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</p:sldMasterIdLst>
  <p:notesMasterIdLst>
    <p:notesMasterId r:id="rId13"/>
  </p:notesMasterIdLst>
  <p:handoutMasterIdLst>
    <p:handoutMasterId r:id="rId14"/>
  </p:handoutMasterIdLst>
  <p:sldIdLst>
    <p:sldId id="341" r:id="rId2"/>
    <p:sldId id="334" r:id="rId3"/>
    <p:sldId id="335" r:id="rId4"/>
    <p:sldId id="329" r:id="rId5"/>
    <p:sldId id="342" r:id="rId6"/>
    <p:sldId id="343" r:id="rId7"/>
    <p:sldId id="330" r:id="rId8"/>
    <p:sldId id="331" r:id="rId9"/>
    <p:sldId id="333" r:id="rId10"/>
    <p:sldId id="336" r:id="rId11"/>
    <p:sldId id="344" r:id="rId12"/>
  </p:sldIdLst>
  <p:sldSz cx="12192000" cy="6858000"/>
  <p:notesSz cx="6858000" cy="9144000"/>
  <p:custDataLst>
    <p:tags r:id="rId15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3C28"/>
    <a:srgbClr val="1DAA2B"/>
    <a:srgbClr val="F78300"/>
    <a:srgbClr val="00B9AB"/>
    <a:srgbClr val="87CB06"/>
    <a:srgbClr val="15A0E5"/>
    <a:srgbClr val="1684BF"/>
    <a:srgbClr val="2CAC3E"/>
    <a:srgbClr val="269F7F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65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510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02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20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C29BD8-4659-4FDE-B149-209360F82B4D}" type="datetimeFigureOut">
              <a:rPr lang="zh-CN" altLang="en-US" smtClean="0"/>
              <a:t>2017/10/25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B231D-4921-4173-A47B-452F2EFFC2A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719598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E2C6EE-D7D1-44CF-BE60-BBF4E9498E1F}" type="datetimeFigureOut">
              <a:rPr lang="zh-CN" altLang="en-US" smtClean="0"/>
              <a:t>2017/10/25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ECB8F5-0A0C-4C2A-8CBE-89BF2D9ED64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44890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8121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24485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62426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34933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58665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36099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14663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58259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49204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66275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CB8F5-0A0C-4C2A-8CBE-89BF2D9ED644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35580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4937736"/>
      </p:ext>
    </p:extLst>
  </p:cSld>
  <p:clrMapOvr>
    <a:masterClrMapping/>
  </p:clrMapOvr>
  <p:transition spd="slow" advTm="6000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218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</p:sldLayoutIdLst>
  <p:transition spd="slow" advTm="6000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.png"/><Relationship Id="rId18" Type="http://schemas.openxmlformats.org/officeDocument/2006/relationships/image" Target="../media/image33.png"/><Relationship Id="rId26" Type="http://schemas.openxmlformats.org/officeDocument/2006/relationships/image" Target="../media/image41.png"/><Relationship Id="rId39" Type="http://schemas.openxmlformats.org/officeDocument/2006/relationships/image" Target="../media/image54.png"/><Relationship Id="rId21" Type="http://schemas.openxmlformats.org/officeDocument/2006/relationships/image" Target="../media/image36.png"/><Relationship Id="rId34" Type="http://schemas.openxmlformats.org/officeDocument/2006/relationships/image" Target="../media/image49.png"/><Relationship Id="rId42" Type="http://schemas.openxmlformats.org/officeDocument/2006/relationships/image" Target="../media/image57.png"/><Relationship Id="rId47" Type="http://schemas.openxmlformats.org/officeDocument/2006/relationships/image" Target="../media/image62.png"/><Relationship Id="rId50" Type="http://schemas.openxmlformats.org/officeDocument/2006/relationships/image" Target="../media/image65.png"/><Relationship Id="rId55" Type="http://schemas.openxmlformats.org/officeDocument/2006/relationships/image" Target="../media/image70.png"/><Relationship Id="rId63" Type="http://schemas.openxmlformats.org/officeDocument/2006/relationships/image" Target="../media/image78.png"/><Relationship Id="rId68" Type="http://schemas.openxmlformats.org/officeDocument/2006/relationships/image" Target="../media/image83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1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24" Type="http://schemas.openxmlformats.org/officeDocument/2006/relationships/image" Target="../media/image39.png"/><Relationship Id="rId32" Type="http://schemas.openxmlformats.org/officeDocument/2006/relationships/image" Target="../media/image47.png"/><Relationship Id="rId37" Type="http://schemas.openxmlformats.org/officeDocument/2006/relationships/image" Target="../media/image52.png"/><Relationship Id="rId40" Type="http://schemas.openxmlformats.org/officeDocument/2006/relationships/image" Target="../media/image55.png"/><Relationship Id="rId45" Type="http://schemas.openxmlformats.org/officeDocument/2006/relationships/image" Target="../media/image60.png"/><Relationship Id="rId53" Type="http://schemas.openxmlformats.org/officeDocument/2006/relationships/image" Target="../media/image68.png"/><Relationship Id="rId58" Type="http://schemas.openxmlformats.org/officeDocument/2006/relationships/image" Target="../media/image73.png"/><Relationship Id="rId66" Type="http://schemas.openxmlformats.org/officeDocument/2006/relationships/image" Target="../media/image81.png"/><Relationship Id="rId5" Type="http://schemas.openxmlformats.org/officeDocument/2006/relationships/image" Target="../media/image20.png"/><Relationship Id="rId15" Type="http://schemas.openxmlformats.org/officeDocument/2006/relationships/image" Target="../media/image30.png"/><Relationship Id="rId23" Type="http://schemas.openxmlformats.org/officeDocument/2006/relationships/image" Target="../media/image38.png"/><Relationship Id="rId28" Type="http://schemas.openxmlformats.org/officeDocument/2006/relationships/image" Target="../media/image43.png"/><Relationship Id="rId36" Type="http://schemas.openxmlformats.org/officeDocument/2006/relationships/image" Target="../media/image51.png"/><Relationship Id="rId49" Type="http://schemas.openxmlformats.org/officeDocument/2006/relationships/image" Target="../media/image64.png"/><Relationship Id="rId57" Type="http://schemas.openxmlformats.org/officeDocument/2006/relationships/image" Target="../media/image72.png"/><Relationship Id="rId61" Type="http://schemas.openxmlformats.org/officeDocument/2006/relationships/image" Target="../media/image76.png"/><Relationship Id="rId10" Type="http://schemas.openxmlformats.org/officeDocument/2006/relationships/image" Target="../media/image25.png"/><Relationship Id="rId19" Type="http://schemas.openxmlformats.org/officeDocument/2006/relationships/image" Target="../media/image34.png"/><Relationship Id="rId31" Type="http://schemas.openxmlformats.org/officeDocument/2006/relationships/image" Target="../media/image46.png"/><Relationship Id="rId44" Type="http://schemas.openxmlformats.org/officeDocument/2006/relationships/image" Target="../media/image59.png"/><Relationship Id="rId52" Type="http://schemas.openxmlformats.org/officeDocument/2006/relationships/image" Target="../media/image67.png"/><Relationship Id="rId60" Type="http://schemas.openxmlformats.org/officeDocument/2006/relationships/image" Target="../media/image75.png"/><Relationship Id="rId65" Type="http://schemas.openxmlformats.org/officeDocument/2006/relationships/image" Target="../media/image8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Relationship Id="rId14" Type="http://schemas.openxmlformats.org/officeDocument/2006/relationships/image" Target="../media/image29.png"/><Relationship Id="rId22" Type="http://schemas.openxmlformats.org/officeDocument/2006/relationships/image" Target="../media/image37.png"/><Relationship Id="rId27" Type="http://schemas.openxmlformats.org/officeDocument/2006/relationships/image" Target="../media/image42.png"/><Relationship Id="rId30" Type="http://schemas.openxmlformats.org/officeDocument/2006/relationships/image" Target="../media/image45.png"/><Relationship Id="rId35" Type="http://schemas.openxmlformats.org/officeDocument/2006/relationships/image" Target="../media/image50.png"/><Relationship Id="rId43" Type="http://schemas.openxmlformats.org/officeDocument/2006/relationships/image" Target="../media/image58.png"/><Relationship Id="rId48" Type="http://schemas.openxmlformats.org/officeDocument/2006/relationships/image" Target="../media/image63.png"/><Relationship Id="rId56" Type="http://schemas.openxmlformats.org/officeDocument/2006/relationships/image" Target="../media/image71.png"/><Relationship Id="rId64" Type="http://schemas.openxmlformats.org/officeDocument/2006/relationships/image" Target="../media/image79.png"/><Relationship Id="rId69" Type="http://schemas.openxmlformats.org/officeDocument/2006/relationships/image" Target="../media/image84.png"/><Relationship Id="rId8" Type="http://schemas.openxmlformats.org/officeDocument/2006/relationships/image" Target="../media/image23.png"/><Relationship Id="rId51" Type="http://schemas.openxmlformats.org/officeDocument/2006/relationships/image" Target="../media/image66.png"/><Relationship Id="rId3" Type="http://schemas.openxmlformats.org/officeDocument/2006/relationships/image" Target="../media/image18.png"/><Relationship Id="rId12" Type="http://schemas.openxmlformats.org/officeDocument/2006/relationships/image" Target="../media/image27.png"/><Relationship Id="rId17" Type="http://schemas.openxmlformats.org/officeDocument/2006/relationships/image" Target="../media/image32.png"/><Relationship Id="rId25" Type="http://schemas.openxmlformats.org/officeDocument/2006/relationships/image" Target="../media/image40.png"/><Relationship Id="rId33" Type="http://schemas.openxmlformats.org/officeDocument/2006/relationships/image" Target="../media/image48.png"/><Relationship Id="rId38" Type="http://schemas.openxmlformats.org/officeDocument/2006/relationships/image" Target="../media/image53.png"/><Relationship Id="rId46" Type="http://schemas.openxmlformats.org/officeDocument/2006/relationships/image" Target="../media/image61.png"/><Relationship Id="rId59" Type="http://schemas.openxmlformats.org/officeDocument/2006/relationships/image" Target="../media/image74.png"/><Relationship Id="rId67" Type="http://schemas.openxmlformats.org/officeDocument/2006/relationships/image" Target="../media/image82.png"/><Relationship Id="rId20" Type="http://schemas.openxmlformats.org/officeDocument/2006/relationships/image" Target="../media/image35.png"/><Relationship Id="rId41" Type="http://schemas.openxmlformats.org/officeDocument/2006/relationships/image" Target="../media/image56.png"/><Relationship Id="rId54" Type="http://schemas.openxmlformats.org/officeDocument/2006/relationships/image" Target="../media/image69.png"/><Relationship Id="rId62" Type="http://schemas.openxmlformats.org/officeDocument/2006/relationships/image" Target="../media/image77.png"/><Relationship Id="rId70" Type="http://schemas.openxmlformats.org/officeDocument/2006/relationships/image" Target="../media/image85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117" Type="http://schemas.openxmlformats.org/officeDocument/2006/relationships/image" Target="../media/image200.png"/><Relationship Id="rId21" Type="http://schemas.openxmlformats.org/officeDocument/2006/relationships/image" Target="../media/image104.png"/><Relationship Id="rId42" Type="http://schemas.openxmlformats.org/officeDocument/2006/relationships/image" Target="../media/image125.png"/><Relationship Id="rId47" Type="http://schemas.openxmlformats.org/officeDocument/2006/relationships/image" Target="../media/image130.png"/><Relationship Id="rId63" Type="http://schemas.openxmlformats.org/officeDocument/2006/relationships/image" Target="../media/image146.png"/><Relationship Id="rId68" Type="http://schemas.openxmlformats.org/officeDocument/2006/relationships/image" Target="../media/image151.png"/><Relationship Id="rId84" Type="http://schemas.openxmlformats.org/officeDocument/2006/relationships/image" Target="../media/image167.png"/><Relationship Id="rId89" Type="http://schemas.openxmlformats.org/officeDocument/2006/relationships/image" Target="../media/image172.png"/><Relationship Id="rId112" Type="http://schemas.openxmlformats.org/officeDocument/2006/relationships/image" Target="../media/image195.png"/><Relationship Id="rId16" Type="http://schemas.openxmlformats.org/officeDocument/2006/relationships/image" Target="../media/image99.png"/><Relationship Id="rId107" Type="http://schemas.openxmlformats.org/officeDocument/2006/relationships/image" Target="../media/image190.png"/><Relationship Id="rId11" Type="http://schemas.openxmlformats.org/officeDocument/2006/relationships/image" Target="../media/image94.png"/><Relationship Id="rId32" Type="http://schemas.openxmlformats.org/officeDocument/2006/relationships/image" Target="../media/image115.png"/><Relationship Id="rId37" Type="http://schemas.openxmlformats.org/officeDocument/2006/relationships/image" Target="../media/image120.png"/><Relationship Id="rId53" Type="http://schemas.openxmlformats.org/officeDocument/2006/relationships/image" Target="../media/image136.png"/><Relationship Id="rId58" Type="http://schemas.openxmlformats.org/officeDocument/2006/relationships/image" Target="../media/image141.png"/><Relationship Id="rId74" Type="http://schemas.openxmlformats.org/officeDocument/2006/relationships/image" Target="../media/image157.png"/><Relationship Id="rId79" Type="http://schemas.openxmlformats.org/officeDocument/2006/relationships/image" Target="../media/image162.png"/><Relationship Id="rId102" Type="http://schemas.openxmlformats.org/officeDocument/2006/relationships/image" Target="../media/image185.png"/><Relationship Id="rId5" Type="http://schemas.openxmlformats.org/officeDocument/2006/relationships/image" Target="../media/image88.png"/><Relationship Id="rId61" Type="http://schemas.openxmlformats.org/officeDocument/2006/relationships/image" Target="../media/image144.png"/><Relationship Id="rId82" Type="http://schemas.openxmlformats.org/officeDocument/2006/relationships/image" Target="../media/image165.png"/><Relationship Id="rId90" Type="http://schemas.openxmlformats.org/officeDocument/2006/relationships/image" Target="../media/image173.png"/><Relationship Id="rId95" Type="http://schemas.openxmlformats.org/officeDocument/2006/relationships/image" Target="../media/image178.png"/><Relationship Id="rId19" Type="http://schemas.openxmlformats.org/officeDocument/2006/relationships/image" Target="../media/image102.png"/><Relationship Id="rId14" Type="http://schemas.openxmlformats.org/officeDocument/2006/relationships/image" Target="../media/image97.png"/><Relationship Id="rId22" Type="http://schemas.openxmlformats.org/officeDocument/2006/relationships/image" Target="../media/image105.png"/><Relationship Id="rId27" Type="http://schemas.openxmlformats.org/officeDocument/2006/relationships/image" Target="../media/image110.png"/><Relationship Id="rId30" Type="http://schemas.openxmlformats.org/officeDocument/2006/relationships/image" Target="../media/image113.png"/><Relationship Id="rId35" Type="http://schemas.openxmlformats.org/officeDocument/2006/relationships/image" Target="../media/image118.png"/><Relationship Id="rId43" Type="http://schemas.openxmlformats.org/officeDocument/2006/relationships/image" Target="../media/image126.png"/><Relationship Id="rId48" Type="http://schemas.openxmlformats.org/officeDocument/2006/relationships/image" Target="../media/image131.png"/><Relationship Id="rId56" Type="http://schemas.openxmlformats.org/officeDocument/2006/relationships/image" Target="../media/image139.png"/><Relationship Id="rId64" Type="http://schemas.openxmlformats.org/officeDocument/2006/relationships/image" Target="../media/image147.png"/><Relationship Id="rId69" Type="http://schemas.openxmlformats.org/officeDocument/2006/relationships/image" Target="../media/image152.png"/><Relationship Id="rId77" Type="http://schemas.openxmlformats.org/officeDocument/2006/relationships/image" Target="../media/image160.png"/><Relationship Id="rId100" Type="http://schemas.openxmlformats.org/officeDocument/2006/relationships/image" Target="../media/image183.png"/><Relationship Id="rId105" Type="http://schemas.openxmlformats.org/officeDocument/2006/relationships/image" Target="../media/image188.png"/><Relationship Id="rId113" Type="http://schemas.openxmlformats.org/officeDocument/2006/relationships/image" Target="../media/image196.png"/><Relationship Id="rId118" Type="http://schemas.openxmlformats.org/officeDocument/2006/relationships/image" Target="../media/image201.png"/><Relationship Id="rId8" Type="http://schemas.openxmlformats.org/officeDocument/2006/relationships/image" Target="../media/image91.png"/><Relationship Id="rId51" Type="http://schemas.openxmlformats.org/officeDocument/2006/relationships/image" Target="../media/image134.png"/><Relationship Id="rId72" Type="http://schemas.openxmlformats.org/officeDocument/2006/relationships/image" Target="../media/image155.png"/><Relationship Id="rId80" Type="http://schemas.openxmlformats.org/officeDocument/2006/relationships/image" Target="../media/image163.png"/><Relationship Id="rId85" Type="http://schemas.openxmlformats.org/officeDocument/2006/relationships/image" Target="../media/image168.png"/><Relationship Id="rId93" Type="http://schemas.openxmlformats.org/officeDocument/2006/relationships/image" Target="../media/image176.png"/><Relationship Id="rId98" Type="http://schemas.openxmlformats.org/officeDocument/2006/relationships/image" Target="../media/image181.png"/><Relationship Id="rId121" Type="http://schemas.openxmlformats.org/officeDocument/2006/relationships/image" Target="../media/image204.png"/><Relationship Id="rId3" Type="http://schemas.openxmlformats.org/officeDocument/2006/relationships/image" Target="../media/image86.png"/><Relationship Id="rId12" Type="http://schemas.openxmlformats.org/officeDocument/2006/relationships/image" Target="../media/image95.png"/><Relationship Id="rId17" Type="http://schemas.openxmlformats.org/officeDocument/2006/relationships/image" Target="../media/image100.png"/><Relationship Id="rId25" Type="http://schemas.openxmlformats.org/officeDocument/2006/relationships/image" Target="../media/image108.png"/><Relationship Id="rId33" Type="http://schemas.openxmlformats.org/officeDocument/2006/relationships/image" Target="../media/image116.png"/><Relationship Id="rId38" Type="http://schemas.openxmlformats.org/officeDocument/2006/relationships/image" Target="../media/image121.png"/><Relationship Id="rId46" Type="http://schemas.openxmlformats.org/officeDocument/2006/relationships/image" Target="../media/image129.png"/><Relationship Id="rId59" Type="http://schemas.openxmlformats.org/officeDocument/2006/relationships/image" Target="../media/image142.png"/><Relationship Id="rId67" Type="http://schemas.openxmlformats.org/officeDocument/2006/relationships/image" Target="../media/image150.png"/><Relationship Id="rId103" Type="http://schemas.openxmlformats.org/officeDocument/2006/relationships/image" Target="../media/image186.png"/><Relationship Id="rId108" Type="http://schemas.openxmlformats.org/officeDocument/2006/relationships/image" Target="../media/image191.png"/><Relationship Id="rId116" Type="http://schemas.openxmlformats.org/officeDocument/2006/relationships/image" Target="../media/image199.png"/><Relationship Id="rId20" Type="http://schemas.openxmlformats.org/officeDocument/2006/relationships/image" Target="../media/image103.png"/><Relationship Id="rId41" Type="http://schemas.openxmlformats.org/officeDocument/2006/relationships/image" Target="../media/image124.png"/><Relationship Id="rId54" Type="http://schemas.openxmlformats.org/officeDocument/2006/relationships/image" Target="../media/image137.png"/><Relationship Id="rId62" Type="http://schemas.openxmlformats.org/officeDocument/2006/relationships/image" Target="../media/image145.png"/><Relationship Id="rId70" Type="http://schemas.openxmlformats.org/officeDocument/2006/relationships/image" Target="../media/image153.png"/><Relationship Id="rId75" Type="http://schemas.openxmlformats.org/officeDocument/2006/relationships/image" Target="../media/image158.png"/><Relationship Id="rId83" Type="http://schemas.openxmlformats.org/officeDocument/2006/relationships/image" Target="../media/image166.png"/><Relationship Id="rId88" Type="http://schemas.openxmlformats.org/officeDocument/2006/relationships/image" Target="../media/image171.png"/><Relationship Id="rId91" Type="http://schemas.openxmlformats.org/officeDocument/2006/relationships/image" Target="../media/image174.png"/><Relationship Id="rId96" Type="http://schemas.openxmlformats.org/officeDocument/2006/relationships/image" Target="../media/image179.png"/><Relationship Id="rId111" Type="http://schemas.openxmlformats.org/officeDocument/2006/relationships/image" Target="../media/image19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9.png"/><Relationship Id="rId15" Type="http://schemas.openxmlformats.org/officeDocument/2006/relationships/image" Target="../media/image98.png"/><Relationship Id="rId23" Type="http://schemas.openxmlformats.org/officeDocument/2006/relationships/image" Target="../media/image106.png"/><Relationship Id="rId28" Type="http://schemas.openxmlformats.org/officeDocument/2006/relationships/image" Target="../media/image111.png"/><Relationship Id="rId36" Type="http://schemas.openxmlformats.org/officeDocument/2006/relationships/image" Target="../media/image119.png"/><Relationship Id="rId49" Type="http://schemas.openxmlformats.org/officeDocument/2006/relationships/image" Target="../media/image132.png"/><Relationship Id="rId57" Type="http://schemas.openxmlformats.org/officeDocument/2006/relationships/image" Target="../media/image140.png"/><Relationship Id="rId106" Type="http://schemas.openxmlformats.org/officeDocument/2006/relationships/image" Target="../media/image189.png"/><Relationship Id="rId114" Type="http://schemas.openxmlformats.org/officeDocument/2006/relationships/image" Target="../media/image197.png"/><Relationship Id="rId119" Type="http://schemas.openxmlformats.org/officeDocument/2006/relationships/image" Target="../media/image202.png"/><Relationship Id="rId10" Type="http://schemas.openxmlformats.org/officeDocument/2006/relationships/image" Target="../media/image93.png"/><Relationship Id="rId31" Type="http://schemas.openxmlformats.org/officeDocument/2006/relationships/image" Target="../media/image114.png"/><Relationship Id="rId44" Type="http://schemas.openxmlformats.org/officeDocument/2006/relationships/image" Target="../media/image127.png"/><Relationship Id="rId52" Type="http://schemas.openxmlformats.org/officeDocument/2006/relationships/image" Target="../media/image135.png"/><Relationship Id="rId60" Type="http://schemas.openxmlformats.org/officeDocument/2006/relationships/image" Target="../media/image143.png"/><Relationship Id="rId65" Type="http://schemas.openxmlformats.org/officeDocument/2006/relationships/image" Target="../media/image148.png"/><Relationship Id="rId73" Type="http://schemas.openxmlformats.org/officeDocument/2006/relationships/image" Target="../media/image156.png"/><Relationship Id="rId78" Type="http://schemas.openxmlformats.org/officeDocument/2006/relationships/image" Target="../media/image161.png"/><Relationship Id="rId81" Type="http://schemas.openxmlformats.org/officeDocument/2006/relationships/image" Target="../media/image164.png"/><Relationship Id="rId86" Type="http://schemas.openxmlformats.org/officeDocument/2006/relationships/image" Target="../media/image169.png"/><Relationship Id="rId94" Type="http://schemas.openxmlformats.org/officeDocument/2006/relationships/image" Target="../media/image177.png"/><Relationship Id="rId99" Type="http://schemas.openxmlformats.org/officeDocument/2006/relationships/image" Target="../media/image182.png"/><Relationship Id="rId101" Type="http://schemas.openxmlformats.org/officeDocument/2006/relationships/image" Target="../media/image184.png"/><Relationship Id="rId4" Type="http://schemas.openxmlformats.org/officeDocument/2006/relationships/image" Target="../media/image87.png"/><Relationship Id="rId9" Type="http://schemas.openxmlformats.org/officeDocument/2006/relationships/image" Target="../media/image92.png"/><Relationship Id="rId13" Type="http://schemas.openxmlformats.org/officeDocument/2006/relationships/image" Target="../media/image96.png"/><Relationship Id="rId18" Type="http://schemas.openxmlformats.org/officeDocument/2006/relationships/image" Target="../media/image101.png"/><Relationship Id="rId39" Type="http://schemas.openxmlformats.org/officeDocument/2006/relationships/image" Target="../media/image122.png"/><Relationship Id="rId109" Type="http://schemas.openxmlformats.org/officeDocument/2006/relationships/image" Target="../media/image192.png"/><Relationship Id="rId34" Type="http://schemas.openxmlformats.org/officeDocument/2006/relationships/image" Target="../media/image117.png"/><Relationship Id="rId50" Type="http://schemas.openxmlformats.org/officeDocument/2006/relationships/image" Target="../media/image133.png"/><Relationship Id="rId55" Type="http://schemas.openxmlformats.org/officeDocument/2006/relationships/image" Target="../media/image138.png"/><Relationship Id="rId76" Type="http://schemas.openxmlformats.org/officeDocument/2006/relationships/image" Target="../media/image159.png"/><Relationship Id="rId97" Type="http://schemas.openxmlformats.org/officeDocument/2006/relationships/image" Target="../media/image180.png"/><Relationship Id="rId104" Type="http://schemas.openxmlformats.org/officeDocument/2006/relationships/image" Target="../media/image187.png"/><Relationship Id="rId120" Type="http://schemas.openxmlformats.org/officeDocument/2006/relationships/image" Target="../media/image203.png"/><Relationship Id="rId7" Type="http://schemas.openxmlformats.org/officeDocument/2006/relationships/image" Target="../media/image90.png"/><Relationship Id="rId71" Type="http://schemas.openxmlformats.org/officeDocument/2006/relationships/image" Target="../media/image154.png"/><Relationship Id="rId92" Type="http://schemas.openxmlformats.org/officeDocument/2006/relationships/image" Target="../media/image175.png"/><Relationship Id="rId2" Type="http://schemas.openxmlformats.org/officeDocument/2006/relationships/notesSlide" Target="../notesSlides/notesSlide7.xml"/><Relationship Id="rId29" Type="http://schemas.openxmlformats.org/officeDocument/2006/relationships/image" Target="../media/image112.png"/><Relationship Id="rId24" Type="http://schemas.openxmlformats.org/officeDocument/2006/relationships/image" Target="../media/image107.png"/><Relationship Id="rId40" Type="http://schemas.openxmlformats.org/officeDocument/2006/relationships/image" Target="../media/image123.png"/><Relationship Id="rId45" Type="http://schemas.openxmlformats.org/officeDocument/2006/relationships/image" Target="../media/image128.png"/><Relationship Id="rId66" Type="http://schemas.openxmlformats.org/officeDocument/2006/relationships/image" Target="../media/image149.png"/><Relationship Id="rId87" Type="http://schemas.openxmlformats.org/officeDocument/2006/relationships/image" Target="../media/image170.png"/><Relationship Id="rId110" Type="http://schemas.openxmlformats.org/officeDocument/2006/relationships/image" Target="../media/image193.png"/><Relationship Id="rId115" Type="http://schemas.openxmlformats.org/officeDocument/2006/relationships/image" Target="../media/image19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6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CAC3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7365440" y="3868757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随意缩放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9625882" y="3896813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颜色可调</a:t>
            </a:r>
          </a:p>
        </p:txBody>
      </p:sp>
      <p:sp>
        <p:nvSpPr>
          <p:cNvPr id="16" name="文本框 23"/>
          <p:cNvSpPr txBox="1"/>
          <p:nvPr/>
        </p:nvSpPr>
        <p:spPr>
          <a:xfrm>
            <a:off x="4653100" y="2171348"/>
            <a:ext cx="67916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</a:rPr>
              <a:t>品管圈圈徽大全</a:t>
            </a:r>
          </a:p>
        </p:txBody>
      </p:sp>
      <p:pic>
        <p:nvPicPr>
          <p:cNvPr id="49" name="图片 48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</a:extLst>
          </a:blip>
          <a:srcRect t="76775"/>
          <a:stretch/>
        </p:blipFill>
        <p:spPr>
          <a:xfrm rot="10800000">
            <a:off x="4676079" y="4480408"/>
            <a:ext cx="6761829" cy="11038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</a:extLst>
          </a:blip>
          <a:srcRect t="76775"/>
          <a:stretch/>
        </p:blipFill>
        <p:spPr>
          <a:xfrm flipH="1">
            <a:off x="4744075" y="3717584"/>
            <a:ext cx="6761829" cy="110389"/>
          </a:xfrm>
          <a:prstGeom prst="rect">
            <a:avLst/>
          </a:prstGeom>
        </p:spPr>
      </p:pic>
      <p:sp>
        <p:nvSpPr>
          <p:cNvPr id="51" name="文本框 50"/>
          <p:cNvSpPr txBox="1"/>
          <p:nvPr/>
        </p:nvSpPr>
        <p:spPr>
          <a:xfrm>
            <a:off x="4981743" y="3896997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矢量图标</a:t>
            </a:r>
          </a:p>
        </p:txBody>
      </p:sp>
      <p:grpSp>
        <p:nvGrpSpPr>
          <p:cNvPr id="17" name="组合 16"/>
          <p:cNvGrpSpPr/>
          <p:nvPr/>
        </p:nvGrpSpPr>
        <p:grpSpPr>
          <a:xfrm>
            <a:off x="748582" y="1913740"/>
            <a:ext cx="3212479" cy="3179020"/>
            <a:chOff x="7507532" y="2111585"/>
            <a:chExt cx="3212479" cy="3179020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 rot="4947725">
              <a:off x="7547332" y="2185625"/>
              <a:ext cx="3097496" cy="3084303"/>
            </a:xfrm>
            <a:custGeom>
              <a:avLst/>
              <a:gdLst>
                <a:gd name="T0" fmla="*/ 1076 w 2639"/>
                <a:gd name="T1" fmla="*/ 2627 h 2627"/>
                <a:gd name="T2" fmla="*/ 622 w 2639"/>
                <a:gd name="T3" fmla="*/ 2451 h 2627"/>
                <a:gd name="T4" fmla="*/ 263 w 2639"/>
                <a:gd name="T5" fmla="*/ 2123 h 2627"/>
                <a:gd name="T6" fmla="*/ 46 w 2639"/>
                <a:gd name="T7" fmla="*/ 1687 h 2627"/>
                <a:gd name="T8" fmla="*/ 0 w 2639"/>
                <a:gd name="T9" fmla="*/ 1203 h 2627"/>
                <a:gd name="T10" fmla="*/ 134 w 2639"/>
                <a:gd name="T11" fmla="*/ 734 h 2627"/>
                <a:gd name="T12" fmla="*/ 426 w 2639"/>
                <a:gd name="T13" fmla="*/ 346 h 2627"/>
                <a:gd name="T14" fmla="*/ 841 w 2639"/>
                <a:gd name="T15" fmla="*/ 90 h 2627"/>
                <a:gd name="T16" fmla="*/ 1320 w 2639"/>
                <a:gd name="T17" fmla="*/ 0 h 2627"/>
                <a:gd name="T18" fmla="*/ 1799 w 2639"/>
                <a:gd name="T19" fmla="*/ 90 h 2627"/>
                <a:gd name="T20" fmla="*/ 2213 w 2639"/>
                <a:gd name="T21" fmla="*/ 346 h 2627"/>
                <a:gd name="T22" fmla="*/ 2506 w 2639"/>
                <a:gd name="T23" fmla="*/ 734 h 2627"/>
                <a:gd name="T24" fmla="*/ 2639 w 2639"/>
                <a:gd name="T25" fmla="*/ 1203 h 2627"/>
                <a:gd name="T26" fmla="*/ 2594 w 2639"/>
                <a:gd name="T27" fmla="*/ 1687 h 2627"/>
                <a:gd name="T28" fmla="*/ 2377 w 2639"/>
                <a:gd name="T29" fmla="*/ 2123 h 2627"/>
                <a:gd name="T30" fmla="*/ 2017 w 2639"/>
                <a:gd name="T31" fmla="*/ 2451 h 2627"/>
                <a:gd name="T32" fmla="*/ 1563 w 2639"/>
                <a:gd name="T33" fmla="*/ 2627 h 2627"/>
                <a:gd name="T34" fmla="*/ 1076 w 2639"/>
                <a:gd name="T35" fmla="*/ 2627 h 2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9" h="2627">
                  <a:moveTo>
                    <a:pt x="1076" y="2627"/>
                  </a:moveTo>
                  <a:lnTo>
                    <a:pt x="622" y="2451"/>
                  </a:lnTo>
                  <a:lnTo>
                    <a:pt x="263" y="2123"/>
                  </a:lnTo>
                  <a:lnTo>
                    <a:pt x="46" y="1687"/>
                  </a:lnTo>
                  <a:lnTo>
                    <a:pt x="0" y="1203"/>
                  </a:lnTo>
                  <a:lnTo>
                    <a:pt x="134" y="734"/>
                  </a:lnTo>
                  <a:lnTo>
                    <a:pt x="426" y="346"/>
                  </a:lnTo>
                  <a:lnTo>
                    <a:pt x="841" y="90"/>
                  </a:lnTo>
                  <a:lnTo>
                    <a:pt x="1320" y="0"/>
                  </a:lnTo>
                  <a:lnTo>
                    <a:pt x="1799" y="90"/>
                  </a:lnTo>
                  <a:lnTo>
                    <a:pt x="2213" y="346"/>
                  </a:lnTo>
                  <a:lnTo>
                    <a:pt x="2506" y="734"/>
                  </a:lnTo>
                  <a:lnTo>
                    <a:pt x="2639" y="1203"/>
                  </a:lnTo>
                  <a:lnTo>
                    <a:pt x="2594" y="1687"/>
                  </a:lnTo>
                  <a:lnTo>
                    <a:pt x="2377" y="2123"/>
                  </a:lnTo>
                  <a:lnTo>
                    <a:pt x="2017" y="2451"/>
                  </a:lnTo>
                  <a:lnTo>
                    <a:pt x="1563" y="2627"/>
                  </a:lnTo>
                  <a:lnTo>
                    <a:pt x="1076" y="2627"/>
                  </a:lnTo>
                  <a:close/>
                </a:path>
              </a:pathLst>
            </a:cu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6"/>
            <p:cNvSpPr>
              <a:spLocks noChangeShapeType="1"/>
            </p:cNvSpPr>
            <p:nvPr/>
          </p:nvSpPr>
          <p:spPr bwMode="auto">
            <a:xfrm rot="4947725">
              <a:off x="9593098" y="3841705"/>
              <a:ext cx="1392054" cy="86177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7"/>
            <p:cNvSpPr>
              <a:spLocks noChangeShapeType="1"/>
            </p:cNvSpPr>
            <p:nvPr/>
          </p:nvSpPr>
          <p:spPr bwMode="auto">
            <a:xfrm rot="4947725" flipH="1">
              <a:off x="9059280" y="4235645"/>
              <a:ext cx="151413" cy="163079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8"/>
            <p:cNvSpPr>
              <a:spLocks noChangeShapeType="1"/>
            </p:cNvSpPr>
            <p:nvPr/>
          </p:nvSpPr>
          <p:spPr bwMode="auto">
            <a:xfrm rot="4947725" flipH="1">
              <a:off x="7159717" y="4068982"/>
              <a:ext cx="1527034" cy="59173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9"/>
            <p:cNvSpPr>
              <a:spLocks noChangeShapeType="1"/>
            </p:cNvSpPr>
            <p:nvPr/>
          </p:nvSpPr>
          <p:spPr bwMode="auto">
            <a:xfrm rot="4947725">
              <a:off x="7529763" y="3646744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10"/>
            <p:cNvSpPr>
              <a:spLocks noChangeShapeType="1"/>
            </p:cNvSpPr>
            <p:nvPr/>
          </p:nvSpPr>
          <p:spPr bwMode="auto">
            <a:xfrm rot="4947725">
              <a:off x="9021526" y="2175393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11"/>
            <p:cNvSpPr>
              <a:spLocks noChangeShapeType="1"/>
            </p:cNvSpPr>
            <p:nvPr/>
          </p:nvSpPr>
          <p:spPr bwMode="auto">
            <a:xfrm rot="4947725">
              <a:off x="9675955" y="3875918"/>
              <a:ext cx="1334541" cy="14323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12"/>
            <p:cNvSpPr>
              <a:spLocks noChangeShapeType="1"/>
            </p:cNvSpPr>
            <p:nvPr/>
          </p:nvSpPr>
          <p:spPr bwMode="auto">
            <a:xfrm rot="4947725">
              <a:off x="9644514" y="4232306"/>
              <a:ext cx="274655" cy="120225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13"/>
            <p:cNvSpPr>
              <a:spLocks noChangeShapeType="1"/>
            </p:cNvSpPr>
            <p:nvPr/>
          </p:nvSpPr>
          <p:spPr bwMode="auto">
            <a:xfrm rot="4947725" flipV="1">
              <a:off x="9824185" y="2836246"/>
              <a:ext cx="762930" cy="14323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14"/>
            <p:cNvSpPr>
              <a:spLocks noChangeShapeType="1"/>
            </p:cNvSpPr>
            <p:nvPr/>
          </p:nvSpPr>
          <p:spPr bwMode="auto">
            <a:xfrm rot="4947725" flipH="1">
              <a:off x="8289360" y="4246916"/>
              <a:ext cx="504708" cy="126917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15"/>
            <p:cNvSpPr>
              <a:spLocks noChangeShapeType="1"/>
            </p:cNvSpPr>
            <p:nvPr/>
          </p:nvSpPr>
          <p:spPr bwMode="auto">
            <a:xfrm rot="4947725" flipH="1">
              <a:off x="9051927" y="1634058"/>
              <a:ext cx="446021" cy="157443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16"/>
            <p:cNvSpPr>
              <a:spLocks noChangeShapeType="1"/>
            </p:cNvSpPr>
            <p:nvPr/>
          </p:nvSpPr>
          <p:spPr bwMode="auto">
            <a:xfrm rot="4947725" flipH="1">
              <a:off x="10332640" y="3269850"/>
              <a:ext cx="286392" cy="26299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17"/>
            <p:cNvSpPr>
              <a:spLocks noChangeShapeType="1"/>
            </p:cNvSpPr>
            <p:nvPr/>
          </p:nvSpPr>
          <p:spPr bwMode="auto">
            <a:xfrm rot="4947725">
              <a:off x="8275645" y="2911068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18"/>
            <p:cNvSpPr>
              <a:spLocks noChangeShapeType="1"/>
            </p:cNvSpPr>
            <p:nvPr/>
          </p:nvSpPr>
          <p:spPr bwMode="auto">
            <a:xfrm rot="4947725">
              <a:off x="9588043" y="2259080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19"/>
            <p:cNvSpPr>
              <a:spLocks noChangeShapeType="1"/>
            </p:cNvSpPr>
            <p:nvPr/>
          </p:nvSpPr>
          <p:spPr bwMode="auto">
            <a:xfrm rot="4947725" flipH="1">
              <a:off x="9404536" y="2468469"/>
              <a:ext cx="1105662" cy="59878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0"/>
            <p:cNvSpPr>
              <a:spLocks noChangeShapeType="1"/>
            </p:cNvSpPr>
            <p:nvPr/>
          </p:nvSpPr>
          <p:spPr bwMode="auto">
            <a:xfrm rot="4947725">
              <a:off x="8921456" y="2270793"/>
              <a:ext cx="208925" cy="1878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21"/>
            <p:cNvSpPr>
              <a:spLocks noChangeShapeType="1"/>
            </p:cNvSpPr>
            <p:nvPr/>
          </p:nvSpPr>
          <p:spPr bwMode="auto">
            <a:xfrm rot="4947725" flipH="1">
              <a:off x="9203214" y="5049240"/>
              <a:ext cx="225358" cy="19607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22"/>
            <p:cNvSpPr>
              <a:spLocks noChangeShapeType="1"/>
            </p:cNvSpPr>
            <p:nvPr/>
          </p:nvSpPr>
          <p:spPr bwMode="auto">
            <a:xfrm rot="4947725">
              <a:off x="7529763" y="3646744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23"/>
            <p:cNvSpPr>
              <a:spLocks noChangeShapeType="1"/>
            </p:cNvSpPr>
            <p:nvPr/>
          </p:nvSpPr>
          <p:spPr bwMode="auto">
            <a:xfrm rot="4947725">
              <a:off x="7991204" y="2623115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Line 24"/>
            <p:cNvSpPr>
              <a:spLocks noChangeShapeType="1"/>
            </p:cNvSpPr>
            <p:nvPr/>
          </p:nvSpPr>
          <p:spPr bwMode="auto">
            <a:xfrm rot="4947725" flipH="1">
              <a:off x="7560596" y="4263793"/>
              <a:ext cx="636166" cy="468457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25"/>
            <p:cNvSpPr>
              <a:spLocks noChangeShapeType="1"/>
            </p:cNvSpPr>
            <p:nvPr/>
          </p:nvSpPr>
          <p:spPr bwMode="auto">
            <a:xfrm rot="4947725">
              <a:off x="7187694" y="3100850"/>
              <a:ext cx="1348626" cy="43910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26"/>
            <p:cNvSpPr>
              <a:spLocks noChangeShapeType="1"/>
            </p:cNvSpPr>
            <p:nvPr/>
          </p:nvSpPr>
          <p:spPr bwMode="auto">
            <a:xfrm rot="4947725">
              <a:off x="7555584" y="3297190"/>
              <a:ext cx="280524" cy="37218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27"/>
            <p:cNvSpPr>
              <a:spLocks noChangeShapeType="1"/>
            </p:cNvSpPr>
            <p:nvPr/>
          </p:nvSpPr>
          <p:spPr bwMode="auto">
            <a:xfrm rot="4947725" flipH="1">
              <a:off x="7637143" y="3122820"/>
              <a:ext cx="252354" cy="16554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28"/>
            <p:cNvSpPr>
              <a:spLocks noChangeShapeType="1"/>
            </p:cNvSpPr>
            <p:nvPr/>
          </p:nvSpPr>
          <p:spPr bwMode="auto">
            <a:xfrm rot="4947725" flipH="1">
              <a:off x="7684017" y="4073364"/>
              <a:ext cx="996504" cy="77489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Line 29"/>
            <p:cNvSpPr>
              <a:spLocks noChangeShapeType="1"/>
            </p:cNvSpPr>
            <p:nvPr/>
          </p:nvSpPr>
          <p:spPr bwMode="auto">
            <a:xfrm rot="4947725">
              <a:off x="7580161" y="4039237"/>
              <a:ext cx="177235" cy="15263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30"/>
            <p:cNvSpPr>
              <a:spLocks noChangeShapeType="1"/>
            </p:cNvSpPr>
            <p:nvPr/>
          </p:nvSpPr>
          <p:spPr bwMode="auto">
            <a:xfrm rot="4947725">
              <a:off x="8007623" y="4585120"/>
              <a:ext cx="318083" cy="7044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Line 31"/>
            <p:cNvSpPr>
              <a:spLocks noChangeShapeType="1"/>
            </p:cNvSpPr>
            <p:nvPr/>
          </p:nvSpPr>
          <p:spPr bwMode="auto">
            <a:xfrm rot="4947725">
              <a:off x="8642410" y="2190065"/>
              <a:ext cx="165497" cy="63752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32"/>
            <p:cNvSpPr>
              <a:spLocks noChangeShapeType="1"/>
            </p:cNvSpPr>
            <p:nvPr/>
          </p:nvSpPr>
          <p:spPr bwMode="auto">
            <a:xfrm rot="4947725">
              <a:off x="8282421" y="2424042"/>
              <a:ext cx="320431" cy="8805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33"/>
            <p:cNvSpPr>
              <a:spLocks noChangeShapeType="1"/>
            </p:cNvSpPr>
            <p:nvPr/>
          </p:nvSpPr>
          <p:spPr bwMode="auto">
            <a:xfrm rot="4947725" flipH="1">
              <a:off x="8172740" y="2415974"/>
              <a:ext cx="65729" cy="42384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34"/>
            <p:cNvSpPr>
              <a:spLocks noChangeShapeType="1"/>
            </p:cNvSpPr>
            <p:nvPr/>
          </p:nvSpPr>
          <p:spPr bwMode="auto">
            <a:xfrm rot="4947725">
              <a:off x="9283354" y="2037315"/>
              <a:ext cx="51644" cy="56942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Line 35"/>
            <p:cNvSpPr>
              <a:spLocks noChangeShapeType="1"/>
            </p:cNvSpPr>
            <p:nvPr/>
          </p:nvSpPr>
          <p:spPr bwMode="auto">
            <a:xfrm rot="4947725" flipV="1">
              <a:off x="8549232" y="4998061"/>
              <a:ext cx="390855" cy="17611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36"/>
            <p:cNvSpPr>
              <a:spLocks noChangeShapeType="1"/>
            </p:cNvSpPr>
            <p:nvPr/>
          </p:nvSpPr>
          <p:spPr bwMode="auto">
            <a:xfrm rot="4947725">
              <a:off x="8944487" y="4972276"/>
              <a:ext cx="172540" cy="37218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37"/>
            <p:cNvSpPr>
              <a:spLocks noChangeShapeType="1"/>
            </p:cNvSpPr>
            <p:nvPr/>
          </p:nvSpPr>
          <p:spPr bwMode="auto">
            <a:xfrm rot="4947725">
              <a:off x="9203923" y="5048432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38"/>
            <p:cNvSpPr>
              <a:spLocks noChangeShapeType="1"/>
            </p:cNvSpPr>
            <p:nvPr/>
          </p:nvSpPr>
          <p:spPr bwMode="auto">
            <a:xfrm rot="4947725">
              <a:off x="8180720" y="4458055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Line 39"/>
            <p:cNvSpPr>
              <a:spLocks noChangeShapeType="1"/>
            </p:cNvSpPr>
            <p:nvPr/>
          </p:nvSpPr>
          <p:spPr bwMode="auto">
            <a:xfrm rot="4947725">
              <a:off x="7836969" y="2654551"/>
              <a:ext cx="607996" cy="64339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42"/>
            <p:cNvSpPr>
              <a:spLocks noChangeArrowheads="1"/>
            </p:cNvSpPr>
            <p:nvPr/>
          </p:nvSpPr>
          <p:spPr bwMode="auto">
            <a:xfrm rot="4947725">
              <a:off x="9738017" y="2469199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43"/>
            <p:cNvSpPr>
              <a:spLocks noChangeArrowheads="1"/>
            </p:cNvSpPr>
            <p:nvPr/>
          </p:nvSpPr>
          <p:spPr bwMode="auto">
            <a:xfrm rot="4947725">
              <a:off x="9565005" y="2236273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44"/>
            <p:cNvSpPr>
              <a:spLocks noChangeArrowheads="1"/>
            </p:cNvSpPr>
            <p:nvPr/>
          </p:nvSpPr>
          <p:spPr bwMode="auto">
            <a:xfrm rot="4947725">
              <a:off x="10063044" y="2518457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45"/>
            <p:cNvSpPr>
              <a:spLocks noChangeShapeType="1"/>
            </p:cNvSpPr>
            <p:nvPr/>
          </p:nvSpPr>
          <p:spPr bwMode="auto">
            <a:xfrm rot="4947725" flipH="1" flipV="1">
              <a:off x="9901851" y="2636088"/>
              <a:ext cx="293435" cy="11153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46"/>
            <p:cNvSpPr>
              <a:spLocks noChangeArrowheads="1"/>
            </p:cNvSpPr>
            <p:nvPr/>
          </p:nvSpPr>
          <p:spPr bwMode="auto">
            <a:xfrm rot="4947725">
              <a:off x="9990809" y="2822824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47"/>
            <p:cNvSpPr>
              <a:spLocks noChangeArrowheads="1"/>
            </p:cNvSpPr>
            <p:nvPr/>
          </p:nvSpPr>
          <p:spPr bwMode="auto">
            <a:xfrm rot="4947725">
              <a:off x="9008673" y="2363252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48"/>
            <p:cNvSpPr>
              <a:spLocks noChangeArrowheads="1"/>
            </p:cNvSpPr>
            <p:nvPr/>
          </p:nvSpPr>
          <p:spPr bwMode="auto">
            <a:xfrm rot="4947725">
              <a:off x="9002135" y="2153287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49"/>
            <p:cNvSpPr>
              <a:spLocks noChangeArrowheads="1"/>
            </p:cNvSpPr>
            <p:nvPr/>
          </p:nvSpPr>
          <p:spPr bwMode="auto">
            <a:xfrm rot="4947725">
              <a:off x="8448048" y="2279886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50"/>
            <p:cNvSpPr>
              <a:spLocks noChangeArrowheads="1"/>
            </p:cNvSpPr>
            <p:nvPr/>
          </p:nvSpPr>
          <p:spPr bwMode="auto">
            <a:xfrm rot="4947725">
              <a:off x="8397123" y="2611033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51"/>
            <p:cNvSpPr>
              <a:spLocks noChangeArrowheads="1"/>
            </p:cNvSpPr>
            <p:nvPr/>
          </p:nvSpPr>
          <p:spPr bwMode="auto">
            <a:xfrm rot="4947725">
              <a:off x="7968749" y="2599644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52"/>
            <p:cNvSpPr>
              <a:spLocks noChangeArrowheads="1"/>
            </p:cNvSpPr>
            <p:nvPr/>
          </p:nvSpPr>
          <p:spPr bwMode="auto">
            <a:xfrm rot="4947725">
              <a:off x="7642410" y="3069056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53"/>
            <p:cNvSpPr>
              <a:spLocks noChangeArrowheads="1"/>
            </p:cNvSpPr>
            <p:nvPr/>
          </p:nvSpPr>
          <p:spPr bwMode="auto">
            <a:xfrm rot="4947725">
              <a:off x="7840139" y="3296932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54"/>
            <p:cNvSpPr>
              <a:spLocks noChangeArrowheads="1"/>
            </p:cNvSpPr>
            <p:nvPr/>
          </p:nvSpPr>
          <p:spPr bwMode="auto">
            <a:xfrm rot="4947725">
              <a:off x="7508125" y="3625018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55"/>
            <p:cNvSpPr>
              <a:spLocks noChangeArrowheads="1"/>
            </p:cNvSpPr>
            <p:nvPr/>
          </p:nvSpPr>
          <p:spPr bwMode="auto">
            <a:xfrm rot="4947725">
              <a:off x="7709772" y="3994882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57"/>
            <p:cNvSpPr>
              <a:spLocks noChangeArrowheads="1"/>
            </p:cNvSpPr>
            <p:nvPr/>
          </p:nvSpPr>
          <p:spPr bwMode="auto">
            <a:xfrm rot="4947725">
              <a:off x="7582447" y="4191107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58"/>
            <p:cNvSpPr>
              <a:spLocks noChangeArrowheads="1"/>
            </p:cNvSpPr>
            <p:nvPr/>
          </p:nvSpPr>
          <p:spPr bwMode="auto">
            <a:xfrm rot="4947725">
              <a:off x="8159736" y="4436757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59"/>
            <p:cNvSpPr>
              <a:spLocks noChangeArrowheads="1"/>
            </p:cNvSpPr>
            <p:nvPr/>
          </p:nvSpPr>
          <p:spPr bwMode="auto">
            <a:xfrm rot="4947725">
              <a:off x="8130464" y="4761486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60"/>
            <p:cNvSpPr>
              <a:spLocks noChangeArrowheads="1"/>
            </p:cNvSpPr>
            <p:nvPr/>
          </p:nvSpPr>
          <p:spPr bwMode="auto">
            <a:xfrm rot="4947725">
              <a:off x="7857203" y="4692272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61"/>
            <p:cNvSpPr>
              <a:spLocks noChangeArrowheads="1"/>
            </p:cNvSpPr>
            <p:nvPr/>
          </p:nvSpPr>
          <p:spPr bwMode="auto">
            <a:xfrm rot="4947725">
              <a:off x="8294403" y="5060648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62"/>
            <p:cNvSpPr>
              <a:spLocks noChangeArrowheads="1"/>
            </p:cNvSpPr>
            <p:nvPr/>
          </p:nvSpPr>
          <p:spPr bwMode="auto">
            <a:xfrm rot="4947725">
              <a:off x="8609427" y="4881622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63"/>
            <p:cNvSpPr>
              <a:spLocks noChangeArrowheads="1"/>
            </p:cNvSpPr>
            <p:nvPr/>
          </p:nvSpPr>
          <p:spPr bwMode="auto">
            <a:xfrm rot="4947725">
              <a:off x="8710780" y="5044025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64"/>
            <p:cNvSpPr>
              <a:spLocks noChangeArrowheads="1"/>
            </p:cNvSpPr>
            <p:nvPr/>
          </p:nvSpPr>
          <p:spPr bwMode="auto">
            <a:xfrm rot="4947725">
              <a:off x="8835290" y="5245996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5"/>
            <p:cNvSpPr>
              <a:spLocks noChangeArrowheads="1"/>
            </p:cNvSpPr>
            <p:nvPr/>
          </p:nvSpPr>
          <p:spPr bwMode="auto">
            <a:xfrm rot="4947725">
              <a:off x="9182132" y="5025543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6"/>
            <p:cNvSpPr>
              <a:spLocks noChangeArrowheads="1"/>
            </p:cNvSpPr>
            <p:nvPr/>
          </p:nvSpPr>
          <p:spPr bwMode="auto">
            <a:xfrm rot="4947725">
              <a:off x="9406807" y="5224905"/>
              <a:ext cx="43429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"/>
            <p:cNvSpPr>
              <a:spLocks noChangeArrowheads="1"/>
            </p:cNvSpPr>
            <p:nvPr/>
          </p:nvSpPr>
          <p:spPr bwMode="auto">
            <a:xfrm rot="4947725">
              <a:off x="9930385" y="4997484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70"/>
            <p:cNvSpPr>
              <a:spLocks noChangeArrowheads="1"/>
            </p:cNvSpPr>
            <p:nvPr/>
          </p:nvSpPr>
          <p:spPr bwMode="auto">
            <a:xfrm rot="4947725">
              <a:off x="10337886" y="4595474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71"/>
            <p:cNvSpPr>
              <a:spLocks noChangeShapeType="1"/>
            </p:cNvSpPr>
            <p:nvPr/>
          </p:nvSpPr>
          <p:spPr bwMode="auto">
            <a:xfrm rot="4947725">
              <a:off x="10465433" y="3993878"/>
              <a:ext cx="10564" cy="25007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72"/>
            <p:cNvSpPr>
              <a:spLocks noChangeArrowheads="1"/>
            </p:cNvSpPr>
            <p:nvPr/>
          </p:nvSpPr>
          <p:spPr bwMode="auto">
            <a:xfrm rot="4947725">
              <a:off x="10325812" y="4118832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73"/>
            <p:cNvSpPr>
              <a:spLocks noChangeArrowheads="1"/>
            </p:cNvSpPr>
            <p:nvPr/>
          </p:nvSpPr>
          <p:spPr bwMode="auto">
            <a:xfrm rot="4947725">
              <a:off x="10572108" y="4074317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74"/>
            <p:cNvSpPr>
              <a:spLocks noChangeArrowheads="1"/>
            </p:cNvSpPr>
            <p:nvPr/>
          </p:nvSpPr>
          <p:spPr bwMode="auto">
            <a:xfrm rot="4947725">
              <a:off x="10304472" y="3255576"/>
              <a:ext cx="43429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75"/>
            <p:cNvSpPr>
              <a:spLocks noChangeArrowheads="1"/>
            </p:cNvSpPr>
            <p:nvPr/>
          </p:nvSpPr>
          <p:spPr bwMode="auto">
            <a:xfrm rot="4947725">
              <a:off x="10603190" y="3503166"/>
              <a:ext cx="43429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76"/>
            <p:cNvSpPr>
              <a:spLocks noChangeArrowheads="1"/>
            </p:cNvSpPr>
            <p:nvPr/>
          </p:nvSpPr>
          <p:spPr bwMode="auto">
            <a:xfrm rot="4947725">
              <a:off x="10424909" y="2961920"/>
              <a:ext cx="44602" cy="434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9"/>
            <p:cNvSpPr>
              <a:spLocks noChangeArrowheads="1"/>
            </p:cNvSpPr>
            <p:nvPr/>
          </p:nvSpPr>
          <p:spPr bwMode="auto">
            <a:xfrm rot="4947725">
              <a:off x="10065265" y="4696081"/>
              <a:ext cx="44602" cy="446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 rot="17824933">
              <a:off x="7722414" y="2359961"/>
              <a:ext cx="2747332" cy="2735632"/>
            </a:xfrm>
            <a:custGeom>
              <a:avLst/>
              <a:gdLst>
                <a:gd name="T0" fmla="*/ 1076 w 2639"/>
                <a:gd name="T1" fmla="*/ 2627 h 2627"/>
                <a:gd name="T2" fmla="*/ 622 w 2639"/>
                <a:gd name="T3" fmla="*/ 2451 h 2627"/>
                <a:gd name="T4" fmla="*/ 263 w 2639"/>
                <a:gd name="T5" fmla="*/ 2123 h 2627"/>
                <a:gd name="T6" fmla="*/ 46 w 2639"/>
                <a:gd name="T7" fmla="*/ 1687 h 2627"/>
                <a:gd name="T8" fmla="*/ 0 w 2639"/>
                <a:gd name="T9" fmla="*/ 1203 h 2627"/>
                <a:gd name="T10" fmla="*/ 134 w 2639"/>
                <a:gd name="T11" fmla="*/ 734 h 2627"/>
                <a:gd name="T12" fmla="*/ 426 w 2639"/>
                <a:gd name="T13" fmla="*/ 346 h 2627"/>
                <a:gd name="T14" fmla="*/ 841 w 2639"/>
                <a:gd name="T15" fmla="*/ 90 h 2627"/>
                <a:gd name="T16" fmla="*/ 1320 w 2639"/>
                <a:gd name="T17" fmla="*/ 0 h 2627"/>
                <a:gd name="T18" fmla="*/ 1799 w 2639"/>
                <a:gd name="T19" fmla="*/ 90 h 2627"/>
                <a:gd name="T20" fmla="*/ 2213 w 2639"/>
                <a:gd name="T21" fmla="*/ 346 h 2627"/>
                <a:gd name="T22" fmla="*/ 2506 w 2639"/>
                <a:gd name="T23" fmla="*/ 734 h 2627"/>
                <a:gd name="T24" fmla="*/ 2639 w 2639"/>
                <a:gd name="T25" fmla="*/ 1203 h 2627"/>
                <a:gd name="T26" fmla="*/ 2594 w 2639"/>
                <a:gd name="T27" fmla="*/ 1687 h 2627"/>
                <a:gd name="T28" fmla="*/ 2377 w 2639"/>
                <a:gd name="T29" fmla="*/ 2123 h 2627"/>
                <a:gd name="T30" fmla="*/ 2017 w 2639"/>
                <a:gd name="T31" fmla="*/ 2451 h 2627"/>
                <a:gd name="T32" fmla="*/ 1563 w 2639"/>
                <a:gd name="T33" fmla="*/ 2627 h 2627"/>
                <a:gd name="T34" fmla="*/ 1076 w 2639"/>
                <a:gd name="T35" fmla="*/ 2627 h 2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9" h="2627">
                  <a:moveTo>
                    <a:pt x="1076" y="2627"/>
                  </a:moveTo>
                  <a:lnTo>
                    <a:pt x="622" y="2451"/>
                  </a:lnTo>
                  <a:lnTo>
                    <a:pt x="263" y="2123"/>
                  </a:lnTo>
                  <a:lnTo>
                    <a:pt x="46" y="1687"/>
                  </a:lnTo>
                  <a:lnTo>
                    <a:pt x="0" y="1203"/>
                  </a:lnTo>
                  <a:lnTo>
                    <a:pt x="134" y="734"/>
                  </a:lnTo>
                  <a:lnTo>
                    <a:pt x="426" y="346"/>
                  </a:lnTo>
                  <a:lnTo>
                    <a:pt x="841" y="90"/>
                  </a:lnTo>
                  <a:lnTo>
                    <a:pt x="1320" y="0"/>
                  </a:lnTo>
                  <a:lnTo>
                    <a:pt x="1799" y="90"/>
                  </a:lnTo>
                  <a:lnTo>
                    <a:pt x="2213" y="346"/>
                  </a:lnTo>
                  <a:lnTo>
                    <a:pt x="2506" y="734"/>
                  </a:lnTo>
                  <a:lnTo>
                    <a:pt x="2639" y="1203"/>
                  </a:lnTo>
                  <a:lnTo>
                    <a:pt x="2594" y="1687"/>
                  </a:lnTo>
                  <a:lnTo>
                    <a:pt x="2377" y="2123"/>
                  </a:lnTo>
                  <a:lnTo>
                    <a:pt x="2017" y="2451"/>
                  </a:lnTo>
                  <a:lnTo>
                    <a:pt x="1563" y="2627"/>
                  </a:lnTo>
                  <a:lnTo>
                    <a:pt x="1076" y="2627"/>
                  </a:lnTo>
                  <a:close/>
                </a:path>
              </a:pathLst>
            </a:cu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Line 6"/>
            <p:cNvSpPr>
              <a:spLocks noChangeShapeType="1"/>
            </p:cNvSpPr>
            <p:nvPr/>
          </p:nvSpPr>
          <p:spPr bwMode="auto">
            <a:xfrm rot="17824933">
              <a:off x="7882463" y="2346752"/>
              <a:ext cx="1234686" cy="76435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7"/>
            <p:cNvSpPr>
              <a:spLocks noChangeShapeType="1"/>
            </p:cNvSpPr>
            <p:nvPr/>
          </p:nvSpPr>
          <p:spPr bwMode="auto">
            <a:xfrm rot="17824933" flipH="1">
              <a:off x="9667337" y="2019093"/>
              <a:ext cx="134296" cy="144643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Line 8"/>
            <p:cNvSpPr>
              <a:spLocks noChangeShapeType="1"/>
            </p:cNvSpPr>
            <p:nvPr/>
          </p:nvSpPr>
          <p:spPr bwMode="auto">
            <a:xfrm rot="17824933" flipH="1">
              <a:off x="9595970" y="3591357"/>
              <a:ext cx="1354407" cy="52484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Line 9"/>
            <p:cNvSpPr>
              <a:spLocks noChangeShapeType="1"/>
            </p:cNvSpPr>
            <p:nvPr/>
          </p:nvSpPr>
          <p:spPr bwMode="auto">
            <a:xfrm rot="17824933">
              <a:off x="10198512" y="4576201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Line 10"/>
            <p:cNvSpPr>
              <a:spLocks noChangeShapeType="1"/>
            </p:cNvSpPr>
            <p:nvPr/>
          </p:nvSpPr>
          <p:spPr bwMode="auto">
            <a:xfrm rot="17824933">
              <a:off x="8368241" y="4898438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11"/>
            <p:cNvSpPr>
              <a:spLocks noChangeShapeType="1"/>
            </p:cNvSpPr>
            <p:nvPr/>
          </p:nvSpPr>
          <p:spPr bwMode="auto">
            <a:xfrm rot="17824933">
              <a:off x="7704683" y="2875404"/>
              <a:ext cx="1183675" cy="12704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12"/>
            <p:cNvSpPr>
              <a:spLocks noChangeShapeType="1"/>
            </p:cNvSpPr>
            <p:nvPr/>
          </p:nvSpPr>
          <p:spPr bwMode="auto">
            <a:xfrm rot="17824933">
              <a:off x="9030884" y="2042018"/>
              <a:ext cx="243606" cy="1066344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13"/>
            <p:cNvSpPr>
              <a:spLocks noChangeShapeType="1"/>
            </p:cNvSpPr>
            <p:nvPr/>
          </p:nvSpPr>
          <p:spPr bwMode="auto">
            <a:xfrm rot="17824933" flipV="1">
              <a:off x="7534698" y="3703592"/>
              <a:ext cx="676683" cy="127045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Line 14"/>
            <p:cNvSpPr>
              <a:spLocks noChangeShapeType="1"/>
            </p:cNvSpPr>
            <p:nvPr/>
          </p:nvSpPr>
          <p:spPr bwMode="auto">
            <a:xfrm rot="17824933" flipH="1">
              <a:off x="9858262" y="2602161"/>
              <a:ext cx="447652" cy="112570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Line 15"/>
            <p:cNvSpPr>
              <a:spLocks noChangeShapeType="1"/>
            </p:cNvSpPr>
            <p:nvPr/>
          </p:nvSpPr>
          <p:spPr bwMode="auto">
            <a:xfrm rot="17824933" flipH="1">
              <a:off x="8109378" y="3893044"/>
              <a:ext cx="395599" cy="139645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Line 16"/>
            <p:cNvSpPr>
              <a:spLocks noChangeShapeType="1"/>
            </p:cNvSpPr>
            <p:nvPr/>
          </p:nvSpPr>
          <p:spPr bwMode="auto">
            <a:xfrm rot="17824933" flipH="1">
              <a:off x="7797489" y="3154139"/>
              <a:ext cx="254016" cy="23326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Line 17"/>
            <p:cNvSpPr>
              <a:spLocks noChangeShapeType="1"/>
            </p:cNvSpPr>
            <p:nvPr/>
          </p:nvSpPr>
          <p:spPr bwMode="auto">
            <a:xfrm rot="17824933">
              <a:off x="9283376" y="4737319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Line 18"/>
            <p:cNvSpPr>
              <a:spLocks noChangeShapeType="1"/>
            </p:cNvSpPr>
            <p:nvPr/>
          </p:nvSpPr>
          <p:spPr bwMode="auto">
            <a:xfrm rot="17824933">
              <a:off x="7996907" y="4551883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Line 19"/>
            <p:cNvSpPr>
              <a:spLocks noChangeShapeType="1"/>
            </p:cNvSpPr>
            <p:nvPr/>
          </p:nvSpPr>
          <p:spPr bwMode="auto">
            <a:xfrm rot="17824933" flipH="1">
              <a:off x="7493378" y="3728872"/>
              <a:ext cx="980669" cy="53108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Line 20"/>
            <p:cNvSpPr>
              <a:spLocks noChangeShapeType="1"/>
            </p:cNvSpPr>
            <p:nvPr/>
          </p:nvSpPr>
          <p:spPr bwMode="auto">
            <a:xfrm rot="17824933">
              <a:off x="8325187" y="4811405"/>
              <a:ext cx="185307" cy="1666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Line 21"/>
            <p:cNvSpPr>
              <a:spLocks noChangeShapeType="1"/>
            </p:cNvSpPr>
            <p:nvPr/>
          </p:nvSpPr>
          <p:spPr bwMode="auto">
            <a:xfrm rot="17824933" flipH="1">
              <a:off x="9550992" y="2493957"/>
              <a:ext cx="199882" cy="17390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Line 22"/>
            <p:cNvSpPr>
              <a:spLocks noChangeShapeType="1"/>
            </p:cNvSpPr>
            <p:nvPr/>
          </p:nvSpPr>
          <p:spPr bwMode="auto">
            <a:xfrm rot="17824933">
              <a:off x="10198512" y="4576201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Line 23"/>
            <p:cNvSpPr>
              <a:spLocks noChangeShapeType="1"/>
            </p:cNvSpPr>
            <p:nvPr/>
          </p:nvSpPr>
          <p:spPr bwMode="auto">
            <a:xfrm rot="17824933">
              <a:off x="9345889" y="5090830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Line 24"/>
            <p:cNvSpPr>
              <a:spLocks noChangeShapeType="1"/>
            </p:cNvSpPr>
            <p:nvPr/>
          </p:nvSpPr>
          <p:spPr bwMode="auto">
            <a:xfrm rot="17824933" flipH="1">
              <a:off x="10090676" y="3571277"/>
              <a:ext cx="564249" cy="41550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25"/>
            <p:cNvSpPr>
              <a:spLocks noChangeShapeType="1"/>
            </p:cNvSpPr>
            <p:nvPr/>
          </p:nvSpPr>
          <p:spPr bwMode="auto">
            <a:xfrm rot="17824933">
              <a:off x="9193476" y="4452247"/>
              <a:ext cx="1196167" cy="38946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26"/>
            <p:cNvSpPr>
              <a:spLocks noChangeShapeType="1"/>
            </p:cNvSpPr>
            <p:nvPr/>
          </p:nvSpPr>
          <p:spPr bwMode="auto">
            <a:xfrm rot="17824933">
              <a:off x="9870512" y="4446768"/>
              <a:ext cx="248811" cy="33010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Line 27"/>
            <p:cNvSpPr>
              <a:spLocks noChangeShapeType="1"/>
            </p:cNvSpPr>
            <p:nvPr/>
          </p:nvSpPr>
          <p:spPr bwMode="auto">
            <a:xfrm rot="17824933" flipH="1">
              <a:off x="9693825" y="4707093"/>
              <a:ext cx="223826" cy="14683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Line 28"/>
            <p:cNvSpPr>
              <a:spLocks noChangeShapeType="1"/>
            </p:cNvSpPr>
            <p:nvPr/>
          </p:nvSpPr>
          <p:spPr bwMode="auto">
            <a:xfrm rot="17824933" flipH="1">
              <a:off x="9690531" y="3309561"/>
              <a:ext cx="883852" cy="68729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29"/>
            <p:cNvSpPr>
              <a:spLocks noChangeShapeType="1"/>
            </p:cNvSpPr>
            <p:nvPr/>
          </p:nvSpPr>
          <p:spPr bwMode="auto">
            <a:xfrm rot="17824933">
              <a:off x="10254680" y="4096276"/>
              <a:ext cx="157199" cy="13537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Line 30"/>
            <p:cNvSpPr>
              <a:spLocks noChangeShapeType="1"/>
            </p:cNvSpPr>
            <p:nvPr/>
          </p:nvSpPr>
          <p:spPr bwMode="auto">
            <a:xfrm rot="17824933">
              <a:off x="10083174" y="3513385"/>
              <a:ext cx="282125" cy="6248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Line 31"/>
            <p:cNvSpPr>
              <a:spLocks noChangeShapeType="1"/>
            </p:cNvSpPr>
            <p:nvPr/>
          </p:nvSpPr>
          <p:spPr bwMode="auto">
            <a:xfrm rot="17824933">
              <a:off x="8679187" y="4521677"/>
              <a:ext cx="146788" cy="565454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Line 32"/>
            <p:cNvSpPr>
              <a:spLocks noChangeShapeType="1"/>
            </p:cNvSpPr>
            <p:nvPr/>
          </p:nvSpPr>
          <p:spPr bwMode="auto">
            <a:xfrm rot="17824933">
              <a:off x="8796155" y="4937468"/>
              <a:ext cx="284207" cy="78102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Line 33"/>
            <p:cNvSpPr>
              <a:spLocks noChangeShapeType="1"/>
            </p:cNvSpPr>
            <p:nvPr/>
          </p:nvSpPr>
          <p:spPr bwMode="auto">
            <a:xfrm rot="17824933" flipH="1">
              <a:off x="9162657" y="4791338"/>
              <a:ext cx="58299" cy="37592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Line 34"/>
            <p:cNvSpPr>
              <a:spLocks noChangeShapeType="1"/>
            </p:cNvSpPr>
            <p:nvPr/>
          </p:nvSpPr>
          <p:spPr bwMode="auto">
            <a:xfrm rot="17824933">
              <a:off x="8209271" y="4393931"/>
              <a:ext cx="45806" cy="505056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Line 35"/>
            <p:cNvSpPr>
              <a:spLocks noChangeShapeType="1"/>
            </p:cNvSpPr>
            <p:nvPr/>
          </p:nvSpPr>
          <p:spPr bwMode="auto">
            <a:xfrm rot="17824933" flipV="1">
              <a:off x="9863726" y="2835298"/>
              <a:ext cx="346670" cy="156203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Line 36"/>
            <p:cNvSpPr>
              <a:spLocks noChangeShapeType="1"/>
            </p:cNvSpPr>
            <p:nvPr/>
          </p:nvSpPr>
          <p:spPr bwMode="auto">
            <a:xfrm rot="17824933">
              <a:off x="9788128" y="2551442"/>
              <a:ext cx="153035" cy="33010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Line 37"/>
            <p:cNvSpPr>
              <a:spLocks noChangeShapeType="1"/>
            </p:cNvSpPr>
            <p:nvPr/>
          </p:nvSpPr>
          <p:spPr bwMode="auto">
            <a:xfrm rot="17824933">
              <a:off x="9682852" y="2709479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Line 38"/>
            <p:cNvSpPr>
              <a:spLocks noChangeShapeType="1"/>
            </p:cNvSpPr>
            <p:nvPr/>
          </p:nvSpPr>
          <p:spPr bwMode="auto">
            <a:xfrm rot="17824933">
              <a:off x="10132200" y="3655999"/>
              <a:ext cx="0" cy="0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Line 39"/>
            <p:cNvSpPr>
              <a:spLocks noChangeShapeType="1"/>
            </p:cNvSpPr>
            <p:nvPr/>
          </p:nvSpPr>
          <p:spPr bwMode="auto">
            <a:xfrm rot="17824933">
              <a:off x="9144890" y="4472279"/>
              <a:ext cx="539264" cy="570661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42"/>
            <p:cNvSpPr>
              <a:spLocks noChangeArrowheads="1"/>
            </p:cNvSpPr>
            <p:nvPr/>
          </p:nvSpPr>
          <p:spPr bwMode="auto">
            <a:xfrm rot="17824933">
              <a:off x="7969452" y="4275932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43"/>
            <p:cNvSpPr>
              <a:spLocks noChangeArrowheads="1"/>
            </p:cNvSpPr>
            <p:nvPr/>
          </p:nvSpPr>
          <p:spPr bwMode="auto">
            <a:xfrm rot="17824933">
              <a:off x="7977117" y="4533781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44"/>
            <p:cNvSpPr>
              <a:spLocks noChangeArrowheads="1"/>
            </p:cNvSpPr>
            <p:nvPr/>
          </p:nvSpPr>
          <p:spPr bwMode="auto">
            <a:xfrm rot="17824933">
              <a:off x="7755791" y="4076849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Line 45"/>
            <p:cNvSpPr>
              <a:spLocks noChangeShapeType="1"/>
            </p:cNvSpPr>
            <p:nvPr/>
          </p:nvSpPr>
          <p:spPr bwMode="auto">
            <a:xfrm rot="17824933" flipH="1" flipV="1">
              <a:off x="7748715" y="3954470"/>
              <a:ext cx="260263" cy="98929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46"/>
            <p:cNvSpPr>
              <a:spLocks noChangeArrowheads="1"/>
            </p:cNvSpPr>
            <p:nvPr/>
          </p:nvSpPr>
          <p:spPr bwMode="auto">
            <a:xfrm rot="17824933">
              <a:off x="7961888" y="3891089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47"/>
            <p:cNvSpPr>
              <a:spLocks noChangeArrowheads="1"/>
            </p:cNvSpPr>
            <p:nvPr/>
          </p:nvSpPr>
          <p:spPr bwMode="auto">
            <a:xfrm rot="17824933">
              <a:off x="8448417" y="4720785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48"/>
            <p:cNvSpPr>
              <a:spLocks noChangeArrowheads="1"/>
            </p:cNvSpPr>
            <p:nvPr/>
          </p:nvSpPr>
          <p:spPr bwMode="auto">
            <a:xfrm rot="17824933">
              <a:off x="8346143" y="4877988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49"/>
            <p:cNvSpPr>
              <a:spLocks noChangeArrowheads="1"/>
            </p:cNvSpPr>
            <p:nvPr/>
          </p:nvSpPr>
          <p:spPr bwMode="auto">
            <a:xfrm rot="17824933">
              <a:off x="8814368" y="5064791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50"/>
            <p:cNvSpPr>
              <a:spLocks noChangeArrowheads="1"/>
            </p:cNvSpPr>
            <p:nvPr/>
          </p:nvSpPr>
          <p:spPr bwMode="auto">
            <a:xfrm rot="17824933">
              <a:off x="9018406" y="4848747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51"/>
            <p:cNvSpPr>
              <a:spLocks noChangeArrowheads="1"/>
            </p:cNvSpPr>
            <p:nvPr/>
          </p:nvSpPr>
          <p:spPr bwMode="auto">
            <a:xfrm rot="17824933">
              <a:off x="9325636" y="5071971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52"/>
            <p:cNvSpPr>
              <a:spLocks noChangeArrowheads="1"/>
            </p:cNvSpPr>
            <p:nvPr/>
          </p:nvSpPr>
          <p:spPr bwMode="auto">
            <a:xfrm rot="17824933">
              <a:off x="9800373" y="4893789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53"/>
            <p:cNvSpPr>
              <a:spLocks noChangeArrowheads="1"/>
            </p:cNvSpPr>
            <p:nvPr/>
          </p:nvSpPr>
          <p:spPr bwMode="auto">
            <a:xfrm rot="17824933">
              <a:off x="9771826" y="4628120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54"/>
            <p:cNvSpPr>
              <a:spLocks noChangeArrowheads="1"/>
            </p:cNvSpPr>
            <p:nvPr/>
          </p:nvSpPr>
          <p:spPr bwMode="auto">
            <a:xfrm rot="17824933">
              <a:off x="10179489" y="4555952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55"/>
            <p:cNvSpPr>
              <a:spLocks noChangeArrowheads="1"/>
            </p:cNvSpPr>
            <p:nvPr/>
          </p:nvSpPr>
          <p:spPr bwMode="auto">
            <a:xfrm rot="17824933">
              <a:off x="10217439" y="4185028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57"/>
            <p:cNvSpPr>
              <a:spLocks noChangeArrowheads="1"/>
            </p:cNvSpPr>
            <p:nvPr/>
          </p:nvSpPr>
          <p:spPr bwMode="auto">
            <a:xfrm rot="17824933">
              <a:off x="10409549" y="4105013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58"/>
            <p:cNvSpPr>
              <a:spLocks noChangeArrowheads="1"/>
            </p:cNvSpPr>
            <p:nvPr/>
          </p:nvSpPr>
          <p:spPr bwMode="auto">
            <a:xfrm rot="17824933">
              <a:off x="10111967" y="3634812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59"/>
            <p:cNvSpPr>
              <a:spLocks noChangeArrowheads="1"/>
            </p:cNvSpPr>
            <p:nvPr/>
          </p:nvSpPr>
          <p:spPr bwMode="auto">
            <a:xfrm rot="17824933">
              <a:off x="10296966" y="3412541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60"/>
            <p:cNvSpPr>
              <a:spLocks noChangeArrowheads="1"/>
            </p:cNvSpPr>
            <p:nvPr/>
          </p:nvSpPr>
          <p:spPr bwMode="auto">
            <a:xfrm rot="17824933">
              <a:off x="10461544" y="3600758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61"/>
            <p:cNvSpPr>
              <a:spLocks noChangeArrowheads="1"/>
            </p:cNvSpPr>
            <p:nvPr/>
          </p:nvSpPr>
          <p:spPr bwMode="auto">
            <a:xfrm rot="17824933">
              <a:off x="10328056" y="3111570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62"/>
            <p:cNvSpPr>
              <a:spLocks noChangeArrowheads="1"/>
            </p:cNvSpPr>
            <p:nvPr/>
          </p:nvSpPr>
          <p:spPr bwMode="auto">
            <a:xfrm rot="17824933">
              <a:off x="10007906" y="3083500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63"/>
            <p:cNvSpPr>
              <a:spLocks noChangeArrowheads="1"/>
            </p:cNvSpPr>
            <p:nvPr/>
          </p:nvSpPr>
          <p:spPr bwMode="auto">
            <a:xfrm rot="17824933">
              <a:off x="10015467" y="2914837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64"/>
            <p:cNvSpPr>
              <a:spLocks noChangeArrowheads="1"/>
            </p:cNvSpPr>
            <p:nvPr/>
          </p:nvSpPr>
          <p:spPr bwMode="auto">
            <a:xfrm rot="17824933">
              <a:off x="10026658" y="2703727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65"/>
            <p:cNvSpPr>
              <a:spLocks noChangeArrowheads="1"/>
            </p:cNvSpPr>
            <p:nvPr/>
          </p:nvSpPr>
          <p:spPr bwMode="auto">
            <a:xfrm rot="17824933">
              <a:off x="9663356" y="2690157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66"/>
            <p:cNvSpPr>
              <a:spLocks noChangeArrowheads="1"/>
            </p:cNvSpPr>
            <p:nvPr/>
          </p:nvSpPr>
          <p:spPr bwMode="auto">
            <a:xfrm rot="17824933">
              <a:off x="9599529" y="2432374"/>
              <a:ext cx="38519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68"/>
            <p:cNvSpPr>
              <a:spLocks noChangeArrowheads="1"/>
            </p:cNvSpPr>
            <p:nvPr/>
          </p:nvSpPr>
          <p:spPr bwMode="auto">
            <a:xfrm rot="17824933">
              <a:off x="9101818" y="2334240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70"/>
            <p:cNvSpPr>
              <a:spLocks noChangeArrowheads="1"/>
            </p:cNvSpPr>
            <p:nvPr/>
          </p:nvSpPr>
          <p:spPr bwMode="auto">
            <a:xfrm rot="17824933">
              <a:off x="8601805" y="2422326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Line 71"/>
            <p:cNvSpPr>
              <a:spLocks noChangeShapeType="1"/>
            </p:cNvSpPr>
            <p:nvPr/>
          </p:nvSpPr>
          <p:spPr bwMode="auto">
            <a:xfrm rot="17824933">
              <a:off x="8285140" y="2638687"/>
              <a:ext cx="9370" cy="221808"/>
            </a:xfrm>
            <a:prstGeom prst="line">
              <a:avLst/>
            </a:prstGeom>
            <a:noFill/>
            <a:ln w="1588" cap="flat">
              <a:solidFill>
                <a:schemeClr val="tx1">
                  <a:lumMod val="95000"/>
                  <a:lumOff val="5000"/>
                  <a:alpha val="2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72"/>
            <p:cNvSpPr>
              <a:spLocks noChangeArrowheads="1"/>
            </p:cNvSpPr>
            <p:nvPr/>
          </p:nvSpPr>
          <p:spPr bwMode="auto">
            <a:xfrm rot="17824933">
              <a:off x="8371679" y="2775662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73"/>
            <p:cNvSpPr>
              <a:spLocks noChangeArrowheads="1"/>
            </p:cNvSpPr>
            <p:nvPr/>
          </p:nvSpPr>
          <p:spPr bwMode="auto">
            <a:xfrm rot="17824933">
              <a:off x="8168230" y="2684696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74"/>
            <p:cNvSpPr>
              <a:spLocks noChangeArrowheads="1"/>
            </p:cNvSpPr>
            <p:nvPr/>
          </p:nvSpPr>
          <p:spPr bwMode="auto">
            <a:xfrm rot="17824933">
              <a:off x="7951959" y="3417460"/>
              <a:ext cx="38519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75"/>
            <p:cNvSpPr>
              <a:spLocks noChangeArrowheads="1"/>
            </p:cNvSpPr>
            <p:nvPr/>
          </p:nvSpPr>
          <p:spPr bwMode="auto">
            <a:xfrm rot="17824933">
              <a:off x="7858980" y="3085267"/>
              <a:ext cx="38519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76"/>
            <p:cNvSpPr>
              <a:spLocks noChangeArrowheads="1"/>
            </p:cNvSpPr>
            <p:nvPr/>
          </p:nvSpPr>
          <p:spPr bwMode="auto">
            <a:xfrm rot="17824933">
              <a:off x="7715127" y="3570816"/>
              <a:ext cx="39560" cy="3853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69"/>
            <p:cNvSpPr>
              <a:spLocks noChangeArrowheads="1"/>
            </p:cNvSpPr>
            <p:nvPr/>
          </p:nvSpPr>
          <p:spPr bwMode="auto">
            <a:xfrm rot="17824933">
              <a:off x="8851785" y="2485320"/>
              <a:ext cx="39560" cy="3957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>
                  <a:lumMod val="95000"/>
                  <a:lumOff val="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7" name="椭圆 156"/>
          <p:cNvSpPr/>
          <p:nvPr/>
        </p:nvSpPr>
        <p:spPr>
          <a:xfrm>
            <a:off x="1172806" y="2395369"/>
            <a:ext cx="2277188" cy="2277188"/>
          </a:xfrm>
          <a:prstGeom prst="ellipse">
            <a:avLst/>
          </a:prstGeom>
          <a:solidFill>
            <a:srgbClr val="F43C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椭圆 158"/>
          <p:cNvSpPr/>
          <p:nvPr/>
        </p:nvSpPr>
        <p:spPr>
          <a:xfrm>
            <a:off x="723901" y="1946464"/>
            <a:ext cx="3175000" cy="3175000"/>
          </a:xfrm>
          <a:prstGeom prst="ellipse">
            <a:avLst/>
          </a:prstGeom>
          <a:noFill/>
          <a:ln>
            <a:solidFill>
              <a:schemeClr val="tx1">
                <a:lumMod val="95000"/>
                <a:lumOff val="5000"/>
                <a:alpha val="3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0" name="椭圆 159"/>
          <p:cNvSpPr/>
          <p:nvPr/>
        </p:nvSpPr>
        <p:spPr>
          <a:xfrm>
            <a:off x="280543" y="1503106"/>
            <a:ext cx="4061715" cy="4061715"/>
          </a:xfrm>
          <a:prstGeom prst="ellipse">
            <a:avLst/>
          </a:prstGeom>
          <a:noFill/>
          <a:ln>
            <a:solidFill>
              <a:schemeClr val="tx1">
                <a:lumMod val="75000"/>
                <a:lumOff val="25000"/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1" name="椭圆 160"/>
          <p:cNvSpPr/>
          <p:nvPr/>
        </p:nvSpPr>
        <p:spPr>
          <a:xfrm>
            <a:off x="0" y="1222563"/>
            <a:ext cx="4622800" cy="4622800"/>
          </a:xfrm>
          <a:prstGeom prst="ellipse">
            <a:avLst/>
          </a:prstGeom>
          <a:noFill/>
          <a:ln>
            <a:solidFill>
              <a:schemeClr val="tx1">
                <a:lumMod val="85000"/>
                <a:lumOff val="15000"/>
                <a:alpha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62" name="组合 161"/>
          <p:cNvGrpSpPr/>
          <p:nvPr/>
        </p:nvGrpSpPr>
        <p:grpSpPr>
          <a:xfrm>
            <a:off x="1751808" y="2947965"/>
            <a:ext cx="1022867" cy="1107989"/>
            <a:chOff x="2097088" y="5532438"/>
            <a:chExt cx="955675" cy="952500"/>
          </a:xfrm>
          <a:solidFill>
            <a:schemeClr val="bg1"/>
          </a:solidFill>
        </p:grpSpPr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2449513" y="6057900"/>
              <a:ext cx="119063" cy="114300"/>
            </a:xfrm>
            <a:custGeom>
              <a:avLst/>
              <a:gdLst>
                <a:gd name="T0" fmla="*/ 354 w 375"/>
                <a:gd name="T1" fmla="*/ 125 h 357"/>
                <a:gd name="T2" fmla="*/ 363 w 375"/>
                <a:gd name="T3" fmla="*/ 136 h 357"/>
                <a:gd name="T4" fmla="*/ 369 w 375"/>
                <a:gd name="T5" fmla="*/ 147 h 357"/>
                <a:gd name="T6" fmla="*/ 373 w 375"/>
                <a:gd name="T7" fmla="*/ 159 h 357"/>
                <a:gd name="T8" fmla="*/ 374 w 375"/>
                <a:gd name="T9" fmla="*/ 172 h 357"/>
                <a:gd name="T10" fmla="*/ 374 w 375"/>
                <a:gd name="T11" fmla="*/ 184 h 357"/>
                <a:gd name="T12" fmla="*/ 371 w 375"/>
                <a:gd name="T13" fmla="*/ 196 h 357"/>
                <a:gd name="T14" fmla="*/ 366 w 375"/>
                <a:gd name="T15" fmla="*/ 206 h 357"/>
                <a:gd name="T16" fmla="*/ 359 w 375"/>
                <a:gd name="T17" fmla="*/ 215 h 357"/>
                <a:gd name="T18" fmla="*/ 222 w 375"/>
                <a:gd name="T19" fmla="*/ 346 h 357"/>
                <a:gd name="T20" fmla="*/ 212 w 375"/>
                <a:gd name="T21" fmla="*/ 353 h 357"/>
                <a:gd name="T22" fmla="*/ 200 w 375"/>
                <a:gd name="T23" fmla="*/ 356 h 357"/>
                <a:gd name="T24" fmla="*/ 189 w 375"/>
                <a:gd name="T25" fmla="*/ 357 h 357"/>
                <a:gd name="T26" fmla="*/ 176 w 375"/>
                <a:gd name="T27" fmla="*/ 356 h 357"/>
                <a:gd name="T28" fmla="*/ 164 w 375"/>
                <a:gd name="T29" fmla="*/ 353 h 357"/>
                <a:gd name="T30" fmla="*/ 152 w 375"/>
                <a:gd name="T31" fmla="*/ 347 h 357"/>
                <a:gd name="T32" fmla="*/ 141 w 375"/>
                <a:gd name="T33" fmla="*/ 339 h 357"/>
                <a:gd name="T34" fmla="*/ 20 w 375"/>
                <a:gd name="T35" fmla="*/ 216 h 357"/>
                <a:gd name="T36" fmla="*/ 11 w 375"/>
                <a:gd name="T37" fmla="*/ 205 h 357"/>
                <a:gd name="T38" fmla="*/ 6 w 375"/>
                <a:gd name="T39" fmla="*/ 193 h 357"/>
                <a:gd name="T40" fmla="*/ 1 w 375"/>
                <a:gd name="T41" fmla="*/ 181 h 357"/>
                <a:gd name="T42" fmla="*/ 0 w 375"/>
                <a:gd name="T43" fmla="*/ 170 h 357"/>
                <a:gd name="T44" fmla="*/ 0 w 375"/>
                <a:gd name="T45" fmla="*/ 157 h 357"/>
                <a:gd name="T46" fmla="*/ 3 w 375"/>
                <a:gd name="T47" fmla="*/ 146 h 357"/>
                <a:gd name="T48" fmla="*/ 8 w 375"/>
                <a:gd name="T49" fmla="*/ 135 h 357"/>
                <a:gd name="T50" fmla="*/ 16 w 375"/>
                <a:gd name="T51" fmla="*/ 125 h 357"/>
                <a:gd name="T52" fmla="*/ 146 w 375"/>
                <a:gd name="T53" fmla="*/ 2 h 357"/>
                <a:gd name="T54" fmla="*/ 159 w 375"/>
                <a:gd name="T55" fmla="*/ 0 h 357"/>
                <a:gd name="T56" fmla="*/ 171 w 375"/>
                <a:gd name="T57" fmla="*/ 3 h 357"/>
                <a:gd name="T58" fmla="*/ 178 w 375"/>
                <a:gd name="T59" fmla="*/ 8 h 357"/>
                <a:gd name="T60" fmla="*/ 183 w 375"/>
                <a:gd name="T61" fmla="*/ 16 h 357"/>
                <a:gd name="T62" fmla="*/ 188 w 375"/>
                <a:gd name="T63" fmla="*/ 25 h 357"/>
                <a:gd name="T64" fmla="*/ 196 w 375"/>
                <a:gd name="T65" fmla="*/ 20 h 357"/>
                <a:gd name="T66" fmla="*/ 208 w 375"/>
                <a:gd name="T67" fmla="*/ 6 h 357"/>
                <a:gd name="T68" fmla="*/ 223 w 375"/>
                <a:gd name="T69" fmla="*/ 1 h 357"/>
                <a:gd name="T70" fmla="*/ 235 w 375"/>
                <a:gd name="T71" fmla="*/ 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5" h="357">
                  <a:moveTo>
                    <a:pt x="241" y="8"/>
                  </a:moveTo>
                  <a:lnTo>
                    <a:pt x="354" y="125"/>
                  </a:lnTo>
                  <a:lnTo>
                    <a:pt x="359" y="130"/>
                  </a:lnTo>
                  <a:lnTo>
                    <a:pt x="363" y="136"/>
                  </a:lnTo>
                  <a:lnTo>
                    <a:pt x="366" y="141"/>
                  </a:lnTo>
                  <a:lnTo>
                    <a:pt x="369" y="147"/>
                  </a:lnTo>
                  <a:lnTo>
                    <a:pt x="371" y="154"/>
                  </a:lnTo>
                  <a:lnTo>
                    <a:pt x="373" y="159"/>
                  </a:lnTo>
                  <a:lnTo>
                    <a:pt x="374" y="165"/>
                  </a:lnTo>
                  <a:lnTo>
                    <a:pt x="374" y="172"/>
                  </a:lnTo>
                  <a:lnTo>
                    <a:pt x="375" y="177"/>
                  </a:lnTo>
                  <a:lnTo>
                    <a:pt x="374" y="184"/>
                  </a:lnTo>
                  <a:lnTo>
                    <a:pt x="373" y="190"/>
                  </a:lnTo>
                  <a:lnTo>
                    <a:pt x="371" y="196"/>
                  </a:lnTo>
                  <a:lnTo>
                    <a:pt x="369" y="201"/>
                  </a:lnTo>
                  <a:lnTo>
                    <a:pt x="366" y="206"/>
                  </a:lnTo>
                  <a:lnTo>
                    <a:pt x="363" y="211"/>
                  </a:lnTo>
                  <a:lnTo>
                    <a:pt x="359" y="215"/>
                  </a:lnTo>
                  <a:lnTo>
                    <a:pt x="226" y="343"/>
                  </a:lnTo>
                  <a:lnTo>
                    <a:pt x="222" y="346"/>
                  </a:lnTo>
                  <a:lnTo>
                    <a:pt x="217" y="349"/>
                  </a:lnTo>
                  <a:lnTo>
                    <a:pt x="212" y="353"/>
                  </a:lnTo>
                  <a:lnTo>
                    <a:pt x="206" y="355"/>
                  </a:lnTo>
                  <a:lnTo>
                    <a:pt x="200" y="356"/>
                  </a:lnTo>
                  <a:lnTo>
                    <a:pt x="195" y="357"/>
                  </a:lnTo>
                  <a:lnTo>
                    <a:pt x="189" y="357"/>
                  </a:lnTo>
                  <a:lnTo>
                    <a:pt x="182" y="357"/>
                  </a:lnTo>
                  <a:lnTo>
                    <a:pt x="176" y="356"/>
                  </a:lnTo>
                  <a:lnTo>
                    <a:pt x="170" y="355"/>
                  </a:lnTo>
                  <a:lnTo>
                    <a:pt x="164" y="353"/>
                  </a:lnTo>
                  <a:lnTo>
                    <a:pt x="158" y="351"/>
                  </a:lnTo>
                  <a:lnTo>
                    <a:pt x="152" y="347"/>
                  </a:lnTo>
                  <a:lnTo>
                    <a:pt x="146" y="344"/>
                  </a:lnTo>
                  <a:lnTo>
                    <a:pt x="141" y="339"/>
                  </a:lnTo>
                  <a:lnTo>
                    <a:pt x="136" y="335"/>
                  </a:lnTo>
                  <a:lnTo>
                    <a:pt x="20" y="216"/>
                  </a:lnTo>
                  <a:lnTo>
                    <a:pt x="16" y="210"/>
                  </a:lnTo>
                  <a:lnTo>
                    <a:pt x="11" y="205"/>
                  </a:lnTo>
                  <a:lnTo>
                    <a:pt x="8" y="199"/>
                  </a:lnTo>
                  <a:lnTo>
                    <a:pt x="6" y="193"/>
                  </a:lnTo>
                  <a:lnTo>
                    <a:pt x="3" y="188"/>
                  </a:lnTo>
                  <a:lnTo>
                    <a:pt x="1" y="181"/>
                  </a:lnTo>
                  <a:lnTo>
                    <a:pt x="0" y="175"/>
                  </a:lnTo>
                  <a:lnTo>
                    <a:pt x="0" y="170"/>
                  </a:lnTo>
                  <a:lnTo>
                    <a:pt x="0" y="163"/>
                  </a:lnTo>
                  <a:lnTo>
                    <a:pt x="0" y="157"/>
                  </a:lnTo>
                  <a:lnTo>
                    <a:pt x="1" y="151"/>
                  </a:lnTo>
                  <a:lnTo>
                    <a:pt x="3" y="146"/>
                  </a:lnTo>
                  <a:lnTo>
                    <a:pt x="6" y="140"/>
                  </a:lnTo>
                  <a:lnTo>
                    <a:pt x="8" y="135"/>
                  </a:lnTo>
                  <a:lnTo>
                    <a:pt x="11" y="130"/>
                  </a:lnTo>
                  <a:lnTo>
                    <a:pt x="16" y="125"/>
                  </a:lnTo>
                  <a:lnTo>
                    <a:pt x="140" y="6"/>
                  </a:lnTo>
                  <a:lnTo>
                    <a:pt x="146" y="2"/>
                  </a:lnTo>
                  <a:lnTo>
                    <a:pt x="152" y="1"/>
                  </a:lnTo>
                  <a:lnTo>
                    <a:pt x="159" y="0"/>
                  </a:lnTo>
                  <a:lnTo>
                    <a:pt x="167" y="2"/>
                  </a:lnTo>
                  <a:lnTo>
                    <a:pt x="171" y="3"/>
                  </a:lnTo>
                  <a:lnTo>
                    <a:pt x="174" y="6"/>
                  </a:lnTo>
                  <a:lnTo>
                    <a:pt x="178" y="8"/>
                  </a:lnTo>
                  <a:lnTo>
                    <a:pt x="181" y="11"/>
                  </a:lnTo>
                  <a:lnTo>
                    <a:pt x="183" y="16"/>
                  </a:lnTo>
                  <a:lnTo>
                    <a:pt x="186" y="20"/>
                  </a:lnTo>
                  <a:lnTo>
                    <a:pt x="188" y="25"/>
                  </a:lnTo>
                  <a:lnTo>
                    <a:pt x="190" y="32"/>
                  </a:lnTo>
                  <a:lnTo>
                    <a:pt x="196" y="20"/>
                  </a:lnTo>
                  <a:lnTo>
                    <a:pt x="201" y="11"/>
                  </a:lnTo>
                  <a:lnTo>
                    <a:pt x="208" y="6"/>
                  </a:lnTo>
                  <a:lnTo>
                    <a:pt x="216" y="2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5" y="4"/>
                  </a:lnTo>
                  <a:lnTo>
                    <a:pt x="24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2449513" y="6197600"/>
              <a:ext cx="119063" cy="112713"/>
            </a:xfrm>
            <a:custGeom>
              <a:avLst/>
              <a:gdLst>
                <a:gd name="T0" fmla="*/ 20 w 375"/>
                <a:gd name="T1" fmla="*/ 232 h 358"/>
                <a:gd name="T2" fmla="*/ 11 w 375"/>
                <a:gd name="T3" fmla="*/ 222 h 358"/>
                <a:gd name="T4" fmla="*/ 6 w 375"/>
                <a:gd name="T5" fmla="*/ 211 h 358"/>
                <a:gd name="T6" fmla="*/ 1 w 375"/>
                <a:gd name="T7" fmla="*/ 198 h 358"/>
                <a:gd name="T8" fmla="*/ 0 w 375"/>
                <a:gd name="T9" fmla="*/ 186 h 358"/>
                <a:gd name="T10" fmla="*/ 0 w 375"/>
                <a:gd name="T11" fmla="*/ 173 h 358"/>
                <a:gd name="T12" fmla="*/ 3 w 375"/>
                <a:gd name="T13" fmla="*/ 162 h 358"/>
                <a:gd name="T14" fmla="*/ 8 w 375"/>
                <a:gd name="T15" fmla="*/ 152 h 358"/>
                <a:gd name="T16" fmla="*/ 16 w 375"/>
                <a:gd name="T17" fmla="*/ 142 h 358"/>
                <a:gd name="T18" fmla="*/ 153 w 375"/>
                <a:gd name="T19" fmla="*/ 12 h 358"/>
                <a:gd name="T20" fmla="*/ 163 w 375"/>
                <a:gd name="T21" fmla="*/ 5 h 358"/>
                <a:gd name="T22" fmla="*/ 174 w 375"/>
                <a:gd name="T23" fmla="*/ 2 h 358"/>
                <a:gd name="T24" fmla="*/ 187 w 375"/>
                <a:gd name="T25" fmla="*/ 0 h 358"/>
                <a:gd name="T26" fmla="*/ 198 w 375"/>
                <a:gd name="T27" fmla="*/ 2 h 358"/>
                <a:gd name="T28" fmla="*/ 210 w 375"/>
                <a:gd name="T29" fmla="*/ 5 h 358"/>
                <a:gd name="T30" fmla="*/ 223 w 375"/>
                <a:gd name="T31" fmla="*/ 11 h 358"/>
                <a:gd name="T32" fmla="*/ 233 w 375"/>
                <a:gd name="T33" fmla="*/ 19 h 358"/>
                <a:gd name="T34" fmla="*/ 354 w 375"/>
                <a:gd name="T35" fmla="*/ 142 h 358"/>
                <a:gd name="T36" fmla="*/ 363 w 375"/>
                <a:gd name="T37" fmla="*/ 152 h 358"/>
                <a:gd name="T38" fmla="*/ 369 w 375"/>
                <a:gd name="T39" fmla="*/ 164 h 358"/>
                <a:gd name="T40" fmla="*/ 373 w 375"/>
                <a:gd name="T41" fmla="*/ 176 h 358"/>
                <a:gd name="T42" fmla="*/ 374 w 375"/>
                <a:gd name="T43" fmla="*/ 188 h 358"/>
                <a:gd name="T44" fmla="*/ 374 w 375"/>
                <a:gd name="T45" fmla="*/ 201 h 358"/>
                <a:gd name="T46" fmla="*/ 371 w 375"/>
                <a:gd name="T47" fmla="*/ 212 h 358"/>
                <a:gd name="T48" fmla="*/ 366 w 375"/>
                <a:gd name="T49" fmla="*/ 223 h 358"/>
                <a:gd name="T50" fmla="*/ 359 w 375"/>
                <a:gd name="T51" fmla="*/ 232 h 358"/>
                <a:gd name="T52" fmla="*/ 228 w 375"/>
                <a:gd name="T53" fmla="*/ 356 h 358"/>
                <a:gd name="T54" fmla="*/ 215 w 375"/>
                <a:gd name="T55" fmla="*/ 358 h 358"/>
                <a:gd name="T56" fmla="*/ 204 w 375"/>
                <a:gd name="T57" fmla="*/ 354 h 358"/>
                <a:gd name="T58" fmla="*/ 197 w 375"/>
                <a:gd name="T59" fmla="*/ 349 h 358"/>
                <a:gd name="T60" fmla="*/ 191 w 375"/>
                <a:gd name="T61" fmla="*/ 342 h 358"/>
                <a:gd name="T62" fmla="*/ 187 w 375"/>
                <a:gd name="T63" fmla="*/ 332 h 358"/>
                <a:gd name="T64" fmla="*/ 179 w 375"/>
                <a:gd name="T65" fmla="*/ 337 h 358"/>
                <a:gd name="T66" fmla="*/ 166 w 375"/>
                <a:gd name="T67" fmla="*/ 352 h 358"/>
                <a:gd name="T68" fmla="*/ 152 w 375"/>
                <a:gd name="T69" fmla="*/ 357 h 358"/>
                <a:gd name="T70" fmla="*/ 139 w 375"/>
                <a:gd name="T71" fmla="*/ 35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5" h="358">
                  <a:moveTo>
                    <a:pt x="133" y="349"/>
                  </a:moveTo>
                  <a:lnTo>
                    <a:pt x="20" y="232"/>
                  </a:lnTo>
                  <a:lnTo>
                    <a:pt x="16" y="228"/>
                  </a:lnTo>
                  <a:lnTo>
                    <a:pt x="11" y="222"/>
                  </a:lnTo>
                  <a:lnTo>
                    <a:pt x="8" y="216"/>
                  </a:lnTo>
                  <a:lnTo>
                    <a:pt x="6" y="211"/>
                  </a:lnTo>
                  <a:lnTo>
                    <a:pt x="3" y="204"/>
                  </a:lnTo>
                  <a:lnTo>
                    <a:pt x="1" y="198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80"/>
                  </a:lnTo>
                  <a:lnTo>
                    <a:pt x="0" y="173"/>
                  </a:lnTo>
                  <a:lnTo>
                    <a:pt x="1" y="168"/>
                  </a:lnTo>
                  <a:lnTo>
                    <a:pt x="3" y="162"/>
                  </a:lnTo>
                  <a:lnTo>
                    <a:pt x="6" y="157"/>
                  </a:lnTo>
                  <a:lnTo>
                    <a:pt x="8" y="152"/>
                  </a:lnTo>
                  <a:lnTo>
                    <a:pt x="11" y="146"/>
                  </a:lnTo>
                  <a:lnTo>
                    <a:pt x="16" y="142"/>
                  </a:lnTo>
                  <a:lnTo>
                    <a:pt x="148" y="15"/>
                  </a:lnTo>
                  <a:lnTo>
                    <a:pt x="153" y="12"/>
                  </a:lnTo>
                  <a:lnTo>
                    <a:pt x="157" y="8"/>
                  </a:lnTo>
                  <a:lnTo>
                    <a:pt x="163" y="5"/>
                  </a:lnTo>
                  <a:lnTo>
                    <a:pt x="169" y="3"/>
                  </a:lnTo>
                  <a:lnTo>
                    <a:pt x="174" y="2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8" y="2"/>
                  </a:lnTo>
                  <a:lnTo>
                    <a:pt x="205" y="3"/>
                  </a:lnTo>
                  <a:lnTo>
                    <a:pt x="210" y="5"/>
                  </a:lnTo>
                  <a:lnTo>
                    <a:pt x="216" y="7"/>
                  </a:lnTo>
                  <a:lnTo>
                    <a:pt x="223" y="11"/>
                  </a:lnTo>
                  <a:lnTo>
                    <a:pt x="228" y="14"/>
                  </a:lnTo>
                  <a:lnTo>
                    <a:pt x="233" y="19"/>
                  </a:lnTo>
                  <a:lnTo>
                    <a:pt x="239" y="23"/>
                  </a:lnTo>
                  <a:lnTo>
                    <a:pt x="354" y="142"/>
                  </a:lnTo>
                  <a:lnTo>
                    <a:pt x="359" y="147"/>
                  </a:lnTo>
                  <a:lnTo>
                    <a:pt x="363" y="152"/>
                  </a:lnTo>
                  <a:lnTo>
                    <a:pt x="366" y="158"/>
                  </a:lnTo>
                  <a:lnTo>
                    <a:pt x="369" y="164"/>
                  </a:lnTo>
                  <a:lnTo>
                    <a:pt x="371" y="170"/>
                  </a:lnTo>
                  <a:lnTo>
                    <a:pt x="373" y="176"/>
                  </a:lnTo>
                  <a:lnTo>
                    <a:pt x="374" y="183"/>
                  </a:lnTo>
                  <a:lnTo>
                    <a:pt x="374" y="188"/>
                  </a:lnTo>
                  <a:lnTo>
                    <a:pt x="375" y="195"/>
                  </a:lnTo>
                  <a:lnTo>
                    <a:pt x="374" y="201"/>
                  </a:lnTo>
                  <a:lnTo>
                    <a:pt x="373" y="206"/>
                  </a:lnTo>
                  <a:lnTo>
                    <a:pt x="371" y="212"/>
                  </a:lnTo>
                  <a:lnTo>
                    <a:pt x="369" y="218"/>
                  </a:lnTo>
                  <a:lnTo>
                    <a:pt x="366" y="223"/>
                  </a:lnTo>
                  <a:lnTo>
                    <a:pt x="363" y="228"/>
                  </a:lnTo>
                  <a:lnTo>
                    <a:pt x="359" y="232"/>
                  </a:lnTo>
                  <a:lnTo>
                    <a:pt x="234" y="351"/>
                  </a:lnTo>
                  <a:lnTo>
                    <a:pt x="228" y="356"/>
                  </a:lnTo>
                  <a:lnTo>
                    <a:pt x="223" y="357"/>
                  </a:lnTo>
                  <a:lnTo>
                    <a:pt x="215" y="358"/>
                  </a:lnTo>
                  <a:lnTo>
                    <a:pt x="208" y="356"/>
                  </a:lnTo>
                  <a:lnTo>
                    <a:pt x="204" y="354"/>
                  </a:lnTo>
                  <a:lnTo>
                    <a:pt x="200" y="352"/>
                  </a:lnTo>
                  <a:lnTo>
                    <a:pt x="197" y="349"/>
                  </a:lnTo>
                  <a:lnTo>
                    <a:pt x="193" y="345"/>
                  </a:lnTo>
                  <a:lnTo>
                    <a:pt x="191" y="342"/>
                  </a:lnTo>
                  <a:lnTo>
                    <a:pt x="189" y="337"/>
                  </a:lnTo>
                  <a:lnTo>
                    <a:pt x="187" y="332"/>
                  </a:lnTo>
                  <a:lnTo>
                    <a:pt x="184" y="326"/>
                  </a:lnTo>
                  <a:lnTo>
                    <a:pt x="179" y="337"/>
                  </a:lnTo>
                  <a:lnTo>
                    <a:pt x="173" y="345"/>
                  </a:lnTo>
                  <a:lnTo>
                    <a:pt x="166" y="352"/>
                  </a:lnTo>
                  <a:lnTo>
                    <a:pt x="159" y="356"/>
                  </a:lnTo>
                  <a:lnTo>
                    <a:pt x="152" y="357"/>
                  </a:lnTo>
                  <a:lnTo>
                    <a:pt x="145" y="356"/>
                  </a:lnTo>
                  <a:lnTo>
                    <a:pt x="139" y="353"/>
                  </a:lnTo>
                  <a:lnTo>
                    <a:pt x="133" y="3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2384425" y="6124575"/>
              <a:ext cx="112713" cy="119063"/>
            </a:xfrm>
            <a:custGeom>
              <a:avLst/>
              <a:gdLst>
                <a:gd name="T0" fmla="*/ 125 w 356"/>
                <a:gd name="T1" fmla="*/ 21 h 375"/>
                <a:gd name="T2" fmla="*/ 135 w 356"/>
                <a:gd name="T3" fmla="*/ 12 h 375"/>
                <a:gd name="T4" fmla="*/ 147 w 356"/>
                <a:gd name="T5" fmla="*/ 5 h 375"/>
                <a:gd name="T6" fmla="*/ 159 w 356"/>
                <a:gd name="T7" fmla="*/ 2 h 375"/>
                <a:gd name="T8" fmla="*/ 171 w 356"/>
                <a:gd name="T9" fmla="*/ 0 h 375"/>
                <a:gd name="T10" fmla="*/ 183 w 356"/>
                <a:gd name="T11" fmla="*/ 1 h 375"/>
                <a:gd name="T12" fmla="*/ 195 w 356"/>
                <a:gd name="T13" fmla="*/ 3 h 375"/>
                <a:gd name="T14" fmla="*/ 206 w 356"/>
                <a:gd name="T15" fmla="*/ 9 h 375"/>
                <a:gd name="T16" fmla="*/ 215 w 356"/>
                <a:gd name="T17" fmla="*/ 17 h 375"/>
                <a:gd name="T18" fmla="*/ 346 w 356"/>
                <a:gd name="T19" fmla="*/ 154 h 375"/>
                <a:gd name="T20" fmla="*/ 352 w 356"/>
                <a:gd name="T21" fmla="*/ 164 h 375"/>
                <a:gd name="T22" fmla="*/ 355 w 356"/>
                <a:gd name="T23" fmla="*/ 175 h 375"/>
                <a:gd name="T24" fmla="*/ 356 w 356"/>
                <a:gd name="T25" fmla="*/ 186 h 375"/>
                <a:gd name="T26" fmla="*/ 356 w 356"/>
                <a:gd name="T27" fmla="*/ 199 h 375"/>
                <a:gd name="T28" fmla="*/ 353 w 356"/>
                <a:gd name="T29" fmla="*/ 211 h 375"/>
                <a:gd name="T30" fmla="*/ 347 w 356"/>
                <a:gd name="T31" fmla="*/ 223 h 375"/>
                <a:gd name="T32" fmla="*/ 339 w 356"/>
                <a:gd name="T33" fmla="*/ 234 h 375"/>
                <a:gd name="T34" fmla="*/ 215 w 356"/>
                <a:gd name="T35" fmla="*/ 355 h 375"/>
                <a:gd name="T36" fmla="*/ 205 w 356"/>
                <a:gd name="T37" fmla="*/ 363 h 375"/>
                <a:gd name="T38" fmla="*/ 194 w 356"/>
                <a:gd name="T39" fmla="*/ 370 h 375"/>
                <a:gd name="T40" fmla="*/ 181 w 356"/>
                <a:gd name="T41" fmla="*/ 374 h 375"/>
                <a:gd name="T42" fmla="*/ 169 w 356"/>
                <a:gd name="T43" fmla="*/ 375 h 375"/>
                <a:gd name="T44" fmla="*/ 156 w 356"/>
                <a:gd name="T45" fmla="*/ 375 h 375"/>
                <a:gd name="T46" fmla="*/ 145 w 356"/>
                <a:gd name="T47" fmla="*/ 372 h 375"/>
                <a:gd name="T48" fmla="*/ 135 w 356"/>
                <a:gd name="T49" fmla="*/ 366 h 375"/>
                <a:gd name="T50" fmla="*/ 125 w 356"/>
                <a:gd name="T51" fmla="*/ 359 h 375"/>
                <a:gd name="T52" fmla="*/ 2 w 356"/>
                <a:gd name="T53" fmla="*/ 229 h 375"/>
                <a:gd name="T54" fmla="*/ 0 w 356"/>
                <a:gd name="T55" fmla="*/ 216 h 375"/>
                <a:gd name="T56" fmla="*/ 4 w 356"/>
                <a:gd name="T57" fmla="*/ 204 h 375"/>
                <a:gd name="T58" fmla="*/ 8 w 356"/>
                <a:gd name="T59" fmla="*/ 198 h 375"/>
                <a:gd name="T60" fmla="*/ 15 w 356"/>
                <a:gd name="T61" fmla="*/ 192 h 375"/>
                <a:gd name="T62" fmla="*/ 25 w 356"/>
                <a:gd name="T63" fmla="*/ 187 h 375"/>
                <a:gd name="T64" fmla="*/ 19 w 356"/>
                <a:gd name="T65" fmla="*/ 180 h 375"/>
                <a:gd name="T66" fmla="*/ 6 w 356"/>
                <a:gd name="T67" fmla="*/ 166 h 375"/>
                <a:gd name="T68" fmla="*/ 0 w 356"/>
                <a:gd name="T69" fmla="*/ 152 h 375"/>
                <a:gd name="T70" fmla="*/ 4 w 356"/>
                <a:gd name="T71" fmla="*/ 14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6" h="375">
                  <a:moveTo>
                    <a:pt x="8" y="134"/>
                  </a:moveTo>
                  <a:lnTo>
                    <a:pt x="125" y="21"/>
                  </a:lnTo>
                  <a:lnTo>
                    <a:pt x="130" y="17"/>
                  </a:lnTo>
                  <a:lnTo>
                    <a:pt x="135" y="12"/>
                  </a:lnTo>
                  <a:lnTo>
                    <a:pt x="140" y="9"/>
                  </a:lnTo>
                  <a:lnTo>
                    <a:pt x="147" y="5"/>
                  </a:lnTo>
                  <a:lnTo>
                    <a:pt x="153" y="3"/>
                  </a:lnTo>
                  <a:lnTo>
                    <a:pt x="159" y="2"/>
                  </a:lnTo>
                  <a:lnTo>
                    <a:pt x="165" y="1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3" y="1"/>
                  </a:lnTo>
                  <a:lnTo>
                    <a:pt x="189" y="2"/>
                  </a:lnTo>
                  <a:lnTo>
                    <a:pt x="195" y="3"/>
                  </a:lnTo>
                  <a:lnTo>
                    <a:pt x="200" y="5"/>
                  </a:lnTo>
                  <a:lnTo>
                    <a:pt x="206" y="9"/>
                  </a:lnTo>
                  <a:lnTo>
                    <a:pt x="211" y="12"/>
                  </a:lnTo>
                  <a:lnTo>
                    <a:pt x="215" y="17"/>
                  </a:lnTo>
                  <a:lnTo>
                    <a:pt x="342" y="148"/>
                  </a:lnTo>
                  <a:lnTo>
                    <a:pt x="346" y="154"/>
                  </a:lnTo>
                  <a:lnTo>
                    <a:pt x="350" y="158"/>
                  </a:lnTo>
                  <a:lnTo>
                    <a:pt x="352" y="164"/>
                  </a:lnTo>
                  <a:lnTo>
                    <a:pt x="354" y="168"/>
                  </a:lnTo>
                  <a:lnTo>
                    <a:pt x="355" y="175"/>
                  </a:lnTo>
                  <a:lnTo>
                    <a:pt x="356" y="181"/>
                  </a:lnTo>
                  <a:lnTo>
                    <a:pt x="356" y="186"/>
                  </a:lnTo>
                  <a:lnTo>
                    <a:pt x="356" y="193"/>
                  </a:lnTo>
                  <a:lnTo>
                    <a:pt x="356" y="199"/>
                  </a:lnTo>
                  <a:lnTo>
                    <a:pt x="354" y="206"/>
                  </a:lnTo>
                  <a:lnTo>
                    <a:pt x="353" y="211"/>
                  </a:lnTo>
                  <a:lnTo>
                    <a:pt x="350" y="217"/>
                  </a:lnTo>
                  <a:lnTo>
                    <a:pt x="347" y="223"/>
                  </a:lnTo>
                  <a:lnTo>
                    <a:pt x="343" y="228"/>
                  </a:lnTo>
                  <a:lnTo>
                    <a:pt x="339" y="234"/>
                  </a:lnTo>
                  <a:lnTo>
                    <a:pt x="334" y="240"/>
                  </a:lnTo>
                  <a:lnTo>
                    <a:pt x="215" y="355"/>
                  </a:lnTo>
                  <a:lnTo>
                    <a:pt x="211" y="359"/>
                  </a:lnTo>
                  <a:lnTo>
                    <a:pt x="205" y="363"/>
                  </a:lnTo>
                  <a:lnTo>
                    <a:pt x="199" y="366"/>
                  </a:lnTo>
                  <a:lnTo>
                    <a:pt x="194" y="370"/>
                  </a:lnTo>
                  <a:lnTo>
                    <a:pt x="187" y="372"/>
                  </a:lnTo>
                  <a:lnTo>
                    <a:pt x="181" y="374"/>
                  </a:lnTo>
                  <a:lnTo>
                    <a:pt x="174" y="375"/>
                  </a:lnTo>
                  <a:lnTo>
                    <a:pt x="169" y="375"/>
                  </a:lnTo>
                  <a:lnTo>
                    <a:pt x="163" y="375"/>
                  </a:lnTo>
                  <a:lnTo>
                    <a:pt x="156" y="375"/>
                  </a:lnTo>
                  <a:lnTo>
                    <a:pt x="151" y="374"/>
                  </a:lnTo>
                  <a:lnTo>
                    <a:pt x="145" y="372"/>
                  </a:lnTo>
                  <a:lnTo>
                    <a:pt x="139" y="370"/>
                  </a:lnTo>
                  <a:lnTo>
                    <a:pt x="135" y="366"/>
                  </a:lnTo>
                  <a:lnTo>
                    <a:pt x="129" y="363"/>
                  </a:lnTo>
                  <a:lnTo>
                    <a:pt x="125" y="359"/>
                  </a:lnTo>
                  <a:lnTo>
                    <a:pt x="6" y="235"/>
                  </a:lnTo>
                  <a:lnTo>
                    <a:pt x="2" y="229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1" y="208"/>
                  </a:lnTo>
                  <a:lnTo>
                    <a:pt x="4" y="204"/>
                  </a:lnTo>
                  <a:lnTo>
                    <a:pt x="5" y="201"/>
                  </a:lnTo>
                  <a:lnTo>
                    <a:pt x="8" y="198"/>
                  </a:lnTo>
                  <a:lnTo>
                    <a:pt x="12" y="194"/>
                  </a:lnTo>
                  <a:lnTo>
                    <a:pt x="15" y="192"/>
                  </a:lnTo>
                  <a:lnTo>
                    <a:pt x="19" y="189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19" y="180"/>
                  </a:lnTo>
                  <a:lnTo>
                    <a:pt x="12" y="173"/>
                  </a:lnTo>
                  <a:lnTo>
                    <a:pt x="6" y="166"/>
                  </a:lnTo>
                  <a:lnTo>
                    <a:pt x="2" y="159"/>
                  </a:lnTo>
                  <a:lnTo>
                    <a:pt x="0" y="152"/>
                  </a:lnTo>
                  <a:lnTo>
                    <a:pt x="1" y="146"/>
                  </a:lnTo>
                  <a:lnTo>
                    <a:pt x="4" y="140"/>
                  </a:lnTo>
                  <a:lnTo>
                    <a:pt x="8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2517775" y="6124575"/>
              <a:ext cx="114300" cy="119063"/>
            </a:xfrm>
            <a:custGeom>
              <a:avLst/>
              <a:gdLst>
                <a:gd name="T0" fmla="*/ 233 w 357"/>
                <a:gd name="T1" fmla="*/ 355 h 375"/>
                <a:gd name="T2" fmla="*/ 222 w 357"/>
                <a:gd name="T3" fmla="*/ 363 h 375"/>
                <a:gd name="T4" fmla="*/ 210 w 357"/>
                <a:gd name="T5" fmla="*/ 370 h 375"/>
                <a:gd name="T6" fmla="*/ 198 w 357"/>
                <a:gd name="T7" fmla="*/ 374 h 375"/>
                <a:gd name="T8" fmla="*/ 185 w 357"/>
                <a:gd name="T9" fmla="*/ 375 h 375"/>
                <a:gd name="T10" fmla="*/ 173 w 357"/>
                <a:gd name="T11" fmla="*/ 375 h 375"/>
                <a:gd name="T12" fmla="*/ 162 w 357"/>
                <a:gd name="T13" fmla="*/ 372 h 375"/>
                <a:gd name="T14" fmla="*/ 151 w 357"/>
                <a:gd name="T15" fmla="*/ 366 h 375"/>
                <a:gd name="T16" fmla="*/ 142 w 357"/>
                <a:gd name="T17" fmla="*/ 359 h 375"/>
                <a:gd name="T18" fmla="*/ 11 w 357"/>
                <a:gd name="T19" fmla="*/ 223 h 375"/>
                <a:gd name="T20" fmla="*/ 4 w 357"/>
                <a:gd name="T21" fmla="*/ 212 h 375"/>
                <a:gd name="T22" fmla="*/ 1 w 357"/>
                <a:gd name="T23" fmla="*/ 201 h 375"/>
                <a:gd name="T24" fmla="*/ 0 w 357"/>
                <a:gd name="T25" fmla="*/ 189 h 375"/>
                <a:gd name="T26" fmla="*/ 1 w 357"/>
                <a:gd name="T27" fmla="*/ 176 h 375"/>
                <a:gd name="T28" fmla="*/ 4 w 357"/>
                <a:gd name="T29" fmla="*/ 165 h 375"/>
                <a:gd name="T30" fmla="*/ 10 w 357"/>
                <a:gd name="T31" fmla="*/ 152 h 375"/>
                <a:gd name="T32" fmla="*/ 18 w 357"/>
                <a:gd name="T33" fmla="*/ 141 h 375"/>
                <a:gd name="T34" fmla="*/ 141 w 357"/>
                <a:gd name="T35" fmla="*/ 21 h 375"/>
                <a:gd name="T36" fmla="*/ 153 w 357"/>
                <a:gd name="T37" fmla="*/ 12 h 375"/>
                <a:gd name="T38" fmla="*/ 164 w 357"/>
                <a:gd name="T39" fmla="*/ 7 h 375"/>
                <a:gd name="T40" fmla="*/ 176 w 357"/>
                <a:gd name="T41" fmla="*/ 2 h 375"/>
                <a:gd name="T42" fmla="*/ 189 w 357"/>
                <a:gd name="T43" fmla="*/ 0 h 375"/>
                <a:gd name="T44" fmla="*/ 200 w 357"/>
                <a:gd name="T45" fmla="*/ 1 h 375"/>
                <a:gd name="T46" fmla="*/ 211 w 357"/>
                <a:gd name="T47" fmla="*/ 3 h 375"/>
                <a:gd name="T48" fmla="*/ 223 w 357"/>
                <a:gd name="T49" fmla="*/ 9 h 375"/>
                <a:gd name="T50" fmla="*/ 232 w 357"/>
                <a:gd name="T51" fmla="*/ 17 h 375"/>
                <a:gd name="T52" fmla="*/ 355 w 357"/>
                <a:gd name="T53" fmla="*/ 146 h 375"/>
                <a:gd name="T54" fmla="*/ 357 w 357"/>
                <a:gd name="T55" fmla="*/ 160 h 375"/>
                <a:gd name="T56" fmla="*/ 354 w 357"/>
                <a:gd name="T57" fmla="*/ 171 h 375"/>
                <a:gd name="T58" fmla="*/ 349 w 357"/>
                <a:gd name="T59" fmla="*/ 178 h 375"/>
                <a:gd name="T60" fmla="*/ 341 w 357"/>
                <a:gd name="T61" fmla="*/ 184 h 375"/>
                <a:gd name="T62" fmla="*/ 332 w 357"/>
                <a:gd name="T63" fmla="*/ 189 h 375"/>
                <a:gd name="T64" fmla="*/ 337 w 357"/>
                <a:gd name="T65" fmla="*/ 195 h 375"/>
                <a:gd name="T66" fmla="*/ 352 w 357"/>
                <a:gd name="T67" fmla="*/ 209 h 375"/>
                <a:gd name="T68" fmla="*/ 356 w 357"/>
                <a:gd name="T69" fmla="*/ 223 h 375"/>
                <a:gd name="T70" fmla="*/ 353 w 357"/>
                <a:gd name="T71" fmla="*/ 23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375">
                  <a:moveTo>
                    <a:pt x="349" y="241"/>
                  </a:moveTo>
                  <a:lnTo>
                    <a:pt x="233" y="355"/>
                  </a:lnTo>
                  <a:lnTo>
                    <a:pt x="227" y="359"/>
                  </a:lnTo>
                  <a:lnTo>
                    <a:pt x="222" y="363"/>
                  </a:lnTo>
                  <a:lnTo>
                    <a:pt x="216" y="366"/>
                  </a:lnTo>
                  <a:lnTo>
                    <a:pt x="210" y="370"/>
                  </a:lnTo>
                  <a:lnTo>
                    <a:pt x="205" y="372"/>
                  </a:lnTo>
                  <a:lnTo>
                    <a:pt x="198" y="374"/>
                  </a:lnTo>
                  <a:lnTo>
                    <a:pt x="192" y="375"/>
                  </a:lnTo>
                  <a:lnTo>
                    <a:pt x="185" y="375"/>
                  </a:lnTo>
                  <a:lnTo>
                    <a:pt x="180" y="375"/>
                  </a:lnTo>
                  <a:lnTo>
                    <a:pt x="173" y="375"/>
                  </a:lnTo>
                  <a:lnTo>
                    <a:pt x="167" y="374"/>
                  </a:lnTo>
                  <a:lnTo>
                    <a:pt x="162" y="372"/>
                  </a:lnTo>
                  <a:lnTo>
                    <a:pt x="156" y="370"/>
                  </a:lnTo>
                  <a:lnTo>
                    <a:pt x="151" y="366"/>
                  </a:lnTo>
                  <a:lnTo>
                    <a:pt x="147" y="363"/>
                  </a:lnTo>
                  <a:lnTo>
                    <a:pt x="142" y="359"/>
                  </a:lnTo>
                  <a:lnTo>
                    <a:pt x="15" y="227"/>
                  </a:lnTo>
                  <a:lnTo>
                    <a:pt x="11" y="223"/>
                  </a:lnTo>
                  <a:lnTo>
                    <a:pt x="8" y="218"/>
                  </a:lnTo>
                  <a:lnTo>
                    <a:pt x="4" y="212"/>
                  </a:lnTo>
                  <a:lnTo>
                    <a:pt x="3" y="20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0" y="183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4" y="165"/>
                  </a:lnTo>
                  <a:lnTo>
                    <a:pt x="7" y="158"/>
                  </a:lnTo>
                  <a:lnTo>
                    <a:pt x="10" y="152"/>
                  </a:lnTo>
                  <a:lnTo>
                    <a:pt x="13" y="147"/>
                  </a:lnTo>
                  <a:lnTo>
                    <a:pt x="18" y="141"/>
                  </a:lnTo>
                  <a:lnTo>
                    <a:pt x="23" y="137"/>
                  </a:lnTo>
                  <a:lnTo>
                    <a:pt x="141" y="21"/>
                  </a:lnTo>
                  <a:lnTo>
                    <a:pt x="147" y="17"/>
                  </a:lnTo>
                  <a:lnTo>
                    <a:pt x="153" y="12"/>
                  </a:lnTo>
                  <a:lnTo>
                    <a:pt x="158" y="9"/>
                  </a:lnTo>
                  <a:lnTo>
                    <a:pt x="164" y="7"/>
                  </a:lnTo>
                  <a:lnTo>
                    <a:pt x="170" y="3"/>
                  </a:lnTo>
                  <a:lnTo>
                    <a:pt x="176" y="2"/>
                  </a:lnTo>
                  <a:lnTo>
                    <a:pt x="182" y="1"/>
                  </a:lnTo>
                  <a:lnTo>
                    <a:pt x="189" y="0"/>
                  </a:lnTo>
                  <a:lnTo>
                    <a:pt x="194" y="0"/>
                  </a:lnTo>
                  <a:lnTo>
                    <a:pt x="200" y="1"/>
                  </a:lnTo>
                  <a:lnTo>
                    <a:pt x="206" y="2"/>
                  </a:lnTo>
                  <a:lnTo>
                    <a:pt x="211" y="3"/>
                  </a:lnTo>
                  <a:lnTo>
                    <a:pt x="217" y="5"/>
                  </a:lnTo>
                  <a:lnTo>
                    <a:pt x="223" y="9"/>
                  </a:lnTo>
                  <a:lnTo>
                    <a:pt x="227" y="12"/>
                  </a:lnTo>
                  <a:lnTo>
                    <a:pt x="232" y="17"/>
                  </a:lnTo>
                  <a:lnTo>
                    <a:pt x="352" y="141"/>
                  </a:lnTo>
                  <a:lnTo>
                    <a:pt x="355" y="146"/>
                  </a:lnTo>
                  <a:lnTo>
                    <a:pt x="357" y="152"/>
                  </a:lnTo>
                  <a:lnTo>
                    <a:pt x="357" y="160"/>
                  </a:lnTo>
                  <a:lnTo>
                    <a:pt x="355" y="167"/>
                  </a:lnTo>
                  <a:lnTo>
                    <a:pt x="354" y="171"/>
                  </a:lnTo>
                  <a:lnTo>
                    <a:pt x="352" y="175"/>
                  </a:lnTo>
                  <a:lnTo>
                    <a:pt x="349" y="178"/>
                  </a:lnTo>
                  <a:lnTo>
                    <a:pt x="346" y="181"/>
                  </a:lnTo>
                  <a:lnTo>
                    <a:pt x="341" y="184"/>
                  </a:lnTo>
                  <a:lnTo>
                    <a:pt x="337" y="186"/>
                  </a:lnTo>
                  <a:lnTo>
                    <a:pt x="332" y="189"/>
                  </a:lnTo>
                  <a:lnTo>
                    <a:pt x="327" y="190"/>
                  </a:lnTo>
                  <a:lnTo>
                    <a:pt x="337" y="195"/>
                  </a:lnTo>
                  <a:lnTo>
                    <a:pt x="346" y="202"/>
                  </a:lnTo>
                  <a:lnTo>
                    <a:pt x="352" y="209"/>
                  </a:lnTo>
                  <a:lnTo>
                    <a:pt x="355" y="216"/>
                  </a:lnTo>
                  <a:lnTo>
                    <a:pt x="356" y="223"/>
                  </a:lnTo>
                  <a:lnTo>
                    <a:pt x="356" y="229"/>
                  </a:lnTo>
                  <a:lnTo>
                    <a:pt x="353" y="236"/>
                  </a:lnTo>
                  <a:lnTo>
                    <a:pt x="349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Rectangle 65"/>
            <p:cNvSpPr>
              <a:spLocks noChangeArrowheads="1"/>
            </p:cNvSpPr>
            <p:nvPr/>
          </p:nvSpPr>
          <p:spPr bwMode="auto">
            <a:xfrm>
              <a:off x="2482850" y="6116638"/>
              <a:ext cx="49213" cy="136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Rectangle 66"/>
            <p:cNvSpPr>
              <a:spLocks noChangeArrowheads="1"/>
            </p:cNvSpPr>
            <p:nvPr/>
          </p:nvSpPr>
          <p:spPr bwMode="auto">
            <a:xfrm>
              <a:off x="2439988" y="6159500"/>
              <a:ext cx="136525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7"/>
            <p:cNvSpPr>
              <a:spLocks/>
            </p:cNvSpPr>
            <p:nvPr/>
          </p:nvSpPr>
          <p:spPr bwMode="auto">
            <a:xfrm>
              <a:off x="2503488" y="5784850"/>
              <a:ext cx="542925" cy="700088"/>
            </a:xfrm>
            <a:custGeom>
              <a:avLst/>
              <a:gdLst>
                <a:gd name="T0" fmla="*/ 106 w 1712"/>
                <a:gd name="T1" fmla="*/ 613 h 2209"/>
                <a:gd name="T2" fmla="*/ 290 w 1712"/>
                <a:gd name="T3" fmla="*/ 586 h 2209"/>
                <a:gd name="T4" fmla="*/ 435 w 1712"/>
                <a:gd name="T5" fmla="*/ 590 h 2209"/>
                <a:gd name="T6" fmla="*/ 546 w 1712"/>
                <a:gd name="T7" fmla="*/ 624 h 2209"/>
                <a:gd name="T8" fmla="*/ 624 w 1712"/>
                <a:gd name="T9" fmla="*/ 684 h 2209"/>
                <a:gd name="T10" fmla="*/ 672 w 1712"/>
                <a:gd name="T11" fmla="*/ 768 h 2209"/>
                <a:gd name="T12" fmla="*/ 694 w 1712"/>
                <a:gd name="T13" fmla="*/ 870 h 2209"/>
                <a:gd name="T14" fmla="*/ 692 w 1712"/>
                <a:gd name="T15" fmla="*/ 989 h 2209"/>
                <a:gd name="T16" fmla="*/ 668 w 1712"/>
                <a:gd name="T17" fmla="*/ 1122 h 2209"/>
                <a:gd name="T18" fmla="*/ 625 w 1712"/>
                <a:gd name="T19" fmla="*/ 1263 h 2209"/>
                <a:gd name="T20" fmla="*/ 567 w 1712"/>
                <a:gd name="T21" fmla="*/ 1412 h 2209"/>
                <a:gd name="T22" fmla="*/ 496 w 1712"/>
                <a:gd name="T23" fmla="*/ 1565 h 2209"/>
                <a:gd name="T24" fmla="*/ 416 w 1712"/>
                <a:gd name="T25" fmla="*/ 1718 h 2209"/>
                <a:gd name="T26" fmla="*/ 327 w 1712"/>
                <a:gd name="T27" fmla="*/ 1867 h 2209"/>
                <a:gd name="T28" fmla="*/ 234 w 1712"/>
                <a:gd name="T29" fmla="*/ 2012 h 2209"/>
                <a:gd name="T30" fmla="*/ 140 w 1712"/>
                <a:gd name="T31" fmla="*/ 2145 h 2209"/>
                <a:gd name="T32" fmla="*/ 352 w 1712"/>
                <a:gd name="T33" fmla="*/ 2102 h 2209"/>
                <a:gd name="T34" fmla="*/ 796 w 1712"/>
                <a:gd name="T35" fmla="*/ 1875 h 2209"/>
                <a:gd name="T36" fmla="*/ 1143 w 1712"/>
                <a:gd name="T37" fmla="*/ 1632 h 2209"/>
                <a:gd name="T38" fmla="*/ 1401 w 1712"/>
                <a:gd name="T39" fmla="*/ 1382 h 2209"/>
                <a:gd name="T40" fmla="*/ 1577 w 1712"/>
                <a:gd name="T41" fmla="*/ 1132 h 2209"/>
                <a:gd name="T42" fmla="*/ 1679 w 1712"/>
                <a:gd name="T43" fmla="*/ 889 h 2209"/>
                <a:gd name="T44" fmla="*/ 1712 w 1712"/>
                <a:gd name="T45" fmla="*/ 661 h 2209"/>
                <a:gd name="T46" fmla="*/ 1685 w 1712"/>
                <a:gd name="T47" fmla="*/ 455 h 2209"/>
                <a:gd name="T48" fmla="*/ 1603 w 1712"/>
                <a:gd name="T49" fmla="*/ 278 h 2209"/>
                <a:gd name="T50" fmla="*/ 1475 w 1712"/>
                <a:gd name="T51" fmla="*/ 139 h 2209"/>
                <a:gd name="T52" fmla="*/ 1308 w 1712"/>
                <a:gd name="T53" fmla="*/ 43 h 2209"/>
                <a:gd name="T54" fmla="*/ 1108 w 1712"/>
                <a:gd name="T55" fmla="*/ 0 h 2209"/>
                <a:gd name="T56" fmla="*/ 884 w 1712"/>
                <a:gd name="T57" fmla="*/ 15 h 2209"/>
                <a:gd name="T58" fmla="*/ 641 w 1712"/>
                <a:gd name="T59" fmla="*/ 97 h 2209"/>
                <a:gd name="T60" fmla="*/ 386 w 1712"/>
                <a:gd name="T61" fmla="*/ 252 h 2209"/>
                <a:gd name="T62" fmla="*/ 127 w 1712"/>
                <a:gd name="T63" fmla="*/ 488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2" h="2209">
                  <a:moveTo>
                    <a:pt x="0" y="640"/>
                  </a:moveTo>
                  <a:lnTo>
                    <a:pt x="106" y="613"/>
                  </a:lnTo>
                  <a:lnTo>
                    <a:pt x="203" y="595"/>
                  </a:lnTo>
                  <a:lnTo>
                    <a:pt x="290" y="586"/>
                  </a:lnTo>
                  <a:lnTo>
                    <a:pt x="367" y="583"/>
                  </a:lnTo>
                  <a:lnTo>
                    <a:pt x="435" y="590"/>
                  </a:lnTo>
                  <a:lnTo>
                    <a:pt x="495" y="604"/>
                  </a:lnTo>
                  <a:lnTo>
                    <a:pt x="546" y="624"/>
                  </a:lnTo>
                  <a:lnTo>
                    <a:pt x="589" y="651"/>
                  </a:lnTo>
                  <a:lnTo>
                    <a:pt x="624" y="684"/>
                  </a:lnTo>
                  <a:lnTo>
                    <a:pt x="652" y="723"/>
                  </a:lnTo>
                  <a:lnTo>
                    <a:pt x="672" y="768"/>
                  </a:lnTo>
                  <a:lnTo>
                    <a:pt x="686" y="816"/>
                  </a:lnTo>
                  <a:lnTo>
                    <a:pt x="694" y="870"/>
                  </a:lnTo>
                  <a:lnTo>
                    <a:pt x="695" y="927"/>
                  </a:lnTo>
                  <a:lnTo>
                    <a:pt x="692" y="989"/>
                  </a:lnTo>
                  <a:lnTo>
                    <a:pt x="681" y="1054"/>
                  </a:lnTo>
                  <a:lnTo>
                    <a:pt x="668" y="1122"/>
                  </a:lnTo>
                  <a:lnTo>
                    <a:pt x="649" y="1192"/>
                  </a:lnTo>
                  <a:lnTo>
                    <a:pt x="625" y="1263"/>
                  </a:lnTo>
                  <a:lnTo>
                    <a:pt x="598" y="1338"/>
                  </a:lnTo>
                  <a:lnTo>
                    <a:pt x="567" y="1412"/>
                  </a:lnTo>
                  <a:lnTo>
                    <a:pt x="533" y="1488"/>
                  </a:lnTo>
                  <a:lnTo>
                    <a:pt x="496" y="1565"/>
                  </a:lnTo>
                  <a:lnTo>
                    <a:pt x="458" y="1642"/>
                  </a:lnTo>
                  <a:lnTo>
                    <a:pt x="416" y="1718"/>
                  </a:lnTo>
                  <a:lnTo>
                    <a:pt x="372" y="1794"/>
                  </a:lnTo>
                  <a:lnTo>
                    <a:pt x="327" y="1867"/>
                  </a:lnTo>
                  <a:lnTo>
                    <a:pt x="281" y="1941"/>
                  </a:lnTo>
                  <a:lnTo>
                    <a:pt x="234" y="2012"/>
                  </a:lnTo>
                  <a:lnTo>
                    <a:pt x="186" y="2080"/>
                  </a:lnTo>
                  <a:lnTo>
                    <a:pt x="140" y="2145"/>
                  </a:lnTo>
                  <a:lnTo>
                    <a:pt x="92" y="2209"/>
                  </a:lnTo>
                  <a:lnTo>
                    <a:pt x="352" y="2102"/>
                  </a:lnTo>
                  <a:lnTo>
                    <a:pt x="586" y="1990"/>
                  </a:lnTo>
                  <a:lnTo>
                    <a:pt x="796" y="1875"/>
                  </a:lnTo>
                  <a:lnTo>
                    <a:pt x="981" y="1755"/>
                  </a:lnTo>
                  <a:lnTo>
                    <a:pt x="1143" y="1632"/>
                  </a:lnTo>
                  <a:lnTo>
                    <a:pt x="1283" y="1507"/>
                  </a:lnTo>
                  <a:lnTo>
                    <a:pt x="1401" y="1382"/>
                  </a:lnTo>
                  <a:lnTo>
                    <a:pt x="1499" y="1256"/>
                  </a:lnTo>
                  <a:lnTo>
                    <a:pt x="1577" y="1132"/>
                  </a:lnTo>
                  <a:lnTo>
                    <a:pt x="1637" y="1009"/>
                  </a:lnTo>
                  <a:lnTo>
                    <a:pt x="1679" y="889"/>
                  </a:lnTo>
                  <a:lnTo>
                    <a:pt x="1703" y="772"/>
                  </a:lnTo>
                  <a:lnTo>
                    <a:pt x="1712" y="661"/>
                  </a:lnTo>
                  <a:lnTo>
                    <a:pt x="1705" y="555"/>
                  </a:lnTo>
                  <a:lnTo>
                    <a:pt x="1685" y="455"/>
                  </a:lnTo>
                  <a:lnTo>
                    <a:pt x="1649" y="363"/>
                  </a:lnTo>
                  <a:lnTo>
                    <a:pt x="1603" y="278"/>
                  </a:lnTo>
                  <a:lnTo>
                    <a:pt x="1544" y="203"/>
                  </a:lnTo>
                  <a:lnTo>
                    <a:pt x="1475" y="139"/>
                  </a:lnTo>
                  <a:lnTo>
                    <a:pt x="1396" y="85"/>
                  </a:lnTo>
                  <a:lnTo>
                    <a:pt x="1308" y="43"/>
                  </a:lnTo>
                  <a:lnTo>
                    <a:pt x="1212" y="15"/>
                  </a:lnTo>
                  <a:lnTo>
                    <a:pt x="1108" y="0"/>
                  </a:lnTo>
                  <a:lnTo>
                    <a:pt x="998" y="0"/>
                  </a:lnTo>
                  <a:lnTo>
                    <a:pt x="884" y="15"/>
                  </a:lnTo>
                  <a:lnTo>
                    <a:pt x="764" y="47"/>
                  </a:lnTo>
                  <a:lnTo>
                    <a:pt x="641" y="97"/>
                  </a:lnTo>
                  <a:lnTo>
                    <a:pt x="514" y="165"/>
                  </a:lnTo>
                  <a:lnTo>
                    <a:pt x="386" y="252"/>
                  </a:lnTo>
                  <a:lnTo>
                    <a:pt x="256" y="360"/>
                  </a:lnTo>
                  <a:lnTo>
                    <a:pt x="127" y="488"/>
                  </a:lnTo>
                  <a:lnTo>
                    <a:pt x="0" y="6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68"/>
            <p:cNvSpPr>
              <a:spLocks/>
            </p:cNvSpPr>
            <p:nvPr/>
          </p:nvSpPr>
          <p:spPr bwMode="auto">
            <a:xfrm>
              <a:off x="2097088" y="5902325"/>
              <a:ext cx="396875" cy="565150"/>
            </a:xfrm>
            <a:custGeom>
              <a:avLst/>
              <a:gdLst>
                <a:gd name="T0" fmla="*/ 1078 w 1248"/>
                <a:gd name="T1" fmla="*/ 299 h 1784"/>
                <a:gd name="T2" fmla="*/ 916 w 1248"/>
                <a:gd name="T3" fmla="*/ 296 h 1784"/>
                <a:gd name="T4" fmla="*/ 791 w 1248"/>
                <a:gd name="T5" fmla="*/ 320 h 1784"/>
                <a:gd name="T6" fmla="*/ 704 w 1248"/>
                <a:gd name="T7" fmla="*/ 370 h 1784"/>
                <a:gd name="T8" fmla="*/ 650 w 1248"/>
                <a:gd name="T9" fmla="*/ 440 h 1784"/>
                <a:gd name="T10" fmla="*/ 625 w 1248"/>
                <a:gd name="T11" fmla="*/ 529 h 1784"/>
                <a:gd name="T12" fmla="*/ 626 w 1248"/>
                <a:gd name="T13" fmla="*/ 633 h 1784"/>
                <a:gd name="T14" fmla="*/ 650 w 1248"/>
                <a:gd name="T15" fmla="*/ 750 h 1784"/>
                <a:gd name="T16" fmla="*/ 692 w 1248"/>
                <a:gd name="T17" fmla="*/ 875 h 1784"/>
                <a:gd name="T18" fmla="*/ 748 w 1248"/>
                <a:gd name="T19" fmla="*/ 1006 h 1784"/>
                <a:gd name="T20" fmla="*/ 817 w 1248"/>
                <a:gd name="T21" fmla="*/ 1140 h 1784"/>
                <a:gd name="T22" fmla="*/ 895 w 1248"/>
                <a:gd name="T23" fmla="*/ 1273 h 1784"/>
                <a:gd name="T24" fmla="*/ 977 w 1248"/>
                <a:gd name="T25" fmla="*/ 1403 h 1784"/>
                <a:gd name="T26" fmla="*/ 1059 w 1248"/>
                <a:gd name="T27" fmla="*/ 1526 h 1784"/>
                <a:gd name="T28" fmla="*/ 1139 w 1248"/>
                <a:gd name="T29" fmla="*/ 1640 h 1784"/>
                <a:gd name="T30" fmla="*/ 1214 w 1248"/>
                <a:gd name="T31" fmla="*/ 1739 h 1784"/>
                <a:gd name="T32" fmla="*/ 1040 w 1248"/>
                <a:gd name="T33" fmla="*/ 1689 h 1784"/>
                <a:gd name="T34" fmla="*/ 689 w 1248"/>
                <a:gd name="T35" fmla="*/ 1495 h 1784"/>
                <a:gd name="T36" fmla="*/ 418 w 1248"/>
                <a:gd name="T37" fmla="*/ 1297 h 1784"/>
                <a:gd name="T38" fmla="*/ 220 w 1248"/>
                <a:gd name="T39" fmla="*/ 1098 h 1784"/>
                <a:gd name="T40" fmla="*/ 89 w 1248"/>
                <a:gd name="T41" fmla="*/ 904 h 1784"/>
                <a:gd name="T42" fmla="*/ 18 w 1248"/>
                <a:gd name="T43" fmla="*/ 719 h 1784"/>
                <a:gd name="T44" fmla="*/ 0 w 1248"/>
                <a:gd name="T45" fmla="*/ 546 h 1784"/>
                <a:gd name="T46" fmla="*/ 28 w 1248"/>
                <a:gd name="T47" fmla="*/ 389 h 1784"/>
                <a:gd name="T48" fmla="*/ 95 w 1248"/>
                <a:gd name="T49" fmla="*/ 253 h 1784"/>
                <a:gd name="T50" fmla="*/ 195 w 1248"/>
                <a:gd name="T51" fmla="*/ 142 h 1784"/>
                <a:gd name="T52" fmla="*/ 321 w 1248"/>
                <a:gd name="T53" fmla="*/ 60 h 1784"/>
                <a:gd name="T54" fmla="*/ 467 w 1248"/>
                <a:gd name="T55" fmla="*/ 11 h 1784"/>
                <a:gd name="T56" fmla="*/ 625 w 1248"/>
                <a:gd name="T57" fmla="*/ 0 h 1784"/>
                <a:gd name="T58" fmla="*/ 788 w 1248"/>
                <a:gd name="T59" fmla="*/ 29 h 1784"/>
                <a:gd name="T60" fmla="*/ 951 w 1248"/>
                <a:gd name="T61" fmla="*/ 105 h 1784"/>
                <a:gd name="T62" fmla="*/ 1104 w 1248"/>
                <a:gd name="T63" fmla="*/ 23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8" h="1784">
                  <a:moveTo>
                    <a:pt x="1177" y="312"/>
                  </a:moveTo>
                  <a:lnTo>
                    <a:pt x="1078" y="299"/>
                  </a:lnTo>
                  <a:lnTo>
                    <a:pt x="991" y="294"/>
                  </a:lnTo>
                  <a:lnTo>
                    <a:pt x="916" y="296"/>
                  </a:lnTo>
                  <a:lnTo>
                    <a:pt x="849" y="305"/>
                  </a:lnTo>
                  <a:lnTo>
                    <a:pt x="791" y="320"/>
                  </a:lnTo>
                  <a:lnTo>
                    <a:pt x="744" y="341"/>
                  </a:lnTo>
                  <a:lnTo>
                    <a:pt x="704" y="370"/>
                  </a:lnTo>
                  <a:lnTo>
                    <a:pt x="674" y="402"/>
                  </a:lnTo>
                  <a:lnTo>
                    <a:pt x="650" y="440"/>
                  </a:lnTo>
                  <a:lnTo>
                    <a:pt x="634" y="483"/>
                  </a:lnTo>
                  <a:lnTo>
                    <a:pt x="625" y="529"/>
                  </a:lnTo>
                  <a:lnTo>
                    <a:pt x="623" y="579"/>
                  </a:lnTo>
                  <a:lnTo>
                    <a:pt x="626" y="633"/>
                  </a:lnTo>
                  <a:lnTo>
                    <a:pt x="635" y="690"/>
                  </a:lnTo>
                  <a:lnTo>
                    <a:pt x="650" y="750"/>
                  </a:lnTo>
                  <a:lnTo>
                    <a:pt x="668" y="812"/>
                  </a:lnTo>
                  <a:lnTo>
                    <a:pt x="692" y="875"/>
                  </a:lnTo>
                  <a:lnTo>
                    <a:pt x="719" y="940"/>
                  </a:lnTo>
                  <a:lnTo>
                    <a:pt x="748" y="1006"/>
                  </a:lnTo>
                  <a:lnTo>
                    <a:pt x="782" y="1073"/>
                  </a:lnTo>
                  <a:lnTo>
                    <a:pt x="817" y="1140"/>
                  </a:lnTo>
                  <a:lnTo>
                    <a:pt x="856" y="1206"/>
                  </a:lnTo>
                  <a:lnTo>
                    <a:pt x="895" y="1273"/>
                  </a:lnTo>
                  <a:lnTo>
                    <a:pt x="936" y="1339"/>
                  </a:lnTo>
                  <a:lnTo>
                    <a:pt x="977" y="1403"/>
                  </a:lnTo>
                  <a:lnTo>
                    <a:pt x="1018" y="1465"/>
                  </a:lnTo>
                  <a:lnTo>
                    <a:pt x="1059" y="1526"/>
                  </a:lnTo>
                  <a:lnTo>
                    <a:pt x="1100" y="1584"/>
                  </a:lnTo>
                  <a:lnTo>
                    <a:pt x="1139" y="1640"/>
                  </a:lnTo>
                  <a:lnTo>
                    <a:pt x="1178" y="1692"/>
                  </a:lnTo>
                  <a:lnTo>
                    <a:pt x="1214" y="1739"/>
                  </a:lnTo>
                  <a:lnTo>
                    <a:pt x="1248" y="1784"/>
                  </a:lnTo>
                  <a:lnTo>
                    <a:pt x="1040" y="1689"/>
                  </a:lnTo>
                  <a:lnTo>
                    <a:pt x="854" y="1593"/>
                  </a:lnTo>
                  <a:lnTo>
                    <a:pt x="689" y="1495"/>
                  </a:lnTo>
                  <a:lnTo>
                    <a:pt x="543" y="1396"/>
                  </a:lnTo>
                  <a:lnTo>
                    <a:pt x="418" y="1297"/>
                  </a:lnTo>
                  <a:lnTo>
                    <a:pt x="311" y="1197"/>
                  </a:lnTo>
                  <a:lnTo>
                    <a:pt x="220" y="1098"/>
                  </a:lnTo>
                  <a:lnTo>
                    <a:pt x="147" y="1001"/>
                  </a:lnTo>
                  <a:lnTo>
                    <a:pt x="89" y="904"/>
                  </a:lnTo>
                  <a:lnTo>
                    <a:pt x="46" y="811"/>
                  </a:lnTo>
                  <a:lnTo>
                    <a:pt x="18" y="719"/>
                  </a:lnTo>
                  <a:lnTo>
                    <a:pt x="2" y="630"/>
                  </a:lnTo>
                  <a:lnTo>
                    <a:pt x="0" y="546"/>
                  </a:lnTo>
                  <a:lnTo>
                    <a:pt x="7" y="465"/>
                  </a:lnTo>
                  <a:lnTo>
                    <a:pt x="28" y="389"/>
                  </a:lnTo>
                  <a:lnTo>
                    <a:pt x="56" y="317"/>
                  </a:lnTo>
                  <a:lnTo>
                    <a:pt x="95" y="253"/>
                  </a:lnTo>
                  <a:lnTo>
                    <a:pt x="141" y="194"/>
                  </a:lnTo>
                  <a:lnTo>
                    <a:pt x="195" y="142"/>
                  </a:lnTo>
                  <a:lnTo>
                    <a:pt x="255" y="97"/>
                  </a:lnTo>
                  <a:lnTo>
                    <a:pt x="321" y="60"/>
                  </a:lnTo>
                  <a:lnTo>
                    <a:pt x="392" y="31"/>
                  </a:lnTo>
                  <a:lnTo>
                    <a:pt x="467" y="11"/>
                  </a:lnTo>
                  <a:lnTo>
                    <a:pt x="545" y="1"/>
                  </a:lnTo>
                  <a:lnTo>
                    <a:pt x="625" y="0"/>
                  </a:lnTo>
                  <a:lnTo>
                    <a:pt x="706" y="9"/>
                  </a:lnTo>
                  <a:lnTo>
                    <a:pt x="788" y="29"/>
                  </a:lnTo>
                  <a:lnTo>
                    <a:pt x="869" y="61"/>
                  </a:lnTo>
                  <a:lnTo>
                    <a:pt x="951" y="105"/>
                  </a:lnTo>
                  <a:lnTo>
                    <a:pt x="1029" y="161"/>
                  </a:lnTo>
                  <a:lnTo>
                    <a:pt x="1104" y="230"/>
                  </a:lnTo>
                  <a:lnTo>
                    <a:pt x="1177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69"/>
            <p:cNvSpPr>
              <a:spLocks/>
            </p:cNvSpPr>
            <p:nvPr/>
          </p:nvSpPr>
          <p:spPr bwMode="auto">
            <a:xfrm>
              <a:off x="2249488" y="5724525"/>
              <a:ext cx="160338" cy="160338"/>
            </a:xfrm>
            <a:custGeom>
              <a:avLst/>
              <a:gdLst>
                <a:gd name="T0" fmla="*/ 227 w 506"/>
                <a:gd name="T1" fmla="*/ 506 h 507"/>
                <a:gd name="T2" fmla="*/ 190 w 506"/>
                <a:gd name="T3" fmla="*/ 499 h 507"/>
                <a:gd name="T4" fmla="*/ 154 w 506"/>
                <a:gd name="T5" fmla="*/ 488 h 507"/>
                <a:gd name="T6" fmla="*/ 121 w 506"/>
                <a:gd name="T7" fmla="*/ 471 h 507"/>
                <a:gd name="T8" fmla="*/ 91 w 506"/>
                <a:gd name="T9" fmla="*/ 449 h 507"/>
                <a:gd name="T10" fmla="*/ 65 w 506"/>
                <a:gd name="T11" fmla="*/ 424 h 507"/>
                <a:gd name="T12" fmla="*/ 43 w 506"/>
                <a:gd name="T13" fmla="*/ 396 h 507"/>
                <a:gd name="T14" fmla="*/ 25 w 506"/>
                <a:gd name="T15" fmla="*/ 363 h 507"/>
                <a:gd name="T16" fmla="*/ 11 w 506"/>
                <a:gd name="T17" fmla="*/ 329 h 507"/>
                <a:gd name="T18" fmla="*/ 2 w 506"/>
                <a:gd name="T19" fmla="*/ 292 h 507"/>
                <a:gd name="T20" fmla="*/ 0 w 506"/>
                <a:gd name="T21" fmla="*/ 253 h 507"/>
                <a:gd name="T22" fmla="*/ 2 w 506"/>
                <a:gd name="T23" fmla="*/ 215 h 507"/>
                <a:gd name="T24" fmla="*/ 11 w 506"/>
                <a:gd name="T25" fmla="*/ 179 h 507"/>
                <a:gd name="T26" fmla="*/ 25 w 506"/>
                <a:gd name="T27" fmla="*/ 144 h 507"/>
                <a:gd name="T28" fmla="*/ 43 w 506"/>
                <a:gd name="T29" fmla="*/ 112 h 507"/>
                <a:gd name="T30" fmla="*/ 65 w 506"/>
                <a:gd name="T31" fmla="*/ 84 h 507"/>
                <a:gd name="T32" fmla="*/ 91 w 506"/>
                <a:gd name="T33" fmla="*/ 59 h 507"/>
                <a:gd name="T34" fmla="*/ 121 w 506"/>
                <a:gd name="T35" fmla="*/ 37 h 507"/>
                <a:gd name="T36" fmla="*/ 154 w 506"/>
                <a:gd name="T37" fmla="*/ 21 h 507"/>
                <a:gd name="T38" fmla="*/ 190 w 506"/>
                <a:gd name="T39" fmla="*/ 8 h 507"/>
                <a:gd name="T40" fmla="*/ 227 w 506"/>
                <a:gd name="T41" fmla="*/ 2 h 507"/>
                <a:gd name="T42" fmla="*/ 266 w 506"/>
                <a:gd name="T43" fmla="*/ 1 h 507"/>
                <a:gd name="T44" fmla="*/ 304 w 506"/>
                <a:gd name="T45" fmla="*/ 6 h 507"/>
                <a:gd name="T46" fmla="*/ 340 w 506"/>
                <a:gd name="T47" fmla="*/ 16 h 507"/>
                <a:gd name="T48" fmla="*/ 373 w 506"/>
                <a:gd name="T49" fmla="*/ 31 h 507"/>
                <a:gd name="T50" fmla="*/ 405 w 506"/>
                <a:gd name="T51" fmla="*/ 51 h 507"/>
                <a:gd name="T52" fmla="*/ 432 w 506"/>
                <a:gd name="T53" fmla="*/ 75 h 507"/>
                <a:gd name="T54" fmla="*/ 455 w 506"/>
                <a:gd name="T55" fmla="*/ 102 h 507"/>
                <a:gd name="T56" fmla="*/ 475 w 506"/>
                <a:gd name="T57" fmla="*/ 134 h 507"/>
                <a:gd name="T58" fmla="*/ 491 w 506"/>
                <a:gd name="T59" fmla="*/ 166 h 507"/>
                <a:gd name="T60" fmla="*/ 501 w 506"/>
                <a:gd name="T61" fmla="*/ 203 h 507"/>
                <a:gd name="T62" fmla="*/ 505 w 506"/>
                <a:gd name="T63" fmla="*/ 241 h 507"/>
                <a:gd name="T64" fmla="*/ 504 w 506"/>
                <a:gd name="T65" fmla="*/ 279 h 507"/>
                <a:gd name="T66" fmla="*/ 497 w 506"/>
                <a:gd name="T67" fmla="*/ 317 h 507"/>
                <a:gd name="T68" fmla="*/ 486 w 506"/>
                <a:gd name="T69" fmla="*/ 353 h 507"/>
                <a:gd name="T70" fmla="*/ 469 w 506"/>
                <a:gd name="T71" fmla="*/ 386 h 507"/>
                <a:gd name="T72" fmla="*/ 448 w 506"/>
                <a:gd name="T73" fmla="*/ 415 h 507"/>
                <a:gd name="T74" fmla="*/ 423 w 506"/>
                <a:gd name="T75" fmla="*/ 441 h 507"/>
                <a:gd name="T76" fmla="*/ 394 w 506"/>
                <a:gd name="T77" fmla="*/ 464 h 507"/>
                <a:gd name="T78" fmla="*/ 363 w 506"/>
                <a:gd name="T79" fmla="*/ 482 h 507"/>
                <a:gd name="T80" fmla="*/ 328 w 506"/>
                <a:gd name="T81" fmla="*/ 496 h 507"/>
                <a:gd name="T82" fmla="*/ 292 w 506"/>
                <a:gd name="T83" fmla="*/ 505 h 507"/>
                <a:gd name="T84" fmla="*/ 253 w 506"/>
                <a:gd name="T85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" h="507">
                  <a:moveTo>
                    <a:pt x="253" y="507"/>
                  </a:moveTo>
                  <a:lnTo>
                    <a:pt x="239" y="507"/>
                  </a:lnTo>
                  <a:lnTo>
                    <a:pt x="227" y="506"/>
                  </a:lnTo>
                  <a:lnTo>
                    <a:pt x="213" y="505"/>
                  </a:lnTo>
                  <a:lnTo>
                    <a:pt x="201" y="502"/>
                  </a:lnTo>
                  <a:lnTo>
                    <a:pt x="190" y="499"/>
                  </a:lnTo>
                  <a:lnTo>
                    <a:pt x="177" y="496"/>
                  </a:lnTo>
                  <a:lnTo>
                    <a:pt x="166" y="492"/>
                  </a:lnTo>
                  <a:lnTo>
                    <a:pt x="154" y="488"/>
                  </a:lnTo>
                  <a:lnTo>
                    <a:pt x="142" y="482"/>
                  </a:lnTo>
                  <a:lnTo>
                    <a:pt x="132" y="476"/>
                  </a:lnTo>
                  <a:lnTo>
                    <a:pt x="121" y="471"/>
                  </a:lnTo>
                  <a:lnTo>
                    <a:pt x="111" y="464"/>
                  </a:lnTo>
                  <a:lnTo>
                    <a:pt x="102" y="457"/>
                  </a:lnTo>
                  <a:lnTo>
                    <a:pt x="91" y="449"/>
                  </a:lnTo>
                  <a:lnTo>
                    <a:pt x="82" y="441"/>
                  </a:lnTo>
                  <a:lnTo>
                    <a:pt x="73" y="433"/>
                  </a:lnTo>
                  <a:lnTo>
                    <a:pt x="65" y="424"/>
                  </a:lnTo>
                  <a:lnTo>
                    <a:pt x="57" y="415"/>
                  </a:lnTo>
                  <a:lnTo>
                    <a:pt x="50" y="405"/>
                  </a:lnTo>
                  <a:lnTo>
                    <a:pt x="43" y="396"/>
                  </a:lnTo>
                  <a:lnTo>
                    <a:pt x="36" y="386"/>
                  </a:lnTo>
                  <a:lnTo>
                    <a:pt x="30" y="374"/>
                  </a:lnTo>
                  <a:lnTo>
                    <a:pt x="25" y="363"/>
                  </a:lnTo>
                  <a:lnTo>
                    <a:pt x="19" y="353"/>
                  </a:lnTo>
                  <a:lnTo>
                    <a:pt x="14" y="341"/>
                  </a:lnTo>
                  <a:lnTo>
                    <a:pt x="11" y="329"/>
                  </a:lnTo>
                  <a:lnTo>
                    <a:pt x="8" y="317"/>
                  </a:lnTo>
                  <a:lnTo>
                    <a:pt x="4" y="306"/>
                  </a:lnTo>
                  <a:lnTo>
                    <a:pt x="2" y="292"/>
                  </a:lnTo>
                  <a:lnTo>
                    <a:pt x="1" y="279"/>
                  </a:lnTo>
                  <a:lnTo>
                    <a:pt x="0" y="267"/>
                  </a:lnTo>
                  <a:lnTo>
                    <a:pt x="0" y="253"/>
                  </a:lnTo>
                  <a:lnTo>
                    <a:pt x="0" y="241"/>
                  </a:lnTo>
                  <a:lnTo>
                    <a:pt x="1" y="227"/>
                  </a:lnTo>
                  <a:lnTo>
                    <a:pt x="2" y="215"/>
                  </a:lnTo>
                  <a:lnTo>
                    <a:pt x="4" y="203"/>
                  </a:lnTo>
                  <a:lnTo>
                    <a:pt x="8" y="190"/>
                  </a:lnTo>
                  <a:lnTo>
                    <a:pt x="11" y="179"/>
                  </a:lnTo>
                  <a:lnTo>
                    <a:pt x="14" y="166"/>
                  </a:lnTo>
                  <a:lnTo>
                    <a:pt x="19" y="155"/>
                  </a:lnTo>
                  <a:lnTo>
                    <a:pt x="25" y="144"/>
                  </a:lnTo>
                  <a:lnTo>
                    <a:pt x="30" y="134"/>
                  </a:lnTo>
                  <a:lnTo>
                    <a:pt x="36" y="122"/>
                  </a:lnTo>
                  <a:lnTo>
                    <a:pt x="43" y="112"/>
                  </a:lnTo>
                  <a:lnTo>
                    <a:pt x="50" y="102"/>
                  </a:lnTo>
                  <a:lnTo>
                    <a:pt x="57" y="93"/>
                  </a:lnTo>
                  <a:lnTo>
                    <a:pt x="65" y="84"/>
                  </a:lnTo>
                  <a:lnTo>
                    <a:pt x="73" y="75"/>
                  </a:lnTo>
                  <a:lnTo>
                    <a:pt x="82" y="67"/>
                  </a:lnTo>
                  <a:lnTo>
                    <a:pt x="91" y="59"/>
                  </a:lnTo>
                  <a:lnTo>
                    <a:pt x="102" y="51"/>
                  </a:lnTo>
                  <a:lnTo>
                    <a:pt x="111" y="44"/>
                  </a:lnTo>
                  <a:lnTo>
                    <a:pt x="121" y="37"/>
                  </a:lnTo>
                  <a:lnTo>
                    <a:pt x="132" y="31"/>
                  </a:lnTo>
                  <a:lnTo>
                    <a:pt x="142" y="26"/>
                  </a:lnTo>
                  <a:lnTo>
                    <a:pt x="154" y="21"/>
                  </a:lnTo>
                  <a:lnTo>
                    <a:pt x="166" y="16"/>
                  </a:lnTo>
                  <a:lnTo>
                    <a:pt x="177" y="13"/>
                  </a:lnTo>
                  <a:lnTo>
                    <a:pt x="190" y="8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7" y="2"/>
                  </a:lnTo>
                  <a:lnTo>
                    <a:pt x="239" y="1"/>
                  </a:lnTo>
                  <a:lnTo>
                    <a:pt x="253" y="0"/>
                  </a:lnTo>
                  <a:lnTo>
                    <a:pt x="266" y="1"/>
                  </a:lnTo>
                  <a:lnTo>
                    <a:pt x="278" y="2"/>
                  </a:lnTo>
                  <a:lnTo>
                    <a:pt x="292" y="4"/>
                  </a:lnTo>
                  <a:lnTo>
                    <a:pt x="304" y="6"/>
                  </a:lnTo>
                  <a:lnTo>
                    <a:pt x="316" y="8"/>
                  </a:lnTo>
                  <a:lnTo>
                    <a:pt x="328" y="13"/>
                  </a:lnTo>
                  <a:lnTo>
                    <a:pt x="340" y="16"/>
                  </a:lnTo>
                  <a:lnTo>
                    <a:pt x="351" y="21"/>
                  </a:lnTo>
                  <a:lnTo>
                    <a:pt x="363" y="26"/>
                  </a:lnTo>
                  <a:lnTo>
                    <a:pt x="373" y="31"/>
                  </a:lnTo>
                  <a:lnTo>
                    <a:pt x="384" y="37"/>
                  </a:lnTo>
                  <a:lnTo>
                    <a:pt x="394" y="44"/>
                  </a:lnTo>
                  <a:lnTo>
                    <a:pt x="405" y="51"/>
                  </a:lnTo>
                  <a:lnTo>
                    <a:pt x="414" y="59"/>
                  </a:lnTo>
                  <a:lnTo>
                    <a:pt x="423" y="67"/>
                  </a:lnTo>
                  <a:lnTo>
                    <a:pt x="432" y="75"/>
                  </a:lnTo>
                  <a:lnTo>
                    <a:pt x="440" y="84"/>
                  </a:lnTo>
                  <a:lnTo>
                    <a:pt x="448" y="93"/>
                  </a:lnTo>
                  <a:lnTo>
                    <a:pt x="455" y="102"/>
                  </a:lnTo>
                  <a:lnTo>
                    <a:pt x="462" y="112"/>
                  </a:lnTo>
                  <a:lnTo>
                    <a:pt x="469" y="122"/>
                  </a:lnTo>
                  <a:lnTo>
                    <a:pt x="475" y="134"/>
                  </a:lnTo>
                  <a:lnTo>
                    <a:pt x="480" y="144"/>
                  </a:lnTo>
                  <a:lnTo>
                    <a:pt x="486" y="155"/>
                  </a:lnTo>
                  <a:lnTo>
                    <a:pt x="491" y="166"/>
                  </a:lnTo>
                  <a:lnTo>
                    <a:pt x="494" y="179"/>
                  </a:lnTo>
                  <a:lnTo>
                    <a:pt x="497" y="190"/>
                  </a:lnTo>
                  <a:lnTo>
                    <a:pt x="501" y="203"/>
                  </a:lnTo>
                  <a:lnTo>
                    <a:pt x="503" y="215"/>
                  </a:lnTo>
                  <a:lnTo>
                    <a:pt x="504" y="227"/>
                  </a:lnTo>
                  <a:lnTo>
                    <a:pt x="505" y="241"/>
                  </a:lnTo>
                  <a:lnTo>
                    <a:pt x="506" y="253"/>
                  </a:lnTo>
                  <a:lnTo>
                    <a:pt x="505" y="267"/>
                  </a:lnTo>
                  <a:lnTo>
                    <a:pt x="504" y="279"/>
                  </a:lnTo>
                  <a:lnTo>
                    <a:pt x="503" y="292"/>
                  </a:lnTo>
                  <a:lnTo>
                    <a:pt x="501" y="306"/>
                  </a:lnTo>
                  <a:lnTo>
                    <a:pt x="497" y="317"/>
                  </a:lnTo>
                  <a:lnTo>
                    <a:pt x="494" y="329"/>
                  </a:lnTo>
                  <a:lnTo>
                    <a:pt x="491" y="341"/>
                  </a:lnTo>
                  <a:lnTo>
                    <a:pt x="486" y="353"/>
                  </a:lnTo>
                  <a:lnTo>
                    <a:pt x="480" y="363"/>
                  </a:lnTo>
                  <a:lnTo>
                    <a:pt x="475" y="374"/>
                  </a:lnTo>
                  <a:lnTo>
                    <a:pt x="469" y="386"/>
                  </a:lnTo>
                  <a:lnTo>
                    <a:pt x="462" y="396"/>
                  </a:lnTo>
                  <a:lnTo>
                    <a:pt x="455" y="405"/>
                  </a:lnTo>
                  <a:lnTo>
                    <a:pt x="448" y="415"/>
                  </a:lnTo>
                  <a:lnTo>
                    <a:pt x="440" y="424"/>
                  </a:lnTo>
                  <a:lnTo>
                    <a:pt x="432" y="433"/>
                  </a:lnTo>
                  <a:lnTo>
                    <a:pt x="423" y="441"/>
                  </a:lnTo>
                  <a:lnTo>
                    <a:pt x="414" y="449"/>
                  </a:lnTo>
                  <a:lnTo>
                    <a:pt x="405" y="457"/>
                  </a:lnTo>
                  <a:lnTo>
                    <a:pt x="394" y="464"/>
                  </a:lnTo>
                  <a:lnTo>
                    <a:pt x="384" y="471"/>
                  </a:lnTo>
                  <a:lnTo>
                    <a:pt x="373" y="476"/>
                  </a:lnTo>
                  <a:lnTo>
                    <a:pt x="363" y="482"/>
                  </a:lnTo>
                  <a:lnTo>
                    <a:pt x="351" y="488"/>
                  </a:lnTo>
                  <a:lnTo>
                    <a:pt x="340" y="492"/>
                  </a:lnTo>
                  <a:lnTo>
                    <a:pt x="328" y="496"/>
                  </a:lnTo>
                  <a:lnTo>
                    <a:pt x="316" y="499"/>
                  </a:lnTo>
                  <a:lnTo>
                    <a:pt x="304" y="502"/>
                  </a:lnTo>
                  <a:lnTo>
                    <a:pt x="292" y="505"/>
                  </a:lnTo>
                  <a:lnTo>
                    <a:pt x="278" y="506"/>
                  </a:lnTo>
                  <a:lnTo>
                    <a:pt x="266" y="507"/>
                  </a:lnTo>
                  <a:lnTo>
                    <a:pt x="253" y="5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0"/>
            <p:cNvSpPr>
              <a:spLocks/>
            </p:cNvSpPr>
            <p:nvPr/>
          </p:nvSpPr>
          <p:spPr bwMode="auto">
            <a:xfrm>
              <a:off x="2703513" y="5532438"/>
              <a:ext cx="349250" cy="300038"/>
            </a:xfrm>
            <a:custGeom>
              <a:avLst/>
              <a:gdLst>
                <a:gd name="T0" fmla="*/ 1101 w 1101"/>
                <a:gd name="T1" fmla="*/ 942 h 942"/>
                <a:gd name="T2" fmla="*/ 1072 w 1101"/>
                <a:gd name="T3" fmla="*/ 897 h 942"/>
                <a:gd name="T4" fmla="*/ 1040 w 1101"/>
                <a:gd name="T5" fmla="*/ 859 h 942"/>
                <a:gd name="T6" fmla="*/ 1005 w 1101"/>
                <a:gd name="T7" fmla="*/ 826 h 942"/>
                <a:gd name="T8" fmla="*/ 967 w 1101"/>
                <a:gd name="T9" fmla="*/ 798 h 942"/>
                <a:gd name="T10" fmla="*/ 928 w 1101"/>
                <a:gd name="T11" fmla="*/ 775 h 942"/>
                <a:gd name="T12" fmla="*/ 886 w 1101"/>
                <a:gd name="T13" fmla="*/ 757 h 942"/>
                <a:gd name="T14" fmla="*/ 843 w 1101"/>
                <a:gd name="T15" fmla="*/ 742 h 942"/>
                <a:gd name="T16" fmla="*/ 798 w 1101"/>
                <a:gd name="T17" fmla="*/ 732 h 942"/>
                <a:gd name="T18" fmla="*/ 751 w 1101"/>
                <a:gd name="T19" fmla="*/ 724 h 942"/>
                <a:gd name="T20" fmla="*/ 705 w 1101"/>
                <a:gd name="T21" fmla="*/ 718 h 942"/>
                <a:gd name="T22" fmla="*/ 657 w 1101"/>
                <a:gd name="T23" fmla="*/ 716 h 942"/>
                <a:gd name="T24" fmla="*/ 609 w 1101"/>
                <a:gd name="T25" fmla="*/ 714 h 942"/>
                <a:gd name="T26" fmla="*/ 513 w 1101"/>
                <a:gd name="T27" fmla="*/ 714 h 942"/>
                <a:gd name="T28" fmla="*/ 419 w 1101"/>
                <a:gd name="T29" fmla="*/ 714 h 942"/>
                <a:gd name="T30" fmla="*/ 374 w 1101"/>
                <a:gd name="T31" fmla="*/ 713 h 942"/>
                <a:gd name="T32" fmla="*/ 330 w 1101"/>
                <a:gd name="T33" fmla="*/ 710 h 942"/>
                <a:gd name="T34" fmla="*/ 287 w 1101"/>
                <a:gd name="T35" fmla="*/ 706 h 942"/>
                <a:gd name="T36" fmla="*/ 246 w 1101"/>
                <a:gd name="T37" fmla="*/ 700 h 942"/>
                <a:gd name="T38" fmla="*/ 207 w 1101"/>
                <a:gd name="T39" fmla="*/ 691 h 942"/>
                <a:gd name="T40" fmla="*/ 171 w 1101"/>
                <a:gd name="T41" fmla="*/ 679 h 942"/>
                <a:gd name="T42" fmla="*/ 137 w 1101"/>
                <a:gd name="T43" fmla="*/ 663 h 942"/>
                <a:gd name="T44" fmla="*/ 107 w 1101"/>
                <a:gd name="T45" fmla="*/ 643 h 942"/>
                <a:gd name="T46" fmla="*/ 80 w 1101"/>
                <a:gd name="T47" fmla="*/ 618 h 942"/>
                <a:gd name="T48" fmla="*/ 56 w 1101"/>
                <a:gd name="T49" fmla="*/ 588 h 942"/>
                <a:gd name="T50" fmla="*/ 35 w 1101"/>
                <a:gd name="T51" fmla="*/ 553 h 942"/>
                <a:gd name="T52" fmla="*/ 20 w 1101"/>
                <a:gd name="T53" fmla="*/ 511 h 942"/>
                <a:gd name="T54" fmla="*/ 8 w 1101"/>
                <a:gd name="T55" fmla="*/ 464 h 942"/>
                <a:gd name="T56" fmla="*/ 2 w 1101"/>
                <a:gd name="T57" fmla="*/ 408 h 942"/>
                <a:gd name="T58" fmla="*/ 0 w 1101"/>
                <a:gd name="T59" fmla="*/ 346 h 942"/>
                <a:gd name="T60" fmla="*/ 4 w 1101"/>
                <a:gd name="T61" fmla="*/ 275 h 942"/>
                <a:gd name="T62" fmla="*/ 35 w 1101"/>
                <a:gd name="T63" fmla="*/ 220 h 942"/>
                <a:gd name="T64" fmla="*/ 69 w 1101"/>
                <a:gd name="T65" fmla="*/ 171 h 942"/>
                <a:gd name="T66" fmla="*/ 106 w 1101"/>
                <a:gd name="T67" fmla="*/ 129 h 942"/>
                <a:gd name="T68" fmla="*/ 145 w 1101"/>
                <a:gd name="T69" fmla="*/ 93 h 942"/>
                <a:gd name="T70" fmla="*/ 185 w 1101"/>
                <a:gd name="T71" fmla="*/ 62 h 942"/>
                <a:gd name="T72" fmla="*/ 228 w 1101"/>
                <a:gd name="T73" fmla="*/ 39 h 942"/>
                <a:gd name="T74" fmla="*/ 271 w 1101"/>
                <a:gd name="T75" fmla="*/ 22 h 942"/>
                <a:gd name="T76" fmla="*/ 316 w 1101"/>
                <a:gd name="T77" fmla="*/ 9 h 942"/>
                <a:gd name="T78" fmla="*/ 361 w 1101"/>
                <a:gd name="T79" fmla="*/ 2 h 942"/>
                <a:gd name="T80" fmla="*/ 408 w 1101"/>
                <a:gd name="T81" fmla="*/ 0 h 942"/>
                <a:gd name="T82" fmla="*/ 454 w 1101"/>
                <a:gd name="T83" fmla="*/ 5 h 942"/>
                <a:gd name="T84" fmla="*/ 501 w 1101"/>
                <a:gd name="T85" fmla="*/ 13 h 942"/>
                <a:gd name="T86" fmla="*/ 548 w 1101"/>
                <a:gd name="T87" fmla="*/ 26 h 942"/>
                <a:gd name="T88" fmla="*/ 594 w 1101"/>
                <a:gd name="T89" fmla="*/ 44 h 942"/>
                <a:gd name="T90" fmla="*/ 641 w 1101"/>
                <a:gd name="T91" fmla="*/ 67 h 942"/>
                <a:gd name="T92" fmla="*/ 685 w 1101"/>
                <a:gd name="T93" fmla="*/ 93 h 942"/>
                <a:gd name="T94" fmla="*/ 729 w 1101"/>
                <a:gd name="T95" fmla="*/ 124 h 942"/>
                <a:gd name="T96" fmla="*/ 772 w 1101"/>
                <a:gd name="T97" fmla="*/ 157 h 942"/>
                <a:gd name="T98" fmla="*/ 814 w 1101"/>
                <a:gd name="T99" fmla="*/ 196 h 942"/>
                <a:gd name="T100" fmla="*/ 852 w 1101"/>
                <a:gd name="T101" fmla="*/ 238 h 942"/>
                <a:gd name="T102" fmla="*/ 890 w 1101"/>
                <a:gd name="T103" fmla="*/ 282 h 942"/>
                <a:gd name="T104" fmla="*/ 925 w 1101"/>
                <a:gd name="T105" fmla="*/ 330 h 942"/>
                <a:gd name="T106" fmla="*/ 958 w 1101"/>
                <a:gd name="T107" fmla="*/ 381 h 942"/>
                <a:gd name="T108" fmla="*/ 988 w 1101"/>
                <a:gd name="T109" fmla="*/ 435 h 942"/>
                <a:gd name="T110" fmla="*/ 1015 w 1101"/>
                <a:gd name="T111" fmla="*/ 491 h 942"/>
                <a:gd name="T112" fmla="*/ 1039 w 1101"/>
                <a:gd name="T113" fmla="*/ 550 h 942"/>
                <a:gd name="T114" fmla="*/ 1059 w 1101"/>
                <a:gd name="T115" fmla="*/ 611 h 942"/>
                <a:gd name="T116" fmla="*/ 1076 w 1101"/>
                <a:gd name="T117" fmla="*/ 674 h 942"/>
                <a:gd name="T118" fmla="*/ 1088 w 1101"/>
                <a:gd name="T119" fmla="*/ 739 h 942"/>
                <a:gd name="T120" fmla="*/ 1097 w 1101"/>
                <a:gd name="T121" fmla="*/ 805 h 942"/>
                <a:gd name="T122" fmla="*/ 1101 w 1101"/>
                <a:gd name="T123" fmla="*/ 873 h 942"/>
                <a:gd name="T124" fmla="*/ 1101 w 1101"/>
                <a:gd name="T125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1" h="942">
                  <a:moveTo>
                    <a:pt x="1101" y="942"/>
                  </a:moveTo>
                  <a:lnTo>
                    <a:pt x="1072" y="897"/>
                  </a:lnTo>
                  <a:lnTo>
                    <a:pt x="1040" y="859"/>
                  </a:lnTo>
                  <a:lnTo>
                    <a:pt x="1005" y="826"/>
                  </a:lnTo>
                  <a:lnTo>
                    <a:pt x="967" y="798"/>
                  </a:lnTo>
                  <a:lnTo>
                    <a:pt x="928" y="775"/>
                  </a:lnTo>
                  <a:lnTo>
                    <a:pt x="886" y="757"/>
                  </a:lnTo>
                  <a:lnTo>
                    <a:pt x="843" y="742"/>
                  </a:lnTo>
                  <a:lnTo>
                    <a:pt x="798" y="732"/>
                  </a:lnTo>
                  <a:lnTo>
                    <a:pt x="751" y="724"/>
                  </a:lnTo>
                  <a:lnTo>
                    <a:pt x="705" y="718"/>
                  </a:lnTo>
                  <a:lnTo>
                    <a:pt x="657" y="716"/>
                  </a:lnTo>
                  <a:lnTo>
                    <a:pt x="609" y="714"/>
                  </a:lnTo>
                  <a:lnTo>
                    <a:pt x="513" y="714"/>
                  </a:lnTo>
                  <a:lnTo>
                    <a:pt x="419" y="714"/>
                  </a:lnTo>
                  <a:lnTo>
                    <a:pt x="374" y="713"/>
                  </a:lnTo>
                  <a:lnTo>
                    <a:pt x="330" y="710"/>
                  </a:lnTo>
                  <a:lnTo>
                    <a:pt x="287" y="706"/>
                  </a:lnTo>
                  <a:lnTo>
                    <a:pt x="246" y="700"/>
                  </a:lnTo>
                  <a:lnTo>
                    <a:pt x="207" y="691"/>
                  </a:lnTo>
                  <a:lnTo>
                    <a:pt x="171" y="679"/>
                  </a:lnTo>
                  <a:lnTo>
                    <a:pt x="137" y="663"/>
                  </a:lnTo>
                  <a:lnTo>
                    <a:pt x="107" y="643"/>
                  </a:lnTo>
                  <a:lnTo>
                    <a:pt x="80" y="618"/>
                  </a:lnTo>
                  <a:lnTo>
                    <a:pt x="56" y="588"/>
                  </a:lnTo>
                  <a:lnTo>
                    <a:pt x="35" y="553"/>
                  </a:lnTo>
                  <a:lnTo>
                    <a:pt x="20" y="511"/>
                  </a:lnTo>
                  <a:lnTo>
                    <a:pt x="8" y="464"/>
                  </a:lnTo>
                  <a:lnTo>
                    <a:pt x="2" y="408"/>
                  </a:lnTo>
                  <a:lnTo>
                    <a:pt x="0" y="346"/>
                  </a:lnTo>
                  <a:lnTo>
                    <a:pt x="4" y="275"/>
                  </a:lnTo>
                  <a:lnTo>
                    <a:pt x="35" y="220"/>
                  </a:lnTo>
                  <a:lnTo>
                    <a:pt x="69" y="171"/>
                  </a:lnTo>
                  <a:lnTo>
                    <a:pt x="106" y="129"/>
                  </a:lnTo>
                  <a:lnTo>
                    <a:pt x="145" y="93"/>
                  </a:lnTo>
                  <a:lnTo>
                    <a:pt x="185" y="62"/>
                  </a:lnTo>
                  <a:lnTo>
                    <a:pt x="228" y="39"/>
                  </a:lnTo>
                  <a:lnTo>
                    <a:pt x="271" y="22"/>
                  </a:lnTo>
                  <a:lnTo>
                    <a:pt x="316" y="9"/>
                  </a:lnTo>
                  <a:lnTo>
                    <a:pt x="361" y="2"/>
                  </a:lnTo>
                  <a:lnTo>
                    <a:pt x="408" y="0"/>
                  </a:lnTo>
                  <a:lnTo>
                    <a:pt x="454" y="5"/>
                  </a:lnTo>
                  <a:lnTo>
                    <a:pt x="501" y="13"/>
                  </a:lnTo>
                  <a:lnTo>
                    <a:pt x="548" y="26"/>
                  </a:lnTo>
                  <a:lnTo>
                    <a:pt x="594" y="44"/>
                  </a:lnTo>
                  <a:lnTo>
                    <a:pt x="641" y="67"/>
                  </a:lnTo>
                  <a:lnTo>
                    <a:pt x="685" y="93"/>
                  </a:lnTo>
                  <a:lnTo>
                    <a:pt x="729" y="124"/>
                  </a:lnTo>
                  <a:lnTo>
                    <a:pt x="772" y="157"/>
                  </a:lnTo>
                  <a:lnTo>
                    <a:pt x="814" y="196"/>
                  </a:lnTo>
                  <a:lnTo>
                    <a:pt x="852" y="238"/>
                  </a:lnTo>
                  <a:lnTo>
                    <a:pt x="890" y="282"/>
                  </a:lnTo>
                  <a:lnTo>
                    <a:pt x="925" y="330"/>
                  </a:lnTo>
                  <a:lnTo>
                    <a:pt x="958" y="381"/>
                  </a:lnTo>
                  <a:lnTo>
                    <a:pt x="988" y="435"/>
                  </a:lnTo>
                  <a:lnTo>
                    <a:pt x="1015" y="491"/>
                  </a:lnTo>
                  <a:lnTo>
                    <a:pt x="1039" y="550"/>
                  </a:lnTo>
                  <a:lnTo>
                    <a:pt x="1059" y="611"/>
                  </a:lnTo>
                  <a:lnTo>
                    <a:pt x="1076" y="674"/>
                  </a:lnTo>
                  <a:lnTo>
                    <a:pt x="1088" y="739"/>
                  </a:lnTo>
                  <a:lnTo>
                    <a:pt x="1097" y="805"/>
                  </a:lnTo>
                  <a:lnTo>
                    <a:pt x="1101" y="873"/>
                  </a:lnTo>
                  <a:lnTo>
                    <a:pt x="1101" y="9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3715350"/>
      </p:ext>
    </p:extLst>
  </p:cSld>
  <p:clrMapOvr>
    <a:masterClrMapping/>
  </p:clrMapOvr>
  <p:transition spd="slow" advTm="600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4" presetClass="path" presetSubtype="0" decel="3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11022E-16 0.03889 L 1.11022E-16 -0.14815 " pathEditMode="relative" rAng="0" ptsTypes="AA">
                                      <p:cBhvr>
                                        <p:cTn id="11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5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64" presetClass="path" presetSubtype="0" accel="30000" decel="3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95833E-6 0.03842 L 3.95833E-6 2.96296E-6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21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2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6" grpId="0"/>
      <p:bldP spid="51" grpId="0"/>
      <p:bldP spid="157" grpId="0" animBg="1"/>
      <p:bldP spid="159" grpId="0" animBg="1"/>
      <p:bldP spid="160" grpId="0" animBg="1"/>
      <p:bldP spid="16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CAC3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组合 202"/>
          <p:cNvGrpSpPr/>
          <p:nvPr/>
        </p:nvGrpSpPr>
        <p:grpSpPr>
          <a:xfrm>
            <a:off x="1572072" y="2007719"/>
            <a:ext cx="728007" cy="343426"/>
            <a:chOff x="2312069" y="1977011"/>
            <a:chExt cx="728007" cy="343426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2312069" y="1977011"/>
              <a:ext cx="728007" cy="343426"/>
            </a:xfrm>
            <a:custGeom>
              <a:avLst/>
              <a:gdLst>
                <a:gd name="T0" fmla="*/ 178 w 288"/>
                <a:gd name="T1" fmla="*/ 0 h 139"/>
                <a:gd name="T2" fmla="*/ 148 w 288"/>
                <a:gd name="T3" fmla="*/ 3 h 139"/>
                <a:gd name="T4" fmla="*/ 39 w 288"/>
                <a:gd name="T5" fmla="*/ 0 h 139"/>
                <a:gd name="T6" fmla="*/ 39 w 288"/>
                <a:gd name="T7" fmla="*/ 13 h 139"/>
                <a:gd name="T8" fmla="*/ 148 w 288"/>
                <a:gd name="T9" fmla="*/ 10 h 139"/>
                <a:gd name="T10" fmla="*/ 154 w 288"/>
                <a:gd name="T11" fmla="*/ 26 h 139"/>
                <a:gd name="T12" fmla="*/ 110 w 288"/>
                <a:gd name="T13" fmla="*/ 55 h 139"/>
                <a:gd name="T14" fmla="*/ 25 w 288"/>
                <a:gd name="T15" fmla="*/ 24 h 139"/>
                <a:gd name="T16" fmla="*/ 12 w 288"/>
                <a:gd name="T17" fmla="*/ 23 h 139"/>
                <a:gd name="T18" fmla="*/ 2 w 288"/>
                <a:gd name="T19" fmla="*/ 31 h 139"/>
                <a:gd name="T20" fmla="*/ 1 w 288"/>
                <a:gd name="T21" fmla="*/ 49 h 139"/>
                <a:gd name="T22" fmla="*/ 48 w 288"/>
                <a:gd name="T23" fmla="*/ 58 h 139"/>
                <a:gd name="T24" fmla="*/ 106 w 288"/>
                <a:gd name="T25" fmla="*/ 75 h 139"/>
                <a:gd name="T26" fmla="*/ 144 w 288"/>
                <a:gd name="T27" fmla="*/ 133 h 139"/>
                <a:gd name="T28" fmla="*/ 125 w 288"/>
                <a:gd name="T29" fmla="*/ 136 h 139"/>
                <a:gd name="T30" fmla="*/ 212 w 288"/>
                <a:gd name="T31" fmla="*/ 139 h 139"/>
                <a:gd name="T32" fmla="*/ 256 w 288"/>
                <a:gd name="T33" fmla="*/ 120 h 139"/>
                <a:gd name="T34" fmla="*/ 215 w 288"/>
                <a:gd name="T35" fmla="*/ 133 h 139"/>
                <a:gd name="T36" fmla="*/ 264 w 288"/>
                <a:gd name="T37" fmla="*/ 87 h 139"/>
                <a:gd name="T38" fmla="*/ 166 w 288"/>
                <a:gd name="T39" fmla="*/ 26 h 139"/>
                <a:gd name="T40" fmla="*/ 173 w 288"/>
                <a:gd name="T41" fmla="*/ 10 h 139"/>
                <a:gd name="T42" fmla="*/ 282 w 288"/>
                <a:gd name="T43" fmla="*/ 13 h 139"/>
                <a:gd name="T44" fmla="*/ 282 w 288"/>
                <a:gd name="T45" fmla="*/ 0 h 139"/>
                <a:gd name="T46" fmla="*/ 7 w 288"/>
                <a:gd name="T47" fmla="*/ 49 h 139"/>
                <a:gd name="T48" fmla="*/ 21 w 288"/>
                <a:gd name="T49" fmla="*/ 53 h 139"/>
                <a:gd name="T50" fmla="*/ 41 w 288"/>
                <a:gd name="T51" fmla="*/ 57 h 139"/>
                <a:gd name="T52" fmla="*/ 29 w 288"/>
                <a:gd name="T53" fmla="*/ 43 h 139"/>
                <a:gd name="T54" fmla="*/ 25 w 288"/>
                <a:gd name="T55" fmla="*/ 31 h 139"/>
                <a:gd name="T56" fmla="*/ 29 w 288"/>
                <a:gd name="T57" fmla="*/ 43 h 139"/>
                <a:gd name="T58" fmla="*/ 150 w 288"/>
                <a:gd name="T59" fmla="*/ 133 h 139"/>
                <a:gd name="T60" fmla="*/ 181 w 288"/>
                <a:gd name="T61" fmla="*/ 113 h 139"/>
                <a:gd name="T62" fmla="*/ 209 w 288"/>
                <a:gd name="T63" fmla="*/ 113 h 139"/>
                <a:gd name="T64" fmla="*/ 246 w 288"/>
                <a:gd name="T65" fmla="*/ 72 h 139"/>
                <a:gd name="T66" fmla="*/ 189 w 288"/>
                <a:gd name="T67" fmla="*/ 39 h 139"/>
                <a:gd name="T68" fmla="*/ 183 w 288"/>
                <a:gd name="T69" fmla="*/ 39 h 139"/>
                <a:gd name="T70" fmla="*/ 227 w 288"/>
                <a:gd name="T71" fmla="*/ 81 h 139"/>
                <a:gd name="T72" fmla="*/ 252 w 288"/>
                <a:gd name="T73" fmla="*/ 87 h 139"/>
                <a:gd name="T74" fmla="*/ 181 w 288"/>
                <a:gd name="T75" fmla="*/ 101 h 139"/>
                <a:gd name="T76" fmla="*/ 119 w 288"/>
                <a:gd name="T77" fmla="*/ 75 h 139"/>
                <a:gd name="T78" fmla="*/ 183 w 288"/>
                <a:gd name="T79" fmla="*/ 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8" h="139">
                  <a:moveTo>
                    <a:pt x="282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6" y="0"/>
                    <a:pt x="174" y="1"/>
                    <a:pt x="173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6" y="1"/>
                    <a:pt x="145" y="0"/>
                    <a:pt x="1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32" y="3"/>
                    <a:pt x="32" y="6"/>
                  </a:cubicBezTo>
                  <a:cubicBezTo>
                    <a:pt x="32" y="10"/>
                    <a:pt x="35" y="13"/>
                    <a:pt x="39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5" y="13"/>
                    <a:pt x="146" y="11"/>
                    <a:pt x="148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31" y="26"/>
                    <a:pt x="117" y="39"/>
                    <a:pt x="110" y="5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8" y="34"/>
                    <a:pt x="38" y="24"/>
                    <a:pt x="25" y="24"/>
                  </a:cubicBezTo>
                  <a:cubicBezTo>
                    <a:pt x="22" y="24"/>
                    <a:pt x="18" y="25"/>
                    <a:pt x="15" y="2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0"/>
                    <a:pt x="6" y="20"/>
                    <a:pt x="3" y="22"/>
                  </a:cubicBezTo>
                  <a:cubicBezTo>
                    <a:pt x="1" y="24"/>
                    <a:pt x="0" y="28"/>
                    <a:pt x="2" y="3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3" y="39"/>
                    <a:pt x="1" y="43"/>
                    <a:pt x="1" y="49"/>
                  </a:cubicBezTo>
                  <a:cubicBezTo>
                    <a:pt x="1" y="62"/>
                    <a:pt x="12" y="73"/>
                    <a:pt x="25" y="73"/>
                  </a:cubicBezTo>
                  <a:cubicBezTo>
                    <a:pt x="35" y="73"/>
                    <a:pt x="44" y="67"/>
                    <a:pt x="48" y="58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70"/>
                    <a:pt x="106" y="73"/>
                    <a:pt x="106" y="75"/>
                  </a:cubicBezTo>
                  <a:cubicBezTo>
                    <a:pt x="106" y="100"/>
                    <a:pt x="128" y="111"/>
                    <a:pt x="144" y="11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7" y="133"/>
                    <a:pt x="125" y="134"/>
                    <a:pt x="125" y="136"/>
                  </a:cubicBezTo>
                  <a:cubicBezTo>
                    <a:pt x="125" y="138"/>
                    <a:pt x="127" y="139"/>
                    <a:pt x="129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45" y="139"/>
                    <a:pt x="256" y="125"/>
                    <a:pt x="256" y="125"/>
                  </a:cubicBezTo>
                  <a:cubicBezTo>
                    <a:pt x="257" y="123"/>
                    <a:pt x="257" y="121"/>
                    <a:pt x="256" y="120"/>
                  </a:cubicBezTo>
                  <a:cubicBezTo>
                    <a:pt x="254" y="119"/>
                    <a:pt x="252" y="120"/>
                    <a:pt x="251" y="121"/>
                  </a:cubicBezTo>
                  <a:cubicBezTo>
                    <a:pt x="251" y="121"/>
                    <a:pt x="242" y="132"/>
                    <a:pt x="215" y="133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32" y="112"/>
                    <a:pt x="264" y="107"/>
                    <a:pt x="264" y="87"/>
                  </a:cubicBezTo>
                  <a:cubicBezTo>
                    <a:pt x="264" y="57"/>
                    <a:pt x="213" y="26"/>
                    <a:pt x="185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4" y="11"/>
                    <a:pt x="176" y="13"/>
                    <a:pt x="178" y="13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5" y="13"/>
                    <a:pt x="288" y="10"/>
                    <a:pt x="288" y="6"/>
                  </a:cubicBezTo>
                  <a:cubicBezTo>
                    <a:pt x="288" y="3"/>
                    <a:pt x="285" y="0"/>
                    <a:pt x="282" y="0"/>
                  </a:cubicBezTo>
                  <a:close/>
                  <a:moveTo>
                    <a:pt x="25" y="67"/>
                  </a:moveTo>
                  <a:cubicBezTo>
                    <a:pt x="15" y="67"/>
                    <a:pt x="7" y="59"/>
                    <a:pt x="7" y="49"/>
                  </a:cubicBezTo>
                  <a:cubicBezTo>
                    <a:pt x="7" y="45"/>
                    <a:pt x="8" y="42"/>
                    <a:pt x="10" y="40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2" y="54"/>
                    <a:pt x="23" y="55"/>
                    <a:pt x="24" y="55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8" y="63"/>
                    <a:pt x="32" y="67"/>
                    <a:pt x="25" y="67"/>
                  </a:cubicBezTo>
                  <a:close/>
                  <a:moveTo>
                    <a:pt x="29" y="43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21" y="31"/>
                    <a:pt x="23" y="31"/>
                    <a:pt x="25" y="31"/>
                  </a:cubicBezTo>
                  <a:cubicBezTo>
                    <a:pt x="34" y="31"/>
                    <a:pt x="41" y="37"/>
                    <a:pt x="43" y="45"/>
                  </a:cubicBezTo>
                  <a:lnTo>
                    <a:pt x="29" y="43"/>
                  </a:lnTo>
                  <a:close/>
                  <a:moveTo>
                    <a:pt x="209" y="133"/>
                  </a:moveTo>
                  <a:cubicBezTo>
                    <a:pt x="150" y="133"/>
                    <a:pt x="150" y="133"/>
                    <a:pt x="150" y="133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56" y="113"/>
                    <a:pt x="169" y="113"/>
                    <a:pt x="181" y="113"/>
                  </a:cubicBezTo>
                  <a:cubicBezTo>
                    <a:pt x="192" y="113"/>
                    <a:pt x="202" y="113"/>
                    <a:pt x="205" y="113"/>
                  </a:cubicBezTo>
                  <a:cubicBezTo>
                    <a:pt x="206" y="113"/>
                    <a:pt x="207" y="113"/>
                    <a:pt x="209" y="113"/>
                  </a:cubicBezTo>
                  <a:lnTo>
                    <a:pt x="209" y="133"/>
                  </a:lnTo>
                  <a:close/>
                  <a:moveTo>
                    <a:pt x="246" y="72"/>
                  </a:moveTo>
                  <a:cubicBezTo>
                    <a:pt x="232" y="75"/>
                    <a:pt x="218" y="76"/>
                    <a:pt x="207" y="69"/>
                  </a:cubicBezTo>
                  <a:cubicBezTo>
                    <a:pt x="199" y="64"/>
                    <a:pt x="193" y="54"/>
                    <a:pt x="189" y="39"/>
                  </a:cubicBezTo>
                  <a:cubicBezTo>
                    <a:pt x="207" y="41"/>
                    <a:pt x="234" y="56"/>
                    <a:pt x="246" y="72"/>
                  </a:cubicBezTo>
                  <a:close/>
                  <a:moveTo>
                    <a:pt x="183" y="39"/>
                  </a:moveTo>
                  <a:cubicBezTo>
                    <a:pt x="187" y="56"/>
                    <a:pt x="193" y="68"/>
                    <a:pt x="204" y="75"/>
                  </a:cubicBezTo>
                  <a:cubicBezTo>
                    <a:pt x="211" y="79"/>
                    <a:pt x="219" y="81"/>
                    <a:pt x="227" y="81"/>
                  </a:cubicBezTo>
                  <a:cubicBezTo>
                    <a:pt x="234" y="81"/>
                    <a:pt x="242" y="79"/>
                    <a:pt x="249" y="78"/>
                  </a:cubicBezTo>
                  <a:cubicBezTo>
                    <a:pt x="251" y="81"/>
                    <a:pt x="252" y="84"/>
                    <a:pt x="252" y="87"/>
                  </a:cubicBezTo>
                  <a:cubicBezTo>
                    <a:pt x="252" y="94"/>
                    <a:pt x="230" y="101"/>
                    <a:pt x="205" y="101"/>
                  </a:cubicBezTo>
                  <a:cubicBezTo>
                    <a:pt x="202" y="101"/>
                    <a:pt x="192" y="101"/>
                    <a:pt x="181" y="101"/>
                  </a:cubicBezTo>
                  <a:cubicBezTo>
                    <a:pt x="168" y="101"/>
                    <a:pt x="154" y="101"/>
                    <a:pt x="148" y="101"/>
                  </a:cubicBezTo>
                  <a:cubicBezTo>
                    <a:pt x="141" y="101"/>
                    <a:pt x="119" y="95"/>
                    <a:pt x="119" y="75"/>
                  </a:cubicBezTo>
                  <a:cubicBezTo>
                    <a:pt x="119" y="55"/>
                    <a:pt x="134" y="39"/>
                    <a:pt x="147" y="39"/>
                  </a:cubicBezTo>
                  <a:lnTo>
                    <a:pt x="183" y="3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648400" y="2085461"/>
              <a:ext cx="131978" cy="126526"/>
            </a:xfrm>
            <a:custGeom>
              <a:avLst/>
              <a:gdLst>
                <a:gd name="T0" fmla="*/ 6 w 52"/>
                <a:gd name="T1" fmla="*/ 19 h 51"/>
                <a:gd name="T2" fmla="*/ 0 w 52"/>
                <a:gd name="T3" fmla="*/ 26 h 51"/>
                <a:gd name="T4" fmla="*/ 6 w 52"/>
                <a:gd name="T5" fmla="*/ 32 h 51"/>
                <a:gd name="T6" fmla="*/ 20 w 52"/>
                <a:gd name="T7" fmla="*/ 32 h 51"/>
                <a:gd name="T8" fmla="*/ 20 w 52"/>
                <a:gd name="T9" fmla="*/ 45 h 51"/>
                <a:gd name="T10" fmla="*/ 26 w 52"/>
                <a:gd name="T11" fmla="*/ 51 h 51"/>
                <a:gd name="T12" fmla="*/ 32 w 52"/>
                <a:gd name="T13" fmla="*/ 45 h 51"/>
                <a:gd name="T14" fmla="*/ 32 w 52"/>
                <a:gd name="T15" fmla="*/ 32 h 51"/>
                <a:gd name="T16" fmla="*/ 46 w 52"/>
                <a:gd name="T17" fmla="*/ 32 h 51"/>
                <a:gd name="T18" fmla="*/ 52 w 52"/>
                <a:gd name="T19" fmla="*/ 26 h 51"/>
                <a:gd name="T20" fmla="*/ 46 w 52"/>
                <a:gd name="T21" fmla="*/ 19 h 51"/>
                <a:gd name="T22" fmla="*/ 32 w 52"/>
                <a:gd name="T23" fmla="*/ 19 h 51"/>
                <a:gd name="T24" fmla="*/ 32 w 52"/>
                <a:gd name="T25" fmla="*/ 6 h 51"/>
                <a:gd name="T26" fmla="*/ 26 w 52"/>
                <a:gd name="T27" fmla="*/ 0 h 51"/>
                <a:gd name="T28" fmla="*/ 20 w 52"/>
                <a:gd name="T29" fmla="*/ 6 h 51"/>
                <a:gd name="T30" fmla="*/ 20 w 52"/>
                <a:gd name="T31" fmla="*/ 19 h 51"/>
                <a:gd name="T32" fmla="*/ 6 w 52"/>
                <a:gd name="T33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6" y="19"/>
                  </a:moveTo>
                  <a:cubicBezTo>
                    <a:pt x="3" y="19"/>
                    <a:pt x="0" y="22"/>
                    <a:pt x="0" y="26"/>
                  </a:cubicBezTo>
                  <a:cubicBezTo>
                    <a:pt x="0" y="29"/>
                    <a:pt x="3" y="32"/>
                    <a:pt x="6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9"/>
                    <a:pt x="23" y="51"/>
                    <a:pt x="26" y="51"/>
                  </a:cubicBezTo>
                  <a:cubicBezTo>
                    <a:pt x="29" y="51"/>
                    <a:pt x="32" y="49"/>
                    <a:pt x="32" y="4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9" y="32"/>
                    <a:pt x="52" y="29"/>
                    <a:pt x="52" y="26"/>
                  </a:cubicBezTo>
                  <a:cubicBezTo>
                    <a:pt x="52" y="22"/>
                    <a:pt x="49" y="19"/>
                    <a:pt x="46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3"/>
                    <a:pt x="29" y="0"/>
                    <a:pt x="26" y="0"/>
                  </a:cubicBezTo>
                  <a:cubicBezTo>
                    <a:pt x="23" y="0"/>
                    <a:pt x="20" y="3"/>
                    <a:pt x="20" y="6"/>
                  </a:cubicBezTo>
                  <a:cubicBezTo>
                    <a:pt x="20" y="19"/>
                    <a:pt x="20" y="19"/>
                    <a:pt x="20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1655801" y="5621336"/>
            <a:ext cx="563390" cy="554765"/>
            <a:chOff x="2395798" y="5590628"/>
            <a:chExt cx="563390" cy="554765"/>
          </a:xfrm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2804503" y="5700468"/>
              <a:ext cx="46831" cy="41712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395798" y="5590628"/>
              <a:ext cx="563390" cy="554765"/>
            </a:xfrm>
            <a:custGeom>
              <a:avLst/>
              <a:gdLst>
                <a:gd name="T0" fmla="*/ 222 w 223"/>
                <a:gd name="T1" fmla="*/ 2 h 224"/>
                <a:gd name="T2" fmla="*/ 217 w 223"/>
                <a:gd name="T3" fmla="*/ 2 h 224"/>
                <a:gd name="T4" fmla="*/ 201 w 223"/>
                <a:gd name="T5" fmla="*/ 18 h 224"/>
                <a:gd name="T6" fmla="*/ 199 w 223"/>
                <a:gd name="T7" fmla="*/ 18 h 224"/>
                <a:gd name="T8" fmla="*/ 104 w 223"/>
                <a:gd name="T9" fmla="*/ 17 h 224"/>
                <a:gd name="T10" fmla="*/ 99 w 223"/>
                <a:gd name="T11" fmla="*/ 19 h 224"/>
                <a:gd name="T12" fmla="*/ 2 w 223"/>
                <a:gd name="T13" fmla="*/ 116 h 224"/>
                <a:gd name="T14" fmla="*/ 0 w 223"/>
                <a:gd name="T15" fmla="*/ 121 h 224"/>
                <a:gd name="T16" fmla="*/ 2 w 223"/>
                <a:gd name="T17" fmla="*/ 126 h 224"/>
                <a:gd name="T18" fmla="*/ 98 w 223"/>
                <a:gd name="T19" fmla="*/ 222 h 224"/>
                <a:gd name="T20" fmla="*/ 103 w 223"/>
                <a:gd name="T21" fmla="*/ 224 h 224"/>
                <a:gd name="T22" fmla="*/ 108 w 223"/>
                <a:gd name="T23" fmla="*/ 222 h 224"/>
                <a:gd name="T24" fmla="*/ 205 w 223"/>
                <a:gd name="T25" fmla="*/ 125 h 224"/>
                <a:gd name="T26" fmla="*/ 207 w 223"/>
                <a:gd name="T27" fmla="*/ 120 h 224"/>
                <a:gd name="T28" fmla="*/ 206 w 223"/>
                <a:gd name="T29" fmla="*/ 25 h 224"/>
                <a:gd name="T30" fmla="*/ 206 w 223"/>
                <a:gd name="T31" fmla="*/ 23 h 224"/>
                <a:gd name="T32" fmla="*/ 222 w 223"/>
                <a:gd name="T33" fmla="*/ 7 h 224"/>
                <a:gd name="T34" fmla="*/ 222 w 223"/>
                <a:gd name="T35" fmla="*/ 2 h 224"/>
                <a:gd name="T36" fmla="*/ 103 w 223"/>
                <a:gd name="T37" fmla="*/ 207 h 224"/>
                <a:gd name="T38" fmla="*/ 16 w 223"/>
                <a:gd name="T39" fmla="*/ 121 h 224"/>
                <a:gd name="T40" fmla="*/ 107 w 223"/>
                <a:gd name="T41" fmla="*/ 31 h 224"/>
                <a:gd name="T42" fmla="*/ 192 w 223"/>
                <a:gd name="T43" fmla="*/ 31 h 224"/>
                <a:gd name="T44" fmla="*/ 193 w 223"/>
                <a:gd name="T45" fmla="*/ 117 h 224"/>
                <a:gd name="T46" fmla="*/ 103 w 223"/>
                <a:gd name="T47" fmla="*/ 20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24">
                  <a:moveTo>
                    <a:pt x="222" y="2"/>
                  </a:moveTo>
                  <a:cubicBezTo>
                    <a:pt x="221" y="0"/>
                    <a:pt x="219" y="0"/>
                    <a:pt x="217" y="2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18"/>
                    <a:pt x="200" y="18"/>
                    <a:pt x="199" y="18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2" y="17"/>
                    <a:pt x="100" y="18"/>
                    <a:pt x="99" y="19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1" y="118"/>
                    <a:pt x="0" y="119"/>
                    <a:pt x="0" y="121"/>
                  </a:cubicBezTo>
                  <a:cubicBezTo>
                    <a:pt x="0" y="123"/>
                    <a:pt x="1" y="125"/>
                    <a:pt x="2" y="126"/>
                  </a:cubicBezTo>
                  <a:cubicBezTo>
                    <a:pt x="98" y="222"/>
                    <a:pt x="98" y="222"/>
                    <a:pt x="98" y="222"/>
                  </a:cubicBezTo>
                  <a:cubicBezTo>
                    <a:pt x="99" y="223"/>
                    <a:pt x="101" y="224"/>
                    <a:pt x="103" y="224"/>
                  </a:cubicBezTo>
                  <a:cubicBezTo>
                    <a:pt x="104" y="224"/>
                    <a:pt x="106" y="223"/>
                    <a:pt x="108" y="222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6" y="124"/>
                    <a:pt x="207" y="122"/>
                    <a:pt x="207" y="120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6" y="23"/>
                    <a:pt x="206" y="23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3" y="5"/>
                    <a:pt x="223" y="3"/>
                    <a:pt x="222" y="2"/>
                  </a:cubicBezTo>
                  <a:close/>
                  <a:moveTo>
                    <a:pt x="103" y="207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3" y="117"/>
                    <a:pt x="193" y="117"/>
                    <a:pt x="193" y="117"/>
                  </a:cubicBezTo>
                  <a:lnTo>
                    <a:pt x="103" y="20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610084" y="5803357"/>
              <a:ext cx="134817" cy="132087"/>
            </a:xfrm>
            <a:custGeom>
              <a:avLst/>
              <a:gdLst>
                <a:gd name="T0" fmla="*/ 34 w 53"/>
                <a:gd name="T1" fmla="*/ 26 h 53"/>
                <a:gd name="T2" fmla="*/ 51 w 53"/>
                <a:gd name="T3" fmla="*/ 9 h 53"/>
                <a:gd name="T4" fmla="*/ 51 w 53"/>
                <a:gd name="T5" fmla="*/ 2 h 53"/>
                <a:gd name="T6" fmla="*/ 43 w 53"/>
                <a:gd name="T7" fmla="*/ 2 h 53"/>
                <a:gd name="T8" fmla="*/ 26 w 53"/>
                <a:gd name="T9" fmla="*/ 19 h 53"/>
                <a:gd name="T10" fmla="*/ 9 w 53"/>
                <a:gd name="T11" fmla="*/ 2 h 53"/>
                <a:gd name="T12" fmla="*/ 2 w 53"/>
                <a:gd name="T13" fmla="*/ 2 h 53"/>
                <a:gd name="T14" fmla="*/ 2 w 53"/>
                <a:gd name="T15" fmla="*/ 9 h 53"/>
                <a:gd name="T16" fmla="*/ 19 w 53"/>
                <a:gd name="T17" fmla="*/ 26 h 53"/>
                <a:gd name="T18" fmla="*/ 2 w 53"/>
                <a:gd name="T19" fmla="*/ 43 h 53"/>
                <a:gd name="T20" fmla="*/ 2 w 53"/>
                <a:gd name="T21" fmla="*/ 51 h 53"/>
                <a:gd name="T22" fmla="*/ 6 w 53"/>
                <a:gd name="T23" fmla="*/ 53 h 53"/>
                <a:gd name="T24" fmla="*/ 9 w 53"/>
                <a:gd name="T25" fmla="*/ 51 h 53"/>
                <a:gd name="T26" fmla="*/ 26 w 53"/>
                <a:gd name="T27" fmla="*/ 34 h 53"/>
                <a:gd name="T28" fmla="*/ 43 w 53"/>
                <a:gd name="T29" fmla="*/ 51 h 53"/>
                <a:gd name="T30" fmla="*/ 47 w 53"/>
                <a:gd name="T31" fmla="*/ 53 h 53"/>
                <a:gd name="T32" fmla="*/ 51 w 53"/>
                <a:gd name="T33" fmla="*/ 51 h 53"/>
                <a:gd name="T34" fmla="*/ 51 w 53"/>
                <a:gd name="T35" fmla="*/ 43 h 53"/>
                <a:gd name="T36" fmla="*/ 34 w 53"/>
                <a:gd name="T3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53">
                  <a:moveTo>
                    <a:pt x="34" y="26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3" y="7"/>
                    <a:pt x="53" y="4"/>
                    <a:pt x="51" y="2"/>
                  </a:cubicBezTo>
                  <a:cubicBezTo>
                    <a:pt x="49" y="0"/>
                    <a:pt x="46" y="0"/>
                    <a:pt x="43" y="2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0" y="7"/>
                    <a:pt x="2" y="9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9"/>
                    <a:pt x="2" y="51"/>
                  </a:cubicBezTo>
                  <a:cubicBezTo>
                    <a:pt x="3" y="52"/>
                    <a:pt x="4" y="53"/>
                    <a:pt x="6" y="53"/>
                  </a:cubicBezTo>
                  <a:cubicBezTo>
                    <a:pt x="7" y="53"/>
                    <a:pt x="8" y="52"/>
                    <a:pt x="9" y="51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2"/>
                    <a:pt x="46" y="53"/>
                    <a:pt x="47" y="53"/>
                  </a:cubicBezTo>
                  <a:cubicBezTo>
                    <a:pt x="49" y="53"/>
                    <a:pt x="50" y="52"/>
                    <a:pt x="51" y="51"/>
                  </a:cubicBezTo>
                  <a:cubicBezTo>
                    <a:pt x="53" y="49"/>
                    <a:pt x="53" y="45"/>
                    <a:pt x="51" y="43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4563571" y="2826658"/>
            <a:ext cx="442764" cy="567278"/>
            <a:chOff x="5303568" y="2795950"/>
            <a:chExt cx="442764" cy="567278"/>
          </a:xfrm>
        </p:grpSpPr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5303568" y="2795950"/>
              <a:ext cx="442764" cy="567278"/>
            </a:xfrm>
            <a:custGeom>
              <a:avLst/>
              <a:gdLst>
                <a:gd name="T0" fmla="*/ 116 w 175"/>
                <a:gd name="T1" fmla="*/ 67 h 229"/>
                <a:gd name="T2" fmla="*/ 92 w 175"/>
                <a:gd name="T3" fmla="*/ 73 h 229"/>
                <a:gd name="T4" fmla="*/ 89 w 175"/>
                <a:gd name="T5" fmla="*/ 58 h 229"/>
                <a:gd name="T6" fmla="*/ 99 w 175"/>
                <a:gd name="T7" fmla="*/ 60 h 229"/>
                <a:gd name="T8" fmla="*/ 129 w 175"/>
                <a:gd name="T9" fmla="*/ 47 h 229"/>
                <a:gd name="T10" fmla="*/ 139 w 175"/>
                <a:gd name="T11" fmla="*/ 4 h 229"/>
                <a:gd name="T12" fmla="*/ 138 w 175"/>
                <a:gd name="T13" fmla="*/ 2 h 229"/>
                <a:gd name="T14" fmla="*/ 137 w 175"/>
                <a:gd name="T15" fmla="*/ 2 h 229"/>
                <a:gd name="T16" fmla="*/ 123 w 175"/>
                <a:gd name="T17" fmla="*/ 0 h 229"/>
                <a:gd name="T18" fmla="*/ 94 w 175"/>
                <a:gd name="T19" fmla="*/ 12 h 229"/>
                <a:gd name="T20" fmla="*/ 81 w 175"/>
                <a:gd name="T21" fmla="*/ 42 h 229"/>
                <a:gd name="T22" fmla="*/ 63 w 175"/>
                <a:gd name="T23" fmla="*/ 27 h 229"/>
                <a:gd name="T24" fmla="*/ 56 w 175"/>
                <a:gd name="T25" fmla="*/ 30 h 229"/>
                <a:gd name="T26" fmla="*/ 58 w 175"/>
                <a:gd name="T27" fmla="*/ 37 h 229"/>
                <a:gd name="T28" fmla="*/ 81 w 175"/>
                <a:gd name="T29" fmla="*/ 72 h 229"/>
                <a:gd name="T30" fmla="*/ 59 w 175"/>
                <a:gd name="T31" fmla="*/ 67 h 229"/>
                <a:gd name="T32" fmla="*/ 0 w 175"/>
                <a:gd name="T33" fmla="*/ 132 h 229"/>
                <a:gd name="T34" fmla="*/ 64 w 175"/>
                <a:gd name="T35" fmla="*/ 229 h 229"/>
                <a:gd name="T36" fmla="*/ 87 w 175"/>
                <a:gd name="T37" fmla="*/ 221 h 229"/>
                <a:gd name="T38" fmla="*/ 111 w 175"/>
                <a:gd name="T39" fmla="*/ 229 h 229"/>
                <a:gd name="T40" fmla="*/ 175 w 175"/>
                <a:gd name="T41" fmla="*/ 132 h 229"/>
                <a:gd name="T42" fmla="*/ 116 w 175"/>
                <a:gd name="T43" fmla="*/ 67 h 229"/>
                <a:gd name="T44" fmla="*/ 97 w 175"/>
                <a:gd name="T45" fmla="*/ 16 h 229"/>
                <a:gd name="T46" fmla="*/ 123 w 175"/>
                <a:gd name="T47" fmla="*/ 5 h 229"/>
                <a:gd name="T48" fmla="*/ 134 w 175"/>
                <a:gd name="T49" fmla="*/ 7 h 229"/>
                <a:gd name="T50" fmla="*/ 125 w 175"/>
                <a:gd name="T51" fmla="*/ 43 h 229"/>
                <a:gd name="T52" fmla="*/ 99 w 175"/>
                <a:gd name="T53" fmla="*/ 54 h 229"/>
                <a:gd name="T54" fmla="*/ 88 w 175"/>
                <a:gd name="T55" fmla="*/ 52 h 229"/>
                <a:gd name="T56" fmla="*/ 97 w 175"/>
                <a:gd name="T57" fmla="*/ 16 h 229"/>
                <a:gd name="T58" fmla="*/ 111 w 175"/>
                <a:gd name="T59" fmla="*/ 218 h 229"/>
                <a:gd name="T60" fmla="*/ 91 w 175"/>
                <a:gd name="T61" fmla="*/ 210 h 229"/>
                <a:gd name="T62" fmla="*/ 87 w 175"/>
                <a:gd name="T63" fmla="*/ 206 h 229"/>
                <a:gd name="T64" fmla="*/ 84 w 175"/>
                <a:gd name="T65" fmla="*/ 210 h 229"/>
                <a:gd name="T66" fmla="*/ 64 w 175"/>
                <a:gd name="T67" fmla="*/ 218 h 229"/>
                <a:gd name="T68" fmla="*/ 11 w 175"/>
                <a:gd name="T69" fmla="*/ 132 h 229"/>
                <a:gd name="T70" fmla="*/ 59 w 175"/>
                <a:gd name="T71" fmla="*/ 78 h 229"/>
                <a:gd name="T72" fmla="*/ 84 w 175"/>
                <a:gd name="T73" fmla="*/ 86 h 229"/>
                <a:gd name="T74" fmla="*/ 87 w 175"/>
                <a:gd name="T75" fmla="*/ 89 h 229"/>
                <a:gd name="T76" fmla="*/ 91 w 175"/>
                <a:gd name="T77" fmla="*/ 86 h 229"/>
                <a:gd name="T78" fmla="*/ 116 w 175"/>
                <a:gd name="T79" fmla="*/ 78 h 229"/>
                <a:gd name="T80" fmla="*/ 164 w 175"/>
                <a:gd name="T81" fmla="*/ 132 h 229"/>
                <a:gd name="T82" fmla="*/ 111 w 175"/>
                <a:gd name="T83" fmla="*/ 21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229">
                  <a:moveTo>
                    <a:pt x="116" y="67"/>
                  </a:moveTo>
                  <a:cubicBezTo>
                    <a:pt x="108" y="67"/>
                    <a:pt x="100" y="69"/>
                    <a:pt x="92" y="73"/>
                  </a:cubicBezTo>
                  <a:cubicBezTo>
                    <a:pt x="92" y="68"/>
                    <a:pt x="91" y="63"/>
                    <a:pt x="89" y="58"/>
                  </a:cubicBezTo>
                  <a:cubicBezTo>
                    <a:pt x="93" y="59"/>
                    <a:pt x="96" y="60"/>
                    <a:pt x="99" y="60"/>
                  </a:cubicBezTo>
                  <a:cubicBezTo>
                    <a:pt x="110" y="60"/>
                    <a:pt x="121" y="55"/>
                    <a:pt x="129" y="47"/>
                  </a:cubicBezTo>
                  <a:cubicBezTo>
                    <a:pt x="140" y="36"/>
                    <a:pt x="144" y="19"/>
                    <a:pt x="139" y="4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3" y="0"/>
                    <a:pt x="128" y="0"/>
                    <a:pt x="123" y="0"/>
                  </a:cubicBezTo>
                  <a:cubicBezTo>
                    <a:pt x="112" y="0"/>
                    <a:pt x="101" y="4"/>
                    <a:pt x="94" y="12"/>
                  </a:cubicBezTo>
                  <a:cubicBezTo>
                    <a:pt x="85" y="20"/>
                    <a:pt x="81" y="31"/>
                    <a:pt x="81" y="42"/>
                  </a:cubicBezTo>
                  <a:cubicBezTo>
                    <a:pt x="77" y="36"/>
                    <a:pt x="71" y="31"/>
                    <a:pt x="63" y="27"/>
                  </a:cubicBezTo>
                  <a:cubicBezTo>
                    <a:pt x="60" y="26"/>
                    <a:pt x="57" y="27"/>
                    <a:pt x="56" y="30"/>
                  </a:cubicBezTo>
                  <a:cubicBezTo>
                    <a:pt x="54" y="33"/>
                    <a:pt x="56" y="36"/>
                    <a:pt x="58" y="37"/>
                  </a:cubicBezTo>
                  <a:cubicBezTo>
                    <a:pt x="74" y="44"/>
                    <a:pt x="80" y="60"/>
                    <a:pt x="81" y="72"/>
                  </a:cubicBezTo>
                  <a:cubicBezTo>
                    <a:pt x="74" y="68"/>
                    <a:pt x="67" y="67"/>
                    <a:pt x="59" y="67"/>
                  </a:cubicBezTo>
                  <a:cubicBezTo>
                    <a:pt x="31" y="67"/>
                    <a:pt x="0" y="84"/>
                    <a:pt x="0" y="132"/>
                  </a:cubicBezTo>
                  <a:cubicBezTo>
                    <a:pt x="0" y="176"/>
                    <a:pt x="29" y="229"/>
                    <a:pt x="64" y="229"/>
                  </a:cubicBezTo>
                  <a:cubicBezTo>
                    <a:pt x="72" y="229"/>
                    <a:pt x="80" y="226"/>
                    <a:pt x="87" y="221"/>
                  </a:cubicBezTo>
                  <a:cubicBezTo>
                    <a:pt x="95" y="226"/>
                    <a:pt x="103" y="229"/>
                    <a:pt x="111" y="229"/>
                  </a:cubicBezTo>
                  <a:cubicBezTo>
                    <a:pt x="146" y="229"/>
                    <a:pt x="175" y="176"/>
                    <a:pt x="175" y="132"/>
                  </a:cubicBezTo>
                  <a:cubicBezTo>
                    <a:pt x="175" y="84"/>
                    <a:pt x="144" y="67"/>
                    <a:pt x="116" y="67"/>
                  </a:cubicBezTo>
                  <a:close/>
                  <a:moveTo>
                    <a:pt x="97" y="16"/>
                  </a:moveTo>
                  <a:cubicBezTo>
                    <a:pt x="104" y="9"/>
                    <a:pt x="113" y="5"/>
                    <a:pt x="123" y="5"/>
                  </a:cubicBezTo>
                  <a:cubicBezTo>
                    <a:pt x="127" y="5"/>
                    <a:pt x="131" y="6"/>
                    <a:pt x="134" y="7"/>
                  </a:cubicBezTo>
                  <a:cubicBezTo>
                    <a:pt x="138" y="20"/>
                    <a:pt x="135" y="34"/>
                    <a:pt x="125" y="43"/>
                  </a:cubicBezTo>
                  <a:cubicBezTo>
                    <a:pt x="118" y="50"/>
                    <a:pt x="109" y="54"/>
                    <a:pt x="99" y="54"/>
                  </a:cubicBezTo>
                  <a:cubicBezTo>
                    <a:pt x="95" y="54"/>
                    <a:pt x="92" y="54"/>
                    <a:pt x="88" y="52"/>
                  </a:cubicBezTo>
                  <a:cubicBezTo>
                    <a:pt x="84" y="39"/>
                    <a:pt x="88" y="26"/>
                    <a:pt x="97" y="16"/>
                  </a:cubicBezTo>
                  <a:close/>
                  <a:moveTo>
                    <a:pt x="111" y="218"/>
                  </a:moveTo>
                  <a:cubicBezTo>
                    <a:pt x="104" y="218"/>
                    <a:pt x="97" y="215"/>
                    <a:pt x="91" y="210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4" y="210"/>
                    <a:pt x="84" y="210"/>
                    <a:pt x="84" y="210"/>
                  </a:cubicBezTo>
                  <a:cubicBezTo>
                    <a:pt x="78" y="215"/>
                    <a:pt x="71" y="218"/>
                    <a:pt x="64" y="218"/>
                  </a:cubicBezTo>
                  <a:cubicBezTo>
                    <a:pt x="39" y="218"/>
                    <a:pt x="11" y="173"/>
                    <a:pt x="11" y="132"/>
                  </a:cubicBezTo>
                  <a:cubicBezTo>
                    <a:pt x="11" y="98"/>
                    <a:pt x="29" y="78"/>
                    <a:pt x="59" y="78"/>
                  </a:cubicBezTo>
                  <a:cubicBezTo>
                    <a:pt x="68" y="78"/>
                    <a:pt x="77" y="81"/>
                    <a:pt x="84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8" y="81"/>
                    <a:pt x="107" y="78"/>
                    <a:pt x="116" y="78"/>
                  </a:cubicBezTo>
                  <a:cubicBezTo>
                    <a:pt x="146" y="78"/>
                    <a:pt x="164" y="98"/>
                    <a:pt x="164" y="132"/>
                  </a:cubicBezTo>
                  <a:cubicBezTo>
                    <a:pt x="164" y="173"/>
                    <a:pt x="136" y="218"/>
                    <a:pt x="111" y="2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435546" y="3061513"/>
              <a:ext cx="178809" cy="175189"/>
            </a:xfrm>
            <a:custGeom>
              <a:avLst/>
              <a:gdLst>
                <a:gd name="T0" fmla="*/ 64 w 71"/>
                <a:gd name="T1" fmla="*/ 29 h 71"/>
                <a:gd name="T2" fmla="*/ 42 w 71"/>
                <a:gd name="T3" fmla="*/ 29 h 71"/>
                <a:gd name="T4" fmla="*/ 42 w 71"/>
                <a:gd name="T5" fmla="*/ 6 h 71"/>
                <a:gd name="T6" fmla="*/ 35 w 71"/>
                <a:gd name="T7" fmla="*/ 0 h 71"/>
                <a:gd name="T8" fmla="*/ 29 w 71"/>
                <a:gd name="T9" fmla="*/ 6 h 71"/>
                <a:gd name="T10" fmla="*/ 29 w 71"/>
                <a:gd name="T11" fmla="*/ 29 h 71"/>
                <a:gd name="T12" fmla="*/ 7 w 71"/>
                <a:gd name="T13" fmla="*/ 29 h 71"/>
                <a:gd name="T14" fmla="*/ 0 w 71"/>
                <a:gd name="T15" fmla="*/ 35 h 71"/>
                <a:gd name="T16" fmla="*/ 7 w 71"/>
                <a:gd name="T17" fmla="*/ 42 h 71"/>
                <a:gd name="T18" fmla="*/ 29 w 71"/>
                <a:gd name="T19" fmla="*/ 42 h 71"/>
                <a:gd name="T20" fmla="*/ 29 w 71"/>
                <a:gd name="T21" fmla="*/ 64 h 71"/>
                <a:gd name="T22" fmla="*/ 35 w 71"/>
                <a:gd name="T23" fmla="*/ 71 h 71"/>
                <a:gd name="T24" fmla="*/ 42 w 71"/>
                <a:gd name="T25" fmla="*/ 64 h 71"/>
                <a:gd name="T26" fmla="*/ 42 w 71"/>
                <a:gd name="T27" fmla="*/ 42 h 71"/>
                <a:gd name="T28" fmla="*/ 64 w 71"/>
                <a:gd name="T29" fmla="*/ 42 h 71"/>
                <a:gd name="T30" fmla="*/ 71 w 71"/>
                <a:gd name="T31" fmla="*/ 35 h 71"/>
                <a:gd name="T32" fmla="*/ 64 w 71"/>
                <a:gd name="T33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1">
                  <a:moveTo>
                    <a:pt x="64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3"/>
                    <a:pt x="39" y="0"/>
                    <a:pt x="35" y="0"/>
                  </a:cubicBezTo>
                  <a:cubicBezTo>
                    <a:pt x="32" y="0"/>
                    <a:pt x="29" y="3"/>
                    <a:pt x="29" y="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" y="29"/>
                    <a:pt x="0" y="32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8"/>
                    <a:pt x="32" y="71"/>
                    <a:pt x="35" y="71"/>
                  </a:cubicBezTo>
                  <a:cubicBezTo>
                    <a:pt x="39" y="71"/>
                    <a:pt x="42" y="68"/>
                    <a:pt x="42" y="6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8" y="42"/>
                    <a:pt x="71" y="39"/>
                    <a:pt x="71" y="35"/>
                  </a:cubicBezTo>
                  <a:cubicBezTo>
                    <a:pt x="71" y="32"/>
                    <a:pt x="68" y="29"/>
                    <a:pt x="64" y="2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687963" y="1977131"/>
            <a:ext cx="601706" cy="404603"/>
            <a:chOff x="1427960" y="1946423"/>
            <a:chExt cx="601706" cy="404603"/>
          </a:xfrm>
        </p:grpSpPr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806864" y="2003429"/>
              <a:ext cx="78052" cy="31979"/>
            </a:xfrm>
            <a:custGeom>
              <a:avLst/>
              <a:gdLst>
                <a:gd name="T0" fmla="*/ 6 w 31"/>
                <a:gd name="T1" fmla="*/ 13 h 13"/>
                <a:gd name="T2" fmla="*/ 24 w 31"/>
                <a:gd name="T3" fmla="*/ 13 h 13"/>
                <a:gd name="T4" fmla="*/ 31 w 31"/>
                <a:gd name="T5" fmla="*/ 7 h 13"/>
                <a:gd name="T6" fmla="*/ 24 w 31"/>
                <a:gd name="T7" fmla="*/ 0 h 13"/>
                <a:gd name="T8" fmla="*/ 6 w 31"/>
                <a:gd name="T9" fmla="*/ 0 h 13"/>
                <a:gd name="T10" fmla="*/ 0 w 31"/>
                <a:gd name="T11" fmla="*/ 7 h 13"/>
                <a:gd name="T12" fmla="*/ 6 w 3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3">
                  <a:moveTo>
                    <a:pt x="6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31" y="10"/>
                    <a:pt x="31" y="7"/>
                  </a:cubicBezTo>
                  <a:cubicBezTo>
                    <a:pt x="31" y="3"/>
                    <a:pt x="28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6" y="1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1427960" y="2003429"/>
              <a:ext cx="601706" cy="347597"/>
            </a:xfrm>
            <a:custGeom>
              <a:avLst/>
              <a:gdLst>
                <a:gd name="T0" fmla="*/ 233 w 238"/>
                <a:gd name="T1" fmla="*/ 63 h 140"/>
                <a:gd name="T2" fmla="*/ 209 w 238"/>
                <a:gd name="T3" fmla="*/ 57 h 140"/>
                <a:gd name="T4" fmla="*/ 187 w 238"/>
                <a:gd name="T5" fmla="*/ 23 h 140"/>
                <a:gd name="T6" fmla="*/ 181 w 238"/>
                <a:gd name="T7" fmla="*/ 20 h 140"/>
                <a:gd name="T8" fmla="*/ 144 w 238"/>
                <a:gd name="T9" fmla="*/ 20 h 140"/>
                <a:gd name="T10" fmla="*/ 144 w 238"/>
                <a:gd name="T11" fmla="*/ 7 h 140"/>
                <a:gd name="T12" fmla="*/ 138 w 238"/>
                <a:gd name="T13" fmla="*/ 0 h 140"/>
                <a:gd name="T14" fmla="*/ 6 w 238"/>
                <a:gd name="T15" fmla="*/ 0 h 140"/>
                <a:gd name="T16" fmla="*/ 0 w 238"/>
                <a:gd name="T17" fmla="*/ 7 h 140"/>
                <a:gd name="T18" fmla="*/ 0 w 238"/>
                <a:gd name="T19" fmla="*/ 114 h 140"/>
                <a:gd name="T20" fmla="*/ 6 w 238"/>
                <a:gd name="T21" fmla="*/ 120 h 140"/>
                <a:gd name="T22" fmla="*/ 31 w 238"/>
                <a:gd name="T23" fmla="*/ 120 h 140"/>
                <a:gd name="T24" fmla="*/ 56 w 238"/>
                <a:gd name="T25" fmla="*/ 140 h 140"/>
                <a:gd name="T26" fmla="*/ 81 w 238"/>
                <a:gd name="T27" fmla="*/ 120 h 140"/>
                <a:gd name="T28" fmla="*/ 138 w 238"/>
                <a:gd name="T29" fmla="*/ 120 h 140"/>
                <a:gd name="T30" fmla="*/ 164 w 238"/>
                <a:gd name="T31" fmla="*/ 120 h 140"/>
                <a:gd name="T32" fmla="*/ 189 w 238"/>
                <a:gd name="T33" fmla="*/ 140 h 140"/>
                <a:gd name="T34" fmla="*/ 214 w 238"/>
                <a:gd name="T35" fmla="*/ 120 h 140"/>
                <a:gd name="T36" fmla="*/ 232 w 238"/>
                <a:gd name="T37" fmla="*/ 120 h 140"/>
                <a:gd name="T38" fmla="*/ 238 w 238"/>
                <a:gd name="T39" fmla="*/ 114 h 140"/>
                <a:gd name="T40" fmla="*/ 238 w 238"/>
                <a:gd name="T41" fmla="*/ 69 h 140"/>
                <a:gd name="T42" fmla="*/ 233 w 238"/>
                <a:gd name="T43" fmla="*/ 63 h 140"/>
                <a:gd name="T44" fmla="*/ 56 w 238"/>
                <a:gd name="T45" fmla="*/ 128 h 140"/>
                <a:gd name="T46" fmla="*/ 42 w 238"/>
                <a:gd name="T47" fmla="*/ 114 h 140"/>
                <a:gd name="T48" fmla="*/ 56 w 238"/>
                <a:gd name="T49" fmla="*/ 100 h 140"/>
                <a:gd name="T50" fmla="*/ 70 w 238"/>
                <a:gd name="T51" fmla="*/ 114 h 140"/>
                <a:gd name="T52" fmla="*/ 56 w 238"/>
                <a:gd name="T53" fmla="*/ 128 h 140"/>
                <a:gd name="T54" fmla="*/ 56 w 238"/>
                <a:gd name="T55" fmla="*/ 88 h 140"/>
                <a:gd name="T56" fmla="*/ 31 w 238"/>
                <a:gd name="T57" fmla="*/ 108 h 140"/>
                <a:gd name="T58" fmla="*/ 12 w 238"/>
                <a:gd name="T59" fmla="*/ 108 h 140"/>
                <a:gd name="T60" fmla="*/ 12 w 238"/>
                <a:gd name="T61" fmla="*/ 13 h 140"/>
                <a:gd name="T62" fmla="*/ 132 w 238"/>
                <a:gd name="T63" fmla="*/ 13 h 140"/>
                <a:gd name="T64" fmla="*/ 132 w 238"/>
                <a:gd name="T65" fmla="*/ 26 h 140"/>
                <a:gd name="T66" fmla="*/ 132 w 238"/>
                <a:gd name="T67" fmla="*/ 108 h 140"/>
                <a:gd name="T68" fmla="*/ 81 w 238"/>
                <a:gd name="T69" fmla="*/ 108 h 140"/>
                <a:gd name="T70" fmla="*/ 56 w 238"/>
                <a:gd name="T71" fmla="*/ 88 h 140"/>
                <a:gd name="T72" fmla="*/ 189 w 238"/>
                <a:gd name="T73" fmla="*/ 128 h 140"/>
                <a:gd name="T74" fmla="*/ 175 w 238"/>
                <a:gd name="T75" fmla="*/ 114 h 140"/>
                <a:gd name="T76" fmla="*/ 189 w 238"/>
                <a:gd name="T77" fmla="*/ 100 h 140"/>
                <a:gd name="T78" fmla="*/ 203 w 238"/>
                <a:gd name="T79" fmla="*/ 114 h 140"/>
                <a:gd name="T80" fmla="*/ 189 w 238"/>
                <a:gd name="T81" fmla="*/ 128 h 140"/>
                <a:gd name="T82" fmla="*/ 225 w 238"/>
                <a:gd name="T83" fmla="*/ 108 h 140"/>
                <a:gd name="T84" fmla="*/ 214 w 238"/>
                <a:gd name="T85" fmla="*/ 108 h 140"/>
                <a:gd name="T86" fmla="*/ 189 w 238"/>
                <a:gd name="T87" fmla="*/ 88 h 140"/>
                <a:gd name="T88" fmla="*/ 164 w 238"/>
                <a:gd name="T89" fmla="*/ 108 h 140"/>
                <a:gd name="T90" fmla="*/ 144 w 238"/>
                <a:gd name="T91" fmla="*/ 108 h 140"/>
                <a:gd name="T92" fmla="*/ 144 w 238"/>
                <a:gd name="T93" fmla="*/ 32 h 140"/>
                <a:gd name="T94" fmla="*/ 178 w 238"/>
                <a:gd name="T95" fmla="*/ 32 h 140"/>
                <a:gd name="T96" fmla="*/ 199 w 238"/>
                <a:gd name="T97" fmla="*/ 66 h 140"/>
                <a:gd name="T98" fmla="*/ 203 w 238"/>
                <a:gd name="T99" fmla="*/ 69 h 140"/>
                <a:gd name="T100" fmla="*/ 225 w 238"/>
                <a:gd name="T101" fmla="*/ 74 h 140"/>
                <a:gd name="T102" fmla="*/ 225 w 238"/>
                <a:gd name="T103" fmla="*/ 10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8" h="140">
                  <a:moveTo>
                    <a:pt x="233" y="63"/>
                  </a:moveTo>
                  <a:cubicBezTo>
                    <a:pt x="209" y="57"/>
                    <a:pt x="209" y="57"/>
                    <a:pt x="209" y="57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6" y="21"/>
                    <a:pt x="184" y="20"/>
                    <a:pt x="181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3"/>
                    <a:pt x="142" y="0"/>
                    <a:pt x="13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7"/>
                    <a:pt x="2" y="120"/>
                    <a:pt x="6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4" y="132"/>
                    <a:pt x="44" y="140"/>
                    <a:pt x="56" y="140"/>
                  </a:cubicBezTo>
                  <a:cubicBezTo>
                    <a:pt x="68" y="140"/>
                    <a:pt x="79" y="132"/>
                    <a:pt x="81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7" y="132"/>
                    <a:pt x="177" y="140"/>
                    <a:pt x="189" y="140"/>
                  </a:cubicBezTo>
                  <a:cubicBezTo>
                    <a:pt x="201" y="140"/>
                    <a:pt x="212" y="132"/>
                    <a:pt x="214" y="120"/>
                  </a:cubicBezTo>
                  <a:cubicBezTo>
                    <a:pt x="232" y="120"/>
                    <a:pt x="232" y="120"/>
                    <a:pt x="232" y="120"/>
                  </a:cubicBezTo>
                  <a:cubicBezTo>
                    <a:pt x="235" y="120"/>
                    <a:pt x="238" y="117"/>
                    <a:pt x="238" y="114"/>
                  </a:cubicBezTo>
                  <a:cubicBezTo>
                    <a:pt x="238" y="69"/>
                    <a:pt x="238" y="69"/>
                    <a:pt x="238" y="69"/>
                  </a:cubicBezTo>
                  <a:cubicBezTo>
                    <a:pt x="238" y="66"/>
                    <a:pt x="236" y="64"/>
                    <a:pt x="233" y="63"/>
                  </a:cubicBezTo>
                  <a:close/>
                  <a:moveTo>
                    <a:pt x="56" y="128"/>
                  </a:moveTo>
                  <a:cubicBezTo>
                    <a:pt x="49" y="128"/>
                    <a:pt x="42" y="121"/>
                    <a:pt x="42" y="114"/>
                  </a:cubicBezTo>
                  <a:cubicBezTo>
                    <a:pt x="42" y="106"/>
                    <a:pt x="49" y="100"/>
                    <a:pt x="56" y="100"/>
                  </a:cubicBezTo>
                  <a:cubicBezTo>
                    <a:pt x="64" y="100"/>
                    <a:pt x="70" y="106"/>
                    <a:pt x="70" y="114"/>
                  </a:cubicBezTo>
                  <a:cubicBezTo>
                    <a:pt x="70" y="121"/>
                    <a:pt x="64" y="128"/>
                    <a:pt x="56" y="128"/>
                  </a:cubicBezTo>
                  <a:close/>
                  <a:moveTo>
                    <a:pt x="56" y="88"/>
                  </a:moveTo>
                  <a:cubicBezTo>
                    <a:pt x="44" y="88"/>
                    <a:pt x="34" y="96"/>
                    <a:pt x="31" y="108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9" y="96"/>
                    <a:pt x="68" y="88"/>
                    <a:pt x="56" y="88"/>
                  </a:cubicBezTo>
                  <a:close/>
                  <a:moveTo>
                    <a:pt x="189" y="128"/>
                  </a:moveTo>
                  <a:cubicBezTo>
                    <a:pt x="181" y="128"/>
                    <a:pt x="175" y="121"/>
                    <a:pt x="175" y="114"/>
                  </a:cubicBezTo>
                  <a:cubicBezTo>
                    <a:pt x="175" y="106"/>
                    <a:pt x="181" y="100"/>
                    <a:pt x="189" y="100"/>
                  </a:cubicBezTo>
                  <a:cubicBezTo>
                    <a:pt x="197" y="100"/>
                    <a:pt x="203" y="106"/>
                    <a:pt x="203" y="114"/>
                  </a:cubicBezTo>
                  <a:cubicBezTo>
                    <a:pt x="203" y="121"/>
                    <a:pt x="197" y="128"/>
                    <a:pt x="189" y="128"/>
                  </a:cubicBezTo>
                  <a:close/>
                  <a:moveTo>
                    <a:pt x="225" y="108"/>
                  </a:moveTo>
                  <a:cubicBezTo>
                    <a:pt x="214" y="108"/>
                    <a:pt x="214" y="108"/>
                    <a:pt x="214" y="108"/>
                  </a:cubicBezTo>
                  <a:cubicBezTo>
                    <a:pt x="212" y="96"/>
                    <a:pt x="201" y="88"/>
                    <a:pt x="189" y="88"/>
                  </a:cubicBezTo>
                  <a:cubicBezTo>
                    <a:pt x="177" y="88"/>
                    <a:pt x="167" y="96"/>
                    <a:pt x="164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200" y="67"/>
                    <a:pt x="202" y="68"/>
                    <a:pt x="203" y="69"/>
                  </a:cubicBezTo>
                  <a:cubicBezTo>
                    <a:pt x="225" y="74"/>
                    <a:pt x="225" y="74"/>
                    <a:pt x="225" y="74"/>
                  </a:cubicBezTo>
                  <a:lnTo>
                    <a:pt x="225" y="108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544327" y="2072948"/>
              <a:ext cx="131978" cy="126526"/>
            </a:xfrm>
            <a:custGeom>
              <a:avLst/>
              <a:gdLst>
                <a:gd name="T0" fmla="*/ 32 w 52"/>
                <a:gd name="T1" fmla="*/ 32 h 51"/>
                <a:gd name="T2" fmla="*/ 46 w 52"/>
                <a:gd name="T3" fmla="*/ 32 h 51"/>
                <a:gd name="T4" fmla="*/ 52 w 52"/>
                <a:gd name="T5" fmla="*/ 25 h 51"/>
                <a:gd name="T6" fmla="*/ 46 w 52"/>
                <a:gd name="T7" fmla="*/ 19 h 51"/>
                <a:gd name="T8" fmla="*/ 32 w 52"/>
                <a:gd name="T9" fmla="*/ 19 h 51"/>
                <a:gd name="T10" fmla="*/ 32 w 52"/>
                <a:gd name="T11" fmla="*/ 6 h 51"/>
                <a:gd name="T12" fmla="*/ 26 w 52"/>
                <a:gd name="T13" fmla="*/ 0 h 51"/>
                <a:gd name="T14" fmla="*/ 20 w 52"/>
                <a:gd name="T15" fmla="*/ 6 h 51"/>
                <a:gd name="T16" fmla="*/ 20 w 52"/>
                <a:gd name="T17" fmla="*/ 19 h 51"/>
                <a:gd name="T18" fmla="*/ 6 w 52"/>
                <a:gd name="T19" fmla="*/ 19 h 51"/>
                <a:gd name="T20" fmla="*/ 0 w 52"/>
                <a:gd name="T21" fmla="*/ 25 h 51"/>
                <a:gd name="T22" fmla="*/ 6 w 52"/>
                <a:gd name="T23" fmla="*/ 32 h 51"/>
                <a:gd name="T24" fmla="*/ 20 w 52"/>
                <a:gd name="T25" fmla="*/ 32 h 51"/>
                <a:gd name="T26" fmla="*/ 20 w 52"/>
                <a:gd name="T27" fmla="*/ 45 h 51"/>
                <a:gd name="T28" fmla="*/ 26 w 52"/>
                <a:gd name="T29" fmla="*/ 51 h 51"/>
                <a:gd name="T30" fmla="*/ 32 w 52"/>
                <a:gd name="T31" fmla="*/ 45 h 51"/>
                <a:gd name="T32" fmla="*/ 32 w 52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2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9" y="32"/>
                    <a:pt x="52" y="29"/>
                    <a:pt x="52" y="25"/>
                  </a:cubicBezTo>
                  <a:cubicBezTo>
                    <a:pt x="52" y="22"/>
                    <a:pt x="49" y="19"/>
                    <a:pt x="46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2"/>
                    <a:pt x="29" y="0"/>
                    <a:pt x="26" y="0"/>
                  </a:cubicBezTo>
                  <a:cubicBezTo>
                    <a:pt x="23" y="0"/>
                    <a:pt x="20" y="2"/>
                    <a:pt x="20" y="6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9"/>
                    <a:pt x="0" y="22"/>
                    <a:pt x="0" y="25"/>
                  </a:cubicBezTo>
                  <a:cubicBezTo>
                    <a:pt x="0" y="29"/>
                    <a:pt x="3" y="32"/>
                    <a:pt x="6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9"/>
                    <a:pt x="23" y="51"/>
                    <a:pt x="26" y="51"/>
                  </a:cubicBezTo>
                  <a:cubicBezTo>
                    <a:pt x="29" y="51"/>
                    <a:pt x="32" y="49"/>
                    <a:pt x="32" y="45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1815378" y="2097975"/>
              <a:ext cx="95081" cy="76472"/>
            </a:xfrm>
            <a:custGeom>
              <a:avLst/>
              <a:gdLst>
                <a:gd name="T0" fmla="*/ 0 w 67"/>
                <a:gd name="T1" fmla="*/ 0 h 55"/>
                <a:gd name="T2" fmla="*/ 0 w 67"/>
                <a:gd name="T3" fmla="*/ 55 h 55"/>
                <a:gd name="T4" fmla="*/ 67 w 67"/>
                <a:gd name="T5" fmla="*/ 55 h 55"/>
                <a:gd name="T6" fmla="*/ 35 w 67"/>
                <a:gd name="T7" fmla="*/ 0 h 55"/>
                <a:gd name="T8" fmla="*/ 0 w 67"/>
                <a:gd name="T9" fmla="*/ 0 h 55"/>
                <a:gd name="T10" fmla="*/ 10 w 67"/>
                <a:gd name="T11" fmla="*/ 44 h 55"/>
                <a:gd name="T12" fmla="*/ 10 w 67"/>
                <a:gd name="T13" fmla="*/ 11 h 55"/>
                <a:gd name="T14" fmla="*/ 30 w 67"/>
                <a:gd name="T15" fmla="*/ 11 h 55"/>
                <a:gd name="T16" fmla="*/ 48 w 67"/>
                <a:gd name="T17" fmla="*/ 44 h 55"/>
                <a:gd name="T18" fmla="*/ 10 w 67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55">
                  <a:moveTo>
                    <a:pt x="0" y="0"/>
                  </a:moveTo>
                  <a:lnTo>
                    <a:pt x="0" y="55"/>
                  </a:lnTo>
                  <a:lnTo>
                    <a:pt x="67" y="55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0" y="44"/>
                  </a:moveTo>
                  <a:lnTo>
                    <a:pt x="10" y="11"/>
                  </a:lnTo>
                  <a:lnTo>
                    <a:pt x="30" y="11"/>
                  </a:lnTo>
                  <a:lnTo>
                    <a:pt x="48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848019" y="1946423"/>
              <a:ext cx="14191" cy="37541"/>
            </a:xfrm>
            <a:custGeom>
              <a:avLst/>
              <a:gdLst>
                <a:gd name="T0" fmla="*/ 3 w 6"/>
                <a:gd name="T1" fmla="*/ 15 h 15"/>
                <a:gd name="T2" fmla="*/ 6 w 6"/>
                <a:gd name="T3" fmla="*/ 12 h 15"/>
                <a:gd name="T4" fmla="*/ 6 w 6"/>
                <a:gd name="T5" fmla="*/ 3 h 15"/>
                <a:gd name="T6" fmla="*/ 3 w 6"/>
                <a:gd name="T7" fmla="*/ 0 h 15"/>
                <a:gd name="T8" fmla="*/ 0 w 6"/>
                <a:gd name="T9" fmla="*/ 3 h 15"/>
                <a:gd name="T10" fmla="*/ 0 w 6"/>
                <a:gd name="T11" fmla="*/ 12 h 15"/>
                <a:gd name="T12" fmla="*/ 3 w 6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5" y="15"/>
                    <a:pt x="6" y="14"/>
                    <a:pt x="6" y="1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5"/>
                    <a:pt x="3" y="15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873563" y="1956156"/>
              <a:ext cx="29802" cy="34760"/>
            </a:xfrm>
            <a:custGeom>
              <a:avLst/>
              <a:gdLst>
                <a:gd name="T0" fmla="*/ 2 w 12"/>
                <a:gd name="T1" fmla="*/ 14 h 14"/>
                <a:gd name="T2" fmla="*/ 4 w 12"/>
                <a:gd name="T3" fmla="*/ 14 h 14"/>
                <a:gd name="T4" fmla="*/ 7 w 12"/>
                <a:gd name="T5" fmla="*/ 13 h 14"/>
                <a:gd name="T6" fmla="*/ 11 w 12"/>
                <a:gd name="T7" fmla="*/ 5 h 14"/>
                <a:gd name="T8" fmla="*/ 10 w 12"/>
                <a:gd name="T9" fmla="*/ 1 h 14"/>
                <a:gd name="T10" fmla="*/ 6 w 12"/>
                <a:gd name="T11" fmla="*/ 2 h 14"/>
                <a:gd name="T12" fmla="*/ 1 w 12"/>
                <a:gd name="T13" fmla="*/ 9 h 14"/>
                <a:gd name="T14" fmla="*/ 2 w 1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1" y="13"/>
                    <a:pt x="2" y="14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893430" y="1983963"/>
              <a:ext cx="38317" cy="27808"/>
            </a:xfrm>
            <a:custGeom>
              <a:avLst/>
              <a:gdLst>
                <a:gd name="T0" fmla="*/ 1 w 15"/>
                <a:gd name="T1" fmla="*/ 9 h 11"/>
                <a:gd name="T2" fmla="*/ 4 w 15"/>
                <a:gd name="T3" fmla="*/ 11 h 11"/>
                <a:gd name="T4" fmla="*/ 5 w 15"/>
                <a:gd name="T5" fmla="*/ 11 h 11"/>
                <a:gd name="T6" fmla="*/ 13 w 15"/>
                <a:gd name="T7" fmla="*/ 7 h 11"/>
                <a:gd name="T8" fmla="*/ 15 w 15"/>
                <a:gd name="T9" fmla="*/ 2 h 11"/>
                <a:gd name="T10" fmla="*/ 10 w 15"/>
                <a:gd name="T11" fmla="*/ 1 h 11"/>
                <a:gd name="T12" fmla="*/ 2 w 15"/>
                <a:gd name="T13" fmla="*/ 5 h 11"/>
                <a:gd name="T14" fmla="*/ 1 w 15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1">
                  <a:moveTo>
                    <a:pt x="1" y="9"/>
                  </a:moveTo>
                  <a:cubicBezTo>
                    <a:pt x="1" y="10"/>
                    <a:pt x="2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4"/>
                    <a:pt x="15" y="2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8"/>
                    <a:pt x="1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900525" y="2021503"/>
              <a:ext cx="38317" cy="19465"/>
            </a:xfrm>
            <a:custGeom>
              <a:avLst/>
              <a:gdLst>
                <a:gd name="T0" fmla="*/ 0 w 15"/>
                <a:gd name="T1" fmla="*/ 3 h 8"/>
                <a:gd name="T2" fmla="*/ 3 w 15"/>
                <a:gd name="T3" fmla="*/ 7 h 8"/>
                <a:gd name="T4" fmla="*/ 12 w 15"/>
                <a:gd name="T5" fmla="*/ 8 h 8"/>
                <a:gd name="T6" fmla="*/ 12 w 15"/>
                <a:gd name="T7" fmla="*/ 8 h 8"/>
                <a:gd name="T8" fmla="*/ 15 w 15"/>
                <a:gd name="T9" fmla="*/ 5 h 8"/>
                <a:gd name="T10" fmla="*/ 12 w 15"/>
                <a:gd name="T11" fmla="*/ 1 h 8"/>
                <a:gd name="T12" fmla="*/ 3 w 15"/>
                <a:gd name="T13" fmla="*/ 1 h 8"/>
                <a:gd name="T14" fmla="*/ 0 w 15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8"/>
                    <a:pt x="15" y="6"/>
                    <a:pt x="15" y="5"/>
                  </a:cubicBezTo>
                  <a:cubicBezTo>
                    <a:pt x="15" y="3"/>
                    <a:pt x="14" y="2"/>
                    <a:pt x="1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" name="组合 204"/>
          <p:cNvGrpSpPr/>
          <p:nvPr/>
        </p:nvGrpSpPr>
        <p:grpSpPr>
          <a:xfrm>
            <a:off x="4465652" y="1985473"/>
            <a:ext cx="651375" cy="387918"/>
            <a:chOff x="5205649" y="1954765"/>
            <a:chExt cx="651375" cy="387918"/>
          </a:xfrm>
        </p:grpSpPr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5543399" y="2249527"/>
              <a:ext cx="32640" cy="33369"/>
            </a:xfrm>
            <a:custGeom>
              <a:avLst/>
              <a:gdLst>
                <a:gd name="T0" fmla="*/ 11 w 13"/>
                <a:gd name="T1" fmla="*/ 3 h 14"/>
                <a:gd name="T2" fmla="*/ 2 w 13"/>
                <a:gd name="T3" fmla="*/ 3 h 14"/>
                <a:gd name="T4" fmla="*/ 2 w 13"/>
                <a:gd name="T5" fmla="*/ 12 h 14"/>
                <a:gd name="T6" fmla="*/ 11 w 13"/>
                <a:gd name="T7" fmla="*/ 12 h 14"/>
                <a:gd name="T8" fmla="*/ 11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3"/>
                  </a:moveTo>
                  <a:cubicBezTo>
                    <a:pt x="8" y="0"/>
                    <a:pt x="5" y="0"/>
                    <a:pt x="2" y="3"/>
                  </a:cubicBezTo>
                  <a:cubicBezTo>
                    <a:pt x="0" y="5"/>
                    <a:pt x="0" y="9"/>
                    <a:pt x="2" y="12"/>
                  </a:cubicBezTo>
                  <a:cubicBezTo>
                    <a:pt x="5" y="14"/>
                    <a:pt x="8" y="14"/>
                    <a:pt x="11" y="12"/>
                  </a:cubicBezTo>
                  <a:cubicBezTo>
                    <a:pt x="13" y="9"/>
                    <a:pt x="13" y="5"/>
                    <a:pt x="11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503664" y="2310704"/>
              <a:ext cx="35478" cy="31979"/>
            </a:xfrm>
            <a:custGeom>
              <a:avLst/>
              <a:gdLst>
                <a:gd name="T0" fmla="*/ 2 w 14"/>
                <a:gd name="T1" fmla="*/ 2 h 13"/>
                <a:gd name="T2" fmla="*/ 2 w 14"/>
                <a:gd name="T3" fmla="*/ 11 h 13"/>
                <a:gd name="T4" fmla="*/ 11 w 14"/>
                <a:gd name="T5" fmla="*/ 11 h 13"/>
                <a:gd name="T6" fmla="*/ 11 w 14"/>
                <a:gd name="T7" fmla="*/ 2 h 13"/>
                <a:gd name="T8" fmla="*/ 2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571781" y="2310704"/>
              <a:ext cx="32640" cy="31979"/>
            </a:xfrm>
            <a:custGeom>
              <a:avLst/>
              <a:gdLst>
                <a:gd name="T0" fmla="*/ 2 w 13"/>
                <a:gd name="T1" fmla="*/ 2 h 13"/>
                <a:gd name="T2" fmla="*/ 2 w 13"/>
                <a:gd name="T3" fmla="*/ 11 h 13"/>
                <a:gd name="T4" fmla="*/ 11 w 13"/>
                <a:gd name="T5" fmla="*/ 11 h 13"/>
                <a:gd name="T6" fmla="*/ 11 w 13"/>
                <a:gd name="T7" fmla="*/ 2 h 13"/>
                <a:gd name="T8" fmla="*/ 2 w 13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8" y="13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5472443" y="2253699"/>
              <a:ext cx="34059" cy="34760"/>
            </a:xfrm>
            <a:custGeom>
              <a:avLst/>
              <a:gdLst>
                <a:gd name="T0" fmla="*/ 11 w 13"/>
                <a:gd name="T1" fmla="*/ 3 h 14"/>
                <a:gd name="T2" fmla="*/ 2 w 13"/>
                <a:gd name="T3" fmla="*/ 3 h 14"/>
                <a:gd name="T4" fmla="*/ 2 w 13"/>
                <a:gd name="T5" fmla="*/ 11 h 14"/>
                <a:gd name="T6" fmla="*/ 11 w 13"/>
                <a:gd name="T7" fmla="*/ 11 h 14"/>
                <a:gd name="T8" fmla="*/ 11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3"/>
                  </a:move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4" y="14"/>
                    <a:pt x="8" y="14"/>
                    <a:pt x="11" y="11"/>
                  </a:cubicBezTo>
                  <a:cubicBezTo>
                    <a:pt x="13" y="9"/>
                    <a:pt x="13" y="5"/>
                    <a:pt x="11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5507921" y="2192522"/>
              <a:ext cx="32640" cy="34760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11 h 14"/>
                <a:gd name="T4" fmla="*/ 11 w 13"/>
                <a:gd name="T5" fmla="*/ 11 h 14"/>
                <a:gd name="T6" fmla="*/ 11 w 13"/>
                <a:gd name="T7" fmla="*/ 2 h 14"/>
                <a:gd name="T8" fmla="*/ 2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8" y="14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5260994" y="2000648"/>
              <a:ext cx="222802" cy="65349"/>
            </a:xfrm>
            <a:custGeom>
              <a:avLst/>
              <a:gdLst>
                <a:gd name="T0" fmla="*/ 31 w 88"/>
                <a:gd name="T1" fmla="*/ 0 h 26"/>
                <a:gd name="T2" fmla="*/ 1 w 88"/>
                <a:gd name="T3" fmla="*/ 20 h 26"/>
                <a:gd name="T4" fmla="*/ 2 w 88"/>
                <a:gd name="T5" fmla="*/ 24 h 26"/>
                <a:gd name="T6" fmla="*/ 6 w 88"/>
                <a:gd name="T7" fmla="*/ 23 h 26"/>
                <a:gd name="T8" fmla="*/ 31 w 88"/>
                <a:gd name="T9" fmla="*/ 6 h 26"/>
                <a:gd name="T10" fmla="*/ 41 w 88"/>
                <a:gd name="T11" fmla="*/ 8 h 26"/>
                <a:gd name="T12" fmla="*/ 83 w 88"/>
                <a:gd name="T13" fmla="*/ 26 h 26"/>
                <a:gd name="T14" fmla="*/ 84 w 88"/>
                <a:gd name="T15" fmla="*/ 26 h 26"/>
                <a:gd name="T16" fmla="*/ 87 w 88"/>
                <a:gd name="T17" fmla="*/ 24 h 26"/>
                <a:gd name="T18" fmla="*/ 85 w 88"/>
                <a:gd name="T19" fmla="*/ 20 h 26"/>
                <a:gd name="T20" fmla="*/ 43 w 88"/>
                <a:gd name="T21" fmla="*/ 3 h 26"/>
                <a:gd name="T22" fmla="*/ 31 w 88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26">
                  <a:moveTo>
                    <a:pt x="31" y="0"/>
                  </a:moveTo>
                  <a:cubicBezTo>
                    <a:pt x="18" y="0"/>
                    <a:pt x="6" y="8"/>
                    <a:pt x="1" y="20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4" y="25"/>
                    <a:pt x="6" y="24"/>
                    <a:pt x="6" y="23"/>
                  </a:cubicBezTo>
                  <a:cubicBezTo>
                    <a:pt x="11" y="13"/>
                    <a:pt x="20" y="6"/>
                    <a:pt x="31" y="6"/>
                  </a:cubicBezTo>
                  <a:cubicBezTo>
                    <a:pt x="34" y="6"/>
                    <a:pt x="38" y="7"/>
                    <a:pt x="41" y="8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5" y="26"/>
                    <a:pt x="87" y="25"/>
                    <a:pt x="87" y="24"/>
                  </a:cubicBezTo>
                  <a:cubicBezTo>
                    <a:pt x="88" y="22"/>
                    <a:pt x="87" y="21"/>
                    <a:pt x="85" y="2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9" y="1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5205649" y="1954765"/>
              <a:ext cx="651375" cy="308666"/>
            </a:xfrm>
            <a:custGeom>
              <a:avLst/>
              <a:gdLst>
                <a:gd name="T0" fmla="*/ 248 w 258"/>
                <a:gd name="T1" fmla="*/ 32 h 125"/>
                <a:gd name="T2" fmla="*/ 200 w 258"/>
                <a:gd name="T3" fmla="*/ 0 h 125"/>
                <a:gd name="T4" fmla="*/ 180 w 258"/>
                <a:gd name="T5" fmla="*/ 4 h 125"/>
                <a:gd name="T6" fmla="*/ 127 w 258"/>
                <a:gd name="T7" fmla="*/ 27 h 125"/>
                <a:gd name="T8" fmla="*/ 73 w 258"/>
                <a:gd name="T9" fmla="*/ 4 h 125"/>
                <a:gd name="T10" fmla="*/ 53 w 258"/>
                <a:gd name="T11" fmla="*/ 0 h 125"/>
                <a:gd name="T12" fmla="*/ 5 w 258"/>
                <a:gd name="T13" fmla="*/ 32 h 125"/>
                <a:gd name="T14" fmla="*/ 5 w 258"/>
                <a:gd name="T15" fmla="*/ 71 h 125"/>
                <a:gd name="T16" fmla="*/ 33 w 258"/>
                <a:gd name="T17" fmla="*/ 99 h 125"/>
                <a:gd name="T18" fmla="*/ 95 w 258"/>
                <a:gd name="T19" fmla="*/ 125 h 125"/>
                <a:gd name="T20" fmla="*/ 127 w 258"/>
                <a:gd name="T21" fmla="*/ 50 h 125"/>
                <a:gd name="T22" fmla="*/ 158 w 258"/>
                <a:gd name="T23" fmla="*/ 125 h 125"/>
                <a:gd name="T24" fmla="*/ 220 w 258"/>
                <a:gd name="T25" fmla="*/ 99 h 125"/>
                <a:gd name="T26" fmla="*/ 248 w 258"/>
                <a:gd name="T27" fmla="*/ 32 h 125"/>
                <a:gd name="T28" fmla="*/ 89 w 258"/>
                <a:gd name="T29" fmla="*/ 109 h 125"/>
                <a:gd name="T30" fmla="*/ 38 w 258"/>
                <a:gd name="T31" fmla="*/ 88 h 125"/>
                <a:gd name="T32" fmla="*/ 17 w 258"/>
                <a:gd name="T33" fmla="*/ 67 h 125"/>
                <a:gd name="T34" fmla="*/ 17 w 258"/>
                <a:gd name="T35" fmla="*/ 37 h 125"/>
                <a:gd name="T36" fmla="*/ 53 w 258"/>
                <a:gd name="T37" fmla="*/ 13 h 125"/>
                <a:gd name="T38" fmla="*/ 68 w 258"/>
                <a:gd name="T39" fmla="*/ 16 h 125"/>
                <a:gd name="T40" fmla="*/ 118 w 258"/>
                <a:gd name="T41" fmla="*/ 37 h 125"/>
                <a:gd name="T42" fmla="*/ 89 w 258"/>
                <a:gd name="T43" fmla="*/ 109 h 125"/>
                <a:gd name="T44" fmla="*/ 215 w 258"/>
                <a:gd name="T45" fmla="*/ 88 h 125"/>
                <a:gd name="T46" fmla="*/ 164 w 258"/>
                <a:gd name="T47" fmla="*/ 109 h 125"/>
                <a:gd name="T48" fmla="*/ 135 w 258"/>
                <a:gd name="T49" fmla="*/ 37 h 125"/>
                <a:gd name="T50" fmla="*/ 185 w 258"/>
                <a:gd name="T51" fmla="*/ 16 h 125"/>
                <a:gd name="T52" fmla="*/ 200 w 258"/>
                <a:gd name="T53" fmla="*/ 13 h 125"/>
                <a:gd name="T54" fmla="*/ 236 w 258"/>
                <a:gd name="T55" fmla="*/ 37 h 125"/>
                <a:gd name="T56" fmla="*/ 215 w 258"/>
                <a:gd name="T57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8" h="125">
                  <a:moveTo>
                    <a:pt x="248" y="32"/>
                  </a:moveTo>
                  <a:cubicBezTo>
                    <a:pt x="240" y="13"/>
                    <a:pt x="221" y="0"/>
                    <a:pt x="200" y="0"/>
                  </a:cubicBezTo>
                  <a:cubicBezTo>
                    <a:pt x="193" y="0"/>
                    <a:pt x="187" y="2"/>
                    <a:pt x="180" y="4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6" y="2"/>
                    <a:pt x="60" y="0"/>
                    <a:pt x="53" y="0"/>
                  </a:cubicBezTo>
                  <a:cubicBezTo>
                    <a:pt x="32" y="0"/>
                    <a:pt x="13" y="13"/>
                    <a:pt x="5" y="32"/>
                  </a:cubicBezTo>
                  <a:cubicBezTo>
                    <a:pt x="0" y="45"/>
                    <a:pt x="0" y="59"/>
                    <a:pt x="5" y="71"/>
                  </a:cubicBezTo>
                  <a:cubicBezTo>
                    <a:pt x="11" y="84"/>
                    <a:pt x="21" y="94"/>
                    <a:pt x="33" y="99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246" y="88"/>
                    <a:pt x="258" y="58"/>
                    <a:pt x="248" y="32"/>
                  </a:cubicBezTo>
                  <a:close/>
                  <a:moveTo>
                    <a:pt x="89" y="109"/>
                  </a:moveTo>
                  <a:cubicBezTo>
                    <a:pt x="38" y="88"/>
                    <a:pt x="38" y="88"/>
                    <a:pt x="38" y="88"/>
                  </a:cubicBezTo>
                  <a:cubicBezTo>
                    <a:pt x="28" y="84"/>
                    <a:pt x="21" y="76"/>
                    <a:pt x="17" y="67"/>
                  </a:cubicBezTo>
                  <a:cubicBezTo>
                    <a:pt x="13" y="57"/>
                    <a:pt x="13" y="46"/>
                    <a:pt x="17" y="37"/>
                  </a:cubicBezTo>
                  <a:cubicBezTo>
                    <a:pt x="23" y="22"/>
                    <a:pt x="37" y="13"/>
                    <a:pt x="53" y="13"/>
                  </a:cubicBezTo>
                  <a:cubicBezTo>
                    <a:pt x="58" y="13"/>
                    <a:pt x="63" y="14"/>
                    <a:pt x="68" y="16"/>
                  </a:cubicBezTo>
                  <a:cubicBezTo>
                    <a:pt x="118" y="37"/>
                    <a:pt x="118" y="37"/>
                    <a:pt x="118" y="37"/>
                  </a:cubicBezTo>
                  <a:lnTo>
                    <a:pt x="89" y="109"/>
                  </a:lnTo>
                  <a:close/>
                  <a:moveTo>
                    <a:pt x="215" y="88"/>
                  </a:moveTo>
                  <a:cubicBezTo>
                    <a:pt x="164" y="109"/>
                    <a:pt x="164" y="109"/>
                    <a:pt x="164" y="10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85" y="16"/>
                    <a:pt x="185" y="16"/>
                    <a:pt x="185" y="16"/>
                  </a:cubicBezTo>
                  <a:cubicBezTo>
                    <a:pt x="190" y="14"/>
                    <a:pt x="195" y="13"/>
                    <a:pt x="200" y="13"/>
                  </a:cubicBezTo>
                  <a:cubicBezTo>
                    <a:pt x="216" y="13"/>
                    <a:pt x="230" y="22"/>
                    <a:pt x="236" y="37"/>
                  </a:cubicBezTo>
                  <a:cubicBezTo>
                    <a:pt x="244" y="57"/>
                    <a:pt x="235" y="80"/>
                    <a:pt x="215" y="8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624288" y="2046530"/>
              <a:ext cx="180228" cy="155723"/>
            </a:xfrm>
            <a:custGeom>
              <a:avLst/>
              <a:gdLst>
                <a:gd name="T0" fmla="*/ 60 w 71"/>
                <a:gd name="T1" fmla="*/ 1 h 63"/>
                <a:gd name="T2" fmla="*/ 59 w 71"/>
                <a:gd name="T3" fmla="*/ 5 h 63"/>
                <a:gd name="T4" fmla="*/ 44 w 71"/>
                <a:gd name="T5" fmla="*/ 39 h 63"/>
                <a:gd name="T6" fmla="*/ 2 w 71"/>
                <a:gd name="T7" fmla="*/ 57 h 63"/>
                <a:gd name="T8" fmla="*/ 1 w 71"/>
                <a:gd name="T9" fmla="*/ 61 h 63"/>
                <a:gd name="T10" fmla="*/ 4 w 71"/>
                <a:gd name="T11" fmla="*/ 63 h 63"/>
                <a:gd name="T12" fmla="*/ 5 w 71"/>
                <a:gd name="T13" fmla="*/ 62 h 63"/>
                <a:gd name="T14" fmla="*/ 47 w 71"/>
                <a:gd name="T15" fmla="*/ 45 h 63"/>
                <a:gd name="T16" fmla="*/ 64 w 71"/>
                <a:gd name="T17" fmla="*/ 2 h 63"/>
                <a:gd name="T18" fmla="*/ 60 w 71"/>
                <a:gd name="T1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63">
                  <a:moveTo>
                    <a:pt x="60" y="1"/>
                  </a:moveTo>
                  <a:cubicBezTo>
                    <a:pt x="59" y="1"/>
                    <a:pt x="58" y="3"/>
                    <a:pt x="59" y="5"/>
                  </a:cubicBezTo>
                  <a:cubicBezTo>
                    <a:pt x="64" y="18"/>
                    <a:pt x="58" y="34"/>
                    <a:pt x="44" y="3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9"/>
                    <a:pt x="1" y="61"/>
                  </a:cubicBezTo>
                  <a:cubicBezTo>
                    <a:pt x="1" y="62"/>
                    <a:pt x="2" y="63"/>
                    <a:pt x="4" y="63"/>
                  </a:cubicBezTo>
                  <a:cubicBezTo>
                    <a:pt x="4" y="63"/>
                    <a:pt x="4" y="63"/>
                    <a:pt x="5" y="62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63" y="38"/>
                    <a:pt x="71" y="19"/>
                    <a:pt x="64" y="2"/>
                  </a:cubicBezTo>
                  <a:cubicBezTo>
                    <a:pt x="64" y="1"/>
                    <a:pt x="62" y="0"/>
                    <a:pt x="60" y="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5410784" y="1910392"/>
            <a:ext cx="642860" cy="538081"/>
            <a:chOff x="6150781" y="1879684"/>
            <a:chExt cx="642860" cy="538081"/>
          </a:xfrm>
        </p:grpSpPr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6150781" y="1879684"/>
              <a:ext cx="502367" cy="364281"/>
            </a:xfrm>
            <a:custGeom>
              <a:avLst/>
              <a:gdLst>
                <a:gd name="T0" fmla="*/ 168 w 199"/>
                <a:gd name="T1" fmla="*/ 88 h 147"/>
                <a:gd name="T2" fmla="*/ 187 w 199"/>
                <a:gd name="T3" fmla="*/ 25 h 147"/>
                <a:gd name="T4" fmla="*/ 145 w 199"/>
                <a:gd name="T5" fmla="*/ 0 h 147"/>
                <a:gd name="T6" fmla="*/ 123 w 199"/>
                <a:gd name="T7" fmla="*/ 6 h 147"/>
                <a:gd name="T8" fmla="*/ 69 w 199"/>
                <a:gd name="T9" fmla="*/ 35 h 147"/>
                <a:gd name="T10" fmla="*/ 69 w 199"/>
                <a:gd name="T11" fmla="*/ 35 h 147"/>
                <a:gd name="T12" fmla="*/ 26 w 199"/>
                <a:gd name="T13" fmla="*/ 58 h 147"/>
                <a:gd name="T14" fmla="*/ 3 w 199"/>
                <a:gd name="T15" fmla="*/ 86 h 147"/>
                <a:gd name="T16" fmla="*/ 7 w 199"/>
                <a:gd name="T17" fmla="*/ 122 h 147"/>
                <a:gd name="T18" fmla="*/ 49 w 199"/>
                <a:gd name="T19" fmla="*/ 147 h 147"/>
                <a:gd name="T20" fmla="*/ 71 w 199"/>
                <a:gd name="T21" fmla="*/ 141 h 147"/>
                <a:gd name="T22" fmla="*/ 121 w 199"/>
                <a:gd name="T23" fmla="*/ 114 h 147"/>
                <a:gd name="T24" fmla="*/ 168 w 199"/>
                <a:gd name="T25" fmla="*/ 88 h 147"/>
                <a:gd name="T26" fmla="*/ 98 w 199"/>
                <a:gd name="T27" fmla="*/ 62 h 147"/>
                <a:gd name="T28" fmla="*/ 108 w 199"/>
                <a:gd name="T29" fmla="*/ 28 h 147"/>
                <a:gd name="T30" fmla="*/ 117 w 199"/>
                <a:gd name="T31" fmla="*/ 23 h 147"/>
                <a:gd name="T32" fmla="*/ 103 w 199"/>
                <a:gd name="T33" fmla="*/ 71 h 147"/>
                <a:gd name="T34" fmla="*/ 98 w 199"/>
                <a:gd name="T35" fmla="*/ 62 h 147"/>
                <a:gd name="T36" fmla="*/ 131 w 199"/>
                <a:gd name="T37" fmla="*/ 94 h 147"/>
                <a:gd name="T38" fmla="*/ 155 w 199"/>
                <a:gd name="T39" fmla="*/ 14 h 147"/>
                <a:gd name="T40" fmla="*/ 162 w 199"/>
                <a:gd name="T41" fmla="*/ 17 h 147"/>
                <a:gd name="T42" fmla="*/ 141 w 199"/>
                <a:gd name="T43" fmla="*/ 89 h 147"/>
                <a:gd name="T44" fmla="*/ 131 w 199"/>
                <a:gd name="T45" fmla="*/ 94 h 147"/>
                <a:gd name="T46" fmla="*/ 165 w 199"/>
                <a:gd name="T47" fmla="*/ 75 h 147"/>
                <a:gd name="T48" fmla="*/ 178 w 199"/>
                <a:gd name="T49" fmla="*/ 34 h 147"/>
                <a:gd name="T50" fmla="*/ 165 w 199"/>
                <a:gd name="T51" fmla="*/ 75 h 147"/>
                <a:gd name="T52" fmla="*/ 173 w 199"/>
                <a:gd name="T53" fmla="*/ 27 h 147"/>
                <a:gd name="T54" fmla="*/ 158 w 199"/>
                <a:gd name="T55" fmla="*/ 80 h 147"/>
                <a:gd name="T56" fmla="*/ 148 w 199"/>
                <a:gd name="T57" fmla="*/ 85 h 147"/>
                <a:gd name="T58" fmla="*/ 167 w 199"/>
                <a:gd name="T59" fmla="*/ 20 h 147"/>
                <a:gd name="T60" fmla="*/ 173 w 199"/>
                <a:gd name="T61" fmla="*/ 27 h 147"/>
                <a:gd name="T62" fmla="*/ 149 w 199"/>
                <a:gd name="T63" fmla="*/ 13 h 147"/>
                <a:gd name="T64" fmla="*/ 124 w 199"/>
                <a:gd name="T65" fmla="*/ 98 h 147"/>
                <a:gd name="T66" fmla="*/ 119 w 199"/>
                <a:gd name="T67" fmla="*/ 101 h 147"/>
                <a:gd name="T68" fmla="*/ 116 w 199"/>
                <a:gd name="T69" fmla="*/ 96 h 147"/>
                <a:gd name="T70" fmla="*/ 141 w 199"/>
                <a:gd name="T71" fmla="*/ 13 h 147"/>
                <a:gd name="T72" fmla="*/ 145 w 199"/>
                <a:gd name="T73" fmla="*/ 12 h 147"/>
                <a:gd name="T74" fmla="*/ 149 w 199"/>
                <a:gd name="T75" fmla="*/ 13 h 147"/>
                <a:gd name="T76" fmla="*/ 134 w 199"/>
                <a:gd name="T77" fmla="*/ 14 h 147"/>
                <a:gd name="T78" fmla="*/ 112 w 199"/>
                <a:gd name="T79" fmla="*/ 88 h 147"/>
                <a:gd name="T80" fmla="*/ 107 w 199"/>
                <a:gd name="T81" fmla="*/ 79 h 147"/>
                <a:gd name="T82" fmla="*/ 125 w 199"/>
                <a:gd name="T83" fmla="*/ 19 h 147"/>
                <a:gd name="T84" fmla="*/ 129 w 199"/>
                <a:gd name="T85" fmla="*/ 17 h 147"/>
                <a:gd name="T86" fmla="*/ 134 w 199"/>
                <a:gd name="T87" fmla="*/ 14 h 147"/>
                <a:gd name="T88" fmla="*/ 100 w 199"/>
                <a:gd name="T89" fmla="*/ 32 h 147"/>
                <a:gd name="T90" fmla="*/ 94 w 199"/>
                <a:gd name="T91" fmla="*/ 54 h 147"/>
                <a:gd name="T92" fmla="*/ 86 w 199"/>
                <a:gd name="T93" fmla="*/ 40 h 147"/>
                <a:gd name="T94" fmla="*/ 100 w 199"/>
                <a:gd name="T95" fmla="*/ 32 h 147"/>
                <a:gd name="T96" fmla="*/ 65 w 199"/>
                <a:gd name="T97" fmla="*/ 130 h 147"/>
                <a:gd name="T98" fmla="*/ 49 w 199"/>
                <a:gd name="T99" fmla="*/ 134 h 147"/>
                <a:gd name="T100" fmla="*/ 18 w 199"/>
                <a:gd name="T101" fmla="*/ 116 h 147"/>
                <a:gd name="T102" fmla="*/ 15 w 199"/>
                <a:gd name="T103" fmla="*/ 90 h 147"/>
                <a:gd name="T104" fmla="*/ 32 w 199"/>
                <a:gd name="T105" fmla="*/ 69 h 147"/>
                <a:gd name="T106" fmla="*/ 75 w 199"/>
                <a:gd name="T107" fmla="*/ 46 h 147"/>
                <a:gd name="T108" fmla="*/ 108 w 199"/>
                <a:gd name="T109" fmla="*/ 107 h 147"/>
                <a:gd name="T110" fmla="*/ 65 w 199"/>
                <a:gd name="T111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147">
                  <a:moveTo>
                    <a:pt x="168" y="88"/>
                  </a:moveTo>
                  <a:cubicBezTo>
                    <a:pt x="191" y="76"/>
                    <a:pt x="199" y="47"/>
                    <a:pt x="187" y="25"/>
                  </a:cubicBezTo>
                  <a:cubicBezTo>
                    <a:pt x="179" y="9"/>
                    <a:pt x="163" y="0"/>
                    <a:pt x="145" y="0"/>
                  </a:cubicBezTo>
                  <a:cubicBezTo>
                    <a:pt x="138" y="0"/>
                    <a:pt x="130" y="2"/>
                    <a:pt x="123" y="6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15" y="64"/>
                    <a:pt x="7" y="74"/>
                    <a:pt x="3" y="86"/>
                  </a:cubicBezTo>
                  <a:cubicBezTo>
                    <a:pt x="0" y="98"/>
                    <a:pt x="1" y="111"/>
                    <a:pt x="7" y="122"/>
                  </a:cubicBezTo>
                  <a:cubicBezTo>
                    <a:pt x="15" y="137"/>
                    <a:pt x="31" y="147"/>
                    <a:pt x="49" y="147"/>
                  </a:cubicBezTo>
                  <a:cubicBezTo>
                    <a:pt x="56" y="147"/>
                    <a:pt x="64" y="145"/>
                    <a:pt x="71" y="141"/>
                  </a:cubicBezTo>
                  <a:cubicBezTo>
                    <a:pt x="121" y="114"/>
                    <a:pt x="121" y="114"/>
                    <a:pt x="121" y="114"/>
                  </a:cubicBezTo>
                  <a:lnTo>
                    <a:pt x="168" y="88"/>
                  </a:lnTo>
                  <a:close/>
                  <a:moveTo>
                    <a:pt x="98" y="62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03" y="71"/>
                    <a:pt x="103" y="71"/>
                    <a:pt x="103" y="71"/>
                  </a:cubicBezTo>
                  <a:lnTo>
                    <a:pt x="98" y="62"/>
                  </a:lnTo>
                  <a:close/>
                  <a:moveTo>
                    <a:pt x="131" y="94"/>
                  </a:moveTo>
                  <a:cubicBezTo>
                    <a:pt x="155" y="14"/>
                    <a:pt x="155" y="14"/>
                    <a:pt x="155" y="14"/>
                  </a:cubicBezTo>
                  <a:cubicBezTo>
                    <a:pt x="158" y="14"/>
                    <a:pt x="160" y="15"/>
                    <a:pt x="162" y="17"/>
                  </a:cubicBezTo>
                  <a:cubicBezTo>
                    <a:pt x="141" y="89"/>
                    <a:pt x="141" y="89"/>
                    <a:pt x="141" y="89"/>
                  </a:cubicBezTo>
                  <a:lnTo>
                    <a:pt x="131" y="94"/>
                  </a:lnTo>
                  <a:close/>
                  <a:moveTo>
                    <a:pt x="165" y="75"/>
                  </a:moveTo>
                  <a:cubicBezTo>
                    <a:pt x="178" y="34"/>
                    <a:pt x="178" y="34"/>
                    <a:pt x="178" y="34"/>
                  </a:cubicBezTo>
                  <a:cubicBezTo>
                    <a:pt x="183" y="49"/>
                    <a:pt x="178" y="66"/>
                    <a:pt x="165" y="75"/>
                  </a:cubicBezTo>
                  <a:close/>
                  <a:moveTo>
                    <a:pt x="173" y="27"/>
                  </a:moveTo>
                  <a:cubicBezTo>
                    <a:pt x="158" y="80"/>
                    <a:pt x="158" y="80"/>
                    <a:pt x="158" y="80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0" y="22"/>
                    <a:pt x="172" y="24"/>
                    <a:pt x="173" y="27"/>
                  </a:cubicBezTo>
                  <a:close/>
                  <a:moveTo>
                    <a:pt x="149" y="13"/>
                  </a:moveTo>
                  <a:cubicBezTo>
                    <a:pt x="124" y="98"/>
                    <a:pt x="124" y="98"/>
                    <a:pt x="124" y="98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7" y="12"/>
                    <a:pt x="148" y="12"/>
                    <a:pt x="149" y="13"/>
                  </a:cubicBezTo>
                  <a:close/>
                  <a:moveTo>
                    <a:pt x="134" y="14"/>
                  </a:moveTo>
                  <a:cubicBezTo>
                    <a:pt x="112" y="88"/>
                    <a:pt x="112" y="88"/>
                    <a:pt x="112" y="88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1" y="16"/>
                    <a:pt x="132" y="15"/>
                    <a:pt x="134" y="14"/>
                  </a:cubicBezTo>
                  <a:close/>
                  <a:moveTo>
                    <a:pt x="100" y="32"/>
                  </a:moveTo>
                  <a:cubicBezTo>
                    <a:pt x="94" y="54"/>
                    <a:pt x="94" y="54"/>
                    <a:pt x="94" y="54"/>
                  </a:cubicBezTo>
                  <a:cubicBezTo>
                    <a:pt x="86" y="40"/>
                    <a:pt x="86" y="40"/>
                    <a:pt x="86" y="40"/>
                  </a:cubicBezTo>
                  <a:lnTo>
                    <a:pt x="100" y="32"/>
                  </a:lnTo>
                  <a:close/>
                  <a:moveTo>
                    <a:pt x="65" y="130"/>
                  </a:moveTo>
                  <a:cubicBezTo>
                    <a:pt x="60" y="133"/>
                    <a:pt x="54" y="134"/>
                    <a:pt x="49" y="134"/>
                  </a:cubicBezTo>
                  <a:cubicBezTo>
                    <a:pt x="36" y="134"/>
                    <a:pt x="24" y="127"/>
                    <a:pt x="18" y="116"/>
                  </a:cubicBezTo>
                  <a:cubicBezTo>
                    <a:pt x="14" y="108"/>
                    <a:pt x="13" y="99"/>
                    <a:pt x="15" y="90"/>
                  </a:cubicBezTo>
                  <a:cubicBezTo>
                    <a:pt x="18" y="81"/>
                    <a:pt x="24" y="74"/>
                    <a:pt x="32" y="6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108" y="107"/>
                    <a:pt x="108" y="107"/>
                    <a:pt x="108" y="107"/>
                  </a:cubicBezTo>
                  <a:lnTo>
                    <a:pt x="65" y="13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6453053" y="2142468"/>
              <a:ext cx="340588" cy="275297"/>
            </a:xfrm>
            <a:custGeom>
              <a:avLst/>
              <a:gdLst>
                <a:gd name="T0" fmla="*/ 67 w 135"/>
                <a:gd name="T1" fmla="*/ 0 h 111"/>
                <a:gd name="T2" fmla="*/ 0 w 135"/>
                <a:gd name="T3" fmla="*/ 39 h 111"/>
                <a:gd name="T4" fmla="*/ 0 w 135"/>
                <a:gd name="T5" fmla="*/ 71 h 111"/>
                <a:gd name="T6" fmla="*/ 67 w 135"/>
                <a:gd name="T7" fmla="*/ 111 h 111"/>
                <a:gd name="T8" fmla="*/ 135 w 135"/>
                <a:gd name="T9" fmla="*/ 71 h 111"/>
                <a:gd name="T10" fmla="*/ 135 w 135"/>
                <a:gd name="T11" fmla="*/ 39 h 111"/>
                <a:gd name="T12" fmla="*/ 67 w 135"/>
                <a:gd name="T13" fmla="*/ 0 h 111"/>
                <a:gd name="T14" fmla="*/ 67 w 135"/>
                <a:gd name="T15" fmla="*/ 12 h 111"/>
                <a:gd name="T16" fmla="*/ 123 w 135"/>
                <a:gd name="T17" fmla="*/ 39 h 111"/>
                <a:gd name="T18" fmla="*/ 122 w 135"/>
                <a:gd name="T19" fmla="*/ 42 h 111"/>
                <a:gd name="T20" fmla="*/ 122 w 135"/>
                <a:gd name="T21" fmla="*/ 44 h 111"/>
                <a:gd name="T22" fmla="*/ 121 w 135"/>
                <a:gd name="T23" fmla="*/ 44 h 111"/>
                <a:gd name="T24" fmla="*/ 108 w 135"/>
                <a:gd name="T25" fmla="*/ 58 h 111"/>
                <a:gd name="T26" fmla="*/ 106 w 135"/>
                <a:gd name="T27" fmla="*/ 58 h 111"/>
                <a:gd name="T28" fmla="*/ 102 w 135"/>
                <a:gd name="T29" fmla="*/ 60 h 111"/>
                <a:gd name="T30" fmla="*/ 99 w 135"/>
                <a:gd name="T31" fmla="*/ 62 h 111"/>
                <a:gd name="T32" fmla="*/ 97 w 135"/>
                <a:gd name="T33" fmla="*/ 62 h 111"/>
                <a:gd name="T34" fmla="*/ 38 w 135"/>
                <a:gd name="T35" fmla="*/ 62 h 111"/>
                <a:gd name="T36" fmla="*/ 36 w 135"/>
                <a:gd name="T37" fmla="*/ 62 h 111"/>
                <a:gd name="T38" fmla="*/ 32 w 135"/>
                <a:gd name="T39" fmla="*/ 60 h 111"/>
                <a:gd name="T40" fmla="*/ 28 w 135"/>
                <a:gd name="T41" fmla="*/ 58 h 111"/>
                <a:gd name="T42" fmla="*/ 27 w 135"/>
                <a:gd name="T43" fmla="*/ 58 h 111"/>
                <a:gd name="T44" fmla="*/ 19 w 135"/>
                <a:gd name="T45" fmla="*/ 52 h 111"/>
                <a:gd name="T46" fmla="*/ 18 w 135"/>
                <a:gd name="T47" fmla="*/ 51 h 111"/>
                <a:gd name="T48" fmla="*/ 13 w 135"/>
                <a:gd name="T49" fmla="*/ 44 h 111"/>
                <a:gd name="T50" fmla="*/ 13 w 135"/>
                <a:gd name="T51" fmla="*/ 44 h 111"/>
                <a:gd name="T52" fmla="*/ 12 w 135"/>
                <a:gd name="T53" fmla="*/ 42 h 111"/>
                <a:gd name="T54" fmla="*/ 12 w 135"/>
                <a:gd name="T55" fmla="*/ 39 h 111"/>
                <a:gd name="T56" fmla="*/ 67 w 135"/>
                <a:gd name="T57" fmla="*/ 12 h 111"/>
                <a:gd name="T58" fmla="*/ 123 w 135"/>
                <a:gd name="T59" fmla="*/ 71 h 111"/>
                <a:gd name="T60" fmla="*/ 67 w 135"/>
                <a:gd name="T61" fmla="*/ 99 h 111"/>
                <a:gd name="T62" fmla="*/ 12 w 135"/>
                <a:gd name="T63" fmla="*/ 71 h 111"/>
                <a:gd name="T64" fmla="*/ 12 w 135"/>
                <a:gd name="T65" fmla="*/ 63 h 111"/>
                <a:gd name="T66" fmla="*/ 13 w 135"/>
                <a:gd name="T67" fmla="*/ 63 h 111"/>
                <a:gd name="T68" fmla="*/ 13 w 135"/>
                <a:gd name="T69" fmla="*/ 64 h 111"/>
                <a:gd name="T70" fmla="*/ 67 w 135"/>
                <a:gd name="T71" fmla="*/ 79 h 111"/>
                <a:gd name="T72" fmla="*/ 113 w 135"/>
                <a:gd name="T73" fmla="*/ 69 h 111"/>
                <a:gd name="T74" fmla="*/ 113 w 135"/>
                <a:gd name="T75" fmla="*/ 69 h 111"/>
                <a:gd name="T76" fmla="*/ 121 w 135"/>
                <a:gd name="T77" fmla="*/ 64 h 111"/>
                <a:gd name="T78" fmla="*/ 122 w 135"/>
                <a:gd name="T79" fmla="*/ 63 h 111"/>
                <a:gd name="T80" fmla="*/ 123 w 135"/>
                <a:gd name="T81" fmla="*/ 63 h 111"/>
                <a:gd name="T82" fmla="*/ 123 w 135"/>
                <a:gd name="T83" fmla="*/ 7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11">
                  <a:moveTo>
                    <a:pt x="67" y="0"/>
                  </a:moveTo>
                  <a:cubicBezTo>
                    <a:pt x="29" y="0"/>
                    <a:pt x="0" y="17"/>
                    <a:pt x="0" y="3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4"/>
                    <a:pt x="29" y="111"/>
                    <a:pt x="67" y="111"/>
                  </a:cubicBezTo>
                  <a:cubicBezTo>
                    <a:pt x="105" y="111"/>
                    <a:pt x="135" y="94"/>
                    <a:pt x="135" y="71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17"/>
                    <a:pt x="105" y="0"/>
                    <a:pt x="67" y="0"/>
                  </a:cubicBezTo>
                  <a:close/>
                  <a:moveTo>
                    <a:pt x="67" y="12"/>
                  </a:moveTo>
                  <a:cubicBezTo>
                    <a:pt x="100" y="12"/>
                    <a:pt x="123" y="26"/>
                    <a:pt x="123" y="39"/>
                  </a:cubicBezTo>
                  <a:cubicBezTo>
                    <a:pt x="123" y="40"/>
                    <a:pt x="122" y="41"/>
                    <a:pt x="122" y="42"/>
                  </a:cubicBezTo>
                  <a:cubicBezTo>
                    <a:pt x="122" y="43"/>
                    <a:pt x="122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19" y="49"/>
                    <a:pt x="115" y="54"/>
                    <a:pt x="108" y="58"/>
                  </a:cubicBezTo>
                  <a:cubicBezTo>
                    <a:pt x="107" y="58"/>
                    <a:pt x="107" y="58"/>
                    <a:pt x="106" y="58"/>
                  </a:cubicBezTo>
                  <a:cubicBezTo>
                    <a:pt x="105" y="59"/>
                    <a:pt x="104" y="60"/>
                    <a:pt x="102" y="60"/>
                  </a:cubicBezTo>
                  <a:cubicBezTo>
                    <a:pt x="101" y="61"/>
                    <a:pt x="100" y="61"/>
                    <a:pt x="99" y="62"/>
                  </a:cubicBezTo>
                  <a:cubicBezTo>
                    <a:pt x="98" y="62"/>
                    <a:pt x="97" y="62"/>
                    <a:pt x="97" y="62"/>
                  </a:cubicBezTo>
                  <a:cubicBezTo>
                    <a:pt x="79" y="68"/>
                    <a:pt x="56" y="68"/>
                    <a:pt x="38" y="62"/>
                  </a:cubicBezTo>
                  <a:cubicBezTo>
                    <a:pt x="37" y="62"/>
                    <a:pt x="36" y="62"/>
                    <a:pt x="36" y="62"/>
                  </a:cubicBezTo>
                  <a:cubicBezTo>
                    <a:pt x="35" y="61"/>
                    <a:pt x="33" y="61"/>
                    <a:pt x="32" y="60"/>
                  </a:cubicBezTo>
                  <a:cubicBezTo>
                    <a:pt x="31" y="60"/>
                    <a:pt x="30" y="59"/>
                    <a:pt x="28" y="58"/>
                  </a:cubicBezTo>
                  <a:cubicBezTo>
                    <a:pt x="28" y="58"/>
                    <a:pt x="27" y="58"/>
                    <a:pt x="27" y="58"/>
                  </a:cubicBezTo>
                  <a:cubicBezTo>
                    <a:pt x="24" y="56"/>
                    <a:pt x="21" y="54"/>
                    <a:pt x="19" y="52"/>
                  </a:cubicBezTo>
                  <a:cubicBezTo>
                    <a:pt x="18" y="52"/>
                    <a:pt x="18" y="52"/>
                    <a:pt x="18" y="51"/>
                  </a:cubicBezTo>
                  <a:cubicBezTo>
                    <a:pt x="16" y="49"/>
                    <a:pt x="14" y="47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2" y="42"/>
                  </a:cubicBezTo>
                  <a:cubicBezTo>
                    <a:pt x="12" y="41"/>
                    <a:pt x="12" y="40"/>
                    <a:pt x="12" y="39"/>
                  </a:cubicBezTo>
                  <a:cubicBezTo>
                    <a:pt x="12" y="26"/>
                    <a:pt x="35" y="12"/>
                    <a:pt x="67" y="12"/>
                  </a:cubicBezTo>
                  <a:close/>
                  <a:moveTo>
                    <a:pt x="123" y="71"/>
                  </a:moveTo>
                  <a:cubicBezTo>
                    <a:pt x="123" y="84"/>
                    <a:pt x="100" y="99"/>
                    <a:pt x="67" y="99"/>
                  </a:cubicBezTo>
                  <a:cubicBezTo>
                    <a:pt x="35" y="99"/>
                    <a:pt x="12" y="84"/>
                    <a:pt x="12" y="71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3" y="64"/>
                    <a:pt x="13" y="64"/>
                  </a:cubicBezTo>
                  <a:cubicBezTo>
                    <a:pt x="25" y="73"/>
                    <a:pt x="45" y="79"/>
                    <a:pt x="67" y="79"/>
                  </a:cubicBezTo>
                  <a:cubicBezTo>
                    <a:pt x="85" y="79"/>
                    <a:pt x="101" y="76"/>
                    <a:pt x="113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6" y="67"/>
                    <a:pt x="119" y="66"/>
                    <a:pt x="121" y="64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2" y="63"/>
                    <a:pt x="122" y="63"/>
                    <a:pt x="123" y="63"/>
                  </a:cubicBezTo>
                  <a:lnTo>
                    <a:pt x="123" y="7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546714" y="2202254"/>
              <a:ext cx="154684" cy="73691"/>
            </a:xfrm>
            <a:custGeom>
              <a:avLst/>
              <a:gdLst>
                <a:gd name="T0" fmla="*/ 3 w 61"/>
                <a:gd name="T1" fmla="*/ 30 h 30"/>
                <a:gd name="T2" fmla="*/ 5 w 61"/>
                <a:gd name="T3" fmla="*/ 30 h 30"/>
                <a:gd name="T4" fmla="*/ 58 w 61"/>
                <a:gd name="T5" fmla="*/ 7 h 30"/>
                <a:gd name="T6" fmla="*/ 60 w 61"/>
                <a:gd name="T7" fmla="*/ 3 h 30"/>
                <a:gd name="T8" fmla="*/ 56 w 61"/>
                <a:gd name="T9" fmla="*/ 1 h 30"/>
                <a:gd name="T10" fmla="*/ 2 w 61"/>
                <a:gd name="T11" fmla="*/ 24 h 30"/>
                <a:gd name="T12" fmla="*/ 1 w 61"/>
                <a:gd name="T13" fmla="*/ 28 h 30"/>
                <a:gd name="T14" fmla="*/ 3 w 61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0">
                  <a:moveTo>
                    <a:pt x="3" y="30"/>
                  </a:moveTo>
                  <a:cubicBezTo>
                    <a:pt x="4" y="30"/>
                    <a:pt x="4" y="30"/>
                    <a:pt x="5" y="3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0" y="6"/>
                    <a:pt x="61" y="4"/>
                    <a:pt x="60" y="3"/>
                  </a:cubicBezTo>
                  <a:cubicBezTo>
                    <a:pt x="59" y="1"/>
                    <a:pt x="58" y="0"/>
                    <a:pt x="56" y="1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29"/>
                    <a:pt x="2" y="30"/>
                    <a:pt x="3" y="30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" name="Freeform 31"/>
          <p:cNvSpPr>
            <a:spLocks noEditPoints="1"/>
          </p:cNvSpPr>
          <p:nvPr/>
        </p:nvSpPr>
        <p:spPr bwMode="auto">
          <a:xfrm>
            <a:off x="2684660" y="1945152"/>
            <a:ext cx="489596" cy="468561"/>
          </a:xfrm>
          <a:custGeom>
            <a:avLst/>
            <a:gdLst>
              <a:gd name="T0" fmla="*/ 138 w 194"/>
              <a:gd name="T1" fmla="*/ 0 h 189"/>
              <a:gd name="T2" fmla="*/ 56 w 194"/>
              <a:gd name="T3" fmla="*/ 60 h 189"/>
              <a:gd name="T4" fmla="*/ 0 w 194"/>
              <a:gd name="T5" fmla="*/ 138 h 189"/>
              <a:gd name="T6" fmla="*/ 51 w 194"/>
              <a:gd name="T7" fmla="*/ 189 h 189"/>
              <a:gd name="T8" fmla="*/ 88 w 194"/>
              <a:gd name="T9" fmla="*/ 174 h 189"/>
              <a:gd name="T10" fmla="*/ 127 w 194"/>
              <a:gd name="T11" fmla="*/ 135 h 189"/>
              <a:gd name="T12" fmla="*/ 174 w 194"/>
              <a:gd name="T13" fmla="*/ 15 h 189"/>
              <a:gd name="T14" fmla="*/ 92 w 194"/>
              <a:gd name="T15" fmla="*/ 42 h 189"/>
              <a:gd name="T16" fmla="*/ 101 w 194"/>
              <a:gd name="T17" fmla="*/ 92 h 189"/>
              <a:gd name="T18" fmla="*/ 127 w 194"/>
              <a:gd name="T19" fmla="*/ 118 h 189"/>
              <a:gd name="T20" fmla="*/ 131 w 194"/>
              <a:gd name="T21" fmla="*/ 104 h 189"/>
              <a:gd name="T22" fmla="*/ 127 w 194"/>
              <a:gd name="T23" fmla="*/ 118 h 189"/>
              <a:gd name="T24" fmla="*/ 122 w 194"/>
              <a:gd name="T25" fmla="*/ 16 h 189"/>
              <a:gd name="T26" fmla="*/ 131 w 194"/>
              <a:gd name="T27" fmla="*/ 96 h 189"/>
              <a:gd name="T28" fmla="*/ 137 w 194"/>
              <a:gd name="T29" fmla="*/ 98 h 189"/>
              <a:gd name="T30" fmla="*/ 146 w 194"/>
              <a:gd name="T31" fmla="*/ 98 h 189"/>
              <a:gd name="T32" fmla="*/ 137 w 194"/>
              <a:gd name="T33" fmla="*/ 98 h 189"/>
              <a:gd name="T34" fmla="*/ 161 w 194"/>
              <a:gd name="T35" fmla="*/ 75 h 189"/>
              <a:gd name="T36" fmla="*/ 161 w 194"/>
              <a:gd name="T37" fmla="*/ 83 h 189"/>
              <a:gd name="T38" fmla="*/ 152 w 194"/>
              <a:gd name="T39" fmla="*/ 83 h 189"/>
              <a:gd name="T40" fmla="*/ 161 w 194"/>
              <a:gd name="T41" fmla="*/ 70 h 189"/>
              <a:gd name="T42" fmla="*/ 152 w 194"/>
              <a:gd name="T43" fmla="*/ 74 h 189"/>
              <a:gd name="T44" fmla="*/ 161 w 194"/>
              <a:gd name="T45" fmla="*/ 20 h 189"/>
              <a:gd name="T46" fmla="*/ 146 w 194"/>
              <a:gd name="T47" fmla="*/ 13 h 189"/>
              <a:gd name="T48" fmla="*/ 137 w 194"/>
              <a:gd name="T49" fmla="*/ 89 h 189"/>
              <a:gd name="T50" fmla="*/ 138 w 194"/>
              <a:gd name="T51" fmla="*/ 12 h 189"/>
              <a:gd name="T52" fmla="*/ 116 w 194"/>
              <a:gd name="T53" fmla="*/ 19 h 189"/>
              <a:gd name="T54" fmla="*/ 107 w 194"/>
              <a:gd name="T55" fmla="*/ 98 h 189"/>
              <a:gd name="T56" fmla="*/ 110 w 194"/>
              <a:gd name="T57" fmla="*/ 24 h 189"/>
              <a:gd name="T58" fmla="*/ 86 w 194"/>
              <a:gd name="T59" fmla="*/ 48 h 189"/>
              <a:gd name="T60" fmla="*/ 71 w 194"/>
              <a:gd name="T61" fmla="*/ 63 h 189"/>
              <a:gd name="T62" fmla="*/ 79 w 194"/>
              <a:gd name="T63" fmla="*/ 165 h 189"/>
              <a:gd name="T64" fmla="*/ 51 w 194"/>
              <a:gd name="T65" fmla="*/ 177 h 189"/>
              <a:gd name="T66" fmla="*/ 12 w 194"/>
              <a:gd name="T67" fmla="*/ 138 h 189"/>
              <a:gd name="T68" fmla="*/ 63 w 194"/>
              <a:gd name="T69" fmla="*/ 71 h 189"/>
              <a:gd name="T70" fmla="*/ 70 w 194"/>
              <a:gd name="T71" fmla="*/ 157 h 189"/>
              <a:gd name="T72" fmla="*/ 33 w 194"/>
              <a:gd name="T73" fmla="*/ 157 h 189"/>
              <a:gd name="T74" fmla="*/ 28 w 194"/>
              <a:gd name="T75" fmla="*/ 161 h 189"/>
              <a:gd name="T76" fmla="*/ 75 w 194"/>
              <a:gd name="T77" fmla="*/ 161 h 189"/>
              <a:gd name="T78" fmla="*/ 118 w 194"/>
              <a:gd name="T79" fmla="*/ 127 h 189"/>
              <a:gd name="T80" fmla="*/ 168 w 194"/>
              <a:gd name="T81" fmla="*/ 76 h 189"/>
              <a:gd name="T82" fmla="*/ 168 w 194"/>
              <a:gd name="T83" fmla="*/ 76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4" h="189">
                <a:moveTo>
                  <a:pt x="174" y="15"/>
                </a:moveTo>
                <a:cubicBezTo>
                  <a:pt x="164" y="5"/>
                  <a:pt x="152" y="0"/>
                  <a:pt x="138" y="0"/>
                </a:cubicBezTo>
                <a:cubicBezTo>
                  <a:pt x="124" y="0"/>
                  <a:pt x="111" y="5"/>
                  <a:pt x="101" y="15"/>
                </a:cubicBezTo>
                <a:cubicBezTo>
                  <a:pt x="56" y="60"/>
                  <a:pt x="56" y="60"/>
                  <a:pt x="56" y="60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5" y="111"/>
                  <a:pt x="0" y="124"/>
                  <a:pt x="0" y="138"/>
                </a:cubicBezTo>
                <a:cubicBezTo>
                  <a:pt x="0" y="152"/>
                  <a:pt x="5" y="164"/>
                  <a:pt x="15" y="174"/>
                </a:cubicBezTo>
                <a:cubicBezTo>
                  <a:pt x="25" y="184"/>
                  <a:pt x="38" y="189"/>
                  <a:pt x="51" y="189"/>
                </a:cubicBezTo>
                <a:cubicBezTo>
                  <a:pt x="51" y="189"/>
                  <a:pt x="51" y="189"/>
                  <a:pt x="51" y="189"/>
                </a:cubicBezTo>
                <a:cubicBezTo>
                  <a:pt x="65" y="189"/>
                  <a:pt x="78" y="184"/>
                  <a:pt x="88" y="174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74" y="88"/>
                  <a:pt x="174" y="88"/>
                  <a:pt x="174" y="88"/>
                </a:cubicBezTo>
                <a:cubicBezTo>
                  <a:pt x="194" y="68"/>
                  <a:pt x="194" y="35"/>
                  <a:pt x="174" y="15"/>
                </a:cubicBezTo>
                <a:close/>
                <a:moveTo>
                  <a:pt x="92" y="83"/>
                </a:moveTo>
                <a:cubicBezTo>
                  <a:pt x="92" y="42"/>
                  <a:pt x="92" y="42"/>
                  <a:pt x="92" y="42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1" y="92"/>
                  <a:pt x="101" y="92"/>
                  <a:pt x="101" y="92"/>
                </a:cubicBezTo>
                <a:lnTo>
                  <a:pt x="92" y="83"/>
                </a:lnTo>
                <a:close/>
                <a:moveTo>
                  <a:pt x="127" y="118"/>
                </a:moveTo>
                <a:cubicBezTo>
                  <a:pt x="122" y="113"/>
                  <a:pt x="122" y="113"/>
                  <a:pt x="122" y="11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1" y="113"/>
                  <a:pt x="131" y="113"/>
                  <a:pt x="131" y="113"/>
                </a:cubicBezTo>
                <a:lnTo>
                  <a:pt x="127" y="118"/>
                </a:lnTo>
                <a:close/>
                <a:moveTo>
                  <a:pt x="122" y="105"/>
                </a:moveTo>
                <a:cubicBezTo>
                  <a:pt x="122" y="16"/>
                  <a:pt x="122" y="16"/>
                  <a:pt x="122" y="16"/>
                </a:cubicBezTo>
                <a:cubicBezTo>
                  <a:pt x="125" y="14"/>
                  <a:pt x="128" y="13"/>
                  <a:pt x="131" y="13"/>
                </a:cubicBezTo>
                <a:cubicBezTo>
                  <a:pt x="131" y="96"/>
                  <a:pt x="131" y="96"/>
                  <a:pt x="131" y="96"/>
                </a:cubicBezTo>
                <a:lnTo>
                  <a:pt x="122" y="105"/>
                </a:lnTo>
                <a:close/>
                <a:moveTo>
                  <a:pt x="137" y="98"/>
                </a:moveTo>
                <a:cubicBezTo>
                  <a:pt x="146" y="89"/>
                  <a:pt x="146" y="89"/>
                  <a:pt x="146" y="89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37" y="107"/>
                  <a:pt x="137" y="107"/>
                  <a:pt x="137" y="107"/>
                </a:cubicBezTo>
                <a:lnTo>
                  <a:pt x="137" y="98"/>
                </a:lnTo>
                <a:close/>
                <a:moveTo>
                  <a:pt x="152" y="83"/>
                </a:moveTo>
                <a:cubicBezTo>
                  <a:pt x="161" y="75"/>
                  <a:pt x="161" y="75"/>
                  <a:pt x="161" y="75"/>
                </a:cubicBezTo>
                <a:cubicBezTo>
                  <a:pt x="161" y="74"/>
                  <a:pt x="161" y="74"/>
                  <a:pt x="161" y="74"/>
                </a:cubicBezTo>
                <a:cubicBezTo>
                  <a:pt x="161" y="83"/>
                  <a:pt x="161" y="83"/>
                  <a:pt x="161" y="83"/>
                </a:cubicBezTo>
                <a:cubicBezTo>
                  <a:pt x="152" y="92"/>
                  <a:pt x="152" y="92"/>
                  <a:pt x="152" y="92"/>
                </a:cubicBezTo>
                <a:lnTo>
                  <a:pt x="152" y="83"/>
                </a:lnTo>
                <a:close/>
                <a:moveTo>
                  <a:pt x="161" y="71"/>
                </a:moveTo>
                <a:cubicBezTo>
                  <a:pt x="161" y="71"/>
                  <a:pt x="161" y="70"/>
                  <a:pt x="161" y="70"/>
                </a:cubicBezTo>
                <a:cubicBezTo>
                  <a:pt x="160" y="69"/>
                  <a:pt x="158" y="69"/>
                  <a:pt x="157" y="70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6" y="16"/>
                  <a:pt x="159" y="18"/>
                  <a:pt x="161" y="20"/>
                </a:cubicBezTo>
                <a:lnTo>
                  <a:pt x="161" y="71"/>
                </a:lnTo>
                <a:close/>
                <a:moveTo>
                  <a:pt x="146" y="13"/>
                </a:moveTo>
                <a:cubicBezTo>
                  <a:pt x="146" y="80"/>
                  <a:pt x="146" y="80"/>
                  <a:pt x="146" y="80"/>
                </a:cubicBezTo>
                <a:cubicBezTo>
                  <a:pt x="137" y="89"/>
                  <a:pt x="137" y="89"/>
                  <a:pt x="137" y="89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7" y="12"/>
                  <a:pt x="138" y="12"/>
                  <a:pt x="138" y="12"/>
                </a:cubicBezTo>
                <a:cubicBezTo>
                  <a:pt x="141" y="12"/>
                  <a:pt x="144" y="13"/>
                  <a:pt x="146" y="13"/>
                </a:cubicBezTo>
                <a:close/>
                <a:moveTo>
                  <a:pt x="116" y="19"/>
                </a:moveTo>
                <a:cubicBezTo>
                  <a:pt x="116" y="107"/>
                  <a:pt x="116" y="107"/>
                  <a:pt x="116" y="107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2" y="22"/>
                  <a:pt x="114" y="20"/>
                  <a:pt x="116" y="19"/>
                </a:cubicBezTo>
                <a:close/>
                <a:moveTo>
                  <a:pt x="86" y="48"/>
                </a:moveTo>
                <a:cubicBezTo>
                  <a:pt x="86" y="77"/>
                  <a:pt x="86" y="77"/>
                  <a:pt x="86" y="77"/>
                </a:cubicBezTo>
                <a:cubicBezTo>
                  <a:pt x="71" y="63"/>
                  <a:pt x="71" y="63"/>
                  <a:pt x="71" y="63"/>
                </a:cubicBezTo>
                <a:lnTo>
                  <a:pt x="86" y="48"/>
                </a:lnTo>
                <a:close/>
                <a:moveTo>
                  <a:pt x="79" y="165"/>
                </a:moveTo>
                <a:cubicBezTo>
                  <a:pt x="72" y="173"/>
                  <a:pt x="62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41" y="177"/>
                  <a:pt x="31" y="173"/>
                  <a:pt x="24" y="165"/>
                </a:cubicBezTo>
                <a:cubicBezTo>
                  <a:pt x="16" y="158"/>
                  <a:pt x="12" y="148"/>
                  <a:pt x="12" y="138"/>
                </a:cubicBezTo>
                <a:cubicBezTo>
                  <a:pt x="12" y="127"/>
                  <a:pt x="16" y="118"/>
                  <a:pt x="24" y="110"/>
                </a:cubicBezTo>
                <a:cubicBezTo>
                  <a:pt x="63" y="71"/>
                  <a:pt x="63" y="71"/>
                  <a:pt x="63" y="71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65" y="162"/>
                  <a:pt x="58" y="164"/>
                  <a:pt x="51" y="164"/>
                </a:cubicBezTo>
                <a:cubicBezTo>
                  <a:pt x="44" y="164"/>
                  <a:pt x="38" y="162"/>
                  <a:pt x="33" y="157"/>
                </a:cubicBezTo>
                <a:cubicBezTo>
                  <a:pt x="31" y="155"/>
                  <a:pt x="29" y="155"/>
                  <a:pt x="28" y="157"/>
                </a:cubicBezTo>
                <a:cubicBezTo>
                  <a:pt x="27" y="158"/>
                  <a:pt x="27" y="160"/>
                  <a:pt x="28" y="161"/>
                </a:cubicBezTo>
                <a:cubicBezTo>
                  <a:pt x="34" y="167"/>
                  <a:pt x="43" y="171"/>
                  <a:pt x="51" y="171"/>
                </a:cubicBezTo>
                <a:cubicBezTo>
                  <a:pt x="60" y="171"/>
                  <a:pt x="68" y="167"/>
                  <a:pt x="75" y="161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8" y="127"/>
                  <a:pt x="118" y="127"/>
                  <a:pt x="118" y="127"/>
                </a:cubicBezTo>
                <a:lnTo>
                  <a:pt x="79" y="165"/>
                </a:lnTo>
                <a:close/>
                <a:moveTo>
                  <a:pt x="168" y="76"/>
                </a:moveTo>
                <a:cubicBezTo>
                  <a:pt x="168" y="26"/>
                  <a:pt x="168" y="26"/>
                  <a:pt x="168" y="26"/>
                </a:cubicBezTo>
                <a:cubicBezTo>
                  <a:pt x="180" y="41"/>
                  <a:pt x="180" y="62"/>
                  <a:pt x="168" y="76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4" name="组合 203"/>
          <p:cNvGrpSpPr/>
          <p:nvPr/>
        </p:nvGrpSpPr>
        <p:grpSpPr>
          <a:xfrm>
            <a:off x="3594314" y="1985473"/>
            <a:ext cx="482500" cy="387918"/>
            <a:chOff x="4334311" y="1954765"/>
            <a:chExt cx="482500" cy="387918"/>
          </a:xfrm>
        </p:grpSpPr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4334311" y="1954765"/>
              <a:ext cx="482500" cy="387918"/>
            </a:xfrm>
            <a:custGeom>
              <a:avLst/>
              <a:gdLst>
                <a:gd name="T0" fmla="*/ 96 w 191"/>
                <a:gd name="T1" fmla="*/ 0 h 157"/>
                <a:gd name="T2" fmla="*/ 0 w 191"/>
                <a:gd name="T3" fmla="*/ 55 h 157"/>
                <a:gd name="T4" fmla="*/ 0 w 191"/>
                <a:gd name="T5" fmla="*/ 102 h 157"/>
                <a:gd name="T6" fmla="*/ 96 w 191"/>
                <a:gd name="T7" fmla="*/ 157 h 157"/>
                <a:gd name="T8" fmla="*/ 191 w 191"/>
                <a:gd name="T9" fmla="*/ 102 h 157"/>
                <a:gd name="T10" fmla="*/ 191 w 191"/>
                <a:gd name="T11" fmla="*/ 55 h 157"/>
                <a:gd name="T12" fmla="*/ 96 w 191"/>
                <a:gd name="T13" fmla="*/ 0 h 157"/>
                <a:gd name="T14" fmla="*/ 96 w 191"/>
                <a:gd name="T15" fmla="*/ 13 h 157"/>
                <a:gd name="T16" fmla="*/ 179 w 191"/>
                <a:gd name="T17" fmla="*/ 55 h 157"/>
                <a:gd name="T18" fmla="*/ 178 w 191"/>
                <a:gd name="T19" fmla="*/ 60 h 157"/>
                <a:gd name="T20" fmla="*/ 178 w 191"/>
                <a:gd name="T21" fmla="*/ 60 h 157"/>
                <a:gd name="T22" fmla="*/ 177 w 191"/>
                <a:gd name="T23" fmla="*/ 64 h 157"/>
                <a:gd name="T24" fmla="*/ 177 w 191"/>
                <a:gd name="T25" fmla="*/ 64 h 157"/>
                <a:gd name="T26" fmla="*/ 171 w 191"/>
                <a:gd name="T27" fmla="*/ 73 h 157"/>
                <a:gd name="T28" fmla="*/ 165 w 191"/>
                <a:gd name="T29" fmla="*/ 78 h 157"/>
                <a:gd name="T30" fmla="*/ 159 w 191"/>
                <a:gd name="T31" fmla="*/ 83 h 157"/>
                <a:gd name="T32" fmla="*/ 159 w 191"/>
                <a:gd name="T33" fmla="*/ 83 h 157"/>
                <a:gd name="T34" fmla="*/ 158 w 191"/>
                <a:gd name="T35" fmla="*/ 83 h 157"/>
                <a:gd name="T36" fmla="*/ 158 w 191"/>
                <a:gd name="T37" fmla="*/ 83 h 157"/>
                <a:gd name="T38" fmla="*/ 152 w 191"/>
                <a:gd name="T39" fmla="*/ 87 h 157"/>
                <a:gd name="T40" fmla="*/ 150 w 191"/>
                <a:gd name="T41" fmla="*/ 87 h 157"/>
                <a:gd name="T42" fmla="*/ 150 w 191"/>
                <a:gd name="T43" fmla="*/ 88 h 157"/>
                <a:gd name="T44" fmla="*/ 142 w 191"/>
                <a:gd name="T45" fmla="*/ 90 h 157"/>
                <a:gd name="T46" fmla="*/ 140 w 191"/>
                <a:gd name="T47" fmla="*/ 91 h 157"/>
                <a:gd name="T48" fmla="*/ 140 w 191"/>
                <a:gd name="T49" fmla="*/ 91 h 157"/>
                <a:gd name="T50" fmla="*/ 130 w 191"/>
                <a:gd name="T51" fmla="*/ 94 h 157"/>
                <a:gd name="T52" fmla="*/ 129 w 191"/>
                <a:gd name="T53" fmla="*/ 94 h 157"/>
                <a:gd name="T54" fmla="*/ 62 w 191"/>
                <a:gd name="T55" fmla="*/ 94 h 157"/>
                <a:gd name="T56" fmla="*/ 62 w 191"/>
                <a:gd name="T57" fmla="*/ 94 h 157"/>
                <a:gd name="T58" fmla="*/ 52 w 191"/>
                <a:gd name="T59" fmla="*/ 91 h 157"/>
                <a:gd name="T60" fmla="*/ 51 w 191"/>
                <a:gd name="T61" fmla="*/ 91 h 157"/>
                <a:gd name="T62" fmla="*/ 49 w 191"/>
                <a:gd name="T63" fmla="*/ 90 h 157"/>
                <a:gd name="T64" fmla="*/ 42 w 191"/>
                <a:gd name="T65" fmla="*/ 88 h 157"/>
                <a:gd name="T66" fmla="*/ 41 w 191"/>
                <a:gd name="T67" fmla="*/ 87 h 157"/>
                <a:gd name="T68" fmla="*/ 40 w 191"/>
                <a:gd name="T69" fmla="*/ 87 h 157"/>
                <a:gd name="T70" fmla="*/ 34 w 191"/>
                <a:gd name="T71" fmla="*/ 83 h 157"/>
                <a:gd name="T72" fmla="*/ 33 w 191"/>
                <a:gd name="T73" fmla="*/ 83 h 157"/>
                <a:gd name="T74" fmla="*/ 26 w 191"/>
                <a:gd name="T75" fmla="*/ 78 h 157"/>
                <a:gd name="T76" fmla="*/ 21 w 191"/>
                <a:gd name="T77" fmla="*/ 73 h 157"/>
                <a:gd name="T78" fmla="*/ 13 w 191"/>
                <a:gd name="T79" fmla="*/ 60 h 157"/>
                <a:gd name="T80" fmla="*/ 13 w 191"/>
                <a:gd name="T81" fmla="*/ 60 h 157"/>
                <a:gd name="T82" fmla="*/ 13 w 191"/>
                <a:gd name="T83" fmla="*/ 55 h 157"/>
                <a:gd name="T84" fmla="*/ 96 w 191"/>
                <a:gd name="T85" fmla="*/ 13 h 157"/>
                <a:gd name="T86" fmla="*/ 96 w 191"/>
                <a:gd name="T87" fmla="*/ 144 h 157"/>
                <a:gd name="T88" fmla="*/ 13 w 191"/>
                <a:gd name="T89" fmla="*/ 102 h 157"/>
                <a:gd name="T90" fmla="*/ 13 w 191"/>
                <a:gd name="T91" fmla="*/ 83 h 157"/>
                <a:gd name="T92" fmla="*/ 96 w 191"/>
                <a:gd name="T93" fmla="*/ 110 h 157"/>
                <a:gd name="T94" fmla="*/ 179 w 191"/>
                <a:gd name="T95" fmla="*/ 83 h 157"/>
                <a:gd name="T96" fmla="*/ 179 w 191"/>
                <a:gd name="T97" fmla="*/ 102 h 157"/>
                <a:gd name="T98" fmla="*/ 96 w 191"/>
                <a:gd name="T99" fmla="*/ 14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57">
                  <a:moveTo>
                    <a:pt x="96" y="0"/>
                  </a:moveTo>
                  <a:cubicBezTo>
                    <a:pt x="42" y="0"/>
                    <a:pt x="0" y="25"/>
                    <a:pt x="0" y="5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33"/>
                    <a:pt x="42" y="157"/>
                    <a:pt x="96" y="157"/>
                  </a:cubicBezTo>
                  <a:cubicBezTo>
                    <a:pt x="149" y="157"/>
                    <a:pt x="191" y="133"/>
                    <a:pt x="191" y="102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1" y="25"/>
                    <a:pt x="149" y="0"/>
                    <a:pt x="96" y="0"/>
                  </a:cubicBezTo>
                  <a:close/>
                  <a:moveTo>
                    <a:pt x="96" y="13"/>
                  </a:moveTo>
                  <a:cubicBezTo>
                    <a:pt x="141" y="13"/>
                    <a:pt x="179" y="32"/>
                    <a:pt x="179" y="55"/>
                  </a:cubicBezTo>
                  <a:cubicBezTo>
                    <a:pt x="179" y="57"/>
                    <a:pt x="179" y="58"/>
                    <a:pt x="178" y="60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8" y="62"/>
                    <a:pt x="177" y="63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5" y="67"/>
                    <a:pt x="174" y="70"/>
                    <a:pt x="171" y="73"/>
                  </a:cubicBezTo>
                  <a:cubicBezTo>
                    <a:pt x="169" y="75"/>
                    <a:pt x="168" y="76"/>
                    <a:pt x="165" y="78"/>
                  </a:cubicBezTo>
                  <a:cubicBezTo>
                    <a:pt x="163" y="80"/>
                    <a:pt x="161" y="81"/>
                    <a:pt x="159" y="83"/>
                  </a:cubicBezTo>
                  <a:cubicBezTo>
                    <a:pt x="159" y="83"/>
                    <a:pt x="159" y="83"/>
                    <a:pt x="159" y="83"/>
                  </a:cubicBezTo>
                  <a:cubicBezTo>
                    <a:pt x="159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6" y="84"/>
                    <a:pt x="154" y="86"/>
                    <a:pt x="152" y="87"/>
                  </a:cubicBezTo>
                  <a:cubicBezTo>
                    <a:pt x="151" y="87"/>
                    <a:pt x="151" y="87"/>
                    <a:pt x="150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7" y="89"/>
                    <a:pt x="145" y="90"/>
                    <a:pt x="142" y="90"/>
                  </a:cubicBezTo>
                  <a:cubicBezTo>
                    <a:pt x="142" y="91"/>
                    <a:pt x="141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6" y="92"/>
                    <a:pt x="133" y="93"/>
                    <a:pt x="130" y="94"/>
                  </a:cubicBezTo>
                  <a:cubicBezTo>
                    <a:pt x="130" y="94"/>
                    <a:pt x="130" y="94"/>
                    <a:pt x="129" y="94"/>
                  </a:cubicBezTo>
                  <a:cubicBezTo>
                    <a:pt x="108" y="99"/>
                    <a:pt x="83" y="99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59" y="93"/>
                    <a:pt x="55" y="92"/>
                    <a:pt x="52" y="91"/>
                  </a:cubicBezTo>
                  <a:cubicBezTo>
                    <a:pt x="52" y="91"/>
                    <a:pt x="52" y="91"/>
                    <a:pt x="51" y="91"/>
                  </a:cubicBezTo>
                  <a:cubicBezTo>
                    <a:pt x="51" y="91"/>
                    <a:pt x="50" y="91"/>
                    <a:pt x="49" y="90"/>
                  </a:cubicBezTo>
                  <a:cubicBezTo>
                    <a:pt x="47" y="90"/>
                    <a:pt x="44" y="89"/>
                    <a:pt x="42" y="88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0" y="87"/>
                  </a:cubicBezTo>
                  <a:cubicBezTo>
                    <a:pt x="38" y="86"/>
                    <a:pt x="36" y="84"/>
                    <a:pt x="34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0" y="81"/>
                    <a:pt x="28" y="80"/>
                    <a:pt x="26" y="78"/>
                  </a:cubicBezTo>
                  <a:cubicBezTo>
                    <a:pt x="24" y="76"/>
                    <a:pt x="22" y="75"/>
                    <a:pt x="21" y="73"/>
                  </a:cubicBezTo>
                  <a:cubicBezTo>
                    <a:pt x="17" y="69"/>
                    <a:pt x="15" y="6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5"/>
                  </a:cubicBezTo>
                  <a:cubicBezTo>
                    <a:pt x="13" y="32"/>
                    <a:pt x="51" y="13"/>
                    <a:pt x="96" y="13"/>
                  </a:cubicBezTo>
                  <a:close/>
                  <a:moveTo>
                    <a:pt x="96" y="144"/>
                  </a:moveTo>
                  <a:cubicBezTo>
                    <a:pt x="51" y="144"/>
                    <a:pt x="13" y="125"/>
                    <a:pt x="13" y="102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9" y="100"/>
                    <a:pt x="60" y="110"/>
                    <a:pt x="96" y="110"/>
                  </a:cubicBezTo>
                  <a:cubicBezTo>
                    <a:pt x="132" y="110"/>
                    <a:pt x="163" y="100"/>
                    <a:pt x="179" y="83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9" y="125"/>
                    <a:pt x="141" y="144"/>
                    <a:pt x="96" y="144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4467708" y="2040969"/>
              <a:ext cx="217125" cy="98718"/>
            </a:xfrm>
            <a:custGeom>
              <a:avLst/>
              <a:gdLst>
                <a:gd name="T0" fmla="*/ 2 w 86"/>
                <a:gd name="T1" fmla="*/ 8 h 40"/>
                <a:gd name="T2" fmla="*/ 35 w 86"/>
                <a:gd name="T3" fmla="*/ 21 h 40"/>
                <a:gd name="T4" fmla="*/ 3 w 86"/>
                <a:gd name="T5" fmla="*/ 34 h 40"/>
                <a:gd name="T6" fmla="*/ 1 w 86"/>
                <a:gd name="T7" fmla="*/ 38 h 40"/>
                <a:gd name="T8" fmla="*/ 4 w 86"/>
                <a:gd name="T9" fmla="*/ 40 h 40"/>
                <a:gd name="T10" fmla="*/ 5 w 86"/>
                <a:gd name="T11" fmla="*/ 40 h 40"/>
                <a:gd name="T12" fmla="*/ 43 w 86"/>
                <a:gd name="T13" fmla="*/ 24 h 40"/>
                <a:gd name="T14" fmla="*/ 81 w 86"/>
                <a:gd name="T15" fmla="*/ 39 h 40"/>
                <a:gd name="T16" fmla="*/ 82 w 86"/>
                <a:gd name="T17" fmla="*/ 39 h 40"/>
                <a:gd name="T18" fmla="*/ 85 w 86"/>
                <a:gd name="T19" fmla="*/ 37 h 40"/>
                <a:gd name="T20" fmla="*/ 83 w 86"/>
                <a:gd name="T21" fmla="*/ 33 h 40"/>
                <a:gd name="T22" fmla="*/ 51 w 86"/>
                <a:gd name="T23" fmla="*/ 20 h 40"/>
                <a:gd name="T24" fmla="*/ 83 w 86"/>
                <a:gd name="T25" fmla="*/ 7 h 40"/>
                <a:gd name="T26" fmla="*/ 85 w 86"/>
                <a:gd name="T27" fmla="*/ 3 h 40"/>
                <a:gd name="T28" fmla="*/ 81 w 86"/>
                <a:gd name="T29" fmla="*/ 1 h 40"/>
                <a:gd name="T30" fmla="*/ 43 w 86"/>
                <a:gd name="T31" fmla="*/ 17 h 40"/>
                <a:gd name="T32" fmla="*/ 5 w 86"/>
                <a:gd name="T33" fmla="*/ 2 h 40"/>
                <a:gd name="T34" fmla="*/ 1 w 86"/>
                <a:gd name="T35" fmla="*/ 3 h 40"/>
                <a:gd name="T36" fmla="*/ 2 w 86"/>
                <a:gd name="T3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40">
                  <a:moveTo>
                    <a:pt x="2" y="8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5"/>
                    <a:pt x="0" y="37"/>
                    <a:pt x="1" y="38"/>
                  </a:cubicBezTo>
                  <a:cubicBezTo>
                    <a:pt x="1" y="40"/>
                    <a:pt x="3" y="40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39"/>
                    <a:pt x="82" y="39"/>
                    <a:pt x="82" y="39"/>
                  </a:cubicBezTo>
                  <a:cubicBezTo>
                    <a:pt x="83" y="39"/>
                    <a:pt x="85" y="39"/>
                    <a:pt x="85" y="37"/>
                  </a:cubicBezTo>
                  <a:cubicBezTo>
                    <a:pt x="86" y="36"/>
                    <a:pt x="85" y="34"/>
                    <a:pt x="83" y="33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5" y="6"/>
                    <a:pt x="85" y="4"/>
                    <a:pt x="85" y="3"/>
                  </a:cubicBezTo>
                  <a:cubicBezTo>
                    <a:pt x="84" y="1"/>
                    <a:pt x="82" y="0"/>
                    <a:pt x="81" y="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5"/>
                    <a:pt x="1" y="7"/>
                    <a:pt x="2" y="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6506342" y="1918734"/>
            <a:ext cx="353361" cy="521396"/>
            <a:chOff x="7246339" y="1888026"/>
            <a:chExt cx="353361" cy="521396"/>
          </a:xfrm>
        </p:grpSpPr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7449273" y="2159152"/>
              <a:ext cx="113529" cy="126526"/>
            </a:xfrm>
            <a:custGeom>
              <a:avLst/>
              <a:gdLst>
                <a:gd name="T0" fmla="*/ 6 w 45"/>
                <a:gd name="T1" fmla="*/ 32 h 51"/>
                <a:gd name="T2" fmla="*/ 16 w 45"/>
                <a:gd name="T3" fmla="*/ 32 h 51"/>
                <a:gd name="T4" fmla="*/ 16 w 45"/>
                <a:gd name="T5" fmla="*/ 45 h 51"/>
                <a:gd name="T6" fmla="*/ 23 w 45"/>
                <a:gd name="T7" fmla="*/ 51 h 51"/>
                <a:gd name="T8" fmla="*/ 29 w 45"/>
                <a:gd name="T9" fmla="*/ 45 h 51"/>
                <a:gd name="T10" fmla="*/ 29 w 45"/>
                <a:gd name="T11" fmla="*/ 32 h 51"/>
                <a:gd name="T12" fmla="*/ 39 w 45"/>
                <a:gd name="T13" fmla="*/ 32 h 51"/>
                <a:gd name="T14" fmla="*/ 45 w 45"/>
                <a:gd name="T15" fmla="*/ 26 h 51"/>
                <a:gd name="T16" fmla="*/ 39 w 45"/>
                <a:gd name="T17" fmla="*/ 19 h 51"/>
                <a:gd name="T18" fmla="*/ 29 w 45"/>
                <a:gd name="T19" fmla="*/ 19 h 51"/>
                <a:gd name="T20" fmla="*/ 29 w 45"/>
                <a:gd name="T21" fmla="*/ 6 h 51"/>
                <a:gd name="T22" fmla="*/ 23 w 45"/>
                <a:gd name="T23" fmla="*/ 0 h 51"/>
                <a:gd name="T24" fmla="*/ 16 w 45"/>
                <a:gd name="T25" fmla="*/ 6 h 51"/>
                <a:gd name="T26" fmla="*/ 16 w 45"/>
                <a:gd name="T27" fmla="*/ 19 h 51"/>
                <a:gd name="T28" fmla="*/ 6 w 45"/>
                <a:gd name="T29" fmla="*/ 19 h 51"/>
                <a:gd name="T30" fmla="*/ 0 w 45"/>
                <a:gd name="T31" fmla="*/ 26 h 51"/>
                <a:gd name="T32" fmla="*/ 6 w 45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51">
                  <a:moveTo>
                    <a:pt x="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9"/>
                    <a:pt x="19" y="51"/>
                    <a:pt x="23" y="51"/>
                  </a:cubicBezTo>
                  <a:cubicBezTo>
                    <a:pt x="26" y="51"/>
                    <a:pt x="29" y="49"/>
                    <a:pt x="29" y="45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3" y="32"/>
                    <a:pt x="45" y="29"/>
                    <a:pt x="45" y="26"/>
                  </a:cubicBezTo>
                  <a:cubicBezTo>
                    <a:pt x="45" y="22"/>
                    <a:pt x="43" y="19"/>
                    <a:pt x="3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3"/>
                    <a:pt x="26" y="0"/>
                    <a:pt x="23" y="0"/>
                  </a:cubicBezTo>
                  <a:cubicBezTo>
                    <a:pt x="19" y="0"/>
                    <a:pt x="16" y="3"/>
                    <a:pt x="16" y="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9"/>
                    <a:pt x="0" y="22"/>
                    <a:pt x="0" y="26"/>
                  </a:cubicBezTo>
                  <a:cubicBezTo>
                    <a:pt x="0" y="29"/>
                    <a:pt x="3" y="32"/>
                    <a:pt x="6" y="3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7246339" y="1888026"/>
              <a:ext cx="353361" cy="521396"/>
            </a:xfrm>
            <a:custGeom>
              <a:avLst/>
              <a:gdLst>
                <a:gd name="T0" fmla="*/ 106 w 140"/>
                <a:gd name="T1" fmla="*/ 48 h 211"/>
                <a:gd name="T2" fmla="*/ 118 w 140"/>
                <a:gd name="T3" fmla="*/ 42 h 211"/>
                <a:gd name="T4" fmla="*/ 111 w 140"/>
                <a:gd name="T5" fmla="*/ 0 h 211"/>
                <a:gd name="T6" fmla="*/ 22 w 140"/>
                <a:gd name="T7" fmla="*/ 6 h 211"/>
                <a:gd name="T8" fmla="*/ 28 w 140"/>
                <a:gd name="T9" fmla="*/ 48 h 211"/>
                <a:gd name="T10" fmla="*/ 34 w 140"/>
                <a:gd name="T11" fmla="*/ 56 h 211"/>
                <a:gd name="T12" fmla="*/ 0 w 140"/>
                <a:gd name="T13" fmla="*/ 174 h 211"/>
                <a:gd name="T14" fmla="*/ 103 w 140"/>
                <a:gd name="T15" fmla="*/ 211 h 211"/>
                <a:gd name="T16" fmla="*/ 140 w 140"/>
                <a:gd name="T17" fmla="*/ 94 h 211"/>
                <a:gd name="T18" fmla="*/ 127 w 140"/>
                <a:gd name="T19" fmla="*/ 172 h 211"/>
                <a:gd name="T20" fmla="*/ 64 w 140"/>
                <a:gd name="T21" fmla="*/ 99 h 211"/>
                <a:gd name="T22" fmla="*/ 127 w 140"/>
                <a:gd name="T23" fmla="*/ 172 h 211"/>
                <a:gd name="T24" fmla="*/ 48 w 140"/>
                <a:gd name="T25" fmla="*/ 12 h 211"/>
                <a:gd name="T26" fmla="*/ 54 w 140"/>
                <a:gd name="T27" fmla="*/ 36 h 211"/>
                <a:gd name="T28" fmla="*/ 60 w 140"/>
                <a:gd name="T29" fmla="*/ 12 h 211"/>
                <a:gd name="T30" fmla="*/ 67 w 140"/>
                <a:gd name="T31" fmla="*/ 36 h 211"/>
                <a:gd name="T32" fmla="*/ 60 w 140"/>
                <a:gd name="T33" fmla="*/ 12 h 211"/>
                <a:gd name="T34" fmla="*/ 79 w 140"/>
                <a:gd name="T35" fmla="*/ 12 h 211"/>
                <a:gd name="T36" fmla="*/ 73 w 140"/>
                <a:gd name="T37" fmla="*/ 36 h 211"/>
                <a:gd name="T38" fmla="*/ 86 w 140"/>
                <a:gd name="T39" fmla="*/ 12 h 211"/>
                <a:gd name="T40" fmla="*/ 92 w 140"/>
                <a:gd name="T41" fmla="*/ 36 h 211"/>
                <a:gd name="T42" fmla="*/ 86 w 140"/>
                <a:gd name="T43" fmla="*/ 12 h 211"/>
                <a:gd name="T44" fmla="*/ 100 w 140"/>
                <a:gd name="T45" fmla="*/ 36 h 211"/>
                <a:gd name="T46" fmla="*/ 98 w 140"/>
                <a:gd name="T47" fmla="*/ 12 h 211"/>
                <a:gd name="T48" fmla="*/ 105 w 140"/>
                <a:gd name="T49" fmla="*/ 36 h 211"/>
                <a:gd name="T50" fmla="*/ 42 w 140"/>
                <a:gd name="T51" fmla="*/ 12 h 211"/>
                <a:gd name="T52" fmla="*/ 40 w 140"/>
                <a:gd name="T53" fmla="*/ 36 h 211"/>
                <a:gd name="T54" fmla="*/ 35 w 140"/>
                <a:gd name="T55" fmla="*/ 12 h 211"/>
                <a:gd name="T56" fmla="*/ 37 w 140"/>
                <a:gd name="T57" fmla="*/ 199 h 211"/>
                <a:gd name="T58" fmla="*/ 12 w 140"/>
                <a:gd name="T59" fmla="*/ 94 h 211"/>
                <a:gd name="T60" fmla="*/ 40 w 140"/>
                <a:gd name="T61" fmla="*/ 69 h 211"/>
                <a:gd name="T62" fmla="*/ 46 w 140"/>
                <a:gd name="T63" fmla="*/ 48 h 211"/>
                <a:gd name="T64" fmla="*/ 93 w 140"/>
                <a:gd name="T65" fmla="*/ 63 h 211"/>
                <a:gd name="T66" fmla="*/ 103 w 140"/>
                <a:gd name="T67" fmla="*/ 69 h 211"/>
                <a:gd name="T68" fmla="*/ 61 w 140"/>
                <a:gd name="T69" fmla="*/ 93 h 211"/>
                <a:gd name="T70" fmla="*/ 58 w 140"/>
                <a:gd name="T71" fmla="*/ 175 h 211"/>
                <a:gd name="T72" fmla="*/ 127 w 140"/>
                <a:gd name="T73" fmla="*/ 17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211">
                  <a:moveTo>
                    <a:pt x="106" y="56"/>
                  </a:moveTo>
                  <a:cubicBezTo>
                    <a:pt x="106" y="48"/>
                    <a:pt x="106" y="48"/>
                    <a:pt x="106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5" y="48"/>
                    <a:pt x="118" y="45"/>
                    <a:pt x="118" y="42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3"/>
                    <a:pt x="115" y="0"/>
                    <a:pt x="11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2" y="3"/>
                    <a:pt x="22" y="6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5"/>
                    <a:pt x="25" y="48"/>
                    <a:pt x="28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15" y="58"/>
                    <a:pt x="0" y="74"/>
                    <a:pt x="0" y="9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5"/>
                    <a:pt x="17" y="211"/>
                    <a:pt x="37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23" y="211"/>
                    <a:pt x="140" y="195"/>
                    <a:pt x="140" y="17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74"/>
                    <a:pt x="125" y="58"/>
                    <a:pt x="106" y="56"/>
                  </a:cubicBezTo>
                  <a:close/>
                  <a:moveTo>
                    <a:pt x="127" y="172"/>
                  </a:moveTo>
                  <a:cubicBezTo>
                    <a:pt x="64" y="172"/>
                    <a:pt x="64" y="172"/>
                    <a:pt x="64" y="172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127" y="99"/>
                    <a:pt x="127" y="99"/>
                    <a:pt x="127" y="99"/>
                  </a:cubicBezTo>
                  <a:lnTo>
                    <a:pt x="127" y="172"/>
                  </a:lnTo>
                  <a:close/>
                  <a:moveTo>
                    <a:pt x="48" y="36"/>
                  </a:moveTo>
                  <a:cubicBezTo>
                    <a:pt x="48" y="12"/>
                    <a:pt x="48" y="12"/>
                    <a:pt x="48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36"/>
                    <a:pt x="54" y="36"/>
                    <a:pt x="54" y="36"/>
                  </a:cubicBezTo>
                  <a:lnTo>
                    <a:pt x="48" y="36"/>
                  </a:lnTo>
                  <a:close/>
                  <a:moveTo>
                    <a:pt x="60" y="12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0" y="36"/>
                    <a:pt x="60" y="36"/>
                    <a:pt x="60" y="36"/>
                  </a:cubicBezTo>
                  <a:lnTo>
                    <a:pt x="60" y="12"/>
                  </a:lnTo>
                  <a:close/>
                  <a:moveTo>
                    <a:pt x="73" y="12"/>
                  </a:moveTo>
                  <a:cubicBezTo>
                    <a:pt x="79" y="12"/>
                    <a:pt x="79" y="12"/>
                    <a:pt x="79" y="12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3" y="36"/>
                    <a:pt x="73" y="36"/>
                    <a:pt x="73" y="36"/>
                  </a:cubicBezTo>
                  <a:lnTo>
                    <a:pt x="73" y="12"/>
                  </a:lnTo>
                  <a:close/>
                  <a:moveTo>
                    <a:pt x="86" y="12"/>
                  </a:moveTo>
                  <a:cubicBezTo>
                    <a:pt x="92" y="12"/>
                    <a:pt x="92" y="12"/>
                    <a:pt x="92" y="12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86" y="36"/>
                    <a:pt x="86" y="36"/>
                    <a:pt x="86" y="36"/>
                  </a:cubicBezTo>
                  <a:lnTo>
                    <a:pt x="86" y="12"/>
                  </a:lnTo>
                  <a:close/>
                  <a:moveTo>
                    <a:pt x="105" y="36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5" y="12"/>
                    <a:pt x="105" y="12"/>
                    <a:pt x="105" y="12"/>
                  </a:cubicBezTo>
                  <a:lnTo>
                    <a:pt x="105" y="36"/>
                  </a:lnTo>
                  <a:close/>
                  <a:moveTo>
                    <a:pt x="35" y="12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5" y="36"/>
                    <a:pt x="35" y="36"/>
                    <a:pt x="35" y="36"/>
                  </a:cubicBezTo>
                  <a:lnTo>
                    <a:pt x="35" y="12"/>
                  </a:lnTo>
                  <a:close/>
                  <a:moveTo>
                    <a:pt x="103" y="199"/>
                  </a:moveTo>
                  <a:cubicBezTo>
                    <a:pt x="37" y="199"/>
                    <a:pt x="37" y="199"/>
                    <a:pt x="37" y="199"/>
                  </a:cubicBezTo>
                  <a:cubicBezTo>
                    <a:pt x="24" y="199"/>
                    <a:pt x="12" y="188"/>
                    <a:pt x="12" y="17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80"/>
                    <a:pt x="24" y="69"/>
                    <a:pt x="37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9"/>
                    <a:pt x="46" y="66"/>
                    <a:pt x="46" y="63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6"/>
                    <a:pt x="96" y="69"/>
                    <a:pt x="100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16" y="69"/>
                    <a:pt x="127" y="79"/>
                    <a:pt x="127" y="93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59" y="93"/>
                    <a:pt x="58" y="94"/>
                    <a:pt x="58" y="96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7"/>
                    <a:pt x="59" y="179"/>
                    <a:pt x="61" y="179"/>
                  </a:cubicBezTo>
                  <a:cubicBezTo>
                    <a:pt x="127" y="179"/>
                    <a:pt x="127" y="179"/>
                    <a:pt x="127" y="179"/>
                  </a:cubicBezTo>
                  <a:cubicBezTo>
                    <a:pt x="125" y="190"/>
                    <a:pt x="115" y="199"/>
                    <a:pt x="103" y="19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94396" y="2787727"/>
            <a:ext cx="386000" cy="645140"/>
            <a:chOff x="1534393" y="2757019"/>
            <a:chExt cx="386000" cy="645140"/>
          </a:xfrm>
        </p:grpSpPr>
        <p:sp>
          <p:nvSpPr>
            <p:cNvPr id="38" name="Freeform 36"/>
            <p:cNvSpPr>
              <a:spLocks noEditPoints="1"/>
            </p:cNvSpPr>
            <p:nvPr/>
          </p:nvSpPr>
          <p:spPr bwMode="auto">
            <a:xfrm>
              <a:off x="1534393" y="2757019"/>
              <a:ext cx="386000" cy="645140"/>
            </a:xfrm>
            <a:custGeom>
              <a:avLst/>
              <a:gdLst>
                <a:gd name="T0" fmla="*/ 145 w 153"/>
                <a:gd name="T1" fmla="*/ 2 h 261"/>
                <a:gd name="T2" fmla="*/ 8 w 153"/>
                <a:gd name="T3" fmla="*/ 2 h 261"/>
                <a:gd name="T4" fmla="*/ 7 w 153"/>
                <a:gd name="T5" fmla="*/ 185 h 261"/>
                <a:gd name="T6" fmla="*/ 61 w 153"/>
                <a:gd name="T7" fmla="*/ 205 h 261"/>
                <a:gd name="T8" fmla="*/ 89 w 153"/>
                <a:gd name="T9" fmla="*/ 261 h 261"/>
                <a:gd name="T10" fmla="*/ 91 w 153"/>
                <a:gd name="T11" fmla="*/ 216 h 261"/>
                <a:gd name="T12" fmla="*/ 142 w 153"/>
                <a:gd name="T13" fmla="*/ 189 h 261"/>
                <a:gd name="T14" fmla="*/ 44 w 153"/>
                <a:gd name="T15" fmla="*/ 100 h 261"/>
                <a:gd name="T16" fmla="*/ 109 w 153"/>
                <a:gd name="T17" fmla="*/ 100 h 261"/>
                <a:gd name="T18" fmla="*/ 76 w 153"/>
                <a:gd name="T19" fmla="*/ 146 h 261"/>
                <a:gd name="T20" fmla="*/ 110 w 153"/>
                <a:gd name="T21" fmla="*/ 62 h 261"/>
                <a:gd name="T22" fmla="*/ 44 w 153"/>
                <a:gd name="T23" fmla="*/ 62 h 261"/>
                <a:gd name="T24" fmla="*/ 22 w 153"/>
                <a:gd name="T25" fmla="*/ 34 h 261"/>
                <a:gd name="T26" fmla="*/ 135 w 153"/>
                <a:gd name="T27" fmla="*/ 91 h 261"/>
                <a:gd name="T28" fmla="*/ 115 w 153"/>
                <a:gd name="T29" fmla="*/ 29 h 261"/>
                <a:gd name="T30" fmla="*/ 119 w 153"/>
                <a:gd name="T31" fmla="*/ 29 h 261"/>
                <a:gd name="T32" fmla="*/ 105 w 153"/>
                <a:gd name="T33" fmla="*/ 30 h 261"/>
                <a:gd name="T34" fmla="*/ 109 w 153"/>
                <a:gd name="T35" fmla="*/ 29 h 261"/>
                <a:gd name="T36" fmla="*/ 94 w 153"/>
                <a:gd name="T37" fmla="*/ 22 h 261"/>
                <a:gd name="T38" fmla="*/ 99 w 153"/>
                <a:gd name="T39" fmla="*/ 30 h 261"/>
                <a:gd name="T40" fmla="*/ 81 w 153"/>
                <a:gd name="T41" fmla="*/ 15 h 261"/>
                <a:gd name="T42" fmla="*/ 72 w 153"/>
                <a:gd name="T43" fmla="*/ 30 h 261"/>
                <a:gd name="T44" fmla="*/ 71 w 153"/>
                <a:gd name="T45" fmla="*/ 14 h 261"/>
                <a:gd name="T46" fmla="*/ 59 w 153"/>
                <a:gd name="T47" fmla="*/ 30 h 261"/>
                <a:gd name="T48" fmla="*/ 58 w 153"/>
                <a:gd name="T49" fmla="*/ 14 h 261"/>
                <a:gd name="T50" fmla="*/ 44 w 153"/>
                <a:gd name="T51" fmla="*/ 29 h 261"/>
                <a:gd name="T52" fmla="*/ 49 w 153"/>
                <a:gd name="T53" fmla="*/ 30 h 261"/>
                <a:gd name="T54" fmla="*/ 31 w 153"/>
                <a:gd name="T55" fmla="*/ 13 h 261"/>
                <a:gd name="T56" fmla="*/ 132 w 153"/>
                <a:gd name="T57" fmla="*/ 28 h 261"/>
                <a:gd name="T58" fmla="*/ 134 w 153"/>
                <a:gd name="T59" fmla="*/ 12 h 261"/>
                <a:gd name="T60" fmla="*/ 28 w 153"/>
                <a:gd name="T61" fmla="*/ 28 h 261"/>
                <a:gd name="T62" fmla="*/ 25 w 153"/>
                <a:gd name="T63" fmla="*/ 12 h 261"/>
                <a:gd name="T64" fmla="*/ 95 w 153"/>
                <a:gd name="T65" fmla="*/ 178 h 261"/>
                <a:gd name="T66" fmla="*/ 90 w 153"/>
                <a:gd name="T67" fmla="*/ 175 h 261"/>
                <a:gd name="T68" fmla="*/ 85 w 153"/>
                <a:gd name="T69" fmla="*/ 173 h 261"/>
                <a:gd name="T70" fmla="*/ 77 w 153"/>
                <a:gd name="T71" fmla="*/ 180 h 261"/>
                <a:gd name="T72" fmla="*/ 79 w 153"/>
                <a:gd name="T73" fmla="*/ 171 h 261"/>
                <a:gd name="T74" fmla="*/ 69 w 153"/>
                <a:gd name="T75" fmla="*/ 173 h 261"/>
                <a:gd name="T76" fmla="*/ 63 w 153"/>
                <a:gd name="T77" fmla="*/ 175 h 261"/>
                <a:gd name="T78" fmla="*/ 59 w 153"/>
                <a:gd name="T79" fmla="*/ 180 h 261"/>
                <a:gd name="T80" fmla="*/ 58 w 153"/>
                <a:gd name="T81" fmla="*/ 178 h 261"/>
                <a:gd name="T82" fmla="*/ 77 w 153"/>
                <a:gd name="T83" fmla="*/ 214 h 261"/>
                <a:gd name="T84" fmla="*/ 66 w 153"/>
                <a:gd name="T85" fmla="*/ 195 h 261"/>
                <a:gd name="T86" fmla="*/ 87 w 153"/>
                <a:gd name="T87" fmla="*/ 195 h 261"/>
                <a:gd name="T88" fmla="*/ 106 w 153"/>
                <a:gd name="T89" fmla="*/ 183 h 261"/>
                <a:gd name="T90" fmla="*/ 17 w 153"/>
                <a:gd name="T91" fmla="*/ 179 h 261"/>
                <a:gd name="T92" fmla="*/ 39 w 153"/>
                <a:gd name="T93" fmla="*/ 98 h 261"/>
                <a:gd name="T94" fmla="*/ 76 w 153"/>
                <a:gd name="T95" fmla="*/ 152 h 261"/>
                <a:gd name="T96" fmla="*/ 115 w 153"/>
                <a:gd name="T97" fmla="*/ 98 h 261"/>
                <a:gd name="T98" fmla="*/ 136 w 153"/>
                <a:gd name="T99" fmla="*/ 17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" h="261">
                  <a:moveTo>
                    <a:pt x="147" y="93"/>
                  </a:moveTo>
                  <a:cubicBezTo>
                    <a:pt x="141" y="65"/>
                    <a:pt x="141" y="35"/>
                    <a:pt x="147" y="7"/>
                  </a:cubicBezTo>
                  <a:cubicBezTo>
                    <a:pt x="147" y="5"/>
                    <a:pt x="147" y="3"/>
                    <a:pt x="145" y="2"/>
                  </a:cubicBezTo>
                  <a:cubicBezTo>
                    <a:pt x="144" y="0"/>
                    <a:pt x="142" y="0"/>
                    <a:pt x="141" y="0"/>
                  </a:cubicBezTo>
                  <a:cubicBezTo>
                    <a:pt x="98" y="4"/>
                    <a:pt x="55" y="4"/>
                    <a:pt x="13" y="0"/>
                  </a:cubicBezTo>
                  <a:cubicBezTo>
                    <a:pt x="11" y="0"/>
                    <a:pt x="9" y="0"/>
                    <a:pt x="8" y="2"/>
                  </a:cubicBezTo>
                  <a:cubicBezTo>
                    <a:pt x="7" y="3"/>
                    <a:pt x="6" y="5"/>
                    <a:pt x="7" y="7"/>
                  </a:cubicBezTo>
                  <a:cubicBezTo>
                    <a:pt x="13" y="35"/>
                    <a:pt x="13" y="65"/>
                    <a:pt x="7" y="93"/>
                  </a:cubicBezTo>
                  <a:cubicBezTo>
                    <a:pt x="0" y="124"/>
                    <a:pt x="0" y="154"/>
                    <a:pt x="7" y="185"/>
                  </a:cubicBezTo>
                  <a:cubicBezTo>
                    <a:pt x="7" y="187"/>
                    <a:pt x="9" y="189"/>
                    <a:pt x="11" y="189"/>
                  </a:cubicBezTo>
                  <a:cubicBezTo>
                    <a:pt x="27" y="192"/>
                    <a:pt x="44" y="195"/>
                    <a:pt x="61" y="195"/>
                  </a:cubicBezTo>
                  <a:cubicBezTo>
                    <a:pt x="61" y="198"/>
                    <a:pt x="61" y="202"/>
                    <a:pt x="61" y="205"/>
                  </a:cubicBezTo>
                  <a:cubicBezTo>
                    <a:pt x="61" y="212"/>
                    <a:pt x="61" y="215"/>
                    <a:pt x="62" y="216"/>
                  </a:cubicBezTo>
                  <a:cubicBezTo>
                    <a:pt x="64" y="218"/>
                    <a:pt x="67" y="219"/>
                    <a:pt x="71" y="219"/>
                  </a:cubicBezTo>
                  <a:cubicBezTo>
                    <a:pt x="71" y="229"/>
                    <a:pt x="72" y="249"/>
                    <a:pt x="89" y="261"/>
                  </a:cubicBezTo>
                  <a:cubicBezTo>
                    <a:pt x="96" y="251"/>
                    <a:pt x="96" y="251"/>
                    <a:pt x="96" y="251"/>
                  </a:cubicBezTo>
                  <a:cubicBezTo>
                    <a:pt x="84" y="243"/>
                    <a:pt x="83" y="228"/>
                    <a:pt x="82" y="219"/>
                  </a:cubicBezTo>
                  <a:cubicBezTo>
                    <a:pt x="86" y="219"/>
                    <a:pt x="90" y="218"/>
                    <a:pt x="91" y="216"/>
                  </a:cubicBezTo>
                  <a:cubicBezTo>
                    <a:pt x="93" y="215"/>
                    <a:pt x="93" y="212"/>
                    <a:pt x="93" y="205"/>
                  </a:cubicBezTo>
                  <a:cubicBezTo>
                    <a:pt x="93" y="202"/>
                    <a:pt x="93" y="198"/>
                    <a:pt x="93" y="195"/>
                  </a:cubicBezTo>
                  <a:cubicBezTo>
                    <a:pt x="109" y="194"/>
                    <a:pt x="126" y="192"/>
                    <a:pt x="142" y="189"/>
                  </a:cubicBezTo>
                  <a:cubicBezTo>
                    <a:pt x="144" y="189"/>
                    <a:pt x="146" y="187"/>
                    <a:pt x="147" y="185"/>
                  </a:cubicBezTo>
                  <a:cubicBezTo>
                    <a:pt x="153" y="154"/>
                    <a:pt x="153" y="124"/>
                    <a:pt x="147" y="93"/>
                  </a:cubicBezTo>
                  <a:close/>
                  <a:moveTo>
                    <a:pt x="44" y="100"/>
                  </a:moveTo>
                  <a:cubicBezTo>
                    <a:pt x="47" y="88"/>
                    <a:pt x="49" y="77"/>
                    <a:pt x="49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5" y="77"/>
                    <a:pt x="107" y="88"/>
                    <a:pt x="109" y="100"/>
                  </a:cubicBezTo>
                  <a:cubicBezTo>
                    <a:pt x="113" y="115"/>
                    <a:pt x="114" y="129"/>
                    <a:pt x="113" y="144"/>
                  </a:cubicBezTo>
                  <a:cubicBezTo>
                    <a:pt x="100" y="146"/>
                    <a:pt x="88" y="146"/>
                    <a:pt x="76" y="146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64" y="146"/>
                    <a:pt x="52" y="146"/>
                    <a:pt x="41" y="144"/>
                  </a:cubicBezTo>
                  <a:cubicBezTo>
                    <a:pt x="39" y="129"/>
                    <a:pt x="41" y="115"/>
                    <a:pt x="44" y="100"/>
                  </a:cubicBezTo>
                  <a:close/>
                  <a:moveTo>
                    <a:pt x="110" y="62"/>
                  </a:moveTo>
                  <a:cubicBezTo>
                    <a:pt x="110" y="60"/>
                    <a:pt x="108" y="59"/>
                    <a:pt x="10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5" y="59"/>
                    <a:pt x="44" y="60"/>
                    <a:pt x="44" y="62"/>
                  </a:cubicBezTo>
                  <a:cubicBezTo>
                    <a:pt x="43" y="71"/>
                    <a:pt x="42" y="80"/>
                    <a:pt x="40" y="89"/>
                  </a:cubicBezTo>
                  <a:cubicBezTo>
                    <a:pt x="33" y="90"/>
                    <a:pt x="26" y="90"/>
                    <a:pt x="19" y="91"/>
                  </a:cubicBezTo>
                  <a:cubicBezTo>
                    <a:pt x="23" y="72"/>
                    <a:pt x="24" y="53"/>
                    <a:pt x="22" y="34"/>
                  </a:cubicBezTo>
                  <a:cubicBezTo>
                    <a:pt x="40" y="35"/>
                    <a:pt x="58" y="36"/>
                    <a:pt x="77" y="36"/>
                  </a:cubicBezTo>
                  <a:cubicBezTo>
                    <a:pt x="95" y="36"/>
                    <a:pt x="113" y="35"/>
                    <a:pt x="131" y="34"/>
                  </a:cubicBezTo>
                  <a:cubicBezTo>
                    <a:pt x="130" y="53"/>
                    <a:pt x="131" y="72"/>
                    <a:pt x="135" y="91"/>
                  </a:cubicBezTo>
                  <a:cubicBezTo>
                    <a:pt x="127" y="90"/>
                    <a:pt x="120" y="90"/>
                    <a:pt x="113" y="89"/>
                  </a:cubicBezTo>
                  <a:cubicBezTo>
                    <a:pt x="111" y="80"/>
                    <a:pt x="110" y="71"/>
                    <a:pt x="110" y="62"/>
                  </a:cubicBezTo>
                  <a:close/>
                  <a:moveTo>
                    <a:pt x="115" y="29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8" y="13"/>
                    <a:pt x="120" y="13"/>
                    <a:pt x="122" y="13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9"/>
                    <a:pt x="116" y="29"/>
                    <a:pt x="115" y="29"/>
                  </a:cubicBezTo>
                  <a:close/>
                  <a:moveTo>
                    <a:pt x="109" y="29"/>
                  </a:moveTo>
                  <a:cubicBezTo>
                    <a:pt x="107" y="30"/>
                    <a:pt x="106" y="30"/>
                    <a:pt x="105" y="30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7" y="14"/>
                    <a:pt x="109" y="14"/>
                    <a:pt x="111" y="14"/>
                  </a:cubicBezTo>
                  <a:lnTo>
                    <a:pt x="109" y="29"/>
                  </a:lnTo>
                  <a:close/>
                  <a:moveTo>
                    <a:pt x="99" y="30"/>
                  </a:moveTo>
                  <a:cubicBezTo>
                    <a:pt x="96" y="30"/>
                    <a:pt x="93" y="30"/>
                    <a:pt x="91" y="30"/>
                  </a:cubicBezTo>
                  <a:cubicBezTo>
                    <a:pt x="93" y="28"/>
                    <a:pt x="94" y="25"/>
                    <a:pt x="94" y="22"/>
                  </a:cubicBezTo>
                  <a:cubicBezTo>
                    <a:pt x="94" y="19"/>
                    <a:pt x="93" y="16"/>
                    <a:pt x="92" y="14"/>
                  </a:cubicBezTo>
                  <a:cubicBezTo>
                    <a:pt x="94" y="14"/>
                    <a:pt x="97" y="14"/>
                    <a:pt x="100" y="14"/>
                  </a:cubicBezTo>
                  <a:lnTo>
                    <a:pt x="99" y="30"/>
                  </a:lnTo>
                  <a:close/>
                  <a:moveTo>
                    <a:pt x="81" y="28"/>
                  </a:moveTo>
                  <a:cubicBezTo>
                    <a:pt x="78" y="28"/>
                    <a:pt x="74" y="25"/>
                    <a:pt x="74" y="22"/>
                  </a:cubicBezTo>
                  <a:cubicBezTo>
                    <a:pt x="74" y="18"/>
                    <a:pt x="78" y="15"/>
                    <a:pt x="81" y="15"/>
                  </a:cubicBezTo>
                  <a:cubicBezTo>
                    <a:pt x="85" y="15"/>
                    <a:pt x="89" y="18"/>
                    <a:pt x="89" y="22"/>
                  </a:cubicBezTo>
                  <a:cubicBezTo>
                    <a:pt x="89" y="25"/>
                    <a:pt x="85" y="28"/>
                    <a:pt x="81" y="28"/>
                  </a:cubicBezTo>
                  <a:close/>
                  <a:moveTo>
                    <a:pt x="72" y="30"/>
                  </a:moveTo>
                  <a:cubicBezTo>
                    <a:pt x="70" y="30"/>
                    <a:pt x="67" y="30"/>
                    <a:pt x="64" y="30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14"/>
                    <a:pt x="69" y="14"/>
                    <a:pt x="71" y="14"/>
                  </a:cubicBezTo>
                  <a:cubicBezTo>
                    <a:pt x="70" y="17"/>
                    <a:pt x="69" y="19"/>
                    <a:pt x="69" y="22"/>
                  </a:cubicBezTo>
                  <a:cubicBezTo>
                    <a:pt x="69" y="25"/>
                    <a:pt x="70" y="28"/>
                    <a:pt x="72" y="30"/>
                  </a:cubicBezTo>
                  <a:close/>
                  <a:moveTo>
                    <a:pt x="59" y="30"/>
                  </a:moveTo>
                  <a:cubicBezTo>
                    <a:pt x="57" y="30"/>
                    <a:pt x="56" y="30"/>
                    <a:pt x="54" y="30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14"/>
                    <a:pt x="56" y="14"/>
                    <a:pt x="58" y="14"/>
                  </a:cubicBezTo>
                  <a:lnTo>
                    <a:pt x="59" y="30"/>
                  </a:lnTo>
                  <a:close/>
                  <a:moveTo>
                    <a:pt x="49" y="30"/>
                  </a:moveTo>
                  <a:cubicBezTo>
                    <a:pt x="47" y="30"/>
                    <a:pt x="46" y="30"/>
                    <a:pt x="44" y="29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4" y="14"/>
                    <a:pt x="46" y="14"/>
                    <a:pt x="47" y="14"/>
                  </a:cubicBezTo>
                  <a:lnTo>
                    <a:pt x="49" y="30"/>
                  </a:lnTo>
                  <a:close/>
                  <a:moveTo>
                    <a:pt x="38" y="29"/>
                  </a:moveTo>
                  <a:cubicBezTo>
                    <a:pt x="37" y="29"/>
                    <a:pt x="35" y="29"/>
                    <a:pt x="34" y="29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3" y="13"/>
                    <a:pt x="35" y="13"/>
                    <a:pt x="36" y="13"/>
                  </a:cubicBezTo>
                  <a:lnTo>
                    <a:pt x="38" y="29"/>
                  </a:lnTo>
                  <a:close/>
                  <a:moveTo>
                    <a:pt x="132" y="28"/>
                  </a:moveTo>
                  <a:cubicBezTo>
                    <a:pt x="130" y="28"/>
                    <a:pt x="127" y="28"/>
                    <a:pt x="125" y="28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30" y="12"/>
                    <a:pt x="132" y="12"/>
                    <a:pt x="134" y="12"/>
                  </a:cubicBezTo>
                  <a:cubicBezTo>
                    <a:pt x="133" y="17"/>
                    <a:pt x="132" y="23"/>
                    <a:pt x="132" y="28"/>
                  </a:cubicBezTo>
                  <a:close/>
                  <a:moveTo>
                    <a:pt x="25" y="12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6" y="28"/>
                    <a:pt x="24" y="28"/>
                    <a:pt x="22" y="28"/>
                  </a:cubicBezTo>
                  <a:cubicBezTo>
                    <a:pt x="21" y="23"/>
                    <a:pt x="20" y="17"/>
                    <a:pt x="19" y="12"/>
                  </a:cubicBezTo>
                  <a:cubicBezTo>
                    <a:pt x="21" y="12"/>
                    <a:pt x="23" y="12"/>
                    <a:pt x="25" y="12"/>
                  </a:cubicBezTo>
                  <a:close/>
                  <a:moveTo>
                    <a:pt x="89" y="184"/>
                  </a:move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5" y="179"/>
                    <a:pt x="95" y="178"/>
                  </a:cubicBezTo>
                  <a:cubicBezTo>
                    <a:pt x="97" y="180"/>
                    <a:pt x="98" y="181"/>
                    <a:pt x="100" y="183"/>
                  </a:cubicBezTo>
                  <a:cubicBezTo>
                    <a:pt x="96" y="183"/>
                    <a:pt x="92" y="184"/>
                    <a:pt x="89" y="184"/>
                  </a:cubicBezTo>
                  <a:close/>
                  <a:moveTo>
                    <a:pt x="90" y="175"/>
                  </a:moveTo>
                  <a:cubicBezTo>
                    <a:pt x="82" y="182"/>
                    <a:pt x="82" y="182"/>
                    <a:pt x="82" y="182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7" y="173"/>
                    <a:pt x="89" y="174"/>
                    <a:pt x="90" y="175"/>
                  </a:cubicBezTo>
                  <a:cubicBezTo>
                    <a:pt x="90" y="175"/>
                    <a:pt x="90" y="175"/>
                    <a:pt x="90" y="175"/>
                  </a:cubicBezTo>
                  <a:close/>
                  <a:moveTo>
                    <a:pt x="77" y="180"/>
                  </a:moveTo>
                  <a:cubicBezTo>
                    <a:pt x="74" y="172"/>
                    <a:pt x="74" y="172"/>
                    <a:pt x="74" y="172"/>
                  </a:cubicBezTo>
                  <a:cubicBezTo>
                    <a:pt x="75" y="171"/>
                    <a:pt x="76" y="171"/>
                    <a:pt x="77" y="171"/>
                  </a:cubicBezTo>
                  <a:cubicBezTo>
                    <a:pt x="77" y="171"/>
                    <a:pt x="78" y="171"/>
                    <a:pt x="79" y="171"/>
                  </a:cubicBezTo>
                  <a:lnTo>
                    <a:pt x="77" y="180"/>
                  </a:lnTo>
                  <a:close/>
                  <a:moveTo>
                    <a:pt x="68" y="173"/>
                  </a:moveTo>
                  <a:cubicBezTo>
                    <a:pt x="68" y="173"/>
                    <a:pt x="68" y="173"/>
                    <a:pt x="69" y="173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5" y="174"/>
                    <a:pt x="66" y="173"/>
                    <a:pt x="68" y="173"/>
                  </a:cubicBezTo>
                  <a:close/>
                  <a:moveTo>
                    <a:pt x="58" y="178"/>
                  </a:moveTo>
                  <a:cubicBezTo>
                    <a:pt x="59" y="179"/>
                    <a:pt x="59" y="180"/>
                    <a:pt x="59" y="180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1" y="184"/>
                    <a:pt x="57" y="184"/>
                    <a:pt x="54" y="183"/>
                  </a:cubicBezTo>
                  <a:cubicBezTo>
                    <a:pt x="55" y="182"/>
                    <a:pt x="57" y="180"/>
                    <a:pt x="58" y="178"/>
                  </a:cubicBezTo>
                  <a:close/>
                  <a:moveTo>
                    <a:pt x="87" y="205"/>
                  </a:moveTo>
                  <a:cubicBezTo>
                    <a:pt x="87" y="207"/>
                    <a:pt x="87" y="211"/>
                    <a:pt x="87" y="212"/>
                  </a:cubicBezTo>
                  <a:cubicBezTo>
                    <a:pt x="85" y="213"/>
                    <a:pt x="81" y="214"/>
                    <a:pt x="77" y="214"/>
                  </a:cubicBezTo>
                  <a:cubicBezTo>
                    <a:pt x="72" y="214"/>
                    <a:pt x="68" y="213"/>
                    <a:pt x="67" y="212"/>
                  </a:cubicBezTo>
                  <a:cubicBezTo>
                    <a:pt x="66" y="211"/>
                    <a:pt x="66" y="207"/>
                    <a:pt x="66" y="205"/>
                  </a:cubicBezTo>
                  <a:cubicBezTo>
                    <a:pt x="66" y="201"/>
                    <a:pt x="66" y="198"/>
                    <a:pt x="66" y="195"/>
                  </a:cubicBezTo>
                  <a:cubicBezTo>
                    <a:pt x="69" y="196"/>
                    <a:pt x="72" y="196"/>
                    <a:pt x="76" y="196"/>
                  </a:cubicBezTo>
                  <a:cubicBezTo>
                    <a:pt x="76" y="196"/>
                    <a:pt x="76" y="196"/>
                    <a:pt x="76" y="196"/>
                  </a:cubicBezTo>
                  <a:cubicBezTo>
                    <a:pt x="79" y="196"/>
                    <a:pt x="83" y="196"/>
                    <a:pt x="87" y="195"/>
                  </a:cubicBezTo>
                  <a:cubicBezTo>
                    <a:pt x="87" y="198"/>
                    <a:pt x="87" y="201"/>
                    <a:pt x="87" y="205"/>
                  </a:cubicBezTo>
                  <a:close/>
                  <a:moveTo>
                    <a:pt x="136" y="178"/>
                  </a:moveTo>
                  <a:cubicBezTo>
                    <a:pt x="126" y="180"/>
                    <a:pt x="116" y="182"/>
                    <a:pt x="106" y="183"/>
                  </a:cubicBezTo>
                  <a:cubicBezTo>
                    <a:pt x="99" y="172"/>
                    <a:pt x="88" y="166"/>
                    <a:pt x="77" y="166"/>
                  </a:cubicBezTo>
                  <a:cubicBezTo>
                    <a:pt x="65" y="166"/>
                    <a:pt x="54" y="172"/>
                    <a:pt x="47" y="183"/>
                  </a:cubicBezTo>
                  <a:cubicBezTo>
                    <a:pt x="37" y="182"/>
                    <a:pt x="27" y="180"/>
                    <a:pt x="17" y="179"/>
                  </a:cubicBezTo>
                  <a:cubicBezTo>
                    <a:pt x="12" y="151"/>
                    <a:pt x="12" y="124"/>
                    <a:pt x="18" y="97"/>
                  </a:cubicBezTo>
                  <a:cubicBezTo>
                    <a:pt x="25" y="96"/>
                    <a:pt x="32" y="96"/>
                    <a:pt x="39" y="95"/>
                  </a:cubicBezTo>
                  <a:cubicBezTo>
                    <a:pt x="39" y="96"/>
                    <a:pt x="39" y="97"/>
                    <a:pt x="39" y="98"/>
                  </a:cubicBezTo>
                  <a:cubicBezTo>
                    <a:pt x="35" y="115"/>
                    <a:pt x="34" y="131"/>
                    <a:pt x="35" y="147"/>
                  </a:cubicBezTo>
                  <a:cubicBezTo>
                    <a:pt x="35" y="149"/>
                    <a:pt x="36" y="150"/>
                    <a:pt x="38" y="150"/>
                  </a:cubicBezTo>
                  <a:cubicBezTo>
                    <a:pt x="50" y="151"/>
                    <a:pt x="63" y="152"/>
                    <a:pt x="76" y="152"/>
                  </a:cubicBezTo>
                  <a:cubicBezTo>
                    <a:pt x="89" y="152"/>
                    <a:pt x="102" y="151"/>
                    <a:pt x="116" y="150"/>
                  </a:cubicBezTo>
                  <a:cubicBezTo>
                    <a:pt x="117" y="149"/>
                    <a:pt x="118" y="148"/>
                    <a:pt x="118" y="147"/>
                  </a:cubicBezTo>
                  <a:cubicBezTo>
                    <a:pt x="120" y="131"/>
                    <a:pt x="119" y="115"/>
                    <a:pt x="115" y="98"/>
                  </a:cubicBezTo>
                  <a:cubicBezTo>
                    <a:pt x="115" y="97"/>
                    <a:pt x="114" y="96"/>
                    <a:pt x="114" y="95"/>
                  </a:cubicBezTo>
                  <a:cubicBezTo>
                    <a:pt x="121" y="96"/>
                    <a:pt x="129" y="96"/>
                    <a:pt x="136" y="97"/>
                  </a:cubicBezTo>
                  <a:cubicBezTo>
                    <a:pt x="141" y="124"/>
                    <a:pt x="142" y="151"/>
                    <a:pt x="136" y="17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673467" y="2964186"/>
              <a:ext cx="107853" cy="107060"/>
            </a:xfrm>
            <a:custGeom>
              <a:avLst/>
              <a:gdLst>
                <a:gd name="T0" fmla="*/ 6 w 43"/>
                <a:gd name="T1" fmla="*/ 27 h 43"/>
                <a:gd name="T2" fmla="*/ 16 w 43"/>
                <a:gd name="T3" fmla="*/ 27 h 43"/>
                <a:gd name="T4" fmla="*/ 16 w 43"/>
                <a:gd name="T5" fmla="*/ 37 h 43"/>
                <a:gd name="T6" fmla="*/ 22 w 43"/>
                <a:gd name="T7" fmla="*/ 43 h 43"/>
                <a:gd name="T8" fmla="*/ 27 w 43"/>
                <a:gd name="T9" fmla="*/ 37 h 43"/>
                <a:gd name="T10" fmla="*/ 27 w 43"/>
                <a:gd name="T11" fmla="*/ 27 h 43"/>
                <a:gd name="T12" fmla="*/ 37 w 43"/>
                <a:gd name="T13" fmla="*/ 27 h 43"/>
                <a:gd name="T14" fmla="*/ 43 w 43"/>
                <a:gd name="T15" fmla="*/ 22 h 43"/>
                <a:gd name="T16" fmla="*/ 37 w 43"/>
                <a:gd name="T17" fmla="*/ 16 h 43"/>
                <a:gd name="T18" fmla="*/ 27 w 43"/>
                <a:gd name="T19" fmla="*/ 16 h 43"/>
                <a:gd name="T20" fmla="*/ 27 w 43"/>
                <a:gd name="T21" fmla="*/ 6 h 43"/>
                <a:gd name="T22" fmla="*/ 22 w 43"/>
                <a:gd name="T23" fmla="*/ 0 h 43"/>
                <a:gd name="T24" fmla="*/ 16 w 43"/>
                <a:gd name="T25" fmla="*/ 6 h 43"/>
                <a:gd name="T26" fmla="*/ 16 w 43"/>
                <a:gd name="T27" fmla="*/ 16 h 43"/>
                <a:gd name="T28" fmla="*/ 6 w 43"/>
                <a:gd name="T29" fmla="*/ 16 h 43"/>
                <a:gd name="T30" fmla="*/ 0 w 43"/>
                <a:gd name="T31" fmla="*/ 22 h 43"/>
                <a:gd name="T32" fmla="*/ 6 w 43"/>
                <a:gd name="T33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3">
                  <a:moveTo>
                    <a:pt x="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40"/>
                    <a:pt x="19" y="43"/>
                    <a:pt x="22" y="43"/>
                  </a:cubicBezTo>
                  <a:cubicBezTo>
                    <a:pt x="25" y="43"/>
                    <a:pt x="27" y="40"/>
                    <a:pt x="27" y="3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1" y="27"/>
                    <a:pt x="43" y="25"/>
                    <a:pt x="43" y="22"/>
                  </a:cubicBezTo>
                  <a:cubicBezTo>
                    <a:pt x="43" y="18"/>
                    <a:pt x="41" y="16"/>
                    <a:pt x="3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5" y="0"/>
                    <a:pt x="22" y="0"/>
                  </a:cubicBezTo>
                  <a:cubicBezTo>
                    <a:pt x="19" y="0"/>
                    <a:pt x="16" y="3"/>
                    <a:pt x="16" y="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16"/>
                    <a:pt x="0" y="18"/>
                    <a:pt x="0" y="22"/>
                  </a:cubicBezTo>
                  <a:cubicBezTo>
                    <a:pt x="0" y="25"/>
                    <a:pt x="3" y="27"/>
                    <a:pt x="6" y="27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2" name="组合 211"/>
          <p:cNvGrpSpPr/>
          <p:nvPr/>
        </p:nvGrpSpPr>
        <p:grpSpPr>
          <a:xfrm>
            <a:off x="1668572" y="2846123"/>
            <a:ext cx="537846" cy="525566"/>
            <a:chOff x="2408569" y="2815415"/>
            <a:chExt cx="537846" cy="525566"/>
          </a:xfrm>
        </p:grpSpPr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2408569" y="2815415"/>
              <a:ext cx="537846" cy="525566"/>
            </a:xfrm>
            <a:custGeom>
              <a:avLst/>
              <a:gdLst>
                <a:gd name="T0" fmla="*/ 211 w 213"/>
                <a:gd name="T1" fmla="*/ 1 h 212"/>
                <a:gd name="T2" fmla="*/ 207 w 213"/>
                <a:gd name="T3" fmla="*/ 1 h 212"/>
                <a:gd name="T4" fmla="*/ 174 w 213"/>
                <a:gd name="T5" fmla="*/ 34 h 212"/>
                <a:gd name="T6" fmla="*/ 169 w 213"/>
                <a:gd name="T7" fmla="*/ 30 h 212"/>
                <a:gd name="T8" fmla="*/ 164 w 213"/>
                <a:gd name="T9" fmla="*/ 28 h 212"/>
                <a:gd name="T10" fmla="*/ 159 w 213"/>
                <a:gd name="T11" fmla="*/ 30 h 212"/>
                <a:gd name="T12" fmla="*/ 148 w 213"/>
                <a:gd name="T13" fmla="*/ 41 h 212"/>
                <a:gd name="T14" fmla="*/ 138 w 213"/>
                <a:gd name="T15" fmla="*/ 31 h 212"/>
                <a:gd name="T16" fmla="*/ 128 w 213"/>
                <a:gd name="T17" fmla="*/ 31 h 212"/>
                <a:gd name="T18" fmla="*/ 45 w 213"/>
                <a:gd name="T19" fmla="*/ 115 h 212"/>
                <a:gd name="T20" fmla="*/ 43 w 213"/>
                <a:gd name="T21" fmla="*/ 120 h 212"/>
                <a:gd name="T22" fmla="*/ 45 w 213"/>
                <a:gd name="T23" fmla="*/ 124 h 212"/>
                <a:gd name="T24" fmla="*/ 53 w 213"/>
                <a:gd name="T25" fmla="*/ 133 h 212"/>
                <a:gd name="T26" fmla="*/ 20 w 213"/>
                <a:gd name="T27" fmla="*/ 166 h 212"/>
                <a:gd name="T28" fmla="*/ 12 w 213"/>
                <a:gd name="T29" fmla="*/ 157 h 212"/>
                <a:gd name="T30" fmla="*/ 2 w 213"/>
                <a:gd name="T31" fmla="*/ 157 h 212"/>
                <a:gd name="T32" fmla="*/ 2 w 213"/>
                <a:gd name="T33" fmla="*/ 167 h 212"/>
                <a:gd name="T34" fmla="*/ 46 w 213"/>
                <a:gd name="T35" fmla="*/ 210 h 212"/>
                <a:gd name="T36" fmla="*/ 51 w 213"/>
                <a:gd name="T37" fmla="*/ 212 h 212"/>
                <a:gd name="T38" fmla="*/ 55 w 213"/>
                <a:gd name="T39" fmla="*/ 210 h 212"/>
                <a:gd name="T40" fmla="*/ 55 w 213"/>
                <a:gd name="T41" fmla="*/ 201 h 212"/>
                <a:gd name="T42" fmla="*/ 47 w 213"/>
                <a:gd name="T43" fmla="*/ 192 h 212"/>
                <a:gd name="T44" fmla="*/ 80 w 213"/>
                <a:gd name="T45" fmla="*/ 159 h 212"/>
                <a:gd name="T46" fmla="*/ 89 w 213"/>
                <a:gd name="T47" fmla="*/ 168 h 212"/>
                <a:gd name="T48" fmla="*/ 93 w 213"/>
                <a:gd name="T49" fmla="*/ 170 h 212"/>
                <a:gd name="T50" fmla="*/ 98 w 213"/>
                <a:gd name="T51" fmla="*/ 168 h 212"/>
                <a:gd name="T52" fmla="*/ 182 w 213"/>
                <a:gd name="T53" fmla="*/ 84 h 212"/>
                <a:gd name="T54" fmla="*/ 182 w 213"/>
                <a:gd name="T55" fmla="*/ 75 h 212"/>
                <a:gd name="T56" fmla="*/ 172 w 213"/>
                <a:gd name="T57" fmla="*/ 65 h 212"/>
                <a:gd name="T58" fmla="*/ 183 w 213"/>
                <a:gd name="T59" fmla="*/ 53 h 212"/>
                <a:gd name="T60" fmla="*/ 183 w 213"/>
                <a:gd name="T61" fmla="*/ 44 h 212"/>
                <a:gd name="T62" fmla="*/ 178 w 213"/>
                <a:gd name="T63" fmla="*/ 39 h 212"/>
                <a:gd name="T64" fmla="*/ 211 w 213"/>
                <a:gd name="T65" fmla="*/ 6 h 212"/>
                <a:gd name="T66" fmla="*/ 211 w 213"/>
                <a:gd name="T67" fmla="*/ 1 h 212"/>
                <a:gd name="T68" fmla="*/ 37 w 213"/>
                <a:gd name="T69" fmla="*/ 183 h 212"/>
                <a:gd name="T70" fmla="*/ 30 w 213"/>
                <a:gd name="T71" fmla="*/ 175 h 212"/>
                <a:gd name="T72" fmla="*/ 63 w 213"/>
                <a:gd name="T73" fmla="*/ 142 h 212"/>
                <a:gd name="T74" fmla="*/ 71 w 213"/>
                <a:gd name="T75" fmla="*/ 150 h 212"/>
                <a:gd name="T76" fmla="*/ 37 w 213"/>
                <a:gd name="T77" fmla="*/ 183 h 212"/>
                <a:gd name="T78" fmla="*/ 93 w 213"/>
                <a:gd name="T79" fmla="*/ 154 h 212"/>
                <a:gd name="T80" fmla="*/ 59 w 213"/>
                <a:gd name="T81" fmla="*/ 120 h 212"/>
                <a:gd name="T82" fmla="*/ 133 w 213"/>
                <a:gd name="T83" fmla="*/ 45 h 212"/>
                <a:gd name="T84" fmla="*/ 168 w 213"/>
                <a:gd name="T85" fmla="*/ 80 h 212"/>
                <a:gd name="T86" fmla="*/ 93 w 213"/>
                <a:gd name="T87" fmla="*/ 154 h 212"/>
                <a:gd name="T88" fmla="*/ 164 w 213"/>
                <a:gd name="T89" fmla="*/ 44 h 212"/>
                <a:gd name="T90" fmla="*/ 169 w 213"/>
                <a:gd name="T91" fmla="*/ 49 h 212"/>
                <a:gd name="T92" fmla="*/ 162 w 213"/>
                <a:gd name="T93" fmla="*/ 55 h 212"/>
                <a:gd name="T94" fmla="*/ 157 w 213"/>
                <a:gd name="T95" fmla="*/ 51 h 212"/>
                <a:gd name="T96" fmla="*/ 164 w 213"/>
                <a:gd name="T97" fmla="*/ 4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212">
                  <a:moveTo>
                    <a:pt x="211" y="1"/>
                  </a:moveTo>
                  <a:cubicBezTo>
                    <a:pt x="210" y="0"/>
                    <a:pt x="208" y="0"/>
                    <a:pt x="207" y="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28"/>
                    <a:pt x="166" y="28"/>
                    <a:pt x="164" y="28"/>
                  </a:cubicBezTo>
                  <a:cubicBezTo>
                    <a:pt x="162" y="28"/>
                    <a:pt x="161" y="28"/>
                    <a:pt x="159" y="30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5" y="29"/>
                    <a:pt x="131" y="29"/>
                    <a:pt x="128" y="31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3" y="116"/>
                    <a:pt x="43" y="118"/>
                    <a:pt x="43" y="120"/>
                  </a:cubicBezTo>
                  <a:cubicBezTo>
                    <a:pt x="43" y="121"/>
                    <a:pt x="43" y="123"/>
                    <a:pt x="45" y="124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9" y="155"/>
                    <a:pt x="5" y="155"/>
                    <a:pt x="2" y="157"/>
                  </a:cubicBezTo>
                  <a:cubicBezTo>
                    <a:pt x="0" y="160"/>
                    <a:pt x="0" y="164"/>
                    <a:pt x="2" y="167"/>
                  </a:cubicBezTo>
                  <a:cubicBezTo>
                    <a:pt x="46" y="210"/>
                    <a:pt x="46" y="210"/>
                    <a:pt x="46" y="210"/>
                  </a:cubicBezTo>
                  <a:cubicBezTo>
                    <a:pt x="47" y="212"/>
                    <a:pt x="49" y="212"/>
                    <a:pt x="51" y="212"/>
                  </a:cubicBezTo>
                  <a:cubicBezTo>
                    <a:pt x="53" y="212"/>
                    <a:pt x="54" y="212"/>
                    <a:pt x="55" y="210"/>
                  </a:cubicBezTo>
                  <a:cubicBezTo>
                    <a:pt x="58" y="208"/>
                    <a:pt x="58" y="204"/>
                    <a:pt x="55" y="201"/>
                  </a:cubicBezTo>
                  <a:cubicBezTo>
                    <a:pt x="47" y="192"/>
                    <a:pt x="47" y="192"/>
                    <a:pt x="47" y="192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90" y="169"/>
                    <a:pt x="91" y="170"/>
                    <a:pt x="93" y="170"/>
                  </a:cubicBezTo>
                  <a:cubicBezTo>
                    <a:pt x="95" y="170"/>
                    <a:pt x="97" y="169"/>
                    <a:pt x="98" y="168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2"/>
                    <a:pt x="184" y="77"/>
                    <a:pt x="182" y="75"/>
                  </a:cubicBezTo>
                  <a:cubicBezTo>
                    <a:pt x="172" y="65"/>
                    <a:pt x="172" y="65"/>
                    <a:pt x="172" y="65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6" y="51"/>
                    <a:pt x="186" y="46"/>
                    <a:pt x="183" y="44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3" y="5"/>
                    <a:pt x="213" y="3"/>
                    <a:pt x="211" y="1"/>
                  </a:cubicBezTo>
                  <a:close/>
                  <a:moveTo>
                    <a:pt x="37" y="183"/>
                  </a:moveTo>
                  <a:cubicBezTo>
                    <a:pt x="30" y="175"/>
                    <a:pt x="30" y="175"/>
                    <a:pt x="30" y="175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71" y="150"/>
                    <a:pt x="71" y="150"/>
                    <a:pt x="71" y="150"/>
                  </a:cubicBezTo>
                  <a:lnTo>
                    <a:pt x="37" y="183"/>
                  </a:lnTo>
                  <a:close/>
                  <a:moveTo>
                    <a:pt x="93" y="154"/>
                  </a:moveTo>
                  <a:cubicBezTo>
                    <a:pt x="59" y="120"/>
                    <a:pt x="59" y="120"/>
                    <a:pt x="59" y="120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93" y="154"/>
                  </a:lnTo>
                  <a:close/>
                  <a:moveTo>
                    <a:pt x="164" y="44"/>
                  </a:moveTo>
                  <a:cubicBezTo>
                    <a:pt x="169" y="49"/>
                    <a:pt x="169" y="49"/>
                    <a:pt x="169" y="49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57" y="51"/>
                    <a:pt x="157" y="51"/>
                    <a:pt x="157" y="51"/>
                  </a:cubicBezTo>
                  <a:lnTo>
                    <a:pt x="164" y="4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742062" y="2982261"/>
              <a:ext cx="52508" cy="51445"/>
            </a:xfrm>
            <a:custGeom>
              <a:avLst/>
              <a:gdLst>
                <a:gd name="T0" fmla="*/ 2 w 21"/>
                <a:gd name="T1" fmla="*/ 6 h 21"/>
                <a:gd name="T2" fmla="*/ 15 w 21"/>
                <a:gd name="T3" fmla="*/ 20 h 21"/>
                <a:gd name="T4" fmla="*/ 17 w 21"/>
                <a:gd name="T5" fmla="*/ 21 h 21"/>
                <a:gd name="T6" fmla="*/ 20 w 21"/>
                <a:gd name="T7" fmla="*/ 20 h 21"/>
                <a:gd name="T8" fmla="*/ 20 w 21"/>
                <a:gd name="T9" fmla="*/ 15 h 21"/>
                <a:gd name="T10" fmla="*/ 6 w 21"/>
                <a:gd name="T11" fmla="*/ 1 h 21"/>
                <a:gd name="T12" fmla="*/ 2 w 21"/>
                <a:gd name="T13" fmla="*/ 1 h 21"/>
                <a:gd name="T14" fmla="*/ 2 w 21"/>
                <a:gd name="T1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2" y="6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8" y="21"/>
                    <a:pt x="19" y="20"/>
                    <a:pt x="20" y="20"/>
                  </a:cubicBezTo>
                  <a:cubicBezTo>
                    <a:pt x="21" y="18"/>
                    <a:pt x="21" y="16"/>
                    <a:pt x="20" y="1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729290" y="3011459"/>
              <a:ext cx="42574" cy="41712"/>
            </a:xfrm>
            <a:custGeom>
              <a:avLst/>
              <a:gdLst>
                <a:gd name="T0" fmla="*/ 6 w 17"/>
                <a:gd name="T1" fmla="*/ 2 h 17"/>
                <a:gd name="T2" fmla="*/ 2 w 17"/>
                <a:gd name="T3" fmla="*/ 2 h 17"/>
                <a:gd name="T4" fmla="*/ 2 w 17"/>
                <a:gd name="T5" fmla="*/ 6 h 17"/>
                <a:gd name="T6" fmla="*/ 11 w 17"/>
                <a:gd name="T7" fmla="*/ 16 h 17"/>
                <a:gd name="T8" fmla="*/ 14 w 17"/>
                <a:gd name="T9" fmla="*/ 17 h 17"/>
                <a:gd name="T10" fmla="*/ 16 w 17"/>
                <a:gd name="T11" fmla="*/ 16 h 17"/>
                <a:gd name="T12" fmla="*/ 16 w 17"/>
                <a:gd name="T13" fmla="*/ 11 h 17"/>
                <a:gd name="T14" fmla="*/ 6 w 17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6" y="2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7" y="15"/>
                    <a:pt x="17" y="13"/>
                    <a:pt x="16" y="1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709422" y="3033705"/>
              <a:ext cx="42574" cy="41712"/>
            </a:xfrm>
            <a:custGeom>
              <a:avLst/>
              <a:gdLst>
                <a:gd name="T0" fmla="*/ 6 w 17"/>
                <a:gd name="T1" fmla="*/ 1 h 17"/>
                <a:gd name="T2" fmla="*/ 1 w 17"/>
                <a:gd name="T3" fmla="*/ 1 h 17"/>
                <a:gd name="T4" fmla="*/ 1 w 17"/>
                <a:gd name="T5" fmla="*/ 6 h 17"/>
                <a:gd name="T6" fmla="*/ 11 w 17"/>
                <a:gd name="T7" fmla="*/ 16 h 17"/>
                <a:gd name="T8" fmla="*/ 13 w 17"/>
                <a:gd name="T9" fmla="*/ 17 h 17"/>
                <a:gd name="T10" fmla="*/ 16 w 17"/>
                <a:gd name="T11" fmla="*/ 16 h 17"/>
                <a:gd name="T12" fmla="*/ 16 w 17"/>
                <a:gd name="T13" fmla="*/ 11 h 17"/>
                <a:gd name="T14" fmla="*/ 6 w 17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7"/>
                    <a:pt x="13" y="17"/>
                  </a:cubicBezTo>
                  <a:cubicBezTo>
                    <a:pt x="14" y="17"/>
                    <a:pt x="15" y="16"/>
                    <a:pt x="16" y="16"/>
                  </a:cubicBezTo>
                  <a:cubicBezTo>
                    <a:pt x="17" y="14"/>
                    <a:pt x="17" y="12"/>
                    <a:pt x="16" y="1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676783" y="3046219"/>
              <a:ext cx="52508" cy="48664"/>
            </a:xfrm>
            <a:custGeom>
              <a:avLst/>
              <a:gdLst>
                <a:gd name="T0" fmla="*/ 6 w 21"/>
                <a:gd name="T1" fmla="*/ 1 h 20"/>
                <a:gd name="T2" fmla="*/ 2 w 21"/>
                <a:gd name="T3" fmla="*/ 1 h 20"/>
                <a:gd name="T4" fmla="*/ 2 w 21"/>
                <a:gd name="T5" fmla="*/ 6 h 20"/>
                <a:gd name="T6" fmla="*/ 15 w 21"/>
                <a:gd name="T7" fmla="*/ 19 h 20"/>
                <a:gd name="T8" fmla="*/ 18 w 21"/>
                <a:gd name="T9" fmla="*/ 20 h 20"/>
                <a:gd name="T10" fmla="*/ 20 w 21"/>
                <a:gd name="T11" fmla="*/ 19 h 20"/>
                <a:gd name="T12" fmla="*/ 20 w 21"/>
                <a:gd name="T13" fmla="*/ 15 h 20"/>
                <a:gd name="T14" fmla="*/ 6 w 21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6" y="1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4"/>
                    <a:pt x="2" y="6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20" y="19"/>
                  </a:cubicBezTo>
                  <a:cubicBezTo>
                    <a:pt x="21" y="18"/>
                    <a:pt x="21" y="16"/>
                    <a:pt x="20" y="1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666849" y="3075417"/>
              <a:ext cx="42574" cy="41712"/>
            </a:xfrm>
            <a:custGeom>
              <a:avLst/>
              <a:gdLst>
                <a:gd name="T0" fmla="*/ 6 w 17"/>
                <a:gd name="T1" fmla="*/ 1 h 17"/>
                <a:gd name="T2" fmla="*/ 1 w 17"/>
                <a:gd name="T3" fmla="*/ 1 h 17"/>
                <a:gd name="T4" fmla="*/ 1 w 17"/>
                <a:gd name="T5" fmla="*/ 6 h 17"/>
                <a:gd name="T6" fmla="*/ 11 w 17"/>
                <a:gd name="T7" fmla="*/ 16 h 17"/>
                <a:gd name="T8" fmla="*/ 13 w 17"/>
                <a:gd name="T9" fmla="*/ 17 h 17"/>
                <a:gd name="T10" fmla="*/ 15 w 17"/>
                <a:gd name="T11" fmla="*/ 16 h 17"/>
                <a:gd name="T12" fmla="*/ 15 w 17"/>
                <a:gd name="T13" fmla="*/ 11 h 17"/>
                <a:gd name="T14" fmla="*/ 6 w 17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7"/>
                    <a:pt x="13" y="17"/>
                  </a:cubicBezTo>
                  <a:cubicBezTo>
                    <a:pt x="14" y="17"/>
                    <a:pt x="15" y="17"/>
                    <a:pt x="15" y="16"/>
                  </a:cubicBezTo>
                  <a:cubicBezTo>
                    <a:pt x="17" y="15"/>
                    <a:pt x="17" y="13"/>
                    <a:pt x="15" y="1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644143" y="3097663"/>
              <a:ext cx="42574" cy="40322"/>
            </a:xfrm>
            <a:custGeom>
              <a:avLst/>
              <a:gdLst>
                <a:gd name="T0" fmla="*/ 6 w 17"/>
                <a:gd name="T1" fmla="*/ 1 h 16"/>
                <a:gd name="T2" fmla="*/ 1 w 17"/>
                <a:gd name="T3" fmla="*/ 1 h 16"/>
                <a:gd name="T4" fmla="*/ 1 w 17"/>
                <a:gd name="T5" fmla="*/ 6 h 16"/>
                <a:gd name="T6" fmla="*/ 11 w 17"/>
                <a:gd name="T7" fmla="*/ 15 h 16"/>
                <a:gd name="T8" fmla="*/ 13 w 17"/>
                <a:gd name="T9" fmla="*/ 16 h 16"/>
                <a:gd name="T10" fmla="*/ 16 w 17"/>
                <a:gd name="T11" fmla="*/ 15 h 16"/>
                <a:gd name="T12" fmla="*/ 16 w 17"/>
                <a:gd name="T13" fmla="*/ 11 h 16"/>
                <a:gd name="T14" fmla="*/ 6 w 17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6" y="1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7" y="14"/>
                    <a:pt x="17" y="12"/>
                    <a:pt x="16" y="1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612922" y="3110177"/>
              <a:ext cx="53926" cy="50054"/>
            </a:xfrm>
            <a:custGeom>
              <a:avLst/>
              <a:gdLst>
                <a:gd name="T0" fmla="*/ 6 w 21"/>
                <a:gd name="T1" fmla="*/ 1 h 20"/>
                <a:gd name="T2" fmla="*/ 1 w 21"/>
                <a:gd name="T3" fmla="*/ 1 h 20"/>
                <a:gd name="T4" fmla="*/ 1 w 21"/>
                <a:gd name="T5" fmla="*/ 6 h 20"/>
                <a:gd name="T6" fmla="*/ 15 w 21"/>
                <a:gd name="T7" fmla="*/ 19 h 20"/>
                <a:gd name="T8" fmla="*/ 17 w 21"/>
                <a:gd name="T9" fmla="*/ 20 h 20"/>
                <a:gd name="T10" fmla="*/ 19 w 21"/>
                <a:gd name="T11" fmla="*/ 19 h 20"/>
                <a:gd name="T12" fmla="*/ 19 w 21"/>
                <a:gd name="T13" fmla="*/ 14 h 20"/>
                <a:gd name="T14" fmla="*/ 6 w 21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0"/>
                    <a:pt x="19" y="20"/>
                    <a:pt x="19" y="19"/>
                  </a:cubicBezTo>
                  <a:cubicBezTo>
                    <a:pt x="21" y="18"/>
                    <a:pt x="21" y="16"/>
                    <a:pt x="19" y="14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2659116" y="2854465"/>
            <a:ext cx="525073" cy="508882"/>
          </a:xfrm>
          <a:custGeom>
            <a:avLst/>
            <a:gdLst>
              <a:gd name="T0" fmla="*/ 79 w 208"/>
              <a:gd name="T1" fmla="*/ 206 h 206"/>
              <a:gd name="T2" fmla="*/ 72 w 208"/>
              <a:gd name="T3" fmla="*/ 160 h 206"/>
              <a:gd name="T4" fmla="*/ 32 w 208"/>
              <a:gd name="T5" fmla="*/ 181 h 206"/>
              <a:gd name="T6" fmla="*/ 2 w 208"/>
              <a:gd name="T7" fmla="*/ 132 h 206"/>
              <a:gd name="T8" fmla="*/ 39 w 208"/>
              <a:gd name="T9" fmla="*/ 103 h 206"/>
              <a:gd name="T10" fmla="*/ 2 w 208"/>
              <a:gd name="T11" fmla="*/ 74 h 206"/>
              <a:gd name="T12" fmla="*/ 32 w 208"/>
              <a:gd name="T13" fmla="*/ 26 h 206"/>
              <a:gd name="T14" fmla="*/ 72 w 208"/>
              <a:gd name="T15" fmla="*/ 46 h 206"/>
              <a:gd name="T16" fmla="*/ 79 w 208"/>
              <a:gd name="T17" fmla="*/ 0 h 206"/>
              <a:gd name="T18" fmla="*/ 137 w 208"/>
              <a:gd name="T19" fmla="*/ 7 h 206"/>
              <a:gd name="T20" fmla="*/ 172 w 208"/>
              <a:gd name="T21" fmla="*/ 27 h 206"/>
              <a:gd name="T22" fmla="*/ 207 w 208"/>
              <a:gd name="T23" fmla="*/ 74 h 206"/>
              <a:gd name="T24" fmla="*/ 204 w 208"/>
              <a:gd name="T25" fmla="*/ 84 h 206"/>
              <a:gd name="T26" fmla="*/ 204 w 208"/>
              <a:gd name="T27" fmla="*/ 123 h 206"/>
              <a:gd name="T28" fmla="*/ 207 w 208"/>
              <a:gd name="T29" fmla="*/ 132 h 206"/>
              <a:gd name="T30" fmla="*/ 172 w 208"/>
              <a:gd name="T31" fmla="*/ 180 h 206"/>
              <a:gd name="T32" fmla="*/ 137 w 208"/>
              <a:gd name="T33" fmla="*/ 200 h 206"/>
              <a:gd name="T34" fmla="*/ 85 w 208"/>
              <a:gd name="T35" fmla="*/ 193 h 206"/>
              <a:gd name="T36" fmla="*/ 124 w 208"/>
              <a:gd name="T37" fmla="*/ 148 h 206"/>
              <a:gd name="T38" fmla="*/ 134 w 208"/>
              <a:gd name="T39" fmla="*/ 142 h 206"/>
              <a:gd name="T40" fmla="*/ 192 w 208"/>
              <a:gd name="T41" fmla="*/ 131 h 206"/>
              <a:gd name="T42" fmla="*/ 150 w 208"/>
              <a:gd name="T43" fmla="*/ 103 h 206"/>
              <a:gd name="T44" fmla="*/ 192 w 208"/>
              <a:gd name="T45" fmla="*/ 75 h 206"/>
              <a:gd name="T46" fmla="*/ 134 w 208"/>
              <a:gd name="T47" fmla="*/ 64 h 206"/>
              <a:gd name="T48" fmla="*/ 124 w 208"/>
              <a:gd name="T49" fmla="*/ 58 h 206"/>
              <a:gd name="T50" fmla="*/ 85 w 208"/>
              <a:gd name="T51" fmla="*/ 14 h 206"/>
              <a:gd name="T52" fmla="*/ 82 w 208"/>
              <a:gd name="T53" fmla="*/ 64 h 206"/>
              <a:gd name="T54" fmla="*/ 37 w 208"/>
              <a:gd name="T55" fmla="*/ 42 h 206"/>
              <a:gd name="T56" fmla="*/ 56 w 208"/>
              <a:gd name="T57" fmla="*/ 97 h 206"/>
              <a:gd name="T58" fmla="*/ 56 w 208"/>
              <a:gd name="T59" fmla="*/ 109 h 206"/>
              <a:gd name="T60" fmla="*/ 37 w 208"/>
              <a:gd name="T61" fmla="*/ 165 h 206"/>
              <a:gd name="T62" fmla="*/ 82 w 208"/>
              <a:gd name="T63" fmla="*/ 142 h 206"/>
              <a:gd name="T64" fmla="*/ 85 w 208"/>
              <a:gd name="T65" fmla="*/ 19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8" h="206">
                <a:moveTo>
                  <a:pt x="131" y="206"/>
                </a:moveTo>
                <a:cubicBezTo>
                  <a:pt x="79" y="206"/>
                  <a:pt x="79" y="206"/>
                  <a:pt x="79" y="206"/>
                </a:cubicBezTo>
                <a:cubicBezTo>
                  <a:pt x="75" y="206"/>
                  <a:pt x="72" y="203"/>
                  <a:pt x="72" y="20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6" y="181"/>
                  <a:pt x="34" y="181"/>
                  <a:pt x="32" y="181"/>
                </a:cubicBezTo>
                <a:cubicBezTo>
                  <a:pt x="31" y="180"/>
                  <a:pt x="29" y="179"/>
                  <a:pt x="28" y="177"/>
                </a:cubicBezTo>
                <a:cubicBezTo>
                  <a:pt x="2" y="132"/>
                  <a:pt x="2" y="132"/>
                  <a:pt x="2" y="132"/>
                </a:cubicBezTo>
                <a:cubicBezTo>
                  <a:pt x="0" y="129"/>
                  <a:pt x="2" y="125"/>
                  <a:pt x="5" y="12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5" y="84"/>
                  <a:pt x="5" y="84"/>
                  <a:pt x="5" y="84"/>
                </a:cubicBezTo>
                <a:cubicBezTo>
                  <a:pt x="2" y="82"/>
                  <a:pt x="0" y="77"/>
                  <a:pt x="2" y="74"/>
                </a:cubicBezTo>
                <a:cubicBezTo>
                  <a:pt x="28" y="29"/>
                  <a:pt x="28" y="29"/>
                  <a:pt x="28" y="29"/>
                </a:cubicBezTo>
                <a:cubicBezTo>
                  <a:pt x="29" y="28"/>
                  <a:pt x="31" y="26"/>
                  <a:pt x="32" y="26"/>
                </a:cubicBezTo>
                <a:cubicBezTo>
                  <a:pt x="34" y="26"/>
                  <a:pt x="36" y="26"/>
                  <a:pt x="38" y="27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75" y="0"/>
                  <a:pt x="79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4" y="0"/>
                  <a:pt x="137" y="3"/>
                  <a:pt x="137" y="7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5" y="25"/>
                  <a:pt x="179" y="26"/>
                  <a:pt x="181" y="29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208" y="76"/>
                  <a:pt x="208" y="78"/>
                  <a:pt x="208" y="79"/>
                </a:cubicBezTo>
                <a:cubicBezTo>
                  <a:pt x="207" y="81"/>
                  <a:pt x="206" y="83"/>
                  <a:pt x="204" y="84"/>
                </a:cubicBezTo>
                <a:cubicBezTo>
                  <a:pt x="170" y="103"/>
                  <a:pt x="170" y="103"/>
                  <a:pt x="170" y="103"/>
                </a:cubicBezTo>
                <a:cubicBezTo>
                  <a:pt x="204" y="123"/>
                  <a:pt x="204" y="123"/>
                  <a:pt x="204" y="123"/>
                </a:cubicBezTo>
                <a:cubicBezTo>
                  <a:pt x="206" y="124"/>
                  <a:pt x="207" y="125"/>
                  <a:pt x="208" y="127"/>
                </a:cubicBezTo>
                <a:cubicBezTo>
                  <a:pt x="208" y="129"/>
                  <a:pt x="208" y="131"/>
                  <a:pt x="207" y="132"/>
                </a:cubicBezTo>
                <a:cubicBezTo>
                  <a:pt x="181" y="177"/>
                  <a:pt x="181" y="177"/>
                  <a:pt x="181" y="177"/>
                </a:cubicBezTo>
                <a:cubicBezTo>
                  <a:pt x="179" y="181"/>
                  <a:pt x="175" y="182"/>
                  <a:pt x="172" y="18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7" y="203"/>
                  <a:pt x="134" y="206"/>
                  <a:pt x="131" y="206"/>
                </a:cubicBezTo>
                <a:close/>
                <a:moveTo>
                  <a:pt x="85" y="193"/>
                </a:moveTo>
                <a:cubicBezTo>
                  <a:pt x="124" y="193"/>
                  <a:pt x="124" y="193"/>
                  <a:pt x="124" y="193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46"/>
                  <a:pt x="125" y="144"/>
                  <a:pt x="127" y="142"/>
                </a:cubicBezTo>
                <a:cubicBezTo>
                  <a:pt x="129" y="141"/>
                  <a:pt x="132" y="141"/>
                  <a:pt x="134" y="142"/>
                </a:cubicBezTo>
                <a:cubicBezTo>
                  <a:pt x="173" y="165"/>
                  <a:pt x="173" y="165"/>
                  <a:pt x="173" y="165"/>
                </a:cubicBezTo>
                <a:cubicBezTo>
                  <a:pt x="192" y="131"/>
                  <a:pt x="192" y="131"/>
                  <a:pt x="192" y="131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1" y="108"/>
                  <a:pt x="150" y="106"/>
                  <a:pt x="150" y="103"/>
                </a:cubicBezTo>
                <a:cubicBezTo>
                  <a:pt x="150" y="101"/>
                  <a:pt x="151" y="99"/>
                  <a:pt x="153" y="97"/>
                </a:cubicBezTo>
                <a:cubicBezTo>
                  <a:pt x="192" y="75"/>
                  <a:pt x="192" y="75"/>
                  <a:pt x="192" y="75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34" y="64"/>
                  <a:pt x="134" y="64"/>
                  <a:pt x="134" y="64"/>
                </a:cubicBezTo>
                <a:cubicBezTo>
                  <a:pt x="132" y="65"/>
                  <a:pt x="129" y="65"/>
                  <a:pt x="127" y="64"/>
                </a:cubicBezTo>
                <a:cubicBezTo>
                  <a:pt x="125" y="63"/>
                  <a:pt x="124" y="61"/>
                  <a:pt x="124" y="58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58"/>
                  <a:pt x="85" y="58"/>
                  <a:pt x="85" y="58"/>
                </a:cubicBezTo>
                <a:cubicBezTo>
                  <a:pt x="85" y="61"/>
                  <a:pt x="84" y="63"/>
                  <a:pt x="82" y="64"/>
                </a:cubicBezTo>
                <a:cubicBezTo>
                  <a:pt x="80" y="65"/>
                  <a:pt x="77" y="65"/>
                  <a:pt x="75" y="64"/>
                </a:cubicBezTo>
                <a:cubicBezTo>
                  <a:pt x="37" y="42"/>
                  <a:pt x="37" y="42"/>
                  <a:pt x="37" y="42"/>
                </a:cubicBezTo>
                <a:cubicBezTo>
                  <a:pt x="18" y="75"/>
                  <a:pt x="18" y="75"/>
                  <a:pt x="18" y="75"/>
                </a:cubicBezTo>
                <a:cubicBezTo>
                  <a:pt x="56" y="97"/>
                  <a:pt x="56" y="97"/>
                  <a:pt x="56" y="97"/>
                </a:cubicBezTo>
                <a:cubicBezTo>
                  <a:pt x="58" y="99"/>
                  <a:pt x="60" y="101"/>
                  <a:pt x="60" y="103"/>
                </a:cubicBezTo>
                <a:cubicBezTo>
                  <a:pt x="60" y="106"/>
                  <a:pt x="58" y="108"/>
                  <a:pt x="56" y="109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7" y="141"/>
                  <a:pt x="80" y="141"/>
                  <a:pt x="82" y="142"/>
                </a:cubicBezTo>
                <a:cubicBezTo>
                  <a:pt x="84" y="144"/>
                  <a:pt x="85" y="146"/>
                  <a:pt x="85" y="148"/>
                </a:cubicBezTo>
                <a:lnTo>
                  <a:pt x="85" y="193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1" name="组合 210"/>
          <p:cNvGrpSpPr/>
          <p:nvPr/>
        </p:nvGrpSpPr>
        <p:grpSpPr>
          <a:xfrm>
            <a:off x="3669527" y="2912862"/>
            <a:ext cx="330655" cy="393479"/>
            <a:chOff x="4409524" y="2882154"/>
            <a:chExt cx="330655" cy="393479"/>
          </a:xfrm>
        </p:grpSpPr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4409524" y="3055952"/>
              <a:ext cx="234155" cy="219681"/>
            </a:xfrm>
            <a:custGeom>
              <a:avLst/>
              <a:gdLst>
                <a:gd name="T0" fmla="*/ 88 w 93"/>
                <a:gd name="T1" fmla="*/ 44 h 89"/>
                <a:gd name="T2" fmla="*/ 81 w 93"/>
                <a:gd name="T3" fmla="*/ 49 h 89"/>
                <a:gd name="T4" fmla="*/ 63 w 93"/>
                <a:gd name="T5" fmla="*/ 72 h 89"/>
                <a:gd name="T6" fmla="*/ 37 w 93"/>
                <a:gd name="T7" fmla="*/ 74 h 89"/>
                <a:gd name="T8" fmla="*/ 18 w 93"/>
                <a:gd name="T9" fmla="*/ 58 h 89"/>
                <a:gd name="T10" fmla="*/ 16 w 93"/>
                <a:gd name="T11" fmla="*/ 32 h 89"/>
                <a:gd name="T12" fmla="*/ 32 w 93"/>
                <a:gd name="T13" fmla="*/ 13 h 89"/>
                <a:gd name="T14" fmla="*/ 35 w 93"/>
                <a:gd name="T15" fmla="*/ 4 h 89"/>
                <a:gd name="T16" fmla="*/ 26 w 93"/>
                <a:gd name="T17" fmla="*/ 2 h 89"/>
                <a:gd name="T18" fmla="*/ 4 w 93"/>
                <a:gd name="T19" fmla="*/ 29 h 89"/>
                <a:gd name="T20" fmla="*/ 7 w 93"/>
                <a:gd name="T21" fmla="*/ 64 h 89"/>
                <a:gd name="T22" fmla="*/ 34 w 93"/>
                <a:gd name="T23" fmla="*/ 86 h 89"/>
                <a:gd name="T24" fmla="*/ 48 w 93"/>
                <a:gd name="T25" fmla="*/ 89 h 89"/>
                <a:gd name="T26" fmla="*/ 69 w 93"/>
                <a:gd name="T27" fmla="*/ 83 h 89"/>
                <a:gd name="T28" fmla="*/ 93 w 93"/>
                <a:gd name="T29" fmla="*/ 51 h 89"/>
                <a:gd name="T30" fmla="*/ 88 w 93"/>
                <a:gd name="T31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89">
                  <a:moveTo>
                    <a:pt x="88" y="44"/>
                  </a:moveTo>
                  <a:cubicBezTo>
                    <a:pt x="84" y="43"/>
                    <a:pt x="81" y="45"/>
                    <a:pt x="81" y="49"/>
                  </a:cubicBezTo>
                  <a:cubicBezTo>
                    <a:pt x="79" y="59"/>
                    <a:pt x="72" y="68"/>
                    <a:pt x="63" y="72"/>
                  </a:cubicBezTo>
                  <a:cubicBezTo>
                    <a:pt x="55" y="76"/>
                    <a:pt x="46" y="77"/>
                    <a:pt x="37" y="74"/>
                  </a:cubicBezTo>
                  <a:cubicBezTo>
                    <a:pt x="29" y="72"/>
                    <a:pt x="22" y="66"/>
                    <a:pt x="18" y="58"/>
                  </a:cubicBezTo>
                  <a:cubicBezTo>
                    <a:pt x="14" y="50"/>
                    <a:pt x="13" y="41"/>
                    <a:pt x="16" y="32"/>
                  </a:cubicBezTo>
                  <a:cubicBezTo>
                    <a:pt x="18" y="24"/>
                    <a:pt x="24" y="17"/>
                    <a:pt x="32" y="13"/>
                  </a:cubicBezTo>
                  <a:cubicBezTo>
                    <a:pt x="35" y="11"/>
                    <a:pt x="36" y="7"/>
                    <a:pt x="35" y="4"/>
                  </a:cubicBezTo>
                  <a:cubicBezTo>
                    <a:pt x="33" y="1"/>
                    <a:pt x="30" y="0"/>
                    <a:pt x="26" y="2"/>
                  </a:cubicBezTo>
                  <a:cubicBezTo>
                    <a:pt x="16" y="7"/>
                    <a:pt x="7" y="17"/>
                    <a:pt x="4" y="29"/>
                  </a:cubicBezTo>
                  <a:cubicBezTo>
                    <a:pt x="0" y="40"/>
                    <a:pt x="1" y="53"/>
                    <a:pt x="7" y="64"/>
                  </a:cubicBezTo>
                  <a:cubicBezTo>
                    <a:pt x="12" y="75"/>
                    <a:pt x="22" y="83"/>
                    <a:pt x="34" y="86"/>
                  </a:cubicBezTo>
                  <a:cubicBezTo>
                    <a:pt x="38" y="88"/>
                    <a:pt x="43" y="89"/>
                    <a:pt x="48" y="89"/>
                  </a:cubicBezTo>
                  <a:cubicBezTo>
                    <a:pt x="55" y="89"/>
                    <a:pt x="62" y="87"/>
                    <a:pt x="69" y="83"/>
                  </a:cubicBezTo>
                  <a:cubicBezTo>
                    <a:pt x="81" y="77"/>
                    <a:pt x="90" y="65"/>
                    <a:pt x="93" y="51"/>
                  </a:cubicBezTo>
                  <a:cubicBezTo>
                    <a:pt x="93" y="48"/>
                    <a:pt x="91" y="44"/>
                    <a:pt x="88" y="44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4490414" y="2961405"/>
              <a:ext cx="249765" cy="285030"/>
            </a:xfrm>
            <a:custGeom>
              <a:avLst/>
              <a:gdLst>
                <a:gd name="T0" fmla="*/ 97 w 99"/>
                <a:gd name="T1" fmla="*/ 106 h 115"/>
                <a:gd name="T2" fmla="*/ 73 w 99"/>
                <a:gd name="T3" fmla="*/ 65 h 115"/>
                <a:gd name="T4" fmla="*/ 68 w 99"/>
                <a:gd name="T5" fmla="*/ 61 h 115"/>
                <a:gd name="T6" fmla="*/ 25 w 99"/>
                <a:gd name="T7" fmla="*/ 61 h 115"/>
                <a:gd name="T8" fmla="*/ 20 w 99"/>
                <a:gd name="T9" fmla="*/ 37 h 115"/>
                <a:gd name="T10" fmla="*/ 53 w 99"/>
                <a:gd name="T11" fmla="*/ 37 h 115"/>
                <a:gd name="T12" fmla="*/ 59 w 99"/>
                <a:gd name="T13" fmla="*/ 31 h 115"/>
                <a:gd name="T14" fmla="*/ 53 w 99"/>
                <a:gd name="T15" fmla="*/ 25 h 115"/>
                <a:gd name="T16" fmla="*/ 17 w 99"/>
                <a:gd name="T17" fmla="*/ 25 h 115"/>
                <a:gd name="T18" fmla="*/ 13 w 99"/>
                <a:gd name="T19" fmla="*/ 5 h 115"/>
                <a:gd name="T20" fmla="*/ 6 w 99"/>
                <a:gd name="T21" fmla="*/ 1 h 115"/>
                <a:gd name="T22" fmla="*/ 1 w 99"/>
                <a:gd name="T23" fmla="*/ 8 h 115"/>
                <a:gd name="T24" fmla="*/ 14 w 99"/>
                <a:gd name="T25" fmla="*/ 69 h 115"/>
                <a:gd name="T26" fmla="*/ 20 w 99"/>
                <a:gd name="T27" fmla="*/ 74 h 115"/>
                <a:gd name="T28" fmla="*/ 64 w 99"/>
                <a:gd name="T29" fmla="*/ 74 h 115"/>
                <a:gd name="T30" fmla="*/ 86 w 99"/>
                <a:gd name="T31" fmla="*/ 112 h 115"/>
                <a:gd name="T32" fmla="*/ 92 w 99"/>
                <a:gd name="T33" fmla="*/ 115 h 115"/>
                <a:gd name="T34" fmla="*/ 95 w 99"/>
                <a:gd name="T35" fmla="*/ 114 h 115"/>
                <a:gd name="T36" fmla="*/ 97 w 99"/>
                <a:gd name="T37" fmla="*/ 10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115">
                  <a:moveTo>
                    <a:pt x="97" y="106"/>
                  </a:moveTo>
                  <a:cubicBezTo>
                    <a:pt x="73" y="65"/>
                    <a:pt x="73" y="65"/>
                    <a:pt x="73" y="65"/>
                  </a:cubicBezTo>
                  <a:cubicBezTo>
                    <a:pt x="72" y="63"/>
                    <a:pt x="70" y="61"/>
                    <a:pt x="68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6" y="37"/>
                    <a:pt x="59" y="34"/>
                    <a:pt x="59" y="31"/>
                  </a:cubicBezTo>
                  <a:cubicBezTo>
                    <a:pt x="59" y="28"/>
                    <a:pt x="56" y="25"/>
                    <a:pt x="53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2"/>
                    <a:pt x="9" y="0"/>
                    <a:pt x="6" y="1"/>
                  </a:cubicBezTo>
                  <a:cubicBezTo>
                    <a:pt x="2" y="1"/>
                    <a:pt x="0" y="5"/>
                    <a:pt x="1" y="8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72"/>
                    <a:pt x="17" y="74"/>
                    <a:pt x="20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8" y="114"/>
                    <a:pt x="90" y="115"/>
                    <a:pt x="92" y="115"/>
                  </a:cubicBezTo>
                  <a:cubicBezTo>
                    <a:pt x="93" y="115"/>
                    <a:pt x="94" y="115"/>
                    <a:pt x="95" y="114"/>
                  </a:cubicBezTo>
                  <a:cubicBezTo>
                    <a:pt x="98" y="113"/>
                    <a:pt x="99" y="109"/>
                    <a:pt x="97" y="10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 noEditPoints="1"/>
            </p:cNvSpPr>
            <p:nvPr/>
          </p:nvSpPr>
          <p:spPr bwMode="auto">
            <a:xfrm>
              <a:off x="4462032" y="2882154"/>
              <a:ext cx="70956" cy="66739"/>
            </a:xfrm>
            <a:custGeom>
              <a:avLst/>
              <a:gdLst>
                <a:gd name="T0" fmla="*/ 14 w 28"/>
                <a:gd name="T1" fmla="*/ 27 h 27"/>
                <a:gd name="T2" fmla="*/ 28 w 28"/>
                <a:gd name="T3" fmla="*/ 14 h 27"/>
                <a:gd name="T4" fmla="*/ 14 w 28"/>
                <a:gd name="T5" fmla="*/ 0 h 27"/>
                <a:gd name="T6" fmla="*/ 0 w 28"/>
                <a:gd name="T7" fmla="*/ 14 h 27"/>
                <a:gd name="T8" fmla="*/ 14 w 28"/>
                <a:gd name="T9" fmla="*/ 27 h 27"/>
                <a:gd name="T10" fmla="*/ 14 w 28"/>
                <a:gd name="T11" fmla="*/ 6 h 27"/>
                <a:gd name="T12" fmla="*/ 21 w 28"/>
                <a:gd name="T13" fmla="*/ 14 h 27"/>
                <a:gd name="T14" fmla="*/ 14 w 28"/>
                <a:gd name="T15" fmla="*/ 21 h 27"/>
                <a:gd name="T16" fmla="*/ 6 w 28"/>
                <a:gd name="T17" fmla="*/ 14 h 27"/>
                <a:gd name="T18" fmla="*/ 14 w 28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27"/>
                  </a:moveTo>
                  <a:cubicBezTo>
                    <a:pt x="21" y="27"/>
                    <a:pt x="28" y="21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lose/>
                  <a:moveTo>
                    <a:pt x="14" y="6"/>
                  </a:moveTo>
                  <a:cubicBezTo>
                    <a:pt x="18" y="6"/>
                    <a:pt x="21" y="10"/>
                    <a:pt x="21" y="14"/>
                  </a:cubicBezTo>
                  <a:cubicBezTo>
                    <a:pt x="21" y="18"/>
                    <a:pt x="18" y="21"/>
                    <a:pt x="14" y="21"/>
                  </a:cubicBezTo>
                  <a:cubicBezTo>
                    <a:pt x="10" y="21"/>
                    <a:pt x="6" y="18"/>
                    <a:pt x="6" y="14"/>
                  </a:cubicBezTo>
                  <a:cubicBezTo>
                    <a:pt x="6" y="10"/>
                    <a:pt x="10" y="6"/>
                    <a:pt x="14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8" name="组合 207"/>
          <p:cNvGrpSpPr/>
          <p:nvPr/>
        </p:nvGrpSpPr>
        <p:grpSpPr>
          <a:xfrm>
            <a:off x="6512019" y="2871150"/>
            <a:ext cx="340588" cy="475512"/>
            <a:chOff x="7252017" y="2840442"/>
            <a:chExt cx="340588" cy="475512"/>
          </a:xfrm>
        </p:grpSpPr>
        <p:sp>
          <p:nvSpPr>
            <p:cNvPr id="52" name="Freeform 50"/>
            <p:cNvSpPr>
              <a:spLocks noEditPoints="1"/>
            </p:cNvSpPr>
            <p:nvPr/>
          </p:nvSpPr>
          <p:spPr bwMode="auto">
            <a:xfrm>
              <a:off x="7359869" y="2840442"/>
              <a:ext cx="232735" cy="475512"/>
            </a:xfrm>
            <a:custGeom>
              <a:avLst/>
              <a:gdLst>
                <a:gd name="T0" fmla="*/ 71 w 92"/>
                <a:gd name="T1" fmla="*/ 107 h 192"/>
                <a:gd name="T2" fmla="*/ 71 w 92"/>
                <a:gd name="T3" fmla="*/ 25 h 192"/>
                <a:gd name="T4" fmla="*/ 46 w 92"/>
                <a:gd name="T5" fmla="*/ 0 h 192"/>
                <a:gd name="T6" fmla="*/ 21 w 92"/>
                <a:gd name="T7" fmla="*/ 25 h 192"/>
                <a:gd name="T8" fmla="*/ 21 w 92"/>
                <a:gd name="T9" fmla="*/ 107 h 192"/>
                <a:gd name="T10" fmla="*/ 0 w 92"/>
                <a:gd name="T11" fmla="*/ 146 h 192"/>
                <a:gd name="T12" fmla="*/ 46 w 92"/>
                <a:gd name="T13" fmla="*/ 192 h 192"/>
                <a:gd name="T14" fmla="*/ 92 w 92"/>
                <a:gd name="T15" fmla="*/ 146 h 192"/>
                <a:gd name="T16" fmla="*/ 71 w 92"/>
                <a:gd name="T17" fmla="*/ 107 h 192"/>
                <a:gd name="T18" fmla="*/ 46 w 92"/>
                <a:gd name="T19" fmla="*/ 179 h 192"/>
                <a:gd name="T20" fmla="*/ 12 w 92"/>
                <a:gd name="T21" fmla="*/ 146 h 192"/>
                <a:gd name="T22" fmla="*/ 31 w 92"/>
                <a:gd name="T23" fmla="*/ 116 h 192"/>
                <a:gd name="T24" fmla="*/ 34 w 92"/>
                <a:gd name="T25" fmla="*/ 110 h 192"/>
                <a:gd name="T26" fmla="*/ 34 w 92"/>
                <a:gd name="T27" fmla="*/ 25 h 192"/>
                <a:gd name="T28" fmla="*/ 46 w 92"/>
                <a:gd name="T29" fmla="*/ 13 h 192"/>
                <a:gd name="T30" fmla="*/ 58 w 92"/>
                <a:gd name="T31" fmla="*/ 25 h 192"/>
                <a:gd name="T32" fmla="*/ 58 w 92"/>
                <a:gd name="T33" fmla="*/ 110 h 192"/>
                <a:gd name="T34" fmla="*/ 61 w 92"/>
                <a:gd name="T35" fmla="*/ 116 h 192"/>
                <a:gd name="T36" fmla="*/ 80 w 92"/>
                <a:gd name="T37" fmla="*/ 146 h 192"/>
                <a:gd name="T38" fmla="*/ 46 w 92"/>
                <a:gd name="T39" fmla="*/ 17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192">
                  <a:moveTo>
                    <a:pt x="71" y="107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11"/>
                    <a:pt x="60" y="0"/>
                    <a:pt x="46" y="0"/>
                  </a:cubicBezTo>
                  <a:cubicBezTo>
                    <a:pt x="32" y="0"/>
                    <a:pt x="21" y="11"/>
                    <a:pt x="21" y="25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8" y="115"/>
                    <a:pt x="0" y="130"/>
                    <a:pt x="0" y="146"/>
                  </a:cubicBezTo>
                  <a:cubicBezTo>
                    <a:pt x="0" y="171"/>
                    <a:pt x="20" y="192"/>
                    <a:pt x="46" y="192"/>
                  </a:cubicBezTo>
                  <a:cubicBezTo>
                    <a:pt x="72" y="192"/>
                    <a:pt x="92" y="171"/>
                    <a:pt x="92" y="146"/>
                  </a:cubicBezTo>
                  <a:cubicBezTo>
                    <a:pt x="92" y="130"/>
                    <a:pt x="84" y="115"/>
                    <a:pt x="71" y="107"/>
                  </a:cubicBezTo>
                  <a:close/>
                  <a:moveTo>
                    <a:pt x="46" y="179"/>
                  </a:moveTo>
                  <a:cubicBezTo>
                    <a:pt x="27" y="179"/>
                    <a:pt x="12" y="164"/>
                    <a:pt x="12" y="146"/>
                  </a:cubicBezTo>
                  <a:cubicBezTo>
                    <a:pt x="12" y="133"/>
                    <a:pt x="19" y="122"/>
                    <a:pt x="31" y="116"/>
                  </a:cubicBezTo>
                  <a:cubicBezTo>
                    <a:pt x="33" y="115"/>
                    <a:pt x="34" y="113"/>
                    <a:pt x="34" y="110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19"/>
                    <a:pt x="39" y="13"/>
                    <a:pt x="46" y="13"/>
                  </a:cubicBezTo>
                  <a:cubicBezTo>
                    <a:pt x="53" y="13"/>
                    <a:pt x="58" y="19"/>
                    <a:pt x="58" y="25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3"/>
                    <a:pt x="59" y="115"/>
                    <a:pt x="61" y="116"/>
                  </a:cubicBezTo>
                  <a:cubicBezTo>
                    <a:pt x="73" y="122"/>
                    <a:pt x="80" y="133"/>
                    <a:pt x="80" y="146"/>
                  </a:cubicBezTo>
                  <a:cubicBezTo>
                    <a:pt x="80" y="164"/>
                    <a:pt x="64" y="179"/>
                    <a:pt x="46" y="17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 noEditPoints="1"/>
            </p:cNvSpPr>
            <p:nvPr/>
          </p:nvSpPr>
          <p:spPr bwMode="auto">
            <a:xfrm>
              <a:off x="7415214" y="2894667"/>
              <a:ext cx="122044" cy="367062"/>
            </a:xfrm>
            <a:custGeom>
              <a:avLst/>
              <a:gdLst>
                <a:gd name="T0" fmla="*/ 27 w 48"/>
                <a:gd name="T1" fmla="*/ 100 h 148"/>
                <a:gd name="T2" fmla="*/ 27 w 48"/>
                <a:gd name="T3" fmla="*/ 3 h 148"/>
                <a:gd name="T4" fmla="*/ 24 w 48"/>
                <a:gd name="T5" fmla="*/ 0 h 148"/>
                <a:gd name="T6" fmla="*/ 21 w 48"/>
                <a:gd name="T7" fmla="*/ 3 h 148"/>
                <a:gd name="T8" fmla="*/ 21 w 48"/>
                <a:gd name="T9" fmla="*/ 100 h 148"/>
                <a:gd name="T10" fmla="*/ 0 w 48"/>
                <a:gd name="T11" fmla="*/ 124 h 148"/>
                <a:gd name="T12" fmla="*/ 24 w 48"/>
                <a:gd name="T13" fmla="*/ 148 h 148"/>
                <a:gd name="T14" fmla="*/ 48 w 48"/>
                <a:gd name="T15" fmla="*/ 124 h 148"/>
                <a:gd name="T16" fmla="*/ 27 w 48"/>
                <a:gd name="T17" fmla="*/ 100 h 148"/>
                <a:gd name="T18" fmla="*/ 24 w 48"/>
                <a:gd name="T19" fmla="*/ 141 h 148"/>
                <a:gd name="T20" fmla="*/ 6 w 48"/>
                <a:gd name="T21" fmla="*/ 124 h 148"/>
                <a:gd name="T22" fmla="*/ 24 w 48"/>
                <a:gd name="T23" fmla="*/ 106 h 148"/>
                <a:gd name="T24" fmla="*/ 41 w 48"/>
                <a:gd name="T25" fmla="*/ 124 h 148"/>
                <a:gd name="T26" fmla="*/ 24 w 48"/>
                <a:gd name="T27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48">
                  <a:moveTo>
                    <a:pt x="27" y="100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9" y="102"/>
                    <a:pt x="0" y="112"/>
                    <a:pt x="0" y="124"/>
                  </a:cubicBezTo>
                  <a:cubicBezTo>
                    <a:pt x="0" y="137"/>
                    <a:pt x="11" y="148"/>
                    <a:pt x="24" y="148"/>
                  </a:cubicBezTo>
                  <a:cubicBezTo>
                    <a:pt x="37" y="148"/>
                    <a:pt x="48" y="137"/>
                    <a:pt x="48" y="124"/>
                  </a:cubicBezTo>
                  <a:cubicBezTo>
                    <a:pt x="48" y="112"/>
                    <a:pt x="39" y="102"/>
                    <a:pt x="27" y="100"/>
                  </a:cubicBezTo>
                  <a:close/>
                  <a:moveTo>
                    <a:pt x="24" y="141"/>
                  </a:moveTo>
                  <a:cubicBezTo>
                    <a:pt x="14" y="141"/>
                    <a:pt x="6" y="133"/>
                    <a:pt x="6" y="124"/>
                  </a:cubicBezTo>
                  <a:cubicBezTo>
                    <a:pt x="6" y="114"/>
                    <a:pt x="14" y="106"/>
                    <a:pt x="24" y="106"/>
                  </a:cubicBezTo>
                  <a:cubicBezTo>
                    <a:pt x="34" y="106"/>
                    <a:pt x="41" y="114"/>
                    <a:pt x="41" y="124"/>
                  </a:cubicBezTo>
                  <a:cubicBezTo>
                    <a:pt x="41" y="133"/>
                    <a:pt x="34" y="141"/>
                    <a:pt x="24" y="14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52"/>
            <p:cNvSpPr>
              <a:spLocks noChangeArrowheads="1"/>
            </p:cNvSpPr>
            <p:nvPr/>
          </p:nvSpPr>
          <p:spPr bwMode="auto">
            <a:xfrm>
              <a:off x="7301684" y="2869640"/>
              <a:ext cx="43993" cy="43102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252017" y="2922474"/>
              <a:ext cx="143331" cy="152943"/>
            </a:xfrm>
            <a:custGeom>
              <a:avLst/>
              <a:gdLst>
                <a:gd name="T0" fmla="*/ 35 w 57"/>
                <a:gd name="T1" fmla="*/ 24 h 62"/>
                <a:gd name="T2" fmla="*/ 35 w 57"/>
                <a:gd name="T3" fmla="*/ 9 h 62"/>
                <a:gd name="T4" fmla="*/ 52 w 57"/>
                <a:gd name="T5" fmla="*/ 14 h 62"/>
                <a:gd name="T6" fmla="*/ 53 w 57"/>
                <a:gd name="T7" fmla="*/ 14 h 62"/>
                <a:gd name="T8" fmla="*/ 57 w 57"/>
                <a:gd name="T9" fmla="*/ 12 h 62"/>
                <a:gd name="T10" fmla="*/ 55 w 57"/>
                <a:gd name="T11" fmla="*/ 8 h 62"/>
                <a:gd name="T12" fmla="*/ 32 w 57"/>
                <a:gd name="T13" fmla="*/ 0 h 62"/>
                <a:gd name="T14" fmla="*/ 30 w 57"/>
                <a:gd name="T15" fmla="*/ 0 h 62"/>
                <a:gd name="T16" fmla="*/ 30 w 57"/>
                <a:gd name="T17" fmla="*/ 0 h 62"/>
                <a:gd name="T18" fmla="*/ 29 w 57"/>
                <a:gd name="T19" fmla="*/ 0 h 62"/>
                <a:gd name="T20" fmla="*/ 29 w 57"/>
                <a:gd name="T21" fmla="*/ 0 h 62"/>
                <a:gd name="T22" fmla="*/ 28 w 57"/>
                <a:gd name="T23" fmla="*/ 0 h 62"/>
                <a:gd name="T24" fmla="*/ 28 w 57"/>
                <a:gd name="T25" fmla="*/ 0 h 62"/>
                <a:gd name="T26" fmla="*/ 27 w 57"/>
                <a:gd name="T27" fmla="*/ 0 h 62"/>
                <a:gd name="T28" fmla="*/ 26 w 57"/>
                <a:gd name="T29" fmla="*/ 0 h 62"/>
                <a:gd name="T30" fmla="*/ 3 w 57"/>
                <a:gd name="T31" fmla="*/ 8 h 62"/>
                <a:gd name="T32" fmla="*/ 1 w 57"/>
                <a:gd name="T33" fmla="*/ 12 h 62"/>
                <a:gd name="T34" fmla="*/ 4 w 57"/>
                <a:gd name="T35" fmla="*/ 14 h 62"/>
                <a:gd name="T36" fmla="*/ 5 w 57"/>
                <a:gd name="T37" fmla="*/ 14 h 62"/>
                <a:gd name="T38" fmla="*/ 22 w 57"/>
                <a:gd name="T39" fmla="*/ 9 h 62"/>
                <a:gd name="T40" fmla="*/ 22 w 57"/>
                <a:gd name="T41" fmla="*/ 24 h 62"/>
                <a:gd name="T42" fmla="*/ 22 w 57"/>
                <a:gd name="T43" fmla="*/ 25 h 62"/>
                <a:gd name="T44" fmla="*/ 16 w 57"/>
                <a:gd name="T45" fmla="*/ 58 h 62"/>
                <a:gd name="T46" fmla="*/ 18 w 57"/>
                <a:gd name="T47" fmla="*/ 62 h 62"/>
                <a:gd name="T48" fmla="*/ 19 w 57"/>
                <a:gd name="T49" fmla="*/ 62 h 62"/>
                <a:gd name="T50" fmla="*/ 22 w 57"/>
                <a:gd name="T51" fmla="*/ 60 h 62"/>
                <a:gd name="T52" fmla="*/ 27 w 57"/>
                <a:gd name="T53" fmla="*/ 32 h 62"/>
                <a:gd name="T54" fmla="*/ 29 w 57"/>
                <a:gd name="T55" fmla="*/ 32 h 62"/>
                <a:gd name="T56" fmla="*/ 30 w 57"/>
                <a:gd name="T57" fmla="*/ 32 h 62"/>
                <a:gd name="T58" fmla="*/ 35 w 57"/>
                <a:gd name="T59" fmla="*/ 60 h 62"/>
                <a:gd name="T60" fmla="*/ 38 w 57"/>
                <a:gd name="T61" fmla="*/ 62 h 62"/>
                <a:gd name="T62" fmla="*/ 39 w 57"/>
                <a:gd name="T63" fmla="*/ 62 h 62"/>
                <a:gd name="T64" fmla="*/ 41 w 57"/>
                <a:gd name="T65" fmla="*/ 58 h 62"/>
                <a:gd name="T66" fmla="*/ 35 w 57"/>
                <a:gd name="T67" fmla="*/ 25 h 62"/>
                <a:gd name="T68" fmla="*/ 35 w 57"/>
                <a:gd name="T6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62">
                  <a:moveTo>
                    <a:pt x="35" y="24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14"/>
                    <a:pt x="56" y="14"/>
                    <a:pt x="57" y="12"/>
                  </a:cubicBezTo>
                  <a:cubicBezTo>
                    <a:pt x="57" y="10"/>
                    <a:pt x="56" y="9"/>
                    <a:pt x="55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0" y="10"/>
                    <a:pt x="1" y="12"/>
                  </a:cubicBezTo>
                  <a:cubicBezTo>
                    <a:pt x="1" y="14"/>
                    <a:pt x="2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60"/>
                    <a:pt x="17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2"/>
                    <a:pt x="22" y="61"/>
                    <a:pt x="22" y="6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2"/>
                    <a:pt x="29" y="32"/>
                  </a:cubicBezTo>
                  <a:cubicBezTo>
                    <a:pt x="29" y="32"/>
                    <a:pt x="29" y="32"/>
                    <a:pt x="30" y="32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1"/>
                    <a:pt x="37" y="62"/>
                    <a:pt x="38" y="62"/>
                  </a:cubicBezTo>
                  <a:cubicBezTo>
                    <a:pt x="38" y="62"/>
                    <a:pt x="39" y="62"/>
                    <a:pt x="39" y="62"/>
                  </a:cubicBezTo>
                  <a:cubicBezTo>
                    <a:pt x="41" y="62"/>
                    <a:pt x="42" y="60"/>
                    <a:pt x="41" y="5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5514379" y="2826658"/>
            <a:ext cx="441346" cy="567278"/>
            <a:chOff x="6254376" y="2795950"/>
            <a:chExt cx="441346" cy="567278"/>
          </a:xfrm>
        </p:grpSpPr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6254376" y="2795950"/>
              <a:ext cx="441346" cy="567278"/>
            </a:xfrm>
            <a:custGeom>
              <a:avLst/>
              <a:gdLst>
                <a:gd name="T0" fmla="*/ 115 w 175"/>
                <a:gd name="T1" fmla="*/ 67 h 229"/>
                <a:gd name="T2" fmla="*/ 92 w 175"/>
                <a:gd name="T3" fmla="*/ 73 h 229"/>
                <a:gd name="T4" fmla="*/ 89 w 175"/>
                <a:gd name="T5" fmla="*/ 58 h 229"/>
                <a:gd name="T6" fmla="*/ 99 w 175"/>
                <a:gd name="T7" fmla="*/ 60 h 229"/>
                <a:gd name="T8" fmla="*/ 129 w 175"/>
                <a:gd name="T9" fmla="*/ 47 h 229"/>
                <a:gd name="T10" fmla="*/ 138 w 175"/>
                <a:gd name="T11" fmla="*/ 4 h 229"/>
                <a:gd name="T12" fmla="*/ 138 w 175"/>
                <a:gd name="T13" fmla="*/ 2 h 229"/>
                <a:gd name="T14" fmla="*/ 137 w 175"/>
                <a:gd name="T15" fmla="*/ 2 h 229"/>
                <a:gd name="T16" fmla="*/ 123 w 175"/>
                <a:gd name="T17" fmla="*/ 0 h 229"/>
                <a:gd name="T18" fmla="*/ 93 w 175"/>
                <a:gd name="T19" fmla="*/ 12 h 229"/>
                <a:gd name="T20" fmla="*/ 81 w 175"/>
                <a:gd name="T21" fmla="*/ 42 h 229"/>
                <a:gd name="T22" fmla="*/ 63 w 175"/>
                <a:gd name="T23" fmla="*/ 27 h 229"/>
                <a:gd name="T24" fmla="*/ 55 w 175"/>
                <a:gd name="T25" fmla="*/ 30 h 229"/>
                <a:gd name="T26" fmla="*/ 58 w 175"/>
                <a:gd name="T27" fmla="*/ 37 h 229"/>
                <a:gd name="T28" fmla="*/ 81 w 175"/>
                <a:gd name="T29" fmla="*/ 72 h 229"/>
                <a:gd name="T30" fmla="*/ 59 w 175"/>
                <a:gd name="T31" fmla="*/ 67 h 229"/>
                <a:gd name="T32" fmla="*/ 0 w 175"/>
                <a:gd name="T33" fmla="*/ 132 h 229"/>
                <a:gd name="T34" fmla="*/ 63 w 175"/>
                <a:gd name="T35" fmla="*/ 229 h 229"/>
                <a:gd name="T36" fmla="*/ 87 w 175"/>
                <a:gd name="T37" fmla="*/ 221 h 229"/>
                <a:gd name="T38" fmla="*/ 111 w 175"/>
                <a:gd name="T39" fmla="*/ 229 h 229"/>
                <a:gd name="T40" fmla="*/ 175 w 175"/>
                <a:gd name="T41" fmla="*/ 132 h 229"/>
                <a:gd name="T42" fmla="*/ 115 w 175"/>
                <a:gd name="T43" fmla="*/ 67 h 229"/>
                <a:gd name="T44" fmla="*/ 97 w 175"/>
                <a:gd name="T45" fmla="*/ 16 h 229"/>
                <a:gd name="T46" fmla="*/ 123 w 175"/>
                <a:gd name="T47" fmla="*/ 5 h 229"/>
                <a:gd name="T48" fmla="*/ 134 w 175"/>
                <a:gd name="T49" fmla="*/ 7 h 229"/>
                <a:gd name="T50" fmla="*/ 125 w 175"/>
                <a:gd name="T51" fmla="*/ 43 h 229"/>
                <a:gd name="T52" fmla="*/ 99 w 175"/>
                <a:gd name="T53" fmla="*/ 54 h 229"/>
                <a:gd name="T54" fmla="*/ 88 w 175"/>
                <a:gd name="T55" fmla="*/ 52 h 229"/>
                <a:gd name="T56" fmla="*/ 97 w 175"/>
                <a:gd name="T57" fmla="*/ 16 h 229"/>
                <a:gd name="T58" fmla="*/ 111 w 175"/>
                <a:gd name="T59" fmla="*/ 218 h 229"/>
                <a:gd name="T60" fmla="*/ 91 w 175"/>
                <a:gd name="T61" fmla="*/ 210 h 229"/>
                <a:gd name="T62" fmla="*/ 87 w 175"/>
                <a:gd name="T63" fmla="*/ 206 h 229"/>
                <a:gd name="T64" fmla="*/ 84 w 175"/>
                <a:gd name="T65" fmla="*/ 210 h 229"/>
                <a:gd name="T66" fmla="*/ 63 w 175"/>
                <a:gd name="T67" fmla="*/ 218 h 229"/>
                <a:gd name="T68" fmla="*/ 11 w 175"/>
                <a:gd name="T69" fmla="*/ 132 h 229"/>
                <a:gd name="T70" fmla="*/ 59 w 175"/>
                <a:gd name="T71" fmla="*/ 78 h 229"/>
                <a:gd name="T72" fmla="*/ 84 w 175"/>
                <a:gd name="T73" fmla="*/ 86 h 229"/>
                <a:gd name="T74" fmla="*/ 87 w 175"/>
                <a:gd name="T75" fmla="*/ 89 h 229"/>
                <a:gd name="T76" fmla="*/ 91 w 175"/>
                <a:gd name="T77" fmla="*/ 86 h 229"/>
                <a:gd name="T78" fmla="*/ 115 w 175"/>
                <a:gd name="T79" fmla="*/ 78 h 229"/>
                <a:gd name="T80" fmla="*/ 164 w 175"/>
                <a:gd name="T81" fmla="*/ 132 h 229"/>
                <a:gd name="T82" fmla="*/ 111 w 175"/>
                <a:gd name="T83" fmla="*/ 21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229">
                  <a:moveTo>
                    <a:pt x="115" y="67"/>
                  </a:moveTo>
                  <a:cubicBezTo>
                    <a:pt x="107" y="67"/>
                    <a:pt x="99" y="69"/>
                    <a:pt x="92" y="73"/>
                  </a:cubicBezTo>
                  <a:cubicBezTo>
                    <a:pt x="92" y="68"/>
                    <a:pt x="91" y="63"/>
                    <a:pt x="89" y="58"/>
                  </a:cubicBezTo>
                  <a:cubicBezTo>
                    <a:pt x="92" y="59"/>
                    <a:pt x="95" y="60"/>
                    <a:pt x="99" y="60"/>
                  </a:cubicBezTo>
                  <a:cubicBezTo>
                    <a:pt x="110" y="60"/>
                    <a:pt x="121" y="55"/>
                    <a:pt x="129" y="47"/>
                  </a:cubicBezTo>
                  <a:cubicBezTo>
                    <a:pt x="140" y="36"/>
                    <a:pt x="144" y="19"/>
                    <a:pt x="138" y="4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2" y="0"/>
                    <a:pt x="128" y="0"/>
                    <a:pt x="123" y="0"/>
                  </a:cubicBezTo>
                  <a:cubicBezTo>
                    <a:pt x="112" y="0"/>
                    <a:pt x="101" y="4"/>
                    <a:pt x="93" y="12"/>
                  </a:cubicBezTo>
                  <a:cubicBezTo>
                    <a:pt x="85" y="20"/>
                    <a:pt x="81" y="31"/>
                    <a:pt x="81" y="42"/>
                  </a:cubicBezTo>
                  <a:cubicBezTo>
                    <a:pt x="77" y="36"/>
                    <a:pt x="71" y="31"/>
                    <a:pt x="63" y="27"/>
                  </a:cubicBezTo>
                  <a:cubicBezTo>
                    <a:pt x="60" y="26"/>
                    <a:pt x="56" y="27"/>
                    <a:pt x="55" y="30"/>
                  </a:cubicBezTo>
                  <a:cubicBezTo>
                    <a:pt x="54" y="33"/>
                    <a:pt x="55" y="36"/>
                    <a:pt x="58" y="37"/>
                  </a:cubicBezTo>
                  <a:cubicBezTo>
                    <a:pt x="74" y="44"/>
                    <a:pt x="79" y="60"/>
                    <a:pt x="81" y="72"/>
                  </a:cubicBezTo>
                  <a:cubicBezTo>
                    <a:pt x="74" y="68"/>
                    <a:pt x="67" y="67"/>
                    <a:pt x="59" y="67"/>
                  </a:cubicBezTo>
                  <a:cubicBezTo>
                    <a:pt x="30" y="67"/>
                    <a:pt x="0" y="84"/>
                    <a:pt x="0" y="132"/>
                  </a:cubicBezTo>
                  <a:cubicBezTo>
                    <a:pt x="0" y="176"/>
                    <a:pt x="29" y="229"/>
                    <a:pt x="63" y="229"/>
                  </a:cubicBezTo>
                  <a:cubicBezTo>
                    <a:pt x="72" y="229"/>
                    <a:pt x="80" y="226"/>
                    <a:pt x="87" y="221"/>
                  </a:cubicBezTo>
                  <a:cubicBezTo>
                    <a:pt x="95" y="226"/>
                    <a:pt x="103" y="229"/>
                    <a:pt x="111" y="229"/>
                  </a:cubicBezTo>
                  <a:cubicBezTo>
                    <a:pt x="145" y="229"/>
                    <a:pt x="175" y="176"/>
                    <a:pt x="175" y="132"/>
                  </a:cubicBezTo>
                  <a:cubicBezTo>
                    <a:pt x="175" y="84"/>
                    <a:pt x="144" y="67"/>
                    <a:pt x="115" y="67"/>
                  </a:cubicBezTo>
                  <a:close/>
                  <a:moveTo>
                    <a:pt x="97" y="16"/>
                  </a:moveTo>
                  <a:cubicBezTo>
                    <a:pt x="104" y="9"/>
                    <a:pt x="113" y="5"/>
                    <a:pt x="123" y="5"/>
                  </a:cubicBezTo>
                  <a:cubicBezTo>
                    <a:pt x="127" y="5"/>
                    <a:pt x="130" y="6"/>
                    <a:pt x="134" y="7"/>
                  </a:cubicBezTo>
                  <a:cubicBezTo>
                    <a:pt x="138" y="20"/>
                    <a:pt x="134" y="34"/>
                    <a:pt x="125" y="43"/>
                  </a:cubicBezTo>
                  <a:cubicBezTo>
                    <a:pt x="118" y="50"/>
                    <a:pt x="109" y="54"/>
                    <a:pt x="99" y="54"/>
                  </a:cubicBezTo>
                  <a:cubicBezTo>
                    <a:pt x="95" y="54"/>
                    <a:pt x="91" y="54"/>
                    <a:pt x="88" y="52"/>
                  </a:cubicBezTo>
                  <a:cubicBezTo>
                    <a:pt x="84" y="39"/>
                    <a:pt x="87" y="26"/>
                    <a:pt x="97" y="16"/>
                  </a:cubicBezTo>
                  <a:close/>
                  <a:moveTo>
                    <a:pt x="111" y="218"/>
                  </a:moveTo>
                  <a:cubicBezTo>
                    <a:pt x="104" y="218"/>
                    <a:pt x="97" y="215"/>
                    <a:pt x="91" y="210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4" y="210"/>
                    <a:pt x="84" y="210"/>
                    <a:pt x="84" y="210"/>
                  </a:cubicBezTo>
                  <a:cubicBezTo>
                    <a:pt x="77" y="215"/>
                    <a:pt x="71" y="218"/>
                    <a:pt x="63" y="218"/>
                  </a:cubicBezTo>
                  <a:cubicBezTo>
                    <a:pt x="38" y="218"/>
                    <a:pt x="11" y="173"/>
                    <a:pt x="11" y="132"/>
                  </a:cubicBezTo>
                  <a:cubicBezTo>
                    <a:pt x="11" y="98"/>
                    <a:pt x="28" y="78"/>
                    <a:pt x="59" y="78"/>
                  </a:cubicBezTo>
                  <a:cubicBezTo>
                    <a:pt x="68" y="78"/>
                    <a:pt x="76" y="81"/>
                    <a:pt x="84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8" y="81"/>
                    <a:pt x="107" y="78"/>
                    <a:pt x="115" y="78"/>
                  </a:cubicBezTo>
                  <a:cubicBezTo>
                    <a:pt x="146" y="78"/>
                    <a:pt x="164" y="98"/>
                    <a:pt x="164" y="132"/>
                  </a:cubicBezTo>
                  <a:cubicBezTo>
                    <a:pt x="164" y="173"/>
                    <a:pt x="136" y="218"/>
                    <a:pt x="111" y="2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55"/>
            <p:cNvSpPr>
              <a:spLocks noChangeArrowheads="1"/>
            </p:cNvSpPr>
            <p:nvPr/>
          </p:nvSpPr>
          <p:spPr bwMode="auto">
            <a:xfrm>
              <a:off x="6453053" y="3053171"/>
              <a:ext cx="42574" cy="40322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6403384" y="3103225"/>
              <a:ext cx="143331" cy="155723"/>
            </a:xfrm>
            <a:custGeom>
              <a:avLst/>
              <a:gdLst>
                <a:gd name="T0" fmla="*/ 54 w 57"/>
                <a:gd name="T1" fmla="*/ 8 h 63"/>
                <a:gd name="T2" fmla="*/ 31 w 57"/>
                <a:gd name="T3" fmla="*/ 1 h 63"/>
                <a:gd name="T4" fmla="*/ 30 w 57"/>
                <a:gd name="T5" fmla="*/ 0 h 63"/>
                <a:gd name="T6" fmla="*/ 29 w 57"/>
                <a:gd name="T7" fmla="*/ 0 h 63"/>
                <a:gd name="T8" fmla="*/ 29 w 57"/>
                <a:gd name="T9" fmla="*/ 0 h 63"/>
                <a:gd name="T10" fmla="*/ 28 w 57"/>
                <a:gd name="T11" fmla="*/ 0 h 63"/>
                <a:gd name="T12" fmla="*/ 27 w 57"/>
                <a:gd name="T13" fmla="*/ 0 h 63"/>
                <a:gd name="T14" fmla="*/ 27 w 57"/>
                <a:gd name="T15" fmla="*/ 0 h 63"/>
                <a:gd name="T16" fmla="*/ 26 w 57"/>
                <a:gd name="T17" fmla="*/ 0 h 63"/>
                <a:gd name="T18" fmla="*/ 25 w 57"/>
                <a:gd name="T19" fmla="*/ 1 h 63"/>
                <a:gd name="T20" fmla="*/ 2 w 57"/>
                <a:gd name="T21" fmla="*/ 8 h 63"/>
                <a:gd name="T22" fmla="*/ 0 w 57"/>
                <a:gd name="T23" fmla="*/ 13 h 63"/>
                <a:gd name="T24" fmla="*/ 3 w 57"/>
                <a:gd name="T25" fmla="*/ 15 h 63"/>
                <a:gd name="T26" fmla="*/ 4 w 57"/>
                <a:gd name="T27" fmla="*/ 15 h 63"/>
                <a:gd name="T28" fmla="*/ 21 w 57"/>
                <a:gd name="T29" fmla="*/ 9 h 63"/>
                <a:gd name="T30" fmla="*/ 21 w 57"/>
                <a:gd name="T31" fmla="*/ 25 h 63"/>
                <a:gd name="T32" fmla="*/ 21 w 57"/>
                <a:gd name="T33" fmla="*/ 25 h 63"/>
                <a:gd name="T34" fmla="*/ 15 w 57"/>
                <a:gd name="T35" fmla="*/ 59 h 63"/>
                <a:gd name="T36" fmla="*/ 18 w 57"/>
                <a:gd name="T37" fmla="*/ 63 h 63"/>
                <a:gd name="T38" fmla="*/ 19 w 57"/>
                <a:gd name="T39" fmla="*/ 63 h 63"/>
                <a:gd name="T40" fmla="*/ 22 w 57"/>
                <a:gd name="T41" fmla="*/ 60 h 63"/>
                <a:gd name="T42" fmla="*/ 27 w 57"/>
                <a:gd name="T43" fmla="*/ 32 h 63"/>
                <a:gd name="T44" fmla="*/ 28 w 57"/>
                <a:gd name="T45" fmla="*/ 32 h 63"/>
                <a:gd name="T46" fmla="*/ 29 w 57"/>
                <a:gd name="T47" fmla="*/ 32 h 63"/>
                <a:gd name="T48" fmla="*/ 34 w 57"/>
                <a:gd name="T49" fmla="*/ 60 h 63"/>
                <a:gd name="T50" fmla="*/ 38 w 57"/>
                <a:gd name="T51" fmla="*/ 63 h 63"/>
                <a:gd name="T52" fmla="*/ 38 w 57"/>
                <a:gd name="T53" fmla="*/ 63 h 63"/>
                <a:gd name="T54" fmla="*/ 41 w 57"/>
                <a:gd name="T55" fmla="*/ 59 h 63"/>
                <a:gd name="T56" fmla="*/ 35 w 57"/>
                <a:gd name="T57" fmla="*/ 25 h 63"/>
                <a:gd name="T58" fmla="*/ 35 w 57"/>
                <a:gd name="T59" fmla="*/ 25 h 63"/>
                <a:gd name="T60" fmla="*/ 35 w 57"/>
                <a:gd name="T61" fmla="*/ 9 h 63"/>
                <a:gd name="T62" fmla="*/ 52 w 57"/>
                <a:gd name="T63" fmla="*/ 15 h 63"/>
                <a:gd name="T64" fmla="*/ 53 w 57"/>
                <a:gd name="T65" fmla="*/ 15 h 63"/>
                <a:gd name="T66" fmla="*/ 56 w 57"/>
                <a:gd name="T67" fmla="*/ 13 h 63"/>
                <a:gd name="T68" fmla="*/ 54 w 57"/>
                <a:gd name="T69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63">
                  <a:moveTo>
                    <a:pt x="54" y="8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1"/>
                    <a:pt x="25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1"/>
                    <a:pt x="16" y="62"/>
                    <a:pt x="18" y="63"/>
                  </a:cubicBezTo>
                  <a:cubicBezTo>
                    <a:pt x="18" y="63"/>
                    <a:pt x="18" y="63"/>
                    <a:pt x="19" y="63"/>
                  </a:cubicBezTo>
                  <a:cubicBezTo>
                    <a:pt x="20" y="63"/>
                    <a:pt x="22" y="62"/>
                    <a:pt x="22" y="6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62"/>
                    <a:pt x="36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40" y="62"/>
                    <a:pt x="41" y="61"/>
                    <a:pt x="41" y="59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4" y="15"/>
                    <a:pt x="56" y="14"/>
                    <a:pt x="56" y="13"/>
                  </a:cubicBezTo>
                  <a:cubicBezTo>
                    <a:pt x="57" y="11"/>
                    <a:pt x="56" y="9"/>
                    <a:pt x="54" y="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719183" y="3804099"/>
            <a:ext cx="540684" cy="471342"/>
          </a:xfrm>
          <a:custGeom>
            <a:avLst/>
            <a:gdLst>
              <a:gd name="T0" fmla="*/ 210 w 214"/>
              <a:gd name="T1" fmla="*/ 96 h 190"/>
              <a:gd name="T2" fmla="*/ 199 w 214"/>
              <a:gd name="T3" fmla="*/ 96 h 190"/>
              <a:gd name="T4" fmla="*/ 192 w 214"/>
              <a:gd name="T5" fmla="*/ 19 h 190"/>
              <a:gd name="T6" fmla="*/ 148 w 214"/>
              <a:gd name="T7" fmla="*/ 0 h 190"/>
              <a:gd name="T8" fmla="*/ 107 w 214"/>
              <a:gd name="T9" fmla="*/ 14 h 190"/>
              <a:gd name="T10" fmla="*/ 66 w 214"/>
              <a:gd name="T11" fmla="*/ 0 h 190"/>
              <a:gd name="T12" fmla="*/ 22 w 214"/>
              <a:gd name="T13" fmla="*/ 19 h 190"/>
              <a:gd name="T14" fmla="*/ 15 w 214"/>
              <a:gd name="T15" fmla="*/ 96 h 190"/>
              <a:gd name="T16" fmla="*/ 4 w 214"/>
              <a:gd name="T17" fmla="*/ 96 h 190"/>
              <a:gd name="T18" fmla="*/ 4 w 214"/>
              <a:gd name="T19" fmla="*/ 103 h 190"/>
              <a:gd name="T20" fmla="*/ 21 w 214"/>
              <a:gd name="T21" fmla="*/ 103 h 190"/>
              <a:gd name="T22" fmla="*/ 24 w 214"/>
              <a:gd name="T23" fmla="*/ 107 h 190"/>
              <a:gd name="T24" fmla="*/ 107 w 214"/>
              <a:gd name="T25" fmla="*/ 190 h 190"/>
              <a:gd name="T26" fmla="*/ 190 w 214"/>
              <a:gd name="T27" fmla="*/ 107 h 190"/>
              <a:gd name="T28" fmla="*/ 193 w 214"/>
              <a:gd name="T29" fmla="*/ 103 h 190"/>
              <a:gd name="T30" fmla="*/ 210 w 214"/>
              <a:gd name="T31" fmla="*/ 103 h 190"/>
              <a:gd name="T32" fmla="*/ 210 w 214"/>
              <a:gd name="T33" fmla="*/ 96 h 190"/>
              <a:gd name="T34" fmla="*/ 33 w 214"/>
              <a:gd name="T35" fmla="*/ 29 h 190"/>
              <a:gd name="T36" fmla="*/ 66 w 214"/>
              <a:gd name="T37" fmla="*/ 15 h 190"/>
              <a:gd name="T38" fmla="*/ 102 w 214"/>
              <a:gd name="T39" fmla="*/ 29 h 190"/>
              <a:gd name="T40" fmla="*/ 107 w 214"/>
              <a:gd name="T41" fmla="*/ 34 h 190"/>
              <a:gd name="T42" fmla="*/ 112 w 214"/>
              <a:gd name="T43" fmla="*/ 29 h 190"/>
              <a:gd name="T44" fmla="*/ 148 w 214"/>
              <a:gd name="T45" fmla="*/ 15 h 190"/>
              <a:gd name="T46" fmla="*/ 181 w 214"/>
              <a:gd name="T47" fmla="*/ 29 h 190"/>
              <a:gd name="T48" fmla="*/ 180 w 214"/>
              <a:gd name="T49" fmla="*/ 96 h 190"/>
              <a:gd name="T50" fmla="*/ 134 w 214"/>
              <a:gd name="T51" fmla="*/ 96 h 190"/>
              <a:gd name="T52" fmla="*/ 126 w 214"/>
              <a:gd name="T53" fmla="*/ 77 h 190"/>
              <a:gd name="T54" fmla="*/ 112 w 214"/>
              <a:gd name="T55" fmla="*/ 115 h 190"/>
              <a:gd name="T56" fmla="*/ 98 w 214"/>
              <a:gd name="T57" fmla="*/ 42 h 190"/>
              <a:gd name="T58" fmla="*/ 81 w 214"/>
              <a:gd name="T59" fmla="*/ 96 h 190"/>
              <a:gd name="T60" fmla="*/ 34 w 214"/>
              <a:gd name="T61" fmla="*/ 96 h 190"/>
              <a:gd name="T62" fmla="*/ 33 w 214"/>
              <a:gd name="T63" fmla="*/ 29 h 190"/>
              <a:gd name="T64" fmla="*/ 107 w 214"/>
              <a:gd name="T65" fmla="*/ 169 h 190"/>
              <a:gd name="T66" fmla="*/ 41 w 214"/>
              <a:gd name="T67" fmla="*/ 103 h 190"/>
              <a:gd name="T68" fmla="*/ 86 w 214"/>
              <a:gd name="T69" fmla="*/ 103 h 190"/>
              <a:gd name="T70" fmla="*/ 96 w 214"/>
              <a:gd name="T71" fmla="*/ 71 h 190"/>
              <a:gd name="T72" fmla="*/ 110 w 214"/>
              <a:gd name="T73" fmla="*/ 142 h 190"/>
              <a:gd name="T74" fmla="*/ 126 w 214"/>
              <a:gd name="T75" fmla="*/ 98 h 190"/>
              <a:gd name="T76" fmla="*/ 129 w 214"/>
              <a:gd name="T77" fmla="*/ 103 h 190"/>
              <a:gd name="T78" fmla="*/ 173 w 214"/>
              <a:gd name="T79" fmla="*/ 103 h 190"/>
              <a:gd name="T80" fmla="*/ 107 w 214"/>
              <a:gd name="T81" fmla="*/ 169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4" h="190">
                <a:moveTo>
                  <a:pt x="210" y="96"/>
                </a:moveTo>
                <a:cubicBezTo>
                  <a:pt x="199" y="96"/>
                  <a:pt x="199" y="96"/>
                  <a:pt x="199" y="96"/>
                </a:cubicBezTo>
                <a:cubicBezTo>
                  <a:pt x="214" y="72"/>
                  <a:pt x="212" y="40"/>
                  <a:pt x="192" y="19"/>
                </a:cubicBezTo>
                <a:cubicBezTo>
                  <a:pt x="180" y="7"/>
                  <a:pt x="165" y="0"/>
                  <a:pt x="148" y="0"/>
                </a:cubicBezTo>
                <a:cubicBezTo>
                  <a:pt x="133" y="0"/>
                  <a:pt x="118" y="5"/>
                  <a:pt x="107" y="14"/>
                </a:cubicBezTo>
                <a:cubicBezTo>
                  <a:pt x="95" y="5"/>
                  <a:pt x="81" y="0"/>
                  <a:pt x="66" y="0"/>
                </a:cubicBezTo>
                <a:cubicBezTo>
                  <a:pt x="49" y="0"/>
                  <a:pt x="33" y="7"/>
                  <a:pt x="22" y="19"/>
                </a:cubicBezTo>
                <a:cubicBezTo>
                  <a:pt x="2" y="40"/>
                  <a:pt x="0" y="72"/>
                  <a:pt x="15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103"/>
                  <a:pt x="4" y="103"/>
                  <a:pt x="4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2" y="104"/>
                  <a:pt x="23" y="106"/>
                  <a:pt x="24" y="107"/>
                </a:cubicBezTo>
                <a:cubicBezTo>
                  <a:pt x="107" y="190"/>
                  <a:pt x="107" y="190"/>
                  <a:pt x="107" y="190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91" y="106"/>
                  <a:pt x="192" y="104"/>
                  <a:pt x="193" y="103"/>
                </a:cubicBezTo>
                <a:cubicBezTo>
                  <a:pt x="210" y="103"/>
                  <a:pt x="210" y="103"/>
                  <a:pt x="210" y="103"/>
                </a:cubicBezTo>
                <a:lnTo>
                  <a:pt x="210" y="96"/>
                </a:lnTo>
                <a:close/>
                <a:moveTo>
                  <a:pt x="33" y="29"/>
                </a:moveTo>
                <a:cubicBezTo>
                  <a:pt x="41" y="20"/>
                  <a:pt x="53" y="15"/>
                  <a:pt x="66" y="15"/>
                </a:cubicBezTo>
                <a:cubicBezTo>
                  <a:pt x="80" y="15"/>
                  <a:pt x="92" y="20"/>
                  <a:pt x="102" y="29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21" y="20"/>
                  <a:pt x="134" y="15"/>
                  <a:pt x="148" y="15"/>
                </a:cubicBezTo>
                <a:cubicBezTo>
                  <a:pt x="161" y="15"/>
                  <a:pt x="173" y="20"/>
                  <a:pt x="181" y="29"/>
                </a:cubicBezTo>
                <a:cubicBezTo>
                  <a:pt x="199" y="48"/>
                  <a:pt x="199" y="77"/>
                  <a:pt x="180" y="9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98" y="42"/>
                  <a:pt x="98" y="42"/>
                  <a:pt x="98" y="42"/>
                </a:cubicBezTo>
                <a:cubicBezTo>
                  <a:pt x="81" y="96"/>
                  <a:pt x="81" y="96"/>
                  <a:pt x="81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15" y="78"/>
                  <a:pt x="15" y="48"/>
                  <a:pt x="33" y="29"/>
                </a:cubicBezTo>
                <a:close/>
                <a:moveTo>
                  <a:pt x="107" y="169"/>
                </a:moveTo>
                <a:cubicBezTo>
                  <a:pt x="41" y="103"/>
                  <a:pt x="41" y="103"/>
                  <a:pt x="41" y="103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96" y="71"/>
                  <a:pt x="96" y="71"/>
                  <a:pt x="96" y="71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73" y="103"/>
                  <a:pt x="173" y="103"/>
                  <a:pt x="173" y="103"/>
                </a:cubicBezTo>
                <a:lnTo>
                  <a:pt x="107" y="169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1797712" y="3841640"/>
            <a:ext cx="279566" cy="393480"/>
          </a:xfrm>
          <a:custGeom>
            <a:avLst/>
            <a:gdLst>
              <a:gd name="T0" fmla="*/ 83 w 111"/>
              <a:gd name="T1" fmla="*/ 118 h 159"/>
              <a:gd name="T2" fmla="*/ 79 w 111"/>
              <a:gd name="T3" fmla="*/ 117 h 159"/>
              <a:gd name="T4" fmla="*/ 75 w 111"/>
              <a:gd name="T5" fmla="*/ 111 h 159"/>
              <a:gd name="T6" fmla="*/ 69 w 111"/>
              <a:gd name="T7" fmla="*/ 102 h 159"/>
              <a:gd name="T8" fmla="*/ 90 w 111"/>
              <a:gd name="T9" fmla="*/ 93 h 159"/>
              <a:gd name="T10" fmla="*/ 92 w 111"/>
              <a:gd name="T11" fmla="*/ 87 h 159"/>
              <a:gd name="T12" fmla="*/ 111 w 111"/>
              <a:gd name="T13" fmla="*/ 40 h 159"/>
              <a:gd name="T14" fmla="*/ 107 w 111"/>
              <a:gd name="T15" fmla="*/ 17 h 159"/>
              <a:gd name="T16" fmla="*/ 108 w 111"/>
              <a:gd name="T17" fmla="*/ 11 h 159"/>
              <a:gd name="T18" fmla="*/ 105 w 111"/>
              <a:gd name="T19" fmla="*/ 5 h 159"/>
              <a:gd name="T20" fmla="*/ 97 w 111"/>
              <a:gd name="T21" fmla="*/ 2 h 159"/>
              <a:gd name="T22" fmla="*/ 94 w 111"/>
              <a:gd name="T23" fmla="*/ 10 h 159"/>
              <a:gd name="T24" fmla="*/ 96 w 111"/>
              <a:gd name="T25" fmla="*/ 16 h 159"/>
              <a:gd name="T26" fmla="*/ 101 w 111"/>
              <a:gd name="T27" fmla="*/ 19 h 159"/>
              <a:gd name="T28" fmla="*/ 105 w 111"/>
              <a:gd name="T29" fmla="*/ 40 h 159"/>
              <a:gd name="T30" fmla="*/ 88 w 111"/>
              <a:gd name="T31" fmla="*/ 82 h 159"/>
              <a:gd name="T32" fmla="*/ 82 w 111"/>
              <a:gd name="T33" fmla="*/ 83 h 159"/>
              <a:gd name="T34" fmla="*/ 41 w 111"/>
              <a:gd name="T35" fmla="*/ 83 h 159"/>
              <a:gd name="T36" fmla="*/ 36 w 111"/>
              <a:gd name="T37" fmla="*/ 82 h 159"/>
              <a:gd name="T38" fmla="*/ 19 w 111"/>
              <a:gd name="T39" fmla="*/ 40 h 159"/>
              <a:gd name="T40" fmla="*/ 23 w 111"/>
              <a:gd name="T41" fmla="*/ 19 h 159"/>
              <a:gd name="T42" fmla="*/ 28 w 111"/>
              <a:gd name="T43" fmla="*/ 16 h 159"/>
              <a:gd name="T44" fmla="*/ 30 w 111"/>
              <a:gd name="T45" fmla="*/ 10 h 159"/>
              <a:gd name="T46" fmla="*/ 27 w 111"/>
              <a:gd name="T47" fmla="*/ 2 h 159"/>
              <a:gd name="T48" fmla="*/ 19 w 111"/>
              <a:gd name="T49" fmla="*/ 5 h 159"/>
              <a:gd name="T50" fmla="*/ 16 w 111"/>
              <a:gd name="T51" fmla="*/ 11 h 159"/>
              <a:gd name="T52" fmla="*/ 17 w 111"/>
              <a:gd name="T53" fmla="*/ 17 h 159"/>
              <a:gd name="T54" fmla="*/ 13 w 111"/>
              <a:gd name="T55" fmla="*/ 40 h 159"/>
              <a:gd name="T56" fmla="*/ 32 w 111"/>
              <a:gd name="T57" fmla="*/ 87 h 159"/>
              <a:gd name="T58" fmla="*/ 34 w 111"/>
              <a:gd name="T59" fmla="*/ 93 h 159"/>
              <a:gd name="T60" fmla="*/ 56 w 111"/>
              <a:gd name="T61" fmla="*/ 102 h 159"/>
              <a:gd name="T62" fmla="*/ 70 w 111"/>
              <a:gd name="T63" fmla="*/ 122 h 159"/>
              <a:gd name="T64" fmla="*/ 73 w 111"/>
              <a:gd name="T65" fmla="*/ 123 h 159"/>
              <a:gd name="T66" fmla="*/ 76 w 111"/>
              <a:gd name="T67" fmla="*/ 122 h 159"/>
              <a:gd name="T68" fmla="*/ 81 w 111"/>
              <a:gd name="T69" fmla="*/ 124 h 159"/>
              <a:gd name="T70" fmla="*/ 93 w 111"/>
              <a:gd name="T71" fmla="*/ 135 h 159"/>
              <a:gd name="T72" fmla="*/ 56 w 111"/>
              <a:gd name="T73" fmla="*/ 152 h 159"/>
              <a:gd name="T74" fmla="*/ 14 w 111"/>
              <a:gd name="T75" fmla="*/ 129 h 159"/>
              <a:gd name="T76" fmla="*/ 22 w 111"/>
              <a:gd name="T77" fmla="*/ 118 h 159"/>
              <a:gd name="T78" fmla="*/ 11 w 111"/>
              <a:gd name="T79" fmla="*/ 107 h 159"/>
              <a:gd name="T80" fmla="*/ 0 w 111"/>
              <a:gd name="T81" fmla="*/ 118 h 159"/>
              <a:gd name="T82" fmla="*/ 8 w 111"/>
              <a:gd name="T83" fmla="*/ 129 h 159"/>
              <a:gd name="T84" fmla="*/ 56 w 111"/>
              <a:gd name="T85" fmla="*/ 159 h 159"/>
              <a:gd name="T86" fmla="*/ 100 w 111"/>
              <a:gd name="T87" fmla="*/ 135 h 159"/>
              <a:gd name="T88" fmla="*/ 83 w 111"/>
              <a:gd name="T89" fmla="*/ 118 h 159"/>
              <a:gd name="T90" fmla="*/ 6 w 111"/>
              <a:gd name="T91" fmla="*/ 118 h 159"/>
              <a:gd name="T92" fmla="*/ 11 w 111"/>
              <a:gd name="T93" fmla="*/ 113 h 159"/>
              <a:gd name="T94" fmla="*/ 16 w 111"/>
              <a:gd name="T95" fmla="*/ 118 h 159"/>
              <a:gd name="T96" fmla="*/ 11 w 111"/>
              <a:gd name="T97" fmla="*/ 123 h 159"/>
              <a:gd name="T98" fmla="*/ 6 w 111"/>
              <a:gd name="T99" fmla="*/ 11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1" h="159">
                <a:moveTo>
                  <a:pt x="83" y="118"/>
                </a:moveTo>
                <a:cubicBezTo>
                  <a:pt x="82" y="117"/>
                  <a:pt x="80" y="117"/>
                  <a:pt x="79" y="117"/>
                </a:cubicBezTo>
                <a:cubicBezTo>
                  <a:pt x="79" y="114"/>
                  <a:pt x="78" y="112"/>
                  <a:pt x="75" y="111"/>
                </a:cubicBezTo>
                <a:cubicBezTo>
                  <a:pt x="72" y="110"/>
                  <a:pt x="70" y="107"/>
                  <a:pt x="69" y="102"/>
                </a:cubicBezTo>
                <a:cubicBezTo>
                  <a:pt x="76" y="101"/>
                  <a:pt x="83" y="98"/>
                  <a:pt x="90" y="93"/>
                </a:cubicBezTo>
                <a:cubicBezTo>
                  <a:pt x="92" y="91"/>
                  <a:pt x="93" y="89"/>
                  <a:pt x="92" y="87"/>
                </a:cubicBezTo>
                <a:cubicBezTo>
                  <a:pt x="104" y="76"/>
                  <a:pt x="111" y="59"/>
                  <a:pt x="111" y="40"/>
                </a:cubicBezTo>
                <a:cubicBezTo>
                  <a:pt x="111" y="32"/>
                  <a:pt x="110" y="24"/>
                  <a:pt x="107" y="17"/>
                </a:cubicBezTo>
                <a:cubicBezTo>
                  <a:pt x="108" y="15"/>
                  <a:pt x="109" y="13"/>
                  <a:pt x="108" y="11"/>
                </a:cubicBezTo>
                <a:cubicBezTo>
                  <a:pt x="105" y="5"/>
                  <a:pt x="105" y="5"/>
                  <a:pt x="105" y="5"/>
                </a:cubicBezTo>
                <a:cubicBezTo>
                  <a:pt x="104" y="2"/>
                  <a:pt x="100" y="0"/>
                  <a:pt x="97" y="2"/>
                </a:cubicBezTo>
                <a:cubicBezTo>
                  <a:pt x="94" y="3"/>
                  <a:pt x="93" y="7"/>
                  <a:pt x="94" y="10"/>
                </a:cubicBezTo>
                <a:cubicBezTo>
                  <a:pt x="96" y="16"/>
                  <a:pt x="96" y="16"/>
                  <a:pt x="96" y="16"/>
                </a:cubicBezTo>
                <a:cubicBezTo>
                  <a:pt x="97" y="18"/>
                  <a:pt x="99" y="19"/>
                  <a:pt x="101" y="19"/>
                </a:cubicBezTo>
                <a:cubicBezTo>
                  <a:pt x="104" y="26"/>
                  <a:pt x="105" y="33"/>
                  <a:pt x="105" y="40"/>
                </a:cubicBezTo>
                <a:cubicBezTo>
                  <a:pt x="105" y="57"/>
                  <a:pt x="98" y="72"/>
                  <a:pt x="88" y="82"/>
                </a:cubicBezTo>
                <a:cubicBezTo>
                  <a:pt x="86" y="81"/>
                  <a:pt x="84" y="82"/>
                  <a:pt x="82" y="83"/>
                </a:cubicBezTo>
                <a:cubicBezTo>
                  <a:pt x="70" y="92"/>
                  <a:pt x="54" y="92"/>
                  <a:pt x="41" y="83"/>
                </a:cubicBezTo>
                <a:cubicBezTo>
                  <a:pt x="40" y="82"/>
                  <a:pt x="38" y="81"/>
                  <a:pt x="36" y="82"/>
                </a:cubicBezTo>
                <a:cubicBezTo>
                  <a:pt x="26" y="72"/>
                  <a:pt x="19" y="57"/>
                  <a:pt x="19" y="40"/>
                </a:cubicBezTo>
                <a:cubicBezTo>
                  <a:pt x="19" y="33"/>
                  <a:pt x="20" y="26"/>
                  <a:pt x="23" y="19"/>
                </a:cubicBezTo>
                <a:cubicBezTo>
                  <a:pt x="25" y="19"/>
                  <a:pt x="27" y="18"/>
                  <a:pt x="28" y="16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7"/>
                  <a:pt x="30" y="3"/>
                  <a:pt x="27" y="2"/>
                </a:cubicBezTo>
                <a:cubicBezTo>
                  <a:pt x="24" y="0"/>
                  <a:pt x="20" y="2"/>
                  <a:pt x="19" y="5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3"/>
                  <a:pt x="16" y="15"/>
                  <a:pt x="17" y="17"/>
                </a:cubicBezTo>
                <a:cubicBezTo>
                  <a:pt x="14" y="24"/>
                  <a:pt x="13" y="32"/>
                  <a:pt x="13" y="40"/>
                </a:cubicBezTo>
                <a:cubicBezTo>
                  <a:pt x="13" y="59"/>
                  <a:pt x="20" y="76"/>
                  <a:pt x="32" y="87"/>
                </a:cubicBezTo>
                <a:cubicBezTo>
                  <a:pt x="31" y="89"/>
                  <a:pt x="32" y="91"/>
                  <a:pt x="34" y="93"/>
                </a:cubicBezTo>
                <a:cubicBezTo>
                  <a:pt x="41" y="98"/>
                  <a:pt x="48" y="101"/>
                  <a:pt x="56" y="102"/>
                </a:cubicBezTo>
                <a:cubicBezTo>
                  <a:pt x="57" y="112"/>
                  <a:pt x="62" y="119"/>
                  <a:pt x="70" y="122"/>
                </a:cubicBezTo>
                <a:cubicBezTo>
                  <a:pt x="71" y="123"/>
                  <a:pt x="72" y="123"/>
                  <a:pt x="73" y="123"/>
                </a:cubicBezTo>
                <a:cubicBezTo>
                  <a:pt x="74" y="123"/>
                  <a:pt x="75" y="123"/>
                  <a:pt x="76" y="122"/>
                </a:cubicBezTo>
                <a:cubicBezTo>
                  <a:pt x="78" y="123"/>
                  <a:pt x="79" y="123"/>
                  <a:pt x="81" y="124"/>
                </a:cubicBezTo>
                <a:cubicBezTo>
                  <a:pt x="89" y="126"/>
                  <a:pt x="93" y="128"/>
                  <a:pt x="93" y="135"/>
                </a:cubicBezTo>
                <a:cubicBezTo>
                  <a:pt x="93" y="145"/>
                  <a:pt x="74" y="152"/>
                  <a:pt x="56" y="152"/>
                </a:cubicBezTo>
                <a:cubicBezTo>
                  <a:pt x="40" y="152"/>
                  <a:pt x="17" y="142"/>
                  <a:pt x="14" y="129"/>
                </a:cubicBezTo>
                <a:cubicBezTo>
                  <a:pt x="19" y="127"/>
                  <a:pt x="22" y="123"/>
                  <a:pt x="22" y="118"/>
                </a:cubicBezTo>
                <a:cubicBezTo>
                  <a:pt x="22" y="112"/>
                  <a:pt x="17" y="107"/>
                  <a:pt x="11" y="107"/>
                </a:cubicBezTo>
                <a:cubicBezTo>
                  <a:pt x="5" y="107"/>
                  <a:pt x="0" y="112"/>
                  <a:pt x="0" y="118"/>
                </a:cubicBezTo>
                <a:cubicBezTo>
                  <a:pt x="0" y="123"/>
                  <a:pt x="3" y="128"/>
                  <a:pt x="8" y="129"/>
                </a:cubicBezTo>
                <a:cubicBezTo>
                  <a:pt x="11" y="147"/>
                  <a:pt x="38" y="159"/>
                  <a:pt x="56" y="159"/>
                </a:cubicBezTo>
                <a:cubicBezTo>
                  <a:pt x="74" y="159"/>
                  <a:pt x="100" y="151"/>
                  <a:pt x="100" y="135"/>
                </a:cubicBezTo>
                <a:cubicBezTo>
                  <a:pt x="100" y="123"/>
                  <a:pt x="91" y="120"/>
                  <a:pt x="83" y="118"/>
                </a:cubicBezTo>
                <a:close/>
                <a:moveTo>
                  <a:pt x="6" y="118"/>
                </a:moveTo>
                <a:cubicBezTo>
                  <a:pt x="6" y="115"/>
                  <a:pt x="8" y="113"/>
                  <a:pt x="11" y="113"/>
                </a:cubicBezTo>
                <a:cubicBezTo>
                  <a:pt x="14" y="113"/>
                  <a:pt x="16" y="115"/>
                  <a:pt x="16" y="118"/>
                </a:cubicBezTo>
                <a:cubicBezTo>
                  <a:pt x="16" y="121"/>
                  <a:pt x="14" y="123"/>
                  <a:pt x="11" y="123"/>
                </a:cubicBezTo>
                <a:cubicBezTo>
                  <a:pt x="8" y="123"/>
                  <a:pt x="6" y="121"/>
                  <a:pt x="6" y="118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4" name="组合 213"/>
          <p:cNvGrpSpPr/>
          <p:nvPr/>
        </p:nvGrpSpPr>
        <p:grpSpPr>
          <a:xfrm>
            <a:off x="2772645" y="3799929"/>
            <a:ext cx="300853" cy="479684"/>
            <a:chOff x="3512642" y="3769221"/>
            <a:chExt cx="300853" cy="479684"/>
          </a:xfrm>
        </p:grpSpPr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3512642" y="3769221"/>
              <a:ext cx="300853" cy="479684"/>
            </a:xfrm>
            <a:custGeom>
              <a:avLst/>
              <a:gdLst>
                <a:gd name="T0" fmla="*/ 112 w 119"/>
                <a:gd name="T1" fmla="*/ 0 h 194"/>
                <a:gd name="T2" fmla="*/ 103 w 119"/>
                <a:gd name="T3" fmla="*/ 0 h 194"/>
                <a:gd name="T4" fmla="*/ 16 w 119"/>
                <a:gd name="T5" fmla="*/ 0 h 194"/>
                <a:gd name="T6" fmla="*/ 7 w 119"/>
                <a:gd name="T7" fmla="*/ 0 h 194"/>
                <a:gd name="T8" fmla="*/ 0 w 119"/>
                <a:gd name="T9" fmla="*/ 6 h 194"/>
                <a:gd name="T10" fmla="*/ 7 w 119"/>
                <a:gd name="T11" fmla="*/ 13 h 194"/>
                <a:gd name="T12" fmla="*/ 16 w 119"/>
                <a:gd name="T13" fmla="*/ 13 h 194"/>
                <a:gd name="T14" fmla="*/ 16 w 119"/>
                <a:gd name="T15" fmla="*/ 150 h 194"/>
                <a:gd name="T16" fmla="*/ 60 w 119"/>
                <a:gd name="T17" fmla="*/ 194 h 194"/>
                <a:gd name="T18" fmla="*/ 103 w 119"/>
                <a:gd name="T19" fmla="*/ 150 h 194"/>
                <a:gd name="T20" fmla="*/ 103 w 119"/>
                <a:gd name="T21" fmla="*/ 13 h 194"/>
                <a:gd name="T22" fmla="*/ 112 w 119"/>
                <a:gd name="T23" fmla="*/ 13 h 194"/>
                <a:gd name="T24" fmla="*/ 119 w 119"/>
                <a:gd name="T25" fmla="*/ 6 h 194"/>
                <a:gd name="T26" fmla="*/ 112 w 119"/>
                <a:gd name="T27" fmla="*/ 0 h 194"/>
                <a:gd name="T28" fmla="*/ 60 w 119"/>
                <a:gd name="T29" fmla="*/ 181 h 194"/>
                <a:gd name="T30" fmla="*/ 28 w 119"/>
                <a:gd name="T31" fmla="*/ 150 h 194"/>
                <a:gd name="T32" fmla="*/ 28 w 119"/>
                <a:gd name="T33" fmla="*/ 92 h 194"/>
                <a:gd name="T34" fmla="*/ 33 w 119"/>
                <a:gd name="T35" fmla="*/ 93 h 194"/>
                <a:gd name="T36" fmla="*/ 47 w 119"/>
                <a:gd name="T37" fmla="*/ 97 h 194"/>
                <a:gd name="T38" fmla="*/ 61 w 119"/>
                <a:gd name="T39" fmla="*/ 93 h 194"/>
                <a:gd name="T40" fmla="*/ 72 w 119"/>
                <a:gd name="T41" fmla="*/ 91 h 194"/>
                <a:gd name="T42" fmla="*/ 83 w 119"/>
                <a:gd name="T43" fmla="*/ 93 h 194"/>
                <a:gd name="T44" fmla="*/ 91 w 119"/>
                <a:gd name="T45" fmla="*/ 96 h 194"/>
                <a:gd name="T46" fmla="*/ 91 w 119"/>
                <a:gd name="T47" fmla="*/ 150 h 194"/>
                <a:gd name="T48" fmla="*/ 60 w 119"/>
                <a:gd name="T49" fmla="*/ 181 h 194"/>
                <a:gd name="T50" fmla="*/ 91 w 119"/>
                <a:gd name="T51" fmla="*/ 90 h 194"/>
                <a:gd name="T52" fmla="*/ 86 w 119"/>
                <a:gd name="T53" fmla="*/ 88 h 194"/>
                <a:gd name="T54" fmla="*/ 72 w 119"/>
                <a:gd name="T55" fmla="*/ 85 h 194"/>
                <a:gd name="T56" fmla="*/ 58 w 119"/>
                <a:gd name="T57" fmla="*/ 88 h 194"/>
                <a:gd name="T58" fmla="*/ 47 w 119"/>
                <a:gd name="T59" fmla="*/ 91 h 194"/>
                <a:gd name="T60" fmla="*/ 36 w 119"/>
                <a:gd name="T61" fmla="*/ 88 h 194"/>
                <a:gd name="T62" fmla="*/ 28 w 119"/>
                <a:gd name="T63" fmla="*/ 85 h 194"/>
                <a:gd name="T64" fmla="*/ 28 w 119"/>
                <a:gd name="T65" fmla="*/ 13 h 194"/>
                <a:gd name="T66" fmla="*/ 91 w 119"/>
                <a:gd name="T67" fmla="*/ 13 h 194"/>
                <a:gd name="T68" fmla="*/ 91 w 119"/>
                <a:gd name="T69" fmla="*/ 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194">
                  <a:moveTo>
                    <a:pt x="112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6" y="174"/>
                    <a:pt x="35" y="194"/>
                    <a:pt x="60" y="194"/>
                  </a:cubicBezTo>
                  <a:cubicBezTo>
                    <a:pt x="84" y="194"/>
                    <a:pt x="103" y="174"/>
                    <a:pt x="103" y="150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3"/>
                    <a:pt x="119" y="10"/>
                    <a:pt x="119" y="6"/>
                  </a:cubicBezTo>
                  <a:cubicBezTo>
                    <a:pt x="119" y="3"/>
                    <a:pt x="116" y="0"/>
                    <a:pt x="112" y="0"/>
                  </a:cubicBezTo>
                  <a:close/>
                  <a:moveTo>
                    <a:pt x="60" y="181"/>
                  </a:moveTo>
                  <a:cubicBezTo>
                    <a:pt x="42" y="181"/>
                    <a:pt x="28" y="167"/>
                    <a:pt x="28" y="15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0" y="92"/>
                    <a:pt x="32" y="93"/>
                    <a:pt x="33" y="93"/>
                  </a:cubicBezTo>
                  <a:cubicBezTo>
                    <a:pt x="36" y="95"/>
                    <a:pt x="40" y="97"/>
                    <a:pt x="47" y="97"/>
                  </a:cubicBezTo>
                  <a:cubicBezTo>
                    <a:pt x="54" y="97"/>
                    <a:pt x="58" y="95"/>
                    <a:pt x="61" y="93"/>
                  </a:cubicBezTo>
                  <a:cubicBezTo>
                    <a:pt x="64" y="92"/>
                    <a:pt x="67" y="91"/>
                    <a:pt x="72" y="91"/>
                  </a:cubicBezTo>
                  <a:cubicBezTo>
                    <a:pt x="78" y="91"/>
                    <a:pt x="80" y="92"/>
                    <a:pt x="83" y="93"/>
                  </a:cubicBezTo>
                  <a:cubicBezTo>
                    <a:pt x="85" y="95"/>
                    <a:pt x="88" y="96"/>
                    <a:pt x="91" y="96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1" y="167"/>
                    <a:pt x="77" y="181"/>
                    <a:pt x="60" y="181"/>
                  </a:cubicBezTo>
                  <a:close/>
                  <a:moveTo>
                    <a:pt x="91" y="90"/>
                  </a:moveTo>
                  <a:cubicBezTo>
                    <a:pt x="89" y="89"/>
                    <a:pt x="88" y="89"/>
                    <a:pt x="86" y="88"/>
                  </a:cubicBezTo>
                  <a:cubicBezTo>
                    <a:pt x="83" y="86"/>
                    <a:pt x="79" y="85"/>
                    <a:pt x="72" y="85"/>
                  </a:cubicBezTo>
                  <a:cubicBezTo>
                    <a:pt x="65" y="85"/>
                    <a:pt x="61" y="86"/>
                    <a:pt x="58" y="88"/>
                  </a:cubicBezTo>
                  <a:cubicBezTo>
                    <a:pt x="55" y="89"/>
                    <a:pt x="53" y="91"/>
                    <a:pt x="47" y="91"/>
                  </a:cubicBezTo>
                  <a:cubicBezTo>
                    <a:pt x="41" y="91"/>
                    <a:pt x="39" y="89"/>
                    <a:pt x="36" y="88"/>
                  </a:cubicBezTo>
                  <a:cubicBezTo>
                    <a:pt x="34" y="87"/>
                    <a:pt x="31" y="86"/>
                    <a:pt x="28" y="8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91" y="13"/>
                    <a:pt x="91" y="13"/>
                    <a:pt x="91" y="13"/>
                  </a:cubicBezTo>
                  <a:lnTo>
                    <a:pt x="91" y="9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3603466" y="3922163"/>
              <a:ext cx="52508" cy="52835"/>
            </a:xfrm>
            <a:custGeom>
              <a:avLst/>
              <a:gdLst>
                <a:gd name="T0" fmla="*/ 10 w 21"/>
                <a:gd name="T1" fmla="*/ 21 h 21"/>
                <a:gd name="T2" fmla="*/ 21 w 21"/>
                <a:gd name="T3" fmla="*/ 10 h 21"/>
                <a:gd name="T4" fmla="*/ 10 w 21"/>
                <a:gd name="T5" fmla="*/ 0 h 21"/>
                <a:gd name="T6" fmla="*/ 0 w 21"/>
                <a:gd name="T7" fmla="*/ 10 h 21"/>
                <a:gd name="T8" fmla="*/ 10 w 21"/>
                <a:gd name="T9" fmla="*/ 21 h 21"/>
                <a:gd name="T10" fmla="*/ 10 w 21"/>
                <a:gd name="T11" fmla="*/ 6 h 21"/>
                <a:gd name="T12" fmla="*/ 14 w 21"/>
                <a:gd name="T13" fmla="*/ 10 h 21"/>
                <a:gd name="T14" fmla="*/ 10 w 21"/>
                <a:gd name="T15" fmla="*/ 14 h 21"/>
                <a:gd name="T16" fmla="*/ 6 w 21"/>
                <a:gd name="T17" fmla="*/ 10 h 21"/>
                <a:gd name="T18" fmla="*/ 10 w 21"/>
                <a:gd name="T1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10" y="21"/>
                  </a:moveTo>
                  <a:cubicBezTo>
                    <a:pt x="16" y="21"/>
                    <a:pt x="21" y="16"/>
                    <a:pt x="21" y="10"/>
                  </a:cubicBezTo>
                  <a:cubicBezTo>
                    <a:pt x="21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1"/>
                    <a:pt x="10" y="21"/>
                  </a:cubicBezTo>
                  <a:close/>
                  <a:moveTo>
                    <a:pt x="10" y="6"/>
                  </a:moveTo>
                  <a:cubicBezTo>
                    <a:pt x="13" y="6"/>
                    <a:pt x="14" y="8"/>
                    <a:pt x="14" y="10"/>
                  </a:cubicBezTo>
                  <a:cubicBezTo>
                    <a:pt x="14" y="13"/>
                    <a:pt x="13" y="14"/>
                    <a:pt x="10" y="14"/>
                  </a:cubicBezTo>
                  <a:cubicBezTo>
                    <a:pt x="8" y="14"/>
                    <a:pt x="6" y="13"/>
                    <a:pt x="6" y="10"/>
                  </a:cubicBezTo>
                  <a:cubicBezTo>
                    <a:pt x="6" y="8"/>
                    <a:pt x="8" y="6"/>
                    <a:pt x="10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3626172" y="3858205"/>
              <a:ext cx="52508" cy="48664"/>
            </a:xfrm>
            <a:custGeom>
              <a:avLst/>
              <a:gdLst>
                <a:gd name="T0" fmla="*/ 11 w 21"/>
                <a:gd name="T1" fmla="*/ 20 h 20"/>
                <a:gd name="T2" fmla="*/ 21 w 21"/>
                <a:gd name="T3" fmla="*/ 10 h 20"/>
                <a:gd name="T4" fmla="*/ 11 w 21"/>
                <a:gd name="T5" fmla="*/ 0 h 20"/>
                <a:gd name="T6" fmla="*/ 0 w 21"/>
                <a:gd name="T7" fmla="*/ 10 h 20"/>
                <a:gd name="T8" fmla="*/ 11 w 21"/>
                <a:gd name="T9" fmla="*/ 20 h 20"/>
                <a:gd name="T10" fmla="*/ 11 w 21"/>
                <a:gd name="T11" fmla="*/ 6 h 20"/>
                <a:gd name="T12" fmla="*/ 15 w 21"/>
                <a:gd name="T13" fmla="*/ 10 h 20"/>
                <a:gd name="T14" fmla="*/ 11 w 21"/>
                <a:gd name="T15" fmla="*/ 14 h 20"/>
                <a:gd name="T16" fmla="*/ 7 w 21"/>
                <a:gd name="T17" fmla="*/ 10 h 20"/>
                <a:gd name="T18" fmla="*/ 11 w 21"/>
                <a:gd name="T1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0">
                  <a:moveTo>
                    <a:pt x="11" y="20"/>
                  </a:moveTo>
                  <a:cubicBezTo>
                    <a:pt x="16" y="20"/>
                    <a:pt x="21" y="16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0"/>
                    <a:pt x="11" y="20"/>
                  </a:cubicBezTo>
                  <a:close/>
                  <a:moveTo>
                    <a:pt x="11" y="6"/>
                  </a:moveTo>
                  <a:cubicBezTo>
                    <a:pt x="13" y="6"/>
                    <a:pt x="15" y="8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9" y="14"/>
                    <a:pt x="7" y="12"/>
                    <a:pt x="7" y="10"/>
                  </a:cubicBezTo>
                  <a:cubicBezTo>
                    <a:pt x="7" y="8"/>
                    <a:pt x="9" y="6"/>
                    <a:pt x="11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3678679" y="3905479"/>
              <a:ext cx="51088" cy="48664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6 h 20"/>
                <a:gd name="T12" fmla="*/ 14 w 20"/>
                <a:gd name="T13" fmla="*/ 10 h 20"/>
                <a:gd name="T14" fmla="*/ 10 w 20"/>
                <a:gd name="T15" fmla="*/ 14 h 20"/>
                <a:gd name="T16" fmla="*/ 6 w 20"/>
                <a:gd name="T17" fmla="*/ 10 h 20"/>
                <a:gd name="T18" fmla="*/ 10 w 20"/>
                <a:gd name="T1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6"/>
                  </a:moveTo>
                  <a:cubicBezTo>
                    <a:pt x="12" y="6"/>
                    <a:pt x="14" y="8"/>
                    <a:pt x="14" y="10"/>
                  </a:cubicBezTo>
                  <a:cubicBezTo>
                    <a:pt x="14" y="12"/>
                    <a:pt x="12" y="14"/>
                    <a:pt x="10" y="14"/>
                  </a:cubicBezTo>
                  <a:cubicBezTo>
                    <a:pt x="8" y="14"/>
                    <a:pt x="6" y="12"/>
                    <a:pt x="6" y="10"/>
                  </a:cubicBezTo>
                  <a:cubicBezTo>
                    <a:pt x="6" y="8"/>
                    <a:pt x="8" y="6"/>
                    <a:pt x="10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5" name="组合 214"/>
          <p:cNvGrpSpPr/>
          <p:nvPr/>
        </p:nvGrpSpPr>
        <p:grpSpPr>
          <a:xfrm>
            <a:off x="3547483" y="3809661"/>
            <a:ext cx="506625" cy="472732"/>
            <a:chOff x="4287480" y="3778953"/>
            <a:chExt cx="506625" cy="472732"/>
          </a:xfrm>
        </p:grpSpPr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4287480" y="3778953"/>
              <a:ext cx="506625" cy="472732"/>
            </a:xfrm>
            <a:custGeom>
              <a:avLst/>
              <a:gdLst>
                <a:gd name="T0" fmla="*/ 191 w 200"/>
                <a:gd name="T1" fmla="*/ 115 h 191"/>
                <a:gd name="T2" fmla="*/ 194 w 200"/>
                <a:gd name="T3" fmla="*/ 35 h 191"/>
                <a:gd name="T4" fmla="*/ 194 w 200"/>
                <a:gd name="T5" fmla="*/ 22 h 191"/>
                <a:gd name="T6" fmla="*/ 183 w 200"/>
                <a:gd name="T7" fmla="*/ 22 h 191"/>
                <a:gd name="T8" fmla="*/ 192 w 200"/>
                <a:gd name="T9" fmla="*/ 2 h 191"/>
                <a:gd name="T10" fmla="*/ 134 w 200"/>
                <a:gd name="T11" fmla="*/ 0 h 191"/>
                <a:gd name="T12" fmla="*/ 132 w 200"/>
                <a:gd name="T13" fmla="*/ 5 h 191"/>
                <a:gd name="T14" fmla="*/ 133 w 200"/>
                <a:gd name="T15" fmla="*/ 22 h 191"/>
                <a:gd name="T16" fmla="*/ 125 w 200"/>
                <a:gd name="T17" fmla="*/ 25 h 191"/>
                <a:gd name="T18" fmla="*/ 70 w 200"/>
                <a:gd name="T19" fmla="*/ 22 h 191"/>
                <a:gd name="T20" fmla="*/ 59 w 200"/>
                <a:gd name="T21" fmla="*/ 22 h 191"/>
                <a:gd name="T22" fmla="*/ 69 w 200"/>
                <a:gd name="T23" fmla="*/ 2 h 191"/>
                <a:gd name="T24" fmla="*/ 11 w 200"/>
                <a:gd name="T25" fmla="*/ 0 h 191"/>
                <a:gd name="T26" fmla="*/ 8 w 200"/>
                <a:gd name="T27" fmla="*/ 5 h 191"/>
                <a:gd name="T28" fmla="*/ 10 w 200"/>
                <a:gd name="T29" fmla="*/ 22 h 191"/>
                <a:gd name="T30" fmla="*/ 0 w 200"/>
                <a:gd name="T31" fmla="*/ 28 h 191"/>
                <a:gd name="T32" fmla="*/ 10 w 200"/>
                <a:gd name="T33" fmla="*/ 35 h 191"/>
                <a:gd name="T34" fmla="*/ 39 w 200"/>
                <a:gd name="T35" fmla="*/ 144 h 191"/>
                <a:gd name="T36" fmla="*/ 68 w 200"/>
                <a:gd name="T37" fmla="*/ 35 h 191"/>
                <a:gd name="T38" fmla="*/ 76 w 200"/>
                <a:gd name="T39" fmla="*/ 31 h 191"/>
                <a:gd name="T40" fmla="*/ 94 w 200"/>
                <a:gd name="T41" fmla="*/ 179 h 191"/>
                <a:gd name="T42" fmla="*/ 5 w 200"/>
                <a:gd name="T43" fmla="*/ 185 h 191"/>
                <a:gd name="T44" fmla="*/ 190 w 200"/>
                <a:gd name="T45" fmla="*/ 191 h 191"/>
                <a:gd name="T46" fmla="*/ 190 w 200"/>
                <a:gd name="T47" fmla="*/ 179 h 191"/>
                <a:gd name="T48" fmla="*/ 107 w 200"/>
                <a:gd name="T49" fmla="*/ 31 h 191"/>
                <a:gd name="T50" fmla="*/ 130 w 200"/>
                <a:gd name="T51" fmla="*/ 35 h 191"/>
                <a:gd name="T52" fmla="*/ 133 w 200"/>
                <a:gd name="T53" fmla="*/ 115 h 191"/>
                <a:gd name="T54" fmla="*/ 162 w 200"/>
                <a:gd name="T55" fmla="*/ 131 h 191"/>
                <a:gd name="T56" fmla="*/ 146 w 200"/>
                <a:gd name="T57" fmla="*/ 95 h 191"/>
                <a:gd name="T58" fmla="*/ 163 w 200"/>
                <a:gd name="T59" fmla="*/ 95 h 191"/>
                <a:gd name="T60" fmla="*/ 176 w 200"/>
                <a:gd name="T61" fmla="*/ 95 h 191"/>
                <a:gd name="T62" fmla="*/ 179 w 200"/>
                <a:gd name="T63" fmla="*/ 115 h 191"/>
                <a:gd name="T64" fmla="*/ 179 w 200"/>
                <a:gd name="T65" fmla="*/ 90 h 191"/>
                <a:gd name="T66" fmla="*/ 161 w 200"/>
                <a:gd name="T67" fmla="*/ 90 h 191"/>
                <a:gd name="T68" fmla="*/ 148 w 200"/>
                <a:gd name="T69" fmla="*/ 90 h 191"/>
                <a:gd name="T70" fmla="*/ 146 w 200"/>
                <a:gd name="T71" fmla="*/ 35 h 191"/>
                <a:gd name="T72" fmla="*/ 179 w 200"/>
                <a:gd name="T73" fmla="*/ 90 h 191"/>
                <a:gd name="T74" fmla="*/ 184 w 200"/>
                <a:gd name="T75" fmla="*/ 6 h 191"/>
                <a:gd name="T76" fmla="*/ 148 w 200"/>
                <a:gd name="T77" fmla="*/ 22 h 191"/>
                <a:gd name="T78" fmla="*/ 16 w 200"/>
                <a:gd name="T79" fmla="*/ 6 h 191"/>
                <a:gd name="T80" fmla="*/ 52 w 200"/>
                <a:gd name="T81" fmla="*/ 22 h 191"/>
                <a:gd name="T82" fmla="*/ 16 w 200"/>
                <a:gd name="T83" fmla="*/ 6 h 191"/>
                <a:gd name="T84" fmla="*/ 22 w 200"/>
                <a:gd name="T85" fmla="*/ 115 h 191"/>
                <a:gd name="T86" fmla="*/ 31 w 200"/>
                <a:gd name="T87" fmla="*/ 73 h 191"/>
                <a:gd name="T88" fmla="*/ 46 w 200"/>
                <a:gd name="T89" fmla="*/ 69 h 191"/>
                <a:gd name="T90" fmla="*/ 55 w 200"/>
                <a:gd name="T91" fmla="*/ 72 h 191"/>
                <a:gd name="T92" fmla="*/ 39 w 200"/>
                <a:gd name="T93" fmla="*/ 131 h 191"/>
                <a:gd name="T94" fmla="*/ 46 w 200"/>
                <a:gd name="T95" fmla="*/ 63 h 191"/>
                <a:gd name="T96" fmla="*/ 31 w 200"/>
                <a:gd name="T97" fmla="*/ 67 h 191"/>
                <a:gd name="T98" fmla="*/ 22 w 200"/>
                <a:gd name="T99" fmla="*/ 64 h 191"/>
                <a:gd name="T100" fmla="*/ 55 w 200"/>
                <a:gd name="T101" fmla="*/ 3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191">
                  <a:moveTo>
                    <a:pt x="162" y="144"/>
                  </a:moveTo>
                  <a:cubicBezTo>
                    <a:pt x="178" y="144"/>
                    <a:pt x="191" y="131"/>
                    <a:pt x="191" y="115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7" y="35"/>
                    <a:pt x="200" y="32"/>
                    <a:pt x="200" y="28"/>
                  </a:cubicBezTo>
                  <a:cubicBezTo>
                    <a:pt x="200" y="25"/>
                    <a:pt x="197" y="22"/>
                    <a:pt x="194" y="22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3" y="4"/>
                    <a:pt x="193" y="3"/>
                    <a:pt x="192" y="2"/>
                  </a:cubicBezTo>
                  <a:cubicBezTo>
                    <a:pt x="192" y="1"/>
                    <a:pt x="191" y="0"/>
                    <a:pt x="190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2" y="2"/>
                  </a:cubicBezTo>
                  <a:cubicBezTo>
                    <a:pt x="131" y="3"/>
                    <a:pt x="131" y="4"/>
                    <a:pt x="132" y="5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28" y="22"/>
                    <a:pt x="126" y="23"/>
                    <a:pt x="12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5" y="23"/>
                    <a:pt x="73" y="22"/>
                    <a:pt x="70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4"/>
                    <a:pt x="69" y="3"/>
                    <a:pt x="69" y="2"/>
                  </a:cubicBezTo>
                  <a:cubicBezTo>
                    <a:pt x="68" y="1"/>
                    <a:pt x="67" y="0"/>
                    <a:pt x="6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2"/>
                    <a:pt x="0" y="25"/>
                    <a:pt x="0" y="28"/>
                  </a:cubicBezTo>
                  <a:cubicBezTo>
                    <a:pt x="0" y="32"/>
                    <a:pt x="3" y="35"/>
                    <a:pt x="7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31"/>
                    <a:pt x="23" y="144"/>
                    <a:pt x="39" y="144"/>
                  </a:cubicBezTo>
                  <a:cubicBezTo>
                    <a:pt x="55" y="144"/>
                    <a:pt x="68" y="131"/>
                    <a:pt x="68" y="11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3" y="35"/>
                    <a:pt x="75" y="33"/>
                    <a:pt x="76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8" y="179"/>
                    <a:pt x="5" y="181"/>
                    <a:pt x="5" y="185"/>
                  </a:cubicBezTo>
                  <a:cubicBezTo>
                    <a:pt x="5" y="188"/>
                    <a:pt x="8" y="191"/>
                    <a:pt x="11" y="191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3" y="191"/>
                    <a:pt x="196" y="188"/>
                    <a:pt x="196" y="185"/>
                  </a:cubicBezTo>
                  <a:cubicBezTo>
                    <a:pt x="196" y="181"/>
                    <a:pt x="193" y="179"/>
                    <a:pt x="190" y="179"/>
                  </a:cubicBezTo>
                  <a:cubicBezTo>
                    <a:pt x="107" y="179"/>
                    <a:pt x="107" y="179"/>
                    <a:pt x="107" y="179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6" y="33"/>
                    <a:pt x="128" y="35"/>
                    <a:pt x="130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3" y="131"/>
                    <a:pt x="146" y="144"/>
                    <a:pt x="162" y="144"/>
                  </a:cubicBezTo>
                  <a:close/>
                  <a:moveTo>
                    <a:pt x="162" y="131"/>
                  </a:moveTo>
                  <a:cubicBezTo>
                    <a:pt x="153" y="131"/>
                    <a:pt x="146" y="124"/>
                    <a:pt x="146" y="115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8" y="96"/>
                    <a:pt x="150" y="97"/>
                    <a:pt x="154" y="97"/>
                  </a:cubicBezTo>
                  <a:cubicBezTo>
                    <a:pt x="159" y="97"/>
                    <a:pt x="161" y="96"/>
                    <a:pt x="163" y="95"/>
                  </a:cubicBezTo>
                  <a:cubicBezTo>
                    <a:pt x="165" y="94"/>
                    <a:pt x="167" y="94"/>
                    <a:pt x="170" y="94"/>
                  </a:cubicBezTo>
                  <a:cubicBezTo>
                    <a:pt x="173" y="94"/>
                    <a:pt x="174" y="94"/>
                    <a:pt x="176" y="95"/>
                  </a:cubicBezTo>
                  <a:cubicBezTo>
                    <a:pt x="177" y="96"/>
                    <a:pt x="178" y="96"/>
                    <a:pt x="179" y="96"/>
                  </a:cubicBezTo>
                  <a:cubicBezTo>
                    <a:pt x="179" y="115"/>
                    <a:pt x="179" y="115"/>
                    <a:pt x="179" y="115"/>
                  </a:cubicBezTo>
                  <a:cubicBezTo>
                    <a:pt x="179" y="124"/>
                    <a:pt x="171" y="131"/>
                    <a:pt x="162" y="131"/>
                  </a:cubicBezTo>
                  <a:close/>
                  <a:moveTo>
                    <a:pt x="179" y="90"/>
                  </a:moveTo>
                  <a:cubicBezTo>
                    <a:pt x="176" y="89"/>
                    <a:pt x="174" y="87"/>
                    <a:pt x="170" y="87"/>
                  </a:cubicBezTo>
                  <a:cubicBezTo>
                    <a:pt x="165" y="87"/>
                    <a:pt x="163" y="89"/>
                    <a:pt x="161" y="90"/>
                  </a:cubicBezTo>
                  <a:cubicBezTo>
                    <a:pt x="159" y="90"/>
                    <a:pt x="158" y="91"/>
                    <a:pt x="154" y="91"/>
                  </a:cubicBezTo>
                  <a:cubicBezTo>
                    <a:pt x="151" y="91"/>
                    <a:pt x="150" y="90"/>
                    <a:pt x="148" y="90"/>
                  </a:cubicBezTo>
                  <a:cubicBezTo>
                    <a:pt x="147" y="89"/>
                    <a:pt x="147" y="89"/>
                    <a:pt x="146" y="88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79" y="35"/>
                    <a:pt x="179" y="35"/>
                    <a:pt x="179" y="35"/>
                  </a:cubicBezTo>
                  <a:lnTo>
                    <a:pt x="179" y="90"/>
                  </a:lnTo>
                  <a:close/>
                  <a:moveTo>
                    <a:pt x="140" y="6"/>
                  </a:moveTo>
                  <a:cubicBezTo>
                    <a:pt x="184" y="6"/>
                    <a:pt x="184" y="6"/>
                    <a:pt x="184" y="6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48" y="22"/>
                    <a:pt x="148" y="22"/>
                    <a:pt x="148" y="22"/>
                  </a:cubicBezTo>
                  <a:lnTo>
                    <a:pt x="140" y="6"/>
                  </a:lnTo>
                  <a:close/>
                  <a:moveTo>
                    <a:pt x="16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25" y="22"/>
                    <a:pt x="25" y="22"/>
                    <a:pt x="25" y="22"/>
                  </a:cubicBezTo>
                  <a:lnTo>
                    <a:pt x="16" y="6"/>
                  </a:lnTo>
                  <a:close/>
                  <a:moveTo>
                    <a:pt x="39" y="131"/>
                  </a:moveTo>
                  <a:cubicBezTo>
                    <a:pt x="30" y="131"/>
                    <a:pt x="22" y="124"/>
                    <a:pt x="22" y="115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4" y="72"/>
                    <a:pt x="27" y="73"/>
                    <a:pt x="31" y="73"/>
                  </a:cubicBezTo>
                  <a:cubicBezTo>
                    <a:pt x="36" y="73"/>
                    <a:pt x="38" y="72"/>
                    <a:pt x="40" y="71"/>
                  </a:cubicBezTo>
                  <a:cubicBezTo>
                    <a:pt x="42" y="70"/>
                    <a:pt x="43" y="69"/>
                    <a:pt x="46" y="69"/>
                  </a:cubicBezTo>
                  <a:cubicBezTo>
                    <a:pt x="49" y="69"/>
                    <a:pt x="51" y="70"/>
                    <a:pt x="52" y="71"/>
                  </a:cubicBezTo>
                  <a:cubicBezTo>
                    <a:pt x="53" y="71"/>
                    <a:pt x="54" y="72"/>
                    <a:pt x="55" y="72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24"/>
                    <a:pt x="48" y="131"/>
                    <a:pt x="39" y="131"/>
                  </a:cubicBezTo>
                  <a:close/>
                  <a:moveTo>
                    <a:pt x="55" y="65"/>
                  </a:moveTo>
                  <a:cubicBezTo>
                    <a:pt x="53" y="64"/>
                    <a:pt x="51" y="63"/>
                    <a:pt x="46" y="63"/>
                  </a:cubicBezTo>
                  <a:cubicBezTo>
                    <a:pt x="42" y="63"/>
                    <a:pt x="39" y="64"/>
                    <a:pt x="37" y="65"/>
                  </a:cubicBezTo>
                  <a:cubicBezTo>
                    <a:pt x="35" y="66"/>
                    <a:pt x="34" y="67"/>
                    <a:pt x="31" y="67"/>
                  </a:cubicBezTo>
                  <a:cubicBezTo>
                    <a:pt x="28" y="67"/>
                    <a:pt x="27" y="66"/>
                    <a:pt x="25" y="65"/>
                  </a:cubicBezTo>
                  <a:cubicBezTo>
                    <a:pt x="24" y="65"/>
                    <a:pt x="23" y="65"/>
                    <a:pt x="22" y="6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55" y="35"/>
                    <a:pt x="55" y="35"/>
                    <a:pt x="55" y="35"/>
                  </a:cubicBezTo>
                  <a:lnTo>
                    <a:pt x="55" y="6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64"/>
            <p:cNvSpPr>
              <a:spLocks noChangeArrowheads="1"/>
            </p:cNvSpPr>
            <p:nvPr/>
          </p:nvSpPr>
          <p:spPr bwMode="auto">
            <a:xfrm>
              <a:off x="4667803" y="3952752"/>
              <a:ext cx="32640" cy="3197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65"/>
            <p:cNvSpPr>
              <a:spLocks noChangeArrowheads="1"/>
            </p:cNvSpPr>
            <p:nvPr/>
          </p:nvSpPr>
          <p:spPr bwMode="auto">
            <a:xfrm>
              <a:off x="4701862" y="3924944"/>
              <a:ext cx="34059" cy="3197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"/>
            <p:cNvSpPr>
              <a:spLocks noChangeArrowheads="1"/>
            </p:cNvSpPr>
            <p:nvPr/>
          </p:nvSpPr>
          <p:spPr bwMode="auto">
            <a:xfrm>
              <a:off x="4667803" y="3905479"/>
              <a:ext cx="32640" cy="3197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4608983" y="3802709"/>
            <a:ext cx="351941" cy="486636"/>
            <a:chOff x="5348980" y="3772001"/>
            <a:chExt cx="351941" cy="486636"/>
          </a:xfrm>
        </p:grpSpPr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5500826" y="4177994"/>
              <a:ext cx="42574" cy="41712"/>
            </a:xfrm>
            <a:custGeom>
              <a:avLst/>
              <a:gdLst>
                <a:gd name="T0" fmla="*/ 8 w 17"/>
                <a:gd name="T1" fmla="*/ 0 h 17"/>
                <a:gd name="T2" fmla="*/ 0 w 17"/>
                <a:gd name="T3" fmla="*/ 8 h 17"/>
                <a:gd name="T4" fmla="*/ 8 w 17"/>
                <a:gd name="T5" fmla="*/ 17 h 17"/>
                <a:gd name="T6" fmla="*/ 17 w 17"/>
                <a:gd name="T7" fmla="*/ 8 h 17"/>
                <a:gd name="T8" fmla="*/ 8 w 17"/>
                <a:gd name="T9" fmla="*/ 0 h 17"/>
                <a:gd name="T10" fmla="*/ 8 w 17"/>
                <a:gd name="T11" fmla="*/ 11 h 17"/>
                <a:gd name="T12" fmla="*/ 6 w 17"/>
                <a:gd name="T13" fmla="*/ 8 h 17"/>
                <a:gd name="T14" fmla="*/ 8 w 17"/>
                <a:gd name="T15" fmla="*/ 6 h 17"/>
                <a:gd name="T16" fmla="*/ 11 w 17"/>
                <a:gd name="T17" fmla="*/ 8 h 17"/>
                <a:gd name="T18" fmla="*/ 8 w 17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8" y="17"/>
                  </a:cubicBezTo>
                  <a:cubicBezTo>
                    <a:pt x="13" y="17"/>
                    <a:pt x="17" y="13"/>
                    <a:pt x="17" y="8"/>
                  </a:cubicBezTo>
                  <a:cubicBezTo>
                    <a:pt x="17" y="3"/>
                    <a:pt x="13" y="0"/>
                    <a:pt x="8" y="0"/>
                  </a:cubicBezTo>
                  <a:close/>
                  <a:moveTo>
                    <a:pt x="8" y="11"/>
                  </a:moveTo>
                  <a:cubicBezTo>
                    <a:pt x="7" y="11"/>
                    <a:pt x="6" y="10"/>
                    <a:pt x="6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10" y="6"/>
                    <a:pt x="11" y="7"/>
                    <a:pt x="11" y="8"/>
                  </a:cubicBezTo>
                  <a:cubicBezTo>
                    <a:pt x="11" y="10"/>
                    <a:pt x="10" y="11"/>
                    <a:pt x="8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5435546" y="4147406"/>
              <a:ext cx="45412" cy="44492"/>
            </a:xfrm>
            <a:custGeom>
              <a:avLst/>
              <a:gdLst>
                <a:gd name="T0" fmla="*/ 9 w 18"/>
                <a:gd name="T1" fmla="*/ 0 h 18"/>
                <a:gd name="T2" fmla="*/ 0 w 18"/>
                <a:gd name="T3" fmla="*/ 9 h 18"/>
                <a:gd name="T4" fmla="*/ 9 w 18"/>
                <a:gd name="T5" fmla="*/ 18 h 18"/>
                <a:gd name="T6" fmla="*/ 18 w 18"/>
                <a:gd name="T7" fmla="*/ 9 h 18"/>
                <a:gd name="T8" fmla="*/ 9 w 18"/>
                <a:gd name="T9" fmla="*/ 0 h 18"/>
                <a:gd name="T10" fmla="*/ 9 w 18"/>
                <a:gd name="T11" fmla="*/ 12 h 18"/>
                <a:gd name="T12" fmla="*/ 7 w 18"/>
                <a:gd name="T13" fmla="*/ 9 h 18"/>
                <a:gd name="T14" fmla="*/ 9 w 18"/>
                <a:gd name="T15" fmla="*/ 7 h 18"/>
                <a:gd name="T16" fmla="*/ 12 w 18"/>
                <a:gd name="T17" fmla="*/ 9 h 18"/>
                <a:gd name="T18" fmla="*/ 9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14" y="18"/>
                    <a:pt x="18" y="14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  <a:moveTo>
                    <a:pt x="9" y="12"/>
                  </a:moveTo>
                  <a:cubicBezTo>
                    <a:pt x="8" y="12"/>
                    <a:pt x="7" y="10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0" y="7"/>
                    <a:pt x="12" y="8"/>
                    <a:pt x="12" y="9"/>
                  </a:cubicBezTo>
                  <a:cubicBezTo>
                    <a:pt x="12" y="10"/>
                    <a:pt x="10" y="12"/>
                    <a:pt x="9" y="1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5556171" y="4137673"/>
              <a:ext cx="45412" cy="41712"/>
            </a:xfrm>
            <a:custGeom>
              <a:avLst/>
              <a:gdLst>
                <a:gd name="T0" fmla="*/ 9 w 18"/>
                <a:gd name="T1" fmla="*/ 0 h 17"/>
                <a:gd name="T2" fmla="*/ 0 w 18"/>
                <a:gd name="T3" fmla="*/ 9 h 17"/>
                <a:gd name="T4" fmla="*/ 9 w 18"/>
                <a:gd name="T5" fmla="*/ 17 h 17"/>
                <a:gd name="T6" fmla="*/ 18 w 18"/>
                <a:gd name="T7" fmla="*/ 9 h 17"/>
                <a:gd name="T8" fmla="*/ 9 w 18"/>
                <a:gd name="T9" fmla="*/ 0 h 17"/>
                <a:gd name="T10" fmla="*/ 9 w 18"/>
                <a:gd name="T11" fmla="*/ 11 h 17"/>
                <a:gd name="T12" fmla="*/ 7 w 18"/>
                <a:gd name="T13" fmla="*/ 9 h 17"/>
                <a:gd name="T14" fmla="*/ 9 w 18"/>
                <a:gd name="T15" fmla="*/ 6 h 17"/>
                <a:gd name="T16" fmla="*/ 11 w 18"/>
                <a:gd name="T17" fmla="*/ 9 h 17"/>
                <a:gd name="T18" fmla="*/ 9 w 18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7"/>
                    <a:pt x="9" y="17"/>
                  </a:cubicBezTo>
                  <a:cubicBezTo>
                    <a:pt x="14" y="17"/>
                    <a:pt x="18" y="14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  <a:moveTo>
                    <a:pt x="9" y="11"/>
                  </a:moveTo>
                  <a:cubicBezTo>
                    <a:pt x="8" y="11"/>
                    <a:pt x="7" y="10"/>
                    <a:pt x="7" y="9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1" y="10"/>
                    <a:pt x="10" y="11"/>
                    <a:pt x="9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5348980" y="3772001"/>
              <a:ext cx="351941" cy="486636"/>
            </a:xfrm>
            <a:custGeom>
              <a:avLst/>
              <a:gdLst>
                <a:gd name="T0" fmla="*/ 134 w 139"/>
                <a:gd name="T1" fmla="*/ 167 h 197"/>
                <a:gd name="T2" fmla="*/ 102 w 139"/>
                <a:gd name="T3" fmla="*/ 114 h 197"/>
                <a:gd name="T4" fmla="*/ 90 w 139"/>
                <a:gd name="T5" fmla="*/ 72 h 197"/>
                <a:gd name="T6" fmla="*/ 90 w 139"/>
                <a:gd name="T7" fmla="*/ 40 h 197"/>
                <a:gd name="T8" fmla="*/ 104 w 139"/>
                <a:gd name="T9" fmla="*/ 40 h 197"/>
                <a:gd name="T10" fmla="*/ 110 w 139"/>
                <a:gd name="T11" fmla="*/ 34 h 197"/>
                <a:gd name="T12" fmla="*/ 104 w 139"/>
                <a:gd name="T13" fmla="*/ 28 h 197"/>
                <a:gd name="T14" fmla="*/ 86 w 139"/>
                <a:gd name="T15" fmla="*/ 28 h 197"/>
                <a:gd name="T16" fmla="*/ 93 w 139"/>
                <a:gd name="T17" fmla="*/ 4 h 197"/>
                <a:gd name="T18" fmla="*/ 93 w 139"/>
                <a:gd name="T19" fmla="*/ 1 h 197"/>
                <a:gd name="T20" fmla="*/ 90 w 139"/>
                <a:gd name="T21" fmla="*/ 0 h 197"/>
                <a:gd name="T22" fmla="*/ 49 w 139"/>
                <a:gd name="T23" fmla="*/ 0 h 197"/>
                <a:gd name="T24" fmla="*/ 46 w 139"/>
                <a:gd name="T25" fmla="*/ 1 h 197"/>
                <a:gd name="T26" fmla="*/ 46 w 139"/>
                <a:gd name="T27" fmla="*/ 4 h 197"/>
                <a:gd name="T28" fmla="*/ 53 w 139"/>
                <a:gd name="T29" fmla="*/ 28 h 197"/>
                <a:gd name="T30" fmla="*/ 35 w 139"/>
                <a:gd name="T31" fmla="*/ 28 h 197"/>
                <a:gd name="T32" fmla="*/ 29 w 139"/>
                <a:gd name="T33" fmla="*/ 34 h 197"/>
                <a:gd name="T34" fmla="*/ 35 w 139"/>
                <a:gd name="T35" fmla="*/ 40 h 197"/>
                <a:gd name="T36" fmla="*/ 49 w 139"/>
                <a:gd name="T37" fmla="*/ 40 h 197"/>
                <a:gd name="T38" fmla="*/ 49 w 139"/>
                <a:gd name="T39" fmla="*/ 72 h 197"/>
                <a:gd name="T40" fmla="*/ 37 w 139"/>
                <a:gd name="T41" fmla="*/ 114 h 197"/>
                <a:gd name="T42" fmla="*/ 5 w 139"/>
                <a:gd name="T43" fmla="*/ 167 h 197"/>
                <a:gd name="T44" fmla="*/ 3 w 139"/>
                <a:gd name="T45" fmla="*/ 188 h 197"/>
                <a:gd name="T46" fmla="*/ 22 w 139"/>
                <a:gd name="T47" fmla="*/ 197 h 197"/>
                <a:gd name="T48" fmla="*/ 117 w 139"/>
                <a:gd name="T49" fmla="*/ 197 h 197"/>
                <a:gd name="T50" fmla="*/ 136 w 139"/>
                <a:gd name="T51" fmla="*/ 188 h 197"/>
                <a:gd name="T52" fmla="*/ 134 w 139"/>
                <a:gd name="T53" fmla="*/ 167 h 197"/>
                <a:gd name="T54" fmla="*/ 86 w 139"/>
                <a:gd name="T55" fmla="*/ 6 h 197"/>
                <a:gd name="T56" fmla="*/ 79 w 139"/>
                <a:gd name="T57" fmla="*/ 28 h 197"/>
                <a:gd name="T58" fmla="*/ 60 w 139"/>
                <a:gd name="T59" fmla="*/ 28 h 197"/>
                <a:gd name="T60" fmla="*/ 53 w 139"/>
                <a:gd name="T61" fmla="*/ 6 h 197"/>
                <a:gd name="T62" fmla="*/ 86 w 139"/>
                <a:gd name="T63" fmla="*/ 6 h 197"/>
                <a:gd name="T64" fmla="*/ 48 w 139"/>
                <a:gd name="T65" fmla="*/ 120 h 197"/>
                <a:gd name="T66" fmla="*/ 61 w 139"/>
                <a:gd name="T67" fmla="*/ 72 h 197"/>
                <a:gd name="T68" fmla="*/ 61 w 139"/>
                <a:gd name="T69" fmla="*/ 40 h 197"/>
                <a:gd name="T70" fmla="*/ 78 w 139"/>
                <a:gd name="T71" fmla="*/ 40 h 197"/>
                <a:gd name="T72" fmla="*/ 78 w 139"/>
                <a:gd name="T73" fmla="*/ 72 h 197"/>
                <a:gd name="T74" fmla="*/ 91 w 139"/>
                <a:gd name="T75" fmla="*/ 120 h 197"/>
                <a:gd name="T76" fmla="*/ 104 w 139"/>
                <a:gd name="T77" fmla="*/ 142 h 197"/>
                <a:gd name="T78" fmla="*/ 99 w 139"/>
                <a:gd name="T79" fmla="*/ 141 h 197"/>
                <a:gd name="T80" fmla="*/ 84 w 139"/>
                <a:gd name="T81" fmla="*/ 138 h 197"/>
                <a:gd name="T82" fmla="*/ 68 w 139"/>
                <a:gd name="T83" fmla="*/ 141 h 197"/>
                <a:gd name="T84" fmla="*/ 55 w 139"/>
                <a:gd name="T85" fmla="*/ 143 h 197"/>
                <a:gd name="T86" fmla="*/ 42 w 139"/>
                <a:gd name="T87" fmla="*/ 141 h 197"/>
                <a:gd name="T88" fmla="*/ 37 w 139"/>
                <a:gd name="T89" fmla="*/ 139 h 197"/>
                <a:gd name="T90" fmla="*/ 48 w 139"/>
                <a:gd name="T91" fmla="*/ 120 h 197"/>
                <a:gd name="T92" fmla="*/ 125 w 139"/>
                <a:gd name="T93" fmla="*/ 182 h 197"/>
                <a:gd name="T94" fmla="*/ 117 w 139"/>
                <a:gd name="T95" fmla="*/ 185 h 197"/>
                <a:gd name="T96" fmla="*/ 22 w 139"/>
                <a:gd name="T97" fmla="*/ 185 h 197"/>
                <a:gd name="T98" fmla="*/ 14 w 139"/>
                <a:gd name="T99" fmla="*/ 182 h 197"/>
                <a:gd name="T100" fmla="*/ 15 w 139"/>
                <a:gd name="T101" fmla="*/ 174 h 197"/>
                <a:gd name="T102" fmla="*/ 33 w 139"/>
                <a:gd name="T103" fmla="*/ 145 h 197"/>
                <a:gd name="T104" fmla="*/ 40 w 139"/>
                <a:gd name="T105" fmla="*/ 146 h 197"/>
                <a:gd name="T106" fmla="*/ 55 w 139"/>
                <a:gd name="T107" fmla="*/ 149 h 197"/>
                <a:gd name="T108" fmla="*/ 70 w 139"/>
                <a:gd name="T109" fmla="*/ 146 h 197"/>
                <a:gd name="T110" fmla="*/ 84 w 139"/>
                <a:gd name="T111" fmla="*/ 144 h 197"/>
                <a:gd name="T112" fmla="*/ 97 w 139"/>
                <a:gd name="T113" fmla="*/ 146 h 197"/>
                <a:gd name="T114" fmla="*/ 109 w 139"/>
                <a:gd name="T115" fmla="*/ 149 h 197"/>
                <a:gd name="T116" fmla="*/ 124 w 139"/>
                <a:gd name="T117" fmla="*/ 174 h 197"/>
                <a:gd name="T118" fmla="*/ 125 w 139"/>
                <a:gd name="T119" fmla="*/ 18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197">
                  <a:moveTo>
                    <a:pt x="134" y="167"/>
                  </a:moveTo>
                  <a:cubicBezTo>
                    <a:pt x="102" y="114"/>
                    <a:pt x="102" y="114"/>
                    <a:pt x="102" y="114"/>
                  </a:cubicBezTo>
                  <a:cubicBezTo>
                    <a:pt x="95" y="103"/>
                    <a:pt x="90" y="84"/>
                    <a:pt x="90" y="72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7" y="40"/>
                    <a:pt x="110" y="37"/>
                    <a:pt x="110" y="34"/>
                  </a:cubicBezTo>
                  <a:cubicBezTo>
                    <a:pt x="110" y="31"/>
                    <a:pt x="107" y="28"/>
                    <a:pt x="104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3"/>
                    <a:pt x="93" y="2"/>
                    <a:pt x="93" y="1"/>
                  </a:cubicBezTo>
                  <a:cubicBezTo>
                    <a:pt x="92" y="0"/>
                    <a:pt x="91" y="0"/>
                    <a:pt x="9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2" y="28"/>
                    <a:pt x="29" y="31"/>
                    <a:pt x="29" y="34"/>
                  </a:cubicBezTo>
                  <a:cubicBezTo>
                    <a:pt x="29" y="37"/>
                    <a:pt x="32" y="40"/>
                    <a:pt x="35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84"/>
                    <a:pt x="44" y="103"/>
                    <a:pt x="37" y="114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0" y="175"/>
                    <a:pt x="0" y="182"/>
                    <a:pt x="3" y="188"/>
                  </a:cubicBezTo>
                  <a:cubicBezTo>
                    <a:pt x="6" y="194"/>
                    <a:pt x="13" y="197"/>
                    <a:pt x="22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26" y="197"/>
                    <a:pt x="133" y="194"/>
                    <a:pt x="136" y="188"/>
                  </a:cubicBezTo>
                  <a:cubicBezTo>
                    <a:pt x="139" y="182"/>
                    <a:pt x="139" y="175"/>
                    <a:pt x="134" y="167"/>
                  </a:cubicBezTo>
                  <a:close/>
                  <a:moveTo>
                    <a:pt x="86" y="6"/>
                  </a:moveTo>
                  <a:cubicBezTo>
                    <a:pt x="79" y="28"/>
                    <a:pt x="79" y="28"/>
                    <a:pt x="79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3" y="6"/>
                    <a:pt x="53" y="6"/>
                    <a:pt x="53" y="6"/>
                  </a:cubicBezTo>
                  <a:lnTo>
                    <a:pt x="86" y="6"/>
                  </a:lnTo>
                  <a:close/>
                  <a:moveTo>
                    <a:pt x="48" y="120"/>
                  </a:moveTo>
                  <a:cubicBezTo>
                    <a:pt x="55" y="108"/>
                    <a:pt x="61" y="87"/>
                    <a:pt x="61" y="72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87"/>
                    <a:pt x="84" y="108"/>
                    <a:pt x="91" y="120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2" y="142"/>
                    <a:pt x="101" y="141"/>
                    <a:pt x="99" y="141"/>
                  </a:cubicBezTo>
                  <a:cubicBezTo>
                    <a:pt x="95" y="139"/>
                    <a:pt x="91" y="138"/>
                    <a:pt x="84" y="138"/>
                  </a:cubicBezTo>
                  <a:cubicBezTo>
                    <a:pt x="76" y="138"/>
                    <a:pt x="72" y="139"/>
                    <a:pt x="68" y="141"/>
                  </a:cubicBezTo>
                  <a:cubicBezTo>
                    <a:pt x="65" y="142"/>
                    <a:pt x="62" y="143"/>
                    <a:pt x="55" y="143"/>
                  </a:cubicBezTo>
                  <a:cubicBezTo>
                    <a:pt x="48" y="143"/>
                    <a:pt x="45" y="142"/>
                    <a:pt x="42" y="141"/>
                  </a:cubicBezTo>
                  <a:cubicBezTo>
                    <a:pt x="40" y="140"/>
                    <a:pt x="39" y="139"/>
                    <a:pt x="37" y="139"/>
                  </a:cubicBezTo>
                  <a:lnTo>
                    <a:pt x="48" y="120"/>
                  </a:lnTo>
                  <a:close/>
                  <a:moveTo>
                    <a:pt x="125" y="182"/>
                  </a:moveTo>
                  <a:cubicBezTo>
                    <a:pt x="124" y="184"/>
                    <a:pt x="121" y="185"/>
                    <a:pt x="117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18" y="185"/>
                    <a:pt x="15" y="184"/>
                    <a:pt x="14" y="182"/>
                  </a:cubicBezTo>
                  <a:cubicBezTo>
                    <a:pt x="13" y="180"/>
                    <a:pt x="13" y="177"/>
                    <a:pt x="15" y="17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6" y="145"/>
                    <a:pt x="38" y="146"/>
                    <a:pt x="40" y="146"/>
                  </a:cubicBezTo>
                  <a:cubicBezTo>
                    <a:pt x="43" y="148"/>
                    <a:pt x="47" y="149"/>
                    <a:pt x="55" y="149"/>
                  </a:cubicBezTo>
                  <a:cubicBezTo>
                    <a:pt x="63" y="149"/>
                    <a:pt x="67" y="148"/>
                    <a:pt x="70" y="146"/>
                  </a:cubicBezTo>
                  <a:cubicBezTo>
                    <a:pt x="74" y="145"/>
                    <a:pt x="77" y="144"/>
                    <a:pt x="84" y="144"/>
                  </a:cubicBezTo>
                  <a:cubicBezTo>
                    <a:pt x="90" y="144"/>
                    <a:pt x="93" y="145"/>
                    <a:pt x="97" y="146"/>
                  </a:cubicBezTo>
                  <a:cubicBezTo>
                    <a:pt x="100" y="148"/>
                    <a:pt x="103" y="149"/>
                    <a:pt x="109" y="149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6" y="177"/>
                    <a:pt x="126" y="180"/>
                    <a:pt x="125" y="18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5460453" y="3790195"/>
            <a:ext cx="550618" cy="511663"/>
            <a:chOff x="6200450" y="3759487"/>
            <a:chExt cx="550618" cy="511663"/>
          </a:xfrm>
        </p:grpSpPr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6465825" y="3934676"/>
              <a:ext cx="285243" cy="336474"/>
            </a:xfrm>
            <a:custGeom>
              <a:avLst/>
              <a:gdLst>
                <a:gd name="T0" fmla="*/ 108 w 113"/>
                <a:gd name="T1" fmla="*/ 110 h 136"/>
                <a:gd name="T2" fmla="*/ 83 w 113"/>
                <a:gd name="T3" fmla="*/ 68 h 136"/>
                <a:gd name="T4" fmla="*/ 74 w 113"/>
                <a:gd name="T5" fmla="*/ 37 h 136"/>
                <a:gd name="T6" fmla="*/ 74 w 113"/>
                <a:gd name="T7" fmla="*/ 13 h 136"/>
                <a:gd name="T8" fmla="*/ 83 w 113"/>
                <a:gd name="T9" fmla="*/ 13 h 136"/>
                <a:gd name="T10" fmla="*/ 89 w 113"/>
                <a:gd name="T11" fmla="*/ 7 h 136"/>
                <a:gd name="T12" fmla="*/ 83 w 113"/>
                <a:gd name="T13" fmla="*/ 0 h 136"/>
                <a:gd name="T14" fmla="*/ 68 w 113"/>
                <a:gd name="T15" fmla="*/ 0 h 136"/>
                <a:gd name="T16" fmla="*/ 68 w 113"/>
                <a:gd name="T17" fmla="*/ 0 h 136"/>
                <a:gd name="T18" fmla="*/ 45 w 113"/>
                <a:gd name="T19" fmla="*/ 0 h 136"/>
                <a:gd name="T20" fmla="*/ 45 w 113"/>
                <a:gd name="T21" fmla="*/ 0 h 136"/>
                <a:gd name="T22" fmla="*/ 30 w 113"/>
                <a:gd name="T23" fmla="*/ 0 h 136"/>
                <a:gd name="T24" fmla="*/ 24 w 113"/>
                <a:gd name="T25" fmla="*/ 7 h 136"/>
                <a:gd name="T26" fmla="*/ 30 w 113"/>
                <a:gd name="T27" fmla="*/ 13 h 136"/>
                <a:gd name="T28" fmla="*/ 39 w 113"/>
                <a:gd name="T29" fmla="*/ 13 h 136"/>
                <a:gd name="T30" fmla="*/ 39 w 113"/>
                <a:gd name="T31" fmla="*/ 25 h 136"/>
                <a:gd name="T32" fmla="*/ 39 w 113"/>
                <a:gd name="T33" fmla="*/ 37 h 136"/>
                <a:gd name="T34" fmla="*/ 30 w 113"/>
                <a:gd name="T35" fmla="*/ 68 h 136"/>
                <a:gd name="T36" fmla="*/ 5 w 113"/>
                <a:gd name="T37" fmla="*/ 110 h 136"/>
                <a:gd name="T38" fmla="*/ 3 w 113"/>
                <a:gd name="T39" fmla="*/ 128 h 136"/>
                <a:gd name="T40" fmla="*/ 19 w 113"/>
                <a:gd name="T41" fmla="*/ 136 h 136"/>
                <a:gd name="T42" fmla="*/ 94 w 113"/>
                <a:gd name="T43" fmla="*/ 136 h 136"/>
                <a:gd name="T44" fmla="*/ 94 w 113"/>
                <a:gd name="T45" fmla="*/ 136 h 136"/>
                <a:gd name="T46" fmla="*/ 110 w 113"/>
                <a:gd name="T47" fmla="*/ 128 h 136"/>
                <a:gd name="T48" fmla="*/ 108 w 113"/>
                <a:gd name="T49" fmla="*/ 110 h 136"/>
                <a:gd name="T50" fmla="*/ 41 w 113"/>
                <a:gd name="T51" fmla="*/ 75 h 136"/>
                <a:gd name="T52" fmla="*/ 51 w 113"/>
                <a:gd name="T53" fmla="*/ 37 h 136"/>
                <a:gd name="T54" fmla="*/ 51 w 113"/>
                <a:gd name="T55" fmla="*/ 25 h 136"/>
                <a:gd name="T56" fmla="*/ 51 w 113"/>
                <a:gd name="T57" fmla="*/ 13 h 136"/>
                <a:gd name="T58" fmla="*/ 61 w 113"/>
                <a:gd name="T59" fmla="*/ 13 h 136"/>
                <a:gd name="T60" fmla="*/ 61 w 113"/>
                <a:gd name="T61" fmla="*/ 37 h 136"/>
                <a:gd name="T62" fmla="*/ 72 w 113"/>
                <a:gd name="T63" fmla="*/ 75 h 136"/>
                <a:gd name="T64" fmla="*/ 85 w 113"/>
                <a:gd name="T65" fmla="*/ 95 h 136"/>
                <a:gd name="T66" fmla="*/ 80 w 113"/>
                <a:gd name="T67" fmla="*/ 94 h 136"/>
                <a:gd name="T68" fmla="*/ 68 w 113"/>
                <a:gd name="T69" fmla="*/ 92 h 136"/>
                <a:gd name="T70" fmla="*/ 55 w 113"/>
                <a:gd name="T71" fmla="*/ 94 h 136"/>
                <a:gd name="T72" fmla="*/ 45 w 113"/>
                <a:gd name="T73" fmla="*/ 96 h 136"/>
                <a:gd name="T74" fmla="*/ 34 w 113"/>
                <a:gd name="T75" fmla="*/ 94 h 136"/>
                <a:gd name="T76" fmla="*/ 30 w 113"/>
                <a:gd name="T77" fmla="*/ 93 h 136"/>
                <a:gd name="T78" fmla="*/ 41 w 113"/>
                <a:gd name="T79" fmla="*/ 75 h 136"/>
                <a:gd name="T80" fmla="*/ 99 w 113"/>
                <a:gd name="T81" fmla="*/ 122 h 136"/>
                <a:gd name="T82" fmla="*/ 94 w 113"/>
                <a:gd name="T83" fmla="*/ 123 h 136"/>
                <a:gd name="T84" fmla="*/ 19 w 113"/>
                <a:gd name="T85" fmla="*/ 123 h 136"/>
                <a:gd name="T86" fmla="*/ 14 w 113"/>
                <a:gd name="T87" fmla="*/ 122 h 136"/>
                <a:gd name="T88" fmla="*/ 15 w 113"/>
                <a:gd name="T89" fmla="*/ 117 h 136"/>
                <a:gd name="T90" fmla="*/ 26 w 113"/>
                <a:gd name="T91" fmla="*/ 98 h 136"/>
                <a:gd name="T92" fmla="*/ 32 w 113"/>
                <a:gd name="T93" fmla="*/ 100 h 136"/>
                <a:gd name="T94" fmla="*/ 45 w 113"/>
                <a:gd name="T95" fmla="*/ 102 h 136"/>
                <a:gd name="T96" fmla="*/ 57 w 113"/>
                <a:gd name="T97" fmla="*/ 100 h 136"/>
                <a:gd name="T98" fmla="*/ 68 w 113"/>
                <a:gd name="T99" fmla="*/ 98 h 136"/>
                <a:gd name="T100" fmla="*/ 78 w 113"/>
                <a:gd name="T101" fmla="*/ 100 h 136"/>
                <a:gd name="T102" fmla="*/ 89 w 113"/>
                <a:gd name="T103" fmla="*/ 102 h 136"/>
                <a:gd name="T104" fmla="*/ 98 w 113"/>
                <a:gd name="T105" fmla="*/ 117 h 136"/>
                <a:gd name="T106" fmla="*/ 99 w 113"/>
                <a:gd name="T107" fmla="*/ 1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36">
                  <a:moveTo>
                    <a:pt x="108" y="110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78" y="61"/>
                    <a:pt x="74" y="46"/>
                    <a:pt x="74" y="37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7" y="13"/>
                    <a:pt x="89" y="10"/>
                    <a:pt x="89" y="7"/>
                  </a:cubicBezTo>
                  <a:cubicBezTo>
                    <a:pt x="89" y="3"/>
                    <a:pt x="87" y="0"/>
                    <a:pt x="8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0"/>
                    <a:pt x="24" y="3"/>
                    <a:pt x="24" y="7"/>
                  </a:cubicBezTo>
                  <a:cubicBezTo>
                    <a:pt x="24" y="10"/>
                    <a:pt x="26" y="13"/>
                    <a:pt x="30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46"/>
                    <a:pt x="35" y="61"/>
                    <a:pt x="30" y="68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7"/>
                    <a:pt x="0" y="123"/>
                    <a:pt x="3" y="128"/>
                  </a:cubicBezTo>
                  <a:cubicBezTo>
                    <a:pt x="6" y="133"/>
                    <a:pt x="12" y="136"/>
                    <a:pt x="19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101" y="136"/>
                    <a:pt x="107" y="133"/>
                    <a:pt x="110" y="128"/>
                  </a:cubicBezTo>
                  <a:cubicBezTo>
                    <a:pt x="113" y="123"/>
                    <a:pt x="112" y="117"/>
                    <a:pt x="108" y="110"/>
                  </a:cubicBezTo>
                  <a:close/>
                  <a:moveTo>
                    <a:pt x="41" y="75"/>
                  </a:moveTo>
                  <a:cubicBezTo>
                    <a:pt x="47" y="65"/>
                    <a:pt x="51" y="48"/>
                    <a:pt x="51" y="3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48"/>
                    <a:pt x="66" y="65"/>
                    <a:pt x="72" y="7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5"/>
                    <a:pt x="82" y="95"/>
                    <a:pt x="80" y="94"/>
                  </a:cubicBezTo>
                  <a:cubicBezTo>
                    <a:pt x="78" y="93"/>
                    <a:pt x="74" y="92"/>
                    <a:pt x="68" y="92"/>
                  </a:cubicBezTo>
                  <a:cubicBezTo>
                    <a:pt x="62" y="92"/>
                    <a:pt x="58" y="93"/>
                    <a:pt x="55" y="94"/>
                  </a:cubicBezTo>
                  <a:cubicBezTo>
                    <a:pt x="53" y="95"/>
                    <a:pt x="50" y="96"/>
                    <a:pt x="45" y="96"/>
                  </a:cubicBezTo>
                  <a:cubicBezTo>
                    <a:pt x="40" y="96"/>
                    <a:pt x="37" y="95"/>
                    <a:pt x="34" y="94"/>
                  </a:cubicBezTo>
                  <a:cubicBezTo>
                    <a:pt x="33" y="94"/>
                    <a:pt x="32" y="93"/>
                    <a:pt x="30" y="93"/>
                  </a:cubicBezTo>
                  <a:lnTo>
                    <a:pt x="41" y="75"/>
                  </a:lnTo>
                  <a:close/>
                  <a:moveTo>
                    <a:pt x="99" y="122"/>
                  </a:moveTo>
                  <a:cubicBezTo>
                    <a:pt x="98" y="123"/>
                    <a:pt x="97" y="123"/>
                    <a:pt x="94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6" y="123"/>
                    <a:pt x="14" y="123"/>
                    <a:pt x="14" y="122"/>
                  </a:cubicBezTo>
                  <a:cubicBezTo>
                    <a:pt x="14" y="121"/>
                    <a:pt x="14" y="119"/>
                    <a:pt x="15" y="117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9" y="99"/>
                    <a:pt x="31" y="99"/>
                    <a:pt x="32" y="100"/>
                  </a:cubicBezTo>
                  <a:cubicBezTo>
                    <a:pt x="35" y="101"/>
                    <a:pt x="39" y="102"/>
                    <a:pt x="45" y="102"/>
                  </a:cubicBezTo>
                  <a:cubicBezTo>
                    <a:pt x="51" y="102"/>
                    <a:pt x="55" y="101"/>
                    <a:pt x="57" y="100"/>
                  </a:cubicBezTo>
                  <a:cubicBezTo>
                    <a:pt x="60" y="99"/>
                    <a:pt x="63" y="98"/>
                    <a:pt x="68" y="98"/>
                  </a:cubicBezTo>
                  <a:cubicBezTo>
                    <a:pt x="73" y="98"/>
                    <a:pt x="76" y="99"/>
                    <a:pt x="78" y="100"/>
                  </a:cubicBezTo>
                  <a:cubicBezTo>
                    <a:pt x="81" y="101"/>
                    <a:pt x="84" y="102"/>
                    <a:pt x="89" y="102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9"/>
                    <a:pt x="99" y="121"/>
                    <a:pt x="99" y="12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6576516" y="3838740"/>
              <a:ext cx="63861" cy="83423"/>
            </a:xfrm>
            <a:custGeom>
              <a:avLst/>
              <a:gdLst>
                <a:gd name="T0" fmla="*/ 12 w 25"/>
                <a:gd name="T1" fmla="*/ 0 h 34"/>
                <a:gd name="T2" fmla="*/ 10 w 25"/>
                <a:gd name="T3" fmla="*/ 4 h 34"/>
                <a:gd name="T4" fmla="*/ 4 w 25"/>
                <a:gd name="T5" fmla="*/ 12 h 34"/>
                <a:gd name="T6" fmla="*/ 0 w 25"/>
                <a:gd name="T7" fmla="*/ 21 h 34"/>
                <a:gd name="T8" fmla="*/ 12 w 25"/>
                <a:gd name="T9" fmla="*/ 34 h 34"/>
                <a:gd name="T10" fmla="*/ 25 w 25"/>
                <a:gd name="T11" fmla="*/ 21 h 34"/>
                <a:gd name="T12" fmla="*/ 22 w 25"/>
                <a:gd name="T13" fmla="*/ 13 h 34"/>
                <a:gd name="T14" fmla="*/ 21 w 25"/>
                <a:gd name="T15" fmla="*/ 12 h 34"/>
                <a:gd name="T16" fmla="*/ 21 w 25"/>
                <a:gd name="T17" fmla="*/ 12 h 34"/>
                <a:gd name="T18" fmla="*/ 21 w 25"/>
                <a:gd name="T19" fmla="*/ 12 h 34"/>
                <a:gd name="T20" fmla="*/ 15 w 25"/>
                <a:gd name="T21" fmla="*/ 4 h 34"/>
                <a:gd name="T22" fmla="*/ 12 w 25"/>
                <a:gd name="T23" fmla="*/ 0 h 34"/>
                <a:gd name="T24" fmla="*/ 16 w 25"/>
                <a:gd name="T25" fmla="*/ 16 h 34"/>
                <a:gd name="T26" fmla="*/ 17 w 25"/>
                <a:gd name="T27" fmla="*/ 17 h 34"/>
                <a:gd name="T28" fmla="*/ 19 w 25"/>
                <a:gd name="T29" fmla="*/ 21 h 34"/>
                <a:gd name="T30" fmla="*/ 12 w 25"/>
                <a:gd name="T31" fmla="*/ 28 h 34"/>
                <a:gd name="T32" fmla="*/ 6 w 25"/>
                <a:gd name="T33" fmla="*/ 21 h 34"/>
                <a:gd name="T34" fmla="*/ 8 w 25"/>
                <a:gd name="T35" fmla="*/ 16 h 34"/>
                <a:gd name="T36" fmla="*/ 12 w 25"/>
                <a:gd name="T37" fmla="*/ 11 h 34"/>
                <a:gd name="T38" fmla="*/ 16 w 25"/>
                <a:gd name="T3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4">
                  <a:moveTo>
                    <a:pt x="12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8" y="7"/>
                    <a:pt x="4" y="11"/>
                    <a:pt x="4" y="12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0" y="28"/>
                    <a:pt x="6" y="34"/>
                    <a:pt x="12" y="34"/>
                  </a:cubicBezTo>
                  <a:cubicBezTo>
                    <a:pt x="19" y="34"/>
                    <a:pt x="25" y="28"/>
                    <a:pt x="25" y="21"/>
                  </a:cubicBezTo>
                  <a:cubicBezTo>
                    <a:pt x="25" y="18"/>
                    <a:pt x="24" y="15"/>
                    <a:pt x="22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17" y="7"/>
                    <a:pt x="15" y="4"/>
                  </a:cubicBezTo>
                  <a:lnTo>
                    <a:pt x="12" y="0"/>
                  </a:lnTo>
                  <a:close/>
                  <a:moveTo>
                    <a:pt x="16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8" y="18"/>
                    <a:pt x="19" y="20"/>
                    <a:pt x="19" y="21"/>
                  </a:cubicBezTo>
                  <a:cubicBezTo>
                    <a:pt x="19" y="25"/>
                    <a:pt x="16" y="28"/>
                    <a:pt x="12" y="28"/>
                  </a:cubicBezTo>
                  <a:cubicBezTo>
                    <a:pt x="9" y="28"/>
                    <a:pt x="6" y="25"/>
                    <a:pt x="6" y="21"/>
                  </a:cubicBezTo>
                  <a:cubicBezTo>
                    <a:pt x="6" y="19"/>
                    <a:pt x="7" y="18"/>
                    <a:pt x="8" y="16"/>
                  </a:cubicBezTo>
                  <a:cubicBezTo>
                    <a:pt x="9" y="15"/>
                    <a:pt x="11" y="13"/>
                    <a:pt x="12" y="11"/>
                  </a:cubicBezTo>
                  <a:cubicBezTo>
                    <a:pt x="14" y="13"/>
                    <a:pt x="15" y="15"/>
                    <a:pt x="16" y="1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6200450" y="3759487"/>
              <a:ext cx="424316" cy="511662"/>
            </a:xfrm>
            <a:custGeom>
              <a:avLst/>
              <a:gdLst>
                <a:gd name="T0" fmla="*/ 91 w 168"/>
                <a:gd name="T1" fmla="*/ 13 h 207"/>
                <a:gd name="T2" fmla="*/ 155 w 168"/>
                <a:gd name="T3" fmla="*/ 28 h 207"/>
                <a:gd name="T4" fmla="*/ 168 w 168"/>
                <a:gd name="T5" fmla="*/ 6 h 207"/>
                <a:gd name="T6" fmla="*/ 29 w 168"/>
                <a:gd name="T7" fmla="*/ 0 h 207"/>
                <a:gd name="T8" fmla="*/ 23 w 168"/>
                <a:gd name="T9" fmla="*/ 42 h 207"/>
                <a:gd name="T10" fmla="*/ 10 w 168"/>
                <a:gd name="T11" fmla="*/ 43 h 207"/>
                <a:gd name="T12" fmla="*/ 13 w 168"/>
                <a:gd name="T13" fmla="*/ 61 h 207"/>
                <a:gd name="T14" fmla="*/ 0 w 168"/>
                <a:gd name="T15" fmla="*/ 67 h 207"/>
                <a:gd name="T16" fmla="*/ 10 w 168"/>
                <a:gd name="T17" fmla="*/ 74 h 207"/>
                <a:gd name="T18" fmla="*/ 30 w 168"/>
                <a:gd name="T19" fmla="*/ 151 h 207"/>
                <a:gd name="T20" fmla="*/ 44 w 168"/>
                <a:gd name="T21" fmla="*/ 145 h 207"/>
                <a:gd name="T22" fmla="*/ 50 w 168"/>
                <a:gd name="T23" fmla="*/ 119 h 207"/>
                <a:gd name="T24" fmla="*/ 50 w 168"/>
                <a:gd name="T25" fmla="*/ 117 h 207"/>
                <a:gd name="T26" fmla="*/ 53 w 168"/>
                <a:gd name="T27" fmla="*/ 74 h 207"/>
                <a:gd name="T28" fmla="*/ 84 w 168"/>
                <a:gd name="T29" fmla="*/ 70 h 207"/>
                <a:gd name="T30" fmla="*/ 81 w 168"/>
                <a:gd name="T31" fmla="*/ 181 h 207"/>
                <a:gd name="T32" fmla="*/ 54 w 168"/>
                <a:gd name="T33" fmla="*/ 198 h 207"/>
                <a:gd name="T34" fmla="*/ 48 w 168"/>
                <a:gd name="T35" fmla="*/ 194 h 207"/>
                <a:gd name="T36" fmla="*/ 40 w 168"/>
                <a:gd name="T37" fmla="*/ 179 h 207"/>
                <a:gd name="T38" fmla="*/ 33 w 168"/>
                <a:gd name="T39" fmla="*/ 158 h 207"/>
                <a:gd name="T40" fmla="*/ 33 w 168"/>
                <a:gd name="T41" fmla="*/ 157 h 207"/>
                <a:gd name="T42" fmla="*/ 33 w 168"/>
                <a:gd name="T43" fmla="*/ 156 h 207"/>
                <a:gd name="T44" fmla="*/ 32 w 168"/>
                <a:gd name="T45" fmla="*/ 155 h 207"/>
                <a:gd name="T46" fmla="*/ 31 w 168"/>
                <a:gd name="T47" fmla="*/ 155 h 207"/>
                <a:gd name="T48" fmla="*/ 30 w 168"/>
                <a:gd name="T49" fmla="*/ 155 h 207"/>
                <a:gd name="T50" fmla="*/ 29 w 168"/>
                <a:gd name="T51" fmla="*/ 155 h 207"/>
                <a:gd name="T52" fmla="*/ 29 w 168"/>
                <a:gd name="T53" fmla="*/ 155 h 207"/>
                <a:gd name="T54" fmla="*/ 28 w 168"/>
                <a:gd name="T55" fmla="*/ 156 h 207"/>
                <a:gd name="T56" fmla="*/ 27 w 168"/>
                <a:gd name="T57" fmla="*/ 157 h 207"/>
                <a:gd name="T58" fmla="*/ 18 w 168"/>
                <a:gd name="T59" fmla="*/ 189 h 207"/>
                <a:gd name="T60" fmla="*/ 12 w 168"/>
                <a:gd name="T61" fmla="*/ 194 h 207"/>
                <a:gd name="T62" fmla="*/ 12 w 168"/>
                <a:gd name="T63" fmla="*/ 207 h 207"/>
                <a:gd name="T64" fmla="*/ 53 w 168"/>
                <a:gd name="T65" fmla="*/ 204 h 207"/>
                <a:gd name="T66" fmla="*/ 82 w 168"/>
                <a:gd name="T67" fmla="*/ 204 h 207"/>
                <a:gd name="T68" fmla="*/ 94 w 168"/>
                <a:gd name="T69" fmla="*/ 201 h 207"/>
                <a:gd name="T70" fmla="*/ 91 w 168"/>
                <a:gd name="T71" fmla="*/ 176 h 207"/>
                <a:gd name="T72" fmla="*/ 28 w 168"/>
                <a:gd name="T73" fmla="*/ 169 h 207"/>
                <a:gd name="T74" fmla="*/ 34 w 168"/>
                <a:gd name="T75" fmla="*/ 181 h 207"/>
                <a:gd name="T76" fmla="*/ 27 w 168"/>
                <a:gd name="T77" fmla="*/ 191 h 207"/>
                <a:gd name="T78" fmla="*/ 27 w 168"/>
                <a:gd name="T79" fmla="*/ 171 h 207"/>
                <a:gd name="T80" fmla="*/ 43 w 168"/>
                <a:gd name="T81" fmla="*/ 48 h 207"/>
                <a:gd name="T82" fmla="*/ 19 w 168"/>
                <a:gd name="T83" fmla="*/ 61 h 207"/>
                <a:gd name="T84" fmla="*/ 39 w 168"/>
                <a:gd name="T85" fmla="*/ 141 h 207"/>
                <a:gd name="T86" fmla="*/ 16 w 168"/>
                <a:gd name="T87" fmla="*/ 131 h 207"/>
                <a:gd name="T88" fmla="*/ 17 w 168"/>
                <a:gd name="T89" fmla="*/ 120 h 207"/>
                <a:gd name="T90" fmla="*/ 31 w 168"/>
                <a:gd name="T91" fmla="*/ 120 h 207"/>
                <a:gd name="T92" fmla="*/ 40 w 168"/>
                <a:gd name="T93" fmla="*/ 120 h 207"/>
                <a:gd name="T94" fmla="*/ 43 w 168"/>
                <a:gd name="T95" fmla="*/ 131 h 207"/>
                <a:gd name="T96" fmla="*/ 43 w 168"/>
                <a:gd name="T97" fmla="*/ 114 h 207"/>
                <a:gd name="T98" fmla="*/ 35 w 168"/>
                <a:gd name="T99" fmla="*/ 113 h 207"/>
                <a:gd name="T100" fmla="*/ 24 w 168"/>
                <a:gd name="T101" fmla="*/ 115 h 207"/>
                <a:gd name="T102" fmla="*/ 16 w 168"/>
                <a:gd name="T103" fmla="*/ 113 h 207"/>
                <a:gd name="T104" fmla="*/ 43 w 168"/>
                <a:gd name="T105" fmla="*/ 74 h 207"/>
                <a:gd name="T106" fmla="*/ 59 w 168"/>
                <a:gd name="T107" fmla="*/ 64 h 207"/>
                <a:gd name="T108" fmla="*/ 46 w 168"/>
                <a:gd name="T109" fmla="*/ 61 h 207"/>
                <a:gd name="T110" fmla="*/ 49 w 168"/>
                <a:gd name="T111" fmla="*/ 43 h 207"/>
                <a:gd name="T112" fmla="*/ 36 w 168"/>
                <a:gd name="T113" fmla="*/ 42 h 207"/>
                <a:gd name="T114" fmla="*/ 84 w 168"/>
                <a:gd name="T115" fmla="*/ 13 h 207"/>
                <a:gd name="T116" fmla="*/ 59 w 168"/>
                <a:gd name="T117" fmla="*/ 6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07">
                  <a:moveTo>
                    <a:pt x="91" y="176"/>
                  </a:moveTo>
                  <a:cubicBezTo>
                    <a:pt x="91" y="13"/>
                    <a:pt x="91" y="13"/>
                    <a:pt x="91" y="13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8" y="3"/>
                    <a:pt x="165" y="0"/>
                    <a:pt x="16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3"/>
                    <a:pt x="23" y="6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1" y="42"/>
                    <a:pt x="10" y="43"/>
                  </a:cubicBezTo>
                  <a:cubicBezTo>
                    <a:pt x="10" y="44"/>
                    <a:pt x="9" y="45"/>
                    <a:pt x="10" y="4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3" y="61"/>
                    <a:pt x="0" y="64"/>
                    <a:pt x="0" y="67"/>
                  </a:cubicBezTo>
                  <a:cubicBezTo>
                    <a:pt x="0" y="71"/>
                    <a:pt x="3" y="74"/>
                    <a:pt x="6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42"/>
                    <a:pt x="19" y="151"/>
                    <a:pt x="30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5" y="151"/>
                    <a:pt x="40" y="149"/>
                    <a:pt x="44" y="145"/>
                  </a:cubicBezTo>
                  <a:cubicBezTo>
                    <a:pt x="47" y="142"/>
                    <a:pt x="50" y="137"/>
                    <a:pt x="50" y="131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9"/>
                    <a:pt x="50" y="118"/>
                    <a:pt x="50" y="118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6" y="74"/>
                    <a:pt x="57" y="72"/>
                    <a:pt x="59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2" y="177"/>
                    <a:pt x="81" y="179"/>
                    <a:pt x="81" y="181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54" y="198"/>
                    <a:pt x="54" y="198"/>
                    <a:pt x="54" y="198"/>
                  </a:cubicBezTo>
                  <a:cubicBezTo>
                    <a:pt x="53" y="198"/>
                    <a:pt x="53" y="198"/>
                    <a:pt x="53" y="198"/>
                  </a:cubicBezTo>
                  <a:cubicBezTo>
                    <a:pt x="52" y="196"/>
                    <a:pt x="50" y="194"/>
                    <a:pt x="4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41" y="190"/>
                    <a:pt x="42" y="185"/>
                    <a:pt x="40" y="179"/>
                  </a:cubicBezTo>
                  <a:cubicBezTo>
                    <a:pt x="39" y="175"/>
                    <a:pt x="38" y="173"/>
                    <a:pt x="36" y="171"/>
                  </a:cubicBezTo>
                  <a:cubicBezTo>
                    <a:pt x="34" y="168"/>
                    <a:pt x="33" y="166"/>
                    <a:pt x="33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1" y="155"/>
                    <a:pt x="31" y="155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8" y="155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7" y="156"/>
                    <a:pt x="27" y="156"/>
                    <a:pt x="27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5" y="161"/>
                    <a:pt x="23" y="164"/>
                    <a:pt x="22" y="168"/>
                  </a:cubicBezTo>
                  <a:cubicBezTo>
                    <a:pt x="18" y="175"/>
                    <a:pt x="14" y="181"/>
                    <a:pt x="18" y="189"/>
                  </a:cubicBezTo>
                  <a:cubicBezTo>
                    <a:pt x="19" y="192"/>
                    <a:pt x="20" y="193"/>
                    <a:pt x="22" y="194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8" y="194"/>
                    <a:pt x="5" y="197"/>
                    <a:pt x="5" y="201"/>
                  </a:cubicBezTo>
                  <a:cubicBezTo>
                    <a:pt x="5" y="204"/>
                    <a:pt x="8" y="207"/>
                    <a:pt x="12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50" y="207"/>
                    <a:pt x="52" y="206"/>
                    <a:pt x="53" y="204"/>
                  </a:cubicBezTo>
                  <a:cubicBezTo>
                    <a:pt x="53" y="204"/>
                    <a:pt x="53" y="204"/>
                    <a:pt x="54" y="204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83" y="206"/>
                    <a:pt x="85" y="207"/>
                    <a:pt x="87" y="207"/>
                  </a:cubicBezTo>
                  <a:cubicBezTo>
                    <a:pt x="91" y="207"/>
                    <a:pt x="94" y="204"/>
                    <a:pt x="94" y="201"/>
                  </a:cubicBezTo>
                  <a:cubicBezTo>
                    <a:pt x="94" y="181"/>
                    <a:pt x="94" y="181"/>
                    <a:pt x="94" y="181"/>
                  </a:cubicBezTo>
                  <a:cubicBezTo>
                    <a:pt x="94" y="179"/>
                    <a:pt x="92" y="177"/>
                    <a:pt x="91" y="176"/>
                  </a:cubicBezTo>
                  <a:close/>
                  <a:moveTo>
                    <a:pt x="27" y="171"/>
                  </a:moveTo>
                  <a:cubicBezTo>
                    <a:pt x="27" y="170"/>
                    <a:pt x="28" y="169"/>
                    <a:pt x="28" y="169"/>
                  </a:cubicBezTo>
                  <a:cubicBezTo>
                    <a:pt x="29" y="171"/>
                    <a:pt x="30" y="173"/>
                    <a:pt x="31" y="174"/>
                  </a:cubicBezTo>
                  <a:cubicBezTo>
                    <a:pt x="32" y="176"/>
                    <a:pt x="33" y="178"/>
                    <a:pt x="34" y="181"/>
                  </a:cubicBezTo>
                  <a:cubicBezTo>
                    <a:pt x="36" y="186"/>
                    <a:pt x="34" y="190"/>
                    <a:pt x="31" y="194"/>
                  </a:cubicBezTo>
                  <a:cubicBezTo>
                    <a:pt x="30" y="192"/>
                    <a:pt x="28" y="192"/>
                    <a:pt x="27" y="191"/>
                  </a:cubicBezTo>
                  <a:cubicBezTo>
                    <a:pt x="26" y="190"/>
                    <a:pt x="24" y="189"/>
                    <a:pt x="23" y="187"/>
                  </a:cubicBezTo>
                  <a:cubicBezTo>
                    <a:pt x="21" y="181"/>
                    <a:pt x="23" y="178"/>
                    <a:pt x="27" y="171"/>
                  </a:cubicBezTo>
                  <a:close/>
                  <a:moveTo>
                    <a:pt x="17" y="48"/>
                  </a:moveTo>
                  <a:cubicBezTo>
                    <a:pt x="43" y="48"/>
                    <a:pt x="43" y="48"/>
                    <a:pt x="43" y="48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19" y="61"/>
                    <a:pt x="19" y="61"/>
                    <a:pt x="19" y="61"/>
                  </a:cubicBezTo>
                  <a:lnTo>
                    <a:pt x="17" y="48"/>
                  </a:lnTo>
                  <a:close/>
                  <a:moveTo>
                    <a:pt x="39" y="141"/>
                  </a:moveTo>
                  <a:cubicBezTo>
                    <a:pt x="37" y="144"/>
                    <a:pt x="33" y="145"/>
                    <a:pt x="30" y="145"/>
                  </a:cubicBezTo>
                  <a:cubicBezTo>
                    <a:pt x="22" y="145"/>
                    <a:pt x="16" y="139"/>
                    <a:pt x="16" y="13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9"/>
                    <a:pt x="17" y="120"/>
                    <a:pt x="17" y="120"/>
                  </a:cubicBezTo>
                  <a:cubicBezTo>
                    <a:pt x="19" y="120"/>
                    <a:pt x="21" y="121"/>
                    <a:pt x="24" y="121"/>
                  </a:cubicBezTo>
                  <a:cubicBezTo>
                    <a:pt x="27" y="121"/>
                    <a:pt x="29" y="120"/>
                    <a:pt x="31" y="120"/>
                  </a:cubicBezTo>
                  <a:cubicBezTo>
                    <a:pt x="32" y="119"/>
                    <a:pt x="33" y="119"/>
                    <a:pt x="35" y="119"/>
                  </a:cubicBezTo>
                  <a:cubicBezTo>
                    <a:pt x="38" y="119"/>
                    <a:pt x="39" y="119"/>
                    <a:pt x="40" y="120"/>
                  </a:cubicBezTo>
                  <a:cubicBezTo>
                    <a:pt x="41" y="120"/>
                    <a:pt x="42" y="120"/>
                    <a:pt x="43" y="12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3" y="135"/>
                    <a:pt x="42" y="138"/>
                    <a:pt x="39" y="141"/>
                  </a:cubicBezTo>
                  <a:close/>
                  <a:moveTo>
                    <a:pt x="43" y="114"/>
                  </a:moveTo>
                  <a:cubicBezTo>
                    <a:pt x="43" y="114"/>
                    <a:pt x="43" y="114"/>
                    <a:pt x="42" y="114"/>
                  </a:cubicBezTo>
                  <a:cubicBezTo>
                    <a:pt x="41" y="113"/>
                    <a:pt x="39" y="113"/>
                    <a:pt x="35" y="113"/>
                  </a:cubicBezTo>
                  <a:cubicBezTo>
                    <a:pt x="32" y="113"/>
                    <a:pt x="30" y="113"/>
                    <a:pt x="29" y="114"/>
                  </a:cubicBezTo>
                  <a:cubicBezTo>
                    <a:pt x="27" y="114"/>
                    <a:pt x="26" y="115"/>
                    <a:pt x="24" y="115"/>
                  </a:cubicBezTo>
                  <a:cubicBezTo>
                    <a:pt x="22" y="115"/>
                    <a:pt x="21" y="114"/>
                    <a:pt x="20" y="114"/>
                  </a:cubicBezTo>
                  <a:cubicBezTo>
                    <a:pt x="19" y="114"/>
                    <a:pt x="17" y="113"/>
                    <a:pt x="16" y="11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43" y="74"/>
                    <a:pt x="43" y="74"/>
                    <a:pt x="43" y="74"/>
                  </a:cubicBezTo>
                  <a:lnTo>
                    <a:pt x="43" y="114"/>
                  </a:lnTo>
                  <a:close/>
                  <a:moveTo>
                    <a:pt x="59" y="64"/>
                  </a:moveTo>
                  <a:cubicBezTo>
                    <a:pt x="57" y="62"/>
                    <a:pt x="56" y="61"/>
                    <a:pt x="53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4"/>
                    <a:pt x="49" y="43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64"/>
                    <a:pt x="84" y="64"/>
                    <a:pt x="84" y="64"/>
                  </a:cubicBezTo>
                  <a:lnTo>
                    <a:pt x="59" y="6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74"/>
            <p:cNvSpPr>
              <a:spLocks noChangeArrowheads="1"/>
            </p:cNvSpPr>
            <p:nvPr/>
          </p:nvSpPr>
          <p:spPr bwMode="auto">
            <a:xfrm>
              <a:off x="6255796" y="3997244"/>
              <a:ext cx="18449" cy="13904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5"/>
            <p:cNvSpPr>
              <a:spLocks noChangeArrowheads="1"/>
            </p:cNvSpPr>
            <p:nvPr/>
          </p:nvSpPr>
          <p:spPr bwMode="auto">
            <a:xfrm>
              <a:off x="6284178" y="3976388"/>
              <a:ext cx="17029" cy="15295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6"/>
            <p:cNvSpPr>
              <a:spLocks noChangeArrowheads="1"/>
            </p:cNvSpPr>
            <p:nvPr/>
          </p:nvSpPr>
          <p:spPr bwMode="auto">
            <a:xfrm>
              <a:off x="6261472" y="3952752"/>
              <a:ext cx="15611" cy="13904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6264310" y="4197460"/>
              <a:ext cx="19868" cy="31979"/>
            </a:xfrm>
            <a:custGeom>
              <a:avLst/>
              <a:gdLst>
                <a:gd name="T0" fmla="*/ 2 w 8"/>
                <a:gd name="T1" fmla="*/ 11 h 13"/>
                <a:gd name="T2" fmla="*/ 5 w 8"/>
                <a:gd name="T3" fmla="*/ 13 h 13"/>
                <a:gd name="T4" fmla="*/ 6 w 8"/>
                <a:gd name="T5" fmla="*/ 12 h 13"/>
                <a:gd name="T6" fmla="*/ 7 w 8"/>
                <a:gd name="T7" fmla="*/ 8 h 13"/>
                <a:gd name="T8" fmla="*/ 7 w 8"/>
                <a:gd name="T9" fmla="*/ 4 h 13"/>
                <a:gd name="T10" fmla="*/ 7 w 8"/>
                <a:gd name="T11" fmla="*/ 3 h 13"/>
                <a:gd name="T12" fmla="*/ 3 w 8"/>
                <a:gd name="T13" fmla="*/ 0 h 13"/>
                <a:gd name="T14" fmla="*/ 0 w 8"/>
                <a:gd name="T15" fmla="*/ 4 h 13"/>
                <a:gd name="T16" fmla="*/ 0 w 8"/>
                <a:gd name="T17" fmla="*/ 5 h 13"/>
                <a:gd name="T18" fmla="*/ 2 w 8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3">
                  <a:moveTo>
                    <a:pt x="2" y="11"/>
                  </a:moveTo>
                  <a:cubicBezTo>
                    <a:pt x="2" y="12"/>
                    <a:pt x="3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8" y="11"/>
                    <a:pt x="8" y="9"/>
                    <a:pt x="7" y="8"/>
                  </a:cubicBezTo>
                  <a:cubicBezTo>
                    <a:pt x="7" y="7"/>
                    <a:pt x="7" y="6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0" name="Freeform 78"/>
          <p:cNvSpPr>
            <a:spLocks noEditPoints="1"/>
          </p:cNvSpPr>
          <p:nvPr/>
        </p:nvSpPr>
        <p:spPr bwMode="auto">
          <a:xfrm>
            <a:off x="6483637" y="3851372"/>
            <a:ext cx="398772" cy="389308"/>
          </a:xfrm>
          <a:custGeom>
            <a:avLst/>
            <a:gdLst>
              <a:gd name="T0" fmla="*/ 149 w 158"/>
              <a:gd name="T1" fmla="*/ 9 h 157"/>
              <a:gd name="T2" fmla="*/ 105 w 158"/>
              <a:gd name="T3" fmla="*/ 9 h 157"/>
              <a:gd name="T4" fmla="*/ 58 w 158"/>
              <a:gd name="T5" fmla="*/ 41 h 157"/>
              <a:gd name="T6" fmla="*/ 49 w 158"/>
              <a:gd name="T7" fmla="*/ 50 h 157"/>
              <a:gd name="T8" fmla="*/ 57 w 158"/>
              <a:gd name="T9" fmla="*/ 57 h 157"/>
              <a:gd name="T10" fmla="*/ 9 w 158"/>
              <a:gd name="T11" fmla="*/ 116 h 157"/>
              <a:gd name="T12" fmla="*/ 2 w 158"/>
              <a:gd name="T13" fmla="*/ 134 h 157"/>
              <a:gd name="T14" fmla="*/ 1 w 158"/>
              <a:gd name="T15" fmla="*/ 156 h 157"/>
              <a:gd name="T16" fmla="*/ 5 w 158"/>
              <a:gd name="T17" fmla="*/ 157 h 157"/>
              <a:gd name="T18" fmla="*/ 24 w 158"/>
              <a:gd name="T19" fmla="*/ 156 h 157"/>
              <a:gd name="T20" fmla="*/ 25 w 158"/>
              <a:gd name="T21" fmla="*/ 156 h 157"/>
              <a:gd name="T22" fmla="*/ 72 w 158"/>
              <a:gd name="T23" fmla="*/ 118 h 157"/>
              <a:gd name="T24" fmla="*/ 95 w 158"/>
              <a:gd name="T25" fmla="*/ 96 h 157"/>
              <a:gd name="T26" fmla="*/ 112 w 158"/>
              <a:gd name="T27" fmla="*/ 110 h 157"/>
              <a:gd name="T28" fmla="*/ 116 w 158"/>
              <a:gd name="T29" fmla="*/ 99 h 157"/>
              <a:gd name="T30" fmla="*/ 149 w 158"/>
              <a:gd name="T31" fmla="*/ 52 h 157"/>
              <a:gd name="T32" fmla="*/ 37 w 158"/>
              <a:gd name="T33" fmla="*/ 144 h 157"/>
              <a:gd name="T34" fmla="*/ 24 w 158"/>
              <a:gd name="T35" fmla="*/ 149 h 157"/>
              <a:gd name="T36" fmla="*/ 16 w 158"/>
              <a:gd name="T37" fmla="*/ 149 h 157"/>
              <a:gd name="T38" fmla="*/ 8 w 158"/>
              <a:gd name="T39" fmla="*/ 133 h 157"/>
              <a:gd name="T40" fmla="*/ 13 w 158"/>
              <a:gd name="T41" fmla="*/ 120 h 157"/>
              <a:gd name="T42" fmla="*/ 24 w 158"/>
              <a:gd name="T43" fmla="*/ 117 h 157"/>
              <a:gd name="T44" fmla="*/ 44 w 158"/>
              <a:gd name="T45" fmla="*/ 117 h 157"/>
              <a:gd name="T46" fmla="*/ 61 w 158"/>
              <a:gd name="T47" fmla="*/ 117 h 157"/>
              <a:gd name="T48" fmla="*/ 37 w 158"/>
              <a:gd name="T49" fmla="*/ 144 h 157"/>
              <a:gd name="T50" fmla="*/ 63 w 158"/>
              <a:gd name="T51" fmla="*/ 111 h 157"/>
              <a:gd name="T52" fmla="*/ 43 w 158"/>
              <a:gd name="T53" fmla="*/ 111 h 157"/>
              <a:gd name="T54" fmla="*/ 26 w 158"/>
              <a:gd name="T55" fmla="*/ 111 h 157"/>
              <a:gd name="T56" fmla="*/ 66 w 158"/>
              <a:gd name="T57" fmla="*/ 67 h 157"/>
              <a:gd name="T58" fmla="*/ 90 w 158"/>
              <a:gd name="T59" fmla="*/ 91 h 157"/>
              <a:gd name="T60" fmla="*/ 140 w 158"/>
              <a:gd name="T61" fmla="*/ 43 h 157"/>
              <a:gd name="T62" fmla="*/ 94 w 158"/>
              <a:gd name="T63" fmla="*/ 77 h 157"/>
              <a:gd name="T64" fmla="*/ 114 w 158"/>
              <a:gd name="T65" fmla="*/ 18 h 157"/>
              <a:gd name="T66" fmla="*/ 145 w 158"/>
              <a:gd name="T67" fmla="*/ 3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8" h="157">
                <a:moveTo>
                  <a:pt x="158" y="31"/>
                </a:moveTo>
                <a:cubicBezTo>
                  <a:pt x="158" y="22"/>
                  <a:pt x="154" y="15"/>
                  <a:pt x="149" y="9"/>
                </a:cubicBezTo>
                <a:cubicBezTo>
                  <a:pt x="143" y="3"/>
                  <a:pt x="135" y="0"/>
                  <a:pt x="127" y="0"/>
                </a:cubicBezTo>
                <a:cubicBezTo>
                  <a:pt x="119" y="0"/>
                  <a:pt x="111" y="3"/>
                  <a:pt x="105" y="9"/>
                </a:cubicBezTo>
                <a:cubicBezTo>
                  <a:pt x="65" y="49"/>
                  <a:pt x="65" y="49"/>
                  <a:pt x="65" y="49"/>
                </a:cubicBezTo>
                <a:cubicBezTo>
                  <a:pt x="58" y="41"/>
                  <a:pt x="58" y="41"/>
                  <a:pt x="58" y="41"/>
                </a:cubicBezTo>
                <a:cubicBezTo>
                  <a:pt x="56" y="39"/>
                  <a:pt x="52" y="39"/>
                  <a:pt x="49" y="41"/>
                </a:cubicBezTo>
                <a:cubicBezTo>
                  <a:pt x="47" y="44"/>
                  <a:pt x="47" y="48"/>
                  <a:pt x="49" y="50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62" y="63"/>
                  <a:pt x="62" y="63"/>
                  <a:pt x="62" y="63"/>
                </a:cubicBezTo>
                <a:cubicBezTo>
                  <a:pt x="9" y="116"/>
                  <a:pt x="9" y="116"/>
                  <a:pt x="9" y="116"/>
                </a:cubicBezTo>
                <a:cubicBezTo>
                  <a:pt x="4" y="120"/>
                  <a:pt x="2" y="126"/>
                  <a:pt x="2" y="133"/>
                </a:cubicBezTo>
                <a:cubicBezTo>
                  <a:pt x="2" y="133"/>
                  <a:pt x="2" y="133"/>
                  <a:pt x="2" y="134"/>
                </a:cubicBezTo>
                <a:cubicBezTo>
                  <a:pt x="2" y="140"/>
                  <a:pt x="2" y="149"/>
                  <a:pt x="0" y="153"/>
                </a:cubicBezTo>
                <a:cubicBezTo>
                  <a:pt x="0" y="154"/>
                  <a:pt x="0" y="155"/>
                  <a:pt x="1" y="156"/>
                </a:cubicBezTo>
                <a:cubicBezTo>
                  <a:pt x="2" y="157"/>
                  <a:pt x="2" y="157"/>
                  <a:pt x="3" y="157"/>
                </a:cubicBezTo>
                <a:cubicBezTo>
                  <a:pt x="4" y="157"/>
                  <a:pt x="4" y="157"/>
                  <a:pt x="5" y="157"/>
                </a:cubicBezTo>
                <a:cubicBezTo>
                  <a:pt x="7" y="156"/>
                  <a:pt x="11" y="155"/>
                  <a:pt x="16" y="155"/>
                </a:cubicBezTo>
                <a:cubicBezTo>
                  <a:pt x="19" y="155"/>
                  <a:pt x="22" y="155"/>
                  <a:pt x="24" y="156"/>
                </a:cubicBezTo>
                <a:cubicBezTo>
                  <a:pt x="24" y="156"/>
                  <a:pt x="24" y="156"/>
                  <a:pt x="25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31" y="156"/>
                  <a:pt x="37" y="153"/>
                  <a:pt x="42" y="149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3" y="118"/>
                  <a:pt x="73" y="117"/>
                  <a:pt x="74" y="117"/>
                </a:cubicBezTo>
                <a:cubicBezTo>
                  <a:pt x="95" y="96"/>
                  <a:pt x="95" y="96"/>
                  <a:pt x="95" y="96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08" y="109"/>
                  <a:pt x="110" y="110"/>
                  <a:pt x="112" y="110"/>
                </a:cubicBezTo>
                <a:cubicBezTo>
                  <a:pt x="113" y="110"/>
                  <a:pt x="115" y="109"/>
                  <a:pt x="116" y="108"/>
                </a:cubicBezTo>
                <a:cubicBezTo>
                  <a:pt x="118" y="106"/>
                  <a:pt x="118" y="102"/>
                  <a:pt x="116" y="99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49" y="52"/>
                  <a:pt x="149" y="52"/>
                  <a:pt x="149" y="52"/>
                </a:cubicBezTo>
                <a:cubicBezTo>
                  <a:pt x="154" y="47"/>
                  <a:pt x="158" y="39"/>
                  <a:pt x="158" y="31"/>
                </a:cubicBezTo>
                <a:close/>
                <a:moveTo>
                  <a:pt x="37" y="144"/>
                </a:moveTo>
                <a:cubicBezTo>
                  <a:pt x="34" y="148"/>
                  <a:pt x="30" y="149"/>
                  <a:pt x="25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2" y="149"/>
                  <a:pt x="19" y="149"/>
                  <a:pt x="16" y="149"/>
                </a:cubicBezTo>
                <a:cubicBezTo>
                  <a:pt x="13" y="149"/>
                  <a:pt x="10" y="149"/>
                  <a:pt x="8" y="150"/>
                </a:cubicBezTo>
                <a:cubicBezTo>
                  <a:pt x="9" y="143"/>
                  <a:pt x="8" y="136"/>
                  <a:pt x="8" y="133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28"/>
                  <a:pt x="10" y="124"/>
                  <a:pt x="13" y="120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21" y="116"/>
                  <a:pt x="22" y="117"/>
                  <a:pt x="24" y="117"/>
                </a:cubicBezTo>
                <a:cubicBezTo>
                  <a:pt x="26" y="118"/>
                  <a:pt x="29" y="119"/>
                  <a:pt x="34" y="119"/>
                </a:cubicBezTo>
                <a:cubicBezTo>
                  <a:pt x="39" y="119"/>
                  <a:pt x="42" y="118"/>
                  <a:pt x="44" y="117"/>
                </a:cubicBezTo>
                <a:cubicBezTo>
                  <a:pt x="46" y="117"/>
                  <a:pt x="49" y="116"/>
                  <a:pt x="53" y="116"/>
                </a:cubicBezTo>
                <a:cubicBezTo>
                  <a:pt x="57" y="116"/>
                  <a:pt x="59" y="117"/>
                  <a:pt x="61" y="117"/>
                </a:cubicBezTo>
                <a:cubicBezTo>
                  <a:pt x="62" y="118"/>
                  <a:pt x="63" y="118"/>
                  <a:pt x="64" y="118"/>
                </a:cubicBezTo>
                <a:lnTo>
                  <a:pt x="37" y="144"/>
                </a:lnTo>
                <a:close/>
                <a:moveTo>
                  <a:pt x="69" y="112"/>
                </a:moveTo>
                <a:cubicBezTo>
                  <a:pt x="66" y="112"/>
                  <a:pt x="64" y="112"/>
                  <a:pt x="63" y="111"/>
                </a:cubicBezTo>
                <a:cubicBezTo>
                  <a:pt x="61" y="111"/>
                  <a:pt x="58" y="110"/>
                  <a:pt x="53" y="110"/>
                </a:cubicBezTo>
                <a:cubicBezTo>
                  <a:pt x="48" y="110"/>
                  <a:pt x="45" y="111"/>
                  <a:pt x="43" y="111"/>
                </a:cubicBezTo>
                <a:cubicBezTo>
                  <a:pt x="40" y="112"/>
                  <a:pt x="38" y="112"/>
                  <a:pt x="34" y="112"/>
                </a:cubicBezTo>
                <a:cubicBezTo>
                  <a:pt x="30" y="112"/>
                  <a:pt x="28" y="112"/>
                  <a:pt x="26" y="111"/>
                </a:cubicBezTo>
                <a:cubicBezTo>
                  <a:pt x="25" y="111"/>
                  <a:pt x="24" y="111"/>
                  <a:pt x="23" y="111"/>
                </a:cubicBezTo>
                <a:cubicBezTo>
                  <a:pt x="66" y="67"/>
                  <a:pt x="66" y="67"/>
                  <a:pt x="66" y="67"/>
                </a:cubicBezTo>
                <a:cubicBezTo>
                  <a:pt x="87" y="88"/>
                  <a:pt x="87" y="88"/>
                  <a:pt x="87" y="88"/>
                </a:cubicBezTo>
                <a:cubicBezTo>
                  <a:pt x="90" y="91"/>
                  <a:pt x="90" y="91"/>
                  <a:pt x="90" y="91"/>
                </a:cubicBezTo>
                <a:lnTo>
                  <a:pt x="69" y="112"/>
                </a:lnTo>
                <a:close/>
                <a:moveTo>
                  <a:pt x="140" y="43"/>
                </a:moveTo>
                <a:cubicBezTo>
                  <a:pt x="100" y="83"/>
                  <a:pt x="100" y="83"/>
                  <a:pt x="100" y="83"/>
                </a:cubicBezTo>
                <a:cubicBezTo>
                  <a:pt x="94" y="77"/>
                  <a:pt x="94" y="77"/>
                  <a:pt x="94" y="77"/>
                </a:cubicBezTo>
                <a:cubicBezTo>
                  <a:pt x="74" y="57"/>
                  <a:pt x="74" y="57"/>
                  <a:pt x="74" y="57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21" y="11"/>
                  <a:pt x="133" y="11"/>
                  <a:pt x="140" y="18"/>
                </a:cubicBezTo>
                <a:cubicBezTo>
                  <a:pt x="143" y="21"/>
                  <a:pt x="145" y="26"/>
                  <a:pt x="145" y="31"/>
                </a:cubicBezTo>
                <a:cubicBezTo>
                  <a:pt x="145" y="35"/>
                  <a:pt x="143" y="40"/>
                  <a:pt x="140" y="43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1" name="组合 220"/>
          <p:cNvGrpSpPr/>
          <p:nvPr/>
        </p:nvGrpSpPr>
        <p:grpSpPr>
          <a:xfrm>
            <a:off x="726279" y="4806569"/>
            <a:ext cx="525073" cy="325351"/>
            <a:chOff x="1466276" y="4775861"/>
            <a:chExt cx="525073" cy="325351"/>
          </a:xfrm>
        </p:grpSpPr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1466276" y="4775861"/>
              <a:ext cx="525073" cy="325351"/>
            </a:xfrm>
            <a:custGeom>
              <a:avLst/>
              <a:gdLst>
                <a:gd name="T0" fmla="*/ 206 w 208"/>
                <a:gd name="T1" fmla="*/ 63 h 131"/>
                <a:gd name="T2" fmla="*/ 104 w 208"/>
                <a:gd name="T3" fmla="*/ 0 h 131"/>
                <a:gd name="T4" fmla="*/ 1 w 208"/>
                <a:gd name="T5" fmla="*/ 63 h 131"/>
                <a:gd name="T6" fmla="*/ 0 w 208"/>
                <a:gd name="T7" fmla="*/ 66 h 131"/>
                <a:gd name="T8" fmla="*/ 1 w 208"/>
                <a:gd name="T9" fmla="*/ 68 h 131"/>
                <a:gd name="T10" fmla="*/ 104 w 208"/>
                <a:gd name="T11" fmla="*/ 131 h 131"/>
                <a:gd name="T12" fmla="*/ 206 w 208"/>
                <a:gd name="T13" fmla="*/ 68 h 131"/>
                <a:gd name="T14" fmla="*/ 208 w 208"/>
                <a:gd name="T15" fmla="*/ 66 h 131"/>
                <a:gd name="T16" fmla="*/ 206 w 208"/>
                <a:gd name="T17" fmla="*/ 63 h 131"/>
                <a:gd name="T18" fmla="*/ 104 w 208"/>
                <a:gd name="T19" fmla="*/ 119 h 131"/>
                <a:gd name="T20" fmla="*/ 14 w 208"/>
                <a:gd name="T21" fmla="*/ 66 h 131"/>
                <a:gd name="T22" fmla="*/ 104 w 208"/>
                <a:gd name="T23" fmla="*/ 13 h 131"/>
                <a:gd name="T24" fmla="*/ 194 w 208"/>
                <a:gd name="T25" fmla="*/ 66 h 131"/>
                <a:gd name="T26" fmla="*/ 104 w 208"/>
                <a:gd name="T27" fmla="*/ 1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" h="131">
                  <a:moveTo>
                    <a:pt x="206" y="63"/>
                  </a:moveTo>
                  <a:cubicBezTo>
                    <a:pt x="189" y="25"/>
                    <a:pt x="149" y="0"/>
                    <a:pt x="104" y="0"/>
                  </a:cubicBezTo>
                  <a:cubicBezTo>
                    <a:pt x="59" y="0"/>
                    <a:pt x="18" y="25"/>
                    <a:pt x="1" y="6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8" y="107"/>
                    <a:pt x="59" y="131"/>
                    <a:pt x="104" y="131"/>
                  </a:cubicBezTo>
                  <a:cubicBezTo>
                    <a:pt x="149" y="131"/>
                    <a:pt x="189" y="107"/>
                    <a:pt x="206" y="68"/>
                  </a:cubicBezTo>
                  <a:cubicBezTo>
                    <a:pt x="208" y="66"/>
                    <a:pt x="208" y="66"/>
                    <a:pt x="208" y="66"/>
                  </a:cubicBezTo>
                  <a:lnTo>
                    <a:pt x="206" y="63"/>
                  </a:lnTo>
                  <a:close/>
                  <a:moveTo>
                    <a:pt x="104" y="119"/>
                  </a:moveTo>
                  <a:cubicBezTo>
                    <a:pt x="64" y="119"/>
                    <a:pt x="29" y="98"/>
                    <a:pt x="14" y="66"/>
                  </a:cubicBezTo>
                  <a:cubicBezTo>
                    <a:pt x="29" y="33"/>
                    <a:pt x="64" y="13"/>
                    <a:pt x="104" y="13"/>
                  </a:cubicBezTo>
                  <a:cubicBezTo>
                    <a:pt x="143" y="13"/>
                    <a:pt x="178" y="33"/>
                    <a:pt x="194" y="66"/>
                  </a:cubicBezTo>
                  <a:cubicBezTo>
                    <a:pt x="178" y="98"/>
                    <a:pt x="143" y="119"/>
                    <a:pt x="104" y="11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1620960" y="4832866"/>
              <a:ext cx="214287" cy="211339"/>
            </a:xfrm>
            <a:custGeom>
              <a:avLst/>
              <a:gdLst>
                <a:gd name="T0" fmla="*/ 43 w 85"/>
                <a:gd name="T1" fmla="*/ 0 h 85"/>
                <a:gd name="T2" fmla="*/ 0 w 85"/>
                <a:gd name="T3" fmla="*/ 43 h 85"/>
                <a:gd name="T4" fmla="*/ 43 w 85"/>
                <a:gd name="T5" fmla="*/ 85 h 85"/>
                <a:gd name="T6" fmla="*/ 85 w 85"/>
                <a:gd name="T7" fmla="*/ 43 h 85"/>
                <a:gd name="T8" fmla="*/ 43 w 85"/>
                <a:gd name="T9" fmla="*/ 0 h 85"/>
                <a:gd name="T10" fmla="*/ 43 w 85"/>
                <a:gd name="T11" fmla="*/ 79 h 85"/>
                <a:gd name="T12" fmla="*/ 6 w 85"/>
                <a:gd name="T13" fmla="*/ 43 h 85"/>
                <a:gd name="T14" fmla="*/ 43 w 85"/>
                <a:gd name="T15" fmla="*/ 6 h 85"/>
                <a:gd name="T16" fmla="*/ 79 w 85"/>
                <a:gd name="T17" fmla="*/ 43 h 85"/>
                <a:gd name="T18" fmla="*/ 43 w 85"/>
                <a:gd name="T19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6"/>
                    <a:pt x="19" y="85"/>
                    <a:pt x="43" y="85"/>
                  </a:cubicBezTo>
                  <a:cubicBezTo>
                    <a:pt x="66" y="85"/>
                    <a:pt x="85" y="66"/>
                    <a:pt x="85" y="43"/>
                  </a:cubicBezTo>
                  <a:cubicBezTo>
                    <a:pt x="85" y="19"/>
                    <a:pt x="66" y="0"/>
                    <a:pt x="43" y="0"/>
                  </a:cubicBezTo>
                  <a:close/>
                  <a:moveTo>
                    <a:pt x="43" y="79"/>
                  </a:moveTo>
                  <a:cubicBezTo>
                    <a:pt x="23" y="79"/>
                    <a:pt x="6" y="63"/>
                    <a:pt x="6" y="43"/>
                  </a:cubicBezTo>
                  <a:cubicBezTo>
                    <a:pt x="6" y="23"/>
                    <a:pt x="23" y="6"/>
                    <a:pt x="43" y="6"/>
                  </a:cubicBezTo>
                  <a:cubicBezTo>
                    <a:pt x="63" y="6"/>
                    <a:pt x="79" y="23"/>
                    <a:pt x="79" y="43"/>
                  </a:cubicBezTo>
                  <a:cubicBezTo>
                    <a:pt x="79" y="63"/>
                    <a:pt x="63" y="79"/>
                    <a:pt x="43" y="7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 noEditPoints="1"/>
            </p:cNvSpPr>
            <p:nvPr/>
          </p:nvSpPr>
          <p:spPr bwMode="auto">
            <a:xfrm>
              <a:off x="1683401" y="4895434"/>
              <a:ext cx="87985" cy="86204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23 h 35"/>
                <a:gd name="T12" fmla="*/ 13 w 35"/>
                <a:gd name="T13" fmla="*/ 18 h 35"/>
                <a:gd name="T14" fmla="*/ 18 w 35"/>
                <a:gd name="T15" fmla="*/ 12 h 35"/>
                <a:gd name="T16" fmla="*/ 23 w 35"/>
                <a:gd name="T17" fmla="*/ 18 h 35"/>
                <a:gd name="T18" fmla="*/ 18 w 35"/>
                <a:gd name="T1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23"/>
                  </a:moveTo>
                  <a:cubicBezTo>
                    <a:pt x="15" y="23"/>
                    <a:pt x="13" y="21"/>
                    <a:pt x="13" y="18"/>
                  </a:cubicBezTo>
                  <a:cubicBezTo>
                    <a:pt x="13" y="15"/>
                    <a:pt x="15" y="12"/>
                    <a:pt x="18" y="12"/>
                  </a:cubicBezTo>
                  <a:cubicBezTo>
                    <a:pt x="21" y="12"/>
                    <a:pt x="23" y="15"/>
                    <a:pt x="23" y="18"/>
                  </a:cubicBezTo>
                  <a:cubicBezTo>
                    <a:pt x="23" y="21"/>
                    <a:pt x="21" y="23"/>
                    <a:pt x="18" y="2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Freeform 82"/>
          <p:cNvSpPr>
            <a:spLocks noEditPoints="1"/>
          </p:cNvSpPr>
          <p:nvPr/>
        </p:nvSpPr>
        <p:spPr bwMode="auto">
          <a:xfrm>
            <a:off x="1752301" y="4755124"/>
            <a:ext cx="368970" cy="428239"/>
          </a:xfrm>
          <a:custGeom>
            <a:avLst/>
            <a:gdLst>
              <a:gd name="T0" fmla="*/ 119 w 146"/>
              <a:gd name="T1" fmla="*/ 1 h 173"/>
              <a:gd name="T2" fmla="*/ 96 w 146"/>
              <a:gd name="T3" fmla="*/ 6 h 173"/>
              <a:gd name="T4" fmla="*/ 75 w 146"/>
              <a:gd name="T5" fmla="*/ 11 h 173"/>
              <a:gd name="T6" fmla="*/ 60 w 146"/>
              <a:gd name="T7" fmla="*/ 6 h 173"/>
              <a:gd name="T8" fmla="*/ 38 w 146"/>
              <a:gd name="T9" fmla="*/ 0 h 173"/>
              <a:gd name="T10" fmla="*/ 29 w 146"/>
              <a:gd name="T11" fmla="*/ 1 h 173"/>
              <a:gd name="T12" fmla="*/ 0 w 146"/>
              <a:gd name="T13" fmla="*/ 43 h 173"/>
              <a:gd name="T14" fmla="*/ 8 w 146"/>
              <a:gd name="T15" fmla="*/ 79 h 173"/>
              <a:gd name="T16" fmla="*/ 15 w 146"/>
              <a:gd name="T17" fmla="*/ 105 h 173"/>
              <a:gd name="T18" fmla="*/ 16 w 146"/>
              <a:gd name="T19" fmla="*/ 112 h 173"/>
              <a:gd name="T20" fmla="*/ 42 w 146"/>
              <a:gd name="T21" fmla="*/ 173 h 173"/>
              <a:gd name="T22" fmla="*/ 62 w 146"/>
              <a:gd name="T23" fmla="*/ 137 h 173"/>
              <a:gd name="T24" fmla="*/ 75 w 146"/>
              <a:gd name="T25" fmla="*/ 102 h 173"/>
              <a:gd name="T26" fmla="*/ 89 w 146"/>
              <a:gd name="T27" fmla="*/ 138 h 173"/>
              <a:gd name="T28" fmla="*/ 108 w 146"/>
              <a:gd name="T29" fmla="*/ 173 h 173"/>
              <a:gd name="T30" fmla="*/ 134 w 146"/>
              <a:gd name="T31" fmla="*/ 114 h 173"/>
              <a:gd name="T32" fmla="*/ 135 w 146"/>
              <a:gd name="T33" fmla="*/ 104 h 173"/>
              <a:gd name="T34" fmla="*/ 141 w 146"/>
              <a:gd name="T35" fmla="*/ 79 h 173"/>
              <a:gd name="T36" fmla="*/ 146 w 146"/>
              <a:gd name="T37" fmla="*/ 42 h 173"/>
              <a:gd name="T38" fmla="*/ 119 w 146"/>
              <a:gd name="T39" fmla="*/ 1 h 173"/>
              <a:gd name="T40" fmla="*/ 129 w 146"/>
              <a:gd name="T41" fmla="*/ 76 h 173"/>
              <a:gd name="T42" fmla="*/ 123 w 146"/>
              <a:gd name="T43" fmla="*/ 103 h 173"/>
              <a:gd name="T44" fmla="*/ 122 w 146"/>
              <a:gd name="T45" fmla="*/ 113 h 173"/>
              <a:gd name="T46" fmla="*/ 108 w 146"/>
              <a:gd name="T47" fmla="*/ 161 h 173"/>
              <a:gd name="T48" fmla="*/ 101 w 146"/>
              <a:gd name="T49" fmla="*/ 135 h 173"/>
              <a:gd name="T50" fmla="*/ 75 w 146"/>
              <a:gd name="T51" fmla="*/ 90 h 173"/>
              <a:gd name="T52" fmla="*/ 49 w 146"/>
              <a:gd name="T53" fmla="*/ 135 h 173"/>
              <a:gd name="T54" fmla="*/ 43 w 146"/>
              <a:gd name="T55" fmla="*/ 161 h 173"/>
              <a:gd name="T56" fmla="*/ 28 w 146"/>
              <a:gd name="T57" fmla="*/ 109 h 173"/>
              <a:gd name="T58" fmla="*/ 27 w 146"/>
              <a:gd name="T59" fmla="*/ 102 h 173"/>
              <a:gd name="T60" fmla="*/ 19 w 146"/>
              <a:gd name="T61" fmla="*/ 75 h 173"/>
              <a:gd name="T62" fmla="*/ 13 w 146"/>
              <a:gd name="T63" fmla="*/ 43 h 173"/>
              <a:gd name="T64" fmla="*/ 31 w 146"/>
              <a:gd name="T65" fmla="*/ 13 h 173"/>
              <a:gd name="T66" fmla="*/ 38 w 146"/>
              <a:gd name="T67" fmla="*/ 12 h 173"/>
              <a:gd name="T68" fmla="*/ 54 w 146"/>
              <a:gd name="T69" fmla="*/ 17 h 173"/>
              <a:gd name="T70" fmla="*/ 72 w 146"/>
              <a:gd name="T71" fmla="*/ 23 h 173"/>
              <a:gd name="T72" fmla="*/ 48 w 146"/>
              <a:gd name="T73" fmla="*/ 37 h 173"/>
              <a:gd name="T74" fmla="*/ 47 w 146"/>
              <a:gd name="T75" fmla="*/ 42 h 173"/>
              <a:gd name="T76" fmla="*/ 50 w 146"/>
              <a:gd name="T77" fmla="*/ 43 h 173"/>
              <a:gd name="T78" fmla="*/ 52 w 146"/>
              <a:gd name="T79" fmla="*/ 43 h 173"/>
              <a:gd name="T80" fmla="*/ 86 w 146"/>
              <a:gd name="T81" fmla="*/ 23 h 173"/>
              <a:gd name="T82" fmla="*/ 88 w 146"/>
              <a:gd name="T83" fmla="*/ 22 h 173"/>
              <a:gd name="T84" fmla="*/ 101 w 146"/>
              <a:gd name="T85" fmla="*/ 18 h 173"/>
              <a:gd name="T86" fmla="*/ 119 w 146"/>
              <a:gd name="T87" fmla="*/ 13 h 173"/>
              <a:gd name="T88" fmla="*/ 134 w 146"/>
              <a:gd name="T89" fmla="*/ 42 h 173"/>
              <a:gd name="T90" fmla="*/ 129 w 146"/>
              <a:gd name="T91" fmla="*/ 7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6" h="173">
                <a:moveTo>
                  <a:pt x="119" y="1"/>
                </a:moveTo>
                <a:cubicBezTo>
                  <a:pt x="110" y="1"/>
                  <a:pt x="103" y="3"/>
                  <a:pt x="96" y="6"/>
                </a:cubicBezTo>
                <a:cubicBezTo>
                  <a:pt x="90" y="9"/>
                  <a:pt x="83" y="11"/>
                  <a:pt x="75" y="11"/>
                </a:cubicBezTo>
                <a:cubicBezTo>
                  <a:pt x="68" y="11"/>
                  <a:pt x="65" y="9"/>
                  <a:pt x="60" y="6"/>
                </a:cubicBezTo>
                <a:cubicBezTo>
                  <a:pt x="54" y="3"/>
                  <a:pt x="48" y="0"/>
                  <a:pt x="38" y="0"/>
                </a:cubicBezTo>
                <a:cubicBezTo>
                  <a:pt x="35" y="0"/>
                  <a:pt x="32" y="0"/>
                  <a:pt x="29" y="1"/>
                </a:cubicBezTo>
                <a:cubicBezTo>
                  <a:pt x="10" y="4"/>
                  <a:pt x="0" y="18"/>
                  <a:pt x="0" y="43"/>
                </a:cubicBezTo>
                <a:cubicBezTo>
                  <a:pt x="0" y="58"/>
                  <a:pt x="4" y="69"/>
                  <a:pt x="8" y="79"/>
                </a:cubicBezTo>
                <a:cubicBezTo>
                  <a:pt x="10" y="87"/>
                  <a:pt x="13" y="94"/>
                  <a:pt x="15" y="105"/>
                </a:cubicBezTo>
                <a:cubicBezTo>
                  <a:pt x="15" y="107"/>
                  <a:pt x="16" y="109"/>
                  <a:pt x="16" y="112"/>
                </a:cubicBezTo>
                <a:cubicBezTo>
                  <a:pt x="24" y="153"/>
                  <a:pt x="30" y="173"/>
                  <a:pt x="42" y="173"/>
                </a:cubicBezTo>
                <a:cubicBezTo>
                  <a:pt x="56" y="173"/>
                  <a:pt x="59" y="156"/>
                  <a:pt x="62" y="137"/>
                </a:cubicBezTo>
                <a:cubicBezTo>
                  <a:pt x="64" y="122"/>
                  <a:pt x="67" y="102"/>
                  <a:pt x="75" y="102"/>
                </a:cubicBezTo>
                <a:cubicBezTo>
                  <a:pt x="81" y="102"/>
                  <a:pt x="86" y="126"/>
                  <a:pt x="89" y="138"/>
                </a:cubicBezTo>
                <a:cubicBezTo>
                  <a:pt x="93" y="158"/>
                  <a:pt x="96" y="173"/>
                  <a:pt x="108" y="173"/>
                </a:cubicBezTo>
                <a:cubicBezTo>
                  <a:pt x="127" y="173"/>
                  <a:pt x="131" y="139"/>
                  <a:pt x="134" y="114"/>
                </a:cubicBezTo>
                <a:cubicBezTo>
                  <a:pt x="134" y="110"/>
                  <a:pt x="135" y="107"/>
                  <a:pt x="135" y="104"/>
                </a:cubicBezTo>
                <a:cubicBezTo>
                  <a:pt x="137" y="94"/>
                  <a:pt x="139" y="86"/>
                  <a:pt x="141" y="79"/>
                </a:cubicBezTo>
                <a:cubicBezTo>
                  <a:pt x="144" y="68"/>
                  <a:pt x="146" y="58"/>
                  <a:pt x="146" y="42"/>
                </a:cubicBezTo>
                <a:cubicBezTo>
                  <a:pt x="146" y="31"/>
                  <a:pt x="146" y="1"/>
                  <a:pt x="119" y="1"/>
                </a:cubicBezTo>
                <a:close/>
                <a:moveTo>
                  <a:pt x="129" y="76"/>
                </a:moveTo>
                <a:cubicBezTo>
                  <a:pt x="127" y="83"/>
                  <a:pt x="125" y="91"/>
                  <a:pt x="123" y="103"/>
                </a:cubicBezTo>
                <a:cubicBezTo>
                  <a:pt x="123" y="105"/>
                  <a:pt x="122" y="109"/>
                  <a:pt x="122" y="113"/>
                </a:cubicBezTo>
                <a:cubicBezTo>
                  <a:pt x="118" y="143"/>
                  <a:pt x="113" y="159"/>
                  <a:pt x="108" y="161"/>
                </a:cubicBezTo>
                <a:cubicBezTo>
                  <a:pt x="106" y="158"/>
                  <a:pt x="103" y="144"/>
                  <a:pt x="101" y="135"/>
                </a:cubicBezTo>
                <a:cubicBezTo>
                  <a:pt x="96" y="113"/>
                  <a:pt x="91" y="90"/>
                  <a:pt x="75" y="90"/>
                </a:cubicBezTo>
                <a:cubicBezTo>
                  <a:pt x="57" y="90"/>
                  <a:pt x="53" y="114"/>
                  <a:pt x="49" y="135"/>
                </a:cubicBezTo>
                <a:cubicBezTo>
                  <a:pt x="48" y="143"/>
                  <a:pt x="46" y="158"/>
                  <a:pt x="43" y="161"/>
                </a:cubicBezTo>
                <a:cubicBezTo>
                  <a:pt x="39" y="157"/>
                  <a:pt x="34" y="140"/>
                  <a:pt x="28" y="109"/>
                </a:cubicBezTo>
                <a:cubicBezTo>
                  <a:pt x="28" y="107"/>
                  <a:pt x="27" y="104"/>
                  <a:pt x="27" y="102"/>
                </a:cubicBezTo>
                <a:cubicBezTo>
                  <a:pt x="25" y="91"/>
                  <a:pt x="22" y="83"/>
                  <a:pt x="19" y="75"/>
                </a:cubicBezTo>
                <a:cubicBezTo>
                  <a:pt x="16" y="65"/>
                  <a:pt x="13" y="56"/>
                  <a:pt x="13" y="43"/>
                </a:cubicBezTo>
                <a:cubicBezTo>
                  <a:pt x="13" y="19"/>
                  <a:pt x="23" y="14"/>
                  <a:pt x="31" y="13"/>
                </a:cubicBezTo>
                <a:cubicBezTo>
                  <a:pt x="34" y="13"/>
                  <a:pt x="36" y="12"/>
                  <a:pt x="38" y="12"/>
                </a:cubicBezTo>
                <a:cubicBezTo>
                  <a:pt x="45" y="12"/>
                  <a:pt x="49" y="15"/>
                  <a:pt x="54" y="17"/>
                </a:cubicBezTo>
                <a:cubicBezTo>
                  <a:pt x="58" y="20"/>
                  <a:pt x="64" y="23"/>
                  <a:pt x="72" y="23"/>
                </a:cubicBezTo>
                <a:cubicBezTo>
                  <a:pt x="61" y="29"/>
                  <a:pt x="49" y="37"/>
                  <a:pt x="48" y="37"/>
                </a:cubicBezTo>
                <a:cubicBezTo>
                  <a:pt x="47" y="38"/>
                  <a:pt x="46" y="40"/>
                  <a:pt x="47" y="42"/>
                </a:cubicBezTo>
                <a:cubicBezTo>
                  <a:pt x="48" y="43"/>
                  <a:pt x="49" y="43"/>
                  <a:pt x="50" y="43"/>
                </a:cubicBezTo>
                <a:cubicBezTo>
                  <a:pt x="51" y="43"/>
                  <a:pt x="51" y="43"/>
                  <a:pt x="52" y="43"/>
                </a:cubicBezTo>
                <a:cubicBezTo>
                  <a:pt x="52" y="42"/>
                  <a:pt x="75" y="28"/>
                  <a:pt x="86" y="23"/>
                </a:cubicBezTo>
                <a:cubicBezTo>
                  <a:pt x="87" y="23"/>
                  <a:pt x="87" y="23"/>
                  <a:pt x="88" y="22"/>
                </a:cubicBezTo>
                <a:cubicBezTo>
                  <a:pt x="93" y="21"/>
                  <a:pt x="97" y="19"/>
                  <a:pt x="101" y="18"/>
                </a:cubicBezTo>
                <a:cubicBezTo>
                  <a:pt x="107" y="15"/>
                  <a:pt x="113" y="13"/>
                  <a:pt x="119" y="13"/>
                </a:cubicBezTo>
                <a:cubicBezTo>
                  <a:pt x="126" y="13"/>
                  <a:pt x="134" y="15"/>
                  <a:pt x="134" y="42"/>
                </a:cubicBezTo>
                <a:cubicBezTo>
                  <a:pt x="134" y="56"/>
                  <a:pt x="132" y="65"/>
                  <a:pt x="129" y="76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3"/>
          <p:cNvSpPr>
            <a:spLocks noEditPoints="1"/>
          </p:cNvSpPr>
          <p:nvPr/>
        </p:nvSpPr>
        <p:spPr bwMode="auto">
          <a:xfrm>
            <a:off x="6499246" y="4771809"/>
            <a:ext cx="368970" cy="394870"/>
          </a:xfrm>
          <a:custGeom>
            <a:avLst/>
            <a:gdLst>
              <a:gd name="T0" fmla="*/ 140 w 146"/>
              <a:gd name="T1" fmla="*/ 5 h 159"/>
              <a:gd name="T2" fmla="*/ 35 w 146"/>
              <a:gd name="T3" fmla="*/ 22 h 159"/>
              <a:gd name="T4" fmla="*/ 35 w 146"/>
              <a:gd name="T5" fmla="*/ 1 h 159"/>
              <a:gd name="T6" fmla="*/ 6 w 146"/>
              <a:gd name="T7" fmla="*/ 15 h 159"/>
              <a:gd name="T8" fmla="*/ 10 w 146"/>
              <a:gd name="T9" fmla="*/ 77 h 159"/>
              <a:gd name="T10" fmla="*/ 18 w 146"/>
              <a:gd name="T11" fmla="*/ 124 h 159"/>
              <a:gd name="T12" fmla="*/ 33 w 146"/>
              <a:gd name="T13" fmla="*/ 104 h 159"/>
              <a:gd name="T14" fmla="*/ 45 w 146"/>
              <a:gd name="T15" fmla="*/ 107 h 159"/>
              <a:gd name="T16" fmla="*/ 79 w 146"/>
              <a:gd name="T17" fmla="*/ 115 h 159"/>
              <a:gd name="T18" fmla="*/ 115 w 146"/>
              <a:gd name="T19" fmla="*/ 95 h 159"/>
              <a:gd name="T20" fmla="*/ 80 w 146"/>
              <a:gd name="T21" fmla="*/ 98 h 159"/>
              <a:gd name="T22" fmla="*/ 56 w 146"/>
              <a:gd name="T23" fmla="*/ 96 h 159"/>
              <a:gd name="T24" fmla="*/ 87 w 146"/>
              <a:gd name="T25" fmla="*/ 96 h 159"/>
              <a:gd name="T26" fmla="*/ 82 w 146"/>
              <a:gd name="T27" fmla="*/ 77 h 159"/>
              <a:gd name="T28" fmla="*/ 54 w 146"/>
              <a:gd name="T29" fmla="*/ 69 h 159"/>
              <a:gd name="T30" fmla="*/ 34 w 146"/>
              <a:gd name="T31" fmla="*/ 82 h 159"/>
              <a:gd name="T32" fmla="*/ 36 w 146"/>
              <a:gd name="T33" fmla="*/ 61 h 159"/>
              <a:gd name="T34" fmla="*/ 56 w 146"/>
              <a:gd name="T35" fmla="*/ 59 h 159"/>
              <a:gd name="T36" fmla="*/ 92 w 146"/>
              <a:gd name="T37" fmla="*/ 64 h 159"/>
              <a:gd name="T38" fmla="*/ 103 w 146"/>
              <a:gd name="T39" fmla="*/ 82 h 159"/>
              <a:gd name="T40" fmla="*/ 107 w 146"/>
              <a:gd name="T41" fmla="*/ 53 h 159"/>
              <a:gd name="T42" fmla="*/ 95 w 146"/>
              <a:gd name="T43" fmla="*/ 40 h 159"/>
              <a:gd name="T44" fmla="*/ 71 w 146"/>
              <a:gd name="T45" fmla="*/ 48 h 159"/>
              <a:gd name="T46" fmla="*/ 35 w 146"/>
              <a:gd name="T47" fmla="*/ 38 h 159"/>
              <a:gd name="T48" fmla="*/ 125 w 146"/>
              <a:gd name="T49" fmla="*/ 26 h 159"/>
              <a:gd name="T50" fmla="*/ 119 w 146"/>
              <a:gd name="T51" fmla="*/ 121 h 159"/>
              <a:gd name="T52" fmla="*/ 68 w 146"/>
              <a:gd name="T53" fmla="*/ 125 h 159"/>
              <a:gd name="T54" fmla="*/ 73 w 146"/>
              <a:gd name="T55" fmla="*/ 159 h 159"/>
              <a:gd name="T56" fmla="*/ 99 w 146"/>
              <a:gd name="T57" fmla="*/ 140 h 159"/>
              <a:gd name="T58" fmla="*/ 128 w 146"/>
              <a:gd name="T59" fmla="*/ 55 h 159"/>
              <a:gd name="T60" fmla="*/ 54 w 146"/>
              <a:gd name="T61" fmla="*/ 49 h 159"/>
              <a:gd name="T62" fmla="*/ 87 w 146"/>
              <a:gd name="T63" fmla="*/ 51 h 159"/>
              <a:gd name="T64" fmla="*/ 104 w 146"/>
              <a:gd name="T65" fmla="*/ 59 h 159"/>
              <a:gd name="T66" fmla="*/ 105 w 146"/>
              <a:gd name="T67" fmla="*/ 76 h 159"/>
              <a:gd name="T68" fmla="*/ 94 w 146"/>
              <a:gd name="T69" fmla="*/ 58 h 159"/>
              <a:gd name="T70" fmla="*/ 59 w 146"/>
              <a:gd name="T71" fmla="*/ 54 h 159"/>
              <a:gd name="T72" fmla="*/ 42 w 146"/>
              <a:gd name="T73" fmla="*/ 59 h 159"/>
              <a:gd name="T74" fmla="*/ 28 w 146"/>
              <a:gd name="T75" fmla="*/ 69 h 159"/>
              <a:gd name="T76" fmla="*/ 50 w 146"/>
              <a:gd name="T77" fmla="*/ 81 h 159"/>
              <a:gd name="T78" fmla="*/ 78 w 146"/>
              <a:gd name="T79" fmla="*/ 85 h 159"/>
              <a:gd name="T80" fmla="*/ 92 w 146"/>
              <a:gd name="T81" fmla="*/ 87 h 159"/>
              <a:gd name="T82" fmla="*/ 55 w 146"/>
              <a:gd name="T83" fmla="*/ 81 h 159"/>
              <a:gd name="T84" fmla="*/ 76 w 146"/>
              <a:gd name="T85" fmla="*/ 104 h 159"/>
              <a:gd name="T86" fmla="*/ 106 w 146"/>
              <a:gd name="T87" fmla="*/ 96 h 159"/>
              <a:gd name="T88" fmla="*/ 104 w 146"/>
              <a:gd name="T89" fmla="*/ 112 h 159"/>
              <a:gd name="T90" fmla="*/ 59 w 146"/>
              <a:gd name="T91" fmla="*/ 115 h 159"/>
              <a:gd name="T92" fmla="*/ 37 w 146"/>
              <a:gd name="T93" fmla="*/ 95 h 159"/>
              <a:gd name="T94" fmla="*/ 21 w 146"/>
              <a:gd name="T95" fmla="*/ 113 h 159"/>
              <a:gd name="T96" fmla="*/ 18 w 146"/>
              <a:gd name="T97" fmla="*/ 3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6" h="159">
                <a:moveTo>
                  <a:pt x="128" y="55"/>
                </a:moveTo>
                <a:cubicBezTo>
                  <a:pt x="129" y="45"/>
                  <a:pt x="134" y="35"/>
                  <a:pt x="138" y="27"/>
                </a:cubicBezTo>
                <a:cubicBezTo>
                  <a:pt x="143" y="16"/>
                  <a:pt x="146" y="9"/>
                  <a:pt x="140" y="5"/>
                </a:cubicBezTo>
                <a:cubicBezTo>
                  <a:pt x="138" y="3"/>
                  <a:pt x="135" y="4"/>
                  <a:pt x="132" y="6"/>
                </a:cubicBezTo>
                <a:cubicBezTo>
                  <a:pt x="113" y="23"/>
                  <a:pt x="79" y="25"/>
                  <a:pt x="69" y="25"/>
                </a:cubicBezTo>
                <a:cubicBezTo>
                  <a:pt x="61" y="25"/>
                  <a:pt x="48" y="24"/>
                  <a:pt x="35" y="22"/>
                </a:cubicBezTo>
                <a:cubicBezTo>
                  <a:pt x="36" y="15"/>
                  <a:pt x="37" y="8"/>
                  <a:pt x="40" y="5"/>
                </a:cubicBezTo>
                <a:cubicBezTo>
                  <a:pt x="41" y="4"/>
                  <a:pt x="40" y="2"/>
                  <a:pt x="39" y="1"/>
                </a:cubicBezTo>
                <a:cubicBezTo>
                  <a:pt x="38" y="0"/>
                  <a:pt x="36" y="0"/>
                  <a:pt x="35" y="1"/>
                </a:cubicBezTo>
                <a:cubicBezTo>
                  <a:pt x="32" y="5"/>
                  <a:pt x="30" y="13"/>
                  <a:pt x="29" y="21"/>
                </a:cubicBezTo>
                <a:cubicBezTo>
                  <a:pt x="23" y="19"/>
                  <a:pt x="17" y="17"/>
                  <a:pt x="12" y="15"/>
                </a:cubicBezTo>
                <a:cubicBezTo>
                  <a:pt x="10" y="14"/>
                  <a:pt x="8" y="14"/>
                  <a:pt x="6" y="15"/>
                </a:cubicBezTo>
                <a:cubicBezTo>
                  <a:pt x="0" y="19"/>
                  <a:pt x="3" y="27"/>
                  <a:pt x="6" y="34"/>
                </a:cubicBezTo>
                <a:cubicBezTo>
                  <a:pt x="8" y="39"/>
                  <a:pt x="12" y="48"/>
                  <a:pt x="13" y="57"/>
                </a:cubicBezTo>
                <a:cubicBezTo>
                  <a:pt x="14" y="65"/>
                  <a:pt x="12" y="70"/>
                  <a:pt x="10" y="77"/>
                </a:cubicBezTo>
                <a:cubicBezTo>
                  <a:pt x="6" y="87"/>
                  <a:pt x="3" y="99"/>
                  <a:pt x="10" y="120"/>
                </a:cubicBezTo>
                <a:cubicBezTo>
                  <a:pt x="11" y="123"/>
                  <a:pt x="14" y="124"/>
                  <a:pt x="16" y="124"/>
                </a:cubicBezTo>
                <a:cubicBezTo>
                  <a:pt x="17" y="124"/>
                  <a:pt x="18" y="124"/>
                  <a:pt x="18" y="124"/>
                </a:cubicBezTo>
                <a:cubicBezTo>
                  <a:pt x="20" y="123"/>
                  <a:pt x="21" y="122"/>
                  <a:pt x="22" y="120"/>
                </a:cubicBezTo>
                <a:cubicBezTo>
                  <a:pt x="26" y="118"/>
                  <a:pt x="28" y="113"/>
                  <a:pt x="31" y="108"/>
                </a:cubicBezTo>
                <a:cubicBezTo>
                  <a:pt x="31" y="107"/>
                  <a:pt x="32" y="105"/>
                  <a:pt x="33" y="104"/>
                </a:cubicBezTo>
                <a:cubicBezTo>
                  <a:pt x="34" y="102"/>
                  <a:pt x="35" y="101"/>
                  <a:pt x="37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40" y="101"/>
                  <a:pt x="43" y="103"/>
                  <a:pt x="45" y="107"/>
                </a:cubicBezTo>
                <a:cubicBezTo>
                  <a:pt x="49" y="115"/>
                  <a:pt x="53" y="120"/>
                  <a:pt x="57" y="121"/>
                </a:cubicBezTo>
                <a:cubicBezTo>
                  <a:pt x="60" y="121"/>
                  <a:pt x="62" y="121"/>
                  <a:pt x="64" y="119"/>
                </a:cubicBezTo>
                <a:cubicBezTo>
                  <a:pt x="69" y="116"/>
                  <a:pt x="76" y="113"/>
                  <a:pt x="79" y="115"/>
                </a:cubicBezTo>
                <a:cubicBezTo>
                  <a:pt x="82" y="116"/>
                  <a:pt x="96" y="121"/>
                  <a:pt x="106" y="118"/>
                </a:cubicBezTo>
                <a:cubicBezTo>
                  <a:pt x="111" y="117"/>
                  <a:pt x="114" y="114"/>
                  <a:pt x="116" y="111"/>
                </a:cubicBezTo>
                <a:cubicBezTo>
                  <a:pt x="119" y="104"/>
                  <a:pt x="117" y="98"/>
                  <a:pt x="115" y="95"/>
                </a:cubicBezTo>
                <a:cubicBezTo>
                  <a:pt x="113" y="91"/>
                  <a:pt x="110" y="89"/>
                  <a:pt x="106" y="89"/>
                </a:cubicBezTo>
                <a:cubicBezTo>
                  <a:pt x="104" y="89"/>
                  <a:pt x="101" y="90"/>
                  <a:pt x="98" y="96"/>
                </a:cubicBezTo>
                <a:cubicBezTo>
                  <a:pt x="94" y="103"/>
                  <a:pt x="89" y="102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4" y="96"/>
                  <a:pt x="69" y="97"/>
                  <a:pt x="65" y="97"/>
                </a:cubicBezTo>
                <a:cubicBezTo>
                  <a:pt x="59" y="98"/>
                  <a:pt x="57" y="98"/>
                  <a:pt x="56" y="96"/>
                </a:cubicBezTo>
                <a:cubicBezTo>
                  <a:pt x="54" y="92"/>
                  <a:pt x="56" y="88"/>
                  <a:pt x="59" y="86"/>
                </a:cubicBezTo>
                <a:cubicBezTo>
                  <a:pt x="60" y="85"/>
                  <a:pt x="61" y="85"/>
                  <a:pt x="62" y="86"/>
                </a:cubicBezTo>
                <a:cubicBezTo>
                  <a:pt x="66" y="91"/>
                  <a:pt x="78" y="97"/>
                  <a:pt x="87" y="96"/>
                </a:cubicBezTo>
                <a:cubicBezTo>
                  <a:pt x="92" y="96"/>
                  <a:pt x="95" y="93"/>
                  <a:pt x="97" y="89"/>
                </a:cubicBezTo>
                <a:cubicBezTo>
                  <a:pt x="101" y="81"/>
                  <a:pt x="97" y="77"/>
                  <a:pt x="96" y="76"/>
                </a:cubicBezTo>
                <a:cubicBezTo>
                  <a:pt x="92" y="73"/>
                  <a:pt x="86" y="74"/>
                  <a:pt x="82" y="77"/>
                </a:cubicBezTo>
                <a:cubicBezTo>
                  <a:pt x="81" y="78"/>
                  <a:pt x="80" y="79"/>
                  <a:pt x="79" y="79"/>
                </a:cubicBezTo>
                <a:cubicBezTo>
                  <a:pt x="76" y="79"/>
                  <a:pt x="73" y="77"/>
                  <a:pt x="70" y="74"/>
                </a:cubicBezTo>
                <a:cubicBezTo>
                  <a:pt x="66" y="69"/>
                  <a:pt x="60" y="67"/>
                  <a:pt x="54" y="69"/>
                </a:cubicBezTo>
                <a:cubicBezTo>
                  <a:pt x="48" y="70"/>
                  <a:pt x="45" y="74"/>
                  <a:pt x="44" y="80"/>
                </a:cubicBezTo>
                <a:cubicBezTo>
                  <a:pt x="43" y="84"/>
                  <a:pt x="39" y="86"/>
                  <a:pt x="36" y="86"/>
                </a:cubicBezTo>
                <a:cubicBezTo>
                  <a:pt x="34" y="86"/>
                  <a:pt x="34" y="84"/>
                  <a:pt x="34" y="82"/>
                </a:cubicBezTo>
                <a:cubicBezTo>
                  <a:pt x="34" y="77"/>
                  <a:pt x="34" y="73"/>
                  <a:pt x="34" y="69"/>
                </a:cubicBezTo>
                <a:cubicBezTo>
                  <a:pt x="34" y="66"/>
                  <a:pt x="34" y="60"/>
                  <a:pt x="35" y="59"/>
                </a:cubicBezTo>
                <a:cubicBezTo>
                  <a:pt x="35" y="59"/>
                  <a:pt x="36" y="60"/>
                  <a:pt x="36" y="61"/>
                </a:cubicBezTo>
                <a:cubicBezTo>
                  <a:pt x="37" y="64"/>
                  <a:pt x="39" y="69"/>
                  <a:pt x="44" y="69"/>
                </a:cubicBezTo>
                <a:cubicBezTo>
                  <a:pt x="48" y="68"/>
                  <a:pt x="50" y="65"/>
                  <a:pt x="52" y="62"/>
                </a:cubicBezTo>
                <a:cubicBezTo>
                  <a:pt x="54" y="58"/>
                  <a:pt x="54" y="58"/>
                  <a:pt x="56" y="59"/>
                </a:cubicBezTo>
                <a:cubicBezTo>
                  <a:pt x="58" y="60"/>
                  <a:pt x="60" y="62"/>
                  <a:pt x="63" y="64"/>
                </a:cubicBezTo>
                <a:cubicBezTo>
                  <a:pt x="69" y="68"/>
                  <a:pt x="77" y="74"/>
                  <a:pt x="83" y="69"/>
                </a:cubicBezTo>
                <a:cubicBezTo>
                  <a:pt x="90" y="64"/>
                  <a:pt x="92" y="64"/>
                  <a:pt x="92" y="64"/>
                </a:cubicBezTo>
                <a:cubicBezTo>
                  <a:pt x="93" y="64"/>
                  <a:pt x="93" y="64"/>
                  <a:pt x="93" y="65"/>
                </a:cubicBezTo>
                <a:cubicBezTo>
                  <a:pt x="93" y="66"/>
                  <a:pt x="93" y="66"/>
                  <a:pt x="93" y="66"/>
                </a:cubicBezTo>
                <a:cubicBezTo>
                  <a:pt x="95" y="72"/>
                  <a:pt x="98" y="80"/>
                  <a:pt x="103" y="82"/>
                </a:cubicBezTo>
                <a:cubicBezTo>
                  <a:pt x="105" y="83"/>
                  <a:pt x="108" y="83"/>
                  <a:pt x="111" y="81"/>
                </a:cubicBezTo>
                <a:cubicBezTo>
                  <a:pt x="113" y="79"/>
                  <a:pt x="114" y="76"/>
                  <a:pt x="114" y="71"/>
                </a:cubicBezTo>
                <a:cubicBezTo>
                  <a:pt x="114" y="66"/>
                  <a:pt x="111" y="56"/>
                  <a:pt x="107" y="53"/>
                </a:cubicBezTo>
                <a:cubicBezTo>
                  <a:pt x="105" y="52"/>
                  <a:pt x="104" y="51"/>
                  <a:pt x="104" y="48"/>
                </a:cubicBezTo>
                <a:cubicBezTo>
                  <a:pt x="104" y="45"/>
                  <a:pt x="103" y="40"/>
                  <a:pt x="96" y="40"/>
                </a:cubicBezTo>
                <a:cubicBezTo>
                  <a:pt x="95" y="40"/>
                  <a:pt x="95" y="40"/>
                  <a:pt x="95" y="40"/>
                </a:cubicBezTo>
                <a:cubicBezTo>
                  <a:pt x="86" y="40"/>
                  <a:pt x="84" y="44"/>
                  <a:pt x="82" y="48"/>
                </a:cubicBezTo>
                <a:cubicBezTo>
                  <a:pt x="80" y="50"/>
                  <a:pt x="79" y="51"/>
                  <a:pt x="76" y="52"/>
                </a:cubicBezTo>
                <a:cubicBezTo>
                  <a:pt x="75" y="52"/>
                  <a:pt x="73" y="50"/>
                  <a:pt x="71" y="48"/>
                </a:cubicBezTo>
                <a:cubicBezTo>
                  <a:pt x="67" y="45"/>
                  <a:pt x="61" y="40"/>
                  <a:pt x="52" y="43"/>
                </a:cubicBezTo>
                <a:cubicBezTo>
                  <a:pt x="46" y="45"/>
                  <a:pt x="41" y="45"/>
                  <a:pt x="38" y="43"/>
                </a:cubicBezTo>
                <a:cubicBezTo>
                  <a:pt x="36" y="42"/>
                  <a:pt x="35" y="41"/>
                  <a:pt x="35" y="38"/>
                </a:cubicBezTo>
                <a:cubicBezTo>
                  <a:pt x="35" y="37"/>
                  <a:pt x="35" y="36"/>
                  <a:pt x="34" y="34"/>
                </a:cubicBezTo>
                <a:cubicBezTo>
                  <a:pt x="50" y="37"/>
                  <a:pt x="65" y="37"/>
                  <a:pt x="69" y="37"/>
                </a:cubicBezTo>
                <a:cubicBezTo>
                  <a:pt x="78" y="37"/>
                  <a:pt x="103" y="36"/>
                  <a:pt x="125" y="26"/>
                </a:cubicBezTo>
                <a:cubicBezTo>
                  <a:pt x="121" y="34"/>
                  <a:pt x="117" y="44"/>
                  <a:pt x="116" y="53"/>
                </a:cubicBezTo>
                <a:cubicBezTo>
                  <a:pt x="115" y="63"/>
                  <a:pt x="118" y="72"/>
                  <a:pt x="121" y="81"/>
                </a:cubicBezTo>
                <a:cubicBezTo>
                  <a:pt x="127" y="94"/>
                  <a:pt x="131" y="106"/>
                  <a:pt x="119" y="121"/>
                </a:cubicBezTo>
                <a:cubicBezTo>
                  <a:pt x="110" y="133"/>
                  <a:pt x="83" y="127"/>
                  <a:pt x="78" y="124"/>
                </a:cubicBezTo>
                <a:cubicBezTo>
                  <a:pt x="77" y="123"/>
                  <a:pt x="75" y="122"/>
                  <a:pt x="73" y="122"/>
                </a:cubicBezTo>
                <a:cubicBezTo>
                  <a:pt x="71" y="122"/>
                  <a:pt x="70" y="123"/>
                  <a:pt x="68" y="125"/>
                </a:cubicBezTo>
                <a:cubicBezTo>
                  <a:pt x="64" y="132"/>
                  <a:pt x="66" y="149"/>
                  <a:pt x="66" y="154"/>
                </a:cubicBezTo>
                <a:cubicBezTo>
                  <a:pt x="67" y="157"/>
                  <a:pt x="69" y="159"/>
                  <a:pt x="72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7" y="159"/>
                  <a:pt x="79" y="156"/>
                  <a:pt x="79" y="152"/>
                </a:cubicBezTo>
                <a:cubicBezTo>
                  <a:pt x="78" y="147"/>
                  <a:pt x="78" y="141"/>
                  <a:pt x="78" y="137"/>
                </a:cubicBezTo>
                <a:cubicBezTo>
                  <a:pt x="84" y="139"/>
                  <a:pt x="93" y="140"/>
                  <a:pt x="99" y="140"/>
                </a:cubicBezTo>
                <a:cubicBezTo>
                  <a:pt x="112" y="140"/>
                  <a:pt x="122" y="137"/>
                  <a:pt x="128" y="129"/>
                </a:cubicBezTo>
                <a:cubicBezTo>
                  <a:pt x="145" y="108"/>
                  <a:pt x="138" y="91"/>
                  <a:pt x="133" y="76"/>
                </a:cubicBezTo>
                <a:cubicBezTo>
                  <a:pt x="130" y="69"/>
                  <a:pt x="127" y="61"/>
                  <a:pt x="128" y="55"/>
                </a:cubicBezTo>
                <a:close/>
                <a:moveTo>
                  <a:pt x="29" y="39"/>
                </a:moveTo>
                <a:cubicBezTo>
                  <a:pt x="29" y="43"/>
                  <a:pt x="31" y="46"/>
                  <a:pt x="34" y="48"/>
                </a:cubicBezTo>
                <a:cubicBezTo>
                  <a:pt x="39" y="51"/>
                  <a:pt x="46" y="51"/>
                  <a:pt x="54" y="49"/>
                </a:cubicBezTo>
                <a:cubicBezTo>
                  <a:pt x="59" y="47"/>
                  <a:pt x="63" y="50"/>
                  <a:pt x="67" y="53"/>
                </a:cubicBezTo>
                <a:cubicBezTo>
                  <a:pt x="70" y="55"/>
                  <a:pt x="73" y="58"/>
                  <a:pt x="76" y="58"/>
                </a:cubicBezTo>
                <a:cubicBezTo>
                  <a:pt x="83" y="58"/>
                  <a:pt x="85" y="54"/>
                  <a:pt x="87" y="51"/>
                </a:cubicBezTo>
                <a:cubicBezTo>
                  <a:pt x="89" y="48"/>
                  <a:pt x="90" y="46"/>
                  <a:pt x="96" y="46"/>
                </a:cubicBezTo>
                <a:cubicBezTo>
                  <a:pt x="98" y="46"/>
                  <a:pt x="98" y="46"/>
                  <a:pt x="98" y="49"/>
                </a:cubicBezTo>
                <a:cubicBezTo>
                  <a:pt x="98" y="52"/>
                  <a:pt x="99" y="56"/>
                  <a:pt x="104" y="59"/>
                </a:cubicBezTo>
                <a:cubicBezTo>
                  <a:pt x="105" y="60"/>
                  <a:pt x="108" y="67"/>
                  <a:pt x="108" y="72"/>
                </a:cubicBezTo>
                <a:cubicBezTo>
                  <a:pt x="108" y="75"/>
                  <a:pt x="107" y="76"/>
                  <a:pt x="107" y="76"/>
                </a:cubicBezTo>
                <a:cubicBezTo>
                  <a:pt x="106" y="77"/>
                  <a:pt x="105" y="76"/>
                  <a:pt x="105" y="76"/>
                </a:cubicBezTo>
                <a:cubicBezTo>
                  <a:pt x="103" y="75"/>
                  <a:pt x="100" y="67"/>
                  <a:pt x="99" y="64"/>
                </a:cubicBezTo>
                <a:cubicBezTo>
                  <a:pt x="99" y="63"/>
                  <a:pt x="99" y="63"/>
                  <a:pt x="99" y="63"/>
                </a:cubicBezTo>
                <a:cubicBezTo>
                  <a:pt x="98" y="60"/>
                  <a:pt x="96" y="58"/>
                  <a:pt x="94" y="58"/>
                </a:cubicBezTo>
                <a:cubicBezTo>
                  <a:pt x="90" y="56"/>
                  <a:pt x="84" y="60"/>
                  <a:pt x="79" y="64"/>
                </a:cubicBezTo>
                <a:cubicBezTo>
                  <a:pt x="77" y="66"/>
                  <a:pt x="71" y="62"/>
                  <a:pt x="66" y="59"/>
                </a:cubicBezTo>
                <a:cubicBezTo>
                  <a:pt x="64" y="57"/>
                  <a:pt x="61" y="55"/>
                  <a:pt x="59" y="54"/>
                </a:cubicBezTo>
                <a:cubicBezTo>
                  <a:pt x="52" y="50"/>
                  <a:pt x="48" y="56"/>
                  <a:pt x="46" y="59"/>
                </a:cubicBezTo>
                <a:cubicBezTo>
                  <a:pt x="45" y="60"/>
                  <a:pt x="44" y="62"/>
                  <a:pt x="43" y="63"/>
                </a:cubicBezTo>
                <a:cubicBezTo>
                  <a:pt x="43" y="62"/>
                  <a:pt x="42" y="60"/>
                  <a:pt x="42" y="59"/>
                </a:cubicBezTo>
                <a:cubicBezTo>
                  <a:pt x="41" y="56"/>
                  <a:pt x="40" y="53"/>
                  <a:pt x="37" y="52"/>
                </a:cubicBezTo>
                <a:cubicBezTo>
                  <a:pt x="35" y="52"/>
                  <a:pt x="34" y="52"/>
                  <a:pt x="32" y="53"/>
                </a:cubicBezTo>
                <a:cubicBezTo>
                  <a:pt x="28" y="56"/>
                  <a:pt x="28" y="61"/>
                  <a:pt x="28" y="69"/>
                </a:cubicBezTo>
                <a:cubicBezTo>
                  <a:pt x="28" y="73"/>
                  <a:pt x="28" y="77"/>
                  <a:pt x="28" y="81"/>
                </a:cubicBezTo>
                <a:cubicBezTo>
                  <a:pt x="27" y="87"/>
                  <a:pt x="30" y="91"/>
                  <a:pt x="35" y="92"/>
                </a:cubicBezTo>
                <a:cubicBezTo>
                  <a:pt x="41" y="93"/>
                  <a:pt x="48" y="89"/>
                  <a:pt x="50" y="81"/>
                </a:cubicBezTo>
                <a:cubicBezTo>
                  <a:pt x="51" y="77"/>
                  <a:pt x="53" y="75"/>
                  <a:pt x="55" y="75"/>
                </a:cubicBezTo>
                <a:cubicBezTo>
                  <a:pt x="59" y="74"/>
                  <a:pt x="63" y="75"/>
                  <a:pt x="66" y="78"/>
                </a:cubicBezTo>
                <a:cubicBezTo>
                  <a:pt x="67" y="80"/>
                  <a:pt x="72" y="85"/>
                  <a:pt x="78" y="85"/>
                </a:cubicBezTo>
                <a:cubicBezTo>
                  <a:pt x="81" y="85"/>
                  <a:pt x="84" y="84"/>
                  <a:pt x="86" y="82"/>
                </a:cubicBezTo>
                <a:cubicBezTo>
                  <a:pt x="88" y="80"/>
                  <a:pt x="91" y="80"/>
                  <a:pt x="92" y="81"/>
                </a:cubicBezTo>
                <a:cubicBezTo>
                  <a:pt x="93" y="81"/>
                  <a:pt x="93" y="84"/>
                  <a:pt x="92" y="87"/>
                </a:cubicBezTo>
                <a:cubicBezTo>
                  <a:pt x="91" y="89"/>
                  <a:pt x="89" y="90"/>
                  <a:pt x="86" y="90"/>
                </a:cubicBezTo>
                <a:cubicBezTo>
                  <a:pt x="79" y="91"/>
                  <a:pt x="70" y="86"/>
                  <a:pt x="67" y="82"/>
                </a:cubicBezTo>
                <a:cubicBezTo>
                  <a:pt x="64" y="79"/>
                  <a:pt x="59" y="78"/>
                  <a:pt x="55" y="81"/>
                </a:cubicBezTo>
                <a:cubicBezTo>
                  <a:pt x="50" y="84"/>
                  <a:pt x="47" y="92"/>
                  <a:pt x="50" y="99"/>
                </a:cubicBezTo>
                <a:cubicBezTo>
                  <a:pt x="53" y="105"/>
                  <a:pt x="60" y="104"/>
                  <a:pt x="66" y="104"/>
                </a:cubicBezTo>
                <a:cubicBezTo>
                  <a:pt x="70" y="103"/>
                  <a:pt x="74" y="103"/>
                  <a:pt x="76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86" y="107"/>
                  <a:pt x="97" y="112"/>
                  <a:pt x="103" y="98"/>
                </a:cubicBezTo>
                <a:cubicBezTo>
                  <a:pt x="104" y="97"/>
                  <a:pt x="105" y="96"/>
                  <a:pt x="106" y="96"/>
                </a:cubicBezTo>
                <a:cubicBezTo>
                  <a:pt x="107" y="96"/>
                  <a:pt x="109" y="97"/>
                  <a:pt x="110" y="98"/>
                </a:cubicBezTo>
                <a:cubicBezTo>
                  <a:pt x="111" y="100"/>
                  <a:pt x="112" y="104"/>
                  <a:pt x="110" y="108"/>
                </a:cubicBezTo>
                <a:cubicBezTo>
                  <a:pt x="109" y="110"/>
                  <a:pt x="107" y="111"/>
                  <a:pt x="104" y="112"/>
                </a:cubicBezTo>
                <a:cubicBezTo>
                  <a:pt x="96" y="114"/>
                  <a:pt x="84" y="110"/>
                  <a:pt x="82" y="109"/>
                </a:cubicBezTo>
                <a:cubicBezTo>
                  <a:pt x="75" y="105"/>
                  <a:pt x="64" y="112"/>
                  <a:pt x="61" y="114"/>
                </a:cubicBezTo>
                <a:cubicBezTo>
                  <a:pt x="60" y="115"/>
                  <a:pt x="59" y="115"/>
                  <a:pt x="59" y="115"/>
                </a:cubicBezTo>
                <a:cubicBezTo>
                  <a:pt x="57" y="114"/>
                  <a:pt x="55" y="112"/>
                  <a:pt x="50" y="104"/>
                </a:cubicBezTo>
                <a:cubicBezTo>
                  <a:pt x="47" y="98"/>
                  <a:pt x="42" y="95"/>
                  <a:pt x="37" y="95"/>
                </a:cubicBezTo>
                <a:cubicBezTo>
                  <a:pt x="37" y="95"/>
                  <a:pt x="37" y="95"/>
                  <a:pt x="37" y="95"/>
                </a:cubicBezTo>
                <a:cubicBezTo>
                  <a:pt x="33" y="95"/>
                  <a:pt x="30" y="97"/>
                  <a:pt x="27" y="101"/>
                </a:cubicBezTo>
                <a:cubicBezTo>
                  <a:pt x="27" y="102"/>
                  <a:pt x="26" y="104"/>
                  <a:pt x="25" y="106"/>
                </a:cubicBezTo>
                <a:cubicBezTo>
                  <a:pt x="23" y="109"/>
                  <a:pt x="22" y="111"/>
                  <a:pt x="21" y="113"/>
                </a:cubicBezTo>
                <a:cubicBezTo>
                  <a:pt x="16" y="98"/>
                  <a:pt x="19" y="90"/>
                  <a:pt x="22" y="81"/>
                </a:cubicBezTo>
                <a:cubicBezTo>
                  <a:pt x="24" y="74"/>
                  <a:pt x="26" y="66"/>
                  <a:pt x="25" y="55"/>
                </a:cubicBezTo>
                <a:cubicBezTo>
                  <a:pt x="24" y="45"/>
                  <a:pt x="21" y="37"/>
                  <a:pt x="18" y="31"/>
                </a:cubicBezTo>
                <a:cubicBezTo>
                  <a:pt x="21" y="32"/>
                  <a:pt x="25" y="32"/>
                  <a:pt x="28" y="33"/>
                </a:cubicBezTo>
                <a:cubicBezTo>
                  <a:pt x="28" y="36"/>
                  <a:pt x="28" y="38"/>
                  <a:pt x="29" y="39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2575388" y="4713413"/>
            <a:ext cx="657051" cy="542251"/>
            <a:chOff x="3315385" y="4682705"/>
            <a:chExt cx="657051" cy="542251"/>
          </a:xfrm>
        </p:grpSpPr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3315385" y="4711903"/>
              <a:ext cx="288081" cy="465780"/>
            </a:xfrm>
            <a:custGeom>
              <a:avLst/>
              <a:gdLst>
                <a:gd name="T0" fmla="*/ 109 w 114"/>
                <a:gd name="T1" fmla="*/ 151 h 188"/>
                <a:gd name="T2" fmla="*/ 100 w 114"/>
                <a:gd name="T3" fmla="*/ 156 h 188"/>
                <a:gd name="T4" fmla="*/ 79 w 114"/>
                <a:gd name="T5" fmla="*/ 174 h 188"/>
                <a:gd name="T6" fmla="*/ 49 w 114"/>
                <a:gd name="T7" fmla="*/ 145 h 188"/>
                <a:gd name="T8" fmla="*/ 45 w 114"/>
                <a:gd name="T9" fmla="*/ 137 h 188"/>
                <a:gd name="T10" fmla="*/ 33 w 114"/>
                <a:gd name="T11" fmla="*/ 122 h 188"/>
                <a:gd name="T12" fmla="*/ 15 w 114"/>
                <a:gd name="T13" fmla="*/ 79 h 188"/>
                <a:gd name="T14" fmla="*/ 32 w 114"/>
                <a:gd name="T15" fmla="*/ 30 h 188"/>
                <a:gd name="T16" fmla="*/ 63 w 114"/>
                <a:gd name="T17" fmla="*/ 14 h 188"/>
                <a:gd name="T18" fmla="*/ 93 w 114"/>
                <a:gd name="T19" fmla="*/ 26 h 188"/>
                <a:gd name="T20" fmla="*/ 100 w 114"/>
                <a:gd name="T21" fmla="*/ 48 h 188"/>
                <a:gd name="T22" fmla="*/ 106 w 114"/>
                <a:gd name="T23" fmla="*/ 55 h 188"/>
                <a:gd name="T24" fmla="*/ 113 w 114"/>
                <a:gd name="T25" fmla="*/ 49 h 188"/>
                <a:gd name="T26" fmla="*/ 103 w 114"/>
                <a:gd name="T27" fmla="*/ 17 h 188"/>
                <a:gd name="T28" fmla="*/ 64 w 114"/>
                <a:gd name="T29" fmla="*/ 1 h 188"/>
                <a:gd name="T30" fmla="*/ 22 w 114"/>
                <a:gd name="T31" fmla="*/ 21 h 188"/>
                <a:gd name="T32" fmla="*/ 1 w 114"/>
                <a:gd name="T33" fmla="*/ 78 h 188"/>
                <a:gd name="T34" fmla="*/ 23 w 114"/>
                <a:gd name="T35" fmla="*/ 131 h 188"/>
                <a:gd name="T36" fmla="*/ 33 w 114"/>
                <a:gd name="T37" fmla="*/ 144 h 188"/>
                <a:gd name="T38" fmla="*/ 38 w 114"/>
                <a:gd name="T39" fmla="*/ 152 h 188"/>
                <a:gd name="T40" fmla="*/ 79 w 114"/>
                <a:gd name="T41" fmla="*/ 188 h 188"/>
                <a:gd name="T42" fmla="*/ 80 w 114"/>
                <a:gd name="T43" fmla="*/ 188 h 188"/>
                <a:gd name="T44" fmla="*/ 114 w 114"/>
                <a:gd name="T45" fmla="*/ 160 h 188"/>
                <a:gd name="T46" fmla="*/ 109 w 114"/>
                <a:gd name="T47" fmla="*/ 15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4" h="188">
                  <a:moveTo>
                    <a:pt x="109" y="151"/>
                  </a:moveTo>
                  <a:cubicBezTo>
                    <a:pt x="105" y="151"/>
                    <a:pt x="101" y="153"/>
                    <a:pt x="100" y="156"/>
                  </a:cubicBezTo>
                  <a:cubicBezTo>
                    <a:pt x="100" y="157"/>
                    <a:pt x="96" y="175"/>
                    <a:pt x="79" y="174"/>
                  </a:cubicBezTo>
                  <a:cubicBezTo>
                    <a:pt x="68" y="174"/>
                    <a:pt x="61" y="164"/>
                    <a:pt x="49" y="145"/>
                  </a:cubicBezTo>
                  <a:cubicBezTo>
                    <a:pt x="48" y="142"/>
                    <a:pt x="46" y="140"/>
                    <a:pt x="45" y="137"/>
                  </a:cubicBezTo>
                  <a:cubicBezTo>
                    <a:pt x="41" y="132"/>
                    <a:pt x="37" y="127"/>
                    <a:pt x="33" y="122"/>
                  </a:cubicBezTo>
                  <a:cubicBezTo>
                    <a:pt x="23" y="110"/>
                    <a:pt x="14" y="99"/>
                    <a:pt x="15" y="79"/>
                  </a:cubicBezTo>
                  <a:cubicBezTo>
                    <a:pt x="16" y="59"/>
                    <a:pt x="22" y="42"/>
                    <a:pt x="32" y="30"/>
                  </a:cubicBezTo>
                  <a:cubicBezTo>
                    <a:pt x="41" y="20"/>
                    <a:pt x="53" y="14"/>
                    <a:pt x="63" y="14"/>
                  </a:cubicBezTo>
                  <a:cubicBezTo>
                    <a:pt x="77" y="15"/>
                    <a:pt x="87" y="19"/>
                    <a:pt x="93" y="26"/>
                  </a:cubicBezTo>
                  <a:cubicBezTo>
                    <a:pt x="97" y="31"/>
                    <a:pt x="100" y="39"/>
                    <a:pt x="100" y="48"/>
                  </a:cubicBezTo>
                  <a:cubicBezTo>
                    <a:pt x="99" y="52"/>
                    <a:pt x="102" y="55"/>
                    <a:pt x="106" y="55"/>
                  </a:cubicBezTo>
                  <a:cubicBezTo>
                    <a:pt x="110" y="56"/>
                    <a:pt x="113" y="52"/>
                    <a:pt x="113" y="49"/>
                  </a:cubicBezTo>
                  <a:cubicBezTo>
                    <a:pt x="114" y="37"/>
                    <a:pt x="110" y="25"/>
                    <a:pt x="103" y="17"/>
                  </a:cubicBezTo>
                  <a:cubicBezTo>
                    <a:pt x="94" y="7"/>
                    <a:pt x="81" y="1"/>
                    <a:pt x="64" y="1"/>
                  </a:cubicBezTo>
                  <a:cubicBezTo>
                    <a:pt x="49" y="0"/>
                    <a:pt x="34" y="8"/>
                    <a:pt x="22" y="21"/>
                  </a:cubicBezTo>
                  <a:cubicBezTo>
                    <a:pt x="9" y="36"/>
                    <a:pt x="2" y="56"/>
                    <a:pt x="1" y="78"/>
                  </a:cubicBezTo>
                  <a:cubicBezTo>
                    <a:pt x="0" y="104"/>
                    <a:pt x="12" y="118"/>
                    <a:pt x="23" y="131"/>
                  </a:cubicBezTo>
                  <a:cubicBezTo>
                    <a:pt x="26" y="135"/>
                    <a:pt x="30" y="140"/>
                    <a:pt x="33" y="144"/>
                  </a:cubicBezTo>
                  <a:cubicBezTo>
                    <a:pt x="35" y="147"/>
                    <a:pt x="36" y="150"/>
                    <a:pt x="38" y="152"/>
                  </a:cubicBezTo>
                  <a:cubicBezTo>
                    <a:pt x="50" y="172"/>
                    <a:pt x="59" y="187"/>
                    <a:pt x="79" y="188"/>
                  </a:cubicBezTo>
                  <a:cubicBezTo>
                    <a:pt x="79" y="188"/>
                    <a:pt x="80" y="188"/>
                    <a:pt x="80" y="188"/>
                  </a:cubicBezTo>
                  <a:cubicBezTo>
                    <a:pt x="101" y="188"/>
                    <a:pt x="111" y="169"/>
                    <a:pt x="114" y="160"/>
                  </a:cubicBezTo>
                  <a:cubicBezTo>
                    <a:pt x="114" y="156"/>
                    <a:pt x="112" y="152"/>
                    <a:pt x="109" y="15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3386341" y="4786984"/>
              <a:ext cx="174552" cy="200216"/>
            </a:xfrm>
            <a:custGeom>
              <a:avLst/>
              <a:gdLst>
                <a:gd name="T0" fmla="*/ 64 w 69"/>
                <a:gd name="T1" fmla="*/ 55 h 81"/>
                <a:gd name="T2" fmla="*/ 68 w 69"/>
                <a:gd name="T3" fmla="*/ 55 h 81"/>
                <a:gd name="T4" fmla="*/ 68 w 69"/>
                <a:gd name="T5" fmla="*/ 52 h 81"/>
                <a:gd name="T6" fmla="*/ 35 w 69"/>
                <a:gd name="T7" fmla="*/ 0 h 81"/>
                <a:gd name="T8" fmla="*/ 16 w 69"/>
                <a:gd name="T9" fmla="*/ 8 h 81"/>
                <a:gd name="T10" fmla="*/ 1 w 69"/>
                <a:gd name="T11" fmla="*/ 57 h 81"/>
                <a:gd name="T12" fmla="*/ 4 w 69"/>
                <a:gd name="T13" fmla="*/ 60 h 81"/>
                <a:gd name="T14" fmla="*/ 4 w 69"/>
                <a:gd name="T15" fmla="*/ 60 h 81"/>
                <a:gd name="T16" fmla="*/ 7 w 69"/>
                <a:gd name="T17" fmla="*/ 57 h 81"/>
                <a:gd name="T18" fmla="*/ 20 w 69"/>
                <a:gd name="T19" fmla="*/ 13 h 81"/>
                <a:gd name="T20" fmla="*/ 35 w 69"/>
                <a:gd name="T21" fmla="*/ 7 h 81"/>
                <a:gd name="T22" fmla="*/ 61 w 69"/>
                <a:gd name="T23" fmla="*/ 48 h 81"/>
                <a:gd name="T24" fmla="*/ 50 w 69"/>
                <a:gd name="T25" fmla="*/ 54 h 81"/>
                <a:gd name="T26" fmla="*/ 47 w 69"/>
                <a:gd name="T27" fmla="*/ 65 h 81"/>
                <a:gd name="T28" fmla="*/ 63 w 69"/>
                <a:gd name="T29" fmla="*/ 81 h 81"/>
                <a:gd name="T30" fmla="*/ 63 w 69"/>
                <a:gd name="T31" fmla="*/ 81 h 81"/>
                <a:gd name="T32" fmla="*/ 67 w 69"/>
                <a:gd name="T33" fmla="*/ 78 h 81"/>
                <a:gd name="T34" fmla="*/ 64 w 69"/>
                <a:gd name="T35" fmla="*/ 75 h 81"/>
                <a:gd name="T36" fmla="*/ 54 w 69"/>
                <a:gd name="T37" fmla="*/ 65 h 81"/>
                <a:gd name="T38" fmla="*/ 56 w 69"/>
                <a:gd name="T39" fmla="*/ 58 h 81"/>
                <a:gd name="T40" fmla="*/ 64 w 69"/>
                <a:gd name="T41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81">
                  <a:moveTo>
                    <a:pt x="64" y="55"/>
                  </a:moveTo>
                  <a:cubicBezTo>
                    <a:pt x="68" y="55"/>
                    <a:pt x="68" y="55"/>
                    <a:pt x="68" y="55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9" y="29"/>
                    <a:pt x="61" y="1"/>
                    <a:pt x="35" y="0"/>
                  </a:cubicBezTo>
                  <a:cubicBezTo>
                    <a:pt x="28" y="0"/>
                    <a:pt x="21" y="3"/>
                    <a:pt x="16" y="8"/>
                  </a:cubicBezTo>
                  <a:cubicBezTo>
                    <a:pt x="9" y="15"/>
                    <a:pt x="0" y="29"/>
                    <a:pt x="1" y="57"/>
                  </a:cubicBezTo>
                  <a:cubicBezTo>
                    <a:pt x="1" y="59"/>
                    <a:pt x="2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6" y="60"/>
                    <a:pt x="7" y="59"/>
                    <a:pt x="7" y="57"/>
                  </a:cubicBezTo>
                  <a:cubicBezTo>
                    <a:pt x="7" y="37"/>
                    <a:pt x="12" y="21"/>
                    <a:pt x="20" y="13"/>
                  </a:cubicBezTo>
                  <a:cubicBezTo>
                    <a:pt x="25" y="9"/>
                    <a:pt x="30" y="7"/>
                    <a:pt x="35" y="7"/>
                  </a:cubicBezTo>
                  <a:cubicBezTo>
                    <a:pt x="54" y="8"/>
                    <a:pt x="61" y="29"/>
                    <a:pt x="61" y="48"/>
                  </a:cubicBezTo>
                  <a:cubicBezTo>
                    <a:pt x="56" y="49"/>
                    <a:pt x="52" y="52"/>
                    <a:pt x="50" y="54"/>
                  </a:cubicBezTo>
                  <a:cubicBezTo>
                    <a:pt x="48" y="58"/>
                    <a:pt x="47" y="63"/>
                    <a:pt x="47" y="65"/>
                  </a:cubicBezTo>
                  <a:cubicBezTo>
                    <a:pt x="47" y="75"/>
                    <a:pt x="56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5" y="81"/>
                    <a:pt x="67" y="80"/>
                    <a:pt x="67" y="78"/>
                  </a:cubicBezTo>
                  <a:cubicBezTo>
                    <a:pt x="67" y="76"/>
                    <a:pt x="65" y="75"/>
                    <a:pt x="64" y="75"/>
                  </a:cubicBezTo>
                  <a:cubicBezTo>
                    <a:pt x="60" y="74"/>
                    <a:pt x="54" y="71"/>
                    <a:pt x="54" y="65"/>
                  </a:cubicBezTo>
                  <a:cubicBezTo>
                    <a:pt x="54" y="64"/>
                    <a:pt x="54" y="61"/>
                    <a:pt x="56" y="58"/>
                  </a:cubicBezTo>
                  <a:cubicBezTo>
                    <a:pt x="58" y="56"/>
                    <a:pt x="60" y="55"/>
                    <a:pt x="64" y="55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3677260" y="4721635"/>
              <a:ext cx="295176" cy="447705"/>
            </a:xfrm>
            <a:custGeom>
              <a:avLst/>
              <a:gdLst>
                <a:gd name="T0" fmla="*/ 80 w 117"/>
                <a:gd name="T1" fmla="*/ 73 h 181"/>
                <a:gd name="T2" fmla="*/ 77 w 117"/>
                <a:gd name="T3" fmla="*/ 69 h 181"/>
                <a:gd name="T4" fmla="*/ 61 w 117"/>
                <a:gd name="T5" fmla="*/ 47 h 181"/>
                <a:gd name="T6" fmla="*/ 24 w 117"/>
                <a:gd name="T7" fmla="*/ 3 h 181"/>
                <a:gd name="T8" fmla="*/ 14 w 117"/>
                <a:gd name="T9" fmla="*/ 4 h 181"/>
                <a:gd name="T10" fmla="*/ 15 w 117"/>
                <a:gd name="T11" fmla="*/ 13 h 181"/>
                <a:gd name="T12" fmla="*/ 50 w 117"/>
                <a:gd name="T13" fmla="*/ 55 h 181"/>
                <a:gd name="T14" fmla="*/ 66 w 117"/>
                <a:gd name="T15" fmla="*/ 77 h 181"/>
                <a:gd name="T16" fmla="*/ 70 w 117"/>
                <a:gd name="T17" fmla="*/ 81 h 181"/>
                <a:gd name="T18" fmla="*/ 103 w 117"/>
                <a:gd name="T19" fmla="*/ 135 h 181"/>
                <a:gd name="T20" fmla="*/ 87 w 117"/>
                <a:gd name="T21" fmla="*/ 159 h 181"/>
                <a:gd name="T22" fmla="*/ 66 w 117"/>
                <a:gd name="T23" fmla="*/ 156 h 181"/>
                <a:gd name="T24" fmla="*/ 39 w 117"/>
                <a:gd name="T25" fmla="*/ 152 h 181"/>
                <a:gd name="T26" fmla="*/ 33 w 117"/>
                <a:gd name="T27" fmla="*/ 160 h 181"/>
                <a:gd name="T28" fmla="*/ 40 w 117"/>
                <a:gd name="T29" fmla="*/ 166 h 181"/>
                <a:gd name="T30" fmla="*/ 45 w 117"/>
                <a:gd name="T31" fmla="*/ 165 h 181"/>
                <a:gd name="T32" fmla="*/ 35 w 117"/>
                <a:gd name="T33" fmla="*/ 167 h 181"/>
                <a:gd name="T34" fmla="*/ 14 w 117"/>
                <a:gd name="T35" fmla="*/ 151 h 181"/>
                <a:gd name="T36" fmla="*/ 22 w 117"/>
                <a:gd name="T37" fmla="*/ 137 h 181"/>
                <a:gd name="T38" fmla="*/ 23 w 117"/>
                <a:gd name="T39" fmla="*/ 136 h 181"/>
                <a:gd name="T40" fmla="*/ 24 w 117"/>
                <a:gd name="T41" fmla="*/ 126 h 181"/>
                <a:gd name="T42" fmla="*/ 15 w 117"/>
                <a:gd name="T43" fmla="*/ 126 h 181"/>
                <a:gd name="T44" fmla="*/ 14 w 117"/>
                <a:gd name="T45" fmla="*/ 126 h 181"/>
                <a:gd name="T46" fmla="*/ 1 w 117"/>
                <a:gd name="T47" fmla="*/ 152 h 181"/>
                <a:gd name="T48" fmla="*/ 35 w 117"/>
                <a:gd name="T49" fmla="*/ 181 h 181"/>
                <a:gd name="T50" fmla="*/ 36 w 117"/>
                <a:gd name="T51" fmla="*/ 181 h 181"/>
                <a:gd name="T52" fmla="*/ 68 w 117"/>
                <a:gd name="T53" fmla="*/ 171 h 181"/>
                <a:gd name="T54" fmla="*/ 69 w 117"/>
                <a:gd name="T55" fmla="*/ 171 h 181"/>
                <a:gd name="T56" fmla="*/ 85 w 117"/>
                <a:gd name="T57" fmla="*/ 173 h 181"/>
                <a:gd name="T58" fmla="*/ 88 w 117"/>
                <a:gd name="T59" fmla="*/ 173 h 181"/>
                <a:gd name="T60" fmla="*/ 117 w 117"/>
                <a:gd name="T61" fmla="*/ 135 h 181"/>
                <a:gd name="T62" fmla="*/ 80 w 117"/>
                <a:gd name="T63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81">
                  <a:moveTo>
                    <a:pt x="80" y="73"/>
                  </a:moveTo>
                  <a:cubicBezTo>
                    <a:pt x="77" y="69"/>
                    <a:pt x="77" y="69"/>
                    <a:pt x="77" y="69"/>
                  </a:cubicBezTo>
                  <a:cubicBezTo>
                    <a:pt x="71" y="61"/>
                    <a:pt x="66" y="54"/>
                    <a:pt x="61" y="47"/>
                  </a:cubicBezTo>
                  <a:cubicBezTo>
                    <a:pt x="49" y="30"/>
                    <a:pt x="38" y="15"/>
                    <a:pt x="24" y="3"/>
                  </a:cubicBezTo>
                  <a:cubicBezTo>
                    <a:pt x="21" y="0"/>
                    <a:pt x="17" y="1"/>
                    <a:pt x="14" y="4"/>
                  </a:cubicBezTo>
                  <a:cubicBezTo>
                    <a:pt x="12" y="6"/>
                    <a:pt x="12" y="11"/>
                    <a:pt x="15" y="13"/>
                  </a:cubicBezTo>
                  <a:cubicBezTo>
                    <a:pt x="27" y="24"/>
                    <a:pt x="38" y="39"/>
                    <a:pt x="50" y="55"/>
                  </a:cubicBezTo>
                  <a:cubicBezTo>
                    <a:pt x="55" y="62"/>
                    <a:pt x="60" y="70"/>
                    <a:pt x="66" y="77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84" y="100"/>
                    <a:pt x="102" y="122"/>
                    <a:pt x="103" y="135"/>
                  </a:cubicBezTo>
                  <a:cubicBezTo>
                    <a:pt x="104" y="148"/>
                    <a:pt x="96" y="159"/>
                    <a:pt x="87" y="159"/>
                  </a:cubicBezTo>
                  <a:cubicBezTo>
                    <a:pt x="78" y="160"/>
                    <a:pt x="72" y="158"/>
                    <a:pt x="66" y="156"/>
                  </a:cubicBezTo>
                  <a:cubicBezTo>
                    <a:pt x="58" y="153"/>
                    <a:pt x="50" y="151"/>
                    <a:pt x="39" y="152"/>
                  </a:cubicBezTo>
                  <a:cubicBezTo>
                    <a:pt x="35" y="153"/>
                    <a:pt x="32" y="156"/>
                    <a:pt x="33" y="160"/>
                  </a:cubicBezTo>
                  <a:cubicBezTo>
                    <a:pt x="33" y="163"/>
                    <a:pt x="37" y="166"/>
                    <a:pt x="40" y="166"/>
                  </a:cubicBezTo>
                  <a:cubicBezTo>
                    <a:pt x="42" y="165"/>
                    <a:pt x="43" y="165"/>
                    <a:pt x="45" y="165"/>
                  </a:cubicBezTo>
                  <a:cubicBezTo>
                    <a:pt x="41" y="166"/>
                    <a:pt x="38" y="167"/>
                    <a:pt x="35" y="167"/>
                  </a:cubicBezTo>
                  <a:cubicBezTo>
                    <a:pt x="26" y="168"/>
                    <a:pt x="15" y="159"/>
                    <a:pt x="14" y="151"/>
                  </a:cubicBezTo>
                  <a:cubicBezTo>
                    <a:pt x="14" y="144"/>
                    <a:pt x="18" y="140"/>
                    <a:pt x="22" y="137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6" y="134"/>
                    <a:pt x="27" y="129"/>
                    <a:pt x="24" y="126"/>
                  </a:cubicBezTo>
                  <a:cubicBezTo>
                    <a:pt x="22" y="124"/>
                    <a:pt x="18" y="123"/>
                    <a:pt x="15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0" y="129"/>
                    <a:pt x="0" y="137"/>
                    <a:pt x="1" y="152"/>
                  </a:cubicBezTo>
                  <a:cubicBezTo>
                    <a:pt x="1" y="168"/>
                    <a:pt x="20" y="181"/>
                    <a:pt x="35" y="181"/>
                  </a:cubicBezTo>
                  <a:cubicBezTo>
                    <a:pt x="35" y="181"/>
                    <a:pt x="35" y="181"/>
                    <a:pt x="36" y="181"/>
                  </a:cubicBezTo>
                  <a:cubicBezTo>
                    <a:pt x="49" y="180"/>
                    <a:pt x="68" y="171"/>
                    <a:pt x="68" y="171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73" y="172"/>
                    <a:pt x="78" y="173"/>
                    <a:pt x="85" y="173"/>
                  </a:cubicBezTo>
                  <a:cubicBezTo>
                    <a:pt x="86" y="173"/>
                    <a:pt x="87" y="173"/>
                    <a:pt x="88" y="173"/>
                  </a:cubicBezTo>
                  <a:cubicBezTo>
                    <a:pt x="105" y="172"/>
                    <a:pt x="117" y="155"/>
                    <a:pt x="117" y="135"/>
                  </a:cubicBezTo>
                  <a:cubicBezTo>
                    <a:pt x="116" y="117"/>
                    <a:pt x="98" y="95"/>
                    <a:pt x="80" y="7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3636106" y="4682705"/>
              <a:ext cx="18449" cy="542251"/>
            </a:xfrm>
            <a:custGeom>
              <a:avLst/>
              <a:gdLst>
                <a:gd name="T0" fmla="*/ 4 w 7"/>
                <a:gd name="T1" fmla="*/ 0 h 219"/>
                <a:gd name="T2" fmla="*/ 0 w 7"/>
                <a:gd name="T3" fmla="*/ 3 h 219"/>
                <a:gd name="T4" fmla="*/ 0 w 7"/>
                <a:gd name="T5" fmla="*/ 215 h 219"/>
                <a:gd name="T6" fmla="*/ 4 w 7"/>
                <a:gd name="T7" fmla="*/ 219 h 219"/>
                <a:gd name="T8" fmla="*/ 7 w 7"/>
                <a:gd name="T9" fmla="*/ 215 h 219"/>
                <a:gd name="T10" fmla="*/ 7 w 7"/>
                <a:gd name="T11" fmla="*/ 3 h 219"/>
                <a:gd name="T12" fmla="*/ 4 w 7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9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7"/>
                    <a:pt x="2" y="219"/>
                    <a:pt x="4" y="219"/>
                  </a:cubicBezTo>
                  <a:cubicBezTo>
                    <a:pt x="6" y="219"/>
                    <a:pt x="7" y="217"/>
                    <a:pt x="7" y="21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0" name="Freeform 88"/>
          <p:cNvSpPr>
            <a:spLocks noEditPoints="1"/>
          </p:cNvSpPr>
          <p:nvPr/>
        </p:nvSpPr>
        <p:spPr bwMode="auto">
          <a:xfrm>
            <a:off x="4559314" y="4735659"/>
            <a:ext cx="451279" cy="494978"/>
          </a:xfrm>
          <a:custGeom>
            <a:avLst/>
            <a:gdLst>
              <a:gd name="T0" fmla="*/ 172 w 179"/>
              <a:gd name="T1" fmla="*/ 120 h 200"/>
              <a:gd name="T2" fmla="*/ 136 w 179"/>
              <a:gd name="T3" fmla="*/ 104 h 200"/>
              <a:gd name="T4" fmla="*/ 166 w 179"/>
              <a:gd name="T5" fmla="*/ 123 h 200"/>
              <a:gd name="T6" fmla="*/ 162 w 179"/>
              <a:gd name="T7" fmla="*/ 171 h 200"/>
              <a:gd name="T8" fmla="*/ 148 w 179"/>
              <a:gd name="T9" fmla="*/ 167 h 200"/>
              <a:gd name="T10" fmla="*/ 140 w 179"/>
              <a:gd name="T11" fmla="*/ 135 h 200"/>
              <a:gd name="T12" fmla="*/ 129 w 179"/>
              <a:gd name="T13" fmla="*/ 87 h 200"/>
              <a:gd name="T14" fmla="*/ 89 w 179"/>
              <a:gd name="T15" fmla="*/ 0 h 200"/>
              <a:gd name="T16" fmla="*/ 50 w 179"/>
              <a:gd name="T17" fmla="*/ 87 h 200"/>
              <a:gd name="T18" fmla="*/ 39 w 179"/>
              <a:gd name="T19" fmla="*/ 135 h 200"/>
              <a:gd name="T20" fmla="*/ 31 w 179"/>
              <a:gd name="T21" fmla="*/ 167 h 200"/>
              <a:gd name="T22" fmla="*/ 17 w 179"/>
              <a:gd name="T23" fmla="*/ 171 h 200"/>
              <a:gd name="T24" fmla="*/ 13 w 179"/>
              <a:gd name="T25" fmla="*/ 123 h 200"/>
              <a:gd name="T26" fmla="*/ 43 w 179"/>
              <a:gd name="T27" fmla="*/ 104 h 200"/>
              <a:gd name="T28" fmla="*/ 7 w 179"/>
              <a:gd name="T29" fmla="*/ 120 h 200"/>
              <a:gd name="T30" fmla="*/ 17 w 179"/>
              <a:gd name="T31" fmla="*/ 181 h 200"/>
              <a:gd name="T32" fmla="*/ 41 w 179"/>
              <a:gd name="T33" fmla="*/ 184 h 200"/>
              <a:gd name="T34" fmla="*/ 24 w 179"/>
              <a:gd name="T35" fmla="*/ 178 h 200"/>
              <a:gd name="T36" fmla="*/ 22 w 179"/>
              <a:gd name="T37" fmla="*/ 176 h 200"/>
              <a:gd name="T38" fmla="*/ 56 w 179"/>
              <a:gd name="T39" fmla="*/ 184 h 200"/>
              <a:gd name="T40" fmla="*/ 89 w 179"/>
              <a:gd name="T41" fmla="*/ 200 h 200"/>
              <a:gd name="T42" fmla="*/ 123 w 179"/>
              <a:gd name="T43" fmla="*/ 184 h 200"/>
              <a:gd name="T44" fmla="*/ 157 w 179"/>
              <a:gd name="T45" fmla="*/ 176 h 200"/>
              <a:gd name="T46" fmla="*/ 156 w 179"/>
              <a:gd name="T47" fmla="*/ 177 h 200"/>
              <a:gd name="T48" fmla="*/ 141 w 179"/>
              <a:gd name="T49" fmla="*/ 180 h 200"/>
              <a:gd name="T50" fmla="*/ 141 w 179"/>
              <a:gd name="T51" fmla="*/ 188 h 200"/>
              <a:gd name="T52" fmla="*/ 179 w 179"/>
              <a:gd name="T53" fmla="*/ 145 h 200"/>
              <a:gd name="T54" fmla="*/ 64 w 179"/>
              <a:gd name="T55" fmla="*/ 89 h 200"/>
              <a:gd name="T56" fmla="*/ 89 w 179"/>
              <a:gd name="T57" fmla="*/ 14 h 200"/>
              <a:gd name="T58" fmla="*/ 115 w 179"/>
              <a:gd name="T59" fmla="*/ 89 h 200"/>
              <a:gd name="T60" fmla="*/ 126 w 179"/>
              <a:gd name="T61" fmla="*/ 135 h 200"/>
              <a:gd name="T62" fmla="*/ 53 w 179"/>
              <a:gd name="T63" fmla="*/ 13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9" h="200">
                <a:moveTo>
                  <a:pt x="179" y="145"/>
                </a:moveTo>
                <a:cubicBezTo>
                  <a:pt x="179" y="136"/>
                  <a:pt x="177" y="127"/>
                  <a:pt x="172" y="120"/>
                </a:cubicBezTo>
                <a:cubicBezTo>
                  <a:pt x="165" y="108"/>
                  <a:pt x="153" y="100"/>
                  <a:pt x="140" y="100"/>
                </a:cubicBezTo>
                <a:cubicBezTo>
                  <a:pt x="138" y="100"/>
                  <a:pt x="136" y="102"/>
                  <a:pt x="136" y="104"/>
                </a:cubicBezTo>
                <a:cubicBezTo>
                  <a:pt x="136" y="106"/>
                  <a:pt x="138" y="108"/>
                  <a:pt x="140" y="108"/>
                </a:cubicBezTo>
                <a:cubicBezTo>
                  <a:pt x="150" y="108"/>
                  <a:pt x="160" y="113"/>
                  <a:pt x="166" y="123"/>
                </a:cubicBezTo>
                <a:cubicBezTo>
                  <a:pt x="170" y="130"/>
                  <a:pt x="172" y="137"/>
                  <a:pt x="172" y="145"/>
                </a:cubicBezTo>
                <a:cubicBezTo>
                  <a:pt x="172" y="155"/>
                  <a:pt x="168" y="164"/>
                  <a:pt x="162" y="171"/>
                </a:cubicBezTo>
                <a:cubicBezTo>
                  <a:pt x="161" y="171"/>
                  <a:pt x="160" y="170"/>
                  <a:pt x="159" y="169"/>
                </a:cubicBezTo>
                <a:cubicBezTo>
                  <a:pt x="156" y="168"/>
                  <a:pt x="153" y="167"/>
                  <a:pt x="148" y="167"/>
                </a:cubicBezTo>
                <a:cubicBezTo>
                  <a:pt x="142" y="167"/>
                  <a:pt x="137" y="169"/>
                  <a:pt x="132" y="171"/>
                </a:cubicBezTo>
                <a:cubicBezTo>
                  <a:pt x="137" y="162"/>
                  <a:pt x="140" y="150"/>
                  <a:pt x="140" y="135"/>
                </a:cubicBezTo>
                <a:cubicBezTo>
                  <a:pt x="140" y="127"/>
                  <a:pt x="138" y="118"/>
                  <a:pt x="135" y="109"/>
                </a:cubicBezTo>
                <a:cubicBezTo>
                  <a:pt x="133" y="101"/>
                  <a:pt x="130" y="94"/>
                  <a:pt x="129" y="87"/>
                </a:cubicBezTo>
                <a:cubicBezTo>
                  <a:pt x="128" y="79"/>
                  <a:pt x="127" y="72"/>
                  <a:pt x="126" y="65"/>
                </a:cubicBezTo>
                <a:cubicBezTo>
                  <a:pt x="122" y="33"/>
                  <a:pt x="117" y="0"/>
                  <a:pt x="89" y="0"/>
                </a:cubicBezTo>
                <a:cubicBezTo>
                  <a:pt x="63" y="0"/>
                  <a:pt x="58" y="34"/>
                  <a:pt x="52" y="71"/>
                </a:cubicBezTo>
                <a:cubicBezTo>
                  <a:pt x="52" y="76"/>
                  <a:pt x="51" y="81"/>
                  <a:pt x="50" y="87"/>
                </a:cubicBezTo>
                <a:cubicBezTo>
                  <a:pt x="49" y="94"/>
                  <a:pt x="46" y="101"/>
                  <a:pt x="44" y="109"/>
                </a:cubicBezTo>
                <a:cubicBezTo>
                  <a:pt x="41" y="118"/>
                  <a:pt x="39" y="127"/>
                  <a:pt x="39" y="135"/>
                </a:cubicBezTo>
                <a:cubicBezTo>
                  <a:pt x="39" y="150"/>
                  <a:pt x="42" y="162"/>
                  <a:pt x="47" y="171"/>
                </a:cubicBezTo>
                <a:cubicBezTo>
                  <a:pt x="42" y="169"/>
                  <a:pt x="37" y="167"/>
                  <a:pt x="31" y="167"/>
                </a:cubicBezTo>
                <a:cubicBezTo>
                  <a:pt x="26" y="167"/>
                  <a:pt x="23" y="168"/>
                  <a:pt x="20" y="169"/>
                </a:cubicBezTo>
                <a:cubicBezTo>
                  <a:pt x="19" y="170"/>
                  <a:pt x="18" y="171"/>
                  <a:pt x="17" y="171"/>
                </a:cubicBezTo>
                <a:cubicBezTo>
                  <a:pt x="11" y="164"/>
                  <a:pt x="7" y="155"/>
                  <a:pt x="7" y="145"/>
                </a:cubicBezTo>
                <a:cubicBezTo>
                  <a:pt x="7" y="137"/>
                  <a:pt x="9" y="130"/>
                  <a:pt x="13" y="123"/>
                </a:cubicBezTo>
                <a:cubicBezTo>
                  <a:pt x="19" y="113"/>
                  <a:pt x="29" y="108"/>
                  <a:pt x="39" y="108"/>
                </a:cubicBezTo>
                <a:cubicBezTo>
                  <a:pt x="41" y="108"/>
                  <a:pt x="43" y="106"/>
                  <a:pt x="43" y="104"/>
                </a:cubicBezTo>
                <a:cubicBezTo>
                  <a:pt x="43" y="102"/>
                  <a:pt x="41" y="100"/>
                  <a:pt x="39" y="100"/>
                </a:cubicBezTo>
                <a:cubicBezTo>
                  <a:pt x="26" y="100"/>
                  <a:pt x="14" y="108"/>
                  <a:pt x="7" y="120"/>
                </a:cubicBezTo>
                <a:cubicBezTo>
                  <a:pt x="2" y="127"/>
                  <a:pt x="0" y="136"/>
                  <a:pt x="0" y="145"/>
                </a:cubicBezTo>
                <a:cubicBezTo>
                  <a:pt x="0" y="159"/>
                  <a:pt x="6" y="173"/>
                  <a:pt x="17" y="181"/>
                </a:cubicBezTo>
                <a:cubicBezTo>
                  <a:pt x="21" y="185"/>
                  <a:pt x="28" y="188"/>
                  <a:pt x="38" y="188"/>
                </a:cubicBezTo>
                <a:cubicBezTo>
                  <a:pt x="40" y="188"/>
                  <a:pt x="41" y="186"/>
                  <a:pt x="41" y="184"/>
                </a:cubicBezTo>
                <a:cubicBezTo>
                  <a:pt x="41" y="182"/>
                  <a:pt x="40" y="180"/>
                  <a:pt x="38" y="180"/>
                </a:cubicBezTo>
                <a:cubicBezTo>
                  <a:pt x="31" y="180"/>
                  <a:pt x="27" y="179"/>
                  <a:pt x="24" y="178"/>
                </a:cubicBezTo>
                <a:cubicBezTo>
                  <a:pt x="24" y="177"/>
                  <a:pt x="24" y="177"/>
                  <a:pt x="23" y="177"/>
                </a:cubicBezTo>
                <a:cubicBezTo>
                  <a:pt x="23" y="177"/>
                  <a:pt x="23" y="176"/>
                  <a:pt x="22" y="176"/>
                </a:cubicBezTo>
                <a:cubicBezTo>
                  <a:pt x="23" y="175"/>
                  <a:pt x="25" y="174"/>
                  <a:pt x="31" y="174"/>
                </a:cubicBezTo>
                <a:cubicBezTo>
                  <a:pt x="40" y="174"/>
                  <a:pt x="47" y="179"/>
                  <a:pt x="56" y="184"/>
                </a:cubicBezTo>
                <a:cubicBezTo>
                  <a:pt x="56" y="185"/>
                  <a:pt x="57" y="185"/>
                  <a:pt x="57" y="185"/>
                </a:cubicBezTo>
                <a:cubicBezTo>
                  <a:pt x="67" y="195"/>
                  <a:pt x="79" y="200"/>
                  <a:pt x="89" y="200"/>
                </a:cubicBezTo>
                <a:cubicBezTo>
                  <a:pt x="100" y="200"/>
                  <a:pt x="113" y="195"/>
                  <a:pt x="123" y="185"/>
                </a:cubicBezTo>
                <a:cubicBezTo>
                  <a:pt x="123" y="185"/>
                  <a:pt x="123" y="184"/>
                  <a:pt x="123" y="184"/>
                </a:cubicBezTo>
                <a:cubicBezTo>
                  <a:pt x="132" y="179"/>
                  <a:pt x="139" y="174"/>
                  <a:pt x="148" y="174"/>
                </a:cubicBezTo>
                <a:cubicBezTo>
                  <a:pt x="154" y="174"/>
                  <a:pt x="157" y="176"/>
                  <a:pt x="157" y="176"/>
                </a:cubicBezTo>
                <a:cubicBezTo>
                  <a:pt x="157" y="176"/>
                  <a:pt x="157" y="176"/>
                  <a:pt x="157" y="176"/>
                </a:cubicBezTo>
                <a:cubicBezTo>
                  <a:pt x="156" y="176"/>
                  <a:pt x="156" y="177"/>
                  <a:pt x="156" y="177"/>
                </a:cubicBezTo>
                <a:cubicBezTo>
                  <a:pt x="156" y="177"/>
                  <a:pt x="155" y="177"/>
                  <a:pt x="155" y="177"/>
                </a:cubicBezTo>
                <a:cubicBezTo>
                  <a:pt x="153" y="179"/>
                  <a:pt x="149" y="180"/>
                  <a:pt x="141" y="180"/>
                </a:cubicBezTo>
                <a:cubicBezTo>
                  <a:pt x="139" y="180"/>
                  <a:pt x="138" y="182"/>
                  <a:pt x="138" y="184"/>
                </a:cubicBezTo>
                <a:cubicBezTo>
                  <a:pt x="138" y="186"/>
                  <a:pt x="139" y="188"/>
                  <a:pt x="141" y="188"/>
                </a:cubicBezTo>
                <a:cubicBezTo>
                  <a:pt x="151" y="188"/>
                  <a:pt x="158" y="185"/>
                  <a:pt x="162" y="181"/>
                </a:cubicBezTo>
                <a:cubicBezTo>
                  <a:pt x="173" y="173"/>
                  <a:pt x="179" y="159"/>
                  <a:pt x="179" y="145"/>
                </a:cubicBezTo>
                <a:close/>
                <a:moveTo>
                  <a:pt x="58" y="113"/>
                </a:moveTo>
                <a:cubicBezTo>
                  <a:pt x="60" y="106"/>
                  <a:pt x="63" y="97"/>
                  <a:pt x="64" y="89"/>
                </a:cubicBezTo>
                <a:cubicBezTo>
                  <a:pt x="65" y="84"/>
                  <a:pt x="66" y="78"/>
                  <a:pt x="67" y="73"/>
                </a:cubicBezTo>
                <a:cubicBezTo>
                  <a:pt x="71" y="44"/>
                  <a:pt x="76" y="14"/>
                  <a:pt x="89" y="14"/>
                </a:cubicBezTo>
                <a:cubicBezTo>
                  <a:pt x="104" y="14"/>
                  <a:pt x="107" y="34"/>
                  <a:pt x="112" y="67"/>
                </a:cubicBezTo>
                <a:cubicBezTo>
                  <a:pt x="113" y="74"/>
                  <a:pt x="114" y="82"/>
                  <a:pt x="115" y="89"/>
                </a:cubicBezTo>
                <a:cubicBezTo>
                  <a:pt x="116" y="97"/>
                  <a:pt x="119" y="106"/>
                  <a:pt x="121" y="113"/>
                </a:cubicBezTo>
                <a:cubicBezTo>
                  <a:pt x="124" y="121"/>
                  <a:pt x="126" y="129"/>
                  <a:pt x="126" y="135"/>
                </a:cubicBezTo>
                <a:cubicBezTo>
                  <a:pt x="126" y="170"/>
                  <a:pt x="105" y="186"/>
                  <a:pt x="89" y="186"/>
                </a:cubicBezTo>
                <a:cubicBezTo>
                  <a:pt x="75" y="186"/>
                  <a:pt x="53" y="170"/>
                  <a:pt x="53" y="135"/>
                </a:cubicBezTo>
                <a:cubicBezTo>
                  <a:pt x="53" y="129"/>
                  <a:pt x="55" y="121"/>
                  <a:pt x="58" y="113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9" name="组合 218"/>
          <p:cNvGrpSpPr/>
          <p:nvPr/>
        </p:nvGrpSpPr>
        <p:grpSpPr>
          <a:xfrm>
            <a:off x="3646821" y="4735659"/>
            <a:ext cx="313625" cy="494978"/>
            <a:chOff x="4386818" y="4704951"/>
            <a:chExt cx="313625" cy="494978"/>
          </a:xfrm>
        </p:grpSpPr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4386818" y="4704951"/>
              <a:ext cx="313625" cy="494978"/>
            </a:xfrm>
            <a:custGeom>
              <a:avLst/>
              <a:gdLst>
                <a:gd name="T0" fmla="*/ 87 w 124"/>
                <a:gd name="T1" fmla="*/ 200 h 200"/>
                <a:gd name="T2" fmla="*/ 42 w 124"/>
                <a:gd name="T3" fmla="*/ 164 h 200"/>
                <a:gd name="T4" fmla="*/ 36 w 124"/>
                <a:gd name="T5" fmla="*/ 156 h 200"/>
                <a:gd name="T6" fmla="*/ 25 w 124"/>
                <a:gd name="T7" fmla="*/ 141 h 200"/>
                <a:gd name="T8" fmla="*/ 0 w 124"/>
                <a:gd name="T9" fmla="*/ 86 h 200"/>
                <a:gd name="T10" fmla="*/ 64 w 124"/>
                <a:gd name="T11" fmla="*/ 0 h 200"/>
                <a:gd name="T12" fmla="*/ 118 w 124"/>
                <a:gd name="T13" fmla="*/ 50 h 200"/>
                <a:gd name="T14" fmla="*/ 111 w 124"/>
                <a:gd name="T15" fmla="*/ 57 h 200"/>
                <a:gd name="T16" fmla="*/ 104 w 124"/>
                <a:gd name="T17" fmla="*/ 50 h 200"/>
                <a:gd name="T18" fmla="*/ 64 w 124"/>
                <a:gd name="T19" fmla="*/ 14 h 200"/>
                <a:gd name="T20" fmla="*/ 14 w 124"/>
                <a:gd name="T21" fmla="*/ 86 h 200"/>
                <a:gd name="T22" fmla="*/ 35 w 124"/>
                <a:gd name="T23" fmla="*/ 132 h 200"/>
                <a:gd name="T24" fmla="*/ 48 w 124"/>
                <a:gd name="T25" fmla="*/ 148 h 200"/>
                <a:gd name="T26" fmla="*/ 53 w 124"/>
                <a:gd name="T27" fmla="*/ 156 h 200"/>
                <a:gd name="T28" fmla="*/ 87 w 124"/>
                <a:gd name="T29" fmla="*/ 186 h 200"/>
                <a:gd name="T30" fmla="*/ 109 w 124"/>
                <a:gd name="T31" fmla="*/ 166 h 200"/>
                <a:gd name="T32" fmla="*/ 117 w 124"/>
                <a:gd name="T33" fmla="*/ 161 h 200"/>
                <a:gd name="T34" fmla="*/ 123 w 124"/>
                <a:gd name="T35" fmla="*/ 169 h 200"/>
                <a:gd name="T36" fmla="*/ 87 w 124"/>
                <a:gd name="T3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" h="200">
                  <a:moveTo>
                    <a:pt x="87" y="200"/>
                  </a:moveTo>
                  <a:cubicBezTo>
                    <a:pt x="66" y="200"/>
                    <a:pt x="55" y="184"/>
                    <a:pt x="42" y="164"/>
                  </a:cubicBezTo>
                  <a:cubicBezTo>
                    <a:pt x="40" y="161"/>
                    <a:pt x="38" y="158"/>
                    <a:pt x="36" y="156"/>
                  </a:cubicBezTo>
                  <a:cubicBezTo>
                    <a:pt x="33" y="151"/>
                    <a:pt x="29" y="146"/>
                    <a:pt x="25" y="141"/>
                  </a:cubicBezTo>
                  <a:cubicBezTo>
                    <a:pt x="13" y="128"/>
                    <a:pt x="0" y="113"/>
                    <a:pt x="0" y="86"/>
                  </a:cubicBezTo>
                  <a:cubicBezTo>
                    <a:pt x="0" y="33"/>
                    <a:pt x="33" y="0"/>
                    <a:pt x="64" y="0"/>
                  </a:cubicBezTo>
                  <a:cubicBezTo>
                    <a:pt x="104" y="0"/>
                    <a:pt x="118" y="26"/>
                    <a:pt x="118" y="50"/>
                  </a:cubicBezTo>
                  <a:cubicBezTo>
                    <a:pt x="118" y="54"/>
                    <a:pt x="115" y="57"/>
                    <a:pt x="111" y="57"/>
                  </a:cubicBezTo>
                  <a:cubicBezTo>
                    <a:pt x="107" y="57"/>
                    <a:pt x="104" y="54"/>
                    <a:pt x="104" y="50"/>
                  </a:cubicBezTo>
                  <a:cubicBezTo>
                    <a:pt x="104" y="39"/>
                    <a:pt x="100" y="14"/>
                    <a:pt x="64" y="14"/>
                  </a:cubicBezTo>
                  <a:cubicBezTo>
                    <a:pt x="39" y="14"/>
                    <a:pt x="14" y="41"/>
                    <a:pt x="14" y="86"/>
                  </a:cubicBezTo>
                  <a:cubicBezTo>
                    <a:pt x="14" y="108"/>
                    <a:pt x="23" y="119"/>
                    <a:pt x="35" y="132"/>
                  </a:cubicBezTo>
                  <a:cubicBezTo>
                    <a:pt x="39" y="137"/>
                    <a:pt x="44" y="142"/>
                    <a:pt x="48" y="148"/>
                  </a:cubicBezTo>
                  <a:cubicBezTo>
                    <a:pt x="50" y="151"/>
                    <a:pt x="52" y="153"/>
                    <a:pt x="53" y="156"/>
                  </a:cubicBezTo>
                  <a:cubicBezTo>
                    <a:pt x="67" y="176"/>
                    <a:pt x="74" y="186"/>
                    <a:pt x="87" y="186"/>
                  </a:cubicBezTo>
                  <a:cubicBezTo>
                    <a:pt x="105" y="186"/>
                    <a:pt x="109" y="167"/>
                    <a:pt x="109" y="166"/>
                  </a:cubicBezTo>
                  <a:cubicBezTo>
                    <a:pt x="110" y="163"/>
                    <a:pt x="114" y="160"/>
                    <a:pt x="117" y="161"/>
                  </a:cubicBezTo>
                  <a:cubicBezTo>
                    <a:pt x="121" y="162"/>
                    <a:pt x="124" y="165"/>
                    <a:pt x="123" y="169"/>
                  </a:cubicBezTo>
                  <a:cubicBezTo>
                    <a:pt x="121" y="180"/>
                    <a:pt x="111" y="200"/>
                    <a:pt x="87" y="200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4457774" y="4784203"/>
              <a:ext cx="184485" cy="212730"/>
            </a:xfrm>
            <a:custGeom>
              <a:avLst/>
              <a:gdLst>
                <a:gd name="T0" fmla="*/ 69 w 73"/>
                <a:gd name="T1" fmla="*/ 86 h 86"/>
                <a:gd name="T2" fmla="*/ 51 w 73"/>
                <a:gd name="T3" fmla="*/ 69 h 86"/>
                <a:gd name="T4" fmla="*/ 66 w 73"/>
                <a:gd name="T5" fmla="*/ 51 h 86"/>
                <a:gd name="T6" fmla="*/ 36 w 73"/>
                <a:gd name="T7" fmla="*/ 7 h 86"/>
                <a:gd name="T8" fmla="*/ 20 w 73"/>
                <a:gd name="T9" fmla="*/ 14 h 86"/>
                <a:gd name="T10" fmla="*/ 8 w 73"/>
                <a:gd name="T11" fmla="*/ 62 h 86"/>
                <a:gd name="T12" fmla="*/ 5 w 73"/>
                <a:gd name="T13" fmla="*/ 65 h 86"/>
                <a:gd name="T14" fmla="*/ 1 w 73"/>
                <a:gd name="T15" fmla="*/ 62 h 86"/>
                <a:gd name="T16" fmla="*/ 15 w 73"/>
                <a:gd name="T17" fmla="*/ 9 h 86"/>
                <a:gd name="T18" fmla="*/ 36 w 73"/>
                <a:gd name="T19" fmla="*/ 0 h 86"/>
                <a:gd name="T20" fmla="*/ 73 w 73"/>
                <a:gd name="T21" fmla="*/ 54 h 86"/>
                <a:gd name="T22" fmla="*/ 73 w 73"/>
                <a:gd name="T23" fmla="*/ 58 h 86"/>
                <a:gd name="T24" fmla="*/ 69 w 73"/>
                <a:gd name="T25" fmla="*/ 58 h 86"/>
                <a:gd name="T26" fmla="*/ 58 w 73"/>
                <a:gd name="T27" fmla="*/ 69 h 86"/>
                <a:gd name="T28" fmla="*/ 69 w 73"/>
                <a:gd name="T29" fmla="*/ 79 h 86"/>
                <a:gd name="T30" fmla="*/ 73 w 73"/>
                <a:gd name="T31" fmla="*/ 82 h 86"/>
                <a:gd name="T32" fmla="*/ 69 w 73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86">
                  <a:moveTo>
                    <a:pt x="69" y="86"/>
                  </a:moveTo>
                  <a:cubicBezTo>
                    <a:pt x="62" y="86"/>
                    <a:pt x="51" y="80"/>
                    <a:pt x="51" y="69"/>
                  </a:cubicBezTo>
                  <a:cubicBezTo>
                    <a:pt x="51" y="61"/>
                    <a:pt x="55" y="52"/>
                    <a:pt x="66" y="51"/>
                  </a:cubicBezTo>
                  <a:cubicBezTo>
                    <a:pt x="65" y="30"/>
                    <a:pt x="57" y="7"/>
                    <a:pt x="36" y="7"/>
                  </a:cubicBezTo>
                  <a:cubicBezTo>
                    <a:pt x="30" y="7"/>
                    <a:pt x="25" y="9"/>
                    <a:pt x="20" y="14"/>
                  </a:cubicBezTo>
                  <a:cubicBezTo>
                    <a:pt x="11" y="23"/>
                    <a:pt x="7" y="40"/>
                    <a:pt x="8" y="62"/>
                  </a:cubicBezTo>
                  <a:cubicBezTo>
                    <a:pt x="8" y="64"/>
                    <a:pt x="7" y="65"/>
                    <a:pt x="5" y="65"/>
                  </a:cubicBezTo>
                  <a:cubicBezTo>
                    <a:pt x="3" y="65"/>
                    <a:pt x="1" y="64"/>
                    <a:pt x="1" y="62"/>
                  </a:cubicBezTo>
                  <a:cubicBezTo>
                    <a:pt x="0" y="32"/>
                    <a:pt x="8" y="17"/>
                    <a:pt x="15" y="9"/>
                  </a:cubicBezTo>
                  <a:cubicBezTo>
                    <a:pt x="21" y="3"/>
                    <a:pt x="28" y="0"/>
                    <a:pt x="36" y="0"/>
                  </a:cubicBezTo>
                  <a:cubicBezTo>
                    <a:pt x="63" y="0"/>
                    <a:pt x="73" y="29"/>
                    <a:pt x="73" y="5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59" y="58"/>
                    <a:pt x="58" y="65"/>
                    <a:pt x="58" y="69"/>
                  </a:cubicBezTo>
                  <a:cubicBezTo>
                    <a:pt x="58" y="76"/>
                    <a:pt x="66" y="79"/>
                    <a:pt x="69" y="79"/>
                  </a:cubicBezTo>
                  <a:cubicBezTo>
                    <a:pt x="71" y="79"/>
                    <a:pt x="73" y="81"/>
                    <a:pt x="73" y="82"/>
                  </a:cubicBezTo>
                  <a:cubicBezTo>
                    <a:pt x="73" y="84"/>
                    <a:pt x="71" y="86"/>
                    <a:pt x="69" y="8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4541502" y="5006665"/>
              <a:ext cx="95081" cy="79253"/>
            </a:xfrm>
            <a:custGeom>
              <a:avLst/>
              <a:gdLst>
                <a:gd name="T0" fmla="*/ 26 w 38"/>
                <a:gd name="T1" fmla="*/ 32 h 32"/>
                <a:gd name="T2" fmla="*/ 2 w 38"/>
                <a:gd name="T3" fmla="*/ 8 h 32"/>
                <a:gd name="T4" fmla="*/ 1 w 38"/>
                <a:gd name="T5" fmla="*/ 6 h 32"/>
                <a:gd name="T6" fmla="*/ 2 w 38"/>
                <a:gd name="T7" fmla="*/ 1 h 32"/>
                <a:gd name="T8" fmla="*/ 7 w 38"/>
                <a:gd name="T9" fmla="*/ 2 h 32"/>
                <a:gd name="T10" fmla="*/ 8 w 38"/>
                <a:gd name="T11" fmla="*/ 4 h 32"/>
                <a:gd name="T12" fmla="*/ 26 w 38"/>
                <a:gd name="T13" fmla="*/ 25 h 32"/>
                <a:gd name="T14" fmla="*/ 31 w 38"/>
                <a:gd name="T15" fmla="*/ 18 h 32"/>
                <a:gd name="T16" fmla="*/ 35 w 38"/>
                <a:gd name="T17" fmla="*/ 15 h 32"/>
                <a:gd name="T18" fmla="*/ 38 w 38"/>
                <a:gd name="T19" fmla="*/ 19 h 32"/>
                <a:gd name="T20" fmla="*/ 26 w 38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2">
                  <a:moveTo>
                    <a:pt x="26" y="32"/>
                  </a:moveTo>
                  <a:cubicBezTo>
                    <a:pt x="20" y="32"/>
                    <a:pt x="12" y="22"/>
                    <a:pt x="2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10"/>
                    <a:pt x="23" y="25"/>
                    <a:pt x="26" y="25"/>
                  </a:cubicBezTo>
                  <a:cubicBezTo>
                    <a:pt x="29" y="25"/>
                    <a:pt x="31" y="20"/>
                    <a:pt x="31" y="18"/>
                  </a:cubicBezTo>
                  <a:cubicBezTo>
                    <a:pt x="31" y="16"/>
                    <a:pt x="33" y="14"/>
                    <a:pt x="35" y="15"/>
                  </a:cubicBezTo>
                  <a:cubicBezTo>
                    <a:pt x="37" y="15"/>
                    <a:pt x="38" y="17"/>
                    <a:pt x="38" y="19"/>
                  </a:cubicBezTo>
                  <a:cubicBezTo>
                    <a:pt x="37" y="24"/>
                    <a:pt x="34" y="32"/>
                    <a:pt x="26" y="3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2605189" y="5671390"/>
            <a:ext cx="598867" cy="457438"/>
            <a:chOff x="3345186" y="5640682"/>
            <a:chExt cx="598867" cy="457438"/>
          </a:xfrm>
        </p:grpSpPr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3570826" y="5879828"/>
              <a:ext cx="149008" cy="148772"/>
            </a:xfrm>
            <a:custGeom>
              <a:avLst/>
              <a:gdLst>
                <a:gd name="T0" fmla="*/ 53 w 59"/>
                <a:gd name="T1" fmla="*/ 24 h 60"/>
                <a:gd name="T2" fmla="*/ 36 w 59"/>
                <a:gd name="T3" fmla="*/ 24 h 60"/>
                <a:gd name="T4" fmla="*/ 36 w 59"/>
                <a:gd name="T5" fmla="*/ 6 h 60"/>
                <a:gd name="T6" fmla="*/ 29 w 59"/>
                <a:gd name="T7" fmla="*/ 0 h 60"/>
                <a:gd name="T8" fmla="*/ 23 w 59"/>
                <a:gd name="T9" fmla="*/ 6 h 60"/>
                <a:gd name="T10" fmla="*/ 23 w 59"/>
                <a:gd name="T11" fmla="*/ 24 h 60"/>
                <a:gd name="T12" fmla="*/ 6 w 59"/>
                <a:gd name="T13" fmla="*/ 24 h 60"/>
                <a:gd name="T14" fmla="*/ 0 w 59"/>
                <a:gd name="T15" fmla="*/ 30 h 60"/>
                <a:gd name="T16" fmla="*/ 6 w 59"/>
                <a:gd name="T17" fmla="*/ 36 h 60"/>
                <a:gd name="T18" fmla="*/ 23 w 59"/>
                <a:gd name="T19" fmla="*/ 36 h 60"/>
                <a:gd name="T20" fmla="*/ 23 w 59"/>
                <a:gd name="T21" fmla="*/ 54 h 60"/>
                <a:gd name="T22" fmla="*/ 29 w 59"/>
                <a:gd name="T23" fmla="*/ 60 h 60"/>
                <a:gd name="T24" fmla="*/ 36 w 59"/>
                <a:gd name="T25" fmla="*/ 54 h 60"/>
                <a:gd name="T26" fmla="*/ 36 w 59"/>
                <a:gd name="T27" fmla="*/ 36 h 60"/>
                <a:gd name="T28" fmla="*/ 53 w 59"/>
                <a:gd name="T29" fmla="*/ 36 h 60"/>
                <a:gd name="T30" fmla="*/ 59 w 59"/>
                <a:gd name="T31" fmla="*/ 30 h 60"/>
                <a:gd name="T32" fmla="*/ 53 w 59"/>
                <a:gd name="T33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0">
                  <a:moveTo>
                    <a:pt x="53" y="24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3" y="0"/>
                    <a:pt x="29" y="0"/>
                  </a:cubicBezTo>
                  <a:cubicBezTo>
                    <a:pt x="26" y="0"/>
                    <a:pt x="23" y="3"/>
                    <a:pt x="23" y="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" y="24"/>
                    <a:pt x="0" y="27"/>
                    <a:pt x="0" y="30"/>
                  </a:cubicBezTo>
                  <a:cubicBezTo>
                    <a:pt x="0" y="33"/>
                    <a:pt x="2" y="36"/>
                    <a:pt x="6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7"/>
                    <a:pt x="26" y="60"/>
                    <a:pt x="29" y="60"/>
                  </a:cubicBezTo>
                  <a:cubicBezTo>
                    <a:pt x="33" y="60"/>
                    <a:pt x="36" y="57"/>
                    <a:pt x="36" y="5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7" y="36"/>
                    <a:pt x="59" y="33"/>
                    <a:pt x="59" y="30"/>
                  </a:cubicBezTo>
                  <a:cubicBezTo>
                    <a:pt x="59" y="27"/>
                    <a:pt x="57" y="24"/>
                    <a:pt x="53" y="24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 noEditPoints="1"/>
            </p:cNvSpPr>
            <p:nvPr/>
          </p:nvSpPr>
          <p:spPr bwMode="auto">
            <a:xfrm>
              <a:off x="3345186" y="5640682"/>
              <a:ext cx="598867" cy="457438"/>
            </a:xfrm>
            <a:custGeom>
              <a:avLst/>
              <a:gdLst>
                <a:gd name="T0" fmla="*/ 222 w 237"/>
                <a:gd name="T1" fmla="*/ 71 h 185"/>
                <a:gd name="T2" fmla="*/ 152 w 237"/>
                <a:gd name="T3" fmla="*/ 37 h 185"/>
                <a:gd name="T4" fmla="*/ 152 w 237"/>
                <a:gd name="T5" fmla="*/ 17 h 185"/>
                <a:gd name="T6" fmla="*/ 118 w 237"/>
                <a:gd name="T7" fmla="*/ 0 h 185"/>
                <a:gd name="T8" fmla="*/ 85 w 237"/>
                <a:gd name="T9" fmla="*/ 18 h 185"/>
                <a:gd name="T10" fmla="*/ 85 w 237"/>
                <a:gd name="T11" fmla="*/ 37 h 185"/>
                <a:gd name="T12" fmla="*/ 15 w 237"/>
                <a:gd name="T13" fmla="*/ 71 h 185"/>
                <a:gd name="T14" fmla="*/ 13 w 237"/>
                <a:gd name="T15" fmla="*/ 166 h 185"/>
                <a:gd name="T16" fmla="*/ 181 w 237"/>
                <a:gd name="T17" fmla="*/ 185 h 185"/>
                <a:gd name="T18" fmla="*/ 233 w 237"/>
                <a:gd name="T19" fmla="*/ 120 h 185"/>
                <a:gd name="T20" fmla="*/ 174 w 237"/>
                <a:gd name="T21" fmla="*/ 71 h 185"/>
                <a:gd name="T22" fmla="*/ 172 w 237"/>
                <a:gd name="T23" fmla="*/ 50 h 185"/>
                <a:gd name="T24" fmla="*/ 185 w 237"/>
                <a:gd name="T25" fmla="*/ 50 h 185"/>
                <a:gd name="T26" fmla="*/ 51 w 237"/>
                <a:gd name="T27" fmla="*/ 51 h 185"/>
                <a:gd name="T28" fmla="*/ 65 w 237"/>
                <a:gd name="T29" fmla="*/ 50 h 185"/>
                <a:gd name="T30" fmla="*/ 62 w 237"/>
                <a:gd name="T31" fmla="*/ 71 h 185"/>
                <a:gd name="T32" fmla="*/ 51 w 237"/>
                <a:gd name="T33" fmla="*/ 51 h 185"/>
                <a:gd name="T34" fmla="*/ 159 w 237"/>
                <a:gd name="T35" fmla="*/ 50 h 185"/>
                <a:gd name="T36" fmla="*/ 78 w 237"/>
                <a:gd name="T37" fmla="*/ 71 h 185"/>
                <a:gd name="T38" fmla="*/ 88 w 237"/>
                <a:gd name="T39" fmla="*/ 28 h 185"/>
                <a:gd name="T40" fmla="*/ 91 w 237"/>
                <a:gd name="T41" fmla="*/ 22 h 185"/>
                <a:gd name="T42" fmla="*/ 118 w 237"/>
                <a:gd name="T43" fmla="*/ 12 h 185"/>
                <a:gd name="T44" fmla="*/ 147 w 237"/>
                <a:gd name="T45" fmla="*/ 21 h 185"/>
                <a:gd name="T46" fmla="*/ 144 w 237"/>
                <a:gd name="T47" fmla="*/ 37 h 185"/>
                <a:gd name="T48" fmla="*/ 88 w 237"/>
                <a:gd name="T49" fmla="*/ 28 h 185"/>
                <a:gd name="T50" fmla="*/ 181 w 237"/>
                <a:gd name="T51" fmla="*/ 172 h 185"/>
                <a:gd name="T52" fmla="*/ 23 w 237"/>
                <a:gd name="T53" fmla="*/ 158 h 185"/>
                <a:gd name="T54" fmla="*/ 28 w 237"/>
                <a:gd name="T55" fmla="*/ 73 h 185"/>
                <a:gd name="T56" fmla="*/ 41 w 237"/>
                <a:gd name="T57" fmla="*/ 59 h 185"/>
                <a:gd name="T58" fmla="*/ 65 w 237"/>
                <a:gd name="T59" fmla="*/ 77 h 185"/>
                <a:gd name="T60" fmla="*/ 71 w 237"/>
                <a:gd name="T61" fmla="*/ 97 h 185"/>
                <a:gd name="T62" fmla="*/ 78 w 237"/>
                <a:gd name="T63" fmla="*/ 77 h 185"/>
                <a:gd name="T64" fmla="*/ 159 w 237"/>
                <a:gd name="T65" fmla="*/ 91 h 185"/>
                <a:gd name="T66" fmla="*/ 172 w 237"/>
                <a:gd name="T67" fmla="*/ 91 h 185"/>
                <a:gd name="T68" fmla="*/ 174 w 237"/>
                <a:gd name="T69" fmla="*/ 77 h 185"/>
                <a:gd name="T70" fmla="*/ 195 w 237"/>
                <a:gd name="T71" fmla="*/ 55 h 185"/>
                <a:gd name="T72" fmla="*/ 221 w 237"/>
                <a:gd name="T73" fmla="*/ 12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185">
                  <a:moveTo>
                    <a:pt x="233" y="120"/>
                  </a:moveTo>
                  <a:cubicBezTo>
                    <a:pt x="222" y="71"/>
                    <a:pt x="222" y="71"/>
                    <a:pt x="222" y="71"/>
                  </a:cubicBezTo>
                  <a:cubicBezTo>
                    <a:pt x="217" y="52"/>
                    <a:pt x="198" y="37"/>
                    <a:pt x="180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4" y="34"/>
                    <a:pt x="155" y="31"/>
                    <a:pt x="155" y="28"/>
                  </a:cubicBezTo>
                  <a:cubicBezTo>
                    <a:pt x="155" y="24"/>
                    <a:pt x="154" y="21"/>
                    <a:pt x="152" y="17"/>
                  </a:cubicBezTo>
                  <a:cubicBezTo>
                    <a:pt x="152" y="15"/>
                    <a:pt x="152" y="12"/>
                    <a:pt x="150" y="11"/>
                  </a:cubicBezTo>
                  <a:cubicBezTo>
                    <a:pt x="142" y="4"/>
                    <a:pt x="131" y="0"/>
                    <a:pt x="118" y="0"/>
                  </a:cubicBezTo>
                  <a:cubicBezTo>
                    <a:pt x="106" y="0"/>
                    <a:pt x="94" y="4"/>
                    <a:pt x="87" y="11"/>
                  </a:cubicBezTo>
                  <a:cubicBezTo>
                    <a:pt x="85" y="13"/>
                    <a:pt x="84" y="16"/>
                    <a:pt x="85" y="18"/>
                  </a:cubicBezTo>
                  <a:cubicBezTo>
                    <a:pt x="83" y="21"/>
                    <a:pt x="82" y="24"/>
                    <a:pt x="82" y="28"/>
                  </a:cubicBezTo>
                  <a:cubicBezTo>
                    <a:pt x="82" y="31"/>
                    <a:pt x="83" y="34"/>
                    <a:pt x="85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38" y="37"/>
                    <a:pt x="20" y="52"/>
                    <a:pt x="15" y="7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0" y="137"/>
                    <a:pt x="3" y="153"/>
                    <a:pt x="13" y="166"/>
                  </a:cubicBezTo>
                  <a:cubicBezTo>
                    <a:pt x="23" y="178"/>
                    <a:pt x="38" y="185"/>
                    <a:pt x="56" y="185"/>
                  </a:cubicBezTo>
                  <a:cubicBezTo>
                    <a:pt x="181" y="185"/>
                    <a:pt x="181" y="185"/>
                    <a:pt x="181" y="185"/>
                  </a:cubicBezTo>
                  <a:cubicBezTo>
                    <a:pt x="199" y="185"/>
                    <a:pt x="214" y="178"/>
                    <a:pt x="224" y="166"/>
                  </a:cubicBezTo>
                  <a:cubicBezTo>
                    <a:pt x="234" y="153"/>
                    <a:pt x="237" y="137"/>
                    <a:pt x="233" y="120"/>
                  </a:cubicBezTo>
                  <a:close/>
                  <a:moveTo>
                    <a:pt x="190" y="59"/>
                  </a:moveTo>
                  <a:cubicBezTo>
                    <a:pt x="190" y="65"/>
                    <a:pt x="183" y="71"/>
                    <a:pt x="174" y="71"/>
                  </a:cubicBezTo>
                  <a:cubicBezTo>
                    <a:pt x="172" y="71"/>
                    <a:pt x="172" y="71"/>
                    <a:pt x="172" y="71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81" y="50"/>
                    <a:pt x="183" y="50"/>
                    <a:pt x="185" y="50"/>
                  </a:cubicBezTo>
                  <a:cubicBezTo>
                    <a:pt x="188" y="53"/>
                    <a:pt x="190" y="55"/>
                    <a:pt x="190" y="59"/>
                  </a:cubicBezTo>
                  <a:close/>
                  <a:moveTo>
                    <a:pt x="51" y="51"/>
                  </a:moveTo>
                  <a:cubicBezTo>
                    <a:pt x="53" y="50"/>
                    <a:pt x="55" y="50"/>
                    <a:pt x="57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54" y="71"/>
                    <a:pt x="47" y="65"/>
                    <a:pt x="47" y="59"/>
                  </a:cubicBezTo>
                  <a:cubicBezTo>
                    <a:pt x="47" y="56"/>
                    <a:pt x="48" y="53"/>
                    <a:pt x="51" y="51"/>
                  </a:cubicBezTo>
                  <a:close/>
                  <a:moveTo>
                    <a:pt x="78" y="50"/>
                  </a:moveTo>
                  <a:cubicBezTo>
                    <a:pt x="159" y="50"/>
                    <a:pt x="159" y="50"/>
                    <a:pt x="159" y="5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78" y="71"/>
                    <a:pt x="78" y="71"/>
                    <a:pt x="78" y="71"/>
                  </a:cubicBezTo>
                  <a:lnTo>
                    <a:pt x="78" y="50"/>
                  </a:lnTo>
                  <a:close/>
                  <a:moveTo>
                    <a:pt x="88" y="28"/>
                  </a:moveTo>
                  <a:cubicBezTo>
                    <a:pt x="88" y="25"/>
                    <a:pt x="89" y="23"/>
                    <a:pt x="90" y="22"/>
                  </a:cubicBezTo>
                  <a:cubicBezTo>
                    <a:pt x="90" y="22"/>
                    <a:pt x="90" y="22"/>
                    <a:pt x="91" y="22"/>
                  </a:cubicBezTo>
                  <a:cubicBezTo>
                    <a:pt x="92" y="22"/>
                    <a:pt x="94" y="21"/>
                    <a:pt x="95" y="20"/>
                  </a:cubicBezTo>
                  <a:cubicBezTo>
                    <a:pt x="100" y="15"/>
                    <a:pt x="109" y="12"/>
                    <a:pt x="118" y="12"/>
                  </a:cubicBezTo>
                  <a:cubicBezTo>
                    <a:pt x="128" y="12"/>
                    <a:pt x="136" y="15"/>
                    <a:pt x="142" y="20"/>
                  </a:cubicBezTo>
                  <a:cubicBezTo>
                    <a:pt x="143" y="21"/>
                    <a:pt x="145" y="22"/>
                    <a:pt x="147" y="21"/>
                  </a:cubicBezTo>
                  <a:cubicBezTo>
                    <a:pt x="148" y="23"/>
                    <a:pt x="149" y="25"/>
                    <a:pt x="149" y="28"/>
                  </a:cubicBezTo>
                  <a:cubicBezTo>
                    <a:pt x="149" y="31"/>
                    <a:pt x="147" y="34"/>
                    <a:pt x="144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0" y="34"/>
                    <a:pt x="88" y="31"/>
                    <a:pt x="88" y="28"/>
                  </a:cubicBezTo>
                  <a:close/>
                  <a:moveTo>
                    <a:pt x="214" y="158"/>
                  </a:moveTo>
                  <a:cubicBezTo>
                    <a:pt x="206" y="167"/>
                    <a:pt x="195" y="172"/>
                    <a:pt x="181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42" y="172"/>
                    <a:pt x="30" y="167"/>
                    <a:pt x="23" y="158"/>
                  </a:cubicBezTo>
                  <a:cubicBezTo>
                    <a:pt x="16" y="148"/>
                    <a:pt x="13" y="136"/>
                    <a:pt x="16" y="12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9" y="66"/>
                    <a:pt x="34" y="59"/>
                    <a:pt x="41" y="55"/>
                  </a:cubicBezTo>
                  <a:cubicBezTo>
                    <a:pt x="41" y="56"/>
                    <a:pt x="41" y="57"/>
                    <a:pt x="41" y="59"/>
                  </a:cubicBezTo>
                  <a:cubicBezTo>
                    <a:pt x="41" y="69"/>
                    <a:pt x="50" y="77"/>
                    <a:pt x="62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4"/>
                    <a:pt x="68" y="97"/>
                    <a:pt x="71" y="97"/>
                  </a:cubicBezTo>
                  <a:cubicBezTo>
                    <a:pt x="75" y="97"/>
                    <a:pt x="78" y="94"/>
                    <a:pt x="78" y="91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4"/>
                    <a:pt x="162" y="97"/>
                    <a:pt x="166" y="97"/>
                  </a:cubicBezTo>
                  <a:cubicBezTo>
                    <a:pt x="169" y="97"/>
                    <a:pt x="172" y="94"/>
                    <a:pt x="172" y="91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86" y="77"/>
                    <a:pt x="196" y="69"/>
                    <a:pt x="196" y="59"/>
                  </a:cubicBezTo>
                  <a:cubicBezTo>
                    <a:pt x="196" y="57"/>
                    <a:pt x="196" y="56"/>
                    <a:pt x="195" y="55"/>
                  </a:cubicBezTo>
                  <a:cubicBezTo>
                    <a:pt x="202" y="59"/>
                    <a:pt x="208" y="66"/>
                    <a:pt x="209" y="73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24" y="136"/>
                    <a:pt x="221" y="148"/>
                    <a:pt x="214" y="15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6" name="Freeform 94"/>
          <p:cNvSpPr>
            <a:spLocks noEditPoints="1"/>
          </p:cNvSpPr>
          <p:nvPr/>
        </p:nvSpPr>
        <p:spPr bwMode="auto">
          <a:xfrm>
            <a:off x="670933" y="5621336"/>
            <a:ext cx="634346" cy="561716"/>
          </a:xfrm>
          <a:custGeom>
            <a:avLst/>
            <a:gdLst>
              <a:gd name="T0" fmla="*/ 190 w 251"/>
              <a:gd name="T1" fmla="*/ 84 h 227"/>
              <a:gd name="T2" fmla="*/ 169 w 251"/>
              <a:gd name="T3" fmla="*/ 1 h 227"/>
              <a:gd name="T4" fmla="*/ 165 w 251"/>
              <a:gd name="T5" fmla="*/ 6 h 227"/>
              <a:gd name="T6" fmla="*/ 167 w 251"/>
              <a:gd name="T7" fmla="*/ 80 h 227"/>
              <a:gd name="T8" fmla="*/ 85 w 251"/>
              <a:gd name="T9" fmla="*/ 80 h 227"/>
              <a:gd name="T10" fmla="*/ 86 w 251"/>
              <a:gd name="T11" fmla="*/ 6 h 227"/>
              <a:gd name="T12" fmla="*/ 82 w 251"/>
              <a:gd name="T13" fmla="*/ 1 h 227"/>
              <a:gd name="T14" fmla="*/ 61 w 251"/>
              <a:gd name="T15" fmla="*/ 84 h 227"/>
              <a:gd name="T16" fmla="*/ 0 w 251"/>
              <a:gd name="T17" fmla="*/ 144 h 227"/>
              <a:gd name="T18" fmla="*/ 6 w 251"/>
              <a:gd name="T19" fmla="*/ 145 h 227"/>
              <a:gd name="T20" fmla="*/ 59 w 251"/>
              <a:gd name="T21" fmla="*/ 105 h 227"/>
              <a:gd name="T22" fmla="*/ 68 w 251"/>
              <a:gd name="T23" fmla="*/ 120 h 227"/>
              <a:gd name="T24" fmla="*/ 86 w 251"/>
              <a:gd name="T25" fmla="*/ 207 h 227"/>
              <a:gd name="T26" fmla="*/ 42 w 251"/>
              <a:gd name="T27" fmla="*/ 215 h 227"/>
              <a:gd name="T28" fmla="*/ 105 w 251"/>
              <a:gd name="T29" fmla="*/ 214 h 227"/>
              <a:gd name="T30" fmla="*/ 147 w 251"/>
              <a:gd name="T31" fmla="*/ 214 h 227"/>
              <a:gd name="T32" fmla="*/ 208 w 251"/>
              <a:gd name="T33" fmla="*/ 219 h 227"/>
              <a:gd name="T34" fmla="*/ 206 w 251"/>
              <a:gd name="T35" fmla="*/ 213 h 227"/>
              <a:gd name="T36" fmla="*/ 141 w 251"/>
              <a:gd name="T37" fmla="*/ 176 h 227"/>
              <a:gd name="T38" fmla="*/ 182 w 251"/>
              <a:gd name="T39" fmla="*/ 107 h 227"/>
              <a:gd name="T40" fmla="*/ 220 w 251"/>
              <a:gd name="T41" fmla="*/ 113 h 227"/>
              <a:gd name="T42" fmla="*/ 249 w 251"/>
              <a:gd name="T43" fmla="*/ 147 h 227"/>
              <a:gd name="T44" fmla="*/ 217 w 251"/>
              <a:gd name="T45" fmla="*/ 93 h 227"/>
              <a:gd name="T46" fmla="*/ 126 w 251"/>
              <a:gd name="T47" fmla="*/ 98 h 227"/>
              <a:gd name="T48" fmla="*/ 126 w 251"/>
              <a:gd name="T49" fmla="*/ 75 h 227"/>
              <a:gd name="T50" fmla="*/ 126 w 251"/>
              <a:gd name="T51" fmla="*/ 130 h 227"/>
              <a:gd name="T52" fmla="*/ 126 w 251"/>
              <a:gd name="T53" fmla="*/ 113 h 227"/>
              <a:gd name="T54" fmla="*/ 126 w 251"/>
              <a:gd name="T55" fmla="*/ 130 h 227"/>
              <a:gd name="T56" fmla="*/ 20 w 251"/>
              <a:gd name="T57" fmla="*/ 113 h 227"/>
              <a:gd name="T58" fmla="*/ 66 w 251"/>
              <a:gd name="T59" fmla="*/ 90 h 227"/>
              <a:gd name="T60" fmla="*/ 68 w 251"/>
              <a:gd name="T61" fmla="*/ 85 h 227"/>
              <a:gd name="T62" fmla="*/ 66 w 251"/>
              <a:gd name="T63" fmla="*/ 34 h 227"/>
              <a:gd name="T64" fmla="*/ 123 w 251"/>
              <a:gd name="T65" fmla="*/ 105 h 227"/>
              <a:gd name="T66" fmla="*/ 111 w 251"/>
              <a:gd name="T67" fmla="*/ 121 h 227"/>
              <a:gd name="T68" fmla="*/ 110 w 251"/>
              <a:gd name="T69" fmla="*/ 127 h 227"/>
              <a:gd name="T70" fmla="*/ 28 w 251"/>
              <a:gd name="T71" fmla="*/ 107 h 227"/>
              <a:gd name="T72" fmla="*/ 82 w 251"/>
              <a:gd name="T73" fmla="*/ 111 h 227"/>
              <a:gd name="T74" fmla="*/ 113 w 251"/>
              <a:gd name="T75" fmla="*/ 163 h 227"/>
              <a:gd name="T76" fmla="*/ 162 w 251"/>
              <a:gd name="T77" fmla="*/ 213 h 227"/>
              <a:gd name="T78" fmla="*/ 150 w 251"/>
              <a:gd name="T79" fmla="*/ 209 h 227"/>
              <a:gd name="T80" fmla="*/ 126 w 251"/>
              <a:gd name="T81" fmla="*/ 187 h 227"/>
              <a:gd name="T82" fmla="*/ 123 w 251"/>
              <a:gd name="T83" fmla="*/ 189 h 227"/>
              <a:gd name="T84" fmla="*/ 80 w 251"/>
              <a:gd name="T85" fmla="*/ 217 h 227"/>
              <a:gd name="T86" fmla="*/ 117 w 251"/>
              <a:gd name="T87" fmla="*/ 176 h 227"/>
              <a:gd name="T88" fmla="*/ 115 w 251"/>
              <a:gd name="T89" fmla="*/ 131 h 227"/>
              <a:gd name="T90" fmla="*/ 137 w 251"/>
              <a:gd name="T91" fmla="*/ 131 h 227"/>
              <a:gd name="T92" fmla="*/ 162 w 251"/>
              <a:gd name="T93" fmla="*/ 213 h 227"/>
              <a:gd name="T94" fmla="*/ 138 w 251"/>
              <a:gd name="T95" fmla="*/ 163 h 227"/>
              <a:gd name="T96" fmla="*/ 170 w 251"/>
              <a:gd name="T97" fmla="*/ 111 h 227"/>
              <a:gd name="T98" fmla="*/ 223 w 251"/>
              <a:gd name="T99" fmla="*/ 107 h 227"/>
              <a:gd name="T100" fmla="*/ 142 w 251"/>
              <a:gd name="T101" fmla="*/ 127 h 227"/>
              <a:gd name="T102" fmla="*/ 141 w 251"/>
              <a:gd name="T103" fmla="*/ 121 h 227"/>
              <a:gd name="T104" fmla="*/ 129 w 251"/>
              <a:gd name="T105" fmla="*/ 105 h 227"/>
              <a:gd name="T106" fmla="*/ 186 w 251"/>
              <a:gd name="T107" fmla="*/ 34 h 227"/>
              <a:gd name="T108" fmla="*/ 183 w 251"/>
              <a:gd name="T109" fmla="*/ 85 h 227"/>
              <a:gd name="T110" fmla="*/ 186 w 251"/>
              <a:gd name="T111" fmla="*/ 90 h 227"/>
              <a:gd name="T112" fmla="*/ 231 w 251"/>
              <a:gd name="T113" fmla="*/ 11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1" h="227">
                <a:moveTo>
                  <a:pt x="217" y="93"/>
                </a:moveTo>
                <a:cubicBezTo>
                  <a:pt x="209" y="88"/>
                  <a:pt x="200" y="85"/>
                  <a:pt x="190" y="84"/>
                </a:cubicBezTo>
                <a:cubicBezTo>
                  <a:pt x="194" y="75"/>
                  <a:pt x="196" y="66"/>
                  <a:pt x="196" y="57"/>
                </a:cubicBezTo>
                <a:cubicBezTo>
                  <a:pt x="196" y="35"/>
                  <a:pt x="186" y="15"/>
                  <a:pt x="169" y="1"/>
                </a:cubicBezTo>
                <a:cubicBezTo>
                  <a:pt x="168" y="0"/>
                  <a:pt x="166" y="1"/>
                  <a:pt x="165" y="2"/>
                </a:cubicBezTo>
                <a:cubicBezTo>
                  <a:pt x="164" y="3"/>
                  <a:pt x="164" y="5"/>
                  <a:pt x="165" y="6"/>
                </a:cubicBezTo>
                <a:cubicBezTo>
                  <a:pt x="175" y="16"/>
                  <a:pt x="180" y="30"/>
                  <a:pt x="180" y="44"/>
                </a:cubicBezTo>
                <a:cubicBezTo>
                  <a:pt x="180" y="58"/>
                  <a:pt x="175" y="70"/>
                  <a:pt x="167" y="80"/>
                </a:cubicBezTo>
                <a:cubicBezTo>
                  <a:pt x="156" y="69"/>
                  <a:pt x="141" y="62"/>
                  <a:pt x="126" y="62"/>
                </a:cubicBezTo>
                <a:cubicBezTo>
                  <a:pt x="110" y="62"/>
                  <a:pt x="95" y="69"/>
                  <a:pt x="85" y="80"/>
                </a:cubicBezTo>
                <a:cubicBezTo>
                  <a:pt x="76" y="70"/>
                  <a:pt x="71" y="57"/>
                  <a:pt x="71" y="44"/>
                </a:cubicBezTo>
                <a:cubicBezTo>
                  <a:pt x="71" y="30"/>
                  <a:pt x="77" y="16"/>
                  <a:pt x="86" y="6"/>
                </a:cubicBezTo>
                <a:cubicBezTo>
                  <a:pt x="88" y="5"/>
                  <a:pt x="88" y="3"/>
                  <a:pt x="86" y="2"/>
                </a:cubicBezTo>
                <a:cubicBezTo>
                  <a:pt x="85" y="1"/>
                  <a:pt x="84" y="0"/>
                  <a:pt x="82" y="1"/>
                </a:cubicBezTo>
                <a:cubicBezTo>
                  <a:pt x="65" y="15"/>
                  <a:pt x="55" y="35"/>
                  <a:pt x="55" y="57"/>
                </a:cubicBezTo>
                <a:cubicBezTo>
                  <a:pt x="55" y="66"/>
                  <a:pt x="57" y="75"/>
                  <a:pt x="61" y="84"/>
                </a:cubicBezTo>
                <a:cubicBezTo>
                  <a:pt x="52" y="85"/>
                  <a:pt x="43" y="88"/>
                  <a:pt x="35" y="93"/>
                </a:cubicBezTo>
                <a:cubicBezTo>
                  <a:pt x="16" y="104"/>
                  <a:pt x="3" y="122"/>
                  <a:pt x="0" y="144"/>
                </a:cubicBezTo>
                <a:cubicBezTo>
                  <a:pt x="0" y="145"/>
                  <a:pt x="1" y="147"/>
                  <a:pt x="3" y="147"/>
                </a:cubicBezTo>
                <a:cubicBezTo>
                  <a:pt x="4" y="147"/>
                  <a:pt x="6" y="146"/>
                  <a:pt x="6" y="145"/>
                </a:cubicBezTo>
                <a:cubicBezTo>
                  <a:pt x="10" y="131"/>
                  <a:pt x="19" y="120"/>
                  <a:pt x="31" y="113"/>
                </a:cubicBezTo>
                <a:cubicBezTo>
                  <a:pt x="40" y="108"/>
                  <a:pt x="49" y="105"/>
                  <a:pt x="59" y="105"/>
                </a:cubicBezTo>
                <a:cubicBezTo>
                  <a:pt x="62" y="105"/>
                  <a:pt x="66" y="106"/>
                  <a:pt x="70" y="107"/>
                </a:cubicBezTo>
                <a:cubicBezTo>
                  <a:pt x="69" y="111"/>
                  <a:pt x="68" y="115"/>
                  <a:pt x="68" y="120"/>
                </a:cubicBezTo>
                <a:cubicBezTo>
                  <a:pt x="68" y="146"/>
                  <a:pt x="86" y="169"/>
                  <a:pt x="111" y="176"/>
                </a:cubicBezTo>
                <a:cubicBezTo>
                  <a:pt x="107" y="189"/>
                  <a:pt x="98" y="200"/>
                  <a:pt x="86" y="207"/>
                </a:cubicBezTo>
                <a:cubicBezTo>
                  <a:pt x="74" y="214"/>
                  <a:pt x="59" y="216"/>
                  <a:pt x="46" y="213"/>
                </a:cubicBezTo>
                <a:cubicBezTo>
                  <a:pt x="44" y="213"/>
                  <a:pt x="42" y="213"/>
                  <a:pt x="42" y="215"/>
                </a:cubicBezTo>
                <a:cubicBezTo>
                  <a:pt x="41" y="217"/>
                  <a:pt x="42" y="218"/>
                  <a:pt x="44" y="219"/>
                </a:cubicBezTo>
                <a:cubicBezTo>
                  <a:pt x="64" y="227"/>
                  <a:pt x="86" y="225"/>
                  <a:pt x="105" y="214"/>
                </a:cubicBezTo>
                <a:cubicBezTo>
                  <a:pt x="113" y="210"/>
                  <a:pt x="120" y="204"/>
                  <a:pt x="126" y="196"/>
                </a:cubicBezTo>
                <a:cubicBezTo>
                  <a:pt x="131" y="204"/>
                  <a:pt x="138" y="210"/>
                  <a:pt x="147" y="214"/>
                </a:cubicBezTo>
                <a:cubicBezTo>
                  <a:pt x="157" y="221"/>
                  <a:pt x="169" y="224"/>
                  <a:pt x="182" y="224"/>
                </a:cubicBezTo>
                <a:cubicBezTo>
                  <a:pt x="191" y="224"/>
                  <a:pt x="199" y="222"/>
                  <a:pt x="208" y="219"/>
                </a:cubicBezTo>
                <a:cubicBezTo>
                  <a:pt x="209" y="218"/>
                  <a:pt x="210" y="217"/>
                  <a:pt x="210" y="215"/>
                </a:cubicBezTo>
                <a:cubicBezTo>
                  <a:pt x="209" y="213"/>
                  <a:pt x="207" y="213"/>
                  <a:pt x="206" y="213"/>
                </a:cubicBezTo>
                <a:cubicBezTo>
                  <a:pt x="192" y="216"/>
                  <a:pt x="178" y="214"/>
                  <a:pt x="165" y="207"/>
                </a:cubicBezTo>
                <a:cubicBezTo>
                  <a:pt x="153" y="200"/>
                  <a:pt x="144" y="189"/>
                  <a:pt x="141" y="176"/>
                </a:cubicBezTo>
                <a:cubicBezTo>
                  <a:pt x="166" y="169"/>
                  <a:pt x="183" y="146"/>
                  <a:pt x="183" y="120"/>
                </a:cubicBezTo>
                <a:cubicBezTo>
                  <a:pt x="183" y="115"/>
                  <a:pt x="183" y="111"/>
                  <a:pt x="182" y="107"/>
                </a:cubicBezTo>
                <a:cubicBezTo>
                  <a:pt x="185" y="106"/>
                  <a:pt x="189" y="105"/>
                  <a:pt x="193" y="105"/>
                </a:cubicBezTo>
                <a:cubicBezTo>
                  <a:pt x="202" y="105"/>
                  <a:pt x="212" y="108"/>
                  <a:pt x="220" y="113"/>
                </a:cubicBezTo>
                <a:cubicBezTo>
                  <a:pt x="232" y="120"/>
                  <a:pt x="241" y="131"/>
                  <a:pt x="245" y="145"/>
                </a:cubicBezTo>
                <a:cubicBezTo>
                  <a:pt x="246" y="146"/>
                  <a:pt x="247" y="147"/>
                  <a:pt x="249" y="147"/>
                </a:cubicBezTo>
                <a:cubicBezTo>
                  <a:pt x="250" y="147"/>
                  <a:pt x="251" y="145"/>
                  <a:pt x="251" y="144"/>
                </a:cubicBezTo>
                <a:cubicBezTo>
                  <a:pt x="248" y="122"/>
                  <a:pt x="236" y="104"/>
                  <a:pt x="217" y="93"/>
                </a:cubicBezTo>
                <a:close/>
                <a:moveTo>
                  <a:pt x="158" y="88"/>
                </a:moveTo>
                <a:cubicBezTo>
                  <a:pt x="149" y="95"/>
                  <a:pt x="138" y="98"/>
                  <a:pt x="126" y="98"/>
                </a:cubicBezTo>
                <a:cubicBezTo>
                  <a:pt x="114" y="98"/>
                  <a:pt x="103" y="95"/>
                  <a:pt x="94" y="88"/>
                </a:cubicBezTo>
                <a:cubicBezTo>
                  <a:pt x="102" y="79"/>
                  <a:pt x="114" y="75"/>
                  <a:pt x="126" y="75"/>
                </a:cubicBezTo>
                <a:cubicBezTo>
                  <a:pt x="138" y="75"/>
                  <a:pt x="149" y="79"/>
                  <a:pt x="158" y="88"/>
                </a:cubicBezTo>
                <a:close/>
                <a:moveTo>
                  <a:pt x="126" y="130"/>
                </a:moveTo>
                <a:cubicBezTo>
                  <a:pt x="121" y="130"/>
                  <a:pt x="117" y="126"/>
                  <a:pt x="117" y="121"/>
                </a:cubicBezTo>
                <a:cubicBezTo>
                  <a:pt x="117" y="117"/>
                  <a:pt x="121" y="113"/>
                  <a:pt x="126" y="113"/>
                </a:cubicBezTo>
                <a:cubicBezTo>
                  <a:pt x="130" y="113"/>
                  <a:pt x="134" y="117"/>
                  <a:pt x="134" y="121"/>
                </a:cubicBezTo>
                <a:cubicBezTo>
                  <a:pt x="134" y="126"/>
                  <a:pt x="130" y="130"/>
                  <a:pt x="126" y="130"/>
                </a:cubicBezTo>
                <a:close/>
                <a:moveTo>
                  <a:pt x="28" y="107"/>
                </a:moveTo>
                <a:cubicBezTo>
                  <a:pt x="25" y="109"/>
                  <a:pt x="23" y="111"/>
                  <a:pt x="20" y="113"/>
                </a:cubicBezTo>
                <a:cubicBezTo>
                  <a:pt x="25" y="107"/>
                  <a:pt x="31" y="102"/>
                  <a:pt x="38" y="98"/>
                </a:cubicBezTo>
                <a:cubicBezTo>
                  <a:pt x="46" y="93"/>
                  <a:pt x="56" y="90"/>
                  <a:pt x="66" y="90"/>
                </a:cubicBezTo>
                <a:cubicBezTo>
                  <a:pt x="67" y="90"/>
                  <a:pt x="68" y="89"/>
                  <a:pt x="68" y="88"/>
                </a:cubicBezTo>
                <a:cubicBezTo>
                  <a:pt x="69" y="87"/>
                  <a:pt x="69" y="86"/>
                  <a:pt x="68" y="85"/>
                </a:cubicBezTo>
                <a:cubicBezTo>
                  <a:pt x="64" y="76"/>
                  <a:pt x="62" y="67"/>
                  <a:pt x="62" y="57"/>
                </a:cubicBezTo>
                <a:cubicBezTo>
                  <a:pt x="62" y="49"/>
                  <a:pt x="63" y="41"/>
                  <a:pt x="66" y="34"/>
                </a:cubicBezTo>
                <a:cubicBezTo>
                  <a:pt x="65" y="37"/>
                  <a:pt x="65" y="41"/>
                  <a:pt x="65" y="44"/>
                </a:cubicBezTo>
                <a:cubicBezTo>
                  <a:pt x="65" y="76"/>
                  <a:pt x="91" y="103"/>
                  <a:pt x="123" y="105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16" y="108"/>
                  <a:pt x="111" y="114"/>
                  <a:pt x="111" y="121"/>
                </a:cubicBezTo>
                <a:cubicBezTo>
                  <a:pt x="111" y="123"/>
                  <a:pt x="111" y="124"/>
                  <a:pt x="112" y="126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98" y="110"/>
                  <a:pt x="79" y="99"/>
                  <a:pt x="59" y="99"/>
                </a:cubicBezTo>
                <a:cubicBezTo>
                  <a:pt x="48" y="99"/>
                  <a:pt x="38" y="102"/>
                  <a:pt x="28" y="107"/>
                </a:cubicBezTo>
                <a:close/>
                <a:moveTo>
                  <a:pt x="80" y="120"/>
                </a:moveTo>
                <a:cubicBezTo>
                  <a:pt x="80" y="117"/>
                  <a:pt x="81" y="114"/>
                  <a:pt x="82" y="111"/>
                </a:cubicBezTo>
                <a:cubicBezTo>
                  <a:pt x="92" y="115"/>
                  <a:pt x="100" y="123"/>
                  <a:pt x="106" y="133"/>
                </a:cubicBezTo>
                <a:cubicBezTo>
                  <a:pt x="111" y="142"/>
                  <a:pt x="114" y="153"/>
                  <a:pt x="113" y="163"/>
                </a:cubicBezTo>
                <a:cubicBezTo>
                  <a:pt x="94" y="158"/>
                  <a:pt x="80" y="140"/>
                  <a:pt x="80" y="120"/>
                </a:cubicBezTo>
                <a:close/>
                <a:moveTo>
                  <a:pt x="162" y="213"/>
                </a:moveTo>
                <a:cubicBezTo>
                  <a:pt x="165" y="214"/>
                  <a:pt x="168" y="216"/>
                  <a:pt x="171" y="217"/>
                </a:cubicBezTo>
                <a:cubicBezTo>
                  <a:pt x="164" y="215"/>
                  <a:pt x="156" y="213"/>
                  <a:pt x="150" y="209"/>
                </a:cubicBezTo>
                <a:cubicBezTo>
                  <a:pt x="141" y="204"/>
                  <a:pt x="134" y="197"/>
                  <a:pt x="128" y="189"/>
                </a:cubicBezTo>
                <a:cubicBezTo>
                  <a:pt x="128" y="188"/>
                  <a:pt x="127" y="187"/>
                  <a:pt x="126" y="187"/>
                </a:cubicBezTo>
                <a:cubicBezTo>
                  <a:pt x="126" y="187"/>
                  <a:pt x="126" y="187"/>
                  <a:pt x="126" y="187"/>
                </a:cubicBezTo>
                <a:cubicBezTo>
                  <a:pt x="125" y="187"/>
                  <a:pt x="124" y="188"/>
                  <a:pt x="123" y="189"/>
                </a:cubicBezTo>
                <a:cubicBezTo>
                  <a:pt x="118" y="197"/>
                  <a:pt x="110" y="204"/>
                  <a:pt x="102" y="209"/>
                </a:cubicBezTo>
                <a:cubicBezTo>
                  <a:pt x="95" y="213"/>
                  <a:pt x="88" y="215"/>
                  <a:pt x="80" y="217"/>
                </a:cubicBezTo>
                <a:cubicBezTo>
                  <a:pt x="83" y="216"/>
                  <a:pt x="86" y="214"/>
                  <a:pt x="89" y="213"/>
                </a:cubicBezTo>
                <a:cubicBezTo>
                  <a:pt x="103" y="205"/>
                  <a:pt x="113" y="191"/>
                  <a:pt x="117" y="176"/>
                </a:cubicBezTo>
                <a:cubicBezTo>
                  <a:pt x="121" y="161"/>
                  <a:pt x="120" y="146"/>
                  <a:pt x="113" y="132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18" y="134"/>
                  <a:pt x="121" y="136"/>
                  <a:pt x="126" y="136"/>
                </a:cubicBezTo>
                <a:cubicBezTo>
                  <a:pt x="130" y="136"/>
                  <a:pt x="134" y="134"/>
                  <a:pt x="137" y="131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24" y="161"/>
                  <a:pt x="134" y="196"/>
                  <a:pt x="162" y="213"/>
                </a:cubicBezTo>
                <a:close/>
                <a:moveTo>
                  <a:pt x="171" y="120"/>
                </a:moveTo>
                <a:cubicBezTo>
                  <a:pt x="171" y="140"/>
                  <a:pt x="158" y="158"/>
                  <a:pt x="138" y="163"/>
                </a:cubicBezTo>
                <a:cubicBezTo>
                  <a:pt x="138" y="153"/>
                  <a:pt x="140" y="142"/>
                  <a:pt x="146" y="133"/>
                </a:cubicBezTo>
                <a:cubicBezTo>
                  <a:pt x="151" y="123"/>
                  <a:pt x="160" y="115"/>
                  <a:pt x="170" y="111"/>
                </a:cubicBezTo>
                <a:cubicBezTo>
                  <a:pt x="171" y="114"/>
                  <a:pt x="171" y="117"/>
                  <a:pt x="171" y="120"/>
                </a:cubicBezTo>
                <a:close/>
                <a:moveTo>
                  <a:pt x="223" y="107"/>
                </a:moveTo>
                <a:cubicBezTo>
                  <a:pt x="214" y="102"/>
                  <a:pt x="203" y="99"/>
                  <a:pt x="193" y="99"/>
                </a:cubicBezTo>
                <a:cubicBezTo>
                  <a:pt x="172" y="99"/>
                  <a:pt x="153" y="110"/>
                  <a:pt x="142" y="127"/>
                </a:cubicBezTo>
                <a:cubicBezTo>
                  <a:pt x="140" y="126"/>
                  <a:pt x="140" y="126"/>
                  <a:pt x="140" y="126"/>
                </a:cubicBezTo>
                <a:cubicBezTo>
                  <a:pt x="140" y="124"/>
                  <a:pt x="141" y="123"/>
                  <a:pt x="141" y="121"/>
                </a:cubicBezTo>
                <a:cubicBezTo>
                  <a:pt x="141" y="114"/>
                  <a:pt x="135" y="108"/>
                  <a:pt x="129" y="107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61" y="103"/>
                  <a:pt x="187" y="76"/>
                  <a:pt x="187" y="44"/>
                </a:cubicBezTo>
                <a:cubicBezTo>
                  <a:pt x="187" y="41"/>
                  <a:pt x="186" y="37"/>
                  <a:pt x="186" y="34"/>
                </a:cubicBezTo>
                <a:cubicBezTo>
                  <a:pt x="188" y="41"/>
                  <a:pt x="190" y="49"/>
                  <a:pt x="190" y="57"/>
                </a:cubicBezTo>
                <a:cubicBezTo>
                  <a:pt x="190" y="67"/>
                  <a:pt x="187" y="76"/>
                  <a:pt x="183" y="85"/>
                </a:cubicBezTo>
                <a:cubicBezTo>
                  <a:pt x="183" y="86"/>
                  <a:pt x="183" y="87"/>
                  <a:pt x="183" y="88"/>
                </a:cubicBezTo>
                <a:cubicBezTo>
                  <a:pt x="184" y="89"/>
                  <a:pt x="185" y="90"/>
                  <a:pt x="186" y="90"/>
                </a:cubicBezTo>
                <a:cubicBezTo>
                  <a:pt x="196" y="90"/>
                  <a:pt x="205" y="93"/>
                  <a:pt x="214" y="98"/>
                </a:cubicBezTo>
                <a:cubicBezTo>
                  <a:pt x="220" y="102"/>
                  <a:pt x="226" y="107"/>
                  <a:pt x="231" y="113"/>
                </a:cubicBezTo>
                <a:cubicBezTo>
                  <a:pt x="229" y="111"/>
                  <a:pt x="226" y="109"/>
                  <a:pt x="223" y="107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3546064" y="5649144"/>
            <a:ext cx="509463" cy="499149"/>
            <a:chOff x="4286061" y="5618436"/>
            <a:chExt cx="509463" cy="499149"/>
          </a:xfrm>
        </p:grpSpPr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4286061" y="5618436"/>
              <a:ext cx="509463" cy="499149"/>
            </a:xfrm>
            <a:custGeom>
              <a:avLst/>
              <a:gdLst>
                <a:gd name="T0" fmla="*/ 193 w 202"/>
                <a:gd name="T1" fmla="*/ 38 h 202"/>
                <a:gd name="T2" fmla="*/ 165 w 202"/>
                <a:gd name="T3" fmla="*/ 9 h 202"/>
                <a:gd name="T4" fmla="*/ 144 w 202"/>
                <a:gd name="T5" fmla="*/ 0 h 202"/>
                <a:gd name="T6" fmla="*/ 122 w 202"/>
                <a:gd name="T7" fmla="*/ 9 h 202"/>
                <a:gd name="T8" fmla="*/ 9 w 202"/>
                <a:gd name="T9" fmla="*/ 122 h 202"/>
                <a:gd name="T10" fmla="*/ 0 w 202"/>
                <a:gd name="T11" fmla="*/ 144 h 202"/>
                <a:gd name="T12" fmla="*/ 9 w 202"/>
                <a:gd name="T13" fmla="*/ 165 h 202"/>
                <a:gd name="T14" fmla="*/ 38 w 202"/>
                <a:gd name="T15" fmla="*/ 194 h 202"/>
                <a:gd name="T16" fmla="*/ 59 w 202"/>
                <a:gd name="T17" fmla="*/ 202 h 202"/>
                <a:gd name="T18" fmla="*/ 81 w 202"/>
                <a:gd name="T19" fmla="*/ 194 h 202"/>
                <a:gd name="T20" fmla="*/ 194 w 202"/>
                <a:gd name="T21" fmla="*/ 81 h 202"/>
                <a:gd name="T22" fmla="*/ 202 w 202"/>
                <a:gd name="T23" fmla="*/ 59 h 202"/>
                <a:gd name="T24" fmla="*/ 193 w 202"/>
                <a:gd name="T25" fmla="*/ 38 h 202"/>
                <a:gd name="T26" fmla="*/ 185 w 202"/>
                <a:gd name="T27" fmla="*/ 72 h 202"/>
                <a:gd name="T28" fmla="*/ 72 w 202"/>
                <a:gd name="T29" fmla="*/ 185 h 202"/>
                <a:gd name="T30" fmla="*/ 46 w 202"/>
                <a:gd name="T31" fmla="*/ 185 h 202"/>
                <a:gd name="T32" fmla="*/ 18 w 202"/>
                <a:gd name="T33" fmla="*/ 156 h 202"/>
                <a:gd name="T34" fmla="*/ 13 w 202"/>
                <a:gd name="T35" fmla="*/ 144 h 202"/>
                <a:gd name="T36" fmla="*/ 18 w 202"/>
                <a:gd name="T37" fmla="*/ 131 h 202"/>
                <a:gd name="T38" fmla="*/ 131 w 202"/>
                <a:gd name="T39" fmla="*/ 18 h 202"/>
                <a:gd name="T40" fmla="*/ 144 w 202"/>
                <a:gd name="T41" fmla="*/ 13 h 202"/>
                <a:gd name="T42" fmla="*/ 156 w 202"/>
                <a:gd name="T43" fmla="*/ 18 h 202"/>
                <a:gd name="T44" fmla="*/ 185 w 202"/>
                <a:gd name="T45" fmla="*/ 46 h 202"/>
                <a:gd name="T46" fmla="*/ 190 w 202"/>
                <a:gd name="T47" fmla="*/ 59 h 202"/>
                <a:gd name="T48" fmla="*/ 185 w 202"/>
                <a:gd name="T49" fmla="*/ 7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202">
                  <a:moveTo>
                    <a:pt x="193" y="38"/>
                  </a:moveTo>
                  <a:cubicBezTo>
                    <a:pt x="165" y="9"/>
                    <a:pt x="165" y="9"/>
                    <a:pt x="165" y="9"/>
                  </a:cubicBezTo>
                  <a:cubicBezTo>
                    <a:pt x="159" y="3"/>
                    <a:pt x="152" y="0"/>
                    <a:pt x="144" y="0"/>
                  </a:cubicBezTo>
                  <a:cubicBezTo>
                    <a:pt x="135" y="0"/>
                    <a:pt x="128" y="3"/>
                    <a:pt x="122" y="9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3" y="128"/>
                    <a:pt x="0" y="135"/>
                    <a:pt x="0" y="144"/>
                  </a:cubicBezTo>
                  <a:cubicBezTo>
                    <a:pt x="0" y="152"/>
                    <a:pt x="3" y="159"/>
                    <a:pt x="9" y="165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43" y="199"/>
                    <a:pt x="51" y="202"/>
                    <a:pt x="59" y="202"/>
                  </a:cubicBezTo>
                  <a:cubicBezTo>
                    <a:pt x="67" y="202"/>
                    <a:pt x="75" y="199"/>
                    <a:pt x="81" y="194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5"/>
                    <a:pt x="202" y="67"/>
                    <a:pt x="202" y="59"/>
                  </a:cubicBezTo>
                  <a:cubicBezTo>
                    <a:pt x="202" y="51"/>
                    <a:pt x="199" y="43"/>
                    <a:pt x="193" y="38"/>
                  </a:cubicBezTo>
                  <a:close/>
                  <a:moveTo>
                    <a:pt x="185" y="72"/>
                  </a:moveTo>
                  <a:cubicBezTo>
                    <a:pt x="72" y="185"/>
                    <a:pt x="72" y="185"/>
                    <a:pt x="72" y="185"/>
                  </a:cubicBezTo>
                  <a:cubicBezTo>
                    <a:pt x="65" y="191"/>
                    <a:pt x="53" y="191"/>
                    <a:pt x="46" y="185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5" y="153"/>
                    <a:pt x="13" y="148"/>
                    <a:pt x="13" y="144"/>
                  </a:cubicBezTo>
                  <a:cubicBezTo>
                    <a:pt x="13" y="139"/>
                    <a:pt x="15" y="134"/>
                    <a:pt x="18" y="131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4" y="15"/>
                    <a:pt x="139" y="13"/>
                    <a:pt x="144" y="13"/>
                  </a:cubicBezTo>
                  <a:cubicBezTo>
                    <a:pt x="148" y="13"/>
                    <a:pt x="153" y="15"/>
                    <a:pt x="156" y="1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8" y="50"/>
                    <a:pt x="190" y="54"/>
                    <a:pt x="190" y="59"/>
                  </a:cubicBezTo>
                  <a:cubicBezTo>
                    <a:pt x="190" y="64"/>
                    <a:pt x="188" y="68"/>
                    <a:pt x="185" y="7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4530150" y="5758864"/>
              <a:ext cx="34059" cy="34760"/>
            </a:xfrm>
            <a:custGeom>
              <a:avLst/>
              <a:gdLst>
                <a:gd name="T0" fmla="*/ 11 w 13"/>
                <a:gd name="T1" fmla="*/ 11 h 14"/>
                <a:gd name="T2" fmla="*/ 11 w 13"/>
                <a:gd name="T3" fmla="*/ 2 h 14"/>
                <a:gd name="T4" fmla="*/ 2 w 13"/>
                <a:gd name="T5" fmla="*/ 2 h 14"/>
                <a:gd name="T6" fmla="*/ 2 w 13"/>
                <a:gd name="T7" fmla="*/ 11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13" y="9"/>
                    <a:pt x="13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4480480" y="5808918"/>
              <a:ext cx="35478" cy="34760"/>
            </a:xfrm>
            <a:custGeom>
              <a:avLst/>
              <a:gdLst>
                <a:gd name="T0" fmla="*/ 2 w 14"/>
                <a:gd name="T1" fmla="*/ 2 h 14"/>
                <a:gd name="T2" fmla="*/ 2 w 14"/>
                <a:gd name="T3" fmla="*/ 11 h 14"/>
                <a:gd name="T4" fmla="*/ 11 w 14"/>
                <a:gd name="T5" fmla="*/ 11 h 14"/>
                <a:gd name="T6" fmla="*/ 11 w 14"/>
                <a:gd name="T7" fmla="*/ 2 h 14"/>
                <a:gd name="T8" fmla="*/ 2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4429392" y="5857582"/>
              <a:ext cx="35478" cy="34760"/>
            </a:xfrm>
            <a:custGeom>
              <a:avLst/>
              <a:gdLst>
                <a:gd name="T0" fmla="*/ 2 w 14"/>
                <a:gd name="T1" fmla="*/ 2 h 14"/>
                <a:gd name="T2" fmla="*/ 2 w 14"/>
                <a:gd name="T3" fmla="*/ 11 h 14"/>
                <a:gd name="T4" fmla="*/ 11 w 14"/>
                <a:gd name="T5" fmla="*/ 11 h 14"/>
                <a:gd name="T6" fmla="*/ 11 w 14"/>
                <a:gd name="T7" fmla="*/ 2 h 14"/>
                <a:gd name="T8" fmla="*/ 2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4530150" y="5803357"/>
              <a:ext cx="34059" cy="31979"/>
            </a:xfrm>
            <a:custGeom>
              <a:avLst/>
              <a:gdLst>
                <a:gd name="T0" fmla="*/ 2 w 13"/>
                <a:gd name="T1" fmla="*/ 2 h 13"/>
                <a:gd name="T2" fmla="*/ 2 w 13"/>
                <a:gd name="T3" fmla="*/ 11 h 13"/>
                <a:gd name="T4" fmla="*/ 11 w 13"/>
                <a:gd name="T5" fmla="*/ 11 h 13"/>
                <a:gd name="T6" fmla="*/ 11 w 13"/>
                <a:gd name="T7" fmla="*/ 2 h 13"/>
                <a:gd name="T8" fmla="*/ 2 w 13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4480480" y="5853411"/>
              <a:ext cx="35478" cy="31979"/>
            </a:xfrm>
            <a:custGeom>
              <a:avLst/>
              <a:gdLst>
                <a:gd name="T0" fmla="*/ 2 w 14"/>
                <a:gd name="T1" fmla="*/ 2 h 13"/>
                <a:gd name="T2" fmla="*/ 2 w 14"/>
                <a:gd name="T3" fmla="*/ 11 h 13"/>
                <a:gd name="T4" fmla="*/ 11 w 14"/>
                <a:gd name="T5" fmla="*/ 11 h 13"/>
                <a:gd name="T6" fmla="*/ 11 w 14"/>
                <a:gd name="T7" fmla="*/ 2 h 13"/>
                <a:gd name="T8" fmla="*/ 2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2" y="2"/>
                  </a:moveTo>
                  <a:cubicBezTo>
                    <a:pt x="0" y="5"/>
                    <a:pt x="0" y="8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4574142" y="5803357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2 w 14"/>
                <a:gd name="T5" fmla="*/ 11 h 13"/>
                <a:gd name="T6" fmla="*/ 12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4"/>
                    <a:pt x="0" y="8"/>
                    <a:pt x="3" y="11"/>
                  </a:cubicBezTo>
                  <a:cubicBezTo>
                    <a:pt x="5" y="13"/>
                    <a:pt x="9" y="13"/>
                    <a:pt x="12" y="11"/>
                  </a:cubicBezTo>
                  <a:cubicBezTo>
                    <a:pt x="14" y="8"/>
                    <a:pt x="14" y="4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4523054" y="5850630"/>
              <a:ext cx="35478" cy="34760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2 h 14"/>
                <a:gd name="T4" fmla="*/ 12 w 14"/>
                <a:gd name="T5" fmla="*/ 12 h 14"/>
                <a:gd name="T6" fmla="*/ 12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2"/>
                  </a:cubicBezTo>
                  <a:cubicBezTo>
                    <a:pt x="5" y="14"/>
                    <a:pt x="9" y="14"/>
                    <a:pt x="12" y="12"/>
                  </a:cubicBezTo>
                  <a:cubicBezTo>
                    <a:pt x="14" y="9"/>
                    <a:pt x="14" y="5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4474804" y="5900684"/>
              <a:ext cx="32640" cy="34760"/>
            </a:xfrm>
            <a:custGeom>
              <a:avLst/>
              <a:gdLst>
                <a:gd name="T0" fmla="*/ 2 w 13"/>
                <a:gd name="T1" fmla="*/ 3 h 14"/>
                <a:gd name="T2" fmla="*/ 2 w 13"/>
                <a:gd name="T3" fmla="*/ 12 h 14"/>
                <a:gd name="T4" fmla="*/ 11 w 13"/>
                <a:gd name="T5" fmla="*/ 12 h 14"/>
                <a:gd name="T6" fmla="*/ 11 w 13"/>
                <a:gd name="T7" fmla="*/ 3 h 14"/>
                <a:gd name="T8" fmla="*/ 2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4" y="14"/>
                    <a:pt x="8" y="14"/>
                    <a:pt x="11" y="12"/>
                  </a:cubicBezTo>
                  <a:cubicBezTo>
                    <a:pt x="13" y="9"/>
                    <a:pt x="13" y="5"/>
                    <a:pt x="11" y="3"/>
                  </a:cubicBezTo>
                  <a:cubicBezTo>
                    <a:pt x="8" y="0"/>
                    <a:pt x="4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4574142" y="5846459"/>
              <a:ext cx="35478" cy="33369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2 h 14"/>
                <a:gd name="T4" fmla="*/ 12 w 14"/>
                <a:gd name="T5" fmla="*/ 12 h 14"/>
                <a:gd name="T6" fmla="*/ 12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2"/>
                  </a:cubicBezTo>
                  <a:cubicBezTo>
                    <a:pt x="5" y="14"/>
                    <a:pt x="9" y="14"/>
                    <a:pt x="12" y="12"/>
                  </a:cubicBezTo>
                  <a:cubicBezTo>
                    <a:pt x="14" y="9"/>
                    <a:pt x="14" y="5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4523054" y="5895122"/>
              <a:ext cx="35478" cy="34760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2 h 14"/>
                <a:gd name="T4" fmla="*/ 12 w 14"/>
                <a:gd name="T5" fmla="*/ 12 h 14"/>
                <a:gd name="T6" fmla="*/ 12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2"/>
                  </a:cubicBezTo>
                  <a:cubicBezTo>
                    <a:pt x="5" y="14"/>
                    <a:pt x="9" y="14"/>
                    <a:pt x="12" y="12"/>
                  </a:cubicBezTo>
                  <a:cubicBezTo>
                    <a:pt x="14" y="9"/>
                    <a:pt x="14" y="5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4619553" y="5846459"/>
              <a:ext cx="35478" cy="33369"/>
            </a:xfrm>
            <a:custGeom>
              <a:avLst/>
              <a:gdLst>
                <a:gd name="T0" fmla="*/ 2 w 14"/>
                <a:gd name="T1" fmla="*/ 3 h 14"/>
                <a:gd name="T2" fmla="*/ 2 w 14"/>
                <a:gd name="T3" fmla="*/ 11 h 14"/>
                <a:gd name="T4" fmla="*/ 11 w 14"/>
                <a:gd name="T5" fmla="*/ 11 h 14"/>
                <a:gd name="T6" fmla="*/ 11 w 14"/>
                <a:gd name="T7" fmla="*/ 3 h 14"/>
                <a:gd name="T8" fmla="*/ 2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4568465" y="5895122"/>
              <a:ext cx="35478" cy="34760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1 h 14"/>
                <a:gd name="T4" fmla="*/ 11 w 14"/>
                <a:gd name="T5" fmla="*/ 11 h 14"/>
                <a:gd name="T6" fmla="*/ 11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4517377" y="5945176"/>
              <a:ext cx="35478" cy="34760"/>
            </a:xfrm>
            <a:custGeom>
              <a:avLst/>
              <a:gdLst>
                <a:gd name="T0" fmla="*/ 3 w 14"/>
                <a:gd name="T1" fmla="*/ 2 h 14"/>
                <a:gd name="T2" fmla="*/ 3 w 14"/>
                <a:gd name="T3" fmla="*/ 11 h 14"/>
                <a:gd name="T4" fmla="*/ 11 w 14"/>
                <a:gd name="T5" fmla="*/ 11 h 14"/>
                <a:gd name="T6" fmla="*/ 11 w 14"/>
                <a:gd name="T7" fmla="*/ 2 h 14"/>
                <a:gd name="T8" fmla="*/ 3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4528093" y="5649144"/>
            <a:ext cx="513720" cy="499149"/>
            <a:chOff x="5268090" y="5618436"/>
            <a:chExt cx="513720" cy="499149"/>
          </a:xfrm>
        </p:grpSpPr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5702340" y="5957690"/>
              <a:ext cx="35478" cy="31979"/>
            </a:xfrm>
            <a:custGeom>
              <a:avLst/>
              <a:gdLst>
                <a:gd name="T0" fmla="*/ 2 w 14"/>
                <a:gd name="T1" fmla="*/ 2 h 13"/>
                <a:gd name="T2" fmla="*/ 2 w 14"/>
                <a:gd name="T3" fmla="*/ 11 h 13"/>
                <a:gd name="T4" fmla="*/ 11 w 14"/>
                <a:gd name="T5" fmla="*/ 11 h 13"/>
                <a:gd name="T6" fmla="*/ 11 w 14"/>
                <a:gd name="T7" fmla="*/ 2 h 13"/>
                <a:gd name="T8" fmla="*/ 2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2" y="2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4" y="8"/>
                    <a:pt x="14" y="4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5656928" y="5957690"/>
              <a:ext cx="35478" cy="31979"/>
            </a:xfrm>
            <a:custGeom>
              <a:avLst/>
              <a:gdLst>
                <a:gd name="T0" fmla="*/ 11 w 14"/>
                <a:gd name="T1" fmla="*/ 11 h 13"/>
                <a:gd name="T2" fmla="*/ 11 w 14"/>
                <a:gd name="T3" fmla="*/ 2 h 13"/>
                <a:gd name="T4" fmla="*/ 3 w 14"/>
                <a:gd name="T5" fmla="*/ 2 h 13"/>
                <a:gd name="T6" fmla="*/ 3 w 14"/>
                <a:gd name="T7" fmla="*/ 11 h 13"/>
                <a:gd name="T8" fmla="*/ 11 w 1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11"/>
                  </a:moveTo>
                  <a:cubicBezTo>
                    <a:pt x="14" y="8"/>
                    <a:pt x="14" y="4"/>
                    <a:pt x="11" y="2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8"/>
                    <a:pt x="3" y="11"/>
                  </a:cubicBezTo>
                  <a:cubicBezTo>
                    <a:pt x="5" y="13"/>
                    <a:pt x="9" y="13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5656928" y="5999402"/>
              <a:ext cx="35478" cy="34760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1 h 14"/>
                <a:gd name="T4" fmla="*/ 12 w 14"/>
                <a:gd name="T5" fmla="*/ 11 h 14"/>
                <a:gd name="T6" fmla="*/ 12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4"/>
                    <a:pt x="9" y="14"/>
                    <a:pt x="12" y="11"/>
                  </a:cubicBezTo>
                  <a:cubicBezTo>
                    <a:pt x="14" y="9"/>
                    <a:pt x="14" y="5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5614355" y="5999402"/>
              <a:ext cx="32640" cy="34760"/>
            </a:xfrm>
            <a:custGeom>
              <a:avLst/>
              <a:gdLst>
                <a:gd name="T0" fmla="*/ 11 w 13"/>
                <a:gd name="T1" fmla="*/ 11 h 14"/>
                <a:gd name="T2" fmla="*/ 11 w 13"/>
                <a:gd name="T3" fmla="*/ 3 h 14"/>
                <a:gd name="T4" fmla="*/ 2 w 13"/>
                <a:gd name="T5" fmla="*/ 3 h 14"/>
                <a:gd name="T6" fmla="*/ 2 w 13"/>
                <a:gd name="T7" fmla="*/ 11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13" y="9"/>
                    <a:pt x="13" y="5"/>
                    <a:pt x="11" y="3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4" y="14"/>
                    <a:pt x="8" y="14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5614355" y="6043894"/>
              <a:ext cx="32640" cy="34760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11 h 14"/>
                <a:gd name="T4" fmla="*/ 11 w 13"/>
                <a:gd name="T5" fmla="*/ 11 h 14"/>
                <a:gd name="T6" fmla="*/ 11 w 13"/>
                <a:gd name="T7" fmla="*/ 2 h 14"/>
                <a:gd name="T8" fmla="*/ 2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9" y="14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5402906" y="5660147"/>
              <a:ext cx="32640" cy="34760"/>
            </a:xfrm>
            <a:custGeom>
              <a:avLst/>
              <a:gdLst>
                <a:gd name="T0" fmla="*/ 11 w 13"/>
                <a:gd name="T1" fmla="*/ 11 h 14"/>
                <a:gd name="T2" fmla="*/ 11 w 13"/>
                <a:gd name="T3" fmla="*/ 3 h 14"/>
                <a:gd name="T4" fmla="*/ 2 w 13"/>
                <a:gd name="T5" fmla="*/ 3 h 14"/>
                <a:gd name="T6" fmla="*/ 2 w 13"/>
                <a:gd name="T7" fmla="*/ 11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13" y="9"/>
                    <a:pt x="13" y="5"/>
                    <a:pt x="11" y="3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4" y="14"/>
                    <a:pt x="8" y="14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5402906" y="5704640"/>
              <a:ext cx="32640" cy="34760"/>
            </a:xfrm>
            <a:custGeom>
              <a:avLst/>
              <a:gdLst>
                <a:gd name="T0" fmla="*/ 11 w 13"/>
                <a:gd name="T1" fmla="*/ 11 h 14"/>
                <a:gd name="T2" fmla="*/ 11 w 13"/>
                <a:gd name="T3" fmla="*/ 2 h 14"/>
                <a:gd name="T4" fmla="*/ 2 w 13"/>
                <a:gd name="T5" fmla="*/ 2 h 14"/>
                <a:gd name="T6" fmla="*/ 2 w 13"/>
                <a:gd name="T7" fmla="*/ 11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13" y="9"/>
                    <a:pt x="13" y="5"/>
                    <a:pt x="11" y="2"/>
                  </a:cubicBezTo>
                  <a:cubicBezTo>
                    <a:pt x="8" y="0"/>
                    <a:pt x="4" y="0"/>
                    <a:pt x="2" y="2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4" y="14"/>
                    <a:pt x="8" y="14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5357494" y="5704640"/>
              <a:ext cx="34059" cy="31979"/>
            </a:xfrm>
            <a:custGeom>
              <a:avLst/>
              <a:gdLst>
                <a:gd name="T0" fmla="*/ 11 w 14"/>
                <a:gd name="T1" fmla="*/ 11 h 13"/>
                <a:gd name="T2" fmla="*/ 11 w 14"/>
                <a:gd name="T3" fmla="*/ 2 h 13"/>
                <a:gd name="T4" fmla="*/ 2 w 14"/>
                <a:gd name="T5" fmla="*/ 2 h 13"/>
                <a:gd name="T6" fmla="*/ 2 w 14"/>
                <a:gd name="T7" fmla="*/ 11 h 13"/>
                <a:gd name="T8" fmla="*/ 11 w 1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11"/>
                  </a:moveTo>
                  <a:cubicBezTo>
                    <a:pt x="14" y="9"/>
                    <a:pt x="14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5357494" y="5749132"/>
              <a:ext cx="34059" cy="31979"/>
            </a:xfrm>
            <a:custGeom>
              <a:avLst/>
              <a:gdLst>
                <a:gd name="T0" fmla="*/ 11 w 14"/>
                <a:gd name="T1" fmla="*/ 11 h 13"/>
                <a:gd name="T2" fmla="*/ 11 w 14"/>
                <a:gd name="T3" fmla="*/ 2 h 13"/>
                <a:gd name="T4" fmla="*/ 2 w 14"/>
                <a:gd name="T5" fmla="*/ 2 h 13"/>
                <a:gd name="T6" fmla="*/ 2 w 14"/>
                <a:gd name="T7" fmla="*/ 11 h 13"/>
                <a:gd name="T8" fmla="*/ 11 w 1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11"/>
                  </a:moveTo>
                  <a:cubicBezTo>
                    <a:pt x="14" y="8"/>
                    <a:pt x="14" y="4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9" y="13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5310664" y="5746351"/>
              <a:ext cx="35478" cy="34760"/>
            </a:xfrm>
            <a:custGeom>
              <a:avLst/>
              <a:gdLst>
                <a:gd name="T0" fmla="*/ 3 w 14"/>
                <a:gd name="T1" fmla="*/ 3 h 14"/>
                <a:gd name="T2" fmla="*/ 3 w 14"/>
                <a:gd name="T3" fmla="*/ 12 h 14"/>
                <a:gd name="T4" fmla="*/ 12 w 14"/>
                <a:gd name="T5" fmla="*/ 12 h 14"/>
                <a:gd name="T6" fmla="*/ 12 w 14"/>
                <a:gd name="T7" fmla="*/ 3 h 14"/>
                <a:gd name="T8" fmla="*/ 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0" y="5"/>
                    <a:pt x="0" y="9"/>
                    <a:pt x="3" y="12"/>
                  </a:cubicBezTo>
                  <a:cubicBezTo>
                    <a:pt x="5" y="14"/>
                    <a:pt x="9" y="14"/>
                    <a:pt x="12" y="12"/>
                  </a:cubicBezTo>
                  <a:cubicBezTo>
                    <a:pt x="14" y="9"/>
                    <a:pt x="14" y="5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 noEditPoints="1"/>
            </p:cNvSpPr>
            <p:nvPr/>
          </p:nvSpPr>
          <p:spPr bwMode="auto">
            <a:xfrm>
              <a:off x="5268090" y="5618436"/>
              <a:ext cx="513720" cy="499149"/>
            </a:xfrm>
            <a:custGeom>
              <a:avLst/>
              <a:gdLst>
                <a:gd name="T0" fmla="*/ 194 w 203"/>
                <a:gd name="T1" fmla="*/ 81 h 202"/>
                <a:gd name="T2" fmla="*/ 194 w 203"/>
                <a:gd name="T3" fmla="*/ 38 h 202"/>
                <a:gd name="T4" fmla="*/ 144 w 203"/>
                <a:gd name="T5" fmla="*/ 0 h 202"/>
                <a:gd name="T6" fmla="*/ 99 w 203"/>
                <a:gd name="T7" fmla="*/ 32 h 202"/>
                <a:gd name="T8" fmla="*/ 59 w 203"/>
                <a:gd name="T9" fmla="*/ 3 h 202"/>
                <a:gd name="T10" fmla="*/ 12 w 203"/>
                <a:gd name="T11" fmla="*/ 40 h 202"/>
                <a:gd name="T12" fmla="*/ 12 w 203"/>
                <a:gd name="T13" fmla="*/ 78 h 202"/>
                <a:gd name="T14" fmla="*/ 9 w 203"/>
                <a:gd name="T15" fmla="*/ 122 h 202"/>
                <a:gd name="T16" fmla="*/ 9 w 203"/>
                <a:gd name="T17" fmla="*/ 165 h 202"/>
                <a:gd name="T18" fmla="*/ 59 w 203"/>
                <a:gd name="T19" fmla="*/ 202 h 202"/>
                <a:gd name="T20" fmla="*/ 104 w 203"/>
                <a:gd name="T21" fmla="*/ 171 h 202"/>
                <a:gd name="T22" fmla="*/ 144 w 203"/>
                <a:gd name="T23" fmla="*/ 199 h 202"/>
                <a:gd name="T24" fmla="*/ 191 w 203"/>
                <a:gd name="T25" fmla="*/ 163 h 202"/>
                <a:gd name="T26" fmla="*/ 191 w 203"/>
                <a:gd name="T27" fmla="*/ 124 h 202"/>
                <a:gd name="T28" fmla="*/ 16 w 203"/>
                <a:gd name="T29" fmla="*/ 74 h 202"/>
                <a:gd name="T30" fmla="*/ 44 w 203"/>
                <a:gd name="T31" fmla="*/ 16 h 202"/>
                <a:gd name="T32" fmla="*/ 74 w 203"/>
                <a:gd name="T33" fmla="*/ 16 h 202"/>
                <a:gd name="T34" fmla="*/ 85 w 203"/>
                <a:gd name="T35" fmla="*/ 46 h 202"/>
                <a:gd name="T36" fmla="*/ 75 w 203"/>
                <a:gd name="T37" fmla="*/ 40 h 202"/>
                <a:gd name="T38" fmla="*/ 82 w 203"/>
                <a:gd name="T39" fmla="*/ 50 h 202"/>
                <a:gd name="T40" fmla="*/ 66 w 203"/>
                <a:gd name="T41" fmla="*/ 57 h 202"/>
                <a:gd name="T42" fmla="*/ 57 w 203"/>
                <a:gd name="T43" fmla="*/ 66 h 202"/>
                <a:gd name="T44" fmla="*/ 50 w 203"/>
                <a:gd name="T45" fmla="*/ 82 h 202"/>
                <a:gd name="T46" fmla="*/ 40 w 203"/>
                <a:gd name="T47" fmla="*/ 75 h 202"/>
                <a:gd name="T48" fmla="*/ 47 w 203"/>
                <a:gd name="T49" fmla="*/ 85 h 202"/>
                <a:gd name="T50" fmla="*/ 16 w 203"/>
                <a:gd name="T51" fmla="*/ 74 h 202"/>
                <a:gd name="T52" fmla="*/ 47 w 203"/>
                <a:gd name="T53" fmla="*/ 185 h 202"/>
                <a:gd name="T54" fmla="*/ 13 w 203"/>
                <a:gd name="T55" fmla="*/ 144 h 202"/>
                <a:gd name="T56" fmla="*/ 131 w 203"/>
                <a:gd name="T57" fmla="*/ 18 h 202"/>
                <a:gd name="T58" fmla="*/ 156 w 203"/>
                <a:gd name="T59" fmla="*/ 18 h 202"/>
                <a:gd name="T60" fmla="*/ 190 w 203"/>
                <a:gd name="T61" fmla="*/ 59 h 202"/>
                <a:gd name="T62" fmla="*/ 72 w 203"/>
                <a:gd name="T63" fmla="*/ 185 h 202"/>
                <a:gd name="T64" fmla="*/ 159 w 203"/>
                <a:gd name="T65" fmla="*/ 187 h 202"/>
                <a:gd name="T66" fmla="*/ 108 w 203"/>
                <a:gd name="T67" fmla="*/ 166 h 202"/>
                <a:gd name="T68" fmla="*/ 119 w 203"/>
                <a:gd name="T69" fmla="*/ 163 h 202"/>
                <a:gd name="T70" fmla="*/ 128 w 203"/>
                <a:gd name="T71" fmla="*/ 154 h 202"/>
                <a:gd name="T72" fmla="*/ 136 w 203"/>
                <a:gd name="T73" fmla="*/ 139 h 202"/>
                <a:gd name="T74" fmla="*/ 146 w 203"/>
                <a:gd name="T75" fmla="*/ 146 h 202"/>
                <a:gd name="T76" fmla="*/ 139 w 203"/>
                <a:gd name="T77" fmla="*/ 135 h 202"/>
                <a:gd name="T78" fmla="*/ 154 w 203"/>
                <a:gd name="T79" fmla="*/ 128 h 202"/>
                <a:gd name="T80" fmla="*/ 163 w 203"/>
                <a:gd name="T81" fmla="*/ 119 h 202"/>
                <a:gd name="T82" fmla="*/ 166 w 203"/>
                <a:gd name="T83" fmla="*/ 108 h 202"/>
                <a:gd name="T84" fmla="*/ 193 w 203"/>
                <a:gd name="T85" fmla="*/ 14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202">
                  <a:moveTo>
                    <a:pt x="171" y="104"/>
                  </a:moveTo>
                  <a:cubicBezTo>
                    <a:pt x="194" y="81"/>
                    <a:pt x="194" y="81"/>
                    <a:pt x="194" y="81"/>
                  </a:cubicBezTo>
                  <a:cubicBezTo>
                    <a:pt x="199" y="75"/>
                    <a:pt x="203" y="67"/>
                    <a:pt x="203" y="59"/>
                  </a:cubicBezTo>
                  <a:cubicBezTo>
                    <a:pt x="203" y="51"/>
                    <a:pt x="199" y="43"/>
                    <a:pt x="194" y="38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59" y="3"/>
                    <a:pt x="152" y="0"/>
                    <a:pt x="144" y="0"/>
                  </a:cubicBezTo>
                  <a:cubicBezTo>
                    <a:pt x="136" y="0"/>
                    <a:pt x="128" y="3"/>
                    <a:pt x="122" y="9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3" y="6"/>
                    <a:pt x="67" y="3"/>
                    <a:pt x="59" y="3"/>
                  </a:cubicBezTo>
                  <a:cubicBezTo>
                    <a:pt x="52" y="3"/>
                    <a:pt x="45" y="6"/>
                    <a:pt x="40" y="1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6" y="45"/>
                    <a:pt x="4" y="52"/>
                    <a:pt x="4" y="59"/>
                  </a:cubicBezTo>
                  <a:cubicBezTo>
                    <a:pt x="4" y="66"/>
                    <a:pt x="6" y="73"/>
                    <a:pt x="12" y="78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4" y="128"/>
                    <a:pt x="0" y="135"/>
                    <a:pt x="0" y="144"/>
                  </a:cubicBezTo>
                  <a:cubicBezTo>
                    <a:pt x="0" y="152"/>
                    <a:pt x="4" y="159"/>
                    <a:pt x="9" y="165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44" y="199"/>
                    <a:pt x="51" y="202"/>
                    <a:pt x="59" y="202"/>
                  </a:cubicBezTo>
                  <a:cubicBezTo>
                    <a:pt x="67" y="202"/>
                    <a:pt x="75" y="199"/>
                    <a:pt x="81" y="194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30" y="196"/>
                    <a:pt x="136" y="199"/>
                    <a:pt x="144" y="199"/>
                  </a:cubicBezTo>
                  <a:cubicBezTo>
                    <a:pt x="151" y="199"/>
                    <a:pt x="158" y="196"/>
                    <a:pt x="163" y="191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7" y="158"/>
                    <a:pt x="199" y="151"/>
                    <a:pt x="199" y="144"/>
                  </a:cubicBezTo>
                  <a:cubicBezTo>
                    <a:pt x="199" y="136"/>
                    <a:pt x="197" y="129"/>
                    <a:pt x="191" y="124"/>
                  </a:cubicBezTo>
                  <a:lnTo>
                    <a:pt x="171" y="104"/>
                  </a:lnTo>
                  <a:close/>
                  <a:moveTo>
                    <a:pt x="16" y="74"/>
                  </a:moveTo>
                  <a:cubicBezTo>
                    <a:pt x="8" y="66"/>
                    <a:pt x="8" y="52"/>
                    <a:pt x="16" y="4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2"/>
                    <a:pt x="54" y="10"/>
                    <a:pt x="59" y="10"/>
                  </a:cubicBezTo>
                  <a:cubicBezTo>
                    <a:pt x="65" y="10"/>
                    <a:pt x="70" y="12"/>
                    <a:pt x="74" y="16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4"/>
                    <a:pt x="86" y="41"/>
                    <a:pt x="84" y="40"/>
                  </a:cubicBezTo>
                  <a:cubicBezTo>
                    <a:pt x="81" y="37"/>
                    <a:pt x="77" y="37"/>
                    <a:pt x="75" y="40"/>
                  </a:cubicBezTo>
                  <a:cubicBezTo>
                    <a:pt x="72" y="42"/>
                    <a:pt x="72" y="46"/>
                    <a:pt x="75" y="48"/>
                  </a:cubicBezTo>
                  <a:cubicBezTo>
                    <a:pt x="77" y="50"/>
                    <a:pt x="79" y="51"/>
                    <a:pt x="82" y="50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8" y="62"/>
                    <a:pt x="68" y="59"/>
                    <a:pt x="66" y="57"/>
                  </a:cubicBezTo>
                  <a:cubicBezTo>
                    <a:pt x="64" y="55"/>
                    <a:pt x="60" y="55"/>
                    <a:pt x="57" y="57"/>
                  </a:cubicBezTo>
                  <a:cubicBezTo>
                    <a:pt x="55" y="60"/>
                    <a:pt x="55" y="64"/>
                    <a:pt x="57" y="66"/>
                  </a:cubicBezTo>
                  <a:cubicBezTo>
                    <a:pt x="59" y="68"/>
                    <a:pt x="62" y="68"/>
                    <a:pt x="64" y="67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1" y="79"/>
                    <a:pt x="50" y="77"/>
                    <a:pt x="49" y="75"/>
                  </a:cubicBezTo>
                  <a:cubicBezTo>
                    <a:pt x="46" y="72"/>
                    <a:pt x="42" y="72"/>
                    <a:pt x="40" y="75"/>
                  </a:cubicBezTo>
                  <a:cubicBezTo>
                    <a:pt x="37" y="77"/>
                    <a:pt x="37" y="81"/>
                    <a:pt x="40" y="84"/>
                  </a:cubicBezTo>
                  <a:cubicBezTo>
                    <a:pt x="42" y="85"/>
                    <a:pt x="44" y="86"/>
                    <a:pt x="47" y="85"/>
                  </a:cubicBezTo>
                  <a:cubicBezTo>
                    <a:pt x="37" y="95"/>
                    <a:pt x="37" y="95"/>
                    <a:pt x="37" y="95"/>
                  </a:cubicBezTo>
                  <a:lnTo>
                    <a:pt x="16" y="74"/>
                  </a:lnTo>
                  <a:close/>
                  <a:moveTo>
                    <a:pt x="72" y="185"/>
                  </a:moveTo>
                  <a:cubicBezTo>
                    <a:pt x="65" y="191"/>
                    <a:pt x="53" y="191"/>
                    <a:pt x="47" y="185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5" y="153"/>
                    <a:pt x="13" y="148"/>
                    <a:pt x="13" y="144"/>
                  </a:cubicBezTo>
                  <a:cubicBezTo>
                    <a:pt x="13" y="139"/>
                    <a:pt x="15" y="134"/>
                    <a:pt x="18" y="131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4" y="15"/>
                    <a:pt x="139" y="13"/>
                    <a:pt x="144" y="13"/>
                  </a:cubicBezTo>
                  <a:cubicBezTo>
                    <a:pt x="148" y="13"/>
                    <a:pt x="153" y="15"/>
                    <a:pt x="156" y="1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8" y="50"/>
                    <a:pt x="190" y="54"/>
                    <a:pt x="190" y="59"/>
                  </a:cubicBezTo>
                  <a:cubicBezTo>
                    <a:pt x="190" y="64"/>
                    <a:pt x="188" y="68"/>
                    <a:pt x="185" y="72"/>
                  </a:cubicBezTo>
                  <a:lnTo>
                    <a:pt x="72" y="185"/>
                  </a:lnTo>
                  <a:close/>
                  <a:moveTo>
                    <a:pt x="187" y="158"/>
                  </a:moveTo>
                  <a:cubicBezTo>
                    <a:pt x="159" y="187"/>
                    <a:pt x="159" y="187"/>
                    <a:pt x="159" y="187"/>
                  </a:cubicBezTo>
                  <a:cubicBezTo>
                    <a:pt x="151" y="195"/>
                    <a:pt x="137" y="195"/>
                    <a:pt x="129" y="187"/>
                  </a:cubicBezTo>
                  <a:cubicBezTo>
                    <a:pt x="108" y="166"/>
                    <a:pt x="108" y="166"/>
                    <a:pt x="108" y="16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7" y="159"/>
                    <a:pt x="117" y="161"/>
                    <a:pt x="119" y="163"/>
                  </a:cubicBezTo>
                  <a:cubicBezTo>
                    <a:pt x="122" y="166"/>
                    <a:pt x="126" y="166"/>
                    <a:pt x="128" y="163"/>
                  </a:cubicBezTo>
                  <a:cubicBezTo>
                    <a:pt x="130" y="161"/>
                    <a:pt x="130" y="157"/>
                    <a:pt x="128" y="154"/>
                  </a:cubicBezTo>
                  <a:cubicBezTo>
                    <a:pt x="126" y="152"/>
                    <a:pt x="124" y="152"/>
                    <a:pt x="121" y="153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41"/>
                    <a:pt x="135" y="144"/>
                    <a:pt x="137" y="146"/>
                  </a:cubicBezTo>
                  <a:cubicBezTo>
                    <a:pt x="139" y="148"/>
                    <a:pt x="143" y="148"/>
                    <a:pt x="146" y="146"/>
                  </a:cubicBezTo>
                  <a:cubicBezTo>
                    <a:pt x="148" y="143"/>
                    <a:pt x="148" y="139"/>
                    <a:pt x="146" y="137"/>
                  </a:cubicBezTo>
                  <a:cubicBezTo>
                    <a:pt x="144" y="135"/>
                    <a:pt x="141" y="134"/>
                    <a:pt x="139" y="135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2" y="123"/>
                    <a:pt x="153" y="126"/>
                    <a:pt x="154" y="128"/>
                  </a:cubicBezTo>
                  <a:cubicBezTo>
                    <a:pt x="157" y="130"/>
                    <a:pt x="161" y="130"/>
                    <a:pt x="163" y="128"/>
                  </a:cubicBezTo>
                  <a:cubicBezTo>
                    <a:pt x="166" y="125"/>
                    <a:pt x="166" y="122"/>
                    <a:pt x="163" y="119"/>
                  </a:cubicBezTo>
                  <a:cubicBezTo>
                    <a:pt x="161" y="117"/>
                    <a:pt x="159" y="117"/>
                    <a:pt x="156" y="11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91" y="133"/>
                    <a:pt x="193" y="138"/>
                    <a:pt x="193" y="144"/>
                  </a:cubicBezTo>
                  <a:cubicBezTo>
                    <a:pt x="193" y="149"/>
                    <a:pt x="191" y="154"/>
                    <a:pt x="187" y="15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5614355" y="5660147"/>
              <a:ext cx="32640" cy="34760"/>
            </a:xfrm>
            <a:custGeom>
              <a:avLst/>
              <a:gdLst>
                <a:gd name="T0" fmla="*/ 11 w 13"/>
                <a:gd name="T1" fmla="*/ 11 h 14"/>
                <a:gd name="T2" fmla="*/ 11 w 13"/>
                <a:gd name="T3" fmla="*/ 3 h 14"/>
                <a:gd name="T4" fmla="*/ 2 w 13"/>
                <a:gd name="T5" fmla="*/ 3 h 14"/>
                <a:gd name="T6" fmla="*/ 2 w 13"/>
                <a:gd name="T7" fmla="*/ 11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13" y="9"/>
                    <a:pt x="13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5564685" y="5710201"/>
              <a:ext cx="34059" cy="34760"/>
            </a:xfrm>
            <a:custGeom>
              <a:avLst/>
              <a:gdLst>
                <a:gd name="T0" fmla="*/ 2 w 14"/>
                <a:gd name="T1" fmla="*/ 3 h 14"/>
                <a:gd name="T2" fmla="*/ 2 w 14"/>
                <a:gd name="T3" fmla="*/ 11 h 14"/>
                <a:gd name="T4" fmla="*/ 11 w 14"/>
                <a:gd name="T5" fmla="*/ 11 h 14"/>
                <a:gd name="T6" fmla="*/ 11 w 14"/>
                <a:gd name="T7" fmla="*/ 3 h 14"/>
                <a:gd name="T8" fmla="*/ 2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3" y="9"/>
                    <a:pt x="14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5614355" y="5704640"/>
              <a:ext cx="32640" cy="34760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11 h 14"/>
                <a:gd name="T4" fmla="*/ 11 w 13"/>
                <a:gd name="T5" fmla="*/ 11 h 14"/>
                <a:gd name="T6" fmla="*/ 11 w 13"/>
                <a:gd name="T7" fmla="*/ 2 h 14"/>
                <a:gd name="T8" fmla="*/ 2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5656928" y="5704640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2 w 14"/>
                <a:gd name="T5" fmla="*/ 11 h 13"/>
                <a:gd name="T6" fmla="*/ 12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3"/>
                    <a:pt x="9" y="13"/>
                    <a:pt x="12" y="11"/>
                  </a:cubicBezTo>
                  <a:cubicBezTo>
                    <a:pt x="14" y="9"/>
                    <a:pt x="14" y="5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5607259" y="5754693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2 w 14"/>
                <a:gd name="T5" fmla="*/ 11 h 13"/>
                <a:gd name="T6" fmla="*/ 12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3"/>
                    <a:pt x="9" y="13"/>
                    <a:pt x="12" y="11"/>
                  </a:cubicBezTo>
                  <a:cubicBezTo>
                    <a:pt x="14" y="9"/>
                    <a:pt x="14" y="5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5656928" y="5749132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2 w 14"/>
                <a:gd name="T5" fmla="*/ 11 h 13"/>
                <a:gd name="T6" fmla="*/ 12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4"/>
                    <a:pt x="0" y="8"/>
                    <a:pt x="3" y="11"/>
                  </a:cubicBezTo>
                  <a:cubicBezTo>
                    <a:pt x="5" y="13"/>
                    <a:pt x="9" y="13"/>
                    <a:pt x="12" y="11"/>
                  </a:cubicBezTo>
                  <a:cubicBezTo>
                    <a:pt x="14" y="8"/>
                    <a:pt x="14" y="4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5702340" y="5746351"/>
              <a:ext cx="35478" cy="34760"/>
            </a:xfrm>
            <a:custGeom>
              <a:avLst/>
              <a:gdLst>
                <a:gd name="T0" fmla="*/ 11 w 14"/>
                <a:gd name="T1" fmla="*/ 3 h 14"/>
                <a:gd name="T2" fmla="*/ 2 w 14"/>
                <a:gd name="T3" fmla="*/ 3 h 14"/>
                <a:gd name="T4" fmla="*/ 2 w 14"/>
                <a:gd name="T5" fmla="*/ 12 h 14"/>
                <a:gd name="T6" fmla="*/ 11 w 14"/>
                <a:gd name="T7" fmla="*/ 12 h 14"/>
                <a:gd name="T8" fmla="*/ 11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9" y="0"/>
                    <a:pt x="5" y="0"/>
                    <a:pt x="2" y="3"/>
                  </a:cubicBezTo>
                  <a:cubicBezTo>
                    <a:pt x="0" y="5"/>
                    <a:pt x="0" y="9"/>
                    <a:pt x="2" y="12"/>
                  </a:cubicBezTo>
                  <a:cubicBezTo>
                    <a:pt x="5" y="14"/>
                    <a:pt x="9" y="14"/>
                    <a:pt x="11" y="12"/>
                  </a:cubicBezTo>
                  <a:cubicBezTo>
                    <a:pt x="14" y="9"/>
                    <a:pt x="14" y="5"/>
                    <a:pt x="11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5652671" y="5796405"/>
              <a:ext cx="35478" cy="34760"/>
            </a:xfrm>
            <a:custGeom>
              <a:avLst/>
              <a:gdLst>
                <a:gd name="T0" fmla="*/ 2 w 14"/>
                <a:gd name="T1" fmla="*/ 3 h 14"/>
                <a:gd name="T2" fmla="*/ 2 w 14"/>
                <a:gd name="T3" fmla="*/ 12 h 14"/>
                <a:gd name="T4" fmla="*/ 11 w 14"/>
                <a:gd name="T5" fmla="*/ 12 h 14"/>
                <a:gd name="T6" fmla="*/ 11 w 14"/>
                <a:gd name="T7" fmla="*/ 3 h 14"/>
                <a:gd name="T8" fmla="*/ 2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5" y="14"/>
                    <a:pt x="9" y="14"/>
                    <a:pt x="11" y="12"/>
                  </a:cubicBezTo>
                  <a:cubicBezTo>
                    <a:pt x="14" y="9"/>
                    <a:pt x="14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5310664" y="5957690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2 w 14"/>
                <a:gd name="T5" fmla="*/ 11 h 13"/>
                <a:gd name="T6" fmla="*/ 12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4"/>
                    <a:pt x="0" y="8"/>
                    <a:pt x="3" y="11"/>
                  </a:cubicBezTo>
                  <a:cubicBezTo>
                    <a:pt x="5" y="13"/>
                    <a:pt x="9" y="13"/>
                    <a:pt x="12" y="11"/>
                  </a:cubicBezTo>
                  <a:cubicBezTo>
                    <a:pt x="14" y="8"/>
                    <a:pt x="14" y="4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5361752" y="5907636"/>
              <a:ext cx="35478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1 w 14"/>
                <a:gd name="T5" fmla="*/ 11 h 13"/>
                <a:gd name="T6" fmla="*/ 11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5"/>
                    <a:pt x="0" y="8"/>
                    <a:pt x="3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4" y="8"/>
                    <a:pt x="14" y="5"/>
                    <a:pt x="11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5357494" y="5957690"/>
              <a:ext cx="34059" cy="31979"/>
            </a:xfrm>
            <a:custGeom>
              <a:avLst/>
              <a:gdLst>
                <a:gd name="T0" fmla="*/ 3 w 14"/>
                <a:gd name="T1" fmla="*/ 2 h 13"/>
                <a:gd name="T2" fmla="*/ 3 w 14"/>
                <a:gd name="T3" fmla="*/ 11 h 13"/>
                <a:gd name="T4" fmla="*/ 11 w 14"/>
                <a:gd name="T5" fmla="*/ 11 h 13"/>
                <a:gd name="T6" fmla="*/ 11 w 14"/>
                <a:gd name="T7" fmla="*/ 2 h 13"/>
                <a:gd name="T8" fmla="*/ 3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2"/>
                  </a:moveTo>
                  <a:cubicBezTo>
                    <a:pt x="0" y="4"/>
                    <a:pt x="0" y="8"/>
                    <a:pt x="3" y="11"/>
                  </a:cubicBezTo>
                  <a:cubicBezTo>
                    <a:pt x="5" y="13"/>
                    <a:pt x="9" y="13"/>
                    <a:pt x="11" y="11"/>
                  </a:cubicBezTo>
                  <a:cubicBezTo>
                    <a:pt x="14" y="8"/>
                    <a:pt x="14" y="4"/>
                    <a:pt x="11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5357494" y="5999402"/>
              <a:ext cx="34059" cy="34760"/>
            </a:xfrm>
            <a:custGeom>
              <a:avLst/>
              <a:gdLst>
                <a:gd name="T0" fmla="*/ 2 w 14"/>
                <a:gd name="T1" fmla="*/ 3 h 14"/>
                <a:gd name="T2" fmla="*/ 2 w 14"/>
                <a:gd name="T3" fmla="*/ 11 h 14"/>
                <a:gd name="T4" fmla="*/ 11 w 14"/>
                <a:gd name="T5" fmla="*/ 11 h 14"/>
                <a:gd name="T6" fmla="*/ 11 w 14"/>
                <a:gd name="T7" fmla="*/ 3 h 14"/>
                <a:gd name="T8" fmla="*/ 2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4" y="9"/>
                    <a:pt x="14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5407164" y="5949348"/>
              <a:ext cx="35478" cy="34760"/>
            </a:xfrm>
            <a:custGeom>
              <a:avLst/>
              <a:gdLst>
                <a:gd name="T0" fmla="*/ 2 w 14"/>
                <a:gd name="T1" fmla="*/ 3 h 14"/>
                <a:gd name="T2" fmla="*/ 2 w 14"/>
                <a:gd name="T3" fmla="*/ 12 h 14"/>
                <a:gd name="T4" fmla="*/ 11 w 14"/>
                <a:gd name="T5" fmla="*/ 12 h 14"/>
                <a:gd name="T6" fmla="*/ 11 w 14"/>
                <a:gd name="T7" fmla="*/ 3 h 14"/>
                <a:gd name="T8" fmla="*/ 2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5" y="14"/>
                    <a:pt x="9" y="14"/>
                    <a:pt x="11" y="12"/>
                  </a:cubicBezTo>
                  <a:cubicBezTo>
                    <a:pt x="14" y="9"/>
                    <a:pt x="14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5402906" y="5999402"/>
              <a:ext cx="32640" cy="34760"/>
            </a:xfrm>
            <a:custGeom>
              <a:avLst/>
              <a:gdLst>
                <a:gd name="T0" fmla="*/ 2 w 13"/>
                <a:gd name="T1" fmla="*/ 3 h 14"/>
                <a:gd name="T2" fmla="*/ 2 w 13"/>
                <a:gd name="T3" fmla="*/ 11 h 14"/>
                <a:gd name="T4" fmla="*/ 11 w 13"/>
                <a:gd name="T5" fmla="*/ 11 h 14"/>
                <a:gd name="T6" fmla="*/ 11 w 13"/>
                <a:gd name="T7" fmla="*/ 3 h 14"/>
                <a:gd name="T8" fmla="*/ 2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5" y="14"/>
                    <a:pt x="9" y="14"/>
                    <a:pt x="11" y="11"/>
                  </a:cubicBezTo>
                  <a:cubicBezTo>
                    <a:pt x="13" y="9"/>
                    <a:pt x="13" y="5"/>
                    <a:pt x="11" y="3"/>
                  </a:cubicBezTo>
                  <a:cubicBezTo>
                    <a:pt x="9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5402906" y="6043894"/>
              <a:ext cx="32640" cy="34760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11 h 14"/>
                <a:gd name="T4" fmla="*/ 11 w 13"/>
                <a:gd name="T5" fmla="*/ 11 h 14"/>
                <a:gd name="T6" fmla="*/ 11 w 13"/>
                <a:gd name="T7" fmla="*/ 2 h 14"/>
                <a:gd name="T8" fmla="*/ 2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0" y="5"/>
                    <a:pt x="0" y="9"/>
                    <a:pt x="2" y="11"/>
                  </a:cubicBezTo>
                  <a:cubicBezTo>
                    <a:pt x="4" y="14"/>
                    <a:pt x="8" y="13"/>
                    <a:pt x="11" y="11"/>
                  </a:cubicBezTo>
                  <a:cubicBezTo>
                    <a:pt x="13" y="9"/>
                    <a:pt x="13" y="5"/>
                    <a:pt x="11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5449737" y="5993840"/>
              <a:ext cx="35478" cy="34760"/>
            </a:xfrm>
            <a:custGeom>
              <a:avLst/>
              <a:gdLst>
                <a:gd name="T0" fmla="*/ 3 w 14"/>
                <a:gd name="T1" fmla="*/ 2 h 14"/>
                <a:gd name="T2" fmla="*/ 3 w 14"/>
                <a:gd name="T3" fmla="*/ 11 h 14"/>
                <a:gd name="T4" fmla="*/ 12 w 14"/>
                <a:gd name="T5" fmla="*/ 11 h 14"/>
                <a:gd name="T6" fmla="*/ 12 w 14"/>
                <a:gd name="T7" fmla="*/ 2 h 14"/>
                <a:gd name="T8" fmla="*/ 3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5" y="14"/>
                    <a:pt x="9" y="14"/>
                    <a:pt x="12" y="11"/>
                  </a:cubicBezTo>
                  <a:cubicBezTo>
                    <a:pt x="14" y="9"/>
                    <a:pt x="14" y="5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5538505" y="5621336"/>
            <a:ext cx="391676" cy="554765"/>
            <a:chOff x="6278502" y="5590628"/>
            <a:chExt cx="391676" cy="554765"/>
          </a:xfrm>
        </p:grpSpPr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6355134" y="5672660"/>
              <a:ext cx="239831" cy="168237"/>
            </a:xfrm>
            <a:custGeom>
              <a:avLst/>
              <a:gdLst>
                <a:gd name="T0" fmla="*/ 88 w 95"/>
                <a:gd name="T1" fmla="*/ 0 h 68"/>
                <a:gd name="T2" fmla="*/ 6 w 95"/>
                <a:gd name="T3" fmla="*/ 0 h 68"/>
                <a:gd name="T4" fmla="*/ 0 w 95"/>
                <a:gd name="T5" fmla="*/ 6 h 68"/>
                <a:gd name="T6" fmla="*/ 0 w 95"/>
                <a:gd name="T7" fmla="*/ 61 h 68"/>
                <a:gd name="T8" fmla="*/ 6 w 95"/>
                <a:gd name="T9" fmla="*/ 68 h 68"/>
                <a:gd name="T10" fmla="*/ 88 w 95"/>
                <a:gd name="T11" fmla="*/ 68 h 68"/>
                <a:gd name="T12" fmla="*/ 95 w 95"/>
                <a:gd name="T13" fmla="*/ 61 h 68"/>
                <a:gd name="T14" fmla="*/ 95 w 95"/>
                <a:gd name="T15" fmla="*/ 6 h 68"/>
                <a:gd name="T16" fmla="*/ 88 w 95"/>
                <a:gd name="T17" fmla="*/ 0 h 68"/>
                <a:gd name="T18" fmla="*/ 82 w 95"/>
                <a:gd name="T19" fmla="*/ 55 h 68"/>
                <a:gd name="T20" fmla="*/ 12 w 95"/>
                <a:gd name="T21" fmla="*/ 55 h 68"/>
                <a:gd name="T22" fmla="*/ 12 w 95"/>
                <a:gd name="T23" fmla="*/ 12 h 68"/>
                <a:gd name="T24" fmla="*/ 82 w 95"/>
                <a:gd name="T25" fmla="*/ 12 h 68"/>
                <a:gd name="T26" fmla="*/ 82 w 95"/>
                <a:gd name="T27" fmla="*/ 5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68">
                  <a:moveTo>
                    <a:pt x="8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5"/>
                    <a:pt x="3" y="68"/>
                    <a:pt x="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2" y="68"/>
                    <a:pt x="95" y="65"/>
                    <a:pt x="95" y="61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2"/>
                    <a:pt x="92" y="0"/>
                    <a:pt x="88" y="0"/>
                  </a:cubicBezTo>
                  <a:close/>
                  <a:moveTo>
                    <a:pt x="82" y="55"/>
                  </a:moveTo>
                  <a:cubicBezTo>
                    <a:pt x="12" y="55"/>
                    <a:pt x="12" y="55"/>
                    <a:pt x="12" y="5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2" y="12"/>
                    <a:pt x="82" y="12"/>
                    <a:pt x="82" y="12"/>
                  </a:cubicBezTo>
                  <a:lnTo>
                    <a:pt x="82" y="5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7"/>
            <p:cNvSpPr>
              <a:spLocks noEditPoints="1"/>
            </p:cNvSpPr>
            <p:nvPr/>
          </p:nvSpPr>
          <p:spPr bwMode="auto">
            <a:xfrm>
              <a:off x="6278502" y="5590628"/>
              <a:ext cx="391676" cy="554765"/>
            </a:xfrm>
            <a:custGeom>
              <a:avLst/>
              <a:gdLst>
                <a:gd name="T0" fmla="*/ 155 w 155"/>
                <a:gd name="T1" fmla="*/ 78 h 224"/>
                <a:gd name="T2" fmla="*/ 143 w 155"/>
                <a:gd name="T3" fmla="*/ 16 h 224"/>
                <a:gd name="T4" fmla="*/ 142 w 155"/>
                <a:gd name="T5" fmla="*/ 13 h 224"/>
                <a:gd name="T6" fmla="*/ 139 w 155"/>
                <a:gd name="T7" fmla="*/ 12 h 224"/>
                <a:gd name="T8" fmla="*/ 77 w 155"/>
                <a:gd name="T9" fmla="*/ 0 h 224"/>
                <a:gd name="T10" fmla="*/ 15 w 155"/>
                <a:gd name="T11" fmla="*/ 12 h 224"/>
                <a:gd name="T12" fmla="*/ 13 w 155"/>
                <a:gd name="T13" fmla="*/ 13 h 224"/>
                <a:gd name="T14" fmla="*/ 12 w 155"/>
                <a:gd name="T15" fmla="*/ 16 h 224"/>
                <a:gd name="T16" fmla="*/ 0 w 155"/>
                <a:gd name="T17" fmla="*/ 78 h 224"/>
                <a:gd name="T18" fmla="*/ 42 w 155"/>
                <a:gd name="T19" fmla="*/ 181 h 224"/>
                <a:gd name="T20" fmla="*/ 42 w 155"/>
                <a:gd name="T21" fmla="*/ 221 h 224"/>
                <a:gd name="T22" fmla="*/ 45 w 155"/>
                <a:gd name="T23" fmla="*/ 224 h 224"/>
                <a:gd name="T24" fmla="*/ 109 w 155"/>
                <a:gd name="T25" fmla="*/ 224 h 224"/>
                <a:gd name="T26" fmla="*/ 112 w 155"/>
                <a:gd name="T27" fmla="*/ 221 h 224"/>
                <a:gd name="T28" fmla="*/ 112 w 155"/>
                <a:gd name="T29" fmla="*/ 181 h 224"/>
                <a:gd name="T30" fmla="*/ 155 w 155"/>
                <a:gd name="T31" fmla="*/ 78 h 224"/>
                <a:gd name="T32" fmla="*/ 49 w 155"/>
                <a:gd name="T33" fmla="*/ 218 h 224"/>
                <a:gd name="T34" fmla="*/ 49 w 155"/>
                <a:gd name="T35" fmla="*/ 137 h 224"/>
                <a:gd name="T36" fmla="*/ 106 w 155"/>
                <a:gd name="T37" fmla="*/ 137 h 224"/>
                <a:gd name="T38" fmla="*/ 106 w 155"/>
                <a:gd name="T39" fmla="*/ 218 h 224"/>
                <a:gd name="T40" fmla="*/ 49 w 155"/>
                <a:gd name="T41" fmla="*/ 218 h 224"/>
                <a:gd name="T42" fmla="*/ 112 w 155"/>
                <a:gd name="T43" fmla="*/ 165 h 224"/>
                <a:gd name="T44" fmla="*/ 112 w 155"/>
                <a:gd name="T45" fmla="*/ 137 h 224"/>
                <a:gd name="T46" fmla="*/ 121 w 155"/>
                <a:gd name="T47" fmla="*/ 137 h 224"/>
                <a:gd name="T48" fmla="*/ 127 w 155"/>
                <a:gd name="T49" fmla="*/ 131 h 224"/>
                <a:gd name="T50" fmla="*/ 121 w 155"/>
                <a:gd name="T51" fmla="*/ 125 h 224"/>
                <a:gd name="T52" fmla="*/ 33 w 155"/>
                <a:gd name="T53" fmla="*/ 125 h 224"/>
                <a:gd name="T54" fmla="*/ 27 w 155"/>
                <a:gd name="T55" fmla="*/ 131 h 224"/>
                <a:gd name="T56" fmla="*/ 33 w 155"/>
                <a:gd name="T57" fmla="*/ 137 h 224"/>
                <a:gd name="T58" fmla="*/ 42 w 155"/>
                <a:gd name="T59" fmla="*/ 137 h 224"/>
                <a:gd name="T60" fmla="*/ 42 w 155"/>
                <a:gd name="T61" fmla="*/ 165 h 224"/>
                <a:gd name="T62" fmla="*/ 12 w 155"/>
                <a:gd name="T63" fmla="*/ 78 h 224"/>
                <a:gd name="T64" fmla="*/ 22 w 155"/>
                <a:gd name="T65" fmla="*/ 23 h 224"/>
                <a:gd name="T66" fmla="*/ 77 w 155"/>
                <a:gd name="T67" fmla="*/ 13 h 224"/>
                <a:gd name="T68" fmla="*/ 132 w 155"/>
                <a:gd name="T69" fmla="*/ 23 h 224"/>
                <a:gd name="T70" fmla="*/ 142 w 155"/>
                <a:gd name="T71" fmla="*/ 78 h 224"/>
                <a:gd name="T72" fmla="*/ 112 w 155"/>
                <a:gd name="T73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224">
                  <a:moveTo>
                    <a:pt x="155" y="78"/>
                  </a:moveTo>
                  <a:cubicBezTo>
                    <a:pt x="155" y="56"/>
                    <a:pt x="150" y="34"/>
                    <a:pt x="143" y="16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1" y="5"/>
                    <a:pt x="99" y="0"/>
                    <a:pt x="77" y="0"/>
                  </a:cubicBezTo>
                  <a:cubicBezTo>
                    <a:pt x="55" y="0"/>
                    <a:pt x="34" y="5"/>
                    <a:pt x="15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4" y="34"/>
                    <a:pt x="0" y="56"/>
                    <a:pt x="0" y="78"/>
                  </a:cubicBezTo>
                  <a:cubicBezTo>
                    <a:pt x="0" y="123"/>
                    <a:pt x="17" y="162"/>
                    <a:pt x="42" y="181"/>
                  </a:cubicBezTo>
                  <a:cubicBezTo>
                    <a:pt x="42" y="221"/>
                    <a:pt x="42" y="221"/>
                    <a:pt x="42" y="221"/>
                  </a:cubicBezTo>
                  <a:cubicBezTo>
                    <a:pt x="42" y="223"/>
                    <a:pt x="44" y="224"/>
                    <a:pt x="45" y="224"/>
                  </a:cubicBezTo>
                  <a:cubicBezTo>
                    <a:pt x="109" y="224"/>
                    <a:pt x="109" y="224"/>
                    <a:pt x="109" y="224"/>
                  </a:cubicBezTo>
                  <a:cubicBezTo>
                    <a:pt x="111" y="224"/>
                    <a:pt x="112" y="223"/>
                    <a:pt x="112" y="221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37" y="162"/>
                    <a:pt x="155" y="123"/>
                    <a:pt x="155" y="78"/>
                  </a:cubicBezTo>
                  <a:close/>
                  <a:moveTo>
                    <a:pt x="49" y="218"/>
                  </a:moveTo>
                  <a:cubicBezTo>
                    <a:pt x="49" y="137"/>
                    <a:pt x="49" y="137"/>
                    <a:pt x="49" y="137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06" y="218"/>
                    <a:pt x="106" y="218"/>
                    <a:pt x="106" y="218"/>
                  </a:cubicBezTo>
                  <a:lnTo>
                    <a:pt x="49" y="218"/>
                  </a:lnTo>
                  <a:close/>
                  <a:moveTo>
                    <a:pt x="112" y="165"/>
                  </a:moveTo>
                  <a:cubicBezTo>
                    <a:pt x="112" y="137"/>
                    <a:pt x="112" y="137"/>
                    <a:pt x="112" y="137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5" y="137"/>
                    <a:pt x="127" y="134"/>
                    <a:pt x="127" y="131"/>
                  </a:cubicBezTo>
                  <a:cubicBezTo>
                    <a:pt x="127" y="128"/>
                    <a:pt x="125" y="125"/>
                    <a:pt x="121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0" y="125"/>
                    <a:pt x="27" y="128"/>
                    <a:pt x="27" y="131"/>
                  </a:cubicBezTo>
                  <a:cubicBezTo>
                    <a:pt x="27" y="134"/>
                    <a:pt x="30" y="137"/>
                    <a:pt x="33" y="13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24" y="147"/>
                    <a:pt x="12" y="114"/>
                    <a:pt x="12" y="78"/>
                  </a:cubicBezTo>
                  <a:cubicBezTo>
                    <a:pt x="12" y="58"/>
                    <a:pt x="16" y="39"/>
                    <a:pt x="22" y="23"/>
                  </a:cubicBezTo>
                  <a:cubicBezTo>
                    <a:pt x="39" y="16"/>
                    <a:pt x="58" y="13"/>
                    <a:pt x="77" y="13"/>
                  </a:cubicBezTo>
                  <a:cubicBezTo>
                    <a:pt x="97" y="13"/>
                    <a:pt x="116" y="16"/>
                    <a:pt x="132" y="23"/>
                  </a:cubicBezTo>
                  <a:cubicBezTo>
                    <a:pt x="139" y="39"/>
                    <a:pt x="142" y="58"/>
                    <a:pt x="142" y="78"/>
                  </a:cubicBezTo>
                  <a:cubicBezTo>
                    <a:pt x="142" y="114"/>
                    <a:pt x="130" y="147"/>
                    <a:pt x="112" y="165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8"/>
            <p:cNvSpPr>
              <a:spLocks noEditPoints="1"/>
            </p:cNvSpPr>
            <p:nvPr/>
          </p:nvSpPr>
          <p:spPr bwMode="auto">
            <a:xfrm>
              <a:off x="6414737" y="5949348"/>
              <a:ext cx="119206" cy="148772"/>
            </a:xfrm>
            <a:custGeom>
              <a:avLst/>
              <a:gdLst>
                <a:gd name="T0" fmla="*/ 40 w 47"/>
                <a:gd name="T1" fmla="*/ 19 h 60"/>
                <a:gd name="T2" fmla="*/ 40 w 47"/>
                <a:gd name="T3" fmla="*/ 19 h 60"/>
                <a:gd name="T4" fmla="*/ 26 w 47"/>
                <a:gd name="T5" fmla="*/ 2 h 60"/>
                <a:gd name="T6" fmla="*/ 23 w 47"/>
                <a:gd name="T7" fmla="*/ 1 h 60"/>
                <a:gd name="T8" fmla="*/ 20 w 47"/>
                <a:gd name="T9" fmla="*/ 2 h 60"/>
                <a:gd name="T10" fmla="*/ 7 w 47"/>
                <a:gd name="T11" fmla="*/ 19 h 60"/>
                <a:gd name="T12" fmla="*/ 0 w 47"/>
                <a:gd name="T13" fmla="*/ 36 h 60"/>
                <a:gd name="T14" fmla="*/ 23 w 47"/>
                <a:gd name="T15" fmla="*/ 60 h 60"/>
                <a:gd name="T16" fmla="*/ 46 w 47"/>
                <a:gd name="T17" fmla="*/ 41 h 60"/>
                <a:gd name="T18" fmla="*/ 46 w 47"/>
                <a:gd name="T19" fmla="*/ 41 h 60"/>
                <a:gd name="T20" fmla="*/ 46 w 47"/>
                <a:gd name="T21" fmla="*/ 41 h 60"/>
                <a:gd name="T22" fmla="*/ 46 w 47"/>
                <a:gd name="T23" fmla="*/ 40 h 60"/>
                <a:gd name="T24" fmla="*/ 47 w 47"/>
                <a:gd name="T25" fmla="*/ 36 h 60"/>
                <a:gd name="T26" fmla="*/ 40 w 47"/>
                <a:gd name="T27" fmla="*/ 19 h 60"/>
                <a:gd name="T28" fmla="*/ 9 w 47"/>
                <a:gd name="T29" fmla="*/ 27 h 60"/>
                <a:gd name="T30" fmla="*/ 30 w 47"/>
                <a:gd name="T31" fmla="*/ 18 h 60"/>
                <a:gd name="T32" fmla="*/ 32 w 47"/>
                <a:gd name="T33" fmla="*/ 20 h 60"/>
                <a:gd name="T34" fmla="*/ 7 w 47"/>
                <a:gd name="T35" fmla="*/ 31 h 60"/>
                <a:gd name="T36" fmla="*/ 9 w 47"/>
                <a:gd name="T37" fmla="*/ 27 h 60"/>
                <a:gd name="T38" fmla="*/ 6 w 47"/>
                <a:gd name="T39" fmla="*/ 38 h 60"/>
                <a:gd name="T40" fmla="*/ 37 w 47"/>
                <a:gd name="T41" fmla="*/ 25 h 60"/>
                <a:gd name="T42" fmla="*/ 39 w 47"/>
                <a:gd name="T43" fmla="*/ 28 h 60"/>
                <a:gd name="T44" fmla="*/ 7 w 47"/>
                <a:gd name="T45" fmla="*/ 41 h 60"/>
                <a:gd name="T46" fmla="*/ 6 w 47"/>
                <a:gd name="T47" fmla="*/ 38 h 60"/>
                <a:gd name="T48" fmla="*/ 23 w 47"/>
                <a:gd name="T49" fmla="*/ 10 h 60"/>
                <a:gd name="T50" fmla="*/ 26 w 47"/>
                <a:gd name="T51" fmla="*/ 13 h 60"/>
                <a:gd name="T52" fmla="*/ 18 w 47"/>
                <a:gd name="T53" fmla="*/ 16 h 60"/>
                <a:gd name="T54" fmla="*/ 23 w 47"/>
                <a:gd name="T55" fmla="*/ 10 h 60"/>
                <a:gd name="T56" fmla="*/ 10 w 47"/>
                <a:gd name="T57" fmla="*/ 47 h 60"/>
                <a:gd name="T58" fmla="*/ 40 w 47"/>
                <a:gd name="T59" fmla="*/ 34 h 60"/>
                <a:gd name="T60" fmla="*/ 41 w 47"/>
                <a:gd name="T61" fmla="*/ 36 h 60"/>
                <a:gd name="T62" fmla="*/ 40 w 47"/>
                <a:gd name="T63" fmla="*/ 38 h 60"/>
                <a:gd name="T64" fmla="*/ 13 w 47"/>
                <a:gd name="T65" fmla="*/ 49 h 60"/>
                <a:gd name="T66" fmla="*/ 12 w 47"/>
                <a:gd name="T67" fmla="*/ 49 h 60"/>
                <a:gd name="T68" fmla="*/ 10 w 47"/>
                <a:gd name="T69" fmla="*/ 47 h 60"/>
                <a:gd name="T70" fmla="*/ 23 w 47"/>
                <a:gd name="T71" fmla="*/ 53 h 60"/>
                <a:gd name="T72" fmla="*/ 20 w 47"/>
                <a:gd name="T73" fmla="*/ 53 h 60"/>
                <a:gd name="T74" fmla="*/ 38 w 47"/>
                <a:gd name="T75" fmla="*/ 46 h 60"/>
                <a:gd name="T76" fmla="*/ 23 w 47"/>
                <a:gd name="T77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60">
                  <a:moveTo>
                    <a:pt x="40" y="19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37" y="16"/>
                    <a:pt x="28" y="7"/>
                    <a:pt x="26" y="2"/>
                  </a:cubicBezTo>
                  <a:cubicBezTo>
                    <a:pt x="26" y="1"/>
                    <a:pt x="24" y="1"/>
                    <a:pt x="23" y="1"/>
                  </a:cubicBezTo>
                  <a:cubicBezTo>
                    <a:pt x="22" y="0"/>
                    <a:pt x="21" y="1"/>
                    <a:pt x="20" y="2"/>
                  </a:cubicBezTo>
                  <a:cubicBezTo>
                    <a:pt x="18" y="7"/>
                    <a:pt x="10" y="16"/>
                    <a:pt x="7" y="19"/>
                  </a:cubicBezTo>
                  <a:cubicBezTo>
                    <a:pt x="2" y="24"/>
                    <a:pt x="0" y="30"/>
                    <a:pt x="0" y="36"/>
                  </a:cubicBezTo>
                  <a:cubicBezTo>
                    <a:pt x="0" y="49"/>
                    <a:pt x="10" y="60"/>
                    <a:pt x="23" y="60"/>
                  </a:cubicBezTo>
                  <a:cubicBezTo>
                    <a:pt x="34" y="60"/>
                    <a:pt x="44" y="52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7" y="39"/>
                    <a:pt x="47" y="37"/>
                    <a:pt x="47" y="36"/>
                  </a:cubicBezTo>
                  <a:cubicBezTo>
                    <a:pt x="47" y="30"/>
                    <a:pt x="44" y="24"/>
                    <a:pt x="40" y="19"/>
                  </a:cubicBezTo>
                  <a:close/>
                  <a:moveTo>
                    <a:pt x="9" y="2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2" y="2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8" y="28"/>
                    <a:pt x="9" y="27"/>
                  </a:cubicBezTo>
                  <a:close/>
                  <a:moveTo>
                    <a:pt x="6" y="38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8" y="26"/>
                    <a:pt x="38" y="27"/>
                    <a:pt x="39" y="28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  <a:moveTo>
                    <a:pt x="23" y="10"/>
                  </a:moveTo>
                  <a:cubicBezTo>
                    <a:pt x="24" y="11"/>
                    <a:pt x="25" y="12"/>
                    <a:pt x="26" y="13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4"/>
                    <a:pt x="22" y="12"/>
                    <a:pt x="23" y="10"/>
                  </a:cubicBezTo>
                  <a:close/>
                  <a:moveTo>
                    <a:pt x="10" y="47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1" y="35"/>
                    <a:pt x="41" y="36"/>
                  </a:cubicBezTo>
                  <a:cubicBezTo>
                    <a:pt x="41" y="37"/>
                    <a:pt x="40" y="37"/>
                    <a:pt x="40" y="3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2" y="49"/>
                  </a:cubicBezTo>
                  <a:cubicBezTo>
                    <a:pt x="11" y="49"/>
                    <a:pt x="10" y="48"/>
                    <a:pt x="10" y="47"/>
                  </a:cubicBezTo>
                  <a:close/>
                  <a:moveTo>
                    <a:pt x="23" y="53"/>
                  </a:moveTo>
                  <a:cubicBezTo>
                    <a:pt x="22" y="53"/>
                    <a:pt x="21" y="53"/>
                    <a:pt x="20" y="53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4" y="50"/>
                    <a:pt x="29" y="53"/>
                    <a:pt x="23" y="5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6425452" y="5567110"/>
            <a:ext cx="527912" cy="539472"/>
            <a:chOff x="7165449" y="5536402"/>
            <a:chExt cx="527912" cy="539472"/>
          </a:xfrm>
        </p:grpSpPr>
        <p:sp>
          <p:nvSpPr>
            <p:cNvPr id="141" name="Freeform 139"/>
            <p:cNvSpPr>
              <a:spLocks noEditPoints="1"/>
            </p:cNvSpPr>
            <p:nvPr/>
          </p:nvSpPr>
          <p:spPr bwMode="auto">
            <a:xfrm>
              <a:off x="7165449" y="5679613"/>
              <a:ext cx="298015" cy="396261"/>
            </a:xfrm>
            <a:custGeom>
              <a:avLst/>
              <a:gdLst>
                <a:gd name="T0" fmla="*/ 23 w 210"/>
                <a:gd name="T1" fmla="*/ 285 h 285"/>
                <a:gd name="T2" fmla="*/ 189 w 210"/>
                <a:gd name="T3" fmla="*/ 285 h 285"/>
                <a:gd name="T4" fmla="*/ 210 w 210"/>
                <a:gd name="T5" fmla="*/ 0 h 285"/>
                <a:gd name="T6" fmla="*/ 0 w 210"/>
                <a:gd name="T7" fmla="*/ 0 h 285"/>
                <a:gd name="T8" fmla="*/ 23 w 210"/>
                <a:gd name="T9" fmla="*/ 285 h 285"/>
                <a:gd name="T10" fmla="*/ 43 w 210"/>
                <a:gd name="T11" fmla="*/ 262 h 285"/>
                <a:gd name="T12" fmla="*/ 29 w 210"/>
                <a:gd name="T13" fmla="*/ 75 h 285"/>
                <a:gd name="T14" fmla="*/ 182 w 210"/>
                <a:gd name="T15" fmla="*/ 75 h 285"/>
                <a:gd name="T16" fmla="*/ 168 w 210"/>
                <a:gd name="T17" fmla="*/ 262 h 285"/>
                <a:gd name="T18" fmla="*/ 43 w 210"/>
                <a:gd name="T19" fmla="*/ 262 h 285"/>
                <a:gd name="T20" fmla="*/ 187 w 210"/>
                <a:gd name="T21" fmla="*/ 22 h 285"/>
                <a:gd name="T22" fmla="*/ 184 w 210"/>
                <a:gd name="T23" fmla="*/ 64 h 285"/>
                <a:gd name="T24" fmla="*/ 27 w 210"/>
                <a:gd name="T25" fmla="*/ 64 h 285"/>
                <a:gd name="T26" fmla="*/ 25 w 210"/>
                <a:gd name="T27" fmla="*/ 22 h 285"/>
                <a:gd name="T28" fmla="*/ 187 w 210"/>
                <a:gd name="T29" fmla="*/ 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285">
                  <a:moveTo>
                    <a:pt x="23" y="285"/>
                  </a:moveTo>
                  <a:lnTo>
                    <a:pt x="189" y="285"/>
                  </a:lnTo>
                  <a:lnTo>
                    <a:pt x="210" y="0"/>
                  </a:lnTo>
                  <a:lnTo>
                    <a:pt x="0" y="0"/>
                  </a:lnTo>
                  <a:lnTo>
                    <a:pt x="23" y="285"/>
                  </a:lnTo>
                  <a:close/>
                  <a:moveTo>
                    <a:pt x="43" y="262"/>
                  </a:moveTo>
                  <a:lnTo>
                    <a:pt x="29" y="75"/>
                  </a:lnTo>
                  <a:lnTo>
                    <a:pt x="182" y="75"/>
                  </a:lnTo>
                  <a:lnTo>
                    <a:pt x="168" y="262"/>
                  </a:lnTo>
                  <a:lnTo>
                    <a:pt x="43" y="262"/>
                  </a:lnTo>
                  <a:close/>
                  <a:moveTo>
                    <a:pt x="187" y="22"/>
                  </a:moveTo>
                  <a:lnTo>
                    <a:pt x="184" y="64"/>
                  </a:lnTo>
                  <a:lnTo>
                    <a:pt x="27" y="64"/>
                  </a:lnTo>
                  <a:lnTo>
                    <a:pt x="25" y="22"/>
                  </a:lnTo>
                  <a:lnTo>
                    <a:pt x="187" y="2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0"/>
            <p:cNvSpPr>
              <a:spLocks noEditPoints="1"/>
            </p:cNvSpPr>
            <p:nvPr/>
          </p:nvSpPr>
          <p:spPr bwMode="auto">
            <a:xfrm>
              <a:off x="7253435" y="5959080"/>
              <a:ext cx="134817" cy="77862"/>
            </a:xfrm>
            <a:custGeom>
              <a:avLst/>
              <a:gdLst>
                <a:gd name="T0" fmla="*/ 50 w 53"/>
                <a:gd name="T1" fmla="*/ 11 h 31"/>
                <a:gd name="T2" fmla="*/ 7 w 53"/>
                <a:gd name="T3" fmla="*/ 1 h 31"/>
                <a:gd name="T4" fmla="*/ 4 w 53"/>
                <a:gd name="T5" fmla="*/ 3 h 31"/>
                <a:gd name="T6" fmla="*/ 0 w 53"/>
                <a:gd name="T7" fmla="*/ 17 h 31"/>
                <a:gd name="T8" fmla="*/ 1 w 53"/>
                <a:gd name="T9" fmla="*/ 20 h 31"/>
                <a:gd name="T10" fmla="*/ 3 w 53"/>
                <a:gd name="T11" fmla="*/ 21 h 31"/>
                <a:gd name="T12" fmla="*/ 46 w 53"/>
                <a:gd name="T13" fmla="*/ 31 h 31"/>
                <a:gd name="T14" fmla="*/ 46 w 53"/>
                <a:gd name="T15" fmla="*/ 31 h 31"/>
                <a:gd name="T16" fmla="*/ 48 w 53"/>
                <a:gd name="T17" fmla="*/ 31 h 31"/>
                <a:gd name="T18" fmla="*/ 49 w 53"/>
                <a:gd name="T19" fmla="*/ 29 h 31"/>
                <a:gd name="T20" fmla="*/ 53 w 53"/>
                <a:gd name="T21" fmla="*/ 15 h 31"/>
                <a:gd name="T22" fmla="*/ 50 w 53"/>
                <a:gd name="T23" fmla="*/ 11 h 31"/>
                <a:gd name="T24" fmla="*/ 44 w 53"/>
                <a:gd name="T25" fmla="*/ 24 h 31"/>
                <a:gd name="T26" fmla="*/ 7 w 53"/>
                <a:gd name="T27" fmla="*/ 16 h 31"/>
                <a:gd name="T28" fmla="*/ 9 w 53"/>
                <a:gd name="T29" fmla="*/ 8 h 31"/>
                <a:gd name="T30" fmla="*/ 46 w 53"/>
                <a:gd name="T31" fmla="*/ 16 h 31"/>
                <a:gd name="T32" fmla="*/ 44 w 53"/>
                <a:gd name="T33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1">
                  <a:moveTo>
                    <a:pt x="50" y="1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3"/>
                    <a:pt x="52" y="11"/>
                    <a:pt x="50" y="11"/>
                  </a:cubicBezTo>
                  <a:close/>
                  <a:moveTo>
                    <a:pt x="44" y="24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6" y="16"/>
                    <a:pt x="46" y="16"/>
                    <a:pt x="46" y="16"/>
                  </a:cubicBezTo>
                  <a:lnTo>
                    <a:pt x="44" y="2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141"/>
            <p:cNvSpPr>
              <a:spLocks noChangeArrowheads="1"/>
            </p:cNvSpPr>
            <p:nvPr/>
          </p:nvSpPr>
          <p:spPr bwMode="auto">
            <a:xfrm>
              <a:off x="7278979" y="5925711"/>
              <a:ext cx="31221" cy="2919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142"/>
            <p:cNvSpPr>
              <a:spLocks noChangeArrowheads="1"/>
            </p:cNvSpPr>
            <p:nvPr/>
          </p:nvSpPr>
          <p:spPr bwMode="auto">
            <a:xfrm>
              <a:off x="7284655" y="5885390"/>
              <a:ext cx="32640" cy="3197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143"/>
            <p:cNvSpPr>
              <a:spLocks noChangeArrowheads="1"/>
            </p:cNvSpPr>
            <p:nvPr/>
          </p:nvSpPr>
          <p:spPr bwMode="auto">
            <a:xfrm>
              <a:off x="7317295" y="5935444"/>
              <a:ext cx="29802" cy="2919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144"/>
            <p:cNvSpPr>
              <a:spLocks noChangeArrowheads="1"/>
            </p:cNvSpPr>
            <p:nvPr/>
          </p:nvSpPr>
          <p:spPr bwMode="auto">
            <a:xfrm>
              <a:off x="7253435" y="5856191"/>
              <a:ext cx="34059" cy="2919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45"/>
            <p:cNvSpPr>
              <a:spLocks noChangeArrowheads="1"/>
            </p:cNvSpPr>
            <p:nvPr/>
          </p:nvSpPr>
          <p:spPr bwMode="auto">
            <a:xfrm>
              <a:off x="7249178" y="5895122"/>
              <a:ext cx="32640" cy="30589"/>
            </a:xfrm>
            <a:prstGeom prst="ellipse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 noEditPoints="1"/>
            </p:cNvSpPr>
            <p:nvPr/>
          </p:nvSpPr>
          <p:spPr bwMode="auto">
            <a:xfrm>
              <a:off x="7491846" y="5536402"/>
              <a:ext cx="201715" cy="539470"/>
            </a:xfrm>
            <a:custGeom>
              <a:avLst/>
              <a:gdLst>
                <a:gd name="T0" fmla="*/ 80 w 80"/>
                <a:gd name="T1" fmla="*/ 0 h 218"/>
                <a:gd name="T2" fmla="*/ 66 w 80"/>
                <a:gd name="T3" fmla="*/ 0 h 218"/>
                <a:gd name="T4" fmla="*/ 14 w 80"/>
                <a:gd name="T5" fmla="*/ 0 h 218"/>
                <a:gd name="T6" fmla="*/ 0 w 80"/>
                <a:gd name="T7" fmla="*/ 0 h 218"/>
                <a:gd name="T8" fmla="*/ 0 w 80"/>
                <a:gd name="T9" fmla="*/ 12 h 218"/>
                <a:gd name="T10" fmla="*/ 8 w 80"/>
                <a:gd name="T11" fmla="*/ 12 h 218"/>
                <a:gd name="T12" fmla="*/ 8 w 80"/>
                <a:gd name="T13" fmla="*/ 212 h 218"/>
                <a:gd name="T14" fmla="*/ 14 w 80"/>
                <a:gd name="T15" fmla="*/ 218 h 218"/>
                <a:gd name="T16" fmla="*/ 66 w 80"/>
                <a:gd name="T17" fmla="*/ 218 h 218"/>
                <a:gd name="T18" fmla="*/ 72 w 80"/>
                <a:gd name="T19" fmla="*/ 212 h 218"/>
                <a:gd name="T20" fmla="*/ 72 w 80"/>
                <a:gd name="T21" fmla="*/ 12 h 218"/>
                <a:gd name="T22" fmla="*/ 80 w 80"/>
                <a:gd name="T23" fmla="*/ 12 h 218"/>
                <a:gd name="T24" fmla="*/ 80 w 80"/>
                <a:gd name="T25" fmla="*/ 0 h 218"/>
                <a:gd name="T26" fmla="*/ 21 w 80"/>
                <a:gd name="T27" fmla="*/ 205 h 218"/>
                <a:gd name="T28" fmla="*/ 21 w 80"/>
                <a:gd name="T29" fmla="*/ 23 h 218"/>
                <a:gd name="T30" fmla="*/ 59 w 80"/>
                <a:gd name="T31" fmla="*/ 23 h 218"/>
                <a:gd name="T32" fmla="*/ 59 w 80"/>
                <a:gd name="T33" fmla="*/ 55 h 218"/>
                <a:gd name="T34" fmla="*/ 38 w 80"/>
                <a:gd name="T35" fmla="*/ 55 h 218"/>
                <a:gd name="T36" fmla="*/ 38 w 80"/>
                <a:gd name="T37" fmla="*/ 178 h 218"/>
                <a:gd name="T38" fmla="*/ 59 w 80"/>
                <a:gd name="T39" fmla="*/ 178 h 218"/>
                <a:gd name="T40" fmla="*/ 59 w 80"/>
                <a:gd name="T41" fmla="*/ 205 h 218"/>
                <a:gd name="T42" fmla="*/ 21 w 80"/>
                <a:gd name="T43" fmla="*/ 205 h 218"/>
                <a:gd name="T44" fmla="*/ 59 w 80"/>
                <a:gd name="T45" fmla="*/ 172 h 218"/>
                <a:gd name="T46" fmla="*/ 44 w 80"/>
                <a:gd name="T47" fmla="*/ 172 h 218"/>
                <a:gd name="T48" fmla="*/ 44 w 80"/>
                <a:gd name="T49" fmla="*/ 61 h 218"/>
                <a:gd name="T50" fmla="*/ 59 w 80"/>
                <a:gd name="T51" fmla="*/ 61 h 218"/>
                <a:gd name="T52" fmla="*/ 59 w 80"/>
                <a:gd name="T53" fmla="*/ 172 h 218"/>
                <a:gd name="T54" fmla="*/ 59 w 80"/>
                <a:gd name="T55" fmla="*/ 17 h 218"/>
                <a:gd name="T56" fmla="*/ 21 w 80"/>
                <a:gd name="T57" fmla="*/ 17 h 218"/>
                <a:gd name="T58" fmla="*/ 21 w 80"/>
                <a:gd name="T59" fmla="*/ 12 h 218"/>
                <a:gd name="T60" fmla="*/ 59 w 80"/>
                <a:gd name="T61" fmla="*/ 12 h 218"/>
                <a:gd name="T62" fmla="*/ 59 w 80"/>
                <a:gd name="T63" fmla="*/ 1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218">
                  <a:moveTo>
                    <a:pt x="80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212"/>
                    <a:pt x="8" y="212"/>
                    <a:pt x="8" y="212"/>
                  </a:cubicBezTo>
                  <a:cubicBezTo>
                    <a:pt x="8" y="215"/>
                    <a:pt x="11" y="218"/>
                    <a:pt x="14" y="218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69" y="218"/>
                    <a:pt x="72" y="215"/>
                    <a:pt x="72" y="2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2"/>
                    <a:pt x="80" y="12"/>
                    <a:pt x="80" y="12"/>
                  </a:cubicBezTo>
                  <a:lnTo>
                    <a:pt x="80" y="0"/>
                  </a:lnTo>
                  <a:close/>
                  <a:moveTo>
                    <a:pt x="21" y="205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178"/>
                    <a:pt x="38" y="178"/>
                    <a:pt x="3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205"/>
                    <a:pt x="59" y="205"/>
                    <a:pt x="59" y="205"/>
                  </a:cubicBezTo>
                  <a:lnTo>
                    <a:pt x="21" y="205"/>
                  </a:lnTo>
                  <a:close/>
                  <a:moveTo>
                    <a:pt x="59" y="172"/>
                  </a:moveTo>
                  <a:cubicBezTo>
                    <a:pt x="44" y="172"/>
                    <a:pt x="44" y="172"/>
                    <a:pt x="44" y="172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59" y="61"/>
                    <a:pt x="59" y="61"/>
                    <a:pt x="59" y="61"/>
                  </a:cubicBezTo>
                  <a:lnTo>
                    <a:pt x="59" y="172"/>
                  </a:lnTo>
                  <a:close/>
                  <a:moveTo>
                    <a:pt x="59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59" y="12"/>
                    <a:pt x="59" y="12"/>
                    <a:pt x="59" y="12"/>
                  </a:cubicBezTo>
                  <a:lnTo>
                    <a:pt x="59" y="1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8" name="组合 217"/>
          <p:cNvGrpSpPr/>
          <p:nvPr/>
        </p:nvGrpSpPr>
        <p:grpSpPr>
          <a:xfrm>
            <a:off x="5547019" y="4713413"/>
            <a:ext cx="376066" cy="514443"/>
            <a:chOff x="6287016" y="4682705"/>
            <a:chExt cx="376066" cy="514443"/>
          </a:xfrm>
        </p:grpSpPr>
        <p:sp>
          <p:nvSpPr>
            <p:cNvPr id="149" name="Freeform 147"/>
            <p:cNvSpPr>
              <a:spLocks noEditPoints="1"/>
            </p:cNvSpPr>
            <p:nvPr/>
          </p:nvSpPr>
          <p:spPr bwMode="auto">
            <a:xfrm>
              <a:off x="6355134" y="4823134"/>
              <a:ext cx="126302" cy="154333"/>
            </a:xfrm>
            <a:custGeom>
              <a:avLst/>
              <a:gdLst>
                <a:gd name="T0" fmla="*/ 4 w 50"/>
                <a:gd name="T1" fmla="*/ 62 h 62"/>
                <a:gd name="T2" fmla="*/ 46 w 50"/>
                <a:gd name="T3" fmla="*/ 62 h 62"/>
                <a:gd name="T4" fmla="*/ 50 w 50"/>
                <a:gd name="T5" fmla="*/ 58 h 62"/>
                <a:gd name="T6" fmla="*/ 50 w 50"/>
                <a:gd name="T7" fmla="*/ 44 h 62"/>
                <a:gd name="T8" fmla="*/ 33 w 50"/>
                <a:gd name="T9" fmla="*/ 28 h 62"/>
                <a:gd name="T10" fmla="*/ 33 w 50"/>
                <a:gd name="T11" fmla="*/ 28 h 62"/>
                <a:gd name="T12" fmla="*/ 40 w 50"/>
                <a:gd name="T13" fmla="*/ 15 h 62"/>
                <a:gd name="T14" fmla="*/ 25 w 50"/>
                <a:gd name="T15" fmla="*/ 0 h 62"/>
                <a:gd name="T16" fmla="*/ 10 w 50"/>
                <a:gd name="T17" fmla="*/ 15 h 62"/>
                <a:gd name="T18" fmla="*/ 17 w 50"/>
                <a:gd name="T19" fmla="*/ 28 h 62"/>
                <a:gd name="T20" fmla="*/ 17 w 50"/>
                <a:gd name="T21" fmla="*/ 28 h 62"/>
                <a:gd name="T22" fmla="*/ 0 w 50"/>
                <a:gd name="T23" fmla="*/ 44 h 62"/>
                <a:gd name="T24" fmla="*/ 0 w 50"/>
                <a:gd name="T25" fmla="*/ 58 h 62"/>
                <a:gd name="T26" fmla="*/ 4 w 50"/>
                <a:gd name="T27" fmla="*/ 62 h 62"/>
                <a:gd name="T28" fmla="*/ 25 w 50"/>
                <a:gd name="T29" fmla="*/ 6 h 62"/>
                <a:gd name="T30" fmla="*/ 34 w 50"/>
                <a:gd name="T31" fmla="*/ 15 h 62"/>
                <a:gd name="T32" fmla="*/ 25 w 50"/>
                <a:gd name="T33" fmla="*/ 24 h 62"/>
                <a:gd name="T34" fmla="*/ 16 w 50"/>
                <a:gd name="T35" fmla="*/ 15 h 62"/>
                <a:gd name="T36" fmla="*/ 25 w 50"/>
                <a:gd name="T37" fmla="*/ 6 h 62"/>
                <a:gd name="T38" fmla="*/ 6 w 50"/>
                <a:gd name="T39" fmla="*/ 45 h 62"/>
                <a:gd name="T40" fmla="*/ 17 w 50"/>
                <a:gd name="T41" fmla="*/ 34 h 62"/>
                <a:gd name="T42" fmla="*/ 33 w 50"/>
                <a:gd name="T43" fmla="*/ 34 h 62"/>
                <a:gd name="T44" fmla="*/ 44 w 50"/>
                <a:gd name="T45" fmla="*/ 45 h 62"/>
                <a:gd name="T46" fmla="*/ 44 w 50"/>
                <a:gd name="T47" fmla="*/ 56 h 62"/>
                <a:gd name="T48" fmla="*/ 6 w 50"/>
                <a:gd name="T49" fmla="*/ 56 h 62"/>
                <a:gd name="T50" fmla="*/ 6 w 50"/>
                <a:gd name="T5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62">
                  <a:moveTo>
                    <a:pt x="4" y="62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8" y="62"/>
                    <a:pt x="50" y="60"/>
                    <a:pt x="50" y="58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35"/>
                    <a:pt x="42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7" y="25"/>
                    <a:pt x="40" y="21"/>
                    <a:pt x="40" y="15"/>
                  </a:cubicBezTo>
                  <a:cubicBezTo>
                    <a:pt x="40" y="7"/>
                    <a:pt x="34" y="0"/>
                    <a:pt x="25" y="0"/>
                  </a:cubicBezTo>
                  <a:cubicBezTo>
                    <a:pt x="17" y="0"/>
                    <a:pt x="10" y="7"/>
                    <a:pt x="10" y="15"/>
                  </a:cubicBezTo>
                  <a:cubicBezTo>
                    <a:pt x="10" y="21"/>
                    <a:pt x="13" y="25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8" y="28"/>
                    <a:pt x="0" y="35"/>
                    <a:pt x="0" y="4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0"/>
                    <a:pt x="2" y="62"/>
                    <a:pt x="4" y="62"/>
                  </a:cubicBezTo>
                  <a:close/>
                  <a:moveTo>
                    <a:pt x="25" y="6"/>
                  </a:moveTo>
                  <a:cubicBezTo>
                    <a:pt x="30" y="6"/>
                    <a:pt x="34" y="10"/>
                    <a:pt x="34" y="15"/>
                  </a:cubicBezTo>
                  <a:cubicBezTo>
                    <a:pt x="34" y="20"/>
                    <a:pt x="30" y="24"/>
                    <a:pt x="25" y="24"/>
                  </a:cubicBezTo>
                  <a:cubicBezTo>
                    <a:pt x="20" y="24"/>
                    <a:pt x="16" y="20"/>
                    <a:pt x="16" y="15"/>
                  </a:cubicBezTo>
                  <a:cubicBezTo>
                    <a:pt x="16" y="10"/>
                    <a:pt x="20" y="6"/>
                    <a:pt x="25" y="6"/>
                  </a:cubicBezTo>
                  <a:close/>
                  <a:moveTo>
                    <a:pt x="6" y="45"/>
                  </a:moveTo>
                  <a:cubicBezTo>
                    <a:pt x="6" y="39"/>
                    <a:pt x="11" y="34"/>
                    <a:pt x="17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9" y="34"/>
                    <a:pt x="44" y="39"/>
                    <a:pt x="44" y="45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6" y="56"/>
                    <a:pt x="6" y="56"/>
                    <a:pt x="6" y="56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8"/>
            <p:cNvSpPr>
              <a:spLocks noEditPoints="1"/>
            </p:cNvSpPr>
            <p:nvPr/>
          </p:nvSpPr>
          <p:spPr bwMode="auto">
            <a:xfrm>
              <a:off x="6287016" y="4682705"/>
              <a:ext cx="376066" cy="514443"/>
            </a:xfrm>
            <a:custGeom>
              <a:avLst/>
              <a:gdLst>
                <a:gd name="T0" fmla="*/ 142 w 149"/>
                <a:gd name="T1" fmla="*/ 26 h 208"/>
                <a:gd name="T2" fmla="*/ 118 w 149"/>
                <a:gd name="T3" fmla="*/ 26 h 208"/>
                <a:gd name="T4" fmla="*/ 118 w 149"/>
                <a:gd name="T5" fmla="*/ 15 h 208"/>
                <a:gd name="T6" fmla="*/ 115 w 149"/>
                <a:gd name="T7" fmla="*/ 12 h 208"/>
                <a:gd name="T8" fmla="*/ 91 w 149"/>
                <a:gd name="T9" fmla="*/ 12 h 208"/>
                <a:gd name="T10" fmla="*/ 74 w 149"/>
                <a:gd name="T11" fmla="*/ 0 h 208"/>
                <a:gd name="T12" fmla="*/ 57 w 149"/>
                <a:gd name="T13" fmla="*/ 12 h 208"/>
                <a:gd name="T14" fmla="*/ 33 w 149"/>
                <a:gd name="T15" fmla="*/ 12 h 208"/>
                <a:gd name="T16" fmla="*/ 30 w 149"/>
                <a:gd name="T17" fmla="*/ 15 h 208"/>
                <a:gd name="T18" fmla="*/ 30 w 149"/>
                <a:gd name="T19" fmla="*/ 26 h 208"/>
                <a:gd name="T20" fmla="*/ 6 w 149"/>
                <a:gd name="T21" fmla="*/ 26 h 208"/>
                <a:gd name="T22" fmla="*/ 0 w 149"/>
                <a:gd name="T23" fmla="*/ 32 h 208"/>
                <a:gd name="T24" fmla="*/ 0 w 149"/>
                <a:gd name="T25" fmla="*/ 201 h 208"/>
                <a:gd name="T26" fmla="*/ 6 w 149"/>
                <a:gd name="T27" fmla="*/ 208 h 208"/>
                <a:gd name="T28" fmla="*/ 142 w 149"/>
                <a:gd name="T29" fmla="*/ 208 h 208"/>
                <a:gd name="T30" fmla="*/ 149 w 149"/>
                <a:gd name="T31" fmla="*/ 201 h 208"/>
                <a:gd name="T32" fmla="*/ 149 w 149"/>
                <a:gd name="T33" fmla="*/ 32 h 208"/>
                <a:gd name="T34" fmla="*/ 142 w 149"/>
                <a:gd name="T35" fmla="*/ 26 h 208"/>
                <a:gd name="T36" fmla="*/ 74 w 149"/>
                <a:gd name="T37" fmla="*/ 6 h 208"/>
                <a:gd name="T38" fmla="*/ 85 w 149"/>
                <a:gd name="T39" fmla="*/ 12 h 208"/>
                <a:gd name="T40" fmla="*/ 64 w 149"/>
                <a:gd name="T41" fmla="*/ 12 h 208"/>
                <a:gd name="T42" fmla="*/ 74 w 149"/>
                <a:gd name="T43" fmla="*/ 6 h 208"/>
                <a:gd name="T44" fmla="*/ 36 w 149"/>
                <a:gd name="T45" fmla="*/ 18 h 208"/>
                <a:gd name="T46" fmla="*/ 112 w 149"/>
                <a:gd name="T47" fmla="*/ 18 h 208"/>
                <a:gd name="T48" fmla="*/ 112 w 149"/>
                <a:gd name="T49" fmla="*/ 40 h 208"/>
                <a:gd name="T50" fmla="*/ 36 w 149"/>
                <a:gd name="T51" fmla="*/ 40 h 208"/>
                <a:gd name="T52" fmla="*/ 36 w 149"/>
                <a:gd name="T53" fmla="*/ 18 h 208"/>
                <a:gd name="T54" fmla="*/ 136 w 149"/>
                <a:gd name="T55" fmla="*/ 195 h 208"/>
                <a:gd name="T56" fmla="*/ 12 w 149"/>
                <a:gd name="T57" fmla="*/ 195 h 208"/>
                <a:gd name="T58" fmla="*/ 12 w 149"/>
                <a:gd name="T59" fmla="*/ 38 h 208"/>
                <a:gd name="T60" fmla="*/ 30 w 149"/>
                <a:gd name="T61" fmla="*/ 38 h 208"/>
                <a:gd name="T62" fmla="*/ 30 w 149"/>
                <a:gd name="T63" fmla="*/ 43 h 208"/>
                <a:gd name="T64" fmla="*/ 33 w 149"/>
                <a:gd name="T65" fmla="*/ 46 h 208"/>
                <a:gd name="T66" fmla="*/ 115 w 149"/>
                <a:gd name="T67" fmla="*/ 46 h 208"/>
                <a:gd name="T68" fmla="*/ 118 w 149"/>
                <a:gd name="T69" fmla="*/ 43 h 208"/>
                <a:gd name="T70" fmla="*/ 118 w 149"/>
                <a:gd name="T71" fmla="*/ 38 h 208"/>
                <a:gd name="T72" fmla="*/ 136 w 149"/>
                <a:gd name="T73" fmla="*/ 38 h 208"/>
                <a:gd name="T74" fmla="*/ 136 w 149"/>
                <a:gd name="T75" fmla="*/ 19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" h="208">
                  <a:moveTo>
                    <a:pt x="142" y="26"/>
                  </a:moveTo>
                  <a:cubicBezTo>
                    <a:pt x="118" y="26"/>
                    <a:pt x="118" y="26"/>
                    <a:pt x="118" y="26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4"/>
                    <a:pt x="117" y="12"/>
                    <a:pt x="115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0" y="5"/>
                    <a:pt x="83" y="0"/>
                    <a:pt x="74" y="0"/>
                  </a:cubicBezTo>
                  <a:cubicBezTo>
                    <a:pt x="66" y="0"/>
                    <a:pt x="59" y="5"/>
                    <a:pt x="57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0" y="14"/>
                    <a:pt x="30" y="1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2" y="26"/>
                    <a:pt x="0" y="29"/>
                    <a:pt x="0" y="32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5"/>
                    <a:pt x="2" y="208"/>
                    <a:pt x="6" y="208"/>
                  </a:cubicBezTo>
                  <a:cubicBezTo>
                    <a:pt x="142" y="208"/>
                    <a:pt x="142" y="208"/>
                    <a:pt x="142" y="208"/>
                  </a:cubicBezTo>
                  <a:cubicBezTo>
                    <a:pt x="146" y="208"/>
                    <a:pt x="149" y="205"/>
                    <a:pt x="149" y="20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29"/>
                    <a:pt x="146" y="26"/>
                    <a:pt x="142" y="26"/>
                  </a:cubicBezTo>
                  <a:close/>
                  <a:moveTo>
                    <a:pt x="74" y="6"/>
                  </a:moveTo>
                  <a:cubicBezTo>
                    <a:pt x="79" y="6"/>
                    <a:pt x="83" y="9"/>
                    <a:pt x="85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5" y="9"/>
                    <a:pt x="69" y="6"/>
                    <a:pt x="74" y="6"/>
                  </a:cubicBezTo>
                  <a:close/>
                  <a:moveTo>
                    <a:pt x="36" y="18"/>
                  </a:moveTo>
                  <a:cubicBezTo>
                    <a:pt x="112" y="18"/>
                    <a:pt x="112" y="18"/>
                    <a:pt x="112" y="18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36" y="40"/>
                    <a:pt x="36" y="40"/>
                    <a:pt x="36" y="40"/>
                  </a:cubicBezTo>
                  <a:lnTo>
                    <a:pt x="36" y="18"/>
                  </a:lnTo>
                  <a:close/>
                  <a:moveTo>
                    <a:pt x="136" y="195"/>
                  </a:moveTo>
                  <a:cubicBezTo>
                    <a:pt x="12" y="195"/>
                    <a:pt x="12" y="195"/>
                    <a:pt x="12" y="195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32" y="46"/>
                    <a:pt x="33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7" y="46"/>
                    <a:pt x="118" y="45"/>
                    <a:pt x="118" y="43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36" y="38"/>
                    <a:pt x="136" y="38"/>
                    <a:pt x="136" y="38"/>
                  </a:cubicBezTo>
                  <a:lnTo>
                    <a:pt x="136" y="19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Rectangle 149"/>
            <p:cNvSpPr>
              <a:spLocks noChangeArrowheads="1"/>
            </p:cNvSpPr>
            <p:nvPr/>
          </p:nvSpPr>
          <p:spPr bwMode="auto">
            <a:xfrm>
              <a:off x="6506979" y="4832866"/>
              <a:ext cx="79471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150"/>
            <p:cNvSpPr>
              <a:spLocks noChangeArrowheads="1"/>
            </p:cNvSpPr>
            <p:nvPr/>
          </p:nvSpPr>
          <p:spPr bwMode="auto">
            <a:xfrm>
              <a:off x="6506979" y="4877359"/>
              <a:ext cx="79471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Rectangle 151"/>
            <p:cNvSpPr>
              <a:spLocks noChangeArrowheads="1"/>
            </p:cNvSpPr>
            <p:nvPr/>
          </p:nvSpPr>
          <p:spPr bwMode="auto">
            <a:xfrm>
              <a:off x="6506979" y="4921851"/>
              <a:ext cx="79471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152"/>
            <p:cNvSpPr>
              <a:spLocks noChangeArrowheads="1"/>
            </p:cNvSpPr>
            <p:nvPr/>
          </p:nvSpPr>
          <p:spPr bwMode="auto">
            <a:xfrm>
              <a:off x="6506979" y="4969124"/>
              <a:ext cx="79471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Rectangle 153"/>
            <p:cNvSpPr>
              <a:spLocks noChangeArrowheads="1"/>
            </p:cNvSpPr>
            <p:nvPr/>
          </p:nvSpPr>
          <p:spPr bwMode="auto">
            <a:xfrm>
              <a:off x="6352296" y="5013617"/>
              <a:ext cx="234155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Rectangle 154"/>
            <p:cNvSpPr>
              <a:spLocks noChangeArrowheads="1"/>
            </p:cNvSpPr>
            <p:nvPr/>
          </p:nvSpPr>
          <p:spPr bwMode="auto">
            <a:xfrm>
              <a:off x="6352296" y="5058109"/>
              <a:ext cx="234155" cy="1529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Rectangle 155"/>
            <p:cNvSpPr>
              <a:spLocks noChangeArrowheads="1"/>
            </p:cNvSpPr>
            <p:nvPr/>
          </p:nvSpPr>
          <p:spPr bwMode="auto">
            <a:xfrm>
              <a:off x="6352296" y="5102601"/>
              <a:ext cx="234155" cy="18075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7543510" y="1902050"/>
            <a:ext cx="492434" cy="485246"/>
            <a:chOff x="1481886" y="6558337"/>
            <a:chExt cx="492434" cy="485246"/>
          </a:xfrm>
        </p:grpSpPr>
        <p:sp>
          <p:nvSpPr>
            <p:cNvPr id="158" name="Freeform 156"/>
            <p:cNvSpPr>
              <a:spLocks noEditPoints="1"/>
            </p:cNvSpPr>
            <p:nvPr/>
          </p:nvSpPr>
          <p:spPr bwMode="auto">
            <a:xfrm>
              <a:off x="1481886" y="6558337"/>
              <a:ext cx="492434" cy="485246"/>
            </a:xfrm>
            <a:custGeom>
              <a:avLst/>
              <a:gdLst>
                <a:gd name="T0" fmla="*/ 192 w 195"/>
                <a:gd name="T1" fmla="*/ 0 h 196"/>
                <a:gd name="T2" fmla="*/ 3 w 195"/>
                <a:gd name="T3" fmla="*/ 0 h 196"/>
                <a:gd name="T4" fmla="*/ 0 w 195"/>
                <a:gd name="T5" fmla="*/ 3 h 196"/>
                <a:gd name="T6" fmla="*/ 0 w 195"/>
                <a:gd name="T7" fmla="*/ 193 h 196"/>
                <a:gd name="T8" fmla="*/ 3 w 195"/>
                <a:gd name="T9" fmla="*/ 196 h 196"/>
                <a:gd name="T10" fmla="*/ 192 w 195"/>
                <a:gd name="T11" fmla="*/ 196 h 196"/>
                <a:gd name="T12" fmla="*/ 195 w 195"/>
                <a:gd name="T13" fmla="*/ 193 h 196"/>
                <a:gd name="T14" fmla="*/ 195 w 195"/>
                <a:gd name="T15" fmla="*/ 3 h 196"/>
                <a:gd name="T16" fmla="*/ 192 w 195"/>
                <a:gd name="T17" fmla="*/ 0 h 196"/>
                <a:gd name="T18" fmla="*/ 189 w 195"/>
                <a:gd name="T19" fmla="*/ 189 h 196"/>
                <a:gd name="T20" fmla="*/ 6 w 195"/>
                <a:gd name="T21" fmla="*/ 189 h 196"/>
                <a:gd name="T22" fmla="*/ 6 w 195"/>
                <a:gd name="T23" fmla="*/ 7 h 196"/>
                <a:gd name="T24" fmla="*/ 189 w 195"/>
                <a:gd name="T25" fmla="*/ 7 h 196"/>
                <a:gd name="T26" fmla="*/ 189 w 195"/>
                <a:gd name="T27" fmla="*/ 1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5" h="196">
                  <a:moveTo>
                    <a:pt x="19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4"/>
                    <a:pt x="1" y="196"/>
                    <a:pt x="3" y="196"/>
                  </a:cubicBezTo>
                  <a:cubicBezTo>
                    <a:pt x="192" y="196"/>
                    <a:pt x="192" y="196"/>
                    <a:pt x="192" y="196"/>
                  </a:cubicBezTo>
                  <a:cubicBezTo>
                    <a:pt x="194" y="196"/>
                    <a:pt x="195" y="194"/>
                    <a:pt x="195" y="19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4" y="0"/>
                    <a:pt x="192" y="0"/>
                  </a:cubicBezTo>
                  <a:close/>
                  <a:moveTo>
                    <a:pt x="189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89" y="7"/>
                    <a:pt x="189" y="7"/>
                    <a:pt x="189" y="7"/>
                  </a:cubicBezTo>
                  <a:lnTo>
                    <a:pt x="189" y="18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640827" y="6691814"/>
              <a:ext cx="175971" cy="218291"/>
            </a:xfrm>
            <a:custGeom>
              <a:avLst/>
              <a:gdLst>
                <a:gd name="T0" fmla="*/ 21 w 124"/>
                <a:gd name="T1" fmla="*/ 90 h 157"/>
                <a:gd name="T2" fmla="*/ 101 w 124"/>
                <a:gd name="T3" fmla="*/ 90 h 157"/>
                <a:gd name="T4" fmla="*/ 101 w 124"/>
                <a:gd name="T5" fmla="*/ 157 h 157"/>
                <a:gd name="T6" fmla="*/ 124 w 124"/>
                <a:gd name="T7" fmla="*/ 157 h 157"/>
                <a:gd name="T8" fmla="*/ 124 w 124"/>
                <a:gd name="T9" fmla="*/ 0 h 157"/>
                <a:gd name="T10" fmla="*/ 101 w 124"/>
                <a:gd name="T11" fmla="*/ 0 h 157"/>
                <a:gd name="T12" fmla="*/ 101 w 124"/>
                <a:gd name="T13" fmla="*/ 68 h 157"/>
                <a:gd name="T14" fmla="*/ 21 w 124"/>
                <a:gd name="T15" fmla="*/ 68 h 157"/>
                <a:gd name="T16" fmla="*/ 21 w 124"/>
                <a:gd name="T17" fmla="*/ 0 h 157"/>
                <a:gd name="T18" fmla="*/ 0 w 124"/>
                <a:gd name="T19" fmla="*/ 0 h 157"/>
                <a:gd name="T20" fmla="*/ 0 w 124"/>
                <a:gd name="T21" fmla="*/ 157 h 157"/>
                <a:gd name="T22" fmla="*/ 21 w 124"/>
                <a:gd name="T23" fmla="*/ 157 h 157"/>
                <a:gd name="T24" fmla="*/ 21 w 124"/>
                <a:gd name="T25" fmla="*/ 9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57">
                  <a:moveTo>
                    <a:pt x="21" y="90"/>
                  </a:moveTo>
                  <a:lnTo>
                    <a:pt x="101" y="90"/>
                  </a:lnTo>
                  <a:lnTo>
                    <a:pt x="101" y="157"/>
                  </a:lnTo>
                  <a:lnTo>
                    <a:pt x="124" y="157"/>
                  </a:lnTo>
                  <a:lnTo>
                    <a:pt x="124" y="0"/>
                  </a:lnTo>
                  <a:lnTo>
                    <a:pt x="101" y="0"/>
                  </a:lnTo>
                  <a:lnTo>
                    <a:pt x="101" y="68"/>
                  </a:lnTo>
                  <a:lnTo>
                    <a:pt x="21" y="68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1" y="157"/>
                  </a:lnTo>
                  <a:lnTo>
                    <a:pt x="21" y="9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0" name="Freeform 158"/>
          <p:cNvSpPr>
            <a:spLocks noEditPoints="1"/>
          </p:cNvSpPr>
          <p:nvPr/>
        </p:nvSpPr>
        <p:spPr bwMode="auto">
          <a:xfrm>
            <a:off x="9455060" y="1924296"/>
            <a:ext cx="503787" cy="439362"/>
          </a:xfrm>
          <a:custGeom>
            <a:avLst/>
            <a:gdLst>
              <a:gd name="T0" fmla="*/ 152 w 199"/>
              <a:gd name="T1" fmla="*/ 22 h 177"/>
              <a:gd name="T2" fmla="*/ 118 w 199"/>
              <a:gd name="T3" fmla="*/ 22 h 177"/>
              <a:gd name="T4" fmla="*/ 90 w 199"/>
              <a:gd name="T5" fmla="*/ 17 h 177"/>
              <a:gd name="T6" fmla="*/ 76 w 199"/>
              <a:gd name="T7" fmla="*/ 4 h 177"/>
              <a:gd name="T8" fmla="*/ 56 w 199"/>
              <a:gd name="T9" fmla="*/ 1 h 177"/>
              <a:gd name="T10" fmla="*/ 39 w 199"/>
              <a:gd name="T11" fmla="*/ 37 h 177"/>
              <a:gd name="T12" fmla="*/ 41 w 199"/>
              <a:gd name="T13" fmla="*/ 51 h 177"/>
              <a:gd name="T14" fmla="*/ 38 w 199"/>
              <a:gd name="T15" fmla="*/ 67 h 177"/>
              <a:gd name="T16" fmla="*/ 31 w 199"/>
              <a:gd name="T17" fmla="*/ 79 h 177"/>
              <a:gd name="T18" fmla="*/ 0 w 199"/>
              <a:gd name="T19" fmla="*/ 169 h 177"/>
              <a:gd name="T20" fmla="*/ 6 w 199"/>
              <a:gd name="T21" fmla="*/ 176 h 177"/>
              <a:gd name="T22" fmla="*/ 36 w 199"/>
              <a:gd name="T23" fmla="*/ 88 h 177"/>
              <a:gd name="T24" fmla="*/ 37 w 199"/>
              <a:gd name="T25" fmla="*/ 82 h 177"/>
              <a:gd name="T26" fmla="*/ 46 w 199"/>
              <a:gd name="T27" fmla="*/ 61 h 177"/>
              <a:gd name="T28" fmla="*/ 47 w 199"/>
              <a:gd name="T29" fmla="*/ 45 h 177"/>
              <a:gd name="T30" fmla="*/ 61 w 199"/>
              <a:gd name="T31" fmla="*/ 53 h 177"/>
              <a:gd name="T32" fmla="*/ 63 w 199"/>
              <a:gd name="T33" fmla="*/ 56 h 177"/>
              <a:gd name="T34" fmla="*/ 76 w 199"/>
              <a:gd name="T35" fmla="*/ 114 h 177"/>
              <a:gd name="T36" fmla="*/ 102 w 199"/>
              <a:gd name="T37" fmla="*/ 177 h 177"/>
              <a:gd name="T38" fmla="*/ 132 w 199"/>
              <a:gd name="T39" fmla="*/ 111 h 177"/>
              <a:gd name="T40" fmla="*/ 163 w 199"/>
              <a:gd name="T41" fmla="*/ 177 h 177"/>
              <a:gd name="T42" fmla="*/ 188 w 199"/>
              <a:gd name="T43" fmla="*/ 113 h 177"/>
              <a:gd name="T44" fmla="*/ 199 w 199"/>
              <a:gd name="T45" fmla="*/ 56 h 177"/>
              <a:gd name="T46" fmla="*/ 58 w 199"/>
              <a:gd name="T47" fmla="*/ 43 h 177"/>
              <a:gd name="T48" fmla="*/ 60 w 199"/>
              <a:gd name="T49" fmla="*/ 10 h 177"/>
              <a:gd name="T50" fmla="*/ 58 w 199"/>
              <a:gd name="T51" fmla="*/ 43 h 177"/>
              <a:gd name="T52" fmla="*/ 177 w 199"/>
              <a:gd name="T53" fmla="*/ 112 h 177"/>
              <a:gd name="T54" fmla="*/ 163 w 199"/>
              <a:gd name="T55" fmla="*/ 166 h 177"/>
              <a:gd name="T56" fmla="*/ 132 w 199"/>
              <a:gd name="T57" fmla="*/ 100 h 177"/>
              <a:gd name="T58" fmla="*/ 102 w 199"/>
              <a:gd name="T59" fmla="*/ 166 h 177"/>
              <a:gd name="T60" fmla="*/ 88 w 199"/>
              <a:gd name="T61" fmla="*/ 111 h 177"/>
              <a:gd name="T62" fmla="*/ 75 w 199"/>
              <a:gd name="T63" fmla="*/ 56 h 177"/>
              <a:gd name="T64" fmla="*/ 98 w 199"/>
              <a:gd name="T65" fmla="*/ 28 h 177"/>
              <a:gd name="T66" fmla="*/ 129 w 199"/>
              <a:gd name="T67" fmla="*/ 38 h 177"/>
              <a:gd name="T68" fmla="*/ 107 w 199"/>
              <a:gd name="T69" fmla="*/ 55 h 177"/>
              <a:gd name="T70" fmla="*/ 111 w 199"/>
              <a:gd name="T71" fmla="*/ 56 h 177"/>
              <a:gd name="T72" fmla="*/ 144 w 199"/>
              <a:gd name="T73" fmla="*/ 37 h 177"/>
              <a:gd name="T74" fmla="*/ 174 w 199"/>
              <a:gd name="T75" fmla="*/ 29 h 177"/>
              <a:gd name="T76" fmla="*/ 182 w 199"/>
              <a:gd name="T77" fmla="*/ 8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9" h="177">
                <a:moveTo>
                  <a:pt x="174" y="17"/>
                </a:moveTo>
                <a:cubicBezTo>
                  <a:pt x="165" y="17"/>
                  <a:pt x="159" y="20"/>
                  <a:pt x="152" y="22"/>
                </a:cubicBezTo>
                <a:cubicBezTo>
                  <a:pt x="146" y="24"/>
                  <a:pt x="140" y="27"/>
                  <a:pt x="132" y="27"/>
                </a:cubicBezTo>
                <a:cubicBezTo>
                  <a:pt x="126" y="27"/>
                  <a:pt x="123" y="25"/>
                  <a:pt x="118" y="22"/>
                </a:cubicBezTo>
                <a:cubicBezTo>
                  <a:pt x="113" y="19"/>
                  <a:pt x="108" y="16"/>
                  <a:pt x="98" y="16"/>
                </a:cubicBezTo>
                <a:cubicBezTo>
                  <a:pt x="96" y="16"/>
                  <a:pt x="93" y="17"/>
                  <a:pt x="90" y="17"/>
                </a:cubicBezTo>
                <a:cubicBezTo>
                  <a:pt x="78" y="19"/>
                  <a:pt x="70" y="26"/>
                  <a:pt x="66" y="37"/>
                </a:cubicBezTo>
                <a:cubicBezTo>
                  <a:pt x="76" y="4"/>
                  <a:pt x="76" y="4"/>
                  <a:pt x="76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2"/>
                  <a:pt x="57" y="1"/>
                  <a:pt x="56" y="1"/>
                </a:cubicBezTo>
                <a:cubicBezTo>
                  <a:pt x="52" y="0"/>
                  <a:pt x="49" y="2"/>
                  <a:pt x="48" y="5"/>
                </a:cubicBezTo>
                <a:cubicBezTo>
                  <a:pt x="39" y="37"/>
                  <a:pt x="39" y="37"/>
                  <a:pt x="39" y="37"/>
                </a:cubicBezTo>
                <a:cubicBezTo>
                  <a:pt x="38" y="39"/>
                  <a:pt x="39" y="42"/>
                  <a:pt x="40" y="43"/>
                </a:cubicBezTo>
                <a:cubicBezTo>
                  <a:pt x="40" y="46"/>
                  <a:pt x="40" y="49"/>
                  <a:pt x="41" y="51"/>
                </a:cubicBezTo>
                <a:cubicBezTo>
                  <a:pt x="41" y="53"/>
                  <a:pt x="41" y="55"/>
                  <a:pt x="40" y="59"/>
                </a:cubicBezTo>
                <a:cubicBezTo>
                  <a:pt x="38" y="67"/>
                  <a:pt x="38" y="67"/>
                  <a:pt x="38" y="67"/>
                </a:cubicBezTo>
                <a:cubicBezTo>
                  <a:pt x="36" y="71"/>
                  <a:pt x="34" y="75"/>
                  <a:pt x="31" y="78"/>
                </a:cubicBezTo>
                <a:cubicBezTo>
                  <a:pt x="31" y="78"/>
                  <a:pt x="31" y="79"/>
                  <a:pt x="31" y="79"/>
                </a:cubicBezTo>
                <a:cubicBezTo>
                  <a:pt x="29" y="79"/>
                  <a:pt x="27" y="80"/>
                  <a:pt x="26" y="81"/>
                </a:cubicBezTo>
                <a:cubicBezTo>
                  <a:pt x="7" y="108"/>
                  <a:pt x="0" y="166"/>
                  <a:pt x="0" y="169"/>
                </a:cubicBezTo>
                <a:cubicBezTo>
                  <a:pt x="0" y="172"/>
                  <a:pt x="2" y="175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9" y="176"/>
                  <a:pt x="12" y="173"/>
                  <a:pt x="13" y="170"/>
                </a:cubicBezTo>
                <a:cubicBezTo>
                  <a:pt x="13" y="170"/>
                  <a:pt x="19" y="113"/>
                  <a:pt x="36" y="88"/>
                </a:cubicBezTo>
                <a:cubicBezTo>
                  <a:pt x="38" y="86"/>
                  <a:pt x="38" y="84"/>
                  <a:pt x="37" y="82"/>
                </a:cubicBezTo>
                <a:cubicBezTo>
                  <a:pt x="37" y="82"/>
                  <a:pt x="37" y="82"/>
                  <a:pt x="37" y="82"/>
                </a:cubicBezTo>
                <a:cubicBezTo>
                  <a:pt x="39" y="79"/>
                  <a:pt x="42" y="74"/>
                  <a:pt x="44" y="68"/>
                </a:cubicBezTo>
                <a:cubicBezTo>
                  <a:pt x="46" y="61"/>
                  <a:pt x="46" y="61"/>
                  <a:pt x="46" y="61"/>
                </a:cubicBezTo>
                <a:cubicBezTo>
                  <a:pt x="47" y="56"/>
                  <a:pt x="47" y="53"/>
                  <a:pt x="47" y="50"/>
                </a:cubicBezTo>
                <a:cubicBezTo>
                  <a:pt x="47" y="48"/>
                  <a:pt x="46" y="47"/>
                  <a:pt x="47" y="45"/>
                </a:cubicBezTo>
                <a:cubicBezTo>
                  <a:pt x="47" y="45"/>
                  <a:pt x="47" y="44"/>
                  <a:pt x="47" y="44"/>
                </a:cubicBezTo>
                <a:cubicBezTo>
                  <a:pt x="61" y="53"/>
                  <a:pt x="61" y="53"/>
                  <a:pt x="61" y="53"/>
                </a:cubicBezTo>
                <a:cubicBezTo>
                  <a:pt x="65" y="42"/>
                  <a:pt x="65" y="42"/>
                  <a:pt x="65" y="42"/>
                </a:cubicBezTo>
                <a:cubicBezTo>
                  <a:pt x="64" y="46"/>
                  <a:pt x="63" y="51"/>
                  <a:pt x="63" y="56"/>
                </a:cubicBezTo>
                <a:cubicBezTo>
                  <a:pt x="63" y="71"/>
                  <a:pt x="66" y="80"/>
                  <a:pt x="70" y="90"/>
                </a:cubicBezTo>
                <a:cubicBezTo>
                  <a:pt x="72" y="97"/>
                  <a:pt x="75" y="104"/>
                  <a:pt x="76" y="114"/>
                </a:cubicBezTo>
                <a:cubicBezTo>
                  <a:pt x="77" y="115"/>
                  <a:pt x="77" y="118"/>
                  <a:pt x="78" y="120"/>
                </a:cubicBezTo>
                <a:cubicBezTo>
                  <a:pt x="85" y="158"/>
                  <a:pt x="90" y="177"/>
                  <a:pt x="102" y="177"/>
                </a:cubicBezTo>
                <a:cubicBezTo>
                  <a:pt x="115" y="177"/>
                  <a:pt x="117" y="161"/>
                  <a:pt x="120" y="143"/>
                </a:cubicBezTo>
                <a:cubicBezTo>
                  <a:pt x="122" y="130"/>
                  <a:pt x="125" y="111"/>
                  <a:pt x="132" y="111"/>
                </a:cubicBezTo>
                <a:cubicBezTo>
                  <a:pt x="138" y="111"/>
                  <a:pt x="143" y="133"/>
                  <a:pt x="145" y="145"/>
                </a:cubicBezTo>
                <a:cubicBezTo>
                  <a:pt x="149" y="163"/>
                  <a:pt x="152" y="177"/>
                  <a:pt x="163" y="177"/>
                </a:cubicBezTo>
                <a:cubicBezTo>
                  <a:pt x="180" y="177"/>
                  <a:pt x="184" y="146"/>
                  <a:pt x="187" y="122"/>
                </a:cubicBezTo>
                <a:cubicBezTo>
                  <a:pt x="188" y="119"/>
                  <a:pt x="188" y="116"/>
                  <a:pt x="188" y="113"/>
                </a:cubicBezTo>
                <a:cubicBezTo>
                  <a:pt x="190" y="104"/>
                  <a:pt x="192" y="96"/>
                  <a:pt x="194" y="90"/>
                </a:cubicBezTo>
                <a:cubicBezTo>
                  <a:pt x="196" y="79"/>
                  <a:pt x="199" y="70"/>
                  <a:pt x="199" y="56"/>
                </a:cubicBezTo>
                <a:cubicBezTo>
                  <a:pt x="199" y="45"/>
                  <a:pt x="199" y="17"/>
                  <a:pt x="174" y="17"/>
                </a:cubicBezTo>
                <a:close/>
                <a:moveTo>
                  <a:pt x="58" y="43"/>
                </a:moveTo>
                <a:cubicBezTo>
                  <a:pt x="51" y="39"/>
                  <a:pt x="51" y="39"/>
                  <a:pt x="51" y="39"/>
                </a:cubicBezTo>
                <a:cubicBezTo>
                  <a:pt x="60" y="10"/>
                  <a:pt x="60" y="10"/>
                  <a:pt x="60" y="10"/>
                </a:cubicBezTo>
                <a:cubicBezTo>
                  <a:pt x="67" y="10"/>
                  <a:pt x="67" y="10"/>
                  <a:pt x="67" y="10"/>
                </a:cubicBezTo>
                <a:lnTo>
                  <a:pt x="58" y="43"/>
                </a:lnTo>
                <a:close/>
                <a:moveTo>
                  <a:pt x="182" y="87"/>
                </a:moveTo>
                <a:cubicBezTo>
                  <a:pt x="181" y="93"/>
                  <a:pt x="179" y="101"/>
                  <a:pt x="177" y="112"/>
                </a:cubicBezTo>
                <a:cubicBezTo>
                  <a:pt x="177" y="114"/>
                  <a:pt x="176" y="117"/>
                  <a:pt x="176" y="121"/>
                </a:cubicBezTo>
                <a:cubicBezTo>
                  <a:pt x="172" y="150"/>
                  <a:pt x="168" y="165"/>
                  <a:pt x="163" y="166"/>
                </a:cubicBezTo>
                <a:cubicBezTo>
                  <a:pt x="161" y="163"/>
                  <a:pt x="158" y="151"/>
                  <a:pt x="157" y="142"/>
                </a:cubicBezTo>
                <a:cubicBezTo>
                  <a:pt x="152" y="121"/>
                  <a:pt x="148" y="100"/>
                  <a:pt x="132" y="100"/>
                </a:cubicBezTo>
                <a:cubicBezTo>
                  <a:pt x="115" y="100"/>
                  <a:pt x="112" y="122"/>
                  <a:pt x="109" y="142"/>
                </a:cubicBezTo>
                <a:cubicBezTo>
                  <a:pt x="107" y="149"/>
                  <a:pt x="105" y="163"/>
                  <a:pt x="102" y="166"/>
                </a:cubicBezTo>
                <a:cubicBezTo>
                  <a:pt x="99" y="162"/>
                  <a:pt x="94" y="146"/>
                  <a:pt x="89" y="118"/>
                </a:cubicBezTo>
                <a:cubicBezTo>
                  <a:pt x="89" y="116"/>
                  <a:pt x="88" y="113"/>
                  <a:pt x="88" y="111"/>
                </a:cubicBezTo>
                <a:cubicBezTo>
                  <a:pt x="86" y="101"/>
                  <a:pt x="83" y="93"/>
                  <a:pt x="81" y="86"/>
                </a:cubicBezTo>
                <a:cubicBezTo>
                  <a:pt x="77" y="76"/>
                  <a:pt x="75" y="69"/>
                  <a:pt x="75" y="56"/>
                </a:cubicBezTo>
                <a:cubicBezTo>
                  <a:pt x="75" y="34"/>
                  <a:pt x="84" y="30"/>
                  <a:pt x="92" y="28"/>
                </a:cubicBezTo>
                <a:cubicBezTo>
                  <a:pt x="94" y="28"/>
                  <a:pt x="96" y="28"/>
                  <a:pt x="98" y="28"/>
                </a:cubicBezTo>
                <a:cubicBezTo>
                  <a:pt x="105" y="28"/>
                  <a:pt x="108" y="30"/>
                  <a:pt x="113" y="32"/>
                </a:cubicBezTo>
                <a:cubicBezTo>
                  <a:pt x="117" y="35"/>
                  <a:pt x="122" y="37"/>
                  <a:pt x="129" y="38"/>
                </a:cubicBezTo>
                <a:cubicBezTo>
                  <a:pt x="119" y="44"/>
                  <a:pt x="108" y="51"/>
                  <a:pt x="108" y="51"/>
                </a:cubicBezTo>
                <a:cubicBezTo>
                  <a:pt x="106" y="52"/>
                  <a:pt x="106" y="54"/>
                  <a:pt x="107" y="55"/>
                </a:cubicBezTo>
                <a:cubicBezTo>
                  <a:pt x="107" y="56"/>
                  <a:pt x="108" y="56"/>
                  <a:pt x="109" y="56"/>
                </a:cubicBezTo>
                <a:cubicBezTo>
                  <a:pt x="110" y="56"/>
                  <a:pt x="110" y="56"/>
                  <a:pt x="111" y="56"/>
                </a:cubicBezTo>
                <a:cubicBezTo>
                  <a:pt x="111" y="56"/>
                  <a:pt x="132" y="42"/>
                  <a:pt x="143" y="38"/>
                </a:cubicBezTo>
                <a:cubicBezTo>
                  <a:pt x="143" y="38"/>
                  <a:pt x="144" y="37"/>
                  <a:pt x="144" y="37"/>
                </a:cubicBezTo>
                <a:cubicBezTo>
                  <a:pt x="149" y="36"/>
                  <a:pt x="153" y="34"/>
                  <a:pt x="156" y="33"/>
                </a:cubicBezTo>
                <a:cubicBezTo>
                  <a:pt x="162" y="31"/>
                  <a:pt x="167" y="29"/>
                  <a:pt x="174" y="29"/>
                </a:cubicBezTo>
                <a:cubicBezTo>
                  <a:pt x="180" y="29"/>
                  <a:pt x="187" y="31"/>
                  <a:pt x="187" y="56"/>
                </a:cubicBezTo>
                <a:cubicBezTo>
                  <a:pt x="187" y="69"/>
                  <a:pt x="185" y="77"/>
                  <a:pt x="182" y="87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59"/>
          <p:cNvSpPr>
            <a:spLocks noEditPoints="1"/>
          </p:cNvSpPr>
          <p:nvPr/>
        </p:nvSpPr>
        <p:spPr bwMode="auto">
          <a:xfrm>
            <a:off x="8505672" y="1920125"/>
            <a:ext cx="466890" cy="450485"/>
          </a:xfrm>
          <a:custGeom>
            <a:avLst/>
            <a:gdLst>
              <a:gd name="T0" fmla="*/ 176 w 185"/>
              <a:gd name="T1" fmla="*/ 151 h 182"/>
              <a:gd name="T2" fmla="*/ 173 w 185"/>
              <a:gd name="T3" fmla="*/ 140 h 182"/>
              <a:gd name="T4" fmla="*/ 143 w 185"/>
              <a:gd name="T5" fmla="*/ 133 h 182"/>
              <a:gd name="T6" fmla="*/ 146 w 185"/>
              <a:gd name="T7" fmla="*/ 129 h 182"/>
              <a:gd name="T8" fmla="*/ 132 w 185"/>
              <a:gd name="T9" fmla="*/ 114 h 182"/>
              <a:gd name="T10" fmla="*/ 133 w 185"/>
              <a:gd name="T11" fmla="*/ 87 h 182"/>
              <a:gd name="T12" fmla="*/ 54 w 185"/>
              <a:gd name="T13" fmla="*/ 3 h 182"/>
              <a:gd name="T14" fmla="*/ 45 w 185"/>
              <a:gd name="T15" fmla="*/ 2 h 182"/>
              <a:gd name="T16" fmla="*/ 2 w 185"/>
              <a:gd name="T17" fmla="*/ 48 h 182"/>
              <a:gd name="T18" fmla="*/ 20 w 185"/>
              <a:gd name="T19" fmla="*/ 63 h 182"/>
              <a:gd name="T20" fmla="*/ 93 w 185"/>
              <a:gd name="T21" fmla="*/ 134 h 182"/>
              <a:gd name="T22" fmla="*/ 115 w 185"/>
              <a:gd name="T23" fmla="*/ 131 h 182"/>
              <a:gd name="T24" fmla="*/ 130 w 185"/>
              <a:gd name="T25" fmla="*/ 144 h 182"/>
              <a:gd name="T26" fmla="*/ 134 w 185"/>
              <a:gd name="T27" fmla="*/ 142 h 182"/>
              <a:gd name="T28" fmla="*/ 134 w 185"/>
              <a:gd name="T29" fmla="*/ 151 h 182"/>
              <a:gd name="T30" fmla="*/ 138 w 185"/>
              <a:gd name="T31" fmla="*/ 168 h 182"/>
              <a:gd name="T32" fmla="*/ 122 w 185"/>
              <a:gd name="T33" fmla="*/ 164 h 182"/>
              <a:gd name="T34" fmla="*/ 99 w 185"/>
              <a:gd name="T35" fmla="*/ 167 h 182"/>
              <a:gd name="T36" fmla="*/ 92 w 185"/>
              <a:gd name="T37" fmla="*/ 165 h 182"/>
              <a:gd name="T38" fmla="*/ 0 w 185"/>
              <a:gd name="T39" fmla="*/ 170 h 182"/>
              <a:gd name="T40" fmla="*/ 58 w 185"/>
              <a:gd name="T41" fmla="*/ 182 h 182"/>
              <a:gd name="T42" fmla="*/ 100 w 185"/>
              <a:gd name="T43" fmla="*/ 173 h 182"/>
              <a:gd name="T44" fmla="*/ 114 w 185"/>
              <a:gd name="T45" fmla="*/ 170 h 182"/>
              <a:gd name="T46" fmla="*/ 130 w 185"/>
              <a:gd name="T47" fmla="*/ 172 h 182"/>
              <a:gd name="T48" fmla="*/ 143 w 185"/>
              <a:gd name="T49" fmla="*/ 177 h 182"/>
              <a:gd name="T50" fmla="*/ 182 w 185"/>
              <a:gd name="T51" fmla="*/ 171 h 182"/>
              <a:gd name="T52" fmla="*/ 185 w 185"/>
              <a:gd name="T53" fmla="*/ 151 h 182"/>
              <a:gd name="T54" fmla="*/ 27 w 185"/>
              <a:gd name="T55" fmla="*/ 53 h 182"/>
              <a:gd name="T56" fmla="*/ 48 w 185"/>
              <a:gd name="T57" fmla="*/ 16 h 182"/>
              <a:gd name="T58" fmla="*/ 55 w 185"/>
              <a:gd name="T59" fmla="*/ 27 h 182"/>
              <a:gd name="T60" fmla="*/ 120 w 185"/>
              <a:gd name="T61" fmla="*/ 111 h 182"/>
              <a:gd name="T62" fmla="*/ 95 w 185"/>
              <a:gd name="T63" fmla="*/ 121 h 182"/>
              <a:gd name="T64" fmla="*/ 121 w 185"/>
              <a:gd name="T65" fmla="*/ 128 h 182"/>
              <a:gd name="T66" fmla="*/ 138 w 185"/>
              <a:gd name="T67" fmla="*/ 129 h 182"/>
              <a:gd name="T68" fmla="*/ 121 w 185"/>
              <a:gd name="T69" fmla="*/ 128 h 182"/>
              <a:gd name="T70" fmla="*/ 174 w 185"/>
              <a:gd name="T71" fmla="*/ 165 h 182"/>
              <a:gd name="T72" fmla="*/ 142 w 185"/>
              <a:gd name="T73" fmla="*/ 1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5" h="182">
                <a:moveTo>
                  <a:pt x="185" y="151"/>
                </a:moveTo>
                <a:cubicBezTo>
                  <a:pt x="176" y="151"/>
                  <a:pt x="176" y="151"/>
                  <a:pt x="176" y="151"/>
                </a:cubicBezTo>
                <a:cubicBezTo>
                  <a:pt x="178" y="150"/>
                  <a:pt x="180" y="148"/>
                  <a:pt x="180" y="146"/>
                </a:cubicBezTo>
                <a:cubicBezTo>
                  <a:pt x="180" y="142"/>
                  <a:pt x="177" y="140"/>
                  <a:pt x="173" y="140"/>
                </a:cubicBezTo>
                <a:cubicBezTo>
                  <a:pt x="163" y="140"/>
                  <a:pt x="163" y="140"/>
                  <a:pt x="163" y="140"/>
                </a:cubicBezTo>
                <a:cubicBezTo>
                  <a:pt x="152" y="140"/>
                  <a:pt x="147" y="137"/>
                  <a:pt x="143" y="133"/>
                </a:cubicBezTo>
                <a:cubicBezTo>
                  <a:pt x="145" y="131"/>
                  <a:pt x="145" y="131"/>
                  <a:pt x="145" y="131"/>
                </a:cubicBezTo>
                <a:cubicBezTo>
                  <a:pt x="145" y="130"/>
                  <a:pt x="146" y="129"/>
                  <a:pt x="146" y="129"/>
                </a:cubicBezTo>
                <a:cubicBezTo>
                  <a:pt x="146" y="128"/>
                  <a:pt x="145" y="127"/>
                  <a:pt x="145" y="126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5" y="90"/>
                  <a:pt x="134" y="88"/>
                  <a:pt x="133" y="87"/>
                </a:cubicBezTo>
                <a:cubicBezTo>
                  <a:pt x="65" y="19"/>
                  <a:pt x="65" y="19"/>
                  <a:pt x="65" y="19"/>
                </a:cubicBezTo>
                <a:cubicBezTo>
                  <a:pt x="54" y="3"/>
                  <a:pt x="54" y="3"/>
                  <a:pt x="54" y="3"/>
                </a:cubicBezTo>
                <a:cubicBezTo>
                  <a:pt x="53" y="1"/>
                  <a:pt x="52" y="0"/>
                  <a:pt x="50" y="0"/>
                </a:cubicBezTo>
                <a:cubicBezTo>
                  <a:pt x="48" y="0"/>
                  <a:pt x="46" y="1"/>
                  <a:pt x="45" y="2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5"/>
                  <a:pt x="1" y="47"/>
                  <a:pt x="2" y="48"/>
                </a:cubicBezTo>
                <a:cubicBezTo>
                  <a:pt x="2" y="50"/>
                  <a:pt x="3" y="52"/>
                  <a:pt x="4" y="53"/>
                </a:cubicBezTo>
                <a:cubicBezTo>
                  <a:pt x="20" y="63"/>
                  <a:pt x="20" y="63"/>
                  <a:pt x="20" y="63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90" y="133"/>
                  <a:pt x="91" y="134"/>
                  <a:pt x="93" y="134"/>
                </a:cubicBezTo>
                <a:cubicBezTo>
                  <a:pt x="93" y="134"/>
                  <a:pt x="93" y="133"/>
                  <a:pt x="94" y="133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28" y="143"/>
                  <a:pt x="128" y="143"/>
                  <a:pt x="128" y="143"/>
                </a:cubicBezTo>
                <a:cubicBezTo>
                  <a:pt x="128" y="144"/>
                  <a:pt x="129" y="144"/>
                  <a:pt x="130" y="144"/>
                </a:cubicBezTo>
                <a:cubicBezTo>
                  <a:pt x="131" y="144"/>
                  <a:pt x="132" y="144"/>
                  <a:pt x="132" y="143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9" y="146"/>
                  <a:pt x="144" y="150"/>
                  <a:pt x="152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67"/>
                  <a:pt x="138" y="167"/>
                  <a:pt x="138" y="168"/>
                </a:cubicBezTo>
                <a:cubicBezTo>
                  <a:pt x="135" y="167"/>
                  <a:pt x="134" y="167"/>
                  <a:pt x="132" y="166"/>
                </a:cubicBezTo>
                <a:cubicBezTo>
                  <a:pt x="130" y="165"/>
                  <a:pt x="127" y="164"/>
                  <a:pt x="122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08" y="164"/>
                  <a:pt x="103" y="165"/>
                  <a:pt x="99" y="167"/>
                </a:cubicBezTo>
                <a:cubicBezTo>
                  <a:pt x="99" y="167"/>
                  <a:pt x="99" y="167"/>
                  <a:pt x="99" y="167"/>
                </a:cubicBezTo>
                <a:cubicBezTo>
                  <a:pt x="97" y="165"/>
                  <a:pt x="95" y="164"/>
                  <a:pt x="92" y="165"/>
                </a:cubicBezTo>
                <a:cubicBezTo>
                  <a:pt x="64" y="175"/>
                  <a:pt x="8" y="165"/>
                  <a:pt x="7" y="165"/>
                </a:cubicBezTo>
                <a:cubicBezTo>
                  <a:pt x="4" y="164"/>
                  <a:pt x="1" y="167"/>
                  <a:pt x="0" y="170"/>
                </a:cubicBezTo>
                <a:cubicBezTo>
                  <a:pt x="0" y="173"/>
                  <a:pt x="2" y="177"/>
                  <a:pt x="5" y="177"/>
                </a:cubicBezTo>
                <a:cubicBezTo>
                  <a:pt x="7" y="178"/>
                  <a:pt x="32" y="182"/>
                  <a:pt x="58" y="182"/>
                </a:cubicBezTo>
                <a:cubicBezTo>
                  <a:pt x="72" y="182"/>
                  <a:pt x="86" y="181"/>
                  <a:pt x="96" y="177"/>
                </a:cubicBezTo>
                <a:cubicBezTo>
                  <a:pt x="98" y="176"/>
                  <a:pt x="100" y="175"/>
                  <a:pt x="100" y="173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4" y="171"/>
                  <a:pt x="109" y="170"/>
                  <a:pt x="114" y="170"/>
                </a:cubicBezTo>
                <a:cubicBezTo>
                  <a:pt x="122" y="170"/>
                  <a:pt x="122" y="170"/>
                  <a:pt x="122" y="170"/>
                </a:cubicBezTo>
                <a:cubicBezTo>
                  <a:pt x="126" y="170"/>
                  <a:pt x="127" y="171"/>
                  <a:pt x="130" y="172"/>
                </a:cubicBezTo>
                <a:cubicBezTo>
                  <a:pt x="132" y="172"/>
                  <a:pt x="134" y="173"/>
                  <a:pt x="137" y="174"/>
                </a:cubicBezTo>
                <a:cubicBezTo>
                  <a:pt x="138" y="176"/>
                  <a:pt x="140" y="177"/>
                  <a:pt x="143" y="177"/>
                </a:cubicBezTo>
                <a:cubicBezTo>
                  <a:pt x="176" y="177"/>
                  <a:pt x="176" y="177"/>
                  <a:pt x="176" y="177"/>
                </a:cubicBezTo>
                <a:cubicBezTo>
                  <a:pt x="179" y="177"/>
                  <a:pt x="182" y="175"/>
                  <a:pt x="182" y="171"/>
                </a:cubicBezTo>
                <a:cubicBezTo>
                  <a:pt x="182" y="169"/>
                  <a:pt x="181" y="168"/>
                  <a:pt x="180" y="167"/>
                </a:cubicBezTo>
                <a:lnTo>
                  <a:pt x="185" y="151"/>
                </a:lnTo>
                <a:close/>
                <a:moveTo>
                  <a:pt x="28" y="54"/>
                </a:moveTo>
                <a:cubicBezTo>
                  <a:pt x="28" y="54"/>
                  <a:pt x="28" y="53"/>
                  <a:pt x="27" y="53"/>
                </a:cubicBezTo>
                <a:cubicBezTo>
                  <a:pt x="18" y="47"/>
                  <a:pt x="18" y="47"/>
                  <a:pt x="18" y="47"/>
                </a:cubicBezTo>
                <a:cubicBezTo>
                  <a:pt x="48" y="16"/>
                  <a:pt x="48" y="16"/>
                  <a:pt x="48" y="16"/>
                </a:cubicBezTo>
                <a:cubicBezTo>
                  <a:pt x="55" y="26"/>
                  <a:pt x="55" y="26"/>
                  <a:pt x="55" y="26"/>
                </a:cubicBezTo>
                <a:cubicBezTo>
                  <a:pt x="55" y="26"/>
                  <a:pt x="55" y="27"/>
                  <a:pt x="55" y="27"/>
                </a:cubicBezTo>
                <a:cubicBezTo>
                  <a:pt x="122" y="94"/>
                  <a:pt x="122" y="94"/>
                  <a:pt x="122" y="94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95" y="121"/>
                  <a:pt x="95" y="121"/>
                  <a:pt x="95" y="121"/>
                </a:cubicBezTo>
                <a:lnTo>
                  <a:pt x="28" y="54"/>
                </a:lnTo>
                <a:close/>
                <a:moveTo>
                  <a:pt x="121" y="128"/>
                </a:moveTo>
                <a:cubicBezTo>
                  <a:pt x="129" y="119"/>
                  <a:pt x="129" y="119"/>
                  <a:pt x="129" y="119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0" y="137"/>
                  <a:pt x="130" y="137"/>
                  <a:pt x="130" y="137"/>
                </a:cubicBezTo>
                <a:lnTo>
                  <a:pt x="121" y="128"/>
                </a:lnTo>
                <a:close/>
                <a:moveTo>
                  <a:pt x="177" y="157"/>
                </a:moveTo>
                <a:cubicBezTo>
                  <a:pt x="174" y="165"/>
                  <a:pt x="174" y="165"/>
                  <a:pt x="174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2" y="157"/>
                  <a:pt x="142" y="157"/>
                  <a:pt x="142" y="157"/>
                </a:cubicBezTo>
                <a:lnTo>
                  <a:pt x="177" y="157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0"/>
          <p:cNvSpPr>
            <a:spLocks noEditPoints="1"/>
          </p:cNvSpPr>
          <p:nvPr/>
        </p:nvSpPr>
        <p:spPr bwMode="auto">
          <a:xfrm>
            <a:off x="8677384" y="3743547"/>
            <a:ext cx="210029" cy="525566"/>
          </a:xfrm>
          <a:custGeom>
            <a:avLst/>
            <a:gdLst>
              <a:gd name="T0" fmla="*/ 46 w 83"/>
              <a:gd name="T1" fmla="*/ 5 h 212"/>
              <a:gd name="T2" fmla="*/ 28 w 83"/>
              <a:gd name="T3" fmla="*/ 0 h 212"/>
              <a:gd name="T4" fmla="*/ 14 w 83"/>
              <a:gd name="T5" fmla="*/ 4 h 212"/>
              <a:gd name="T6" fmla="*/ 14 w 83"/>
              <a:gd name="T7" fmla="*/ 11 h 212"/>
              <a:gd name="T8" fmla="*/ 17 w 83"/>
              <a:gd name="T9" fmla="*/ 11 h 212"/>
              <a:gd name="T10" fmla="*/ 16 w 83"/>
              <a:gd name="T11" fmla="*/ 16 h 212"/>
              <a:gd name="T12" fmla="*/ 21 w 83"/>
              <a:gd name="T13" fmla="*/ 16 h 212"/>
              <a:gd name="T14" fmla="*/ 28 w 83"/>
              <a:gd name="T15" fmla="*/ 13 h 212"/>
              <a:gd name="T16" fmla="*/ 41 w 83"/>
              <a:gd name="T17" fmla="*/ 12 h 212"/>
              <a:gd name="T18" fmla="*/ 77 w 83"/>
              <a:gd name="T19" fmla="*/ 42 h 212"/>
              <a:gd name="T20" fmla="*/ 39 w 83"/>
              <a:gd name="T21" fmla="*/ 56 h 212"/>
              <a:gd name="T22" fmla="*/ 33 w 83"/>
              <a:gd name="T23" fmla="*/ 21 h 212"/>
              <a:gd name="T24" fmla="*/ 27 w 83"/>
              <a:gd name="T25" fmla="*/ 56 h 212"/>
              <a:gd name="T26" fmla="*/ 28 w 83"/>
              <a:gd name="T27" fmla="*/ 71 h 212"/>
              <a:gd name="T28" fmla="*/ 27 w 83"/>
              <a:gd name="T29" fmla="*/ 116 h 212"/>
              <a:gd name="T30" fmla="*/ 31 w 83"/>
              <a:gd name="T31" fmla="*/ 139 h 212"/>
              <a:gd name="T32" fmla="*/ 11 w 83"/>
              <a:gd name="T33" fmla="*/ 152 h 212"/>
              <a:gd name="T34" fmla="*/ 32 w 83"/>
              <a:gd name="T35" fmla="*/ 169 h 212"/>
              <a:gd name="T36" fmla="*/ 26 w 83"/>
              <a:gd name="T37" fmla="*/ 185 h 212"/>
              <a:gd name="T38" fmla="*/ 28 w 83"/>
              <a:gd name="T39" fmla="*/ 189 h 212"/>
              <a:gd name="T40" fmla="*/ 32 w 83"/>
              <a:gd name="T41" fmla="*/ 186 h 212"/>
              <a:gd name="T42" fmla="*/ 34 w 83"/>
              <a:gd name="T43" fmla="*/ 184 h 212"/>
              <a:gd name="T44" fmla="*/ 44 w 83"/>
              <a:gd name="T45" fmla="*/ 174 h 212"/>
              <a:gd name="T46" fmla="*/ 36 w 83"/>
              <a:gd name="T47" fmla="*/ 144 h 212"/>
              <a:gd name="T48" fmla="*/ 37 w 83"/>
              <a:gd name="T49" fmla="*/ 113 h 212"/>
              <a:gd name="T50" fmla="*/ 83 w 83"/>
              <a:gd name="T51" fmla="*/ 42 h 212"/>
              <a:gd name="T52" fmla="*/ 39 w 83"/>
              <a:gd name="T53" fmla="*/ 39 h 212"/>
              <a:gd name="T54" fmla="*/ 33 w 83"/>
              <a:gd name="T55" fmla="*/ 44 h 212"/>
              <a:gd name="T56" fmla="*/ 28 w 83"/>
              <a:gd name="T57" fmla="*/ 39 h 212"/>
              <a:gd name="T58" fmla="*/ 37 w 83"/>
              <a:gd name="T59" fmla="*/ 174 h 212"/>
              <a:gd name="T60" fmla="*/ 35 w 83"/>
              <a:gd name="T61" fmla="*/ 171 h 212"/>
              <a:gd name="T62" fmla="*/ 31 w 83"/>
              <a:gd name="T63" fmla="*/ 162 h 212"/>
              <a:gd name="T64" fmla="*/ 18 w 83"/>
              <a:gd name="T65" fmla="*/ 152 h 212"/>
              <a:gd name="T66" fmla="*/ 31 w 83"/>
              <a:gd name="T67" fmla="*/ 145 h 212"/>
              <a:gd name="T68" fmla="*/ 48 w 83"/>
              <a:gd name="T69" fmla="*/ 129 h 212"/>
              <a:gd name="T70" fmla="*/ 37 w 83"/>
              <a:gd name="T71" fmla="*/ 119 h 212"/>
              <a:gd name="T72" fmla="*/ 29 w 83"/>
              <a:gd name="T73" fmla="*/ 110 h 212"/>
              <a:gd name="T74" fmla="*/ 28 w 83"/>
              <a:gd name="T75" fmla="*/ 77 h 212"/>
              <a:gd name="T76" fmla="*/ 29 w 83"/>
              <a:gd name="T77" fmla="*/ 1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3" h="212">
                <a:moveTo>
                  <a:pt x="83" y="42"/>
                </a:moveTo>
                <a:cubicBezTo>
                  <a:pt x="83" y="30"/>
                  <a:pt x="78" y="10"/>
                  <a:pt x="46" y="5"/>
                </a:cubicBezTo>
                <a:cubicBezTo>
                  <a:pt x="46" y="2"/>
                  <a:pt x="43" y="0"/>
                  <a:pt x="4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5" y="0"/>
                  <a:pt x="23" y="2"/>
                  <a:pt x="22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1" y="6"/>
                  <a:pt x="11" y="8"/>
                </a:cubicBezTo>
                <a:cubicBezTo>
                  <a:pt x="11" y="9"/>
                  <a:pt x="13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3"/>
                  <a:pt x="15" y="15"/>
                  <a:pt x="16" y="16"/>
                </a:cubicBezTo>
                <a:cubicBezTo>
                  <a:pt x="17" y="16"/>
                  <a:pt x="18" y="17"/>
                  <a:pt x="18" y="17"/>
                </a:cubicBezTo>
                <a:cubicBezTo>
                  <a:pt x="19" y="17"/>
                  <a:pt x="20" y="16"/>
                  <a:pt x="21" y="16"/>
                </a:cubicBez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7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2" y="12"/>
                  <a:pt x="43" y="12"/>
                  <a:pt x="44" y="11"/>
                </a:cubicBezTo>
                <a:cubicBezTo>
                  <a:pt x="61" y="14"/>
                  <a:pt x="77" y="22"/>
                  <a:pt x="77" y="42"/>
                </a:cubicBezTo>
                <a:cubicBezTo>
                  <a:pt x="77" y="53"/>
                  <a:pt x="62" y="64"/>
                  <a:pt x="39" y="69"/>
                </a:cubicBezTo>
                <a:cubicBezTo>
                  <a:pt x="39" y="56"/>
                  <a:pt x="39" y="56"/>
                  <a:pt x="39" y="56"/>
                </a:cubicBezTo>
                <a:cubicBezTo>
                  <a:pt x="46" y="54"/>
                  <a:pt x="51" y="47"/>
                  <a:pt x="51" y="39"/>
                </a:cubicBezTo>
                <a:cubicBezTo>
                  <a:pt x="51" y="29"/>
                  <a:pt x="43" y="21"/>
                  <a:pt x="33" y="21"/>
                </a:cubicBezTo>
                <a:cubicBezTo>
                  <a:pt x="24" y="21"/>
                  <a:pt x="16" y="29"/>
                  <a:pt x="16" y="39"/>
                </a:cubicBezTo>
                <a:cubicBezTo>
                  <a:pt x="16" y="47"/>
                  <a:pt x="20" y="54"/>
                  <a:pt x="27" y="56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1"/>
                  <a:pt x="28" y="71"/>
                  <a:pt x="28" y="71"/>
                </a:cubicBezTo>
                <a:cubicBezTo>
                  <a:pt x="10" y="74"/>
                  <a:pt x="0" y="85"/>
                  <a:pt x="0" y="94"/>
                </a:cubicBezTo>
                <a:cubicBezTo>
                  <a:pt x="0" y="109"/>
                  <a:pt x="16" y="113"/>
                  <a:pt x="27" y="116"/>
                </a:cubicBezTo>
                <a:cubicBezTo>
                  <a:pt x="28" y="116"/>
                  <a:pt x="29" y="117"/>
                  <a:pt x="30" y="117"/>
                </a:cubicBezTo>
                <a:cubicBezTo>
                  <a:pt x="31" y="139"/>
                  <a:pt x="31" y="139"/>
                  <a:pt x="31" y="139"/>
                </a:cubicBezTo>
                <a:cubicBezTo>
                  <a:pt x="29" y="139"/>
                  <a:pt x="28" y="139"/>
                  <a:pt x="28" y="140"/>
                </a:cubicBezTo>
                <a:cubicBezTo>
                  <a:pt x="20" y="141"/>
                  <a:pt x="11" y="145"/>
                  <a:pt x="11" y="152"/>
                </a:cubicBezTo>
                <a:cubicBezTo>
                  <a:pt x="11" y="161"/>
                  <a:pt x="20" y="164"/>
                  <a:pt x="25" y="166"/>
                </a:cubicBezTo>
                <a:cubicBezTo>
                  <a:pt x="28" y="167"/>
                  <a:pt x="30" y="168"/>
                  <a:pt x="32" y="169"/>
                </a:cubicBezTo>
                <a:cubicBezTo>
                  <a:pt x="32" y="179"/>
                  <a:pt x="32" y="179"/>
                  <a:pt x="32" y="179"/>
                </a:cubicBezTo>
                <a:cubicBezTo>
                  <a:pt x="30" y="180"/>
                  <a:pt x="27" y="182"/>
                  <a:pt x="26" y="185"/>
                </a:cubicBezTo>
                <a:cubicBezTo>
                  <a:pt x="25" y="186"/>
                  <a:pt x="26" y="188"/>
                  <a:pt x="27" y="189"/>
                </a:cubicBezTo>
                <a:cubicBezTo>
                  <a:pt x="27" y="189"/>
                  <a:pt x="28" y="189"/>
                  <a:pt x="28" y="189"/>
                </a:cubicBezTo>
                <a:cubicBezTo>
                  <a:pt x="30" y="189"/>
                  <a:pt x="31" y="189"/>
                  <a:pt x="31" y="188"/>
                </a:cubicBezTo>
                <a:cubicBezTo>
                  <a:pt x="32" y="187"/>
                  <a:pt x="32" y="187"/>
                  <a:pt x="32" y="186"/>
                </a:cubicBezTo>
                <a:cubicBezTo>
                  <a:pt x="33" y="212"/>
                  <a:pt x="33" y="212"/>
                  <a:pt x="33" y="212"/>
                </a:cubicBezTo>
                <a:cubicBezTo>
                  <a:pt x="34" y="184"/>
                  <a:pt x="34" y="184"/>
                  <a:pt x="34" y="184"/>
                </a:cubicBezTo>
                <a:cubicBezTo>
                  <a:pt x="35" y="184"/>
                  <a:pt x="36" y="183"/>
                  <a:pt x="37" y="183"/>
                </a:cubicBezTo>
                <a:cubicBezTo>
                  <a:pt x="40" y="181"/>
                  <a:pt x="44" y="178"/>
                  <a:pt x="44" y="174"/>
                </a:cubicBezTo>
                <a:cubicBezTo>
                  <a:pt x="44" y="169"/>
                  <a:pt x="40" y="166"/>
                  <a:pt x="35" y="16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44" y="142"/>
                  <a:pt x="54" y="138"/>
                  <a:pt x="54" y="129"/>
                </a:cubicBezTo>
                <a:cubicBezTo>
                  <a:pt x="54" y="121"/>
                  <a:pt x="46" y="116"/>
                  <a:pt x="37" y="113"/>
                </a:cubicBezTo>
                <a:cubicBezTo>
                  <a:pt x="39" y="76"/>
                  <a:pt x="39" y="76"/>
                  <a:pt x="39" y="76"/>
                </a:cubicBezTo>
                <a:cubicBezTo>
                  <a:pt x="66" y="70"/>
                  <a:pt x="83" y="57"/>
                  <a:pt x="83" y="42"/>
                </a:cubicBezTo>
                <a:close/>
                <a:moveTo>
                  <a:pt x="33" y="34"/>
                </a:moveTo>
                <a:cubicBezTo>
                  <a:pt x="36" y="34"/>
                  <a:pt x="39" y="36"/>
                  <a:pt x="39" y="39"/>
                </a:cubicBezTo>
                <a:cubicBezTo>
                  <a:pt x="39" y="42"/>
                  <a:pt x="37" y="44"/>
                  <a:pt x="34" y="45"/>
                </a:cubicBezTo>
                <a:cubicBezTo>
                  <a:pt x="34" y="45"/>
                  <a:pt x="33" y="44"/>
                  <a:pt x="33" y="44"/>
                </a:cubicBezTo>
                <a:cubicBezTo>
                  <a:pt x="33" y="44"/>
                  <a:pt x="33" y="45"/>
                  <a:pt x="33" y="45"/>
                </a:cubicBezTo>
                <a:cubicBezTo>
                  <a:pt x="30" y="44"/>
                  <a:pt x="28" y="42"/>
                  <a:pt x="28" y="39"/>
                </a:cubicBezTo>
                <a:cubicBezTo>
                  <a:pt x="28" y="36"/>
                  <a:pt x="30" y="34"/>
                  <a:pt x="33" y="34"/>
                </a:cubicBezTo>
                <a:close/>
                <a:moveTo>
                  <a:pt x="37" y="174"/>
                </a:moveTo>
                <a:cubicBezTo>
                  <a:pt x="37" y="175"/>
                  <a:pt x="37" y="176"/>
                  <a:pt x="35" y="177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7" y="172"/>
                  <a:pt x="37" y="173"/>
                  <a:pt x="37" y="174"/>
                </a:cubicBezTo>
                <a:close/>
                <a:moveTo>
                  <a:pt x="31" y="162"/>
                </a:moveTo>
                <a:cubicBezTo>
                  <a:pt x="30" y="161"/>
                  <a:pt x="29" y="161"/>
                  <a:pt x="27" y="160"/>
                </a:cubicBezTo>
                <a:cubicBezTo>
                  <a:pt x="21" y="158"/>
                  <a:pt x="18" y="156"/>
                  <a:pt x="18" y="152"/>
                </a:cubicBezTo>
                <a:cubicBezTo>
                  <a:pt x="18" y="150"/>
                  <a:pt x="23" y="147"/>
                  <a:pt x="29" y="146"/>
                </a:cubicBezTo>
                <a:cubicBezTo>
                  <a:pt x="29" y="146"/>
                  <a:pt x="30" y="145"/>
                  <a:pt x="31" y="145"/>
                </a:cubicBezTo>
                <a:lnTo>
                  <a:pt x="31" y="162"/>
                </a:lnTo>
                <a:close/>
                <a:moveTo>
                  <a:pt x="48" y="129"/>
                </a:moveTo>
                <a:cubicBezTo>
                  <a:pt x="48" y="133"/>
                  <a:pt x="42" y="136"/>
                  <a:pt x="36" y="138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46" y="123"/>
                  <a:pt x="48" y="127"/>
                  <a:pt x="48" y="129"/>
                </a:cubicBezTo>
                <a:close/>
                <a:moveTo>
                  <a:pt x="29" y="110"/>
                </a:moveTo>
                <a:cubicBezTo>
                  <a:pt x="17" y="107"/>
                  <a:pt x="6" y="103"/>
                  <a:pt x="6" y="94"/>
                </a:cubicBezTo>
                <a:cubicBezTo>
                  <a:pt x="6" y="89"/>
                  <a:pt x="12" y="80"/>
                  <a:pt x="28" y="77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29" y="110"/>
                  <a:pt x="29" y="110"/>
                  <a:pt x="29" y="110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1"/>
          <p:cNvSpPr>
            <a:spLocks noEditPoints="1"/>
          </p:cNvSpPr>
          <p:nvPr/>
        </p:nvSpPr>
        <p:spPr bwMode="auto">
          <a:xfrm>
            <a:off x="7611628" y="3768574"/>
            <a:ext cx="373228" cy="472732"/>
          </a:xfrm>
          <a:custGeom>
            <a:avLst/>
            <a:gdLst>
              <a:gd name="T0" fmla="*/ 128 w 148"/>
              <a:gd name="T1" fmla="*/ 7 h 191"/>
              <a:gd name="T2" fmla="*/ 83 w 148"/>
              <a:gd name="T3" fmla="*/ 3 h 191"/>
              <a:gd name="T4" fmla="*/ 64 w 148"/>
              <a:gd name="T5" fmla="*/ 17 h 191"/>
              <a:gd name="T6" fmla="*/ 51 w 148"/>
              <a:gd name="T7" fmla="*/ 20 h 191"/>
              <a:gd name="T8" fmla="*/ 60 w 148"/>
              <a:gd name="T9" fmla="*/ 23 h 191"/>
              <a:gd name="T10" fmla="*/ 59 w 148"/>
              <a:gd name="T11" fmla="*/ 31 h 191"/>
              <a:gd name="T12" fmla="*/ 63 w 148"/>
              <a:gd name="T13" fmla="*/ 30 h 191"/>
              <a:gd name="T14" fmla="*/ 70 w 148"/>
              <a:gd name="T15" fmla="*/ 23 h 191"/>
              <a:gd name="T16" fmla="*/ 89 w 148"/>
              <a:gd name="T17" fmla="*/ 14 h 191"/>
              <a:gd name="T18" fmla="*/ 125 w 148"/>
              <a:gd name="T19" fmla="*/ 12 h 191"/>
              <a:gd name="T20" fmla="*/ 74 w 148"/>
              <a:gd name="T21" fmla="*/ 88 h 191"/>
              <a:gd name="T22" fmla="*/ 128 w 148"/>
              <a:gd name="T23" fmla="*/ 46 h 191"/>
              <a:gd name="T24" fmla="*/ 0 w 148"/>
              <a:gd name="T25" fmla="*/ 36 h 191"/>
              <a:gd name="T26" fmla="*/ 62 w 148"/>
              <a:gd name="T27" fmla="*/ 78 h 191"/>
              <a:gd name="T28" fmla="*/ 51 w 148"/>
              <a:gd name="T29" fmla="*/ 101 h 191"/>
              <a:gd name="T30" fmla="*/ 62 w 148"/>
              <a:gd name="T31" fmla="*/ 132 h 191"/>
              <a:gd name="T32" fmla="*/ 62 w 148"/>
              <a:gd name="T33" fmla="*/ 155 h 191"/>
              <a:gd name="T34" fmla="*/ 42 w 148"/>
              <a:gd name="T35" fmla="*/ 179 h 191"/>
              <a:gd name="T36" fmla="*/ 48 w 148"/>
              <a:gd name="T37" fmla="*/ 189 h 191"/>
              <a:gd name="T38" fmla="*/ 91 w 148"/>
              <a:gd name="T39" fmla="*/ 190 h 191"/>
              <a:gd name="T40" fmla="*/ 94 w 148"/>
              <a:gd name="T41" fmla="*/ 179 h 191"/>
              <a:gd name="T42" fmla="*/ 74 w 148"/>
              <a:gd name="T43" fmla="*/ 162 h 191"/>
              <a:gd name="T44" fmla="*/ 81 w 148"/>
              <a:gd name="T45" fmla="*/ 169 h 191"/>
              <a:gd name="T46" fmla="*/ 84 w 148"/>
              <a:gd name="T47" fmla="*/ 164 h 191"/>
              <a:gd name="T48" fmla="*/ 74 w 148"/>
              <a:gd name="T49" fmla="*/ 133 h 191"/>
              <a:gd name="T50" fmla="*/ 74 w 148"/>
              <a:gd name="T51" fmla="*/ 110 h 191"/>
              <a:gd name="T52" fmla="*/ 148 w 148"/>
              <a:gd name="T53" fmla="*/ 44 h 191"/>
              <a:gd name="T54" fmla="*/ 68 w 148"/>
              <a:gd name="T55" fmla="*/ 66 h 191"/>
              <a:gd name="T56" fmla="*/ 110 w 148"/>
              <a:gd name="T57" fmla="*/ 48 h 191"/>
              <a:gd name="T58" fmla="*/ 62 w 148"/>
              <a:gd name="T59" fmla="*/ 97 h 191"/>
              <a:gd name="T60" fmla="*/ 57 w 148"/>
              <a:gd name="T61" fmla="*/ 101 h 191"/>
              <a:gd name="T62" fmla="*/ 62 w 148"/>
              <a:gd name="T63" fmla="*/ 139 h 191"/>
              <a:gd name="T64" fmla="*/ 58 w 148"/>
              <a:gd name="T65" fmla="*/ 144 h 191"/>
              <a:gd name="T66" fmla="*/ 74 w 148"/>
              <a:gd name="T67" fmla="*/ 127 h 191"/>
              <a:gd name="T68" fmla="*/ 79 w 148"/>
              <a:gd name="T69" fmla="*/ 122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8" h="191">
                <a:moveTo>
                  <a:pt x="148" y="44"/>
                </a:moveTo>
                <a:cubicBezTo>
                  <a:pt x="148" y="27"/>
                  <a:pt x="141" y="14"/>
                  <a:pt x="128" y="7"/>
                </a:cubicBezTo>
                <a:cubicBezTo>
                  <a:pt x="118" y="1"/>
                  <a:pt x="104" y="0"/>
                  <a:pt x="91" y="4"/>
                </a:cubicBezTo>
                <a:cubicBezTo>
                  <a:pt x="89" y="2"/>
                  <a:pt x="86" y="2"/>
                  <a:pt x="83" y="3"/>
                </a:cubicBezTo>
                <a:cubicBezTo>
                  <a:pt x="67" y="12"/>
                  <a:pt x="67" y="12"/>
                  <a:pt x="67" y="12"/>
                </a:cubicBezTo>
                <a:cubicBezTo>
                  <a:pt x="65" y="13"/>
                  <a:pt x="64" y="15"/>
                  <a:pt x="64" y="17"/>
                </a:cubicBezTo>
                <a:cubicBezTo>
                  <a:pt x="54" y="17"/>
                  <a:pt x="54" y="17"/>
                  <a:pt x="54" y="17"/>
                </a:cubicBezTo>
                <a:cubicBezTo>
                  <a:pt x="52" y="17"/>
                  <a:pt x="51" y="18"/>
                  <a:pt x="51" y="20"/>
                </a:cubicBezTo>
                <a:cubicBezTo>
                  <a:pt x="51" y="22"/>
                  <a:pt x="52" y="23"/>
                  <a:pt x="54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58" y="27"/>
                  <a:pt x="58" y="27"/>
                  <a:pt x="58" y="27"/>
                </a:cubicBezTo>
                <a:cubicBezTo>
                  <a:pt x="57" y="29"/>
                  <a:pt x="57" y="31"/>
                  <a:pt x="59" y="31"/>
                </a:cubicBezTo>
                <a:cubicBezTo>
                  <a:pt x="59" y="32"/>
                  <a:pt x="60" y="32"/>
                  <a:pt x="60" y="32"/>
                </a:cubicBezTo>
                <a:cubicBezTo>
                  <a:pt x="62" y="32"/>
                  <a:pt x="63" y="31"/>
                  <a:pt x="63" y="30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3"/>
                  <a:pt x="69" y="23"/>
                  <a:pt x="70" y="23"/>
                </a:cubicBezTo>
                <a:cubicBezTo>
                  <a:pt x="71" y="23"/>
                  <a:pt x="72" y="23"/>
                  <a:pt x="73" y="23"/>
                </a:cubicBezTo>
                <a:cubicBezTo>
                  <a:pt x="89" y="14"/>
                  <a:pt x="89" y="14"/>
                  <a:pt x="89" y="14"/>
                </a:cubicBezTo>
                <a:cubicBezTo>
                  <a:pt x="91" y="13"/>
                  <a:pt x="92" y="12"/>
                  <a:pt x="92" y="10"/>
                </a:cubicBezTo>
                <a:cubicBezTo>
                  <a:pt x="104" y="7"/>
                  <a:pt x="116" y="7"/>
                  <a:pt x="125" y="12"/>
                </a:cubicBezTo>
                <a:cubicBezTo>
                  <a:pt x="136" y="18"/>
                  <a:pt x="142" y="30"/>
                  <a:pt x="142" y="44"/>
                </a:cubicBezTo>
                <a:cubicBezTo>
                  <a:pt x="142" y="65"/>
                  <a:pt x="117" y="82"/>
                  <a:pt x="74" y="88"/>
                </a:cubicBezTo>
                <a:cubicBezTo>
                  <a:pt x="74" y="78"/>
                  <a:pt x="74" y="78"/>
                  <a:pt x="74" y="78"/>
                </a:cubicBezTo>
                <a:cubicBezTo>
                  <a:pt x="95" y="76"/>
                  <a:pt x="115" y="65"/>
                  <a:pt x="128" y="4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7" y="46"/>
                  <a:pt x="7" y="46"/>
                  <a:pt x="7" y="46"/>
                </a:cubicBezTo>
                <a:cubicBezTo>
                  <a:pt x="21" y="65"/>
                  <a:pt x="40" y="76"/>
                  <a:pt x="62" y="78"/>
                </a:cubicBezTo>
                <a:cubicBezTo>
                  <a:pt x="62" y="90"/>
                  <a:pt x="62" y="90"/>
                  <a:pt x="62" y="90"/>
                </a:cubicBezTo>
                <a:cubicBezTo>
                  <a:pt x="55" y="92"/>
                  <a:pt x="51" y="96"/>
                  <a:pt x="51" y="101"/>
                </a:cubicBezTo>
                <a:cubicBezTo>
                  <a:pt x="51" y="107"/>
                  <a:pt x="57" y="111"/>
                  <a:pt x="62" y="113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56" y="134"/>
                  <a:pt x="51" y="138"/>
                  <a:pt x="51" y="144"/>
                </a:cubicBezTo>
                <a:cubicBezTo>
                  <a:pt x="51" y="148"/>
                  <a:pt x="55" y="151"/>
                  <a:pt x="62" y="155"/>
                </a:cubicBezTo>
                <a:cubicBezTo>
                  <a:pt x="62" y="173"/>
                  <a:pt x="62" y="173"/>
                  <a:pt x="62" y="173"/>
                </a:cubicBezTo>
                <a:cubicBezTo>
                  <a:pt x="54" y="174"/>
                  <a:pt x="47" y="176"/>
                  <a:pt x="42" y="179"/>
                </a:cubicBezTo>
                <a:cubicBezTo>
                  <a:pt x="39" y="180"/>
                  <a:pt x="38" y="184"/>
                  <a:pt x="40" y="187"/>
                </a:cubicBezTo>
                <a:cubicBezTo>
                  <a:pt x="41" y="190"/>
                  <a:pt x="45" y="191"/>
                  <a:pt x="48" y="189"/>
                </a:cubicBezTo>
                <a:cubicBezTo>
                  <a:pt x="57" y="184"/>
                  <a:pt x="78" y="184"/>
                  <a:pt x="88" y="189"/>
                </a:cubicBezTo>
                <a:cubicBezTo>
                  <a:pt x="89" y="190"/>
                  <a:pt x="90" y="190"/>
                  <a:pt x="91" y="190"/>
                </a:cubicBezTo>
                <a:cubicBezTo>
                  <a:pt x="93" y="190"/>
                  <a:pt x="95" y="189"/>
                  <a:pt x="96" y="187"/>
                </a:cubicBezTo>
                <a:cubicBezTo>
                  <a:pt x="98" y="184"/>
                  <a:pt x="97" y="180"/>
                  <a:pt x="94" y="179"/>
                </a:cubicBezTo>
                <a:cubicBezTo>
                  <a:pt x="89" y="176"/>
                  <a:pt x="82" y="174"/>
                  <a:pt x="74" y="173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6" y="164"/>
                  <a:pt x="78" y="166"/>
                  <a:pt x="78" y="167"/>
                </a:cubicBezTo>
                <a:cubicBezTo>
                  <a:pt x="79" y="168"/>
                  <a:pt x="80" y="169"/>
                  <a:pt x="81" y="169"/>
                </a:cubicBezTo>
                <a:cubicBezTo>
                  <a:pt x="82" y="169"/>
                  <a:pt x="82" y="169"/>
                  <a:pt x="83" y="168"/>
                </a:cubicBezTo>
                <a:cubicBezTo>
                  <a:pt x="84" y="168"/>
                  <a:pt x="85" y="166"/>
                  <a:pt x="84" y="164"/>
                </a:cubicBezTo>
                <a:cubicBezTo>
                  <a:pt x="83" y="161"/>
                  <a:pt x="79" y="157"/>
                  <a:pt x="74" y="154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80" y="131"/>
                  <a:pt x="85" y="128"/>
                  <a:pt x="85" y="122"/>
                </a:cubicBezTo>
                <a:cubicBezTo>
                  <a:pt x="85" y="116"/>
                  <a:pt x="79" y="112"/>
                  <a:pt x="74" y="110"/>
                </a:cubicBezTo>
                <a:cubicBezTo>
                  <a:pt x="74" y="94"/>
                  <a:pt x="74" y="94"/>
                  <a:pt x="74" y="94"/>
                </a:cubicBezTo>
                <a:cubicBezTo>
                  <a:pt x="121" y="87"/>
                  <a:pt x="148" y="69"/>
                  <a:pt x="148" y="44"/>
                </a:cubicBezTo>
                <a:close/>
                <a:moveTo>
                  <a:pt x="110" y="48"/>
                </a:moveTo>
                <a:cubicBezTo>
                  <a:pt x="98" y="59"/>
                  <a:pt x="83" y="66"/>
                  <a:pt x="68" y="66"/>
                </a:cubicBezTo>
                <a:cubicBezTo>
                  <a:pt x="52" y="66"/>
                  <a:pt x="38" y="59"/>
                  <a:pt x="26" y="48"/>
                </a:cubicBezTo>
                <a:lnTo>
                  <a:pt x="110" y="48"/>
                </a:lnTo>
                <a:close/>
                <a:moveTo>
                  <a:pt x="57" y="101"/>
                </a:moveTo>
                <a:cubicBezTo>
                  <a:pt x="57" y="99"/>
                  <a:pt x="59" y="98"/>
                  <a:pt x="62" y="97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59" y="105"/>
                  <a:pt x="57" y="103"/>
                  <a:pt x="57" y="101"/>
                </a:cubicBezTo>
                <a:close/>
                <a:moveTo>
                  <a:pt x="58" y="144"/>
                </a:moveTo>
                <a:cubicBezTo>
                  <a:pt x="58" y="142"/>
                  <a:pt x="59" y="140"/>
                  <a:pt x="62" y="139"/>
                </a:cubicBezTo>
                <a:cubicBezTo>
                  <a:pt x="62" y="148"/>
                  <a:pt x="62" y="148"/>
                  <a:pt x="62" y="148"/>
                </a:cubicBezTo>
                <a:cubicBezTo>
                  <a:pt x="58" y="145"/>
                  <a:pt x="58" y="144"/>
                  <a:pt x="58" y="144"/>
                </a:cubicBezTo>
                <a:close/>
                <a:moveTo>
                  <a:pt x="79" y="122"/>
                </a:moveTo>
                <a:cubicBezTo>
                  <a:pt x="79" y="124"/>
                  <a:pt x="77" y="125"/>
                  <a:pt x="74" y="127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7" y="119"/>
                  <a:pt x="79" y="120"/>
                  <a:pt x="79" y="122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0" name="组合 229"/>
          <p:cNvGrpSpPr/>
          <p:nvPr/>
        </p:nvGrpSpPr>
        <p:grpSpPr>
          <a:xfrm>
            <a:off x="9518921" y="3806114"/>
            <a:ext cx="424316" cy="400432"/>
            <a:chOff x="6261472" y="6601439"/>
            <a:chExt cx="424316" cy="400432"/>
          </a:xfrm>
        </p:grpSpPr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6407641" y="6601439"/>
              <a:ext cx="164618" cy="159895"/>
            </a:xfrm>
            <a:custGeom>
              <a:avLst/>
              <a:gdLst>
                <a:gd name="T0" fmla="*/ 6 w 65"/>
                <a:gd name="T1" fmla="*/ 38 h 65"/>
                <a:gd name="T2" fmla="*/ 26 w 65"/>
                <a:gd name="T3" fmla="*/ 38 h 65"/>
                <a:gd name="T4" fmla="*/ 26 w 65"/>
                <a:gd name="T5" fmla="*/ 58 h 65"/>
                <a:gd name="T6" fmla="*/ 32 w 65"/>
                <a:gd name="T7" fmla="*/ 65 h 65"/>
                <a:gd name="T8" fmla="*/ 38 w 65"/>
                <a:gd name="T9" fmla="*/ 58 h 65"/>
                <a:gd name="T10" fmla="*/ 38 w 65"/>
                <a:gd name="T11" fmla="*/ 38 h 65"/>
                <a:gd name="T12" fmla="*/ 58 w 65"/>
                <a:gd name="T13" fmla="*/ 38 h 65"/>
                <a:gd name="T14" fmla="*/ 65 w 65"/>
                <a:gd name="T15" fmla="*/ 32 h 65"/>
                <a:gd name="T16" fmla="*/ 58 w 65"/>
                <a:gd name="T17" fmla="*/ 26 h 65"/>
                <a:gd name="T18" fmla="*/ 38 w 65"/>
                <a:gd name="T19" fmla="*/ 26 h 65"/>
                <a:gd name="T20" fmla="*/ 38 w 65"/>
                <a:gd name="T21" fmla="*/ 6 h 65"/>
                <a:gd name="T22" fmla="*/ 32 w 65"/>
                <a:gd name="T23" fmla="*/ 0 h 65"/>
                <a:gd name="T24" fmla="*/ 26 w 65"/>
                <a:gd name="T25" fmla="*/ 6 h 65"/>
                <a:gd name="T26" fmla="*/ 26 w 65"/>
                <a:gd name="T27" fmla="*/ 26 h 65"/>
                <a:gd name="T28" fmla="*/ 6 w 65"/>
                <a:gd name="T29" fmla="*/ 26 h 65"/>
                <a:gd name="T30" fmla="*/ 0 w 65"/>
                <a:gd name="T31" fmla="*/ 32 h 65"/>
                <a:gd name="T32" fmla="*/ 6 w 65"/>
                <a:gd name="T33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5">
                  <a:moveTo>
                    <a:pt x="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62"/>
                    <a:pt x="29" y="65"/>
                    <a:pt x="32" y="65"/>
                  </a:cubicBezTo>
                  <a:cubicBezTo>
                    <a:pt x="36" y="65"/>
                    <a:pt x="38" y="62"/>
                    <a:pt x="38" y="5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2" y="38"/>
                    <a:pt x="65" y="36"/>
                    <a:pt x="65" y="32"/>
                  </a:cubicBezTo>
                  <a:cubicBezTo>
                    <a:pt x="65" y="29"/>
                    <a:pt x="62" y="26"/>
                    <a:pt x="5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3"/>
                    <a:pt x="36" y="0"/>
                    <a:pt x="32" y="0"/>
                  </a:cubicBezTo>
                  <a:cubicBezTo>
                    <a:pt x="29" y="0"/>
                    <a:pt x="26" y="3"/>
                    <a:pt x="26" y="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3" y="26"/>
                    <a:pt x="0" y="29"/>
                    <a:pt x="0" y="32"/>
                  </a:cubicBezTo>
                  <a:cubicBezTo>
                    <a:pt x="0" y="36"/>
                    <a:pt x="3" y="38"/>
                    <a:pt x="6" y="3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3"/>
            <p:cNvSpPr>
              <a:spLocks noEditPoints="1"/>
            </p:cNvSpPr>
            <p:nvPr/>
          </p:nvSpPr>
          <p:spPr bwMode="auto">
            <a:xfrm>
              <a:off x="6261472" y="6751601"/>
              <a:ext cx="424316" cy="250270"/>
            </a:xfrm>
            <a:custGeom>
              <a:avLst/>
              <a:gdLst>
                <a:gd name="T0" fmla="*/ 162 w 168"/>
                <a:gd name="T1" fmla="*/ 39 h 101"/>
                <a:gd name="T2" fmla="*/ 161 w 168"/>
                <a:gd name="T3" fmla="*/ 39 h 101"/>
                <a:gd name="T4" fmla="*/ 103 w 168"/>
                <a:gd name="T5" fmla="*/ 39 h 101"/>
                <a:gd name="T6" fmla="*/ 64 w 168"/>
                <a:gd name="T7" fmla="*/ 39 h 101"/>
                <a:gd name="T8" fmla="*/ 61 w 168"/>
                <a:gd name="T9" fmla="*/ 39 h 101"/>
                <a:gd name="T10" fmla="*/ 58 w 168"/>
                <a:gd name="T11" fmla="*/ 42 h 101"/>
                <a:gd name="T12" fmla="*/ 58 w 168"/>
                <a:gd name="T13" fmla="*/ 52 h 101"/>
                <a:gd name="T14" fmla="*/ 12 w 168"/>
                <a:gd name="T15" fmla="*/ 52 h 101"/>
                <a:gd name="T16" fmla="*/ 12 w 168"/>
                <a:gd name="T17" fmla="*/ 6 h 101"/>
                <a:gd name="T18" fmla="*/ 6 w 168"/>
                <a:gd name="T19" fmla="*/ 0 h 101"/>
                <a:gd name="T20" fmla="*/ 0 w 168"/>
                <a:gd name="T21" fmla="*/ 6 h 101"/>
                <a:gd name="T22" fmla="*/ 0 w 168"/>
                <a:gd name="T23" fmla="*/ 95 h 101"/>
                <a:gd name="T24" fmla="*/ 6 w 168"/>
                <a:gd name="T25" fmla="*/ 101 h 101"/>
                <a:gd name="T26" fmla="*/ 12 w 168"/>
                <a:gd name="T27" fmla="*/ 95 h 101"/>
                <a:gd name="T28" fmla="*/ 12 w 168"/>
                <a:gd name="T29" fmla="*/ 65 h 101"/>
                <a:gd name="T30" fmla="*/ 58 w 168"/>
                <a:gd name="T31" fmla="*/ 65 h 101"/>
                <a:gd name="T32" fmla="*/ 58 w 168"/>
                <a:gd name="T33" fmla="*/ 81 h 101"/>
                <a:gd name="T34" fmla="*/ 60 w 168"/>
                <a:gd name="T35" fmla="*/ 84 h 101"/>
                <a:gd name="T36" fmla="*/ 61 w 168"/>
                <a:gd name="T37" fmla="*/ 84 h 101"/>
                <a:gd name="T38" fmla="*/ 63 w 168"/>
                <a:gd name="T39" fmla="*/ 83 h 101"/>
                <a:gd name="T40" fmla="*/ 83 w 168"/>
                <a:gd name="T41" fmla="*/ 65 h 101"/>
                <a:gd name="T42" fmla="*/ 156 w 168"/>
                <a:gd name="T43" fmla="*/ 65 h 101"/>
                <a:gd name="T44" fmla="*/ 156 w 168"/>
                <a:gd name="T45" fmla="*/ 95 h 101"/>
                <a:gd name="T46" fmla="*/ 162 w 168"/>
                <a:gd name="T47" fmla="*/ 101 h 101"/>
                <a:gd name="T48" fmla="*/ 168 w 168"/>
                <a:gd name="T49" fmla="*/ 95 h 101"/>
                <a:gd name="T50" fmla="*/ 168 w 168"/>
                <a:gd name="T51" fmla="*/ 45 h 101"/>
                <a:gd name="T52" fmla="*/ 162 w 168"/>
                <a:gd name="T53" fmla="*/ 39 h 101"/>
                <a:gd name="T54" fmla="*/ 64 w 168"/>
                <a:gd name="T55" fmla="*/ 46 h 101"/>
                <a:gd name="T56" fmla="*/ 95 w 168"/>
                <a:gd name="T57" fmla="*/ 46 h 101"/>
                <a:gd name="T58" fmla="*/ 64 w 168"/>
                <a:gd name="T59" fmla="*/ 74 h 101"/>
                <a:gd name="T60" fmla="*/ 64 w 168"/>
                <a:gd name="T61" fmla="*/ 46 h 101"/>
                <a:gd name="T62" fmla="*/ 97 w 168"/>
                <a:gd name="T63" fmla="*/ 52 h 101"/>
                <a:gd name="T64" fmla="*/ 104 w 168"/>
                <a:gd name="T65" fmla="*/ 46 h 101"/>
                <a:gd name="T66" fmla="*/ 156 w 168"/>
                <a:gd name="T67" fmla="*/ 46 h 101"/>
                <a:gd name="T68" fmla="*/ 156 w 168"/>
                <a:gd name="T69" fmla="*/ 52 h 101"/>
                <a:gd name="T70" fmla="*/ 97 w 168"/>
                <a:gd name="T71" fmla="*/ 5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8" h="101">
                  <a:moveTo>
                    <a:pt x="162" y="39"/>
                  </a:moveTo>
                  <a:cubicBezTo>
                    <a:pt x="162" y="39"/>
                    <a:pt x="161" y="39"/>
                    <a:pt x="161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9" y="39"/>
                    <a:pt x="58" y="41"/>
                    <a:pt x="58" y="4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3" y="101"/>
                    <a:pt x="6" y="101"/>
                  </a:cubicBezTo>
                  <a:cubicBezTo>
                    <a:pt x="10" y="101"/>
                    <a:pt x="12" y="98"/>
                    <a:pt x="12" y="9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2"/>
                    <a:pt x="59" y="83"/>
                    <a:pt x="60" y="84"/>
                  </a:cubicBezTo>
                  <a:cubicBezTo>
                    <a:pt x="60" y="84"/>
                    <a:pt x="61" y="84"/>
                    <a:pt x="61" y="84"/>
                  </a:cubicBezTo>
                  <a:cubicBezTo>
                    <a:pt x="62" y="84"/>
                    <a:pt x="63" y="84"/>
                    <a:pt x="63" y="83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6" y="98"/>
                    <a:pt x="159" y="101"/>
                    <a:pt x="162" y="101"/>
                  </a:cubicBezTo>
                  <a:cubicBezTo>
                    <a:pt x="166" y="101"/>
                    <a:pt x="168" y="98"/>
                    <a:pt x="168" y="9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2"/>
                    <a:pt x="166" y="39"/>
                    <a:pt x="162" y="39"/>
                  </a:cubicBezTo>
                  <a:close/>
                  <a:moveTo>
                    <a:pt x="64" y="46"/>
                  </a:moveTo>
                  <a:cubicBezTo>
                    <a:pt x="95" y="46"/>
                    <a:pt x="95" y="46"/>
                    <a:pt x="95" y="46"/>
                  </a:cubicBezTo>
                  <a:cubicBezTo>
                    <a:pt x="64" y="74"/>
                    <a:pt x="64" y="74"/>
                    <a:pt x="64" y="74"/>
                  </a:cubicBezTo>
                  <a:lnTo>
                    <a:pt x="64" y="46"/>
                  </a:lnTo>
                  <a:close/>
                  <a:moveTo>
                    <a:pt x="97" y="52"/>
                  </a:moveTo>
                  <a:cubicBezTo>
                    <a:pt x="104" y="46"/>
                    <a:pt x="104" y="46"/>
                    <a:pt x="104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52"/>
                    <a:pt x="156" y="52"/>
                    <a:pt x="156" y="52"/>
                  </a:cubicBezTo>
                  <a:lnTo>
                    <a:pt x="97" y="5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6299788" y="6796093"/>
              <a:ext cx="97920" cy="75081"/>
            </a:xfrm>
            <a:custGeom>
              <a:avLst/>
              <a:gdLst>
                <a:gd name="T0" fmla="*/ 30 w 39"/>
                <a:gd name="T1" fmla="*/ 30 h 30"/>
                <a:gd name="T2" fmla="*/ 32 w 39"/>
                <a:gd name="T3" fmla="*/ 30 h 30"/>
                <a:gd name="T4" fmla="*/ 38 w 39"/>
                <a:gd name="T5" fmla="*/ 26 h 30"/>
                <a:gd name="T6" fmla="*/ 34 w 39"/>
                <a:gd name="T7" fmla="*/ 18 h 30"/>
                <a:gd name="T8" fmla="*/ 11 w 39"/>
                <a:gd name="T9" fmla="*/ 3 h 30"/>
                <a:gd name="T10" fmla="*/ 3 w 39"/>
                <a:gd name="T11" fmla="*/ 2 h 30"/>
                <a:gd name="T12" fmla="*/ 2 w 39"/>
                <a:gd name="T13" fmla="*/ 11 h 30"/>
                <a:gd name="T14" fmla="*/ 30 w 3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0">
                  <a:moveTo>
                    <a:pt x="30" y="30"/>
                  </a:moveTo>
                  <a:cubicBezTo>
                    <a:pt x="30" y="30"/>
                    <a:pt x="31" y="30"/>
                    <a:pt x="32" y="30"/>
                  </a:cubicBezTo>
                  <a:cubicBezTo>
                    <a:pt x="34" y="30"/>
                    <a:pt x="37" y="29"/>
                    <a:pt x="38" y="26"/>
                  </a:cubicBezTo>
                  <a:cubicBezTo>
                    <a:pt x="39" y="23"/>
                    <a:pt x="37" y="19"/>
                    <a:pt x="34" y="18"/>
                  </a:cubicBezTo>
                  <a:cubicBezTo>
                    <a:pt x="25" y="15"/>
                    <a:pt x="17" y="10"/>
                    <a:pt x="11" y="3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8"/>
                    <a:pt x="2" y="11"/>
                  </a:cubicBezTo>
                  <a:cubicBezTo>
                    <a:pt x="9" y="19"/>
                    <a:pt x="19" y="26"/>
                    <a:pt x="30" y="30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7645635" y="5597699"/>
            <a:ext cx="300853" cy="650701"/>
            <a:chOff x="7278979" y="6472133"/>
            <a:chExt cx="300853" cy="650701"/>
          </a:xfrm>
        </p:grpSpPr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7365545" y="6793312"/>
              <a:ext cx="129140" cy="129306"/>
            </a:xfrm>
            <a:custGeom>
              <a:avLst/>
              <a:gdLst>
                <a:gd name="T0" fmla="*/ 32 w 51"/>
                <a:gd name="T1" fmla="*/ 20 h 52"/>
                <a:gd name="T2" fmla="*/ 32 w 51"/>
                <a:gd name="T3" fmla="*/ 7 h 52"/>
                <a:gd name="T4" fmla="*/ 25 w 51"/>
                <a:gd name="T5" fmla="*/ 0 h 52"/>
                <a:gd name="T6" fmla="*/ 19 w 51"/>
                <a:gd name="T7" fmla="*/ 7 h 52"/>
                <a:gd name="T8" fmla="*/ 19 w 51"/>
                <a:gd name="T9" fmla="*/ 20 h 52"/>
                <a:gd name="T10" fmla="*/ 6 w 51"/>
                <a:gd name="T11" fmla="*/ 20 h 52"/>
                <a:gd name="T12" fmla="*/ 0 w 51"/>
                <a:gd name="T13" fmla="*/ 26 h 52"/>
                <a:gd name="T14" fmla="*/ 6 w 51"/>
                <a:gd name="T15" fmla="*/ 32 h 52"/>
                <a:gd name="T16" fmla="*/ 19 w 51"/>
                <a:gd name="T17" fmla="*/ 32 h 52"/>
                <a:gd name="T18" fmla="*/ 19 w 51"/>
                <a:gd name="T19" fmla="*/ 46 h 52"/>
                <a:gd name="T20" fmla="*/ 25 w 51"/>
                <a:gd name="T21" fmla="*/ 52 h 52"/>
                <a:gd name="T22" fmla="*/ 32 w 51"/>
                <a:gd name="T23" fmla="*/ 46 h 52"/>
                <a:gd name="T24" fmla="*/ 32 w 51"/>
                <a:gd name="T25" fmla="*/ 32 h 52"/>
                <a:gd name="T26" fmla="*/ 45 w 51"/>
                <a:gd name="T27" fmla="*/ 32 h 52"/>
                <a:gd name="T28" fmla="*/ 51 w 51"/>
                <a:gd name="T29" fmla="*/ 26 h 52"/>
                <a:gd name="T30" fmla="*/ 45 w 51"/>
                <a:gd name="T31" fmla="*/ 20 h 52"/>
                <a:gd name="T32" fmla="*/ 32 w 51"/>
                <a:gd name="T33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52">
                  <a:moveTo>
                    <a:pt x="32" y="2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3"/>
                    <a:pt x="29" y="0"/>
                    <a:pt x="25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2" y="20"/>
                    <a:pt x="0" y="23"/>
                    <a:pt x="0" y="26"/>
                  </a:cubicBezTo>
                  <a:cubicBezTo>
                    <a:pt x="0" y="30"/>
                    <a:pt x="2" y="32"/>
                    <a:pt x="6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9"/>
                    <a:pt x="22" y="52"/>
                    <a:pt x="25" y="52"/>
                  </a:cubicBezTo>
                  <a:cubicBezTo>
                    <a:pt x="29" y="52"/>
                    <a:pt x="32" y="49"/>
                    <a:pt x="32" y="46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8" y="32"/>
                    <a:pt x="51" y="30"/>
                    <a:pt x="51" y="26"/>
                  </a:cubicBezTo>
                  <a:cubicBezTo>
                    <a:pt x="51" y="23"/>
                    <a:pt x="48" y="20"/>
                    <a:pt x="45" y="20"/>
                  </a:cubicBezTo>
                  <a:lnTo>
                    <a:pt x="32" y="2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6"/>
            <p:cNvSpPr>
              <a:spLocks noEditPoints="1"/>
            </p:cNvSpPr>
            <p:nvPr/>
          </p:nvSpPr>
          <p:spPr bwMode="auto">
            <a:xfrm>
              <a:off x="7278979" y="6669568"/>
              <a:ext cx="300853" cy="453266"/>
            </a:xfrm>
            <a:custGeom>
              <a:avLst/>
              <a:gdLst>
                <a:gd name="T0" fmla="*/ 103 w 119"/>
                <a:gd name="T1" fmla="*/ 17 h 183"/>
                <a:gd name="T2" fmla="*/ 82 w 119"/>
                <a:gd name="T3" fmla="*/ 0 h 183"/>
                <a:gd name="T4" fmla="*/ 38 w 119"/>
                <a:gd name="T5" fmla="*/ 0 h 183"/>
                <a:gd name="T6" fmla="*/ 33 w 119"/>
                <a:gd name="T7" fmla="*/ 1 h 183"/>
                <a:gd name="T8" fmla="*/ 1 w 119"/>
                <a:gd name="T9" fmla="*/ 81 h 183"/>
                <a:gd name="T10" fmla="*/ 18 w 119"/>
                <a:gd name="T11" fmla="*/ 96 h 183"/>
                <a:gd name="T12" fmla="*/ 16 w 119"/>
                <a:gd name="T13" fmla="*/ 111 h 183"/>
                <a:gd name="T14" fmla="*/ 37 w 119"/>
                <a:gd name="T15" fmla="*/ 112 h 183"/>
                <a:gd name="T16" fmla="*/ 50 w 119"/>
                <a:gd name="T17" fmla="*/ 183 h 183"/>
                <a:gd name="T18" fmla="*/ 69 w 119"/>
                <a:gd name="T19" fmla="*/ 183 h 183"/>
                <a:gd name="T20" fmla="*/ 82 w 119"/>
                <a:gd name="T21" fmla="*/ 112 h 183"/>
                <a:gd name="T22" fmla="*/ 101 w 119"/>
                <a:gd name="T23" fmla="*/ 112 h 183"/>
                <a:gd name="T24" fmla="*/ 104 w 119"/>
                <a:gd name="T25" fmla="*/ 108 h 183"/>
                <a:gd name="T26" fmla="*/ 108 w 119"/>
                <a:gd name="T27" fmla="*/ 96 h 183"/>
                <a:gd name="T28" fmla="*/ 57 w 119"/>
                <a:gd name="T29" fmla="*/ 170 h 183"/>
                <a:gd name="T30" fmla="*/ 43 w 119"/>
                <a:gd name="T31" fmla="*/ 170 h 183"/>
                <a:gd name="T32" fmla="*/ 57 w 119"/>
                <a:gd name="T33" fmla="*/ 112 h 183"/>
                <a:gd name="T34" fmla="*/ 76 w 119"/>
                <a:gd name="T35" fmla="*/ 170 h 183"/>
                <a:gd name="T36" fmla="*/ 62 w 119"/>
                <a:gd name="T37" fmla="*/ 170 h 183"/>
                <a:gd name="T38" fmla="*/ 76 w 119"/>
                <a:gd name="T39" fmla="*/ 112 h 183"/>
                <a:gd name="T40" fmla="*/ 107 w 119"/>
                <a:gd name="T41" fmla="*/ 91 h 183"/>
                <a:gd name="T42" fmla="*/ 88 w 119"/>
                <a:gd name="T43" fmla="*/ 38 h 183"/>
                <a:gd name="T44" fmla="*/ 82 w 119"/>
                <a:gd name="T45" fmla="*/ 39 h 183"/>
                <a:gd name="T46" fmla="*/ 97 w 119"/>
                <a:gd name="T47" fmla="*/ 107 h 183"/>
                <a:gd name="T48" fmla="*/ 59 w 119"/>
                <a:gd name="T49" fmla="*/ 107 h 183"/>
                <a:gd name="T50" fmla="*/ 21 w 119"/>
                <a:gd name="T51" fmla="*/ 107 h 183"/>
                <a:gd name="T52" fmla="*/ 37 w 119"/>
                <a:gd name="T53" fmla="*/ 39 h 183"/>
                <a:gd name="T54" fmla="*/ 31 w 119"/>
                <a:gd name="T55" fmla="*/ 38 h 183"/>
                <a:gd name="T56" fmla="*/ 12 w 119"/>
                <a:gd name="T57" fmla="*/ 91 h 183"/>
                <a:gd name="T58" fmla="*/ 21 w 119"/>
                <a:gd name="T59" fmla="*/ 18 h 183"/>
                <a:gd name="T60" fmla="*/ 37 w 119"/>
                <a:gd name="T61" fmla="*/ 6 h 183"/>
                <a:gd name="T62" fmla="*/ 39 w 119"/>
                <a:gd name="T63" fmla="*/ 6 h 183"/>
                <a:gd name="T64" fmla="*/ 81 w 119"/>
                <a:gd name="T65" fmla="*/ 6 h 183"/>
                <a:gd name="T66" fmla="*/ 85 w 119"/>
                <a:gd name="T67" fmla="*/ 6 h 183"/>
                <a:gd name="T68" fmla="*/ 112 w 119"/>
                <a:gd name="T69" fmla="*/ 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183">
                  <a:moveTo>
                    <a:pt x="118" y="81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1" y="9"/>
                    <a:pt x="94" y="2"/>
                    <a:pt x="86" y="1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6" y="0"/>
                    <a:pt x="35" y="1"/>
                    <a:pt x="33" y="1"/>
                  </a:cubicBezTo>
                  <a:cubicBezTo>
                    <a:pt x="25" y="2"/>
                    <a:pt x="18" y="9"/>
                    <a:pt x="16" y="17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0" y="88"/>
                    <a:pt x="4" y="95"/>
                    <a:pt x="11" y="96"/>
                  </a:cubicBezTo>
                  <a:cubicBezTo>
                    <a:pt x="13" y="97"/>
                    <a:pt x="16" y="97"/>
                    <a:pt x="18" y="96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1"/>
                    <a:pt x="16" y="111"/>
                  </a:cubicBezTo>
                  <a:cubicBezTo>
                    <a:pt x="16" y="112"/>
                    <a:pt x="17" y="112"/>
                    <a:pt x="18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7" y="177"/>
                    <a:pt x="43" y="183"/>
                    <a:pt x="50" y="183"/>
                  </a:cubicBezTo>
                  <a:cubicBezTo>
                    <a:pt x="54" y="183"/>
                    <a:pt x="57" y="181"/>
                    <a:pt x="59" y="178"/>
                  </a:cubicBezTo>
                  <a:cubicBezTo>
                    <a:pt x="62" y="181"/>
                    <a:pt x="65" y="183"/>
                    <a:pt x="69" y="183"/>
                  </a:cubicBezTo>
                  <a:cubicBezTo>
                    <a:pt x="76" y="183"/>
                    <a:pt x="82" y="177"/>
                    <a:pt x="82" y="170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3" y="112"/>
                    <a:pt x="104" y="111"/>
                    <a:pt x="104" y="110"/>
                  </a:cubicBezTo>
                  <a:cubicBezTo>
                    <a:pt x="104" y="109"/>
                    <a:pt x="104" y="109"/>
                    <a:pt x="104" y="108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3" y="97"/>
                    <a:pt x="106" y="97"/>
                    <a:pt x="108" y="96"/>
                  </a:cubicBezTo>
                  <a:cubicBezTo>
                    <a:pt x="115" y="95"/>
                    <a:pt x="119" y="88"/>
                    <a:pt x="118" y="81"/>
                  </a:cubicBezTo>
                  <a:close/>
                  <a:moveTo>
                    <a:pt x="57" y="170"/>
                  </a:moveTo>
                  <a:cubicBezTo>
                    <a:pt x="57" y="174"/>
                    <a:pt x="53" y="177"/>
                    <a:pt x="50" y="177"/>
                  </a:cubicBezTo>
                  <a:cubicBezTo>
                    <a:pt x="46" y="177"/>
                    <a:pt x="43" y="174"/>
                    <a:pt x="43" y="170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57" y="112"/>
                    <a:pt x="57" y="112"/>
                    <a:pt x="57" y="112"/>
                  </a:cubicBezTo>
                  <a:lnTo>
                    <a:pt x="57" y="170"/>
                  </a:lnTo>
                  <a:close/>
                  <a:moveTo>
                    <a:pt x="76" y="170"/>
                  </a:moveTo>
                  <a:cubicBezTo>
                    <a:pt x="76" y="174"/>
                    <a:pt x="73" y="177"/>
                    <a:pt x="69" y="177"/>
                  </a:cubicBezTo>
                  <a:cubicBezTo>
                    <a:pt x="65" y="177"/>
                    <a:pt x="62" y="174"/>
                    <a:pt x="62" y="170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76" y="112"/>
                    <a:pt x="76" y="112"/>
                    <a:pt x="76" y="112"/>
                  </a:cubicBezTo>
                  <a:lnTo>
                    <a:pt x="76" y="170"/>
                  </a:lnTo>
                  <a:close/>
                  <a:moveTo>
                    <a:pt x="107" y="91"/>
                  </a:moveTo>
                  <a:cubicBezTo>
                    <a:pt x="103" y="92"/>
                    <a:pt x="99" y="89"/>
                    <a:pt x="99" y="86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7"/>
                    <a:pt x="86" y="36"/>
                    <a:pt x="84" y="36"/>
                  </a:cubicBezTo>
                  <a:cubicBezTo>
                    <a:pt x="83" y="36"/>
                    <a:pt x="82" y="38"/>
                    <a:pt x="82" y="39"/>
                  </a:cubicBezTo>
                  <a:cubicBezTo>
                    <a:pt x="82" y="39"/>
                    <a:pt x="82" y="39"/>
                    <a:pt x="82" y="40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6" y="36"/>
                    <a:pt x="34" y="36"/>
                  </a:cubicBezTo>
                  <a:cubicBezTo>
                    <a:pt x="33" y="36"/>
                    <a:pt x="31" y="37"/>
                    <a:pt x="31" y="38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9" y="89"/>
                    <a:pt x="16" y="92"/>
                    <a:pt x="12" y="91"/>
                  </a:cubicBezTo>
                  <a:cubicBezTo>
                    <a:pt x="8" y="90"/>
                    <a:pt x="6" y="86"/>
                    <a:pt x="7" y="83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2"/>
                    <a:pt x="28" y="8"/>
                    <a:pt x="34" y="6"/>
                  </a:cubicBezTo>
                  <a:cubicBezTo>
                    <a:pt x="35" y="6"/>
                    <a:pt x="36" y="6"/>
                    <a:pt x="37" y="6"/>
                  </a:cubicBezTo>
                  <a:cubicBezTo>
                    <a:pt x="37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1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6"/>
                    <a:pt x="84" y="6"/>
                    <a:pt x="85" y="6"/>
                  </a:cubicBezTo>
                  <a:cubicBezTo>
                    <a:pt x="91" y="8"/>
                    <a:pt x="96" y="12"/>
                    <a:pt x="97" y="18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6"/>
                    <a:pt x="111" y="90"/>
                    <a:pt x="107" y="91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7"/>
            <p:cNvSpPr>
              <a:spLocks noEditPoints="1"/>
            </p:cNvSpPr>
            <p:nvPr/>
          </p:nvSpPr>
          <p:spPr bwMode="auto">
            <a:xfrm>
              <a:off x="7327229" y="6472133"/>
              <a:ext cx="204353" cy="183531"/>
            </a:xfrm>
            <a:custGeom>
              <a:avLst/>
              <a:gdLst>
                <a:gd name="T0" fmla="*/ 12 w 81"/>
                <a:gd name="T1" fmla="*/ 74 h 74"/>
                <a:gd name="T2" fmla="*/ 21 w 81"/>
                <a:gd name="T3" fmla="*/ 64 h 74"/>
                <a:gd name="T4" fmla="*/ 40 w 81"/>
                <a:gd name="T5" fmla="*/ 74 h 74"/>
                <a:gd name="T6" fmla="*/ 60 w 81"/>
                <a:gd name="T7" fmla="*/ 64 h 74"/>
                <a:gd name="T8" fmla="*/ 69 w 81"/>
                <a:gd name="T9" fmla="*/ 74 h 74"/>
                <a:gd name="T10" fmla="*/ 80 w 81"/>
                <a:gd name="T11" fmla="*/ 67 h 74"/>
                <a:gd name="T12" fmla="*/ 77 w 81"/>
                <a:gd name="T13" fmla="*/ 56 h 74"/>
                <a:gd name="T14" fmla="*/ 73 w 81"/>
                <a:gd name="T15" fmla="*/ 56 h 74"/>
                <a:gd name="T16" fmla="*/ 74 w 81"/>
                <a:gd name="T17" fmla="*/ 60 h 74"/>
                <a:gd name="T18" fmla="*/ 74 w 81"/>
                <a:gd name="T19" fmla="*/ 65 h 74"/>
                <a:gd name="T20" fmla="*/ 69 w 81"/>
                <a:gd name="T21" fmla="*/ 68 h 74"/>
                <a:gd name="T22" fmla="*/ 64 w 81"/>
                <a:gd name="T23" fmla="*/ 50 h 74"/>
                <a:gd name="T24" fmla="*/ 60 w 81"/>
                <a:gd name="T25" fmla="*/ 36 h 74"/>
                <a:gd name="T26" fmla="*/ 60 w 81"/>
                <a:gd name="T27" fmla="*/ 34 h 74"/>
                <a:gd name="T28" fmla="*/ 58 w 81"/>
                <a:gd name="T29" fmla="*/ 10 h 74"/>
                <a:gd name="T30" fmla="*/ 40 w 81"/>
                <a:gd name="T31" fmla="*/ 0 h 74"/>
                <a:gd name="T32" fmla="*/ 23 w 81"/>
                <a:gd name="T33" fmla="*/ 10 h 74"/>
                <a:gd name="T34" fmla="*/ 21 w 81"/>
                <a:gd name="T35" fmla="*/ 34 h 74"/>
                <a:gd name="T36" fmla="*/ 21 w 81"/>
                <a:gd name="T37" fmla="*/ 36 h 74"/>
                <a:gd name="T38" fmla="*/ 17 w 81"/>
                <a:gd name="T39" fmla="*/ 50 h 74"/>
                <a:gd name="T40" fmla="*/ 17 w 81"/>
                <a:gd name="T41" fmla="*/ 50 h 74"/>
                <a:gd name="T42" fmla="*/ 12 w 81"/>
                <a:gd name="T43" fmla="*/ 68 h 74"/>
                <a:gd name="T44" fmla="*/ 6 w 81"/>
                <a:gd name="T45" fmla="*/ 65 h 74"/>
                <a:gd name="T46" fmla="*/ 7 w 81"/>
                <a:gd name="T47" fmla="*/ 60 h 74"/>
                <a:gd name="T48" fmla="*/ 7 w 81"/>
                <a:gd name="T49" fmla="*/ 56 h 74"/>
                <a:gd name="T50" fmla="*/ 3 w 81"/>
                <a:gd name="T51" fmla="*/ 56 h 74"/>
                <a:gd name="T52" fmla="*/ 1 w 81"/>
                <a:gd name="T53" fmla="*/ 67 h 74"/>
                <a:gd name="T54" fmla="*/ 12 w 81"/>
                <a:gd name="T55" fmla="*/ 74 h 74"/>
                <a:gd name="T56" fmla="*/ 40 w 81"/>
                <a:gd name="T57" fmla="*/ 68 h 74"/>
                <a:gd name="T58" fmla="*/ 22 w 81"/>
                <a:gd name="T59" fmla="*/ 50 h 74"/>
                <a:gd name="T60" fmla="*/ 40 w 81"/>
                <a:gd name="T61" fmla="*/ 32 h 74"/>
                <a:gd name="T62" fmla="*/ 58 w 81"/>
                <a:gd name="T63" fmla="*/ 50 h 74"/>
                <a:gd name="T64" fmla="*/ 40 w 81"/>
                <a:gd name="T65" fmla="*/ 68 h 74"/>
                <a:gd name="T66" fmla="*/ 40 w 81"/>
                <a:gd name="T67" fmla="*/ 6 h 74"/>
                <a:gd name="T68" fmla="*/ 52 w 81"/>
                <a:gd name="T69" fmla="*/ 11 h 74"/>
                <a:gd name="T70" fmla="*/ 54 w 81"/>
                <a:gd name="T71" fmla="*/ 30 h 74"/>
                <a:gd name="T72" fmla="*/ 40 w 81"/>
                <a:gd name="T73" fmla="*/ 26 h 74"/>
                <a:gd name="T74" fmla="*/ 27 w 81"/>
                <a:gd name="T75" fmla="*/ 30 h 74"/>
                <a:gd name="T76" fmla="*/ 29 w 81"/>
                <a:gd name="T77" fmla="*/ 10 h 74"/>
                <a:gd name="T78" fmla="*/ 40 w 81"/>
                <a:gd name="T7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1" h="74">
                  <a:moveTo>
                    <a:pt x="12" y="74"/>
                  </a:moveTo>
                  <a:cubicBezTo>
                    <a:pt x="17" y="74"/>
                    <a:pt x="20" y="69"/>
                    <a:pt x="21" y="64"/>
                  </a:cubicBezTo>
                  <a:cubicBezTo>
                    <a:pt x="26" y="70"/>
                    <a:pt x="33" y="74"/>
                    <a:pt x="40" y="74"/>
                  </a:cubicBezTo>
                  <a:cubicBezTo>
                    <a:pt x="48" y="74"/>
                    <a:pt x="55" y="70"/>
                    <a:pt x="60" y="64"/>
                  </a:cubicBezTo>
                  <a:cubicBezTo>
                    <a:pt x="61" y="69"/>
                    <a:pt x="63" y="74"/>
                    <a:pt x="69" y="74"/>
                  </a:cubicBezTo>
                  <a:cubicBezTo>
                    <a:pt x="74" y="74"/>
                    <a:pt x="78" y="71"/>
                    <a:pt x="80" y="67"/>
                  </a:cubicBezTo>
                  <a:cubicBezTo>
                    <a:pt x="81" y="63"/>
                    <a:pt x="80" y="58"/>
                    <a:pt x="77" y="56"/>
                  </a:cubicBezTo>
                  <a:cubicBezTo>
                    <a:pt x="76" y="55"/>
                    <a:pt x="74" y="55"/>
                    <a:pt x="73" y="56"/>
                  </a:cubicBezTo>
                  <a:cubicBezTo>
                    <a:pt x="72" y="58"/>
                    <a:pt x="73" y="59"/>
                    <a:pt x="74" y="60"/>
                  </a:cubicBezTo>
                  <a:cubicBezTo>
                    <a:pt x="75" y="61"/>
                    <a:pt x="75" y="63"/>
                    <a:pt x="74" y="65"/>
                  </a:cubicBezTo>
                  <a:cubicBezTo>
                    <a:pt x="74" y="66"/>
                    <a:pt x="73" y="68"/>
                    <a:pt x="69" y="68"/>
                  </a:cubicBezTo>
                  <a:cubicBezTo>
                    <a:pt x="64" y="68"/>
                    <a:pt x="64" y="56"/>
                    <a:pt x="64" y="50"/>
                  </a:cubicBezTo>
                  <a:cubicBezTo>
                    <a:pt x="64" y="45"/>
                    <a:pt x="62" y="40"/>
                    <a:pt x="60" y="36"/>
                  </a:cubicBezTo>
                  <a:cubicBezTo>
                    <a:pt x="60" y="35"/>
                    <a:pt x="60" y="35"/>
                    <a:pt x="60" y="34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4"/>
                    <a:pt x="51" y="0"/>
                    <a:pt x="40" y="0"/>
                  </a:cubicBezTo>
                  <a:cubicBezTo>
                    <a:pt x="30" y="0"/>
                    <a:pt x="23" y="4"/>
                    <a:pt x="23" y="1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18" y="40"/>
                    <a:pt x="17" y="45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6"/>
                    <a:pt x="17" y="68"/>
                    <a:pt x="12" y="68"/>
                  </a:cubicBezTo>
                  <a:cubicBezTo>
                    <a:pt x="8" y="68"/>
                    <a:pt x="7" y="66"/>
                    <a:pt x="6" y="65"/>
                  </a:cubicBezTo>
                  <a:cubicBezTo>
                    <a:pt x="6" y="63"/>
                    <a:pt x="6" y="61"/>
                    <a:pt x="7" y="60"/>
                  </a:cubicBezTo>
                  <a:cubicBezTo>
                    <a:pt x="8" y="59"/>
                    <a:pt x="8" y="58"/>
                    <a:pt x="7" y="56"/>
                  </a:cubicBezTo>
                  <a:cubicBezTo>
                    <a:pt x="6" y="55"/>
                    <a:pt x="5" y="55"/>
                    <a:pt x="3" y="56"/>
                  </a:cubicBezTo>
                  <a:cubicBezTo>
                    <a:pt x="1" y="58"/>
                    <a:pt x="0" y="63"/>
                    <a:pt x="1" y="67"/>
                  </a:cubicBezTo>
                  <a:cubicBezTo>
                    <a:pt x="3" y="71"/>
                    <a:pt x="7" y="74"/>
                    <a:pt x="12" y="74"/>
                  </a:cubicBezTo>
                  <a:close/>
                  <a:moveTo>
                    <a:pt x="40" y="68"/>
                  </a:moveTo>
                  <a:cubicBezTo>
                    <a:pt x="30" y="68"/>
                    <a:pt x="22" y="60"/>
                    <a:pt x="22" y="50"/>
                  </a:cubicBezTo>
                  <a:cubicBezTo>
                    <a:pt x="22" y="40"/>
                    <a:pt x="30" y="32"/>
                    <a:pt x="40" y="32"/>
                  </a:cubicBezTo>
                  <a:cubicBezTo>
                    <a:pt x="50" y="32"/>
                    <a:pt x="58" y="40"/>
                    <a:pt x="58" y="50"/>
                  </a:cubicBezTo>
                  <a:cubicBezTo>
                    <a:pt x="58" y="60"/>
                    <a:pt x="50" y="68"/>
                    <a:pt x="40" y="68"/>
                  </a:cubicBezTo>
                  <a:close/>
                  <a:moveTo>
                    <a:pt x="40" y="6"/>
                  </a:moveTo>
                  <a:cubicBezTo>
                    <a:pt x="48" y="6"/>
                    <a:pt x="52" y="9"/>
                    <a:pt x="52" y="1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0" y="28"/>
                    <a:pt x="45" y="26"/>
                    <a:pt x="40" y="26"/>
                  </a:cubicBezTo>
                  <a:cubicBezTo>
                    <a:pt x="35" y="26"/>
                    <a:pt x="31" y="28"/>
                    <a:pt x="27" y="3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33" y="6"/>
                    <a:pt x="40" y="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9" name="组合 228"/>
          <p:cNvGrpSpPr/>
          <p:nvPr/>
        </p:nvGrpSpPr>
        <p:grpSpPr>
          <a:xfrm>
            <a:off x="8606564" y="5703368"/>
            <a:ext cx="547779" cy="450485"/>
            <a:chOff x="7148420" y="7492677"/>
            <a:chExt cx="547779" cy="450485"/>
          </a:xfrm>
        </p:grpSpPr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7368383" y="7521875"/>
              <a:ext cx="110691" cy="111231"/>
            </a:xfrm>
            <a:custGeom>
              <a:avLst/>
              <a:gdLst>
                <a:gd name="T0" fmla="*/ 6 w 44"/>
                <a:gd name="T1" fmla="*/ 29 h 45"/>
                <a:gd name="T2" fmla="*/ 16 w 44"/>
                <a:gd name="T3" fmla="*/ 29 h 45"/>
                <a:gd name="T4" fmla="*/ 16 w 44"/>
                <a:gd name="T5" fmla="*/ 38 h 45"/>
                <a:gd name="T6" fmla="*/ 22 w 44"/>
                <a:gd name="T7" fmla="*/ 45 h 45"/>
                <a:gd name="T8" fmla="*/ 28 w 44"/>
                <a:gd name="T9" fmla="*/ 38 h 45"/>
                <a:gd name="T10" fmla="*/ 28 w 44"/>
                <a:gd name="T11" fmla="*/ 29 h 45"/>
                <a:gd name="T12" fmla="*/ 38 w 44"/>
                <a:gd name="T13" fmla="*/ 29 h 45"/>
                <a:gd name="T14" fmla="*/ 44 w 44"/>
                <a:gd name="T15" fmla="*/ 22 h 45"/>
                <a:gd name="T16" fmla="*/ 38 w 44"/>
                <a:gd name="T17" fmla="*/ 16 h 45"/>
                <a:gd name="T18" fmla="*/ 28 w 44"/>
                <a:gd name="T19" fmla="*/ 16 h 45"/>
                <a:gd name="T20" fmla="*/ 28 w 44"/>
                <a:gd name="T21" fmla="*/ 6 h 45"/>
                <a:gd name="T22" fmla="*/ 22 w 44"/>
                <a:gd name="T23" fmla="*/ 0 h 45"/>
                <a:gd name="T24" fmla="*/ 16 w 44"/>
                <a:gd name="T25" fmla="*/ 6 h 45"/>
                <a:gd name="T26" fmla="*/ 16 w 44"/>
                <a:gd name="T27" fmla="*/ 16 h 45"/>
                <a:gd name="T28" fmla="*/ 6 w 44"/>
                <a:gd name="T29" fmla="*/ 16 h 45"/>
                <a:gd name="T30" fmla="*/ 0 w 44"/>
                <a:gd name="T31" fmla="*/ 22 h 45"/>
                <a:gd name="T32" fmla="*/ 6 w 44"/>
                <a:gd name="T33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5">
                  <a:moveTo>
                    <a:pt x="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42"/>
                    <a:pt x="18" y="45"/>
                    <a:pt x="22" y="45"/>
                  </a:cubicBezTo>
                  <a:cubicBezTo>
                    <a:pt x="25" y="45"/>
                    <a:pt x="28" y="42"/>
                    <a:pt x="28" y="3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1" y="29"/>
                    <a:pt x="44" y="26"/>
                    <a:pt x="44" y="22"/>
                  </a:cubicBezTo>
                  <a:cubicBezTo>
                    <a:pt x="44" y="19"/>
                    <a:pt x="41" y="16"/>
                    <a:pt x="3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3"/>
                    <a:pt x="25" y="0"/>
                    <a:pt x="22" y="0"/>
                  </a:cubicBezTo>
                  <a:cubicBezTo>
                    <a:pt x="18" y="0"/>
                    <a:pt x="16" y="3"/>
                    <a:pt x="16" y="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6"/>
                    <a:pt x="2" y="29"/>
                    <a:pt x="6" y="2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69"/>
            <p:cNvSpPr>
              <a:spLocks noEditPoints="1"/>
            </p:cNvSpPr>
            <p:nvPr/>
          </p:nvSpPr>
          <p:spPr bwMode="auto">
            <a:xfrm>
              <a:off x="7148420" y="7492677"/>
              <a:ext cx="547779" cy="450485"/>
            </a:xfrm>
            <a:custGeom>
              <a:avLst/>
              <a:gdLst>
                <a:gd name="T0" fmla="*/ 208 w 217"/>
                <a:gd name="T1" fmla="*/ 136 h 182"/>
                <a:gd name="T2" fmla="*/ 199 w 217"/>
                <a:gd name="T3" fmla="*/ 137 h 182"/>
                <a:gd name="T4" fmla="*/ 200 w 217"/>
                <a:gd name="T5" fmla="*/ 146 h 182"/>
                <a:gd name="T6" fmla="*/ 202 w 217"/>
                <a:gd name="T7" fmla="*/ 159 h 182"/>
                <a:gd name="T8" fmla="*/ 187 w 217"/>
                <a:gd name="T9" fmla="*/ 169 h 182"/>
                <a:gd name="T10" fmla="*/ 169 w 217"/>
                <a:gd name="T11" fmla="*/ 119 h 182"/>
                <a:gd name="T12" fmla="*/ 168 w 217"/>
                <a:gd name="T13" fmla="*/ 117 h 182"/>
                <a:gd name="T14" fmla="*/ 153 w 217"/>
                <a:gd name="T15" fmla="*/ 80 h 182"/>
                <a:gd name="T16" fmla="*/ 154 w 217"/>
                <a:gd name="T17" fmla="*/ 78 h 182"/>
                <a:gd name="T18" fmla="*/ 148 w 217"/>
                <a:gd name="T19" fmla="*/ 21 h 182"/>
                <a:gd name="T20" fmla="*/ 109 w 217"/>
                <a:gd name="T21" fmla="*/ 0 h 182"/>
                <a:gd name="T22" fmla="*/ 69 w 217"/>
                <a:gd name="T23" fmla="*/ 21 h 182"/>
                <a:gd name="T24" fmla="*/ 64 w 217"/>
                <a:gd name="T25" fmla="*/ 80 h 182"/>
                <a:gd name="T26" fmla="*/ 64 w 217"/>
                <a:gd name="T27" fmla="*/ 80 h 182"/>
                <a:gd name="T28" fmla="*/ 49 w 217"/>
                <a:gd name="T29" fmla="*/ 117 h 182"/>
                <a:gd name="T30" fmla="*/ 49 w 217"/>
                <a:gd name="T31" fmla="*/ 119 h 182"/>
                <a:gd name="T32" fmla="*/ 31 w 217"/>
                <a:gd name="T33" fmla="*/ 169 h 182"/>
                <a:gd name="T34" fmla="*/ 16 w 217"/>
                <a:gd name="T35" fmla="*/ 159 h 182"/>
                <a:gd name="T36" fmla="*/ 18 w 217"/>
                <a:gd name="T37" fmla="*/ 146 h 182"/>
                <a:gd name="T38" fmla="*/ 19 w 217"/>
                <a:gd name="T39" fmla="*/ 137 h 182"/>
                <a:gd name="T40" fmla="*/ 10 w 217"/>
                <a:gd name="T41" fmla="*/ 136 h 182"/>
                <a:gd name="T42" fmla="*/ 4 w 217"/>
                <a:gd name="T43" fmla="*/ 163 h 182"/>
                <a:gd name="T44" fmla="*/ 31 w 217"/>
                <a:gd name="T45" fmla="*/ 182 h 182"/>
                <a:gd name="T46" fmla="*/ 59 w 217"/>
                <a:gd name="T47" fmla="*/ 151 h 182"/>
                <a:gd name="T48" fmla="*/ 109 w 217"/>
                <a:gd name="T49" fmla="*/ 179 h 182"/>
                <a:gd name="T50" fmla="*/ 159 w 217"/>
                <a:gd name="T51" fmla="*/ 151 h 182"/>
                <a:gd name="T52" fmla="*/ 187 w 217"/>
                <a:gd name="T53" fmla="*/ 182 h 182"/>
                <a:gd name="T54" fmla="*/ 214 w 217"/>
                <a:gd name="T55" fmla="*/ 163 h 182"/>
                <a:gd name="T56" fmla="*/ 208 w 217"/>
                <a:gd name="T57" fmla="*/ 136 h 182"/>
                <a:gd name="T58" fmla="*/ 75 w 217"/>
                <a:gd name="T59" fmla="*/ 21 h 182"/>
                <a:gd name="T60" fmla="*/ 109 w 217"/>
                <a:gd name="T61" fmla="*/ 6 h 182"/>
                <a:gd name="T62" fmla="*/ 142 w 217"/>
                <a:gd name="T63" fmla="*/ 21 h 182"/>
                <a:gd name="T64" fmla="*/ 147 w 217"/>
                <a:gd name="T65" fmla="*/ 74 h 182"/>
                <a:gd name="T66" fmla="*/ 109 w 217"/>
                <a:gd name="T67" fmla="*/ 60 h 182"/>
                <a:gd name="T68" fmla="*/ 71 w 217"/>
                <a:gd name="T69" fmla="*/ 73 h 182"/>
                <a:gd name="T70" fmla="*/ 75 w 217"/>
                <a:gd name="T71" fmla="*/ 21 h 182"/>
                <a:gd name="T72" fmla="*/ 109 w 217"/>
                <a:gd name="T73" fmla="*/ 173 h 182"/>
                <a:gd name="T74" fmla="*/ 55 w 217"/>
                <a:gd name="T75" fmla="*/ 119 h 182"/>
                <a:gd name="T76" fmla="*/ 109 w 217"/>
                <a:gd name="T77" fmla="*/ 66 h 182"/>
                <a:gd name="T78" fmla="*/ 162 w 217"/>
                <a:gd name="T79" fmla="*/ 119 h 182"/>
                <a:gd name="T80" fmla="*/ 109 w 217"/>
                <a:gd name="T81" fmla="*/ 17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" h="182">
                  <a:moveTo>
                    <a:pt x="208" y="136"/>
                  </a:moveTo>
                  <a:cubicBezTo>
                    <a:pt x="205" y="134"/>
                    <a:pt x="201" y="135"/>
                    <a:pt x="199" y="137"/>
                  </a:cubicBezTo>
                  <a:cubicBezTo>
                    <a:pt x="197" y="140"/>
                    <a:pt x="197" y="144"/>
                    <a:pt x="200" y="146"/>
                  </a:cubicBezTo>
                  <a:cubicBezTo>
                    <a:pt x="203" y="149"/>
                    <a:pt x="204" y="154"/>
                    <a:pt x="202" y="159"/>
                  </a:cubicBezTo>
                  <a:cubicBezTo>
                    <a:pt x="201" y="162"/>
                    <a:pt x="197" y="169"/>
                    <a:pt x="187" y="169"/>
                  </a:cubicBezTo>
                  <a:cubicBezTo>
                    <a:pt x="171" y="169"/>
                    <a:pt x="169" y="138"/>
                    <a:pt x="169" y="119"/>
                  </a:cubicBezTo>
                  <a:cubicBezTo>
                    <a:pt x="169" y="119"/>
                    <a:pt x="169" y="118"/>
                    <a:pt x="168" y="117"/>
                  </a:cubicBezTo>
                  <a:cubicBezTo>
                    <a:pt x="168" y="103"/>
                    <a:pt x="162" y="90"/>
                    <a:pt x="153" y="80"/>
                  </a:cubicBezTo>
                  <a:cubicBezTo>
                    <a:pt x="154" y="79"/>
                    <a:pt x="154" y="79"/>
                    <a:pt x="154" y="78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8" y="9"/>
                    <a:pt x="131" y="0"/>
                    <a:pt x="109" y="0"/>
                  </a:cubicBezTo>
                  <a:cubicBezTo>
                    <a:pt x="87" y="0"/>
                    <a:pt x="69" y="9"/>
                    <a:pt x="69" y="21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5" y="90"/>
                    <a:pt x="50" y="103"/>
                    <a:pt x="49" y="117"/>
                  </a:cubicBezTo>
                  <a:cubicBezTo>
                    <a:pt x="49" y="118"/>
                    <a:pt x="49" y="119"/>
                    <a:pt x="49" y="119"/>
                  </a:cubicBezTo>
                  <a:cubicBezTo>
                    <a:pt x="49" y="138"/>
                    <a:pt x="47" y="169"/>
                    <a:pt x="31" y="169"/>
                  </a:cubicBezTo>
                  <a:cubicBezTo>
                    <a:pt x="21" y="169"/>
                    <a:pt x="17" y="162"/>
                    <a:pt x="16" y="159"/>
                  </a:cubicBezTo>
                  <a:cubicBezTo>
                    <a:pt x="14" y="154"/>
                    <a:pt x="15" y="149"/>
                    <a:pt x="18" y="146"/>
                  </a:cubicBezTo>
                  <a:cubicBezTo>
                    <a:pt x="21" y="144"/>
                    <a:pt x="21" y="140"/>
                    <a:pt x="19" y="137"/>
                  </a:cubicBezTo>
                  <a:cubicBezTo>
                    <a:pt x="17" y="135"/>
                    <a:pt x="13" y="134"/>
                    <a:pt x="10" y="136"/>
                  </a:cubicBezTo>
                  <a:cubicBezTo>
                    <a:pt x="3" y="142"/>
                    <a:pt x="0" y="153"/>
                    <a:pt x="4" y="163"/>
                  </a:cubicBezTo>
                  <a:cubicBezTo>
                    <a:pt x="8" y="175"/>
                    <a:pt x="18" y="182"/>
                    <a:pt x="31" y="182"/>
                  </a:cubicBezTo>
                  <a:cubicBezTo>
                    <a:pt x="45" y="182"/>
                    <a:pt x="54" y="171"/>
                    <a:pt x="59" y="151"/>
                  </a:cubicBezTo>
                  <a:cubicBezTo>
                    <a:pt x="69" y="168"/>
                    <a:pt x="88" y="179"/>
                    <a:pt x="109" y="179"/>
                  </a:cubicBezTo>
                  <a:cubicBezTo>
                    <a:pt x="130" y="179"/>
                    <a:pt x="149" y="168"/>
                    <a:pt x="159" y="151"/>
                  </a:cubicBezTo>
                  <a:cubicBezTo>
                    <a:pt x="164" y="171"/>
                    <a:pt x="173" y="182"/>
                    <a:pt x="187" y="182"/>
                  </a:cubicBezTo>
                  <a:cubicBezTo>
                    <a:pt x="199" y="182"/>
                    <a:pt x="210" y="175"/>
                    <a:pt x="214" y="163"/>
                  </a:cubicBezTo>
                  <a:cubicBezTo>
                    <a:pt x="217" y="153"/>
                    <a:pt x="215" y="142"/>
                    <a:pt x="208" y="136"/>
                  </a:cubicBezTo>
                  <a:close/>
                  <a:moveTo>
                    <a:pt x="75" y="21"/>
                  </a:moveTo>
                  <a:cubicBezTo>
                    <a:pt x="75" y="14"/>
                    <a:pt x="89" y="6"/>
                    <a:pt x="109" y="6"/>
                  </a:cubicBezTo>
                  <a:cubicBezTo>
                    <a:pt x="129" y="6"/>
                    <a:pt x="142" y="14"/>
                    <a:pt x="142" y="21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37" y="65"/>
                    <a:pt x="123" y="60"/>
                    <a:pt x="109" y="60"/>
                  </a:cubicBezTo>
                  <a:cubicBezTo>
                    <a:pt x="94" y="60"/>
                    <a:pt x="81" y="65"/>
                    <a:pt x="71" y="73"/>
                  </a:cubicBezTo>
                  <a:lnTo>
                    <a:pt x="75" y="21"/>
                  </a:lnTo>
                  <a:close/>
                  <a:moveTo>
                    <a:pt x="109" y="173"/>
                  </a:moveTo>
                  <a:cubicBezTo>
                    <a:pt x="79" y="173"/>
                    <a:pt x="55" y="149"/>
                    <a:pt x="55" y="119"/>
                  </a:cubicBezTo>
                  <a:cubicBezTo>
                    <a:pt x="55" y="90"/>
                    <a:pt x="79" y="66"/>
                    <a:pt x="109" y="66"/>
                  </a:cubicBezTo>
                  <a:cubicBezTo>
                    <a:pt x="138" y="66"/>
                    <a:pt x="162" y="90"/>
                    <a:pt x="162" y="119"/>
                  </a:cubicBezTo>
                  <a:cubicBezTo>
                    <a:pt x="162" y="149"/>
                    <a:pt x="138" y="173"/>
                    <a:pt x="109" y="17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7359869" y="7820809"/>
              <a:ext cx="126302" cy="43102"/>
            </a:xfrm>
            <a:custGeom>
              <a:avLst/>
              <a:gdLst>
                <a:gd name="T0" fmla="*/ 44 w 50"/>
                <a:gd name="T1" fmla="*/ 2 h 17"/>
                <a:gd name="T2" fmla="*/ 25 w 50"/>
                <a:gd name="T3" fmla="*/ 11 h 17"/>
                <a:gd name="T4" fmla="*/ 5 w 50"/>
                <a:gd name="T5" fmla="*/ 2 h 17"/>
                <a:gd name="T6" fmla="*/ 1 w 50"/>
                <a:gd name="T7" fmla="*/ 1 h 17"/>
                <a:gd name="T8" fmla="*/ 1 w 50"/>
                <a:gd name="T9" fmla="*/ 6 h 17"/>
                <a:gd name="T10" fmla="*/ 25 w 50"/>
                <a:gd name="T11" fmla="*/ 17 h 17"/>
                <a:gd name="T12" fmla="*/ 49 w 50"/>
                <a:gd name="T13" fmla="*/ 6 h 17"/>
                <a:gd name="T14" fmla="*/ 49 w 50"/>
                <a:gd name="T15" fmla="*/ 1 h 17"/>
                <a:gd name="T16" fmla="*/ 44 w 50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7">
                  <a:moveTo>
                    <a:pt x="44" y="2"/>
                  </a:moveTo>
                  <a:cubicBezTo>
                    <a:pt x="39" y="8"/>
                    <a:pt x="32" y="11"/>
                    <a:pt x="25" y="11"/>
                  </a:cubicBezTo>
                  <a:cubicBezTo>
                    <a:pt x="17" y="11"/>
                    <a:pt x="10" y="8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7" y="13"/>
                    <a:pt x="15" y="17"/>
                    <a:pt x="25" y="17"/>
                  </a:cubicBezTo>
                  <a:cubicBezTo>
                    <a:pt x="34" y="17"/>
                    <a:pt x="43" y="13"/>
                    <a:pt x="49" y="6"/>
                  </a:cubicBezTo>
                  <a:cubicBezTo>
                    <a:pt x="50" y="4"/>
                    <a:pt x="50" y="2"/>
                    <a:pt x="49" y="1"/>
                  </a:cubicBezTo>
                  <a:cubicBezTo>
                    <a:pt x="47" y="0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3" name="Freeform 171"/>
          <p:cNvSpPr>
            <a:spLocks noEditPoints="1"/>
          </p:cNvSpPr>
          <p:nvPr/>
        </p:nvSpPr>
        <p:spPr bwMode="auto">
          <a:xfrm>
            <a:off x="9531693" y="4659812"/>
            <a:ext cx="404449" cy="522786"/>
          </a:xfrm>
          <a:custGeom>
            <a:avLst/>
            <a:gdLst>
              <a:gd name="T0" fmla="*/ 157 w 160"/>
              <a:gd name="T1" fmla="*/ 19 h 211"/>
              <a:gd name="T2" fmla="*/ 135 w 160"/>
              <a:gd name="T3" fmla="*/ 1 h 211"/>
              <a:gd name="T4" fmla="*/ 115 w 160"/>
              <a:gd name="T5" fmla="*/ 8 h 211"/>
              <a:gd name="T6" fmla="*/ 106 w 160"/>
              <a:gd name="T7" fmla="*/ 17 h 211"/>
              <a:gd name="T8" fmla="*/ 47 w 160"/>
              <a:gd name="T9" fmla="*/ 92 h 211"/>
              <a:gd name="T10" fmla="*/ 38 w 160"/>
              <a:gd name="T11" fmla="*/ 102 h 211"/>
              <a:gd name="T12" fmla="*/ 42 w 160"/>
              <a:gd name="T13" fmla="*/ 107 h 211"/>
              <a:gd name="T14" fmla="*/ 45 w 160"/>
              <a:gd name="T15" fmla="*/ 122 h 211"/>
              <a:gd name="T16" fmla="*/ 54 w 160"/>
              <a:gd name="T17" fmla="*/ 119 h 211"/>
              <a:gd name="T18" fmla="*/ 58 w 160"/>
              <a:gd name="T19" fmla="*/ 119 h 211"/>
              <a:gd name="T20" fmla="*/ 75 w 160"/>
              <a:gd name="T21" fmla="*/ 119 h 211"/>
              <a:gd name="T22" fmla="*/ 127 w 160"/>
              <a:gd name="T23" fmla="*/ 87 h 211"/>
              <a:gd name="T24" fmla="*/ 128 w 160"/>
              <a:gd name="T25" fmla="*/ 158 h 211"/>
              <a:gd name="T26" fmla="*/ 103 w 160"/>
              <a:gd name="T27" fmla="*/ 171 h 211"/>
              <a:gd name="T28" fmla="*/ 57 w 160"/>
              <a:gd name="T29" fmla="*/ 156 h 211"/>
              <a:gd name="T30" fmla="*/ 49 w 160"/>
              <a:gd name="T31" fmla="*/ 144 h 211"/>
              <a:gd name="T32" fmla="*/ 5 w 160"/>
              <a:gd name="T33" fmla="*/ 109 h 211"/>
              <a:gd name="T34" fmla="*/ 40 w 160"/>
              <a:gd name="T35" fmla="*/ 153 h 211"/>
              <a:gd name="T36" fmla="*/ 46 w 160"/>
              <a:gd name="T37" fmla="*/ 155 h 211"/>
              <a:gd name="T38" fmla="*/ 39 w 160"/>
              <a:gd name="T39" fmla="*/ 158 h 211"/>
              <a:gd name="T40" fmla="*/ 24 w 160"/>
              <a:gd name="T41" fmla="*/ 154 h 211"/>
              <a:gd name="T42" fmla="*/ 1 w 160"/>
              <a:gd name="T43" fmla="*/ 148 h 211"/>
              <a:gd name="T44" fmla="*/ 22 w 160"/>
              <a:gd name="T45" fmla="*/ 160 h 211"/>
              <a:gd name="T46" fmla="*/ 31 w 160"/>
              <a:gd name="T47" fmla="*/ 169 h 211"/>
              <a:gd name="T48" fmla="*/ 53 w 160"/>
              <a:gd name="T49" fmla="*/ 165 h 211"/>
              <a:gd name="T50" fmla="*/ 87 w 160"/>
              <a:gd name="T51" fmla="*/ 183 h 211"/>
              <a:gd name="T52" fmla="*/ 79 w 160"/>
              <a:gd name="T53" fmla="*/ 211 h 211"/>
              <a:gd name="T54" fmla="*/ 151 w 160"/>
              <a:gd name="T55" fmla="*/ 205 h 211"/>
              <a:gd name="T56" fmla="*/ 137 w 160"/>
              <a:gd name="T57" fmla="*/ 167 h 211"/>
              <a:gd name="T58" fmla="*/ 131 w 160"/>
              <a:gd name="T59" fmla="*/ 82 h 211"/>
              <a:gd name="T60" fmla="*/ 141 w 160"/>
              <a:gd name="T61" fmla="*/ 52 h 211"/>
              <a:gd name="T62" fmla="*/ 150 w 160"/>
              <a:gd name="T63" fmla="*/ 52 h 211"/>
              <a:gd name="T64" fmla="*/ 144 w 160"/>
              <a:gd name="T65" fmla="*/ 37 h 211"/>
              <a:gd name="T66" fmla="*/ 158 w 160"/>
              <a:gd name="T67" fmla="*/ 21 h 211"/>
              <a:gd name="T68" fmla="*/ 28 w 160"/>
              <a:gd name="T69" fmla="*/ 160 h 211"/>
              <a:gd name="T70" fmla="*/ 33 w 160"/>
              <a:gd name="T71" fmla="*/ 160 h 211"/>
              <a:gd name="T72" fmla="*/ 115 w 160"/>
              <a:gd name="T73" fmla="*/ 181 h 211"/>
              <a:gd name="T74" fmla="*/ 93 w 160"/>
              <a:gd name="T75" fmla="*/ 198 h 211"/>
              <a:gd name="T76" fmla="*/ 113 w 160"/>
              <a:gd name="T77" fmla="*/ 181 h 211"/>
              <a:gd name="T78" fmla="*/ 56 w 160"/>
              <a:gd name="T79" fmla="*/ 112 h 211"/>
              <a:gd name="T80" fmla="*/ 52 w 160"/>
              <a:gd name="T81" fmla="*/ 96 h 211"/>
              <a:gd name="T82" fmla="*/ 56 w 160"/>
              <a:gd name="T83" fmla="*/ 112 h 211"/>
              <a:gd name="T84" fmla="*/ 57 w 160"/>
              <a:gd name="T85" fmla="*/ 84 h 211"/>
              <a:gd name="T86" fmla="*/ 124 w 160"/>
              <a:gd name="T87" fmla="*/ 34 h 211"/>
              <a:gd name="T88" fmla="*/ 75 w 160"/>
              <a:gd name="T89" fmla="*/ 101 h 211"/>
              <a:gd name="T90" fmla="*/ 126 w 160"/>
              <a:gd name="T91" fmla="*/ 19 h 211"/>
              <a:gd name="T92" fmla="*/ 150 w 160"/>
              <a:gd name="T93" fmla="*/ 2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211">
                <a:moveTo>
                  <a:pt x="158" y="21"/>
                </a:moveTo>
                <a:cubicBezTo>
                  <a:pt x="158" y="20"/>
                  <a:pt x="157" y="20"/>
                  <a:pt x="157" y="19"/>
                </a:cubicBezTo>
                <a:cubicBezTo>
                  <a:pt x="139" y="1"/>
                  <a:pt x="139" y="1"/>
                  <a:pt x="139" y="1"/>
                </a:cubicBezTo>
                <a:cubicBezTo>
                  <a:pt x="138" y="0"/>
                  <a:pt x="136" y="0"/>
                  <a:pt x="135" y="1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15" y="8"/>
                  <a:pt x="115" y="8"/>
                  <a:pt x="115" y="8"/>
                </a:cubicBezTo>
                <a:cubicBezTo>
                  <a:pt x="113" y="6"/>
                  <a:pt x="109" y="6"/>
                  <a:pt x="106" y="8"/>
                </a:cubicBezTo>
                <a:cubicBezTo>
                  <a:pt x="104" y="10"/>
                  <a:pt x="104" y="14"/>
                  <a:pt x="106" y="17"/>
                </a:cubicBezTo>
                <a:cubicBezTo>
                  <a:pt x="39" y="84"/>
                  <a:pt x="39" y="84"/>
                  <a:pt x="39" y="84"/>
                </a:cubicBezTo>
                <a:cubicBezTo>
                  <a:pt x="47" y="92"/>
                  <a:pt x="47" y="92"/>
                  <a:pt x="47" y="92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100"/>
                  <a:pt x="38" y="101"/>
                  <a:pt x="38" y="102"/>
                </a:cubicBezTo>
                <a:cubicBezTo>
                  <a:pt x="38" y="103"/>
                  <a:pt x="39" y="104"/>
                  <a:pt x="39" y="104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5" y="120"/>
                  <a:pt x="55" y="120"/>
                  <a:pt x="56" y="120"/>
                </a:cubicBezTo>
                <a:cubicBezTo>
                  <a:pt x="57" y="120"/>
                  <a:pt x="58" y="120"/>
                  <a:pt x="58" y="119"/>
                </a:cubicBezTo>
                <a:cubicBezTo>
                  <a:pt x="66" y="111"/>
                  <a:pt x="66" y="111"/>
                  <a:pt x="66" y="111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26" y="89"/>
                  <a:pt x="127" y="91"/>
                  <a:pt x="128" y="93"/>
                </a:cubicBezTo>
                <a:cubicBezTo>
                  <a:pt x="146" y="111"/>
                  <a:pt x="146" y="140"/>
                  <a:pt x="128" y="158"/>
                </a:cubicBezTo>
                <a:cubicBezTo>
                  <a:pt x="123" y="163"/>
                  <a:pt x="117" y="167"/>
                  <a:pt x="110" y="169"/>
                </a:cubicBezTo>
                <a:cubicBezTo>
                  <a:pt x="108" y="170"/>
                  <a:pt x="106" y="170"/>
                  <a:pt x="103" y="171"/>
                </a:cubicBezTo>
                <a:cubicBezTo>
                  <a:pt x="89" y="173"/>
                  <a:pt x="74" y="169"/>
                  <a:pt x="63" y="158"/>
                </a:cubicBezTo>
                <a:cubicBezTo>
                  <a:pt x="61" y="156"/>
                  <a:pt x="59" y="156"/>
                  <a:pt x="57" y="156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1" y="148"/>
                  <a:pt x="51" y="146"/>
                  <a:pt x="49" y="144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2" y="107"/>
                  <a:pt x="8" y="107"/>
                  <a:pt x="5" y="109"/>
                </a:cubicBezTo>
                <a:cubicBezTo>
                  <a:pt x="3" y="111"/>
                  <a:pt x="3" y="115"/>
                  <a:pt x="5" y="118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42" y="154"/>
                  <a:pt x="43" y="155"/>
                  <a:pt x="45" y="155"/>
                </a:cubicBezTo>
                <a:cubicBezTo>
                  <a:pt x="45" y="155"/>
                  <a:pt x="46" y="155"/>
                  <a:pt x="46" y="155"/>
                </a:cubicBezTo>
                <a:cubicBezTo>
                  <a:pt x="50" y="159"/>
                  <a:pt x="50" y="159"/>
                  <a:pt x="50" y="159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38" y="154"/>
                  <a:pt x="35" y="151"/>
                  <a:pt x="31" y="151"/>
                </a:cubicBezTo>
                <a:cubicBezTo>
                  <a:pt x="28" y="151"/>
                  <a:pt x="26" y="152"/>
                  <a:pt x="24" y="154"/>
                </a:cubicBezTo>
                <a:cubicBezTo>
                  <a:pt x="5" y="147"/>
                  <a:pt x="5" y="147"/>
                  <a:pt x="5" y="147"/>
                </a:cubicBezTo>
                <a:cubicBezTo>
                  <a:pt x="3" y="146"/>
                  <a:pt x="1" y="147"/>
                  <a:pt x="1" y="148"/>
                </a:cubicBezTo>
                <a:cubicBezTo>
                  <a:pt x="0" y="150"/>
                  <a:pt x="1" y="152"/>
                  <a:pt x="3" y="152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5"/>
                  <a:pt x="26" y="169"/>
                  <a:pt x="31" y="169"/>
                </a:cubicBezTo>
                <a:cubicBezTo>
                  <a:pt x="34" y="169"/>
                  <a:pt x="37" y="167"/>
                  <a:pt x="39" y="164"/>
                </a:cubicBezTo>
                <a:cubicBezTo>
                  <a:pt x="53" y="165"/>
                  <a:pt x="53" y="165"/>
                  <a:pt x="53" y="165"/>
                </a:cubicBezTo>
                <a:cubicBezTo>
                  <a:pt x="53" y="166"/>
                  <a:pt x="54" y="166"/>
                  <a:pt x="54" y="167"/>
                </a:cubicBezTo>
                <a:cubicBezTo>
                  <a:pt x="63" y="176"/>
                  <a:pt x="75" y="181"/>
                  <a:pt x="87" y="183"/>
                </a:cubicBezTo>
                <a:cubicBezTo>
                  <a:pt x="82" y="189"/>
                  <a:pt x="79" y="197"/>
                  <a:pt x="79" y="205"/>
                </a:cubicBezTo>
                <a:cubicBezTo>
                  <a:pt x="79" y="211"/>
                  <a:pt x="79" y="211"/>
                  <a:pt x="79" y="211"/>
                </a:cubicBezTo>
                <a:cubicBezTo>
                  <a:pt x="151" y="211"/>
                  <a:pt x="151" y="211"/>
                  <a:pt x="151" y="211"/>
                </a:cubicBezTo>
                <a:cubicBezTo>
                  <a:pt x="151" y="205"/>
                  <a:pt x="151" y="205"/>
                  <a:pt x="151" y="205"/>
                </a:cubicBezTo>
                <a:cubicBezTo>
                  <a:pt x="151" y="190"/>
                  <a:pt x="143" y="178"/>
                  <a:pt x="131" y="172"/>
                </a:cubicBezTo>
                <a:cubicBezTo>
                  <a:pt x="133" y="171"/>
                  <a:pt x="135" y="169"/>
                  <a:pt x="137" y="167"/>
                </a:cubicBezTo>
                <a:cubicBezTo>
                  <a:pt x="160" y="144"/>
                  <a:pt x="160" y="107"/>
                  <a:pt x="137" y="84"/>
                </a:cubicBezTo>
                <a:cubicBezTo>
                  <a:pt x="136" y="82"/>
                  <a:pt x="133" y="82"/>
                  <a:pt x="131" y="8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3" y="53"/>
                  <a:pt x="144" y="54"/>
                  <a:pt x="146" y="54"/>
                </a:cubicBezTo>
                <a:cubicBezTo>
                  <a:pt x="147" y="54"/>
                  <a:pt x="149" y="53"/>
                  <a:pt x="150" y="52"/>
                </a:cubicBezTo>
                <a:cubicBezTo>
                  <a:pt x="153" y="50"/>
                  <a:pt x="153" y="46"/>
                  <a:pt x="150" y="43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3"/>
                  <a:pt x="158" y="22"/>
                  <a:pt x="158" y="21"/>
                </a:cubicBezTo>
                <a:close/>
                <a:moveTo>
                  <a:pt x="31" y="163"/>
                </a:moveTo>
                <a:cubicBezTo>
                  <a:pt x="29" y="163"/>
                  <a:pt x="28" y="161"/>
                  <a:pt x="28" y="160"/>
                </a:cubicBezTo>
                <a:cubicBezTo>
                  <a:pt x="28" y="159"/>
                  <a:pt x="29" y="157"/>
                  <a:pt x="31" y="157"/>
                </a:cubicBezTo>
                <a:cubicBezTo>
                  <a:pt x="32" y="157"/>
                  <a:pt x="33" y="159"/>
                  <a:pt x="33" y="160"/>
                </a:cubicBezTo>
                <a:cubicBezTo>
                  <a:pt x="33" y="161"/>
                  <a:pt x="32" y="163"/>
                  <a:pt x="31" y="163"/>
                </a:cubicBezTo>
                <a:close/>
                <a:moveTo>
                  <a:pt x="115" y="181"/>
                </a:moveTo>
                <a:cubicBezTo>
                  <a:pt x="126" y="181"/>
                  <a:pt x="135" y="189"/>
                  <a:pt x="138" y="198"/>
                </a:cubicBezTo>
                <a:cubicBezTo>
                  <a:pt x="93" y="198"/>
                  <a:pt x="93" y="198"/>
                  <a:pt x="93" y="198"/>
                </a:cubicBezTo>
                <a:cubicBezTo>
                  <a:pt x="95" y="191"/>
                  <a:pt x="100" y="186"/>
                  <a:pt x="107" y="183"/>
                </a:cubicBezTo>
                <a:cubicBezTo>
                  <a:pt x="109" y="183"/>
                  <a:pt x="111" y="182"/>
                  <a:pt x="113" y="181"/>
                </a:cubicBezTo>
                <a:cubicBezTo>
                  <a:pt x="114" y="181"/>
                  <a:pt x="114" y="181"/>
                  <a:pt x="115" y="181"/>
                </a:cubicBezTo>
                <a:close/>
                <a:moveTo>
                  <a:pt x="56" y="112"/>
                </a:moveTo>
                <a:cubicBezTo>
                  <a:pt x="46" y="102"/>
                  <a:pt x="46" y="102"/>
                  <a:pt x="46" y="102"/>
                </a:cubicBezTo>
                <a:cubicBezTo>
                  <a:pt x="52" y="96"/>
                  <a:pt x="52" y="96"/>
                  <a:pt x="52" y="96"/>
                </a:cubicBezTo>
                <a:cubicBezTo>
                  <a:pt x="62" y="106"/>
                  <a:pt x="62" y="106"/>
                  <a:pt x="62" y="106"/>
                </a:cubicBezTo>
                <a:lnTo>
                  <a:pt x="56" y="112"/>
                </a:lnTo>
                <a:close/>
                <a:moveTo>
                  <a:pt x="75" y="101"/>
                </a:moveTo>
                <a:cubicBezTo>
                  <a:pt x="57" y="84"/>
                  <a:pt x="57" y="84"/>
                  <a:pt x="57" y="84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33" y="43"/>
                  <a:pt x="133" y="43"/>
                  <a:pt x="133" y="43"/>
                </a:cubicBezTo>
                <a:lnTo>
                  <a:pt x="75" y="101"/>
                </a:lnTo>
                <a:close/>
                <a:moveTo>
                  <a:pt x="139" y="32"/>
                </a:moveTo>
                <a:cubicBezTo>
                  <a:pt x="126" y="19"/>
                  <a:pt x="126" y="19"/>
                  <a:pt x="126" y="19"/>
                </a:cubicBezTo>
                <a:cubicBezTo>
                  <a:pt x="137" y="8"/>
                  <a:pt x="137" y="8"/>
                  <a:pt x="137" y="8"/>
                </a:cubicBezTo>
                <a:cubicBezTo>
                  <a:pt x="150" y="21"/>
                  <a:pt x="150" y="21"/>
                  <a:pt x="150" y="21"/>
                </a:cubicBezTo>
                <a:lnTo>
                  <a:pt x="139" y="32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2"/>
          <p:cNvSpPr>
            <a:spLocks noEditPoints="1"/>
          </p:cNvSpPr>
          <p:nvPr/>
        </p:nvSpPr>
        <p:spPr bwMode="auto">
          <a:xfrm>
            <a:off x="8531216" y="4732112"/>
            <a:ext cx="502367" cy="378185"/>
          </a:xfrm>
          <a:custGeom>
            <a:avLst/>
            <a:gdLst>
              <a:gd name="T0" fmla="*/ 192 w 199"/>
              <a:gd name="T1" fmla="*/ 141 h 153"/>
              <a:gd name="T2" fmla="*/ 193 w 199"/>
              <a:gd name="T3" fmla="*/ 12 h 153"/>
              <a:gd name="T4" fmla="*/ 193 w 199"/>
              <a:gd name="T5" fmla="*/ 0 h 153"/>
              <a:gd name="T6" fmla="*/ 6 w 199"/>
              <a:gd name="T7" fmla="*/ 0 h 153"/>
              <a:gd name="T8" fmla="*/ 6 w 199"/>
              <a:gd name="T9" fmla="*/ 12 h 153"/>
              <a:gd name="T10" fmla="*/ 7 w 199"/>
              <a:gd name="T11" fmla="*/ 141 h 153"/>
              <a:gd name="T12" fmla="*/ 0 w 199"/>
              <a:gd name="T13" fmla="*/ 147 h 153"/>
              <a:gd name="T14" fmla="*/ 99 w 199"/>
              <a:gd name="T15" fmla="*/ 87 h 153"/>
              <a:gd name="T16" fmla="*/ 199 w 199"/>
              <a:gd name="T17" fmla="*/ 147 h 153"/>
              <a:gd name="T18" fmla="*/ 186 w 199"/>
              <a:gd name="T19" fmla="*/ 141 h 153"/>
              <a:gd name="T20" fmla="*/ 174 w 199"/>
              <a:gd name="T21" fmla="*/ 15 h 153"/>
              <a:gd name="T22" fmla="*/ 186 w 199"/>
              <a:gd name="T23" fmla="*/ 141 h 153"/>
              <a:gd name="T24" fmla="*/ 156 w 199"/>
              <a:gd name="T25" fmla="*/ 129 h 153"/>
              <a:gd name="T26" fmla="*/ 168 w 199"/>
              <a:gd name="T27" fmla="*/ 18 h 153"/>
              <a:gd name="T28" fmla="*/ 114 w 199"/>
              <a:gd name="T29" fmla="*/ 67 h 153"/>
              <a:gd name="T30" fmla="*/ 107 w 199"/>
              <a:gd name="T31" fmla="*/ 77 h 153"/>
              <a:gd name="T32" fmla="*/ 92 w 199"/>
              <a:gd name="T33" fmla="*/ 77 h 153"/>
              <a:gd name="T34" fmla="*/ 85 w 199"/>
              <a:gd name="T35" fmla="*/ 67 h 153"/>
              <a:gd name="T36" fmla="*/ 43 w 199"/>
              <a:gd name="T37" fmla="*/ 24 h 153"/>
              <a:gd name="T38" fmla="*/ 31 w 199"/>
              <a:gd name="T39" fmla="*/ 136 h 153"/>
              <a:gd name="T40" fmla="*/ 43 w 199"/>
              <a:gd name="T41" fmla="*/ 24 h 153"/>
              <a:gd name="T42" fmla="*/ 25 w 199"/>
              <a:gd name="T43" fmla="*/ 15 h 153"/>
              <a:gd name="T44" fmla="*/ 13 w 199"/>
              <a:gd name="T45" fmla="*/ 141 h 153"/>
              <a:gd name="T46" fmla="*/ 49 w 199"/>
              <a:gd name="T47" fmla="*/ 125 h 153"/>
              <a:gd name="T48" fmla="*/ 61 w 199"/>
              <a:gd name="T49" fmla="*/ 39 h 153"/>
              <a:gd name="T50" fmla="*/ 49 w 199"/>
              <a:gd name="T51" fmla="*/ 125 h 153"/>
              <a:gd name="T52" fmla="*/ 67 w 199"/>
              <a:gd name="T53" fmla="*/ 45 h 153"/>
              <a:gd name="T54" fmla="*/ 78 w 199"/>
              <a:gd name="T55" fmla="*/ 94 h 153"/>
              <a:gd name="T56" fmla="*/ 121 w 199"/>
              <a:gd name="T57" fmla="*/ 94 h 153"/>
              <a:gd name="T58" fmla="*/ 132 w 199"/>
              <a:gd name="T59" fmla="*/ 45 h 153"/>
              <a:gd name="T60" fmla="*/ 121 w 199"/>
              <a:gd name="T61" fmla="*/ 94 h 153"/>
              <a:gd name="T62" fmla="*/ 138 w 199"/>
              <a:gd name="T63" fmla="*/ 39 h 153"/>
              <a:gd name="T64" fmla="*/ 150 w 199"/>
              <a:gd name="T65" fmla="*/ 12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9" h="153">
                <a:moveTo>
                  <a:pt x="193" y="141"/>
                </a:moveTo>
                <a:cubicBezTo>
                  <a:pt x="193" y="141"/>
                  <a:pt x="192" y="141"/>
                  <a:pt x="192" y="141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3" y="12"/>
                  <a:pt x="193" y="12"/>
                </a:cubicBezTo>
                <a:cubicBezTo>
                  <a:pt x="196" y="12"/>
                  <a:pt x="199" y="10"/>
                  <a:pt x="199" y="6"/>
                </a:cubicBezTo>
                <a:cubicBezTo>
                  <a:pt x="199" y="3"/>
                  <a:pt x="196" y="0"/>
                  <a:pt x="193" y="0"/>
                </a:cubicBezTo>
                <a:cubicBezTo>
                  <a:pt x="152" y="0"/>
                  <a:pt x="125" y="33"/>
                  <a:pt x="99" y="66"/>
                </a:cubicBezTo>
                <a:cubicBezTo>
                  <a:pt x="74" y="33"/>
                  <a:pt x="47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2"/>
                  <a:pt x="6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1"/>
                  <a:pt x="6" y="141"/>
                  <a:pt x="6" y="141"/>
                </a:cubicBezTo>
                <a:cubicBezTo>
                  <a:pt x="3" y="141"/>
                  <a:pt x="0" y="144"/>
                  <a:pt x="0" y="147"/>
                </a:cubicBezTo>
                <a:cubicBezTo>
                  <a:pt x="0" y="151"/>
                  <a:pt x="3" y="153"/>
                  <a:pt x="6" y="153"/>
                </a:cubicBezTo>
                <a:cubicBezTo>
                  <a:pt x="47" y="153"/>
                  <a:pt x="74" y="121"/>
                  <a:pt x="99" y="87"/>
                </a:cubicBezTo>
                <a:cubicBezTo>
                  <a:pt x="125" y="121"/>
                  <a:pt x="152" y="153"/>
                  <a:pt x="193" y="153"/>
                </a:cubicBezTo>
                <a:cubicBezTo>
                  <a:pt x="196" y="153"/>
                  <a:pt x="199" y="151"/>
                  <a:pt x="199" y="147"/>
                </a:cubicBezTo>
                <a:cubicBezTo>
                  <a:pt x="199" y="144"/>
                  <a:pt x="196" y="141"/>
                  <a:pt x="193" y="141"/>
                </a:cubicBezTo>
                <a:close/>
                <a:moveTo>
                  <a:pt x="186" y="141"/>
                </a:moveTo>
                <a:cubicBezTo>
                  <a:pt x="182" y="140"/>
                  <a:pt x="178" y="139"/>
                  <a:pt x="174" y="138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8" y="14"/>
                  <a:pt x="182" y="13"/>
                  <a:pt x="186" y="13"/>
                </a:cubicBezTo>
                <a:lnTo>
                  <a:pt x="186" y="141"/>
                </a:lnTo>
                <a:close/>
                <a:moveTo>
                  <a:pt x="168" y="136"/>
                </a:moveTo>
                <a:cubicBezTo>
                  <a:pt x="164" y="134"/>
                  <a:pt x="160" y="132"/>
                  <a:pt x="156" y="129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60" y="21"/>
                  <a:pt x="164" y="19"/>
                  <a:pt x="168" y="18"/>
                </a:cubicBezTo>
                <a:lnTo>
                  <a:pt x="168" y="136"/>
                </a:lnTo>
                <a:close/>
                <a:moveTo>
                  <a:pt x="114" y="67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3"/>
                  <a:pt x="110" y="80"/>
                  <a:pt x="107" y="77"/>
                </a:cubicBezTo>
                <a:cubicBezTo>
                  <a:pt x="110" y="74"/>
                  <a:pt x="112" y="70"/>
                  <a:pt x="114" y="67"/>
                </a:cubicBezTo>
                <a:close/>
                <a:moveTo>
                  <a:pt x="92" y="77"/>
                </a:moveTo>
                <a:cubicBezTo>
                  <a:pt x="89" y="80"/>
                  <a:pt x="87" y="83"/>
                  <a:pt x="85" y="86"/>
                </a:cubicBezTo>
                <a:cubicBezTo>
                  <a:pt x="85" y="67"/>
                  <a:pt x="85" y="67"/>
                  <a:pt x="85" y="67"/>
                </a:cubicBezTo>
                <a:cubicBezTo>
                  <a:pt x="87" y="70"/>
                  <a:pt x="89" y="74"/>
                  <a:pt x="92" y="77"/>
                </a:cubicBezTo>
                <a:close/>
                <a:moveTo>
                  <a:pt x="43" y="24"/>
                </a:moveTo>
                <a:cubicBezTo>
                  <a:pt x="43" y="129"/>
                  <a:pt x="43" y="129"/>
                  <a:pt x="43" y="129"/>
                </a:cubicBezTo>
                <a:cubicBezTo>
                  <a:pt x="39" y="132"/>
                  <a:pt x="35" y="134"/>
                  <a:pt x="31" y="136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9"/>
                  <a:pt x="39" y="21"/>
                  <a:pt x="43" y="24"/>
                </a:cubicBezTo>
                <a:close/>
                <a:moveTo>
                  <a:pt x="13" y="13"/>
                </a:moveTo>
                <a:cubicBezTo>
                  <a:pt x="17" y="13"/>
                  <a:pt x="21" y="14"/>
                  <a:pt x="25" y="15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1" y="139"/>
                  <a:pt x="17" y="140"/>
                  <a:pt x="13" y="141"/>
                </a:cubicBezTo>
                <a:lnTo>
                  <a:pt x="13" y="13"/>
                </a:lnTo>
                <a:close/>
                <a:moveTo>
                  <a:pt x="49" y="125"/>
                </a:moveTo>
                <a:cubicBezTo>
                  <a:pt x="49" y="28"/>
                  <a:pt x="49" y="28"/>
                  <a:pt x="49" y="28"/>
                </a:cubicBezTo>
                <a:cubicBezTo>
                  <a:pt x="53" y="31"/>
                  <a:pt x="57" y="35"/>
                  <a:pt x="61" y="39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57" y="118"/>
                  <a:pt x="53" y="122"/>
                  <a:pt x="49" y="125"/>
                </a:cubicBezTo>
                <a:close/>
                <a:moveTo>
                  <a:pt x="67" y="108"/>
                </a:moveTo>
                <a:cubicBezTo>
                  <a:pt x="67" y="45"/>
                  <a:pt x="67" y="45"/>
                  <a:pt x="67" y="45"/>
                </a:cubicBezTo>
                <a:cubicBezTo>
                  <a:pt x="71" y="50"/>
                  <a:pt x="75" y="54"/>
                  <a:pt x="78" y="59"/>
                </a:cubicBezTo>
                <a:cubicBezTo>
                  <a:pt x="78" y="94"/>
                  <a:pt x="78" y="94"/>
                  <a:pt x="78" y="94"/>
                </a:cubicBezTo>
                <a:cubicBezTo>
                  <a:pt x="75" y="99"/>
                  <a:pt x="71" y="104"/>
                  <a:pt x="67" y="108"/>
                </a:cubicBezTo>
                <a:close/>
                <a:moveTo>
                  <a:pt x="121" y="94"/>
                </a:moveTo>
                <a:cubicBezTo>
                  <a:pt x="121" y="59"/>
                  <a:pt x="121" y="59"/>
                  <a:pt x="121" y="59"/>
                </a:cubicBezTo>
                <a:cubicBezTo>
                  <a:pt x="124" y="54"/>
                  <a:pt x="128" y="50"/>
                  <a:pt x="132" y="45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28" y="104"/>
                  <a:pt x="124" y="99"/>
                  <a:pt x="121" y="94"/>
                </a:cubicBezTo>
                <a:close/>
                <a:moveTo>
                  <a:pt x="138" y="115"/>
                </a:moveTo>
                <a:cubicBezTo>
                  <a:pt x="138" y="39"/>
                  <a:pt x="138" y="39"/>
                  <a:pt x="138" y="39"/>
                </a:cubicBezTo>
                <a:cubicBezTo>
                  <a:pt x="142" y="35"/>
                  <a:pt x="146" y="31"/>
                  <a:pt x="150" y="28"/>
                </a:cubicBezTo>
                <a:cubicBezTo>
                  <a:pt x="150" y="125"/>
                  <a:pt x="150" y="125"/>
                  <a:pt x="150" y="125"/>
                </a:cubicBezTo>
                <a:cubicBezTo>
                  <a:pt x="146" y="122"/>
                  <a:pt x="142" y="118"/>
                  <a:pt x="138" y="115"/>
                </a:cubicBez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3"/>
          <p:cNvSpPr>
            <a:spLocks noEditPoints="1"/>
          </p:cNvSpPr>
          <p:nvPr/>
        </p:nvSpPr>
        <p:spPr bwMode="auto">
          <a:xfrm>
            <a:off x="7614466" y="4720989"/>
            <a:ext cx="367552" cy="401822"/>
          </a:xfrm>
          <a:custGeom>
            <a:avLst/>
            <a:gdLst>
              <a:gd name="T0" fmla="*/ 259 w 259"/>
              <a:gd name="T1" fmla="*/ 81 h 289"/>
              <a:gd name="T2" fmla="*/ 172 w 259"/>
              <a:gd name="T3" fmla="*/ 0 h 289"/>
              <a:gd name="T4" fmla="*/ 89 w 259"/>
              <a:gd name="T5" fmla="*/ 0 h 289"/>
              <a:gd name="T6" fmla="*/ 0 w 259"/>
              <a:gd name="T7" fmla="*/ 81 h 289"/>
              <a:gd name="T8" fmla="*/ 83 w 259"/>
              <a:gd name="T9" fmla="*/ 171 h 289"/>
              <a:gd name="T10" fmla="*/ 19 w 259"/>
              <a:gd name="T11" fmla="*/ 241 h 289"/>
              <a:gd name="T12" fmla="*/ 71 w 259"/>
              <a:gd name="T13" fmla="*/ 289 h 289"/>
              <a:gd name="T14" fmla="*/ 130 w 259"/>
              <a:gd name="T15" fmla="*/ 223 h 289"/>
              <a:gd name="T16" fmla="*/ 190 w 259"/>
              <a:gd name="T17" fmla="*/ 289 h 289"/>
              <a:gd name="T18" fmla="*/ 242 w 259"/>
              <a:gd name="T19" fmla="*/ 241 h 289"/>
              <a:gd name="T20" fmla="*/ 178 w 259"/>
              <a:gd name="T21" fmla="*/ 171 h 289"/>
              <a:gd name="T22" fmla="*/ 259 w 259"/>
              <a:gd name="T23" fmla="*/ 81 h 289"/>
              <a:gd name="T24" fmla="*/ 169 w 259"/>
              <a:gd name="T25" fmla="*/ 162 h 289"/>
              <a:gd name="T26" fmla="*/ 138 w 259"/>
              <a:gd name="T27" fmla="*/ 129 h 289"/>
              <a:gd name="T28" fmla="*/ 170 w 259"/>
              <a:gd name="T29" fmla="*/ 93 h 289"/>
              <a:gd name="T30" fmla="*/ 204 w 259"/>
              <a:gd name="T31" fmla="*/ 125 h 289"/>
              <a:gd name="T32" fmla="*/ 169 w 259"/>
              <a:gd name="T33" fmla="*/ 162 h 289"/>
              <a:gd name="T34" fmla="*/ 130 w 259"/>
              <a:gd name="T35" fmla="*/ 57 h 289"/>
              <a:gd name="T36" fmla="*/ 162 w 259"/>
              <a:gd name="T37" fmla="*/ 86 h 289"/>
              <a:gd name="T38" fmla="*/ 130 w 259"/>
              <a:gd name="T39" fmla="*/ 120 h 289"/>
              <a:gd name="T40" fmla="*/ 99 w 259"/>
              <a:gd name="T41" fmla="*/ 86 h 289"/>
              <a:gd name="T42" fmla="*/ 130 w 259"/>
              <a:gd name="T43" fmla="*/ 57 h 289"/>
              <a:gd name="T44" fmla="*/ 211 w 259"/>
              <a:gd name="T45" fmla="*/ 116 h 289"/>
              <a:gd name="T46" fmla="*/ 178 w 259"/>
              <a:gd name="T47" fmla="*/ 84 h 289"/>
              <a:gd name="T48" fmla="*/ 178 w 259"/>
              <a:gd name="T49" fmla="*/ 84 h 289"/>
              <a:gd name="T50" fmla="*/ 178 w 259"/>
              <a:gd name="T51" fmla="*/ 84 h 289"/>
              <a:gd name="T52" fmla="*/ 174 w 259"/>
              <a:gd name="T53" fmla="*/ 81 h 289"/>
              <a:gd name="T54" fmla="*/ 174 w 259"/>
              <a:gd name="T55" fmla="*/ 81 h 289"/>
              <a:gd name="T56" fmla="*/ 138 w 259"/>
              <a:gd name="T57" fmla="*/ 48 h 289"/>
              <a:gd name="T58" fmla="*/ 170 w 259"/>
              <a:gd name="T59" fmla="*/ 15 h 289"/>
              <a:gd name="T60" fmla="*/ 243 w 259"/>
              <a:gd name="T61" fmla="*/ 82 h 289"/>
              <a:gd name="T62" fmla="*/ 211 w 259"/>
              <a:gd name="T63" fmla="*/ 116 h 289"/>
              <a:gd name="T64" fmla="*/ 92 w 259"/>
              <a:gd name="T65" fmla="*/ 13 h 289"/>
              <a:gd name="T66" fmla="*/ 156 w 259"/>
              <a:gd name="T67" fmla="*/ 13 h 289"/>
              <a:gd name="T68" fmla="*/ 126 w 259"/>
              <a:gd name="T69" fmla="*/ 45 h 289"/>
              <a:gd name="T70" fmla="*/ 92 w 259"/>
              <a:gd name="T71" fmla="*/ 77 h 289"/>
              <a:gd name="T72" fmla="*/ 60 w 259"/>
              <a:gd name="T73" fmla="*/ 43 h 289"/>
              <a:gd name="T74" fmla="*/ 92 w 259"/>
              <a:gd name="T75" fmla="*/ 13 h 289"/>
              <a:gd name="T76" fmla="*/ 69 w 259"/>
              <a:gd name="T77" fmla="*/ 271 h 289"/>
              <a:gd name="T78" fmla="*/ 35 w 259"/>
              <a:gd name="T79" fmla="*/ 241 h 289"/>
              <a:gd name="T80" fmla="*/ 90 w 259"/>
              <a:gd name="T81" fmla="*/ 180 h 289"/>
              <a:gd name="T82" fmla="*/ 122 w 259"/>
              <a:gd name="T83" fmla="*/ 214 h 289"/>
              <a:gd name="T84" fmla="*/ 69 w 259"/>
              <a:gd name="T85" fmla="*/ 271 h 289"/>
              <a:gd name="T86" fmla="*/ 224 w 259"/>
              <a:gd name="T87" fmla="*/ 241 h 289"/>
              <a:gd name="T88" fmla="*/ 190 w 259"/>
              <a:gd name="T89" fmla="*/ 271 h 289"/>
              <a:gd name="T90" fmla="*/ 135 w 259"/>
              <a:gd name="T91" fmla="*/ 210 h 289"/>
              <a:gd name="T92" fmla="*/ 135 w 259"/>
              <a:gd name="T93" fmla="*/ 210 h 289"/>
              <a:gd name="T94" fmla="*/ 96 w 259"/>
              <a:gd name="T95" fmla="*/ 168 h 289"/>
              <a:gd name="T96" fmla="*/ 96 w 259"/>
              <a:gd name="T97" fmla="*/ 168 h 289"/>
              <a:gd name="T98" fmla="*/ 17 w 259"/>
              <a:gd name="T99" fmla="*/ 82 h 289"/>
              <a:gd name="T100" fmla="*/ 51 w 259"/>
              <a:gd name="T101" fmla="*/ 50 h 289"/>
              <a:gd name="T102" fmla="*/ 87 w 259"/>
              <a:gd name="T103" fmla="*/ 89 h 289"/>
              <a:gd name="T104" fmla="*/ 87 w 259"/>
              <a:gd name="T105" fmla="*/ 89 h 289"/>
              <a:gd name="T106" fmla="*/ 126 w 259"/>
              <a:gd name="T107" fmla="*/ 132 h 289"/>
              <a:gd name="T108" fmla="*/ 126 w 259"/>
              <a:gd name="T109" fmla="*/ 132 h 289"/>
              <a:gd name="T110" fmla="*/ 165 w 259"/>
              <a:gd name="T111" fmla="*/ 175 h 289"/>
              <a:gd name="T112" fmla="*/ 165 w 259"/>
              <a:gd name="T113" fmla="*/ 175 h 289"/>
              <a:gd name="T114" fmla="*/ 224 w 259"/>
              <a:gd name="T115" fmla="*/ 241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9" h="289">
                <a:moveTo>
                  <a:pt x="259" y="81"/>
                </a:moveTo>
                <a:lnTo>
                  <a:pt x="172" y="0"/>
                </a:lnTo>
                <a:lnTo>
                  <a:pt x="89" y="0"/>
                </a:lnTo>
                <a:lnTo>
                  <a:pt x="0" y="81"/>
                </a:lnTo>
                <a:lnTo>
                  <a:pt x="83" y="171"/>
                </a:lnTo>
                <a:lnTo>
                  <a:pt x="19" y="241"/>
                </a:lnTo>
                <a:lnTo>
                  <a:pt x="71" y="289"/>
                </a:lnTo>
                <a:lnTo>
                  <a:pt x="130" y="223"/>
                </a:lnTo>
                <a:lnTo>
                  <a:pt x="190" y="289"/>
                </a:lnTo>
                <a:lnTo>
                  <a:pt x="242" y="241"/>
                </a:lnTo>
                <a:lnTo>
                  <a:pt x="178" y="171"/>
                </a:lnTo>
                <a:lnTo>
                  <a:pt x="259" y="81"/>
                </a:lnTo>
                <a:close/>
                <a:moveTo>
                  <a:pt x="169" y="162"/>
                </a:moveTo>
                <a:lnTo>
                  <a:pt x="138" y="129"/>
                </a:lnTo>
                <a:lnTo>
                  <a:pt x="170" y="93"/>
                </a:lnTo>
                <a:lnTo>
                  <a:pt x="204" y="125"/>
                </a:lnTo>
                <a:lnTo>
                  <a:pt x="169" y="162"/>
                </a:lnTo>
                <a:close/>
                <a:moveTo>
                  <a:pt x="130" y="57"/>
                </a:moveTo>
                <a:lnTo>
                  <a:pt x="162" y="86"/>
                </a:lnTo>
                <a:lnTo>
                  <a:pt x="130" y="120"/>
                </a:lnTo>
                <a:lnTo>
                  <a:pt x="99" y="86"/>
                </a:lnTo>
                <a:lnTo>
                  <a:pt x="130" y="57"/>
                </a:lnTo>
                <a:close/>
                <a:moveTo>
                  <a:pt x="211" y="116"/>
                </a:moveTo>
                <a:lnTo>
                  <a:pt x="178" y="84"/>
                </a:lnTo>
                <a:lnTo>
                  <a:pt x="178" y="84"/>
                </a:lnTo>
                <a:lnTo>
                  <a:pt x="178" y="84"/>
                </a:lnTo>
                <a:lnTo>
                  <a:pt x="174" y="81"/>
                </a:lnTo>
                <a:lnTo>
                  <a:pt x="174" y="81"/>
                </a:lnTo>
                <a:lnTo>
                  <a:pt x="138" y="48"/>
                </a:lnTo>
                <a:lnTo>
                  <a:pt x="170" y="15"/>
                </a:lnTo>
                <a:lnTo>
                  <a:pt x="243" y="82"/>
                </a:lnTo>
                <a:lnTo>
                  <a:pt x="211" y="116"/>
                </a:lnTo>
                <a:close/>
                <a:moveTo>
                  <a:pt x="92" y="13"/>
                </a:moveTo>
                <a:lnTo>
                  <a:pt x="156" y="13"/>
                </a:lnTo>
                <a:lnTo>
                  <a:pt x="126" y="45"/>
                </a:lnTo>
                <a:lnTo>
                  <a:pt x="92" y="77"/>
                </a:lnTo>
                <a:lnTo>
                  <a:pt x="60" y="43"/>
                </a:lnTo>
                <a:lnTo>
                  <a:pt x="92" y="13"/>
                </a:lnTo>
                <a:close/>
                <a:moveTo>
                  <a:pt x="69" y="271"/>
                </a:moveTo>
                <a:lnTo>
                  <a:pt x="35" y="241"/>
                </a:lnTo>
                <a:lnTo>
                  <a:pt x="90" y="180"/>
                </a:lnTo>
                <a:lnTo>
                  <a:pt x="122" y="214"/>
                </a:lnTo>
                <a:lnTo>
                  <a:pt x="69" y="271"/>
                </a:lnTo>
                <a:close/>
                <a:moveTo>
                  <a:pt x="224" y="241"/>
                </a:moveTo>
                <a:lnTo>
                  <a:pt x="190" y="271"/>
                </a:lnTo>
                <a:lnTo>
                  <a:pt x="135" y="210"/>
                </a:lnTo>
                <a:lnTo>
                  <a:pt x="135" y="210"/>
                </a:lnTo>
                <a:lnTo>
                  <a:pt x="96" y="168"/>
                </a:lnTo>
                <a:lnTo>
                  <a:pt x="96" y="168"/>
                </a:lnTo>
                <a:lnTo>
                  <a:pt x="17" y="82"/>
                </a:lnTo>
                <a:lnTo>
                  <a:pt x="51" y="50"/>
                </a:lnTo>
                <a:lnTo>
                  <a:pt x="87" y="89"/>
                </a:lnTo>
                <a:lnTo>
                  <a:pt x="87" y="89"/>
                </a:lnTo>
                <a:lnTo>
                  <a:pt x="126" y="132"/>
                </a:lnTo>
                <a:lnTo>
                  <a:pt x="126" y="132"/>
                </a:lnTo>
                <a:lnTo>
                  <a:pt x="165" y="175"/>
                </a:lnTo>
                <a:lnTo>
                  <a:pt x="165" y="175"/>
                </a:lnTo>
                <a:lnTo>
                  <a:pt x="224" y="241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1" name="组合 230"/>
          <p:cNvGrpSpPr/>
          <p:nvPr/>
        </p:nvGrpSpPr>
        <p:grpSpPr>
          <a:xfrm>
            <a:off x="9493377" y="2793288"/>
            <a:ext cx="427155" cy="535300"/>
            <a:chOff x="3431753" y="7449575"/>
            <a:chExt cx="427155" cy="535300"/>
          </a:xfrm>
        </p:grpSpPr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3451621" y="7449575"/>
              <a:ext cx="387419" cy="383747"/>
            </a:xfrm>
            <a:custGeom>
              <a:avLst/>
              <a:gdLst>
                <a:gd name="T0" fmla="*/ 36 w 153"/>
                <a:gd name="T1" fmla="*/ 133 h 155"/>
                <a:gd name="T2" fmla="*/ 40 w 153"/>
                <a:gd name="T3" fmla="*/ 150 h 155"/>
                <a:gd name="T4" fmla="*/ 46 w 153"/>
                <a:gd name="T5" fmla="*/ 155 h 155"/>
                <a:gd name="T6" fmla="*/ 107 w 153"/>
                <a:gd name="T7" fmla="*/ 155 h 155"/>
                <a:gd name="T8" fmla="*/ 113 w 153"/>
                <a:gd name="T9" fmla="*/ 150 h 155"/>
                <a:gd name="T10" fmla="*/ 117 w 153"/>
                <a:gd name="T11" fmla="*/ 133 h 155"/>
                <a:gd name="T12" fmla="*/ 153 w 153"/>
                <a:gd name="T13" fmla="*/ 72 h 155"/>
                <a:gd name="T14" fmla="*/ 76 w 153"/>
                <a:gd name="T15" fmla="*/ 0 h 155"/>
                <a:gd name="T16" fmla="*/ 0 w 153"/>
                <a:gd name="T17" fmla="*/ 72 h 155"/>
                <a:gd name="T18" fmla="*/ 36 w 153"/>
                <a:gd name="T19" fmla="*/ 133 h 155"/>
                <a:gd name="T20" fmla="*/ 76 w 153"/>
                <a:gd name="T21" fmla="*/ 12 h 155"/>
                <a:gd name="T22" fmla="*/ 141 w 153"/>
                <a:gd name="T23" fmla="*/ 72 h 155"/>
                <a:gd name="T24" fmla="*/ 120 w 153"/>
                <a:gd name="T25" fmla="*/ 115 h 155"/>
                <a:gd name="T26" fmla="*/ 122 w 153"/>
                <a:gd name="T27" fmla="*/ 107 h 155"/>
                <a:gd name="T28" fmla="*/ 127 w 153"/>
                <a:gd name="T29" fmla="*/ 103 h 155"/>
                <a:gd name="T30" fmla="*/ 127 w 153"/>
                <a:gd name="T31" fmla="*/ 94 h 155"/>
                <a:gd name="T32" fmla="*/ 118 w 153"/>
                <a:gd name="T33" fmla="*/ 94 h 155"/>
                <a:gd name="T34" fmla="*/ 112 w 153"/>
                <a:gd name="T35" fmla="*/ 99 h 155"/>
                <a:gd name="T36" fmla="*/ 112 w 153"/>
                <a:gd name="T37" fmla="*/ 99 h 155"/>
                <a:gd name="T38" fmla="*/ 111 w 153"/>
                <a:gd name="T39" fmla="*/ 100 h 155"/>
                <a:gd name="T40" fmla="*/ 111 w 153"/>
                <a:gd name="T41" fmla="*/ 102 h 155"/>
                <a:gd name="T42" fmla="*/ 110 w 153"/>
                <a:gd name="T43" fmla="*/ 102 h 155"/>
                <a:gd name="T44" fmla="*/ 102 w 153"/>
                <a:gd name="T45" fmla="*/ 143 h 155"/>
                <a:gd name="T46" fmla="*/ 51 w 153"/>
                <a:gd name="T47" fmla="*/ 143 h 155"/>
                <a:gd name="T48" fmla="*/ 42 w 153"/>
                <a:gd name="T49" fmla="*/ 102 h 155"/>
                <a:gd name="T50" fmla="*/ 42 w 153"/>
                <a:gd name="T51" fmla="*/ 102 h 155"/>
                <a:gd name="T52" fmla="*/ 42 w 153"/>
                <a:gd name="T53" fmla="*/ 100 h 155"/>
                <a:gd name="T54" fmla="*/ 41 w 153"/>
                <a:gd name="T55" fmla="*/ 99 h 155"/>
                <a:gd name="T56" fmla="*/ 41 w 153"/>
                <a:gd name="T57" fmla="*/ 99 h 155"/>
                <a:gd name="T58" fmla="*/ 35 w 153"/>
                <a:gd name="T59" fmla="*/ 94 h 155"/>
                <a:gd name="T60" fmla="*/ 26 w 153"/>
                <a:gd name="T61" fmla="*/ 94 h 155"/>
                <a:gd name="T62" fmla="*/ 26 w 153"/>
                <a:gd name="T63" fmla="*/ 103 h 155"/>
                <a:gd name="T64" fmla="*/ 31 w 153"/>
                <a:gd name="T65" fmla="*/ 107 h 155"/>
                <a:gd name="T66" fmla="*/ 32 w 153"/>
                <a:gd name="T67" fmla="*/ 115 h 155"/>
                <a:gd name="T68" fmla="*/ 12 w 153"/>
                <a:gd name="T69" fmla="*/ 72 h 155"/>
                <a:gd name="T70" fmla="*/ 76 w 153"/>
                <a:gd name="T71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" h="155">
                  <a:moveTo>
                    <a:pt x="36" y="133"/>
                  </a:moveTo>
                  <a:cubicBezTo>
                    <a:pt x="40" y="150"/>
                    <a:pt x="40" y="150"/>
                    <a:pt x="40" y="150"/>
                  </a:cubicBezTo>
                  <a:cubicBezTo>
                    <a:pt x="40" y="153"/>
                    <a:pt x="43" y="155"/>
                    <a:pt x="46" y="155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10" y="155"/>
                    <a:pt x="113" y="153"/>
                    <a:pt x="113" y="150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39" y="121"/>
                    <a:pt x="153" y="98"/>
                    <a:pt x="153" y="72"/>
                  </a:cubicBezTo>
                  <a:cubicBezTo>
                    <a:pt x="153" y="32"/>
                    <a:pt x="119" y="0"/>
                    <a:pt x="76" y="0"/>
                  </a:cubicBezTo>
                  <a:cubicBezTo>
                    <a:pt x="34" y="0"/>
                    <a:pt x="0" y="32"/>
                    <a:pt x="0" y="72"/>
                  </a:cubicBezTo>
                  <a:cubicBezTo>
                    <a:pt x="0" y="98"/>
                    <a:pt x="14" y="121"/>
                    <a:pt x="36" y="133"/>
                  </a:cubicBezTo>
                  <a:close/>
                  <a:moveTo>
                    <a:pt x="76" y="12"/>
                  </a:moveTo>
                  <a:cubicBezTo>
                    <a:pt x="112" y="12"/>
                    <a:pt x="141" y="39"/>
                    <a:pt x="141" y="72"/>
                  </a:cubicBezTo>
                  <a:cubicBezTo>
                    <a:pt x="141" y="89"/>
                    <a:pt x="133" y="105"/>
                    <a:pt x="120" y="115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9" y="101"/>
                    <a:pt x="129" y="97"/>
                    <a:pt x="127" y="94"/>
                  </a:cubicBezTo>
                  <a:cubicBezTo>
                    <a:pt x="125" y="92"/>
                    <a:pt x="121" y="91"/>
                    <a:pt x="118" y="94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100"/>
                    <a:pt x="111" y="100"/>
                    <a:pt x="111" y="100"/>
                  </a:cubicBezTo>
                  <a:cubicBezTo>
                    <a:pt x="111" y="101"/>
                    <a:pt x="111" y="101"/>
                    <a:pt x="111" y="102"/>
                  </a:cubicBezTo>
                  <a:cubicBezTo>
                    <a:pt x="111" y="102"/>
                    <a:pt x="110" y="102"/>
                    <a:pt x="110" y="102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1"/>
                    <a:pt x="42" y="101"/>
                    <a:pt x="42" y="100"/>
                  </a:cubicBezTo>
                  <a:cubicBezTo>
                    <a:pt x="41" y="100"/>
                    <a:pt x="41" y="100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2" y="91"/>
                    <a:pt x="28" y="92"/>
                    <a:pt x="26" y="94"/>
                  </a:cubicBezTo>
                  <a:cubicBezTo>
                    <a:pt x="24" y="97"/>
                    <a:pt x="24" y="101"/>
                    <a:pt x="26" y="103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20" y="105"/>
                    <a:pt x="12" y="89"/>
                    <a:pt x="12" y="72"/>
                  </a:cubicBezTo>
                  <a:cubicBezTo>
                    <a:pt x="12" y="39"/>
                    <a:pt x="41" y="12"/>
                    <a:pt x="76" y="1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5"/>
            <p:cNvSpPr>
              <a:spLocks noEditPoints="1"/>
            </p:cNvSpPr>
            <p:nvPr/>
          </p:nvSpPr>
          <p:spPr bwMode="auto">
            <a:xfrm>
              <a:off x="3646039" y="7591394"/>
              <a:ext cx="119206" cy="108450"/>
            </a:xfrm>
            <a:custGeom>
              <a:avLst/>
              <a:gdLst>
                <a:gd name="T0" fmla="*/ 24 w 47"/>
                <a:gd name="T1" fmla="*/ 44 h 44"/>
                <a:gd name="T2" fmla="*/ 42 w 47"/>
                <a:gd name="T3" fmla="*/ 32 h 44"/>
                <a:gd name="T4" fmla="*/ 44 w 47"/>
                <a:gd name="T5" fmla="*/ 10 h 44"/>
                <a:gd name="T6" fmla="*/ 24 w 47"/>
                <a:gd name="T7" fmla="*/ 0 h 44"/>
                <a:gd name="T8" fmla="*/ 4 w 47"/>
                <a:gd name="T9" fmla="*/ 10 h 44"/>
                <a:gd name="T10" fmla="*/ 5 w 47"/>
                <a:gd name="T11" fmla="*/ 32 h 44"/>
                <a:gd name="T12" fmla="*/ 24 w 47"/>
                <a:gd name="T13" fmla="*/ 44 h 44"/>
                <a:gd name="T14" fmla="*/ 9 w 47"/>
                <a:gd name="T15" fmla="*/ 13 h 44"/>
                <a:gd name="T16" fmla="*/ 24 w 47"/>
                <a:gd name="T17" fmla="*/ 7 h 44"/>
                <a:gd name="T18" fmla="*/ 38 w 47"/>
                <a:gd name="T19" fmla="*/ 13 h 44"/>
                <a:gd name="T20" fmla="*/ 36 w 47"/>
                <a:gd name="T21" fmla="*/ 29 h 44"/>
                <a:gd name="T22" fmla="*/ 24 w 47"/>
                <a:gd name="T23" fmla="*/ 38 h 44"/>
                <a:gd name="T24" fmla="*/ 11 w 47"/>
                <a:gd name="T25" fmla="*/ 29 h 44"/>
                <a:gd name="T26" fmla="*/ 9 w 47"/>
                <a:gd name="T27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24" y="44"/>
                  </a:moveTo>
                  <a:cubicBezTo>
                    <a:pt x="31" y="44"/>
                    <a:pt x="37" y="40"/>
                    <a:pt x="42" y="32"/>
                  </a:cubicBezTo>
                  <a:cubicBezTo>
                    <a:pt x="46" y="24"/>
                    <a:pt x="47" y="16"/>
                    <a:pt x="44" y="10"/>
                  </a:cubicBezTo>
                  <a:cubicBezTo>
                    <a:pt x="40" y="4"/>
                    <a:pt x="33" y="0"/>
                    <a:pt x="24" y="0"/>
                  </a:cubicBezTo>
                  <a:cubicBezTo>
                    <a:pt x="14" y="0"/>
                    <a:pt x="7" y="4"/>
                    <a:pt x="4" y="10"/>
                  </a:cubicBezTo>
                  <a:cubicBezTo>
                    <a:pt x="0" y="16"/>
                    <a:pt x="1" y="24"/>
                    <a:pt x="5" y="32"/>
                  </a:cubicBezTo>
                  <a:cubicBezTo>
                    <a:pt x="10" y="40"/>
                    <a:pt x="17" y="44"/>
                    <a:pt x="24" y="44"/>
                  </a:cubicBezTo>
                  <a:close/>
                  <a:moveTo>
                    <a:pt x="9" y="13"/>
                  </a:moveTo>
                  <a:cubicBezTo>
                    <a:pt x="11" y="9"/>
                    <a:pt x="17" y="7"/>
                    <a:pt x="24" y="7"/>
                  </a:cubicBezTo>
                  <a:cubicBezTo>
                    <a:pt x="31" y="7"/>
                    <a:pt x="36" y="9"/>
                    <a:pt x="38" y="13"/>
                  </a:cubicBezTo>
                  <a:cubicBezTo>
                    <a:pt x="41" y="17"/>
                    <a:pt x="40" y="23"/>
                    <a:pt x="36" y="29"/>
                  </a:cubicBezTo>
                  <a:cubicBezTo>
                    <a:pt x="33" y="35"/>
                    <a:pt x="28" y="38"/>
                    <a:pt x="24" y="38"/>
                  </a:cubicBezTo>
                  <a:cubicBezTo>
                    <a:pt x="19" y="38"/>
                    <a:pt x="14" y="35"/>
                    <a:pt x="11" y="29"/>
                  </a:cubicBezTo>
                  <a:cubicBezTo>
                    <a:pt x="7" y="23"/>
                    <a:pt x="7" y="17"/>
                    <a:pt x="9" y="1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6"/>
            <p:cNvSpPr>
              <a:spLocks noEditPoints="1"/>
            </p:cNvSpPr>
            <p:nvPr/>
          </p:nvSpPr>
          <p:spPr bwMode="auto">
            <a:xfrm>
              <a:off x="3525415" y="7591394"/>
              <a:ext cx="119206" cy="108450"/>
            </a:xfrm>
            <a:custGeom>
              <a:avLst/>
              <a:gdLst>
                <a:gd name="T0" fmla="*/ 23 w 47"/>
                <a:gd name="T1" fmla="*/ 44 h 44"/>
                <a:gd name="T2" fmla="*/ 41 w 47"/>
                <a:gd name="T3" fmla="*/ 32 h 44"/>
                <a:gd name="T4" fmla="*/ 43 w 47"/>
                <a:gd name="T5" fmla="*/ 10 h 44"/>
                <a:gd name="T6" fmla="*/ 23 w 47"/>
                <a:gd name="T7" fmla="*/ 0 h 44"/>
                <a:gd name="T8" fmla="*/ 3 w 47"/>
                <a:gd name="T9" fmla="*/ 10 h 44"/>
                <a:gd name="T10" fmla="*/ 5 w 47"/>
                <a:gd name="T11" fmla="*/ 32 h 44"/>
                <a:gd name="T12" fmla="*/ 23 w 47"/>
                <a:gd name="T13" fmla="*/ 44 h 44"/>
                <a:gd name="T14" fmla="*/ 9 w 47"/>
                <a:gd name="T15" fmla="*/ 13 h 44"/>
                <a:gd name="T16" fmla="*/ 23 w 47"/>
                <a:gd name="T17" fmla="*/ 7 h 44"/>
                <a:gd name="T18" fmla="*/ 38 w 47"/>
                <a:gd name="T19" fmla="*/ 13 h 44"/>
                <a:gd name="T20" fmla="*/ 36 w 47"/>
                <a:gd name="T21" fmla="*/ 29 h 44"/>
                <a:gd name="T22" fmla="*/ 23 w 47"/>
                <a:gd name="T23" fmla="*/ 38 h 44"/>
                <a:gd name="T24" fmla="*/ 11 w 47"/>
                <a:gd name="T25" fmla="*/ 29 h 44"/>
                <a:gd name="T26" fmla="*/ 9 w 47"/>
                <a:gd name="T27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23" y="44"/>
                  </a:moveTo>
                  <a:cubicBezTo>
                    <a:pt x="30" y="44"/>
                    <a:pt x="37" y="40"/>
                    <a:pt x="41" y="32"/>
                  </a:cubicBezTo>
                  <a:cubicBezTo>
                    <a:pt x="46" y="24"/>
                    <a:pt x="47" y="16"/>
                    <a:pt x="43" y="10"/>
                  </a:cubicBezTo>
                  <a:cubicBezTo>
                    <a:pt x="40" y="4"/>
                    <a:pt x="33" y="0"/>
                    <a:pt x="23" y="0"/>
                  </a:cubicBezTo>
                  <a:cubicBezTo>
                    <a:pt x="14" y="0"/>
                    <a:pt x="7" y="4"/>
                    <a:pt x="3" y="10"/>
                  </a:cubicBezTo>
                  <a:cubicBezTo>
                    <a:pt x="0" y="16"/>
                    <a:pt x="0" y="24"/>
                    <a:pt x="5" y="32"/>
                  </a:cubicBezTo>
                  <a:cubicBezTo>
                    <a:pt x="10" y="40"/>
                    <a:pt x="16" y="44"/>
                    <a:pt x="23" y="44"/>
                  </a:cubicBezTo>
                  <a:close/>
                  <a:moveTo>
                    <a:pt x="9" y="13"/>
                  </a:moveTo>
                  <a:cubicBezTo>
                    <a:pt x="11" y="9"/>
                    <a:pt x="16" y="7"/>
                    <a:pt x="23" y="7"/>
                  </a:cubicBezTo>
                  <a:cubicBezTo>
                    <a:pt x="30" y="7"/>
                    <a:pt x="36" y="9"/>
                    <a:pt x="38" y="13"/>
                  </a:cubicBezTo>
                  <a:cubicBezTo>
                    <a:pt x="40" y="17"/>
                    <a:pt x="40" y="23"/>
                    <a:pt x="36" y="29"/>
                  </a:cubicBezTo>
                  <a:cubicBezTo>
                    <a:pt x="32" y="35"/>
                    <a:pt x="28" y="38"/>
                    <a:pt x="23" y="38"/>
                  </a:cubicBezTo>
                  <a:cubicBezTo>
                    <a:pt x="19" y="38"/>
                    <a:pt x="14" y="35"/>
                    <a:pt x="11" y="29"/>
                  </a:cubicBezTo>
                  <a:cubicBezTo>
                    <a:pt x="7" y="23"/>
                    <a:pt x="6" y="17"/>
                    <a:pt x="9" y="13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7"/>
            <p:cNvSpPr>
              <a:spLocks noEditPoints="1"/>
            </p:cNvSpPr>
            <p:nvPr/>
          </p:nvSpPr>
          <p:spPr bwMode="auto">
            <a:xfrm>
              <a:off x="3606304" y="7695674"/>
              <a:ext cx="78052" cy="79253"/>
            </a:xfrm>
            <a:custGeom>
              <a:avLst/>
              <a:gdLst>
                <a:gd name="T0" fmla="*/ 8 w 31"/>
                <a:gd name="T1" fmla="*/ 6 h 32"/>
                <a:gd name="T2" fmla="*/ 2 w 31"/>
                <a:gd name="T3" fmla="*/ 17 h 32"/>
                <a:gd name="T4" fmla="*/ 2 w 31"/>
                <a:gd name="T5" fmla="*/ 28 h 32"/>
                <a:gd name="T6" fmla="*/ 10 w 31"/>
                <a:gd name="T7" fmla="*/ 32 h 32"/>
                <a:gd name="T8" fmla="*/ 21 w 31"/>
                <a:gd name="T9" fmla="*/ 32 h 32"/>
                <a:gd name="T10" fmla="*/ 29 w 31"/>
                <a:gd name="T11" fmla="*/ 28 h 32"/>
                <a:gd name="T12" fmla="*/ 29 w 31"/>
                <a:gd name="T13" fmla="*/ 17 h 32"/>
                <a:gd name="T14" fmla="*/ 23 w 31"/>
                <a:gd name="T15" fmla="*/ 6 h 32"/>
                <a:gd name="T16" fmla="*/ 15 w 31"/>
                <a:gd name="T17" fmla="*/ 0 h 32"/>
                <a:gd name="T18" fmla="*/ 8 w 31"/>
                <a:gd name="T19" fmla="*/ 6 h 32"/>
                <a:gd name="T20" fmla="*/ 15 w 31"/>
                <a:gd name="T21" fmla="*/ 7 h 32"/>
                <a:gd name="T22" fmla="*/ 18 w 31"/>
                <a:gd name="T23" fmla="*/ 9 h 32"/>
                <a:gd name="T24" fmla="*/ 23 w 31"/>
                <a:gd name="T25" fmla="*/ 20 h 32"/>
                <a:gd name="T26" fmla="*/ 24 w 31"/>
                <a:gd name="T27" fmla="*/ 24 h 32"/>
                <a:gd name="T28" fmla="*/ 21 w 31"/>
                <a:gd name="T29" fmla="*/ 25 h 32"/>
                <a:gd name="T30" fmla="*/ 10 w 31"/>
                <a:gd name="T31" fmla="*/ 25 h 32"/>
                <a:gd name="T32" fmla="*/ 7 w 31"/>
                <a:gd name="T33" fmla="*/ 24 h 32"/>
                <a:gd name="T34" fmla="*/ 8 w 31"/>
                <a:gd name="T35" fmla="*/ 20 h 32"/>
                <a:gd name="T36" fmla="*/ 13 w 31"/>
                <a:gd name="T37" fmla="*/ 9 h 32"/>
                <a:gd name="T38" fmla="*/ 15 w 31"/>
                <a:gd name="T3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2">
                  <a:moveTo>
                    <a:pt x="8" y="6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0" y="21"/>
                    <a:pt x="0" y="25"/>
                    <a:pt x="2" y="28"/>
                  </a:cubicBezTo>
                  <a:cubicBezTo>
                    <a:pt x="3" y="30"/>
                    <a:pt x="6" y="32"/>
                    <a:pt x="10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5" y="32"/>
                    <a:pt x="27" y="30"/>
                    <a:pt x="29" y="28"/>
                  </a:cubicBezTo>
                  <a:cubicBezTo>
                    <a:pt x="31" y="25"/>
                    <a:pt x="31" y="21"/>
                    <a:pt x="29" y="1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1"/>
                    <a:pt x="17" y="0"/>
                    <a:pt x="15" y="0"/>
                  </a:cubicBezTo>
                  <a:cubicBezTo>
                    <a:pt x="14" y="0"/>
                    <a:pt x="10" y="1"/>
                    <a:pt x="8" y="6"/>
                  </a:cubicBezTo>
                  <a:close/>
                  <a:moveTo>
                    <a:pt x="15" y="7"/>
                  </a:moveTo>
                  <a:cubicBezTo>
                    <a:pt x="16" y="7"/>
                    <a:pt x="17" y="7"/>
                    <a:pt x="18" y="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3" y="25"/>
                    <a:pt x="22" y="25"/>
                    <a:pt x="2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8" y="25"/>
                    <a:pt x="7" y="24"/>
                  </a:cubicBezTo>
                  <a:cubicBezTo>
                    <a:pt x="7" y="23"/>
                    <a:pt x="7" y="22"/>
                    <a:pt x="8" y="2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5" y="7"/>
                    <a:pt x="15" y="7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3431753" y="7808295"/>
              <a:ext cx="427155" cy="176580"/>
            </a:xfrm>
            <a:custGeom>
              <a:avLst/>
              <a:gdLst>
                <a:gd name="T0" fmla="*/ 167 w 169"/>
                <a:gd name="T1" fmla="*/ 52 h 71"/>
                <a:gd name="T2" fmla="*/ 158 w 169"/>
                <a:gd name="T3" fmla="*/ 50 h 71"/>
                <a:gd name="T4" fmla="*/ 156 w 169"/>
                <a:gd name="T5" fmla="*/ 52 h 71"/>
                <a:gd name="T6" fmla="*/ 105 w 169"/>
                <a:gd name="T7" fmla="*/ 36 h 71"/>
                <a:gd name="T8" fmla="*/ 156 w 169"/>
                <a:gd name="T9" fmla="*/ 20 h 71"/>
                <a:gd name="T10" fmla="*/ 158 w 169"/>
                <a:gd name="T11" fmla="*/ 21 h 71"/>
                <a:gd name="T12" fmla="*/ 162 w 169"/>
                <a:gd name="T13" fmla="*/ 22 h 71"/>
                <a:gd name="T14" fmla="*/ 167 w 169"/>
                <a:gd name="T15" fmla="*/ 20 h 71"/>
                <a:gd name="T16" fmla="*/ 165 w 169"/>
                <a:gd name="T17" fmla="*/ 11 h 71"/>
                <a:gd name="T18" fmla="*/ 165 w 169"/>
                <a:gd name="T19" fmla="*/ 11 h 71"/>
                <a:gd name="T20" fmla="*/ 165 w 169"/>
                <a:gd name="T21" fmla="*/ 9 h 71"/>
                <a:gd name="T22" fmla="*/ 162 w 169"/>
                <a:gd name="T23" fmla="*/ 1 h 71"/>
                <a:gd name="T24" fmla="*/ 153 w 169"/>
                <a:gd name="T25" fmla="*/ 5 h 71"/>
                <a:gd name="T26" fmla="*/ 152 w 169"/>
                <a:gd name="T27" fmla="*/ 8 h 71"/>
                <a:gd name="T28" fmla="*/ 84 w 169"/>
                <a:gd name="T29" fmla="*/ 29 h 71"/>
                <a:gd name="T30" fmla="*/ 17 w 169"/>
                <a:gd name="T31" fmla="*/ 8 h 71"/>
                <a:gd name="T32" fmla="*/ 15 w 169"/>
                <a:gd name="T33" fmla="*/ 5 h 71"/>
                <a:gd name="T34" fmla="*/ 7 w 169"/>
                <a:gd name="T35" fmla="*/ 1 h 71"/>
                <a:gd name="T36" fmla="*/ 4 w 169"/>
                <a:gd name="T37" fmla="*/ 9 h 71"/>
                <a:gd name="T38" fmla="*/ 4 w 169"/>
                <a:gd name="T39" fmla="*/ 11 h 71"/>
                <a:gd name="T40" fmla="*/ 4 w 169"/>
                <a:gd name="T41" fmla="*/ 11 h 71"/>
                <a:gd name="T42" fmla="*/ 2 w 169"/>
                <a:gd name="T43" fmla="*/ 20 h 71"/>
                <a:gd name="T44" fmla="*/ 7 w 169"/>
                <a:gd name="T45" fmla="*/ 22 h 71"/>
                <a:gd name="T46" fmla="*/ 11 w 169"/>
                <a:gd name="T47" fmla="*/ 21 h 71"/>
                <a:gd name="T48" fmla="*/ 13 w 169"/>
                <a:gd name="T49" fmla="*/ 20 h 71"/>
                <a:gd name="T50" fmla="*/ 64 w 169"/>
                <a:gd name="T51" fmla="*/ 36 h 71"/>
                <a:gd name="T52" fmla="*/ 13 w 169"/>
                <a:gd name="T53" fmla="*/ 52 h 71"/>
                <a:gd name="T54" fmla="*/ 11 w 169"/>
                <a:gd name="T55" fmla="*/ 50 h 71"/>
                <a:gd name="T56" fmla="*/ 2 w 169"/>
                <a:gd name="T57" fmla="*/ 52 h 71"/>
                <a:gd name="T58" fmla="*/ 4 w 169"/>
                <a:gd name="T59" fmla="*/ 60 h 71"/>
                <a:gd name="T60" fmla="*/ 4 w 169"/>
                <a:gd name="T61" fmla="*/ 61 h 71"/>
                <a:gd name="T62" fmla="*/ 4 w 169"/>
                <a:gd name="T63" fmla="*/ 62 h 71"/>
                <a:gd name="T64" fmla="*/ 7 w 169"/>
                <a:gd name="T65" fmla="*/ 70 h 71"/>
                <a:gd name="T66" fmla="*/ 10 w 169"/>
                <a:gd name="T67" fmla="*/ 71 h 71"/>
                <a:gd name="T68" fmla="*/ 15 w 169"/>
                <a:gd name="T69" fmla="*/ 67 h 71"/>
                <a:gd name="T70" fmla="*/ 17 w 169"/>
                <a:gd name="T71" fmla="*/ 64 h 71"/>
                <a:gd name="T72" fmla="*/ 84 w 169"/>
                <a:gd name="T73" fmla="*/ 42 h 71"/>
                <a:gd name="T74" fmla="*/ 152 w 169"/>
                <a:gd name="T75" fmla="*/ 64 h 71"/>
                <a:gd name="T76" fmla="*/ 153 w 169"/>
                <a:gd name="T77" fmla="*/ 67 h 71"/>
                <a:gd name="T78" fmla="*/ 159 w 169"/>
                <a:gd name="T79" fmla="*/ 71 h 71"/>
                <a:gd name="T80" fmla="*/ 162 w 169"/>
                <a:gd name="T81" fmla="*/ 70 h 71"/>
                <a:gd name="T82" fmla="*/ 165 w 169"/>
                <a:gd name="T83" fmla="*/ 62 h 71"/>
                <a:gd name="T84" fmla="*/ 165 w 169"/>
                <a:gd name="T85" fmla="*/ 61 h 71"/>
                <a:gd name="T86" fmla="*/ 165 w 169"/>
                <a:gd name="T87" fmla="*/ 60 h 71"/>
                <a:gd name="T88" fmla="*/ 167 w 169"/>
                <a:gd name="T89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9" h="71">
                  <a:moveTo>
                    <a:pt x="167" y="52"/>
                  </a:moveTo>
                  <a:cubicBezTo>
                    <a:pt x="165" y="49"/>
                    <a:pt x="161" y="48"/>
                    <a:pt x="158" y="50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56" y="20"/>
                    <a:pt x="156" y="20"/>
                    <a:pt x="156" y="20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9" y="22"/>
                    <a:pt x="160" y="22"/>
                    <a:pt x="162" y="22"/>
                  </a:cubicBezTo>
                  <a:cubicBezTo>
                    <a:pt x="163" y="22"/>
                    <a:pt x="165" y="21"/>
                    <a:pt x="167" y="20"/>
                  </a:cubicBezTo>
                  <a:cubicBezTo>
                    <a:pt x="169" y="17"/>
                    <a:pt x="168" y="13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6" y="6"/>
                    <a:pt x="165" y="3"/>
                    <a:pt x="162" y="1"/>
                  </a:cubicBezTo>
                  <a:cubicBezTo>
                    <a:pt x="158" y="0"/>
                    <a:pt x="155" y="2"/>
                    <a:pt x="153" y="5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2"/>
                    <a:pt x="11" y="0"/>
                    <a:pt x="7" y="1"/>
                  </a:cubicBezTo>
                  <a:cubicBezTo>
                    <a:pt x="4" y="3"/>
                    <a:pt x="3" y="6"/>
                    <a:pt x="4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3"/>
                    <a:pt x="0" y="17"/>
                    <a:pt x="2" y="20"/>
                  </a:cubicBezTo>
                  <a:cubicBezTo>
                    <a:pt x="3" y="21"/>
                    <a:pt x="5" y="22"/>
                    <a:pt x="7" y="22"/>
                  </a:cubicBezTo>
                  <a:cubicBezTo>
                    <a:pt x="9" y="22"/>
                    <a:pt x="10" y="22"/>
                    <a:pt x="11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48"/>
                    <a:pt x="4" y="49"/>
                    <a:pt x="2" y="52"/>
                  </a:cubicBezTo>
                  <a:cubicBezTo>
                    <a:pt x="0" y="55"/>
                    <a:pt x="1" y="58"/>
                    <a:pt x="4" y="60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65"/>
                    <a:pt x="4" y="69"/>
                    <a:pt x="7" y="70"/>
                  </a:cubicBezTo>
                  <a:cubicBezTo>
                    <a:pt x="8" y="70"/>
                    <a:pt x="9" y="71"/>
                    <a:pt x="10" y="71"/>
                  </a:cubicBezTo>
                  <a:cubicBezTo>
                    <a:pt x="12" y="71"/>
                    <a:pt x="14" y="69"/>
                    <a:pt x="15" y="67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54" y="69"/>
                    <a:pt x="157" y="71"/>
                    <a:pt x="159" y="71"/>
                  </a:cubicBezTo>
                  <a:cubicBezTo>
                    <a:pt x="160" y="71"/>
                    <a:pt x="161" y="70"/>
                    <a:pt x="162" y="70"/>
                  </a:cubicBezTo>
                  <a:cubicBezTo>
                    <a:pt x="165" y="69"/>
                    <a:pt x="166" y="65"/>
                    <a:pt x="165" y="62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8" y="58"/>
                    <a:pt x="169" y="55"/>
                    <a:pt x="167" y="5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8561017" y="2798850"/>
            <a:ext cx="353361" cy="522786"/>
            <a:chOff x="2499393" y="7455137"/>
            <a:chExt cx="353361" cy="522786"/>
          </a:xfrm>
        </p:grpSpPr>
        <p:sp>
          <p:nvSpPr>
            <p:cNvPr id="181" name="Freeform 179"/>
            <p:cNvSpPr>
              <a:spLocks noEditPoints="1"/>
            </p:cNvSpPr>
            <p:nvPr/>
          </p:nvSpPr>
          <p:spPr bwMode="auto">
            <a:xfrm>
              <a:off x="2499393" y="7455137"/>
              <a:ext cx="353361" cy="522786"/>
            </a:xfrm>
            <a:custGeom>
              <a:avLst/>
              <a:gdLst>
                <a:gd name="T0" fmla="*/ 106 w 140"/>
                <a:gd name="T1" fmla="*/ 48 h 211"/>
                <a:gd name="T2" fmla="*/ 118 w 140"/>
                <a:gd name="T3" fmla="*/ 42 h 211"/>
                <a:gd name="T4" fmla="*/ 112 w 140"/>
                <a:gd name="T5" fmla="*/ 0 h 211"/>
                <a:gd name="T6" fmla="*/ 23 w 140"/>
                <a:gd name="T7" fmla="*/ 6 h 211"/>
                <a:gd name="T8" fmla="*/ 29 w 140"/>
                <a:gd name="T9" fmla="*/ 48 h 211"/>
                <a:gd name="T10" fmla="*/ 34 w 140"/>
                <a:gd name="T11" fmla="*/ 57 h 211"/>
                <a:gd name="T12" fmla="*/ 0 w 140"/>
                <a:gd name="T13" fmla="*/ 174 h 211"/>
                <a:gd name="T14" fmla="*/ 103 w 140"/>
                <a:gd name="T15" fmla="*/ 211 h 211"/>
                <a:gd name="T16" fmla="*/ 140 w 140"/>
                <a:gd name="T17" fmla="*/ 94 h 211"/>
                <a:gd name="T18" fmla="*/ 48 w 140"/>
                <a:gd name="T19" fmla="*/ 36 h 211"/>
                <a:gd name="T20" fmla="*/ 55 w 140"/>
                <a:gd name="T21" fmla="*/ 12 h 211"/>
                <a:gd name="T22" fmla="*/ 48 w 140"/>
                <a:gd name="T23" fmla="*/ 36 h 211"/>
                <a:gd name="T24" fmla="*/ 67 w 140"/>
                <a:gd name="T25" fmla="*/ 12 h 211"/>
                <a:gd name="T26" fmla="*/ 61 w 140"/>
                <a:gd name="T27" fmla="*/ 36 h 211"/>
                <a:gd name="T28" fmla="*/ 74 w 140"/>
                <a:gd name="T29" fmla="*/ 12 h 211"/>
                <a:gd name="T30" fmla="*/ 80 w 140"/>
                <a:gd name="T31" fmla="*/ 36 h 211"/>
                <a:gd name="T32" fmla="*/ 74 w 140"/>
                <a:gd name="T33" fmla="*/ 12 h 211"/>
                <a:gd name="T34" fmla="*/ 92 w 140"/>
                <a:gd name="T35" fmla="*/ 12 h 211"/>
                <a:gd name="T36" fmla="*/ 86 w 140"/>
                <a:gd name="T37" fmla="*/ 36 h 211"/>
                <a:gd name="T38" fmla="*/ 106 w 140"/>
                <a:gd name="T39" fmla="*/ 36 h 211"/>
                <a:gd name="T40" fmla="*/ 99 w 140"/>
                <a:gd name="T41" fmla="*/ 36 h 211"/>
                <a:gd name="T42" fmla="*/ 106 w 140"/>
                <a:gd name="T43" fmla="*/ 12 h 211"/>
                <a:gd name="T44" fmla="*/ 35 w 140"/>
                <a:gd name="T45" fmla="*/ 12 h 211"/>
                <a:gd name="T46" fmla="*/ 42 w 140"/>
                <a:gd name="T47" fmla="*/ 36 h 211"/>
                <a:gd name="T48" fmla="*/ 35 w 140"/>
                <a:gd name="T49" fmla="*/ 36 h 211"/>
                <a:gd name="T50" fmla="*/ 128 w 140"/>
                <a:gd name="T51" fmla="*/ 174 h 211"/>
                <a:gd name="T52" fmla="*/ 38 w 140"/>
                <a:gd name="T53" fmla="*/ 199 h 211"/>
                <a:gd name="T54" fmla="*/ 13 w 140"/>
                <a:gd name="T55" fmla="*/ 94 h 211"/>
                <a:gd name="T56" fmla="*/ 41 w 140"/>
                <a:gd name="T57" fmla="*/ 69 h 211"/>
                <a:gd name="T58" fmla="*/ 47 w 140"/>
                <a:gd name="T59" fmla="*/ 48 h 211"/>
                <a:gd name="T60" fmla="*/ 94 w 140"/>
                <a:gd name="T61" fmla="*/ 63 h 211"/>
                <a:gd name="T62" fmla="*/ 103 w 140"/>
                <a:gd name="T63" fmla="*/ 69 h 211"/>
                <a:gd name="T64" fmla="*/ 128 w 140"/>
                <a:gd name="T6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211">
                  <a:moveTo>
                    <a:pt x="106" y="57"/>
                  </a:moveTo>
                  <a:cubicBezTo>
                    <a:pt x="106" y="48"/>
                    <a:pt x="106" y="48"/>
                    <a:pt x="106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5" y="48"/>
                    <a:pt x="118" y="45"/>
                    <a:pt x="118" y="42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3"/>
                    <a:pt x="115" y="0"/>
                    <a:pt x="11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3" y="3"/>
                    <a:pt x="23" y="6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5"/>
                    <a:pt x="25" y="48"/>
                    <a:pt x="29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15" y="58"/>
                    <a:pt x="0" y="74"/>
                    <a:pt x="0" y="9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5"/>
                    <a:pt x="17" y="211"/>
                    <a:pt x="38" y="211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24" y="211"/>
                    <a:pt x="140" y="195"/>
                    <a:pt x="140" y="17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74"/>
                    <a:pt x="125" y="58"/>
                    <a:pt x="106" y="57"/>
                  </a:cubicBezTo>
                  <a:close/>
                  <a:moveTo>
                    <a:pt x="48" y="36"/>
                  </a:moveTo>
                  <a:cubicBezTo>
                    <a:pt x="48" y="12"/>
                    <a:pt x="48" y="12"/>
                    <a:pt x="48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48" y="36"/>
                  </a:lnTo>
                  <a:close/>
                  <a:moveTo>
                    <a:pt x="61" y="12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1" y="36"/>
                    <a:pt x="61" y="36"/>
                    <a:pt x="61" y="36"/>
                  </a:cubicBezTo>
                  <a:lnTo>
                    <a:pt x="61" y="12"/>
                  </a:lnTo>
                  <a:close/>
                  <a:moveTo>
                    <a:pt x="74" y="12"/>
                  </a:moveTo>
                  <a:cubicBezTo>
                    <a:pt x="80" y="12"/>
                    <a:pt x="80" y="12"/>
                    <a:pt x="80" y="12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4" y="36"/>
                    <a:pt x="74" y="36"/>
                    <a:pt x="74" y="36"/>
                  </a:cubicBezTo>
                  <a:lnTo>
                    <a:pt x="74" y="12"/>
                  </a:lnTo>
                  <a:close/>
                  <a:moveTo>
                    <a:pt x="86" y="12"/>
                  </a:moveTo>
                  <a:cubicBezTo>
                    <a:pt x="92" y="12"/>
                    <a:pt x="92" y="12"/>
                    <a:pt x="92" y="12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86" y="36"/>
                    <a:pt x="86" y="36"/>
                    <a:pt x="86" y="36"/>
                  </a:cubicBezTo>
                  <a:lnTo>
                    <a:pt x="86" y="12"/>
                  </a:lnTo>
                  <a:close/>
                  <a:moveTo>
                    <a:pt x="106" y="36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6" y="12"/>
                    <a:pt x="106" y="12"/>
                    <a:pt x="106" y="12"/>
                  </a:cubicBezTo>
                  <a:lnTo>
                    <a:pt x="106" y="36"/>
                  </a:lnTo>
                  <a:close/>
                  <a:moveTo>
                    <a:pt x="35" y="12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35" y="36"/>
                    <a:pt x="35" y="36"/>
                    <a:pt x="35" y="36"/>
                  </a:cubicBezTo>
                  <a:lnTo>
                    <a:pt x="35" y="12"/>
                  </a:lnTo>
                  <a:close/>
                  <a:moveTo>
                    <a:pt x="128" y="174"/>
                  </a:moveTo>
                  <a:cubicBezTo>
                    <a:pt x="128" y="188"/>
                    <a:pt x="117" y="199"/>
                    <a:pt x="103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24" y="199"/>
                    <a:pt x="13" y="188"/>
                    <a:pt x="13" y="17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80"/>
                    <a:pt x="24" y="69"/>
                    <a:pt x="3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4" y="69"/>
                    <a:pt x="47" y="66"/>
                    <a:pt x="47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4" y="66"/>
                    <a:pt x="97" y="69"/>
                    <a:pt x="100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17" y="69"/>
                    <a:pt x="128" y="80"/>
                    <a:pt x="128" y="94"/>
                  </a:cubicBezTo>
                  <a:lnTo>
                    <a:pt x="128" y="17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0"/>
            <p:cNvSpPr>
              <a:spLocks noEditPoints="1"/>
            </p:cNvSpPr>
            <p:nvPr/>
          </p:nvSpPr>
          <p:spPr bwMode="auto">
            <a:xfrm>
              <a:off x="2580283" y="7651182"/>
              <a:ext cx="191581" cy="191873"/>
            </a:xfrm>
            <a:custGeom>
              <a:avLst/>
              <a:gdLst>
                <a:gd name="T0" fmla="*/ 18 w 76"/>
                <a:gd name="T1" fmla="*/ 67 h 78"/>
                <a:gd name="T2" fmla="*/ 20 w 76"/>
                <a:gd name="T3" fmla="*/ 75 h 78"/>
                <a:gd name="T4" fmla="*/ 23 w 76"/>
                <a:gd name="T5" fmla="*/ 78 h 78"/>
                <a:gd name="T6" fmla="*/ 54 w 76"/>
                <a:gd name="T7" fmla="*/ 78 h 78"/>
                <a:gd name="T8" fmla="*/ 57 w 76"/>
                <a:gd name="T9" fmla="*/ 75 h 78"/>
                <a:gd name="T10" fmla="*/ 58 w 76"/>
                <a:gd name="T11" fmla="*/ 67 h 78"/>
                <a:gd name="T12" fmla="*/ 76 w 76"/>
                <a:gd name="T13" fmla="*/ 36 h 78"/>
                <a:gd name="T14" fmla="*/ 38 w 76"/>
                <a:gd name="T15" fmla="*/ 0 h 78"/>
                <a:gd name="T16" fmla="*/ 0 w 76"/>
                <a:gd name="T17" fmla="*/ 36 h 78"/>
                <a:gd name="T18" fmla="*/ 18 w 76"/>
                <a:gd name="T19" fmla="*/ 67 h 78"/>
                <a:gd name="T20" fmla="*/ 38 w 76"/>
                <a:gd name="T21" fmla="*/ 7 h 78"/>
                <a:gd name="T22" fmla="*/ 70 w 76"/>
                <a:gd name="T23" fmla="*/ 36 h 78"/>
                <a:gd name="T24" fmla="*/ 60 w 76"/>
                <a:gd name="T25" fmla="*/ 58 h 78"/>
                <a:gd name="T26" fmla="*/ 61 w 76"/>
                <a:gd name="T27" fmla="*/ 52 h 78"/>
                <a:gd name="T28" fmla="*/ 59 w 76"/>
                <a:gd name="T29" fmla="*/ 49 h 78"/>
                <a:gd name="T30" fmla="*/ 55 w 76"/>
                <a:gd name="T31" fmla="*/ 51 h 78"/>
                <a:gd name="T32" fmla="*/ 51 w 76"/>
                <a:gd name="T33" fmla="*/ 71 h 78"/>
                <a:gd name="T34" fmla="*/ 26 w 76"/>
                <a:gd name="T35" fmla="*/ 71 h 78"/>
                <a:gd name="T36" fmla="*/ 22 w 76"/>
                <a:gd name="T37" fmla="*/ 51 h 78"/>
                <a:gd name="T38" fmla="*/ 18 w 76"/>
                <a:gd name="T39" fmla="*/ 49 h 78"/>
                <a:gd name="T40" fmla="*/ 16 w 76"/>
                <a:gd name="T41" fmla="*/ 52 h 78"/>
                <a:gd name="T42" fmla="*/ 17 w 76"/>
                <a:gd name="T43" fmla="*/ 58 h 78"/>
                <a:gd name="T44" fmla="*/ 7 w 76"/>
                <a:gd name="T45" fmla="*/ 36 h 78"/>
                <a:gd name="T46" fmla="*/ 38 w 76"/>
                <a:gd name="T47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8">
                  <a:moveTo>
                    <a:pt x="18" y="67"/>
                  </a:moveTo>
                  <a:cubicBezTo>
                    <a:pt x="20" y="75"/>
                    <a:pt x="20" y="75"/>
                    <a:pt x="20" y="75"/>
                  </a:cubicBezTo>
                  <a:cubicBezTo>
                    <a:pt x="20" y="77"/>
                    <a:pt x="22" y="78"/>
                    <a:pt x="23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8"/>
                    <a:pt x="56" y="77"/>
                    <a:pt x="57" y="75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9" y="60"/>
                    <a:pt x="76" y="49"/>
                    <a:pt x="76" y="36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8" y="0"/>
                    <a:pt x="0" y="17"/>
                    <a:pt x="0" y="36"/>
                  </a:cubicBezTo>
                  <a:cubicBezTo>
                    <a:pt x="0" y="49"/>
                    <a:pt x="8" y="60"/>
                    <a:pt x="18" y="67"/>
                  </a:cubicBezTo>
                  <a:close/>
                  <a:moveTo>
                    <a:pt x="38" y="7"/>
                  </a:moveTo>
                  <a:cubicBezTo>
                    <a:pt x="56" y="7"/>
                    <a:pt x="70" y="20"/>
                    <a:pt x="70" y="36"/>
                  </a:cubicBezTo>
                  <a:cubicBezTo>
                    <a:pt x="70" y="45"/>
                    <a:pt x="66" y="52"/>
                    <a:pt x="60" y="58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2" y="51"/>
                    <a:pt x="61" y="49"/>
                    <a:pt x="59" y="49"/>
                  </a:cubicBezTo>
                  <a:cubicBezTo>
                    <a:pt x="57" y="48"/>
                    <a:pt x="56" y="50"/>
                    <a:pt x="55" y="51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0"/>
                    <a:pt x="20" y="48"/>
                    <a:pt x="18" y="49"/>
                  </a:cubicBezTo>
                  <a:cubicBezTo>
                    <a:pt x="16" y="49"/>
                    <a:pt x="15" y="51"/>
                    <a:pt x="16" y="52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1" y="52"/>
                    <a:pt x="7" y="45"/>
                    <a:pt x="7" y="36"/>
                  </a:cubicBezTo>
                  <a:cubicBezTo>
                    <a:pt x="7" y="20"/>
                    <a:pt x="21" y="7"/>
                    <a:pt x="38" y="7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1"/>
            <p:cNvSpPr>
              <a:spLocks noEditPoints="1"/>
            </p:cNvSpPr>
            <p:nvPr/>
          </p:nvSpPr>
          <p:spPr bwMode="auto">
            <a:xfrm>
              <a:off x="2612922" y="7715139"/>
              <a:ext cx="129140" cy="61177"/>
            </a:xfrm>
            <a:custGeom>
              <a:avLst/>
              <a:gdLst>
                <a:gd name="T0" fmla="*/ 13 w 51"/>
                <a:gd name="T1" fmla="*/ 25 h 25"/>
                <a:gd name="T2" fmla="*/ 24 w 51"/>
                <a:gd name="T3" fmla="*/ 18 h 25"/>
                <a:gd name="T4" fmla="*/ 25 w 51"/>
                <a:gd name="T5" fmla="*/ 14 h 25"/>
                <a:gd name="T6" fmla="*/ 27 w 51"/>
                <a:gd name="T7" fmla="*/ 18 h 25"/>
                <a:gd name="T8" fmla="*/ 37 w 51"/>
                <a:gd name="T9" fmla="*/ 25 h 25"/>
                <a:gd name="T10" fmla="*/ 48 w 51"/>
                <a:gd name="T11" fmla="*/ 18 h 25"/>
                <a:gd name="T12" fmla="*/ 49 w 51"/>
                <a:gd name="T13" fmla="*/ 5 h 25"/>
                <a:gd name="T14" fmla="*/ 37 w 51"/>
                <a:gd name="T15" fmla="*/ 0 h 25"/>
                <a:gd name="T16" fmla="*/ 26 w 51"/>
                <a:gd name="T17" fmla="*/ 5 h 25"/>
                <a:gd name="T18" fmla="*/ 25 w 51"/>
                <a:gd name="T19" fmla="*/ 7 h 25"/>
                <a:gd name="T20" fmla="*/ 25 w 51"/>
                <a:gd name="T21" fmla="*/ 5 h 25"/>
                <a:gd name="T22" fmla="*/ 13 w 51"/>
                <a:gd name="T23" fmla="*/ 0 h 25"/>
                <a:gd name="T24" fmla="*/ 2 w 51"/>
                <a:gd name="T25" fmla="*/ 5 h 25"/>
                <a:gd name="T26" fmla="*/ 3 w 51"/>
                <a:gd name="T27" fmla="*/ 18 h 25"/>
                <a:gd name="T28" fmla="*/ 13 w 51"/>
                <a:gd name="T29" fmla="*/ 25 h 25"/>
                <a:gd name="T30" fmla="*/ 32 w 51"/>
                <a:gd name="T31" fmla="*/ 8 h 25"/>
                <a:gd name="T32" fmla="*/ 37 w 51"/>
                <a:gd name="T33" fmla="*/ 6 h 25"/>
                <a:gd name="T34" fmla="*/ 43 w 51"/>
                <a:gd name="T35" fmla="*/ 8 h 25"/>
                <a:gd name="T36" fmla="*/ 42 w 51"/>
                <a:gd name="T37" fmla="*/ 15 h 25"/>
                <a:gd name="T38" fmla="*/ 32 w 51"/>
                <a:gd name="T39" fmla="*/ 15 h 25"/>
                <a:gd name="T40" fmla="*/ 32 w 51"/>
                <a:gd name="T41" fmla="*/ 8 h 25"/>
                <a:gd name="T42" fmla="*/ 8 w 51"/>
                <a:gd name="T43" fmla="*/ 8 h 25"/>
                <a:gd name="T44" fmla="*/ 13 w 51"/>
                <a:gd name="T45" fmla="*/ 6 h 25"/>
                <a:gd name="T46" fmla="*/ 19 w 51"/>
                <a:gd name="T47" fmla="*/ 8 h 25"/>
                <a:gd name="T48" fmla="*/ 18 w 51"/>
                <a:gd name="T49" fmla="*/ 15 h 25"/>
                <a:gd name="T50" fmla="*/ 9 w 51"/>
                <a:gd name="T51" fmla="*/ 15 h 25"/>
                <a:gd name="T52" fmla="*/ 8 w 51"/>
                <a:gd name="T5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25">
                  <a:moveTo>
                    <a:pt x="13" y="25"/>
                  </a:moveTo>
                  <a:cubicBezTo>
                    <a:pt x="18" y="25"/>
                    <a:pt x="21" y="22"/>
                    <a:pt x="24" y="18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6" y="15"/>
                    <a:pt x="26" y="16"/>
                    <a:pt x="27" y="18"/>
                  </a:cubicBezTo>
                  <a:cubicBezTo>
                    <a:pt x="30" y="22"/>
                    <a:pt x="33" y="25"/>
                    <a:pt x="37" y="25"/>
                  </a:cubicBezTo>
                  <a:cubicBezTo>
                    <a:pt x="41" y="25"/>
                    <a:pt x="45" y="22"/>
                    <a:pt x="48" y="18"/>
                  </a:cubicBezTo>
                  <a:cubicBezTo>
                    <a:pt x="50" y="13"/>
                    <a:pt x="51" y="9"/>
                    <a:pt x="49" y="5"/>
                  </a:cubicBezTo>
                  <a:cubicBezTo>
                    <a:pt x="47" y="2"/>
                    <a:pt x="43" y="0"/>
                    <a:pt x="37" y="0"/>
                  </a:cubicBezTo>
                  <a:cubicBezTo>
                    <a:pt x="32" y="0"/>
                    <a:pt x="28" y="2"/>
                    <a:pt x="26" y="5"/>
                  </a:cubicBezTo>
                  <a:cubicBezTo>
                    <a:pt x="26" y="6"/>
                    <a:pt x="26" y="6"/>
                    <a:pt x="25" y="7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3" y="2"/>
                    <a:pt x="19" y="0"/>
                    <a:pt x="13" y="0"/>
                  </a:cubicBezTo>
                  <a:cubicBezTo>
                    <a:pt x="8" y="0"/>
                    <a:pt x="4" y="2"/>
                    <a:pt x="2" y="5"/>
                  </a:cubicBezTo>
                  <a:cubicBezTo>
                    <a:pt x="0" y="9"/>
                    <a:pt x="0" y="13"/>
                    <a:pt x="3" y="18"/>
                  </a:cubicBezTo>
                  <a:cubicBezTo>
                    <a:pt x="6" y="22"/>
                    <a:pt x="9" y="25"/>
                    <a:pt x="13" y="25"/>
                  </a:cubicBezTo>
                  <a:close/>
                  <a:moveTo>
                    <a:pt x="32" y="8"/>
                  </a:moveTo>
                  <a:cubicBezTo>
                    <a:pt x="32" y="7"/>
                    <a:pt x="35" y="6"/>
                    <a:pt x="37" y="6"/>
                  </a:cubicBezTo>
                  <a:cubicBezTo>
                    <a:pt x="40" y="6"/>
                    <a:pt x="42" y="7"/>
                    <a:pt x="43" y="8"/>
                  </a:cubicBezTo>
                  <a:cubicBezTo>
                    <a:pt x="44" y="10"/>
                    <a:pt x="44" y="12"/>
                    <a:pt x="42" y="15"/>
                  </a:cubicBezTo>
                  <a:cubicBezTo>
                    <a:pt x="39" y="20"/>
                    <a:pt x="35" y="20"/>
                    <a:pt x="32" y="15"/>
                  </a:cubicBezTo>
                  <a:cubicBezTo>
                    <a:pt x="31" y="12"/>
                    <a:pt x="31" y="10"/>
                    <a:pt x="32" y="8"/>
                  </a:cubicBezTo>
                  <a:close/>
                  <a:moveTo>
                    <a:pt x="8" y="8"/>
                  </a:moveTo>
                  <a:cubicBezTo>
                    <a:pt x="8" y="7"/>
                    <a:pt x="11" y="6"/>
                    <a:pt x="13" y="6"/>
                  </a:cubicBezTo>
                  <a:cubicBezTo>
                    <a:pt x="16" y="6"/>
                    <a:pt x="18" y="7"/>
                    <a:pt x="19" y="8"/>
                  </a:cubicBezTo>
                  <a:cubicBezTo>
                    <a:pt x="20" y="10"/>
                    <a:pt x="20" y="12"/>
                    <a:pt x="18" y="15"/>
                  </a:cubicBezTo>
                  <a:cubicBezTo>
                    <a:pt x="16" y="20"/>
                    <a:pt x="11" y="20"/>
                    <a:pt x="9" y="15"/>
                  </a:cubicBezTo>
                  <a:cubicBezTo>
                    <a:pt x="7" y="12"/>
                    <a:pt x="7" y="10"/>
                    <a:pt x="8" y="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2"/>
            <p:cNvSpPr>
              <a:spLocks noEditPoints="1"/>
            </p:cNvSpPr>
            <p:nvPr/>
          </p:nvSpPr>
          <p:spPr bwMode="auto">
            <a:xfrm>
              <a:off x="2654077" y="7774926"/>
              <a:ext cx="46831" cy="41712"/>
            </a:xfrm>
            <a:custGeom>
              <a:avLst/>
              <a:gdLst>
                <a:gd name="T0" fmla="*/ 15 w 19"/>
                <a:gd name="T1" fmla="*/ 2 h 17"/>
                <a:gd name="T2" fmla="*/ 10 w 19"/>
                <a:gd name="T3" fmla="*/ 0 h 17"/>
                <a:gd name="T4" fmla="*/ 9 w 19"/>
                <a:gd name="T5" fmla="*/ 1 h 17"/>
                <a:gd name="T6" fmla="*/ 8 w 19"/>
                <a:gd name="T7" fmla="*/ 0 h 17"/>
                <a:gd name="T8" fmla="*/ 4 w 19"/>
                <a:gd name="T9" fmla="*/ 2 h 17"/>
                <a:gd name="T10" fmla="*/ 1 w 19"/>
                <a:gd name="T11" fmla="*/ 7 h 17"/>
                <a:gd name="T12" fmla="*/ 1 w 19"/>
                <a:gd name="T13" fmla="*/ 14 h 17"/>
                <a:gd name="T14" fmla="*/ 7 w 19"/>
                <a:gd name="T15" fmla="*/ 17 h 17"/>
                <a:gd name="T16" fmla="*/ 9 w 19"/>
                <a:gd name="T17" fmla="*/ 15 h 17"/>
                <a:gd name="T18" fmla="*/ 12 w 19"/>
                <a:gd name="T19" fmla="*/ 17 h 17"/>
                <a:gd name="T20" fmla="*/ 17 w 19"/>
                <a:gd name="T21" fmla="*/ 14 h 17"/>
                <a:gd name="T22" fmla="*/ 17 w 19"/>
                <a:gd name="T23" fmla="*/ 7 h 17"/>
                <a:gd name="T24" fmla="*/ 15 w 19"/>
                <a:gd name="T25" fmla="*/ 2 h 17"/>
                <a:gd name="T26" fmla="*/ 9 w 19"/>
                <a:gd name="T27" fmla="*/ 12 h 17"/>
                <a:gd name="T28" fmla="*/ 7 w 19"/>
                <a:gd name="T29" fmla="*/ 11 h 17"/>
                <a:gd name="T30" fmla="*/ 7 w 19"/>
                <a:gd name="T31" fmla="*/ 10 h 17"/>
                <a:gd name="T32" fmla="*/ 9 w 19"/>
                <a:gd name="T33" fmla="*/ 5 h 17"/>
                <a:gd name="T34" fmla="*/ 12 w 19"/>
                <a:gd name="T35" fmla="*/ 10 h 17"/>
                <a:gd name="T36" fmla="*/ 12 w 19"/>
                <a:gd name="T37" fmla="*/ 11 h 17"/>
                <a:gd name="T38" fmla="*/ 9 w 19"/>
                <a:gd name="T3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7">
                  <a:moveTo>
                    <a:pt x="15" y="2"/>
                  </a:moveTo>
                  <a:cubicBezTo>
                    <a:pt x="14" y="0"/>
                    <a:pt x="12" y="0"/>
                    <a:pt x="10" y="0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2" y="16"/>
                    <a:pt x="4" y="17"/>
                    <a:pt x="7" y="17"/>
                  </a:cubicBezTo>
                  <a:cubicBezTo>
                    <a:pt x="8" y="17"/>
                    <a:pt x="9" y="16"/>
                    <a:pt x="9" y="15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5" y="17"/>
                    <a:pt x="16" y="16"/>
                    <a:pt x="17" y="14"/>
                  </a:cubicBezTo>
                  <a:cubicBezTo>
                    <a:pt x="19" y="12"/>
                    <a:pt x="19" y="10"/>
                    <a:pt x="17" y="7"/>
                  </a:cubicBezTo>
                  <a:lnTo>
                    <a:pt x="15" y="2"/>
                  </a:lnTo>
                  <a:close/>
                  <a:moveTo>
                    <a:pt x="9" y="12"/>
                  </a:moveTo>
                  <a:cubicBezTo>
                    <a:pt x="9" y="11"/>
                    <a:pt x="8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0" y="11"/>
                    <a:pt x="9" y="12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2573187" y="7829151"/>
              <a:ext cx="208611" cy="86204"/>
            </a:xfrm>
            <a:custGeom>
              <a:avLst/>
              <a:gdLst>
                <a:gd name="T0" fmla="*/ 82 w 83"/>
                <a:gd name="T1" fmla="*/ 26 h 35"/>
                <a:gd name="T2" fmla="*/ 78 w 83"/>
                <a:gd name="T3" fmla="*/ 25 h 35"/>
                <a:gd name="T4" fmla="*/ 77 w 83"/>
                <a:gd name="T5" fmla="*/ 26 h 35"/>
                <a:gd name="T6" fmla="*/ 52 w 83"/>
                <a:gd name="T7" fmla="*/ 18 h 35"/>
                <a:gd name="T8" fmla="*/ 77 w 83"/>
                <a:gd name="T9" fmla="*/ 10 h 35"/>
                <a:gd name="T10" fmla="*/ 78 w 83"/>
                <a:gd name="T11" fmla="*/ 11 h 35"/>
                <a:gd name="T12" fmla="*/ 80 w 83"/>
                <a:gd name="T13" fmla="*/ 11 h 35"/>
                <a:gd name="T14" fmla="*/ 82 w 83"/>
                <a:gd name="T15" fmla="*/ 10 h 35"/>
                <a:gd name="T16" fmla="*/ 81 w 83"/>
                <a:gd name="T17" fmla="*/ 6 h 35"/>
                <a:gd name="T18" fmla="*/ 81 w 83"/>
                <a:gd name="T19" fmla="*/ 6 h 35"/>
                <a:gd name="T20" fmla="*/ 81 w 83"/>
                <a:gd name="T21" fmla="*/ 5 h 35"/>
                <a:gd name="T22" fmla="*/ 80 w 83"/>
                <a:gd name="T23" fmla="*/ 1 h 35"/>
                <a:gd name="T24" fmla="*/ 76 w 83"/>
                <a:gd name="T25" fmla="*/ 3 h 35"/>
                <a:gd name="T26" fmla="*/ 75 w 83"/>
                <a:gd name="T27" fmla="*/ 4 h 35"/>
                <a:gd name="T28" fmla="*/ 41 w 83"/>
                <a:gd name="T29" fmla="*/ 15 h 35"/>
                <a:gd name="T30" fmla="*/ 8 w 83"/>
                <a:gd name="T31" fmla="*/ 4 h 35"/>
                <a:gd name="T32" fmla="*/ 7 w 83"/>
                <a:gd name="T33" fmla="*/ 3 h 35"/>
                <a:gd name="T34" fmla="*/ 3 w 83"/>
                <a:gd name="T35" fmla="*/ 1 h 35"/>
                <a:gd name="T36" fmla="*/ 2 w 83"/>
                <a:gd name="T37" fmla="*/ 5 h 35"/>
                <a:gd name="T38" fmla="*/ 2 w 83"/>
                <a:gd name="T39" fmla="*/ 6 h 35"/>
                <a:gd name="T40" fmla="*/ 1 w 83"/>
                <a:gd name="T41" fmla="*/ 6 h 35"/>
                <a:gd name="T42" fmla="*/ 1 w 83"/>
                <a:gd name="T43" fmla="*/ 10 h 35"/>
                <a:gd name="T44" fmla="*/ 3 w 83"/>
                <a:gd name="T45" fmla="*/ 11 h 35"/>
                <a:gd name="T46" fmla="*/ 5 w 83"/>
                <a:gd name="T47" fmla="*/ 11 h 35"/>
                <a:gd name="T48" fmla="*/ 6 w 83"/>
                <a:gd name="T49" fmla="*/ 10 h 35"/>
                <a:gd name="T50" fmla="*/ 31 w 83"/>
                <a:gd name="T51" fmla="*/ 18 h 35"/>
                <a:gd name="T52" fmla="*/ 6 w 83"/>
                <a:gd name="T53" fmla="*/ 26 h 35"/>
                <a:gd name="T54" fmla="*/ 5 w 83"/>
                <a:gd name="T55" fmla="*/ 25 h 35"/>
                <a:gd name="T56" fmla="*/ 1 w 83"/>
                <a:gd name="T57" fmla="*/ 26 h 35"/>
                <a:gd name="T58" fmla="*/ 1 w 83"/>
                <a:gd name="T59" fmla="*/ 30 h 35"/>
                <a:gd name="T60" fmla="*/ 2 w 83"/>
                <a:gd name="T61" fmla="*/ 30 h 35"/>
                <a:gd name="T62" fmla="*/ 2 w 83"/>
                <a:gd name="T63" fmla="*/ 31 h 35"/>
                <a:gd name="T64" fmla="*/ 3 w 83"/>
                <a:gd name="T65" fmla="*/ 35 h 35"/>
                <a:gd name="T66" fmla="*/ 4 w 83"/>
                <a:gd name="T67" fmla="*/ 35 h 35"/>
                <a:gd name="T68" fmla="*/ 7 w 83"/>
                <a:gd name="T69" fmla="*/ 33 h 35"/>
                <a:gd name="T70" fmla="*/ 8 w 83"/>
                <a:gd name="T71" fmla="*/ 32 h 35"/>
                <a:gd name="T72" fmla="*/ 41 w 83"/>
                <a:gd name="T73" fmla="*/ 21 h 35"/>
                <a:gd name="T74" fmla="*/ 75 w 83"/>
                <a:gd name="T75" fmla="*/ 32 h 35"/>
                <a:gd name="T76" fmla="*/ 76 w 83"/>
                <a:gd name="T77" fmla="*/ 33 h 35"/>
                <a:gd name="T78" fmla="*/ 78 w 83"/>
                <a:gd name="T79" fmla="*/ 35 h 35"/>
                <a:gd name="T80" fmla="*/ 80 w 83"/>
                <a:gd name="T81" fmla="*/ 35 h 35"/>
                <a:gd name="T82" fmla="*/ 81 w 83"/>
                <a:gd name="T83" fmla="*/ 31 h 35"/>
                <a:gd name="T84" fmla="*/ 81 w 83"/>
                <a:gd name="T85" fmla="*/ 30 h 35"/>
                <a:gd name="T86" fmla="*/ 81 w 83"/>
                <a:gd name="T87" fmla="*/ 30 h 35"/>
                <a:gd name="T88" fmla="*/ 82 w 83"/>
                <a:gd name="T8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35">
                  <a:moveTo>
                    <a:pt x="82" y="26"/>
                  </a:moveTo>
                  <a:cubicBezTo>
                    <a:pt x="81" y="25"/>
                    <a:pt x="79" y="24"/>
                    <a:pt x="78" y="25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9" y="11"/>
                    <a:pt x="80" y="11"/>
                  </a:cubicBezTo>
                  <a:cubicBezTo>
                    <a:pt x="81" y="11"/>
                    <a:pt x="82" y="11"/>
                    <a:pt x="82" y="10"/>
                  </a:cubicBezTo>
                  <a:cubicBezTo>
                    <a:pt x="83" y="9"/>
                    <a:pt x="83" y="7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3"/>
                    <a:pt x="81" y="2"/>
                    <a:pt x="80" y="1"/>
                  </a:cubicBezTo>
                  <a:cubicBezTo>
                    <a:pt x="78" y="0"/>
                    <a:pt x="76" y="1"/>
                    <a:pt x="76" y="3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2" y="2"/>
                    <a:pt x="1" y="3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9"/>
                    <a:pt x="1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3"/>
                    <a:pt x="2" y="34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5"/>
                    <a:pt x="7" y="35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5"/>
                    <a:pt x="77" y="35"/>
                    <a:pt x="78" y="35"/>
                  </a:cubicBezTo>
                  <a:cubicBezTo>
                    <a:pt x="79" y="35"/>
                    <a:pt x="79" y="35"/>
                    <a:pt x="80" y="35"/>
                  </a:cubicBezTo>
                  <a:cubicBezTo>
                    <a:pt x="81" y="34"/>
                    <a:pt x="82" y="33"/>
                    <a:pt x="81" y="31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3" y="29"/>
                    <a:pt x="83" y="27"/>
                    <a:pt x="82" y="2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7459782" y="2736283"/>
            <a:ext cx="659890" cy="646530"/>
            <a:chOff x="1398158" y="7392570"/>
            <a:chExt cx="659890" cy="646530"/>
          </a:xfrm>
        </p:grpSpPr>
        <p:sp>
          <p:nvSpPr>
            <p:cNvPr id="186" name="Freeform 184"/>
            <p:cNvSpPr>
              <a:spLocks noEditPoints="1"/>
            </p:cNvSpPr>
            <p:nvPr/>
          </p:nvSpPr>
          <p:spPr bwMode="auto">
            <a:xfrm>
              <a:off x="1398158" y="7392570"/>
              <a:ext cx="659890" cy="646530"/>
            </a:xfrm>
            <a:custGeom>
              <a:avLst/>
              <a:gdLst>
                <a:gd name="T0" fmla="*/ 251 w 261"/>
                <a:gd name="T1" fmla="*/ 76 h 261"/>
                <a:gd name="T2" fmla="*/ 186 w 261"/>
                <a:gd name="T3" fmla="*/ 11 h 261"/>
                <a:gd name="T4" fmla="*/ 161 w 261"/>
                <a:gd name="T5" fmla="*/ 0 h 261"/>
                <a:gd name="T6" fmla="*/ 136 w 261"/>
                <a:gd name="T7" fmla="*/ 11 h 261"/>
                <a:gd name="T8" fmla="*/ 11 w 261"/>
                <a:gd name="T9" fmla="*/ 136 h 261"/>
                <a:gd name="T10" fmla="*/ 0 w 261"/>
                <a:gd name="T11" fmla="*/ 161 h 261"/>
                <a:gd name="T12" fmla="*/ 11 w 261"/>
                <a:gd name="T13" fmla="*/ 186 h 261"/>
                <a:gd name="T14" fmla="*/ 76 w 261"/>
                <a:gd name="T15" fmla="*/ 251 h 261"/>
                <a:gd name="T16" fmla="*/ 101 w 261"/>
                <a:gd name="T17" fmla="*/ 261 h 261"/>
                <a:gd name="T18" fmla="*/ 125 w 261"/>
                <a:gd name="T19" fmla="*/ 251 h 261"/>
                <a:gd name="T20" fmla="*/ 251 w 261"/>
                <a:gd name="T21" fmla="*/ 125 h 261"/>
                <a:gd name="T22" fmla="*/ 261 w 261"/>
                <a:gd name="T23" fmla="*/ 100 h 261"/>
                <a:gd name="T24" fmla="*/ 251 w 261"/>
                <a:gd name="T25" fmla="*/ 76 h 261"/>
                <a:gd name="T26" fmla="*/ 242 w 261"/>
                <a:gd name="T27" fmla="*/ 116 h 261"/>
                <a:gd name="T28" fmla="*/ 116 w 261"/>
                <a:gd name="T29" fmla="*/ 242 h 261"/>
                <a:gd name="T30" fmla="*/ 85 w 261"/>
                <a:gd name="T31" fmla="*/ 242 h 261"/>
                <a:gd name="T32" fmla="*/ 19 w 261"/>
                <a:gd name="T33" fmla="*/ 177 h 261"/>
                <a:gd name="T34" fmla="*/ 13 w 261"/>
                <a:gd name="T35" fmla="*/ 161 h 261"/>
                <a:gd name="T36" fmla="*/ 19 w 261"/>
                <a:gd name="T37" fmla="*/ 145 h 261"/>
                <a:gd name="T38" fmla="*/ 145 w 261"/>
                <a:gd name="T39" fmla="*/ 19 h 261"/>
                <a:gd name="T40" fmla="*/ 161 w 261"/>
                <a:gd name="T41" fmla="*/ 13 h 261"/>
                <a:gd name="T42" fmla="*/ 177 w 261"/>
                <a:gd name="T43" fmla="*/ 19 h 261"/>
                <a:gd name="T44" fmla="*/ 242 w 261"/>
                <a:gd name="T45" fmla="*/ 85 h 261"/>
                <a:gd name="T46" fmla="*/ 249 w 261"/>
                <a:gd name="T47" fmla="*/ 100 h 261"/>
                <a:gd name="T48" fmla="*/ 242 w 261"/>
                <a:gd name="T49" fmla="*/ 11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261">
                  <a:moveTo>
                    <a:pt x="251" y="76"/>
                  </a:moveTo>
                  <a:cubicBezTo>
                    <a:pt x="186" y="11"/>
                    <a:pt x="186" y="11"/>
                    <a:pt x="186" y="11"/>
                  </a:cubicBezTo>
                  <a:cubicBezTo>
                    <a:pt x="179" y="4"/>
                    <a:pt x="170" y="0"/>
                    <a:pt x="161" y="0"/>
                  </a:cubicBezTo>
                  <a:cubicBezTo>
                    <a:pt x="152" y="0"/>
                    <a:pt x="143" y="4"/>
                    <a:pt x="136" y="11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4" y="143"/>
                    <a:pt x="0" y="152"/>
                    <a:pt x="0" y="161"/>
                  </a:cubicBezTo>
                  <a:cubicBezTo>
                    <a:pt x="0" y="170"/>
                    <a:pt x="4" y="179"/>
                    <a:pt x="11" y="186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82" y="257"/>
                    <a:pt x="91" y="261"/>
                    <a:pt x="101" y="261"/>
                  </a:cubicBezTo>
                  <a:cubicBezTo>
                    <a:pt x="110" y="261"/>
                    <a:pt x="119" y="257"/>
                    <a:pt x="125" y="251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7" y="119"/>
                    <a:pt x="261" y="110"/>
                    <a:pt x="261" y="100"/>
                  </a:cubicBezTo>
                  <a:cubicBezTo>
                    <a:pt x="261" y="91"/>
                    <a:pt x="257" y="82"/>
                    <a:pt x="251" y="76"/>
                  </a:cubicBezTo>
                  <a:close/>
                  <a:moveTo>
                    <a:pt x="242" y="116"/>
                  </a:moveTo>
                  <a:cubicBezTo>
                    <a:pt x="116" y="242"/>
                    <a:pt x="116" y="242"/>
                    <a:pt x="116" y="242"/>
                  </a:cubicBezTo>
                  <a:cubicBezTo>
                    <a:pt x="108" y="250"/>
                    <a:pt x="93" y="250"/>
                    <a:pt x="85" y="24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5" y="173"/>
                    <a:pt x="13" y="167"/>
                    <a:pt x="13" y="161"/>
                  </a:cubicBezTo>
                  <a:cubicBezTo>
                    <a:pt x="13" y="155"/>
                    <a:pt x="15" y="149"/>
                    <a:pt x="19" y="145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9" y="15"/>
                    <a:pt x="155" y="13"/>
                    <a:pt x="161" y="13"/>
                  </a:cubicBezTo>
                  <a:cubicBezTo>
                    <a:pt x="167" y="13"/>
                    <a:pt x="173" y="15"/>
                    <a:pt x="177" y="19"/>
                  </a:cubicBezTo>
                  <a:cubicBezTo>
                    <a:pt x="242" y="85"/>
                    <a:pt x="242" y="85"/>
                    <a:pt x="242" y="85"/>
                  </a:cubicBezTo>
                  <a:cubicBezTo>
                    <a:pt x="246" y="89"/>
                    <a:pt x="249" y="94"/>
                    <a:pt x="249" y="100"/>
                  </a:cubicBezTo>
                  <a:cubicBezTo>
                    <a:pt x="249" y="107"/>
                    <a:pt x="246" y="112"/>
                    <a:pt x="242" y="116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5"/>
            <p:cNvSpPr>
              <a:spLocks noEditPoints="1"/>
            </p:cNvSpPr>
            <p:nvPr/>
          </p:nvSpPr>
          <p:spPr bwMode="auto">
            <a:xfrm>
              <a:off x="1483305" y="7752679"/>
              <a:ext cx="66699" cy="61177"/>
            </a:xfrm>
            <a:custGeom>
              <a:avLst/>
              <a:gdLst>
                <a:gd name="T0" fmla="*/ 14 w 26"/>
                <a:gd name="T1" fmla="*/ 0 h 25"/>
                <a:gd name="T2" fmla="*/ 5 w 26"/>
                <a:gd name="T3" fmla="*/ 4 h 25"/>
                <a:gd name="T4" fmla="*/ 5 w 26"/>
                <a:gd name="T5" fmla="*/ 22 h 25"/>
                <a:gd name="T6" fmla="*/ 14 w 26"/>
                <a:gd name="T7" fmla="*/ 25 h 25"/>
                <a:gd name="T8" fmla="*/ 23 w 26"/>
                <a:gd name="T9" fmla="*/ 22 h 25"/>
                <a:gd name="T10" fmla="*/ 26 w 26"/>
                <a:gd name="T11" fmla="*/ 13 h 25"/>
                <a:gd name="T12" fmla="*/ 23 w 26"/>
                <a:gd name="T13" fmla="*/ 4 h 25"/>
                <a:gd name="T14" fmla="*/ 14 w 26"/>
                <a:gd name="T15" fmla="*/ 0 h 25"/>
                <a:gd name="T16" fmla="*/ 18 w 26"/>
                <a:gd name="T17" fmla="*/ 17 h 25"/>
                <a:gd name="T18" fmla="*/ 9 w 26"/>
                <a:gd name="T19" fmla="*/ 17 h 25"/>
                <a:gd name="T20" fmla="*/ 9 w 26"/>
                <a:gd name="T21" fmla="*/ 9 h 25"/>
                <a:gd name="T22" fmla="*/ 14 w 26"/>
                <a:gd name="T23" fmla="*/ 7 h 25"/>
                <a:gd name="T24" fmla="*/ 18 w 26"/>
                <a:gd name="T25" fmla="*/ 9 h 25"/>
                <a:gd name="T26" fmla="*/ 20 w 26"/>
                <a:gd name="T27" fmla="*/ 13 h 25"/>
                <a:gd name="T28" fmla="*/ 18 w 26"/>
                <a:gd name="T2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cubicBezTo>
                    <a:pt x="10" y="0"/>
                    <a:pt x="7" y="2"/>
                    <a:pt x="5" y="4"/>
                  </a:cubicBezTo>
                  <a:cubicBezTo>
                    <a:pt x="0" y="9"/>
                    <a:pt x="0" y="17"/>
                    <a:pt x="5" y="22"/>
                  </a:cubicBezTo>
                  <a:cubicBezTo>
                    <a:pt x="7" y="24"/>
                    <a:pt x="10" y="25"/>
                    <a:pt x="14" y="25"/>
                  </a:cubicBezTo>
                  <a:cubicBezTo>
                    <a:pt x="17" y="25"/>
                    <a:pt x="20" y="24"/>
                    <a:pt x="23" y="22"/>
                  </a:cubicBezTo>
                  <a:cubicBezTo>
                    <a:pt x="25" y="19"/>
                    <a:pt x="26" y="16"/>
                    <a:pt x="26" y="13"/>
                  </a:cubicBezTo>
                  <a:cubicBezTo>
                    <a:pt x="26" y="10"/>
                    <a:pt x="25" y="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  <a:moveTo>
                    <a:pt x="18" y="17"/>
                  </a:moveTo>
                  <a:cubicBezTo>
                    <a:pt x="16" y="20"/>
                    <a:pt x="12" y="20"/>
                    <a:pt x="9" y="17"/>
                  </a:cubicBezTo>
                  <a:cubicBezTo>
                    <a:pt x="7" y="15"/>
                    <a:pt x="7" y="11"/>
                    <a:pt x="9" y="9"/>
                  </a:cubicBezTo>
                  <a:cubicBezTo>
                    <a:pt x="10" y="7"/>
                    <a:pt x="12" y="7"/>
                    <a:pt x="14" y="7"/>
                  </a:cubicBezTo>
                  <a:cubicBezTo>
                    <a:pt x="15" y="7"/>
                    <a:pt x="17" y="7"/>
                    <a:pt x="18" y="9"/>
                  </a:cubicBezTo>
                  <a:cubicBezTo>
                    <a:pt x="19" y="10"/>
                    <a:pt x="20" y="11"/>
                    <a:pt x="20" y="13"/>
                  </a:cubicBezTo>
                  <a:cubicBezTo>
                    <a:pt x="20" y="15"/>
                    <a:pt x="19" y="16"/>
                    <a:pt x="18" y="17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6"/>
            <p:cNvSpPr>
              <a:spLocks noEditPoints="1"/>
            </p:cNvSpPr>
            <p:nvPr/>
          </p:nvSpPr>
          <p:spPr bwMode="auto">
            <a:xfrm>
              <a:off x="1557099" y="7819418"/>
              <a:ext cx="63861" cy="63958"/>
            </a:xfrm>
            <a:custGeom>
              <a:avLst/>
              <a:gdLst>
                <a:gd name="T0" fmla="*/ 4 w 25"/>
                <a:gd name="T1" fmla="*/ 5 h 26"/>
                <a:gd name="T2" fmla="*/ 0 w 25"/>
                <a:gd name="T3" fmla="*/ 14 h 26"/>
                <a:gd name="T4" fmla="*/ 4 w 25"/>
                <a:gd name="T5" fmla="*/ 23 h 26"/>
                <a:gd name="T6" fmla="*/ 13 w 25"/>
                <a:gd name="T7" fmla="*/ 26 h 26"/>
                <a:gd name="T8" fmla="*/ 21 w 25"/>
                <a:gd name="T9" fmla="*/ 23 h 26"/>
                <a:gd name="T10" fmla="*/ 25 w 25"/>
                <a:gd name="T11" fmla="*/ 14 h 26"/>
                <a:gd name="T12" fmla="*/ 21 w 25"/>
                <a:gd name="T13" fmla="*/ 5 h 26"/>
                <a:gd name="T14" fmla="*/ 4 w 25"/>
                <a:gd name="T15" fmla="*/ 5 h 26"/>
                <a:gd name="T16" fmla="*/ 17 w 25"/>
                <a:gd name="T17" fmla="*/ 18 h 26"/>
                <a:gd name="T18" fmla="*/ 8 w 25"/>
                <a:gd name="T19" fmla="*/ 18 h 26"/>
                <a:gd name="T20" fmla="*/ 6 w 25"/>
                <a:gd name="T21" fmla="*/ 14 h 26"/>
                <a:gd name="T22" fmla="*/ 8 w 25"/>
                <a:gd name="T23" fmla="*/ 9 h 26"/>
                <a:gd name="T24" fmla="*/ 13 w 25"/>
                <a:gd name="T25" fmla="*/ 8 h 26"/>
                <a:gd name="T26" fmla="*/ 17 w 25"/>
                <a:gd name="T27" fmla="*/ 9 h 26"/>
                <a:gd name="T28" fmla="*/ 19 w 25"/>
                <a:gd name="T29" fmla="*/ 14 h 26"/>
                <a:gd name="T30" fmla="*/ 17 w 25"/>
                <a:gd name="T3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4" y="5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6" y="25"/>
                    <a:pt x="9" y="26"/>
                    <a:pt x="13" y="26"/>
                  </a:cubicBezTo>
                  <a:cubicBezTo>
                    <a:pt x="16" y="26"/>
                    <a:pt x="19" y="25"/>
                    <a:pt x="21" y="23"/>
                  </a:cubicBezTo>
                  <a:cubicBezTo>
                    <a:pt x="24" y="20"/>
                    <a:pt x="25" y="17"/>
                    <a:pt x="25" y="14"/>
                  </a:cubicBezTo>
                  <a:cubicBezTo>
                    <a:pt x="25" y="10"/>
                    <a:pt x="24" y="7"/>
                    <a:pt x="21" y="5"/>
                  </a:cubicBezTo>
                  <a:cubicBezTo>
                    <a:pt x="17" y="0"/>
                    <a:pt x="8" y="0"/>
                    <a:pt x="4" y="5"/>
                  </a:cubicBezTo>
                  <a:close/>
                  <a:moveTo>
                    <a:pt x="17" y="18"/>
                  </a:moveTo>
                  <a:cubicBezTo>
                    <a:pt x="15" y="21"/>
                    <a:pt x="11" y="21"/>
                    <a:pt x="8" y="18"/>
                  </a:cubicBezTo>
                  <a:cubicBezTo>
                    <a:pt x="7" y="17"/>
                    <a:pt x="6" y="15"/>
                    <a:pt x="6" y="14"/>
                  </a:cubicBezTo>
                  <a:cubicBezTo>
                    <a:pt x="6" y="12"/>
                    <a:pt x="7" y="11"/>
                    <a:pt x="8" y="9"/>
                  </a:cubicBezTo>
                  <a:cubicBezTo>
                    <a:pt x="9" y="8"/>
                    <a:pt x="11" y="8"/>
                    <a:pt x="13" y="8"/>
                  </a:cubicBezTo>
                  <a:cubicBezTo>
                    <a:pt x="14" y="8"/>
                    <a:pt x="16" y="8"/>
                    <a:pt x="17" y="9"/>
                  </a:cubicBezTo>
                  <a:cubicBezTo>
                    <a:pt x="18" y="11"/>
                    <a:pt x="19" y="12"/>
                    <a:pt x="19" y="14"/>
                  </a:cubicBezTo>
                  <a:cubicBezTo>
                    <a:pt x="19" y="15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7"/>
            <p:cNvSpPr>
              <a:spLocks noEditPoints="1"/>
            </p:cNvSpPr>
            <p:nvPr/>
          </p:nvSpPr>
          <p:spPr bwMode="auto">
            <a:xfrm>
              <a:off x="1628055" y="7887547"/>
              <a:ext cx="62441" cy="65349"/>
            </a:xfrm>
            <a:custGeom>
              <a:avLst/>
              <a:gdLst>
                <a:gd name="T0" fmla="*/ 4 w 25"/>
                <a:gd name="T1" fmla="*/ 5 h 26"/>
                <a:gd name="T2" fmla="*/ 0 w 25"/>
                <a:gd name="T3" fmla="*/ 14 h 26"/>
                <a:gd name="T4" fmla="*/ 4 w 25"/>
                <a:gd name="T5" fmla="*/ 23 h 26"/>
                <a:gd name="T6" fmla="*/ 12 w 25"/>
                <a:gd name="T7" fmla="*/ 26 h 26"/>
                <a:gd name="T8" fmla="*/ 21 w 25"/>
                <a:gd name="T9" fmla="*/ 23 h 26"/>
                <a:gd name="T10" fmla="*/ 25 w 25"/>
                <a:gd name="T11" fmla="*/ 14 h 26"/>
                <a:gd name="T12" fmla="*/ 21 w 25"/>
                <a:gd name="T13" fmla="*/ 5 h 26"/>
                <a:gd name="T14" fmla="*/ 4 w 25"/>
                <a:gd name="T15" fmla="*/ 5 h 26"/>
                <a:gd name="T16" fmla="*/ 17 w 25"/>
                <a:gd name="T17" fmla="*/ 18 h 26"/>
                <a:gd name="T18" fmla="*/ 8 w 25"/>
                <a:gd name="T19" fmla="*/ 18 h 26"/>
                <a:gd name="T20" fmla="*/ 6 w 25"/>
                <a:gd name="T21" fmla="*/ 14 h 26"/>
                <a:gd name="T22" fmla="*/ 8 w 25"/>
                <a:gd name="T23" fmla="*/ 9 h 26"/>
                <a:gd name="T24" fmla="*/ 12 w 25"/>
                <a:gd name="T25" fmla="*/ 7 h 26"/>
                <a:gd name="T26" fmla="*/ 17 w 25"/>
                <a:gd name="T27" fmla="*/ 9 h 26"/>
                <a:gd name="T28" fmla="*/ 19 w 25"/>
                <a:gd name="T29" fmla="*/ 14 h 26"/>
                <a:gd name="T30" fmla="*/ 17 w 25"/>
                <a:gd name="T3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4" y="5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6" y="25"/>
                    <a:pt x="9" y="26"/>
                    <a:pt x="12" y="26"/>
                  </a:cubicBezTo>
                  <a:cubicBezTo>
                    <a:pt x="16" y="26"/>
                    <a:pt x="19" y="25"/>
                    <a:pt x="21" y="23"/>
                  </a:cubicBezTo>
                  <a:cubicBezTo>
                    <a:pt x="24" y="20"/>
                    <a:pt x="25" y="17"/>
                    <a:pt x="25" y="14"/>
                  </a:cubicBezTo>
                  <a:cubicBezTo>
                    <a:pt x="25" y="10"/>
                    <a:pt x="24" y="7"/>
                    <a:pt x="21" y="5"/>
                  </a:cubicBezTo>
                  <a:cubicBezTo>
                    <a:pt x="17" y="0"/>
                    <a:pt x="8" y="0"/>
                    <a:pt x="4" y="5"/>
                  </a:cubicBezTo>
                  <a:close/>
                  <a:moveTo>
                    <a:pt x="17" y="18"/>
                  </a:moveTo>
                  <a:cubicBezTo>
                    <a:pt x="15" y="20"/>
                    <a:pt x="10" y="20"/>
                    <a:pt x="8" y="18"/>
                  </a:cubicBezTo>
                  <a:cubicBezTo>
                    <a:pt x="7" y="17"/>
                    <a:pt x="6" y="15"/>
                    <a:pt x="6" y="14"/>
                  </a:cubicBezTo>
                  <a:cubicBezTo>
                    <a:pt x="6" y="12"/>
                    <a:pt x="7" y="10"/>
                    <a:pt x="8" y="9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6" y="8"/>
                    <a:pt x="17" y="9"/>
                  </a:cubicBezTo>
                  <a:cubicBezTo>
                    <a:pt x="18" y="10"/>
                    <a:pt x="19" y="12"/>
                    <a:pt x="19" y="14"/>
                  </a:cubicBezTo>
                  <a:cubicBezTo>
                    <a:pt x="19" y="15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8"/>
            <p:cNvSpPr>
              <a:spLocks noEditPoints="1"/>
            </p:cNvSpPr>
            <p:nvPr/>
          </p:nvSpPr>
          <p:spPr bwMode="auto">
            <a:xfrm>
              <a:off x="1557099" y="7683160"/>
              <a:ext cx="63861" cy="63958"/>
            </a:xfrm>
            <a:custGeom>
              <a:avLst/>
              <a:gdLst>
                <a:gd name="T0" fmla="*/ 12 w 25"/>
                <a:gd name="T1" fmla="*/ 26 h 26"/>
                <a:gd name="T2" fmla="*/ 21 w 25"/>
                <a:gd name="T3" fmla="*/ 22 h 26"/>
                <a:gd name="T4" fmla="*/ 25 w 25"/>
                <a:gd name="T5" fmla="*/ 13 h 26"/>
                <a:gd name="T6" fmla="*/ 21 w 25"/>
                <a:gd name="T7" fmla="*/ 5 h 26"/>
                <a:gd name="T8" fmla="*/ 3 w 25"/>
                <a:gd name="T9" fmla="*/ 5 h 26"/>
                <a:gd name="T10" fmla="*/ 0 w 25"/>
                <a:gd name="T11" fmla="*/ 13 h 26"/>
                <a:gd name="T12" fmla="*/ 3 w 25"/>
                <a:gd name="T13" fmla="*/ 22 h 26"/>
                <a:gd name="T14" fmla="*/ 12 w 25"/>
                <a:gd name="T15" fmla="*/ 26 h 26"/>
                <a:gd name="T16" fmla="*/ 8 w 25"/>
                <a:gd name="T17" fmla="*/ 9 h 26"/>
                <a:gd name="T18" fmla="*/ 12 w 25"/>
                <a:gd name="T19" fmla="*/ 7 h 26"/>
                <a:gd name="T20" fmla="*/ 17 w 25"/>
                <a:gd name="T21" fmla="*/ 9 h 26"/>
                <a:gd name="T22" fmla="*/ 19 w 25"/>
                <a:gd name="T23" fmla="*/ 13 h 26"/>
                <a:gd name="T24" fmla="*/ 17 w 25"/>
                <a:gd name="T25" fmla="*/ 18 h 26"/>
                <a:gd name="T26" fmla="*/ 8 w 25"/>
                <a:gd name="T27" fmla="*/ 18 h 26"/>
                <a:gd name="T28" fmla="*/ 6 w 25"/>
                <a:gd name="T29" fmla="*/ 13 h 26"/>
                <a:gd name="T30" fmla="*/ 8 w 25"/>
                <a:gd name="T3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12" y="26"/>
                  </a:moveTo>
                  <a:cubicBezTo>
                    <a:pt x="16" y="26"/>
                    <a:pt x="19" y="25"/>
                    <a:pt x="21" y="22"/>
                  </a:cubicBezTo>
                  <a:cubicBezTo>
                    <a:pt x="23" y="20"/>
                    <a:pt x="25" y="17"/>
                    <a:pt x="25" y="13"/>
                  </a:cubicBezTo>
                  <a:cubicBezTo>
                    <a:pt x="25" y="10"/>
                    <a:pt x="23" y="7"/>
                    <a:pt x="21" y="5"/>
                  </a:cubicBezTo>
                  <a:cubicBezTo>
                    <a:pt x="16" y="0"/>
                    <a:pt x="8" y="0"/>
                    <a:pt x="3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7"/>
                    <a:pt x="1" y="20"/>
                    <a:pt x="3" y="22"/>
                  </a:cubicBezTo>
                  <a:cubicBezTo>
                    <a:pt x="6" y="25"/>
                    <a:pt x="9" y="26"/>
                    <a:pt x="12" y="26"/>
                  </a:cubicBezTo>
                  <a:close/>
                  <a:moveTo>
                    <a:pt x="8" y="9"/>
                  </a:move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6" y="8"/>
                    <a:pt x="17" y="9"/>
                  </a:cubicBezTo>
                  <a:cubicBezTo>
                    <a:pt x="18" y="10"/>
                    <a:pt x="19" y="12"/>
                    <a:pt x="19" y="13"/>
                  </a:cubicBezTo>
                  <a:cubicBezTo>
                    <a:pt x="19" y="15"/>
                    <a:pt x="18" y="17"/>
                    <a:pt x="17" y="18"/>
                  </a:cubicBezTo>
                  <a:cubicBezTo>
                    <a:pt x="14" y="20"/>
                    <a:pt x="10" y="20"/>
                    <a:pt x="8" y="18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2"/>
                    <a:pt x="7" y="10"/>
                    <a:pt x="8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628055" y="7752679"/>
              <a:ext cx="62441" cy="63958"/>
            </a:xfrm>
            <a:custGeom>
              <a:avLst/>
              <a:gdLst>
                <a:gd name="T0" fmla="*/ 12 w 25"/>
                <a:gd name="T1" fmla="*/ 26 h 26"/>
                <a:gd name="T2" fmla="*/ 21 w 25"/>
                <a:gd name="T3" fmla="*/ 22 h 26"/>
                <a:gd name="T4" fmla="*/ 25 w 25"/>
                <a:gd name="T5" fmla="*/ 13 h 26"/>
                <a:gd name="T6" fmla="*/ 21 w 25"/>
                <a:gd name="T7" fmla="*/ 4 h 26"/>
                <a:gd name="T8" fmla="*/ 3 w 25"/>
                <a:gd name="T9" fmla="*/ 4 h 26"/>
                <a:gd name="T10" fmla="*/ 0 w 25"/>
                <a:gd name="T11" fmla="*/ 13 h 26"/>
                <a:gd name="T12" fmla="*/ 3 w 25"/>
                <a:gd name="T13" fmla="*/ 22 h 26"/>
                <a:gd name="T14" fmla="*/ 12 w 25"/>
                <a:gd name="T15" fmla="*/ 26 h 26"/>
                <a:gd name="T16" fmla="*/ 8 w 25"/>
                <a:gd name="T17" fmla="*/ 9 h 26"/>
                <a:gd name="T18" fmla="*/ 12 w 25"/>
                <a:gd name="T19" fmla="*/ 7 h 26"/>
                <a:gd name="T20" fmla="*/ 17 w 25"/>
                <a:gd name="T21" fmla="*/ 9 h 26"/>
                <a:gd name="T22" fmla="*/ 18 w 25"/>
                <a:gd name="T23" fmla="*/ 13 h 26"/>
                <a:gd name="T24" fmla="*/ 17 w 25"/>
                <a:gd name="T25" fmla="*/ 18 h 26"/>
                <a:gd name="T26" fmla="*/ 8 w 25"/>
                <a:gd name="T27" fmla="*/ 18 h 26"/>
                <a:gd name="T28" fmla="*/ 6 w 25"/>
                <a:gd name="T29" fmla="*/ 13 h 26"/>
                <a:gd name="T30" fmla="*/ 8 w 25"/>
                <a:gd name="T3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12" y="26"/>
                  </a:moveTo>
                  <a:cubicBezTo>
                    <a:pt x="15" y="26"/>
                    <a:pt x="19" y="24"/>
                    <a:pt x="21" y="22"/>
                  </a:cubicBezTo>
                  <a:cubicBezTo>
                    <a:pt x="23" y="20"/>
                    <a:pt x="25" y="17"/>
                    <a:pt x="25" y="13"/>
                  </a:cubicBezTo>
                  <a:cubicBezTo>
                    <a:pt x="25" y="10"/>
                    <a:pt x="23" y="7"/>
                    <a:pt x="21" y="4"/>
                  </a:cubicBezTo>
                  <a:cubicBezTo>
                    <a:pt x="16" y="0"/>
                    <a:pt x="8" y="0"/>
                    <a:pt x="3" y="4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7"/>
                    <a:pt x="1" y="20"/>
                    <a:pt x="3" y="22"/>
                  </a:cubicBezTo>
                  <a:cubicBezTo>
                    <a:pt x="6" y="24"/>
                    <a:pt x="9" y="26"/>
                    <a:pt x="12" y="26"/>
                  </a:cubicBezTo>
                  <a:close/>
                  <a:moveTo>
                    <a:pt x="8" y="9"/>
                  </a:moveTo>
                  <a:cubicBezTo>
                    <a:pt x="9" y="8"/>
                    <a:pt x="10" y="7"/>
                    <a:pt x="12" y="7"/>
                  </a:cubicBezTo>
                  <a:cubicBezTo>
                    <a:pt x="14" y="7"/>
                    <a:pt x="15" y="8"/>
                    <a:pt x="17" y="9"/>
                  </a:cubicBezTo>
                  <a:cubicBezTo>
                    <a:pt x="18" y="10"/>
                    <a:pt x="18" y="12"/>
                    <a:pt x="18" y="13"/>
                  </a:cubicBezTo>
                  <a:cubicBezTo>
                    <a:pt x="18" y="15"/>
                    <a:pt x="18" y="16"/>
                    <a:pt x="17" y="18"/>
                  </a:cubicBezTo>
                  <a:cubicBezTo>
                    <a:pt x="14" y="20"/>
                    <a:pt x="10" y="20"/>
                    <a:pt x="8" y="18"/>
                  </a:cubicBezTo>
                  <a:cubicBezTo>
                    <a:pt x="7" y="16"/>
                    <a:pt x="6" y="15"/>
                    <a:pt x="6" y="13"/>
                  </a:cubicBezTo>
                  <a:cubicBezTo>
                    <a:pt x="6" y="12"/>
                    <a:pt x="7" y="10"/>
                    <a:pt x="8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0"/>
            <p:cNvSpPr>
              <a:spLocks noEditPoints="1"/>
            </p:cNvSpPr>
            <p:nvPr/>
          </p:nvSpPr>
          <p:spPr bwMode="auto">
            <a:xfrm>
              <a:off x="1699011" y="7820809"/>
              <a:ext cx="62441" cy="65349"/>
            </a:xfrm>
            <a:custGeom>
              <a:avLst/>
              <a:gdLst>
                <a:gd name="T0" fmla="*/ 3 w 25"/>
                <a:gd name="T1" fmla="*/ 4 h 26"/>
                <a:gd name="T2" fmla="*/ 0 w 25"/>
                <a:gd name="T3" fmla="*/ 13 h 26"/>
                <a:gd name="T4" fmla="*/ 3 w 25"/>
                <a:gd name="T5" fmla="*/ 22 h 26"/>
                <a:gd name="T6" fmla="*/ 12 w 25"/>
                <a:gd name="T7" fmla="*/ 26 h 26"/>
                <a:gd name="T8" fmla="*/ 21 w 25"/>
                <a:gd name="T9" fmla="*/ 22 h 26"/>
                <a:gd name="T10" fmla="*/ 25 w 25"/>
                <a:gd name="T11" fmla="*/ 13 h 26"/>
                <a:gd name="T12" fmla="*/ 21 w 25"/>
                <a:gd name="T13" fmla="*/ 4 h 26"/>
                <a:gd name="T14" fmla="*/ 3 w 25"/>
                <a:gd name="T15" fmla="*/ 4 h 26"/>
                <a:gd name="T16" fmla="*/ 16 w 25"/>
                <a:gd name="T17" fmla="*/ 18 h 26"/>
                <a:gd name="T18" fmla="*/ 8 w 25"/>
                <a:gd name="T19" fmla="*/ 18 h 26"/>
                <a:gd name="T20" fmla="*/ 6 w 25"/>
                <a:gd name="T21" fmla="*/ 13 h 26"/>
                <a:gd name="T22" fmla="*/ 8 w 25"/>
                <a:gd name="T23" fmla="*/ 9 h 26"/>
                <a:gd name="T24" fmla="*/ 12 w 25"/>
                <a:gd name="T25" fmla="*/ 7 h 26"/>
                <a:gd name="T26" fmla="*/ 16 w 25"/>
                <a:gd name="T27" fmla="*/ 9 h 26"/>
                <a:gd name="T28" fmla="*/ 18 w 25"/>
                <a:gd name="T29" fmla="*/ 13 h 26"/>
                <a:gd name="T30" fmla="*/ 16 w 25"/>
                <a:gd name="T3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3" y="4"/>
                  </a:moveTo>
                  <a:cubicBezTo>
                    <a:pt x="1" y="7"/>
                    <a:pt x="0" y="10"/>
                    <a:pt x="0" y="13"/>
                  </a:cubicBezTo>
                  <a:cubicBezTo>
                    <a:pt x="0" y="16"/>
                    <a:pt x="1" y="20"/>
                    <a:pt x="3" y="22"/>
                  </a:cubicBezTo>
                  <a:cubicBezTo>
                    <a:pt x="6" y="24"/>
                    <a:pt x="9" y="26"/>
                    <a:pt x="12" y="26"/>
                  </a:cubicBezTo>
                  <a:cubicBezTo>
                    <a:pt x="15" y="26"/>
                    <a:pt x="19" y="24"/>
                    <a:pt x="21" y="22"/>
                  </a:cubicBezTo>
                  <a:cubicBezTo>
                    <a:pt x="23" y="20"/>
                    <a:pt x="25" y="16"/>
                    <a:pt x="25" y="13"/>
                  </a:cubicBezTo>
                  <a:cubicBezTo>
                    <a:pt x="25" y="10"/>
                    <a:pt x="23" y="7"/>
                    <a:pt x="21" y="4"/>
                  </a:cubicBezTo>
                  <a:cubicBezTo>
                    <a:pt x="16" y="0"/>
                    <a:pt x="8" y="0"/>
                    <a:pt x="3" y="4"/>
                  </a:cubicBezTo>
                  <a:close/>
                  <a:moveTo>
                    <a:pt x="16" y="18"/>
                  </a:moveTo>
                  <a:cubicBezTo>
                    <a:pt x="14" y="20"/>
                    <a:pt x="10" y="20"/>
                    <a:pt x="8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10"/>
                    <a:pt x="8" y="9"/>
                  </a:cubicBezTo>
                  <a:cubicBezTo>
                    <a:pt x="9" y="8"/>
                    <a:pt x="10" y="7"/>
                    <a:pt x="12" y="7"/>
                  </a:cubicBezTo>
                  <a:cubicBezTo>
                    <a:pt x="14" y="7"/>
                    <a:pt x="15" y="8"/>
                    <a:pt x="16" y="9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8" y="15"/>
                    <a:pt x="18" y="16"/>
                    <a:pt x="16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1"/>
            <p:cNvSpPr>
              <a:spLocks noEditPoints="1"/>
            </p:cNvSpPr>
            <p:nvPr/>
          </p:nvSpPr>
          <p:spPr bwMode="auto">
            <a:xfrm>
              <a:off x="1625217" y="7613641"/>
              <a:ext cx="68118" cy="63958"/>
            </a:xfrm>
            <a:custGeom>
              <a:avLst/>
              <a:gdLst>
                <a:gd name="T0" fmla="*/ 13 w 27"/>
                <a:gd name="T1" fmla="*/ 26 h 26"/>
                <a:gd name="T2" fmla="*/ 22 w 27"/>
                <a:gd name="T3" fmla="*/ 23 h 26"/>
                <a:gd name="T4" fmla="*/ 22 w 27"/>
                <a:gd name="T5" fmla="*/ 5 h 26"/>
                <a:gd name="T6" fmla="*/ 4 w 27"/>
                <a:gd name="T7" fmla="*/ 5 h 26"/>
                <a:gd name="T8" fmla="*/ 0 w 27"/>
                <a:gd name="T9" fmla="*/ 14 h 26"/>
                <a:gd name="T10" fmla="*/ 4 w 27"/>
                <a:gd name="T11" fmla="*/ 23 h 26"/>
                <a:gd name="T12" fmla="*/ 13 w 27"/>
                <a:gd name="T13" fmla="*/ 26 h 26"/>
                <a:gd name="T14" fmla="*/ 8 w 27"/>
                <a:gd name="T15" fmla="*/ 9 h 26"/>
                <a:gd name="T16" fmla="*/ 13 w 27"/>
                <a:gd name="T17" fmla="*/ 8 h 26"/>
                <a:gd name="T18" fmla="*/ 17 w 27"/>
                <a:gd name="T19" fmla="*/ 9 h 26"/>
                <a:gd name="T20" fmla="*/ 17 w 27"/>
                <a:gd name="T21" fmla="*/ 18 h 26"/>
                <a:gd name="T22" fmla="*/ 8 w 27"/>
                <a:gd name="T23" fmla="*/ 18 h 26"/>
                <a:gd name="T24" fmla="*/ 7 w 27"/>
                <a:gd name="T25" fmla="*/ 14 h 26"/>
                <a:gd name="T26" fmla="*/ 8 w 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6">
                  <a:moveTo>
                    <a:pt x="13" y="26"/>
                  </a:moveTo>
                  <a:cubicBezTo>
                    <a:pt x="16" y="26"/>
                    <a:pt x="19" y="25"/>
                    <a:pt x="22" y="23"/>
                  </a:cubicBezTo>
                  <a:cubicBezTo>
                    <a:pt x="27" y="18"/>
                    <a:pt x="27" y="10"/>
                    <a:pt x="22" y="5"/>
                  </a:cubicBezTo>
                  <a:cubicBezTo>
                    <a:pt x="17" y="0"/>
                    <a:pt x="9" y="0"/>
                    <a:pt x="4" y="5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6" y="25"/>
                    <a:pt x="10" y="26"/>
                    <a:pt x="13" y="26"/>
                  </a:cubicBezTo>
                  <a:close/>
                  <a:moveTo>
                    <a:pt x="8" y="9"/>
                  </a:moveTo>
                  <a:cubicBezTo>
                    <a:pt x="10" y="8"/>
                    <a:pt x="11" y="8"/>
                    <a:pt x="13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0" y="12"/>
                    <a:pt x="20" y="16"/>
                    <a:pt x="17" y="18"/>
                  </a:cubicBezTo>
                  <a:cubicBezTo>
                    <a:pt x="15" y="21"/>
                    <a:pt x="11" y="21"/>
                    <a:pt x="8" y="18"/>
                  </a:cubicBezTo>
                  <a:cubicBezTo>
                    <a:pt x="7" y="17"/>
                    <a:pt x="7" y="15"/>
                    <a:pt x="7" y="14"/>
                  </a:cubicBezTo>
                  <a:cubicBezTo>
                    <a:pt x="7" y="12"/>
                    <a:pt x="7" y="11"/>
                    <a:pt x="8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2"/>
            <p:cNvSpPr>
              <a:spLocks noEditPoints="1"/>
            </p:cNvSpPr>
            <p:nvPr/>
          </p:nvSpPr>
          <p:spPr bwMode="auto">
            <a:xfrm>
              <a:off x="1693334" y="7683160"/>
              <a:ext cx="68118" cy="63958"/>
            </a:xfrm>
            <a:custGeom>
              <a:avLst/>
              <a:gdLst>
                <a:gd name="T0" fmla="*/ 14 w 27"/>
                <a:gd name="T1" fmla="*/ 26 h 26"/>
                <a:gd name="T2" fmla="*/ 23 w 27"/>
                <a:gd name="T3" fmla="*/ 23 h 26"/>
                <a:gd name="T4" fmla="*/ 23 w 27"/>
                <a:gd name="T5" fmla="*/ 5 h 26"/>
                <a:gd name="T6" fmla="*/ 5 w 27"/>
                <a:gd name="T7" fmla="*/ 5 h 26"/>
                <a:gd name="T8" fmla="*/ 5 w 27"/>
                <a:gd name="T9" fmla="*/ 23 h 26"/>
                <a:gd name="T10" fmla="*/ 14 w 27"/>
                <a:gd name="T11" fmla="*/ 26 h 26"/>
                <a:gd name="T12" fmla="*/ 9 w 27"/>
                <a:gd name="T13" fmla="*/ 9 h 26"/>
                <a:gd name="T14" fmla="*/ 14 w 27"/>
                <a:gd name="T15" fmla="*/ 7 h 26"/>
                <a:gd name="T16" fmla="*/ 18 w 27"/>
                <a:gd name="T17" fmla="*/ 9 h 26"/>
                <a:gd name="T18" fmla="*/ 18 w 27"/>
                <a:gd name="T19" fmla="*/ 18 h 26"/>
                <a:gd name="T20" fmla="*/ 9 w 27"/>
                <a:gd name="T21" fmla="*/ 18 h 26"/>
                <a:gd name="T22" fmla="*/ 9 w 27"/>
                <a:gd name="T2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6">
                  <a:moveTo>
                    <a:pt x="14" y="26"/>
                  </a:moveTo>
                  <a:cubicBezTo>
                    <a:pt x="17" y="26"/>
                    <a:pt x="20" y="25"/>
                    <a:pt x="23" y="23"/>
                  </a:cubicBezTo>
                  <a:cubicBezTo>
                    <a:pt x="27" y="18"/>
                    <a:pt x="27" y="10"/>
                    <a:pt x="23" y="5"/>
                  </a:cubicBezTo>
                  <a:cubicBezTo>
                    <a:pt x="18" y="0"/>
                    <a:pt x="10" y="0"/>
                    <a:pt x="5" y="5"/>
                  </a:cubicBezTo>
                  <a:cubicBezTo>
                    <a:pt x="0" y="10"/>
                    <a:pt x="0" y="18"/>
                    <a:pt x="5" y="23"/>
                  </a:cubicBezTo>
                  <a:cubicBezTo>
                    <a:pt x="7" y="25"/>
                    <a:pt x="10" y="26"/>
                    <a:pt x="14" y="26"/>
                  </a:cubicBezTo>
                  <a:close/>
                  <a:moveTo>
                    <a:pt x="9" y="9"/>
                  </a:moveTo>
                  <a:cubicBezTo>
                    <a:pt x="10" y="8"/>
                    <a:pt x="12" y="7"/>
                    <a:pt x="14" y="7"/>
                  </a:cubicBezTo>
                  <a:cubicBezTo>
                    <a:pt x="15" y="7"/>
                    <a:pt x="17" y="8"/>
                    <a:pt x="18" y="9"/>
                  </a:cubicBezTo>
                  <a:cubicBezTo>
                    <a:pt x="21" y="12"/>
                    <a:pt x="21" y="16"/>
                    <a:pt x="18" y="18"/>
                  </a:cubicBezTo>
                  <a:cubicBezTo>
                    <a:pt x="16" y="20"/>
                    <a:pt x="12" y="20"/>
                    <a:pt x="9" y="18"/>
                  </a:cubicBezTo>
                  <a:cubicBezTo>
                    <a:pt x="7" y="16"/>
                    <a:pt x="7" y="12"/>
                    <a:pt x="9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3"/>
            <p:cNvSpPr>
              <a:spLocks noEditPoints="1"/>
            </p:cNvSpPr>
            <p:nvPr/>
          </p:nvSpPr>
          <p:spPr bwMode="auto">
            <a:xfrm>
              <a:off x="1764290" y="7752679"/>
              <a:ext cx="65279" cy="63958"/>
            </a:xfrm>
            <a:custGeom>
              <a:avLst/>
              <a:gdLst>
                <a:gd name="T0" fmla="*/ 5 w 26"/>
                <a:gd name="T1" fmla="*/ 5 h 26"/>
                <a:gd name="T2" fmla="*/ 5 w 26"/>
                <a:gd name="T3" fmla="*/ 22 h 26"/>
                <a:gd name="T4" fmla="*/ 14 w 26"/>
                <a:gd name="T5" fmla="*/ 26 h 26"/>
                <a:gd name="T6" fmla="*/ 22 w 26"/>
                <a:gd name="T7" fmla="*/ 22 h 26"/>
                <a:gd name="T8" fmla="*/ 26 w 26"/>
                <a:gd name="T9" fmla="*/ 14 h 26"/>
                <a:gd name="T10" fmla="*/ 22 w 26"/>
                <a:gd name="T11" fmla="*/ 5 h 26"/>
                <a:gd name="T12" fmla="*/ 5 w 26"/>
                <a:gd name="T13" fmla="*/ 5 h 26"/>
                <a:gd name="T14" fmla="*/ 18 w 26"/>
                <a:gd name="T15" fmla="*/ 18 h 26"/>
                <a:gd name="T16" fmla="*/ 9 w 26"/>
                <a:gd name="T17" fmla="*/ 18 h 26"/>
                <a:gd name="T18" fmla="*/ 9 w 26"/>
                <a:gd name="T19" fmla="*/ 9 h 26"/>
                <a:gd name="T20" fmla="*/ 14 w 26"/>
                <a:gd name="T21" fmla="*/ 7 h 26"/>
                <a:gd name="T22" fmla="*/ 18 w 26"/>
                <a:gd name="T23" fmla="*/ 9 h 26"/>
                <a:gd name="T24" fmla="*/ 20 w 26"/>
                <a:gd name="T25" fmla="*/ 14 h 26"/>
                <a:gd name="T26" fmla="*/ 18 w 26"/>
                <a:gd name="T2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5" y="5"/>
                  </a:moveTo>
                  <a:cubicBezTo>
                    <a:pt x="0" y="10"/>
                    <a:pt x="0" y="18"/>
                    <a:pt x="5" y="22"/>
                  </a:cubicBezTo>
                  <a:cubicBezTo>
                    <a:pt x="7" y="25"/>
                    <a:pt x="10" y="26"/>
                    <a:pt x="14" y="26"/>
                  </a:cubicBezTo>
                  <a:cubicBezTo>
                    <a:pt x="17" y="26"/>
                    <a:pt x="20" y="25"/>
                    <a:pt x="22" y="22"/>
                  </a:cubicBezTo>
                  <a:cubicBezTo>
                    <a:pt x="25" y="20"/>
                    <a:pt x="26" y="17"/>
                    <a:pt x="26" y="14"/>
                  </a:cubicBezTo>
                  <a:cubicBezTo>
                    <a:pt x="26" y="10"/>
                    <a:pt x="25" y="7"/>
                    <a:pt x="22" y="5"/>
                  </a:cubicBezTo>
                  <a:cubicBezTo>
                    <a:pt x="18" y="0"/>
                    <a:pt x="9" y="0"/>
                    <a:pt x="5" y="5"/>
                  </a:cubicBezTo>
                  <a:close/>
                  <a:moveTo>
                    <a:pt x="18" y="18"/>
                  </a:moveTo>
                  <a:cubicBezTo>
                    <a:pt x="16" y="20"/>
                    <a:pt x="12" y="20"/>
                    <a:pt x="9" y="18"/>
                  </a:cubicBezTo>
                  <a:cubicBezTo>
                    <a:pt x="7" y="16"/>
                    <a:pt x="7" y="12"/>
                    <a:pt x="9" y="9"/>
                  </a:cubicBezTo>
                  <a:cubicBezTo>
                    <a:pt x="10" y="8"/>
                    <a:pt x="12" y="7"/>
                    <a:pt x="14" y="7"/>
                  </a:cubicBezTo>
                  <a:cubicBezTo>
                    <a:pt x="15" y="7"/>
                    <a:pt x="17" y="8"/>
                    <a:pt x="18" y="9"/>
                  </a:cubicBezTo>
                  <a:cubicBezTo>
                    <a:pt x="19" y="10"/>
                    <a:pt x="20" y="12"/>
                    <a:pt x="20" y="14"/>
                  </a:cubicBezTo>
                  <a:cubicBezTo>
                    <a:pt x="20" y="15"/>
                    <a:pt x="19" y="17"/>
                    <a:pt x="18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4"/>
            <p:cNvSpPr>
              <a:spLocks noEditPoints="1"/>
            </p:cNvSpPr>
            <p:nvPr/>
          </p:nvSpPr>
          <p:spPr bwMode="auto">
            <a:xfrm>
              <a:off x="1696173" y="7546902"/>
              <a:ext cx="62441" cy="63958"/>
            </a:xfrm>
            <a:custGeom>
              <a:avLst/>
              <a:gdLst>
                <a:gd name="T0" fmla="*/ 12 w 25"/>
                <a:gd name="T1" fmla="*/ 26 h 26"/>
                <a:gd name="T2" fmla="*/ 21 w 25"/>
                <a:gd name="T3" fmla="*/ 22 h 26"/>
                <a:gd name="T4" fmla="*/ 25 w 25"/>
                <a:gd name="T5" fmla="*/ 13 h 26"/>
                <a:gd name="T6" fmla="*/ 21 w 25"/>
                <a:gd name="T7" fmla="*/ 4 h 26"/>
                <a:gd name="T8" fmla="*/ 4 w 25"/>
                <a:gd name="T9" fmla="*/ 4 h 26"/>
                <a:gd name="T10" fmla="*/ 0 w 25"/>
                <a:gd name="T11" fmla="*/ 13 h 26"/>
                <a:gd name="T12" fmla="*/ 4 w 25"/>
                <a:gd name="T13" fmla="*/ 22 h 26"/>
                <a:gd name="T14" fmla="*/ 12 w 25"/>
                <a:gd name="T15" fmla="*/ 26 h 26"/>
                <a:gd name="T16" fmla="*/ 8 w 25"/>
                <a:gd name="T17" fmla="*/ 9 h 26"/>
                <a:gd name="T18" fmla="*/ 12 w 25"/>
                <a:gd name="T19" fmla="*/ 7 h 26"/>
                <a:gd name="T20" fmla="*/ 17 w 25"/>
                <a:gd name="T21" fmla="*/ 9 h 26"/>
                <a:gd name="T22" fmla="*/ 19 w 25"/>
                <a:gd name="T23" fmla="*/ 13 h 26"/>
                <a:gd name="T24" fmla="*/ 17 w 25"/>
                <a:gd name="T25" fmla="*/ 18 h 26"/>
                <a:gd name="T26" fmla="*/ 8 w 25"/>
                <a:gd name="T27" fmla="*/ 18 h 26"/>
                <a:gd name="T28" fmla="*/ 6 w 25"/>
                <a:gd name="T29" fmla="*/ 13 h 26"/>
                <a:gd name="T30" fmla="*/ 8 w 25"/>
                <a:gd name="T3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12" y="26"/>
                  </a:moveTo>
                  <a:cubicBezTo>
                    <a:pt x="16" y="26"/>
                    <a:pt x="19" y="24"/>
                    <a:pt x="21" y="22"/>
                  </a:cubicBezTo>
                  <a:cubicBezTo>
                    <a:pt x="24" y="20"/>
                    <a:pt x="25" y="17"/>
                    <a:pt x="25" y="13"/>
                  </a:cubicBezTo>
                  <a:cubicBezTo>
                    <a:pt x="25" y="10"/>
                    <a:pt x="24" y="7"/>
                    <a:pt x="21" y="4"/>
                  </a:cubicBezTo>
                  <a:cubicBezTo>
                    <a:pt x="17" y="0"/>
                    <a:pt x="8" y="0"/>
                    <a:pt x="4" y="4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7"/>
                    <a:pt x="1" y="20"/>
                    <a:pt x="4" y="22"/>
                  </a:cubicBezTo>
                  <a:cubicBezTo>
                    <a:pt x="6" y="24"/>
                    <a:pt x="9" y="26"/>
                    <a:pt x="12" y="26"/>
                  </a:cubicBezTo>
                  <a:close/>
                  <a:moveTo>
                    <a:pt x="8" y="9"/>
                  </a:move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6" y="8"/>
                    <a:pt x="17" y="9"/>
                  </a:cubicBezTo>
                  <a:cubicBezTo>
                    <a:pt x="18" y="10"/>
                    <a:pt x="19" y="12"/>
                    <a:pt x="19" y="13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4" y="20"/>
                    <a:pt x="10" y="20"/>
                    <a:pt x="8" y="18"/>
                  </a:cubicBezTo>
                  <a:cubicBezTo>
                    <a:pt x="7" y="16"/>
                    <a:pt x="6" y="15"/>
                    <a:pt x="6" y="13"/>
                  </a:cubicBezTo>
                  <a:cubicBezTo>
                    <a:pt x="6" y="12"/>
                    <a:pt x="7" y="10"/>
                    <a:pt x="8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5"/>
            <p:cNvSpPr>
              <a:spLocks noEditPoints="1"/>
            </p:cNvSpPr>
            <p:nvPr/>
          </p:nvSpPr>
          <p:spPr bwMode="auto">
            <a:xfrm>
              <a:off x="1764290" y="7617812"/>
              <a:ext cx="68118" cy="62568"/>
            </a:xfrm>
            <a:custGeom>
              <a:avLst/>
              <a:gdLst>
                <a:gd name="T0" fmla="*/ 13 w 27"/>
                <a:gd name="T1" fmla="*/ 25 h 25"/>
                <a:gd name="T2" fmla="*/ 22 w 27"/>
                <a:gd name="T3" fmla="*/ 21 h 25"/>
                <a:gd name="T4" fmla="*/ 22 w 27"/>
                <a:gd name="T5" fmla="*/ 3 h 25"/>
                <a:gd name="T6" fmla="*/ 13 w 27"/>
                <a:gd name="T7" fmla="*/ 0 h 25"/>
                <a:gd name="T8" fmla="*/ 13 w 27"/>
                <a:gd name="T9" fmla="*/ 0 h 25"/>
                <a:gd name="T10" fmla="*/ 4 w 27"/>
                <a:gd name="T11" fmla="*/ 3 h 25"/>
                <a:gd name="T12" fmla="*/ 4 w 27"/>
                <a:gd name="T13" fmla="*/ 21 h 25"/>
                <a:gd name="T14" fmla="*/ 13 w 27"/>
                <a:gd name="T15" fmla="*/ 25 h 25"/>
                <a:gd name="T16" fmla="*/ 9 w 27"/>
                <a:gd name="T17" fmla="*/ 8 h 25"/>
                <a:gd name="T18" fmla="*/ 13 w 27"/>
                <a:gd name="T19" fmla="*/ 6 h 25"/>
                <a:gd name="T20" fmla="*/ 18 w 27"/>
                <a:gd name="T21" fmla="*/ 8 h 25"/>
                <a:gd name="T22" fmla="*/ 18 w 27"/>
                <a:gd name="T23" fmla="*/ 17 h 25"/>
                <a:gd name="T24" fmla="*/ 9 w 27"/>
                <a:gd name="T25" fmla="*/ 17 h 25"/>
                <a:gd name="T26" fmla="*/ 9 w 27"/>
                <a:gd name="T2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5">
                  <a:moveTo>
                    <a:pt x="13" y="25"/>
                  </a:moveTo>
                  <a:cubicBezTo>
                    <a:pt x="17" y="25"/>
                    <a:pt x="20" y="23"/>
                    <a:pt x="22" y="21"/>
                  </a:cubicBezTo>
                  <a:cubicBezTo>
                    <a:pt x="27" y="16"/>
                    <a:pt x="27" y="8"/>
                    <a:pt x="22" y="3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3"/>
                  </a:cubicBezTo>
                  <a:cubicBezTo>
                    <a:pt x="0" y="8"/>
                    <a:pt x="0" y="16"/>
                    <a:pt x="4" y="21"/>
                  </a:cubicBezTo>
                  <a:cubicBezTo>
                    <a:pt x="7" y="23"/>
                    <a:pt x="10" y="25"/>
                    <a:pt x="13" y="25"/>
                  </a:cubicBezTo>
                  <a:close/>
                  <a:moveTo>
                    <a:pt x="9" y="8"/>
                  </a:moveTo>
                  <a:cubicBezTo>
                    <a:pt x="10" y="7"/>
                    <a:pt x="12" y="6"/>
                    <a:pt x="13" y="6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20" y="10"/>
                    <a:pt x="20" y="14"/>
                    <a:pt x="18" y="17"/>
                  </a:cubicBezTo>
                  <a:cubicBezTo>
                    <a:pt x="15" y="19"/>
                    <a:pt x="11" y="19"/>
                    <a:pt x="9" y="17"/>
                  </a:cubicBezTo>
                  <a:cubicBezTo>
                    <a:pt x="6" y="14"/>
                    <a:pt x="6" y="10"/>
                    <a:pt x="9" y="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6"/>
            <p:cNvSpPr>
              <a:spLocks noEditPoints="1"/>
            </p:cNvSpPr>
            <p:nvPr/>
          </p:nvSpPr>
          <p:spPr bwMode="auto">
            <a:xfrm>
              <a:off x="1832408" y="7683160"/>
              <a:ext cx="68118" cy="63958"/>
            </a:xfrm>
            <a:custGeom>
              <a:avLst/>
              <a:gdLst>
                <a:gd name="T0" fmla="*/ 5 w 27"/>
                <a:gd name="T1" fmla="*/ 5 h 26"/>
                <a:gd name="T2" fmla="*/ 5 w 27"/>
                <a:gd name="T3" fmla="*/ 23 h 26"/>
                <a:gd name="T4" fmla="*/ 14 w 27"/>
                <a:gd name="T5" fmla="*/ 26 h 26"/>
                <a:gd name="T6" fmla="*/ 23 w 27"/>
                <a:gd name="T7" fmla="*/ 23 h 26"/>
                <a:gd name="T8" fmla="*/ 27 w 27"/>
                <a:gd name="T9" fmla="*/ 14 h 26"/>
                <a:gd name="T10" fmla="*/ 23 w 27"/>
                <a:gd name="T11" fmla="*/ 5 h 26"/>
                <a:gd name="T12" fmla="*/ 5 w 27"/>
                <a:gd name="T13" fmla="*/ 5 h 26"/>
                <a:gd name="T14" fmla="*/ 19 w 27"/>
                <a:gd name="T15" fmla="*/ 18 h 26"/>
                <a:gd name="T16" fmla="*/ 10 w 27"/>
                <a:gd name="T17" fmla="*/ 18 h 26"/>
                <a:gd name="T18" fmla="*/ 10 w 27"/>
                <a:gd name="T19" fmla="*/ 10 h 26"/>
                <a:gd name="T20" fmla="*/ 14 w 27"/>
                <a:gd name="T21" fmla="*/ 8 h 26"/>
                <a:gd name="T22" fmla="*/ 19 w 27"/>
                <a:gd name="T23" fmla="*/ 10 h 26"/>
                <a:gd name="T24" fmla="*/ 20 w 27"/>
                <a:gd name="T25" fmla="*/ 14 h 26"/>
                <a:gd name="T26" fmla="*/ 19 w 27"/>
                <a:gd name="T2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6">
                  <a:moveTo>
                    <a:pt x="5" y="5"/>
                  </a:moveTo>
                  <a:cubicBezTo>
                    <a:pt x="0" y="10"/>
                    <a:pt x="0" y="18"/>
                    <a:pt x="5" y="23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18" y="26"/>
                    <a:pt x="21" y="25"/>
                    <a:pt x="23" y="23"/>
                  </a:cubicBezTo>
                  <a:cubicBezTo>
                    <a:pt x="25" y="20"/>
                    <a:pt x="27" y="17"/>
                    <a:pt x="27" y="14"/>
                  </a:cubicBezTo>
                  <a:cubicBezTo>
                    <a:pt x="27" y="11"/>
                    <a:pt x="25" y="8"/>
                    <a:pt x="23" y="5"/>
                  </a:cubicBezTo>
                  <a:cubicBezTo>
                    <a:pt x="18" y="0"/>
                    <a:pt x="10" y="0"/>
                    <a:pt x="5" y="5"/>
                  </a:cubicBezTo>
                  <a:close/>
                  <a:moveTo>
                    <a:pt x="19" y="18"/>
                  </a:moveTo>
                  <a:cubicBezTo>
                    <a:pt x="16" y="21"/>
                    <a:pt x="12" y="21"/>
                    <a:pt x="10" y="18"/>
                  </a:cubicBezTo>
                  <a:cubicBezTo>
                    <a:pt x="7" y="16"/>
                    <a:pt x="7" y="12"/>
                    <a:pt x="10" y="10"/>
                  </a:cubicBezTo>
                  <a:cubicBezTo>
                    <a:pt x="11" y="8"/>
                    <a:pt x="13" y="8"/>
                    <a:pt x="14" y="8"/>
                  </a:cubicBezTo>
                  <a:cubicBezTo>
                    <a:pt x="16" y="8"/>
                    <a:pt x="17" y="8"/>
                    <a:pt x="19" y="10"/>
                  </a:cubicBezTo>
                  <a:cubicBezTo>
                    <a:pt x="20" y="11"/>
                    <a:pt x="20" y="12"/>
                    <a:pt x="20" y="14"/>
                  </a:cubicBezTo>
                  <a:cubicBezTo>
                    <a:pt x="20" y="16"/>
                    <a:pt x="20" y="17"/>
                    <a:pt x="19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7"/>
            <p:cNvSpPr>
              <a:spLocks noEditPoints="1"/>
            </p:cNvSpPr>
            <p:nvPr/>
          </p:nvSpPr>
          <p:spPr bwMode="auto">
            <a:xfrm>
              <a:off x="1767128" y="7480163"/>
              <a:ext cx="61022" cy="61177"/>
            </a:xfrm>
            <a:custGeom>
              <a:avLst/>
              <a:gdLst>
                <a:gd name="T0" fmla="*/ 12 w 24"/>
                <a:gd name="T1" fmla="*/ 25 h 25"/>
                <a:gd name="T2" fmla="*/ 21 w 24"/>
                <a:gd name="T3" fmla="*/ 21 h 25"/>
                <a:gd name="T4" fmla="*/ 24 w 24"/>
                <a:gd name="T5" fmla="*/ 13 h 25"/>
                <a:gd name="T6" fmla="*/ 21 w 24"/>
                <a:gd name="T7" fmla="*/ 4 h 25"/>
                <a:gd name="T8" fmla="*/ 12 w 24"/>
                <a:gd name="T9" fmla="*/ 0 h 25"/>
                <a:gd name="T10" fmla="*/ 3 w 24"/>
                <a:gd name="T11" fmla="*/ 4 h 25"/>
                <a:gd name="T12" fmla="*/ 0 w 24"/>
                <a:gd name="T13" fmla="*/ 13 h 25"/>
                <a:gd name="T14" fmla="*/ 3 w 24"/>
                <a:gd name="T15" fmla="*/ 21 h 25"/>
                <a:gd name="T16" fmla="*/ 12 w 24"/>
                <a:gd name="T17" fmla="*/ 25 h 25"/>
                <a:gd name="T18" fmla="*/ 8 w 24"/>
                <a:gd name="T19" fmla="*/ 8 h 25"/>
                <a:gd name="T20" fmla="*/ 12 w 24"/>
                <a:gd name="T21" fmla="*/ 6 h 25"/>
                <a:gd name="T22" fmla="*/ 16 w 24"/>
                <a:gd name="T23" fmla="*/ 8 h 25"/>
                <a:gd name="T24" fmla="*/ 18 w 24"/>
                <a:gd name="T25" fmla="*/ 13 h 25"/>
                <a:gd name="T26" fmla="*/ 16 w 24"/>
                <a:gd name="T27" fmla="*/ 17 h 25"/>
                <a:gd name="T28" fmla="*/ 8 w 24"/>
                <a:gd name="T29" fmla="*/ 17 h 25"/>
                <a:gd name="T30" fmla="*/ 6 w 24"/>
                <a:gd name="T31" fmla="*/ 13 h 25"/>
                <a:gd name="T32" fmla="*/ 8 w 24"/>
                <a:gd name="T3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12" y="25"/>
                  </a:moveTo>
                  <a:cubicBezTo>
                    <a:pt x="15" y="25"/>
                    <a:pt x="18" y="24"/>
                    <a:pt x="21" y="21"/>
                  </a:cubicBezTo>
                  <a:cubicBezTo>
                    <a:pt x="23" y="19"/>
                    <a:pt x="24" y="16"/>
                    <a:pt x="24" y="13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8" y="1"/>
                    <a:pt x="15" y="0"/>
                    <a:pt x="12" y="0"/>
                  </a:cubicBezTo>
                  <a:cubicBezTo>
                    <a:pt x="9" y="0"/>
                    <a:pt x="6" y="1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6" y="24"/>
                    <a:pt x="9" y="25"/>
                    <a:pt x="12" y="25"/>
                  </a:cubicBezTo>
                  <a:close/>
                  <a:moveTo>
                    <a:pt x="8" y="8"/>
                  </a:moveTo>
                  <a:cubicBezTo>
                    <a:pt x="9" y="7"/>
                    <a:pt x="10" y="6"/>
                    <a:pt x="12" y="6"/>
                  </a:cubicBezTo>
                  <a:cubicBezTo>
                    <a:pt x="14" y="6"/>
                    <a:pt x="15" y="7"/>
                    <a:pt x="16" y="8"/>
                  </a:cubicBezTo>
                  <a:cubicBezTo>
                    <a:pt x="18" y="9"/>
                    <a:pt x="18" y="11"/>
                    <a:pt x="18" y="13"/>
                  </a:cubicBezTo>
                  <a:cubicBezTo>
                    <a:pt x="18" y="14"/>
                    <a:pt x="18" y="16"/>
                    <a:pt x="16" y="17"/>
                  </a:cubicBezTo>
                  <a:cubicBezTo>
                    <a:pt x="14" y="19"/>
                    <a:pt x="10" y="19"/>
                    <a:pt x="8" y="17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6" y="11"/>
                    <a:pt x="6" y="9"/>
                    <a:pt x="8" y="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8"/>
            <p:cNvSpPr>
              <a:spLocks noEditPoints="1"/>
            </p:cNvSpPr>
            <p:nvPr/>
          </p:nvSpPr>
          <p:spPr bwMode="auto">
            <a:xfrm>
              <a:off x="1835246" y="7546902"/>
              <a:ext cx="62441" cy="63958"/>
            </a:xfrm>
            <a:custGeom>
              <a:avLst/>
              <a:gdLst>
                <a:gd name="T0" fmla="*/ 13 w 25"/>
                <a:gd name="T1" fmla="*/ 26 h 26"/>
                <a:gd name="T2" fmla="*/ 22 w 25"/>
                <a:gd name="T3" fmla="*/ 22 h 26"/>
                <a:gd name="T4" fmla="*/ 25 w 25"/>
                <a:gd name="T5" fmla="*/ 14 h 26"/>
                <a:gd name="T6" fmla="*/ 22 w 25"/>
                <a:gd name="T7" fmla="*/ 5 h 26"/>
                <a:gd name="T8" fmla="*/ 4 w 25"/>
                <a:gd name="T9" fmla="*/ 5 h 26"/>
                <a:gd name="T10" fmla="*/ 0 w 25"/>
                <a:gd name="T11" fmla="*/ 14 h 26"/>
                <a:gd name="T12" fmla="*/ 4 w 25"/>
                <a:gd name="T13" fmla="*/ 22 h 26"/>
                <a:gd name="T14" fmla="*/ 13 w 25"/>
                <a:gd name="T15" fmla="*/ 26 h 26"/>
                <a:gd name="T16" fmla="*/ 8 w 25"/>
                <a:gd name="T17" fmla="*/ 9 h 26"/>
                <a:gd name="T18" fmla="*/ 13 w 25"/>
                <a:gd name="T19" fmla="*/ 7 h 26"/>
                <a:gd name="T20" fmla="*/ 17 w 25"/>
                <a:gd name="T21" fmla="*/ 9 h 26"/>
                <a:gd name="T22" fmla="*/ 19 w 25"/>
                <a:gd name="T23" fmla="*/ 14 h 26"/>
                <a:gd name="T24" fmla="*/ 17 w 25"/>
                <a:gd name="T25" fmla="*/ 18 h 26"/>
                <a:gd name="T26" fmla="*/ 8 w 25"/>
                <a:gd name="T27" fmla="*/ 18 h 26"/>
                <a:gd name="T28" fmla="*/ 7 w 25"/>
                <a:gd name="T29" fmla="*/ 14 h 26"/>
                <a:gd name="T30" fmla="*/ 8 w 25"/>
                <a:gd name="T3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13" y="26"/>
                  </a:moveTo>
                  <a:cubicBezTo>
                    <a:pt x="16" y="26"/>
                    <a:pt x="19" y="25"/>
                    <a:pt x="22" y="22"/>
                  </a:cubicBezTo>
                  <a:cubicBezTo>
                    <a:pt x="24" y="20"/>
                    <a:pt x="25" y="17"/>
                    <a:pt x="25" y="14"/>
                  </a:cubicBezTo>
                  <a:cubicBezTo>
                    <a:pt x="25" y="10"/>
                    <a:pt x="24" y="7"/>
                    <a:pt x="22" y="5"/>
                  </a:cubicBezTo>
                  <a:cubicBezTo>
                    <a:pt x="17" y="0"/>
                    <a:pt x="9" y="0"/>
                    <a:pt x="4" y="5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7"/>
                    <a:pt x="2" y="20"/>
                    <a:pt x="4" y="22"/>
                  </a:cubicBezTo>
                  <a:cubicBezTo>
                    <a:pt x="6" y="25"/>
                    <a:pt x="10" y="26"/>
                    <a:pt x="13" y="26"/>
                  </a:cubicBezTo>
                  <a:close/>
                  <a:moveTo>
                    <a:pt x="8" y="9"/>
                  </a:moveTo>
                  <a:cubicBezTo>
                    <a:pt x="10" y="8"/>
                    <a:pt x="11" y="7"/>
                    <a:pt x="13" y="7"/>
                  </a:cubicBezTo>
                  <a:cubicBezTo>
                    <a:pt x="15" y="7"/>
                    <a:pt x="16" y="8"/>
                    <a:pt x="17" y="9"/>
                  </a:cubicBezTo>
                  <a:cubicBezTo>
                    <a:pt x="18" y="10"/>
                    <a:pt x="19" y="12"/>
                    <a:pt x="19" y="14"/>
                  </a:cubicBezTo>
                  <a:cubicBezTo>
                    <a:pt x="19" y="15"/>
                    <a:pt x="18" y="17"/>
                    <a:pt x="17" y="18"/>
                  </a:cubicBezTo>
                  <a:cubicBezTo>
                    <a:pt x="15" y="20"/>
                    <a:pt x="11" y="20"/>
                    <a:pt x="8" y="18"/>
                  </a:cubicBezTo>
                  <a:cubicBezTo>
                    <a:pt x="7" y="17"/>
                    <a:pt x="7" y="15"/>
                    <a:pt x="7" y="14"/>
                  </a:cubicBezTo>
                  <a:cubicBezTo>
                    <a:pt x="7" y="12"/>
                    <a:pt x="7" y="10"/>
                    <a:pt x="8" y="9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9"/>
            <p:cNvSpPr>
              <a:spLocks noEditPoints="1"/>
            </p:cNvSpPr>
            <p:nvPr/>
          </p:nvSpPr>
          <p:spPr bwMode="auto">
            <a:xfrm>
              <a:off x="1906202" y="7616421"/>
              <a:ext cx="62441" cy="63958"/>
            </a:xfrm>
            <a:custGeom>
              <a:avLst/>
              <a:gdLst>
                <a:gd name="T0" fmla="*/ 4 w 25"/>
                <a:gd name="T1" fmla="*/ 5 h 26"/>
                <a:gd name="T2" fmla="*/ 0 w 25"/>
                <a:gd name="T3" fmla="*/ 13 h 26"/>
                <a:gd name="T4" fmla="*/ 4 w 25"/>
                <a:gd name="T5" fmla="*/ 22 h 26"/>
                <a:gd name="T6" fmla="*/ 13 w 25"/>
                <a:gd name="T7" fmla="*/ 26 h 26"/>
                <a:gd name="T8" fmla="*/ 22 w 25"/>
                <a:gd name="T9" fmla="*/ 22 h 26"/>
                <a:gd name="T10" fmla="*/ 25 w 25"/>
                <a:gd name="T11" fmla="*/ 13 h 26"/>
                <a:gd name="T12" fmla="*/ 22 w 25"/>
                <a:gd name="T13" fmla="*/ 5 h 26"/>
                <a:gd name="T14" fmla="*/ 4 w 25"/>
                <a:gd name="T15" fmla="*/ 5 h 26"/>
                <a:gd name="T16" fmla="*/ 17 w 25"/>
                <a:gd name="T17" fmla="*/ 18 h 26"/>
                <a:gd name="T18" fmla="*/ 8 w 25"/>
                <a:gd name="T19" fmla="*/ 18 h 26"/>
                <a:gd name="T20" fmla="*/ 6 w 25"/>
                <a:gd name="T21" fmla="*/ 13 h 26"/>
                <a:gd name="T22" fmla="*/ 8 w 25"/>
                <a:gd name="T23" fmla="*/ 9 h 26"/>
                <a:gd name="T24" fmla="*/ 13 w 25"/>
                <a:gd name="T25" fmla="*/ 7 h 26"/>
                <a:gd name="T26" fmla="*/ 17 w 25"/>
                <a:gd name="T27" fmla="*/ 9 h 26"/>
                <a:gd name="T28" fmla="*/ 19 w 25"/>
                <a:gd name="T29" fmla="*/ 13 h 26"/>
                <a:gd name="T30" fmla="*/ 17 w 25"/>
                <a:gd name="T3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6">
                  <a:moveTo>
                    <a:pt x="4" y="5"/>
                  </a:moveTo>
                  <a:cubicBezTo>
                    <a:pt x="2" y="7"/>
                    <a:pt x="0" y="10"/>
                    <a:pt x="0" y="13"/>
                  </a:cubicBezTo>
                  <a:cubicBezTo>
                    <a:pt x="0" y="17"/>
                    <a:pt x="2" y="20"/>
                    <a:pt x="4" y="22"/>
                  </a:cubicBezTo>
                  <a:cubicBezTo>
                    <a:pt x="6" y="25"/>
                    <a:pt x="9" y="26"/>
                    <a:pt x="13" y="26"/>
                  </a:cubicBezTo>
                  <a:cubicBezTo>
                    <a:pt x="16" y="26"/>
                    <a:pt x="19" y="25"/>
                    <a:pt x="22" y="22"/>
                  </a:cubicBezTo>
                  <a:cubicBezTo>
                    <a:pt x="24" y="20"/>
                    <a:pt x="25" y="17"/>
                    <a:pt x="25" y="13"/>
                  </a:cubicBezTo>
                  <a:cubicBezTo>
                    <a:pt x="25" y="10"/>
                    <a:pt x="24" y="7"/>
                    <a:pt x="22" y="5"/>
                  </a:cubicBezTo>
                  <a:cubicBezTo>
                    <a:pt x="17" y="0"/>
                    <a:pt x="9" y="0"/>
                    <a:pt x="4" y="5"/>
                  </a:cubicBezTo>
                  <a:close/>
                  <a:moveTo>
                    <a:pt x="17" y="18"/>
                  </a:moveTo>
                  <a:cubicBezTo>
                    <a:pt x="15" y="20"/>
                    <a:pt x="11" y="20"/>
                    <a:pt x="8" y="18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2"/>
                    <a:pt x="7" y="10"/>
                    <a:pt x="8" y="9"/>
                  </a:cubicBezTo>
                  <a:cubicBezTo>
                    <a:pt x="10" y="8"/>
                    <a:pt x="11" y="7"/>
                    <a:pt x="13" y="7"/>
                  </a:cubicBezTo>
                  <a:cubicBezTo>
                    <a:pt x="14" y="7"/>
                    <a:pt x="16" y="8"/>
                    <a:pt x="17" y="9"/>
                  </a:cubicBezTo>
                  <a:cubicBezTo>
                    <a:pt x="18" y="10"/>
                    <a:pt x="19" y="12"/>
                    <a:pt x="19" y="13"/>
                  </a:cubicBezTo>
                  <a:cubicBezTo>
                    <a:pt x="19" y="15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5" name="组合 234"/>
          <p:cNvGrpSpPr/>
          <p:nvPr/>
        </p:nvGrpSpPr>
        <p:grpSpPr>
          <a:xfrm>
            <a:off x="475699" y="372229"/>
            <a:ext cx="1134617" cy="1140991"/>
            <a:chOff x="4692650" y="2668178"/>
            <a:chExt cx="847725" cy="852488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36" name="Freeform 104"/>
            <p:cNvSpPr>
              <a:spLocks/>
            </p:cNvSpPr>
            <p:nvPr/>
          </p:nvSpPr>
          <p:spPr bwMode="auto">
            <a:xfrm>
              <a:off x="4905375" y="3093628"/>
              <a:ext cx="319088" cy="427038"/>
            </a:xfrm>
            <a:custGeom>
              <a:avLst/>
              <a:gdLst>
                <a:gd name="T0" fmla="*/ 84 w 126"/>
                <a:gd name="T1" fmla="*/ 167 h 167"/>
                <a:gd name="T2" fmla="*/ 126 w 126"/>
                <a:gd name="T3" fmla="*/ 156 h 167"/>
                <a:gd name="T4" fmla="*/ 53 w 126"/>
                <a:gd name="T5" fmla="*/ 114 h 167"/>
                <a:gd name="T6" fmla="*/ 84 w 126"/>
                <a:gd name="T7" fmla="*/ 0 h 167"/>
                <a:gd name="T8" fmla="*/ 0 w 126"/>
                <a:gd name="T9" fmla="*/ 84 h 167"/>
                <a:gd name="T10" fmla="*/ 84 w 126"/>
                <a:gd name="T1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67">
                  <a:moveTo>
                    <a:pt x="84" y="167"/>
                  </a:moveTo>
                  <a:cubicBezTo>
                    <a:pt x="99" y="167"/>
                    <a:pt x="113" y="163"/>
                    <a:pt x="126" y="156"/>
                  </a:cubicBezTo>
                  <a:cubicBezTo>
                    <a:pt x="97" y="156"/>
                    <a:pt x="69" y="141"/>
                    <a:pt x="53" y="114"/>
                  </a:cubicBezTo>
                  <a:cubicBezTo>
                    <a:pt x="30" y="74"/>
                    <a:pt x="44" y="23"/>
                    <a:pt x="84" y="0"/>
                  </a:cubicBezTo>
                  <a:cubicBezTo>
                    <a:pt x="38" y="0"/>
                    <a:pt x="0" y="38"/>
                    <a:pt x="0" y="84"/>
                  </a:cubicBezTo>
                  <a:cubicBezTo>
                    <a:pt x="0" y="130"/>
                    <a:pt x="38" y="167"/>
                    <a:pt x="84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7" name="组合 236"/>
            <p:cNvGrpSpPr/>
            <p:nvPr/>
          </p:nvGrpSpPr>
          <p:grpSpPr>
            <a:xfrm>
              <a:off x="4692650" y="2668178"/>
              <a:ext cx="847725" cy="776288"/>
              <a:chOff x="4692650" y="2668178"/>
              <a:chExt cx="847725" cy="776288"/>
            </a:xfrm>
            <a:grpFill/>
          </p:grpSpPr>
          <p:sp>
            <p:nvSpPr>
              <p:cNvPr id="238" name="Freeform 101"/>
              <p:cNvSpPr>
                <a:spLocks/>
              </p:cNvSpPr>
              <p:nvPr/>
            </p:nvSpPr>
            <p:spPr bwMode="auto">
              <a:xfrm>
                <a:off x="5011738" y="2668178"/>
                <a:ext cx="315913" cy="425450"/>
              </a:xfrm>
              <a:custGeom>
                <a:avLst/>
                <a:gdLst>
                  <a:gd name="T0" fmla="*/ 42 w 125"/>
                  <a:gd name="T1" fmla="*/ 0 h 167"/>
                  <a:gd name="T2" fmla="*/ 0 w 125"/>
                  <a:gd name="T3" fmla="*/ 11 h 167"/>
                  <a:gd name="T4" fmla="*/ 72 w 125"/>
                  <a:gd name="T5" fmla="*/ 53 h 167"/>
                  <a:gd name="T6" fmla="*/ 42 w 125"/>
                  <a:gd name="T7" fmla="*/ 167 h 167"/>
                  <a:gd name="T8" fmla="*/ 125 w 125"/>
                  <a:gd name="T9" fmla="*/ 84 h 167"/>
                  <a:gd name="T10" fmla="*/ 42 w 125"/>
                  <a:gd name="T1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67">
                    <a:moveTo>
                      <a:pt x="42" y="0"/>
                    </a:moveTo>
                    <a:cubicBezTo>
                      <a:pt x="27" y="0"/>
                      <a:pt x="12" y="4"/>
                      <a:pt x="0" y="11"/>
                    </a:cubicBezTo>
                    <a:cubicBezTo>
                      <a:pt x="29" y="12"/>
                      <a:pt x="57" y="26"/>
                      <a:pt x="72" y="53"/>
                    </a:cubicBezTo>
                    <a:cubicBezTo>
                      <a:pt x="95" y="93"/>
                      <a:pt x="82" y="144"/>
                      <a:pt x="42" y="167"/>
                    </a:cubicBezTo>
                    <a:cubicBezTo>
                      <a:pt x="88" y="167"/>
                      <a:pt x="125" y="130"/>
                      <a:pt x="125" y="84"/>
                    </a:cubicBezTo>
                    <a:cubicBezTo>
                      <a:pt x="125" y="38"/>
                      <a:pt x="88" y="0"/>
                      <a:pt x="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02"/>
              <p:cNvSpPr>
                <a:spLocks/>
              </p:cNvSpPr>
              <p:nvPr/>
            </p:nvSpPr>
            <p:spPr bwMode="auto">
              <a:xfrm>
                <a:off x="4722813" y="2744378"/>
                <a:ext cx="452438" cy="349250"/>
              </a:xfrm>
              <a:custGeom>
                <a:avLst/>
                <a:gdLst>
                  <a:gd name="T0" fmla="*/ 11 w 179"/>
                  <a:gd name="T1" fmla="*/ 54 h 137"/>
                  <a:gd name="T2" fmla="*/ 0 w 179"/>
                  <a:gd name="T3" fmla="*/ 95 h 137"/>
                  <a:gd name="T4" fmla="*/ 72 w 179"/>
                  <a:gd name="T5" fmla="*/ 54 h 137"/>
                  <a:gd name="T6" fmla="*/ 156 w 179"/>
                  <a:gd name="T7" fmla="*/ 137 h 137"/>
                  <a:gd name="T8" fmla="*/ 125 w 179"/>
                  <a:gd name="T9" fmla="*/ 23 h 137"/>
                  <a:gd name="T10" fmla="*/ 11 w 179"/>
                  <a:gd name="T11" fmla="*/ 5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37">
                    <a:moveTo>
                      <a:pt x="11" y="54"/>
                    </a:moveTo>
                    <a:cubicBezTo>
                      <a:pt x="4" y="67"/>
                      <a:pt x="0" y="81"/>
                      <a:pt x="0" y="95"/>
                    </a:cubicBezTo>
                    <a:cubicBezTo>
                      <a:pt x="15" y="71"/>
                      <a:pt x="41" y="54"/>
                      <a:pt x="72" y="54"/>
                    </a:cubicBezTo>
                    <a:cubicBezTo>
                      <a:pt x="118" y="54"/>
                      <a:pt x="156" y="91"/>
                      <a:pt x="156" y="137"/>
                    </a:cubicBezTo>
                    <a:cubicBezTo>
                      <a:pt x="179" y="97"/>
                      <a:pt x="165" y="46"/>
                      <a:pt x="125" y="23"/>
                    </a:cubicBezTo>
                    <a:cubicBezTo>
                      <a:pt x="85" y="0"/>
                      <a:pt x="34" y="14"/>
                      <a:pt x="11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03"/>
              <p:cNvSpPr>
                <a:spLocks/>
              </p:cNvSpPr>
              <p:nvPr/>
            </p:nvSpPr>
            <p:spPr bwMode="auto">
              <a:xfrm>
                <a:off x="4692650" y="2958690"/>
                <a:ext cx="425450" cy="427038"/>
              </a:xfrm>
              <a:custGeom>
                <a:avLst/>
                <a:gdLst>
                  <a:gd name="T0" fmla="*/ 23 w 168"/>
                  <a:gd name="T1" fmla="*/ 137 h 167"/>
                  <a:gd name="T2" fmla="*/ 54 w 168"/>
                  <a:gd name="T3" fmla="*/ 167 h 167"/>
                  <a:gd name="T4" fmla="*/ 54 w 168"/>
                  <a:gd name="T5" fmla="*/ 84 h 167"/>
                  <a:gd name="T6" fmla="*/ 168 w 168"/>
                  <a:gd name="T7" fmla="*/ 53 h 167"/>
                  <a:gd name="T8" fmla="*/ 54 w 168"/>
                  <a:gd name="T9" fmla="*/ 23 h 167"/>
                  <a:gd name="T10" fmla="*/ 23 w 168"/>
                  <a:gd name="T11" fmla="*/ 13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67">
                    <a:moveTo>
                      <a:pt x="23" y="137"/>
                    </a:moveTo>
                    <a:cubicBezTo>
                      <a:pt x="31" y="150"/>
                      <a:pt x="42" y="160"/>
                      <a:pt x="54" y="167"/>
                    </a:cubicBezTo>
                    <a:cubicBezTo>
                      <a:pt x="39" y="142"/>
                      <a:pt x="38" y="111"/>
                      <a:pt x="54" y="84"/>
                    </a:cubicBezTo>
                    <a:cubicBezTo>
                      <a:pt x="77" y="44"/>
                      <a:pt x="128" y="30"/>
                      <a:pt x="168" y="53"/>
                    </a:cubicBezTo>
                    <a:cubicBezTo>
                      <a:pt x="145" y="13"/>
                      <a:pt x="94" y="0"/>
                      <a:pt x="54" y="23"/>
                    </a:cubicBezTo>
                    <a:cubicBezTo>
                      <a:pt x="14" y="46"/>
                      <a:pt x="0" y="97"/>
                      <a:pt x="23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05"/>
              <p:cNvSpPr>
                <a:spLocks/>
              </p:cNvSpPr>
              <p:nvPr/>
            </p:nvSpPr>
            <p:spPr bwMode="auto">
              <a:xfrm>
                <a:off x="5059363" y="3093628"/>
                <a:ext cx="452438" cy="350838"/>
              </a:xfrm>
              <a:custGeom>
                <a:avLst/>
                <a:gdLst>
                  <a:gd name="T0" fmla="*/ 167 w 179"/>
                  <a:gd name="T1" fmla="*/ 84 h 137"/>
                  <a:gd name="T2" fmla="*/ 179 w 179"/>
                  <a:gd name="T3" fmla="*/ 42 h 137"/>
                  <a:gd name="T4" fmla="*/ 106 w 179"/>
                  <a:gd name="T5" fmla="*/ 84 h 137"/>
                  <a:gd name="T6" fmla="*/ 23 w 179"/>
                  <a:gd name="T7" fmla="*/ 0 h 137"/>
                  <a:gd name="T8" fmla="*/ 53 w 179"/>
                  <a:gd name="T9" fmla="*/ 114 h 137"/>
                  <a:gd name="T10" fmla="*/ 167 w 179"/>
                  <a:gd name="T11" fmla="*/ 8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37">
                    <a:moveTo>
                      <a:pt x="167" y="84"/>
                    </a:moveTo>
                    <a:cubicBezTo>
                      <a:pt x="175" y="71"/>
                      <a:pt x="179" y="56"/>
                      <a:pt x="179" y="42"/>
                    </a:cubicBezTo>
                    <a:cubicBezTo>
                      <a:pt x="164" y="67"/>
                      <a:pt x="137" y="84"/>
                      <a:pt x="106" y="84"/>
                    </a:cubicBezTo>
                    <a:cubicBezTo>
                      <a:pt x="60" y="84"/>
                      <a:pt x="23" y="46"/>
                      <a:pt x="23" y="0"/>
                    </a:cubicBezTo>
                    <a:cubicBezTo>
                      <a:pt x="0" y="40"/>
                      <a:pt x="13" y="91"/>
                      <a:pt x="53" y="114"/>
                    </a:cubicBezTo>
                    <a:cubicBezTo>
                      <a:pt x="93" y="137"/>
                      <a:pt x="144" y="124"/>
                      <a:pt x="16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06"/>
              <p:cNvSpPr>
                <a:spLocks/>
              </p:cNvSpPr>
              <p:nvPr/>
            </p:nvSpPr>
            <p:spPr bwMode="auto">
              <a:xfrm>
                <a:off x="5118100" y="2803115"/>
                <a:ext cx="422275" cy="428625"/>
              </a:xfrm>
              <a:custGeom>
                <a:avLst/>
                <a:gdLst>
                  <a:gd name="T0" fmla="*/ 144 w 167"/>
                  <a:gd name="T1" fmla="*/ 31 h 168"/>
                  <a:gd name="T2" fmla="*/ 114 w 167"/>
                  <a:gd name="T3" fmla="*/ 0 h 168"/>
                  <a:gd name="T4" fmla="*/ 114 w 167"/>
                  <a:gd name="T5" fmla="*/ 84 h 168"/>
                  <a:gd name="T6" fmla="*/ 0 w 167"/>
                  <a:gd name="T7" fmla="*/ 114 h 168"/>
                  <a:gd name="T8" fmla="*/ 114 w 167"/>
                  <a:gd name="T9" fmla="*/ 145 h 168"/>
                  <a:gd name="T10" fmla="*/ 144 w 167"/>
                  <a:gd name="T11" fmla="*/ 3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7" h="168">
                    <a:moveTo>
                      <a:pt x="144" y="31"/>
                    </a:moveTo>
                    <a:cubicBezTo>
                      <a:pt x="137" y="18"/>
                      <a:pt x="126" y="7"/>
                      <a:pt x="114" y="0"/>
                    </a:cubicBezTo>
                    <a:cubicBezTo>
                      <a:pt x="128" y="25"/>
                      <a:pt x="129" y="57"/>
                      <a:pt x="114" y="84"/>
                    </a:cubicBezTo>
                    <a:cubicBezTo>
                      <a:pt x="91" y="124"/>
                      <a:pt x="40" y="137"/>
                      <a:pt x="0" y="114"/>
                    </a:cubicBezTo>
                    <a:cubicBezTo>
                      <a:pt x="23" y="154"/>
                      <a:pt x="74" y="168"/>
                      <a:pt x="114" y="145"/>
                    </a:cubicBezTo>
                    <a:cubicBezTo>
                      <a:pt x="154" y="122"/>
                      <a:pt x="167" y="71"/>
                      <a:pt x="14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43" name="文本框 242"/>
          <p:cNvSpPr txBox="1"/>
          <p:nvPr/>
        </p:nvSpPr>
        <p:spPr>
          <a:xfrm>
            <a:off x="1729625" y="545178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附送医疗相关图标</a:t>
            </a:r>
          </a:p>
        </p:txBody>
      </p:sp>
      <p:grpSp>
        <p:nvGrpSpPr>
          <p:cNvPr id="244" name="组合 243"/>
          <p:cNvGrpSpPr/>
          <p:nvPr/>
        </p:nvGrpSpPr>
        <p:grpSpPr bwMode="auto">
          <a:xfrm>
            <a:off x="9411314" y="5630906"/>
            <a:ext cx="653915" cy="500863"/>
            <a:chOff x="5308600" y="3521075"/>
            <a:chExt cx="390525" cy="333375"/>
          </a:xfrm>
          <a:solidFill>
            <a:srgbClr val="1DAA2B"/>
          </a:solidFill>
        </p:grpSpPr>
        <p:sp>
          <p:nvSpPr>
            <p:cNvPr id="245" name="Freeform 1372"/>
            <p:cNvSpPr>
              <a:spLocks noEditPoints="1"/>
            </p:cNvSpPr>
            <p:nvPr/>
          </p:nvSpPr>
          <p:spPr bwMode="auto">
            <a:xfrm>
              <a:off x="5308600" y="3565525"/>
              <a:ext cx="390525" cy="288925"/>
            </a:xfrm>
            <a:custGeom>
              <a:avLst/>
              <a:gdLst>
                <a:gd name="T0" fmla="*/ 18 w 246"/>
                <a:gd name="T1" fmla="*/ 0 h 182"/>
                <a:gd name="T2" fmla="*/ 10 w 246"/>
                <a:gd name="T3" fmla="*/ 0 h 182"/>
                <a:gd name="T4" fmla="*/ 2 w 246"/>
                <a:gd name="T5" fmla="*/ 10 h 182"/>
                <a:gd name="T6" fmla="*/ 0 w 246"/>
                <a:gd name="T7" fmla="*/ 164 h 182"/>
                <a:gd name="T8" fmla="*/ 2 w 246"/>
                <a:gd name="T9" fmla="*/ 170 h 182"/>
                <a:gd name="T10" fmla="*/ 10 w 246"/>
                <a:gd name="T11" fmla="*/ 180 h 182"/>
                <a:gd name="T12" fmla="*/ 228 w 246"/>
                <a:gd name="T13" fmla="*/ 182 h 182"/>
                <a:gd name="T14" fmla="*/ 236 w 246"/>
                <a:gd name="T15" fmla="*/ 180 h 182"/>
                <a:gd name="T16" fmla="*/ 246 w 246"/>
                <a:gd name="T17" fmla="*/ 170 h 182"/>
                <a:gd name="T18" fmla="*/ 246 w 246"/>
                <a:gd name="T19" fmla="*/ 18 h 182"/>
                <a:gd name="T20" fmla="*/ 246 w 246"/>
                <a:gd name="T21" fmla="*/ 10 h 182"/>
                <a:gd name="T22" fmla="*/ 236 w 246"/>
                <a:gd name="T23" fmla="*/ 0 h 182"/>
                <a:gd name="T24" fmla="*/ 228 w 246"/>
                <a:gd name="T25" fmla="*/ 0 h 182"/>
                <a:gd name="T26" fmla="*/ 124 w 246"/>
                <a:gd name="T27" fmla="*/ 154 h 182"/>
                <a:gd name="T28" fmla="*/ 98 w 246"/>
                <a:gd name="T29" fmla="*/ 148 h 182"/>
                <a:gd name="T30" fmla="*/ 78 w 246"/>
                <a:gd name="T31" fmla="*/ 136 h 182"/>
                <a:gd name="T32" fmla="*/ 64 w 246"/>
                <a:gd name="T33" fmla="*/ 116 h 182"/>
                <a:gd name="T34" fmla="*/ 60 w 246"/>
                <a:gd name="T35" fmla="*/ 90 h 182"/>
                <a:gd name="T36" fmla="*/ 62 w 246"/>
                <a:gd name="T37" fmla="*/ 78 h 182"/>
                <a:gd name="T38" fmla="*/ 70 w 246"/>
                <a:gd name="T39" fmla="*/ 56 h 182"/>
                <a:gd name="T40" fmla="*/ 88 w 246"/>
                <a:gd name="T41" fmla="*/ 38 h 182"/>
                <a:gd name="T42" fmla="*/ 110 w 246"/>
                <a:gd name="T43" fmla="*/ 28 h 182"/>
                <a:gd name="T44" fmla="*/ 124 w 246"/>
                <a:gd name="T45" fmla="*/ 28 h 182"/>
                <a:gd name="T46" fmla="*/ 148 w 246"/>
                <a:gd name="T47" fmla="*/ 32 h 182"/>
                <a:gd name="T48" fmla="*/ 168 w 246"/>
                <a:gd name="T49" fmla="*/ 46 h 182"/>
                <a:gd name="T50" fmla="*/ 182 w 246"/>
                <a:gd name="T51" fmla="*/ 66 h 182"/>
                <a:gd name="T52" fmla="*/ 186 w 246"/>
                <a:gd name="T53" fmla="*/ 90 h 182"/>
                <a:gd name="T54" fmla="*/ 186 w 246"/>
                <a:gd name="T55" fmla="*/ 104 h 182"/>
                <a:gd name="T56" fmla="*/ 176 w 246"/>
                <a:gd name="T57" fmla="*/ 126 h 182"/>
                <a:gd name="T58" fmla="*/ 158 w 246"/>
                <a:gd name="T59" fmla="*/ 142 h 182"/>
                <a:gd name="T60" fmla="*/ 136 w 246"/>
                <a:gd name="T61" fmla="*/ 152 h 182"/>
                <a:gd name="T62" fmla="*/ 124 w 246"/>
                <a:gd name="T63" fmla="*/ 15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" h="182">
                  <a:moveTo>
                    <a:pt x="22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70"/>
                  </a:lnTo>
                  <a:lnTo>
                    <a:pt x="4" y="176"/>
                  </a:lnTo>
                  <a:lnTo>
                    <a:pt x="10" y="180"/>
                  </a:lnTo>
                  <a:lnTo>
                    <a:pt x="18" y="182"/>
                  </a:lnTo>
                  <a:lnTo>
                    <a:pt x="228" y="182"/>
                  </a:lnTo>
                  <a:lnTo>
                    <a:pt x="228" y="182"/>
                  </a:lnTo>
                  <a:lnTo>
                    <a:pt x="236" y="180"/>
                  </a:lnTo>
                  <a:lnTo>
                    <a:pt x="242" y="176"/>
                  </a:lnTo>
                  <a:lnTo>
                    <a:pt x="246" y="170"/>
                  </a:lnTo>
                  <a:lnTo>
                    <a:pt x="246" y="164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0"/>
                  </a:lnTo>
                  <a:lnTo>
                    <a:pt x="242" y="4"/>
                  </a:lnTo>
                  <a:lnTo>
                    <a:pt x="236" y="0"/>
                  </a:lnTo>
                  <a:lnTo>
                    <a:pt x="228" y="0"/>
                  </a:lnTo>
                  <a:lnTo>
                    <a:pt x="228" y="0"/>
                  </a:lnTo>
                  <a:close/>
                  <a:moveTo>
                    <a:pt x="124" y="154"/>
                  </a:moveTo>
                  <a:lnTo>
                    <a:pt x="124" y="154"/>
                  </a:lnTo>
                  <a:lnTo>
                    <a:pt x="110" y="152"/>
                  </a:lnTo>
                  <a:lnTo>
                    <a:pt x="98" y="148"/>
                  </a:lnTo>
                  <a:lnTo>
                    <a:pt x="88" y="142"/>
                  </a:lnTo>
                  <a:lnTo>
                    <a:pt x="78" y="136"/>
                  </a:lnTo>
                  <a:lnTo>
                    <a:pt x="70" y="126"/>
                  </a:lnTo>
                  <a:lnTo>
                    <a:pt x="64" y="116"/>
                  </a:lnTo>
                  <a:lnTo>
                    <a:pt x="62" y="104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78"/>
                  </a:lnTo>
                  <a:lnTo>
                    <a:pt x="64" y="66"/>
                  </a:lnTo>
                  <a:lnTo>
                    <a:pt x="70" y="56"/>
                  </a:lnTo>
                  <a:lnTo>
                    <a:pt x="78" y="46"/>
                  </a:lnTo>
                  <a:lnTo>
                    <a:pt x="88" y="38"/>
                  </a:lnTo>
                  <a:lnTo>
                    <a:pt x="98" y="32"/>
                  </a:lnTo>
                  <a:lnTo>
                    <a:pt x="110" y="28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36" y="28"/>
                  </a:lnTo>
                  <a:lnTo>
                    <a:pt x="148" y="32"/>
                  </a:lnTo>
                  <a:lnTo>
                    <a:pt x="158" y="38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6"/>
                  </a:lnTo>
                  <a:lnTo>
                    <a:pt x="186" y="78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6" y="104"/>
                  </a:lnTo>
                  <a:lnTo>
                    <a:pt x="182" y="116"/>
                  </a:lnTo>
                  <a:lnTo>
                    <a:pt x="176" y="126"/>
                  </a:lnTo>
                  <a:lnTo>
                    <a:pt x="168" y="136"/>
                  </a:lnTo>
                  <a:lnTo>
                    <a:pt x="158" y="142"/>
                  </a:lnTo>
                  <a:lnTo>
                    <a:pt x="148" y="148"/>
                  </a:lnTo>
                  <a:lnTo>
                    <a:pt x="136" y="152"/>
                  </a:lnTo>
                  <a:lnTo>
                    <a:pt x="124" y="154"/>
                  </a:lnTo>
                  <a:lnTo>
                    <a:pt x="124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46" name="Freeform 1373"/>
            <p:cNvSpPr>
              <a:spLocks/>
            </p:cNvSpPr>
            <p:nvPr/>
          </p:nvSpPr>
          <p:spPr bwMode="auto">
            <a:xfrm>
              <a:off x="5445125" y="3651250"/>
              <a:ext cx="117475" cy="117475"/>
            </a:xfrm>
            <a:custGeom>
              <a:avLst/>
              <a:gdLst>
                <a:gd name="T0" fmla="*/ 70 w 74"/>
                <a:gd name="T1" fmla="*/ 26 h 74"/>
                <a:gd name="T2" fmla="*/ 48 w 74"/>
                <a:gd name="T3" fmla="*/ 26 h 74"/>
                <a:gd name="T4" fmla="*/ 48 w 74"/>
                <a:gd name="T5" fmla="*/ 4 h 74"/>
                <a:gd name="T6" fmla="*/ 48 w 74"/>
                <a:gd name="T7" fmla="*/ 4 h 74"/>
                <a:gd name="T8" fmla="*/ 46 w 74"/>
                <a:gd name="T9" fmla="*/ 0 h 74"/>
                <a:gd name="T10" fmla="*/ 44 w 74"/>
                <a:gd name="T11" fmla="*/ 0 h 74"/>
                <a:gd name="T12" fmla="*/ 30 w 74"/>
                <a:gd name="T13" fmla="*/ 0 h 74"/>
                <a:gd name="T14" fmla="*/ 30 w 74"/>
                <a:gd name="T15" fmla="*/ 0 h 74"/>
                <a:gd name="T16" fmla="*/ 28 w 74"/>
                <a:gd name="T17" fmla="*/ 0 h 74"/>
                <a:gd name="T18" fmla="*/ 26 w 74"/>
                <a:gd name="T19" fmla="*/ 4 h 74"/>
                <a:gd name="T20" fmla="*/ 26 w 74"/>
                <a:gd name="T21" fmla="*/ 26 h 74"/>
                <a:gd name="T22" fmla="*/ 4 w 74"/>
                <a:gd name="T23" fmla="*/ 26 h 74"/>
                <a:gd name="T24" fmla="*/ 4 w 74"/>
                <a:gd name="T25" fmla="*/ 26 h 74"/>
                <a:gd name="T26" fmla="*/ 2 w 74"/>
                <a:gd name="T27" fmla="*/ 26 h 74"/>
                <a:gd name="T28" fmla="*/ 0 w 74"/>
                <a:gd name="T29" fmla="*/ 30 h 74"/>
                <a:gd name="T30" fmla="*/ 0 w 74"/>
                <a:gd name="T31" fmla="*/ 44 h 74"/>
                <a:gd name="T32" fmla="*/ 0 w 74"/>
                <a:gd name="T33" fmla="*/ 44 h 74"/>
                <a:gd name="T34" fmla="*/ 2 w 74"/>
                <a:gd name="T35" fmla="*/ 46 h 74"/>
                <a:gd name="T36" fmla="*/ 4 w 74"/>
                <a:gd name="T37" fmla="*/ 48 h 74"/>
                <a:gd name="T38" fmla="*/ 26 w 74"/>
                <a:gd name="T39" fmla="*/ 48 h 74"/>
                <a:gd name="T40" fmla="*/ 26 w 74"/>
                <a:gd name="T41" fmla="*/ 70 h 74"/>
                <a:gd name="T42" fmla="*/ 26 w 74"/>
                <a:gd name="T43" fmla="*/ 70 h 74"/>
                <a:gd name="T44" fmla="*/ 28 w 74"/>
                <a:gd name="T45" fmla="*/ 72 h 74"/>
                <a:gd name="T46" fmla="*/ 30 w 74"/>
                <a:gd name="T47" fmla="*/ 74 h 74"/>
                <a:gd name="T48" fmla="*/ 44 w 74"/>
                <a:gd name="T49" fmla="*/ 74 h 74"/>
                <a:gd name="T50" fmla="*/ 44 w 74"/>
                <a:gd name="T51" fmla="*/ 74 h 74"/>
                <a:gd name="T52" fmla="*/ 46 w 74"/>
                <a:gd name="T53" fmla="*/ 72 h 74"/>
                <a:gd name="T54" fmla="*/ 48 w 74"/>
                <a:gd name="T55" fmla="*/ 70 h 74"/>
                <a:gd name="T56" fmla="*/ 48 w 74"/>
                <a:gd name="T57" fmla="*/ 48 h 74"/>
                <a:gd name="T58" fmla="*/ 70 w 74"/>
                <a:gd name="T59" fmla="*/ 48 h 74"/>
                <a:gd name="T60" fmla="*/ 70 w 74"/>
                <a:gd name="T61" fmla="*/ 48 h 74"/>
                <a:gd name="T62" fmla="*/ 72 w 74"/>
                <a:gd name="T63" fmla="*/ 46 h 74"/>
                <a:gd name="T64" fmla="*/ 74 w 74"/>
                <a:gd name="T65" fmla="*/ 44 h 74"/>
                <a:gd name="T66" fmla="*/ 74 w 74"/>
                <a:gd name="T67" fmla="*/ 30 h 74"/>
                <a:gd name="T68" fmla="*/ 74 w 74"/>
                <a:gd name="T69" fmla="*/ 30 h 74"/>
                <a:gd name="T70" fmla="*/ 72 w 74"/>
                <a:gd name="T71" fmla="*/ 26 h 74"/>
                <a:gd name="T72" fmla="*/ 70 w 74"/>
                <a:gd name="T73" fmla="*/ 26 h 74"/>
                <a:gd name="T74" fmla="*/ 70 w 74"/>
                <a:gd name="T75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74">
                  <a:moveTo>
                    <a:pt x="70" y="26"/>
                  </a:moveTo>
                  <a:lnTo>
                    <a:pt x="48" y="2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4"/>
                  </a:lnTo>
                  <a:lnTo>
                    <a:pt x="26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26" y="4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8" y="72"/>
                  </a:lnTo>
                  <a:lnTo>
                    <a:pt x="30" y="74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6" y="72"/>
                  </a:lnTo>
                  <a:lnTo>
                    <a:pt x="48" y="70"/>
                  </a:lnTo>
                  <a:lnTo>
                    <a:pt x="48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7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47" name="Freeform 1374"/>
            <p:cNvSpPr>
              <a:spLocks/>
            </p:cNvSpPr>
            <p:nvPr/>
          </p:nvSpPr>
          <p:spPr bwMode="auto">
            <a:xfrm>
              <a:off x="5438775" y="3521075"/>
              <a:ext cx="130175" cy="31750"/>
            </a:xfrm>
            <a:custGeom>
              <a:avLst/>
              <a:gdLst>
                <a:gd name="T0" fmla="*/ 12 w 82"/>
                <a:gd name="T1" fmla="*/ 12 h 20"/>
                <a:gd name="T2" fmla="*/ 70 w 82"/>
                <a:gd name="T3" fmla="*/ 12 h 20"/>
                <a:gd name="T4" fmla="*/ 70 w 82"/>
                <a:gd name="T5" fmla="*/ 20 h 20"/>
                <a:gd name="T6" fmla="*/ 82 w 82"/>
                <a:gd name="T7" fmla="*/ 20 h 20"/>
                <a:gd name="T8" fmla="*/ 82 w 82"/>
                <a:gd name="T9" fmla="*/ 6 h 20"/>
                <a:gd name="T10" fmla="*/ 82 w 82"/>
                <a:gd name="T11" fmla="*/ 6 h 20"/>
                <a:gd name="T12" fmla="*/ 80 w 82"/>
                <a:gd name="T13" fmla="*/ 0 h 20"/>
                <a:gd name="T14" fmla="*/ 76 w 82"/>
                <a:gd name="T15" fmla="*/ 0 h 20"/>
                <a:gd name="T16" fmla="*/ 6 w 82"/>
                <a:gd name="T17" fmla="*/ 0 h 20"/>
                <a:gd name="T18" fmla="*/ 6 w 82"/>
                <a:gd name="T19" fmla="*/ 0 h 20"/>
                <a:gd name="T20" fmla="*/ 2 w 82"/>
                <a:gd name="T21" fmla="*/ 0 h 20"/>
                <a:gd name="T22" fmla="*/ 0 w 82"/>
                <a:gd name="T23" fmla="*/ 6 h 20"/>
                <a:gd name="T24" fmla="*/ 0 w 82"/>
                <a:gd name="T25" fmla="*/ 20 h 20"/>
                <a:gd name="T26" fmla="*/ 12 w 82"/>
                <a:gd name="T27" fmla="*/ 20 h 20"/>
                <a:gd name="T28" fmla="*/ 12 w 82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0">
                  <a:moveTo>
                    <a:pt x="12" y="12"/>
                  </a:moveTo>
                  <a:lnTo>
                    <a:pt x="70" y="12"/>
                  </a:lnTo>
                  <a:lnTo>
                    <a:pt x="70" y="20"/>
                  </a:lnTo>
                  <a:lnTo>
                    <a:pt x="82" y="20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2" y="20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48" name="组合 247"/>
          <p:cNvGrpSpPr/>
          <p:nvPr/>
        </p:nvGrpSpPr>
        <p:grpSpPr bwMode="auto">
          <a:xfrm>
            <a:off x="10443699" y="2905331"/>
            <a:ext cx="505508" cy="562050"/>
            <a:chOff x="2168525" y="3194050"/>
            <a:chExt cx="346075" cy="374650"/>
          </a:xfrm>
          <a:solidFill>
            <a:srgbClr val="1DAA2B"/>
          </a:solidFill>
        </p:grpSpPr>
        <p:sp>
          <p:nvSpPr>
            <p:cNvPr id="249" name="Freeform 5"/>
            <p:cNvSpPr>
              <a:spLocks/>
            </p:cNvSpPr>
            <p:nvPr/>
          </p:nvSpPr>
          <p:spPr bwMode="auto">
            <a:xfrm>
              <a:off x="2400300" y="3390900"/>
              <a:ext cx="98425" cy="130175"/>
            </a:xfrm>
            <a:custGeom>
              <a:avLst/>
              <a:gdLst>
                <a:gd name="T0" fmla="*/ 50 w 62"/>
                <a:gd name="T1" fmla="*/ 82 h 82"/>
                <a:gd name="T2" fmla="*/ 50 w 62"/>
                <a:gd name="T3" fmla="*/ 82 h 82"/>
                <a:gd name="T4" fmla="*/ 54 w 62"/>
                <a:gd name="T5" fmla="*/ 74 h 82"/>
                <a:gd name="T6" fmla="*/ 58 w 62"/>
                <a:gd name="T7" fmla="*/ 66 h 82"/>
                <a:gd name="T8" fmla="*/ 60 w 62"/>
                <a:gd name="T9" fmla="*/ 56 h 82"/>
                <a:gd name="T10" fmla="*/ 62 w 62"/>
                <a:gd name="T11" fmla="*/ 46 h 82"/>
                <a:gd name="T12" fmla="*/ 62 w 62"/>
                <a:gd name="T13" fmla="*/ 46 h 82"/>
                <a:gd name="T14" fmla="*/ 60 w 62"/>
                <a:gd name="T15" fmla="*/ 32 h 82"/>
                <a:gd name="T16" fmla="*/ 56 w 62"/>
                <a:gd name="T17" fmla="*/ 20 h 82"/>
                <a:gd name="T18" fmla="*/ 50 w 62"/>
                <a:gd name="T19" fmla="*/ 8 h 82"/>
                <a:gd name="T20" fmla="*/ 42 w 62"/>
                <a:gd name="T21" fmla="*/ 0 h 82"/>
                <a:gd name="T22" fmla="*/ 0 w 62"/>
                <a:gd name="T23" fmla="*/ 42 h 82"/>
                <a:gd name="T24" fmla="*/ 50 w 62"/>
                <a:gd name="T2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82">
                  <a:moveTo>
                    <a:pt x="50" y="82"/>
                  </a:moveTo>
                  <a:lnTo>
                    <a:pt x="50" y="82"/>
                  </a:lnTo>
                  <a:lnTo>
                    <a:pt x="54" y="74"/>
                  </a:lnTo>
                  <a:lnTo>
                    <a:pt x="58" y="66"/>
                  </a:lnTo>
                  <a:lnTo>
                    <a:pt x="60" y="5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0" y="32"/>
                  </a:lnTo>
                  <a:lnTo>
                    <a:pt x="56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5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50" name="Freeform 6"/>
            <p:cNvSpPr>
              <a:spLocks/>
            </p:cNvSpPr>
            <p:nvPr/>
          </p:nvSpPr>
          <p:spPr bwMode="auto">
            <a:xfrm>
              <a:off x="2320925" y="3470275"/>
              <a:ext cx="146050" cy="98425"/>
            </a:xfrm>
            <a:custGeom>
              <a:avLst/>
              <a:gdLst>
                <a:gd name="T0" fmla="*/ 42 w 92"/>
                <a:gd name="T1" fmla="*/ 0 h 62"/>
                <a:gd name="T2" fmla="*/ 0 w 92"/>
                <a:gd name="T3" fmla="*/ 44 h 62"/>
                <a:gd name="T4" fmla="*/ 0 w 92"/>
                <a:gd name="T5" fmla="*/ 44 h 62"/>
                <a:gd name="T6" fmla="*/ 10 w 92"/>
                <a:gd name="T7" fmla="*/ 52 h 62"/>
                <a:gd name="T8" fmla="*/ 20 w 92"/>
                <a:gd name="T9" fmla="*/ 56 h 62"/>
                <a:gd name="T10" fmla="*/ 32 w 92"/>
                <a:gd name="T11" fmla="*/ 60 h 62"/>
                <a:gd name="T12" fmla="*/ 46 w 92"/>
                <a:gd name="T13" fmla="*/ 62 h 62"/>
                <a:gd name="T14" fmla="*/ 46 w 92"/>
                <a:gd name="T15" fmla="*/ 62 h 62"/>
                <a:gd name="T16" fmla="*/ 58 w 92"/>
                <a:gd name="T17" fmla="*/ 60 h 62"/>
                <a:gd name="T18" fmla="*/ 72 w 92"/>
                <a:gd name="T19" fmla="*/ 56 h 62"/>
                <a:gd name="T20" fmla="*/ 82 w 92"/>
                <a:gd name="T21" fmla="*/ 50 h 62"/>
                <a:gd name="T22" fmla="*/ 92 w 92"/>
                <a:gd name="T23" fmla="*/ 42 h 62"/>
                <a:gd name="T24" fmla="*/ 42 w 92"/>
                <a:gd name="T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62">
                  <a:moveTo>
                    <a:pt x="42" y="0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10" y="52"/>
                  </a:lnTo>
                  <a:lnTo>
                    <a:pt x="20" y="56"/>
                  </a:lnTo>
                  <a:lnTo>
                    <a:pt x="32" y="60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58" y="60"/>
                  </a:lnTo>
                  <a:lnTo>
                    <a:pt x="72" y="56"/>
                  </a:lnTo>
                  <a:lnTo>
                    <a:pt x="82" y="50"/>
                  </a:lnTo>
                  <a:lnTo>
                    <a:pt x="92" y="42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51" name="Freeform 7"/>
            <p:cNvSpPr>
              <a:spLocks noEditPoints="1"/>
            </p:cNvSpPr>
            <p:nvPr/>
          </p:nvSpPr>
          <p:spPr bwMode="auto">
            <a:xfrm>
              <a:off x="2168525" y="3194050"/>
              <a:ext cx="346075" cy="346075"/>
            </a:xfrm>
            <a:custGeom>
              <a:avLst/>
              <a:gdLst>
                <a:gd name="T0" fmla="*/ 184 w 218"/>
                <a:gd name="T1" fmla="*/ 10 h 218"/>
                <a:gd name="T2" fmla="*/ 180 w 218"/>
                <a:gd name="T3" fmla="*/ 6 h 218"/>
                <a:gd name="T4" fmla="*/ 168 w 218"/>
                <a:gd name="T5" fmla="*/ 0 h 218"/>
                <a:gd name="T6" fmla="*/ 154 w 218"/>
                <a:gd name="T7" fmla="*/ 0 h 218"/>
                <a:gd name="T8" fmla="*/ 142 w 218"/>
                <a:gd name="T9" fmla="*/ 6 h 218"/>
                <a:gd name="T10" fmla="*/ 10 w 218"/>
                <a:gd name="T11" fmla="*/ 136 h 218"/>
                <a:gd name="T12" fmla="*/ 6 w 218"/>
                <a:gd name="T13" fmla="*/ 142 h 218"/>
                <a:gd name="T14" fmla="*/ 0 w 218"/>
                <a:gd name="T15" fmla="*/ 154 h 218"/>
                <a:gd name="T16" fmla="*/ 0 w 218"/>
                <a:gd name="T17" fmla="*/ 168 h 218"/>
                <a:gd name="T18" fmla="*/ 6 w 218"/>
                <a:gd name="T19" fmla="*/ 180 h 218"/>
                <a:gd name="T20" fmla="*/ 32 w 218"/>
                <a:gd name="T21" fmla="*/ 208 h 218"/>
                <a:gd name="T22" fmla="*/ 38 w 218"/>
                <a:gd name="T23" fmla="*/ 212 h 218"/>
                <a:gd name="T24" fmla="*/ 50 w 218"/>
                <a:gd name="T25" fmla="*/ 218 h 218"/>
                <a:gd name="T26" fmla="*/ 64 w 218"/>
                <a:gd name="T27" fmla="*/ 218 h 218"/>
                <a:gd name="T28" fmla="*/ 76 w 218"/>
                <a:gd name="T29" fmla="*/ 212 h 218"/>
                <a:gd name="T30" fmla="*/ 208 w 218"/>
                <a:gd name="T31" fmla="*/ 82 h 218"/>
                <a:gd name="T32" fmla="*/ 212 w 218"/>
                <a:gd name="T33" fmla="*/ 76 h 218"/>
                <a:gd name="T34" fmla="*/ 218 w 218"/>
                <a:gd name="T35" fmla="*/ 64 h 218"/>
                <a:gd name="T36" fmla="*/ 218 w 218"/>
                <a:gd name="T37" fmla="*/ 50 h 218"/>
                <a:gd name="T38" fmla="*/ 212 w 218"/>
                <a:gd name="T39" fmla="*/ 38 h 218"/>
                <a:gd name="T40" fmla="*/ 208 w 218"/>
                <a:gd name="T41" fmla="*/ 32 h 218"/>
                <a:gd name="T42" fmla="*/ 136 w 218"/>
                <a:gd name="T43" fmla="*/ 138 h 218"/>
                <a:gd name="T44" fmla="*/ 26 w 218"/>
                <a:gd name="T45" fmla="*/ 152 h 218"/>
                <a:gd name="T46" fmla="*/ 24 w 218"/>
                <a:gd name="T47" fmla="*/ 156 h 218"/>
                <a:gd name="T48" fmla="*/ 22 w 218"/>
                <a:gd name="T49" fmla="*/ 160 h 218"/>
                <a:gd name="T50" fmla="*/ 26 w 218"/>
                <a:gd name="T51" fmla="*/ 170 h 218"/>
                <a:gd name="T52" fmla="*/ 28 w 218"/>
                <a:gd name="T53" fmla="*/ 174 h 218"/>
                <a:gd name="T54" fmla="*/ 26 w 218"/>
                <a:gd name="T55" fmla="*/ 178 h 218"/>
                <a:gd name="T56" fmla="*/ 22 w 218"/>
                <a:gd name="T57" fmla="*/ 178 h 218"/>
                <a:gd name="T58" fmla="*/ 18 w 218"/>
                <a:gd name="T59" fmla="*/ 178 h 218"/>
                <a:gd name="T60" fmla="*/ 10 w 218"/>
                <a:gd name="T61" fmla="*/ 160 h 218"/>
                <a:gd name="T62" fmla="*/ 12 w 218"/>
                <a:gd name="T63" fmla="*/ 152 h 218"/>
                <a:gd name="T64" fmla="*/ 144 w 218"/>
                <a:gd name="T65" fmla="*/ 18 h 218"/>
                <a:gd name="T66" fmla="*/ 152 w 218"/>
                <a:gd name="T67" fmla="*/ 14 h 218"/>
                <a:gd name="T68" fmla="*/ 160 w 218"/>
                <a:gd name="T69" fmla="*/ 12 h 218"/>
                <a:gd name="T70" fmla="*/ 176 w 218"/>
                <a:gd name="T71" fmla="*/ 18 h 218"/>
                <a:gd name="T72" fmla="*/ 200 w 218"/>
                <a:gd name="T73" fmla="*/ 42 h 218"/>
                <a:gd name="T74" fmla="*/ 206 w 218"/>
                <a:gd name="T75" fmla="*/ 58 h 218"/>
                <a:gd name="T76" fmla="*/ 200 w 218"/>
                <a:gd name="T77" fmla="*/ 7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218">
                  <a:moveTo>
                    <a:pt x="208" y="32"/>
                  </a:moveTo>
                  <a:lnTo>
                    <a:pt x="184" y="10"/>
                  </a:lnTo>
                  <a:lnTo>
                    <a:pt x="184" y="10"/>
                  </a:lnTo>
                  <a:lnTo>
                    <a:pt x="180" y="6"/>
                  </a:lnTo>
                  <a:lnTo>
                    <a:pt x="174" y="2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4" y="0"/>
                  </a:lnTo>
                  <a:lnTo>
                    <a:pt x="148" y="2"/>
                  </a:lnTo>
                  <a:lnTo>
                    <a:pt x="142" y="6"/>
                  </a:lnTo>
                  <a:lnTo>
                    <a:pt x="136" y="10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2" y="148"/>
                  </a:lnTo>
                  <a:lnTo>
                    <a:pt x="0" y="154"/>
                  </a:lnTo>
                  <a:lnTo>
                    <a:pt x="0" y="160"/>
                  </a:lnTo>
                  <a:lnTo>
                    <a:pt x="0" y="168"/>
                  </a:lnTo>
                  <a:lnTo>
                    <a:pt x="2" y="174"/>
                  </a:lnTo>
                  <a:lnTo>
                    <a:pt x="6" y="180"/>
                  </a:lnTo>
                  <a:lnTo>
                    <a:pt x="10" y="186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8" y="212"/>
                  </a:lnTo>
                  <a:lnTo>
                    <a:pt x="44" y="216"/>
                  </a:lnTo>
                  <a:lnTo>
                    <a:pt x="50" y="218"/>
                  </a:lnTo>
                  <a:lnTo>
                    <a:pt x="56" y="218"/>
                  </a:lnTo>
                  <a:lnTo>
                    <a:pt x="64" y="218"/>
                  </a:lnTo>
                  <a:lnTo>
                    <a:pt x="70" y="216"/>
                  </a:lnTo>
                  <a:lnTo>
                    <a:pt x="76" y="212"/>
                  </a:lnTo>
                  <a:lnTo>
                    <a:pt x="82" y="208"/>
                  </a:lnTo>
                  <a:lnTo>
                    <a:pt x="208" y="82"/>
                  </a:lnTo>
                  <a:lnTo>
                    <a:pt x="208" y="82"/>
                  </a:lnTo>
                  <a:lnTo>
                    <a:pt x="212" y="76"/>
                  </a:lnTo>
                  <a:lnTo>
                    <a:pt x="216" y="70"/>
                  </a:lnTo>
                  <a:lnTo>
                    <a:pt x="218" y="64"/>
                  </a:lnTo>
                  <a:lnTo>
                    <a:pt x="218" y="58"/>
                  </a:lnTo>
                  <a:lnTo>
                    <a:pt x="218" y="50"/>
                  </a:lnTo>
                  <a:lnTo>
                    <a:pt x="216" y="44"/>
                  </a:lnTo>
                  <a:lnTo>
                    <a:pt x="212" y="38"/>
                  </a:lnTo>
                  <a:lnTo>
                    <a:pt x="208" y="32"/>
                  </a:lnTo>
                  <a:lnTo>
                    <a:pt x="208" y="32"/>
                  </a:lnTo>
                  <a:close/>
                  <a:moveTo>
                    <a:pt x="200" y="74"/>
                  </a:moveTo>
                  <a:lnTo>
                    <a:pt x="136" y="138"/>
                  </a:lnTo>
                  <a:lnTo>
                    <a:pt x="88" y="9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4" y="156"/>
                  </a:lnTo>
                  <a:lnTo>
                    <a:pt x="22" y="160"/>
                  </a:lnTo>
                  <a:lnTo>
                    <a:pt x="22" y="160"/>
                  </a:lnTo>
                  <a:lnTo>
                    <a:pt x="24" y="166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8" y="174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2" y="178"/>
                  </a:lnTo>
                  <a:lnTo>
                    <a:pt x="22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2" y="170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2" y="152"/>
                  </a:lnTo>
                  <a:lnTo>
                    <a:pt x="18" y="144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52" y="14"/>
                  </a:lnTo>
                  <a:lnTo>
                    <a:pt x="160" y="12"/>
                  </a:lnTo>
                  <a:lnTo>
                    <a:pt x="160" y="12"/>
                  </a:lnTo>
                  <a:lnTo>
                    <a:pt x="170" y="14"/>
                  </a:lnTo>
                  <a:lnTo>
                    <a:pt x="176" y="18"/>
                  </a:lnTo>
                  <a:lnTo>
                    <a:pt x="200" y="42"/>
                  </a:lnTo>
                  <a:lnTo>
                    <a:pt x="200" y="42"/>
                  </a:lnTo>
                  <a:lnTo>
                    <a:pt x="204" y="48"/>
                  </a:lnTo>
                  <a:lnTo>
                    <a:pt x="206" y="58"/>
                  </a:lnTo>
                  <a:lnTo>
                    <a:pt x="204" y="66"/>
                  </a:lnTo>
                  <a:lnTo>
                    <a:pt x="200" y="74"/>
                  </a:lnTo>
                  <a:lnTo>
                    <a:pt x="20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52" name="组合 251"/>
          <p:cNvGrpSpPr/>
          <p:nvPr/>
        </p:nvGrpSpPr>
        <p:grpSpPr bwMode="auto">
          <a:xfrm>
            <a:off x="11416551" y="1914219"/>
            <a:ext cx="510373" cy="534254"/>
            <a:chOff x="3419475" y="3521075"/>
            <a:chExt cx="304800" cy="355600"/>
          </a:xfrm>
          <a:solidFill>
            <a:srgbClr val="1DAA2B"/>
          </a:solidFill>
        </p:grpSpPr>
        <p:sp>
          <p:nvSpPr>
            <p:cNvPr id="253" name="Freeform 1350"/>
            <p:cNvSpPr>
              <a:spLocks noEditPoints="1"/>
            </p:cNvSpPr>
            <p:nvPr/>
          </p:nvSpPr>
          <p:spPr bwMode="auto">
            <a:xfrm>
              <a:off x="3571875" y="3638550"/>
              <a:ext cx="152400" cy="231775"/>
            </a:xfrm>
            <a:custGeom>
              <a:avLst/>
              <a:gdLst>
                <a:gd name="T0" fmla="*/ 48 w 96"/>
                <a:gd name="T1" fmla="*/ 0 h 146"/>
                <a:gd name="T2" fmla="*/ 48 w 96"/>
                <a:gd name="T3" fmla="*/ 0 h 146"/>
                <a:gd name="T4" fmla="*/ 40 w 96"/>
                <a:gd name="T5" fmla="*/ 10 h 146"/>
                <a:gd name="T6" fmla="*/ 24 w 96"/>
                <a:gd name="T7" fmla="*/ 38 h 146"/>
                <a:gd name="T8" fmla="*/ 8 w 96"/>
                <a:gd name="T9" fmla="*/ 72 h 146"/>
                <a:gd name="T10" fmla="*/ 2 w 96"/>
                <a:gd name="T11" fmla="*/ 86 h 146"/>
                <a:gd name="T12" fmla="*/ 0 w 96"/>
                <a:gd name="T13" fmla="*/ 98 h 146"/>
                <a:gd name="T14" fmla="*/ 0 w 96"/>
                <a:gd name="T15" fmla="*/ 98 h 146"/>
                <a:gd name="T16" fmla="*/ 0 w 96"/>
                <a:gd name="T17" fmla="*/ 108 h 146"/>
                <a:gd name="T18" fmla="*/ 4 w 96"/>
                <a:gd name="T19" fmla="*/ 116 h 146"/>
                <a:gd name="T20" fmla="*/ 8 w 96"/>
                <a:gd name="T21" fmla="*/ 126 h 146"/>
                <a:gd name="T22" fmla="*/ 14 w 96"/>
                <a:gd name="T23" fmla="*/ 132 h 146"/>
                <a:gd name="T24" fmla="*/ 20 w 96"/>
                <a:gd name="T25" fmla="*/ 138 h 146"/>
                <a:gd name="T26" fmla="*/ 30 w 96"/>
                <a:gd name="T27" fmla="*/ 142 h 146"/>
                <a:gd name="T28" fmla="*/ 38 w 96"/>
                <a:gd name="T29" fmla="*/ 146 h 146"/>
                <a:gd name="T30" fmla="*/ 48 w 96"/>
                <a:gd name="T31" fmla="*/ 146 h 146"/>
                <a:gd name="T32" fmla="*/ 48 w 96"/>
                <a:gd name="T33" fmla="*/ 146 h 146"/>
                <a:gd name="T34" fmla="*/ 58 w 96"/>
                <a:gd name="T35" fmla="*/ 146 h 146"/>
                <a:gd name="T36" fmla="*/ 68 w 96"/>
                <a:gd name="T37" fmla="*/ 142 h 146"/>
                <a:gd name="T38" fmla="*/ 76 w 96"/>
                <a:gd name="T39" fmla="*/ 138 h 146"/>
                <a:gd name="T40" fmla="*/ 82 w 96"/>
                <a:gd name="T41" fmla="*/ 132 h 146"/>
                <a:gd name="T42" fmla="*/ 88 w 96"/>
                <a:gd name="T43" fmla="*/ 126 h 146"/>
                <a:gd name="T44" fmla="*/ 94 w 96"/>
                <a:gd name="T45" fmla="*/ 116 h 146"/>
                <a:gd name="T46" fmla="*/ 96 w 96"/>
                <a:gd name="T47" fmla="*/ 108 h 146"/>
                <a:gd name="T48" fmla="*/ 96 w 96"/>
                <a:gd name="T49" fmla="*/ 98 h 146"/>
                <a:gd name="T50" fmla="*/ 96 w 96"/>
                <a:gd name="T51" fmla="*/ 98 h 146"/>
                <a:gd name="T52" fmla="*/ 94 w 96"/>
                <a:gd name="T53" fmla="*/ 86 h 146"/>
                <a:gd name="T54" fmla="*/ 90 w 96"/>
                <a:gd name="T55" fmla="*/ 72 h 146"/>
                <a:gd name="T56" fmla="*/ 72 w 96"/>
                <a:gd name="T57" fmla="*/ 38 h 146"/>
                <a:gd name="T58" fmla="*/ 56 w 96"/>
                <a:gd name="T59" fmla="*/ 10 h 146"/>
                <a:gd name="T60" fmla="*/ 48 w 96"/>
                <a:gd name="T61" fmla="*/ 0 h 146"/>
                <a:gd name="T62" fmla="*/ 48 w 96"/>
                <a:gd name="T63" fmla="*/ 0 h 146"/>
                <a:gd name="T64" fmla="*/ 48 w 96"/>
                <a:gd name="T65" fmla="*/ 136 h 146"/>
                <a:gd name="T66" fmla="*/ 48 w 96"/>
                <a:gd name="T67" fmla="*/ 136 h 146"/>
                <a:gd name="T68" fmla="*/ 40 w 96"/>
                <a:gd name="T69" fmla="*/ 134 h 146"/>
                <a:gd name="T70" fmla="*/ 34 w 96"/>
                <a:gd name="T71" fmla="*/ 132 h 146"/>
                <a:gd name="T72" fmla="*/ 28 w 96"/>
                <a:gd name="T73" fmla="*/ 128 h 146"/>
                <a:gd name="T74" fmla="*/ 22 w 96"/>
                <a:gd name="T75" fmla="*/ 124 h 146"/>
                <a:gd name="T76" fmla="*/ 18 w 96"/>
                <a:gd name="T77" fmla="*/ 118 h 146"/>
                <a:gd name="T78" fmla="*/ 14 w 96"/>
                <a:gd name="T79" fmla="*/ 112 h 146"/>
                <a:gd name="T80" fmla="*/ 12 w 96"/>
                <a:gd name="T81" fmla="*/ 106 h 146"/>
                <a:gd name="T82" fmla="*/ 10 w 96"/>
                <a:gd name="T83" fmla="*/ 98 h 146"/>
                <a:gd name="T84" fmla="*/ 10 w 96"/>
                <a:gd name="T85" fmla="*/ 98 h 146"/>
                <a:gd name="T86" fmla="*/ 12 w 96"/>
                <a:gd name="T87" fmla="*/ 96 h 146"/>
                <a:gd name="T88" fmla="*/ 14 w 96"/>
                <a:gd name="T89" fmla="*/ 94 h 146"/>
                <a:gd name="T90" fmla="*/ 14 w 96"/>
                <a:gd name="T91" fmla="*/ 94 h 146"/>
                <a:gd name="T92" fmla="*/ 18 w 96"/>
                <a:gd name="T93" fmla="*/ 96 h 146"/>
                <a:gd name="T94" fmla="*/ 18 w 96"/>
                <a:gd name="T95" fmla="*/ 98 h 146"/>
                <a:gd name="T96" fmla="*/ 18 w 96"/>
                <a:gd name="T97" fmla="*/ 98 h 146"/>
                <a:gd name="T98" fmla="*/ 22 w 96"/>
                <a:gd name="T99" fmla="*/ 110 h 146"/>
                <a:gd name="T100" fmla="*/ 28 w 96"/>
                <a:gd name="T101" fmla="*/ 118 h 146"/>
                <a:gd name="T102" fmla="*/ 36 w 96"/>
                <a:gd name="T103" fmla="*/ 124 h 146"/>
                <a:gd name="T104" fmla="*/ 48 w 96"/>
                <a:gd name="T105" fmla="*/ 128 h 146"/>
                <a:gd name="T106" fmla="*/ 48 w 96"/>
                <a:gd name="T107" fmla="*/ 128 h 146"/>
                <a:gd name="T108" fmla="*/ 50 w 96"/>
                <a:gd name="T109" fmla="*/ 128 h 146"/>
                <a:gd name="T110" fmla="*/ 52 w 96"/>
                <a:gd name="T111" fmla="*/ 132 h 146"/>
                <a:gd name="T112" fmla="*/ 52 w 96"/>
                <a:gd name="T113" fmla="*/ 132 h 146"/>
                <a:gd name="T114" fmla="*/ 50 w 96"/>
                <a:gd name="T115" fmla="*/ 134 h 146"/>
                <a:gd name="T116" fmla="*/ 48 w 96"/>
                <a:gd name="T117" fmla="*/ 136 h 146"/>
                <a:gd name="T118" fmla="*/ 48 w 96"/>
                <a:gd name="T11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46">
                  <a:moveTo>
                    <a:pt x="48" y="0"/>
                  </a:moveTo>
                  <a:lnTo>
                    <a:pt x="48" y="0"/>
                  </a:lnTo>
                  <a:lnTo>
                    <a:pt x="40" y="10"/>
                  </a:lnTo>
                  <a:lnTo>
                    <a:pt x="24" y="38"/>
                  </a:lnTo>
                  <a:lnTo>
                    <a:pt x="8" y="72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8"/>
                  </a:lnTo>
                  <a:lnTo>
                    <a:pt x="4" y="116"/>
                  </a:lnTo>
                  <a:lnTo>
                    <a:pt x="8" y="126"/>
                  </a:lnTo>
                  <a:lnTo>
                    <a:pt x="14" y="132"/>
                  </a:lnTo>
                  <a:lnTo>
                    <a:pt x="20" y="138"/>
                  </a:lnTo>
                  <a:lnTo>
                    <a:pt x="30" y="142"/>
                  </a:lnTo>
                  <a:lnTo>
                    <a:pt x="38" y="146"/>
                  </a:lnTo>
                  <a:lnTo>
                    <a:pt x="48" y="146"/>
                  </a:lnTo>
                  <a:lnTo>
                    <a:pt x="48" y="146"/>
                  </a:lnTo>
                  <a:lnTo>
                    <a:pt x="58" y="146"/>
                  </a:lnTo>
                  <a:lnTo>
                    <a:pt x="68" y="142"/>
                  </a:lnTo>
                  <a:lnTo>
                    <a:pt x="76" y="138"/>
                  </a:lnTo>
                  <a:lnTo>
                    <a:pt x="82" y="132"/>
                  </a:lnTo>
                  <a:lnTo>
                    <a:pt x="88" y="126"/>
                  </a:lnTo>
                  <a:lnTo>
                    <a:pt x="94" y="116"/>
                  </a:lnTo>
                  <a:lnTo>
                    <a:pt x="96" y="10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4" y="86"/>
                  </a:lnTo>
                  <a:lnTo>
                    <a:pt x="90" y="72"/>
                  </a:lnTo>
                  <a:lnTo>
                    <a:pt x="72" y="38"/>
                  </a:lnTo>
                  <a:lnTo>
                    <a:pt x="56" y="1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48" y="136"/>
                  </a:moveTo>
                  <a:lnTo>
                    <a:pt x="48" y="136"/>
                  </a:lnTo>
                  <a:lnTo>
                    <a:pt x="40" y="134"/>
                  </a:lnTo>
                  <a:lnTo>
                    <a:pt x="34" y="132"/>
                  </a:lnTo>
                  <a:lnTo>
                    <a:pt x="28" y="128"/>
                  </a:lnTo>
                  <a:lnTo>
                    <a:pt x="22" y="124"/>
                  </a:lnTo>
                  <a:lnTo>
                    <a:pt x="18" y="118"/>
                  </a:lnTo>
                  <a:lnTo>
                    <a:pt x="14" y="112"/>
                  </a:lnTo>
                  <a:lnTo>
                    <a:pt x="12" y="106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2" y="96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8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2" y="110"/>
                  </a:lnTo>
                  <a:lnTo>
                    <a:pt x="28" y="118"/>
                  </a:lnTo>
                  <a:lnTo>
                    <a:pt x="36" y="124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4"/>
                  </a:lnTo>
                  <a:lnTo>
                    <a:pt x="48" y="136"/>
                  </a:lnTo>
                  <a:lnTo>
                    <a:pt x="48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54" name="Freeform 1351"/>
            <p:cNvSpPr>
              <a:spLocks noEditPoints="1"/>
            </p:cNvSpPr>
            <p:nvPr/>
          </p:nvSpPr>
          <p:spPr bwMode="auto">
            <a:xfrm>
              <a:off x="3419475" y="3521075"/>
              <a:ext cx="193675" cy="355600"/>
            </a:xfrm>
            <a:custGeom>
              <a:avLst/>
              <a:gdLst>
                <a:gd name="T0" fmla="*/ 122 w 122"/>
                <a:gd name="T1" fmla="*/ 78 h 224"/>
                <a:gd name="T2" fmla="*/ 90 w 122"/>
                <a:gd name="T3" fmla="*/ 24 h 224"/>
                <a:gd name="T4" fmla="*/ 74 w 122"/>
                <a:gd name="T5" fmla="*/ 0 h 224"/>
                <a:gd name="T6" fmla="*/ 38 w 122"/>
                <a:gd name="T7" fmla="*/ 60 h 224"/>
                <a:gd name="T8" fmla="*/ 12 w 122"/>
                <a:gd name="T9" fmla="*/ 110 h 224"/>
                <a:gd name="T10" fmla="*/ 0 w 122"/>
                <a:gd name="T11" fmla="*/ 142 h 224"/>
                <a:gd name="T12" fmla="*/ 0 w 122"/>
                <a:gd name="T13" fmla="*/ 150 h 224"/>
                <a:gd name="T14" fmla="*/ 6 w 122"/>
                <a:gd name="T15" fmla="*/ 180 h 224"/>
                <a:gd name="T16" fmla="*/ 22 w 122"/>
                <a:gd name="T17" fmla="*/ 202 h 224"/>
                <a:gd name="T18" fmla="*/ 46 w 122"/>
                <a:gd name="T19" fmla="*/ 218 h 224"/>
                <a:gd name="T20" fmla="*/ 74 w 122"/>
                <a:gd name="T21" fmla="*/ 224 h 224"/>
                <a:gd name="T22" fmla="*/ 88 w 122"/>
                <a:gd name="T23" fmla="*/ 224 h 224"/>
                <a:gd name="T24" fmla="*/ 100 w 122"/>
                <a:gd name="T25" fmla="*/ 220 h 224"/>
                <a:gd name="T26" fmla="*/ 86 w 122"/>
                <a:gd name="T27" fmla="*/ 198 h 224"/>
                <a:gd name="T28" fmla="*/ 80 w 122"/>
                <a:gd name="T29" fmla="*/ 172 h 224"/>
                <a:gd name="T30" fmla="*/ 80 w 122"/>
                <a:gd name="T31" fmla="*/ 162 h 224"/>
                <a:gd name="T32" fmla="*/ 94 w 122"/>
                <a:gd name="T33" fmla="*/ 126 h 224"/>
                <a:gd name="T34" fmla="*/ 122 w 122"/>
                <a:gd name="T35" fmla="*/ 78 h 224"/>
                <a:gd name="T36" fmla="*/ 74 w 122"/>
                <a:gd name="T37" fmla="*/ 204 h 224"/>
                <a:gd name="T38" fmla="*/ 62 w 122"/>
                <a:gd name="T39" fmla="*/ 204 h 224"/>
                <a:gd name="T40" fmla="*/ 44 w 122"/>
                <a:gd name="T41" fmla="*/ 196 h 224"/>
                <a:gd name="T42" fmla="*/ 30 w 122"/>
                <a:gd name="T43" fmla="*/ 180 h 224"/>
                <a:gd name="T44" fmla="*/ 20 w 122"/>
                <a:gd name="T45" fmla="*/ 162 h 224"/>
                <a:gd name="T46" fmla="*/ 20 w 122"/>
                <a:gd name="T47" fmla="*/ 150 h 224"/>
                <a:gd name="T48" fmla="*/ 24 w 122"/>
                <a:gd name="T49" fmla="*/ 146 h 224"/>
                <a:gd name="T50" fmla="*/ 26 w 122"/>
                <a:gd name="T51" fmla="*/ 148 h 224"/>
                <a:gd name="T52" fmla="*/ 28 w 122"/>
                <a:gd name="T53" fmla="*/ 150 h 224"/>
                <a:gd name="T54" fmla="*/ 32 w 122"/>
                <a:gd name="T55" fmla="*/ 168 h 224"/>
                <a:gd name="T56" fmla="*/ 42 w 122"/>
                <a:gd name="T57" fmla="*/ 184 h 224"/>
                <a:gd name="T58" fmla="*/ 56 w 122"/>
                <a:gd name="T59" fmla="*/ 192 h 224"/>
                <a:gd name="T60" fmla="*/ 74 w 122"/>
                <a:gd name="T61" fmla="*/ 196 h 224"/>
                <a:gd name="T62" fmla="*/ 76 w 122"/>
                <a:gd name="T63" fmla="*/ 198 h 224"/>
                <a:gd name="T64" fmla="*/ 78 w 122"/>
                <a:gd name="T65" fmla="*/ 200 h 224"/>
                <a:gd name="T66" fmla="*/ 74 w 122"/>
                <a:gd name="T67" fmla="*/ 20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224">
                  <a:moveTo>
                    <a:pt x="122" y="78"/>
                  </a:moveTo>
                  <a:lnTo>
                    <a:pt x="122" y="78"/>
                  </a:lnTo>
                  <a:lnTo>
                    <a:pt x="106" y="50"/>
                  </a:lnTo>
                  <a:lnTo>
                    <a:pt x="90" y="2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18"/>
                  </a:lnTo>
                  <a:lnTo>
                    <a:pt x="38" y="60"/>
                  </a:lnTo>
                  <a:lnTo>
                    <a:pt x="24" y="84"/>
                  </a:lnTo>
                  <a:lnTo>
                    <a:pt x="12" y="110"/>
                  </a:lnTo>
                  <a:lnTo>
                    <a:pt x="4" y="132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66"/>
                  </a:lnTo>
                  <a:lnTo>
                    <a:pt x="6" y="180"/>
                  </a:lnTo>
                  <a:lnTo>
                    <a:pt x="12" y="192"/>
                  </a:lnTo>
                  <a:lnTo>
                    <a:pt x="22" y="202"/>
                  </a:lnTo>
                  <a:lnTo>
                    <a:pt x="32" y="212"/>
                  </a:lnTo>
                  <a:lnTo>
                    <a:pt x="46" y="218"/>
                  </a:lnTo>
                  <a:lnTo>
                    <a:pt x="60" y="222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88" y="224"/>
                  </a:lnTo>
                  <a:lnTo>
                    <a:pt x="100" y="220"/>
                  </a:lnTo>
                  <a:lnTo>
                    <a:pt x="100" y="220"/>
                  </a:lnTo>
                  <a:lnTo>
                    <a:pt x="92" y="210"/>
                  </a:lnTo>
                  <a:lnTo>
                    <a:pt x="86" y="198"/>
                  </a:lnTo>
                  <a:lnTo>
                    <a:pt x="82" y="186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62"/>
                  </a:lnTo>
                  <a:lnTo>
                    <a:pt x="84" y="150"/>
                  </a:lnTo>
                  <a:lnTo>
                    <a:pt x="94" y="126"/>
                  </a:lnTo>
                  <a:lnTo>
                    <a:pt x="108" y="100"/>
                  </a:lnTo>
                  <a:lnTo>
                    <a:pt x="122" y="78"/>
                  </a:lnTo>
                  <a:lnTo>
                    <a:pt x="122" y="78"/>
                  </a:lnTo>
                  <a:close/>
                  <a:moveTo>
                    <a:pt x="74" y="204"/>
                  </a:moveTo>
                  <a:lnTo>
                    <a:pt x="74" y="204"/>
                  </a:lnTo>
                  <a:lnTo>
                    <a:pt x="62" y="204"/>
                  </a:lnTo>
                  <a:lnTo>
                    <a:pt x="52" y="200"/>
                  </a:lnTo>
                  <a:lnTo>
                    <a:pt x="44" y="196"/>
                  </a:lnTo>
                  <a:lnTo>
                    <a:pt x="36" y="188"/>
                  </a:lnTo>
                  <a:lnTo>
                    <a:pt x="30" y="180"/>
                  </a:lnTo>
                  <a:lnTo>
                    <a:pt x="24" y="172"/>
                  </a:lnTo>
                  <a:lnTo>
                    <a:pt x="20" y="162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6" y="148"/>
                  </a:lnTo>
                  <a:lnTo>
                    <a:pt x="28" y="150"/>
                  </a:lnTo>
                  <a:lnTo>
                    <a:pt x="28" y="150"/>
                  </a:lnTo>
                  <a:lnTo>
                    <a:pt x="28" y="160"/>
                  </a:lnTo>
                  <a:lnTo>
                    <a:pt x="32" y="168"/>
                  </a:lnTo>
                  <a:lnTo>
                    <a:pt x="36" y="176"/>
                  </a:lnTo>
                  <a:lnTo>
                    <a:pt x="42" y="184"/>
                  </a:lnTo>
                  <a:lnTo>
                    <a:pt x="48" y="188"/>
                  </a:lnTo>
                  <a:lnTo>
                    <a:pt x="56" y="192"/>
                  </a:lnTo>
                  <a:lnTo>
                    <a:pt x="64" y="196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6" y="198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6" y="204"/>
                  </a:lnTo>
                  <a:lnTo>
                    <a:pt x="74" y="204"/>
                  </a:lnTo>
                  <a:lnTo>
                    <a:pt x="74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sp>
        <p:nvSpPr>
          <p:cNvPr id="255" name="Freeform 1352"/>
          <p:cNvSpPr>
            <a:spLocks/>
          </p:cNvSpPr>
          <p:nvPr/>
        </p:nvSpPr>
        <p:spPr bwMode="auto">
          <a:xfrm>
            <a:off x="11472999" y="2872551"/>
            <a:ext cx="361224" cy="510262"/>
          </a:xfrm>
          <a:custGeom>
            <a:avLst/>
            <a:gdLst>
              <a:gd name="T0" fmla="*/ 98 w 136"/>
              <a:gd name="T1" fmla="*/ 0 h 214"/>
              <a:gd name="T2" fmla="*/ 88 w 136"/>
              <a:gd name="T3" fmla="*/ 6 h 214"/>
              <a:gd name="T4" fmla="*/ 68 w 136"/>
              <a:gd name="T5" fmla="*/ 10 h 214"/>
              <a:gd name="T6" fmla="*/ 56 w 136"/>
              <a:gd name="T7" fmla="*/ 8 h 214"/>
              <a:gd name="T8" fmla="*/ 44 w 136"/>
              <a:gd name="T9" fmla="*/ 2 h 214"/>
              <a:gd name="T10" fmla="*/ 38 w 136"/>
              <a:gd name="T11" fmla="*/ 0 h 214"/>
              <a:gd name="T12" fmla="*/ 22 w 136"/>
              <a:gd name="T13" fmla="*/ 2 h 214"/>
              <a:gd name="T14" fmla="*/ 8 w 136"/>
              <a:gd name="T15" fmla="*/ 14 h 214"/>
              <a:gd name="T16" fmla="*/ 0 w 136"/>
              <a:gd name="T17" fmla="*/ 32 h 214"/>
              <a:gd name="T18" fmla="*/ 2 w 136"/>
              <a:gd name="T19" fmla="*/ 54 h 214"/>
              <a:gd name="T20" fmla="*/ 4 w 136"/>
              <a:gd name="T21" fmla="*/ 62 h 214"/>
              <a:gd name="T22" fmla="*/ 16 w 136"/>
              <a:gd name="T23" fmla="*/ 84 h 214"/>
              <a:gd name="T24" fmla="*/ 18 w 136"/>
              <a:gd name="T25" fmla="*/ 100 h 214"/>
              <a:gd name="T26" fmla="*/ 20 w 136"/>
              <a:gd name="T27" fmla="*/ 158 h 214"/>
              <a:gd name="T28" fmla="*/ 22 w 136"/>
              <a:gd name="T29" fmla="*/ 200 h 214"/>
              <a:gd name="T30" fmla="*/ 26 w 136"/>
              <a:gd name="T31" fmla="*/ 208 h 214"/>
              <a:gd name="T32" fmla="*/ 32 w 136"/>
              <a:gd name="T33" fmla="*/ 214 h 214"/>
              <a:gd name="T34" fmla="*/ 34 w 136"/>
              <a:gd name="T35" fmla="*/ 212 h 214"/>
              <a:gd name="T36" fmla="*/ 44 w 136"/>
              <a:gd name="T37" fmla="*/ 186 h 214"/>
              <a:gd name="T38" fmla="*/ 48 w 136"/>
              <a:gd name="T39" fmla="*/ 124 h 214"/>
              <a:gd name="T40" fmla="*/ 48 w 136"/>
              <a:gd name="T41" fmla="*/ 120 h 214"/>
              <a:gd name="T42" fmla="*/ 56 w 136"/>
              <a:gd name="T43" fmla="*/ 112 h 214"/>
              <a:gd name="T44" fmla="*/ 68 w 136"/>
              <a:gd name="T45" fmla="*/ 110 h 214"/>
              <a:gd name="T46" fmla="*/ 68 w 136"/>
              <a:gd name="T47" fmla="*/ 110 h 214"/>
              <a:gd name="T48" fmla="*/ 68 w 136"/>
              <a:gd name="T49" fmla="*/ 110 h 214"/>
              <a:gd name="T50" fmla="*/ 68 w 136"/>
              <a:gd name="T51" fmla="*/ 110 h 214"/>
              <a:gd name="T52" fmla="*/ 74 w 136"/>
              <a:gd name="T53" fmla="*/ 110 h 214"/>
              <a:gd name="T54" fmla="*/ 86 w 136"/>
              <a:gd name="T55" fmla="*/ 116 h 214"/>
              <a:gd name="T56" fmla="*/ 90 w 136"/>
              <a:gd name="T57" fmla="*/ 124 h 214"/>
              <a:gd name="T58" fmla="*/ 90 w 136"/>
              <a:gd name="T59" fmla="*/ 160 h 214"/>
              <a:gd name="T60" fmla="*/ 98 w 136"/>
              <a:gd name="T61" fmla="*/ 202 h 214"/>
              <a:gd name="T62" fmla="*/ 102 w 136"/>
              <a:gd name="T63" fmla="*/ 212 h 214"/>
              <a:gd name="T64" fmla="*/ 108 w 136"/>
              <a:gd name="T65" fmla="*/ 212 h 214"/>
              <a:gd name="T66" fmla="*/ 114 w 136"/>
              <a:gd name="T67" fmla="*/ 200 h 214"/>
              <a:gd name="T68" fmla="*/ 116 w 136"/>
              <a:gd name="T69" fmla="*/ 182 h 214"/>
              <a:gd name="T70" fmla="*/ 118 w 136"/>
              <a:gd name="T71" fmla="*/ 130 h 214"/>
              <a:gd name="T72" fmla="*/ 118 w 136"/>
              <a:gd name="T73" fmla="*/ 100 h 214"/>
              <a:gd name="T74" fmla="*/ 126 w 136"/>
              <a:gd name="T75" fmla="*/ 72 h 214"/>
              <a:gd name="T76" fmla="*/ 136 w 136"/>
              <a:gd name="T77" fmla="*/ 54 h 214"/>
              <a:gd name="T78" fmla="*/ 136 w 136"/>
              <a:gd name="T79" fmla="*/ 42 h 214"/>
              <a:gd name="T80" fmla="*/ 132 w 136"/>
              <a:gd name="T81" fmla="*/ 22 h 214"/>
              <a:gd name="T82" fmla="*/ 122 w 136"/>
              <a:gd name="T83" fmla="*/ 8 h 214"/>
              <a:gd name="T84" fmla="*/ 106 w 136"/>
              <a:gd name="T85" fmla="*/ 0 h 214"/>
              <a:gd name="T86" fmla="*/ 98 w 136"/>
              <a:gd name="T87" fmla="*/ 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" h="214">
                <a:moveTo>
                  <a:pt x="98" y="0"/>
                </a:moveTo>
                <a:lnTo>
                  <a:pt x="98" y="0"/>
                </a:lnTo>
                <a:lnTo>
                  <a:pt x="94" y="2"/>
                </a:lnTo>
                <a:lnTo>
                  <a:pt x="88" y="6"/>
                </a:lnTo>
                <a:lnTo>
                  <a:pt x="82" y="8"/>
                </a:lnTo>
                <a:lnTo>
                  <a:pt x="68" y="10"/>
                </a:lnTo>
                <a:lnTo>
                  <a:pt x="68" y="10"/>
                </a:lnTo>
                <a:lnTo>
                  <a:pt x="56" y="8"/>
                </a:lnTo>
                <a:lnTo>
                  <a:pt x="48" y="6"/>
                </a:lnTo>
                <a:lnTo>
                  <a:pt x="44" y="2"/>
                </a:lnTo>
                <a:lnTo>
                  <a:pt x="38" y="0"/>
                </a:lnTo>
                <a:lnTo>
                  <a:pt x="38" y="0"/>
                </a:lnTo>
                <a:lnTo>
                  <a:pt x="30" y="0"/>
                </a:lnTo>
                <a:lnTo>
                  <a:pt x="22" y="2"/>
                </a:lnTo>
                <a:lnTo>
                  <a:pt x="14" y="8"/>
                </a:lnTo>
                <a:lnTo>
                  <a:pt x="8" y="14"/>
                </a:lnTo>
                <a:lnTo>
                  <a:pt x="4" y="22"/>
                </a:lnTo>
                <a:lnTo>
                  <a:pt x="0" y="32"/>
                </a:lnTo>
                <a:lnTo>
                  <a:pt x="0" y="42"/>
                </a:lnTo>
                <a:lnTo>
                  <a:pt x="2" y="54"/>
                </a:lnTo>
                <a:lnTo>
                  <a:pt x="2" y="54"/>
                </a:lnTo>
                <a:lnTo>
                  <a:pt x="4" y="62"/>
                </a:lnTo>
                <a:lnTo>
                  <a:pt x="10" y="72"/>
                </a:lnTo>
                <a:lnTo>
                  <a:pt x="16" y="84"/>
                </a:lnTo>
                <a:lnTo>
                  <a:pt x="18" y="100"/>
                </a:lnTo>
                <a:lnTo>
                  <a:pt x="18" y="100"/>
                </a:lnTo>
                <a:lnTo>
                  <a:pt x="20" y="130"/>
                </a:lnTo>
                <a:lnTo>
                  <a:pt x="20" y="158"/>
                </a:lnTo>
                <a:lnTo>
                  <a:pt x="20" y="182"/>
                </a:lnTo>
                <a:lnTo>
                  <a:pt x="22" y="200"/>
                </a:lnTo>
                <a:lnTo>
                  <a:pt x="22" y="200"/>
                </a:lnTo>
                <a:lnTo>
                  <a:pt x="26" y="208"/>
                </a:lnTo>
                <a:lnTo>
                  <a:pt x="30" y="212"/>
                </a:lnTo>
                <a:lnTo>
                  <a:pt x="32" y="214"/>
                </a:lnTo>
                <a:lnTo>
                  <a:pt x="34" y="212"/>
                </a:lnTo>
                <a:lnTo>
                  <a:pt x="34" y="212"/>
                </a:lnTo>
                <a:lnTo>
                  <a:pt x="38" y="202"/>
                </a:lnTo>
                <a:lnTo>
                  <a:pt x="44" y="186"/>
                </a:lnTo>
                <a:lnTo>
                  <a:pt x="46" y="160"/>
                </a:lnTo>
                <a:lnTo>
                  <a:pt x="48" y="124"/>
                </a:lnTo>
                <a:lnTo>
                  <a:pt x="48" y="124"/>
                </a:lnTo>
                <a:lnTo>
                  <a:pt x="48" y="120"/>
                </a:lnTo>
                <a:lnTo>
                  <a:pt x="50" y="116"/>
                </a:lnTo>
                <a:lnTo>
                  <a:pt x="56" y="112"/>
                </a:lnTo>
                <a:lnTo>
                  <a:pt x="62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74" y="110"/>
                </a:lnTo>
                <a:lnTo>
                  <a:pt x="82" y="112"/>
                </a:lnTo>
                <a:lnTo>
                  <a:pt x="86" y="116"/>
                </a:lnTo>
                <a:lnTo>
                  <a:pt x="88" y="120"/>
                </a:lnTo>
                <a:lnTo>
                  <a:pt x="90" y="124"/>
                </a:lnTo>
                <a:lnTo>
                  <a:pt x="90" y="124"/>
                </a:lnTo>
                <a:lnTo>
                  <a:pt x="90" y="160"/>
                </a:lnTo>
                <a:lnTo>
                  <a:pt x="94" y="186"/>
                </a:lnTo>
                <a:lnTo>
                  <a:pt x="98" y="202"/>
                </a:lnTo>
                <a:lnTo>
                  <a:pt x="102" y="212"/>
                </a:lnTo>
                <a:lnTo>
                  <a:pt x="102" y="212"/>
                </a:lnTo>
                <a:lnTo>
                  <a:pt x="104" y="214"/>
                </a:lnTo>
                <a:lnTo>
                  <a:pt x="108" y="212"/>
                </a:lnTo>
                <a:lnTo>
                  <a:pt x="110" y="208"/>
                </a:lnTo>
                <a:lnTo>
                  <a:pt x="114" y="200"/>
                </a:lnTo>
                <a:lnTo>
                  <a:pt x="114" y="200"/>
                </a:lnTo>
                <a:lnTo>
                  <a:pt x="116" y="182"/>
                </a:lnTo>
                <a:lnTo>
                  <a:pt x="118" y="158"/>
                </a:lnTo>
                <a:lnTo>
                  <a:pt x="118" y="130"/>
                </a:lnTo>
                <a:lnTo>
                  <a:pt x="118" y="100"/>
                </a:lnTo>
                <a:lnTo>
                  <a:pt x="118" y="100"/>
                </a:lnTo>
                <a:lnTo>
                  <a:pt x="122" y="84"/>
                </a:lnTo>
                <a:lnTo>
                  <a:pt x="126" y="72"/>
                </a:lnTo>
                <a:lnTo>
                  <a:pt x="132" y="62"/>
                </a:lnTo>
                <a:lnTo>
                  <a:pt x="136" y="54"/>
                </a:lnTo>
                <a:lnTo>
                  <a:pt x="136" y="54"/>
                </a:lnTo>
                <a:lnTo>
                  <a:pt x="136" y="42"/>
                </a:lnTo>
                <a:lnTo>
                  <a:pt x="136" y="32"/>
                </a:lnTo>
                <a:lnTo>
                  <a:pt x="132" y="22"/>
                </a:lnTo>
                <a:lnTo>
                  <a:pt x="128" y="14"/>
                </a:lnTo>
                <a:lnTo>
                  <a:pt x="122" y="8"/>
                </a:lnTo>
                <a:lnTo>
                  <a:pt x="114" y="2"/>
                </a:lnTo>
                <a:lnTo>
                  <a:pt x="106" y="0"/>
                </a:lnTo>
                <a:lnTo>
                  <a:pt x="98" y="0"/>
                </a:lnTo>
                <a:lnTo>
                  <a:pt x="98" y="0"/>
                </a:lnTo>
                <a:close/>
              </a:path>
            </a:pathLst>
          </a:custGeom>
          <a:solidFill>
            <a:srgbClr val="1DAA2B"/>
          </a:solidFill>
          <a:ln>
            <a:noFill/>
          </a:ln>
        </p:spPr>
        <p:txBody>
          <a:bodyPr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宋体" charset="-122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dirty="0">
              <a:solidFill>
                <a:prstClr val="black"/>
              </a:solidFill>
              <a:latin typeface="Agency FB" panose="020B0503020202020204" pitchFamily="34" charset="0"/>
              <a:ea typeface="方正正黑简体" panose="02000000000000000000" pitchFamily="2" charset="-122"/>
            </a:endParaRPr>
          </a:p>
        </p:txBody>
      </p:sp>
      <p:grpSp>
        <p:nvGrpSpPr>
          <p:cNvPr id="256" name="组合 255"/>
          <p:cNvGrpSpPr/>
          <p:nvPr/>
        </p:nvGrpSpPr>
        <p:grpSpPr bwMode="auto">
          <a:xfrm>
            <a:off x="10424612" y="5612985"/>
            <a:ext cx="561159" cy="619208"/>
            <a:chOff x="3394075" y="2638425"/>
            <a:chExt cx="384175" cy="412750"/>
          </a:xfrm>
          <a:solidFill>
            <a:srgbClr val="1DAA2B"/>
          </a:solidFill>
        </p:grpSpPr>
        <p:sp>
          <p:nvSpPr>
            <p:cNvPr id="257" name="Freeform 1353"/>
            <p:cNvSpPr>
              <a:spLocks/>
            </p:cNvSpPr>
            <p:nvPr/>
          </p:nvSpPr>
          <p:spPr bwMode="auto">
            <a:xfrm>
              <a:off x="3482975" y="2638425"/>
              <a:ext cx="203200" cy="31750"/>
            </a:xfrm>
            <a:custGeom>
              <a:avLst/>
              <a:gdLst>
                <a:gd name="T0" fmla="*/ 118 w 128"/>
                <a:gd name="T1" fmla="*/ 20 h 20"/>
                <a:gd name="T2" fmla="*/ 10 w 128"/>
                <a:gd name="T3" fmla="*/ 20 h 20"/>
                <a:gd name="T4" fmla="*/ 10 w 128"/>
                <a:gd name="T5" fmla="*/ 20 h 20"/>
                <a:gd name="T6" fmla="*/ 6 w 128"/>
                <a:gd name="T7" fmla="*/ 20 h 20"/>
                <a:gd name="T8" fmla="*/ 2 w 128"/>
                <a:gd name="T9" fmla="*/ 16 h 20"/>
                <a:gd name="T10" fmla="*/ 0 w 128"/>
                <a:gd name="T11" fmla="*/ 14 h 20"/>
                <a:gd name="T12" fmla="*/ 0 w 128"/>
                <a:gd name="T13" fmla="*/ 10 h 20"/>
                <a:gd name="T14" fmla="*/ 0 w 128"/>
                <a:gd name="T15" fmla="*/ 10 h 20"/>
                <a:gd name="T16" fmla="*/ 0 w 128"/>
                <a:gd name="T17" fmla="*/ 6 h 20"/>
                <a:gd name="T18" fmla="*/ 2 w 128"/>
                <a:gd name="T19" fmla="*/ 2 h 20"/>
                <a:gd name="T20" fmla="*/ 6 w 128"/>
                <a:gd name="T21" fmla="*/ 0 h 20"/>
                <a:gd name="T22" fmla="*/ 10 w 128"/>
                <a:gd name="T23" fmla="*/ 0 h 20"/>
                <a:gd name="T24" fmla="*/ 118 w 128"/>
                <a:gd name="T25" fmla="*/ 0 h 20"/>
                <a:gd name="T26" fmla="*/ 118 w 128"/>
                <a:gd name="T27" fmla="*/ 0 h 20"/>
                <a:gd name="T28" fmla="*/ 122 w 128"/>
                <a:gd name="T29" fmla="*/ 0 h 20"/>
                <a:gd name="T30" fmla="*/ 126 w 128"/>
                <a:gd name="T31" fmla="*/ 2 h 20"/>
                <a:gd name="T32" fmla="*/ 128 w 128"/>
                <a:gd name="T33" fmla="*/ 6 h 20"/>
                <a:gd name="T34" fmla="*/ 128 w 128"/>
                <a:gd name="T35" fmla="*/ 10 h 20"/>
                <a:gd name="T36" fmla="*/ 128 w 128"/>
                <a:gd name="T37" fmla="*/ 10 h 20"/>
                <a:gd name="T38" fmla="*/ 128 w 128"/>
                <a:gd name="T39" fmla="*/ 14 h 20"/>
                <a:gd name="T40" fmla="*/ 126 w 128"/>
                <a:gd name="T41" fmla="*/ 16 h 20"/>
                <a:gd name="T42" fmla="*/ 122 w 128"/>
                <a:gd name="T43" fmla="*/ 20 h 20"/>
                <a:gd name="T44" fmla="*/ 118 w 128"/>
                <a:gd name="T45" fmla="*/ 20 h 20"/>
                <a:gd name="T46" fmla="*/ 118 w 128"/>
                <a:gd name="T4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20">
                  <a:moveTo>
                    <a:pt x="118" y="20"/>
                  </a:move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8" y="6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14"/>
                  </a:lnTo>
                  <a:lnTo>
                    <a:pt x="126" y="16"/>
                  </a:lnTo>
                  <a:lnTo>
                    <a:pt x="122" y="20"/>
                  </a:lnTo>
                  <a:lnTo>
                    <a:pt x="118" y="20"/>
                  </a:lnTo>
                  <a:lnTo>
                    <a:pt x="11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58" name="Freeform 1354"/>
            <p:cNvSpPr>
              <a:spLocks noEditPoints="1"/>
            </p:cNvSpPr>
            <p:nvPr/>
          </p:nvSpPr>
          <p:spPr bwMode="auto">
            <a:xfrm>
              <a:off x="3394075" y="2638425"/>
              <a:ext cx="384175" cy="412750"/>
            </a:xfrm>
            <a:custGeom>
              <a:avLst/>
              <a:gdLst>
                <a:gd name="T0" fmla="*/ 240 w 242"/>
                <a:gd name="T1" fmla="*/ 242 h 260"/>
                <a:gd name="T2" fmla="*/ 164 w 242"/>
                <a:gd name="T3" fmla="*/ 108 h 260"/>
                <a:gd name="T4" fmla="*/ 78 w 242"/>
                <a:gd name="T5" fmla="*/ 0 h 260"/>
                <a:gd name="T6" fmla="*/ 78 w 242"/>
                <a:gd name="T7" fmla="*/ 110 h 260"/>
                <a:gd name="T8" fmla="*/ 2 w 242"/>
                <a:gd name="T9" fmla="*/ 242 h 260"/>
                <a:gd name="T10" fmla="*/ 0 w 242"/>
                <a:gd name="T11" fmla="*/ 250 h 260"/>
                <a:gd name="T12" fmla="*/ 6 w 242"/>
                <a:gd name="T13" fmla="*/ 260 h 260"/>
                <a:gd name="T14" fmla="*/ 228 w 242"/>
                <a:gd name="T15" fmla="*/ 260 h 260"/>
                <a:gd name="T16" fmla="*/ 236 w 242"/>
                <a:gd name="T17" fmla="*/ 260 h 260"/>
                <a:gd name="T18" fmla="*/ 242 w 242"/>
                <a:gd name="T19" fmla="*/ 250 h 260"/>
                <a:gd name="T20" fmla="*/ 240 w 242"/>
                <a:gd name="T21" fmla="*/ 242 h 260"/>
                <a:gd name="T22" fmla="*/ 150 w 242"/>
                <a:gd name="T23" fmla="*/ 16 h 260"/>
                <a:gd name="T24" fmla="*/ 144 w 242"/>
                <a:gd name="T25" fmla="*/ 100 h 260"/>
                <a:gd name="T26" fmla="*/ 140 w 242"/>
                <a:gd name="T27" fmla="*/ 100 h 260"/>
                <a:gd name="T28" fmla="*/ 102 w 242"/>
                <a:gd name="T29" fmla="*/ 100 h 260"/>
                <a:gd name="T30" fmla="*/ 90 w 242"/>
                <a:gd name="T31" fmla="*/ 100 h 260"/>
                <a:gd name="T32" fmla="*/ 88 w 242"/>
                <a:gd name="T33" fmla="*/ 228 h 260"/>
                <a:gd name="T34" fmla="*/ 80 w 242"/>
                <a:gd name="T35" fmla="*/ 228 h 260"/>
                <a:gd name="T36" fmla="*/ 70 w 242"/>
                <a:gd name="T37" fmla="*/ 218 h 260"/>
                <a:gd name="T38" fmla="*/ 68 w 242"/>
                <a:gd name="T39" fmla="*/ 210 h 260"/>
                <a:gd name="T40" fmla="*/ 74 w 242"/>
                <a:gd name="T41" fmla="*/ 198 h 260"/>
                <a:gd name="T42" fmla="*/ 88 w 242"/>
                <a:gd name="T43" fmla="*/ 192 h 260"/>
                <a:gd name="T44" fmla="*/ 94 w 242"/>
                <a:gd name="T45" fmla="*/ 194 h 260"/>
                <a:gd name="T46" fmla="*/ 104 w 242"/>
                <a:gd name="T47" fmla="*/ 204 h 260"/>
                <a:gd name="T48" fmla="*/ 106 w 242"/>
                <a:gd name="T49" fmla="*/ 210 h 260"/>
                <a:gd name="T50" fmla="*/ 100 w 242"/>
                <a:gd name="T51" fmla="*/ 224 h 260"/>
                <a:gd name="T52" fmla="*/ 88 w 242"/>
                <a:gd name="T53" fmla="*/ 228 h 260"/>
                <a:gd name="T54" fmla="*/ 112 w 242"/>
                <a:gd name="T55" fmla="*/ 148 h 260"/>
                <a:gd name="T56" fmla="*/ 108 w 242"/>
                <a:gd name="T57" fmla="*/ 146 h 260"/>
                <a:gd name="T58" fmla="*/ 106 w 242"/>
                <a:gd name="T59" fmla="*/ 142 h 260"/>
                <a:gd name="T60" fmla="*/ 112 w 242"/>
                <a:gd name="T61" fmla="*/ 134 h 260"/>
                <a:gd name="T62" fmla="*/ 118 w 242"/>
                <a:gd name="T63" fmla="*/ 136 h 260"/>
                <a:gd name="T64" fmla="*/ 120 w 242"/>
                <a:gd name="T65" fmla="*/ 142 h 260"/>
                <a:gd name="T66" fmla="*/ 112 w 242"/>
                <a:gd name="T67" fmla="*/ 148 h 260"/>
                <a:gd name="T68" fmla="*/ 148 w 242"/>
                <a:gd name="T69" fmla="*/ 190 h 260"/>
                <a:gd name="T70" fmla="*/ 142 w 242"/>
                <a:gd name="T71" fmla="*/ 188 h 260"/>
                <a:gd name="T72" fmla="*/ 136 w 242"/>
                <a:gd name="T73" fmla="*/ 182 h 260"/>
                <a:gd name="T74" fmla="*/ 136 w 242"/>
                <a:gd name="T75" fmla="*/ 178 h 260"/>
                <a:gd name="T76" fmla="*/ 140 w 242"/>
                <a:gd name="T77" fmla="*/ 170 h 260"/>
                <a:gd name="T78" fmla="*/ 148 w 242"/>
                <a:gd name="T79" fmla="*/ 166 h 260"/>
                <a:gd name="T80" fmla="*/ 152 w 242"/>
                <a:gd name="T81" fmla="*/ 166 h 260"/>
                <a:gd name="T82" fmla="*/ 158 w 242"/>
                <a:gd name="T83" fmla="*/ 174 h 260"/>
                <a:gd name="T84" fmla="*/ 158 w 242"/>
                <a:gd name="T85" fmla="*/ 178 h 260"/>
                <a:gd name="T86" fmla="*/ 156 w 242"/>
                <a:gd name="T87" fmla="*/ 186 h 260"/>
                <a:gd name="T88" fmla="*/ 148 w 242"/>
                <a:gd name="T89" fmla="*/ 19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2" h="260">
                  <a:moveTo>
                    <a:pt x="240" y="242"/>
                  </a:moveTo>
                  <a:lnTo>
                    <a:pt x="240" y="242"/>
                  </a:lnTo>
                  <a:lnTo>
                    <a:pt x="202" y="176"/>
                  </a:lnTo>
                  <a:lnTo>
                    <a:pt x="164" y="108"/>
                  </a:lnTo>
                  <a:lnTo>
                    <a:pt x="164" y="0"/>
                  </a:lnTo>
                  <a:lnTo>
                    <a:pt x="78" y="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40" y="178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0" y="250"/>
                  </a:lnTo>
                  <a:lnTo>
                    <a:pt x="2" y="256"/>
                  </a:lnTo>
                  <a:lnTo>
                    <a:pt x="6" y="260"/>
                  </a:lnTo>
                  <a:lnTo>
                    <a:pt x="14" y="260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36" y="260"/>
                  </a:lnTo>
                  <a:lnTo>
                    <a:pt x="240" y="256"/>
                  </a:lnTo>
                  <a:lnTo>
                    <a:pt x="242" y="250"/>
                  </a:lnTo>
                  <a:lnTo>
                    <a:pt x="240" y="242"/>
                  </a:lnTo>
                  <a:lnTo>
                    <a:pt x="240" y="242"/>
                  </a:lnTo>
                  <a:close/>
                  <a:moveTo>
                    <a:pt x="90" y="16"/>
                  </a:moveTo>
                  <a:lnTo>
                    <a:pt x="150" y="16"/>
                  </a:lnTo>
                  <a:lnTo>
                    <a:pt x="150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98" y="100"/>
                  </a:lnTo>
                  <a:lnTo>
                    <a:pt x="90" y="100"/>
                  </a:lnTo>
                  <a:lnTo>
                    <a:pt x="90" y="16"/>
                  </a:lnTo>
                  <a:close/>
                  <a:moveTo>
                    <a:pt x="88" y="228"/>
                  </a:moveTo>
                  <a:lnTo>
                    <a:pt x="88" y="228"/>
                  </a:lnTo>
                  <a:lnTo>
                    <a:pt x="80" y="228"/>
                  </a:lnTo>
                  <a:lnTo>
                    <a:pt x="74" y="224"/>
                  </a:lnTo>
                  <a:lnTo>
                    <a:pt x="70" y="218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70" y="204"/>
                  </a:lnTo>
                  <a:lnTo>
                    <a:pt x="74" y="198"/>
                  </a:lnTo>
                  <a:lnTo>
                    <a:pt x="80" y="194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94" y="194"/>
                  </a:lnTo>
                  <a:lnTo>
                    <a:pt x="100" y="198"/>
                  </a:lnTo>
                  <a:lnTo>
                    <a:pt x="104" y="204"/>
                  </a:lnTo>
                  <a:lnTo>
                    <a:pt x="106" y="210"/>
                  </a:lnTo>
                  <a:lnTo>
                    <a:pt x="106" y="210"/>
                  </a:lnTo>
                  <a:lnTo>
                    <a:pt x="104" y="218"/>
                  </a:lnTo>
                  <a:lnTo>
                    <a:pt x="100" y="224"/>
                  </a:lnTo>
                  <a:lnTo>
                    <a:pt x="94" y="228"/>
                  </a:lnTo>
                  <a:lnTo>
                    <a:pt x="88" y="228"/>
                  </a:lnTo>
                  <a:lnTo>
                    <a:pt x="88" y="228"/>
                  </a:lnTo>
                  <a:close/>
                  <a:moveTo>
                    <a:pt x="112" y="148"/>
                  </a:moveTo>
                  <a:lnTo>
                    <a:pt x="112" y="148"/>
                  </a:lnTo>
                  <a:lnTo>
                    <a:pt x="108" y="146"/>
                  </a:lnTo>
                  <a:lnTo>
                    <a:pt x="106" y="142"/>
                  </a:lnTo>
                  <a:lnTo>
                    <a:pt x="106" y="142"/>
                  </a:lnTo>
                  <a:lnTo>
                    <a:pt x="108" y="136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8" y="136"/>
                  </a:lnTo>
                  <a:lnTo>
                    <a:pt x="120" y="142"/>
                  </a:lnTo>
                  <a:lnTo>
                    <a:pt x="120" y="142"/>
                  </a:lnTo>
                  <a:lnTo>
                    <a:pt x="118" y="146"/>
                  </a:lnTo>
                  <a:lnTo>
                    <a:pt x="112" y="148"/>
                  </a:lnTo>
                  <a:lnTo>
                    <a:pt x="112" y="148"/>
                  </a:lnTo>
                  <a:close/>
                  <a:moveTo>
                    <a:pt x="148" y="190"/>
                  </a:moveTo>
                  <a:lnTo>
                    <a:pt x="148" y="190"/>
                  </a:lnTo>
                  <a:lnTo>
                    <a:pt x="142" y="188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6" y="174"/>
                  </a:lnTo>
                  <a:lnTo>
                    <a:pt x="140" y="170"/>
                  </a:lnTo>
                  <a:lnTo>
                    <a:pt x="142" y="166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52" y="166"/>
                  </a:lnTo>
                  <a:lnTo>
                    <a:pt x="156" y="170"/>
                  </a:lnTo>
                  <a:lnTo>
                    <a:pt x="158" y="174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82"/>
                  </a:lnTo>
                  <a:lnTo>
                    <a:pt x="156" y="186"/>
                  </a:lnTo>
                  <a:lnTo>
                    <a:pt x="152" y="188"/>
                  </a:lnTo>
                  <a:lnTo>
                    <a:pt x="148" y="190"/>
                  </a:lnTo>
                  <a:lnTo>
                    <a:pt x="14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59" name="组合 258"/>
          <p:cNvGrpSpPr/>
          <p:nvPr/>
        </p:nvGrpSpPr>
        <p:grpSpPr bwMode="auto">
          <a:xfrm>
            <a:off x="10378780" y="3755852"/>
            <a:ext cx="398841" cy="557288"/>
            <a:chOff x="5334000" y="2667000"/>
            <a:chExt cx="273050" cy="371475"/>
          </a:xfrm>
          <a:solidFill>
            <a:srgbClr val="1DAA2B"/>
          </a:solidFill>
        </p:grpSpPr>
        <p:sp>
          <p:nvSpPr>
            <p:cNvPr id="260" name="Freeform 1355"/>
            <p:cNvSpPr>
              <a:spLocks/>
            </p:cNvSpPr>
            <p:nvPr/>
          </p:nvSpPr>
          <p:spPr bwMode="auto">
            <a:xfrm>
              <a:off x="5334000" y="2714625"/>
              <a:ext cx="273050" cy="323850"/>
            </a:xfrm>
            <a:custGeom>
              <a:avLst/>
              <a:gdLst>
                <a:gd name="T0" fmla="*/ 156 w 172"/>
                <a:gd name="T1" fmla="*/ 0 h 204"/>
                <a:gd name="T2" fmla="*/ 136 w 172"/>
                <a:gd name="T3" fmla="*/ 0 h 204"/>
                <a:gd name="T4" fmla="*/ 136 w 172"/>
                <a:gd name="T5" fmla="*/ 24 h 204"/>
                <a:gd name="T6" fmla="*/ 150 w 172"/>
                <a:gd name="T7" fmla="*/ 24 h 204"/>
                <a:gd name="T8" fmla="*/ 150 w 172"/>
                <a:gd name="T9" fmla="*/ 180 h 204"/>
                <a:gd name="T10" fmla="*/ 24 w 172"/>
                <a:gd name="T11" fmla="*/ 180 h 204"/>
                <a:gd name="T12" fmla="*/ 24 w 172"/>
                <a:gd name="T13" fmla="*/ 24 h 204"/>
                <a:gd name="T14" fmla="*/ 36 w 172"/>
                <a:gd name="T15" fmla="*/ 24 h 204"/>
                <a:gd name="T16" fmla="*/ 36 w 172"/>
                <a:gd name="T17" fmla="*/ 0 h 204"/>
                <a:gd name="T18" fmla="*/ 18 w 172"/>
                <a:gd name="T19" fmla="*/ 0 h 204"/>
                <a:gd name="T20" fmla="*/ 18 w 172"/>
                <a:gd name="T21" fmla="*/ 0 h 204"/>
                <a:gd name="T22" fmla="*/ 12 w 172"/>
                <a:gd name="T23" fmla="*/ 2 h 204"/>
                <a:gd name="T24" fmla="*/ 6 w 172"/>
                <a:gd name="T25" fmla="*/ 6 h 204"/>
                <a:gd name="T26" fmla="*/ 2 w 172"/>
                <a:gd name="T27" fmla="*/ 12 h 204"/>
                <a:gd name="T28" fmla="*/ 0 w 172"/>
                <a:gd name="T29" fmla="*/ 18 h 204"/>
                <a:gd name="T30" fmla="*/ 0 w 172"/>
                <a:gd name="T31" fmla="*/ 186 h 204"/>
                <a:gd name="T32" fmla="*/ 0 w 172"/>
                <a:gd name="T33" fmla="*/ 186 h 204"/>
                <a:gd name="T34" fmla="*/ 2 w 172"/>
                <a:gd name="T35" fmla="*/ 192 h 204"/>
                <a:gd name="T36" fmla="*/ 6 w 172"/>
                <a:gd name="T37" fmla="*/ 198 h 204"/>
                <a:gd name="T38" fmla="*/ 12 w 172"/>
                <a:gd name="T39" fmla="*/ 202 h 204"/>
                <a:gd name="T40" fmla="*/ 18 w 172"/>
                <a:gd name="T41" fmla="*/ 204 h 204"/>
                <a:gd name="T42" fmla="*/ 156 w 172"/>
                <a:gd name="T43" fmla="*/ 204 h 204"/>
                <a:gd name="T44" fmla="*/ 156 w 172"/>
                <a:gd name="T45" fmla="*/ 204 h 204"/>
                <a:gd name="T46" fmla="*/ 162 w 172"/>
                <a:gd name="T47" fmla="*/ 202 h 204"/>
                <a:gd name="T48" fmla="*/ 168 w 172"/>
                <a:gd name="T49" fmla="*/ 198 h 204"/>
                <a:gd name="T50" fmla="*/ 170 w 172"/>
                <a:gd name="T51" fmla="*/ 192 h 204"/>
                <a:gd name="T52" fmla="*/ 172 w 172"/>
                <a:gd name="T53" fmla="*/ 186 h 204"/>
                <a:gd name="T54" fmla="*/ 172 w 172"/>
                <a:gd name="T55" fmla="*/ 18 h 204"/>
                <a:gd name="T56" fmla="*/ 172 w 172"/>
                <a:gd name="T57" fmla="*/ 18 h 204"/>
                <a:gd name="T58" fmla="*/ 170 w 172"/>
                <a:gd name="T59" fmla="*/ 12 h 204"/>
                <a:gd name="T60" fmla="*/ 168 w 172"/>
                <a:gd name="T61" fmla="*/ 6 h 204"/>
                <a:gd name="T62" fmla="*/ 162 w 172"/>
                <a:gd name="T63" fmla="*/ 2 h 204"/>
                <a:gd name="T64" fmla="*/ 156 w 172"/>
                <a:gd name="T65" fmla="*/ 0 h 204"/>
                <a:gd name="T66" fmla="*/ 156 w 172"/>
                <a:gd name="T67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204">
                  <a:moveTo>
                    <a:pt x="156" y="0"/>
                  </a:moveTo>
                  <a:lnTo>
                    <a:pt x="136" y="0"/>
                  </a:lnTo>
                  <a:lnTo>
                    <a:pt x="136" y="24"/>
                  </a:lnTo>
                  <a:lnTo>
                    <a:pt x="150" y="24"/>
                  </a:lnTo>
                  <a:lnTo>
                    <a:pt x="150" y="180"/>
                  </a:lnTo>
                  <a:lnTo>
                    <a:pt x="24" y="180"/>
                  </a:lnTo>
                  <a:lnTo>
                    <a:pt x="24" y="24"/>
                  </a:lnTo>
                  <a:lnTo>
                    <a:pt x="36" y="24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2" y="192"/>
                  </a:lnTo>
                  <a:lnTo>
                    <a:pt x="6" y="198"/>
                  </a:lnTo>
                  <a:lnTo>
                    <a:pt x="12" y="202"/>
                  </a:lnTo>
                  <a:lnTo>
                    <a:pt x="18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68" y="198"/>
                  </a:lnTo>
                  <a:lnTo>
                    <a:pt x="170" y="192"/>
                  </a:lnTo>
                  <a:lnTo>
                    <a:pt x="172" y="186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70" y="12"/>
                  </a:lnTo>
                  <a:lnTo>
                    <a:pt x="168" y="6"/>
                  </a:lnTo>
                  <a:lnTo>
                    <a:pt x="162" y="2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1" name="Freeform 1356"/>
            <p:cNvSpPr>
              <a:spLocks noEditPoints="1"/>
            </p:cNvSpPr>
            <p:nvPr/>
          </p:nvSpPr>
          <p:spPr bwMode="auto">
            <a:xfrm>
              <a:off x="5403850" y="2667000"/>
              <a:ext cx="133350" cy="111125"/>
            </a:xfrm>
            <a:custGeom>
              <a:avLst/>
              <a:gdLst>
                <a:gd name="T0" fmla="*/ 70 w 84"/>
                <a:gd name="T1" fmla="*/ 30 h 70"/>
                <a:gd name="T2" fmla="*/ 70 w 84"/>
                <a:gd name="T3" fmla="*/ 30 h 70"/>
                <a:gd name="T4" fmla="*/ 70 w 84"/>
                <a:gd name="T5" fmla="*/ 28 h 70"/>
                <a:gd name="T6" fmla="*/ 70 w 84"/>
                <a:gd name="T7" fmla="*/ 28 h 70"/>
                <a:gd name="T8" fmla="*/ 68 w 84"/>
                <a:gd name="T9" fmla="*/ 16 h 70"/>
                <a:gd name="T10" fmla="*/ 62 w 84"/>
                <a:gd name="T11" fmla="*/ 8 h 70"/>
                <a:gd name="T12" fmla="*/ 54 w 84"/>
                <a:gd name="T13" fmla="*/ 2 h 70"/>
                <a:gd name="T14" fmla="*/ 42 w 84"/>
                <a:gd name="T15" fmla="*/ 0 h 70"/>
                <a:gd name="T16" fmla="*/ 42 w 84"/>
                <a:gd name="T17" fmla="*/ 0 h 70"/>
                <a:gd name="T18" fmla="*/ 32 w 84"/>
                <a:gd name="T19" fmla="*/ 2 h 70"/>
                <a:gd name="T20" fmla="*/ 24 w 84"/>
                <a:gd name="T21" fmla="*/ 8 h 70"/>
                <a:gd name="T22" fmla="*/ 18 w 84"/>
                <a:gd name="T23" fmla="*/ 16 h 70"/>
                <a:gd name="T24" fmla="*/ 16 w 84"/>
                <a:gd name="T25" fmla="*/ 28 h 70"/>
                <a:gd name="T26" fmla="*/ 16 w 84"/>
                <a:gd name="T27" fmla="*/ 28 h 70"/>
                <a:gd name="T28" fmla="*/ 16 w 84"/>
                <a:gd name="T29" fmla="*/ 30 h 70"/>
                <a:gd name="T30" fmla="*/ 0 w 84"/>
                <a:gd name="T31" fmla="*/ 30 h 70"/>
                <a:gd name="T32" fmla="*/ 0 w 84"/>
                <a:gd name="T33" fmla="*/ 70 h 70"/>
                <a:gd name="T34" fmla="*/ 84 w 84"/>
                <a:gd name="T35" fmla="*/ 70 h 70"/>
                <a:gd name="T36" fmla="*/ 84 w 84"/>
                <a:gd name="T37" fmla="*/ 30 h 70"/>
                <a:gd name="T38" fmla="*/ 70 w 84"/>
                <a:gd name="T39" fmla="*/ 30 h 70"/>
                <a:gd name="T40" fmla="*/ 42 w 84"/>
                <a:gd name="T41" fmla="*/ 42 h 70"/>
                <a:gd name="T42" fmla="*/ 42 w 84"/>
                <a:gd name="T43" fmla="*/ 42 h 70"/>
                <a:gd name="T44" fmla="*/ 36 w 84"/>
                <a:gd name="T45" fmla="*/ 40 h 70"/>
                <a:gd name="T46" fmla="*/ 32 w 84"/>
                <a:gd name="T47" fmla="*/ 38 h 70"/>
                <a:gd name="T48" fmla="*/ 30 w 84"/>
                <a:gd name="T49" fmla="*/ 32 h 70"/>
                <a:gd name="T50" fmla="*/ 28 w 84"/>
                <a:gd name="T51" fmla="*/ 28 h 70"/>
                <a:gd name="T52" fmla="*/ 28 w 84"/>
                <a:gd name="T53" fmla="*/ 28 h 70"/>
                <a:gd name="T54" fmla="*/ 30 w 84"/>
                <a:gd name="T55" fmla="*/ 22 h 70"/>
                <a:gd name="T56" fmla="*/ 32 w 84"/>
                <a:gd name="T57" fmla="*/ 18 h 70"/>
                <a:gd name="T58" fmla="*/ 36 w 84"/>
                <a:gd name="T59" fmla="*/ 14 h 70"/>
                <a:gd name="T60" fmla="*/ 42 w 84"/>
                <a:gd name="T61" fmla="*/ 12 h 70"/>
                <a:gd name="T62" fmla="*/ 42 w 84"/>
                <a:gd name="T63" fmla="*/ 12 h 70"/>
                <a:gd name="T64" fmla="*/ 48 w 84"/>
                <a:gd name="T65" fmla="*/ 14 h 70"/>
                <a:gd name="T66" fmla="*/ 52 w 84"/>
                <a:gd name="T67" fmla="*/ 18 h 70"/>
                <a:gd name="T68" fmla="*/ 56 w 84"/>
                <a:gd name="T69" fmla="*/ 22 h 70"/>
                <a:gd name="T70" fmla="*/ 58 w 84"/>
                <a:gd name="T71" fmla="*/ 28 h 70"/>
                <a:gd name="T72" fmla="*/ 58 w 84"/>
                <a:gd name="T73" fmla="*/ 28 h 70"/>
                <a:gd name="T74" fmla="*/ 56 w 84"/>
                <a:gd name="T75" fmla="*/ 32 h 70"/>
                <a:gd name="T76" fmla="*/ 52 w 84"/>
                <a:gd name="T77" fmla="*/ 38 h 70"/>
                <a:gd name="T78" fmla="*/ 48 w 84"/>
                <a:gd name="T79" fmla="*/ 40 h 70"/>
                <a:gd name="T80" fmla="*/ 42 w 84"/>
                <a:gd name="T81" fmla="*/ 42 h 70"/>
                <a:gd name="T82" fmla="*/ 42 w 84"/>
                <a:gd name="T8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70">
                  <a:moveTo>
                    <a:pt x="70" y="30"/>
                  </a:moveTo>
                  <a:lnTo>
                    <a:pt x="70" y="30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8" y="16"/>
                  </a:lnTo>
                  <a:lnTo>
                    <a:pt x="62" y="8"/>
                  </a:lnTo>
                  <a:lnTo>
                    <a:pt x="5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4" y="8"/>
                  </a:lnTo>
                  <a:lnTo>
                    <a:pt x="18" y="1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0" y="30"/>
                  </a:lnTo>
                  <a:lnTo>
                    <a:pt x="0" y="70"/>
                  </a:lnTo>
                  <a:lnTo>
                    <a:pt x="84" y="70"/>
                  </a:lnTo>
                  <a:lnTo>
                    <a:pt x="84" y="30"/>
                  </a:lnTo>
                  <a:lnTo>
                    <a:pt x="70" y="30"/>
                  </a:lnTo>
                  <a:close/>
                  <a:moveTo>
                    <a:pt x="42" y="42"/>
                  </a:moveTo>
                  <a:lnTo>
                    <a:pt x="42" y="42"/>
                  </a:lnTo>
                  <a:lnTo>
                    <a:pt x="36" y="40"/>
                  </a:lnTo>
                  <a:lnTo>
                    <a:pt x="32" y="38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2"/>
                  </a:lnTo>
                  <a:lnTo>
                    <a:pt x="32" y="18"/>
                  </a:lnTo>
                  <a:lnTo>
                    <a:pt x="36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8" y="14"/>
                  </a:lnTo>
                  <a:lnTo>
                    <a:pt x="52" y="18"/>
                  </a:lnTo>
                  <a:lnTo>
                    <a:pt x="56" y="22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6" y="32"/>
                  </a:lnTo>
                  <a:lnTo>
                    <a:pt x="52" y="38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2" name="Freeform 1357"/>
            <p:cNvSpPr>
              <a:spLocks/>
            </p:cNvSpPr>
            <p:nvPr/>
          </p:nvSpPr>
          <p:spPr bwMode="auto">
            <a:xfrm>
              <a:off x="5381625" y="2924175"/>
              <a:ext cx="57150" cy="41275"/>
            </a:xfrm>
            <a:custGeom>
              <a:avLst/>
              <a:gdLst>
                <a:gd name="T0" fmla="*/ 14 w 36"/>
                <a:gd name="T1" fmla="*/ 26 h 26"/>
                <a:gd name="T2" fmla="*/ 14 w 36"/>
                <a:gd name="T3" fmla="*/ 26 h 26"/>
                <a:gd name="T4" fmla="*/ 12 w 36"/>
                <a:gd name="T5" fmla="*/ 26 h 26"/>
                <a:gd name="T6" fmla="*/ 0 w 36"/>
                <a:gd name="T7" fmla="*/ 14 h 26"/>
                <a:gd name="T8" fmla="*/ 4 w 36"/>
                <a:gd name="T9" fmla="*/ 10 h 26"/>
                <a:gd name="T10" fmla="*/ 14 w 36"/>
                <a:gd name="T11" fmla="*/ 20 h 26"/>
                <a:gd name="T12" fmla="*/ 32 w 36"/>
                <a:gd name="T13" fmla="*/ 0 h 26"/>
                <a:gd name="T14" fmla="*/ 36 w 36"/>
                <a:gd name="T15" fmla="*/ 4 h 26"/>
                <a:gd name="T16" fmla="*/ 16 w 36"/>
                <a:gd name="T17" fmla="*/ 26 h 26"/>
                <a:gd name="T18" fmla="*/ 16 w 36"/>
                <a:gd name="T19" fmla="*/ 26 h 26"/>
                <a:gd name="T20" fmla="*/ 14 w 36"/>
                <a:gd name="T21" fmla="*/ 26 h 26"/>
                <a:gd name="T22" fmla="*/ 14 w 36"/>
                <a:gd name="T23" fmla="*/ 26 h 26"/>
                <a:gd name="T24" fmla="*/ 14 w 36"/>
                <a:gd name="T25" fmla="*/ 26 h 26"/>
                <a:gd name="T26" fmla="*/ 14 w 36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14" y="26"/>
                  </a:moveTo>
                  <a:lnTo>
                    <a:pt x="14" y="26"/>
                  </a:lnTo>
                  <a:lnTo>
                    <a:pt x="12" y="26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4" y="2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3" name="Freeform 1358"/>
            <p:cNvSpPr>
              <a:spLocks/>
            </p:cNvSpPr>
            <p:nvPr/>
          </p:nvSpPr>
          <p:spPr bwMode="auto">
            <a:xfrm>
              <a:off x="5381625" y="2857500"/>
              <a:ext cx="57150" cy="41275"/>
            </a:xfrm>
            <a:custGeom>
              <a:avLst/>
              <a:gdLst>
                <a:gd name="T0" fmla="*/ 14 w 36"/>
                <a:gd name="T1" fmla="*/ 26 h 26"/>
                <a:gd name="T2" fmla="*/ 14 w 36"/>
                <a:gd name="T3" fmla="*/ 26 h 26"/>
                <a:gd name="T4" fmla="*/ 12 w 36"/>
                <a:gd name="T5" fmla="*/ 26 h 26"/>
                <a:gd name="T6" fmla="*/ 0 w 36"/>
                <a:gd name="T7" fmla="*/ 14 h 26"/>
                <a:gd name="T8" fmla="*/ 4 w 36"/>
                <a:gd name="T9" fmla="*/ 10 h 26"/>
                <a:gd name="T10" fmla="*/ 14 w 36"/>
                <a:gd name="T11" fmla="*/ 20 h 26"/>
                <a:gd name="T12" fmla="*/ 32 w 36"/>
                <a:gd name="T13" fmla="*/ 0 h 26"/>
                <a:gd name="T14" fmla="*/ 36 w 36"/>
                <a:gd name="T15" fmla="*/ 4 h 26"/>
                <a:gd name="T16" fmla="*/ 16 w 36"/>
                <a:gd name="T17" fmla="*/ 26 h 26"/>
                <a:gd name="T18" fmla="*/ 16 w 36"/>
                <a:gd name="T19" fmla="*/ 26 h 26"/>
                <a:gd name="T20" fmla="*/ 14 w 36"/>
                <a:gd name="T21" fmla="*/ 26 h 26"/>
                <a:gd name="T22" fmla="*/ 14 w 36"/>
                <a:gd name="T23" fmla="*/ 26 h 26"/>
                <a:gd name="T24" fmla="*/ 14 w 36"/>
                <a:gd name="T25" fmla="*/ 26 h 26"/>
                <a:gd name="T26" fmla="*/ 14 w 36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14" y="26"/>
                  </a:moveTo>
                  <a:lnTo>
                    <a:pt x="14" y="26"/>
                  </a:lnTo>
                  <a:lnTo>
                    <a:pt x="12" y="26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4" y="2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4" name="Freeform 1359"/>
            <p:cNvSpPr>
              <a:spLocks/>
            </p:cNvSpPr>
            <p:nvPr/>
          </p:nvSpPr>
          <p:spPr bwMode="auto">
            <a:xfrm>
              <a:off x="5381625" y="2790825"/>
              <a:ext cx="57150" cy="41275"/>
            </a:xfrm>
            <a:custGeom>
              <a:avLst/>
              <a:gdLst>
                <a:gd name="T0" fmla="*/ 14 w 36"/>
                <a:gd name="T1" fmla="*/ 26 h 26"/>
                <a:gd name="T2" fmla="*/ 14 w 36"/>
                <a:gd name="T3" fmla="*/ 26 h 26"/>
                <a:gd name="T4" fmla="*/ 12 w 36"/>
                <a:gd name="T5" fmla="*/ 26 h 26"/>
                <a:gd name="T6" fmla="*/ 0 w 36"/>
                <a:gd name="T7" fmla="*/ 14 h 26"/>
                <a:gd name="T8" fmla="*/ 4 w 36"/>
                <a:gd name="T9" fmla="*/ 10 h 26"/>
                <a:gd name="T10" fmla="*/ 14 w 36"/>
                <a:gd name="T11" fmla="*/ 18 h 26"/>
                <a:gd name="T12" fmla="*/ 32 w 36"/>
                <a:gd name="T13" fmla="*/ 0 h 26"/>
                <a:gd name="T14" fmla="*/ 36 w 36"/>
                <a:gd name="T15" fmla="*/ 4 h 26"/>
                <a:gd name="T16" fmla="*/ 16 w 36"/>
                <a:gd name="T17" fmla="*/ 24 h 26"/>
                <a:gd name="T18" fmla="*/ 16 w 36"/>
                <a:gd name="T19" fmla="*/ 24 h 26"/>
                <a:gd name="T20" fmla="*/ 14 w 36"/>
                <a:gd name="T21" fmla="*/ 26 h 26"/>
                <a:gd name="T22" fmla="*/ 14 w 36"/>
                <a:gd name="T23" fmla="*/ 26 h 26"/>
                <a:gd name="T24" fmla="*/ 14 w 36"/>
                <a:gd name="T25" fmla="*/ 26 h 26"/>
                <a:gd name="T26" fmla="*/ 14 w 36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14" y="26"/>
                  </a:moveTo>
                  <a:lnTo>
                    <a:pt x="14" y="26"/>
                  </a:lnTo>
                  <a:lnTo>
                    <a:pt x="12" y="26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4" y="18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5" name="Rectangle 1360"/>
            <p:cNvSpPr>
              <a:spLocks noChangeArrowheads="1"/>
            </p:cNvSpPr>
            <p:nvPr/>
          </p:nvSpPr>
          <p:spPr bwMode="auto">
            <a:xfrm>
              <a:off x="5384800" y="2971800"/>
              <a:ext cx="17145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6" name="Rectangle 1361"/>
            <p:cNvSpPr>
              <a:spLocks noChangeArrowheads="1"/>
            </p:cNvSpPr>
            <p:nvPr/>
          </p:nvSpPr>
          <p:spPr bwMode="auto">
            <a:xfrm>
              <a:off x="5384800" y="2905125"/>
              <a:ext cx="17145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67" name="Rectangle 1362"/>
            <p:cNvSpPr>
              <a:spLocks noChangeArrowheads="1"/>
            </p:cNvSpPr>
            <p:nvPr/>
          </p:nvSpPr>
          <p:spPr bwMode="auto">
            <a:xfrm>
              <a:off x="5384800" y="2838450"/>
              <a:ext cx="17145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68" name="组合 267"/>
          <p:cNvGrpSpPr/>
          <p:nvPr/>
        </p:nvGrpSpPr>
        <p:grpSpPr bwMode="auto">
          <a:xfrm>
            <a:off x="10393194" y="1913584"/>
            <a:ext cx="653914" cy="500130"/>
            <a:chOff x="3390900" y="1797050"/>
            <a:chExt cx="447675" cy="333375"/>
          </a:xfrm>
          <a:solidFill>
            <a:srgbClr val="1DAA2B"/>
          </a:solidFill>
        </p:grpSpPr>
        <p:sp>
          <p:nvSpPr>
            <p:cNvPr id="269" name="Freeform 1367"/>
            <p:cNvSpPr>
              <a:spLocks noEditPoints="1"/>
            </p:cNvSpPr>
            <p:nvPr/>
          </p:nvSpPr>
          <p:spPr bwMode="auto">
            <a:xfrm>
              <a:off x="3394075" y="1911350"/>
              <a:ext cx="444500" cy="219075"/>
            </a:xfrm>
            <a:custGeom>
              <a:avLst/>
              <a:gdLst>
                <a:gd name="T0" fmla="*/ 266 w 280"/>
                <a:gd name="T1" fmla="*/ 0 h 138"/>
                <a:gd name="T2" fmla="*/ 50 w 280"/>
                <a:gd name="T3" fmla="*/ 0 h 138"/>
                <a:gd name="T4" fmla="*/ 36 w 280"/>
                <a:gd name="T5" fmla="*/ 4 h 138"/>
                <a:gd name="T6" fmla="*/ 28 w 280"/>
                <a:gd name="T7" fmla="*/ 14 h 138"/>
                <a:gd name="T8" fmla="*/ 0 w 280"/>
                <a:gd name="T9" fmla="*/ 124 h 138"/>
                <a:gd name="T10" fmla="*/ 0 w 280"/>
                <a:gd name="T11" fmla="*/ 130 h 138"/>
                <a:gd name="T12" fmla="*/ 8 w 280"/>
                <a:gd name="T13" fmla="*/ 138 h 138"/>
                <a:gd name="T14" fmla="*/ 14 w 280"/>
                <a:gd name="T15" fmla="*/ 138 h 138"/>
                <a:gd name="T16" fmla="*/ 230 w 280"/>
                <a:gd name="T17" fmla="*/ 138 h 138"/>
                <a:gd name="T18" fmla="*/ 244 w 280"/>
                <a:gd name="T19" fmla="*/ 134 h 138"/>
                <a:gd name="T20" fmla="*/ 252 w 280"/>
                <a:gd name="T21" fmla="*/ 124 h 138"/>
                <a:gd name="T22" fmla="*/ 280 w 280"/>
                <a:gd name="T23" fmla="*/ 14 h 138"/>
                <a:gd name="T24" fmla="*/ 280 w 280"/>
                <a:gd name="T25" fmla="*/ 8 h 138"/>
                <a:gd name="T26" fmla="*/ 272 w 280"/>
                <a:gd name="T27" fmla="*/ 2 h 138"/>
                <a:gd name="T28" fmla="*/ 266 w 280"/>
                <a:gd name="T29" fmla="*/ 0 h 138"/>
                <a:gd name="T30" fmla="*/ 186 w 280"/>
                <a:gd name="T31" fmla="*/ 70 h 138"/>
                <a:gd name="T32" fmla="*/ 178 w 280"/>
                <a:gd name="T33" fmla="*/ 88 h 138"/>
                <a:gd name="T34" fmla="*/ 166 w 280"/>
                <a:gd name="T35" fmla="*/ 104 h 138"/>
                <a:gd name="T36" fmla="*/ 150 w 280"/>
                <a:gd name="T37" fmla="*/ 114 h 138"/>
                <a:gd name="T38" fmla="*/ 132 w 280"/>
                <a:gd name="T39" fmla="*/ 116 h 138"/>
                <a:gd name="T40" fmla="*/ 122 w 280"/>
                <a:gd name="T41" fmla="*/ 116 h 138"/>
                <a:gd name="T42" fmla="*/ 108 w 280"/>
                <a:gd name="T43" fmla="*/ 108 h 138"/>
                <a:gd name="T44" fmla="*/ 98 w 280"/>
                <a:gd name="T45" fmla="*/ 96 h 138"/>
                <a:gd name="T46" fmla="*/ 94 w 280"/>
                <a:gd name="T47" fmla="*/ 78 h 138"/>
                <a:gd name="T48" fmla="*/ 94 w 280"/>
                <a:gd name="T49" fmla="*/ 70 h 138"/>
                <a:gd name="T50" fmla="*/ 102 w 280"/>
                <a:gd name="T51" fmla="*/ 50 h 138"/>
                <a:gd name="T52" fmla="*/ 114 w 280"/>
                <a:gd name="T53" fmla="*/ 36 h 138"/>
                <a:gd name="T54" fmla="*/ 130 w 280"/>
                <a:gd name="T55" fmla="*/ 26 h 138"/>
                <a:gd name="T56" fmla="*/ 148 w 280"/>
                <a:gd name="T57" fmla="*/ 22 h 138"/>
                <a:gd name="T58" fmla="*/ 158 w 280"/>
                <a:gd name="T59" fmla="*/ 22 h 138"/>
                <a:gd name="T60" fmla="*/ 172 w 280"/>
                <a:gd name="T61" fmla="*/ 30 h 138"/>
                <a:gd name="T62" fmla="*/ 182 w 280"/>
                <a:gd name="T63" fmla="*/ 42 h 138"/>
                <a:gd name="T64" fmla="*/ 186 w 280"/>
                <a:gd name="T65" fmla="*/ 60 h 138"/>
                <a:gd name="T66" fmla="*/ 186 w 280"/>
                <a:gd name="T67" fmla="*/ 7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0" h="138">
                  <a:moveTo>
                    <a:pt x="266" y="0"/>
                  </a:moveTo>
                  <a:lnTo>
                    <a:pt x="26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2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2" y="134"/>
                  </a:lnTo>
                  <a:lnTo>
                    <a:pt x="8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230" y="138"/>
                  </a:lnTo>
                  <a:lnTo>
                    <a:pt x="230" y="138"/>
                  </a:lnTo>
                  <a:lnTo>
                    <a:pt x="236" y="138"/>
                  </a:lnTo>
                  <a:lnTo>
                    <a:pt x="244" y="134"/>
                  </a:lnTo>
                  <a:lnTo>
                    <a:pt x="248" y="130"/>
                  </a:lnTo>
                  <a:lnTo>
                    <a:pt x="252" y="124"/>
                  </a:lnTo>
                  <a:lnTo>
                    <a:pt x="252" y="12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8"/>
                  </a:lnTo>
                  <a:lnTo>
                    <a:pt x="278" y="4"/>
                  </a:lnTo>
                  <a:lnTo>
                    <a:pt x="272" y="2"/>
                  </a:lnTo>
                  <a:lnTo>
                    <a:pt x="266" y="0"/>
                  </a:lnTo>
                  <a:lnTo>
                    <a:pt x="266" y="0"/>
                  </a:lnTo>
                  <a:close/>
                  <a:moveTo>
                    <a:pt x="186" y="70"/>
                  </a:moveTo>
                  <a:lnTo>
                    <a:pt x="186" y="70"/>
                  </a:lnTo>
                  <a:lnTo>
                    <a:pt x="182" y="78"/>
                  </a:lnTo>
                  <a:lnTo>
                    <a:pt x="178" y="88"/>
                  </a:lnTo>
                  <a:lnTo>
                    <a:pt x="172" y="96"/>
                  </a:lnTo>
                  <a:lnTo>
                    <a:pt x="166" y="104"/>
                  </a:lnTo>
                  <a:lnTo>
                    <a:pt x="158" y="108"/>
                  </a:lnTo>
                  <a:lnTo>
                    <a:pt x="150" y="114"/>
                  </a:lnTo>
                  <a:lnTo>
                    <a:pt x="140" y="116"/>
                  </a:lnTo>
                  <a:lnTo>
                    <a:pt x="132" y="116"/>
                  </a:lnTo>
                  <a:lnTo>
                    <a:pt x="132" y="116"/>
                  </a:lnTo>
                  <a:lnTo>
                    <a:pt x="122" y="116"/>
                  </a:lnTo>
                  <a:lnTo>
                    <a:pt x="114" y="114"/>
                  </a:lnTo>
                  <a:lnTo>
                    <a:pt x="108" y="108"/>
                  </a:lnTo>
                  <a:lnTo>
                    <a:pt x="102" y="104"/>
                  </a:lnTo>
                  <a:lnTo>
                    <a:pt x="98" y="96"/>
                  </a:lnTo>
                  <a:lnTo>
                    <a:pt x="94" y="88"/>
                  </a:lnTo>
                  <a:lnTo>
                    <a:pt x="94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6" y="60"/>
                  </a:lnTo>
                  <a:lnTo>
                    <a:pt x="102" y="50"/>
                  </a:lnTo>
                  <a:lnTo>
                    <a:pt x="106" y="42"/>
                  </a:lnTo>
                  <a:lnTo>
                    <a:pt x="114" y="36"/>
                  </a:lnTo>
                  <a:lnTo>
                    <a:pt x="122" y="30"/>
                  </a:lnTo>
                  <a:lnTo>
                    <a:pt x="130" y="26"/>
                  </a:lnTo>
                  <a:lnTo>
                    <a:pt x="140" y="22"/>
                  </a:lnTo>
                  <a:lnTo>
                    <a:pt x="148" y="22"/>
                  </a:lnTo>
                  <a:lnTo>
                    <a:pt x="148" y="22"/>
                  </a:lnTo>
                  <a:lnTo>
                    <a:pt x="158" y="22"/>
                  </a:lnTo>
                  <a:lnTo>
                    <a:pt x="166" y="26"/>
                  </a:lnTo>
                  <a:lnTo>
                    <a:pt x="172" y="30"/>
                  </a:lnTo>
                  <a:lnTo>
                    <a:pt x="178" y="36"/>
                  </a:lnTo>
                  <a:lnTo>
                    <a:pt x="182" y="42"/>
                  </a:lnTo>
                  <a:lnTo>
                    <a:pt x="186" y="50"/>
                  </a:lnTo>
                  <a:lnTo>
                    <a:pt x="186" y="60"/>
                  </a:lnTo>
                  <a:lnTo>
                    <a:pt x="186" y="70"/>
                  </a:lnTo>
                  <a:lnTo>
                    <a:pt x="186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70" name="Freeform 1368"/>
            <p:cNvSpPr>
              <a:spLocks/>
            </p:cNvSpPr>
            <p:nvPr/>
          </p:nvSpPr>
          <p:spPr bwMode="auto">
            <a:xfrm>
              <a:off x="3565525" y="1978025"/>
              <a:ext cx="101600" cy="88900"/>
            </a:xfrm>
            <a:custGeom>
              <a:avLst/>
              <a:gdLst>
                <a:gd name="T0" fmla="*/ 62 w 64"/>
                <a:gd name="T1" fmla="*/ 20 h 56"/>
                <a:gd name="T2" fmla="*/ 62 w 64"/>
                <a:gd name="T3" fmla="*/ 20 h 56"/>
                <a:gd name="T4" fmla="*/ 42 w 64"/>
                <a:gd name="T5" fmla="*/ 20 h 56"/>
                <a:gd name="T6" fmla="*/ 42 w 64"/>
                <a:gd name="T7" fmla="*/ 20 h 56"/>
                <a:gd name="T8" fmla="*/ 46 w 64"/>
                <a:gd name="T9" fmla="*/ 2 h 56"/>
                <a:gd name="T10" fmla="*/ 46 w 64"/>
                <a:gd name="T11" fmla="*/ 2 h 56"/>
                <a:gd name="T12" fmla="*/ 46 w 64"/>
                <a:gd name="T13" fmla="*/ 0 h 56"/>
                <a:gd name="T14" fmla="*/ 44 w 64"/>
                <a:gd name="T15" fmla="*/ 0 h 56"/>
                <a:gd name="T16" fmla="*/ 44 w 64"/>
                <a:gd name="T17" fmla="*/ 0 h 56"/>
                <a:gd name="T18" fmla="*/ 32 w 64"/>
                <a:gd name="T19" fmla="*/ 0 h 56"/>
                <a:gd name="T20" fmla="*/ 32 w 64"/>
                <a:gd name="T21" fmla="*/ 0 h 56"/>
                <a:gd name="T22" fmla="*/ 30 w 64"/>
                <a:gd name="T23" fmla="*/ 0 h 56"/>
                <a:gd name="T24" fmla="*/ 28 w 64"/>
                <a:gd name="T25" fmla="*/ 2 h 56"/>
                <a:gd name="T26" fmla="*/ 28 w 64"/>
                <a:gd name="T27" fmla="*/ 2 h 56"/>
                <a:gd name="T28" fmla="*/ 24 w 64"/>
                <a:gd name="T29" fmla="*/ 20 h 56"/>
                <a:gd name="T30" fmla="*/ 24 w 64"/>
                <a:gd name="T31" fmla="*/ 20 h 56"/>
                <a:gd name="T32" fmla="*/ 6 w 64"/>
                <a:gd name="T33" fmla="*/ 20 h 56"/>
                <a:gd name="T34" fmla="*/ 6 w 64"/>
                <a:gd name="T35" fmla="*/ 20 h 56"/>
                <a:gd name="T36" fmla="*/ 4 w 64"/>
                <a:gd name="T37" fmla="*/ 20 h 56"/>
                <a:gd name="T38" fmla="*/ 2 w 64"/>
                <a:gd name="T39" fmla="*/ 22 h 56"/>
                <a:gd name="T40" fmla="*/ 2 w 64"/>
                <a:gd name="T41" fmla="*/ 22 h 56"/>
                <a:gd name="T42" fmla="*/ 0 w 64"/>
                <a:gd name="T43" fmla="*/ 32 h 56"/>
                <a:gd name="T44" fmla="*/ 0 w 64"/>
                <a:gd name="T45" fmla="*/ 32 h 56"/>
                <a:gd name="T46" fmla="*/ 0 w 64"/>
                <a:gd name="T47" fmla="*/ 34 h 56"/>
                <a:gd name="T48" fmla="*/ 2 w 64"/>
                <a:gd name="T49" fmla="*/ 36 h 56"/>
                <a:gd name="T50" fmla="*/ 2 w 64"/>
                <a:gd name="T51" fmla="*/ 36 h 56"/>
                <a:gd name="T52" fmla="*/ 20 w 64"/>
                <a:gd name="T53" fmla="*/ 36 h 56"/>
                <a:gd name="T54" fmla="*/ 20 w 64"/>
                <a:gd name="T55" fmla="*/ 36 h 56"/>
                <a:gd name="T56" fmla="*/ 18 w 64"/>
                <a:gd name="T57" fmla="*/ 52 h 56"/>
                <a:gd name="T58" fmla="*/ 18 w 64"/>
                <a:gd name="T59" fmla="*/ 52 h 56"/>
                <a:gd name="T60" fmla="*/ 18 w 64"/>
                <a:gd name="T61" fmla="*/ 54 h 56"/>
                <a:gd name="T62" fmla="*/ 20 w 64"/>
                <a:gd name="T63" fmla="*/ 56 h 56"/>
                <a:gd name="T64" fmla="*/ 20 w 64"/>
                <a:gd name="T65" fmla="*/ 56 h 56"/>
                <a:gd name="T66" fmla="*/ 32 w 64"/>
                <a:gd name="T67" fmla="*/ 56 h 56"/>
                <a:gd name="T68" fmla="*/ 32 w 64"/>
                <a:gd name="T69" fmla="*/ 56 h 56"/>
                <a:gd name="T70" fmla="*/ 34 w 64"/>
                <a:gd name="T71" fmla="*/ 54 h 56"/>
                <a:gd name="T72" fmla="*/ 36 w 64"/>
                <a:gd name="T73" fmla="*/ 52 h 56"/>
                <a:gd name="T74" fmla="*/ 36 w 64"/>
                <a:gd name="T75" fmla="*/ 52 h 56"/>
                <a:gd name="T76" fmla="*/ 40 w 64"/>
                <a:gd name="T77" fmla="*/ 36 h 56"/>
                <a:gd name="T78" fmla="*/ 40 w 64"/>
                <a:gd name="T79" fmla="*/ 36 h 56"/>
                <a:gd name="T80" fmla="*/ 58 w 64"/>
                <a:gd name="T81" fmla="*/ 36 h 56"/>
                <a:gd name="T82" fmla="*/ 58 w 64"/>
                <a:gd name="T83" fmla="*/ 36 h 56"/>
                <a:gd name="T84" fmla="*/ 60 w 64"/>
                <a:gd name="T85" fmla="*/ 34 h 56"/>
                <a:gd name="T86" fmla="*/ 62 w 64"/>
                <a:gd name="T87" fmla="*/ 32 h 56"/>
                <a:gd name="T88" fmla="*/ 62 w 64"/>
                <a:gd name="T89" fmla="*/ 32 h 56"/>
                <a:gd name="T90" fmla="*/ 64 w 64"/>
                <a:gd name="T91" fmla="*/ 22 h 56"/>
                <a:gd name="T92" fmla="*/ 64 w 64"/>
                <a:gd name="T93" fmla="*/ 22 h 56"/>
                <a:gd name="T94" fmla="*/ 64 w 64"/>
                <a:gd name="T95" fmla="*/ 20 h 56"/>
                <a:gd name="T96" fmla="*/ 62 w 64"/>
                <a:gd name="T97" fmla="*/ 20 h 56"/>
                <a:gd name="T98" fmla="*/ 62 w 64"/>
                <a:gd name="T99" fmla="*/ 2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56">
                  <a:moveTo>
                    <a:pt x="62" y="20"/>
                  </a:moveTo>
                  <a:lnTo>
                    <a:pt x="6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  <p:sp>
          <p:nvSpPr>
            <p:cNvPr id="271" name="Freeform 1369"/>
            <p:cNvSpPr>
              <a:spLocks/>
            </p:cNvSpPr>
            <p:nvPr/>
          </p:nvSpPr>
          <p:spPr bwMode="auto">
            <a:xfrm>
              <a:off x="3390900" y="1797050"/>
              <a:ext cx="406400" cy="225425"/>
            </a:xfrm>
            <a:custGeom>
              <a:avLst/>
              <a:gdLst>
                <a:gd name="T0" fmla="*/ 52 w 256"/>
                <a:gd name="T1" fmla="*/ 58 h 142"/>
                <a:gd name="T2" fmla="*/ 256 w 256"/>
                <a:gd name="T3" fmla="*/ 58 h 142"/>
                <a:gd name="T4" fmla="*/ 256 w 256"/>
                <a:gd name="T5" fmla="*/ 50 h 142"/>
                <a:gd name="T6" fmla="*/ 256 w 256"/>
                <a:gd name="T7" fmla="*/ 50 h 142"/>
                <a:gd name="T8" fmla="*/ 254 w 256"/>
                <a:gd name="T9" fmla="*/ 42 h 142"/>
                <a:gd name="T10" fmla="*/ 250 w 256"/>
                <a:gd name="T11" fmla="*/ 36 h 142"/>
                <a:gd name="T12" fmla="*/ 242 w 256"/>
                <a:gd name="T13" fmla="*/ 30 h 142"/>
                <a:gd name="T14" fmla="*/ 234 w 256"/>
                <a:gd name="T15" fmla="*/ 30 h 142"/>
                <a:gd name="T16" fmla="*/ 102 w 256"/>
                <a:gd name="T17" fmla="*/ 30 h 142"/>
                <a:gd name="T18" fmla="*/ 102 w 256"/>
                <a:gd name="T19" fmla="*/ 20 h 142"/>
                <a:gd name="T20" fmla="*/ 102 w 256"/>
                <a:gd name="T21" fmla="*/ 20 h 142"/>
                <a:gd name="T22" fmla="*/ 102 w 256"/>
                <a:gd name="T23" fmla="*/ 12 h 142"/>
                <a:gd name="T24" fmla="*/ 96 w 256"/>
                <a:gd name="T25" fmla="*/ 6 h 142"/>
                <a:gd name="T26" fmla="*/ 90 w 256"/>
                <a:gd name="T27" fmla="*/ 0 h 142"/>
                <a:gd name="T28" fmla="*/ 82 w 256"/>
                <a:gd name="T29" fmla="*/ 0 h 142"/>
                <a:gd name="T30" fmla="*/ 40 w 256"/>
                <a:gd name="T31" fmla="*/ 0 h 142"/>
                <a:gd name="T32" fmla="*/ 40 w 256"/>
                <a:gd name="T33" fmla="*/ 0 h 142"/>
                <a:gd name="T34" fmla="*/ 32 w 256"/>
                <a:gd name="T35" fmla="*/ 0 h 142"/>
                <a:gd name="T36" fmla="*/ 26 w 256"/>
                <a:gd name="T37" fmla="*/ 6 h 142"/>
                <a:gd name="T38" fmla="*/ 20 w 256"/>
                <a:gd name="T39" fmla="*/ 12 h 142"/>
                <a:gd name="T40" fmla="*/ 20 w 256"/>
                <a:gd name="T41" fmla="*/ 20 h 142"/>
                <a:gd name="T42" fmla="*/ 20 w 256"/>
                <a:gd name="T43" fmla="*/ 30 h 142"/>
                <a:gd name="T44" fmla="*/ 20 w 256"/>
                <a:gd name="T45" fmla="*/ 30 h 142"/>
                <a:gd name="T46" fmla="*/ 12 w 256"/>
                <a:gd name="T47" fmla="*/ 32 h 142"/>
                <a:gd name="T48" fmla="*/ 6 w 256"/>
                <a:gd name="T49" fmla="*/ 36 h 142"/>
                <a:gd name="T50" fmla="*/ 2 w 256"/>
                <a:gd name="T51" fmla="*/ 42 h 142"/>
                <a:gd name="T52" fmla="*/ 0 w 256"/>
                <a:gd name="T53" fmla="*/ 50 h 142"/>
                <a:gd name="T54" fmla="*/ 0 w 256"/>
                <a:gd name="T55" fmla="*/ 142 h 142"/>
                <a:gd name="T56" fmla="*/ 16 w 256"/>
                <a:gd name="T57" fmla="*/ 82 h 142"/>
                <a:gd name="T58" fmla="*/ 16 w 256"/>
                <a:gd name="T59" fmla="*/ 82 h 142"/>
                <a:gd name="T60" fmla="*/ 22 w 256"/>
                <a:gd name="T61" fmla="*/ 72 h 142"/>
                <a:gd name="T62" fmla="*/ 30 w 256"/>
                <a:gd name="T63" fmla="*/ 66 h 142"/>
                <a:gd name="T64" fmla="*/ 40 w 256"/>
                <a:gd name="T65" fmla="*/ 60 h 142"/>
                <a:gd name="T66" fmla="*/ 52 w 256"/>
                <a:gd name="T67" fmla="*/ 58 h 142"/>
                <a:gd name="T68" fmla="*/ 52 w 256"/>
                <a:gd name="T69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6" h="142">
                  <a:moveTo>
                    <a:pt x="52" y="58"/>
                  </a:moveTo>
                  <a:lnTo>
                    <a:pt x="256" y="58"/>
                  </a:lnTo>
                  <a:lnTo>
                    <a:pt x="256" y="50"/>
                  </a:lnTo>
                  <a:lnTo>
                    <a:pt x="256" y="50"/>
                  </a:lnTo>
                  <a:lnTo>
                    <a:pt x="254" y="42"/>
                  </a:lnTo>
                  <a:lnTo>
                    <a:pt x="250" y="36"/>
                  </a:lnTo>
                  <a:lnTo>
                    <a:pt x="242" y="30"/>
                  </a:lnTo>
                  <a:lnTo>
                    <a:pt x="234" y="30"/>
                  </a:lnTo>
                  <a:lnTo>
                    <a:pt x="102" y="3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2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2" y="32"/>
                  </a:lnTo>
                  <a:lnTo>
                    <a:pt x="6" y="36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142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2" y="72"/>
                  </a:lnTo>
                  <a:lnTo>
                    <a:pt x="30" y="66"/>
                  </a:lnTo>
                  <a:lnTo>
                    <a:pt x="40" y="60"/>
                  </a:lnTo>
                  <a:lnTo>
                    <a:pt x="52" y="58"/>
                  </a:lnTo>
                  <a:lnTo>
                    <a:pt x="52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prstClr val="black"/>
                </a:solidFill>
                <a:latin typeface="Agency FB" panose="020B0503020202020204" pitchFamily="34" charset="0"/>
                <a:ea typeface="方正正黑简体" panose="02000000000000000000" pitchFamily="2" charset="-122"/>
              </a:endParaRPr>
            </a:p>
          </p:txBody>
        </p:sp>
      </p:grpSp>
      <p:grpSp>
        <p:nvGrpSpPr>
          <p:cNvPr id="275" name="组合 274"/>
          <p:cNvGrpSpPr>
            <a:grpSpLocks/>
          </p:cNvGrpSpPr>
          <p:nvPr/>
        </p:nvGrpSpPr>
        <p:grpSpPr bwMode="auto">
          <a:xfrm>
            <a:off x="11377088" y="5697688"/>
            <a:ext cx="498049" cy="550712"/>
            <a:chOff x="6048375" y="1195388"/>
            <a:chExt cx="1339850" cy="2209800"/>
          </a:xfrm>
        </p:grpSpPr>
        <p:sp>
          <p:nvSpPr>
            <p:cNvPr id="276" name="Freeform 15"/>
            <p:cNvSpPr>
              <a:spLocks/>
            </p:cNvSpPr>
            <p:nvPr/>
          </p:nvSpPr>
          <p:spPr bwMode="auto">
            <a:xfrm>
              <a:off x="6802438" y="2051050"/>
              <a:ext cx="433388" cy="533400"/>
            </a:xfrm>
            <a:custGeom>
              <a:avLst/>
              <a:gdLst>
                <a:gd name="T0" fmla="*/ 2147483647 w 819"/>
                <a:gd name="T1" fmla="*/ 0 h 1008"/>
                <a:gd name="T2" fmla="*/ 2147483647 w 819"/>
                <a:gd name="T3" fmla="*/ 2147483647 h 1008"/>
                <a:gd name="T4" fmla="*/ 2147483647 w 819"/>
                <a:gd name="T5" fmla="*/ 2147483647 h 1008"/>
                <a:gd name="T6" fmla="*/ 2147483647 w 819"/>
                <a:gd name="T7" fmla="*/ 2147483647 h 1008"/>
                <a:gd name="T8" fmla="*/ 2147483647 w 819"/>
                <a:gd name="T9" fmla="*/ 2147483647 h 1008"/>
                <a:gd name="T10" fmla="*/ 2147483647 w 819"/>
                <a:gd name="T11" fmla="*/ 2147483647 h 1008"/>
                <a:gd name="T12" fmla="*/ 2147483647 w 819"/>
                <a:gd name="T13" fmla="*/ 2147483647 h 1008"/>
                <a:gd name="T14" fmla="*/ 2147483647 w 819"/>
                <a:gd name="T15" fmla="*/ 2147483647 h 1008"/>
                <a:gd name="T16" fmla="*/ 2147483647 w 819"/>
                <a:gd name="T17" fmla="*/ 2147483647 h 1008"/>
                <a:gd name="T18" fmla="*/ 2147483647 w 819"/>
                <a:gd name="T19" fmla="*/ 2147483647 h 1008"/>
                <a:gd name="T20" fmla="*/ 2147483647 w 819"/>
                <a:gd name="T21" fmla="*/ 2147483647 h 1008"/>
                <a:gd name="T22" fmla="*/ 2147483647 w 819"/>
                <a:gd name="T23" fmla="*/ 2147483647 h 1008"/>
                <a:gd name="T24" fmla="*/ 2147483647 w 819"/>
                <a:gd name="T25" fmla="*/ 2147483647 h 1008"/>
                <a:gd name="T26" fmla="*/ 2147483647 w 819"/>
                <a:gd name="T27" fmla="*/ 2147483647 h 1008"/>
                <a:gd name="T28" fmla="*/ 2147483647 w 819"/>
                <a:gd name="T29" fmla="*/ 2147483647 h 1008"/>
                <a:gd name="T30" fmla="*/ 2147483647 w 819"/>
                <a:gd name="T31" fmla="*/ 2147483647 h 1008"/>
                <a:gd name="T32" fmla="*/ 2147483647 w 819"/>
                <a:gd name="T33" fmla="*/ 2147483647 h 1008"/>
                <a:gd name="T34" fmla="*/ 2147483647 w 819"/>
                <a:gd name="T35" fmla="*/ 2147483647 h 1008"/>
                <a:gd name="T36" fmla="*/ 2147483647 w 819"/>
                <a:gd name="T37" fmla="*/ 2147483647 h 1008"/>
                <a:gd name="T38" fmla="*/ 2147483647 w 819"/>
                <a:gd name="T39" fmla="*/ 2147483647 h 1008"/>
                <a:gd name="T40" fmla="*/ 2147483647 w 819"/>
                <a:gd name="T41" fmla="*/ 2147483647 h 1008"/>
                <a:gd name="T42" fmla="*/ 2147483647 w 819"/>
                <a:gd name="T43" fmla="*/ 2147483647 h 1008"/>
                <a:gd name="T44" fmla="*/ 2147483647 w 819"/>
                <a:gd name="T45" fmla="*/ 2147483647 h 1008"/>
                <a:gd name="T46" fmla="*/ 2147483647 w 819"/>
                <a:gd name="T47" fmla="*/ 2147483647 h 1008"/>
                <a:gd name="T48" fmla="*/ 2147483647 w 819"/>
                <a:gd name="T49" fmla="*/ 2147483647 h 1008"/>
                <a:gd name="T50" fmla="*/ 2147483647 w 819"/>
                <a:gd name="T51" fmla="*/ 2147483647 h 1008"/>
                <a:gd name="T52" fmla="*/ 2147483647 w 819"/>
                <a:gd name="T53" fmla="*/ 2147483647 h 1008"/>
                <a:gd name="T54" fmla="*/ 2147483647 w 819"/>
                <a:gd name="T55" fmla="*/ 2147483647 h 1008"/>
                <a:gd name="T56" fmla="*/ 2147483647 w 819"/>
                <a:gd name="T57" fmla="*/ 2147483647 h 1008"/>
                <a:gd name="T58" fmla="*/ 2147483647 w 819"/>
                <a:gd name="T59" fmla="*/ 2147483647 h 1008"/>
                <a:gd name="T60" fmla="*/ 2147483647 w 819"/>
                <a:gd name="T61" fmla="*/ 2147483647 h 1008"/>
                <a:gd name="T62" fmla="*/ 2147483647 w 819"/>
                <a:gd name="T63" fmla="*/ 2147483647 h 1008"/>
                <a:gd name="T64" fmla="*/ 2147483647 w 819"/>
                <a:gd name="T65" fmla="*/ 2147483647 h 1008"/>
                <a:gd name="T66" fmla="*/ 2147483647 w 819"/>
                <a:gd name="T67" fmla="*/ 2147483647 h 1008"/>
                <a:gd name="T68" fmla="*/ 2147483647 w 819"/>
                <a:gd name="T69" fmla="*/ 2147483647 h 1008"/>
                <a:gd name="T70" fmla="*/ 1629984968 w 819"/>
                <a:gd name="T71" fmla="*/ 2147483647 h 1008"/>
                <a:gd name="T72" fmla="*/ 592798055 w 819"/>
                <a:gd name="T73" fmla="*/ 2147483647 h 1008"/>
                <a:gd name="T74" fmla="*/ 0 w 819"/>
                <a:gd name="T75" fmla="*/ 2147483647 h 1008"/>
                <a:gd name="T76" fmla="*/ 148129267 w 819"/>
                <a:gd name="T77" fmla="*/ 2147483647 h 1008"/>
                <a:gd name="T78" fmla="*/ 444668788 w 819"/>
                <a:gd name="T79" fmla="*/ 2147483647 h 1008"/>
                <a:gd name="T80" fmla="*/ 2147483647 w 819"/>
                <a:gd name="T81" fmla="*/ 2147483647 h 1008"/>
                <a:gd name="T82" fmla="*/ 2147483647 w 819"/>
                <a:gd name="T83" fmla="*/ 2147483647 h 1008"/>
                <a:gd name="T84" fmla="*/ 2147483647 w 819"/>
                <a:gd name="T85" fmla="*/ 2147483647 h 1008"/>
                <a:gd name="T86" fmla="*/ 2147483647 w 819"/>
                <a:gd name="T87" fmla="*/ 2147483647 h 1008"/>
                <a:gd name="T88" fmla="*/ 2147483647 w 819"/>
                <a:gd name="T89" fmla="*/ 2147483647 h 1008"/>
                <a:gd name="T90" fmla="*/ 2147483647 w 819"/>
                <a:gd name="T91" fmla="*/ 2147483647 h 1008"/>
                <a:gd name="T92" fmla="*/ 2147483647 w 819"/>
                <a:gd name="T93" fmla="*/ 2147483647 h 1008"/>
                <a:gd name="T94" fmla="*/ 2147483647 w 819"/>
                <a:gd name="T95" fmla="*/ 2147483647 h 1008"/>
                <a:gd name="T96" fmla="*/ 2147483647 w 819"/>
                <a:gd name="T97" fmla="*/ 2147483647 h 1008"/>
                <a:gd name="T98" fmla="*/ 2147483647 w 819"/>
                <a:gd name="T99" fmla="*/ 2074368788 h 1008"/>
                <a:gd name="T100" fmla="*/ 2147483647 w 819"/>
                <a:gd name="T101" fmla="*/ 592796842 h 1008"/>
                <a:gd name="T102" fmla="*/ 2147483647 w 819"/>
                <a:gd name="T103" fmla="*/ 0 h 100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9" h="1008">
                  <a:moveTo>
                    <a:pt x="572" y="0"/>
                  </a:moveTo>
                  <a:lnTo>
                    <a:pt x="572" y="0"/>
                  </a:lnTo>
                  <a:lnTo>
                    <a:pt x="573" y="37"/>
                  </a:lnTo>
                  <a:lnTo>
                    <a:pt x="573" y="80"/>
                  </a:lnTo>
                  <a:lnTo>
                    <a:pt x="572" y="136"/>
                  </a:lnTo>
                  <a:lnTo>
                    <a:pt x="569" y="202"/>
                  </a:lnTo>
                  <a:lnTo>
                    <a:pt x="563" y="276"/>
                  </a:lnTo>
                  <a:lnTo>
                    <a:pt x="559" y="316"/>
                  </a:lnTo>
                  <a:lnTo>
                    <a:pt x="556" y="355"/>
                  </a:lnTo>
                  <a:lnTo>
                    <a:pt x="549" y="396"/>
                  </a:lnTo>
                  <a:lnTo>
                    <a:pt x="543" y="438"/>
                  </a:lnTo>
                  <a:lnTo>
                    <a:pt x="538" y="466"/>
                  </a:lnTo>
                  <a:lnTo>
                    <a:pt x="536" y="494"/>
                  </a:lnTo>
                  <a:lnTo>
                    <a:pt x="533" y="520"/>
                  </a:lnTo>
                  <a:lnTo>
                    <a:pt x="532" y="546"/>
                  </a:lnTo>
                  <a:lnTo>
                    <a:pt x="532" y="569"/>
                  </a:lnTo>
                  <a:lnTo>
                    <a:pt x="532" y="593"/>
                  </a:lnTo>
                  <a:lnTo>
                    <a:pt x="533" y="615"/>
                  </a:lnTo>
                  <a:lnTo>
                    <a:pt x="536" y="637"/>
                  </a:lnTo>
                  <a:lnTo>
                    <a:pt x="540" y="657"/>
                  </a:lnTo>
                  <a:lnTo>
                    <a:pt x="545" y="677"/>
                  </a:lnTo>
                  <a:lnTo>
                    <a:pt x="549" y="697"/>
                  </a:lnTo>
                  <a:lnTo>
                    <a:pt x="556" y="715"/>
                  </a:lnTo>
                  <a:lnTo>
                    <a:pt x="562" y="732"/>
                  </a:lnTo>
                  <a:lnTo>
                    <a:pt x="569" y="750"/>
                  </a:lnTo>
                  <a:lnTo>
                    <a:pt x="578" y="766"/>
                  </a:lnTo>
                  <a:lnTo>
                    <a:pt x="588" y="782"/>
                  </a:lnTo>
                  <a:lnTo>
                    <a:pt x="598" y="797"/>
                  </a:lnTo>
                  <a:lnTo>
                    <a:pt x="608" y="813"/>
                  </a:lnTo>
                  <a:lnTo>
                    <a:pt x="619" y="826"/>
                  </a:lnTo>
                  <a:lnTo>
                    <a:pt x="631" y="841"/>
                  </a:lnTo>
                  <a:lnTo>
                    <a:pt x="657" y="869"/>
                  </a:lnTo>
                  <a:lnTo>
                    <a:pt x="686" y="895"/>
                  </a:lnTo>
                  <a:lnTo>
                    <a:pt x="717" y="919"/>
                  </a:lnTo>
                  <a:lnTo>
                    <a:pt x="749" y="944"/>
                  </a:lnTo>
                  <a:lnTo>
                    <a:pt x="783" y="969"/>
                  </a:lnTo>
                  <a:lnTo>
                    <a:pt x="819" y="994"/>
                  </a:lnTo>
                  <a:lnTo>
                    <a:pt x="794" y="996"/>
                  </a:lnTo>
                  <a:lnTo>
                    <a:pt x="726" y="1002"/>
                  </a:lnTo>
                  <a:lnTo>
                    <a:pt x="681" y="1005"/>
                  </a:lnTo>
                  <a:lnTo>
                    <a:pt x="629" y="1007"/>
                  </a:lnTo>
                  <a:lnTo>
                    <a:pt x="573" y="1008"/>
                  </a:lnTo>
                  <a:lnTo>
                    <a:pt x="514" y="1007"/>
                  </a:lnTo>
                  <a:lnTo>
                    <a:pt x="453" y="1005"/>
                  </a:lnTo>
                  <a:lnTo>
                    <a:pt x="392" y="1000"/>
                  </a:lnTo>
                  <a:lnTo>
                    <a:pt x="364" y="996"/>
                  </a:lnTo>
                  <a:lnTo>
                    <a:pt x="334" y="991"/>
                  </a:lnTo>
                  <a:lnTo>
                    <a:pt x="307" y="986"/>
                  </a:lnTo>
                  <a:lnTo>
                    <a:pt x="280" y="980"/>
                  </a:lnTo>
                  <a:lnTo>
                    <a:pt x="254" y="972"/>
                  </a:lnTo>
                  <a:lnTo>
                    <a:pt x="229" y="965"/>
                  </a:lnTo>
                  <a:lnTo>
                    <a:pt x="207" y="955"/>
                  </a:lnTo>
                  <a:lnTo>
                    <a:pt x="186" y="945"/>
                  </a:lnTo>
                  <a:lnTo>
                    <a:pt x="166" y="933"/>
                  </a:lnTo>
                  <a:lnTo>
                    <a:pt x="150" y="921"/>
                  </a:lnTo>
                  <a:lnTo>
                    <a:pt x="135" y="906"/>
                  </a:lnTo>
                  <a:lnTo>
                    <a:pt x="129" y="898"/>
                  </a:lnTo>
                  <a:lnTo>
                    <a:pt x="123" y="890"/>
                  </a:lnTo>
                  <a:lnTo>
                    <a:pt x="113" y="873"/>
                  </a:lnTo>
                  <a:lnTo>
                    <a:pt x="103" y="856"/>
                  </a:lnTo>
                  <a:lnTo>
                    <a:pt x="93" y="838"/>
                  </a:lnTo>
                  <a:lnTo>
                    <a:pt x="84" y="819"/>
                  </a:lnTo>
                  <a:lnTo>
                    <a:pt x="69" y="781"/>
                  </a:lnTo>
                  <a:lnTo>
                    <a:pt x="55" y="740"/>
                  </a:lnTo>
                  <a:lnTo>
                    <a:pt x="43" y="698"/>
                  </a:lnTo>
                  <a:lnTo>
                    <a:pt x="32" y="657"/>
                  </a:lnTo>
                  <a:lnTo>
                    <a:pt x="24" y="615"/>
                  </a:lnTo>
                  <a:lnTo>
                    <a:pt x="16" y="574"/>
                  </a:lnTo>
                  <a:lnTo>
                    <a:pt x="11" y="534"/>
                  </a:lnTo>
                  <a:lnTo>
                    <a:pt x="6" y="497"/>
                  </a:lnTo>
                  <a:lnTo>
                    <a:pt x="4" y="463"/>
                  </a:lnTo>
                  <a:lnTo>
                    <a:pt x="1" y="431"/>
                  </a:lnTo>
                  <a:lnTo>
                    <a:pt x="0" y="403"/>
                  </a:lnTo>
                  <a:lnTo>
                    <a:pt x="0" y="380"/>
                  </a:lnTo>
                  <a:lnTo>
                    <a:pt x="1" y="360"/>
                  </a:lnTo>
                  <a:lnTo>
                    <a:pt x="3" y="346"/>
                  </a:lnTo>
                  <a:lnTo>
                    <a:pt x="9" y="320"/>
                  </a:lnTo>
                  <a:lnTo>
                    <a:pt x="16" y="294"/>
                  </a:lnTo>
                  <a:lnTo>
                    <a:pt x="27" y="271"/>
                  </a:lnTo>
                  <a:lnTo>
                    <a:pt x="41" y="249"/>
                  </a:lnTo>
                  <a:lnTo>
                    <a:pt x="56" y="228"/>
                  </a:lnTo>
                  <a:lnTo>
                    <a:pt x="72" y="207"/>
                  </a:lnTo>
                  <a:lnTo>
                    <a:pt x="92" y="188"/>
                  </a:lnTo>
                  <a:lnTo>
                    <a:pt x="111" y="171"/>
                  </a:lnTo>
                  <a:lnTo>
                    <a:pt x="132" y="153"/>
                  </a:lnTo>
                  <a:lnTo>
                    <a:pt x="155" y="139"/>
                  </a:lnTo>
                  <a:lnTo>
                    <a:pt x="178" y="124"/>
                  </a:lnTo>
                  <a:lnTo>
                    <a:pt x="203" y="110"/>
                  </a:lnTo>
                  <a:lnTo>
                    <a:pt x="228" y="98"/>
                  </a:lnTo>
                  <a:lnTo>
                    <a:pt x="254" y="85"/>
                  </a:lnTo>
                  <a:lnTo>
                    <a:pt x="278" y="74"/>
                  </a:lnTo>
                  <a:lnTo>
                    <a:pt x="304" y="64"/>
                  </a:lnTo>
                  <a:lnTo>
                    <a:pt x="355" y="48"/>
                  </a:lnTo>
                  <a:lnTo>
                    <a:pt x="403" y="33"/>
                  </a:lnTo>
                  <a:lnTo>
                    <a:pt x="449" y="22"/>
                  </a:lnTo>
                  <a:lnTo>
                    <a:pt x="489" y="14"/>
                  </a:lnTo>
                  <a:lnTo>
                    <a:pt x="523" y="7"/>
                  </a:lnTo>
                  <a:lnTo>
                    <a:pt x="549" y="4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A78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77" name="Freeform 16"/>
            <p:cNvSpPr>
              <a:spLocks/>
            </p:cNvSpPr>
            <p:nvPr/>
          </p:nvSpPr>
          <p:spPr bwMode="auto">
            <a:xfrm>
              <a:off x="6056313" y="1423988"/>
              <a:ext cx="1327150" cy="1677988"/>
            </a:xfrm>
            <a:custGeom>
              <a:avLst/>
              <a:gdLst>
                <a:gd name="T0" fmla="*/ 2147483647 w 2510"/>
                <a:gd name="T1" fmla="*/ 2147483647 h 3171"/>
                <a:gd name="T2" fmla="*/ 2147483647 w 2510"/>
                <a:gd name="T3" fmla="*/ 2147483647 h 3171"/>
                <a:gd name="T4" fmla="*/ 2147483647 w 2510"/>
                <a:gd name="T5" fmla="*/ 2147483647 h 3171"/>
                <a:gd name="T6" fmla="*/ 2147483647 w 2510"/>
                <a:gd name="T7" fmla="*/ 2147483647 h 3171"/>
                <a:gd name="T8" fmla="*/ 2147483647 w 2510"/>
                <a:gd name="T9" fmla="*/ 2147483647 h 3171"/>
                <a:gd name="T10" fmla="*/ 2147483647 w 2510"/>
                <a:gd name="T11" fmla="*/ 2147483647 h 3171"/>
                <a:gd name="T12" fmla="*/ 2147483647 w 2510"/>
                <a:gd name="T13" fmla="*/ 2147483647 h 3171"/>
                <a:gd name="T14" fmla="*/ 2147483647 w 2510"/>
                <a:gd name="T15" fmla="*/ 2147483647 h 3171"/>
                <a:gd name="T16" fmla="*/ 2147483647 w 2510"/>
                <a:gd name="T17" fmla="*/ 2147483647 h 3171"/>
                <a:gd name="T18" fmla="*/ 2147483647 w 2510"/>
                <a:gd name="T19" fmla="*/ 2147483647 h 3171"/>
                <a:gd name="T20" fmla="*/ 2147483647 w 2510"/>
                <a:gd name="T21" fmla="*/ 2147483647 h 3171"/>
                <a:gd name="T22" fmla="*/ 2147483647 w 2510"/>
                <a:gd name="T23" fmla="*/ 2147483647 h 3171"/>
                <a:gd name="T24" fmla="*/ 2147483647 w 2510"/>
                <a:gd name="T25" fmla="*/ 2147483647 h 3171"/>
                <a:gd name="T26" fmla="*/ 2147483647 w 2510"/>
                <a:gd name="T27" fmla="*/ 2147483647 h 3171"/>
                <a:gd name="T28" fmla="*/ 2147483647 w 2510"/>
                <a:gd name="T29" fmla="*/ 2147483647 h 3171"/>
                <a:gd name="T30" fmla="*/ 2147483647 w 2510"/>
                <a:gd name="T31" fmla="*/ 2147483647 h 3171"/>
                <a:gd name="T32" fmla="*/ 2147483647 w 2510"/>
                <a:gd name="T33" fmla="*/ 2147483647 h 3171"/>
                <a:gd name="T34" fmla="*/ 2147483647 w 2510"/>
                <a:gd name="T35" fmla="*/ 2147483647 h 3171"/>
                <a:gd name="T36" fmla="*/ 2147483647 w 2510"/>
                <a:gd name="T37" fmla="*/ 2147483647 h 3171"/>
                <a:gd name="T38" fmla="*/ 2147483647 w 2510"/>
                <a:gd name="T39" fmla="*/ 2147483647 h 3171"/>
                <a:gd name="T40" fmla="*/ 2147483647 w 2510"/>
                <a:gd name="T41" fmla="*/ 2147483647 h 3171"/>
                <a:gd name="T42" fmla="*/ 2147483647 w 2510"/>
                <a:gd name="T43" fmla="*/ 740926158 h 3171"/>
                <a:gd name="T44" fmla="*/ 2147483647 w 2510"/>
                <a:gd name="T45" fmla="*/ 740926158 h 3171"/>
                <a:gd name="T46" fmla="*/ 2147483647 w 2510"/>
                <a:gd name="T47" fmla="*/ 2147483647 h 3171"/>
                <a:gd name="T48" fmla="*/ 2147483647 w 2510"/>
                <a:gd name="T49" fmla="*/ 2147483647 h 3171"/>
                <a:gd name="T50" fmla="*/ 2147483647 w 2510"/>
                <a:gd name="T51" fmla="*/ 2147483647 h 3171"/>
                <a:gd name="T52" fmla="*/ 2147483647 w 2510"/>
                <a:gd name="T53" fmla="*/ 2147483647 h 3171"/>
                <a:gd name="T54" fmla="*/ 2147483647 w 2510"/>
                <a:gd name="T55" fmla="*/ 2147483647 h 3171"/>
                <a:gd name="T56" fmla="*/ 2147483647 w 2510"/>
                <a:gd name="T57" fmla="*/ 2147483647 h 3171"/>
                <a:gd name="T58" fmla="*/ 2147483647 w 2510"/>
                <a:gd name="T59" fmla="*/ 2147483647 h 3171"/>
                <a:gd name="T60" fmla="*/ 2147483647 w 2510"/>
                <a:gd name="T61" fmla="*/ 2147483647 h 3171"/>
                <a:gd name="T62" fmla="*/ 2147483647 w 2510"/>
                <a:gd name="T63" fmla="*/ 2147483647 h 3171"/>
                <a:gd name="T64" fmla="*/ 2147483647 w 2510"/>
                <a:gd name="T65" fmla="*/ 2147483647 h 3171"/>
                <a:gd name="T66" fmla="*/ 2147483647 w 2510"/>
                <a:gd name="T67" fmla="*/ 2147483647 h 3171"/>
                <a:gd name="T68" fmla="*/ 2147483647 w 2510"/>
                <a:gd name="T69" fmla="*/ 2147483647 h 3171"/>
                <a:gd name="T70" fmla="*/ 2147483647 w 2510"/>
                <a:gd name="T71" fmla="*/ 2147483647 h 3171"/>
                <a:gd name="T72" fmla="*/ 2147483647 w 2510"/>
                <a:gd name="T73" fmla="*/ 2147483647 h 3171"/>
                <a:gd name="T74" fmla="*/ 2147483647 w 2510"/>
                <a:gd name="T75" fmla="*/ 2147483647 h 3171"/>
                <a:gd name="T76" fmla="*/ 2147483647 w 2510"/>
                <a:gd name="T77" fmla="*/ 2147483647 h 3171"/>
                <a:gd name="T78" fmla="*/ 2147483647 w 2510"/>
                <a:gd name="T79" fmla="*/ 2147483647 h 3171"/>
                <a:gd name="T80" fmla="*/ 2147483647 w 2510"/>
                <a:gd name="T81" fmla="*/ 2147483647 h 3171"/>
                <a:gd name="T82" fmla="*/ 2147483647 w 2510"/>
                <a:gd name="T83" fmla="*/ 2147483647 h 3171"/>
                <a:gd name="T84" fmla="*/ 2147483647 w 2510"/>
                <a:gd name="T85" fmla="*/ 2147483647 h 3171"/>
                <a:gd name="T86" fmla="*/ 2147483647 w 2510"/>
                <a:gd name="T87" fmla="*/ 2147483647 h 3171"/>
                <a:gd name="T88" fmla="*/ 2147483647 w 2510"/>
                <a:gd name="T89" fmla="*/ 2147483647 h 3171"/>
                <a:gd name="T90" fmla="*/ 2147483647 w 2510"/>
                <a:gd name="T91" fmla="*/ 2147483647 h 3171"/>
                <a:gd name="T92" fmla="*/ 2147483647 w 2510"/>
                <a:gd name="T93" fmla="*/ 2147483647 h 3171"/>
                <a:gd name="T94" fmla="*/ 2147483647 w 2510"/>
                <a:gd name="T95" fmla="*/ 2147483647 h 3171"/>
                <a:gd name="T96" fmla="*/ 0 w 2510"/>
                <a:gd name="T97" fmla="*/ 2147483647 h 3171"/>
                <a:gd name="T98" fmla="*/ 443400286 w 2510"/>
                <a:gd name="T99" fmla="*/ 2147483647 h 3171"/>
                <a:gd name="T100" fmla="*/ 2147483647 w 2510"/>
                <a:gd name="T101" fmla="*/ 2147483647 h 3171"/>
                <a:gd name="T102" fmla="*/ 2147483647 w 2510"/>
                <a:gd name="T103" fmla="*/ 2147483647 h 3171"/>
                <a:gd name="T104" fmla="*/ 2147483647 w 2510"/>
                <a:gd name="T105" fmla="*/ 2147483647 h 3171"/>
                <a:gd name="T106" fmla="*/ 2147483647 w 2510"/>
                <a:gd name="T107" fmla="*/ 2147483647 h 3171"/>
                <a:gd name="T108" fmla="*/ 2147483647 w 2510"/>
                <a:gd name="T109" fmla="*/ 2147483647 h 3171"/>
                <a:gd name="T110" fmla="*/ 2147483647 w 2510"/>
                <a:gd name="T111" fmla="*/ 2147483647 h 317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10" h="3171">
                  <a:moveTo>
                    <a:pt x="2211" y="2206"/>
                  </a:moveTo>
                  <a:lnTo>
                    <a:pt x="2211" y="2206"/>
                  </a:lnTo>
                  <a:lnTo>
                    <a:pt x="2173" y="2197"/>
                  </a:lnTo>
                  <a:lnTo>
                    <a:pt x="2106" y="2184"/>
                  </a:lnTo>
                  <a:lnTo>
                    <a:pt x="1923" y="2148"/>
                  </a:lnTo>
                  <a:lnTo>
                    <a:pt x="1823" y="2127"/>
                  </a:lnTo>
                  <a:lnTo>
                    <a:pt x="1731" y="2106"/>
                  </a:lnTo>
                  <a:lnTo>
                    <a:pt x="1690" y="2096"/>
                  </a:lnTo>
                  <a:lnTo>
                    <a:pt x="1655" y="2085"/>
                  </a:lnTo>
                  <a:lnTo>
                    <a:pt x="1624" y="2075"/>
                  </a:lnTo>
                  <a:lnTo>
                    <a:pt x="1601" y="2065"/>
                  </a:lnTo>
                  <a:lnTo>
                    <a:pt x="1594" y="2061"/>
                  </a:lnTo>
                  <a:lnTo>
                    <a:pt x="1587" y="2056"/>
                  </a:lnTo>
                  <a:lnTo>
                    <a:pt x="1580" y="2050"/>
                  </a:lnTo>
                  <a:lnTo>
                    <a:pt x="1575" y="2043"/>
                  </a:lnTo>
                  <a:lnTo>
                    <a:pt x="1570" y="2035"/>
                  </a:lnTo>
                  <a:lnTo>
                    <a:pt x="1566" y="2027"/>
                  </a:lnTo>
                  <a:lnTo>
                    <a:pt x="1558" y="2008"/>
                  </a:lnTo>
                  <a:lnTo>
                    <a:pt x="1552" y="1987"/>
                  </a:lnTo>
                  <a:lnTo>
                    <a:pt x="1547" y="1963"/>
                  </a:lnTo>
                  <a:lnTo>
                    <a:pt x="1544" y="1940"/>
                  </a:lnTo>
                  <a:lnTo>
                    <a:pt x="1542" y="1914"/>
                  </a:lnTo>
                  <a:lnTo>
                    <a:pt x="1542" y="1888"/>
                  </a:lnTo>
                  <a:lnTo>
                    <a:pt x="1542" y="1863"/>
                  </a:lnTo>
                  <a:lnTo>
                    <a:pt x="1544" y="1813"/>
                  </a:lnTo>
                  <a:lnTo>
                    <a:pt x="1549" y="1768"/>
                  </a:lnTo>
                  <a:lnTo>
                    <a:pt x="1553" y="1731"/>
                  </a:lnTo>
                  <a:lnTo>
                    <a:pt x="1582" y="1709"/>
                  </a:lnTo>
                  <a:lnTo>
                    <a:pt x="1609" y="1685"/>
                  </a:lnTo>
                  <a:lnTo>
                    <a:pt x="1636" y="1662"/>
                  </a:lnTo>
                  <a:lnTo>
                    <a:pt x="1662" y="1636"/>
                  </a:lnTo>
                  <a:lnTo>
                    <a:pt x="1687" y="1608"/>
                  </a:lnTo>
                  <a:lnTo>
                    <a:pt x="1712" y="1580"/>
                  </a:lnTo>
                  <a:lnTo>
                    <a:pt x="1735" y="1550"/>
                  </a:lnTo>
                  <a:lnTo>
                    <a:pt x="1759" y="1521"/>
                  </a:lnTo>
                  <a:lnTo>
                    <a:pt x="1781" y="1488"/>
                  </a:lnTo>
                  <a:lnTo>
                    <a:pt x="1801" y="1455"/>
                  </a:lnTo>
                  <a:lnTo>
                    <a:pt x="1822" y="1420"/>
                  </a:lnTo>
                  <a:lnTo>
                    <a:pt x="1840" y="1386"/>
                  </a:lnTo>
                  <a:lnTo>
                    <a:pt x="1858" y="1349"/>
                  </a:lnTo>
                  <a:lnTo>
                    <a:pt x="1874" y="1310"/>
                  </a:lnTo>
                  <a:lnTo>
                    <a:pt x="1888" y="1272"/>
                  </a:lnTo>
                  <a:lnTo>
                    <a:pt x="1902" y="1231"/>
                  </a:lnTo>
                  <a:lnTo>
                    <a:pt x="1917" y="1232"/>
                  </a:lnTo>
                  <a:lnTo>
                    <a:pt x="1935" y="1233"/>
                  </a:lnTo>
                  <a:lnTo>
                    <a:pt x="1966" y="1232"/>
                  </a:lnTo>
                  <a:lnTo>
                    <a:pt x="1974" y="1231"/>
                  </a:lnTo>
                  <a:lnTo>
                    <a:pt x="1980" y="1230"/>
                  </a:lnTo>
                  <a:lnTo>
                    <a:pt x="1986" y="1227"/>
                  </a:lnTo>
                  <a:lnTo>
                    <a:pt x="1992" y="1224"/>
                  </a:lnTo>
                  <a:lnTo>
                    <a:pt x="1997" y="1219"/>
                  </a:lnTo>
                  <a:lnTo>
                    <a:pt x="2002" y="1214"/>
                  </a:lnTo>
                  <a:lnTo>
                    <a:pt x="2011" y="1201"/>
                  </a:lnTo>
                  <a:lnTo>
                    <a:pt x="2018" y="1186"/>
                  </a:lnTo>
                  <a:lnTo>
                    <a:pt x="2025" y="1170"/>
                  </a:lnTo>
                  <a:lnTo>
                    <a:pt x="2030" y="1152"/>
                  </a:lnTo>
                  <a:lnTo>
                    <a:pt x="2032" y="1132"/>
                  </a:lnTo>
                  <a:lnTo>
                    <a:pt x="2034" y="1111"/>
                  </a:lnTo>
                  <a:lnTo>
                    <a:pt x="2037" y="1091"/>
                  </a:lnTo>
                  <a:lnTo>
                    <a:pt x="2038" y="1049"/>
                  </a:lnTo>
                  <a:lnTo>
                    <a:pt x="2038" y="1012"/>
                  </a:lnTo>
                  <a:lnTo>
                    <a:pt x="2038" y="980"/>
                  </a:lnTo>
                  <a:lnTo>
                    <a:pt x="2037" y="969"/>
                  </a:lnTo>
                  <a:lnTo>
                    <a:pt x="2036" y="960"/>
                  </a:lnTo>
                  <a:lnTo>
                    <a:pt x="2033" y="953"/>
                  </a:lnTo>
                  <a:lnTo>
                    <a:pt x="2031" y="945"/>
                  </a:lnTo>
                  <a:lnTo>
                    <a:pt x="2027" y="940"/>
                  </a:lnTo>
                  <a:lnTo>
                    <a:pt x="2022" y="937"/>
                  </a:lnTo>
                  <a:lnTo>
                    <a:pt x="2017" y="934"/>
                  </a:lnTo>
                  <a:lnTo>
                    <a:pt x="2011" y="932"/>
                  </a:lnTo>
                  <a:lnTo>
                    <a:pt x="1999" y="930"/>
                  </a:lnTo>
                  <a:lnTo>
                    <a:pt x="1986" y="929"/>
                  </a:lnTo>
                  <a:lnTo>
                    <a:pt x="1971" y="928"/>
                  </a:lnTo>
                  <a:lnTo>
                    <a:pt x="1958" y="927"/>
                  </a:lnTo>
                  <a:lnTo>
                    <a:pt x="1957" y="880"/>
                  </a:lnTo>
                  <a:lnTo>
                    <a:pt x="1954" y="833"/>
                  </a:lnTo>
                  <a:lnTo>
                    <a:pt x="1952" y="787"/>
                  </a:lnTo>
                  <a:lnTo>
                    <a:pt x="1947" y="742"/>
                  </a:lnTo>
                  <a:lnTo>
                    <a:pt x="1940" y="698"/>
                  </a:lnTo>
                  <a:lnTo>
                    <a:pt x="1933" y="653"/>
                  </a:lnTo>
                  <a:lnTo>
                    <a:pt x="1926" y="611"/>
                  </a:lnTo>
                  <a:lnTo>
                    <a:pt x="1916" y="569"/>
                  </a:lnTo>
                  <a:lnTo>
                    <a:pt x="1905" y="528"/>
                  </a:lnTo>
                  <a:lnTo>
                    <a:pt x="1892" y="489"/>
                  </a:lnTo>
                  <a:lnTo>
                    <a:pt x="1879" y="449"/>
                  </a:lnTo>
                  <a:lnTo>
                    <a:pt x="1864" y="412"/>
                  </a:lnTo>
                  <a:lnTo>
                    <a:pt x="1846" y="375"/>
                  </a:lnTo>
                  <a:lnTo>
                    <a:pt x="1829" y="340"/>
                  </a:lnTo>
                  <a:lnTo>
                    <a:pt x="1809" y="307"/>
                  </a:lnTo>
                  <a:lnTo>
                    <a:pt x="1788" y="275"/>
                  </a:lnTo>
                  <a:lnTo>
                    <a:pt x="1766" y="244"/>
                  </a:lnTo>
                  <a:lnTo>
                    <a:pt x="1742" y="214"/>
                  </a:lnTo>
                  <a:lnTo>
                    <a:pt x="1718" y="187"/>
                  </a:lnTo>
                  <a:lnTo>
                    <a:pt x="1690" y="161"/>
                  </a:lnTo>
                  <a:lnTo>
                    <a:pt x="1662" y="136"/>
                  </a:lnTo>
                  <a:lnTo>
                    <a:pt x="1632" y="114"/>
                  </a:lnTo>
                  <a:lnTo>
                    <a:pt x="1600" y="93"/>
                  </a:lnTo>
                  <a:lnTo>
                    <a:pt x="1568" y="74"/>
                  </a:lnTo>
                  <a:lnTo>
                    <a:pt x="1532" y="57"/>
                  </a:lnTo>
                  <a:lnTo>
                    <a:pt x="1496" y="43"/>
                  </a:lnTo>
                  <a:lnTo>
                    <a:pt x="1458" y="30"/>
                  </a:lnTo>
                  <a:lnTo>
                    <a:pt x="1418" y="20"/>
                  </a:lnTo>
                  <a:lnTo>
                    <a:pt x="1376" y="11"/>
                  </a:lnTo>
                  <a:lnTo>
                    <a:pt x="1333" y="5"/>
                  </a:lnTo>
                  <a:lnTo>
                    <a:pt x="1288" y="1"/>
                  </a:lnTo>
                  <a:lnTo>
                    <a:pt x="1241" y="0"/>
                  </a:lnTo>
                  <a:lnTo>
                    <a:pt x="1194" y="1"/>
                  </a:lnTo>
                  <a:lnTo>
                    <a:pt x="1149" y="5"/>
                  </a:lnTo>
                  <a:lnTo>
                    <a:pt x="1105" y="11"/>
                  </a:lnTo>
                  <a:lnTo>
                    <a:pt x="1064" y="19"/>
                  </a:lnTo>
                  <a:lnTo>
                    <a:pt x="1025" y="28"/>
                  </a:lnTo>
                  <a:lnTo>
                    <a:pt x="986" y="41"/>
                  </a:lnTo>
                  <a:lnTo>
                    <a:pt x="951" y="56"/>
                  </a:lnTo>
                  <a:lnTo>
                    <a:pt x="915" y="72"/>
                  </a:lnTo>
                  <a:lnTo>
                    <a:pt x="883" y="90"/>
                  </a:lnTo>
                  <a:lnTo>
                    <a:pt x="850" y="110"/>
                  </a:lnTo>
                  <a:lnTo>
                    <a:pt x="821" y="131"/>
                  </a:lnTo>
                  <a:lnTo>
                    <a:pt x="792" y="155"/>
                  </a:lnTo>
                  <a:lnTo>
                    <a:pt x="765" y="181"/>
                  </a:lnTo>
                  <a:lnTo>
                    <a:pt x="740" y="208"/>
                  </a:lnTo>
                  <a:lnTo>
                    <a:pt x="717" y="236"/>
                  </a:lnTo>
                  <a:lnTo>
                    <a:pt x="694" y="266"/>
                  </a:lnTo>
                  <a:lnTo>
                    <a:pt x="673" y="297"/>
                  </a:lnTo>
                  <a:lnTo>
                    <a:pt x="654" y="330"/>
                  </a:lnTo>
                  <a:lnTo>
                    <a:pt x="636" y="364"/>
                  </a:lnTo>
                  <a:lnTo>
                    <a:pt x="619" y="400"/>
                  </a:lnTo>
                  <a:lnTo>
                    <a:pt x="604" y="437"/>
                  </a:lnTo>
                  <a:lnTo>
                    <a:pt x="591" y="475"/>
                  </a:lnTo>
                  <a:lnTo>
                    <a:pt x="578" y="513"/>
                  </a:lnTo>
                  <a:lnTo>
                    <a:pt x="567" y="554"/>
                  </a:lnTo>
                  <a:lnTo>
                    <a:pt x="557" y="595"/>
                  </a:lnTo>
                  <a:lnTo>
                    <a:pt x="548" y="637"/>
                  </a:lnTo>
                  <a:lnTo>
                    <a:pt x="542" y="680"/>
                  </a:lnTo>
                  <a:lnTo>
                    <a:pt x="536" y="724"/>
                  </a:lnTo>
                  <a:lnTo>
                    <a:pt x="531" y="770"/>
                  </a:lnTo>
                  <a:lnTo>
                    <a:pt x="527" y="815"/>
                  </a:lnTo>
                  <a:lnTo>
                    <a:pt x="525" y="861"/>
                  </a:lnTo>
                  <a:lnTo>
                    <a:pt x="524" y="908"/>
                  </a:lnTo>
                  <a:lnTo>
                    <a:pt x="513" y="912"/>
                  </a:lnTo>
                  <a:lnTo>
                    <a:pt x="501" y="917"/>
                  </a:lnTo>
                  <a:lnTo>
                    <a:pt x="490" y="923"/>
                  </a:lnTo>
                  <a:lnTo>
                    <a:pt x="479" y="930"/>
                  </a:lnTo>
                  <a:lnTo>
                    <a:pt x="471" y="940"/>
                  </a:lnTo>
                  <a:lnTo>
                    <a:pt x="462" y="951"/>
                  </a:lnTo>
                  <a:lnTo>
                    <a:pt x="456" y="965"/>
                  </a:lnTo>
                  <a:lnTo>
                    <a:pt x="452" y="980"/>
                  </a:lnTo>
                  <a:lnTo>
                    <a:pt x="447" y="1005"/>
                  </a:lnTo>
                  <a:lnTo>
                    <a:pt x="445" y="1029"/>
                  </a:lnTo>
                  <a:lnTo>
                    <a:pt x="445" y="1053"/>
                  </a:lnTo>
                  <a:lnTo>
                    <a:pt x="446" y="1076"/>
                  </a:lnTo>
                  <a:lnTo>
                    <a:pt x="448" y="1097"/>
                  </a:lnTo>
                  <a:lnTo>
                    <a:pt x="452" y="1118"/>
                  </a:lnTo>
                  <a:lnTo>
                    <a:pt x="457" y="1138"/>
                  </a:lnTo>
                  <a:lnTo>
                    <a:pt x="463" y="1157"/>
                  </a:lnTo>
                  <a:lnTo>
                    <a:pt x="471" y="1173"/>
                  </a:lnTo>
                  <a:lnTo>
                    <a:pt x="478" y="1188"/>
                  </a:lnTo>
                  <a:lnTo>
                    <a:pt x="487" y="1201"/>
                  </a:lnTo>
                  <a:lnTo>
                    <a:pt x="495" y="1212"/>
                  </a:lnTo>
                  <a:lnTo>
                    <a:pt x="504" y="1221"/>
                  </a:lnTo>
                  <a:lnTo>
                    <a:pt x="514" y="1227"/>
                  </a:lnTo>
                  <a:lnTo>
                    <a:pt x="522" y="1231"/>
                  </a:lnTo>
                  <a:lnTo>
                    <a:pt x="531" y="1233"/>
                  </a:lnTo>
                  <a:lnTo>
                    <a:pt x="552" y="1232"/>
                  </a:lnTo>
                  <a:lnTo>
                    <a:pt x="562" y="1231"/>
                  </a:lnTo>
                  <a:lnTo>
                    <a:pt x="567" y="1229"/>
                  </a:lnTo>
                  <a:lnTo>
                    <a:pt x="573" y="1227"/>
                  </a:lnTo>
                  <a:lnTo>
                    <a:pt x="588" y="1268"/>
                  </a:lnTo>
                  <a:lnTo>
                    <a:pt x="604" y="1309"/>
                  </a:lnTo>
                  <a:lnTo>
                    <a:pt x="621" y="1347"/>
                  </a:lnTo>
                  <a:lnTo>
                    <a:pt x="640" y="1386"/>
                  </a:lnTo>
                  <a:lnTo>
                    <a:pt x="661" y="1423"/>
                  </a:lnTo>
                  <a:lnTo>
                    <a:pt x="682" y="1459"/>
                  </a:lnTo>
                  <a:lnTo>
                    <a:pt x="706" y="1493"/>
                  </a:lnTo>
                  <a:lnTo>
                    <a:pt x="729" y="1527"/>
                  </a:lnTo>
                  <a:lnTo>
                    <a:pt x="754" y="1559"/>
                  </a:lnTo>
                  <a:lnTo>
                    <a:pt x="779" y="1590"/>
                  </a:lnTo>
                  <a:lnTo>
                    <a:pt x="806" y="1620"/>
                  </a:lnTo>
                  <a:lnTo>
                    <a:pt x="833" y="1647"/>
                  </a:lnTo>
                  <a:lnTo>
                    <a:pt x="860" y="1674"/>
                  </a:lnTo>
                  <a:lnTo>
                    <a:pt x="889" y="1699"/>
                  </a:lnTo>
                  <a:lnTo>
                    <a:pt x="917" y="1722"/>
                  </a:lnTo>
                  <a:lnTo>
                    <a:pt x="946" y="1743"/>
                  </a:lnTo>
                  <a:lnTo>
                    <a:pt x="949" y="1782"/>
                  </a:lnTo>
                  <a:lnTo>
                    <a:pt x="953" y="1825"/>
                  </a:lnTo>
                  <a:lnTo>
                    <a:pt x="954" y="1873"/>
                  </a:lnTo>
                  <a:lnTo>
                    <a:pt x="954" y="1897"/>
                  </a:lnTo>
                  <a:lnTo>
                    <a:pt x="953" y="1921"/>
                  </a:lnTo>
                  <a:lnTo>
                    <a:pt x="951" y="1945"/>
                  </a:lnTo>
                  <a:lnTo>
                    <a:pt x="947" y="1967"/>
                  </a:lnTo>
                  <a:lnTo>
                    <a:pt x="943" y="1989"/>
                  </a:lnTo>
                  <a:lnTo>
                    <a:pt x="937" y="2009"/>
                  </a:lnTo>
                  <a:lnTo>
                    <a:pt x="930" y="2027"/>
                  </a:lnTo>
                  <a:lnTo>
                    <a:pt x="920" y="2043"/>
                  </a:lnTo>
                  <a:lnTo>
                    <a:pt x="915" y="2049"/>
                  </a:lnTo>
                  <a:lnTo>
                    <a:pt x="909" y="2055"/>
                  </a:lnTo>
                  <a:lnTo>
                    <a:pt x="902" y="2061"/>
                  </a:lnTo>
                  <a:lnTo>
                    <a:pt x="896" y="2065"/>
                  </a:lnTo>
                  <a:lnTo>
                    <a:pt x="886" y="2071"/>
                  </a:lnTo>
                  <a:lnTo>
                    <a:pt x="874" y="2076"/>
                  </a:lnTo>
                  <a:lnTo>
                    <a:pt x="843" y="2087"/>
                  </a:lnTo>
                  <a:lnTo>
                    <a:pt x="807" y="2098"/>
                  </a:lnTo>
                  <a:lnTo>
                    <a:pt x="765" y="2109"/>
                  </a:lnTo>
                  <a:lnTo>
                    <a:pt x="720" y="2119"/>
                  </a:lnTo>
                  <a:lnTo>
                    <a:pt x="671" y="2129"/>
                  </a:lnTo>
                  <a:lnTo>
                    <a:pt x="621" y="2138"/>
                  </a:lnTo>
                  <a:lnTo>
                    <a:pt x="570" y="2147"/>
                  </a:lnTo>
                  <a:lnTo>
                    <a:pt x="471" y="2161"/>
                  </a:lnTo>
                  <a:lnTo>
                    <a:pt x="383" y="2174"/>
                  </a:lnTo>
                  <a:lnTo>
                    <a:pt x="313" y="2181"/>
                  </a:lnTo>
                  <a:lnTo>
                    <a:pt x="274" y="2184"/>
                  </a:lnTo>
                  <a:lnTo>
                    <a:pt x="245" y="2185"/>
                  </a:lnTo>
                  <a:lnTo>
                    <a:pt x="219" y="2187"/>
                  </a:lnTo>
                  <a:lnTo>
                    <a:pt x="195" y="2192"/>
                  </a:lnTo>
                  <a:lnTo>
                    <a:pt x="172" y="2197"/>
                  </a:lnTo>
                  <a:lnTo>
                    <a:pt x="151" y="2205"/>
                  </a:lnTo>
                  <a:lnTo>
                    <a:pt x="133" y="2213"/>
                  </a:lnTo>
                  <a:lnTo>
                    <a:pt x="115" y="2223"/>
                  </a:lnTo>
                  <a:lnTo>
                    <a:pt x="99" y="2234"/>
                  </a:lnTo>
                  <a:lnTo>
                    <a:pt x="86" y="2246"/>
                  </a:lnTo>
                  <a:lnTo>
                    <a:pt x="72" y="2259"/>
                  </a:lnTo>
                  <a:lnTo>
                    <a:pt x="61" y="2273"/>
                  </a:lnTo>
                  <a:lnTo>
                    <a:pt x="51" y="2288"/>
                  </a:lnTo>
                  <a:lnTo>
                    <a:pt x="41" y="2302"/>
                  </a:lnTo>
                  <a:lnTo>
                    <a:pt x="34" y="2319"/>
                  </a:lnTo>
                  <a:lnTo>
                    <a:pt x="26" y="2335"/>
                  </a:lnTo>
                  <a:lnTo>
                    <a:pt x="21" y="2352"/>
                  </a:lnTo>
                  <a:lnTo>
                    <a:pt x="16" y="2368"/>
                  </a:lnTo>
                  <a:lnTo>
                    <a:pt x="11" y="2385"/>
                  </a:lnTo>
                  <a:lnTo>
                    <a:pt x="5" y="2421"/>
                  </a:lnTo>
                  <a:lnTo>
                    <a:pt x="3" y="2456"/>
                  </a:lnTo>
                  <a:lnTo>
                    <a:pt x="0" y="2491"/>
                  </a:lnTo>
                  <a:lnTo>
                    <a:pt x="0" y="2524"/>
                  </a:lnTo>
                  <a:lnTo>
                    <a:pt x="2" y="2554"/>
                  </a:lnTo>
                  <a:lnTo>
                    <a:pt x="2" y="2607"/>
                  </a:lnTo>
                  <a:lnTo>
                    <a:pt x="3" y="2744"/>
                  </a:lnTo>
                  <a:lnTo>
                    <a:pt x="5" y="2933"/>
                  </a:lnTo>
                  <a:lnTo>
                    <a:pt x="8" y="3171"/>
                  </a:lnTo>
                  <a:lnTo>
                    <a:pt x="1245" y="3171"/>
                  </a:lnTo>
                  <a:lnTo>
                    <a:pt x="1251" y="3171"/>
                  </a:lnTo>
                  <a:lnTo>
                    <a:pt x="2510" y="3171"/>
                  </a:lnTo>
                  <a:lnTo>
                    <a:pt x="2510" y="2597"/>
                  </a:lnTo>
                  <a:lnTo>
                    <a:pt x="2510" y="2549"/>
                  </a:lnTo>
                  <a:lnTo>
                    <a:pt x="2508" y="2524"/>
                  </a:lnTo>
                  <a:lnTo>
                    <a:pt x="2506" y="2498"/>
                  </a:lnTo>
                  <a:lnTo>
                    <a:pt x="2502" y="2471"/>
                  </a:lnTo>
                  <a:lnTo>
                    <a:pt x="2496" y="2444"/>
                  </a:lnTo>
                  <a:lnTo>
                    <a:pt x="2487" y="2416"/>
                  </a:lnTo>
                  <a:lnTo>
                    <a:pt x="2481" y="2403"/>
                  </a:lnTo>
                  <a:lnTo>
                    <a:pt x="2475" y="2390"/>
                  </a:lnTo>
                  <a:lnTo>
                    <a:pt x="2468" y="2377"/>
                  </a:lnTo>
                  <a:lnTo>
                    <a:pt x="2460" y="2363"/>
                  </a:lnTo>
                  <a:lnTo>
                    <a:pt x="2450" y="2349"/>
                  </a:lnTo>
                  <a:lnTo>
                    <a:pt x="2440" y="2337"/>
                  </a:lnTo>
                  <a:lnTo>
                    <a:pt x="2429" y="2325"/>
                  </a:lnTo>
                  <a:lnTo>
                    <a:pt x="2416" y="2311"/>
                  </a:lnTo>
                  <a:lnTo>
                    <a:pt x="2402" y="2299"/>
                  </a:lnTo>
                  <a:lnTo>
                    <a:pt x="2387" y="2288"/>
                  </a:lnTo>
                  <a:lnTo>
                    <a:pt x="2370" y="2275"/>
                  </a:lnTo>
                  <a:lnTo>
                    <a:pt x="2352" y="2264"/>
                  </a:lnTo>
                  <a:lnTo>
                    <a:pt x="2333" y="2253"/>
                  </a:lnTo>
                  <a:lnTo>
                    <a:pt x="2312" y="2243"/>
                  </a:lnTo>
                  <a:lnTo>
                    <a:pt x="2289" y="2233"/>
                  </a:lnTo>
                  <a:lnTo>
                    <a:pt x="2265" y="2223"/>
                  </a:lnTo>
                  <a:lnTo>
                    <a:pt x="2239" y="2215"/>
                  </a:lnTo>
                  <a:lnTo>
                    <a:pt x="2211" y="2206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78" name="Freeform 17"/>
            <p:cNvSpPr>
              <a:spLocks/>
            </p:cNvSpPr>
            <p:nvPr/>
          </p:nvSpPr>
          <p:spPr bwMode="auto">
            <a:xfrm>
              <a:off x="6048375" y="2533650"/>
              <a:ext cx="1339850" cy="871538"/>
            </a:xfrm>
            <a:custGeom>
              <a:avLst/>
              <a:gdLst>
                <a:gd name="T0" fmla="*/ 2147483647 w 2532"/>
                <a:gd name="T1" fmla="*/ 2147483647 h 1648"/>
                <a:gd name="T2" fmla="*/ 2147483647 w 2532"/>
                <a:gd name="T3" fmla="*/ 2147483647 h 1648"/>
                <a:gd name="T4" fmla="*/ 2147483647 w 2532"/>
                <a:gd name="T5" fmla="*/ 2147483647 h 1648"/>
                <a:gd name="T6" fmla="*/ 2147483647 w 2532"/>
                <a:gd name="T7" fmla="*/ 2147483647 h 1648"/>
                <a:gd name="T8" fmla="*/ 2147483647 w 2532"/>
                <a:gd name="T9" fmla="*/ 2147483647 h 1648"/>
                <a:gd name="T10" fmla="*/ 2147483647 w 2532"/>
                <a:gd name="T11" fmla="*/ 2147483647 h 1648"/>
                <a:gd name="T12" fmla="*/ 2147483647 w 2532"/>
                <a:gd name="T13" fmla="*/ 2147483647 h 1648"/>
                <a:gd name="T14" fmla="*/ 2147483647 w 2532"/>
                <a:gd name="T15" fmla="*/ 2147483647 h 1648"/>
                <a:gd name="T16" fmla="*/ 2147483647 w 2532"/>
                <a:gd name="T17" fmla="*/ 2147483647 h 1648"/>
                <a:gd name="T18" fmla="*/ 2147483647 w 2532"/>
                <a:gd name="T19" fmla="*/ 2147483647 h 1648"/>
                <a:gd name="T20" fmla="*/ 2147483647 w 2532"/>
                <a:gd name="T21" fmla="*/ 2147483647 h 1648"/>
                <a:gd name="T22" fmla="*/ 2147483647 w 2532"/>
                <a:gd name="T23" fmla="*/ 2147483647 h 1648"/>
                <a:gd name="T24" fmla="*/ 2147483647 w 2532"/>
                <a:gd name="T25" fmla="*/ 2147483647 h 1648"/>
                <a:gd name="T26" fmla="*/ 2147483647 w 2532"/>
                <a:gd name="T27" fmla="*/ 2147483647 h 1648"/>
                <a:gd name="T28" fmla="*/ 2147483647 w 2532"/>
                <a:gd name="T29" fmla="*/ 2147483647 h 1648"/>
                <a:gd name="T30" fmla="*/ 2147483647 w 2532"/>
                <a:gd name="T31" fmla="*/ 2147483647 h 1648"/>
                <a:gd name="T32" fmla="*/ 2147483647 w 2532"/>
                <a:gd name="T33" fmla="*/ 2147483647 h 1648"/>
                <a:gd name="T34" fmla="*/ 2147483647 w 2532"/>
                <a:gd name="T35" fmla="*/ 1183317498 h 1648"/>
                <a:gd name="T36" fmla="*/ 2147483647 w 2532"/>
                <a:gd name="T37" fmla="*/ 1478937053 h 1648"/>
                <a:gd name="T38" fmla="*/ 2147483647 w 2532"/>
                <a:gd name="T39" fmla="*/ 2147483647 h 1648"/>
                <a:gd name="T40" fmla="*/ 2147483647 w 2532"/>
                <a:gd name="T41" fmla="*/ 2147483647 h 1648"/>
                <a:gd name="T42" fmla="*/ 2147483647 w 2532"/>
                <a:gd name="T43" fmla="*/ 2147483647 h 1648"/>
                <a:gd name="T44" fmla="*/ 2147483647 w 2532"/>
                <a:gd name="T45" fmla="*/ 2147483647 h 1648"/>
                <a:gd name="T46" fmla="*/ 2147483647 w 2532"/>
                <a:gd name="T47" fmla="*/ 2147483647 h 1648"/>
                <a:gd name="T48" fmla="*/ 2147483647 w 2532"/>
                <a:gd name="T49" fmla="*/ 2147483647 h 1648"/>
                <a:gd name="T50" fmla="*/ 2147483647 w 2532"/>
                <a:gd name="T51" fmla="*/ 2147483647 h 1648"/>
                <a:gd name="T52" fmla="*/ 2147483647 w 2532"/>
                <a:gd name="T53" fmla="*/ 2147483647 h 1648"/>
                <a:gd name="T54" fmla="*/ 2147483647 w 2532"/>
                <a:gd name="T55" fmla="*/ 2147483647 h 1648"/>
                <a:gd name="T56" fmla="*/ 2147483647 w 2532"/>
                <a:gd name="T57" fmla="*/ 2147483647 h 1648"/>
                <a:gd name="T58" fmla="*/ 2147483647 w 2532"/>
                <a:gd name="T59" fmla="*/ 2147483647 h 1648"/>
                <a:gd name="T60" fmla="*/ 2147483647 w 2532"/>
                <a:gd name="T61" fmla="*/ 2147483647 h 1648"/>
                <a:gd name="T62" fmla="*/ 2147483647 w 2532"/>
                <a:gd name="T63" fmla="*/ 2147483647 h 1648"/>
                <a:gd name="T64" fmla="*/ 2147483647 w 2532"/>
                <a:gd name="T65" fmla="*/ 2147483647 h 1648"/>
                <a:gd name="T66" fmla="*/ 2147483647 w 2532"/>
                <a:gd name="T67" fmla="*/ 2147483647 h 1648"/>
                <a:gd name="T68" fmla="*/ 2147483647 w 2532"/>
                <a:gd name="T69" fmla="*/ 2147483647 h 1648"/>
                <a:gd name="T70" fmla="*/ 2147483647 w 2532"/>
                <a:gd name="T71" fmla="*/ 2147483647 h 1648"/>
                <a:gd name="T72" fmla="*/ 2147483647 w 2532"/>
                <a:gd name="T73" fmla="*/ 2147483647 h 1648"/>
                <a:gd name="T74" fmla="*/ 2147483647 w 2532"/>
                <a:gd name="T75" fmla="*/ 2147483647 h 1648"/>
                <a:gd name="T76" fmla="*/ 2147483647 w 2532"/>
                <a:gd name="T77" fmla="*/ 2147483647 h 1648"/>
                <a:gd name="T78" fmla="*/ 2147483647 w 2532"/>
                <a:gd name="T79" fmla="*/ 2147483647 h 1648"/>
                <a:gd name="T80" fmla="*/ 2147483647 w 2532"/>
                <a:gd name="T81" fmla="*/ 2147483647 h 1648"/>
                <a:gd name="T82" fmla="*/ 2147483647 w 2532"/>
                <a:gd name="T83" fmla="*/ 2147483647 h 1648"/>
                <a:gd name="T84" fmla="*/ 2147483647 w 2532"/>
                <a:gd name="T85" fmla="*/ 443848707 h 1648"/>
                <a:gd name="T86" fmla="*/ 2147483647 w 2532"/>
                <a:gd name="T87" fmla="*/ 0 h 1648"/>
                <a:gd name="T88" fmla="*/ 2147483647 w 2532"/>
                <a:gd name="T89" fmla="*/ 2147483647 h 1648"/>
                <a:gd name="T90" fmla="*/ 2147483647 w 2532"/>
                <a:gd name="T91" fmla="*/ 2147483647 h 1648"/>
                <a:gd name="T92" fmla="*/ 2147483647 w 2532"/>
                <a:gd name="T93" fmla="*/ 2147483647 h 1648"/>
                <a:gd name="T94" fmla="*/ 2147483647 w 2532"/>
                <a:gd name="T95" fmla="*/ 2147483647 h 1648"/>
                <a:gd name="T96" fmla="*/ 2147483647 w 2532"/>
                <a:gd name="T97" fmla="*/ 2147483647 h 1648"/>
                <a:gd name="T98" fmla="*/ 2147483647 w 2532"/>
                <a:gd name="T99" fmla="*/ 2147483647 h 1648"/>
                <a:gd name="T100" fmla="*/ 2147483647 w 2532"/>
                <a:gd name="T101" fmla="*/ 2147483647 h 1648"/>
                <a:gd name="T102" fmla="*/ 2147483647 w 2532"/>
                <a:gd name="T103" fmla="*/ 2147483647 h 1648"/>
                <a:gd name="T104" fmla="*/ 2147483647 w 2532"/>
                <a:gd name="T105" fmla="*/ 2147483647 h 1648"/>
                <a:gd name="T106" fmla="*/ 2147483647 w 2532"/>
                <a:gd name="T107" fmla="*/ 2147483647 h 1648"/>
                <a:gd name="T108" fmla="*/ 2147483647 w 2532"/>
                <a:gd name="T109" fmla="*/ 2147483647 h 1648"/>
                <a:gd name="T110" fmla="*/ 2147483647 w 2532"/>
                <a:gd name="T111" fmla="*/ 2147483647 h 1648"/>
                <a:gd name="T112" fmla="*/ 2147483647 w 2532"/>
                <a:gd name="T113" fmla="*/ 2147483647 h 1648"/>
                <a:gd name="T114" fmla="*/ 2147483647 w 2532"/>
                <a:gd name="T115" fmla="*/ 2147483647 h 1648"/>
                <a:gd name="T116" fmla="*/ 1481851875 w 2532"/>
                <a:gd name="T117" fmla="*/ 2147483647 h 1648"/>
                <a:gd name="T118" fmla="*/ 296258192 w 2532"/>
                <a:gd name="T119" fmla="*/ 2147483647 h 1648"/>
                <a:gd name="T120" fmla="*/ 0 w 2532"/>
                <a:gd name="T121" fmla="*/ 2147483647 h 1648"/>
                <a:gd name="T122" fmla="*/ 0 w 2532"/>
                <a:gd name="T123" fmla="*/ 2147483647 h 1648"/>
                <a:gd name="T124" fmla="*/ 2147483647 w 2532"/>
                <a:gd name="T125" fmla="*/ 2147483647 h 16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32" h="1648">
                  <a:moveTo>
                    <a:pt x="2532" y="1648"/>
                  </a:moveTo>
                  <a:lnTo>
                    <a:pt x="2532" y="1648"/>
                  </a:lnTo>
                  <a:lnTo>
                    <a:pt x="2532" y="480"/>
                  </a:lnTo>
                  <a:lnTo>
                    <a:pt x="2532" y="429"/>
                  </a:lnTo>
                  <a:lnTo>
                    <a:pt x="2531" y="401"/>
                  </a:lnTo>
                  <a:lnTo>
                    <a:pt x="2528" y="370"/>
                  </a:lnTo>
                  <a:lnTo>
                    <a:pt x="2523" y="339"/>
                  </a:lnTo>
                  <a:lnTo>
                    <a:pt x="2517" y="307"/>
                  </a:lnTo>
                  <a:lnTo>
                    <a:pt x="2509" y="275"/>
                  </a:lnTo>
                  <a:lnTo>
                    <a:pt x="2504" y="260"/>
                  </a:lnTo>
                  <a:lnTo>
                    <a:pt x="2497" y="244"/>
                  </a:lnTo>
                  <a:lnTo>
                    <a:pt x="2490" y="229"/>
                  </a:lnTo>
                  <a:lnTo>
                    <a:pt x="2483" y="214"/>
                  </a:lnTo>
                  <a:lnTo>
                    <a:pt x="2474" y="199"/>
                  </a:lnTo>
                  <a:lnTo>
                    <a:pt x="2464" y="186"/>
                  </a:lnTo>
                  <a:lnTo>
                    <a:pt x="2453" y="172"/>
                  </a:lnTo>
                  <a:lnTo>
                    <a:pt x="2440" y="160"/>
                  </a:lnTo>
                  <a:lnTo>
                    <a:pt x="2427" y="147"/>
                  </a:lnTo>
                  <a:lnTo>
                    <a:pt x="2413" y="136"/>
                  </a:lnTo>
                  <a:lnTo>
                    <a:pt x="2397" y="125"/>
                  </a:lnTo>
                  <a:lnTo>
                    <a:pt x="2380" y="116"/>
                  </a:lnTo>
                  <a:lnTo>
                    <a:pt x="2361" y="108"/>
                  </a:lnTo>
                  <a:lnTo>
                    <a:pt x="2341" y="99"/>
                  </a:lnTo>
                  <a:lnTo>
                    <a:pt x="2320" y="93"/>
                  </a:lnTo>
                  <a:lnTo>
                    <a:pt x="2297" y="88"/>
                  </a:lnTo>
                  <a:lnTo>
                    <a:pt x="2272" y="83"/>
                  </a:lnTo>
                  <a:lnTo>
                    <a:pt x="2246" y="81"/>
                  </a:lnTo>
                  <a:lnTo>
                    <a:pt x="2178" y="73"/>
                  </a:lnTo>
                  <a:lnTo>
                    <a:pt x="2057" y="57"/>
                  </a:lnTo>
                  <a:lnTo>
                    <a:pt x="1985" y="47"/>
                  </a:lnTo>
                  <a:lnTo>
                    <a:pt x="1910" y="35"/>
                  </a:lnTo>
                  <a:lnTo>
                    <a:pt x="1837" y="21"/>
                  </a:lnTo>
                  <a:lnTo>
                    <a:pt x="1767" y="8"/>
                  </a:lnTo>
                  <a:lnTo>
                    <a:pt x="1765" y="8"/>
                  </a:lnTo>
                  <a:lnTo>
                    <a:pt x="1762" y="10"/>
                  </a:lnTo>
                  <a:lnTo>
                    <a:pt x="1756" y="20"/>
                  </a:lnTo>
                  <a:lnTo>
                    <a:pt x="1740" y="57"/>
                  </a:lnTo>
                  <a:lnTo>
                    <a:pt x="1729" y="82"/>
                  </a:lnTo>
                  <a:lnTo>
                    <a:pt x="1714" y="110"/>
                  </a:lnTo>
                  <a:lnTo>
                    <a:pt x="1697" y="140"/>
                  </a:lnTo>
                  <a:lnTo>
                    <a:pt x="1687" y="156"/>
                  </a:lnTo>
                  <a:lnTo>
                    <a:pt x="1675" y="172"/>
                  </a:lnTo>
                  <a:lnTo>
                    <a:pt x="1662" y="187"/>
                  </a:lnTo>
                  <a:lnTo>
                    <a:pt x="1649" y="203"/>
                  </a:lnTo>
                  <a:lnTo>
                    <a:pt x="1634" y="219"/>
                  </a:lnTo>
                  <a:lnTo>
                    <a:pt x="1618" y="234"/>
                  </a:lnTo>
                  <a:lnTo>
                    <a:pt x="1600" y="249"/>
                  </a:lnTo>
                  <a:lnTo>
                    <a:pt x="1582" y="262"/>
                  </a:lnTo>
                  <a:lnTo>
                    <a:pt x="1561" y="276"/>
                  </a:lnTo>
                  <a:lnTo>
                    <a:pt x="1540" y="288"/>
                  </a:lnTo>
                  <a:lnTo>
                    <a:pt x="1516" y="301"/>
                  </a:lnTo>
                  <a:lnTo>
                    <a:pt x="1490" y="311"/>
                  </a:lnTo>
                  <a:lnTo>
                    <a:pt x="1464" y="321"/>
                  </a:lnTo>
                  <a:lnTo>
                    <a:pt x="1435" y="329"/>
                  </a:lnTo>
                  <a:lnTo>
                    <a:pt x="1405" y="335"/>
                  </a:lnTo>
                  <a:lnTo>
                    <a:pt x="1373" y="340"/>
                  </a:lnTo>
                  <a:lnTo>
                    <a:pt x="1338" y="344"/>
                  </a:lnTo>
                  <a:lnTo>
                    <a:pt x="1301" y="345"/>
                  </a:lnTo>
                  <a:lnTo>
                    <a:pt x="1255" y="345"/>
                  </a:lnTo>
                  <a:lnTo>
                    <a:pt x="1213" y="343"/>
                  </a:lnTo>
                  <a:lnTo>
                    <a:pt x="1173" y="339"/>
                  </a:lnTo>
                  <a:lnTo>
                    <a:pt x="1136" y="333"/>
                  </a:lnTo>
                  <a:lnTo>
                    <a:pt x="1102" y="325"/>
                  </a:lnTo>
                  <a:lnTo>
                    <a:pt x="1070" y="317"/>
                  </a:lnTo>
                  <a:lnTo>
                    <a:pt x="1040" y="307"/>
                  </a:lnTo>
                  <a:lnTo>
                    <a:pt x="1014" y="295"/>
                  </a:lnTo>
                  <a:lnTo>
                    <a:pt x="988" y="282"/>
                  </a:lnTo>
                  <a:lnTo>
                    <a:pt x="966" y="269"/>
                  </a:lnTo>
                  <a:lnTo>
                    <a:pt x="946" y="255"/>
                  </a:lnTo>
                  <a:lnTo>
                    <a:pt x="927" y="239"/>
                  </a:lnTo>
                  <a:lnTo>
                    <a:pt x="910" y="224"/>
                  </a:lnTo>
                  <a:lnTo>
                    <a:pt x="895" y="208"/>
                  </a:lnTo>
                  <a:lnTo>
                    <a:pt x="881" y="191"/>
                  </a:lnTo>
                  <a:lnTo>
                    <a:pt x="869" y="175"/>
                  </a:lnTo>
                  <a:lnTo>
                    <a:pt x="859" y="158"/>
                  </a:lnTo>
                  <a:lnTo>
                    <a:pt x="849" y="141"/>
                  </a:lnTo>
                  <a:lnTo>
                    <a:pt x="842" y="125"/>
                  </a:lnTo>
                  <a:lnTo>
                    <a:pt x="834" y="110"/>
                  </a:lnTo>
                  <a:lnTo>
                    <a:pt x="825" y="81"/>
                  </a:lnTo>
                  <a:lnTo>
                    <a:pt x="816" y="53"/>
                  </a:lnTo>
                  <a:lnTo>
                    <a:pt x="807" y="14"/>
                  </a:lnTo>
                  <a:lnTo>
                    <a:pt x="804" y="3"/>
                  </a:lnTo>
                  <a:lnTo>
                    <a:pt x="802" y="0"/>
                  </a:lnTo>
                  <a:lnTo>
                    <a:pt x="801" y="0"/>
                  </a:lnTo>
                  <a:lnTo>
                    <a:pt x="731" y="15"/>
                  </a:lnTo>
                  <a:lnTo>
                    <a:pt x="654" y="30"/>
                  </a:lnTo>
                  <a:lnTo>
                    <a:pt x="575" y="43"/>
                  </a:lnTo>
                  <a:lnTo>
                    <a:pt x="498" y="56"/>
                  </a:lnTo>
                  <a:lnTo>
                    <a:pt x="426" y="66"/>
                  </a:lnTo>
                  <a:lnTo>
                    <a:pt x="365" y="73"/>
                  </a:lnTo>
                  <a:lnTo>
                    <a:pt x="318" y="78"/>
                  </a:lnTo>
                  <a:lnTo>
                    <a:pt x="290" y="79"/>
                  </a:lnTo>
                  <a:lnTo>
                    <a:pt x="262" y="81"/>
                  </a:lnTo>
                  <a:lnTo>
                    <a:pt x="236" y="83"/>
                  </a:lnTo>
                  <a:lnTo>
                    <a:pt x="211" y="87"/>
                  </a:lnTo>
                  <a:lnTo>
                    <a:pt x="189" y="93"/>
                  </a:lnTo>
                  <a:lnTo>
                    <a:pt x="166" y="99"/>
                  </a:lnTo>
                  <a:lnTo>
                    <a:pt x="148" y="106"/>
                  </a:lnTo>
                  <a:lnTo>
                    <a:pt x="129" y="115"/>
                  </a:lnTo>
                  <a:lnTo>
                    <a:pt x="113" y="125"/>
                  </a:lnTo>
                  <a:lnTo>
                    <a:pt x="98" y="136"/>
                  </a:lnTo>
                  <a:lnTo>
                    <a:pt x="85" y="149"/>
                  </a:lnTo>
                  <a:lnTo>
                    <a:pt x="72" y="161"/>
                  </a:lnTo>
                  <a:lnTo>
                    <a:pt x="61" y="173"/>
                  </a:lnTo>
                  <a:lnTo>
                    <a:pt x="51" y="188"/>
                  </a:lnTo>
                  <a:lnTo>
                    <a:pt x="43" y="202"/>
                  </a:lnTo>
                  <a:lnTo>
                    <a:pt x="35" y="218"/>
                  </a:lnTo>
                  <a:lnTo>
                    <a:pt x="28" y="233"/>
                  </a:lnTo>
                  <a:lnTo>
                    <a:pt x="23" y="249"/>
                  </a:lnTo>
                  <a:lnTo>
                    <a:pt x="18" y="265"/>
                  </a:lnTo>
                  <a:lnTo>
                    <a:pt x="13" y="281"/>
                  </a:lnTo>
                  <a:lnTo>
                    <a:pt x="10" y="297"/>
                  </a:lnTo>
                  <a:lnTo>
                    <a:pt x="5" y="330"/>
                  </a:lnTo>
                  <a:lnTo>
                    <a:pt x="2" y="363"/>
                  </a:lnTo>
                  <a:lnTo>
                    <a:pt x="0" y="394"/>
                  </a:lnTo>
                  <a:lnTo>
                    <a:pt x="0" y="423"/>
                  </a:lnTo>
                  <a:lnTo>
                    <a:pt x="0" y="475"/>
                  </a:lnTo>
                  <a:lnTo>
                    <a:pt x="0" y="1648"/>
                  </a:lnTo>
                  <a:lnTo>
                    <a:pt x="2532" y="1648"/>
                  </a:lnTo>
                  <a:close/>
                </a:path>
              </a:pathLst>
            </a:custGeom>
            <a:solidFill>
              <a:srgbClr val="9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79" name="Freeform 18"/>
            <p:cNvSpPr>
              <a:spLocks/>
            </p:cNvSpPr>
            <p:nvPr/>
          </p:nvSpPr>
          <p:spPr bwMode="auto">
            <a:xfrm>
              <a:off x="6472238" y="2533650"/>
              <a:ext cx="506413" cy="568325"/>
            </a:xfrm>
            <a:custGeom>
              <a:avLst/>
              <a:gdLst>
                <a:gd name="T0" fmla="*/ 0 w 958"/>
                <a:gd name="T1" fmla="*/ 0 h 1074"/>
                <a:gd name="T2" fmla="*/ 1033904516 w 958"/>
                <a:gd name="T3" fmla="*/ 2147483647 h 1074"/>
                <a:gd name="T4" fmla="*/ 2147483647 w 958"/>
                <a:gd name="T5" fmla="*/ 2147483647 h 1074"/>
                <a:gd name="T6" fmla="*/ 2147483647 w 958"/>
                <a:gd name="T7" fmla="*/ 2147483647 h 1074"/>
                <a:gd name="T8" fmla="*/ 2147483647 w 958"/>
                <a:gd name="T9" fmla="*/ 2147483647 h 1074"/>
                <a:gd name="T10" fmla="*/ 2147483647 w 958"/>
                <a:gd name="T11" fmla="*/ 2147483647 h 1074"/>
                <a:gd name="T12" fmla="*/ 2147483647 w 958"/>
                <a:gd name="T13" fmla="*/ 2147483647 h 1074"/>
                <a:gd name="T14" fmla="*/ 2147483647 w 958"/>
                <a:gd name="T15" fmla="*/ 2147483647 h 1074"/>
                <a:gd name="T16" fmla="*/ 2147483647 w 958"/>
                <a:gd name="T17" fmla="*/ 2147483647 h 1074"/>
                <a:gd name="T18" fmla="*/ 2147483647 w 958"/>
                <a:gd name="T19" fmla="*/ 2147483647 h 1074"/>
                <a:gd name="T20" fmla="*/ 2147483647 w 958"/>
                <a:gd name="T21" fmla="*/ 2147483647 h 1074"/>
                <a:gd name="T22" fmla="*/ 2147483647 w 958"/>
                <a:gd name="T23" fmla="*/ 2147483647 h 1074"/>
                <a:gd name="T24" fmla="*/ 2147483647 w 958"/>
                <a:gd name="T25" fmla="*/ 2147483647 h 1074"/>
                <a:gd name="T26" fmla="*/ 2147483647 w 958"/>
                <a:gd name="T27" fmla="*/ 2147483647 h 1074"/>
                <a:gd name="T28" fmla="*/ 2147483647 w 958"/>
                <a:gd name="T29" fmla="*/ 2147483647 h 1074"/>
                <a:gd name="T30" fmla="*/ 2147483647 w 958"/>
                <a:gd name="T31" fmla="*/ 2147483647 h 1074"/>
                <a:gd name="T32" fmla="*/ 2147483647 w 958"/>
                <a:gd name="T33" fmla="*/ 2147483647 h 1074"/>
                <a:gd name="T34" fmla="*/ 2147483647 w 958"/>
                <a:gd name="T35" fmla="*/ 2147483647 h 1074"/>
                <a:gd name="T36" fmla="*/ 2147483647 w 958"/>
                <a:gd name="T37" fmla="*/ 2147483647 h 1074"/>
                <a:gd name="T38" fmla="*/ 2147483647 w 958"/>
                <a:gd name="T39" fmla="*/ 2147483647 h 1074"/>
                <a:gd name="T40" fmla="*/ 2147483647 w 958"/>
                <a:gd name="T41" fmla="*/ 2147483647 h 1074"/>
                <a:gd name="T42" fmla="*/ 2147483647 w 958"/>
                <a:gd name="T43" fmla="*/ 2147483647 h 1074"/>
                <a:gd name="T44" fmla="*/ 2147483647 w 958"/>
                <a:gd name="T45" fmla="*/ 2147483647 h 1074"/>
                <a:gd name="T46" fmla="*/ 2147483647 w 958"/>
                <a:gd name="T47" fmla="*/ 2147483647 h 1074"/>
                <a:gd name="T48" fmla="*/ 2147483647 w 958"/>
                <a:gd name="T49" fmla="*/ 2147483647 h 1074"/>
                <a:gd name="T50" fmla="*/ 2147483647 w 958"/>
                <a:gd name="T51" fmla="*/ 2147483647 h 1074"/>
                <a:gd name="T52" fmla="*/ 2147483647 w 958"/>
                <a:gd name="T53" fmla="*/ 2147483647 h 1074"/>
                <a:gd name="T54" fmla="*/ 2147483647 w 958"/>
                <a:gd name="T55" fmla="*/ 2147483647 h 1074"/>
                <a:gd name="T56" fmla="*/ 2147483647 w 958"/>
                <a:gd name="T57" fmla="*/ 2147483647 h 1074"/>
                <a:gd name="T58" fmla="*/ 2147483647 w 958"/>
                <a:gd name="T59" fmla="*/ 2147483647 h 1074"/>
                <a:gd name="T60" fmla="*/ 2147483647 w 958"/>
                <a:gd name="T61" fmla="*/ 2147483647 h 1074"/>
                <a:gd name="T62" fmla="*/ 2147483647 w 958"/>
                <a:gd name="T63" fmla="*/ 2147483647 h 1074"/>
                <a:gd name="T64" fmla="*/ 2147483647 w 958"/>
                <a:gd name="T65" fmla="*/ 2147483647 h 1074"/>
                <a:gd name="T66" fmla="*/ 2147483647 w 958"/>
                <a:gd name="T67" fmla="*/ 2147483647 h 1074"/>
                <a:gd name="T68" fmla="*/ 2147483647 w 958"/>
                <a:gd name="T69" fmla="*/ 2147483647 h 1074"/>
                <a:gd name="T70" fmla="*/ 2147483647 w 958"/>
                <a:gd name="T71" fmla="*/ 2147483647 h 1074"/>
                <a:gd name="T72" fmla="*/ 2147483647 w 958"/>
                <a:gd name="T73" fmla="*/ 2147483647 h 1074"/>
                <a:gd name="T74" fmla="*/ 2147483647 w 958"/>
                <a:gd name="T75" fmla="*/ 2147483647 h 1074"/>
                <a:gd name="T76" fmla="*/ 2147483647 w 958"/>
                <a:gd name="T77" fmla="*/ 2147483647 h 1074"/>
                <a:gd name="T78" fmla="*/ 2147483647 w 958"/>
                <a:gd name="T79" fmla="*/ 2147483647 h 1074"/>
                <a:gd name="T80" fmla="*/ 2147483647 w 958"/>
                <a:gd name="T81" fmla="*/ 2147483647 h 1074"/>
                <a:gd name="T82" fmla="*/ 2147483647 w 958"/>
                <a:gd name="T83" fmla="*/ 2147483647 h 1074"/>
                <a:gd name="T84" fmla="*/ 2147483647 w 958"/>
                <a:gd name="T85" fmla="*/ 2147483647 h 1074"/>
                <a:gd name="T86" fmla="*/ 2147483647 w 958"/>
                <a:gd name="T87" fmla="*/ 2147483647 h 1074"/>
                <a:gd name="T88" fmla="*/ 2147483647 w 958"/>
                <a:gd name="T89" fmla="*/ 2147483647 h 1074"/>
                <a:gd name="T90" fmla="*/ 2147483647 w 958"/>
                <a:gd name="T91" fmla="*/ 2147483647 h 1074"/>
                <a:gd name="T92" fmla="*/ 2147483647 w 958"/>
                <a:gd name="T93" fmla="*/ 2147483647 h 1074"/>
                <a:gd name="T94" fmla="*/ 2147483647 w 958"/>
                <a:gd name="T95" fmla="*/ 2147483647 h 1074"/>
                <a:gd name="T96" fmla="*/ 2147483647 w 958"/>
                <a:gd name="T97" fmla="*/ 2147483647 h 1074"/>
                <a:gd name="T98" fmla="*/ 2147483647 w 958"/>
                <a:gd name="T99" fmla="*/ 2147483647 h 1074"/>
                <a:gd name="T100" fmla="*/ 2147483647 w 958"/>
                <a:gd name="T101" fmla="*/ 2147483647 h 1074"/>
                <a:gd name="T102" fmla="*/ 886363362 w 958"/>
                <a:gd name="T103" fmla="*/ 2147483647 h 1074"/>
                <a:gd name="T104" fmla="*/ 0 w 958"/>
                <a:gd name="T105" fmla="*/ 0 h 10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58" h="1074">
                  <a:moveTo>
                    <a:pt x="0" y="0"/>
                  </a:moveTo>
                  <a:lnTo>
                    <a:pt x="0" y="0"/>
                  </a:lnTo>
                  <a:lnTo>
                    <a:pt x="4" y="35"/>
                  </a:lnTo>
                  <a:lnTo>
                    <a:pt x="7" y="76"/>
                  </a:lnTo>
                  <a:lnTo>
                    <a:pt x="16" y="130"/>
                  </a:lnTo>
                  <a:lnTo>
                    <a:pt x="26" y="194"/>
                  </a:lnTo>
                  <a:lnTo>
                    <a:pt x="41" y="269"/>
                  </a:lnTo>
                  <a:lnTo>
                    <a:pt x="58" y="349"/>
                  </a:lnTo>
                  <a:lnTo>
                    <a:pt x="69" y="392"/>
                  </a:lnTo>
                  <a:lnTo>
                    <a:pt x="80" y="436"/>
                  </a:lnTo>
                  <a:lnTo>
                    <a:pt x="94" y="480"/>
                  </a:lnTo>
                  <a:lnTo>
                    <a:pt x="108" y="525"/>
                  </a:lnTo>
                  <a:lnTo>
                    <a:pt x="124" y="570"/>
                  </a:lnTo>
                  <a:lnTo>
                    <a:pt x="140" y="615"/>
                  </a:lnTo>
                  <a:lnTo>
                    <a:pt x="158" y="661"/>
                  </a:lnTo>
                  <a:lnTo>
                    <a:pt x="178" y="705"/>
                  </a:lnTo>
                  <a:lnTo>
                    <a:pt x="199" y="749"/>
                  </a:lnTo>
                  <a:lnTo>
                    <a:pt x="222" y="792"/>
                  </a:lnTo>
                  <a:lnTo>
                    <a:pt x="246" y="834"/>
                  </a:lnTo>
                  <a:lnTo>
                    <a:pt x="272" y="875"/>
                  </a:lnTo>
                  <a:lnTo>
                    <a:pt x="299" y="913"/>
                  </a:lnTo>
                  <a:lnTo>
                    <a:pt x="329" y="950"/>
                  </a:lnTo>
                  <a:lnTo>
                    <a:pt x="360" y="985"/>
                  </a:lnTo>
                  <a:lnTo>
                    <a:pt x="377" y="1002"/>
                  </a:lnTo>
                  <a:lnTo>
                    <a:pt x="393" y="1018"/>
                  </a:lnTo>
                  <a:lnTo>
                    <a:pt x="411" y="1033"/>
                  </a:lnTo>
                  <a:lnTo>
                    <a:pt x="428" y="1048"/>
                  </a:lnTo>
                  <a:lnTo>
                    <a:pt x="447" y="1062"/>
                  </a:lnTo>
                  <a:lnTo>
                    <a:pt x="465" y="1074"/>
                  </a:lnTo>
                  <a:lnTo>
                    <a:pt x="483" y="1063"/>
                  </a:lnTo>
                  <a:lnTo>
                    <a:pt x="502" y="1047"/>
                  </a:lnTo>
                  <a:lnTo>
                    <a:pt x="527" y="1023"/>
                  </a:lnTo>
                  <a:lnTo>
                    <a:pt x="558" y="994"/>
                  </a:lnTo>
                  <a:lnTo>
                    <a:pt x="575" y="975"/>
                  </a:lnTo>
                  <a:lnTo>
                    <a:pt x="593" y="955"/>
                  </a:lnTo>
                  <a:lnTo>
                    <a:pt x="611" y="932"/>
                  </a:lnTo>
                  <a:lnTo>
                    <a:pt x="631" y="907"/>
                  </a:lnTo>
                  <a:lnTo>
                    <a:pt x="651" y="881"/>
                  </a:lnTo>
                  <a:lnTo>
                    <a:pt x="671" y="851"/>
                  </a:lnTo>
                  <a:lnTo>
                    <a:pt x="692" y="819"/>
                  </a:lnTo>
                  <a:lnTo>
                    <a:pt x="713" y="786"/>
                  </a:lnTo>
                  <a:lnTo>
                    <a:pt x="734" y="749"/>
                  </a:lnTo>
                  <a:lnTo>
                    <a:pt x="755" y="709"/>
                  </a:lnTo>
                  <a:lnTo>
                    <a:pt x="776" y="667"/>
                  </a:lnTo>
                  <a:lnTo>
                    <a:pt x="796" y="622"/>
                  </a:lnTo>
                  <a:lnTo>
                    <a:pt x="815" y="575"/>
                  </a:lnTo>
                  <a:lnTo>
                    <a:pt x="835" y="525"/>
                  </a:lnTo>
                  <a:lnTo>
                    <a:pt x="854" y="471"/>
                  </a:lnTo>
                  <a:lnTo>
                    <a:pt x="872" y="416"/>
                  </a:lnTo>
                  <a:lnTo>
                    <a:pt x="890" y="356"/>
                  </a:lnTo>
                  <a:lnTo>
                    <a:pt x="906" y="295"/>
                  </a:lnTo>
                  <a:lnTo>
                    <a:pt x="921" y="230"/>
                  </a:lnTo>
                  <a:lnTo>
                    <a:pt x="934" y="161"/>
                  </a:lnTo>
                  <a:lnTo>
                    <a:pt x="948" y="89"/>
                  </a:lnTo>
                  <a:lnTo>
                    <a:pt x="958" y="15"/>
                  </a:lnTo>
                  <a:lnTo>
                    <a:pt x="944" y="43"/>
                  </a:lnTo>
                  <a:lnTo>
                    <a:pt x="928" y="69"/>
                  </a:lnTo>
                  <a:lnTo>
                    <a:pt x="913" y="94"/>
                  </a:lnTo>
                  <a:lnTo>
                    <a:pt x="896" y="116"/>
                  </a:lnTo>
                  <a:lnTo>
                    <a:pt x="880" y="137"/>
                  </a:lnTo>
                  <a:lnTo>
                    <a:pt x="862" y="157"/>
                  </a:lnTo>
                  <a:lnTo>
                    <a:pt x="844" y="176"/>
                  </a:lnTo>
                  <a:lnTo>
                    <a:pt x="825" y="192"/>
                  </a:lnTo>
                  <a:lnTo>
                    <a:pt x="807" y="208"/>
                  </a:lnTo>
                  <a:lnTo>
                    <a:pt x="788" y="222"/>
                  </a:lnTo>
                  <a:lnTo>
                    <a:pt x="770" y="234"/>
                  </a:lnTo>
                  <a:lnTo>
                    <a:pt x="750" y="245"/>
                  </a:lnTo>
                  <a:lnTo>
                    <a:pt x="730" y="255"/>
                  </a:lnTo>
                  <a:lnTo>
                    <a:pt x="711" y="265"/>
                  </a:lnTo>
                  <a:lnTo>
                    <a:pt x="692" y="272"/>
                  </a:lnTo>
                  <a:lnTo>
                    <a:pt x="672" y="280"/>
                  </a:lnTo>
                  <a:lnTo>
                    <a:pt x="653" y="285"/>
                  </a:lnTo>
                  <a:lnTo>
                    <a:pt x="634" y="290"/>
                  </a:lnTo>
                  <a:lnTo>
                    <a:pt x="596" y="298"/>
                  </a:lnTo>
                  <a:lnTo>
                    <a:pt x="561" y="302"/>
                  </a:lnTo>
                  <a:lnTo>
                    <a:pt x="526" y="304"/>
                  </a:lnTo>
                  <a:lnTo>
                    <a:pt x="495" y="304"/>
                  </a:lnTo>
                  <a:lnTo>
                    <a:pt x="465" y="303"/>
                  </a:lnTo>
                  <a:lnTo>
                    <a:pt x="439" y="301"/>
                  </a:lnTo>
                  <a:lnTo>
                    <a:pt x="417" y="298"/>
                  </a:lnTo>
                  <a:lnTo>
                    <a:pt x="382" y="292"/>
                  </a:lnTo>
                  <a:lnTo>
                    <a:pt x="350" y="285"/>
                  </a:lnTo>
                  <a:lnTo>
                    <a:pt x="319" y="277"/>
                  </a:lnTo>
                  <a:lnTo>
                    <a:pt x="291" y="269"/>
                  </a:lnTo>
                  <a:lnTo>
                    <a:pt x="264" y="259"/>
                  </a:lnTo>
                  <a:lnTo>
                    <a:pt x="239" y="249"/>
                  </a:lnTo>
                  <a:lnTo>
                    <a:pt x="215" y="238"/>
                  </a:lnTo>
                  <a:lnTo>
                    <a:pt x="193" y="226"/>
                  </a:lnTo>
                  <a:lnTo>
                    <a:pt x="172" y="214"/>
                  </a:lnTo>
                  <a:lnTo>
                    <a:pt x="153" y="203"/>
                  </a:lnTo>
                  <a:lnTo>
                    <a:pt x="136" y="191"/>
                  </a:lnTo>
                  <a:lnTo>
                    <a:pt x="120" y="177"/>
                  </a:lnTo>
                  <a:lnTo>
                    <a:pt x="104" y="165"/>
                  </a:lnTo>
                  <a:lnTo>
                    <a:pt x="90" y="152"/>
                  </a:lnTo>
                  <a:lnTo>
                    <a:pt x="78" y="140"/>
                  </a:lnTo>
                  <a:lnTo>
                    <a:pt x="67" y="126"/>
                  </a:lnTo>
                  <a:lnTo>
                    <a:pt x="48" y="102"/>
                  </a:lnTo>
                  <a:lnTo>
                    <a:pt x="32" y="78"/>
                  </a:lnTo>
                  <a:lnTo>
                    <a:pt x="21" y="57"/>
                  </a:lnTo>
                  <a:lnTo>
                    <a:pt x="12" y="38"/>
                  </a:lnTo>
                  <a:lnTo>
                    <a:pt x="6" y="22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0" name="Freeform 19"/>
            <p:cNvSpPr>
              <a:spLocks/>
            </p:cNvSpPr>
            <p:nvPr/>
          </p:nvSpPr>
          <p:spPr bwMode="auto">
            <a:xfrm>
              <a:off x="6297613" y="1343025"/>
              <a:ext cx="854075" cy="584200"/>
            </a:xfrm>
            <a:custGeom>
              <a:avLst/>
              <a:gdLst>
                <a:gd name="T0" fmla="*/ 2147483647 w 1613"/>
                <a:gd name="T1" fmla="*/ 2147483647 h 1104"/>
                <a:gd name="T2" fmla="*/ 2147483647 w 1613"/>
                <a:gd name="T3" fmla="*/ 2147483647 h 1104"/>
                <a:gd name="T4" fmla="*/ 2147483647 w 1613"/>
                <a:gd name="T5" fmla="*/ 2147483647 h 1104"/>
                <a:gd name="T6" fmla="*/ 2147483647 w 1613"/>
                <a:gd name="T7" fmla="*/ 2147483647 h 1104"/>
                <a:gd name="T8" fmla="*/ 2147483647 w 1613"/>
                <a:gd name="T9" fmla="*/ 2147483647 h 1104"/>
                <a:gd name="T10" fmla="*/ 2147483647 w 1613"/>
                <a:gd name="T11" fmla="*/ 1926239163 h 1104"/>
                <a:gd name="T12" fmla="*/ 2147483647 w 1613"/>
                <a:gd name="T13" fmla="*/ 0 h 1104"/>
                <a:gd name="T14" fmla="*/ 2147483647 w 1613"/>
                <a:gd name="T15" fmla="*/ 2147483647 h 1104"/>
                <a:gd name="T16" fmla="*/ 2147483647 w 1613"/>
                <a:gd name="T17" fmla="*/ 2147483647 h 1104"/>
                <a:gd name="T18" fmla="*/ 2147483647 w 1613"/>
                <a:gd name="T19" fmla="*/ 2147483647 h 1104"/>
                <a:gd name="T20" fmla="*/ 2147483647 w 1613"/>
                <a:gd name="T21" fmla="*/ 2147483647 h 1104"/>
                <a:gd name="T22" fmla="*/ 2147483647 w 1613"/>
                <a:gd name="T23" fmla="*/ 2147483647 h 1104"/>
                <a:gd name="T24" fmla="*/ 2147483647 w 1613"/>
                <a:gd name="T25" fmla="*/ 2147483647 h 1104"/>
                <a:gd name="T26" fmla="*/ 2147483647 w 1613"/>
                <a:gd name="T27" fmla="*/ 2147483647 h 1104"/>
                <a:gd name="T28" fmla="*/ 2147483647 w 1613"/>
                <a:gd name="T29" fmla="*/ 2147483647 h 1104"/>
                <a:gd name="T30" fmla="*/ 742125518 w 1613"/>
                <a:gd name="T31" fmla="*/ 2147483647 h 1104"/>
                <a:gd name="T32" fmla="*/ 0 w 1613"/>
                <a:gd name="T33" fmla="*/ 2147483647 h 1104"/>
                <a:gd name="T34" fmla="*/ 2147483647 w 1613"/>
                <a:gd name="T35" fmla="*/ 2147483647 h 1104"/>
                <a:gd name="T36" fmla="*/ 2147483647 w 1613"/>
                <a:gd name="T37" fmla="*/ 2147483647 h 1104"/>
                <a:gd name="T38" fmla="*/ 2147483647 w 1613"/>
                <a:gd name="T39" fmla="*/ 2147483647 h 1104"/>
                <a:gd name="T40" fmla="*/ 2147483647 w 1613"/>
                <a:gd name="T41" fmla="*/ 2147483647 h 1104"/>
                <a:gd name="T42" fmla="*/ 2147483647 w 1613"/>
                <a:gd name="T43" fmla="*/ 2147483647 h 1104"/>
                <a:gd name="T44" fmla="*/ 2147483647 w 1613"/>
                <a:gd name="T45" fmla="*/ 2147483647 h 1104"/>
                <a:gd name="T46" fmla="*/ 2147483647 w 1613"/>
                <a:gd name="T47" fmla="*/ 2147483647 h 1104"/>
                <a:gd name="T48" fmla="*/ 2147483647 w 1613"/>
                <a:gd name="T49" fmla="*/ 2147483647 h 1104"/>
                <a:gd name="T50" fmla="*/ 2147483647 w 1613"/>
                <a:gd name="T51" fmla="*/ 2147483647 h 1104"/>
                <a:gd name="T52" fmla="*/ 2147483647 w 1613"/>
                <a:gd name="T53" fmla="*/ 2147483647 h 1104"/>
                <a:gd name="T54" fmla="*/ 2147483647 w 1613"/>
                <a:gd name="T55" fmla="*/ 2147483647 h 1104"/>
                <a:gd name="T56" fmla="*/ 2147483647 w 1613"/>
                <a:gd name="T57" fmla="*/ 2147483647 h 1104"/>
                <a:gd name="T58" fmla="*/ 2147483647 w 1613"/>
                <a:gd name="T59" fmla="*/ 2147483647 h 1104"/>
                <a:gd name="T60" fmla="*/ 2147483647 w 1613"/>
                <a:gd name="T61" fmla="*/ 2147483647 h 1104"/>
                <a:gd name="T62" fmla="*/ 2147483647 w 1613"/>
                <a:gd name="T63" fmla="*/ 2147483647 h 1104"/>
                <a:gd name="T64" fmla="*/ 2147483647 w 1613"/>
                <a:gd name="T65" fmla="*/ 2147483647 h 1104"/>
                <a:gd name="T66" fmla="*/ 2147483647 w 1613"/>
                <a:gd name="T67" fmla="*/ 2147483647 h 1104"/>
                <a:gd name="T68" fmla="*/ 2147483647 w 1613"/>
                <a:gd name="T69" fmla="*/ 2147483647 h 1104"/>
                <a:gd name="T70" fmla="*/ 2147483647 w 1613"/>
                <a:gd name="T71" fmla="*/ 2147483647 h 1104"/>
                <a:gd name="T72" fmla="*/ 2147483647 w 1613"/>
                <a:gd name="T73" fmla="*/ 2147483647 h 1104"/>
                <a:gd name="T74" fmla="*/ 2147483647 w 1613"/>
                <a:gd name="T75" fmla="*/ 2147483647 h 1104"/>
                <a:gd name="T76" fmla="*/ 2147483647 w 1613"/>
                <a:gd name="T77" fmla="*/ 2147483647 h 1104"/>
                <a:gd name="T78" fmla="*/ 2147483647 w 1613"/>
                <a:gd name="T79" fmla="*/ 2147483647 h 1104"/>
                <a:gd name="T80" fmla="*/ 2147483647 w 1613"/>
                <a:gd name="T81" fmla="*/ 2147483647 h 1104"/>
                <a:gd name="T82" fmla="*/ 2147483647 w 1613"/>
                <a:gd name="T83" fmla="*/ 2147483647 h 1104"/>
                <a:gd name="T84" fmla="*/ 2147483647 w 1613"/>
                <a:gd name="T85" fmla="*/ 2147483647 h 1104"/>
                <a:gd name="T86" fmla="*/ 2147483647 w 1613"/>
                <a:gd name="T87" fmla="*/ 2147483647 h 1104"/>
                <a:gd name="T88" fmla="*/ 2147483647 w 1613"/>
                <a:gd name="T89" fmla="*/ 2147483647 h 1104"/>
                <a:gd name="T90" fmla="*/ 2147483647 w 1613"/>
                <a:gd name="T91" fmla="*/ 2147483647 h 1104"/>
                <a:gd name="T92" fmla="*/ 2147483647 w 1613"/>
                <a:gd name="T93" fmla="*/ 2147483647 h 1104"/>
                <a:gd name="T94" fmla="*/ 2147483647 w 1613"/>
                <a:gd name="T95" fmla="*/ 2147483647 h 1104"/>
                <a:gd name="T96" fmla="*/ 2147483647 w 1613"/>
                <a:gd name="T97" fmla="*/ 2147483647 h 1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613" h="1104">
                  <a:moveTo>
                    <a:pt x="1518" y="456"/>
                  </a:moveTo>
                  <a:lnTo>
                    <a:pt x="1518" y="456"/>
                  </a:lnTo>
                  <a:lnTo>
                    <a:pt x="1511" y="436"/>
                  </a:lnTo>
                  <a:lnTo>
                    <a:pt x="1503" y="417"/>
                  </a:lnTo>
                  <a:lnTo>
                    <a:pt x="1493" y="397"/>
                  </a:lnTo>
                  <a:lnTo>
                    <a:pt x="1483" y="377"/>
                  </a:lnTo>
                  <a:lnTo>
                    <a:pt x="1474" y="358"/>
                  </a:lnTo>
                  <a:lnTo>
                    <a:pt x="1462" y="340"/>
                  </a:lnTo>
                  <a:lnTo>
                    <a:pt x="1450" y="322"/>
                  </a:lnTo>
                  <a:lnTo>
                    <a:pt x="1438" y="305"/>
                  </a:lnTo>
                  <a:lnTo>
                    <a:pt x="1424" y="288"/>
                  </a:lnTo>
                  <a:lnTo>
                    <a:pt x="1410" y="271"/>
                  </a:lnTo>
                  <a:lnTo>
                    <a:pt x="1381" y="238"/>
                  </a:lnTo>
                  <a:lnTo>
                    <a:pt x="1349" y="209"/>
                  </a:lnTo>
                  <a:lnTo>
                    <a:pt x="1314" y="179"/>
                  </a:lnTo>
                  <a:lnTo>
                    <a:pt x="1278" y="153"/>
                  </a:lnTo>
                  <a:lnTo>
                    <a:pt x="1240" y="128"/>
                  </a:lnTo>
                  <a:lnTo>
                    <a:pt x="1200" y="105"/>
                  </a:lnTo>
                  <a:lnTo>
                    <a:pt x="1159" y="84"/>
                  </a:lnTo>
                  <a:lnTo>
                    <a:pt x="1116" y="65"/>
                  </a:lnTo>
                  <a:lnTo>
                    <a:pt x="1073" y="49"/>
                  </a:lnTo>
                  <a:lnTo>
                    <a:pt x="1027" y="34"/>
                  </a:lnTo>
                  <a:lnTo>
                    <a:pt x="981" y="23"/>
                  </a:lnTo>
                  <a:lnTo>
                    <a:pt x="934" y="13"/>
                  </a:lnTo>
                  <a:lnTo>
                    <a:pt x="886" y="6"/>
                  </a:lnTo>
                  <a:lnTo>
                    <a:pt x="838" y="1"/>
                  </a:lnTo>
                  <a:lnTo>
                    <a:pt x="789" y="0"/>
                  </a:lnTo>
                  <a:lnTo>
                    <a:pt x="741" y="0"/>
                  </a:lnTo>
                  <a:lnTo>
                    <a:pt x="692" y="3"/>
                  </a:lnTo>
                  <a:lnTo>
                    <a:pt x="643" y="8"/>
                  </a:lnTo>
                  <a:lnTo>
                    <a:pt x="594" y="17"/>
                  </a:lnTo>
                  <a:lnTo>
                    <a:pt x="546" y="29"/>
                  </a:lnTo>
                  <a:lnTo>
                    <a:pt x="522" y="35"/>
                  </a:lnTo>
                  <a:lnTo>
                    <a:pt x="499" y="43"/>
                  </a:lnTo>
                  <a:lnTo>
                    <a:pt x="475" y="52"/>
                  </a:lnTo>
                  <a:lnTo>
                    <a:pt x="452" y="60"/>
                  </a:lnTo>
                  <a:lnTo>
                    <a:pt x="428" y="70"/>
                  </a:lnTo>
                  <a:lnTo>
                    <a:pt x="405" y="81"/>
                  </a:lnTo>
                  <a:lnTo>
                    <a:pt x="382" y="92"/>
                  </a:lnTo>
                  <a:lnTo>
                    <a:pt x="359" y="105"/>
                  </a:lnTo>
                  <a:lnTo>
                    <a:pt x="336" y="117"/>
                  </a:lnTo>
                  <a:lnTo>
                    <a:pt x="314" y="132"/>
                  </a:lnTo>
                  <a:lnTo>
                    <a:pt x="293" y="146"/>
                  </a:lnTo>
                  <a:lnTo>
                    <a:pt x="272" y="162"/>
                  </a:lnTo>
                  <a:lnTo>
                    <a:pt x="250" y="178"/>
                  </a:lnTo>
                  <a:lnTo>
                    <a:pt x="230" y="195"/>
                  </a:lnTo>
                  <a:lnTo>
                    <a:pt x="215" y="207"/>
                  </a:lnTo>
                  <a:lnTo>
                    <a:pt x="200" y="221"/>
                  </a:lnTo>
                  <a:lnTo>
                    <a:pt x="187" y="236"/>
                  </a:lnTo>
                  <a:lnTo>
                    <a:pt x="174" y="249"/>
                  </a:lnTo>
                  <a:lnTo>
                    <a:pt x="150" y="280"/>
                  </a:lnTo>
                  <a:lnTo>
                    <a:pt x="127" y="313"/>
                  </a:lnTo>
                  <a:lnTo>
                    <a:pt x="108" y="345"/>
                  </a:lnTo>
                  <a:lnTo>
                    <a:pt x="89" y="379"/>
                  </a:lnTo>
                  <a:lnTo>
                    <a:pt x="74" y="414"/>
                  </a:lnTo>
                  <a:lnTo>
                    <a:pt x="59" y="450"/>
                  </a:lnTo>
                  <a:lnTo>
                    <a:pt x="47" y="486"/>
                  </a:lnTo>
                  <a:lnTo>
                    <a:pt x="37" y="523"/>
                  </a:lnTo>
                  <a:lnTo>
                    <a:pt x="27" y="560"/>
                  </a:lnTo>
                  <a:lnTo>
                    <a:pt x="20" y="597"/>
                  </a:lnTo>
                  <a:lnTo>
                    <a:pt x="14" y="634"/>
                  </a:lnTo>
                  <a:lnTo>
                    <a:pt x="9" y="671"/>
                  </a:lnTo>
                  <a:lnTo>
                    <a:pt x="5" y="707"/>
                  </a:lnTo>
                  <a:lnTo>
                    <a:pt x="2" y="743"/>
                  </a:lnTo>
                  <a:lnTo>
                    <a:pt x="0" y="778"/>
                  </a:lnTo>
                  <a:lnTo>
                    <a:pt x="0" y="811"/>
                  </a:lnTo>
                  <a:lnTo>
                    <a:pt x="0" y="876"/>
                  </a:lnTo>
                  <a:lnTo>
                    <a:pt x="2" y="934"/>
                  </a:lnTo>
                  <a:lnTo>
                    <a:pt x="6" y="983"/>
                  </a:lnTo>
                  <a:lnTo>
                    <a:pt x="10" y="1025"/>
                  </a:lnTo>
                  <a:lnTo>
                    <a:pt x="15" y="1057"/>
                  </a:lnTo>
                  <a:lnTo>
                    <a:pt x="18" y="1083"/>
                  </a:lnTo>
                  <a:lnTo>
                    <a:pt x="31" y="1078"/>
                  </a:lnTo>
                  <a:lnTo>
                    <a:pt x="42" y="1075"/>
                  </a:lnTo>
                  <a:lnTo>
                    <a:pt x="52" y="1071"/>
                  </a:lnTo>
                  <a:lnTo>
                    <a:pt x="62" y="1070"/>
                  </a:lnTo>
                  <a:lnTo>
                    <a:pt x="69" y="1069"/>
                  </a:lnTo>
                  <a:lnTo>
                    <a:pt x="78" y="1069"/>
                  </a:lnTo>
                  <a:lnTo>
                    <a:pt x="90" y="1070"/>
                  </a:lnTo>
                  <a:lnTo>
                    <a:pt x="100" y="1073"/>
                  </a:lnTo>
                  <a:lnTo>
                    <a:pt x="106" y="1077"/>
                  </a:lnTo>
                  <a:lnTo>
                    <a:pt x="111" y="1081"/>
                  </a:lnTo>
                  <a:lnTo>
                    <a:pt x="113" y="1043"/>
                  </a:lnTo>
                  <a:lnTo>
                    <a:pt x="115" y="1005"/>
                  </a:lnTo>
                  <a:lnTo>
                    <a:pt x="119" y="970"/>
                  </a:lnTo>
                  <a:lnTo>
                    <a:pt x="122" y="935"/>
                  </a:lnTo>
                  <a:lnTo>
                    <a:pt x="127" y="902"/>
                  </a:lnTo>
                  <a:lnTo>
                    <a:pt x="134" y="871"/>
                  </a:lnTo>
                  <a:lnTo>
                    <a:pt x="140" y="841"/>
                  </a:lnTo>
                  <a:lnTo>
                    <a:pt x="146" y="812"/>
                  </a:lnTo>
                  <a:lnTo>
                    <a:pt x="153" y="786"/>
                  </a:lnTo>
                  <a:lnTo>
                    <a:pt x="162" y="760"/>
                  </a:lnTo>
                  <a:lnTo>
                    <a:pt x="171" y="737"/>
                  </a:lnTo>
                  <a:lnTo>
                    <a:pt x="179" y="713"/>
                  </a:lnTo>
                  <a:lnTo>
                    <a:pt x="188" y="692"/>
                  </a:lnTo>
                  <a:lnTo>
                    <a:pt x="198" y="671"/>
                  </a:lnTo>
                  <a:lnTo>
                    <a:pt x="218" y="635"/>
                  </a:lnTo>
                  <a:lnTo>
                    <a:pt x="231" y="654"/>
                  </a:lnTo>
                  <a:lnTo>
                    <a:pt x="247" y="675"/>
                  </a:lnTo>
                  <a:lnTo>
                    <a:pt x="265" y="696"/>
                  </a:lnTo>
                  <a:lnTo>
                    <a:pt x="286" y="718"/>
                  </a:lnTo>
                  <a:lnTo>
                    <a:pt x="308" y="742"/>
                  </a:lnTo>
                  <a:lnTo>
                    <a:pt x="333" y="765"/>
                  </a:lnTo>
                  <a:lnTo>
                    <a:pt x="361" y="789"/>
                  </a:lnTo>
                  <a:lnTo>
                    <a:pt x="391" y="812"/>
                  </a:lnTo>
                  <a:lnTo>
                    <a:pt x="383" y="783"/>
                  </a:lnTo>
                  <a:lnTo>
                    <a:pt x="377" y="749"/>
                  </a:lnTo>
                  <a:lnTo>
                    <a:pt x="370" y="708"/>
                  </a:lnTo>
                  <a:lnTo>
                    <a:pt x="364" y="663"/>
                  </a:lnTo>
                  <a:lnTo>
                    <a:pt x="361" y="639"/>
                  </a:lnTo>
                  <a:lnTo>
                    <a:pt x="360" y="616"/>
                  </a:lnTo>
                  <a:lnTo>
                    <a:pt x="359" y="592"/>
                  </a:lnTo>
                  <a:lnTo>
                    <a:pt x="360" y="570"/>
                  </a:lnTo>
                  <a:lnTo>
                    <a:pt x="362" y="549"/>
                  </a:lnTo>
                  <a:lnTo>
                    <a:pt x="366" y="529"/>
                  </a:lnTo>
                  <a:lnTo>
                    <a:pt x="374" y="546"/>
                  </a:lnTo>
                  <a:lnTo>
                    <a:pt x="385" y="567"/>
                  </a:lnTo>
                  <a:lnTo>
                    <a:pt x="397" y="590"/>
                  </a:lnTo>
                  <a:lnTo>
                    <a:pt x="412" y="614"/>
                  </a:lnTo>
                  <a:lnTo>
                    <a:pt x="429" y="639"/>
                  </a:lnTo>
                  <a:lnTo>
                    <a:pt x="449" y="666"/>
                  </a:lnTo>
                  <a:lnTo>
                    <a:pt x="471" y="694"/>
                  </a:lnTo>
                  <a:lnTo>
                    <a:pt x="496" y="721"/>
                  </a:lnTo>
                  <a:lnTo>
                    <a:pt x="525" y="749"/>
                  </a:lnTo>
                  <a:lnTo>
                    <a:pt x="555" y="777"/>
                  </a:lnTo>
                  <a:lnTo>
                    <a:pt x="589" y="803"/>
                  </a:lnTo>
                  <a:lnTo>
                    <a:pt x="626" y="829"/>
                  </a:lnTo>
                  <a:lnTo>
                    <a:pt x="646" y="841"/>
                  </a:lnTo>
                  <a:lnTo>
                    <a:pt x="667" y="852"/>
                  </a:lnTo>
                  <a:lnTo>
                    <a:pt x="688" y="864"/>
                  </a:lnTo>
                  <a:lnTo>
                    <a:pt x="710" y="874"/>
                  </a:lnTo>
                  <a:lnTo>
                    <a:pt x="734" y="885"/>
                  </a:lnTo>
                  <a:lnTo>
                    <a:pt x="757" y="895"/>
                  </a:lnTo>
                  <a:lnTo>
                    <a:pt x="782" y="904"/>
                  </a:lnTo>
                  <a:lnTo>
                    <a:pt x="808" y="913"/>
                  </a:lnTo>
                  <a:lnTo>
                    <a:pt x="741" y="623"/>
                  </a:lnTo>
                  <a:lnTo>
                    <a:pt x="751" y="633"/>
                  </a:lnTo>
                  <a:lnTo>
                    <a:pt x="763" y="645"/>
                  </a:lnTo>
                  <a:lnTo>
                    <a:pt x="782" y="661"/>
                  </a:lnTo>
                  <a:lnTo>
                    <a:pt x="805" y="680"/>
                  </a:lnTo>
                  <a:lnTo>
                    <a:pt x="834" y="702"/>
                  </a:lnTo>
                  <a:lnTo>
                    <a:pt x="868" y="726"/>
                  </a:lnTo>
                  <a:lnTo>
                    <a:pt x="908" y="749"/>
                  </a:lnTo>
                  <a:lnTo>
                    <a:pt x="954" y="775"/>
                  </a:lnTo>
                  <a:lnTo>
                    <a:pt x="979" y="788"/>
                  </a:lnTo>
                  <a:lnTo>
                    <a:pt x="1005" y="800"/>
                  </a:lnTo>
                  <a:lnTo>
                    <a:pt x="1033" y="812"/>
                  </a:lnTo>
                  <a:lnTo>
                    <a:pt x="1062" y="824"/>
                  </a:lnTo>
                  <a:lnTo>
                    <a:pt x="1092" y="836"/>
                  </a:lnTo>
                  <a:lnTo>
                    <a:pt x="1125" y="847"/>
                  </a:lnTo>
                  <a:lnTo>
                    <a:pt x="1159" y="858"/>
                  </a:lnTo>
                  <a:lnTo>
                    <a:pt x="1194" y="868"/>
                  </a:lnTo>
                  <a:lnTo>
                    <a:pt x="1231" y="877"/>
                  </a:lnTo>
                  <a:lnTo>
                    <a:pt x="1269" y="887"/>
                  </a:lnTo>
                  <a:lnTo>
                    <a:pt x="1309" y="894"/>
                  </a:lnTo>
                  <a:lnTo>
                    <a:pt x="1351" y="902"/>
                  </a:lnTo>
                  <a:lnTo>
                    <a:pt x="1394" y="906"/>
                  </a:lnTo>
                  <a:lnTo>
                    <a:pt x="1439" y="911"/>
                  </a:lnTo>
                  <a:lnTo>
                    <a:pt x="1485" y="1098"/>
                  </a:lnTo>
                  <a:lnTo>
                    <a:pt x="1513" y="1095"/>
                  </a:lnTo>
                  <a:lnTo>
                    <a:pt x="1535" y="1095"/>
                  </a:lnTo>
                  <a:lnTo>
                    <a:pt x="1551" y="1096"/>
                  </a:lnTo>
                  <a:lnTo>
                    <a:pt x="1563" y="1097"/>
                  </a:lnTo>
                  <a:lnTo>
                    <a:pt x="1570" y="1099"/>
                  </a:lnTo>
                  <a:lnTo>
                    <a:pt x="1574" y="1102"/>
                  </a:lnTo>
                  <a:lnTo>
                    <a:pt x="1576" y="1104"/>
                  </a:lnTo>
                  <a:lnTo>
                    <a:pt x="1585" y="1083"/>
                  </a:lnTo>
                  <a:lnTo>
                    <a:pt x="1594" y="1061"/>
                  </a:lnTo>
                  <a:lnTo>
                    <a:pt x="1600" y="1036"/>
                  </a:lnTo>
                  <a:lnTo>
                    <a:pt x="1605" y="1013"/>
                  </a:lnTo>
                  <a:lnTo>
                    <a:pt x="1608" y="987"/>
                  </a:lnTo>
                  <a:lnTo>
                    <a:pt x="1611" y="962"/>
                  </a:lnTo>
                  <a:lnTo>
                    <a:pt x="1612" y="935"/>
                  </a:lnTo>
                  <a:lnTo>
                    <a:pt x="1613" y="909"/>
                  </a:lnTo>
                  <a:lnTo>
                    <a:pt x="1612" y="882"/>
                  </a:lnTo>
                  <a:lnTo>
                    <a:pt x="1611" y="854"/>
                  </a:lnTo>
                  <a:lnTo>
                    <a:pt x="1608" y="827"/>
                  </a:lnTo>
                  <a:lnTo>
                    <a:pt x="1606" y="801"/>
                  </a:lnTo>
                  <a:lnTo>
                    <a:pt x="1598" y="748"/>
                  </a:lnTo>
                  <a:lnTo>
                    <a:pt x="1589" y="696"/>
                  </a:lnTo>
                  <a:lnTo>
                    <a:pt x="1577" y="648"/>
                  </a:lnTo>
                  <a:lnTo>
                    <a:pt x="1565" y="602"/>
                  </a:lnTo>
                  <a:lnTo>
                    <a:pt x="1554" y="561"/>
                  </a:lnTo>
                  <a:lnTo>
                    <a:pt x="1543" y="525"/>
                  </a:lnTo>
                  <a:lnTo>
                    <a:pt x="1525" y="475"/>
                  </a:lnTo>
                  <a:lnTo>
                    <a:pt x="1518" y="456"/>
                  </a:lnTo>
                  <a:close/>
                </a:path>
              </a:pathLst>
            </a:custGeom>
            <a:solidFill>
              <a:srgbClr val="A78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1" name="Freeform 20"/>
            <p:cNvSpPr>
              <a:spLocks/>
            </p:cNvSpPr>
            <p:nvPr/>
          </p:nvSpPr>
          <p:spPr bwMode="auto">
            <a:xfrm>
              <a:off x="6435725" y="1195388"/>
              <a:ext cx="563563" cy="306388"/>
            </a:xfrm>
            <a:custGeom>
              <a:avLst/>
              <a:gdLst>
                <a:gd name="T0" fmla="*/ 2147483647 w 1063"/>
                <a:gd name="T1" fmla="*/ 2147483647 h 580"/>
                <a:gd name="T2" fmla="*/ 2147483647 w 1063"/>
                <a:gd name="T3" fmla="*/ 2147483647 h 580"/>
                <a:gd name="T4" fmla="*/ 2147483647 w 1063"/>
                <a:gd name="T5" fmla="*/ 2147483647 h 580"/>
                <a:gd name="T6" fmla="*/ 2147483647 w 1063"/>
                <a:gd name="T7" fmla="*/ 2147483647 h 580"/>
                <a:gd name="T8" fmla="*/ 2147483647 w 1063"/>
                <a:gd name="T9" fmla="*/ 2147483647 h 580"/>
                <a:gd name="T10" fmla="*/ 2147483647 w 1063"/>
                <a:gd name="T11" fmla="*/ 2147483647 h 580"/>
                <a:gd name="T12" fmla="*/ 2147483647 w 1063"/>
                <a:gd name="T13" fmla="*/ 2147483647 h 580"/>
                <a:gd name="T14" fmla="*/ 2147483647 w 1063"/>
                <a:gd name="T15" fmla="*/ 2147483647 h 580"/>
                <a:gd name="T16" fmla="*/ 2147483647 w 1063"/>
                <a:gd name="T17" fmla="*/ 2147483647 h 580"/>
                <a:gd name="T18" fmla="*/ 2147483647 w 1063"/>
                <a:gd name="T19" fmla="*/ 2147483647 h 580"/>
                <a:gd name="T20" fmla="*/ 2147483647 w 1063"/>
                <a:gd name="T21" fmla="*/ 2147483647 h 580"/>
                <a:gd name="T22" fmla="*/ 2147483647 w 1063"/>
                <a:gd name="T23" fmla="*/ 2147483647 h 580"/>
                <a:gd name="T24" fmla="*/ 2147483647 w 1063"/>
                <a:gd name="T25" fmla="*/ 2147483647 h 580"/>
                <a:gd name="T26" fmla="*/ 2147483647 w 1063"/>
                <a:gd name="T27" fmla="*/ 2147483647 h 580"/>
                <a:gd name="T28" fmla="*/ 2147483647 w 1063"/>
                <a:gd name="T29" fmla="*/ 2147483647 h 580"/>
                <a:gd name="T30" fmla="*/ 2147483647 w 1063"/>
                <a:gd name="T31" fmla="*/ 2147483647 h 580"/>
                <a:gd name="T32" fmla="*/ 2147483647 w 1063"/>
                <a:gd name="T33" fmla="*/ 2147483647 h 580"/>
                <a:gd name="T34" fmla="*/ 2147483647 w 1063"/>
                <a:gd name="T35" fmla="*/ 2147483647 h 580"/>
                <a:gd name="T36" fmla="*/ 2147483647 w 1063"/>
                <a:gd name="T37" fmla="*/ 2147483647 h 580"/>
                <a:gd name="T38" fmla="*/ 2147483647 w 1063"/>
                <a:gd name="T39" fmla="*/ 2147483647 h 580"/>
                <a:gd name="T40" fmla="*/ 2147483647 w 1063"/>
                <a:gd name="T41" fmla="*/ 2147483647 h 580"/>
                <a:gd name="T42" fmla="*/ 2147483647 w 1063"/>
                <a:gd name="T43" fmla="*/ 2147483647 h 580"/>
                <a:gd name="T44" fmla="*/ 2147483647 w 1063"/>
                <a:gd name="T45" fmla="*/ 2147483647 h 580"/>
                <a:gd name="T46" fmla="*/ 2147483647 w 1063"/>
                <a:gd name="T47" fmla="*/ 2147483647 h 580"/>
                <a:gd name="T48" fmla="*/ 2147483647 w 1063"/>
                <a:gd name="T49" fmla="*/ 2147483647 h 580"/>
                <a:gd name="T50" fmla="*/ 2147483647 w 1063"/>
                <a:gd name="T51" fmla="*/ 1768920553 h 580"/>
                <a:gd name="T52" fmla="*/ 2147483647 w 1063"/>
                <a:gd name="T53" fmla="*/ 294959728 h 580"/>
                <a:gd name="T54" fmla="*/ 2147483647 w 1063"/>
                <a:gd name="T55" fmla="*/ 0 h 580"/>
                <a:gd name="T56" fmla="*/ 2147483647 w 1063"/>
                <a:gd name="T57" fmla="*/ 0 h 580"/>
                <a:gd name="T58" fmla="*/ 2147483647 w 1063"/>
                <a:gd name="T59" fmla="*/ 884599736 h 580"/>
                <a:gd name="T60" fmla="*/ 2147483647 w 1063"/>
                <a:gd name="T61" fmla="*/ 2147483647 h 580"/>
                <a:gd name="T62" fmla="*/ 2147483647 w 1063"/>
                <a:gd name="T63" fmla="*/ 2147483647 h 580"/>
                <a:gd name="T64" fmla="*/ 2147483647 w 1063"/>
                <a:gd name="T65" fmla="*/ 2147483647 h 580"/>
                <a:gd name="T66" fmla="*/ 2147483647 w 1063"/>
                <a:gd name="T67" fmla="*/ 2147483647 h 580"/>
                <a:gd name="T68" fmla="*/ 2147483647 w 1063"/>
                <a:gd name="T69" fmla="*/ 2147483647 h 580"/>
                <a:gd name="T70" fmla="*/ 2147483647 w 1063"/>
                <a:gd name="T71" fmla="*/ 2147483647 h 580"/>
                <a:gd name="T72" fmla="*/ 2147483647 w 1063"/>
                <a:gd name="T73" fmla="*/ 2147483647 h 580"/>
                <a:gd name="T74" fmla="*/ 2147483647 w 1063"/>
                <a:gd name="T75" fmla="*/ 2147483647 h 580"/>
                <a:gd name="T76" fmla="*/ 2147483647 w 1063"/>
                <a:gd name="T77" fmla="*/ 2147483647 h 580"/>
                <a:gd name="T78" fmla="*/ 0 w 1063"/>
                <a:gd name="T79" fmla="*/ 2147483647 h 5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63" h="580">
                  <a:moveTo>
                    <a:pt x="149" y="580"/>
                  </a:moveTo>
                  <a:lnTo>
                    <a:pt x="149" y="580"/>
                  </a:lnTo>
                  <a:lnTo>
                    <a:pt x="166" y="574"/>
                  </a:lnTo>
                  <a:lnTo>
                    <a:pt x="186" y="567"/>
                  </a:lnTo>
                  <a:lnTo>
                    <a:pt x="213" y="558"/>
                  </a:lnTo>
                  <a:lnTo>
                    <a:pt x="248" y="547"/>
                  </a:lnTo>
                  <a:lnTo>
                    <a:pt x="287" y="537"/>
                  </a:lnTo>
                  <a:lnTo>
                    <a:pt x="333" y="527"/>
                  </a:lnTo>
                  <a:lnTo>
                    <a:pt x="384" y="518"/>
                  </a:lnTo>
                  <a:lnTo>
                    <a:pt x="438" y="512"/>
                  </a:lnTo>
                  <a:lnTo>
                    <a:pt x="467" y="510"/>
                  </a:lnTo>
                  <a:lnTo>
                    <a:pt x="496" y="508"/>
                  </a:lnTo>
                  <a:lnTo>
                    <a:pt x="527" y="507"/>
                  </a:lnTo>
                  <a:lnTo>
                    <a:pt x="558" y="507"/>
                  </a:lnTo>
                  <a:lnTo>
                    <a:pt x="590" y="508"/>
                  </a:lnTo>
                  <a:lnTo>
                    <a:pt x="623" y="511"/>
                  </a:lnTo>
                  <a:lnTo>
                    <a:pt x="655" y="515"/>
                  </a:lnTo>
                  <a:lnTo>
                    <a:pt x="688" y="520"/>
                  </a:lnTo>
                  <a:lnTo>
                    <a:pt x="723" y="526"/>
                  </a:lnTo>
                  <a:lnTo>
                    <a:pt x="756" y="533"/>
                  </a:lnTo>
                  <a:lnTo>
                    <a:pt x="791" y="543"/>
                  </a:lnTo>
                  <a:lnTo>
                    <a:pt x="824" y="553"/>
                  </a:lnTo>
                  <a:lnTo>
                    <a:pt x="859" y="567"/>
                  </a:lnTo>
                  <a:lnTo>
                    <a:pt x="894" y="580"/>
                  </a:lnTo>
                  <a:lnTo>
                    <a:pt x="976" y="444"/>
                  </a:lnTo>
                  <a:lnTo>
                    <a:pt x="1035" y="348"/>
                  </a:lnTo>
                  <a:lnTo>
                    <a:pt x="1054" y="313"/>
                  </a:lnTo>
                  <a:lnTo>
                    <a:pt x="1063" y="296"/>
                  </a:lnTo>
                  <a:lnTo>
                    <a:pt x="1063" y="289"/>
                  </a:lnTo>
                  <a:lnTo>
                    <a:pt x="1061" y="278"/>
                  </a:lnTo>
                  <a:lnTo>
                    <a:pt x="1056" y="262"/>
                  </a:lnTo>
                  <a:lnTo>
                    <a:pt x="1047" y="242"/>
                  </a:lnTo>
                  <a:lnTo>
                    <a:pt x="1035" y="220"/>
                  </a:lnTo>
                  <a:lnTo>
                    <a:pt x="1019" y="195"/>
                  </a:lnTo>
                  <a:lnTo>
                    <a:pt x="1009" y="182"/>
                  </a:lnTo>
                  <a:lnTo>
                    <a:pt x="997" y="168"/>
                  </a:lnTo>
                  <a:lnTo>
                    <a:pt x="985" y="156"/>
                  </a:lnTo>
                  <a:lnTo>
                    <a:pt x="971" y="142"/>
                  </a:lnTo>
                  <a:lnTo>
                    <a:pt x="955" y="129"/>
                  </a:lnTo>
                  <a:lnTo>
                    <a:pt x="939" y="115"/>
                  </a:lnTo>
                  <a:lnTo>
                    <a:pt x="921" y="103"/>
                  </a:lnTo>
                  <a:lnTo>
                    <a:pt x="901" y="89"/>
                  </a:lnTo>
                  <a:lnTo>
                    <a:pt x="880" y="77"/>
                  </a:lnTo>
                  <a:lnTo>
                    <a:pt x="856" y="66"/>
                  </a:lnTo>
                  <a:lnTo>
                    <a:pt x="832" y="54"/>
                  </a:lnTo>
                  <a:lnTo>
                    <a:pt x="806" y="44"/>
                  </a:lnTo>
                  <a:lnTo>
                    <a:pt x="777" y="35"/>
                  </a:lnTo>
                  <a:lnTo>
                    <a:pt x="746" y="26"/>
                  </a:lnTo>
                  <a:lnTo>
                    <a:pt x="714" y="19"/>
                  </a:lnTo>
                  <a:lnTo>
                    <a:pt x="679" y="12"/>
                  </a:lnTo>
                  <a:lnTo>
                    <a:pt x="644" y="7"/>
                  </a:lnTo>
                  <a:lnTo>
                    <a:pt x="605" y="2"/>
                  </a:lnTo>
                  <a:lnTo>
                    <a:pt x="564" y="1"/>
                  </a:lnTo>
                  <a:lnTo>
                    <a:pt x="521" y="0"/>
                  </a:lnTo>
                  <a:lnTo>
                    <a:pt x="485" y="0"/>
                  </a:lnTo>
                  <a:lnTo>
                    <a:pt x="451" y="2"/>
                  </a:lnTo>
                  <a:lnTo>
                    <a:pt x="418" y="6"/>
                  </a:lnTo>
                  <a:lnTo>
                    <a:pt x="387" y="10"/>
                  </a:lnTo>
                  <a:lnTo>
                    <a:pt x="357" y="16"/>
                  </a:lnTo>
                  <a:lnTo>
                    <a:pt x="328" y="22"/>
                  </a:lnTo>
                  <a:lnTo>
                    <a:pt x="301" y="30"/>
                  </a:lnTo>
                  <a:lnTo>
                    <a:pt x="276" y="38"/>
                  </a:lnTo>
                  <a:lnTo>
                    <a:pt x="251" y="47"/>
                  </a:lnTo>
                  <a:lnTo>
                    <a:pt x="228" y="57"/>
                  </a:lnTo>
                  <a:lnTo>
                    <a:pt x="206" y="67"/>
                  </a:lnTo>
                  <a:lnTo>
                    <a:pt x="186" y="78"/>
                  </a:lnTo>
                  <a:lnTo>
                    <a:pt x="166" y="89"/>
                  </a:lnTo>
                  <a:lnTo>
                    <a:pt x="147" y="100"/>
                  </a:lnTo>
                  <a:lnTo>
                    <a:pt x="131" y="111"/>
                  </a:lnTo>
                  <a:lnTo>
                    <a:pt x="115" y="122"/>
                  </a:lnTo>
                  <a:lnTo>
                    <a:pt x="87" y="146"/>
                  </a:lnTo>
                  <a:lnTo>
                    <a:pt x="63" y="168"/>
                  </a:lnTo>
                  <a:lnTo>
                    <a:pt x="44" y="189"/>
                  </a:lnTo>
                  <a:lnTo>
                    <a:pt x="27" y="208"/>
                  </a:lnTo>
                  <a:lnTo>
                    <a:pt x="15" y="224"/>
                  </a:lnTo>
                  <a:lnTo>
                    <a:pt x="6" y="236"/>
                  </a:lnTo>
                  <a:lnTo>
                    <a:pt x="0" y="246"/>
                  </a:lnTo>
                  <a:lnTo>
                    <a:pt x="149" y="580"/>
                  </a:lnTo>
                  <a:close/>
                </a:path>
              </a:pathLst>
            </a:custGeom>
            <a:solidFill>
              <a:srgbClr val="9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2" name="Freeform 21"/>
            <p:cNvSpPr>
              <a:spLocks/>
            </p:cNvSpPr>
            <p:nvPr/>
          </p:nvSpPr>
          <p:spPr bwMode="auto">
            <a:xfrm>
              <a:off x="6646863" y="1255713"/>
              <a:ext cx="157163" cy="157163"/>
            </a:xfrm>
            <a:custGeom>
              <a:avLst/>
              <a:gdLst>
                <a:gd name="T0" fmla="*/ 2147483647 w 297"/>
                <a:gd name="T1" fmla="*/ 2147483647 h 296"/>
                <a:gd name="T2" fmla="*/ 2147483647 w 297"/>
                <a:gd name="T3" fmla="*/ 2147483647 h 296"/>
                <a:gd name="T4" fmla="*/ 2147483647 w 297"/>
                <a:gd name="T5" fmla="*/ 2147483647 h 296"/>
                <a:gd name="T6" fmla="*/ 2147483647 w 297"/>
                <a:gd name="T7" fmla="*/ 2095469677 h 296"/>
                <a:gd name="T8" fmla="*/ 2147483647 w 297"/>
                <a:gd name="T9" fmla="*/ 598786251 h 296"/>
                <a:gd name="T10" fmla="*/ 2147483647 w 297"/>
                <a:gd name="T11" fmla="*/ 0 h 296"/>
                <a:gd name="T12" fmla="*/ 2147483647 w 297"/>
                <a:gd name="T13" fmla="*/ 0 h 296"/>
                <a:gd name="T14" fmla="*/ 2147483647 w 297"/>
                <a:gd name="T15" fmla="*/ 1197571972 h 296"/>
                <a:gd name="T16" fmla="*/ 2147483647 w 297"/>
                <a:gd name="T17" fmla="*/ 2147483647 h 296"/>
                <a:gd name="T18" fmla="*/ 2147483647 w 297"/>
                <a:gd name="T19" fmla="*/ 2147483647 h 296"/>
                <a:gd name="T20" fmla="*/ 2147483647 w 297"/>
                <a:gd name="T21" fmla="*/ 2147483647 h 296"/>
                <a:gd name="T22" fmla="*/ 2147483647 w 297"/>
                <a:gd name="T23" fmla="*/ 2147483647 h 296"/>
                <a:gd name="T24" fmla="*/ 2147483647 w 297"/>
                <a:gd name="T25" fmla="*/ 2147483647 h 296"/>
                <a:gd name="T26" fmla="*/ 2074381737 w 297"/>
                <a:gd name="T27" fmla="*/ 2147483647 h 296"/>
                <a:gd name="T28" fmla="*/ 444670219 w 297"/>
                <a:gd name="T29" fmla="*/ 2147483647 h 296"/>
                <a:gd name="T30" fmla="*/ 0 w 297"/>
                <a:gd name="T31" fmla="*/ 2147483647 h 296"/>
                <a:gd name="T32" fmla="*/ 148130096 w 297"/>
                <a:gd name="T33" fmla="*/ 2147483647 h 296"/>
                <a:gd name="T34" fmla="*/ 1185321229 w 297"/>
                <a:gd name="T35" fmla="*/ 2147483647 h 296"/>
                <a:gd name="T36" fmla="*/ 2147483647 w 297"/>
                <a:gd name="T37" fmla="*/ 2147483647 h 296"/>
                <a:gd name="T38" fmla="*/ 2147483647 w 297"/>
                <a:gd name="T39" fmla="*/ 2147483647 h 296"/>
                <a:gd name="T40" fmla="*/ 2147483647 w 297"/>
                <a:gd name="T41" fmla="*/ 2147483647 h 296"/>
                <a:gd name="T42" fmla="*/ 2147483647 w 297"/>
                <a:gd name="T43" fmla="*/ 2147483647 h 296"/>
                <a:gd name="T44" fmla="*/ 2147483647 w 297"/>
                <a:gd name="T45" fmla="*/ 2147483647 h 296"/>
                <a:gd name="T46" fmla="*/ 2147483647 w 297"/>
                <a:gd name="T47" fmla="*/ 2147483647 h 296"/>
                <a:gd name="T48" fmla="*/ 2147483647 w 297"/>
                <a:gd name="T49" fmla="*/ 2147483647 h 296"/>
                <a:gd name="T50" fmla="*/ 2147483647 w 297"/>
                <a:gd name="T51" fmla="*/ 2147483647 h 296"/>
                <a:gd name="T52" fmla="*/ 2147483647 w 297"/>
                <a:gd name="T53" fmla="*/ 2147483647 h 296"/>
                <a:gd name="T54" fmla="*/ 2147483647 w 297"/>
                <a:gd name="T55" fmla="*/ 2147483647 h 296"/>
                <a:gd name="T56" fmla="*/ 2147483647 w 297"/>
                <a:gd name="T57" fmla="*/ 2147483647 h 296"/>
                <a:gd name="T58" fmla="*/ 2147483647 w 297"/>
                <a:gd name="T59" fmla="*/ 2147483647 h 296"/>
                <a:gd name="T60" fmla="*/ 2147483647 w 297"/>
                <a:gd name="T61" fmla="*/ 2147483647 h 296"/>
                <a:gd name="T62" fmla="*/ 2147483647 w 297"/>
                <a:gd name="T63" fmla="*/ 2147483647 h 296"/>
                <a:gd name="T64" fmla="*/ 2147483647 w 297"/>
                <a:gd name="T65" fmla="*/ 2147483647 h 296"/>
                <a:gd name="T66" fmla="*/ 2147483647 w 297"/>
                <a:gd name="T67" fmla="*/ 2147483647 h 296"/>
                <a:gd name="T68" fmla="*/ 2147483647 w 297"/>
                <a:gd name="T69" fmla="*/ 2147483647 h 296"/>
                <a:gd name="T70" fmla="*/ 2147483647 w 297"/>
                <a:gd name="T71" fmla="*/ 2147483647 h 296"/>
                <a:gd name="T72" fmla="*/ 2147483647 w 297"/>
                <a:gd name="T73" fmla="*/ 2147483647 h 296"/>
                <a:gd name="T74" fmla="*/ 2147483647 w 297"/>
                <a:gd name="T75" fmla="*/ 2147483647 h 296"/>
                <a:gd name="T76" fmla="*/ 2147483647 w 297"/>
                <a:gd name="T77" fmla="*/ 2147483647 h 296"/>
                <a:gd name="T78" fmla="*/ 2147483647 w 297"/>
                <a:gd name="T79" fmla="*/ 2147483647 h 296"/>
                <a:gd name="T80" fmla="*/ 2147483647 w 297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97" h="296">
                  <a:moveTo>
                    <a:pt x="248" y="99"/>
                  </a:moveTo>
                  <a:lnTo>
                    <a:pt x="196" y="99"/>
                  </a:lnTo>
                  <a:lnTo>
                    <a:pt x="196" y="48"/>
                  </a:lnTo>
                  <a:lnTo>
                    <a:pt x="196" y="39"/>
                  </a:lnTo>
                  <a:lnTo>
                    <a:pt x="193" y="30"/>
                  </a:lnTo>
                  <a:lnTo>
                    <a:pt x="189" y="21"/>
                  </a:lnTo>
                  <a:lnTo>
                    <a:pt x="183" y="14"/>
                  </a:lnTo>
                  <a:lnTo>
                    <a:pt x="175" y="8"/>
                  </a:lnTo>
                  <a:lnTo>
                    <a:pt x="167" y="4"/>
                  </a:lnTo>
                  <a:lnTo>
                    <a:pt x="158" y="0"/>
                  </a:lnTo>
                  <a:lnTo>
                    <a:pt x="148" y="0"/>
                  </a:lnTo>
                  <a:lnTo>
                    <a:pt x="138" y="0"/>
                  </a:lnTo>
                  <a:lnTo>
                    <a:pt x="130" y="4"/>
                  </a:lnTo>
                  <a:lnTo>
                    <a:pt x="121" y="8"/>
                  </a:lnTo>
                  <a:lnTo>
                    <a:pt x="113" y="14"/>
                  </a:lnTo>
                  <a:lnTo>
                    <a:pt x="109" y="21"/>
                  </a:lnTo>
                  <a:lnTo>
                    <a:pt x="104" y="30"/>
                  </a:lnTo>
                  <a:lnTo>
                    <a:pt x="101" y="39"/>
                  </a:lnTo>
                  <a:lnTo>
                    <a:pt x="100" y="48"/>
                  </a:lnTo>
                  <a:lnTo>
                    <a:pt x="100" y="99"/>
                  </a:lnTo>
                  <a:lnTo>
                    <a:pt x="49" y="99"/>
                  </a:lnTo>
                  <a:lnTo>
                    <a:pt x="39" y="100"/>
                  </a:lnTo>
                  <a:lnTo>
                    <a:pt x="29" y="103"/>
                  </a:lnTo>
                  <a:lnTo>
                    <a:pt x="22" y="108"/>
                  </a:lnTo>
                  <a:lnTo>
                    <a:pt x="14" y="114"/>
                  </a:lnTo>
                  <a:lnTo>
                    <a:pt x="8" y="120"/>
                  </a:lnTo>
                  <a:lnTo>
                    <a:pt x="3" y="129"/>
                  </a:lnTo>
                  <a:lnTo>
                    <a:pt x="1" y="138"/>
                  </a:lnTo>
                  <a:lnTo>
                    <a:pt x="0" y="147"/>
                  </a:lnTo>
                  <a:lnTo>
                    <a:pt x="1" y="157"/>
                  </a:lnTo>
                  <a:lnTo>
                    <a:pt x="3" y="167"/>
                  </a:lnTo>
                  <a:lnTo>
                    <a:pt x="8" y="175"/>
                  </a:lnTo>
                  <a:lnTo>
                    <a:pt x="14" y="182"/>
                  </a:lnTo>
                  <a:lnTo>
                    <a:pt x="22" y="188"/>
                  </a:lnTo>
                  <a:lnTo>
                    <a:pt x="29" y="193"/>
                  </a:lnTo>
                  <a:lnTo>
                    <a:pt x="39" y="196"/>
                  </a:lnTo>
                  <a:lnTo>
                    <a:pt x="49" y="197"/>
                  </a:lnTo>
                  <a:lnTo>
                    <a:pt x="100" y="197"/>
                  </a:lnTo>
                  <a:lnTo>
                    <a:pt x="100" y="248"/>
                  </a:lnTo>
                  <a:lnTo>
                    <a:pt x="101" y="258"/>
                  </a:lnTo>
                  <a:lnTo>
                    <a:pt x="104" y="266"/>
                  </a:lnTo>
                  <a:lnTo>
                    <a:pt x="109" y="275"/>
                  </a:lnTo>
                  <a:lnTo>
                    <a:pt x="113" y="282"/>
                  </a:lnTo>
                  <a:lnTo>
                    <a:pt x="121" y="287"/>
                  </a:lnTo>
                  <a:lnTo>
                    <a:pt x="130" y="292"/>
                  </a:lnTo>
                  <a:lnTo>
                    <a:pt x="138" y="295"/>
                  </a:lnTo>
                  <a:lnTo>
                    <a:pt x="148" y="296"/>
                  </a:lnTo>
                  <a:lnTo>
                    <a:pt x="158" y="295"/>
                  </a:lnTo>
                  <a:lnTo>
                    <a:pt x="167" y="292"/>
                  </a:lnTo>
                  <a:lnTo>
                    <a:pt x="175" y="287"/>
                  </a:lnTo>
                  <a:lnTo>
                    <a:pt x="183" y="282"/>
                  </a:lnTo>
                  <a:lnTo>
                    <a:pt x="189" y="275"/>
                  </a:lnTo>
                  <a:lnTo>
                    <a:pt x="193" y="266"/>
                  </a:lnTo>
                  <a:lnTo>
                    <a:pt x="196" y="258"/>
                  </a:lnTo>
                  <a:lnTo>
                    <a:pt x="196" y="248"/>
                  </a:lnTo>
                  <a:lnTo>
                    <a:pt x="196" y="197"/>
                  </a:lnTo>
                  <a:lnTo>
                    <a:pt x="248" y="197"/>
                  </a:lnTo>
                  <a:lnTo>
                    <a:pt x="258" y="196"/>
                  </a:lnTo>
                  <a:lnTo>
                    <a:pt x="267" y="193"/>
                  </a:lnTo>
                  <a:lnTo>
                    <a:pt x="276" y="188"/>
                  </a:lnTo>
                  <a:lnTo>
                    <a:pt x="282" y="182"/>
                  </a:lnTo>
                  <a:lnTo>
                    <a:pt x="288" y="175"/>
                  </a:lnTo>
                  <a:lnTo>
                    <a:pt x="293" y="167"/>
                  </a:lnTo>
                  <a:lnTo>
                    <a:pt x="295" y="157"/>
                  </a:lnTo>
                  <a:lnTo>
                    <a:pt x="297" y="147"/>
                  </a:lnTo>
                  <a:lnTo>
                    <a:pt x="295" y="138"/>
                  </a:lnTo>
                  <a:lnTo>
                    <a:pt x="293" y="129"/>
                  </a:lnTo>
                  <a:lnTo>
                    <a:pt x="288" y="120"/>
                  </a:lnTo>
                  <a:lnTo>
                    <a:pt x="282" y="114"/>
                  </a:lnTo>
                  <a:lnTo>
                    <a:pt x="276" y="108"/>
                  </a:lnTo>
                  <a:lnTo>
                    <a:pt x="267" y="103"/>
                  </a:lnTo>
                  <a:lnTo>
                    <a:pt x="258" y="100"/>
                  </a:lnTo>
                  <a:lnTo>
                    <a:pt x="24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3" name="Freeform 22"/>
            <p:cNvSpPr>
              <a:spLocks/>
            </p:cNvSpPr>
            <p:nvPr/>
          </p:nvSpPr>
          <p:spPr bwMode="auto">
            <a:xfrm>
              <a:off x="6402388" y="2520950"/>
              <a:ext cx="323850" cy="581025"/>
            </a:xfrm>
            <a:custGeom>
              <a:avLst/>
              <a:gdLst>
                <a:gd name="T0" fmla="*/ 2147483647 w 610"/>
                <a:gd name="T1" fmla="*/ 0 h 1097"/>
                <a:gd name="T2" fmla="*/ 2147483647 w 610"/>
                <a:gd name="T3" fmla="*/ 2147483647 h 1097"/>
                <a:gd name="T4" fmla="*/ 2147483647 w 610"/>
                <a:gd name="T5" fmla="*/ 2147483647 h 1097"/>
                <a:gd name="T6" fmla="*/ 1646042482 w 610"/>
                <a:gd name="T7" fmla="*/ 2147483647 h 1097"/>
                <a:gd name="T8" fmla="*/ 748329220 w 610"/>
                <a:gd name="T9" fmla="*/ 2147483647 h 1097"/>
                <a:gd name="T10" fmla="*/ 149665950 w 610"/>
                <a:gd name="T11" fmla="*/ 2147483647 h 1097"/>
                <a:gd name="T12" fmla="*/ 0 w 610"/>
                <a:gd name="T13" fmla="*/ 2147483647 h 1097"/>
                <a:gd name="T14" fmla="*/ 748329220 w 610"/>
                <a:gd name="T15" fmla="*/ 2147483647 h 1097"/>
                <a:gd name="T16" fmla="*/ 2147483647 w 610"/>
                <a:gd name="T17" fmla="*/ 2147483647 h 1097"/>
                <a:gd name="T18" fmla="*/ 2147483647 w 610"/>
                <a:gd name="T19" fmla="*/ 2147483647 h 1097"/>
                <a:gd name="T20" fmla="*/ 2147483647 w 610"/>
                <a:gd name="T21" fmla="*/ 2147483647 h 1097"/>
                <a:gd name="T22" fmla="*/ 2147483647 w 610"/>
                <a:gd name="T23" fmla="*/ 2147483647 h 1097"/>
                <a:gd name="T24" fmla="*/ 2147483647 w 610"/>
                <a:gd name="T25" fmla="*/ 2147483647 h 1097"/>
                <a:gd name="T26" fmla="*/ 2147483647 w 610"/>
                <a:gd name="T27" fmla="*/ 2147483647 h 1097"/>
                <a:gd name="T28" fmla="*/ 2147483647 w 610"/>
                <a:gd name="T29" fmla="*/ 2147483647 h 1097"/>
                <a:gd name="T30" fmla="*/ 2147483647 w 610"/>
                <a:gd name="T31" fmla="*/ 2147483647 h 1097"/>
                <a:gd name="T32" fmla="*/ 2147483647 w 610"/>
                <a:gd name="T33" fmla="*/ 2147483647 h 1097"/>
                <a:gd name="T34" fmla="*/ 2147483647 w 610"/>
                <a:gd name="T35" fmla="*/ 2147483647 h 1097"/>
                <a:gd name="T36" fmla="*/ 2147483647 w 610"/>
                <a:gd name="T37" fmla="*/ 2147483647 h 1097"/>
                <a:gd name="T38" fmla="*/ 2147483647 w 610"/>
                <a:gd name="T39" fmla="*/ 2147483647 h 1097"/>
                <a:gd name="T40" fmla="*/ 2147483647 w 610"/>
                <a:gd name="T41" fmla="*/ 2147483647 h 1097"/>
                <a:gd name="T42" fmla="*/ 2147483647 w 610"/>
                <a:gd name="T43" fmla="*/ 2147483647 h 1097"/>
                <a:gd name="T44" fmla="*/ 2147483647 w 610"/>
                <a:gd name="T45" fmla="*/ 2147483647 h 1097"/>
                <a:gd name="T46" fmla="*/ 2147483647 w 610"/>
                <a:gd name="T47" fmla="*/ 2147483647 h 1097"/>
                <a:gd name="T48" fmla="*/ 2147483647 w 610"/>
                <a:gd name="T49" fmla="*/ 2147483647 h 1097"/>
                <a:gd name="T50" fmla="*/ 2147483647 w 610"/>
                <a:gd name="T51" fmla="*/ 2147483647 h 1097"/>
                <a:gd name="T52" fmla="*/ 2147483647 w 610"/>
                <a:gd name="T53" fmla="*/ 2147483647 h 1097"/>
                <a:gd name="T54" fmla="*/ 2147483647 w 610"/>
                <a:gd name="T55" fmla="*/ 2147483647 h 1097"/>
                <a:gd name="T56" fmla="*/ 2147483647 w 610"/>
                <a:gd name="T57" fmla="*/ 2147483647 h 1097"/>
                <a:gd name="T58" fmla="*/ 2147483647 w 610"/>
                <a:gd name="T59" fmla="*/ 2147483647 h 1097"/>
                <a:gd name="T60" fmla="*/ 2147483647 w 610"/>
                <a:gd name="T61" fmla="*/ 2147483647 h 1097"/>
                <a:gd name="T62" fmla="*/ 2147483647 w 610"/>
                <a:gd name="T63" fmla="*/ 2147483647 h 1097"/>
                <a:gd name="T64" fmla="*/ 2147483647 w 610"/>
                <a:gd name="T65" fmla="*/ 2147483647 h 1097"/>
                <a:gd name="T66" fmla="*/ 2147483647 w 610"/>
                <a:gd name="T67" fmla="*/ 2147483647 h 1097"/>
                <a:gd name="T68" fmla="*/ 2147483647 w 610"/>
                <a:gd name="T69" fmla="*/ 2147483647 h 1097"/>
                <a:gd name="T70" fmla="*/ 2147483647 w 610"/>
                <a:gd name="T71" fmla="*/ 0 h 10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10" h="1097">
                  <a:moveTo>
                    <a:pt x="196" y="0"/>
                  </a:moveTo>
                  <a:lnTo>
                    <a:pt x="196" y="0"/>
                  </a:lnTo>
                  <a:lnTo>
                    <a:pt x="170" y="5"/>
                  </a:lnTo>
                  <a:lnTo>
                    <a:pt x="110" y="16"/>
                  </a:lnTo>
                  <a:lnTo>
                    <a:pt x="77" y="22"/>
                  </a:lnTo>
                  <a:lnTo>
                    <a:pt x="46" y="29"/>
                  </a:lnTo>
                  <a:lnTo>
                    <a:pt x="21" y="37"/>
                  </a:lnTo>
                  <a:lnTo>
                    <a:pt x="11" y="40"/>
                  </a:lnTo>
                  <a:lnTo>
                    <a:pt x="5" y="43"/>
                  </a:lnTo>
                  <a:lnTo>
                    <a:pt x="3" y="47"/>
                  </a:lnTo>
                  <a:lnTo>
                    <a:pt x="1" y="53"/>
                  </a:lnTo>
                  <a:lnTo>
                    <a:pt x="0" y="75"/>
                  </a:lnTo>
                  <a:lnTo>
                    <a:pt x="0" y="106"/>
                  </a:lnTo>
                  <a:lnTo>
                    <a:pt x="1" y="147"/>
                  </a:lnTo>
                  <a:lnTo>
                    <a:pt x="5" y="194"/>
                  </a:lnTo>
                  <a:lnTo>
                    <a:pt x="10" y="247"/>
                  </a:lnTo>
                  <a:lnTo>
                    <a:pt x="20" y="360"/>
                  </a:lnTo>
                  <a:lnTo>
                    <a:pt x="32" y="471"/>
                  </a:lnTo>
                  <a:lnTo>
                    <a:pt x="43" y="569"/>
                  </a:lnTo>
                  <a:lnTo>
                    <a:pt x="55" y="663"/>
                  </a:lnTo>
                  <a:lnTo>
                    <a:pt x="196" y="618"/>
                  </a:lnTo>
                  <a:lnTo>
                    <a:pt x="125" y="842"/>
                  </a:lnTo>
                  <a:lnTo>
                    <a:pt x="133" y="852"/>
                  </a:lnTo>
                  <a:lnTo>
                    <a:pt x="141" y="863"/>
                  </a:lnTo>
                  <a:lnTo>
                    <a:pt x="154" y="878"/>
                  </a:lnTo>
                  <a:lnTo>
                    <a:pt x="170" y="897"/>
                  </a:lnTo>
                  <a:lnTo>
                    <a:pt x="189" y="916"/>
                  </a:lnTo>
                  <a:lnTo>
                    <a:pt x="213" y="939"/>
                  </a:lnTo>
                  <a:lnTo>
                    <a:pt x="241" y="961"/>
                  </a:lnTo>
                  <a:lnTo>
                    <a:pt x="272" y="984"/>
                  </a:lnTo>
                  <a:lnTo>
                    <a:pt x="308" y="1007"/>
                  </a:lnTo>
                  <a:lnTo>
                    <a:pt x="328" y="1018"/>
                  </a:lnTo>
                  <a:lnTo>
                    <a:pt x="348" y="1028"/>
                  </a:lnTo>
                  <a:lnTo>
                    <a:pt x="369" y="1038"/>
                  </a:lnTo>
                  <a:lnTo>
                    <a:pt x="392" y="1048"/>
                  </a:lnTo>
                  <a:lnTo>
                    <a:pt x="416" y="1057"/>
                  </a:lnTo>
                  <a:lnTo>
                    <a:pt x="439" y="1065"/>
                  </a:lnTo>
                  <a:lnTo>
                    <a:pt x="465" y="1073"/>
                  </a:lnTo>
                  <a:lnTo>
                    <a:pt x="493" y="1080"/>
                  </a:lnTo>
                  <a:lnTo>
                    <a:pt x="520" y="1086"/>
                  </a:lnTo>
                  <a:lnTo>
                    <a:pt x="549" y="1091"/>
                  </a:lnTo>
                  <a:lnTo>
                    <a:pt x="579" y="1095"/>
                  </a:lnTo>
                  <a:lnTo>
                    <a:pt x="610" y="1097"/>
                  </a:lnTo>
                  <a:lnTo>
                    <a:pt x="595" y="1085"/>
                  </a:lnTo>
                  <a:lnTo>
                    <a:pt x="578" y="1069"/>
                  </a:lnTo>
                  <a:lnTo>
                    <a:pt x="554" y="1045"/>
                  </a:lnTo>
                  <a:lnTo>
                    <a:pt x="527" y="1013"/>
                  </a:lnTo>
                  <a:lnTo>
                    <a:pt x="512" y="994"/>
                  </a:lnTo>
                  <a:lnTo>
                    <a:pt x="496" y="973"/>
                  </a:lnTo>
                  <a:lnTo>
                    <a:pt x="480" y="950"/>
                  </a:lnTo>
                  <a:lnTo>
                    <a:pt x="463" y="924"/>
                  </a:lnTo>
                  <a:lnTo>
                    <a:pt x="446" y="897"/>
                  </a:lnTo>
                  <a:lnTo>
                    <a:pt x="428" y="866"/>
                  </a:lnTo>
                  <a:lnTo>
                    <a:pt x="410" y="832"/>
                  </a:lnTo>
                  <a:lnTo>
                    <a:pt x="391" y="798"/>
                  </a:lnTo>
                  <a:lnTo>
                    <a:pt x="374" y="759"/>
                  </a:lnTo>
                  <a:lnTo>
                    <a:pt x="356" y="718"/>
                  </a:lnTo>
                  <a:lnTo>
                    <a:pt x="338" y="675"/>
                  </a:lnTo>
                  <a:lnTo>
                    <a:pt x="321" y="629"/>
                  </a:lnTo>
                  <a:lnTo>
                    <a:pt x="304" y="580"/>
                  </a:lnTo>
                  <a:lnTo>
                    <a:pt x="288" y="528"/>
                  </a:lnTo>
                  <a:lnTo>
                    <a:pt x="274" y="473"/>
                  </a:lnTo>
                  <a:lnTo>
                    <a:pt x="259" y="415"/>
                  </a:lnTo>
                  <a:lnTo>
                    <a:pt x="245" y="355"/>
                  </a:lnTo>
                  <a:lnTo>
                    <a:pt x="233" y="290"/>
                  </a:lnTo>
                  <a:lnTo>
                    <a:pt x="222" y="222"/>
                  </a:lnTo>
                  <a:lnTo>
                    <a:pt x="212" y="152"/>
                  </a:lnTo>
                  <a:lnTo>
                    <a:pt x="203" y="78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4" name="Freeform 23"/>
            <p:cNvSpPr>
              <a:spLocks/>
            </p:cNvSpPr>
            <p:nvPr/>
          </p:nvSpPr>
          <p:spPr bwMode="auto">
            <a:xfrm>
              <a:off x="6718300" y="2520950"/>
              <a:ext cx="331788" cy="581025"/>
            </a:xfrm>
            <a:custGeom>
              <a:avLst/>
              <a:gdLst>
                <a:gd name="T0" fmla="*/ 2147483647 w 628"/>
                <a:gd name="T1" fmla="*/ 0 h 1097"/>
                <a:gd name="T2" fmla="*/ 2147483647 w 628"/>
                <a:gd name="T3" fmla="*/ 2147483647 h 1097"/>
                <a:gd name="T4" fmla="*/ 2147483647 w 628"/>
                <a:gd name="T5" fmla="*/ 2147483647 h 1097"/>
                <a:gd name="T6" fmla="*/ 2147483647 w 628"/>
                <a:gd name="T7" fmla="*/ 2147483647 h 1097"/>
                <a:gd name="T8" fmla="*/ 2147483647 w 628"/>
                <a:gd name="T9" fmla="*/ 2147483647 h 1097"/>
                <a:gd name="T10" fmla="*/ 2147483647 w 628"/>
                <a:gd name="T11" fmla="*/ 2147483647 h 1097"/>
                <a:gd name="T12" fmla="*/ 2147483647 w 628"/>
                <a:gd name="T13" fmla="*/ 2147483647 h 1097"/>
                <a:gd name="T14" fmla="*/ 2147483647 w 628"/>
                <a:gd name="T15" fmla="*/ 2147483647 h 1097"/>
                <a:gd name="T16" fmla="*/ 2147483647 w 628"/>
                <a:gd name="T17" fmla="*/ 2147483647 h 1097"/>
                <a:gd name="T18" fmla="*/ 2147483647 w 628"/>
                <a:gd name="T19" fmla="*/ 2147483647 h 1097"/>
                <a:gd name="T20" fmla="*/ 2147483647 w 628"/>
                <a:gd name="T21" fmla="*/ 2147483647 h 1097"/>
                <a:gd name="T22" fmla="*/ 2147483647 w 628"/>
                <a:gd name="T23" fmla="*/ 2147483647 h 1097"/>
                <a:gd name="T24" fmla="*/ 2147483647 w 628"/>
                <a:gd name="T25" fmla="*/ 2147483647 h 1097"/>
                <a:gd name="T26" fmla="*/ 2147483647 w 628"/>
                <a:gd name="T27" fmla="*/ 2147483647 h 1097"/>
                <a:gd name="T28" fmla="*/ 2147483647 w 628"/>
                <a:gd name="T29" fmla="*/ 2147483647 h 1097"/>
                <a:gd name="T30" fmla="*/ 2147483647 w 628"/>
                <a:gd name="T31" fmla="*/ 2147483647 h 1097"/>
                <a:gd name="T32" fmla="*/ 2147483647 w 628"/>
                <a:gd name="T33" fmla="*/ 2147483647 h 1097"/>
                <a:gd name="T34" fmla="*/ 2147483647 w 628"/>
                <a:gd name="T35" fmla="*/ 2147483647 h 1097"/>
                <a:gd name="T36" fmla="*/ 2147483647 w 628"/>
                <a:gd name="T37" fmla="*/ 2147483647 h 1097"/>
                <a:gd name="T38" fmla="*/ 2147483647 w 628"/>
                <a:gd name="T39" fmla="*/ 2147483647 h 1097"/>
                <a:gd name="T40" fmla="*/ 2147483647 w 628"/>
                <a:gd name="T41" fmla="*/ 2147483647 h 1097"/>
                <a:gd name="T42" fmla="*/ 2147483647 w 628"/>
                <a:gd name="T43" fmla="*/ 2147483647 h 1097"/>
                <a:gd name="T44" fmla="*/ 0 w 628"/>
                <a:gd name="T45" fmla="*/ 2147483647 h 1097"/>
                <a:gd name="T46" fmla="*/ 2147483647 w 628"/>
                <a:gd name="T47" fmla="*/ 2147483647 h 1097"/>
                <a:gd name="T48" fmla="*/ 2147483647 w 628"/>
                <a:gd name="T49" fmla="*/ 2147483647 h 1097"/>
                <a:gd name="T50" fmla="*/ 2147483647 w 628"/>
                <a:gd name="T51" fmla="*/ 2147483647 h 1097"/>
                <a:gd name="T52" fmla="*/ 2147483647 w 628"/>
                <a:gd name="T53" fmla="*/ 2147483647 h 1097"/>
                <a:gd name="T54" fmla="*/ 2147483647 w 628"/>
                <a:gd name="T55" fmla="*/ 2147483647 h 1097"/>
                <a:gd name="T56" fmla="*/ 2147483647 w 628"/>
                <a:gd name="T57" fmla="*/ 2147483647 h 1097"/>
                <a:gd name="T58" fmla="*/ 2147483647 w 628"/>
                <a:gd name="T59" fmla="*/ 2147483647 h 1097"/>
                <a:gd name="T60" fmla="*/ 2147483647 w 628"/>
                <a:gd name="T61" fmla="*/ 2147483647 h 1097"/>
                <a:gd name="T62" fmla="*/ 2147483647 w 628"/>
                <a:gd name="T63" fmla="*/ 2147483647 h 1097"/>
                <a:gd name="T64" fmla="*/ 2147483647 w 628"/>
                <a:gd name="T65" fmla="*/ 2147483647 h 1097"/>
                <a:gd name="T66" fmla="*/ 2147483647 w 628"/>
                <a:gd name="T67" fmla="*/ 2147483647 h 1097"/>
                <a:gd name="T68" fmla="*/ 2147483647 w 628"/>
                <a:gd name="T69" fmla="*/ 2147483647 h 1097"/>
                <a:gd name="T70" fmla="*/ 2147483647 w 628"/>
                <a:gd name="T71" fmla="*/ 0 h 10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28" h="1097">
                  <a:moveTo>
                    <a:pt x="432" y="0"/>
                  </a:moveTo>
                  <a:lnTo>
                    <a:pt x="432" y="0"/>
                  </a:lnTo>
                  <a:lnTo>
                    <a:pt x="458" y="5"/>
                  </a:lnTo>
                  <a:lnTo>
                    <a:pt x="517" y="16"/>
                  </a:lnTo>
                  <a:lnTo>
                    <a:pt x="551" y="22"/>
                  </a:lnTo>
                  <a:lnTo>
                    <a:pt x="582" y="29"/>
                  </a:lnTo>
                  <a:lnTo>
                    <a:pt x="607" y="37"/>
                  </a:lnTo>
                  <a:lnTo>
                    <a:pt x="616" y="40"/>
                  </a:lnTo>
                  <a:lnTo>
                    <a:pt x="623" y="43"/>
                  </a:lnTo>
                  <a:lnTo>
                    <a:pt x="625" y="47"/>
                  </a:lnTo>
                  <a:lnTo>
                    <a:pt x="626" y="53"/>
                  </a:lnTo>
                  <a:lnTo>
                    <a:pt x="628" y="75"/>
                  </a:lnTo>
                  <a:lnTo>
                    <a:pt x="628" y="106"/>
                  </a:lnTo>
                  <a:lnTo>
                    <a:pt x="626" y="147"/>
                  </a:lnTo>
                  <a:lnTo>
                    <a:pt x="623" y="194"/>
                  </a:lnTo>
                  <a:lnTo>
                    <a:pt x="619" y="247"/>
                  </a:lnTo>
                  <a:lnTo>
                    <a:pt x="608" y="360"/>
                  </a:lnTo>
                  <a:lnTo>
                    <a:pt x="595" y="471"/>
                  </a:lnTo>
                  <a:lnTo>
                    <a:pt x="584" y="569"/>
                  </a:lnTo>
                  <a:lnTo>
                    <a:pt x="573" y="663"/>
                  </a:lnTo>
                  <a:lnTo>
                    <a:pt x="432" y="618"/>
                  </a:lnTo>
                  <a:lnTo>
                    <a:pt x="503" y="842"/>
                  </a:lnTo>
                  <a:lnTo>
                    <a:pt x="495" y="852"/>
                  </a:lnTo>
                  <a:lnTo>
                    <a:pt x="485" y="863"/>
                  </a:lnTo>
                  <a:lnTo>
                    <a:pt x="472" y="878"/>
                  </a:lnTo>
                  <a:lnTo>
                    <a:pt x="454" y="897"/>
                  </a:lnTo>
                  <a:lnTo>
                    <a:pt x="433" y="916"/>
                  </a:lnTo>
                  <a:lnTo>
                    <a:pt x="407" y="939"/>
                  </a:lnTo>
                  <a:lnTo>
                    <a:pt x="379" y="961"/>
                  </a:lnTo>
                  <a:lnTo>
                    <a:pt x="345" y="984"/>
                  </a:lnTo>
                  <a:lnTo>
                    <a:pt x="308" y="1007"/>
                  </a:lnTo>
                  <a:lnTo>
                    <a:pt x="287" y="1018"/>
                  </a:lnTo>
                  <a:lnTo>
                    <a:pt x="266" y="1028"/>
                  </a:lnTo>
                  <a:lnTo>
                    <a:pt x="245" y="1038"/>
                  </a:lnTo>
                  <a:lnTo>
                    <a:pt x="222" y="1048"/>
                  </a:lnTo>
                  <a:lnTo>
                    <a:pt x="197" y="1057"/>
                  </a:lnTo>
                  <a:lnTo>
                    <a:pt x="172" y="1065"/>
                  </a:lnTo>
                  <a:lnTo>
                    <a:pt x="146" y="1073"/>
                  </a:lnTo>
                  <a:lnTo>
                    <a:pt x="119" y="1080"/>
                  </a:lnTo>
                  <a:lnTo>
                    <a:pt x="91" y="1086"/>
                  </a:lnTo>
                  <a:lnTo>
                    <a:pt x="62" y="1091"/>
                  </a:lnTo>
                  <a:lnTo>
                    <a:pt x="31" y="1095"/>
                  </a:lnTo>
                  <a:lnTo>
                    <a:pt x="0" y="1097"/>
                  </a:lnTo>
                  <a:lnTo>
                    <a:pt x="16" y="1085"/>
                  </a:lnTo>
                  <a:lnTo>
                    <a:pt x="35" y="1069"/>
                  </a:lnTo>
                  <a:lnTo>
                    <a:pt x="58" y="1045"/>
                  </a:lnTo>
                  <a:lnTo>
                    <a:pt x="87" y="1013"/>
                  </a:lnTo>
                  <a:lnTo>
                    <a:pt x="103" y="994"/>
                  </a:lnTo>
                  <a:lnTo>
                    <a:pt x="120" y="973"/>
                  </a:lnTo>
                  <a:lnTo>
                    <a:pt x="138" y="950"/>
                  </a:lnTo>
                  <a:lnTo>
                    <a:pt x="155" y="924"/>
                  </a:lnTo>
                  <a:lnTo>
                    <a:pt x="173" y="897"/>
                  </a:lnTo>
                  <a:lnTo>
                    <a:pt x="192" y="866"/>
                  </a:lnTo>
                  <a:lnTo>
                    <a:pt x="211" y="832"/>
                  </a:lnTo>
                  <a:lnTo>
                    <a:pt x="229" y="798"/>
                  </a:lnTo>
                  <a:lnTo>
                    <a:pt x="248" y="759"/>
                  </a:lnTo>
                  <a:lnTo>
                    <a:pt x="266" y="718"/>
                  </a:lnTo>
                  <a:lnTo>
                    <a:pt x="285" y="675"/>
                  </a:lnTo>
                  <a:lnTo>
                    <a:pt x="303" y="629"/>
                  </a:lnTo>
                  <a:lnTo>
                    <a:pt x="321" y="580"/>
                  </a:lnTo>
                  <a:lnTo>
                    <a:pt x="337" y="528"/>
                  </a:lnTo>
                  <a:lnTo>
                    <a:pt x="353" y="473"/>
                  </a:lnTo>
                  <a:lnTo>
                    <a:pt x="368" y="415"/>
                  </a:lnTo>
                  <a:lnTo>
                    <a:pt x="381" y="355"/>
                  </a:lnTo>
                  <a:lnTo>
                    <a:pt x="395" y="290"/>
                  </a:lnTo>
                  <a:lnTo>
                    <a:pt x="406" y="222"/>
                  </a:lnTo>
                  <a:lnTo>
                    <a:pt x="416" y="152"/>
                  </a:lnTo>
                  <a:lnTo>
                    <a:pt x="425" y="78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5" name="Freeform 24"/>
            <p:cNvSpPr>
              <a:spLocks/>
            </p:cNvSpPr>
            <p:nvPr/>
          </p:nvSpPr>
          <p:spPr bwMode="auto">
            <a:xfrm>
              <a:off x="6699250" y="3179763"/>
              <a:ext cx="41275" cy="41275"/>
            </a:xfrm>
            <a:custGeom>
              <a:avLst/>
              <a:gdLst>
                <a:gd name="T0" fmla="*/ 2147483647 w 78"/>
                <a:gd name="T1" fmla="*/ 2147483647 h 78"/>
                <a:gd name="T2" fmla="*/ 2147483647 w 78"/>
                <a:gd name="T3" fmla="*/ 2147483647 h 78"/>
                <a:gd name="T4" fmla="*/ 2147483647 w 78"/>
                <a:gd name="T5" fmla="*/ 2147483647 h 78"/>
                <a:gd name="T6" fmla="*/ 2147483647 w 78"/>
                <a:gd name="T7" fmla="*/ 2147483647 h 78"/>
                <a:gd name="T8" fmla="*/ 2147483647 w 78"/>
                <a:gd name="T9" fmla="*/ 2147483647 h 78"/>
                <a:gd name="T10" fmla="*/ 2147483647 w 78"/>
                <a:gd name="T11" fmla="*/ 2147483647 h 78"/>
                <a:gd name="T12" fmla="*/ 2147483647 w 78"/>
                <a:gd name="T13" fmla="*/ 2147483647 h 78"/>
                <a:gd name="T14" fmla="*/ 2147483647 w 78"/>
                <a:gd name="T15" fmla="*/ 2147483647 h 78"/>
                <a:gd name="T16" fmla="*/ 2147483647 w 78"/>
                <a:gd name="T17" fmla="*/ 2147483647 h 78"/>
                <a:gd name="T18" fmla="*/ 2147483647 w 78"/>
                <a:gd name="T19" fmla="*/ 2147483647 h 78"/>
                <a:gd name="T20" fmla="*/ 2147483647 w 78"/>
                <a:gd name="T21" fmla="*/ 2147483647 h 78"/>
                <a:gd name="T22" fmla="*/ 2147483647 w 78"/>
                <a:gd name="T23" fmla="*/ 2147483647 h 78"/>
                <a:gd name="T24" fmla="*/ 2147483647 w 78"/>
                <a:gd name="T25" fmla="*/ 2147483647 h 78"/>
                <a:gd name="T26" fmla="*/ 2147483647 w 78"/>
                <a:gd name="T27" fmla="*/ 2147483647 h 78"/>
                <a:gd name="T28" fmla="*/ 1629980971 w 78"/>
                <a:gd name="T29" fmla="*/ 2147483647 h 78"/>
                <a:gd name="T30" fmla="*/ 889055033 w 78"/>
                <a:gd name="T31" fmla="*/ 2147483647 h 78"/>
                <a:gd name="T32" fmla="*/ 296258192 w 78"/>
                <a:gd name="T33" fmla="*/ 2147483647 h 78"/>
                <a:gd name="T34" fmla="*/ 0 w 78"/>
                <a:gd name="T35" fmla="*/ 2147483647 h 78"/>
                <a:gd name="T36" fmla="*/ 0 w 78"/>
                <a:gd name="T37" fmla="*/ 2147483647 h 78"/>
                <a:gd name="T38" fmla="*/ 0 w 78"/>
                <a:gd name="T39" fmla="*/ 2147483647 h 78"/>
                <a:gd name="T40" fmla="*/ 0 w 78"/>
                <a:gd name="T41" fmla="*/ 2147483647 h 78"/>
                <a:gd name="T42" fmla="*/ 296258192 w 78"/>
                <a:gd name="T43" fmla="*/ 2147483647 h 78"/>
                <a:gd name="T44" fmla="*/ 889055033 w 78"/>
                <a:gd name="T45" fmla="*/ 2147483647 h 78"/>
                <a:gd name="T46" fmla="*/ 1629980971 w 78"/>
                <a:gd name="T47" fmla="*/ 1778110067 h 78"/>
                <a:gd name="T48" fmla="*/ 2147483647 w 78"/>
                <a:gd name="T49" fmla="*/ 1037184129 h 78"/>
                <a:gd name="T50" fmla="*/ 2147483647 w 78"/>
                <a:gd name="T51" fmla="*/ 444667746 h 78"/>
                <a:gd name="T52" fmla="*/ 2147483647 w 78"/>
                <a:gd name="T53" fmla="*/ 0 h 78"/>
                <a:gd name="T54" fmla="*/ 2147483647 w 78"/>
                <a:gd name="T55" fmla="*/ 0 h 78"/>
                <a:gd name="T56" fmla="*/ 2147483647 w 78"/>
                <a:gd name="T57" fmla="*/ 0 h 78"/>
                <a:gd name="T58" fmla="*/ 2147483647 w 78"/>
                <a:gd name="T59" fmla="*/ 0 h 78"/>
                <a:gd name="T60" fmla="*/ 2147483647 w 78"/>
                <a:gd name="T61" fmla="*/ 444667746 h 78"/>
                <a:gd name="T62" fmla="*/ 2147483647 w 78"/>
                <a:gd name="T63" fmla="*/ 1037184129 h 78"/>
                <a:gd name="T64" fmla="*/ 2147483647 w 78"/>
                <a:gd name="T65" fmla="*/ 1778110067 h 78"/>
                <a:gd name="T66" fmla="*/ 2147483647 w 78"/>
                <a:gd name="T67" fmla="*/ 2147483647 h 78"/>
                <a:gd name="T68" fmla="*/ 2147483647 w 78"/>
                <a:gd name="T69" fmla="*/ 2147483647 h 78"/>
                <a:gd name="T70" fmla="*/ 2147483647 w 78"/>
                <a:gd name="T71" fmla="*/ 2147483647 h 78"/>
                <a:gd name="T72" fmla="*/ 2147483647 w 78"/>
                <a:gd name="T73" fmla="*/ 2147483647 h 78"/>
                <a:gd name="T74" fmla="*/ 2147483647 w 78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78">
                  <a:moveTo>
                    <a:pt x="78" y="39"/>
                  </a:moveTo>
                  <a:lnTo>
                    <a:pt x="78" y="39"/>
                  </a:lnTo>
                  <a:lnTo>
                    <a:pt x="76" y="47"/>
                  </a:lnTo>
                  <a:lnTo>
                    <a:pt x="74" y="55"/>
                  </a:lnTo>
                  <a:lnTo>
                    <a:pt x="70" y="61"/>
                  </a:lnTo>
                  <a:lnTo>
                    <a:pt x="65" y="67"/>
                  </a:lnTo>
                  <a:lnTo>
                    <a:pt x="60" y="72"/>
                  </a:lnTo>
                  <a:lnTo>
                    <a:pt x="53" y="75"/>
                  </a:lnTo>
                  <a:lnTo>
                    <a:pt x="45" y="77"/>
                  </a:lnTo>
                  <a:lnTo>
                    <a:pt x="38" y="78"/>
                  </a:lnTo>
                  <a:lnTo>
                    <a:pt x="31" y="77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1" y="67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1" y="12"/>
                  </a:lnTo>
                  <a:lnTo>
                    <a:pt x="16" y="7"/>
                  </a:lnTo>
                  <a:lnTo>
                    <a:pt x="23" y="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3" y="3"/>
                  </a:lnTo>
                  <a:lnTo>
                    <a:pt x="60" y="7"/>
                  </a:lnTo>
                  <a:lnTo>
                    <a:pt x="65" y="12"/>
                  </a:lnTo>
                  <a:lnTo>
                    <a:pt x="70" y="18"/>
                  </a:lnTo>
                  <a:lnTo>
                    <a:pt x="74" y="24"/>
                  </a:lnTo>
                  <a:lnTo>
                    <a:pt x="76" y="31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6" name="Freeform 25"/>
            <p:cNvSpPr>
              <a:spLocks/>
            </p:cNvSpPr>
            <p:nvPr/>
          </p:nvSpPr>
          <p:spPr bwMode="auto">
            <a:xfrm>
              <a:off x="6699250" y="3267075"/>
              <a:ext cx="41275" cy="41275"/>
            </a:xfrm>
            <a:custGeom>
              <a:avLst/>
              <a:gdLst>
                <a:gd name="T0" fmla="*/ 2147483647 w 78"/>
                <a:gd name="T1" fmla="*/ 2147483647 h 78"/>
                <a:gd name="T2" fmla="*/ 2147483647 w 78"/>
                <a:gd name="T3" fmla="*/ 2147483647 h 78"/>
                <a:gd name="T4" fmla="*/ 2147483647 w 78"/>
                <a:gd name="T5" fmla="*/ 2147483647 h 78"/>
                <a:gd name="T6" fmla="*/ 2147483647 w 78"/>
                <a:gd name="T7" fmla="*/ 2147483647 h 78"/>
                <a:gd name="T8" fmla="*/ 2147483647 w 78"/>
                <a:gd name="T9" fmla="*/ 2147483647 h 78"/>
                <a:gd name="T10" fmla="*/ 2147483647 w 78"/>
                <a:gd name="T11" fmla="*/ 2147483647 h 78"/>
                <a:gd name="T12" fmla="*/ 2147483647 w 78"/>
                <a:gd name="T13" fmla="*/ 2147483647 h 78"/>
                <a:gd name="T14" fmla="*/ 2147483647 w 78"/>
                <a:gd name="T15" fmla="*/ 2147483647 h 78"/>
                <a:gd name="T16" fmla="*/ 2147483647 w 78"/>
                <a:gd name="T17" fmla="*/ 2147483647 h 78"/>
                <a:gd name="T18" fmla="*/ 2147483647 w 78"/>
                <a:gd name="T19" fmla="*/ 2147483647 h 78"/>
                <a:gd name="T20" fmla="*/ 2147483647 w 78"/>
                <a:gd name="T21" fmla="*/ 2147483647 h 78"/>
                <a:gd name="T22" fmla="*/ 2147483647 w 78"/>
                <a:gd name="T23" fmla="*/ 2147483647 h 78"/>
                <a:gd name="T24" fmla="*/ 2147483647 w 78"/>
                <a:gd name="T25" fmla="*/ 2147483647 h 78"/>
                <a:gd name="T26" fmla="*/ 2147483647 w 78"/>
                <a:gd name="T27" fmla="*/ 2147483647 h 78"/>
                <a:gd name="T28" fmla="*/ 1629980971 w 78"/>
                <a:gd name="T29" fmla="*/ 2147483647 h 78"/>
                <a:gd name="T30" fmla="*/ 889055033 w 78"/>
                <a:gd name="T31" fmla="*/ 2147483647 h 78"/>
                <a:gd name="T32" fmla="*/ 296258192 w 78"/>
                <a:gd name="T33" fmla="*/ 2147483647 h 78"/>
                <a:gd name="T34" fmla="*/ 0 w 78"/>
                <a:gd name="T35" fmla="*/ 2147483647 h 78"/>
                <a:gd name="T36" fmla="*/ 0 w 78"/>
                <a:gd name="T37" fmla="*/ 2147483647 h 78"/>
                <a:gd name="T38" fmla="*/ 0 w 78"/>
                <a:gd name="T39" fmla="*/ 2147483647 h 78"/>
                <a:gd name="T40" fmla="*/ 0 w 78"/>
                <a:gd name="T41" fmla="*/ 2147483647 h 78"/>
                <a:gd name="T42" fmla="*/ 296258192 w 78"/>
                <a:gd name="T43" fmla="*/ 2147483647 h 78"/>
                <a:gd name="T44" fmla="*/ 889055033 w 78"/>
                <a:gd name="T45" fmla="*/ 2147483647 h 78"/>
                <a:gd name="T46" fmla="*/ 1629980971 w 78"/>
                <a:gd name="T47" fmla="*/ 1629980971 h 78"/>
                <a:gd name="T48" fmla="*/ 2147483647 w 78"/>
                <a:gd name="T49" fmla="*/ 889055033 h 78"/>
                <a:gd name="T50" fmla="*/ 2147483647 w 78"/>
                <a:gd name="T51" fmla="*/ 296258192 h 78"/>
                <a:gd name="T52" fmla="*/ 2147483647 w 78"/>
                <a:gd name="T53" fmla="*/ 0 h 78"/>
                <a:gd name="T54" fmla="*/ 2147483647 w 78"/>
                <a:gd name="T55" fmla="*/ 0 h 78"/>
                <a:gd name="T56" fmla="*/ 2147483647 w 78"/>
                <a:gd name="T57" fmla="*/ 0 h 78"/>
                <a:gd name="T58" fmla="*/ 2147483647 w 78"/>
                <a:gd name="T59" fmla="*/ 0 h 78"/>
                <a:gd name="T60" fmla="*/ 2147483647 w 78"/>
                <a:gd name="T61" fmla="*/ 296258192 h 78"/>
                <a:gd name="T62" fmla="*/ 2147483647 w 78"/>
                <a:gd name="T63" fmla="*/ 889055033 h 78"/>
                <a:gd name="T64" fmla="*/ 2147483647 w 78"/>
                <a:gd name="T65" fmla="*/ 1629980971 h 78"/>
                <a:gd name="T66" fmla="*/ 2147483647 w 78"/>
                <a:gd name="T67" fmla="*/ 2147483647 h 78"/>
                <a:gd name="T68" fmla="*/ 2147483647 w 78"/>
                <a:gd name="T69" fmla="*/ 2147483647 h 78"/>
                <a:gd name="T70" fmla="*/ 2147483647 w 78"/>
                <a:gd name="T71" fmla="*/ 2147483647 h 78"/>
                <a:gd name="T72" fmla="*/ 2147483647 w 78"/>
                <a:gd name="T73" fmla="*/ 2147483647 h 78"/>
                <a:gd name="T74" fmla="*/ 2147483647 w 78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78">
                  <a:moveTo>
                    <a:pt x="78" y="38"/>
                  </a:moveTo>
                  <a:lnTo>
                    <a:pt x="78" y="38"/>
                  </a:lnTo>
                  <a:lnTo>
                    <a:pt x="76" y="47"/>
                  </a:lnTo>
                  <a:lnTo>
                    <a:pt x="74" y="54"/>
                  </a:lnTo>
                  <a:lnTo>
                    <a:pt x="70" y="60"/>
                  </a:lnTo>
                  <a:lnTo>
                    <a:pt x="65" y="67"/>
                  </a:lnTo>
                  <a:lnTo>
                    <a:pt x="60" y="70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38" y="78"/>
                  </a:lnTo>
                  <a:lnTo>
                    <a:pt x="31" y="76"/>
                  </a:lnTo>
                  <a:lnTo>
                    <a:pt x="23" y="74"/>
                  </a:lnTo>
                  <a:lnTo>
                    <a:pt x="16" y="70"/>
                  </a:lnTo>
                  <a:lnTo>
                    <a:pt x="11" y="67"/>
                  </a:lnTo>
                  <a:lnTo>
                    <a:pt x="6" y="60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3" y="2"/>
                  </a:lnTo>
                  <a:lnTo>
                    <a:pt x="60" y="6"/>
                  </a:lnTo>
                  <a:lnTo>
                    <a:pt x="65" y="11"/>
                  </a:lnTo>
                  <a:lnTo>
                    <a:pt x="70" y="17"/>
                  </a:lnTo>
                  <a:lnTo>
                    <a:pt x="74" y="23"/>
                  </a:lnTo>
                  <a:lnTo>
                    <a:pt x="76" y="31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287" name="组合 286"/>
          <p:cNvGrpSpPr>
            <a:grpSpLocks/>
          </p:cNvGrpSpPr>
          <p:nvPr/>
        </p:nvGrpSpPr>
        <p:grpSpPr bwMode="auto">
          <a:xfrm>
            <a:off x="11333994" y="4741262"/>
            <a:ext cx="497459" cy="514315"/>
            <a:chOff x="1716088" y="3890963"/>
            <a:chExt cx="1338263" cy="2063750"/>
          </a:xfrm>
        </p:grpSpPr>
        <p:sp>
          <p:nvSpPr>
            <p:cNvPr id="288" name="Freeform 26"/>
            <p:cNvSpPr>
              <a:spLocks/>
            </p:cNvSpPr>
            <p:nvPr/>
          </p:nvSpPr>
          <p:spPr bwMode="auto">
            <a:xfrm>
              <a:off x="2347913" y="4033838"/>
              <a:ext cx="593725" cy="882650"/>
            </a:xfrm>
            <a:custGeom>
              <a:avLst/>
              <a:gdLst>
                <a:gd name="T0" fmla="*/ 2147483647 w 1123"/>
                <a:gd name="T1" fmla="*/ 2147483647 h 1668"/>
                <a:gd name="T2" fmla="*/ 2147483647 w 1123"/>
                <a:gd name="T3" fmla="*/ 2147483647 h 1668"/>
                <a:gd name="T4" fmla="*/ 2147483647 w 1123"/>
                <a:gd name="T5" fmla="*/ 2147483647 h 1668"/>
                <a:gd name="T6" fmla="*/ 2147483647 w 1123"/>
                <a:gd name="T7" fmla="*/ 2147483647 h 1668"/>
                <a:gd name="T8" fmla="*/ 2147483647 w 1123"/>
                <a:gd name="T9" fmla="*/ 2147483647 h 1668"/>
                <a:gd name="T10" fmla="*/ 2147483647 w 1123"/>
                <a:gd name="T11" fmla="*/ 2147483647 h 1668"/>
                <a:gd name="T12" fmla="*/ 2147483647 w 1123"/>
                <a:gd name="T13" fmla="*/ 2147483647 h 1668"/>
                <a:gd name="T14" fmla="*/ 2147483647 w 1123"/>
                <a:gd name="T15" fmla="*/ 2147483647 h 1668"/>
                <a:gd name="T16" fmla="*/ 2147483647 w 1123"/>
                <a:gd name="T17" fmla="*/ 2147483647 h 1668"/>
                <a:gd name="T18" fmla="*/ 2147483647 w 1123"/>
                <a:gd name="T19" fmla="*/ 2147483647 h 1668"/>
                <a:gd name="T20" fmla="*/ 2147483647 w 1123"/>
                <a:gd name="T21" fmla="*/ 2147483647 h 1668"/>
                <a:gd name="T22" fmla="*/ 2147483647 w 1123"/>
                <a:gd name="T23" fmla="*/ 2147483647 h 1668"/>
                <a:gd name="T24" fmla="*/ 2147483647 w 1123"/>
                <a:gd name="T25" fmla="*/ 2147483647 h 1668"/>
                <a:gd name="T26" fmla="*/ 2147483647 w 1123"/>
                <a:gd name="T27" fmla="*/ 2147483647 h 1668"/>
                <a:gd name="T28" fmla="*/ 2147483647 w 1123"/>
                <a:gd name="T29" fmla="*/ 2147483647 h 1668"/>
                <a:gd name="T30" fmla="*/ 2147483647 w 1123"/>
                <a:gd name="T31" fmla="*/ 2147483647 h 1668"/>
                <a:gd name="T32" fmla="*/ 2147483647 w 1123"/>
                <a:gd name="T33" fmla="*/ 2147483647 h 1668"/>
                <a:gd name="T34" fmla="*/ 2147483647 w 1123"/>
                <a:gd name="T35" fmla="*/ 2147483647 h 1668"/>
                <a:gd name="T36" fmla="*/ 2147483647 w 1123"/>
                <a:gd name="T37" fmla="*/ 2147483647 h 1668"/>
                <a:gd name="T38" fmla="*/ 2147483647 w 1123"/>
                <a:gd name="T39" fmla="*/ 2147483647 h 1668"/>
                <a:gd name="T40" fmla="*/ 2147483647 w 1123"/>
                <a:gd name="T41" fmla="*/ 2147483647 h 1668"/>
                <a:gd name="T42" fmla="*/ 2147483647 w 1123"/>
                <a:gd name="T43" fmla="*/ 2147483647 h 1668"/>
                <a:gd name="T44" fmla="*/ 2147483647 w 1123"/>
                <a:gd name="T45" fmla="*/ 2147483647 h 1668"/>
                <a:gd name="T46" fmla="*/ 2147483647 w 1123"/>
                <a:gd name="T47" fmla="*/ 2147483647 h 1668"/>
                <a:gd name="T48" fmla="*/ 2147483647 w 1123"/>
                <a:gd name="T49" fmla="*/ 2147483647 h 1668"/>
                <a:gd name="T50" fmla="*/ 2147483647 w 1123"/>
                <a:gd name="T51" fmla="*/ 2147483647 h 1668"/>
                <a:gd name="T52" fmla="*/ 2147483647 w 1123"/>
                <a:gd name="T53" fmla="*/ 2147483647 h 1668"/>
                <a:gd name="T54" fmla="*/ 443316958 w 1123"/>
                <a:gd name="T55" fmla="*/ 2147483647 h 1668"/>
                <a:gd name="T56" fmla="*/ 0 w 1123"/>
                <a:gd name="T57" fmla="*/ 2147483647 h 1668"/>
                <a:gd name="T58" fmla="*/ 1625681965 w 1123"/>
                <a:gd name="T59" fmla="*/ 2147483647 h 1668"/>
                <a:gd name="T60" fmla="*/ 2147483647 w 1123"/>
                <a:gd name="T61" fmla="*/ 2147483647 h 1668"/>
                <a:gd name="T62" fmla="*/ 2147483647 w 1123"/>
                <a:gd name="T63" fmla="*/ 2147483647 h 1668"/>
                <a:gd name="T64" fmla="*/ 2147483647 w 1123"/>
                <a:gd name="T65" fmla="*/ 2147483647 h 1668"/>
                <a:gd name="T66" fmla="*/ 2147483647 w 1123"/>
                <a:gd name="T67" fmla="*/ 2147483647 h 1668"/>
                <a:gd name="T68" fmla="*/ 2147483647 w 1123"/>
                <a:gd name="T69" fmla="*/ 2147483647 h 1668"/>
                <a:gd name="T70" fmla="*/ 2147483647 w 1123"/>
                <a:gd name="T71" fmla="*/ 2147483647 h 1668"/>
                <a:gd name="T72" fmla="*/ 2147483647 w 1123"/>
                <a:gd name="T73" fmla="*/ 2147483647 h 1668"/>
                <a:gd name="T74" fmla="*/ 2147483647 w 1123"/>
                <a:gd name="T75" fmla="*/ 2147483647 h 1668"/>
                <a:gd name="T76" fmla="*/ 2147483647 w 1123"/>
                <a:gd name="T77" fmla="*/ 2147483647 h 1668"/>
                <a:gd name="T78" fmla="*/ 2147483647 w 1123"/>
                <a:gd name="T79" fmla="*/ 1778110067 h 1668"/>
                <a:gd name="T80" fmla="*/ 2147483647 w 1123"/>
                <a:gd name="T81" fmla="*/ 148129096 h 1668"/>
                <a:gd name="T82" fmla="*/ 2147483647 w 1123"/>
                <a:gd name="T83" fmla="*/ 148129096 h 1668"/>
                <a:gd name="T84" fmla="*/ 2147483647 w 1123"/>
                <a:gd name="T85" fmla="*/ 1185313754 h 16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23" h="1668">
                  <a:moveTo>
                    <a:pt x="675" y="8"/>
                  </a:moveTo>
                  <a:lnTo>
                    <a:pt x="675" y="8"/>
                  </a:lnTo>
                  <a:lnTo>
                    <a:pt x="686" y="18"/>
                  </a:lnTo>
                  <a:lnTo>
                    <a:pt x="698" y="30"/>
                  </a:lnTo>
                  <a:lnTo>
                    <a:pt x="715" y="48"/>
                  </a:lnTo>
                  <a:lnTo>
                    <a:pt x="735" y="72"/>
                  </a:lnTo>
                  <a:lnTo>
                    <a:pt x="757" y="101"/>
                  </a:lnTo>
                  <a:lnTo>
                    <a:pt x="781" y="138"/>
                  </a:lnTo>
                  <a:lnTo>
                    <a:pt x="793" y="161"/>
                  </a:lnTo>
                  <a:lnTo>
                    <a:pt x="806" y="183"/>
                  </a:lnTo>
                  <a:lnTo>
                    <a:pt x="819" y="209"/>
                  </a:lnTo>
                  <a:lnTo>
                    <a:pt x="832" y="236"/>
                  </a:lnTo>
                  <a:lnTo>
                    <a:pt x="844" y="266"/>
                  </a:lnTo>
                  <a:lnTo>
                    <a:pt x="856" y="297"/>
                  </a:lnTo>
                  <a:lnTo>
                    <a:pt x="869" y="330"/>
                  </a:lnTo>
                  <a:lnTo>
                    <a:pt x="880" y="367"/>
                  </a:lnTo>
                  <a:lnTo>
                    <a:pt x="891" y="406"/>
                  </a:lnTo>
                  <a:lnTo>
                    <a:pt x="902" y="446"/>
                  </a:lnTo>
                  <a:lnTo>
                    <a:pt x="912" y="490"/>
                  </a:lnTo>
                  <a:lnTo>
                    <a:pt x="921" y="536"/>
                  </a:lnTo>
                  <a:lnTo>
                    <a:pt x="929" y="584"/>
                  </a:lnTo>
                  <a:lnTo>
                    <a:pt x="937" y="635"/>
                  </a:lnTo>
                  <a:lnTo>
                    <a:pt x="943" y="688"/>
                  </a:lnTo>
                  <a:lnTo>
                    <a:pt x="949" y="745"/>
                  </a:lnTo>
                  <a:lnTo>
                    <a:pt x="953" y="803"/>
                  </a:lnTo>
                  <a:lnTo>
                    <a:pt x="957" y="866"/>
                  </a:lnTo>
                  <a:lnTo>
                    <a:pt x="959" y="927"/>
                  </a:lnTo>
                  <a:lnTo>
                    <a:pt x="963" y="985"/>
                  </a:lnTo>
                  <a:lnTo>
                    <a:pt x="967" y="1040"/>
                  </a:lnTo>
                  <a:lnTo>
                    <a:pt x="970" y="1091"/>
                  </a:lnTo>
                  <a:lnTo>
                    <a:pt x="975" y="1139"/>
                  </a:lnTo>
                  <a:lnTo>
                    <a:pt x="981" y="1185"/>
                  </a:lnTo>
                  <a:lnTo>
                    <a:pt x="986" y="1227"/>
                  </a:lnTo>
                  <a:lnTo>
                    <a:pt x="993" y="1266"/>
                  </a:lnTo>
                  <a:lnTo>
                    <a:pt x="999" y="1303"/>
                  </a:lnTo>
                  <a:lnTo>
                    <a:pt x="1006" y="1336"/>
                  </a:lnTo>
                  <a:lnTo>
                    <a:pt x="1012" y="1367"/>
                  </a:lnTo>
                  <a:lnTo>
                    <a:pt x="1020" y="1395"/>
                  </a:lnTo>
                  <a:lnTo>
                    <a:pt x="1035" y="1446"/>
                  </a:lnTo>
                  <a:lnTo>
                    <a:pt x="1048" y="1487"/>
                  </a:lnTo>
                  <a:lnTo>
                    <a:pt x="1063" y="1520"/>
                  </a:lnTo>
                  <a:lnTo>
                    <a:pt x="1077" y="1546"/>
                  </a:lnTo>
                  <a:lnTo>
                    <a:pt x="1089" y="1567"/>
                  </a:lnTo>
                  <a:lnTo>
                    <a:pt x="1099" y="1581"/>
                  </a:lnTo>
                  <a:lnTo>
                    <a:pt x="1109" y="1591"/>
                  </a:lnTo>
                  <a:lnTo>
                    <a:pt x="1116" y="1597"/>
                  </a:lnTo>
                  <a:lnTo>
                    <a:pt x="1123" y="1601"/>
                  </a:lnTo>
                  <a:lnTo>
                    <a:pt x="1073" y="1611"/>
                  </a:lnTo>
                  <a:lnTo>
                    <a:pt x="1017" y="1622"/>
                  </a:lnTo>
                  <a:lnTo>
                    <a:pt x="946" y="1633"/>
                  </a:lnTo>
                  <a:lnTo>
                    <a:pt x="859" y="1645"/>
                  </a:lnTo>
                  <a:lnTo>
                    <a:pt x="813" y="1652"/>
                  </a:lnTo>
                  <a:lnTo>
                    <a:pt x="764" y="1656"/>
                  </a:lnTo>
                  <a:lnTo>
                    <a:pt x="713" y="1660"/>
                  </a:lnTo>
                  <a:lnTo>
                    <a:pt x="662" y="1664"/>
                  </a:lnTo>
                  <a:lnTo>
                    <a:pt x="609" y="1666"/>
                  </a:lnTo>
                  <a:lnTo>
                    <a:pt x="557" y="1668"/>
                  </a:lnTo>
                  <a:lnTo>
                    <a:pt x="504" y="1666"/>
                  </a:lnTo>
                  <a:lnTo>
                    <a:pt x="452" y="1665"/>
                  </a:lnTo>
                  <a:lnTo>
                    <a:pt x="400" y="1661"/>
                  </a:lnTo>
                  <a:lnTo>
                    <a:pt x="350" y="1655"/>
                  </a:lnTo>
                  <a:lnTo>
                    <a:pt x="302" y="1647"/>
                  </a:lnTo>
                  <a:lnTo>
                    <a:pt x="279" y="1642"/>
                  </a:lnTo>
                  <a:lnTo>
                    <a:pt x="255" y="1637"/>
                  </a:lnTo>
                  <a:lnTo>
                    <a:pt x="233" y="1630"/>
                  </a:lnTo>
                  <a:lnTo>
                    <a:pt x="212" y="1623"/>
                  </a:lnTo>
                  <a:lnTo>
                    <a:pt x="191" y="1616"/>
                  </a:lnTo>
                  <a:lnTo>
                    <a:pt x="171" y="1607"/>
                  </a:lnTo>
                  <a:lnTo>
                    <a:pt x="151" y="1598"/>
                  </a:lnTo>
                  <a:lnTo>
                    <a:pt x="133" y="1588"/>
                  </a:lnTo>
                  <a:lnTo>
                    <a:pt x="115" y="1579"/>
                  </a:lnTo>
                  <a:lnTo>
                    <a:pt x="99" y="1566"/>
                  </a:lnTo>
                  <a:lnTo>
                    <a:pt x="84" y="1555"/>
                  </a:lnTo>
                  <a:lnTo>
                    <a:pt x="70" y="1541"/>
                  </a:lnTo>
                  <a:lnTo>
                    <a:pt x="57" y="1528"/>
                  </a:lnTo>
                  <a:lnTo>
                    <a:pt x="45" y="1513"/>
                  </a:lnTo>
                  <a:lnTo>
                    <a:pt x="35" y="1497"/>
                  </a:lnTo>
                  <a:lnTo>
                    <a:pt x="25" y="1481"/>
                  </a:lnTo>
                  <a:lnTo>
                    <a:pt x="18" y="1462"/>
                  </a:lnTo>
                  <a:lnTo>
                    <a:pt x="11" y="1444"/>
                  </a:lnTo>
                  <a:lnTo>
                    <a:pt x="6" y="1424"/>
                  </a:lnTo>
                  <a:lnTo>
                    <a:pt x="3" y="1404"/>
                  </a:lnTo>
                  <a:lnTo>
                    <a:pt x="0" y="1382"/>
                  </a:lnTo>
                  <a:lnTo>
                    <a:pt x="0" y="1358"/>
                  </a:lnTo>
                  <a:lnTo>
                    <a:pt x="3" y="1311"/>
                  </a:lnTo>
                  <a:lnTo>
                    <a:pt x="5" y="1261"/>
                  </a:lnTo>
                  <a:lnTo>
                    <a:pt x="11" y="1207"/>
                  </a:lnTo>
                  <a:lnTo>
                    <a:pt x="18" y="1153"/>
                  </a:lnTo>
                  <a:lnTo>
                    <a:pt x="26" y="1096"/>
                  </a:lnTo>
                  <a:lnTo>
                    <a:pt x="36" y="1039"/>
                  </a:lnTo>
                  <a:lnTo>
                    <a:pt x="47" y="980"/>
                  </a:lnTo>
                  <a:lnTo>
                    <a:pt x="60" y="920"/>
                  </a:lnTo>
                  <a:lnTo>
                    <a:pt x="75" y="861"/>
                  </a:lnTo>
                  <a:lnTo>
                    <a:pt x="89" y="800"/>
                  </a:lnTo>
                  <a:lnTo>
                    <a:pt x="107" y="741"/>
                  </a:lnTo>
                  <a:lnTo>
                    <a:pt x="124" y="682"/>
                  </a:lnTo>
                  <a:lnTo>
                    <a:pt x="144" y="622"/>
                  </a:lnTo>
                  <a:lnTo>
                    <a:pt x="164" y="564"/>
                  </a:lnTo>
                  <a:lnTo>
                    <a:pt x="185" y="507"/>
                  </a:lnTo>
                  <a:lnTo>
                    <a:pt x="207" y="453"/>
                  </a:lnTo>
                  <a:lnTo>
                    <a:pt x="230" y="399"/>
                  </a:lnTo>
                  <a:lnTo>
                    <a:pt x="255" y="347"/>
                  </a:lnTo>
                  <a:lnTo>
                    <a:pt x="280" y="299"/>
                  </a:lnTo>
                  <a:lnTo>
                    <a:pt x="307" y="252"/>
                  </a:lnTo>
                  <a:lnTo>
                    <a:pt x="334" y="209"/>
                  </a:lnTo>
                  <a:lnTo>
                    <a:pt x="362" y="169"/>
                  </a:lnTo>
                  <a:lnTo>
                    <a:pt x="390" y="132"/>
                  </a:lnTo>
                  <a:lnTo>
                    <a:pt x="405" y="116"/>
                  </a:lnTo>
                  <a:lnTo>
                    <a:pt x="420" y="100"/>
                  </a:lnTo>
                  <a:lnTo>
                    <a:pt x="435" y="85"/>
                  </a:lnTo>
                  <a:lnTo>
                    <a:pt x="449" y="72"/>
                  </a:lnTo>
                  <a:lnTo>
                    <a:pt x="464" y="58"/>
                  </a:lnTo>
                  <a:lnTo>
                    <a:pt x="480" y="47"/>
                  </a:lnTo>
                  <a:lnTo>
                    <a:pt x="495" y="37"/>
                  </a:lnTo>
                  <a:lnTo>
                    <a:pt x="511" y="27"/>
                  </a:lnTo>
                  <a:lnTo>
                    <a:pt x="527" y="20"/>
                  </a:lnTo>
                  <a:lnTo>
                    <a:pt x="543" y="12"/>
                  </a:lnTo>
                  <a:lnTo>
                    <a:pt x="560" y="7"/>
                  </a:lnTo>
                  <a:lnTo>
                    <a:pt x="576" y="4"/>
                  </a:lnTo>
                  <a:lnTo>
                    <a:pt x="592" y="1"/>
                  </a:lnTo>
                  <a:lnTo>
                    <a:pt x="608" y="0"/>
                  </a:lnTo>
                  <a:lnTo>
                    <a:pt x="625" y="0"/>
                  </a:lnTo>
                  <a:lnTo>
                    <a:pt x="641" y="1"/>
                  </a:lnTo>
                  <a:lnTo>
                    <a:pt x="659" y="5"/>
                  </a:lnTo>
                  <a:lnTo>
                    <a:pt x="675" y="8"/>
                  </a:lnTo>
                  <a:close/>
                </a:path>
              </a:pathLst>
            </a:custGeom>
            <a:solidFill>
              <a:srgbClr val="62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9" name="Freeform 27"/>
            <p:cNvSpPr>
              <a:spLocks/>
            </p:cNvSpPr>
            <p:nvPr/>
          </p:nvSpPr>
          <p:spPr bwMode="auto">
            <a:xfrm>
              <a:off x="1814513" y="4029075"/>
              <a:ext cx="571500" cy="898525"/>
            </a:xfrm>
            <a:custGeom>
              <a:avLst/>
              <a:gdLst>
                <a:gd name="T0" fmla="*/ 2147483647 w 1080"/>
                <a:gd name="T1" fmla="*/ 2147483647 h 1697"/>
                <a:gd name="T2" fmla="*/ 2147483647 w 1080"/>
                <a:gd name="T3" fmla="*/ 2147483647 h 1697"/>
                <a:gd name="T4" fmla="*/ 2147483647 w 1080"/>
                <a:gd name="T5" fmla="*/ 2147483647 h 1697"/>
                <a:gd name="T6" fmla="*/ 2147483647 w 1080"/>
                <a:gd name="T7" fmla="*/ 2147483647 h 1697"/>
                <a:gd name="T8" fmla="*/ 2147483647 w 1080"/>
                <a:gd name="T9" fmla="*/ 2147483647 h 1697"/>
                <a:gd name="T10" fmla="*/ 2147483647 w 1080"/>
                <a:gd name="T11" fmla="*/ 2147483647 h 1697"/>
                <a:gd name="T12" fmla="*/ 2147483647 w 1080"/>
                <a:gd name="T13" fmla="*/ 2147483647 h 1697"/>
                <a:gd name="T14" fmla="*/ 2147483647 w 1080"/>
                <a:gd name="T15" fmla="*/ 2147483647 h 1697"/>
                <a:gd name="T16" fmla="*/ 2147483647 w 1080"/>
                <a:gd name="T17" fmla="*/ 2147483647 h 1697"/>
                <a:gd name="T18" fmla="*/ 2147483647 w 1080"/>
                <a:gd name="T19" fmla="*/ 2147483647 h 1697"/>
                <a:gd name="T20" fmla="*/ 2147483647 w 1080"/>
                <a:gd name="T21" fmla="*/ 2147483647 h 1697"/>
                <a:gd name="T22" fmla="*/ 2147483647 w 1080"/>
                <a:gd name="T23" fmla="*/ 2147483647 h 1697"/>
                <a:gd name="T24" fmla="*/ 2147483647 w 1080"/>
                <a:gd name="T25" fmla="*/ 2147483647 h 1697"/>
                <a:gd name="T26" fmla="*/ 2147483647 w 1080"/>
                <a:gd name="T27" fmla="*/ 2147483647 h 1697"/>
                <a:gd name="T28" fmla="*/ 2147483647 w 1080"/>
                <a:gd name="T29" fmla="*/ 2147483647 h 1697"/>
                <a:gd name="T30" fmla="*/ 889055033 w 1080"/>
                <a:gd name="T31" fmla="*/ 2147483647 h 1697"/>
                <a:gd name="T32" fmla="*/ 2147483647 w 1080"/>
                <a:gd name="T33" fmla="*/ 2147483647 h 1697"/>
                <a:gd name="T34" fmla="*/ 2147483647 w 1080"/>
                <a:gd name="T35" fmla="*/ 2147483647 h 1697"/>
                <a:gd name="T36" fmla="*/ 2147483647 w 1080"/>
                <a:gd name="T37" fmla="*/ 2147483647 h 1697"/>
                <a:gd name="T38" fmla="*/ 2147483647 w 1080"/>
                <a:gd name="T39" fmla="*/ 2147483647 h 1697"/>
                <a:gd name="T40" fmla="*/ 2147483647 w 1080"/>
                <a:gd name="T41" fmla="*/ 2147483647 h 1697"/>
                <a:gd name="T42" fmla="*/ 2147483647 w 1080"/>
                <a:gd name="T43" fmla="*/ 2147483647 h 1697"/>
                <a:gd name="T44" fmla="*/ 2147483647 w 1080"/>
                <a:gd name="T45" fmla="*/ 2147483647 h 1697"/>
                <a:gd name="T46" fmla="*/ 2147483647 w 1080"/>
                <a:gd name="T47" fmla="*/ 2147483647 h 1697"/>
                <a:gd name="T48" fmla="*/ 2147483647 w 1080"/>
                <a:gd name="T49" fmla="*/ 2147483647 h 1697"/>
                <a:gd name="T50" fmla="*/ 2147483647 w 1080"/>
                <a:gd name="T51" fmla="*/ 2147483647 h 1697"/>
                <a:gd name="T52" fmla="*/ 2147483647 w 1080"/>
                <a:gd name="T53" fmla="*/ 2147483647 h 1697"/>
                <a:gd name="T54" fmla="*/ 2147483647 w 1080"/>
                <a:gd name="T55" fmla="*/ 2147483647 h 1697"/>
                <a:gd name="T56" fmla="*/ 2147483647 w 1080"/>
                <a:gd name="T57" fmla="*/ 2147483647 h 1697"/>
                <a:gd name="T58" fmla="*/ 2147483647 w 1080"/>
                <a:gd name="T59" fmla="*/ 2147483647 h 1697"/>
                <a:gd name="T60" fmla="*/ 2147483647 w 1080"/>
                <a:gd name="T61" fmla="*/ 2147483647 h 1697"/>
                <a:gd name="T62" fmla="*/ 2147483647 w 1080"/>
                <a:gd name="T63" fmla="*/ 2147483647 h 1697"/>
                <a:gd name="T64" fmla="*/ 2147483647 w 1080"/>
                <a:gd name="T65" fmla="*/ 2147483647 h 1697"/>
                <a:gd name="T66" fmla="*/ 2147483647 w 1080"/>
                <a:gd name="T67" fmla="*/ 2147483647 h 1697"/>
                <a:gd name="T68" fmla="*/ 2147483647 w 1080"/>
                <a:gd name="T69" fmla="*/ 2147483647 h 1697"/>
                <a:gd name="T70" fmla="*/ 2147483647 w 1080"/>
                <a:gd name="T71" fmla="*/ 2147483647 h 1697"/>
                <a:gd name="T72" fmla="*/ 2147483647 w 1080"/>
                <a:gd name="T73" fmla="*/ 2147483647 h 1697"/>
                <a:gd name="T74" fmla="*/ 2147483647 w 1080"/>
                <a:gd name="T75" fmla="*/ 2147483647 h 1697"/>
                <a:gd name="T76" fmla="*/ 2147483647 w 1080"/>
                <a:gd name="T77" fmla="*/ 2147483647 h 1697"/>
                <a:gd name="T78" fmla="*/ 2147483647 w 1080"/>
                <a:gd name="T79" fmla="*/ 2147483647 h 1697"/>
                <a:gd name="T80" fmla="*/ 2147483647 w 1080"/>
                <a:gd name="T81" fmla="*/ 742079990 h 1697"/>
                <a:gd name="T82" fmla="*/ 2147483647 w 1080"/>
                <a:gd name="T83" fmla="*/ 0 h 1697"/>
                <a:gd name="T84" fmla="*/ 2147483647 w 1080"/>
                <a:gd name="T85" fmla="*/ 1335855702 h 1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80" h="1697">
                  <a:moveTo>
                    <a:pt x="461" y="9"/>
                  </a:moveTo>
                  <a:lnTo>
                    <a:pt x="461" y="9"/>
                  </a:lnTo>
                  <a:lnTo>
                    <a:pt x="450" y="18"/>
                  </a:lnTo>
                  <a:lnTo>
                    <a:pt x="437" y="31"/>
                  </a:lnTo>
                  <a:lnTo>
                    <a:pt x="419" y="49"/>
                  </a:lnTo>
                  <a:lnTo>
                    <a:pt x="398" y="74"/>
                  </a:lnTo>
                  <a:lnTo>
                    <a:pt x="375" y="105"/>
                  </a:lnTo>
                  <a:lnTo>
                    <a:pt x="362" y="122"/>
                  </a:lnTo>
                  <a:lnTo>
                    <a:pt x="350" y="142"/>
                  </a:lnTo>
                  <a:lnTo>
                    <a:pt x="336" y="164"/>
                  </a:lnTo>
                  <a:lnTo>
                    <a:pt x="323" y="188"/>
                  </a:lnTo>
                  <a:lnTo>
                    <a:pt x="309" y="214"/>
                  </a:lnTo>
                  <a:lnTo>
                    <a:pt x="297" y="242"/>
                  </a:lnTo>
                  <a:lnTo>
                    <a:pt x="283" y="272"/>
                  </a:lnTo>
                  <a:lnTo>
                    <a:pt x="271" y="304"/>
                  </a:lnTo>
                  <a:lnTo>
                    <a:pt x="257" y="338"/>
                  </a:lnTo>
                  <a:lnTo>
                    <a:pt x="245" y="375"/>
                  </a:lnTo>
                  <a:lnTo>
                    <a:pt x="234" y="413"/>
                  </a:lnTo>
                  <a:lnTo>
                    <a:pt x="223" y="454"/>
                  </a:lnTo>
                  <a:lnTo>
                    <a:pt x="211" y="499"/>
                  </a:lnTo>
                  <a:lnTo>
                    <a:pt x="202" y="544"/>
                  </a:lnTo>
                  <a:lnTo>
                    <a:pt x="193" y="593"/>
                  </a:lnTo>
                  <a:lnTo>
                    <a:pt x="185" y="643"/>
                  </a:lnTo>
                  <a:lnTo>
                    <a:pt x="178" y="698"/>
                  </a:lnTo>
                  <a:lnTo>
                    <a:pt x="173" y="755"/>
                  </a:lnTo>
                  <a:lnTo>
                    <a:pt x="168" y="813"/>
                  </a:lnTo>
                  <a:lnTo>
                    <a:pt x="166" y="876"/>
                  </a:lnTo>
                  <a:lnTo>
                    <a:pt x="163" y="937"/>
                  </a:lnTo>
                  <a:lnTo>
                    <a:pt x="159" y="995"/>
                  </a:lnTo>
                  <a:lnTo>
                    <a:pt x="156" y="1050"/>
                  </a:lnTo>
                  <a:lnTo>
                    <a:pt x="151" y="1101"/>
                  </a:lnTo>
                  <a:lnTo>
                    <a:pt x="146" y="1149"/>
                  </a:lnTo>
                  <a:lnTo>
                    <a:pt x="141" y="1195"/>
                  </a:lnTo>
                  <a:lnTo>
                    <a:pt x="135" y="1237"/>
                  </a:lnTo>
                  <a:lnTo>
                    <a:pt x="129" y="1276"/>
                  </a:lnTo>
                  <a:lnTo>
                    <a:pt x="122" y="1313"/>
                  </a:lnTo>
                  <a:lnTo>
                    <a:pt x="116" y="1346"/>
                  </a:lnTo>
                  <a:lnTo>
                    <a:pt x="109" y="1377"/>
                  </a:lnTo>
                  <a:lnTo>
                    <a:pt x="103" y="1405"/>
                  </a:lnTo>
                  <a:lnTo>
                    <a:pt x="88" y="1456"/>
                  </a:lnTo>
                  <a:lnTo>
                    <a:pt x="73" y="1497"/>
                  </a:lnTo>
                  <a:lnTo>
                    <a:pt x="59" y="1530"/>
                  </a:lnTo>
                  <a:lnTo>
                    <a:pt x="46" y="1556"/>
                  </a:lnTo>
                  <a:lnTo>
                    <a:pt x="33" y="1577"/>
                  </a:lnTo>
                  <a:lnTo>
                    <a:pt x="22" y="1591"/>
                  </a:lnTo>
                  <a:lnTo>
                    <a:pt x="13" y="1601"/>
                  </a:lnTo>
                  <a:lnTo>
                    <a:pt x="6" y="1607"/>
                  </a:lnTo>
                  <a:lnTo>
                    <a:pt x="0" y="1611"/>
                  </a:lnTo>
                  <a:lnTo>
                    <a:pt x="47" y="1623"/>
                  </a:lnTo>
                  <a:lnTo>
                    <a:pt x="100" y="1636"/>
                  </a:lnTo>
                  <a:lnTo>
                    <a:pt x="171" y="1649"/>
                  </a:lnTo>
                  <a:lnTo>
                    <a:pt x="252" y="1664"/>
                  </a:lnTo>
                  <a:lnTo>
                    <a:pt x="298" y="1671"/>
                  </a:lnTo>
                  <a:lnTo>
                    <a:pt x="345" y="1678"/>
                  </a:lnTo>
                  <a:lnTo>
                    <a:pt x="393" y="1684"/>
                  </a:lnTo>
                  <a:lnTo>
                    <a:pt x="443" y="1689"/>
                  </a:lnTo>
                  <a:lnTo>
                    <a:pt x="494" y="1694"/>
                  </a:lnTo>
                  <a:lnTo>
                    <a:pt x="544" y="1696"/>
                  </a:lnTo>
                  <a:lnTo>
                    <a:pt x="595" y="1697"/>
                  </a:lnTo>
                  <a:lnTo>
                    <a:pt x="646" y="1697"/>
                  </a:lnTo>
                  <a:lnTo>
                    <a:pt x="695" y="1695"/>
                  </a:lnTo>
                  <a:lnTo>
                    <a:pt x="743" y="1691"/>
                  </a:lnTo>
                  <a:lnTo>
                    <a:pt x="789" y="1684"/>
                  </a:lnTo>
                  <a:lnTo>
                    <a:pt x="813" y="1680"/>
                  </a:lnTo>
                  <a:lnTo>
                    <a:pt x="835" y="1675"/>
                  </a:lnTo>
                  <a:lnTo>
                    <a:pt x="856" y="1670"/>
                  </a:lnTo>
                  <a:lnTo>
                    <a:pt x="877" y="1664"/>
                  </a:lnTo>
                  <a:lnTo>
                    <a:pt x="897" y="1657"/>
                  </a:lnTo>
                  <a:lnTo>
                    <a:pt x="915" y="1649"/>
                  </a:lnTo>
                  <a:lnTo>
                    <a:pt x="934" y="1640"/>
                  </a:lnTo>
                  <a:lnTo>
                    <a:pt x="953" y="1632"/>
                  </a:lnTo>
                  <a:lnTo>
                    <a:pt x="969" y="1622"/>
                  </a:lnTo>
                  <a:lnTo>
                    <a:pt x="985" y="1611"/>
                  </a:lnTo>
                  <a:lnTo>
                    <a:pt x="1000" y="1600"/>
                  </a:lnTo>
                  <a:lnTo>
                    <a:pt x="1013" y="1587"/>
                  </a:lnTo>
                  <a:lnTo>
                    <a:pt x="1026" y="1574"/>
                  </a:lnTo>
                  <a:lnTo>
                    <a:pt x="1037" y="1559"/>
                  </a:lnTo>
                  <a:lnTo>
                    <a:pt x="1047" y="1544"/>
                  </a:lnTo>
                  <a:lnTo>
                    <a:pt x="1055" y="1527"/>
                  </a:lnTo>
                  <a:lnTo>
                    <a:pt x="1064" y="1509"/>
                  </a:lnTo>
                  <a:lnTo>
                    <a:pt x="1070" y="1491"/>
                  </a:lnTo>
                  <a:lnTo>
                    <a:pt x="1074" y="1472"/>
                  </a:lnTo>
                  <a:lnTo>
                    <a:pt x="1078" y="1451"/>
                  </a:lnTo>
                  <a:lnTo>
                    <a:pt x="1080" y="1430"/>
                  </a:lnTo>
                  <a:lnTo>
                    <a:pt x="1080" y="1407"/>
                  </a:lnTo>
                  <a:lnTo>
                    <a:pt x="1078" y="1358"/>
                  </a:lnTo>
                  <a:lnTo>
                    <a:pt x="1075" y="1308"/>
                  </a:lnTo>
                  <a:lnTo>
                    <a:pt x="1070" y="1254"/>
                  </a:lnTo>
                  <a:lnTo>
                    <a:pt x="1065" y="1199"/>
                  </a:lnTo>
                  <a:lnTo>
                    <a:pt x="1058" y="1141"/>
                  </a:lnTo>
                  <a:lnTo>
                    <a:pt x="1049" y="1083"/>
                  </a:lnTo>
                  <a:lnTo>
                    <a:pt x="1039" y="1022"/>
                  </a:lnTo>
                  <a:lnTo>
                    <a:pt x="1029" y="961"/>
                  </a:lnTo>
                  <a:lnTo>
                    <a:pt x="1017" y="899"/>
                  </a:lnTo>
                  <a:lnTo>
                    <a:pt x="1003" y="838"/>
                  </a:lnTo>
                  <a:lnTo>
                    <a:pt x="990" y="776"/>
                  </a:lnTo>
                  <a:lnTo>
                    <a:pt x="974" y="714"/>
                  </a:lnTo>
                  <a:lnTo>
                    <a:pt x="958" y="653"/>
                  </a:lnTo>
                  <a:lnTo>
                    <a:pt x="940" y="593"/>
                  </a:lnTo>
                  <a:lnTo>
                    <a:pt x="920" y="534"/>
                  </a:lnTo>
                  <a:lnTo>
                    <a:pt x="901" y="476"/>
                  </a:lnTo>
                  <a:lnTo>
                    <a:pt x="881" y="421"/>
                  </a:lnTo>
                  <a:lnTo>
                    <a:pt x="859" y="367"/>
                  </a:lnTo>
                  <a:lnTo>
                    <a:pt x="836" y="317"/>
                  </a:lnTo>
                  <a:lnTo>
                    <a:pt x="812" y="267"/>
                  </a:lnTo>
                  <a:lnTo>
                    <a:pt x="788" y="223"/>
                  </a:lnTo>
                  <a:lnTo>
                    <a:pt x="762" y="181"/>
                  </a:lnTo>
                  <a:lnTo>
                    <a:pt x="736" y="142"/>
                  </a:lnTo>
                  <a:lnTo>
                    <a:pt x="722" y="124"/>
                  </a:lnTo>
                  <a:lnTo>
                    <a:pt x="709" y="108"/>
                  </a:lnTo>
                  <a:lnTo>
                    <a:pt x="694" y="91"/>
                  </a:lnTo>
                  <a:lnTo>
                    <a:pt x="680" y="77"/>
                  </a:lnTo>
                  <a:lnTo>
                    <a:pt x="666" y="64"/>
                  </a:lnTo>
                  <a:lnTo>
                    <a:pt x="651" y="52"/>
                  </a:lnTo>
                  <a:lnTo>
                    <a:pt x="637" y="41"/>
                  </a:lnTo>
                  <a:lnTo>
                    <a:pt x="621" y="31"/>
                  </a:lnTo>
                  <a:lnTo>
                    <a:pt x="606" y="22"/>
                  </a:lnTo>
                  <a:lnTo>
                    <a:pt x="591" y="15"/>
                  </a:lnTo>
                  <a:lnTo>
                    <a:pt x="575" y="9"/>
                  </a:lnTo>
                  <a:lnTo>
                    <a:pt x="560" y="5"/>
                  </a:lnTo>
                  <a:lnTo>
                    <a:pt x="544" y="1"/>
                  </a:lnTo>
                  <a:lnTo>
                    <a:pt x="528" y="0"/>
                  </a:lnTo>
                  <a:lnTo>
                    <a:pt x="512" y="0"/>
                  </a:lnTo>
                  <a:lnTo>
                    <a:pt x="495" y="1"/>
                  </a:lnTo>
                  <a:lnTo>
                    <a:pt x="479" y="5"/>
                  </a:lnTo>
                  <a:lnTo>
                    <a:pt x="461" y="9"/>
                  </a:lnTo>
                  <a:close/>
                </a:path>
              </a:pathLst>
            </a:custGeom>
            <a:solidFill>
              <a:srgbClr val="62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0" name="Freeform 28"/>
            <p:cNvSpPr>
              <a:spLocks/>
            </p:cNvSpPr>
            <p:nvPr/>
          </p:nvSpPr>
          <p:spPr bwMode="auto">
            <a:xfrm>
              <a:off x="1724025" y="3973513"/>
              <a:ext cx="1327150" cy="1677988"/>
            </a:xfrm>
            <a:custGeom>
              <a:avLst/>
              <a:gdLst>
                <a:gd name="T0" fmla="*/ 2147483647 w 2509"/>
                <a:gd name="T1" fmla="*/ 2147483647 h 3171"/>
                <a:gd name="T2" fmla="*/ 2147483647 w 2509"/>
                <a:gd name="T3" fmla="*/ 2147483647 h 3171"/>
                <a:gd name="T4" fmla="*/ 2147483647 w 2509"/>
                <a:gd name="T5" fmla="*/ 2147483647 h 3171"/>
                <a:gd name="T6" fmla="*/ 2147483647 w 2509"/>
                <a:gd name="T7" fmla="*/ 2147483647 h 3171"/>
                <a:gd name="T8" fmla="*/ 2147483647 w 2509"/>
                <a:gd name="T9" fmla="*/ 2147483647 h 3171"/>
                <a:gd name="T10" fmla="*/ 2147483647 w 2509"/>
                <a:gd name="T11" fmla="*/ 2147483647 h 3171"/>
                <a:gd name="T12" fmla="*/ 2147483647 w 2509"/>
                <a:gd name="T13" fmla="*/ 2147483647 h 3171"/>
                <a:gd name="T14" fmla="*/ 2147483647 w 2509"/>
                <a:gd name="T15" fmla="*/ 2147483647 h 3171"/>
                <a:gd name="T16" fmla="*/ 2147483647 w 2509"/>
                <a:gd name="T17" fmla="*/ 2147483647 h 3171"/>
                <a:gd name="T18" fmla="*/ 2147483647 w 2509"/>
                <a:gd name="T19" fmla="*/ 2147483647 h 3171"/>
                <a:gd name="T20" fmla="*/ 2147483647 w 2509"/>
                <a:gd name="T21" fmla="*/ 2147483647 h 3171"/>
                <a:gd name="T22" fmla="*/ 2147483647 w 2509"/>
                <a:gd name="T23" fmla="*/ 2147483647 h 3171"/>
                <a:gd name="T24" fmla="*/ 2147483647 w 2509"/>
                <a:gd name="T25" fmla="*/ 2147483647 h 3171"/>
                <a:gd name="T26" fmla="*/ 2147483647 w 2509"/>
                <a:gd name="T27" fmla="*/ 2147483647 h 3171"/>
                <a:gd name="T28" fmla="*/ 2147483647 w 2509"/>
                <a:gd name="T29" fmla="*/ 2147483647 h 3171"/>
                <a:gd name="T30" fmla="*/ 2147483647 w 2509"/>
                <a:gd name="T31" fmla="*/ 2147483647 h 3171"/>
                <a:gd name="T32" fmla="*/ 2147483647 w 2509"/>
                <a:gd name="T33" fmla="*/ 2147483647 h 3171"/>
                <a:gd name="T34" fmla="*/ 2147483647 w 2509"/>
                <a:gd name="T35" fmla="*/ 2147483647 h 3171"/>
                <a:gd name="T36" fmla="*/ 2147483647 w 2509"/>
                <a:gd name="T37" fmla="*/ 2147483647 h 3171"/>
                <a:gd name="T38" fmla="*/ 2147483647 w 2509"/>
                <a:gd name="T39" fmla="*/ 2147483647 h 3171"/>
                <a:gd name="T40" fmla="*/ 2147483647 w 2509"/>
                <a:gd name="T41" fmla="*/ 2147483647 h 3171"/>
                <a:gd name="T42" fmla="*/ 2147483647 w 2509"/>
                <a:gd name="T43" fmla="*/ 2147483647 h 3171"/>
                <a:gd name="T44" fmla="*/ 2147483647 w 2509"/>
                <a:gd name="T45" fmla="*/ 0 h 3171"/>
                <a:gd name="T46" fmla="*/ 2147483647 w 2509"/>
                <a:gd name="T47" fmla="*/ 2147483647 h 3171"/>
                <a:gd name="T48" fmla="*/ 2147483647 w 2509"/>
                <a:gd name="T49" fmla="*/ 2147483647 h 3171"/>
                <a:gd name="T50" fmla="*/ 2147483647 w 2509"/>
                <a:gd name="T51" fmla="*/ 2147483647 h 3171"/>
                <a:gd name="T52" fmla="*/ 2147483647 w 2509"/>
                <a:gd name="T53" fmla="*/ 2147483647 h 3171"/>
                <a:gd name="T54" fmla="*/ 2147483647 w 2509"/>
                <a:gd name="T55" fmla="*/ 2147483647 h 3171"/>
                <a:gd name="T56" fmla="*/ 2147483647 w 2509"/>
                <a:gd name="T57" fmla="*/ 2147483647 h 3171"/>
                <a:gd name="T58" fmla="*/ 2147483647 w 2509"/>
                <a:gd name="T59" fmla="*/ 2147483647 h 3171"/>
                <a:gd name="T60" fmla="*/ 2147483647 w 2509"/>
                <a:gd name="T61" fmla="*/ 2147483647 h 3171"/>
                <a:gd name="T62" fmla="*/ 2147483647 w 2509"/>
                <a:gd name="T63" fmla="*/ 2147483647 h 3171"/>
                <a:gd name="T64" fmla="*/ 2147483647 w 2509"/>
                <a:gd name="T65" fmla="*/ 2147483647 h 3171"/>
                <a:gd name="T66" fmla="*/ 2147483647 w 2509"/>
                <a:gd name="T67" fmla="*/ 2147483647 h 3171"/>
                <a:gd name="T68" fmla="*/ 2147483647 w 2509"/>
                <a:gd name="T69" fmla="*/ 2147483647 h 3171"/>
                <a:gd name="T70" fmla="*/ 2147483647 w 2509"/>
                <a:gd name="T71" fmla="*/ 2147483647 h 3171"/>
                <a:gd name="T72" fmla="*/ 2147483647 w 2509"/>
                <a:gd name="T73" fmla="*/ 2147483647 h 3171"/>
                <a:gd name="T74" fmla="*/ 2147483647 w 2509"/>
                <a:gd name="T75" fmla="*/ 2147483647 h 3171"/>
                <a:gd name="T76" fmla="*/ 2147483647 w 2509"/>
                <a:gd name="T77" fmla="*/ 2147483647 h 3171"/>
                <a:gd name="T78" fmla="*/ 2147483647 w 2509"/>
                <a:gd name="T79" fmla="*/ 2147483647 h 3171"/>
                <a:gd name="T80" fmla="*/ 2147483647 w 2509"/>
                <a:gd name="T81" fmla="*/ 2147483647 h 3171"/>
                <a:gd name="T82" fmla="*/ 2147483647 w 2509"/>
                <a:gd name="T83" fmla="*/ 2147483647 h 3171"/>
                <a:gd name="T84" fmla="*/ 2147483647 w 2509"/>
                <a:gd name="T85" fmla="*/ 2147483647 h 3171"/>
                <a:gd name="T86" fmla="*/ 2147483647 w 2509"/>
                <a:gd name="T87" fmla="*/ 2147483647 h 3171"/>
                <a:gd name="T88" fmla="*/ 2147483647 w 2509"/>
                <a:gd name="T89" fmla="*/ 2147483647 h 3171"/>
                <a:gd name="T90" fmla="*/ 2147483647 w 2509"/>
                <a:gd name="T91" fmla="*/ 2147483647 h 3171"/>
                <a:gd name="T92" fmla="*/ 2147483647 w 2509"/>
                <a:gd name="T93" fmla="*/ 2147483647 h 3171"/>
                <a:gd name="T94" fmla="*/ 2147483647 w 2509"/>
                <a:gd name="T95" fmla="*/ 2147483647 h 3171"/>
                <a:gd name="T96" fmla="*/ 1628122653 w 2509"/>
                <a:gd name="T97" fmla="*/ 2147483647 h 3171"/>
                <a:gd name="T98" fmla="*/ 0 w 2509"/>
                <a:gd name="T99" fmla="*/ 2147483647 h 3171"/>
                <a:gd name="T100" fmla="*/ 1184089154 w 2509"/>
                <a:gd name="T101" fmla="*/ 2147483647 h 3171"/>
                <a:gd name="T102" fmla="*/ 2147483647 w 2509"/>
                <a:gd name="T103" fmla="*/ 2147483647 h 3171"/>
                <a:gd name="T104" fmla="*/ 2147483647 w 2509"/>
                <a:gd name="T105" fmla="*/ 2147483647 h 3171"/>
                <a:gd name="T106" fmla="*/ 2147483647 w 2509"/>
                <a:gd name="T107" fmla="*/ 2147483647 h 3171"/>
                <a:gd name="T108" fmla="*/ 2147483647 w 2509"/>
                <a:gd name="T109" fmla="*/ 2147483647 h 3171"/>
                <a:gd name="T110" fmla="*/ 2147483647 w 2509"/>
                <a:gd name="T111" fmla="*/ 2147483647 h 3171"/>
                <a:gd name="T112" fmla="*/ 2147483647 w 2509"/>
                <a:gd name="T113" fmla="*/ 2147483647 h 3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09" h="3171">
                  <a:moveTo>
                    <a:pt x="2210" y="2204"/>
                  </a:moveTo>
                  <a:lnTo>
                    <a:pt x="2210" y="2204"/>
                  </a:lnTo>
                  <a:lnTo>
                    <a:pt x="2172" y="2196"/>
                  </a:lnTo>
                  <a:lnTo>
                    <a:pt x="2105" y="2183"/>
                  </a:lnTo>
                  <a:lnTo>
                    <a:pt x="1922" y="2147"/>
                  </a:lnTo>
                  <a:lnTo>
                    <a:pt x="1823" y="2126"/>
                  </a:lnTo>
                  <a:lnTo>
                    <a:pt x="1730" y="2105"/>
                  </a:lnTo>
                  <a:lnTo>
                    <a:pt x="1689" y="2094"/>
                  </a:lnTo>
                  <a:lnTo>
                    <a:pt x="1653" y="2084"/>
                  </a:lnTo>
                  <a:lnTo>
                    <a:pt x="1623" y="2074"/>
                  </a:lnTo>
                  <a:lnTo>
                    <a:pt x="1600" y="2064"/>
                  </a:lnTo>
                  <a:lnTo>
                    <a:pt x="1593" y="2061"/>
                  </a:lnTo>
                  <a:lnTo>
                    <a:pt x="1586" y="2055"/>
                  </a:lnTo>
                  <a:lnTo>
                    <a:pt x="1580" y="2048"/>
                  </a:lnTo>
                  <a:lnTo>
                    <a:pt x="1574" y="2042"/>
                  </a:lnTo>
                  <a:lnTo>
                    <a:pt x="1569" y="2035"/>
                  </a:lnTo>
                  <a:lnTo>
                    <a:pt x="1564" y="2026"/>
                  </a:lnTo>
                  <a:lnTo>
                    <a:pt x="1557" y="2006"/>
                  </a:lnTo>
                  <a:lnTo>
                    <a:pt x="1550" y="1985"/>
                  </a:lnTo>
                  <a:lnTo>
                    <a:pt x="1547" y="1963"/>
                  </a:lnTo>
                  <a:lnTo>
                    <a:pt x="1543" y="1938"/>
                  </a:lnTo>
                  <a:lnTo>
                    <a:pt x="1542" y="1914"/>
                  </a:lnTo>
                  <a:lnTo>
                    <a:pt x="1541" y="1888"/>
                  </a:lnTo>
                  <a:lnTo>
                    <a:pt x="1541" y="1862"/>
                  </a:lnTo>
                  <a:lnTo>
                    <a:pt x="1544" y="1812"/>
                  </a:lnTo>
                  <a:lnTo>
                    <a:pt x="1548" y="1766"/>
                  </a:lnTo>
                  <a:lnTo>
                    <a:pt x="1553" y="1729"/>
                  </a:lnTo>
                  <a:lnTo>
                    <a:pt x="1580" y="1708"/>
                  </a:lnTo>
                  <a:lnTo>
                    <a:pt x="1609" y="1685"/>
                  </a:lnTo>
                  <a:lnTo>
                    <a:pt x="1636" y="1660"/>
                  </a:lnTo>
                  <a:lnTo>
                    <a:pt x="1662" y="1634"/>
                  </a:lnTo>
                  <a:lnTo>
                    <a:pt x="1688" y="1607"/>
                  </a:lnTo>
                  <a:lnTo>
                    <a:pt x="1714" y="1578"/>
                  </a:lnTo>
                  <a:lnTo>
                    <a:pt x="1739" y="1549"/>
                  </a:lnTo>
                  <a:lnTo>
                    <a:pt x="1762" y="1516"/>
                  </a:lnTo>
                  <a:lnTo>
                    <a:pt x="1786" y="1484"/>
                  </a:lnTo>
                  <a:lnTo>
                    <a:pt x="1807" y="1451"/>
                  </a:lnTo>
                  <a:lnTo>
                    <a:pt x="1828" y="1416"/>
                  </a:lnTo>
                  <a:lnTo>
                    <a:pt x="1847" y="1380"/>
                  </a:lnTo>
                  <a:lnTo>
                    <a:pt x="1865" y="1343"/>
                  </a:lnTo>
                  <a:lnTo>
                    <a:pt x="1882" y="1305"/>
                  </a:lnTo>
                  <a:lnTo>
                    <a:pt x="1897" y="1266"/>
                  </a:lnTo>
                  <a:lnTo>
                    <a:pt x="1911" y="1226"/>
                  </a:lnTo>
                  <a:lnTo>
                    <a:pt x="1913" y="1227"/>
                  </a:lnTo>
                  <a:lnTo>
                    <a:pt x="1920" y="1229"/>
                  </a:lnTo>
                  <a:lnTo>
                    <a:pt x="1936" y="1232"/>
                  </a:lnTo>
                  <a:lnTo>
                    <a:pt x="1949" y="1232"/>
                  </a:lnTo>
                  <a:lnTo>
                    <a:pt x="1965" y="1231"/>
                  </a:lnTo>
                  <a:lnTo>
                    <a:pt x="1972" y="1231"/>
                  </a:lnTo>
                  <a:lnTo>
                    <a:pt x="1980" y="1228"/>
                  </a:lnTo>
                  <a:lnTo>
                    <a:pt x="1986" y="1226"/>
                  </a:lnTo>
                  <a:lnTo>
                    <a:pt x="1992" y="1222"/>
                  </a:lnTo>
                  <a:lnTo>
                    <a:pt x="1997" y="1218"/>
                  </a:lnTo>
                  <a:lnTo>
                    <a:pt x="2002" y="1212"/>
                  </a:lnTo>
                  <a:lnTo>
                    <a:pt x="2011" y="1201"/>
                  </a:lnTo>
                  <a:lnTo>
                    <a:pt x="2018" y="1186"/>
                  </a:lnTo>
                  <a:lnTo>
                    <a:pt x="2023" y="1169"/>
                  </a:lnTo>
                  <a:lnTo>
                    <a:pt x="2028" y="1150"/>
                  </a:lnTo>
                  <a:lnTo>
                    <a:pt x="2032" y="1130"/>
                  </a:lnTo>
                  <a:lnTo>
                    <a:pt x="2034" y="1111"/>
                  </a:lnTo>
                  <a:lnTo>
                    <a:pt x="2035" y="1090"/>
                  </a:lnTo>
                  <a:lnTo>
                    <a:pt x="2038" y="1049"/>
                  </a:lnTo>
                  <a:lnTo>
                    <a:pt x="2038" y="1010"/>
                  </a:lnTo>
                  <a:lnTo>
                    <a:pt x="2037" y="979"/>
                  </a:lnTo>
                  <a:lnTo>
                    <a:pt x="2037" y="968"/>
                  </a:lnTo>
                  <a:lnTo>
                    <a:pt x="2035" y="958"/>
                  </a:lnTo>
                  <a:lnTo>
                    <a:pt x="2033" y="951"/>
                  </a:lnTo>
                  <a:lnTo>
                    <a:pt x="2029" y="945"/>
                  </a:lnTo>
                  <a:lnTo>
                    <a:pt x="2026" y="940"/>
                  </a:lnTo>
                  <a:lnTo>
                    <a:pt x="2022" y="936"/>
                  </a:lnTo>
                  <a:lnTo>
                    <a:pt x="2017" y="934"/>
                  </a:lnTo>
                  <a:lnTo>
                    <a:pt x="2011" y="931"/>
                  </a:lnTo>
                  <a:lnTo>
                    <a:pt x="1998" y="929"/>
                  </a:lnTo>
                  <a:lnTo>
                    <a:pt x="1985" y="927"/>
                  </a:lnTo>
                  <a:lnTo>
                    <a:pt x="1971" y="927"/>
                  </a:lnTo>
                  <a:lnTo>
                    <a:pt x="1958" y="925"/>
                  </a:lnTo>
                  <a:lnTo>
                    <a:pt x="1956" y="878"/>
                  </a:lnTo>
                  <a:lnTo>
                    <a:pt x="1954" y="832"/>
                  </a:lnTo>
                  <a:lnTo>
                    <a:pt x="1950" y="786"/>
                  </a:lnTo>
                  <a:lnTo>
                    <a:pt x="1945" y="741"/>
                  </a:lnTo>
                  <a:lnTo>
                    <a:pt x="1940" y="696"/>
                  </a:lnTo>
                  <a:lnTo>
                    <a:pt x="1933" y="653"/>
                  </a:lnTo>
                  <a:lnTo>
                    <a:pt x="1924" y="609"/>
                  </a:lnTo>
                  <a:lnTo>
                    <a:pt x="1914" y="567"/>
                  </a:lnTo>
                  <a:lnTo>
                    <a:pt x="1903" y="527"/>
                  </a:lnTo>
                  <a:lnTo>
                    <a:pt x="1891" y="487"/>
                  </a:lnTo>
                  <a:lnTo>
                    <a:pt x="1877" y="449"/>
                  </a:lnTo>
                  <a:lnTo>
                    <a:pt x="1862" y="410"/>
                  </a:lnTo>
                  <a:lnTo>
                    <a:pt x="1846" y="374"/>
                  </a:lnTo>
                  <a:lnTo>
                    <a:pt x="1828" y="340"/>
                  </a:lnTo>
                  <a:lnTo>
                    <a:pt x="1809" y="305"/>
                  </a:lnTo>
                  <a:lnTo>
                    <a:pt x="1788" y="273"/>
                  </a:lnTo>
                  <a:lnTo>
                    <a:pt x="1766" y="242"/>
                  </a:lnTo>
                  <a:lnTo>
                    <a:pt x="1742" y="214"/>
                  </a:lnTo>
                  <a:lnTo>
                    <a:pt x="1716" y="185"/>
                  </a:lnTo>
                  <a:lnTo>
                    <a:pt x="1690" y="159"/>
                  </a:lnTo>
                  <a:lnTo>
                    <a:pt x="1662" y="136"/>
                  </a:lnTo>
                  <a:lnTo>
                    <a:pt x="1631" y="113"/>
                  </a:lnTo>
                  <a:lnTo>
                    <a:pt x="1600" y="92"/>
                  </a:lnTo>
                  <a:lnTo>
                    <a:pt x="1567" y="74"/>
                  </a:lnTo>
                  <a:lnTo>
                    <a:pt x="1532" y="56"/>
                  </a:lnTo>
                  <a:lnTo>
                    <a:pt x="1495" y="42"/>
                  </a:lnTo>
                  <a:lnTo>
                    <a:pt x="1458" y="29"/>
                  </a:lnTo>
                  <a:lnTo>
                    <a:pt x="1417" y="18"/>
                  </a:lnTo>
                  <a:lnTo>
                    <a:pt x="1376" y="11"/>
                  </a:lnTo>
                  <a:lnTo>
                    <a:pt x="1333" y="4"/>
                  </a:lnTo>
                  <a:lnTo>
                    <a:pt x="1287" y="1"/>
                  </a:lnTo>
                  <a:lnTo>
                    <a:pt x="1240" y="0"/>
                  </a:lnTo>
                  <a:lnTo>
                    <a:pt x="1193" y="1"/>
                  </a:lnTo>
                  <a:lnTo>
                    <a:pt x="1148" y="3"/>
                  </a:lnTo>
                  <a:lnTo>
                    <a:pt x="1105" y="9"/>
                  </a:lnTo>
                  <a:lnTo>
                    <a:pt x="1063" y="18"/>
                  </a:lnTo>
                  <a:lnTo>
                    <a:pt x="1023" y="28"/>
                  </a:lnTo>
                  <a:lnTo>
                    <a:pt x="985" y="40"/>
                  </a:lnTo>
                  <a:lnTo>
                    <a:pt x="949" y="54"/>
                  </a:lnTo>
                  <a:lnTo>
                    <a:pt x="914" y="70"/>
                  </a:lnTo>
                  <a:lnTo>
                    <a:pt x="881" y="89"/>
                  </a:lnTo>
                  <a:lnTo>
                    <a:pt x="850" y="108"/>
                  </a:lnTo>
                  <a:lnTo>
                    <a:pt x="819" y="131"/>
                  </a:lnTo>
                  <a:lnTo>
                    <a:pt x="792" y="154"/>
                  </a:lnTo>
                  <a:lnTo>
                    <a:pt x="765" y="179"/>
                  </a:lnTo>
                  <a:lnTo>
                    <a:pt x="739" y="206"/>
                  </a:lnTo>
                  <a:lnTo>
                    <a:pt x="715" y="235"/>
                  </a:lnTo>
                  <a:lnTo>
                    <a:pt x="693" y="264"/>
                  </a:lnTo>
                  <a:lnTo>
                    <a:pt x="672" y="296"/>
                  </a:lnTo>
                  <a:lnTo>
                    <a:pt x="653" y="329"/>
                  </a:lnTo>
                  <a:lnTo>
                    <a:pt x="635" y="363"/>
                  </a:lnTo>
                  <a:lnTo>
                    <a:pt x="619" y="399"/>
                  </a:lnTo>
                  <a:lnTo>
                    <a:pt x="604" y="435"/>
                  </a:lnTo>
                  <a:lnTo>
                    <a:pt x="590" y="473"/>
                  </a:lnTo>
                  <a:lnTo>
                    <a:pt x="578" y="513"/>
                  </a:lnTo>
                  <a:lnTo>
                    <a:pt x="567" y="553"/>
                  </a:lnTo>
                  <a:lnTo>
                    <a:pt x="557" y="595"/>
                  </a:lnTo>
                  <a:lnTo>
                    <a:pt x="548" y="637"/>
                  </a:lnTo>
                  <a:lnTo>
                    <a:pt x="541" y="679"/>
                  </a:lnTo>
                  <a:lnTo>
                    <a:pt x="535" y="723"/>
                  </a:lnTo>
                  <a:lnTo>
                    <a:pt x="531" y="768"/>
                  </a:lnTo>
                  <a:lnTo>
                    <a:pt x="527" y="814"/>
                  </a:lnTo>
                  <a:lnTo>
                    <a:pt x="525" y="859"/>
                  </a:lnTo>
                  <a:lnTo>
                    <a:pt x="524" y="906"/>
                  </a:lnTo>
                  <a:lnTo>
                    <a:pt x="511" y="910"/>
                  </a:lnTo>
                  <a:lnTo>
                    <a:pt x="500" y="915"/>
                  </a:lnTo>
                  <a:lnTo>
                    <a:pt x="489" y="921"/>
                  </a:lnTo>
                  <a:lnTo>
                    <a:pt x="479" y="930"/>
                  </a:lnTo>
                  <a:lnTo>
                    <a:pt x="469" y="939"/>
                  </a:lnTo>
                  <a:lnTo>
                    <a:pt x="462" y="951"/>
                  </a:lnTo>
                  <a:lnTo>
                    <a:pt x="455" y="963"/>
                  </a:lnTo>
                  <a:lnTo>
                    <a:pt x="450" y="979"/>
                  </a:lnTo>
                  <a:lnTo>
                    <a:pt x="447" y="1004"/>
                  </a:lnTo>
                  <a:lnTo>
                    <a:pt x="444" y="1029"/>
                  </a:lnTo>
                  <a:lnTo>
                    <a:pt x="443" y="1052"/>
                  </a:lnTo>
                  <a:lnTo>
                    <a:pt x="444" y="1075"/>
                  </a:lnTo>
                  <a:lnTo>
                    <a:pt x="447" y="1097"/>
                  </a:lnTo>
                  <a:lnTo>
                    <a:pt x="452" y="1118"/>
                  </a:lnTo>
                  <a:lnTo>
                    <a:pt x="457" y="1138"/>
                  </a:lnTo>
                  <a:lnTo>
                    <a:pt x="463" y="1155"/>
                  </a:lnTo>
                  <a:lnTo>
                    <a:pt x="469" y="1172"/>
                  </a:lnTo>
                  <a:lnTo>
                    <a:pt x="476" y="1187"/>
                  </a:lnTo>
                  <a:lnTo>
                    <a:pt x="485" y="1200"/>
                  </a:lnTo>
                  <a:lnTo>
                    <a:pt x="494" y="1211"/>
                  </a:lnTo>
                  <a:lnTo>
                    <a:pt x="504" y="1219"/>
                  </a:lnTo>
                  <a:lnTo>
                    <a:pt x="512" y="1227"/>
                  </a:lnTo>
                  <a:lnTo>
                    <a:pt x="522" y="1231"/>
                  </a:lnTo>
                  <a:lnTo>
                    <a:pt x="531" y="1232"/>
                  </a:lnTo>
                  <a:lnTo>
                    <a:pt x="552" y="1232"/>
                  </a:lnTo>
                  <a:lnTo>
                    <a:pt x="562" y="1229"/>
                  </a:lnTo>
                  <a:lnTo>
                    <a:pt x="567" y="1228"/>
                  </a:lnTo>
                  <a:lnTo>
                    <a:pt x="572" y="1227"/>
                  </a:lnTo>
                  <a:lnTo>
                    <a:pt x="587" y="1268"/>
                  </a:lnTo>
                  <a:lnTo>
                    <a:pt x="603" y="1307"/>
                  </a:lnTo>
                  <a:lnTo>
                    <a:pt x="620" y="1347"/>
                  </a:lnTo>
                  <a:lnTo>
                    <a:pt x="640" y="1385"/>
                  </a:lnTo>
                  <a:lnTo>
                    <a:pt x="660" y="1422"/>
                  </a:lnTo>
                  <a:lnTo>
                    <a:pt x="682" y="1458"/>
                  </a:lnTo>
                  <a:lnTo>
                    <a:pt x="704" y="1493"/>
                  </a:lnTo>
                  <a:lnTo>
                    <a:pt x="728" y="1526"/>
                  </a:lnTo>
                  <a:lnTo>
                    <a:pt x="752" y="1558"/>
                  </a:lnTo>
                  <a:lnTo>
                    <a:pt x="778" y="1588"/>
                  </a:lnTo>
                  <a:lnTo>
                    <a:pt x="804" y="1618"/>
                  </a:lnTo>
                  <a:lnTo>
                    <a:pt x="832" y="1646"/>
                  </a:lnTo>
                  <a:lnTo>
                    <a:pt x="859" y="1672"/>
                  </a:lnTo>
                  <a:lnTo>
                    <a:pt x="887" y="1697"/>
                  </a:lnTo>
                  <a:lnTo>
                    <a:pt x="916" y="1721"/>
                  </a:lnTo>
                  <a:lnTo>
                    <a:pt x="944" y="1742"/>
                  </a:lnTo>
                  <a:lnTo>
                    <a:pt x="949" y="1780"/>
                  </a:lnTo>
                  <a:lnTo>
                    <a:pt x="952" y="1824"/>
                  </a:lnTo>
                  <a:lnTo>
                    <a:pt x="954" y="1871"/>
                  </a:lnTo>
                  <a:lnTo>
                    <a:pt x="953" y="1896"/>
                  </a:lnTo>
                  <a:lnTo>
                    <a:pt x="952" y="1920"/>
                  </a:lnTo>
                  <a:lnTo>
                    <a:pt x="950" y="1943"/>
                  </a:lnTo>
                  <a:lnTo>
                    <a:pt x="947" y="1967"/>
                  </a:lnTo>
                  <a:lnTo>
                    <a:pt x="942" y="1988"/>
                  </a:lnTo>
                  <a:lnTo>
                    <a:pt x="936" y="2008"/>
                  </a:lnTo>
                  <a:lnTo>
                    <a:pt x="928" y="2026"/>
                  </a:lnTo>
                  <a:lnTo>
                    <a:pt x="919" y="2041"/>
                  </a:lnTo>
                  <a:lnTo>
                    <a:pt x="914" y="2048"/>
                  </a:lnTo>
                  <a:lnTo>
                    <a:pt x="908" y="2055"/>
                  </a:lnTo>
                  <a:lnTo>
                    <a:pt x="902" y="2060"/>
                  </a:lnTo>
                  <a:lnTo>
                    <a:pt x="895" y="2064"/>
                  </a:lnTo>
                  <a:lnTo>
                    <a:pt x="885" y="2069"/>
                  </a:lnTo>
                  <a:lnTo>
                    <a:pt x="872" y="2076"/>
                  </a:lnTo>
                  <a:lnTo>
                    <a:pt x="843" y="2087"/>
                  </a:lnTo>
                  <a:lnTo>
                    <a:pt x="806" y="2098"/>
                  </a:lnTo>
                  <a:lnTo>
                    <a:pt x="765" y="2108"/>
                  </a:lnTo>
                  <a:lnTo>
                    <a:pt x="719" y="2118"/>
                  </a:lnTo>
                  <a:lnTo>
                    <a:pt x="671" y="2128"/>
                  </a:lnTo>
                  <a:lnTo>
                    <a:pt x="620" y="2137"/>
                  </a:lnTo>
                  <a:lnTo>
                    <a:pt x="569" y="2146"/>
                  </a:lnTo>
                  <a:lnTo>
                    <a:pt x="470" y="2161"/>
                  </a:lnTo>
                  <a:lnTo>
                    <a:pt x="381" y="2172"/>
                  </a:lnTo>
                  <a:lnTo>
                    <a:pt x="313" y="2180"/>
                  </a:lnTo>
                  <a:lnTo>
                    <a:pt x="274" y="2183"/>
                  </a:lnTo>
                  <a:lnTo>
                    <a:pt x="245" y="2184"/>
                  </a:lnTo>
                  <a:lnTo>
                    <a:pt x="218" y="2187"/>
                  </a:lnTo>
                  <a:lnTo>
                    <a:pt x="194" y="2191"/>
                  </a:lnTo>
                  <a:lnTo>
                    <a:pt x="172" y="2197"/>
                  </a:lnTo>
                  <a:lnTo>
                    <a:pt x="151" y="2204"/>
                  </a:lnTo>
                  <a:lnTo>
                    <a:pt x="131" y="2213"/>
                  </a:lnTo>
                  <a:lnTo>
                    <a:pt x="114" y="2223"/>
                  </a:lnTo>
                  <a:lnTo>
                    <a:pt x="99" y="2233"/>
                  </a:lnTo>
                  <a:lnTo>
                    <a:pt x="84" y="2245"/>
                  </a:lnTo>
                  <a:lnTo>
                    <a:pt x="72" y="2257"/>
                  </a:lnTo>
                  <a:lnTo>
                    <a:pt x="60" y="2271"/>
                  </a:lnTo>
                  <a:lnTo>
                    <a:pt x="50" y="2286"/>
                  </a:lnTo>
                  <a:lnTo>
                    <a:pt x="41" y="2302"/>
                  </a:lnTo>
                  <a:lnTo>
                    <a:pt x="32" y="2317"/>
                  </a:lnTo>
                  <a:lnTo>
                    <a:pt x="26" y="2334"/>
                  </a:lnTo>
                  <a:lnTo>
                    <a:pt x="20" y="2350"/>
                  </a:lnTo>
                  <a:lnTo>
                    <a:pt x="15" y="2368"/>
                  </a:lnTo>
                  <a:lnTo>
                    <a:pt x="11" y="2385"/>
                  </a:lnTo>
                  <a:lnTo>
                    <a:pt x="5" y="2420"/>
                  </a:lnTo>
                  <a:lnTo>
                    <a:pt x="1" y="2455"/>
                  </a:lnTo>
                  <a:lnTo>
                    <a:pt x="0" y="2490"/>
                  </a:lnTo>
                  <a:lnTo>
                    <a:pt x="0" y="2522"/>
                  </a:lnTo>
                  <a:lnTo>
                    <a:pt x="0" y="2553"/>
                  </a:lnTo>
                  <a:lnTo>
                    <a:pt x="1" y="2605"/>
                  </a:lnTo>
                  <a:lnTo>
                    <a:pt x="3" y="2744"/>
                  </a:lnTo>
                  <a:lnTo>
                    <a:pt x="4" y="2932"/>
                  </a:lnTo>
                  <a:lnTo>
                    <a:pt x="8" y="3171"/>
                  </a:lnTo>
                  <a:lnTo>
                    <a:pt x="1245" y="3171"/>
                  </a:lnTo>
                  <a:lnTo>
                    <a:pt x="1251" y="3171"/>
                  </a:lnTo>
                  <a:lnTo>
                    <a:pt x="2509" y="3171"/>
                  </a:lnTo>
                  <a:lnTo>
                    <a:pt x="2509" y="2595"/>
                  </a:lnTo>
                  <a:lnTo>
                    <a:pt x="2508" y="2548"/>
                  </a:lnTo>
                  <a:lnTo>
                    <a:pt x="2508" y="2523"/>
                  </a:lnTo>
                  <a:lnTo>
                    <a:pt x="2506" y="2496"/>
                  </a:lnTo>
                  <a:lnTo>
                    <a:pt x="2501" y="2470"/>
                  </a:lnTo>
                  <a:lnTo>
                    <a:pt x="2495" y="2443"/>
                  </a:lnTo>
                  <a:lnTo>
                    <a:pt x="2486" y="2416"/>
                  </a:lnTo>
                  <a:lnTo>
                    <a:pt x="2481" y="2402"/>
                  </a:lnTo>
                  <a:lnTo>
                    <a:pt x="2475" y="2389"/>
                  </a:lnTo>
                  <a:lnTo>
                    <a:pt x="2467" y="2375"/>
                  </a:lnTo>
                  <a:lnTo>
                    <a:pt x="2459" y="2361"/>
                  </a:lnTo>
                  <a:lnTo>
                    <a:pt x="2450" y="2349"/>
                  </a:lnTo>
                  <a:lnTo>
                    <a:pt x="2439" y="2335"/>
                  </a:lnTo>
                  <a:lnTo>
                    <a:pt x="2428" y="2323"/>
                  </a:lnTo>
                  <a:lnTo>
                    <a:pt x="2415" y="2311"/>
                  </a:lnTo>
                  <a:lnTo>
                    <a:pt x="2402" y="2298"/>
                  </a:lnTo>
                  <a:lnTo>
                    <a:pt x="2386" y="2286"/>
                  </a:lnTo>
                  <a:lnTo>
                    <a:pt x="2370" y="2275"/>
                  </a:lnTo>
                  <a:lnTo>
                    <a:pt x="2351" y="2264"/>
                  </a:lnTo>
                  <a:lnTo>
                    <a:pt x="2332" y="2253"/>
                  </a:lnTo>
                  <a:lnTo>
                    <a:pt x="2311" y="2241"/>
                  </a:lnTo>
                  <a:lnTo>
                    <a:pt x="2288" y="2231"/>
                  </a:lnTo>
                  <a:lnTo>
                    <a:pt x="2264" y="2223"/>
                  </a:lnTo>
                  <a:lnTo>
                    <a:pt x="2238" y="2213"/>
                  </a:lnTo>
                  <a:lnTo>
                    <a:pt x="2210" y="2204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1" name="Freeform 29"/>
            <p:cNvSpPr>
              <a:spLocks/>
            </p:cNvSpPr>
            <p:nvPr/>
          </p:nvSpPr>
          <p:spPr bwMode="auto">
            <a:xfrm>
              <a:off x="1716088" y="5081588"/>
              <a:ext cx="1338263" cy="873125"/>
            </a:xfrm>
            <a:custGeom>
              <a:avLst/>
              <a:gdLst>
                <a:gd name="T0" fmla="*/ 2147483647 w 2531"/>
                <a:gd name="T1" fmla="*/ 2147483647 h 1650"/>
                <a:gd name="T2" fmla="*/ 2147483647 w 2531"/>
                <a:gd name="T3" fmla="*/ 2147483647 h 1650"/>
                <a:gd name="T4" fmla="*/ 2147483647 w 2531"/>
                <a:gd name="T5" fmla="*/ 2147483647 h 1650"/>
                <a:gd name="T6" fmla="*/ 2147483647 w 2531"/>
                <a:gd name="T7" fmla="*/ 2147483647 h 1650"/>
                <a:gd name="T8" fmla="*/ 2147483647 w 2531"/>
                <a:gd name="T9" fmla="*/ 2147483647 h 1650"/>
                <a:gd name="T10" fmla="*/ 2147483647 w 2531"/>
                <a:gd name="T11" fmla="*/ 2147483647 h 1650"/>
                <a:gd name="T12" fmla="*/ 2147483647 w 2531"/>
                <a:gd name="T13" fmla="*/ 2147483647 h 1650"/>
                <a:gd name="T14" fmla="*/ 2147483647 w 2531"/>
                <a:gd name="T15" fmla="*/ 2147483647 h 1650"/>
                <a:gd name="T16" fmla="*/ 2147483647 w 2531"/>
                <a:gd name="T17" fmla="*/ 2147483647 h 1650"/>
                <a:gd name="T18" fmla="*/ 2147483647 w 2531"/>
                <a:gd name="T19" fmla="*/ 2147483647 h 1650"/>
                <a:gd name="T20" fmla="*/ 2147483647 w 2531"/>
                <a:gd name="T21" fmla="*/ 2147483647 h 1650"/>
                <a:gd name="T22" fmla="*/ 2147483647 w 2531"/>
                <a:gd name="T23" fmla="*/ 2147483647 h 1650"/>
                <a:gd name="T24" fmla="*/ 2147483647 w 2531"/>
                <a:gd name="T25" fmla="*/ 2147483647 h 1650"/>
                <a:gd name="T26" fmla="*/ 2147483647 w 2531"/>
                <a:gd name="T27" fmla="*/ 2147483647 h 1650"/>
                <a:gd name="T28" fmla="*/ 2147483647 w 2531"/>
                <a:gd name="T29" fmla="*/ 2147483647 h 1650"/>
                <a:gd name="T30" fmla="*/ 2147483647 w 2531"/>
                <a:gd name="T31" fmla="*/ 2147483647 h 1650"/>
                <a:gd name="T32" fmla="*/ 2147483647 w 2531"/>
                <a:gd name="T33" fmla="*/ 2147483647 h 1650"/>
                <a:gd name="T34" fmla="*/ 2147483647 w 2531"/>
                <a:gd name="T35" fmla="*/ 1185313754 h 1650"/>
                <a:gd name="T36" fmla="*/ 2147483647 w 2531"/>
                <a:gd name="T37" fmla="*/ 1778110067 h 1650"/>
                <a:gd name="T38" fmla="*/ 2147483647 w 2531"/>
                <a:gd name="T39" fmla="*/ 2147483647 h 1650"/>
                <a:gd name="T40" fmla="*/ 2147483647 w 2531"/>
                <a:gd name="T41" fmla="*/ 2147483647 h 1650"/>
                <a:gd name="T42" fmla="*/ 2147483647 w 2531"/>
                <a:gd name="T43" fmla="*/ 2147483647 h 1650"/>
                <a:gd name="T44" fmla="*/ 2147483647 w 2531"/>
                <a:gd name="T45" fmla="*/ 2147483647 h 1650"/>
                <a:gd name="T46" fmla="*/ 2147483647 w 2531"/>
                <a:gd name="T47" fmla="*/ 2147483647 h 1650"/>
                <a:gd name="T48" fmla="*/ 2147483647 w 2531"/>
                <a:gd name="T49" fmla="*/ 2147483647 h 1650"/>
                <a:gd name="T50" fmla="*/ 2147483647 w 2531"/>
                <a:gd name="T51" fmla="*/ 2147483647 h 1650"/>
                <a:gd name="T52" fmla="*/ 2147483647 w 2531"/>
                <a:gd name="T53" fmla="*/ 2147483647 h 1650"/>
                <a:gd name="T54" fmla="*/ 2147483647 w 2531"/>
                <a:gd name="T55" fmla="*/ 2147483647 h 1650"/>
                <a:gd name="T56" fmla="*/ 2147483647 w 2531"/>
                <a:gd name="T57" fmla="*/ 2147483647 h 1650"/>
                <a:gd name="T58" fmla="*/ 2147483647 w 2531"/>
                <a:gd name="T59" fmla="*/ 2147483647 h 1650"/>
                <a:gd name="T60" fmla="*/ 2147483647 w 2531"/>
                <a:gd name="T61" fmla="*/ 2147483647 h 1650"/>
                <a:gd name="T62" fmla="*/ 2147483647 w 2531"/>
                <a:gd name="T63" fmla="*/ 2147483647 h 1650"/>
                <a:gd name="T64" fmla="*/ 2147483647 w 2531"/>
                <a:gd name="T65" fmla="*/ 2147483647 h 1650"/>
                <a:gd name="T66" fmla="*/ 2147483647 w 2531"/>
                <a:gd name="T67" fmla="*/ 2147483647 h 1650"/>
                <a:gd name="T68" fmla="*/ 2147483647 w 2531"/>
                <a:gd name="T69" fmla="*/ 2147483647 h 1650"/>
                <a:gd name="T70" fmla="*/ 2147483647 w 2531"/>
                <a:gd name="T71" fmla="*/ 2147483647 h 1650"/>
                <a:gd name="T72" fmla="*/ 2147483647 w 2531"/>
                <a:gd name="T73" fmla="*/ 2147483647 h 1650"/>
                <a:gd name="T74" fmla="*/ 2147483647 w 2531"/>
                <a:gd name="T75" fmla="*/ 2147483647 h 1650"/>
                <a:gd name="T76" fmla="*/ 2147483647 w 2531"/>
                <a:gd name="T77" fmla="*/ 2147483647 h 1650"/>
                <a:gd name="T78" fmla="*/ 2147483647 w 2531"/>
                <a:gd name="T79" fmla="*/ 2147483647 h 1650"/>
                <a:gd name="T80" fmla="*/ 2147483647 w 2531"/>
                <a:gd name="T81" fmla="*/ 2147483647 h 1650"/>
                <a:gd name="T82" fmla="*/ 2147483647 w 2531"/>
                <a:gd name="T83" fmla="*/ 2147483647 h 1650"/>
                <a:gd name="T84" fmla="*/ 2147483647 w 2531"/>
                <a:gd name="T85" fmla="*/ 592796842 h 1650"/>
                <a:gd name="T86" fmla="*/ 2147483647 w 2531"/>
                <a:gd name="T87" fmla="*/ 0 h 1650"/>
                <a:gd name="T88" fmla="*/ 2147483647 w 2531"/>
                <a:gd name="T89" fmla="*/ 1333722779 h 1650"/>
                <a:gd name="T90" fmla="*/ 2147483647 w 2531"/>
                <a:gd name="T91" fmla="*/ 2147483647 h 1650"/>
                <a:gd name="T92" fmla="*/ 2147483647 w 2531"/>
                <a:gd name="T93" fmla="*/ 2147483647 h 1650"/>
                <a:gd name="T94" fmla="*/ 2147483647 w 2531"/>
                <a:gd name="T95" fmla="*/ 2147483647 h 1650"/>
                <a:gd name="T96" fmla="*/ 2147483647 w 2531"/>
                <a:gd name="T97" fmla="*/ 2147483647 h 1650"/>
                <a:gd name="T98" fmla="*/ 2147483647 w 2531"/>
                <a:gd name="T99" fmla="*/ 2147483647 h 1650"/>
                <a:gd name="T100" fmla="*/ 2147483647 w 2531"/>
                <a:gd name="T101" fmla="*/ 2147483647 h 1650"/>
                <a:gd name="T102" fmla="*/ 2147483647 w 2531"/>
                <a:gd name="T103" fmla="*/ 2147483647 h 1650"/>
                <a:gd name="T104" fmla="*/ 2147483647 w 2531"/>
                <a:gd name="T105" fmla="*/ 2147483647 h 1650"/>
                <a:gd name="T106" fmla="*/ 2147483647 w 2531"/>
                <a:gd name="T107" fmla="*/ 2147483647 h 1650"/>
                <a:gd name="T108" fmla="*/ 2147483647 w 2531"/>
                <a:gd name="T109" fmla="*/ 2147483647 h 1650"/>
                <a:gd name="T110" fmla="*/ 2147483647 w 2531"/>
                <a:gd name="T111" fmla="*/ 2147483647 h 1650"/>
                <a:gd name="T112" fmla="*/ 2147483647 w 2531"/>
                <a:gd name="T113" fmla="*/ 2147483647 h 1650"/>
                <a:gd name="T114" fmla="*/ 2147483647 w 2531"/>
                <a:gd name="T115" fmla="*/ 2147483647 h 1650"/>
                <a:gd name="T116" fmla="*/ 739197050 w 2531"/>
                <a:gd name="T117" fmla="*/ 2147483647 h 1650"/>
                <a:gd name="T118" fmla="*/ 0 w 2531"/>
                <a:gd name="T119" fmla="*/ 2147483647 h 1650"/>
                <a:gd name="T120" fmla="*/ 0 w 2531"/>
                <a:gd name="T121" fmla="*/ 2147483647 h 1650"/>
                <a:gd name="T122" fmla="*/ 2147483647 w 2531"/>
                <a:gd name="T123" fmla="*/ 2147483647 h 165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1" h="1650">
                  <a:moveTo>
                    <a:pt x="2531" y="1650"/>
                  </a:moveTo>
                  <a:lnTo>
                    <a:pt x="2531" y="1650"/>
                  </a:lnTo>
                  <a:lnTo>
                    <a:pt x="2531" y="482"/>
                  </a:lnTo>
                  <a:lnTo>
                    <a:pt x="2531" y="430"/>
                  </a:lnTo>
                  <a:lnTo>
                    <a:pt x="2529" y="401"/>
                  </a:lnTo>
                  <a:lnTo>
                    <a:pt x="2527" y="372"/>
                  </a:lnTo>
                  <a:lnTo>
                    <a:pt x="2523" y="339"/>
                  </a:lnTo>
                  <a:lnTo>
                    <a:pt x="2517" y="307"/>
                  </a:lnTo>
                  <a:lnTo>
                    <a:pt x="2508" y="276"/>
                  </a:lnTo>
                  <a:lnTo>
                    <a:pt x="2503" y="260"/>
                  </a:lnTo>
                  <a:lnTo>
                    <a:pt x="2497" y="245"/>
                  </a:lnTo>
                  <a:lnTo>
                    <a:pt x="2490" y="229"/>
                  </a:lnTo>
                  <a:lnTo>
                    <a:pt x="2481" y="214"/>
                  </a:lnTo>
                  <a:lnTo>
                    <a:pt x="2472" y="201"/>
                  </a:lnTo>
                  <a:lnTo>
                    <a:pt x="2463" y="186"/>
                  </a:lnTo>
                  <a:lnTo>
                    <a:pt x="2451" y="174"/>
                  </a:lnTo>
                  <a:lnTo>
                    <a:pt x="2440" y="160"/>
                  </a:lnTo>
                  <a:lnTo>
                    <a:pt x="2427" y="149"/>
                  </a:lnTo>
                  <a:lnTo>
                    <a:pt x="2412" y="136"/>
                  </a:lnTo>
                  <a:lnTo>
                    <a:pt x="2396" y="127"/>
                  </a:lnTo>
                  <a:lnTo>
                    <a:pt x="2380" y="117"/>
                  </a:lnTo>
                  <a:lnTo>
                    <a:pt x="2361" y="108"/>
                  </a:lnTo>
                  <a:lnTo>
                    <a:pt x="2341" y="101"/>
                  </a:lnTo>
                  <a:lnTo>
                    <a:pt x="2319" y="94"/>
                  </a:lnTo>
                  <a:lnTo>
                    <a:pt x="2297" y="88"/>
                  </a:lnTo>
                  <a:lnTo>
                    <a:pt x="2272" y="85"/>
                  </a:lnTo>
                  <a:lnTo>
                    <a:pt x="2246" y="82"/>
                  </a:lnTo>
                  <a:lnTo>
                    <a:pt x="2177" y="75"/>
                  </a:lnTo>
                  <a:lnTo>
                    <a:pt x="2055" y="59"/>
                  </a:lnTo>
                  <a:lnTo>
                    <a:pt x="1984" y="47"/>
                  </a:lnTo>
                  <a:lnTo>
                    <a:pt x="1909" y="35"/>
                  </a:lnTo>
                  <a:lnTo>
                    <a:pt x="1835" y="23"/>
                  </a:lnTo>
                  <a:lnTo>
                    <a:pt x="1766" y="8"/>
                  </a:lnTo>
                  <a:lnTo>
                    <a:pt x="1763" y="9"/>
                  </a:lnTo>
                  <a:lnTo>
                    <a:pt x="1761" y="12"/>
                  </a:lnTo>
                  <a:lnTo>
                    <a:pt x="1756" y="20"/>
                  </a:lnTo>
                  <a:lnTo>
                    <a:pt x="1740" y="57"/>
                  </a:lnTo>
                  <a:lnTo>
                    <a:pt x="1728" y="82"/>
                  </a:lnTo>
                  <a:lnTo>
                    <a:pt x="1714" y="111"/>
                  </a:lnTo>
                  <a:lnTo>
                    <a:pt x="1695" y="141"/>
                  </a:lnTo>
                  <a:lnTo>
                    <a:pt x="1685" y="156"/>
                  </a:lnTo>
                  <a:lnTo>
                    <a:pt x="1674" y="172"/>
                  </a:lnTo>
                  <a:lnTo>
                    <a:pt x="1662" y="188"/>
                  </a:lnTo>
                  <a:lnTo>
                    <a:pt x="1648" y="205"/>
                  </a:lnTo>
                  <a:lnTo>
                    <a:pt x="1634" y="219"/>
                  </a:lnTo>
                  <a:lnTo>
                    <a:pt x="1617" y="234"/>
                  </a:lnTo>
                  <a:lnTo>
                    <a:pt x="1600" y="249"/>
                  </a:lnTo>
                  <a:lnTo>
                    <a:pt x="1580" y="264"/>
                  </a:lnTo>
                  <a:lnTo>
                    <a:pt x="1561" y="278"/>
                  </a:lnTo>
                  <a:lnTo>
                    <a:pt x="1538" y="290"/>
                  </a:lnTo>
                  <a:lnTo>
                    <a:pt x="1515" y="301"/>
                  </a:lnTo>
                  <a:lnTo>
                    <a:pt x="1490" y="312"/>
                  </a:lnTo>
                  <a:lnTo>
                    <a:pt x="1463" y="322"/>
                  </a:lnTo>
                  <a:lnTo>
                    <a:pt x="1434" y="329"/>
                  </a:lnTo>
                  <a:lnTo>
                    <a:pt x="1403" y="337"/>
                  </a:lnTo>
                  <a:lnTo>
                    <a:pt x="1371" y="342"/>
                  </a:lnTo>
                  <a:lnTo>
                    <a:pt x="1337" y="346"/>
                  </a:lnTo>
                  <a:lnTo>
                    <a:pt x="1301" y="347"/>
                  </a:lnTo>
                  <a:lnTo>
                    <a:pt x="1255" y="347"/>
                  </a:lnTo>
                  <a:lnTo>
                    <a:pt x="1212" y="344"/>
                  </a:lnTo>
                  <a:lnTo>
                    <a:pt x="1172" y="341"/>
                  </a:lnTo>
                  <a:lnTo>
                    <a:pt x="1135" y="334"/>
                  </a:lnTo>
                  <a:lnTo>
                    <a:pt x="1100" y="327"/>
                  </a:lnTo>
                  <a:lnTo>
                    <a:pt x="1069" y="318"/>
                  </a:lnTo>
                  <a:lnTo>
                    <a:pt x="1040" y="307"/>
                  </a:lnTo>
                  <a:lnTo>
                    <a:pt x="1012" y="296"/>
                  </a:lnTo>
                  <a:lnTo>
                    <a:pt x="988" y="284"/>
                  </a:lnTo>
                  <a:lnTo>
                    <a:pt x="965" y="270"/>
                  </a:lnTo>
                  <a:lnTo>
                    <a:pt x="944" y="255"/>
                  </a:lnTo>
                  <a:lnTo>
                    <a:pt x="926" y="240"/>
                  </a:lnTo>
                  <a:lnTo>
                    <a:pt x="908" y="224"/>
                  </a:lnTo>
                  <a:lnTo>
                    <a:pt x="894" y="208"/>
                  </a:lnTo>
                  <a:lnTo>
                    <a:pt x="880" y="192"/>
                  </a:lnTo>
                  <a:lnTo>
                    <a:pt x="869" y="176"/>
                  </a:lnTo>
                  <a:lnTo>
                    <a:pt x="858" y="159"/>
                  </a:lnTo>
                  <a:lnTo>
                    <a:pt x="849" y="143"/>
                  </a:lnTo>
                  <a:lnTo>
                    <a:pt x="840" y="127"/>
                  </a:lnTo>
                  <a:lnTo>
                    <a:pt x="834" y="111"/>
                  </a:lnTo>
                  <a:lnTo>
                    <a:pt x="823" y="81"/>
                  </a:lnTo>
                  <a:lnTo>
                    <a:pt x="816" y="55"/>
                  </a:lnTo>
                  <a:lnTo>
                    <a:pt x="806" y="15"/>
                  </a:lnTo>
                  <a:lnTo>
                    <a:pt x="803" y="4"/>
                  </a:lnTo>
                  <a:lnTo>
                    <a:pt x="801" y="2"/>
                  </a:lnTo>
                  <a:lnTo>
                    <a:pt x="800" y="0"/>
                  </a:lnTo>
                  <a:lnTo>
                    <a:pt x="766" y="9"/>
                  </a:lnTo>
                  <a:lnTo>
                    <a:pt x="730" y="16"/>
                  </a:lnTo>
                  <a:lnTo>
                    <a:pt x="654" y="30"/>
                  </a:lnTo>
                  <a:lnTo>
                    <a:pt x="574" y="44"/>
                  </a:lnTo>
                  <a:lnTo>
                    <a:pt x="496" y="55"/>
                  </a:lnTo>
                  <a:lnTo>
                    <a:pt x="364" y="72"/>
                  </a:lnTo>
                  <a:lnTo>
                    <a:pt x="290" y="81"/>
                  </a:lnTo>
                  <a:lnTo>
                    <a:pt x="264" y="85"/>
                  </a:lnTo>
                  <a:lnTo>
                    <a:pt x="239" y="91"/>
                  </a:lnTo>
                  <a:lnTo>
                    <a:pt x="216" y="97"/>
                  </a:lnTo>
                  <a:lnTo>
                    <a:pt x="195" y="103"/>
                  </a:lnTo>
                  <a:lnTo>
                    <a:pt x="173" y="112"/>
                  </a:lnTo>
                  <a:lnTo>
                    <a:pt x="155" y="120"/>
                  </a:lnTo>
                  <a:lnTo>
                    <a:pt x="138" y="130"/>
                  </a:lnTo>
                  <a:lnTo>
                    <a:pt x="122" y="141"/>
                  </a:lnTo>
                  <a:lnTo>
                    <a:pt x="108" y="153"/>
                  </a:lnTo>
                  <a:lnTo>
                    <a:pt x="94" y="165"/>
                  </a:lnTo>
                  <a:lnTo>
                    <a:pt x="82" y="177"/>
                  </a:lnTo>
                  <a:lnTo>
                    <a:pt x="71" y="191"/>
                  </a:lnTo>
                  <a:lnTo>
                    <a:pt x="61" y="205"/>
                  </a:lnTo>
                  <a:lnTo>
                    <a:pt x="51" y="218"/>
                  </a:lnTo>
                  <a:lnTo>
                    <a:pt x="44" y="233"/>
                  </a:lnTo>
                  <a:lnTo>
                    <a:pt x="36" y="248"/>
                  </a:lnTo>
                  <a:lnTo>
                    <a:pt x="30" y="263"/>
                  </a:lnTo>
                  <a:lnTo>
                    <a:pt x="24" y="278"/>
                  </a:lnTo>
                  <a:lnTo>
                    <a:pt x="15" y="308"/>
                  </a:lnTo>
                  <a:lnTo>
                    <a:pt x="9" y="338"/>
                  </a:lnTo>
                  <a:lnTo>
                    <a:pt x="5" y="369"/>
                  </a:lnTo>
                  <a:lnTo>
                    <a:pt x="2" y="398"/>
                  </a:lnTo>
                  <a:lnTo>
                    <a:pt x="0" y="426"/>
                  </a:lnTo>
                  <a:lnTo>
                    <a:pt x="0" y="477"/>
                  </a:lnTo>
                  <a:lnTo>
                    <a:pt x="0" y="1650"/>
                  </a:lnTo>
                  <a:lnTo>
                    <a:pt x="2531" y="1650"/>
                  </a:lnTo>
                  <a:close/>
                </a:path>
              </a:pathLst>
            </a:custGeom>
            <a:solidFill>
              <a:srgbClr val="E4A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2" name="Freeform 30"/>
            <p:cNvSpPr>
              <a:spLocks/>
            </p:cNvSpPr>
            <p:nvPr/>
          </p:nvSpPr>
          <p:spPr bwMode="auto">
            <a:xfrm>
              <a:off x="2138363" y="5081588"/>
              <a:ext cx="508000" cy="569913"/>
            </a:xfrm>
            <a:custGeom>
              <a:avLst/>
              <a:gdLst>
                <a:gd name="T0" fmla="*/ 0 w 958"/>
                <a:gd name="T1" fmla="*/ 0 h 1076"/>
                <a:gd name="T2" fmla="*/ 1192798317 w 958"/>
                <a:gd name="T3" fmla="*/ 2147483647 h 1076"/>
                <a:gd name="T4" fmla="*/ 2147483647 w 958"/>
                <a:gd name="T5" fmla="*/ 2147483647 h 1076"/>
                <a:gd name="T6" fmla="*/ 2147483647 w 958"/>
                <a:gd name="T7" fmla="*/ 2147483647 h 1076"/>
                <a:gd name="T8" fmla="*/ 2147483647 w 958"/>
                <a:gd name="T9" fmla="*/ 2147483647 h 1076"/>
                <a:gd name="T10" fmla="*/ 2147483647 w 958"/>
                <a:gd name="T11" fmla="*/ 2147483647 h 1076"/>
                <a:gd name="T12" fmla="*/ 2147483647 w 958"/>
                <a:gd name="T13" fmla="*/ 2147483647 h 1076"/>
                <a:gd name="T14" fmla="*/ 2147483647 w 958"/>
                <a:gd name="T15" fmla="*/ 2147483647 h 1076"/>
                <a:gd name="T16" fmla="*/ 2147483647 w 958"/>
                <a:gd name="T17" fmla="*/ 2147483647 h 1076"/>
                <a:gd name="T18" fmla="*/ 2147483647 w 958"/>
                <a:gd name="T19" fmla="*/ 2147483647 h 1076"/>
                <a:gd name="T20" fmla="*/ 2147483647 w 958"/>
                <a:gd name="T21" fmla="*/ 2147483647 h 1076"/>
                <a:gd name="T22" fmla="*/ 2147483647 w 958"/>
                <a:gd name="T23" fmla="*/ 2147483647 h 1076"/>
                <a:gd name="T24" fmla="*/ 2147483647 w 958"/>
                <a:gd name="T25" fmla="*/ 2147483647 h 1076"/>
                <a:gd name="T26" fmla="*/ 2147483647 w 958"/>
                <a:gd name="T27" fmla="*/ 2147483647 h 1076"/>
                <a:gd name="T28" fmla="*/ 2147483647 w 958"/>
                <a:gd name="T29" fmla="*/ 2147483647 h 1076"/>
                <a:gd name="T30" fmla="*/ 2147483647 w 958"/>
                <a:gd name="T31" fmla="*/ 2147483647 h 1076"/>
                <a:gd name="T32" fmla="*/ 2147483647 w 958"/>
                <a:gd name="T33" fmla="*/ 2147483647 h 1076"/>
                <a:gd name="T34" fmla="*/ 2147483647 w 958"/>
                <a:gd name="T35" fmla="*/ 2147483647 h 1076"/>
                <a:gd name="T36" fmla="*/ 2147483647 w 958"/>
                <a:gd name="T37" fmla="*/ 2147483647 h 1076"/>
                <a:gd name="T38" fmla="*/ 2147483647 w 958"/>
                <a:gd name="T39" fmla="*/ 2147483647 h 1076"/>
                <a:gd name="T40" fmla="*/ 2147483647 w 958"/>
                <a:gd name="T41" fmla="*/ 2147483647 h 1076"/>
                <a:gd name="T42" fmla="*/ 2147483647 w 958"/>
                <a:gd name="T43" fmla="*/ 2147483647 h 1076"/>
                <a:gd name="T44" fmla="*/ 2147483647 w 958"/>
                <a:gd name="T45" fmla="*/ 2147483647 h 1076"/>
                <a:gd name="T46" fmla="*/ 2147483647 w 958"/>
                <a:gd name="T47" fmla="*/ 2147483647 h 1076"/>
                <a:gd name="T48" fmla="*/ 2147483647 w 958"/>
                <a:gd name="T49" fmla="*/ 2147483647 h 1076"/>
                <a:gd name="T50" fmla="*/ 2147483647 w 958"/>
                <a:gd name="T51" fmla="*/ 2147483647 h 1076"/>
                <a:gd name="T52" fmla="*/ 2147483647 w 958"/>
                <a:gd name="T53" fmla="*/ 2147483647 h 1076"/>
                <a:gd name="T54" fmla="*/ 2147483647 w 958"/>
                <a:gd name="T55" fmla="*/ 2147483647 h 1076"/>
                <a:gd name="T56" fmla="*/ 2147483647 w 958"/>
                <a:gd name="T57" fmla="*/ 2147483647 h 1076"/>
                <a:gd name="T58" fmla="*/ 2147483647 w 958"/>
                <a:gd name="T59" fmla="*/ 2147483647 h 1076"/>
                <a:gd name="T60" fmla="*/ 2147483647 w 958"/>
                <a:gd name="T61" fmla="*/ 2147483647 h 1076"/>
                <a:gd name="T62" fmla="*/ 2147483647 w 958"/>
                <a:gd name="T63" fmla="*/ 2147483647 h 1076"/>
                <a:gd name="T64" fmla="*/ 2147483647 w 958"/>
                <a:gd name="T65" fmla="*/ 2147483647 h 1076"/>
                <a:gd name="T66" fmla="*/ 2147483647 w 958"/>
                <a:gd name="T67" fmla="*/ 2147483647 h 1076"/>
                <a:gd name="T68" fmla="*/ 2147483647 w 958"/>
                <a:gd name="T69" fmla="*/ 2147483647 h 1076"/>
                <a:gd name="T70" fmla="*/ 2147483647 w 958"/>
                <a:gd name="T71" fmla="*/ 2147483647 h 1076"/>
                <a:gd name="T72" fmla="*/ 2147483647 w 958"/>
                <a:gd name="T73" fmla="*/ 2147483647 h 1076"/>
                <a:gd name="T74" fmla="*/ 2147483647 w 958"/>
                <a:gd name="T75" fmla="*/ 2147483647 h 1076"/>
                <a:gd name="T76" fmla="*/ 2147483647 w 958"/>
                <a:gd name="T77" fmla="*/ 2147483647 h 1076"/>
                <a:gd name="T78" fmla="*/ 2147483647 w 958"/>
                <a:gd name="T79" fmla="*/ 2147483647 h 1076"/>
                <a:gd name="T80" fmla="*/ 2147483647 w 958"/>
                <a:gd name="T81" fmla="*/ 2147483647 h 1076"/>
                <a:gd name="T82" fmla="*/ 2147483647 w 958"/>
                <a:gd name="T83" fmla="*/ 2147483647 h 1076"/>
                <a:gd name="T84" fmla="*/ 2147483647 w 958"/>
                <a:gd name="T85" fmla="*/ 2147483647 h 1076"/>
                <a:gd name="T86" fmla="*/ 2147483647 w 958"/>
                <a:gd name="T87" fmla="*/ 2147483647 h 1076"/>
                <a:gd name="T88" fmla="*/ 2147483647 w 958"/>
                <a:gd name="T89" fmla="*/ 2147483647 h 1076"/>
                <a:gd name="T90" fmla="*/ 2147483647 w 958"/>
                <a:gd name="T91" fmla="*/ 2147483647 h 1076"/>
                <a:gd name="T92" fmla="*/ 2147483647 w 958"/>
                <a:gd name="T93" fmla="*/ 2147483647 h 1076"/>
                <a:gd name="T94" fmla="*/ 2147483647 w 958"/>
                <a:gd name="T95" fmla="*/ 2147483647 h 1076"/>
                <a:gd name="T96" fmla="*/ 2147483647 w 958"/>
                <a:gd name="T97" fmla="*/ 2147483647 h 1076"/>
                <a:gd name="T98" fmla="*/ 2147483647 w 958"/>
                <a:gd name="T99" fmla="*/ 2147483647 h 1076"/>
                <a:gd name="T100" fmla="*/ 2147483647 w 958"/>
                <a:gd name="T101" fmla="*/ 2147483647 h 1076"/>
                <a:gd name="T102" fmla="*/ 894739658 w 958"/>
                <a:gd name="T103" fmla="*/ 2147483647 h 1076"/>
                <a:gd name="T104" fmla="*/ 0 w 958"/>
                <a:gd name="T105" fmla="*/ 0 h 10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58" h="1076">
                  <a:moveTo>
                    <a:pt x="0" y="0"/>
                  </a:moveTo>
                  <a:lnTo>
                    <a:pt x="0" y="0"/>
                  </a:lnTo>
                  <a:lnTo>
                    <a:pt x="3" y="36"/>
                  </a:lnTo>
                  <a:lnTo>
                    <a:pt x="8" y="77"/>
                  </a:lnTo>
                  <a:lnTo>
                    <a:pt x="16" y="130"/>
                  </a:lnTo>
                  <a:lnTo>
                    <a:pt x="27" y="196"/>
                  </a:lnTo>
                  <a:lnTo>
                    <a:pt x="40" y="269"/>
                  </a:lnTo>
                  <a:lnTo>
                    <a:pt x="59" y="351"/>
                  </a:lnTo>
                  <a:lnTo>
                    <a:pt x="69" y="393"/>
                  </a:lnTo>
                  <a:lnTo>
                    <a:pt x="81" y="437"/>
                  </a:lnTo>
                  <a:lnTo>
                    <a:pt x="94" y="480"/>
                  </a:lnTo>
                  <a:lnTo>
                    <a:pt x="108" y="526"/>
                  </a:lnTo>
                  <a:lnTo>
                    <a:pt x="123" y="571"/>
                  </a:lnTo>
                  <a:lnTo>
                    <a:pt x="141" y="617"/>
                  </a:lnTo>
                  <a:lnTo>
                    <a:pt x="159" y="661"/>
                  </a:lnTo>
                  <a:lnTo>
                    <a:pt x="179" y="706"/>
                  </a:lnTo>
                  <a:lnTo>
                    <a:pt x="200" y="750"/>
                  </a:lnTo>
                  <a:lnTo>
                    <a:pt x="222" y="793"/>
                  </a:lnTo>
                  <a:lnTo>
                    <a:pt x="247" y="836"/>
                  </a:lnTo>
                  <a:lnTo>
                    <a:pt x="273" y="875"/>
                  </a:lnTo>
                  <a:lnTo>
                    <a:pt x="300" y="915"/>
                  </a:lnTo>
                  <a:lnTo>
                    <a:pt x="330" y="952"/>
                  </a:lnTo>
                  <a:lnTo>
                    <a:pt x="361" y="986"/>
                  </a:lnTo>
                  <a:lnTo>
                    <a:pt x="377" y="1003"/>
                  </a:lnTo>
                  <a:lnTo>
                    <a:pt x="394" y="1019"/>
                  </a:lnTo>
                  <a:lnTo>
                    <a:pt x="412" y="1033"/>
                  </a:lnTo>
                  <a:lnTo>
                    <a:pt x="429" y="1048"/>
                  </a:lnTo>
                  <a:lnTo>
                    <a:pt x="447" y="1062"/>
                  </a:lnTo>
                  <a:lnTo>
                    <a:pt x="466" y="1076"/>
                  </a:lnTo>
                  <a:lnTo>
                    <a:pt x="482" y="1063"/>
                  </a:lnTo>
                  <a:lnTo>
                    <a:pt x="502" y="1048"/>
                  </a:lnTo>
                  <a:lnTo>
                    <a:pt x="528" y="1025"/>
                  </a:lnTo>
                  <a:lnTo>
                    <a:pt x="558" y="994"/>
                  </a:lnTo>
                  <a:lnTo>
                    <a:pt x="575" y="977"/>
                  </a:lnTo>
                  <a:lnTo>
                    <a:pt x="593" y="956"/>
                  </a:lnTo>
                  <a:lnTo>
                    <a:pt x="612" y="933"/>
                  </a:lnTo>
                  <a:lnTo>
                    <a:pt x="631" y="909"/>
                  </a:lnTo>
                  <a:lnTo>
                    <a:pt x="650" y="881"/>
                  </a:lnTo>
                  <a:lnTo>
                    <a:pt x="671" y="852"/>
                  </a:lnTo>
                  <a:lnTo>
                    <a:pt x="692" y="821"/>
                  </a:lnTo>
                  <a:lnTo>
                    <a:pt x="712" y="786"/>
                  </a:lnTo>
                  <a:lnTo>
                    <a:pt x="733" y="749"/>
                  </a:lnTo>
                  <a:lnTo>
                    <a:pt x="754" y="711"/>
                  </a:lnTo>
                  <a:lnTo>
                    <a:pt x="775" y="668"/>
                  </a:lnTo>
                  <a:lnTo>
                    <a:pt x="796" y="624"/>
                  </a:lnTo>
                  <a:lnTo>
                    <a:pt x="816" y="576"/>
                  </a:lnTo>
                  <a:lnTo>
                    <a:pt x="836" y="526"/>
                  </a:lnTo>
                  <a:lnTo>
                    <a:pt x="855" y="473"/>
                  </a:lnTo>
                  <a:lnTo>
                    <a:pt x="873" y="417"/>
                  </a:lnTo>
                  <a:lnTo>
                    <a:pt x="889" y="358"/>
                  </a:lnTo>
                  <a:lnTo>
                    <a:pt x="907" y="296"/>
                  </a:lnTo>
                  <a:lnTo>
                    <a:pt x="921" y="231"/>
                  </a:lnTo>
                  <a:lnTo>
                    <a:pt x="935" y="162"/>
                  </a:lnTo>
                  <a:lnTo>
                    <a:pt x="947" y="91"/>
                  </a:lnTo>
                  <a:lnTo>
                    <a:pt x="958" y="15"/>
                  </a:lnTo>
                  <a:lnTo>
                    <a:pt x="944" y="44"/>
                  </a:lnTo>
                  <a:lnTo>
                    <a:pt x="929" y="70"/>
                  </a:lnTo>
                  <a:lnTo>
                    <a:pt x="913" y="94"/>
                  </a:lnTo>
                  <a:lnTo>
                    <a:pt x="897" y="118"/>
                  </a:lnTo>
                  <a:lnTo>
                    <a:pt x="879" y="139"/>
                  </a:lnTo>
                  <a:lnTo>
                    <a:pt x="862" y="159"/>
                  </a:lnTo>
                  <a:lnTo>
                    <a:pt x="845" y="177"/>
                  </a:lnTo>
                  <a:lnTo>
                    <a:pt x="826" y="193"/>
                  </a:lnTo>
                  <a:lnTo>
                    <a:pt x="808" y="208"/>
                  </a:lnTo>
                  <a:lnTo>
                    <a:pt x="788" y="222"/>
                  </a:lnTo>
                  <a:lnTo>
                    <a:pt x="769" y="235"/>
                  </a:lnTo>
                  <a:lnTo>
                    <a:pt x="749" y="247"/>
                  </a:lnTo>
                  <a:lnTo>
                    <a:pt x="731" y="256"/>
                  </a:lnTo>
                  <a:lnTo>
                    <a:pt x="711" y="265"/>
                  </a:lnTo>
                  <a:lnTo>
                    <a:pt x="691" y="274"/>
                  </a:lnTo>
                  <a:lnTo>
                    <a:pt x="673" y="280"/>
                  </a:lnTo>
                  <a:lnTo>
                    <a:pt x="653" y="286"/>
                  </a:lnTo>
                  <a:lnTo>
                    <a:pt x="634" y="291"/>
                  </a:lnTo>
                  <a:lnTo>
                    <a:pt x="597" y="299"/>
                  </a:lnTo>
                  <a:lnTo>
                    <a:pt x="561" y="304"/>
                  </a:lnTo>
                  <a:lnTo>
                    <a:pt x="527" y="306"/>
                  </a:lnTo>
                  <a:lnTo>
                    <a:pt x="494" y="306"/>
                  </a:lnTo>
                  <a:lnTo>
                    <a:pt x="465" y="305"/>
                  </a:lnTo>
                  <a:lnTo>
                    <a:pt x="439" y="302"/>
                  </a:lnTo>
                  <a:lnTo>
                    <a:pt x="417" y="299"/>
                  </a:lnTo>
                  <a:lnTo>
                    <a:pt x="382" y="292"/>
                  </a:lnTo>
                  <a:lnTo>
                    <a:pt x="350" y="286"/>
                  </a:lnTo>
                  <a:lnTo>
                    <a:pt x="320" y="278"/>
                  </a:lnTo>
                  <a:lnTo>
                    <a:pt x="290" y="269"/>
                  </a:lnTo>
                  <a:lnTo>
                    <a:pt x="264" y="259"/>
                  </a:lnTo>
                  <a:lnTo>
                    <a:pt x="238" y="249"/>
                  </a:lnTo>
                  <a:lnTo>
                    <a:pt x="215" y="239"/>
                  </a:lnTo>
                  <a:lnTo>
                    <a:pt x="193" y="227"/>
                  </a:lnTo>
                  <a:lnTo>
                    <a:pt x="173" y="216"/>
                  </a:lnTo>
                  <a:lnTo>
                    <a:pt x="153" y="203"/>
                  </a:lnTo>
                  <a:lnTo>
                    <a:pt x="136" y="191"/>
                  </a:lnTo>
                  <a:lnTo>
                    <a:pt x="120" y="179"/>
                  </a:lnTo>
                  <a:lnTo>
                    <a:pt x="105" y="166"/>
                  </a:lnTo>
                  <a:lnTo>
                    <a:pt x="91" y="153"/>
                  </a:lnTo>
                  <a:lnTo>
                    <a:pt x="79" y="140"/>
                  </a:lnTo>
                  <a:lnTo>
                    <a:pt x="68" y="128"/>
                  </a:lnTo>
                  <a:lnTo>
                    <a:pt x="48" y="103"/>
                  </a:lnTo>
                  <a:lnTo>
                    <a:pt x="33" y="80"/>
                  </a:lnTo>
                  <a:lnTo>
                    <a:pt x="21" y="59"/>
                  </a:lnTo>
                  <a:lnTo>
                    <a:pt x="12" y="39"/>
                  </a:lnTo>
                  <a:lnTo>
                    <a:pt x="6" y="23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3" name="Freeform 31"/>
            <p:cNvSpPr>
              <a:spLocks/>
            </p:cNvSpPr>
            <p:nvPr/>
          </p:nvSpPr>
          <p:spPr bwMode="auto">
            <a:xfrm>
              <a:off x="2070100" y="5070475"/>
              <a:ext cx="322263" cy="581025"/>
            </a:xfrm>
            <a:custGeom>
              <a:avLst/>
              <a:gdLst>
                <a:gd name="T0" fmla="*/ 2147483647 w 610"/>
                <a:gd name="T1" fmla="*/ 0 h 1098"/>
                <a:gd name="T2" fmla="*/ 2147483647 w 610"/>
                <a:gd name="T3" fmla="*/ 2147483647 h 1098"/>
                <a:gd name="T4" fmla="*/ 2147483647 w 610"/>
                <a:gd name="T5" fmla="*/ 2147483647 h 1098"/>
                <a:gd name="T6" fmla="*/ 1769499643 w 610"/>
                <a:gd name="T7" fmla="*/ 2147483647 h 1098"/>
                <a:gd name="T8" fmla="*/ 884749821 w 610"/>
                <a:gd name="T9" fmla="*/ 2147483647 h 1098"/>
                <a:gd name="T10" fmla="*/ 295009588 w 610"/>
                <a:gd name="T11" fmla="*/ 2147483647 h 1098"/>
                <a:gd name="T12" fmla="*/ 147365059 w 610"/>
                <a:gd name="T13" fmla="*/ 2147483647 h 1098"/>
                <a:gd name="T14" fmla="*/ 884749821 w 610"/>
                <a:gd name="T15" fmla="*/ 2147483647 h 1098"/>
                <a:gd name="T16" fmla="*/ 2147483647 w 610"/>
                <a:gd name="T17" fmla="*/ 2147483647 h 1098"/>
                <a:gd name="T18" fmla="*/ 2147483647 w 610"/>
                <a:gd name="T19" fmla="*/ 2147483647 h 1098"/>
                <a:gd name="T20" fmla="*/ 2147483647 w 610"/>
                <a:gd name="T21" fmla="*/ 2147483647 h 1098"/>
                <a:gd name="T22" fmla="*/ 2147483647 w 610"/>
                <a:gd name="T23" fmla="*/ 2147483647 h 1098"/>
                <a:gd name="T24" fmla="*/ 2147483647 w 610"/>
                <a:gd name="T25" fmla="*/ 2147483647 h 1098"/>
                <a:gd name="T26" fmla="*/ 2147483647 w 610"/>
                <a:gd name="T27" fmla="*/ 2147483647 h 1098"/>
                <a:gd name="T28" fmla="*/ 2147483647 w 610"/>
                <a:gd name="T29" fmla="*/ 2147483647 h 1098"/>
                <a:gd name="T30" fmla="*/ 2147483647 w 610"/>
                <a:gd name="T31" fmla="*/ 2147483647 h 1098"/>
                <a:gd name="T32" fmla="*/ 2147483647 w 610"/>
                <a:gd name="T33" fmla="*/ 2147483647 h 1098"/>
                <a:gd name="T34" fmla="*/ 2147483647 w 610"/>
                <a:gd name="T35" fmla="*/ 2147483647 h 1098"/>
                <a:gd name="T36" fmla="*/ 2147483647 w 610"/>
                <a:gd name="T37" fmla="*/ 2147483647 h 1098"/>
                <a:gd name="T38" fmla="*/ 2147483647 w 610"/>
                <a:gd name="T39" fmla="*/ 2147483647 h 1098"/>
                <a:gd name="T40" fmla="*/ 2147483647 w 610"/>
                <a:gd name="T41" fmla="*/ 2147483647 h 1098"/>
                <a:gd name="T42" fmla="*/ 2147483647 w 610"/>
                <a:gd name="T43" fmla="*/ 2147483647 h 1098"/>
                <a:gd name="T44" fmla="*/ 2147483647 w 610"/>
                <a:gd name="T45" fmla="*/ 2147483647 h 1098"/>
                <a:gd name="T46" fmla="*/ 2147483647 w 610"/>
                <a:gd name="T47" fmla="*/ 2147483647 h 1098"/>
                <a:gd name="T48" fmla="*/ 2147483647 w 610"/>
                <a:gd name="T49" fmla="*/ 2147483647 h 1098"/>
                <a:gd name="T50" fmla="*/ 2147483647 w 610"/>
                <a:gd name="T51" fmla="*/ 2147483647 h 1098"/>
                <a:gd name="T52" fmla="*/ 2147483647 w 610"/>
                <a:gd name="T53" fmla="*/ 2147483647 h 1098"/>
                <a:gd name="T54" fmla="*/ 2147483647 w 610"/>
                <a:gd name="T55" fmla="*/ 2147483647 h 1098"/>
                <a:gd name="T56" fmla="*/ 2147483647 w 610"/>
                <a:gd name="T57" fmla="*/ 2147483647 h 1098"/>
                <a:gd name="T58" fmla="*/ 2147483647 w 610"/>
                <a:gd name="T59" fmla="*/ 2147483647 h 1098"/>
                <a:gd name="T60" fmla="*/ 2147483647 w 610"/>
                <a:gd name="T61" fmla="*/ 2147483647 h 1098"/>
                <a:gd name="T62" fmla="*/ 2147483647 w 610"/>
                <a:gd name="T63" fmla="*/ 2147483647 h 1098"/>
                <a:gd name="T64" fmla="*/ 2147483647 w 610"/>
                <a:gd name="T65" fmla="*/ 2147483647 h 1098"/>
                <a:gd name="T66" fmla="*/ 2147483647 w 610"/>
                <a:gd name="T67" fmla="*/ 2147483647 h 1098"/>
                <a:gd name="T68" fmla="*/ 2147483647 w 610"/>
                <a:gd name="T69" fmla="*/ 2147483647 h 1098"/>
                <a:gd name="T70" fmla="*/ 2147483647 w 610"/>
                <a:gd name="T71" fmla="*/ 0 h 109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10" h="1098">
                  <a:moveTo>
                    <a:pt x="196" y="0"/>
                  </a:moveTo>
                  <a:lnTo>
                    <a:pt x="196" y="0"/>
                  </a:lnTo>
                  <a:lnTo>
                    <a:pt x="170" y="5"/>
                  </a:lnTo>
                  <a:lnTo>
                    <a:pt x="111" y="15"/>
                  </a:lnTo>
                  <a:lnTo>
                    <a:pt x="78" y="22"/>
                  </a:lnTo>
                  <a:lnTo>
                    <a:pt x="47" y="30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6" y="43"/>
                  </a:lnTo>
                  <a:lnTo>
                    <a:pt x="3" y="46"/>
                  </a:lnTo>
                  <a:lnTo>
                    <a:pt x="2" y="53"/>
                  </a:lnTo>
                  <a:lnTo>
                    <a:pt x="0" y="74"/>
                  </a:lnTo>
                  <a:lnTo>
                    <a:pt x="1" y="107"/>
                  </a:lnTo>
                  <a:lnTo>
                    <a:pt x="2" y="147"/>
                  </a:lnTo>
                  <a:lnTo>
                    <a:pt x="6" y="194"/>
                  </a:lnTo>
                  <a:lnTo>
                    <a:pt x="10" y="246"/>
                  </a:lnTo>
                  <a:lnTo>
                    <a:pt x="21" y="359"/>
                  </a:lnTo>
                  <a:lnTo>
                    <a:pt x="33" y="472"/>
                  </a:lnTo>
                  <a:lnTo>
                    <a:pt x="44" y="568"/>
                  </a:lnTo>
                  <a:lnTo>
                    <a:pt x="55" y="663"/>
                  </a:lnTo>
                  <a:lnTo>
                    <a:pt x="196" y="619"/>
                  </a:lnTo>
                  <a:lnTo>
                    <a:pt x="126" y="841"/>
                  </a:lnTo>
                  <a:lnTo>
                    <a:pt x="132" y="851"/>
                  </a:lnTo>
                  <a:lnTo>
                    <a:pt x="141" y="864"/>
                  </a:lnTo>
                  <a:lnTo>
                    <a:pt x="153" y="879"/>
                  </a:lnTo>
                  <a:lnTo>
                    <a:pt x="170" y="896"/>
                  </a:lnTo>
                  <a:lnTo>
                    <a:pt x="190" y="917"/>
                  </a:lnTo>
                  <a:lnTo>
                    <a:pt x="214" y="938"/>
                  </a:lnTo>
                  <a:lnTo>
                    <a:pt x="241" y="961"/>
                  </a:lnTo>
                  <a:lnTo>
                    <a:pt x="273" y="984"/>
                  </a:lnTo>
                  <a:lnTo>
                    <a:pt x="309" y="1006"/>
                  </a:lnTo>
                  <a:lnTo>
                    <a:pt x="328" y="1017"/>
                  </a:lnTo>
                  <a:lnTo>
                    <a:pt x="349" y="1028"/>
                  </a:lnTo>
                  <a:lnTo>
                    <a:pt x="370" y="1038"/>
                  </a:lnTo>
                  <a:lnTo>
                    <a:pt x="392" y="1048"/>
                  </a:lnTo>
                  <a:lnTo>
                    <a:pt x="415" y="1057"/>
                  </a:lnTo>
                  <a:lnTo>
                    <a:pt x="440" y="1065"/>
                  </a:lnTo>
                  <a:lnTo>
                    <a:pt x="466" y="1073"/>
                  </a:lnTo>
                  <a:lnTo>
                    <a:pt x="492" y="1080"/>
                  </a:lnTo>
                  <a:lnTo>
                    <a:pt x="521" y="1086"/>
                  </a:lnTo>
                  <a:lnTo>
                    <a:pt x="549" y="1091"/>
                  </a:lnTo>
                  <a:lnTo>
                    <a:pt x="579" y="1095"/>
                  </a:lnTo>
                  <a:lnTo>
                    <a:pt x="610" y="1098"/>
                  </a:lnTo>
                  <a:lnTo>
                    <a:pt x="595" y="1085"/>
                  </a:lnTo>
                  <a:lnTo>
                    <a:pt x="577" y="1069"/>
                  </a:lnTo>
                  <a:lnTo>
                    <a:pt x="555" y="1044"/>
                  </a:lnTo>
                  <a:lnTo>
                    <a:pt x="528" y="1013"/>
                  </a:lnTo>
                  <a:lnTo>
                    <a:pt x="512" y="995"/>
                  </a:lnTo>
                  <a:lnTo>
                    <a:pt x="497" y="973"/>
                  </a:lnTo>
                  <a:lnTo>
                    <a:pt x="480" y="950"/>
                  </a:lnTo>
                  <a:lnTo>
                    <a:pt x="462" y="924"/>
                  </a:lnTo>
                  <a:lnTo>
                    <a:pt x="445" y="896"/>
                  </a:lnTo>
                  <a:lnTo>
                    <a:pt x="428" y="866"/>
                  </a:lnTo>
                  <a:lnTo>
                    <a:pt x="410" y="833"/>
                  </a:lnTo>
                  <a:lnTo>
                    <a:pt x="392" y="797"/>
                  </a:lnTo>
                  <a:lnTo>
                    <a:pt x="373" y="760"/>
                  </a:lnTo>
                  <a:lnTo>
                    <a:pt x="356" y="719"/>
                  </a:lnTo>
                  <a:lnTo>
                    <a:pt x="339" y="676"/>
                  </a:lnTo>
                  <a:lnTo>
                    <a:pt x="321" y="629"/>
                  </a:lnTo>
                  <a:lnTo>
                    <a:pt x="304" y="580"/>
                  </a:lnTo>
                  <a:lnTo>
                    <a:pt x="288" y="528"/>
                  </a:lnTo>
                  <a:lnTo>
                    <a:pt x="273" y="473"/>
                  </a:lnTo>
                  <a:lnTo>
                    <a:pt x="258" y="415"/>
                  </a:lnTo>
                  <a:lnTo>
                    <a:pt x="245" y="354"/>
                  </a:lnTo>
                  <a:lnTo>
                    <a:pt x="232" y="290"/>
                  </a:lnTo>
                  <a:lnTo>
                    <a:pt x="221" y="223"/>
                  </a:lnTo>
                  <a:lnTo>
                    <a:pt x="211" y="152"/>
                  </a:lnTo>
                  <a:lnTo>
                    <a:pt x="203" y="78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4" name="Freeform 32"/>
            <p:cNvSpPr>
              <a:spLocks/>
            </p:cNvSpPr>
            <p:nvPr/>
          </p:nvSpPr>
          <p:spPr bwMode="auto">
            <a:xfrm>
              <a:off x="2386013" y="5070475"/>
              <a:ext cx="331788" cy="581025"/>
            </a:xfrm>
            <a:custGeom>
              <a:avLst/>
              <a:gdLst>
                <a:gd name="T0" fmla="*/ 2147483647 w 627"/>
                <a:gd name="T1" fmla="*/ 0 h 1098"/>
                <a:gd name="T2" fmla="*/ 2147483647 w 627"/>
                <a:gd name="T3" fmla="*/ 2147483647 h 1098"/>
                <a:gd name="T4" fmla="*/ 2147483647 w 627"/>
                <a:gd name="T5" fmla="*/ 2147483647 h 1098"/>
                <a:gd name="T6" fmla="*/ 2147483647 w 627"/>
                <a:gd name="T7" fmla="*/ 2147483647 h 1098"/>
                <a:gd name="T8" fmla="*/ 2147483647 w 627"/>
                <a:gd name="T9" fmla="*/ 2147483647 h 1098"/>
                <a:gd name="T10" fmla="*/ 2147483647 w 627"/>
                <a:gd name="T11" fmla="*/ 2147483647 h 1098"/>
                <a:gd name="T12" fmla="*/ 2147483647 w 627"/>
                <a:gd name="T13" fmla="*/ 2147483647 h 1098"/>
                <a:gd name="T14" fmla="*/ 2147483647 w 627"/>
                <a:gd name="T15" fmla="*/ 2147483647 h 1098"/>
                <a:gd name="T16" fmla="*/ 2147483647 w 627"/>
                <a:gd name="T17" fmla="*/ 2147483647 h 1098"/>
                <a:gd name="T18" fmla="*/ 2147483647 w 627"/>
                <a:gd name="T19" fmla="*/ 2147483647 h 1098"/>
                <a:gd name="T20" fmla="*/ 2147483647 w 627"/>
                <a:gd name="T21" fmla="*/ 2147483647 h 1098"/>
                <a:gd name="T22" fmla="*/ 2147483647 w 627"/>
                <a:gd name="T23" fmla="*/ 2147483647 h 1098"/>
                <a:gd name="T24" fmla="*/ 2147483647 w 627"/>
                <a:gd name="T25" fmla="*/ 2147483647 h 1098"/>
                <a:gd name="T26" fmla="*/ 2147483647 w 627"/>
                <a:gd name="T27" fmla="*/ 2147483647 h 1098"/>
                <a:gd name="T28" fmla="*/ 2147483647 w 627"/>
                <a:gd name="T29" fmla="*/ 2147483647 h 1098"/>
                <a:gd name="T30" fmla="*/ 2147483647 w 627"/>
                <a:gd name="T31" fmla="*/ 2147483647 h 1098"/>
                <a:gd name="T32" fmla="*/ 2147483647 w 627"/>
                <a:gd name="T33" fmla="*/ 2147483647 h 1098"/>
                <a:gd name="T34" fmla="*/ 2147483647 w 627"/>
                <a:gd name="T35" fmla="*/ 2147483647 h 1098"/>
                <a:gd name="T36" fmla="*/ 2147483647 w 627"/>
                <a:gd name="T37" fmla="*/ 2147483647 h 1098"/>
                <a:gd name="T38" fmla="*/ 2147483647 w 627"/>
                <a:gd name="T39" fmla="*/ 2147483647 h 1098"/>
                <a:gd name="T40" fmla="*/ 2147483647 w 627"/>
                <a:gd name="T41" fmla="*/ 2147483647 h 1098"/>
                <a:gd name="T42" fmla="*/ 2147483647 w 627"/>
                <a:gd name="T43" fmla="*/ 2147483647 h 1098"/>
                <a:gd name="T44" fmla="*/ 0 w 627"/>
                <a:gd name="T45" fmla="*/ 2147483647 h 1098"/>
                <a:gd name="T46" fmla="*/ 2147483647 w 627"/>
                <a:gd name="T47" fmla="*/ 2147483647 h 1098"/>
                <a:gd name="T48" fmla="*/ 2147483647 w 627"/>
                <a:gd name="T49" fmla="*/ 2147483647 h 1098"/>
                <a:gd name="T50" fmla="*/ 2147483647 w 627"/>
                <a:gd name="T51" fmla="*/ 2147483647 h 1098"/>
                <a:gd name="T52" fmla="*/ 2147483647 w 627"/>
                <a:gd name="T53" fmla="*/ 2147483647 h 1098"/>
                <a:gd name="T54" fmla="*/ 2147483647 w 627"/>
                <a:gd name="T55" fmla="*/ 2147483647 h 1098"/>
                <a:gd name="T56" fmla="*/ 2147483647 w 627"/>
                <a:gd name="T57" fmla="*/ 2147483647 h 1098"/>
                <a:gd name="T58" fmla="*/ 2147483647 w 627"/>
                <a:gd name="T59" fmla="*/ 2147483647 h 1098"/>
                <a:gd name="T60" fmla="*/ 2147483647 w 627"/>
                <a:gd name="T61" fmla="*/ 2147483647 h 1098"/>
                <a:gd name="T62" fmla="*/ 2147483647 w 627"/>
                <a:gd name="T63" fmla="*/ 2147483647 h 1098"/>
                <a:gd name="T64" fmla="*/ 2147483647 w 627"/>
                <a:gd name="T65" fmla="*/ 2147483647 h 1098"/>
                <a:gd name="T66" fmla="*/ 2147483647 w 627"/>
                <a:gd name="T67" fmla="*/ 2147483647 h 1098"/>
                <a:gd name="T68" fmla="*/ 2147483647 w 627"/>
                <a:gd name="T69" fmla="*/ 2147483647 h 1098"/>
                <a:gd name="T70" fmla="*/ 2147483647 w 627"/>
                <a:gd name="T71" fmla="*/ 0 h 109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27" h="1098">
                  <a:moveTo>
                    <a:pt x="432" y="0"/>
                  </a:moveTo>
                  <a:lnTo>
                    <a:pt x="432" y="0"/>
                  </a:lnTo>
                  <a:lnTo>
                    <a:pt x="458" y="5"/>
                  </a:lnTo>
                  <a:lnTo>
                    <a:pt x="517" y="15"/>
                  </a:lnTo>
                  <a:lnTo>
                    <a:pt x="549" y="22"/>
                  </a:lnTo>
                  <a:lnTo>
                    <a:pt x="582" y="30"/>
                  </a:lnTo>
                  <a:lnTo>
                    <a:pt x="606" y="36"/>
                  </a:lnTo>
                  <a:lnTo>
                    <a:pt x="615" y="40"/>
                  </a:lnTo>
                  <a:lnTo>
                    <a:pt x="622" y="43"/>
                  </a:lnTo>
                  <a:lnTo>
                    <a:pt x="624" y="46"/>
                  </a:lnTo>
                  <a:lnTo>
                    <a:pt x="626" y="53"/>
                  </a:lnTo>
                  <a:lnTo>
                    <a:pt x="627" y="74"/>
                  </a:lnTo>
                  <a:lnTo>
                    <a:pt x="627" y="107"/>
                  </a:lnTo>
                  <a:lnTo>
                    <a:pt x="625" y="147"/>
                  </a:lnTo>
                  <a:lnTo>
                    <a:pt x="622" y="194"/>
                  </a:lnTo>
                  <a:lnTo>
                    <a:pt x="617" y="246"/>
                  </a:lnTo>
                  <a:lnTo>
                    <a:pt x="608" y="359"/>
                  </a:lnTo>
                  <a:lnTo>
                    <a:pt x="595" y="472"/>
                  </a:lnTo>
                  <a:lnTo>
                    <a:pt x="584" y="568"/>
                  </a:lnTo>
                  <a:lnTo>
                    <a:pt x="573" y="663"/>
                  </a:lnTo>
                  <a:lnTo>
                    <a:pt x="432" y="619"/>
                  </a:lnTo>
                  <a:lnTo>
                    <a:pt x="502" y="841"/>
                  </a:lnTo>
                  <a:lnTo>
                    <a:pt x="494" y="851"/>
                  </a:lnTo>
                  <a:lnTo>
                    <a:pt x="485" y="864"/>
                  </a:lnTo>
                  <a:lnTo>
                    <a:pt x="471" y="879"/>
                  </a:lnTo>
                  <a:lnTo>
                    <a:pt x="454" y="896"/>
                  </a:lnTo>
                  <a:lnTo>
                    <a:pt x="432" y="917"/>
                  </a:lnTo>
                  <a:lnTo>
                    <a:pt x="407" y="938"/>
                  </a:lnTo>
                  <a:lnTo>
                    <a:pt x="377" y="961"/>
                  </a:lnTo>
                  <a:lnTo>
                    <a:pt x="344" y="984"/>
                  </a:lnTo>
                  <a:lnTo>
                    <a:pt x="307" y="1006"/>
                  </a:lnTo>
                  <a:lnTo>
                    <a:pt x="287" y="1017"/>
                  </a:lnTo>
                  <a:lnTo>
                    <a:pt x="266" y="1028"/>
                  </a:lnTo>
                  <a:lnTo>
                    <a:pt x="244" y="1038"/>
                  </a:lnTo>
                  <a:lnTo>
                    <a:pt x="220" y="1048"/>
                  </a:lnTo>
                  <a:lnTo>
                    <a:pt x="197" y="1057"/>
                  </a:lnTo>
                  <a:lnTo>
                    <a:pt x="172" y="1065"/>
                  </a:lnTo>
                  <a:lnTo>
                    <a:pt x="146" y="1073"/>
                  </a:lnTo>
                  <a:lnTo>
                    <a:pt x="119" y="1080"/>
                  </a:lnTo>
                  <a:lnTo>
                    <a:pt x="90" y="1086"/>
                  </a:lnTo>
                  <a:lnTo>
                    <a:pt x="61" y="1091"/>
                  </a:lnTo>
                  <a:lnTo>
                    <a:pt x="31" y="1095"/>
                  </a:lnTo>
                  <a:lnTo>
                    <a:pt x="0" y="1098"/>
                  </a:lnTo>
                  <a:lnTo>
                    <a:pt x="16" y="1085"/>
                  </a:lnTo>
                  <a:lnTo>
                    <a:pt x="33" y="1069"/>
                  </a:lnTo>
                  <a:lnTo>
                    <a:pt x="58" y="1044"/>
                  </a:lnTo>
                  <a:lnTo>
                    <a:pt x="87" y="1013"/>
                  </a:lnTo>
                  <a:lnTo>
                    <a:pt x="103" y="995"/>
                  </a:lnTo>
                  <a:lnTo>
                    <a:pt x="119" y="973"/>
                  </a:lnTo>
                  <a:lnTo>
                    <a:pt x="136" y="950"/>
                  </a:lnTo>
                  <a:lnTo>
                    <a:pt x="153" y="924"/>
                  </a:lnTo>
                  <a:lnTo>
                    <a:pt x="172" y="896"/>
                  </a:lnTo>
                  <a:lnTo>
                    <a:pt x="191" y="866"/>
                  </a:lnTo>
                  <a:lnTo>
                    <a:pt x="209" y="833"/>
                  </a:lnTo>
                  <a:lnTo>
                    <a:pt x="229" y="797"/>
                  </a:lnTo>
                  <a:lnTo>
                    <a:pt x="247" y="760"/>
                  </a:lnTo>
                  <a:lnTo>
                    <a:pt x="266" y="719"/>
                  </a:lnTo>
                  <a:lnTo>
                    <a:pt x="285" y="676"/>
                  </a:lnTo>
                  <a:lnTo>
                    <a:pt x="302" y="629"/>
                  </a:lnTo>
                  <a:lnTo>
                    <a:pt x="319" y="580"/>
                  </a:lnTo>
                  <a:lnTo>
                    <a:pt x="337" y="528"/>
                  </a:lnTo>
                  <a:lnTo>
                    <a:pt x="351" y="473"/>
                  </a:lnTo>
                  <a:lnTo>
                    <a:pt x="368" y="415"/>
                  </a:lnTo>
                  <a:lnTo>
                    <a:pt x="381" y="354"/>
                  </a:lnTo>
                  <a:lnTo>
                    <a:pt x="393" y="290"/>
                  </a:lnTo>
                  <a:lnTo>
                    <a:pt x="406" y="223"/>
                  </a:lnTo>
                  <a:lnTo>
                    <a:pt x="416" y="152"/>
                  </a:lnTo>
                  <a:lnTo>
                    <a:pt x="424" y="78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5" name="Freeform 33"/>
            <p:cNvSpPr>
              <a:spLocks/>
            </p:cNvSpPr>
            <p:nvPr/>
          </p:nvSpPr>
          <p:spPr bwMode="auto">
            <a:xfrm>
              <a:off x="2366963" y="5729288"/>
              <a:ext cx="41275" cy="41275"/>
            </a:xfrm>
            <a:custGeom>
              <a:avLst/>
              <a:gdLst>
                <a:gd name="T0" fmla="*/ 2147483647 w 78"/>
                <a:gd name="T1" fmla="*/ 2147483647 h 78"/>
                <a:gd name="T2" fmla="*/ 2147483647 w 78"/>
                <a:gd name="T3" fmla="*/ 2147483647 h 78"/>
                <a:gd name="T4" fmla="*/ 2147483647 w 78"/>
                <a:gd name="T5" fmla="*/ 2147483647 h 78"/>
                <a:gd name="T6" fmla="*/ 2147483647 w 78"/>
                <a:gd name="T7" fmla="*/ 2147483647 h 78"/>
                <a:gd name="T8" fmla="*/ 2147483647 w 78"/>
                <a:gd name="T9" fmla="*/ 2147483647 h 78"/>
                <a:gd name="T10" fmla="*/ 2147483647 w 78"/>
                <a:gd name="T11" fmla="*/ 2147483647 h 78"/>
                <a:gd name="T12" fmla="*/ 2147483647 w 78"/>
                <a:gd name="T13" fmla="*/ 2147483647 h 78"/>
                <a:gd name="T14" fmla="*/ 2147483647 w 78"/>
                <a:gd name="T15" fmla="*/ 2147483647 h 78"/>
                <a:gd name="T16" fmla="*/ 2147483647 w 78"/>
                <a:gd name="T17" fmla="*/ 2147483647 h 78"/>
                <a:gd name="T18" fmla="*/ 2147483647 w 78"/>
                <a:gd name="T19" fmla="*/ 2147483647 h 78"/>
                <a:gd name="T20" fmla="*/ 2147483647 w 78"/>
                <a:gd name="T21" fmla="*/ 2147483647 h 78"/>
                <a:gd name="T22" fmla="*/ 2147483647 w 78"/>
                <a:gd name="T23" fmla="*/ 2147483647 h 78"/>
                <a:gd name="T24" fmla="*/ 2147483647 w 78"/>
                <a:gd name="T25" fmla="*/ 2147483647 h 78"/>
                <a:gd name="T26" fmla="*/ 2147483647 w 78"/>
                <a:gd name="T27" fmla="*/ 2147483647 h 78"/>
                <a:gd name="T28" fmla="*/ 1629980971 w 78"/>
                <a:gd name="T29" fmla="*/ 2147483647 h 78"/>
                <a:gd name="T30" fmla="*/ 889055033 w 78"/>
                <a:gd name="T31" fmla="*/ 2147483647 h 78"/>
                <a:gd name="T32" fmla="*/ 592796842 w 78"/>
                <a:gd name="T33" fmla="*/ 2147483647 h 78"/>
                <a:gd name="T34" fmla="*/ 148129096 w 78"/>
                <a:gd name="T35" fmla="*/ 2147483647 h 78"/>
                <a:gd name="T36" fmla="*/ 0 w 78"/>
                <a:gd name="T37" fmla="*/ 2147483647 h 78"/>
                <a:gd name="T38" fmla="*/ 0 w 78"/>
                <a:gd name="T39" fmla="*/ 2147483647 h 78"/>
                <a:gd name="T40" fmla="*/ 148129096 w 78"/>
                <a:gd name="T41" fmla="*/ 2147483647 h 78"/>
                <a:gd name="T42" fmla="*/ 592796842 w 78"/>
                <a:gd name="T43" fmla="*/ 2147483647 h 78"/>
                <a:gd name="T44" fmla="*/ 889055033 w 78"/>
                <a:gd name="T45" fmla="*/ 2147483647 h 78"/>
                <a:gd name="T46" fmla="*/ 1629980971 w 78"/>
                <a:gd name="T47" fmla="*/ 1778110067 h 78"/>
                <a:gd name="T48" fmla="*/ 2147483647 w 78"/>
                <a:gd name="T49" fmla="*/ 1037184129 h 78"/>
                <a:gd name="T50" fmla="*/ 2147483647 w 78"/>
                <a:gd name="T51" fmla="*/ 444667746 h 78"/>
                <a:gd name="T52" fmla="*/ 2147483647 w 78"/>
                <a:gd name="T53" fmla="*/ 148129096 h 78"/>
                <a:gd name="T54" fmla="*/ 2147483647 w 78"/>
                <a:gd name="T55" fmla="*/ 0 h 78"/>
                <a:gd name="T56" fmla="*/ 2147483647 w 78"/>
                <a:gd name="T57" fmla="*/ 0 h 78"/>
                <a:gd name="T58" fmla="*/ 2147483647 w 78"/>
                <a:gd name="T59" fmla="*/ 148129096 h 78"/>
                <a:gd name="T60" fmla="*/ 2147483647 w 78"/>
                <a:gd name="T61" fmla="*/ 444667746 h 78"/>
                <a:gd name="T62" fmla="*/ 2147483647 w 78"/>
                <a:gd name="T63" fmla="*/ 1037184129 h 78"/>
                <a:gd name="T64" fmla="*/ 2147483647 w 78"/>
                <a:gd name="T65" fmla="*/ 1778110067 h 78"/>
                <a:gd name="T66" fmla="*/ 2147483647 w 78"/>
                <a:gd name="T67" fmla="*/ 2147483647 h 78"/>
                <a:gd name="T68" fmla="*/ 2147483647 w 78"/>
                <a:gd name="T69" fmla="*/ 2147483647 h 78"/>
                <a:gd name="T70" fmla="*/ 2147483647 w 78"/>
                <a:gd name="T71" fmla="*/ 2147483647 h 78"/>
                <a:gd name="T72" fmla="*/ 2147483647 w 78"/>
                <a:gd name="T73" fmla="*/ 2147483647 h 78"/>
                <a:gd name="T74" fmla="*/ 2147483647 w 78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78">
                  <a:moveTo>
                    <a:pt x="78" y="39"/>
                  </a:moveTo>
                  <a:lnTo>
                    <a:pt x="78" y="39"/>
                  </a:lnTo>
                  <a:lnTo>
                    <a:pt x="78" y="47"/>
                  </a:lnTo>
                  <a:lnTo>
                    <a:pt x="76" y="54"/>
                  </a:lnTo>
                  <a:lnTo>
                    <a:pt x="72" y="62"/>
                  </a:lnTo>
                  <a:lnTo>
                    <a:pt x="67" y="67"/>
                  </a:lnTo>
                  <a:lnTo>
                    <a:pt x="61" y="72"/>
                  </a:lnTo>
                  <a:lnTo>
                    <a:pt x="55" y="75"/>
                  </a:lnTo>
                  <a:lnTo>
                    <a:pt x="47" y="78"/>
                  </a:lnTo>
                  <a:lnTo>
                    <a:pt x="40" y="78"/>
                  </a:lnTo>
                  <a:lnTo>
                    <a:pt x="31" y="78"/>
                  </a:lnTo>
                  <a:lnTo>
                    <a:pt x="24" y="75"/>
                  </a:lnTo>
                  <a:lnTo>
                    <a:pt x="17" y="72"/>
                  </a:lnTo>
                  <a:lnTo>
                    <a:pt x="11" y="67"/>
                  </a:lnTo>
                  <a:lnTo>
                    <a:pt x="6" y="62"/>
                  </a:lnTo>
                  <a:lnTo>
                    <a:pt x="4" y="54"/>
                  </a:lnTo>
                  <a:lnTo>
                    <a:pt x="1" y="47"/>
                  </a:lnTo>
                  <a:lnTo>
                    <a:pt x="0" y="39"/>
                  </a:lnTo>
                  <a:lnTo>
                    <a:pt x="1" y="32"/>
                  </a:lnTo>
                  <a:lnTo>
                    <a:pt x="4" y="25"/>
                  </a:lnTo>
                  <a:lnTo>
                    <a:pt x="6" y="17"/>
                  </a:lnTo>
                  <a:lnTo>
                    <a:pt x="11" y="12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5" y="3"/>
                  </a:lnTo>
                  <a:lnTo>
                    <a:pt x="61" y="7"/>
                  </a:lnTo>
                  <a:lnTo>
                    <a:pt x="67" y="12"/>
                  </a:lnTo>
                  <a:lnTo>
                    <a:pt x="72" y="17"/>
                  </a:lnTo>
                  <a:lnTo>
                    <a:pt x="76" y="25"/>
                  </a:lnTo>
                  <a:lnTo>
                    <a:pt x="78" y="32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6" name="Freeform 34"/>
            <p:cNvSpPr>
              <a:spLocks/>
            </p:cNvSpPr>
            <p:nvPr/>
          </p:nvSpPr>
          <p:spPr bwMode="auto">
            <a:xfrm>
              <a:off x="2366963" y="5815013"/>
              <a:ext cx="41275" cy="41275"/>
            </a:xfrm>
            <a:custGeom>
              <a:avLst/>
              <a:gdLst>
                <a:gd name="T0" fmla="*/ 2147483647 w 78"/>
                <a:gd name="T1" fmla="*/ 2147483647 h 78"/>
                <a:gd name="T2" fmla="*/ 2147483647 w 78"/>
                <a:gd name="T3" fmla="*/ 2147483647 h 78"/>
                <a:gd name="T4" fmla="*/ 2147483647 w 78"/>
                <a:gd name="T5" fmla="*/ 2147483647 h 78"/>
                <a:gd name="T6" fmla="*/ 2147483647 w 78"/>
                <a:gd name="T7" fmla="*/ 2147483647 h 78"/>
                <a:gd name="T8" fmla="*/ 2147483647 w 78"/>
                <a:gd name="T9" fmla="*/ 2147483647 h 78"/>
                <a:gd name="T10" fmla="*/ 2147483647 w 78"/>
                <a:gd name="T11" fmla="*/ 2147483647 h 78"/>
                <a:gd name="T12" fmla="*/ 2147483647 w 78"/>
                <a:gd name="T13" fmla="*/ 2147483647 h 78"/>
                <a:gd name="T14" fmla="*/ 2147483647 w 78"/>
                <a:gd name="T15" fmla="*/ 2147483647 h 78"/>
                <a:gd name="T16" fmla="*/ 2147483647 w 78"/>
                <a:gd name="T17" fmla="*/ 2147483647 h 78"/>
                <a:gd name="T18" fmla="*/ 2147483647 w 78"/>
                <a:gd name="T19" fmla="*/ 2147483647 h 78"/>
                <a:gd name="T20" fmla="*/ 2147483647 w 78"/>
                <a:gd name="T21" fmla="*/ 2147483647 h 78"/>
                <a:gd name="T22" fmla="*/ 2147483647 w 78"/>
                <a:gd name="T23" fmla="*/ 2147483647 h 78"/>
                <a:gd name="T24" fmla="*/ 2147483647 w 78"/>
                <a:gd name="T25" fmla="*/ 2147483647 h 78"/>
                <a:gd name="T26" fmla="*/ 2147483647 w 78"/>
                <a:gd name="T27" fmla="*/ 2147483647 h 78"/>
                <a:gd name="T28" fmla="*/ 1629980971 w 78"/>
                <a:gd name="T29" fmla="*/ 2147483647 h 78"/>
                <a:gd name="T30" fmla="*/ 889055033 w 78"/>
                <a:gd name="T31" fmla="*/ 2147483647 h 78"/>
                <a:gd name="T32" fmla="*/ 592796842 w 78"/>
                <a:gd name="T33" fmla="*/ 2147483647 h 78"/>
                <a:gd name="T34" fmla="*/ 148129096 w 78"/>
                <a:gd name="T35" fmla="*/ 2147483647 h 78"/>
                <a:gd name="T36" fmla="*/ 0 w 78"/>
                <a:gd name="T37" fmla="*/ 2147483647 h 78"/>
                <a:gd name="T38" fmla="*/ 0 w 78"/>
                <a:gd name="T39" fmla="*/ 2147483647 h 78"/>
                <a:gd name="T40" fmla="*/ 148129096 w 78"/>
                <a:gd name="T41" fmla="*/ 2147483647 h 78"/>
                <a:gd name="T42" fmla="*/ 592796842 w 78"/>
                <a:gd name="T43" fmla="*/ 2147483647 h 78"/>
                <a:gd name="T44" fmla="*/ 889055033 w 78"/>
                <a:gd name="T45" fmla="*/ 2147483647 h 78"/>
                <a:gd name="T46" fmla="*/ 1629980971 w 78"/>
                <a:gd name="T47" fmla="*/ 1629980971 h 78"/>
                <a:gd name="T48" fmla="*/ 2147483647 w 78"/>
                <a:gd name="T49" fmla="*/ 1185313754 h 78"/>
                <a:gd name="T50" fmla="*/ 2147483647 w 78"/>
                <a:gd name="T51" fmla="*/ 592796842 h 78"/>
                <a:gd name="T52" fmla="*/ 2147483647 w 78"/>
                <a:gd name="T53" fmla="*/ 148129096 h 78"/>
                <a:gd name="T54" fmla="*/ 2147483647 w 78"/>
                <a:gd name="T55" fmla="*/ 0 h 78"/>
                <a:gd name="T56" fmla="*/ 2147483647 w 78"/>
                <a:gd name="T57" fmla="*/ 0 h 78"/>
                <a:gd name="T58" fmla="*/ 2147483647 w 78"/>
                <a:gd name="T59" fmla="*/ 148129096 h 78"/>
                <a:gd name="T60" fmla="*/ 2147483647 w 78"/>
                <a:gd name="T61" fmla="*/ 592796842 h 78"/>
                <a:gd name="T62" fmla="*/ 2147483647 w 78"/>
                <a:gd name="T63" fmla="*/ 1185313754 h 78"/>
                <a:gd name="T64" fmla="*/ 2147483647 w 78"/>
                <a:gd name="T65" fmla="*/ 1629980971 h 78"/>
                <a:gd name="T66" fmla="*/ 2147483647 w 78"/>
                <a:gd name="T67" fmla="*/ 2147483647 h 78"/>
                <a:gd name="T68" fmla="*/ 2147483647 w 78"/>
                <a:gd name="T69" fmla="*/ 2147483647 h 78"/>
                <a:gd name="T70" fmla="*/ 2147483647 w 78"/>
                <a:gd name="T71" fmla="*/ 2147483647 h 78"/>
                <a:gd name="T72" fmla="*/ 2147483647 w 78"/>
                <a:gd name="T73" fmla="*/ 2147483647 h 78"/>
                <a:gd name="T74" fmla="*/ 2147483647 w 78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78">
                  <a:moveTo>
                    <a:pt x="78" y="40"/>
                  </a:moveTo>
                  <a:lnTo>
                    <a:pt x="78" y="40"/>
                  </a:lnTo>
                  <a:lnTo>
                    <a:pt x="78" y="47"/>
                  </a:lnTo>
                  <a:lnTo>
                    <a:pt x="76" y="55"/>
                  </a:lnTo>
                  <a:lnTo>
                    <a:pt x="72" y="61"/>
                  </a:lnTo>
                  <a:lnTo>
                    <a:pt x="67" y="67"/>
                  </a:lnTo>
                  <a:lnTo>
                    <a:pt x="61" y="72"/>
                  </a:lnTo>
                  <a:lnTo>
                    <a:pt x="55" y="76"/>
                  </a:lnTo>
                  <a:lnTo>
                    <a:pt x="47" y="78"/>
                  </a:lnTo>
                  <a:lnTo>
                    <a:pt x="40" y="78"/>
                  </a:lnTo>
                  <a:lnTo>
                    <a:pt x="31" y="78"/>
                  </a:lnTo>
                  <a:lnTo>
                    <a:pt x="24" y="76"/>
                  </a:lnTo>
                  <a:lnTo>
                    <a:pt x="17" y="72"/>
                  </a:lnTo>
                  <a:lnTo>
                    <a:pt x="11" y="67"/>
                  </a:lnTo>
                  <a:lnTo>
                    <a:pt x="6" y="61"/>
                  </a:lnTo>
                  <a:lnTo>
                    <a:pt x="4" y="55"/>
                  </a:lnTo>
                  <a:lnTo>
                    <a:pt x="1" y="47"/>
                  </a:lnTo>
                  <a:lnTo>
                    <a:pt x="0" y="40"/>
                  </a:lnTo>
                  <a:lnTo>
                    <a:pt x="1" y="31"/>
                  </a:lnTo>
                  <a:lnTo>
                    <a:pt x="4" y="2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5" y="4"/>
                  </a:lnTo>
                  <a:lnTo>
                    <a:pt x="61" y="8"/>
                  </a:lnTo>
                  <a:lnTo>
                    <a:pt x="67" y="11"/>
                  </a:lnTo>
                  <a:lnTo>
                    <a:pt x="72" y="17"/>
                  </a:lnTo>
                  <a:lnTo>
                    <a:pt x="76" y="24"/>
                  </a:lnTo>
                  <a:lnTo>
                    <a:pt x="78" y="31"/>
                  </a:lnTo>
                  <a:lnTo>
                    <a:pt x="78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7" name="Freeform 35"/>
            <p:cNvSpPr>
              <a:spLocks/>
            </p:cNvSpPr>
            <p:nvPr/>
          </p:nvSpPr>
          <p:spPr bwMode="auto">
            <a:xfrm>
              <a:off x="1822450" y="5078413"/>
              <a:ext cx="287338" cy="352425"/>
            </a:xfrm>
            <a:custGeom>
              <a:avLst/>
              <a:gdLst>
                <a:gd name="T0" fmla="*/ 2147483647 w 542"/>
                <a:gd name="T1" fmla="*/ 2147483647 h 667"/>
                <a:gd name="T2" fmla="*/ 2147483647 w 542"/>
                <a:gd name="T3" fmla="*/ 2147483647 h 667"/>
                <a:gd name="T4" fmla="*/ 2147483647 w 542"/>
                <a:gd name="T5" fmla="*/ 2147483647 h 667"/>
                <a:gd name="T6" fmla="*/ 2147483647 w 542"/>
                <a:gd name="T7" fmla="*/ 2147483647 h 667"/>
                <a:gd name="T8" fmla="*/ 2147483647 w 542"/>
                <a:gd name="T9" fmla="*/ 2147483647 h 667"/>
                <a:gd name="T10" fmla="*/ 2147483647 w 542"/>
                <a:gd name="T11" fmla="*/ 2147483647 h 667"/>
                <a:gd name="T12" fmla="*/ 2147483647 w 542"/>
                <a:gd name="T13" fmla="*/ 2147483647 h 667"/>
                <a:gd name="T14" fmla="*/ 2147483647 w 542"/>
                <a:gd name="T15" fmla="*/ 2147483647 h 667"/>
                <a:gd name="T16" fmla="*/ 2147483647 w 542"/>
                <a:gd name="T17" fmla="*/ 2147483647 h 667"/>
                <a:gd name="T18" fmla="*/ 2147483647 w 542"/>
                <a:gd name="T19" fmla="*/ 2147483647 h 667"/>
                <a:gd name="T20" fmla="*/ 2147483647 w 542"/>
                <a:gd name="T21" fmla="*/ 2147483647 h 667"/>
                <a:gd name="T22" fmla="*/ 2147483647 w 542"/>
                <a:gd name="T23" fmla="*/ 2147483647 h 667"/>
                <a:gd name="T24" fmla="*/ 2147483647 w 542"/>
                <a:gd name="T25" fmla="*/ 2147483647 h 667"/>
                <a:gd name="T26" fmla="*/ 2147483647 w 542"/>
                <a:gd name="T27" fmla="*/ 2147483647 h 667"/>
                <a:gd name="T28" fmla="*/ 2147483647 w 542"/>
                <a:gd name="T29" fmla="*/ 2147483647 h 667"/>
                <a:gd name="T30" fmla="*/ 2147483647 w 542"/>
                <a:gd name="T31" fmla="*/ 2147483647 h 667"/>
                <a:gd name="T32" fmla="*/ 2147483647 w 542"/>
                <a:gd name="T33" fmla="*/ 2147483647 h 667"/>
                <a:gd name="T34" fmla="*/ 2147483647 w 542"/>
                <a:gd name="T35" fmla="*/ 2147483647 h 667"/>
                <a:gd name="T36" fmla="*/ 2147483647 w 542"/>
                <a:gd name="T37" fmla="*/ 2147483647 h 667"/>
                <a:gd name="T38" fmla="*/ 2147483647 w 542"/>
                <a:gd name="T39" fmla="*/ 2147483647 h 667"/>
                <a:gd name="T40" fmla="*/ 2147483647 w 542"/>
                <a:gd name="T41" fmla="*/ 2147483647 h 667"/>
                <a:gd name="T42" fmla="*/ 2147483647 w 542"/>
                <a:gd name="T43" fmla="*/ 2147483647 h 667"/>
                <a:gd name="T44" fmla="*/ 2147483647 w 542"/>
                <a:gd name="T45" fmla="*/ 2147483647 h 667"/>
                <a:gd name="T46" fmla="*/ 2147483647 w 542"/>
                <a:gd name="T47" fmla="*/ 2147483647 h 667"/>
                <a:gd name="T48" fmla="*/ 2147483647 w 542"/>
                <a:gd name="T49" fmla="*/ 2147483647 h 667"/>
                <a:gd name="T50" fmla="*/ 2147483647 w 542"/>
                <a:gd name="T51" fmla="*/ 2147483647 h 667"/>
                <a:gd name="T52" fmla="*/ 2147483647 w 542"/>
                <a:gd name="T53" fmla="*/ 2147483647 h 667"/>
                <a:gd name="T54" fmla="*/ 2147483647 w 542"/>
                <a:gd name="T55" fmla="*/ 2147483647 h 667"/>
                <a:gd name="T56" fmla="*/ 2147483647 w 542"/>
                <a:gd name="T57" fmla="*/ 2147483647 h 667"/>
                <a:gd name="T58" fmla="*/ 2147483647 w 542"/>
                <a:gd name="T59" fmla="*/ 2147483647 h 667"/>
                <a:gd name="T60" fmla="*/ 2147483647 w 542"/>
                <a:gd name="T61" fmla="*/ 2147483647 h 667"/>
                <a:gd name="T62" fmla="*/ 148957716 w 542"/>
                <a:gd name="T63" fmla="*/ 2147483647 h 667"/>
                <a:gd name="T64" fmla="*/ 2147483647 w 542"/>
                <a:gd name="T65" fmla="*/ 2147483647 h 667"/>
                <a:gd name="T66" fmla="*/ 2147483647 w 542"/>
                <a:gd name="T67" fmla="*/ 2147483647 h 667"/>
                <a:gd name="T68" fmla="*/ 2147483647 w 542"/>
                <a:gd name="T69" fmla="*/ 2147483647 h 667"/>
                <a:gd name="T70" fmla="*/ 2147483647 w 542"/>
                <a:gd name="T71" fmla="*/ 2147483647 h 667"/>
                <a:gd name="T72" fmla="*/ 2147483647 w 542"/>
                <a:gd name="T73" fmla="*/ 2147483647 h 667"/>
                <a:gd name="T74" fmla="*/ 2147483647 w 542"/>
                <a:gd name="T75" fmla="*/ 2147483647 h 667"/>
                <a:gd name="T76" fmla="*/ 2147483647 w 542"/>
                <a:gd name="T77" fmla="*/ 2147483647 h 667"/>
                <a:gd name="T78" fmla="*/ 2147483647 w 542"/>
                <a:gd name="T79" fmla="*/ 2147483647 h 667"/>
                <a:gd name="T80" fmla="*/ 2147483647 w 542"/>
                <a:gd name="T81" fmla="*/ 2147483647 h 667"/>
                <a:gd name="T82" fmla="*/ 2147483647 w 542"/>
                <a:gd name="T83" fmla="*/ 2147483647 h 667"/>
                <a:gd name="T84" fmla="*/ 2147483647 w 542"/>
                <a:gd name="T85" fmla="*/ 2147483647 h 667"/>
                <a:gd name="T86" fmla="*/ 2147483647 w 542"/>
                <a:gd name="T87" fmla="*/ 2147483647 h 667"/>
                <a:gd name="T88" fmla="*/ 2147483647 w 542"/>
                <a:gd name="T89" fmla="*/ 2147483647 h 667"/>
                <a:gd name="T90" fmla="*/ 2147483647 w 542"/>
                <a:gd name="T91" fmla="*/ 147406115 h 667"/>
                <a:gd name="T92" fmla="*/ 2147483647 w 542"/>
                <a:gd name="T93" fmla="*/ 2147483647 h 6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42" h="667">
                  <a:moveTo>
                    <a:pt x="494" y="36"/>
                  </a:moveTo>
                  <a:lnTo>
                    <a:pt x="494" y="36"/>
                  </a:lnTo>
                  <a:lnTo>
                    <a:pt x="489" y="37"/>
                  </a:lnTo>
                  <a:lnTo>
                    <a:pt x="473" y="42"/>
                  </a:lnTo>
                  <a:lnTo>
                    <a:pt x="449" y="52"/>
                  </a:lnTo>
                  <a:lnTo>
                    <a:pt x="435" y="58"/>
                  </a:lnTo>
                  <a:lnTo>
                    <a:pt x="422" y="66"/>
                  </a:lnTo>
                  <a:lnTo>
                    <a:pt x="407" y="74"/>
                  </a:lnTo>
                  <a:lnTo>
                    <a:pt x="392" y="84"/>
                  </a:lnTo>
                  <a:lnTo>
                    <a:pt x="377" y="95"/>
                  </a:lnTo>
                  <a:lnTo>
                    <a:pt x="364" y="109"/>
                  </a:lnTo>
                  <a:lnTo>
                    <a:pt x="350" y="124"/>
                  </a:lnTo>
                  <a:lnTo>
                    <a:pt x="339" y="140"/>
                  </a:lnTo>
                  <a:lnTo>
                    <a:pt x="329" y="159"/>
                  </a:lnTo>
                  <a:lnTo>
                    <a:pt x="320" y="178"/>
                  </a:lnTo>
                  <a:lnTo>
                    <a:pt x="313" y="201"/>
                  </a:lnTo>
                  <a:lnTo>
                    <a:pt x="307" y="223"/>
                  </a:lnTo>
                  <a:lnTo>
                    <a:pt x="302" y="243"/>
                  </a:lnTo>
                  <a:lnTo>
                    <a:pt x="299" y="261"/>
                  </a:lnTo>
                  <a:lnTo>
                    <a:pt x="297" y="279"/>
                  </a:lnTo>
                  <a:lnTo>
                    <a:pt x="294" y="293"/>
                  </a:lnTo>
                  <a:lnTo>
                    <a:pt x="294" y="321"/>
                  </a:lnTo>
                  <a:lnTo>
                    <a:pt x="296" y="342"/>
                  </a:lnTo>
                  <a:lnTo>
                    <a:pt x="298" y="357"/>
                  </a:lnTo>
                  <a:lnTo>
                    <a:pt x="301" y="369"/>
                  </a:lnTo>
                  <a:lnTo>
                    <a:pt x="311" y="369"/>
                  </a:lnTo>
                  <a:lnTo>
                    <a:pt x="322" y="370"/>
                  </a:lnTo>
                  <a:lnTo>
                    <a:pt x="337" y="373"/>
                  </a:lnTo>
                  <a:lnTo>
                    <a:pt x="354" y="378"/>
                  </a:lnTo>
                  <a:lnTo>
                    <a:pt x="372" y="385"/>
                  </a:lnTo>
                  <a:lnTo>
                    <a:pt x="393" y="394"/>
                  </a:lnTo>
                  <a:lnTo>
                    <a:pt x="416" y="406"/>
                  </a:lnTo>
                  <a:lnTo>
                    <a:pt x="427" y="413"/>
                  </a:lnTo>
                  <a:lnTo>
                    <a:pt x="437" y="422"/>
                  </a:lnTo>
                  <a:lnTo>
                    <a:pt x="448" y="432"/>
                  </a:lnTo>
                  <a:lnTo>
                    <a:pt x="459" y="442"/>
                  </a:lnTo>
                  <a:lnTo>
                    <a:pt x="469" y="453"/>
                  </a:lnTo>
                  <a:lnTo>
                    <a:pt x="479" y="467"/>
                  </a:lnTo>
                  <a:lnTo>
                    <a:pt x="489" y="480"/>
                  </a:lnTo>
                  <a:lnTo>
                    <a:pt x="497" y="495"/>
                  </a:lnTo>
                  <a:lnTo>
                    <a:pt x="506" y="511"/>
                  </a:lnTo>
                  <a:lnTo>
                    <a:pt x="513" y="530"/>
                  </a:lnTo>
                  <a:lnTo>
                    <a:pt x="521" y="548"/>
                  </a:lnTo>
                  <a:lnTo>
                    <a:pt x="527" y="569"/>
                  </a:lnTo>
                  <a:lnTo>
                    <a:pt x="532" y="592"/>
                  </a:lnTo>
                  <a:lnTo>
                    <a:pt x="536" y="615"/>
                  </a:lnTo>
                  <a:lnTo>
                    <a:pt x="539" y="640"/>
                  </a:lnTo>
                  <a:lnTo>
                    <a:pt x="542" y="667"/>
                  </a:lnTo>
                  <a:lnTo>
                    <a:pt x="475" y="667"/>
                  </a:lnTo>
                  <a:lnTo>
                    <a:pt x="474" y="656"/>
                  </a:lnTo>
                  <a:lnTo>
                    <a:pt x="468" y="627"/>
                  </a:lnTo>
                  <a:lnTo>
                    <a:pt x="463" y="608"/>
                  </a:lnTo>
                  <a:lnTo>
                    <a:pt x="457" y="587"/>
                  </a:lnTo>
                  <a:lnTo>
                    <a:pt x="448" y="563"/>
                  </a:lnTo>
                  <a:lnTo>
                    <a:pt x="438" y="540"/>
                  </a:lnTo>
                  <a:lnTo>
                    <a:pt x="426" y="517"/>
                  </a:lnTo>
                  <a:lnTo>
                    <a:pt x="418" y="505"/>
                  </a:lnTo>
                  <a:lnTo>
                    <a:pt x="410" y="495"/>
                  </a:lnTo>
                  <a:lnTo>
                    <a:pt x="401" y="484"/>
                  </a:lnTo>
                  <a:lnTo>
                    <a:pt x="392" y="474"/>
                  </a:lnTo>
                  <a:lnTo>
                    <a:pt x="382" y="465"/>
                  </a:lnTo>
                  <a:lnTo>
                    <a:pt x="371" y="457"/>
                  </a:lnTo>
                  <a:lnTo>
                    <a:pt x="360" y="449"/>
                  </a:lnTo>
                  <a:lnTo>
                    <a:pt x="348" y="442"/>
                  </a:lnTo>
                  <a:lnTo>
                    <a:pt x="334" y="437"/>
                  </a:lnTo>
                  <a:lnTo>
                    <a:pt x="319" y="432"/>
                  </a:lnTo>
                  <a:lnTo>
                    <a:pt x="304" y="428"/>
                  </a:lnTo>
                  <a:lnTo>
                    <a:pt x="289" y="427"/>
                  </a:lnTo>
                  <a:lnTo>
                    <a:pt x="272" y="427"/>
                  </a:lnTo>
                  <a:lnTo>
                    <a:pt x="255" y="427"/>
                  </a:lnTo>
                  <a:lnTo>
                    <a:pt x="240" y="430"/>
                  </a:lnTo>
                  <a:lnTo>
                    <a:pt x="226" y="433"/>
                  </a:lnTo>
                  <a:lnTo>
                    <a:pt x="214" y="437"/>
                  </a:lnTo>
                  <a:lnTo>
                    <a:pt x="202" y="443"/>
                  </a:lnTo>
                  <a:lnTo>
                    <a:pt x="190" y="449"/>
                  </a:lnTo>
                  <a:lnTo>
                    <a:pt x="179" y="456"/>
                  </a:lnTo>
                  <a:lnTo>
                    <a:pt x="169" y="463"/>
                  </a:lnTo>
                  <a:lnTo>
                    <a:pt x="161" y="472"/>
                  </a:lnTo>
                  <a:lnTo>
                    <a:pt x="152" y="481"/>
                  </a:lnTo>
                  <a:lnTo>
                    <a:pt x="143" y="490"/>
                  </a:lnTo>
                  <a:lnTo>
                    <a:pt x="129" y="511"/>
                  </a:lnTo>
                  <a:lnTo>
                    <a:pt x="116" y="532"/>
                  </a:lnTo>
                  <a:lnTo>
                    <a:pt x="106" y="553"/>
                  </a:lnTo>
                  <a:lnTo>
                    <a:pt x="98" y="576"/>
                  </a:lnTo>
                  <a:lnTo>
                    <a:pt x="92" y="595"/>
                  </a:lnTo>
                  <a:lnTo>
                    <a:pt x="85" y="615"/>
                  </a:lnTo>
                  <a:lnTo>
                    <a:pt x="82" y="632"/>
                  </a:lnTo>
                  <a:lnTo>
                    <a:pt x="77" y="658"/>
                  </a:lnTo>
                  <a:lnTo>
                    <a:pt x="75" y="667"/>
                  </a:lnTo>
                  <a:lnTo>
                    <a:pt x="0" y="667"/>
                  </a:lnTo>
                  <a:lnTo>
                    <a:pt x="1" y="655"/>
                  </a:lnTo>
                  <a:lnTo>
                    <a:pt x="9" y="621"/>
                  </a:lnTo>
                  <a:lnTo>
                    <a:pt x="15" y="598"/>
                  </a:lnTo>
                  <a:lnTo>
                    <a:pt x="22" y="573"/>
                  </a:lnTo>
                  <a:lnTo>
                    <a:pt x="31" y="546"/>
                  </a:lnTo>
                  <a:lnTo>
                    <a:pt x="42" y="519"/>
                  </a:lnTo>
                  <a:lnTo>
                    <a:pt x="56" y="490"/>
                  </a:lnTo>
                  <a:lnTo>
                    <a:pt x="72" y="463"/>
                  </a:lnTo>
                  <a:lnTo>
                    <a:pt x="82" y="451"/>
                  </a:lnTo>
                  <a:lnTo>
                    <a:pt x="90" y="438"/>
                  </a:lnTo>
                  <a:lnTo>
                    <a:pt x="101" y="426"/>
                  </a:lnTo>
                  <a:lnTo>
                    <a:pt x="113" y="415"/>
                  </a:lnTo>
                  <a:lnTo>
                    <a:pt x="124" y="405"/>
                  </a:lnTo>
                  <a:lnTo>
                    <a:pt x="136" y="396"/>
                  </a:lnTo>
                  <a:lnTo>
                    <a:pt x="150" y="387"/>
                  </a:lnTo>
                  <a:lnTo>
                    <a:pt x="163" y="381"/>
                  </a:lnTo>
                  <a:lnTo>
                    <a:pt x="178" y="376"/>
                  </a:lnTo>
                  <a:lnTo>
                    <a:pt x="193" y="371"/>
                  </a:lnTo>
                  <a:lnTo>
                    <a:pt x="210" y="369"/>
                  </a:lnTo>
                  <a:lnTo>
                    <a:pt x="228" y="368"/>
                  </a:lnTo>
                  <a:lnTo>
                    <a:pt x="226" y="352"/>
                  </a:lnTo>
                  <a:lnTo>
                    <a:pt x="228" y="333"/>
                  </a:lnTo>
                  <a:lnTo>
                    <a:pt x="229" y="308"/>
                  </a:lnTo>
                  <a:lnTo>
                    <a:pt x="233" y="280"/>
                  </a:lnTo>
                  <a:lnTo>
                    <a:pt x="239" y="248"/>
                  </a:lnTo>
                  <a:lnTo>
                    <a:pt x="246" y="213"/>
                  </a:lnTo>
                  <a:lnTo>
                    <a:pt x="252" y="196"/>
                  </a:lnTo>
                  <a:lnTo>
                    <a:pt x="259" y="178"/>
                  </a:lnTo>
                  <a:lnTo>
                    <a:pt x="266" y="161"/>
                  </a:lnTo>
                  <a:lnTo>
                    <a:pt x="275" y="144"/>
                  </a:lnTo>
                  <a:lnTo>
                    <a:pt x="285" y="126"/>
                  </a:lnTo>
                  <a:lnTo>
                    <a:pt x="294" y="109"/>
                  </a:lnTo>
                  <a:lnTo>
                    <a:pt x="307" y="94"/>
                  </a:lnTo>
                  <a:lnTo>
                    <a:pt x="320" y="78"/>
                  </a:lnTo>
                  <a:lnTo>
                    <a:pt x="335" y="65"/>
                  </a:lnTo>
                  <a:lnTo>
                    <a:pt x="351" y="51"/>
                  </a:lnTo>
                  <a:lnTo>
                    <a:pt x="369" y="39"/>
                  </a:lnTo>
                  <a:lnTo>
                    <a:pt x="388" y="29"/>
                  </a:lnTo>
                  <a:lnTo>
                    <a:pt x="410" y="19"/>
                  </a:lnTo>
                  <a:lnTo>
                    <a:pt x="432" y="11"/>
                  </a:lnTo>
                  <a:lnTo>
                    <a:pt x="457" y="5"/>
                  </a:lnTo>
                  <a:lnTo>
                    <a:pt x="483" y="1"/>
                  </a:lnTo>
                  <a:lnTo>
                    <a:pt x="511" y="0"/>
                  </a:lnTo>
                  <a:lnTo>
                    <a:pt x="542" y="0"/>
                  </a:lnTo>
                  <a:lnTo>
                    <a:pt x="49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8" name="Freeform 36"/>
            <p:cNvSpPr>
              <a:spLocks/>
            </p:cNvSpPr>
            <p:nvPr/>
          </p:nvSpPr>
          <p:spPr bwMode="auto">
            <a:xfrm>
              <a:off x="1822450" y="5432425"/>
              <a:ext cx="146050" cy="450850"/>
            </a:xfrm>
            <a:custGeom>
              <a:avLst/>
              <a:gdLst>
                <a:gd name="T0" fmla="*/ 2147483647 w 275"/>
                <a:gd name="T1" fmla="*/ 0 h 852"/>
                <a:gd name="T2" fmla="*/ 2147483647 w 275"/>
                <a:gd name="T3" fmla="*/ 2147483647 h 852"/>
                <a:gd name="T4" fmla="*/ 748862612 w 275"/>
                <a:gd name="T5" fmla="*/ 2147483647 h 852"/>
                <a:gd name="T6" fmla="*/ 0 w 275"/>
                <a:gd name="T7" fmla="*/ 2147483647 h 852"/>
                <a:gd name="T8" fmla="*/ 149772416 w 275"/>
                <a:gd name="T9" fmla="*/ 2147483647 h 852"/>
                <a:gd name="T10" fmla="*/ 1647780181 w 275"/>
                <a:gd name="T11" fmla="*/ 2147483647 h 852"/>
                <a:gd name="T12" fmla="*/ 2147483647 w 275"/>
                <a:gd name="T13" fmla="*/ 2147483647 h 852"/>
                <a:gd name="T14" fmla="*/ 2147483647 w 275"/>
                <a:gd name="T15" fmla="*/ 2147483647 h 852"/>
                <a:gd name="T16" fmla="*/ 2147483647 w 275"/>
                <a:gd name="T17" fmla="*/ 2147483647 h 852"/>
                <a:gd name="T18" fmla="*/ 2147483647 w 275"/>
                <a:gd name="T19" fmla="*/ 2147483647 h 852"/>
                <a:gd name="T20" fmla="*/ 2147483647 w 275"/>
                <a:gd name="T21" fmla="*/ 2147483647 h 852"/>
                <a:gd name="T22" fmla="*/ 2147483647 w 275"/>
                <a:gd name="T23" fmla="*/ 2147483647 h 852"/>
                <a:gd name="T24" fmla="*/ 2147483647 w 275"/>
                <a:gd name="T25" fmla="*/ 2147483647 h 852"/>
                <a:gd name="T26" fmla="*/ 2147483647 w 275"/>
                <a:gd name="T27" fmla="*/ 2147483647 h 852"/>
                <a:gd name="T28" fmla="*/ 2147483647 w 275"/>
                <a:gd name="T29" fmla="*/ 2147483647 h 852"/>
                <a:gd name="T30" fmla="*/ 2147483647 w 275"/>
                <a:gd name="T31" fmla="*/ 2147483647 h 852"/>
                <a:gd name="T32" fmla="*/ 2147483647 w 275"/>
                <a:gd name="T33" fmla="*/ 2147483647 h 852"/>
                <a:gd name="T34" fmla="*/ 2147483647 w 275"/>
                <a:gd name="T35" fmla="*/ 2147483647 h 852"/>
                <a:gd name="T36" fmla="*/ 2147483647 w 275"/>
                <a:gd name="T37" fmla="*/ 2147483647 h 852"/>
                <a:gd name="T38" fmla="*/ 2147483647 w 275"/>
                <a:gd name="T39" fmla="*/ 2147483647 h 852"/>
                <a:gd name="T40" fmla="*/ 2147483647 w 275"/>
                <a:gd name="T41" fmla="*/ 2147483647 h 852"/>
                <a:gd name="T42" fmla="*/ 2147483647 w 275"/>
                <a:gd name="T43" fmla="*/ 2147483647 h 852"/>
                <a:gd name="T44" fmla="*/ 2147483647 w 275"/>
                <a:gd name="T45" fmla="*/ 2147483647 h 852"/>
                <a:gd name="T46" fmla="*/ 2147483647 w 275"/>
                <a:gd name="T47" fmla="*/ 2147483647 h 852"/>
                <a:gd name="T48" fmla="*/ 2147483647 w 275"/>
                <a:gd name="T49" fmla="*/ 2147483647 h 852"/>
                <a:gd name="T50" fmla="*/ 2147483647 w 275"/>
                <a:gd name="T51" fmla="*/ 2147483647 h 852"/>
                <a:gd name="T52" fmla="*/ 2147483647 w 275"/>
                <a:gd name="T53" fmla="*/ 2147483647 h 852"/>
                <a:gd name="T54" fmla="*/ 2147483647 w 275"/>
                <a:gd name="T55" fmla="*/ 2147483647 h 852"/>
                <a:gd name="T56" fmla="*/ 2147483647 w 275"/>
                <a:gd name="T57" fmla="*/ 2147483647 h 852"/>
                <a:gd name="T58" fmla="*/ 2147483647 w 275"/>
                <a:gd name="T59" fmla="*/ 2147483647 h 852"/>
                <a:gd name="T60" fmla="*/ 2147483647 w 275"/>
                <a:gd name="T61" fmla="*/ 2147483647 h 852"/>
                <a:gd name="T62" fmla="*/ 2147483647 w 275"/>
                <a:gd name="T63" fmla="*/ 2147483647 h 852"/>
                <a:gd name="T64" fmla="*/ 2147483647 w 275"/>
                <a:gd name="T65" fmla="*/ 2147483647 h 852"/>
                <a:gd name="T66" fmla="*/ 2147483647 w 275"/>
                <a:gd name="T67" fmla="*/ 2147483647 h 852"/>
                <a:gd name="T68" fmla="*/ 2147483647 w 275"/>
                <a:gd name="T69" fmla="*/ 2147483647 h 852"/>
                <a:gd name="T70" fmla="*/ 2147483647 w 275"/>
                <a:gd name="T71" fmla="*/ 2147483647 h 852"/>
                <a:gd name="T72" fmla="*/ 2147483647 w 275"/>
                <a:gd name="T73" fmla="*/ 2147483647 h 852"/>
                <a:gd name="T74" fmla="*/ 2147483647 w 275"/>
                <a:gd name="T75" fmla="*/ 2147483647 h 852"/>
                <a:gd name="T76" fmla="*/ 2147483647 w 275"/>
                <a:gd name="T77" fmla="*/ 2147483647 h 852"/>
                <a:gd name="T78" fmla="*/ 2147483647 w 275"/>
                <a:gd name="T79" fmla="*/ 2147483647 h 852"/>
                <a:gd name="T80" fmla="*/ 2147483647 w 275"/>
                <a:gd name="T81" fmla="*/ 2147483647 h 852"/>
                <a:gd name="T82" fmla="*/ 2147483647 w 275"/>
                <a:gd name="T83" fmla="*/ 2147483647 h 852"/>
                <a:gd name="T84" fmla="*/ 2147483647 w 275"/>
                <a:gd name="T85" fmla="*/ 2147483647 h 852"/>
                <a:gd name="T86" fmla="*/ 2147483647 w 275"/>
                <a:gd name="T87" fmla="*/ 2147483647 h 852"/>
                <a:gd name="T88" fmla="*/ 2147483647 w 275"/>
                <a:gd name="T89" fmla="*/ 2147483647 h 852"/>
                <a:gd name="T90" fmla="*/ 2147483647 w 275"/>
                <a:gd name="T91" fmla="*/ 2147483647 h 852"/>
                <a:gd name="T92" fmla="*/ 2147483647 w 275"/>
                <a:gd name="T93" fmla="*/ 2147483647 h 852"/>
                <a:gd name="T94" fmla="*/ 2147483647 w 275"/>
                <a:gd name="T95" fmla="*/ 2147483647 h 852"/>
                <a:gd name="T96" fmla="*/ 2147483647 w 275"/>
                <a:gd name="T97" fmla="*/ 2147483647 h 852"/>
                <a:gd name="T98" fmla="*/ 2147483647 w 275"/>
                <a:gd name="T99" fmla="*/ 2147483647 h 852"/>
                <a:gd name="T100" fmla="*/ 2147483647 w 275"/>
                <a:gd name="T101" fmla="*/ 0 h 8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5" h="852">
                  <a:moveTo>
                    <a:pt x="24" y="0"/>
                  </a:moveTo>
                  <a:lnTo>
                    <a:pt x="24" y="0"/>
                  </a:lnTo>
                  <a:lnTo>
                    <a:pt x="21" y="18"/>
                  </a:lnTo>
                  <a:lnTo>
                    <a:pt x="15" y="66"/>
                  </a:lnTo>
                  <a:lnTo>
                    <a:pt x="8" y="138"/>
                  </a:lnTo>
                  <a:lnTo>
                    <a:pt x="5" y="180"/>
                  </a:lnTo>
                  <a:lnTo>
                    <a:pt x="1" y="227"/>
                  </a:lnTo>
                  <a:lnTo>
                    <a:pt x="0" y="276"/>
                  </a:lnTo>
                  <a:lnTo>
                    <a:pt x="0" y="327"/>
                  </a:lnTo>
                  <a:lnTo>
                    <a:pt x="1" y="379"/>
                  </a:lnTo>
                  <a:lnTo>
                    <a:pt x="5" y="431"/>
                  </a:lnTo>
                  <a:lnTo>
                    <a:pt x="11" y="482"/>
                  </a:lnTo>
                  <a:lnTo>
                    <a:pt x="15" y="508"/>
                  </a:lnTo>
                  <a:lnTo>
                    <a:pt x="20" y="531"/>
                  </a:lnTo>
                  <a:lnTo>
                    <a:pt x="25" y="556"/>
                  </a:lnTo>
                  <a:lnTo>
                    <a:pt x="31" y="579"/>
                  </a:lnTo>
                  <a:lnTo>
                    <a:pt x="39" y="602"/>
                  </a:lnTo>
                  <a:lnTo>
                    <a:pt x="46" y="624"/>
                  </a:lnTo>
                  <a:lnTo>
                    <a:pt x="57" y="650"/>
                  </a:lnTo>
                  <a:lnTo>
                    <a:pt x="68" y="673"/>
                  </a:lnTo>
                  <a:lnTo>
                    <a:pt x="79" y="694"/>
                  </a:lnTo>
                  <a:lnTo>
                    <a:pt x="91" y="713"/>
                  </a:lnTo>
                  <a:lnTo>
                    <a:pt x="100" y="729"/>
                  </a:lnTo>
                  <a:lnTo>
                    <a:pt x="110" y="744"/>
                  </a:lnTo>
                  <a:lnTo>
                    <a:pt x="120" y="755"/>
                  </a:lnTo>
                  <a:lnTo>
                    <a:pt x="129" y="765"/>
                  </a:lnTo>
                  <a:lnTo>
                    <a:pt x="145" y="780"/>
                  </a:lnTo>
                  <a:lnTo>
                    <a:pt x="157" y="788"/>
                  </a:lnTo>
                  <a:lnTo>
                    <a:pt x="165" y="793"/>
                  </a:lnTo>
                  <a:lnTo>
                    <a:pt x="168" y="795"/>
                  </a:lnTo>
                  <a:lnTo>
                    <a:pt x="171" y="803"/>
                  </a:lnTo>
                  <a:lnTo>
                    <a:pt x="175" y="812"/>
                  </a:lnTo>
                  <a:lnTo>
                    <a:pt x="180" y="823"/>
                  </a:lnTo>
                  <a:lnTo>
                    <a:pt x="188" y="833"/>
                  </a:lnTo>
                  <a:lnTo>
                    <a:pt x="193" y="838"/>
                  </a:lnTo>
                  <a:lnTo>
                    <a:pt x="198" y="842"/>
                  </a:lnTo>
                  <a:lnTo>
                    <a:pt x="204" y="845"/>
                  </a:lnTo>
                  <a:lnTo>
                    <a:pt x="212" y="849"/>
                  </a:lnTo>
                  <a:lnTo>
                    <a:pt x="219" y="850"/>
                  </a:lnTo>
                  <a:lnTo>
                    <a:pt x="228" y="852"/>
                  </a:lnTo>
                  <a:lnTo>
                    <a:pt x="237" y="850"/>
                  </a:lnTo>
                  <a:lnTo>
                    <a:pt x="244" y="849"/>
                  </a:lnTo>
                  <a:lnTo>
                    <a:pt x="250" y="845"/>
                  </a:lnTo>
                  <a:lnTo>
                    <a:pt x="256" y="842"/>
                  </a:lnTo>
                  <a:lnTo>
                    <a:pt x="261" y="837"/>
                  </a:lnTo>
                  <a:lnTo>
                    <a:pt x="265" y="830"/>
                  </a:lnTo>
                  <a:lnTo>
                    <a:pt x="269" y="824"/>
                  </a:lnTo>
                  <a:lnTo>
                    <a:pt x="271" y="818"/>
                  </a:lnTo>
                  <a:lnTo>
                    <a:pt x="274" y="811"/>
                  </a:lnTo>
                  <a:lnTo>
                    <a:pt x="275" y="803"/>
                  </a:lnTo>
                  <a:lnTo>
                    <a:pt x="275" y="788"/>
                  </a:lnTo>
                  <a:lnTo>
                    <a:pt x="274" y="782"/>
                  </a:lnTo>
                  <a:lnTo>
                    <a:pt x="271" y="775"/>
                  </a:lnTo>
                  <a:lnTo>
                    <a:pt x="269" y="769"/>
                  </a:lnTo>
                  <a:lnTo>
                    <a:pt x="266" y="762"/>
                  </a:lnTo>
                  <a:lnTo>
                    <a:pt x="261" y="757"/>
                  </a:lnTo>
                  <a:lnTo>
                    <a:pt x="255" y="753"/>
                  </a:lnTo>
                  <a:lnTo>
                    <a:pt x="248" y="748"/>
                  </a:lnTo>
                  <a:lnTo>
                    <a:pt x="239" y="744"/>
                  </a:lnTo>
                  <a:lnTo>
                    <a:pt x="229" y="741"/>
                  </a:lnTo>
                  <a:lnTo>
                    <a:pt x="220" y="740"/>
                  </a:lnTo>
                  <a:lnTo>
                    <a:pt x="211" y="740"/>
                  </a:lnTo>
                  <a:lnTo>
                    <a:pt x="202" y="741"/>
                  </a:lnTo>
                  <a:lnTo>
                    <a:pt x="196" y="744"/>
                  </a:lnTo>
                  <a:lnTo>
                    <a:pt x="189" y="748"/>
                  </a:lnTo>
                  <a:lnTo>
                    <a:pt x="186" y="753"/>
                  </a:lnTo>
                  <a:lnTo>
                    <a:pt x="181" y="757"/>
                  </a:lnTo>
                  <a:lnTo>
                    <a:pt x="176" y="765"/>
                  </a:lnTo>
                  <a:lnTo>
                    <a:pt x="173" y="769"/>
                  </a:lnTo>
                  <a:lnTo>
                    <a:pt x="165" y="764"/>
                  </a:lnTo>
                  <a:lnTo>
                    <a:pt x="155" y="756"/>
                  </a:lnTo>
                  <a:lnTo>
                    <a:pt x="141" y="745"/>
                  </a:lnTo>
                  <a:lnTo>
                    <a:pt x="126" y="729"/>
                  </a:lnTo>
                  <a:lnTo>
                    <a:pt x="119" y="719"/>
                  </a:lnTo>
                  <a:lnTo>
                    <a:pt x="110" y="708"/>
                  </a:lnTo>
                  <a:lnTo>
                    <a:pt x="102" y="694"/>
                  </a:lnTo>
                  <a:lnTo>
                    <a:pt x="94" y="680"/>
                  </a:lnTo>
                  <a:lnTo>
                    <a:pt x="86" y="662"/>
                  </a:lnTo>
                  <a:lnTo>
                    <a:pt x="77" y="644"/>
                  </a:lnTo>
                  <a:lnTo>
                    <a:pt x="69" y="623"/>
                  </a:lnTo>
                  <a:lnTo>
                    <a:pt x="62" y="599"/>
                  </a:lnTo>
                  <a:lnTo>
                    <a:pt x="56" y="574"/>
                  </a:lnTo>
                  <a:lnTo>
                    <a:pt x="48" y="547"/>
                  </a:lnTo>
                  <a:lnTo>
                    <a:pt x="43" y="517"/>
                  </a:lnTo>
                  <a:lnTo>
                    <a:pt x="39" y="485"/>
                  </a:lnTo>
                  <a:lnTo>
                    <a:pt x="34" y="449"/>
                  </a:lnTo>
                  <a:lnTo>
                    <a:pt x="31" y="412"/>
                  </a:lnTo>
                  <a:lnTo>
                    <a:pt x="29" y="371"/>
                  </a:lnTo>
                  <a:lnTo>
                    <a:pt x="27" y="328"/>
                  </a:lnTo>
                  <a:lnTo>
                    <a:pt x="27" y="281"/>
                  </a:lnTo>
                  <a:lnTo>
                    <a:pt x="30" y="232"/>
                  </a:lnTo>
                  <a:lnTo>
                    <a:pt x="32" y="180"/>
                  </a:lnTo>
                  <a:lnTo>
                    <a:pt x="37" y="123"/>
                  </a:lnTo>
                  <a:lnTo>
                    <a:pt x="43" y="63"/>
                  </a:lnTo>
                  <a:lnTo>
                    <a:pt x="51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9" name="Freeform 37"/>
            <p:cNvSpPr>
              <a:spLocks/>
            </p:cNvSpPr>
            <p:nvPr/>
          </p:nvSpPr>
          <p:spPr bwMode="auto">
            <a:xfrm>
              <a:off x="1882775" y="5430838"/>
              <a:ext cx="217488" cy="366713"/>
            </a:xfrm>
            <a:custGeom>
              <a:avLst/>
              <a:gdLst>
                <a:gd name="T0" fmla="*/ 2147483647 w 412"/>
                <a:gd name="T1" fmla="*/ 0 h 692"/>
                <a:gd name="T2" fmla="*/ 2147483647 w 412"/>
                <a:gd name="T3" fmla="*/ 2147483647 h 692"/>
                <a:gd name="T4" fmla="*/ 2147483647 w 412"/>
                <a:gd name="T5" fmla="*/ 2147483647 h 692"/>
                <a:gd name="T6" fmla="*/ 2147483647 w 412"/>
                <a:gd name="T7" fmla="*/ 2147483647 h 692"/>
                <a:gd name="T8" fmla="*/ 2147483647 w 412"/>
                <a:gd name="T9" fmla="*/ 2147483647 h 692"/>
                <a:gd name="T10" fmla="*/ 2147483647 w 412"/>
                <a:gd name="T11" fmla="*/ 2147483647 h 692"/>
                <a:gd name="T12" fmla="*/ 2147483647 w 412"/>
                <a:gd name="T13" fmla="*/ 2147483647 h 692"/>
                <a:gd name="T14" fmla="*/ 2147483647 w 412"/>
                <a:gd name="T15" fmla="*/ 2147483647 h 692"/>
                <a:gd name="T16" fmla="*/ 2147483647 w 412"/>
                <a:gd name="T17" fmla="*/ 2147483647 h 692"/>
                <a:gd name="T18" fmla="*/ 2147483647 w 412"/>
                <a:gd name="T19" fmla="*/ 2147483647 h 692"/>
                <a:gd name="T20" fmla="*/ 2147483647 w 412"/>
                <a:gd name="T21" fmla="*/ 2147483647 h 692"/>
                <a:gd name="T22" fmla="*/ 2147483647 w 412"/>
                <a:gd name="T23" fmla="*/ 2147483647 h 692"/>
                <a:gd name="T24" fmla="*/ 2147483647 w 412"/>
                <a:gd name="T25" fmla="*/ 2147483647 h 692"/>
                <a:gd name="T26" fmla="*/ 2147483647 w 412"/>
                <a:gd name="T27" fmla="*/ 2147483647 h 692"/>
                <a:gd name="T28" fmla="*/ 2147483647 w 412"/>
                <a:gd name="T29" fmla="*/ 2147483647 h 692"/>
                <a:gd name="T30" fmla="*/ 2147483647 w 412"/>
                <a:gd name="T31" fmla="*/ 2147483647 h 692"/>
                <a:gd name="T32" fmla="*/ 2147483647 w 412"/>
                <a:gd name="T33" fmla="*/ 2147483647 h 692"/>
                <a:gd name="T34" fmla="*/ 2147483647 w 412"/>
                <a:gd name="T35" fmla="*/ 2147483647 h 692"/>
                <a:gd name="T36" fmla="*/ 2147483647 w 412"/>
                <a:gd name="T37" fmla="*/ 2147483647 h 692"/>
                <a:gd name="T38" fmla="*/ 2147483647 w 412"/>
                <a:gd name="T39" fmla="*/ 2147483647 h 692"/>
                <a:gd name="T40" fmla="*/ 2147483647 w 412"/>
                <a:gd name="T41" fmla="*/ 2147483647 h 692"/>
                <a:gd name="T42" fmla="*/ 2147483647 w 412"/>
                <a:gd name="T43" fmla="*/ 2147483647 h 692"/>
                <a:gd name="T44" fmla="*/ 2147483647 w 412"/>
                <a:gd name="T45" fmla="*/ 2147483647 h 692"/>
                <a:gd name="T46" fmla="*/ 1618184096 w 412"/>
                <a:gd name="T47" fmla="*/ 2147483647 h 692"/>
                <a:gd name="T48" fmla="*/ 441398758 w 412"/>
                <a:gd name="T49" fmla="*/ 2147483647 h 692"/>
                <a:gd name="T50" fmla="*/ 0 w 412"/>
                <a:gd name="T51" fmla="*/ 2147483647 h 692"/>
                <a:gd name="T52" fmla="*/ 147132744 w 412"/>
                <a:gd name="T53" fmla="*/ 2147483647 h 692"/>
                <a:gd name="T54" fmla="*/ 882519322 w 412"/>
                <a:gd name="T55" fmla="*/ 2147483647 h 692"/>
                <a:gd name="T56" fmla="*/ 1912171916 w 412"/>
                <a:gd name="T57" fmla="*/ 2147483647 h 692"/>
                <a:gd name="T58" fmla="*/ 2147483647 w 412"/>
                <a:gd name="T59" fmla="*/ 2147483647 h 692"/>
                <a:gd name="T60" fmla="*/ 2147483647 w 412"/>
                <a:gd name="T61" fmla="*/ 2147483647 h 692"/>
                <a:gd name="T62" fmla="*/ 2147483647 w 412"/>
                <a:gd name="T63" fmla="*/ 2147483647 h 692"/>
                <a:gd name="T64" fmla="*/ 2147483647 w 412"/>
                <a:gd name="T65" fmla="*/ 2147483647 h 692"/>
                <a:gd name="T66" fmla="*/ 2147483647 w 412"/>
                <a:gd name="T67" fmla="*/ 2147483647 h 692"/>
                <a:gd name="T68" fmla="*/ 2147483647 w 412"/>
                <a:gd name="T69" fmla="*/ 2147483647 h 692"/>
                <a:gd name="T70" fmla="*/ 2147483647 w 412"/>
                <a:gd name="T71" fmla="*/ 2147483647 h 692"/>
                <a:gd name="T72" fmla="*/ 2147483647 w 412"/>
                <a:gd name="T73" fmla="*/ 2147483647 h 692"/>
                <a:gd name="T74" fmla="*/ 2147483647 w 412"/>
                <a:gd name="T75" fmla="*/ 2147483647 h 692"/>
                <a:gd name="T76" fmla="*/ 2147483647 w 412"/>
                <a:gd name="T77" fmla="*/ 2147483647 h 692"/>
                <a:gd name="T78" fmla="*/ 2147483647 w 412"/>
                <a:gd name="T79" fmla="*/ 2147483647 h 692"/>
                <a:gd name="T80" fmla="*/ 2147483647 w 412"/>
                <a:gd name="T81" fmla="*/ 2147483647 h 692"/>
                <a:gd name="T82" fmla="*/ 2147483647 w 412"/>
                <a:gd name="T83" fmla="*/ 2147483647 h 692"/>
                <a:gd name="T84" fmla="*/ 2147483647 w 412"/>
                <a:gd name="T85" fmla="*/ 2147483647 h 692"/>
                <a:gd name="T86" fmla="*/ 2147483647 w 412"/>
                <a:gd name="T87" fmla="*/ 2147483647 h 692"/>
                <a:gd name="T88" fmla="*/ 2147483647 w 412"/>
                <a:gd name="T89" fmla="*/ 2147483647 h 692"/>
                <a:gd name="T90" fmla="*/ 2147483647 w 412"/>
                <a:gd name="T91" fmla="*/ 2147483647 h 692"/>
                <a:gd name="T92" fmla="*/ 2147483647 w 412"/>
                <a:gd name="T93" fmla="*/ 2147483647 h 692"/>
                <a:gd name="T94" fmla="*/ 2147483647 w 412"/>
                <a:gd name="T95" fmla="*/ 2147483647 h 692"/>
                <a:gd name="T96" fmla="*/ 2147483647 w 412"/>
                <a:gd name="T97" fmla="*/ 2147483647 h 692"/>
                <a:gd name="T98" fmla="*/ 2147483647 w 412"/>
                <a:gd name="T99" fmla="*/ 2147483647 h 692"/>
                <a:gd name="T100" fmla="*/ 2147483647 w 412"/>
                <a:gd name="T101" fmla="*/ 2147483647 h 692"/>
                <a:gd name="T102" fmla="*/ 2147483647 w 412"/>
                <a:gd name="T103" fmla="*/ 0 h 6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2" h="692">
                  <a:moveTo>
                    <a:pt x="412" y="0"/>
                  </a:moveTo>
                  <a:lnTo>
                    <a:pt x="412" y="0"/>
                  </a:lnTo>
                  <a:lnTo>
                    <a:pt x="412" y="15"/>
                  </a:lnTo>
                  <a:lnTo>
                    <a:pt x="411" y="55"/>
                  </a:lnTo>
                  <a:lnTo>
                    <a:pt x="406" y="114"/>
                  </a:lnTo>
                  <a:lnTo>
                    <a:pt x="401" y="150"/>
                  </a:lnTo>
                  <a:lnTo>
                    <a:pt x="396" y="188"/>
                  </a:lnTo>
                  <a:lnTo>
                    <a:pt x="388" y="230"/>
                  </a:lnTo>
                  <a:lnTo>
                    <a:pt x="381" y="272"/>
                  </a:lnTo>
                  <a:lnTo>
                    <a:pt x="370" y="317"/>
                  </a:lnTo>
                  <a:lnTo>
                    <a:pt x="357" y="361"/>
                  </a:lnTo>
                  <a:lnTo>
                    <a:pt x="344" y="406"/>
                  </a:lnTo>
                  <a:lnTo>
                    <a:pt x="326" y="450"/>
                  </a:lnTo>
                  <a:lnTo>
                    <a:pt x="317" y="471"/>
                  </a:lnTo>
                  <a:lnTo>
                    <a:pt x="307" y="492"/>
                  </a:lnTo>
                  <a:lnTo>
                    <a:pt x="297" y="514"/>
                  </a:lnTo>
                  <a:lnTo>
                    <a:pt x="284" y="533"/>
                  </a:lnTo>
                  <a:lnTo>
                    <a:pt x="267" y="562"/>
                  </a:lnTo>
                  <a:lnTo>
                    <a:pt x="248" y="585"/>
                  </a:lnTo>
                  <a:lnTo>
                    <a:pt x="231" y="605"/>
                  </a:lnTo>
                  <a:lnTo>
                    <a:pt x="215" y="621"/>
                  </a:lnTo>
                  <a:lnTo>
                    <a:pt x="199" y="634"/>
                  </a:lnTo>
                  <a:lnTo>
                    <a:pt x="184" y="643"/>
                  </a:lnTo>
                  <a:lnTo>
                    <a:pt x="169" y="651"/>
                  </a:lnTo>
                  <a:lnTo>
                    <a:pt x="157" y="656"/>
                  </a:lnTo>
                  <a:lnTo>
                    <a:pt x="145" y="660"/>
                  </a:lnTo>
                  <a:lnTo>
                    <a:pt x="133" y="661"/>
                  </a:lnTo>
                  <a:lnTo>
                    <a:pt x="124" y="661"/>
                  </a:lnTo>
                  <a:lnTo>
                    <a:pt x="116" y="661"/>
                  </a:lnTo>
                  <a:lnTo>
                    <a:pt x="105" y="658"/>
                  </a:lnTo>
                  <a:lnTo>
                    <a:pt x="101" y="657"/>
                  </a:lnTo>
                  <a:lnTo>
                    <a:pt x="98" y="663"/>
                  </a:lnTo>
                  <a:lnTo>
                    <a:pt x="93" y="671"/>
                  </a:lnTo>
                  <a:lnTo>
                    <a:pt x="86" y="677"/>
                  </a:lnTo>
                  <a:lnTo>
                    <a:pt x="76" y="684"/>
                  </a:lnTo>
                  <a:lnTo>
                    <a:pt x="72" y="687"/>
                  </a:lnTo>
                  <a:lnTo>
                    <a:pt x="65" y="689"/>
                  </a:lnTo>
                  <a:lnTo>
                    <a:pt x="59" y="690"/>
                  </a:lnTo>
                  <a:lnTo>
                    <a:pt x="52" y="692"/>
                  </a:lnTo>
                  <a:lnTo>
                    <a:pt x="44" y="692"/>
                  </a:lnTo>
                  <a:lnTo>
                    <a:pt x="36" y="690"/>
                  </a:lnTo>
                  <a:lnTo>
                    <a:pt x="28" y="688"/>
                  </a:lnTo>
                  <a:lnTo>
                    <a:pt x="21" y="684"/>
                  </a:lnTo>
                  <a:lnTo>
                    <a:pt x="15" y="681"/>
                  </a:lnTo>
                  <a:lnTo>
                    <a:pt x="11" y="674"/>
                  </a:lnTo>
                  <a:lnTo>
                    <a:pt x="6" y="669"/>
                  </a:lnTo>
                  <a:lnTo>
                    <a:pt x="3" y="662"/>
                  </a:lnTo>
                  <a:lnTo>
                    <a:pt x="1" y="656"/>
                  </a:lnTo>
                  <a:lnTo>
                    <a:pt x="0" y="648"/>
                  </a:lnTo>
                  <a:lnTo>
                    <a:pt x="0" y="641"/>
                  </a:lnTo>
                  <a:lnTo>
                    <a:pt x="1" y="634"/>
                  </a:lnTo>
                  <a:lnTo>
                    <a:pt x="3" y="620"/>
                  </a:lnTo>
                  <a:lnTo>
                    <a:pt x="6" y="613"/>
                  </a:lnTo>
                  <a:lnTo>
                    <a:pt x="10" y="606"/>
                  </a:lnTo>
                  <a:lnTo>
                    <a:pt x="13" y="600"/>
                  </a:lnTo>
                  <a:lnTo>
                    <a:pt x="17" y="595"/>
                  </a:lnTo>
                  <a:lnTo>
                    <a:pt x="23" y="591"/>
                  </a:lnTo>
                  <a:lnTo>
                    <a:pt x="31" y="588"/>
                  </a:lnTo>
                  <a:lnTo>
                    <a:pt x="39" y="585"/>
                  </a:lnTo>
                  <a:lnTo>
                    <a:pt x="48" y="583"/>
                  </a:lnTo>
                  <a:lnTo>
                    <a:pt x="58" y="583"/>
                  </a:lnTo>
                  <a:lnTo>
                    <a:pt x="67" y="583"/>
                  </a:lnTo>
                  <a:lnTo>
                    <a:pt x="76" y="585"/>
                  </a:lnTo>
                  <a:lnTo>
                    <a:pt x="84" y="589"/>
                  </a:lnTo>
                  <a:lnTo>
                    <a:pt x="90" y="593"/>
                  </a:lnTo>
                  <a:lnTo>
                    <a:pt x="94" y="599"/>
                  </a:lnTo>
                  <a:lnTo>
                    <a:pt x="98" y="605"/>
                  </a:lnTo>
                  <a:lnTo>
                    <a:pt x="100" y="613"/>
                  </a:lnTo>
                  <a:lnTo>
                    <a:pt x="102" y="625"/>
                  </a:lnTo>
                  <a:lnTo>
                    <a:pt x="102" y="630"/>
                  </a:lnTo>
                  <a:lnTo>
                    <a:pt x="112" y="631"/>
                  </a:lnTo>
                  <a:lnTo>
                    <a:pt x="125" y="631"/>
                  </a:lnTo>
                  <a:lnTo>
                    <a:pt x="140" y="629"/>
                  </a:lnTo>
                  <a:lnTo>
                    <a:pt x="148" y="627"/>
                  </a:lnTo>
                  <a:lnTo>
                    <a:pt x="158" y="624"/>
                  </a:lnTo>
                  <a:lnTo>
                    <a:pt x="168" y="620"/>
                  </a:lnTo>
                  <a:lnTo>
                    <a:pt x="179" y="614"/>
                  </a:lnTo>
                  <a:lnTo>
                    <a:pt x="190" y="606"/>
                  </a:lnTo>
                  <a:lnTo>
                    <a:pt x="201" y="598"/>
                  </a:lnTo>
                  <a:lnTo>
                    <a:pt x="213" y="588"/>
                  </a:lnTo>
                  <a:lnTo>
                    <a:pt x="225" y="575"/>
                  </a:lnTo>
                  <a:lnTo>
                    <a:pt x="237" y="562"/>
                  </a:lnTo>
                  <a:lnTo>
                    <a:pt x="250" y="544"/>
                  </a:lnTo>
                  <a:lnTo>
                    <a:pt x="262" y="526"/>
                  </a:lnTo>
                  <a:lnTo>
                    <a:pt x="274" y="505"/>
                  </a:lnTo>
                  <a:lnTo>
                    <a:pt x="286" y="481"/>
                  </a:lnTo>
                  <a:lnTo>
                    <a:pt x="298" y="454"/>
                  </a:lnTo>
                  <a:lnTo>
                    <a:pt x="309" y="424"/>
                  </a:lnTo>
                  <a:lnTo>
                    <a:pt x="320" y="392"/>
                  </a:lnTo>
                  <a:lnTo>
                    <a:pt x="331" y="355"/>
                  </a:lnTo>
                  <a:lnTo>
                    <a:pt x="341" y="317"/>
                  </a:lnTo>
                  <a:lnTo>
                    <a:pt x="351" y="274"/>
                  </a:lnTo>
                  <a:lnTo>
                    <a:pt x="360" y="226"/>
                  </a:lnTo>
                  <a:lnTo>
                    <a:pt x="369" y="177"/>
                  </a:lnTo>
                  <a:lnTo>
                    <a:pt x="376" y="123"/>
                  </a:lnTo>
                  <a:lnTo>
                    <a:pt x="383" y="63"/>
                  </a:lnTo>
                  <a:lnTo>
                    <a:pt x="388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0" name="Freeform 38"/>
            <p:cNvSpPr>
              <a:spLocks/>
            </p:cNvSpPr>
            <p:nvPr/>
          </p:nvSpPr>
          <p:spPr bwMode="auto">
            <a:xfrm>
              <a:off x="2590800" y="5078413"/>
              <a:ext cx="169863" cy="739775"/>
            </a:xfrm>
            <a:custGeom>
              <a:avLst/>
              <a:gdLst>
                <a:gd name="T0" fmla="*/ 2147483647 w 323"/>
                <a:gd name="T1" fmla="*/ 0 h 1397"/>
                <a:gd name="T2" fmla="*/ 2147483647 w 323"/>
                <a:gd name="T3" fmla="*/ 1633436968 h 1397"/>
                <a:gd name="T4" fmla="*/ 2147483647 w 323"/>
                <a:gd name="T5" fmla="*/ 2147483647 h 1397"/>
                <a:gd name="T6" fmla="*/ 2147483647 w 323"/>
                <a:gd name="T7" fmla="*/ 2147483647 h 1397"/>
                <a:gd name="T8" fmla="*/ 2147483647 w 323"/>
                <a:gd name="T9" fmla="*/ 2147483647 h 1397"/>
                <a:gd name="T10" fmla="*/ 2147483647 w 323"/>
                <a:gd name="T11" fmla="*/ 2147483647 h 1397"/>
                <a:gd name="T12" fmla="*/ 2147483647 w 323"/>
                <a:gd name="T13" fmla="*/ 2147483647 h 1397"/>
                <a:gd name="T14" fmla="*/ 2147483647 w 323"/>
                <a:gd name="T15" fmla="*/ 2147483647 h 1397"/>
                <a:gd name="T16" fmla="*/ 2147483647 w 323"/>
                <a:gd name="T17" fmla="*/ 2147483647 h 1397"/>
                <a:gd name="T18" fmla="*/ 2147483647 w 323"/>
                <a:gd name="T19" fmla="*/ 2147483647 h 1397"/>
                <a:gd name="T20" fmla="*/ 2147483647 w 323"/>
                <a:gd name="T21" fmla="*/ 2147483647 h 1397"/>
                <a:gd name="T22" fmla="*/ 2147483647 w 323"/>
                <a:gd name="T23" fmla="*/ 2147483647 h 1397"/>
                <a:gd name="T24" fmla="*/ 2147483647 w 323"/>
                <a:gd name="T25" fmla="*/ 2147483647 h 1397"/>
                <a:gd name="T26" fmla="*/ 2147483647 w 323"/>
                <a:gd name="T27" fmla="*/ 2147483647 h 1397"/>
                <a:gd name="T28" fmla="*/ 2147483647 w 323"/>
                <a:gd name="T29" fmla="*/ 2147483647 h 1397"/>
                <a:gd name="T30" fmla="*/ 2147483647 w 323"/>
                <a:gd name="T31" fmla="*/ 2147483647 h 1397"/>
                <a:gd name="T32" fmla="*/ 2147483647 w 323"/>
                <a:gd name="T33" fmla="*/ 2147483647 h 1397"/>
                <a:gd name="T34" fmla="*/ 2147483647 w 323"/>
                <a:gd name="T35" fmla="*/ 2147483647 h 1397"/>
                <a:gd name="T36" fmla="*/ 2147483647 w 323"/>
                <a:gd name="T37" fmla="*/ 2147483647 h 1397"/>
                <a:gd name="T38" fmla="*/ 2147483647 w 323"/>
                <a:gd name="T39" fmla="*/ 2147483647 h 1397"/>
                <a:gd name="T40" fmla="*/ 1890854438 w 323"/>
                <a:gd name="T41" fmla="*/ 2147483647 h 1397"/>
                <a:gd name="T42" fmla="*/ 436414859 w 323"/>
                <a:gd name="T43" fmla="*/ 2147483647 h 1397"/>
                <a:gd name="T44" fmla="*/ 0 w 323"/>
                <a:gd name="T45" fmla="*/ 2147483647 h 1397"/>
                <a:gd name="T46" fmla="*/ 290943240 w 323"/>
                <a:gd name="T47" fmla="*/ 2147483647 h 1397"/>
                <a:gd name="T48" fmla="*/ 872553100 w 323"/>
                <a:gd name="T49" fmla="*/ 2147483647 h 1397"/>
                <a:gd name="T50" fmla="*/ 2147483647 w 323"/>
                <a:gd name="T51" fmla="*/ 2147483647 h 1397"/>
                <a:gd name="T52" fmla="*/ 2147483647 w 323"/>
                <a:gd name="T53" fmla="*/ 2147483647 h 1397"/>
                <a:gd name="T54" fmla="*/ 2147483647 w 323"/>
                <a:gd name="T55" fmla="*/ 2147483647 h 1397"/>
                <a:gd name="T56" fmla="*/ 2147483647 w 323"/>
                <a:gd name="T57" fmla="*/ 2147483647 h 1397"/>
                <a:gd name="T58" fmla="*/ 2147483647 w 323"/>
                <a:gd name="T59" fmla="*/ 2147483647 h 1397"/>
                <a:gd name="T60" fmla="*/ 2147483647 w 323"/>
                <a:gd name="T61" fmla="*/ 2147483647 h 1397"/>
                <a:gd name="T62" fmla="*/ 2147483647 w 323"/>
                <a:gd name="T63" fmla="*/ 2147483647 h 1397"/>
                <a:gd name="T64" fmla="*/ 2147483647 w 323"/>
                <a:gd name="T65" fmla="*/ 2147483647 h 1397"/>
                <a:gd name="T66" fmla="*/ 2147483647 w 323"/>
                <a:gd name="T67" fmla="*/ 2147483647 h 1397"/>
                <a:gd name="T68" fmla="*/ 2147483647 w 323"/>
                <a:gd name="T69" fmla="*/ 2147483647 h 1397"/>
                <a:gd name="T70" fmla="*/ 2147483647 w 323"/>
                <a:gd name="T71" fmla="*/ 2147483647 h 1397"/>
                <a:gd name="T72" fmla="*/ 2147483647 w 323"/>
                <a:gd name="T73" fmla="*/ 2147483647 h 1397"/>
                <a:gd name="T74" fmla="*/ 2147483647 w 323"/>
                <a:gd name="T75" fmla="*/ 2147483647 h 1397"/>
                <a:gd name="T76" fmla="*/ 2147483647 w 323"/>
                <a:gd name="T77" fmla="*/ 2147483647 h 1397"/>
                <a:gd name="T78" fmla="*/ 2147483647 w 323"/>
                <a:gd name="T79" fmla="*/ 2147483647 h 1397"/>
                <a:gd name="T80" fmla="*/ 2147483647 w 323"/>
                <a:gd name="T81" fmla="*/ 2147483647 h 1397"/>
                <a:gd name="T82" fmla="*/ 2147483647 w 323"/>
                <a:gd name="T83" fmla="*/ 2147483647 h 1397"/>
                <a:gd name="T84" fmla="*/ 2147483647 w 323"/>
                <a:gd name="T85" fmla="*/ 2147483647 h 1397"/>
                <a:gd name="T86" fmla="*/ 2147483647 w 323"/>
                <a:gd name="T87" fmla="*/ 2147483647 h 1397"/>
                <a:gd name="T88" fmla="*/ 2147483647 w 323"/>
                <a:gd name="T89" fmla="*/ 2147483647 h 1397"/>
                <a:gd name="T90" fmla="*/ 2147483647 w 323"/>
                <a:gd name="T91" fmla="*/ 2147483647 h 1397"/>
                <a:gd name="T92" fmla="*/ 2147483647 w 323"/>
                <a:gd name="T93" fmla="*/ 2147483647 h 1397"/>
                <a:gd name="T94" fmla="*/ 2147483647 w 323"/>
                <a:gd name="T95" fmla="*/ 2147483647 h 1397"/>
                <a:gd name="T96" fmla="*/ 2147483647 w 323"/>
                <a:gd name="T97" fmla="*/ 2147483647 h 1397"/>
                <a:gd name="T98" fmla="*/ 2147483647 w 323"/>
                <a:gd name="T99" fmla="*/ 2147483647 h 1397"/>
                <a:gd name="T100" fmla="*/ 2147483647 w 323"/>
                <a:gd name="T101" fmla="*/ 2147483647 h 1397"/>
                <a:gd name="T102" fmla="*/ 2147483647 w 323"/>
                <a:gd name="T103" fmla="*/ 2147483647 h 1397"/>
                <a:gd name="T104" fmla="*/ 2147483647 w 323"/>
                <a:gd name="T105" fmla="*/ 2147483647 h 1397"/>
                <a:gd name="T106" fmla="*/ 2147483647 w 323"/>
                <a:gd name="T107" fmla="*/ 2147483647 h 1397"/>
                <a:gd name="T108" fmla="*/ 2147483647 w 323"/>
                <a:gd name="T109" fmla="*/ 2147483647 h 1397"/>
                <a:gd name="T110" fmla="*/ 2147483647 w 323"/>
                <a:gd name="T111" fmla="*/ 2147483647 h 1397"/>
                <a:gd name="T112" fmla="*/ 2147483647 w 323"/>
                <a:gd name="T113" fmla="*/ 2147483647 h 1397"/>
                <a:gd name="T114" fmla="*/ 2147483647 w 323"/>
                <a:gd name="T115" fmla="*/ 2147483647 h 1397"/>
                <a:gd name="T116" fmla="*/ 2147483647 w 323"/>
                <a:gd name="T117" fmla="*/ 2147483647 h 1397"/>
                <a:gd name="T118" fmla="*/ 2147483647 w 323"/>
                <a:gd name="T119" fmla="*/ 1930400234 h 13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23" h="1397">
                  <a:moveTo>
                    <a:pt x="251" y="13"/>
                  </a:moveTo>
                  <a:lnTo>
                    <a:pt x="180" y="0"/>
                  </a:lnTo>
                  <a:lnTo>
                    <a:pt x="183" y="11"/>
                  </a:lnTo>
                  <a:lnTo>
                    <a:pt x="196" y="41"/>
                  </a:lnTo>
                  <a:lnTo>
                    <a:pt x="211" y="89"/>
                  </a:lnTo>
                  <a:lnTo>
                    <a:pt x="219" y="119"/>
                  </a:lnTo>
                  <a:lnTo>
                    <a:pt x="228" y="152"/>
                  </a:lnTo>
                  <a:lnTo>
                    <a:pt x="237" y="190"/>
                  </a:lnTo>
                  <a:lnTo>
                    <a:pt x="245" y="229"/>
                  </a:lnTo>
                  <a:lnTo>
                    <a:pt x="251" y="271"/>
                  </a:lnTo>
                  <a:lnTo>
                    <a:pt x="258" y="317"/>
                  </a:lnTo>
                  <a:lnTo>
                    <a:pt x="263" y="364"/>
                  </a:lnTo>
                  <a:lnTo>
                    <a:pt x="265" y="412"/>
                  </a:lnTo>
                  <a:lnTo>
                    <a:pt x="265" y="463"/>
                  </a:lnTo>
                  <a:lnTo>
                    <a:pt x="264" y="515"/>
                  </a:lnTo>
                  <a:lnTo>
                    <a:pt x="259" y="563"/>
                  </a:lnTo>
                  <a:lnTo>
                    <a:pt x="254" y="611"/>
                  </a:lnTo>
                  <a:lnTo>
                    <a:pt x="248" y="660"/>
                  </a:lnTo>
                  <a:lnTo>
                    <a:pt x="240" y="708"/>
                  </a:lnTo>
                  <a:lnTo>
                    <a:pt x="233" y="754"/>
                  </a:lnTo>
                  <a:lnTo>
                    <a:pt x="224" y="799"/>
                  </a:lnTo>
                  <a:lnTo>
                    <a:pt x="207" y="885"/>
                  </a:lnTo>
                  <a:lnTo>
                    <a:pt x="190" y="960"/>
                  </a:lnTo>
                  <a:lnTo>
                    <a:pt x="174" y="1022"/>
                  </a:lnTo>
                  <a:lnTo>
                    <a:pt x="154" y="1095"/>
                  </a:lnTo>
                  <a:lnTo>
                    <a:pt x="151" y="1095"/>
                  </a:lnTo>
                  <a:lnTo>
                    <a:pt x="136" y="1095"/>
                  </a:lnTo>
                  <a:lnTo>
                    <a:pt x="122" y="1098"/>
                  </a:lnTo>
                  <a:lnTo>
                    <a:pt x="107" y="1101"/>
                  </a:lnTo>
                  <a:lnTo>
                    <a:pt x="93" y="1106"/>
                  </a:lnTo>
                  <a:lnTo>
                    <a:pt x="79" y="1112"/>
                  </a:lnTo>
                  <a:lnTo>
                    <a:pt x="67" y="1120"/>
                  </a:lnTo>
                  <a:lnTo>
                    <a:pt x="56" y="1129"/>
                  </a:lnTo>
                  <a:lnTo>
                    <a:pt x="45" y="1138"/>
                  </a:lnTo>
                  <a:lnTo>
                    <a:pt x="35" y="1150"/>
                  </a:lnTo>
                  <a:lnTo>
                    <a:pt x="26" y="1162"/>
                  </a:lnTo>
                  <a:lnTo>
                    <a:pt x="19" y="1174"/>
                  </a:lnTo>
                  <a:lnTo>
                    <a:pt x="13" y="1187"/>
                  </a:lnTo>
                  <a:lnTo>
                    <a:pt x="6" y="1202"/>
                  </a:lnTo>
                  <a:lnTo>
                    <a:pt x="3" y="1215"/>
                  </a:lnTo>
                  <a:lnTo>
                    <a:pt x="2" y="1230"/>
                  </a:lnTo>
                  <a:lnTo>
                    <a:pt x="0" y="1246"/>
                  </a:lnTo>
                  <a:lnTo>
                    <a:pt x="2" y="1261"/>
                  </a:lnTo>
                  <a:lnTo>
                    <a:pt x="3" y="1277"/>
                  </a:lnTo>
                  <a:lnTo>
                    <a:pt x="6" y="1291"/>
                  </a:lnTo>
                  <a:lnTo>
                    <a:pt x="13" y="1305"/>
                  </a:lnTo>
                  <a:lnTo>
                    <a:pt x="19" y="1318"/>
                  </a:lnTo>
                  <a:lnTo>
                    <a:pt x="26" y="1330"/>
                  </a:lnTo>
                  <a:lnTo>
                    <a:pt x="35" y="1343"/>
                  </a:lnTo>
                  <a:lnTo>
                    <a:pt x="45" y="1354"/>
                  </a:lnTo>
                  <a:lnTo>
                    <a:pt x="56" y="1362"/>
                  </a:lnTo>
                  <a:lnTo>
                    <a:pt x="67" y="1371"/>
                  </a:lnTo>
                  <a:lnTo>
                    <a:pt x="79" y="1380"/>
                  </a:lnTo>
                  <a:lnTo>
                    <a:pt x="93" y="1386"/>
                  </a:lnTo>
                  <a:lnTo>
                    <a:pt x="107" y="1391"/>
                  </a:lnTo>
                  <a:lnTo>
                    <a:pt x="122" y="1395"/>
                  </a:lnTo>
                  <a:lnTo>
                    <a:pt x="136" y="1397"/>
                  </a:lnTo>
                  <a:lnTo>
                    <a:pt x="151" y="1397"/>
                  </a:lnTo>
                  <a:lnTo>
                    <a:pt x="167" y="1397"/>
                  </a:lnTo>
                  <a:lnTo>
                    <a:pt x="182" y="1395"/>
                  </a:lnTo>
                  <a:lnTo>
                    <a:pt x="197" y="1391"/>
                  </a:lnTo>
                  <a:lnTo>
                    <a:pt x="211" y="1386"/>
                  </a:lnTo>
                  <a:lnTo>
                    <a:pt x="224" y="1380"/>
                  </a:lnTo>
                  <a:lnTo>
                    <a:pt x="237" y="1371"/>
                  </a:lnTo>
                  <a:lnTo>
                    <a:pt x="248" y="1362"/>
                  </a:lnTo>
                  <a:lnTo>
                    <a:pt x="259" y="1354"/>
                  </a:lnTo>
                  <a:lnTo>
                    <a:pt x="269" y="1343"/>
                  </a:lnTo>
                  <a:lnTo>
                    <a:pt x="277" y="1330"/>
                  </a:lnTo>
                  <a:lnTo>
                    <a:pt x="285" y="1318"/>
                  </a:lnTo>
                  <a:lnTo>
                    <a:pt x="291" y="1305"/>
                  </a:lnTo>
                  <a:lnTo>
                    <a:pt x="296" y="1291"/>
                  </a:lnTo>
                  <a:lnTo>
                    <a:pt x="300" y="1277"/>
                  </a:lnTo>
                  <a:lnTo>
                    <a:pt x="302" y="1261"/>
                  </a:lnTo>
                  <a:lnTo>
                    <a:pt x="303" y="1246"/>
                  </a:lnTo>
                  <a:lnTo>
                    <a:pt x="302" y="1235"/>
                  </a:lnTo>
                  <a:lnTo>
                    <a:pt x="302" y="1224"/>
                  </a:lnTo>
                  <a:lnTo>
                    <a:pt x="300" y="1213"/>
                  </a:lnTo>
                  <a:lnTo>
                    <a:pt x="297" y="1203"/>
                  </a:lnTo>
                  <a:lnTo>
                    <a:pt x="294" y="1192"/>
                  </a:lnTo>
                  <a:lnTo>
                    <a:pt x="289" y="1182"/>
                  </a:lnTo>
                  <a:lnTo>
                    <a:pt x="284" y="1173"/>
                  </a:lnTo>
                  <a:lnTo>
                    <a:pt x="279" y="1163"/>
                  </a:lnTo>
                  <a:lnTo>
                    <a:pt x="273" y="1155"/>
                  </a:lnTo>
                  <a:lnTo>
                    <a:pt x="266" y="1146"/>
                  </a:lnTo>
                  <a:lnTo>
                    <a:pt x="251" y="1131"/>
                  </a:lnTo>
                  <a:lnTo>
                    <a:pt x="243" y="1125"/>
                  </a:lnTo>
                  <a:lnTo>
                    <a:pt x="234" y="1119"/>
                  </a:lnTo>
                  <a:lnTo>
                    <a:pt x="224" y="1114"/>
                  </a:lnTo>
                  <a:lnTo>
                    <a:pt x="216" y="1109"/>
                  </a:lnTo>
                  <a:lnTo>
                    <a:pt x="234" y="1039"/>
                  </a:lnTo>
                  <a:lnTo>
                    <a:pt x="248" y="981"/>
                  </a:lnTo>
                  <a:lnTo>
                    <a:pt x="264" y="910"/>
                  </a:lnTo>
                  <a:lnTo>
                    <a:pt x="280" y="828"/>
                  </a:lnTo>
                  <a:lnTo>
                    <a:pt x="296" y="738"/>
                  </a:lnTo>
                  <a:lnTo>
                    <a:pt x="303" y="689"/>
                  </a:lnTo>
                  <a:lnTo>
                    <a:pt x="310" y="641"/>
                  </a:lnTo>
                  <a:lnTo>
                    <a:pt x="316" y="592"/>
                  </a:lnTo>
                  <a:lnTo>
                    <a:pt x="321" y="541"/>
                  </a:lnTo>
                  <a:lnTo>
                    <a:pt x="323" y="494"/>
                  </a:lnTo>
                  <a:lnTo>
                    <a:pt x="323" y="447"/>
                  </a:lnTo>
                  <a:lnTo>
                    <a:pt x="322" y="400"/>
                  </a:lnTo>
                  <a:lnTo>
                    <a:pt x="318" y="353"/>
                  </a:lnTo>
                  <a:lnTo>
                    <a:pt x="313" y="308"/>
                  </a:lnTo>
                  <a:lnTo>
                    <a:pt x="308" y="264"/>
                  </a:lnTo>
                  <a:lnTo>
                    <a:pt x="301" y="223"/>
                  </a:lnTo>
                  <a:lnTo>
                    <a:pt x="294" y="183"/>
                  </a:lnTo>
                  <a:lnTo>
                    <a:pt x="279" y="114"/>
                  </a:lnTo>
                  <a:lnTo>
                    <a:pt x="265" y="61"/>
                  </a:lnTo>
                  <a:lnTo>
                    <a:pt x="255" y="25"/>
                  </a:lnTo>
                  <a:lnTo>
                    <a:pt x="25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1" name="Freeform 39"/>
            <p:cNvSpPr>
              <a:spLocks/>
            </p:cNvSpPr>
            <p:nvPr/>
          </p:nvSpPr>
          <p:spPr bwMode="auto">
            <a:xfrm>
              <a:off x="2638425" y="5708650"/>
              <a:ext cx="65088" cy="65088"/>
            </a:xfrm>
            <a:custGeom>
              <a:avLst/>
              <a:gdLst>
                <a:gd name="T0" fmla="*/ 2147483647 w 122"/>
                <a:gd name="T1" fmla="*/ 2147483647 h 123"/>
                <a:gd name="T2" fmla="*/ 2147483647 w 122"/>
                <a:gd name="T3" fmla="*/ 2147483647 h 123"/>
                <a:gd name="T4" fmla="*/ 2147483647 w 122"/>
                <a:gd name="T5" fmla="*/ 2147483647 h 123"/>
                <a:gd name="T6" fmla="*/ 2147483647 w 122"/>
                <a:gd name="T7" fmla="*/ 2147483647 h 123"/>
                <a:gd name="T8" fmla="*/ 2147483647 w 122"/>
                <a:gd name="T9" fmla="*/ 2147483647 h 123"/>
                <a:gd name="T10" fmla="*/ 2147483647 w 122"/>
                <a:gd name="T11" fmla="*/ 2147483647 h 123"/>
                <a:gd name="T12" fmla="*/ 2147483647 w 122"/>
                <a:gd name="T13" fmla="*/ 2147483647 h 123"/>
                <a:gd name="T14" fmla="*/ 2147483647 w 122"/>
                <a:gd name="T15" fmla="*/ 2147483647 h 123"/>
                <a:gd name="T16" fmla="*/ 2147483647 w 122"/>
                <a:gd name="T17" fmla="*/ 2147483647 h 123"/>
                <a:gd name="T18" fmla="*/ 2147483647 w 122"/>
                <a:gd name="T19" fmla="*/ 2147483647 h 123"/>
                <a:gd name="T20" fmla="*/ 2147483647 w 122"/>
                <a:gd name="T21" fmla="*/ 2147483647 h 123"/>
                <a:gd name="T22" fmla="*/ 2147483647 w 122"/>
                <a:gd name="T23" fmla="*/ 2147483647 h 123"/>
                <a:gd name="T24" fmla="*/ 2147483647 w 122"/>
                <a:gd name="T25" fmla="*/ 2147483647 h 123"/>
                <a:gd name="T26" fmla="*/ 2147483647 w 122"/>
                <a:gd name="T27" fmla="*/ 2147483647 h 123"/>
                <a:gd name="T28" fmla="*/ 2147483647 w 122"/>
                <a:gd name="T29" fmla="*/ 2147483647 h 123"/>
                <a:gd name="T30" fmla="*/ 1518506241 w 122"/>
                <a:gd name="T31" fmla="*/ 2147483647 h 123"/>
                <a:gd name="T32" fmla="*/ 759395567 w 122"/>
                <a:gd name="T33" fmla="*/ 2147483647 h 123"/>
                <a:gd name="T34" fmla="*/ 151992751 w 122"/>
                <a:gd name="T35" fmla="*/ 2147483647 h 123"/>
                <a:gd name="T36" fmla="*/ 0 w 122"/>
                <a:gd name="T37" fmla="*/ 2147483647 h 123"/>
                <a:gd name="T38" fmla="*/ 0 w 122"/>
                <a:gd name="T39" fmla="*/ 2147483647 h 123"/>
                <a:gd name="T40" fmla="*/ 151992751 w 122"/>
                <a:gd name="T41" fmla="*/ 2147483647 h 123"/>
                <a:gd name="T42" fmla="*/ 759395567 w 122"/>
                <a:gd name="T43" fmla="*/ 2147483647 h 123"/>
                <a:gd name="T44" fmla="*/ 1518506241 w 122"/>
                <a:gd name="T45" fmla="*/ 2147483647 h 123"/>
                <a:gd name="T46" fmla="*/ 2147483647 w 122"/>
                <a:gd name="T47" fmla="*/ 2147483647 h 123"/>
                <a:gd name="T48" fmla="*/ 2147483647 w 122"/>
                <a:gd name="T49" fmla="*/ 1481874900 h 123"/>
                <a:gd name="T50" fmla="*/ 2147483647 w 122"/>
                <a:gd name="T51" fmla="*/ 740937450 h 123"/>
                <a:gd name="T52" fmla="*/ 2147483647 w 122"/>
                <a:gd name="T53" fmla="*/ 296263113 h 123"/>
                <a:gd name="T54" fmla="*/ 2147483647 w 122"/>
                <a:gd name="T55" fmla="*/ 0 h 123"/>
                <a:gd name="T56" fmla="*/ 2147483647 w 122"/>
                <a:gd name="T57" fmla="*/ 0 h 123"/>
                <a:gd name="T58" fmla="*/ 2147483647 w 122"/>
                <a:gd name="T59" fmla="*/ 296263113 h 123"/>
                <a:gd name="T60" fmla="*/ 2147483647 w 122"/>
                <a:gd name="T61" fmla="*/ 740937450 h 123"/>
                <a:gd name="T62" fmla="*/ 2147483647 w 122"/>
                <a:gd name="T63" fmla="*/ 1481874900 h 123"/>
                <a:gd name="T64" fmla="*/ 2147483647 w 122"/>
                <a:gd name="T65" fmla="*/ 2147483647 h 123"/>
                <a:gd name="T66" fmla="*/ 2147483647 w 122"/>
                <a:gd name="T67" fmla="*/ 2147483647 h 123"/>
                <a:gd name="T68" fmla="*/ 2147483647 w 122"/>
                <a:gd name="T69" fmla="*/ 2147483647 h 123"/>
                <a:gd name="T70" fmla="*/ 2147483647 w 122"/>
                <a:gd name="T71" fmla="*/ 2147483647 h 123"/>
                <a:gd name="T72" fmla="*/ 2147483647 w 122"/>
                <a:gd name="T73" fmla="*/ 2147483647 h 123"/>
                <a:gd name="T74" fmla="*/ 2147483647 w 122"/>
                <a:gd name="T75" fmla="*/ 2147483647 h 1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123">
                  <a:moveTo>
                    <a:pt x="122" y="61"/>
                  </a:moveTo>
                  <a:lnTo>
                    <a:pt x="122" y="61"/>
                  </a:lnTo>
                  <a:lnTo>
                    <a:pt x="121" y="73"/>
                  </a:lnTo>
                  <a:lnTo>
                    <a:pt x="117" y="85"/>
                  </a:lnTo>
                  <a:lnTo>
                    <a:pt x="111" y="96"/>
                  </a:lnTo>
                  <a:lnTo>
                    <a:pt x="104" y="104"/>
                  </a:lnTo>
                  <a:lnTo>
                    <a:pt x="95" y="112"/>
                  </a:lnTo>
                  <a:lnTo>
                    <a:pt x="85" y="118"/>
                  </a:lnTo>
                  <a:lnTo>
                    <a:pt x="73" y="122"/>
                  </a:lnTo>
                  <a:lnTo>
                    <a:pt x="60" y="123"/>
                  </a:lnTo>
                  <a:lnTo>
                    <a:pt x="48" y="122"/>
                  </a:lnTo>
                  <a:lnTo>
                    <a:pt x="37" y="118"/>
                  </a:lnTo>
                  <a:lnTo>
                    <a:pt x="27" y="112"/>
                  </a:lnTo>
                  <a:lnTo>
                    <a:pt x="17" y="104"/>
                  </a:lnTo>
                  <a:lnTo>
                    <a:pt x="10" y="96"/>
                  </a:lnTo>
                  <a:lnTo>
                    <a:pt x="5" y="85"/>
                  </a:lnTo>
                  <a:lnTo>
                    <a:pt x="1" y="73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5" y="38"/>
                  </a:lnTo>
                  <a:lnTo>
                    <a:pt x="10" y="26"/>
                  </a:lnTo>
                  <a:lnTo>
                    <a:pt x="17" y="18"/>
                  </a:lnTo>
                  <a:lnTo>
                    <a:pt x="27" y="10"/>
                  </a:lnTo>
                  <a:lnTo>
                    <a:pt x="37" y="5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5" y="5"/>
                  </a:lnTo>
                  <a:lnTo>
                    <a:pt x="95" y="10"/>
                  </a:lnTo>
                  <a:lnTo>
                    <a:pt x="104" y="18"/>
                  </a:lnTo>
                  <a:lnTo>
                    <a:pt x="111" y="26"/>
                  </a:lnTo>
                  <a:lnTo>
                    <a:pt x="117" y="38"/>
                  </a:lnTo>
                  <a:lnTo>
                    <a:pt x="121" y="49"/>
                  </a:lnTo>
                  <a:lnTo>
                    <a:pt x="122" y="61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2" name="Freeform 40"/>
            <p:cNvSpPr>
              <a:spLocks/>
            </p:cNvSpPr>
            <p:nvPr/>
          </p:nvSpPr>
          <p:spPr bwMode="auto">
            <a:xfrm>
              <a:off x="1963738" y="3890963"/>
              <a:ext cx="854075" cy="585788"/>
            </a:xfrm>
            <a:custGeom>
              <a:avLst/>
              <a:gdLst>
                <a:gd name="T0" fmla="*/ 2147483647 w 1614"/>
                <a:gd name="T1" fmla="*/ 2147483647 h 1106"/>
                <a:gd name="T2" fmla="*/ 2147483647 w 1614"/>
                <a:gd name="T3" fmla="*/ 2147483647 h 1106"/>
                <a:gd name="T4" fmla="*/ 2147483647 w 1614"/>
                <a:gd name="T5" fmla="*/ 2147483647 h 1106"/>
                <a:gd name="T6" fmla="*/ 2147483647 w 1614"/>
                <a:gd name="T7" fmla="*/ 2147483647 h 1106"/>
                <a:gd name="T8" fmla="*/ 2147483647 w 1614"/>
                <a:gd name="T9" fmla="*/ 2147483647 h 1106"/>
                <a:gd name="T10" fmla="*/ 2147483647 w 1614"/>
                <a:gd name="T11" fmla="*/ 2147483647 h 1106"/>
                <a:gd name="T12" fmla="*/ 2147483647 w 1614"/>
                <a:gd name="T13" fmla="*/ 2147483647 h 1106"/>
                <a:gd name="T14" fmla="*/ 2147483647 w 1614"/>
                <a:gd name="T15" fmla="*/ 2147483647 h 1106"/>
                <a:gd name="T16" fmla="*/ 2147483647 w 1614"/>
                <a:gd name="T17" fmla="*/ 0 h 1106"/>
                <a:gd name="T18" fmla="*/ 2147483647 w 1614"/>
                <a:gd name="T19" fmla="*/ 1485657412 h 1106"/>
                <a:gd name="T20" fmla="*/ 2147483647 w 1614"/>
                <a:gd name="T21" fmla="*/ 2147483647 h 1106"/>
                <a:gd name="T22" fmla="*/ 2147483647 w 1614"/>
                <a:gd name="T23" fmla="*/ 2147483647 h 1106"/>
                <a:gd name="T24" fmla="*/ 2147483647 w 1614"/>
                <a:gd name="T25" fmla="*/ 2147483647 h 1106"/>
                <a:gd name="T26" fmla="*/ 2147483647 w 1614"/>
                <a:gd name="T27" fmla="*/ 2147483647 h 1106"/>
                <a:gd name="T28" fmla="*/ 2147483647 w 1614"/>
                <a:gd name="T29" fmla="*/ 2147483647 h 1106"/>
                <a:gd name="T30" fmla="*/ 2147483647 w 1614"/>
                <a:gd name="T31" fmla="*/ 2147483647 h 1106"/>
                <a:gd name="T32" fmla="*/ 2147483647 w 1614"/>
                <a:gd name="T33" fmla="*/ 2147483647 h 1106"/>
                <a:gd name="T34" fmla="*/ 2147483647 w 1614"/>
                <a:gd name="T35" fmla="*/ 2147483647 h 1106"/>
                <a:gd name="T36" fmla="*/ 2147483647 w 1614"/>
                <a:gd name="T37" fmla="*/ 2147483647 h 1106"/>
                <a:gd name="T38" fmla="*/ 2147483647 w 1614"/>
                <a:gd name="T39" fmla="*/ 2147483647 h 1106"/>
                <a:gd name="T40" fmla="*/ 1037184129 w 1614"/>
                <a:gd name="T41" fmla="*/ 2147483647 h 1106"/>
                <a:gd name="T42" fmla="*/ 0 w 1614"/>
                <a:gd name="T43" fmla="*/ 2147483647 h 1106"/>
                <a:gd name="T44" fmla="*/ 1037184129 w 1614"/>
                <a:gd name="T45" fmla="*/ 2147483647 h 1106"/>
                <a:gd name="T46" fmla="*/ 2147483647 w 1614"/>
                <a:gd name="T47" fmla="*/ 2147483647 h 1106"/>
                <a:gd name="T48" fmla="*/ 2147483647 w 1614"/>
                <a:gd name="T49" fmla="*/ 2147483647 h 1106"/>
                <a:gd name="T50" fmla="*/ 2147483647 w 1614"/>
                <a:gd name="T51" fmla="*/ 2147483647 h 1106"/>
                <a:gd name="T52" fmla="*/ 2147483647 w 1614"/>
                <a:gd name="T53" fmla="*/ 2147483647 h 1106"/>
                <a:gd name="T54" fmla="*/ 2147483647 w 1614"/>
                <a:gd name="T55" fmla="*/ 2147483647 h 1106"/>
                <a:gd name="T56" fmla="*/ 2147483647 w 1614"/>
                <a:gd name="T57" fmla="*/ 2147483647 h 1106"/>
                <a:gd name="T58" fmla="*/ 2147483647 w 1614"/>
                <a:gd name="T59" fmla="*/ 2147483647 h 1106"/>
                <a:gd name="T60" fmla="*/ 2147483647 w 1614"/>
                <a:gd name="T61" fmla="*/ 2147483647 h 1106"/>
                <a:gd name="T62" fmla="*/ 2147483647 w 1614"/>
                <a:gd name="T63" fmla="*/ 2147483647 h 1106"/>
                <a:gd name="T64" fmla="*/ 2147483647 w 1614"/>
                <a:gd name="T65" fmla="*/ 2147483647 h 1106"/>
                <a:gd name="T66" fmla="*/ 2147483647 w 1614"/>
                <a:gd name="T67" fmla="*/ 2147483647 h 1106"/>
                <a:gd name="T68" fmla="*/ 2147483647 w 1614"/>
                <a:gd name="T69" fmla="*/ 2147483647 h 1106"/>
                <a:gd name="T70" fmla="*/ 2147483647 w 1614"/>
                <a:gd name="T71" fmla="*/ 2147483647 h 1106"/>
                <a:gd name="T72" fmla="*/ 2147483647 w 1614"/>
                <a:gd name="T73" fmla="*/ 2147483647 h 1106"/>
                <a:gd name="T74" fmla="*/ 2147483647 w 1614"/>
                <a:gd name="T75" fmla="*/ 2147483647 h 1106"/>
                <a:gd name="T76" fmla="*/ 2147483647 w 1614"/>
                <a:gd name="T77" fmla="*/ 2147483647 h 1106"/>
                <a:gd name="T78" fmla="*/ 2147483647 w 1614"/>
                <a:gd name="T79" fmla="*/ 2147483647 h 1106"/>
                <a:gd name="T80" fmla="*/ 2147483647 w 1614"/>
                <a:gd name="T81" fmla="*/ 2147483647 h 1106"/>
                <a:gd name="T82" fmla="*/ 2147483647 w 1614"/>
                <a:gd name="T83" fmla="*/ 2147483647 h 1106"/>
                <a:gd name="T84" fmla="*/ 2147483647 w 1614"/>
                <a:gd name="T85" fmla="*/ 2147483647 h 1106"/>
                <a:gd name="T86" fmla="*/ 2147483647 w 1614"/>
                <a:gd name="T87" fmla="*/ 2147483647 h 1106"/>
                <a:gd name="T88" fmla="*/ 2147483647 w 1614"/>
                <a:gd name="T89" fmla="*/ 2147483647 h 1106"/>
                <a:gd name="T90" fmla="*/ 2147483647 w 1614"/>
                <a:gd name="T91" fmla="*/ 2147483647 h 1106"/>
                <a:gd name="T92" fmla="*/ 2147483647 w 1614"/>
                <a:gd name="T93" fmla="*/ 2147483647 h 1106"/>
                <a:gd name="T94" fmla="*/ 2147483647 w 1614"/>
                <a:gd name="T95" fmla="*/ 2147483647 h 1106"/>
                <a:gd name="T96" fmla="*/ 2147483647 w 1614"/>
                <a:gd name="T97" fmla="*/ 2147483647 h 1106"/>
                <a:gd name="T98" fmla="*/ 2147483647 w 1614"/>
                <a:gd name="T99" fmla="*/ 2147483647 h 1106"/>
                <a:gd name="T100" fmla="*/ 2147483647 w 1614"/>
                <a:gd name="T101" fmla="*/ 2147483647 h 1106"/>
                <a:gd name="T102" fmla="*/ 2147483647 w 1614"/>
                <a:gd name="T103" fmla="*/ 2147483647 h 1106"/>
                <a:gd name="T104" fmla="*/ 2147483647 w 1614"/>
                <a:gd name="T105" fmla="*/ 2147483647 h 1106"/>
                <a:gd name="T106" fmla="*/ 2147483647 w 1614"/>
                <a:gd name="T107" fmla="*/ 2147483647 h 1106"/>
                <a:gd name="T108" fmla="*/ 2147483647 w 1614"/>
                <a:gd name="T109" fmla="*/ 2147483647 h 1106"/>
                <a:gd name="T110" fmla="*/ 2147483647 w 1614"/>
                <a:gd name="T111" fmla="*/ 2147483647 h 1106"/>
                <a:gd name="T112" fmla="*/ 2147483647 w 1614"/>
                <a:gd name="T113" fmla="*/ 2147483647 h 1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614" h="1106">
                  <a:moveTo>
                    <a:pt x="1520" y="456"/>
                  </a:moveTo>
                  <a:lnTo>
                    <a:pt x="1520" y="456"/>
                  </a:lnTo>
                  <a:lnTo>
                    <a:pt x="1512" y="437"/>
                  </a:lnTo>
                  <a:lnTo>
                    <a:pt x="1504" y="417"/>
                  </a:lnTo>
                  <a:lnTo>
                    <a:pt x="1495" y="397"/>
                  </a:lnTo>
                  <a:lnTo>
                    <a:pt x="1485" y="378"/>
                  </a:lnTo>
                  <a:lnTo>
                    <a:pt x="1474" y="360"/>
                  </a:lnTo>
                  <a:lnTo>
                    <a:pt x="1463" y="341"/>
                  </a:lnTo>
                  <a:lnTo>
                    <a:pt x="1451" y="323"/>
                  </a:lnTo>
                  <a:lnTo>
                    <a:pt x="1438" y="305"/>
                  </a:lnTo>
                  <a:lnTo>
                    <a:pt x="1425" y="288"/>
                  </a:lnTo>
                  <a:lnTo>
                    <a:pt x="1411" y="272"/>
                  </a:lnTo>
                  <a:lnTo>
                    <a:pt x="1381" y="240"/>
                  </a:lnTo>
                  <a:lnTo>
                    <a:pt x="1349" y="209"/>
                  </a:lnTo>
                  <a:lnTo>
                    <a:pt x="1316" y="181"/>
                  </a:lnTo>
                  <a:lnTo>
                    <a:pt x="1279" y="153"/>
                  </a:lnTo>
                  <a:lnTo>
                    <a:pt x="1241" y="129"/>
                  </a:lnTo>
                  <a:lnTo>
                    <a:pt x="1202" y="106"/>
                  </a:lnTo>
                  <a:lnTo>
                    <a:pt x="1160" y="85"/>
                  </a:lnTo>
                  <a:lnTo>
                    <a:pt x="1118" y="67"/>
                  </a:lnTo>
                  <a:lnTo>
                    <a:pt x="1073" y="49"/>
                  </a:lnTo>
                  <a:lnTo>
                    <a:pt x="1029" y="36"/>
                  </a:lnTo>
                  <a:lnTo>
                    <a:pt x="982" y="23"/>
                  </a:lnTo>
                  <a:lnTo>
                    <a:pt x="935" y="15"/>
                  </a:lnTo>
                  <a:lnTo>
                    <a:pt x="888" y="7"/>
                  </a:lnTo>
                  <a:lnTo>
                    <a:pt x="839" y="2"/>
                  </a:lnTo>
                  <a:lnTo>
                    <a:pt x="791" y="0"/>
                  </a:lnTo>
                  <a:lnTo>
                    <a:pt x="742" y="1"/>
                  </a:lnTo>
                  <a:lnTo>
                    <a:pt x="693" y="4"/>
                  </a:lnTo>
                  <a:lnTo>
                    <a:pt x="644" y="10"/>
                  </a:lnTo>
                  <a:lnTo>
                    <a:pt x="596" y="18"/>
                  </a:lnTo>
                  <a:lnTo>
                    <a:pt x="547" y="30"/>
                  </a:lnTo>
                  <a:lnTo>
                    <a:pt x="523" y="37"/>
                  </a:lnTo>
                  <a:lnTo>
                    <a:pt x="499" y="44"/>
                  </a:lnTo>
                  <a:lnTo>
                    <a:pt x="476" y="53"/>
                  </a:lnTo>
                  <a:lnTo>
                    <a:pt x="452" y="62"/>
                  </a:lnTo>
                  <a:lnTo>
                    <a:pt x="429" y="72"/>
                  </a:lnTo>
                  <a:lnTo>
                    <a:pt x="406" y="82"/>
                  </a:lnTo>
                  <a:lnTo>
                    <a:pt x="383" y="94"/>
                  </a:lnTo>
                  <a:lnTo>
                    <a:pt x="361" y="105"/>
                  </a:lnTo>
                  <a:lnTo>
                    <a:pt x="338" y="119"/>
                  </a:lnTo>
                  <a:lnTo>
                    <a:pt x="316" y="132"/>
                  </a:lnTo>
                  <a:lnTo>
                    <a:pt x="294" y="147"/>
                  </a:lnTo>
                  <a:lnTo>
                    <a:pt x="273" y="162"/>
                  </a:lnTo>
                  <a:lnTo>
                    <a:pt x="252" y="178"/>
                  </a:lnTo>
                  <a:lnTo>
                    <a:pt x="231" y="195"/>
                  </a:lnTo>
                  <a:lnTo>
                    <a:pt x="216" y="209"/>
                  </a:lnTo>
                  <a:lnTo>
                    <a:pt x="202" y="223"/>
                  </a:lnTo>
                  <a:lnTo>
                    <a:pt x="175" y="251"/>
                  </a:lnTo>
                  <a:lnTo>
                    <a:pt x="150" y="281"/>
                  </a:lnTo>
                  <a:lnTo>
                    <a:pt x="129" y="313"/>
                  </a:lnTo>
                  <a:lnTo>
                    <a:pt x="108" y="346"/>
                  </a:lnTo>
                  <a:lnTo>
                    <a:pt x="91" y="380"/>
                  </a:lnTo>
                  <a:lnTo>
                    <a:pt x="75" y="416"/>
                  </a:lnTo>
                  <a:lnTo>
                    <a:pt x="61" y="451"/>
                  </a:lnTo>
                  <a:lnTo>
                    <a:pt x="49" y="487"/>
                  </a:lnTo>
                  <a:lnTo>
                    <a:pt x="38" y="524"/>
                  </a:lnTo>
                  <a:lnTo>
                    <a:pt x="29" y="562"/>
                  </a:lnTo>
                  <a:lnTo>
                    <a:pt x="21" y="599"/>
                  </a:lnTo>
                  <a:lnTo>
                    <a:pt x="15" y="635"/>
                  </a:lnTo>
                  <a:lnTo>
                    <a:pt x="10" y="672"/>
                  </a:lnTo>
                  <a:lnTo>
                    <a:pt x="7" y="708"/>
                  </a:lnTo>
                  <a:lnTo>
                    <a:pt x="3" y="743"/>
                  </a:lnTo>
                  <a:lnTo>
                    <a:pt x="2" y="778"/>
                  </a:lnTo>
                  <a:lnTo>
                    <a:pt x="0" y="813"/>
                  </a:lnTo>
                  <a:lnTo>
                    <a:pt x="0" y="876"/>
                  </a:lnTo>
                  <a:lnTo>
                    <a:pt x="3" y="934"/>
                  </a:lnTo>
                  <a:lnTo>
                    <a:pt x="7" y="985"/>
                  </a:lnTo>
                  <a:lnTo>
                    <a:pt x="12" y="1027"/>
                  </a:lnTo>
                  <a:lnTo>
                    <a:pt x="15" y="1058"/>
                  </a:lnTo>
                  <a:lnTo>
                    <a:pt x="20" y="1085"/>
                  </a:lnTo>
                  <a:lnTo>
                    <a:pt x="31" y="1079"/>
                  </a:lnTo>
                  <a:lnTo>
                    <a:pt x="43" y="1075"/>
                  </a:lnTo>
                  <a:lnTo>
                    <a:pt x="54" y="1073"/>
                  </a:lnTo>
                  <a:lnTo>
                    <a:pt x="62" y="1070"/>
                  </a:lnTo>
                  <a:lnTo>
                    <a:pt x="71" y="1070"/>
                  </a:lnTo>
                  <a:lnTo>
                    <a:pt x="78" y="1070"/>
                  </a:lnTo>
                  <a:lnTo>
                    <a:pt x="91" y="1071"/>
                  </a:lnTo>
                  <a:lnTo>
                    <a:pt x="101" y="1075"/>
                  </a:lnTo>
                  <a:lnTo>
                    <a:pt x="107" y="1077"/>
                  </a:lnTo>
                  <a:lnTo>
                    <a:pt x="113" y="1082"/>
                  </a:lnTo>
                  <a:lnTo>
                    <a:pt x="114" y="1045"/>
                  </a:lnTo>
                  <a:lnTo>
                    <a:pt x="116" y="1009"/>
                  </a:lnTo>
                  <a:lnTo>
                    <a:pt x="119" y="975"/>
                  </a:lnTo>
                  <a:lnTo>
                    <a:pt x="123" y="941"/>
                  </a:lnTo>
                  <a:lnTo>
                    <a:pt x="128" y="909"/>
                  </a:lnTo>
                  <a:lnTo>
                    <a:pt x="133" y="880"/>
                  </a:lnTo>
                  <a:lnTo>
                    <a:pt x="139" y="851"/>
                  </a:lnTo>
                  <a:lnTo>
                    <a:pt x="145" y="823"/>
                  </a:lnTo>
                  <a:lnTo>
                    <a:pt x="153" y="797"/>
                  </a:lnTo>
                  <a:lnTo>
                    <a:pt x="160" y="772"/>
                  </a:lnTo>
                  <a:lnTo>
                    <a:pt x="167" y="748"/>
                  </a:lnTo>
                  <a:lnTo>
                    <a:pt x="176" y="726"/>
                  </a:lnTo>
                  <a:lnTo>
                    <a:pt x="193" y="684"/>
                  </a:lnTo>
                  <a:lnTo>
                    <a:pt x="212" y="648"/>
                  </a:lnTo>
                  <a:lnTo>
                    <a:pt x="231" y="616"/>
                  </a:lnTo>
                  <a:lnTo>
                    <a:pt x="249" y="588"/>
                  </a:lnTo>
                  <a:lnTo>
                    <a:pt x="268" y="564"/>
                  </a:lnTo>
                  <a:lnTo>
                    <a:pt x="285" y="543"/>
                  </a:lnTo>
                  <a:lnTo>
                    <a:pt x="302" y="527"/>
                  </a:lnTo>
                  <a:lnTo>
                    <a:pt x="316" y="513"/>
                  </a:lnTo>
                  <a:lnTo>
                    <a:pt x="330" y="502"/>
                  </a:lnTo>
                  <a:lnTo>
                    <a:pt x="339" y="495"/>
                  </a:lnTo>
                  <a:lnTo>
                    <a:pt x="346" y="511"/>
                  </a:lnTo>
                  <a:lnTo>
                    <a:pt x="353" y="529"/>
                  </a:lnTo>
                  <a:lnTo>
                    <a:pt x="364" y="550"/>
                  </a:lnTo>
                  <a:lnTo>
                    <a:pt x="379" y="573"/>
                  </a:lnTo>
                  <a:lnTo>
                    <a:pt x="396" y="597"/>
                  </a:lnTo>
                  <a:lnTo>
                    <a:pt x="416" y="623"/>
                  </a:lnTo>
                  <a:lnTo>
                    <a:pt x="441" y="649"/>
                  </a:lnTo>
                  <a:lnTo>
                    <a:pt x="471" y="677"/>
                  </a:lnTo>
                  <a:lnTo>
                    <a:pt x="504" y="704"/>
                  </a:lnTo>
                  <a:lnTo>
                    <a:pt x="523" y="717"/>
                  </a:lnTo>
                  <a:lnTo>
                    <a:pt x="542" y="731"/>
                  </a:lnTo>
                  <a:lnTo>
                    <a:pt x="563" y="745"/>
                  </a:lnTo>
                  <a:lnTo>
                    <a:pt x="586" y="758"/>
                  </a:lnTo>
                  <a:lnTo>
                    <a:pt x="609" y="772"/>
                  </a:lnTo>
                  <a:lnTo>
                    <a:pt x="635" y="786"/>
                  </a:lnTo>
                  <a:lnTo>
                    <a:pt x="661" y="799"/>
                  </a:lnTo>
                  <a:lnTo>
                    <a:pt x="690" y="811"/>
                  </a:lnTo>
                  <a:lnTo>
                    <a:pt x="719" y="824"/>
                  </a:lnTo>
                  <a:lnTo>
                    <a:pt x="750" y="836"/>
                  </a:lnTo>
                  <a:lnTo>
                    <a:pt x="784" y="849"/>
                  </a:lnTo>
                  <a:lnTo>
                    <a:pt x="818" y="860"/>
                  </a:lnTo>
                  <a:lnTo>
                    <a:pt x="855" y="871"/>
                  </a:lnTo>
                  <a:lnTo>
                    <a:pt x="893" y="882"/>
                  </a:lnTo>
                  <a:lnTo>
                    <a:pt x="948" y="896"/>
                  </a:lnTo>
                  <a:lnTo>
                    <a:pt x="1000" y="908"/>
                  </a:lnTo>
                  <a:lnTo>
                    <a:pt x="1050" y="919"/>
                  </a:lnTo>
                  <a:lnTo>
                    <a:pt x="1097" y="929"/>
                  </a:lnTo>
                  <a:lnTo>
                    <a:pt x="1140" y="938"/>
                  </a:lnTo>
                  <a:lnTo>
                    <a:pt x="1181" y="945"/>
                  </a:lnTo>
                  <a:lnTo>
                    <a:pt x="1254" y="955"/>
                  </a:lnTo>
                  <a:lnTo>
                    <a:pt x="1317" y="962"/>
                  </a:lnTo>
                  <a:lnTo>
                    <a:pt x="1371" y="965"/>
                  </a:lnTo>
                  <a:lnTo>
                    <a:pt x="1416" y="965"/>
                  </a:lnTo>
                  <a:lnTo>
                    <a:pt x="1453" y="964"/>
                  </a:lnTo>
                  <a:lnTo>
                    <a:pt x="1486" y="1099"/>
                  </a:lnTo>
                  <a:lnTo>
                    <a:pt x="1515" y="1096"/>
                  </a:lnTo>
                  <a:lnTo>
                    <a:pt x="1537" y="1095"/>
                  </a:lnTo>
                  <a:lnTo>
                    <a:pt x="1553" y="1096"/>
                  </a:lnTo>
                  <a:lnTo>
                    <a:pt x="1564" y="1099"/>
                  </a:lnTo>
                  <a:lnTo>
                    <a:pt x="1571" y="1101"/>
                  </a:lnTo>
                  <a:lnTo>
                    <a:pt x="1576" y="1103"/>
                  </a:lnTo>
                  <a:lnTo>
                    <a:pt x="1577" y="1106"/>
                  </a:lnTo>
                  <a:lnTo>
                    <a:pt x="1587" y="1084"/>
                  </a:lnTo>
                  <a:lnTo>
                    <a:pt x="1594" y="1061"/>
                  </a:lnTo>
                  <a:lnTo>
                    <a:pt x="1600" y="1038"/>
                  </a:lnTo>
                  <a:lnTo>
                    <a:pt x="1606" y="1013"/>
                  </a:lnTo>
                  <a:lnTo>
                    <a:pt x="1610" y="988"/>
                  </a:lnTo>
                  <a:lnTo>
                    <a:pt x="1613" y="962"/>
                  </a:lnTo>
                  <a:lnTo>
                    <a:pt x="1614" y="936"/>
                  </a:lnTo>
                  <a:lnTo>
                    <a:pt x="1614" y="909"/>
                  </a:lnTo>
                  <a:lnTo>
                    <a:pt x="1614" y="883"/>
                  </a:lnTo>
                  <a:lnTo>
                    <a:pt x="1613" y="856"/>
                  </a:lnTo>
                  <a:lnTo>
                    <a:pt x="1610" y="829"/>
                  </a:lnTo>
                  <a:lnTo>
                    <a:pt x="1606" y="802"/>
                  </a:lnTo>
                  <a:lnTo>
                    <a:pt x="1599" y="748"/>
                  </a:lnTo>
                  <a:lnTo>
                    <a:pt x="1589" y="698"/>
                  </a:lnTo>
                  <a:lnTo>
                    <a:pt x="1578" y="648"/>
                  </a:lnTo>
                  <a:lnTo>
                    <a:pt x="1567" y="602"/>
                  </a:lnTo>
                  <a:lnTo>
                    <a:pt x="1554" y="562"/>
                  </a:lnTo>
                  <a:lnTo>
                    <a:pt x="1545" y="527"/>
                  </a:lnTo>
                  <a:lnTo>
                    <a:pt x="1527" y="476"/>
                  </a:lnTo>
                  <a:lnTo>
                    <a:pt x="1520" y="456"/>
                  </a:lnTo>
                  <a:close/>
                </a:path>
              </a:pathLst>
            </a:custGeom>
            <a:solidFill>
              <a:srgbClr val="62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303" name="组合 302"/>
          <p:cNvGrpSpPr>
            <a:grpSpLocks/>
          </p:cNvGrpSpPr>
          <p:nvPr/>
        </p:nvGrpSpPr>
        <p:grpSpPr bwMode="auto">
          <a:xfrm>
            <a:off x="11322684" y="3722832"/>
            <a:ext cx="498049" cy="513919"/>
            <a:chOff x="3822700" y="1825625"/>
            <a:chExt cx="1339850" cy="2062163"/>
          </a:xfrm>
        </p:grpSpPr>
        <p:sp>
          <p:nvSpPr>
            <p:cNvPr id="304" name="Freeform 53"/>
            <p:cNvSpPr>
              <a:spLocks/>
            </p:cNvSpPr>
            <p:nvPr/>
          </p:nvSpPr>
          <p:spPr bwMode="auto">
            <a:xfrm>
              <a:off x="3830638" y="1906588"/>
              <a:ext cx="1328738" cy="1677988"/>
            </a:xfrm>
            <a:custGeom>
              <a:avLst/>
              <a:gdLst>
                <a:gd name="T0" fmla="*/ 2147483647 w 2509"/>
                <a:gd name="T1" fmla="*/ 2147483647 h 3172"/>
                <a:gd name="T2" fmla="*/ 2147483647 w 2509"/>
                <a:gd name="T3" fmla="*/ 2147483647 h 3172"/>
                <a:gd name="T4" fmla="*/ 2147483647 w 2509"/>
                <a:gd name="T5" fmla="*/ 2147483647 h 3172"/>
                <a:gd name="T6" fmla="*/ 2147483647 w 2509"/>
                <a:gd name="T7" fmla="*/ 2147483647 h 3172"/>
                <a:gd name="T8" fmla="*/ 2147483647 w 2509"/>
                <a:gd name="T9" fmla="*/ 2147483647 h 3172"/>
                <a:gd name="T10" fmla="*/ 2147483647 w 2509"/>
                <a:gd name="T11" fmla="*/ 2147483647 h 3172"/>
                <a:gd name="T12" fmla="*/ 2147483647 w 2509"/>
                <a:gd name="T13" fmla="*/ 2147483647 h 3172"/>
                <a:gd name="T14" fmla="*/ 2147483647 w 2509"/>
                <a:gd name="T15" fmla="*/ 2147483647 h 3172"/>
                <a:gd name="T16" fmla="*/ 2147483647 w 2509"/>
                <a:gd name="T17" fmla="*/ 2147483647 h 3172"/>
                <a:gd name="T18" fmla="*/ 2147483647 w 2509"/>
                <a:gd name="T19" fmla="*/ 2147483647 h 3172"/>
                <a:gd name="T20" fmla="*/ 2147483647 w 2509"/>
                <a:gd name="T21" fmla="*/ 2147483647 h 3172"/>
                <a:gd name="T22" fmla="*/ 2147483647 w 2509"/>
                <a:gd name="T23" fmla="*/ 2147483647 h 3172"/>
                <a:gd name="T24" fmla="*/ 2147483647 w 2509"/>
                <a:gd name="T25" fmla="*/ 2147483647 h 3172"/>
                <a:gd name="T26" fmla="*/ 2147483647 w 2509"/>
                <a:gd name="T27" fmla="*/ 2147483647 h 3172"/>
                <a:gd name="T28" fmla="*/ 2147483647 w 2509"/>
                <a:gd name="T29" fmla="*/ 2147483647 h 3172"/>
                <a:gd name="T30" fmla="*/ 2147483647 w 2509"/>
                <a:gd name="T31" fmla="*/ 2147483647 h 3172"/>
                <a:gd name="T32" fmla="*/ 2147483647 w 2509"/>
                <a:gd name="T33" fmla="*/ 2147483647 h 3172"/>
                <a:gd name="T34" fmla="*/ 2147483647 w 2509"/>
                <a:gd name="T35" fmla="*/ 2147483647 h 3172"/>
                <a:gd name="T36" fmla="*/ 2147483647 w 2509"/>
                <a:gd name="T37" fmla="*/ 2147483647 h 3172"/>
                <a:gd name="T38" fmla="*/ 2147483647 w 2509"/>
                <a:gd name="T39" fmla="*/ 2147483647 h 3172"/>
                <a:gd name="T40" fmla="*/ 2147483647 w 2509"/>
                <a:gd name="T41" fmla="*/ 2147483647 h 3172"/>
                <a:gd name="T42" fmla="*/ 2147483647 w 2509"/>
                <a:gd name="T43" fmla="*/ 2147483647 h 3172"/>
                <a:gd name="T44" fmla="*/ 2147483647 w 2509"/>
                <a:gd name="T45" fmla="*/ 2147483647 h 3172"/>
                <a:gd name="T46" fmla="*/ 2147483647 w 2509"/>
                <a:gd name="T47" fmla="*/ 0 h 3172"/>
                <a:gd name="T48" fmla="*/ 2147483647 w 2509"/>
                <a:gd name="T49" fmla="*/ 2147483647 h 3172"/>
                <a:gd name="T50" fmla="*/ 2147483647 w 2509"/>
                <a:gd name="T51" fmla="*/ 2147483647 h 3172"/>
                <a:gd name="T52" fmla="*/ 2147483647 w 2509"/>
                <a:gd name="T53" fmla="*/ 2147483647 h 3172"/>
                <a:gd name="T54" fmla="*/ 2147483647 w 2509"/>
                <a:gd name="T55" fmla="*/ 2147483647 h 3172"/>
                <a:gd name="T56" fmla="*/ 2147483647 w 2509"/>
                <a:gd name="T57" fmla="*/ 2147483647 h 3172"/>
                <a:gd name="T58" fmla="*/ 2147483647 w 2509"/>
                <a:gd name="T59" fmla="*/ 2147483647 h 3172"/>
                <a:gd name="T60" fmla="*/ 2147483647 w 2509"/>
                <a:gd name="T61" fmla="*/ 2147483647 h 3172"/>
                <a:gd name="T62" fmla="*/ 2147483647 w 2509"/>
                <a:gd name="T63" fmla="*/ 2147483647 h 3172"/>
                <a:gd name="T64" fmla="*/ 2147483647 w 2509"/>
                <a:gd name="T65" fmla="*/ 2147483647 h 3172"/>
                <a:gd name="T66" fmla="*/ 2147483647 w 2509"/>
                <a:gd name="T67" fmla="*/ 2147483647 h 3172"/>
                <a:gd name="T68" fmla="*/ 2147483647 w 2509"/>
                <a:gd name="T69" fmla="*/ 2147483647 h 3172"/>
                <a:gd name="T70" fmla="*/ 2147483647 w 2509"/>
                <a:gd name="T71" fmla="*/ 2147483647 h 3172"/>
                <a:gd name="T72" fmla="*/ 2147483647 w 2509"/>
                <a:gd name="T73" fmla="*/ 2147483647 h 3172"/>
                <a:gd name="T74" fmla="*/ 2147483647 w 2509"/>
                <a:gd name="T75" fmla="*/ 2147483647 h 3172"/>
                <a:gd name="T76" fmla="*/ 2147483647 w 2509"/>
                <a:gd name="T77" fmla="*/ 2147483647 h 3172"/>
                <a:gd name="T78" fmla="*/ 2147483647 w 2509"/>
                <a:gd name="T79" fmla="*/ 2147483647 h 3172"/>
                <a:gd name="T80" fmla="*/ 2147483647 w 2509"/>
                <a:gd name="T81" fmla="*/ 2147483647 h 3172"/>
                <a:gd name="T82" fmla="*/ 2147483647 w 2509"/>
                <a:gd name="T83" fmla="*/ 2147483647 h 3172"/>
                <a:gd name="T84" fmla="*/ 2147483647 w 2509"/>
                <a:gd name="T85" fmla="*/ 2147483647 h 3172"/>
                <a:gd name="T86" fmla="*/ 2147483647 w 2509"/>
                <a:gd name="T87" fmla="*/ 2147483647 h 3172"/>
                <a:gd name="T88" fmla="*/ 2147483647 w 2509"/>
                <a:gd name="T89" fmla="*/ 2147483647 h 3172"/>
                <a:gd name="T90" fmla="*/ 2147483647 w 2509"/>
                <a:gd name="T91" fmla="*/ 2147483647 h 3172"/>
                <a:gd name="T92" fmla="*/ 2147483647 w 2509"/>
                <a:gd name="T93" fmla="*/ 2147483647 h 3172"/>
                <a:gd name="T94" fmla="*/ 2147483647 w 2509"/>
                <a:gd name="T95" fmla="*/ 2147483647 h 3172"/>
                <a:gd name="T96" fmla="*/ 2147483647 w 2509"/>
                <a:gd name="T97" fmla="*/ 2147483647 h 3172"/>
                <a:gd name="T98" fmla="*/ 742669216 w 2509"/>
                <a:gd name="T99" fmla="*/ 2147483647 h 3172"/>
                <a:gd name="T100" fmla="*/ 148646010 w 2509"/>
                <a:gd name="T101" fmla="*/ 2147483647 h 3172"/>
                <a:gd name="T102" fmla="*/ 2147483647 w 2509"/>
                <a:gd name="T103" fmla="*/ 2147483647 h 3172"/>
                <a:gd name="T104" fmla="*/ 2147483647 w 2509"/>
                <a:gd name="T105" fmla="*/ 2147483647 h 3172"/>
                <a:gd name="T106" fmla="*/ 2147483647 w 2509"/>
                <a:gd name="T107" fmla="*/ 2147483647 h 3172"/>
                <a:gd name="T108" fmla="*/ 2147483647 w 2509"/>
                <a:gd name="T109" fmla="*/ 2147483647 h 3172"/>
                <a:gd name="T110" fmla="*/ 2147483647 w 2509"/>
                <a:gd name="T111" fmla="*/ 2147483647 h 3172"/>
                <a:gd name="T112" fmla="*/ 2147483647 w 2509"/>
                <a:gd name="T113" fmla="*/ 2147483647 h 3172"/>
                <a:gd name="T114" fmla="*/ 2147483647 w 2509"/>
                <a:gd name="T115" fmla="*/ 2147483647 h 31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509" h="3172">
                  <a:moveTo>
                    <a:pt x="2211" y="2206"/>
                  </a:moveTo>
                  <a:lnTo>
                    <a:pt x="2211" y="2206"/>
                  </a:lnTo>
                  <a:lnTo>
                    <a:pt x="2173" y="2197"/>
                  </a:lnTo>
                  <a:lnTo>
                    <a:pt x="2106" y="2184"/>
                  </a:lnTo>
                  <a:lnTo>
                    <a:pt x="1923" y="2148"/>
                  </a:lnTo>
                  <a:lnTo>
                    <a:pt x="1824" y="2128"/>
                  </a:lnTo>
                  <a:lnTo>
                    <a:pt x="1731" y="2106"/>
                  </a:lnTo>
                  <a:lnTo>
                    <a:pt x="1690" y="2096"/>
                  </a:lnTo>
                  <a:lnTo>
                    <a:pt x="1654" y="2085"/>
                  </a:lnTo>
                  <a:lnTo>
                    <a:pt x="1623" y="2075"/>
                  </a:lnTo>
                  <a:lnTo>
                    <a:pt x="1601" y="2066"/>
                  </a:lnTo>
                  <a:lnTo>
                    <a:pt x="1594" y="2061"/>
                  </a:lnTo>
                  <a:lnTo>
                    <a:pt x="1586" y="2056"/>
                  </a:lnTo>
                  <a:lnTo>
                    <a:pt x="1580" y="2050"/>
                  </a:lnTo>
                  <a:lnTo>
                    <a:pt x="1575" y="2042"/>
                  </a:lnTo>
                  <a:lnTo>
                    <a:pt x="1570" y="2035"/>
                  </a:lnTo>
                  <a:lnTo>
                    <a:pt x="1565" y="2026"/>
                  </a:lnTo>
                  <a:lnTo>
                    <a:pt x="1558" y="2008"/>
                  </a:lnTo>
                  <a:lnTo>
                    <a:pt x="1552" y="1987"/>
                  </a:lnTo>
                  <a:lnTo>
                    <a:pt x="1547" y="1965"/>
                  </a:lnTo>
                  <a:lnTo>
                    <a:pt x="1544" y="1940"/>
                  </a:lnTo>
                  <a:lnTo>
                    <a:pt x="1542" y="1914"/>
                  </a:lnTo>
                  <a:lnTo>
                    <a:pt x="1542" y="1889"/>
                  </a:lnTo>
                  <a:lnTo>
                    <a:pt x="1542" y="1863"/>
                  </a:lnTo>
                  <a:lnTo>
                    <a:pt x="1544" y="1812"/>
                  </a:lnTo>
                  <a:lnTo>
                    <a:pt x="1549" y="1768"/>
                  </a:lnTo>
                  <a:lnTo>
                    <a:pt x="1553" y="1731"/>
                  </a:lnTo>
                  <a:lnTo>
                    <a:pt x="1581" y="1708"/>
                  </a:lnTo>
                  <a:lnTo>
                    <a:pt x="1608" y="1685"/>
                  </a:lnTo>
                  <a:lnTo>
                    <a:pt x="1636" y="1660"/>
                  </a:lnTo>
                  <a:lnTo>
                    <a:pt x="1663" y="1634"/>
                  </a:lnTo>
                  <a:lnTo>
                    <a:pt x="1689" y="1607"/>
                  </a:lnTo>
                  <a:lnTo>
                    <a:pt x="1714" y="1579"/>
                  </a:lnTo>
                  <a:lnTo>
                    <a:pt x="1738" y="1549"/>
                  </a:lnTo>
                  <a:lnTo>
                    <a:pt x="1763" y="1518"/>
                  </a:lnTo>
                  <a:lnTo>
                    <a:pt x="1785" y="1486"/>
                  </a:lnTo>
                  <a:lnTo>
                    <a:pt x="1808" y="1452"/>
                  </a:lnTo>
                  <a:lnTo>
                    <a:pt x="1827" y="1418"/>
                  </a:lnTo>
                  <a:lnTo>
                    <a:pt x="1847" y="1382"/>
                  </a:lnTo>
                  <a:lnTo>
                    <a:pt x="1866" y="1345"/>
                  </a:lnTo>
                  <a:lnTo>
                    <a:pt x="1882" y="1306"/>
                  </a:lnTo>
                  <a:lnTo>
                    <a:pt x="1898" y="1267"/>
                  </a:lnTo>
                  <a:lnTo>
                    <a:pt x="1912" y="1227"/>
                  </a:lnTo>
                  <a:lnTo>
                    <a:pt x="1913" y="1228"/>
                  </a:lnTo>
                  <a:lnTo>
                    <a:pt x="1920" y="1231"/>
                  </a:lnTo>
                  <a:lnTo>
                    <a:pt x="1938" y="1232"/>
                  </a:lnTo>
                  <a:lnTo>
                    <a:pt x="1950" y="1232"/>
                  </a:lnTo>
                  <a:lnTo>
                    <a:pt x="1966" y="1232"/>
                  </a:lnTo>
                  <a:lnTo>
                    <a:pt x="1973" y="1231"/>
                  </a:lnTo>
                  <a:lnTo>
                    <a:pt x="1980" y="1230"/>
                  </a:lnTo>
                  <a:lnTo>
                    <a:pt x="1986" y="1227"/>
                  </a:lnTo>
                  <a:lnTo>
                    <a:pt x="1992" y="1223"/>
                  </a:lnTo>
                  <a:lnTo>
                    <a:pt x="1997" y="1218"/>
                  </a:lnTo>
                  <a:lnTo>
                    <a:pt x="2002" y="1214"/>
                  </a:lnTo>
                  <a:lnTo>
                    <a:pt x="2011" y="1201"/>
                  </a:lnTo>
                  <a:lnTo>
                    <a:pt x="2018" y="1186"/>
                  </a:lnTo>
                  <a:lnTo>
                    <a:pt x="2024" y="1170"/>
                  </a:lnTo>
                  <a:lnTo>
                    <a:pt x="2029" y="1152"/>
                  </a:lnTo>
                  <a:lnTo>
                    <a:pt x="2032" y="1132"/>
                  </a:lnTo>
                  <a:lnTo>
                    <a:pt x="2034" y="1112"/>
                  </a:lnTo>
                  <a:lnTo>
                    <a:pt x="2037" y="1091"/>
                  </a:lnTo>
                  <a:lnTo>
                    <a:pt x="2038" y="1050"/>
                  </a:lnTo>
                  <a:lnTo>
                    <a:pt x="2038" y="1012"/>
                  </a:lnTo>
                  <a:lnTo>
                    <a:pt x="2038" y="981"/>
                  </a:lnTo>
                  <a:lnTo>
                    <a:pt x="2037" y="969"/>
                  </a:lnTo>
                  <a:lnTo>
                    <a:pt x="2035" y="959"/>
                  </a:lnTo>
                  <a:lnTo>
                    <a:pt x="2032" y="950"/>
                  </a:lnTo>
                  <a:lnTo>
                    <a:pt x="2027" y="941"/>
                  </a:lnTo>
                  <a:lnTo>
                    <a:pt x="2022" y="934"/>
                  </a:lnTo>
                  <a:lnTo>
                    <a:pt x="2017" y="929"/>
                  </a:lnTo>
                  <a:lnTo>
                    <a:pt x="2008" y="924"/>
                  </a:lnTo>
                  <a:lnTo>
                    <a:pt x="2001" y="920"/>
                  </a:lnTo>
                  <a:lnTo>
                    <a:pt x="1993" y="918"/>
                  </a:lnTo>
                  <a:lnTo>
                    <a:pt x="1985" y="917"/>
                  </a:lnTo>
                  <a:lnTo>
                    <a:pt x="1976" y="915"/>
                  </a:lnTo>
                  <a:lnTo>
                    <a:pt x="1969" y="917"/>
                  </a:lnTo>
                  <a:lnTo>
                    <a:pt x="1960" y="918"/>
                  </a:lnTo>
                  <a:lnTo>
                    <a:pt x="1952" y="920"/>
                  </a:lnTo>
                  <a:lnTo>
                    <a:pt x="1944" y="924"/>
                  </a:lnTo>
                  <a:lnTo>
                    <a:pt x="1938" y="928"/>
                  </a:lnTo>
                  <a:lnTo>
                    <a:pt x="1936" y="881"/>
                  </a:lnTo>
                  <a:lnTo>
                    <a:pt x="1934" y="834"/>
                  </a:lnTo>
                  <a:lnTo>
                    <a:pt x="1930" y="788"/>
                  </a:lnTo>
                  <a:lnTo>
                    <a:pt x="1926" y="743"/>
                  </a:lnTo>
                  <a:lnTo>
                    <a:pt x="1922" y="699"/>
                  </a:lnTo>
                  <a:lnTo>
                    <a:pt x="1914" y="654"/>
                  </a:lnTo>
                  <a:lnTo>
                    <a:pt x="1907" y="612"/>
                  </a:lnTo>
                  <a:lnTo>
                    <a:pt x="1898" y="570"/>
                  </a:lnTo>
                  <a:lnTo>
                    <a:pt x="1887" y="529"/>
                  </a:lnTo>
                  <a:lnTo>
                    <a:pt x="1876" y="489"/>
                  </a:lnTo>
                  <a:lnTo>
                    <a:pt x="1863" y="450"/>
                  </a:lnTo>
                  <a:lnTo>
                    <a:pt x="1849" y="413"/>
                  </a:lnTo>
                  <a:lnTo>
                    <a:pt x="1834" y="376"/>
                  </a:lnTo>
                  <a:lnTo>
                    <a:pt x="1816" y="341"/>
                  </a:lnTo>
                  <a:lnTo>
                    <a:pt x="1798" y="308"/>
                  </a:lnTo>
                  <a:lnTo>
                    <a:pt x="1778" y="274"/>
                  </a:lnTo>
                  <a:lnTo>
                    <a:pt x="1757" y="245"/>
                  </a:lnTo>
                  <a:lnTo>
                    <a:pt x="1735" y="215"/>
                  </a:lnTo>
                  <a:lnTo>
                    <a:pt x="1710" y="187"/>
                  </a:lnTo>
                  <a:lnTo>
                    <a:pt x="1684" y="161"/>
                  </a:lnTo>
                  <a:lnTo>
                    <a:pt x="1657" y="137"/>
                  </a:lnTo>
                  <a:lnTo>
                    <a:pt x="1627" y="114"/>
                  </a:lnTo>
                  <a:lnTo>
                    <a:pt x="1596" y="94"/>
                  </a:lnTo>
                  <a:lnTo>
                    <a:pt x="1564" y="74"/>
                  </a:lnTo>
                  <a:lnTo>
                    <a:pt x="1529" y="58"/>
                  </a:lnTo>
                  <a:lnTo>
                    <a:pt x="1493" y="43"/>
                  </a:lnTo>
                  <a:lnTo>
                    <a:pt x="1456" y="31"/>
                  </a:lnTo>
                  <a:lnTo>
                    <a:pt x="1417" y="20"/>
                  </a:lnTo>
                  <a:lnTo>
                    <a:pt x="1376" y="11"/>
                  </a:lnTo>
                  <a:lnTo>
                    <a:pt x="1333" y="5"/>
                  </a:lnTo>
                  <a:lnTo>
                    <a:pt x="1288" y="1"/>
                  </a:lnTo>
                  <a:lnTo>
                    <a:pt x="1241" y="0"/>
                  </a:lnTo>
                  <a:lnTo>
                    <a:pt x="1194" y="1"/>
                  </a:lnTo>
                  <a:lnTo>
                    <a:pt x="1148" y="5"/>
                  </a:lnTo>
                  <a:lnTo>
                    <a:pt x="1106" y="11"/>
                  </a:lnTo>
                  <a:lnTo>
                    <a:pt x="1064" y="18"/>
                  </a:lnTo>
                  <a:lnTo>
                    <a:pt x="1024" y="30"/>
                  </a:lnTo>
                  <a:lnTo>
                    <a:pt x="986" y="41"/>
                  </a:lnTo>
                  <a:lnTo>
                    <a:pt x="950" y="55"/>
                  </a:lnTo>
                  <a:lnTo>
                    <a:pt x="914" y="72"/>
                  </a:lnTo>
                  <a:lnTo>
                    <a:pt x="882" y="90"/>
                  </a:lnTo>
                  <a:lnTo>
                    <a:pt x="850" y="110"/>
                  </a:lnTo>
                  <a:lnTo>
                    <a:pt x="820" y="132"/>
                  </a:lnTo>
                  <a:lnTo>
                    <a:pt x="792" y="156"/>
                  </a:lnTo>
                  <a:lnTo>
                    <a:pt x="765" y="180"/>
                  </a:lnTo>
                  <a:lnTo>
                    <a:pt x="740" y="208"/>
                  </a:lnTo>
                  <a:lnTo>
                    <a:pt x="716" y="236"/>
                  </a:lnTo>
                  <a:lnTo>
                    <a:pt x="694" y="266"/>
                  </a:lnTo>
                  <a:lnTo>
                    <a:pt x="673" y="297"/>
                  </a:lnTo>
                  <a:lnTo>
                    <a:pt x="653" y="330"/>
                  </a:lnTo>
                  <a:lnTo>
                    <a:pt x="636" y="365"/>
                  </a:lnTo>
                  <a:lnTo>
                    <a:pt x="620" y="399"/>
                  </a:lnTo>
                  <a:lnTo>
                    <a:pt x="604" y="437"/>
                  </a:lnTo>
                  <a:lnTo>
                    <a:pt x="590" y="475"/>
                  </a:lnTo>
                  <a:lnTo>
                    <a:pt x="578" y="513"/>
                  </a:lnTo>
                  <a:lnTo>
                    <a:pt x="567" y="554"/>
                  </a:lnTo>
                  <a:lnTo>
                    <a:pt x="557" y="595"/>
                  </a:lnTo>
                  <a:lnTo>
                    <a:pt x="549" y="637"/>
                  </a:lnTo>
                  <a:lnTo>
                    <a:pt x="542" y="680"/>
                  </a:lnTo>
                  <a:lnTo>
                    <a:pt x="536" y="725"/>
                  </a:lnTo>
                  <a:lnTo>
                    <a:pt x="531" y="769"/>
                  </a:lnTo>
                  <a:lnTo>
                    <a:pt x="527" y="815"/>
                  </a:lnTo>
                  <a:lnTo>
                    <a:pt x="525" y="861"/>
                  </a:lnTo>
                  <a:lnTo>
                    <a:pt x="523" y="908"/>
                  </a:lnTo>
                  <a:lnTo>
                    <a:pt x="512" y="912"/>
                  </a:lnTo>
                  <a:lnTo>
                    <a:pt x="501" y="917"/>
                  </a:lnTo>
                  <a:lnTo>
                    <a:pt x="490" y="923"/>
                  </a:lnTo>
                  <a:lnTo>
                    <a:pt x="479" y="930"/>
                  </a:lnTo>
                  <a:lnTo>
                    <a:pt x="470" y="940"/>
                  </a:lnTo>
                  <a:lnTo>
                    <a:pt x="462" y="951"/>
                  </a:lnTo>
                  <a:lnTo>
                    <a:pt x="455" y="965"/>
                  </a:lnTo>
                  <a:lnTo>
                    <a:pt x="452" y="981"/>
                  </a:lnTo>
                  <a:lnTo>
                    <a:pt x="447" y="1006"/>
                  </a:lnTo>
                  <a:lnTo>
                    <a:pt x="444" y="1029"/>
                  </a:lnTo>
                  <a:lnTo>
                    <a:pt x="444" y="1053"/>
                  </a:lnTo>
                  <a:lnTo>
                    <a:pt x="445" y="1076"/>
                  </a:lnTo>
                  <a:lnTo>
                    <a:pt x="448" y="1098"/>
                  </a:lnTo>
                  <a:lnTo>
                    <a:pt x="452" y="1118"/>
                  </a:lnTo>
                  <a:lnTo>
                    <a:pt x="457" y="1138"/>
                  </a:lnTo>
                  <a:lnTo>
                    <a:pt x="463" y="1157"/>
                  </a:lnTo>
                  <a:lnTo>
                    <a:pt x="470" y="1173"/>
                  </a:lnTo>
                  <a:lnTo>
                    <a:pt x="478" y="1188"/>
                  </a:lnTo>
                  <a:lnTo>
                    <a:pt x="486" y="1201"/>
                  </a:lnTo>
                  <a:lnTo>
                    <a:pt x="495" y="1212"/>
                  </a:lnTo>
                  <a:lnTo>
                    <a:pt x="504" y="1221"/>
                  </a:lnTo>
                  <a:lnTo>
                    <a:pt x="513" y="1227"/>
                  </a:lnTo>
                  <a:lnTo>
                    <a:pt x="522" y="1232"/>
                  </a:lnTo>
                  <a:lnTo>
                    <a:pt x="531" y="1233"/>
                  </a:lnTo>
                  <a:lnTo>
                    <a:pt x="552" y="1232"/>
                  </a:lnTo>
                  <a:lnTo>
                    <a:pt x="562" y="1231"/>
                  </a:lnTo>
                  <a:lnTo>
                    <a:pt x="567" y="1230"/>
                  </a:lnTo>
                  <a:lnTo>
                    <a:pt x="573" y="1227"/>
                  </a:lnTo>
                  <a:lnTo>
                    <a:pt x="588" y="1269"/>
                  </a:lnTo>
                  <a:lnTo>
                    <a:pt x="604" y="1309"/>
                  </a:lnTo>
                  <a:lnTo>
                    <a:pt x="621" y="1348"/>
                  </a:lnTo>
                  <a:lnTo>
                    <a:pt x="640" y="1386"/>
                  </a:lnTo>
                  <a:lnTo>
                    <a:pt x="661" y="1423"/>
                  </a:lnTo>
                  <a:lnTo>
                    <a:pt x="682" y="1459"/>
                  </a:lnTo>
                  <a:lnTo>
                    <a:pt x="705" y="1493"/>
                  </a:lnTo>
                  <a:lnTo>
                    <a:pt x="729" y="1527"/>
                  </a:lnTo>
                  <a:lnTo>
                    <a:pt x="754" y="1559"/>
                  </a:lnTo>
                  <a:lnTo>
                    <a:pt x="778" y="1590"/>
                  </a:lnTo>
                  <a:lnTo>
                    <a:pt x="805" y="1619"/>
                  </a:lnTo>
                  <a:lnTo>
                    <a:pt x="833" y="1647"/>
                  </a:lnTo>
                  <a:lnTo>
                    <a:pt x="860" y="1674"/>
                  </a:lnTo>
                  <a:lnTo>
                    <a:pt x="888" y="1699"/>
                  </a:lnTo>
                  <a:lnTo>
                    <a:pt x="917" y="1722"/>
                  </a:lnTo>
                  <a:lnTo>
                    <a:pt x="945" y="1743"/>
                  </a:lnTo>
                  <a:lnTo>
                    <a:pt x="949" y="1781"/>
                  </a:lnTo>
                  <a:lnTo>
                    <a:pt x="953" y="1825"/>
                  </a:lnTo>
                  <a:lnTo>
                    <a:pt x="954" y="1873"/>
                  </a:lnTo>
                  <a:lnTo>
                    <a:pt x="954" y="1898"/>
                  </a:lnTo>
                  <a:lnTo>
                    <a:pt x="953" y="1921"/>
                  </a:lnTo>
                  <a:lnTo>
                    <a:pt x="950" y="1945"/>
                  </a:lnTo>
                  <a:lnTo>
                    <a:pt x="947" y="1967"/>
                  </a:lnTo>
                  <a:lnTo>
                    <a:pt x="943" y="1989"/>
                  </a:lnTo>
                  <a:lnTo>
                    <a:pt x="937" y="2009"/>
                  </a:lnTo>
                  <a:lnTo>
                    <a:pt x="929" y="2026"/>
                  </a:lnTo>
                  <a:lnTo>
                    <a:pt x="919" y="2042"/>
                  </a:lnTo>
                  <a:lnTo>
                    <a:pt x="914" y="2050"/>
                  </a:lnTo>
                  <a:lnTo>
                    <a:pt x="908" y="2056"/>
                  </a:lnTo>
                  <a:lnTo>
                    <a:pt x="902" y="2061"/>
                  </a:lnTo>
                  <a:lnTo>
                    <a:pt x="896" y="2066"/>
                  </a:lnTo>
                  <a:lnTo>
                    <a:pt x="886" y="2071"/>
                  </a:lnTo>
                  <a:lnTo>
                    <a:pt x="874" y="2077"/>
                  </a:lnTo>
                  <a:lnTo>
                    <a:pt x="843" y="2087"/>
                  </a:lnTo>
                  <a:lnTo>
                    <a:pt x="807" y="2098"/>
                  </a:lnTo>
                  <a:lnTo>
                    <a:pt x="765" y="2109"/>
                  </a:lnTo>
                  <a:lnTo>
                    <a:pt x="720" y="2119"/>
                  </a:lnTo>
                  <a:lnTo>
                    <a:pt x="671" y="2129"/>
                  </a:lnTo>
                  <a:lnTo>
                    <a:pt x="621" y="2138"/>
                  </a:lnTo>
                  <a:lnTo>
                    <a:pt x="570" y="2146"/>
                  </a:lnTo>
                  <a:lnTo>
                    <a:pt x="470" y="2162"/>
                  </a:lnTo>
                  <a:lnTo>
                    <a:pt x="382" y="2174"/>
                  </a:lnTo>
                  <a:lnTo>
                    <a:pt x="313" y="2181"/>
                  </a:lnTo>
                  <a:lnTo>
                    <a:pt x="273" y="2184"/>
                  </a:lnTo>
                  <a:lnTo>
                    <a:pt x="245" y="2185"/>
                  </a:lnTo>
                  <a:lnTo>
                    <a:pt x="219" y="2187"/>
                  </a:lnTo>
                  <a:lnTo>
                    <a:pt x="194" y="2192"/>
                  </a:lnTo>
                  <a:lnTo>
                    <a:pt x="172" y="2198"/>
                  </a:lnTo>
                  <a:lnTo>
                    <a:pt x="151" y="2205"/>
                  </a:lnTo>
                  <a:lnTo>
                    <a:pt x="132" y="2213"/>
                  </a:lnTo>
                  <a:lnTo>
                    <a:pt x="115" y="2223"/>
                  </a:lnTo>
                  <a:lnTo>
                    <a:pt x="99" y="2234"/>
                  </a:lnTo>
                  <a:lnTo>
                    <a:pt x="85" y="2247"/>
                  </a:lnTo>
                  <a:lnTo>
                    <a:pt x="72" y="2259"/>
                  </a:lnTo>
                  <a:lnTo>
                    <a:pt x="61" y="2273"/>
                  </a:lnTo>
                  <a:lnTo>
                    <a:pt x="51" y="2287"/>
                  </a:lnTo>
                  <a:lnTo>
                    <a:pt x="41" y="2302"/>
                  </a:lnTo>
                  <a:lnTo>
                    <a:pt x="33" y="2318"/>
                  </a:lnTo>
                  <a:lnTo>
                    <a:pt x="26" y="2334"/>
                  </a:lnTo>
                  <a:lnTo>
                    <a:pt x="21" y="2352"/>
                  </a:lnTo>
                  <a:lnTo>
                    <a:pt x="16" y="2369"/>
                  </a:lnTo>
                  <a:lnTo>
                    <a:pt x="11" y="2386"/>
                  </a:lnTo>
                  <a:lnTo>
                    <a:pt x="5" y="2421"/>
                  </a:lnTo>
                  <a:lnTo>
                    <a:pt x="2" y="2456"/>
                  </a:lnTo>
                  <a:lnTo>
                    <a:pt x="0" y="2490"/>
                  </a:lnTo>
                  <a:lnTo>
                    <a:pt x="0" y="2524"/>
                  </a:lnTo>
                  <a:lnTo>
                    <a:pt x="1" y="2555"/>
                  </a:lnTo>
                  <a:lnTo>
                    <a:pt x="1" y="2607"/>
                  </a:lnTo>
                  <a:lnTo>
                    <a:pt x="2" y="2745"/>
                  </a:lnTo>
                  <a:lnTo>
                    <a:pt x="5" y="2933"/>
                  </a:lnTo>
                  <a:lnTo>
                    <a:pt x="7" y="3172"/>
                  </a:lnTo>
                  <a:lnTo>
                    <a:pt x="1245" y="3172"/>
                  </a:lnTo>
                  <a:lnTo>
                    <a:pt x="1251" y="3172"/>
                  </a:lnTo>
                  <a:lnTo>
                    <a:pt x="2509" y="3172"/>
                  </a:lnTo>
                  <a:lnTo>
                    <a:pt x="2509" y="2597"/>
                  </a:lnTo>
                  <a:lnTo>
                    <a:pt x="2509" y="2550"/>
                  </a:lnTo>
                  <a:lnTo>
                    <a:pt x="2508" y="2524"/>
                  </a:lnTo>
                  <a:lnTo>
                    <a:pt x="2506" y="2498"/>
                  </a:lnTo>
                  <a:lnTo>
                    <a:pt x="2502" y="2471"/>
                  </a:lnTo>
                  <a:lnTo>
                    <a:pt x="2496" y="2445"/>
                  </a:lnTo>
                  <a:lnTo>
                    <a:pt x="2487" y="2417"/>
                  </a:lnTo>
                  <a:lnTo>
                    <a:pt x="2481" y="2404"/>
                  </a:lnTo>
                  <a:lnTo>
                    <a:pt x="2475" y="2390"/>
                  </a:lnTo>
                  <a:lnTo>
                    <a:pt x="2467" y="2377"/>
                  </a:lnTo>
                  <a:lnTo>
                    <a:pt x="2460" y="2363"/>
                  </a:lnTo>
                  <a:lnTo>
                    <a:pt x="2450" y="2349"/>
                  </a:lnTo>
                  <a:lnTo>
                    <a:pt x="2440" y="2337"/>
                  </a:lnTo>
                  <a:lnTo>
                    <a:pt x="2429" y="2325"/>
                  </a:lnTo>
                  <a:lnTo>
                    <a:pt x="2415" y="2312"/>
                  </a:lnTo>
                  <a:lnTo>
                    <a:pt x="2402" y="2300"/>
                  </a:lnTo>
                  <a:lnTo>
                    <a:pt x="2387" y="2287"/>
                  </a:lnTo>
                  <a:lnTo>
                    <a:pt x="2369" y="2276"/>
                  </a:lnTo>
                  <a:lnTo>
                    <a:pt x="2352" y="2264"/>
                  </a:lnTo>
                  <a:lnTo>
                    <a:pt x="2332" y="2254"/>
                  </a:lnTo>
                  <a:lnTo>
                    <a:pt x="2311" y="2243"/>
                  </a:lnTo>
                  <a:lnTo>
                    <a:pt x="2289" y="2233"/>
                  </a:lnTo>
                  <a:lnTo>
                    <a:pt x="2264" y="2223"/>
                  </a:lnTo>
                  <a:lnTo>
                    <a:pt x="2238" y="2214"/>
                  </a:lnTo>
                  <a:lnTo>
                    <a:pt x="2211" y="2206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5" name="Freeform 54"/>
            <p:cNvSpPr>
              <a:spLocks/>
            </p:cNvSpPr>
            <p:nvPr/>
          </p:nvSpPr>
          <p:spPr bwMode="auto">
            <a:xfrm>
              <a:off x="3822700" y="3016250"/>
              <a:ext cx="1339850" cy="871538"/>
            </a:xfrm>
            <a:custGeom>
              <a:avLst/>
              <a:gdLst>
                <a:gd name="T0" fmla="*/ 2147483647 w 2532"/>
                <a:gd name="T1" fmla="*/ 2147483647 h 1648"/>
                <a:gd name="T2" fmla="*/ 2147483647 w 2532"/>
                <a:gd name="T3" fmla="*/ 2147483647 h 1648"/>
                <a:gd name="T4" fmla="*/ 2147483647 w 2532"/>
                <a:gd name="T5" fmla="*/ 2147483647 h 1648"/>
                <a:gd name="T6" fmla="*/ 2147483647 w 2532"/>
                <a:gd name="T7" fmla="*/ 2147483647 h 1648"/>
                <a:gd name="T8" fmla="*/ 2147483647 w 2532"/>
                <a:gd name="T9" fmla="*/ 2147483647 h 1648"/>
                <a:gd name="T10" fmla="*/ 2147483647 w 2532"/>
                <a:gd name="T11" fmla="*/ 2147483647 h 1648"/>
                <a:gd name="T12" fmla="*/ 2147483647 w 2532"/>
                <a:gd name="T13" fmla="*/ 2147483647 h 1648"/>
                <a:gd name="T14" fmla="*/ 2147483647 w 2532"/>
                <a:gd name="T15" fmla="*/ 2147483647 h 1648"/>
                <a:gd name="T16" fmla="*/ 2147483647 w 2532"/>
                <a:gd name="T17" fmla="*/ 2147483647 h 1648"/>
                <a:gd name="T18" fmla="*/ 2147483647 w 2532"/>
                <a:gd name="T19" fmla="*/ 2147483647 h 1648"/>
                <a:gd name="T20" fmla="*/ 2147483647 w 2532"/>
                <a:gd name="T21" fmla="*/ 2147483647 h 1648"/>
                <a:gd name="T22" fmla="*/ 2147483647 w 2532"/>
                <a:gd name="T23" fmla="*/ 2147483647 h 1648"/>
                <a:gd name="T24" fmla="*/ 2147483647 w 2532"/>
                <a:gd name="T25" fmla="*/ 2147483647 h 1648"/>
                <a:gd name="T26" fmla="*/ 2147483647 w 2532"/>
                <a:gd name="T27" fmla="*/ 2147483647 h 1648"/>
                <a:gd name="T28" fmla="*/ 2147483647 w 2532"/>
                <a:gd name="T29" fmla="*/ 2147483647 h 1648"/>
                <a:gd name="T30" fmla="*/ 2147483647 w 2532"/>
                <a:gd name="T31" fmla="*/ 2147483647 h 1648"/>
                <a:gd name="T32" fmla="*/ 2147483647 w 2532"/>
                <a:gd name="T33" fmla="*/ 2147483647 h 1648"/>
                <a:gd name="T34" fmla="*/ 2147483647 w 2532"/>
                <a:gd name="T35" fmla="*/ 1035367577 h 1648"/>
                <a:gd name="T36" fmla="*/ 2147483647 w 2532"/>
                <a:gd name="T37" fmla="*/ 1478937053 h 1648"/>
                <a:gd name="T38" fmla="*/ 2147483647 w 2532"/>
                <a:gd name="T39" fmla="*/ 2147483647 h 1648"/>
                <a:gd name="T40" fmla="*/ 2147483647 w 2532"/>
                <a:gd name="T41" fmla="*/ 2147483647 h 1648"/>
                <a:gd name="T42" fmla="*/ 2147483647 w 2532"/>
                <a:gd name="T43" fmla="*/ 2147483647 h 1648"/>
                <a:gd name="T44" fmla="*/ 2147483647 w 2532"/>
                <a:gd name="T45" fmla="*/ 2147483647 h 1648"/>
                <a:gd name="T46" fmla="*/ 2147483647 w 2532"/>
                <a:gd name="T47" fmla="*/ 2147483647 h 1648"/>
                <a:gd name="T48" fmla="*/ 2147483647 w 2532"/>
                <a:gd name="T49" fmla="*/ 2147483647 h 1648"/>
                <a:gd name="T50" fmla="*/ 2147483647 w 2532"/>
                <a:gd name="T51" fmla="*/ 2147483647 h 1648"/>
                <a:gd name="T52" fmla="*/ 2147483647 w 2532"/>
                <a:gd name="T53" fmla="*/ 2147483647 h 1648"/>
                <a:gd name="T54" fmla="*/ 2147483647 w 2532"/>
                <a:gd name="T55" fmla="*/ 2147483647 h 1648"/>
                <a:gd name="T56" fmla="*/ 2147483647 w 2532"/>
                <a:gd name="T57" fmla="*/ 2147483647 h 1648"/>
                <a:gd name="T58" fmla="*/ 2147483647 w 2532"/>
                <a:gd name="T59" fmla="*/ 2147483647 h 1648"/>
                <a:gd name="T60" fmla="*/ 2147483647 w 2532"/>
                <a:gd name="T61" fmla="*/ 2147483647 h 1648"/>
                <a:gd name="T62" fmla="*/ 2147483647 w 2532"/>
                <a:gd name="T63" fmla="*/ 2147483647 h 1648"/>
                <a:gd name="T64" fmla="*/ 2147483647 w 2532"/>
                <a:gd name="T65" fmla="*/ 2147483647 h 1648"/>
                <a:gd name="T66" fmla="*/ 2147483647 w 2532"/>
                <a:gd name="T67" fmla="*/ 2147483647 h 1648"/>
                <a:gd name="T68" fmla="*/ 2147483647 w 2532"/>
                <a:gd name="T69" fmla="*/ 2147483647 h 1648"/>
                <a:gd name="T70" fmla="*/ 2147483647 w 2532"/>
                <a:gd name="T71" fmla="*/ 2147483647 h 1648"/>
                <a:gd name="T72" fmla="*/ 2147483647 w 2532"/>
                <a:gd name="T73" fmla="*/ 2147483647 h 1648"/>
                <a:gd name="T74" fmla="*/ 2147483647 w 2532"/>
                <a:gd name="T75" fmla="*/ 2147483647 h 1648"/>
                <a:gd name="T76" fmla="*/ 2147483647 w 2532"/>
                <a:gd name="T77" fmla="*/ 2147483647 h 1648"/>
                <a:gd name="T78" fmla="*/ 2147483647 w 2532"/>
                <a:gd name="T79" fmla="*/ 2147483647 h 1648"/>
                <a:gd name="T80" fmla="*/ 2147483647 w 2532"/>
                <a:gd name="T81" fmla="*/ 2147483647 h 1648"/>
                <a:gd name="T82" fmla="*/ 2147483647 w 2532"/>
                <a:gd name="T83" fmla="*/ 591518869 h 1648"/>
                <a:gd name="T84" fmla="*/ 2147483647 w 2532"/>
                <a:gd name="T85" fmla="*/ 0 h 1648"/>
                <a:gd name="T86" fmla="*/ 2147483647 w 2532"/>
                <a:gd name="T87" fmla="*/ 2147483647 h 1648"/>
                <a:gd name="T88" fmla="*/ 2147483647 w 2532"/>
                <a:gd name="T89" fmla="*/ 2147483647 h 1648"/>
                <a:gd name="T90" fmla="*/ 2147483647 w 2532"/>
                <a:gd name="T91" fmla="*/ 2147483647 h 1648"/>
                <a:gd name="T92" fmla="*/ 2147483647 w 2532"/>
                <a:gd name="T93" fmla="*/ 2147483647 h 1648"/>
                <a:gd name="T94" fmla="*/ 2147483647 w 2532"/>
                <a:gd name="T95" fmla="*/ 2147483647 h 1648"/>
                <a:gd name="T96" fmla="*/ 2147483647 w 2532"/>
                <a:gd name="T97" fmla="*/ 2147483647 h 1648"/>
                <a:gd name="T98" fmla="*/ 2147483647 w 2532"/>
                <a:gd name="T99" fmla="*/ 2147483647 h 1648"/>
                <a:gd name="T100" fmla="*/ 2147483647 w 2532"/>
                <a:gd name="T101" fmla="*/ 2147483647 h 1648"/>
                <a:gd name="T102" fmla="*/ 2147483647 w 2532"/>
                <a:gd name="T103" fmla="*/ 2147483647 h 1648"/>
                <a:gd name="T104" fmla="*/ 2147483647 w 2532"/>
                <a:gd name="T105" fmla="*/ 2147483647 h 1648"/>
                <a:gd name="T106" fmla="*/ 2147483647 w 2532"/>
                <a:gd name="T107" fmla="*/ 2147483647 h 1648"/>
                <a:gd name="T108" fmla="*/ 2147483647 w 2532"/>
                <a:gd name="T109" fmla="*/ 2147483647 h 1648"/>
                <a:gd name="T110" fmla="*/ 2147483647 w 2532"/>
                <a:gd name="T111" fmla="*/ 2147483647 h 1648"/>
                <a:gd name="T112" fmla="*/ 2147483647 w 2532"/>
                <a:gd name="T113" fmla="*/ 2147483647 h 1648"/>
                <a:gd name="T114" fmla="*/ 1481851875 w 2532"/>
                <a:gd name="T115" fmla="*/ 2147483647 h 1648"/>
                <a:gd name="T116" fmla="*/ 148129096 w 2532"/>
                <a:gd name="T117" fmla="*/ 2147483647 h 1648"/>
                <a:gd name="T118" fmla="*/ 0 w 2532"/>
                <a:gd name="T119" fmla="*/ 2147483647 h 1648"/>
                <a:gd name="T120" fmla="*/ 0 w 2532"/>
                <a:gd name="T121" fmla="*/ 2147483647 h 1648"/>
                <a:gd name="T122" fmla="*/ 2147483647 w 2532"/>
                <a:gd name="T123" fmla="*/ 2147483647 h 1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2" h="1648">
                  <a:moveTo>
                    <a:pt x="2532" y="1648"/>
                  </a:moveTo>
                  <a:lnTo>
                    <a:pt x="2532" y="1648"/>
                  </a:lnTo>
                  <a:lnTo>
                    <a:pt x="2532" y="480"/>
                  </a:lnTo>
                  <a:lnTo>
                    <a:pt x="2532" y="429"/>
                  </a:lnTo>
                  <a:lnTo>
                    <a:pt x="2530" y="401"/>
                  </a:lnTo>
                  <a:lnTo>
                    <a:pt x="2528" y="370"/>
                  </a:lnTo>
                  <a:lnTo>
                    <a:pt x="2523" y="339"/>
                  </a:lnTo>
                  <a:lnTo>
                    <a:pt x="2517" y="307"/>
                  </a:lnTo>
                  <a:lnTo>
                    <a:pt x="2508" y="275"/>
                  </a:lnTo>
                  <a:lnTo>
                    <a:pt x="2503" y="260"/>
                  </a:lnTo>
                  <a:lnTo>
                    <a:pt x="2497" y="244"/>
                  </a:lnTo>
                  <a:lnTo>
                    <a:pt x="2490" y="229"/>
                  </a:lnTo>
                  <a:lnTo>
                    <a:pt x="2482" y="214"/>
                  </a:lnTo>
                  <a:lnTo>
                    <a:pt x="2474" y="199"/>
                  </a:lnTo>
                  <a:lnTo>
                    <a:pt x="2464" y="186"/>
                  </a:lnTo>
                  <a:lnTo>
                    <a:pt x="2452" y="172"/>
                  </a:lnTo>
                  <a:lnTo>
                    <a:pt x="2440" y="160"/>
                  </a:lnTo>
                  <a:lnTo>
                    <a:pt x="2426" y="147"/>
                  </a:lnTo>
                  <a:lnTo>
                    <a:pt x="2413" y="136"/>
                  </a:lnTo>
                  <a:lnTo>
                    <a:pt x="2397" y="126"/>
                  </a:lnTo>
                  <a:lnTo>
                    <a:pt x="2379" y="116"/>
                  </a:lnTo>
                  <a:lnTo>
                    <a:pt x="2361" y="108"/>
                  </a:lnTo>
                  <a:lnTo>
                    <a:pt x="2341" y="100"/>
                  </a:lnTo>
                  <a:lnTo>
                    <a:pt x="2320" y="93"/>
                  </a:lnTo>
                  <a:lnTo>
                    <a:pt x="2297" y="88"/>
                  </a:lnTo>
                  <a:lnTo>
                    <a:pt x="2272" y="84"/>
                  </a:lnTo>
                  <a:lnTo>
                    <a:pt x="2246" y="80"/>
                  </a:lnTo>
                  <a:lnTo>
                    <a:pt x="2178" y="73"/>
                  </a:lnTo>
                  <a:lnTo>
                    <a:pt x="2057" y="57"/>
                  </a:lnTo>
                  <a:lnTo>
                    <a:pt x="1985" y="47"/>
                  </a:lnTo>
                  <a:lnTo>
                    <a:pt x="1911" y="35"/>
                  </a:lnTo>
                  <a:lnTo>
                    <a:pt x="1836" y="21"/>
                  </a:lnTo>
                  <a:lnTo>
                    <a:pt x="1767" y="7"/>
                  </a:lnTo>
                  <a:lnTo>
                    <a:pt x="1765" y="7"/>
                  </a:lnTo>
                  <a:lnTo>
                    <a:pt x="1762" y="10"/>
                  </a:lnTo>
                  <a:lnTo>
                    <a:pt x="1756" y="20"/>
                  </a:lnTo>
                  <a:lnTo>
                    <a:pt x="1740" y="56"/>
                  </a:lnTo>
                  <a:lnTo>
                    <a:pt x="1729" y="80"/>
                  </a:lnTo>
                  <a:lnTo>
                    <a:pt x="1714" y="108"/>
                  </a:lnTo>
                  <a:lnTo>
                    <a:pt x="1696" y="137"/>
                  </a:lnTo>
                  <a:lnTo>
                    <a:pt x="1685" y="152"/>
                  </a:lnTo>
                  <a:lnTo>
                    <a:pt x="1674" y="168"/>
                  </a:lnTo>
                  <a:lnTo>
                    <a:pt x="1662" y="184"/>
                  </a:lnTo>
                  <a:lnTo>
                    <a:pt x="1648" y="199"/>
                  </a:lnTo>
                  <a:lnTo>
                    <a:pt x="1633" y="215"/>
                  </a:lnTo>
                  <a:lnTo>
                    <a:pt x="1617" y="230"/>
                  </a:lnTo>
                  <a:lnTo>
                    <a:pt x="1600" y="245"/>
                  </a:lnTo>
                  <a:lnTo>
                    <a:pt x="1581" y="259"/>
                  </a:lnTo>
                  <a:lnTo>
                    <a:pt x="1560" y="272"/>
                  </a:lnTo>
                  <a:lnTo>
                    <a:pt x="1539" y="284"/>
                  </a:lnTo>
                  <a:lnTo>
                    <a:pt x="1516" y="297"/>
                  </a:lnTo>
                  <a:lnTo>
                    <a:pt x="1490" y="308"/>
                  </a:lnTo>
                  <a:lnTo>
                    <a:pt x="1464" y="318"/>
                  </a:lnTo>
                  <a:lnTo>
                    <a:pt x="1434" y="327"/>
                  </a:lnTo>
                  <a:lnTo>
                    <a:pt x="1404" y="334"/>
                  </a:lnTo>
                  <a:lnTo>
                    <a:pt x="1372" y="339"/>
                  </a:lnTo>
                  <a:lnTo>
                    <a:pt x="1338" y="344"/>
                  </a:lnTo>
                  <a:lnTo>
                    <a:pt x="1301" y="346"/>
                  </a:lnTo>
                  <a:lnTo>
                    <a:pt x="1268" y="346"/>
                  </a:lnTo>
                  <a:lnTo>
                    <a:pt x="1237" y="344"/>
                  </a:lnTo>
                  <a:lnTo>
                    <a:pt x="1207" y="340"/>
                  </a:lnTo>
                  <a:lnTo>
                    <a:pt x="1178" y="335"/>
                  </a:lnTo>
                  <a:lnTo>
                    <a:pt x="1151" y="328"/>
                  </a:lnTo>
                  <a:lnTo>
                    <a:pt x="1125" y="319"/>
                  </a:lnTo>
                  <a:lnTo>
                    <a:pt x="1099" y="309"/>
                  </a:lnTo>
                  <a:lnTo>
                    <a:pt x="1075" y="297"/>
                  </a:lnTo>
                  <a:lnTo>
                    <a:pt x="1053" y="284"/>
                  </a:lnTo>
                  <a:lnTo>
                    <a:pt x="1031" y="271"/>
                  </a:lnTo>
                  <a:lnTo>
                    <a:pt x="1011" y="257"/>
                  </a:lnTo>
                  <a:lnTo>
                    <a:pt x="991" y="241"/>
                  </a:lnTo>
                  <a:lnTo>
                    <a:pt x="973" y="226"/>
                  </a:lnTo>
                  <a:lnTo>
                    <a:pt x="955" y="210"/>
                  </a:lnTo>
                  <a:lnTo>
                    <a:pt x="939" y="193"/>
                  </a:lnTo>
                  <a:lnTo>
                    <a:pt x="924" y="177"/>
                  </a:lnTo>
                  <a:lnTo>
                    <a:pt x="897" y="143"/>
                  </a:lnTo>
                  <a:lnTo>
                    <a:pt x="874" y="111"/>
                  </a:lnTo>
                  <a:lnTo>
                    <a:pt x="854" y="82"/>
                  </a:lnTo>
                  <a:lnTo>
                    <a:pt x="837" y="54"/>
                  </a:lnTo>
                  <a:lnTo>
                    <a:pt x="813" y="14"/>
                  </a:lnTo>
                  <a:lnTo>
                    <a:pt x="806" y="4"/>
                  </a:lnTo>
                  <a:lnTo>
                    <a:pt x="802" y="1"/>
                  </a:lnTo>
                  <a:lnTo>
                    <a:pt x="801" y="0"/>
                  </a:lnTo>
                  <a:lnTo>
                    <a:pt x="730" y="16"/>
                  </a:lnTo>
                  <a:lnTo>
                    <a:pt x="653" y="31"/>
                  </a:lnTo>
                  <a:lnTo>
                    <a:pt x="575" y="43"/>
                  </a:lnTo>
                  <a:lnTo>
                    <a:pt x="498" y="56"/>
                  </a:lnTo>
                  <a:lnTo>
                    <a:pt x="426" y="65"/>
                  </a:lnTo>
                  <a:lnTo>
                    <a:pt x="365" y="73"/>
                  </a:lnTo>
                  <a:lnTo>
                    <a:pt x="318" y="78"/>
                  </a:lnTo>
                  <a:lnTo>
                    <a:pt x="290" y="80"/>
                  </a:lnTo>
                  <a:lnTo>
                    <a:pt x="261" y="80"/>
                  </a:lnTo>
                  <a:lnTo>
                    <a:pt x="235" y="83"/>
                  </a:lnTo>
                  <a:lnTo>
                    <a:pt x="210" y="88"/>
                  </a:lnTo>
                  <a:lnTo>
                    <a:pt x="188" y="93"/>
                  </a:lnTo>
                  <a:lnTo>
                    <a:pt x="166" y="99"/>
                  </a:lnTo>
                  <a:lnTo>
                    <a:pt x="147" y="106"/>
                  </a:lnTo>
                  <a:lnTo>
                    <a:pt x="129" y="115"/>
                  </a:lnTo>
                  <a:lnTo>
                    <a:pt x="113" y="125"/>
                  </a:lnTo>
                  <a:lnTo>
                    <a:pt x="98" y="136"/>
                  </a:lnTo>
                  <a:lnTo>
                    <a:pt x="84" y="148"/>
                  </a:lnTo>
                  <a:lnTo>
                    <a:pt x="72" y="161"/>
                  </a:lnTo>
                  <a:lnTo>
                    <a:pt x="61" y="174"/>
                  </a:lnTo>
                  <a:lnTo>
                    <a:pt x="51" y="188"/>
                  </a:lnTo>
                  <a:lnTo>
                    <a:pt x="42" y="203"/>
                  </a:lnTo>
                  <a:lnTo>
                    <a:pt x="35" y="218"/>
                  </a:lnTo>
                  <a:lnTo>
                    <a:pt x="27" y="233"/>
                  </a:lnTo>
                  <a:lnTo>
                    <a:pt x="22" y="249"/>
                  </a:lnTo>
                  <a:lnTo>
                    <a:pt x="17" y="265"/>
                  </a:lnTo>
                  <a:lnTo>
                    <a:pt x="13" y="281"/>
                  </a:lnTo>
                  <a:lnTo>
                    <a:pt x="10" y="298"/>
                  </a:lnTo>
                  <a:lnTo>
                    <a:pt x="5" y="330"/>
                  </a:lnTo>
                  <a:lnTo>
                    <a:pt x="1" y="362"/>
                  </a:lnTo>
                  <a:lnTo>
                    <a:pt x="0" y="395"/>
                  </a:lnTo>
                  <a:lnTo>
                    <a:pt x="0" y="424"/>
                  </a:lnTo>
                  <a:lnTo>
                    <a:pt x="0" y="475"/>
                  </a:lnTo>
                  <a:lnTo>
                    <a:pt x="0" y="1648"/>
                  </a:lnTo>
                  <a:lnTo>
                    <a:pt x="2532" y="1648"/>
                  </a:lnTo>
                  <a:close/>
                </a:path>
              </a:pathLst>
            </a:custGeom>
            <a:solidFill>
              <a:srgbClr val="CAE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6" name="Freeform 55"/>
            <p:cNvSpPr>
              <a:spLocks/>
            </p:cNvSpPr>
            <p:nvPr/>
          </p:nvSpPr>
          <p:spPr bwMode="auto">
            <a:xfrm>
              <a:off x="4246563" y="3016250"/>
              <a:ext cx="511175" cy="339725"/>
            </a:xfrm>
            <a:custGeom>
              <a:avLst/>
              <a:gdLst>
                <a:gd name="T0" fmla="*/ 0 w 966"/>
                <a:gd name="T1" fmla="*/ 0 h 642"/>
                <a:gd name="T2" fmla="*/ 889055033 w 966"/>
                <a:gd name="T3" fmla="*/ 2147483647 h 642"/>
                <a:gd name="T4" fmla="*/ 2147483647 w 966"/>
                <a:gd name="T5" fmla="*/ 2147483647 h 642"/>
                <a:gd name="T6" fmla="*/ 2147483647 w 966"/>
                <a:gd name="T7" fmla="*/ 2147483647 h 642"/>
                <a:gd name="T8" fmla="*/ 2147483647 w 966"/>
                <a:gd name="T9" fmla="*/ 2147483647 h 642"/>
                <a:gd name="T10" fmla="*/ 2147483647 w 966"/>
                <a:gd name="T11" fmla="*/ 2147483647 h 642"/>
                <a:gd name="T12" fmla="*/ 2147483647 w 966"/>
                <a:gd name="T13" fmla="*/ 2147483647 h 642"/>
                <a:gd name="T14" fmla="*/ 2147483647 w 966"/>
                <a:gd name="T15" fmla="*/ 2147483647 h 642"/>
                <a:gd name="T16" fmla="*/ 2147483647 w 966"/>
                <a:gd name="T17" fmla="*/ 2147483647 h 642"/>
                <a:gd name="T18" fmla="*/ 2147483647 w 966"/>
                <a:gd name="T19" fmla="*/ 2147483647 h 642"/>
                <a:gd name="T20" fmla="*/ 2147483647 w 966"/>
                <a:gd name="T21" fmla="*/ 2147483647 h 642"/>
                <a:gd name="T22" fmla="*/ 2147483647 w 966"/>
                <a:gd name="T23" fmla="*/ 2147483647 h 642"/>
                <a:gd name="T24" fmla="*/ 2147483647 w 966"/>
                <a:gd name="T25" fmla="*/ 2147483647 h 642"/>
                <a:gd name="T26" fmla="*/ 2147483647 w 966"/>
                <a:gd name="T27" fmla="*/ 2147483647 h 642"/>
                <a:gd name="T28" fmla="*/ 2147483647 w 966"/>
                <a:gd name="T29" fmla="*/ 2147483647 h 642"/>
                <a:gd name="T30" fmla="*/ 2147483647 w 966"/>
                <a:gd name="T31" fmla="*/ 2147483647 h 642"/>
                <a:gd name="T32" fmla="*/ 2147483647 w 966"/>
                <a:gd name="T33" fmla="*/ 2147483647 h 642"/>
                <a:gd name="T34" fmla="*/ 2147483647 w 966"/>
                <a:gd name="T35" fmla="*/ 2147483647 h 642"/>
                <a:gd name="T36" fmla="*/ 2147483647 w 966"/>
                <a:gd name="T37" fmla="*/ 2147483647 h 642"/>
                <a:gd name="T38" fmla="*/ 2147483647 w 966"/>
                <a:gd name="T39" fmla="*/ 2147483647 h 642"/>
                <a:gd name="T40" fmla="*/ 2147483647 w 966"/>
                <a:gd name="T41" fmla="*/ 2147483647 h 642"/>
                <a:gd name="T42" fmla="*/ 2147483647 w 966"/>
                <a:gd name="T43" fmla="*/ 2147483647 h 642"/>
                <a:gd name="T44" fmla="*/ 2147483647 w 966"/>
                <a:gd name="T45" fmla="*/ 2147483647 h 642"/>
                <a:gd name="T46" fmla="*/ 2147483647 w 966"/>
                <a:gd name="T47" fmla="*/ 2147483647 h 642"/>
                <a:gd name="T48" fmla="*/ 2147483647 w 966"/>
                <a:gd name="T49" fmla="*/ 1037184129 h 642"/>
                <a:gd name="T50" fmla="*/ 2147483647 w 966"/>
                <a:gd name="T51" fmla="*/ 2147483647 h 642"/>
                <a:gd name="T52" fmla="*/ 2147483647 w 966"/>
                <a:gd name="T53" fmla="*/ 2147483647 h 642"/>
                <a:gd name="T54" fmla="*/ 2147483647 w 966"/>
                <a:gd name="T55" fmla="*/ 2147483647 h 642"/>
                <a:gd name="T56" fmla="*/ 2147483647 w 966"/>
                <a:gd name="T57" fmla="*/ 2147483647 h 642"/>
                <a:gd name="T58" fmla="*/ 2147483647 w 966"/>
                <a:gd name="T59" fmla="*/ 2147483647 h 642"/>
                <a:gd name="T60" fmla="*/ 2147483647 w 966"/>
                <a:gd name="T61" fmla="*/ 2147483647 h 642"/>
                <a:gd name="T62" fmla="*/ 2147483647 w 966"/>
                <a:gd name="T63" fmla="*/ 2147483647 h 642"/>
                <a:gd name="T64" fmla="*/ 2147483647 w 966"/>
                <a:gd name="T65" fmla="*/ 2147483647 h 642"/>
                <a:gd name="T66" fmla="*/ 2147483647 w 966"/>
                <a:gd name="T67" fmla="*/ 1629980971 h 642"/>
                <a:gd name="T68" fmla="*/ 0 w 966"/>
                <a:gd name="T69" fmla="*/ 0 h 6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66" h="642">
                  <a:moveTo>
                    <a:pt x="0" y="0"/>
                  </a:moveTo>
                  <a:lnTo>
                    <a:pt x="0" y="0"/>
                  </a:lnTo>
                  <a:lnTo>
                    <a:pt x="2" y="16"/>
                  </a:lnTo>
                  <a:lnTo>
                    <a:pt x="6" y="36"/>
                  </a:lnTo>
                  <a:lnTo>
                    <a:pt x="12" y="63"/>
                  </a:lnTo>
                  <a:lnTo>
                    <a:pt x="21" y="95"/>
                  </a:lnTo>
                  <a:lnTo>
                    <a:pt x="33" y="132"/>
                  </a:lnTo>
                  <a:lnTo>
                    <a:pt x="50" y="174"/>
                  </a:lnTo>
                  <a:lnTo>
                    <a:pt x="60" y="197"/>
                  </a:lnTo>
                  <a:lnTo>
                    <a:pt x="71" y="220"/>
                  </a:lnTo>
                  <a:lnTo>
                    <a:pt x="84" y="245"/>
                  </a:lnTo>
                  <a:lnTo>
                    <a:pt x="97" y="270"/>
                  </a:lnTo>
                  <a:lnTo>
                    <a:pt x="114" y="294"/>
                  </a:lnTo>
                  <a:lnTo>
                    <a:pt x="130" y="320"/>
                  </a:lnTo>
                  <a:lnTo>
                    <a:pt x="148" y="348"/>
                  </a:lnTo>
                  <a:lnTo>
                    <a:pt x="168" y="374"/>
                  </a:lnTo>
                  <a:lnTo>
                    <a:pt x="189" y="401"/>
                  </a:lnTo>
                  <a:lnTo>
                    <a:pt x="212" y="428"/>
                  </a:lnTo>
                  <a:lnTo>
                    <a:pt x="237" y="455"/>
                  </a:lnTo>
                  <a:lnTo>
                    <a:pt x="264" y="482"/>
                  </a:lnTo>
                  <a:lnTo>
                    <a:pt x="293" y="510"/>
                  </a:lnTo>
                  <a:lnTo>
                    <a:pt x="324" y="537"/>
                  </a:lnTo>
                  <a:lnTo>
                    <a:pt x="357" y="564"/>
                  </a:lnTo>
                  <a:lnTo>
                    <a:pt x="392" y="590"/>
                  </a:lnTo>
                  <a:lnTo>
                    <a:pt x="429" y="616"/>
                  </a:lnTo>
                  <a:lnTo>
                    <a:pt x="469" y="642"/>
                  </a:lnTo>
                  <a:lnTo>
                    <a:pt x="486" y="630"/>
                  </a:lnTo>
                  <a:lnTo>
                    <a:pt x="506" y="616"/>
                  </a:lnTo>
                  <a:lnTo>
                    <a:pt x="530" y="596"/>
                  </a:lnTo>
                  <a:lnTo>
                    <a:pt x="561" y="572"/>
                  </a:lnTo>
                  <a:lnTo>
                    <a:pt x="597" y="543"/>
                  </a:lnTo>
                  <a:lnTo>
                    <a:pt x="636" y="508"/>
                  </a:lnTo>
                  <a:lnTo>
                    <a:pt x="675" y="469"/>
                  </a:lnTo>
                  <a:lnTo>
                    <a:pt x="717" y="426"/>
                  </a:lnTo>
                  <a:lnTo>
                    <a:pt x="738" y="402"/>
                  </a:lnTo>
                  <a:lnTo>
                    <a:pt x="759" y="377"/>
                  </a:lnTo>
                  <a:lnTo>
                    <a:pt x="780" y="351"/>
                  </a:lnTo>
                  <a:lnTo>
                    <a:pt x="801" y="325"/>
                  </a:lnTo>
                  <a:lnTo>
                    <a:pt x="821" y="298"/>
                  </a:lnTo>
                  <a:lnTo>
                    <a:pt x="841" y="270"/>
                  </a:lnTo>
                  <a:lnTo>
                    <a:pt x="861" y="240"/>
                  </a:lnTo>
                  <a:lnTo>
                    <a:pt x="879" y="209"/>
                  </a:lnTo>
                  <a:lnTo>
                    <a:pt x="897" y="178"/>
                  </a:lnTo>
                  <a:lnTo>
                    <a:pt x="913" y="145"/>
                  </a:lnTo>
                  <a:lnTo>
                    <a:pt x="928" y="113"/>
                  </a:lnTo>
                  <a:lnTo>
                    <a:pt x="943" y="78"/>
                  </a:lnTo>
                  <a:lnTo>
                    <a:pt x="955" y="43"/>
                  </a:lnTo>
                  <a:lnTo>
                    <a:pt x="966" y="7"/>
                  </a:lnTo>
                  <a:lnTo>
                    <a:pt x="939" y="12"/>
                  </a:lnTo>
                  <a:lnTo>
                    <a:pt x="865" y="23"/>
                  </a:lnTo>
                  <a:lnTo>
                    <a:pt x="814" y="30"/>
                  </a:lnTo>
                  <a:lnTo>
                    <a:pt x="754" y="37"/>
                  </a:lnTo>
                  <a:lnTo>
                    <a:pt x="688" y="43"/>
                  </a:lnTo>
                  <a:lnTo>
                    <a:pt x="616" y="49"/>
                  </a:lnTo>
                  <a:lnTo>
                    <a:pt x="540" y="53"/>
                  </a:lnTo>
                  <a:lnTo>
                    <a:pt x="461" y="56"/>
                  </a:lnTo>
                  <a:lnTo>
                    <a:pt x="381" y="56"/>
                  </a:lnTo>
                  <a:lnTo>
                    <a:pt x="341" y="54"/>
                  </a:lnTo>
                  <a:lnTo>
                    <a:pt x="300" y="53"/>
                  </a:lnTo>
                  <a:lnTo>
                    <a:pt x="261" y="49"/>
                  </a:lnTo>
                  <a:lnTo>
                    <a:pt x="221" y="46"/>
                  </a:lnTo>
                  <a:lnTo>
                    <a:pt x="182" y="41"/>
                  </a:lnTo>
                  <a:lnTo>
                    <a:pt x="143" y="36"/>
                  </a:lnTo>
                  <a:lnTo>
                    <a:pt x="105" y="28"/>
                  </a:lnTo>
                  <a:lnTo>
                    <a:pt x="69" y="20"/>
                  </a:lnTo>
                  <a:lnTo>
                    <a:pt x="33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7" name="Freeform 56"/>
            <p:cNvSpPr>
              <a:spLocks/>
            </p:cNvSpPr>
            <p:nvPr/>
          </p:nvSpPr>
          <p:spPr bwMode="auto">
            <a:xfrm>
              <a:off x="4414838" y="3019425"/>
              <a:ext cx="488950" cy="495300"/>
            </a:xfrm>
            <a:custGeom>
              <a:avLst/>
              <a:gdLst>
                <a:gd name="T0" fmla="*/ 2147483647 w 924"/>
                <a:gd name="T1" fmla="*/ 0 h 934"/>
                <a:gd name="T2" fmla="*/ 2147483647 w 924"/>
                <a:gd name="T3" fmla="*/ 0 h 934"/>
                <a:gd name="T4" fmla="*/ 2147483647 w 924"/>
                <a:gd name="T5" fmla="*/ 2147483647 h 934"/>
                <a:gd name="T6" fmla="*/ 2147483647 w 924"/>
                <a:gd name="T7" fmla="*/ 2147483647 h 934"/>
                <a:gd name="T8" fmla="*/ 2147483647 w 924"/>
                <a:gd name="T9" fmla="*/ 2147483647 h 934"/>
                <a:gd name="T10" fmla="*/ 2147483647 w 924"/>
                <a:gd name="T11" fmla="*/ 2147483647 h 934"/>
                <a:gd name="T12" fmla="*/ 2147483647 w 924"/>
                <a:gd name="T13" fmla="*/ 2147483647 h 934"/>
                <a:gd name="T14" fmla="*/ 2147483647 w 924"/>
                <a:gd name="T15" fmla="*/ 2147483647 h 934"/>
                <a:gd name="T16" fmla="*/ 2147483647 w 924"/>
                <a:gd name="T17" fmla="*/ 2147483647 h 934"/>
                <a:gd name="T18" fmla="*/ 0 w 924"/>
                <a:gd name="T19" fmla="*/ 2147483647 h 934"/>
                <a:gd name="T20" fmla="*/ 2147483647 w 924"/>
                <a:gd name="T21" fmla="*/ 2147483647 h 934"/>
                <a:gd name="T22" fmla="*/ 2147483647 w 924"/>
                <a:gd name="T23" fmla="*/ 2147483647 h 934"/>
                <a:gd name="T24" fmla="*/ 2147483647 w 924"/>
                <a:gd name="T25" fmla="*/ 2147483647 h 934"/>
                <a:gd name="T26" fmla="*/ 2147483647 w 924"/>
                <a:gd name="T27" fmla="*/ 2147483647 h 934"/>
                <a:gd name="T28" fmla="*/ 2147483647 w 924"/>
                <a:gd name="T29" fmla="*/ 2147483647 h 934"/>
                <a:gd name="T30" fmla="*/ 2147483647 w 924"/>
                <a:gd name="T31" fmla="*/ 2147483647 h 934"/>
                <a:gd name="T32" fmla="*/ 2147483647 w 924"/>
                <a:gd name="T33" fmla="*/ 2147483647 h 934"/>
                <a:gd name="T34" fmla="*/ 2147483647 w 924"/>
                <a:gd name="T35" fmla="*/ 2147483647 h 934"/>
                <a:gd name="T36" fmla="*/ 2147483647 w 924"/>
                <a:gd name="T37" fmla="*/ 2147483647 h 934"/>
                <a:gd name="T38" fmla="*/ 2147483647 w 924"/>
                <a:gd name="T39" fmla="*/ 0 h 9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24" h="934">
                  <a:moveTo>
                    <a:pt x="648" y="0"/>
                  </a:moveTo>
                  <a:lnTo>
                    <a:pt x="648" y="0"/>
                  </a:lnTo>
                  <a:lnTo>
                    <a:pt x="587" y="62"/>
                  </a:lnTo>
                  <a:lnTo>
                    <a:pt x="521" y="133"/>
                  </a:lnTo>
                  <a:lnTo>
                    <a:pt x="434" y="224"/>
                  </a:lnTo>
                  <a:lnTo>
                    <a:pt x="334" y="332"/>
                  </a:lnTo>
                  <a:lnTo>
                    <a:pt x="225" y="452"/>
                  </a:lnTo>
                  <a:lnTo>
                    <a:pt x="111" y="581"/>
                  </a:lnTo>
                  <a:lnTo>
                    <a:pt x="55" y="645"/>
                  </a:lnTo>
                  <a:lnTo>
                    <a:pt x="0" y="712"/>
                  </a:lnTo>
                  <a:lnTo>
                    <a:pt x="147" y="934"/>
                  </a:lnTo>
                  <a:lnTo>
                    <a:pt x="200" y="878"/>
                  </a:lnTo>
                  <a:lnTo>
                    <a:pt x="264" y="807"/>
                  </a:lnTo>
                  <a:lnTo>
                    <a:pt x="352" y="709"/>
                  </a:lnTo>
                  <a:lnTo>
                    <a:pt x="464" y="584"/>
                  </a:lnTo>
                  <a:lnTo>
                    <a:pt x="596" y="432"/>
                  </a:lnTo>
                  <a:lnTo>
                    <a:pt x="751" y="253"/>
                  </a:lnTo>
                  <a:lnTo>
                    <a:pt x="924" y="49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rgbClr val="DF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8" name="Freeform 57"/>
            <p:cNvSpPr>
              <a:spLocks/>
            </p:cNvSpPr>
            <p:nvPr/>
          </p:nvSpPr>
          <p:spPr bwMode="auto">
            <a:xfrm>
              <a:off x="4103688" y="3016250"/>
              <a:ext cx="496888" cy="498475"/>
            </a:xfrm>
            <a:custGeom>
              <a:avLst/>
              <a:gdLst>
                <a:gd name="T0" fmla="*/ 2147483647 w 937"/>
                <a:gd name="T1" fmla="*/ 0 h 941"/>
                <a:gd name="T2" fmla="*/ 0 w 937"/>
                <a:gd name="T3" fmla="*/ 2147483647 h 941"/>
                <a:gd name="T4" fmla="*/ 0 w 937"/>
                <a:gd name="T5" fmla="*/ 2147483647 h 941"/>
                <a:gd name="T6" fmla="*/ 2147483647 w 937"/>
                <a:gd name="T7" fmla="*/ 2147483647 h 941"/>
                <a:gd name="T8" fmla="*/ 2147483647 w 937"/>
                <a:gd name="T9" fmla="*/ 2147483647 h 941"/>
                <a:gd name="T10" fmla="*/ 2147483647 w 937"/>
                <a:gd name="T11" fmla="*/ 2147483647 h 941"/>
                <a:gd name="T12" fmla="*/ 2147483647 w 937"/>
                <a:gd name="T13" fmla="*/ 2147483647 h 941"/>
                <a:gd name="T14" fmla="*/ 2147483647 w 937"/>
                <a:gd name="T15" fmla="*/ 2147483647 h 941"/>
                <a:gd name="T16" fmla="*/ 2147483647 w 937"/>
                <a:gd name="T17" fmla="*/ 2147483647 h 941"/>
                <a:gd name="T18" fmla="*/ 2147483647 w 937"/>
                <a:gd name="T19" fmla="*/ 2147483647 h 941"/>
                <a:gd name="T20" fmla="*/ 2147483647 w 937"/>
                <a:gd name="T21" fmla="*/ 2147483647 h 941"/>
                <a:gd name="T22" fmla="*/ 2147483647 w 937"/>
                <a:gd name="T23" fmla="*/ 2147483647 h 941"/>
                <a:gd name="T24" fmla="*/ 2147483647 w 937"/>
                <a:gd name="T25" fmla="*/ 2147483647 h 941"/>
                <a:gd name="T26" fmla="*/ 2147483647 w 937"/>
                <a:gd name="T27" fmla="*/ 2147483647 h 941"/>
                <a:gd name="T28" fmla="*/ 2147483647 w 937"/>
                <a:gd name="T29" fmla="*/ 2147483647 h 941"/>
                <a:gd name="T30" fmla="*/ 2147483647 w 937"/>
                <a:gd name="T31" fmla="*/ 2147483647 h 941"/>
                <a:gd name="T32" fmla="*/ 2147483647 w 937"/>
                <a:gd name="T33" fmla="*/ 2147483647 h 941"/>
                <a:gd name="T34" fmla="*/ 2147483647 w 937"/>
                <a:gd name="T35" fmla="*/ 2147483647 h 941"/>
                <a:gd name="T36" fmla="*/ 2147483647 w 937"/>
                <a:gd name="T37" fmla="*/ 2147483647 h 941"/>
                <a:gd name="T38" fmla="*/ 2147483647 w 937"/>
                <a:gd name="T39" fmla="*/ 2147483647 h 941"/>
                <a:gd name="T40" fmla="*/ 2147483647 w 937"/>
                <a:gd name="T41" fmla="*/ 2147483647 h 941"/>
                <a:gd name="T42" fmla="*/ 2147483647 w 937"/>
                <a:gd name="T43" fmla="*/ 2147483647 h 941"/>
                <a:gd name="T44" fmla="*/ 2147483647 w 937"/>
                <a:gd name="T45" fmla="*/ 2147483647 h 941"/>
                <a:gd name="T46" fmla="*/ 2147483647 w 937"/>
                <a:gd name="T47" fmla="*/ 2147483647 h 941"/>
                <a:gd name="T48" fmla="*/ 2147483647 w 937"/>
                <a:gd name="T49" fmla="*/ 0 h 941"/>
                <a:gd name="T50" fmla="*/ 2147483647 w 937"/>
                <a:gd name="T51" fmla="*/ 0 h 9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7" h="941">
                  <a:moveTo>
                    <a:pt x="270" y="0"/>
                  </a:moveTo>
                  <a:lnTo>
                    <a:pt x="0" y="51"/>
                  </a:lnTo>
                  <a:lnTo>
                    <a:pt x="61" y="130"/>
                  </a:lnTo>
                  <a:lnTo>
                    <a:pt x="130" y="221"/>
                  </a:lnTo>
                  <a:lnTo>
                    <a:pt x="223" y="338"/>
                  </a:lnTo>
                  <a:lnTo>
                    <a:pt x="332" y="474"/>
                  </a:lnTo>
                  <a:lnTo>
                    <a:pt x="392" y="548"/>
                  </a:lnTo>
                  <a:lnTo>
                    <a:pt x="457" y="625"/>
                  </a:lnTo>
                  <a:lnTo>
                    <a:pt x="523" y="703"/>
                  </a:lnTo>
                  <a:lnTo>
                    <a:pt x="591" y="782"/>
                  </a:lnTo>
                  <a:lnTo>
                    <a:pt x="663" y="862"/>
                  </a:lnTo>
                  <a:lnTo>
                    <a:pt x="735" y="941"/>
                  </a:lnTo>
                  <a:lnTo>
                    <a:pt x="937" y="734"/>
                  </a:lnTo>
                  <a:lnTo>
                    <a:pt x="865" y="663"/>
                  </a:lnTo>
                  <a:lnTo>
                    <a:pt x="787" y="584"/>
                  </a:lnTo>
                  <a:lnTo>
                    <a:pt x="690" y="484"/>
                  </a:lnTo>
                  <a:lnTo>
                    <a:pt x="583" y="369"/>
                  </a:lnTo>
                  <a:lnTo>
                    <a:pt x="527" y="308"/>
                  </a:lnTo>
                  <a:lnTo>
                    <a:pt x="471" y="246"/>
                  </a:lnTo>
                  <a:lnTo>
                    <a:pt x="417" y="183"/>
                  </a:lnTo>
                  <a:lnTo>
                    <a:pt x="365" y="121"/>
                  </a:lnTo>
                  <a:lnTo>
                    <a:pt x="315" y="59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F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9" name="Freeform 58"/>
            <p:cNvSpPr>
              <a:spLocks/>
            </p:cNvSpPr>
            <p:nvPr/>
          </p:nvSpPr>
          <p:spPr bwMode="auto">
            <a:xfrm>
              <a:off x="3908425" y="3016250"/>
              <a:ext cx="285750" cy="354013"/>
            </a:xfrm>
            <a:custGeom>
              <a:avLst/>
              <a:gdLst>
                <a:gd name="T0" fmla="*/ 2147483647 w 540"/>
                <a:gd name="T1" fmla="*/ 2147483647 h 668"/>
                <a:gd name="T2" fmla="*/ 2147483647 w 540"/>
                <a:gd name="T3" fmla="*/ 2147483647 h 668"/>
                <a:gd name="T4" fmla="*/ 2147483647 w 540"/>
                <a:gd name="T5" fmla="*/ 2147483647 h 668"/>
                <a:gd name="T6" fmla="*/ 2147483647 w 540"/>
                <a:gd name="T7" fmla="*/ 2147483647 h 668"/>
                <a:gd name="T8" fmla="*/ 2147483647 w 540"/>
                <a:gd name="T9" fmla="*/ 2147483647 h 668"/>
                <a:gd name="T10" fmla="*/ 2147483647 w 540"/>
                <a:gd name="T11" fmla="*/ 2147483647 h 668"/>
                <a:gd name="T12" fmla="*/ 2147483647 w 540"/>
                <a:gd name="T13" fmla="*/ 2147483647 h 668"/>
                <a:gd name="T14" fmla="*/ 2147483647 w 540"/>
                <a:gd name="T15" fmla="*/ 2147483647 h 668"/>
                <a:gd name="T16" fmla="*/ 2147483647 w 540"/>
                <a:gd name="T17" fmla="*/ 2147483647 h 668"/>
                <a:gd name="T18" fmla="*/ 2147483647 w 540"/>
                <a:gd name="T19" fmla="*/ 2147483647 h 668"/>
                <a:gd name="T20" fmla="*/ 2147483647 w 540"/>
                <a:gd name="T21" fmla="*/ 2147483647 h 668"/>
                <a:gd name="T22" fmla="*/ 2147483647 w 540"/>
                <a:gd name="T23" fmla="*/ 2147483647 h 668"/>
                <a:gd name="T24" fmla="*/ 2147483647 w 540"/>
                <a:gd name="T25" fmla="*/ 2147483647 h 668"/>
                <a:gd name="T26" fmla="*/ 2147483647 w 540"/>
                <a:gd name="T27" fmla="*/ 2147483647 h 668"/>
                <a:gd name="T28" fmla="*/ 2147483647 w 540"/>
                <a:gd name="T29" fmla="*/ 2147483647 h 668"/>
                <a:gd name="T30" fmla="*/ 2147483647 w 540"/>
                <a:gd name="T31" fmla="*/ 2147483647 h 668"/>
                <a:gd name="T32" fmla="*/ 2147483647 w 540"/>
                <a:gd name="T33" fmla="*/ 2147483647 h 668"/>
                <a:gd name="T34" fmla="*/ 2147483647 w 540"/>
                <a:gd name="T35" fmla="*/ 2147483647 h 668"/>
                <a:gd name="T36" fmla="*/ 2147483647 w 540"/>
                <a:gd name="T37" fmla="*/ 2147483647 h 668"/>
                <a:gd name="T38" fmla="*/ 2147483647 w 540"/>
                <a:gd name="T39" fmla="*/ 2147483647 h 668"/>
                <a:gd name="T40" fmla="*/ 2147483647 w 540"/>
                <a:gd name="T41" fmla="*/ 2147483647 h 668"/>
                <a:gd name="T42" fmla="*/ 2147483647 w 540"/>
                <a:gd name="T43" fmla="*/ 2147483647 h 668"/>
                <a:gd name="T44" fmla="*/ 2147483647 w 540"/>
                <a:gd name="T45" fmla="*/ 2147483647 h 668"/>
                <a:gd name="T46" fmla="*/ 2147483647 w 540"/>
                <a:gd name="T47" fmla="*/ 2147483647 h 668"/>
                <a:gd name="T48" fmla="*/ 2147483647 w 540"/>
                <a:gd name="T49" fmla="*/ 2147483647 h 668"/>
                <a:gd name="T50" fmla="*/ 2147483647 w 540"/>
                <a:gd name="T51" fmla="*/ 2147483647 h 668"/>
                <a:gd name="T52" fmla="*/ 2147483647 w 540"/>
                <a:gd name="T53" fmla="*/ 2147483647 h 668"/>
                <a:gd name="T54" fmla="*/ 2147483647 w 540"/>
                <a:gd name="T55" fmla="*/ 2147483647 h 668"/>
                <a:gd name="T56" fmla="*/ 2147483647 w 540"/>
                <a:gd name="T57" fmla="*/ 2147483647 h 668"/>
                <a:gd name="T58" fmla="*/ 2147483647 w 540"/>
                <a:gd name="T59" fmla="*/ 2147483647 h 668"/>
                <a:gd name="T60" fmla="*/ 2147483647 w 540"/>
                <a:gd name="T61" fmla="*/ 2147483647 h 668"/>
                <a:gd name="T62" fmla="*/ 148129096 w 540"/>
                <a:gd name="T63" fmla="*/ 2147483647 h 668"/>
                <a:gd name="T64" fmla="*/ 2147483647 w 540"/>
                <a:gd name="T65" fmla="*/ 2147483647 h 668"/>
                <a:gd name="T66" fmla="*/ 2147483647 w 540"/>
                <a:gd name="T67" fmla="*/ 2147483647 h 668"/>
                <a:gd name="T68" fmla="*/ 2147483647 w 540"/>
                <a:gd name="T69" fmla="*/ 2147483647 h 668"/>
                <a:gd name="T70" fmla="*/ 2147483647 w 540"/>
                <a:gd name="T71" fmla="*/ 2147483647 h 668"/>
                <a:gd name="T72" fmla="*/ 2147483647 w 540"/>
                <a:gd name="T73" fmla="*/ 2147483647 h 668"/>
                <a:gd name="T74" fmla="*/ 2147483647 w 540"/>
                <a:gd name="T75" fmla="*/ 2147483647 h 668"/>
                <a:gd name="T76" fmla="*/ 2147483647 w 540"/>
                <a:gd name="T77" fmla="*/ 2147483647 h 668"/>
                <a:gd name="T78" fmla="*/ 2147483647 w 540"/>
                <a:gd name="T79" fmla="*/ 2147483647 h 668"/>
                <a:gd name="T80" fmla="*/ 2147483647 w 540"/>
                <a:gd name="T81" fmla="*/ 2147483647 h 668"/>
                <a:gd name="T82" fmla="*/ 2147483647 w 540"/>
                <a:gd name="T83" fmla="*/ 2147483647 h 668"/>
                <a:gd name="T84" fmla="*/ 2147483647 w 540"/>
                <a:gd name="T85" fmla="*/ 2147483647 h 668"/>
                <a:gd name="T86" fmla="*/ 2147483647 w 540"/>
                <a:gd name="T87" fmla="*/ 2147483647 h 668"/>
                <a:gd name="T88" fmla="*/ 2147483647 w 540"/>
                <a:gd name="T89" fmla="*/ 2147483647 h 668"/>
                <a:gd name="T90" fmla="*/ 2147483647 w 540"/>
                <a:gd name="T91" fmla="*/ 297708504 h 668"/>
                <a:gd name="T92" fmla="*/ 2147483647 w 540"/>
                <a:gd name="T93" fmla="*/ 2147483647 h 6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40" h="668">
                  <a:moveTo>
                    <a:pt x="493" y="36"/>
                  </a:moveTo>
                  <a:lnTo>
                    <a:pt x="493" y="36"/>
                  </a:lnTo>
                  <a:lnTo>
                    <a:pt x="487" y="38"/>
                  </a:lnTo>
                  <a:lnTo>
                    <a:pt x="472" y="43"/>
                  </a:lnTo>
                  <a:lnTo>
                    <a:pt x="449" y="52"/>
                  </a:lnTo>
                  <a:lnTo>
                    <a:pt x="435" y="58"/>
                  </a:lnTo>
                  <a:lnTo>
                    <a:pt x="422" y="65"/>
                  </a:lnTo>
                  <a:lnTo>
                    <a:pt x="407" y="74"/>
                  </a:lnTo>
                  <a:lnTo>
                    <a:pt x="392" y="84"/>
                  </a:lnTo>
                  <a:lnTo>
                    <a:pt x="377" y="95"/>
                  </a:lnTo>
                  <a:lnTo>
                    <a:pt x="364" y="109"/>
                  </a:lnTo>
                  <a:lnTo>
                    <a:pt x="350" y="124"/>
                  </a:lnTo>
                  <a:lnTo>
                    <a:pt x="339" y="140"/>
                  </a:lnTo>
                  <a:lnTo>
                    <a:pt x="328" y="158"/>
                  </a:lnTo>
                  <a:lnTo>
                    <a:pt x="320" y="178"/>
                  </a:lnTo>
                  <a:lnTo>
                    <a:pt x="313" y="202"/>
                  </a:lnTo>
                  <a:lnTo>
                    <a:pt x="307" y="223"/>
                  </a:lnTo>
                  <a:lnTo>
                    <a:pt x="302" y="242"/>
                  </a:lnTo>
                  <a:lnTo>
                    <a:pt x="298" y="261"/>
                  </a:lnTo>
                  <a:lnTo>
                    <a:pt x="297" y="278"/>
                  </a:lnTo>
                  <a:lnTo>
                    <a:pt x="294" y="293"/>
                  </a:lnTo>
                  <a:lnTo>
                    <a:pt x="294" y="320"/>
                  </a:lnTo>
                  <a:lnTo>
                    <a:pt x="295" y="341"/>
                  </a:lnTo>
                  <a:lnTo>
                    <a:pt x="297" y="356"/>
                  </a:lnTo>
                  <a:lnTo>
                    <a:pt x="300" y="369"/>
                  </a:lnTo>
                  <a:lnTo>
                    <a:pt x="310" y="369"/>
                  </a:lnTo>
                  <a:lnTo>
                    <a:pt x="321" y="371"/>
                  </a:lnTo>
                  <a:lnTo>
                    <a:pt x="336" y="374"/>
                  </a:lnTo>
                  <a:lnTo>
                    <a:pt x="354" y="377"/>
                  </a:lnTo>
                  <a:lnTo>
                    <a:pt x="372" y="385"/>
                  </a:lnTo>
                  <a:lnTo>
                    <a:pt x="393" y="393"/>
                  </a:lnTo>
                  <a:lnTo>
                    <a:pt x="415" y="407"/>
                  </a:lnTo>
                  <a:lnTo>
                    <a:pt x="425" y="414"/>
                  </a:lnTo>
                  <a:lnTo>
                    <a:pt x="437" y="422"/>
                  </a:lnTo>
                  <a:lnTo>
                    <a:pt x="448" y="432"/>
                  </a:lnTo>
                  <a:lnTo>
                    <a:pt x="459" y="442"/>
                  </a:lnTo>
                  <a:lnTo>
                    <a:pt x="469" y="454"/>
                  </a:lnTo>
                  <a:lnTo>
                    <a:pt x="479" y="466"/>
                  </a:lnTo>
                  <a:lnTo>
                    <a:pt x="488" y="480"/>
                  </a:lnTo>
                  <a:lnTo>
                    <a:pt x="497" y="495"/>
                  </a:lnTo>
                  <a:lnTo>
                    <a:pt x="506" y="512"/>
                  </a:lnTo>
                  <a:lnTo>
                    <a:pt x="513" y="529"/>
                  </a:lnTo>
                  <a:lnTo>
                    <a:pt x="521" y="548"/>
                  </a:lnTo>
                  <a:lnTo>
                    <a:pt x="527" y="569"/>
                  </a:lnTo>
                  <a:lnTo>
                    <a:pt x="532" y="591"/>
                  </a:lnTo>
                  <a:lnTo>
                    <a:pt x="536" y="615"/>
                  </a:lnTo>
                  <a:lnTo>
                    <a:pt x="539" y="641"/>
                  </a:lnTo>
                  <a:lnTo>
                    <a:pt x="540" y="668"/>
                  </a:lnTo>
                  <a:lnTo>
                    <a:pt x="475" y="668"/>
                  </a:lnTo>
                  <a:lnTo>
                    <a:pt x="474" y="657"/>
                  </a:lnTo>
                  <a:lnTo>
                    <a:pt x="467" y="627"/>
                  </a:lnTo>
                  <a:lnTo>
                    <a:pt x="463" y="607"/>
                  </a:lnTo>
                  <a:lnTo>
                    <a:pt x="456" y="586"/>
                  </a:lnTo>
                  <a:lnTo>
                    <a:pt x="448" y="563"/>
                  </a:lnTo>
                  <a:lnTo>
                    <a:pt x="438" y="541"/>
                  </a:lnTo>
                  <a:lnTo>
                    <a:pt x="424" y="517"/>
                  </a:lnTo>
                  <a:lnTo>
                    <a:pt x="417" y="506"/>
                  </a:lnTo>
                  <a:lnTo>
                    <a:pt x="409" y="495"/>
                  </a:lnTo>
                  <a:lnTo>
                    <a:pt x="401" y="484"/>
                  </a:lnTo>
                  <a:lnTo>
                    <a:pt x="392" y="474"/>
                  </a:lnTo>
                  <a:lnTo>
                    <a:pt x="381" y="465"/>
                  </a:lnTo>
                  <a:lnTo>
                    <a:pt x="371" y="456"/>
                  </a:lnTo>
                  <a:lnTo>
                    <a:pt x="359" y="449"/>
                  </a:lnTo>
                  <a:lnTo>
                    <a:pt x="346" y="443"/>
                  </a:lnTo>
                  <a:lnTo>
                    <a:pt x="334" y="437"/>
                  </a:lnTo>
                  <a:lnTo>
                    <a:pt x="319" y="432"/>
                  </a:lnTo>
                  <a:lnTo>
                    <a:pt x="304" y="429"/>
                  </a:lnTo>
                  <a:lnTo>
                    <a:pt x="288" y="427"/>
                  </a:lnTo>
                  <a:lnTo>
                    <a:pt x="272" y="427"/>
                  </a:lnTo>
                  <a:lnTo>
                    <a:pt x="255" y="428"/>
                  </a:lnTo>
                  <a:lnTo>
                    <a:pt x="240" y="429"/>
                  </a:lnTo>
                  <a:lnTo>
                    <a:pt x="226" y="433"/>
                  </a:lnTo>
                  <a:lnTo>
                    <a:pt x="214" y="438"/>
                  </a:lnTo>
                  <a:lnTo>
                    <a:pt x="201" y="443"/>
                  </a:lnTo>
                  <a:lnTo>
                    <a:pt x="190" y="449"/>
                  </a:lnTo>
                  <a:lnTo>
                    <a:pt x="179" y="455"/>
                  </a:lnTo>
                  <a:lnTo>
                    <a:pt x="169" y="464"/>
                  </a:lnTo>
                  <a:lnTo>
                    <a:pt x="161" y="473"/>
                  </a:lnTo>
                  <a:lnTo>
                    <a:pt x="152" y="481"/>
                  </a:lnTo>
                  <a:lnTo>
                    <a:pt x="143" y="490"/>
                  </a:lnTo>
                  <a:lnTo>
                    <a:pt x="128" y="511"/>
                  </a:lnTo>
                  <a:lnTo>
                    <a:pt x="116" y="532"/>
                  </a:lnTo>
                  <a:lnTo>
                    <a:pt x="106" y="554"/>
                  </a:lnTo>
                  <a:lnTo>
                    <a:pt x="98" y="575"/>
                  </a:lnTo>
                  <a:lnTo>
                    <a:pt x="91" y="596"/>
                  </a:lnTo>
                  <a:lnTo>
                    <a:pt x="85" y="615"/>
                  </a:lnTo>
                  <a:lnTo>
                    <a:pt x="81" y="632"/>
                  </a:lnTo>
                  <a:lnTo>
                    <a:pt x="76" y="658"/>
                  </a:lnTo>
                  <a:lnTo>
                    <a:pt x="75" y="668"/>
                  </a:lnTo>
                  <a:lnTo>
                    <a:pt x="0" y="668"/>
                  </a:lnTo>
                  <a:lnTo>
                    <a:pt x="1" y="654"/>
                  </a:lnTo>
                  <a:lnTo>
                    <a:pt x="8" y="621"/>
                  </a:lnTo>
                  <a:lnTo>
                    <a:pt x="13" y="599"/>
                  </a:lnTo>
                  <a:lnTo>
                    <a:pt x="22" y="573"/>
                  </a:lnTo>
                  <a:lnTo>
                    <a:pt x="31" y="546"/>
                  </a:lnTo>
                  <a:lnTo>
                    <a:pt x="42" y="518"/>
                  </a:lnTo>
                  <a:lnTo>
                    <a:pt x="55" y="490"/>
                  </a:lnTo>
                  <a:lnTo>
                    <a:pt x="72" y="463"/>
                  </a:lnTo>
                  <a:lnTo>
                    <a:pt x="80" y="450"/>
                  </a:lnTo>
                  <a:lnTo>
                    <a:pt x="90" y="438"/>
                  </a:lnTo>
                  <a:lnTo>
                    <a:pt x="100" y="427"/>
                  </a:lnTo>
                  <a:lnTo>
                    <a:pt x="111" y="416"/>
                  </a:lnTo>
                  <a:lnTo>
                    <a:pt x="123" y="406"/>
                  </a:lnTo>
                  <a:lnTo>
                    <a:pt x="136" y="396"/>
                  </a:lnTo>
                  <a:lnTo>
                    <a:pt x="148" y="388"/>
                  </a:lnTo>
                  <a:lnTo>
                    <a:pt x="163" y="381"/>
                  </a:lnTo>
                  <a:lnTo>
                    <a:pt x="178" y="376"/>
                  </a:lnTo>
                  <a:lnTo>
                    <a:pt x="193" y="372"/>
                  </a:lnTo>
                  <a:lnTo>
                    <a:pt x="209" y="369"/>
                  </a:lnTo>
                  <a:lnTo>
                    <a:pt x="226" y="369"/>
                  </a:lnTo>
                  <a:lnTo>
                    <a:pt x="226" y="351"/>
                  </a:lnTo>
                  <a:lnTo>
                    <a:pt x="227" y="333"/>
                  </a:lnTo>
                  <a:lnTo>
                    <a:pt x="229" y="308"/>
                  </a:lnTo>
                  <a:lnTo>
                    <a:pt x="232" y="280"/>
                  </a:lnTo>
                  <a:lnTo>
                    <a:pt x="237" y="247"/>
                  </a:lnTo>
                  <a:lnTo>
                    <a:pt x="246" y="214"/>
                  </a:lnTo>
                  <a:lnTo>
                    <a:pt x="252" y="195"/>
                  </a:lnTo>
                  <a:lnTo>
                    <a:pt x="258" y="178"/>
                  </a:lnTo>
                  <a:lnTo>
                    <a:pt x="266" y="161"/>
                  </a:lnTo>
                  <a:lnTo>
                    <a:pt x="274" y="143"/>
                  </a:lnTo>
                  <a:lnTo>
                    <a:pt x="283" y="126"/>
                  </a:lnTo>
                  <a:lnTo>
                    <a:pt x="294" y="110"/>
                  </a:lnTo>
                  <a:lnTo>
                    <a:pt x="307" y="94"/>
                  </a:lnTo>
                  <a:lnTo>
                    <a:pt x="320" y="79"/>
                  </a:lnTo>
                  <a:lnTo>
                    <a:pt x="334" y="64"/>
                  </a:lnTo>
                  <a:lnTo>
                    <a:pt x="350" y="51"/>
                  </a:lnTo>
                  <a:lnTo>
                    <a:pt x="368" y="40"/>
                  </a:lnTo>
                  <a:lnTo>
                    <a:pt x="387" y="28"/>
                  </a:lnTo>
                  <a:lnTo>
                    <a:pt x="408" y="20"/>
                  </a:lnTo>
                  <a:lnTo>
                    <a:pt x="432" y="11"/>
                  </a:lnTo>
                  <a:lnTo>
                    <a:pt x="456" y="6"/>
                  </a:lnTo>
                  <a:lnTo>
                    <a:pt x="482" y="2"/>
                  </a:lnTo>
                  <a:lnTo>
                    <a:pt x="511" y="0"/>
                  </a:lnTo>
                  <a:lnTo>
                    <a:pt x="540" y="0"/>
                  </a:lnTo>
                  <a:lnTo>
                    <a:pt x="49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0" name="Freeform 59"/>
            <p:cNvSpPr>
              <a:spLocks/>
            </p:cNvSpPr>
            <p:nvPr/>
          </p:nvSpPr>
          <p:spPr bwMode="auto">
            <a:xfrm>
              <a:off x="3908425" y="3370263"/>
              <a:ext cx="146050" cy="449263"/>
            </a:xfrm>
            <a:custGeom>
              <a:avLst/>
              <a:gdLst>
                <a:gd name="T0" fmla="*/ 2147483647 w 275"/>
                <a:gd name="T1" fmla="*/ 0 h 851"/>
                <a:gd name="T2" fmla="*/ 2147483647 w 275"/>
                <a:gd name="T3" fmla="*/ 2147483647 h 851"/>
                <a:gd name="T4" fmla="*/ 599090196 w 275"/>
                <a:gd name="T5" fmla="*/ 2147483647 h 851"/>
                <a:gd name="T6" fmla="*/ 0 w 275"/>
                <a:gd name="T7" fmla="*/ 2147483647 h 851"/>
                <a:gd name="T8" fmla="*/ 149772416 w 275"/>
                <a:gd name="T9" fmla="*/ 2147483647 h 851"/>
                <a:gd name="T10" fmla="*/ 1647780181 w 275"/>
                <a:gd name="T11" fmla="*/ 2147483647 h 851"/>
                <a:gd name="T12" fmla="*/ 2147483647 w 275"/>
                <a:gd name="T13" fmla="*/ 2147483647 h 851"/>
                <a:gd name="T14" fmla="*/ 2147483647 w 275"/>
                <a:gd name="T15" fmla="*/ 2147483647 h 851"/>
                <a:gd name="T16" fmla="*/ 2147483647 w 275"/>
                <a:gd name="T17" fmla="*/ 2147483647 h 851"/>
                <a:gd name="T18" fmla="*/ 2147483647 w 275"/>
                <a:gd name="T19" fmla="*/ 2147483647 h 851"/>
                <a:gd name="T20" fmla="*/ 2147483647 w 275"/>
                <a:gd name="T21" fmla="*/ 2147483647 h 851"/>
                <a:gd name="T22" fmla="*/ 2147483647 w 275"/>
                <a:gd name="T23" fmla="*/ 2147483647 h 851"/>
                <a:gd name="T24" fmla="*/ 2147483647 w 275"/>
                <a:gd name="T25" fmla="*/ 2147483647 h 851"/>
                <a:gd name="T26" fmla="*/ 2147483647 w 275"/>
                <a:gd name="T27" fmla="*/ 2147483647 h 851"/>
                <a:gd name="T28" fmla="*/ 2147483647 w 275"/>
                <a:gd name="T29" fmla="*/ 2147483647 h 851"/>
                <a:gd name="T30" fmla="*/ 2147483647 w 275"/>
                <a:gd name="T31" fmla="*/ 2147483647 h 851"/>
                <a:gd name="T32" fmla="*/ 2147483647 w 275"/>
                <a:gd name="T33" fmla="*/ 2147483647 h 851"/>
                <a:gd name="T34" fmla="*/ 2147483647 w 275"/>
                <a:gd name="T35" fmla="*/ 2147483647 h 851"/>
                <a:gd name="T36" fmla="*/ 2147483647 w 275"/>
                <a:gd name="T37" fmla="*/ 2147483647 h 851"/>
                <a:gd name="T38" fmla="*/ 2147483647 w 275"/>
                <a:gd name="T39" fmla="*/ 2147483647 h 851"/>
                <a:gd name="T40" fmla="*/ 2147483647 w 275"/>
                <a:gd name="T41" fmla="*/ 2147483647 h 851"/>
                <a:gd name="T42" fmla="*/ 2147483647 w 275"/>
                <a:gd name="T43" fmla="*/ 2147483647 h 851"/>
                <a:gd name="T44" fmla="*/ 2147483647 w 275"/>
                <a:gd name="T45" fmla="*/ 2147483647 h 851"/>
                <a:gd name="T46" fmla="*/ 2147483647 w 275"/>
                <a:gd name="T47" fmla="*/ 2147483647 h 851"/>
                <a:gd name="T48" fmla="*/ 2147483647 w 275"/>
                <a:gd name="T49" fmla="*/ 2147483647 h 851"/>
                <a:gd name="T50" fmla="*/ 2147483647 w 275"/>
                <a:gd name="T51" fmla="*/ 2147483647 h 851"/>
                <a:gd name="T52" fmla="*/ 2147483647 w 275"/>
                <a:gd name="T53" fmla="*/ 2147483647 h 851"/>
                <a:gd name="T54" fmla="*/ 2147483647 w 275"/>
                <a:gd name="T55" fmla="*/ 2147483647 h 851"/>
                <a:gd name="T56" fmla="*/ 2147483647 w 275"/>
                <a:gd name="T57" fmla="*/ 2147483647 h 851"/>
                <a:gd name="T58" fmla="*/ 2147483647 w 275"/>
                <a:gd name="T59" fmla="*/ 2147483647 h 851"/>
                <a:gd name="T60" fmla="*/ 2147483647 w 275"/>
                <a:gd name="T61" fmla="*/ 2147483647 h 851"/>
                <a:gd name="T62" fmla="*/ 2147483647 w 275"/>
                <a:gd name="T63" fmla="*/ 2147483647 h 851"/>
                <a:gd name="T64" fmla="*/ 2147483647 w 275"/>
                <a:gd name="T65" fmla="*/ 2147483647 h 851"/>
                <a:gd name="T66" fmla="*/ 2147483647 w 275"/>
                <a:gd name="T67" fmla="*/ 2147483647 h 851"/>
                <a:gd name="T68" fmla="*/ 2147483647 w 275"/>
                <a:gd name="T69" fmla="*/ 2147483647 h 851"/>
                <a:gd name="T70" fmla="*/ 2147483647 w 275"/>
                <a:gd name="T71" fmla="*/ 2147483647 h 851"/>
                <a:gd name="T72" fmla="*/ 2147483647 w 275"/>
                <a:gd name="T73" fmla="*/ 2147483647 h 851"/>
                <a:gd name="T74" fmla="*/ 2147483647 w 275"/>
                <a:gd name="T75" fmla="*/ 2147483647 h 851"/>
                <a:gd name="T76" fmla="*/ 2147483647 w 275"/>
                <a:gd name="T77" fmla="*/ 2147483647 h 851"/>
                <a:gd name="T78" fmla="*/ 2147483647 w 275"/>
                <a:gd name="T79" fmla="*/ 2147483647 h 851"/>
                <a:gd name="T80" fmla="*/ 2147483647 w 275"/>
                <a:gd name="T81" fmla="*/ 2147483647 h 851"/>
                <a:gd name="T82" fmla="*/ 2147483647 w 275"/>
                <a:gd name="T83" fmla="*/ 2147483647 h 851"/>
                <a:gd name="T84" fmla="*/ 2147483647 w 275"/>
                <a:gd name="T85" fmla="*/ 2147483647 h 851"/>
                <a:gd name="T86" fmla="*/ 2147483647 w 275"/>
                <a:gd name="T87" fmla="*/ 2147483647 h 851"/>
                <a:gd name="T88" fmla="*/ 2147483647 w 275"/>
                <a:gd name="T89" fmla="*/ 2147483647 h 851"/>
                <a:gd name="T90" fmla="*/ 2147483647 w 275"/>
                <a:gd name="T91" fmla="*/ 2147483647 h 851"/>
                <a:gd name="T92" fmla="*/ 2147483647 w 275"/>
                <a:gd name="T93" fmla="*/ 2147483647 h 851"/>
                <a:gd name="T94" fmla="*/ 2147483647 w 275"/>
                <a:gd name="T95" fmla="*/ 2147483647 h 851"/>
                <a:gd name="T96" fmla="*/ 2147483647 w 275"/>
                <a:gd name="T97" fmla="*/ 2147483647 h 851"/>
                <a:gd name="T98" fmla="*/ 2147483647 w 275"/>
                <a:gd name="T99" fmla="*/ 2147483647 h 851"/>
                <a:gd name="T100" fmla="*/ 2147483647 w 275"/>
                <a:gd name="T101" fmla="*/ 0 h 8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5" h="851">
                  <a:moveTo>
                    <a:pt x="24" y="0"/>
                  </a:moveTo>
                  <a:lnTo>
                    <a:pt x="24" y="0"/>
                  </a:lnTo>
                  <a:lnTo>
                    <a:pt x="21" y="17"/>
                  </a:lnTo>
                  <a:lnTo>
                    <a:pt x="15" y="66"/>
                  </a:lnTo>
                  <a:lnTo>
                    <a:pt x="7" y="137"/>
                  </a:lnTo>
                  <a:lnTo>
                    <a:pt x="4" y="181"/>
                  </a:lnTo>
                  <a:lnTo>
                    <a:pt x="1" y="226"/>
                  </a:lnTo>
                  <a:lnTo>
                    <a:pt x="0" y="276"/>
                  </a:lnTo>
                  <a:lnTo>
                    <a:pt x="0" y="327"/>
                  </a:lnTo>
                  <a:lnTo>
                    <a:pt x="1" y="379"/>
                  </a:lnTo>
                  <a:lnTo>
                    <a:pt x="5" y="431"/>
                  </a:lnTo>
                  <a:lnTo>
                    <a:pt x="11" y="481"/>
                  </a:lnTo>
                  <a:lnTo>
                    <a:pt x="15" y="507"/>
                  </a:lnTo>
                  <a:lnTo>
                    <a:pt x="20" y="532"/>
                  </a:lnTo>
                  <a:lnTo>
                    <a:pt x="25" y="556"/>
                  </a:lnTo>
                  <a:lnTo>
                    <a:pt x="31" y="579"/>
                  </a:lnTo>
                  <a:lnTo>
                    <a:pt x="38" y="603"/>
                  </a:lnTo>
                  <a:lnTo>
                    <a:pt x="46" y="624"/>
                  </a:lnTo>
                  <a:lnTo>
                    <a:pt x="57" y="651"/>
                  </a:lnTo>
                  <a:lnTo>
                    <a:pt x="68" y="674"/>
                  </a:lnTo>
                  <a:lnTo>
                    <a:pt x="79" y="695"/>
                  </a:lnTo>
                  <a:lnTo>
                    <a:pt x="90" y="714"/>
                  </a:lnTo>
                  <a:lnTo>
                    <a:pt x="100" y="730"/>
                  </a:lnTo>
                  <a:lnTo>
                    <a:pt x="110" y="744"/>
                  </a:lnTo>
                  <a:lnTo>
                    <a:pt x="120" y="755"/>
                  </a:lnTo>
                  <a:lnTo>
                    <a:pt x="129" y="765"/>
                  </a:lnTo>
                  <a:lnTo>
                    <a:pt x="145" y="779"/>
                  </a:lnTo>
                  <a:lnTo>
                    <a:pt x="157" y="789"/>
                  </a:lnTo>
                  <a:lnTo>
                    <a:pt x="165" y="793"/>
                  </a:lnTo>
                  <a:lnTo>
                    <a:pt x="167" y="794"/>
                  </a:lnTo>
                  <a:lnTo>
                    <a:pt x="171" y="803"/>
                  </a:lnTo>
                  <a:lnTo>
                    <a:pt x="174" y="813"/>
                  </a:lnTo>
                  <a:lnTo>
                    <a:pt x="179" y="823"/>
                  </a:lnTo>
                  <a:lnTo>
                    <a:pt x="188" y="833"/>
                  </a:lnTo>
                  <a:lnTo>
                    <a:pt x="193" y="838"/>
                  </a:lnTo>
                  <a:lnTo>
                    <a:pt x="198" y="843"/>
                  </a:lnTo>
                  <a:lnTo>
                    <a:pt x="204" y="846"/>
                  </a:lnTo>
                  <a:lnTo>
                    <a:pt x="212" y="849"/>
                  </a:lnTo>
                  <a:lnTo>
                    <a:pt x="219" y="850"/>
                  </a:lnTo>
                  <a:lnTo>
                    <a:pt x="228" y="851"/>
                  </a:lnTo>
                  <a:lnTo>
                    <a:pt x="235" y="851"/>
                  </a:lnTo>
                  <a:lnTo>
                    <a:pt x="244" y="849"/>
                  </a:lnTo>
                  <a:lnTo>
                    <a:pt x="250" y="846"/>
                  </a:lnTo>
                  <a:lnTo>
                    <a:pt x="256" y="841"/>
                  </a:lnTo>
                  <a:lnTo>
                    <a:pt x="261" y="836"/>
                  </a:lnTo>
                  <a:lnTo>
                    <a:pt x="265" y="831"/>
                  </a:lnTo>
                  <a:lnTo>
                    <a:pt x="268" y="825"/>
                  </a:lnTo>
                  <a:lnTo>
                    <a:pt x="271" y="818"/>
                  </a:lnTo>
                  <a:lnTo>
                    <a:pt x="273" y="810"/>
                  </a:lnTo>
                  <a:lnTo>
                    <a:pt x="275" y="804"/>
                  </a:lnTo>
                  <a:lnTo>
                    <a:pt x="275" y="789"/>
                  </a:lnTo>
                  <a:lnTo>
                    <a:pt x="273" y="782"/>
                  </a:lnTo>
                  <a:lnTo>
                    <a:pt x="271" y="775"/>
                  </a:lnTo>
                  <a:lnTo>
                    <a:pt x="268" y="768"/>
                  </a:lnTo>
                  <a:lnTo>
                    <a:pt x="266" y="763"/>
                  </a:lnTo>
                  <a:lnTo>
                    <a:pt x="261" y="757"/>
                  </a:lnTo>
                  <a:lnTo>
                    <a:pt x="255" y="752"/>
                  </a:lnTo>
                  <a:lnTo>
                    <a:pt x="246" y="747"/>
                  </a:lnTo>
                  <a:lnTo>
                    <a:pt x="239" y="744"/>
                  </a:lnTo>
                  <a:lnTo>
                    <a:pt x="229" y="741"/>
                  </a:lnTo>
                  <a:lnTo>
                    <a:pt x="219" y="740"/>
                  </a:lnTo>
                  <a:lnTo>
                    <a:pt x="210" y="740"/>
                  </a:lnTo>
                  <a:lnTo>
                    <a:pt x="202" y="742"/>
                  </a:lnTo>
                  <a:lnTo>
                    <a:pt x="195" y="745"/>
                  </a:lnTo>
                  <a:lnTo>
                    <a:pt x="189" y="749"/>
                  </a:lnTo>
                  <a:lnTo>
                    <a:pt x="184" y="752"/>
                  </a:lnTo>
                  <a:lnTo>
                    <a:pt x="181" y="757"/>
                  </a:lnTo>
                  <a:lnTo>
                    <a:pt x="176" y="765"/>
                  </a:lnTo>
                  <a:lnTo>
                    <a:pt x="173" y="768"/>
                  </a:lnTo>
                  <a:lnTo>
                    <a:pt x="165" y="763"/>
                  </a:lnTo>
                  <a:lnTo>
                    <a:pt x="155" y="757"/>
                  </a:lnTo>
                  <a:lnTo>
                    <a:pt x="141" y="746"/>
                  </a:lnTo>
                  <a:lnTo>
                    <a:pt x="126" y="730"/>
                  </a:lnTo>
                  <a:lnTo>
                    <a:pt x="118" y="719"/>
                  </a:lnTo>
                  <a:lnTo>
                    <a:pt x="110" y="708"/>
                  </a:lnTo>
                  <a:lnTo>
                    <a:pt x="101" y="694"/>
                  </a:lnTo>
                  <a:lnTo>
                    <a:pt x="93" y="679"/>
                  </a:lnTo>
                  <a:lnTo>
                    <a:pt x="85" y="662"/>
                  </a:lnTo>
                  <a:lnTo>
                    <a:pt x="77" y="643"/>
                  </a:lnTo>
                  <a:lnTo>
                    <a:pt x="69" y="622"/>
                  </a:lnTo>
                  <a:lnTo>
                    <a:pt x="62" y="600"/>
                  </a:lnTo>
                  <a:lnTo>
                    <a:pt x="54" y="574"/>
                  </a:lnTo>
                  <a:lnTo>
                    <a:pt x="48" y="547"/>
                  </a:lnTo>
                  <a:lnTo>
                    <a:pt x="43" y="517"/>
                  </a:lnTo>
                  <a:lnTo>
                    <a:pt x="38" y="485"/>
                  </a:lnTo>
                  <a:lnTo>
                    <a:pt x="33" y="450"/>
                  </a:lnTo>
                  <a:lnTo>
                    <a:pt x="31" y="412"/>
                  </a:lnTo>
                  <a:lnTo>
                    <a:pt x="28" y="371"/>
                  </a:lnTo>
                  <a:lnTo>
                    <a:pt x="27" y="328"/>
                  </a:lnTo>
                  <a:lnTo>
                    <a:pt x="27" y="282"/>
                  </a:lnTo>
                  <a:lnTo>
                    <a:pt x="30" y="233"/>
                  </a:lnTo>
                  <a:lnTo>
                    <a:pt x="32" y="179"/>
                  </a:lnTo>
                  <a:lnTo>
                    <a:pt x="37" y="124"/>
                  </a:lnTo>
                  <a:lnTo>
                    <a:pt x="43" y="64"/>
                  </a:lnTo>
                  <a:lnTo>
                    <a:pt x="51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1" name="Freeform 60"/>
            <p:cNvSpPr>
              <a:spLocks/>
            </p:cNvSpPr>
            <p:nvPr/>
          </p:nvSpPr>
          <p:spPr bwMode="auto">
            <a:xfrm>
              <a:off x="3968750" y="3370263"/>
              <a:ext cx="217488" cy="365125"/>
            </a:xfrm>
            <a:custGeom>
              <a:avLst/>
              <a:gdLst>
                <a:gd name="T0" fmla="*/ 2147483647 w 412"/>
                <a:gd name="T1" fmla="*/ 0 h 690"/>
                <a:gd name="T2" fmla="*/ 2147483647 w 412"/>
                <a:gd name="T3" fmla="*/ 2147483647 h 690"/>
                <a:gd name="T4" fmla="*/ 2147483647 w 412"/>
                <a:gd name="T5" fmla="*/ 2147483647 h 690"/>
                <a:gd name="T6" fmla="*/ 2147483647 w 412"/>
                <a:gd name="T7" fmla="*/ 2147483647 h 690"/>
                <a:gd name="T8" fmla="*/ 2147483647 w 412"/>
                <a:gd name="T9" fmla="*/ 2147483647 h 690"/>
                <a:gd name="T10" fmla="*/ 2147483647 w 412"/>
                <a:gd name="T11" fmla="*/ 2147483647 h 690"/>
                <a:gd name="T12" fmla="*/ 2147483647 w 412"/>
                <a:gd name="T13" fmla="*/ 2147483647 h 690"/>
                <a:gd name="T14" fmla="*/ 2147483647 w 412"/>
                <a:gd name="T15" fmla="*/ 2147483647 h 690"/>
                <a:gd name="T16" fmla="*/ 2147483647 w 412"/>
                <a:gd name="T17" fmla="*/ 2147483647 h 690"/>
                <a:gd name="T18" fmla="*/ 2147483647 w 412"/>
                <a:gd name="T19" fmla="*/ 2147483647 h 690"/>
                <a:gd name="T20" fmla="*/ 2147483647 w 412"/>
                <a:gd name="T21" fmla="*/ 2147483647 h 690"/>
                <a:gd name="T22" fmla="*/ 2147483647 w 412"/>
                <a:gd name="T23" fmla="*/ 2147483647 h 690"/>
                <a:gd name="T24" fmla="*/ 2147483647 w 412"/>
                <a:gd name="T25" fmla="*/ 2147483647 h 690"/>
                <a:gd name="T26" fmla="*/ 2147483647 w 412"/>
                <a:gd name="T27" fmla="*/ 2147483647 h 690"/>
                <a:gd name="T28" fmla="*/ 2147483647 w 412"/>
                <a:gd name="T29" fmla="*/ 2147483647 h 690"/>
                <a:gd name="T30" fmla="*/ 2147483647 w 412"/>
                <a:gd name="T31" fmla="*/ 2147483647 h 690"/>
                <a:gd name="T32" fmla="*/ 2147483647 w 412"/>
                <a:gd name="T33" fmla="*/ 2147483647 h 690"/>
                <a:gd name="T34" fmla="*/ 2147483647 w 412"/>
                <a:gd name="T35" fmla="*/ 2147483647 h 690"/>
                <a:gd name="T36" fmla="*/ 2147483647 w 412"/>
                <a:gd name="T37" fmla="*/ 2147483647 h 690"/>
                <a:gd name="T38" fmla="*/ 2147483647 w 412"/>
                <a:gd name="T39" fmla="*/ 2147483647 h 690"/>
                <a:gd name="T40" fmla="*/ 2147483647 w 412"/>
                <a:gd name="T41" fmla="*/ 2147483647 h 690"/>
                <a:gd name="T42" fmla="*/ 2147483647 w 412"/>
                <a:gd name="T43" fmla="*/ 2147483647 h 690"/>
                <a:gd name="T44" fmla="*/ 2147483647 w 412"/>
                <a:gd name="T45" fmla="*/ 2147483647 h 690"/>
                <a:gd name="T46" fmla="*/ 1323918081 w 412"/>
                <a:gd name="T47" fmla="*/ 2147483647 h 690"/>
                <a:gd name="T48" fmla="*/ 441398758 w 412"/>
                <a:gd name="T49" fmla="*/ 2147483647 h 690"/>
                <a:gd name="T50" fmla="*/ 0 w 412"/>
                <a:gd name="T51" fmla="*/ 2147483647 h 690"/>
                <a:gd name="T52" fmla="*/ 0 w 412"/>
                <a:gd name="T53" fmla="*/ 2147483647 h 690"/>
                <a:gd name="T54" fmla="*/ 882519322 w 412"/>
                <a:gd name="T55" fmla="*/ 2147483647 h 690"/>
                <a:gd name="T56" fmla="*/ 1912171916 w 412"/>
                <a:gd name="T57" fmla="*/ 2147483647 h 690"/>
                <a:gd name="T58" fmla="*/ 2147483647 w 412"/>
                <a:gd name="T59" fmla="*/ 2147483647 h 690"/>
                <a:gd name="T60" fmla="*/ 2147483647 w 412"/>
                <a:gd name="T61" fmla="*/ 2147483647 h 690"/>
                <a:gd name="T62" fmla="*/ 2147483647 w 412"/>
                <a:gd name="T63" fmla="*/ 2147483647 h 690"/>
                <a:gd name="T64" fmla="*/ 2147483647 w 412"/>
                <a:gd name="T65" fmla="*/ 2147483647 h 690"/>
                <a:gd name="T66" fmla="*/ 2147483647 w 412"/>
                <a:gd name="T67" fmla="*/ 2147483647 h 690"/>
                <a:gd name="T68" fmla="*/ 2147483647 w 412"/>
                <a:gd name="T69" fmla="*/ 2147483647 h 690"/>
                <a:gd name="T70" fmla="*/ 2147483647 w 412"/>
                <a:gd name="T71" fmla="*/ 2147483647 h 690"/>
                <a:gd name="T72" fmla="*/ 2147483647 w 412"/>
                <a:gd name="T73" fmla="*/ 2147483647 h 690"/>
                <a:gd name="T74" fmla="*/ 2147483647 w 412"/>
                <a:gd name="T75" fmla="*/ 2147483647 h 690"/>
                <a:gd name="T76" fmla="*/ 2147483647 w 412"/>
                <a:gd name="T77" fmla="*/ 2147483647 h 690"/>
                <a:gd name="T78" fmla="*/ 2147483647 w 412"/>
                <a:gd name="T79" fmla="*/ 2147483647 h 690"/>
                <a:gd name="T80" fmla="*/ 2147483647 w 412"/>
                <a:gd name="T81" fmla="*/ 2147483647 h 690"/>
                <a:gd name="T82" fmla="*/ 2147483647 w 412"/>
                <a:gd name="T83" fmla="*/ 2147483647 h 690"/>
                <a:gd name="T84" fmla="*/ 2147483647 w 412"/>
                <a:gd name="T85" fmla="*/ 2147483647 h 690"/>
                <a:gd name="T86" fmla="*/ 2147483647 w 412"/>
                <a:gd name="T87" fmla="*/ 2147483647 h 690"/>
                <a:gd name="T88" fmla="*/ 2147483647 w 412"/>
                <a:gd name="T89" fmla="*/ 2147483647 h 690"/>
                <a:gd name="T90" fmla="*/ 2147483647 w 412"/>
                <a:gd name="T91" fmla="*/ 2147483647 h 690"/>
                <a:gd name="T92" fmla="*/ 2147483647 w 412"/>
                <a:gd name="T93" fmla="*/ 2147483647 h 690"/>
                <a:gd name="T94" fmla="*/ 2147483647 w 412"/>
                <a:gd name="T95" fmla="*/ 2147483647 h 690"/>
                <a:gd name="T96" fmla="*/ 2147483647 w 412"/>
                <a:gd name="T97" fmla="*/ 2147483647 h 690"/>
                <a:gd name="T98" fmla="*/ 2147483647 w 412"/>
                <a:gd name="T99" fmla="*/ 2147483647 h 690"/>
                <a:gd name="T100" fmla="*/ 2147483647 w 412"/>
                <a:gd name="T101" fmla="*/ 2147483647 h 690"/>
                <a:gd name="T102" fmla="*/ 2147483647 w 412"/>
                <a:gd name="T103" fmla="*/ 0 h 6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2" h="690">
                  <a:moveTo>
                    <a:pt x="412" y="0"/>
                  </a:moveTo>
                  <a:lnTo>
                    <a:pt x="412" y="0"/>
                  </a:lnTo>
                  <a:lnTo>
                    <a:pt x="412" y="14"/>
                  </a:lnTo>
                  <a:lnTo>
                    <a:pt x="409" y="53"/>
                  </a:lnTo>
                  <a:lnTo>
                    <a:pt x="404" y="113"/>
                  </a:lnTo>
                  <a:lnTo>
                    <a:pt x="400" y="148"/>
                  </a:lnTo>
                  <a:lnTo>
                    <a:pt x="396" y="188"/>
                  </a:lnTo>
                  <a:lnTo>
                    <a:pt x="388" y="229"/>
                  </a:lnTo>
                  <a:lnTo>
                    <a:pt x="379" y="272"/>
                  </a:lnTo>
                  <a:lnTo>
                    <a:pt x="370" y="316"/>
                  </a:lnTo>
                  <a:lnTo>
                    <a:pt x="357" y="361"/>
                  </a:lnTo>
                  <a:lnTo>
                    <a:pt x="342" y="406"/>
                  </a:lnTo>
                  <a:lnTo>
                    <a:pt x="326" y="449"/>
                  </a:lnTo>
                  <a:lnTo>
                    <a:pt x="316" y="471"/>
                  </a:lnTo>
                  <a:lnTo>
                    <a:pt x="306" y="492"/>
                  </a:lnTo>
                  <a:lnTo>
                    <a:pt x="295" y="512"/>
                  </a:lnTo>
                  <a:lnTo>
                    <a:pt x="284" y="532"/>
                  </a:lnTo>
                  <a:lnTo>
                    <a:pt x="267" y="560"/>
                  </a:lnTo>
                  <a:lnTo>
                    <a:pt x="248" y="584"/>
                  </a:lnTo>
                  <a:lnTo>
                    <a:pt x="231" y="604"/>
                  </a:lnTo>
                  <a:lnTo>
                    <a:pt x="215" y="620"/>
                  </a:lnTo>
                  <a:lnTo>
                    <a:pt x="199" y="633"/>
                  </a:lnTo>
                  <a:lnTo>
                    <a:pt x="184" y="643"/>
                  </a:lnTo>
                  <a:lnTo>
                    <a:pt x="169" y="651"/>
                  </a:lnTo>
                  <a:lnTo>
                    <a:pt x="155" y="656"/>
                  </a:lnTo>
                  <a:lnTo>
                    <a:pt x="144" y="658"/>
                  </a:lnTo>
                  <a:lnTo>
                    <a:pt x="133" y="659"/>
                  </a:lnTo>
                  <a:lnTo>
                    <a:pt x="123" y="661"/>
                  </a:lnTo>
                  <a:lnTo>
                    <a:pt x="116" y="659"/>
                  </a:lnTo>
                  <a:lnTo>
                    <a:pt x="105" y="657"/>
                  </a:lnTo>
                  <a:lnTo>
                    <a:pt x="101" y="656"/>
                  </a:lnTo>
                  <a:lnTo>
                    <a:pt x="97" y="663"/>
                  </a:lnTo>
                  <a:lnTo>
                    <a:pt x="92" y="669"/>
                  </a:lnTo>
                  <a:lnTo>
                    <a:pt x="85" y="677"/>
                  </a:lnTo>
                  <a:lnTo>
                    <a:pt x="76" y="683"/>
                  </a:lnTo>
                  <a:lnTo>
                    <a:pt x="71" y="685"/>
                  </a:lnTo>
                  <a:lnTo>
                    <a:pt x="65" y="688"/>
                  </a:lnTo>
                  <a:lnTo>
                    <a:pt x="59" y="690"/>
                  </a:lnTo>
                  <a:lnTo>
                    <a:pt x="52" y="690"/>
                  </a:lnTo>
                  <a:lnTo>
                    <a:pt x="44" y="690"/>
                  </a:lnTo>
                  <a:lnTo>
                    <a:pt x="35" y="689"/>
                  </a:lnTo>
                  <a:lnTo>
                    <a:pt x="28" y="687"/>
                  </a:lnTo>
                  <a:lnTo>
                    <a:pt x="21" y="683"/>
                  </a:lnTo>
                  <a:lnTo>
                    <a:pt x="14" y="679"/>
                  </a:lnTo>
                  <a:lnTo>
                    <a:pt x="9" y="674"/>
                  </a:lnTo>
                  <a:lnTo>
                    <a:pt x="6" y="668"/>
                  </a:lnTo>
                  <a:lnTo>
                    <a:pt x="3" y="662"/>
                  </a:lnTo>
                  <a:lnTo>
                    <a:pt x="1" y="655"/>
                  </a:lnTo>
                  <a:lnTo>
                    <a:pt x="0" y="647"/>
                  </a:lnTo>
                  <a:lnTo>
                    <a:pt x="0" y="640"/>
                  </a:lnTo>
                  <a:lnTo>
                    <a:pt x="0" y="632"/>
                  </a:lnTo>
                  <a:lnTo>
                    <a:pt x="3" y="619"/>
                  </a:lnTo>
                  <a:lnTo>
                    <a:pt x="6" y="611"/>
                  </a:lnTo>
                  <a:lnTo>
                    <a:pt x="8" y="605"/>
                  </a:lnTo>
                  <a:lnTo>
                    <a:pt x="13" y="600"/>
                  </a:lnTo>
                  <a:lnTo>
                    <a:pt x="17" y="595"/>
                  </a:lnTo>
                  <a:lnTo>
                    <a:pt x="23" y="590"/>
                  </a:lnTo>
                  <a:lnTo>
                    <a:pt x="31" y="586"/>
                  </a:lnTo>
                  <a:lnTo>
                    <a:pt x="39" y="584"/>
                  </a:lnTo>
                  <a:lnTo>
                    <a:pt x="48" y="583"/>
                  </a:lnTo>
                  <a:lnTo>
                    <a:pt x="58" y="582"/>
                  </a:lnTo>
                  <a:lnTo>
                    <a:pt x="66" y="583"/>
                  </a:lnTo>
                  <a:lnTo>
                    <a:pt x="76" y="584"/>
                  </a:lnTo>
                  <a:lnTo>
                    <a:pt x="84" y="588"/>
                  </a:lnTo>
                  <a:lnTo>
                    <a:pt x="90" y="591"/>
                  </a:lnTo>
                  <a:lnTo>
                    <a:pt x="94" y="598"/>
                  </a:lnTo>
                  <a:lnTo>
                    <a:pt x="97" y="605"/>
                  </a:lnTo>
                  <a:lnTo>
                    <a:pt x="100" y="611"/>
                  </a:lnTo>
                  <a:lnTo>
                    <a:pt x="102" y="624"/>
                  </a:lnTo>
                  <a:lnTo>
                    <a:pt x="102" y="629"/>
                  </a:lnTo>
                  <a:lnTo>
                    <a:pt x="112" y="630"/>
                  </a:lnTo>
                  <a:lnTo>
                    <a:pt x="125" y="630"/>
                  </a:lnTo>
                  <a:lnTo>
                    <a:pt x="139" y="629"/>
                  </a:lnTo>
                  <a:lnTo>
                    <a:pt x="148" y="626"/>
                  </a:lnTo>
                  <a:lnTo>
                    <a:pt x="158" y="622"/>
                  </a:lnTo>
                  <a:lnTo>
                    <a:pt x="168" y="619"/>
                  </a:lnTo>
                  <a:lnTo>
                    <a:pt x="178" y="612"/>
                  </a:lnTo>
                  <a:lnTo>
                    <a:pt x="189" y="606"/>
                  </a:lnTo>
                  <a:lnTo>
                    <a:pt x="201" y="598"/>
                  </a:lnTo>
                  <a:lnTo>
                    <a:pt x="212" y="586"/>
                  </a:lnTo>
                  <a:lnTo>
                    <a:pt x="225" y="574"/>
                  </a:lnTo>
                  <a:lnTo>
                    <a:pt x="237" y="560"/>
                  </a:lnTo>
                  <a:lnTo>
                    <a:pt x="250" y="544"/>
                  </a:lnTo>
                  <a:lnTo>
                    <a:pt x="262" y="525"/>
                  </a:lnTo>
                  <a:lnTo>
                    <a:pt x="273" y="504"/>
                  </a:lnTo>
                  <a:lnTo>
                    <a:pt x="285" y="480"/>
                  </a:lnTo>
                  <a:lnTo>
                    <a:pt x="298" y="453"/>
                  </a:lnTo>
                  <a:lnTo>
                    <a:pt x="309" y="423"/>
                  </a:lnTo>
                  <a:lnTo>
                    <a:pt x="320" y="391"/>
                  </a:lnTo>
                  <a:lnTo>
                    <a:pt x="331" y="355"/>
                  </a:lnTo>
                  <a:lnTo>
                    <a:pt x="341" y="316"/>
                  </a:lnTo>
                  <a:lnTo>
                    <a:pt x="351" y="272"/>
                  </a:lnTo>
                  <a:lnTo>
                    <a:pt x="360" y="226"/>
                  </a:lnTo>
                  <a:lnTo>
                    <a:pt x="368" y="176"/>
                  </a:lnTo>
                  <a:lnTo>
                    <a:pt x="376" y="121"/>
                  </a:lnTo>
                  <a:lnTo>
                    <a:pt x="382" y="62"/>
                  </a:lnTo>
                  <a:lnTo>
                    <a:pt x="388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2" name="Freeform 61"/>
            <p:cNvSpPr>
              <a:spLocks/>
            </p:cNvSpPr>
            <p:nvPr/>
          </p:nvSpPr>
          <p:spPr bwMode="auto">
            <a:xfrm>
              <a:off x="4675188" y="3016250"/>
              <a:ext cx="171450" cy="739775"/>
            </a:xfrm>
            <a:custGeom>
              <a:avLst/>
              <a:gdLst>
                <a:gd name="T0" fmla="*/ 2147483647 w 323"/>
                <a:gd name="T1" fmla="*/ 0 h 1398"/>
                <a:gd name="T2" fmla="*/ 2147483647 w 323"/>
                <a:gd name="T3" fmla="*/ 1629980971 h 1398"/>
                <a:gd name="T4" fmla="*/ 2147483647 w 323"/>
                <a:gd name="T5" fmla="*/ 2147483647 h 1398"/>
                <a:gd name="T6" fmla="*/ 2147483647 w 323"/>
                <a:gd name="T7" fmla="*/ 2147483647 h 1398"/>
                <a:gd name="T8" fmla="*/ 2147483647 w 323"/>
                <a:gd name="T9" fmla="*/ 2147483647 h 1398"/>
                <a:gd name="T10" fmla="*/ 2147483647 w 323"/>
                <a:gd name="T11" fmla="*/ 2147483647 h 1398"/>
                <a:gd name="T12" fmla="*/ 2147483647 w 323"/>
                <a:gd name="T13" fmla="*/ 2147483647 h 1398"/>
                <a:gd name="T14" fmla="*/ 2147483647 w 323"/>
                <a:gd name="T15" fmla="*/ 2147483647 h 1398"/>
                <a:gd name="T16" fmla="*/ 2147483647 w 323"/>
                <a:gd name="T17" fmla="*/ 2147483647 h 1398"/>
                <a:gd name="T18" fmla="*/ 2147483647 w 323"/>
                <a:gd name="T19" fmla="*/ 2147483647 h 1398"/>
                <a:gd name="T20" fmla="*/ 2147483647 w 323"/>
                <a:gd name="T21" fmla="*/ 2147483647 h 1398"/>
                <a:gd name="T22" fmla="*/ 2147483647 w 323"/>
                <a:gd name="T23" fmla="*/ 2147483647 h 1398"/>
                <a:gd name="T24" fmla="*/ 2147483647 w 323"/>
                <a:gd name="T25" fmla="*/ 2147483647 h 1398"/>
                <a:gd name="T26" fmla="*/ 2147483647 w 323"/>
                <a:gd name="T27" fmla="*/ 2147483647 h 1398"/>
                <a:gd name="T28" fmla="*/ 2147483647 w 323"/>
                <a:gd name="T29" fmla="*/ 2147483647 h 1398"/>
                <a:gd name="T30" fmla="*/ 2147483647 w 323"/>
                <a:gd name="T31" fmla="*/ 2147483647 h 1398"/>
                <a:gd name="T32" fmla="*/ 2147483647 w 323"/>
                <a:gd name="T33" fmla="*/ 2147483647 h 1398"/>
                <a:gd name="T34" fmla="*/ 2147483647 w 323"/>
                <a:gd name="T35" fmla="*/ 2147483647 h 1398"/>
                <a:gd name="T36" fmla="*/ 2147483647 w 323"/>
                <a:gd name="T37" fmla="*/ 2147483647 h 1398"/>
                <a:gd name="T38" fmla="*/ 2147483647 w 323"/>
                <a:gd name="T39" fmla="*/ 2147483647 h 1398"/>
                <a:gd name="T40" fmla="*/ 1645160949 w 323"/>
                <a:gd name="T41" fmla="*/ 2147483647 h 1398"/>
                <a:gd name="T42" fmla="*/ 448551949 w 323"/>
                <a:gd name="T43" fmla="*/ 2147483647 h 1398"/>
                <a:gd name="T44" fmla="*/ 0 w 323"/>
                <a:gd name="T45" fmla="*/ 2147483647 h 1398"/>
                <a:gd name="T46" fmla="*/ 0 w 323"/>
                <a:gd name="T47" fmla="*/ 2147483647 h 1398"/>
                <a:gd name="T48" fmla="*/ 897386286 w 323"/>
                <a:gd name="T49" fmla="*/ 2147483647 h 1398"/>
                <a:gd name="T50" fmla="*/ 2147483647 w 323"/>
                <a:gd name="T51" fmla="*/ 2147483647 h 1398"/>
                <a:gd name="T52" fmla="*/ 2147483647 w 323"/>
                <a:gd name="T53" fmla="*/ 2147483647 h 1398"/>
                <a:gd name="T54" fmla="*/ 2147483647 w 323"/>
                <a:gd name="T55" fmla="*/ 2147483647 h 1398"/>
                <a:gd name="T56" fmla="*/ 2147483647 w 323"/>
                <a:gd name="T57" fmla="*/ 2147483647 h 1398"/>
                <a:gd name="T58" fmla="*/ 2147483647 w 323"/>
                <a:gd name="T59" fmla="*/ 2147483647 h 1398"/>
                <a:gd name="T60" fmla="*/ 2147483647 w 323"/>
                <a:gd name="T61" fmla="*/ 2147483647 h 1398"/>
                <a:gd name="T62" fmla="*/ 2147483647 w 323"/>
                <a:gd name="T63" fmla="*/ 2147483647 h 1398"/>
                <a:gd name="T64" fmla="*/ 2147483647 w 323"/>
                <a:gd name="T65" fmla="*/ 2147483647 h 1398"/>
                <a:gd name="T66" fmla="*/ 2147483647 w 323"/>
                <a:gd name="T67" fmla="*/ 2147483647 h 1398"/>
                <a:gd name="T68" fmla="*/ 2147483647 w 323"/>
                <a:gd name="T69" fmla="*/ 2147483647 h 1398"/>
                <a:gd name="T70" fmla="*/ 2147483647 w 323"/>
                <a:gd name="T71" fmla="*/ 2147483647 h 1398"/>
                <a:gd name="T72" fmla="*/ 2147483647 w 323"/>
                <a:gd name="T73" fmla="*/ 2147483647 h 1398"/>
                <a:gd name="T74" fmla="*/ 2147483647 w 323"/>
                <a:gd name="T75" fmla="*/ 2147483647 h 1398"/>
                <a:gd name="T76" fmla="*/ 2147483647 w 323"/>
                <a:gd name="T77" fmla="*/ 2147483647 h 1398"/>
                <a:gd name="T78" fmla="*/ 2147483647 w 323"/>
                <a:gd name="T79" fmla="*/ 2147483647 h 1398"/>
                <a:gd name="T80" fmla="*/ 2147483647 w 323"/>
                <a:gd name="T81" fmla="*/ 2147483647 h 1398"/>
                <a:gd name="T82" fmla="*/ 2147483647 w 323"/>
                <a:gd name="T83" fmla="*/ 2147483647 h 1398"/>
                <a:gd name="T84" fmla="*/ 2147483647 w 323"/>
                <a:gd name="T85" fmla="*/ 2147483647 h 1398"/>
                <a:gd name="T86" fmla="*/ 2147483647 w 323"/>
                <a:gd name="T87" fmla="*/ 2147483647 h 1398"/>
                <a:gd name="T88" fmla="*/ 2147483647 w 323"/>
                <a:gd name="T89" fmla="*/ 2147483647 h 1398"/>
                <a:gd name="T90" fmla="*/ 2147483647 w 323"/>
                <a:gd name="T91" fmla="*/ 2147483647 h 1398"/>
                <a:gd name="T92" fmla="*/ 2147483647 w 323"/>
                <a:gd name="T93" fmla="*/ 2147483647 h 1398"/>
                <a:gd name="T94" fmla="*/ 2147483647 w 323"/>
                <a:gd name="T95" fmla="*/ 2147483647 h 1398"/>
                <a:gd name="T96" fmla="*/ 2147483647 w 323"/>
                <a:gd name="T97" fmla="*/ 2147483647 h 1398"/>
                <a:gd name="T98" fmla="*/ 2147483647 w 323"/>
                <a:gd name="T99" fmla="*/ 2147483647 h 1398"/>
                <a:gd name="T100" fmla="*/ 2147483647 w 323"/>
                <a:gd name="T101" fmla="*/ 2147483647 h 1398"/>
                <a:gd name="T102" fmla="*/ 2147483647 w 323"/>
                <a:gd name="T103" fmla="*/ 2147483647 h 1398"/>
                <a:gd name="T104" fmla="*/ 2147483647 w 323"/>
                <a:gd name="T105" fmla="*/ 2147483647 h 1398"/>
                <a:gd name="T106" fmla="*/ 2147483647 w 323"/>
                <a:gd name="T107" fmla="*/ 2147483647 h 1398"/>
                <a:gd name="T108" fmla="*/ 2147483647 w 323"/>
                <a:gd name="T109" fmla="*/ 2147483647 h 1398"/>
                <a:gd name="T110" fmla="*/ 2147483647 w 323"/>
                <a:gd name="T111" fmla="*/ 2147483647 h 1398"/>
                <a:gd name="T112" fmla="*/ 2147483647 w 323"/>
                <a:gd name="T113" fmla="*/ 2147483647 h 1398"/>
                <a:gd name="T114" fmla="*/ 2147483647 w 323"/>
                <a:gd name="T115" fmla="*/ 2147483647 h 1398"/>
                <a:gd name="T116" fmla="*/ 2147483647 w 323"/>
                <a:gd name="T117" fmla="*/ 2074368788 h 139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23" h="1398">
                  <a:moveTo>
                    <a:pt x="251" y="14"/>
                  </a:moveTo>
                  <a:lnTo>
                    <a:pt x="180" y="0"/>
                  </a:lnTo>
                  <a:lnTo>
                    <a:pt x="183" y="11"/>
                  </a:lnTo>
                  <a:lnTo>
                    <a:pt x="194" y="42"/>
                  </a:lnTo>
                  <a:lnTo>
                    <a:pt x="210" y="89"/>
                  </a:lnTo>
                  <a:lnTo>
                    <a:pt x="219" y="120"/>
                  </a:lnTo>
                  <a:lnTo>
                    <a:pt x="228" y="153"/>
                  </a:lnTo>
                  <a:lnTo>
                    <a:pt x="236" y="189"/>
                  </a:lnTo>
                  <a:lnTo>
                    <a:pt x="244" y="229"/>
                  </a:lnTo>
                  <a:lnTo>
                    <a:pt x="251" y="272"/>
                  </a:lnTo>
                  <a:lnTo>
                    <a:pt x="257" y="317"/>
                  </a:lnTo>
                  <a:lnTo>
                    <a:pt x="262" y="364"/>
                  </a:lnTo>
                  <a:lnTo>
                    <a:pt x="265" y="412"/>
                  </a:lnTo>
                  <a:lnTo>
                    <a:pt x="265" y="463"/>
                  </a:lnTo>
                  <a:lnTo>
                    <a:pt x="262" y="515"/>
                  </a:lnTo>
                  <a:lnTo>
                    <a:pt x="259" y="563"/>
                  </a:lnTo>
                  <a:lnTo>
                    <a:pt x="254" y="611"/>
                  </a:lnTo>
                  <a:lnTo>
                    <a:pt x="248" y="659"/>
                  </a:lnTo>
                  <a:lnTo>
                    <a:pt x="240" y="708"/>
                  </a:lnTo>
                  <a:lnTo>
                    <a:pt x="233" y="755"/>
                  </a:lnTo>
                  <a:lnTo>
                    <a:pt x="224" y="799"/>
                  </a:lnTo>
                  <a:lnTo>
                    <a:pt x="207" y="885"/>
                  </a:lnTo>
                  <a:lnTo>
                    <a:pt x="188" y="960"/>
                  </a:lnTo>
                  <a:lnTo>
                    <a:pt x="173" y="1022"/>
                  </a:lnTo>
                  <a:lnTo>
                    <a:pt x="154" y="1095"/>
                  </a:lnTo>
                  <a:lnTo>
                    <a:pt x="151" y="1095"/>
                  </a:lnTo>
                  <a:lnTo>
                    <a:pt x="136" y="1095"/>
                  </a:lnTo>
                  <a:lnTo>
                    <a:pt x="121" y="1097"/>
                  </a:lnTo>
                  <a:lnTo>
                    <a:pt x="107" y="1101"/>
                  </a:lnTo>
                  <a:lnTo>
                    <a:pt x="93" y="1106"/>
                  </a:lnTo>
                  <a:lnTo>
                    <a:pt x="79" y="1113"/>
                  </a:lnTo>
                  <a:lnTo>
                    <a:pt x="67" y="1121"/>
                  </a:lnTo>
                  <a:lnTo>
                    <a:pt x="55" y="1130"/>
                  </a:lnTo>
                  <a:lnTo>
                    <a:pt x="45" y="1139"/>
                  </a:lnTo>
                  <a:lnTo>
                    <a:pt x="35" y="1149"/>
                  </a:lnTo>
                  <a:lnTo>
                    <a:pt x="26" y="1162"/>
                  </a:lnTo>
                  <a:lnTo>
                    <a:pt x="19" y="1174"/>
                  </a:lnTo>
                  <a:lnTo>
                    <a:pt x="11" y="1188"/>
                  </a:lnTo>
                  <a:lnTo>
                    <a:pt x="6" y="1201"/>
                  </a:lnTo>
                  <a:lnTo>
                    <a:pt x="3" y="1216"/>
                  </a:lnTo>
                  <a:lnTo>
                    <a:pt x="0" y="1231"/>
                  </a:lnTo>
                  <a:lnTo>
                    <a:pt x="0" y="1246"/>
                  </a:lnTo>
                  <a:lnTo>
                    <a:pt x="0" y="1262"/>
                  </a:lnTo>
                  <a:lnTo>
                    <a:pt x="3" y="1277"/>
                  </a:lnTo>
                  <a:lnTo>
                    <a:pt x="6" y="1292"/>
                  </a:lnTo>
                  <a:lnTo>
                    <a:pt x="11" y="1305"/>
                  </a:lnTo>
                  <a:lnTo>
                    <a:pt x="19" y="1319"/>
                  </a:lnTo>
                  <a:lnTo>
                    <a:pt x="26" y="1331"/>
                  </a:lnTo>
                  <a:lnTo>
                    <a:pt x="35" y="1342"/>
                  </a:lnTo>
                  <a:lnTo>
                    <a:pt x="45" y="1353"/>
                  </a:lnTo>
                  <a:lnTo>
                    <a:pt x="55" y="1363"/>
                  </a:lnTo>
                  <a:lnTo>
                    <a:pt x="67" y="1372"/>
                  </a:lnTo>
                  <a:lnTo>
                    <a:pt x="79" y="1379"/>
                  </a:lnTo>
                  <a:lnTo>
                    <a:pt x="93" y="1386"/>
                  </a:lnTo>
                  <a:lnTo>
                    <a:pt x="107" y="1391"/>
                  </a:lnTo>
                  <a:lnTo>
                    <a:pt x="121" y="1394"/>
                  </a:lnTo>
                  <a:lnTo>
                    <a:pt x="136" y="1397"/>
                  </a:lnTo>
                  <a:lnTo>
                    <a:pt x="151" y="1398"/>
                  </a:lnTo>
                  <a:lnTo>
                    <a:pt x="167" y="1397"/>
                  </a:lnTo>
                  <a:lnTo>
                    <a:pt x="182" y="1394"/>
                  </a:lnTo>
                  <a:lnTo>
                    <a:pt x="197" y="1391"/>
                  </a:lnTo>
                  <a:lnTo>
                    <a:pt x="210" y="1386"/>
                  </a:lnTo>
                  <a:lnTo>
                    <a:pt x="224" y="1379"/>
                  </a:lnTo>
                  <a:lnTo>
                    <a:pt x="236" y="1372"/>
                  </a:lnTo>
                  <a:lnTo>
                    <a:pt x="248" y="1363"/>
                  </a:lnTo>
                  <a:lnTo>
                    <a:pt x="259" y="1353"/>
                  </a:lnTo>
                  <a:lnTo>
                    <a:pt x="269" y="1342"/>
                  </a:lnTo>
                  <a:lnTo>
                    <a:pt x="277" y="1331"/>
                  </a:lnTo>
                  <a:lnTo>
                    <a:pt x="285" y="1319"/>
                  </a:lnTo>
                  <a:lnTo>
                    <a:pt x="291" y="1305"/>
                  </a:lnTo>
                  <a:lnTo>
                    <a:pt x="296" y="1292"/>
                  </a:lnTo>
                  <a:lnTo>
                    <a:pt x="300" y="1277"/>
                  </a:lnTo>
                  <a:lnTo>
                    <a:pt x="302" y="1262"/>
                  </a:lnTo>
                  <a:lnTo>
                    <a:pt x="303" y="1246"/>
                  </a:lnTo>
                  <a:lnTo>
                    <a:pt x="302" y="1235"/>
                  </a:lnTo>
                  <a:lnTo>
                    <a:pt x="301" y="1224"/>
                  </a:lnTo>
                  <a:lnTo>
                    <a:pt x="300" y="1212"/>
                  </a:lnTo>
                  <a:lnTo>
                    <a:pt x="296" y="1203"/>
                  </a:lnTo>
                  <a:lnTo>
                    <a:pt x="293" y="1193"/>
                  </a:lnTo>
                  <a:lnTo>
                    <a:pt x="288" y="1183"/>
                  </a:lnTo>
                  <a:lnTo>
                    <a:pt x="283" y="1173"/>
                  </a:lnTo>
                  <a:lnTo>
                    <a:pt x="279" y="1163"/>
                  </a:lnTo>
                  <a:lnTo>
                    <a:pt x="272" y="1154"/>
                  </a:lnTo>
                  <a:lnTo>
                    <a:pt x="265" y="1147"/>
                  </a:lnTo>
                  <a:lnTo>
                    <a:pt x="250" y="1132"/>
                  </a:lnTo>
                  <a:lnTo>
                    <a:pt x="234" y="1118"/>
                  </a:lnTo>
                  <a:lnTo>
                    <a:pt x="224" y="1113"/>
                  </a:lnTo>
                  <a:lnTo>
                    <a:pt x="215" y="1108"/>
                  </a:lnTo>
                  <a:lnTo>
                    <a:pt x="233" y="1039"/>
                  </a:lnTo>
                  <a:lnTo>
                    <a:pt x="248" y="981"/>
                  </a:lnTo>
                  <a:lnTo>
                    <a:pt x="264" y="911"/>
                  </a:lnTo>
                  <a:lnTo>
                    <a:pt x="280" y="828"/>
                  </a:lnTo>
                  <a:lnTo>
                    <a:pt x="296" y="737"/>
                  </a:lnTo>
                  <a:lnTo>
                    <a:pt x="303" y="690"/>
                  </a:lnTo>
                  <a:lnTo>
                    <a:pt x="309" y="641"/>
                  </a:lnTo>
                  <a:lnTo>
                    <a:pt x="316" y="591"/>
                  </a:lnTo>
                  <a:lnTo>
                    <a:pt x="321" y="541"/>
                  </a:lnTo>
                  <a:lnTo>
                    <a:pt x="323" y="494"/>
                  </a:lnTo>
                  <a:lnTo>
                    <a:pt x="323" y="447"/>
                  </a:lnTo>
                  <a:lnTo>
                    <a:pt x="322" y="400"/>
                  </a:lnTo>
                  <a:lnTo>
                    <a:pt x="318" y="354"/>
                  </a:lnTo>
                  <a:lnTo>
                    <a:pt x="313" y="308"/>
                  </a:lnTo>
                  <a:lnTo>
                    <a:pt x="307" y="265"/>
                  </a:lnTo>
                  <a:lnTo>
                    <a:pt x="301" y="223"/>
                  </a:lnTo>
                  <a:lnTo>
                    <a:pt x="293" y="183"/>
                  </a:lnTo>
                  <a:lnTo>
                    <a:pt x="279" y="114"/>
                  </a:lnTo>
                  <a:lnTo>
                    <a:pt x="265" y="61"/>
                  </a:lnTo>
                  <a:lnTo>
                    <a:pt x="255" y="26"/>
                  </a:lnTo>
                  <a:lnTo>
                    <a:pt x="25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3" name="Freeform 62"/>
            <p:cNvSpPr>
              <a:spLocks/>
            </p:cNvSpPr>
            <p:nvPr/>
          </p:nvSpPr>
          <p:spPr bwMode="auto">
            <a:xfrm>
              <a:off x="4722813" y="3646488"/>
              <a:ext cx="65088" cy="65088"/>
            </a:xfrm>
            <a:custGeom>
              <a:avLst/>
              <a:gdLst>
                <a:gd name="T0" fmla="*/ 2147483647 w 123"/>
                <a:gd name="T1" fmla="*/ 2147483647 h 123"/>
                <a:gd name="T2" fmla="*/ 2147483647 w 123"/>
                <a:gd name="T3" fmla="*/ 2147483647 h 123"/>
                <a:gd name="T4" fmla="*/ 2147483647 w 123"/>
                <a:gd name="T5" fmla="*/ 2147483647 h 123"/>
                <a:gd name="T6" fmla="*/ 2147483647 w 123"/>
                <a:gd name="T7" fmla="*/ 2147483647 h 123"/>
                <a:gd name="T8" fmla="*/ 2147483647 w 123"/>
                <a:gd name="T9" fmla="*/ 2147483647 h 123"/>
                <a:gd name="T10" fmla="*/ 2147483647 w 123"/>
                <a:gd name="T11" fmla="*/ 2147483647 h 123"/>
                <a:gd name="T12" fmla="*/ 2147483647 w 123"/>
                <a:gd name="T13" fmla="*/ 2147483647 h 123"/>
                <a:gd name="T14" fmla="*/ 2147483647 w 123"/>
                <a:gd name="T15" fmla="*/ 2147483647 h 123"/>
                <a:gd name="T16" fmla="*/ 2147483647 w 123"/>
                <a:gd name="T17" fmla="*/ 2147483647 h 123"/>
                <a:gd name="T18" fmla="*/ 2147483647 w 123"/>
                <a:gd name="T19" fmla="*/ 2147483647 h 123"/>
                <a:gd name="T20" fmla="*/ 2147483647 w 123"/>
                <a:gd name="T21" fmla="*/ 2147483647 h 123"/>
                <a:gd name="T22" fmla="*/ 2147483647 w 123"/>
                <a:gd name="T23" fmla="*/ 2147483647 h 123"/>
                <a:gd name="T24" fmla="*/ 2147483647 w 123"/>
                <a:gd name="T25" fmla="*/ 2147483647 h 123"/>
                <a:gd name="T26" fmla="*/ 2147483647 w 123"/>
                <a:gd name="T27" fmla="*/ 2147483647 h 123"/>
                <a:gd name="T28" fmla="*/ 2147483647 w 123"/>
                <a:gd name="T29" fmla="*/ 2147483647 h 123"/>
                <a:gd name="T30" fmla="*/ 1481874900 w 123"/>
                <a:gd name="T31" fmla="*/ 2147483647 h 123"/>
                <a:gd name="T32" fmla="*/ 740937450 w 123"/>
                <a:gd name="T33" fmla="*/ 2147483647 h 123"/>
                <a:gd name="T34" fmla="*/ 296263113 w 123"/>
                <a:gd name="T35" fmla="*/ 2147483647 h 123"/>
                <a:gd name="T36" fmla="*/ 0 w 123"/>
                <a:gd name="T37" fmla="*/ 2147483647 h 123"/>
                <a:gd name="T38" fmla="*/ 0 w 123"/>
                <a:gd name="T39" fmla="*/ 2147483647 h 123"/>
                <a:gd name="T40" fmla="*/ 296263113 w 123"/>
                <a:gd name="T41" fmla="*/ 2147483647 h 123"/>
                <a:gd name="T42" fmla="*/ 740937450 w 123"/>
                <a:gd name="T43" fmla="*/ 2147483647 h 123"/>
                <a:gd name="T44" fmla="*/ 1481874900 w 123"/>
                <a:gd name="T45" fmla="*/ 2147483647 h 123"/>
                <a:gd name="T46" fmla="*/ 2147483647 w 123"/>
                <a:gd name="T47" fmla="*/ 2147483647 h 123"/>
                <a:gd name="T48" fmla="*/ 2147483647 w 123"/>
                <a:gd name="T49" fmla="*/ 1481874900 h 123"/>
                <a:gd name="T50" fmla="*/ 2147483647 w 123"/>
                <a:gd name="T51" fmla="*/ 740937450 h 123"/>
                <a:gd name="T52" fmla="*/ 2147483647 w 123"/>
                <a:gd name="T53" fmla="*/ 148131292 h 123"/>
                <a:gd name="T54" fmla="*/ 2147483647 w 123"/>
                <a:gd name="T55" fmla="*/ 0 h 123"/>
                <a:gd name="T56" fmla="*/ 2147483647 w 123"/>
                <a:gd name="T57" fmla="*/ 0 h 123"/>
                <a:gd name="T58" fmla="*/ 2147483647 w 123"/>
                <a:gd name="T59" fmla="*/ 148131292 h 123"/>
                <a:gd name="T60" fmla="*/ 2147483647 w 123"/>
                <a:gd name="T61" fmla="*/ 740937450 h 123"/>
                <a:gd name="T62" fmla="*/ 2147483647 w 123"/>
                <a:gd name="T63" fmla="*/ 1481874900 h 123"/>
                <a:gd name="T64" fmla="*/ 2147483647 w 123"/>
                <a:gd name="T65" fmla="*/ 2147483647 h 123"/>
                <a:gd name="T66" fmla="*/ 2147483647 w 123"/>
                <a:gd name="T67" fmla="*/ 2147483647 h 123"/>
                <a:gd name="T68" fmla="*/ 2147483647 w 123"/>
                <a:gd name="T69" fmla="*/ 2147483647 h 123"/>
                <a:gd name="T70" fmla="*/ 2147483647 w 123"/>
                <a:gd name="T71" fmla="*/ 2147483647 h 123"/>
                <a:gd name="T72" fmla="*/ 2147483647 w 123"/>
                <a:gd name="T73" fmla="*/ 2147483647 h 123"/>
                <a:gd name="T74" fmla="*/ 2147483647 w 123"/>
                <a:gd name="T75" fmla="*/ 2147483647 h 1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3" y="61"/>
                  </a:lnTo>
                  <a:lnTo>
                    <a:pt x="122" y="73"/>
                  </a:lnTo>
                  <a:lnTo>
                    <a:pt x="118" y="86"/>
                  </a:lnTo>
                  <a:lnTo>
                    <a:pt x="112" y="95"/>
                  </a:lnTo>
                  <a:lnTo>
                    <a:pt x="104" y="104"/>
                  </a:lnTo>
                  <a:lnTo>
                    <a:pt x="96" y="111"/>
                  </a:lnTo>
                  <a:lnTo>
                    <a:pt x="85" y="118"/>
                  </a:lnTo>
                  <a:lnTo>
                    <a:pt x="73" y="121"/>
                  </a:lnTo>
                  <a:lnTo>
                    <a:pt x="61" y="123"/>
                  </a:lnTo>
                  <a:lnTo>
                    <a:pt x="49" y="121"/>
                  </a:lnTo>
                  <a:lnTo>
                    <a:pt x="38" y="118"/>
                  </a:lnTo>
                  <a:lnTo>
                    <a:pt x="28" y="111"/>
                  </a:lnTo>
                  <a:lnTo>
                    <a:pt x="18" y="104"/>
                  </a:lnTo>
                  <a:lnTo>
                    <a:pt x="10" y="95"/>
                  </a:lnTo>
                  <a:lnTo>
                    <a:pt x="5" y="86"/>
                  </a:lnTo>
                  <a:lnTo>
                    <a:pt x="2" y="73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5" y="37"/>
                  </a:lnTo>
                  <a:lnTo>
                    <a:pt x="10" y="27"/>
                  </a:lnTo>
                  <a:lnTo>
                    <a:pt x="18" y="17"/>
                  </a:lnTo>
                  <a:lnTo>
                    <a:pt x="28" y="10"/>
                  </a:lnTo>
                  <a:lnTo>
                    <a:pt x="38" y="5"/>
                  </a:lnTo>
                  <a:lnTo>
                    <a:pt x="49" y="1"/>
                  </a:lnTo>
                  <a:lnTo>
                    <a:pt x="61" y="0"/>
                  </a:lnTo>
                  <a:lnTo>
                    <a:pt x="73" y="1"/>
                  </a:lnTo>
                  <a:lnTo>
                    <a:pt x="85" y="5"/>
                  </a:lnTo>
                  <a:lnTo>
                    <a:pt x="96" y="10"/>
                  </a:lnTo>
                  <a:lnTo>
                    <a:pt x="104" y="17"/>
                  </a:lnTo>
                  <a:lnTo>
                    <a:pt x="112" y="27"/>
                  </a:lnTo>
                  <a:lnTo>
                    <a:pt x="118" y="37"/>
                  </a:lnTo>
                  <a:lnTo>
                    <a:pt x="122" y="48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4" name="Freeform 63"/>
            <p:cNvSpPr>
              <a:spLocks/>
            </p:cNvSpPr>
            <p:nvPr/>
          </p:nvSpPr>
          <p:spPr bwMode="auto">
            <a:xfrm>
              <a:off x="4073525" y="1825625"/>
              <a:ext cx="846138" cy="584200"/>
            </a:xfrm>
            <a:custGeom>
              <a:avLst/>
              <a:gdLst>
                <a:gd name="T0" fmla="*/ 2147483647 w 1601"/>
                <a:gd name="T1" fmla="*/ 2147483647 h 1106"/>
                <a:gd name="T2" fmla="*/ 2147483647 w 1601"/>
                <a:gd name="T3" fmla="*/ 2147483647 h 1106"/>
                <a:gd name="T4" fmla="*/ 2147483647 w 1601"/>
                <a:gd name="T5" fmla="*/ 2147483647 h 1106"/>
                <a:gd name="T6" fmla="*/ 2147483647 w 1601"/>
                <a:gd name="T7" fmla="*/ 2147483647 h 1106"/>
                <a:gd name="T8" fmla="*/ 2147483647 w 1601"/>
                <a:gd name="T9" fmla="*/ 2147483647 h 1106"/>
                <a:gd name="T10" fmla="*/ 2147483647 w 1601"/>
                <a:gd name="T11" fmla="*/ 2147483647 h 1106"/>
                <a:gd name="T12" fmla="*/ 2147483647 w 1601"/>
                <a:gd name="T13" fmla="*/ 2147483647 h 1106"/>
                <a:gd name="T14" fmla="*/ 2147483647 w 1601"/>
                <a:gd name="T15" fmla="*/ 2063245973 h 1106"/>
                <a:gd name="T16" fmla="*/ 2147483647 w 1601"/>
                <a:gd name="T17" fmla="*/ 0 h 1106"/>
                <a:gd name="T18" fmla="*/ 2147483647 w 1601"/>
                <a:gd name="T19" fmla="*/ 1326392295 h 1106"/>
                <a:gd name="T20" fmla="*/ 2147483647 w 1601"/>
                <a:gd name="T21" fmla="*/ 2147483647 h 1106"/>
                <a:gd name="T22" fmla="*/ 2147483647 w 1601"/>
                <a:gd name="T23" fmla="*/ 2147483647 h 1106"/>
                <a:gd name="T24" fmla="*/ 2147483647 w 1601"/>
                <a:gd name="T25" fmla="*/ 2147483647 h 1106"/>
                <a:gd name="T26" fmla="*/ 2147483647 w 1601"/>
                <a:gd name="T27" fmla="*/ 2147483647 h 1106"/>
                <a:gd name="T28" fmla="*/ 2147483647 w 1601"/>
                <a:gd name="T29" fmla="*/ 2147483647 h 1106"/>
                <a:gd name="T30" fmla="*/ 2147483647 w 1601"/>
                <a:gd name="T31" fmla="*/ 2147483647 h 1106"/>
                <a:gd name="T32" fmla="*/ 2147483647 w 1601"/>
                <a:gd name="T33" fmla="*/ 2147483647 h 1106"/>
                <a:gd name="T34" fmla="*/ 2147483647 w 1601"/>
                <a:gd name="T35" fmla="*/ 2147483647 h 1106"/>
                <a:gd name="T36" fmla="*/ 2147483647 w 1601"/>
                <a:gd name="T37" fmla="*/ 2147483647 h 1106"/>
                <a:gd name="T38" fmla="*/ 2147483647 w 1601"/>
                <a:gd name="T39" fmla="*/ 2147483647 h 1106"/>
                <a:gd name="T40" fmla="*/ 738238757 w 1601"/>
                <a:gd name="T41" fmla="*/ 2147483647 h 1106"/>
                <a:gd name="T42" fmla="*/ 0 w 1601"/>
                <a:gd name="T43" fmla="*/ 2147483647 h 1106"/>
                <a:gd name="T44" fmla="*/ 885718866 w 1601"/>
                <a:gd name="T45" fmla="*/ 2147483647 h 1106"/>
                <a:gd name="T46" fmla="*/ 2147483647 w 1601"/>
                <a:gd name="T47" fmla="*/ 2147483647 h 1106"/>
                <a:gd name="T48" fmla="*/ 2147483647 w 1601"/>
                <a:gd name="T49" fmla="*/ 2147483647 h 1106"/>
                <a:gd name="T50" fmla="*/ 2147483647 w 1601"/>
                <a:gd name="T51" fmla="*/ 2147483647 h 1106"/>
                <a:gd name="T52" fmla="*/ 2147483647 w 1601"/>
                <a:gd name="T53" fmla="*/ 2147483647 h 1106"/>
                <a:gd name="T54" fmla="*/ 2147483647 w 1601"/>
                <a:gd name="T55" fmla="*/ 2147483647 h 1106"/>
                <a:gd name="T56" fmla="*/ 2147483647 w 1601"/>
                <a:gd name="T57" fmla="*/ 2147483647 h 1106"/>
                <a:gd name="T58" fmla="*/ 2147483647 w 1601"/>
                <a:gd name="T59" fmla="*/ 2147483647 h 1106"/>
                <a:gd name="T60" fmla="*/ 2147483647 w 1601"/>
                <a:gd name="T61" fmla="*/ 2147483647 h 1106"/>
                <a:gd name="T62" fmla="*/ 2147483647 w 1601"/>
                <a:gd name="T63" fmla="*/ 2147483647 h 1106"/>
                <a:gd name="T64" fmla="*/ 2147483647 w 1601"/>
                <a:gd name="T65" fmla="*/ 2147483647 h 1106"/>
                <a:gd name="T66" fmla="*/ 2147483647 w 1601"/>
                <a:gd name="T67" fmla="*/ 2147483647 h 1106"/>
                <a:gd name="T68" fmla="*/ 2147483647 w 1601"/>
                <a:gd name="T69" fmla="*/ 2147483647 h 1106"/>
                <a:gd name="T70" fmla="*/ 2147483647 w 1601"/>
                <a:gd name="T71" fmla="*/ 2147483647 h 1106"/>
                <a:gd name="T72" fmla="*/ 2147483647 w 1601"/>
                <a:gd name="T73" fmla="*/ 2147483647 h 1106"/>
                <a:gd name="T74" fmla="*/ 2147483647 w 1601"/>
                <a:gd name="T75" fmla="*/ 2147483647 h 1106"/>
                <a:gd name="T76" fmla="*/ 2147483647 w 1601"/>
                <a:gd name="T77" fmla="*/ 2147483647 h 1106"/>
                <a:gd name="T78" fmla="*/ 2147483647 w 1601"/>
                <a:gd name="T79" fmla="*/ 2147483647 h 1106"/>
                <a:gd name="T80" fmla="*/ 2147483647 w 1601"/>
                <a:gd name="T81" fmla="*/ 2147483647 h 1106"/>
                <a:gd name="T82" fmla="*/ 2147483647 w 1601"/>
                <a:gd name="T83" fmla="*/ 2147483647 h 1106"/>
                <a:gd name="T84" fmla="*/ 2147483647 w 1601"/>
                <a:gd name="T85" fmla="*/ 2147483647 h 1106"/>
                <a:gd name="T86" fmla="*/ 2147483647 w 1601"/>
                <a:gd name="T87" fmla="*/ 2147483647 h 1106"/>
                <a:gd name="T88" fmla="*/ 2147483647 w 1601"/>
                <a:gd name="T89" fmla="*/ 2147483647 h 1106"/>
                <a:gd name="T90" fmla="*/ 2147483647 w 1601"/>
                <a:gd name="T91" fmla="*/ 2147483647 h 1106"/>
                <a:gd name="T92" fmla="*/ 2147483647 w 1601"/>
                <a:gd name="T93" fmla="*/ 2147483647 h 1106"/>
                <a:gd name="T94" fmla="*/ 2147483647 w 1601"/>
                <a:gd name="T95" fmla="*/ 2147483647 h 1106"/>
                <a:gd name="T96" fmla="*/ 2147483647 w 1601"/>
                <a:gd name="T97" fmla="*/ 2147483647 h 1106"/>
                <a:gd name="T98" fmla="*/ 2147483647 w 1601"/>
                <a:gd name="T99" fmla="*/ 2147483647 h 1106"/>
                <a:gd name="T100" fmla="*/ 2147483647 w 1601"/>
                <a:gd name="T101" fmla="*/ 2147483647 h 1106"/>
                <a:gd name="T102" fmla="*/ 2147483647 w 1601"/>
                <a:gd name="T103" fmla="*/ 2147483647 h 1106"/>
                <a:gd name="T104" fmla="*/ 2147483647 w 1601"/>
                <a:gd name="T105" fmla="*/ 2147483647 h 1106"/>
                <a:gd name="T106" fmla="*/ 2147483647 w 1601"/>
                <a:gd name="T107" fmla="*/ 2147483647 h 1106"/>
                <a:gd name="T108" fmla="*/ 2147483647 w 1601"/>
                <a:gd name="T109" fmla="*/ 2147483647 h 1106"/>
                <a:gd name="T110" fmla="*/ 2147483647 w 1601"/>
                <a:gd name="T111" fmla="*/ 2147483647 h 1106"/>
                <a:gd name="T112" fmla="*/ 2147483647 w 1601"/>
                <a:gd name="T113" fmla="*/ 2147483647 h 1106"/>
                <a:gd name="T114" fmla="*/ 2147483647 w 1601"/>
                <a:gd name="T115" fmla="*/ 2147483647 h 1106"/>
                <a:gd name="T116" fmla="*/ 2147483647 w 1601"/>
                <a:gd name="T117" fmla="*/ 2147483647 h 1106"/>
                <a:gd name="T118" fmla="*/ 2147483647 w 1601"/>
                <a:gd name="T119" fmla="*/ 2147483647 h 11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01" h="1106">
                  <a:moveTo>
                    <a:pt x="1518" y="457"/>
                  </a:moveTo>
                  <a:lnTo>
                    <a:pt x="1518" y="457"/>
                  </a:lnTo>
                  <a:lnTo>
                    <a:pt x="1510" y="437"/>
                  </a:lnTo>
                  <a:lnTo>
                    <a:pt x="1503" y="417"/>
                  </a:lnTo>
                  <a:lnTo>
                    <a:pt x="1493" y="398"/>
                  </a:lnTo>
                  <a:lnTo>
                    <a:pt x="1483" y="379"/>
                  </a:lnTo>
                  <a:lnTo>
                    <a:pt x="1473" y="359"/>
                  </a:lnTo>
                  <a:lnTo>
                    <a:pt x="1462" y="342"/>
                  </a:lnTo>
                  <a:lnTo>
                    <a:pt x="1450" y="323"/>
                  </a:lnTo>
                  <a:lnTo>
                    <a:pt x="1437" y="306"/>
                  </a:lnTo>
                  <a:lnTo>
                    <a:pt x="1424" y="289"/>
                  </a:lnTo>
                  <a:lnTo>
                    <a:pt x="1410" y="271"/>
                  </a:lnTo>
                  <a:lnTo>
                    <a:pt x="1380" y="239"/>
                  </a:lnTo>
                  <a:lnTo>
                    <a:pt x="1348" y="209"/>
                  </a:lnTo>
                  <a:lnTo>
                    <a:pt x="1314" y="181"/>
                  </a:lnTo>
                  <a:lnTo>
                    <a:pt x="1278" y="154"/>
                  </a:lnTo>
                  <a:lnTo>
                    <a:pt x="1239" y="129"/>
                  </a:lnTo>
                  <a:lnTo>
                    <a:pt x="1200" y="106"/>
                  </a:lnTo>
                  <a:lnTo>
                    <a:pt x="1159" y="86"/>
                  </a:lnTo>
                  <a:lnTo>
                    <a:pt x="1116" y="66"/>
                  </a:lnTo>
                  <a:lnTo>
                    <a:pt x="1072" y="50"/>
                  </a:lnTo>
                  <a:lnTo>
                    <a:pt x="1027" y="36"/>
                  </a:lnTo>
                  <a:lnTo>
                    <a:pt x="981" y="24"/>
                  </a:lnTo>
                  <a:lnTo>
                    <a:pt x="934" y="14"/>
                  </a:lnTo>
                  <a:lnTo>
                    <a:pt x="885" y="7"/>
                  </a:lnTo>
                  <a:lnTo>
                    <a:pt x="838" y="3"/>
                  </a:lnTo>
                  <a:lnTo>
                    <a:pt x="789" y="0"/>
                  </a:lnTo>
                  <a:lnTo>
                    <a:pt x="741" y="0"/>
                  </a:lnTo>
                  <a:lnTo>
                    <a:pt x="691" y="4"/>
                  </a:lnTo>
                  <a:lnTo>
                    <a:pt x="643" y="9"/>
                  </a:lnTo>
                  <a:lnTo>
                    <a:pt x="593" y="18"/>
                  </a:lnTo>
                  <a:lnTo>
                    <a:pt x="545" y="30"/>
                  </a:lnTo>
                  <a:lnTo>
                    <a:pt x="522" y="36"/>
                  </a:lnTo>
                  <a:lnTo>
                    <a:pt x="498" y="44"/>
                  </a:lnTo>
                  <a:lnTo>
                    <a:pt x="475" y="52"/>
                  </a:lnTo>
                  <a:lnTo>
                    <a:pt x="451" y="62"/>
                  </a:lnTo>
                  <a:lnTo>
                    <a:pt x="428" y="71"/>
                  </a:lnTo>
                  <a:lnTo>
                    <a:pt x="404" y="82"/>
                  </a:lnTo>
                  <a:lnTo>
                    <a:pt x="382" y="93"/>
                  </a:lnTo>
                  <a:lnTo>
                    <a:pt x="358" y="106"/>
                  </a:lnTo>
                  <a:lnTo>
                    <a:pt x="336" y="119"/>
                  </a:lnTo>
                  <a:lnTo>
                    <a:pt x="314" y="133"/>
                  </a:lnTo>
                  <a:lnTo>
                    <a:pt x="293" y="146"/>
                  </a:lnTo>
                  <a:lnTo>
                    <a:pt x="272" y="162"/>
                  </a:lnTo>
                  <a:lnTo>
                    <a:pt x="251" y="179"/>
                  </a:lnTo>
                  <a:lnTo>
                    <a:pt x="230" y="196"/>
                  </a:lnTo>
                  <a:lnTo>
                    <a:pt x="215" y="208"/>
                  </a:lnTo>
                  <a:lnTo>
                    <a:pt x="200" y="222"/>
                  </a:lnTo>
                  <a:lnTo>
                    <a:pt x="174" y="252"/>
                  </a:lnTo>
                  <a:lnTo>
                    <a:pt x="149" y="281"/>
                  </a:lnTo>
                  <a:lnTo>
                    <a:pt x="127" y="313"/>
                  </a:lnTo>
                  <a:lnTo>
                    <a:pt x="107" y="346"/>
                  </a:lnTo>
                  <a:lnTo>
                    <a:pt x="90" y="380"/>
                  </a:lnTo>
                  <a:lnTo>
                    <a:pt x="74" y="415"/>
                  </a:lnTo>
                  <a:lnTo>
                    <a:pt x="59" y="451"/>
                  </a:lnTo>
                  <a:lnTo>
                    <a:pt x="47" y="488"/>
                  </a:lnTo>
                  <a:lnTo>
                    <a:pt x="37" y="524"/>
                  </a:lnTo>
                  <a:lnTo>
                    <a:pt x="28" y="561"/>
                  </a:lnTo>
                  <a:lnTo>
                    <a:pt x="19" y="598"/>
                  </a:lnTo>
                  <a:lnTo>
                    <a:pt x="13" y="635"/>
                  </a:lnTo>
                  <a:lnTo>
                    <a:pt x="8" y="672"/>
                  </a:lnTo>
                  <a:lnTo>
                    <a:pt x="5" y="708"/>
                  </a:lnTo>
                  <a:lnTo>
                    <a:pt x="2" y="744"/>
                  </a:lnTo>
                  <a:lnTo>
                    <a:pt x="1" y="779"/>
                  </a:lnTo>
                  <a:lnTo>
                    <a:pt x="0" y="812"/>
                  </a:lnTo>
                  <a:lnTo>
                    <a:pt x="0" y="876"/>
                  </a:lnTo>
                  <a:lnTo>
                    <a:pt x="2" y="935"/>
                  </a:lnTo>
                  <a:lnTo>
                    <a:pt x="6" y="985"/>
                  </a:lnTo>
                  <a:lnTo>
                    <a:pt x="9" y="1026"/>
                  </a:lnTo>
                  <a:lnTo>
                    <a:pt x="14" y="1058"/>
                  </a:lnTo>
                  <a:lnTo>
                    <a:pt x="18" y="1084"/>
                  </a:lnTo>
                  <a:lnTo>
                    <a:pt x="30" y="1079"/>
                  </a:lnTo>
                  <a:lnTo>
                    <a:pt x="42" y="1076"/>
                  </a:lnTo>
                  <a:lnTo>
                    <a:pt x="52" y="1072"/>
                  </a:lnTo>
                  <a:lnTo>
                    <a:pt x="61" y="1071"/>
                  </a:lnTo>
                  <a:lnTo>
                    <a:pt x="69" y="1069"/>
                  </a:lnTo>
                  <a:lnTo>
                    <a:pt x="78" y="1069"/>
                  </a:lnTo>
                  <a:lnTo>
                    <a:pt x="90" y="1072"/>
                  </a:lnTo>
                  <a:lnTo>
                    <a:pt x="100" y="1074"/>
                  </a:lnTo>
                  <a:lnTo>
                    <a:pt x="106" y="1078"/>
                  </a:lnTo>
                  <a:lnTo>
                    <a:pt x="111" y="1083"/>
                  </a:lnTo>
                  <a:lnTo>
                    <a:pt x="112" y="1040"/>
                  </a:lnTo>
                  <a:lnTo>
                    <a:pt x="116" y="998"/>
                  </a:lnTo>
                  <a:lnTo>
                    <a:pt x="120" y="959"/>
                  </a:lnTo>
                  <a:lnTo>
                    <a:pt x="125" y="922"/>
                  </a:lnTo>
                  <a:lnTo>
                    <a:pt x="129" y="886"/>
                  </a:lnTo>
                  <a:lnTo>
                    <a:pt x="137" y="853"/>
                  </a:lnTo>
                  <a:lnTo>
                    <a:pt x="144" y="821"/>
                  </a:lnTo>
                  <a:lnTo>
                    <a:pt x="152" y="791"/>
                  </a:lnTo>
                  <a:lnTo>
                    <a:pt x="162" y="763"/>
                  </a:lnTo>
                  <a:lnTo>
                    <a:pt x="170" y="737"/>
                  </a:lnTo>
                  <a:lnTo>
                    <a:pt x="180" y="711"/>
                  </a:lnTo>
                  <a:lnTo>
                    <a:pt x="190" y="688"/>
                  </a:lnTo>
                  <a:lnTo>
                    <a:pt x="201" y="666"/>
                  </a:lnTo>
                  <a:lnTo>
                    <a:pt x="211" y="645"/>
                  </a:lnTo>
                  <a:lnTo>
                    <a:pt x="222" y="626"/>
                  </a:lnTo>
                  <a:lnTo>
                    <a:pt x="233" y="609"/>
                  </a:lnTo>
                  <a:lnTo>
                    <a:pt x="256" y="578"/>
                  </a:lnTo>
                  <a:lnTo>
                    <a:pt x="275" y="552"/>
                  </a:lnTo>
                  <a:lnTo>
                    <a:pt x="295" y="531"/>
                  </a:lnTo>
                  <a:lnTo>
                    <a:pt x="313" y="515"/>
                  </a:lnTo>
                  <a:lnTo>
                    <a:pt x="327" y="503"/>
                  </a:lnTo>
                  <a:lnTo>
                    <a:pt x="339" y="494"/>
                  </a:lnTo>
                  <a:lnTo>
                    <a:pt x="348" y="488"/>
                  </a:lnTo>
                  <a:lnTo>
                    <a:pt x="362" y="508"/>
                  </a:lnTo>
                  <a:lnTo>
                    <a:pt x="378" y="530"/>
                  </a:lnTo>
                  <a:lnTo>
                    <a:pt x="398" y="555"/>
                  </a:lnTo>
                  <a:lnTo>
                    <a:pt x="423" y="582"/>
                  </a:lnTo>
                  <a:lnTo>
                    <a:pt x="452" y="610"/>
                  </a:lnTo>
                  <a:lnTo>
                    <a:pt x="487" y="641"/>
                  </a:lnTo>
                  <a:lnTo>
                    <a:pt x="527" y="672"/>
                  </a:lnTo>
                  <a:lnTo>
                    <a:pt x="549" y="687"/>
                  </a:lnTo>
                  <a:lnTo>
                    <a:pt x="572" y="703"/>
                  </a:lnTo>
                  <a:lnTo>
                    <a:pt x="597" y="719"/>
                  </a:lnTo>
                  <a:lnTo>
                    <a:pt x="623" y="735"/>
                  </a:lnTo>
                  <a:lnTo>
                    <a:pt x="652" y="750"/>
                  </a:lnTo>
                  <a:lnTo>
                    <a:pt x="681" y="766"/>
                  </a:lnTo>
                  <a:lnTo>
                    <a:pt x="712" y="781"/>
                  </a:lnTo>
                  <a:lnTo>
                    <a:pt x="746" y="797"/>
                  </a:lnTo>
                  <a:lnTo>
                    <a:pt x="780" y="811"/>
                  </a:lnTo>
                  <a:lnTo>
                    <a:pt x="817" y="826"/>
                  </a:lnTo>
                  <a:lnTo>
                    <a:pt x="856" y="840"/>
                  </a:lnTo>
                  <a:lnTo>
                    <a:pt x="895" y="854"/>
                  </a:lnTo>
                  <a:lnTo>
                    <a:pt x="937" y="866"/>
                  </a:lnTo>
                  <a:lnTo>
                    <a:pt x="982" y="879"/>
                  </a:lnTo>
                  <a:lnTo>
                    <a:pt x="1028" y="891"/>
                  </a:lnTo>
                  <a:lnTo>
                    <a:pt x="1076" y="902"/>
                  </a:lnTo>
                  <a:lnTo>
                    <a:pt x="1127" y="913"/>
                  </a:lnTo>
                  <a:lnTo>
                    <a:pt x="1179" y="922"/>
                  </a:lnTo>
                  <a:lnTo>
                    <a:pt x="1027" y="661"/>
                  </a:lnTo>
                  <a:lnTo>
                    <a:pt x="1067" y="681"/>
                  </a:lnTo>
                  <a:lnTo>
                    <a:pt x="1107" y="701"/>
                  </a:lnTo>
                  <a:lnTo>
                    <a:pt x="1144" y="723"/>
                  </a:lnTo>
                  <a:lnTo>
                    <a:pt x="1180" y="746"/>
                  </a:lnTo>
                  <a:lnTo>
                    <a:pt x="1215" y="771"/>
                  </a:lnTo>
                  <a:lnTo>
                    <a:pt x="1247" y="796"/>
                  </a:lnTo>
                  <a:lnTo>
                    <a:pt x="1276" y="821"/>
                  </a:lnTo>
                  <a:lnTo>
                    <a:pt x="1306" y="847"/>
                  </a:lnTo>
                  <a:lnTo>
                    <a:pt x="1332" y="871"/>
                  </a:lnTo>
                  <a:lnTo>
                    <a:pt x="1357" y="896"/>
                  </a:lnTo>
                  <a:lnTo>
                    <a:pt x="1380" y="921"/>
                  </a:lnTo>
                  <a:lnTo>
                    <a:pt x="1401" y="944"/>
                  </a:lnTo>
                  <a:lnTo>
                    <a:pt x="1437" y="986"/>
                  </a:lnTo>
                  <a:lnTo>
                    <a:pt x="1466" y="1024"/>
                  </a:lnTo>
                  <a:lnTo>
                    <a:pt x="1484" y="1099"/>
                  </a:lnTo>
                  <a:lnTo>
                    <a:pt x="1513" y="1097"/>
                  </a:lnTo>
                  <a:lnTo>
                    <a:pt x="1535" y="1095"/>
                  </a:lnTo>
                  <a:lnTo>
                    <a:pt x="1551" y="1097"/>
                  </a:lnTo>
                  <a:lnTo>
                    <a:pt x="1562" y="1098"/>
                  </a:lnTo>
                  <a:lnTo>
                    <a:pt x="1570" y="1100"/>
                  </a:lnTo>
                  <a:lnTo>
                    <a:pt x="1573" y="1103"/>
                  </a:lnTo>
                  <a:lnTo>
                    <a:pt x="1576" y="1106"/>
                  </a:lnTo>
                  <a:lnTo>
                    <a:pt x="1582" y="1083"/>
                  </a:lnTo>
                  <a:lnTo>
                    <a:pt x="1588" y="1059"/>
                  </a:lnTo>
                  <a:lnTo>
                    <a:pt x="1593" y="1035"/>
                  </a:lnTo>
                  <a:lnTo>
                    <a:pt x="1597" y="1009"/>
                  </a:lnTo>
                  <a:lnTo>
                    <a:pt x="1599" y="983"/>
                  </a:lnTo>
                  <a:lnTo>
                    <a:pt x="1601" y="957"/>
                  </a:lnTo>
                  <a:lnTo>
                    <a:pt x="1601" y="930"/>
                  </a:lnTo>
                  <a:lnTo>
                    <a:pt x="1601" y="904"/>
                  </a:lnTo>
                  <a:lnTo>
                    <a:pt x="1598" y="849"/>
                  </a:lnTo>
                  <a:lnTo>
                    <a:pt x="1593" y="795"/>
                  </a:lnTo>
                  <a:lnTo>
                    <a:pt x="1586" y="743"/>
                  </a:lnTo>
                  <a:lnTo>
                    <a:pt x="1577" y="691"/>
                  </a:lnTo>
                  <a:lnTo>
                    <a:pt x="1568" y="644"/>
                  </a:lnTo>
                  <a:lnTo>
                    <a:pt x="1557" y="599"/>
                  </a:lnTo>
                  <a:lnTo>
                    <a:pt x="1547" y="560"/>
                  </a:lnTo>
                  <a:lnTo>
                    <a:pt x="1539" y="525"/>
                  </a:lnTo>
                  <a:lnTo>
                    <a:pt x="1524" y="475"/>
                  </a:lnTo>
                  <a:lnTo>
                    <a:pt x="1518" y="457"/>
                  </a:lnTo>
                  <a:close/>
                </a:path>
              </a:pathLst>
            </a:custGeom>
            <a:solidFill>
              <a:srgbClr val="604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315" name="组合 314"/>
          <p:cNvGrpSpPr>
            <a:grpSpLocks/>
          </p:cNvGrpSpPr>
          <p:nvPr/>
        </p:nvGrpSpPr>
        <p:grpSpPr bwMode="auto">
          <a:xfrm>
            <a:off x="10369056" y="4659812"/>
            <a:ext cx="552877" cy="588462"/>
            <a:chOff x="6254750" y="3973513"/>
            <a:chExt cx="1339850" cy="2057400"/>
          </a:xfrm>
        </p:grpSpPr>
        <p:sp>
          <p:nvSpPr>
            <p:cNvPr id="316" name="Freeform 64"/>
            <p:cNvSpPr>
              <a:spLocks/>
            </p:cNvSpPr>
            <p:nvPr/>
          </p:nvSpPr>
          <p:spPr bwMode="auto">
            <a:xfrm>
              <a:off x="6264275" y="4048125"/>
              <a:ext cx="1327150" cy="1677988"/>
            </a:xfrm>
            <a:custGeom>
              <a:avLst/>
              <a:gdLst>
                <a:gd name="T0" fmla="*/ 2147483647 w 2509"/>
                <a:gd name="T1" fmla="*/ 2147483647 h 3172"/>
                <a:gd name="T2" fmla="*/ 2147483647 w 2509"/>
                <a:gd name="T3" fmla="*/ 2147483647 h 3172"/>
                <a:gd name="T4" fmla="*/ 2147483647 w 2509"/>
                <a:gd name="T5" fmla="*/ 2147483647 h 3172"/>
                <a:gd name="T6" fmla="*/ 2147483647 w 2509"/>
                <a:gd name="T7" fmla="*/ 2147483647 h 3172"/>
                <a:gd name="T8" fmla="*/ 2147483647 w 2509"/>
                <a:gd name="T9" fmla="*/ 2147483647 h 3172"/>
                <a:gd name="T10" fmla="*/ 2147483647 w 2509"/>
                <a:gd name="T11" fmla="*/ 2147483647 h 3172"/>
                <a:gd name="T12" fmla="*/ 2147483647 w 2509"/>
                <a:gd name="T13" fmla="*/ 2147483647 h 3172"/>
                <a:gd name="T14" fmla="*/ 2147483647 w 2509"/>
                <a:gd name="T15" fmla="*/ 2147483647 h 3172"/>
                <a:gd name="T16" fmla="*/ 2147483647 w 2509"/>
                <a:gd name="T17" fmla="*/ 2147483647 h 3172"/>
                <a:gd name="T18" fmla="*/ 2147483647 w 2509"/>
                <a:gd name="T19" fmla="*/ 2147483647 h 3172"/>
                <a:gd name="T20" fmla="*/ 2147483647 w 2509"/>
                <a:gd name="T21" fmla="*/ 2147483647 h 3172"/>
                <a:gd name="T22" fmla="*/ 2147483647 w 2509"/>
                <a:gd name="T23" fmla="*/ 2147483647 h 3172"/>
                <a:gd name="T24" fmla="*/ 2147483647 w 2509"/>
                <a:gd name="T25" fmla="*/ 2147483647 h 3172"/>
                <a:gd name="T26" fmla="*/ 2147483647 w 2509"/>
                <a:gd name="T27" fmla="*/ 2147483647 h 3172"/>
                <a:gd name="T28" fmla="*/ 2147483647 w 2509"/>
                <a:gd name="T29" fmla="*/ 2147483647 h 3172"/>
                <a:gd name="T30" fmla="*/ 2147483647 w 2509"/>
                <a:gd name="T31" fmla="*/ 2147483647 h 3172"/>
                <a:gd name="T32" fmla="*/ 2147483647 w 2509"/>
                <a:gd name="T33" fmla="*/ 2147483647 h 3172"/>
                <a:gd name="T34" fmla="*/ 2147483647 w 2509"/>
                <a:gd name="T35" fmla="*/ 2147483647 h 3172"/>
                <a:gd name="T36" fmla="*/ 2147483647 w 2509"/>
                <a:gd name="T37" fmla="*/ 2147483647 h 3172"/>
                <a:gd name="T38" fmla="*/ 2147483647 w 2509"/>
                <a:gd name="T39" fmla="*/ 2147483647 h 3172"/>
                <a:gd name="T40" fmla="*/ 2147483647 w 2509"/>
                <a:gd name="T41" fmla="*/ 2147483647 h 3172"/>
                <a:gd name="T42" fmla="*/ 2147483647 w 2509"/>
                <a:gd name="T43" fmla="*/ 2147483647 h 3172"/>
                <a:gd name="T44" fmla="*/ 2147483647 w 2509"/>
                <a:gd name="T45" fmla="*/ 2147483647 h 3172"/>
                <a:gd name="T46" fmla="*/ 2147483647 w 2509"/>
                <a:gd name="T47" fmla="*/ 0 h 3172"/>
                <a:gd name="T48" fmla="*/ 2147483647 w 2509"/>
                <a:gd name="T49" fmla="*/ 2147483647 h 3172"/>
                <a:gd name="T50" fmla="*/ 2147483647 w 2509"/>
                <a:gd name="T51" fmla="*/ 2147483647 h 3172"/>
                <a:gd name="T52" fmla="*/ 2147483647 w 2509"/>
                <a:gd name="T53" fmla="*/ 2147483647 h 3172"/>
                <a:gd name="T54" fmla="*/ 2147483647 w 2509"/>
                <a:gd name="T55" fmla="*/ 2147483647 h 3172"/>
                <a:gd name="T56" fmla="*/ 2147483647 w 2509"/>
                <a:gd name="T57" fmla="*/ 2147483647 h 3172"/>
                <a:gd name="T58" fmla="*/ 2147483647 w 2509"/>
                <a:gd name="T59" fmla="*/ 2147483647 h 3172"/>
                <a:gd name="T60" fmla="*/ 2147483647 w 2509"/>
                <a:gd name="T61" fmla="*/ 2147483647 h 3172"/>
                <a:gd name="T62" fmla="*/ 2147483647 w 2509"/>
                <a:gd name="T63" fmla="*/ 2147483647 h 3172"/>
                <a:gd name="T64" fmla="*/ 2147483647 w 2509"/>
                <a:gd name="T65" fmla="*/ 2147483647 h 3172"/>
                <a:gd name="T66" fmla="*/ 2147483647 w 2509"/>
                <a:gd name="T67" fmla="*/ 2147483647 h 3172"/>
                <a:gd name="T68" fmla="*/ 2147483647 w 2509"/>
                <a:gd name="T69" fmla="*/ 2147483647 h 3172"/>
                <a:gd name="T70" fmla="*/ 2147483647 w 2509"/>
                <a:gd name="T71" fmla="*/ 2147483647 h 3172"/>
                <a:gd name="T72" fmla="*/ 2147483647 w 2509"/>
                <a:gd name="T73" fmla="*/ 2147483647 h 3172"/>
                <a:gd name="T74" fmla="*/ 2147483647 w 2509"/>
                <a:gd name="T75" fmla="*/ 2147483647 h 3172"/>
                <a:gd name="T76" fmla="*/ 2147483647 w 2509"/>
                <a:gd name="T77" fmla="*/ 2147483647 h 3172"/>
                <a:gd name="T78" fmla="*/ 2147483647 w 2509"/>
                <a:gd name="T79" fmla="*/ 2147483647 h 3172"/>
                <a:gd name="T80" fmla="*/ 2147483647 w 2509"/>
                <a:gd name="T81" fmla="*/ 2147483647 h 3172"/>
                <a:gd name="T82" fmla="*/ 2147483647 w 2509"/>
                <a:gd name="T83" fmla="*/ 2147483647 h 3172"/>
                <a:gd name="T84" fmla="*/ 2147483647 w 2509"/>
                <a:gd name="T85" fmla="*/ 2147483647 h 3172"/>
                <a:gd name="T86" fmla="*/ 2147483647 w 2509"/>
                <a:gd name="T87" fmla="*/ 2147483647 h 3172"/>
                <a:gd name="T88" fmla="*/ 2147483647 w 2509"/>
                <a:gd name="T89" fmla="*/ 2147483647 h 3172"/>
                <a:gd name="T90" fmla="*/ 2147483647 w 2509"/>
                <a:gd name="T91" fmla="*/ 2147483647 h 3172"/>
                <a:gd name="T92" fmla="*/ 2147483647 w 2509"/>
                <a:gd name="T93" fmla="*/ 2147483647 h 3172"/>
                <a:gd name="T94" fmla="*/ 2147483647 w 2509"/>
                <a:gd name="T95" fmla="*/ 2147483647 h 3172"/>
                <a:gd name="T96" fmla="*/ 2147483647 w 2509"/>
                <a:gd name="T97" fmla="*/ 2147483647 h 3172"/>
                <a:gd name="T98" fmla="*/ 740055655 w 2509"/>
                <a:gd name="T99" fmla="*/ 2147483647 h 3172"/>
                <a:gd name="T100" fmla="*/ 148011343 w 2509"/>
                <a:gd name="T101" fmla="*/ 2147483647 h 3172"/>
                <a:gd name="T102" fmla="*/ 2147483647 w 2509"/>
                <a:gd name="T103" fmla="*/ 2147483647 h 3172"/>
                <a:gd name="T104" fmla="*/ 2147483647 w 2509"/>
                <a:gd name="T105" fmla="*/ 2147483647 h 3172"/>
                <a:gd name="T106" fmla="*/ 2147483647 w 2509"/>
                <a:gd name="T107" fmla="*/ 2147483647 h 3172"/>
                <a:gd name="T108" fmla="*/ 2147483647 w 2509"/>
                <a:gd name="T109" fmla="*/ 2147483647 h 3172"/>
                <a:gd name="T110" fmla="*/ 2147483647 w 2509"/>
                <a:gd name="T111" fmla="*/ 2147483647 h 3172"/>
                <a:gd name="T112" fmla="*/ 2147483647 w 2509"/>
                <a:gd name="T113" fmla="*/ 2147483647 h 3172"/>
                <a:gd name="T114" fmla="*/ 2147483647 w 2509"/>
                <a:gd name="T115" fmla="*/ 2147483647 h 31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509" h="3172">
                  <a:moveTo>
                    <a:pt x="2209" y="2206"/>
                  </a:moveTo>
                  <a:lnTo>
                    <a:pt x="2209" y="2206"/>
                  </a:lnTo>
                  <a:lnTo>
                    <a:pt x="2171" y="2197"/>
                  </a:lnTo>
                  <a:lnTo>
                    <a:pt x="2104" y="2185"/>
                  </a:lnTo>
                  <a:lnTo>
                    <a:pt x="1921" y="2149"/>
                  </a:lnTo>
                  <a:lnTo>
                    <a:pt x="1822" y="2128"/>
                  </a:lnTo>
                  <a:lnTo>
                    <a:pt x="1729" y="2107"/>
                  </a:lnTo>
                  <a:lnTo>
                    <a:pt x="1688" y="2096"/>
                  </a:lnTo>
                  <a:lnTo>
                    <a:pt x="1653" y="2086"/>
                  </a:lnTo>
                  <a:lnTo>
                    <a:pt x="1623" y="2076"/>
                  </a:lnTo>
                  <a:lnTo>
                    <a:pt x="1599" y="2066"/>
                  </a:lnTo>
                  <a:lnTo>
                    <a:pt x="1592" y="2062"/>
                  </a:lnTo>
                  <a:lnTo>
                    <a:pt x="1586" y="2056"/>
                  </a:lnTo>
                  <a:lnTo>
                    <a:pt x="1580" y="2050"/>
                  </a:lnTo>
                  <a:lnTo>
                    <a:pt x="1573" y="2044"/>
                  </a:lnTo>
                  <a:lnTo>
                    <a:pt x="1568" y="2036"/>
                  </a:lnTo>
                  <a:lnTo>
                    <a:pt x="1564" y="2028"/>
                  </a:lnTo>
                  <a:lnTo>
                    <a:pt x="1556" y="2008"/>
                  </a:lnTo>
                  <a:lnTo>
                    <a:pt x="1550" y="1987"/>
                  </a:lnTo>
                  <a:lnTo>
                    <a:pt x="1546" y="1965"/>
                  </a:lnTo>
                  <a:lnTo>
                    <a:pt x="1542" y="1940"/>
                  </a:lnTo>
                  <a:lnTo>
                    <a:pt x="1541" y="1915"/>
                  </a:lnTo>
                  <a:lnTo>
                    <a:pt x="1540" y="1889"/>
                  </a:lnTo>
                  <a:lnTo>
                    <a:pt x="1540" y="1863"/>
                  </a:lnTo>
                  <a:lnTo>
                    <a:pt x="1544" y="1814"/>
                  </a:lnTo>
                  <a:lnTo>
                    <a:pt x="1547" y="1768"/>
                  </a:lnTo>
                  <a:lnTo>
                    <a:pt x="1552" y="1731"/>
                  </a:lnTo>
                  <a:lnTo>
                    <a:pt x="1580" y="1710"/>
                  </a:lnTo>
                  <a:lnTo>
                    <a:pt x="1608" y="1686"/>
                  </a:lnTo>
                  <a:lnTo>
                    <a:pt x="1635" y="1661"/>
                  </a:lnTo>
                  <a:lnTo>
                    <a:pt x="1661" y="1635"/>
                  </a:lnTo>
                  <a:lnTo>
                    <a:pt x="1687" y="1608"/>
                  </a:lnTo>
                  <a:lnTo>
                    <a:pt x="1713" y="1580"/>
                  </a:lnTo>
                  <a:lnTo>
                    <a:pt x="1738" y="1549"/>
                  </a:lnTo>
                  <a:lnTo>
                    <a:pt x="1761" y="1518"/>
                  </a:lnTo>
                  <a:lnTo>
                    <a:pt x="1784" y="1486"/>
                  </a:lnTo>
                  <a:lnTo>
                    <a:pt x="1806" y="1452"/>
                  </a:lnTo>
                  <a:lnTo>
                    <a:pt x="1827" y="1418"/>
                  </a:lnTo>
                  <a:lnTo>
                    <a:pt x="1847" y="1382"/>
                  </a:lnTo>
                  <a:lnTo>
                    <a:pt x="1864" y="1345"/>
                  </a:lnTo>
                  <a:lnTo>
                    <a:pt x="1882" y="1306"/>
                  </a:lnTo>
                  <a:lnTo>
                    <a:pt x="1896" y="1268"/>
                  </a:lnTo>
                  <a:lnTo>
                    <a:pt x="1910" y="1227"/>
                  </a:lnTo>
                  <a:lnTo>
                    <a:pt x="1912" y="1228"/>
                  </a:lnTo>
                  <a:lnTo>
                    <a:pt x="1920" y="1231"/>
                  </a:lnTo>
                  <a:lnTo>
                    <a:pt x="1936" y="1233"/>
                  </a:lnTo>
                  <a:lnTo>
                    <a:pt x="1948" y="1233"/>
                  </a:lnTo>
                  <a:lnTo>
                    <a:pt x="1964" y="1232"/>
                  </a:lnTo>
                  <a:lnTo>
                    <a:pt x="1972" y="1232"/>
                  </a:lnTo>
                  <a:lnTo>
                    <a:pt x="1979" y="1230"/>
                  </a:lnTo>
                  <a:lnTo>
                    <a:pt x="1985" y="1227"/>
                  </a:lnTo>
                  <a:lnTo>
                    <a:pt x="1992" y="1223"/>
                  </a:lnTo>
                  <a:lnTo>
                    <a:pt x="1997" y="1220"/>
                  </a:lnTo>
                  <a:lnTo>
                    <a:pt x="2002" y="1214"/>
                  </a:lnTo>
                  <a:lnTo>
                    <a:pt x="2010" y="1201"/>
                  </a:lnTo>
                  <a:lnTo>
                    <a:pt x="2018" y="1188"/>
                  </a:lnTo>
                  <a:lnTo>
                    <a:pt x="2023" y="1170"/>
                  </a:lnTo>
                  <a:lnTo>
                    <a:pt x="2028" y="1152"/>
                  </a:lnTo>
                  <a:lnTo>
                    <a:pt x="2031" y="1132"/>
                  </a:lnTo>
                  <a:lnTo>
                    <a:pt x="2034" y="1112"/>
                  </a:lnTo>
                  <a:lnTo>
                    <a:pt x="2035" y="1091"/>
                  </a:lnTo>
                  <a:lnTo>
                    <a:pt x="2037" y="1050"/>
                  </a:lnTo>
                  <a:lnTo>
                    <a:pt x="2037" y="1012"/>
                  </a:lnTo>
                  <a:lnTo>
                    <a:pt x="2036" y="981"/>
                  </a:lnTo>
                  <a:lnTo>
                    <a:pt x="2036" y="970"/>
                  </a:lnTo>
                  <a:lnTo>
                    <a:pt x="2034" y="959"/>
                  </a:lnTo>
                  <a:lnTo>
                    <a:pt x="2030" y="950"/>
                  </a:lnTo>
                  <a:lnTo>
                    <a:pt x="2026" y="941"/>
                  </a:lnTo>
                  <a:lnTo>
                    <a:pt x="2020" y="935"/>
                  </a:lnTo>
                  <a:lnTo>
                    <a:pt x="2014" y="929"/>
                  </a:lnTo>
                  <a:lnTo>
                    <a:pt x="2008" y="924"/>
                  </a:lnTo>
                  <a:lnTo>
                    <a:pt x="2000" y="920"/>
                  </a:lnTo>
                  <a:lnTo>
                    <a:pt x="1992" y="918"/>
                  </a:lnTo>
                  <a:lnTo>
                    <a:pt x="1984" y="917"/>
                  </a:lnTo>
                  <a:lnTo>
                    <a:pt x="1976" y="917"/>
                  </a:lnTo>
                  <a:lnTo>
                    <a:pt x="1967" y="917"/>
                  </a:lnTo>
                  <a:lnTo>
                    <a:pt x="1958" y="918"/>
                  </a:lnTo>
                  <a:lnTo>
                    <a:pt x="1951" y="920"/>
                  </a:lnTo>
                  <a:lnTo>
                    <a:pt x="1943" y="924"/>
                  </a:lnTo>
                  <a:lnTo>
                    <a:pt x="1936" y="928"/>
                  </a:lnTo>
                  <a:lnTo>
                    <a:pt x="1935" y="881"/>
                  </a:lnTo>
                  <a:lnTo>
                    <a:pt x="1932" y="835"/>
                  </a:lnTo>
                  <a:lnTo>
                    <a:pt x="1930" y="789"/>
                  </a:lnTo>
                  <a:lnTo>
                    <a:pt x="1925" y="743"/>
                  </a:lnTo>
                  <a:lnTo>
                    <a:pt x="1920" y="699"/>
                  </a:lnTo>
                  <a:lnTo>
                    <a:pt x="1914" y="656"/>
                  </a:lnTo>
                  <a:lnTo>
                    <a:pt x="1905" y="612"/>
                  </a:lnTo>
                  <a:lnTo>
                    <a:pt x="1896" y="570"/>
                  </a:lnTo>
                  <a:lnTo>
                    <a:pt x="1886" y="529"/>
                  </a:lnTo>
                  <a:lnTo>
                    <a:pt x="1875" y="490"/>
                  </a:lnTo>
                  <a:lnTo>
                    <a:pt x="1862" y="450"/>
                  </a:lnTo>
                  <a:lnTo>
                    <a:pt x="1848" y="413"/>
                  </a:lnTo>
                  <a:lnTo>
                    <a:pt x="1832" y="377"/>
                  </a:lnTo>
                  <a:lnTo>
                    <a:pt x="1815" y="341"/>
                  </a:lnTo>
                  <a:lnTo>
                    <a:pt x="1797" y="308"/>
                  </a:lnTo>
                  <a:lnTo>
                    <a:pt x="1778" y="276"/>
                  </a:lnTo>
                  <a:lnTo>
                    <a:pt x="1755" y="245"/>
                  </a:lnTo>
                  <a:lnTo>
                    <a:pt x="1733" y="215"/>
                  </a:lnTo>
                  <a:lnTo>
                    <a:pt x="1708" y="188"/>
                  </a:lnTo>
                  <a:lnTo>
                    <a:pt x="1682" y="162"/>
                  </a:lnTo>
                  <a:lnTo>
                    <a:pt x="1655" y="137"/>
                  </a:lnTo>
                  <a:lnTo>
                    <a:pt x="1627" y="115"/>
                  </a:lnTo>
                  <a:lnTo>
                    <a:pt x="1596" y="94"/>
                  </a:lnTo>
                  <a:lnTo>
                    <a:pt x="1562" y="75"/>
                  </a:lnTo>
                  <a:lnTo>
                    <a:pt x="1529" y="58"/>
                  </a:lnTo>
                  <a:lnTo>
                    <a:pt x="1493" y="43"/>
                  </a:lnTo>
                  <a:lnTo>
                    <a:pt x="1455" y="31"/>
                  </a:lnTo>
                  <a:lnTo>
                    <a:pt x="1416" y="20"/>
                  </a:lnTo>
                  <a:lnTo>
                    <a:pt x="1374" y="12"/>
                  </a:lnTo>
                  <a:lnTo>
                    <a:pt x="1331" y="6"/>
                  </a:lnTo>
                  <a:lnTo>
                    <a:pt x="1286" y="2"/>
                  </a:lnTo>
                  <a:lnTo>
                    <a:pt x="1239" y="0"/>
                  </a:lnTo>
                  <a:lnTo>
                    <a:pt x="1192" y="2"/>
                  </a:lnTo>
                  <a:lnTo>
                    <a:pt x="1148" y="5"/>
                  </a:lnTo>
                  <a:lnTo>
                    <a:pt x="1104" y="11"/>
                  </a:lnTo>
                  <a:lnTo>
                    <a:pt x="1062" y="20"/>
                  </a:lnTo>
                  <a:lnTo>
                    <a:pt x="1023" y="29"/>
                  </a:lnTo>
                  <a:lnTo>
                    <a:pt x="984" y="42"/>
                  </a:lnTo>
                  <a:lnTo>
                    <a:pt x="949" y="55"/>
                  </a:lnTo>
                  <a:lnTo>
                    <a:pt x="914" y="72"/>
                  </a:lnTo>
                  <a:lnTo>
                    <a:pt x="881" y="90"/>
                  </a:lnTo>
                  <a:lnTo>
                    <a:pt x="850" y="110"/>
                  </a:lnTo>
                  <a:lnTo>
                    <a:pt x="819" y="132"/>
                  </a:lnTo>
                  <a:lnTo>
                    <a:pt x="790" y="156"/>
                  </a:lnTo>
                  <a:lnTo>
                    <a:pt x="764" y="180"/>
                  </a:lnTo>
                  <a:lnTo>
                    <a:pt x="738" y="208"/>
                  </a:lnTo>
                  <a:lnTo>
                    <a:pt x="715" y="236"/>
                  </a:lnTo>
                  <a:lnTo>
                    <a:pt x="692" y="266"/>
                  </a:lnTo>
                  <a:lnTo>
                    <a:pt x="671" y="298"/>
                  </a:lnTo>
                  <a:lnTo>
                    <a:pt x="653" y="330"/>
                  </a:lnTo>
                  <a:lnTo>
                    <a:pt x="634" y="365"/>
                  </a:lnTo>
                  <a:lnTo>
                    <a:pt x="618" y="401"/>
                  </a:lnTo>
                  <a:lnTo>
                    <a:pt x="603" y="437"/>
                  </a:lnTo>
                  <a:lnTo>
                    <a:pt x="590" y="475"/>
                  </a:lnTo>
                  <a:lnTo>
                    <a:pt x="577" y="514"/>
                  </a:lnTo>
                  <a:lnTo>
                    <a:pt x="566" y="554"/>
                  </a:lnTo>
                  <a:lnTo>
                    <a:pt x="556" y="596"/>
                  </a:lnTo>
                  <a:lnTo>
                    <a:pt x="548" y="638"/>
                  </a:lnTo>
                  <a:lnTo>
                    <a:pt x="540" y="680"/>
                  </a:lnTo>
                  <a:lnTo>
                    <a:pt x="534" y="725"/>
                  </a:lnTo>
                  <a:lnTo>
                    <a:pt x="529" y="769"/>
                  </a:lnTo>
                  <a:lnTo>
                    <a:pt x="527" y="815"/>
                  </a:lnTo>
                  <a:lnTo>
                    <a:pt x="524" y="861"/>
                  </a:lnTo>
                  <a:lnTo>
                    <a:pt x="523" y="908"/>
                  </a:lnTo>
                  <a:lnTo>
                    <a:pt x="511" y="912"/>
                  </a:lnTo>
                  <a:lnTo>
                    <a:pt x="499" y="917"/>
                  </a:lnTo>
                  <a:lnTo>
                    <a:pt x="488" y="923"/>
                  </a:lnTo>
                  <a:lnTo>
                    <a:pt x="478" y="931"/>
                  </a:lnTo>
                  <a:lnTo>
                    <a:pt x="469" y="940"/>
                  </a:lnTo>
                  <a:lnTo>
                    <a:pt x="461" y="952"/>
                  </a:lnTo>
                  <a:lnTo>
                    <a:pt x="455" y="965"/>
                  </a:lnTo>
                  <a:lnTo>
                    <a:pt x="450" y="981"/>
                  </a:lnTo>
                  <a:lnTo>
                    <a:pt x="446" y="1006"/>
                  </a:lnTo>
                  <a:lnTo>
                    <a:pt x="444" y="1030"/>
                  </a:lnTo>
                  <a:lnTo>
                    <a:pt x="443" y="1054"/>
                  </a:lnTo>
                  <a:lnTo>
                    <a:pt x="444" y="1076"/>
                  </a:lnTo>
                  <a:lnTo>
                    <a:pt x="446" y="1098"/>
                  </a:lnTo>
                  <a:lnTo>
                    <a:pt x="450" y="1119"/>
                  </a:lnTo>
                  <a:lnTo>
                    <a:pt x="456" y="1139"/>
                  </a:lnTo>
                  <a:lnTo>
                    <a:pt x="462" y="1157"/>
                  </a:lnTo>
                  <a:lnTo>
                    <a:pt x="469" y="1174"/>
                  </a:lnTo>
                  <a:lnTo>
                    <a:pt x="476" y="1189"/>
                  </a:lnTo>
                  <a:lnTo>
                    <a:pt x="485" y="1201"/>
                  </a:lnTo>
                  <a:lnTo>
                    <a:pt x="493" y="1212"/>
                  </a:lnTo>
                  <a:lnTo>
                    <a:pt x="502" y="1221"/>
                  </a:lnTo>
                  <a:lnTo>
                    <a:pt x="512" y="1228"/>
                  </a:lnTo>
                  <a:lnTo>
                    <a:pt x="520" y="1232"/>
                  </a:lnTo>
                  <a:lnTo>
                    <a:pt x="530" y="1233"/>
                  </a:lnTo>
                  <a:lnTo>
                    <a:pt x="551" y="1233"/>
                  </a:lnTo>
                  <a:lnTo>
                    <a:pt x="561" y="1231"/>
                  </a:lnTo>
                  <a:lnTo>
                    <a:pt x="566" y="1230"/>
                  </a:lnTo>
                  <a:lnTo>
                    <a:pt x="571" y="1228"/>
                  </a:lnTo>
                  <a:lnTo>
                    <a:pt x="586" y="1269"/>
                  </a:lnTo>
                  <a:lnTo>
                    <a:pt x="602" y="1309"/>
                  </a:lnTo>
                  <a:lnTo>
                    <a:pt x="619" y="1348"/>
                  </a:lnTo>
                  <a:lnTo>
                    <a:pt x="639" y="1387"/>
                  </a:lnTo>
                  <a:lnTo>
                    <a:pt x="659" y="1424"/>
                  </a:lnTo>
                  <a:lnTo>
                    <a:pt x="681" y="1460"/>
                  </a:lnTo>
                  <a:lnTo>
                    <a:pt x="704" y="1494"/>
                  </a:lnTo>
                  <a:lnTo>
                    <a:pt x="727" y="1528"/>
                  </a:lnTo>
                  <a:lnTo>
                    <a:pt x="752" y="1560"/>
                  </a:lnTo>
                  <a:lnTo>
                    <a:pt x="778" y="1590"/>
                  </a:lnTo>
                  <a:lnTo>
                    <a:pt x="804" y="1619"/>
                  </a:lnTo>
                  <a:lnTo>
                    <a:pt x="831" y="1648"/>
                  </a:lnTo>
                  <a:lnTo>
                    <a:pt x="858" y="1674"/>
                  </a:lnTo>
                  <a:lnTo>
                    <a:pt x="887" y="1699"/>
                  </a:lnTo>
                  <a:lnTo>
                    <a:pt x="915" y="1722"/>
                  </a:lnTo>
                  <a:lnTo>
                    <a:pt x="944" y="1743"/>
                  </a:lnTo>
                  <a:lnTo>
                    <a:pt x="949" y="1781"/>
                  </a:lnTo>
                  <a:lnTo>
                    <a:pt x="951" y="1826"/>
                  </a:lnTo>
                  <a:lnTo>
                    <a:pt x="954" y="1873"/>
                  </a:lnTo>
                  <a:lnTo>
                    <a:pt x="952" y="1898"/>
                  </a:lnTo>
                  <a:lnTo>
                    <a:pt x="951" y="1921"/>
                  </a:lnTo>
                  <a:lnTo>
                    <a:pt x="950" y="1945"/>
                  </a:lnTo>
                  <a:lnTo>
                    <a:pt x="946" y="1968"/>
                  </a:lnTo>
                  <a:lnTo>
                    <a:pt x="941" y="1989"/>
                  </a:lnTo>
                  <a:lnTo>
                    <a:pt x="935" y="2009"/>
                  </a:lnTo>
                  <a:lnTo>
                    <a:pt x="928" y="2028"/>
                  </a:lnTo>
                  <a:lnTo>
                    <a:pt x="919" y="2042"/>
                  </a:lnTo>
                  <a:lnTo>
                    <a:pt x="913" y="2050"/>
                  </a:lnTo>
                  <a:lnTo>
                    <a:pt x="908" y="2056"/>
                  </a:lnTo>
                  <a:lnTo>
                    <a:pt x="902" y="2061"/>
                  </a:lnTo>
                  <a:lnTo>
                    <a:pt x="894" y="2066"/>
                  </a:lnTo>
                  <a:lnTo>
                    <a:pt x="884" y="2071"/>
                  </a:lnTo>
                  <a:lnTo>
                    <a:pt x="872" y="2077"/>
                  </a:lnTo>
                  <a:lnTo>
                    <a:pt x="842" y="2088"/>
                  </a:lnTo>
                  <a:lnTo>
                    <a:pt x="805" y="2099"/>
                  </a:lnTo>
                  <a:lnTo>
                    <a:pt x="764" y="2109"/>
                  </a:lnTo>
                  <a:lnTo>
                    <a:pt x="718" y="2119"/>
                  </a:lnTo>
                  <a:lnTo>
                    <a:pt x="670" y="2129"/>
                  </a:lnTo>
                  <a:lnTo>
                    <a:pt x="619" y="2139"/>
                  </a:lnTo>
                  <a:lnTo>
                    <a:pt x="569" y="2148"/>
                  </a:lnTo>
                  <a:lnTo>
                    <a:pt x="470" y="2162"/>
                  </a:lnTo>
                  <a:lnTo>
                    <a:pt x="381" y="2174"/>
                  </a:lnTo>
                  <a:lnTo>
                    <a:pt x="313" y="2181"/>
                  </a:lnTo>
                  <a:lnTo>
                    <a:pt x="272" y="2185"/>
                  </a:lnTo>
                  <a:lnTo>
                    <a:pt x="245" y="2186"/>
                  </a:lnTo>
                  <a:lnTo>
                    <a:pt x="217" y="2188"/>
                  </a:lnTo>
                  <a:lnTo>
                    <a:pt x="194" y="2192"/>
                  </a:lnTo>
                  <a:lnTo>
                    <a:pt x="170" y="2198"/>
                  </a:lnTo>
                  <a:lnTo>
                    <a:pt x="151" y="2206"/>
                  </a:lnTo>
                  <a:lnTo>
                    <a:pt x="131" y="2214"/>
                  </a:lnTo>
                  <a:lnTo>
                    <a:pt x="113" y="2223"/>
                  </a:lnTo>
                  <a:lnTo>
                    <a:pt x="99" y="2234"/>
                  </a:lnTo>
                  <a:lnTo>
                    <a:pt x="84" y="2247"/>
                  </a:lnTo>
                  <a:lnTo>
                    <a:pt x="71" y="2259"/>
                  </a:lnTo>
                  <a:lnTo>
                    <a:pt x="59" y="2273"/>
                  </a:lnTo>
                  <a:lnTo>
                    <a:pt x="49" y="2287"/>
                  </a:lnTo>
                  <a:lnTo>
                    <a:pt x="40" y="2304"/>
                  </a:lnTo>
                  <a:lnTo>
                    <a:pt x="32" y="2318"/>
                  </a:lnTo>
                  <a:lnTo>
                    <a:pt x="26" y="2336"/>
                  </a:lnTo>
                  <a:lnTo>
                    <a:pt x="19" y="2352"/>
                  </a:lnTo>
                  <a:lnTo>
                    <a:pt x="14" y="2369"/>
                  </a:lnTo>
                  <a:lnTo>
                    <a:pt x="11" y="2386"/>
                  </a:lnTo>
                  <a:lnTo>
                    <a:pt x="5" y="2421"/>
                  </a:lnTo>
                  <a:lnTo>
                    <a:pt x="1" y="2457"/>
                  </a:lnTo>
                  <a:lnTo>
                    <a:pt x="0" y="2492"/>
                  </a:lnTo>
                  <a:lnTo>
                    <a:pt x="0" y="2524"/>
                  </a:lnTo>
                  <a:lnTo>
                    <a:pt x="0" y="2555"/>
                  </a:lnTo>
                  <a:lnTo>
                    <a:pt x="1" y="2607"/>
                  </a:lnTo>
                  <a:lnTo>
                    <a:pt x="2" y="2745"/>
                  </a:lnTo>
                  <a:lnTo>
                    <a:pt x="3" y="2933"/>
                  </a:lnTo>
                  <a:lnTo>
                    <a:pt x="7" y="3172"/>
                  </a:lnTo>
                  <a:lnTo>
                    <a:pt x="1244" y="3172"/>
                  </a:lnTo>
                  <a:lnTo>
                    <a:pt x="1250" y="3172"/>
                  </a:lnTo>
                  <a:lnTo>
                    <a:pt x="2509" y="3172"/>
                  </a:lnTo>
                  <a:lnTo>
                    <a:pt x="2509" y="2597"/>
                  </a:lnTo>
                  <a:lnTo>
                    <a:pt x="2508" y="2550"/>
                  </a:lnTo>
                  <a:lnTo>
                    <a:pt x="2508" y="2525"/>
                  </a:lnTo>
                  <a:lnTo>
                    <a:pt x="2505" y="2498"/>
                  </a:lnTo>
                  <a:lnTo>
                    <a:pt x="2500" y="2472"/>
                  </a:lnTo>
                  <a:lnTo>
                    <a:pt x="2494" y="2445"/>
                  </a:lnTo>
                  <a:lnTo>
                    <a:pt x="2485" y="2417"/>
                  </a:lnTo>
                  <a:lnTo>
                    <a:pt x="2480" y="2404"/>
                  </a:lnTo>
                  <a:lnTo>
                    <a:pt x="2474" y="2390"/>
                  </a:lnTo>
                  <a:lnTo>
                    <a:pt x="2467" y="2377"/>
                  </a:lnTo>
                  <a:lnTo>
                    <a:pt x="2458" y="2363"/>
                  </a:lnTo>
                  <a:lnTo>
                    <a:pt x="2449" y="2351"/>
                  </a:lnTo>
                  <a:lnTo>
                    <a:pt x="2438" y="2337"/>
                  </a:lnTo>
                  <a:lnTo>
                    <a:pt x="2427" y="2325"/>
                  </a:lnTo>
                  <a:lnTo>
                    <a:pt x="2415" y="2312"/>
                  </a:lnTo>
                  <a:lnTo>
                    <a:pt x="2401" y="2300"/>
                  </a:lnTo>
                  <a:lnTo>
                    <a:pt x="2385" y="2287"/>
                  </a:lnTo>
                  <a:lnTo>
                    <a:pt x="2369" y="2276"/>
                  </a:lnTo>
                  <a:lnTo>
                    <a:pt x="2350" y="2265"/>
                  </a:lnTo>
                  <a:lnTo>
                    <a:pt x="2332" y="2254"/>
                  </a:lnTo>
                  <a:lnTo>
                    <a:pt x="2311" y="2243"/>
                  </a:lnTo>
                  <a:lnTo>
                    <a:pt x="2287" y="2233"/>
                  </a:lnTo>
                  <a:lnTo>
                    <a:pt x="2264" y="2224"/>
                  </a:lnTo>
                  <a:lnTo>
                    <a:pt x="2238" y="2214"/>
                  </a:lnTo>
                  <a:lnTo>
                    <a:pt x="2209" y="2206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7" name="Freeform 65"/>
            <p:cNvSpPr>
              <a:spLocks/>
            </p:cNvSpPr>
            <p:nvPr/>
          </p:nvSpPr>
          <p:spPr bwMode="auto">
            <a:xfrm>
              <a:off x="6254750" y="5157788"/>
              <a:ext cx="1339850" cy="873125"/>
            </a:xfrm>
            <a:custGeom>
              <a:avLst/>
              <a:gdLst>
                <a:gd name="T0" fmla="*/ 2147483647 w 2532"/>
                <a:gd name="T1" fmla="*/ 2147483647 h 1649"/>
                <a:gd name="T2" fmla="*/ 2147483647 w 2532"/>
                <a:gd name="T3" fmla="*/ 2147483647 h 1649"/>
                <a:gd name="T4" fmla="*/ 2147483647 w 2532"/>
                <a:gd name="T5" fmla="*/ 2147483647 h 1649"/>
                <a:gd name="T6" fmla="*/ 2147483647 w 2532"/>
                <a:gd name="T7" fmla="*/ 2147483647 h 1649"/>
                <a:gd name="T8" fmla="*/ 2147483647 w 2532"/>
                <a:gd name="T9" fmla="*/ 2147483647 h 1649"/>
                <a:gd name="T10" fmla="*/ 2147483647 w 2532"/>
                <a:gd name="T11" fmla="*/ 2147483647 h 1649"/>
                <a:gd name="T12" fmla="*/ 2147483647 w 2532"/>
                <a:gd name="T13" fmla="*/ 2147483647 h 1649"/>
                <a:gd name="T14" fmla="*/ 2147483647 w 2532"/>
                <a:gd name="T15" fmla="*/ 2147483647 h 1649"/>
                <a:gd name="T16" fmla="*/ 2147483647 w 2532"/>
                <a:gd name="T17" fmla="*/ 2147483647 h 1649"/>
                <a:gd name="T18" fmla="*/ 2147483647 w 2532"/>
                <a:gd name="T19" fmla="*/ 2147483647 h 1649"/>
                <a:gd name="T20" fmla="*/ 2147483647 w 2532"/>
                <a:gd name="T21" fmla="*/ 2147483647 h 1649"/>
                <a:gd name="T22" fmla="*/ 2147483647 w 2532"/>
                <a:gd name="T23" fmla="*/ 2147483647 h 1649"/>
                <a:gd name="T24" fmla="*/ 2147483647 w 2532"/>
                <a:gd name="T25" fmla="*/ 2147483647 h 1649"/>
                <a:gd name="T26" fmla="*/ 2147483647 w 2532"/>
                <a:gd name="T27" fmla="*/ 2147483647 h 1649"/>
                <a:gd name="T28" fmla="*/ 2147483647 w 2532"/>
                <a:gd name="T29" fmla="*/ 2147483647 h 1649"/>
                <a:gd name="T30" fmla="*/ 2147483647 w 2532"/>
                <a:gd name="T31" fmla="*/ 2147483647 h 1649"/>
                <a:gd name="T32" fmla="*/ 2147483647 w 2532"/>
                <a:gd name="T33" fmla="*/ 2147483647 h 1649"/>
                <a:gd name="T34" fmla="*/ 2147483647 w 2532"/>
                <a:gd name="T35" fmla="*/ 1039003395 h 1649"/>
                <a:gd name="T36" fmla="*/ 2147483647 w 2532"/>
                <a:gd name="T37" fmla="*/ 1484490937 h 1649"/>
                <a:gd name="T38" fmla="*/ 2147483647 w 2532"/>
                <a:gd name="T39" fmla="*/ 2147483647 h 1649"/>
                <a:gd name="T40" fmla="*/ 2147483647 w 2532"/>
                <a:gd name="T41" fmla="*/ 2147483647 h 1649"/>
                <a:gd name="T42" fmla="*/ 2147483647 w 2532"/>
                <a:gd name="T43" fmla="*/ 2147483647 h 1649"/>
                <a:gd name="T44" fmla="*/ 2147483647 w 2532"/>
                <a:gd name="T45" fmla="*/ 2147483647 h 1649"/>
                <a:gd name="T46" fmla="*/ 2147483647 w 2532"/>
                <a:gd name="T47" fmla="*/ 2147483647 h 1649"/>
                <a:gd name="T48" fmla="*/ 2147483647 w 2532"/>
                <a:gd name="T49" fmla="*/ 2147483647 h 1649"/>
                <a:gd name="T50" fmla="*/ 2147483647 w 2532"/>
                <a:gd name="T51" fmla="*/ 2147483647 h 1649"/>
                <a:gd name="T52" fmla="*/ 2147483647 w 2532"/>
                <a:gd name="T53" fmla="*/ 2147483647 h 1649"/>
                <a:gd name="T54" fmla="*/ 2147483647 w 2532"/>
                <a:gd name="T55" fmla="*/ 2147483647 h 1649"/>
                <a:gd name="T56" fmla="*/ 2147483647 w 2532"/>
                <a:gd name="T57" fmla="*/ 2147483647 h 1649"/>
                <a:gd name="T58" fmla="*/ 2147483647 w 2532"/>
                <a:gd name="T59" fmla="*/ 2147483647 h 1649"/>
                <a:gd name="T60" fmla="*/ 2147483647 w 2532"/>
                <a:gd name="T61" fmla="*/ 2147483647 h 1649"/>
                <a:gd name="T62" fmla="*/ 2147483647 w 2532"/>
                <a:gd name="T63" fmla="*/ 2147483647 h 1649"/>
                <a:gd name="T64" fmla="*/ 2147483647 w 2532"/>
                <a:gd name="T65" fmla="*/ 2147483647 h 1649"/>
                <a:gd name="T66" fmla="*/ 2147483647 w 2532"/>
                <a:gd name="T67" fmla="*/ 2147483647 h 1649"/>
                <a:gd name="T68" fmla="*/ 2147483647 w 2532"/>
                <a:gd name="T69" fmla="*/ 2147483647 h 1649"/>
                <a:gd name="T70" fmla="*/ 2147483647 w 2532"/>
                <a:gd name="T71" fmla="*/ 2147483647 h 1649"/>
                <a:gd name="T72" fmla="*/ 2147483647 w 2532"/>
                <a:gd name="T73" fmla="*/ 2147483647 h 1649"/>
                <a:gd name="T74" fmla="*/ 2147483647 w 2532"/>
                <a:gd name="T75" fmla="*/ 2147483647 h 1649"/>
                <a:gd name="T76" fmla="*/ 2147483647 w 2532"/>
                <a:gd name="T77" fmla="*/ 2147483647 h 1649"/>
                <a:gd name="T78" fmla="*/ 2147483647 w 2532"/>
                <a:gd name="T79" fmla="*/ 2147483647 h 1649"/>
                <a:gd name="T80" fmla="*/ 2147483647 w 2532"/>
                <a:gd name="T81" fmla="*/ 2147483647 h 1649"/>
                <a:gd name="T82" fmla="*/ 2147483647 w 2532"/>
                <a:gd name="T83" fmla="*/ 593796481 h 1649"/>
                <a:gd name="T84" fmla="*/ 2147483647 w 2532"/>
                <a:gd name="T85" fmla="*/ 0 h 1649"/>
                <a:gd name="T86" fmla="*/ 2147483647 w 2532"/>
                <a:gd name="T87" fmla="*/ 2147483647 h 1649"/>
                <a:gd name="T88" fmla="*/ 2147483647 w 2532"/>
                <a:gd name="T89" fmla="*/ 2147483647 h 1649"/>
                <a:gd name="T90" fmla="*/ 2147483647 w 2532"/>
                <a:gd name="T91" fmla="*/ 2147483647 h 1649"/>
                <a:gd name="T92" fmla="*/ 2147483647 w 2532"/>
                <a:gd name="T93" fmla="*/ 2147483647 h 1649"/>
                <a:gd name="T94" fmla="*/ 2147483647 w 2532"/>
                <a:gd name="T95" fmla="*/ 2147483647 h 1649"/>
                <a:gd name="T96" fmla="*/ 2147483647 w 2532"/>
                <a:gd name="T97" fmla="*/ 2147483647 h 1649"/>
                <a:gd name="T98" fmla="*/ 2147483647 w 2532"/>
                <a:gd name="T99" fmla="*/ 2147483647 h 1649"/>
                <a:gd name="T100" fmla="*/ 2147483647 w 2532"/>
                <a:gd name="T101" fmla="*/ 2147483647 h 1649"/>
                <a:gd name="T102" fmla="*/ 2147483647 w 2532"/>
                <a:gd name="T103" fmla="*/ 2147483647 h 1649"/>
                <a:gd name="T104" fmla="*/ 2147483647 w 2532"/>
                <a:gd name="T105" fmla="*/ 2147483647 h 1649"/>
                <a:gd name="T106" fmla="*/ 2147483647 w 2532"/>
                <a:gd name="T107" fmla="*/ 2147483647 h 1649"/>
                <a:gd name="T108" fmla="*/ 2147483647 w 2532"/>
                <a:gd name="T109" fmla="*/ 2147483647 h 1649"/>
                <a:gd name="T110" fmla="*/ 2147483647 w 2532"/>
                <a:gd name="T111" fmla="*/ 2147483647 h 1649"/>
                <a:gd name="T112" fmla="*/ 2147483647 w 2532"/>
                <a:gd name="T113" fmla="*/ 2147483647 h 1649"/>
                <a:gd name="T114" fmla="*/ 1481851875 w 2532"/>
                <a:gd name="T115" fmla="*/ 2147483647 h 1649"/>
                <a:gd name="T116" fmla="*/ 444667746 w 2532"/>
                <a:gd name="T117" fmla="*/ 2147483647 h 1649"/>
                <a:gd name="T118" fmla="*/ 0 w 2532"/>
                <a:gd name="T119" fmla="*/ 2147483647 h 1649"/>
                <a:gd name="T120" fmla="*/ 296258192 w 2532"/>
                <a:gd name="T121" fmla="*/ 2147483647 h 1649"/>
                <a:gd name="T122" fmla="*/ 2147483647 w 2532"/>
                <a:gd name="T123" fmla="*/ 2147483647 h 16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2" h="1649">
                  <a:moveTo>
                    <a:pt x="2532" y="1649"/>
                  </a:moveTo>
                  <a:lnTo>
                    <a:pt x="2532" y="1649"/>
                  </a:lnTo>
                  <a:lnTo>
                    <a:pt x="2532" y="481"/>
                  </a:lnTo>
                  <a:lnTo>
                    <a:pt x="2532" y="429"/>
                  </a:lnTo>
                  <a:lnTo>
                    <a:pt x="2531" y="401"/>
                  </a:lnTo>
                  <a:lnTo>
                    <a:pt x="2528" y="371"/>
                  </a:lnTo>
                  <a:lnTo>
                    <a:pt x="2525" y="339"/>
                  </a:lnTo>
                  <a:lnTo>
                    <a:pt x="2518" y="307"/>
                  </a:lnTo>
                  <a:lnTo>
                    <a:pt x="2510" y="276"/>
                  </a:lnTo>
                  <a:lnTo>
                    <a:pt x="2505" y="260"/>
                  </a:lnTo>
                  <a:lnTo>
                    <a:pt x="2499" y="245"/>
                  </a:lnTo>
                  <a:lnTo>
                    <a:pt x="2491" y="229"/>
                  </a:lnTo>
                  <a:lnTo>
                    <a:pt x="2483" y="214"/>
                  </a:lnTo>
                  <a:lnTo>
                    <a:pt x="2474" y="200"/>
                  </a:lnTo>
                  <a:lnTo>
                    <a:pt x="2464" y="185"/>
                  </a:lnTo>
                  <a:lnTo>
                    <a:pt x="2453" y="173"/>
                  </a:lnTo>
                  <a:lnTo>
                    <a:pt x="2442" y="160"/>
                  </a:lnTo>
                  <a:lnTo>
                    <a:pt x="2428" y="148"/>
                  </a:lnTo>
                  <a:lnTo>
                    <a:pt x="2413" y="136"/>
                  </a:lnTo>
                  <a:lnTo>
                    <a:pt x="2397" y="126"/>
                  </a:lnTo>
                  <a:lnTo>
                    <a:pt x="2381" y="116"/>
                  </a:lnTo>
                  <a:lnTo>
                    <a:pt x="2362" y="108"/>
                  </a:lnTo>
                  <a:lnTo>
                    <a:pt x="2343" y="100"/>
                  </a:lnTo>
                  <a:lnTo>
                    <a:pt x="2320" y="94"/>
                  </a:lnTo>
                  <a:lnTo>
                    <a:pt x="2298" y="88"/>
                  </a:lnTo>
                  <a:lnTo>
                    <a:pt x="2273" y="84"/>
                  </a:lnTo>
                  <a:lnTo>
                    <a:pt x="2247" y="82"/>
                  </a:lnTo>
                  <a:lnTo>
                    <a:pt x="2178" y="74"/>
                  </a:lnTo>
                  <a:lnTo>
                    <a:pt x="2057" y="58"/>
                  </a:lnTo>
                  <a:lnTo>
                    <a:pt x="1985" y="47"/>
                  </a:lnTo>
                  <a:lnTo>
                    <a:pt x="1911" y="35"/>
                  </a:lnTo>
                  <a:lnTo>
                    <a:pt x="1837" y="22"/>
                  </a:lnTo>
                  <a:lnTo>
                    <a:pt x="1767" y="7"/>
                  </a:lnTo>
                  <a:lnTo>
                    <a:pt x="1765" y="9"/>
                  </a:lnTo>
                  <a:lnTo>
                    <a:pt x="1762" y="10"/>
                  </a:lnTo>
                  <a:lnTo>
                    <a:pt x="1757" y="20"/>
                  </a:lnTo>
                  <a:lnTo>
                    <a:pt x="1741" y="56"/>
                  </a:lnTo>
                  <a:lnTo>
                    <a:pt x="1729" y="80"/>
                  </a:lnTo>
                  <a:lnTo>
                    <a:pt x="1715" y="108"/>
                  </a:lnTo>
                  <a:lnTo>
                    <a:pt x="1697" y="137"/>
                  </a:lnTo>
                  <a:lnTo>
                    <a:pt x="1687" y="153"/>
                  </a:lnTo>
                  <a:lnTo>
                    <a:pt x="1676" y="168"/>
                  </a:lnTo>
                  <a:lnTo>
                    <a:pt x="1663" y="184"/>
                  </a:lnTo>
                  <a:lnTo>
                    <a:pt x="1650" y="199"/>
                  </a:lnTo>
                  <a:lnTo>
                    <a:pt x="1635" y="215"/>
                  </a:lnTo>
                  <a:lnTo>
                    <a:pt x="1619" y="230"/>
                  </a:lnTo>
                  <a:lnTo>
                    <a:pt x="1600" y="245"/>
                  </a:lnTo>
                  <a:lnTo>
                    <a:pt x="1582" y="258"/>
                  </a:lnTo>
                  <a:lnTo>
                    <a:pt x="1562" y="272"/>
                  </a:lnTo>
                  <a:lnTo>
                    <a:pt x="1540" y="286"/>
                  </a:lnTo>
                  <a:lnTo>
                    <a:pt x="1516" y="297"/>
                  </a:lnTo>
                  <a:lnTo>
                    <a:pt x="1491" y="308"/>
                  </a:lnTo>
                  <a:lnTo>
                    <a:pt x="1464" y="318"/>
                  </a:lnTo>
                  <a:lnTo>
                    <a:pt x="1436" y="327"/>
                  </a:lnTo>
                  <a:lnTo>
                    <a:pt x="1405" y="334"/>
                  </a:lnTo>
                  <a:lnTo>
                    <a:pt x="1373" y="340"/>
                  </a:lnTo>
                  <a:lnTo>
                    <a:pt x="1338" y="344"/>
                  </a:lnTo>
                  <a:lnTo>
                    <a:pt x="1302" y="346"/>
                  </a:lnTo>
                  <a:lnTo>
                    <a:pt x="1269" y="346"/>
                  </a:lnTo>
                  <a:lnTo>
                    <a:pt x="1238" y="345"/>
                  </a:lnTo>
                  <a:lnTo>
                    <a:pt x="1208" y="341"/>
                  </a:lnTo>
                  <a:lnTo>
                    <a:pt x="1178" y="335"/>
                  </a:lnTo>
                  <a:lnTo>
                    <a:pt x="1151" y="328"/>
                  </a:lnTo>
                  <a:lnTo>
                    <a:pt x="1125" y="319"/>
                  </a:lnTo>
                  <a:lnTo>
                    <a:pt x="1100" y="309"/>
                  </a:lnTo>
                  <a:lnTo>
                    <a:pt x="1076" y="298"/>
                  </a:lnTo>
                  <a:lnTo>
                    <a:pt x="1053" y="286"/>
                  </a:lnTo>
                  <a:lnTo>
                    <a:pt x="1032" y="272"/>
                  </a:lnTo>
                  <a:lnTo>
                    <a:pt x="1011" y="257"/>
                  </a:lnTo>
                  <a:lnTo>
                    <a:pt x="993" y="242"/>
                  </a:lnTo>
                  <a:lnTo>
                    <a:pt x="974" y="226"/>
                  </a:lnTo>
                  <a:lnTo>
                    <a:pt x="957" y="210"/>
                  </a:lnTo>
                  <a:lnTo>
                    <a:pt x="941" y="194"/>
                  </a:lnTo>
                  <a:lnTo>
                    <a:pt x="926" y="177"/>
                  </a:lnTo>
                  <a:lnTo>
                    <a:pt x="898" y="143"/>
                  </a:lnTo>
                  <a:lnTo>
                    <a:pt x="874" y="111"/>
                  </a:lnTo>
                  <a:lnTo>
                    <a:pt x="854" y="82"/>
                  </a:lnTo>
                  <a:lnTo>
                    <a:pt x="838" y="54"/>
                  </a:lnTo>
                  <a:lnTo>
                    <a:pt x="813" y="15"/>
                  </a:lnTo>
                  <a:lnTo>
                    <a:pt x="806" y="4"/>
                  </a:lnTo>
                  <a:lnTo>
                    <a:pt x="803" y="1"/>
                  </a:lnTo>
                  <a:lnTo>
                    <a:pt x="801" y="0"/>
                  </a:lnTo>
                  <a:lnTo>
                    <a:pt x="732" y="16"/>
                  </a:lnTo>
                  <a:lnTo>
                    <a:pt x="655" y="31"/>
                  </a:lnTo>
                  <a:lnTo>
                    <a:pt x="576" y="44"/>
                  </a:lnTo>
                  <a:lnTo>
                    <a:pt x="498" y="56"/>
                  </a:lnTo>
                  <a:lnTo>
                    <a:pt x="427" y="65"/>
                  </a:lnTo>
                  <a:lnTo>
                    <a:pt x="365" y="74"/>
                  </a:lnTo>
                  <a:lnTo>
                    <a:pt x="318" y="79"/>
                  </a:lnTo>
                  <a:lnTo>
                    <a:pt x="291" y="80"/>
                  </a:lnTo>
                  <a:lnTo>
                    <a:pt x="263" y="82"/>
                  </a:lnTo>
                  <a:lnTo>
                    <a:pt x="236" y="84"/>
                  </a:lnTo>
                  <a:lnTo>
                    <a:pt x="211" y="88"/>
                  </a:lnTo>
                  <a:lnTo>
                    <a:pt x="189" y="93"/>
                  </a:lnTo>
                  <a:lnTo>
                    <a:pt x="168" y="99"/>
                  </a:lnTo>
                  <a:lnTo>
                    <a:pt x="148" y="108"/>
                  </a:lnTo>
                  <a:lnTo>
                    <a:pt x="130" y="116"/>
                  </a:lnTo>
                  <a:lnTo>
                    <a:pt x="113" y="126"/>
                  </a:lnTo>
                  <a:lnTo>
                    <a:pt x="98" y="137"/>
                  </a:lnTo>
                  <a:lnTo>
                    <a:pt x="85" y="148"/>
                  </a:lnTo>
                  <a:lnTo>
                    <a:pt x="72" y="161"/>
                  </a:lnTo>
                  <a:lnTo>
                    <a:pt x="61" y="174"/>
                  </a:lnTo>
                  <a:lnTo>
                    <a:pt x="51" y="188"/>
                  </a:lnTo>
                  <a:lnTo>
                    <a:pt x="43" y="203"/>
                  </a:lnTo>
                  <a:lnTo>
                    <a:pt x="35" y="218"/>
                  </a:lnTo>
                  <a:lnTo>
                    <a:pt x="29" y="234"/>
                  </a:lnTo>
                  <a:lnTo>
                    <a:pt x="23" y="249"/>
                  </a:lnTo>
                  <a:lnTo>
                    <a:pt x="18" y="265"/>
                  </a:lnTo>
                  <a:lnTo>
                    <a:pt x="14" y="282"/>
                  </a:lnTo>
                  <a:lnTo>
                    <a:pt x="10" y="298"/>
                  </a:lnTo>
                  <a:lnTo>
                    <a:pt x="5" y="330"/>
                  </a:lnTo>
                  <a:lnTo>
                    <a:pt x="3" y="364"/>
                  </a:lnTo>
                  <a:lnTo>
                    <a:pt x="2" y="395"/>
                  </a:lnTo>
                  <a:lnTo>
                    <a:pt x="0" y="424"/>
                  </a:lnTo>
                  <a:lnTo>
                    <a:pt x="2" y="476"/>
                  </a:lnTo>
                  <a:lnTo>
                    <a:pt x="2" y="1649"/>
                  </a:lnTo>
                  <a:lnTo>
                    <a:pt x="2532" y="1649"/>
                  </a:lnTo>
                  <a:close/>
                </a:path>
              </a:pathLst>
            </a:custGeom>
            <a:solidFill>
              <a:srgbClr val="5BA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8" name="Freeform 66"/>
            <p:cNvSpPr>
              <a:spLocks/>
            </p:cNvSpPr>
            <p:nvPr/>
          </p:nvSpPr>
          <p:spPr bwMode="auto">
            <a:xfrm>
              <a:off x="6678613" y="5157788"/>
              <a:ext cx="511175" cy="339725"/>
            </a:xfrm>
            <a:custGeom>
              <a:avLst/>
              <a:gdLst>
                <a:gd name="T0" fmla="*/ 0 w 966"/>
                <a:gd name="T1" fmla="*/ 0 h 642"/>
                <a:gd name="T2" fmla="*/ 889055033 w 966"/>
                <a:gd name="T3" fmla="*/ 2147483647 h 642"/>
                <a:gd name="T4" fmla="*/ 2147483647 w 966"/>
                <a:gd name="T5" fmla="*/ 2147483647 h 642"/>
                <a:gd name="T6" fmla="*/ 2147483647 w 966"/>
                <a:gd name="T7" fmla="*/ 2147483647 h 642"/>
                <a:gd name="T8" fmla="*/ 2147483647 w 966"/>
                <a:gd name="T9" fmla="*/ 2147483647 h 642"/>
                <a:gd name="T10" fmla="*/ 2147483647 w 966"/>
                <a:gd name="T11" fmla="*/ 2147483647 h 642"/>
                <a:gd name="T12" fmla="*/ 2147483647 w 966"/>
                <a:gd name="T13" fmla="*/ 2147483647 h 642"/>
                <a:gd name="T14" fmla="*/ 2147483647 w 966"/>
                <a:gd name="T15" fmla="*/ 2147483647 h 642"/>
                <a:gd name="T16" fmla="*/ 2147483647 w 966"/>
                <a:gd name="T17" fmla="*/ 2147483647 h 642"/>
                <a:gd name="T18" fmla="*/ 2147483647 w 966"/>
                <a:gd name="T19" fmla="*/ 2147483647 h 642"/>
                <a:gd name="T20" fmla="*/ 2147483647 w 966"/>
                <a:gd name="T21" fmla="*/ 2147483647 h 642"/>
                <a:gd name="T22" fmla="*/ 2147483647 w 966"/>
                <a:gd name="T23" fmla="*/ 2147483647 h 642"/>
                <a:gd name="T24" fmla="*/ 2147483647 w 966"/>
                <a:gd name="T25" fmla="*/ 2147483647 h 642"/>
                <a:gd name="T26" fmla="*/ 2147483647 w 966"/>
                <a:gd name="T27" fmla="*/ 2147483647 h 642"/>
                <a:gd name="T28" fmla="*/ 2147483647 w 966"/>
                <a:gd name="T29" fmla="*/ 2147483647 h 642"/>
                <a:gd name="T30" fmla="*/ 2147483647 w 966"/>
                <a:gd name="T31" fmla="*/ 2147483647 h 642"/>
                <a:gd name="T32" fmla="*/ 2147483647 w 966"/>
                <a:gd name="T33" fmla="*/ 2147483647 h 642"/>
                <a:gd name="T34" fmla="*/ 2147483647 w 966"/>
                <a:gd name="T35" fmla="*/ 2147483647 h 642"/>
                <a:gd name="T36" fmla="*/ 2147483647 w 966"/>
                <a:gd name="T37" fmla="*/ 2147483647 h 642"/>
                <a:gd name="T38" fmla="*/ 2147483647 w 966"/>
                <a:gd name="T39" fmla="*/ 2147483647 h 642"/>
                <a:gd name="T40" fmla="*/ 2147483647 w 966"/>
                <a:gd name="T41" fmla="*/ 2147483647 h 642"/>
                <a:gd name="T42" fmla="*/ 2147483647 w 966"/>
                <a:gd name="T43" fmla="*/ 2147483647 h 642"/>
                <a:gd name="T44" fmla="*/ 2147483647 w 966"/>
                <a:gd name="T45" fmla="*/ 2147483647 h 642"/>
                <a:gd name="T46" fmla="*/ 2147483647 w 966"/>
                <a:gd name="T47" fmla="*/ 2147483647 h 642"/>
                <a:gd name="T48" fmla="*/ 2147483647 w 966"/>
                <a:gd name="T49" fmla="*/ 1037184129 h 642"/>
                <a:gd name="T50" fmla="*/ 2147483647 w 966"/>
                <a:gd name="T51" fmla="*/ 2147483647 h 642"/>
                <a:gd name="T52" fmla="*/ 2147483647 w 966"/>
                <a:gd name="T53" fmla="*/ 2147483647 h 642"/>
                <a:gd name="T54" fmla="*/ 2147483647 w 966"/>
                <a:gd name="T55" fmla="*/ 2147483647 h 642"/>
                <a:gd name="T56" fmla="*/ 2147483647 w 966"/>
                <a:gd name="T57" fmla="*/ 2147483647 h 642"/>
                <a:gd name="T58" fmla="*/ 2147483647 w 966"/>
                <a:gd name="T59" fmla="*/ 2147483647 h 642"/>
                <a:gd name="T60" fmla="*/ 2147483647 w 966"/>
                <a:gd name="T61" fmla="*/ 2147483647 h 642"/>
                <a:gd name="T62" fmla="*/ 2147483647 w 966"/>
                <a:gd name="T63" fmla="*/ 2147483647 h 642"/>
                <a:gd name="T64" fmla="*/ 2147483647 w 966"/>
                <a:gd name="T65" fmla="*/ 2147483647 h 642"/>
                <a:gd name="T66" fmla="*/ 2147483647 w 966"/>
                <a:gd name="T67" fmla="*/ 1629980971 h 642"/>
                <a:gd name="T68" fmla="*/ 0 w 966"/>
                <a:gd name="T69" fmla="*/ 0 h 6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66" h="642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6" y="37"/>
                  </a:lnTo>
                  <a:lnTo>
                    <a:pt x="12" y="63"/>
                  </a:lnTo>
                  <a:lnTo>
                    <a:pt x="22" y="95"/>
                  </a:lnTo>
                  <a:lnTo>
                    <a:pt x="35" y="132"/>
                  </a:lnTo>
                  <a:lnTo>
                    <a:pt x="51" y="174"/>
                  </a:lnTo>
                  <a:lnTo>
                    <a:pt x="61" y="197"/>
                  </a:lnTo>
                  <a:lnTo>
                    <a:pt x="73" y="220"/>
                  </a:lnTo>
                  <a:lnTo>
                    <a:pt x="85" y="245"/>
                  </a:lnTo>
                  <a:lnTo>
                    <a:pt x="99" y="270"/>
                  </a:lnTo>
                  <a:lnTo>
                    <a:pt x="114" y="296"/>
                  </a:lnTo>
                  <a:lnTo>
                    <a:pt x="131" y="322"/>
                  </a:lnTo>
                  <a:lnTo>
                    <a:pt x="148" y="348"/>
                  </a:lnTo>
                  <a:lnTo>
                    <a:pt x="168" y="375"/>
                  </a:lnTo>
                  <a:lnTo>
                    <a:pt x="191" y="401"/>
                  </a:lnTo>
                  <a:lnTo>
                    <a:pt x="214" y="428"/>
                  </a:lnTo>
                  <a:lnTo>
                    <a:pt x="239" y="456"/>
                  </a:lnTo>
                  <a:lnTo>
                    <a:pt x="266" y="484"/>
                  </a:lnTo>
                  <a:lnTo>
                    <a:pt x="294" y="511"/>
                  </a:lnTo>
                  <a:lnTo>
                    <a:pt x="325" y="537"/>
                  </a:lnTo>
                  <a:lnTo>
                    <a:pt x="358" y="564"/>
                  </a:lnTo>
                  <a:lnTo>
                    <a:pt x="393" y="590"/>
                  </a:lnTo>
                  <a:lnTo>
                    <a:pt x="431" y="616"/>
                  </a:lnTo>
                  <a:lnTo>
                    <a:pt x="470" y="642"/>
                  </a:lnTo>
                  <a:lnTo>
                    <a:pt x="486" y="631"/>
                  </a:lnTo>
                  <a:lnTo>
                    <a:pt x="506" y="616"/>
                  </a:lnTo>
                  <a:lnTo>
                    <a:pt x="532" y="597"/>
                  </a:lnTo>
                  <a:lnTo>
                    <a:pt x="563" y="573"/>
                  </a:lnTo>
                  <a:lnTo>
                    <a:pt x="598" y="543"/>
                  </a:lnTo>
                  <a:lnTo>
                    <a:pt x="636" y="508"/>
                  </a:lnTo>
                  <a:lnTo>
                    <a:pt x="677" y="470"/>
                  </a:lnTo>
                  <a:lnTo>
                    <a:pt x="719" y="426"/>
                  </a:lnTo>
                  <a:lnTo>
                    <a:pt x="740" y="402"/>
                  </a:lnTo>
                  <a:lnTo>
                    <a:pt x="761" y="379"/>
                  </a:lnTo>
                  <a:lnTo>
                    <a:pt x="782" y="353"/>
                  </a:lnTo>
                  <a:lnTo>
                    <a:pt x="802" y="325"/>
                  </a:lnTo>
                  <a:lnTo>
                    <a:pt x="823" y="298"/>
                  </a:lnTo>
                  <a:lnTo>
                    <a:pt x="843" y="270"/>
                  </a:lnTo>
                  <a:lnTo>
                    <a:pt x="861" y="240"/>
                  </a:lnTo>
                  <a:lnTo>
                    <a:pt x="880" y="209"/>
                  </a:lnTo>
                  <a:lnTo>
                    <a:pt x="897" y="178"/>
                  </a:lnTo>
                  <a:lnTo>
                    <a:pt x="913" y="146"/>
                  </a:lnTo>
                  <a:lnTo>
                    <a:pt x="929" y="112"/>
                  </a:lnTo>
                  <a:lnTo>
                    <a:pt x="943" y="78"/>
                  </a:lnTo>
                  <a:lnTo>
                    <a:pt x="955" y="43"/>
                  </a:lnTo>
                  <a:lnTo>
                    <a:pt x="966" y="7"/>
                  </a:lnTo>
                  <a:lnTo>
                    <a:pt x="940" y="12"/>
                  </a:lnTo>
                  <a:lnTo>
                    <a:pt x="866" y="23"/>
                  </a:lnTo>
                  <a:lnTo>
                    <a:pt x="814" y="31"/>
                  </a:lnTo>
                  <a:lnTo>
                    <a:pt x="755" y="37"/>
                  </a:lnTo>
                  <a:lnTo>
                    <a:pt x="689" y="44"/>
                  </a:lnTo>
                  <a:lnTo>
                    <a:pt x="617" y="49"/>
                  </a:lnTo>
                  <a:lnTo>
                    <a:pt x="541" y="54"/>
                  </a:lnTo>
                  <a:lnTo>
                    <a:pt x="463" y="57"/>
                  </a:lnTo>
                  <a:lnTo>
                    <a:pt x="382" y="57"/>
                  </a:lnTo>
                  <a:lnTo>
                    <a:pt x="342" y="56"/>
                  </a:lnTo>
                  <a:lnTo>
                    <a:pt x="302" y="53"/>
                  </a:lnTo>
                  <a:lnTo>
                    <a:pt x="261" y="51"/>
                  </a:lnTo>
                  <a:lnTo>
                    <a:pt x="221" y="47"/>
                  </a:lnTo>
                  <a:lnTo>
                    <a:pt x="182" y="42"/>
                  </a:lnTo>
                  <a:lnTo>
                    <a:pt x="144" y="36"/>
                  </a:lnTo>
                  <a:lnTo>
                    <a:pt x="106" y="28"/>
                  </a:lnTo>
                  <a:lnTo>
                    <a:pt x="69" y="21"/>
                  </a:lnTo>
                  <a:lnTo>
                    <a:pt x="3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9" name="Freeform 67"/>
            <p:cNvSpPr>
              <a:spLocks/>
            </p:cNvSpPr>
            <p:nvPr/>
          </p:nvSpPr>
          <p:spPr bwMode="auto">
            <a:xfrm>
              <a:off x="6357938" y="5157788"/>
              <a:ext cx="285750" cy="354013"/>
            </a:xfrm>
            <a:custGeom>
              <a:avLst/>
              <a:gdLst>
                <a:gd name="T0" fmla="*/ 2147483647 w 541"/>
                <a:gd name="T1" fmla="*/ 2147483647 h 668"/>
                <a:gd name="T2" fmla="*/ 2147483647 w 541"/>
                <a:gd name="T3" fmla="*/ 2147483647 h 668"/>
                <a:gd name="T4" fmla="*/ 2147483647 w 541"/>
                <a:gd name="T5" fmla="*/ 2147483647 h 668"/>
                <a:gd name="T6" fmla="*/ 2147483647 w 541"/>
                <a:gd name="T7" fmla="*/ 2147483647 h 668"/>
                <a:gd name="T8" fmla="*/ 2147483647 w 541"/>
                <a:gd name="T9" fmla="*/ 2147483647 h 668"/>
                <a:gd name="T10" fmla="*/ 2147483647 w 541"/>
                <a:gd name="T11" fmla="*/ 2147483647 h 668"/>
                <a:gd name="T12" fmla="*/ 2147483647 w 541"/>
                <a:gd name="T13" fmla="*/ 2147483647 h 668"/>
                <a:gd name="T14" fmla="*/ 2147483647 w 541"/>
                <a:gd name="T15" fmla="*/ 2147483647 h 668"/>
                <a:gd name="T16" fmla="*/ 2147483647 w 541"/>
                <a:gd name="T17" fmla="*/ 2147483647 h 668"/>
                <a:gd name="T18" fmla="*/ 2147483647 w 541"/>
                <a:gd name="T19" fmla="*/ 2147483647 h 668"/>
                <a:gd name="T20" fmla="*/ 2147483647 w 541"/>
                <a:gd name="T21" fmla="*/ 2147483647 h 668"/>
                <a:gd name="T22" fmla="*/ 2147483647 w 541"/>
                <a:gd name="T23" fmla="*/ 2147483647 h 668"/>
                <a:gd name="T24" fmla="*/ 2147483647 w 541"/>
                <a:gd name="T25" fmla="*/ 2147483647 h 668"/>
                <a:gd name="T26" fmla="*/ 2147483647 w 541"/>
                <a:gd name="T27" fmla="*/ 2147483647 h 668"/>
                <a:gd name="T28" fmla="*/ 2147483647 w 541"/>
                <a:gd name="T29" fmla="*/ 2147483647 h 668"/>
                <a:gd name="T30" fmla="*/ 2147483647 w 541"/>
                <a:gd name="T31" fmla="*/ 2147483647 h 668"/>
                <a:gd name="T32" fmla="*/ 2147483647 w 541"/>
                <a:gd name="T33" fmla="*/ 2147483647 h 668"/>
                <a:gd name="T34" fmla="*/ 2147483647 w 541"/>
                <a:gd name="T35" fmla="*/ 2147483647 h 668"/>
                <a:gd name="T36" fmla="*/ 2147483647 w 541"/>
                <a:gd name="T37" fmla="*/ 2147483647 h 668"/>
                <a:gd name="T38" fmla="*/ 2147483647 w 541"/>
                <a:gd name="T39" fmla="*/ 2147483647 h 668"/>
                <a:gd name="T40" fmla="*/ 2147483647 w 541"/>
                <a:gd name="T41" fmla="*/ 2147483647 h 668"/>
                <a:gd name="T42" fmla="*/ 2147483647 w 541"/>
                <a:gd name="T43" fmla="*/ 2147483647 h 668"/>
                <a:gd name="T44" fmla="*/ 2147483647 w 541"/>
                <a:gd name="T45" fmla="*/ 2147483647 h 668"/>
                <a:gd name="T46" fmla="*/ 2147483647 w 541"/>
                <a:gd name="T47" fmla="*/ 2147483647 h 668"/>
                <a:gd name="T48" fmla="*/ 2147483647 w 541"/>
                <a:gd name="T49" fmla="*/ 2147483647 h 668"/>
                <a:gd name="T50" fmla="*/ 2147483647 w 541"/>
                <a:gd name="T51" fmla="*/ 2147483647 h 668"/>
                <a:gd name="T52" fmla="*/ 2147483647 w 541"/>
                <a:gd name="T53" fmla="*/ 2147483647 h 668"/>
                <a:gd name="T54" fmla="*/ 2147483647 w 541"/>
                <a:gd name="T55" fmla="*/ 2147483647 h 668"/>
                <a:gd name="T56" fmla="*/ 2147483647 w 541"/>
                <a:gd name="T57" fmla="*/ 2147483647 h 668"/>
                <a:gd name="T58" fmla="*/ 2147483647 w 541"/>
                <a:gd name="T59" fmla="*/ 2147483647 h 668"/>
                <a:gd name="T60" fmla="*/ 2147483647 w 541"/>
                <a:gd name="T61" fmla="*/ 2147483647 h 668"/>
                <a:gd name="T62" fmla="*/ 294606137 w 541"/>
                <a:gd name="T63" fmla="*/ 2147483647 h 668"/>
                <a:gd name="T64" fmla="*/ 2147483647 w 541"/>
                <a:gd name="T65" fmla="*/ 2147483647 h 668"/>
                <a:gd name="T66" fmla="*/ 2147483647 w 541"/>
                <a:gd name="T67" fmla="*/ 2147483647 h 668"/>
                <a:gd name="T68" fmla="*/ 2147483647 w 541"/>
                <a:gd name="T69" fmla="*/ 2147483647 h 668"/>
                <a:gd name="T70" fmla="*/ 2147483647 w 541"/>
                <a:gd name="T71" fmla="*/ 2147483647 h 668"/>
                <a:gd name="T72" fmla="*/ 2147483647 w 541"/>
                <a:gd name="T73" fmla="*/ 2147483647 h 668"/>
                <a:gd name="T74" fmla="*/ 2147483647 w 541"/>
                <a:gd name="T75" fmla="*/ 2147483647 h 668"/>
                <a:gd name="T76" fmla="*/ 2147483647 w 541"/>
                <a:gd name="T77" fmla="*/ 2147483647 h 668"/>
                <a:gd name="T78" fmla="*/ 2147483647 w 541"/>
                <a:gd name="T79" fmla="*/ 2147483647 h 668"/>
                <a:gd name="T80" fmla="*/ 2147483647 w 541"/>
                <a:gd name="T81" fmla="*/ 2147483647 h 668"/>
                <a:gd name="T82" fmla="*/ 2147483647 w 541"/>
                <a:gd name="T83" fmla="*/ 2147483647 h 668"/>
                <a:gd name="T84" fmla="*/ 2147483647 w 541"/>
                <a:gd name="T85" fmla="*/ 2147483647 h 668"/>
                <a:gd name="T86" fmla="*/ 2147483647 w 541"/>
                <a:gd name="T87" fmla="*/ 2147483647 h 668"/>
                <a:gd name="T88" fmla="*/ 2147483647 w 541"/>
                <a:gd name="T89" fmla="*/ 2147483647 h 668"/>
                <a:gd name="T90" fmla="*/ 2147483647 w 541"/>
                <a:gd name="T91" fmla="*/ 297708504 h 668"/>
                <a:gd name="T92" fmla="*/ 2147483647 w 541"/>
                <a:gd name="T93" fmla="*/ 2147483647 h 6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41" h="668">
                  <a:moveTo>
                    <a:pt x="494" y="37"/>
                  </a:moveTo>
                  <a:lnTo>
                    <a:pt x="494" y="37"/>
                  </a:lnTo>
                  <a:lnTo>
                    <a:pt x="488" y="38"/>
                  </a:lnTo>
                  <a:lnTo>
                    <a:pt x="472" y="43"/>
                  </a:lnTo>
                  <a:lnTo>
                    <a:pt x="450" y="52"/>
                  </a:lnTo>
                  <a:lnTo>
                    <a:pt x="436" y="58"/>
                  </a:lnTo>
                  <a:lnTo>
                    <a:pt x="421" y="65"/>
                  </a:lnTo>
                  <a:lnTo>
                    <a:pt x="407" y="74"/>
                  </a:lnTo>
                  <a:lnTo>
                    <a:pt x="392" y="84"/>
                  </a:lnTo>
                  <a:lnTo>
                    <a:pt x="378" y="96"/>
                  </a:lnTo>
                  <a:lnTo>
                    <a:pt x="363" y="109"/>
                  </a:lnTo>
                  <a:lnTo>
                    <a:pt x="351" y="124"/>
                  </a:lnTo>
                  <a:lnTo>
                    <a:pt x="339" y="141"/>
                  </a:lnTo>
                  <a:lnTo>
                    <a:pt x="329" y="158"/>
                  </a:lnTo>
                  <a:lnTo>
                    <a:pt x="320" y="178"/>
                  </a:lnTo>
                  <a:lnTo>
                    <a:pt x="313" y="202"/>
                  </a:lnTo>
                  <a:lnTo>
                    <a:pt x="308" y="223"/>
                  </a:lnTo>
                  <a:lnTo>
                    <a:pt x="303" y="242"/>
                  </a:lnTo>
                  <a:lnTo>
                    <a:pt x="299" y="261"/>
                  </a:lnTo>
                  <a:lnTo>
                    <a:pt x="296" y="278"/>
                  </a:lnTo>
                  <a:lnTo>
                    <a:pt x="295" y="294"/>
                  </a:lnTo>
                  <a:lnTo>
                    <a:pt x="294" y="320"/>
                  </a:lnTo>
                  <a:lnTo>
                    <a:pt x="295" y="341"/>
                  </a:lnTo>
                  <a:lnTo>
                    <a:pt x="298" y="356"/>
                  </a:lnTo>
                  <a:lnTo>
                    <a:pt x="300" y="369"/>
                  </a:lnTo>
                  <a:lnTo>
                    <a:pt x="310" y="370"/>
                  </a:lnTo>
                  <a:lnTo>
                    <a:pt x="321" y="371"/>
                  </a:lnTo>
                  <a:lnTo>
                    <a:pt x="336" y="374"/>
                  </a:lnTo>
                  <a:lnTo>
                    <a:pt x="353" y="379"/>
                  </a:lnTo>
                  <a:lnTo>
                    <a:pt x="373" y="385"/>
                  </a:lnTo>
                  <a:lnTo>
                    <a:pt x="394" y="395"/>
                  </a:lnTo>
                  <a:lnTo>
                    <a:pt x="415" y="407"/>
                  </a:lnTo>
                  <a:lnTo>
                    <a:pt x="426" y="414"/>
                  </a:lnTo>
                  <a:lnTo>
                    <a:pt x="438" y="423"/>
                  </a:lnTo>
                  <a:lnTo>
                    <a:pt x="449" y="432"/>
                  </a:lnTo>
                  <a:lnTo>
                    <a:pt x="459" y="443"/>
                  </a:lnTo>
                  <a:lnTo>
                    <a:pt x="468" y="454"/>
                  </a:lnTo>
                  <a:lnTo>
                    <a:pt x="478" y="466"/>
                  </a:lnTo>
                  <a:lnTo>
                    <a:pt x="488" y="481"/>
                  </a:lnTo>
                  <a:lnTo>
                    <a:pt x="497" y="496"/>
                  </a:lnTo>
                  <a:lnTo>
                    <a:pt x="506" y="512"/>
                  </a:lnTo>
                  <a:lnTo>
                    <a:pt x="514" y="529"/>
                  </a:lnTo>
                  <a:lnTo>
                    <a:pt x="520" y="549"/>
                  </a:lnTo>
                  <a:lnTo>
                    <a:pt x="527" y="570"/>
                  </a:lnTo>
                  <a:lnTo>
                    <a:pt x="532" y="591"/>
                  </a:lnTo>
                  <a:lnTo>
                    <a:pt x="536" y="616"/>
                  </a:lnTo>
                  <a:lnTo>
                    <a:pt x="539" y="641"/>
                  </a:lnTo>
                  <a:lnTo>
                    <a:pt x="541" y="668"/>
                  </a:lnTo>
                  <a:lnTo>
                    <a:pt x="475" y="668"/>
                  </a:lnTo>
                  <a:lnTo>
                    <a:pt x="473" y="657"/>
                  </a:lnTo>
                  <a:lnTo>
                    <a:pt x="468" y="627"/>
                  </a:lnTo>
                  <a:lnTo>
                    <a:pt x="463" y="609"/>
                  </a:lnTo>
                  <a:lnTo>
                    <a:pt x="456" y="586"/>
                  </a:lnTo>
                  <a:lnTo>
                    <a:pt x="449" y="564"/>
                  </a:lnTo>
                  <a:lnTo>
                    <a:pt x="438" y="541"/>
                  </a:lnTo>
                  <a:lnTo>
                    <a:pt x="425" y="517"/>
                  </a:lnTo>
                  <a:lnTo>
                    <a:pt x="418" y="506"/>
                  </a:lnTo>
                  <a:lnTo>
                    <a:pt x="410" y="495"/>
                  </a:lnTo>
                  <a:lnTo>
                    <a:pt x="402" y="485"/>
                  </a:lnTo>
                  <a:lnTo>
                    <a:pt x="392" y="475"/>
                  </a:lnTo>
                  <a:lnTo>
                    <a:pt x="382" y="465"/>
                  </a:lnTo>
                  <a:lnTo>
                    <a:pt x="371" y="456"/>
                  </a:lnTo>
                  <a:lnTo>
                    <a:pt x="360" y="449"/>
                  </a:lnTo>
                  <a:lnTo>
                    <a:pt x="347" y="443"/>
                  </a:lnTo>
                  <a:lnTo>
                    <a:pt x="334" y="437"/>
                  </a:lnTo>
                  <a:lnTo>
                    <a:pt x="320" y="433"/>
                  </a:lnTo>
                  <a:lnTo>
                    <a:pt x="305" y="429"/>
                  </a:lnTo>
                  <a:lnTo>
                    <a:pt x="289" y="428"/>
                  </a:lnTo>
                  <a:lnTo>
                    <a:pt x="272" y="427"/>
                  </a:lnTo>
                  <a:lnTo>
                    <a:pt x="254" y="428"/>
                  </a:lnTo>
                  <a:lnTo>
                    <a:pt x="241" y="430"/>
                  </a:lnTo>
                  <a:lnTo>
                    <a:pt x="227" y="433"/>
                  </a:lnTo>
                  <a:lnTo>
                    <a:pt x="214" y="438"/>
                  </a:lnTo>
                  <a:lnTo>
                    <a:pt x="202" y="443"/>
                  </a:lnTo>
                  <a:lnTo>
                    <a:pt x="190" y="449"/>
                  </a:lnTo>
                  <a:lnTo>
                    <a:pt x="180" y="456"/>
                  </a:lnTo>
                  <a:lnTo>
                    <a:pt x="170" y="464"/>
                  </a:lnTo>
                  <a:lnTo>
                    <a:pt x="160" y="473"/>
                  </a:lnTo>
                  <a:lnTo>
                    <a:pt x="152" y="481"/>
                  </a:lnTo>
                  <a:lnTo>
                    <a:pt x="144" y="491"/>
                  </a:lnTo>
                  <a:lnTo>
                    <a:pt x="129" y="511"/>
                  </a:lnTo>
                  <a:lnTo>
                    <a:pt x="117" y="532"/>
                  </a:lnTo>
                  <a:lnTo>
                    <a:pt x="107" y="554"/>
                  </a:lnTo>
                  <a:lnTo>
                    <a:pt x="98" y="575"/>
                  </a:lnTo>
                  <a:lnTo>
                    <a:pt x="91" y="596"/>
                  </a:lnTo>
                  <a:lnTo>
                    <a:pt x="86" y="616"/>
                  </a:lnTo>
                  <a:lnTo>
                    <a:pt x="82" y="633"/>
                  </a:lnTo>
                  <a:lnTo>
                    <a:pt x="77" y="658"/>
                  </a:lnTo>
                  <a:lnTo>
                    <a:pt x="76" y="668"/>
                  </a:lnTo>
                  <a:lnTo>
                    <a:pt x="0" y="668"/>
                  </a:lnTo>
                  <a:lnTo>
                    <a:pt x="2" y="656"/>
                  </a:lnTo>
                  <a:lnTo>
                    <a:pt x="8" y="621"/>
                  </a:lnTo>
                  <a:lnTo>
                    <a:pt x="14" y="599"/>
                  </a:lnTo>
                  <a:lnTo>
                    <a:pt x="22" y="574"/>
                  </a:lnTo>
                  <a:lnTo>
                    <a:pt x="32" y="547"/>
                  </a:lnTo>
                  <a:lnTo>
                    <a:pt x="43" y="518"/>
                  </a:lnTo>
                  <a:lnTo>
                    <a:pt x="56" y="491"/>
                  </a:lnTo>
                  <a:lnTo>
                    <a:pt x="73" y="464"/>
                  </a:lnTo>
                  <a:lnTo>
                    <a:pt x="81" y="450"/>
                  </a:lnTo>
                  <a:lnTo>
                    <a:pt x="91" y="438"/>
                  </a:lnTo>
                  <a:lnTo>
                    <a:pt x="101" y="427"/>
                  </a:lnTo>
                  <a:lnTo>
                    <a:pt x="112" y="416"/>
                  </a:lnTo>
                  <a:lnTo>
                    <a:pt x="123" y="406"/>
                  </a:lnTo>
                  <a:lnTo>
                    <a:pt x="136" y="397"/>
                  </a:lnTo>
                  <a:lnTo>
                    <a:pt x="149" y="388"/>
                  </a:lnTo>
                  <a:lnTo>
                    <a:pt x="163" y="382"/>
                  </a:lnTo>
                  <a:lnTo>
                    <a:pt x="178" y="376"/>
                  </a:lnTo>
                  <a:lnTo>
                    <a:pt x="194" y="372"/>
                  </a:lnTo>
                  <a:lnTo>
                    <a:pt x="210" y="370"/>
                  </a:lnTo>
                  <a:lnTo>
                    <a:pt x="227" y="369"/>
                  </a:lnTo>
                  <a:lnTo>
                    <a:pt x="227" y="353"/>
                  </a:lnTo>
                  <a:lnTo>
                    <a:pt x="227" y="334"/>
                  </a:lnTo>
                  <a:lnTo>
                    <a:pt x="230" y="309"/>
                  </a:lnTo>
                  <a:lnTo>
                    <a:pt x="232" y="280"/>
                  </a:lnTo>
                  <a:lnTo>
                    <a:pt x="238" y="249"/>
                  </a:lnTo>
                  <a:lnTo>
                    <a:pt x="247" y="214"/>
                  </a:lnTo>
                  <a:lnTo>
                    <a:pt x="252" y="197"/>
                  </a:lnTo>
                  <a:lnTo>
                    <a:pt x="259" y="179"/>
                  </a:lnTo>
                  <a:lnTo>
                    <a:pt x="266" y="161"/>
                  </a:lnTo>
                  <a:lnTo>
                    <a:pt x="274" y="143"/>
                  </a:lnTo>
                  <a:lnTo>
                    <a:pt x="284" y="126"/>
                  </a:lnTo>
                  <a:lnTo>
                    <a:pt x="295" y="110"/>
                  </a:lnTo>
                  <a:lnTo>
                    <a:pt x="306" y="94"/>
                  </a:lnTo>
                  <a:lnTo>
                    <a:pt x="320" y="79"/>
                  </a:lnTo>
                  <a:lnTo>
                    <a:pt x="335" y="64"/>
                  </a:lnTo>
                  <a:lnTo>
                    <a:pt x="351" y="52"/>
                  </a:lnTo>
                  <a:lnTo>
                    <a:pt x="368" y="40"/>
                  </a:lnTo>
                  <a:lnTo>
                    <a:pt x="388" y="28"/>
                  </a:lnTo>
                  <a:lnTo>
                    <a:pt x="409" y="20"/>
                  </a:lnTo>
                  <a:lnTo>
                    <a:pt x="431" y="12"/>
                  </a:lnTo>
                  <a:lnTo>
                    <a:pt x="456" y="6"/>
                  </a:lnTo>
                  <a:lnTo>
                    <a:pt x="482" y="2"/>
                  </a:lnTo>
                  <a:lnTo>
                    <a:pt x="511" y="0"/>
                  </a:lnTo>
                  <a:lnTo>
                    <a:pt x="541" y="1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0" name="Freeform 68"/>
            <p:cNvSpPr>
              <a:spLocks/>
            </p:cNvSpPr>
            <p:nvPr/>
          </p:nvSpPr>
          <p:spPr bwMode="auto">
            <a:xfrm>
              <a:off x="6357938" y="5511800"/>
              <a:ext cx="144463" cy="449263"/>
            </a:xfrm>
            <a:custGeom>
              <a:avLst/>
              <a:gdLst>
                <a:gd name="T0" fmla="*/ 2147483647 w 273"/>
                <a:gd name="T1" fmla="*/ 0 h 851"/>
                <a:gd name="T2" fmla="*/ 2147483647 w 273"/>
                <a:gd name="T3" fmla="*/ 2147483647 h 851"/>
                <a:gd name="T4" fmla="*/ 592801010 w 273"/>
                <a:gd name="T5" fmla="*/ 2147483647 h 851"/>
                <a:gd name="T6" fmla="*/ 0 w 273"/>
                <a:gd name="T7" fmla="*/ 2147483647 h 851"/>
                <a:gd name="T8" fmla="*/ 148130138 w 273"/>
                <a:gd name="T9" fmla="*/ 2147483647 h 851"/>
                <a:gd name="T10" fmla="*/ 1481862296 w 273"/>
                <a:gd name="T11" fmla="*/ 2147483647 h 851"/>
                <a:gd name="T12" fmla="*/ 2147483647 w 273"/>
                <a:gd name="T13" fmla="*/ 2147483647 h 851"/>
                <a:gd name="T14" fmla="*/ 2147483647 w 273"/>
                <a:gd name="T15" fmla="*/ 2147483647 h 851"/>
                <a:gd name="T16" fmla="*/ 2147483647 w 273"/>
                <a:gd name="T17" fmla="*/ 2147483647 h 851"/>
                <a:gd name="T18" fmla="*/ 2147483647 w 273"/>
                <a:gd name="T19" fmla="*/ 2147483647 h 851"/>
                <a:gd name="T20" fmla="*/ 2147483647 w 273"/>
                <a:gd name="T21" fmla="*/ 2147483647 h 851"/>
                <a:gd name="T22" fmla="*/ 2147483647 w 273"/>
                <a:gd name="T23" fmla="*/ 2147483647 h 851"/>
                <a:gd name="T24" fmla="*/ 2147483647 w 273"/>
                <a:gd name="T25" fmla="*/ 2147483647 h 851"/>
                <a:gd name="T26" fmla="*/ 2147483647 w 273"/>
                <a:gd name="T27" fmla="*/ 2147483647 h 851"/>
                <a:gd name="T28" fmla="*/ 2147483647 w 273"/>
                <a:gd name="T29" fmla="*/ 2147483647 h 851"/>
                <a:gd name="T30" fmla="*/ 2147483647 w 273"/>
                <a:gd name="T31" fmla="*/ 2147483647 h 851"/>
                <a:gd name="T32" fmla="*/ 2147483647 w 273"/>
                <a:gd name="T33" fmla="*/ 2147483647 h 851"/>
                <a:gd name="T34" fmla="*/ 2147483647 w 273"/>
                <a:gd name="T35" fmla="*/ 2147483647 h 851"/>
                <a:gd name="T36" fmla="*/ 2147483647 w 273"/>
                <a:gd name="T37" fmla="*/ 2147483647 h 851"/>
                <a:gd name="T38" fmla="*/ 2147483647 w 273"/>
                <a:gd name="T39" fmla="*/ 2147483647 h 851"/>
                <a:gd name="T40" fmla="*/ 2147483647 w 273"/>
                <a:gd name="T41" fmla="*/ 2147483647 h 851"/>
                <a:gd name="T42" fmla="*/ 2147483647 w 273"/>
                <a:gd name="T43" fmla="*/ 2147483647 h 851"/>
                <a:gd name="T44" fmla="*/ 2147483647 w 273"/>
                <a:gd name="T45" fmla="*/ 2147483647 h 851"/>
                <a:gd name="T46" fmla="*/ 2147483647 w 273"/>
                <a:gd name="T47" fmla="*/ 2147483647 h 851"/>
                <a:gd name="T48" fmla="*/ 2147483647 w 273"/>
                <a:gd name="T49" fmla="*/ 2147483647 h 851"/>
                <a:gd name="T50" fmla="*/ 2147483647 w 273"/>
                <a:gd name="T51" fmla="*/ 2147483647 h 851"/>
                <a:gd name="T52" fmla="*/ 2147483647 w 273"/>
                <a:gd name="T53" fmla="*/ 2147483647 h 851"/>
                <a:gd name="T54" fmla="*/ 2147483647 w 273"/>
                <a:gd name="T55" fmla="*/ 2147483647 h 851"/>
                <a:gd name="T56" fmla="*/ 2147483647 w 273"/>
                <a:gd name="T57" fmla="*/ 2147483647 h 851"/>
                <a:gd name="T58" fmla="*/ 2147483647 w 273"/>
                <a:gd name="T59" fmla="*/ 2147483647 h 851"/>
                <a:gd name="T60" fmla="*/ 2147483647 w 273"/>
                <a:gd name="T61" fmla="*/ 2147483647 h 851"/>
                <a:gd name="T62" fmla="*/ 2147483647 w 273"/>
                <a:gd name="T63" fmla="*/ 2147483647 h 851"/>
                <a:gd name="T64" fmla="*/ 2147483647 w 273"/>
                <a:gd name="T65" fmla="*/ 2147483647 h 851"/>
                <a:gd name="T66" fmla="*/ 2147483647 w 273"/>
                <a:gd name="T67" fmla="*/ 2147483647 h 851"/>
                <a:gd name="T68" fmla="*/ 2147483647 w 273"/>
                <a:gd name="T69" fmla="*/ 2147483647 h 851"/>
                <a:gd name="T70" fmla="*/ 2147483647 w 273"/>
                <a:gd name="T71" fmla="*/ 2147483647 h 851"/>
                <a:gd name="T72" fmla="*/ 2147483647 w 273"/>
                <a:gd name="T73" fmla="*/ 2147483647 h 851"/>
                <a:gd name="T74" fmla="*/ 2147483647 w 273"/>
                <a:gd name="T75" fmla="*/ 2147483647 h 851"/>
                <a:gd name="T76" fmla="*/ 2147483647 w 273"/>
                <a:gd name="T77" fmla="*/ 2147483647 h 851"/>
                <a:gd name="T78" fmla="*/ 2147483647 w 273"/>
                <a:gd name="T79" fmla="*/ 2147483647 h 851"/>
                <a:gd name="T80" fmla="*/ 2147483647 w 273"/>
                <a:gd name="T81" fmla="*/ 2147483647 h 851"/>
                <a:gd name="T82" fmla="*/ 2147483647 w 273"/>
                <a:gd name="T83" fmla="*/ 2147483647 h 851"/>
                <a:gd name="T84" fmla="*/ 2147483647 w 273"/>
                <a:gd name="T85" fmla="*/ 2147483647 h 851"/>
                <a:gd name="T86" fmla="*/ 2147483647 w 273"/>
                <a:gd name="T87" fmla="*/ 2147483647 h 851"/>
                <a:gd name="T88" fmla="*/ 2147483647 w 273"/>
                <a:gd name="T89" fmla="*/ 2147483647 h 851"/>
                <a:gd name="T90" fmla="*/ 2147483647 w 273"/>
                <a:gd name="T91" fmla="*/ 2147483647 h 851"/>
                <a:gd name="T92" fmla="*/ 2147483647 w 273"/>
                <a:gd name="T93" fmla="*/ 2147483647 h 851"/>
                <a:gd name="T94" fmla="*/ 2147483647 w 273"/>
                <a:gd name="T95" fmla="*/ 2147483647 h 851"/>
                <a:gd name="T96" fmla="*/ 2147483647 w 273"/>
                <a:gd name="T97" fmla="*/ 2147483647 h 851"/>
                <a:gd name="T98" fmla="*/ 2147483647 w 273"/>
                <a:gd name="T99" fmla="*/ 2147483647 h 851"/>
                <a:gd name="T100" fmla="*/ 2147483647 w 273"/>
                <a:gd name="T101" fmla="*/ 0 h 8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3" h="851">
                  <a:moveTo>
                    <a:pt x="23" y="0"/>
                  </a:moveTo>
                  <a:lnTo>
                    <a:pt x="23" y="0"/>
                  </a:lnTo>
                  <a:lnTo>
                    <a:pt x="21" y="17"/>
                  </a:lnTo>
                  <a:lnTo>
                    <a:pt x="15" y="66"/>
                  </a:lnTo>
                  <a:lnTo>
                    <a:pt x="7" y="137"/>
                  </a:lnTo>
                  <a:lnTo>
                    <a:pt x="4" y="181"/>
                  </a:lnTo>
                  <a:lnTo>
                    <a:pt x="1" y="228"/>
                  </a:lnTo>
                  <a:lnTo>
                    <a:pt x="0" y="276"/>
                  </a:lnTo>
                  <a:lnTo>
                    <a:pt x="0" y="327"/>
                  </a:lnTo>
                  <a:lnTo>
                    <a:pt x="1" y="379"/>
                  </a:lnTo>
                  <a:lnTo>
                    <a:pt x="5" y="431"/>
                  </a:lnTo>
                  <a:lnTo>
                    <a:pt x="10" y="483"/>
                  </a:lnTo>
                  <a:lnTo>
                    <a:pt x="15" y="507"/>
                  </a:lnTo>
                  <a:lnTo>
                    <a:pt x="19" y="532"/>
                  </a:lnTo>
                  <a:lnTo>
                    <a:pt x="25" y="557"/>
                  </a:lnTo>
                  <a:lnTo>
                    <a:pt x="31" y="580"/>
                  </a:lnTo>
                  <a:lnTo>
                    <a:pt x="37" y="603"/>
                  </a:lnTo>
                  <a:lnTo>
                    <a:pt x="46" y="624"/>
                  </a:lnTo>
                  <a:lnTo>
                    <a:pt x="57" y="651"/>
                  </a:lnTo>
                  <a:lnTo>
                    <a:pt x="68" y="674"/>
                  </a:lnTo>
                  <a:lnTo>
                    <a:pt x="79" y="695"/>
                  </a:lnTo>
                  <a:lnTo>
                    <a:pt x="89" y="714"/>
                  </a:lnTo>
                  <a:lnTo>
                    <a:pt x="100" y="730"/>
                  </a:lnTo>
                  <a:lnTo>
                    <a:pt x="110" y="744"/>
                  </a:lnTo>
                  <a:lnTo>
                    <a:pt x="119" y="756"/>
                  </a:lnTo>
                  <a:lnTo>
                    <a:pt x="129" y="766"/>
                  </a:lnTo>
                  <a:lnTo>
                    <a:pt x="144" y="781"/>
                  </a:lnTo>
                  <a:lnTo>
                    <a:pt x="156" y="789"/>
                  </a:lnTo>
                  <a:lnTo>
                    <a:pt x="165" y="794"/>
                  </a:lnTo>
                  <a:lnTo>
                    <a:pt x="167" y="796"/>
                  </a:lnTo>
                  <a:lnTo>
                    <a:pt x="169" y="804"/>
                  </a:lnTo>
                  <a:lnTo>
                    <a:pt x="173" y="813"/>
                  </a:lnTo>
                  <a:lnTo>
                    <a:pt x="179" y="823"/>
                  </a:lnTo>
                  <a:lnTo>
                    <a:pt x="187" y="834"/>
                  </a:lnTo>
                  <a:lnTo>
                    <a:pt x="192" y="839"/>
                  </a:lnTo>
                  <a:lnTo>
                    <a:pt x="198" y="843"/>
                  </a:lnTo>
                  <a:lnTo>
                    <a:pt x="204" y="846"/>
                  </a:lnTo>
                  <a:lnTo>
                    <a:pt x="210" y="849"/>
                  </a:lnTo>
                  <a:lnTo>
                    <a:pt x="218" y="851"/>
                  </a:lnTo>
                  <a:lnTo>
                    <a:pt x="226" y="851"/>
                  </a:lnTo>
                  <a:lnTo>
                    <a:pt x="235" y="851"/>
                  </a:lnTo>
                  <a:lnTo>
                    <a:pt x="242" y="849"/>
                  </a:lnTo>
                  <a:lnTo>
                    <a:pt x="250" y="846"/>
                  </a:lnTo>
                  <a:lnTo>
                    <a:pt x="255" y="843"/>
                  </a:lnTo>
                  <a:lnTo>
                    <a:pt x="260" y="838"/>
                  </a:lnTo>
                  <a:lnTo>
                    <a:pt x="265" y="831"/>
                  </a:lnTo>
                  <a:lnTo>
                    <a:pt x="268" y="825"/>
                  </a:lnTo>
                  <a:lnTo>
                    <a:pt x="271" y="819"/>
                  </a:lnTo>
                  <a:lnTo>
                    <a:pt x="272" y="812"/>
                  </a:lnTo>
                  <a:lnTo>
                    <a:pt x="273" y="804"/>
                  </a:lnTo>
                  <a:lnTo>
                    <a:pt x="273" y="789"/>
                  </a:lnTo>
                  <a:lnTo>
                    <a:pt x="272" y="782"/>
                  </a:lnTo>
                  <a:lnTo>
                    <a:pt x="271" y="776"/>
                  </a:lnTo>
                  <a:lnTo>
                    <a:pt x="268" y="770"/>
                  </a:lnTo>
                  <a:lnTo>
                    <a:pt x="265" y="763"/>
                  </a:lnTo>
                  <a:lnTo>
                    <a:pt x="261" y="757"/>
                  </a:lnTo>
                  <a:lnTo>
                    <a:pt x="254" y="752"/>
                  </a:lnTo>
                  <a:lnTo>
                    <a:pt x="246" y="749"/>
                  </a:lnTo>
                  <a:lnTo>
                    <a:pt x="238" y="745"/>
                  </a:lnTo>
                  <a:lnTo>
                    <a:pt x="229" y="742"/>
                  </a:lnTo>
                  <a:lnTo>
                    <a:pt x="219" y="741"/>
                  </a:lnTo>
                  <a:lnTo>
                    <a:pt x="210" y="741"/>
                  </a:lnTo>
                  <a:lnTo>
                    <a:pt x="202" y="742"/>
                  </a:lnTo>
                  <a:lnTo>
                    <a:pt x="194" y="745"/>
                  </a:lnTo>
                  <a:lnTo>
                    <a:pt x="189" y="749"/>
                  </a:lnTo>
                  <a:lnTo>
                    <a:pt x="184" y="752"/>
                  </a:lnTo>
                  <a:lnTo>
                    <a:pt x="181" y="757"/>
                  </a:lnTo>
                  <a:lnTo>
                    <a:pt x="174" y="766"/>
                  </a:lnTo>
                  <a:lnTo>
                    <a:pt x="173" y="768"/>
                  </a:lnTo>
                  <a:lnTo>
                    <a:pt x="163" y="765"/>
                  </a:lnTo>
                  <a:lnTo>
                    <a:pt x="153" y="757"/>
                  </a:lnTo>
                  <a:lnTo>
                    <a:pt x="141" y="746"/>
                  </a:lnTo>
                  <a:lnTo>
                    <a:pt x="126" y="730"/>
                  </a:lnTo>
                  <a:lnTo>
                    <a:pt x="118" y="720"/>
                  </a:lnTo>
                  <a:lnTo>
                    <a:pt x="109" y="708"/>
                  </a:lnTo>
                  <a:lnTo>
                    <a:pt x="101" y="694"/>
                  </a:lnTo>
                  <a:lnTo>
                    <a:pt x="93" y="679"/>
                  </a:lnTo>
                  <a:lnTo>
                    <a:pt x="84" y="663"/>
                  </a:lnTo>
                  <a:lnTo>
                    <a:pt x="77" y="643"/>
                  </a:lnTo>
                  <a:lnTo>
                    <a:pt x="69" y="624"/>
                  </a:lnTo>
                  <a:lnTo>
                    <a:pt x="62" y="600"/>
                  </a:lnTo>
                  <a:lnTo>
                    <a:pt x="54" y="575"/>
                  </a:lnTo>
                  <a:lnTo>
                    <a:pt x="48" y="548"/>
                  </a:lnTo>
                  <a:lnTo>
                    <a:pt x="42" y="517"/>
                  </a:lnTo>
                  <a:lnTo>
                    <a:pt x="37" y="485"/>
                  </a:lnTo>
                  <a:lnTo>
                    <a:pt x="33" y="450"/>
                  </a:lnTo>
                  <a:lnTo>
                    <a:pt x="30" y="412"/>
                  </a:lnTo>
                  <a:lnTo>
                    <a:pt x="28" y="372"/>
                  </a:lnTo>
                  <a:lnTo>
                    <a:pt x="27" y="329"/>
                  </a:lnTo>
                  <a:lnTo>
                    <a:pt x="27" y="282"/>
                  </a:lnTo>
                  <a:lnTo>
                    <a:pt x="28" y="233"/>
                  </a:lnTo>
                  <a:lnTo>
                    <a:pt x="32" y="179"/>
                  </a:lnTo>
                  <a:lnTo>
                    <a:pt x="36" y="124"/>
                  </a:lnTo>
                  <a:lnTo>
                    <a:pt x="42" y="64"/>
                  </a:lnTo>
                  <a:lnTo>
                    <a:pt x="51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4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1" name="Freeform 69"/>
            <p:cNvSpPr>
              <a:spLocks/>
            </p:cNvSpPr>
            <p:nvPr/>
          </p:nvSpPr>
          <p:spPr bwMode="auto">
            <a:xfrm>
              <a:off x="6418263" y="5511800"/>
              <a:ext cx="217488" cy="365125"/>
            </a:xfrm>
            <a:custGeom>
              <a:avLst/>
              <a:gdLst>
                <a:gd name="T0" fmla="*/ 2147483647 w 412"/>
                <a:gd name="T1" fmla="*/ 0 h 692"/>
                <a:gd name="T2" fmla="*/ 2147483647 w 412"/>
                <a:gd name="T3" fmla="*/ 2147483647 h 692"/>
                <a:gd name="T4" fmla="*/ 2147483647 w 412"/>
                <a:gd name="T5" fmla="*/ 2147483647 h 692"/>
                <a:gd name="T6" fmla="*/ 2147483647 w 412"/>
                <a:gd name="T7" fmla="*/ 2147483647 h 692"/>
                <a:gd name="T8" fmla="*/ 2147483647 w 412"/>
                <a:gd name="T9" fmla="*/ 2147483647 h 692"/>
                <a:gd name="T10" fmla="*/ 2147483647 w 412"/>
                <a:gd name="T11" fmla="*/ 2147483647 h 692"/>
                <a:gd name="T12" fmla="*/ 2147483647 w 412"/>
                <a:gd name="T13" fmla="*/ 2147483647 h 692"/>
                <a:gd name="T14" fmla="*/ 2147483647 w 412"/>
                <a:gd name="T15" fmla="*/ 2147483647 h 692"/>
                <a:gd name="T16" fmla="*/ 2147483647 w 412"/>
                <a:gd name="T17" fmla="*/ 2147483647 h 692"/>
                <a:gd name="T18" fmla="*/ 2147483647 w 412"/>
                <a:gd name="T19" fmla="*/ 2147483647 h 692"/>
                <a:gd name="T20" fmla="*/ 2147483647 w 412"/>
                <a:gd name="T21" fmla="*/ 2147483647 h 692"/>
                <a:gd name="T22" fmla="*/ 2147483647 w 412"/>
                <a:gd name="T23" fmla="*/ 2147483647 h 692"/>
                <a:gd name="T24" fmla="*/ 2147483647 w 412"/>
                <a:gd name="T25" fmla="*/ 2147483647 h 692"/>
                <a:gd name="T26" fmla="*/ 2147483647 w 412"/>
                <a:gd name="T27" fmla="*/ 2147483647 h 692"/>
                <a:gd name="T28" fmla="*/ 2147483647 w 412"/>
                <a:gd name="T29" fmla="*/ 2147483647 h 692"/>
                <a:gd name="T30" fmla="*/ 2147483647 w 412"/>
                <a:gd name="T31" fmla="*/ 2147483647 h 692"/>
                <a:gd name="T32" fmla="*/ 2147483647 w 412"/>
                <a:gd name="T33" fmla="*/ 2147483647 h 692"/>
                <a:gd name="T34" fmla="*/ 2147483647 w 412"/>
                <a:gd name="T35" fmla="*/ 2147483647 h 692"/>
                <a:gd name="T36" fmla="*/ 2147483647 w 412"/>
                <a:gd name="T37" fmla="*/ 2147483647 h 692"/>
                <a:gd name="T38" fmla="*/ 2147483647 w 412"/>
                <a:gd name="T39" fmla="*/ 2147483647 h 692"/>
                <a:gd name="T40" fmla="*/ 2147483647 w 412"/>
                <a:gd name="T41" fmla="*/ 2147483647 h 692"/>
                <a:gd name="T42" fmla="*/ 2147483647 w 412"/>
                <a:gd name="T43" fmla="*/ 2147483647 h 692"/>
                <a:gd name="T44" fmla="*/ 2147483647 w 412"/>
                <a:gd name="T45" fmla="*/ 2147483647 h 692"/>
                <a:gd name="T46" fmla="*/ 1323918081 w 412"/>
                <a:gd name="T47" fmla="*/ 2147483647 h 692"/>
                <a:gd name="T48" fmla="*/ 294266015 w 412"/>
                <a:gd name="T49" fmla="*/ 2147483647 h 692"/>
                <a:gd name="T50" fmla="*/ 0 w 412"/>
                <a:gd name="T51" fmla="*/ 2147483647 h 692"/>
                <a:gd name="T52" fmla="*/ 0 w 412"/>
                <a:gd name="T53" fmla="*/ 2147483647 h 692"/>
                <a:gd name="T54" fmla="*/ 882519322 w 412"/>
                <a:gd name="T55" fmla="*/ 2147483647 h 692"/>
                <a:gd name="T56" fmla="*/ 1765317367 w 412"/>
                <a:gd name="T57" fmla="*/ 2147483647 h 692"/>
                <a:gd name="T58" fmla="*/ 2147483647 w 412"/>
                <a:gd name="T59" fmla="*/ 2147483647 h 692"/>
                <a:gd name="T60" fmla="*/ 2147483647 w 412"/>
                <a:gd name="T61" fmla="*/ 2147483647 h 692"/>
                <a:gd name="T62" fmla="*/ 2147483647 w 412"/>
                <a:gd name="T63" fmla="*/ 2147483647 h 692"/>
                <a:gd name="T64" fmla="*/ 2147483647 w 412"/>
                <a:gd name="T65" fmla="*/ 2147483647 h 692"/>
                <a:gd name="T66" fmla="*/ 2147483647 w 412"/>
                <a:gd name="T67" fmla="*/ 2147483647 h 692"/>
                <a:gd name="T68" fmla="*/ 2147483647 w 412"/>
                <a:gd name="T69" fmla="*/ 2147483647 h 692"/>
                <a:gd name="T70" fmla="*/ 2147483647 w 412"/>
                <a:gd name="T71" fmla="*/ 2147483647 h 692"/>
                <a:gd name="T72" fmla="*/ 2147483647 w 412"/>
                <a:gd name="T73" fmla="*/ 2147483647 h 692"/>
                <a:gd name="T74" fmla="*/ 2147483647 w 412"/>
                <a:gd name="T75" fmla="*/ 2147483647 h 692"/>
                <a:gd name="T76" fmla="*/ 2147483647 w 412"/>
                <a:gd name="T77" fmla="*/ 2147483647 h 692"/>
                <a:gd name="T78" fmla="*/ 2147483647 w 412"/>
                <a:gd name="T79" fmla="*/ 2147483647 h 692"/>
                <a:gd name="T80" fmla="*/ 2147483647 w 412"/>
                <a:gd name="T81" fmla="*/ 2147483647 h 692"/>
                <a:gd name="T82" fmla="*/ 2147483647 w 412"/>
                <a:gd name="T83" fmla="*/ 2147483647 h 692"/>
                <a:gd name="T84" fmla="*/ 2147483647 w 412"/>
                <a:gd name="T85" fmla="*/ 2147483647 h 692"/>
                <a:gd name="T86" fmla="*/ 2147483647 w 412"/>
                <a:gd name="T87" fmla="*/ 2147483647 h 692"/>
                <a:gd name="T88" fmla="*/ 2147483647 w 412"/>
                <a:gd name="T89" fmla="*/ 2147483647 h 692"/>
                <a:gd name="T90" fmla="*/ 2147483647 w 412"/>
                <a:gd name="T91" fmla="*/ 2147483647 h 692"/>
                <a:gd name="T92" fmla="*/ 2147483647 w 412"/>
                <a:gd name="T93" fmla="*/ 2147483647 h 692"/>
                <a:gd name="T94" fmla="*/ 2147483647 w 412"/>
                <a:gd name="T95" fmla="*/ 2147483647 h 692"/>
                <a:gd name="T96" fmla="*/ 2147483647 w 412"/>
                <a:gd name="T97" fmla="*/ 2147483647 h 692"/>
                <a:gd name="T98" fmla="*/ 2147483647 w 412"/>
                <a:gd name="T99" fmla="*/ 2147483647 h 692"/>
                <a:gd name="T100" fmla="*/ 2147483647 w 412"/>
                <a:gd name="T101" fmla="*/ 2147483647 h 692"/>
                <a:gd name="T102" fmla="*/ 2147483647 w 412"/>
                <a:gd name="T103" fmla="*/ 0 h 6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2" h="692">
                  <a:moveTo>
                    <a:pt x="412" y="0"/>
                  </a:moveTo>
                  <a:lnTo>
                    <a:pt x="412" y="0"/>
                  </a:lnTo>
                  <a:lnTo>
                    <a:pt x="412" y="15"/>
                  </a:lnTo>
                  <a:lnTo>
                    <a:pt x="409" y="53"/>
                  </a:lnTo>
                  <a:lnTo>
                    <a:pt x="404" y="114"/>
                  </a:lnTo>
                  <a:lnTo>
                    <a:pt x="400" y="150"/>
                  </a:lnTo>
                  <a:lnTo>
                    <a:pt x="394" y="188"/>
                  </a:lnTo>
                  <a:lnTo>
                    <a:pt x="388" y="229"/>
                  </a:lnTo>
                  <a:lnTo>
                    <a:pt x="379" y="272"/>
                  </a:lnTo>
                  <a:lnTo>
                    <a:pt x="370" y="317"/>
                  </a:lnTo>
                  <a:lnTo>
                    <a:pt x="357" y="361"/>
                  </a:lnTo>
                  <a:lnTo>
                    <a:pt x="342" y="406"/>
                  </a:lnTo>
                  <a:lnTo>
                    <a:pt x="325" y="450"/>
                  </a:lnTo>
                  <a:lnTo>
                    <a:pt x="316" y="471"/>
                  </a:lnTo>
                  <a:lnTo>
                    <a:pt x="306" y="492"/>
                  </a:lnTo>
                  <a:lnTo>
                    <a:pt x="295" y="512"/>
                  </a:lnTo>
                  <a:lnTo>
                    <a:pt x="284" y="533"/>
                  </a:lnTo>
                  <a:lnTo>
                    <a:pt x="266" y="560"/>
                  </a:lnTo>
                  <a:lnTo>
                    <a:pt x="248" y="585"/>
                  </a:lnTo>
                  <a:lnTo>
                    <a:pt x="231" y="605"/>
                  </a:lnTo>
                  <a:lnTo>
                    <a:pt x="214" y="621"/>
                  </a:lnTo>
                  <a:lnTo>
                    <a:pt x="198" y="633"/>
                  </a:lnTo>
                  <a:lnTo>
                    <a:pt x="183" y="643"/>
                  </a:lnTo>
                  <a:lnTo>
                    <a:pt x="169" y="651"/>
                  </a:lnTo>
                  <a:lnTo>
                    <a:pt x="155" y="656"/>
                  </a:lnTo>
                  <a:lnTo>
                    <a:pt x="143" y="658"/>
                  </a:lnTo>
                  <a:lnTo>
                    <a:pt x="133" y="661"/>
                  </a:lnTo>
                  <a:lnTo>
                    <a:pt x="123" y="661"/>
                  </a:lnTo>
                  <a:lnTo>
                    <a:pt x="115" y="661"/>
                  </a:lnTo>
                  <a:lnTo>
                    <a:pt x="104" y="658"/>
                  </a:lnTo>
                  <a:lnTo>
                    <a:pt x="100" y="657"/>
                  </a:lnTo>
                  <a:lnTo>
                    <a:pt x="96" y="663"/>
                  </a:lnTo>
                  <a:lnTo>
                    <a:pt x="92" y="669"/>
                  </a:lnTo>
                  <a:lnTo>
                    <a:pt x="85" y="677"/>
                  </a:lnTo>
                  <a:lnTo>
                    <a:pt x="76" y="683"/>
                  </a:lnTo>
                  <a:lnTo>
                    <a:pt x="71" y="687"/>
                  </a:lnTo>
                  <a:lnTo>
                    <a:pt x="65" y="689"/>
                  </a:lnTo>
                  <a:lnTo>
                    <a:pt x="59" y="690"/>
                  </a:lnTo>
                  <a:lnTo>
                    <a:pt x="52" y="692"/>
                  </a:lnTo>
                  <a:lnTo>
                    <a:pt x="44" y="690"/>
                  </a:lnTo>
                  <a:lnTo>
                    <a:pt x="35" y="690"/>
                  </a:lnTo>
                  <a:lnTo>
                    <a:pt x="27" y="688"/>
                  </a:lnTo>
                  <a:lnTo>
                    <a:pt x="21" y="684"/>
                  </a:lnTo>
                  <a:lnTo>
                    <a:pt x="14" y="679"/>
                  </a:lnTo>
                  <a:lnTo>
                    <a:pt x="9" y="674"/>
                  </a:lnTo>
                  <a:lnTo>
                    <a:pt x="6" y="668"/>
                  </a:lnTo>
                  <a:lnTo>
                    <a:pt x="2" y="662"/>
                  </a:lnTo>
                  <a:lnTo>
                    <a:pt x="1" y="656"/>
                  </a:lnTo>
                  <a:lnTo>
                    <a:pt x="0" y="648"/>
                  </a:lnTo>
                  <a:lnTo>
                    <a:pt x="0" y="641"/>
                  </a:lnTo>
                  <a:lnTo>
                    <a:pt x="0" y="633"/>
                  </a:lnTo>
                  <a:lnTo>
                    <a:pt x="2" y="619"/>
                  </a:lnTo>
                  <a:lnTo>
                    <a:pt x="6" y="612"/>
                  </a:lnTo>
                  <a:lnTo>
                    <a:pt x="8" y="606"/>
                  </a:lnTo>
                  <a:lnTo>
                    <a:pt x="12" y="600"/>
                  </a:lnTo>
                  <a:lnTo>
                    <a:pt x="17" y="595"/>
                  </a:lnTo>
                  <a:lnTo>
                    <a:pt x="22" y="590"/>
                  </a:lnTo>
                  <a:lnTo>
                    <a:pt x="29" y="586"/>
                  </a:lnTo>
                  <a:lnTo>
                    <a:pt x="38" y="584"/>
                  </a:lnTo>
                  <a:lnTo>
                    <a:pt x="48" y="583"/>
                  </a:lnTo>
                  <a:lnTo>
                    <a:pt x="56" y="582"/>
                  </a:lnTo>
                  <a:lnTo>
                    <a:pt x="66" y="583"/>
                  </a:lnTo>
                  <a:lnTo>
                    <a:pt x="75" y="585"/>
                  </a:lnTo>
                  <a:lnTo>
                    <a:pt x="84" y="588"/>
                  </a:lnTo>
                  <a:lnTo>
                    <a:pt x="89" y="593"/>
                  </a:lnTo>
                  <a:lnTo>
                    <a:pt x="94" y="599"/>
                  </a:lnTo>
                  <a:lnTo>
                    <a:pt x="96" y="605"/>
                  </a:lnTo>
                  <a:lnTo>
                    <a:pt x="99" y="612"/>
                  </a:lnTo>
                  <a:lnTo>
                    <a:pt x="101" y="624"/>
                  </a:lnTo>
                  <a:lnTo>
                    <a:pt x="102" y="630"/>
                  </a:lnTo>
                  <a:lnTo>
                    <a:pt x="112" y="631"/>
                  </a:lnTo>
                  <a:lnTo>
                    <a:pt x="123" y="631"/>
                  </a:lnTo>
                  <a:lnTo>
                    <a:pt x="139" y="629"/>
                  </a:lnTo>
                  <a:lnTo>
                    <a:pt x="148" y="626"/>
                  </a:lnTo>
                  <a:lnTo>
                    <a:pt x="157" y="624"/>
                  </a:lnTo>
                  <a:lnTo>
                    <a:pt x="167" y="619"/>
                  </a:lnTo>
                  <a:lnTo>
                    <a:pt x="178" y="614"/>
                  </a:lnTo>
                  <a:lnTo>
                    <a:pt x="189" y="606"/>
                  </a:lnTo>
                  <a:lnTo>
                    <a:pt x="200" y="598"/>
                  </a:lnTo>
                  <a:lnTo>
                    <a:pt x="212" y="588"/>
                  </a:lnTo>
                  <a:lnTo>
                    <a:pt x="224" y="575"/>
                  </a:lnTo>
                  <a:lnTo>
                    <a:pt x="236" y="560"/>
                  </a:lnTo>
                  <a:lnTo>
                    <a:pt x="248" y="544"/>
                  </a:lnTo>
                  <a:lnTo>
                    <a:pt x="261" y="526"/>
                  </a:lnTo>
                  <a:lnTo>
                    <a:pt x="273" y="505"/>
                  </a:lnTo>
                  <a:lnTo>
                    <a:pt x="285" y="480"/>
                  </a:lnTo>
                  <a:lnTo>
                    <a:pt x="297" y="454"/>
                  </a:lnTo>
                  <a:lnTo>
                    <a:pt x="309" y="424"/>
                  </a:lnTo>
                  <a:lnTo>
                    <a:pt x="320" y="391"/>
                  </a:lnTo>
                  <a:lnTo>
                    <a:pt x="330" y="355"/>
                  </a:lnTo>
                  <a:lnTo>
                    <a:pt x="341" y="316"/>
                  </a:lnTo>
                  <a:lnTo>
                    <a:pt x="351" y="273"/>
                  </a:lnTo>
                  <a:lnTo>
                    <a:pt x="360" y="226"/>
                  </a:lnTo>
                  <a:lnTo>
                    <a:pt x="368" y="176"/>
                  </a:lnTo>
                  <a:lnTo>
                    <a:pt x="376" y="121"/>
                  </a:lnTo>
                  <a:lnTo>
                    <a:pt x="382" y="63"/>
                  </a:lnTo>
                  <a:lnTo>
                    <a:pt x="388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C4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2" name="Freeform 70"/>
            <p:cNvSpPr>
              <a:spLocks/>
            </p:cNvSpPr>
            <p:nvPr/>
          </p:nvSpPr>
          <p:spPr bwMode="auto">
            <a:xfrm>
              <a:off x="7124700" y="5157788"/>
              <a:ext cx="171450" cy="739775"/>
            </a:xfrm>
            <a:custGeom>
              <a:avLst/>
              <a:gdLst>
                <a:gd name="T0" fmla="*/ 2147483647 w 324"/>
                <a:gd name="T1" fmla="*/ 0 h 1397"/>
                <a:gd name="T2" fmla="*/ 2147483647 w 324"/>
                <a:gd name="T3" fmla="*/ 1484815270 h 1397"/>
                <a:gd name="T4" fmla="*/ 2147483647 w 324"/>
                <a:gd name="T5" fmla="*/ 2147483647 h 1397"/>
                <a:gd name="T6" fmla="*/ 2147483647 w 324"/>
                <a:gd name="T7" fmla="*/ 2147483647 h 1397"/>
                <a:gd name="T8" fmla="*/ 2147483647 w 324"/>
                <a:gd name="T9" fmla="*/ 2147483647 h 1397"/>
                <a:gd name="T10" fmla="*/ 2147483647 w 324"/>
                <a:gd name="T11" fmla="*/ 2147483647 h 1397"/>
                <a:gd name="T12" fmla="*/ 2147483647 w 324"/>
                <a:gd name="T13" fmla="*/ 2147483647 h 1397"/>
                <a:gd name="T14" fmla="*/ 2147483647 w 324"/>
                <a:gd name="T15" fmla="*/ 2147483647 h 1397"/>
                <a:gd name="T16" fmla="*/ 2147483647 w 324"/>
                <a:gd name="T17" fmla="*/ 2147483647 h 1397"/>
                <a:gd name="T18" fmla="*/ 2147483647 w 324"/>
                <a:gd name="T19" fmla="*/ 2147483647 h 1397"/>
                <a:gd name="T20" fmla="*/ 2147483647 w 324"/>
                <a:gd name="T21" fmla="*/ 2147483647 h 1397"/>
                <a:gd name="T22" fmla="*/ 2147483647 w 324"/>
                <a:gd name="T23" fmla="*/ 2147483647 h 1397"/>
                <a:gd name="T24" fmla="*/ 2147483647 w 324"/>
                <a:gd name="T25" fmla="*/ 2147483647 h 1397"/>
                <a:gd name="T26" fmla="*/ 2147483647 w 324"/>
                <a:gd name="T27" fmla="*/ 2147483647 h 1397"/>
                <a:gd name="T28" fmla="*/ 2147483647 w 324"/>
                <a:gd name="T29" fmla="*/ 2147483647 h 1397"/>
                <a:gd name="T30" fmla="*/ 2147483647 w 324"/>
                <a:gd name="T31" fmla="*/ 2147483647 h 1397"/>
                <a:gd name="T32" fmla="*/ 2147483647 w 324"/>
                <a:gd name="T33" fmla="*/ 2147483647 h 1397"/>
                <a:gd name="T34" fmla="*/ 2147483647 w 324"/>
                <a:gd name="T35" fmla="*/ 2147483647 h 1397"/>
                <a:gd name="T36" fmla="*/ 2147483647 w 324"/>
                <a:gd name="T37" fmla="*/ 2147483647 h 1397"/>
                <a:gd name="T38" fmla="*/ 2147483647 w 324"/>
                <a:gd name="T39" fmla="*/ 2147483647 h 1397"/>
                <a:gd name="T40" fmla="*/ 1778110067 w 324"/>
                <a:gd name="T41" fmla="*/ 2147483647 h 1397"/>
                <a:gd name="T42" fmla="*/ 592796842 w 324"/>
                <a:gd name="T43" fmla="*/ 2147483647 h 1397"/>
                <a:gd name="T44" fmla="*/ 0 w 324"/>
                <a:gd name="T45" fmla="*/ 2147483647 h 1397"/>
                <a:gd name="T46" fmla="*/ 148129096 w 324"/>
                <a:gd name="T47" fmla="*/ 2147483647 h 1397"/>
                <a:gd name="T48" fmla="*/ 1037184129 w 324"/>
                <a:gd name="T49" fmla="*/ 2147483647 h 1397"/>
                <a:gd name="T50" fmla="*/ 2147483647 w 324"/>
                <a:gd name="T51" fmla="*/ 2147483647 h 1397"/>
                <a:gd name="T52" fmla="*/ 2147483647 w 324"/>
                <a:gd name="T53" fmla="*/ 2147483647 h 1397"/>
                <a:gd name="T54" fmla="*/ 2147483647 w 324"/>
                <a:gd name="T55" fmla="*/ 2147483647 h 1397"/>
                <a:gd name="T56" fmla="*/ 2147483647 w 324"/>
                <a:gd name="T57" fmla="*/ 2147483647 h 1397"/>
                <a:gd name="T58" fmla="*/ 2147483647 w 324"/>
                <a:gd name="T59" fmla="*/ 2147483647 h 1397"/>
                <a:gd name="T60" fmla="*/ 2147483647 w 324"/>
                <a:gd name="T61" fmla="*/ 2147483647 h 1397"/>
                <a:gd name="T62" fmla="*/ 2147483647 w 324"/>
                <a:gd name="T63" fmla="*/ 2147483647 h 1397"/>
                <a:gd name="T64" fmla="*/ 2147483647 w 324"/>
                <a:gd name="T65" fmla="*/ 2147483647 h 1397"/>
                <a:gd name="T66" fmla="*/ 2147483647 w 324"/>
                <a:gd name="T67" fmla="*/ 2147483647 h 1397"/>
                <a:gd name="T68" fmla="*/ 2147483647 w 324"/>
                <a:gd name="T69" fmla="*/ 2147483647 h 1397"/>
                <a:gd name="T70" fmla="*/ 2147483647 w 324"/>
                <a:gd name="T71" fmla="*/ 2147483647 h 1397"/>
                <a:gd name="T72" fmla="*/ 2147483647 w 324"/>
                <a:gd name="T73" fmla="*/ 2147483647 h 1397"/>
                <a:gd name="T74" fmla="*/ 2147483647 w 324"/>
                <a:gd name="T75" fmla="*/ 2147483647 h 1397"/>
                <a:gd name="T76" fmla="*/ 2147483647 w 324"/>
                <a:gd name="T77" fmla="*/ 2147483647 h 1397"/>
                <a:gd name="T78" fmla="*/ 2147483647 w 324"/>
                <a:gd name="T79" fmla="*/ 2147483647 h 1397"/>
                <a:gd name="T80" fmla="*/ 2147483647 w 324"/>
                <a:gd name="T81" fmla="*/ 2147483647 h 1397"/>
                <a:gd name="T82" fmla="*/ 2147483647 w 324"/>
                <a:gd name="T83" fmla="*/ 2147483647 h 1397"/>
                <a:gd name="T84" fmla="*/ 2147483647 w 324"/>
                <a:gd name="T85" fmla="*/ 2147483647 h 1397"/>
                <a:gd name="T86" fmla="*/ 2147483647 w 324"/>
                <a:gd name="T87" fmla="*/ 2147483647 h 1397"/>
                <a:gd name="T88" fmla="*/ 2147483647 w 324"/>
                <a:gd name="T89" fmla="*/ 2147483647 h 1397"/>
                <a:gd name="T90" fmla="*/ 2147483647 w 324"/>
                <a:gd name="T91" fmla="*/ 2147483647 h 1397"/>
                <a:gd name="T92" fmla="*/ 2147483647 w 324"/>
                <a:gd name="T93" fmla="*/ 2147483647 h 1397"/>
                <a:gd name="T94" fmla="*/ 2147483647 w 324"/>
                <a:gd name="T95" fmla="*/ 2147483647 h 1397"/>
                <a:gd name="T96" fmla="*/ 2147483647 w 324"/>
                <a:gd name="T97" fmla="*/ 2147483647 h 1397"/>
                <a:gd name="T98" fmla="*/ 2147483647 w 324"/>
                <a:gd name="T99" fmla="*/ 2147483647 h 1397"/>
                <a:gd name="T100" fmla="*/ 2147483647 w 324"/>
                <a:gd name="T101" fmla="*/ 2147483647 h 1397"/>
                <a:gd name="T102" fmla="*/ 2147483647 w 324"/>
                <a:gd name="T103" fmla="*/ 2147483647 h 1397"/>
                <a:gd name="T104" fmla="*/ 2147483647 w 324"/>
                <a:gd name="T105" fmla="*/ 2147483647 h 1397"/>
                <a:gd name="T106" fmla="*/ 2147483647 w 324"/>
                <a:gd name="T107" fmla="*/ 2147483647 h 1397"/>
                <a:gd name="T108" fmla="*/ 2147483647 w 324"/>
                <a:gd name="T109" fmla="*/ 2147483647 h 1397"/>
                <a:gd name="T110" fmla="*/ 2147483647 w 324"/>
                <a:gd name="T111" fmla="*/ 2147483647 h 1397"/>
                <a:gd name="T112" fmla="*/ 2147483647 w 324"/>
                <a:gd name="T113" fmla="*/ 2147483647 h 1397"/>
                <a:gd name="T114" fmla="*/ 2147483647 w 324"/>
                <a:gd name="T115" fmla="*/ 2147483647 h 1397"/>
                <a:gd name="T116" fmla="*/ 2147483647 w 324"/>
                <a:gd name="T117" fmla="*/ 2147483647 h 1397"/>
                <a:gd name="T118" fmla="*/ 2147483647 w 324"/>
                <a:gd name="T119" fmla="*/ 1930400234 h 13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24" h="1397">
                  <a:moveTo>
                    <a:pt x="251" y="13"/>
                  </a:moveTo>
                  <a:lnTo>
                    <a:pt x="179" y="0"/>
                  </a:lnTo>
                  <a:lnTo>
                    <a:pt x="184" y="10"/>
                  </a:lnTo>
                  <a:lnTo>
                    <a:pt x="195" y="41"/>
                  </a:lnTo>
                  <a:lnTo>
                    <a:pt x="211" y="89"/>
                  </a:lnTo>
                  <a:lnTo>
                    <a:pt x="220" y="119"/>
                  </a:lnTo>
                  <a:lnTo>
                    <a:pt x="229" y="152"/>
                  </a:lnTo>
                  <a:lnTo>
                    <a:pt x="237" y="189"/>
                  </a:lnTo>
                  <a:lnTo>
                    <a:pt x="245" y="229"/>
                  </a:lnTo>
                  <a:lnTo>
                    <a:pt x="252" y="271"/>
                  </a:lnTo>
                  <a:lnTo>
                    <a:pt x="258" y="316"/>
                  </a:lnTo>
                  <a:lnTo>
                    <a:pt x="262" y="363"/>
                  </a:lnTo>
                  <a:lnTo>
                    <a:pt x="265" y="412"/>
                  </a:lnTo>
                  <a:lnTo>
                    <a:pt x="266" y="462"/>
                  </a:lnTo>
                  <a:lnTo>
                    <a:pt x="263" y="514"/>
                  </a:lnTo>
                  <a:lnTo>
                    <a:pt x="260" y="562"/>
                  </a:lnTo>
                  <a:lnTo>
                    <a:pt x="255" y="611"/>
                  </a:lnTo>
                  <a:lnTo>
                    <a:pt x="249" y="660"/>
                  </a:lnTo>
                  <a:lnTo>
                    <a:pt x="241" y="707"/>
                  </a:lnTo>
                  <a:lnTo>
                    <a:pt x="232" y="754"/>
                  </a:lnTo>
                  <a:lnTo>
                    <a:pt x="225" y="799"/>
                  </a:lnTo>
                  <a:lnTo>
                    <a:pt x="206" y="885"/>
                  </a:lnTo>
                  <a:lnTo>
                    <a:pt x="189" y="960"/>
                  </a:lnTo>
                  <a:lnTo>
                    <a:pt x="173" y="1022"/>
                  </a:lnTo>
                  <a:lnTo>
                    <a:pt x="153" y="1094"/>
                  </a:lnTo>
                  <a:lnTo>
                    <a:pt x="152" y="1094"/>
                  </a:lnTo>
                  <a:lnTo>
                    <a:pt x="136" y="1095"/>
                  </a:lnTo>
                  <a:lnTo>
                    <a:pt x="121" y="1098"/>
                  </a:lnTo>
                  <a:lnTo>
                    <a:pt x="106" y="1101"/>
                  </a:lnTo>
                  <a:lnTo>
                    <a:pt x="93" y="1106"/>
                  </a:lnTo>
                  <a:lnTo>
                    <a:pt x="79" y="1112"/>
                  </a:lnTo>
                  <a:lnTo>
                    <a:pt x="67" y="1120"/>
                  </a:lnTo>
                  <a:lnTo>
                    <a:pt x="56" y="1129"/>
                  </a:lnTo>
                  <a:lnTo>
                    <a:pt x="44" y="1138"/>
                  </a:lnTo>
                  <a:lnTo>
                    <a:pt x="34" y="1150"/>
                  </a:lnTo>
                  <a:lnTo>
                    <a:pt x="26" y="1161"/>
                  </a:lnTo>
                  <a:lnTo>
                    <a:pt x="18" y="1173"/>
                  </a:lnTo>
                  <a:lnTo>
                    <a:pt x="12" y="1187"/>
                  </a:lnTo>
                  <a:lnTo>
                    <a:pt x="7" y="1200"/>
                  </a:lnTo>
                  <a:lnTo>
                    <a:pt x="4" y="1215"/>
                  </a:lnTo>
                  <a:lnTo>
                    <a:pt x="1" y="1230"/>
                  </a:lnTo>
                  <a:lnTo>
                    <a:pt x="0" y="1246"/>
                  </a:lnTo>
                  <a:lnTo>
                    <a:pt x="1" y="1261"/>
                  </a:lnTo>
                  <a:lnTo>
                    <a:pt x="4" y="1276"/>
                  </a:lnTo>
                  <a:lnTo>
                    <a:pt x="7" y="1291"/>
                  </a:lnTo>
                  <a:lnTo>
                    <a:pt x="12" y="1304"/>
                  </a:lnTo>
                  <a:lnTo>
                    <a:pt x="18" y="1318"/>
                  </a:lnTo>
                  <a:lnTo>
                    <a:pt x="26" y="1330"/>
                  </a:lnTo>
                  <a:lnTo>
                    <a:pt x="34" y="1341"/>
                  </a:lnTo>
                  <a:lnTo>
                    <a:pt x="44" y="1352"/>
                  </a:lnTo>
                  <a:lnTo>
                    <a:pt x="56" y="1362"/>
                  </a:lnTo>
                  <a:lnTo>
                    <a:pt x="67" y="1371"/>
                  </a:lnTo>
                  <a:lnTo>
                    <a:pt x="79" y="1378"/>
                  </a:lnTo>
                  <a:lnTo>
                    <a:pt x="93" y="1385"/>
                  </a:lnTo>
                  <a:lnTo>
                    <a:pt x="106" y="1391"/>
                  </a:lnTo>
                  <a:lnTo>
                    <a:pt x="121" y="1395"/>
                  </a:lnTo>
                  <a:lnTo>
                    <a:pt x="136" y="1396"/>
                  </a:lnTo>
                  <a:lnTo>
                    <a:pt x="152" y="1397"/>
                  </a:lnTo>
                  <a:lnTo>
                    <a:pt x="167" y="1396"/>
                  </a:lnTo>
                  <a:lnTo>
                    <a:pt x="183" y="1395"/>
                  </a:lnTo>
                  <a:lnTo>
                    <a:pt x="197" y="1391"/>
                  </a:lnTo>
                  <a:lnTo>
                    <a:pt x="210" y="1385"/>
                  </a:lnTo>
                  <a:lnTo>
                    <a:pt x="224" y="1378"/>
                  </a:lnTo>
                  <a:lnTo>
                    <a:pt x="236" y="1371"/>
                  </a:lnTo>
                  <a:lnTo>
                    <a:pt x="249" y="1362"/>
                  </a:lnTo>
                  <a:lnTo>
                    <a:pt x="258" y="1352"/>
                  </a:lnTo>
                  <a:lnTo>
                    <a:pt x="268" y="1341"/>
                  </a:lnTo>
                  <a:lnTo>
                    <a:pt x="277" y="1330"/>
                  </a:lnTo>
                  <a:lnTo>
                    <a:pt x="284" y="1318"/>
                  </a:lnTo>
                  <a:lnTo>
                    <a:pt x="292" y="1304"/>
                  </a:lnTo>
                  <a:lnTo>
                    <a:pt x="297" y="1291"/>
                  </a:lnTo>
                  <a:lnTo>
                    <a:pt x="301" y="1276"/>
                  </a:lnTo>
                  <a:lnTo>
                    <a:pt x="303" y="1261"/>
                  </a:lnTo>
                  <a:lnTo>
                    <a:pt x="303" y="1246"/>
                  </a:lnTo>
                  <a:lnTo>
                    <a:pt x="303" y="1234"/>
                  </a:lnTo>
                  <a:lnTo>
                    <a:pt x="302" y="1223"/>
                  </a:lnTo>
                  <a:lnTo>
                    <a:pt x="299" y="1213"/>
                  </a:lnTo>
                  <a:lnTo>
                    <a:pt x="297" y="1201"/>
                  </a:lnTo>
                  <a:lnTo>
                    <a:pt x="293" y="1192"/>
                  </a:lnTo>
                  <a:lnTo>
                    <a:pt x="289" y="1182"/>
                  </a:lnTo>
                  <a:lnTo>
                    <a:pt x="284" y="1172"/>
                  </a:lnTo>
                  <a:lnTo>
                    <a:pt x="278" y="1163"/>
                  </a:lnTo>
                  <a:lnTo>
                    <a:pt x="272" y="1154"/>
                  </a:lnTo>
                  <a:lnTo>
                    <a:pt x="266" y="1146"/>
                  </a:lnTo>
                  <a:lnTo>
                    <a:pt x="251" y="1131"/>
                  </a:lnTo>
                  <a:lnTo>
                    <a:pt x="242" y="1125"/>
                  </a:lnTo>
                  <a:lnTo>
                    <a:pt x="234" y="1119"/>
                  </a:lnTo>
                  <a:lnTo>
                    <a:pt x="225" y="1112"/>
                  </a:lnTo>
                  <a:lnTo>
                    <a:pt x="215" y="1107"/>
                  </a:lnTo>
                  <a:lnTo>
                    <a:pt x="234" y="1039"/>
                  </a:lnTo>
                  <a:lnTo>
                    <a:pt x="249" y="981"/>
                  </a:lnTo>
                  <a:lnTo>
                    <a:pt x="263" y="910"/>
                  </a:lnTo>
                  <a:lnTo>
                    <a:pt x="281" y="828"/>
                  </a:lnTo>
                  <a:lnTo>
                    <a:pt x="297" y="738"/>
                  </a:lnTo>
                  <a:lnTo>
                    <a:pt x="303" y="689"/>
                  </a:lnTo>
                  <a:lnTo>
                    <a:pt x="310" y="641"/>
                  </a:lnTo>
                  <a:lnTo>
                    <a:pt x="315" y="590"/>
                  </a:lnTo>
                  <a:lnTo>
                    <a:pt x="320" y="541"/>
                  </a:lnTo>
                  <a:lnTo>
                    <a:pt x="323" y="494"/>
                  </a:lnTo>
                  <a:lnTo>
                    <a:pt x="324" y="446"/>
                  </a:lnTo>
                  <a:lnTo>
                    <a:pt x="322" y="399"/>
                  </a:lnTo>
                  <a:lnTo>
                    <a:pt x="319" y="353"/>
                  </a:lnTo>
                  <a:lnTo>
                    <a:pt x="314" y="307"/>
                  </a:lnTo>
                  <a:lnTo>
                    <a:pt x="308" y="264"/>
                  </a:lnTo>
                  <a:lnTo>
                    <a:pt x="302" y="222"/>
                  </a:lnTo>
                  <a:lnTo>
                    <a:pt x="294" y="183"/>
                  </a:lnTo>
                  <a:lnTo>
                    <a:pt x="279" y="114"/>
                  </a:lnTo>
                  <a:lnTo>
                    <a:pt x="266" y="60"/>
                  </a:lnTo>
                  <a:lnTo>
                    <a:pt x="256" y="25"/>
                  </a:lnTo>
                  <a:lnTo>
                    <a:pt x="251" y="13"/>
                  </a:ln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3" name="Freeform 71"/>
            <p:cNvSpPr>
              <a:spLocks/>
            </p:cNvSpPr>
            <p:nvPr/>
          </p:nvSpPr>
          <p:spPr bwMode="auto">
            <a:xfrm>
              <a:off x="7172325" y="5788025"/>
              <a:ext cx="65088" cy="65088"/>
            </a:xfrm>
            <a:custGeom>
              <a:avLst/>
              <a:gdLst>
                <a:gd name="T0" fmla="*/ 2147483647 w 123"/>
                <a:gd name="T1" fmla="*/ 2147483647 h 123"/>
                <a:gd name="T2" fmla="*/ 2147483647 w 123"/>
                <a:gd name="T3" fmla="*/ 2147483647 h 123"/>
                <a:gd name="T4" fmla="*/ 2147483647 w 123"/>
                <a:gd name="T5" fmla="*/ 2147483647 h 123"/>
                <a:gd name="T6" fmla="*/ 2147483647 w 123"/>
                <a:gd name="T7" fmla="*/ 2147483647 h 123"/>
                <a:gd name="T8" fmla="*/ 2147483647 w 123"/>
                <a:gd name="T9" fmla="*/ 2147483647 h 123"/>
                <a:gd name="T10" fmla="*/ 2147483647 w 123"/>
                <a:gd name="T11" fmla="*/ 2147483647 h 123"/>
                <a:gd name="T12" fmla="*/ 2147483647 w 123"/>
                <a:gd name="T13" fmla="*/ 2147483647 h 123"/>
                <a:gd name="T14" fmla="*/ 2147483647 w 123"/>
                <a:gd name="T15" fmla="*/ 2147483647 h 123"/>
                <a:gd name="T16" fmla="*/ 2147483647 w 123"/>
                <a:gd name="T17" fmla="*/ 2147483647 h 123"/>
                <a:gd name="T18" fmla="*/ 2147483647 w 123"/>
                <a:gd name="T19" fmla="*/ 2147483647 h 123"/>
                <a:gd name="T20" fmla="*/ 2147483647 w 123"/>
                <a:gd name="T21" fmla="*/ 2147483647 h 123"/>
                <a:gd name="T22" fmla="*/ 2147483647 w 123"/>
                <a:gd name="T23" fmla="*/ 2147483647 h 123"/>
                <a:gd name="T24" fmla="*/ 2147483647 w 123"/>
                <a:gd name="T25" fmla="*/ 2147483647 h 123"/>
                <a:gd name="T26" fmla="*/ 2147483647 w 123"/>
                <a:gd name="T27" fmla="*/ 2147483647 h 123"/>
                <a:gd name="T28" fmla="*/ 2147483647 w 123"/>
                <a:gd name="T29" fmla="*/ 2147483647 h 123"/>
                <a:gd name="T30" fmla="*/ 1630006192 w 123"/>
                <a:gd name="T31" fmla="*/ 2147483647 h 123"/>
                <a:gd name="T32" fmla="*/ 740937450 w 123"/>
                <a:gd name="T33" fmla="*/ 2147483647 h 123"/>
                <a:gd name="T34" fmla="*/ 148131292 w 123"/>
                <a:gd name="T35" fmla="*/ 2147483647 h 123"/>
                <a:gd name="T36" fmla="*/ 0 w 123"/>
                <a:gd name="T37" fmla="*/ 2147483647 h 123"/>
                <a:gd name="T38" fmla="*/ 0 w 123"/>
                <a:gd name="T39" fmla="*/ 2147483647 h 123"/>
                <a:gd name="T40" fmla="*/ 148131292 w 123"/>
                <a:gd name="T41" fmla="*/ 2147483647 h 123"/>
                <a:gd name="T42" fmla="*/ 740937450 w 123"/>
                <a:gd name="T43" fmla="*/ 2147483647 h 123"/>
                <a:gd name="T44" fmla="*/ 1630006192 w 123"/>
                <a:gd name="T45" fmla="*/ 2147483647 h 123"/>
                <a:gd name="T46" fmla="*/ 2147483647 w 123"/>
                <a:gd name="T47" fmla="*/ 2147483647 h 123"/>
                <a:gd name="T48" fmla="*/ 2147483647 w 123"/>
                <a:gd name="T49" fmla="*/ 1630006192 h 123"/>
                <a:gd name="T50" fmla="*/ 2147483647 w 123"/>
                <a:gd name="T51" fmla="*/ 740937450 h 123"/>
                <a:gd name="T52" fmla="*/ 2147483647 w 123"/>
                <a:gd name="T53" fmla="*/ 148131292 h 123"/>
                <a:gd name="T54" fmla="*/ 2147483647 w 123"/>
                <a:gd name="T55" fmla="*/ 0 h 123"/>
                <a:gd name="T56" fmla="*/ 2147483647 w 123"/>
                <a:gd name="T57" fmla="*/ 0 h 123"/>
                <a:gd name="T58" fmla="*/ 2147483647 w 123"/>
                <a:gd name="T59" fmla="*/ 148131292 h 123"/>
                <a:gd name="T60" fmla="*/ 2147483647 w 123"/>
                <a:gd name="T61" fmla="*/ 740937450 h 123"/>
                <a:gd name="T62" fmla="*/ 2147483647 w 123"/>
                <a:gd name="T63" fmla="*/ 1630006192 h 123"/>
                <a:gd name="T64" fmla="*/ 2147483647 w 123"/>
                <a:gd name="T65" fmla="*/ 2147483647 h 123"/>
                <a:gd name="T66" fmla="*/ 2147483647 w 123"/>
                <a:gd name="T67" fmla="*/ 2147483647 h 123"/>
                <a:gd name="T68" fmla="*/ 2147483647 w 123"/>
                <a:gd name="T69" fmla="*/ 2147483647 h 123"/>
                <a:gd name="T70" fmla="*/ 2147483647 w 123"/>
                <a:gd name="T71" fmla="*/ 2147483647 h 123"/>
                <a:gd name="T72" fmla="*/ 2147483647 w 123"/>
                <a:gd name="T73" fmla="*/ 2147483647 h 123"/>
                <a:gd name="T74" fmla="*/ 2147483647 w 123"/>
                <a:gd name="T75" fmla="*/ 2147483647 h 1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3" h="123">
                  <a:moveTo>
                    <a:pt x="123" y="62"/>
                  </a:moveTo>
                  <a:lnTo>
                    <a:pt x="123" y="62"/>
                  </a:lnTo>
                  <a:lnTo>
                    <a:pt x="121" y="74"/>
                  </a:lnTo>
                  <a:lnTo>
                    <a:pt x="118" y="85"/>
                  </a:lnTo>
                  <a:lnTo>
                    <a:pt x="113" y="95"/>
                  </a:lnTo>
                  <a:lnTo>
                    <a:pt x="105" y="105"/>
                  </a:lnTo>
                  <a:lnTo>
                    <a:pt x="95" y="113"/>
                  </a:lnTo>
                  <a:lnTo>
                    <a:pt x="86" y="118"/>
                  </a:lnTo>
                  <a:lnTo>
                    <a:pt x="74" y="121"/>
                  </a:lnTo>
                  <a:lnTo>
                    <a:pt x="62" y="123"/>
                  </a:lnTo>
                  <a:lnTo>
                    <a:pt x="50" y="121"/>
                  </a:lnTo>
                  <a:lnTo>
                    <a:pt x="39" y="118"/>
                  </a:lnTo>
                  <a:lnTo>
                    <a:pt x="27" y="113"/>
                  </a:lnTo>
                  <a:lnTo>
                    <a:pt x="19" y="105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5" y="38"/>
                  </a:lnTo>
                  <a:lnTo>
                    <a:pt x="11" y="27"/>
                  </a:lnTo>
                  <a:lnTo>
                    <a:pt x="19" y="19"/>
                  </a:lnTo>
                  <a:lnTo>
                    <a:pt x="27" y="11"/>
                  </a:lnTo>
                  <a:lnTo>
                    <a:pt x="39" y="5"/>
                  </a:lnTo>
                  <a:lnTo>
                    <a:pt x="50" y="1"/>
                  </a:lnTo>
                  <a:lnTo>
                    <a:pt x="62" y="0"/>
                  </a:lnTo>
                  <a:lnTo>
                    <a:pt x="74" y="1"/>
                  </a:lnTo>
                  <a:lnTo>
                    <a:pt x="86" y="5"/>
                  </a:lnTo>
                  <a:lnTo>
                    <a:pt x="95" y="11"/>
                  </a:lnTo>
                  <a:lnTo>
                    <a:pt x="105" y="19"/>
                  </a:lnTo>
                  <a:lnTo>
                    <a:pt x="113" y="27"/>
                  </a:lnTo>
                  <a:lnTo>
                    <a:pt x="118" y="38"/>
                  </a:lnTo>
                  <a:lnTo>
                    <a:pt x="121" y="50"/>
                  </a:lnTo>
                  <a:lnTo>
                    <a:pt x="123" y="62"/>
                  </a:lnTo>
                  <a:close/>
                </a:path>
              </a:pathLst>
            </a:custGeom>
            <a:solidFill>
              <a:srgbClr val="C4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4" name="Freeform 72"/>
            <p:cNvSpPr>
              <a:spLocks/>
            </p:cNvSpPr>
            <p:nvPr/>
          </p:nvSpPr>
          <p:spPr bwMode="auto">
            <a:xfrm>
              <a:off x="6777038" y="5367338"/>
              <a:ext cx="295275" cy="130175"/>
            </a:xfrm>
            <a:custGeom>
              <a:avLst/>
              <a:gdLst>
                <a:gd name="T0" fmla="*/ 0 w 558"/>
                <a:gd name="T1" fmla="*/ 0 h 245"/>
                <a:gd name="T2" fmla="*/ 2147483647 w 558"/>
                <a:gd name="T3" fmla="*/ 0 h 245"/>
                <a:gd name="T4" fmla="*/ 2147483647 w 558"/>
                <a:gd name="T5" fmla="*/ 0 h 245"/>
                <a:gd name="T6" fmla="*/ 2147483647 w 558"/>
                <a:gd name="T7" fmla="*/ 2147483647 h 245"/>
                <a:gd name="T8" fmla="*/ 2147483647 w 558"/>
                <a:gd name="T9" fmla="*/ 2147483647 h 245"/>
                <a:gd name="T10" fmla="*/ 2147483647 w 558"/>
                <a:gd name="T11" fmla="*/ 2147483647 h 245"/>
                <a:gd name="T12" fmla="*/ 2147483647 w 558"/>
                <a:gd name="T13" fmla="*/ 2147483647 h 245"/>
                <a:gd name="T14" fmla="*/ 2147483647 w 558"/>
                <a:gd name="T15" fmla="*/ 2147483647 h 245"/>
                <a:gd name="T16" fmla="*/ 2147483647 w 558"/>
                <a:gd name="T17" fmla="*/ 2147483647 h 245"/>
                <a:gd name="T18" fmla="*/ 2147483647 w 558"/>
                <a:gd name="T19" fmla="*/ 2147483647 h 245"/>
                <a:gd name="T20" fmla="*/ 2147483647 w 558"/>
                <a:gd name="T21" fmla="*/ 2147483647 h 245"/>
                <a:gd name="T22" fmla="*/ 2147483647 w 558"/>
                <a:gd name="T23" fmla="*/ 2147483647 h 245"/>
                <a:gd name="T24" fmla="*/ 2147483647 w 558"/>
                <a:gd name="T25" fmla="*/ 2147483647 h 245"/>
                <a:gd name="T26" fmla="*/ 2147483647 w 558"/>
                <a:gd name="T27" fmla="*/ 2147483647 h 245"/>
                <a:gd name="T28" fmla="*/ 2147483647 w 558"/>
                <a:gd name="T29" fmla="*/ 2147483647 h 245"/>
                <a:gd name="T30" fmla="*/ 2147483647 w 558"/>
                <a:gd name="T31" fmla="*/ 2147483647 h 245"/>
                <a:gd name="T32" fmla="*/ 2147483647 w 558"/>
                <a:gd name="T33" fmla="*/ 2147483647 h 245"/>
                <a:gd name="T34" fmla="*/ 2147483647 w 558"/>
                <a:gd name="T35" fmla="*/ 2147483647 h 245"/>
                <a:gd name="T36" fmla="*/ 2147483647 w 558"/>
                <a:gd name="T37" fmla="*/ 2147483647 h 245"/>
                <a:gd name="T38" fmla="*/ 2147483647 w 558"/>
                <a:gd name="T39" fmla="*/ 2147483647 h 245"/>
                <a:gd name="T40" fmla="*/ 2147483647 w 558"/>
                <a:gd name="T41" fmla="*/ 2147483647 h 245"/>
                <a:gd name="T42" fmla="*/ 2147483647 w 558"/>
                <a:gd name="T43" fmla="*/ 2147483647 h 245"/>
                <a:gd name="T44" fmla="*/ 2147483647 w 558"/>
                <a:gd name="T45" fmla="*/ 2147483647 h 245"/>
                <a:gd name="T46" fmla="*/ 2147483647 w 558"/>
                <a:gd name="T47" fmla="*/ 2147483647 h 245"/>
                <a:gd name="T48" fmla="*/ 0 w 558"/>
                <a:gd name="T49" fmla="*/ 0 h 245"/>
                <a:gd name="T50" fmla="*/ 0 w 558"/>
                <a:gd name="T51" fmla="*/ 0 h 2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8" h="245">
                  <a:moveTo>
                    <a:pt x="0" y="0"/>
                  </a:moveTo>
                  <a:lnTo>
                    <a:pt x="558" y="0"/>
                  </a:lnTo>
                  <a:lnTo>
                    <a:pt x="526" y="35"/>
                  </a:lnTo>
                  <a:lnTo>
                    <a:pt x="491" y="69"/>
                  </a:lnTo>
                  <a:lnTo>
                    <a:pt x="450" y="111"/>
                  </a:lnTo>
                  <a:lnTo>
                    <a:pt x="404" y="155"/>
                  </a:lnTo>
                  <a:lnTo>
                    <a:pt x="382" y="176"/>
                  </a:lnTo>
                  <a:lnTo>
                    <a:pt x="360" y="194"/>
                  </a:lnTo>
                  <a:lnTo>
                    <a:pt x="338" y="212"/>
                  </a:lnTo>
                  <a:lnTo>
                    <a:pt x="318" y="226"/>
                  </a:lnTo>
                  <a:lnTo>
                    <a:pt x="299" y="238"/>
                  </a:lnTo>
                  <a:lnTo>
                    <a:pt x="283" y="245"/>
                  </a:lnTo>
                  <a:lnTo>
                    <a:pt x="255" y="228"/>
                  </a:lnTo>
                  <a:lnTo>
                    <a:pt x="224" y="207"/>
                  </a:lnTo>
                  <a:lnTo>
                    <a:pt x="184" y="179"/>
                  </a:lnTo>
                  <a:lnTo>
                    <a:pt x="163" y="162"/>
                  </a:lnTo>
                  <a:lnTo>
                    <a:pt x="140" y="144"/>
                  </a:lnTo>
                  <a:lnTo>
                    <a:pt x="116" y="124"/>
                  </a:lnTo>
                  <a:lnTo>
                    <a:pt x="93" y="102"/>
                  </a:lnTo>
                  <a:lnTo>
                    <a:pt x="69" y="79"/>
                  </a:lnTo>
                  <a:lnTo>
                    <a:pt x="46" y="53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5" name="Freeform 73"/>
            <p:cNvSpPr>
              <a:spLocks/>
            </p:cNvSpPr>
            <p:nvPr/>
          </p:nvSpPr>
          <p:spPr bwMode="auto">
            <a:xfrm>
              <a:off x="6503988" y="3973513"/>
              <a:ext cx="920750" cy="577850"/>
            </a:xfrm>
            <a:custGeom>
              <a:avLst/>
              <a:gdLst>
                <a:gd name="T0" fmla="*/ 2147483647 w 1740"/>
                <a:gd name="T1" fmla="*/ 2147483647 h 1094"/>
                <a:gd name="T2" fmla="*/ 2147483647 w 1740"/>
                <a:gd name="T3" fmla="*/ 2147483647 h 1094"/>
                <a:gd name="T4" fmla="*/ 2147483647 w 1740"/>
                <a:gd name="T5" fmla="*/ 2147483647 h 1094"/>
                <a:gd name="T6" fmla="*/ 2147483647 w 1740"/>
                <a:gd name="T7" fmla="*/ 2147483647 h 1094"/>
                <a:gd name="T8" fmla="*/ 2147483647 w 1740"/>
                <a:gd name="T9" fmla="*/ 2147483647 h 1094"/>
                <a:gd name="T10" fmla="*/ 2147483647 w 1740"/>
                <a:gd name="T11" fmla="*/ 2147483647 h 1094"/>
                <a:gd name="T12" fmla="*/ 2147483647 w 1740"/>
                <a:gd name="T13" fmla="*/ 1620957987 h 1094"/>
                <a:gd name="T14" fmla="*/ 2147483647 w 1740"/>
                <a:gd name="T15" fmla="*/ 147308966 h 1094"/>
                <a:gd name="T16" fmla="*/ 2147483647 w 1740"/>
                <a:gd name="T17" fmla="*/ 0 h 1094"/>
                <a:gd name="T18" fmla="*/ 2147483647 w 1740"/>
                <a:gd name="T19" fmla="*/ 1031442707 h 1094"/>
                <a:gd name="T20" fmla="*/ 2147483647 w 1740"/>
                <a:gd name="T21" fmla="*/ 2147483647 h 1094"/>
                <a:gd name="T22" fmla="*/ 2147483647 w 1740"/>
                <a:gd name="T23" fmla="*/ 2147483647 h 1094"/>
                <a:gd name="T24" fmla="*/ 2147483647 w 1740"/>
                <a:gd name="T25" fmla="*/ 2147483647 h 1094"/>
                <a:gd name="T26" fmla="*/ 2147483647 w 1740"/>
                <a:gd name="T27" fmla="*/ 2147483647 h 1094"/>
                <a:gd name="T28" fmla="*/ 2147483647 w 1740"/>
                <a:gd name="T29" fmla="*/ 2147483647 h 1094"/>
                <a:gd name="T30" fmla="*/ 2147483647 w 1740"/>
                <a:gd name="T31" fmla="*/ 2147483647 h 1094"/>
                <a:gd name="T32" fmla="*/ 2147483647 w 1740"/>
                <a:gd name="T33" fmla="*/ 2147483647 h 1094"/>
                <a:gd name="T34" fmla="*/ 2147483647 w 1740"/>
                <a:gd name="T35" fmla="*/ 2147483647 h 1094"/>
                <a:gd name="T36" fmla="*/ 2147483647 w 1740"/>
                <a:gd name="T37" fmla="*/ 2147483647 h 1094"/>
                <a:gd name="T38" fmla="*/ 1481851875 w 1740"/>
                <a:gd name="T39" fmla="*/ 2147483647 h 1094"/>
                <a:gd name="T40" fmla="*/ 148129096 w 1740"/>
                <a:gd name="T41" fmla="*/ 2147483647 h 1094"/>
                <a:gd name="T42" fmla="*/ 296258192 w 1740"/>
                <a:gd name="T43" fmla="*/ 2147483647 h 1094"/>
                <a:gd name="T44" fmla="*/ 2147483647 w 1740"/>
                <a:gd name="T45" fmla="*/ 2147483647 h 1094"/>
                <a:gd name="T46" fmla="*/ 2147483647 w 1740"/>
                <a:gd name="T47" fmla="*/ 2147483647 h 1094"/>
                <a:gd name="T48" fmla="*/ 2147483647 w 1740"/>
                <a:gd name="T49" fmla="*/ 2147483647 h 1094"/>
                <a:gd name="T50" fmla="*/ 2147483647 w 1740"/>
                <a:gd name="T51" fmla="*/ 2147483647 h 1094"/>
                <a:gd name="T52" fmla="*/ 2147483647 w 1740"/>
                <a:gd name="T53" fmla="*/ 2147483647 h 1094"/>
                <a:gd name="T54" fmla="*/ 2147483647 w 1740"/>
                <a:gd name="T55" fmla="*/ 2147483647 h 1094"/>
                <a:gd name="T56" fmla="*/ 2147483647 w 1740"/>
                <a:gd name="T57" fmla="*/ 2147483647 h 1094"/>
                <a:gd name="T58" fmla="*/ 2147483647 w 1740"/>
                <a:gd name="T59" fmla="*/ 2147483647 h 1094"/>
                <a:gd name="T60" fmla="*/ 2147483647 w 1740"/>
                <a:gd name="T61" fmla="*/ 2147483647 h 1094"/>
                <a:gd name="T62" fmla="*/ 2147483647 w 1740"/>
                <a:gd name="T63" fmla="*/ 2147483647 h 1094"/>
                <a:gd name="T64" fmla="*/ 2147483647 w 1740"/>
                <a:gd name="T65" fmla="*/ 2147483647 h 1094"/>
                <a:gd name="T66" fmla="*/ 2147483647 w 1740"/>
                <a:gd name="T67" fmla="*/ 2147483647 h 1094"/>
                <a:gd name="T68" fmla="*/ 2147483647 w 1740"/>
                <a:gd name="T69" fmla="*/ 2147483647 h 1094"/>
                <a:gd name="T70" fmla="*/ 2147483647 w 1740"/>
                <a:gd name="T71" fmla="*/ 2147483647 h 1094"/>
                <a:gd name="T72" fmla="*/ 2147483647 w 1740"/>
                <a:gd name="T73" fmla="*/ 2147483647 h 1094"/>
                <a:gd name="T74" fmla="*/ 2147483647 w 1740"/>
                <a:gd name="T75" fmla="*/ 2147483647 h 1094"/>
                <a:gd name="T76" fmla="*/ 2147483647 w 1740"/>
                <a:gd name="T77" fmla="*/ 2147483647 h 1094"/>
                <a:gd name="T78" fmla="*/ 2147483647 w 1740"/>
                <a:gd name="T79" fmla="*/ 2147483647 h 1094"/>
                <a:gd name="T80" fmla="*/ 2147483647 w 1740"/>
                <a:gd name="T81" fmla="*/ 2147483647 h 1094"/>
                <a:gd name="T82" fmla="*/ 2147483647 w 1740"/>
                <a:gd name="T83" fmla="*/ 2147483647 h 1094"/>
                <a:gd name="T84" fmla="*/ 2147483647 w 1740"/>
                <a:gd name="T85" fmla="*/ 2147483647 h 1094"/>
                <a:gd name="T86" fmla="*/ 2147483647 w 1740"/>
                <a:gd name="T87" fmla="*/ 2147483647 h 1094"/>
                <a:gd name="T88" fmla="*/ 2147483647 w 1740"/>
                <a:gd name="T89" fmla="*/ 2147483647 h 1094"/>
                <a:gd name="T90" fmla="*/ 2147483647 w 1740"/>
                <a:gd name="T91" fmla="*/ 2147483647 h 1094"/>
                <a:gd name="T92" fmla="*/ 2147483647 w 1740"/>
                <a:gd name="T93" fmla="*/ 2147483647 h 1094"/>
                <a:gd name="T94" fmla="*/ 2147483647 w 1740"/>
                <a:gd name="T95" fmla="*/ 2147483647 h 1094"/>
                <a:gd name="T96" fmla="*/ 2147483647 w 1740"/>
                <a:gd name="T97" fmla="*/ 2147483647 h 1094"/>
                <a:gd name="T98" fmla="*/ 2147483647 w 1740"/>
                <a:gd name="T99" fmla="*/ 2147483647 h 1094"/>
                <a:gd name="T100" fmla="*/ 2147483647 w 1740"/>
                <a:gd name="T101" fmla="*/ 2147483647 h 10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40" h="1094">
                  <a:moveTo>
                    <a:pt x="1534" y="494"/>
                  </a:moveTo>
                  <a:lnTo>
                    <a:pt x="1740" y="256"/>
                  </a:lnTo>
                  <a:lnTo>
                    <a:pt x="1722" y="254"/>
                  </a:lnTo>
                  <a:lnTo>
                    <a:pt x="1702" y="253"/>
                  </a:lnTo>
                  <a:lnTo>
                    <a:pt x="1659" y="247"/>
                  </a:lnTo>
                  <a:lnTo>
                    <a:pt x="1613" y="237"/>
                  </a:lnTo>
                  <a:lnTo>
                    <a:pt x="1569" y="227"/>
                  </a:lnTo>
                  <a:lnTo>
                    <a:pt x="1527" y="217"/>
                  </a:lnTo>
                  <a:lnTo>
                    <a:pt x="1493" y="207"/>
                  </a:lnTo>
                  <a:lnTo>
                    <a:pt x="1462" y="199"/>
                  </a:lnTo>
                  <a:lnTo>
                    <a:pt x="1620" y="110"/>
                  </a:lnTo>
                  <a:lnTo>
                    <a:pt x="1517" y="97"/>
                  </a:lnTo>
                  <a:lnTo>
                    <a:pt x="1392" y="81"/>
                  </a:lnTo>
                  <a:lnTo>
                    <a:pt x="1106" y="40"/>
                  </a:lnTo>
                  <a:lnTo>
                    <a:pt x="1060" y="32"/>
                  </a:lnTo>
                  <a:lnTo>
                    <a:pt x="1016" y="23"/>
                  </a:lnTo>
                  <a:lnTo>
                    <a:pt x="972" y="16"/>
                  </a:lnTo>
                  <a:lnTo>
                    <a:pt x="930" y="11"/>
                  </a:lnTo>
                  <a:lnTo>
                    <a:pt x="890" y="6"/>
                  </a:lnTo>
                  <a:lnTo>
                    <a:pt x="851" y="3"/>
                  </a:lnTo>
                  <a:lnTo>
                    <a:pt x="814" y="1"/>
                  </a:lnTo>
                  <a:lnTo>
                    <a:pt x="778" y="0"/>
                  </a:lnTo>
                  <a:lnTo>
                    <a:pt x="744" y="0"/>
                  </a:lnTo>
                  <a:lnTo>
                    <a:pt x="711" y="0"/>
                  </a:lnTo>
                  <a:lnTo>
                    <a:pt x="679" y="2"/>
                  </a:lnTo>
                  <a:lnTo>
                    <a:pt x="648" y="4"/>
                  </a:lnTo>
                  <a:lnTo>
                    <a:pt x="619" y="7"/>
                  </a:lnTo>
                  <a:lnTo>
                    <a:pt x="590" y="12"/>
                  </a:lnTo>
                  <a:lnTo>
                    <a:pt x="563" y="17"/>
                  </a:lnTo>
                  <a:lnTo>
                    <a:pt x="537" y="23"/>
                  </a:lnTo>
                  <a:lnTo>
                    <a:pt x="512" y="29"/>
                  </a:lnTo>
                  <a:lnTo>
                    <a:pt x="487" y="37"/>
                  </a:lnTo>
                  <a:lnTo>
                    <a:pt x="465" y="44"/>
                  </a:lnTo>
                  <a:lnTo>
                    <a:pt x="443" y="53"/>
                  </a:lnTo>
                  <a:lnTo>
                    <a:pt x="421" y="61"/>
                  </a:lnTo>
                  <a:lnTo>
                    <a:pt x="401" y="71"/>
                  </a:lnTo>
                  <a:lnTo>
                    <a:pt x="361" y="91"/>
                  </a:lnTo>
                  <a:lnTo>
                    <a:pt x="325" y="112"/>
                  </a:lnTo>
                  <a:lnTo>
                    <a:pt x="292" y="136"/>
                  </a:lnTo>
                  <a:lnTo>
                    <a:pt x="260" y="159"/>
                  </a:lnTo>
                  <a:lnTo>
                    <a:pt x="230" y="184"/>
                  </a:lnTo>
                  <a:lnTo>
                    <a:pt x="215" y="197"/>
                  </a:lnTo>
                  <a:lnTo>
                    <a:pt x="202" y="211"/>
                  </a:lnTo>
                  <a:lnTo>
                    <a:pt x="174" y="240"/>
                  </a:lnTo>
                  <a:lnTo>
                    <a:pt x="150" y="269"/>
                  </a:lnTo>
                  <a:lnTo>
                    <a:pt x="127" y="301"/>
                  </a:lnTo>
                  <a:lnTo>
                    <a:pt x="108" y="335"/>
                  </a:lnTo>
                  <a:lnTo>
                    <a:pt x="90" y="368"/>
                  </a:lnTo>
                  <a:lnTo>
                    <a:pt x="74" y="404"/>
                  </a:lnTo>
                  <a:lnTo>
                    <a:pt x="61" y="440"/>
                  </a:lnTo>
                  <a:lnTo>
                    <a:pt x="48" y="476"/>
                  </a:lnTo>
                  <a:lnTo>
                    <a:pt x="37" y="513"/>
                  </a:lnTo>
                  <a:lnTo>
                    <a:pt x="28" y="550"/>
                  </a:lnTo>
                  <a:lnTo>
                    <a:pt x="21" y="587"/>
                  </a:lnTo>
                  <a:lnTo>
                    <a:pt x="15" y="623"/>
                  </a:lnTo>
                  <a:lnTo>
                    <a:pt x="10" y="660"/>
                  </a:lnTo>
                  <a:lnTo>
                    <a:pt x="6" y="696"/>
                  </a:lnTo>
                  <a:lnTo>
                    <a:pt x="2" y="732"/>
                  </a:lnTo>
                  <a:lnTo>
                    <a:pt x="1" y="767"/>
                  </a:lnTo>
                  <a:lnTo>
                    <a:pt x="0" y="801"/>
                  </a:lnTo>
                  <a:lnTo>
                    <a:pt x="0" y="864"/>
                  </a:lnTo>
                  <a:lnTo>
                    <a:pt x="2" y="922"/>
                  </a:lnTo>
                  <a:lnTo>
                    <a:pt x="6" y="973"/>
                  </a:lnTo>
                  <a:lnTo>
                    <a:pt x="11" y="1015"/>
                  </a:lnTo>
                  <a:lnTo>
                    <a:pt x="15" y="1046"/>
                  </a:lnTo>
                  <a:lnTo>
                    <a:pt x="20" y="1073"/>
                  </a:lnTo>
                  <a:lnTo>
                    <a:pt x="31" y="1067"/>
                  </a:lnTo>
                  <a:lnTo>
                    <a:pt x="42" y="1064"/>
                  </a:lnTo>
                  <a:lnTo>
                    <a:pt x="52" y="1061"/>
                  </a:lnTo>
                  <a:lnTo>
                    <a:pt x="62" y="1059"/>
                  </a:lnTo>
                  <a:lnTo>
                    <a:pt x="70" y="1059"/>
                  </a:lnTo>
                  <a:lnTo>
                    <a:pt x="78" y="1059"/>
                  </a:lnTo>
                  <a:lnTo>
                    <a:pt x="90" y="1060"/>
                  </a:lnTo>
                  <a:lnTo>
                    <a:pt x="100" y="1064"/>
                  </a:lnTo>
                  <a:lnTo>
                    <a:pt x="106" y="1066"/>
                  </a:lnTo>
                  <a:lnTo>
                    <a:pt x="112" y="1071"/>
                  </a:lnTo>
                  <a:lnTo>
                    <a:pt x="114" y="1028"/>
                  </a:lnTo>
                  <a:lnTo>
                    <a:pt x="116" y="987"/>
                  </a:lnTo>
                  <a:lnTo>
                    <a:pt x="120" y="947"/>
                  </a:lnTo>
                  <a:lnTo>
                    <a:pt x="125" y="910"/>
                  </a:lnTo>
                  <a:lnTo>
                    <a:pt x="131" y="875"/>
                  </a:lnTo>
                  <a:lnTo>
                    <a:pt x="137" y="841"/>
                  </a:lnTo>
                  <a:lnTo>
                    <a:pt x="145" y="810"/>
                  </a:lnTo>
                  <a:lnTo>
                    <a:pt x="153" y="779"/>
                  </a:lnTo>
                  <a:lnTo>
                    <a:pt x="162" y="752"/>
                  </a:lnTo>
                  <a:lnTo>
                    <a:pt x="172" y="725"/>
                  </a:lnTo>
                  <a:lnTo>
                    <a:pt x="181" y="700"/>
                  </a:lnTo>
                  <a:lnTo>
                    <a:pt x="192" y="676"/>
                  </a:lnTo>
                  <a:lnTo>
                    <a:pt x="202" y="654"/>
                  </a:lnTo>
                  <a:lnTo>
                    <a:pt x="213" y="634"/>
                  </a:lnTo>
                  <a:lnTo>
                    <a:pt x="224" y="614"/>
                  </a:lnTo>
                  <a:lnTo>
                    <a:pt x="234" y="597"/>
                  </a:lnTo>
                  <a:lnTo>
                    <a:pt x="256" y="566"/>
                  </a:lnTo>
                  <a:lnTo>
                    <a:pt x="277" y="540"/>
                  </a:lnTo>
                  <a:lnTo>
                    <a:pt x="297" y="519"/>
                  </a:lnTo>
                  <a:lnTo>
                    <a:pt x="314" y="503"/>
                  </a:lnTo>
                  <a:lnTo>
                    <a:pt x="328" y="491"/>
                  </a:lnTo>
                  <a:lnTo>
                    <a:pt x="340" y="483"/>
                  </a:lnTo>
                  <a:lnTo>
                    <a:pt x="349" y="477"/>
                  </a:lnTo>
                  <a:lnTo>
                    <a:pt x="397" y="493"/>
                  </a:lnTo>
                  <a:lnTo>
                    <a:pt x="445" y="507"/>
                  </a:lnTo>
                  <a:lnTo>
                    <a:pt x="492" y="519"/>
                  </a:lnTo>
                  <a:lnTo>
                    <a:pt x="539" y="530"/>
                  </a:lnTo>
                  <a:lnTo>
                    <a:pt x="585" y="539"/>
                  </a:lnTo>
                  <a:lnTo>
                    <a:pt x="631" y="546"/>
                  </a:lnTo>
                  <a:lnTo>
                    <a:pt x="675" y="551"/>
                  </a:lnTo>
                  <a:lnTo>
                    <a:pt x="720" y="555"/>
                  </a:lnTo>
                  <a:lnTo>
                    <a:pt x="763" y="559"/>
                  </a:lnTo>
                  <a:lnTo>
                    <a:pt x="805" y="560"/>
                  </a:lnTo>
                  <a:lnTo>
                    <a:pt x="846" y="560"/>
                  </a:lnTo>
                  <a:lnTo>
                    <a:pt x="886" y="560"/>
                  </a:lnTo>
                  <a:lnTo>
                    <a:pt x="925" y="558"/>
                  </a:lnTo>
                  <a:lnTo>
                    <a:pt x="963" y="555"/>
                  </a:lnTo>
                  <a:lnTo>
                    <a:pt x="1000" y="553"/>
                  </a:lnTo>
                  <a:lnTo>
                    <a:pt x="1034" y="549"/>
                  </a:lnTo>
                  <a:lnTo>
                    <a:pt x="1099" y="539"/>
                  </a:lnTo>
                  <a:lnTo>
                    <a:pt x="1158" y="528"/>
                  </a:lnTo>
                  <a:lnTo>
                    <a:pt x="1209" y="517"/>
                  </a:lnTo>
                  <a:lnTo>
                    <a:pt x="1252" y="507"/>
                  </a:lnTo>
                  <a:lnTo>
                    <a:pt x="1287" y="497"/>
                  </a:lnTo>
                  <a:lnTo>
                    <a:pt x="1313" y="488"/>
                  </a:lnTo>
                  <a:lnTo>
                    <a:pt x="1334" y="481"/>
                  </a:lnTo>
                  <a:lnTo>
                    <a:pt x="1485" y="1087"/>
                  </a:lnTo>
                  <a:lnTo>
                    <a:pt x="1514" y="1085"/>
                  </a:lnTo>
                  <a:lnTo>
                    <a:pt x="1537" y="1083"/>
                  </a:lnTo>
                  <a:lnTo>
                    <a:pt x="1553" y="1085"/>
                  </a:lnTo>
                  <a:lnTo>
                    <a:pt x="1564" y="1087"/>
                  </a:lnTo>
                  <a:lnTo>
                    <a:pt x="1570" y="1090"/>
                  </a:lnTo>
                  <a:lnTo>
                    <a:pt x="1574" y="1092"/>
                  </a:lnTo>
                  <a:lnTo>
                    <a:pt x="1576" y="1094"/>
                  </a:lnTo>
                  <a:lnTo>
                    <a:pt x="1580" y="1057"/>
                  </a:lnTo>
                  <a:lnTo>
                    <a:pt x="1584" y="1018"/>
                  </a:lnTo>
                  <a:lnTo>
                    <a:pt x="1585" y="978"/>
                  </a:lnTo>
                  <a:lnTo>
                    <a:pt x="1585" y="936"/>
                  </a:lnTo>
                  <a:lnTo>
                    <a:pt x="1585" y="894"/>
                  </a:lnTo>
                  <a:lnTo>
                    <a:pt x="1584" y="851"/>
                  </a:lnTo>
                  <a:lnTo>
                    <a:pt x="1581" y="807"/>
                  </a:lnTo>
                  <a:lnTo>
                    <a:pt x="1577" y="765"/>
                  </a:lnTo>
                  <a:lnTo>
                    <a:pt x="1574" y="725"/>
                  </a:lnTo>
                  <a:lnTo>
                    <a:pt x="1569" y="684"/>
                  </a:lnTo>
                  <a:lnTo>
                    <a:pt x="1559" y="609"/>
                  </a:lnTo>
                  <a:lnTo>
                    <a:pt x="1553" y="576"/>
                  </a:lnTo>
                  <a:lnTo>
                    <a:pt x="1547" y="545"/>
                  </a:lnTo>
                  <a:lnTo>
                    <a:pt x="1540" y="518"/>
                  </a:lnTo>
                  <a:lnTo>
                    <a:pt x="1534" y="494"/>
                  </a:lnTo>
                  <a:close/>
                </a:path>
              </a:pathLst>
            </a:custGeom>
            <a:solidFill>
              <a:srgbClr val="A78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宋体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ea typeface="宋体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4124510"/>
      </p:ext>
    </p:extLst>
  </p:cSld>
  <p:clrMapOvr>
    <a:masterClrMapping/>
  </p:clrMapOvr>
  <p:transition spd="slow" advTm="6000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组合 93"/>
          <p:cNvGrpSpPr>
            <a:grpSpLocks/>
          </p:cNvGrpSpPr>
          <p:nvPr/>
        </p:nvGrpSpPr>
        <p:grpSpPr>
          <a:xfrm>
            <a:off x="2006819" y="2695555"/>
            <a:ext cx="720000" cy="720000"/>
            <a:chOff x="6298656" y="3592031"/>
            <a:chExt cx="502863" cy="502863"/>
          </a:xfrm>
        </p:grpSpPr>
        <p:sp>
          <p:nvSpPr>
            <p:cNvPr id="95" name="Oval 33"/>
            <p:cNvSpPr>
              <a:spLocks noChangeArrowheads="1"/>
            </p:cNvSpPr>
            <p:nvPr/>
          </p:nvSpPr>
          <p:spPr bwMode="auto">
            <a:xfrm>
              <a:off x="6298656" y="359203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96" name="Freeform 49"/>
            <p:cNvSpPr>
              <a:spLocks/>
            </p:cNvSpPr>
            <p:nvPr/>
          </p:nvSpPr>
          <p:spPr bwMode="auto">
            <a:xfrm>
              <a:off x="6467610" y="3757985"/>
              <a:ext cx="164955" cy="272926"/>
            </a:xfrm>
            <a:custGeom>
              <a:avLst/>
              <a:gdLst>
                <a:gd name="T0" fmla="*/ 559 w 623"/>
                <a:gd name="T1" fmla="*/ 173 h 1032"/>
                <a:gd name="T2" fmla="*/ 445 w 623"/>
                <a:gd name="T3" fmla="*/ 23 h 1032"/>
                <a:gd name="T4" fmla="*/ 310 w 623"/>
                <a:gd name="T5" fmla="*/ 0 h 1032"/>
                <a:gd name="T6" fmla="*/ 178 w 623"/>
                <a:gd name="T7" fmla="*/ 23 h 1032"/>
                <a:gd name="T8" fmla="*/ 65 w 623"/>
                <a:gd name="T9" fmla="*/ 173 h 1032"/>
                <a:gd name="T10" fmla="*/ 1 w 623"/>
                <a:gd name="T11" fmla="*/ 520 h 1032"/>
                <a:gd name="T12" fmla="*/ 35 w 623"/>
                <a:gd name="T13" fmla="*/ 558 h 1032"/>
                <a:gd name="T14" fmla="*/ 37 w 623"/>
                <a:gd name="T15" fmla="*/ 558 h 1032"/>
                <a:gd name="T16" fmla="*/ 72 w 623"/>
                <a:gd name="T17" fmla="*/ 524 h 1032"/>
                <a:gd name="T18" fmla="*/ 130 w 623"/>
                <a:gd name="T19" fmla="*/ 201 h 1032"/>
                <a:gd name="T20" fmla="*/ 160 w 623"/>
                <a:gd name="T21" fmla="*/ 142 h 1032"/>
                <a:gd name="T22" fmla="*/ 159 w 623"/>
                <a:gd name="T23" fmla="*/ 158 h 1032"/>
                <a:gd name="T24" fmla="*/ 97 w 623"/>
                <a:gd name="T25" fmla="*/ 658 h 1032"/>
                <a:gd name="T26" fmla="*/ 172 w 623"/>
                <a:gd name="T27" fmla="*/ 658 h 1032"/>
                <a:gd name="T28" fmla="*/ 172 w 623"/>
                <a:gd name="T29" fmla="*/ 966 h 1032"/>
                <a:gd name="T30" fmla="*/ 238 w 623"/>
                <a:gd name="T31" fmla="*/ 1032 h 1032"/>
                <a:gd name="T32" fmla="*/ 303 w 623"/>
                <a:gd name="T33" fmla="*/ 966 h 1032"/>
                <a:gd name="T34" fmla="*/ 303 w 623"/>
                <a:gd name="T35" fmla="*/ 658 h 1032"/>
                <a:gd name="T36" fmla="*/ 320 w 623"/>
                <a:gd name="T37" fmla="*/ 658 h 1032"/>
                <a:gd name="T38" fmla="*/ 320 w 623"/>
                <a:gd name="T39" fmla="*/ 966 h 1032"/>
                <a:gd name="T40" fmla="*/ 386 w 623"/>
                <a:gd name="T41" fmla="*/ 1032 h 1032"/>
                <a:gd name="T42" fmla="*/ 451 w 623"/>
                <a:gd name="T43" fmla="*/ 966 h 1032"/>
                <a:gd name="T44" fmla="*/ 451 w 623"/>
                <a:gd name="T45" fmla="*/ 658 h 1032"/>
                <a:gd name="T46" fmla="*/ 526 w 623"/>
                <a:gd name="T47" fmla="*/ 658 h 1032"/>
                <a:gd name="T48" fmla="*/ 465 w 623"/>
                <a:gd name="T49" fmla="*/ 158 h 1032"/>
                <a:gd name="T50" fmla="*/ 463 w 623"/>
                <a:gd name="T51" fmla="*/ 142 h 1032"/>
                <a:gd name="T52" fmla="*/ 494 w 623"/>
                <a:gd name="T53" fmla="*/ 201 h 1032"/>
                <a:gd name="T54" fmla="*/ 551 w 623"/>
                <a:gd name="T55" fmla="*/ 524 h 1032"/>
                <a:gd name="T56" fmla="*/ 586 w 623"/>
                <a:gd name="T57" fmla="*/ 558 h 1032"/>
                <a:gd name="T58" fmla="*/ 588 w 623"/>
                <a:gd name="T59" fmla="*/ 558 h 1032"/>
                <a:gd name="T60" fmla="*/ 622 w 623"/>
                <a:gd name="T61" fmla="*/ 520 h 1032"/>
                <a:gd name="T62" fmla="*/ 559 w 623"/>
                <a:gd name="T63" fmla="*/ 17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3" h="1032">
                  <a:moveTo>
                    <a:pt x="559" y="173"/>
                  </a:moveTo>
                  <a:cubicBezTo>
                    <a:pt x="510" y="61"/>
                    <a:pt x="461" y="30"/>
                    <a:pt x="445" y="23"/>
                  </a:cubicBezTo>
                  <a:cubicBezTo>
                    <a:pt x="439" y="19"/>
                    <a:pt x="374" y="0"/>
                    <a:pt x="310" y="0"/>
                  </a:cubicBezTo>
                  <a:cubicBezTo>
                    <a:pt x="247" y="0"/>
                    <a:pt x="184" y="19"/>
                    <a:pt x="178" y="23"/>
                  </a:cubicBezTo>
                  <a:cubicBezTo>
                    <a:pt x="163" y="30"/>
                    <a:pt x="113" y="61"/>
                    <a:pt x="65" y="173"/>
                  </a:cubicBezTo>
                  <a:cubicBezTo>
                    <a:pt x="13" y="292"/>
                    <a:pt x="2" y="511"/>
                    <a:pt x="1" y="520"/>
                  </a:cubicBezTo>
                  <a:cubicBezTo>
                    <a:pt x="0" y="540"/>
                    <a:pt x="16" y="557"/>
                    <a:pt x="35" y="558"/>
                  </a:cubicBezTo>
                  <a:cubicBezTo>
                    <a:pt x="36" y="558"/>
                    <a:pt x="36" y="558"/>
                    <a:pt x="37" y="558"/>
                  </a:cubicBezTo>
                  <a:cubicBezTo>
                    <a:pt x="56" y="558"/>
                    <a:pt x="72" y="543"/>
                    <a:pt x="72" y="524"/>
                  </a:cubicBezTo>
                  <a:cubicBezTo>
                    <a:pt x="73" y="522"/>
                    <a:pt x="83" y="309"/>
                    <a:pt x="130" y="201"/>
                  </a:cubicBezTo>
                  <a:cubicBezTo>
                    <a:pt x="141" y="177"/>
                    <a:pt x="151" y="157"/>
                    <a:pt x="160" y="142"/>
                  </a:cubicBezTo>
                  <a:cubicBezTo>
                    <a:pt x="159" y="158"/>
                    <a:pt x="159" y="158"/>
                    <a:pt x="159" y="158"/>
                  </a:cubicBezTo>
                  <a:cubicBezTo>
                    <a:pt x="97" y="658"/>
                    <a:pt x="97" y="658"/>
                    <a:pt x="97" y="658"/>
                  </a:cubicBezTo>
                  <a:cubicBezTo>
                    <a:pt x="172" y="658"/>
                    <a:pt x="172" y="658"/>
                    <a:pt x="172" y="658"/>
                  </a:cubicBezTo>
                  <a:cubicBezTo>
                    <a:pt x="172" y="966"/>
                    <a:pt x="172" y="966"/>
                    <a:pt x="172" y="966"/>
                  </a:cubicBezTo>
                  <a:cubicBezTo>
                    <a:pt x="172" y="1002"/>
                    <a:pt x="202" y="1032"/>
                    <a:pt x="238" y="1032"/>
                  </a:cubicBezTo>
                  <a:cubicBezTo>
                    <a:pt x="274" y="1032"/>
                    <a:pt x="303" y="1002"/>
                    <a:pt x="303" y="966"/>
                  </a:cubicBezTo>
                  <a:cubicBezTo>
                    <a:pt x="303" y="658"/>
                    <a:pt x="303" y="658"/>
                    <a:pt x="303" y="658"/>
                  </a:cubicBezTo>
                  <a:cubicBezTo>
                    <a:pt x="320" y="658"/>
                    <a:pt x="320" y="658"/>
                    <a:pt x="320" y="658"/>
                  </a:cubicBezTo>
                  <a:cubicBezTo>
                    <a:pt x="320" y="966"/>
                    <a:pt x="320" y="966"/>
                    <a:pt x="320" y="966"/>
                  </a:cubicBezTo>
                  <a:cubicBezTo>
                    <a:pt x="320" y="1002"/>
                    <a:pt x="350" y="1032"/>
                    <a:pt x="386" y="1032"/>
                  </a:cubicBezTo>
                  <a:cubicBezTo>
                    <a:pt x="422" y="1032"/>
                    <a:pt x="451" y="1002"/>
                    <a:pt x="451" y="966"/>
                  </a:cubicBezTo>
                  <a:cubicBezTo>
                    <a:pt x="451" y="658"/>
                    <a:pt x="451" y="658"/>
                    <a:pt x="451" y="658"/>
                  </a:cubicBezTo>
                  <a:cubicBezTo>
                    <a:pt x="526" y="658"/>
                    <a:pt x="526" y="658"/>
                    <a:pt x="526" y="658"/>
                  </a:cubicBezTo>
                  <a:cubicBezTo>
                    <a:pt x="465" y="158"/>
                    <a:pt x="465" y="158"/>
                    <a:pt x="465" y="158"/>
                  </a:cubicBezTo>
                  <a:cubicBezTo>
                    <a:pt x="463" y="142"/>
                    <a:pt x="463" y="142"/>
                    <a:pt x="463" y="142"/>
                  </a:cubicBezTo>
                  <a:cubicBezTo>
                    <a:pt x="473" y="157"/>
                    <a:pt x="483" y="177"/>
                    <a:pt x="494" y="201"/>
                  </a:cubicBezTo>
                  <a:cubicBezTo>
                    <a:pt x="540" y="309"/>
                    <a:pt x="551" y="522"/>
                    <a:pt x="551" y="524"/>
                  </a:cubicBezTo>
                  <a:cubicBezTo>
                    <a:pt x="552" y="543"/>
                    <a:pt x="568" y="558"/>
                    <a:pt x="586" y="558"/>
                  </a:cubicBezTo>
                  <a:cubicBezTo>
                    <a:pt x="587" y="558"/>
                    <a:pt x="588" y="558"/>
                    <a:pt x="588" y="558"/>
                  </a:cubicBezTo>
                  <a:cubicBezTo>
                    <a:pt x="608" y="557"/>
                    <a:pt x="623" y="540"/>
                    <a:pt x="622" y="520"/>
                  </a:cubicBezTo>
                  <a:cubicBezTo>
                    <a:pt x="622" y="511"/>
                    <a:pt x="611" y="292"/>
                    <a:pt x="559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97" name="Oval 50"/>
            <p:cNvSpPr>
              <a:spLocks noChangeArrowheads="1"/>
            </p:cNvSpPr>
            <p:nvPr/>
          </p:nvSpPr>
          <p:spPr bwMode="auto">
            <a:xfrm>
              <a:off x="6517597" y="3689004"/>
              <a:ext cx="63983" cy="639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98" name="Freeform 51"/>
            <p:cNvSpPr>
              <a:spLocks/>
            </p:cNvSpPr>
            <p:nvPr/>
          </p:nvSpPr>
          <p:spPr bwMode="auto">
            <a:xfrm>
              <a:off x="6504600" y="3656014"/>
              <a:ext cx="90975" cy="40989"/>
            </a:xfrm>
            <a:custGeom>
              <a:avLst/>
              <a:gdLst>
                <a:gd name="T0" fmla="*/ 303 w 342"/>
                <a:gd name="T1" fmla="*/ 41 h 154"/>
                <a:gd name="T2" fmla="*/ 171 w 342"/>
                <a:gd name="T3" fmla="*/ 0 h 154"/>
                <a:gd name="T4" fmla="*/ 38 w 342"/>
                <a:gd name="T5" fmla="*/ 41 h 154"/>
                <a:gd name="T6" fmla="*/ 72 w 342"/>
                <a:gd name="T7" fmla="*/ 154 h 154"/>
                <a:gd name="T8" fmla="*/ 119 w 342"/>
                <a:gd name="T9" fmla="*/ 127 h 154"/>
                <a:gd name="T10" fmla="*/ 171 w 342"/>
                <a:gd name="T11" fmla="*/ 114 h 154"/>
                <a:gd name="T12" fmla="*/ 223 w 342"/>
                <a:gd name="T13" fmla="*/ 127 h 154"/>
                <a:gd name="T14" fmla="*/ 270 w 342"/>
                <a:gd name="T15" fmla="*/ 154 h 154"/>
                <a:gd name="T16" fmla="*/ 303 w 342"/>
                <a:gd name="T17" fmla="*/ 4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154">
                  <a:moveTo>
                    <a:pt x="303" y="41"/>
                  </a:moveTo>
                  <a:cubicBezTo>
                    <a:pt x="303" y="41"/>
                    <a:pt x="268" y="0"/>
                    <a:pt x="171" y="0"/>
                  </a:cubicBezTo>
                  <a:cubicBezTo>
                    <a:pt x="74" y="0"/>
                    <a:pt x="38" y="41"/>
                    <a:pt x="38" y="41"/>
                  </a:cubicBezTo>
                  <a:cubicBezTo>
                    <a:pt x="0" y="66"/>
                    <a:pt x="72" y="154"/>
                    <a:pt x="72" y="154"/>
                  </a:cubicBezTo>
                  <a:cubicBezTo>
                    <a:pt x="72" y="154"/>
                    <a:pt x="84" y="142"/>
                    <a:pt x="119" y="127"/>
                  </a:cubicBezTo>
                  <a:cubicBezTo>
                    <a:pt x="153" y="111"/>
                    <a:pt x="171" y="114"/>
                    <a:pt x="171" y="114"/>
                  </a:cubicBezTo>
                  <a:cubicBezTo>
                    <a:pt x="171" y="114"/>
                    <a:pt x="188" y="111"/>
                    <a:pt x="223" y="127"/>
                  </a:cubicBezTo>
                  <a:cubicBezTo>
                    <a:pt x="257" y="142"/>
                    <a:pt x="270" y="154"/>
                    <a:pt x="270" y="154"/>
                  </a:cubicBezTo>
                  <a:cubicBezTo>
                    <a:pt x="270" y="154"/>
                    <a:pt x="342" y="66"/>
                    <a:pt x="30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99" name="组合 98"/>
          <p:cNvGrpSpPr>
            <a:grpSpLocks/>
          </p:cNvGrpSpPr>
          <p:nvPr/>
        </p:nvGrpSpPr>
        <p:grpSpPr>
          <a:xfrm>
            <a:off x="7605546" y="3550222"/>
            <a:ext cx="720000" cy="720000"/>
            <a:chOff x="9826691" y="3000193"/>
            <a:chExt cx="502863" cy="502863"/>
          </a:xfrm>
        </p:grpSpPr>
        <p:sp>
          <p:nvSpPr>
            <p:cNvPr id="100" name="Oval 17"/>
            <p:cNvSpPr>
              <a:spLocks noChangeArrowheads="1"/>
            </p:cNvSpPr>
            <p:nvPr/>
          </p:nvSpPr>
          <p:spPr bwMode="auto">
            <a:xfrm>
              <a:off x="9826691" y="3000193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1" name="Freeform 52"/>
            <p:cNvSpPr>
              <a:spLocks noEditPoints="1"/>
            </p:cNvSpPr>
            <p:nvPr/>
          </p:nvSpPr>
          <p:spPr bwMode="auto">
            <a:xfrm>
              <a:off x="10013640" y="3095167"/>
              <a:ext cx="129965" cy="155957"/>
            </a:xfrm>
            <a:custGeom>
              <a:avLst/>
              <a:gdLst>
                <a:gd name="T0" fmla="*/ 245 w 490"/>
                <a:gd name="T1" fmla="*/ 589 h 589"/>
                <a:gd name="T2" fmla="*/ 489 w 490"/>
                <a:gd name="T3" fmla="*/ 290 h 589"/>
                <a:gd name="T4" fmla="*/ 245 w 490"/>
                <a:gd name="T5" fmla="*/ 0 h 589"/>
                <a:gd name="T6" fmla="*/ 2 w 490"/>
                <a:gd name="T7" fmla="*/ 290 h 589"/>
                <a:gd name="T8" fmla="*/ 245 w 490"/>
                <a:gd name="T9" fmla="*/ 589 h 589"/>
                <a:gd name="T10" fmla="*/ 65 w 490"/>
                <a:gd name="T11" fmla="*/ 318 h 589"/>
                <a:gd name="T12" fmla="*/ 209 w 490"/>
                <a:gd name="T13" fmla="*/ 266 h 589"/>
                <a:gd name="T14" fmla="*/ 412 w 490"/>
                <a:gd name="T15" fmla="*/ 232 h 589"/>
                <a:gd name="T16" fmla="*/ 426 w 490"/>
                <a:gd name="T17" fmla="*/ 329 h 589"/>
                <a:gd name="T18" fmla="*/ 245 w 490"/>
                <a:gd name="T19" fmla="*/ 577 h 589"/>
                <a:gd name="T20" fmla="*/ 65 w 490"/>
                <a:gd name="T21" fmla="*/ 329 h 589"/>
                <a:gd name="T22" fmla="*/ 65 w 490"/>
                <a:gd name="T23" fmla="*/ 3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0" h="589">
                  <a:moveTo>
                    <a:pt x="245" y="589"/>
                  </a:moveTo>
                  <a:cubicBezTo>
                    <a:pt x="393" y="589"/>
                    <a:pt x="490" y="388"/>
                    <a:pt x="489" y="290"/>
                  </a:cubicBezTo>
                  <a:cubicBezTo>
                    <a:pt x="488" y="205"/>
                    <a:pt x="447" y="0"/>
                    <a:pt x="245" y="0"/>
                  </a:cubicBezTo>
                  <a:cubicBezTo>
                    <a:pt x="43" y="0"/>
                    <a:pt x="3" y="205"/>
                    <a:pt x="2" y="290"/>
                  </a:cubicBezTo>
                  <a:cubicBezTo>
                    <a:pt x="0" y="482"/>
                    <a:pt x="146" y="589"/>
                    <a:pt x="245" y="589"/>
                  </a:cubicBezTo>
                  <a:close/>
                  <a:moveTo>
                    <a:pt x="65" y="318"/>
                  </a:moveTo>
                  <a:cubicBezTo>
                    <a:pt x="92" y="313"/>
                    <a:pt x="143" y="300"/>
                    <a:pt x="209" y="266"/>
                  </a:cubicBezTo>
                  <a:cubicBezTo>
                    <a:pt x="308" y="215"/>
                    <a:pt x="412" y="232"/>
                    <a:pt x="412" y="232"/>
                  </a:cubicBezTo>
                  <a:cubicBezTo>
                    <a:pt x="421" y="262"/>
                    <a:pt x="426" y="295"/>
                    <a:pt x="426" y="329"/>
                  </a:cubicBezTo>
                  <a:cubicBezTo>
                    <a:pt x="426" y="466"/>
                    <a:pt x="345" y="577"/>
                    <a:pt x="245" y="577"/>
                  </a:cubicBezTo>
                  <a:cubicBezTo>
                    <a:pt x="146" y="577"/>
                    <a:pt x="65" y="466"/>
                    <a:pt x="65" y="329"/>
                  </a:cubicBezTo>
                  <a:cubicBezTo>
                    <a:pt x="65" y="325"/>
                    <a:pt x="65" y="321"/>
                    <a:pt x="65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2" name="Freeform 53"/>
            <p:cNvSpPr>
              <a:spLocks/>
            </p:cNvSpPr>
            <p:nvPr/>
          </p:nvSpPr>
          <p:spPr bwMode="auto">
            <a:xfrm>
              <a:off x="10042632" y="3258122"/>
              <a:ext cx="34991" cy="69981"/>
            </a:xfrm>
            <a:custGeom>
              <a:avLst/>
              <a:gdLst>
                <a:gd name="T0" fmla="*/ 26 w 131"/>
                <a:gd name="T1" fmla="*/ 190 h 266"/>
                <a:gd name="T2" fmla="*/ 131 w 131"/>
                <a:gd name="T3" fmla="*/ 266 h 266"/>
                <a:gd name="T4" fmla="*/ 48 w 131"/>
                <a:gd name="T5" fmla="*/ 0 h 266"/>
                <a:gd name="T6" fmla="*/ 0 w 131"/>
                <a:gd name="T7" fmla="*/ 5 h 266"/>
                <a:gd name="T8" fmla="*/ 0 w 131"/>
                <a:gd name="T9" fmla="*/ 130 h 266"/>
                <a:gd name="T10" fmla="*/ 68 w 131"/>
                <a:gd name="T11" fmla="*/ 123 h 266"/>
                <a:gd name="T12" fmla="*/ 26 w 131"/>
                <a:gd name="T13" fmla="*/ 19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266">
                  <a:moveTo>
                    <a:pt x="26" y="190"/>
                  </a:moveTo>
                  <a:cubicBezTo>
                    <a:pt x="131" y="266"/>
                    <a:pt x="131" y="266"/>
                    <a:pt x="131" y="26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0"/>
                    <a:pt x="16" y="1"/>
                    <a:pt x="0" y="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68" y="123"/>
                    <a:pt x="68" y="123"/>
                    <a:pt x="68" y="123"/>
                  </a:cubicBezTo>
                  <a:lnTo>
                    <a:pt x="26" y="1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3" name="Freeform 54"/>
            <p:cNvSpPr>
              <a:spLocks/>
            </p:cNvSpPr>
            <p:nvPr/>
          </p:nvSpPr>
          <p:spPr bwMode="auto">
            <a:xfrm>
              <a:off x="10078622" y="3258122"/>
              <a:ext cx="34991" cy="69981"/>
            </a:xfrm>
            <a:custGeom>
              <a:avLst/>
              <a:gdLst>
                <a:gd name="T0" fmla="*/ 63 w 131"/>
                <a:gd name="T1" fmla="*/ 123 h 266"/>
                <a:gd name="T2" fmla="*/ 131 w 131"/>
                <a:gd name="T3" fmla="*/ 130 h 266"/>
                <a:gd name="T4" fmla="*/ 131 w 131"/>
                <a:gd name="T5" fmla="*/ 5 h 266"/>
                <a:gd name="T6" fmla="*/ 82 w 131"/>
                <a:gd name="T7" fmla="*/ 0 h 266"/>
                <a:gd name="T8" fmla="*/ 0 w 131"/>
                <a:gd name="T9" fmla="*/ 266 h 266"/>
                <a:gd name="T10" fmla="*/ 104 w 131"/>
                <a:gd name="T11" fmla="*/ 190 h 266"/>
                <a:gd name="T12" fmla="*/ 63 w 131"/>
                <a:gd name="T13" fmla="*/ 12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266">
                  <a:moveTo>
                    <a:pt x="63" y="123"/>
                  </a:moveTo>
                  <a:cubicBezTo>
                    <a:pt x="131" y="130"/>
                    <a:pt x="131" y="130"/>
                    <a:pt x="131" y="130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15" y="1"/>
                    <a:pt x="99" y="0"/>
                    <a:pt x="82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104" y="190"/>
                    <a:pt x="104" y="190"/>
                    <a:pt x="104" y="190"/>
                  </a:cubicBezTo>
                  <a:lnTo>
                    <a:pt x="63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4" name="Freeform 55"/>
            <p:cNvSpPr>
              <a:spLocks/>
            </p:cNvSpPr>
            <p:nvPr/>
          </p:nvSpPr>
          <p:spPr bwMode="auto">
            <a:xfrm>
              <a:off x="9991646" y="3260122"/>
              <a:ext cx="172953" cy="147960"/>
            </a:xfrm>
            <a:custGeom>
              <a:avLst/>
              <a:gdLst>
                <a:gd name="T0" fmla="*/ 485 w 654"/>
                <a:gd name="T1" fmla="*/ 4 h 562"/>
                <a:gd name="T2" fmla="*/ 476 w 654"/>
                <a:gd name="T3" fmla="*/ 1 h 562"/>
                <a:gd name="T4" fmla="*/ 473 w 654"/>
                <a:gd name="T5" fmla="*/ 0 h 562"/>
                <a:gd name="T6" fmla="*/ 473 w 654"/>
                <a:gd name="T7" fmla="*/ 136 h 562"/>
                <a:gd name="T8" fmla="*/ 416 w 654"/>
                <a:gd name="T9" fmla="*/ 130 h 562"/>
                <a:gd name="T10" fmla="*/ 451 w 654"/>
                <a:gd name="T11" fmla="*/ 186 h 562"/>
                <a:gd name="T12" fmla="*/ 327 w 654"/>
                <a:gd name="T13" fmla="*/ 276 h 562"/>
                <a:gd name="T14" fmla="*/ 203 w 654"/>
                <a:gd name="T15" fmla="*/ 186 h 562"/>
                <a:gd name="T16" fmla="*/ 238 w 654"/>
                <a:gd name="T17" fmla="*/ 130 h 562"/>
                <a:gd name="T18" fmla="*/ 181 w 654"/>
                <a:gd name="T19" fmla="*/ 136 h 562"/>
                <a:gd name="T20" fmla="*/ 181 w 654"/>
                <a:gd name="T21" fmla="*/ 0 h 562"/>
                <a:gd name="T22" fmla="*/ 177 w 654"/>
                <a:gd name="T23" fmla="*/ 1 h 562"/>
                <a:gd name="T24" fmla="*/ 169 w 654"/>
                <a:gd name="T25" fmla="*/ 4 h 562"/>
                <a:gd name="T26" fmla="*/ 0 w 654"/>
                <a:gd name="T27" fmla="*/ 235 h 562"/>
                <a:gd name="T28" fmla="*/ 0 w 654"/>
                <a:gd name="T29" fmla="*/ 562 h 562"/>
                <a:gd name="T30" fmla="*/ 327 w 654"/>
                <a:gd name="T31" fmla="*/ 562 h 562"/>
                <a:gd name="T32" fmla="*/ 654 w 654"/>
                <a:gd name="T33" fmla="*/ 562 h 562"/>
                <a:gd name="T34" fmla="*/ 654 w 654"/>
                <a:gd name="T35" fmla="*/ 235 h 562"/>
                <a:gd name="T36" fmla="*/ 485 w 654"/>
                <a:gd name="T37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4" h="562">
                  <a:moveTo>
                    <a:pt x="485" y="4"/>
                  </a:moveTo>
                  <a:cubicBezTo>
                    <a:pt x="476" y="1"/>
                    <a:pt x="476" y="1"/>
                    <a:pt x="476" y="1"/>
                  </a:cubicBezTo>
                  <a:cubicBezTo>
                    <a:pt x="475" y="1"/>
                    <a:pt x="474" y="1"/>
                    <a:pt x="473" y="0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16" y="130"/>
                    <a:pt x="416" y="130"/>
                    <a:pt x="416" y="130"/>
                  </a:cubicBezTo>
                  <a:cubicBezTo>
                    <a:pt x="451" y="186"/>
                    <a:pt x="451" y="186"/>
                    <a:pt x="451" y="186"/>
                  </a:cubicBezTo>
                  <a:cubicBezTo>
                    <a:pt x="327" y="276"/>
                    <a:pt x="327" y="276"/>
                    <a:pt x="327" y="276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38" y="130"/>
                    <a:pt x="238" y="130"/>
                    <a:pt x="238" y="130"/>
                  </a:cubicBezTo>
                  <a:cubicBezTo>
                    <a:pt x="181" y="136"/>
                    <a:pt x="181" y="136"/>
                    <a:pt x="181" y="136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0" y="1"/>
                    <a:pt x="178" y="1"/>
                    <a:pt x="177" y="1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71" y="35"/>
                    <a:pt x="0" y="126"/>
                    <a:pt x="0" y="235"/>
                  </a:cubicBezTo>
                  <a:cubicBezTo>
                    <a:pt x="0" y="562"/>
                    <a:pt x="0" y="562"/>
                    <a:pt x="0" y="562"/>
                  </a:cubicBezTo>
                  <a:cubicBezTo>
                    <a:pt x="327" y="562"/>
                    <a:pt x="327" y="562"/>
                    <a:pt x="327" y="562"/>
                  </a:cubicBezTo>
                  <a:cubicBezTo>
                    <a:pt x="654" y="562"/>
                    <a:pt x="654" y="562"/>
                    <a:pt x="654" y="562"/>
                  </a:cubicBezTo>
                  <a:cubicBezTo>
                    <a:pt x="654" y="235"/>
                    <a:pt x="654" y="235"/>
                    <a:pt x="654" y="235"/>
                  </a:cubicBezTo>
                  <a:cubicBezTo>
                    <a:pt x="654" y="126"/>
                    <a:pt x="583" y="35"/>
                    <a:pt x="48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05" name="组合 104"/>
          <p:cNvGrpSpPr>
            <a:grpSpLocks/>
          </p:cNvGrpSpPr>
          <p:nvPr/>
        </p:nvGrpSpPr>
        <p:grpSpPr>
          <a:xfrm>
            <a:off x="3130705" y="2676061"/>
            <a:ext cx="720000" cy="720000"/>
            <a:chOff x="6904490" y="3592031"/>
            <a:chExt cx="502863" cy="502863"/>
          </a:xfrm>
        </p:grpSpPr>
        <p:sp>
          <p:nvSpPr>
            <p:cNvPr id="106" name="Oval 34"/>
            <p:cNvSpPr>
              <a:spLocks noChangeArrowheads="1"/>
            </p:cNvSpPr>
            <p:nvPr/>
          </p:nvSpPr>
          <p:spPr bwMode="auto">
            <a:xfrm>
              <a:off x="6904490" y="359203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7" name="Freeform 56"/>
            <p:cNvSpPr>
              <a:spLocks noEditPoints="1"/>
            </p:cNvSpPr>
            <p:nvPr/>
          </p:nvSpPr>
          <p:spPr bwMode="auto">
            <a:xfrm>
              <a:off x="7045452" y="3735991"/>
              <a:ext cx="58984" cy="58984"/>
            </a:xfrm>
            <a:custGeom>
              <a:avLst/>
              <a:gdLst>
                <a:gd name="T0" fmla="*/ 0 w 59"/>
                <a:gd name="T1" fmla="*/ 0 h 59"/>
                <a:gd name="T2" fmla="*/ 0 w 59"/>
                <a:gd name="T3" fmla="*/ 59 h 59"/>
                <a:gd name="T4" fmla="*/ 59 w 59"/>
                <a:gd name="T5" fmla="*/ 59 h 59"/>
                <a:gd name="T6" fmla="*/ 59 w 59"/>
                <a:gd name="T7" fmla="*/ 0 h 59"/>
                <a:gd name="T8" fmla="*/ 0 w 59"/>
                <a:gd name="T9" fmla="*/ 0 h 59"/>
                <a:gd name="T10" fmla="*/ 52 w 59"/>
                <a:gd name="T11" fmla="*/ 39 h 59"/>
                <a:gd name="T12" fmla="*/ 39 w 59"/>
                <a:gd name="T13" fmla="*/ 39 h 59"/>
                <a:gd name="T14" fmla="*/ 39 w 59"/>
                <a:gd name="T15" fmla="*/ 52 h 59"/>
                <a:gd name="T16" fmla="*/ 20 w 59"/>
                <a:gd name="T17" fmla="*/ 52 h 59"/>
                <a:gd name="T18" fmla="*/ 20 w 59"/>
                <a:gd name="T19" fmla="*/ 39 h 59"/>
                <a:gd name="T20" fmla="*/ 7 w 59"/>
                <a:gd name="T21" fmla="*/ 39 h 59"/>
                <a:gd name="T22" fmla="*/ 7 w 59"/>
                <a:gd name="T23" fmla="*/ 20 h 59"/>
                <a:gd name="T24" fmla="*/ 20 w 59"/>
                <a:gd name="T25" fmla="*/ 20 h 59"/>
                <a:gd name="T26" fmla="*/ 20 w 59"/>
                <a:gd name="T27" fmla="*/ 7 h 59"/>
                <a:gd name="T28" fmla="*/ 39 w 59"/>
                <a:gd name="T29" fmla="*/ 7 h 59"/>
                <a:gd name="T30" fmla="*/ 39 w 59"/>
                <a:gd name="T31" fmla="*/ 20 h 59"/>
                <a:gd name="T32" fmla="*/ 52 w 59"/>
                <a:gd name="T33" fmla="*/ 20 h 59"/>
                <a:gd name="T34" fmla="*/ 52 w 59"/>
                <a:gd name="T3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59">
                  <a:moveTo>
                    <a:pt x="0" y="0"/>
                  </a:moveTo>
                  <a:lnTo>
                    <a:pt x="0" y="59"/>
                  </a:lnTo>
                  <a:lnTo>
                    <a:pt x="59" y="59"/>
                  </a:lnTo>
                  <a:lnTo>
                    <a:pt x="59" y="0"/>
                  </a:lnTo>
                  <a:lnTo>
                    <a:pt x="0" y="0"/>
                  </a:lnTo>
                  <a:close/>
                  <a:moveTo>
                    <a:pt x="52" y="39"/>
                  </a:moveTo>
                  <a:lnTo>
                    <a:pt x="39" y="39"/>
                  </a:lnTo>
                  <a:lnTo>
                    <a:pt x="39" y="52"/>
                  </a:lnTo>
                  <a:lnTo>
                    <a:pt x="20" y="52"/>
                  </a:lnTo>
                  <a:lnTo>
                    <a:pt x="20" y="39"/>
                  </a:lnTo>
                  <a:lnTo>
                    <a:pt x="7" y="39"/>
                  </a:lnTo>
                  <a:lnTo>
                    <a:pt x="7" y="20"/>
                  </a:lnTo>
                  <a:lnTo>
                    <a:pt x="20" y="20"/>
                  </a:lnTo>
                  <a:lnTo>
                    <a:pt x="20" y="7"/>
                  </a:lnTo>
                  <a:lnTo>
                    <a:pt x="39" y="7"/>
                  </a:lnTo>
                  <a:lnTo>
                    <a:pt x="39" y="20"/>
                  </a:lnTo>
                  <a:lnTo>
                    <a:pt x="52" y="20"/>
                  </a:lnTo>
                  <a:lnTo>
                    <a:pt x="52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8" name="Freeform 57"/>
            <p:cNvSpPr>
              <a:spLocks noEditPoints="1"/>
            </p:cNvSpPr>
            <p:nvPr/>
          </p:nvSpPr>
          <p:spPr bwMode="auto">
            <a:xfrm>
              <a:off x="6985468" y="3800973"/>
              <a:ext cx="306917" cy="149959"/>
            </a:xfrm>
            <a:custGeom>
              <a:avLst/>
              <a:gdLst>
                <a:gd name="T0" fmla="*/ 298 w 307"/>
                <a:gd name="T1" fmla="*/ 12 h 150"/>
                <a:gd name="T2" fmla="*/ 151 w 307"/>
                <a:gd name="T3" fmla="*/ 0 h 150"/>
                <a:gd name="T4" fmla="*/ 28 w 307"/>
                <a:gd name="T5" fmla="*/ 12 h 150"/>
                <a:gd name="T6" fmla="*/ 14 w 307"/>
                <a:gd name="T7" fmla="*/ 131 h 150"/>
                <a:gd name="T8" fmla="*/ 0 w 307"/>
                <a:gd name="T9" fmla="*/ 150 h 150"/>
                <a:gd name="T10" fmla="*/ 165 w 307"/>
                <a:gd name="T11" fmla="*/ 150 h 150"/>
                <a:gd name="T12" fmla="*/ 307 w 307"/>
                <a:gd name="T13" fmla="*/ 131 h 150"/>
                <a:gd name="T14" fmla="*/ 63 w 307"/>
                <a:gd name="T15" fmla="*/ 109 h 150"/>
                <a:gd name="T16" fmla="*/ 29 w 307"/>
                <a:gd name="T17" fmla="*/ 75 h 150"/>
                <a:gd name="T18" fmla="*/ 63 w 307"/>
                <a:gd name="T19" fmla="*/ 109 h 150"/>
                <a:gd name="T20" fmla="*/ 29 w 307"/>
                <a:gd name="T21" fmla="*/ 60 h 150"/>
                <a:gd name="T22" fmla="*/ 63 w 307"/>
                <a:gd name="T23" fmla="*/ 26 h 150"/>
                <a:gd name="T24" fmla="*/ 106 w 307"/>
                <a:gd name="T25" fmla="*/ 109 h 150"/>
                <a:gd name="T26" fmla="*/ 72 w 307"/>
                <a:gd name="T27" fmla="*/ 75 h 150"/>
                <a:gd name="T28" fmla="*/ 106 w 307"/>
                <a:gd name="T29" fmla="*/ 109 h 150"/>
                <a:gd name="T30" fmla="*/ 72 w 307"/>
                <a:gd name="T31" fmla="*/ 60 h 150"/>
                <a:gd name="T32" fmla="*/ 106 w 307"/>
                <a:gd name="T33" fmla="*/ 26 h 150"/>
                <a:gd name="T34" fmla="*/ 148 w 307"/>
                <a:gd name="T35" fmla="*/ 109 h 150"/>
                <a:gd name="T36" fmla="*/ 115 w 307"/>
                <a:gd name="T37" fmla="*/ 75 h 150"/>
                <a:gd name="T38" fmla="*/ 148 w 307"/>
                <a:gd name="T39" fmla="*/ 109 h 150"/>
                <a:gd name="T40" fmla="*/ 115 w 307"/>
                <a:gd name="T41" fmla="*/ 60 h 150"/>
                <a:gd name="T42" fmla="*/ 148 w 307"/>
                <a:gd name="T43" fmla="*/ 26 h 150"/>
                <a:gd name="T44" fmla="*/ 195 w 307"/>
                <a:gd name="T45" fmla="*/ 109 h 150"/>
                <a:gd name="T46" fmla="*/ 161 w 307"/>
                <a:gd name="T47" fmla="*/ 75 h 150"/>
                <a:gd name="T48" fmla="*/ 195 w 307"/>
                <a:gd name="T49" fmla="*/ 109 h 150"/>
                <a:gd name="T50" fmla="*/ 161 w 307"/>
                <a:gd name="T51" fmla="*/ 60 h 150"/>
                <a:gd name="T52" fmla="*/ 195 w 307"/>
                <a:gd name="T53" fmla="*/ 26 h 150"/>
                <a:gd name="T54" fmla="*/ 238 w 307"/>
                <a:gd name="T55" fmla="*/ 109 h 150"/>
                <a:gd name="T56" fmla="*/ 204 w 307"/>
                <a:gd name="T57" fmla="*/ 75 h 150"/>
                <a:gd name="T58" fmla="*/ 238 w 307"/>
                <a:gd name="T59" fmla="*/ 109 h 150"/>
                <a:gd name="T60" fmla="*/ 204 w 307"/>
                <a:gd name="T61" fmla="*/ 60 h 150"/>
                <a:gd name="T62" fmla="*/ 238 w 307"/>
                <a:gd name="T63" fmla="*/ 26 h 150"/>
                <a:gd name="T64" fmla="*/ 280 w 307"/>
                <a:gd name="T65" fmla="*/ 109 h 150"/>
                <a:gd name="T66" fmla="*/ 246 w 307"/>
                <a:gd name="T67" fmla="*/ 75 h 150"/>
                <a:gd name="T68" fmla="*/ 280 w 307"/>
                <a:gd name="T69" fmla="*/ 109 h 150"/>
                <a:gd name="T70" fmla="*/ 246 w 307"/>
                <a:gd name="T71" fmla="*/ 60 h 150"/>
                <a:gd name="T72" fmla="*/ 280 w 307"/>
                <a:gd name="T73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150">
                  <a:moveTo>
                    <a:pt x="298" y="131"/>
                  </a:moveTo>
                  <a:lnTo>
                    <a:pt x="298" y="1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28" y="0"/>
                  </a:lnTo>
                  <a:lnTo>
                    <a:pt x="28" y="12"/>
                  </a:lnTo>
                  <a:lnTo>
                    <a:pt x="14" y="12"/>
                  </a:lnTo>
                  <a:lnTo>
                    <a:pt x="14" y="131"/>
                  </a:lnTo>
                  <a:lnTo>
                    <a:pt x="0" y="131"/>
                  </a:lnTo>
                  <a:lnTo>
                    <a:pt x="0" y="150"/>
                  </a:lnTo>
                  <a:lnTo>
                    <a:pt x="14" y="150"/>
                  </a:lnTo>
                  <a:lnTo>
                    <a:pt x="165" y="150"/>
                  </a:lnTo>
                  <a:lnTo>
                    <a:pt x="307" y="150"/>
                  </a:lnTo>
                  <a:lnTo>
                    <a:pt x="307" y="131"/>
                  </a:lnTo>
                  <a:lnTo>
                    <a:pt x="298" y="131"/>
                  </a:lnTo>
                  <a:close/>
                  <a:moveTo>
                    <a:pt x="63" y="109"/>
                  </a:moveTo>
                  <a:lnTo>
                    <a:pt x="29" y="109"/>
                  </a:lnTo>
                  <a:lnTo>
                    <a:pt x="29" y="75"/>
                  </a:lnTo>
                  <a:lnTo>
                    <a:pt x="63" y="75"/>
                  </a:lnTo>
                  <a:lnTo>
                    <a:pt x="63" y="109"/>
                  </a:lnTo>
                  <a:close/>
                  <a:moveTo>
                    <a:pt x="63" y="60"/>
                  </a:moveTo>
                  <a:lnTo>
                    <a:pt x="29" y="60"/>
                  </a:lnTo>
                  <a:lnTo>
                    <a:pt x="29" y="26"/>
                  </a:lnTo>
                  <a:lnTo>
                    <a:pt x="63" y="26"/>
                  </a:lnTo>
                  <a:lnTo>
                    <a:pt x="63" y="60"/>
                  </a:lnTo>
                  <a:close/>
                  <a:moveTo>
                    <a:pt x="106" y="109"/>
                  </a:moveTo>
                  <a:lnTo>
                    <a:pt x="72" y="109"/>
                  </a:lnTo>
                  <a:lnTo>
                    <a:pt x="72" y="75"/>
                  </a:lnTo>
                  <a:lnTo>
                    <a:pt x="106" y="75"/>
                  </a:lnTo>
                  <a:lnTo>
                    <a:pt x="106" y="109"/>
                  </a:lnTo>
                  <a:close/>
                  <a:moveTo>
                    <a:pt x="106" y="60"/>
                  </a:moveTo>
                  <a:lnTo>
                    <a:pt x="72" y="60"/>
                  </a:lnTo>
                  <a:lnTo>
                    <a:pt x="72" y="26"/>
                  </a:lnTo>
                  <a:lnTo>
                    <a:pt x="106" y="26"/>
                  </a:lnTo>
                  <a:lnTo>
                    <a:pt x="106" y="60"/>
                  </a:lnTo>
                  <a:close/>
                  <a:moveTo>
                    <a:pt x="148" y="109"/>
                  </a:moveTo>
                  <a:lnTo>
                    <a:pt x="115" y="109"/>
                  </a:lnTo>
                  <a:lnTo>
                    <a:pt x="115" y="75"/>
                  </a:lnTo>
                  <a:lnTo>
                    <a:pt x="148" y="75"/>
                  </a:lnTo>
                  <a:lnTo>
                    <a:pt x="148" y="109"/>
                  </a:lnTo>
                  <a:close/>
                  <a:moveTo>
                    <a:pt x="148" y="60"/>
                  </a:moveTo>
                  <a:lnTo>
                    <a:pt x="115" y="60"/>
                  </a:lnTo>
                  <a:lnTo>
                    <a:pt x="115" y="26"/>
                  </a:lnTo>
                  <a:lnTo>
                    <a:pt x="148" y="26"/>
                  </a:lnTo>
                  <a:lnTo>
                    <a:pt x="148" y="60"/>
                  </a:lnTo>
                  <a:close/>
                  <a:moveTo>
                    <a:pt x="195" y="109"/>
                  </a:moveTo>
                  <a:lnTo>
                    <a:pt x="161" y="109"/>
                  </a:lnTo>
                  <a:lnTo>
                    <a:pt x="161" y="75"/>
                  </a:lnTo>
                  <a:lnTo>
                    <a:pt x="195" y="75"/>
                  </a:lnTo>
                  <a:lnTo>
                    <a:pt x="195" y="109"/>
                  </a:lnTo>
                  <a:close/>
                  <a:moveTo>
                    <a:pt x="195" y="60"/>
                  </a:moveTo>
                  <a:lnTo>
                    <a:pt x="161" y="60"/>
                  </a:lnTo>
                  <a:lnTo>
                    <a:pt x="161" y="26"/>
                  </a:lnTo>
                  <a:lnTo>
                    <a:pt x="195" y="26"/>
                  </a:lnTo>
                  <a:lnTo>
                    <a:pt x="195" y="60"/>
                  </a:lnTo>
                  <a:close/>
                  <a:moveTo>
                    <a:pt x="238" y="109"/>
                  </a:moveTo>
                  <a:lnTo>
                    <a:pt x="204" y="109"/>
                  </a:lnTo>
                  <a:lnTo>
                    <a:pt x="204" y="75"/>
                  </a:lnTo>
                  <a:lnTo>
                    <a:pt x="238" y="75"/>
                  </a:lnTo>
                  <a:lnTo>
                    <a:pt x="238" y="109"/>
                  </a:lnTo>
                  <a:close/>
                  <a:moveTo>
                    <a:pt x="238" y="60"/>
                  </a:moveTo>
                  <a:lnTo>
                    <a:pt x="204" y="60"/>
                  </a:lnTo>
                  <a:lnTo>
                    <a:pt x="204" y="26"/>
                  </a:lnTo>
                  <a:lnTo>
                    <a:pt x="238" y="26"/>
                  </a:lnTo>
                  <a:lnTo>
                    <a:pt x="238" y="60"/>
                  </a:lnTo>
                  <a:close/>
                  <a:moveTo>
                    <a:pt x="280" y="109"/>
                  </a:moveTo>
                  <a:lnTo>
                    <a:pt x="246" y="109"/>
                  </a:lnTo>
                  <a:lnTo>
                    <a:pt x="246" y="75"/>
                  </a:lnTo>
                  <a:lnTo>
                    <a:pt x="280" y="75"/>
                  </a:lnTo>
                  <a:lnTo>
                    <a:pt x="280" y="109"/>
                  </a:lnTo>
                  <a:close/>
                  <a:moveTo>
                    <a:pt x="280" y="60"/>
                  </a:moveTo>
                  <a:lnTo>
                    <a:pt x="246" y="60"/>
                  </a:lnTo>
                  <a:lnTo>
                    <a:pt x="246" y="26"/>
                  </a:lnTo>
                  <a:lnTo>
                    <a:pt x="280" y="26"/>
                  </a:lnTo>
                  <a:lnTo>
                    <a:pt x="28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09" name="Freeform 58"/>
            <p:cNvSpPr>
              <a:spLocks/>
            </p:cNvSpPr>
            <p:nvPr/>
          </p:nvSpPr>
          <p:spPr bwMode="auto">
            <a:xfrm>
              <a:off x="7138426" y="3752987"/>
              <a:ext cx="186949" cy="52986"/>
            </a:xfrm>
            <a:custGeom>
              <a:avLst/>
              <a:gdLst>
                <a:gd name="T0" fmla="*/ 690 w 708"/>
                <a:gd name="T1" fmla="*/ 3 h 202"/>
                <a:gd name="T2" fmla="*/ 684 w 708"/>
                <a:gd name="T3" fmla="*/ 39 h 202"/>
                <a:gd name="T4" fmla="*/ 442 w 708"/>
                <a:gd name="T5" fmla="*/ 80 h 202"/>
                <a:gd name="T6" fmla="*/ 274 w 708"/>
                <a:gd name="T7" fmla="*/ 80 h 202"/>
                <a:gd name="T8" fmla="*/ 274 w 708"/>
                <a:gd name="T9" fmla="*/ 58 h 202"/>
                <a:gd name="T10" fmla="*/ 504 w 708"/>
                <a:gd name="T11" fmla="*/ 58 h 202"/>
                <a:gd name="T12" fmla="*/ 504 w 708"/>
                <a:gd name="T13" fmla="*/ 49 h 202"/>
                <a:gd name="T14" fmla="*/ 0 w 708"/>
                <a:gd name="T15" fmla="*/ 49 h 202"/>
                <a:gd name="T16" fmla="*/ 0 w 708"/>
                <a:gd name="T17" fmla="*/ 58 h 202"/>
                <a:gd name="T18" fmla="*/ 230 w 708"/>
                <a:gd name="T19" fmla="*/ 58 h 202"/>
                <a:gd name="T20" fmla="*/ 230 w 708"/>
                <a:gd name="T21" fmla="*/ 80 h 202"/>
                <a:gd name="T22" fmla="*/ 169 w 708"/>
                <a:gd name="T23" fmla="*/ 80 h 202"/>
                <a:gd name="T24" fmla="*/ 6 w 708"/>
                <a:gd name="T25" fmla="*/ 141 h 202"/>
                <a:gd name="T26" fmla="*/ 69 w 708"/>
                <a:gd name="T27" fmla="*/ 202 h 202"/>
                <a:gd name="T28" fmla="*/ 419 w 708"/>
                <a:gd name="T29" fmla="*/ 202 h 202"/>
                <a:gd name="T30" fmla="*/ 481 w 708"/>
                <a:gd name="T31" fmla="*/ 120 h 202"/>
                <a:gd name="T32" fmla="*/ 698 w 708"/>
                <a:gd name="T33" fmla="*/ 44 h 202"/>
                <a:gd name="T34" fmla="*/ 708 w 708"/>
                <a:gd name="T35" fmla="*/ 0 h 202"/>
                <a:gd name="T36" fmla="*/ 690 w 708"/>
                <a:gd name="T37" fmla="*/ 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8" h="202">
                  <a:moveTo>
                    <a:pt x="690" y="3"/>
                  </a:moveTo>
                  <a:cubicBezTo>
                    <a:pt x="684" y="39"/>
                    <a:pt x="684" y="39"/>
                    <a:pt x="684" y="39"/>
                  </a:cubicBezTo>
                  <a:cubicBezTo>
                    <a:pt x="442" y="80"/>
                    <a:pt x="442" y="80"/>
                    <a:pt x="442" y="80"/>
                  </a:cubicBezTo>
                  <a:cubicBezTo>
                    <a:pt x="274" y="80"/>
                    <a:pt x="274" y="80"/>
                    <a:pt x="274" y="80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49"/>
                    <a:pt x="504" y="49"/>
                    <a:pt x="504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28" y="80"/>
                    <a:pt x="6" y="107"/>
                    <a:pt x="6" y="141"/>
                  </a:cubicBezTo>
                  <a:cubicBezTo>
                    <a:pt x="6" y="175"/>
                    <a:pt x="35" y="202"/>
                    <a:pt x="69" y="202"/>
                  </a:cubicBezTo>
                  <a:cubicBezTo>
                    <a:pt x="419" y="202"/>
                    <a:pt x="419" y="202"/>
                    <a:pt x="419" y="202"/>
                  </a:cubicBezTo>
                  <a:cubicBezTo>
                    <a:pt x="452" y="202"/>
                    <a:pt x="481" y="154"/>
                    <a:pt x="481" y="120"/>
                  </a:cubicBezTo>
                  <a:cubicBezTo>
                    <a:pt x="698" y="44"/>
                    <a:pt x="698" y="44"/>
                    <a:pt x="698" y="44"/>
                  </a:cubicBezTo>
                  <a:cubicBezTo>
                    <a:pt x="708" y="0"/>
                    <a:pt x="708" y="0"/>
                    <a:pt x="708" y="0"/>
                  </a:cubicBezTo>
                  <a:lnTo>
                    <a:pt x="69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10" name="组合 109"/>
          <p:cNvGrpSpPr>
            <a:grpSpLocks/>
          </p:cNvGrpSpPr>
          <p:nvPr/>
        </p:nvGrpSpPr>
        <p:grpSpPr>
          <a:xfrm>
            <a:off x="8654128" y="2649601"/>
            <a:ext cx="720000" cy="720000"/>
            <a:chOff x="7488331" y="3592031"/>
            <a:chExt cx="502863" cy="502863"/>
          </a:xfrm>
        </p:grpSpPr>
        <p:sp>
          <p:nvSpPr>
            <p:cNvPr id="111" name="Oval 35"/>
            <p:cNvSpPr>
              <a:spLocks noChangeArrowheads="1"/>
            </p:cNvSpPr>
            <p:nvPr/>
          </p:nvSpPr>
          <p:spPr bwMode="auto">
            <a:xfrm>
              <a:off x="7488331" y="359203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2" name="Freeform 59"/>
            <p:cNvSpPr>
              <a:spLocks/>
            </p:cNvSpPr>
            <p:nvPr/>
          </p:nvSpPr>
          <p:spPr bwMode="auto">
            <a:xfrm>
              <a:off x="7849232" y="3897948"/>
              <a:ext cx="55984" cy="27992"/>
            </a:xfrm>
            <a:custGeom>
              <a:avLst/>
              <a:gdLst>
                <a:gd name="T0" fmla="*/ 211 w 211"/>
                <a:gd name="T1" fmla="*/ 106 h 106"/>
                <a:gd name="T2" fmla="*/ 0 w 211"/>
                <a:gd name="T3" fmla="*/ 106 h 106"/>
                <a:gd name="T4" fmla="*/ 105 w 211"/>
                <a:gd name="T5" fmla="*/ 0 h 106"/>
                <a:gd name="T6" fmla="*/ 211 w 211"/>
                <a:gd name="T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106">
                  <a:moveTo>
                    <a:pt x="211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3" name="Freeform 60"/>
            <p:cNvSpPr>
              <a:spLocks/>
            </p:cNvSpPr>
            <p:nvPr/>
          </p:nvSpPr>
          <p:spPr bwMode="auto">
            <a:xfrm>
              <a:off x="7584304" y="3897948"/>
              <a:ext cx="55984" cy="27992"/>
            </a:xfrm>
            <a:custGeom>
              <a:avLst/>
              <a:gdLst>
                <a:gd name="T0" fmla="*/ 212 w 212"/>
                <a:gd name="T1" fmla="*/ 106 h 106"/>
                <a:gd name="T2" fmla="*/ 0 w 212"/>
                <a:gd name="T3" fmla="*/ 106 h 106"/>
                <a:gd name="T4" fmla="*/ 106 w 212"/>
                <a:gd name="T5" fmla="*/ 0 h 106"/>
                <a:gd name="T6" fmla="*/ 212 w 212"/>
                <a:gd name="T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06">
                  <a:moveTo>
                    <a:pt x="212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47"/>
                    <a:pt x="48" y="0"/>
                    <a:pt x="106" y="0"/>
                  </a:cubicBezTo>
                  <a:cubicBezTo>
                    <a:pt x="164" y="0"/>
                    <a:pt x="212" y="47"/>
                    <a:pt x="212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4" name="Oval 61"/>
            <p:cNvSpPr>
              <a:spLocks noChangeArrowheads="1"/>
            </p:cNvSpPr>
            <p:nvPr/>
          </p:nvSpPr>
          <p:spPr bwMode="auto">
            <a:xfrm>
              <a:off x="7849232" y="3897948"/>
              <a:ext cx="55984" cy="55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5" name="Oval 62"/>
            <p:cNvSpPr>
              <a:spLocks noChangeArrowheads="1"/>
            </p:cNvSpPr>
            <p:nvPr/>
          </p:nvSpPr>
          <p:spPr bwMode="auto">
            <a:xfrm>
              <a:off x="7849232" y="3897948"/>
              <a:ext cx="55984" cy="55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6" name="Oval 63"/>
            <p:cNvSpPr>
              <a:spLocks noChangeArrowheads="1"/>
            </p:cNvSpPr>
            <p:nvPr/>
          </p:nvSpPr>
          <p:spPr bwMode="auto">
            <a:xfrm>
              <a:off x="7584304" y="3897948"/>
              <a:ext cx="55984" cy="55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7" name="Oval 64"/>
            <p:cNvSpPr>
              <a:spLocks noChangeArrowheads="1"/>
            </p:cNvSpPr>
            <p:nvPr/>
          </p:nvSpPr>
          <p:spPr bwMode="auto">
            <a:xfrm>
              <a:off x="7584304" y="3897948"/>
              <a:ext cx="55984" cy="55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18" name="Freeform 65"/>
            <p:cNvSpPr>
              <a:spLocks noEditPoints="1"/>
            </p:cNvSpPr>
            <p:nvPr/>
          </p:nvSpPr>
          <p:spPr bwMode="auto">
            <a:xfrm>
              <a:off x="7537317" y="3732992"/>
              <a:ext cx="404890" cy="192948"/>
            </a:xfrm>
            <a:custGeom>
              <a:avLst/>
              <a:gdLst>
                <a:gd name="T0" fmla="*/ 1468 w 1531"/>
                <a:gd name="T1" fmla="*/ 597 h 730"/>
                <a:gd name="T2" fmla="*/ 1468 w 1531"/>
                <a:gd name="T3" fmla="*/ 419 h 730"/>
                <a:gd name="T4" fmla="*/ 1069 w 1531"/>
                <a:gd name="T5" fmla="*/ 81 h 730"/>
                <a:gd name="T6" fmla="*/ 961 w 1531"/>
                <a:gd name="T7" fmla="*/ 81 h 730"/>
                <a:gd name="T8" fmla="*/ 878 w 1531"/>
                <a:gd name="T9" fmla="*/ 0 h 730"/>
                <a:gd name="T10" fmla="*/ 796 w 1531"/>
                <a:gd name="T11" fmla="*/ 81 h 730"/>
                <a:gd name="T12" fmla="*/ 41 w 1531"/>
                <a:gd name="T13" fmla="*/ 81 h 730"/>
                <a:gd name="T14" fmla="*/ 41 w 1531"/>
                <a:gd name="T15" fmla="*/ 602 h 730"/>
                <a:gd name="T16" fmla="*/ 0 w 1531"/>
                <a:gd name="T17" fmla="*/ 663 h 730"/>
                <a:gd name="T18" fmla="*/ 67 w 1531"/>
                <a:gd name="T19" fmla="*/ 730 h 730"/>
                <a:gd name="T20" fmla="*/ 130 w 1531"/>
                <a:gd name="T21" fmla="*/ 730 h 730"/>
                <a:gd name="T22" fmla="*/ 281 w 1531"/>
                <a:gd name="T23" fmla="*/ 579 h 730"/>
                <a:gd name="T24" fmla="*/ 431 w 1531"/>
                <a:gd name="T25" fmla="*/ 730 h 730"/>
                <a:gd name="T26" fmla="*/ 1134 w 1531"/>
                <a:gd name="T27" fmla="*/ 730 h 730"/>
                <a:gd name="T28" fmla="*/ 1285 w 1531"/>
                <a:gd name="T29" fmla="*/ 579 h 730"/>
                <a:gd name="T30" fmla="*/ 1435 w 1531"/>
                <a:gd name="T31" fmla="*/ 730 h 730"/>
                <a:gd name="T32" fmla="*/ 1464 w 1531"/>
                <a:gd name="T33" fmla="*/ 730 h 730"/>
                <a:gd name="T34" fmla="*/ 1531 w 1531"/>
                <a:gd name="T35" fmla="*/ 663 h 730"/>
                <a:gd name="T36" fmla="*/ 1468 w 1531"/>
                <a:gd name="T37" fmla="*/ 597 h 730"/>
                <a:gd name="T38" fmla="*/ 510 w 1531"/>
                <a:gd name="T39" fmla="*/ 360 h 730"/>
                <a:gd name="T40" fmla="*/ 394 w 1531"/>
                <a:gd name="T41" fmla="*/ 360 h 730"/>
                <a:gd name="T42" fmla="*/ 394 w 1531"/>
                <a:gd name="T43" fmla="*/ 477 h 730"/>
                <a:gd name="T44" fmla="*/ 314 w 1531"/>
                <a:gd name="T45" fmla="*/ 477 h 730"/>
                <a:gd name="T46" fmla="*/ 314 w 1531"/>
                <a:gd name="T47" fmla="*/ 360 h 730"/>
                <a:gd name="T48" fmla="*/ 198 w 1531"/>
                <a:gd name="T49" fmla="*/ 360 h 730"/>
                <a:gd name="T50" fmla="*/ 198 w 1531"/>
                <a:gd name="T51" fmla="*/ 280 h 730"/>
                <a:gd name="T52" fmla="*/ 314 w 1531"/>
                <a:gd name="T53" fmla="*/ 280 h 730"/>
                <a:gd name="T54" fmla="*/ 314 w 1531"/>
                <a:gd name="T55" fmla="*/ 164 h 730"/>
                <a:gd name="T56" fmla="*/ 394 w 1531"/>
                <a:gd name="T57" fmla="*/ 164 h 730"/>
                <a:gd name="T58" fmla="*/ 394 w 1531"/>
                <a:gd name="T59" fmla="*/ 280 h 730"/>
                <a:gd name="T60" fmla="*/ 510 w 1531"/>
                <a:gd name="T61" fmla="*/ 280 h 730"/>
                <a:gd name="T62" fmla="*/ 510 w 1531"/>
                <a:gd name="T63" fmla="*/ 360 h 730"/>
                <a:gd name="T64" fmla="*/ 968 w 1531"/>
                <a:gd name="T65" fmla="*/ 414 h 730"/>
                <a:gd name="T66" fmla="*/ 968 w 1531"/>
                <a:gd name="T67" fmla="*/ 216 h 730"/>
                <a:gd name="T68" fmla="*/ 1181 w 1531"/>
                <a:gd name="T69" fmla="*/ 216 h 730"/>
                <a:gd name="T70" fmla="*/ 1405 w 1531"/>
                <a:gd name="T71" fmla="*/ 414 h 730"/>
                <a:gd name="T72" fmla="*/ 968 w 1531"/>
                <a:gd name="T73" fmla="*/ 414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31" h="730">
                  <a:moveTo>
                    <a:pt x="1468" y="597"/>
                  </a:moveTo>
                  <a:cubicBezTo>
                    <a:pt x="1468" y="419"/>
                    <a:pt x="1468" y="419"/>
                    <a:pt x="1468" y="419"/>
                  </a:cubicBezTo>
                  <a:cubicBezTo>
                    <a:pt x="1069" y="81"/>
                    <a:pt x="1069" y="81"/>
                    <a:pt x="1069" y="81"/>
                  </a:cubicBezTo>
                  <a:cubicBezTo>
                    <a:pt x="961" y="81"/>
                    <a:pt x="961" y="81"/>
                    <a:pt x="961" y="81"/>
                  </a:cubicBezTo>
                  <a:cubicBezTo>
                    <a:pt x="958" y="36"/>
                    <a:pt x="922" y="0"/>
                    <a:pt x="878" y="0"/>
                  </a:cubicBezTo>
                  <a:cubicBezTo>
                    <a:pt x="834" y="0"/>
                    <a:pt x="798" y="36"/>
                    <a:pt x="796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602"/>
                    <a:pt x="41" y="602"/>
                    <a:pt x="41" y="602"/>
                  </a:cubicBezTo>
                  <a:cubicBezTo>
                    <a:pt x="17" y="612"/>
                    <a:pt x="0" y="635"/>
                    <a:pt x="0" y="663"/>
                  </a:cubicBezTo>
                  <a:cubicBezTo>
                    <a:pt x="0" y="700"/>
                    <a:pt x="30" y="730"/>
                    <a:pt x="67" y="730"/>
                  </a:cubicBezTo>
                  <a:cubicBezTo>
                    <a:pt x="130" y="730"/>
                    <a:pt x="130" y="730"/>
                    <a:pt x="130" y="730"/>
                  </a:cubicBezTo>
                  <a:cubicBezTo>
                    <a:pt x="130" y="647"/>
                    <a:pt x="198" y="579"/>
                    <a:pt x="281" y="579"/>
                  </a:cubicBezTo>
                  <a:cubicBezTo>
                    <a:pt x="364" y="579"/>
                    <a:pt x="431" y="647"/>
                    <a:pt x="431" y="730"/>
                  </a:cubicBezTo>
                  <a:cubicBezTo>
                    <a:pt x="1134" y="730"/>
                    <a:pt x="1134" y="730"/>
                    <a:pt x="1134" y="730"/>
                  </a:cubicBezTo>
                  <a:cubicBezTo>
                    <a:pt x="1134" y="647"/>
                    <a:pt x="1202" y="579"/>
                    <a:pt x="1285" y="579"/>
                  </a:cubicBezTo>
                  <a:cubicBezTo>
                    <a:pt x="1368" y="579"/>
                    <a:pt x="1435" y="647"/>
                    <a:pt x="1435" y="730"/>
                  </a:cubicBezTo>
                  <a:cubicBezTo>
                    <a:pt x="1464" y="730"/>
                    <a:pt x="1464" y="730"/>
                    <a:pt x="1464" y="730"/>
                  </a:cubicBezTo>
                  <a:cubicBezTo>
                    <a:pt x="1501" y="730"/>
                    <a:pt x="1531" y="700"/>
                    <a:pt x="1531" y="663"/>
                  </a:cubicBezTo>
                  <a:cubicBezTo>
                    <a:pt x="1531" y="628"/>
                    <a:pt x="1503" y="599"/>
                    <a:pt x="1468" y="597"/>
                  </a:cubicBezTo>
                  <a:close/>
                  <a:moveTo>
                    <a:pt x="510" y="360"/>
                  </a:moveTo>
                  <a:cubicBezTo>
                    <a:pt x="394" y="360"/>
                    <a:pt x="394" y="360"/>
                    <a:pt x="394" y="360"/>
                  </a:cubicBezTo>
                  <a:cubicBezTo>
                    <a:pt x="394" y="477"/>
                    <a:pt x="394" y="477"/>
                    <a:pt x="394" y="477"/>
                  </a:cubicBezTo>
                  <a:cubicBezTo>
                    <a:pt x="314" y="477"/>
                    <a:pt x="314" y="477"/>
                    <a:pt x="314" y="477"/>
                  </a:cubicBezTo>
                  <a:cubicBezTo>
                    <a:pt x="314" y="360"/>
                    <a:pt x="314" y="360"/>
                    <a:pt x="314" y="360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98" y="280"/>
                    <a:pt x="198" y="280"/>
                    <a:pt x="198" y="280"/>
                  </a:cubicBezTo>
                  <a:cubicBezTo>
                    <a:pt x="314" y="280"/>
                    <a:pt x="314" y="280"/>
                    <a:pt x="314" y="280"/>
                  </a:cubicBezTo>
                  <a:cubicBezTo>
                    <a:pt x="314" y="164"/>
                    <a:pt x="314" y="164"/>
                    <a:pt x="314" y="164"/>
                  </a:cubicBezTo>
                  <a:cubicBezTo>
                    <a:pt x="394" y="164"/>
                    <a:pt x="394" y="164"/>
                    <a:pt x="394" y="164"/>
                  </a:cubicBezTo>
                  <a:cubicBezTo>
                    <a:pt x="394" y="280"/>
                    <a:pt x="394" y="280"/>
                    <a:pt x="394" y="280"/>
                  </a:cubicBezTo>
                  <a:cubicBezTo>
                    <a:pt x="510" y="280"/>
                    <a:pt x="510" y="280"/>
                    <a:pt x="510" y="280"/>
                  </a:cubicBezTo>
                  <a:lnTo>
                    <a:pt x="510" y="360"/>
                  </a:lnTo>
                  <a:close/>
                  <a:moveTo>
                    <a:pt x="968" y="414"/>
                  </a:moveTo>
                  <a:cubicBezTo>
                    <a:pt x="968" y="216"/>
                    <a:pt x="968" y="216"/>
                    <a:pt x="968" y="216"/>
                  </a:cubicBezTo>
                  <a:cubicBezTo>
                    <a:pt x="1181" y="216"/>
                    <a:pt x="1181" y="216"/>
                    <a:pt x="1181" y="216"/>
                  </a:cubicBezTo>
                  <a:cubicBezTo>
                    <a:pt x="1405" y="414"/>
                    <a:pt x="1405" y="414"/>
                    <a:pt x="1405" y="414"/>
                  </a:cubicBezTo>
                  <a:lnTo>
                    <a:pt x="968" y="4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19" name="组合 118"/>
          <p:cNvGrpSpPr>
            <a:grpSpLocks/>
          </p:cNvGrpSpPr>
          <p:nvPr/>
        </p:nvGrpSpPr>
        <p:grpSpPr>
          <a:xfrm>
            <a:off x="4300003" y="4664574"/>
            <a:ext cx="720000" cy="720000"/>
            <a:chOff x="8074170" y="3592031"/>
            <a:chExt cx="502863" cy="502863"/>
          </a:xfrm>
        </p:grpSpPr>
        <p:sp>
          <p:nvSpPr>
            <p:cNvPr id="120" name="Oval 18"/>
            <p:cNvSpPr>
              <a:spLocks noChangeArrowheads="1"/>
            </p:cNvSpPr>
            <p:nvPr/>
          </p:nvSpPr>
          <p:spPr bwMode="auto">
            <a:xfrm>
              <a:off x="8074170" y="359203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1" name="Freeform 66"/>
            <p:cNvSpPr>
              <a:spLocks/>
            </p:cNvSpPr>
            <p:nvPr/>
          </p:nvSpPr>
          <p:spPr bwMode="auto">
            <a:xfrm>
              <a:off x="8184140" y="3803973"/>
              <a:ext cx="204944" cy="205944"/>
            </a:xfrm>
            <a:custGeom>
              <a:avLst/>
              <a:gdLst>
                <a:gd name="T0" fmla="*/ 725 w 777"/>
                <a:gd name="T1" fmla="*/ 436 h 779"/>
                <a:gd name="T2" fmla="*/ 396 w 777"/>
                <a:gd name="T3" fmla="*/ 716 h 779"/>
                <a:gd name="T4" fmla="*/ 62 w 777"/>
                <a:gd name="T5" fmla="*/ 383 h 779"/>
                <a:gd name="T6" fmla="*/ 294 w 777"/>
                <a:gd name="T7" fmla="*/ 65 h 779"/>
                <a:gd name="T8" fmla="*/ 294 w 777"/>
                <a:gd name="T9" fmla="*/ 0 h 779"/>
                <a:gd name="T10" fmla="*/ 0 w 777"/>
                <a:gd name="T11" fmla="*/ 383 h 779"/>
                <a:gd name="T12" fmla="*/ 396 w 777"/>
                <a:gd name="T13" fmla="*/ 779 h 779"/>
                <a:gd name="T14" fmla="*/ 777 w 777"/>
                <a:gd name="T15" fmla="*/ 489 h 779"/>
                <a:gd name="T16" fmla="*/ 725 w 777"/>
                <a:gd name="T17" fmla="*/ 436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7" h="779">
                  <a:moveTo>
                    <a:pt x="725" y="436"/>
                  </a:moveTo>
                  <a:cubicBezTo>
                    <a:pt x="699" y="595"/>
                    <a:pt x="561" y="716"/>
                    <a:pt x="396" y="716"/>
                  </a:cubicBezTo>
                  <a:cubicBezTo>
                    <a:pt x="212" y="716"/>
                    <a:pt x="62" y="567"/>
                    <a:pt x="62" y="383"/>
                  </a:cubicBezTo>
                  <a:cubicBezTo>
                    <a:pt x="62" y="234"/>
                    <a:pt x="160" y="108"/>
                    <a:pt x="294" y="65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125" y="45"/>
                    <a:pt x="0" y="200"/>
                    <a:pt x="0" y="383"/>
                  </a:cubicBezTo>
                  <a:cubicBezTo>
                    <a:pt x="0" y="601"/>
                    <a:pt x="177" y="779"/>
                    <a:pt x="396" y="779"/>
                  </a:cubicBezTo>
                  <a:cubicBezTo>
                    <a:pt x="577" y="779"/>
                    <a:pt x="731" y="656"/>
                    <a:pt x="777" y="489"/>
                  </a:cubicBezTo>
                  <a:cubicBezTo>
                    <a:pt x="760" y="471"/>
                    <a:pt x="742" y="454"/>
                    <a:pt x="725" y="4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2" name="Freeform 67"/>
            <p:cNvSpPr>
              <a:spLocks/>
            </p:cNvSpPr>
            <p:nvPr/>
          </p:nvSpPr>
          <p:spPr bwMode="auto">
            <a:xfrm>
              <a:off x="8285113" y="3752987"/>
              <a:ext cx="181950" cy="216941"/>
            </a:xfrm>
            <a:custGeom>
              <a:avLst/>
              <a:gdLst>
                <a:gd name="T0" fmla="*/ 646 w 691"/>
                <a:gd name="T1" fmla="*/ 681 h 824"/>
                <a:gd name="T2" fmla="*/ 580 w 691"/>
                <a:gd name="T3" fmla="*/ 729 h 824"/>
                <a:gd name="T4" fmla="*/ 374 w 691"/>
                <a:gd name="T5" fmla="*/ 409 h 824"/>
                <a:gd name="T6" fmla="*/ 341 w 691"/>
                <a:gd name="T7" fmla="*/ 391 h 824"/>
                <a:gd name="T8" fmla="*/ 341 w 691"/>
                <a:gd name="T9" fmla="*/ 391 h 824"/>
                <a:gd name="T10" fmla="*/ 78 w 691"/>
                <a:gd name="T11" fmla="*/ 392 h 824"/>
                <a:gd name="T12" fmla="*/ 78 w 691"/>
                <a:gd name="T13" fmla="*/ 252 h 824"/>
                <a:gd name="T14" fmla="*/ 338 w 691"/>
                <a:gd name="T15" fmla="*/ 252 h 824"/>
                <a:gd name="T16" fmla="*/ 338 w 691"/>
                <a:gd name="T17" fmla="*/ 150 h 824"/>
                <a:gd name="T18" fmla="*/ 78 w 691"/>
                <a:gd name="T19" fmla="*/ 150 h 824"/>
                <a:gd name="T20" fmla="*/ 78 w 691"/>
                <a:gd name="T21" fmla="*/ 0 h 824"/>
                <a:gd name="T22" fmla="*/ 0 w 691"/>
                <a:gd name="T23" fmla="*/ 0 h 824"/>
                <a:gd name="T24" fmla="*/ 0 w 691"/>
                <a:gd name="T25" fmla="*/ 431 h 824"/>
                <a:gd name="T26" fmla="*/ 11 w 691"/>
                <a:gd name="T27" fmla="*/ 459 h 824"/>
                <a:gd name="T28" fmla="*/ 39 w 691"/>
                <a:gd name="T29" fmla="*/ 470 h 824"/>
                <a:gd name="T30" fmla="*/ 39 w 691"/>
                <a:gd name="T31" fmla="*/ 470 h 824"/>
                <a:gd name="T32" fmla="*/ 320 w 691"/>
                <a:gd name="T33" fmla="*/ 469 h 824"/>
                <a:gd name="T34" fmla="*/ 536 w 691"/>
                <a:gd name="T35" fmla="*/ 806 h 824"/>
                <a:gd name="T36" fmla="*/ 562 w 691"/>
                <a:gd name="T37" fmla="*/ 823 h 824"/>
                <a:gd name="T38" fmla="*/ 569 w 691"/>
                <a:gd name="T39" fmla="*/ 824 h 824"/>
                <a:gd name="T40" fmla="*/ 592 w 691"/>
                <a:gd name="T41" fmla="*/ 816 h 824"/>
                <a:gd name="T42" fmla="*/ 691 w 691"/>
                <a:gd name="T43" fmla="*/ 744 h 824"/>
                <a:gd name="T44" fmla="*/ 646 w 691"/>
                <a:gd name="T45" fmla="*/ 68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1" h="824">
                  <a:moveTo>
                    <a:pt x="646" y="681"/>
                  </a:moveTo>
                  <a:cubicBezTo>
                    <a:pt x="580" y="729"/>
                    <a:pt x="580" y="729"/>
                    <a:pt x="580" y="729"/>
                  </a:cubicBezTo>
                  <a:cubicBezTo>
                    <a:pt x="374" y="409"/>
                    <a:pt x="374" y="409"/>
                    <a:pt x="374" y="409"/>
                  </a:cubicBezTo>
                  <a:cubicBezTo>
                    <a:pt x="366" y="397"/>
                    <a:pt x="354" y="391"/>
                    <a:pt x="341" y="391"/>
                  </a:cubicBezTo>
                  <a:cubicBezTo>
                    <a:pt x="341" y="391"/>
                    <a:pt x="341" y="391"/>
                    <a:pt x="341" y="391"/>
                  </a:cubicBezTo>
                  <a:cubicBezTo>
                    <a:pt x="78" y="392"/>
                    <a:pt x="78" y="392"/>
                    <a:pt x="78" y="392"/>
                  </a:cubicBezTo>
                  <a:cubicBezTo>
                    <a:pt x="78" y="252"/>
                    <a:pt x="78" y="252"/>
                    <a:pt x="78" y="252"/>
                  </a:cubicBezTo>
                  <a:cubicBezTo>
                    <a:pt x="338" y="252"/>
                    <a:pt x="338" y="252"/>
                    <a:pt x="338" y="252"/>
                  </a:cubicBezTo>
                  <a:cubicBezTo>
                    <a:pt x="338" y="150"/>
                    <a:pt x="338" y="150"/>
                    <a:pt x="338" y="150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42"/>
                    <a:pt x="4" y="452"/>
                    <a:pt x="11" y="459"/>
                  </a:cubicBezTo>
                  <a:cubicBezTo>
                    <a:pt x="19" y="466"/>
                    <a:pt x="29" y="470"/>
                    <a:pt x="39" y="470"/>
                  </a:cubicBezTo>
                  <a:cubicBezTo>
                    <a:pt x="39" y="470"/>
                    <a:pt x="39" y="470"/>
                    <a:pt x="39" y="470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536" y="806"/>
                    <a:pt x="536" y="806"/>
                    <a:pt x="536" y="806"/>
                  </a:cubicBezTo>
                  <a:cubicBezTo>
                    <a:pt x="542" y="815"/>
                    <a:pt x="551" y="821"/>
                    <a:pt x="562" y="823"/>
                  </a:cubicBezTo>
                  <a:cubicBezTo>
                    <a:pt x="564" y="824"/>
                    <a:pt x="567" y="824"/>
                    <a:pt x="569" y="824"/>
                  </a:cubicBezTo>
                  <a:cubicBezTo>
                    <a:pt x="577" y="824"/>
                    <a:pt x="585" y="821"/>
                    <a:pt x="592" y="816"/>
                  </a:cubicBezTo>
                  <a:cubicBezTo>
                    <a:pt x="691" y="744"/>
                    <a:pt x="691" y="744"/>
                    <a:pt x="691" y="744"/>
                  </a:cubicBezTo>
                  <a:lnTo>
                    <a:pt x="646" y="6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3" name="Oval 68"/>
            <p:cNvSpPr>
              <a:spLocks noChangeArrowheads="1"/>
            </p:cNvSpPr>
            <p:nvPr/>
          </p:nvSpPr>
          <p:spPr bwMode="auto">
            <a:xfrm>
              <a:off x="8264118" y="3677008"/>
              <a:ext cx="60984" cy="619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24" name="组合 123"/>
          <p:cNvGrpSpPr>
            <a:grpSpLocks/>
          </p:cNvGrpSpPr>
          <p:nvPr/>
        </p:nvGrpSpPr>
        <p:grpSpPr>
          <a:xfrm>
            <a:off x="5384806" y="4664574"/>
            <a:ext cx="720000" cy="720000"/>
            <a:chOff x="8680005" y="3592031"/>
            <a:chExt cx="503862" cy="502863"/>
          </a:xfrm>
        </p:grpSpPr>
        <p:sp>
          <p:nvSpPr>
            <p:cNvPr id="125" name="Oval 19"/>
            <p:cNvSpPr>
              <a:spLocks noChangeArrowheads="1"/>
            </p:cNvSpPr>
            <p:nvPr/>
          </p:nvSpPr>
          <p:spPr bwMode="auto">
            <a:xfrm>
              <a:off x="8680005" y="359203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6" name="Freeform 69"/>
            <p:cNvSpPr>
              <a:spLocks/>
            </p:cNvSpPr>
            <p:nvPr/>
          </p:nvSpPr>
          <p:spPr bwMode="auto">
            <a:xfrm>
              <a:off x="8958929" y="3680007"/>
              <a:ext cx="62983" cy="62983"/>
            </a:xfrm>
            <a:custGeom>
              <a:avLst/>
              <a:gdLst>
                <a:gd name="T0" fmla="*/ 9 w 63"/>
                <a:gd name="T1" fmla="*/ 0 h 63"/>
                <a:gd name="T2" fmla="*/ 5 w 63"/>
                <a:gd name="T3" fmla="*/ 7 h 63"/>
                <a:gd name="T4" fmla="*/ 17 w 63"/>
                <a:gd name="T5" fmla="*/ 13 h 63"/>
                <a:gd name="T6" fmla="*/ 0 w 63"/>
                <a:gd name="T7" fmla="*/ 50 h 63"/>
                <a:gd name="T8" fmla="*/ 28 w 63"/>
                <a:gd name="T9" fmla="*/ 63 h 63"/>
                <a:gd name="T10" fmla="*/ 46 w 63"/>
                <a:gd name="T11" fmla="*/ 27 h 63"/>
                <a:gd name="T12" fmla="*/ 60 w 63"/>
                <a:gd name="T13" fmla="*/ 33 h 63"/>
                <a:gd name="T14" fmla="*/ 63 w 63"/>
                <a:gd name="T15" fmla="*/ 26 h 63"/>
                <a:gd name="T16" fmla="*/ 9 w 63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63">
                  <a:moveTo>
                    <a:pt x="9" y="0"/>
                  </a:moveTo>
                  <a:lnTo>
                    <a:pt x="5" y="7"/>
                  </a:lnTo>
                  <a:lnTo>
                    <a:pt x="17" y="13"/>
                  </a:lnTo>
                  <a:lnTo>
                    <a:pt x="0" y="50"/>
                  </a:lnTo>
                  <a:lnTo>
                    <a:pt x="28" y="63"/>
                  </a:lnTo>
                  <a:lnTo>
                    <a:pt x="46" y="27"/>
                  </a:lnTo>
                  <a:lnTo>
                    <a:pt x="60" y="33"/>
                  </a:lnTo>
                  <a:lnTo>
                    <a:pt x="63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7" name="Freeform 70"/>
            <p:cNvSpPr>
              <a:spLocks noEditPoints="1"/>
            </p:cNvSpPr>
            <p:nvPr/>
          </p:nvSpPr>
          <p:spPr bwMode="auto">
            <a:xfrm>
              <a:off x="8841960" y="3723995"/>
              <a:ext cx="168954" cy="282923"/>
            </a:xfrm>
            <a:custGeom>
              <a:avLst/>
              <a:gdLst>
                <a:gd name="T0" fmla="*/ 633 w 639"/>
                <a:gd name="T1" fmla="*/ 142 h 1070"/>
                <a:gd name="T2" fmla="*/ 340 w 639"/>
                <a:gd name="T3" fmla="*/ 2 h 1070"/>
                <a:gd name="T4" fmla="*/ 329 w 639"/>
                <a:gd name="T5" fmla="*/ 5 h 1070"/>
                <a:gd name="T6" fmla="*/ 314 w 639"/>
                <a:gd name="T7" fmla="*/ 37 h 1070"/>
                <a:gd name="T8" fmla="*/ 318 w 639"/>
                <a:gd name="T9" fmla="*/ 48 h 1070"/>
                <a:gd name="T10" fmla="*/ 353 w 639"/>
                <a:gd name="T11" fmla="*/ 65 h 1070"/>
                <a:gd name="T12" fmla="*/ 78 w 639"/>
                <a:gd name="T13" fmla="*/ 641 h 1070"/>
                <a:gd name="T14" fmla="*/ 77 w 639"/>
                <a:gd name="T15" fmla="*/ 646 h 1070"/>
                <a:gd name="T16" fmla="*/ 95 w 639"/>
                <a:gd name="T17" fmla="*/ 863 h 1070"/>
                <a:gd name="T18" fmla="*/ 0 w 639"/>
                <a:gd name="T19" fmla="*/ 1063 h 1070"/>
                <a:gd name="T20" fmla="*/ 15 w 639"/>
                <a:gd name="T21" fmla="*/ 1070 h 1070"/>
                <a:gd name="T22" fmla="*/ 110 w 639"/>
                <a:gd name="T23" fmla="*/ 871 h 1070"/>
                <a:gd name="T24" fmla="*/ 290 w 639"/>
                <a:gd name="T25" fmla="*/ 749 h 1070"/>
                <a:gd name="T26" fmla="*/ 294 w 639"/>
                <a:gd name="T27" fmla="*/ 744 h 1070"/>
                <a:gd name="T28" fmla="*/ 569 w 639"/>
                <a:gd name="T29" fmla="*/ 168 h 1070"/>
                <a:gd name="T30" fmla="*/ 611 w 639"/>
                <a:gd name="T31" fmla="*/ 188 h 1070"/>
                <a:gd name="T32" fmla="*/ 622 w 639"/>
                <a:gd name="T33" fmla="*/ 185 h 1070"/>
                <a:gd name="T34" fmla="*/ 637 w 639"/>
                <a:gd name="T35" fmla="*/ 153 h 1070"/>
                <a:gd name="T36" fmla="*/ 633 w 639"/>
                <a:gd name="T37" fmla="*/ 142 h 1070"/>
                <a:gd name="T38" fmla="*/ 610 w 639"/>
                <a:gd name="T39" fmla="*/ 170 h 1070"/>
                <a:gd name="T40" fmla="*/ 568 w 639"/>
                <a:gd name="T41" fmla="*/ 150 h 1070"/>
                <a:gd name="T42" fmla="*/ 557 w 639"/>
                <a:gd name="T43" fmla="*/ 154 h 1070"/>
                <a:gd name="T44" fmla="*/ 279 w 639"/>
                <a:gd name="T45" fmla="*/ 736 h 1070"/>
                <a:gd name="T46" fmla="*/ 111 w 639"/>
                <a:gd name="T47" fmla="*/ 850 h 1070"/>
                <a:gd name="T48" fmla="*/ 93 w 639"/>
                <a:gd name="T49" fmla="*/ 648 h 1070"/>
                <a:gd name="T50" fmla="*/ 372 w 639"/>
                <a:gd name="T51" fmla="*/ 65 h 1070"/>
                <a:gd name="T52" fmla="*/ 368 w 639"/>
                <a:gd name="T53" fmla="*/ 54 h 1070"/>
                <a:gd name="T54" fmla="*/ 332 w 639"/>
                <a:gd name="T55" fmla="*/ 37 h 1070"/>
                <a:gd name="T56" fmla="*/ 340 w 639"/>
                <a:gd name="T57" fmla="*/ 20 h 1070"/>
                <a:gd name="T58" fmla="*/ 618 w 639"/>
                <a:gd name="T59" fmla="*/ 153 h 1070"/>
                <a:gd name="T60" fmla="*/ 610 w 639"/>
                <a:gd name="T61" fmla="*/ 17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1070">
                  <a:moveTo>
                    <a:pt x="633" y="142"/>
                  </a:moveTo>
                  <a:cubicBezTo>
                    <a:pt x="340" y="2"/>
                    <a:pt x="340" y="2"/>
                    <a:pt x="340" y="2"/>
                  </a:cubicBezTo>
                  <a:cubicBezTo>
                    <a:pt x="336" y="0"/>
                    <a:pt x="331" y="1"/>
                    <a:pt x="329" y="5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12" y="41"/>
                    <a:pt x="313" y="46"/>
                    <a:pt x="318" y="48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78" y="641"/>
                    <a:pt x="78" y="641"/>
                    <a:pt x="78" y="641"/>
                  </a:cubicBezTo>
                  <a:cubicBezTo>
                    <a:pt x="77" y="642"/>
                    <a:pt x="76" y="644"/>
                    <a:pt x="77" y="646"/>
                  </a:cubicBezTo>
                  <a:cubicBezTo>
                    <a:pt x="95" y="863"/>
                    <a:pt x="95" y="863"/>
                    <a:pt x="95" y="863"/>
                  </a:cubicBezTo>
                  <a:cubicBezTo>
                    <a:pt x="0" y="1063"/>
                    <a:pt x="0" y="1063"/>
                    <a:pt x="0" y="1063"/>
                  </a:cubicBezTo>
                  <a:cubicBezTo>
                    <a:pt x="15" y="1070"/>
                    <a:pt x="15" y="1070"/>
                    <a:pt x="15" y="1070"/>
                  </a:cubicBezTo>
                  <a:cubicBezTo>
                    <a:pt x="110" y="871"/>
                    <a:pt x="110" y="871"/>
                    <a:pt x="110" y="871"/>
                  </a:cubicBezTo>
                  <a:cubicBezTo>
                    <a:pt x="290" y="749"/>
                    <a:pt x="290" y="749"/>
                    <a:pt x="290" y="749"/>
                  </a:cubicBezTo>
                  <a:cubicBezTo>
                    <a:pt x="292" y="747"/>
                    <a:pt x="293" y="746"/>
                    <a:pt x="294" y="744"/>
                  </a:cubicBezTo>
                  <a:cubicBezTo>
                    <a:pt x="569" y="168"/>
                    <a:pt x="569" y="168"/>
                    <a:pt x="569" y="168"/>
                  </a:cubicBezTo>
                  <a:cubicBezTo>
                    <a:pt x="611" y="188"/>
                    <a:pt x="611" y="188"/>
                    <a:pt x="611" y="188"/>
                  </a:cubicBezTo>
                  <a:cubicBezTo>
                    <a:pt x="615" y="190"/>
                    <a:pt x="620" y="189"/>
                    <a:pt x="622" y="185"/>
                  </a:cubicBezTo>
                  <a:cubicBezTo>
                    <a:pt x="637" y="153"/>
                    <a:pt x="637" y="153"/>
                    <a:pt x="637" y="153"/>
                  </a:cubicBezTo>
                  <a:cubicBezTo>
                    <a:pt x="639" y="149"/>
                    <a:pt x="637" y="144"/>
                    <a:pt x="633" y="142"/>
                  </a:cubicBezTo>
                  <a:close/>
                  <a:moveTo>
                    <a:pt x="610" y="170"/>
                  </a:moveTo>
                  <a:cubicBezTo>
                    <a:pt x="568" y="150"/>
                    <a:pt x="568" y="150"/>
                    <a:pt x="568" y="150"/>
                  </a:cubicBezTo>
                  <a:cubicBezTo>
                    <a:pt x="564" y="148"/>
                    <a:pt x="559" y="150"/>
                    <a:pt x="557" y="154"/>
                  </a:cubicBezTo>
                  <a:cubicBezTo>
                    <a:pt x="279" y="736"/>
                    <a:pt x="279" y="736"/>
                    <a:pt x="279" y="736"/>
                  </a:cubicBezTo>
                  <a:cubicBezTo>
                    <a:pt x="111" y="850"/>
                    <a:pt x="111" y="850"/>
                    <a:pt x="111" y="850"/>
                  </a:cubicBezTo>
                  <a:cubicBezTo>
                    <a:pt x="93" y="648"/>
                    <a:pt x="93" y="648"/>
                    <a:pt x="93" y="648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374" y="61"/>
                    <a:pt x="372" y="56"/>
                    <a:pt x="368" y="54"/>
                  </a:cubicBezTo>
                  <a:cubicBezTo>
                    <a:pt x="332" y="37"/>
                    <a:pt x="332" y="37"/>
                    <a:pt x="332" y="37"/>
                  </a:cubicBezTo>
                  <a:cubicBezTo>
                    <a:pt x="340" y="20"/>
                    <a:pt x="340" y="20"/>
                    <a:pt x="340" y="20"/>
                  </a:cubicBezTo>
                  <a:cubicBezTo>
                    <a:pt x="618" y="153"/>
                    <a:pt x="618" y="153"/>
                    <a:pt x="618" y="153"/>
                  </a:cubicBezTo>
                  <a:lnTo>
                    <a:pt x="61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28" name="Freeform 71"/>
            <p:cNvSpPr>
              <a:spLocks/>
            </p:cNvSpPr>
            <p:nvPr/>
          </p:nvSpPr>
          <p:spPr bwMode="auto">
            <a:xfrm>
              <a:off x="8875951" y="3809972"/>
              <a:ext cx="74980" cy="124966"/>
            </a:xfrm>
            <a:custGeom>
              <a:avLst/>
              <a:gdLst>
                <a:gd name="T0" fmla="*/ 0 w 75"/>
                <a:gd name="T1" fmla="*/ 85 h 125"/>
                <a:gd name="T2" fmla="*/ 1 w 75"/>
                <a:gd name="T3" fmla="*/ 125 h 125"/>
                <a:gd name="T4" fmla="*/ 34 w 75"/>
                <a:gd name="T5" fmla="*/ 102 h 125"/>
                <a:gd name="T6" fmla="*/ 75 w 75"/>
                <a:gd name="T7" fmla="*/ 17 h 125"/>
                <a:gd name="T8" fmla="*/ 40 w 75"/>
                <a:gd name="T9" fmla="*/ 0 h 125"/>
                <a:gd name="T10" fmla="*/ 0 w 75"/>
                <a:gd name="T11" fmla="*/ 8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25">
                  <a:moveTo>
                    <a:pt x="0" y="85"/>
                  </a:moveTo>
                  <a:lnTo>
                    <a:pt x="1" y="125"/>
                  </a:lnTo>
                  <a:lnTo>
                    <a:pt x="34" y="102"/>
                  </a:lnTo>
                  <a:lnTo>
                    <a:pt x="75" y="17"/>
                  </a:lnTo>
                  <a:lnTo>
                    <a:pt x="40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29" name="组合 128"/>
          <p:cNvGrpSpPr>
            <a:grpSpLocks/>
          </p:cNvGrpSpPr>
          <p:nvPr/>
        </p:nvGrpSpPr>
        <p:grpSpPr>
          <a:xfrm>
            <a:off x="7605546" y="4664574"/>
            <a:ext cx="720000" cy="720000"/>
            <a:chOff x="9826691" y="3592031"/>
            <a:chExt cx="502863" cy="502863"/>
          </a:xfrm>
        </p:grpSpPr>
        <p:sp>
          <p:nvSpPr>
            <p:cNvPr id="130" name="Oval 21"/>
            <p:cNvSpPr>
              <a:spLocks noChangeArrowheads="1"/>
            </p:cNvSpPr>
            <p:nvPr/>
          </p:nvSpPr>
          <p:spPr bwMode="auto">
            <a:xfrm>
              <a:off x="9826691" y="359203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31" name="Freeform 72"/>
            <p:cNvSpPr>
              <a:spLocks noEditPoints="1"/>
            </p:cNvSpPr>
            <p:nvPr/>
          </p:nvSpPr>
          <p:spPr bwMode="auto">
            <a:xfrm>
              <a:off x="9866680" y="3765984"/>
              <a:ext cx="422885" cy="154958"/>
            </a:xfrm>
            <a:custGeom>
              <a:avLst/>
              <a:gdLst>
                <a:gd name="T0" fmla="*/ 807 w 1601"/>
                <a:gd name="T1" fmla="*/ 0 h 590"/>
                <a:gd name="T2" fmla="*/ 295 w 1601"/>
                <a:gd name="T3" fmla="*/ 0 h 590"/>
                <a:gd name="T4" fmla="*/ 295 w 1601"/>
                <a:gd name="T5" fmla="*/ 590 h 590"/>
                <a:gd name="T6" fmla="*/ 810 w 1601"/>
                <a:gd name="T7" fmla="*/ 590 h 590"/>
                <a:gd name="T8" fmla="*/ 1601 w 1601"/>
                <a:gd name="T9" fmla="*/ 295 h 590"/>
                <a:gd name="T10" fmla="*/ 195 w 1601"/>
                <a:gd name="T11" fmla="*/ 452 h 590"/>
                <a:gd name="T12" fmla="*/ 195 w 1601"/>
                <a:gd name="T13" fmla="*/ 357 h 590"/>
                <a:gd name="T14" fmla="*/ 195 w 1601"/>
                <a:gd name="T15" fmla="*/ 452 h 590"/>
                <a:gd name="T16" fmla="*/ 148 w 1601"/>
                <a:gd name="T17" fmla="*/ 185 h 590"/>
                <a:gd name="T18" fmla="*/ 243 w 1601"/>
                <a:gd name="T19" fmla="*/ 185 h 590"/>
                <a:gd name="T20" fmla="*/ 427 w 1601"/>
                <a:gd name="T21" fmla="*/ 452 h 590"/>
                <a:gd name="T22" fmla="*/ 427 w 1601"/>
                <a:gd name="T23" fmla="*/ 357 h 590"/>
                <a:gd name="T24" fmla="*/ 427 w 1601"/>
                <a:gd name="T25" fmla="*/ 452 h 590"/>
                <a:gd name="T26" fmla="*/ 380 w 1601"/>
                <a:gd name="T27" fmla="*/ 185 h 590"/>
                <a:gd name="T28" fmla="*/ 474 w 1601"/>
                <a:gd name="T29" fmla="*/ 185 h 590"/>
                <a:gd name="T30" fmla="*/ 699 w 1601"/>
                <a:gd name="T31" fmla="*/ 489 h 590"/>
                <a:gd name="T32" fmla="*/ 610 w 1601"/>
                <a:gd name="T33" fmla="*/ 489 h 590"/>
                <a:gd name="T34" fmla="*/ 654 w 1601"/>
                <a:gd name="T35" fmla="*/ 56 h 590"/>
                <a:gd name="T36" fmla="*/ 699 w 1601"/>
                <a:gd name="T37" fmla="*/ 489 h 590"/>
                <a:gd name="T38" fmla="*/ 947 w 1601"/>
                <a:gd name="T39" fmla="*/ 534 h 590"/>
                <a:gd name="T40" fmla="*/ 902 w 1601"/>
                <a:gd name="T41" fmla="*/ 101 h 590"/>
                <a:gd name="T42" fmla="*/ 992 w 1601"/>
                <a:gd name="T43" fmla="*/ 101 h 590"/>
                <a:gd name="T44" fmla="*/ 1174 w 1601"/>
                <a:gd name="T45" fmla="*/ 452 h 590"/>
                <a:gd name="T46" fmla="*/ 1174 w 1601"/>
                <a:gd name="T47" fmla="*/ 357 h 590"/>
                <a:gd name="T48" fmla="*/ 1174 w 1601"/>
                <a:gd name="T49" fmla="*/ 452 h 590"/>
                <a:gd name="T50" fmla="*/ 1127 w 1601"/>
                <a:gd name="T51" fmla="*/ 185 h 590"/>
                <a:gd name="T52" fmla="*/ 1222 w 1601"/>
                <a:gd name="T53" fmla="*/ 185 h 590"/>
                <a:gd name="T54" fmla="*/ 1406 w 1601"/>
                <a:gd name="T55" fmla="*/ 452 h 590"/>
                <a:gd name="T56" fmla="*/ 1406 w 1601"/>
                <a:gd name="T57" fmla="*/ 357 h 590"/>
                <a:gd name="T58" fmla="*/ 1406 w 1601"/>
                <a:gd name="T59" fmla="*/ 452 h 590"/>
                <a:gd name="T60" fmla="*/ 1359 w 1601"/>
                <a:gd name="T61" fmla="*/ 185 h 590"/>
                <a:gd name="T62" fmla="*/ 1453 w 1601"/>
                <a:gd name="T63" fmla="*/ 185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1" h="590">
                  <a:moveTo>
                    <a:pt x="1306" y="0"/>
                  </a:moveTo>
                  <a:cubicBezTo>
                    <a:pt x="807" y="0"/>
                    <a:pt x="807" y="0"/>
                    <a:pt x="80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132" y="0"/>
                    <a:pt x="0" y="132"/>
                    <a:pt x="0" y="295"/>
                  </a:cubicBezTo>
                  <a:cubicBezTo>
                    <a:pt x="0" y="458"/>
                    <a:pt x="132" y="590"/>
                    <a:pt x="295" y="590"/>
                  </a:cubicBezTo>
                  <a:cubicBezTo>
                    <a:pt x="791" y="590"/>
                    <a:pt x="791" y="590"/>
                    <a:pt x="791" y="590"/>
                  </a:cubicBezTo>
                  <a:cubicBezTo>
                    <a:pt x="810" y="590"/>
                    <a:pt x="810" y="590"/>
                    <a:pt x="810" y="590"/>
                  </a:cubicBezTo>
                  <a:cubicBezTo>
                    <a:pt x="1306" y="590"/>
                    <a:pt x="1306" y="590"/>
                    <a:pt x="1306" y="590"/>
                  </a:cubicBezTo>
                  <a:cubicBezTo>
                    <a:pt x="1469" y="590"/>
                    <a:pt x="1601" y="458"/>
                    <a:pt x="1601" y="295"/>
                  </a:cubicBezTo>
                  <a:cubicBezTo>
                    <a:pt x="1601" y="132"/>
                    <a:pt x="1469" y="0"/>
                    <a:pt x="1306" y="0"/>
                  </a:cubicBezTo>
                  <a:close/>
                  <a:moveTo>
                    <a:pt x="195" y="452"/>
                  </a:moveTo>
                  <a:cubicBezTo>
                    <a:pt x="169" y="452"/>
                    <a:pt x="148" y="431"/>
                    <a:pt x="148" y="405"/>
                  </a:cubicBezTo>
                  <a:cubicBezTo>
                    <a:pt x="148" y="378"/>
                    <a:pt x="169" y="357"/>
                    <a:pt x="195" y="357"/>
                  </a:cubicBezTo>
                  <a:cubicBezTo>
                    <a:pt x="221" y="357"/>
                    <a:pt x="243" y="378"/>
                    <a:pt x="243" y="405"/>
                  </a:cubicBezTo>
                  <a:cubicBezTo>
                    <a:pt x="243" y="431"/>
                    <a:pt x="221" y="452"/>
                    <a:pt x="195" y="452"/>
                  </a:cubicBezTo>
                  <a:close/>
                  <a:moveTo>
                    <a:pt x="195" y="233"/>
                  </a:moveTo>
                  <a:cubicBezTo>
                    <a:pt x="169" y="233"/>
                    <a:pt x="148" y="211"/>
                    <a:pt x="148" y="185"/>
                  </a:cubicBezTo>
                  <a:cubicBezTo>
                    <a:pt x="148" y="159"/>
                    <a:pt x="169" y="138"/>
                    <a:pt x="195" y="138"/>
                  </a:cubicBezTo>
                  <a:cubicBezTo>
                    <a:pt x="221" y="138"/>
                    <a:pt x="243" y="159"/>
                    <a:pt x="243" y="185"/>
                  </a:cubicBezTo>
                  <a:cubicBezTo>
                    <a:pt x="243" y="211"/>
                    <a:pt x="221" y="233"/>
                    <a:pt x="195" y="233"/>
                  </a:cubicBezTo>
                  <a:close/>
                  <a:moveTo>
                    <a:pt x="427" y="452"/>
                  </a:moveTo>
                  <a:cubicBezTo>
                    <a:pt x="401" y="452"/>
                    <a:pt x="380" y="431"/>
                    <a:pt x="380" y="405"/>
                  </a:cubicBezTo>
                  <a:cubicBezTo>
                    <a:pt x="380" y="378"/>
                    <a:pt x="401" y="357"/>
                    <a:pt x="427" y="357"/>
                  </a:cubicBezTo>
                  <a:cubicBezTo>
                    <a:pt x="453" y="357"/>
                    <a:pt x="474" y="378"/>
                    <a:pt x="474" y="405"/>
                  </a:cubicBezTo>
                  <a:cubicBezTo>
                    <a:pt x="474" y="431"/>
                    <a:pt x="453" y="452"/>
                    <a:pt x="427" y="452"/>
                  </a:cubicBezTo>
                  <a:close/>
                  <a:moveTo>
                    <a:pt x="427" y="233"/>
                  </a:moveTo>
                  <a:cubicBezTo>
                    <a:pt x="401" y="233"/>
                    <a:pt x="380" y="211"/>
                    <a:pt x="380" y="185"/>
                  </a:cubicBezTo>
                  <a:cubicBezTo>
                    <a:pt x="380" y="159"/>
                    <a:pt x="401" y="138"/>
                    <a:pt x="427" y="138"/>
                  </a:cubicBezTo>
                  <a:cubicBezTo>
                    <a:pt x="453" y="138"/>
                    <a:pt x="474" y="159"/>
                    <a:pt x="474" y="185"/>
                  </a:cubicBezTo>
                  <a:cubicBezTo>
                    <a:pt x="474" y="211"/>
                    <a:pt x="453" y="233"/>
                    <a:pt x="427" y="233"/>
                  </a:cubicBezTo>
                  <a:close/>
                  <a:moveTo>
                    <a:pt x="699" y="489"/>
                  </a:moveTo>
                  <a:cubicBezTo>
                    <a:pt x="699" y="514"/>
                    <a:pt x="679" y="534"/>
                    <a:pt x="654" y="534"/>
                  </a:cubicBezTo>
                  <a:cubicBezTo>
                    <a:pt x="630" y="534"/>
                    <a:pt x="610" y="514"/>
                    <a:pt x="610" y="489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10" y="76"/>
                    <a:pt x="630" y="56"/>
                    <a:pt x="654" y="56"/>
                  </a:cubicBezTo>
                  <a:cubicBezTo>
                    <a:pt x="679" y="56"/>
                    <a:pt x="699" y="76"/>
                    <a:pt x="699" y="101"/>
                  </a:cubicBezTo>
                  <a:lnTo>
                    <a:pt x="699" y="489"/>
                  </a:lnTo>
                  <a:close/>
                  <a:moveTo>
                    <a:pt x="992" y="489"/>
                  </a:moveTo>
                  <a:cubicBezTo>
                    <a:pt x="992" y="514"/>
                    <a:pt x="972" y="534"/>
                    <a:pt x="947" y="534"/>
                  </a:cubicBezTo>
                  <a:cubicBezTo>
                    <a:pt x="922" y="534"/>
                    <a:pt x="902" y="514"/>
                    <a:pt x="902" y="489"/>
                  </a:cubicBezTo>
                  <a:cubicBezTo>
                    <a:pt x="902" y="101"/>
                    <a:pt x="902" y="101"/>
                    <a:pt x="902" y="101"/>
                  </a:cubicBezTo>
                  <a:cubicBezTo>
                    <a:pt x="902" y="76"/>
                    <a:pt x="922" y="56"/>
                    <a:pt x="947" y="56"/>
                  </a:cubicBezTo>
                  <a:cubicBezTo>
                    <a:pt x="972" y="56"/>
                    <a:pt x="992" y="76"/>
                    <a:pt x="992" y="101"/>
                  </a:cubicBezTo>
                  <a:lnTo>
                    <a:pt x="992" y="489"/>
                  </a:lnTo>
                  <a:close/>
                  <a:moveTo>
                    <a:pt x="1174" y="452"/>
                  </a:moveTo>
                  <a:cubicBezTo>
                    <a:pt x="1148" y="452"/>
                    <a:pt x="1127" y="431"/>
                    <a:pt x="1127" y="405"/>
                  </a:cubicBezTo>
                  <a:cubicBezTo>
                    <a:pt x="1127" y="378"/>
                    <a:pt x="1148" y="357"/>
                    <a:pt x="1174" y="357"/>
                  </a:cubicBezTo>
                  <a:cubicBezTo>
                    <a:pt x="1200" y="357"/>
                    <a:pt x="1222" y="378"/>
                    <a:pt x="1222" y="405"/>
                  </a:cubicBezTo>
                  <a:cubicBezTo>
                    <a:pt x="1222" y="431"/>
                    <a:pt x="1200" y="452"/>
                    <a:pt x="1174" y="452"/>
                  </a:cubicBezTo>
                  <a:close/>
                  <a:moveTo>
                    <a:pt x="1174" y="233"/>
                  </a:moveTo>
                  <a:cubicBezTo>
                    <a:pt x="1148" y="233"/>
                    <a:pt x="1127" y="211"/>
                    <a:pt x="1127" y="185"/>
                  </a:cubicBezTo>
                  <a:cubicBezTo>
                    <a:pt x="1127" y="159"/>
                    <a:pt x="1148" y="138"/>
                    <a:pt x="1174" y="138"/>
                  </a:cubicBezTo>
                  <a:cubicBezTo>
                    <a:pt x="1200" y="138"/>
                    <a:pt x="1222" y="159"/>
                    <a:pt x="1222" y="185"/>
                  </a:cubicBezTo>
                  <a:cubicBezTo>
                    <a:pt x="1222" y="211"/>
                    <a:pt x="1200" y="233"/>
                    <a:pt x="1174" y="233"/>
                  </a:cubicBezTo>
                  <a:close/>
                  <a:moveTo>
                    <a:pt x="1406" y="452"/>
                  </a:moveTo>
                  <a:cubicBezTo>
                    <a:pt x="1380" y="452"/>
                    <a:pt x="1359" y="431"/>
                    <a:pt x="1359" y="405"/>
                  </a:cubicBezTo>
                  <a:cubicBezTo>
                    <a:pt x="1359" y="378"/>
                    <a:pt x="1380" y="357"/>
                    <a:pt x="1406" y="357"/>
                  </a:cubicBezTo>
                  <a:cubicBezTo>
                    <a:pt x="1432" y="357"/>
                    <a:pt x="1453" y="378"/>
                    <a:pt x="1453" y="405"/>
                  </a:cubicBezTo>
                  <a:cubicBezTo>
                    <a:pt x="1453" y="431"/>
                    <a:pt x="1432" y="452"/>
                    <a:pt x="1406" y="452"/>
                  </a:cubicBezTo>
                  <a:close/>
                  <a:moveTo>
                    <a:pt x="1406" y="233"/>
                  </a:moveTo>
                  <a:cubicBezTo>
                    <a:pt x="1380" y="233"/>
                    <a:pt x="1359" y="211"/>
                    <a:pt x="1359" y="185"/>
                  </a:cubicBezTo>
                  <a:cubicBezTo>
                    <a:pt x="1359" y="159"/>
                    <a:pt x="1380" y="138"/>
                    <a:pt x="1406" y="138"/>
                  </a:cubicBezTo>
                  <a:cubicBezTo>
                    <a:pt x="1432" y="138"/>
                    <a:pt x="1453" y="159"/>
                    <a:pt x="1453" y="185"/>
                  </a:cubicBezTo>
                  <a:cubicBezTo>
                    <a:pt x="1453" y="211"/>
                    <a:pt x="1432" y="233"/>
                    <a:pt x="1406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32" name="组合 131"/>
          <p:cNvGrpSpPr>
            <a:grpSpLocks/>
          </p:cNvGrpSpPr>
          <p:nvPr/>
        </p:nvGrpSpPr>
        <p:grpSpPr>
          <a:xfrm>
            <a:off x="2006819" y="3597707"/>
            <a:ext cx="720000" cy="720000"/>
            <a:chOff x="6298656" y="4174871"/>
            <a:chExt cx="502863" cy="502863"/>
          </a:xfrm>
        </p:grpSpPr>
        <p:sp>
          <p:nvSpPr>
            <p:cNvPr id="133" name="Oval 36"/>
            <p:cNvSpPr>
              <a:spLocks noChangeArrowheads="1"/>
            </p:cNvSpPr>
            <p:nvPr/>
          </p:nvSpPr>
          <p:spPr bwMode="auto">
            <a:xfrm>
              <a:off x="6298656" y="417487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6502600" y="4264847"/>
              <a:ext cx="168954" cy="323911"/>
            </a:xfrm>
            <a:custGeom>
              <a:avLst/>
              <a:gdLst>
                <a:gd name="T0" fmla="*/ 639 w 639"/>
                <a:gd name="T1" fmla="*/ 484 h 1223"/>
                <a:gd name="T2" fmla="*/ 639 w 639"/>
                <a:gd name="T3" fmla="*/ 976 h 1223"/>
                <a:gd name="T4" fmla="*/ 639 w 639"/>
                <a:gd name="T5" fmla="*/ 1223 h 1223"/>
                <a:gd name="T6" fmla="*/ 0 w 639"/>
                <a:gd name="T7" fmla="*/ 1223 h 1223"/>
                <a:gd name="T8" fmla="*/ 0 w 639"/>
                <a:gd name="T9" fmla="*/ 976 h 1223"/>
                <a:gd name="T10" fmla="*/ 372 w 639"/>
                <a:gd name="T11" fmla="*/ 976 h 1223"/>
                <a:gd name="T12" fmla="*/ 372 w 639"/>
                <a:gd name="T13" fmla="*/ 375 h 1223"/>
                <a:gd name="T14" fmla="*/ 251 w 639"/>
                <a:gd name="T15" fmla="*/ 496 h 1223"/>
                <a:gd name="T16" fmla="*/ 246 w 639"/>
                <a:gd name="T17" fmla="*/ 499 h 1223"/>
                <a:gd name="T18" fmla="*/ 246 w 639"/>
                <a:gd name="T19" fmla="*/ 596 h 1223"/>
                <a:gd name="T20" fmla="*/ 173 w 639"/>
                <a:gd name="T21" fmla="*/ 596 h 1223"/>
                <a:gd name="T22" fmla="*/ 173 w 639"/>
                <a:gd name="T23" fmla="*/ 439 h 1223"/>
                <a:gd name="T24" fmla="*/ 17 w 639"/>
                <a:gd name="T25" fmla="*/ 439 h 1223"/>
                <a:gd name="T26" fmla="*/ 17 w 639"/>
                <a:gd name="T27" fmla="*/ 366 h 1223"/>
                <a:gd name="T28" fmla="*/ 113 w 639"/>
                <a:gd name="T29" fmla="*/ 366 h 1223"/>
                <a:gd name="T30" fmla="*/ 116 w 639"/>
                <a:gd name="T31" fmla="*/ 361 h 1223"/>
                <a:gd name="T32" fmla="*/ 420 w 639"/>
                <a:gd name="T33" fmla="*/ 58 h 1223"/>
                <a:gd name="T34" fmla="*/ 530 w 639"/>
                <a:gd name="T35" fmla="*/ 40 h 1223"/>
                <a:gd name="T36" fmla="*/ 570 w 639"/>
                <a:gd name="T37" fmla="*/ 0 h 1223"/>
                <a:gd name="T38" fmla="*/ 618 w 639"/>
                <a:gd name="T39" fmla="*/ 49 h 1223"/>
                <a:gd name="T40" fmla="*/ 577 w 639"/>
                <a:gd name="T41" fmla="*/ 90 h 1223"/>
                <a:gd name="T42" fmla="*/ 555 w 639"/>
                <a:gd name="T43" fmla="*/ 193 h 1223"/>
                <a:gd name="T44" fmla="*/ 487 w 639"/>
                <a:gd name="T45" fmla="*/ 261 h 1223"/>
                <a:gd name="T46" fmla="*/ 639 w 639"/>
                <a:gd name="T47" fmla="*/ 484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9" h="1223">
                  <a:moveTo>
                    <a:pt x="639" y="484"/>
                  </a:moveTo>
                  <a:cubicBezTo>
                    <a:pt x="639" y="695"/>
                    <a:pt x="639" y="976"/>
                    <a:pt x="639" y="976"/>
                  </a:cubicBezTo>
                  <a:cubicBezTo>
                    <a:pt x="639" y="1223"/>
                    <a:pt x="639" y="1223"/>
                    <a:pt x="639" y="1223"/>
                  </a:cubicBezTo>
                  <a:cubicBezTo>
                    <a:pt x="0" y="1223"/>
                    <a:pt x="0" y="1223"/>
                    <a:pt x="0" y="1223"/>
                  </a:cubicBezTo>
                  <a:cubicBezTo>
                    <a:pt x="0" y="976"/>
                    <a:pt x="0" y="976"/>
                    <a:pt x="0" y="976"/>
                  </a:cubicBezTo>
                  <a:cubicBezTo>
                    <a:pt x="372" y="976"/>
                    <a:pt x="372" y="976"/>
                    <a:pt x="372" y="976"/>
                  </a:cubicBezTo>
                  <a:cubicBezTo>
                    <a:pt x="372" y="375"/>
                    <a:pt x="372" y="375"/>
                    <a:pt x="372" y="375"/>
                  </a:cubicBezTo>
                  <a:cubicBezTo>
                    <a:pt x="251" y="496"/>
                    <a:pt x="251" y="496"/>
                    <a:pt x="251" y="496"/>
                  </a:cubicBezTo>
                  <a:cubicBezTo>
                    <a:pt x="249" y="498"/>
                    <a:pt x="248" y="499"/>
                    <a:pt x="246" y="499"/>
                  </a:cubicBezTo>
                  <a:cubicBezTo>
                    <a:pt x="246" y="596"/>
                    <a:pt x="246" y="596"/>
                    <a:pt x="246" y="596"/>
                  </a:cubicBezTo>
                  <a:cubicBezTo>
                    <a:pt x="173" y="596"/>
                    <a:pt x="173" y="596"/>
                    <a:pt x="173" y="596"/>
                  </a:cubicBezTo>
                  <a:cubicBezTo>
                    <a:pt x="173" y="439"/>
                    <a:pt x="173" y="439"/>
                    <a:pt x="173" y="439"/>
                  </a:cubicBezTo>
                  <a:cubicBezTo>
                    <a:pt x="17" y="439"/>
                    <a:pt x="17" y="439"/>
                    <a:pt x="17" y="439"/>
                  </a:cubicBezTo>
                  <a:cubicBezTo>
                    <a:pt x="17" y="366"/>
                    <a:pt x="17" y="366"/>
                    <a:pt x="17" y="366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4" y="364"/>
                    <a:pt x="115" y="363"/>
                    <a:pt x="116" y="361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50" y="28"/>
                    <a:pt x="494" y="22"/>
                    <a:pt x="530" y="40"/>
                  </a:cubicBezTo>
                  <a:cubicBezTo>
                    <a:pt x="570" y="0"/>
                    <a:pt x="570" y="0"/>
                    <a:pt x="570" y="0"/>
                  </a:cubicBezTo>
                  <a:cubicBezTo>
                    <a:pt x="618" y="49"/>
                    <a:pt x="618" y="49"/>
                    <a:pt x="618" y="49"/>
                  </a:cubicBezTo>
                  <a:cubicBezTo>
                    <a:pt x="577" y="90"/>
                    <a:pt x="577" y="90"/>
                    <a:pt x="577" y="90"/>
                  </a:cubicBezTo>
                  <a:cubicBezTo>
                    <a:pt x="590" y="125"/>
                    <a:pt x="583" y="165"/>
                    <a:pt x="555" y="193"/>
                  </a:cubicBezTo>
                  <a:cubicBezTo>
                    <a:pt x="487" y="261"/>
                    <a:pt x="487" y="261"/>
                    <a:pt x="487" y="261"/>
                  </a:cubicBezTo>
                  <a:cubicBezTo>
                    <a:pt x="559" y="300"/>
                    <a:pt x="639" y="369"/>
                    <a:pt x="639" y="4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6428621" y="4466792"/>
              <a:ext cx="159956" cy="35990"/>
            </a:xfrm>
            <a:custGeom>
              <a:avLst/>
              <a:gdLst>
                <a:gd name="T0" fmla="*/ 131 w 160"/>
                <a:gd name="T1" fmla="*/ 12 h 36"/>
                <a:gd name="T2" fmla="*/ 0 w 160"/>
                <a:gd name="T3" fmla="*/ 12 h 36"/>
                <a:gd name="T4" fmla="*/ 0 w 160"/>
                <a:gd name="T5" fmla="*/ 0 h 36"/>
                <a:gd name="T6" fmla="*/ 160 w 160"/>
                <a:gd name="T7" fmla="*/ 0 h 36"/>
                <a:gd name="T8" fmla="*/ 160 w 160"/>
                <a:gd name="T9" fmla="*/ 36 h 36"/>
                <a:gd name="T10" fmla="*/ 131 w 160"/>
                <a:gd name="T11" fmla="*/ 36 h 36"/>
                <a:gd name="T12" fmla="*/ 131 w 160"/>
                <a:gd name="T13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36">
                  <a:moveTo>
                    <a:pt x="13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60" y="0"/>
                  </a:lnTo>
                  <a:lnTo>
                    <a:pt x="160" y="36"/>
                  </a:lnTo>
                  <a:lnTo>
                    <a:pt x="131" y="36"/>
                  </a:lnTo>
                  <a:lnTo>
                    <a:pt x="13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36" name="组合 135"/>
          <p:cNvGrpSpPr>
            <a:grpSpLocks/>
          </p:cNvGrpSpPr>
          <p:nvPr/>
        </p:nvGrpSpPr>
        <p:grpSpPr>
          <a:xfrm>
            <a:off x="3130705" y="3578213"/>
            <a:ext cx="720000" cy="720000"/>
            <a:chOff x="6904490" y="4174871"/>
            <a:chExt cx="502863" cy="502863"/>
          </a:xfrm>
        </p:grpSpPr>
        <p:sp>
          <p:nvSpPr>
            <p:cNvPr id="137" name="Oval 37"/>
            <p:cNvSpPr>
              <a:spLocks noChangeArrowheads="1"/>
            </p:cNvSpPr>
            <p:nvPr/>
          </p:nvSpPr>
          <p:spPr bwMode="auto">
            <a:xfrm>
              <a:off x="6904490" y="417487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38" name="Freeform 75"/>
            <p:cNvSpPr>
              <a:spLocks noEditPoints="1"/>
            </p:cNvSpPr>
            <p:nvPr/>
          </p:nvSpPr>
          <p:spPr bwMode="auto">
            <a:xfrm>
              <a:off x="7023458" y="4288840"/>
              <a:ext cx="263928" cy="305917"/>
            </a:xfrm>
            <a:custGeom>
              <a:avLst/>
              <a:gdLst>
                <a:gd name="T0" fmla="*/ 960 w 999"/>
                <a:gd name="T1" fmla="*/ 0 h 1157"/>
                <a:gd name="T2" fmla="*/ 761 w 999"/>
                <a:gd name="T3" fmla="*/ 0 h 1157"/>
                <a:gd name="T4" fmla="*/ 761 w 999"/>
                <a:gd name="T5" fmla="*/ 104 h 1157"/>
                <a:gd name="T6" fmla="*/ 895 w 999"/>
                <a:gd name="T7" fmla="*/ 104 h 1157"/>
                <a:gd name="T8" fmla="*/ 895 w 999"/>
                <a:gd name="T9" fmla="*/ 784 h 1157"/>
                <a:gd name="T10" fmla="*/ 615 w 999"/>
                <a:gd name="T11" fmla="*/ 784 h 1157"/>
                <a:gd name="T12" fmla="*/ 615 w 999"/>
                <a:gd name="T13" fmla="*/ 1058 h 1157"/>
                <a:gd name="T14" fmla="*/ 106 w 999"/>
                <a:gd name="T15" fmla="*/ 1058 h 1157"/>
                <a:gd name="T16" fmla="*/ 106 w 999"/>
                <a:gd name="T17" fmla="*/ 104 h 1157"/>
                <a:gd name="T18" fmla="*/ 240 w 999"/>
                <a:gd name="T19" fmla="*/ 104 h 1157"/>
                <a:gd name="T20" fmla="*/ 240 w 999"/>
                <a:gd name="T21" fmla="*/ 0 h 1157"/>
                <a:gd name="T22" fmla="*/ 39 w 999"/>
                <a:gd name="T23" fmla="*/ 0 h 1157"/>
                <a:gd name="T24" fmla="*/ 0 w 999"/>
                <a:gd name="T25" fmla="*/ 39 h 1157"/>
                <a:gd name="T26" fmla="*/ 0 w 999"/>
                <a:gd name="T27" fmla="*/ 1118 h 1157"/>
                <a:gd name="T28" fmla="*/ 39 w 999"/>
                <a:gd name="T29" fmla="*/ 1157 h 1157"/>
                <a:gd name="T30" fmla="*/ 960 w 999"/>
                <a:gd name="T31" fmla="*/ 1157 h 1157"/>
                <a:gd name="T32" fmla="*/ 999 w 999"/>
                <a:gd name="T33" fmla="*/ 1118 h 1157"/>
                <a:gd name="T34" fmla="*/ 999 w 999"/>
                <a:gd name="T35" fmla="*/ 39 h 1157"/>
                <a:gd name="T36" fmla="*/ 960 w 999"/>
                <a:gd name="T37" fmla="*/ 0 h 1157"/>
                <a:gd name="T38" fmla="*/ 669 w 999"/>
                <a:gd name="T39" fmla="*/ 1058 h 1157"/>
                <a:gd name="T40" fmla="*/ 669 w 999"/>
                <a:gd name="T41" fmla="*/ 837 h 1157"/>
                <a:gd name="T42" fmla="*/ 880 w 999"/>
                <a:gd name="T43" fmla="*/ 837 h 1157"/>
                <a:gd name="T44" fmla="*/ 669 w 999"/>
                <a:gd name="T45" fmla="*/ 1058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9" h="1157">
                  <a:moveTo>
                    <a:pt x="960" y="0"/>
                  </a:moveTo>
                  <a:cubicBezTo>
                    <a:pt x="761" y="0"/>
                    <a:pt x="761" y="0"/>
                    <a:pt x="761" y="0"/>
                  </a:cubicBezTo>
                  <a:cubicBezTo>
                    <a:pt x="761" y="104"/>
                    <a:pt x="761" y="104"/>
                    <a:pt x="761" y="104"/>
                  </a:cubicBezTo>
                  <a:cubicBezTo>
                    <a:pt x="895" y="104"/>
                    <a:pt x="895" y="104"/>
                    <a:pt x="895" y="104"/>
                  </a:cubicBezTo>
                  <a:cubicBezTo>
                    <a:pt x="895" y="784"/>
                    <a:pt x="895" y="784"/>
                    <a:pt x="895" y="784"/>
                  </a:cubicBezTo>
                  <a:cubicBezTo>
                    <a:pt x="615" y="784"/>
                    <a:pt x="615" y="784"/>
                    <a:pt x="615" y="784"/>
                  </a:cubicBezTo>
                  <a:cubicBezTo>
                    <a:pt x="615" y="1058"/>
                    <a:pt x="615" y="1058"/>
                    <a:pt x="615" y="1058"/>
                  </a:cubicBezTo>
                  <a:cubicBezTo>
                    <a:pt x="106" y="1058"/>
                    <a:pt x="106" y="1058"/>
                    <a:pt x="106" y="1058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1118"/>
                    <a:pt x="0" y="1118"/>
                    <a:pt x="0" y="1118"/>
                  </a:cubicBezTo>
                  <a:cubicBezTo>
                    <a:pt x="0" y="1140"/>
                    <a:pt x="17" y="1157"/>
                    <a:pt x="39" y="1157"/>
                  </a:cubicBezTo>
                  <a:cubicBezTo>
                    <a:pt x="960" y="1157"/>
                    <a:pt x="960" y="1157"/>
                    <a:pt x="960" y="1157"/>
                  </a:cubicBezTo>
                  <a:cubicBezTo>
                    <a:pt x="981" y="1157"/>
                    <a:pt x="999" y="1140"/>
                    <a:pt x="999" y="1118"/>
                  </a:cubicBezTo>
                  <a:cubicBezTo>
                    <a:pt x="999" y="39"/>
                    <a:pt x="999" y="39"/>
                    <a:pt x="999" y="39"/>
                  </a:cubicBezTo>
                  <a:cubicBezTo>
                    <a:pt x="999" y="17"/>
                    <a:pt x="981" y="0"/>
                    <a:pt x="960" y="0"/>
                  </a:cubicBezTo>
                  <a:close/>
                  <a:moveTo>
                    <a:pt x="669" y="1058"/>
                  </a:moveTo>
                  <a:cubicBezTo>
                    <a:pt x="669" y="837"/>
                    <a:pt x="669" y="837"/>
                    <a:pt x="669" y="837"/>
                  </a:cubicBezTo>
                  <a:cubicBezTo>
                    <a:pt x="880" y="837"/>
                    <a:pt x="880" y="837"/>
                    <a:pt x="880" y="837"/>
                  </a:cubicBezTo>
                  <a:lnTo>
                    <a:pt x="669" y="10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39" name="Freeform 76"/>
            <p:cNvSpPr>
              <a:spLocks noEditPoints="1"/>
            </p:cNvSpPr>
            <p:nvPr/>
          </p:nvSpPr>
          <p:spPr bwMode="auto">
            <a:xfrm>
              <a:off x="7099438" y="4258849"/>
              <a:ext cx="111969" cy="70981"/>
            </a:xfrm>
            <a:custGeom>
              <a:avLst/>
              <a:gdLst>
                <a:gd name="T0" fmla="*/ 382 w 421"/>
                <a:gd name="T1" fmla="*/ 113 h 269"/>
                <a:gd name="T2" fmla="*/ 324 w 421"/>
                <a:gd name="T3" fmla="*/ 113 h 269"/>
                <a:gd name="T4" fmla="*/ 211 w 421"/>
                <a:gd name="T5" fmla="*/ 0 h 269"/>
                <a:gd name="T6" fmla="*/ 99 w 421"/>
                <a:gd name="T7" fmla="*/ 113 h 269"/>
                <a:gd name="T8" fmla="*/ 39 w 421"/>
                <a:gd name="T9" fmla="*/ 113 h 269"/>
                <a:gd name="T10" fmla="*/ 0 w 421"/>
                <a:gd name="T11" fmla="*/ 152 h 269"/>
                <a:gd name="T12" fmla="*/ 0 w 421"/>
                <a:gd name="T13" fmla="*/ 230 h 269"/>
                <a:gd name="T14" fmla="*/ 39 w 421"/>
                <a:gd name="T15" fmla="*/ 269 h 269"/>
                <a:gd name="T16" fmla="*/ 382 w 421"/>
                <a:gd name="T17" fmla="*/ 269 h 269"/>
                <a:gd name="T18" fmla="*/ 421 w 421"/>
                <a:gd name="T19" fmla="*/ 230 h 269"/>
                <a:gd name="T20" fmla="*/ 421 w 421"/>
                <a:gd name="T21" fmla="*/ 152 h 269"/>
                <a:gd name="T22" fmla="*/ 382 w 421"/>
                <a:gd name="T23" fmla="*/ 113 h 269"/>
                <a:gd name="T24" fmla="*/ 265 w 421"/>
                <a:gd name="T25" fmla="*/ 113 h 269"/>
                <a:gd name="T26" fmla="*/ 156 w 421"/>
                <a:gd name="T27" fmla="*/ 113 h 269"/>
                <a:gd name="T28" fmla="*/ 155 w 421"/>
                <a:gd name="T29" fmla="*/ 105 h 269"/>
                <a:gd name="T30" fmla="*/ 211 w 421"/>
                <a:gd name="T31" fmla="*/ 50 h 269"/>
                <a:gd name="T32" fmla="*/ 266 w 421"/>
                <a:gd name="T33" fmla="*/ 105 h 269"/>
                <a:gd name="T34" fmla="*/ 265 w 421"/>
                <a:gd name="T35" fmla="*/ 11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1" h="269">
                  <a:moveTo>
                    <a:pt x="382" y="113"/>
                  </a:moveTo>
                  <a:cubicBezTo>
                    <a:pt x="324" y="113"/>
                    <a:pt x="324" y="113"/>
                    <a:pt x="324" y="113"/>
                  </a:cubicBezTo>
                  <a:cubicBezTo>
                    <a:pt x="324" y="51"/>
                    <a:pt x="273" y="0"/>
                    <a:pt x="211" y="0"/>
                  </a:cubicBezTo>
                  <a:cubicBezTo>
                    <a:pt x="149" y="0"/>
                    <a:pt x="99" y="51"/>
                    <a:pt x="9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8" y="113"/>
                    <a:pt x="0" y="130"/>
                    <a:pt x="0" y="152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52"/>
                    <a:pt x="18" y="269"/>
                    <a:pt x="39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403" y="269"/>
                    <a:pt x="421" y="252"/>
                    <a:pt x="421" y="230"/>
                  </a:cubicBezTo>
                  <a:cubicBezTo>
                    <a:pt x="421" y="152"/>
                    <a:pt x="421" y="152"/>
                    <a:pt x="421" y="152"/>
                  </a:cubicBezTo>
                  <a:cubicBezTo>
                    <a:pt x="421" y="130"/>
                    <a:pt x="403" y="113"/>
                    <a:pt x="382" y="113"/>
                  </a:cubicBezTo>
                  <a:close/>
                  <a:moveTo>
                    <a:pt x="265" y="113"/>
                  </a:moveTo>
                  <a:cubicBezTo>
                    <a:pt x="156" y="113"/>
                    <a:pt x="156" y="113"/>
                    <a:pt x="156" y="113"/>
                  </a:cubicBezTo>
                  <a:cubicBezTo>
                    <a:pt x="156" y="110"/>
                    <a:pt x="155" y="108"/>
                    <a:pt x="155" y="105"/>
                  </a:cubicBezTo>
                  <a:cubicBezTo>
                    <a:pt x="155" y="75"/>
                    <a:pt x="180" y="50"/>
                    <a:pt x="211" y="50"/>
                  </a:cubicBezTo>
                  <a:cubicBezTo>
                    <a:pt x="241" y="50"/>
                    <a:pt x="266" y="75"/>
                    <a:pt x="266" y="105"/>
                  </a:cubicBezTo>
                  <a:cubicBezTo>
                    <a:pt x="266" y="108"/>
                    <a:pt x="266" y="110"/>
                    <a:pt x="265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0" name="Freeform 77"/>
            <p:cNvSpPr>
              <a:spLocks noEditPoints="1"/>
            </p:cNvSpPr>
            <p:nvPr/>
          </p:nvSpPr>
          <p:spPr bwMode="auto">
            <a:xfrm>
              <a:off x="7086441" y="4364819"/>
              <a:ext cx="28992" cy="27992"/>
            </a:xfrm>
            <a:custGeom>
              <a:avLst/>
              <a:gdLst>
                <a:gd name="T0" fmla="*/ 29 w 29"/>
                <a:gd name="T1" fmla="*/ 28 h 28"/>
                <a:gd name="T2" fmla="*/ 0 w 29"/>
                <a:gd name="T3" fmla="*/ 28 h 28"/>
                <a:gd name="T4" fmla="*/ 0 w 29"/>
                <a:gd name="T5" fmla="*/ 0 h 28"/>
                <a:gd name="T6" fmla="*/ 29 w 29"/>
                <a:gd name="T7" fmla="*/ 0 h 28"/>
                <a:gd name="T8" fmla="*/ 29 w 29"/>
                <a:gd name="T9" fmla="*/ 28 h 28"/>
                <a:gd name="T10" fmla="*/ 6 w 29"/>
                <a:gd name="T11" fmla="*/ 23 h 28"/>
                <a:gd name="T12" fmla="*/ 24 w 29"/>
                <a:gd name="T13" fmla="*/ 23 h 28"/>
                <a:gd name="T14" fmla="*/ 24 w 29"/>
                <a:gd name="T15" fmla="*/ 5 h 28"/>
                <a:gd name="T16" fmla="*/ 6 w 29"/>
                <a:gd name="T17" fmla="*/ 5 h 28"/>
                <a:gd name="T18" fmla="*/ 6 w 29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29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8"/>
                  </a:lnTo>
                  <a:close/>
                  <a:moveTo>
                    <a:pt x="6" y="23"/>
                  </a:moveTo>
                  <a:lnTo>
                    <a:pt x="24" y="23"/>
                  </a:lnTo>
                  <a:lnTo>
                    <a:pt x="24" y="5"/>
                  </a:lnTo>
                  <a:lnTo>
                    <a:pt x="6" y="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1" name="Rectangle 78"/>
            <p:cNvSpPr>
              <a:spLocks noChangeArrowheads="1"/>
            </p:cNvSpPr>
            <p:nvPr/>
          </p:nvSpPr>
          <p:spPr bwMode="auto">
            <a:xfrm>
              <a:off x="7128429" y="4371818"/>
              <a:ext cx="96974" cy="139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2" name="Freeform 79"/>
            <p:cNvSpPr>
              <a:spLocks noEditPoints="1"/>
            </p:cNvSpPr>
            <p:nvPr/>
          </p:nvSpPr>
          <p:spPr bwMode="auto">
            <a:xfrm>
              <a:off x="7086441" y="4405808"/>
              <a:ext cx="28992" cy="28992"/>
            </a:xfrm>
            <a:custGeom>
              <a:avLst/>
              <a:gdLst>
                <a:gd name="T0" fmla="*/ 29 w 29"/>
                <a:gd name="T1" fmla="*/ 29 h 29"/>
                <a:gd name="T2" fmla="*/ 0 w 29"/>
                <a:gd name="T3" fmla="*/ 29 h 29"/>
                <a:gd name="T4" fmla="*/ 0 w 29"/>
                <a:gd name="T5" fmla="*/ 0 h 29"/>
                <a:gd name="T6" fmla="*/ 29 w 29"/>
                <a:gd name="T7" fmla="*/ 0 h 29"/>
                <a:gd name="T8" fmla="*/ 29 w 29"/>
                <a:gd name="T9" fmla="*/ 29 h 29"/>
                <a:gd name="T10" fmla="*/ 6 w 29"/>
                <a:gd name="T11" fmla="*/ 24 h 29"/>
                <a:gd name="T12" fmla="*/ 24 w 29"/>
                <a:gd name="T13" fmla="*/ 24 h 29"/>
                <a:gd name="T14" fmla="*/ 24 w 29"/>
                <a:gd name="T15" fmla="*/ 6 h 29"/>
                <a:gd name="T16" fmla="*/ 6 w 29"/>
                <a:gd name="T17" fmla="*/ 6 h 29"/>
                <a:gd name="T18" fmla="*/ 6 w 29"/>
                <a:gd name="T1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9"/>
                  </a:lnTo>
                  <a:close/>
                  <a:moveTo>
                    <a:pt x="6" y="24"/>
                  </a:moveTo>
                  <a:lnTo>
                    <a:pt x="24" y="24"/>
                  </a:lnTo>
                  <a:lnTo>
                    <a:pt x="24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3" name="Rectangle 80"/>
            <p:cNvSpPr>
              <a:spLocks noChangeArrowheads="1"/>
            </p:cNvSpPr>
            <p:nvPr/>
          </p:nvSpPr>
          <p:spPr bwMode="auto">
            <a:xfrm>
              <a:off x="7128429" y="4413806"/>
              <a:ext cx="96974" cy="139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4" name="Freeform 81"/>
            <p:cNvSpPr>
              <a:spLocks noEditPoints="1"/>
            </p:cNvSpPr>
            <p:nvPr/>
          </p:nvSpPr>
          <p:spPr bwMode="auto">
            <a:xfrm>
              <a:off x="7086441" y="4447797"/>
              <a:ext cx="28992" cy="28992"/>
            </a:xfrm>
            <a:custGeom>
              <a:avLst/>
              <a:gdLst>
                <a:gd name="T0" fmla="*/ 29 w 29"/>
                <a:gd name="T1" fmla="*/ 29 h 29"/>
                <a:gd name="T2" fmla="*/ 0 w 29"/>
                <a:gd name="T3" fmla="*/ 29 h 29"/>
                <a:gd name="T4" fmla="*/ 0 w 29"/>
                <a:gd name="T5" fmla="*/ 0 h 29"/>
                <a:gd name="T6" fmla="*/ 29 w 29"/>
                <a:gd name="T7" fmla="*/ 0 h 29"/>
                <a:gd name="T8" fmla="*/ 29 w 29"/>
                <a:gd name="T9" fmla="*/ 29 h 29"/>
                <a:gd name="T10" fmla="*/ 6 w 29"/>
                <a:gd name="T11" fmla="*/ 24 h 29"/>
                <a:gd name="T12" fmla="*/ 24 w 29"/>
                <a:gd name="T13" fmla="*/ 24 h 29"/>
                <a:gd name="T14" fmla="*/ 24 w 29"/>
                <a:gd name="T15" fmla="*/ 5 h 29"/>
                <a:gd name="T16" fmla="*/ 6 w 29"/>
                <a:gd name="T17" fmla="*/ 5 h 29"/>
                <a:gd name="T18" fmla="*/ 6 w 29"/>
                <a:gd name="T1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9"/>
                  </a:lnTo>
                  <a:close/>
                  <a:moveTo>
                    <a:pt x="6" y="24"/>
                  </a:moveTo>
                  <a:lnTo>
                    <a:pt x="24" y="24"/>
                  </a:lnTo>
                  <a:lnTo>
                    <a:pt x="24" y="5"/>
                  </a:lnTo>
                  <a:lnTo>
                    <a:pt x="6" y="5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5" name="Rectangle 82"/>
            <p:cNvSpPr>
              <a:spLocks noChangeArrowheads="1"/>
            </p:cNvSpPr>
            <p:nvPr/>
          </p:nvSpPr>
          <p:spPr bwMode="auto">
            <a:xfrm>
              <a:off x="7128429" y="4455795"/>
              <a:ext cx="96974" cy="129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6" name="Freeform 83"/>
            <p:cNvSpPr>
              <a:spLocks noEditPoints="1"/>
            </p:cNvSpPr>
            <p:nvPr/>
          </p:nvSpPr>
          <p:spPr bwMode="auto">
            <a:xfrm>
              <a:off x="7086441" y="4488786"/>
              <a:ext cx="28992" cy="28992"/>
            </a:xfrm>
            <a:custGeom>
              <a:avLst/>
              <a:gdLst>
                <a:gd name="T0" fmla="*/ 29 w 29"/>
                <a:gd name="T1" fmla="*/ 29 h 29"/>
                <a:gd name="T2" fmla="*/ 0 w 29"/>
                <a:gd name="T3" fmla="*/ 29 h 29"/>
                <a:gd name="T4" fmla="*/ 0 w 29"/>
                <a:gd name="T5" fmla="*/ 0 h 29"/>
                <a:gd name="T6" fmla="*/ 29 w 29"/>
                <a:gd name="T7" fmla="*/ 0 h 29"/>
                <a:gd name="T8" fmla="*/ 29 w 29"/>
                <a:gd name="T9" fmla="*/ 29 h 29"/>
                <a:gd name="T10" fmla="*/ 6 w 29"/>
                <a:gd name="T11" fmla="*/ 24 h 29"/>
                <a:gd name="T12" fmla="*/ 24 w 29"/>
                <a:gd name="T13" fmla="*/ 24 h 29"/>
                <a:gd name="T14" fmla="*/ 24 w 29"/>
                <a:gd name="T15" fmla="*/ 6 h 29"/>
                <a:gd name="T16" fmla="*/ 6 w 29"/>
                <a:gd name="T17" fmla="*/ 6 h 29"/>
                <a:gd name="T18" fmla="*/ 6 w 29"/>
                <a:gd name="T1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9"/>
                  </a:lnTo>
                  <a:close/>
                  <a:moveTo>
                    <a:pt x="6" y="24"/>
                  </a:moveTo>
                  <a:lnTo>
                    <a:pt x="24" y="24"/>
                  </a:lnTo>
                  <a:lnTo>
                    <a:pt x="24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47" name="Rectangle 84"/>
            <p:cNvSpPr>
              <a:spLocks noChangeArrowheads="1"/>
            </p:cNvSpPr>
            <p:nvPr/>
          </p:nvSpPr>
          <p:spPr bwMode="auto">
            <a:xfrm>
              <a:off x="7128429" y="4496783"/>
              <a:ext cx="46987" cy="139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48" name="组合 147"/>
          <p:cNvGrpSpPr>
            <a:grpSpLocks/>
          </p:cNvGrpSpPr>
          <p:nvPr/>
        </p:nvGrpSpPr>
        <p:grpSpPr>
          <a:xfrm>
            <a:off x="1991850" y="1729703"/>
            <a:ext cx="720000" cy="720000"/>
            <a:chOff x="7488331" y="4174871"/>
            <a:chExt cx="502863" cy="502863"/>
          </a:xfrm>
        </p:grpSpPr>
        <p:sp>
          <p:nvSpPr>
            <p:cNvPr id="149" name="Oval 38"/>
            <p:cNvSpPr>
              <a:spLocks noChangeArrowheads="1"/>
            </p:cNvSpPr>
            <p:nvPr/>
          </p:nvSpPr>
          <p:spPr bwMode="auto">
            <a:xfrm>
              <a:off x="7488331" y="417487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0" name="Freeform 85"/>
            <p:cNvSpPr>
              <a:spLocks/>
            </p:cNvSpPr>
            <p:nvPr/>
          </p:nvSpPr>
          <p:spPr bwMode="auto">
            <a:xfrm>
              <a:off x="7587304" y="4269846"/>
              <a:ext cx="305917" cy="196947"/>
            </a:xfrm>
            <a:custGeom>
              <a:avLst/>
              <a:gdLst>
                <a:gd name="T0" fmla="*/ 417 w 1157"/>
                <a:gd name="T1" fmla="*/ 640 h 747"/>
                <a:gd name="T2" fmla="*/ 506 w 1157"/>
                <a:gd name="T3" fmla="*/ 419 h 747"/>
                <a:gd name="T4" fmla="*/ 526 w 1157"/>
                <a:gd name="T5" fmla="*/ 408 h 747"/>
                <a:gd name="T6" fmla="*/ 542 w 1157"/>
                <a:gd name="T7" fmla="*/ 424 h 747"/>
                <a:gd name="T8" fmla="*/ 590 w 1157"/>
                <a:gd name="T9" fmla="*/ 747 h 747"/>
                <a:gd name="T10" fmla="*/ 630 w 1157"/>
                <a:gd name="T11" fmla="*/ 534 h 747"/>
                <a:gd name="T12" fmla="*/ 647 w 1157"/>
                <a:gd name="T13" fmla="*/ 519 h 747"/>
                <a:gd name="T14" fmla="*/ 666 w 1157"/>
                <a:gd name="T15" fmla="*/ 531 h 747"/>
                <a:gd name="T16" fmla="*/ 722 w 1157"/>
                <a:gd name="T17" fmla="*/ 671 h 747"/>
                <a:gd name="T18" fmla="*/ 745 w 1157"/>
                <a:gd name="T19" fmla="*/ 633 h 747"/>
                <a:gd name="T20" fmla="*/ 761 w 1157"/>
                <a:gd name="T21" fmla="*/ 625 h 747"/>
                <a:gd name="T22" fmla="*/ 1137 w 1157"/>
                <a:gd name="T23" fmla="*/ 625 h 747"/>
                <a:gd name="T24" fmla="*/ 1157 w 1157"/>
                <a:gd name="T25" fmla="*/ 480 h 747"/>
                <a:gd name="T26" fmla="*/ 825 w 1157"/>
                <a:gd name="T27" fmla="*/ 0 h 747"/>
                <a:gd name="T28" fmla="*/ 580 w 1157"/>
                <a:gd name="T29" fmla="*/ 409 h 747"/>
                <a:gd name="T30" fmla="*/ 332 w 1157"/>
                <a:gd name="T31" fmla="*/ 0 h 747"/>
                <a:gd name="T32" fmla="*/ 0 w 1157"/>
                <a:gd name="T33" fmla="*/ 480 h 747"/>
                <a:gd name="T34" fmla="*/ 24 w 1157"/>
                <a:gd name="T35" fmla="*/ 640 h 747"/>
                <a:gd name="T36" fmla="*/ 417 w 1157"/>
                <a:gd name="T37" fmla="*/ 64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7" h="747">
                  <a:moveTo>
                    <a:pt x="417" y="640"/>
                  </a:moveTo>
                  <a:cubicBezTo>
                    <a:pt x="506" y="419"/>
                    <a:pt x="506" y="419"/>
                    <a:pt x="506" y="419"/>
                  </a:cubicBezTo>
                  <a:cubicBezTo>
                    <a:pt x="509" y="412"/>
                    <a:pt x="518" y="407"/>
                    <a:pt x="526" y="408"/>
                  </a:cubicBezTo>
                  <a:cubicBezTo>
                    <a:pt x="534" y="409"/>
                    <a:pt x="541" y="415"/>
                    <a:pt x="542" y="424"/>
                  </a:cubicBezTo>
                  <a:cubicBezTo>
                    <a:pt x="590" y="747"/>
                    <a:pt x="590" y="747"/>
                    <a:pt x="590" y="747"/>
                  </a:cubicBezTo>
                  <a:cubicBezTo>
                    <a:pt x="630" y="534"/>
                    <a:pt x="630" y="534"/>
                    <a:pt x="630" y="534"/>
                  </a:cubicBezTo>
                  <a:cubicBezTo>
                    <a:pt x="632" y="526"/>
                    <a:pt x="639" y="520"/>
                    <a:pt x="647" y="519"/>
                  </a:cubicBezTo>
                  <a:cubicBezTo>
                    <a:pt x="656" y="518"/>
                    <a:pt x="663" y="523"/>
                    <a:pt x="666" y="531"/>
                  </a:cubicBezTo>
                  <a:cubicBezTo>
                    <a:pt x="722" y="671"/>
                    <a:pt x="722" y="671"/>
                    <a:pt x="722" y="671"/>
                  </a:cubicBezTo>
                  <a:cubicBezTo>
                    <a:pt x="745" y="633"/>
                    <a:pt x="745" y="633"/>
                    <a:pt x="745" y="633"/>
                  </a:cubicBezTo>
                  <a:cubicBezTo>
                    <a:pt x="749" y="628"/>
                    <a:pt x="755" y="625"/>
                    <a:pt x="761" y="625"/>
                  </a:cubicBezTo>
                  <a:cubicBezTo>
                    <a:pt x="1137" y="625"/>
                    <a:pt x="1137" y="625"/>
                    <a:pt x="1137" y="625"/>
                  </a:cubicBezTo>
                  <a:cubicBezTo>
                    <a:pt x="1150" y="579"/>
                    <a:pt x="1157" y="531"/>
                    <a:pt x="1157" y="480"/>
                  </a:cubicBezTo>
                  <a:cubicBezTo>
                    <a:pt x="1157" y="25"/>
                    <a:pt x="924" y="0"/>
                    <a:pt x="825" y="0"/>
                  </a:cubicBezTo>
                  <a:cubicBezTo>
                    <a:pt x="726" y="0"/>
                    <a:pt x="580" y="28"/>
                    <a:pt x="580" y="409"/>
                  </a:cubicBezTo>
                  <a:cubicBezTo>
                    <a:pt x="580" y="28"/>
                    <a:pt x="431" y="0"/>
                    <a:pt x="332" y="0"/>
                  </a:cubicBezTo>
                  <a:cubicBezTo>
                    <a:pt x="233" y="0"/>
                    <a:pt x="0" y="25"/>
                    <a:pt x="0" y="480"/>
                  </a:cubicBezTo>
                  <a:cubicBezTo>
                    <a:pt x="0" y="536"/>
                    <a:pt x="9" y="590"/>
                    <a:pt x="24" y="640"/>
                  </a:cubicBezTo>
                  <a:lnTo>
                    <a:pt x="417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1" name="Freeform 86"/>
            <p:cNvSpPr>
              <a:spLocks/>
            </p:cNvSpPr>
            <p:nvPr/>
          </p:nvSpPr>
          <p:spPr bwMode="auto">
            <a:xfrm>
              <a:off x="7597301" y="4400810"/>
              <a:ext cx="286922" cy="182950"/>
            </a:xfrm>
            <a:custGeom>
              <a:avLst/>
              <a:gdLst>
                <a:gd name="T0" fmla="*/ 735 w 1088"/>
                <a:gd name="T1" fmla="*/ 164 h 690"/>
                <a:gd name="T2" fmla="*/ 697 w 1088"/>
                <a:gd name="T3" fmla="*/ 224 h 690"/>
                <a:gd name="T4" fmla="*/ 680 w 1088"/>
                <a:gd name="T5" fmla="*/ 233 h 690"/>
                <a:gd name="T6" fmla="*/ 664 w 1088"/>
                <a:gd name="T7" fmla="*/ 221 h 690"/>
                <a:gd name="T8" fmla="*/ 618 w 1088"/>
                <a:gd name="T9" fmla="*/ 107 h 690"/>
                <a:gd name="T10" fmla="*/ 569 w 1088"/>
                <a:gd name="T11" fmla="*/ 366 h 690"/>
                <a:gd name="T12" fmla="*/ 550 w 1088"/>
                <a:gd name="T13" fmla="*/ 381 h 690"/>
                <a:gd name="T14" fmla="*/ 550 w 1088"/>
                <a:gd name="T15" fmla="*/ 381 h 690"/>
                <a:gd name="T16" fmla="*/ 531 w 1088"/>
                <a:gd name="T17" fmla="*/ 365 h 690"/>
                <a:gd name="T18" fmla="*/ 478 w 1088"/>
                <a:gd name="T19" fmla="*/ 0 h 690"/>
                <a:gd name="T20" fmla="*/ 410 w 1088"/>
                <a:gd name="T21" fmla="*/ 168 h 690"/>
                <a:gd name="T22" fmla="*/ 393 w 1088"/>
                <a:gd name="T23" fmla="*/ 180 h 690"/>
                <a:gd name="T24" fmla="*/ 0 w 1088"/>
                <a:gd name="T25" fmla="*/ 180 h 690"/>
                <a:gd name="T26" fmla="*/ 537 w 1088"/>
                <a:gd name="T27" fmla="*/ 690 h 690"/>
                <a:gd name="T28" fmla="*/ 1088 w 1088"/>
                <a:gd name="T29" fmla="*/ 164 h 690"/>
                <a:gd name="T30" fmla="*/ 735 w 1088"/>
                <a:gd name="T31" fmla="*/ 164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8" h="690">
                  <a:moveTo>
                    <a:pt x="735" y="164"/>
                  </a:moveTo>
                  <a:cubicBezTo>
                    <a:pt x="697" y="224"/>
                    <a:pt x="697" y="224"/>
                    <a:pt x="697" y="224"/>
                  </a:cubicBezTo>
                  <a:cubicBezTo>
                    <a:pt x="694" y="230"/>
                    <a:pt x="687" y="234"/>
                    <a:pt x="680" y="233"/>
                  </a:cubicBezTo>
                  <a:cubicBezTo>
                    <a:pt x="672" y="233"/>
                    <a:pt x="666" y="228"/>
                    <a:pt x="664" y="221"/>
                  </a:cubicBezTo>
                  <a:cubicBezTo>
                    <a:pt x="618" y="107"/>
                    <a:pt x="618" y="107"/>
                    <a:pt x="618" y="107"/>
                  </a:cubicBezTo>
                  <a:cubicBezTo>
                    <a:pt x="569" y="366"/>
                    <a:pt x="569" y="366"/>
                    <a:pt x="569" y="366"/>
                  </a:cubicBezTo>
                  <a:cubicBezTo>
                    <a:pt x="567" y="375"/>
                    <a:pt x="559" y="381"/>
                    <a:pt x="550" y="381"/>
                  </a:cubicBezTo>
                  <a:cubicBezTo>
                    <a:pt x="550" y="381"/>
                    <a:pt x="550" y="381"/>
                    <a:pt x="550" y="381"/>
                  </a:cubicBezTo>
                  <a:cubicBezTo>
                    <a:pt x="540" y="381"/>
                    <a:pt x="533" y="374"/>
                    <a:pt x="531" y="36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10" y="168"/>
                    <a:pt x="410" y="168"/>
                    <a:pt x="410" y="168"/>
                  </a:cubicBezTo>
                  <a:cubicBezTo>
                    <a:pt x="407" y="175"/>
                    <a:pt x="401" y="180"/>
                    <a:pt x="393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28" y="510"/>
                    <a:pt x="537" y="690"/>
                    <a:pt x="537" y="690"/>
                  </a:cubicBezTo>
                  <a:cubicBezTo>
                    <a:pt x="537" y="690"/>
                    <a:pt x="965" y="504"/>
                    <a:pt x="1088" y="164"/>
                  </a:cubicBezTo>
                  <a:lnTo>
                    <a:pt x="735" y="1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52" name="组合 151"/>
          <p:cNvGrpSpPr>
            <a:grpSpLocks/>
          </p:cNvGrpSpPr>
          <p:nvPr/>
        </p:nvGrpSpPr>
        <p:grpSpPr>
          <a:xfrm>
            <a:off x="4300003" y="5581243"/>
            <a:ext cx="720000" cy="720000"/>
            <a:chOff x="8074170" y="4174871"/>
            <a:chExt cx="502863" cy="502863"/>
          </a:xfrm>
        </p:grpSpPr>
        <p:sp>
          <p:nvSpPr>
            <p:cNvPr id="153" name="Oval 22"/>
            <p:cNvSpPr>
              <a:spLocks noChangeArrowheads="1"/>
            </p:cNvSpPr>
            <p:nvPr/>
          </p:nvSpPr>
          <p:spPr bwMode="auto">
            <a:xfrm>
              <a:off x="8074170" y="417487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4" name="Freeform 87"/>
            <p:cNvSpPr>
              <a:spLocks/>
            </p:cNvSpPr>
            <p:nvPr/>
          </p:nvSpPr>
          <p:spPr bwMode="auto">
            <a:xfrm>
              <a:off x="8259120" y="4383814"/>
              <a:ext cx="132964" cy="132964"/>
            </a:xfrm>
            <a:custGeom>
              <a:avLst/>
              <a:gdLst>
                <a:gd name="T0" fmla="*/ 133 w 133"/>
                <a:gd name="T1" fmla="*/ 43 h 133"/>
                <a:gd name="T2" fmla="*/ 90 w 133"/>
                <a:gd name="T3" fmla="*/ 43 h 133"/>
                <a:gd name="T4" fmla="*/ 90 w 133"/>
                <a:gd name="T5" fmla="*/ 0 h 133"/>
                <a:gd name="T6" fmla="*/ 43 w 133"/>
                <a:gd name="T7" fmla="*/ 0 h 133"/>
                <a:gd name="T8" fmla="*/ 43 w 133"/>
                <a:gd name="T9" fmla="*/ 43 h 133"/>
                <a:gd name="T10" fmla="*/ 0 w 133"/>
                <a:gd name="T11" fmla="*/ 43 h 133"/>
                <a:gd name="T12" fmla="*/ 0 w 133"/>
                <a:gd name="T13" fmla="*/ 90 h 133"/>
                <a:gd name="T14" fmla="*/ 43 w 133"/>
                <a:gd name="T15" fmla="*/ 90 h 133"/>
                <a:gd name="T16" fmla="*/ 43 w 133"/>
                <a:gd name="T17" fmla="*/ 133 h 133"/>
                <a:gd name="T18" fmla="*/ 90 w 133"/>
                <a:gd name="T19" fmla="*/ 133 h 133"/>
                <a:gd name="T20" fmla="*/ 90 w 133"/>
                <a:gd name="T21" fmla="*/ 90 h 133"/>
                <a:gd name="T22" fmla="*/ 133 w 133"/>
                <a:gd name="T23" fmla="*/ 90 h 133"/>
                <a:gd name="T24" fmla="*/ 133 w 133"/>
                <a:gd name="T25" fmla="*/ 4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3">
                  <a:moveTo>
                    <a:pt x="133" y="43"/>
                  </a:moveTo>
                  <a:lnTo>
                    <a:pt x="90" y="43"/>
                  </a:lnTo>
                  <a:lnTo>
                    <a:pt x="90" y="0"/>
                  </a:lnTo>
                  <a:lnTo>
                    <a:pt x="43" y="0"/>
                  </a:lnTo>
                  <a:lnTo>
                    <a:pt x="43" y="43"/>
                  </a:lnTo>
                  <a:lnTo>
                    <a:pt x="0" y="43"/>
                  </a:lnTo>
                  <a:lnTo>
                    <a:pt x="0" y="90"/>
                  </a:lnTo>
                  <a:lnTo>
                    <a:pt x="43" y="90"/>
                  </a:lnTo>
                  <a:lnTo>
                    <a:pt x="43" y="133"/>
                  </a:lnTo>
                  <a:lnTo>
                    <a:pt x="90" y="133"/>
                  </a:lnTo>
                  <a:lnTo>
                    <a:pt x="90" y="90"/>
                  </a:lnTo>
                  <a:lnTo>
                    <a:pt x="133" y="90"/>
                  </a:lnTo>
                  <a:lnTo>
                    <a:pt x="133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5" name="Freeform 88"/>
            <p:cNvSpPr>
              <a:spLocks noEditPoints="1"/>
            </p:cNvSpPr>
            <p:nvPr/>
          </p:nvSpPr>
          <p:spPr bwMode="auto">
            <a:xfrm>
              <a:off x="8166145" y="4271845"/>
              <a:ext cx="318913" cy="309915"/>
            </a:xfrm>
            <a:custGeom>
              <a:avLst/>
              <a:gdLst>
                <a:gd name="T0" fmla="*/ 1090 w 1208"/>
                <a:gd name="T1" fmla="*/ 181 h 1173"/>
                <a:gd name="T2" fmla="*/ 846 w 1208"/>
                <a:gd name="T3" fmla="*/ 181 h 1173"/>
                <a:gd name="T4" fmla="*/ 846 w 1208"/>
                <a:gd name="T5" fmla="*/ 125 h 1173"/>
                <a:gd name="T6" fmla="*/ 721 w 1208"/>
                <a:gd name="T7" fmla="*/ 0 h 1173"/>
                <a:gd name="T8" fmla="*/ 521 w 1208"/>
                <a:gd name="T9" fmla="*/ 0 h 1173"/>
                <a:gd name="T10" fmla="*/ 396 w 1208"/>
                <a:gd name="T11" fmla="*/ 125 h 1173"/>
                <a:gd name="T12" fmla="*/ 396 w 1208"/>
                <a:gd name="T13" fmla="*/ 181 h 1173"/>
                <a:gd name="T14" fmla="*/ 117 w 1208"/>
                <a:gd name="T15" fmla="*/ 181 h 1173"/>
                <a:gd name="T16" fmla="*/ 0 w 1208"/>
                <a:gd name="T17" fmla="*/ 298 h 1173"/>
                <a:gd name="T18" fmla="*/ 0 w 1208"/>
                <a:gd name="T19" fmla="*/ 1056 h 1173"/>
                <a:gd name="T20" fmla="*/ 117 w 1208"/>
                <a:gd name="T21" fmla="*/ 1173 h 1173"/>
                <a:gd name="T22" fmla="*/ 1090 w 1208"/>
                <a:gd name="T23" fmla="*/ 1173 h 1173"/>
                <a:gd name="T24" fmla="*/ 1208 w 1208"/>
                <a:gd name="T25" fmla="*/ 1056 h 1173"/>
                <a:gd name="T26" fmla="*/ 1208 w 1208"/>
                <a:gd name="T27" fmla="*/ 298 h 1173"/>
                <a:gd name="T28" fmla="*/ 1090 w 1208"/>
                <a:gd name="T29" fmla="*/ 181 h 1173"/>
                <a:gd name="T30" fmla="*/ 490 w 1208"/>
                <a:gd name="T31" fmla="*/ 125 h 1173"/>
                <a:gd name="T32" fmla="*/ 521 w 1208"/>
                <a:gd name="T33" fmla="*/ 93 h 1173"/>
                <a:gd name="T34" fmla="*/ 721 w 1208"/>
                <a:gd name="T35" fmla="*/ 93 h 1173"/>
                <a:gd name="T36" fmla="*/ 752 w 1208"/>
                <a:gd name="T37" fmla="*/ 125 h 1173"/>
                <a:gd name="T38" fmla="*/ 752 w 1208"/>
                <a:gd name="T39" fmla="*/ 181 h 1173"/>
                <a:gd name="T40" fmla="*/ 490 w 1208"/>
                <a:gd name="T41" fmla="*/ 181 h 1173"/>
                <a:gd name="T42" fmla="*/ 490 w 1208"/>
                <a:gd name="T43" fmla="*/ 125 h 1173"/>
                <a:gd name="T44" fmla="*/ 1129 w 1208"/>
                <a:gd name="T45" fmla="*/ 1056 h 1173"/>
                <a:gd name="T46" fmla="*/ 1090 w 1208"/>
                <a:gd name="T47" fmla="*/ 1095 h 1173"/>
                <a:gd name="T48" fmla="*/ 117 w 1208"/>
                <a:gd name="T49" fmla="*/ 1095 h 1173"/>
                <a:gd name="T50" fmla="*/ 78 w 1208"/>
                <a:gd name="T51" fmla="*/ 1056 h 1173"/>
                <a:gd name="T52" fmla="*/ 78 w 1208"/>
                <a:gd name="T53" fmla="*/ 298 h 1173"/>
                <a:gd name="T54" fmla="*/ 117 w 1208"/>
                <a:gd name="T55" fmla="*/ 259 h 1173"/>
                <a:gd name="T56" fmla="*/ 1090 w 1208"/>
                <a:gd name="T57" fmla="*/ 259 h 1173"/>
                <a:gd name="T58" fmla="*/ 1129 w 1208"/>
                <a:gd name="T59" fmla="*/ 298 h 1173"/>
                <a:gd name="T60" fmla="*/ 1129 w 1208"/>
                <a:gd name="T61" fmla="*/ 1056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8" h="1173">
                  <a:moveTo>
                    <a:pt x="1090" y="181"/>
                  </a:moveTo>
                  <a:cubicBezTo>
                    <a:pt x="846" y="181"/>
                    <a:pt x="846" y="181"/>
                    <a:pt x="846" y="181"/>
                  </a:cubicBezTo>
                  <a:cubicBezTo>
                    <a:pt x="846" y="125"/>
                    <a:pt x="846" y="125"/>
                    <a:pt x="846" y="125"/>
                  </a:cubicBezTo>
                  <a:cubicBezTo>
                    <a:pt x="846" y="56"/>
                    <a:pt x="790" y="0"/>
                    <a:pt x="721" y="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452" y="0"/>
                    <a:pt x="396" y="56"/>
                    <a:pt x="396" y="125"/>
                  </a:cubicBezTo>
                  <a:cubicBezTo>
                    <a:pt x="396" y="181"/>
                    <a:pt x="396" y="181"/>
                    <a:pt x="396" y="181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52" y="181"/>
                    <a:pt x="0" y="233"/>
                    <a:pt x="0" y="298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0" y="1120"/>
                    <a:pt x="52" y="1173"/>
                    <a:pt x="117" y="1173"/>
                  </a:cubicBezTo>
                  <a:cubicBezTo>
                    <a:pt x="1090" y="1173"/>
                    <a:pt x="1090" y="1173"/>
                    <a:pt x="1090" y="1173"/>
                  </a:cubicBezTo>
                  <a:cubicBezTo>
                    <a:pt x="1155" y="1173"/>
                    <a:pt x="1208" y="1120"/>
                    <a:pt x="1208" y="1056"/>
                  </a:cubicBezTo>
                  <a:cubicBezTo>
                    <a:pt x="1208" y="298"/>
                    <a:pt x="1208" y="298"/>
                    <a:pt x="1208" y="298"/>
                  </a:cubicBezTo>
                  <a:cubicBezTo>
                    <a:pt x="1208" y="233"/>
                    <a:pt x="1155" y="181"/>
                    <a:pt x="1090" y="181"/>
                  </a:cubicBezTo>
                  <a:close/>
                  <a:moveTo>
                    <a:pt x="490" y="125"/>
                  </a:moveTo>
                  <a:cubicBezTo>
                    <a:pt x="490" y="107"/>
                    <a:pt x="504" y="93"/>
                    <a:pt x="521" y="93"/>
                  </a:cubicBezTo>
                  <a:cubicBezTo>
                    <a:pt x="721" y="93"/>
                    <a:pt x="721" y="93"/>
                    <a:pt x="721" y="93"/>
                  </a:cubicBezTo>
                  <a:cubicBezTo>
                    <a:pt x="738" y="93"/>
                    <a:pt x="752" y="107"/>
                    <a:pt x="752" y="125"/>
                  </a:cubicBezTo>
                  <a:cubicBezTo>
                    <a:pt x="752" y="181"/>
                    <a:pt x="752" y="181"/>
                    <a:pt x="752" y="181"/>
                  </a:cubicBezTo>
                  <a:cubicBezTo>
                    <a:pt x="490" y="181"/>
                    <a:pt x="490" y="181"/>
                    <a:pt x="490" y="181"/>
                  </a:cubicBezTo>
                  <a:lnTo>
                    <a:pt x="490" y="125"/>
                  </a:lnTo>
                  <a:close/>
                  <a:moveTo>
                    <a:pt x="1129" y="1056"/>
                  </a:moveTo>
                  <a:cubicBezTo>
                    <a:pt x="1129" y="1077"/>
                    <a:pt x="1112" y="1095"/>
                    <a:pt x="1090" y="1095"/>
                  </a:cubicBezTo>
                  <a:cubicBezTo>
                    <a:pt x="117" y="1095"/>
                    <a:pt x="117" y="1095"/>
                    <a:pt x="117" y="1095"/>
                  </a:cubicBezTo>
                  <a:cubicBezTo>
                    <a:pt x="95" y="1095"/>
                    <a:pt x="78" y="1077"/>
                    <a:pt x="78" y="1056"/>
                  </a:cubicBezTo>
                  <a:cubicBezTo>
                    <a:pt x="78" y="298"/>
                    <a:pt x="78" y="298"/>
                    <a:pt x="78" y="298"/>
                  </a:cubicBezTo>
                  <a:cubicBezTo>
                    <a:pt x="78" y="276"/>
                    <a:pt x="95" y="259"/>
                    <a:pt x="117" y="259"/>
                  </a:cubicBezTo>
                  <a:cubicBezTo>
                    <a:pt x="1090" y="259"/>
                    <a:pt x="1090" y="259"/>
                    <a:pt x="1090" y="259"/>
                  </a:cubicBezTo>
                  <a:cubicBezTo>
                    <a:pt x="1112" y="259"/>
                    <a:pt x="1129" y="276"/>
                    <a:pt x="1129" y="298"/>
                  </a:cubicBezTo>
                  <a:lnTo>
                    <a:pt x="1129" y="10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56" name="组合 155"/>
          <p:cNvGrpSpPr>
            <a:grpSpLocks/>
          </p:cNvGrpSpPr>
          <p:nvPr/>
        </p:nvGrpSpPr>
        <p:grpSpPr>
          <a:xfrm>
            <a:off x="5384806" y="5581243"/>
            <a:ext cx="720000" cy="720000"/>
            <a:chOff x="8680005" y="4174871"/>
            <a:chExt cx="503862" cy="502863"/>
          </a:xfrm>
        </p:grpSpPr>
        <p:sp>
          <p:nvSpPr>
            <p:cNvPr id="157" name="Oval 23"/>
            <p:cNvSpPr>
              <a:spLocks noChangeArrowheads="1"/>
            </p:cNvSpPr>
            <p:nvPr/>
          </p:nvSpPr>
          <p:spPr bwMode="auto">
            <a:xfrm>
              <a:off x="8680005" y="417487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8" name="Freeform 89"/>
            <p:cNvSpPr>
              <a:spLocks noEditPoints="1"/>
            </p:cNvSpPr>
            <p:nvPr/>
          </p:nvSpPr>
          <p:spPr bwMode="auto">
            <a:xfrm>
              <a:off x="8814968" y="4247852"/>
              <a:ext cx="230937" cy="357902"/>
            </a:xfrm>
            <a:custGeom>
              <a:avLst/>
              <a:gdLst>
                <a:gd name="T0" fmla="*/ 741 w 875"/>
                <a:gd name="T1" fmla="*/ 1085 h 1353"/>
                <a:gd name="T2" fmla="*/ 607 w 875"/>
                <a:gd name="T3" fmla="*/ 1214 h 1353"/>
                <a:gd name="T4" fmla="*/ 420 w 875"/>
                <a:gd name="T5" fmla="*/ 1198 h 1353"/>
                <a:gd name="T6" fmla="*/ 329 w 875"/>
                <a:gd name="T7" fmla="*/ 984 h 1353"/>
                <a:gd name="T8" fmla="*/ 329 w 875"/>
                <a:gd name="T9" fmla="*/ 634 h 1353"/>
                <a:gd name="T10" fmla="*/ 424 w 875"/>
                <a:gd name="T11" fmla="*/ 585 h 1353"/>
                <a:gd name="T12" fmla="*/ 586 w 875"/>
                <a:gd name="T13" fmla="*/ 317 h 1353"/>
                <a:gd name="T14" fmla="*/ 549 w 875"/>
                <a:gd name="T15" fmla="*/ 94 h 1353"/>
                <a:gd name="T16" fmla="*/ 451 w 875"/>
                <a:gd name="T17" fmla="*/ 35 h 1353"/>
                <a:gd name="T18" fmla="*/ 398 w 875"/>
                <a:gd name="T19" fmla="*/ 0 h 1353"/>
                <a:gd name="T20" fmla="*/ 340 w 875"/>
                <a:gd name="T21" fmla="*/ 58 h 1353"/>
                <a:gd name="T22" fmla="*/ 398 w 875"/>
                <a:gd name="T23" fmla="*/ 116 h 1353"/>
                <a:gd name="T24" fmla="*/ 449 w 875"/>
                <a:gd name="T25" fmla="*/ 86 h 1353"/>
                <a:gd name="T26" fmla="*/ 511 w 875"/>
                <a:gd name="T27" fmla="*/ 127 h 1353"/>
                <a:gd name="T28" fmla="*/ 537 w 875"/>
                <a:gd name="T29" fmla="*/ 308 h 1353"/>
                <a:gd name="T30" fmla="*/ 302 w 875"/>
                <a:gd name="T31" fmla="*/ 591 h 1353"/>
                <a:gd name="T32" fmla="*/ 67 w 875"/>
                <a:gd name="T33" fmla="*/ 308 h 1353"/>
                <a:gd name="T34" fmla="*/ 93 w 875"/>
                <a:gd name="T35" fmla="*/ 127 h 1353"/>
                <a:gd name="T36" fmla="*/ 156 w 875"/>
                <a:gd name="T37" fmla="*/ 86 h 1353"/>
                <a:gd name="T38" fmla="*/ 207 w 875"/>
                <a:gd name="T39" fmla="*/ 116 h 1353"/>
                <a:gd name="T40" fmla="*/ 265 w 875"/>
                <a:gd name="T41" fmla="*/ 58 h 1353"/>
                <a:gd name="T42" fmla="*/ 207 w 875"/>
                <a:gd name="T43" fmla="*/ 0 h 1353"/>
                <a:gd name="T44" fmla="*/ 153 w 875"/>
                <a:gd name="T45" fmla="*/ 35 h 1353"/>
                <a:gd name="T46" fmla="*/ 56 w 875"/>
                <a:gd name="T47" fmla="*/ 94 h 1353"/>
                <a:gd name="T48" fmla="*/ 19 w 875"/>
                <a:gd name="T49" fmla="*/ 317 h 1353"/>
                <a:gd name="T50" fmla="*/ 181 w 875"/>
                <a:gd name="T51" fmla="*/ 585 h 1353"/>
                <a:gd name="T52" fmla="*/ 276 w 875"/>
                <a:gd name="T53" fmla="*/ 634 h 1353"/>
                <a:gd name="T54" fmla="*/ 276 w 875"/>
                <a:gd name="T55" fmla="*/ 933 h 1353"/>
                <a:gd name="T56" fmla="*/ 389 w 875"/>
                <a:gd name="T57" fmla="*/ 1240 h 1353"/>
                <a:gd name="T58" fmla="*/ 526 w 875"/>
                <a:gd name="T59" fmla="*/ 1287 h 1353"/>
                <a:gd name="T60" fmla="*/ 617 w 875"/>
                <a:gd name="T61" fmla="*/ 1268 h 1353"/>
                <a:gd name="T62" fmla="*/ 741 w 875"/>
                <a:gd name="T63" fmla="*/ 1353 h 1353"/>
                <a:gd name="T64" fmla="*/ 875 w 875"/>
                <a:gd name="T65" fmla="*/ 1219 h 1353"/>
                <a:gd name="T66" fmla="*/ 741 w 875"/>
                <a:gd name="T67" fmla="*/ 1085 h 1353"/>
                <a:gd name="T68" fmla="*/ 741 w 875"/>
                <a:gd name="T69" fmla="*/ 1302 h 1353"/>
                <a:gd name="T70" fmla="*/ 658 w 875"/>
                <a:gd name="T71" fmla="*/ 1219 h 1353"/>
                <a:gd name="T72" fmla="*/ 741 w 875"/>
                <a:gd name="T73" fmla="*/ 1135 h 1353"/>
                <a:gd name="T74" fmla="*/ 824 w 875"/>
                <a:gd name="T75" fmla="*/ 1219 h 1353"/>
                <a:gd name="T76" fmla="*/ 741 w 875"/>
                <a:gd name="T77" fmla="*/ 1302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5" h="1353">
                  <a:moveTo>
                    <a:pt x="741" y="1085"/>
                  </a:moveTo>
                  <a:cubicBezTo>
                    <a:pt x="669" y="1085"/>
                    <a:pt x="610" y="1143"/>
                    <a:pt x="607" y="1214"/>
                  </a:cubicBezTo>
                  <a:cubicBezTo>
                    <a:pt x="581" y="1228"/>
                    <a:pt x="503" y="1259"/>
                    <a:pt x="420" y="1198"/>
                  </a:cubicBezTo>
                  <a:cubicBezTo>
                    <a:pt x="348" y="1145"/>
                    <a:pt x="332" y="1044"/>
                    <a:pt x="329" y="984"/>
                  </a:cubicBezTo>
                  <a:cubicBezTo>
                    <a:pt x="329" y="634"/>
                    <a:pt x="329" y="634"/>
                    <a:pt x="329" y="634"/>
                  </a:cubicBezTo>
                  <a:cubicBezTo>
                    <a:pt x="352" y="626"/>
                    <a:pt x="387" y="612"/>
                    <a:pt x="424" y="585"/>
                  </a:cubicBezTo>
                  <a:cubicBezTo>
                    <a:pt x="482" y="543"/>
                    <a:pt x="557" y="462"/>
                    <a:pt x="586" y="317"/>
                  </a:cubicBezTo>
                  <a:cubicBezTo>
                    <a:pt x="604" y="221"/>
                    <a:pt x="592" y="146"/>
                    <a:pt x="549" y="94"/>
                  </a:cubicBezTo>
                  <a:cubicBezTo>
                    <a:pt x="519" y="60"/>
                    <a:pt x="482" y="43"/>
                    <a:pt x="451" y="35"/>
                  </a:cubicBezTo>
                  <a:cubicBezTo>
                    <a:pt x="442" y="14"/>
                    <a:pt x="422" y="0"/>
                    <a:pt x="398" y="0"/>
                  </a:cubicBezTo>
                  <a:cubicBezTo>
                    <a:pt x="366" y="0"/>
                    <a:pt x="340" y="26"/>
                    <a:pt x="340" y="58"/>
                  </a:cubicBezTo>
                  <a:cubicBezTo>
                    <a:pt x="340" y="90"/>
                    <a:pt x="366" y="116"/>
                    <a:pt x="398" y="116"/>
                  </a:cubicBezTo>
                  <a:cubicBezTo>
                    <a:pt x="420" y="116"/>
                    <a:pt x="439" y="104"/>
                    <a:pt x="449" y="86"/>
                  </a:cubicBezTo>
                  <a:cubicBezTo>
                    <a:pt x="470" y="93"/>
                    <a:pt x="493" y="105"/>
                    <a:pt x="511" y="127"/>
                  </a:cubicBezTo>
                  <a:cubicBezTo>
                    <a:pt x="544" y="166"/>
                    <a:pt x="553" y="227"/>
                    <a:pt x="537" y="308"/>
                  </a:cubicBezTo>
                  <a:cubicBezTo>
                    <a:pt x="496" y="521"/>
                    <a:pt x="343" y="579"/>
                    <a:pt x="302" y="591"/>
                  </a:cubicBezTo>
                  <a:cubicBezTo>
                    <a:pt x="261" y="579"/>
                    <a:pt x="109" y="521"/>
                    <a:pt x="67" y="308"/>
                  </a:cubicBezTo>
                  <a:cubicBezTo>
                    <a:pt x="52" y="227"/>
                    <a:pt x="60" y="166"/>
                    <a:pt x="93" y="127"/>
                  </a:cubicBezTo>
                  <a:cubicBezTo>
                    <a:pt x="112" y="105"/>
                    <a:pt x="135" y="93"/>
                    <a:pt x="156" y="86"/>
                  </a:cubicBezTo>
                  <a:cubicBezTo>
                    <a:pt x="165" y="104"/>
                    <a:pt x="185" y="116"/>
                    <a:pt x="207" y="116"/>
                  </a:cubicBezTo>
                  <a:cubicBezTo>
                    <a:pt x="239" y="116"/>
                    <a:pt x="265" y="90"/>
                    <a:pt x="265" y="58"/>
                  </a:cubicBezTo>
                  <a:cubicBezTo>
                    <a:pt x="265" y="26"/>
                    <a:pt x="239" y="0"/>
                    <a:pt x="207" y="0"/>
                  </a:cubicBezTo>
                  <a:cubicBezTo>
                    <a:pt x="183" y="0"/>
                    <a:pt x="162" y="14"/>
                    <a:pt x="153" y="35"/>
                  </a:cubicBezTo>
                  <a:cubicBezTo>
                    <a:pt x="123" y="43"/>
                    <a:pt x="85" y="60"/>
                    <a:pt x="56" y="94"/>
                  </a:cubicBezTo>
                  <a:cubicBezTo>
                    <a:pt x="13" y="146"/>
                    <a:pt x="0" y="221"/>
                    <a:pt x="19" y="317"/>
                  </a:cubicBezTo>
                  <a:cubicBezTo>
                    <a:pt x="47" y="462"/>
                    <a:pt x="122" y="543"/>
                    <a:pt x="181" y="585"/>
                  </a:cubicBezTo>
                  <a:cubicBezTo>
                    <a:pt x="218" y="612"/>
                    <a:pt x="253" y="626"/>
                    <a:pt x="276" y="634"/>
                  </a:cubicBezTo>
                  <a:cubicBezTo>
                    <a:pt x="276" y="933"/>
                    <a:pt x="276" y="933"/>
                    <a:pt x="276" y="933"/>
                  </a:cubicBezTo>
                  <a:cubicBezTo>
                    <a:pt x="275" y="952"/>
                    <a:pt x="264" y="1148"/>
                    <a:pt x="389" y="1240"/>
                  </a:cubicBezTo>
                  <a:cubicBezTo>
                    <a:pt x="436" y="1275"/>
                    <a:pt x="484" y="1287"/>
                    <a:pt x="526" y="1287"/>
                  </a:cubicBezTo>
                  <a:cubicBezTo>
                    <a:pt x="561" y="1287"/>
                    <a:pt x="593" y="1279"/>
                    <a:pt x="617" y="1268"/>
                  </a:cubicBezTo>
                  <a:cubicBezTo>
                    <a:pt x="636" y="1318"/>
                    <a:pt x="685" y="1353"/>
                    <a:pt x="741" y="1353"/>
                  </a:cubicBezTo>
                  <a:cubicBezTo>
                    <a:pt x="815" y="1353"/>
                    <a:pt x="875" y="1293"/>
                    <a:pt x="875" y="1219"/>
                  </a:cubicBezTo>
                  <a:cubicBezTo>
                    <a:pt x="875" y="1145"/>
                    <a:pt x="815" y="1085"/>
                    <a:pt x="741" y="1085"/>
                  </a:cubicBezTo>
                  <a:close/>
                  <a:moveTo>
                    <a:pt x="741" y="1302"/>
                  </a:moveTo>
                  <a:cubicBezTo>
                    <a:pt x="695" y="1302"/>
                    <a:pt x="658" y="1265"/>
                    <a:pt x="658" y="1219"/>
                  </a:cubicBezTo>
                  <a:cubicBezTo>
                    <a:pt x="658" y="1173"/>
                    <a:pt x="695" y="1135"/>
                    <a:pt x="741" y="1135"/>
                  </a:cubicBezTo>
                  <a:cubicBezTo>
                    <a:pt x="787" y="1135"/>
                    <a:pt x="824" y="1173"/>
                    <a:pt x="824" y="1219"/>
                  </a:cubicBezTo>
                  <a:cubicBezTo>
                    <a:pt x="824" y="1265"/>
                    <a:pt x="787" y="1302"/>
                    <a:pt x="741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59" name="Oval 90"/>
            <p:cNvSpPr>
              <a:spLocks noChangeArrowheads="1"/>
            </p:cNvSpPr>
            <p:nvPr/>
          </p:nvSpPr>
          <p:spPr bwMode="auto">
            <a:xfrm>
              <a:off x="8997918" y="4557767"/>
              <a:ext cx="25993" cy="249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60" name="组合 159"/>
          <p:cNvGrpSpPr>
            <a:grpSpLocks/>
          </p:cNvGrpSpPr>
          <p:nvPr/>
        </p:nvGrpSpPr>
        <p:grpSpPr>
          <a:xfrm>
            <a:off x="6497195" y="5581243"/>
            <a:ext cx="720000" cy="720000"/>
            <a:chOff x="9240852" y="4174871"/>
            <a:chExt cx="503862" cy="502863"/>
          </a:xfrm>
        </p:grpSpPr>
        <p:sp>
          <p:nvSpPr>
            <p:cNvPr id="161" name="Oval 24"/>
            <p:cNvSpPr>
              <a:spLocks noChangeArrowheads="1"/>
            </p:cNvSpPr>
            <p:nvPr/>
          </p:nvSpPr>
          <p:spPr bwMode="auto">
            <a:xfrm>
              <a:off x="9240852" y="417487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62" name="Freeform 91"/>
            <p:cNvSpPr>
              <a:spLocks noEditPoints="1"/>
            </p:cNvSpPr>
            <p:nvPr/>
          </p:nvSpPr>
          <p:spPr bwMode="auto">
            <a:xfrm>
              <a:off x="9369816" y="4250850"/>
              <a:ext cx="252931" cy="344906"/>
            </a:xfrm>
            <a:custGeom>
              <a:avLst/>
              <a:gdLst>
                <a:gd name="T0" fmla="*/ 525 w 956"/>
                <a:gd name="T1" fmla="*/ 129 h 1307"/>
                <a:gd name="T2" fmla="*/ 186 w 956"/>
                <a:gd name="T3" fmla="*/ 982 h 1307"/>
                <a:gd name="T4" fmla="*/ 19 w 956"/>
                <a:gd name="T5" fmla="*/ 1297 h 1307"/>
                <a:gd name="T6" fmla="*/ 242 w 956"/>
                <a:gd name="T7" fmla="*/ 1019 h 1307"/>
                <a:gd name="T8" fmla="*/ 890 w 956"/>
                <a:gd name="T9" fmla="*/ 368 h 1307"/>
                <a:gd name="T10" fmla="*/ 540 w 956"/>
                <a:gd name="T11" fmla="*/ 214 h 1307"/>
                <a:gd name="T12" fmla="*/ 620 w 956"/>
                <a:gd name="T13" fmla="*/ 255 h 1307"/>
                <a:gd name="T14" fmla="*/ 609 w 956"/>
                <a:gd name="T15" fmla="*/ 271 h 1307"/>
                <a:gd name="T16" fmla="*/ 540 w 956"/>
                <a:gd name="T17" fmla="*/ 214 h 1307"/>
                <a:gd name="T18" fmla="*/ 503 w 956"/>
                <a:gd name="T19" fmla="*/ 287 h 1307"/>
                <a:gd name="T20" fmla="*/ 572 w 956"/>
                <a:gd name="T21" fmla="*/ 344 h 1307"/>
                <a:gd name="T22" fmla="*/ 492 w 956"/>
                <a:gd name="T23" fmla="*/ 303 h 1307"/>
                <a:gd name="T24" fmla="*/ 436 w 956"/>
                <a:gd name="T25" fmla="*/ 372 h 1307"/>
                <a:gd name="T26" fmla="*/ 516 w 956"/>
                <a:gd name="T27" fmla="*/ 414 h 1307"/>
                <a:gd name="T28" fmla="*/ 505 w 956"/>
                <a:gd name="T29" fmla="*/ 430 h 1307"/>
                <a:gd name="T30" fmla="*/ 436 w 956"/>
                <a:gd name="T31" fmla="*/ 372 h 1307"/>
                <a:gd name="T32" fmla="*/ 392 w 956"/>
                <a:gd name="T33" fmla="*/ 455 h 1307"/>
                <a:gd name="T34" fmla="*/ 462 w 956"/>
                <a:gd name="T35" fmla="*/ 513 h 1307"/>
                <a:gd name="T36" fmla="*/ 382 w 956"/>
                <a:gd name="T37" fmla="*/ 471 h 1307"/>
                <a:gd name="T38" fmla="*/ 324 w 956"/>
                <a:gd name="T39" fmla="*/ 542 h 1307"/>
                <a:gd name="T40" fmla="*/ 405 w 956"/>
                <a:gd name="T41" fmla="*/ 583 h 1307"/>
                <a:gd name="T42" fmla="*/ 394 w 956"/>
                <a:gd name="T43" fmla="*/ 599 h 1307"/>
                <a:gd name="T44" fmla="*/ 324 w 956"/>
                <a:gd name="T45" fmla="*/ 542 h 1307"/>
                <a:gd name="T46" fmla="*/ 290 w 956"/>
                <a:gd name="T47" fmla="*/ 612 h 1307"/>
                <a:gd name="T48" fmla="*/ 359 w 956"/>
                <a:gd name="T49" fmla="*/ 669 h 1307"/>
                <a:gd name="T50" fmla="*/ 279 w 956"/>
                <a:gd name="T51" fmla="*/ 627 h 1307"/>
                <a:gd name="T52" fmla="*/ 227 w 956"/>
                <a:gd name="T53" fmla="*/ 706 h 1307"/>
                <a:gd name="T54" fmla="*/ 238 w 956"/>
                <a:gd name="T55" fmla="*/ 691 h 1307"/>
                <a:gd name="T56" fmla="*/ 308 w 956"/>
                <a:gd name="T57" fmla="*/ 748 h 1307"/>
                <a:gd name="T58" fmla="*/ 227 w 956"/>
                <a:gd name="T59" fmla="*/ 706 h 1307"/>
                <a:gd name="T60" fmla="*/ 347 w 956"/>
                <a:gd name="T61" fmla="*/ 846 h 1307"/>
                <a:gd name="T62" fmla="*/ 298 w 956"/>
                <a:gd name="T63" fmla="*/ 837 h 1307"/>
                <a:gd name="T64" fmla="*/ 661 w 956"/>
                <a:gd name="T65" fmla="*/ 271 h 1307"/>
                <a:gd name="T66" fmla="*/ 710 w 956"/>
                <a:gd name="T67" fmla="*/ 28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6" h="1307">
                  <a:moveTo>
                    <a:pt x="827" y="66"/>
                  </a:moveTo>
                  <a:cubicBezTo>
                    <a:pt x="727" y="0"/>
                    <a:pt x="591" y="28"/>
                    <a:pt x="525" y="129"/>
                  </a:cubicBezTo>
                  <a:cubicBezTo>
                    <a:pt x="179" y="656"/>
                    <a:pt x="179" y="656"/>
                    <a:pt x="179" y="656"/>
                  </a:cubicBezTo>
                  <a:cubicBezTo>
                    <a:pt x="186" y="982"/>
                    <a:pt x="186" y="982"/>
                    <a:pt x="186" y="982"/>
                  </a:cubicBezTo>
                  <a:cubicBezTo>
                    <a:pt x="10" y="1250"/>
                    <a:pt x="10" y="1250"/>
                    <a:pt x="10" y="1250"/>
                  </a:cubicBezTo>
                  <a:cubicBezTo>
                    <a:pt x="0" y="1266"/>
                    <a:pt x="4" y="1287"/>
                    <a:pt x="19" y="1297"/>
                  </a:cubicBezTo>
                  <a:cubicBezTo>
                    <a:pt x="35" y="1307"/>
                    <a:pt x="55" y="1303"/>
                    <a:pt x="66" y="1287"/>
                  </a:cubicBezTo>
                  <a:cubicBezTo>
                    <a:pt x="242" y="1019"/>
                    <a:pt x="242" y="1019"/>
                    <a:pt x="242" y="1019"/>
                  </a:cubicBezTo>
                  <a:cubicBezTo>
                    <a:pt x="544" y="896"/>
                    <a:pt x="544" y="896"/>
                    <a:pt x="544" y="896"/>
                  </a:cubicBezTo>
                  <a:cubicBezTo>
                    <a:pt x="890" y="368"/>
                    <a:pt x="890" y="368"/>
                    <a:pt x="890" y="368"/>
                  </a:cubicBezTo>
                  <a:cubicBezTo>
                    <a:pt x="956" y="268"/>
                    <a:pt x="928" y="132"/>
                    <a:pt x="827" y="66"/>
                  </a:cubicBezTo>
                  <a:close/>
                  <a:moveTo>
                    <a:pt x="540" y="214"/>
                  </a:moveTo>
                  <a:cubicBezTo>
                    <a:pt x="543" y="209"/>
                    <a:pt x="548" y="208"/>
                    <a:pt x="553" y="211"/>
                  </a:cubicBezTo>
                  <a:cubicBezTo>
                    <a:pt x="620" y="255"/>
                    <a:pt x="620" y="255"/>
                    <a:pt x="620" y="255"/>
                  </a:cubicBezTo>
                  <a:cubicBezTo>
                    <a:pt x="624" y="258"/>
                    <a:pt x="625" y="264"/>
                    <a:pt x="623" y="268"/>
                  </a:cubicBezTo>
                  <a:cubicBezTo>
                    <a:pt x="620" y="272"/>
                    <a:pt x="614" y="274"/>
                    <a:pt x="609" y="271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38" y="224"/>
                    <a:pt x="537" y="218"/>
                    <a:pt x="540" y="214"/>
                  </a:cubicBezTo>
                  <a:close/>
                  <a:moveTo>
                    <a:pt x="490" y="290"/>
                  </a:moveTo>
                  <a:cubicBezTo>
                    <a:pt x="493" y="286"/>
                    <a:pt x="498" y="284"/>
                    <a:pt x="503" y="287"/>
                  </a:cubicBezTo>
                  <a:cubicBezTo>
                    <a:pt x="570" y="331"/>
                    <a:pt x="570" y="331"/>
                    <a:pt x="570" y="331"/>
                  </a:cubicBezTo>
                  <a:cubicBezTo>
                    <a:pt x="574" y="334"/>
                    <a:pt x="575" y="340"/>
                    <a:pt x="572" y="344"/>
                  </a:cubicBezTo>
                  <a:cubicBezTo>
                    <a:pt x="570" y="349"/>
                    <a:pt x="564" y="350"/>
                    <a:pt x="559" y="347"/>
                  </a:cubicBezTo>
                  <a:cubicBezTo>
                    <a:pt x="492" y="303"/>
                    <a:pt x="492" y="303"/>
                    <a:pt x="492" y="303"/>
                  </a:cubicBezTo>
                  <a:cubicBezTo>
                    <a:pt x="488" y="300"/>
                    <a:pt x="487" y="294"/>
                    <a:pt x="490" y="290"/>
                  </a:cubicBezTo>
                  <a:close/>
                  <a:moveTo>
                    <a:pt x="436" y="372"/>
                  </a:moveTo>
                  <a:cubicBezTo>
                    <a:pt x="438" y="368"/>
                    <a:pt x="444" y="367"/>
                    <a:pt x="449" y="370"/>
                  </a:cubicBezTo>
                  <a:cubicBezTo>
                    <a:pt x="516" y="414"/>
                    <a:pt x="516" y="414"/>
                    <a:pt x="516" y="414"/>
                  </a:cubicBezTo>
                  <a:cubicBezTo>
                    <a:pt x="520" y="417"/>
                    <a:pt x="521" y="422"/>
                    <a:pt x="518" y="427"/>
                  </a:cubicBezTo>
                  <a:cubicBezTo>
                    <a:pt x="515" y="431"/>
                    <a:pt x="510" y="432"/>
                    <a:pt x="505" y="430"/>
                  </a:cubicBezTo>
                  <a:cubicBezTo>
                    <a:pt x="438" y="386"/>
                    <a:pt x="438" y="386"/>
                    <a:pt x="438" y="386"/>
                  </a:cubicBezTo>
                  <a:cubicBezTo>
                    <a:pt x="434" y="383"/>
                    <a:pt x="433" y="377"/>
                    <a:pt x="436" y="372"/>
                  </a:cubicBezTo>
                  <a:close/>
                  <a:moveTo>
                    <a:pt x="379" y="458"/>
                  </a:moveTo>
                  <a:cubicBezTo>
                    <a:pt x="382" y="454"/>
                    <a:pt x="388" y="453"/>
                    <a:pt x="392" y="455"/>
                  </a:cubicBezTo>
                  <a:cubicBezTo>
                    <a:pt x="459" y="499"/>
                    <a:pt x="459" y="499"/>
                    <a:pt x="459" y="499"/>
                  </a:cubicBezTo>
                  <a:cubicBezTo>
                    <a:pt x="464" y="502"/>
                    <a:pt x="465" y="508"/>
                    <a:pt x="462" y="513"/>
                  </a:cubicBezTo>
                  <a:cubicBezTo>
                    <a:pt x="459" y="517"/>
                    <a:pt x="453" y="518"/>
                    <a:pt x="449" y="515"/>
                  </a:cubicBezTo>
                  <a:cubicBezTo>
                    <a:pt x="382" y="471"/>
                    <a:pt x="382" y="471"/>
                    <a:pt x="382" y="471"/>
                  </a:cubicBezTo>
                  <a:cubicBezTo>
                    <a:pt x="378" y="468"/>
                    <a:pt x="376" y="463"/>
                    <a:pt x="379" y="458"/>
                  </a:cubicBezTo>
                  <a:close/>
                  <a:moveTo>
                    <a:pt x="324" y="542"/>
                  </a:moveTo>
                  <a:cubicBezTo>
                    <a:pt x="327" y="537"/>
                    <a:pt x="333" y="536"/>
                    <a:pt x="338" y="539"/>
                  </a:cubicBezTo>
                  <a:cubicBezTo>
                    <a:pt x="405" y="583"/>
                    <a:pt x="405" y="583"/>
                    <a:pt x="405" y="583"/>
                  </a:cubicBezTo>
                  <a:cubicBezTo>
                    <a:pt x="409" y="586"/>
                    <a:pt x="410" y="592"/>
                    <a:pt x="407" y="596"/>
                  </a:cubicBezTo>
                  <a:cubicBezTo>
                    <a:pt x="404" y="600"/>
                    <a:pt x="399" y="601"/>
                    <a:pt x="394" y="599"/>
                  </a:cubicBezTo>
                  <a:cubicBezTo>
                    <a:pt x="327" y="555"/>
                    <a:pt x="327" y="555"/>
                    <a:pt x="327" y="555"/>
                  </a:cubicBezTo>
                  <a:cubicBezTo>
                    <a:pt x="323" y="552"/>
                    <a:pt x="322" y="546"/>
                    <a:pt x="324" y="542"/>
                  </a:cubicBezTo>
                  <a:close/>
                  <a:moveTo>
                    <a:pt x="277" y="614"/>
                  </a:moveTo>
                  <a:cubicBezTo>
                    <a:pt x="280" y="610"/>
                    <a:pt x="285" y="609"/>
                    <a:pt x="290" y="612"/>
                  </a:cubicBezTo>
                  <a:cubicBezTo>
                    <a:pt x="357" y="656"/>
                    <a:pt x="357" y="656"/>
                    <a:pt x="357" y="656"/>
                  </a:cubicBezTo>
                  <a:cubicBezTo>
                    <a:pt x="361" y="658"/>
                    <a:pt x="362" y="664"/>
                    <a:pt x="359" y="669"/>
                  </a:cubicBezTo>
                  <a:cubicBezTo>
                    <a:pt x="357" y="673"/>
                    <a:pt x="351" y="674"/>
                    <a:pt x="346" y="671"/>
                  </a:cubicBezTo>
                  <a:cubicBezTo>
                    <a:pt x="279" y="627"/>
                    <a:pt x="279" y="627"/>
                    <a:pt x="279" y="627"/>
                  </a:cubicBezTo>
                  <a:cubicBezTo>
                    <a:pt x="275" y="625"/>
                    <a:pt x="274" y="619"/>
                    <a:pt x="277" y="614"/>
                  </a:cubicBezTo>
                  <a:close/>
                  <a:moveTo>
                    <a:pt x="227" y="706"/>
                  </a:moveTo>
                  <a:cubicBezTo>
                    <a:pt x="223" y="704"/>
                    <a:pt x="222" y="698"/>
                    <a:pt x="225" y="693"/>
                  </a:cubicBezTo>
                  <a:cubicBezTo>
                    <a:pt x="228" y="689"/>
                    <a:pt x="233" y="688"/>
                    <a:pt x="238" y="691"/>
                  </a:cubicBezTo>
                  <a:cubicBezTo>
                    <a:pt x="305" y="735"/>
                    <a:pt x="305" y="735"/>
                    <a:pt x="305" y="735"/>
                  </a:cubicBezTo>
                  <a:cubicBezTo>
                    <a:pt x="309" y="737"/>
                    <a:pt x="310" y="743"/>
                    <a:pt x="308" y="748"/>
                  </a:cubicBezTo>
                  <a:cubicBezTo>
                    <a:pt x="305" y="752"/>
                    <a:pt x="299" y="753"/>
                    <a:pt x="294" y="750"/>
                  </a:cubicBezTo>
                  <a:lnTo>
                    <a:pt x="227" y="706"/>
                  </a:lnTo>
                  <a:close/>
                  <a:moveTo>
                    <a:pt x="706" y="301"/>
                  </a:moveTo>
                  <a:cubicBezTo>
                    <a:pt x="347" y="846"/>
                    <a:pt x="347" y="846"/>
                    <a:pt x="347" y="846"/>
                  </a:cubicBezTo>
                  <a:cubicBezTo>
                    <a:pt x="339" y="859"/>
                    <a:pt x="322" y="862"/>
                    <a:pt x="310" y="854"/>
                  </a:cubicBezTo>
                  <a:cubicBezTo>
                    <a:pt x="304" y="850"/>
                    <a:pt x="300" y="844"/>
                    <a:pt x="298" y="837"/>
                  </a:cubicBezTo>
                  <a:cubicBezTo>
                    <a:pt x="297" y="830"/>
                    <a:pt x="298" y="823"/>
                    <a:pt x="302" y="817"/>
                  </a:cubicBezTo>
                  <a:cubicBezTo>
                    <a:pt x="661" y="271"/>
                    <a:pt x="661" y="271"/>
                    <a:pt x="661" y="271"/>
                  </a:cubicBezTo>
                  <a:cubicBezTo>
                    <a:pt x="669" y="258"/>
                    <a:pt x="686" y="255"/>
                    <a:pt x="698" y="263"/>
                  </a:cubicBezTo>
                  <a:cubicBezTo>
                    <a:pt x="704" y="267"/>
                    <a:pt x="708" y="273"/>
                    <a:pt x="710" y="280"/>
                  </a:cubicBezTo>
                  <a:cubicBezTo>
                    <a:pt x="711" y="287"/>
                    <a:pt x="710" y="294"/>
                    <a:pt x="706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63" name="组合 162"/>
          <p:cNvGrpSpPr>
            <a:grpSpLocks/>
          </p:cNvGrpSpPr>
          <p:nvPr/>
        </p:nvGrpSpPr>
        <p:grpSpPr>
          <a:xfrm>
            <a:off x="2006819" y="4707061"/>
            <a:ext cx="720000" cy="720000"/>
            <a:chOff x="6298656" y="4761711"/>
            <a:chExt cx="502863" cy="502863"/>
          </a:xfrm>
        </p:grpSpPr>
        <p:sp>
          <p:nvSpPr>
            <p:cNvPr id="164" name="Oval 39"/>
            <p:cNvSpPr>
              <a:spLocks noChangeArrowheads="1"/>
            </p:cNvSpPr>
            <p:nvPr/>
          </p:nvSpPr>
          <p:spPr bwMode="auto">
            <a:xfrm>
              <a:off x="6298656" y="476171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65" name="Freeform 92"/>
            <p:cNvSpPr>
              <a:spLocks noEditPoints="1"/>
            </p:cNvSpPr>
            <p:nvPr/>
          </p:nvSpPr>
          <p:spPr bwMode="auto">
            <a:xfrm>
              <a:off x="6470609" y="4812697"/>
              <a:ext cx="158957" cy="401890"/>
            </a:xfrm>
            <a:custGeom>
              <a:avLst/>
              <a:gdLst>
                <a:gd name="T0" fmla="*/ 0 w 604"/>
                <a:gd name="T1" fmla="*/ 0 h 1523"/>
                <a:gd name="T2" fmla="*/ 0 w 604"/>
                <a:gd name="T3" fmla="*/ 135 h 1523"/>
                <a:gd name="T4" fmla="*/ 80 w 604"/>
                <a:gd name="T5" fmla="*/ 135 h 1523"/>
                <a:gd name="T6" fmla="*/ 80 w 604"/>
                <a:gd name="T7" fmla="*/ 1301 h 1523"/>
                <a:gd name="T8" fmla="*/ 302 w 604"/>
                <a:gd name="T9" fmla="*/ 1523 h 1523"/>
                <a:gd name="T10" fmla="*/ 524 w 604"/>
                <a:gd name="T11" fmla="*/ 1301 h 1523"/>
                <a:gd name="T12" fmla="*/ 524 w 604"/>
                <a:gd name="T13" fmla="*/ 135 h 1523"/>
                <a:gd name="T14" fmla="*/ 604 w 604"/>
                <a:gd name="T15" fmla="*/ 135 h 1523"/>
                <a:gd name="T16" fmla="*/ 604 w 604"/>
                <a:gd name="T17" fmla="*/ 0 h 1523"/>
                <a:gd name="T18" fmla="*/ 0 w 604"/>
                <a:gd name="T19" fmla="*/ 0 h 1523"/>
                <a:gd name="T20" fmla="*/ 485 w 604"/>
                <a:gd name="T21" fmla="*/ 1301 h 1523"/>
                <a:gd name="T22" fmla="*/ 302 w 604"/>
                <a:gd name="T23" fmla="*/ 1484 h 1523"/>
                <a:gd name="T24" fmla="*/ 119 w 604"/>
                <a:gd name="T25" fmla="*/ 1301 h 1523"/>
                <a:gd name="T26" fmla="*/ 119 w 604"/>
                <a:gd name="T27" fmla="*/ 1284 h 1523"/>
                <a:gd name="T28" fmla="*/ 221 w 604"/>
                <a:gd name="T29" fmla="*/ 1284 h 1523"/>
                <a:gd name="T30" fmla="*/ 221 w 604"/>
                <a:gd name="T31" fmla="*/ 1185 h 1523"/>
                <a:gd name="T32" fmla="*/ 119 w 604"/>
                <a:gd name="T33" fmla="*/ 1185 h 1523"/>
                <a:gd name="T34" fmla="*/ 119 w 604"/>
                <a:gd name="T35" fmla="*/ 1073 h 1523"/>
                <a:gd name="T36" fmla="*/ 221 w 604"/>
                <a:gd name="T37" fmla="*/ 1073 h 1523"/>
                <a:gd name="T38" fmla="*/ 221 w 604"/>
                <a:gd name="T39" fmla="*/ 974 h 1523"/>
                <a:gd name="T40" fmla="*/ 119 w 604"/>
                <a:gd name="T41" fmla="*/ 974 h 1523"/>
                <a:gd name="T42" fmla="*/ 119 w 604"/>
                <a:gd name="T43" fmla="*/ 860 h 1523"/>
                <a:gd name="T44" fmla="*/ 221 w 604"/>
                <a:gd name="T45" fmla="*/ 860 h 1523"/>
                <a:gd name="T46" fmla="*/ 221 w 604"/>
                <a:gd name="T47" fmla="*/ 761 h 1523"/>
                <a:gd name="T48" fmla="*/ 119 w 604"/>
                <a:gd name="T49" fmla="*/ 761 h 1523"/>
                <a:gd name="T50" fmla="*/ 119 w 604"/>
                <a:gd name="T51" fmla="*/ 657 h 1523"/>
                <a:gd name="T52" fmla="*/ 221 w 604"/>
                <a:gd name="T53" fmla="*/ 657 h 1523"/>
                <a:gd name="T54" fmla="*/ 221 w 604"/>
                <a:gd name="T55" fmla="*/ 558 h 1523"/>
                <a:gd name="T56" fmla="*/ 119 w 604"/>
                <a:gd name="T57" fmla="*/ 558 h 1523"/>
                <a:gd name="T58" fmla="*/ 119 w 604"/>
                <a:gd name="T59" fmla="*/ 439 h 1523"/>
                <a:gd name="T60" fmla="*/ 221 w 604"/>
                <a:gd name="T61" fmla="*/ 439 h 1523"/>
                <a:gd name="T62" fmla="*/ 221 w 604"/>
                <a:gd name="T63" fmla="*/ 340 h 1523"/>
                <a:gd name="T64" fmla="*/ 119 w 604"/>
                <a:gd name="T65" fmla="*/ 340 h 1523"/>
                <a:gd name="T66" fmla="*/ 119 w 604"/>
                <a:gd name="T67" fmla="*/ 135 h 1523"/>
                <a:gd name="T68" fmla="*/ 485 w 604"/>
                <a:gd name="T69" fmla="*/ 135 h 1523"/>
                <a:gd name="T70" fmla="*/ 485 w 604"/>
                <a:gd name="T71" fmla="*/ 1301 h 1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4" h="1523">
                  <a:moveTo>
                    <a:pt x="0" y="0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01"/>
                    <a:pt x="80" y="1301"/>
                    <a:pt x="80" y="1301"/>
                  </a:cubicBezTo>
                  <a:cubicBezTo>
                    <a:pt x="80" y="1424"/>
                    <a:pt x="179" y="1523"/>
                    <a:pt x="302" y="1523"/>
                  </a:cubicBezTo>
                  <a:cubicBezTo>
                    <a:pt x="424" y="1523"/>
                    <a:pt x="524" y="1424"/>
                    <a:pt x="524" y="1301"/>
                  </a:cubicBezTo>
                  <a:cubicBezTo>
                    <a:pt x="524" y="135"/>
                    <a:pt x="524" y="135"/>
                    <a:pt x="52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0"/>
                    <a:pt x="604" y="0"/>
                    <a:pt x="604" y="0"/>
                  </a:cubicBezTo>
                  <a:lnTo>
                    <a:pt x="0" y="0"/>
                  </a:lnTo>
                  <a:close/>
                  <a:moveTo>
                    <a:pt x="485" y="1301"/>
                  </a:moveTo>
                  <a:cubicBezTo>
                    <a:pt x="485" y="1402"/>
                    <a:pt x="403" y="1484"/>
                    <a:pt x="302" y="1484"/>
                  </a:cubicBezTo>
                  <a:cubicBezTo>
                    <a:pt x="201" y="1484"/>
                    <a:pt x="119" y="1402"/>
                    <a:pt x="119" y="1301"/>
                  </a:cubicBezTo>
                  <a:cubicBezTo>
                    <a:pt x="119" y="1284"/>
                    <a:pt x="119" y="1284"/>
                    <a:pt x="119" y="1284"/>
                  </a:cubicBezTo>
                  <a:cubicBezTo>
                    <a:pt x="221" y="1284"/>
                    <a:pt x="221" y="1284"/>
                    <a:pt x="221" y="1284"/>
                  </a:cubicBezTo>
                  <a:cubicBezTo>
                    <a:pt x="221" y="1185"/>
                    <a:pt x="221" y="1185"/>
                    <a:pt x="221" y="1185"/>
                  </a:cubicBezTo>
                  <a:cubicBezTo>
                    <a:pt x="119" y="1185"/>
                    <a:pt x="119" y="1185"/>
                    <a:pt x="119" y="1185"/>
                  </a:cubicBezTo>
                  <a:cubicBezTo>
                    <a:pt x="119" y="1073"/>
                    <a:pt x="119" y="1073"/>
                    <a:pt x="119" y="1073"/>
                  </a:cubicBezTo>
                  <a:cubicBezTo>
                    <a:pt x="221" y="1073"/>
                    <a:pt x="221" y="1073"/>
                    <a:pt x="221" y="1073"/>
                  </a:cubicBezTo>
                  <a:cubicBezTo>
                    <a:pt x="221" y="974"/>
                    <a:pt x="221" y="974"/>
                    <a:pt x="221" y="974"/>
                  </a:cubicBezTo>
                  <a:cubicBezTo>
                    <a:pt x="119" y="974"/>
                    <a:pt x="119" y="974"/>
                    <a:pt x="119" y="974"/>
                  </a:cubicBezTo>
                  <a:cubicBezTo>
                    <a:pt x="119" y="860"/>
                    <a:pt x="119" y="860"/>
                    <a:pt x="119" y="860"/>
                  </a:cubicBezTo>
                  <a:cubicBezTo>
                    <a:pt x="221" y="860"/>
                    <a:pt x="221" y="860"/>
                    <a:pt x="221" y="860"/>
                  </a:cubicBezTo>
                  <a:cubicBezTo>
                    <a:pt x="221" y="761"/>
                    <a:pt x="221" y="761"/>
                    <a:pt x="221" y="761"/>
                  </a:cubicBezTo>
                  <a:cubicBezTo>
                    <a:pt x="119" y="761"/>
                    <a:pt x="119" y="761"/>
                    <a:pt x="119" y="761"/>
                  </a:cubicBezTo>
                  <a:cubicBezTo>
                    <a:pt x="119" y="657"/>
                    <a:pt x="119" y="657"/>
                    <a:pt x="119" y="657"/>
                  </a:cubicBezTo>
                  <a:cubicBezTo>
                    <a:pt x="221" y="657"/>
                    <a:pt x="221" y="657"/>
                    <a:pt x="221" y="657"/>
                  </a:cubicBezTo>
                  <a:cubicBezTo>
                    <a:pt x="221" y="558"/>
                    <a:pt x="221" y="558"/>
                    <a:pt x="221" y="558"/>
                  </a:cubicBezTo>
                  <a:cubicBezTo>
                    <a:pt x="119" y="558"/>
                    <a:pt x="119" y="558"/>
                    <a:pt x="119" y="558"/>
                  </a:cubicBezTo>
                  <a:cubicBezTo>
                    <a:pt x="119" y="439"/>
                    <a:pt x="119" y="439"/>
                    <a:pt x="119" y="439"/>
                  </a:cubicBezTo>
                  <a:cubicBezTo>
                    <a:pt x="221" y="439"/>
                    <a:pt x="221" y="439"/>
                    <a:pt x="221" y="439"/>
                  </a:cubicBezTo>
                  <a:cubicBezTo>
                    <a:pt x="221" y="340"/>
                    <a:pt x="221" y="340"/>
                    <a:pt x="221" y="340"/>
                  </a:cubicBezTo>
                  <a:cubicBezTo>
                    <a:pt x="119" y="340"/>
                    <a:pt x="119" y="340"/>
                    <a:pt x="119" y="340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485" y="135"/>
                    <a:pt x="485" y="135"/>
                    <a:pt x="485" y="135"/>
                  </a:cubicBezTo>
                  <a:lnTo>
                    <a:pt x="485" y="1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66" name="组合 165"/>
          <p:cNvGrpSpPr>
            <a:grpSpLocks/>
          </p:cNvGrpSpPr>
          <p:nvPr/>
        </p:nvGrpSpPr>
        <p:grpSpPr>
          <a:xfrm>
            <a:off x="3130705" y="4687567"/>
            <a:ext cx="720000" cy="720000"/>
            <a:chOff x="6904490" y="4761711"/>
            <a:chExt cx="502863" cy="502863"/>
          </a:xfrm>
        </p:grpSpPr>
        <p:sp>
          <p:nvSpPr>
            <p:cNvPr id="167" name="Oval 40"/>
            <p:cNvSpPr>
              <a:spLocks noChangeArrowheads="1"/>
            </p:cNvSpPr>
            <p:nvPr/>
          </p:nvSpPr>
          <p:spPr bwMode="auto">
            <a:xfrm>
              <a:off x="6904490" y="476171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68" name="Rectangle 93"/>
            <p:cNvSpPr>
              <a:spLocks noChangeArrowheads="1"/>
            </p:cNvSpPr>
            <p:nvPr/>
          </p:nvSpPr>
          <p:spPr bwMode="auto">
            <a:xfrm>
              <a:off x="7088440" y="4886676"/>
              <a:ext cx="21994" cy="79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69" name="Rectangle 94"/>
            <p:cNvSpPr>
              <a:spLocks noChangeArrowheads="1"/>
            </p:cNvSpPr>
            <p:nvPr/>
          </p:nvSpPr>
          <p:spPr bwMode="auto">
            <a:xfrm>
              <a:off x="7088440" y="4907671"/>
              <a:ext cx="21994" cy="69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0" name="Rectangle 95"/>
            <p:cNvSpPr>
              <a:spLocks noChangeArrowheads="1"/>
            </p:cNvSpPr>
            <p:nvPr/>
          </p:nvSpPr>
          <p:spPr bwMode="auto">
            <a:xfrm>
              <a:off x="7088440" y="4928665"/>
              <a:ext cx="21994" cy="79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1" name="Rectangle 96"/>
            <p:cNvSpPr>
              <a:spLocks noChangeArrowheads="1"/>
            </p:cNvSpPr>
            <p:nvPr/>
          </p:nvSpPr>
          <p:spPr bwMode="auto">
            <a:xfrm>
              <a:off x="7088440" y="4948659"/>
              <a:ext cx="21994" cy="69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2" name="Freeform 97"/>
            <p:cNvSpPr>
              <a:spLocks noEditPoints="1"/>
            </p:cNvSpPr>
            <p:nvPr/>
          </p:nvSpPr>
          <p:spPr bwMode="auto">
            <a:xfrm>
              <a:off x="7068445" y="4826693"/>
              <a:ext cx="174953" cy="373898"/>
            </a:xfrm>
            <a:custGeom>
              <a:avLst/>
              <a:gdLst>
                <a:gd name="T0" fmla="*/ 364 w 661"/>
                <a:gd name="T1" fmla="*/ 0 h 1415"/>
                <a:gd name="T2" fmla="*/ 296 w 661"/>
                <a:gd name="T3" fmla="*/ 0 h 1415"/>
                <a:gd name="T4" fmla="*/ 0 w 661"/>
                <a:gd name="T5" fmla="*/ 297 h 1415"/>
                <a:gd name="T6" fmla="*/ 0 w 661"/>
                <a:gd name="T7" fmla="*/ 738 h 1415"/>
                <a:gd name="T8" fmla="*/ 296 w 661"/>
                <a:gd name="T9" fmla="*/ 1035 h 1415"/>
                <a:gd name="T10" fmla="*/ 323 w 661"/>
                <a:gd name="T11" fmla="*/ 1035 h 1415"/>
                <a:gd name="T12" fmla="*/ 323 w 661"/>
                <a:gd name="T13" fmla="*/ 1130 h 1415"/>
                <a:gd name="T14" fmla="*/ 299 w 661"/>
                <a:gd name="T15" fmla="*/ 1161 h 1415"/>
                <a:gd name="T16" fmla="*/ 299 w 661"/>
                <a:gd name="T17" fmla="*/ 1286 h 1415"/>
                <a:gd name="T18" fmla="*/ 323 w 661"/>
                <a:gd name="T19" fmla="*/ 1317 h 1415"/>
                <a:gd name="T20" fmla="*/ 323 w 661"/>
                <a:gd name="T21" fmla="*/ 1415 h 1415"/>
                <a:gd name="T22" fmla="*/ 338 w 661"/>
                <a:gd name="T23" fmla="*/ 1415 h 1415"/>
                <a:gd name="T24" fmla="*/ 338 w 661"/>
                <a:gd name="T25" fmla="*/ 1317 h 1415"/>
                <a:gd name="T26" fmla="*/ 362 w 661"/>
                <a:gd name="T27" fmla="*/ 1286 h 1415"/>
                <a:gd name="T28" fmla="*/ 362 w 661"/>
                <a:gd name="T29" fmla="*/ 1161 h 1415"/>
                <a:gd name="T30" fmla="*/ 338 w 661"/>
                <a:gd name="T31" fmla="*/ 1130 h 1415"/>
                <a:gd name="T32" fmla="*/ 338 w 661"/>
                <a:gd name="T33" fmla="*/ 1035 h 1415"/>
                <a:gd name="T34" fmla="*/ 364 w 661"/>
                <a:gd name="T35" fmla="*/ 1035 h 1415"/>
                <a:gd name="T36" fmla="*/ 661 w 661"/>
                <a:gd name="T37" fmla="*/ 738 h 1415"/>
                <a:gd name="T38" fmla="*/ 661 w 661"/>
                <a:gd name="T39" fmla="*/ 297 h 1415"/>
                <a:gd name="T40" fmla="*/ 364 w 661"/>
                <a:gd name="T41" fmla="*/ 0 h 1415"/>
                <a:gd name="T42" fmla="*/ 161 w 661"/>
                <a:gd name="T43" fmla="*/ 814 h 1415"/>
                <a:gd name="T44" fmla="*/ 77 w 661"/>
                <a:gd name="T45" fmla="*/ 814 h 1415"/>
                <a:gd name="T46" fmla="*/ 77 w 661"/>
                <a:gd name="T47" fmla="*/ 785 h 1415"/>
                <a:gd name="T48" fmla="*/ 161 w 661"/>
                <a:gd name="T49" fmla="*/ 785 h 1415"/>
                <a:gd name="T50" fmla="*/ 161 w 661"/>
                <a:gd name="T51" fmla="*/ 814 h 1415"/>
                <a:gd name="T52" fmla="*/ 161 w 661"/>
                <a:gd name="T53" fmla="*/ 739 h 1415"/>
                <a:gd name="T54" fmla="*/ 77 w 661"/>
                <a:gd name="T55" fmla="*/ 739 h 1415"/>
                <a:gd name="T56" fmla="*/ 77 w 661"/>
                <a:gd name="T57" fmla="*/ 709 h 1415"/>
                <a:gd name="T58" fmla="*/ 161 w 661"/>
                <a:gd name="T59" fmla="*/ 709 h 1415"/>
                <a:gd name="T60" fmla="*/ 161 w 661"/>
                <a:gd name="T61" fmla="*/ 739 h 1415"/>
                <a:gd name="T62" fmla="*/ 161 w 661"/>
                <a:gd name="T63" fmla="*/ 663 h 1415"/>
                <a:gd name="T64" fmla="*/ 77 w 661"/>
                <a:gd name="T65" fmla="*/ 663 h 1415"/>
                <a:gd name="T66" fmla="*/ 77 w 661"/>
                <a:gd name="T67" fmla="*/ 633 h 1415"/>
                <a:gd name="T68" fmla="*/ 161 w 661"/>
                <a:gd name="T69" fmla="*/ 633 h 1415"/>
                <a:gd name="T70" fmla="*/ 161 w 661"/>
                <a:gd name="T71" fmla="*/ 663 h 1415"/>
                <a:gd name="T72" fmla="*/ 161 w 661"/>
                <a:gd name="T73" fmla="*/ 581 h 1415"/>
                <a:gd name="T74" fmla="*/ 77 w 661"/>
                <a:gd name="T75" fmla="*/ 581 h 1415"/>
                <a:gd name="T76" fmla="*/ 77 w 661"/>
                <a:gd name="T77" fmla="*/ 552 h 1415"/>
                <a:gd name="T78" fmla="*/ 161 w 661"/>
                <a:gd name="T79" fmla="*/ 552 h 1415"/>
                <a:gd name="T80" fmla="*/ 161 w 661"/>
                <a:gd name="T81" fmla="*/ 581 h 1415"/>
                <a:gd name="T82" fmla="*/ 607 w 661"/>
                <a:gd name="T83" fmla="*/ 494 h 1415"/>
                <a:gd name="T84" fmla="*/ 54 w 661"/>
                <a:gd name="T85" fmla="*/ 494 h 1415"/>
                <a:gd name="T86" fmla="*/ 54 w 661"/>
                <a:gd name="T87" fmla="*/ 297 h 1415"/>
                <a:gd name="T88" fmla="*/ 296 w 661"/>
                <a:gd name="T89" fmla="*/ 54 h 1415"/>
                <a:gd name="T90" fmla="*/ 364 w 661"/>
                <a:gd name="T91" fmla="*/ 54 h 1415"/>
                <a:gd name="T92" fmla="*/ 607 w 661"/>
                <a:gd name="T93" fmla="*/ 297 h 1415"/>
                <a:gd name="T94" fmla="*/ 607 w 661"/>
                <a:gd name="T95" fmla="*/ 494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1" h="1415">
                  <a:moveTo>
                    <a:pt x="364" y="0"/>
                  </a:moveTo>
                  <a:cubicBezTo>
                    <a:pt x="296" y="0"/>
                    <a:pt x="296" y="0"/>
                    <a:pt x="296" y="0"/>
                  </a:cubicBezTo>
                  <a:cubicBezTo>
                    <a:pt x="133" y="0"/>
                    <a:pt x="0" y="133"/>
                    <a:pt x="0" y="297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902"/>
                    <a:pt x="133" y="1035"/>
                    <a:pt x="296" y="1035"/>
                  </a:cubicBezTo>
                  <a:cubicBezTo>
                    <a:pt x="323" y="1035"/>
                    <a:pt x="323" y="1035"/>
                    <a:pt x="323" y="1035"/>
                  </a:cubicBezTo>
                  <a:cubicBezTo>
                    <a:pt x="323" y="1130"/>
                    <a:pt x="323" y="1130"/>
                    <a:pt x="323" y="1130"/>
                  </a:cubicBezTo>
                  <a:cubicBezTo>
                    <a:pt x="309" y="1133"/>
                    <a:pt x="299" y="1146"/>
                    <a:pt x="299" y="1161"/>
                  </a:cubicBezTo>
                  <a:cubicBezTo>
                    <a:pt x="299" y="1286"/>
                    <a:pt x="299" y="1286"/>
                    <a:pt x="299" y="1286"/>
                  </a:cubicBezTo>
                  <a:cubicBezTo>
                    <a:pt x="299" y="1301"/>
                    <a:pt x="309" y="1313"/>
                    <a:pt x="323" y="1317"/>
                  </a:cubicBezTo>
                  <a:cubicBezTo>
                    <a:pt x="323" y="1415"/>
                    <a:pt x="323" y="1415"/>
                    <a:pt x="323" y="1415"/>
                  </a:cubicBezTo>
                  <a:cubicBezTo>
                    <a:pt x="338" y="1415"/>
                    <a:pt x="338" y="1415"/>
                    <a:pt x="338" y="1415"/>
                  </a:cubicBezTo>
                  <a:cubicBezTo>
                    <a:pt x="338" y="1317"/>
                    <a:pt x="338" y="1317"/>
                    <a:pt x="338" y="1317"/>
                  </a:cubicBezTo>
                  <a:cubicBezTo>
                    <a:pt x="352" y="1313"/>
                    <a:pt x="362" y="1301"/>
                    <a:pt x="362" y="1286"/>
                  </a:cubicBezTo>
                  <a:cubicBezTo>
                    <a:pt x="362" y="1161"/>
                    <a:pt x="362" y="1161"/>
                    <a:pt x="362" y="1161"/>
                  </a:cubicBezTo>
                  <a:cubicBezTo>
                    <a:pt x="362" y="1146"/>
                    <a:pt x="352" y="1133"/>
                    <a:pt x="338" y="1130"/>
                  </a:cubicBezTo>
                  <a:cubicBezTo>
                    <a:pt x="338" y="1035"/>
                    <a:pt x="338" y="1035"/>
                    <a:pt x="338" y="1035"/>
                  </a:cubicBezTo>
                  <a:cubicBezTo>
                    <a:pt x="364" y="1035"/>
                    <a:pt x="364" y="1035"/>
                    <a:pt x="364" y="1035"/>
                  </a:cubicBezTo>
                  <a:cubicBezTo>
                    <a:pt x="528" y="1035"/>
                    <a:pt x="661" y="902"/>
                    <a:pt x="661" y="738"/>
                  </a:cubicBezTo>
                  <a:cubicBezTo>
                    <a:pt x="661" y="297"/>
                    <a:pt x="661" y="297"/>
                    <a:pt x="661" y="297"/>
                  </a:cubicBezTo>
                  <a:cubicBezTo>
                    <a:pt x="661" y="133"/>
                    <a:pt x="528" y="0"/>
                    <a:pt x="364" y="0"/>
                  </a:cubicBezTo>
                  <a:close/>
                  <a:moveTo>
                    <a:pt x="161" y="814"/>
                  </a:moveTo>
                  <a:cubicBezTo>
                    <a:pt x="77" y="814"/>
                    <a:pt x="77" y="814"/>
                    <a:pt x="77" y="814"/>
                  </a:cubicBezTo>
                  <a:cubicBezTo>
                    <a:pt x="77" y="785"/>
                    <a:pt x="77" y="785"/>
                    <a:pt x="77" y="785"/>
                  </a:cubicBezTo>
                  <a:cubicBezTo>
                    <a:pt x="161" y="785"/>
                    <a:pt x="161" y="785"/>
                    <a:pt x="161" y="785"/>
                  </a:cubicBezTo>
                  <a:lnTo>
                    <a:pt x="161" y="814"/>
                  </a:lnTo>
                  <a:close/>
                  <a:moveTo>
                    <a:pt x="161" y="739"/>
                  </a:moveTo>
                  <a:cubicBezTo>
                    <a:pt x="77" y="739"/>
                    <a:pt x="77" y="739"/>
                    <a:pt x="77" y="739"/>
                  </a:cubicBezTo>
                  <a:cubicBezTo>
                    <a:pt x="77" y="709"/>
                    <a:pt x="77" y="709"/>
                    <a:pt x="77" y="709"/>
                  </a:cubicBezTo>
                  <a:cubicBezTo>
                    <a:pt x="161" y="709"/>
                    <a:pt x="161" y="709"/>
                    <a:pt x="161" y="709"/>
                  </a:cubicBezTo>
                  <a:lnTo>
                    <a:pt x="161" y="739"/>
                  </a:lnTo>
                  <a:close/>
                  <a:moveTo>
                    <a:pt x="161" y="663"/>
                  </a:moveTo>
                  <a:cubicBezTo>
                    <a:pt x="77" y="663"/>
                    <a:pt x="77" y="663"/>
                    <a:pt x="77" y="663"/>
                  </a:cubicBezTo>
                  <a:cubicBezTo>
                    <a:pt x="77" y="633"/>
                    <a:pt x="77" y="633"/>
                    <a:pt x="77" y="633"/>
                  </a:cubicBezTo>
                  <a:cubicBezTo>
                    <a:pt x="161" y="633"/>
                    <a:pt x="161" y="633"/>
                    <a:pt x="161" y="633"/>
                  </a:cubicBezTo>
                  <a:lnTo>
                    <a:pt x="161" y="663"/>
                  </a:lnTo>
                  <a:close/>
                  <a:moveTo>
                    <a:pt x="161" y="581"/>
                  </a:moveTo>
                  <a:cubicBezTo>
                    <a:pt x="77" y="581"/>
                    <a:pt x="77" y="581"/>
                    <a:pt x="77" y="581"/>
                  </a:cubicBezTo>
                  <a:cubicBezTo>
                    <a:pt x="77" y="552"/>
                    <a:pt x="77" y="552"/>
                    <a:pt x="77" y="552"/>
                  </a:cubicBezTo>
                  <a:cubicBezTo>
                    <a:pt x="161" y="552"/>
                    <a:pt x="161" y="552"/>
                    <a:pt x="161" y="552"/>
                  </a:cubicBezTo>
                  <a:lnTo>
                    <a:pt x="161" y="581"/>
                  </a:lnTo>
                  <a:close/>
                  <a:moveTo>
                    <a:pt x="607" y="494"/>
                  </a:moveTo>
                  <a:cubicBezTo>
                    <a:pt x="54" y="494"/>
                    <a:pt x="54" y="494"/>
                    <a:pt x="54" y="494"/>
                  </a:cubicBezTo>
                  <a:cubicBezTo>
                    <a:pt x="54" y="297"/>
                    <a:pt x="54" y="297"/>
                    <a:pt x="54" y="297"/>
                  </a:cubicBezTo>
                  <a:cubicBezTo>
                    <a:pt x="54" y="163"/>
                    <a:pt x="162" y="54"/>
                    <a:pt x="296" y="54"/>
                  </a:cubicBezTo>
                  <a:cubicBezTo>
                    <a:pt x="364" y="54"/>
                    <a:pt x="364" y="54"/>
                    <a:pt x="364" y="54"/>
                  </a:cubicBezTo>
                  <a:cubicBezTo>
                    <a:pt x="498" y="54"/>
                    <a:pt x="607" y="163"/>
                    <a:pt x="607" y="297"/>
                  </a:cubicBezTo>
                  <a:lnTo>
                    <a:pt x="607" y="4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73" name="组合 172"/>
          <p:cNvGrpSpPr>
            <a:grpSpLocks/>
          </p:cNvGrpSpPr>
          <p:nvPr/>
        </p:nvGrpSpPr>
        <p:grpSpPr>
          <a:xfrm>
            <a:off x="9681142" y="2655566"/>
            <a:ext cx="720000" cy="720000"/>
            <a:chOff x="8680005" y="4761711"/>
            <a:chExt cx="503862" cy="502863"/>
          </a:xfrm>
        </p:grpSpPr>
        <p:sp>
          <p:nvSpPr>
            <p:cNvPr id="174" name="Oval 27"/>
            <p:cNvSpPr>
              <a:spLocks noChangeArrowheads="1"/>
            </p:cNvSpPr>
            <p:nvPr/>
          </p:nvSpPr>
          <p:spPr bwMode="auto">
            <a:xfrm>
              <a:off x="8680005" y="476171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5" name="Freeform 98"/>
            <p:cNvSpPr>
              <a:spLocks noEditPoints="1"/>
            </p:cNvSpPr>
            <p:nvPr/>
          </p:nvSpPr>
          <p:spPr bwMode="auto">
            <a:xfrm>
              <a:off x="8709996" y="4861683"/>
              <a:ext cx="443879" cy="299918"/>
            </a:xfrm>
            <a:custGeom>
              <a:avLst/>
              <a:gdLst>
                <a:gd name="T0" fmla="*/ 1647 w 1682"/>
                <a:gd name="T1" fmla="*/ 352 h 1133"/>
                <a:gd name="T2" fmla="*/ 1330 w 1682"/>
                <a:gd name="T3" fmla="*/ 34 h 1133"/>
                <a:gd name="T4" fmla="*/ 1207 w 1682"/>
                <a:gd name="T5" fmla="*/ 34 h 1133"/>
                <a:gd name="T6" fmla="*/ 1207 w 1682"/>
                <a:gd name="T7" fmla="*/ 158 h 1133"/>
                <a:gd name="T8" fmla="*/ 1223 w 1682"/>
                <a:gd name="T9" fmla="*/ 174 h 1133"/>
                <a:gd name="T10" fmla="*/ 948 w 1682"/>
                <a:gd name="T11" fmla="*/ 448 h 1133"/>
                <a:gd name="T12" fmla="*/ 935 w 1682"/>
                <a:gd name="T13" fmla="*/ 485 h 1133"/>
                <a:gd name="T14" fmla="*/ 956 w 1682"/>
                <a:gd name="T15" fmla="*/ 674 h 1133"/>
                <a:gd name="T16" fmla="*/ 841 w 1682"/>
                <a:gd name="T17" fmla="*/ 789 h 1133"/>
                <a:gd name="T18" fmla="*/ 726 w 1682"/>
                <a:gd name="T19" fmla="*/ 674 h 1133"/>
                <a:gd name="T20" fmla="*/ 746 w 1682"/>
                <a:gd name="T21" fmla="*/ 485 h 1133"/>
                <a:gd name="T22" fmla="*/ 733 w 1682"/>
                <a:gd name="T23" fmla="*/ 448 h 1133"/>
                <a:gd name="T24" fmla="*/ 459 w 1682"/>
                <a:gd name="T25" fmla="*/ 174 h 1133"/>
                <a:gd name="T26" fmla="*/ 475 w 1682"/>
                <a:gd name="T27" fmla="*/ 158 h 1133"/>
                <a:gd name="T28" fmla="*/ 475 w 1682"/>
                <a:gd name="T29" fmla="*/ 34 h 1133"/>
                <a:gd name="T30" fmla="*/ 351 w 1682"/>
                <a:gd name="T31" fmla="*/ 34 h 1133"/>
                <a:gd name="T32" fmla="*/ 34 w 1682"/>
                <a:gd name="T33" fmla="*/ 352 h 1133"/>
                <a:gd name="T34" fmla="*/ 34 w 1682"/>
                <a:gd name="T35" fmla="*/ 475 h 1133"/>
                <a:gd name="T36" fmla="*/ 157 w 1682"/>
                <a:gd name="T37" fmla="*/ 475 h 1133"/>
                <a:gd name="T38" fmla="*/ 173 w 1682"/>
                <a:gd name="T39" fmla="*/ 459 h 1133"/>
                <a:gd name="T40" fmla="*/ 448 w 1682"/>
                <a:gd name="T41" fmla="*/ 734 h 1133"/>
                <a:gd name="T42" fmla="*/ 485 w 1682"/>
                <a:gd name="T43" fmla="*/ 747 h 1133"/>
                <a:gd name="T44" fmla="*/ 673 w 1682"/>
                <a:gd name="T45" fmla="*/ 726 h 1133"/>
                <a:gd name="T46" fmla="*/ 789 w 1682"/>
                <a:gd name="T47" fmla="*/ 841 h 1133"/>
                <a:gd name="T48" fmla="*/ 617 w 1682"/>
                <a:gd name="T49" fmla="*/ 1012 h 1133"/>
                <a:gd name="T50" fmla="*/ 606 w 1682"/>
                <a:gd name="T51" fmla="*/ 1001 h 1133"/>
                <a:gd name="T52" fmla="*/ 561 w 1682"/>
                <a:gd name="T53" fmla="*/ 1001 h 1133"/>
                <a:gd name="T54" fmla="*/ 561 w 1682"/>
                <a:gd name="T55" fmla="*/ 1045 h 1133"/>
                <a:gd name="T56" fmla="*/ 636 w 1682"/>
                <a:gd name="T57" fmla="*/ 1121 h 1133"/>
                <a:gd name="T58" fmla="*/ 681 w 1682"/>
                <a:gd name="T59" fmla="*/ 1121 h 1133"/>
                <a:gd name="T60" fmla="*/ 681 w 1682"/>
                <a:gd name="T61" fmla="*/ 1076 h 1133"/>
                <a:gd name="T62" fmla="*/ 669 w 1682"/>
                <a:gd name="T63" fmla="*/ 1064 h 1133"/>
                <a:gd name="T64" fmla="*/ 841 w 1682"/>
                <a:gd name="T65" fmla="*/ 893 h 1133"/>
                <a:gd name="T66" fmla="*/ 1012 w 1682"/>
                <a:gd name="T67" fmla="*/ 1064 h 1133"/>
                <a:gd name="T68" fmla="*/ 1000 w 1682"/>
                <a:gd name="T69" fmla="*/ 1076 h 1133"/>
                <a:gd name="T70" fmla="*/ 1000 w 1682"/>
                <a:gd name="T71" fmla="*/ 1121 h 1133"/>
                <a:gd name="T72" fmla="*/ 1045 w 1682"/>
                <a:gd name="T73" fmla="*/ 1121 h 1133"/>
                <a:gd name="T74" fmla="*/ 1120 w 1682"/>
                <a:gd name="T75" fmla="*/ 1045 h 1133"/>
                <a:gd name="T76" fmla="*/ 1120 w 1682"/>
                <a:gd name="T77" fmla="*/ 1001 h 1133"/>
                <a:gd name="T78" fmla="*/ 1076 w 1682"/>
                <a:gd name="T79" fmla="*/ 1001 h 1133"/>
                <a:gd name="T80" fmla="*/ 1064 w 1682"/>
                <a:gd name="T81" fmla="*/ 1012 h 1133"/>
                <a:gd name="T82" fmla="*/ 893 w 1682"/>
                <a:gd name="T83" fmla="*/ 841 h 1133"/>
                <a:gd name="T84" fmla="*/ 1008 w 1682"/>
                <a:gd name="T85" fmla="*/ 726 h 1133"/>
                <a:gd name="T86" fmla="*/ 1197 w 1682"/>
                <a:gd name="T87" fmla="*/ 747 h 1133"/>
                <a:gd name="T88" fmla="*/ 1233 w 1682"/>
                <a:gd name="T89" fmla="*/ 734 h 1133"/>
                <a:gd name="T90" fmla="*/ 1508 w 1682"/>
                <a:gd name="T91" fmla="*/ 459 h 1133"/>
                <a:gd name="T92" fmla="*/ 1524 w 1682"/>
                <a:gd name="T93" fmla="*/ 475 h 1133"/>
                <a:gd name="T94" fmla="*/ 1647 w 1682"/>
                <a:gd name="T95" fmla="*/ 475 h 1133"/>
                <a:gd name="T96" fmla="*/ 1647 w 1682"/>
                <a:gd name="T97" fmla="*/ 352 h 1133"/>
                <a:gd name="T98" fmla="*/ 639 w 1682"/>
                <a:gd name="T99" fmla="*/ 639 h 1133"/>
                <a:gd name="T100" fmla="*/ 496 w 1682"/>
                <a:gd name="T101" fmla="*/ 654 h 1133"/>
                <a:gd name="T102" fmla="*/ 237 w 1682"/>
                <a:gd name="T103" fmla="*/ 395 h 1133"/>
                <a:gd name="T104" fmla="*/ 395 w 1682"/>
                <a:gd name="T105" fmla="*/ 238 h 1133"/>
                <a:gd name="T106" fmla="*/ 654 w 1682"/>
                <a:gd name="T107" fmla="*/ 497 h 1133"/>
                <a:gd name="T108" fmla="*/ 639 w 1682"/>
                <a:gd name="T109" fmla="*/ 639 h 1133"/>
                <a:gd name="T110" fmla="*/ 1185 w 1682"/>
                <a:gd name="T111" fmla="*/ 654 h 1133"/>
                <a:gd name="T112" fmla="*/ 1043 w 1682"/>
                <a:gd name="T113" fmla="*/ 639 h 1133"/>
                <a:gd name="T114" fmla="*/ 1027 w 1682"/>
                <a:gd name="T115" fmla="*/ 497 h 1133"/>
                <a:gd name="T116" fmla="*/ 1286 w 1682"/>
                <a:gd name="T117" fmla="*/ 238 h 1133"/>
                <a:gd name="T118" fmla="*/ 1444 w 1682"/>
                <a:gd name="T119" fmla="*/ 395 h 1133"/>
                <a:gd name="T120" fmla="*/ 1185 w 1682"/>
                <a:gd name="T121" fmla="*/ 654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2" h="1133">
                  <a:moveTo>
                    <a:pt x="1647" y="352"/>
                  </a:moveTo>
                  <a:cubicBezTo>
                    <a:pt x="1330" y="34"/>
                    <a:pt x="1330" y="34"/>
                    <a:pt x="1330" y="34"/>
                  </a:cubicBezTo>
                  <a:cubicBezTo>
                    <a:pt x="1296" y="0"/>
                    <a:pt x="1207" y="34"/>
                    <a:pt x="1207" y="34"/>
                  </a:cubicBezTo>
                  <a:cubicBezTo>
                    <a:pt x="1207" y="34"/>
                    <a:pt x="1173" y="124"/>
                    <a:pt x="1207" y="158"/>
                  </a:cubicBezTo>
                  <a:cubicBezTo>
                    <a:pt x="1223" y="174"/>
                    <a:pt x="1223" y="174"/>
                    <a:pt x="1223" y="174"/>
                  </a:cubicBezTo>
                  <a:cubicBezTo>
                    <a:pt x="948" y="448"/>
                    <a:pt x="948" y="448"/>
                    <a:pt x="948" y="448"/>
                  </a:cubicBezTo>
                  <a:cubicBezTo>
                    <a:pt x="938" y="458"/>
                    <a:pt x="934" y="471"/>
                    <a:pt x="935" y="485"/>
                  </a:cubicBezTo>
                  <a:cubicBezTo>
                    <a:pt x="956" y="674"/>
                    <a:pt x="956" y="674"/>
                    <a:pt x="956" y="674"/>
                  </a:cubicBezTo>
                  <a:cubicBezTo>
                    <a:pt x="841" y="789"/>
                    <a:pt x="841" y="789"/>
                    <a:pt x="841" y="789"/>
                  </a:cubicBezTo>
                  <a:cubicBezTo>
                    <a:pt x="726" y="674"/>
                    <a:pt x="726" y="674"/>
                    <a:pt x="726" y="674"/>
                  </a:cubicBezTo>
                  <a:cubicBezTo>
                    <a:pt x="746" y="485"/>
                    <a:pt x="746" y="485"/>
                    <a:pt x="746" y="485"/>
                  </a:cubicBezTo>
                  <a:cubicBezTo>
                    <a:pt x="748" y="471"/>
                    <a:pt x="743" y="458"/>
                    <a:pt x="733" y="448"/>
                  </a:cubicBezTo>
                  <a:cubicBezTo>
                    <a:pt x="459" y="174"/>
                    <a:pt x="459" y="174"/>
                    <a:pt x="459" y="174"/>
                  </a:cubicBezTo>
                  <a:cubicBezTo>
                    <a:pt x="475" y="158"/>
                    <a:pt x="475" y="158"/>
                    <a:pt x="475" y="158"/>
                  </a:cubicBezTo>
                  <a:cubicBezTo>
                    <a:pt x="509" y="124"/>
                    <a:pt x="475" y="34"/>
                    <a:pt x="475" y="34"/>
                  </a:cubicBezTo>
                  <a:cubicBezTo>
                    <a:pt x="475" y="34"/>
                    <a:pt x="385" y="0"/>
                    <a:pt x="351" y="34"/>
                  </a:cubicBezTo>
                  <a:cubicBezTo>
                    <a:pt x="34" y="352"/>
                    <a:pt x="34" y="352"/>
                    <a:pt x="34" y="352"/>
                  </a:cubicBezTo>
                  <a:cubicBezTo>
                    <a:pt x="0" y="386"/>
                    <a:pt x="34" y="475"/>
                    <a:pt x="34" y="475"/>
                  </a:cubicBezTo>
                  <a:cubicBezTo>
                    <a:pt x="34" y="475"/>
                    <a:pt x="123" y="509"/>
                    <a:pt x="157" y="475"/>
                  </a:cubicBezTo>
                  <a:cubicBezTo>
                    <a:pt x="173" y="459"/>
                    <a:pt x="173" y="459"/>
                    <a:pt x="173" y="459"/>
                  </a:cubicBezTo>
                  <a:cubicBezTo>
                    <a:pt x="448" y="734"/>
                    <a:pt x="448" y="734"/>
                    <a:pt x="448" y="734"/>
                  </a:cubicBezTo>
                  <a:cubicBezTo>
                    <a:pt x="458" y="743"/>
                    <a:pt x="471" y="748"/>
                    <a:pt x="485" y="747"/>
                  </a:cubicBezTo>
                  <a:cubicBezTo>
                    <a:pt x="673" y="726"/>
                    <a:pt x="673" y="726"/>
                    <a:pt x="673" y="726"/>
                  </a:cubicBezTo>
                  <a:cubicBezTo>
                    <a:pt x="789" y="841"/>
                    <a:pt x="789" y="841"/>
                    <a:pt x="789" y="841"/>
                  </a:cubicBezTo>
                  <a:cubicBezTo>
                    <a:pt x="617" y="1012"/>
                    <a:pt x="617" y="1012"/>
                    <a:pt x="617" y="1012"/>
                  </a:cubicBezTo>
                  <a:cubicBezTo>
                    <a:pt x="606" y="1001"/>
                    <a:pt x="606" y="1001"/>
                    <a:pt x="606" y="1001"/>
                  </a:cubicBezTo>
                  <a:cubicBezTo>
                    <a:pt x="593" y="988"/>
                    <a:pt x="573" y="988"/>
                    <a:pt x="561" y="1001"/>
                  </a:cubicBezTo>
                  <a:cubicBezTo>
                    <a:pt x="549" y="1013"/>
                    <a:pt x="549" y="1033"/>
                    <a:pt x="561" y="1045"/>
                  </a:cubicBezTo>
                  <a:cubicBezTo>
                    <a:pt x="636" y="1121"/>
                    <a:pt x="636" y="1121"/>
                    <a:pt x="636" y="1121"/>
                  </a:cubicBezTo>
                  <a:cubicBezTo>
                    <a:pt x="649" y="1133"/>
                    <a:pt x="669" y="1133"/>
                    <a:pt x="681" y="1121"/>
                  </a:cubicBezTo>
                  <a:cubicBezTo>
                    <a:pt x="693" y="1108"/>
                    <a:pt x="693" y="1088"/>
                    <a:pt x="681" y="1076"/>
                  </a:cubicBezTo>
                  <a:cubicBezTo>
                    <a:pt x="669" y="1064"/>
                    <a:pt x="669" y="1064"/>
                    <a:pt x="669" y="1064"/>
                  </a:cubicBezTo>
                  <a:cubicBezTo>
                    <a:pt x="841" y="893"/>
                    <a:pt x="841" y="893"/>
                    <a:pt x="841" y="893"/>
                  </a:cubicBezTo>
                  <a:cubicBezTo>
                    <a:pt x="1012" y="1064"/>
                    <a:pt x="1012" y="1064"/>
                    <a:pt x="1012" y="1064"/>
                  </a:cubicBezTo>
                  <a:cubicBezTo>
                    <a:pt x="1000" y="1076"/>
                    <a:pt x="1000" y="1076"/>
                    <a:pt x="1000" y="1076"/>
                  </a:cubicBezTo>
                  <a:cubicBezTo>
                    <a:pt x="988" y="1088"/>
                    <a:pt x="988" y="1108"/>
                    <a:pt x="1000" y="1121"/>
                  </a:cubicBezTo>
                  <a:cubicBezTo>
                    <a:pt x="1013" y="1133"/>
                    <a:pt x="1033" y="1133"/>
                    <a:pt x="1045" y="1121"/>
                  </a:cubicBezTo>
                  <a:cubicBezTo>
                    <a:pt x="1120" y="1045"/>
                    <a:pt x="1120" y="1045"/>
                    <a:pt x="1120" y="1045"/>
                  </a:cubicBezTo>
                  <a:cubicBezTo>
                    <a:pt x="1133" y="1033"/>
                    <a:pt x="1133" y="1013"/>
                    <a:pt x="1120" y="1001"/>
                  </a:cubicBezTo>
                  <a:cubicBezTo>
                    <a:pt x="1108" y="988"/>
                    <a:pt x="1088" y="988"/>
                    <a:pt x="1076" y="1001"/>
                  </a:cubicBezTo>
                  <a:cubicBezTo>
                    <a:pt x="1064" y="1012"/>
                    <a:pt x="1064" y="1012"/>
                    <a:pt x="1064" y="1012"/>
                  </a:cubicBezTo>
                  <a:cubicBezTo>
                    <a:pt x="893" y="841"/>
                    <a:pt x="893" y="841"/>
                    <a:pt x="893" y="841"/>
                  </a:cubicBezTo>
                  <a:cubicBezTo>
                    <a:pt x="1008" y="726"/>
                    <a:pt x="1008" y="726"/>
                    <a:pt x="1008" y="726"/>
                  </a:cubicBezTo>
                  <a:cubicBezTo>
                    <a:pt x="1197" y="747"/>
                    <a:pt x="1197" y="747"/>
                    <a:pt x="1197" y="747"/>
                  </a:cubicBezTo>
                  <a:cubicBezTo>
                    <a:pt x="1210" y="748"/>
                    <a:pt x="1224" y="743"/>
                    <a:pt x="1233" y="734"/>
                  </a:cubicBezTo>
                  <a:cubicBezTo>
                    <a:pt x="1508" y="459"/>
                    <a:pt x="1508" y="459"/>
                    <a:pt x="1508" y="459"/>
                  </a:cubicBezTo>
                  <a:cubicBezTo>
                    <a:pt x="1524" y="475"/>
                    <a:pt x="1524" y="475"/>
                    <a:pt x="1524" y="475"/>
                  </a:cubicBezTo>
                  <a:cubicBezTo>
                    <a:pt x="1558" y="509"/>
                    <a:pt x="1647" y="475"/>
                    <a:pt x="1647" y="475"/>
                  </a:cubicBezTo>
                  <a:cubicBezTo>
                    <a:pt x="1647" y="475"/>
                    <a:pt x="1682" y="386"/>
                    <a:pt x="1647" y="352"/>
                  </a:cubicBezTo>
                  <a:close/>
                  <a:moveTo>
                    <a:pt x="639" y="639"/>
                  </a:moveTo>
                  <a:cubicBezTo>
                    <a:pt x="496" y="654"/>
                    <a:pt x="496" y="654"/>
                    <a:pt x="496" y="654"/>
                  </a:cubicBezTo>
                  <a:cubicBezTo>
                    <a:pt x="237" y="395"/>
                    <a:pt x="237" y="395"/>
                    <a:pt x="237" y="395"/>
                  </a:cubicBezTo>
                  <a:cubicBezTo>
                    <a:pt x="395" y="238"/>
                    <a:pt x="395" y="238"/>
                    <a:pt x="395" y="238"/>
                  </a:cubicBezTo>
                  <a:cubicBezTo>
                    <a:pt x="654" y="497"/>
                    <a:pt x="654" y="497"/>
                    <a:pt x="654" y="497"/>
                  </a:cubicBezTo>
                  <a:lnTo>
                    <a:pt x="639" y="639"/>
                  </a:lnTo>
                  <a:close/>
                  <a:moveTo>
                    <a:pt x="1185" y="654"/>
                  </a:moveTo>
                  <a:cubicBezTo>
                    <a:pt x="1043" y="639"/>
                    <a:pt x="1043" y="639"/>
                    <a:pt x="1043" y="639"/>
                  </a:cubicBezTo>
                  <a:cubicBezTo>
                    <a:pt x="1027" y="497"/>
                    <a:pt x="1027" y="497"/>
                    <a:pt x="1027" y="497"/>
                  </a:cubicBezTo>
                  <a:cubicBezTo>
                    <a:pt x="1286" y="238"/>
                    <a:pt x="1286" y="238"/>
                    <a:pt x="1286" y="238"/>
                  </a:cubicBezTo>
                  <a:cubicBezTo>
                    <a:pt x="1444" y="395"/>
                    <a:pt x="1444" y="395"/>
                    <a:pt x="1444" y="395"/>
                  </a:cubicBezTo>
                  <a:lnTo>
                    <a:pt x="1185" y="6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76" name="组合 175"/>
          <p:cNvGrpSpPr>
            <a:grpSpLocks/>
          </p:cNvGrpSpPr>
          <p:nvPr/>
        </p:nvGrpSpPr>
        <p:grpSpPr>
          <a:xfrm>
            <a:off x="7605546" y="5581243"/>
            <a:ext cx="720000" cy="720000"/>
            <a:chOff x="9826691" y="4174871"/>
            <a:chExt cx="502863" cy="502863"/>
          </a:xfrm>
        </p:grpSpPr>
        <p:sp>
          <p:nvSpPr>
            <p:cNvPr id="177" name="Oval 25"/>
            <p:cNvSpPr>
              <a:spLocks noChangeArrowheads="1"/>
            </p:cNvSpPr>
            <p:nvPr/>
          </p:nvSpPr>
          <p:spPr bwMode="auto">
            <a:xfrm>
              <a:off x="9826691" y="417487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8" name="Freeform 99"/>
            <p:cNvSpPr>
              <a:spLocks noEditPoints="1"/>
            </p:cNvSpPr>
            <p:nvPr/>
          </p:nvSpPr>
          <p:spPr bwMode="auto">
            <a:xfrm>
              <a:off x="9887674" y="4260848"/>
              <a:ext cx="380896" cy="330910"/>
            </a:xfrm>
            <a:custGeom>
              <a:avLst/>
              <a:gdLst>
                <a:gd name="T0" fmla="*/ 1189 w 1444"/>
                <a:gd name="T1" fmla="*/ 129 h 1255"/>
                <a:gd name="T2" fmla="*/ 841 w 1444"/>
                <a:gd name="T3" fmla="*/ 191 h 1255"/>
                <a:gd name="T4" fmla="*/ 760 w 1444"/>
                <a:gd name="T5" fmla="*/ 145 h 1255"/>
                <a:gd name="T6" fmla="*/ 655 w 1444"/>
                <a:gd name="T7" fmla="*/ 221 h 1255"/>
                <a:gd name="T8" fmla="*/ 538 w 1444"/>
                <a:gd name="T9" fmla="*/ 4 h 1255"/>
                <a:gd name="T10" fmla="*/ 29 w 1444"/>
                <a:gd name="T11" fmla="*/ 230 h 1255"/>
                <a:gd name="T12" fmla="*/ 444 w 1444"/>
                <a:gd name="T13" fmla="*/ 346 h 1255"/>
                <a:gd name="T14" fmla="*/ 613 w 1444"/>
                <a:gd name="T15" fmla="*/ 538 h 1255"/>
                <a:gd name="T16" fmla="*/ 668 w 1444"/>
                <a:gd name="T17" fmla="*/ 745 h 1255"/>
                <a:gd name="T18" fmla="*/ 608 w 1444"/>
                <a:gd name="T19" fmla="*/ 833 h 1255"/>
                <a:gd name="T20" fmla="*/ 596 w 1444"/>
                <a:gd name="T21" fmla="*/ 854 h 1255"/>
                <a:gd name="T22" fmla="*/ 638 w 1444"/>
                <a:gd name="T23" fmla="*/ 988 h 1255"/>
                <a:gd name="T24" fmla="*/ 697 w 1444"/>
                <a:gd name="T25" fmla="*/ 1025 h 1255"/>
                <a:gd name="T26" fmla="*/ 637 w 1444"/>
                <a:gd name="T27" fmla="*/ 1076 h 1255"/>
                <a:gd name="T28" fmla="*/ 691 w 1444"/>
                <a:gd name="T29" fmla="*/ 1183 h 1255"/>
                <a:gd name="T30" fmla="*/ 716 w 1444"/>
                <a:gd name="T31" fmla="*/ 1201 h 1255"/>
                <a:gd name="T32" fmla="*/ 727 w 1444"/>
                <a:gd name="T33" fmla="*/ 1201 h 1255"/>
                <a:gd name="T34" fmla="*/ 753 w 1444"/>
                <a:gd name="T35" fmla="*/ 1183 h 1255"/>
                <a:gd name="T36" fmla="*/ 809 w 1444"/>
                <a:gd name="T37" fmla="*/ 1081 h 1255"/>
                <a:gd name="T38" fmla="*/ 751 w 1444"/>
                <a:gd name="T39" fmla="*/ 1022 h 1255"/>
                <a:gd name="T40" fmla="*/ 794 w 1444"/>
                <a:gd name="T41" fmla="*/ 996 h 1255"/>
                <a:gd name="T42" fmla="*/ 845 w 1444"/>
                <a:gd name="T43" fmla="*/ 849 h 1255"/>
                <a:gd name="T44" fmla="*/ 837 w 1444"/>
                <a:gd name="T45" fmla="*/ 834 h 1255"/>
                <a:gd name="T46" fmla="*/ 776 w 1444"/>
                <a:gd name="T47" fmla="*/ 742 h 1255"/>
                <a:gd name="T48" fmla="*/ 830 w 1444"/>
                <a:gd name="T49" fmla="*/ 538 h 1255"/>
                <a:gd name="T50" fmla="*/ 999 w 1444"/>
                <a:gd name="T51" fmla="*/ 346 h 1255"/>
                <a:gd name="T52" fmla="*/ 1414 w 1444"/>
                <a:gd name="T53" fmla="*/ 230 h 1255"/>
                <a:gd name="T54" fmla="*/ 632 w 1444"/>
                <a:gd name="T55" fmla="*/ 555 h 1255"/>
                <a:gd name="T56" fmla="*/ 664 w 1444"/>
                <a:gd name="T57" fmla="*/ 705 h 1255"/>
                <a:gd name="T58" fmla="*/ 674 w 1444"/>
                <a:gd name="T59" fmla="*/ 797 h 1255"/>
                <a:gd name="T60" fmla="*/ 629 w 1444"/>
                <a:gd name="T61" fmla="*/ 945 h 1255"/>
                <a:gd name="T62" fmla="*/ 626 w 1444"/>
                <a:gd name="T63" fmla="*/ 851 h 1255"/>
                <a:gd name="T64" fmla="*/ 674 w 1444"/>
                <a:gd name="T65" fmla="*/ 797 h 1255"/>
                <a:gd name="T66" fmla="*/ 731 w 1444"/>
                <a:gd name="T67" fmla="*/ 1166 h 1255"/>
                <a:gd name="T68" fmla="*/ 771 w 1444"/>
                <a:gd name="T69" fmla="*/ 1138 h 1255"/>
                <a:gd name="T70" fmla="*/ 700 w 1444"/>
                <a:gd name="T71" fmla="*/ 1052 h 1255"/>
                <a:gd name="T72" fmla="*/ 703 w 1444"/>
                <a:gd name="T73" fmla="*/ 1159 h 1255"/>
                <a:gd name="T74" fmla="*/ 817 w 1444"/>
                <a:gd name="T75" fmla="*/ 851 h 1255"/>
                <a:gd name="T76" fmla="*/ 769 w 1444"/>
                <a:gd name="T77" fmla="*/ 805 h 1255"/>
                <a:gd name="T78" fmla="*/ 831 w 1444"/>
                <a:gd name="T79" fmla="*/ 604 h 1255"/>
                <a:gd name="T80" fmla="*/ 794 w 1444"/>
                <a:gd name="T81" fmla="*/ 572 h 1255"/>
                <a:gd name="T82" fmla="*/ 831 w 1444"/>
                <a:gd name="T83" fmla="*/ 604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44" h="1255">
                  <a:moveTo>
                    <a:pt x="1414" y="230"/>
                  </a:moveTo>
                  <a:cubicBezTo>
                    <a:pt x="1365" y="211"/>
                    <a:pt x="1310" y="193"/>
                    <a:pt x="1189" y="129"/>
                  </a:cubicBezTo>
                  <a:cubicBezTo>
                    <a:pt x="1096" y="80"/>
                    <a:pt x="995" y="0"/>
                    <a:pt x="905" y="4"/>
                  </a:cubicBezTo>
                  <a:cubicBezTo>
                    <a:pt x="697" y="12"/>
                    <a:pt x="843" y="165"/>
                    <a:pt x="841" y="191"/>
                  </a:cubicBezTo>
                  <a:cubicBezTo>
                    <a:pt x="839" y="217"/>
                    <a:pt x="824" y="224"/>
                    <a:pt x="788" y="221"/>
                  </a:cubicBezTo>
                  <a:cubicBezTo>
                    <a:pt x="752" y="218"/>
                    <a:pt x="760" y="145"/>
                    <a:pt x="760" y="145"/>
                  </a:cubicBezTo>
                  <a:cubicBezTo>
                    <a:pt x="683" y="145"/>
                    <a:pt x="683" y="145"/>
                    <a:pt x="683" y="145"/>
                  </a:cubicBezTo>
                  <a:cubicBezTo>
                    <a:pt x="683" y="145"/>
                    <a:pt x="691" y="218"/>
                    <a:pt x="655" y="221"/>
                  </a:cubicBezTo>
                  <a:cubicBezTo>
                    <a:pt x="619" y="224"/>
                    <a:pt x="604" y="217"/>
                    <a:pt x="602" y="191"/>
                  </a:cubicBezTo>
                  <a:cubicBezTo>
                    <a:pt x="600" y="165"/>
                    <a:pt x="746" y="12"/>
                    <a:pt x="538" y="4"/>
                  </a:cubicBezTo>
                  <a:cubicBezTo>
                    <a:pt x="448" y="0"/>
                    <a:pt x="348" y="80"/>
                    <a:pt x="255" y="129"/>
                  </a:cubicBezTo>
                  <a:cubicBezTo>
                    <a:pt x="133" y="193"/>
                    <a:pt x="78" y="211"/>
                    <a:pt x="29" y="230"/>
                  </a:cubicBezTo>
                  <a:cubicBezTo>
                    <a:pt x="0" y="241"/>
                    <a:pt x="148" y="303"/>
                    <a:pt x="278" y="333"/>
                  </a:cubicBezTo>
                  <a:cubicBezTo>
                    <a:pt x="363" y="353"/>
                    <a:pt x="444" y="346"/>
                    <a:pt x="444" y="346"/>
                  </a:cubicBezTo>
                  <a:cubicBezTo>
                    <a:pt x="512" y="443"/>
                    <a:pt x="512" y="443"/>
                    <a:pt x="512" y="443"/>
                  </a:cubicBezTo>
                  <a:cubicBezTo>
                    <a:pt x="613" y="538"/>
                    <a:pt x="613" y="538"/>
                    <a:pt x="613" y="538"/>
                  </a:cubicBezTo>
                  <a:cubicBezTo>
                    <a:pt x="592" y="571"/>
                    <a:pt x="580" y="610"/>
                    <a:pt x="588" y="652"/>
                  </a:cubicBezTo>
                  <a:cubicBezTo>
                    <a:pt x="596" y="693"/>
                    <a:pt x="629" y="721"/>
                    <a:pt x="668" y="745"/>
                  </a:cubicBezTo>
                  <a:cubicBezTo>
                    <a:pt x="671" y="770"/>
                    <a:pt x="671" y="770"/>
                    <a:pt x="671" y="770"/>
                  </a:cubicBezTo>
                  <a:cubicBezTo>
                    <a:pt x="646" y="788"/>
                    <a:pt x="625" y="808"/>
                    <a:pt x="608" y="833"/>
                  </a:cubicBezTo>
                  <a:cubicBezTo>
                    <a:pt x="606" y="834"/>
                    <a:pt x="605" y="835"/>
                    <a:pt x="603" y="838"/>
                  </a:cubicBezTo>
                  <a:cubicBezTo>
                    <a:pt x="601" y="843"/>
                    <a:pt x="598" y="848"/>
                    <a:pt x="596" y="854"/>
                  </a:cubicBezTo>
                  <a:cubicBezTo>
                    <a:pt x="593" y="860"/>
                    <a:pt x="590" y="866"/>
                    <a:pt x="588" y="873"/>
                  </a:cubicBezTo>
                  <a:cubicBezTo>
                    <a:pt x="571" y="918"/>
                    <a:pt x="602" y="962"/>
                    <a:pt x="638" y="988"/>
                  </a:cubicBezTo>
                  <a:cubicBezTo>
                    <a:pt x="639" y="988"/>
                    <a:pt x="640" y="989"/>
                    <a:pt x="641" y="990"/>
                  </a:cubicBezTo>
                  <a:cubicBezTo>
                    <a:pt x="659" y="1003"/>
                    <a:pt x="678" y="1014"/>
                    <a:pt x="697" y="1025"/>
                  </a:cubicBezTo>
                  <a:cubicBezTo>
                    <a:pt x="698" y="1026"/>
                    <a:pt x="698" y="1026"/>
                    <a:pt x="698" y="1026"/>
                  </a:cubicBezTo>
                  <a:cubicBezTo>
                    <a:pt x="673" y="1041"/>
                    <a:pt x="651" y="1057"/>
                    <a:pt x="637" y="1076"/>
                  </a:cubicBezTo>
                  <a:cubicBezTo>
                    <a:pt x="604" y="1120"/>
                    <a:pt x="647" y="1158"/>
                    <a:pt x="691" y="1183"/>
                  </a:cubicBezTo>
                  <a:cubicBezTo>
                    <a:pt x="691" y="1183"/>
                    <a:pt x="691" y="1183"/>
                    <a:pt x="691" y="1183"/>
                  </a:cubicBezTo>
                  <a:cubicBezTo>
                    <a:pt x="675" y="1189"/>
                    <a:pt x="682" y="1215"/>
                    <a:pt x="698" y="1209"/>
                  </a:cubicBezTo>
                  <a:cubicBezTo>
                    <a:pt x="703" y="1206"/>
                    <a:pt x="709" y="1204"/>
                    <a:pt x="716" y="1201"/>
                  </a:cubicBezTo>
                  <a:cubicBezTo>
                    <a:pt x="722" y="1255"/>
                    <a:pt x="722" y="1255"/>
                    <a:pt x="722" y="1255"/>
                  </a:cubicBezTo>
                  <a:cubicBezTo>
                    <a:pt x="727" y="1201"/>
                    <a:pt x="727" y="1201"/>
                    <a:pt x="727" y="1201"/>
                  </a:cubicBezTo>
                  <a:cubicBezTo>
                    <a:pt x="734" y="1204"/>
                    <a:pt x="740" y="1206"/>
                    <a:pt x="745" y="1209"/>
                  </a:cubicBezTo>
                  <a:cubicBezTo>
                    <a:pt x="761" y="1215"/>
                    <a:pt x="768" y="1190"/>
                    <a:pt x="753" y="1183"/>
                  </a:cubicBezTo>
                  <a:cubicBezTo>
                    <a:pt x="793" y="1162"/>
                    <a:pt x="831" y="1130"/>
                    <a:pt x="812" y="1088"/>
                  </a:cubicBezTo>
                  <a:cubicBezTo>
                    <a:pt x="811" y="1086"/>
                    <a:pt x="810" y="1083"/>
                    <a:pt x="809" y="1081"/>
                  </a:cubicBezTo>
                  <a:cubicBezTo>
                    <a:pt x="808" y="1079"/>
                    <a:pt x="808" y="1078"/>
                    <a:pt x="807" y="1076"/>
                  </a:cubicBezTo>
                  <a:cubicBezTo>
                    <a:pt x="796" y="1053"/>
                    <a:pt x="775" y="1036"/>
                    <a:pt x="751" y="1022"/>
                  </a:cubicBezTo>
                  <a:cubicBezTo>
                    <a:pt x="765" y="1014"/>
                    <a:pt x="779" y="1006"/>
                    <a:pt x="793" y="997"/>
                  </a:cubicBezTo>
                  <a:cubicBezTo>
                    <a:pt x="793" y="996"/>
                    <a:pt x="794" y="996"/>
                    <a:pt x="794" y="996"/>
                  </a:cubicBezTo>
                  <a:cubicBezTo>
                    <a:pt x="830" y="973"/>
                    <a:pt x="868" y="934"/>
                    <a:pt x="858" y="887"/>
                  </a:cubicBezTo>
                  <a:cubicBezTo>
                    <a:pt x="855" y="873"/>
                    <a:pt x="851" y="860"/>
                    <a:pt x="845" y="849"/>
                  </a:cubicBezTo>
                  <a:cubicBezTo>
                    <a:pt x="844" y="845"/>
                    <a:pt x="842" y="841"/>
                    <a:pt x="840" y="838"/>
                  </a:cubicBezTo>
                  <a:cubicBezTo>
                    <a:pt x="839" y="836"/>
                    <a:pt x="838" y="835"/>
                    <a:pt x="837" y="834"/>
                  </a:cubicBezTo>
                  <a:cubicBezTo>
                    <a:pt x="821" y="809"/>
                    <a:pt x="798" y="788"/>
                    <a:pt x="773" y="770"/>
                  </a:cubicBezTo>
                  <a:cubicBezTo>
                    <a:pt x="776" y="742"/>
                    <a:pt x="776" y="742"/>
                    <a:pt x="776" y="742"/>
                  </a:cubicBezTo>
                  <a:cubicBezTo>
                    <a:pt x="808" y="723"/>
                    <a:pt x="836" y="702"/>
                    <a:pt x="849" y="667"/>
                  </a:cubicBezTo>
                  <a:cubicBezTo>
                    <a:pt x="868" y="621"/>
                    <a:pt x="856" y="576"/>
                    <a:pt x="830" y="538"/>
                  </a:cubicBezTo>
                  <a:cubicBezTo>
                    <a:pt x="932" y="443"/>
                    <a:pt x="932" y="443"/>
                    <a:pt x="932" y="443"/>
                  </a:cubicBezTo>
                  <a:cubicBezTo>
                    <a:pt x="999" y="346"/>
                    <a:pt x="999" y="346"/>
                    <a:pt x="999" y="346"/>
                  </a:cubicBezTo>
                  <a:cubicBezTo>
                    <a:pt x="999" y="346"/>
                    <a:pt x="1081" y="353"/>
                    <a:pt x="1166" y="333"/>
                  </a:cubicBezTo>
                  <a:cubicBezTo>
                    <a:pt x="1295" y="303"/>
                    <a:pt x="1444" y="241"/>
                    <a:pt x="1414" y="230"/>
                  </a:cubicBezTo>
                  <a:close/>
                  <a:moveTo>
                    <a:pt x="614" y="645"/>
                  </a:moveTo>
                  <a:cubicBezTo>
                    <a:pt x="602" y="615"/>
                    <a:pt x="612" y="583"/>
                    <a:pt x="632" y="555"/>
                  </a:cubicBezTo>
                  <a:cubicBezTo>
                    <a:pt x="650" y="572"/>
                    <a:pt x="650" y="572"/>
                    <a:pt x="650" y="572"/>
                  </a:cubicBezTo>
                  <a:cubicBezTo>
                    <a:pt x="664" y="705"/>
                    <a:pt x="664" y="705"/>
                    <a:pt x="664" y="705"/>
                  </a:cubicBezTo>
                  <a:cubicBezTo>
                    <a:pt x="642" y="689"/>
                    <a:pt x="624" y="671"/>
                    <a:pt x="614" y="645"/>
                  </a:cubicBezTo>
                  <a:close/>
                  <a:moveTo>
                    <a:pt x="674" y="797"/>
                  </a:moveTo>
                  <a:cubicBezTo>
                    <a:pt x="694" y="991"/>
                    <a:pt x="694" y="991"/>
                    <a:pt x="694" y="991"/>
                  </a:cubicBezTo>
                  <a:cubicBezTo>
                    <a:pt x="668" y="977"/>
                    <a:pt x="645" y="963"/>
                    <a:pt x="629" y="945"/>
                  </a:cubicBezTo>
                  <a:cubicBezTo>
                    <a:pt x="621" y="935"/>
                    <a:pt x="616" y="924"/>
                    <a:pt x="613" y="912"/>
                  </a:cubicBezTo>
                  <a:cubicBezTo>
                    <a:pt x="610" y="895"/>
                    <a:pt x="614" y="875"/>
                    <a:pt x="626" y="851"/>
                  </a:cubicBezTo>
                  <a:cubicBezTo>
                    <a:pt x="628" y="849"/>
                    <a:pt x="628" y="846"/>
                    <a:pt x="628" y="844"/>
                  </a:cubicBezTo>
                  <a:cubicBezTo>
                    <a:pt x="639" y="825"/>
                    <a:pt x="655" y="810"/>
                    <a:pt x="674" y="797"/>
                  </a:cubicBezTo>
                  <a:close/>
                  <a:moveTo>
                    <a:pt x="771" y="1138"/>
                  </a:moveTo>
                  <a:cubicBezTo>
                    <a:pt x="761" y="1149"/>
                    <a:pt x="746" y="1158"/>
                    <a:pt x="731" y="1166"/>
                  </a:cubicBezTo>
                  <a:cubicBezTo>
                    <a:pt x="743" y="1051"/>
                    <a:pt x="743" y="1051"/>
                    <a:pt x="743" y="1051"/>
                  </a:cubicBezTo>
                  <a:cubicBezTo>
                    <a:pt x="775" y="1071"/>
                    <a:pt x="808" y="1100"/>
                    <a:pt x="771" y="1138"/>
                  </a:cubicBezTo>
                  <a:close/>
                  <a:moveTo>
                    <a:pt x="675" y="1140"/>
                  </a:moveTo>
                  <a:cubicBezTo>
                    <a:pt x="644" y="1111"/>
                    <a:pt x="666" y="1077"/>
                    <a:pt x="700" y="1052"/>
                  </a:cubicBezTo>
                  <a:cubicBezTo>
                    <a:pt x="712" y="1164"/>
                    <a:pt x="712" y="1164"/>
                    <a:pt x="712" y="1164"/>
                  </a:cubicBezTo>
                  <a:cubicBezTo>
                    <a:pt x="709" y="1163"/>
                    <a:pt x="706" y="1161"/>
                    <a:pt x="703" y="1159"/>
                  </a:cubicBezTo>
                  <a:cubicBezTo>
                    <a:pt x="693" y="1154"/>
                    <a:pt x="684" y="1148"/>
                    <a:pt x="675" y="1140"/>
                  </a:cubicBezTo>
                  <a:close/>
                  <a:moveTo>
                    <a:pt x="817" y="851"/>
                  </a:moveTo>
                  <a:cubicBezTo>
                    <a:pt x="852" y="920"/>
                    <a:pt x="806" y="959"/>
                    <a:pt x="749" y="995"/>
                  </a:cubicBezTo>
                  <a:cubicBezTo>
                    <a:pt x="769" y="805"/>
                    <a:pt x="769" y="805"/>
                    <a:pt x="769" y="805"/>
                  </a:cubicBezTo>
                  <a:cubicBezTo>
                    <a:pt x="789" y="818"/>
                    <a:pt x="806" y="833"/>
                    <a:pt x="817" y="851"/>
                  </a:cubicBezTo>
                  <a:close/>
                  <a:moveTo>
                    <a:pt x="831" y="604"/>
                  </a:moveTo>
                  <a:cubicBezTo>
                    <a:pt x="843" y="648"/>
                    <a:pt x="814" y="680"/>
                    <a:pt x="780" y="705"/>
                  </a:cubicBezTo>
                  <a:cubicBezTo>
                    <a:pt x="794" y="572"/>
                    <a:pt x="794" y="572"/>
                    <a:pt x="794" y="572"/>
                  </a:cubicBezTo>
                  <a:cubicBezTo>
                    <a:pt x="810" y="556"/>
                    <a:pt x="810" y="556"/>
                    <a:pt x="810" y="556"/>
                  </a:cubicBezTo>
                  <a:cubicBezTo>
                    <a:pt x="819" y="571"/>
                    <a:pt x="826" y="587"/>
                    <a:pt x="831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79" name="Oval 100"/>
            <p:cNvSpPr>
              <a:spLocks noChangeArrowheads="1"/>
            </p:cNvSpPr>
            <p:nvPr/>
          </p:nvSpPr>
          <p:spPr bwMode="auto">
            <a:xfrm>
              <a:off x="10065625" y="4268846"/>
              <a:ext cx="24993" cy="259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80" name="组合 179"/>
          <p:cNvGrpSpPr>
            <a:grpSpLocks/>
          </p:cNvGrpSpPr>
          <p:nvPr/>
        </p:nvGrpSpPr>
        <p:grpSpPr>
          <a:xfrm>
            <a:off x="9649916" y="3552719"/>
            <a:ext cx="720000" cy="720000"/>
            <a:chOff x="9240852" y="4761711"/>
            <a:chExt cx="503862" cy="502863"/>
          </a:xfrm>
        </p:grpSpPr>
        <p:sp>
          <p:nvSpPr>
            <p:cNvPr id="181" name="Oval 28"/>
            <p:cNvSpPr>
              <a:spLocks noChangeArrowheads="1"/>
            </p:cNvSpPr>
            <p:nvPr/>
          </p:nvSpPr>
          <p:spPr bwMode="auto">
            <a:xfrm>
              <a:off x="9240852" y="476171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82" name="Freeform 101"/>
            <p:cNvSpPr>
              <a:spLocks noEditPoints="1"/>
            </p:cNvSpPr>
            <p:nvPr/>
          </p:nvSpPr>
          <p:spPr bwMode="auto">
            <a:xfrm>
              <a:off x="9294837" y="4896674"/>
              <a:ext cx="395892" cy="193947"/>
            </a:xfrm>
            <a:custGeom>
              <a:avLst/>
              <a:gdLst>
                <a:gd name="T0" fmla="*/ 1299 w 1498"/>
                <a:gd name="T1" fmla="*/ 142 h 734"/>
                <a:gd name="T2" fmla="*/ 1219 w 1498"/>
                <a:gd name="T3" fmla="*/ 141 h 734"/>
                <a:gd name="T4" fmla="*/ 1498 w 1498"/>
                <a:gd name="T5" fmla="*/ 43 h 734"/>
                <a:gd name="T6" fmla="*/ 1483 w 1498"/>
                <a:gd name="T7" fmla="*/ 0 h 734"/>
                <a:gd name="T8" fmla="*/ 1083 w 1498"/>
                <a:gd name="T9" fmla="*/ 140 h 734"/>
                <a:gd name="T10" fmla="*/ 118 w 1498"/>
                <a:gd name="T11" fmla="*/ 132 h 734"/>
                <a:gd name="T12" fmla="*/ 118 w 1498"/>
                <a:gd name="T13" fmla="*/ 202 h 734"/>
                <a:gd name="T14" fmla="*/ 31 w 1498"/>
                <a:gd name="T15" fmla="*/ 202 h 734"/>
                <a:gd name="T16" fmla="*/ 31 w 1498"/>
                <a:gd name="T17" fmla="*/ 77 h 734"/>
                <a:gd name="T18" fmla="*/ 0 w 1498"/>
                <a:gd name="T19" fmla="*/ 77 h 734"/>
                <a:gd name="T20" fmla="*/ 0 w 1498"/>
                <a:gd name="T21" fmla="*/ 241 h 734"/>
                <a:gd name="T22" fmla="*/ 31 w 1498"/>
                <a:gd name="T23" fmla="*/ 241 h 734"/>
                <a:gd name="T24" fmla="*/ 153 w 1498"/>
                <a:gd name="T25" fmla="*/ 241 h 734"/>
                <a:gd name="T26" fmla="*/ 292 w 1498"/>
                <a:gd name="T27" fmla="*/ 242 h 734"/>
                <a:gd name="T28" fmla="*/ 588 w 1498"/>
                <a:gd name="T29" fmla="*/ 538 h 734"/>
                <a:gd name="T30" fmla="*/ 588 w 1498"/>
                <a:gd name="T31" fmla="*/ 734 h 734"/>
                <a:gd name="T32" fmla="*/ 628 w 1498"/>
                <a:gd name="T33" fmla="*/ 734 h 734"/>
                <a:gd name="T34" fmla="*/ 628 w 1498"/>
                <a:gd name="T35" fmla="*/ 245 h 734"/>
                <a:gd name="T36" fmla="*/ 941 w 1498"/>
                <a:gd name="T37" fmla="*/ 247 h 734"/>
                <a:gd name="T38" fmla="*/ 1219 w 1498"/>
                <a:gd name="T39" fmla="*/ 525 h 734"/>
                <a:gd name="T40" fmla="*/ 1219 w 1498"/>
                <a:gd name="T41" fmla="*/ 721 h 734"/>
                <a:gd name="T42" fmla="*/ 1259 w 1498"/>
                <a:gd name="T43" fmla="*/ 721 h 734"/>
                <a:gd name="T44" fmla="*/ 1259 w 1498"/>
                <a:gd name="T45" fmla="*/ 236 h 734"/>
                <a:gd name="T46" fmla="*/ 1353 w 1498"/>
                <a:gd name="T47" fmla="*/ 196 h 734"/>
                <a:gd name="T48" fmla="*/ 1299 w 1498"/>
                <a:gd name="T49" fmla="*/ 142 h 734"/>
                <a:gd name="T50" fmla="*/ 588 w 1498"/>
                <a:gd name="T51" fmla="*/ 483 h 734"/>
                <a:gd name="T52" fmla="*/ 348 w 1498"/>
                <a:gd name="T53" fmla="*/ 242 h 734"/>
                <a:gd name="T54" fmla="*/ 588 w 1498"/>
                <a:gd name="T55" fmla="*/ 244 h 734"/>
                <a:gd name="T56" fmla="*/ 588 w 1498"/>
                <a:gd name="T57" fmla="*/ 483 h 734"/>
                <a:gd name="T58" fmla="*/ 1219 w 1498"/>
                <a:gd name="T59" fmla="*/ 470 h 734"/>
                <a:gd name="T60" fmla="*/ 997 w 1498"/>
                <a:gd name="T61" fmla="*/ 248 h 734"/>
                <a:gd name="T62" fmla="*/ 1210 w 1498"/>
                <a:gd name="T63" fmla="*/ 250 h 734"/>
                <a:gd name="T64" fmla="*/ 1219 w 1498"/>
                <a:gd name="T65" fmla="*/ 248 h 734"/>
                <a:gd name="T66" fmla="*/ 1219 w 1498"/>
                <a:gd name="T67" fmla="*/ 47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98" h="734">
                  <a:moveTo>
                    <a:pt x="1299" y="142"/>
                  </a:moveTo>
                  <a:cubicBezTo>
                    <a:pt x="1219" y="141"/>
                    <a:pt x="1219" y="141"/>
                    <a:pt x="1219" y="141"/>
                  </a:cubicBezTo>
                  <a:cubicBezTo>
                    <a:pt x="1498" y="43"/>
                    <a:pt x="1498" y="43"/>
                    <a:pt x="1498" y="43"/>
                  </a:cubicBezTo>
                  <a:cubicBezTo>
                    <a:pt x="1483" y="0"/>
                    <a:pt x="1483" y="0"/>
                    <a:pt x="1483" y="0"/>
                  </a:cubicBezTo>
                  <a:cubicBezTo>
                    <a:pt x="1083" y="140"/>
                    <a:pt x="1083" y="140"/>
                    <a:pt x="1083" y="140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202"/>
                    <a:pt x="118" y="202"/>
                    <a:pt x="118" y="202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153" y="241"/>
                    <a:pt x="153" y="241"/>
                    <a:pt x="153" y="241"/>
                  </a:cubicBezTo>
                  <a:cubicBezTo>
                    <a:pt x="292" y="242"/>
                    <a:pt x="292" y="242"/>
                    <a:pt x="292" y="242"/>
                  </a:cubicBezTo>
                  <a:cubicBezTo>
                    <a:pt x="588" y="538"/>
                    <a:pt x="588" y="538"/>
                    <a:pt x="588" y="538"/>
                  </a:cubicBezTo>
                  <a:cubicBezTo>
                    <a:pt x="588" y="734"/>
                    <a:pt x="588" y="734"/>
                    <a:pt x="588" y="734"/>
                  </a:cubicBezTo>
                  <a:cubicBezTo>
                    <a:pt x="628" y="734"/>
                    <a:pt x="628" y="734"/>
                    <a:pt x="628" y="734"/>
                  </a:cubicBezTo>
                  <a:cubicBezTo>
                    <a:pt x="628" y="245"/>
                    <a:pt x="628" y="245"/>
                    <a:pt x="628" y="245"/>
                  </a:cubicBezTo>
                  <a:cubicBezTo>
                    <a:pt x="941" y="247"/>
                    <a:pt x="941" y="247"/>
                    <a:pt x="941" y="247"/>
                  </a:cubicBezTo>
                  <a:cubicBezTo>
                    <a:pt x="1219" y="525"/>
                    <a:pt x="1219" y="525"/>
                    <a:pt x="1219" y="525"/>
                  </a:cubicBezTo>
                  <a:cubicBezTo>
                    <a:pt x="1219" y="721"/>
                    <a:pt x="1219" y="721"/>
                    <a:pt x="1219" y="721"/>
                  </a:cubicBezTo>
                  <a:cubicBezTo>
                    <a:pt x="1259" y="721"/>
                    <a:pt x="1259" y="721"/>
                    <a:pt x="1259" y="721"/>
                  </a:cubicBezTo>
                  <a:cubicBezTo>
                    <a:pt x="1259" y="236"/>
                    <a:pt x="1259" y="236"/>
                    <a:pt x="1259" y="236"/>
                  </a:cubicBezTo>
                  <a:cubicBezTo>
                    <a:pt x="1301" y="220"/>
                    <a:pt x="1353" y="196"/>
                    <a:pt x="1353" y="196"/>
                  </a:cubicBezTo>
                  <a:cubicBezTo>
                    <a:pt x="1353" y="166"/>
                    <a:pt x="1329" y="142"/>
                    <a:pt x="1299" y="142"/>
                  </a:cubicBezTo>
                  <a:close/>
                  <a:moveTo>
                    <a:pt x="588" y="483"/>
                  </a:moveTo>
                  <a:cubicBezTo>
                    <a:pt x="348" y="242"/>
                    <a:pt x="348" y="242"/>
                    <a:pt x="348" y="242"/>
                  </a:cubicBezTo>
                  <a:cubicBezTo>
                    <a:pt x="588" y="244"/>
                    <a:pt x="588" y="244"/>
                    <a:pt x="588" y="244"/>
                  </a:cubicBezTo>
                  <a:lnTo>
                    <a:pt x="588" y="483"/>
                  </a:lnTo>
                  <a:close/>
                  <a:moveTo>
                    <a:pt x="1219" y="470"/>
                  </a:moveTo>
                  <a:cubicBezTo>
                    <a:pt x="997" y="248"/>
                    <a:pt x="997" y="248"/>
                    <a:pt x="997" y="248"/>
                  </a:cubicBezTo>
                  <a:cubicBezTo>
                    <a:pt x="1210" y="250"/>
                    <a:pt x="1210" y="250"/>
                    <a:pt x="1210" y="250"/>
                  </a:cubicBezTo>
                  <a:cubicBezTo>
                    <a:pt x="1212" y="250"/>
                    <a:pt x="1215" y="249"/>
                    <a:pt x="1219" y="248"/>
                  </a:cubicBezTo>
                  <a:lnTo>
                    <a:pt x="1219" y="4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83" name="Oval 102"/>
            <p:cNvSpPr>
              <a:spLocks noChangeArrowheads="1"/>
            </p:cNvSpPr>
            <p:nvPr/>
          </p:nvSpPr>
          <p:spPr bwMode="auto">
            <a:xfrm>
              <a:off x="9604752" y="5092620"/>
              <a:ext cx="34991" cy="3499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84" name="Oval 103"/>
            <p:cNvSpPr>
              <a:spLocks noChangeArrowheads="1"/>
            </p:cNvSpPr>
            <p:nvPr/>
          </p:nvSpPr>
          <p:spPr bwMode="auto">
            <a:xfrm>
              <a:off x="9437797" y="5095620"/>
              <a:ext cx="34991" cy="3499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85" name="组合 184"/>
          <p:cNvGrpSpPr>
            <a:grpSpLocks/>
          </p:cNvGrpSpPr>
          <p:nvPr/>
        </p:nvGrpSpPr>
        <p:grpSpPr>
          <a:xfrm>
            <a:off x="9664034" y="4611087"/>
            <a:ext cx="720000" cy="720000"/>
            <a:chOff x="9826691" y="4761711"/>
            <a:chExt cx="502863" cy="502863"/>
          </a:xfrm>
        </p:grpSpPr>
        <p:sp>
          <p:nvSpPr>
            <p:cNvPr id="186" name="Oval 29"/>
            <p:cNvSpPr>
              <a:spLocks noChangeArrowheads="1"/>
            </p:cNvSpPr>
            <p:nvPr/>
          </p:nvSpPr>
          <p:spPr bwMode="auto">
            <a:xfrm>
              <a:off x="9826691" y="476171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87" name="Freeform 104"/>
            <p:cNvSpPr>
              <a:spLocks noEditPoints="1"/>
            </p:cNvSpPr>
            <p:nvPr/>
          </p:nvSpPr>
          <p:spPr bwMode="auto">
            <a:xfrm>
              <a:off x="9882676" y="4797701"/>
              <a:ext cx="390893" cy="431882"/>
            </a:xfrm>
            <a:custGeom>
              <a:avLst/>
              <a:gdLst>
                <a:gd name="T0" fmla="*/ 1456 w 1479"/>
                <a:gd name="T1" fmla="*/ 425 h 1633"/>
                <a:gd name="T2" fmla="*/ 1387 w 1479"/>
                <a:gd name="T3" fmla="*/ 430 h 1633"/>
                <a:gd name="T4" fmla="*/ 1343 w 1479"/>
                <a:gd name="T5" fmla="*/ 460 h 1633"/>
                <a:gd name="T6" fmla="*/ 870 w 1479"/>
                <a:gd name="T7" fmla="*/ 131 h 1633"/>
                <a:gd name="T8" fmla="*/ 883 w 1479"/>
                <a:gd name="T9" fmla="*/ 79 h 1633"/>
                <a:gd name="T10" fmla="*/ 863 w 1479"/>
                <a:gd name="T11" fmla="*/ 13 h 1633"/>
                <a:gd name="T12" fmla="*/ 797 w 1479"/>
                <a:gd name="T13" fmla="*/ 32 h 1633"/>
                <a:gd name="T14" fmla="*/ 883 w 1479"/>
                <a:gd name="T15" fmla="*/ 395 h 1633"/>
                <a:gd name="T16" fmla="*/ 395 w 1479"/>
                <a:gd name="T17" fmla="*/ 576 h 1633"/>
                <a:gd name="T18" fmla="*/ 403 w 1479"/>
                <a:gd name="T19" fmla="*/ 1064 h 1633"/>
                <a:gd name="T20" fmla="*/ 15 w 1479"/>
                <a:gd name="T21" fmla="*/ 1121 h 1633"/>
                <a:gd name="T22" fmla="*/ 27 w 1479"/>
                <a:gd name="T23" fmla="*/ 1189 h 1633"/>
                <a:gd name="T24" fmla="*/ 95 w 1479"/>
                <a:gd name="T25" fmla="*/ 1177 h 1633"/>
                <a:gd name="T26" fmla="*/ 117 w 1479"/>
                <a:gd name="T27" fmla="*/ 1154 h 1633"/>
                <a:gd name="T28" fmla="*/ 646 w 1479"/>
                <a:gd name="T29" fmla="*/ 1522 h 1633"/>
                <a:gd name="T30" fmla="*/ 631 w 1479"/>
                <a:gd name="T31" fmla="*/ 1550 h 1633"/>
                <a:gd name="T32" fmla="*/ 643 w 1479"/>
                <a:gd name="T33" fmla="*/ 1618 h 1633"/>
                <a:gd name="T34" fmla="*/ 711 w 1479"/>
                <a:gd name="T35" fmla="*/ 1605 h 1633"/>
                <a:gd name="T36" fmla="*/ 630 w 1479"/>
                <a:gd name="T37" fmla="*/ 1222 h 1633"/>
                <a:gd name="T38" fmla="*/ 1090 w 1479"/>
                <a:gd name="T39" fmla="*/ 1060 h 1633"/>
                <a:gd name="T40" fmla="*/ 1091 w 1479"/>
                <a:gd name="T41" fmla="*/ 540 h 1633"/>
                <a:gd name="T42" fmla="*/ 1461 w 1479"/>
                <a:gd name="T43" fmla="*/ 494 h 1633"/>
                <a:gd name="T44" fmla="*/ 1456 w 1479"/>
                <a:gd name="T45" fmla="*/ 425 h 1633"/>
                <a:gd name="T46" fmla="*/ 958 w 1479"/>
                <a:gd name="T47" fmla="*/ 509 h 1633"/>
                <a:gd name="T48" fmla="*/ 1075 w 1479"/>
                <a:gd name="T49" fmla="*/ 784 h 1633"/>
                <a:gd name="T50" fmla="*/ 659 w 1479"/>
                <a:gd name="T51" fmla="*/ 495 h 1633"/>
                <a:gd name="T52" fmla="*/ 958 w 1479"/>
                <a:gd name="T53" fmla="*/ 509 h 1633"/>
                <a:gd name="T54" fmla="*/ 651 w 1479"/>
                <a:gd name="T55" fmla="*/ 1473 h 1633"/>
                <a:gd name="T56" fmla="*/ 160 w 1479"/>
                <a:gd name="T57" fmla="*/ 1132 h 1633"/>
                <a:gd name="T58" fmla="*/ 434 w 1479"/>
                <a:gd name="T59" fmla="*/ 1174 h 1633"/>
                <a:gd name="T60" fmla="*/ 485 w 1479"/>
                <a:gd name="T61" fmla="*/ 1188 h 1633"/>
                <a:gd name="T62" fmla="*/ 517 w 1479"/>
                <a:gd name="T63" fmla="*/ 1231 h 1633"/>
                <a:gd name="T64" fmla="*/ 651 w 1479"/>
                <a:gd name="T65" fmla="*/ 1473 h 1633"/>
                <a:gd name="T66" fmla="*/ 544 w 1479"/>
                <a:gd name="T67" fmla="*/ 1103 h 1633"/>
                <a:gd name="T68" fmla="*/ 428 w 1479"/>
                <a:gd name="T69" fmla="*/ 875 h 1633"/>
                <a:gd name="T70" fmla="*/ 798 w 1479"/>
                <a:gd name="T71" fmla="*/ 1133 h 1633"/>
                <a:gd name="T72" fmla="*/ 544 w 1479"/>
                <a:gd name="T73" fmla="*/ 1103 h 1633"/>
                <a:gd name="T74" fmla="*/ 856 w 1479"/>
                <a:gd name="T75" fmla="*/ 1121 h 1633"/>
                <a:gd name="T76" fmla="*/ 419 w 1479"/>
                <a:gd name="T77" fmla="*/ 817 h 1633"/>
                <a:gd name="T78" fmla="*/ 466 w 1479"/>
                <a:gd name="T79" fmla="*/ 645 h 1633"/>
                <a:gd name="T80" fmla="*/ 1001 w 1479"/>
                <a:gd name="T81" fmla="*/ 1017 h 1633"/>
                <a:gd name="T82" fmla="*/ 856 w 1479"/>
                <a:gd name="T83" fmla="*/ 1121 h 1633"/>
                <a:gd name="T84" fmla="*/ 1026 w 1479"/>
                <a:gd name="T85" fmla="*/ 982 h 1633"/>
                <a:gd name="T86" fmla="*/ 491 w 1479"/>
                <a:gd name="T87" fmla="*/ 609 h 1633"/>
                <a:gd name="T88" fmla="*/ 609 w 1479"/>
                <a:gd name="T89" fmla="*/ 512 h 1633"/>
                <a:gd name="T90" fmla="*/ 1076 w 1479"/>
                <a:gd name="T91" fmla="*/ 837 h 1633"/>
                <a:gd name="T92" fmla="*/ 1026 w 1479"/>
                <a:gd name="T93" fmla="*/ 982 h 1633"/>
                <a:gd name="T94" fmla="*/ 1060 w 1479"/>
                <a:gd name="T95" fmla="*/ 433 h 1633"/>
                <a:gd name="T96" fmla="*/ 1018 w 1479"/>
                <a:gd name="T97" fmla="*/ 423 h 1633"/>
                <a:gd name="T98" fmla="*/ 994 w 1479"/>
                <a:gd name="T99" fmla="*/ 387 h 1633"/>
                <a:gd name="T100" fmla="*/ 881 w 1479"/>
                <a:gd name="T101" fmla="*/ 191 h 1633"/>
                <a:gd name="T102" fmla="*/ 1282 w 1479"/>
                <a:gd name="T103" fmla="*/ 470 h 1633"/>
                <a:gd name="T104" fmla="*/ 1060 w 1479"/>
                <a:gd name="T105" fmla="*/ 4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9" h="1633">
                  <a:moveTo>
                    <a:pt x="1456" y="425"/>
                  </a:moveTo>
                  <a:cubicBezTo>
                    <a:pt x="1436" y="407"/>
                    <a:pt x="1405" y="410"/>
                    <a:pt x="1387" y="430"/>
                  </a:cubicBezTo>
                  <a:cubicBezTo>
                    <a:pt x="1375" y="444"/>
                    <a:pt x="1360" y="454"/>
                    <a:pt x="1343" y="460"/>
                  </a:cubicBezTo>
                  <a:cubicBezTo>
                    <a:pt x="870" y="131"/>
                    <a:pt x="870" y="131"/>
                    <a:pt x="870" y="131"/>
                  </a:cubicBezTo>
                  <a:cubicBezTo>
                    <a:pt x="870" y="112"/>
                    <a:pt x="874" y="95"/>
                    <a:pt x="883" y="79"/>
                  </a:cubicBezTo>
                  <a:cubicBezTo>
                    <a:pt x="896" y="55"/>
                    <a:pt x="887" y="25"/>
                    <a:pt x="863" y="13"/>
                  </a:cubicBezTo>
                  <a:cubicBezTo>
                    <a:pt x="840" y="0"/>
                    <a:pt x="810" y="8"/>
                    <a:pt x="797" y="32"/>
                  </a:cubicBezTo>
                  <a:cubicBezTo>
                    <a:pt x="733" y="148"/>
                    <a:pt x="799" y="269"/>
                    <a:pt x="883" y="395"/>
                  </a:cubicBezTo>
                  <a:cubicBezTo>
                    <a:pt x="708" y="368"/>
                    <a:pt x="526" y="382"/>
                    <a:pt x="395" y="576"/>
                  </a:cubicBezTo>
                  <a:cubicBezTo>
                    <a:pt x="273" y="756"/>
                    <a:pt x="319" y="920"/>
                    <a:pt x="403" y="1064"/>
                  </a:cubicBezTo>
                  <a:cubicBezTo>
                    <a:pt x="251" y="1022"/>
                    <a:pt x="102" y="997"/>
                    <a:pt x="15" y="1121"/>
                  </a:cubicBezTo>
                  <a:cubicBezTo>
                    <a:pt x="0" y="1143"/>
                    <a:pt x="5" y="1174"/>
                    <a:pt x="27" y="1189"/>
                  </a:cubicBezTo>
                  <a:cubicBezTo>
                    <a:pt x="49" y="1204"/>
                    <a:pt x="80" y="1199"/>
                    <a:pt x="95" y="1177"/>
                  </a:cubicBezTo>
                  <a:cubicBezTo>
                    <a:pt x="102" y="1168"/>
                    <a:pt x="109" y="1160"/>
                    <a:pt x="117" y="1154"/>
                  </a:cubicBezTo>
                  <a:cubicBezTo>
                    <a:pt x="646" y="1522"/>
                    <a:pt x="646" y="1522"/>
                    <a:pt x="646" y="1522"/>
                  </a:cubicBezTo>
                  <a:cubicBezTo>
                    <a:pt x="642" y="1531"/>
                    <a:pt x="637" y="1541"/>
                    <a:pt x="631" y="1550"/>
                  </a:cubicBezTo>
                  <a:cubicBezTo>
                    <a:pt x="616" y="1572"/>
                    <a:pt x="621" y="1602"/>
                    <a:pt x="643" y="1618"/>
                  </a:cubicBezTo>
                  <a:cubicBezTo>
                    <a:pt x="665" y="1633"/>
                    <a:pt x="696" y="1628"/>
                    <a:pt x="711" y="1605"/>
                  </a:cubicBezTo>
                  <a:cubicBezTo>
                    <a:pt x="798" y="1481"/>
                    <a:pt x="722" y="1350"/>
                    <a:pt x="630" y="1222"/>
                  </a:cubicBezTo>
                  <a:cubicBezTo>
                    <a:pt x="794" y="1251"/>
                    <a:pt x="964" y="1237"/>
                    <a:pt x="1090" y="1060"/>
                  </a:cubicBezTo>
                  <a:cubicBezTo>
                    <a:pt x="1227" y="870"/>
                    <a:pt x="1177" y="694"/>
                    <a:pt x="1091" y="540"/>
                  </a:cubicBezTo>
                  <a:cubicBezTo>
                    <a:pt x="1238" y="574"/>
                    <a:pt x="1374" y="594"/>
                    <a:pt x="1461" y="494"/>
                  </a:cubicBezTo>
                  <a:cubicBezTo>
                    <a:pt x="1479" y="473"/>
                    <a:pt x="1476" y="443"/>
                    <a:pt x="1456" y="425"/>
                  </a:cubicBezTo>
                  <a:close/>
                  <a:moveTo>
                    <a:pt x="958" y="509"/>
                  </a:moveTo>
                  <a:cubicBezTo>
                    <a:pt x="1016" y="598"/>
                    <a:pt x="1066" y="689"/>
                    <a:pt x="1075" y="784"/>
                  </a:cubicBezTo>
                  <a:cubicBezTo>
                    <a:pt x="659" y="495"/>
                    <a:pt x="659" y="495"/>
                    <a:pt x="659" y="495"/>
                  </a:cubicBezTo>
                  <a:cubicBezTo>
                    <a:pt x="751" y="470"/>
                    <a:pt x="854" y="485"/>
                    <a:pt x="958" y="509"/>
                  </a:cubicBezTo>
                  <a:close/>
                  <a:moveTo>
                    <a:pt x="651" y="1473"/>
                  </a:moveTo>
                  <a:cubicBezTo>
                    <a:pt x="160" y="1132"/>
                    <a:pt x="160" y="1132"/>
                    <a:pt x="160" y="1132"/>
                  </a:cubicBezTo>
                  <a:cubicBezTo>
                    <a:pt x="223" y="1116"/>
                    <a:pt x="312" y="1139"/>
                    <a:pt x="434" y="1174"/>
                  </a:cubicBezTo>
                  <a:cubicBezTo>
                    <a:pt x="451" y="1178"/>
                    <a:pt x="468" y="1183"/>
                    <a:pt x="485" y="1188"/>
                  </a:cubicBezTo>
                  <a:cubicBezTo>
                    <a:pt x="496" y="1203"/>
                    <a:pt x="506" y="1217"/>
                    <a:pt x="517" y="1231"/>
                  </a:cubicBezTo>
                  <a:cubicBezTo>
                    <a:pt x="591" y="1333"/>
                    <a:pt x="644" y="1409"/>
                    <a:pt x="651" y="1473"/>
                  </a:cubicBezTo>
                  <a:close/>
                  <a:moveTo>
                    <a:pt x="544" y="1103"/>
                  </a:moveTo>
                  <a:cubicBezTo>
                    <a:pt x="492" y="1029"/>
                    <a:pt x="446" y="954"/>
                    <a:pt x="428" y="875"/>
                  </a:cubicBezTo>
                  <a:cubicBezTo>
                    <a:pt x="798" y="1133"/>
                    <a:pt x="798" y="1133"/>
                    <a:pt x="798" y="1133"/>
                  </a:cubicBezTo>
                  <a:cubicBezTo>
                    <a:pt x="718" y="1143"/>
                    <a:pt x="632" y="1126"/>
                    <a:pt x="544" y="1103"/>
                  </a:cubicBezTo>
                  <a:close/>
                  <a:moveTo>
                    <a:pt x="856" y="1121"/>
                  </a:moveTo>
                  <a:cubicBezTo>
                    <a:pt x="419" y="817"/>
                    <a:pt x="419" y="817"/>
                    <a:pt x="419" y="817"/>
                  </a:cubicBezTo>
                  <a:cubicBezTo>
                    <a:pt x="417" y="761"/>
                    <a:pt x="430" y="704"/>
                    <a:pt x="466" y="645"/>
                  </a:cubicBezTo>
                  <a:cubicBezTo>
                    <a:pt x="1001" y="1017"/>
                    <a:pt x="1001" y="1017"/>
                    <a:pt x="1001" y="1017"/>
                  </a:cubicBezTo>
                  <a:cubicBezTo>
                    <a:pt x="958" y="1072"/>
                    <a:pt x="909" y="1104"/>
                    <a:pt x="856" y="1121"/>
                  </a:cubicBezTo>
                  <a:close/>
                  <a:moveTo>
                    <a:pt x="1026" y="982"/>
                  </a:moveTo>
                  <a:cubicBezTo>
                    <a:pt x="491" y="609"/>
                    <a:pt x="491" y="609"/>
                    <a:pt x="491" y="609"/>
                  </a:cubicBezTo>
                  <a:cubicBezTo>
                    <a:pt x="526" y="563"/>
                    <a:pt x="566" y="532"/>
                    <a:pt x="609" y="512"/>
                  </a:cubicBezTo>
                  <a:cubicBezTo>
                    <a:pt x="1076" y="837"/>
                    <a:pt x="1076" y="837"/>
                    <a:pt x="1076" y="837"/>
                  </a:cubicBezTo>
                  <a:cubicBezTo>
                    <a:pt x="1072" y="884"/>
                    <a:pt x="1057" y="932"/>
                    <a:pt x="1026" y="982"/>
                  </a:cubicBezTo>
                  <a:close/>
                  <a:moveTo>
                    <a:pt x="1060" y="433"/>
                  </a:moveTo>
                  <a:cubicBezTo>
                    <a:pt x="1046" y="429"/>
                    <a:pt x="1032" y="426"/>
                    <a:pt x="1018" y="423"/>
                  </a:cubicBezTo>
                  <a:cubicBezTo>
                    <a:pt x="1010" y="410"/>
                    <a:pt x="1002" y="398"/>
                    <a:pt x="994" y="387"/>
                  </a:cubicBezTo>
                  <a:cubicBezTo>
                    <a:pt x="946" y="315"/>
                    <a:pt x="902" y="249"/>
                    <a:pt x="881" y="191"/>
                  </a:cubicBezTo>
                  <a:cubicBezTo>
                    <a:pt x="1282" y="470"/>
                    <a:pt x="1282" y="470"/>
                    <a:pt x="1282" y="470"/>
                  </a:cubicBezTo>
                  <a:cubicBezTo>
                    <a:pt x="1221" y="471"/>
                    <a:pt x="1144" y="453"/>
                    <a:pt x="1060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88" name="组合 187"/>
          <p:cNvGrpSpPr>
            <a:grpSpLocks/>
          </p:cNvGrpSpPr>
          <p:nvPr/>
        </p:nvGrpSpPr>
        <p:grpSpPr>
          <a:xfrm>
            <a:off x="8709452" y="1713210"/>
            <a:ext cx="720000" cy="720000"/>
            <a:chOff x="7488331" y="4761711"/>
            <a:chExt cx="502863" cy="502863"/>
          </a:xfrm>
        </p:grpSpPr>
        <p:sp>
          <p:nvSpPr>
            <p:cNvPr id="189" name="Oval 41"/>
            <p:cNvSpPr>
              <a:spLocks noChangeArrowheads="1"/>
            </p:cNvSpPr>
            <p:nvPr/>
          </p:nvSpPr>
          <p:spPr bwMode="auto">
            <a:xfrm>
              <a:off x="7488331" y="476171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0" name="Freeform 105"/>
            <p:cNvSpPr>
              <a:spLocks/>
            </p:cNvSpPr>
            <p:nvPr/>
          </p:nvSpPr>
          <p:spPr bwMode="auto">
            <a:xfrm>
              <a:off x="7565310" y="4965655"/>
              <a:ext cx="151959" cy="139962"/>
            </a:xfrm>
            <a:custGeom>
              <a:avLst/>
              <a:gdLst>
                <a:gd name="T0" fmla="*/ 574 w 574"/>
                <a:gd name="T1" fmla="*/ 532 h 532"/>
                <a:gd name="T2" fmla="*/ 0 w 574"/>
                <a:gd name="T3" fmla="*/ 532 h 532"/>
                <a:gd name="T4" fmla="*/ 0 w 574"/>
                <a:gd name="T5" fmla="*/ 0 h 532"/>
                <a:gd name="T6" fmla="*/ 574 w 574"/>
                <a:gd name="T7" fmla="*/ 0 h 532"/>
                <a:gd name="T8" fmla="*/ 309 w 574"/>
                <a:gd name="T9" fmla="*/ 266 h 532"/>
                <a:gd name="T10" fmla="*/ 574 w 574"/>
                <a:gd name="T11" fmla="*/ 53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532">
                  <a:moveTo>
                    <a:pt x="574" y="532"/>
                  </a:moveTo>
                  <a:cubicBezTo>
                    <a:pt x="0" y="532"/>
                    <a:pt x="0" y="532"/>
                    <a:pt x="0" y="5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427" y="0"/>
                    <a:pt x="309" y="119"/>
                    <a:pt x="309" y="266"/>
                  </a:cubicBezTo>
                  <a:cubicBezTo>
                    <a:pt x="309" y="413"/>
                    <a:pt x="427" y="532"/>
                    <a:pt x="574" y="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1" name="Freeform 106"/>
            <p:cNvSpPr>
              <a:spLocks/>
            </p:cNvSpPr>
            <p:nvPr/>
          </p:nvSpPr>
          <p:spPr bwMode="auto">
            <a:xfrm>
              <a:off x="7717268" y="4965655"/>
              <a:ext cx="149959" cy="139962"/>
            </a:xfrm>
            <a:custGeom>
              <a:avLst/>
              <a:gdLst>
                <a:gd name="T0" fmla="*/ 570 w 570"/>
                <a:gd name="T1" fmla="*/ 0 h 532"/>
                <a:gd name="T2" fmla="*/ 570 w 570"/>
                <a:gd name="T3" fmla="*/ 532 h 532"/>
                <a:gd name="T4" fmla="*/ 0 w 570"/>
                <a:gd name="T5" fmla="*/ 532 h 532"/>
                <a:gd name="T6" fmla="*/ 266 w 570"/>
                <a:gd name="T7" fmla="*/ 266 h 532"/>
                <a:gd name="T8" fmla="*/ 0 w 570"/>
                <a:gd name="T9" fmla="*/ 0 h 532"/>
                <a:gd name="T10" fmla="*/ 570 w 570"/>
                <a:gd name="T11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0" h="532">
                  <a:moveTo>
                    <a:pt x="570" y="0"/>
                  </a:moveTo>
                  <a:cubicBezTo>
                    <a:pt x="570" y="532"/>
                    <a:pt x="570" y="532"/>
                    <a:pt x="570" y="532"/>
                  </a:cubicBezTo>
                  <a:cubicBezTo>
                    <a:pt x="0" y="532"/>
                    <a:pt x="0" y="532"/>
                    <a:pt x="0" y="532"/>
                  </a:cubicBezTo>
                  <a:cubicBezTo>
                    <a:pt x="147" y="532"/>
                    <a:pt x="266" y="413"/>
                    <a:pt x="266" y="266"/>
                  </a:cubicBezTo>
                  <a:cubicBezTo>
                    <a:pt x="266" y="119"/>
                    <a:pt x="147" y="0"/>
                    <a:pt x="0" y="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2" name="Freeform 107"/>
            <p:cNvSpPr>
              <a:spLocks/>
            </p:cNvSpPr>
            <p:nvPr/>
          </p:nvSpPr>
          <p:spPr bwMode="auto">
            <a:xfrm>
              <a:off x="7567309" y="4921667"/>
              <a:ext cx="341906" cy="35990"/>
            </a:xfrm>
            <a:custGeom>
              <a:avLst/>
              <a:gdLst>
                <a:gd name="T0" fmla="*/ 342 w 342"/>
                <a:gd name="T1" fmla="*/ 0 h 36"/>
                <a:gd name="T2" fmla="*/ 40 w 342"/>
                <a:gd name="T3" fmla="*/ 0 h 36"/>
                <a:gd name="T4" fmla="*/ 0 w 342"/>
                <a:gd name="T5" fmla="*/ 36 h 36"/>
                <a:gd name="T6" fmla="*/ 303 w 342"/>
                <a:gd name="T7" fmla="*/ 36 h 36"/>
                <a:gd name="T8" fmla="*/ 342 w 34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6">
                  <a:moveTo>
                    <a:pt x="342" y="0"/>
                  </a:moveTo>
                  <a:lnTo>
                    <a:pt x="40" y="0"/>
                  </a:lnTo>
                  <a:lnTo>
                    <a:pt x="0" y="36"/>
                  </a:lnTo>
                  <a:lnTo>
                    <a:pt x="303" y="3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3" name="Freeform 108"/>
            <p:cNvSpPr>
              <a:spLocks/>
            </p:cNvSpPr>
            <p:nvPr/>
          </p:nvSpPr>
          <p:spPr bwMode="auto">
            <a:xfrm>
              <a:off x="7875225" y="4929665"/>
              <a:ext cx="38990" cy="175952"/>
            </a:xfrm>
            <a:custGeom>
              <a:avLst/>
              <a:gdLst>
                <a:gd name="T0" fmla="*/ 39 w 39"/>
                <a:gd name="T1" fmla="*/ 0 h 176"/>
                <a:gd name="T2" fmla="*/ 0 w 39"/>
                <a:gd name="T3" fmla="*/ 36 h 176"/>
                <a:gd name="T4" fmla="*/ 0 w 39"/>
                <a:gd name="T5" fmla="*/ 176 h 176"/>
                <a:gd name="T6" fmla="*/ 39 w 39"/>
                <a:gd name="T7" fmla="*/ 141 h 176"/>
                <a:gd name="T8" fmla="*/ 39 w 39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6">
                  <a:moveTo>
                    <a:pt x="39" y="0"/>
                  </a:moveTo>
                  <a:lnTo>
                    <a:pt x="0" y="36"/>
                  </a:lnTo>
                  <a:lnTo>
                    <a:pt x="0" y="176"/>
                  </a:lnTo>
                  <a:lnTo>
                    <a:pt x="39" y="14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4" name="Freeform 109"/>
            <p:cNvSpPr>
              <a:spLocks/>
            </p:cNvSpPr>
            <p:nvPr/>
          </p:nvSpPr>
          <p:spPr bwMode="auto">
            <a:xfrm>
              <a:off x="7674280" y="4986649"/>
              <a:ext cx="91975" cy="90975"/>
            </a:xfrm>
            <a:custGeom>
              <a:avLst/>
              <a:gdLst>
                <a:gd name="T0" fmla="*/ 92 w 92"/>
                <a:gd name="T1" fmla="*/ 27 h 91"/>
                <a:gd name="T2" fmla="*/ 64 w 92"/>
                <a:gd name="T3" fmla="*/ 27 h 91"/>
                <a:gd name="T4" fmla="*/ 64 w 92"/>
                <a:gd name="T5" fmla="*/ 0 h 91"/>
                <a:gd name="T6" fmla="*/ 28 w 92"/>
                <a:gd name="T7" fmla="*/ 0 h 91"/>
                <a:gd name="T8" fmla="*/ 28 w 92"/>
                <a:gd name="T9" fmla="*/ 27 h 91"/>
                <a:gd name="T10" fmla="*/ 0 w 92"/>
                <a:gd name="T11" fmla="*/ 27 h 91"/>
                <a:gd name="T12" fmla="*/ 0 w 92"/>
                <a:gd name="T13" fmla="*/ 64 h 91"/>
                <a:gd name="T14" fmla="*/ 28 w 92"/>
                <a:gd name="T15" fmla="*/ 64 h 91"/>
                <a:gd name="T16" fmla="*/ 28 w 92"/>
                <a:gd name="T17" fmla="*/ 91 h 91"/>
                <a:gd name="T18" fmla="*/ 64 w 92"/>
                <a:gd name="T19" fmla="*/ 91 h 91"/>
                <a:gd name="T20" fmla="*/ 64 w 92"/>
                <a:gd name="T21" fmla="*/ 64 h 91"/>
                <a:gd name="T22" fmla="*/ 92 w 92"/>
                <a:gd name="T23" fmla="*/ 64 h 91"/>
                <a:gd name="T24" fmla="*/ 92 w 92"/>
                <a:gd name="T25" fmla="*/ 2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91">
                  <a:moveTo>
                    <a:pt x="92" y="27"/>
                  </a:moveTo>
                  <a:lnTo>
                    <a:pt x="64" y="27"/>
                  </a:lnTo>
                  <a:lnTo>
                    <a:pt x="64" y="0"/>
                  </a:lnTo>
                  <a:lnTo>
                    <a:pt x="28" y="0"/>
                  </a:lnTo>
                  <a:lnTo>
                    <a:pt x="28" y="27"/>
                  </a:lnTo>
                  <a:lnTo>
                    <a:pt x="0" y="27"/>
                  </a:lnTo>
                  <a:lnTo>
                    <a:pt x="0" y="64"/>
                  </a:lnTo>
                  <a:lnTo>
                    <a:pt x="28" y="64"/>
                  </a:lnTo>
                  <a:lnTo>
                    <a:pt x="28" y="91"/>
                  </a:lnTo>
                  <a:lnTo>
                    <a:pt x="64" y="91"/>
                  </a:lnTo>
                  <a:lnTo>
                    <a:pt x="64" y="64"/>
                  </a:lnTo>
                  <a:lnTo>
                    <a:pt x="92" y="64"/>
                  </a:lnTo>
                  <a:lnTo>
                    <a:pt x="9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95" name="组合 194"/>
          <p:cNvGrpSpPr>
            <a:grpSpLocks/>
          </p:cNvGrpSpPr>
          <p:nvPr/>
        </p:nvGrpSpPr>
        <p:grpSpPr>
          <a:xfrm>
            <a:off x="9671286" y="1726743"/>
            <a:ext cx="720000" cy="720000"/>
            <a:chOff x="8074170" y="4761711"/>
            <a:chExt cx="502863" cy="502863"/>
          </a:xfrm>
        </p:grpSpPr>
        <p:sp>
          <p:nvSpPr>
            <p:cNvPr id="196" name="Oval 26"/>
            <p:cNvSpPr>
              <a:spLocks noChangeArrowheads="1"/>
            </p:cNvSpPr>
            <p:nvPr/>
          </p:nvSpPr>
          <p:spPr bwMode="auto">
            <a:xfrm>
              <a:off x="8074170" y="476171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7" name="Freeform 110"/>
            <p:cNvSpPr>
              <a:spLocks/>
            </p:cNvSpPr>
            <p:nvPr/>
          </p:nvSpPr>
          <p:spPr bwMode="auto">
            <a:xfrm>
              <a:off x="8156148" y="4927665"/>
              <a:ext cx="339907" cy="171953"/>
            </a:xfrm>
            <a:custGeom>
              <a:avLst/>
              <a:gdLst>
                <a:gd name="T0" fmla="*/ 1236 w 1286"/>
                <a:gd name="T1" fmla="*/ 159 h 651"/>
                <a:gd name="T2" fmla="*/ 1186 w 1286"/>
                <a:gd name="T3" fmla="*/ 209 h 651"/>
                <a:gd name="T4" fmla="*/ 1186 w 1286"/>
                <a:gd name="T5" fmla="*/ 350 h 651"/>
                <a:gd name="T6" fmla="*/ 121 w 1286"/>
                <a:gd name="T7" fmla="*/ 350 h 651"/>
                <a:gd name="T8" fmla="*/ 121 w 1286"/>
                <a:gd name="T9" fmla="*/ 61 h 651"/>
                <a:gd name="T10" fmla="*/ 60 w 1286"/>
                <a:gd name="T11" fmla="*/ 0 h 651"/>
                <a:gd name="T12" fmla="*/ 0 w 1286"/>
                <a:gd name="T13" fmla="*/ 61 h 651"/>
                <a:gd name="T14" fmla="*/ 0 w 1286"/>
                <a:gd name="T15" fmla="*/ 590 h 651"/>
                <a:gd name="T16" fmla="*/ 60 w 1286"/>
                <a:gd name="T17" fmla="*/ 651 h 651"/>
                <a:gd name="T18" fmla="*/ 121 w 1286"/>
                <a:gd name="T19" fmla="*/ 590 h 651"/>
                <a:gd name="T20" fmla="*/ 121 w 1286"/>
                <a:gd name="T21" fmla="*/ 468 h 651"/>
                <a:gd name="T22" fmla="*/ 1186 w 1286"/>
                <a:gd name="T23" fmla="*/ 468 h 651"/>
                <a:gd name="T24" fmla="*/ 1186 w 1286"/>
                <a:gd name="T25" fmla="*/ 601 h 651"/>
                <a:gd name="T26" fmla="*/ 1236 w 1286"/>
                <a:gd name="T27" fmla="*/ 651 h 651"/>
                <a:gd name="T28" fmla="*/ 1286 w 1286"/>
                <a:gd name="T29" fmla="*/ 601 h 651"/>
                <a:gd name="T30" fmla="*/ 1286 w 1286"/>
                <a:gd name="T31" fmla="*/ 209 h 651"/>
                <a:gd name="T32" fmla="*/ 1236 w 1286"/>
                <a:gd name="T33" fmla="*/ 15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6" h="651">
                  <a:moveTo>
                    <a:pt x="1236" y="159"/>
                  </a:moveTo>
                  <a:cubicBezTo>
                    <a:pt x="1209" y="159"/>
                    <a:pt x="1186" y="181"/>
                    <a:pt x="1186" y="209"/>
                  </a:cubicBezTo>
                  <a:cubicBezTo>
                    <a:pt x="1186" y="350"/>
                    <a:pt x="1186" y="350"/>
                    <a:pt x="1186" y="350"/>
                  </a:cubicBezTo>
                  <a:cubicBezTo>
                    <a:pt x="121" y="350"/>
                    <a:pt x="121" y="350"/>
                    <a:pt x="121" y="350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624"/>
                    <a:pt x="27" y="651"/>
                    <a:pt x="60" y="651"/>
                  </a:cubicBezTo>
                  <a:cubicBezTo>
                    <a:pt x="94" y="651"/>
                    <a:pt x="121" y="624"/>
                    <a:pt x="121" y="590"/>
                  </a:cubicBezTo>
                  <a:cubicBezTo>
                    <a:pt x="121" y="468"/>
                    <a:pt x="121" y="468"/>
                    <a:pt x="121" y="468"/>
                  </a:cubicBezTo>
                  <a:cubicBezTo>
                    <a:pt x="1186" y="468"/>
                    <a:pt x="1186" y="468"/>
                    <a:pt x="1186" y="468"/>
                  </a:cubicBezTo>
                  <a:cubicBezTo>
                    <a:pt x="1186" y="601"/>
                    <a:pt x="1186" y="601"/>
                    <a:pt x="1186" y="601"/>
                  </a:cubicBezTo>
                  <a:cubicBezTo>
                    <a:pt x="1186" y="629"/>
                    <a:pt x="1209" y="651"/>
                    <a:pt x="1236" y="651"/>
                  </a:cubicBezTo>
                  <a:cubicBezTo>
                    <a:pt x="1263" y="651"/>
                    <a:pt x="1286" y="629"/>
                    <a:pt x="1286" y="601"/>
                  </a:cubicBezTo>
                  <a:cubicBezTo>
                    <a:pt x="1286" y="209"/>
                    <a:pt x="1286" y="209"/>
                    <a:pt x="1286" y="209"/>
                  </a:cubicBezTo>
                  <a:cubicBezTo>
                    <a:pt x="1286" y="181"/>
                    <a:pt x="1263" y="159"/>
                    <a:pt x="123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198" name="Freeform 111"/>
            <p:cNvSpPr>
              <a:spLocks/>
            </p:cNvSpPr>
            <p:nvPr/>
          </p:nvSpPr>
          <p:spPr bwMode="auto">
            <a:xfrm>
              <a:off x="8198136" y="4987649"/>
              <a:ext cx="100972" cy="27992"/>
            </a:xfrm>
            <a:custGeom>
              <a:avLst/>
              <a:gdLst>
                <a:gd name="T0" fmla="*/ 53 w 382"/>
                <a:gd name="T1" fmla="*/ 106 h 106"/>
                <a:gd name="T2" fmla="*/ 329 w 382"/>
                <a:gd name="T3" fmla="*/ 106 h 106"/>
                <a:gd name="T4" fmla="*/ 382 w 382"/>
                <a:gd name="T5" fmla="*/ 53 h 106"/>
                <a:gd name="T6" fmla="*/ 329 w 382"/>
                <a:gd name="T7" fmla="*/ 0 h 106"/>
                <a:gd name="T8" fmla="*/ 53 w 382"/>
                <a:gd name="T9" fmla="*/ 0 h 106"/>
                <a:gd name="T10" fmla="*/ 0 w 382"/>
                <a:gd name="T11" fmla="*/ 53 h 106"/>
                <a:gd name="T12" fmla="*/ 53 w 382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6">
                  <a:moveTo>
                    <a:pt x="53" y="106"/>
                  </a:moveTo>
                  <a:cubicBezTo>
                    <a:pt x="329" y="106"/>
                    <a:pt x="329" y="106"/>
                    <a:pt x="329" y="106"/>
                  </a:cubicBezTo>
                  <a:cubicBezTo>
                    <a:pt x="359" y="106"/>
                    <a:pt x="382" y="82"/>
                    <a:pt x="382" y="53"/>
                  </a:cubicBezTo>
                  <a:cubicBezTo>
                    <a:pt x="382" y="24"/>
                    <a:pt x="359" y="0"/>
                    <a:pt x="329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3" y="0"/>
                    <a:pt x="0" y="24"/>
                    <a:pt x="0" y="53"/>
                  </a:cubicBezTo>
                  <a:cubicBezTo>
                    <a:pt x="0" y="82"/>
                    <a:pt x="23" y="106"/>
                    <a:pt x="53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199" name="组合 198"/>
          <p:cNvGrpSpPr>
            <a:grpSpLocks/>
          </p:cNvGrpSpPr>
          <p:nvPr/>
        </p:nvGrpSpPr>
        <p:grpSpPr>
          <a:xfrm>
            <a:off x="4300003" y="1701374"/>
            <a:ext cx="720000" cy="720000"/>
            <a:chOff x="8074170" y="1833512"/>
            <a:chExt cx="502863" cy="502863"/>
          </a:xfrm>
        </p:grpSpPr>
        <p:sp>
          <p:nvSpPr>
            <p:cNvPr id="200" name="Oval 6"/>
            <p:cNvSpPr>
              <a:spLocks noChangeArrowheads="1"/>
            </p:cNvSpPr>
            <p:nvPr/>
          </p:nvSpPr>
          <p:spPr bwMode="auto">
            <a:xfrm>
              <a:off x="8074170" y="1833512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1" name="Freeform 112"/>
            <p:cNvSpPr>
              <a:spLocks/>
            </p:cNvSpPr>
            <p:nvPr/>
          </p:nvSpPr>
          <p:spPr bwMode="auto">
            <a:xfrm>
              <a:off x="8223130" y="2056451"/>
              <a:ext cx="205944" cy="159956"/>
            </a:xfrm>
            <a:custGeom>
              <a:avLst/>
              <a:gdLst>
                <a:gd name="T0" fmla="*/ 720 w 779"/>
                <a:gd name="T1" fmla="*/ 0 h 608"/>
                <a:gd name="T2" fmla="*/ 720 w 779"/>
                <a:gd name="T3" fmla="*/ 527 h 608"/>
                <a:gd name="T4" fmla="*/ 698 w 779"/>
                <a:gd name="T5" fmla="*/ 549 h 608"/>
                <a:gd name="T6" fmla="*/ 81 w 779"/>
                <a:gd name="T7" fmla="*/ 549 h 608"/>
                <a:gd name="T8" fmla="*/ 59 w 779"/>
                <a:gd name="T9" fmla="*/ 527 h 608"/>
                <a:gd name="T10" fmla="*/ 59 w 779"/>
                <a:gd name="T11" fmla="*/ 0 h 608"/>
                <a:gd name="T12" fmla="*/ 0 w 779"/>
                <a:gd name="T13" fmla="*/ 0 h 608"/>
                <a:gd name="T14" fmla="*/ 0 w 779"/>
                <a:gd name="T15" fmla="*/ 582 h 608"/>
                <a:gd name="T16" fmla="*/ 26 w 779"/>
                <a:gd name="T17" fmla="*/ 608 h 608"/>
                <a:gd name="T18" fmla="*/ 754 w 779"/>
                <a:gd name="T19" fmla="*/ 608 h 608"/>
                <a:gd name="T20" fmla="*/ 779 w 779"/>
                <a:gd name="T21" fmla="*/ 582 h 608"/>
                <a:gd name="T22" fmla="*/ 779 w 779"/>
                <a:gd name="T23" fmla="*/ 0 h 608"/>
                <a:gd name="T24" fmla="*/ 720 w 779"/>
                <a:gd name="T25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9" h="608">
                  <a:moveTo>
                    <a:pt x="720" y="0"/>
                  </a:moveTo>
                  <a:cubicBezTo>
                    <a:pt x="720" y="527"/>
                    <a:pt x="720" y="527"/>
                    <a:pt x="720" y="527"/>
                  </a:cubicBezTo>
                  <a:cubicBezTo>
                    <a:pt x="720" y="539"/>
                    <a:pt x="711" y="549"/>
                    <a:pt x="698" y="549"/>
                  </a:cubicBezTo>
                  <a:cubicBezTo>
                    <a:pt x="81" y="549"/>
                    <a:pt x="81" y="549"/>
                    <a:pt x="81" y="549"/>
                  </a:cubicBezTo>
                  <a:cubicBezTo>
                    <a:pt x="69" y="549"/>
                    <a:pt x="59" y="539"/>
                    <a:pt x="59" y="527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82"/>
                    <a:pt x="0" y="582"/>
                    <a:pt x="0" y="582"/>
                  </a:cubicBezTo>
                  <a:cubicBezTo>
                    <a:pt x="0" y="597"/>
                    <a:pt x="11" y="608"/>
                    <a:pt x="26" y="608"/>
                  </a:cubicBezTo>
                  <a:cubicBezTo>
                    <a:pt x="754" y="608"/>
                    <a:pt x="754" y="608"/>
                    <a:pt x="754" y="608"/>
                  </a:cubicBezTo>
                  <a:cubicBezTo>
                    <a:pt x="768" y="608"/>
                    <a:pt x="779" y="597"/>
                    <a:pt x="779" y="582"/>
                  </a:cubicBezTo>
                  <a:cubicBezTo>
                    <a:pt x="779" y="0"/>
                    <a:pt x="779" y="0"/>
                    <a:pt x="779" y="0"/>
                  </a:cubicBezTo>
                  <a:lnTo>
                    <a:pt x="720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2" name="Freeform 113"/>
            <p:cNvSpPr>
              <a:spLocks/>
            </p:cNvSpPr>
            <p:nvPr/>
          </p:nvSpPr>
          <p:spPr bwMode="auto">
            <a:xfrm>
              <a:off x="8365091" y="1957478"/>
              <a:ext cx="49986" cy="83977"/>
            </a:xfrm>
            <a:custGeom>
              <a:avLst/>
              <a:gdLst>
                <a:gd name="T0" fmla="*/ 188 w 188"/>
                <a:gd name="T1" fmla="*/ 318 h 318"/>
                <a:gd name="T2" fmla="*/ 188 w 188"/>
                <a:gd name="T3" fmla="*/ 31 h 318"/>
                <a:gd name="T4" fmla="*/ 157 w 188"/>
                <a:gd name="T5" fmla="*/ 0 h 318"/>
                <a:gd name="T6" fmla="*/ 31 w 188"/>
                <a:gd name="T7" fmla="*/ 0 h 318"/>
                <a:gd name="T8" fmla="*/ 0 w 188"/>
                <a:gd name="T9" fmla="*/ 31 h 318"/>
                <a:gd name="T10" fmla="*/ 0 w 188"/>
                <a:gd name="T11" fmla="*/ 131 h 318"/>
                <a:gd name="T12" fmla="*/ 188 w 188"/>
                <a:gd name="T13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318">
                  <a:moveTo>
                    <a:pt x="188" y="318"/>
                  </a:moveTo>
                  <a:cubicBezTo>
                    <a:pt x="188" y="31"/>
                    <a:pt x="188" y="31"/>
                    <a:pt x="188" y="31"/>
                  </a:cubicBezTo>
                  <a:cubicBezTo>
                    <a:pt x="188" y="14"/>
                    <a:pt x="174" y="0"/>
                    <a:pt x="15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131"/>
                    <a:pt x="0" y="131"/>
                    <a:pt x="0" y="131"/>
                  </a:cubicBezTo>
                  <a:lnTo>
                    <a:pt x="188" y="318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3" name="Freeform 114"/>
            <p:cNvSpPr>
              <a:spLocks/>
            </p:cNvSpPr>
            <p:nvPr/>
          </p:nvSpPr>
          <p:spPr bwMode="auto">
            <a:xfrm>
              <a:off x="8183141" y="1953479"/>
              <a:ext cx="284923" cy="141961"/>
            </a:xfrm>
            <a:custGeom>
              <a:avLst/>
              <a:gdLst>
                <a:gd name="T0" fmla="*/ 0 w 285"/>
                <a:gd name="T1" fmla="*/ 142 h 142"/>
                <a:gd name="T2" fmla="*/ 16 w 285"/>
                <a:gd name="T3" fmla="*/ 142 h 142"/>
                <a:gd name="T4" fmla="*/ 143 w 285"/>
                <a:gd name="T5" fmla="*/ 16 h 142"/>
                <a:gd name="T6" fmla="*/ 269 w 285"/>
                <a:gd name="T7" fmla="*/ 142 h 142"/>
                <a:gd name="T8" fmla="*/ 285 w 285"/>
                <a:gd name="T9" fmla="*/ 142 h 142"/>
                <a:gd name="T10" fmla="*/ 151 w 285"/>
                <a:gd name="T11" fmla="*/ 8 h 142"/>
                <a:gd name="T12" fmla="*/ 151 w 285"/>
                <a:gd name="T13" fmla="*/ 8 h 142"/>
                <a:gd name="T14" fmla="*/ 143 w 285"/>
                <a:gd name="T15" fmla="*/ 0 h 142"/>
                <a:gd name="T16" fmla="*/ 143 w 285"/>
                <a:gd name="T17" fmla="*/ 0 h 142"/>
                <a:gd name="T18" fmla="*/ 143 w 285"/>
                <a:gd name="T19" fmla="*/ 0 h 142"/>
                <a:gd name="T20" fmla="*/ 135 w 285"/>
                <a:gd name="T21" fmla="*/ 8 h 142"/>
                <a:gd name="T22" fmla="*/ 135 w 285"/>
                <a:gd name="T23" fmla="*/ 8 h 142"/>
                <a:gd name="T24" fmla="*/ 0 w 285"/>
                <a:gd name="T2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5" h="142">
                  <a:moveTo>
                    <a:pt x="0" y="142"/>
                  </a:moveTo>
                  <a:lnTo>
                    <a:pt x="16" y="142"/>
                  </a:lnTo>
                  <a:lnTo>
                    <a:pt x="143" y="16"/>
                  </a:lnTo>
                  <a:lnTo>
                    <a:pt x="269" y="142"/>
                  </a:lnTo>
                  <a:lnTo>
                    <a:pt x="285" y="14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4" name="Freeform 115"/>
            <p:cNvSpPr>
              <a:spLocks/>
            </p:cNvSpPr>
            <p:nvPr/>
          </p:nvSpPr>
          <p:spPr bwMode="auto">
            <a:xfrm>
              <a:off x="8269118" y="2062450"/>
              <a:ext cx="112969" cy="112969"/>
            </a:xfrm>
            <a:custGeom>
              <a:avLst/>
              <a:gdLst>
                <a:gd name="T0" fmla="*/ 113 w 113"/>
                <a:gd name="T1" fmla="*/ 39 h 113"/>
                <a:gd name="T2" fmla="*/ 74 w 113"/>
                <a:gd name="T3" fmla="*/ 39 h 113"/>
                <a:gd name="T4" fmla="*/ 74 w 113"/>
                <a:gd name="T5" fmla="*/ 0 h 113"/>
                <a:gd name="T6" fmla="*/ 39 w 113"/>
                <a:gd name="T7" fmla="*/ 0 h 113"/>
                <a:gd name="T8" fmla="*/ 39 w 113"/>
                <a:gd name="T9" fmla="*/ 39 h 113"/>
                <a:gd name="T10" fmla="*/ 0 w 113"/>
                <a:gd name="T11" fmla="*/ 39 h 113"/>
                <a:gd name="T12" fmla="*/ 0 w 113"/>
                <a:gd name="T13" fmla="*/ 74 h 113"/>
                <a:gd name="T14" fmla="*/ 39 w 113"/>
                <a:gd name="T15" fmla="*/ 74 h 113"/>
                <a:gd name="T16" fmla="*/ 39 w 113"/>
                <a:gd name="T17" fmla="*/ 113 h 113"/>
                <a:gd name="T18" fmla="*/ 74 w 113"/>
                <a:gd name="T19" fmla="*/ 113 h 113"/>
                <a:gd name="T20" fmla="*/ 74 w 113"/>
                <a:gd name="T21" fmla="*/ 74 h 113"/>
                <a:gd name="T22" fmla="*/ 113 w 113"/>
                <a:gd name="T23" fmla="*/ 74 h 113"/>
                <a:gd name="T24" fmla="*/ 113 w 113"/>
                <a:gd name="T25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13">
                  <a:moveTo>
                    <a:pt x="113" y="39"/>
                  </a:moveTo>
                  <a:lnTo>
                    <a:pt x="74" y="39"/>
                  </a:lnTo>
                  <a:lnTo>
                    <a:pt x="74" y="0"/>
                  </a:lnTo>
                  <a:lnTo>
                    <a:pt x="39" y="0"/>
                  </a:lnTo>
                  <a:lnTo>
                    <a:pt x="39" y="39"/>
                  </a:lnTo>
                  <a:lnTo>
                    <a:pt x="0" y="39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113"/>
                  </a:lnTo>
                  <a:lnTo>
                    <a:pt x="74" y="113"/>
                  </a:lnTo>
                  <a:lnTo>
                    <a:pt x="74" y="74"/>
                  </a:lnTo>
                  <a:lnTo>
                    <a:pt x="113" y="74"/>
                  </a:lnTo>
                  <a:lnTo>
                    <a:pt x="113" y="3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05" name="组合 204"/>
          <p:cNvGrpSpPr>
            <a:grpSpLocks/>
          </p:cNvGrpSpPr>
          <p:nvPr/>
        </p:nvGrpSpPr>
        <p:grpSpPr>
          <a:xfrm>
            <a:off x="5384806" y="1701374"/>
            <a:ext cx="720000" cy="720000"/>
            <a:chOff x="8680005" y="1833512"/>
            <a:chExt cx="503862" cy="502863"/>
          </a:xfrm>
        </p:grpSpPr>
        <p:sp>
          <p:nvSpPr>
            <p:cNvPr id="206" name="Oval 7"/>
            <p:cNvSpPr>
              <a:spLocks noChangeArrowheads="1"/>
            </p:cNvSpPr>
            <p:nvPr/>
          </p:nvSpPr>
          <p:spPr bwMode="auto">
            <a:xfrm>
              <a:off x="8680005" y="1833512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7" name="Freeform 116"/>
            <p:cNvSpPr>
              <a:spLocks/>
            </p:cNvSpPr>
            <p:nvPr/>
          </p:nvSpPr>
          <p:spPr bwMode="auto">
            <a:xfrm>
              <a:off x="8890947" y="2025460"/>
              <a:ext cx="3999" cy="0"/>
            </a:xfrm>
            <a:custGeom>
              <a:avLst/>
              <a:gdLst>
                <a:gd name="T0" fmla="*/ 18 w 18"/>
                <a:gd name="T1" fmla="*/ 1 h 1"/>
                <a:gd name="T2" fmla="*/ 18 w 18"/>
                <a:gd name="T3" fmla="*/ 0 h 1"/>
                <a:gd name="T4" fmla="*/ 18 w 18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18" y="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0" y="1"/>
                    <a:pt x="1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8" name="Freeform 117"/>
            <p:cNvSpPr>
              <a:spLocks/>
            </p:cNvSpPr>
            <p:nvPr/>
          </p:nvSpPr>
          <p:spPr bwMode="auto">
            <a:xfrm>
              <a:off x="8875951" y="2024460"/>
              <a:ext cx="112969" cy="120967"/>
            </a:xfrm>
            <a:custGeom>
              <a:avLst/>
              <a:gdLst>
                <a:gd name="T0" fmla="*/ 427 w 428"/>
                <a:gd name="T1" fmla="*/ 212 h 460"/>
                <a:gd name="T2" fmla="*/ 425 w 428"/>
                <a:gd name="T3" fmla="*/ 201 h 460"/>
                <a:gd name="T4" fmla="*/ 425 w 428"/>
                <a:gd name="T5" fmla="*/ 202 h 460"/>
                <a:gd name="T6" fmla="*/ 401 w 428"/>
                <a:gd name="T7" fmla="*/ 94 h 460"/>
                <a:gd name="T8" fmla="*/ 361 w 428"/>
                <a:gd name="T9" fmla="*/ 94 h 460"/>
                <a:gd name="T10" fmla="*/ 361 w 428"/>
                <a:gd name="T11" fmla="*/ 7 h 460"/>
                <a:gd name="T12" fmla="*/ 213 w 428"/>
                <a:gd name="T13" fmla="*/ 43 h 460"/>
                <a:gd name="T14" fmla="*/ 108 w 428"/>
                <a:gd name="T15" fmla="*/ 6 h 460"/>
                <a:gd name="T16" fmla="*/ 74 w 428"/>
                <a:gd name="T17" fmla="*/ 7 h 460"/>
                <a:gd name="T18" fmla="*/ 66 w 428"/>
                <a:gd name="T19" fmla="*/ 78 h 460"/>
                <a:gd name="T20" fmla="*/ 34 w 428"/>
                <a:gd name="T21" fmla="*/ 76 h 460"/>
                <a:gd name="T22" fmla="*/ 5 w 428"/>
                <a:gd name="T23" fmla="*/ 221 h 460"/>
                <a:gd name="T24" fmla="*/ 3 w 428"/>
                <a:gd name="T25" fmla="*/ 228 h 460"/>
                <a:gd name="T26" fmla="*/ 1 w 428"/>
                <a:gd name="T27" fmla="*/ 234 h 460"/>
                <a:gd name="T28" fmla="*/ 0 w 428"/>
                <a:gd name="T29" fmla="*/ 240 h 460"/>
                <a:gd name="T30" fmla="*/ 213 w 428"/>
                <a:gd name="T31" fmla="*/ 460 h 460"/>
                <a:gd name="T32" fmla="*/ 428 w 428"/>
                <a:gd name="T33" fmla="*/ 222 h 460"/>
                <a:gd name="T34" fmla="*/ 427 w 428"/>
                <a:gd name="T35" fmla="*/ 212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60">
                  <a:moveTo>
                    <a:pt x="427" y="212"/>
                  </a:moveTo>
                  <a:cubicBezTo>
                    <a:pt x="426" y="208"/>
                    <a:pt x="425" y="205"/>
                    <a:pt x="425" y="201"/>
                  </a:cubicBezTo>
                  <a:cubicBezTo>
                    <a:pt x="425" y="202"/>
                    <a:pt x="425" y="202"/>
                    <a:pt x="425" y="202"/>
                  </a:cubicBezTo>
                  <a:cubicBezTo>
                    <a:pt x="426" y="196"/>
                    <a:pt x="401" y="94"/>
                    <a:pt x="401" y="94"/>
                  </a:cubicBezTo>
                  <a:cubicBezTo>
                    <a:pt x="401" y="94"/>
                    <a:pt x="361" y="101"/>
                    <a:pt x="361" y="94"/>
                  </a:cubicBezTo>
                  <a:cubicBezTo>
                    <a:pt x="361" y="87"/>
                    <a:pt x="361" y="7"/>
                    <a:pt x="361" y="7"/>
                  </a:cubicBezTo>
                  <a:cubicBezTo>
                    <a:pt x="361" y="7"/>
                    <a:pt x="210" y="0"/>
                    <a:pt x="213" y="43"/>
                  </a:cubicBezTo>
                  <a:cubicBezTo>
                    <a:pt x="213" y="43"/>
                    <a:pt x="174" y="6"/>
                    <a:pt x="108" y="6"/>
                  </a:cubicBezTo>
                  <a:cubicBezTo>
                    <a:pt x="91" y="6"/>
                    <a:pt x="81" y="7"/>
                    <a:pt x="74" y="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9" y="219"/>
                    <a:pt x="5" y="221"/>
                  </a:cubicBezTo>
                  <a:cubicBezTo>
                    <a:pt x="4" y="224"/>
                    <a:pt x="3" y="225"/>
                    <a:pt x="3" y="228"/>
                  </a:cubicBezTo>
                  <a:cubicBezTo>
                    <a:pt x="2" y="230"/>
                    <a:pt x="2" y="232"/>
                    <a:pt x="1" y="234"/>
                  </a:cubicBezTo>
                  <a:cubicBezTo>
                    <a:pt x="1" y="236"/>
                    <a:pt x="0" y="238"/>
                    <a:pt x="0" y="240"/>
                  </a:cubicBezTo>
                  <a:cubicBezTo>
                    <a:pt x="19" y="366"/>
                    <a:pt x="107" y="460"/>
                    <a:pt x="213" y="460"/>
                  </a:cubicBezTo>
                  <a:cubicBezTo>
                    <a:pt x="324" y="460"/>
                    <a:pt x="415" y="356"/>
                    <a:pt x="428" y="222"/>
                  </a:cubicBezTo>
                  <a:cubicBezTo>
                    <a:pt x="428" y="219"/>
                    <a:pt x="427" y="215"/>
                    <a:pt x="427" y="21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09" name="Freeform 118"/>
            <p:cNvSpPr>
              <a:spLocks/>
            </p:cNvSpPr>
            <p:nvPr/>
          </p:nvSpPr>
          <p:spPr bwMode="auto">
            <a:xfrm>
              <a:off x="8854957" y="1946481"/>
              <a:ext cx="151959" cy="137962"/>
            </a:xfrm>
            <a:custGeom>
              <a:avLst/>
              <a:gdLst>
                <a:gd name="T0" fmla="*/ 575 w 575"/>
                <a:gd name="T1" fmla="*/ 235 h 520"/>
                <a:gd name="T2" fmla="*/ 515 w 575"/>
                <a:gd name="T3" fmla="*/ 150 h 520"/>
                <a:gd name="T4" fmla="*/ 475 w 575"/>
                <a:gd name="T5" fmla="*/ 167 h 520"/>
                <a:gd name="T6" fmla="*/ 292 w 575"/>
                <a:gd name="T7" fmla="*/ 0 h 520"/>
                <a:gd name="T8" fmla="*/ 47 w 575"/>
                <a:gd name="T9" fmla="*/ 131 h 520"/>
                <a:gd name="T10" fmla="*/ 0 w 575"/>
                <a:gd name="T11" fmla="*/ 104 h 520"/>
                <a:gd name="T12" fmla="*/ 43 w 575"/>
                <a:gd name="T13" fmla="*/ 301 h 520"/>
                <a:gd name="T14" fmla="*/ 65 w 575"/>
                <a:gd name="T15" fmla="*/ 508 h 520"/>
                <a:gd name="T16" fmla="*/ 98 w 575"/>
                <a:gd name="T17" fmla="*/ 350 h 520"/>
                <a:gd name="T18" fmla="*/ 133 w 575"/>
                <a:gd name="T19" fmla="*/ 352 h 520"/>
                <a:gd name="T20" fmla="*/ 142 w 575"/>
                <a:gd name="T21" fmla="*/ 274 h 520"/>
                <a:gd name="T22" fmla="*/ 142 w 575"/>
                <a:gd name="T23" fmla="*/ 274 h 520"/>
                <a:gd name="T24" fmla="*/ 142 w 575"/>
                <a:gd name="T25" fmla="*/ 274 h 520"/>
                <a:gd name="T26" fmla="*/ 178 w 575"/>
                <a:gd name="T27" fmla="*/ 274 h 520"/>
                <a:gd name="T28" fmla="*/ 287 w 575"/>
                <a:gd name="T29" fmla="*/ 310 h 520"/>
                <a:gd name="T30" fmla="*/ 307 w 575"/>
                <a:gd name="T31" fmla="*/ 293 h 520"/>
                <a:gd name="T32" fmla="*/ 311 w 575"/>
                <a:gd name="T33" fmla="*/ 291 h 520"/>
                <a:gd name="T34" fmla="*/ 311 w 575"/>
                <a:gd name="T35" fmla="*/ 290 h 520"/>
                <a:gd name="T36" fmla="*/ 313 w 575"/>
                <a:gd name="T37" fmla="*/ 290 h 520"/>
                <a:gd name="T38" fmla="*/ 315 w 575"/>
                <a:gd name="T39" fmla="*/ 289 h 520"/>
                <a:gd name="T40" fmla="*/ 319 w 575"/>
                <a:gd name="T41" fmla="*/ 287 h 520"/>
                <a:gd name="T42" fmla="*/ 320 w 575"/>
                <a:gd name="T43" fmla="*/ 287 h 520"/>
                <a:gd name="T44" fmla="*/ 454 w 575"/>
                <a:gd name="T45" fmla="*/ 275 h 520"/>
                <a:gd name="T46" fmla="*/ 454 w 575"/>
                <a:gd name="T47" fmla="*/ 369 h 520"/>
                <a:gd name="T48" fmla="*/ 498 w 575"/>
                <a:gd name="T49" fmla="*/ 369 h 520"/>
                <a:gd name="T50" fmla="*/ 523 w 575"/>
                <a:gd name="T51" fmla="*/ 488 h 520"/>
                <a:gd name="T52" fmla="*/ 575 w 575"/>
                <a:gd name="T53" fmla="*/ 235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5" h="520">
                  <a:moveTo>
                    <a:pt x="575" y="235"/>
                  </a:moveTo>
                  <a:cubicBezTo>
                    <a:pt x="515" y="150"/>
                    <a:pt x="515" y="150"/>
                    <a:pt x="515" y="150"/>
                  </a:cubicBezTo>
                  <a:cubicBezTo>
                    <a:pt x="475" y="167"/>
                    <a:pt x="475" y="167"/>
                    <a:pt x="475" y="167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43" y="301"/>
                    <a:pt x="63" y="496"/>
                    <a:pt x="65" y="508"/>
                  </a:cubicBezTo>
                  <a:cubicBezTo>
                    <a:pt x="68" y="520"/>
                    <a:pt x="98" y="350"/>
                    <a:pt x="98" y="350"/>
                  </a:cubicBezTo>
                  <a:cubicBezTo>
                    <a:pt x="133" y="352"/>
                    <a:pt x="133" y="352"/>
                    <a:pt x="133" y="352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21" y="275"/>
                    <a:pt x="142" y="274"/>
                    <a:pt x="142" y="274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8" y="274"/>
                    <a:pt x="160" y="274"/>
                    <a:pt x="178" y="274"/>
                  </a:cubicBezTo>
                  <a:cubicBezTo>
                    <a:pt x="235" y="274"/>
                    <a:pt x="274" y="300"/>
                    <a:pt x="287" y="310"/>
                  </a:cubicBezTo>
                  <a:cubicBezTo>
                    <a:pt x="292" y="303"/>
                    <a:pt x="299" y="297"/>
                    <a:pt x="307" y="293"/>
                  </a:cubicBezTo>
                  <a:cubicBezTo>
                    <a:pt x="308" y="292"/>
                    <a:pt x="310" y="291"/>
                    <a:pt x="311" y="291"/>
                  </a:cubicBezTo>
                  <a:cubicBezTo>
                    <a:pt x="311" y="290"/>
                    <a:pt x="311" y="290"/>
                    <a:pt x="311" y="290"/>
                  </a:cubicBezTo>
                  <a:cubicBezTo>
                    <a:pt x="312" y="290"/>
                    <a:pt x="312" y="290"/>
                    <a:pt x="313" y="290"/>
                  </a:cubicBezTo>
                  <a:cubicBezTo>
                    <a:pt x="313" y="290"/>
                    <a:pt x="314" y="289"/>
                    <a:pt x="315" y="289"/>
                  </a:cubicBezTo>
                  <a:cubicBezTo>
                    <a:pt x="316" y="288"/>
                    <a:pt x="317" y="288"/>
                    <a:pt x="319" y="287"/>
                  </a:cubicBezTo>
                  <a:cubicBezTo>
                    <a:pt x="319" y="287"/>
                    <a:pt x="320" y="287"/>
                    <a:pt x="320" y="287"/>
                  </a:cubicBezTo>
                  <a:cubicBezTo>
                    <a:pt x="367" y="271"/>
                    <a:pt x="454" y="275"/>
                    <a:pt x="454" y="275"/>
                  </a:cubicBezTo>
                  <a:cubicBezTo>
                    <a:pt x="454" y="275"/>
                    <a:pt x="454" y="362"/>
                    <a:pt x="454" y="369"/>
                  </a:cubicBezTo>
                  <a:cubicBezTo>
                    <a:pt x="454" y="377"/>
                    <a:pt x="498" y="369"/>
                    <a:pt x="498" y="369"/>
                  </a:cubicBezTo>
                  <a:cubicBezTo>
                    <a:pt x="498" y="369"/>
                    <a:pt x="524" y="481"/>
                    <a:pt x="523" y="488"/>
                  </a:cubicBezTo>
                  <a:lnTo>
                    <a:pt x="575" y="23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0" name="Freeform 119"/>
            <p:cNvSpPr>
              <a:spLocks noEditPoints="1"/>
            </p:cNvSpPr>
            <p:nvPr/>
          </p:nvSpPr>
          <p:spPr bwMode="auto">
            <a:xfrm>
              <a:off x="8803970" y="2145427"/>
              <a:ext cx="255930" cy="77978"/>
            </a:xfrm>
            <a:custGeom>
              <a:avLst/>
              <a:gdLst>
                <a:gd name="T0" fmla="*/ 650 w 970"/>
                <a:gd name="T1" fmla="*/ 0 h 293"/>
                <a:gd name="T2" fmla="*/ 485 w 970"/>
                <a:gd name="T3" fmla="*/ 196 h 293"/>
                <a:gd name="T4" fmla="*/ 320 w 970"/>
                <a:gd name="T5" fmla="*/ 0 h 293"/>
                <a:gd name="T6" fmla="*/ 0 w 970"/>
                <a:gd name="T7" fmla="*/ 293 h 293"/>
                <a:gd name="T8" fmla="*/ 485 w 970"/>
                <a:gd name="T9" fmla="*/ 293 h 293"/>
                <a:gd name="T10" fmla="*/ 970 w 970"/>
                <a:gd name="T11" fmla="*/ 293 h 293"/>
                <a:gd name="T12" fmla="*/ 650 w 970"/>
                <a:gd name="T13" fmla="*/ 0 h 293"/>
                <a:gd name="T14" fmla="*/ 731 w 970"/>
                <a:gd name="T15" fmla="*/ 282 h 293"/>
                <a:gd name="T16" fmla="*/ 638 w 970"/>
                <a:gd name="T17" fmla="*/ 190 h 293"/>
                <a:gd name="T18" fmla="*/ 731 w 970"/>
                <a:gd name="T19" fmla="*/ 97 h 293"/>
                <a:gd name="T20" fmla="*/ 824 w 970"/>
                <a:gd name="T21" fmla="*/ 190 h 293"/>
                <a:gd name="T22" fmla="*/ 731 w 970"/>
                <a:gd name="T23" fmla="*/ 28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0" h="293">
                  <a:moveTo>
                    <a:pt x="650" y="0"/>
                  </a:moveTo>
                  <a:cubicBezTo>
                    <a:pt x="485" y="196"/>
                    <a:pt x="485" y="196"/>
                    <a:pt x="485" y="196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0" y="0"/>
                    <a:pt x="0" y="97"/>
                    <a:pt x="0" y="293"/>
                  </a:cubicBezTo>
                  <a:cubicBezTo>
                    <a:pt x="485" y="293"/>
                    <a:pt x="485" y="293"/>
                    <a:pt x="485" y="293"/>
                  </a:cubicBezTo>
                  <a:cubicBezTo>
                    <a:pt x="970" y="293"/>
                    <a:pt x="970" y="293"/>
                    <a:pt x="970" y="293"/>
                  </a:cubicBezTo>
                  <a:cubicBezTo>
                    <a:pt x="970" y="97"/>
                    <a:pt x="650" y="0"/>
                    <a:pt x="650" y="0"/>
                  </a:cubicBezTo>
                  <a:close/>
                  <a:moveTo>
                    <a:pt x="731" y="282"/>
                  </a:moveTo>
                  <a:cubicBezTo>
                    <a:pt x="680" y="282"/>
                    <a:pt x="638" y="241"/>
                    <a:pt x="638" y="190"/>
                  </a:cubicBezTo>
                  <a:cubicBezTo>
                    <a:pt x="638" y="138"/>
                    <a:pt x="680" y="97"/>
                    <a:pt x="731" y="97"/>
                  </a:cubicBezTo>
                  <a:cubicBezTo>
                    <a:pt x="782" y="97"/>
                    <a:pt x="824" y="138"/>
                    <a:pt x="824" y="190"/>
                  </a:cubicBezTo>
                  <a:cubicBezTo>
                    <a:pt x="824" y="241"/>
                    <a:pt x="782" y="282"/>
                    <a:pt x="731" y="28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1" name="Freeform 120"/>
            <p:cNvSpPr>
              <a:spLocks/>
            </p:cNvSpPr>
            <p:nvPr/>
          </p:nvSpPr>
          <p:spPr bwMode="auto">
            <a:xfrm>
              <a:off x="8978923" y="2177418"/>
              <a:ext cx="35990" cy="35990"/>
            </a:xfrm>
            <a:custGeom>
              <a:avLst/>
              <a:gdLst>
                <a:gd name="T0" fmla="*/ 24 w 36"/>
                <a:gd name="T1" fmla="*/ 0 h 36"/>
                <a:gd name="T2" fmla="*/ 13 w 36"/>
                <a:gd name="T3" fmla="*/ 0 h 36"/>
                <a:gd name="T4" fmla="*/ 13 w 36"/>
                <a:gd name="T5" fmla="*/ 13 h 36"/>
                <a:gd name="T6" fmla="*/ 0 w 36"/>
                <a:gd name="T7" fmla="*/ 13 h 36"/>
                <a:gd name="T8" fmla="*/ 0 w 36"/>
                <a:gd name="T9" fmla="*/ 24 h 36"/>
                <a:gd name="T10" fmla="*/ 13 w 36"/>
                <a:gd name="T11" fmla="*/ 24 h 36"/>
                <a:gd name="T12" fmla="*/ 13 w 36"/>
                <a:gd name="T13" fmla="*/ 36 h 36"/>
                <a:gd name="T14" fmla="*/ 24 w 36"/>
                <a:gd name="T15" fmla="*/ 36 h 36"/>
                <a:gd name="T16" fmla="*/ 24 w 36"/>
                <a:gd name="T17" fmla="*/ 24 h 36"/>
                <a:gd name="T18" fmla="*/ 36 w 36"/>
                <a:gd name="T19" fmla="*/ 24 h 36"/>
                <a:gd name="T20" fmla="*/ 36 w 36"/>
                <a:gd name="T21" fmla="*/ 13 h 36"/>
                <a:gd name="T22" fmla="*/ 24 w 36"/>
                <a:gd name="T23" fmla="*/ 13 h 36"/>
                <a:gd name="T24" fmla="*/ 24 w 36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6">
                  <a:moveTo>
                    <a:pt x="24" y="0"/>
                  </a:moveTo>
                  <a:lnTo>
                    <a:pt x="13" y="0"/>
                  </a:lnTo>
                  <a:lnTo>
                    <a:pt x="13" y="13"/>
                  </a:lnTo>
                  <a:lnTo>
                    <a:pt x="0" y="13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6"/>
                  </a:lnTo>
                  <a:lnTo>
                    <a:pt x="24" y="36"/>
                  </a:lnTo>
                  <a:lnTo>
                    <a:pt x="24" y="24"/>
                  </a:lnTo>
                  <a:lnTo>
                    <a:pt x="36" y="24"/>
                  </a:lnTo>
                  <a:lnTo>
                    <a:pt x="36" y="13"/>
                  </a:lnTo>
                  <a:lnTo>
                    <a:pt x="24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12" name="组合 211"/>
          <p:cNvGrpSpPr>
            <a:grpSpLocks/>
          </p:cNvGrpSpPr>
          <p:nvPr/>
        </p:nvGrpSpPr>
        <p:grpSpPr>
          <a:xfrm>
            <a:off x="6497195" y="1701374"/>
            <a:ext cx="720000" cy="720000"/>
            <a:chOff x="9240852" y="1833512"/>
            <a:chExt cx="503862" cy="502863"/>
          </a:xfrm>
        </p:grpSpPr>
        <p:sp>
          <p:nvSpPr>
            <p:cNvPr id="213" name="Oval 8"/>
            <p:cNvSpPr>
              <a:spLocks noChangeArrowheads="1"/>
            </p:cNvSpPr>
            <p:nvPr/>
          </p:nvSpPr>
          <p:spPr bwMode="auto">
            <a:xfrm>
              <a:off x="9240852" y="1833512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4" name="Freeform 121"/>
            <p:cNvSpPr>
              <a:spLocks/>
            </p:cNvSpPr>
            <p:nvPr/>
          </p:nvSpPr>
          <p:spPr bwMode="auto">
            <a:xfrm>
              <a:off x="9363817" y="2134430"/>
              <a:ext cx="257929" cy="91975"/>
            </a:xfrm>
            <a:custGeom>
              <a:avLst/>
              <a:gdLst>
                <a:gd name="T0" fmla="*/ 668 w 976"/>
                <a:gd name="T1" fmla="*/ 0 h 349"/>
                <a:gd name="T2" fmla="*/ 668 w 976"/>
                <a:gd name="T3" fmla="*/ 234 h 349"/>
                <a:gd name="T4" fmla="*/ 308 w 976"/>
                <a:gd name="T5" fmla="*/ 234 h 349"/>
                <a:gd name="T6" fmla="*/ 308 w 976"/>
                <a:gd name="T7" fmla="*/ 0 h 349"/>
                <a:gd name="T8" fmla="*/ 0 w 976"/>
                <a:gd name="T9" fmla="*/ 349 h 349"/>
                <a:gd name="T10" fmla="*/ 488 w 976"/>
                <a:gd name="T11" fmla="*/ 349 h 349"/>
                <a:gd name="T12" fmla="*/ 976 w 976"/>
                <a:gd name="T13" fmla="*/ 349 h 349"/>
                <a:gd name="T14" fmla="*/ 668 w 976"/>
                <a:gd name="T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6" h="349">
                  <a:moveTo>
                    <a:pt x="668" y="0"/>
                  </a:moveTo>
                  <a:cubicBezTo>
                    <a:pt x="668" y="234"/>
                    <a:pt x="668" y="234"/>
                    <a:pt x="668" y="234"/>
                  </a:cubicBezTo>
                  <a:cubicBezTo>
                    <a:pt x="308" y="234"/>
                    <a:pt x="308" y="234"/>
                    <a:pt x="308" y="234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246" y="26"/>
                    <a:pt x="0" y="142"/>
                    <a:pt x="0" y="349"/>
                  </a:cubicBezTo>
                  <a:cubicBezTo>
                    <a:pt x="488" y="349"/>
                    <a:pt x="488" y="349"/>
                    <a:pt x="488" y="349"/>
                  </a:cubicBezTo>
                  <a:cubicBezTo>
                    <a:pt x="976" y="349"/>
                    <a:pt x="976" y="349"/>
                    <a:pt x="976" y="349"/>
                  </a:cubicBezTo>
                  <a:cubicBezTo>
                    <a:pt x="976" y="142"/>
                    <a:pt x="730" y="26"/>
                    <a:pt x="66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5" name="Freeform 122"/>
            <p:cNvSpPr>
              <a:spLocks/>
            </p:cNvSpPr>
            <p:nvPr/>
          </p:nvSpPr>
          <p:spPr bwMode="auto">
            <a:xfrm>
              <a:off x="9443796" y="2050453"/>
              <a:ext cx="97973" cy="93974"/>
            </a:xfrm>
            <a:custGeom>
              <a:avLst/>
              <a:gdLst>
                <a:gd name="T0" fmla="*/ 333 w 372"/>
                <a:gd name="T1" fmla="*/ 215 h 354"/>
                <a:gd name="T2" fmla="*/ 333 w 372"/>
                <a:gd name="T3" fmla="*/ 0 h 354"/>
                <a:gd name="T4" fmla="*/ 25 w 372"/>
                <a:gd name="T5" fmla="*/ 0 h 354"/>
                <a:gd name="T6" fmla="*/ 25 w 372"/>
                <a:gd name="T7" fmla="*/ 215 h 354"/>
                <a:gd name="T8" fmla="*/ 0 w 372"/>
                <a:gd name="T9" fmla="*/ 215 h 354"/>
                <a:gd name="T10" fmla="*/ 186 w 372"/>
                <a:gd name="T11" fmla="*/ 354 h 354"/>
                <a:gd name="T12" fmla="*/ 372 w 372"/>
                <a:gd name="T13" fmla="*/ 215 h 354"/>
                <a:gd name="T14" fmla="*/ 333 w 372"/>
                <a:gd name="T15" fmla="*/ 21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2" h="354">
                  <a:moveTo>
                    <a:pt x="333" y="215"/>
                  </a:moveTo>
                  <a:cubicBezTo>
                    <a:pt x="333" y="0"/>
                    <a:pt x="333" y="0"/>
                    <a:pt x="33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30" y="297"/>
                    <a:pt x="102" y="354"/>
                    <a:pt x="186" y="354"/>
                  </a:cubicBezTo>
                  <a:cubicBezTo>
                    <a:pt x="270" y="354"/>
                    <a:pt x="342" y="297"/>
                    <a:pt x="372" y="215"/>
                  </a:cubicBezTo>
                  <a:lnTo>
                    <a:pt x="333" y="21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6" name="Freeform 123"/>
            <p:cNvSpPr>
              <a:spLocks/>
            </p:cNvSpPr>
            <p:nvPr/>
          </p:nvSpPr>
          <p:spPr bwMode="auto">
            <a:xfrm>
              <a:off x="9406806" y="1986471"/>
              <a:ext cx="167954" cy="115968"/>
            </a:xfrm>
            <a:custGeom>
              <a:avLst/>
              <a:gdLst>
                <a:gd name="T0" fmla="*/ 540 w 638"/>
                <a:gd name="T1" fmla="*/ 130 h 439"/>
                <a:gd name="T2" fmla="*/ 526 w 638"/>
                <a:gd name="T3" fmla="*/ 172 h 439"/>
                <a:gd name="T4" fmla="*/ 129 w 638"/>
                <a:gd name="T5" fmla="*/ 155 h 439"/>
                <a:gd name="T6" fmla="*/ 102 w 638"/>
                <a:gd name="T7" fmla="*/ 147 h 439"/>
                <a:gd name="T8" fmla="*/ 97 w 638"/>
                <a:gd name="T9" fmla="*/ 130 h 439"/>
                <a:gd name="T10" fmla="*/ 0 w 638"/>
                <a:gd name="T11" fmla="*/ 370 h 439"/>
                <a:gd name="T12" fmla="*/ 7 w 638"/>
                <a:gd name="T13" fmla="*/ 439 h 439"/>
                <a:gd name="T14" fmla="*/ 145 w 638"/>
                <a:gd name="T15" fmla="*/ 439 h 439"/>
                <a:gd name="T16" fmla="*/ 145 w 638"/>
                <a:gd name="T17" fmla="*/ 212 h 439"/>
                <a:gd name="T18" fmla="*/ 493 w 638"/>
                <a:gd name="T19" fmla="*/ 212 h 439"/>
                <a:gd name="T20" fmla="*/ 493 w 638"/>
                <a:gd name="T21" fmla="*/ 439 h 439"/>
                <a:gd name="T22" fmla="*/ 631 w 638"/>
                <a:gd name="T23" fmla="*/ 439 h 439"/>
                <a:gd name="T24" fmla="*/ 638 w 638"/>
                <a:gd name="T25" fmla="*/ 370 h 439"/>
                <a:gd name="T26" fmla="*/ 540 w 638"/>
                <a:gd name="T27" fmla="*/ 13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8" h="439">
                  <a:moveTo>
                    <a:pt x="540" y="130"/>
                  </a:moveTo>
                  <a:cubicBezTo>
                    <a:pt x="535" y="144"/>
                    <a:pt x="530" y="158"/>
                    <a:pt x="526" y="172"/>
                  </a:cubicBezTo>
                  <a:cubicBezTo>
                    <a:pt x="394" y="15"/>
                    <a:pt x="263" y="0"/>
                    <a:pt x="129" y="155"/>
                  </a:cubicBezTo>
                  <a:cubicBezTo>
                    <a:pt x="116" y="170"/>
                    <a:pt x="110" y="172"/>
                    <a:pt x="102" y="147"/>
                  </a:cubicBezTo>
                  <a:cubicBezTo>
                    <a:pt x="101" y="141"/>
                    <a:pt x="99" y="136"/>
                    <a:pt x="97" y="130"/>
                  </a:cubicBezTo>
                  <a:cubicBezTo>
                    <a:pt x="37" y="191"/>
                    <a:pt x="0" y="276"/>
                    <a:pt x="0" y="370"/>
                  </a:cubicBezTo>
                  <a:cubicBezTo>
                    <a:pt x="0" y="394"/>
                    <a:pt x="2" y="417"/>
                    <a:pt x="7" y="439"/>
                  </a:cubicBezTo>
                  <a:cubicBezTo>
                    <a:pt x="145" y="439"/>
                    <a:pt x="145" y="439"/>
                    <a:pt x="145" y="439"/>
                  </a:cubicBezTo>
                  <a:cubicBezTo>
                    <a:pt x="145" y="212"/>
                    <a:pt x="145" y="212"/>
                    <a:pt x="145" y="212"/>
                  </a:cubicBezTo>
                  <a:cubicBezTo>
                    <a:pt x="493" y="212"/>
                    <a:pt x="493" y="212"/>
                    <a:pt x="493" y="212"/>
                  </a:cubicBezTo>
                  <a:cubicBezTo>
                    <a:pt x="493" y="439"/>
                    <a:pt x="493" y="439"/>
                    <a:pt x="493" y="439"/>
                  </a:cubicBezTo>
                  <a:cubicBezTo>
                    <a:pt x="631" y="439"/>
                    <a:pt x="631" y="439"/>
                    <a:pt x="631" y="439"/>
                  </a:cubicBezTo>
                  <a:cubicBezTo>
                    <a:pt x="636" y="417"/>
                    <a:pt x="638" y="394"/>
                    <a:pt x="638" y="370"/>
                  </a:cubicBezTo>
                  <a:cubicBezTo>
                    <a:pt x="638" y="276"/>
                    <a:pt x="601" y="190"/>
                    <a:pt x="540" y="13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17" name="Freeform 124"/>
            <p:cNvSpPr>
              <a:spLocks noEditPoints="1"/>
            </p:cNvSpPr>
            <p:nvPr/>
          </p:nvSpPr>
          <p:spPr bwMode="auto">
            <a:xfrm>
              <a:off x="9421802" y="1934484"/>
              <a:ext cx="137962" cy="87976"/>
            </a:xfrm>
            <a:custGeom>
              <a:avLst/>
              <a:gdLst>
                <a:gd name="T0" fmla="*/ 502 w 520"/>
                <a:gd name="T1" fmla="*/ 137 h 334"/>
                <a:gd name="T2" fmla="*/ 19 w 520"/>
                <a:gd name="T3" fmla="*/ 136 h 334"/>
                <a:gd name="T4" fmla="*/ 9 w 520"/>
                <a:gd name="T5" fmla="*/ 179 h 334"/>
                <a:gd name="T6" fmla="*/ 54 w 520"/>
                <a:gd name="T7" fmla="*/ 310 h 334"/>
                <a:gd name="T8" fmla="*/ 80 w 520"/>
                <a:gd name="T9" fmla="*/ 318 h 334"/>
                <a:gd name="T10" fmla="*/ 456 w 520"/>
                <a:gd name="T11" fmla="*/ 334 h 334"/>
                <a:gd name="T12" fmla="*/ 512 w 520"/>
                <a:gd name="T13" fmla="*/ 175 h 334"/>
                <a:gd name="T14" fmla="*/ 502 w 520"/>
                <a:gd name="T15" fmla="*/ 137 h 334"/>
                <a:gd name="T16" fmla="*/ 328 w 520"/>
                <a:gd name="T17" fmla="*/ 145 h 334"/>
                <a:gd name="T18" fmla="*/ 274 w 520"/>
                <a:gd name="T19" fmla="*/ 145 h 334"/>
                <a:gd name="T20" fmla="*/ 274 w 520"/>
                <a:gd name="T21" fmla="*/ 199 h 334"/>
                <a:gd name="T22" fmla="*/ 238 w 520"/>
                <a:gd name="T23" fmla="*/ 199 h 334"/>
                <a:gd name="T24" fmla="*/ 238 w 520"/>
                <a:gd name="T25" fmla="*/ 145 h 334"/>
                <a:gd name="T26" fmla="*/ 183 w 520"/>
                <a:gd name="T27" fmla="*/ 145 h 334"/>
                <a:gd name="T28" fmla="*/ 183 w 520"/>
                <a:gd name="T29" fmla="*/ 109 h 334"/>
                <a:gd name="T30" fmla="*/ 238 w 520"/>
                <a:gd name="T31" fmla="*/ 109 h 334"/>
                <a:gd name="T32" fmla="*/ 238 w 520"/>
                <a:gd name="T33" fmla="*/ 54 h 334"/>
                <a:gd name="T34" fmla="*/ 274 w 520"/>
                <a:gd name="T35" fmla="*/ 54 h 334"/>
                <a:gd name="T36" fmla="*/ 274 w 520"/>
                <a:gd name="T37" fmla="*/ 109 h 334"/>
                <a:gd name="T38" fmla="*/ 328 w 520"/>
                <a:gd name="T39" fmla="*/ 109 h 334"/>
                <a:gd name="T40" fmla="*/ 328 w 520"/>
                <a:gd name="T41" fmla="*/ 14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34">
                  <a:moveTo>
                    <a:pt x="502" y="137"/>
                  </a:moveTo>
                  <a:cubicBezTo>
                    <a:pt x="341" y="0"/>
                    <a:pt x="180" y="0"/>
                    <a:pt x="19" y="136"/>
                  </a:cubicBezTo>
                  <a:cubicBezTo>
                    <a:pt x="6" y="146"/>
                    <a:pt x="0" y="155"/>
                    <a:pt x="9" y="179"/>
                  </a:cubicBezTo>
                  <a:cubicBezTo>
                    <a:pt x="25" y="222"/>
                    <a:pt x="40" y="265"/>
                    <a:pt x="54" y="310"/>
                  </a:cubicBezTo>
                  <a:cubicBezTo>
                    <a:pt x="62" y="334"/>
                    <a:pt x="68" y="332"/>
                    <a:pt x="80" y="318"/>
                  </a:cubicBezTo>
                  <a:cubicBezTo>
                    <a:pt x="206" y="170"/>
                    <a:pt x="331" y="185"/>
                    <a:pt x="456" y="334"/>
                  </a:cubicBezTo>
                  <a:cubicBezTo>
                    <a:pt x="475" y="281"/>
                    <a:pt x="493" y="227"/>
                    <a:pt x="512" y="175"/>
                  </a:cubicBezTo>
                  <a:cubicBezTo>
                    <a:pt x="520" y="152"/>
                    <a:pt x="512" y="145"/>
                    <a:pt x="502" y="137"/>
                  </a:cubicBezTo>
                  <a:close/>
                  <a:moveTo>
                    <a:pt x="328" y="145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99"/>
                    <a:pt x="274" y="199"/>
                    <a:pt x="274" y="199"/>
                  </a:cubicBezTo>
                  <a:cubicBezTo>
                    <a:pt x="238" y="199"/>
                    <a:pt x="238" y="199"/>
                    <a:pt x="238" y="199"/>
                  </a:cubicBezTo>
                  <a:cubicBezTo>
                    <a:pt x="238" y="145"/>
                    <a:pt x="238" y="145"/>
                    <a:pt x="238" y="145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238" y="109"/>
                    <a:pt x="238" y="109"/>
                    <a:pt x="238" y="109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4" y="109"/>
                    <a:pt x="274" y="109"/>
                    <a:pt x="274" y="109"/>
                  </a:cubicBezTo>
                  <a:cubicBezTo>
                    <a:pt x="328" y="109"/>
                    <a:pt x="328" y="109"/>
                    <a:pt x="328" y="109"/>
                  </a:cubicBezTo>
                  <a:lnTo>
                    <a:pt x="328" y="14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18" name="组合 217"/>
          <p:cNvGrpSpPr>
            <a:grpSpLocks/>
          </p:cNvGrpSpPr>
          <p:nvPr/>
        </p:nvGrpSpPr>
        <p:grpSpPr>
          <a:xfrm>
            <a:off x="7605546" y="1701374"/>
            <a:ext cx="720000" cy="720000"/>
            <a:chOff x="9826691" y="1833512"/>
            <a:chExt cx="502863" cy="502863"/>
          </a:xfrm>
        </p:grpSpPr>
        <p:sp>
          <p:nvSpPr>
            <p:cNvPr id="219" name="Oval 9"/>
            <p:cNvSpPr>
              <a:spLocks noChangeArrowheads="1"/>
            </p:cNvSpPr>
            <p:nvPr/>
          </p:nvSpPr>
          <p:spPr bwMode="auto">
            <a:xfrm>
              <a:off x="9826691" y="1833512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0" name="Freeform 125"/>
            <p:cNvSpPr>
              <a:spLocks noEditPoints="1"/>
            </p:cNvSpPr>
            <p:nvPr/>
          </p:nvSpPr>
          <p:spPr bwMode="auto">
            <a:xfrm>
              <a:off x="9964654" y="2014463"/>
              <a:ext cx="226938" cy="230937"/>
            </a:xfrm>
            <a:custGeom>
              <a:avLst/>
              <a:gdLst>
                <a:gd name="T0" fmla="*/ 0 w 857"/>
                <a:gd name="T1" fmla="*/ 0 h 875"/>
                <a:gd name="T2" fmla="*/ 725 w 857"/>
                <a:gd name="T3" fmla="*/ 875 h 875"/>
                <a:gd name="T4" fmla="*/ 770 w 857"/>
                <a:gd name="T5" fmla="*/ 92 h 875"/>
                <a:gd name="T6" fmla="*/ 717 w 857"/>
                <a:gd name="T7" fmla="*/ 92 h 875"/>
                <a:gd name="T8" fmla="*/ 731 w 857"/>
                <a:gd name="T9" fmla="*/ 459 h 875"/>
                <a:gd name="T10" fmla="*/ 649 w 857"/>
                <a:gd name="T11" fmla="*/ 92 h 875"/>
                <a:gd name="T12" fmla="*/ 649 w 857"/>
                <a:gd name="T13" fmla="*/ 92 h 875"/>
                <a:gd name="T14" fmla="*/ 632 w 857"/>
                <a:gd name="T15" fmla="*/ 459 h 875"/>
                <a:gd name="T16" fmla="*/ 618 w 857"/>
                <a:gd name="T17" fmla="*/ 220 h 875"/>
                <a:gd name="T18" fmla="*/ 280 w 857"/>
                <a:gd name="T19" fmla="*/ 92 h 875"/>
                <a:gd name="T20" fmla="*/ 176 w 857"/>
                <a:gd name="T21" fmla="*/ 92 h 875"/>
                <a:gd name="T22" fmla="*/ 176 w 857"/>
                <a:gd name="T23" fmla="*/ 92 h 875"/>
                <a:gd name="T24" fmla="*/ 192 w 857"/>
                <a:gd name="T25" fmla="*/ 341 h 875"/>
                <a:gd name="T26" fmla="*/ 145 w 857"/>
                <a:gd name="T27" fmla="*/ 92 h 875"/>
                <a:gd name="T28" fmla="*/ 92 w 857"/>
                <a:gd name="T29" fmla="*/ 92 h 875"/>
                <a:gd name="T30" fmla="*/ 163 w 857"/>
                <a:gd name="T31" fmla="*/ 341 h 875"/>
                <a:gd name="T32" fmla="*/ 137 w 857"/>
                <a:gd name="T33" fmla="*/ 558 h 875"/>
                <a:gd name="T34" fmla="*/ 162 w 857"/>
                <a:gd name="T35" fmla="*/ 667 h 875"/>
                <a:gd name="T36" fmla="*/ 174 w 857"/>
                <a:gd name="T37" fmla="*/ 852 h 875"/>
                <a:gd name="T38" fmla="*/ 193 w 857"/>
                <a:gd name="T39" fmla="*/ 756 h 875"/>
                <a:gd name="T40" fmla="*/ 241 w 857"/>
                <a:gd name="T41" fmla="*/ 667 h 875"/>
                <a:gd name="T42" fmla="*/ 219 w 857"/>
                <a:gd name="T43" fmla="*/ 852 h 875"/>
                <a:gd name="T44" fmla="*/ 255 w 857"/>
                <a:gd name="T45" fmla="*/ 341 h 875"/>
                <a:gd name="T46" fmla="*/ 255 w 857"/>
                <a:gd name="T47" fmla="*/ 341 h 875"/>
                <a:gd name="T48" fmla="*/ 267 w 857"/>
                <a:gd name="T49" fmla="*/ 667 h 875"/>
                <a:gd name="T50" fmla="*/ 274 w 857"/>
                <a:gd name="T51" fmla="*/ 756 h 875"/>
                <a:gd name="T52" fmla="*/ 348 w 857"/>
                <a:gd name="T53" fmla="*/ 92 h 875"/>
                <a:gd name="T54" fmla="*/ 318 w 857"/>
                <a:gd name="T55" fmla="*/ 341 h 875"/>
                <a:gd name="T56" fmla="*/ 318 w 857"/>
                <a:gd name="T57" fmla="*/ 341 h 875"/>
                <a:gd name="T58" fmla="*/ 326 w 857"/>
                <a:gd name="T59" fmla="*/ 667 h 875"/>
                <a:gd name="T60" fmla="*/ 330 w 857"/>
                <a:gd name="T61" fmla="*/ 756 h 875"/>
                <a:gd name="T62" fmla="*/ 415 w 857"/>
                <a:gd name="T63" fmla="*/ 92 h 875"/>
                <a:gd name="T64" fmla="*/ 380 w 857"/>
                <a:gd name="T65" fmla="*/ 341 h 875"/>
                <a:gd name="T66" fmla="*/ 380 w 857"/>
                <a:gd name="T67" fmla="*/ 341 h 875"/>
                <a:gd name="T68" fmla="*/ 415 w 857"/>
                <a:gd name="T69" fmla="*/ 667 h 875"/>
                <a:gd name="T70" fmla="*/ 386 w 857"/>
                <a:gd name="T71" fmla="*/ 756 h 875"/>
                <a:gd name="T72" fmla="*/ 467 w 857"/>
                <a:gd name="T73" fmla="*/ 852 h 875"/>
                <a:gd name="T74" fmla="*/ 442 w 857"/>
                <a:gd name="T75" fmla="*/ 756 h 875"/>
                <a:gd name="T76" fmla="*/ 474 w 857"/>
                <a:gd name="T77" fmla="*/ 667 h 875"/>
                <a:gd name="T78" fmla="*/ 442 w 857"/>
                <a:gd name="T79" fmla="*/ 558 h 875"/>
                <a:gd name="T80" fmla="*/ 474 w 857"/>
                <a:gd name="T81" fmla="*/ 667 h 875"/>
                <a:gd name="T82" fmla="*/ 443 w 857"/>
                <a:gd name="T83" fmla="*/ 459 h 875"/>
                <a:gd name="T84" fmla="*/ 477 w 857"/>
                <a:gd name="T85" fmla="*/ 341 h 875"/>
                <a:gd name="T86" fmla="*/ 461 w 857"/>
                <a:gd name="T87" fmla="*/ 220 h 875"/>
                <a:gd name="T88" fmla="*/ 477 w 857"/>
                <a:gd name="T89" fmla="*/ 92 h 875"/>
                <a:gd name="T90" fmla="*/ 497 w 857"/>
                <a:gd name="T91" fmla="*/ 852 h 875"/>
                <a:gd name="T92" fmla="*/ 532 w 857"/>
                <a:gd name="T93" fmla="*/ 667 h 875"/>
                <a:gd name="T94" fmla="*/ 532 w 857"/>
                <a:gd name="T95" fmla="*/ 667 h 875"/>
                <a:gd name="T96" fmla="*/ 540 w 857"/>
                <a:gd name="T97" fmla="*/ 341 h 875"/>
                <a:gd name="T98" fmla="*/ 514 w 857"/>
                <a:gd name="T99" fmla="*/ 92 h 875"/>
                <a:gd name="T100" fmla="*/ 553 w 857"/>
                <a:gd name="T101" fmla="*/ 852 h 875"/>
                <a:gd name="T102" fmla="*/ 590 w 857"/>
                <a:gd name="T103" fmla="*/ 667 h 875"/>
                <a:gd name="T104" fmla="*/ 590 w 857"/>
                <a:gd name="T105" fmla="*/ 667 h 875"/>
                <a:gd name="T106" fmla="*/ 603 w 857"/>
                <a:gd name="T107" fmla="*/ 341 h 875"/>
                <a:gd name="T108" fmla="*/ 608 w 857"/>
                <a:gd name="T109" fmla="*/ 756 h 875"/>
                <a:gd name="T110" fmla="*/ 617 w 857"/>
                <a:gd name="T111" fmla="*/ 667 h 875"/>
                <a:gd name="T112" fmla="*/ 697 w 857"/>
                <a:gd name="T113" fmla="*/ 852 h 875"/>
                <a:gd name="T114" fmla="*/ 684 w 857"/>
                <a:gd name="T115" fmla="*/ 756 h 875"/>
                <a:gd name="T116" fmla="*/ 695 w 857"/>
                <a:gd name="T117" fmla="*/ 667 h 875"/>
                <a:gd name="T118" fmla="*/ 721 w 857"/>
                <a:gd name="T119" fmla="*/ 558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7" h="875">
                  <a:moveTo>
                    <a:pt x="857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7" y="449"/>
                    <a:pt x="132" y="875"/>
                  </a:cubicBezTo>
                  <a:cubicBezTo>
                    <a:pt x="386" y="875"/>
                    <a:pt x="386" y="875"/>
                    <a:pt x="386" y="875"/>
                  </a:cubicBezTo>
                  <a:cubicBezTo>
                    <a:pt x="472" y="875"/>
                    <a:pt x="472" y="875"/>
                    <a:pt x="472" y="875"/>
                  </a:cubicBezTo>
                  <a:cubicBezTo>
                    <a:pt x="725" y="875"/>
                    <a:pt x="725" y="875"/>
                    <a:pt x="725" y="875"/>
                  </a:cubicBezTo>
                  <a:cubicBezTo>
                    <a:pt x="721" y="449"/>
                    <a:pt x="857" y="0"/>
                    <a:pt x="857" y="0"/>
                  </a:cubicBezTo>
                  <a:close/>
                  <a:moveTo>
                    <a:pt x="717" y="92"/>
                  </a:moveTo>
                  <a:cubicBezTo>
                    <a:pt x="741" y="92"/>
                    <a:pt x="741" y="92"/>
                    <a:pt x="741" y="92"/>
                  </a:cubicBezTo>
                  <a:cubicBezTo>
                    <a:pt x="770" y="92"/>
                    <a:pt x="770" y="92"/>
                    <a:pt x="770" y="92"/>
                  </a:cubicBezTo>
                  <a:cubicBezTo>
                    <a:pt x="770" y="92"/>
                    <a:pt x="758" y="181"/>
                    <a:pt x="756" y="220"/>
                  </a:cubicBezTo>
                  <a:cubicBezTo>
                    <a:pt x="741" y="220"/>
                    <a:pt x="741" y="220"/>
                    <a:pt x="741" y="220"/>
                  </a:cubicBezTo>
                  <a:cubicBezTo>
                    <a:pt x="717" y="220"/>
                    <a:pt x="717" y="220"/>
                    <a:pt x="717" y="220"/>
                  </a:cubicBezTo>
                  <a:lnTo>
                    <a:pt x="717" y="92"/>
                  </a:lnTo>
                  <a:close/>
                  <a:moveTo>
                    <a:pt x="694" y="341"/>
                  </a:moveTo>
                  <a:cubicBezTo>
                    <a:pt x="717" y="341"/>
                    <a:pt x="717" y="341"/>
                    <a:pt x="717" y="341"/>
                  </a:cubicBezTo>
                  <a:cubicBezTo>
                    <a:pt x="744" y="341"/>
                    <a:pt x="744" y="341"/>
                    <a:pt x="744" y="341"/>
                  </a:cubicBezTo>
                  <a:cubicBezTo>
                    <a:pt x="744" y="341"/>
                    <a:pt x="732" y="423"/>
                    <a:pt x="731" y="459"/>
                  </a:cubicBezTo>
                  <a:cubicBezTo>
                    <a:pt x="717" y="459"/>
                    <a:pt x="717" y="459"/>
                    <a:pt x="717" y="459"/>
                  </a:cubicBezTo>
                  <a:cubicBezTo>
                    <a:pt x="694" y="459"/>
                    <a:pt x="694" y="459"/>
                    <a:pt x="694" y="459"/>
                  </a:cubicBezTo>
                  <a:lnTo>
                    <a:pt x="694" y="341"/>
                  </a:lnTo>
                  <a:close/>
                  <a:moveTo>
                    <a:pt x="649" y="92"/>
                  </a:moveTo>
                  <a:cubicBezTo>
                    <a:pt x="686" y="92"/>
                    <a:pt x="686" y="92"/>
                    <a:pt x="686" y="92"/>
                  </a:cubicBezTo>
                  <a:cubicBezTo>
                    <a:pt x="686" y="220"/>
                    <a:pt x="686" y="220"/>
                    <a:pt x="686" y="220"/>
                  </a:cubicBezTo>
                  <a:cubicBezTo>
                    <a:pt x="649" y="220"/>
                    <a:pt x="649" y="220"/>
                    <a:pt x="649" y="220"/>
                  </a:cubicBezTo>
                  <a:lnTo>
                    <a:pt x="649" y="92"/>
                  </a:lnTo>
                  <a:close/>
                  <a:moveTo>
                    <a:pt x="632" y="341"/>
                  </a:moveTo>
                  <a:cubicBezTo>
                    <a:pt x="666" y="341"/>
                    <a:pt x="666" y="341"/>
                    <a:pt x="666" y="341"/>
                  </a:cubicBezTo>
                  <a:cubicBezTo>
                    <a:pt x="666" y="459"/>
                    <a:pt x="666" y="459"/>
                    <a:pt x="666" y="459"/>
                  </a:cubicBezTo>
                  <a:cubicBezTo>
                    <a:pt x="632" y="459"/>
                    <a:pt x="632" y="459"/>
                    <a:pt x="632" y="459"/>
                  </a:cubicBezTo>
                  <a:lnTo>
                    <a:pt x="632" y="341"/>
                  </a:lnTo>
                  <a:close/>
                  <a:moveTo>
                    <a:pt x="582" y="92"/>
                  </a:moveTo>
                  <a:cubicBezTo>
                    <a:pt x="618" y="92"/>
                    <a:pt x="618" y="92"/>
                    <a:pt x="618" y="92"/>
                  </a:cubicBezTo>
                  <a:cubicBezTo>
                    <a:pt x="618" y="220"/>
                    <a:pt x="618" y="220"/>
                    <a:pt x="618" y="220"/>
                  </a:cubicBezTo>
                  <a:cubicBezTo>
                    <a:pt x="582" y="220"/>
                    <a:pt x="582" y="220"/>
                    <a:pt x="582" y="220"/>
                  </a:cubicBezTo>
                  <a:lnTo>
                    <a:pt x="582" y="92"/>
                  </a:lnTo>
                  <a:close/>
                  <a:moveTo>
                    <a:pt x="244" y="92"/>
                  </a:moveTo>
                  <a:cubicBezTo>
                    <a:pt x="280" y="92"/>
                    <a:pt x="280" y="92"/>
                    <a:pt x="280" y="92"/>
                  </a:cubicBezTo>
                  <a:cubicBezTo>
                    <a:pt x="280" y="220"/>
                    <a:pt x="280" y="220"/>
                    <a:pt x="280" y="220"/>
                  </a:cubicBezTo>
                  <a:cubicBezTo>
                    <a:pt x="244" y="220"/>
                    <a:pt x="244" y="220"/>
                    <a:pt x="244" y="220"/>
                  </a:cubicBezTo>
                  <a:lnTo>
                    <a:pt x="244" y="92"/>
                  </a:lnTo>
                  <a:close/>
                  <a:moveTo>
                    <a:pt x="176" y="92"/>
                  </a:moveTo>
                  <a:cubicBezTo>
                    <a:pt x="213" y="92"/>
                    <a:pt x="213" y="92"/>
                    <a:pt x="213" y="92"/>
                  </a:cubicBezTo>
                  <a:cubicBezTo>
                    <a:pt x="213" y="220"/>
                    <a:pt x="213" y="220"/>
                    <a:pt x="213" y="220"/>
                  </a:cubicBezTo>
                  <a:cubicBezTo>
                    <a:pt x="176" y="220"/>
                    <a:pt x="176" y="220"/>
                    <a:pt x="176" y="220"/>
                  </a:cubicBezTo>
                  <a:lnTo>
                    <a:pt x="176" y="92"/>
                  </a:lnTo>
                  <a:close/>
                  <a:moveTo>
                    <a:pt x="226" y="341"/>
                  </a:moveTo>
                  <a:cubicBezTo>
                    <a:pt x="226" y="459"/>
                    <a:pt x="226" y="459"/>
                    <a:pt x="226" y="459"/>
                  </a:cubicBezTo>
                  <a:cubicBezTo>
                    <a:pt x="192" y="459"/>
                    <a:pt x="192" y="459"/>
                    <a:pt x="192" y="459"/>
                  </a:cubicBezTo>
                  <a:cubicBezTo>
                    <a:pt x="192" y="341"/>
                    <a:pt x="192" y="341"/>
                    <a:pt x="192" y="341"/>
                  </a:cubicBezTo>
                  <a:lnTo>
                    <a:pt x="226" y="341"/>
                  </a:lnTo>
                  <a:close/>
                  <a:moveTo>
                    <a:pt x="92" y="92"/>
                  </a:moveTo>
                  <a:cubicBezTo>
                    <a:pt x="121" y="92"/>
                    <a:pt x="121" y="92"/>
                    <a:pt x="121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05" y="220"/>
                    <a:pt x="105" y="220"/>
                    <a:pt x="105" y="220"/>
                  </a:cubicBezTo>
                  <a:cubicBezTo>
                    <a:pt x="104" y="181"/>
                    <a:pt x="92" y="92"/>
                    <a:pt x="92" y="92"/>
                  </a:cubicBezTo>
                  <a:close/>
                  <a:moveTo>
                    <a:pt x="126" y="459"/>
                  </a:moveTo>
                  <a:cubicBezTo>
                    <a:pt x="125" y="423"/>
                    <a:pt x="114" y="341"/>
                    <a:pt x="114" y="341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63" y="459"/>
                    <a:pt x="163" y="459"/>
                    <a:pt x="163" y="459"/>
                  </a:cubicBezTo>
                  <a:cubicBezTo>
                    <a:pt x="141" y="459"/>
                    <a:pt x="141" y="459"/>
                    <a:pt x="141" y="459"/>
                  </a:cubicBezTo>
                  <a:lnTo>
                    <a:pt x="126" y="459"/>
                  </a:lnTo>
                  <a:close/>
                  <a:moveTo>
                    <a:pt x="137" y="558"/>
                  </a:moveTo>
                  <a:cubicBezTo>
                    <a:pt x="162" y="558"/>
                    <a:pt x="162" y="558"/>
                    <a:pt x="162" y="558"/>
                  </a:cubicBezTo>
                  <a:cubicBezTo>
                    <a:pt x="182" y="558"/>
                    <a:pt x="182" y="558"/>
                    <a:pt x="182" y="558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62" y="667"/>
                    <a:pt x="162" y="667"/>
                    <a:pt x="162" y="667"/>
                  </a:cubicBezTo>
                  <a:cubicBezTo>
                    <a:pt x="148" y="667"/>
                    <a:pt x="148" y="667"/>
                    <a:pt x="148" y="667"/>
                  </a:cubicBezTo>
                  <a:cubicBezTo>
                    <a:pt x="147" y="634"/>
                    <a:pt x="137" y="558"/>
                    <a:pt x="137" y="558"/>
                  </a:cubicBezTo>
                  <a:close/>
                  <a:moveTo>
                    <a:pt x="193" y="852"/>
                  </a:moveTo>
                  <a:cubicBezTo>
                    <a:pt x="174" y="852"/>
                    <a:pt x="174" y="852"/>
                    <a:pt x="174" y="852"/>
                  </a:cubicBezTo>
                  <a:cubicBezTo>
                    <a:pt x="161" y="852"/>
                    <a:pt x="161" y="852"/>
                    <a:pt x="161" y="852"/>
                  </a:cubicBezTo>
                  <a:cubicBezTo>
                    <a:pt x="160" y="822"/>
                    <a:pt x="149" y="756"/>
                    <a:pt x="149" y="756"/>
                  </a:cubicBezTo>
                  <a:cubicBezTo>
                    <a:pt x="174" y="756"/>
                    <a:pt x="174" y="756"/>
                    <a:pt x="174" y="756"/>
                  </a:cubicBezTo>
                  <a:cubicBezTo>
                    <a:pt x="193" y="756"/>
                    <a:pt x="193" y="756"/>
                    <a:pt x="193" y="756"/>
                  </a:cubicBezTo>
                  <a:lnTo>
                    <a:pt x="193" y="852"/>
                  </a:lnTo>
                  <a:close/>
                  <a:moveTo>
                    <a:pt x="209" y="558"/>
                  </a:moveTo>
                  <a:cubicBezTo>
                    <a:pt x="241" y="558"/>
                    <a:pt x="241" y="558"/>
                    <a:pt x="241" y="558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09" y="667"/>
                    <a:pt x="209" y="667"/>
                    <a:pt x="209" y="667"/>
                  </a:cubicBezTo>
                  <a:lnTo>
                    <a:pt x="209" y="558"/>
                  </a:lnTo>
                  <a:close/>
                  <a:moveTo>
                    <a:pt x="249" y="852"/>
                  </a:moveTo>
                  <a:cubicBezTo>
                    <a:pt x="219" y="852"/>
                    <a:pt x="219" y="852"/>
                    <a:pt x="219" y="852"/>
                  </a:cubicBezTo>
                  <a:cubicBezTo>
                    <a:pt x="219" y="756"/>
                    <a:pt x="219" y="756"/>
                    <a:pt x="219" y="756"/>
                  </a:cubicBezTo>
                  <a:cubicBezTo>
                    <a:pt x="249" y="756"/>
                    <a:pt x="249" y="756"/>
                    <a:pt x="249" y="756"/>
                  </a:cubicBezTo>
                  <a:lnTo>
                    <a:pt x="249" y="852"/>
                  </a:lnTo>
                  <a:close/>
                  <a:moveTo>
                    <a:pt x="255" y="341"/>
                  </a:moveTo>
                  <a:cubicBezTo>
                    <a:pt x="289" y="341"/>
                    <a:pt x="289" y="341"/>
                    <a:pt x="289" y="341"/>
                  </a:cubicBezTo>
                  <a:cubicBezTo>
                    <a:pt x="289" y="459"/>
                    <a:pt x="289" y="459"/>
                    <a:pt x="289" y="459"/>
                  </a:cubicBezTo>
                  <a:cubicBezTo>
                    <a:pt x="255" y="459"/>
                    <a:pt x="255" y="459"/>
                    <a:pt x="255" y="459"/>
                  </a:cubicBezTo>
                  <a:lnTo>
                    <a:pt x="255" y="341"/>
                  </a:lnTo>
                  <a:close/>
                  <a:moveTo>
                    <a:pt x="267" y="558"/>
                  </a:moveTo>
                  <a:cubicBezTo>
                    <a:pt x="299" y="558"/>
                    <a:pt x="299" y="558"/>
                    <a:pt x="299" y="558"/>
                  </a:cubicBezTo>
                  <a:cubicBezTo>
                    <a:pt x="299" y="667"/>
                    <a:pt x="299" y="667"/>
                    <a:pt x="299" y="667"/>
                  </a:cubicBezTo>
                  <a:cubicBezTo>
                    <a:pt x="267" y="667"/>
                    <a:pt x="267" y="667"/>
                    <a:pt x="267" y="667"/>
                  </a:cubicBezTo>
                  <a:lnTo>
                    <a:pt x="267" y="558"/>
                  </a:lnTo>
                  <a:close/>
                  <a:moveTo>
                    <a:pt x="305" y="852"/>
                  </a:moveTo>
                  <a:cubicBezTo>
                    <a:pt x="274" y="852"/>
                    <a:pt x="274" y="852"/>
                    <a:pt x="274" y="852"/>
                  </a:cubicBezTo>
                  <a:cubicBezTo>
                    <a:pt x="274" y="756"/>
                    <a:pt x="274" y="756"/>
                    <a:pt x="274" y="756"/>
                  </a:cubicBezTo>
                  <a:cubicBezTo>
                    <a:pt x="305" y="756"/>
                    <a:pt x="305" y="756"/>
                    <a:pt x="305" y="756"/>
                  </a:cubicBezTo>
                  <a:lnTo>
                    <a:pt x="305" y="852"/>
                  </a:lnTo>
                  <a:close/>
                  <a:moveTo>
                    <a:pt x="311" y="92"/>
                  </a:moveTo>
                  <a:cubicBezTo>
                    <a:pt x="348" y="92"/>
                    <a:pt x="348" y="92"/>
                    <a:pt x="348" y="92"/>
                  </a:cubicBezTo>
                  <a:cubicBezTo>
                    <a:pt x="348" y="220"/>
                    <a:pt x="348" y="220"/>
                    <a:pt x="348" y="220"/>
                  </a:cubicBezTo>
                  <a:cubicBezTo>
                    <a:pt x="311" y="220"/>
                    <a:pt x="311" y="220"/>
                    <a:pt x="311" y="220"/>
                  </a:cubicBezTo>
                  <a:lnTo>
                    <a:pt x="311" y="92"/>
                  </a:lnTo>
                  <a:close/>
                  <a:moveTo>
                    <a:pt x="318" y="341"/>
                  </a:moveTo>
                  <a:cubicBezTo>
                    <a:pt x="352" y="341"/>
                    <a:pt x="352" y="341"/>
                    <a:pt x="352" y="341"/>
                  </a:cubicBezTo>
                  <a:cubicBezTo>
                    <a:pt x="352" y="459"/>
                    <a:pt x="352" y="459"/>
                    <a:pt x="352" y="459"/>
                  </a:cubicBezTo>
                  <a:cubicBezTo>
                    <a:pt x="318" y="459"/>
                    <a:pt x="318" y="459"/>
                    <a:pt x="318" y="459"/>
                  </a:cubicBezTo>
                  <a:lnTo>
                    <a:pt x="318" y="341"/>
                  </a:lnTo>
                  <a:close/>
                  <a:moveTo>
                    <a:pt x="326" y="558"/>
                  </a:moveTo>
                  <a:cubicBezTo>
                    <a:pt x="357" y="558"/>
                    <a:pt x="357" y="558"/>
                    <a:pt x="357" y="558"/>
                  </a:cubicBezTo>
                  <a:cubicBezTo>
                    <a:pt x="357" y="667"/>
                    <a:pt x="357" y="667"/>
                    <a:pt x="357" y="667"/>
                  </a:cubicBezTo>
                  <a:cubicBezTo>
                    <a:pt x="326" y="667"/>
                    <a:pt x="326" y="667"/>
                    <a:pt x="326" y="667"/>
                  </a:cubicBezTo>
                  <a:lnTo>
                    <a:pt x="326" y="558"/>
                  </a:lnTo>
                  <a:close/>
                  <a:moveTo>
                    <a:pt x="360" y="852"/>
                  </a:moveTo>
                  <a:cubicBezTo>
                    <a:pt x="330" y="852"/>
                    <a:pt x="330" y="852"/>
                    <a:pt x="330" y="852"/>
                  </a:cubicBezTo>
                  <a:cubicBezTo>
                    <a:pt x="330" y="756"/>
                    <a:pt x="330" y="756"/>
                    <a:pt x="330" y="756"/>
                  </a:cubicBezTo>
                  <a:cubicBezTo>
                    <a:pt x="360" y="756"/>
                    <a:pt x="360" y="756"/>
                    <a:pt x="360" y="756"/>
                  </a:cubicBezTo>
                  <a:lnTo>
                    <a:pt x="360" y="852"/>
                  </a:lnTo>
                  <a:close/>
                  <a:moveTo>
                    <a:pt x="379" y="92"/>
                  </a:moveTo>
                  <a:cubicBezTo>
                    <a:pt x="415" y="92"/>
                    <a:pt x="415" y="92"/>
                    <a:pt x="415" y="92"/>
                  </a:cubicBezTo>
                  <a:cubicBezTo>
                    <a:pt x="415" y="220"/>
                    <a:pt x="415" y="220"/>
                    <a:pt x="415" y="220"/>
                  </a:cubicBezTo>
                  <a:cubicBezTo>
                    <a:pt x="379" y="220"/>
                    <a:pt x="379" y="220"/>
                    <a:pt x="379" y="220"/>
                  </a:cubicBezTo>
                  <a:lnTo>
                    <a:pt x="379" y="92"/>
                  </a:lnTo>
                  <a:close/>
                  <a:moveTo>
                    <a:pt x="380" y="341"/>
                  </a:moveTo>
                  <a:cubicBezTo>
                    <a:pt x="414" y="341"/>
                    <a:pt x="414" y="341"/>
                    <a:pt x="414" y="341"/>
                  </a:cubicBezTo>
                  <a:cubicBezTo>
                    <a:pt x="414" y="459"/>
                    <a:pt x="414" y="459"/>
                    <a:pt x="414" y="459"/>
                  </a:cubicBezTo>
                  <a:cubicBezTo>
                    <a:pt x="380" y="459"/>
                    <a:pt x="380" y="459"/>
                    <a:pt x="380" y="459"/>
                  </a:cubicBezTo>
                  <a:lnTo>
                    <a:pt x="380" y="341"/>
                  </a:lnTo>
                  <a:close/>
                  <a:moveTo>
                    <a:pt x="384" y="667"/>
                  </a:moveTo>
                  <a:cubicBezTo>
                    <a:pt x="384" y="558"/>
                    <a:pt x="384" y="558"/>
                    <a:pt x="384" y="558"/>
                  </a:cubicBezTo>
                  <a:cubicBezTo>
                    <a:pt x="415" y="558"/>
                    <a:pt x="415" y="558"/>
                    <a:pt x="415" y="558"/>
                  </a:cubicBezTo>
                  <a:cubicBezTo>
                    <a:pt x="415" y="667"/>
                    <a:pt x="415" y="667"/>
                    <a:pt x="415" y="667"/>
                  </a:cubicBezTo>
                  <a:lnTo>
                    <a:pt x="384" y="667"/>
                  </a:lnTo>
                  <a:close/>
                  <a:moveTo>
                    <a:pt x="416" y="852"/>
                  </a:moveTo>
                  <a:cubicBezTo>
                    <a:pt x="386" y="852"/>
                    <a:pt x="386" y="852"/>
                    <a:pt x="386" y="852"/>
                  </a:cubicBezTo>
                  <a:cubicBezTo>
                    <a:pt x="386" y="756"/>
                    <a:pt x="386" y="756"/>
                    <a:pt x="386" y="756"/>
                  </a:cubicBezTo>
                  <a:cubicBezTo>
                    <a:pt x="416" y="756"/>
                    <a:pt x="416" y="756"/>
                    <a:pt x="416" y="756"/>
                  </a:cubicBezTo>
                  <a:lnTo>
                    <a:pt x="416" y="852"/>
                  </a:lnTo>
                  <a:close/>
                  <a:moveTo>
                    <a:pt x="472" y="852"/>
                  </a:moveTo>
                  <a:cubicBezTo>
                    <a:pt x="467" y="852"/>
                    <a:pt x="467" y="852"/>
                    <a:pt x="467" y="852"/>
                  </a:cubicBezTo>
                  <a:cubicBezTo>
                    <a:pt x="454" y="852"/>
                    <a:pt x="454" y="852"/>
                    <a:pt x="454" y="852"/>
                  </a:cubicBezTo>
                  <a:cubicBezTo>
                    <a:pt x="441" y="852"/>
                    <a:pt x="441" y="852"/>
                    <a:pt x="441" y="852"/>
                  </a:cubicBezTo>
                  <a:cubicBezTo>
                    <a:pt x="441" y="756"/>
                    <a:pt x="441" y="756"/>
                    <a:pt x="441" y="756"/>
                  </a:cubicBezTo>
                  <a:cubicBezTo>
                    <a:pt x="442" y="756"/>
                    <a:pt x="442" y="756"/>
                    <a:pt x="442" y="756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72" y="756"/>
                    <a:pt x="472" y="756"/>
                    <a:pt x="472" y="756"/>
                  </a:cubicBezTo>
                  <a:lnTo>
                    <a:pt x="472" y="852"/>
                  </a:lnTo>
                  <a:close/>
                  <a:moveTo>
                    <a:pt x="474" y="667"/>
                  </a:moveTo>
                  <a:cubicBezTo>
                    <a:pt x="469" y="667"/>
                    <a:pt x="469" y="667"/>
                    <a:pt x="469" y="667"/>
                  </a:cubicBezTo>
                  <a:cubicBezTo>
                    <a:pt x="455" y="667"/>
                    <a:pt x="455" y="667"/>
                    <a:pt x="455" y="667"/>
                  </a:cubicBezTo>
                  <a:cubicBezTo>
                    <a:pt x="442" y="667"/>
                    <a:pt x="442" y="667"/>
                    <a:pt x="442" y="667"/>
                  </a:cubicBezTo>
                  <a:cubicBezTo>
                    <a:pt x="442" y="558"/>
                    <a:pt x="442" y="558"/>
                    <a:pt x="442" y="558"/>
                  </a:cubicBezTo>
                  <a:cubicBezTo>
                    <a:pt x="443" y="558"/>
                    <a:pt x="443" y="558"/>
                    <a:pt x="443" y="558"/>
                  </a:cubicBezTo>
                  <a:cubicBezTo>
                    <a:pt x="469" y="558"/>
                    <a:pt x="469" y="558"/>
                    <a:pt x="469" y="558"/>
                  </a:cubicBezTo>
                  <a:cubicBezTo>
                    <a:pt x="474" y="558"/>
                    <a:pt x="474" y="558"/>
                    <a:pt x="474" y="558"/>
                  </a:cubicBezTo>
                  <a:lnTo>
                    <a:pt x="474" y="667"/>
                  </a:lnTo>
                  <a:close/>
                  <a:moveTo>
                    <a:pt x="477" y="459"/>
                  </a:moveTo>
                  <a:cubicBezTo>
                    <a:pt x="472" y="459"/>
                    <a:pt x="472" y="459"/>
                    <a:pt x="472" y="459"/>
                  </a:cubicBezTo>
                  <a:cubicBezTo>
                    <a:pt x="457" y="459"/>
                    <a:pt x="457" y="459"/>
                    <a:pt x="457" y="459"/>
                  </a:cubicBezTo>
                  <a:cubicBezTo>
                    <a:pt x="443" y="459"/>
                    <a:pt x="443" y="459"/>
                    <a:pt x="443" y="459"/>
                  </a:cubicBezTo>
                  <a:cubicBezTo>
                    <a:pt x="443" y="341"/>
                    <a:pt x="443" y="341"/>
                    <a:pt x="443" y="341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72" y="341"/>
                    <a:pt x="472" y="341"/>
                    <a:pt x="472" y="341"/>
                  </a:cubicBezTo>
                  <a:cubicBezTo>
                    <a:pt x="477" y="341"/>
                    <a:pt x="477" y="341"/>
                    <a:pt x="477" y="341"/>
                  </a:cubicBezTo>
                  <a:lnTo>
                    <a:pt x="477" y="459"/>
                  </a:lnTo>
                  <a:close/>
                  <a:moveTo>
                    <a:pt x="483" y="220"/>
                  </a:moveTo>
                  <a:cubicBezTo>
                    <a:pt x="477" y="220"/>
                    <a:pt x="477" y="220"/>
                    <a:pt x="477" y="220"/>
                  </a:cubicBezTo>
                  <a:cubicBezTo>
                    <a:pt x="461" y="220"/>
                    <a:pt x="461" y="220"/>
                    <a:pt x="461" y="220"/>
                  </a:cubicBezTo>
                  <a:cubicBezTo>
                    <a:pt x="446" y="220"/>
                    <a:pt x="446" y="220"/>
                    <a:pt x="446" y="220"/>
                  </a:cubicBezTo>
                  <a:cubicBezTo>
                    <a:pt x="446" y="92"/>
                    <a:pt x="446" y="92"/>
                    <a:pt x="446" y="92"/>
                  </a:cubicBezTo>
                  <a:cubicBezTo>
                    <a:pt x="448" y="92"/>
                    <a:pt x="448" y="92"/>
                    <a:pt x="448" y="92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83" y="92"/>
                    <a:pt x="483" y="92"/>
                    <a:pt x="483" y="92"/>
                  </a:cubicBezTo>
                  <a:lnTo>
                    <a:pt x="483" y="220"/>
                  </a:lnTo>
                  <a:close/>
                  <a:moveTo>
                    <a:pt x="527" y="852"/>
                  </a:moveTo>
                  <a:cubicBezTo>
                    <a:pt x="497" y="852"/>
                    <a:pt x="497" y="852"/>
                    <a:pt x="497" y="852"/>
                  </a:cubicBezTo>
                  <a:cubicBezTo>
                    <a:pt x="497" y="756"/>
                    <a:pt x="497" y="756"/>
                    <a:pt x="497" y="756"/>
                  </a:cubicBezTo>
                  <a:cubicBezTo>
                    <a:pt x="527" y="756"/>
                    <a:pt x="527" y="756"/>
                    <a:pt x="527" y="756"/>
                  </a:cubicBezTo>
                  <a:lnTo>
                    <a:pt x="527" y="852"/>
                  </a:lnTo>
                  <a:close/>
                  <a:moveTo>
                    <a:pt x="532" y="667"/>
                  </a:moveTo>
                  <a:cubicBezTo>
                    <a:pt x="500" y="667"/>
                    <a:pt x="500" y="667"/>
                    <a:pt x="500" y="667"/>
                  </a:cubicBezTo>
                  <a:cubicBezTo>
                    <a:pt x="500" y="558"/>
                    <a:pt x="500" y="558"/>
                    <a:pt x="500" y="558"/>
                  </a:cubicBezTo>
                  <a:cubicBezTo>
                    <a:pt x="532" y="558"/>
                    <a:pt x="532" y="558"/>
                    <a:pt x="532" y="558"/>
                  </a:cubicBezTo>
                  <a:lnTo>
                    <a:pt x="532" y="667"/>
                  </a:lnTo>
                  <a:close/>
                  <a:moveTo>
                    <a:pt x="540" y="459"/>
                  </a:moveTo>
                  <a:cubicBezTo>
                    <a:pt x="506" y="459"/>
                    <a:pt x="506" y="459"/>
                    <a:pt x="506" y="459"/>
                  </a:cubicBezTo>
                  <a:cubicBezTo>
                    <a:pt x="506" y="341"/>
                    <a:pt x="506" y="341"/>
                    <a:pt x="506" y="341"/>
                  </a:cubicBezTo>
                  <a:cubicBezTo>
                    <a:pt x="540" y="341"/>
                    <a:pt x="540" y="341"/>
                    <a:pt x="540" y="341"/>
                  </a:cubicBezTo>
                  <a:lnTo>
                    <a:pt x="540" y="459"/>
                  </a:lnTo>
                  <a:close/>
                  <a:moveTo>
                    <a:pt x="551" y="220"/>
                  </a:moveTo>
                  <a:cubicBezTo>
                    <a:pt x="514" y="220"/>
                    <a:pt x="514" y="220"/>
                    <a:pt x="514" y="220"/>
                  </a:cubicBezTo>
                  <a:cubicBezTo>
                    <a:pt x="514" y="92"/>
                    <a:pt x="514" y="92"/>
                    <a:pt x="514" y="92"/>
                  </a:cubicBezTo>
                  <a:cubicBezTo>
                    <a:pt x="551" y="92"/>
                    <a:pt x="551" y="92"/>
                    <a:pt x="551" y="92"/>
                  </a:cubicBezTo>
                  <a:lnTo>
                    <a:pt x="551" y="220"/>
                  </a:lnTo>
                  <a:close/>
                  <a:moveTo>
                    <a:pt x="583" y="852"/>
                  </a:moveTo>
                  <a:cubicBezTo>
                    <a:pt x="553" y="852"/>
                    <a:pt x="553" y="852"/>
                    <a:pt x="553" y="852"/>
                  </a:cubicBezTo>
                  <a:cubicBezTo>
                    <a:pt x="553" y="756"/>
                    <a:pt x="553" y="756"/>
                    <a:pt x="553" y="756"/>
                  </a:cubicBezTo>
                  <a:cubicBezTo>
                    <a:pt x="583" y="756"/>
                    <a:pt x="583" y="756"/>
                    <a:pt x="583" y="756"/>
                  </a:cubicBezTo>
                  <a:lnTo>
                    <a:pt x="583" y="852"/>
                  </a:lnTo>
                  <a:close/>
                  <a:moveTo>
                    <a:pt x="590" y="667"/>
                  </a:moveTo>
                  <a:cubicBezTo>
                    <a:pt x="558" y="667"/>
                    <a:pt x="558" y="667"/>
                    <a:pt x="558" y="667"/>
                  </a:cubicBezTo>
                  <a:cubicBezTo>
                    <a:pt x="558" y="558"/>
                    <a:pt x="558" y="558"/>
                    <a:pt x="558" y="558"/>
                  </a:cubicBezTo>
                  <a:cubicBezTo>
                    <a:pt x="590" y="558"/>
                    <a:pt x="590" y="558"/>
                    <a:pt x="590" y="558"/>
                  </a:cubicBezTo>
                  <a:lnTo>
                    <a:pt x="590" y="667"/>
                  </a:lnTo>
                  <a:close/>
                  <a:moveTo>
                    <a:pt x="603" y="459"/>
                  </a:moveTo>
                  <a:cubicBezTo>
                    <a:pt x="569" y="459"/>
                    <a:pt x="569" y="459"/>
                    <a:pt x="569" y="459"/>
                  </a:cubicBezTo>
                  <a:cubicBezTo>
                    <a:pt x="569" y="341"/>
                    <a:pt x="569" y="341"/>
                    <a:pt x="569" y="341"/>
                  </a:cubicBezTo>
                  <a:cubicBezTo>
                    <a:pt x="603" y="341"/>
                    <a:pt x="603" y="341"/>
                    <a:pt x="603" y="341"/>
                  </a:cubicBezTo>
                  <a:lnTo>
                    <a:pt x="603" y="459"/>
                  </a:lnTo>
                  <a:close/>
                  <a:moveTo>
                    <a:pt x="639" y="852"/>
                  </a:moveTo>
                  <a:cubicBezTo>
                    <a:pt x="608" y="852"/>
                    <a:pt x="608" y="852"/>
                    <a:pt x="608" y="852"/>
                  </a:cubicBezTo>
                  <a:cubicBezTo>
                    <a:pt x="608" y="756"/>
                    <a:pt x="608" y="756"/>
                    <a:pt x="608" y="756"/>
                  </a:cubicBezTo>
                  <a:cubicBezTo>
                    <a:pt x="639" y="756"/>
                    <a:pt x="639" y="756"/>
                    <a:pt x="639" y="756"/>
                  </a:cubicBezTo>
                  <a:lnTo>
                    <a:pt x="639" y="852"/>
                  </a:lnTo>
                  <a:close/>
                  <a:moveTo>
                    <a:pt x="648" y="667"/>
                  </a:moveTo>
                  <a:cubicBezTo>
                    <a:pt x="617" y="667"/>
                    <a:pt x="617" y="667"/>
                    <a:pt x="617" y="667"/>
                  </a:cubicBezTo>
                  <a:cubicBezTo>
                    <a:pt x="617" y="558"/>
                    <a:pt x="617" y="558"/>
                    <a:pt x="617" y="558"/>
                  </a:cubicBezTo>
                  <a:cubicBezTo>
                    <a:pt x="648" y="558"/>
                    <a:pt x="648" y="558"/>
                    <a:pt x="648" y="558"/>
                  </a:cubicBezTo>
                  <a:lnTo>
                    <a:pt x="648" y="667"/>
                  </a:lnTo>
                  <a:close/>
                  <a:moveTo>
                    <a:pt x="697" y="852"/>
                  </a:moveTo>
                  <a:cubicBezTo>
                    <a:pt x="684" y="852"/>
                    <a:pt x="684" y="852"/>
                    <a:pt x="684" y="852"/>
                  </a:cubicBezTo>
                  <a:cubicBezTo>
                    <a:pt x="664" y="852"/>
                    <a:pt x="664" y="852"/>
                    <a:pt x="664" y="852"/>
                  </a:cubicBezTo>
                  <a:cubicBezTo>
                    <a:pt x="664" y="756"/>
                    <a:pt x="664" y="756"/>
                    <a:pt x="664" y="756"/>
                  </a:cubicBezTo>
                  <a:cubicBezTo>
                    <a:pt x="684" y="756"/>
                    <a:pt x="684" y="756"/>
                    <a:pt x="684" y="756"/>
                  </a:cubicBezTo>
                  <a:cubicBezTo>
                    <a:pt x="708" y="756"/>
                    <a:pt x="708" y="756"/>
                    <a:pt x="708" y="756"/>
                  </a:cubicBezTo>
                  <a:cubicBezTo>
                    <a:pt x="708" y="756"/>
                    <a:pt x="698" y="822"/>
                    <a:pt x="697" y="852"/>
                  </a:cubicBezTo>
                  <a:close/>
                  <a:moveTo>
                    <a:pt x="709" y="667"/>
                  </a:moveTo>
                  <a:cubicBezTo>
                    <a:pt x="695" y="667"/>
                    <a:pt x="695" y="667"/>
                    <a:pt x="695" y="667"/>
                  </a:cubicBezTo>
                  <a:cubicBezTo>
                    <a:pt x="675" y="667"/>
                    <a:pt x="675" y="667"/>
                    <a:pt x="675" y="667"/>
                  </a:cubicBezTo>
                  <a:cubicBezTo>
                    <a:pt x="675" y="558"/>
                    <a:pt x="675" y="558"/>
                    <a:pt x="675" y="558"/>
                  </a:cubicBezTo>
                  <a:cubicBezTo>
                    <a:pt x="695" y="558"/>
                    <a:pt x="695" y="558"/>
                    <a:pt x="695" y="558"/>
                  </a:cubicBezTo>
                  <a:cubicBezTo>
                    <a:pt x="721" y="558"/>
                    <a:pt x="721" y="558"/>
                    <a:pt x="721" y="558"/>
                  </a:cubicBezTo>
                  <a:cubicBezTo>
                    <a:pt x="721" y="558"/>
                    <a:pt x="710" y="634"/>
                    <a:pt x="709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1" name="Freeform 126"/>
            <p:cNvSpPr>
              <a:spLocks noEditPoints="1"/>
            </p:cNvSpPr>
            <p:nvPr/>
          </p:nvSpPr>
          <p:spPr bwMode="auto">
            <a:xfrm>
              <a:off x="10020638" y="1924487"/>
              <a:ext cx="114969" cy="89975"/>
            </a:xfrm>
            <a:custGeom>
              <a:avLst/>
              <a:gdLst>
                <a:gd name="T0" fmla="*/ 0 w 115"/>
                <a:gd name="T1" fmla="*/ 0 h 90"/>
                <a:gd name="T2" fmla="*/ 0 w 115"/>
                <a:gd name="T3" fmla="*/ 90 h 90"/>
                <a:gd name="T4" fmla="*/ 115 w 115"/>
                <a:gd name="T5" fmla="*/ 90 h 90"/>
                <a:gd name="T6" fmla="*/ 115 w 115"/>
                <a:gd name="T7" fmla="*/ 0 h 90"/>
                <a:gd name="T8" fmla="*/ 0 w 115"/>
                <a:gd name="T9" fmla="*/ 0 h 90"/>
                <a:gd name="T10" fmla="*/ 92 w 115"/>
                <a:gd name="T11" fmla="*/ 57 h 90"/>
                <a:gd name="T12" fmla="*/ 68 w 115"/>
                <a:gd name="T13" fmla="*/ 57 h 90"/>
                <a:gd name="T14" fmla="*/ 68 w 115"/>
                <a:gd name="T15" fmla="*/ 81 h 90"/>
                <a:gd name="T16" fmla="*/ 46 w 115"/>
                <a:gd name="T17" fmla="*/ 81 h 90"/>
                <a:gd name="T18" fmla="*/ 46 w 115"/>
                <a:gd name="T19" fmla="*/ 57 h 90"/>
                <a:gd name="T20" fmla="*/ 22 w 115"/>
                <a:gd name="T21" fmla="*/ 57 h 90"/>
                <a:gd name="T22" fmla="*/ 22 w 115"/>
                <a:gd name="T23" fmla="*/ 36 h 90"/>
                <a:gd name="T24" fmla="*/ 46 w 115"/>
                <a:gd name="T25" fmla="*/ 36 h 90"/>
                <a:gd name="T26" fmla="*/ 46 w 115"/>
                <a:gd name="T27" fmla="*/ 12 h 90"/>
                <a:gd name="T28" fmla="*/ 68 w 115"/>
                <a:gd name="T29" fmla="*/ 12 h 90"/>
                <a:gd name="T30" fmla="*/ 68 w 115"/>
                <a:gd name="T31" fmla="*/ 36 h 90"/>
                <a:gd name="T32" fmla="*/ 92 w 115"/>
                <a:gd name="T33" fmla="*/ 36 h 90"/>
                <a:gd name="T34" fmla="*/ 92 w 115"/>
                <a:gd name="T35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90">
                  <a:moveTo>
                    <a:pt x="0" y="0"/>
                  </a:moveTo>
                  <a:lnTo>
                    <a:pt x="0" y="90"/>
                  </a:lnTo>
                  <a:lnTo>
                    <a:pt x="115" y="90"/>
                  </a:lnTo>
                  <a:lnTo>
                    <a:pt x="115" y="0"/>
                  </a:lnTo>
                  <a:lnTo>
                    <a:pt x="0" y="0"/>
                  </a:lnTo>
                  <a:close/>
                  <a:moveTo>
                    <a:pt x="92" y="57"/>
                  </a:moveTo>
                  <a:lnTo>
                    <a:pt x="68" y="57"/>
                  </a:lnTo>
                  <a:lnTo>
                    <a:pt x="68" y="81"/>
                  </a:lnTo>
                  <a:lnTo>
                    <a:pt x="46" y="81"/>
                  </a:lnTo>
                  <a:lnTo>
                    <a:pt x="46" y="57"/>
                  </a:lnTo>
                  <a:lnTo>
                    <a:pt x="22" y="57"/>
                  </a:lnTo>
                  <a:lnTo>
                    <a:pt x="22" y="36"/>
                  </a:lnTo>
                  <a:lnTo>
                    <a:pt x="46" y="36"/>
                  </a:lnTo>
                  <a:lnTo>
                    <a:pt x="46" y="12"/>
                  </a:lnTo>
                  <a:lnTo>
                    <a:pt x="68" y="12"/>
                  </a:lnTo>
                  <a:lnTo>
                    <a:pt x="68" y="36"/>
                  </a:lnTo>
                  <a:lnTo>
                    <a:pt x="92" y="36"/>
                  </a:lnTo>
                  <a:lnTo>
                    <a:pt x="92" y="57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22" name="组合 221"/>
          <p:cNvGrpSpPr>
            <a:grpSpLocks/>
          </p:cNvGrpSpPr>
          <p:nvPr/>
        </p:nvGrpSpPr>
        <p:grpSpPr>
          <a:xfrm>
            <a:off x="4300003" y="2645071"/>
            <a:ext cx="720000" cy="720000"/>
            <a:chOff x="8074170" y="2414354"/>
            <a:chExt cx="502863" cy="502863"/>
          </a:xfrm>
        </p:grpSpPr>
        <p:sp>
          <p:nvSpPr>
            <p:cNvPr id="223" name="Oval 10"/>
            <p:cNvSpPr>
              <a:spLocks noChangeArrowheads="1"/>
            </p:cNvSpPr>
            <p:nvPr/>
          </p:nvSpPr>
          <p:spPr bwMode="auto">
            <a:xfrm>
              <a:off x="8074170" y="2414354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4" name="Freeform 127"/>
            <p:cNvSpPr>
              <a:spLocks noEditPoints="1"/>
            </p:cNvSpPr>
            <p:nvPr/>
          </p:nvSpPr>
          <p:spPr bwMode="auto">
            <a:xfrm>
              <a:off x="8239125" y="2532321"/>
              <a:ext cx="173953" cy="84977"/>
            </a:xfrm>
            <a:custGeom>
              <a:avLst/>
              <a:gdLst>
                <a:gd name="T0" fmla="*/ 330 w 659"/>
                <a:gd name="T1" fmla="*/ 0 h 325"/>
                <a:gd name="T2" fmla="*/ 0 w 659"/>
                <a:gd name="T3" fmla="*/ 226 h 325"/>
                <a:gd name="T4" fmla="*/ 0 w 659"/>
                <a:gd name="T5" fmla="*/ 325 h 325"/>
                <a:gd name="T6" fmla="*/ 330 w 659"/>
                <a:gd name="T7" fmla="*/ 325 h 325"/>
                <a:gd name="T8" fmla="*/ 659 w 659"/>
                <a:gd name="T9" fmla="*/ 325 h 325"/>
                <a:gd name="T10" fmla="*/ 659 w 659"/>
                <a:gd name="T11" fmla="*/ 226 h 325"/>
                <a:gd name="T12" fmla="*/ 330 w 659"/>
                <a:gd name="T13" fmla="*/ 0 h 325"/>
                <a:gd name="T14" fmla="*/ 427 w 659"/>
                <a:gd name="T15" fmla="*/ 221 h 325"/>
                <a:gd name="T16" fmla="*/ 360 w 659"/>
                <a:gd name="T17" fmla="*/ 221 h 325"/>
                <a:gd name="T18" fmla="*/ 360 w 659"/>
                <a:gd name="T19" fmla="*/ 288 h 325"/>
                <a:gd name="T20" fmla="*/ 300 w 659"/>
                <a:gd name="T21" fmla="*/ 288 h 325"/>
                <a:gd name="T22" fmla="*/ 300 w 659"/>
                <a:gd name="T23" fmla="*/ 221 h 325"/>
                <a:gd name="T24" fmla="*/ 232 w 659"/>
                <a:gd name="T25" fmla="*/ 221 h 325"/>
                <a:gd name="T26" fmla="*/ 232 w 659"/>
                <a:gd name="T27" fmla="*/ 161 h 325"/>
                <a:gd name="T28" fmla="*/ 300 w 659"/>
                <a:gd name="T29" fmla="*/ 161 h 325"/>
                <a:gd name="T30" fmla="*/ 300 w 659"/>
                <a:gd name="T31" fmla="*/ 94 h 325"/>
                <a:gd name="T32" fmla="*/ 360 w 659"/>
                <a:gd name="T33" fmla="*/ 94 h 325"/>
                <a:gd name="T34" fmla="*/ 360 w 659"/>
                <a:gd name="T35" fmla="*/ 161 h 325"/>
                <a:gd name="T36" fmla="*/ 427 w 659"/>
                <a:gd name="T37" fmla="*/ 161 h 325"/>
                <a:gd name="T38" fmla="*/ 427 w 659"/>
                <a:gd name="T39" fmla="*/ 2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9" h="325">
                  <a:moveTo>
                    <a:pt x="330" y="0"/>
                  </a:moveTo>
                  <a:cubicBezTo>
                    <a:pt x="330" y="0"/>
                    <a:pt x="182" y="188"/>
                    <a:pt x="0" y="226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30" y="325"/>
                    <a:pt x="330" y="325"/>
                    <a:pt x="330" y="325"/>
                  </a:cubicBezTo>
                  <a:cubicBezTo>
                    <a:pt x="659" y="325"/>
                    <a:pt x="659" y="325"/>
                    <a:pt x="659" y="325"/>
                  </a:cubicBezTo>
                  <a:cubicBezTo>
                    <a:pt x="659" y="226"/>
                    <a:pt x="659" y="226"/>
                    <a:pt x="659" y="226"/>
                  </a:cubicBezTo>
                  <a:cubicBezTo>
                    <a:pt x="477" y="188"/>
                    <a:pt x="330" y="0"/>
                    <a:pt x="330" y="0"/>
                  </a:cubicBezTo>
                  <a:close/>
                  <a:moveTo>
                    <a:pt x="427" y="221"/>
                  </a:moveTo>
                  <a:cubicBezTo>
                    <a:pt x="360" y="221"/>
                    <a:pt x="360" y="221"/>
                    <a:pt x="360" y="221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00" y="288"/>
                    <a:pt x="300" y="288"/>
                    <a:pt x="300" y="288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32" y="161"/>
                    <a:pt x="232" y="161"/>
                    <a:pt x="232" y="161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60" y="161"/>
                    <a:pt x="360" y="161"/>
                    <a:pt x="360" y="161"/>
                  </a:cubicBezTo>
                  <a:cubicBezTo>
                    <a:pt x="427" y="161"/>
                    <a:pt x="427" y="161"/>
                    <a:pt x="427" y="161"/>
                  </a:cubicBezTo>
                  <a:lnTo>
                    <a:pt x="427" y="221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5" name="Freeform 128"/>
            <p:cNvSpPr>
              <a:spLocks/>
            </p:cNvSpPr>
            <p:nvPr/>
          </p:nvSpPr>
          <p:spPr bwMode="auto">
            <a:xfrm>
              <a:off x="8262119" y="2626295"/>
              <a:ext cx="126966" cy="102972"/>
            </a:xfrm>
            <a:custGeom>
              <a:avLst/>
              <a:gdLst>
                <a:gd name="T0" fmla="*/ 241 w 481"/>
                <a:gd name="T1" fmla="*/ 0 h 389"/>
                <a:gd name="T2" fmla="*/ 21 w 481"/>
                <a:gd name="T3" fmla="*/ 0 h 389"/>
                <a:gd name="T4" fmla="*/ 0 w 481"/>
                <a:gd name="T5" fmla="*/ 112 h 389"/>
                <a:gd name="T6" fmla="*/ 241 w 481"/>
                <a:gd name="T7" fmla="*/ 389 h 389"/>
                <a:gd name="T8" fmla="*/ 481 w 481"/>
                <a:gd name="T9" fmla="*/ 112 h 389"/>
                <a:gd name="T10" fmla="*/ 461 w 481"/>
                <a:gd name="T11" fmla="*/ 0 h 389"/>
                <a:gd name="T12" fmla="*/ 241 w 481"/>
                <a:gd name="T13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1" h="389">
                  <a:moveTo>
                    <a:pt x="24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8" y="34"/>
                    <a:pt x="0" y="72"/>
                    <a:pt x="0" y="112"/>
                  </a:cubicBezTo>
                  <a:cubicBezTo>
                    <a:pt x="0" y="265"/>
                    <a:pt x="108" y="389"/>
                    <a:pt x="241" y="389"/>
                  </a:cubicBezTo>
                  <a:cubicBezTo>
                    <a:pt x="373" y="389"/>
                    <a:pt x="481" y="265"/>
                    <a:pt x="481" y="112"/>
                  </a:cubicBezTo>
                  <a:cubicBezTo>
                    <a:pt x="481" y="72"/>
                    <a:pt x="474" y="34"/>
                    <a:pt x="461" y="0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8372089" y="2626295"/>
              <a:ext cx="75979" cy="126966"/>
            </a:xfrm>
            <a:custGeom>
              <a:avLst/>
              <a:gdLst>
                <a:gd name="T0" fmla="*/ 0 w 289"/>
                <a:gd name="T1" fmla="*/ 321 h 479"/>
                <a:gd name="T2" fmla="*/ 271 w 289"/>
                <a:gd name="T3" fmla="*/ 479 h 479"/>
                <a:gd name="T4" fmla="*/ 284 w 289"/>
                <a:gd name="T5" fmla="*/ 397 h 479"/>
                <a:gd name="T6" fmla="*/ 172 w 289"/>
                <a:gd name="T7" fmla="*/ 337 h 479"/>
                <a:gd name="T8" fmla="*/ 140 w 289"/>
                <a:gd name="T9" fmla="*/ 0 h 479"/>
                <a:gd name="T10" fmla="*/ 62 w 289"/>
                <a:gd name="T11" fmla="*/ 0 h 479"/>
                <a:gd name="T12" fmla="*/ 83 w 289"/>
                <a:gd name="T13" fmla="*/ 112 h 479"/>
                <a:gd name="T14" fmla="*/ 0 w 289"/>
                <a:gd name="T15" fmla="*/ 32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9" h="479">
                  <a:moveTo>
                    <a:pt x="0" y="321"/>
                  </a:moveTo>
                  <a:cubicBezTo>
                    <a:pt x="11" y="324"/>
                    <a:pt x="177" y="376"/>
                    <a:pt x="271" y="479"/>
                  </a:cubicBezTo>
                  <a:cubicBezTo>
                    <a:pt x="286" y="450"/>
                    <a:pt x="289" y="418"/>
                    <a:pt x="284" y="397"/>
                  </a:cubicBezTo>
                  <a:cubicBezTo>
                    <a:pt x="271" y="339"/>
                    <a:pt x="172" y="337"/>
                    <a:pt x="172" y="337"/>
                  </a:cubicBezTo>
                  <a:cubicBezTo>
                    <a:pt x="221" y="199"/>
                    <a:pt x="164" y="52"/>
                    <a:pt x="14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5" y="34"/>
                    <a:pt x="83" y="72"/>
                    <a:pt x="83" y="112"/>
                  </a:cubicBezTo>
                  <a:cubicBezTo>
                    <a:pt x="83" y="195"/>
                    <a:pt x="51" y="270"/>
                    <a:pt x="0" y="32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8201136" y="2626295"/>
              <a:ext cx="76979" cy="127965"/>
            </a:xfrm>
            <a:custGeom>
              <a:avLst/>
              <a:gdLst>
                <a:gd name="T0" fmla="*/ 291 w 291"/>
                <a:gd name="T1" fmla="*/ 322 h 484"/>
                <a:gd name="T2" fmla="*/ 207 w 291"/>
                <a:gd name="T3" fmla="*/ 112 h 484"/>
                <a:gd name="T4" fmla="*/ 227 w 291"/>
                <a:gd name="T5" fmla="*/ 0 h 484"/>
                <a:gd name="T6" fmla="*/ 149 w 291"/>
                <a:gd name="T7" fmla="*/ 0 h 484"/>
                <a:gd name="T8" fmla="*/ 117 w 291"/>
                <a:gd name="T9" fmla="*/ 337 h 484"/>
                <a:gd name="T10" fmla="*/ 5 w 291"/>
                <a:gd name="T11" fmla="*/ 397 h 484"/>
                <a:gd name="T12" fmla="*/ 21 w 291"/>
                <a:gd name="T13" fmla="*/ 484 h 484"/>
                <a:gd name="T14" fmla="*/ 291 w 291"/>
                <a:gd name="T15" fmla="*/ 32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484">
                  <a:moveTo>
                    <a:pt x="291" y="322"/>
                  </a:moveTo>
                  <a:cubicBezTo>
                    <a:pt x="239" y="272"/>
                    <a:pt x="207" y="196"/>
                    <a:pt x="207" y="112"/>
                  </a:cubicBezTo>
                  <a:cubicBezTo>
                    <a:pt x="207" y="72"/>
                    <a:pt x="214" y="34"/>
                    <a:pt x="227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25" y="52"/>
                    <a:pt x="68" y="199"/>
                    <a:pt x="117" y="337"/>
                  </a:cubicBezTo>
                  <a:cubicBezTo>
                    <a:pt x="117" y="337"/>
                    <a:pt x="18" y="339"/>
                    <a:pt x="5" y="397"/>
                  </a:cubicBezTo>
                  <a:cubicBezTo>
                    <a:pt x="0" y="419"/>
                    <a:pt x="4" y="454"/>
                    <a:pt x="21" y="484"/>
                  </a:cubicBezTo>
                  <a:cubicBezTo>
                    <a:pt x="107" y="386"/>
                    <a:pt x="259" y="333"/>
                    <a:pt x="291" y="32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8" name="Freeform 131"/>
            <p:cNvSpPr>
              <a:spLocks/>
            </p:cNvSpPr>
            <p:nvPr/>
          </p:nvSpPr>
          <p:spPr bwMode="auto">
            <a:xfrm>
              <a:off x="8191139" y="2718270"/>
              <a:ext cx="269926" cy="80978"/>
            </a:xfrm>
            <a:custGeom>
              <a:avLst/>
              <a:gdLst>
                <a:gd name="T0" fmla="*/ 1021 w 1021"/>
                <a:gd name="T1" fmla="*/ 308 h 308"/>
                <a:gd name="T2" fmla="*/ 684 w 1021"/>
                <a:gd name="T3" fmla="*/ 0 h 308"/>
                <a:gd name="T4" fmla="*/ 511 w 1021"/>
                <a:gd name="T5" fmla="*/ 206 h 308"/>
                <a:gd name="T6" fmla="*/ 337 w 1021"/>
                <a:gd name="T7" fmla="*/ 0 h 308"/>
                <a:gd name="T8" fmla="*/ 0 w 1021"/>
                <a:gd name="T9" fmla="*/ 308 h 308"/>
                <a:gd name="T10" fmla="*/ 511 w 1021"/>
                <a:gd name="T11" fmla="*/ 308 h 308"/>
                <a:gd name="T12" fmla="*/ 1021 w 1021"/>
                <a:gd name="T13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1" h="308">
                  <a:moveTo>
                    <a:pt x="1021" y="308"/>
                  </a:moveTo>
                  <a:cubicBezTo>
                    <a:pt x="1021" y="101"/>
                    <a:pt x="684" y="0"/>
                    <a:pt x="684" y="0"/>
                  </a:cubicBezTo>
                  <a:cubicBezTo>
                    <a:pt x="511" y="206"/>
                    <a:pt x="511" y="206"/>
                    <a:pt x="511" y="206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337" y="0"/>
                    <a:pt x="0" y="101"/>
                    <a:pt x="0" y="308"/>
                  </a:cubicBezTo>
                  <a:cubicBezTo>
                    <a:pt x="511" y="308"/>
                    <a:pt x="511" y="308"/>
                    <a:pt x="511" y="308"/>
                  </a:cubicBezTo>
                  <a:cubicBezTo>
                    <a:pt x="1021" y="308"/>
                    <a:pt x="1021" y="308"/>
                    <a:pt x="1021" y="308"/>
                  </a:cubicBezTo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423" name="组合 422"/>
          <p:cNvGrpSpPr>
            <a:grpSpLocks/>
          </p:cNvGrpSpPr>
          <p:nvPr/>
        </p:nvGrpSpPr>
        <p:grpSpPr>
          <a:xfrm>
            <a:off x="5384806" y="2645071"/>
            <a:ext cx="720000" cy="720000"/>
            <a:chOff x="5511806" y="2365672"/>
            <a:chExt cx="503862" cy="502863"/>
          </a:xfrm>
        </p:grpSpPr>
        <p:sp>
          <p:nvSpPr>
            <p:cNvPr id="91" name="Oval 11"/>
            <p:cNvSpPr>
              <a:spLocks noChangeArrowheads="1"/>
            </p:cNvSpPr>
            <p:nvPr/>
          </p:nvSpPr>
          <p:spPr bwMode="auto">
            <a:xfrm>
              <a:off x="5511806" y="2365672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29" name="Freeform 132"/>
            <p:cNvSpPr>
              <a:spLocks noEditPoints="1"/>
            </p:cNvSpPr>
            <p:nvPr/>
          </p:nvSpPr>
          <p:spPr bwMode="auto">
            <a:xfrm>
              <a:off x="5635771" y="2677586"/>
              <a:ext cx="255930" cy="76979"/>
            </a:xfrm>
            <a:custGeom>
              <a:avLst/>
              <a:gdLst>
                <a:gd name="T0" fmla="*/ 650 w 970"/>
                <a:gd name="T1" fmla="*/ 0 h 292"/>
                <a:gd name="T2" fmla="*/ 485 w 970"/>
                <a:gd name="T3" fmla="*/ 195 h 292"/>
                <a:gd name="T4" fmla="*/ 320 w 970"/>
                <a:gd name="T5" fmla="*/ 0 h 292"/>
                <a:gd name="T6" fmla="*/ 0 w 970"/>
                <a:gd name="T7" fmla="*/ 292 h 292"/>
                <a:gd name="T8" fmla="*/ 485 w 970"/>
                <a:gd name="T9" fmla="*/ 292 h 292"/>
                <a:gd name="T10" fmla="*/ 970 w 970"/>
                <a:gd name="T11" fmla="*/ 292 h 292"/>
                <a:gd name="T12" fmla="*/ 650 w 970"/>
                <a:gd name="T13" fmla="*/ 0 h 292"/>
                <a:gd name="T14" fmla="*/ 731 w 970"/>
                <a:gd name="T15" fmla="*/ 281 h 292"/>
                <a:gd name="T16" fmla="*/ 638 w 970"/>
                <a:gd name="T17" fmla="*/ 189 h 292"/>
                <a:gd name="T18" fmla="*/ 731 w 970"/>
                <a:gd name="T19" fmla="*/ 96 h 292"/>
                <a:gd name="T20" fmla="*/ 824 w 970"/>
                <a:gd name="T21" fmla="*/ 189 h 292"/>
                <a:gd name="T22" fmla="*/ 731 w 970"/>
                <a:gd name="T23" fmla="*/ 28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0" h="292">
                  <a:moveTo>
                    <a:pt x="650" y="0"/>
                  </a:moveTo>
                  <a:cubicBezTo>
                    <a:pt x="485" y="195"/>
                    <a:pt x="485" y="195"/>
                    <a:pt x="485" y="195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0" y="0"/>
                    <a:pt x="0" y="96"/>
                    <a:pt x="0" y="292"/>
                  </a:cubicBezTo>
                  <a:cubicBezTo>
                    <a:pt x="485" y="292"/>
                    <a:pt x="485" y="292"/>
                    <a:pt x="485" y="292"/>
                  </a:cubicBezTo>
                  <a:cubicBezTo>
                    <a:pt x="970" y="292"/>
                    <a:pt x="970" y="292"/>
                    <a:pt x="970" y="292"/>
                  </a:cubicBezTo>
                  <a:cubicBezTo>
                    <a:pt x="970" y="96"/>
                    <a:pt x="650" y="0"/>
                    <a:pt x="650" y="0"/>
                  </a:cubicBezTo>
                  <a:close/>
                  <a:moveTo>
                    <a:pt x="731" y="281"/>
                  </a:moveTo>
                  <a:cubicBezTo>
                    <a:pt x="680" y="281"/>
                    <a:pt x="638" y="240"/>
                    <a:pt x="638" y="189"/>
                  </a:cubicBezTo>
                  <a:cubicBezTo>
                    <a:pt x="638" y="138"/>
                    <a:pt x="680" y="96"/>
                    <a:pt x="731" y="96"/>
                  </a:cubicBezTo>
                  <a:cubicBezTo>
                    <a:pt x="782" y="96"/>
                    <a:pt x="824" y="138"/>
                    <a:pt x="824" y="189"/>
                  </a:cubicBezTo>
                  <a:cubicBezTo>
                    <a:pt x="824" y="240"/>
                    <a:pt x="782" y="281"/>
                    <a:pt x="731" y="28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0" name="Freeform 133"/>
            <p:cNvSpPr>
              <a:spLocks/>
            </p:cNvSpPr>
            <p:nvPr/>
          </p:nvSpPr>
          <p:spPr bwMode="auto">
            <a:xfrm>
              <a:off x="5810724" y="2709577"/>
              <a:ext cx="35990" cy="35990"/>
            </a:xfrm>
            <a:custGeom>
              <a:avLst/>
              <a:gdLst>
                <a:gd name="T0" fmla="*/ 24 w 36"/>
                <a:gd name="T1" fmla="*/ 0 h 36"/>
                <a:gd name="T2" fmla="*/ 13 w 36"/>
                <a:gd name="T3" fmla="*/ 0 h 36"/>
                <a:gd name="T4" fmla="*/ 13 w 36"/>
                <a:gd name="T5" fmla="*/ 12 h 36"/>
                <a:gd name="T6" fmla="*/ 0 w 36"/>
                <a:gd name="T7" fmla="*/ 12 h 36"/>
                <a:gd name="T8" fmla="*/ 0 w 36"/>
                <a:gd name="T9" fmla="*/ 24 h 36"/>
                <a:gd name="T10" fmla="*/ 13 w 36"/>
                <a:gd name="T11" fmla="*/ 24 h 36"/>
                <a:gd name="T12" fmla="*/ 13 w 36"/>
                <a:gd name="T13" fmla="*/ 36 h 36"/>
                <a:gd name="T14" fmla="*/ 24 w 36"/>
                <a:gd name="T15" fmla="*/ 36 h 36"/>
                <a:gd name="T16" fmla="*/ 24 w 36"/>
                <a:gd name="T17" fmla="*/ 24 h 36"/>
                <a:gd name="T18" fmla="*/ 36 w 36"/>
                <a:gd name="T19" fmla="*/ 24 h 36"/>
                <a:gd name="T20" fmla="*/ 36 w 36"/>
                <a:gd name="T21" fmla="*/ 12 h 36"/>
                <a:gd name="T22" fmla="*/ 24 w 36"/>
                <a:gd name="T23" fmla="*/ 12 h 36"/>
                <a:gd name="T24" fmla="*/ 24 w 36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6">
                  <a:moveTo>
                    <a:pt x="24" y="0"/>
                  </a:moveTo>
                  <a:lnTo>
                    <a:pt x="13" y="0"/>
                  </a:lnTo>
                  <a:lnTo>
                    <a:pt x="13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6"/>
                  </a:lnTo>
                  <a:lnTo>
                    <a:pt x="24" y="36"/>
                  </a:lnTo>
                  <a:lnTo>
                    <a:pt x="24" y="24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1" name="Freeform 134"/>
            <p:cNvSpPr>
              <a:spLocks/>
            </p:cNvSpPr>
            <p:nvPr/>
          </p:nvSpPr>
          <p:spPr bwMode="auto">
            <a:xfrm>
              <a:off x="5819721" y="2582611"/>
              <a:ext cx="9997" cy="24993"/>
            </a:xfrm>
            <a:custGeom>
              <a:avLst/>
              <a:gdLst>
                <a:gd name="T0" fmla="*/ 38 w 38"/>
                <a:gd name="T1" fmla="*/ 0 h 93"/>
                <a:gd name="T2" fmla="*/ 0 w 38"/>
                <a:gd name="T3" fmla="*/ 0 h 93"/>
                <a:gd name="T4" fmla="*/ 19 w 38"/>
                <a:gd name="T5" fmla="*/ 93 h 93"/>
                <a:gd name="T6" fmla="*/ 38 w 38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93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33"/>
                    <a:pt x="20" y="88"/>
                    <a:pt x="19" y="9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2" name="Freeform 135"/>
            <p:cNvSpPr>
              <a:spLocks/>
            </p:cNvSpPr>
            <p:nvPr/>
          </p:nvSpPr>
          <p:spPr bwMode="auto">
            <a:xfrm>
              <a:off x="5700754" y="2582611"/>
              <a:ext cx="9997" cy="31991"/>
            </a:xfrm>
            <a:custGeom>
              <a:avLst/>
              <a:gdLst>
                <a:gd name="T0" fmla="*/ 16 w 37"/>
                <a:gd name="T1" fmla="*/ 0 h 121"/>
                <a:gd name="T2" fmla="*/ 0 w 37"/>
                <a:gd name="T3" fmla="*/ 0 h 121"/>
                <a:gd name="T4" fmla="*/ 12 w 37"/>
                <a:gd name="T5" fmla="*/ 113 h 121"/>
                <a:gd name="T6" fmla="*/ 37 w 37"/>
                <a:gd name="T7" fmla="*/ 0 h 121"/>
                <a:gd name="T8" fmla="*/ 16 w 37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21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2"/>
                    <a:pt x="11" y="107"/>
                    <a:pt x="12" y="113"/>
                  </a:cubicBezTo>
                  <a:cubicBezTo>
                    <a:pt x="14" y="121"/>
                    <a:pt x="28" y="49"/>
                    <a:pt x="37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3" name="Freeform 136"/>
            <p:cNvSpPr>
              <a:spLocks/>
            </p:cNvSpPr>
            <p:nvPr/>
          </p:nvSpPr>
          <p:spPr bwMode="auto">
            <a:xfrm>
              <a:off x="5686758" y="2478640"/>
              <a:ext cx="151959" cy="88976"/>
            </a:xfrm>
            <a:custGeom>
              <a:avLst/>
              <a:gdLst>
                <a:gd name="T0" fmla="*/ 47 w 575"/>
                <a:gd name="T1" fmla="*/ 336 h 336"/>
                <a:gd name="T2" fmla="*/ 69 w 575"/>
                <a:gd name="T3" fmla="*/ 336 h 336"/>
                <a:gd name="T4" fmla="*/ 134 w 575"/>
                <a:gd name="T5" fmla="*/ 336 h 336"/>
                <a:gd name="T6" fmla="*/ 142 w 575"/>
                <a:gd name="T7" fmla="*/ 275 h 336"/>
                <a:gd name="T8" fmla="*/ 142 w 575"/>
                <a:gd name="T9" fmla="*/ 274 h 336"/>
                <a:gd name="T10" fmla="*/ 142 w 575"/>
                <a:gd name="T11" fmla="*/ 275 h 336"/>
                <a:gd name="T12" fmla="*/ 178 w 575"/>
                <a:gd name="T13" fmla="*/ 274 h 336"/>
                <a:gd name="T14" fmla="*/ 292 w 575"/>
                <a:gd name="T15" fmla="*/ 315 h 336"/>
                <a:gd name="T16" fmla="*/ 454 w 575"/>
                <a:gd name="T17" fmla="*/ 275 h 336"/>
                <a:gd name="T18" fmla="*/ 454 w 575"/>
                <a:gd name="T19" fmla="*/ 336 h 336"/>
                <a:gd name="T20" fmla="*/ 554 w 575"/>
                <a:gd name="T21" fmla="*/ 336 h 336"/>
                <a:gd name="T22" fmla="*/ 575 w 575"/>
                <a:gd name="T23" fmla="*/ 235 h 336"/>
                <a:gd name="T24" fmla="*/ 515 w 575"/>
                <a:gd name="T25" fmla="*/ 150 h 336"/>
                <a:gd name="T26" fmla="*/ 475 w 575"/>
                <a:gd name="T27" fmla="*/ 167 h 336"/>
                <a:gd name="T28" fmla="*/ 292 w 575"/>
                <a:gd name="T29" fmla="*/ 0 h 336"/>
                <a:gd name="T30" fmla="*/ 47 w 575"/>
                <a:gd name="T31" fmla="*/ 131 h 336"/>
                <a:gd name="T32" fmla="*/ 0 w 575"/>
                <a:gd name="T33" fmla="*/ 104 h 336"/>
                <a:gd name="T34" fmla="*/ 43 w 575"/>
                <a:gd name="T35" fmla="*/ 301 h 336"/>
                <a:gd name="T36" fmla="*/ 47 w 575"/>
                <a:gd name="T37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5" h="336">
                  <a:moveTo>
                    <a:pt x="47" y="336"/>
                  </a:moveTo>
                  <a:cubicBezTo>
                    <a:pt x="69" y="336"/>
                    <a:pt x="69" y="336"/>
                    <a:pt x="69" y="336"/>
                  </a:cubicBezTo>
                  <a:cubicBezTo>
                    <a:pt x="134" y="336"/>
                    <a:pt x="134" y="336"/>
                    <a:pt x="134" y="336"/>
                  </a:cubicBezTo>
                  <a:cubicBezTo>
                    <a:pt x="142" y="275"/>
                    <a:pt x="142" y="275"/>
                    <a:pt x="142" y="275"/>
                  </a:cubicBezTo>
                  <a:cubicBezTo>
                    <a:pt x="121" y="275"/>
                    <a:pt x="142" y="274"/>
                    <a:pt x="142" y="274"/>
                  </a:cubicBezTo>
                  <a:cubicBezTo>
                    <a:pt x="142" y="275"/>
                    <a:pt x="142" y="275"/>
                    <a:pt x="142" y="275"/>
                  </a:cubicBezTo>
                  <a:cubicBezTo>
                    <a:pt x="148" y="275"/>
                    <a:pt x="160" y="274"/>
                    <a:pt x="178" y="274"/>
                  </a:cubicBezTo>
                  <a:cubicBezTo>
                    <a:pt x="249" y="274"/>
                    <a:pt x="292" y="315"/>
                    <a:pt x="292" y="315"/>
                  </a:cubicBezTo>
                  <a:cubicBezTo>
                    <a:pt x="289" y="267"/>
                    <a:pt x="454" y="275"/>
                    <a:pt x="454" y="275"/>
                  </a:cubicBezTo>
                  <a:cubicBezTo>
                    <a:pt x="454" y="275"/>
                    <a:pt x="454" y="309"/>
                    <a:pt x="454" y="336"/>
                  </a:cubicBezTo>
                  <a:cubicBezTo>
                    <a:pt x="554" y="336"/>
                    <a:pt x="554" y="336"/>
                    <a:pt x="554" y="336"/>
                  </a:cubicBezTo>
                  <a:cubicBezTo>
                    <a:pt x="575" y="235"/>
                    <a:pt x="575" y="235"/>
                    <a:pt x="575" y="235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475" y="167"/>
                    <a:pt x="475" y="167"/>
                    <a:pt x="475" y="167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43" y="301"/>
                    <a:pt x="45" y="315"/>
                    <a:pt x="47" y="33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4" name="Freeform 137"/>
            <p:cNvSpPr>
              <a:spLocks/>
            </p:cNvSpPr>
            <p:nvPr/>
          </p:nvSpPr>
          <p:spPr bwMode="auto">
            <a:xfrm>
              <a:off x="5725747" y="2555619"/>
              <a:ext cx="76979" cy="11997"/>
            </a:xfrm>
            <a:custGeom>
              <a:avLst/>
              <a:gdLst>
                <a:gd name="T0" fmla="*/ 233 w 291"/>
                <a:gd name="T1" fmla="*/ 17 h 44"/>
                <a:gd name="T2" fmla="*/ 281 w 291"/>
                <a:gd name="T3" fmla="*/ 44 h 44"/>
                <a:gd name="T4" fmla="*/ 291 w 291"/>
                <a:gd name="T5" fmla="*/ 44 h 44"/>
                <a:gd name="T6" fmla="*/ 291 w 291"/>
                <a:gd name="T7" fmla="*/ 7 h 44"/>
                <a:gd name="T8" fmla="*/ 143 w 291"/>
                <a:gd name="T9" fmla="*/ 43 h 44"/>
                <a:gd name="T10" fmla="*/ 38 w 291"/>
                <a:gd name="T11" fmla="*/ 6 h 44"/>
                <a:gd name="T12" fmla="*/ 4 w 291"/>
                <a:gd name="T13" fmla="*/ 7 h 44"/>
                <a:gd name="T14" fmla="*/ 0 w 291"/>
                <a:gd name="T15" fmla="*/ 44 h 44"/>
                <a:gd name="T16" fmla="*/ 186 w 291"/>
                <a:gd name="T17" fmla="*/ 44 h 44"/>
                <a:gd name="T18" fmla="*/ 233 w 291"/>
                <a:gd name="T1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44">
                  <a:moveTo>
                    <a:pt x="233" y="17"/>
                  </a:moveTo>
                  <a:cubicBezTo>
                    <a:pt x="253" y="17"/>
                    <a:pt x="271" y="28"/>
                    <a:pt x="281" y="44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1" y="25"/>
                    <a:pt x="291" y="7"/>
                    <a:pt x="291" y="7"/>
                  </a:cubicBezTo>
                  <a:cubicBezTo>
                    <a:pt x="291" y="7"/>
                    <a:pt x="140" y="0"/>
                    <a:pt x="143" y="43"/>
                  </a:cubicBezTo>
                  <a:cubicBezTo>
                    <a:pt x="143" y="43"/>
                    <a:pt x="104" y="6"/>
                    <a:pt x="38" y="6"/>
                  </a:cubicBezTo>
                  <a:cubicBezTo>
                    <a:pt x="21" y="7"/>
                    <a:pt x="11" y="7"/>
                    <a:pt x="4" y="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95" y="28"/>
                    <a:pt x="213" y="17"/>
                    <a:pt x="23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5" name="Freeform 138"/>
            <p:cNvSpPr>
              <a:spLocks/>
            </p:cNvSpPr>
            <p:nvPr/>
          </p:nvSpPr>
          <p:spPr bwMode="auto">
            <a:xfrm>
              <a:off x="5709752" y="2627599"/>
              <a:ext cx="108971" cy="49986"/>
            </a:xfrm>
            <a:custGeom>
              <a:avLst/>
              <a:gdLst>
                <a:gd name="T0" fmla="*/ 232 w 413"/>
                <a:gd name="T1" fmla="*/ 180 h 190"/>
                <a:gd name="T2" fmla="*/ 209 w 413"/>
                <a:gd name="T3" fmla="*/ 185 h 190"/>
                <a:gd name="T4" fmla="*/ 185 w 413"/>
                <a:gd name="T5" fmla="*/ 180 h 190"/>
                <a:gd name="T6" fmla="*/ 42 w 413"/>
                <a:gd name="T7" fmla="*/ 26 h 190"/>
                <a:gd name="T8" fmla="*/ 0 w 413"/>
                <a:gd name="T9" fmla="*/ 4 h 190"/>
                <a:gd name="T10" fmla="*/ 206 w 413"/>
                <a:gd name="T11" fmla="*/ 190 h 190"/>
                <a:gd name="T12" fmla="*/ 413 w 413"/>
                <a:gd name="T13" fmla="*/ 0 h 190"/>
                <a:gd name="T14" fmla="*/ 376 w 413"/>
                <a:gd name="T15" fmla="*/ 26 h 190"/>
                <a:gd name="T16" fmla="*/ 232 w 413"/>
                <a:gd name="T17" fmla="*/ 18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190">
                  <a:moveTo>
                    <a:pt x="232" y="180"/>
                  </a:moveTo>
                  <a:cubicBezTo>
                    <a:pt x="232" y="180"/>
                    <a:pt x="213" y="185"/>
                    <a:pt x="209" y="185"/>
                  </a:cubicBezTo>
                  <a:cubicBezTo>
                    <a:pt x="205" y="185"/>
                    <a:pt x="185" y="180"/>
                    <a:pt x="185" y="180"/>
                  </a:cubicBezTo>
                  <a:cubicBezTo>
                    <a:pt x="133" y="171"/>
                    <a:pt x="39" y="63"/>
                    <a:pt x="42" y="26"/>
                  </a:cubicBezTo>
                  <a:cubicBezTo>
                    <a:pt x="27" y="21"/>
                    <a:pt x="13" y="13"/>
                    <a:pt x="0" y="4"/>
                  </a:cubicBezTo>
                  <a:cubicBezTo>
                    <a:pt x="29" y="112"/>
                    <a:pt x="110" y="190"/>
                    <a:pt x="206" y="190"/>
                  </a:cubicBezTo>
                  <a:cubicBezTo>
                    <a:pt x="303" y="190"/>
                    <a:pt x="385" y="110"/>
                    <a:pt x="413" y="0"/>
                  </a:cubicBezTo>
                  <a:cubicBezTo>
                    <a:pt x="401" y="10"/>
                    <a:pt x="389" y="19"/>
                    <a:pt x="376" y="26"/>
                  </a:cubicBezTo>
                  <a:cubicBezTo>
                    <a:pt x="379" y="62"/>
                    <a:pt x="285" y="171"/>
                    <a:pt x="232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6" name="Freeform 139"/>
            <p:cNvSpPr>
              <a:spLocks/>
            </p:cNvSpPr>
            <p:nvPr/>
          </p:nvSpPr>
          <p:spPr bwMode="auto">
            <a:xfrm>
              <a:off x="5707752" y="2582611"/>
              <a:ext cx="112969" cy="49986"/>
            </a:xfrm>
            <a:custGeom>
              <a:avLst/>
              <a:gdLst>
                <a:gd name="T0" fmla="*/ 427 w 428"/>
                <a:gd name="T1" fmla="*/ 109 h 186"/>
                <a:gd name="T2" fmla="*/ 425 w 428"/>
                <a:gd name="T3" fmla="*/ 98 h 186"/>
                <a:gd name="T4" fmla="*/ 425 w 428"/>
                <a:gd name="T5" fmla="*/ 99 h 186"/>
                <a:gd name="T6" fmla="*/ 404 w 428"/>
                <a:gd name="T7" fmla="*/ 0 h 186"/>
                <a:gd name="T8" fmla="*/ 351 w 428"/>
                <a:gd name="T9" fmla="*/ 0 h 186"/>
                <a:gd name="T10" fmla="*/ 303 w 428"/>
                <a:gd name="T11" fmla="*/ 27 h 186"/>
                <a:gd name="T12" fmla="*/ 256 w 428"/>
                <a:gd name="T13" fmla="*/ 0 h 186"/>
                <a:gd name="T14" fmla="*/ 30 w 428"/>
                <a:gd name="T15" fmla="*/ 0 h 186"/>
                <a:gd name="T16" fmla="*/ 5 w 428"/>
                <a:gd name="T17" fmla="*/ 118 h 186"/>
                <a:gd name="T18" fmla="*/ 3 w 428"/>
                <a:gd name="T19" fmla="*/ 125 h 186"/>
                <a:gd name="T20" fmla="*/ 1 w 428"/>
                <a:gd name="T21" fmla="*/ 131 h 186"/>
                <a:gd name="T22" fmla="*/ 0 w 428"/>
                <a:gd name="T23" fmla="*/ 137 h 186"/>
                <a:gd name="T24" fmla="*/ 4 w 428"/>
                <a:gd name="T25" fmla="*/ 158 h 186"/>
                <a:gd name="T26" fmla="*/ 52 w 428"/>
                <a:gd name="T27" fmla="*/ 186 h 186"/>
                <a:gd name="T28" fmla="*/ 64 w 428"/>
                <a:gd name="T29" fmla="*/ 182 h 186"/>
                <a:gd name="T30" fmla="*/ 216 w 428"/>
                <a:gd name="T31" fmla="*/ 113 h 186"/>
                <a:gd name="T32" fmla="*/ 368 w 428"/>
                <a:gd name="T33" fmla="*/ 182 h 186"/>
                <a:gd name="T34" fmla="*/ 379 w 428"/>
                <a:gd name="T35" fmla="*/ 185 h 186"/>
                <a:gd name="T36" fmla="*/ 423 w 428"/>
                <a:gd name="T37" fmla="*/ 151 h 186"/>
                <a:gd name="T38" fmla="*/ 428 w 428"/>
                <a:gd name="T39" fmla="*/ 119 h 186"/>
                <a:gd name="T40" fmla="*/ 427 w 428"/>
                <a:gd name="T41" fmla="*/ 10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8" h="186">
                  <a:moveTo>
                    <a:pt x="427" y="109"/>
                  </a:moveTo>
                  <a:cubicBezTo>
                    <a:pt x="426" y="106"/>
                    <a:pt x="425" y="102"/>
                    <a:pt x="425" y="98"/>
                  </a:cubicBezTo>
                  <a:cubicBezTo>
                    <a:pt x="425" y="99"/>
                    <a:pt x="425" y="99"/>
                    <a:pt x="425" y="99"/>
                  </a:cubicBezTo>
                  <a:cubicBezTo>
                    <a:pt x="426" y="94"/>
                    <a:pt x="410" y="26"/>
                    <a:pt x="404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41" y="16"/>
                    <a:pt x="323" y="27"/>
                    <a:pt x="303" y="27"/>
                  </a:cubicBezTo>
                  <a:cubicBezTo>
                    <a:pt x="283" y="27"/>
                    <a:pt x="265" y="16"/>
                    <a:pt x="25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42"/>
                    <a:pt x="8" y="117"/>
                    <a:pt x="5" y="118"/>
                  </a:cubicBezTo>
                  <a:cubicBezTo>
                    <a:pt x="4" y="121"/>
                    <a:pt x="3" y="123"/>
                    <a:pt x="3" y="125"/>
                  </a:cubicBezTo>
                  <a:cubicBezTo>
                    <a:pt x="2" y="127"/>
                    <a:pt x="2" y="129"/>
                    <a:pt x="1" y="131"/>
                  </a:cubicBezTo>
                  <a:cubicBezTo>
                    <a:pt x="1" y="133"/>
                    <a:pt x="0" y="135"/>
                    <a:pt x="0" y="137"/>
                  </a:cubicBezTo>
                  <a:cubicBezTo>
                    <a:pt x="1" y="144"/>
                    <a:pt x="2" y="151"/>
                    <a:pt x="4" y="158"/>
                  </a:cubicBezTo>
                  <a:cubicBezTo>
                    <a:pt x="18" y="170"/>
                    <a:pt x="35" y="179"/>
                    <a:pt x="52" y="186"/>
                  </a:cubicBezTo>
                  <a:cubicBezTo>
                    <a:pt x="55" y="183"/>
                    <a:pt x="59" y="182"/>
                    <a:pt x="64" y="182"/>
                  </a:cubicBezTo>
                  <a:cubicBezTo>
                    <a:pt x="122" y="181"/>
                    <a:pt x="205" y="126"/>
                    <a:pt x="216" y="113"/>
                  </a:cubicBezTo>
                  <a:cubicBezTo>
                    <a:pt x="227" y="126"/>
                    <a:pt x="310" y="181"/>
                    <a:pt x="368" y="182"/>
                  </a:cubicBezTo>
                  <a:cubicBezTo>
                    <a:pt x="373" y="182"/>
                    <a:pt x="377" y="183"/>
                    <a:pt x="379" y="185"/>
                  </a:cubicBezTo>
                  <a:cubicBezTo>
                    <a:pt x="395" y="178"/>
                    <a:pt x="410" y="165"/>
                    <a:pt x="423" y="151"/>
                  </a:cubicBezTo>
                  <a:cubicBezTo>
                    <a:pt x="425" y="140"/>
                    <a:pt x="427" y="130"/>
                    <a:pt x="428" y="119"/>
                  </a:cubicBezTo>
                  <a:cubicBezTo>
                    <a:pt x="428" y="116"/>
                    <a:pt x="427" y="112"/>
                    <a:pt x="42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7" name="Freeform 140"/>
            <p:cNvSpPr>
              <a:spLocks/>
            </p:cNvSpPr>
            <p:nvPr/>
          </p:nvSpPr>
          <p:spPr bwMode="auto">
            <a:xfrm>
              <a:off x="5778733" y="2565617"/>
              <a:ext cx="17995" cy="18995"/>
            </a:xfrm>
            <a:custGeom>
              <a:avLst/>
              <a:gdLst>
                <a:gd name="T0" fmla="*/ 0 w 69"/>
                <a:gd name="T1" fmla="*/ 33 h 69"/>
                <a:gd name="T2" fmla="*/ 0 w 69"/>
                <a:gd name="T3" fmla="*/ 37 h 69"/>
                <a:gd name="T4" fmla="*/ 34 w 69"/>
                <a:gd name="T5" fmla="*/ 69 h 69"/>
                <a:gd name="T6" fmla="*/ 69 w 69"/>
                <a:gd name="T7" fmla="*/ 35 h 69"/>
                <a:gd name="T8" fmla="*/ 34 w 69"/>
                <a:gd name="T9" fmla="*/ 0 h 69"/>
                <a:gd name="T10" fmla="*/ 0 w 69"/>
                <a:gd name="T11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9">
                  <a:moveTo>
                    <a:pt x="0" y="3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" y="55"/>
                    <a:pt x="16" y="69"/>
                    <a:pt x="34" y="69"/>
                  </a:cubicBezTo>
                  <a:cubicBezTo>
                    <a:pt x="53" y="69"/>
                    <a:pt x="69" y="54"/>
                    <a:pt x="69" y="35"/>
                  </a:cubicBezTo>
                  <a:cubicBezTo>
                    <a:pt x="69" y="15"/>
                    <a:pt x="53" y="0"/>
                    <a:pt x="34" y="0"/>
                  </a:cubicBezTo>
                  <a:cubicBezTo>
                    <a:pt x="16" y="0"/>
                    <a:pt x="1" y="14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8" name="Freeform 141"/>
            <p:cNvSpPr>
              <a:spLocks/>
            </p:cNvSpPr>
            <p:nvPr/>
          </p:nvSpPr>
          <p:spPr bwMode="auto">
            <a:xfrm>
              <a:off x="5725747" y="2555619"/>
              <a:ext cx="76979" cy="11997"/>
            </a:xfrm>
            <a:custGeom>
              <a:avLst/>
              <a:gdLst>
                <a:gd name="T0" fmla="*/ 233 w 291"/>
                <a:gd name="T1" fmla="*/ 17 h 44"/>
                <a:gd name="T2" fmla="*/ 281 w 291"/>
                <a:gd name="T3" fmla="*/ 44 h 44"/>
                <a:gd name="T4" fmla="*/ 291 w 291"/>
                <a:gd name="T5" fmla="*/ 44 h 44"/>
                <a:gd name="T6" fmla="*/ 291 w 291"/>
                <a:gd name="T7" fmla="*/ 7 h 44"/>
                <a:gd name="T8" fmla="*/ 143 w 291"/>
                <a:gd name="T9" fmla="*/ 43 h 44"/>
                <a:gd name="T10" fmla="*/ 38 w 291"/>
                <a:gd name="T11" fmla="*/ 6 h 44"/>
                <a:gd name="T12" fmla="*/ 4 w 291"/>
                <a:gd name="T13" fmla="*/ 7 h 44"/>
                <a:gd name="T14" fmla="*/ 0 w 291"/>
                <a:gd name="T15" fmla="*/ 44 h 44"/>
                <a:gd name="T16" fmla="*/ 186 w 291"/>
                <a:gd name="T17" fmla="*/ 44 h 44"/>
                <a:gd name="T18" fmla="*/ 233 w 291"/>
                <a:gd name="T1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44">
                  <a:moveTo>
                    <a:pt x="233" y="17"/>
                  </a:moveTo>
                  <a:cubicBezTo>
                    <a:pt x="253" y="17"/>
                    <a:pt x="271" y="28"/>
                    <a:pt x="281" y="44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1" y="25"/>
                    <a:pt x="291" y="7"/>
                    <a:pt x="291" y="7"/>
                  </a:cubicBezTo>
                  <a:cubicBezTo>
                    <a:pt x="291" y="7"/>
                    <a:pt x="140" y="0"/>
                    <a:pt x="143" y="43"/>
                  </a:cubicBezTo>
                  <a:cubicBezTo>
                    <a:pt x="143" y="43"/>
                    <a:pt x="104" y="6"/>
                    <a:pt x="38" y="6"/>
                  </a:cubicBezTo>
                  <a:cubicBezTo>
                    <a:pt x="21" y="7"/>
                    <a:pt x="11" y="7"/>
                    <a:pt x="4" y="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95" y="28"/>
                    <a:pt x="213" y="17"/>
                    <a:pt x="23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39" name="Freeform 142"/>
            <p:cNvSpPr>
              <a:spLocks/>
            </p:cNvSpPr>
            <p:nvPr/>
          </p:nvSpPr>
          <p:spPr bwMode="auto">
            <a:xfrm>
              <a:off x="5709752" y="2627599"/>
              <a:ext cx="108971" cy="49986"/>
            </a:xfrm>
            <a:custGeom>
              <a:avLst/>
              <a:gdLst>
                <a:gd name="T0" fmla="*/ 232 w 413"/>
                <a:gd name="T1" fmla="*/ 180 h 190"/>
                <a:gd name="T2" fmla="*/ 209 w 413"/>
                <a:gd name="T3" fmla="*/ 185 h 190"/>
                <a:gd name="T4" fmla="*/ 185 w 413"/>
                <a:gd name="T5" fmla="*/ 180 h 190"/>
                <a:gd name="T6" fmla="*/ 42 w 413"/>
                <a:gd name="T7" fmla="*/ 26 h 190"/>
                <a:gd name="T8" fmla="*/ 0 w 413"/>
                <a:gd name="T9" fmla="*/ 4 h 190"/>
                <a:gd name="T10" fmla="*/ 206 w 413"/>
                <a:gd name="T11" fmla="*/ 190 h 190"/>
                <a:gd name="T12" fmla="*/ 413 w 413"/>
                <a:gd name="T13" fmla="*/ 0 h 190"/>
                <a:gd name="T14" fmla="*/ 376 w 413"/>
                <a:gd name="T15" fmla="*/ 26 h 190"/>
                <a:gd name="T16" fmla="*/ 232 w 413"/>
                <a:gd name="T17" fmla="*/ 18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190">
                  <a:moveTo>
                    <a:pt x="232" y="180"/>
                  </a:moveTo>
                  <a:cubicBezTo>
                    <a:pt x="232" y="180"/>
                    <a:pt x="213" y="185"/>
                    <a:pt x="209" y="185"/>
                  </a:cubicBezTo>
                  <a:cubicBezTo>
                    <a:pt x="205" y="185"/>
                    <a:pt x="185" y="180"/>
                    <a:pt x="185" y="180"/>
                  </a:cubicBezTo>
                  <a:cubicBezTo>
                    <a:pt x="133" y="171"/>
                    <a:pt x="39" y="63"/>
                    <a:pt x="42" y="26"/>
                  </a:cubicBezTo>
                  <a:cubicBezTo>
                    <a:pt x="27" y="21"/>
                    <a:pt x="13" y="13"/>
                    <a:pt x="0" y="4"/>
                  </a:cubicBezTo>
                  <a:cubicBezTo>
                    <a:pt x="29" y="112"/>
                    <a:pt x="110" y="190"/>
                    <a:pt x="206" y="190"/>
                  </a:cubicBezTo>
                  <a:cubicBezTo>
                    <a:pt x="303" y="190"/>
                    <a:pt x="385" y="110"/>
                    <a:pt x="413" y="0"/>
                  </a:cubicBezTo>
                  <a:cubicBezTo>
                    <a:pt x="401" y="10"/>
                    <a:pt x="389" y="19"/>
                    <a:pt x="376" y="26"/>
                  </a:cubicBezTo>
                  <a:cubicBezTo>
                    <a:pt x="379" y="62"/>
                    <a:pt x="285" y="171"/>
                    <a:pt x="232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0" name="Freeform 143"/>
            <p:cNvSpPr>
              <a:spLocks/>
            </p:cNvSpPr>
            <p:nvPr/>
          </p:nvSpPr>
          <p:spPr bwMode="auto">
            <a:xfrm>
              <a:off x="5707752" y="2582611"/>
              <a:ext cx="112969" cy="49986"/>
            </a:xfrm>
            <a:custGeom>
              <a:avLst/>
              <a:gdLst>
                <a:gd name="T0" fmla="*/ 427 w 428"/>
                <a:gd name="T1" fmla="*/ 109 h 186"/>
                <a:gd name="T2" fmla="*/ 425 w 428"/>
                <a:gd name="T3" fmla="*/ 98 h 186"/>
                <a:gd name="T4" fmla="*/ 425 w 428"/>
                <a:gd name="T5" fmla="*/ 99 h 186"/>
                <a:gd name="T6" fmla="*/ 404 w 428"/>
                <a:gd name="T7" fmla="*/ 0 h 186"/>
                <a:gd name="T8" fmla="*/ 351 w 428"/>
                <a:gd name="T9" fmla="*/ 0 h 186"/>
                <a:gd name="T10" fmla="*/ 303 w 428"/>
                <a:gd name="T11" fmla="*/ 27 h 186"/>
                <a:gd name="T12" fmla="*/ 256 w 428"/>
                <a:gd name="T13" fmla="*/ 0 h 186"/>
                <a:gd name="T14" fmla="*/ 30 w 428"/>
                <a:gd name="T15" fmla="*/ 0 h 186"/>
                <a:gd name="T16" fmla="*/ 5 w 428"/>
                <a:gd name="T17" fmla="*/ 118 h 186"/>
                <a:gd name="T18" fmla="*/ 3 w 428"/>
                <a:gd name="T19" fmla="*/ 125 h 186"/>
                <a:gd name="T20" fmla="*/ 1 w 428"/>
                <a:gd name="T21" fmla="*/ 131 h 186"/>
                <a:gd name="T22" fmla="*/ 0 w 428"/>
                <a:gd name="T23" fmla="*/ 137 h 186"/>
                <a:gd name="T24" fmla="*/ 4 w 428"/>
                <a:gd name="T25" fmla="*/ 158 h 186"/>
                <a:gd name="T26" fmla="*/ 52 w 428"/>
                <a:gd name="T27" fmla="*/ 186 h 186"/>
                <a:gd name="T28" fmla="*/ 64 w 428"/>
                <a:gd name="T29" fmla="*/ 182 h 186"/>
                <a:gd name="T30" fmla="*/ 216 w 428"/>
                <a:gd name="T31" fmla="*/ 113 h 186"/>
                <a:gd name="T32" fmla="*/ 368 w 428"/>
                <a:gd name="T33" fmla="*/ 182 h 186"/>
                <a:gd name="T34" fmla="*/ 379 w 428"/>
                <a:gd name="T35" fmla="*/ 185 h 186"/>
                <a:gd name="T36" fmla="*/ 423 w 428"/>
                <a:gd name="T37" fmla="*/ 151 h 186"/>
                <a:gd name="T38" fmla="*/ 428 w 428"/>
                <a:gd name="T39" fmla="*/ 119 h 186"/>
                <a:gd name="T40" fmla="*/ 427 w 428"/>
                <a:gd name="T41" fmla="*/ 10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8" h="186">
                  <a:moveTo>
                    <a:pt x="427" y="109"/>
                  </a:moveTo>
                  <a:cubicBezTo>
                    <a:pt x="426" y="106"/>
                    <a:pt x="425" y="102"/>
                    <a:pt x="425" y="98"/>
                  </a:cubicBezTo>
                  <a:cubicBezTo>
                    <a:pt x="425" y="99"/>
                    <a:pt x="425" y="99"/>
                    <a:pt x="425" y="99"/>
                  </a:cubicBezTo>
                  <a:cubicBezTo>
                    <a:pt x="426" y="94"/>
                    <a:pt x="410" y="26"/>
                    <a:pt x="404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41" y="16"/>
                    <a:pt x="323" y="27"/>
                    <a:pt x="303" y="27"/>
                  </a:cubicBezTo>
                  <a:cubicBezTo>
                    <a:pt x="283" y="27"/>
                    <a:pt x="265" y="16"/>
                    <a:pt x="25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42"/>
                    <a:pt x="8" y="117"/>
                    <a:pt x="5" y="118"/>
                  </a:cubicBezTo>
                  <a:cubicBezTo>
                    <a:pt x="4" y="121"/>
                    <a:pt x="3" y="123"/>
                    <a:pt x="3" y="125"/>
                  </a:cubicBezTo>
                  <a:cubicBezTo>
                    <a:pt x="2" y="127"/>
                    <a:pt x="2" y="129"/>
                    <a:pt x="1" y="131"/>
                  </a:cubicBezTo>
                  <a:cubicBezTo>
                    <a:pt x="1" y="133"/>
                    <a:pt x="0" y="135"/>
                    <a:pt x="0" y="137"/>
                  </a:cubicBezTo>
                  <a:cubicBezTo>
                    <a:pt x="1" y="144"/>
                    <a:pt x="2" y="151"/>
                    <a:pt x="4" y="158"/>
                  </a:cubicBezTo>
                  <a:cubicBezTo>
                    <a:pt x="18" y="170"/>
                    <a:pt x="35" y="179"/>
                    <a:pt x="52" y="186"/>
                  </a:cubicBezTo>
                  <a:cubicBezTo>
                    <a:pt x="55" y="183"/>
                    <a:pt x="59" y="182"/>
                    <a:pt x="64" y="182"/>
                  </a:cubicBezTo>
                  <a:cubicBezTo>
                    <a:pt x="122" y="181"/>
                    <a:pt x="205" y="126"/>
                    <a:pt x="216" y="113"/>
                  </a:cubicBezTo>
                  <a:cubicBezTo>
                    <a:pt x="227" y="126"/>
                    <a:pt x="310" y="181"/>
                    <a:pt x="368" y="182"/>
                  </a:cubicBezTo>
                  <a:cubicBezTo>
                    <a:pt x="373" y="182"/>
                    <a:pt x="377" y="183"/>
                    <a:pt x="379" y="185"/>
                  </a:cubicBezTo>
                  <a:cubicBezTo>
                    <a:pt x="395" y="178"/>
                    <a:pt x="410" y="165"/>
                    <a:pt x="423" y="151"/>
                  </a:cubicBezTo>
                  <a:cubicBezTo>
                    <a:pt x="425" y="140"/>
                    <a:pt x="427" y="130"/>
                    <a:pt x="428" y="119"/>
                  </a:cubicBezTo>
                  <a:cubicBezTo>
                    <a:pt x="428" y="116"/>
                    <a:pt x="427" y="112"/>
                    <a:pt x="42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1" name="Freeform 144"/>
            <p:cNvSpPr>
              <a:spLocks/>
            </p:cNvSpPr>
            <p:nvPr/>
          </p:nvSpPr>
          <p:spPr bwMode="auto">
            <a:xfrm>
              <a:off x="5778733" y="2565617"/>
              <a:ext cx="17995" cy="18995"/>
            </a:xfrm>
            <a:custGeom>
              <a:avLst/>
              <a:gdLst>
                <a:gd name="T0" fmla="*/ 0 w 69"/>
                <a:gd name="T1" fmla="*/ 33 h 69"/>
                <a:gd name="T2" fmla="*/ 0 w 69"/>
                <a:gd name="T3" fmla="*/ 37 h 69"/>
                <a:gd name="T4" fmla="*/ 34 w 69"/>
                <a:gd name="T5" fmla="*/ 69 h 69"/>
                <a:gd name="T6" fmla="*/ 69 w 69"/>
                <a:gd name="T7" fmla="*/ 35 h 69"/>
                <a:gd name="T8" fmla="*/ 34 w 69"/>
                <a:gd name="T9" fmla="*/ 0 h 69"/>
                <a:gd name="T10" fmla="*/ 0 w 69"/>
                <a:gd name="T11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9">
                  <a:moveTo>
                    <a:pt x="0" y="3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" y="55"/>
                    <a:pt x="16" y="69"/>
                    <a:pt x="34" y="69"/>
                  </a:cubicBezTo>
                  <a:cubicBezTo>
                    <a:pt x="53" y="69"/>
                    <a:pt x="69" y="54"/>
                    <a:pt x="69" y="35"/>
                  </a:cubicBezTo>
                  <a:cubicBezTo>
                    <a:pt x="69" y="15"/>
                    <a:pt x="53" y="0"/>
                    <a:pt x="34" y="0"/>
                  </a:cubicBezTo>
                  <a:cubicBezTo>
                    <a:pt x="16" y="0"/>
                    <a:pt x="1" y="14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2" name="Freeform 145"/>
            <p:cNvSpPr>
              <a:spLocks/>
            </p:cNvSpPr>
            <p:nvPr/>
          </p:nvSpPr>
          <p:spPr bwMode="auto">
            <a:xfrm>
              <a:off x="5717749" y="2619602"/>
              <a:ext cx="92975" cy="53985"/>
            </a:xfrm>
            <a:custGeom>
              <a:avLst/>
              <a:gdLst>
                <a:gd name="T0" fmla="*/ 304 w 353"/>
                <a:gd name="T1" fmla="*/ 57 h 201"/>
                <a:gd name="T2" fmla="*/ 177 w 353"/>
                <a:gd name="T3" fmla="*/ 0 h 201"/>
                <a:gd name="T4" fmla="*/ 177 w 353"/>
                <a:gd name="T5" fmla="*/ 0 h 201"/>
                <a:gd name="T6" fmla="*/ 177 w 353"/>
                <a:gd name="T7" fmla="*/ 0 h 201"/>
                <a:gd name="T8" fmla="*/ 176 w 353"/>
                <a:gd name="T9" fmla="*/ 0 h 201"/>
                <a:gd name="T10" fmla="*/ 176 w 353"/>
                <a:gd name="T11" fmla="*/ 0 h 201"/>
                <a:gd name="T12" fmla="*/ 49 w 353"/>
                <a:gd name="T13" fmla="*/ 57 h 201"/>
                <a:gd name="T14" fmla="*/ 157 w 353"/>
                <a:gd name="T15" fmla="*/ 197 h 201"/>
                <a:gd name="T16" fmla="*/ 176 w 353"/>
                <a:gd name="T17" fmla="*/ 201 h 201"/>
                <a:gd name="T18" fmla="*/ 176 w 353"/>
                <a:gd name="T19" fmla="*/ 201 h 201"/>
                <a:gd name="T20" fmla="*/ 177 w 353"/>
                <a:gd name="T21" fmla="*/ 201 h 201"/>
                <a:gd name="T22" fmla="*/ 177 w 353"/>
                <a:gd name="T23" fmla="*/ 201 h 201"/>
                <a:gd name="T24" fmla="*/ 177 w 353"/>
                <a:gd name="T25" fmla="*/ 201 h 201"/>
                <a:gd name="T26" fmla="*/ 196 w 353"/>
                <a:gd name="T27" fmla="*/ 197 h 201"/>
                <a:gd name="T28" fmla="*/ 304 w 353"/>
                <a:gd name="T29" fmla="*/ 5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3" h="201">
                  <a:moveTo>
                    <a:pt x="304" y="57"/>
                  </a:moveTo>
                  <a:cubicBezTo>
                    <a:pt x="256" y="57"/>
                    <a:pt x="188" y="12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65" y="12"/>
                    <a:pt x="97" y="57"/>
                    <a:pt x="49" y="57"/>
                  </a:cubicBezTo>
                  <a:cubicBezTo>
                    <a:pt x="0" y="58"/>
                    <a:pt x="104" y="188"/>
                    <a:pt x="157" y="197"/>
                  </a:cubicBezTo>
                  <a:cubicBezTo>
                    <a:pt x="157" y="197"/>
                    <a:pt x="172" y="201"/>
                    <a:pt x="176" y="201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76" y="201"/>
                    <a:pt x="176" y="201"/>
                    <a:pt x="177" y="201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81" y="201"/>
                    <a:pt x="196" y="197"/>
                    <a:pt x="196" y="197"/>
                  </a:cubicBezTo>
                  <a:cubicBezTo>
                    <a:pt x="250" y="188"/>
                    <a:pt x="353" y="58"/>
                    <a:pt x="304" y="5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425" name="组合 424"/>
          <p:cNvGrpSpPr>
            <a:grpSpLocks/>
          </p:cNvGrpSpPr>
          <p:nvPr/>
        </p:nvGrpSpPr>
        <p:grpSpPr>
          <a:xfrm>
            <a:off x="7605546" y="2645071"/>
            <a:ext cx="720000" cy="720000"/>
            <a:chOff x="7732547" y="2365672"/>
            <a:chExt cx="502863" cy="502863"/>
          </a:xfrm>
        </p:grpSpPr>
        <p:sp>
          <p:nvSpPr>
            <p:cNvPr id="93" name="Oval 13"/>
            <p:cNvSpPr>
              <a:spLocks noChangeArrowheads="1"/>
            </p:cNvSpPr>
            <p:nvPr/>
          </p:nvSpPr>
          <p:spPr bwMode="auto">
            <a:xfrm>
              <a:off x="7732547" y="2365672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3" name="Freeform 146"/>
            <p:cNvSpPr>
              <a:spLocks/>
            </p:cNvSpPr>
            <p:nvPr/>
          </p:nvSpPr>
          <p:spPr bwMode="auto">
            <a:xfrm>
              <a:off x="8024468" y="2560617"/>
              <a:ext cx="2999" cy="3999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0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4" name="Freeform 147"/>
            <p:cNvSpPr>
              <a:spLocks/>
            </p:cNvSpPr>
            <p:nvPr/>
          </p:nvSpPr>
          <p:spPr bwMode="auto">
            <a:xfrm>
              <a:off x="8024468" y="2560617"/>
              <a:ext cx="18995" cy="18995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19 h 19"/>
                <a:gd name="T4" fmla="*/ 19 w 19"/>
                <a:gd name="T5" fmla="*/ 0 h 19"/>
                <a:gd name="T6" fmla="*/ 3 w 19"/>
                <a:gd name="T7" fmla="*/ 0 h 19"/>
                <a:gd name="T8" fmla="*/ 0 w 19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5" name="Freeform 148"/>
            <p:cNvSpPr>
              <a:spLocks/>
            </p:cNvSpPr>
            <p:nvPr/>
          </p:nvSpPr>
          <p:spPr bwMode="auto">
            <a:xfrm>
              <a:off x="7948488" y="2559618"/>
              <a:ext cx="35990" cy="37990"/>
            </a:xfrm>
            <a:custGeom>
              <a:avLst/>
              <a:gdLst>
                <a:gd name="T0" fmla="*/ 94 w 138"/>
                <a:gd name="T1" fmla="*/ 50 h 143"/>
                <a:gd name="T2" fmla="*/ 138 w 138"/>
                <a:gd name="T3" fmla="*/ 5 h 143"/>
                <a:gd name="T4" fmla="*/ 96 w 138"/>
                <a:gd name="T5" fmla="*/ 5 h 143"/>
                <a:gd name="T6" fmla="*/ 96 w 138"/>
                <a:gd name="T7" fmla="*/ 0 h 143"/>
                <a:gd name="T8" fmla="*/ 0 w 138"/>
                <a:gd name="T9" fmla="*/ 95 h 143"/>
                <a:gd name="T10" fmla="*/ 0 w 138"/>
                <a:gd name="T11" fmla="*/ 143 h 143"/>
                <a:gd name="T12" fmla="*/ 1 w 138"/>
                <a:gd name="T13" fmla="*/ 143 h 143"/>
                <a:gd name="T14" fmla="*/ 94 w 138"/>
                <a:gd name="T15" fmla="*/ 5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143">
                  <a:moveTo>
                    <a:pt x="94" y="50"/>
                  </a:moveTo>
                  <a:cubicBezTo>
                    <a:pt x="109" y="35"/>
                    <a:pt x="123" y="20"/>
                    <a:pt x="138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32" y="112"/>
                    <a:pt x="63" y="81"/>
                    <a:pt x="94" y="5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6" name="Freeform 149"/>
            <p:cNvSpPr>
              <a:spLocks/>
            </p:cNvSpPr>
            <p:nvPr/>
          </p:nvSpPr>
          <p:spPr bwMode="auto">
            <a:xfrm>
              <a:off x="7948488" y="2560617"/>
              <a:ext cx="51986" cy="36990"/>
            </a:xfrm>
            <a:custGeom>
              <a:avLst/>
              <a:gdLst>
                <a:gd name="T0" fmla="*/ 6 w 195"/>
                <a:gd name="T1" fmla="*/ 132 h 138"/>
                <a:gd name="T2" fmla="*/ 0 w 195"/>
                <a:gd name="T3" fmla="*/ 138 h 138"/>
                <a:gd name="T4" fmla="*/ 81 w 195"/>
                <a:gd name="T5" fmla="*/ 138 h 138"/>
                <a:gd name="T6" fmla="*/ 195 w 195"/>
                <a:gd name="T7" fmla="*/ 24 h 138"/>
                <a:gd name="T8" fmla="*/ 195 w 195"/>
                <a:gd name="T9" fmla="*/ 0 h 138"/>
                <a:gd name="T10" fmla="*/ 137 w 195"/>
                <a:gd name="T11" fmla="*/ 0 h 138"/>
                <a:gd name="T12" fmla="*/ 6 w 195"/>
                <a:gd name="T13" fmla="*/ 1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38">
                  <a:moveTo>
                    <a:pt x="6" y="132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3" y="44"/>
                    <a:pt x="49" y="88"/>
                    <a:pt x="6" y="13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7" name="Freeform 150"/>
            <p:cNvSpPr>
              <a:spLocks/>
            </p:cNvSpPr>
            <p:nvPr/>
          </p:nvSpPr>
          <p:spPr bwMode="auto">
            <a:xfrm>
              <a:off x="7948488" y="2496636"/>
              <a:ext cx="21994" cy="21994"/>
            </a:xfrm>
            <a:custGeom>
              <a:avLst/>
              <a:gdLst>
                <a:gd name="T0" fmla="*/ 5 w 83"/>
                <a:gd name="T1" fmla="*/ 77 h 82"/>
                <a:gd name="T2" fmla="*/ 83 w 83"/>
                <a:gd name="T3" fmla="*/ 0 h 82"/>
                <a:gd name="T4" fmla="*/ 0 w 83"/>
                <a:gd name="T5" fmla="*/ 0 h 82"/>
                <a:gd name="T6" fmla="*/ 0 w 83"/>
                <a:gd name="T7" fmla="*/ 82 h 82"/>
                <a:gd name="T8" fmla="*/ 5 w 83"/>
                <a:gd name="T9" fmla="*/ 7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2">
                  <a:moveTo>
                    <a:pt x="5" y="77"/>
                  </a:moveTo>
                  <a:cubicBezTo>
                    <a:pt x="31" y="52"/>
                    <a:pt x="57" y="26"/>
                    <a:pt x="8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" y="81"/>
                    <a:pt x="4" y="79"/>
                    <a:pt x="5" y="7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8" name="Freeform 151"/>
            <p:cNvSpPr>
              <a:spLocks/>
            </p:cNvSpPr>
            <p:nvPr/>
          </p:nvSpPr>
          <p:spPr bwMode="auto">
            <a:xfrm>
              <a:off x="7948488" y="2496636"/>
              <a:ext cx="41989" cy="42989"/>
            </a:xfrm>
            <a:custGeom>
              <a:avLst/>
              <a:gdLst>
                <a:gd name="T0" fmla="*/ 84 w 160"/>
                <a:gd name="T1" fmla="*/ 0 h 160"/>
                <a:gd name="T2" fmla="*/ 56 w 160"/>
                <a:gd name="T3" fmla="*/ 28 h 160"/>
                <a:gd name="T4" fmla="*/ 0 w 160"/>
                <a:gd name="T5" fmla="*/ 83 h 160"/>
                <a:gd name="T6" fmla="*/ 0 w 160"/>
                <a:gd name="T7" fmla="*/ 160 h 160"/>
                <a:gd name="T8" fmla="*/ 98 w 160"/>
                <a:gd name="T9" fmla="*/ 62 h 160"/>
                <a:gd name="T10" fmla="*/ 160 w 160"/>
                <a:gd name="T11" fmla="*/ 0 h 160"/>
                <a:gd name="T12" fmla="*/ 84 w 16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60">
                  <a:moveTo>
                    <a:pt x="84" y="0"/>
                  </a:moveTo>
                  <a:cubicBezTo>
                    <a:pt x="75" y="9"/>
                    <a:pt x="65" y="19"/>
                    <a:pt x="56" y="28"/>
                  </a:cubicBezTo>
                  <a:cubicBezTo>
                    <a:pt x="37" y="46"/>
                    <a:pt x="19" y="65"/>
                    <a:pt x="0" y="8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33" y="127"/>
                    <a:pt x="66" y="94"/>
                    <a:pt x="98" y="62"/>
                  </a:cubicBezTo>
                  <a:cubicBezTo>
                    <a:pt x="119" y="41"/>
                    <a:pt x="139" y="21"/>
                    <a:pt x="160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49" name="Freeform 152"/>
            <p:cNvSpPr>
              <a:spLocks/>
            </p:cNvSpPr>
            <p:nvPr/>
          </p:nvSpPr>
          <p:spPr bwMode="auto">
            <a:xfrm>
              <a:off x="7948488" y="2496636"/>
              <a:ext cx="63983" cy="64983"/>
            </a:xfrm>
            <a:custGeom>
              <a:avLst/>
              <a:gdLst>
                <a:gd name="T0" fmla="*/ 161 w 244"/>
                <a:gd name="T1" fmla="*/ 0 h 244"/>
                <a:gd name="T2" fmla="*/ 143 w 244"/>
                <a:gd name="T3" fmla="*/ 18 h 244"/>
                <a:gd name="T4" fmla="*/ 36 w 244"/>
                <a:gd name="T5" fmla="*/ 125 h 244"/>
                <a:gd name="T6" fmla="*/ 0 w 244"/>
                <a:gd name="T7" fmla="*/ 161 h 244"/>
                <a:gd name="T8" fmla="*/ 0 w 244"/>
                <a:gd name="T9" fmla="*/ 244 h 244"/>
                <a:gd name="T10" fmla="*/ 75 w 244"/>
                <a:gd name="T11" fmla="*/ 169 h 244"/>
                <a:gd name="T12" fmla="*/ 210 w 244"/>
                <a:gd name="T13" fmla="*/ 34 h 244"/>
                <a:gd name="T14" fmla="*/ 244 w 244"/>
                <a:gd name="T15" fmla="*/ 0 h 244"/>
                <a:gd name="T16" fmla="*/ 161 w 244"/>
                <a:gd name="T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244">
                  <a:moveTo>
                    <a:pt x="161" y="0"/>
                  </a:moveTo>
                  <a:cubicBezTo>
                    <a:pt x="143" y="18"/>
                    <a:pt x="143" y="18"/>
                    <a:pt x="143" y="18"/>
                  </a:cubicBezTo>
                  <a:cubicBezTo>
                    <a:pt x="107" y="53"/>
                    <a:pt x="72" y="89"/>
                    <a:pt x="36" y="125"/>
                  </a:cubicBezTo>
                  <a:cubicBezTo>
                    <a:pt x="24" y="137"/>
                    <a:pt x="12" y="149"/>
                    <a:pt x="0" y="161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120" y="124"/>
                    <a:pt x="165" y="79"/>
                    <a:pt x="210" y="34"/>
                  </a:cubicBezTo>
                  <a:cubicBezTo>
                    <a:pt x="221" y="23"/>
                    <a:pt x="233" y="11"/>
                    <a:pt x="244" y="0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0" name="Freeform 153"/>
            <p:cNvSpPr>
              <a:spLocks/>
            </p:cNvSpPr>
            <p:nvPr/>
          </p:nvSpPr>
          <p:spPr bwMode="auto">
            <a:xfrm>
              <a:off x="7948488" y="2496636"/>
              <a:ext cx="86977" cy="87976"/>
            </a:xfrm>
            <a:custGeom>
              <a:avLst/>
              <a:gdLst>
                <a:gd name="T0" fmla="*/ 242 w 332"/>
                <a:gd name="T1" fmla="*/ 4 h 332"/>
                <a:gd name="T2" fmla="*/ 107 w 332"/>
                <a:gd name="T3" fmla="*/ 139 h 332"/>
                <a:gd name="T4" fmla="*/ 0 w 332"/>
                <a:gd name="T5" fmla="*/ 245 h 332"/>
                <a:gd name="T6" fmla="*/ 0 w 332"/>
                <a:gd name="T7" fmla="*/ 332 h 332"/>
                <a:gd name="T8" fmla="*/ 1 w 332"/>
                <a:gd name="T9" fmla="*/ 331 h 332"/>
                <a:gd name="T10" fmla="*/ 96 w 332"/>
                <a:gd name="T11" fmla="*/ 237 h 332"/>
                <a:gd name="T12" fmla="*/ 96 w 332"/>
                <a:gd name="T13" fmla="*/ 153 h 332"/>
                <a:gd name="T14" fmla="*/ 179 w 332"/>
                <a:gd name="T15" fmla="*/ 153 h 332"/>
                <a:gd name="T16" fmla="*/ 197 w 332"/>
                <a:gd name="T17" fmla="*/ 136 h 332"/>
                <a:gd name="T18" fmla="*/ 197 w 332"/>
                <a:gd name="T19" fmla="*/ 52 h 332"/>
                <a:gd name="T20" fmla="*/ 280 w 332"/>
                <a:gd name="T21" fmla="*/ 52 h 332"/>
                <a:gd name="T22" fmla="*/ 295 w 332"/>
                <a:gd name="T23" fmla="*/ 37 h 332"/>
                <a:gd name="T24" fmla="*/ 332 w 332"/>
                <a:gd name="T25" fmla="*/ 0 h 332"/>
                <a:gd name="T26" fmla="*/ 245 w 332"/>
                <a:gd name="T27" fmla="*/ 0 h 332"/>
                <a:gd name="T28" fmla="*/ 242 w 332"/>
                <a:gd name="T29" fmla="*/ 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2" h="332">
                  <a:moveTo>
                    <a:pt x="242" y="4"/>
                  </a:moveTo>
                  <a:cubicBezTo>
                    <a:pt x="197" y="49"/>
                    <a:pt x="152" y="94"/>
                    <a:pt x="107" y="139"/>
                  </a:cubicBezTo>
                  <a:cubicBezTo>
                    <a:pt x="71" y="174"/>
                    <a:pt x="36" y="209"/>
                    <a:pt x="0" y="245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1" y="331"/>
                    <a:pt x="1" y="331"/>
                    <a:pt x="1" y="331"/>
                  </a:cubicBezTo>
                  <a:cubicBezTo>
                    <a:pt x="32" y="300"/>
                    <a:pt x="64" y="268"/>
                    <a:pt x="96" y="237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197" y="136"/>
                    <a:pt x="197" y="136"/>
                    <a:pt x="197" y="136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280" y="52"/>
                    <a:pt x="280" y="52"/>
                    <a:pt x="280" y="52"/>
                  </a:cubicBezTo>
                  <a:cubicBezTo>
                    <a:pt x="295" y="37"/>
                    <a:pt x="295" y="37"/>
                    <a:pt x="295" y="37"/>
                  </a:cubicBezTo>
                  <a:cubicBezTo>
                    <a:pt x="307" y="25"/>
                    <a:pt x="320" y="12"/>
                    <a:pt x="332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4" y="1"/>
                    <a:pt x="243" y="2"/>
                    <a:pt x="242" y="4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1" name="Freeform 154"/>
            <p:cNvSpPr>
              <a:spLocks/>
            </p:cNvSpPr>
            <p:nvPr/>
          </p:nvSpPr>
          <p:spPr bwMode="auto">
            <a:xfrm>
              <a:off x="8022468" y="2496636"/>
              <a:ext cx="26993" cy="24993"/>
            </a:xfrm>
            <a:custGeom>
              <a:avLst/>
              <a:gdLst>
                <a:gd name="T0" fmla="*/ 6 w 101"/>
                <a:gd name="T1" fmla="*/ 95 h 95"/>
                <a:gd name="T2" fmla="*/ 101 w 101"/>
                <a:gd name="T3" fmla="*/ 0 h 95"/>
                <a:gd name="T4" fmla="*/ 52 w 101"/>
                <a:gd name="T5" fmla="*/ 0 h 95"/>
                <a:gd name="T6" fmla="*/ 0 w 101"/>
                <a:gd name="T7" fmla="*/ 52 h 95"/>
                <a:gd name="T8" fmla="*/ 6 w 101"/>
                <a:gd name="T9" fmla="*/ 52 h 95"/>
                <a:gd name="T10" fmla="*/ 6 w 101"/>
                <a:gd name="T1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95">
                  <a:moveTo>
                    <a:pt x="6" y="95"/>
                  </a:moveTo>
                  <a:cubicBezTo>
                    <a:pt x="37" y="63"/>
                    <a:pt x="69" y="32"/>
                    <a:pt x="10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52"/>
                    <a:pt x="6" y="52"/>
                    <a:pt x="6" y="52"/>
                  </a:cubicBezTo>
                  <a:lnTo>
                    <a:pt x="6" y="9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2" name="Freeform 155"/>
            <p:cNvSpPr>
              <a:spLocks/>
            </p:cNvSpPr>
            <p:nvPr/>
          </p:nvSpPr>
          <p:spPr bwMode="auto">
            <a:xfrm>
              <a:off x="8024468" y="2496636"/>
              <a:ext cx="45987" cy="40989"/>
            </a:xfrm>
            <a:custGeom>
              <a:avLst/>
              <a:gdLst>
                <a:gd name="T0" fmla="*/ 96 w 177"/>
                <a:gd name="T1" fmla="*/ 0 h 153"/>
                <a:gd name="T2" fmla="*/ 37 w 177"/>
                <a:gd name="T3" fmla="*/ 59 h 153"/>
                <a:gd name="T4" fmla="*/ 0 w 177"/>
                <a:gd name="T5" fmla="*/ 96 h 153"/>
                <a:gd name="T6" fmla="*/ 0 w 177"/>
                <a:gd name="T7" fmla="*/ 153 h 153"/>
                <a:gd name="T8" fmla="*/ 24 w 177"/>
                <a:gd name="T9" fmla="*/ 153 h 153"/>
                <a:gd name="T10" fmla="*/ 177 w 177"/>
                <a:gd name="T11" fmla="*/ 0 h 153"/>
                <a:gd name="T12" fmla="*/ 96 w 177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153">
                  <a:moveTo>
                    <a:pt x="96" y="0"/>
                  </a:moveTo>
                  <a:cubicBezTo>
                    <a:pt x="76" y="20"/>
                    <a:pt x="56" y="39"/>
                    <a:pt x="37" y="59"/>
                  </a:cubicBezTo>
                  <a:cubicBezTo>
                    <a:pt x="24" y="71"/>
                    <a:pt x="12" y="84"/>
                    <a:pt x="0" y="96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3" name="Freeform 156"/>
            <p:cNvSpPr>
              <a:spLocks/>
            </p:cNvSpPr>
            <p:nvPr/>
          </p:nvSpPr>
          <p:spPr bwMode="auto">
            <a:xfrm>
              <a:off x="7995475" y="2532625"/>
              <a:ext cx="4999" cy="4999"/>
            </a:xfrm>
            <a:custGeom>
              <a:avLst/>
              <a:gdLst>
                <a:gd name="T0" fmla="*/ 0 w 17"/>
                <a:gd name="T1" fmla="*/ 16 h 16"/>
                <a:gd name="T2" fmla="*/ 17 w 17"/>
                <a:gd name="T3" fmla="*/ 16 h 16"/>
                <a:gd name="T4" fmla="*/ 17 w 17"/>
                <a:gd name="T5" fmla="*/ 0 h 16"/>
                <a:gd name="T6" fmla="*/ 0 w 1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5"/>
                    <a:pt x="6" y="11"/>
                    <a:pt x="0" y="1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4" name="Freeform 157"/>
            <p:cNvSpPr>
              <a:spLocks/>
            </p:cNvSpPr>
            <p:nvPr/>
          </p:nvSpPr>
          <p:spPr bwMode="auto">
            <a:xfrm>
              <a:off x="7970482" y="2567616"/>
              <a:ext cx="29992" cy="29992"/>
            </a:xfrm>
            <a:custGeom>
              <a:avLst/>
              <a:gdLst>
                <a:gd name="T0" fmla="*/ 114 w 114"/>
                <a:gd name="T1" fmla="*/ 76 h 113"/>
                <a:gd name="T2" fmla="*/ 113 w 114"/>
                <a:gd name="T3" fmla="*/ 76 h 113"/>
                <a:gd name="T4" fmla="*/ 113 w 114"/>
                <a:gd name="T5" fmla="*/ 0 h 113"/>
                <a:gd name="T6" fmla="*/ 0 w 114"/>
                <a:gd name="T7" fmla="*/ 113 h 113"/>
                <a:gd name="T8" fmla="*/ 77 w 114"/>
                <a:gd name="T9" fmla="*/ 113 h 113"/>
                <a:gd name="T10" fmla="*/ 114 w 114"/>
                <a:gd name="T1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113">
                  <a:moveTo>
                    <a:pt x="114" y="76"/>
                  </a:moveTo>
                  <a:cubicBezTo>
                    <a:pt x="113" y="76"/>
                    <a:pt x="113" y="76"/>
                    <a:pt x="113" y="76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89" y="100"/>
                    <a:pt x="102" y="88"/>
                    <a:pt x="114" y="7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5" name="Freeform 158"/>
            <p:cNvSpPr>
              <a:spLocks/>
            </p:cNvSpPr>
            <p:nvPr/>
          </p:nvSpPr>
          <p:spPr bwMode="auto">
            <a:xfrm>
              <a:off x="7991476" y="2587611"/>
              <a:ext cx="24993" cy="9997"/>
            </a:xfrm>
            <a:custGeom>
              <a:avLst/>
              <a:gdLst>
                <a:gd name="T0" fmla="*/ 0 w 25"/>
                <a:gd name="T1" fmla="*/ 10 h 10"/>
                <a:gd name="T2" fmla="*/ 15 w 25"/>
                <a:gd name="T3" fmla="*/ 10 h 10"/>
                <a:gd name="T4" fmla="*/ 25 w 25"/>
                <a:gd name="T5" fmla="*/ 0 h 10"/>
                <a:gd name="T6" fmla="*/ 9 w 25"/>
                <a:gd name="T7" fmla="*/ 0 h 10"/>
                <a:gd name="T8" fmla="*/ 0 w 2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lnTo>
                    <a:pt x="15" y="10"/>
                  </a:lnTo>
                  <a:lnTo>
                    <a:pt x="25" y="0"/>
                  </a:lnTo>
                  <a:lnTo>
                    <a:pt x="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6" name="Freeform 159"/>
            <p:cNvSpPr>
              <a:spLocks/>
            </p:cNvSpPr>
            <p:nvPr/>
          </p:nvSpPr>
          <p:spPr bwMode="auto">
            <a:xfrm>
              <a:off x="8030466" y="2496636"/>
              <a:ext cx="45987" cy="40989"/>
            </a:xfrm>
            <a:custGeom>
              <a:avLst/>
              <a:gdLst>
                <a:gd name="T0" fmla="*/ 76 w 173"/>
                <a:gd name="T1" fmla="*/ 154 h 154"/>
                <a:gd name="T2" fmla="*/ 173 w 173"/>
                <a:gd name="T3" fmla="*/ 57 h 154"/>
                <a:gd name="T4" fmla="*/ 173 w 173"/>
                <a:gd name="T5" fmla="*/ 0 h 154"/>
                <a:gd name="T6" fmla="*/ 153 w 173"/>
                <a:gd name="T7" fmla="*/ 0 h 154"/>
                <a:gd name="T8" fmla="*/ 96 w 173"/>
                <a:gd name="T9" fmla="*/ 57 h 154"/>
                <a:gd name="T10" fmla="*/ 0 w 173"/>
                <a:gd name="T11" fmla="*/ 153 h 154"/>
                <a:gd name="T12" fmla="*/ 76 w 173"/>
                <a:gd name="T13" fmla="*/ 153 h 154"/>
                <a:gd name="T14" fmla="*/ 76 w 173"/>
                <a:gd name="T15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54">
                  <a:moveTo>
                    <a:pt x="76" y="154"/>
                  </a:moveTo>
                  <a:cubicBezTo>
                    <a:pt x="108" y="122"/>
                    <a:pt x="141" y="89"/>
                    <a:pt x="173" y="57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34" y="19"/>
                    <a:pt x="115" y="38"/>
                    <a:pt x="96" y="57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76" y="153"/>
                    <a:pt x="76" y="153"/>
                    <a:pt x="76" y="153"/>
                  </a:cubicBezTo>
                  <a:lnTo>
                    <a:pt x="76" y="154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7" name="Freeform 160"/>
            <p:cNvSpPr>
              <a:spLocks/>
            </p:cNvSpPr>
            <p:nvPr/>
          </p:nvSpPr>
          <p:spPr bwMode="auto">
            <a:xfrm>
              <a:off x="8050460" y="2512631"/>
              <a:ext cx="25993" cy="40989"/>
            </a:xfrm>
            <a:custGeom>
              <a:avLst/>
              <a:gdLst>
                <a:gd name="T0" fmla="*/ 60 w 97"/>
                <a:gd name="T1" fmla="*/ 38 h 156"/>
                <a:gd name="T2" fmla="*/ 0 w 97"/>
                <a:gd name="T3" fmla="*/ 97 h 156"/>
                <a:gd name="T4" fmla="*/ 0 w 97"/>
                <a:gd name="T5" fmla="*/ 156 h 156"/>
                <a:gd name="T6" fmla="*/ 97 w 97"/>
                <a:gd name="T7" fmla="*/ 59 h 156"/>
                <a:gd name="T8" fmla="*/ 97 w 97"/>
                <a:gd name="T9" fmla="*/ 0 h 156"/>
                <a:gd name="T10" fmla="*/ 60 w 97"/>
                <a:gd name="T11" fmla="*/ 3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56">
                  <a:moveTo>
                    <a:pt x="60" y="38"/>
                  </a:moveTo>
                  <a:cubicBezTo>
                    <a:pt x="40" y="57"/>
                    <a:pt x="20" y="77"/>
                    <a:pt x="0" y="9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32" y="124"/>
                    <a:pt x="65" y="91"/>
                    <a:pt x="97" y="59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5" y="12"/>
                    <a:pt x="72" y="25"/>
                    <a:pt x="60" y="3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8" name="Freeform 161"/>
            <p:cNvSpPr>
              <a:spLocks/>
            </p:cNvSpPr>
            <p:nvPr/>
          </p:nvSpPr>
          <p:spPr bwMode="auto">
            <a:xfrm>
              <a:off x="8007472" y="2527627"/>
              <a:ext cx="68981" cy="69981"/>
            </a:xfrm>
            <a:custGeom>
              <a:avLst/>
              <a:gdLst>
                <a:gd name="T0" fmla="*/ 159 w 262"/>
                <a:gd name="T1" fmla="*/ 148 h 263"/>
                <a:gd name="T2" fmla="*/ 262 w 262"/>
                <a:gd name="T3" fmla="*/ 45 h 263"/>
                <a:gd name="T4" fmla="*/ 262 w 262"/>
                <a:gd name="T5" fmla="*/ 0 h 263"/>
                <a:gd name="T6" fmla="*/ 212 w 262"/>
                <a:gd name="T7" fmla="*/ 50 h 263"/>
                <a:gd name="T8" fmla="*/ 165 w 262"/>
                <a:gd name="T9" fmla="*/ 98 h 263"/>
                <a:gd name="T10" fmla="*/ 165 w 262"/>
                <a:gd name="T11" fmla="*/ 125 h 263"/>
                <a:gd name="T12" fmla="*/ 137 w 262"/>
                <a:gd name="T13" fmla="*/ 125 h 263"/>
                <a:gd name="T14" fmla="*/ 64 w 262"/>
                <a:gd name="T15" fmla="*/ 198 h 263"/>
                <a:gd name="T16" fmla="*/ 64 w 262"/>
                <a:gd name="T17" fmla="*/ 226 h 263"/>
                <a:gd name="T18" fmla="*/ 36 w 262"/>
                <a:gd name="T19" fmla="*/ 226 h 263"/>
                <a:gd name="T20" fmla="*/ 0 w 262"/>
                <a:gd name="T21" fmla="*/ 263 h 263"/>
                <a:gd name="T22" fmla="*/ 45 w 262"/>
                <a:gd name="T23" fmla="*/ 263 h 263"/>
                <a:gd name="T24" fmla="*/ 159 w 262"/>
                <a:gd name="T25" fmla="*/ 14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263">
                  <a:moveTo>
                    <a:pt x="159" y="148"/>
                  </a:moveTo>
                  <a:cubicBezTo>
                    <a:pt x="194" y="114"/>
                    <a:pt x="228" y="79"/>
                    <a:pt x="262" y="4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46" y="16"/>
                    <a:pt x="229" y="33"/>
                    <a:pt x="212" y="50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45" y="263"/>
                    <a:pt x="45" y="263"/>
                    <a:pt x="45" y="263"/>
                  </a:cubicBezTo>
                  <a:lnTo>
                    <a:pt x="159" y="148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59" name="Freeform 162"/>
            <p:cNvSpPr>
              <a:spLocks/>
            </p:cNvSpPr>
            <p:nvPr/>
          </p:nvSpPr>
          <p:spPr bwMode="auto">
            <a:xfrm>
              <a:off x="8019469" y="2540624"/>
              <a:ext cx="56984" cy="56984"/>
            </a:xfrm>
            <a:custGeom>
              <a:avLst/>
              <a:gdLst>
                <a:gd name="T0" fmla="*/ 177 w 216"/>
                <a:gd name="T1" fmla="*/ 39 h 217"/>
                <a:gd name="T2" fmla="*/ 36 w 216"/>
                <a:gd name="T3" fmla="*/ 180 h 217"/>
                <a:gd name="T4" fmla="*/ 0 w 216"/>
                <a:gd name="T5" fmla="*/ 217 h 217"/>
                <a:gd name="T6" fmla="*/ 45 w 216"/>
                <a:gd name="T7" fmla="*/ 217 h 217"/>
                <a:gd name="T8" fmla="*/ 138 w 216"/>
                <a:gd name="T9" fmla="*/ 124 h 217"/>
                <a:gd name="T10" fmla="*/ 216 w 216"/>
                <a:gd name="T11" fmla="*/ 45 h 217"/>
                <a:gd name="T12" fmla="*/ 216 w 216"/>
                <a:gd name="T13" fmla="*/ 0 h 217"/>
                <a:gd name="T14" fmla="*/ 177 w 216"/>
                <a:gd name="T15" fmla="*/ 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17">
                  <a:moveTo>
                    <a:pt x="177" y="39"/>
                  </a:moveTo>
                  <a:cubicBezTo>
                    <a:pt x="130" y="86"/>
                    <a:pt x="83" y="133"/>
                    <a:pt x="36" y="180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76" y="186"/>
                    <a:pt x="107" y="155"/>
                    <a:pt x="138" y="124"/>
                  </a:cubicBezTo>
                  <a:cubicBezTo>
                    <a:pt x="164" y="97"/>
                    <a:pt x="190" y="71"/>
                    <a:pt x="216" y="45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03" y="13"/>
                    <a:pt x="190" y="26"/>
                    <a:pt x="177" y="3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0" name="Freeform 163"/>
            <p:cNvSpPr>
              <a:spLocks/>
            </p:cNvSpPr>
            <p:nvPr/>
          </p:nvSpPr>
          <p:spPr bwMode="auto">
            <a:xfrm>
              <a:off x="8031465" y="2552620"/>
              <a:ext cx="44988" cy="44988"/>
            </a:xfrm>
            <a:custGeom>
              <a:avLst/>
              <a:gdLst>
                <a:gd name="T0" fmla="*/ 111 w 170"/>
                <a:gd name="T1" fmla="*/ 113 h 171"/>
                <a:gd name="T2" fmla="*/ 170 w 170"/>
                <a:gd name="T3" fmla="*/ 53 h 171"/>
                <a:gd name="T4" fmla="*/ 170 w 170"/>
                <a:gd name="T5" fmla="*/ 0 h 171"/>
                <a:gd name="T6" fmla="*/ 153 w 170"/>
                <a:gd name="T7" fmla="*/ 17 h 171"/>
                <a:gd name="T8" fmla="*/ 47 w 170"/>
                <a:gd name="T9" fmla="*/ 124 h 171"/>
                <a:gd name="T10" fmla="*/ 0 w 170"/>
                <a:gd name="T11" fmla="*/ 171 h 171"/>
                <a:gd name="T12" fmla="*/ 53 w 170"/>
                <a:gd name="T13" fmla="*/ 171 h 171"/>
                <a:gd name="T14" fmla="*/ 111 w 170"/>
                <a:gd name="T15" fmla="*/ 11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71">
                  <a:moveTo>
                    <a:pt x="111" y="113"/>
                  </a:moveTo>
                  <a:cubicBezTo>
                    <a:pt x="131" y="93"/>
                    <a:pt x="151" y="73"/>
                    <a:pt x="170" y="53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5" y="6"/>
                    <a:pt x="159" y="12"/>
                    <a:pt x="153" y="17"/>
                  </a:cubicBezTo>
                  <a:cubicBezTo>
                    <a:pt x="117" y="53"/>
                    <a:pt x="82" y="88"/>
                    <a:pt x="47" y="124"/>
                  </a:cubicBezTo>
                  <a:cubicBezTo>
                    <a:pt x="31" y="139"/>
                    <a:pt x="15" y="155"/>
                    <a:pt x="0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72" y="151"/>
                    <a:pt x="92" y="132"/>
                    <a:pt x="111" y="11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1" name="Freeform 164"/>
            <p:cNvSpPr>
              <a:spLocks/>
            </p:cNvSpPr>
            <p:nvPr/>
          </p:nvSpPr>
          <p:spPr bwMode="auto">
            <a:xfrm>
              <a:off x="8045462" y="2566616"/>
              <a:ext cx="30992" cy="30992"/>
            </a:xfrm>
            <a:custGeom>
              <a:avLst/>
              <a:gdLst>
                <a:gd name="T0" fmla="*/ 110 w 116"/>
                <a:gd name="T1" fmla="*/ 7 h 117"/>
                <a:gd name="T2" fmla="*/ 3 w 116"/>
                <a:gd name="T3" fmla="*/ 113 h 117"/>
                <a:gd name="T4" fmla="*/ 0 w 116"/>
                <a:gd name="T5" fmla="*/ 117 h 117"/>
                <a:gd name="T6" fmla="*/ 50 w 116"/>
                <a:gd name="T7" fmla="*/ 117 h 117"/>
                <a:gd name="T8" fmla="*/ 116 w 116"/>
                <a:gd name="T9" fmla="*/ 50 h 117"/>
                <a:gd name="T10" fmla="*/ 116 w 116"/>
                <a:gd name="T11" fmla="*/ 0 h 117"/>
                <a:gd name="T12" fmla="*/ 110 w 116"/>
                <a:gd name="T13" fmla="*/ 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17">
                  <a:moveTo>
                    <a:pt x="110" y="7"/>
                  </a:moveTo>
                  <a:cubicBezTo>
                    <a:pt x="74" y="43"/>
                    <a:pt x="39" y="78"/>
                    <a:pt x="3" y="11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72" y="94"/>
                    <a:pt x="94" y="72"/>
                    <a:pt x="116" y="5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4" y="2"/>
                    <a:pt x="112" y="5"/>
                    <a:pt x="110" y="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2" name="Freeform 165"/>
            <p:cNvSpPr>
              <a:spLocks/>
            </p:cNvSpPr>
            <p:nvPr/>
          </p:nvSpPr>
          <p:spPr bwMode="auto">
            <a:xfrm>
              <a:off x="8059457" y="2579613"/>
              <a:ext cx="16996" cy="17995"/>
            </a:xfrm>
            <a:custGeom>
              <a:avLst/>
              <a:gdLst>
                <a:gd name="T0" fmla="*/ 31 w 65"/>
                <a:gd name="T1" fmla="*/ 35 h 66"/>
                <a:gd name="T2" fmla="*/ 0 w 65"/>
                <a:gd name="T3" fmla="*/ 66 h 66"/>
                <a:gd name="T4" fmla="*/ 65 w 65"/>
                <a:gd name="T5" fmla="*/ 66 h 66"/>
                <a:gd name="T6" fmla="*/ 65 w 65"/>
                <a:gd name="T7" fmla="*/ 0 h 66"/>
                <a:gd name="T8" fmla="*/ 31 w 65"/>
                <a:gd name="T9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1" y="35"/>
                  </a:moveTo>
                  <a:cubicBezTo>
                    <a:pt x="21" y="45"/>
                    <a:pt x="10" y="55"/>
                    <a:pt x="0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4" y="12"/>
                    <a:pt x="42" y="23"/>
                    <a:pt x="31" y="3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3" name="Freeform 166"/>
            <p:cNvSpPr>
              <a:spLocks/>
            </p:cNvSpPr>
            <p:nvPr/>
          </p:nvSpPr>
          <p:spPr bwMode="auto">
            <a:xfrm>
              <a:off x="7928493" y="2681585"/>
              <a:ext cx="37990" cy="28992"/>
            </a:xfrm>
            <a:custGeom>
              <a:avLst/>
              <a:gdLst>
                <a:gd name="T0" fmla="*/ 144 w 144"/>
                <a:gd name="T1" fmla="*/ 21 h 110"/>
                <a:gd name="T2" fmla="*/ 131 w 144"/>
                <a:gd name="T3" fmla="*/ 11 h 110"/>
                <a:gd name="T4" fmla="*/ 114 w 144"/>
                <a:gd name="T5" fmla="*/ 3 h 110"/>
                <a:gd name="T6" fmla="*/ 93 w 144"/>
                <a:gd name="T7" fmla="*/ 1 h 110"/>
                <a:gd name="T8" fmla="*/ 75 w 144"/>
                <a:gd name="T9" fmla="*/ 7 h 110"/>
                <a:gd name="T10" fmla="*/ 57 w 144"/>
                <a:gd name="T11" fmla="*/ 18 h 110"/>
                <a:gd name="T12" fmla="*/ 44 w 144"/>
                <a:gd name="T13" fmla="*/ 29 h 110"/>
                <a:gd name="T14" fmla="*/ 33 w 144"/>
                <a:gd name="T15" fmla="*/ 38 h 110"/>
                <a:gd name="T16" fmla="*/ 26 w 144"/>
                <a:gd name="T17" fmla="*/ 41 h 110"/>
                <a:gd name="T18" fmla="*/ 8 w 144"/>
                <a:gd name="T19" fmla="*/ 41 h 110"/>
                <a:gd name="T20" fmla="*/ 0 w 144"/>
                <a:gd name="T21" fmla="*/ 38 h 110"/>
                <a:gd name="T22" fmla="*/ 0 w 144"/>
                <a:gd name="T23" fmla="*/ 107 h 110"/>
                <a:gd name="T24" fmla="*/ 26 w 144"/>
                <a:gd name="T25" fmla="*/ 109 h 110"/>
                <a:gd name="T26" fmla="*/ 55 w 144"/>
                <a:gd name="T27" fmla="*/ 96 h 110"/>
                <a:gd name="T28" fmla="*/ 79 w 144"/>
                <a:gd name="T29" fmla="*/ 75 h 110"/>
                <a:gd name="T30" fmla="*/ 94 w 144"/>
                <a:gd name="T31" fmla="*/ 68 h 110"/>
                <a:gd name="T32" fmla="*/ 104 w 144"/>
                <a:gd name="T33" fmla="*/ 68 h 110"/>
                <a:gd name="T34" fmla="*/ 118 w 144"/>
                <a:gd name="T35" fmla="*/ 75 h 110"/>
                <a:gd name="T36" fmla="*/ 132 w 144"/>
                <a:gd name="T37" fmla="*/ 88 h 110"/>
                <a:gd name="T38" fmla="*/ 144 w 144"/>
                <a:gd name="T39" fmla="*/ 107 h 110"/>
                <a:gd name="T40" fmla="*/ 144 w 144"/>
                <a:gd name="T41" fmla="*/ 2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110">
                  <a:moveTo>
                    <a:pt x="144" y="21"/>
                  </a:moveTo>
                  <a:cubicBezTo>
                    <a:pt x="140" y="17"/>
                    <a:pt x="135" y="14"/>
                    <a:pt x="131" y="11"/>
                  </a:cubicBezTo>
                  <a:cubicBezTo>
                    <a:pt x="125" y="7"/>
                    <a:pt x="120" y="5"/>
                    <a:pt x="114" y="3"/>
                  </a:cubicBezTo>
                  <a:cubicBezTo>
                    <a:pt x="107" y="1"/>
                    <a:pt x="100" y="0"/>
                    <a:pt x="93" y="1"/>
                  </a:cubicBezTo>
                  <a:cubicBezTo>
                    <a:pt x="87" y="2"/>
                    <a:pt x="81" y="3"/>
                    <a:pt x="75" y="7"/>
                  </a:cubicBezTo>
                  <a:cubicBezTo>
                    <a:pt x="69" y="10"/>
                    <a:pt x="63" y="14"/>
                    <a:pt x="57" y="18"/>
                  </a:cubicBezTo>
                  <a:cubicBezTo>
                    <a:pt x="52" y="21"/>
                    <a:pt x="48" y="25"/>
                    <a:pt x="44" y="29"/>
                  </a:cubicBezTo>
                  <a:cubicBezTo>
                    <a:pt x="40" y="32"/>
                    <a:pt x="37" y="35"/>
                    <a:pt x="33" y="38"/>
                  </a:cubicBezTo>
                  <a:cubicBezTo>
                    <a:pt x="31" y="40"/>
                    <a:pt x="28" y="41"/>
                    <a:pt x="26" y="41"/>
                  </a:cubicBezTo>
                  <a:cubicBezTo>
                    <a:pt x="20" y="42"/>
                    <a:pt x="14" y="42"/>
                    <a:pt x="8" y="41"/>
                  </a:cubicBezTo>
                  <a:cubicBezTo>
                    <a:pt x="5" y="40"/>
                    <a:pt x="2" y="39"/>
                    <a:pt x="0" y="38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109"/>
                    <a:pt x="17" y="110"/>
                    <a:pt x="26" y="109"/>
                  </a:cubicBezTo>
                  <a:cubicBezTo>
                    <a:pt x="36" y="107"/>
                    <a:pt x="46" y="104"/>
                    <a:pt x="55" y="96"/>
                  </a:cubicBezTo>
                  <a:cubicBezTo>
                    <a:pt x="63" y="89"/>
                    <a:pt x="71" y="81"/>
                    <a:pt x="79" y="75"/>
                  </a:cubicBezTo>
                  <a:cubicBezTo>
                    <a:pt x="84" y="72"/>
                    <a:pt x="89" y="70"/>
                    <a:pt x="94" y="68"/>
                  </a:cubicBezTo>
                  <a:cubicBezTo>
                    <a:pt x="97" y="68"/>
                    <a:pt x="101" y="68"/>
                    <a:pt x="104" y="68"/>
                  </a:cubicBezTo>
                  <a:cubicBezTo>
                    <a:pt x="109" y="70"/>
                    <a:pt x="114" y="72"/>
                    <a:pt x="118" y="75"/>
                  </a:cubicBezTo>
                  <a:cubicBezTo>
                    <a:pt x="123" y="78"/>
                    <a:pt x="128" y="83"/>
                    <a:pt x="132" y="88"/>
                  </a:cubicBezTo>
                  <a:cubicBezTo>
                    <a:pt x="136" y="94"/>
                    <a:pt x="140" y="100"/>
                    <a:pt x="144" y="107"/>
                  </a:cubicBezTo>
                  <a:lnTo>
                    <a:pt x="144" y="21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4" name="Freeform 167"/>
            <p:cNvSpPr>
              <a:spLocks/>
            </p:cNvSpPr>
            <p:nvPr/>
          </p:nvSpPr>
          <p:spPr bwMode="auto">
            <a:xfrm>
              <a:off x="7891504" y="2672587"/>
              <a:ext cx="33991" cy="40989"/>
            </a:xfrm>
            <a:custGeom>
              <a:avLst/>
              <a:gdLst>
                <a:gd name="T0" fmla="*/ 127 w 127"/>
                <a:gd name="T1" fmla="*/ 19 h 155"/>
                <a:gd name="T2" fmla="*/ 125 w 127"/>
                <a:gd name="T3" fmla="*/ 18 h 155"/>
                <a:gd name="T4" fmla="*/ 81 w 127"/>
                <a:gd name="T5" fmla="*/ 6 h 155"/>
                <a:gd name="T6" fmla="*/ 31 w 127"/>
                <a:gd name="T7" fmla="*/ 0 h 155"/>
                <a:gd name="T8" fmla="*/ 5 w 127"/>
                <a:gd name="T9" fmla="*/ 2 h 155"/>
                <a:gd name="T10" fmla="*/ 0 w 127"/>
                <a:gd name="T11" fmla="*/ 3 h 155"/>
                <a:gd name="T12" fmla="*/ 0 w 127"/>
                <a:gd name="T13" fmla="*/ 155 h 155"/>
                <a:gd name="T14" fmla="*/ 3 w 127"/>
                <a:gd name="T15" fmla="*/ 150 h 155"/>
                <a:gd name="T16" fmla="*/ 9 w 127"/>
                <a:gd name="T17" fmla="*/ 119 h 155"/>
                <a:gd name="T18" fmla="*/ 7 w 127"/>
                <a:gd name="T19" fmla="*/ 87 h 155"/>
                <a:gd name="T20" fmla="*/ 9 w 127"/>
                <a:gd name="T21" fmla="*/ 72 h 155"/>
                <a:gd name="T22" fmla="*/ 15 w 127"/>
                <a:gd name="T23" fmla="*/ 63 h 155"/>
                <a:gd name="T24" fmla="*/ 29 w 127"/>
                <a:gd name="T25" fmla="*/ 55 h 155"/>
                <a:gd name="T26" fmla="*/ 47 w 127"/>
                <a:gd name="T27" fmla="*/ 52 h 155"/>
                <a:gd name="T28" fmla="*/ 85 w 127"/>
                <a:gd name="T29" fmla="*/ 55 h 155"/>
                <a:gd name="T30" fmla="*/ 127 w 127"/>
                <a:gd name="T31" fmla="*/ 65 h 155"/>
                <a:gd name="T32" fmla="*/ 127 w 127"/>
                <a:gd name="T33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55">
                  <a:moveTo>
                    <a:pt x="127" y="19"/>
                  </a:moveTo>
                  <a:cubicBezTo>
                    <a:pt x="126" y="18"/>
                    <a:pt x="126" y="18"/>
                    <a:pt x="125" y="18"/>
                  </a:cubicBezTo>
                  <a:cubicBezTo>
                    <a:pt x="110" y="13"/>
                    <a:pt x="96" y="9"/>
                    <a:pt x="81" y="6"/>
                  </a:cubicBezTo>
                  <a:cubicBezTo>
                    <a:pt x="64" y="3"/>
                    <a:pt x="47" y="0"/>
                    <a:pt x="31" y="0"/>
                  </a:cubicBezTo>
                  <a:cubicBezTo>
                    <a:pt x="22" y="0"/>
                    <a:pt x="13" y="1"/>
                    <a:pt x="5" y="2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" y="153"/>
                    <a:pt x="2" y="152"/>
                    <a:pt x="3" y="150"/>
                  </a:cubicBezTo>
                  <a:cubicBezTo>
                    <a:pt x="8" y="141"/>
                    <a:pt x="10" y="131"/>
                    <a:pt x="9" y="119"/>
                  </a:cubicBezTo>
                  <a:cubicBezTo>
                    <a:pt x="8" y="108"/>
                    <a:pt x="7" y="98"/>
                    <a:pt x="7" y="87"/>
                  </a:cubicBezTo>
                  <a:cubicBezTo>
                    <a:pt x="7" y="82"/>
                    <a:pt x="8" y="76"/>
                    <a:pt x="9" y="72"/>
                  </a:cubicBezTo>
                  <a:cubicBezTo>
                    <a:pt x="11" y="68"/>
                    <a:pt x="13" y="66"/>
                    <a:pt x="15" y="63"/>
                  </a:cubicBezTo>
                  <a:cubicBezTo>
                    <a:pt x="19" y="60"/>
                    <a:pt x="24" y="57"/>
                    <a:pt x="29" y="55"/>
                  </a:cubicBezTo>
                  <a:cubicBezTo>
                    <a:pt x="35" y="53"/>
                    <a:pt x="41" y="52"/>
                    <a:pt x="47" y="52"/>
                  </a:cubicBezTo>
                  <a:cubicBezTo>
                    <a:pt x="59" y="51"/>
                    <a:pt x="72" y="53"/>
                    <a:pt x="85" y="55"/>
                  </a:cubicBezTo>
                  <a:cubicBezTo>
                    <a:pt x="99" y="57"/>
                    <a:pt x="113" y="61"/>
                    <a:pt x="127" y="65"/>
                  </a:cubicBezTo>
                  <a:lnTo>
                    <a:pt x="127" y="1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5" name="Freeform 168"/>
            <p:cNvSpPr>
              <a:spLocks noEditPoints="1"/>
            </p:cNvSpPr>
            <p:nvPr/>
          </p:nvSpPr>
          <p:spPr bwMode="auto">
            <a:xfrm>
              <a:off x="7854514" y="2597608"/>
              <a:ext cx="257929" cy="138962"/>
            </a:xfrm>
            <a:custGeom>
              <a:avLst/>
              <a:gdLst>
                <a:gd name="T0" fmla="*/ 0 w 258"/>
                <a:gd name="T1" fmla="*/ 139 h 139"/>
                <a:gd name="T2" fmla="*/ 37 w 258"/>
                <a:gd name="T3" fmla="*/ 139 h 139"/>
                <a:gd name="T4" fmla="*/ 74 w 258"/>
                <a:gd name="T5" fmla="*/ 139 h 139"/>
                <a:gd name="T6" fmla="*/ 114 w 258"/>
                <a:gd name="T7" fmla="*/ 139 h 139"/>
                <a:gd name="T8" fmla="*/ 258 w 258"/>
                <a:gd name="T9" fmla="*/ 0 h 139"/>
                <a:gd name="T10" fmla="*/ 71 w 258"/>
                <a:gd name="T11" fmla="*/ 137 h 139"/>
                <a:gd name="T12" fmla="*/ 37 w 258"/>
                <a:gd name="T13" fmla="*/ 74 h 139"/>
                <a:gd name="T14" fmla="*/ 71 w 258"/>
                <a:gd name="T15" fmla="*/ 137 h 139"/>
                <a:gd name="T16" fmla="*/ 74 w 258"/>
                <a:gd name="T17" fmla="*/ 137 h 139"/>
                <a:gd name="T18" fmla="*/ 112 w 258"/>
                <a:gd name="T19" fmla="*/ 74 h 139"/>
                <a:gd name="T20" fmla="*/ 115 w 258"/>
                <a:gd name="T21" fmla="*/ 44 h 139"/>
                <a:gd name="T22" fmla="*/ 82 w 258"/>
                <a:gd name="T23" fmla="*/ 26 h 139"/>
                <a:gd name="T24" fmla="*/ 115 w 258"/>
                <a:gd name="T25" fmla="*/ 44 h 139"/>
                <a:gd name="T26" fmla="*/ 124 w 258"/>
                <a:gd name="T27" fmla="*/ 87 h 139"/>
                <a:gd name="T28" fmla="*/ 156 w 258"/>
                <a:gd name="T29" fmla="*/ 69 h 139"/>
                <a:gd name="T30" fmla="*/ 162 w 258"/>
                <a:gd name="T31" fmla="*/ 44 h 139"/>
                <a:gd name="T32" fmla="*/ 129 w 258"/>
                <a:gd name="T33" fmla="*/ 44 h 139"/>
                <a:gd name="T34" fmla="*/ 124 w 258"/>
                <a:gd name="T35" fmla="*/ 26 h 139"/>
                <a:gd name="T36" fmla="*/ 156 w 258"/>
                <a:gd name="T37" fmla="*/ 26 h 139"/>
                <a:gd name="T38" fmla="*/ 162 w 258"/>
                <a:gd name="T39" fmla="*/ 44 h 139"/>
                <a:gd name="T40" fmla="*/ 171 w 258"/>
                <a:gd name="T41" fmla="*/ 87 h 139"/>
                <a:gd name="T42" fmla="*/ 204 w 258"/>
                <a:gd name="T43" fmla="*/ 69 h 139"/>
                <a:gd name="T44" fmla="*/ 209 w 258"/>
                <a:gd name="T45" fmla="*/ 44 h 139"/>
                <a:gd name="T46" fmla="*/ 177 w 258"/>
                <a:gd name="T47" fmla="*/ 44 h 139"/>
                <a:gd name="T48" fmla="*/ 171 w 258"/>
                <a:gd name="T49" fmla="*/ 26 h 139"/>
                <a:gd name="T50" fmla="*/ 204 w 258"/>
                <a:gd name="T51" fmla="*/ 26 h 139"/>
                <a:gd name="T52" fmla="*/ 209 w 258"/>
                <a:gd name="T53" fmla="*/ 44 h 139"/>
                <a:gd name="T54" fmla="*/ 218 w 258"/>
                <a:gd name="T55" fmla="*/ 87 h 139"/>
                <a:gd name="T56" fmla="*/ 251 w 258"/>
                <a:gd name="T57" fmla="*/ 69 h 139"/>
                <a:gd name="T58" fmla="*/ 251 w 258"/>
                <a:gd name="T59" fmla="*/ 44 h 139"/>
                <a:gd name="T60" fmla="*/ 218 w 258"/>
                <a:gd name="T61" fmla="*/ 26 h 139"/>
                <a:gd name="T62" fmla="*/ 251 w 258"/>
                <a:gd name="T63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8" h="139">
                  <a:moveTo>
                    <a:pt x="0" y="0"/>
                  </a:moveTo>
                  <a:lnTo>
                    <a:pt x="0" y="139"/>
                  </a:lnTo>
                  <a:lnTo>
                    <a:pt x="23" y="139"/>
                  </a:lnTo>
                  <a:lnTo>
                    <a:pt x="37" y="139"/>
                  </a:lnTo>
                  <a:lnTo>
                    <a:pt x="71" y="139"/>
                  </a:lnTo>
                  <a:lnTo>
                    <a:pt x="74" y="139"/>
                  </a:lnTo>
                  <a:lnTo>
                    <a:pt x="112" y="139"/>
                  </a:lnTo>
                  <a:lnTo>
                    <a:pt x="114" y="139"/>
                  </a:lnTo>
                  <a:lnTo>
                    <a:pt x="258" y="139"/>
                  </a:lnTo>
                  <a:lnTo>
                    <a:pt x="258" y="0"/>
                  </a:lnTo>
                  <a:lnTo>
                    <a:pt x="0" y="0"/>
                  </a:lnTo>
                  <a:close/>
                  <a:moveTo>
                    <a:pt x="71" y="137"/>
                  </a:moveTo>
                  <a:lnTo>
                    <a:pt x="37" y="137"/>
                  </a:lnTo>
                  <a:lnTo>
                    <a:pt x="37" y="74"/>
                  </a:lnTo>
                  <a:lnTo>
                    <a:pt x="71" y="74"/>
                  </a:lnTo>
                  <a:lnTo>
                    <a:pt x="71" y="137"/>
                  </a:lnTo>
                  <a:close/>
                  <a:moveTo>
                    <a:pt x="112" y="137"/>
                  </a:moveTo>
                  <a:lnTo>
                    <a:pt x="74" y="137"/>
                  </a:lnTo>
                  <a:lnTo>
                    <a:pt x="74" y="74"/>
                  </a:lnTo>
                  <a:lnTo>
                    <a:pt x="112" y="74"/>
                  </a:lnTo>
                  <a:lnTo>
                    <a:pt x="112" y="137"/>
                  </a:lnTo>
                  <a:close/>
                  <a:moveTo>
                    <a:pt x="115" y="44"/>
                  </a:moveTo>
                  <a:lnTo>
                    <a:pt x="82" y="44"/>
                  </a:lnTo>
                  <a:lnTo>
                    <a:pt x="82" y="26"/>
                  </a:lnTo>
                  <a:lnTo>
                    <a:pt x="115" y="26"/>
                  </a:lnTo>
                  <a:lnTo>
                    <a:pt x="115" y="44"/>
                  </a:lnTo>
                  <a:close/>
                  <a:moveTo>
                    <a:pt x="156" y="87"/>
                  </a:moveTo>
                  <a:lnTo>
                    <a:pt x="124" y="87"/>
                  </a:lnTo>
                  <a:lnTo>
                    <a:pt x="124" y="69"/>
                  </a:lnTo>
                  <a:lnTo>
                    <a:pt x="156" y="69"/>
                  </a:lnTo>
                  <a:lnTo>
                    <a:pt x="156" y="87"/>
                  </a:lnTo>
                  <a:close/>
                  <a:moveTo>
                    <a:pt x="162" y="44"/>
                  </a:moveTo>
                  <a:lnTo>
                    <a:pt x="156" y="44"/>
                  </a:lnTo>
                  <a:lnTo>
                    <a:pt x="129" y="44"/>
                  </a:lnTo>
                  <a:lnTo>
                    <a:pt x="124" y="44"/>
                  </a:lnTo>
                  <a:lnTo>
                    <a:pt x="124" y="26"/>
                  </a:lnTo>
                  <a:lnTo>
                    <a:pt x="129" y="26"/>
                  </a:lnTo>
                  <a:lnTo>
                    <a:pt x="156" y="26"/>
                  </a:lnTo>
                  <a:lnTo>
                    <a:pt x="162" y="26"/>
                  </a:lnTo>
                  <a:lnTo>
                    <a:pt x="162" y="44"/>
                  </a:lnTo>
                  <a:close/>
                  <a:moveTo>
                    <a:pt x="204" y="87"/>
                  </a:moveTo>
                  <a:lnTo>
                    <a:pt x="171" y="87"/>
                  </a:lnTo>
                  <a:lnTo>
                    <a:pt x="171" y="69"/>
                  </a:lnTo>
                  <a:lnTo>
                    <a:pt x="204" y="69"/>
                  </a:lnTo>
                  <a:lnTo>
                    <a:pt x="204" y="87"/>
                  </a:lnTo>
                  <a:close/>
                  <a:moveTo>
                    <a:pt x="209" y="44"/>
                  </a:moveTo>
                  <a:lnTo>
                    <a:pt x="204" y="44"/>
                  </a:lnTo>
                  <a:lnTo>
                    <a:pt x="177" y="44"/>
                  </a:lnTo>
                  <a:lnTo>
                    <a:pt x="171" y="44"/>
                  </a:lnTo>
                  <a:lnTo>
                    <a:pt x="171" y="26"/>
                  </a:lnTo>
                  <a:lnTo>
                    <a:pt x="177" y="26"/>
                  </a:lnTo>
                  <a:lnTo>
                    <a:pt x="204" y="26"/>
                  </a:lnTo>
                  <a:lnTo>
                    <a:pt x="209" y="26"/>
                  </a:lnTo>
                  <a:lnTo>
                    <a:pt x="209" y="44"/>
                  </a:lnTo>
                  <a:close/>
                  <a:moveTo>
                    <a:pt x="251" y="87"/>
                  </a:moveTo>
                  <a:lnTo>
                    <a:pt x="218" y="87"/>
                  </a:lnTo>
                  <a:lnTo>
                    <a:pt x="218" y="69"/>
                  </a:lnTo>
                  <a:lnTo>
                    <a:pt x="251" y="69"/>
                  </a:lnTo>
                  <a:lnTo>
                    <a:pt x="251" y="87"/>
                  </a:lnTo>
                  <a:close/>
                  <a:moveTo>
                    <a:pt x="251" y="44"/>
                  </a:moveTo>
                  <a:lnTo>
                    <a:pt x="218" y="44"/>
                  </a:lnTo>
                  <a:lnTo>
                    <a:pt x="218" y="26"/>
                  </a:lnTo>
                  <a:lnTo>
                    <a:pt x="251" y="26"/>
                  </a:lnTo>
                  <a:lnTo>
                    <a:pt x="251" y="44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424" name="组合 423"/>
          <p:cNvGrpSpPr>
            <a:grpSpLocks/>
          </p:cNvGrpSpPr>
          <p:nvPr/>
        </p:nvGrpSpPr>
        <p:grpSpPr>
          <a:xfrm>
            <a:off x="6497195" y="2645071"/>
            <a:ext cx="720000" cy="720000"/>
            <a:chOff x="6624195" y="2365672"/>
            <a:chExt cx="503862" cy="502863"/>
          </a:xfrm>
        </p:grpSpPr>
        <p:sp>
          <p:nvSpPr>
            <p:cNvPr id="92" name="Oval 12"/>
            <p:cNvSpPr>
              <a:spLocks noChangeArrowheads="1"/>
            </p:cNvSpPr>
            <p:nvPr/>
          </p:nvSpPr>
          <p:spPr bwMode="auto">
            <a:xfrm>
              <a:off x="6624195" y="2365672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6" name="Freeform 169"/>
            <p:cNvSpPr>
              <a:spLocks noEditPoints="1"/>
            </p:cNvSpPr>
            <p:nvPr/>
          </p:nvSpPr>
          <p:spPr bwMode="auto">
            <a:xfrm>
              <a:off x="6742162" y="2693581"/>
              <a:ext cx="267927" cy="80978"/>
            </a:xfrm>
            <a:custGeom>
              <a:avLst/>
              <a:gdLst>
                <a:gd name="T0" fmla="*/ 678 w 1012"/>
                <a:gd name="T1" fmla="*/ 0 h 305"/>
                <a:gd name="T2" fmla="*/ 506 w 1012"/>
                <a:gd name="T3" fmla="*/ 204 h 305"/>
                <a:gd name="T4" fmla="*/ 334 w 1012"/>
                <a:gd name="T5" fmla="*/ 0 h 305"/>
                <a:gd name="T6" fmla="*/ 0 w 1012"/>
                <a:gd name="T7" fmla="*/ 305 h 305"/>
                <a:gd name="T8" fmla="*/ 1012 w 1012"/>
                <a:gd name="T9" fmla="*/ 305 h 305"/>
                <a:gd name="T10" fmla="*/ 678 w 1012"/>
                <a:gd name="T11" fmla="*/ 0 h 305"/>
                <a:gd name="T12" fmla="*/ 758 w 1012"/>
                <a:gd name="T13" fmla="*/ 287 h 305"/>
                <a:gd name="T14" fmla="*/ 652 w 1012"/>
                <a:gd name="T15" fmla="*/ 181 h 305"/>
                <a:gd name="T16" fmla="*/ 758 w 1012"/>
                <a:gd name="T17" fmla="*/ 74 h 305"/>
                <a:gd name="T18" fmla="*/ 865 w 1012"/>
                <a:gd name="T19" fmla="*/ 181 h 305"/>
                <a:gd name="T20" fmla="*/ 758 w 1012"/>
                <a:gd name="T21" fmla="*/ 28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2" h="305">
                  <a:moveTo>
                    <a:pt x="678" y="0"/>
                  </a:moveTo>
                  <a:cubicBezTo>
                    <a:pt x="506" y="204"/>
                    <a:pt x="506" y="204"/>
                    <a:pt x="506" y="204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0" y="101"/>
                    <a:pt x="0" y="305"/>
                  </a:cubicBezTo>
                  <a:cubicBezTo>
                    <a:pt x="1012" y="305"/>
                    <a:pt x="1012" y="305"/>
                    <a:pt x="1012" y="305"/>
                  </a:cubicBezTo>
                  <a:cubicBezTo>
                    <a:pt x="1012" y="101"/>
                    <a:pt x="678" y="0"/>
                    <a:pt x="678" y="0"/>
                  </a:cubicBezTo>
                  <a:close/>
                  <a:moveTo>
                    <a:pt x="758" y="287"/>
                  </a:moveTo>
                  <a:cubicBezTo>
                    <a:pt x="700" y="287"/>
                    <a:pt x="652" y="239"/>
                    <a:pt x="652" y="181"/>
                  </a:cubicBezTo>
                  <a:cubicBezTo>
                    <a:pt x="652" y="122"/>
                    <a:pt x="700" y="74"/>
                    <a:pt x="758" y="74"/>
                  </a:cubicBezTo>
                  <a:cubicBezTo>
                    <a:pt x="817" y="74"/>
                    <a:pt x="865" y="122"/>
                    <a:pt x="865" y="181"/>
                  </a:cubicBezTo>
                  <a:cubicBezTo>
                    <a:pt x="865" y="239"/>
                    <a:pt x="817" y="287"/>
                    <a:pt x="758" y="28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7" name="Freeform 170"/>
            <p:cNvSpPr>
              <a:spLocks/>
            </p:cNvSpPr>
            <p:nvPr/>
          </p:nvSpPr>
          <p:spPr bwMode="auto">
            <a:xfrm>
              <a:off x="6926112" y="2724573"/>
              <a:ext cx="33991" cy="33991"/>
            </a:xfrm>
            <a:custGeom>
              <a:avLst/>
              <a:gdLst>
                <a:gd name="T0" fmla="*/ 22 w 34"/>
                <a:gd name="T1" fmla="*/ 0 h 34"/>
                <a:gd name="T2" fmla="*/ 11 w 34"/>
                <a:gd name="T3" fmla="*/ 0 h 34"/>
                <a:gd name="T4" fmla="*/ 11 w 34"/>
                <a:gd name="T5" fmla="*/ 12 h 34"/>
                <a:gd name="T6" fmla="*/ 0 w 34"/>
                <a:gd name="T7" fmla="*/ 12 h 34"/>
                <a:gd name="T8" fmla="*/ 0 w 34"/>
                <a:gd name="T9" fmla="*/ 22 h 34"/>
                <a:gd name="T10" fmla="*/ 11 w 34"/>
                <a:gd name="T11" fmla="*/ 22 h 34"/>
                <a:gd name="T12" fmla="*/ 11 w 34"/>
                <a:gd name="T13" fmla="*/ 34 h 34"/>
                <a:gd name="T14" fmla="*/ 22 w 34"/>
                <a:gd name="T15" fmla="*/ 34 h 34"/>
                <a:gd name="T16" fmla="*/ 22 w 34"/>
                <a:gd name="T17" fmla="*/ 22 h 34"/>
                <a:gd name="T18" fmla="*/ 34 w 34"/>
                <a:gd name="T19" fmla="*/ 22 h 34"/>
                <a:gd name="T20" fmla="*/ 34 w 34"/>
                <a:gd name="T21" fmla="*/ 12 h 34"/>
                <a:gd name="T22" fmla="*/ 22 w 34"/>
                <a:gd name="T23" fmla="*/ 12 h 34"/>
                <a:gd name="T24" fmla="*/ 22 w 34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4">
                  <a:moveTo>
                    <a:pt x="22" y="0"/>
                  </a:moveTo>
                  <a:lnTo>
                    <a:pt x="11" y="0"/>
                  </a:lnTo>
                  <a:lnTo>
                    <a:pt x="11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11" y="22"/>
                  </a:lnTo>
                  <a:lnTo>
                    <a:pt x="11" y="34"/>
                  </a:lnTo>
                  <a:lnTo>
                    <a:pt x="22" y="34"/>
                  </a:lnTo>
                  <a:lnTo>
                    <a:pt x="22" y="22"/>
                  </a:lnTo>
                  <a:lnTo>
                    <a:pt x="34" y="22"/>
                  </a:lnTo>
                  <a:lnTo>
                    <a:pt x="34" y="12"/>
                  </a:lnTo>
                  <a:lnTo>
                    <a:pt x="22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8" name="Freeform 171"/>
            <p:cNvSpPr>
              <a:spLocks/>
            </p:cNvSpPr>
            <p:nvPr/>
          </p:nvSpPr>
          <p:spPr bwMode="auto">
            <a:xfrm>
              <a:off x="6813142" y="2602606"/>
              <a:ext cx="125966" cy="101972"/>
            </a:xfrm>
            <a:custGeom>
              <a:avLst/>
              <a:gdLst>
                <a:gd name="T0" fmla="*/ 238 w 476"/>
                <a:gd name="T1" fmla="*/ 385 h 385"/>
                <a:gd name="T2" fmla="*/ 476 w 476"/>
                <a:gd name="T3" fmla="*/ 110 h 385"/>
                <a:gd name="T4" fmla="*/ 456 w 476"/>
                <a:gd name="T5" fmla="*/ 0 h 385"/>
                <a:gd name="T6" fmla="*/ 238 w 476"/>
                <a:gd name="T7" fmla="*/ 0 h 385"/>
                <a:gd name="T8" fmla="*/ 20 w 476"/>
                <a:gd name="T9" fmla="*/ 0 h 385"/>
                <a:gd name="T10" fmla="*/ 0 w 476"/>
                <a:gd name="T11" fmla="*/ 110 h 385"/>
                <a:gd name="T12" fmla="*/ 238 w 476"/>
                <a:gd name="T13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85">
                  <a:moveTo>
                    <a:pt x="238" y="385"/>
                  </a:moveTo>
                  <a:cubicBezTo>
                    <a:pt x="370" y="385"/>
                    <a:pt x="476" y="262"/>
                    <a:pt x="476" y="110"/>
                  </a:cubicBezTo>
                  <a:cubicBezTo>
                    <a:pt x="476" y="71"/>
                    <a:pt x="469" y="34"/>
                    <a:pt x="456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7" y="34"/>
                    <a:pt x="0" y="71"/>
                    <a:pt x="0" y="110"/>
                  </a:cubicBezTo>
                  <a:cubicBezTo>
                    <a:pt x="0" y="262"/>
                    <a:pt x="106" y="385"/>
                    <a:pt x="238" y="38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69" name="Freeform 172"/>
            <p:cNvSpPr>
              <a:spLocks/>
            </p:cNvSpPr>
            <p:nvPr/>
          </p:nvSpPr>
          <p:spPr bwMode="auto">
            <a:xfrm>
              <a:off x="6922113" y="2602606"/>
              <a:ext cx="73980" cy="125966"/>
            </a:xfrm>
            <a:custGeom>
              <a:avLst/>
              <a:gdLst>
                <a:gd name="T0" fmla="*/ 282 w 282"/>
                <a:gd name="T1" fmla="*/ 393 h 475"/>
                <a:gd name="T2" fmla="*/ 171 w 282"/>
                <a:gd name="T3" fmla="*/ 334 h 475"/>
                <a:gd name="T4" fmla="*/ 139 w 282"/>
                <a:gd name="T5" fmla="*/ 0 h 475"/>
                <a:gd name="T6" fmla="*/ 62 w 282"/>
                <a:gd name="T7" fmla="*/ 0 h 475"/>
                <a:gd name="T8" fmla="*/ 82 w 282"/>
                <a:gd name="T9" fmla="*/ 110 h 475"/>
                <a:gd name="T10" fmla="*/ 0 w 282"/>
                <a:gd name="T11" fmla="*/ 318 h 475"/>
                <a:gd name="T12" fmla="*/ 269 w 282"/>
                <a:gd name="T13" fmla="*/ 47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475">
                  <a:moveTo>
                    <a:pt x="282" y="393"/>
                  </a:moveTo>
                  <a:cubicBezTo>
                    <a:pt x="269" y="336"/>
                    <a:pt x="171" y="334"/>
                    <a:pt x="171" y="334"/>
                  </a:cubicBezTo>
                  <a:cubicBezTo>
                    <a:pt x="220" y="197"/>
                    <a:pt x="163" y="51"/>
                    <a:pt x="13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5" y="34"/>
                    <a:pt x="82" y="71"/>
                    <a:pt x="82" y="110"/>
                  </a:cubicBezTo>
                  <a:cubicBezTo>
                    <a:pt x="82" y="193"/>
                    <a:pt x="50" y="267"/>
                    <a:pt x="0" y="318"/>
                  </a:cubicBezTo>
                  <a:cubicBezTo>
                    <a:pt x="11" y="321"/>
                    <a:pt x="175" y="373"/>
                    <a:pt x="269" y="475"/>
                  </a:cubicBezTo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0" name="Freeform 173"/>
            <p:cNvSpPr>
              <a:spLocks/>
            </p:cNvSpPr>
            <p:nvPr/>
          </p:nvSpPr>
          <p:spPr bwMode="auto">
            <a:xfrm>
              <a:off x="6753159" y="2602606"/>
              <a:ext cx="75979" cy="126966"/>
            </a:xfrm>
            <a:custGeom>
              <a:avLst/>
              <a:gdLst>
                <a:gd name="T0" fmla="*/ 5 w 289"/>
                <a:gd name="T1" fmla="*/ 393 h 480"/>
                <a:gd name="T2" fmla="*/ 20 w 289"/>
                <a:gd name="T3" fmla="*/ 480 h 480"/>
                <a:gd name="T4" fmla="*/ 289 w 289"/>
                <a:gd name="T5" fmla="*/ 319 h 480"/>
                <a:gd name="T6" fmla="*/ 205 w 289"/>
                <a:gd name="T7" fmla="*/ 110 h 480"/>
                <a:gd name="T8" fmla="*/ 225 w 289"/>
                <a:gd name="T9" fmla="*/ 0 h 480"/>
                <a:gd name="T10" fmla="*/ 148 w 289"/>
                <a:gd name="T11" fmla="*/ 0 h 480"/>
                <a:gd name="T12" fmla="*/ 116 w 289"/>
                <a:gd name="T13" fmla="*/ 334 h 480"/>
                <a:gd name="T14" fmla="*/ 5 w 289"/>
                <a:gd name="T15" fmla="*/ 39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9" h="480">
                  <a:moveTo>
                    <a:pt x="5" y="393"/>
                  </a:moveTo>
                  <a:cubicBezTo>
                    <a:pt x="0" y="415"/>
                    <a:pt x="4" y="450"/>
                    <a:pt x="20" y="480"/>
                  </a:cubicBezTo>
                  <a:cubicBezTo>
                    <a:pt x="106" y="383"/>
                    <a:pt x="257" y="330"/>
                    <a:pt x="289" y="319"/>
                  </a:cubicBezTo>
                  <a:cubicBezTo>
                    <a:pt x="237" y="269"/>
                    <a:pt x="205" y="194"/>
                    <a:pt x="205" y="110"/>
                  </a:cubicBezTo>
                  <a:cubicBezTo>
                    <a:pt x="205" y="71"/>
                    <a:pt x="212" y="34"/>
                    <a:pt x="225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24" y="51"/>
                    <a:pt x="67" y="197"/>
                    <a:pt x="116" y="334"/>
                  </a:cubicBezTo>
                  <a:cubicBezTo>
                    <a:pt x="116" y="334"/>
                    <a:pt x="18" y="336"/>
                    <a:pt x="5" y="393"/>
                  </a:cubicBezTo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1" name="Freeform 174"/>
            <p:cNvSpPr>
              <a:spLocks noEditPoints="1"/>
            </p:cNvSpPr>
            <p:nvPr/>
          </p:nvSpPr>
          <p:spPr bwMode="auto">
            <a:xfrm>
              <a:off x="6778153" y="2457646"/>
              <a:ext cx="194947" cy="138962"/>
            </a:xfrm>
            <a:custGeom>
              <a:avLst/>
              <a:gdLst>
                <a:gd name="T0" fmla="*/ 719 w 738"/>
                <a:gd name="T1" fmla="*/ 335 h 527"/>
                <a:gd name="T2" fmla="*/ 403 w 738"/>
                <a:gd name="T3" fmla="*/ 19 h 527"/>
                <a:gd name="T4" fmla="*/ 335 w 738"/>
                <a:gd name="T5" fmla="*/ 19 h 527"/>
                <a:gd name="T6" fmla="*/ 19 w 738"/>
                <a:gd name="T7" fmla="*/ 335 h 527"/>
                <a:gd name="T8" fmla="*/ 19 w 738"/>
                <a:gd name="T9" fmla="*/ 403 h 527"/>
                <a:gd name="T10" fmla="*/ 143 w 738"/>
                <a:gd name="T11" fmla="*/ 527 h 527"/>
                <a:gd name="T12" fmla="*/ 594 w 738"/>
                <a:gd name="T13" fmla="*/ 527 h 527"/>
                <a:gd name="T14" fmla="*/ 719 w 738"/>
                <a:gd name="T15" fmla="*/ 403 h 527"/>
                <a:gd name="T16" fmla="*/ 719 w 738"/>
                <a:gd name="T17" fmla="*/ 335 h 527"/>
                <a:gd name="T18" fmla="*/ 551 w 738"/>
                <a:gd name="T19" fmla="*/ 393 h 527"/>
                <a:gd name="T20" fmla="*/ 425 w 738"/>
                <a:gd name="T21" fmla="*/ 393 h 527"/>
                <a:gd name="T22" fmla="*/ 425 w 738"/>
                <a:gd name="T23" fmla="*/ 519 h 527"/>
                <a:gd name="T24" fmla="*/ 313 w 738"/>
                <a:gd name="T25" fmla="*/ 519 h 527"/>
                <a:gd name="T26" fmla="*/ 313 w 738"/>
                <a:gd name="T27" fmla="*/ 393 h 527"/>
                <a:gd name="T28" fmla="*/ 187 w 738"/>
                <a:gd name="T29" fmla="*/ 393 h 527"/>
                <a:gd name="T30" fmla="*/ 187 w 738"/>
                <a:gd name="T31" fmla="*/ 281 h 527"/>
                <a:gd name="T32" fmla="*/ 313 w 738"/>
                <a:gd name="T33" fmla="*/ 281 h 527"/>
                <a:gd name="T34" fmla="*/ 313 w 738"/>
                <a:gd name="T35" fmla="*/ 155 h 527"/>
                <a:gd name="T36" fmla="*/ 425 w 738"/>
                <a:gd name="T37" fmla="*/ 155 h 527"/>
                <a:gd name="T38" fmla="*/ 425 w 738"/>
                <a:gd name="T39" fmla="*/ 281 h 527"/>
                <a:gd name="T40" fmla="*/ 551 w 738"/>
                <a:gd name="T41" fmla="*/ 281 h 527"/>
                <a:gd name="T42" fmla="*/ 551 w 738"/>
                <a:gd name="T43" fmla="*/ 3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8" h="527">
                  <a:moveTo>
                    <a:pt x="719" y="335"/>
                  </a:moveTo>
                  <a:cubicBezTo>
                    <a:pt x="403" y="19"/>
                    <a:pt x="403" y="19"/>
                    <a:pt x="403" y="19"/>
                  </a:cubicBezTo>
                  <a:cubicBezTo>
                    <a:pt x="384" y="0"/>
                    <a:pt x="354" y="0"/>
                    <a:pt x="335" y="19"/>
                  </a:cubicBezTo>
                  <a:cubicBezTo>
                    <a:pt x="19" y="335"/>
                    <a:pt x="19" y="335"/>
                    <a:pt x="19" y="335"/>
                  </a:cubicBezTo>
                  <a:cubicBezTo>
                    <a:pt x="0" y="354"/>
                    <a:pt x="0" y="384"/>
                    <a:pt x="19" y="403"/>
                  </a:cubicBezTo>
                  <a:cubicBezTo>
                    <a:pt x="143" y="527"/>
                    <a:pt x="143" y="527"/>
                    <a:pt x="143" y="527"/>
                  </a:cubicBezTo>
                  <a:cubicBezTo>
                    <a:pt x="594" y="527"/>
                    <a:pt x="594" y="527"/>
                    <a:pt x="594" y="527"/>
                  </a:cubicBezTo>
                  <a:cubicBezTo>
                    <a:pt x="719" y="403"/>
                    <a:pt x="719" y="403"/>
                    <a:pt x="719" y="403"/>
                  </a:cubicBezTo>
                  <a:cubicBezTo>
                    <a:pt x="738" y="384"/>
                    <a:pt x="738" y="354"/>
                    <a:pt x="719" y="335"/>
                  </a:cubicBezTo>
                  <a:close/>
                  <a:moveTo>
                    <a:pt x="551" y="393"/>
                  </a:moveTo>
                  <a:cubicBezTo>
                    <a:pt x="425" y="393"/>
                    <a:pt x="425" y="393"/>
                    <a:pt x="425" y="393"/>
                  </a:cubicBezTo>
                  <a:cubicBezTo>
                    <a:pt x="425" y="519"/>
                    <a:pt x="425" y="519"/>
                    <a:pt x="425" y="519"/>
                  </a:cubicBezTo>
                  <a:cubicBezTo>
                    <a:pt x="313" y="519"/>
                    <a:pt x="313" y="519"/>
                    <a:pt x="313" y="519"/>
                  </a:cubicBezTo>
                  <a:cubicBezTo>
                    <a:pt x="313" y="393"/>
                    <a:pt x="313" y="393"/>
                    <a:pt x="313" y="393"/>
                  </a:cubicBezTo>
                  <a:cubicBezTo>
                    <a:pt x="187" y="393"/>
                    <a:pt x="187" y="393"/>
                    <a:pt x="187" y="393"/>
                  </a:cubicBezTo>
                  <a:cubicBezTo>
                    <a:pt x="187" y="281"/>
                    <a:pt x="187" y="281"/>
                    <a:pt x="187" y="281"/>
                  </a:cubicBezTo>
                  <a:cubicBezTo>
                    <a:pt x="313" y="281"/>
                    <a:pt x="313" y="281"/>
                    <a:pt x="313" y="281"/>
                  </a:cubicBezTo>
                  <a:cubicBezTo>
                    <a:pt x="313" y="155"/>
                    <a:pt x="313" y="155"/>
                    <a:pt x="313" y="155"/>
                  </a:cubicBezTo>
                  <a:cubicBezTo>
                    <a:pt x="425" y="155"/>
                    <a:pt x="425" y="155"/>
                    <a:pt x="425" y="155"/>
                  </a:cubicBezTo>
                  <a:cubicBezTo>
                    <a:pt x="425" y="281"/>
                    <a:pt x="425" y="281"/>
                    <a:pt x="425" y="281"/>
                  </a:cubicBezTo>
                  <a:cubicBezTo>
                    <a:pt x="551" y="281"/>
                    <a:pt x="551" y="281"/>
                    <a:pt x="551" y="281"/>
                  </a:cubicBezTo>
                  <a:lnTo>
                    <a:pt x="551" y="3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72" name="组合 271"/>
          <p:cNvGrpSpPr>
            <a:grpSpLocks/>
          </p:cNvGrpSpPr>
          <p:nvPr/>
        </p:nvGrpSpPr>
        <p:grpSpPr>
          <a:xfrm>
            <a:off x="4300003" y="3550222"/>
            <a:ext cx="720000" cy="720000"/>
            <a:chOff x="8074170" y="3000193"/>
            <a:chExt cx="502863" cy="502863"/>
          </a:xfrm>
        </p:grpSpPr>
        <p:sp>
          <p:nvSpPr>
            <p:cNvPr id="273" name="Oval 14"/>
            <p:cNvSpPr>
              <a:spLocks noChangeArrowheads="1"/>
            </p:cNvSpPr>
            <p:nvPr/>
          </p:nvSpPr>
          <p:spPr bwMode="auto">
            <a:xfrm>
              <a:off x="8074170" y="3000193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4" name="Freeform 175"/>
            <p:cNvSpPr>
              <a:spLocks noEditPoints="1"/>
            </p:cNvSpPr>
            <p:nvPr/>
          </p:nvSpPr>
          <p:spPr bwMode="auto">
            <a:xfrm>
              <a:off x="8123157" y="3170146"/>
              <a:ext cx="404890" cy="170954"/>
            </a:xfrm>
            <a:custGeom>
              <a:avLst/>
              <a:gdLst>
                <a:gd name="T0" fmla="*/ 1535 w 1535"/>
                <a:gd name="T1" fmla="*/ 209 h 648"/>
                <a:gd name="T2" fmla="*/ 969 w 1535"/>
                <a:gd name="T3" fmla="*/ 198 h 648"/>
                <a:gd name="T4" fmla="*/ 950 w 1535"/>
                <a:gd name="T5" fmla="*/ 189 h 648"/>
                <a:gd name="T6" fmla="*/ 938 w 1535"/>
                <a:gd name="T7" fmla="*/ 209 h 648"/>
                <a:gd name="T8" fmla="*/ 372 w 1535"/>
                <a:gd name="T9" fmla="*/ 219 h 648"/>
                <a:gd name="T10" fmla="*/ 938 w 1535"/>
                <a:gd name="T11" fmla="*/ 237 h 648"/>
                <a:gd name="T12" fmla="*/ 895 w 1535"/>
                <a:gd name="T13" fmla="*/ 248 h 648"/>
                <a:gd name="T14" fmla="*/ 938 w 1535"/>
                <a:gd name="T15" fmla="*/ 259 h 648"/>
                <a:gd name="T16" fmla="*/ 751 w 1535"/>
                <a:gd name="T17" fmla="*/ 275 h 648"/>
                <a:gd name="T18" fmla="*/ 669 w 1535"/>
                <a:gd name="T19" fmla="*/ 315 h 648"/>
                <a:gd name="T20" fmla="*/ 635 w 1535"/>
                <a:gd name="T21" fmla="*/ 315 h 648"/>
                <a:gd name="T22" fmla="*/ 344 w 1535"/>
                <a:gd name="T23" fmla="*/ 313 h 648"/>
                <a:gd name="T24" fmla="*/ 0 w 1535"/>
                <a:gd name="T25" fmla="*/ 0 h 648"/>
                <a:gd name="T26" fmla="*/ 44 w 1535"/>
                <a:gd name="T27" fmla="*/ 352 h 648"/>
                <a:gd name="T28" fmla="*/ 138 w 1535"/>
                <a:gd name="T29" fmla="*/ 426 h 648"/>
                <a:gd name="T30" fmla="*/ 153 w 1535"/>
                <a:gd name="T31" fmla="*/ 520 h 648"/>
                <a:gd name="T32" fmla="*/ 274 w 1535"/>
                <a:gd name="T33" fmla="*/ 379 h 648"/>
                <a:gd name="T34" fmla="*/ 824 w 1535"/>
                <a:gd name="T35" fmla="*/ 542 h 648"/>
                <a:gd name="T36" fmla="*/ 1375 w 1535"/>
                <a:gd name="T37" fmla="*/ 513 h 648"/>
                <a:gd name="T38" fmla="*/ 1165 w 1535"/>
                <a:gd name="T39" fmla="*/ 352 h 648"/>
                <a:gd name="T40" fmla="*/ 1115 w 1535"/>
                <a:gd name="T41" fmla="*/ 275 h 648"/>
                <a:gd name="T42" fmla="*/ 969 w 1535"/>
                <a:gd name="T43" fmla="*/ 259 h 648"/>
                <a:gd name="T44" fmla="*/ 1011 w 1535"/>
                <a:gd name="T45" fmla="*/ 248 h 648"/>
                <a:gd name="T46" fmla="*/ 969 w 1535"/>
                <a:gd name="T47" fmla="*/ 237 h 648"/>
                <a:gd name="T48" fmla="*/ 1535 w 1535"/>
                <a:gd name="T49" fmla="*/ 219 h 648"/>
                <a:gd name="T50" fmla="*/ 38 w 1535"/>
                <a:gd name="T51" fmla="*/ 87 h 648"/>
                <a:gd name="T52" fmla="*/ 137 w 1535"/>
                <a:gd name="T53" fmla="*/ 87 h 648"/>
                <a:gd name="T54" fmla="*/ 177 w 1535"/>
                <a:gd name="T55" fmla="*/ 406 h 648"/>
                <a:gd name="T56" fmla="*/ 177 w 1535"/>
                <a:gd name="T57" fmla="*/ 247 h 648"/>
                <a:gd name="T58" fmla="*/ 177 w 1535"/>
                <a:gd name="T59" fmla="*/ 406 h 648"/>
                <a:gd name="T60" fmla="*/ 1052 w 1535"/>
                <a:gd name="T61" fmla="*/ 492 h 648"/>
                <a:gd name="T62" fmla="*/ 790 w 1535"/>
                <a:gd name="T63" fmla="*/ 505 h 648"/>
                <a:gd name="T64" fmla="*/ 778 w 1535"/>
                <a:gd name="T65" fmla="*/ 355 h 648"/>
                <a:gd name="T66" fmla="*/ 1040 w 1535"/>
                <a:gd name="T67" fmla="*/ 3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5" h="648">
                  <a:moveTo>
                    <a:pt x="1535" y="219"/>
                  </a:moveTo>
                  <a:cubicBezTo>
                    <a:pt x="1535" y="209"/>
                    <a:pt x="1535" y="209"/>
                    <a:pt x="1535" y="209"/>
                  </a:cubicBezTo>
                  <a:cubicBezTo>
                    <a:pt x="969" y="209"/>
                    <a:pt x="969" y="209"/>
                    <a:pt x="969" y="209"/>
                  </a:cubicBezTo>
                  <a:cubicBezTo>
                    <a:pt x="969" y="198"/>
                    <a:pt x="969" y="198"/>
                    <a:pt x="969" y="198"/>
                  </a:cubicBezTo>
                  <a:cubicBezTo>
                    <a:pt x="969" y="193"/>
                    <a:pt x="964" y="189"/>
                    <a:pt x="957" y="189"/>
                  </a:cubicBezTo>
                  <a:cubicBezTo>
                    <a:pt x="950" y="189"/>
                    <a:pt x="950" y="189"/>
                    <a:pt x="950" y="189"/>
                  </a:cubicBezTo>
                  <a:cubicBezTo>
                    <a:pt x="943" y="189"/>
                    <a:pt x="938" y="193"/>
                    <a:pt x="938" y="198"/>
                  </a:cubicBezTo>
                  <a:cubicBezTo>
                    <a:pt x="938" y="209"/>
                    <a:pt x="938" y="209"/>
                    <a:pt x="938" y="209"/>
                  </a:cubicBezTo>
                  <a:cubicBezTo>
                    <a:pt x="372" y="209"/>
                    <a:pt x="372" y="209"/>
                    <a:pt x="372" y="209"/>
                  </a:cubicBezTo>
                  <a:cubicBezTo>
                    <a:pt x="372" y="219"/>
                    <a:pt x="372" y="219"/>
                    <a:pt x="372" y="219"/>
                  </a:cubicBezTo>
                  <a:cubicBezTo>
                    <a:pt x="938" y="219"/>
                    <a:pt x="938" y="219"/>
                    <a:pt x="938" y="219"/>
                  </a:cubicBezTo>
                  <a:cubicBezTo>
                    <a:pt x="938" y="237"/>
                    <a:pt x="938" y="237"/>
                    <a:pt x="938" y="237"/>
                  </a:cubicBezTo>
                  <a:cubicBezTo>
                    <a:pt x="906" y="237"/>
                    <a:pt x="906" y="237"/>
                    <a:pt x="906" y="237"/>
                  </a:cubicBezTo>
                  <a:cubicBezTo>
                    <a:pt x="900" y="237"/>
                    <a:pt x="895" y="242"/>
                    <a:pt x="895" y="248"/>
                  </a:cubicBezTo>
                  <a:cubicBezTo>
                    <a:pt x="895" y="254"/>
                    <a:pt x="900" y="259"/>
                    <a:pt x="906" y="259"/>
                  </a:cubicBezTo>
                  <a:cubicBezTo>
                    <a:pt x="938" y="259"/>
                    <a:pt x="938" y="259"/>
                    <a:pt x="938" y="259"/>
                  </a:cubicBezTo>
                  <a:cubicBezTo>
                    <a:pt x="938" y="275"/>
                    <a:pt x="938" y="275"/>
                    <a:pt x="938" y="275"/>
                  </a:cubicBezTo>
                  <a:cubicBezTo>
                    <a:pt x="751" y="275"/>
                    <a:pt x="751" y="275"/>
                    <a:pt x="751" y="275"/>
                  </a:cubicBezTo>
                  <a:cubicBezTo>
                    <a:pt x="733" y="303"/>
                    <a:pt x="709" y="312"/>
                    <a:pt x="692" y="314"/>
                  </a:cubicBezTo>
                  <a:cubicBezTo>
                    <a:pt x="684" y="314"/>
                    <a:pt x="676" y="314"/>
                    <a:pt x="669" y="315"/>
                  </a:cubicBezTo>
                  <a:cubicBezTo>
                    <a:pt x="669" y="315"/>
                    <a:pt x="669" y="315"/>
                    <a:pt x="669" y="315"/>
                  </a:cubicBezTo>
                  <a:cubicBezTo>
                    <a:pt x="649" y="315"/>
                    <a:pt x="635" y="315"/>
                    <a:pt x="635" y="315"/>
                  </a:cubicBezTo>
                  <a:cubicBezTo>
                    <a:pt x="345" y="315"/>
                    <a:pt x="345" y="315"/>
                    <a:pt x="345" y="315"/>
                  </a:cubicBezTo>
                  <a:cubicBezTo>
                    <a:pt x="344" y="313"/>
                    <a:pt x="344" y="313"/>
                    <a:pt x="344" y="313"/>
                  </a:cubicBezTo>
                  <a:cubicBezTo>
                    <a:pt x="344" y="313"/>
                    <a:pt x="147" y="141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0" y="286"/>
                    <a:pt x="75" y="299"/>
                  </a:cubicBezTo>
                  <a:cubicBezTo>
                    <a:pt x="70" y="311"/>
                    <a:pt x="3" y="300"/>
                    <a:pt x="44" y="352"/>
                  </a:cubicBezTo>
                  <a:cubicBezTo>
                    <a:pt x="63" y="375"/>
                    <a:pt x="79" y="386"/>
                    <a:pt x="93" y="390"/>
                  </a:cubicBezTo>
                  <a:cubicBezTo>
                    <a:pt x="104" y="406"/>
                    <a:pt x="120" y="418"/>
                    <a:pt x="138" y="426"/>
                  </a:cubicBezTo>
                  <a:cubicBezTo>
                    <a:pt x="134" y="453"/>
                    <a:pt x="123" y="486"/>
                    <a:pt x="114" y="491"/>
                  </a:cubicBezTo>
                  <a:cubicBezTo>
                    <a:pt x="153" y="520"/>
                    <a:pt x="153" y="520"/>
                    <a:pt x="153" y="520"/>
                  </a:cubicBezTo>
                  <a:cubicBezTo>
                    <a:pt x="153" y="520"/>
                    <a:pt x="173" y="474"/>
                    <a:pt x="199" y="433"/>
                  </a:cubicBezTo>
                  <a:cubicBezTo>
                    <a:pt x="231" y="428"/>
                    <a:pt x="259" y="407"/>
                    <a:pt x="274" y="379"/>
                  </a:cubicBezTo>
                  <a:cubicBezTo>
                    <a:pt x="426" y="407"/>
                    <a:pt x="669" y="451"/>
                    <a:pt x="686" y="455"/>
                  </a:cubicBezTo>
                  <a:cubicBezTo>
                    <a:pt x="710" y="461"/>
                    <a:pt x="761" y="533"/>
                    <a:pt x="824" y="542"/>
                  </a:cubicBezTo>
                  <a:cubicBezTo>
                    <a:pt x="887" y="550"/>
                    <a:pt x="941" y="508"/>
                    <a:pt x="1054" y="578"/>
                  </a:cubicBezTo>
                  <a:cubicBezTo>
                    <a:pt x="1167" y="648"/>
                    <a:pt x="1439" y="626"/>
                    <a:pt x="1375" y="513"/>
                  </a:cubicBezTo>
                  <a:cubicBezTo>
                    <a:pt x="1311" y="403"/>
                    <a:pt x="1180" y="359"/>
                    <a:pt x="1166" y="353"/>
                  </a:cubicBezTo>
                  <a:cubicBezTo>
                    <a:pt x="1166" y="353"/>
                    <a:pt x="1165" y="352"/>
                    <a:pt x="1165" y="352"/>
                  </a:cubicBezTo>
                  <a:cubicBezTo>
                    <a:pt x="1165" y="352"/>
                    <a:pt x="1165" y="352"/>
                    <a:pt x="1165" y="352"/>
                  </a:cubicBezTo>
                  <a:cubicBezTo>
                    <a:pt x="1146" y="343"/>
                    <a:pt x="1115" y="275"/>
                    <a:pt x="1115" y="275"/>
                  </a:cubicBezTo>
                  <a:cubicBezTo>
                    <a:pt x="969" y="275"/>
                    <a:pt x="969" y="275"/>
                    <a:pt x="969" y="275"/>
                  </a:cubicBezTo>
                  <a:cubicBezTo>
                    <a:pt x="969" y="259"/>
                    <a:pt x="969" y="259"/>
                    <a:pt x="969" y="259"/>
                  </a:cubicBezTo>
                  <a:cubicBezTo>
                    <a:pt x="1001" y="259"/>
                    <a:pt x="1001" y="259"/>
                    <a:pt x="1001" y="259"/>
                  </a:cubicBezTo>
                  <a:cubicBezTo>
                    <a:pt x="1007" y="259"/>
                    <a:pt x="1011" y="254"/>
                    <a:pt x="1011" y="248"/>
                  </a:cubicBezTo>
                  <a:cubicBezTo>
                    <a:pt x="1011" y="242"/>
                    <a:pt x="1007" y="237"/>
                    <a:pt x="1001" y="237"/>
                  </a:cubicBezTo>
                  <a:cubicBezTo>
                    <a:pt x="969" y="237"/>
                    <a:pt x="969" y="237"/>
                    <a:pt x="969" y="237"/>
                  </a:cubicBezTo>
                  <a:cubicBezTo>
                    <a:pt x="969" y="219"/>
                    <a:pt x="969" y="219"/>
                    <a:pt x="969" y="219"/>
                  </a:cubicBezTo>
                  <a:lnTo>
                    <a:pt x="1535" y="219"/>
                  </a:lnTo>
                  <a:close/>
                  <a:moveTo>
                    <a:pt x="87" y="137"/>
                  </a:moveTo>
                  <a:cubicBezTo>
                    <a:pt x="60" y="137"/>
                    <a:pt x="38" y="115"/>
                    <a:pt x="38" y="87"/>
                  </a:cubicBezTo>
                  <a:cubicBezTo>
                    <a:pt x="38" y="60"/>
                    <a:pt x="60" y="38"/>
                    <a:pt x="87" y="38"/>
                  </a:cubicBezTo>
                  <a:cubicBezTo>
                    <a:pt x="115" y="38"/>
                    <a:pt x="137" y="60"/>
                    <a:pt x="137" y="87"/>
                  </a:cubicBezTo>
                  <a:cubicBezTo>
                    <a:pt x="137" y="115"/>
                    <a:pt x="115" y="137"/>
                    <a:pt x="87" y="137"/>
                  </a:cubicBezTo>
                  <a:close/>
                  <a:moveTo>
                    <a:pt x="177" y="406"/>
                  </a:moveTo>
                  <a:cubicBezTo>
                    <a:pt x="133" y="406"/>
                    <a:pt x="97" y="370"/>
                    <a:pt x="97" y="326"/>
                  </a:cubicBezTo>
                  <a:cubicBezTo>
                    <a:pt x="97" y="282"/>
                    <a:pt x="133" y="247"/>
                    <a:pt x="177" y="247"/>
                  </a:cubicBezTo>
                  <a:cubicBezTo>
                    <a:pt x="221" y="247"/>
                    <a:pt x="256" y="282"/>
                    <a:pt x="256" y="326"/>
                  </a:cubicBezTo>
                  <a:cubicBezTo>
                    <a:pt x="256" y="370"/>
                    <a:pt x="221" y="406"/>
                    <a:pt x="177" y="406"/>
                  </a:cubicBezTo>
                  <a:close/>
                  <a:moveTo>
                    <a:pt x="1052" y="355"/>
                  </a:moveTo>
                  <a:cubicBezTo>
                    <a:pt x="1052" y="492"/>
                    <a:pt x="1052" y="492"/>
                    <a:pt x="1052" y="492"/>
                  </a:cubicBezTo>
                  <a:cubicBezTo>
                    <a:pt x="1052" y="499"/>
                    <a:pt x="1047" y="505"/>
                    <a:pt x="1040" y="505"/>
                  </a:cubicBezTo>
                  <a:cubicBezTo>
                    <a:pt x="790" y="505"/>
                    <a:pt x="790" y="505"/>
                    <a:pt x="790" y="505"/>
                  </a:cubicBezTo>
                  <a:cubicBezTo>
                    <a:pt x="784" y="505"/>
                    <a:pt x="778" y="499"/>
                    <a:pt x="778" y="492"/>
                  </a:cubicBezTo>
                  <a:cubicBezTo>
                    <a:pt x="778" y="355"/>
                    <a:pt x="778" y="355"/>
                    <a:pt x="778" y="355"/>
                  </a:cubicBezTo>
                  <a:cubicBezTo>
                    <a:pt x="778" y="348"/>
                    <a:pt x="784" y="343"/>
                    <a:pt x="790" y="343"/>
                  </a:cubicBezTo>
                  <a:cubicBezTo>
                    <a:pt x="1040" y="343"/>
                    <a:pt x="1040" y="343"/>
                    <a:pt x="1040" y="343"/>
                  </a:cubicBezTo>
                  <a:cubicBezTo>
                    <a:pt x="1047" y="343"/>
                    <a:pt x="1052" y="348"/>
                    <a:pt x="1052" y="35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5" name="Freeform 176"/>
            <p:cNvSpPr>
              <a:spLocks/>
            </p:cNvSpPr>
            <p:nvPr/>
          </p:nvSpPr>
          <p:spPr bwMode="auto">
            <a:xfrm>
              <a:off x="8137154" y="3184143"/>
              <a:ext cx="17995" cy="17995"/>
            </a:xfrm>
            <a:custGeom>
              <a:avLst/>
              <a:gdLst>
                <a:gd name="T0" fmla="*/ 12 w 18"/>
                <a:gd name="T1" fmla="*/ 0 h 18"/>
                <a:gd name="T2" fmla="*/ 6 w 18"/>
                <a:gd name="T3" fmla="*/ 0 h 18"/>
                <a:gd name="T4" fmla="*/ 6 w 18"/>
                <a:gd name="T5" fmla="*/ 6 h 18"/>
                <a:gd name="T6" fmla="*/ 0 w 18"/>
                <a:gd name="T7" fmla="*/ 6 h 18"/>
                <a:gd name="T8" fmla="*/ 0 w 18"/>
                <a:gd name="T9" fmla="*/ 12 h 18"/>
                <a:gd name="T10" fmla="*/ 6 w 18"/>
                <a:gd name="T11" fmla="*/ 12 h 18"/>
                <a:gd name="T12" fmla="*/ 6 w 18"/>
                <a:gd name="T13" fmla="*/ 18 h 18"/>
                <a:gd name="T14" fmla="*/ 12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  <a:gd name="T20" fmla="*/ 18 w 18"/>
                <a:gd name="T21" fmla="*/ 6 h 18"/>
                <a:gd name="T22" fmla="*/ 12 w 18"/>
                <a:gd name="T23" fmla="*/ 6 h 18"/>
                <a:gd name="T24" fmla="*/ 12 w 18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76" name="组合 275"/>
          <p:cNvGrpSpPr>
            <a:grpSpLocks/>
          </p:cNvGrpSpPr>
          <p:nvPr/>
        </p:nvGrpSpPr>
        <p:grpSpPr>
          <a:xfrm>
            <a:off x="5384806" y="3550222"/>
            <a:ext cx="720000" cy="720000"/>
            <a:chOff x="8680005" y="3000193"/>
            <a:chExt cx="503862" cy="502863"/>
          </a:xfrm>
        </p:grpSpPr>
        <p:sp>
          <p:nvSpPr>
            <p:cNvPr id="277" name="Oval 15"/>
            <p:cNvSpPr>
              <a:spLocks noChangeArrowheads="1"/>
            </p:cNvSpPr>
            <p:nvPr/>
          </p:nvSpPr>
          <p:spPr bwMode="auto">
            <a:xfrm>
              <a:off x="8680005" y="3000193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8" name="Freeform 177"/>
            <p:cNvSpPr>
              <a:spLocks noEditPoints="1"/>
            </p:cNvSpPr>
            <p:nvPr/>
          </p:nvSpPr>
          <p:spPr bwMode="auto">
            <a:xfrm>
              <a:off x="8788975" y="3290114"/>
              <a:ext cx="82978" cy="82978"/>
            </a:xfrm>
            <a:custGeom>
              <a:avLst/>
              <a:gdLst>
                <a:gd name="T0" fmla="*/ 158 w 316"/>
                <a:gd name="T1" fmla="*/ 0 h 315"/>
                <a:gd name="T2" fmla="*/ 0 w 316"/>
                <a:gd name="T3" fmla="*/ 158 h 315"/>
                <a:gd name="T4" fmla="*/ 158 w 316"/>
                <a:gd name="T5" fmla="*/ 315 h 315"/>
                <a:gd name="T6" fmla="*/ 316 w 316"/>
                <a:gd name="T7" fmla="*/ 158 h 315"/>
                <a:gd name="T8" fmla="*/ 158 w 316"/>
                <a:gd name="T9" fmla="*/ 0 h 315"/>
                <a:gd name="T10" fmla="*/ 158 w 316"/>
                <a:gd name="T11" fmla="*/ 239 h 315"/>
                <a:gd name="T12" fmla="*/ 76 w 316"/>
                <a:gd name="T13" fmla="*/ 158 h 315"/>
                <a:gd name="T14" fmla="*/ 158 w 316"/>
                <a:gd name="T15" fmla="*/ 76 h 315"/>
                <a:gd name="T16" fmla="*/ 239 w 316"/>
                <a:gd name="T17" fmla="*/ 158 h 315"/>
                <a:gd name="T18" fmla="*/ 158 w 316"/>
                <a:gd name="T19" fmla="*/ 23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315">
                  <a:moveTo>
                    <a:pt x="158" y="0"/>
                  </a:moveTo>
                  <a:cubicBezTo>
                    <a:pt x="70" y="0"/>
                    <a:pt x="0" y="70"/>
                    <a:pt x="0" y="158"/>
                  </a:cubicBezTo>
                  <a:cubicBezTo>
                    <a:pt x="0" y="245"/>
                    <a:pt x="70" y="315"/>
                    <a:pt x="158" y="315"/>
                  </a:cubicBezTo>
                  <a:cubicBezTo>
                    <a:pt x="245" y="315"/>
                    <a:pt x="316" y="245"/>
                    <a:pt x="316" y="158"/>
                  </a:cubicBezTo>
                  <a:cubicBezTo>
                    <a:pt x="316" y="70"/>
                    <a:pt x="245" y="0"/>
                    <a:pt x="158" y="0"/>
                  </a:cubicBezTo>
                  <a:close/>
                  <a:moveTo>
                    <a:pt x="158" y="239"/>
                  </a:moveTo>
                  <a:cubicBezTo>
                    <a:pt x="113" y="239"/>
                    <a:pt x="76" y="203"/>
                    <a:pt x="76" y="158"/>
                  </a:cubicBezTo>
                  <a:cubicBezTo>
                    <a:pt x="76" y="112"/>
                    <a:pt x="113" y="76"/>
                    <a:pt x="158" y="76"/>
                  </a:cubicBezTo>
                  <a:cubicBezTo>
                    <a:pt x="203" y="76"/>
                    <a:pt x="239" y="112"/>
                    <a:pt x="239" y="158"/>
                  </a:cubicBezTo>
                  <a:cubicBezTo>
                    <a:pt x="239" y="203"/>
                    <a:pt x="203" y="239"/>
                    <a:pt x="158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79" name="Freeform 178"/>
            <p:cNvSpPr>
              <a:spLocks noEditPoints="1"/>
            </p:cNvSpPr>
            <p:nvPr/>
          </p:nvSpPr>
          <p:spPr bwMode="auto">
            <a:xfrm>
              <a:off x="8992920" y="3290114"/>
              <a:ext cx="83977" cy="82978"/>
            </a:xfrm>
            <a:custGeom>
              <a:avLst/>
              <a:gdLst>
                <a:gd name="T0" fmla="*/ 158 w 316"/>
                <a:gd name="T1" fmla="*/ 0 h 315"/>
                <a:gd name="T2" fmla="*/ 0 w 316"/>
                <a:gd name="T3" fmla="*/ 158 h 315"/>
                <a:gd name="T4" fmla="*/ 158 w 316"/>
                <a:gd name="T5" fmla="*/ 315 h 315"/>
                <a:gd name="T6" fmla="*/ 316 w 316"/>
                <a:gd name="T7" fmla="*/ 158 h 315"/>
                <a:gd name="T8" fmla="*/ 158 w 316"/>
                <a:gd name="T9" fmla="*/ 0 h 315"/>
                <a:gd name="T10" fmla="*/ 158 w 316"/>
                <a:gd name="T11" fmla="*/ 239 h 315"/>
                <a:gd name="T12" fmla="*/ 77 w 316"/>
                <a:gd name="T13" fmla="*/ 158 h 315"/>
                <a:gd name="T14" fmla="*/ 158 w 316"/>
                <a:gd name="T15" fmla="*/ 76 h 315"/>
                <a:gd name="T16" fmla="*/ 240 w 316"/>
                <a:gd name="T17" fmla="*/ 158 h 315"/>
                <a:gd name="T18" fmla="*/ 158 w 316"/>
                <a:gd name="T19" fmla="*/ 23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6" h="315">
                  <a:moveTo>
                    <a:pt x="158" y="0"/>
                  </a:moveTo>
                  <a:cubicBezTo>
                    <a:pt x="71" y="0"/>
                    <a:pt x="0" y="70"/>
                    <a:pt x="0" y="158"/>
                  </a:cubicBezTo>
                  <a:cubicBezTo>
                    <a:pt x="0" y="245"/>
                    <a:pt x="71" y="315"/>
                    <a:pt x="158" y="315"/>
                  </a:cubicBezTo>
                  <a:cubicBezTo>
                    <a:pt x="246" y="315"/>
                    <a:pt x="316" y="245"/>
                    <a:pt x="316" y="158"/>
                  </a:cubicBezTo>
                  <a:cubicBezTo>
                    <a:pt x="316" y="70"/>
                    <a:pt x="246" y="0"/>
                    <a:pt x="158" y="0"/>
                  </a:cubicBezTo>
                  <a:close/>
                  <a:moveTo>
                    <a:pt x="158" y="239"/>
                  </a:moveTo>
                  <a:cubicBezTo>
                    <a:pt x="113" y="239"/>
                    <a:pt x="77" y="203"/>
                    <a:pt x="77" y="158"/>
                  </a:cubicBezTo>
                  <a:cubicBezTo>
                    <a:pt x="77" y="112"/>
                    <a:pt x="113" y="76"/>
                    <a:pt x="158" y="76"/>
                  </a:cubicBezTo>
                  <a:cubicBezTo>
                    <a:pt x="204" y="76"/>
                    <a:pt x="240" y="112"/>
                    <a:pt x="240" y="158"/>
                  </a:cubicBezTo>
                  <a:cubicBezTo>
                    <a:pt x="240" y="203"/>
                    <a:pt x="204" y="239"/>
                    <a:pt x="158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0" name="Freeform 179"/>
            <p:cNvSpPr>
              <a:spLocks/>
            </p:cNvSpPr>
            <p:nvPr/>
          </p:nvSpPr>
          <p:spPr bwMode="auto">
            <a:xfrm>
              <a:off x="8791974" y="3167147"/>
              <a:ext cx="67981" cy="68981"/>
            </a:xfrm>
            <a:custGeom>
              <a:avLst/>
              <a:gdLst>
                <a:gd name="T0" fmla="*/ 45 w 68"/>
                <a:gd name="T1" fmla="*/ 0 h 69"/>
                <a:gd name="T2" fmla="*/ 24 w 68"/>
                <a:gd name="T3" fmla="*/ 0 h 69"/>
                <a:gd name="T4" fmla="*/ 24 w 68"/>
                <a:gd name="T5" fmla="*/ 24 h 69"/>
                <a:gd name="T6" fmla="*/ 0 w 68"/>
                <a:gd name="T7" fmla="*/ 24 h 69"/>
                <a:gd name="T8" fmla="*/ 0 w 68"/>
                <a:gd name="T9" fmla="*/ 45 h 69"/>
                <a:gd name="T10" fmla="*/ 24 w 68"/>
                <a:gd name="T11" fmla="*/ 45 h 69"/>
                <a:gd name="T12" fmla="*/ 24 w 68"/>
                <a:gd name="T13" fmla="*/ 69 h 69"/>
                <a:gd name="T14" fmla="*/ 45 w 68"/>
                <a:gd name="T15" fmla="*/ 69 h 69"/>
                <a:gd name="T16" fmla="*/ 45 w 68"/>
                <a:gd name="T17" fmla="*/ 45 h 69"/>
                <a:gd name="T18" fmla="*/ 68 w 68"/>
                <a:gd name="T19" fmla="*/ 45 h 69"/>
                <a:gd name="T20" fmla="*/ 68 w 68"/>
                <a:gd name="T21" fmla="*/ 24 h 69"/>
                <a:gd name="T22" fmla="*/ 45 w 68"/>
                <a:gd name="T23" fmla="*/ 24 h 69"/>
                <a:gd name="T24" fmla="*/ 45 w 68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9">
                  <a:moveTo>
                    <a:pt x="45" y="0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0" y="45"/>
                  </a:lnTo>
                  <a:lnTo>
                    <a:pt x="24" y="45"/>
                  </a:lnTo>
                  <a:lnTo>
                    <a:pt x="24" y="69"/>
                  </a:lnTo>
                  <a:lnTo>
                    <a:pt x="45" y="69"/>
                  </a:lnTo>
                  <a:lnTo>
                    <a:pt x="45" y="45"/>
                  </a:lnTo>
                  <a:lnTo>
                    <a:pt x="68" y="45"/>
                  </a:lnTo>
                  <a:lnTo>
                    <a:pt x="68" y="24"/>
                  </a:lnTo>
                  <a:lnTo>
                    <a:pt x="45" y="2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1" name="Freeform 180"/>
            <p:cNvSpPr>
              <a:spLocks noEditPoints="1"/>
            </p:cNvSpPr>
            <p:nvPr/>
          </p:nvSpPr>
          <p:spPr bwMode="auto">
            <a:xfrm>
              <a:off x="8741988" y="3130157"/>
              <a:ext cx="379896" cy="202945"/>
            </a:xfrm>
            <a:custGeom>
              <a:avLst/>
              <a:gdLst>
                <a:gd name="T0" fmla="*/ 1407 w 1435"/>
                <a:gd name="T1" fmla="*/ 623 h 766"/>
                <a:gd name="T2" fmla="*/ 1388 w 1435"/>
                <a:gd name="T3" fmla="*/ 623 h 766"/>
                <a:gd name="T4" fmla="*/ 1388 w 1435"/>
                <a:gd name="T5" fmla="*/ 413 h 766"/>
                <a:gd name="T6" fmla="*/ 1360 w 1435"/>
                <a:gd name="T7" fmla="*/ 385 h 766"/>
                <a:gd name="T8" fmla="*/ 1269 w 1435"/>
                <a:gd name="T9" fmla="*/ 385 h 766"/>
                <a:gd name="T10" fmla="*/ 1257 w 1435"/>
                <a:gd name="T11" fmla="*/ 385 h 766"/>
                <a:gd name="T12" fmla="*/ 1256 w 1435"/>
                <a:gd name="T13" fmla="*/ 385 h 766"/>
                <a:gd name="T14" fmla="*/ 1190 w 1435"/>
                <a:gd name="T15" fmla="*/ 156 h 766"/>
                <a:gd name="T16" fmla="*/ 1151 w 1435"/>
                <a:gd name="T17" fmla="*/ 107 h 766"/>
                <a:gd name="T18" fmla="*/ 974 w 1435"/>
                <a:gd name="T19" fmla="*/ 107 h 766"/>
                <a:gd name="T20" fmla="*/ 974 w 1435"/>
                <a:gd name="T21" fmla="*/ 28 h 766"/>
                <a:gd name="T22" fmla="*/ 946 w 1435"/>
                <a:gd name="T23" fmla="*/ 0 h 766"/>
                <a:gd name="T24" fmla="*/ 28 w 1435"/>
                <a:gd name="T25" fmla="*/ 0 h 766"/>
                <a:gd name="T26" fmla="*/ 0 w 1435"/>
                <a:gd name="T27" fmla="*/ 28 h 766"/>
                <a:gd name="T28" fmla="*/ 0 w 1435"/>
                <a:gd name="T29" fmla="*/ 604 h 766"/>
                <a:gd name="T30" fmla="*/ 28 w 1435"/>
                <a:gd name="T31" fmla="*/ 632 h 766"/>
                <a:gd name="T32" fmla="*/ 61 w 1435"/>
                <a:gd name="T33" fmla="*/ 632 h 766"/>
                <a:gd name="T34" fmla="*/ 61 w 1435"/>
                <a:gd name="T35" fmla="*/ 742 h 766"/>
                <a:gd name="T36" fmla="*/ 89 w 1435"/>
                <a:gd name="T37" fmla="*/ 766 h 766"/>
                <a:gd name="T38" fmla="*/ 135 w 1435"/>
                <a:gd name="T39" fmla="*/ 766 h 766"/>
                <a:gd name="T40" fmla="*/ 134 w 1435"/>
                <a:gd name="T41" fmla="*/ 763 h 766"/>
                <a:gd name="T42" fmla="*/ 329 w 1435"/>
                <a:gd name="T43" fmla="*/ 568 h 766"/>
                <a:gd name="T44" fmla="*/ 524 w 1435"/>
                <a:gd name="T45" fmla="*/ 763 h 766"/>
                <a:gd name="T46" fmla="*/ 524 w 1435"/>
                <a:gd name="T47" fmla="*/ 766 h 766"/>
                <a:gd name="T48" fmla="*/ 579 w 1435"/>
                <a:gd name="T49" fmla="*/ 766 h 766"/>
                <a:gd name="T50" fmla="*/ 910 w 1435"/>
                <a:gd name="T51" fmla="*/ 766 h 766"/>
                <a:gd name="T52" fmla="*/ 910 w 1435"/>
                <a:gd name="T53" fmla="*/ 763 h 766"/>
                <a:gd name="T54" fmla="*/ 1105 w 1435"/>
                <a:gd name="T55" fmla="*/ 568 h 766"/>
                <a:gd name="T56" fmla="*/ 1300 w 1435"/>
                <a:gd name="T57" fmla="*/ 763 h 766"/>
                <a:gd name="T58" fmla="*/ 1300 w 1435"/>
                <a:gd name="T59" fmla="*/ 766 h 766"/>
                <a:gd name="T60" fmla="*/ 1356 w 1435"/>
                <a:gd name="T61" fmla="*/ 766 h 766"/>
                <a:gd name="T62" fmla="*/ 1360 w 1435"/>
                <a:gd name="T63" fmla="*/ 766 h 766"/>
                <a:gd name="T64" fmla="*/ 1407 w 1435"/>
                <a:gd name="T65" fmla="*/ 766 h 766"/>
                <a:gd name="T66" fmla="*/ 1435 w 1435"/>
                <a:gd name="T67" fmla="*/ 738 h 766"/>
                <a:gd name="T68" fmla="*/ 1435 w 1435"/>
                <a:gd name="T69" fmla="*/ 651 h 766"/>
                <a:gd name="T70" fmla="*/ 1407 w 1435"/>
                <a:gd name="T71" fmla="*/ 623 h 766"/>
                <a:gd name="T72" fmla="*/ 317 w 1435"/>
                <a:gd name="T73" fmla="*/ 463 h 766"/>
                <a:gd name="T74" fmla="*/ 125 w 1435"/>
                <a:gd name="T75" fmla="*/ 271 h 766"/>
                <a:gd name="T76" fmla="*/ 317 w 1435"/>
                <a:gd name="T77" fmla="*/ 79 h 766"/>
                <a:gd name="T78" fmla="*/ 508 w 1435"/>
                <a:gd name="T79" fmla="*/ 271 h 766"/>
                <a:gd name="T80" fmla="*/ 317 w 1435"/>
                <a:gd name="T81" fmla="*/ 463 h 766"/>
                <a:gd name="T82" fmla="*/ 1035 w 1435"/>
                <a:gd name="T83" fmla="*/ 385 h 766"/>
                <a:gd name="T84" fmla="*/ 974 w 1435"/>
                <a:gd name="T85" fmla="*/ 385 h 766"/>
                <a:gd name="T86" fmla="*/ 974 w 1435"/>
                <a:gd name="T87" fmla="*/ 131 h 766"/>
                <a:gd name="T88" fmla="*/ 1134 w 1435"/>
                <a:gd name="T89" fmla="*/ 131 h 766"/>
                <a:gd name="T90" fmla="*/ 1169 w 1435"/>
                <a:gd name="T91" fmla="*/ 175 h 766"/>
                <a:gd name="T92" fmla="*/ 1229 w 1435"/>
                <a:gd name="T93" fmla="*/ 385 h 766"/>
                <a:gd name="T94" fmla="*/ 1035 w 1435"/>
                <a:gd name="T95" fmla="*/ 385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5" h="766">
                  <a:moveTo>
                    <a:pt x="1407" y="623"/>
                  </a:moveTo>
                  <a:cubicBezTo>
                    <a:pt x="1388" y="623"/>
                    <a:pt x="1388" y="623"/>
                    <a:pt x="1388" y="623"/>
                  </a:cubicBezTo>
                  <a:cubicBezTo>
                    <a:pt x="1388" y="413"/>
                    <a:pt x="1388" y="413"/>
                    <a:pt x="1388" y="413"/>
                  </a:cubicBezTo>
                  <a:cubicBezTo>
                    <a:pt x="1388" y="398"/>
                    <a:pt x="1376" y="385"/>
                    <a:pt x="1360" y="385"/>
                  </a:cubicBezTo>
                  <a:cubicBezTo>
                    <a:pt x="1269" y="385"/>
                    <a:pt x="1269" y="385"/>
                    <a:pt x="1269" y="385"/>
                  </a:cubicBezTo>
                  <a:cubicBezTo>
                    <a:pt x="1257" y="385"/>
                    <a:pt x="1257" y="385"/>
                    <a:pt x="1257" y="385"/>
                  </a:cubicBezTo>
                  <a:cubicBezTo>
                    <a:pt x="1256" y="385"/>
                    <a:pt x="1256" y="385"/>
                    <a:pt x="1256" y="385"/>
                  </a:cubicBezTo>
                  <a:cubicBezTo>
                    <a:pt x="1248" y="358"/>
                    <a:pt x="1204" y="202"/>
                    <a:pt x="1190" y="156"/>
                  </a:cubicBezTo>
                  <a:cubicBezTo>
                    <a:pt x="1175" y="105"/>
                    <a:pt x="1151" y="107"/>
                    <a:pt x="1151" y="107"/>
                  </a:cubicBezTo>
                  <a:cubicBezTo>
                    <a:pt x="974" y="107"/>
                    <a:pt x="974" y="107"/>
                    <a:pt x="974" y="107"/>
                  </a:cubicBezTo>
                  <a:cubicBezTo>
                    <a:pt x="974" y="28"/>
                    <a:pt x="974" y="28"/>
                    <a:pt x="974" y="28"/>
                  </a:cubicBezTo>
                  <a:cubicBezTo>
                    <a:pt x="974" y="13"/>
                    <a:pt x="962" y="0"/>
                    <a:pt x="94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604"/>
                    <a:pt x="0" y="604"/>
                    <a:pt x="0" y="604"/>
                  </a:cubicBezTo>
                  <a:cubicBezTo>
                    <a:pt x="0" y="619"/>
                    <a:pt x="13" y="632"/>
                    <a:pt x="28" y="632"/>
                  </a:cubicBezTo>
                  <a:cubicBezTo>
                    <a:pt x="61" y="632"/>
                    <a:pt x="61" y="632"/>
                    <a:pt x="61" y="63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61" y="755"/>
                    <a:pt x="73" y="766"/>
                    <a:pt x="89" y="766"/>
                  </a:cubicBezTo>
                  <a:cubicBezTo>
                    <a:pt x="135" y="766"/>
                    <a:pt x="135" y="766"/>
                    <a:pt x="135" y="766"/>
                  </a:cubicBezTo>
                  <a:cubicBezTo>
                    <a:pt x="134" y="765"/>
                    <a:pt x="134" y="764"/>
                    <a:pt x="134" y="763"/>
                  </a:cubicBezTo>
                  <a:cubicBezTo>
                    <a:pt x="134" y="655"/>
                    <a:pt x="222" y="568"/>
                    <a:pt x="329" y="568"/>
                  </a:cubicBezTo>
                  <a:cubicBezTo>
                    <a:pt x="437" y="568"/>
                    <a:pt x="524" y="655"/>
                    <a:pt x="524" y="763"/>
                  </a:cubicBezTo>
                  <a:cubicBezTo>
                    <a:pt x="524" y="764"/>
                    <a:pt x="524" y="765"/>
                    <a:pt x="524" y="766"/>
                  </a:cubicBezTo>
                  <a:cubicBezTo>
                    <a:pt x="579" y="766"/>
                    <a:pt x="579" y="766"/>
                    <a:pt x="579" y="766"/>
                  </a:cubicBezTo>
                  <a:cubicBezTo>
                    <a:pt x="910" y="766"/>
                    <a:pt x="910" y="766"/>
                    <a:pt x="910" y="766"/>
                  </a:cubicBezTo>
                  <a:cubicBezTo>
                    <a:pt x="910" y="765"/>
                    <a:pt x="910" y="764"/>
                    <a:pt x="910" y="763"/>
                  </a:cubicBezTo>
                  <a:cubicBezTo>
                    <a:pt x="910" y="655"/>
                    <a:pt x="998" y="568"/>
                    <a:pt x="1105" y="568"/>
                  </a:cubicBezTo>
                  <a:cubicBezTo>
                    <a:pt x="1213" y="568"/>
                    <a:pt x="1300" y="655"/>
                    <a:pt x="1300" y="763"/>
                  </a:cubicBezTo>
                  <a:cubicBezTo>
                    <a:pt x="1300" y="764"/>
                    <a:pt x="1300" y="765"/>
                    <a:pt x="1300" y="766"/>
                  </a:cubicBezTo>
                  <a:cubicBezTo>
                    <a:pt x="1356" y="766"/>
                    <a:pt x="1356" y="766"/>
                    <a:pt x="1356" y="766"/>
                  </a:cubicBezTo>
                  <a:cubicBezTo>
                    <a:pt x="1360" y="766"/>
                    <a:pt x="1360" y="766"/>
                    <a:pt x="1360" y="766"/>
                  </a:cubicBezTo>
                  <a:cubicBezTo>
                    <a:pt x="1407" y="766"/>
                    <a:pt x="1407" y="766"/>
                    <a:pt x="1407" y="766"/>
                  </a:cubicBezTo>
                  <a:cubicBezTo>
                    <a:pt x="1423" y="766"/>
                    <a:pt x="1435" y="753"/>
                    <a:pt x="1435" y="738"/>
                  </a:cubicBezTo>
                  <a:cubicBezTo>
                    <a:pt x="1435" y="651"/>
                    <a:pt x="1435" y="651"/>
                    <a:pt x="1435" y="651"/>
                  </a:cubicBezTo>
                  <a:cubicBezTo>
                    <a:pt x="1435" y="635"/>
                    <a:pt x="1423" y="623"/>
                    <a:pt x="1407" y="623"/>
                  </a:cubicBezTo>
                  <a:close/>
                  <a:moveTo>
                    <a:pt x="317" y="463"/>
                  </a:moveTo>
                  <a:cubicBezTo>
                    <a:pt x="211" y="463"/>
                    <a:pt x="125" y="377"/>
                    <a:pt x="125" y="271"/>
                  </a:cubicBezTo>
                  <a:cubicBezTo>
                    <a:pt x="125" y="165"/>
                    <a:pt x="211" y="79"/>
                    <a:pt x="317" y="79"/>
                  </a:cubicBezTo>
                  <a:cubicBezTo>
                    <a:pt x="423" y="79"/>
                    <a:pt x="508" y="165"/>
                    <a:pt x="508" y="271"/>
                  </a:cubicBezTo>
                  <a:cubicBezTo>
                    <a:pt x="508" y="377"/>
                    <a:pt x="423" y="463"/>
                    <a:pt x="317" y="463"/>
                  </a:cubicBezTo>
                  <a:close/>
                  <a:moveTo>
                    <a:pt x="1035" y="385"/>
                  </a:moveTo>
                  <a:cubicBezTo>
                    <a:pt x="974" y="385"/>
                    <a:pt x="974" y="385"/>
                    <a:pt x="974" y="385"/>
                  </a:cubicBezTo>
                  <a:cubicBezTo>
                    <a:pt x="974" y="131"/>
                    <a:pt x="974" y="131"/>
                    <a:pt x="974" y="131"/>
                  </a:cubicBezTo>
                  <a:cubicBezTo>
                    <a:pt x="1134" y="131"/>
                    <a:pt x="1134" y="131"/>
                    <a:pt x="1134" y="131"/>
                  </a:cubicBezTo>
                  <a:cubicBezTo>
                    <a:pt x="1134" y="131"/>
                    <a:pt x="1155" y="129"/>
                    <a:pt x="1169" y="175"/>
                  </a:cubicBezTo>
                  <a:cubicBezTo>
                    <a:pt x="1182" y="221"/>
                    <a:pt x="1229" y="385"/>
                    <a:pt x="1229" y="385"/>
                  </a:cubicBezTo>
                  <a:lnTo>
                    <a:pt x="1035" y="3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2" name="Freeform 181"/>
            <p:cNvSpPr>
              <a:spLocks/>
            </p:cNvSpPr>
            <p:nvPr/>
          </p:nvSpPr>
          <p:spPr bwMode="auto">
            <a:xfrm>
              <a:off x="9005915" y="3202138"/>
              <a:ext cx="26993" cy="16996"/>
            </a:xfrm>
            <a:custGeom>
              <a:avLst/>
              <a:gdLst>
                <a:gd name="T0" fmla="*/ 2 w 101"/>
                <a:gd name="T1" fmla="*/ 0 h 65"/>
                <a:gd name="T2" fmla="*/ 0 w 101"/>
                <a:gd name="T3" fmla="*/ 14 h 65"/>
                <a:gd name="T4" fmla="*/ 50 w 101"/>
                <a:gd name="T5" fmla="*/ 65 h 65"/>
                <a:gd name="T6" fmla="*/ 101 w 101"/>
                <a:gd name="T7" fmla="*/ 14 h 65"/>
                <a:gd name="T8" fmla="*/ 99 w 101"/>
                <a:gd name="T9" fmla="*/ 0 h 65"/>
                <a:gd name="T10" fmla="*/ 2 w 101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65"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42"/>
                    <a:pt x="22" y="65"/>
                    <a:pt x="50" y="65"/>
                  </a:cubicBezTo>
                  <a:cubicBezTo>
                    <a:pt x="78" y="65"/>
                    <a:pt x="101" y="42"/>
                    <a:pt x="101" y="14"/>
                  </a:cubicBezTo>
                  <a:cubicBezTo>
                    <a:pt x="101" y="9"/>
                    <a:pt x="100" y="5"/>
                    <a:pt x="99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3" name="Freeform 182"/>
            <p:cNvSpPr>
              <a:spLocks/>
            </p:cNvSpPr>
            <p:nvPr/>
          </p:nvSpPr>
          <p:spPr bwMode="auto">
            <a:xfrm>
              <a:off x="9005915" y="3188142"/>
              <a:ext cx="37990" cy="11997"/>
            </a:xfrm>
            <a:custGeom>
              <a:avLst/>
              <a:gdLst>
                <a:gd name="T0" fmla="*/ 27 w 38"/>
                <a:gd name="T1" fmla="*/ 11 h 12"/>
                <a:gd name="T2" fmla="*/ 27 w 38"/>
                <a:gd name="T3" fmla="*/ 0 h 12"/>
                <a:gd name="T4" fmla="*/ 0 w 38"/>
                <a:gd name="T5" fmla="*/ 0 h 12"/>
                <a:gd name="T6" fmla="*/ 0 w 38"/>
                <a:gd name="T7" fmla="*/ 12 h 12"/>
                <a:gd name="T8" fmla="*/ 22 w 38"/>
                <a:gd name="T9" fmla="*/ 12 h 12"/>
                <a:gd name="T10" fmla="*/ 27 w 38"/>
                <a:gd name="T11" fmla="*/ 12 h 12"/>
                <a:gd name="T12" fmla="*/ 38 w 38"/>
                <a:gd name="T13" fmla="*/ 12 h 12"/>
                <a:gd name="T14" fmla="*/ 38 w 38"/>
                <a:gd name="T15" fmla="*/ 11 h 12"/>
                <a:gd name="T16" fmla="*/ 27 w 38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2">
                  <a:moveTo>
                    <a:pt x="27" y="11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" y="12"/>
                  </a:lnTo>
                  <a:lnTo>
                    <a:pt x="27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4" name="Freeform 183"/>
            <p:cNvSpPr>
              <a:spLocks/>
            </p:cNvSpPr>
            <p:nvPr/>
          </p:nvSpPr>
          <p:spPr bwMode="auto">
            <a:xfrm>
              <a:off x="9004916" y="3219133"/>
              <a:ext cx="28992" cy="9997"/>
            </a:xfrm>
            <a:custGeom>
              <a:avLst/>
              <a:gdLst>
                <a:gd name="T0" fmla="*/ 109 w 109"/>
                <a:gd name="T1" fmla="*/ 35 h 35"/>
                <a:gd name="T2" fmla="*/ 54 w 109"/>
                <a:gd name="T3" fmla="*/ 0 h 35"/>
                <a:gd name="T4" fmla="*/ 0 w 109"/>
                <a:gd name="T5" fmla="*/ 35 h 35"/>
                <a:gd name="T6" fmla="*/ 109 w 109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5">
                  <a:moveTo>
                    <a:pt x="109" y="35"/>
                  </a:moveTo>
                  <a:cubicBezTo>
                    <a:pt x="99" y="14"/>
                    <a:pt x="79" y="0"/>
                    <a:pt x="54" y="0"/>
                  </a:cubicBezTo>
                  <a:cubicBezTo>
                    <a:pt x="30" y="0"/>
                    <a:pt x="9" y="14"/>
                    <a:pt x="0" y="35"/>
                  </a:cubicBezTo>
                  <a:lnTo>
                    <a:pt x="109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5" name="Freeform 184"/>
            <p:cNvSpPr>
              <a:spLocks/>
            </p:cNvSpPr>
            <p:nvPr/>
          </p:nvSpPr>
          <p:spPr bwMode="auto">
            <a:xfrm>
              <a:off x="9004916" y="3130157"/>
              <a:ext cx="38990" cy="23993"/>
            </a:xfrm>
            <a:custGeom>
              <a:avLst/>
              <a:gdLst>
                <a:gd name="T0" fmla="*/ 148 w 148"/>
                <a:gd name="T1" fmla="*/ 90 h 90"/>
                <a:gd name="T2" fmla="*/ 148 w 148"/>
                <a:gd name="T3" fmla="*/ 74 h 90"/>
                <a:gd name="T4" fmla="*/ 74 w 148"/>
                <a:gd name="T5" fmla="*/ 0 h 90"/>
                <a:gd name="T6" fmla="*/ 0 w 148"/>
                <a:gd name="T7" fmla="*/ 74 h 90"/>
                <a:gd name="T8" fmla="*/ 0 w 148"/>
                <a:gd name="T9" fmla="*/ 90 h 90"/>
                <a:gd name="T10" fmla="*/ 148 w 148"/>
                <a:gd name="T1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90">
                  <a:moveTo>
                    <a:pt x="148" y="90"/>
                  </a:moveTo>
                  <a:cubicBezTo>
                    <a:pt x="148" y="74"/>
                    <a:pt x="148" y="74"/>
                    <a:pt x="148" y="74"/>
                  </a:cubicBezTo>
                  <a:cubicBezTo>
                    <a:pt x="148" y="33"/>
                    <a:pt x="115" y="0"/>
                    <a:pt x="74" y="0"/>
                  </a:cubicBezTo>
                  <a:cubicBezTo>
                    <a:pt x="33" y="0"/>
                    <a:pt x="0" y="33"/>
                    <a:pt x="0" y="74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148" y="9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86" name="组合 285"/>
          <p:cNvGrpSpPr>
            <a:grpSpLocks/>
          </p:cNvGrpSpPr>
          <p:nvPr/>
        </p:nvGrpSpPr>
        <p:grpSpPr>
          <a:xfrm>
            <a:off x="6497195" y="3550222"/>
            <a:ext cx="720000" cy="720000"/>
            <a:chOff x="9240852" y="3000193"/>
            <a:chExt cx="503862" cy="502863"/>
          </a:xfrm>
        </p:grpSpPr>
        <p:sp>
          <p:nvSpPr>
            <p:cNvPr id="287" name="Oval 16"/>
            <p:cNvSpPr>
              <a:spLocks noChangeArrowheads="1"/>
            </p:cNvSpPr>
            <p:nvPr/>
          </p:nvSpPr>
          <p:spPr bwMode="auto">
            <a:xfrm>
              <a:off x="9240852" y="3000193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8" name="Freeform 185"/>
            <p:cNvSpPr>
              <a:spLocks/>
            </p:cNvSpPr>
            <p:nvPr/>
          </p:nvSpPr>
          <p:spPr bwMode="auto">
            <a:xfrm>
              <a:off x="9378814" y="3083170"/>
              <a:ext cx="227938" cy="60984"/>
            </a:xfrm>
            <a:custGeom>
              <a:avLst/>
              <a:gdLst>
                <a:gd name="T0" fmla="*/ 860 w 860"/>
                <a:gd name="T1" fmla="*/ 193 h 230"/>
                <a:gd name="T2" fmla="*/ 823 w 860"/>
                <a:gd name="T3" fmla="*/ 230 h 230"/>
                <a:gd name="T4" fmla="*/ 37 w 860"/>
                <a:gd name="T5" fmla="*/ 230 h 230"/>
                <a:gd name="T6" fmla="*/ 0 w 860"/>
                <a:gd name="T7" fmla="*/ 193 h 230"/>
                <a:gd name="T8" fmla="*/ 0 w 860"/>
                <a:gd name="T9" fmla="*/ 37 h 230"/>
                <a:gd name="T10" fmla="*/ 37 w 860"/>
                <a:gd name="T11" fmla="*/ 0 h 230"/>
                <a:gd name="T12" fmla="*/ 823 w 860"/>
                <a:gd name="T13" fmla="*/ 0 h 230"/>
                <a:gd name="T14" fmla="*/ 860 w 860"/>
                <a:gd name="T15" fmla="*/ 37 h 230"/>
                <a:gd name="T16" fmla="*/ 860 w 860"/>
                <a:gd name="T17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0" h="230">
                  <a:moveTo>
                    <a:pt x="860" y="193"/>
                  </a:moveTo>
                  <a:cubicBezTo>
                    <a:pt x="860" y="213"/>
                    <a:pt x="844" y="230"/>
                    <a:pt x="823" y="230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16" y="230"/>
                    <a:pt x="0" y="213"/>
                    <a:pt x="0" y="19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7"/>
                    <a:pt x="16" y="0"/>
                    <a:pt x="37" y="0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844" y="0"/>
                    <a:pt x="860" y="17"/>
                    <a:pt x="860" y="37"/>
                  </a:cubicBezTo>
                  <a:lnTo>
                    <a:pt x="860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89" name="Freeform 186"/>
            <p:cNvSpPr>
              <a:spLocks noEditPoints="1"/>
            </p:cNvSpPr>
            <p:nvPr/>
          </p:nvSpPr>
          <p:spPr bwMode="auto">
            <a:xfrm>
              <a:off x="9393810" y="3151151"/>
              <a:ext cx="197946" cy="268927"/>
            </a:xfrm>
            <a:custGeom>
              <a:avLst/>
              <a:gdLst>
                <a:gd name="T0" fmla="*/ 0 w 752"/>
                <a:gd name="T1" fmla="*/ 0 h 1020"/>
                <a:gd name="T2" fmla="*/ 0 w 752"/>
                <a:gd name="T3" fmla="*/ 977 h 1020"/>
                <a:gd name="T4" fmla="*/ 44 w 752"/>
                <a:gd name="T5" fmla="*/ 1020 h 1020"/>
                <a:gd name="T6" fmla="*/ 708 w 752"/>
                <a:gd name="T7" fmla="*/ 1020 h 1020"/>
                <a:gd name="T8" fmla="*/ 752 w 752"/>
                <a:gd name="T9" fmla="*/ 977 h 1020"/>
                <a:gd name="T10" fmla="*/ 752 w 752"/>
                <a:gd name="T11" fmla="*/ 0 h 1020"/>
                <a:gd name="T12" fmla="*/ 0 w 752"/>
                <a:gd name="T13" fmla="*/ 0 h 1020"/>
                <a:gd name="T14" fmla="*/ 508 w 752"/>
                <a:gd name="T15" fmla="*/ 357 h 1020"/>
                <a:gd name="T16" fmla="*/ 523 w 752"/>
                <a:gd name="T17" fmla="*/ 436 h 1020"/>
                <a:gd name="T18" fmla="*/ 395 w 752"/>
                <a:gd name="T19" fmla="*/ 565 h 1020"/>
                <a:gd name="T20" fmla="*/ 300 w 752"/>
                <a:gd name="T21" fmla="*/ 470 h 1020"/>
                <a:gd name="T22" fmla="*/ 429 w 752"/>
                <a:gd name="T23" fmla="*/ 341 h 1020"/>
                <a:gd name="T24" fmla="*/ 508 w 752"/>
                <a:gd name="T25" fmla="*/ 357 h 1020"/>
                <a:gd name="T26" fmla="*/ 97 w 752"/>
                <a:gd name="T27" fmla="*/ 415 h 1020"/>
                <a:gd name="T28" fmla="*/ 60 w 752"/>
                <a:gd name="T29" fmla="*/ 320 h 1020"/>
                <a:gd name="T30" fmla="*/ 200 w 752"/>
                <a:gd name="T31" fmla="*/ 180 h 1020"/>
                <a:gd name="T32" fmla="*/ 294 w 752"/>
                <a:gd name="T33" fmla="*/ 217 h 1020"/>
                <a:gd name="T34" fmla="*/ 105 w 752"/>
                <a:gd name="T35" fmla="*/ 406 h 1020"/>
                <a:gd name="T36" fmla="*/ 97 w 752"/>
                <a:gd name="T37" fmla="*/ 415 h 1020"/>
                <a:gd name="T38" fmla="*/ 202 w 752"/>
                <a:gd name="T39" fmla="*/ 332 h 1020"/>
                <a:gd name="T40" fmla="*/ 306 w 752"/>
                <a:gd name="T41" fmla="*/ 229 h 1020"/>
                <a:gd name="T42" fmla="*/ 340 w 752"/>
                <a:gd name="T43" fmla="*/ 320 h 1020"/>
                <a:gd name="T44" fmla="*/ 200 w 752"/>
                <a:gd name="T45" fmla="*/ 460 h 1020"/>
                <a:gd name="T46" fmla="*/ 108 w 752"/>
                <a:gd name="T47" fmla="*/ 426 h 1020"/>
                <a:gd name="T48" fmla="*/ 202 w 752"/>
                <a:gd name="T49" fmla="*/ 332 h 1020"/>
                <a:gd name="T50" fmla="*/ 168 w 752"/>
                <a:gd name="T51" fmla="*/ 697 h 1020"/>
                <a:gd name="T52" fmla="*/ 152 w 752"/>
                <a:gd name="T53" fmla="*/ 618 h 1020"/>
                <a:gd name="T54" fmla="*/ 294 w 752"/>
                <a:gd name="T55" fmla="*/ 476 h 1020"/>
                <a:gd name="T56" fmla="*/ 389 w 752"/>
                <a:gd name="T57" fmla="*/ 570 h 1020"/>
                <a:gd name="T58" fmla="*/ 247 w 752"/>
                <a:gd name="T59" fmla="*/ 713 h 1020"/>
                <a:gd name="T60" fmla="*/ 168 w 752"/>
                <a:gd name="T61" fmla="*/ 697 h 1020"/>
                <a:gd name="T62" fmla="*/ 331 w 752"/>
                <a:gd name="T63" fmla="*/ 862 h 1020"/>
                <a:gd name="T64" fmla="*/ 252 w 752"/>
                <a:gd name="T65" fmla="*/ 846 h 1020"/>
                <a:gd name="T66" fmla="*/ 236 w 752"/>
                <a:gd name="T67" fmla="*/ 767 h 1020"/>
                <a:gd name="T68" fmla="*/ 378 w 752"/>
                <a:gd name="T69" fmla="*/ 625 h 1020"/>
                <a:gd name="T70" fmla="*/ 473 w 752"/>
                <a:gd name="T71" fmla="*/ 720 h 1020"/>
                <a:gd name="T72" fmla="*/ 331 w 752"/>
                <a:gd name="T73" fmla="*/ 862 h 1020"/>
                <a:gd name="T74" fmla="*/ 607 w 752"/>
                <a:gd name="T75" fmla="*/ 585 h 1020"/>
                <a:gd name="T76" fmla="*/ 479 w 752"/>
                <a:gd name="T77" fmla="*/ 714 h 1020"/>
                <a:gd name="T78" fmla="*/ 384 w 752"/>
                <a:gd name="T79" fmla="*/ 619 h 1020"/>
                <a:gd name="T80" fmla="*/ 513 w 752"/>
                <a:gd name="T81" fmla="*/ 491 h 1020"/>
                <a:gd name="T82" fmla="*/ 592 w 752"/>
                <a:gd name="T83" fmla="*/ 506 h 1020"/>
                <a:gd name="T84" fmla="*/ 607 w 752"/>
                <a:gd name="T85" fmla="*/ 585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2" h="1020">
                  <a:moveTo>
                    <a:pt x="0" y="0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1001"/>
                    <a:pt x="20" y="1020"/>
                    <a:pt x="44" y="1020"/>
                  </a:cubicBezTo>
                  <a:cubicBezTo>
                    <a:pt x="708" y="1020"/>
                    <a:pt x="708" y="1020"/>
                    <a:pt x="708" y="1020"/>
                  </a:cubicBezTo>
                  <a:cubicBezTo>
                    <a:pt x="732" y="1020"/>
                    <a:pt x="752" y="1001"/>
                    <a:pt x="752" y="977"/>
                  </a:cubicBezTo>
                  <a:cubicBezTo>
                    <a:pt x="752" y="0"/>
                    <a:pt x="752" y="0"/>
                    <a:pt x="752" y="0"/>
                  </a:cubicBezTo>
                  <a:lnTo>
                    <a:pt x="0" y="0"/>
                  </a:lnTo>
                  <a:close/>
                  <a:moveTo>
                    <a:pt x="508" y="357"/>
                  </a:moveTo>
                  <a:cubicBezTo>
                    <a:pt x="534" y="383"/>
                    <a:pt x="541" y="419"/>
                    <a:pt x="523" y="436"/>
                  </a:cubicBezTo>
                  <a:cubicBezTo>
                    <a:pt x="395" y="565"/>
                    <a:pt x="395" y="565"/>
                    <a:pt x="395" y="565"/>
                  </a:cubicBezTo>
                  <a:cubicBezTo>
                    <a:pt x="300" y="470"/>
                    <a:pt x="300" y="470"/>
                    <a:pt x="300" y="470"/>
                  </a:cubicBezTo>
                  <a:cubicBezTo>
                    <a:pt x="429" y="341"/>
                    <a:pt x="429" y="341"/>
                    <a:pt x="429" y="341"/>
                  </a:cubicBezTo>
                  <a:cubicBezTo>
                    <a:pt x="446" y="324"/>
                    <a:pt x="482" y="331"/>
                    <a:pt x="508" y="357"/>
                  </a:cubicBezTo>
                  <a:close/>
                  <a:moveTo>
                    <a:pt x="97" y="415"/>
                  </a:moveTo>
                  <a:cubicBezTo>
                    <a:pt x="74" y="390"/>
                    <a:pt x="60" y="357"/>
                    <a:pt x="60" y="320"/>
                  </a:cubicBezTo>
                  <a:cubicBezTo>
                    <a:pt x="60" y="243"/>
                    <a:pt x="122" y="180"/>
                    <a:pt x="200" y="180"/>
                  </a:cubicBezTo>
                  <a:cubicBezTo>
                    <a:pt x="236" y="180"/>
                    <a:pt x="269" y="194"/>
                    <a:pt x="294" y="217"/>
                  </a:cubicBezTo>
                  <a:cubicBezTo>
                    <a:pt x="231" y="280"/>
                    <a:pt x="168" y="343"/>
                    <a:pt x="105" y="406"/>
                  </a:cubicBezTo>
                  <a:cubicBezTo>
                    <a:pt x="102" y="409"/>
                    <a:pt x="99" y="412"/>
                    <a:pt x="97" y="415"/>
                  </a:cubicBezTo>
                  <a:close/>
                  <a:moveTo>
                    <a:pt x="202" y="332"/>
                  </a:moveTo>
                  <a:cubicBezTo>
                    <a:pt x="237" y="298"/>
                    <a:pt x="271" y="263"/>
                    <a:pt x="306" y="229"/>
                  </a:cubicBezTo>
                  <a:cubicBezTo>
                    <a:pt x="327" y="253"/>
                    <a:pt x="340" y="285"/>
                    <a:pt x="340" y="320"/>
                  </a:cubicBezTo>
                  <a:cubicBezTo>
                    <a:pt x="340" y="398"/>
                    <a:pt x="277" y="460"/>
                    <a:pt x="200" y="460"/>
                  </a:cubicBezTo>
                  <a:cubicBezTo>
                    <a:pt x="165" y="460"/>
                    <a:pt x="133" y="447"/>
                    <a:pt x="108" y="426"/>
                  </a:cubicBezTo>
                  <a:cubicBezTo>
                    <a:pt x="140" y="395"/>
                    <a:pt x="171" y="364"/>
                    <a:pt x="202" y="332"/>
                  </a:cubicBezTo>
                  <a:close/>
                  <a:moveTo>
                    <a:pt x="168" y="697"/>
                  </a:moveTo>
                  <a:cubicBezTo>
                    <a:pt x="142" y="671"/>
                    <a:pt x="135" y="635"/>
                    <a:pt x="152" y="618"/>
                  </a:cubicBezTo>
                  <a:cubicBezTo>
                    <a:pt x="294" y="476"/>
                    <a:pt x="294" y="476"/>
                    <a:pt x="294" y="476"/>
                  </a:cubicBezTo>
                  <a:cubicBezTo>
                    <a:pt x="389" y="570"/>
                    <a:pt x="389" y="570"/>
                    <a:pt x="389" y="570"/>
                  </a:cubicBezTo>
                  <a:cubicBezTo>
                    <a:pt x="247" y="713"/>
                    <a:pt x="247" y="713"/>
                    <a:pt x="247" y="713"/>
                  </a:cubicBezTo>
                  <a:cubicBezTo>
                    <a:pt x="229" y="730"/>
                    <a:pt x="194" y="723"/>
                    <a:pt x="168" y="697"/>
                  </a:cubicBezTo>
                  <a:close/>
                  <a:moveTo>
                    <a:pt x="331" y="862"/>
                  </a:moveTo>
                  <a:cubicBezTo>
                    <a:pt x="313" y="879"/>
                    <a:pt x="278" y="872"/>
                    <a:pt x="252" y="846"/>
                  </a:cubicBezTo>
                  <a:cubicBezTo>
                    <a:pt x="226" y="820"/>
                    <a:pt x="219" y="784"/>
                    <a:pt x="236" y="767"/>
                  </a:cubicBezTo>
                  <a:cubicBezTo>
                    <a:pt x="378" y="625"/>
                    <a:pt x="378" y="625"/>
                    <a:pt x="378" y="625"/>
                  </a:cubicBezTo>
                  <a:cubicBezTo>
                    <a:pt x="473" y="720"/>
                    <a:pt x="473" y="720"/>
                    <a:pt x="473" y="720"/>
                  </a:cubicBezTo>
                  <a:lnTo>
                    <a:pt x="331" y="862"/>
                  </a:lnTo>
                  <a:close/>
                  <a:moveTo>
                    <a:pt x="607" y="585"/>
                  </a:moveTo>
                  <a:cubicBezTo>
                    <a:pt x="479" y="714"/>
                    <a:pt x="479" y="714"/>
                    <a:pt x="479" y="714"/>
                  </a:cubicBezTo>
                  <a:cubicBezTo>
                    <a:pt x="384" y="619"/>
                    <a:pt x="384" y="619"/>
                    <a:pt x="384" y="619"/>
                  </a:cubicBezTo>
                  <a:cubicBezTo>
                    <a:pt x="513" y="491"/>
                    <a:pt x="513" y="491"/>
                    <a:pt x="513" y="491"/>
                  </a:cubicBezTo>
                  <a:cubicBezTo>
                    <a:pt x="530" y="473"/>
                    <a:pt x="566" y="480"/>
                    <a:pt x="592" y="506"/>
                  </a:cubicBezTo>
                  <a:cubicBezTo>
                    <a:pt x="618" y="532"/>
                    <a:pt x="625" y="568"/>
                    <a:pt x="607" y="5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290" name="组合 289"/>
          <p:cNvGrpSpPr>
            <a:grpSpLocks/>
          </p:cNvGrpSpPr>
          <p:nvPr/>
        </p:nvGrpSpPr>
        <p:grpSpPr>
          <a:xfrm>
            <a:off x="6497195" y="4664574"/>
            <a:ext cx="720000" cy="720000"/>
            <a:chOff x="9240852" y="3592031"/>
            <a:chExt cx="503862" cy="502863"/>
          </a:xfrm>
        </p:grpSpPr>
        <p:sp>
          <p:nvSpPr>
            <p:cNvPr id="291" name="Oval 20"/>
            <p:cNvSpPr>
              <a:spLocks noChangeArrowheads="1"/>
            </p:cNvSpPr>
            <p:nvPr/>
          </p:nvSpPr>
          <p:spPr bwMode="auto">
            <a:xfrm>
              <a:off x="9240852" y="359203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2" name="Freeform 187"/>
            <p:cNvSpPr>
              <a:spLocks/>
            </p:cNvSpPr>
            <p:nvPr/>
          </p:nvSpPr>
          <p:spPr bwMode="auto">
            <a:xfrm>
              <a:off x="9348822" y="3891949"/>
              <a:ext cx="95974" cy="94974"/>
            </a:xfrm>
            <a:custGeom>
              <a:avLst/>
              <a:gdLst>
                <a:gd name="T0" fmla="*/ 321 w 361"/>
                <a:gd name="T1" fmla="*/ 0 h 361"/>
                <a:gd name="T2" fmla="*/ 14 w 361"/>
                <a:gd name="T3" fmla="*/ 306 h 361"/>
                <a:gd name="T4" fmla="*/ 10 w 361"/>
                <a:gd name="T5" fmla="*/ 349 h 361"/>
                <a:gd name="T6" fmla="*/ 12 w 361"/>
                <a:gd name="T7" fmla="*/ 351 h 361"/>
                <a:gd name="T8" fmla="*/ 55 w 361"/>
                <a:gd name="T9" fmla="*/ 347 h 361"/>
                <a:gd name="T10" fmla="*/ 361 w 361"/>
                <a:gd name="T11" fmla="*/ 40 h 361"/>
                <a:gd name="T12" fmla="*/ 321 w 361"/>
                <a:gd name="T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1" h="361">
                  <a:moveTo>
                    <a:pt x="321" y="0"/>
                  </a:moveTo>
                  <a:cubicBezTo>
                    <a:pt x="14" y="306"/>
                    <a:pt x="14" y="306"/>
                    <a:pt x="14" y="306"/>
                  </a:cubicBezTo>
                  <a:cubicBezTo>
                    <a:pt x="2" y="319"/>
                    <a:pt x="0" y="338"/>
                    <a:pt x="10" y="349"/>
                  </a:cubicBezTo>
                  <a:cubicBezTo>
                    <a:pt x="12" y="351"/>
                    <a:pt x="12" y="351"/>
                    <a:pt x="12" y="351"/>
                  </a:cubicBezTo>
                  <a:cubicBezTo>
                    <a:pt x="23" y="361"/>
                    <a:pt x="42" y="359"/>
                    <a:pt x="55" y="347"/>
                  </a:cubicBezTo>
                  <a:cubicBezTo>
                    <a:pt x="361" y="40"/>
                    <a:pt x="361" y="40"/>
                    <a:pt x="361" y="40"/>
                  </a:cubicBezTo>
                  <a:lnTo>
                    <a:pt x="3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3" name="Freeform 188"/>
            <p:cNvSpPr>
              <a:spLocks noEditPoints="1"/>
            </p:cNvSpPr>
            <p:nvPr/>
          </p:nvSpPr>
          <p:spPr bwMode="auto">
            <a:xfrm>
              <a:off x="9436798" y="3693003"/>
              <a:ext cx="205944" cy="205944"/>
            </a:xfrm>
            <a:custGeom>
              <a:avLst/>
              <a:gdLst>
                <a:gd name="T0" fmla="*/ 739 w 780"/>
                <a:gd name="T1" fmla="*/ 218 h 780"/>
                <a:gd name="T2" fmla="*/ 673 w 780"/>
                <a:gd name="T3" fmla="*/ 153 h 780"/>
                <a:gd name="T4" fmla="*/ 627 w 780"/>
                <a:gd name="T5" fmla="*/ 106 h 780"/>
                <a:gd name="T6" fmla="*/ 562 w 780"/>
                <a:gd name="T7" fmla="*/ 41 h 780"/>
                <a:gd name="T8" fmla="*/ 472 w 780"/>
                <a:gd name="T9" fmla="*/ 70 h 780"/>
                <a:gd name="T10" fmla="*/ 142 w 780"/>
                <a:gd name="T11" fmla="*/ 401 h 780"/>
                <a:gd name="T12" fmla="*/ 14 w 780"/>
                <a:gd name="T13" fmla="*/ 720 h 780"/>
                <a:gd name="T14" fmla="*/ 0 w 780"/>
                <a:gd name="T15" fmla="*/ 733 h 780"/>
                <a:gd name="T16" fmla="*/ 6 w 780"/>
                <a:gd name="T17" fmla="*/ 739 h 780"/>
                <a:gd name="T18" fmla="*/ 41 w 780"/>
                <a:gd name="T19" fmla="*/ 774 h 780"/>
                <a:gd name="T20" fmla="*/ 47 w 780"/>
                <a:gd name="T21" fmla="*/ 780 h 780"/>
                <a:gd name="T22" fmla="*/ 60 w 780"/>
                <a:gd name="T23" fmla="*/ 766 h 780"/>
                <a:gd name="T24" fmla="*/ 379 w 780"/>
                <a:gd name="T25" fmla="*/ 638 h 780"/>
                <a:gd name="T26" fmla="*/ 710 w 780"/>
                <a:gd name="T27" fmla="*/ 308 h 780"/>
                <a:gd name="T28" fmla="*/ 739 w 780"/>
                <a:gd name="T29" fmla="*/ 218 h 780"/>
                <a:gd name="T30" fmla="*/ 310 w 780"/>
                <a:gd name="T31" fmla="*/ 567 h 780"/>
                <a:gd name="T32" fmla="*/ 305 w 780"/>
                <a:gd name="T33" fmla="*/ 586 h 780"/>
                <a:gd name="T34" fmla="*/ 286 w 780"/>
                <a:gd name="T35" fmla="*/ 592 h 780"/>
                <a:gd name="T36" fmla="*/ 249 w 780"/>
                <a:gd name="T37" fmla="*/ 555 h 780"/>
                <a:gd name="T38" fmla="*/ 207 w 780"/>
                <a:gd name="T39" fmla="*/ 597 h 780"/>
                <a:gd name="T40" fmla="*/ 244 w 780"/>
                <a:gd name="T41" fmla="*/ 633 h 780"/>
                <a:gd name="T42" fmla="*/ 238 w 780"/>
                <a:gd name="T43" fmla="*/ 652 h 780"/>
                <a:gd name="T44" fmla="*/ 219 w 780"/>
                <a:gd name="T45" fmla="*/ 658 h 780"/>
                <a:gd name="T46" fmla="*/ 183 w 780"/>
                <a:gd name="T47" fmla="*/ 622 h 780"/>
                <a:gd name="T48" fmla="*/ 168 w 780"/>
                <a:gd name="T49" fmla="*/ 636 h 780"/>
                <a:gd name="T50" fmla="*/ 144 w 780"/>
                <a:gd name="T51" fmla="*/ 636 h 780"/>
                <a:gd name="T52" fmla="*/ 144 w 780"/>
                <a:gd name="T53" fmla="*/ 612 h 780"/>
                <a:gd name="T54" fmla="*/ 158 w 780"/>
                <a:gd name="T55" fmla="*/ 597 h 780"/>
                <a:gd name="T56" fmla="*/ 122 w 780"/>
                <a:gd name="T57" fmla="*/ 561 h 780"/>
                <a:gd name="T58" fmla="*/ 128 w 780"/>
                <a:gd name="T59" fmla="*/ 542 h 780"/>
                <a:gd name="T60" fmla="*/ 146 w 780"/>
                <a:gd name="T61" fmla="*/ 536 h 780"/>
                <a:gd name="T62" fmla="*/ 183 w 780"/>
                <a:gd name="T63" fmla="*/ 572 h 780"/>
                <a:gd name="T64" fmla="*/ 225 w 780"/>
                <a:gd name="T65" fmla="*/ 531 h 780"/>
                <a:gd name="T66" fmla="*/ 188 w 780"/>
                <a:gd name="T67" fmla="*/ 494 h 780"/>
                <a:gd name="T68" fmla="*/ 194 w 780"/>
                <a:gd name="T69" fmla="*/ 475 h 780"/>
                <a:gd name="T70" fmla="*/ 213 w 780"/>
                <a:gd name="T71" fmla="*/ 469 h 780"/>
                <a:gd name="T72" fmla="*/ 249 w 780"/>
                <a:gd name="T73" fmla="*/ 506 h 780"/>
                <a:gd name="T74" fmla="*/ 283 w 780"/>
                <a:gd name="T75" fmla="*/ 472 h 780"/>
                <a:gd name="T76" fmla="*/ 247 w 780"/>
                <a:gd name="T77" fmla="*/ 436 h 780"/>
                <a:gd name="T78" fmla="*/ 253 w 780"/>
                <a:gd name="T79" fmla="*/ 417 h 780"/>
                <a:gd name="T80" fmla="*/ 272 w 780"/>
                <a:gd name="T81" fmla="*/ 411 h 780"/>
                <a:gd name="T82" fmla="*/ 308 w 780"/>
                <a:gd name="T83" fmla="*/ 447 h 780"/>
                <a:gd name="T84" fmla="*/ 330 w 780"/>
                <a:gd name="T85" fmla="*/ 425 h 780"/>
                <a:gd name="T86" fmla="*/ 355 w 780"/>
                <a:gd name="T87" fmla="*/ 425 h 780"/>
                <a:gd name="T88" fmla="*/ 355 w 780"/>
                <a:gd name="T89" fmla="*/ 449 h 780"/>
                <a:gd name="T90" fmla="*/ 333 w 780"/>
                <a:gd name="T91" fmla="*/ 472 h 780"/>
                <a:gd name="T92" fmla="*/ 369 w 780"/>
                <a:gd name="T93" fmla="*/ 508 h 780"/>
                <a:gd name="T94" fmla="*/ 363 w 780"/>
                <a:gd name="T95" fmla="*/ 527 h 780"/>
                <a:gd name="T96" fmla="*/ 344 w 780"/>
                <a:gd name="T97" fmla="*/ 533 h 780"/>
                <a:gd name="T98" fmla="*/ 308 w 780"/>
                <a:gd name="T99" fmla="*/ 497 h 780"/>
                <a:gd name="T100" fmla="*/ 274 w 780"/>
                <a:gd name="T101" fmla="*/ 531 h 780"/>
                <a:gd name="T102" fmla="*/ 310 w 780"/>
                <a:gd name="T103" fmla="*/ 567 h 780"/>
                <a:gd name="T104" fmla="*/ 485 w 780"/>
                <a:gd name="T105" fmla="*/ 438 h 780"/>
                <a:gd name="T106" fmla="*/ 440 w 780"/>
                <a:gd name="T107" fmla="*/ 438 h 780"/>
                <a:gd name="T108" fmla="*/ 342 w 780"/>
                <a:gd name="T109" fmla="*/ 340 h 780"/>
                <a:gd name="T110" fmla="*/ 342 w 780"/>
                <a:gd name="T111" fmla="*/ 295 h 780"/>
                <a:gd name="T112" fmla="*/ 500 w 780"/>
                <a:gd name="T113" fmla="*/ 136 h 780"/>
                <a:gd name="T114" fmla="*/ 545 w 780"/>
                <a:gd name="T115" fmla="*/ 136 h 780"/>
                <a:gd name="T116" fmla="*/ 644 w 780"/>
                <a:gd name="T117" fmla="*/ 235 h 780"/>
                <a:gd name="T118" fmla="*/ 644 w 780"/>
                <a:gd name="T119" fmla="*/ 280 h 780"/>
                <a:gd name="T120" fmla="*/ 485 w 780"/>
                <a:gd name="T121" fmla="*/ 438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0" h="780">
                  <a:moveTo>
                    <a:pt x="739" y="218"/>
                  </a:moveTo>
                  <a:cubicBezTo>
                    <a:pt x="720" y="200"/>
                    <a:pt x="695" y="175"/>
                    <a:pt x="673" y="153"/>
                  </a:cubicBezTo>
                  <a:cubicBezTo>
                    <a:pt x="673" y="153"/>
                    <a:pt x="653" y="132"/>
                    <a:pt x="627" y="106"/>
                  </a:cubicBezTo>
                  <a:cubicBezTo>
                    <a:pt x="605" y="85"/>
                    <a:pt x="580" y="60"/>
                    <a:pt x="562" y="41"/>
                  </a:cubicBezTo>
                  <a:cubicBezTo>
                    <a:pt x="521" y="0"/>
                    <a:pt x="472" y="70"/>
                    <a:pt x="472" y="70"/>
                  </a:cubicBezTo>
                  <a:cubicBezTo>
                    <a:pt x="142" y="401"/>
                    <a:pt x="142" y="401"/>
                    <a:pt x="142" y="401"/>
                  </a:cubicBezTo>
                  <a:cubicBezTo>
                    <a:pt x="14" y="720"/>
                    <a:pt x="14" y="720"/>
                    <a:pt x="14" y="720"/>
                  </a:cubicBezTo>
                  <a:cubicBezTo>
                    <a:pt x="0" y="733"/>
                    <a:pt x="0" y="733"/>
                    <a:pt x="0" y="733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41" y="774"/>
                    <a:pt x="41" y="774"/>
                    <a:pt x="41" y="774"/>
                  </a:cubicBezTo>
                  <a:cubicBezTo>
                    <a:pt x="47" y="780"/>
                    <a:pt x="47" y="780"/>
                    <a:pt x="47" y="780"/>
                  </a:cubicBezTo>
                  <a:cubicBezTo>
                    <a:pt x="60" y="766"/>
                    <a:pt x="60" y="766"/>
                    <a:pt x="60" y="766"/>
                  </a:cubicBezTo>
                  <a:cubicBezTo>
                    <a:pt x="379" y="638"/>
                    <a:pt x="379" y="638"/>
                    <a:pt x="379" y="638"/>
                  </a:cubicBezTo>
                  <a:cubicBezTo>
                    <a:pt x="710" y="308"/>
                    <a:pt x="710" y="308"/>
                    <a:pt x="710" y="308"/>
                  </a:cubicBezTo>
                  <a:cubicBezTo>
                    <a:pt x="710" y="308"/>
                    <a:pt x="780" y="259"/>
                    <a:pt x="739" y="218"/>
                  </a:cubicBezTo>
                  <a:close/>
                  <a:moveTo>
                    <a:pt x="310" y="567"/>
                  </a:moveTo>
                  <a:cubicBezTo>
                    <a:pt x="314" y="570"/>
                    <a:pt x="311" y="579"/>
                    <a:pt x="305" y="586"/>
                  </a:cubicBezTo>
                  <a:cubicBezTo>
                    <a:pt x="298" y="592"/>
                    <a:pt x="289" y="595"/>
                    <a:pt x="286" y="592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07" y="597"/>
                    <a:pt x="207" y="597"/>
                    <a:pt x="207" y="597"/>
                  </a:cubicBezTo>
                  <a:cubicBezTo>
                    <a:pt x="244" y="633"/>
                    <a:pt x="244" y="633"/>
                    <a:pt x="244" y="633"/>
                  </a:cubicBezTo>
                  <a:cubicBezTo>
                    <a:pt x="247" y="637"/>
                    <a:pt x="245" y="645"/>
                    <a:pt x="238" y="652"/>
                  </a:cubicBezTo>
                  <a:cubicBezTo>
                    <a:pt x="231" y="659"/>
                    <a:pt x="223" y="662"/>
                    <a:pt x="219" y="658"/>
                  </a:cubicBezTo>
                  <a:cubicBezTo>
                    <a:pt x="183" y="622"/>
                    <a:pt x="183" y="622"/>
                    <a:pt x="183" y="622"/>
                  </a:cubicBezTo>
                  <a:cubicBezTo>
                    <a:pt x="168" y="636"/>
                    <a:pt x="168" y="636"/>
                    <a:pt x="168" y="636"/>
                  </a:cubicBezTo>
                  <a:cubicBezTo>
                    <a:pt x="162" y="643"/>
                    <a:pt x="151" y="643"/>
                    <a:pt x="144" y="636"/>
                  </a:cubicBezTo>
                  <a:cubicBezTo>
                    <a:pt x="137" y="629"/>
                    <a:pt x="137" y="618"/>
                    <a:pt x="144" y="612"/>
                  </a:cubicBezTo>
                  <a:cubicBezTo>
                    <a:pt x="158" y="597"/>
                    <a:pt x="158" y="597"/>
                    <a:pt x="158" y="597"/>
                  </a:cubicBezTo>
                  <a:cubicBezTo>
                    <a:pt x="122" y="561"/>
                    <a:pt x="122" y="561"/>
                    <a:pt x="122" y="561"/>
                  </a:cubicBezTo>
                  <a:cubicBezTo>
                    <a:pt x="118" y="557"/>
                    <a:pt x="121" y="549"/>
                    <a:pt x="128" y="542"/>
                  </a:cubicBezTo>
                  <a:cubicBezTo>
                    <a:pt x="135" y="535"/>
                    <a:pt x="143" y="533"/>
                    <a:pt x="146" y="536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225" y="531"/>
                    <a:pt x="225" y="531"/>
                    <a:pt x="225" y="531"/>
                  </a:cubicBezTo>
                  <a:cubicBezTo>
                    <a:pt x="188" y="494"/>
                    <a:pt x="188" y="494"/>
                    <a:pt x="188" y="494"/>
                  </a:cubicBezTo>
                  <a:cubicBezTo>
                    <a:pt x="185" y="491"/>
                    <a:pt x="188" y="482"/>
                    <a:pt x="194" y="475"/>
                  </a:cubicBezTo>
                  <a:cubicBezTo>
                    <a:pt x="201" y="469"/>
                    <a:pt x="210" y="466"/>
                    <a:pt x="213" y="469"/>
                  </a:cubicBezTo>
                  <a:cubicBezTo>
                    <a:pt x="249" y="506"/>
                    <a:pt x="249" y="506"/>
                    <a:pt x="249" y="506"/>
                  </a:cubicBezTo>
                  <a:cubicBezTo>
                    <a:pt x="283" y="472"/>
                    <a:pt x="283" y="472"/>
                    <a:pt x="283" y="472"/>
                  </a:cubicBezTo>
                  <a:cubicBezTo>
                    <a:pt x="247" y="436"/>
                    <a:pt x="247" y="436"/>
                    <a:pt x="247" y="436"/>
                  </a:cubicBezTo>
                  <a:cubicBezTo>
                    <a:pt x="243" y="432"/>
                    <a:pt x="246" y="424"/>
                    <a:pt x="253" y="417"/>
                  </a:cubicBezTo>
                  <a:cubicBezTo>
                    <a:pt x="260" y="410"/>
                    <a:pt x="268" y="408"/>
                    <a:pt x="272" y="411"/>
                  </a:cubicBezTo>
                  <a:cubicBezTo>
                    <a:pt x="308" y="447"/>
                    <a:pt x="308" y="447"/>
                    <a:pt x="308" y="447"/>
                  </a:cubicBezTo>
                  <a:cubicBezTo>
                    <a:pt x="330" y="425"/>
                    <a:pt x="330" y="425"/>
                    <a:pt x="330" y="425"/>
                  </a:cubicBezTo>
                  <a:cubicBezTo>
                    <a:pt x="337" y="418"/>
                    <a:pt x="348" y="418"/>
                    <a:pt x="355" y="425"/>
                  </a:cubicBezTo>
                  <a:cubicBezTo>
                    <a:pt x="362" y="432"/>
                    <a:pt x="362" y="443"/>
                    <a:pt x="355" y="449"/>
                  </a:cubicBezTo>
                  <a:cubicBezTo>
                    <a:pt x="333" y="472"/>
                    <a:pt x="333" y="472"/>
                    <a:pt x="333" y="472"/>
                  </a:cubicBezTo>
                  <a:cubicBezTo>
                    <a:pt x="369" y="508"/>
                    <a:pt x="369" y="508"/>
                    <a:pt x="369" y="508"/>
                  </a:cubicBezTo>
                  <a:cubicBezTo>
                    <a:pt x="372" y="512"/>
                    <a:pt x="370" y="520"/>
                    <a:pt x="363" y="527"/>
                  </a:cubicBezTo>
                  <a:cubicBezTo>
                    <a:pt x="356" y="534"/>
                    <a:pt x="348" y="537"/>
                    <a:pt x="344" y="533"/>
                  </a:cubicBezTo>
                  <a:cubicBezTo>
                    <a:pt x="308" y="497"/>
                    <a:pt x="308" y="497"/>
                    <a:pt x="308" y="497"/>
                  </a:cubicBezTo>
                  <a:cubicBezTo>
                    <a:pt x="274" y="531"/>
                    <a:pt x="274" y="531"/>
                    <a:pt x="274" y="531"/>
                  </a:cubicBezTo>
                  <a:lnTo>
                    <a:pt x="310" y="567"/>
                  </a:lnTo>
                  <a:close/>
                  <a:moveTo>
                    <a:pt x="485" y="438"/>
                  </a:moveTo>
                  <a:cubicBezTo>
                    <a:pt x="473" y="451"/>
                    <a:pt x="453" y="451"/>
                    <a:pt x="440" y="438"/>
                  </a:cubicBezTo>
                  <a:cubicBezTo>
                    <a:pt x="342" y="340"/>
                    <a:pt x="342" y="340"/>
                    <a:pt x="342" y="340"/>
                  </a:cubicBezTo>
                  <a:cubicBezTo>
                    <a:pt x="329" y="327"/>
                    <a:pt x="329" y="307"/>
                    <a:pt x="342" y="295"/>
                  </a:cubicBezTo>
                  <a:cubicBezTo>
                    <a:pt x="500" y="136"/>
                    <a:pt x="500" y="136"/>
                    <a:pt x="500" y="136"/>
                  </a:cubicBezTo>
                  <a:cubicBezTo>
                    <a:pt x="513" y="123"/>
                    <a:pt x="533" y="123"/>
                    <a:pt x="545" y="136"/>
                  </a:cubicBezTo>
                  <a:cubicBezTo>
                    <a:pt x="644" y="235"/>
                    <a:pt x="644" y="235"/>
                    <a:pt x="644" y="235"/>
                  </a:cubicBezTo>
                  <a:cubicBezTo>
                    <a:pt x="657" y="247"/>
                    <a:pt x="657" y="267"/>
                    <a:pt x="644" y="280"/>
                  </a:cubicBezTo>
                  <a:lnTo>
                    <a:pt x="485" y="4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4" name="Freeform 189"/>
            <p:cNvSpPr>
              <a:spLocks/>
            </p:cNvSpPr>
            <p:nvPr/>
          </p:nvSpPr>
          <p:spPr bwMode="auto">
            <a:xfrm>
              <a:off x="9536771" y="3766983"/>
              <a:ext cx="32991" cy="33991"/>
            </a:xfrm>
            <a:custGeom>
              <a:avLst/>
              <a:gdLst>
                <a:gd name="T0" fmla="*/ 125 w 127"/>
                <a:gd name="T1" fmla="*/ 125 h 127"/>
                <a:gd name="T2" fmla="*/ 120 w 127"/>
                <a:gd name="T3" fmla="*/ 125 h 127"/>
                <a:gd name="T4" fmla="*/ 2 w 127"/>
                <a:gd name="T5" fmla="*/ 7 h 127"/>
                <a:gd name="T6" fmla="*/ 2 w 127"/>
                <a:gd name="T7" fmla="*/ 2 h 127"/>
                <a:gd name="T8" fmla="*/ 2 w 127"/>
                <a:gd name="T9" fmla="*/ 2 h 127"/>
                <a:gd name="T10" fmla="*/ 7 w 127"/>
                <a:gd name="T11" fmla="*/ 2 h 127"/>
                <a:gd name="T12" fmla="*/ 125 w 127"/>
                <a:gd name="T13" fmla="*/ 120 h 127"/>
                <a:gd name="T14" fmla="*/ 125 w 127"/>
                <a:gd name="T15" fmla="*/ 12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27">
                  <a:moveTo>
                    <a:pt x="125" y="125"/>
                  </a:moveTo>
                  <a:cubicBezTo>
                    <a:pt x="124" y="127"/>
                    <a:pt x="122" y="127"/>
                    <a:pt x="120" y="12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7" y="122"/>
                    <a:pt x="127" y="124"/>
                    <a:pt x="125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5" name="Freeform 190"/>
            <p:cNvSpPr>
              <a:spLocks/>
            </p:cNvSpPr>
            <p:nvPr/>
          </p:nvSpPr>
          <p:spPr bwMode="auto">
            <a:xfrm>
              <a:off x="9544768" y="3748988"/>
              <a:ext cx="17995" cy="17995"/>
            </a:xfrm>
            <a:custGeom>
              <a:avLst/>
              <a:gdLst>
                <a:gd name="T0" fmla="*/ 42 w 69"/>
                <a:gd name="T1" fmla="*/ 36 h 67"/>
                <a:gd name="T2" fmla="*/ 42 w 69"/>
                <a:gd name="T3" fmla="*/ 36 h 67"/>
                <a:gd name="T4" fmla="*/ 62 w 69"/>
                <a:gd name="T5" fmla="*/ 34 h 67"/>
                <a:gd name="T6" fmla="*/ 60 w 69"/>
                <a:gd name="T7" fmla="*/ 9 h 67"/>
                <a:gd name="T8" fmla="*/ 44 w 69"/>
                <a:gd name="T9" fmla="*/ 0 h 67"/>
                <a:gd name="T10" fmla="*/ 41 w 69"/>
                <a:gd name="T11" fmla="*/ 7 h 67"/>
                <a:gd name="T12" fmla="*/ 54 w 69"/>
                <a:gd name="T13" fmla="*/ 13 h 67"/>
                <a:gd name="T14" fmla="*/ 55 w 69"/>
                <a:gd name="T15" fmla="*/ 28 h 67"/>
                <a:gd name="T16" fmla="*/ 36 w 69"/>
                <a:gd name="T17" fmla="*/ 26 h 67"/>
                <a:gd name="T18" fmla="*/ 33 w 69"/>
                <a:gd name="T19" fmla="*/ 22 h 67"/>
                <a:gd name="T20" fmla="*/ 28 w 69"/>
                <a:gd name="T21" fmla="*/ 27 h 67"/>
                <a:gd name="T22" fmla="*/ 31 w 69"/>
                <a:gd name="T23" fmla="*/ 31 h 67"/>
                <a:gd name="T24" fmla="*/ 34 w 69"/>
                <a:gd name="T25" fmla="*/ 52 h 67"/>
                <a:gd name="T26" fmla="*/ 14 w 69"/>
                <a:gd name="T27" fmla="*/ 51 h 67"/>
                <a:gd name="T28" fmla="*/ 7 w 69"/>
                <a:gd name="T29" fmla="*/ 37 h 67"/>
                <a:gd name="T30" fmla="*/ 0 w 69"/>
                <a:gd name="T31" fmla="*/ 40 h 67"/>
                <a:gd name="T32" fmla="*/ 9 w 69"/>
                <a:gd name="T33" fmla="*/ 56 h 67"/>
                <a:gd name="T34" fmla="*/ 41 w 69"/>
                <a:gd name="T35" fmla="*/ 59 h 67"/>
                <a:gd name="T36" fmla="*/ 42 w 69"/>
                <a:gd name="T3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7">
                  <a:moveTo>
                    <a:pt x="42" y="36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50" y="40"/>
                    <a:pt x="57" y="39"/>
                    <a:pt x="62" y="34"/>
                  </a:cubicBezTo>
                  <a:cubicBezTo>
                    <a:pt x="68" y="28"/>
                    <a:pt x="69" y="18"/>
                    <a:pt x="60" y="9"/>
                  </a:cubicBezTo>
                  <a:cubicBezTo>
                    <a:pt x="55" y="4"/>
                    <a:pt x="48" y="1"/>
                    <a:pt x="44" y="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4" y="7"/>
                    <a:pt x="50" y="9"/>
                    <a:pt x="54" y="13"/>
                  </a:cubicBezTo>
                  <a:cubicBezTo>
                    <a:pt x="59" y="19"/>
                    <a:pt x="59" y="25"/>
                    <a:pt x="55" y="28"/>
                  </a:cubicBezTo>
                  <a:cubicBezTo>
                    <a:pt x="49" y="34"/>
                    <a:pt x="41" y="30"/>
                    <a:pt x="36" y="26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8" y="37"/>
                    <a:pt x="41" y="46"/>
                    <a:pt x="34" y="52"/>
                  </a:cubicBezTo>
                  <a:cubicBezTo>
                    <a:pt x="30" y="56"/>
                    <a:pt x="23" y="59"/>
                    <a:pt x="14" y="51"/>
                  </a:cubicBezTo>
                  <a:cubicBezTo>
                    <a:pt x="10" y="46"/>
                    <a:pt x="7" y="40"/>
                    <a:pt x="7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4"/>
                    <a:pt x="4" y="51"/>
                    <a:pt x="9" y="56"/>
                  </a:cubicBezTo>
                  <a:cubicBezTo>
                    <a:pt x="21" y="67"/>
                    <a:pt x="33" y="67"/>
                    <a:pt x="41" y="59"/>
                  </a:cubicBezTo>
                  <a:cubicBezTo>
                    <a:pt x="47" y="52"/>
                    <a:pt x="47" y="43"/>
                    <a:pt x="4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6" name="Freeform 191"/>
            <p:cNvSpPr>
              <a:spLocks/>
            </p:cNvSpPr>
            <p:nvPr/>
          </p:nvSpPr>
          <p:spPr bwMode="auto">
            <a:xfrm>
              <a:off x="9554766" y="3757985"/>
              <a:ext cx="19995" cy="14996"/>
            </a:xfrm>
            <a:custGeom>
              <a:avLst/>
              <a:gdLst>
                <a:gd name="T0" fmla="*/ 12 w 20"/>
                <a:gd name="T1" fmla="*/ 0 h 15"/>
                <a:gd name="T2" fmla="*/ 10 w 20"/>
                <a:gd name="T3" fmla="*/ 2 h 15"/>
                <a:gd name="T4" fmla="*/ 16 w 20"/>
                <a:gd name="T5" fmla="*/ 8 h 15"/>
                <a:gd name="T6" fmla="*/ 16 w 20"/>
                <a:gd name="T7" fmla="*/ 8 h 15"/>
                <a:gd name="T8" fmla="*/ 0 w 20"/>
                <a:gd name="T9" fmla="*/ 14 h 15"/>
                <a:gd name="T10" fmla="*/ 2 w 20"/>
                <a:gd name="T11" fmla="*/ 15 h 15"/>
                <a:gd name="T12" fmla="*/ 19 w 20"/>
                <a:gd name="T13" fmla="*/ 9 h 15"/>
                <a:gd name="T14" fmla="*/ 20 w 20"/>
                <a:gd name="T15" fmla="*/ 8 h 15"/>
                <a:gd name="T16" fmla="*/ 12 w 2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5">
                  <a:moveTo>
                    <a:pt x="12" y="0"/>
                  </a:moveTo>
                  <a:lnTo>
                    <a:pt x="10" y="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7" name="Freeform 192"/>
            <p:cNvSpPr>
              <a:spLocks/>
            </p:cNvSpPr>
            <p:nvPr/>
          </p:nvSpPr>
          <p:spPr bwMode="auto">
            <a:xfrm>
              <a:off x="9544768" y="3748988"/>
              <a:ext cx="17995" cy="17995"/>
            </a:xfrm>
            <a:custGeom>
              <a:avLst/>
              <a:gdLst>
                <a:gd name="T0" fmla="*/ 42 w 69"/>
                <a:gd name="T1" fmla="*/ 36 h 67"/>
                <a:gd name="T2" fmla="*/ 42 w 69"/>
                <a:gd name="T3" fmla="*/ 36 h 67"/>
                <a:gd name="T4" fmla="*/ 62 w 69"/>
                <a:gd name="T5" fmla="*/ 34 h 67"/>
                <a:gd name="T6" fmla="*/ 60 w 69"/>
                <a:gd name="T7" fmla="*/ 9 h 67"/>
                <a:gd name="T8" fmla="*/ 44 w 69"/>
                <a:gd name="T9" fmla="*/ 0 h 67"/>
                <a:gd name="T10" fmla="*/ 41 w 69"/>
                <a:gd name="T11" fmla="*/ 7 h 67"/>
                <a:gd name="T12" fmla="*/ 54 w 69"/>
                <a:gd name="T13" fmla="*/ 13 h 67"/>
                <a:gd name="T14" fmla="*/ 55 w 69"/>
                <a:gd name="T15" fmla="*/ 28 h 67"/>
                <a:gd name="T16" fmla="*/ 36 w 69"/>
                <a:gd name="T17" fmla="*/ 26 h 67"/>
                <a:gd name="T18" fmla="*/ 33 w 69"/>
                <a:gd name="T19" fmla="*/ 22 h 67"/>
                <a:gd name="T20" fmla="*/ 28 w 69"/>
                <a:gd name="T21" fmla="*/ 27 h 67"/>
                <a:gd name="T22" fmla="*/ 31 w 69"/>
                <a:gd name="T23" fmla="*/ 31 h 67"/>
                <a:gd name="T24" fmla="*/ 34 w 69"/>
                <a:gd name="T25" fmla="*/ 52 h 67"/>
                <a:gd name="T26" fmla="*/ 14 w 69"/>
                <a:gd name="T27" fmla="*/ 51 h 67"/>
                <a:gd name="T28" fmla="*/ 7 w 69"/>
                <a:gd name="T29" fmla="*/ 37 h 67"/>
                <a:gd name="T30" fmla="*/ 0 w 69"/>
                <a:gd name="T31" fmla="*/ 40 h 67"/>
                <a:gd name="T32" fmla="*/ 9 w 69"/>
                <a:gd name="T33" fmla="*/ 56 h 67"/>
                <a:gd name="T34" fmla="*/ 41 w 69"/>
                <a:gd name="T35" fmla="*/ 59 h 67"/>
                <a:gd name="T36" fmla="*/ 42 w 69"/>
                <a:gd name="T3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7">
                  <a:moveTo>
                    <a:pt x="42" y="36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50" y="40"/>
                    <a:pt x="57" y="39"/>
                    <a:pt x="62" y="34"/>
                  </a:cubicBezTo>
                  <a:cubicBezTo>
                    <a:pt x="68" y="28"/>
                    <a:pt x="69" y="18"/>
                    <a:pt x="60" y="9"/>
                  </a:cubicBezTo>
                  <a:cubicBezTo>
                    <a:pt x="55" y="4"/>
                    <a:pt x="48" y="1"/>
                    <a:pt x="44" y="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4" y="7"/>
                    <a:pt x="50" y="9"/>
                    <a:pt x="54" y="13"/>
                  </a:cubicBezTo>
                  <a:cubicBezTo>
                    <a:pt x="59" y="19"/>
                    <a:pt x="59" y="25"/>
                    <a:pt x="55" y="28"/>
                  </a:cubicBezTo>
                  <a:cubicBezTo>
                    <a:pt x="49" y="34"/>
                    <a:pt x="41" y="30"/>
                    <a:pt x="36" y="26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8" y="37"/>
                    <a:pt x="41" y="46"/>
                    <a:pt x="34" y="52"/>
                  </a:cubicBezTo>
                  <a:cubicBezTo>
                    <a:pt x="30" y="56"/>
                    <a:pt x="23" y="59"/>
                    <a:pt x="14" y="51"/>
                  </a:cubicBezTo>
                  <a:cubicBezTo>
                    <a:pt x="10" y="46"/>
                    <a:pt x="7" y="40"/>
                    <a:pt x="7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4"/>
                    <a:pt x="4" y="51"/>
                    <a:pt x="9" y="56"/>
                  </a:cubicBezTo>
                  <a:cubicBezTo>
                    <a:pt x="21" y="67"/>
                    <a:pt x="33" y="67"/>
                    <a:pt x="41" y="59"/>
                  </a:cubicBezTo>
                  <a:cubicBezTo>
                    <a:pt x="47" y="52"/>
                    <a:pt x="47" y="43"/>
                    <a:pt x="4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8" name="Freeform 193"/>
            <p:cNvSpPr>
              <a:spLocks/>
            </p:cNvSpPr>
            <p:nvPr/>
          </p:nvSpPr>
          <p:spPr bwMode="auto">
            <a:xfrm>
              <a:off x="9554766" y="3757985"/>
              <a:ext cx="19995" cy="14996"/>
            </a:xfrm>
            <a:custGeom>
              <a:avLst/>
              <a:gdLst>
                <a:gd name="T0" fmla="*/ 12 w 20"/>
                <a:gd name="T1" fmla="*/ 0 h 15"/>
                <a:gd name="T2" fmla="*/ 10 w 20"/>
                <a:gd name="T3" fmla="*/ 2 h 15"/>
                <a:gd name="T4" fmla="*/ 16 w 20"/>
                <a:gd name="T5" fmla="*/ 8 h 15"/>
                <a:gd name="T6" fmla="*/ 16 w 20"/>
                <a:gd name="T7" fmla="*/ 8 h 15"/>
                <a:gd name="T8" fmla="*/ 0 w 20"/>
                <a:gd name="T9" fmla="*/ 14 h 15"/>
                <a:gd name="T10" fmla="*/ 2 w 20"/>
                <a:gd name="T11" fmla="*/ 15 h 15"/>
                <a:gd name="T12" fmla="*/ 19 w 20"/>
                <a:gd name="T13" fmla="*/ 9 h 15"/>
                <a:gd name="T14" fmla="*/ 20 w 20"/>
                <a:gd name="T15" fmla="*/ 8 h 15"/>
                <a:gd name="T16" fmla="*/ 12 w 2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5">
                  <a:moveTo>
                    <a:pt x="12" y="0"/>
                  </a:moveTo>
                  <a:lnTo>
                    <a:pt x="10" y="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299" name="Freeform 194"/>
            <p:cNvSpPr>
              <a:spLocks noEditPoints="1"/>
            </p:cNvSpPr>
            <p:nvPr/>
          </p:nvSpPr>
          <p:spPr bwMode="auto">
            <a:xfrm>
              <a:off x="9576760" y="3765984"/>
              <a:ext cx="7998" cy="6998"/>
            </a:xfrm>
            <a:custGeom>
              <a:avLst/>
              <a:gdLst>
                <a:gd name="T0" fmla="*/ 24 w 30"/>
                <a:gd name="T1" fmla="*/ 5 h 29"/>
                <a:gd name="T2" fmla="*/ 6 w 30"/>
                <a:gd name="T3" fmla="*/ 5 h 29"/>
                <a:gd name="T4" fmla="*/ 6 w 30"/>
                <a:gd name="T5" fmla="*/ 24 h 29"/>
                <a:gd name="T6" fmla="*/ 24 w 30"/>
                <a:gd name="T7" fmla="*/ 24 h 29"/>
                <a:gd name="T8" fmla="*/ 24 w 30"/>
                <a:gd name="T9" fmla="*/ 5 h 29"/>
                <a:gd name="T10" fmla="*/ 8 w 30"/>
                <a:gd name="T11" fmla="*/ 21 h 29"/>
                <a:gd name="T12" fmla="*/ 8 w 30"/>
                <a:gd name="T13" fmla="*/ 8 h 29"/>
                <a:gd name="T14" fmla="*/ 22 w 30"/>
                <a:gd name="T15" fmla="*/ 8 h 29"/>
                <a:gd name="T16" fmla="*/ 22 w 30"/>
                <a:gd name="T17" fmla="*/ 21 h 29"/>
                <a:gd name="T18" fmla="*/ 8 w 30"/>
                <a:gd name="T1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9">
                  <a:moveTo>
                    <a:pt x="24" y="5"/>
                  </a:moveTo>
                  <a:cubicBezTo>
                    <a:pt x="19" y="0"/>
                    <a:pt x="11" y="0"/>
                    <a:pt x="6" y="5"/>
                  </a:cubicBezTo>
                  <a:cubicBezTo>
                    <a:pt x="0" y="10"/>
                    <a:pt x="0" y="19"/>
                    <a:pt x="6" y="24"/>
                  </a:cubicBezTo>
                  <a:cubicBezTo>
                    <a:pt x="11" y="29"/>
                    <a:pt x="19" y="29"/>
                    <a:pt x="24" y="24"/>
                  </a:cubicBezTo>
                  <a:cubicBezTo>
                    <a:pt x="30" y="19"/>
                    <a:pt x="30" y="10"/>
                    <a:pt x="24" y="5"/>
                  </a:cubicBezTo>
                  <a:close/>
                  <a:moveTo>
                    <a:pt x="8" y="21"/>
                  </a:moveTo>
                  <a:cubicBezTo>
                    <a:pt x="5" y="18"/>
                    <a:pt x="5" y="12"/>
                    <a:pt x="8" y="8"/>
                  </a:cubicBezTo>
                  <a:cubicBezTo>
                    <a:pt x="12" y="4"/>
                    <a:pt x="18" y="4"/>
                    <a:pt x="22" y="8"/>
                  </a:cubicBezTo>
                  <a:cubicBezTo>
                    <a:pt x="25" y="12"/>
                    <a:pt x="25" y="18"/>
                    <a:pt x="22" y="21"/>
                  </a:cubicBezTo>
                  <a:cubicBezTo>
                    <a:pt x="18" y="25"/>
                    <a:pt x="12" y="25"/>
                    <a:pt x="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0" name="Freeform 195"/>
            <p:cNvSpPr>
              <a:spLocks/>
            </p:cNvSpPr>
            <p:nvPr/>
          </p:nvSpPr>
          <p:spPr bwMode="auto">
            <a:xfrm>
              <a:off x="9567762" y="3774981"/>
              <a:ext cx="14996" cy="14996"/>
            </a:xfrm>
            <a:custGeom>
              <a:avLst/>
              <a:gdLst>
                <a:gd name="T0" fmla="*/ 17 w 56"/>
                <a:gd name="T1" fmla="*/ 43 h 55"/>
                <a:gd name="T2" fmla="*/ 18 w 56"/>
                <a:gd name="T3" fmla="*/ 18 h 55"/>
                <a:gd name="T4" fmla="*/ 43 w 56"/>
                <a:gd name="T5" fmla="*/ 17 h 55"/>
                <a:gd name="T6" fmla="*/ 49 w 56"/>
                <a:gd name="T7" fmla="*/ 26 h 55"/>
                <a:gd name="T8" fmla="*/ 56 w 56"/>
                <a:gd name="T9" fmla="*/ 23 h 55"/>
                <a:gd name="T10" fmla="*/ 48 w 56"/>
                <a:gd name="T11" fmla="*/ 12 h 55"/>
                <a:gd name="T12" fmla="*/ 11 w 56"/>
                <a:gd name="T13" fmla="*/ 12 h 55"/>
                <a:gd name="T14" fmla="*/ 10 w 56"/>
                <a:gd name="T15" fmla="*/ 47 h 55"/>
                <a:gd name="T16" fmla="*/ 23 w 56"/>
                <a:gd name="T17" fmla="*/ 55 h 55"/>
                <a:gd name="T18" fmla="*/ 26 w 56"/>
                <a:gd name="T19" fmla="*/ 49 h 55"/>
                <a:gd name="T20" fmla="*/ 17 w 56"/>
                <a:gd name="T21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5">
                  <a:moveTo>
                    <a:pt x="17" y="43"/>
                  </a:moveTo>
                  <a:cubicBezTo>
                    <a:pt x="10" y="36"/>
                    <a:pt x="9" y="26"/>
                    <a:pt x="18" y="18"/>
                  </a:cubicBezTo>
                  <a:cubicBezTo>
                    <a:pt x="25" y="11"/>
                    <a:pt x="35" y="9"/>
                    <a:pt x="43" y="17"/>
                  </a:cubicBezTo>
                  <a:cubicBezTo>
                    <a:pt x="47" y="20"/>
                    <a:pt x="48" y="24"/>
                    <a:pt x="49" y="26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0"/>
                    <a:pt x="52" y="16"/>
                    <a:pt x="48" y="12"/>
                  </a:cubicBezTo>
                  <a:cubicBezTo>
                    <a:pt x="37" y="0"/>
                    <a:pt x="22" y="1"/>
                    <a:pt x="11" y="12"/>
                  </a:cubicBezTo>
                  <a:cubicBezTo>
                    <a:pt x="0" y="22"/>
                    <a:pt x="0" y="37"/>
                    <a:pt x="10" y="47"/>
                  </a:cubicBezTo>
                  <a:cubicBezTo>
                    <a:pt x="15" y="52"/>
                    <a:pt x="20" y="54"/>
                    <a:pt x="23" y="5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4" y="48"/>
                    <a:pt x="20" y="47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01" name="组合 300"/>
          <p:cNvGrpSpPr>
            <a:grpSpLocks/>
          </p:cNvGrpSpPr>
          <p:nvPr/>
        </p:nvGrpSpPr>
        <p:grpSpPr>
          <a:xfrm>
            <a:off x="2006819" y="5624730"/>
            <a:ext cx="720000" cy="720000"/>
            <a:chOff x="6298656" y="5345551"/>
            <a:chExt cx="502863" cy="502863"/>
          </a:xfrm>
        </p:grpSpPr>
        <p:sp>
          <p:nvSpPr>
            <p:cNvPr id="302" name="Oval 42"/>
            <p:cNvSpPr>
              <a:spLocks noChangeArrowheads="1"/>
            </p:cNvSpPr>
            <p:nvPr/>
          </p:nvSpPr>
          <p:spPr bwMode="auto">
            <a:xfrm>
              <a:off x="6298656" y="534555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3" name="Freeform 196"/>
            <p:cNvSpPr>
              <a:spLocks/>
            </p:cNvSpPr>
            <p:nvPr/>
          </p:nvSpPr>
          <p:spPr bwMode="auto">
            <a:xfrm>
              <a:off x="6390631" y="5658466"/>
              <a:ext cx="98973" cy="96974"/>
            </a:xfrm>
            <a:custGeom>
              <a:avLst/>
              <a:gdLst>
                <a:gd name="T0" fmla="*/ 17 w 374"/>
                <a:gd name="T1" fmla="*/ 366 h 366"/>
                <a:gd name="T2" fmla="*/ 364 w 374"/>
                <a:gd name="T3" fmla="*/ 18 h 366"/>
                <a:gd name="T4" fmla="*/ 374 w 374"/>
                <a:gd name="T5" fmla="*/ 8 h 366"/>
                <a:gd name="T6" fmla="*/ 366 w 374"/>
                <a:gd name="T7" fmla="*/ 0 h 366"/>
                <a:gd name="T8" fmla="*/ 356 w 374"/>
                <a:gd name="T9" fmla="*/ 10 h 366"/>
                <a:gd name="T10" fmla="*/ 0 w 374"/>
                <a:gd name="T11" fmla="*/ 366 h 366"/>
                <a:gd name="T12" fmla="*/ 17 w 374"/>
                <a:gd name="T13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366">
                  <a:moveTo>
                    <a:pt x="17" y="366"/>
                  </a:moveTo>
                  <a:cubicBezTo>
                    <a:pt x="364" y="18"/>
                    <a:pt x="364" y="18"/>
                    <a:pt x="364" y="18"/>
                  </a:cubicBezTo>
                  <a:cubicBezTo>
                    <a:pt x="370" y="13"/>
                    <a:pt x="374" y="8"/>
                    <a:pt x="374" y="8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66" y="0"/>
                    <a:pt x="361" y="4"/>
                    <a:pt x="356" y="10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5" y="366"/>
                    <a:pt x="11" y="366"/>
                    <a:pt x="17" y="36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4" name="Freeform 197"/>
            <p:cNvSpPr>
              <a:spLocks/>
            </p:cNvSpPr>
            <p:nvPr/>
          </p:nvSpPr>
          <p:spPr bwMode="auto">
            <a:xfrm>
              <a:off x="6658558" y="5438526"/>
              <a:ext cx="50986" cy="50986"/>
            </a:xfrm>
            <a:custGeom>
              <a:avLst/>
              <a:gdLst>
                <a:gd name="T0" fmla="*/ 162 w 192"/>
                <a:gd name="T1" fmla="*/ 192 h 192"/>
                <a:gd name="T2" fmla="*/ 154 w 192"/>
                <a:gd name="T3" fmla="*/ 185 h 192"/>
                <a:gd name="T4" fmla="*/ 7 w 192"/>
                <a:gd name="T5" fmla="*/ 38 h 192"/>
                <a:gd name="T6" fmla="*/ 1 w 192"/>
                <a:gd name="T7" fmla="*/ 30 h 192"/>
                <a:gd name="T8" fmla="*/ 30 w 192"/>
                <a:gd name="T9" fmla="*/ 0 h 192"/>
                <a:gd name="T10" fmla="*/ 38 w 192"/>
                <a:gd name="T11" fmla="*/ 7 h 192"/>
                <a:gd name="T12" fmla="*/ 185 w 192"/>
                <a:gd name="T13" fmla="*/ 154 h 192"/>
                <a:gd name="T14" fmla="*/ 192 w 192"/>
                <a:gd name="T15" fmla="*/ 162 h 192"/>
                <a:gd name="T16" fmla="*/ 162 w 192"/>
                <a:gd name="T1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62" y="192"/>
                  </a:moveTo>
                  <a:cubicBezTo>
                    <a:pt x="162" y="192"/>
                    <a:pt x="158" y="189"/>
                    <a:pt x="154" y="185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" y="34"/>
                    <a:pt x="0" y="31"/>
                    <a:pt x="1" y="3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4" y="3"/>
                    <a:pt x="38" y="7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9" y="158"/>
                    <a:pt x="192" y="161"/>
                    <a:pt x="192" y="162"/>
                  </a:cubicBezTo>
                  <a:lnTo>
                    <a:pt x="162" y="192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5" name="Freeform 198"/>
            <p:cNvSpPr>
              <a:spLocks noEditPoints="1"/>
            </p:cNvSpPr>
            <p:nvPr/>
          </p:nvSpPr>
          <p:spPr bwMode="auto">
            <a:xfrm>
              <a:off x="6395630" y="5456521"/>
              <a:ext cx="295919" cy="295919"/>
            </a:xfrm>
            <a:custGeom>
              <a:avLst/>
              <a:gdLst>
                <a:gd name="T0" fmla="*/ 987 w 1122"/>
                <a:gd name="T1" fmla="*/ 313 h 1122"/>
                <a:gd name="T2" fmla="*/ 911 w 1122"/>
                <a:gd name="T3" fmla="*/ 238 h 1122"/>
                <a:gd name="T4" fmla="*/ 1112 w 1122"/>
                <a:gd name="T5" fmla="*/ 37 h 1122"/>
                <a:gd name="T6" fmla="*/ 1121 w 1122"/>
                <a:gd name="T7" fmla="*/ 26 h 1122"/>
                <a:gd name="T8" fmla="*/ 1097 w 1122"/>
                <a:gd name="T9" fmla="*/ 1 h 1122"/>
                <a:gd name="T10" fmla="*/ 1085 w 1122"/>
                <a:gd name="T11" fmla="*/ 10 h 1122"/>
                <a:gd name="T12" fmla="*/ 884 w 1122"/>
                <a:gd name="T13" fmla="*/ 211 h 1122"/>
                <a:gd name="T14" fmla="*/ 809 w 1122"/>
                <a:gd name="T15" fmla="*/ 135 h 1122"/>
                <a:gd name="T16" fmla="*/ 788 w 1122"/>
                <a:gd name="T17" fmla="*/ 139 h 1122"/>
                <a:gd name="T18" fmla="*/ 322 w 1122"/>
                <a:gd name="T19" fmla="*/ 605 h 1122"/>
                <a:gd name="T20" fmla="*/ 319 w 1122"/>
                <a:gd name="T21" fmla="*/ 625 h 1122"/>
                <a:gd name="T22" fmla="*/ 355 w 1122"/>
                <a:gd name="T23" fmla="*/ 661 h 1122"/>
                <a:gd name="T24" fmla="*/ 270 w 1122"/>
                <a:gd name="T25" fmla="*/ 745 h 1122"/>
                <a:gd name="T26" fmla="*/ 265 w 1122"/>
                <a:gd name="T27" fmla="*/ 760 h 1122"/>
                <a:gd name="T28" fmla="*/ 309 w 1122"/>
                <a:gd name="T29" fmla="*/ 804 h 1122"/>
                <a:gd name="T30" fmla="*/ 10 w 1122"/>
                <a:gd name="T31" fmla="*/ 1104 h 1122"/>
                <a:gd name="T32" fmla="*/ 0 w 1122"/>
                <a:gd name="T33" fmla="*/ 1114 h 1122"/>
                <a:gd name="T34" fmla="*/ 8 w 1122"/>
                <a:gd name="T35" fmla="*/ 1122 h 1122"/>
                <a:gd name="T36" fmla="*/ 18 w 1122"/>
                <a:gd name="T37" fmla="*/ 1112 h 1122"/>
                <a:gd name="T38" fmla="*/ 318 w 1122"/>
                <a:gd name="T39" fmla="*/ 813 h 1122"/>
                <a:gd name="T40" fmla="*/ 362 w 1122"/>
                <a:gd name="T41" fmla="*/ 857 h 1122"/>
                <a:gd name="T42" fmla="*/ 377 w 1122"/>
                <a:gd name="T43" fmla="*/ 852 h 1122"/>
                <a:gd name="T44" fmla="*/ 461 w 1122"/>
                <a:gd name="T45" fmla="*/ 768 h 1122"/>
                <a:gd name="T46" fmla="*/ 497 w 1122"/>
                <a:gd name="T47" fmla="*/ 803 h 1122"/>
                <a:gd name="T48" fmla="*/ 517 w 1122"/>
                <a:gd name="T49" fmla="*/ 800 h 1122"/>
                <a:gd name="T50" fmla="*/ 983 w 1122"/>
                <a:gd name="T51" fmla="*/ 334 h 1122"/>
                <a:gd name="T52" fmla="*/ 987 w 1122"/>
                <a:gd name="T53" fmla="*/ 313 h 1122"/>
                <a:gd name="T54" fmla="*/ 519 w 1122"/>
                <a:gd name="T55" fmla="*/ 765 h 1122"/>
                <a:gd name="T56" fmla="*/ 495 w 1122"/>
                <a:gd name="T57" fmla="*/ 765 h 1122"/>
                <a:gd name="T58" fmla="*/ 357 w 1122"/>
                <a:gd name="T59" fmla="*/ 627 h 1122"/>
                <a:gd name="T60" fmla="*/ 357 w 1122"/>
                <a:gd name="T61" fmla="*/ 603 h 1122"/>
                <a:gd name="T62" fmla="*/ 787 w 1122"/>
                <a:gd name="T63" fmla="*/ 174 h 1122"/>
                <a:gd name="T64" fmla="*/ 811 w 1122"/>
                <a:gd name="T65" fmla="*/ 174 h 1122"/>
                <a:gd name="T66" fmla="*/ 948 w 1122"/>
                <a:gd name="T67" fmla="*/ 311 h 1122"/>
                <a:gd name="T68" fmla="*/ 948 w 1122"/>
                <a:gd name="T69" fmla="*/ 335 h 1122"/>
                <a:gd name="T70" fmla="*/ 519 w 1122"/>
                <a:gd name="T71" fmla="*/ 765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2" h="1122">
                  <a:moveTo>
                    <a:pt x="987" y="313"/>
                  </a:moveTo>
                  <a:cubicBezTo>
                    <a:pt x="911" y="238"/>
                    <a:pt x="911" y="238"/>
                    <a:pt x="911" y="238"/>
                  </a:cubicBezTo>
                  <a:cubicBezTo>
                    <a:pt x="1112" y="37"/>
                    <a:pt x="1112" y="37"/>
                    <a:pt x="1112" y="37"/>
                  </a:cubicBezTo>
                  <a:cubicBezTo>
                    <a:pt x="1118" y="31"/>
                    <a:pt x="1122" y="26"/>
                    <a:pt x="1121" y="26"/>
                  </a:cubicBezTo>
                  <a:cubicBezTo>
                    <a:pt x="1097" y="1"/>
                    <a:pt x="1097" y="1"/>
                    <a:pt x="1097" y="1"/>
                  </a:cubicBezTo>
                  <a:cubicBezTo>
                    <a:pt x="1096" y="0"/>
                    <a:pt x="1091" y="4"/>
                    <a:pt x="1085" y="10"/>
                  </a:cubicBezTo>
                  <a:cubicBezTo>
                    <a:pt x="884" y="211"/>
                    <a:pt x="884" y="211"/>
                    <a:pt x="884" y="211"/>
                  </a:cubicBezTo>
                  <a:cubicBezTo>
                    <a:pt x="809" y="135"/>
                    <a:pt x="809" y="135"/>
                    <a:pt x="809" y="135"/>
                  </a:cubicBezTo>
                  <a:cubicBezTo>
                    <a:pt x="804" y="131"/>
                    <a:pt x="795" y="132"/>
                    <a:pt x="788" y="139"/>
                  </a:cubicBezTo>
                  <a:cubicBezTo>
                    <a:pt x="322" y="605"/>
                    <a:pt x="322" y="605"/>
                    <a:pt x="322" y="605"/>
                  </a:cubicBezTo>
                  <a:cubicBezTo>
                    <a:pt x="316" y="612"/>
                    <a:pt x="314" y="621"/>
                    <a:pt x="319" y="625"/>
                  </a:cubicBezTo>
                  <a:cubicBezTo>
                    <a:pt x="355" y="661"/>
                    <a:pt x="355" y="661"/>
                    <a:pt x="355" y="661"/>
                  </a:cubicBezTo>
                  <a:cubicBezTo>
                    <a:pt x="270" y="745"/>
                    <a:pt x="270" y="745"/>
                    <a:pt x="270" y="745"/>
                  </a:cubicBezTo>
                  <a:cubicBezTo>
                    <a:pt x="265" y="751"/>
                    <a:pt x="262" y="757"/>
                    <a:pt x="265" y="760"/>
                  </a:cubicBezTo>
                  <a:cubicBezTo>
                    <a:pt x="309" y="804"/>
                    <a:pt x="309" y="804"/>
                    <a:pt x="309" y="804"/>
                  </a:cubicBezTo>
                  <a:cubicBezTo>
                    <a:pt x="10" y="1104"/>
                    <a:pt x="10" y="1104"/>
                    <a:pt x="10" y="1104"/>
                  </a:cubicBezTo>
                  <a:cubicBezTo>
                    <a:pt x="4" y="1109"/>
                    <a:pt x="0" y="1114"/>
                    <a:pt x="0" y="1114"/>
                  </a:cubicBezTo>
                  <a:cubicBezTo>
                    <a:pt x="8" y="1122"/>
                    <a:pt x="8" y="1122"/>
                    <a:pt x="8" y="1122"/>
                  </a:cubicBezTo>
                  <a:cubicBezTo>
                    <a:pt x="8" y="1122"/>
                    <a:pt x="13" y="1118"/>
                    <a:pt x="18" y="1112"/>
                  </a:cubicBezTo>
                  <a:cubicBezTo>
                    <a:pt x="318" y="813"/>
                    <a:pt x="318" y="813"/>
                    <a:pt x="318" y="813"/>
                  </a:cubicBezTo>
                  <a:cubicBezTo>
                    <a:pt x="362" y="857"/>
                    <a:pt x="362" y="857"/>
                    <a:pt x="362" y="857"/>
                  </a:cubicBezTo>
                  <a:cubicBezTo>
                    <a:pt x="365" y="860"/>
                    <a:pt x="371" y="857"/>
                    <a:pt x="377" y="852"/>
                  </a:cubicBezTo>
                  <a:cubicBezTo>
                    <a:pt x="461" y="768"/>
                    <a:pt x="461" y="768"/>
                    <a:pt x="461" y="768"/>
                  </a:cubicBezTo>
                  <a:cubicBezTo>
                    <a:pt x="497" y="803"/>
                    <a:pt x="497" y="803"/>
                    <a:pt x="497" y="803"/>
                  </a:cubicBezTo>
                  <a:cubicBezTo>
                    <a:pt x="502" y="808"/>
                    <a:pt x="511" y="807"/>
                    <a:pt x="517" y="800"/>
                  </a:cubicBezTo>
                  <a:cubicBezTo>
                    <a:pt x="983" y="334"/>
                    <a:pt x="983" y="334"/>
                    <a:pt x="983" y="334"/>
                  </a:cubicBezTo>
                  <a:cubicBezTo>
                    <a:pt x="990" y="327"/>
                    <a:pt x="992" y="318"/>
                    <a:pt x="987" y="313"/>
                  </a:cubicBezTo>
                  <a:close/>
                  <a:moveTo>
                    <a:pt x="519" y="765"/>
                  </a:moveTo>
                  <a:cubicBezTo>
                    <a:pt x="512" y="772"/>
                    <a:pt x="501" y="772"/>
                    <a:pt x="495" y="765"/>
                  </a:cubicBezTo>
                  <a:cubicBezTo>
                    <a:pt x="357" y="627"/>
                    <a:pt x="357" y="627"/>
                    <a:pt x="357" y="627"/>
                  </a:cubicBezTo>
                  <a:cubicBezTo>
                    <a:pt x="351" y="621"/>
                    <a:pt x="351" y="610"/>
                    <a:pt x="357" y="603"/>
                  </a:cubicBezTo>
                  <a:cubicBezTo>
                    <a:pt x="787" y="174"/>
                    <a:pt x="787" y="174"/>
                    <a:pt x="787" y="174"/>
                  </a:cubicBezTo>
                  <a:cubicBezTo>
                    <a:pt x="794" y="167"/>
                    <a:pt x="804" y="167"/>
                    <a:pt x="811" y="174"/>
                  </a:cubicBezTo>
                  <a:cubicBezTo>
                    <a:pt x="948" y="311"/>
                    <a:pt x="948" y="311"/>
                    <a:pt x="948" y="311"/>
                  </a:cubicBezTo>
                  <a:cubicBezTo>
                    <a:pt x="955" y="318"/>
                    <a:pt x="955" y="329"/>
                    <a:pt x="948" y="335"/>
                  </a:cubicBezTo>
                  <a:lnTo>
                    <a:pt x="519" y="76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6" name="Freeform 199"/>
            <p:cNvSpPr>
              <a:spLocks/>
            </p:cNvSpPr>
            <p:nvPr/>
          </p:nvSpPr>
          <p:spPr bwMode="auto">
            <a:xfrm>
              <a:off x="6490604" y="5552494"/>
              <a:ext cx="113969" cy="104972"/>
            </a:xfrm>
            <a:custGeom>
              <a:avLst/>
              <a:gdLst>
                <a:gd name="T0" fmla="*/ 402 w 431"/>
                <a:gd name="T1" fmla="*/ 112 h 399"/>
                <a:gd name="T2" fmla="*/ 344 w 431"/>
                <a:gd name="T3" fmla="*/ 75 h 399"/>
                <a:gd name="T4" fmla="*/ 288 w 431"/>
                <a:gd name="T5" fmla="*/ 28 h 399"/>
                <a:gd name="T6" fmla="*/ 270 w 431"/>
                <a:gd name="T7" fmla="*/ 15 h 399"/>
                <a:gd name="T8" fmla="*/ 249 w 431"/>
                <a:gd name="T9" fmla="*/ 1 h 399"/>
                <a:gd name="T10" fmla="*/ 247 w 431"/>
                <a:gd name="T11" fmla="*/ 0 h 399"/>
                <a:gd name="T12" fmla="*/ 6 w 431"/>
                <a:gd name="T13" fmla="*/ 241 h 399"/>
                <a:gd name="T14" fmla="*/ 6 w 431"/>
                <a:gd name="T15" fmla="*/ 263 h 399"/>
                <a:gd name="T16" fmla="*/ 136 w 431"/>
                <a:gd name="T17" fmla="*/ 393 h 399"/>
                <a:gd name="T18" fmla="*/ 159 w 431"/>
                <a:gd name="T19" fmla="*/ 393 h 399"/>
                <a:gd name="T20" fmla="*/ 431 w 431"/>
                <a:gd name="T21" fmla="*/ 121 h 399"/>
                <a:gd name="T22" fmla="*/ 402 w 431"/>
                <a:gd name="T23" fmla="*/ 11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399">
                  <a:moveTo>
                    <a:pt x="402" y="112"/>
                  </a:moveTo>
                  <a:cubicBezTo>
                    <a:pt x="381" y="103"/>
                    <a:pt x="362" y="89"/>
                    <a:pt x="344" y="75"/>
                  </a:cubicBezTo>
                  <a:cubicBezTo>
                    <a:pt x="325" y="59"/>
                    <a:pt x="307" y="43"/>
                    <a:pt x="288" y="28"/>
                  </a:cubicBezTo>
                  <a:cubicBezTo>
                    <a:pt x="282" y="24"/>
                    <a:pt x="276" y="19"/>
                    <a:pt x="270" y="15"/>
                  </a:cubicBezTo>
                  <a:cubicBezTo>
                    <a:pt x="263" y="10"/>
                    <a:pt x="256" y="5"/>
                    <a:pt x="249" y="1"/>
                  </a:cubicBezTo>
                  <a:cubicBezTo>
                    <a:pt x="248" y="1"/>
                    <a:pt x="248" y="0"/>
                    <a:pt x="247" y="0"/>
                  </a:cubicBezTo>
                  <a:cubicBezTo>
                    <a:pt x="6" y="241"/>
                    <a:pt x="6" y="241"/>
                    <a:pt x="6" y="241"/>
                  </a:cubicBezTo>
                  <a:cubicBezTo>
                    <a:pt x="0" y="247"/>
                    <a:pt x="0" y="257"/>
                    <a:pt x="6" y="263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42" y="399"/>
                    <a:pt x="152" y="399"/>
                    <a:pt x="159" y="393"/>
                  </a:cubicBezTo>
                  <a:cubicBezTo>
                    <a:pt x="431" y="121"/>
                    <a:pt x="431" y="121"/>
                    <a:pt x="431" y="121"/>
                  </a:cubicBezTo>
                  <a:cubicBezTo>
                    <a:pt x="421" y="119"/>
                    <a:pt x="412" y="116"/>
                    <a:pt x="402" y="11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07" name="组合 306"/>
          <p:cNvGrpSpPr>
            <a:grpSpLocks/>
          </p:cNvGrpSpPr>
          <p:nvPr/>
        </p:nvGrpSpPr>
        <p:grpSpPr>
          <a:xfrm>
            <a:off x="3130705" y="5605236"/>
            <a:ext cx="720000" cy="720000"/>
            <a:chOff x="6904490" y="5345551"/>
            <a:chExt cx="502863" cy="502863"/>
          </a:xfrm>
        </p:grpSpPr>
        <p:sp>
          <p:nvSpPr>
            <p:cNvPr id="308" name="Oval 43"/>
            <p:cNvSpPr>
              <a:spLocks noChangeArrowheads="1"/>
            </p:cNvSpPr>
            <p:nvPr/>
          </p:nvSpPr>
          <p:spPr bwMode="auto">
            <a:xfrm>
              <a:off x="6904490" y="534555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09" name="Freeform 200"/>
            <p:cNvSpPr>
              <a:spLocks/>
            </p:cNvSpPr>
            <p:nvPr/>
          </p:nvSpPr>
          <p:spPr bwMode="auto">
            <a:xfrm>
              <a:off x="7080442" y="5529501"/>
              <a:ext cx="72980" cy="42989"/>
            </a:xfrm>
            <a:custGeom>
              <a:avLst/>
              <a:gdLst>
                <a:gd name="T0" fmla="*/ 9 w 278"/>
                <a:gd name="T1" fmla="*/ 96 h 163"/>
                <a:gd name="T2" fmla="*/ 59 w 278"/>
                <a:gd name="T3" fmla="*/ 93 h 163"/>
                <a:gd name="T4" fmla="*/ 162 w 278"/>
                <a:gd name="T5" fmla="*/ 97 h 163"/>
                <a:gd name="T6" fmla="*/ 278 w 278"/>
                <a:gd name="T7" fmla="*/ 163 h 163"/>
                <a:gd name="T8" fmla="*/ 278 w 278"/>
                <a:gd name="T9" fmla="*/ 0 h 163"/>
                <a:gd name="T10" fmla="*/ 26 w 278"/>
                <a:gd name="T11" fmla="*/ 0 h 163"/>
                <a:gd name="T12" fmla="*/ 0 w 278"/>
                <a:gd name="T13" fmla="*/ 15 h 163"/>
                <a:gd name="T14" fmla="*/ 0 w 278"/>
                <a:gd name="T15" fmla="*/ 96 h 163"/>
                <a:gd name="T16" fmla="*/ 9 w 278"/>
                <a:gd name="T17" fmla="*/ 9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163">
                  <a:moveTo>
                    <a:pt x="9" y="96"/>
                  </a:moveTo>
                  <a:cubicBezTo>
                    <a:pt x="25" y="96"/>
                    <a:pt x="42" y="95"/>
                    <a:pt x="59" y="93"/>
                  </a:cubicBezTo>
                  <a:cubicBezTo>
                    <a:pt x="93" y="90"/>
                    <a:pt x="128" y="88"/>
                    <a:pt x="162" y="97"/>
                  </a:cubicBezTo>
                  <a:cubicBezTo>
                    <a:pt x="204" y="107"/>
                    <a:pt x="242" y="135"/>
                    <a:pt x="278" y="163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7"/>
                    <a:pt x="0" y="1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3" y="96"/>
                    <a:pt x="6" y="96"/>
                    <a:pt x="9" y="9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0" name="Freeform 201"/>
            <p:cNvSpPr>
              <a:spLocks/>
            </p:cNvSpPr>
            <p:nvPr/>
          </p:nvSpPr>
          <p:spPr bwMode="auto">
            <a:xfrm>
              <a:off x="7080442" y="5569490"/>
              <a:ext cx="72980" cy="31991"/>
            </a:xfrm>
            <a:custGeom>
              <a:avLst/>
              <a:gdLst>
                <a:gd name="T0" fmla="*/ 254 w 278"/>
                <a:gd name="T1" fmla="*/ 65 h 120"/>
                <a:gd name="T2" fmla="*/ 192 w 278"/>
                <a:gd name="T3" fmla="*/ 22 h 120"/>
                <a:gd name="T4" fmla="*/ 188 w 278"/>
                <a:gd name="T5" fmla="*/ 20 h 120"/>
                <a:gd name="T6" fmla="*/ 187 w 278"/>
                <a:gd name="T7" fmla="*/ 20 h 120"/>
                <a:gd name="T8" fmla="*/ 177 w 278"/>
                <a:gd name="T9" fmla="*/ 15 h 120"/>
                <a:gd name="T10" fmla="*/ 157 w 278"/>
                <a:gd name="T11" fmla="*/ 7 h 120"/>
                <a:gd name="T12" fmla="*/ 146 w 278"/>
                <a:gd name="T13" fmla="*/ 4 h 120"/>
                <a:gd name="T14" fmla="*/ 141 w 278"/>
                <a:gd name="T15" fmla="*/ 4 h 120"/>
                <a:gd name="T16" fmla="*/ 141 w 278"/>
                <a:gd name="T17" fmla="*/ 3 h 120"/>
                <a:gd name="T18" fmla="*/ 121 w 278"/>
                <a:gd name="T19" fmla="*/ 2 h 120"/>
                <a:gd name="T20" fmla="*/ 39 w 278"/>
                <a:gd name="T21" fmla="*/ 6 h 120"/>
                <a:gd name="T22" fmla="*/ 0 w 278"/>
                <a:gd name="T23" fmla="*/ 7 h 120"/>
                <a:gd name="T24" fmla="*/ 0 w 278"/>
                <a:gd name="T25" fmla="*/ 120 h 120"/>
                <a:gd name="T26" fmla="*/ 278 w 278"/>
                <a:gd name="T27" fmla="*/ 120 h 120"/>
                <a:gd name="T28" fmla="*/ 278 w 278"/>
                <a:gd name="T29" fmla="*/ 84 h 120"/>
                <a:gd name="T30" fmla="*/ 254 w 278"/>
                <a:gd name="T31" fmla="*/ 6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120">
                  <a:moveTo>
                    <a:pt x="254" y="65"/>
                  </a:moveTo>
                  <a:cubicBezTo>
                    <a:pt x="234" y="50"/>
                    <a:pt x="213" y="34"/>
                    <a:pt x="192" y="22"/>
                  </a:cubicBezTo>
                  <a:cubicBezTo>
                    <a:pt x="190" y="21"/>
                    <a:pt x="189" y="21"/>
                    <a:pt x="188" y="20"/>
                  </a:cubicBezTo>
                  <a:cubicBezTo>
                    <a:pt x="188" y="20"/>
                    <a:pt x="187" y="20"/>
                    <a:pt x="187" y="20"/>
                  </a:cubicBezTo>
                  <a:cubicBezTo>
                    <a:pt x="184" y="18"/>
                    <a:pt x="181" y="16"/>
                    <a:pt x="177" y="15"/>
                  </a:cubicBezTo>
                  <a:cubicBezTo>
                    <a:pt x="171" y="12"/>
                    <a:pt x="164" y="9"/>
                    <a:pt x="157" y="7"/>
                  </a:cubicBezTo>
                  <a:cubicBezTo>
                    <a:pt x="154" y="6"/>
                    <a:pt x="150" y="5"/>
                    <a:pt x="146" y="4"/>
                  </a:cubicBezTo>
                  <a:cubicBezTo>
                    <a:pt x="144" y="4"/>
                    <a:pt x="143" y="4"/>
                    <a:pt x="141" y="4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34" y="3"/>
                    <a:pt x="128" y="2"/>
                    <a:pt x="121" y="2"/>
                  </a:cubicBezTo>
                  <a:cubicBezTo>
                    <a:pt x="94" y="0"/>
                    <a:pt x="66" y="4"/>
                    <a:pt x="39" y="6"/>
                  </a:cubicBezTo>
                  <a:cubicBezTo>
                    <a:pt x="26" y="7"/>
                    <a:pt x="13" y="7"/>
                    <a:pt x="0" y="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8" y="84"/>
                    <a:pt x="278" y="84"/>
                    <a:pt x="278" y="84"/>
                  </a:cubicBezTo>
                  <a:cubicBezTo>
                    <a:pt x="270" y="78"/>
                    <a:pt x="262" y="72"/>
                    <a:pt x="254" y="6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1" name="Freeform 202"/>
            <p:cNvSpPr>
              <a:spLocks/>
            </p:cNvSpPr>
            <p:nvPr/>
          </p:nvSpPr>
          <p:spPr bwMode="auto">
            <a:xfrm>
              <a:off x="7158421" y="5529501"/>
              <a:ext cx="73980" cy="36990"/>
            </a:xfrm>
            <a:custGeom>
              <a:avLst/>
              <a:gdLst>
                <a:gd name="T0" fmla="*/ 42 w 278"/>
                <a:gd name="T1" fmla="*/ 141 h 142"/>
                <a:gd name="T2" fmla="*/ 53 w 278"/>
                <a:gd name="T3" fmla="*/ 141 h 142"/>
                <a:gd name="T4" fmla="*/ 58 w 278"/>
                <a:gd name="T5" fmla="*/ 140 h 142"/>
                <a:gd name="T6" fmla="*/ 58 w 278"/>
                <a:gd name="T7" fmla="*/ 140 h 142"/>
                <a:gd name="T8" fmla="*/ 77 w 278"/>
                <a:gd name="T9" fmla="*/ 134 h 142"/>
                <a:gd name="T10" fmla="*/ 78 w 278"/>
                <a:gd name="T11" fmla="*/ 133 h 142"/>
                <a:gd name="T12" fmla="*/ 78 w 278"/>
                <a:gd name="T13" fmla="*/ 133 h 142"/>
                <a:gd name="T14" fmla="*/ 84 w 278"/>
                <a:gd name="T15" fmla="*/ 129 h 142"/>
                <a:gd name="T16" fmla="*/ 98 w 278"/>
                <a:gd name="T17" fmla="*/ 117 h 142"/>
                <a:gd name="T18" fmla="*/ 129 w 278"/>
                <a:gd name="T19" fmla="*/ 92 h 142"/>
                <a:gd name="T20" fmla="*/ 210 w 278"/>
                <a:gd name="T21" fmla="*/ 60 h 142"/>
                <a:gd name="T22" fmla="*/ 278 w 278"/>
                <a:gd name="T23" fmla="*/ 75 h 142"/>
                <a:gd name="T24" fmla="*/ 278 w 278"/>
                <a:gd name="T25" fmla="*/ 15 h 142"/>
                <a:gd name="T26" fmla="*/ 253 w 278"/>
                <a:gd name="T27" fmla="*/ 0 h 142"/>
                <a:gd name="T28" fmla="*/ 0 w 278"/>
                <a:gd name="T29" fmla="*/ 0 h 142"/>
                <a:gd name="T30" fmla="*/ 0 w 278"/>
                <a:gd name="T31" fmla="*/ 138 h 142"/>
                <a:gd name="T32" fmla="*/ 42 w 278"/>
                <a:gd name="T33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8" h="142">
                  <a:moveTo>
                    <a:pt x="42" y="141"/>
                  </a:moveTo>
                  <a:cubicBezTo>
                    <a:pt x="46" y="141"/>
                    <a:pt x="49" y="141"/>
                    <a:pt x="53" y="141"/>
                  </a:cubicBezTo>
                  <a:cubicBezTo>
                    <a:pt x="55" y="140"/>
                    <a:pt x="57" y="140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65" y="139"/>
                    <a:pt x="71" y="137"/>
                    <a:pt x="77" y="134"/>
                  </a:cubicBezTo>
                  <a:cubicBezTo>
                    <a:pt x="77" y="134"/>
                    <a:pt x="77" y="134"/>
                    <a:pt x="78" y="133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80" y="132"/>
                    <a:pt x="82" y="131"/>
                    <a:pt x="84" y="129"/>
                  </a:cubicBezTo>
                  <a:cubicBezTo>
                    <a:pt x="89" y="126"/>
                    <a:pt x="93" y="121"/>
                    <a:pt x="98" y="117"/>
                  </a:cubicBezTo>
                  <a:cubicBezTo>
                    <a:pt x="108" y="108"/>
                    <a:pt x="118" y="99"/>
                    <a:pt x="129" y="92"/>
                  </a:cubicBezTo>
                  <a:cubicBezTo>
                    <a:pt x="154" y="75"/>
                    <a:pt x="181" y="62"/>
                    <a:pt x="210" y="60"/>
                  </a:cubicBezTo>
                  <a:cubicBezTo>
                    <a:pt x="233" y="59"/>
                    <a:pt x="256" y="66"/>
                    <a:pt x="278" y="75"/>
                  </a:cubicBezTo>
                  <a:cubicBezTo>
                    <a:pt x="278" y="15"/>
                    <a:pt x="278" y="15"/>
                    <a:pt x="278" y="15"/>
                  </a:cubicBezTo>
                  <a:cubicBezTo>
                    <a:pt x="278" y="7"/>
                    <a:pt x="267" y="0"/>
                    <a:pt x="25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4" y="140"/>
                    <a:pt x="28" y="142"/>
                    <a:pt x="42" y="14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2" name="Freeform 203"/>
            <p:cNvSpPr>
              <a:spLocks/>
            </p:cNvSpPr>
            <p:nvPr/>
          </p:nvSpPr>
          <p:spPr bwMode="auto">
            <a:xfrm>
              <a:off x="7158421" y="5561492"/>
              <a:ext cx="73980" cy="39989"/>
            </a:xfrm>
            <a:custGeom>
              <a:avLst/>
              <a:gdLst>
                <a:gd name="T0" fmla="*/ 271 w 278"/>
                <a:gd name="T1" fmla="*/ 16 h 149"/>
                <a:gd name="T2" fmla="*/ 245 w 278"/>
                <a:gd name="T3" fmla="*/ 5 h 149"/>
                <a:gd name="T4" fmla="*/ 232 w 278"/>
                <a:gd name="T5" fmla="*/ 1 h 149"/>
                <a:gd name="T6" fmla="*/ 228 w 278"/>
                <a:gd name="T7" fmla="*/ 0 h 149"/>
                <a:gd name="T8" fmla="*/ 225 w 278"/>
                <a:gd name="T9" fmla="*/ 0 h 149"/>
                <a:gd name="T10" fmla="*/ 211 w 278"/>
                <a:gd name="T11" fmla="*/ 0 h 149"/>
                <a:gd name="T12" fmla="*/ 205 w 278"/>
                <a:gd name="T13" fmla="*/ 1 h 149"/>
                <a:gd name="T14" fmla="*/ 203 w 278"/>
                <a:gd name="T15" fmla="*/ 1 h 149"/>
                <a:gd name="T16" fmla="*/ 179 w 278"/>
                <a:gd name="T17" fmla="*/ 8 h 149"/>
                <a:gd name="T18" fmla="*/ 173 w 278"/>
                <a:gd name="T19" fmla="*/ 12 h 149"/>
                <a:gd name="T20" fmla="*/ 171 w 278"/>
                <a:gd name="T21" fmla="*/ 12 h 149"/>
                <a:gd name="T22" fmla="*/ 161 w 278"/>
                <a:gd name="T23" fmla="*/ 19 h 149"/>
                <a:gd name="T24" fmla="*/ 129 w 278"/>
                <a:gd name="T25" fmla="*/ 43 h 149"/>
                <a:gd name="T26" fmla="*/ 101 w 278"/>
                <a:gd name="T27" fmla="*/ 66 h 149"/>
                <a:gd name="T28" fmla="*/ 35 w 278"/>
                <a:gd name="T29" fmla="*/ 81 h 149"/>
                <a:gd name="T30" fmla="*/ 0 w 278"/>
                <a:gd name="T31" fmla="*/ 78 h 149"/>
                <a:gd name="T32" fmla="*/ 0 w 278"/>
                <a:gd name="T33" fmla="*/ 149 h 149"/>
                <a:gd name="T34" fmla="*/ 278 w 278"/>
                <a:gd name="T35" fmla="*/ 149 h 149"/>
                <a:gd name="T36" fmla="*/ 278 w 278"/>
                <a:gd name="T37" fmla="*/ 19 h 149"/>
                <a:gd name="T38" fmla="*/ 271 w 278"/>
                <a:gd name="T39" fmla="*/ 1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8" h="149">
                  <a:moveTo>
                    <a:pt x="271" y="16"/>
                  </a:moveTo>
                  <a:cubicBezTo>
                    <a:pt x="263" y="12"/>
                    <a:pt x="254" y="8"/>
                    <a:pt x="245" y="5"/>
                  </a:cubicBezTo>
                  <a:cubicBezTo>
                    <a:pt x="241" y="4"/>
                    <a:pt x="237" y="3"/>
                    <a:pt x="232" y="1"/>
                  </a:cubicBezTo>
                  <a:cubicBezTo>
                    <a:pt x="231" y="1"/>
                    <a:pt x="229" y="1"/>
                    <a:pt x="228" y="0"/>
                  </a:cubicBezTo>
                  <a:cubicBezTo>
                    <a:pt x="227" y="0"/>
                    <a:pt x="226" y="0"/>
                    <a:pt x="225" y="0"/>
                  </a:cubicBezTo>
                  <a:cubicBezTo>
                    <a:pt x="221" y="0"/>
                    <a:pt x="216" y="0"/>
                    <a:pt x="211" y="0"/>
                  </a:cubicBezTo>
                  <a:cubicBezTo>
                    <a:pt x="209" y="0"/>
                    <a:pt x="207" y="0"/>
                    <a:pt x="205" y="1"/>
                  </a:cubicBezTo>
                  <a:cubicBezTo>
                    <a:pt x="205" y="1"/>
                    <a:pt x="204" y="1"/>
                    <a:pt x="203" y="1"/>
                  </a:cubicBezTo>
                  <a:cubicBezTo>
                    <a:pt x="195" y="2"/>
                    <a:pt x="187" y="5"/>
                    <a:pt x="179" y="8"/>
                  </a:cubicBezTo>
                  <a:cubicBezTo>
                    <a:pt x="177" y="9"/>
                    <a:pt x="175" y="11"/>
                    <a:pt x="173" y="12"/>
                  </a:cubicBezTo>
                  <a:cubicBezTo>
                    <a:pt x="172" y="12"/>
                    <a:pt x="172" y="12"/>
                    <a:pt x="171" y="12"/>
                  </a:cubicBezTo>
                  <a:cubicBezTo>
                    <a:pt x="168" y="14"/>
                    <a:pt x="164" y="16"/>
                    <a:pt x="161" y="19"/>
                  </a:cubicBezTo>
                  <a:cubicBezTo>
                    <a:pt x="150" y="26"/>
                    <a:pt x="139" y="34"/>
                    <a:pt x="129" y="43"/>
                  </a:cubicBezTo>
                  <a:cubicBezTo>
                    <a:pt x="120" y="51"/>
                    <a:pt x="111" y="60"/>
                    <a:pt x="101" y="66"/>
                  </a:cubicBezTo>
                  <a:cubicBezTo>
                    <a:pt x="80" y="78"/>
                    <a:pt x="58" y="82"/>
                    <a:pt x="35" y="81"/>
                  </a:cubicBezTo>
                  <a:cubicBezTo>
                    <a:pt x="23" y="81"/>
                    <a:pt x="12" y="80"/>
                    <a:pt x="0" y="7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76" y="18"/>
                    <a:pt x="273" y="17"/>
                    <a:pt x="271" y="1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3" name="Freeform 204"/>
            <p:cNvSpPr>
              <a:spLocks/>
            </p:cNvSpPr>
            <p:nvPr/>
          </p:nvSpPr>
          <p:spPr bwMode="auto">
            <a:xfrm>
              <a:off x="7061448" y="5700454"/>
              <a:ext cx="6998" cy="53985"/>
            </a:xfrm>
            <a:custGeom>
              <a:avLst/>
              <a:gdLst>
                <a:gd name="T0" fmla="*/ 27 w 27"/>
                <a:gd name="T1" fmla="*/ 0 h 204"/>
                <a:gd name="T2" fmla="*/ 0 w 27"/>
                <a:gd name="T3" fmla="*/ 0 h 204"/>
                <a:gd name="T4" fmla="*/ 0 w 27"/>
                <a:gd name="T5" fmla="*/ 176 h 204"/>
                <a:gd name="T6" fmla="*/ 27 w 27"/>
                <a:gd name="T7" fmla="*/ 204 h 204"/>
                <a:gd name="T8" fmla="*/ 27 w 27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4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91"/>
                    <a:pt x="12" y="203"/>
                    <a:pt x="27" y="20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4" name="Rectangle 206"/>
            <p:cNvSpPr>
              <a:spLocks noChangeArrowheads="1"/>
            </p:cNvSpPr>
            <p:nvPr/>
          </p:nvSpPr>
          <p:spPr bwMode="auto">
            <a:xfrm>
              <a:off x="7072444" y="5700454"/>
              <a:ext cx="9997" cy="53985"/>
            </a:xfrm>
            <a:prstGeom prst="rect">
              <a:avLst/>
            </a:pr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5" name="Freeform 207"/>
            <p:cNvSpPr>
              <a:spLocks/>
            </p:cNvSpPr>
            <p:nvPr/>
          </p:nvSpPr>
          <p:spPr bwMode="auto">
            <a:xfrm>
              <a:off x="7086441" y="5700454"/>
              <a:ext cx="9997" cy="53985"/>
            </a:xfrm>
            <a:custGeom>
              <a:avLst/>
              <a:gdLst>
                <a:gd name="T0" fmla="*/ 0 w 36"/>
                <a:gd name="T1" fmla="*/ 0 h 204"/>
                <a:gd name="T2" fmla="*/ 0 w 36"/>
                <a:gd name="T3" fmla="*/ 204 h 204"/>
                <a:gd name="T4" fmla="*/ 8 w 36"/>
                <a:gd name="T5" fmla="*/ 204 h 204"/>
                <a:gd name="T6" fmla="*/ 36 w 36"/>
                <a:gd name="T7" fmla="*/ 176 h 204"/>
                <a:gd name="T8" fmla="*/ 36 w 36"/>
                <a:gd name="T9" fmla="*/ 0 h 204"/>
                <a:gd name="T10" fmla="*/ 0 w 36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04">
                  <a:moveTo>
                    <a:pt x="0" y="0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24" y="204"/>
                    <a:pt x="36" y="191"/>
                    <a:pt x="36" y="176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6" name="Freeform 208"/>
            <p:cNvSpPr>
              <a:spLocks/>
            </p:cNvSpPr>
            <p:nvPr/>
          </p:nvSpPr>
          <p:spPr bwMode="auto">
            <a:xfrm>
              <a:off x="7218405" y="5700454"/>
              <a:ext cx="6998" cy="53985"/>
            </a:xfrm>
            <a:custGeom>
              <a:avLst/>
              <a:gdLst>
                <a:gd name="T0" fmla="*/ 27 w 27"/>
                <a:gd name="T1" fmla="*/ 0 h 204"/>
                <a:gd name="T2" fmla="*/ 0 w 27"/>
                <a:gd name="T3" fmla="*/ 0 h 204"/>
                <a:gd name="T4" fmla="*/ 0 w 27"/>
                <a:gd name="T5" fmla="*/ 176 h 204"/>
                <a:gd name="T6" fmla="*/ 27 w 27"/>
                <a:gd name="T7" fmla="*/ 204 h 204"/>
                <a:gd name="T8" fmla="*/ 27 w 27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4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91"/>
                    <a:pt x="12" y="203"/>
                    <a:pt x="27" y="20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7" name="Rectangle 209"/>
            <p:cNvSpPr>
              <a:spLocks noChangeArrowheads="1"/>
            </p:cNvSpPr>
            <p:nvPr/>
          </p:nvSpPr>
          <p:spPr bwMode="auto">
            <a:xfrm>
              <a:off x="7229402" y="5700454"/>
              <a:ext cx="9997" cy="53985"/>
            </a:xfrm>
            <a:prstGeom prst="rect">
              <a:avLst/>
            </a:pr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8" name="Freeform 210"/>
            <p:cNvSpPr>
              <a:spLocks/>
            </p:cNvSpPr>
            <p:nvPr/>
          </p:nvSpPr>
          <p:spPr bwMode="auto">
            <a:xfrm>
              <a:off x="7244397" y="5700454"/>
              <a:ext cx="8998" cy="53985"/>
            </a:xfrm>
            <a:custGeom>
              <a:avLst/>
              <a:gdLst>
                <a:gd name="T0" fmla="*/ 0 w 36"/>
                <a:gd name="T1" fmla="*/ 0 h 204"/>
                <a:gd name="T2" fmla="*/ 0 w 36"/>
                <a:gd name="T3" fmla="*/ 204 h 204"/>
                <a:gd name="T4" fmla="*/ 8 w 36"/>
                <a:gd name="T5" fmla="*/ 204 h 204"/>
                <a:gd name="T6" fmla="*/ 36 w 36"/>
                <a:gd name="T7" fmla="*/ 176 h 204"/>
                <a:gd name="T8" fmla="*/ 36 w 36"/>
                <a:gd name="T9" fmla="*/ 0 h 204"/>
                <a:gd name="T10" fmla="*/ 0 w 36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04">
                  <a:moveTo>
                    <a:pt x="0" y="0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24" y="204"/>
                    <a:pt x="36" y="191"/>
                    <a:pt x="36" y="176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19" name="Freeform 211"/>
            <p:cNvSpPr>
              <a:spLocks noEditPoints="1"/>
            </p:cNvSpPr>
            <p:nvPr/>
          </p:nvSpPr>
          <p:spPr bwMode="auto">
            <a:xfrm>
              <a:off x="7053450" y="5607479"/>
              <a:ext cx="203944" cy="85977"/>
            </a:xfrm>
            <a:custGeom>
              <a:avLst/>
              <a:gdLst>
                <a:gd name="T0" fmla="*/ 745 w 771"/>
                <a:gd name="T1" fmla="*/ 0 h 326"/>
                <a:gd name="T2" fmla="*/ 26 w 771"/>
                <a:gd name="T3" fmla="*/ 0 h 326"/>
                <a:gd name="T4" fmla="*/ 0 w 771"/>
                <a:gd name="T5" fmla="*/ 10 h 326"/>
                <a:gd name="T6" fmla="*/ 0 w 771"/>
                <a:gd name="T7" fmla="*/ 315 h 326"/>
                <a:gd name="T8" fmla="*/ 26 w 771"/>
                <a:gd name="T9" fmla="*/ 326 h 326"/>
                <a:gd name="T10" fmla="*/ 745 w 771"/>
                <a:gd name="T11" fmla="*/ 326 h 326"/>
                <a:gd name="T12" fmla="*/ 771 w 771"/>
                <a:gd name="T13" fmla="*/ 315 h 326"/>
                <a:gd name="T14" fmla="*/ 771 w 771"/>
                <a:gd name="T15" fmla="*/ 10 h 326"/>
                <a:gd name="T16" fmla="*/ 745 w 771"/>
                <a:gd name="T17" fmla="*/ 0 h 326"/>
                <a:gd name="T18" fmla="*/ 90 w 771"/>
                <a:gd name="T19" fmla="*/ 183 h 326"/>
                <a:gd name="T20" fmla="*/ 23 w 771"/>
                <a:gd name="T21" fmla="*/ 115 h 326"/>
                <a:gd name="T22" fmla="*/ 90 w 771"/>
                <a:gd name="T23" fmla="*/ 48 h 326"/>
                <a:gd name="T24" fmla="*/ 158 w 771"/>
                <a:gd name="T25" fmla="*/ 115 h 326"/>
                <a:gd name="T26" fmla="*/ 90 w 771"/>
                <a:gd name="T27" fmla="*/ 183 h 326"/>
                <a:gd name="T28" fmla="*/ 685 w 771"/>
                <a:gd name="T29" fmla="*/ 183 h 326"/>
                <a:gd name="T30" fmla="*/ 618 w 771"/>
                <a:gd name="T31" fmla="*/ 115 h 326"/>
                <a:gd name="T32" fmla="*/ 685 w 771"/>
                <a:gd name="T33" fmla="*/ 48 h 326"/>
                <a:gd name="T34" fmla="*/ 753 w 771"/>
                <a:gd name="T35" fmla="*/ 115 h 326"/>
                <a:gd name="T36" fmla="*/ 685 w 771"/>
                <a:gd name="T37" fmla="*/ 18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1" h="326">
                  <a:moveTo>
                    <a:pt x="745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4"/>
                    <a:pt x="0" y="1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321"/>
                    <a:pt x="11" y="326"/>
                    <a:pt x="26" y="326"/>
                  </a:cubicBezTo>
                  <a:cubicBezTo>
                    <a:pt x="745" y="326"/>
                    <a:pt x="745" y="326"/>
                    <a:pt x="745" y="326"/>
                  </a:cubicBezTo>
                  <a:cubicBezTo>
                    <a:pt x="759" y="326"/>
                    <a:pt x="771" y="321"/>
                    <a:pt x="771" y="315"/>
                  </a:cubicBezTo>
                  <a:cubicBezTo>
                    <a:pt x="771" y="10"/>
                    <a:pt x="771" y="10"/>
                    <a:pt x="771" y="10"/>
                  </a:cubicBezTo>
                  <a:cubicBezTo>
                    <a:pt x="771" y="4"/>
                    <a:pt x="759" y="0"/>
                    <a:pt x="745" y="0"/>
                  </a:cubicBezTo>
                  <a:close/>
                  <a:moveTo>
                    <a:pt x="90" y="183"/>
                  </a:moveTo>
                  <a:cubicBezTo>
                    <a:pt x="53" y="183"/>
                    <a:pt x="23" y="153"/>
                    <a:pt x="23" y="115"/>
                  </a:cubicBezTo>
                  <a:cubicBezTo>
                    <a:pt x="23" y="78"/>
                    <a:pt x="53" y="48"/>
                    <a:pt x="90" y="48"/>
                  </a:cubicBezTo>
                  <a:cubicBezTo>
                    <a:pt x="128" y="48"/>
                    <a:pt x="158" y="78"/>
                    <a:pt x="158" y="115"/>
                  </a:cubicBezTo>
                  <a:cubicBezTo>
                    <a:pt x="158" y="153"/>
                    <a:pt x="128" y="183"/>
                    <a:pt x="90" y="183"/>
                  </a:cubicBezTo>
                  <a:close/>
                  <a:moveTo>
                    <a:pt x="685" y="183"/>
                  </a:moveTo>
                  <a:cubicBezTo>
                    <a:pt x="648" y="183"/>
                    <a:pt x="618" y="153"/>
                    <a:pt x="618" y="115"/>
                  </a:cubicBezTo>
                  <a:cubicBezTo>
                    <a:pt x="618" y="78"/>
                    <a:pt x="648" y="48"/>
                    <a:pt x="685" y="48"/>
                  </a:cubicBezTo>
                  <a:cubicBezTo>
                    <a:pt x="723" y="48"/>
                    <a:pt x="753" y="78"/>
                    <a:pt x="753" y="115"/>
                  </a:cubicBezTo>
                  <a:cubicBezTo>
                    <a:pt x="753" y="153"/>
                    <a:pt x="723" y="183"/>
                    <a:pt x="685" y="18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0" name="Freeform 212"/>
            <p:cNvSpPr>
              <a:spLocks/>
            </p:cNvSpPr>
            <p:nvPr/>
          </p:nvSpPr>
          <p:spPr bwMode="auto">
            <a:xfrm>
              <a:off x="7130429" y="5459520"/>
              <a:ext cx="50986" cy="50986"/>
            </a:xfrm>
            <a:custGeom>
              <a:avLst/>
              <a:gdLst>
                <a:gd name="T0" fmla="*/ 33 w 51"/>
                <a:gd name="T1" fmla="*/ 0 h 51"/>
                <a:gd name="T2" fmla="*/ 17 w 51"/>
                <a:gd name="T3" fmla="*/ 0 h 51"/>
                <a:gd name="T4" fmla="*/ 17 w 51"/>
                <a:gd name="T5" fmla="*/ 18 h 51"/>
                <a:gd name="T6" fmla="*/ 0 w 51"/>
                <a:gd name="T7" fmla="*/ 18 h 51"/>
                <a:gd name="T8" fmla="*/ 0 w 51"/>
                <a:gd name="T9" fmla="*/ 34 h 51"/>
                <a:gd name="T10" fmla="*/ 17 w 51"/>
                <a:gd name="T11" fmla="*/ 34 h 51"/>
                <a:gd name="T12" fmla="*/ 17 w 51"/>
                <a:gd name="T13" fmla="*/ 51 h 51"/>
                <a:gd name="T14" fmla="*/ 33 w 51"/>
                <a:gd name="T15" fmla="*/ 51 h 51"/>
                <a:gd name="T16" fmla="*/ 33 w 51"/>
                <a:gd name="T17" fmla="*/ 34 h 51"/>
                <a:gd name="T18" fmla="*/ 51 w 51"/>
                <a:gd name="T19" fmla="*/ 34 h 51"/>
                <a:gd name="T20" fmla="*/ 51 w 51"/>
                <a:gd name="T21" fmla="*/ 18 h 51"/>
                <a:gd name="T22" fmla="*/ 33 w 51"/>
                <a:gd name="T23" fmla="*/ 18 h 51"/>
                <a:gd name="T24" fmla="*/ 33 w 5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1">
                  <a:moveTo>
                    <a:pt x="33" y="0"/>
                  </a:moveTo>
                  <a:lnTo>
                    <a:pt x="17" y="0"/>
                  </a:lnTo>
                  <a:lnTo>
                    <a:pt x="17" y="18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17" y="51"/>
                  </a:lnTo>
                  <a:lnTo>
                    <a:pt x="33" y="51"/>
                  </a:lnTo>
                  <a:lnTo>
                    <a:pt x="33" y="34"/>
                  </a:lnTo>
                  <a:lnTo>
                    <a:pt x="51" y="34"/>
                  </a:lnTo>
                  <a:lnTo>
                    <a:pt x="51" y="18"/>
                  </a:lnTo>
                  <a:lnTo>
                    <a:pt x="33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1" name="Freeform 213"/>
            <p:cNvSpPr>
              <a:spLocks noEditPoints="1"/>
            </p:cNvSpPr>
            <p:nvPr/>
          </p:nvSpPr>
          <p:spPr bwMode="auto">
            <a:xfrm>
              <a:off x="7036454" y="5440525"/>
              <a:ext cx="238935" cy="259929"/>
            </a:xfrm>
            <a:custGeom>
              <a:avLst/>
              <a:gdLst>
                <a:gd name="T0" fmla="*/ 874 w 905"/>
                <a:gd name="T1" fmla="*/ 0 h 984"/>
                <a:gd name="T2" fmla="*/ 30 w 905"/>
                <a:gd name="T3" fmla="*/ 0 h 984"/>
                <a:gd name="T4" fmla="*/ 0 w 905"/>
                <a:gd name="T5" fmla="*/ 33 h 984"/>
                <a:gd name="T6" fmla="*/ 0 w 905"/>
                <a:gd name="T7" fmla="*/ 951 h 984"/>
                <a:gd name="T8" fmla="*/ 30 w 905"/>
                <a:gd name="T9" fmla="*/ 984 h 984"/>
                <a:gd name="T10" fmla="*/ 57 w 905"/>
                <a:gd name="T11" fmla="*/ 984 h 984"/>
                <a:gd name="T12" fmla="*/ 28 w 905"/>
                <a:gd name="T13" fmla="*/ 969 h 984"/>
                <a:gd name="T14" fmla="*/ 28 w 905"/>
                <a:gd name="T15" fmla="*/ 550 h 984"/>
                <a:gd name="T16" fmla="*/ 57 w 905"/>
                <a:gd name="T17" fmla="*/ 535 h 984"/>
                <a:gd name="T18" fmla="*/ 149 w 905"/>
                <a:gd name="T19" fmla="*/ 535 h 984"/>
                <a:gd name="T20" fmla="*/ 149 w 905"/>
                <a:gd name="T21" fmla="*/ 339 h 984"/>
                <a:gd name="T22" fmla="*/ 175 w 905"/>
                <a:gd name="T23" fmla="*/ 328 h 984"/>
                <a:gd name="T24" fmla="*/ 729 w 905"/>
                <a:gd name="T25" fmla="*/ 328 h 984"/>
                <a:gd name="T26" fmla="*/ 756 w 905"/>
                <a:gd name="T27" fmla="*/ 339 h 984"/>
                <a:gd name="T28" fmla="*/ 756 w 905"/>
                <a:gd name="T29" fmla="*/ 535 h 984"/>
                <a:gd name="T30" fmla="*/ 848 w 905"/>
                <a:gd name="T31" fmla="*/ 535 h 984"/>
                <a:gd name="T32" fmla="*/ 876 w 905"/>
                <a:gd name="T33" fmla="*/ 550 h 984"/>
                <a:gd name="T34" fmla="*/ 876 w 905"/>
                <a:gd name="T35" fmla="*/ 969 h 984"/>
                <a:gd name="T36" fmla="*/ 848 w 905"/>
                <a:gd name="T37" fmla="*/ 984 h 984"/>
                <a:gd name="T38" fmla="*/ 874 w 905"/>
                <a:gd name="T39" fmla="*/ 984 h 984"/>
                <a:gd name="T40" fmla="*/ 905 w 905"/>
                <a:gd name="T41" fmla="*/ 951 h 984"/>
                <a:gd name="T42" fmla="*/ 905 w 905"/>
                <a:gd name="T43" fmla="*/ 33 h 984"/>
                <a:gd name="T44" fmla="*/ 874 w 905"/>
                <a:gd name="T45" fmla="*/ 0 h 984"/>
                <a:gd name="T46" fmla="*/ 650 w 905"/>
                <a:gd name="T47" fmla="*/ 327 h 984"/>
                <a:gd name="T48" fmla="*/ 650 w 905"/>
                <a:gd name="T49" fmla="*/ 268 h 984"/>
                <a:gd name="T50" fmla="*/ 635 w 905"/>
                <a:gd name="T51" fmla="*/ 268 h 984"/>
                <a:gd name="T52" fmla="*/ 635 w 905"/>
                <a:gd name="T53" fmla="*/ 327 h 984"/>
                <a:gd name="T54" fmla="*/ 548 w 905"/>
                <a:gd name="T55" fmla="*/ 327 h 984"/>
                <a:gd name="T56" fmla="*/ 577 w 905"/>
                <a:gd name="T57" fmla="*/ 240 h 984"/>
                <a:gd name="T58" fmla="*/ 452 w 905"/>
                <a:gd name="T59" fmla="*/ 313 h 984"/>
                <a:gd name="T60" fmla="*/ 310 w 905"/>
                <a:gd name="T61" fmla="*/ 171 h 984"/>
                <a:gd name="T62" fmla="*/ 452 w 905"/>
                <a:gd name="T63" fmla="*/ 29 h 984"/>
                <a:gd name="T64" fmla="*/ 595 w 905"/>
                <a:gd name="T65" fmla="*/ 171 h 984"/>
                <a:gd name="T66" fmla="*/ 577 w 905"/>
                <a:gd name="T67" fmla="*/ 240 h 984"/>
                <a:gd name="T68" fmla="*/ 704 w 905"/>
                <a:gd name="T69" fmla="*/ 240 h 984"/>
                <a:gd name="T70" fmla="*/ 732 w 905"/>
                <a:gd name="T71" fmla="*/ 327 h 984"/>
                <a:gd name="T72" fmla="*/ 650 w 905"/>
                <a:gd name="T73" fmla="*/ 32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5" h="984">
                  <a:moveTo>
                    <a:pt x="87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951"/>
                    <a:pt x="0" y="951"/>
                    <a:pt x="0" y="951"/>
                  </a:cubicBezTo>
                  <a:cubicBezTo>
                    <a:pt x="0" y="969"/>
                    <a:pt x="14" y="984"/>
                    <a:pt x="30" y="984"/>
                  </a:cubicBezTo>
                  <a:cubicBezTo>
                    <a:pt x="57" y="984"/>
                    <a:pt x="57" y="984"/>
                    <a:pt x="57" y="984"/>
                  </a:cubicBezTo>
                  <a:cubicBezTo>
                    <a:pt x="41" y="984"/>
                    <a:pt x="28" y="977"/>
                    <a:pt x="28" y="969"/>
                  </a:cubicBezTo>
                  <a:cubicBezTo>
                    <a:pt x="28" y="550"/>
                    <a:pt x="28" y="550"/>
                    <a:pt x="28" y="550"/>
                  </a:cubicBezTo>
                  <a:cubicBezTo>
                    <a:pt x="28" y="541"/>
                    <a:pt x="41" y="535"/>
                    <a:pt x="57" y="535"/>
                  </a:cubicBezTo>
                  <a:cubicBezTo>
                    <a:pt x="149" y="535"/>
                    <a:pt x="149" y="535"/>
                    <a:pt x="149" y="535"/>
                  </a:cubicBezTo>
                  <a:cubicBezTo>
                    <a:pt x="149" y="339"/>
                    <a:pt x="149" y="339"/>
                    <a:pt x="149" y="339"/>
                  </a:cubicBezTo>
                  <a:cubicBezTo>
                    <a:pt x="149" y="333"/>
                    <a:pt x="161" y="328"/>
                    <a:pt x="175" y="328"/>
                  </a:cubicBezTo>
                  <a:cubicBezTo>
                    <a:pt x="729" y="328"/>
                    <a:pt x="729" y="328"/>
                    <a:pt x="729" y="328"/>
                  </a:cubicBezTo>
                  <a:cubicBezTo>
                    <a:pt x="744" y="328"/>
                    <a:pt x="756" y="333"/>
                    <a:pt x="756" y="339"/>
                  </a:cubicBezTo>
                  <a:cubicBezTo>
                    <a:pt x="756" y="535"/>
                    <a:pt x="756" y="535"/>
                    <a:pt x="756" y="535"/>
                  </a:cubicBezTo>
                  <a:cubicBezTo>
                    <a:pt x="848" y="535"/>
                    <a:pt x="848" y="535"/>
                    <a:pt x="848" y="535"/>
                  </a:cubicBezTo>
                  <a:cubicBezTo>
                    <a:pt x="864" y="535"/>
                    <a:pt x="876" y="541"/>
                    <a:pt x="876" y="550"/>
                  </a:cubicBezTo>
                  <a:cubicBezTo>
                    <a:pt x="876" y="969"/>
                    <a:pt x="876" y="969"/>
                    <a:pt x="876" y="969"/>
                  </a:cubicBezTo>
                  <a:cubicBezTo>
                    <a:pt x="876" y="977"/>
                    <a:pt x="864" y="984"/>
                    <a:pt x="848" y="984"/>
                  </a:cubicBezTo>
                  <a:cubicBezTo>
                    <a:pt x="874" y="984"/>
                    <a:pt x="874" y="984"/>
                    <a:pt x="874" y="984"/>
                  </a:cubicBezTo>
                  <a:cubicBezTo>
                    <a:pt x="891" y="984"/>
                    <a:pt x="905" y="969"/>
                    <a:pt x="905" y="951"/>
                  </a:cubicBezTo>
                  <a:cubicBezTo>
                    <a:pt x="905" y="33"/>
                    <a:pt x="905" y="33"/>
                    <a:pt x="905" y="33"/>
                  </a:cubicBezTo>
                  <a:cubicBezTo>
                    <a:pt x="905" y="15"/>
                    <a:pt x="891" y="0"/>
                    <a:pt x="874" y="0"/>
                  </a:cubicBezTo>
                  <a:close/>
                  <a:moveTo>
                    <a:pt x="650" y="327"/>
                  </a:moveTo>
                  <a:cubicBezTo>
                    <a:pt x="650" y="268"/>
                    <a:pt x="650" y="268"/>
                    <a:pt x="650" y="268"/>
                  </a:cubicBezTo>
                  <a:cubicBezTo>
                    <a:pt x="650" y="258"/>
                    <a:pt x="635" y="258"/>
                    <a:pt x="635" y="268"/>
                  </a:cubicBezTo>
                  <a:cubicBezTo>
                    <a:pt x="635" y="327"/>
                    <a:pt x="635" y="327"/>
                    <a:pt x="635" y="327"/>
                  </a:cubicBezTo>
                  <a:cubicBezTo>
                    <a:pt x="548" y="327"/>
                    <a:pt x="548" y="327"/>
                    <a:pt x="548" y="327"/>
                  </a:cubicBezTo>
                  <a:cubicBezTo>
                    <a:pt x="577" y="240"/>
                    <a:pt x="577" y="240"/>
                    <a:pt x="577" y="240"/>
                  </a:cubicBezTo>
                  <a:cubicBezTo>
                    <a:pt x="552" y="284"/>
                    <a:pt x="506" y="313"/>
                    <a:pt x="452" y="313"/>
                  </a:cubicBezTo>
                  <a:cubicBezTo>
                    <a:pt x="374" y="313"/>
                    <a:pt x="310" y="249"/>
                    <a:pt x="310" y="171"/>
                  </a:cubicBezTo>
                  <a:cubicBezTo>
                    <a:pt x="310" y="92"/>
                    <a:pt x="374" y="29"/>
                    <a:pt x="452" y="29"/>
                  </a:cubicBezTo>
                  <a:cubicBezTo>
                    <a:pt x="531" y="29"/>
                    <a:pt x="595" y="92"/>
                    <a:pt x="595" y="171"/>
                  </a:cubicBezTo>
                  <a:cubicBezTo>
                    <a:pt x="595" y="196"/>
                    <a:pt x="588" y="219"/>
                    <a:pt x="577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32" y="327"/>
                    <a:pt x="732" y="327"/>
                    <a:pt x="732" y="327"/>
                  </a:cubicBezTo>
                  <a:lnTo>
                    <a:pt x="650" y="3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2" name="Freeform 214"/>
            <p:cNvSpPr>
              <a:spLocks/>
            </p:cNvSpPr>
            <p:nvPr/>
          </p:nvSpPr>
          <p:spPr bwMode="auto">
            <a:xfrm>
              <a:off x="7105436" y="5683459"/>
              <a:ext cx="100972" cy="43988"/>
            </a:xfrm>
            <a:custGeom>
              <a:avLst/>
              <a:gdLst>
                <a:gd name="T0" fmla="*/ 383 w 383"/>
                <a:gd name="T1" fmla="*/ 165 h 165"/>
                <a:gd name="T2" fmla="*/ 383 w 383"/>
                <a:gd name="T3" fmla="*/ 17 h 165"/>
                <a:gd name="T4" fmla="*/ 369 w 383"/>
                <a:gd name="T5" fmla="*/ 0 h 165"/>
                <a:gd name="T6" fmla="*/ 14 w 383"/>
                <a:gd name="T7" fmla="*/ 0 h 165"/>
                <a:gd name="T8" fmla="*/ 0 w 383"/>
                <a:gd name="T9" fmla="*/ 17 h 165"/>
                <a:gd name="T10" fmla="*/ 0 w 383"/>
                <a:gd name="T11" fmla="*/ 165 h 165"/>
                <a:gd name="T12" fmla="*/ 383 w 383"/>
                <a:gd name="T13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165">
                  <a:moveTo>
                    <a:pt x="383" y="165"/>
                  </a:moveTo>
                  <a:cubicBezTo>
                    <a:pt x="383" y="17"/>
                    <a:pt x="383" y="17"/>
                    <a:pt x="383" y="17"/>
                  </a:cubicBezTo>
                  <a:cubicBezTo>
                    <a:pt x="383" y="8"/>
                    <a:pt x="376" y="0"/>
                    <a:pt x="36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8"/>
                    <a:pt x="0" y="17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383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23" name="组合 322"/>
          <p:cNvGrpSpPr>
            <a:grpSpLocks/>
          </p:cNvGrpSpPr>
          <p:nvPr/>
        </p:nvGrpSpPr>
        <p:grpSpPr>
          <a:xfrm>
            <a:off x="8653323" y="5556249"/>
            <a:ext cx="720000" cy="720000"/>
            <a:chOff x="7488331" y="5345551"/>
            <a:chExt cx="502863" cy="502863"/>
          </a:xfrm>
        </p:grpSpPr>
        <p:sp>
          <p:nvSpPr>
            <p:cNvPr id="324" name="Oval 44"/>
            <p:cNvSpPr>
              <a:spLocks noChangeArrowheads="1"/>
            </p:cNvSpPr>
            <p:nvPr/>
          </p:nvSpPr>
          <p:spPr bwMode="auto">
            <a:xfrm>
              <a:off x="7488331" y="534555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5" name="Freeform 215"/>
            <p:cNvSpPr>
              <a:spLocks noEditPoints="1"/>
            </p:cNvSpPr>
            <p:nvPr/>
          </p:nvSpPr>
          <p:spPr bwMode="auto">
            <a:xfrm>
              <a:off x="7623294" y="5500509"/>
              <a:ext cx="233936" cy="159956"/>
            </a:xfrm>
            <a:custGeom>
              <a:avLst/>
              <a:gdLst>
                <a:gd name="T0" fmla="*/ 845 w 885"/>
                <a:gd name="T1" fmla="*/ 0 h 604"/>
                <a:gd name="T2" fmla="*/ 59 w 885"/>
                <a:gd name="T3" fmla="*/ 1 h 604"/>
                <a:gd name="T4" fmla="*/ 0 w 885"/>
                <a:gd name="T5" fmla="*/ 62 h 604"/>
                <a:gd name="T6" fmla="*/ 0 w 885"/>
                <a:gd name="T7" fmla="*/ 549 h 604"/>
                <a:gd name="T8" fmla="*/ 0 w 885"/>
                <a:gd name="T9" fmla="*/ 604 h 604"/>
                <a:gd name="T10" fmla="*/ 885 w 885"/>
                <a:gd name="T11" fmla="*/ 604 h 604"/>
                <a:gd name="T12" fmla="*/ 885 w 885"/>
                <a:gd name="T13" fmla="*/ 0 h 604"/>
                <a:gd name="T14" fmla="*/ 845 w 885"/>
                <a:gd name="T15" fmla="*/ 0 h 604"/>
                <a:gd name="T16" fmla="*/ 743 w 885"/>
                <a:gd name="T17" fmla="*/ 570 h 604"/>
                <a:gd name="T18" fmla="*/ 141 w 885"/>
                <a:gd name="T19" fmla="*/ 570 h 604"/>
                <a:gd name="T20" fmla="*/ 141 w 885"/>
                <a:gd name="T21" fmla="*/ 501 h 604"/>
                <a:gd name="T22" fmla="*/ 142 w 885"/>
                <a:gd name="T23" fmla="*/ 75 h 604"/>
                <a:gd name="T24" fmla="*/ 170 w 885"/>
                <a:gd name="T25" fmla="*/ 40 h 604"/>
                <a:gd name="T26" fmla="*/ 738 w 885"/>
                <a:gd name="T27" fmla="*/ 41 h 604"/>
                <a:gd name="T28" fmla="*/ 743 w 885"/>
                <a:gd name="T29" fmla="*/ 43 h 604"/>
                <a:gd name="T30" fmla="*/ 743 w 885"/>
                <a:gd name="T31" fmla="*/ 57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5" h="604">
                  <a:moveTo>
                    <a:pt x="845" y="0"/>
                  </a:moveTo>
                  <a:cubicBezTo>
                    <a:pt x="583" y="0"/>
                    <a:pt x="321" y="1"/>
                    <a:pt x="59" y="1"/>
                  </a:cubicBezTo>
                  <a:cubicBezTo>
                    <a:pt x="11" y="1"/>
                    <a:pt x="0" y="12"/>
                    <a:pt x="0" y="62"/>
                  </a:cubicBezTo>
                  <a:cubicBezTo>
                    <a:pt x="0" y="224"/>
                    <a:pt x="0" y="387"/>
                    <a:pt x="0" y="549"/>
                  </a:cubicBezTo>
                  <a:cubicBezTo>
                    <a:pt x="0" y="567"/>
                    <a:pt x="0" y="584"/>
                    <a:pt x="0" y="604"/>
                  </a:cubicBezTo>
                  <a:cubicBezTo>
                    <a:pt x="298" y="604"/>
                    <a:pt x="591" y="604"/>
                    <a:pt x="885" y="604"/>
                  </a:cubicBezTo>
                  <a:cubicBezTo>
                    <a:pt x="885" y="401"/>
                    <a:pt x="885" y="202"/>
                    <a:pt x="885" y="0"/>
                  </a:cubicBezTo>
                  <a:cubicBezTo>
                    <a:pt x="870" y="0"/>
                    <a:pt x="858" y="0"/>
                    <a:pt x="845" y="0"/>
                  </a:cubicBezTo>
                  <a:close/>
                  <a:moveTo>
                    <a:pt x="743" y="570"/>
                  </a:moveTo>
                  <a:cubicBezTo>
                    <a:pt x="541" y="570"/>
                    <a:pt x="343" y="570"/>
                    <a:pt x="141" y="570"/>
                  </a:cubicBezTo>
                  <a:cubicBezTo>
                    <a:pt x="141" y="543"/>
                    <a:pt x="141" y="522"/>
                    <a:pt x="141" y="501"/>
                  </a:cubicBezTo>
                  <a:cubicBezTo>
                    <a:pt x="141" y="359"/>
                    <a:pt x="142" y="217"/>
                    <a:pt x="142" y="75"/>
                  </a:cubicBezTo>
                  <a:cubicBezTo>
                    <a:pt x="142" y="54"/>
                    <a:pt x="144" y="40"/>
                    <a:pt x="170" y="40"/>
                  </a:cubicBezTo>
                  <a:cubicBezTo>
                    <a:pt x="359" y="41"/>
                    <a:pt x="548" y="40"/>
                    <a:pt x="738" y="41"/>
                  </a:cubicBezTo>
                  <a:cubicBezTo>
                    <a:pt x="740" y="41"/>
                    <a:pt x="742" y="42"/>
                    <a:pt x="743" y="43"/>
                  </a:cubicBezTo>
                  <a:cubicBezTo>
                    <a:pt x="743" y="221"/>
                    <a:pt x="743" y="399"/>
                    <a:pt x="743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6" name="Freeform 216"/>
            <p:cNvSpPr>
              <a:spLocks/>
            </p:cNvSpPr>
            <p:nvPr/>
          </p:nvSpPr>
          <p:spPr bwMode="auto">
            <a:xfrm>
              <a:off x="7674280" y="5476515"/>
              <a:ext cx="134963" cy="14996"/>
            </a:xfrm>
            <a:custGeom>
              <a:avLst/>
              <a:gdLst>
                <a:gd name="T0" fmla="*/ 382 w 513"/>
                <a:gd name="T1" fmla="*/ 0 h 57"/>
                <a:gd name="T2" fmla="*/ 131 w 513"/>
                <a:gd name="T3" fmla="*/ 0 h 57"/>
                <a:gd name="T4" fmla="*/ 0 w 513"/>
                <a:gd name="T5" fmla="*/ 57 h 57"/>
                <a:gd name="T6" fmla="*/ 513 w 513"/>
                <a:gd name="T7" fmla="*/ 57 h 57"/>
                <a:gd name="T8" fmla="*/ 382 w 51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3" h="57">
                  <a:moveTo>
                    <a:pt x="382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80" y="0"/>
                    <a:pt x="34" y="22"/>
                    <a:pt x="0" y="57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479" y="22"/>
                    <a:pt x="433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7" name="Oval 217"/>
            <p:cNvSpPr>
              <a:spLocks noChangeArrowheads="1"/>
            </p:cNvSpPr>
            <p:nvPr/>
          </p:nvSpPr>
          <p:spPr bwMode="auto">
            <a:xfrm>
              <a:off x="7713269" y="5409534"/>
              <a:ext cx="56984" cy="56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8" name="Freeform 218"/>
            <p:cNvSpPr>
              <a:spLocks/>
            </p:cNvSpPr>
            <p:nvPr/>
          </p:nvSpPr>
          <p:spPr bwMode="auto">
            <a:xfrm>
              <a:off x="7707271" y="5664464"/>
              <a:ext cx="27992" cy="119967"/>
            </a:xfrm>
            <a:custGeom>
              <a:avLst/>
              <a:gdLst>
                <a:gd name="T0" fmla="*/ 0 w 107"/>
                <a:gd name="T1" fmla="*/ 403 h 456"/>
                <a:gd name="T2" fmla="*/ 54 w 107"/>
                <a:gd name="T3" fmla="*/ 456 h 456"/>
                <a:gd name="T4" fmla="*/ 107 w 107"/>
                <a:gd name="T5" fmla="*/ 403 h 456"/>
                <a:gd name="T6" fmla="*/ 107 w 107"/>
                <a:gd name="T7" fmla="*/ 0 h 456"/>
                <a:gd name="T8" fmla="*/ 0 w 107"/>
                <a:gd name="T9" fmla="*/ 0 h 456"/>
                <a:gd name="T10" fmla="*/ 0 w 107"/>
                <a:gd name="T11" fmla="*/ 4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56">
                  <a:moveTo>
                    <a:pt x="0" y="403"/>
                  </a:moveTo>
                  <a:cubicBezTo>
                    <a:pt x="0" y="432"/>
                    <a:pt x="24" y="456"/>
                    <a:pt x="54" y="456"/>
                  </a:cubicBezTo>
                  <a:cubicBezTo>
                    <a:pt x="83" y="456"/>
                    <a:pt x="107" y="432"/>
                    <a:pt x="107" y="40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29" name="Freeform 219"/>
            <p:cNvSpPr>
              <a:spLocks/>
            </p:cNvSpPr>
            <p:nvPr/>
          </p:nvSpPr>
          <p:spPr bwMode="auto">
            <a:xfrm>
              <a:off x="7747260" y="5664464"/>
              <a:ext cx="28992" cy="119967"/>
            </a:xfrm>
            <a:custGeom>
              <a:avLst/>
              <a:gdLst>
                <a:gd name="T0" fmla="*/ 0 w 107"/>
                <a:gd name="T1" fmla="*/ 403 h 456"/>
                <a:gd name="T2" fmla="*/ 54 w 107"/>
                <a:gd name="T3" fmla="*/ 456 h 456"/>
                <a:gd name="T4" fmla="*/ 107 w 107"/>
                <a:gd name="T5" fmla="*/ 403 h 456"/>
                <a:gd name="T6" fmla="*/ 107 w 107"/>
                <a:gd name="T7" fmla="*/ 0 h 456"/>
                <a:gd name="T8" fmla="*/ 0 w 107"/>
                <a:gd name="T9" fmla="*/ 0 h 456"/>
                <a:gd name="T10" fmla="*/ 0 w 107"/>
                <a:gd name="T11" fmla="*/ 4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56">
                  <a:moveTo>
                    <a:pt x="0" y="403"/>
                  </a:moveTo>
                  <a:cubicBezTo>
                    <a:pt x="0" y="432"/>
                    <a:pt x="24" y="456"/>
                    <a:pt x="54" y="456"/>
                  </a:cubicBezTo>
                  <a:cubicBezTo>
                    <a:pt x="83" y="456"/>
                    <a:pt x="107" y="432"/>
                    <a:pt x="107" y="40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0" name="Freeform 220"/>
            <p:cNvSpPr>
              <a:spLocks/>
            </p:cNvSpPr>
            <p:nvPr/>
          </p:nvSpPr>
          <p:spPr bwMode="auto">
            <a:xfrm>
              <a:off x="7749259" y="5529501"/>
              <a:ext cx="45987" cy="6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2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19"/>
                    <a:pt x="175" y="12"/>
                  </a:cubicBezTo>
                  <a:cubicBezTo>
                    <a:pt x="175" y="5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1" name="Freeform 221"/>
            <p:cNvSpPr>
              <a:spLocks/>
            </p:cNvSpPr>
            <p:nvPr/>
          </p:nvSpPr>
          <p:spPr bwMode="auto">
            <a:xfrm>
              <a:off x="7688276" y="5529501"/>
              <a:ext cx="45987" cy="6998"/>
            </a:xfrm>
            <a:custGeom>
              <a:avLst/>
              <a:gdLst>
                <a:gd name="T0" fmla="*/ 12 w 174"/>
                <a:gd name="T1" fmla="*/ 25 h 25"/>
                <a:gd name="T2" fmla="*/ 174 w 174"/>
                <a:gd name="T3" fmla="*/ 25 h 25"/>
                <a:gd name="T4" fmla="*/ 174 w 174"/>
                <a:gd name="T5" fmla="*/ 0 h 25"/>
                <a:gd name="T6" fmla="*/ 12 w 174"/>
                <a:gd name="T7" fmla="*/ 0 h 25"/>
                <a:gd name="T8" fmla="*/ 0 w 174"/>
                <a:gd name="T9" fmla="*/ 12 h 25"/>
                <a:gd name="T10" fmla="*/ 12 w 17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5">
                  <a:moveTo>
                    <a:pt x="12" y="25"/>
                  </a:moveTo>
                  <a:cubicBezTo>
                    <a:pt x="174" y="25"/>
                    <a:pt x="174" y="25"/>
                    <a:pt x="174" y="2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2" name="Freeform 222"/>
            <p:cNvSpPr>
              <a:spLocks/>
            </p:cNvSpPr>
            <p:nvPr/>
          </p:nvSpPr>
          <p:spPr bwMode="auto">
            <a:xfrm>
              <a:off x="7736263" y="5529501"/>
              <a:ext cx="10997" cy="6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2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2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19"/>
                    <a:pt x="39" y="12"/>
                  </a:cubicBezTo>
                  <a:cubicBezTo>
                    <a:pt x="39" y="5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3" name="Freeform 223"/>
            <p:cNvSpPr>
              <a:spLocks/>
            </p:cNvSpPr>
            <p:nvPr/>
          </p:nvSpPr>
          <p:spPr bwMode="auto">
            <a:xfrm>
              <a:off x="7749259" y="5519503"/>
              <a:ext cx="45987" cy="5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3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20"/>
                    <a:pt x="175" y="13"/>
                  </a:cubicBezTo>
                  <a:cubicBezTo>
                    <a:pt x="175" y="6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4" name="Freeform 224"/>
            <p:cNvSpPr>
              <a:spLocks/>
            </p:cNvSpPr>
            <p:nvPr/>
          </p:nvSpPr>
          <p:spPr bwMode="auto">
            <a:xfrm>
              <a:off x="7689276" y="5519503"/>
              <a:ext cx="45987" cy="5998"/>
            </a:xfrm>
            <a:custGeom>
              <a:avLst/>
              <a:gdLst>
                <a:gd name="T0" fmla="*/ 12 w 174"/>
                <a:gd name="T1" fmla="*/ 25 h 25"/>
                <a:gd name="T2" fmla="*/ 174 w 174"/>
                <a:gd name="T3" fmla="*/ 25 h 25"/>
                <a:gd name="T4" fmla="*/ 174 w 174"/>
                <a:gd name="T5" fmla="*/ 0 h 25"/>
                <a:gd name="T6" fmla="*/ 12 w 174"/>
                <a:gd name="T7" fmla="*/ 0 h 25"/>
                <a:gd name="T8" fmla="*/ 0 w 174"/>
                <a:gd name="T9" fmla="*/ 13 h 25"/>
                <a:gd name="T10" fmla="*/ 12 w 17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5">
                  <a:moveTo>
                    <a:pt x="12" y="25"/>
                  </a:moveTo>
                  <a:cubicBezTo>
                    <a:pt x="174" y="25"/>
                    <a:pt x="174" y="25"/>
                    <a:pt x="174" y="2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5" name="Freeform 225"/>
            <p:cNvSpPr>
              <a:spLocks/>
            </p:cNvSpPr>
            <p:nvPr/>
          </p:nvSpPr>
          <p:spPr bwMode="auto">
            <a:xfrm>
              <a:off x="7737263" y="5519503"/>
              <a:ext cx="9997" cy="5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3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3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20"/>
                    <a:pt x="39" y="13"/>
                  </a:cubicBezTo>
                  <a:cubicBezTo>
                    <a:pt x="39" y="6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6" name="Freeform 226"/>
            <p:cNvSpPr>
              <a:spLocks/>
            </p:cNvSpPr>
            <p:nvPr/>
          </p:nvSpPr>
          <p:spPr bwMode="auto">
            <a:xfrm>
              <a:off x="7749259" y="5540497"/>
              <a:ext cx="45987" cy="6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3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20"/>
                    <a:pt x="175" y="13"/>
                  </a:cubicBezTo>
                  <a:cubicBezTo>
                    <a:pt x="175" y="6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7" name="Freeform 227"/>
            <p:cNvSpPr>
              <a:spLocks/>
            </p:cNvSpPr>
            <p:nvPr/>
          </p:nvSpPr>
          <p:spPr bwMode="auto">
            <a:xfrm>
              <a:off x="7712269" y="5540497"/>
              <a:ext cx="21994" cy="6998"/>
            </a:xfrm>
            <a:custGeom>
              <a:avLst/>
              <a:gdLst>
                <a:gd name="T0" fmla="*/ 0 w 83"/>
                <a:gd name="T1" fmla="*/ 10 h 25"/>
                <a:gd name="T2" fmla="*/ 11 w 83"/>
                <a:gd name="T3" fmla="*/ 25 h 25"/>
                <a:gd name="T4" fmla="*/ 83 w 83"/>
                <a:gd name="T5" fmla="*/ 25 h 25"/>
                <a:gd name="T6" fmla="*/ 83 w 83"/>
                <a:gd name="T7" fmla="*/ 0 h 25"/>
                <a:gd name="T8" fmla="*/ 8 w 83"/>
                <a:gd name="T9" fmla="*/ 0 h 25"/>
                <a:gd name="T10" fmla="*/ 7 w 83"/>
                <a:gd name="T11" fmla="*/ 1 h 25"/>
                <a:gd name="T12" fmla="*/ 0 w 83"/>
                <a:gd name="T1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5">
                  <a:moveTo>
                    <a:pt x="0" y="10"/>
                  </a:moveTo>
                  <a:cubicBezTo>
                    <a:pt x="4" y="15"/>
                    <a:pt x="7" y="20"/>
                    <a:pt x="11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4" y="3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8" name="Freeform 228"/>
            <p:cNvSpPr>
              <a:spLocks/>
            </p:cNvSpPr>
            <p:nvPr/>
          </p:nvSpPr>
          <p:spPr bwMode="auto">
            <a:xfrm>
              <a:off x="7688276" y="5540497"/>
              <a:ext cx="23993" cy="9997"/>
            </a:xfrm>
            <a:custGeom>
              <a:avLst/>
              <a:gdLst>
                <a:gd name="T0" fmla="*/ 82 w 90"/>
                <a:gd name="T1" fmla="*/ 15 h 40"/>
                <a:gd name="T2" fmla="*/ 78 w 90"/>
                <a:gd name="T3" fmla="*/ 8 h 40"/>
                <a:gd name="T4" fmla="*/ 81 w 90"/>
                <a:gd name="T5" fmla="*/ 0 h 40"/>
                <a:gd name="T6" fmla="*/ 11 w 90"/>
                <a:gd name="T7" fmla="*/ 14 h 40"/>
                <a:gd name="T8" fmla="*/ 2 w 90"/>
                <a:gd name="T9" fmla="*/ 29 h 40"/>
                <a:gd name="T10" fmla="*/ 16 w 90"/>
                <a:gd name="T11" fmla="*/ 39 h 40"/>
                <a:gd name="T12" fmla="*/ 90 w 90"/>
                <a:gd name="T13" fmla="*/ 23 h 40"/>
                <a:gd name="T14" fmla="*/ 82 w 90"/>
                <a:gd name="T1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40">
                  <a:moveTo>
                    <a:pt x="82" y="15"/>
                  </a:moveTo>
                  <a:cubicBezTo>
                    <a:pt x="79" y="14"/>
                    <a:pt x="77" y="11"/>
                    <a:pt x="78" y="8"/>
                  </a:cubicBezTo>
                  <a:cubicBezTo>
                    <a:pt x="79" y="5"/>
                    <a:pt x="80" y="2"/>
                    <a:pt x="81" y="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5" y="16"/>
                    <a:pt x="0" y="22"/>
                    <a:pt x="2" y="29"/>
                  </a:cubicBezTo>
                  <a:cubicBezTo>
                    <a:pt x="3" y="36"/>
                    <a:pt x="10" y="40"/>
                    <a:pt x="16" y="39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8" y="20"/>
                    <a:pt x="85" y="18"/>
                    <a:pt x="8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39" name="Freeform 229"/>
            <p:cNvSpPr>
              <a:spLocks/>
            </p:cNvSpPr>
            <p:nvPr/>
          </p:nvSpPr>
          <p:spPr bwMode="auto">
            <a:xfrm>
              <a:off x="7736263" y="5540497"/>
              <a:ext cx="10997" cy="6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3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3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20"/>
                    <a:pt x="39" y="13"/>
                  </a:cubicBezTo>
                  <a:cubicBezTo>
                    <a:pt x="39" y="6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0" name="Freeform 230"/>
            <p:cNvSpPr>
              <a:spLocks/>
            </p:cNvSpPr>
            <p:nvPr/>
          </p:nvSpPr>
          <p:spPr bwMode="auto">
            <a:xfrm>
              <a:off x="7748259" y="5551495"/>
              <a:ext cx="40989" cy="5998"/>
            </a:xfrm>
            <a:custGeom>
              <a:avLst/>
              <a:gdLst>
                <a:gd name="T0" fmla="*/ 144 w 155"/>
                <a:gd name="T1" fmla="*/ 0 h 23"/>
                <a:gd name="T2" fmla="*/ 0 w 155"/>
                <a:gd name="T3" fmla="*/ 0 h 23"/>
                <a:gd name="T4" fmla="*/ 0 w 155"/>
                <a:gd name="T5" fmla="*/ 23 h 23"/>
                <a:gd name="T6" fmla="*/ 144 w 155"/>
                <a:gd name="T7" fmla="*/ 23 h 23"/>
                <a:gd name="T8" fmla="*/ 155 w 155"/>
                <a:gd name="T9" fmla="*/ 12 h 23"/>
                <a:gd name="T10" fmla="*/ 144 w 15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23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50" y="23"/>
                    <a:pt x="155" y="18"/>
                    <a:pt x="155" y="12"/>
                  </a:cubicBezTo>
                  <a:cubicBezTo>
                    <a:pt x="155" y="5"/>
                    <a:pt x="150" y="0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1" name="Freeform 231"/>
            <p:cNvSpPr>
              <a:spLocks/>
            </p:cNvSpPr>
            <p:nvPr/>
          </p:nvSpPr>
          <p:spPr bwMode="auto">
            <a:xfrm>
              <a:off x="7694274" y="5551495"/>
              <a:ext cx="40989" cy="5998"/>
            </a:xfrm>
            <a:custGeom>
              <a:avLst/>
              <a:gdLst>
                <a:gd name="T0" fmla="*/ 154 w 154"/>
                <a:gd name="T1" fmla="*/ 0 h 23"/>
                <a:gd name="T2" fmla="*/ 11 w 154"/>
                <a:gd name="T3" fmla="*/ 0 h 23"/>
                <a:gd name="T4" fmla="*/ 0 w 154"/>
                <a:gd name="T5" fmla="*/ 12 h 23"/>
                <a:gd name="T6" fmla="*/ 11 w 154"/>
                <a:gd name="T7" fmla="*/ 23 h 23"/>
                <a:gd name="T8" fmla="*/ 154 w 154"/>
                <a:gd name="T9" fmla="*/ 23 h 23"/>
                <a:gd name="T10" fmla="*/ 154 w 15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23">
                  <a:moveTo>
                    <a:pt x="15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4" y="23"/>
                    <a:pt x="154" y="23"/>
                    <a:pt x="154" y="23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2" name="Freeform 232"/>
            <p:cNvSpPr>
              <a:spLocks/>
            </p:cNvSpPr>
            <p:nvPr/>
          </p:nvSpPr>
          <p:spPr bwMode="auto">
            <a:xfrm>
              <a:off x="7737263" y="5551495"/>
              <a:ext cx="8998" cy="5998"/>
            </a:xfrm>
            <a:custGeom>
              <a:avLst/>
              <a:gdLst>
                <a:gd name="T0" fmla="*/ 24 w 35"/>
                <a:gd name="T1" fmla="*/ 23 h 23"/>
                <a:gd name="T2" fmla="*/ 35 w 35"/>
                <a:gd name="T3" fmla="*/ 12 h 23"/>
                <a:gd name="T4" fmla="*/ 24 w 35"/>
                <a:gd name="T5" fmla="*/ 0 h 23"/>
                <a:gd name="T6" fmla="*/ 11 w 35"/>
                <a:gd name="T7" fmla="*/ 0 h 23"/>
                <a:gd name="T8" fmla="*/ 0 w 35"/>
                <a:gd name="T9" fmla="*/ 12 h 23"/>
                <a:gd name="T10" fmla="*/ 11 w 35"/>
                <a:gd name="T11" fmla="*/ 23 h 23"/>
                <a:gd name="T12" fmla="*/ 24 w 35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3">
                  <a:moveTo>
                    <a:pt x="24" y="23"/>
                  </a:moveTo>
                  <a:cubicBezTo>
                    <a:pt x="30" y="23"/>
                    <a:pt x="35" y="18"/>
                    <a:pt x="35" y="12"/>
                  </a:cubicBezTo>
                  <a:cubicBezTo>
                    <a:pt x="35" y="5"/>
                    <a:pt x="30" y="0"/>
                    <a:pt x="2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3" name="Freeform 233"/>
            <p:cNvSpPr>
              <a:spLocks/>
            </p:cNvSpPr>
            <p:nvPr/>
          </p:nvSpPr>
          <p:spPr bwMode="auto">
            <a:xfrm>
              <a:off x="7733264" y="5563491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4" name="Freeform 234"/>
            <p:cNvSpPr>
              <a:spLocks/>
            </p:cNvSpPr>
            <p:nvPr/>
          </p:nvSpPr>
          <p:spPr bwMode="auto">
            <a:xfrm>
              <a:off x="7733264" y="5573489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5" name="Freeform 235"/>
            <p:cNvSpPr>
              <a:spLocks/>
            </p:cNvSpPr>
            <p:nvPr/>
          </p:nvSpPr>
          <p:spPr bwMode="auto">
            <a:xfrm>
              <a:off x="7733264" y="5583486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6" name="Freeform 236"/>
            <p:cNvSpPr>
              <a:spLocks/>
            </p:cNvSpPr>
            <p:nvPr/>
          </p:nvSpPr>
          <p:spPr bwMode="auto">
            <a:xfrm>
              <a:off x="7733264" y="5594483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1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7" name="Freeform 237"/>
            <p:cNvSpPr>
              <a:spLocks/>
            </p:cNvSpPr>
            <p:nvPr/>
          </p:nvSpPr>
          <p:spPr bwMode="auto">
            <a:xfrm>
              <a:off x="7733264" y="5605480"/>
              <a:ext cx="16996" cy="6998"/>
            </a:xfrm>
            <a:custGeom>
              <a:avLst/>
              <a:gdLst>
                <a:gd name="T0" fmla="*/ 50 w 63"/>
                <a:gd name="T1" fmla="*/ 0 h 27"/>
                <a:gd name="T2" fmla="*/ 13 w 63"/>
                <a:gd name="T3" fmla="*/ 0 h 27"/>
                <a:gd name="T4" fmla="*/ 0 w 63"/>
                <a:gd name="T5" fmla="*/ 14 h 27"/>
                <a:gd name="T6" fmla="*/ 13 w 63"/>
                <a:gd name="T7" fmla="*/ 27 h 27"/>
                <a:gd name="T8" fmla="*/ 50 w 63"/>
                <a:gd name="T9" fmla="*/ 27 h 27"/>
                <a:gd name="T10" fmla="*/ 63 w 63"/>
                <a:gd name="T11" fmla="*/ 14 h 27"/>
                <a:gd name="T12" fmla="*/ 50 w 6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7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7" y="27"/>
                    <a:pt x="63" y="21"/>
                    <a:pt x="63" y="14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8" name="Freeform 238"/>
            <p:cNvSpPr>
              <a:spLocks/>
            </p:cNvSpPr>
            <p:nvPr/>
          </p:nvSpPr>
          <p:spPr bwMode="auto">
            <a:xfrm>
              <a:off x="7733264" y="5616477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49" name="Freeform 239"/>
            <p:cNvSpPr>
              <a:spLocks/>
            </p:cNvSpPr>
            <p:nvPr/>
          </p:nvSpPr>
          <p:spPr bwMode="auto">
            <a:xfrm>
              <a:off x="7733264" y="5627474"/>
              <a:ext cx="16996" cy="6998"/>
            </a:xfrm>
            <a:custGeom>
              <a:avLst/>
              <a:gdLst>
                <a:gd name="T0" fmla="*/ 51 w 64"/>
                <a:gd name="T1" fmla="*/ 0 h 26"/>
                <a:gd name="T2" fmla="*/ 50 w 64"/>
                <a:gd name="T3" fmla="*/ 0 h 26"/>
                <a:gd name="T4" fmla="*/ 14 w 64"/>
                <a:gd name="T5" fmla="*/ 0 h 26"/>
                <a:gd name="T6" fmla="*/ 13 w 64"/>
                <a:gd name="T7" fmla="*/ 0 h 26"/>
                <a:gd name="T8" fmla="*/ 0 w 64"/>
                <a:gd name="T9" fmla="*/ 13 h 26"/>
                <a:gd name="T10" fmla="*/ 13 w 64"/>
                <a:gd name="T11" fmla="*/ 26 h 26"/>
                <a:gd name="T12" fmla="*/ 14 w 64"/>
                <a:gd name="T13" fmla="*/ 26 h 26"/>
                <a:gd name="T14" fmla="*/ 50 w 64"/>
                <a:gd name="T15" fmla="*/ 26 h 26"/>
                <a:gd name="T16" fmla="*/ 51 w 64"/>
                <a:gd name="T17" fmla="*/ 26 h 26"/>
                <a:gd name="T18" fmla="*/ 64 w 64"/>
                <a:gd name="T19" fmla="*/ 13 h 26"/>
                <a:gd name="T20" fmla="*/ 51 w 6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6"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9" y="26"/>
                    <a:pt x="64" y="20"/>
                    <a:pt x="64" y="13"/>
                  </a:cubicBezTo>
                  <a:cubicBezTo>
                    <a:pt x="64" y="6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0" name="Freeform 240"/>
            <p:cNvSpPr>
              <a:spLocks/>
            </p:cNvSpPr>
            <p:nvPr/>
          </p:nvSpPr>
          <p:spPr bwMode="auto">
            <a:xfrm>
              <a:off x="7734263" y="5638471"/>
              <a:ext cx="15996" cy="5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8" y="26"/>
                    <a:pt x="63" y="21"/>
                    <a:pt x="63" y="13"/>
                  </a:cubicBezTo>
                  <a:cubicBezTo>
                    <a:pt x="63" y="6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1" name="Freeform 241"/>
            <p:cNvSpPr>
              <a:spLocks noEditPoints="1"/>
            </p:cNvSpPr>
            <p:nvPr/>
          </p:nvSpPr>
          <p:spPr bwMode="auto">
            <a:xfrm>
              <a:off x="7623294" y="5500509"/>
              <a:ext cx="233936" cy="159956"/>
            </a:xfrm>
            <a:custGeom>
              <a:avLst/>
              <a:gdLst>
                <a:gd name="T0" fmla="*/ 845 w 885"/>
                <a:gd name="T1" fmla="*/ 0 h 604"/>
                <a:gd name="T2" fmla="*/ 59 w 885"/>
                <a:gd name="T3" fmla="*/ 1 h 604"/>
                <a:gd name="T4" fmla="*/ 0 w 885"/>
                <a:gd name="T5" fmla="*/ 62 h 604"/>
                <a:gd name="T6" fmla="*/ 0 w 885"/>
                <a:gd name="T7" fmla="*/ 549 h 604"/>
                <a:gd name="T8" fmla="*/ 0 w 885"/>
                <a:gd name="T9" fmla="*/ 604 h 604"/>
                <a:gd name="T10" fmla="*/ 885 w 885"/>
                <a:gd name="T11" fmla="*/ 604 h 604"/>
                <a:gd name="T12" fmla="*/ 885 w 885"/>
                <a:gd name="T13" fmla="*/ 0 h 604"/>
                <a:gd name="T14" fmla="*/ 845 w 885"/>
                <a:gd name="T15" fmla="*/ 0 h 604"/>
                <a:gd name="T16" fmla="*/ 743 w 885"/>
                <a:gd name="T17" fmla="*/ 570 h 604"/>
                <a:gd name="T18" fmla="*/ 141 w 885"/>
                <a:gd name="T19" fmla="*/ 570 h 604"/>
                <a:gd name="T20" fmla="*/ 141 w 885"/>
                <a:gd name="T21" fmla="*/ 501 h 604"/>
                <a:gd name="T22" fmla="*/ 142 w 885"/>
                <a:gd name="T23" fmla="*/ 75 h 604"/>
                <a:gd name="T24" fmla="*/ 170 w 885"/>
                <a:gd name="T25" fmla="*/ 40 h 604"/>
                <a:gd name="T26" fmla="*/ 738 w 885"/>
                <a:gd name="T27" fmla="*/ 41 h 604"/>
                <a:gd name="T28" fmla="*/ 743 w 885"/>
                <a:gd name="T29" fmla="*/ 43 h 604"/>
                <a:gd name="T30" fmla="*/ 743 w 885"/>
                <a:gd name="T31" fmla="*/ 57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5" h="604">
                  <a:moveTo>
                    <a:pt x="845" y="0"/>
                  </a:moveTo>
                  <a:cubicBezTo>
                    <a:pt x="583" y="0"/>
                    <a:pt x="321" y="1"/>
                    <a:pt x="59" y="1"/>
                  </a:cubicBezTo>
                  <a:cubicBezTo>
                    <a:pt x="11" y="1"/>
                    <a:pt x="0" y="12"/>
                    <a:pt x="0" y="62"/>
                  </a:cubicBezTo>
                  <a:cubicBezTo>
                    <a:pt x="0" y="224"/>
                    <a:pt x="0" y="387"/>
                    <a:pt x="0" y="549"/>
                  </a:cubicBezTo>
                  <a:cubicBezTo>
                    <a:pt x="0" y="567"/>
                    <a:pt x="0" y="584"/>
                    <a:pt x="0" y="604"/>
                  </a:cubicBezTo>
                  <a:cubicBezTo>
                    <a:pt x="298" y="604"/>
                    <a:pt x="591" y="604"/>
                    <a:pt x="885" y="604"/>
                  </a:cubicBezTo>
                  <a:cubicBezTo>
                    <a:pt x="885" y="401"/>
                    <a:pt x="885" y="202"/>
                    <a:pt x="885" y="0"/>
                  </a:cubicBezTo>
                  <a:cubicBezTo>
                    <a:pt x="870" y="0"/>
                    <a:pt x="858" y="0"/>
                    <a:pt x="845" y="0"/>
                  </a:cubicBezTo>
                  <a:close/>
                  <a:moveTo>
                    <a:pt x="743" y="570"/>
                  </a:moveTo>
                  <a:cubicBezTo>
                    <a:pt x="541" y="570"/>
                    <a:pt x="343" y="570"/>
                    <a:pt x="141" y="570"/>
                  </a:cubicBezTo>
                  <a:cubicBezTo>
                    <a:pt x="141" y="543"/>
                    <a:pt x="141" y="522"/>
                    <a:pt x="141" y="501"/>
                  </a:cubicBezTo>
                  <a:cubicBezTo>
                    <a:pt x="141" y="359"/>
                    <a:pt x="142" y="217"/>
                    <a:pt x="142" y="75"/>
                  </a:cubicBezTo>
                  <a:cubicBezTo>
                    <a:pt x="142" y="54"/>
                    <a:pt x="144" y="40"/>
                    <a:pt x="170" y="40"/>
                  </a:cubicBezTo>
                  <a:cubicBezTo>
                    <a:pt x="359" y="41"/>
                    <a:pt x="548" y="40"/>
                    <a:pt x="738" y="41"/>
                  </a:cubicBezTo>
                  <a:cubicBezTo>
                    <a:pt x="740" y="41"/>
                    <a:pt x="742" y="42"/>
                    <a:pt x="743" y="43"/>
                  </a:cubicBezTo>
                  <a:cubicBezTo>
                    <a:pt x="743" y="221"/>
                    <a:pt x="743" y="399"/>
                    <a:pt x="743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2" name="Freeform 242"/>
            <p:cNvSpPr>
              <a:spLocks/>
            </p:cNvSpPr>
            <p:nvPr/>
          </p:nvSpPr>
          <p:spPr bwMode="auto">
            <a:xfrm>
              <a:off x="7674280" y="5476515"/>
              <a:ext cx="134963" cy="14996"/>
            </a:xfrm>
            <a:custGeom>
              <a:avLst/>
              <a:gdLst>
                <a:gd name="T0" fmla="*/ 382 w 513"/>
                <a:gd name="T1" fmla="*/ 0 h 57"/>
                <a:gd name="T2" fmla="*/ 131 w 513"/>
                <a:gd name="T3" fmla="*/ 0 h 57"/>
                <a:gd name="T4" fmla="*/ 0 w 513"/>
                <a:gd name="T5" fmla="*/ 57 h 57"/>
                <a:gd name="T6" fmla="*/ 513 w 513"/>
                <a:gd name="T7" fmla="*/ 57 h 57"/>
                <a:gd name="T8" fmla="*/ 382 w 51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3" h="57">
                  <a:moveTo>
                    <a:pt x="382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80" y="0"/>
                    <a:pt x="34" y="22"/>
                    <a:pt x="0" y="57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479" y="22"/>
                    <a:pt x="433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3" name="Oval 243"/>
            <p:cNvSpPr>
              <a:spLocks noChangeArrowheads="1"/>
            </p:cNvSpPr>
            <p:nvPr/>
          </p:nvSpPr>
          <p:spPr bwMode="auto">
            <a:xfrm>
              <a:off x="7713269" y="5409534"/>
              <a:ext cx="56984" cy="5698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4" name="Freeform 244"/>
            <p:cNvSpPr>
              <a:spLocks/>
            </p:cNvSpPr>
            <p:nvPr/>
          </p:nvSpPr>
          <p:spPr bwMode="auto">
            <a:xfrm>
              <a:off x="7707271" y="5664464"/>
              <a:ext cx="27992" cy="119967"/>
            </a:xfrm>
            <a:custGeom>
              <a:avLst/>
              <a:gdLst>
                <a:gd name="T0" fmla="*/ 0 w 107"/>
                <a:gd name="T1" fmla="*/ 403 h 456"/>
                <a:gd name="T2" fmla="*/ 54 w 107"/>
                <a:gd name="T3" fmla="*/ 456 h 456"/>
                <a:gd name="T4" fmla="*/ 107 w 107"/>
                <a:gd name="T5" fmla="*/ 403 h 456"/>
                <a:gd name="T6" fmla="*/ 107 w 107"/>
                <a:gd name="T7" fmla="*/ 0 h 456"/>
                <a:gd name="T8" fmla="*/ 0 w 107"/>
                <a:gd name="T9" fmla="*/ 0 h 456"/>
                <a:gd name="T10" fmla="*/ 0 w 107"/>
                <a:gd name="T11" fmla="*/ 4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56">
                  <a:moveTo>
                    <a:pt x="0" y="403"/>
                  </a:moveTo>
                  <a:cubicBezTo>
                    <a:pt x="0" y="432"/>
                    <a:pt x="24" y="456"/>
                    <a:pt x="54" y="456"/>
                  </a:cubicBezTo>
                  <a:cubicBezTo>
                    <a:pt x="83" y="456"/>
                    <a:pt x="107" y="432"/>
                    <a:pt x="107" y="40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5" name="Freeform 245"/>
            <p:cNvSpPr>
              <a:spLocks/>
            </p:cNvSpPr>
            <p:nvPr/>
          </p:nvSpPr>
          <p:spPr bwMode="auto">
            <a:xfrm>
              <a:off x="7747260" y="5664464"/>
              <a:ext cx="28992" cy="119967"/>
            </a:xfrm>
            <a:custGeom>
              <a:avLst/>
              <a:gdLst>
                <a:gd name="T0" fmla="*/ 0 w 107"/>
                <a:gd name="T1" fmla="*/ 403 h 456"/>
                <a:gd name="T2" fmla="*/ 54 w 107"/>
                <a:gd name="T3" fmla="*/ 456 h 456"/>
                <a:gd name="T4" fmla="*/ 107 w 107"/>
                <a:gd name="T5" fmla="*/ 403 h 456"/>
                <a:gd name="T6" fmla="*/ 107 w 107"/>
                <a:gd name="T7" fmla="*/ 0 h 456"/>
                <a:gd name="T8" fmla="*/ 0 w 107"/>
                <a:gd name="T9" fmla="*/ 0 h 456"/>
                <a:gd name="T10" fmla="*/ 0 w 107"/>
                <a:gd name="T11" fmla="*/ 4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56">
                  <a:moveTo>
                    <a:pt x="0" y="403"/>
                  </a:moveTo>
                  <a:cubicBezTo>
                    <a:pt x="0" y="432"/>
                    <a:pt x="24" y="456"/>
                    <a:pt x="54" y="456"/>
                  </a:cubicBezTo>
                  <a:cubicBezTo>
                    <a:pt x="83" y="456"/>
                    <a:pt x="107" y="432"/>
                    <a:pt x="107" y="40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6" name="Freeform 246"/>
            <p:cNvSpPr>
              <a:spLocks/>
            </p:cNvSpPr>
            <p:nvPr/>
          </p:nvSpPr>
          <p:spPr bwMode="auto">
            <a:xfrm>
              <a:off x="7749259" y="5529501"/>
              <a:ext cx="45987" cy="6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2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19"/>
                    <a:pt x="175" y="12"/>
                  </a:cubicBezTo>
                  <a:cubicBezTo>
                    <a:pt x="175" y="5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7" name="Freeform 247"/>
            <p:cNvSpPr>
              <a:spLocks/>
            </p:cNvSpPr>
            <p:nvPr/>
          </p:nvSpPr>
          <p:spPr bwMode="auto">
            <a:xfrm>
              <a:off x="7688276" y="5529501"/>
              <a:ext cx="45987" cy="6998"/>
            </a:xfrm>
            <a:custGeom>
              <a:avLst/>
              <a:gdLst>
                <a:gd name="T0" fmla="*/ 12 w 174"/>
                <a:gd name="T1" fmla="*/ 25 h 25"/>
                <a:gd name="T2" fmla="*/ 174 w 174"/>
                <a:gd name="T3" fmla="*/ 25 h 25"/>
                <a:gd name="T4" fmla="*/ 174 w 174"/>
                <a:gd name="T5" fmla="*/ 0 h 25"/>
                <a:gd name="T6" fmla="*/ 12 w 174"/>
                <a:gd name="T7" fmla="*/ 0 h 25"/>
                <a:gd name="T8" fmla="*/ 0 w 174"/>
                <a:gd name="T9" fmla="*/ 12 h 25"/>
                <a:gd name="T10" fmla="*/ 12 w 17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5">
                  <a:moveTo>
                    <a:pt x="12" y="25"/>
                  </a:moveTo>
                  <a:cubicBezTo>
                    <a:pt x="174" y="25"/>
                    <a:pt x="174" y="25"/>
                    <a:pt x="174" y="2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8" name="Freeform 248"/>
            <p:cNvSpPr>
              <a:spLocks/>
            </p:cNvSpPr>
            <p:nvPr/>
          </p:nvSpPr>
          <p:spPr bwMode="auto">
            <a:xfrm>
              <a:off x="7736263" y="5529501"/>
              <a:ext cx="10997" cy="6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2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2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19"/>
                    <a:pt x="39" y="12"/>
                  </a:cubicBezTo>
                  <a:cubicBezTo>
                    <a:pt x="39" y="5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59" name="Freeform 249"/>
            <p:cNvSpPr>
              <a:spLocks/>
            </p:cNvSpPr>
            <p:nvPr/>
          </p:nvSpPr>
          <p:spPr bwMode="auto">
            <a:xfrm>
              <a:off x="7749259" y="5519503"/>
              <a:ext cx="45987" cy="5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3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20"/>
                    <a:pt x="175" y="13"/>
                  </a:cubicBezTo>
                  <a:cubicBezTo>
                    <a:pt x="175" y="6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0" name="Freeform 250"/>
            <p:cNvSpPr>
              <a:spLocks/>
            </p:cNvSpPr>
            <p:nvPr/>
          </p:nvSpPr>
          <p:spPr bwMode="auto">
            <a:xfrm>
              <a:off x="7689276" y="5519503"/>
              <a:ext cx="45987" cy="5998"/>
            </a:xfrm>
            <a:custGeom>
              <a:avLst/>
              <a:gdLst>
                <a:gd name="T0" fmla="*/ 12 w 174"/>
                <a:gd name="T1" fmla="*/ 25 h 25"/>
                <a:gd name="T2" fmla="*/ 174 w 174"/>
                <a:gd name="T3" fmla="*/ 25 h 25"/>
                <a:gd name="T4" fmla="*/ 174 w 174"/>
                <a:gd name="T5" fmla="*/ 0 h 25"/>
                <a:gd name="T6" fmla="*/ 12 w 174"/>
                <a:gd name="T7" fmla="*/ 0 h 25"/>
                <a:gd name="T8" fmla="*/ 0 w 174"/>
                <a:gd name="T9" fmla="*/ 13 h 25"/>
                <a:gd name="T10" fmla="*/ 12 w 17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5">
                  <a:moveTo>
                    <a:pt x="12" y="25"/>
                  </a:moveTo>
                  <a:cubicBezTo>
                    <a:pt x="174" y="25"/>
                    <a:pt x="174" y="25"/>
                    <a:pt x="174" y="2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1" name="Freeform 251"/>
            <p:cNvSpPr>
              <a:spLocks/>
            </p:cNvSpPr>
            <p:nvPr/>
          </p:nvSpPr>
          <p:spPr bwMode="auto">
            <a:xfrm>
              <a:off x="7737263" y="5519503"/>
              <a:ext cx="9997" cy="5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3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3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20"/>
                    <a:pt x="39" y="13"/>
                  </a:cubicBezTo>
                  <a:cubicBezTo>
                    <a:pt x="39" y="6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2" name="Freeform 252"/>
            <p:cNvSpPr>
              <a:spLocks/>
            </p:cNvSpPr>
            <p:nvPr/>
          </p:nvSpPr>
          <p:spPr bwMode="auto">
            <a:xfrm>
              <a:off x="7749259" y="5540497"/>
              <a:ext cx="45987" cy="6998"/>
            </a:xfrm>
            <a:custGeom>
              <a:avLst/>
              <a:gdLst>
                <a:gd name="T0" fmla="*/ 162 w 175"/>
                <a:gd name="T1" fmla="*/ 0 h 25"/>
                <a:gd name="T2" fmla="*/ 0 w 175"/>
                <a:gd name="T3" fmla="*/ 0 h 25"/>
                <a:gd name="T4" fmla="*/ 0 w 175"/>
                <a:gd name="T5" fmla="*/ 25 h 25"/>
                <a:gd name="T6" fmla="*/ 162 w 175"/>
                <a:gd name="T7" fmla="*/ 25 h 25"/>
                <a:gd name="T8" fmla="*/ 175 w 175"/>
                <a:gd name="T9" fmla="*/ 13 h 25"/>
                <a:gd name="T10" fmla="*/ 162 w 17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25">
                  <a:moveTo>
                    <a:pt x="1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9" y="25"/>
                    <a:pt x="175" y="20"/>
                    <a:pt x="175" y="13"/>
                  </a:cubicBezTo>
                  <a:cubicBezTo>
                    <a:pt x="175" y="6"/>
                    <a:pt x="169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3" name="Freeform 253"/>
            <p:cNvSpPr>
              <a:spLocks/>
            </p:cNvSpPr>
            <p:nvPr/>
          </p:nvSpPr>
          <p:spPr bwMode="auto">
            <a:xfrm>
              <a:off x="7712269" y="5540497"/>
              <a:ext cx="21994" cy="6998"/>
            </a:xfrm>
            <a:custGeom>
              <a:avLst/>
              <a:gdLst>
                <a:gd name="T0" fmla="*/ 0 w 83"/>
                <a:gd name="T1" fmla="*/ 10 h 25"/>
                <a:gd name="T2" fmla="*/ 11 w 83"/>
                <a:gd name="T3" fmla="*/ 25 h 25"/>
                <a:gd name="T4" fmla="*/ 83 w 83"/>
                <a:gd name="T5" fmla="*/ 25 h 25"/>
                <a:gd name="T6" fmla="*/ 83 w 83"/>
                <a:gd name="T7" fmla="*/ 0 h 25"/>
                <a:gd name="T8" fmla="*/ 8 w 83"/>
                <a:gd name="T9" fmla="*/ 0 h 25"/>
                <a:gd name="T10" fmla="*/ 7 w 83"/>
                <a:gd name="T11" fmla="*/ 1 h 25"/>
                <a:gd name="T12" fmla="*/ 0 w 83"/>
                <a:gd name="T1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5">
                  <a:moveTo>
                    <a:pt x="0" y="10"/>
                  </a:moveTo>
                  <a:cubicBezTo>
                    <a:pt x="4" y="15"/>
                    <a:pt x="7" y="20"/>
                    <a:pt x="11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4" y="3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4" name="Freeform 254"/>
            <p:cNvSpPr>
              <a:spLocks/>
            </p:cNvSpPr>
            <p:nvPr/>
          </p:nvSpPr>
          <p:spPr bwMode="auto">
            <a:xfrm>
              <a:off x="7688276" y="5540497"/>
              <a:ext cx="23993" cy="9997"/>
            </a:xfrm>
            <a:custGeom>
              <a:avLst/>
              <a:gdLst>
                <a:gd name="T0" fmla="*/ 82 w 90"/>
                <a:gd name="T1" fmla="*/ 15 h 40"/>
                <a:gd name="T2" fmla="*/ 78 w 90"/>
                <a:gd name="T3" fmla="*/ 8 h 40"/>
                <a:gd name="T4" fmla="*/ 81 w 90"/>
                <a:gd name="T5" fmla="*/ 0 h 40"/>
                <a:gd name="T6" fmla="*/ 11 w 90"/>
                <a:gd name="T7" fmla="*/ 14 h 40"/>
                <a:gd name="T8" fmla="*/ 2 w 90"/>
                <a:gd name="T9" fmla="*/ 29 h 40"/>
                <a:gd name="T10" fmla="*/ 16 w 90"/>
                <a:gd name="T11" fmla="*/ 39 h 40"/>
                <a:gd name="T12" fmla="*/ 90 w 90"/>
                <a:gd name="T13" fmla="*/ 23 h 40"/>
                <a:gd name="T14" fmla="*/ 82 w 90"/>
                <a:gd name="T1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40">
                  <a:moveTo>
                    <a:pt x="82" y="15"/>
                  </a:moveTo>
                  <a:cubicBezTo>
                    <a:pt x="79" y="14"/>
                    <a:pt x="77" y="11"/>
                    <a:pt x="78" y="8"/>
                  </a:cubicBezTo>
                  <a:cubicBezTo>
                    <a:pt x="79" y="5"/>
                    <a:pt x="80" y="2"/>
                    <a:pt x="81" y="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5" y="16"/>
                    <a:pt x="0" y="22"/>
                    <a:pt x="2" y="29"/>
                  </a:cubicBezTo>
                  <a:cubicBezTo>
                    <a:pt x="3" y="36"/>
                    <a:pt x="10" y="40"/>
                    <a:pt x="16" y="39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8" y="20"/>
                    <a:pt x="85" y="18"/>
                    <a:pt x="8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5" name="Freeform 255"/>
            <p:cNvSpPr>
              <a:spLocks/>
            </p:cNvSpPr>
            <p:nvPr/>
          </p:nvSpPr>
          <p:spPr bwMode="auto">
            <a:xfrm>
              <a:off x="7736263" y="5540497"/>
              <a:ext cx="10997" cy="6998"/>
            </a:xfrm>
            <a:custGeom>
              <a:avLst/>
              <a:gdLst>
                <a:gd name="T0" fmla="*/ 13 w 39"/>
                <a:gd name="T1" fmla="*/ 25 h 25"/>
                <a:gd name="T2" fmla="*/ 27 w 39"/>
                <a:gd name="T3" fmla="*/ 25 h 25"/>
                <a:gd name="T4" fmla="*/ 39 w 39"/>
                <a:gd name="T5" fmla="*/ 13 h 25"/>
                <a:gd name="T6" fmla="*/ 27 w 39"/>
                <a:gd name="T7" fmla="*/ 0 h 25"/>
                <a:gd name="T8" fmla="*/ 13 w 39"/>
                <a:gd name="T9" fmla="*/ 0 h 25"/>
                <a:gd name="T10" fmla="*/ 0 w 39"/>
                <a:gd name="T11" fmla="*/ 13 h 25"/>
                <a:gd name="T12" fmla="*/ 13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3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33" y="25"/>
                    <a:pt x="39" y="20"/>
                    <a:pt x="39" y="13"/>
                  </a:cubicBezTo>
                  <a:cubicBezTo>
                    <a:pt x="39" y="6"/>
                    <a:pt x="33" y="0"/>
                    <a:pt x="2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6" name="Freeform 256"/>
            <p:cNvSpPr>
              <a:spLocks/>
            </p:cNvSpPr>
            <p:nvPr/>
          </p:nvSpPr>
          <p:spPr bwMode="auto">
            <a:xfrm>
              <a:off x="7748259" y="5551495"/>
              <a:ext cx="40989" cy="5998"/>
            </a:xfrm>
            <a:custGeom>
              <a:avLst/>
              <a:gdLst>
                <a:gd name="T0" fmla="*/ 144 w 155"/>
                <a:gd name="T1" fmla="*/ 0 h 23"/>
                <a:gd name="T2" fmla="*/ 0 w 155"/>
                <a:gd name="T3" fmla="*/ 0 h 23"/>
                <a:gd name="T4" fmla="*/ 0 w 155"/>
                <a:gd name="T5" fmla="*/ 23 h 23"/>
                <a:gd name="T6" fmla="*/ 144 w 155"/>
                <a:gd name="T7" fmla="*/ 23 h 23"/>
                <a:gd name="T8" fmla="*/ 155 w 155"/>
                <a:gd name="T9" fmla="*/ 12 h 23"/>
                <a:gd name="T10" fmla="*/ 144 w 15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23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50" y="23"/>
                    <a:pt x="155" y="18"/>
                    <a:pt x="155" y="12"/>
                  </a:cubicBezTo>
                  <a:cubicBezTo>
                    <a:pt x="155" y="5"/>
                    <a:pt x="150" y="0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7" name="Freeform 257"/>
            <p:cNvSpPr>
              <a:spLocks/>
            </p:cNvSpPr>
            <p:nvPr/>
          </p:nvSpPr>
          <p:spPr bwMode="auto">
            <a:xfrm>
              <a:off x="7694274" y="5551495"/>
              <a:ext cx="40989" cy="5998"/>
            </a:xfrm>
            <a:custGeom>
              <a:avLst/>
              <a:gdLst>
                <a:gd name="T0" fmla="*/ 154 w 154"/>
                <a:gd name="T1" fmla="*/ 0 h 23"/>
                <a:gd name="T2" fmla="*/ 11 w 154"/>
                <a:gd name="T3" fmla="*/ 0 h 23"/>
                <a:gd name="T4" fmla="*/ 0 w 154"/>
                <a:gd name="T5" fmla="*/ 12 h 23"/>
                <a:gd name="T6" fmla="*/ 11 w 154"/>
                <a:gd name="T7" fmla="*/ 23 h 23"/>
                <a:gd name="T8" fmla="*/ 154 w 154"/>
                <a:gd name="T9" fmla="*/ 23 h 23"/>
                <a:gd name="T10" fmla="*/ 154 w 15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23">
                  <a:moveTo>
                    <a:pt x="15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4" y="23"/>
                    <a:pt x="154" y="23"/>
                    <a:pt x="154" y="23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8" name="Freeform 258"/>
            <p:cNvSpPr>
              <a:spLocks/>
            </p:cNvSpPr>
            <p:nvPr/>
          </p:nvSpPr>
          <p:spPr bwMode="auto">
            <a:xfrm>
              <a:off x="7737263" y="5551495"/>
              <a:ext cx="8998" cy="5998"/>
            </a:xfrm>
            <a:custGeom>
              <a:avLst/>
              <a:gdLst>
                <a:gd name="T0" fmla="*/ 24 w 35"/>
                <a:gd name="T1" fmla="*/ 23 h 23"/>
                <a:gd name="T2" fmla="*/ 35 w 35"/>
                <a:gd name="T3" fmla="*/ 12 h 23"/>
                <a:gd name="T4" fmla="*/ 24 w 35"/>
                <a:gd name="T5" fmla="*/ 0 h 23"/>
                <a:gd name="T6" fmla="*/ 11 w 35"/>
                <a:gd name="T7" fmla="*/ 0 h 23"/>
                <a:gd name="T8" fmla="*/ 0 w 35"/>
                <a:gd name="T9" fmla="*/ 12 h 23"/>
                <a:gd name="T10" fmla="*/ 11 w 35"/>
                <a:gd name="T11" fmla="*/ 23 h 23"/>
                <a:gd name="T12" fmla="*/ 24 w 35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3">
                  <a:moveTo>
                    <a:pt x="24" y="23"/>
                  </a:moveTo>
                  <a:cubicBezTo>
                    <a:pt x="30" y="23"/>
                    <a:pt x="35" y="18"/>
                    <a:pt x="35" y="12"/>
                  </a:cubicBezTo>
                  <a:cubicBezTo>
                    <a:pt x="35" y="5"/>
                    <a:pt x="30" y="0"/>
                    <a:pt x="2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69" name="Freeform 259"/>
            <p:cNvSpPr>
              <a:spLocks/>
            </p:cNvSpPr>
            <p:nvPr/>
          </p:nvSpPr>
          <p:spPr bwMode="auto">
            <a:xfrm>
              <a:off x="7733264" y="5563491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0" name="Freeform 260"/>
            <p:cNvSpPr>
              <a:spLocks/>
            </p:cNvSpPr>
            <p:nvPr/>
          </p:nvSpPr>
          <p:spPr bwMode="auto">
            <a:xfrm>
              <a:off x="7733264" y="5573489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1" name="Freeform 261"/>
            <p:cNvSpPr>
              <a:spLocks/>
            </p:cNvSpPr>
            <p:nvPr/>
          </p:nvSpPr>
          <p:spPr bwMode="auto">
            <a:xfrm>
              <a:off x="7733264" y="5583486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2" name="Freeform 262"/>
            <p:cNvSpPr>
              <a:spLocks/>
            </p:cNvSpPr>
            <p:nvPr/>
          </p:nvSpPr>
          <p:spPr bwMode="auto">
            <a:xfrm>
              <a:off x="7733264" y="5594483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1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3" name="Freeform 263"/>
            <p:cNvSpPr>
              <a:spLocks/>
            </p:cNvSpPr>
            <p:nvPr/>
          </p:nvSpPr>
          <p:spPr bwMode="auto">
            <a:xfrm>
              <a:off x="7733264" y="5605480"/>
              <a:ext cx="16996" cy="6998"/>
            </a:xfrm>
            <a:custGeom>
              <a:avLst/>
              <a:gdLst>
                <a:gd name="T0" fmla="*/ 50 w 63"/>
                <a:gd name="T1" fmla="*/ 0 h 27"/>
                <a:gd name="T2" fmla="*/ 13 w 63"/>
                <a:gd name="T3" fmla="*/ 0 h 27"/>
                <a:gd name="T4" fmla="*/ 0 w 63"/>
                <a:gd name="T5" fmla="*/ 14 h 27"/>
                <a:gd name="T6" fmla="*/ 13 w 63"/>
                <a:gd name="T7" fmla="*/ 27 h 27"/>
                <a:gd name="T8" fmla="*/ 50 w 63"/>
                <a:gd name="T9" fmla="*/ 27 h 27"/>
                <a:gd name="T10" fmla="*/ 63 w 63"/>
                <a:gd name="T11" fmla="*/ 14 h 27"/>
                <a:gd name="T12" fmla="*/ 50 w 6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7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7" y="27"/>
                    <a:pt x="63" y="21"/>
                    <a:pt x="63" y="14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4" name="Freeform 264"/>
            <p:cNvSpPr>
              <a:spLocks/>
            </p:cNvSpPr>
            <p:nvPr/>
          </p:nvSpPr>
          <p:spPr bwMode="auto">
            <a:xfrm>
              <a:off x="7733264" y="5616477"/>
              <a:ext cx="16996" cy="6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7" y="26"/>
                    <a:pt x="63" y="20"/>
                    <a:pt x="63" y="13"/>
                  </a:cubicBezTo>
                  <a:cubicBezTo>
                    <a:pt x="63" y="6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5" name="Freeform 265"/>
            <p:cNvSpPr>
              <a:spLocks/>
            </p:cNvSpPr>
            <p:nvPr/>
          </p:nvSpPr>
          <p:spPr bwMode="auto">
            <a:xfrm>
              <a:off x="7733264" y="5627474"/>
              <a:ext cx="16996" cy="6998"/>
            </a:xfrm>
            <a:custGeom>
              <a:avLst/>
              <a:gdLst>
                <a:gd name="T0" fmla="*/ 51 w 64"/>
                <a:gd name="T1" fmla="*/ 0 h 26"/>
                <a:gd name="T2" fmla="*/ 50 w 64"/>
                <a:gd name="T3" fmla="*/ 0 h 26"/>
                <a:gd name="T4" fmla="*/ 14 w 64"/>
                <a:gd name="T5" fmla="*/ 0 h 26"/>
                <a:gd name="T6" fmla="*/ 13 w 64"/>
                <a:gd name="T7" fmla="*/ 0 h 26"/>
                <a:gd name="T8" fmla="*/ 0 w 64"/>
                <a:gd name="T9" fmla="*/ 13 h 26"/>
                <a:gd name="T10" fmla="*/ 13 w 64"/>
                <a:gd name="T11" fmla="*/ 26 h 26"/>
                <a:gd name="T12" fmla="*/ 14 w 64"/>
                <a:gd name="T13" fmla="*/ 26 h 26"/>
                <a:gd name="T14" fmla="*/ 50 w 64"/>
                <a:gd name="T15" fmla="*/ 26 h 26"/>
                <a:gd name="T16" fmla="*/ 51 w 64"/>
                <a:gd name="T17" fmla="*/ 26 h 26"/>
                <a:gd name="T18" fmla="*/ 64 w 64"/>
                <a:gd name="T19" fmla="*/ 13 h 26"/>
                <a:gd name="T20" fmla="*/ 51 w 6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6"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9" y="26"/>
                    <a:pt x="64" y="20"/>
                    <a:pt x="64" y="13"/>
                  </a:cubicBezTo>
                  <a:cubicBezTo>
                    <a:pt x="64" y="6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6" name="Freeform 266"/>
            <p:cNvSpPr>
              <a:spLocks/>
            </p:cNvSpPr>
            <p:nvPr/>
          </p:nvSpPr>
          <p:spPr bwMode="auto">
            <a:xfrm>
              <a:off x="7734263" y="5638471"/>
              <a:ext cx="15996" cy="5998"/>
            </a:xfrm>
            <a:custGeom>
              <a:avLst/>
              <a:gdLst>
                <a:gd name="T0" fmla="*/ 50 w 63"/>
                <a:gd name="T1" fmla="*/ 0 h 26"/>
                <a:gd name="T2" fmla="*/ 13 w 63"/>
                <a:gd name="T3" fmla="*/ 0 h 26"/>
                <a:gd name="T4" fmla="*/ 0 w 63"/>
                <a:gd name="T5" fmla="*/ 13 h 26"/>
                <a:gd name="T6" fmla="*/ 13 w 63"/>
                <a:gd name="T7" fmla="*/ 26 h 26"/>
                <a:gd name="T8" fmla="*/ 50 w 63"/>
                <a:gd name="T9" fmla="*/ 26 h 26"/>
                <a:gd name="T10" fmla="*/ 63 w 63"/>
                <a:gd name="T11" fmla="*/ 13 h 26"/>
                <a:gd name="T12" fmla="*/ 50 w 6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6">
                  <a:moveTo>
                    <a:pt x="5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6"/>
                    <a:pt x="13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8" y="26"/>
                    <a:pt x="63" y="21"/>
                    <a:pt x="63" y="13"/>
                  </a:cubicBezTo>
                  <a:cubicBezTo>
                    <a:pt x="63" y="6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77" name="组合 376"/>
          <p:cNvGrpSpPr>
            <a:grpSpLocks/>
          </p:cNvGrpSpPr>
          <p:nvPr/>
        </p:nvGrpSpPr>
        <p:grpSpPr>
          <a:xfrm>
            <a:off x="8655075" y="3530226"/>
            <a:ext cx="720000" cy="720000"/>
            <a:chOff x="8074170" y="5345551"/>
            <a:chExt cx="502863" cy="502863"/>
          </a:xfrm>
        </p:grpSpPr>
        <p:sp>
          <p:nvSpPr>
            <p:cNvPr id="378" name="Oval 30"/>
            <p:cNvSpPr>
              <a:spLocks noChangeArrowheads="1"/>
            </p:cNvSpPr>
            <p:nvPr/>
          </p:nvSpPr>
          <p:spPr bwMode="auto">
            <a:xfrm>
              <a:off x="8074170" y="534555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79" name="Freeform 267"/>
            <p:cNvSpPr>
              <a:spLocks noEditPoints="1"/>
            </p:cNvSpPr>
            <p:nvPr/>
          </p:nvSpPr>
          <p:spPr bwMode="auto">
            <a:xfrm>
              <a:off x="8170144" y="5451522"/>
              <a:ext cx="161956" cy="261929"/>
            </a:xfrm>
            <a:custGeom>
              <a:avLst/>
              <a:gdLst>
                <a:gd name="T0" fmla="*/ 448 w 613"/>
                <a:gd name="T1" fmla="*/ 797 h 989"/>
                <a:gd name="T2" fmla="*/ 613 w 613"/>
                <a:gd name="T3" fmla="*/ 692 h 989"/>
                <a:gd name="T4" fmla="*/ 613 w 613"/>
                <a:gd name="T5" fmla="*/ 23 h 989"/>
                <a:gd name="T6" fmla="*/ 590 w 613"/>
                <a:gd name="T7" fmla="*/ 0 h 989"/>
                <a:gd name="T8" fmla="*/ 23 w 613"/>
                <a:gd name="T9" fmla="*/ 0 h 989"/>
                <a:gd name="T10" fmla="*/ 0 w 613"/>
                <a:gd name="T11" fmla="*/ 23 h 989"/>
                <a:gd name="T12" fmla="*/ 0 w 613"/>
                <a:gd name="T13" fmla="*/ 966 h 989"/>
                <a:gd name="T14" fmla="*/ 23 w 613"/>
                <a:gd name="T15" fmla="*/ 989 h 989"/>
                <a:gd name="T16" fmla="*/ 482 w 613"/>
                <a:gd name="T17" fmla="*/ 989 h 989"/>
                <a:gd name="T18" fmla="*/ 435 w 613"/>
                <a:gd name="T19" fmla="*/ 857 h 989"/>
                <a:gd name="T20" fmla="*/ 448 w 613"/>
                <a:gd name="T21" fmla="*/ 797 h 989"/>
                <a:gd name="T22" fmla="*/ 61 w 613"/>
                <a:gd name="T23" fmla="*/ 75 h 989"/>
                <a:gd name="T24" fmla="*/ 207 w 613"/>
                <a:gd name="T25" fmla="*/ 75 h 989"/>
                <a:gd name="T26" fmla="*/ 230 w 613"/>
                <a:gd name="T27" fmla="*/ 54 h 989"/>
                <a:gd name="T28" fmla="*/ 362 w 613"/>
                <a:gd name="T29" fmla="*/ 54 h 989"/>
                <a:gd name="T30" fmla="*/ 385 w 613"/>
                <a:gd name="T31" fmla="*/ 75 h 989"/>
                <a:gd name="T32" fmla="*/ 531 w 613"/>
                <a:gd name="T33" fmla="*/ 75 h 989"/>
                <a:gd name="T34" fmla="*/ 531 w 613"/>
                <a:gd name="T35" fmla="*/ 639 h 989"/>
                <a:gd name="T36" fmla="*/ 61 w 613"/>
                <a:gd name="T37" fmla="*/ 639 h 989"/>
                <a:gd name="T38" fmla="*/ 61 w 613"/>
                <a:gd name="T39" fmla="*/ 75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3" h="989">
                  <a:moveTo>
                    <a:pt x="448" y="797"/>
                  </a:moveTo>
                  <a:cubicBezTo>
                    <a:pt x="503" y="750"/>
                    <a:pt x="558" y="715"/>
                    <a:pt x="613" y="692"/>
                  </a:cubicBezTo>
                  <a:cubicBezTo>
                    <a:pt x="613" y="23"/>
                    <a:pt x="613" y="23"/>
                    <a:pt x="613" y="23"/>
                  </a:cubicBezTo>
                  <a:cubicBezTo>
                    <a:pt x="613" y="10"/>
                    <a:pt x="603" y="0"/>
                    <a:pt x="59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966"/>
                    <a:pt x="0" y="966"/>
                    <a:pt x="0" y="966"/>
                  </a:cubicBezTo>
                  <a:cubicBezTo>
                    <a:pt x="0" y="979"/>
                    <a:pt x="10" y="989"/>
                    <a:pt x="23" y="989"/>
                  </a:cubicBezTo>
                  <a:cubicBezTo>
                    <a:pt x="482" y="989"/>
                    <a:pt x="482" y="989"/>
                    <a:pt x="482" y="989"/>
                  </a:cubicBezTo>
                  <a:cubicBezTo>
                    <a:pt x="467" y="944"/>
                    <a:pt x="451" y="900"/>
                    <a:pt x="435" y="857"/>
                  </a:cubicBezTo>
                  <a:cubicBezTo>
                    <a:pt x="423" y="824"/>
                    <a:pt x="431" y="811"/>
                    <a:pt x="448" y="797"/>
                  </a:cubicBezTo>
                  <a:close/>
                  <a:moveTo>
                    <a:pt x="61" y="75"/>
                  </a:moveTo>
                  <a:cubicBezTo>
                    <a:pt x="207" y="75"/>
                    <a:pt x="207" y="75"/>
                    <a:pt x="207" y="75"/>
                  </a:cubicBezTo>
                  <a:cubicBezTo>
                    <a:pt x="208" y="63"/>
                    <a:pt x="218" y="54"/>
                    <a:pt x="230" y="54"/>
                  </a:cubicBezTo>
                  <a:cubicBezTo>
                    <a:pt x="362" y="54"/>
                    <a:pt x="362" y="54"/>
                    <a:pt x="362" y="54"/>
                  </a:cubicBezTo>
                  <a:cubicBezTo>
                    <a:pt x="374" y="54"/>
                    <a:pt x="384" y="63"/>
                    <a:pt x="385" y="75"/>
                  </a:cubicBezTo>
                  <a:cubicBezTo>
                    <a:pt x="531" y="75"/>
                    <a:pt x="531" y="75"/>
                    <a:pt x="531" y="75"/>
                  </a:cubicBezTo>
                  <a:cubicBezTo>
                    <a:pt x="531" y="639"/>
                    <a:pt x="531" y="639"/>
                    <a:pt x="531" y="639"/>
                  </a:cubicBezTo>
                  <a:cubicBezTo>
                    <a:pt x="61" y="639"/>
                    <a:pt x="61" y="639"/>
                    <a:pt x="61" y="639"/>
                  </a:cubicBezTo>
                  <a:lnTo>
                    <a:pt x="61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0" name="Freeform 268"/>
            <p:cNvSpPr>
              <a:spLocks noEditPoints="1"/>
            </p:cNvSpPr>
            <p:nvPr/>
          </p:nvSpPr>
          <p:spPr bwMode="auto">
            <a:xfrm>
              <a:off x="8190139" y="5475516"/>
              <a:ext cx="116968" cy="140962"/>
            </a:xfrm>
            <a:custGeom>
              <a:avLst/>
              <a:gdLst>
                <a:gd name="T0" fmla="*/ 287 w 442"/>
                <a:gd name="T1" fmla="*/ 38 h 531"/>
                <a:gd name="T2" fmla="*/ 132 w 442"/>
                <a:gd name="T3" fmla="*/ 0 h 531"/>
                <a:gd name="T4" fmla="*/ 442 w 442"/>
                <a:gd name="T5" fmla="*/ 531 h 531"/>
                <a:gd name="T6" fmla="*/ 28 w 442"/>
                <a:gd name="T7" fmla="*/ 127 h 531"/>
                <a:gd name="T8" fmla="*/ 71 w 442"/>
                <a:gd name="T9" fmla="*/ 114 h 531"/>
                <a:gd name="T10" fmla="*/ 172 w 442"/>
                <a:gd name="T11" fmla="*/ 118 h 531"/>
                <a:gd name="T12" fmla="*/ 220 w 442"/>
                <a:gd name="T13" fmla="*/ 119 h 531"/>
                <a:gd name="T14" fmla="*/ 302 w 442"/>
                <a:gd name="T15" fmla="*/ 112 h 531"/>
                <a:gd name="T16" fmla="*/ 388 w 442"/>
                <a:gd name="T17" fmla="*/ 119 h 531"/>
                <a:gd name="T18" fmla="*/ 278 w 442"/>
                <a:gd name="T19" fmla="*/ 123 h 531"/>
                <a:gd name="T20" fmla="*/ 190 w 442"/>
                <a:gd name="T21" fmla="*/ 118 h 531"/>
                <a:gd name="T22" fmla="*/ 110 w 442"/>
                <a:gd name="T23" fmla="*/ 126 h 531"/>
                <a:gd name="T24" fmla="*/ 65 w 442"/>
                <a:gd name="T25" fmla="*/ 115 h 531"/>
                <a:gd name="T26" fmla="*/ 108 w 442"/>
                <a:gd name="T27" fmla="*/ 231 h 531"/>
                <a:gd name="T28" fmla="*/ 60 w 442"/>
                <a:gd name="T29" fmla="*/ 224 h 531"/>
                <a:gd name="T30" fmla="*/ 189 w 442"/>
                <a:gd name="T31" fmla="*/ 226 h 531"/>
                <a:gd name="T32" fmla="*/ 352 w 442"/>
                <a:gd name="T33" fmla="*/ 229 h 531"/>
                <a:gd name="T34" fmla="*/ 289 w 442"/>
                <a:gd name="T35" fmla="*/ 224 h 531"/>
                <a:gd name="T36" fmla="*/ 108 w 442"/>
                <a:gd name="T37" fmla="*/ 231 h 531"/>
                <a:gd name="T38" fmla="*/ 47 w 442"/>
                <a:gd name="T39" fmla="*/ 270 h 531"/>
                <a:gd name="T40" fmla="*/ 38 w 442"/>
                <a:gd name="T41" fmla="*/ 184 h 531"/>
                <a:gd name="T42" fmla="*/ 45 w 442"/>
                <a:gd name="T43" fmla="*/ 190 h 531"/>
                <a:gd name="T44" fmla="*/ 196 w 442"/>
                <a:gd name="T45" fmla="*/ 458 h 531"/>
                <a:gd name="T46" fmla="*/ 43 w 442"/>
                <a:gd name="T47" fmla="*/ 469 h 531"/>
                <a:gd name="T48" fmla="*/ 114 w 442"/>
                <a:gd name="T49" fmla="*/ 448 h 531"/>
                <a:gd name="T50" fmla="*/ 214 w 442"/>
                <a:gd name="T51" fmla="*/ 328 h 531"/>
                <a:gd name="T52" fmla="*/ 114 w 442"/>
                <a:gd name="T53" fmla="*/ 330 h 531"/>
                <a:gd name="T54" fmla="*/ 111 w 442"/>
                <a:gd name="T55" fmla="*/ 324 h 531"/>
                <a:gd name="T56" fmla="*/ 245 w 442"/>
                <a:gd name="T57" fmla="*/ 318 h 531"/>
                <a:gd name="T58" fmla="*/ 282 w 442"/>
                <a:gd name="T59" fmla="*/ 464 h 531"/>
                <a:gd name="T60" fmla="*/ 279 w 442"/>
                <a:gd name="T61" fmla="*/ 459 h 531"/>
                <a:gd name="T62" fmla="*/ 294 w 442"/>
                <a:gd name="T63" fmla="*/ 456 h 531"/>
                <a:gd name="T64" fmla="*/ 313 w 442"/>
                <a:gd name="T65" fmla="*/ 456 h 531"/>
                <a:gd name="T66" fmla="*/ 230 w 442"/>
                <a:gd name="T67" fmla="*/ 276 h 531"/>
                <a:gd name="T68" fmla="*/ 303 w 442"/>
                <a:gd name="T69" fmla="*/ 274 h 531"/>
                <a:gd name="T70" fmla="*/ 392 w 442"/>
                <a:gd name="T71" fmla="*/ 190 h 531"/>
                <a:gd name="T72" fmla="*/ 308 w 442"/>
                <a:gd name="T73" fmla="*/ 194 h 531"/>
                <a:gd name="T74" fmla="*/ 200 w 442"/>
                <a:gd name="T75" fmla="*/ 184 h 531"/>
                <a:gd name="T76" fmla="*/ 83 w 442"/>
                <a:gd name="T77" fmla="*/ 188 h 531"/>
                <a:gd name="T78" fmla="*/ 153 w 442"/>
                <a:gd name="T79" fmla="*/ 173 h 531"/>
                <a:gd name="T80" fmla="*/ 284 w 442"/>
                <a:gd name="T81" fmla="*/ 188 h 531"/>
                <a:gd name="T82" fmla="*/ 356 w 442"/>
                <a:gd name="T83" fmla="*/ 18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2" h="531">
                  <a:moveTo>
                    <a:pt x="310" y="0"/>
                  </a:moveTo>
                  <a:cubicBezTo>
                    <a:pt x="310" y="14"/>
                    <a:pt x="310" y="14"/>
                    <a:pt x="310" y="14"/>
                  </a:cubicBezTo>
                  <a:cubicBezTo>
                    <a:pt x="310" y="27"/>
                    <a:pt x="300" y="38"/>
                    <a:pt x="287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42" y="38"/>
                    <a:pt x="132" y="27"/>
                    <a:pt x="132" y="14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31"/>
                    <a:pt x="0" y="531"/>
                    <a:pt x="0" y="531"/>
                  </a:cubicBezTo>
                  <a:cubicBezTo>
                    <a:pt x="442" y="531"/>
                    <a:pt x="442" y="531"/>
                    <a:pt x="442" y="531"/>
                  </a:cubicBezTo>
                  <a:cubicBezTo>
                    <a:pt x="442" y="0"/>
                    <a:pt x="442" y="0"/>
                    <a:pt x="442" y="0"/>
                  </a:cubicBezTo>
                  <a:lnTo>
                    <a:pt x="310" y="0"/>
                  </a:lnTo>
                  <a:close/>
                  <a:moveTo>
                    <a:pt x="28" y="127"/>
                  </a:moveTo>
                  <a:cubicBezTo>
                    <a:pt x="25" y="126"/>
                    <a:pt x="26" y="121"/>
                    <a:pt x="29" y="122"/>
                  </a:cubicBezTo>
                  <a:cubicBezTo>
                    <a:pt x="42" y="125"/>
                    <a:pt x="48" y="111"/>
                    <a:pt x="60" y="109"/>
                  </a:cubicBezTo>
                  <a:cubicBezTo>
                    <a:pt x="65" y="109"/>
                    <a:pt x="68" y="110"/>
                    <a:pt x="71" y="114"/>
                  </a:cubicBezTo>
                  <a:cubicBezTo>
                    <a:pt x="75" y="119"/>
                    <a:pt x="82" y="120"/>
                    <a:pt x="88" y="120"/>
                  </a:cubicBezTo>
                  <a:cubicBezTo>
                    <a:pt x="107" y="121"/>
                    <a:pt x="126" y="121"/>
                    <a:pt x="145" y="120"/>
                  </a:cubicBezTo>
                  <a:cubicBezTo>
                    <a:pt x="154" y="120"/>
                    <a:pt x="163" y="120"/>
                    <a:pt x="172" y="118"/>
                  </a:cubicBezTo>
                  <a:cubicBezTo>
                    <a:pt x="179" y="116"/>
                    <a:pt x="187" y="113"/>
                    <a:pt x="194" y="112"/>
                  </a:cubicBezTo>
                  <a:cubicBezTo>
                    <a:pt x="200" y="111"/>
                    <a:pt x="208" y="110"/>
                    <a:pt x="213" y="113"/>
                  </a:cubicBezTo>
                  <a:cubicBezTo>
                    <a:pt x="215" y="115"/>
                    <a:pt x="218" y="117"/>
                    <a:pt x="220" y="119"/>
                  </a:cubicBezTo>
                  <a:cubicBezTo>
                    <a:pt x="224" y="122"/>
                    <a:pt x="227" y="123"/>
                    <a:pt x="232" y="123"/>
                  </a:cubicBezTo>
                  <a:cubicBezTo>
                    <a:pt x="249" y="125"/>
                    <a:pt x="264" y="122"/>
                    <a:pt x="280" y="117"/>
                  </a:cubicBezTo>
                  <a:cubicBezTo>
                    <a:pt x="287" y="115"/>
                    <a:pt x="294" y="113"/>
                    <a:pt x="302" y="112"/>
                  </a:cubicBezTo>
                  <a:cubicBezTo>
                    <a:pt x="310" y="112"/>
                    <a:pt x="319" y="113"/>
                    <a:pt x="328" y="114"/>
                  </a:cubicBezTo>
                  <a:cubicBezTo>
                    <a:pt x="347" y="116"/>
                    <a:pt x="367" y="117"/>
                    <a:pt x="386" y="114"/>
                  </a:cubicBezTo>
                  <a:cubicBezTo>
                    <a:pt x="389" y="114"/>
                    <a:pt x="391" y="119"/>
                    <a:pt x="388" y="119"/>
                  </a:cubicBezTo>
                  <a:cubicBezTo>
                    <a:pt x="368" y="122"/>
                    <a:pt x="349" y="121"/>
                    <a:pt x="330" y="119"/>
                  </a:cubicBezTo>
                  <a:cubicBezTo>
                    <a:pt x="320" y="118"/>
                    <a:pt x="311" y="116"/>
                    <a:pt x="302" y="118"/>
                  </a:cubicBezTo>
                  <a:cubicBezTo>
                    <a:pt x="293" y="119"/>
                    <a:pt x="285" y="121"/>
                    <a:pt x="278" y="123"/>
                  </a:cubicBezTo>
                  <a:cubicBezTo>
                    <a:pt x="262" y="127"/>
                    <a:pt x="246" y="130"/>
                    <a:pt x="230" y="128"/>
                  </a:cubicBezTo>
                  <a:cubicBezTo>
                    <a:pt x="223" y="127"/>
                    <a:pt x="219" y="124"/>
                    <a:pt x="214" y="120"/>
                  </a:cubicBezTo>
                  <a:cubicBezTo>
                    <a:pt x="207" y="115"/>
                    <a:pt x="198" y="116"/>
                    <a:pt x="190" y="118"/>
                  </a:cubicBezTo>
                  <a:cubicBezTo>
                    <a:pt x="182" y="120"/>
                    <a:pt x="174" y="123"/>
                    <a:pt x="166" y="124"/>
                  </a:cubicBezTo>
                  <a:cubicBezTo>
                    <a:pt x="157" y="125"/>
                    <a:pt x="149" y="125"/>
                    <a:pt x="141" y="126"/>
                  </a:cubicBezTo>
                  <a:cubicBezTo>
                    <a:pt x="130" y="126"/>
                    <a:pt x="120" y="126"/>
                    <a:pt x="110" y="126"/>
                  </a:cubicBezTo>
                  <a:cubicBezTo>
                    <a:pt x="102" y="125"/>
                    <a:pt x="93" y="126"/>
                    <a:pt x="85" y="125"/>
                  </a:cubicBezTo>
                  <a:cubicBezTo>
                    <a:pt x="81" y="125"/>
                    <a:pt x="73" y="124"/>
                    <a:pt x="70" y="121"/>
                  </a:cubicBezTo>
                  <a:cubicBezTo>
                    <a:pt x="68" y="119"/>
                    <a:pt x="67" y="116"/>
                    <a:pt x="65" y="115"/>
                  </a:cubicBezTo>
                  <a:cubicBezTo>
                    <a:pt x="62" y="113"/>
                    <a:pt x="57" y="115"/>
                    <a:pt x="54" y="116"/>
                  </a:cubicBezTo>
                  <a:cubicBezTo>
                    <a:pt x="46" y="122"/>
                    <a:pt x="39" y="130"/>
                    <a:pt x="28" y="127"/>
                  </a:cubicBezTo>
                  <a:close/>
                  <a:moveTo>
                    <a:pt x="108" y="231"/>
                  </a:moveTo>
                  <a:cubicBezTo>
                    <a:pt x="98" y="232"/>
                    <a:pt x="88" y="233"/>
                    <a:pt x="77" y="232"/>
                  </a:cubicBezTo>
                  <a:cubicBezTo>
                    <a:pt x="71" y="232"/>
                    <a:pt x="63" y="232"/>
                    <a:pt x="57" y="229"/>
                  </a:cubicBezTo>
                  <a:cubicBezTo>
                    <a:pt x="54" y="227"/>
                    <a:pt x="57" y="223"/>
                    <a:pt x="60" y="224"/>
                  </a:cubicBezTo>
                  <a:cubicBezTo>
                    <a:pt x="66" y="228"/>
                    <a:pt x="76" y="227"/>
                    <a:pt x="83" y="227"/>
                  </a:cubicBezTo>
                  <a:cubicBezTo>
                    <a:pt x="93" y="227"/>
                    <a:pt x="104" y="226"/>
                    <a:pt x="114" y="226"/>
                  </a:cubicBezTo>
                  <a:cubicBezTo>
                    <a:pt x="139" y="224"/>
                    <a:pt x="164" y="226"/>
                    <a:pt x="189" y="226"/>
                  </a:cubicBezTo>
                  <a:cubicBezTo>
                    <a:pt x="204" y="227"/>
                    <a:pt x="218" y="226"/>
                    <a:pt x="233" y="226"/>
                  </a:cubicBezTo>
                  <a:cubicBezTo>
                    <a:pt x="247" y="226"/>
                    <a:pt x="260" y="223"/>
                    <a:pt x="274" y="220"/>
                  </a:cubicBezTo>
                  <a:cubicBezTo>
                    <a:pt x="301" y="215"/>
                    <a:pt x="325" y="231"/>
                    <a:pt x="352" y="229"/>
                  </a:cubicBezTo>
                  <a:cubicBezTo>
                    <a:pt x="355" y="229"/>
                    <a:pt x="355" y="234"/>
                    <a:pt x="352" y="234"/>
                  </a:cubicBezTo>
                  <a:cubicBezTo>
                    <a:pt x="338" y="235"/>
                    <a:pt x="324" y="231"/>
                    <a:pt x="311" y="228"/>
                  </a:cubicBezTo>
                  <a:cubicBezTo>
                    <a:pt x="304" y="226"/>
                    <a:pt x="296" y="224"/>
                    <a:pt x="289" y="224"/>
                  </a:cubicBezTo>
                  <a:cubicBezTo>
                    <a:pt x="282" y="224"/>
                    <a:pt x="275" y="225"/>
                    <a:pt x="268" y="227"/>
                  </a:cubicBezTo>
                  <a:cubicBezTo>
                    <a:pt x="240" y="234"/>
                    <a:pt x="211" y="232"/>
                    <a:pt x="182" y="232"/>
                  </a:cubicBezTo>
                  <a:cubicBezTo>
                    <a:pt x="158" y="231"/>
                    <a:pt x="133" y="230"/>
                    <a:pt x="108" y="231"/>
                  </a:cubicBezTo>
                  <a:close/>
                  <a:moveTo>
                    <a:pt x="166" y="274"/>
                  </a:moveTo>
                  <a:cubicBezTo>
                    <a:pt x="126" y="273"/>
                    <a:pt x="87" y="276"/>
                    <a:pt x="47" y="275"/>
                  </a:cubicBezTo>
                  <a:cubicBezTo>
                    <a:pt x="44" y="275"/>
                    <a:pt x="44" y="270"/>
                    <a:pt x="47" y="270"/>
                  </a:cubicBezTo>
                  <a:cubicBezTo>
                    <a:pt x="87" y="271"/>
                    <a:pt x="126" y="268"/>
                    <a:pt x="166" y="269"/>
                  </a:cubicBezTo>
                  <a:cubicBezTo>
                    <a:pt x="169" y="269"/>
                    <a:pt x="169" y="274"/>
                    <a:pt x="166" y="274"/>
                  </a:cubicBezTo>
                  <a:close/>
                  <a:moveTo>
                    <a:pt x="38" y="184"/>
                  </a:moveTo>
                  <a:cubicBezTo>
                    <a:pt x="41" y="184"/>
                    <a:pt x="44" y="184"/>
                    <a:pt x="47" y="186"/>
                  </a:cubicBezTo>
                  <a:cubicBezTo>
                    <a:pt x="48" y="186"/>
                    <a:pt x="49" y="188"/>
                    <a:pt x="48" y="189"/>
                  </a:cubicBezTo>
                  <a:cubicBezTo>
                    <a:pt x="47" y="190"/>
                    <a:pt x="46" y="191"/>
                    <a:pt x="45" y="190"/>
                  </a:cubicBezTo>
                  <a:cubicBezTo>
                    <a:pt x="43" y="189"/>
                    <a:pt x="40" y="189"/>
                    <a:pt x="38" y="189"/>
                  </a:cubicBezTo>
                  <a:cubicBezTo>
                    <a:pt x="35" y="189"/>
                    <a:pt x="35" y="184"/>
                    <a:pt x="38" y="184"/>
                  </a:cubicBezTo>
                  <a:close/>
                  <a:moveTo>
                    <a:pt x="196" y="458"/>
                  </a:moveTo>
                  <a:cubicBezTo>
                    <a:pt x="180" y="457"/>
                    <a:pt x="165" y="454"/>
                    <a:pt x="150" y="451"/>
                  </a:cubicBezTo>
                  <a:cubicBezTo>
                    <a:pt x="135" y="449"/>
                    <a:pt x="122" y="451"/>
                    <a:pt x="108" y="456"/>
                  </a:cubicBezTo>
                  <a:cubicBezTo>
                    <a:pt x="89" y="463"/>
                    <a:pt x="64" y="478"/>
                    <a:pt x="43" y="469"/>
                  </a:cubicBezTo>
                  <a:cubicBezTo>
                    <a:pt x="40" y="467"/>
                    <a:pt x="43" y="463"/>
                    <a:pt x="46" y="464"/>
                  </a:cubicBezTo>
                  <a:cubicBezTo>
                    <a:pt x="57" y="469"/>
                    <a:pt x="69" y="465"/>
                    <a:pt x="79" y="461"/>
                  </a:cubicBezTo>
                  <a:cubicBezTo>
                    <a:pt x="91" y="457"/>
                    <a:pt x="102" y="452"/>
                    <a:pt x="114" y="448"/>
                  </a:cubicBezTo>
                  <a:cubicBezTo>
                    <a:pt x="141" y="440"/>
                    <a:pt x="168" y="452"/>
                    <a:pt x="196" y="453"/>
                  </a:cubicBezTo>
                  <a:cubicBezTo>
                    <a:pt x="199" y="453"/>
                    <a:pt x="199" y="458"/>
                    <a:pt x="196" y="458"/>
                  </a:cubicBezTo>
                  <a:close/>
                  <a:moveTo>
                    <a:pt x="214" y="328"/>
                  </a:moveTo>
                  <a:cubicBezTo>
                    <a:pt x="207" y="327"/>
                    <a:pt x="200" y="325"/>
                    <a:pt x="193" y="324"/>
                  </a:cubicBezTo>
                  <a:cubicBezTo>
                    <a:pt x="184" y="323"/>
                    <a:pt x="175" y="325"/>
                    <a:pt x="166" y="326"/>
                  </a:cubicBezTo>
                  <a:cubicBezTo>
                    <a:pt x="148" y="330"/>
                    <a:pt x="132" y="331"/>
                    <a:pt x="114" y="330"/>
                  </a:cubicBezTo>
                  <a:cubicBezTo>
                    <a:pt x="95" y="328"/>
                    <a:pt x="77" y="324"/>
                    <a:pt x="58" y="323"/>
                  </a:cubicBezTo>
                  <a:cubicBezTo>
                    <a:pt x="55" y="322"/>
                    <a:pt x="55" y="317"/>
                    <a:pt x="58" y="318"/>
                  </a:cubicBezTo>
                  <a:cubicBezTo>
                    <a:pt x="76" y="319"/>
                    <a:pt x="94" y="322"/>
                    <a:pt x="111" y="324"/>
                  </a:cubicBezTo>
                  <a:cubicBezTo>
                    <a:pt x="129" y="326"/>
                    <a:pt x="145" y="325"/>
                    <a:pt x="163" y="322"/>
                  </a:cubicBezTo>
                  <a:cubicBezTo>
                    <a:pt x="177" y="319"/>
                    <a:pt x="191" y="318"/>
                    <a:pt x="205" y="321"/>
                  </a:cubicBezTo>
                  <a:cubicBezTo>
                    <a:pt x="218" y="324"/>
                    <a:pt x="234" y="329"/>
                    <a:pt x="245" y="318"/>
                  </a:cubicBezTo>
                  <a:cubicBezTo>
                    <a:pt x="248" y="316"/>
                    <a:pt x="251" y="320"/>
                    <a:pt x="249" y="322"/>
                  </a:cubicBezTo>
                  <a:cubicBezTo>
                    <a:pt x="239" y="331"/>
                    <a:pt x="226" y="330"/>
                    <a:pt x="214" y="328"/>
                  </a:cubicBezTo>
                  <a:close/>
                  <a:moveTo>
                    <a:pt x="282" y="464"/>
                  </a:moveTo>
                  <a:cubicBezTo>
                    <a:pt x="269" y="472"/>
                    <a:pt x="251" y="472"/>
                    <a:pt x="238" y="464"/>
                  </a:cubicBezTo>
                  <a:cubicBezTo>
                    <a:pt x="235" y="462"/>
                    <a:pt x="238" y="457"/>
                    <a:pt x="241" y="459"/>
                  </a:cubicBezTo>
                  <a:cubicBezTo>
                    <a:pt x="252" y="466"/>
                    <a:pt x="268" y="466"/>
                    <a:pt x="279" y="459"/>
                  </a:cubicBezTo>
                  <a:cubicBezTo>
                    <a:pt x="282" y="457"/>
                    <a:pt x="285" y="462"/>
                    <a:pt x="282" y="464"/>
                  </a:cubicBezTo>
                  <a:close/>
                  <a:moveTo>
                    <a:pt x="313" y="456"/>
                  </a:moveTo>
                  <a:cubicBezTo>
                    <a:pt x="294" y="456"/>
                    <a:pt x="294" y="456"/>
                    <a:pt x="294" y="456"/>
                  </a:cubicBezTo>
                  <a:cubicBezTo>
                    <a:pt x="291" y="456"/>
                    <a:pt x="291" y="451"/>
                    <a:pt x="294" y="451"/>
                  </a:cubicBezTo>
                  <a:cubicBezTo>
                    <a:pt x="313" y="451"/>
                    <a:pt x="313" y="451"/>
                    <a:pt x="313" y="451"/>
                  </a:cubicBezTo>
                  <a:cubicBezTo>
                    <a:pt x="316" y="451"/>
                    <a:pt x="316" y="456"/>
                    <a:pt x="313" y="456"/>
                  </a:cubicBezTo>
                  <a:close/>
                  <a:moveTo>
                    <a:pt x="366" y="275"/>
                  </a:moveTo>
                  <a:cubicBezTo>
                    <a:pt x="342" y="268"/>
                    <a:pt x="319" y="279"/>
                    <a:pt x="295" y="280"/>
                  </a:cubicBezTo>
                  <a:cubicBezTo>
                    <a:pt x="274" y="282"/>
                    <a:pt x="250" y="283"/>
                    <a:pt x="230" y="276"/>
                  </a:cubicBezTo>
                  <a:cubicBezTo>
                    <a:pt x="227" y="275"/>
                    <a:pt x="228" y="271"/>
                    <a:pt x="231" y="272"/>
                  </a:cubicBezTo>
                  <a:cubicBezTo>
                    <a:pt x="243" y="275"/>
                    <a:pt x="256" y="276"/>
                    <a:pt x="268" y="276"/>
                  </a:cubicBezTo>
                  <a:cubicBezTo>
                    <a:pt x="279" y="276"/>
                    <a:pt x="291" y="276"/>
                    <a:pt x="303" y="274"/>
                  </a:cubicBezTo>
                  <a:cubicBezTo>
                    <a:pt x="324" y="271"/>
                    <a:pt x="346" y="264"/>
                    <a:pt x="368" y="270"/>
                  </a:cubicBezTo>
                  <a:cubicBezTo>
                    <a:pt x="371" y="271"/>
                    <a:pt x="369" y="276"/>
                    <a:pt x="366" y="275"/>
                  </a:cubicBezTo>
                  <a:close/>
                  <a:moveTo>
                    <a:pt x="392" y="190"/>
                  </a:moveTo>
                  <a:cubicBezTo>
                    <a:pt x="384" y="196"/>
                    <a:pt x="375" y="196"/>
                    <a:pt x="365" y="194"/>
                  </a:cubicBezTo>
                  <a:cubicBezTo>
                    <a:pt x="352" y="191"/>
                    <a:pt x="341" y="188"/>
                    <a:pt x="327" y="190"/>
                  </a:cubicBezTo>
                  <a:cubicBezTo>
                    <a:pt x="321" y="192"/>
                    <a:pt x="314" y="193"/>
                    <a:pt x="308" y="194"/>
                  </a:cubicBezTo>
                  <a:cubicBezTo>
                    <a:pt x="301" y="195"/>
                    <a:pt x="295" y="194"/>
                    <a:pt x="288" y="193"/>
                  </a:cubicBezTo>
                  <a:cubicBezTo>
                    <a:pt x="274" y="192"/>
                    <a:pt x="260" y="190"/>
                    <a:pt x="246" y="188"/>
                  </a:cubicBezTo>
                  <a:cubicBezTo>
                    <a:pt x="231" y="187"/>
                    <a:pt x="215" y="186"/>
                    <a:pt x="200" y="184"/>
                  </a:cubicBezTo>
                  <a:cubicBezTo>
                    <a:pt x="185" y="183"/>
                    <a:pt x="170" y="181"/>
                    <a:pt x="156" y="179"/>
                  </a:cubicBezTo>
                  <a:cubicBezTo>
                    <a:pt x="142" y="177"/>
                    <a:pt x="130" y="178"/>
                    <a:pt x="117" y="182"/>
                  </a:cubicBezTo>
                  <a:cubicBezTo>
                    <a:pt x="106" y="185"/>
                    <a:pt x="95" y="188"/>
                    <a:pt x="83" y="188"/>
                  </a:cubicBezTo>
                  <a:cubicBezTo>
                    <a:pt x="80" y="188"/>
                    <a:pt x="80" y="183"/>
                    <a:pt x="83" y="183"/>
                  </a:cubicBezTo>
                  <a:cubicBezTo>
                    <a:pt x="96" y="183"/>
                    <a:pt x="107" y="179"/>
                    <a:pt x="119" y="176"/>
                  </a:cubicBezTo>
                  <a:cubicBezTo>
                    <a:pt x="131" y="173"/>
                    <a:pt x="141" y="172"/>
                    <a:pt x="153" y="173"/>
                  </a:cubicBezTo>
                  <a:cubicBezTo>
                    <a:pt x="168" y="175"/>
                    <a:pt x="183" y="178"/>
                    <a:pt x="197" y="179"/>
                  </a:cubicBezTo>
                  <a:cubicBezTo>
                    <a:pt x="212" y="181"/>
                    <a:pt x="227" y="181"/>
                    <a:pt x="241" y="183"/>
                  </a:cubicBezTo>
                  <a:cubicBezTo>
                    <a:pt x="255" y="184"/>
                    <a:pt x="269" y="186"/>
                    <a:pt x="284" y="188"/>
                  </a:cubicBezTo>
                  <a:cubicBezTo>
                    <a:pt x="290" y="188"/>
                    <a:pt x="297" y="189"/>
                    <a:pt x="304" y="189"/>
                  </a:cubicBezTo>
                  <a:cubicBezTo>
                    <a:pt x="310" y="189"/>
                    <a:pt x="317" y="187"/>
                    <a:pt x="324" y="186"/>
                  </a:cubicBezTo>
                  <a:cubicBezTo>
                    <a:pt x="335" y="184"/>
                    <a:pt x="345" y="184"/>
                    <a:pt x="356" y="186"/>
                  </a:cubicBezTo>
                  <a:cubicBezTo>
                    <a:pt x="366" y="189"/>
                    <a:pt x="379" y="194"/>
                    <a:pt x="389" y="186"/>
                  </a:cubicBezTo>
                  <a:cubicBezTo>
                    <a:pt x="391" y="184"/>
                    <a:pt x="395" y="188"/>
                    <a:pt x="392" y="1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1" name="Freeform 269"/>
            <p:cNvSpPr>
              <a:spLocks noEditPoints="1"/>
            </p:cNvSpPr>
            <p:nvPr/>
          </p:nvSpPr>
          <p:spPr bwMode="auto">
            <a:xfrm>
              <a:off x="8292111" y="5619476"/>
              <a:ext cx="190948" cy="122966"/>
            </a:xfrm>
            <a:custGeom>
              <a:avLst/>
              <a:gdLst>
                <a:gd name="T0" fmla="*/ 697 w 722"/>
                <a:gd name="T1" fmla="*/ 190 h 465"/>
                <a:gd name="T2" fmla="*/ 25 w 722"/>
                <a:gd name="T3" fmla="*/ 189 h 465"/>
                <a:gd name="T4" fmla="*/ 12 w 722"/>
                <a:gd name="T5" fmla="*/ 249 h 465"/>
                <a:gd name="T6" fmla="*/ 75 w 722"/>
                <a:gd name="T7" fmla="*/ 431 h 465"/>
                <a:gd name="T8" fmla="*/ 110 w 722"/>
                <a:gd name="T9" fmla="*/ 442 h 465"/>
                <a:gd name="T10" fmla="*/ 634 w 722"/>
                <a:gd name="T11" fmla="*/ 465 h 465"/>
                <a:gd name="T12" fmla="*/ 711 w 722"/>
                <a:gd name="T13" fmla="*/ 243 h 465"/>
                <a:gd name="T14" fmla="*/ 697 w 722"/>
                <a:gd name="T15" fmla="*/ 190 h 465"/>
                <a:gd name="T16" fmla="*/ 456 w 722"/>
                <a:gd name="T17" fmla="*/ 202 h 465"/>
                <a:gd name="T18" fmla="*/ 380 w 722"/>
                <a:gd name="T19" fmla="*/ 202 h 465"/>
                <a:gd name="T20" fmla="*/ 380 w 722"/>
                <a:gd name="T21" fmla="*/ 277 h 465"/>
                <a:gd name="T22" fmla="*/ 330 w 722"/>
                <a:gd name="T23" fmla="*/ 277 h 465"/>
                <a:gd name="T24" fmla="*/ 330 w 722"/>
                <a:gd name="T25" fmla="*/ 202 h 465"/>
                <a:gd name="T26" fmla="*/ 254 w 722"/>
                <a:gd name="T27" fmla="*/ 202 h 465"/>
                <a:gd name="T28" fmla="*/ 254 w 722"/>
                <a:gd name="T29" fmla="*/ 152 h 465"/>
                <a:gd name="T30" fmla="*/ 330 w 722"/>
                <a:gd name="T31" fmla="*/ 152 h 465"/>
                <a:gd name="T32" fmla="*/ 330 w 722"/>
                <a:gd name="T33" fmla="*/ 76 h 465"/>
                <a:gd name="T34" fmla="*/ 380 w 722"/>
                <a:gd name="T35" fmla="*/ 76 h 465"/>
                <a:gd name="T36" fmla="*/ 380 w 722"/>
                <a:gd name="T37" fmla="*/ 152 h 465"/>
                <a:gd name="T38" fmla="*/ 456 w 722"/>
                <a:gd name="T39" fmla="*/ 152 h 465"/>
                <a:gd name="T40" fmla="*/ 456 w 722"/>
                <a:gd name="T41" fmla="*/ 202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2" h="465">
                  <a:moveTo>
                    <a:pt x="697" y="190"/>
                  </a:moveTo>
                  <a:cubicBezTo>
                    <a:pt x="473" y="0"/>
                    <a:pt x="249" y="0"/>
                    <a:pt x="25" y="189"/>
                  </a:cubicBezTo>
                  <a:cubicBezTo>
                    <a:pt x="8" y="203"/>
                    <a:pt x="0" y="216"/>
                    <a:pt x="12" y="249"/>
                  </a:cubicBezTo>
                  <a:cubicBezTo>
                    <a:pt x="34" y="308"/>
                    <a:pt x="55" y="369"/>
                    <a:pt x="75" y="431"/>
                  </a:cubicBezTo>
                  <a:cubicBezTo>
                    <a:pt x="85" y="465"/>
                    <a:pt x="93" y="462"/>
                    <a:pt x="110" y="442"/>
                  </a:cubicBezTo>
                  <a:cubicBezTo>
                    <a:pt x="286" y="237"/>
                    <a:pt x="460" y="257"/>
                    <a:pt x="634" y="465"/>
                  </a:cubicBezTo>
                  <a:cubicBezTo>
                    <a:pt x="659" y="391"/>
                    <a:pt x="684" y="317"/>
                    <a:pt x="711" y="243"/>
                  </a:cubicBezTo>
                  <a:cubicBezTo>
                    <a:pt x="722" y="211"/>
                    <a:pt x="711" y="202"/>
                    <a:pt x="697" y="190"/>
                  </a:cubicBezTo>
                  <a:close/>
                  <a:moveTo>
                    <a:pt x="456" y="202"/>
                  </a:moveTo>
                  <a:cubicBezTo>
                    <a:pt x="380" y="202"/>
                    <a:pt x="380" y="202"/>
                    <a:pt x="380" y="202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330" y="277"/>
                    <a:pt x="330" y="277"/>
                    <a:pt x="330" y="277"/>
                  </a:cubicBezTo>
                  <a:cubicBezTo>
                    <a:pt x="330" y="202"/>
                    <a:pt x="330" y="202"/>
                    <a:pt x="330" y="202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4" y="152"/>
                    <a:pt x="254" y="152"/>
                    <a:pt x="254" y="152"/>
                  </a:cubicBezTo>
                  <a:cubicBezTo>
                    <a:pt x="330" y="152"/>
                    <a:pt x="330" y="152"/>
                    <a:pt x="330" y="152"/>
                  </a:cubicBezTo>
                  <a:cubicBezTo>
                    <a:pt x="330" y="76"/>
                    <a:pt x="330" y="76"/>
                    <a:pt x="330" y="76"/>
                  </a:cubicBezTo>
                  <a:cubicBezTo>
                    <a:pt x="380" y="76"/>
                    <a:pt x="380" y="76"/>
                    <a:pt x="380" y="76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456" y="152"/>
                    <a:pt x="456" y="152"/>
                    <a:pt x="456" y="152"/>
                  </a:cubicBezTo>
                  <a:lnTo>
                    <a:pt x="456" y="202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82" name="组合 381"/>
          <p:cNvGrpSpPr>
            <a:grpSpLocks/>
          </p:cNvGrpSpPr>
          <p:nvPr/>
        </p:nvGrpSpPr>
        <p:grpSpPr>
          <a:xfrm>
            <a:off x="8652325" y="4664573"/>
            <a:ext cx="720000" cy="720000"/>
            <a:chOff x="8680005" y="5345551"/>
            <a:chExt cx="503862" cy="502863"/>
          </a:xfrm>
        </p:grpSpPr>
        <p:sp>
          <p:nvSpPr>
            <p:cNvPr id="383" name="Oval 31"/>
            <p:cNvSpPr>
              <a:spLocks noChangeArrowheads="1"/>
            </p:cNvSpPr>
            <p:nvPr/>
          </p:nvSpPr>
          <p:spPr bwMode="auto">
            <a:xfrm>
              <a:off x="8680005" y="534555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4" name="Freeform 270"/>
            <p:cNvSpPr>
              <a:spLocks/>
            </p:cNvSpPr>
            <p:nvPr/>
          </p:nvSpPr>
          <p:spPr bwMode="auto">
            <a:xfrm>
              <a:off x="8804971" y="5444524"/>
              <a:ext cx="252931" cy="18995"/>
            </a:xfrm>
            <a:custGeom>
              <a:avLst/>
              <a:gdLst>
                <a:gd name="T0" fmla="*/ 48 w 955"/>
                <a:gd name="T1" fmla="*/ 68 h 69"/>
                <a:gd name="T2" fmla="*/ 910 w 955"/>
                <a:gd name="T3" fmla="*/ 68 h 69"/>
                <a:gd name="T4" fmla="*/ 931 w 955"/>
                <a:gd name="T5" fmla="*/ 65 h 69"/>
                <a:gd name="T6" fmla="*/ 955 w 955"/>
                <a:gd name="T7" fmla="*/ 31 h 69"/>
                <a:gd name="T8" fmla="*/ 927 w 955"/>
                <a:gd name="T9" fmla="*/ 4 h 69"/>
                <a:gd name="T10" fmla="*/ 897 w 955"/>
                <a:gd name="T11" fmla="*/ 3 h 69"/>
                <a:gd name="T12" fmla="*/ 478 w 955"/>
                <a:gd name="T13" fmla="*/ 3 h 69"/>
                <a:gd name="T14" fmla="*/ 43 w 955"/>
                <a:gd name="T15" fmla="*/ 3 h 69"/>
                <a:gd name="T16" fmla="*/ 3 w 955"/>
                <a:gd name="T17" fmla="*/ 39 h 69"/>
                <a:gd name="T18" fmla="*/ 48 w 955"/>
                <a:gd name="T1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5" h="69">
                  <a:moveTo>
                    <a:pt x="48" y="68"/>
                  </a:moveTo>
                  <a:cubicBezTo>
                    <a:pt x="335" y="68"/>
                    <a:pt x="623" y="68"/>
                    <a:pt x="910" y="68"/>
                  </a:cubicBezTo>
                  <a:cubicBezTo>
                    <a:pt x="917" y="68"/>
                    <a:pt x="927" y="69"/>
                    <a:pt x="931" y="65"/>
                  </a:cubicBezTo>
                  <a:cubicBezTo>
                    <a:pt x="941" y="55"/>
                    <a:pt x="955" y="43"/>
                    <a:pt x="955" y="31"/>
                  </a:cubicBezTo>
                  <a:cubicBezTo>
                    <a:pt x="955" y="22"/>
                    <a:pt x="939" y="10"/>
                    <a:pt x="927" y="4"/>
                  </a:cubicBezTo>
                  <a:cubicBezTo>
                    <a:pt x="919" y="0"/>
                    <a:pt x="907" y="3"/>
                    <a:pt x="897" y="3"/>
                  </a:cubicBezTo>
                  <a:cubicBezTo>
                    <a:pt x="757" y="3"/>
                    <a:pt x="618" y="3"/>
                    <a:pt x="478" y="3"/>
                  </a:cubicBezTo>
                  <a:cubicBezTo>
                    <a:pt x="333" y="3"/>
                    <a:pt x="188" y="3"/>
                    <a:pt x="43" y="3"/>
                  </a:cubicBezTo>
                  <a:cubicBezTo>
                    <a:pt x="14" y="3"/>
                    <a:pt x="0" y="16"/>
                    <a:pt x="3" y="39"/>
                  </a:cubicBezTo>
                  <a:cubicBezTo>
                    <a:pt x="6" y="65"/>
                    <a:pt x="26" y="68"/>
                    <a:pt x="48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5" name="Freeform 271"/>
            <p:cNvSpPr>
              <a:spLocks/>
            </p:cNvSpPr>
            <p:nvPr/>
          </p:nvSpPr>
          <p:spPr bwMode="auto">
            <a:xfrm>
              <a:off x="8861955" y="5599482"/>
              <a:ext cx="15996" cy="16996"/>
            </a:xfrm>
            <a:custGeom>
              <a:avLst/>
              <a:gdLst>
                <a:gd name="T0" fmla="*/ 62 w 62"/>
                <a:gd name="T1" fmla="*/ 33 h 67"/>
                <a:gd name="T2" fmla="*/ 18 w 62"/>
                <a:gd name="T3" fmla="*/ 0 h 67"/>
                <a:gd name="T4" fmla="*/ 0 w 62"/>
                <a:gd name="T5" fmla="*/ 0 h 67"/>
                <a:gd name="T6" fmla="*/ 0 w 62"/>
                <a:gd name="T7" fmla="*/ 66 h 67"/>
                <a:gd name="T8" fmla="*/ 18 w 62"/>
                <a:gd name="T9" fmla="*/ 67 h 67"/>
                <a:gd name="T10" fmla="*/ 62 w 62"/>
                <a:gd name="T11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7">
                  <a:moveTo>
                    <a:pt x="62" y="33"/>
                  </a:moveTo>
                  <a:cubicBezTo>
                    <a:pt x="62" y="10"/>
                    <a:pt x="42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6"/>
                    <a:pt x="10" y="67"/>
                    <a:pt x="18" y="67"/>
                  </a:cubicBezTo>
                  <a:cubicBezTo>
                    <a:pt x="41" y="67"/>
                    <a:pt x="62" y="58"/>
                    <a:pt x="6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6" name="Freeform 272"/>
            <p:cNvSpPr>
              <a:spLocks/>
            </p:cNvSpPr>
            <p:nvPr/>
          </p:nvSpPr>
          <p:spPr bwMode="auto">
            <a:xfrm>
              <a:off x="8843960" y="5652467"/>
              <a:ext cx="20995" cy="29992"/>
            </a:xfrm>
            <a:custGeom>
              <a:avLst/>
              <a:gdLst>
                <a:gd name="T0" fmla="*/ 77 w 77"/>
                <a:gd name="T1" fmla="*/ 53 h 111"/>
                <a:gd name="T2" fmla="*/ 21 w 77"/>
                <a:gd name="T3" fmla="*/ 0 h 111"/>
                <a:gd name="T4" fmla="*/ 0 w 77"/>
                <a:gd name="T5" fmla="*/ 1 h 111"/>
                <a:gd name="T6" fmla="*/ 0 w 77"/>
                <a:gd name="T7" fmla="*/ 110 h 111"/>
                <a:gd name="T8" fmla="*/ 18 w 77"/>
                <a:gd name="T9" fmla="*/ 111 h 111"/>
                <a:gd name="T10" fmla="*/ 77 w 77"/>
                <a:gd name="T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11">
                  <a:moveTo>
                    <a:pt x="77" y="53"/>
                  </a:moveTo>
                  <a:cubicBezTo>
                    <a:pt x="77" y="20"/>
                    <a:pt x="58" y="0"/>
                    <a:pt x="21" y="0"/>
                  </a:cubicBezTo>
                  <a:cubicBezTo>
                    <a:pt x="12" y="0"/>
                    <a:pt x="5" y="0"/>
                    <a:pt x="0" y="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11"/>
                    <a:pt x="11" y="111"/>
                    <a:pt x="18" y="111"/>
                  </a:cubicBezTo>
                  <a:cubicBezTo>
                    <a:pt x="56" y="111"/>
                    <a:pt x="77" y="90"/>
                    <a:pt x="7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7" name="Freeform 273"/>
            <p:cNvSpPr>
              <a:spLocks/>
            </p:cNvSpPr>
            <p:nvPr/>
          </p:nvSpPr>
          <p:spPr bwMode="auto">
            <a:xfrm>
              <a:off x="8922939" y="5492511"/>
              <a:ext cx="15996" cy="24993"/>
            </a:xfrm>
            <a:custGeom>
              <a:avLst/>
              <a:gdLst>
                <a:gd name="T0" fmla="*/ 42 w 62"/>
                <a:gd name="T1" fmla="*/ 37 h 97"/>
                <a:gd name="T2" fmla="*/ 31 w 62"/>
                <a:gd name="T3" fmla="*/ 0 h 97"/>
                <a:gd name="T4" fmla="*/ 31 w 62"/>
                <a:gd name="T5" fmla="*/ 0 h 97"/>
                <a:gd name="T6" fmla="*/ 20 w 62"/>
                <a:gd name="T7" fmla="*/ 37 h 97"/>
                <a:gd name="T8" fmla="*/ 0 w 62"/>
                <a:gd name="T9" fmla="*/ 97 h 97"/>
                <a:gd name="T10" fmla="*/ 62 w 62"/>
                <a:gd name="T11" fmla="*/ 97 h 97"/>
                <a:gd name="T12" fmla="*/ 42 w 62"/>
                <a:gd name="T13" fmla="*/ 3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97">
                  <a:moveTo>
                    <a:pt x="42" y="37"/>
                  </a:moveTo>
                  <a:cubicBezTo>
                    <a:pt x="38" y="24"/>
                    <a:pt x="35" y="12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12"/>
                    <a:pt x="24" y="24"/>
                    <a:pt x="20" y="3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62" y="97"/>
                    <a:pt x="62" y="97"/>
                    <a:pt x="62" y="97"/>
                  </a:cubicBez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8" name="Freeform 274"/>
            <p:cNvSpPr>
              <a:spLocks/>
            </p:cNvSpPr>
            <p:nvPr/>
          </p:nvSpPr>
          <p:spPr bwMode="auto">
            <a:xfrm>
              <a:off x="8861955" y="5579487"/>
              <a:ext cx="14996" cy="14996"/>
            </a:xfrm>
            <a:custGeom>
              <a:avLst/>
              <a:gdLst>
                <a:gd name="T0" fmla="*/ 57 w 57"/>
                <a:gd name="T1" fmla="*/ 28 h 56"/>
                <a:gd name="T2" fmla="*/ 19 w 57"/>
                <a:gd name="T3" fmla="*/ 0 h 56"/>
                <a:gd name="T4" fmla="*/ 0 w 57"/>
                <a:gd name="T5" fmla="*/ 1 h 56"/>
                <a:gd name="T6" fmla="*/ 0 w 57"/>
                <a:gd name="T7" fmla="*/ 56 h 56"/>
                <a:gd name="T8" fmla="*/ 20 w 57"/>
                <a:gd name="T9" fmla="*/ 56 h 56"/>
                <a:gd name="T10" fmla="*/ 57 w 57"/>
                <a:gd name="T1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6">
                  <a:moveTo>
                    <a:pt x="57" y="28"/>
                  </a:moveTo>
                  <a:cubicBezTo>
                    <a:pt x="57" y="8"/>
                    <a:pt x="42" y="0"/>
                    <a:pt x="19" y="0"/>
                  </a:cubicBezTo>
                  <a:cubicBezTo>
                    <a:pt x="9" y="0"/>
                    <a:pt x="3" y="0"/>
                    <a:pt x="0" y="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43" y="56"/>
                    <a:pt x="57" y="44"/>
                    <a:pt x="5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89" name="Freeform 275"/>
            <p:cNvSpPr>
              <a:spLocks noEditPoints="1"/>
            </p:cNvSpPr>
            <p:nvPr/>
          </p:nvSpPr>
          <p:spPr bwMode="auto">
            <a:xfrm>
              <a:off x="8815968" y="5474516"/>
              <a:ext cx="231936" cy="222939"/>
            </a:xfrm>
            <a:custGeom>
              <a:avLst/>
              <a:gdLst>
                <a:gd name="T0" fmla="*/ 875 w 875"/>
                <a:gd name="T1" fmla="*/ 842 h 842"/>
                <a:gd name="T2" fmla="*/ 0 w 875"/>
                <a:gd name="T3" fmla="*/ 0 h 842"/>
                <a:gd name="T4" fmla="*/ 431 w 875"/>
                <a:gd name="T5" fmla="*/ 798 h 842"/>
                <a:gd name="T6" fmla="*/ 354 w 875"/>
                <a:gd name="T7" fmla="*/ 661 h 842"/>
                <a:gd name="T8" fmla="*/ 428 w 875"/>
                <a:gd name="T9" fmla="*/ 675 h 842"/>
                <a:gd name="T10" fmla="*/ 371 w 875"/>
                <a:gd name="T11" fmla="*/ 719 h 842"/>
                <a:gd name="T12" fmla="*/ 425 w 875"/>
                <a:gd name="T13" fmla="*/ 733 h 842"/>
                <a:gd name="T14" fmla="*/ 371 w 875"/>
                <a:gd name="T15" fmla="*/ 783 h 842"/>
                <a:gd name="T16" fmla="*/ 431 w 875"/>
                <a:gd name="T17" fmla="*/ 798 h 842"/>
                <a:gd name="T18" fmla="*/ 779 w 875"/>
                <a:gd name="T19" fmla="*/ 680 h 842"/>
                <a:gd name="T20" fmla="*/ 693 w 875"/>
                <a:gd name="T21" fmla="*/ 729 h 842"/>
                <a:gd name="T22" fmla="*/ 770 w 875"/>
                <a:gd name="T23" fmla="*/ 781 h 842"/>
                <a:gd name="T24" fmla="*/ 742 w 875"/>
                <a:gd name="T25" fmla="*/ 740 h 842"/>
                <a:gd name="T26" fmla="*/ 787 w 875"/>
                <a:gd name="T27" fmla="*/ 726 h 842"/>
                <a:gd name="T28" fmla="*/ 745 w 875"/>
                <a:gd name="T29" fmla="*/ 799 h 842"/>
                <a:gd name="T30" fmla="*/ 674 w 875"/>
                <a:gd name="T31" fmla="*/ 730 h 842"/>
                <a:gd name="T32" fmla="*/ 783 w 875"/>
                <a:gd name="T33" fmla="*/ 665 h 842"/>
                <a:gd name="T34" fmla="*/ 732 w 875"/>
                <a:gd name="T35" fmla="*/ 387 h 842"/>
                <a:gd name="T36" fmla="*/ 692 w 875"/>
                <a:gd name="T37" fmla="*/ 398 h 842"/>
                <a:gd name="T38" fmla="*/ 691 w 875"/>
                <a:gd name="T39" fmla="*/ 537 h 842"/>
                <a:gd name="T40" fmla="*/ 732 w 875"/>
                <a:gd name="T41" fmla="*/ 548 h 842"/>
                <a:gd name="T42" fmla="*/ 602 w 875"/>
                <a:gd name="T43" fmla="*/ 469 h 842"/>
                <a:gd name="T44" fmla="*/ 540 w 875"/>
                <a:gd name="T45" fmla="*/ 661 h 842"/>
                <a:gd name="T46" fmla="*/ 614 w 875"/>
                <a:gd name="T47" fmla="*/ 675 h 842"/>
                <a:gd name="T48" fmla="*/ 558 w 875"/>
                <a:gd name="T49" fmla="*/ 721 h 842"/>
                <a:gd name="T50" fmla="*/ 610 w 875"/>
                <a:gd name="T51" fmla="*/ 736 h 842"/>
                <a:gd name="T52" fmla="*/ 558 w 875"/>
                <a:gd name="T53" fmla="*/ 798 h 842"/>
                <a:gd name="T54" fmla="*/ 540 w 875"/>
                <a:gd name="T55" fmla="*/ 661 h 842"/>
                <a:gd name="T56" fmla="*/ 452 w 875"/>
                <a:gd name="T57" fmla="*/ 42 h 842"/>
                <a:gd name="T58" fmla="*/ 494 w 875"/>
                <a:gd name="T59" fmla="*/ 248 h 842"/>
                <a:gd name="T60" fmla="*/ 399 w 875"/>
                <a:gd name="T61" fmla="*/ 183 h 842"/>
                <a:gd name="T62" fmla="*/ 350 w 875"/>
                <a:gd name="T63" fmla="*/ 248 h 842"/>
                <a:gd name="T64" fmla="*/ 150 w 875"/>
                <a:gd name="T65" fmla="*/ 384 h 842"/>
                <a:gd name="T66" fmla="*/ 238 w 875"/>
                <a:gd name="T67" fmla="*/ 393 h 842"/>
                <a:gd name="T68" fmla="*/ 223 w 875"/>
                <a:gd name="T69" fmla="*/ 461 h 842"/>
                <a:gd name="T70" fmla="*/ 259 w 875"/>
                <a:gd name="T71" fmla="*/ 505 h 842"/>
                <a:gd name="T72" fmla="*/ 185 w 875"/>
                <a:gd name="T73" fmla="*/ 555 h 842"/>
                <a:gd name="T74" fmla="*/ 150 w 875"/>
                <a:gd name="T75" fmla="*/ 384 h 842"/>
                <a:gd name="T76" fmla="*/ 126 w 875"/>
                <a:gd name="T77" fmla="*/ 660 h 842"/>
                <a:gd name="T78" fmla="*/ 201 w 875"/>
                <a:gd name="T79" fmla="*/ 726 h 842"/>
                <a:gd name="T80" fmla="*/ 121 w 875"/>
                <a:gd name="T81" fmla="*/ 799 h 842"/>
                <a:gd name="T82" fmla="*/ 89 w 875"/>
                <a:gd name="T83" fmla="*/ 662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5" h="842">
                  <a:moveTo>
                    <a:pt x="0" y="842"/>
                  </a:moveTo>
                  <a:cubicBezTo>
                    <a:pt x="875" y="842"/>
                    <a:pt x="875" y="842"/>
                    <a:pt x="875" y="842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42"/>
                  </a:lnTo>
                  <a:close/>
                  <a:moveTo>
                    <a:pt x="431" y="798"/>
                  </a:moveTo>
                  <a:cubicBezTo>
                    <a:pt x="354" y="798"/>
                    <a:pt x="354" y="798"/>
                    <a:pt x="354" y="798"/>
                  </a:cubicBezTo>
                  <a:cubicBezTo>
                    <a:pt x="354" y="661"/>
                    <a:pt x="354" y="661"/>
                    <a:pt x="354" y="661"/>
                  </a:cubicBezTo>
                  <a:cubicBezTo>
                    <a:pt x="428" y="661"/>
                    <a:pt x="428" y="661"/>
                    <a:pt x="428" y="661"/>
                  </a:cubicBezTo>
                  <a:cubicBezTo>
                    <a:pt x="428" y="675"/>
                    <a:pt x="428" y="675"/>
                    <a:pt x="428" y="675"/>
                  </a:cubicBezTo>
                  <a:cubicBezTo>
                    <a:pt x="371" y="675"/>
                    <a:pt x="371" y="675"/>
                    <a:pt x="371" y="675"/>
                  </a:cubicBezTo>
                  <a:cubicBezTo>
                    <a:pt x="371" y="719"/>
                    <a:pt x="371" y="719"/>
                    <a:pt x="371" y="719"/>
                  </a:cubicBezTo>
                  <a:cubicBezTo>
                    <a:pt x="425" y="719"/>
                    <a:pt x="425" y="719"/>
                    <a:pt x="425" y="719"/>
                  </a:cubicBezTo>
                  <a:cubicBezTo>
                    <a:pt x="425" y="733"/>
                    <a:pt x="425" y="733"/>
                    <a:pt x="425" y="733"/>
                  </a:cubicBezTo>
                  <a:cubicBezTo>
                    <a:pt x="371" y="733"/>
                    <a:pt x="371" y="733"/>
                    <a:pt x="371" y="733"/>
                  </a:cubicBezTo>
                  <a:cubicBezTo>
                    <a:pt x="371" y="783"/>
                    <a:pt x="371" y="783"/>
                    <a:pt x="371" y="783"/>
                  </a:cubicBezTo>
                  <a:cubicBezTo>
                    <a:pt x="431" y="783"/>
                    <a:pt x="431" y="783"/>
                    <a:pt x="431" y="783"/>
                  </a:cubicBezTo>
                  <a:lnTo>
                    <a:pt x="431" y="798"/>
                  </a:lnTo>
                  <a:close/>
                  <a:moveTo>
                    <a:pt x="783" y="665"/>
                  </a:moveTo>
                  <a:cubicBezTo>
                    <a:pt x="779" y="680"/>
                    <a:pt x="779" y="680"/>
                    <a:pt x="779" y="680"/>
                  </a:cubicBezTo>
                  <a:cubicBezTo>
                    <a:pt x="771" y="677"/>
                    <a:pt x="762" y="674"/>
                    <a:pt x="748" y="674"/>
                  </a:cubicBezTo>
                  <a:cubicBezTo>
                    <a:pt x="715" y="674"/>
                    <a:pt x="693" y="695"/>
                    <a:pt x="693" y="729"/>
                  </a:cubicBezTo>
                  <a:cubicBezTo>
                    <a:pt x="693" y="764"/>
                    <a:pt x="714" y="785"/>
                    <a:pt x="746" y="785"/>
                  </a:cubicBezTo>
                  <a:cubicBezTo>
                    <a:pt x="758" y="785"/>
                    <a:pt x="765" y="783"/>
                    <a:pt x="770" y="781"/>
                  </a:cubicBezTo>
                  <a:cubicBezTo>
                    <a:pt x="770" y="740"/>
                    <a:pt x="770" y="740"/>
                    <a:pt x="770" y="740"/>
                  </a:cubicBezTo>
                  <a:cubicBezTo>
                    <a:pt x="742" y="740"/>
                    <a:pt x="742" y="740"/>
                    <a:pt x="742" y="740"/>
                  </a:cubicBezTo>
                  <a:cubicBezTo>
                    <a:pt x="742" y="726"/>
                    <a:pt x="742" y="726"/>
                    <a:pt x="742" y="726"/>
                  </a:cubicBezTo>
                  <a:cubicBezTo>
                    <a:pt x="787" y="726"/>
                    <a:pt x="787" y="726"/>
                    <a:pt x="787" y="726"/>
                  </a:cubicBezTo>
                  <a:cubicBezTo>
                    <a:pt x="787" y="792"/>
                    <a:pt x="787" y="792"/>
                    <a:pt x="787" y="792"/>
                  </a:cubicBezTo>
                  <a:cubicBezTo>
                    <a:pt x="779" y="795"/>
                    <a:pt x="763" y="799"/>
                    <a:pt x="745" y="799"/>
                  </a:cubicBezTo>
                  <a:cubicBezTo>
                    <a:pt x="724" y="799"/>
                    <a:pt x="707" y="794"/>
                    <a:pt x="693" y="781"/>
                  </a:cubicBezTo>
                  <a:cubicBezTo>
                    <a:pt x="682" y="770"/>
                    <a:pt x="674" y="751"/>
                    <a:pt x="674" y="730"/>
                  </a:cubicBezTo>
                  <a:cubicBezTo>
                    <a:pt x="674" y="689"/>
                    <a:pt x="703" y="659"/>
                    <a:pt x="749" y="659"/>
                  </a:cubicBezTo>
                  <a:cubicBezTo>
                    <a:pt x="764" y="659"/>
                    <a:pt x="777" y="663"/>
                    <a:pt x="783" y="665"/>
                  </a:cubicBezTo>
                  <a:close/>
                  <a:moveTo>
                    <a:pt x="692" y="379"/>
                  </a:moveTo>
                  <a:cubicBezTo>
                    <a:pt x="713" y="379"/>
                    <a:pt x="726" y="384"/>
                    <a:pt x="732" y="387"/>
                  </a:cubicBezTo>
                  <a:cubicBezTo>
                    <a:pt x="727" y="405"/>
                    <a:pt x="727" y="405"/>
                    <a:pt x="727" y="405"/>
                  </a:cubicBezTo>
                  <a:cubicBezTo>
                    <a:pt x="719" y="401"/>
                    <a:pt x="707" y="398"/>
                    <a:pt x="692" y="398"/>
                  </a:cubicBezTo>
                  <a:cubicBezTo>
                    <a:pt x="652" y="398"/>
                    <a:pt x="625" y="423"/>
                    <a:pt x="625" y="468"/>
                  </a:cubicBezTo>
                  <a:cubicBezTo>
                    <a:pt x="625" y="510"/>
                    <a:pt x="650" y="537"/>
                    <a:pt x="691" y="537"/>
                  </a:cubicBezTo>
                  <a:cubicBezTo>
                    <a:pt x="705" y="537"/>
                    <a:pt x="719" y="535"/>
                    <a:pt x="727" y="530"/>
                  </a:cubicBezTo>
                  <a:cubicBezTo>
                    <a:pt x="732" y="548"/>
                    <a:pt x="732" y="548"/>
                    <a:pt x="732" y="548"/>
                  </a:cubicBezTo>
                  <a:cubicBezTo>
                    <a:pt x="724" y="552"/>
                    <a:pt x="708" y="556"/>
                    <a:pt x="687" y="556"/>
                  </a:cubicBezTo>
                  <a:cubicBezTo>
                    <a:pt x="638" y="556"/>
                    <a:pt x="602" y="525"/>
                    <a:pt x="602" y="469"/>
                  </a:cubicBezTo>
                  <a:cubicBezTo>
                    <a:pt x="602" y="416"/>
                    <a:pt x="638" y="379"/>
                    <a:pt x="692" y="379"/>
                  </a:cubicBezTo>
                  <a:close/>
                  <a:moveTo>
                    <a:pt x="540" y="661"/>
                  </a:moveTo>
                  <a:cubicBezTo>
                    <a:pt x="614" y="661"/>
                    <a:pt x="614" y="661"/>
                    <a:pt x="614" y="661"/>
                  </a:cubicBezTo>
                  <a:cubicBezTo>
                    <a:pt x="614" y="675"/>
                    <a:pt x="614" y="675"/>
                    <a:pt x="614" y="675"/>
                  </a:cubicBezTo>
                  <a:cubicBezTo>
                    <a:pt x="558" y="675"/>
                    <a:pt x="558" y="675"/>
                    <a:pt x="558" y="675"/>
                  </a:cubicBezTo>
                  <a:cubicBezTo>
                    <a:pt x="558" y="721"/>
                    <a:pt x="558" y="721"/>
                    <a:pt x="558" y="721"/>
                  </a:cubicBezTo>
                  <a:cubicBezTo>
                    <a:pt x="610" y="721"/>
                    <a:pt x="610" y="721"/>
                    <a:pt x="610" y="721"/>
                  </a:cubicBezTo>
                  <a:cubicBezTo>
                    <a:pt x="610" y="736"/>
                    <a:pt x="610" y="736"/>
                    <a:pt x="610" y="736"/>
                  </a:cubicBezTo>
                  <a:cubicBezTo>
                    <a:pt x="558" y="736"/>
                    <a:pt x="558" y="736"/>
                    <a:pt x="558" y="736"/>
                  </a:cubicBezTo>
                  <a:cubicBezTo>
                    <a:pt x="558" y="798"/>
                    <a:pt x="558" y="798"/>
                    <a:pt x="558" y="798"/>
                  </a:cubicBezTo>
                  <a:cubicBezTo>
                    <a:pt x="540" y="798"/>
                    <a:pt x="540" y="798"/>
                    <a:pt x="540" y="798"/>
                  </a:cubicBezTo>
                  <a:lnTo>
                    <a:pt x="540" y="661"/>
                  </a:lnTo>
                  <a:close/>
                  <a:moveTo>
                    <a:pt x="420" y="42"/>
                  </a:moveTo>
                  <a:cubicBezTo>
                    <a:pt x="452" y="42"/>
                    <a:pt x="452" y="42"/>
                    <a:pt x="452" y="42"/>
                  </a:cubicBezTo>
                  <a:cubicBezTo>
                    <a:pt x="522" y="248"/>
                    <a:pt x="522" y="248"/>
                    <a:pt x="522" y="248"/>
                  </a:cubicBezTo>
                  <a:cubicBezTo>
                    <a:pt x="494" y="248"/>
                    <a:pt x="494" y="248"/>
                    <a:pt x="494" y="248"/>
                  </a:cubicBezTo>
                  <a:cubicBezTo>
                    <a:pt x="472" y="183"/>
                    <a:pt x="472" y="183"/>
                    <a:pt x="472" y="183"/>
                  </a:cubicBezTo>
                  <a:cubicBezTo>
                    <a:pt x="399" y="183"/>
                    <a:pt x="399" y="183"/>
                    <a:pt x="399" y="183"/>
                  </a:cubicBezTo>
                  <a:cubicBezTo>
                    <a:pt x="377" y="248"/>
                    <a:pt x="377" y="248"/>
                    <a:pt x="377" y="248"/>
                  </a:cubicBezTo>
                  <a:cubicBezTo>
                    <a:pt x="350" y="248"/>
                    <a:pt x="350" y="248"/>
                    <a:pt x="350" y="248"/>
                  </a:cubicBezTo>
                  <a:lnTo>
                    <a:pt x="420" y="42"/>
                  </a:lnTo>
                  <a:close/>
                  <a:moveTo>
                    <a:pt x="150" y="384"/>
                  </a:moveTo>
                  <a:cubicBezTo>
                    <a:pt x="160" y="382"/>
                    <a:pt x="175" y="381"/>
                    <a:pt x="191" y="381"/>
                  </a:cubicBezTo>
                  <a:cubicBezTo>
                    <a:pt x="213" y="381"/>
                    <a:pt x="227" y="384"/>
                    <a:pt x="238" y="393"/>
                  </a:cubicBezTo>
                  <a:cubicBezTo>
                    <a:pt x="247" y="400"/>
                    <a:pt x="252" y="410"/>
                    <a:pt x="252" y="423"/>
                  </a:cubicBezTo>
                  <a:cubicBezTo>
                    <a:pt x="252" y="440"/>
                    <a:pt x="241" y="454"/>
                    <a:pt x="223" y="461"/>
                  </a:cubicBezTo>
                  <a:cubicBezTo>
                    <a:pt x="223" y="462"/>
                    <a:pt x="223" y="462"/>
                    <a:pt x="223" y="462"/>
                  </a:cubicBezTo>
                  <a:cubicBezTo>
                    <a:pt x="240" y="466"/>
                    <a:pt x="259" y="479"/>
                    <a:pt x="259" y="505"/>
                  </a:cubicBezTo>
                  <a:cubicBezTo>
                    <a:pt x="259" y="519"/>
                    <a:pt x="253" y="531"/>
                    <a:pt x="244" y="539"/>
                  </a:cubicBezTo>
                  <a:cubicBezTo>
                    <a:pt x="232" y="550"/>
                    <a:pt x="213" y="555"/>
                    <a:pt x="185" y="555"/>
                  </a:cubicBezTo>
                  <a:cubicBezTo>
                    <a:pt x="170" y="555"/>
                    <a:pt x="158" y="554"/>
                    <a:pt x="150" y="553"/>
                  </a:cubicBezTo>
                  <a:lnTo>
                    <a:pt x="150" y="384"/>
                  </a:lnTo>
                  <a:close/>
                  <a:moveTo>
                    <a:pt x="89" y="662"/>
                  </a:moveTo>
                  <a:cubicBezTo>
                    <a:pt x="99" y="661"/>
                    <a:pt x="112" y="660"/>
                    <a:pt x="126" y="660"/>
                  </a:cubicBezTo>
                  <a:cubicBezTo>
                    <a:pt x="152" y="660"/>
                    <a:pt x="170" y="665"/>
                    <a:pt x="182" y="677"/>
                  </a:cubicBezTo>
                  <a:cubicBezTo>
                    <a:pt x="194" y="688"/>
                    <a:pt x="201" y="704"/>
                    <a:pt x="201" y="726"/>
                  </a:cubicBezTo>
                  <a:cubicBezTo>
                    <a:pt x="201" y="748"/>
                    <a:pt x="194" y="767"/>
                    <a:pt x="181" y="779"/>
                  </a:cubicBezTo>
                  <a:cubicBezTo>
                    <a:pt x="169" y="792"/>
                    <a:pt x="147" y="799"/>
                    <a:pt x="121" y="799"/>
                  </a:cubicBezTo>
                  <a:cubicBezTo>
                    <a:pt x="108" y="799"/>
                    <a:pt x="97" y="798"/>
                    <a:pt x="89" y="797"/>
                  </a:cubicBezTo>
                  <a:lnTo>
                    <a:pt x="89" y="6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0" name="Freeform 276"/>
            <p:cNvSpPr>
              <a:spLocks noEditPoints="1"/>
            </p:cNvSpPr>
            <p:nvPr/>
          </p:nvSpPr>
          <p:spPr bwMode="auto">
            <a:xfrm>
              <a:off x="8804971" y="5703454"/>
              <a:ext cx="252931" cy="45987"/>
            </a:xfrm>
            <a:custGeom>
              <a:avLst/>
              <a:gdLst>
                <a:gd name="T0" fmla="*/ 927 w 955"/>
                <a:gd name="T1" fmla="*/ 4 h 171"/>
                <a:gd name="T2" fmla="*/ 897 w 955"/>
                <a:gd name="T3" fmla="*/ 3 h 171"/>
                <a:gd name="T4" fmla="*/ 478 w 955"/>
                <a:gd name="T5" fmla="*/ 3 h 171"/>
                <a:gd name="T6" fmla="*/ 43 w 955"/>
                <a:gd name="T7" fmla="*/ 3 h 171"/>
                <a:gd name="T8" fmla="*/ 3 w 955"/>
                <a:gd name="T9" fmla="*/ 39 h 171"/>
                <a:gd name="T10" fmla="*/ 48 w 955"/>
                <a:gd name="T11" fmla="*/ 68 h 171"/>
                <a:gd name="T12" fmla="*/ 419 w 955"/>
                <a:gd name="T13" fmla="*/ 68 h 171"/>
                <a:gd name="T14" fmla="*/ 419 w 955"/>
                <a:gd name="T15" fmla="*/ 73 h 171"/>
                <a:gd name="T16" fmla="*/ 419 w 955"/>
                <a:gd name="T17" fmla="*/ 121 h 171"/>
                <a:gd name="T18" fmla="*/ 469 w 955"/>
                <a:gd name="T19" fmla="*/ 171 h 171"/>
                <a:gd name="T20" fmla="*/ 489 w 955"/>
                <a:gd name="T21" fmla="*/ 171 h 171"/>
                <a:gd name="T22" fmla="*/ 539 w 955"/>
                <a:gd name="T23" fmla="*/ 121 h 171"/>
                <a:gd name="T24" fmla="*/ 539 w 955"/>
                <a:gd name="T25" fmla="*/ 73 h 171"/>
                <a:gd name="T26" fmla="*/ 539 w 955"/>
                <a:gd name="T27" fmla="*/ 68 h 171"/>
                <a:gd name="T28" fmla="*/ 910 w 955"/>
                <a:gd name="T29" fmla="*/ 68 h 171"/>
                <a:gd name="T30" fmla="*/ 931 w 955"/>
                <a:gd name="T31" fmla="*/ 65 h 171"/>
                <a:gd name="T32" fmla="*/ 955 w 955"/>
                <a:gd name="T33" fmla="*/ 31 h 171"/>
                <a:gd name="T34" fmla="*/ 927 w 955"/>
                <a:gd name="T35" fmla="*/ 4 h 171"/>
                <a:gd name="T36" fmla="*/ 476 w 955"/>
                <a:gd name="T37" fmla="*/ 132 h 171"/>
                <a:gd name="T38" fmla="*/ 447 w 955"/>
                <a:gd name="T39" fmla="*/ 84 h 171"/>
                <a:gd name="T40" fmla="*/ 514 w 955"/>
                <a:gd name="T41" fmla="*/ 84 h 171"/>
                <a:gd name="T42" fmla="*/ 476 w 955"/>
                <a:gd name="T43" fmla="*/ 13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5" h="171">
                  <a:moveTo>
                    <a:pt x="927" y="4"/>
                  </a:moveTo>
                  <a:cubicBezTo>
                    <a:pt x="919" y="0"/>
                    <a:pt x="907" y="3"/>
                    <a:pt x="897" y="3"/>
                  </a:cubicBezTo>
                  <a:cubicBezTo>
                    <a:pt x="757" y="3"/>
                    <a:pt x="618" y="3"/>
                    <a:pt x="478" y="3"/>
                  </a:cubicBezTo>
                  <a:cubicBezTo>
                    <a:pt x="333" y="3"/>
                    <a:pt x="188" y="3"/>
                    <a:pt x="43" y="3"/>
                  </a:cubicBezTo>
                  <a:cubicBezTo>
                    <a:pt x="14" y="3"/>
                    <a:pt x="0" y="16"/>
                    <a:pt x="3" y="39"/>
                  </a:cubicBezTo>
                  <a:cubicBezTo>
                    <a:pt x="6" y="65"/>
                    <a:pt x="26" y="68"/>
                    <a:pt x="48" y="68"/>
                  </a:cubicBezTo>
                  <a:cubicBezTo>
                    <a:pt x="171" y="68"/>
                    <a:pt x="295" y="68"/>
                    <a:pt x="419" y="68"/>
                  </a:cubicBezTo>
                  <a:cubicBezTo>
                    <a:pt x="419" y="70"/>
                    <a:pt x="419" y="71"/>
                    <a:pt x="419" y="73"/>
                  </a:cubicBezTo>
                  <a:cubicBezTo>
                    <a:pt x="419" y="121"/>
                    <a:pt x="419" y="121"/>
                    <a:pt x="419" y="121"/>
                  </a:cubicBezTo>
                  <a:cubicBezTo>
                    <a:pt x="419" y="148"/>
                    <a:pt x="441" y="171"/>
                    <a:pt x="469" y="171"/>
                  </a:cubicBezTo>
                  <a:cubicBezTo>
                    <a:pt x="489" y="171"/>
                    <a:pt x="489" y="171"/>
                    <a:pt x="489" y="171"/>
                  </a:cubicBezTo>
                  <a:cubicBezTo>
                    <a:pt x="516" y="171"/>
                    <a:pt x="539" y="148"/>
                    <a:pt x="539" y="121"/>
                  </a:cubicBezTo>
                  <a:cubicBezTo>
                    <a:pt x="539" y="73"/>
                    <a:pt x="539" y="73"/>
                    <a:pt x="539" y="73"/>
                  </a:cubicBezTo>
                  <a:cubicBezTo>
                    <a:pt x="539" y="71"/>
                    <a:pt x="539" y="70"/>
                    <a:pt x="539" y="68"/>
                  </a:cubicBezTo>
                  <a:cubicBezTo>
                    <a:pt x="662" y="68"/>
                    <a:pt x="786" y="68"/>
                    <a:pt x="910" y="68"/>
                  </a:cubicBezTo>
                  <a:cubicBezTo>
                    <a:pt x="917" y="68"/>
                    <a:pt x="927" y="69"/>
                    <a:pt x="931" y="65"/>
                  </a:cubicBezTo>
                  <a:cubicBezTo>
                    <a:pt x="941" y="55"/>
                    <a:pt x="955" y="43"/>
                    <a:pt x="955" y="31"/>
                  </a:cubicBezTo>
                  <a:cubicBezTo>
                    <a:pt x="955" y="22"/>
                    <a:pt x="939" y="10"/>
                    <a:pt x="927" y="4"/>
                  </a:cubicBezTo>
                  <a:close/>
                  <a:moveTo>
                    <a:pt x="476" y="132"/>
                  </a:moveTo>
                  <a:cubicBezTo>
                    <a:pt x="453" y="130"/>
                    <a:pt x="443" y="114"/>
                    <a:pt x="447" y="84"/>
                  </a:cubicBezTo>
                  <a:cubicBezTo>
                    <a:pt x="469" y="84"/>
                    <a:pt x="492" y="84"/>
                    <a:pt x="514" y="84"/>
                  </a:cubicBezTo>
                  <a:cubicBezTo>
                    <a:pt x="515" y="117"/>
                    <a:pt x="501" y="134"/>
                    <a:pt x="476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391" name="组合 390"/>
          <p:cNvGrpSpPr>
            <a:grpSpLocks/>
          </p:cNvGrpSpPr>
          <p:nvPr/>
        </p:nvGrpSpPr>
        <p:grpSpPr>
          <a:xfrm>
            <a:off x="3119964" y="1713247"/>
            <a:ext cx="720000" cy="720000"/>
            <a:chOff x="9240852" y="5345551"/>
            <a:chExt cx="503862" cy="502863"/>
          </a:xfrm>
        </p:grpSpPr>
        <p:sp>
          <p:nvSpPr>
            <p:cNvPr id="392" name="Oval 32"/>
            <p:cNvSpPr>
              <a:spLocks noChangeArrowheads="1"/>
            </p:cNvSpPr>
            <p:nvPr/>
          </p:nvSpPr>
          <p:spPr bwMode="auto">
            <a:xfrm>
              <a:off x="9240852" y="5345551"/>
              <a:ext cx="503862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3" name="Freeform 277"/>
            <p:cNvSpPr>
              <a:spLocks noEditPoints="1"/>
            </p:cNvSpPr>
            <p:nvPr/>
          </p:nvSpPr>
          <p:spPr bwMode="auto">
            <a:xfrm>
              <a:off x="9439797" y="5423530"/>
              <a:ext cx="106971" cy="56984"/>
            </a:xfrm>
            <a:custGeom>
              <a:avLst/>
              <a:gdLst>
                <a:gd name="T0" fmla="*/ 1 w 406"/>
                <a:gd name="T1" fmla="*/ 167 h 217"/>
                <a:gd name="T2" fmla="*/ 50 w 406"/>
                <a:gd name="T3" fmla="*/ 216 h 217"/>
                <a:gd name="T4" fmla="*/ 313 w 406"/>
                <a:gd name="T5" fmla="*/ 216 h 217"/>
                <a:gd name="T6" fmla="*/ 399 w 406"/>
                <a:gd name="T7" fmla="*/ 124 h 217"/>
                <a:gd name="T8" fmla="*/ 355 w 406"/>
                <a:gd name="T9" fmla="*/ 81 h 217"/>
                <a:gd name="T10" fmla="*/ 290 w 406"/>
                <a:gd name="T11" fmla="*/ 81 h 217"/>
                <a:gd name="T12" fmla="*/ 271 w 406"/>
                <a:gd name="T13" fmla="*/ 49 h 217"/>
                <a:gd name="T14" fmla="*/ 124 w 406"/>
                <a:gd name="T15" fmla="*/ 57 h 217"/>
                <a:gd name="T16" fmla="*/ 83 w 406"/>
                <a:gd name="T17" fmla="*/ 81 h 217"/>
                <a:gd name="T18" fmla="*/ 1 w 406"/>
                <a:gd name="T19" fmla="*/ 164 h 217"/>
                <a:gd name="T20" fmla="*/ 1 w 406"/>
                <a:gd name="T21" fmla="*/ 167 h 217"/>
                <a:gd name="T22" fmla="*/ 200 w 406"/>
                <a:gd name="T23" fmla="*/ 57 h 217"/>
                <a:gd name="T24" fmla="*/ 244 w 406"/>
                <a:gd name="T25" fmla="*/ 102 h 217"/>
                <a:gd name="T26" fmla="*/ 201 w 406"/>
                <a:gd name="T27" fmla="*/ 148 h 217"/>
                <a:gd name="T28" fmla="*/ 154 w 406"/>
                <a:gd name="T29" fmla="*/ 102 h 217"/>
                <a:gd name="T30" fmla="*/ 200 w 406"/>
                <a:gd name="T31" fmla="*/ 5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6" h="217">
                  <a:moveTo>
                    <a:pt x="1" y="167"/>
                  </a:moveTo>
                  <a:cubicBezTo>
                    <a:pt x="1" y="205"/>
                    <a:pt x="12" y="216"/>
                    <a:pt x="50" y="216"/>
                  </a:cubicBezTo>
                  <a:cubicBezTo>
                    <a:pt x="138" y="216"/>
                    <a:pt x="225" y="215"/>
                    <a:pt x="313" y="216"/>
                  </a:cubicBezTo>
                  <a:cubicBezTo>
                    <a:pt x="406" y="217"/>
                    <a:pt x="400" y="209"/>
                    <a:pt x="399" y="124"/>
                  </a:cubicBezTo>
                  <a:cubicBezTo>
                    <a:pt x="399" y="96"/>
                    <a:pt x="384" y="81"/>
                    <a:pt x="355" y="81"/>
                  </a:cubicBezTo>
                  <a:cubicBezTo>
                    <a:pt x="333" y="81"/>
                    <a:pt x="311" y="81"/>
                    <a:pt x="290" y="81"/>
                  </a:cubicBezTo>
                  <a:cubicBezTo>
                    <a:pt x="283" y="69"/>
                    <a:pt x="278" y="59"/>
                    <a:pt x="271" y="49"/>
                  </a:cubicBezTo>
                  <a:cubicBezTo>
                    <a:pt x="236" y="0"/>
                    <a:pt x="151" y="3"/>
                    <a:pt x="124" y="57"/>
                  </a:cubicBezTo>
                  <a:cubicBezTo>
                    <a:pt x="114" y="78"/>
                    <a:pt x="102" y="81"/>
                    <a:pt x="83" y="81"/>
                  </a:cubicBezTo>
                  <a:cubicBezTo>
                    <a:pt x="1" y="81"/>
                    <a:pt x="0" y="82"/>
                    <a:pt x="1" y="164"/>
                  </a:cubicBezTo>
                  <a:cubicBezTo>
                    <a:pt x="1" y="165"/>
                    <a:pt x="1" y="166"/>
                    <a:pt x="1" y="167"/>
                  </a:cubicBezTo>
                  <a:close/>
                  <a:moveTo>
                    <a:pt x="200" y="57"/>
                  </a:moveTo>
                  <a:cubicBezTo>
                    <a:pt x="223" y="57"/>
                    <a:pt x="243" y="77"/>
                    <a:pt x="244" y="102"/>
                  </a:cubicBezTo>
                  <a:cubicBezTo>
                    <a:pt x="244" y="126"/>
                    <a:pt x="225" y="147"/>
                    <a:pt x="201" y="148"/>
                  </a:cubicBezTo>
                  <a:cubicBezTo>
                    <a:pt x="178" y="149"/>
                    <a:pt x="153" y="125"/>
                    <a:pt x="154" y="102"/>
                  </a:cubicBezTo>
                  <a:cubicBezTo>
                    <a:pt x="155" y="79"/>
                    <a:pt x="176" y="58"/>
                    <a:pt x="20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4" name="Freeform 278"/>
            <p:cNvSpPr>
              <a:spLocks/>
            </p:cNvSpPr>
            <p:nvPr/>
          </p:nvSpPr>
          <p:spPr bwMode="auto">
            <a:xfrm>
              <a:off x="9435798" y="5610479"/>
              <a:ext cx="24993" cy="25993"/>
            </a:xfrm>
            <a:custGeom>
              <a:avLst/>
              <a:gdLst>
                <a:gd name="T0" fmla="*/ 0 w 95"/>
                <a:gd name="T1" fmla="*/ 0 h 97"/>
                <a:gd name="T2" fmla="*/ 95 w 95"/>
                <a:gd name="T3" fmla="*/ 0 h 97"/>
                <a:gd name="T4" fmla="*/ 95 w 95"/>
                <a:gd name="T5" fmla="*/ 97 h 97"/>
                <a:gd name="T6" fmla="*/ 0 w 95"/>
                <a:gd name="T7" fmla="*/ 97 h 97"/>
                <a:gd name="T8" fmla="*/ 0 w 95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7">
                  <a:moveTo>
                    <a:pt x="0" y="0"/>
                  </a:moveTo>
                  <a:cubicBezTo>
                    <a:pt x="32" y="0"/>
                    <a:pt x="63" y="0"/>
                    <a:pt x="95" y="0"/>
                  </a:cubicBezTo>
                  <a:cubicBezTo>
                    <a:pt x="95" y="34"/>
                    <a:pt x="95" y="65"/>
                    <a:pt x="95" y="97"/>
                  </a:cubicBezTo>
                  <a:cubicBezTo>
                    <a:pt x="62" y="97"/>
                    <a:pt x="31" y="97"/>
                    <a:pt x="0" y="97"/>
                  </a:cubicBezTo>
                  <a:cubicBezTo>
                    <a:pt x="0" y="64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5" name="Freeform 279"/>
            <p:cNvSpPr>
              <a:spLocks/>
            </p:cNvSpPr>
            <p:nvPr/>
          </p:nvSpPr>
          <p:spPr bwMode="auto">
            <a:xfrm>
              <a:off x="9436798" y="5672461"/>
              <a:ext cx="24993" cy="25993"/>
            </a:xfrm>
            <a:custGeom>
              <a:avLst/>
              <a:gdLst>
                <a:gd name="T0" fmla="*/ 0 w 95"/>
                <a:gd name="T1" fmla="*/ 0 h 98"/>
                <a:gd name="T2" fmla="*/ 64 w 95"/>
                <a:gd name="T3" fmla="*/ 0 h 98"/>
                <a:gd name="T4" fmla="*/ 95 w 95"/>
                <a:gd name="T5" fmla="*/ 0 h 98"/>
                <a:gd name="T6" fmla="*/ 95 w 95"/>
                <a:gd name="T7" fmla="*/ 98 h 98"/>
                <a:gd name="T8" fmla="*/ 0 w 95"/>
                <a:gd name="T9" fmla="*/ 98 h 98"/>
                <a:gd name="T10" fmla="*/ 0 w 95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98">
                  <a:moveTo>
                    <a:pt x="0" y="0"/>
                  </a:moveTo>
                  <a:cubicBezTo>
                    <a:pt x="23" y="0"/>
                    <a:pt x="44" y="0"/>
                    <a:pt x="64" y="0"/>
                  </a:cubicBezTo>
                  <a:cubicBezTo>
                    <a:pt x="74" y="0"/>
                    <a:pt x="83" y="0"/>
                    <a:pt x="95" y="0"/>
                  </a:cubicBezTo>
                  <a:cubicBezTo>
                    <a:pt x="95" y="36"/>
                    <a:pt x="95" y="67"/>
                    <a:pt x="95" y="98"/>
                  </a:cubicBezTo>
                  <a:cubicBezTo>
                    <a:pt x="61" y="98"/>
                    <a:pt x="30" y="98"/>
                    <a:pt x="0" y="98"/>
                  </a:cubicBezTo>
                  <a:cubicBezTo>
                    <a:pt x="0" y="64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6" name="Freeform 280"/>
            <p:cNvSpPr>
              <a:spLocks noEditPoints="1"/>
            </p:cNvSpPr>
            <p:nvPr/>
          </p:nvSpPr>
          <p:spPr bwMode="auto">
            <a:xfrm>
              <a:off x="9405806" y="5504508"/>
              <a:ext cx="173953" cy="245933"/>
            </a:xfrm>
            <a:custGeom>
              <a:avLst/>
              <a:gdLst>
                <a:gd name="T0" fmla="*/ 656 w 656"/>
                <a:gd name="T1" fmla="*/ 370 h 931"/>
                <a:gd name="T2" fmla="*/ 656 w 656"/>
                <a:gd name="T3" fmla="*/ 0 h 931"/>
                <a:gd name="T4" fmla="*/ 0 w 656"/>
                <a:gd name="T5" fmla="*/ 0 h 931"/>
                <a:gd name="T6" fmla="*/ 0 w 656"/>
                <a:gd name="T7" fmla="*/ 380 h 931"/>
                <a:gd name="T8" fmla="*/ 0 w 656"/>
                <a:gd name="T9" fmla="*/ 380 h 931"/>
                <a:gd name="T10" fmla="*/ 0 w 656"/>
                <a:gd name="T11" fmla="*/ 931 h 931"/>
                <a:gd name="T12" fmla="*/ 656 w 656"/>
                <a:gd name="T13" fmla="*/ 931 h 931"/>
                <a:gd name="T14" fmla="*/ 656 w 656"/>
                <a:gd name="T15" fmla="*/ 370 h 931"/>
                <a:gd name="T16" fmla="*/ 52 w 656"/>
                <a:gd name="T17" fmla="*/ 174 h 931"/>
                <a:gd name="T18" fmla="*/ 131 w 656"/>
                <a:gd name="T19" fmla="*/ 174 h 931"/>
                <a:gd name="T20" fmla="*/ 131 w 656"/>
                <a:gd name="T21" fmla="*/ 94 h 931"/>
                <a:gd name="T22" fmla="*/ 233 w 656"/>
                <a:gd name="T23" fmla="*/ 94 h 931"/>
                <a:gd name="T24" fmla="*/ 233 w 656"/>
                <a:gd name="T25" fmla="*/ 174 h 931"/>
                <a:gd name="T26" fmla="*/ 313 w 656"/>
                <a:gd name="T27" fmla="*/ 174 h 931"/>
                <a:gd name="T28" fmla="*/ 313 w 656"/>
                <a:gd name="T29" fmla="*/ 276 h 931"/>
                <a:gd name="T30" fmla="*/ 233 w 656"/>
                <a:gd name="T31" fmla="*/ 276 h 931"/>
                <a:gd name="T32" fmla="*/ 233 w 656"/>
                <a:gd name="T33" fmla="*/ 356 h 931"/>
                <a:gd name="T34" fmla="*/ 131 w 656"/>
                <a:gd name="T35" fmla="*/ 356 h 931"/>
                <a:gd name="T36" fmla="*/ 131 w 656"/>
                <a:gd name="T37" fmla="*/ 276 h 931"/>
                <a:gd name="T38" fmla="*/ 52 w 656"/>
                <a:gd name="T39" fmla="*/ 276 h 931"/>
                <a:gd name="T40" fmla="*/ 52 w 656"/>
                <a:gd name="T41" fmla="*/ 174 h 931"/>
                <a:gd name="T42" fmla="*/ 88 w 656"/>
                <a:gd name="T43" fmla="*/ 380 h 931"/>
                <a:gd name="T44" fmla="*/ 238 w 656"/>
                <a:gd name="T45" fmla="*/ 380 h 931"/>
                <a:gd name="T46" fmla="*/ 237 w 656"/>
                <a:gd name="T47" fmla="*/ 511 h 931"/>
                <a:gd name="T48" fmla="*/ 223 w 656"/>
                <a:gd name="T49" fmla="*/ 526 h 931"/>
                <a:gd name="T50" fmla="*/ 88 w 656"/>
                <a:gd name="T51" fmla="*/ 527 h 931"/>
                <a:gd name="T52" fmla="*/ 88 w 656"/>
                <a:gd name="T53" fmla="*/ 380 h 931"/>
                <a:gd name="T54" fmla="*/ 237 w 656"/>
                <a:gd name="T55" fmla="*/ 744 h 931"/>
                <a:gd name="T56" fmla="*/ 224 w 656"/>
                <a:gd name="T57" fmla="*/ 761 h 931"/>
                <a:gd name="T58" fmla="*/ 88 w 656"/>
                <a:gd name="T59" fmla="*/ 761 h 931"/>
                <a:gd name="T60" fmla="*/ 88 w 656"/>
                <a:gd name="T61" fmla="*/ 611 h 931"/>
                <a:gd name="T62" fmla="*/ 238 w 656"/>
                <a:gd name="T63" fmla="*/ 611 h 931"/>
                <a:gd name="T64" fmla="*/ 237 w 656"/>
                <a:gd name="T65" fmla="*/ 744 h 931"/>
                <a:gd name="T66" fmla="*/ 542 w 656"/>
                <a:gd name="T67" fmla="*/ 670 h 931"/>
                <a:gd name="T68" fmla="*/ 296 w 656"/>
                <a:gd name="T69" fmla="*/ 671 h 931"/>
                <a:gd name="T70" fmla="*/ 291 w 656"/>
                <a:gd name="T71" fmla="*/ 663 h 931"/>
                <a:gd name="T72" fmla="*/ 307 w 656"/>
                <a:gd name="T73" fmla="*/ 647 h 931"/>
                <a:gd name="T74" fmla="*/ 541 w 656"/>
                <a:gd name="T75" fmla="*/ 645 h 931"/>
                <a:gd name="T76" fmla="*/ 556 w 656"/>
                <a:gd name="T77" fmla="*/ 658 h 931"/>
                <a:gd name="T78" fmla="*/ 542 w 656"/>
                <a:gd name="T79" fmla="*/ 670 h 931"/>
                <a:gd name="T80" fmla="*/ 294 w 656"/>
                <a:gd name="T81" fmla="*/ 477 h 931"/>
                <a:gd name="T82" fmla="*/ 314 w 656"/>
                <a:gd name="T83" fmla="*/ 465 h 931"/>
                <a:gd name="T84" fmla="*/ 536 w 656"/>
                <a:gd name="T85" fmla="*/ 465 h 931"/>
                <a:gd name="T86" fmla="*/ 556 w 656"/>
                <a:gd name="T87" fmla="*/ 477 h 931"/>
                <a:gd name="T88" fmla="*/ 535 w 656"/>
                <a:gd name="T89" fmla="*/ 489 h 931"/>
                <a:gd name="T90" fmla="*/ 425 w 656"/>
                <a:gd name="T91" fmla="*/ 490 h 931"/>
                <a:gd name="T92" fmla="*/ 314 w 656"/>
                <a:gd name="T93" fmla="*/ 489 h 931"/>
                <a:gd name="T94" fmla="*/ 294 w 656"/>
                <a:gd name="T95" fmla="*/ 477 h 931"/>
                <a:gd name="T96" fmla="*/ 537 w 656"/>
                <a:gd name="T97" fmla="*/ 437 h 931"/>
                <a:gd name="T98" fmla="*/ 312 w 656"/>
                <a:gd name="T99" fmla="*/ 437 h 931"/>
                <a:gd name="T100" fmla="*/ 293 w 656"/>
                <a:gd name="T101" fmla="*/ 423 h 931"/>
                <a:gd name="T102" fmla="*/ 313 w 656"/>
                <a:gd name="T103" fmla="*/ 410 h 931"/>
                <a:gd name="T104" fmla="*/ 421 w 656"/>
                <a:gd name="T105" fmla="*/ 409 h 931"/>
                <a:gd name="T106" fmla="*/ 421 w 656"/>
                <a:gd name="T107" fmla="*/ 409 h 931"/>
                <a:gd name="T108" fmla="*/ 535 w 656"/>
                <a:gd name="T109" fmla="*/ 410 h 931"/>
                <a:gd name="T110" fmla="*/ 556 w 656"/>
                <a:gd name="T111" fmla="*/ 422 h 931"/>
                <a:gd name="T112" fmla="*/ 537 w 656"/>
                <a:gd name="T113" fmla="*/ 437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6" h="931">
                  <a:moveTo>
                    <a:pt x="656" y="370"/>
                  </a:moveTo>
                  <a:cubicBezTo>
                    <a:pt x="656" y="0"/>
                    <a:pt x="656" y="0"/>
                    <a:pt x="6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931"/>
                    <a:pt x="0" y="931"/>
                    <a:pt x="0" y="931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6" y="370"/>
                    <a:pt x="656" y="370"/>
                    <a:pt x="656" y="370"/>
                  </a:cubicBezTo>
                  <a:close/>
                  <a:moveTo>
                    <a:pt x="52" y="174"/>
                  </a:moveTo>
                  <a:cubicBezTo>
                    <a:pt x="131" y="174"/>
                    <a:pt x="131" y="174"/>
                    <a:pt x="131" y="17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233" y="94"/>
                    <a:pt x="233" y="94"/>
                    <a:pt x="233" y="94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313" y="174"/>
                    <a:pt x="313" y="174"/>
                    <a:pt x="313" y="174"/>
                  </a:cubicBezTo>
                  <a:cubicBezTo>
                    <a:pt x="313" y="276"/>
                    <a:pt x="313" y="276"/>
                    <a:pt x="313" y="276"/>
                  </a:cubicBezTo>
                  <a:cubicBezTo>
                    <a:pt x="233" y="276"/>
                    <a:pt x="233" y="276"/>
                    <a:pt x="233" y="276"/>
                  </a:cubicBezTo>
                  <a:cubicBezTo>
                    <a:pt x="233" y="356"/>
                    <a:pt x="233" y="356"/>
                    <a:pt x="233" y="35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52" y="276"/>
                    <a:pt x="52" y="276"/>
                    <a:pt x="52" y="276"/>
                  </a:cubicBezTo>
                  <a:lnTo>
                    <a:pt x="52" y="174"/>
                  </a:lnTo>
                  <a:close/>
                  <a:moveTo>
                    <a:pt x="88" y="380"/>
                  </a:moveTo>
                  <a:cubicBezTo>
                    <a:pt x="238" y="380"/>
                    <a:pt x="238" y="380"/>
                    <a:pt x="238" y="380"/>
                  </a:cubicBezTo>
                  <a:cubicBezTo>
                    <a:pt x="238" y="424"/>
                    <a:pt x="238" y="468"/>
                    <a:pt x="237" y="511"/>
                  </a:cubicBezTo>
                  <a:cubicBezTo>
                    <a:pt x="237" y="516"/>
                    <a:pt x="228" y="526"/>
                    <a:pt x="223" y="526"/>
                  </a:cubicBezTo>
                  <a:cubicBezTo>
                    <a:pt x="178" y="528"/>
                    <a:pt x="133" y="527"/>
                    <a:pt x="88" y="527"/>
                  </a:cubicBezTo>
                  <a:lnTo>
                    <a:pt x="88" y="380"/>
                  </a:lnTo>
                  <a:close/>
                  <a:moveTo>
                    <a:pt x="237" y="744"/>
                  </a:moveTo>
                  <a:cubicBezTo>
                    <a:pt x="237" y="750"/>
                    <a:pt x="229" y="760"/>
                    <a:pt x="224" y="761"/>
                  </a:cubicBezTo>
                  <a:cubicBezTo>
                    <a:pt x="179" y="762"/>
                    <a:pt x="134" y="761"/>
                    <a:pt x="88" y="761"/>
                  </a:cubicBezTo>
                  <a:cubicBezTo>
                    <a:pt x="88" y="611"/>
                    <a:pt x="88" y="611"/>
                    <a:pt x="88" y="611"/>
                  </a:cubicBezTo>
                  <a:cubicBezTo>
                    <a:pt x="238" y="611"/>
                    <a:pt x="238" y="611"/>
                    <a:pt x="238" y="611"/>
                  </a:cubicBezTo>
                  <a:cubicBezTo>
                    <a:pt x="238" y="658"/>
                    <a:pt x="239" y="701"/>
                    <a:pt x="237" y="744"/>
                  </a:cubicBezTo>
                  <a:close/>
                  <a:moveTo>
                    <a:pt x="542" y="670"/>
                  </a:moveTo>
                  <a:cubicBezTo>
                    <a:pt x="460" y="671"/>
                    <a:pt x="378" y="671"/>
                    <a:pt x="296" y="671"/>
                  </a:cubicBezTo>
                  <a:cubicBezTo>
                    <a:pt x="294" y="668"/>
                    <a:pt x="292" y="666"/>
                    <a:pt x="291" y="663"/>
                  </a:cubicBezTo>
                  <a:cubicBezTo>
                    <a:pt x="296" y="658"/>
                    <a:pt x="301" y="647"/>
                    <a:pt x="307" y="647"/>
                  </a:cubicBezTo>
                  <a:cubicBezTo>
                    <a:pt x="385" y="645"/>
                    <a:pt x="463" y="645"/>
                    <a:pt x="541" y="645"/>
                  </a:cubicBezTo>
                  <a:cubicBezTo>
                    <a:pt x="546" y="645"/>
                    <a:pt x="551" y="654"/>
                    <a:pt x="556" y="658"/>
                  </a:cubicBezTo>
                  <a:cubicBezTo>
                    <a:pt x="551" y="662"/>
                    <a:pt x="546" y="670"/>
                    <a:pt x="542" y="670"/>
                  </a:cubicBezTo>
                  <a:close/>
                  <a:moveTo>
                    <a:pt x="294" y="477"/>
                  </a:moveTo>
                  <a:cubicBezTo>
                    <a:pt x="301" y="473"/>
                    <a:pt x="308" y="465"/>
                    <a:pt x="314" y="465"/>
                  </a:cubicBezTo>
                  <a:cubicBezTo>
                    <a:pt x="388" y="464"/>
                    <a:pt x="462" y="464"/>
                    <a:pt x="536" y="465"/>
                  </a:cubicBezTo>
                  <a:cubicBezTo>
                    <a:pt x="542" y="465"/>
                    <a:pt x="549" y="473"/>
                    <a:pt x="556" y="477"/>
                  </a:cubicBezTo>
                  <a:cubicBezTo>
                    <a:pt x="549" y="482"/>
                    <a:pt x="542" y="489"/>
                    <a:pt x="535" y="489"/>
                  </a:cubicBezTo>
                  <a:cubicBezTo>
                    <a:pt x="498" y="491"/>
                    <a:pt x="461" y="490"/>
                    <a:pt x="425" y="490"/>
                  </a:cubicBezTo>
                  <a:cubicBezTo>
                    <a:pt x="388" y="490"/>
                    <a:pt x="351" y="491"/>
                    <a:pt x="314" y="489"/>
                  </a:cubicBezTo>
                  <a:cubicBezTo>
                    <a:pt x="307" y="489"/>
                    <a:pt x="301" y="481"/>
                    <a:pt x="294" y="477"/>
                  </a:cubicBezTo>
                  <a:close/>
                  <a:moveTo>
                    <a:pt x="537" y="437"/>
                  </a:moveTo>
                  <a:cubicBezTo>
                    <a:pt x="462" y="438"/>
                    <a:pt x="387" y="438"/>
                    <a:pt x="312" y="437"/>
                  </a:cubicBezTo>
                  <a:cubicBezTo>
                    <a:pt x="306" y="437"/>
                    <a:pt x="299" y="428"/>
                    <a:pt x="293" y="423"/>
                  </a:cubicBezTo>
                  <a:cubicBezTo>
                    <a:pt x="300" y="418"/>
                    <a:pt x="306" y="410"/>
                    <a:pt x="313" y="410"/>
                  </a:cubicBezTo>
                  <a:cubicBezTo>
                    <a:pt x="349" y="408"/>
                    <a:pt x="385" y="409"/>
                    <a:pt x="421" y="409"/>
                  </a:cubicBezTo>
                  <a:cubicBezTo>
                    <a:pt x="421" y="409"/>
                    <a:pt x="421" y="409"/>
                    <a:pt x="421" y="409"/>
                  </a:cubicBezTo>
                  <a:cubicBezTo>
                    <a:pt x="459" y="409"/>
                    <a:pt x="497" y="409"/>
                    <a:pt x="535" y="410"/>
                  </a:cubicBezTo>
                  <a:cubicBezTo>
                    <a:pt x="542" y="410"/>
                    <a:pt x="549" y="418"/>
                    <a:pt x="556" y="422"/>
                  </a:cubicBezTo>
                  <a:cubicBezTo>
                    <a:pt x="550" y="427"/>
                    <a:pt x="543" y="437"/>
                    <a:pt x="537" y="4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7" name="Freeform 281"/>
            <p:cNvSpPr>
              <a:spLocks noEditPoints="1"/>
            </p:cNvSpPr>
            <p:nvPr/>
          </p:nvSpPr>
          <p:spPr bwMode="auto">
            <a:xfrm>
              <a:off x="9388811" y="5460520"/>
              <a:ext cx="207943" cy="306917"/>
            </a:xfrm>
            <a:custGeom>
              <a:avLst/>
              <a:gdLst>
                <a:gd name="T0" fmla="*/ 784 w 784"/>
                <a:gd name="T1" fmla="*/ 71 h 1162"/>
                <a:gd name="T2" fmla="*/ 741 w 784"/>
                <a:gd name="T3" fmla="*/ 5 h 1162"/>
                <a:gd name="T4" fmla="*/ 615 w 784"/>
                <a:gd name="T5" fmla="*/ 4 h 1162"/>
                <a:gd name="T6" fmla="*/ 615 w 784"/>
                <a:gd name="T7" fmla="*/ 19 h 1162"/>
                <a:gd name="T8" fmla="*/ 533 w 784"/>
                <a:gd name="T9" fmla="*/ 100 h 1162"/>
                <a:gd name="T10" fmla="*/ 276 w 784"/>
                <a:gd name="T11" fmla="*/ 100 h 1162"/>
                <a:gd name="T12" fmla="*/ 164 w 784"/>
                <a:gd name="T13" fmla="*/ 1 h 1162"/>
                <a:gd name="T14" fmla="*/ 77 w 784"/>
                <a:gd name="T15" fmla="*/ 1 h 1162"/>
                <a:gd name="T16" fmla="*/ 0 w 784"/>
                <a:gd name="T17" fmla="*/ 77 h 1162"/>
                <a:gd name="T18" fmla="*/ 0 w 784"/>
                <a:gd name="T19" fmla="*/ 312 h 1162"/>
                <a:gd name="T20" fmla="*/ 0 w 784"/>
                <a:gd name="T21" fmla="*/ 1083 h 1162"/>
                <a:gd name="T22" fmla="*/ 77 w 784"/>
                <a:gd name="T23" fmla="*/ 1162 h 1162"/>
                <a:gd name="T24" fmla="*/ 706 w 784"/>
                <a:gd name="T25" fmla="*/ 1162 h 1162"/>
                <a:gd name="T26" fmla="*/ 784 w 784"/>
                <a:gd name="T27" fmla="*/ 1084 h 1162"/>
                <a:gd name="T28" fmla="*/ 784 w 784"/>
                <a:gd name="T29" fmla="*/ 474 h 1162"/>
                <a:gd name="T30" fmla="*/ 784 w 784"/>
                <a:gd name="T31" fmla="*/ 71 h 1162"/>
                <a:gd name="T32" fmla="*/ 741 w 784"/>
                <a:gd name="T33" fmla="*/ 1129 h 1162"/>
                <a:gd name="T34" fmla="*/ 41 w 784"/>
                <a:gd name="T35" fmla="*/ 1129 h 1162"/>
                <a:gd name="T36" fmla="*/ 41 w 784"/>
                <a:gd name="T37" fmla="*/ 134 h 1162"/>
                <a:gd name="T38" fmla="*/ 741 w 784"/>
                <a:gd name="T39" fmla="*/ 134 h 1162"/>
                <a:gd name="T40" fmla="*/ 741 w 784"/>
                <a:gd name="T41" fmla="*/ 1129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4" h="1162">
                  <a:moveTo>
                    <a:pt x="784" y="71"/>
                  </a:moveTo>
                  <a:cubicBezTo>
                    <a:pt x="784" y="39"/>
                    <a:pt x="773" y="10"/>
                    <a:pt x="741" y="5"/>
                  </a:cubicBezTo>
                  <a:cubicBezTo>
                    <a:pt x="700" y="0"/>
                    <a:pt x="658" y="4"/>
                    <a:pt x="615" y="4"/>
                  </a:cubicBezTo>
                  <a:cubicBezTo>
                    <a:pt x="615" y="11"/>
                    <a:pt x="615" y="15"/>
                    <a:pt x="615" y="19"/>
                  </a:cubicBezTo>
                  <a:cubicBezTo>
                    <a:pt x="614" y="82"/>
                    <a:pt x="596" y="100"/>
                    <a:pt x="533" y="100"/>
                  </a:cubicBezTo>
                  <a:cubicBezTo>
                    <a:pt x="447" y="100"/>
                    <a:pt x="362" y="100"/>
                    <a:pt x="276" y="100"/>
                  </a:cubicBezTo>
                  <a:cubicBezTo>
                    <a:pt x="180" y="100"/>
                    <a:pt x="177" y="97"/>
                    <a:pt x="164" y="1"/>
                  </a:cubicBezTo>
                  <a:cubicBezTo>
                    <a:pt x="134" y="1"/>
                    <a:pt x="106" y="0"/>
                    <a:pt x="77" y="1"/>
                  </a:cubicBezTo>
                  <a:cubicBezTo>
                    <a:pt x="20" y="1"/>
                    <a:pt x="1" y="20"/>
                    <a:pt x="0" y="77"/>
                  </a:cubicBezTo>
                  <a:cubicBezTo>
                    <a:pt x="0" y="155"/>
                    <a:pt x="1" y="233"/>
                    <a:pt x="0" y="312"/>
                  </a:cubicBezTo>
                  <a:cubicBezTo>
                    <a:pt x="0" y="569"/>
                    <a:pt x="0" y="826"/>
                    <a:pt x="0" y="1083"/>
                  </a:cubicBezTo>
                  <a:cubicBezTo>
                    <a:pt x="0" y="1143"/>
                    <a:pt x="17" y="1161"/>
                    <a:pt x="77" y="1162"/>
                  </a:cubicBezTo>
                  <a:cubicBezTo>
                    <a:pt x="287" y="1162"/>
                    <a:pt x="496" y="1162"/>
                    <a:pt x="706" y="1162"/>
                  </a:cubicBezTo>
                  <a:cubicBezTo>
                    <a:pt x="765" y="1162"/>
                    <a:pt x="784" y="1143"/>
                    <a:pt x="784" y="1084"/>
                  </a:cubicBezTo>
                  <a:cubicBezTo>
                    <a:pt x="784" y="881"/>
                    <a:pt x="784" y="677"/>
                    <a:pt x="784" y="474"/>
                  </a:cubicBezTo>
                  <a:cubicBezTo>
                    <a:pt x="784" y="340"/>
                    <a:pt x="784" y="205"/>
                    <a:pt x="784" y="71"/>
                  </a:cubicBezTo>
                  <a:close/>
                  <a:moveTo>
                    <a:pt x="741" y="1129"/>
                  </a:moveTo>
                  <a:cubicBezTo>
                    <a:pt x="41" y="1129"/>
                    <a:pt x="41" y="1129"/>
                    <a:pt x="41" y="1129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741" y="134"/>
                    <a:pt x="741" y="134"/>
                    <a:pt x="741" y="134"/>
                  </a:cubicBezTo>
                  <a:lnTo>
                    <a:pt x="741" y="11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8" name="Freeform 282"/>
            <p:cNvSpPr>
              <a:spLocks noEditPoints="1"/>
            </p:cNvSpPr>
            <p:nvPr/>
          </p:nvSpPr>
          <p:spPr bwMode="auto">
            <a:xfrm>
              <a:off x="9439797" y="5423530"/>
              <a:ext cx="106971" cy="56984"/>
            </a:xfrm>
            <a:custGeom>
              <a:avLst/>
              <a:gdLst>
                <a:gd name="T0" fmla="*/ 1 w 406"/>
                <a:gd name="T1" fmla="*/ 167 h 217"/>
                <a:gd name="T2" fmla="*/ 50 w 406"/>
                <a:gd name="T3" fmla="*/ 216 h 217"/>
                <a:gd name="T4" fmla="*/ 313 w 406"/>
                <a:gd name="T5" fmla="*/ 216 h 217"/>
                <a:gd name="T6" fmla="*/ 399 w 406"/>
                <a:gd name="T7" fmla="*/ 124 h 217"/>
                <a:gd name="T8" fmla="*/ 355 w 406"/>
                <a:gd name="T9" fmla="*/ 81 h 217"/>
                <a:gd name="T10" fmla="*/ 290 w 406"/>
                <a:gd name="T11" fmla="*/ 81 h 217"/>
                <a:gd name="T12" fmla="*/ 271 w 406"/>
                <a:gd name="T13" fmla="*/ 49 h 217"/>
                <a:gd name="T14" fmla="*/ 124 w 406"/>
                <a:gd name="T15" fmla="*/ 57 h 217"/>
                <a:gd name="T16" fmla="*/ 83 w 406"/>
                <a:gd name="T17" fmla="*/ 81 h 217"/>
                <a:gd name="T18" fmla="*/ 1 w 406"/>
                <a:gd name="T19" fmla="*/ 164 h 217"/>
                <a:gd name="T20" fmla="*/ 1 w 406"/>
                <a:gd name="T21" fmla="*/ 167 h 217"/>
                <a:gd name="T22" fmla="*/ 200 w 406"/>
                <a:gd name="T23" fmla="*/ 57 h 217"/>
                <a:gd name="T24" fmla="*/ 244 w 406"/>
                <a:gd name="T25" fmla="*/ 102 h 217"/>
                <a:gd name="T26" fmla="*/ 201 w 406"/>
                <a:gd name="T27" fmla="*/ 148 h 217"/>
                <a:gd name="T28" fmla="*/ 154 w 406"/>
                <a:gd name="T29" fmla="*/ 102 h 217"/>
                <a:gd name="T30" fmla="*/ 200 w 406"/>
                <a:gd name="T31" fmla="*/ 5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6" h="217">
                  <a:moveTo>
                    <a:pt x="1" y="167"/>
                  </a:moveTo>
                  <a:cubicBezTo>
                    <a:pt x="1" y="205"/>
                    <a:pt x="12" y="216"/>
                    <a:pt x="50" y="216"/>
                  </a:cubicBezTo>
                  <a:cubicBezTo>
                    <a:pt x="138" y="216"/>
                    <a:pt x="225" y="215"/>
                    <a:pt x="313" y="216"/>
                  </a:cubicBezTo>
                  <a:cubicBezTo>
                    <a:pt x="406" y="217"/>
                    <a:pt x="400" y="209"/>
                    <a:pt x="399" y="124"/>
                  </a:cubicBezTo>
                  <a:cubicBezTo>
                    <a:pt x="399" y="96"/>
                    <a:pt x="384" y="81"/>
                    <a:pt x="355" y="81"/>
                  </a:cubicBezTo>
                  <a:cubicBezTo>
                    <a:pt x="333" y="81"/>
                    <a:pt x="311" y="81"/>
                    <a:pt x="290" y="81"/>
                  </a:cubicBezTo>
                  <a:cubicBezTo>
                    <a:pt x="283" y="69"/>
                    <a:pt x="278" y="59"/>
                    <a:pt x="271" y="49"/>
                  </a:cubicBezTo>
                  <a:cubicBezTo>
                    <a:pt x="236" y="0"/>
                    <a:pt x="151" y="3"/>
                    <a:pt x="124" y="57"/>
                  </a:cubicBezTo>
                  <a:cubicBezTo>
                    <a:pt x="114" y="78"/>
                    <a:pt x="102" y="81"/>
                    <a:pt x="83" y="81"/>
                  </a:cubicBezTo>
                  <a:cubicBezTo>
                    <a:pt x="1" y="81"/>
                    <a:pt x="0" y="82"/>
                    <a:pt x="1" y="164"/>
                  </a:cubicBezTo>
                  <a:cubicBezTo>
                    <a:pt x="1" y="165"/>
                    <a:pt x="1" y="166"/>
                    <a:pt x="1" y="167"/>
                  </a:cubicBezTo>
                  <a:close/>
                  <a:moveTo>
                    <a:pt x="200" y="57"/>
                  </a:moveTo>
                  <a:cubicBezTo>
                    <a:pt x="223" y="57"/>
                    <a:pt x="243" y="77"/>
                    <a:pt x="244" y="102"/>
                  </a:cubicBezTo>
                  <a:cubicBezTo>
                    <a:pt x="244" y="126"/>
                    <a:pt x="225" y="147"/>
                    <a:pt x="201" y="148"/>
                  </a:cubicBezTo>
                  <a:cubicBezTo>
                    <a:pt x="178" y="149"/>
                    <a:pt x="153" y="125"/>
                    <a:pt x="154" y="102"/>
                  </a:cubicBezTo>
                  <a:cubicBezTo>
                    <a:pt x="155" y="79"/>
                    <a:pt x="176" y="58"/>
                    <a:pt x="20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399" name="Freeform 283"/>
            <p:cNvSpPr>
              <a:spLocks/>
            </p:cNvSpPr>
            <p:nvPr/>
          </p:nvSpPr>
          <p:spPr bwMode="auto">
            <a:xfrm>
              <a:off x="9435798" y="5610479"/>
              <a:ext cx="24993" cy="25993"/>
            </a:xfrm>
            <a:custGeom>
              <a:avLst/>
              <a:gdLst>
                <a:gd name="T0" fmla="*/ 0 w 95"/>
                <a:gd name="T1" fmla="*/ 0 h 97"/>
                <a:gd name="T2" fmla="*/ 95 w 95"/>
                <a:gd name="T3" fmla="*/ 0 h 97"/>
                <a:gd name="T4" fmla="*/ 95 w 95"/>
                <a:gd name="T5" fmla="*/ 97 h 97"/>
                <a:gd name="T6" fmla="*/ 0 w 95"/>
                <a:gd name="T7" fmla="*/ 97 h 97"/>
                <a:gd name="T8" fmla="*/ 0 w 95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7">
                  <a:moveTo>
                    <a:pt x="0" y="0"/>
                  </a:moveTo>
                  <a:cubicBezTo>
                    <a:pt x="32" y="0"/>
                    <a:pt x="63" y="0"/>
                    <a:pt x="95" y="0"/>
                  </a:cubicBezTo>
                  <a:cubicBezTo>
                    <a:pt x="95" y="34"/>
                    <a:pt x="95" y="65"/>
                    <a:pt x="95" y="97"/>
                  </a:cubicBezTo>
                  <a:cubicBezTo>
                    <a:pt x="62" y="97"/>
                    <a:pt x="31" y="97"/>
                    <a:pt x="0" y="97"/>
                  </a:cubicBezTo>
                  <a:cubicBezTo>
                    <a:pt x="0" y="64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0" name="Freeform 284"/>
            <p:cNvSpPr>
              <a:spLocks/>
            </p:cNvSpPr>
            <p:nvPr/>
          </p:nvSpPr>
          <p:spPr bwMode="auto">
            <a:xfrm>
              <a:off x="9436798" y="5672461"/>
              <a:ext cx="24993" cy="25993"/>
            </a:xfrm>
            <a:custGeom>
              <a:avLst/>
              <a:gdLst>
                <a:gd name="T0" fmla="*/ 0 w 95"/>
                <a:gd name="T1" fmla="*/ 0 h 98"/>
                <a:gd name="T2" fmla="*/ 64 w 95"/>
                <a:gd name="T3" fmla="*/ 0 h 98"/>
                <a:gd name="T4" fmla="*/ 95 w 95"/>
                <a:gd name="T5" fmla="*/ 0 h 98"/>
                <a:gd name="T6" fmla="*/ 95 w 95"/>
                <a:gd name="T7" fmla="*/ 98 h 98"/>
                <a:gd name="T8" fmla="*/ 0 w 95"/>
                <a:gd name="T9" fmla="*/ 98 h 98"/>
                <a:gd name="T10" fmla="*/ 0 w 95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98">
                  <a:moveTo>
                    <a:pt x="0" y="0"/>
                  </a:moveTo>
                  <a:cubicBezTo>
                    <a:pt x="23" y="0"/>
                    <a:pt x="44" y="0"/>
                    <a:pt x="64" y="0"/>
                  </a:cubicBezTo>
                  <a:cubicBezTo>
                    <a:pt x="74" y="0"/>
                    <a:pt x="83" y="0"/>
                    <a:pt x="95" y="0"/>
                  </a:cubicBezTo>
                  <a:cubicBezTo>
                    <a:pt x="95" y="36"/>
                    <a:pt x="95" y="67"/>
                    <a:pt x="95" y="98"/>
                  </a:cubicBezTo>
                  <a:cubicBezTo>
                    <a:pt x="61" y="98"/>
                    <a:pt x="30" y="98"/>
                    <a:pt x="0" y="98"/>
                  </a:cubicBezTo>
                  <a:cubicBezTo>
                    <a:pt x="0" y="64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1" name="Freeform 285"/>
            <p:cNvSpPr>
              <a:spLocks noEditPoints="1"/>
            </p:cNvSpPr>
            <p:nvPr/>
          </p:nvSpPr>
          <p:spPr bwMode="auto">
            <a:xfrm>
              <a:off x="9405806" y="5504508"/>
              <a:ext cx="173953" cy="245933"/>
            </a:xfrm>
            <a:custGeom>
              <a:avLst/>
              <a:gdLst>
                <a:gd name="T0" fmla="*/ 656 w 656"/>
                <a:gd name="T1" fmla="*/ 370 h 931"/>
                <a:gd name="T2" fmla="*/ 656 w 656"/>
                <a:gd name="T3" fmla="*/ 0 h 931"/>
                <a:gd name="T4" fmla="*/ 0 w 656"/>
                <a:gd name="T5" fmla="*/ 0 h 931"/>
                <a:gd name="T6" fmla="*/ 0 w 656"/>
                <a:gd name="T7" fmla="*/ 380 h 931"/>
                <a:gd name="T8" fmla="*/ 0 w 656"/>
                <a:gd name="T9" fmla="*/ 380 h 931"/>
                <a:gd name="T10" fmla="*/ 0 w 656"/>
                <a:gd name="T11" fmla="*/ 931 h 931"/>
                <a:gd name="T12" fmla="*/ 656 w 656"/>
                <a:gd name="T13" fmla="*/ 931 h 931"/>
                <a:gd name="T14" fmla="*/ 656 w 656"/>
                <a:gd name="T15" fmla="*/ 370 h 931"/>
                <a:gd name="T16" fmla="*/ 52 w 656"/>
                <a:gd name="T17" fmla="*/ 174 h 931"/>
                <a:gd name="T18" fmla="*/ 131 w 656"/>
                <a:gd name="T19" fmla="*/ 174 h 931"/>
                <a:gd name="T20" fmla="*/ 131 w 656"/>
                <a:gd name="T21" fmla="*/ 94 h 931"/>
                <a:gd name="T22" fmla="*/ 233 w 656"/>
                <a:gd name="T23" fmla="*/ 94 h 931"/>
                <a:gd name="T24" fmla="*/ 233 w 656"/>
                <a:gd name="T25" fmla="*/ 174 h 931"/>
                <a:gd name="T26" fmla="*/ 313 w 656"/>
                <a:gd name="T27" fmla="*/ 174 h 931"/>
                <a:gd name="T28" fmla="*/ 313 w 656"/>
                <a:gd name="T29" fmla="*/ 276 h 931"/>
                <a:gd name="T30" fmla="*/ 233 w 656"/>
                <a:gd name="T31" fmla="*/ 276 h 931"/>
                <a:gd name="T32" fmla="*/ 233 w 656"/>
                <a:gd name="T33" fmla="*/ 356 h 931"/>
                <a:gd name="T34" fmla="*/ 131 w 656"/>
                <a:gd name="T35" fmla="*/ 356 h 931"/>
                <a:gd name="T36" fmla="*/ 131 w 656"/>
                <a:gd name="T37" fmla="*/ 276 h 931"/>
                <a:gd name="T38" fmla="*/ 52 w 656"/>
                <a:gd name="T39" fmla="*/ 276 h 931"/>
                <a:gd name="T40" fmla="*/ 52 w 656"/>
                <a:gd name="T41" fmla="*/ 174 h 931"/>
                <a:gd name="T42" fmla="*/ 88 w 656"/>
                <a:gd name="T43" fmla="*/ 380 h 931"/>
                <a:gd name="T44" fmla="*/ 238 w 656"/>
                <a:gd name="T45" fmla="*/ 380 h 931"/>
                <a:gd name="T46" fmla="*/ 237 w 656"/>
                <a:gd name="T47" fmla="*/ 511 h 931"/>
                <a:gd name="T48" fmla="*/ 223 w 656"/>
                <a:gd name="T49" fmla="*/ 526 h 931"/>
                <a:gd name="T50" fmla="*/ 88 w 656"/>
                <a:gd name="T51" fmla="*/ 527 h 931"/>
                <a:gd name="T52" fmla="*/ 88 w 656"/>
                <a:gd name="T53" fmla="*/ 380 h 931"/>
                <a:gd name="T54" fmla="*/ 237 w 656"/>
                <a:gd name="T55" fmla="*/ 744 h 931"/>
                <a:gd name="T56" fmla="*/ 224 w 656"/>
                <a:gd name="T57" fmla="*/ 761 h 931"/>
                <a:gd name="T58" fmla="*/ 88 w 656"/>
                <a:gd name="T59" fmla="*/ 761 h 931"/>
                <a:gd name="T60" fmla="*/ 88 w 656"/>
                <a:gd name="T61" fmla="*/ 611 h 931"/>
                <a:gd name="T62" fmla="*/ 238 w 656"/>
                <a:gd name="T63" fmla="*/ 611 h 931"/>
                <a:gd name="T64" fmla="*/ 237 w 656"/>
                <a:gd name="T65" fmla="*/ 744 h 931"/>
                <a:gd name="T66" fmla="*/ 542 w 656"/>
                <a:gd name="T67" fmla="*/ 670 h 931"/>
                <a:gd name="T68" fmla="*/ 296 w 656"/>
                <a:gd name="T69" fmla="*/ 671 h 931"/>
                <a:gd name="T70" fmla="*/ 291 w 656"/>
                <a:gd name="T71" fmla="*/ 663 h 931"/>
                <a:gd name="T72" fmla="*/ 307 w 656"/>
                <a:gd name="T73" fmla="*/ 647 h 931"/>
                <a:gd name="T74" fmla="*/ 541 w 656"/>
                <a:gd name="T75" fmla="*/ 645 h 931"/>
                <a:gd name="T76" fmla="*/ 556 w 656"/>
                <a:gd name="T77" fmla="*/ 658 h 931"/>
                <a:gd name="T78" fmla="*/ 542 w 656"/>
                <a:gd name="T79" fmla="*/ 670 h 931"/>
                <a:gd name="T80" fmla="*/ 294 w 656"/>
                <a:gd name="T81" fmla="*/ 477 h 931"/>
                <a:gd name="T82" fmla="*/ 314 w 656"/>
                <a:gd name="T83" fmla="*/ 465 h 931"/>
                <a:gd name="T84" fmla="*/ 536 w 656"/>
                <a:gd name="T85" fmla="*/ 465 h 931"/>
                <a:gd name="T86" fmla="*/ 556 w 656"/>
                <a:gd name="T87" fmla="*/ 477 h 931"/>
                <a:gd name="T88" fmla="*/ 535 w 656"/>
                <a:gd name="T89" fmla="*/ 489 h 931"/>
                <a:gd name="T90" fmla="*/ 425 w 656"/>
                <a:gd name="T91" fmla="*/ 490 h 931"/>
                <a:gd name="T92" fmla="*/ 314 w 656"/>
                <a:gd name="T93" fmla="*/ 489 h 931"/>
                <a:gd name="T94" fmla="*/ 294 w 656"/>
                <a:gd name="T95" fmla="*/ 477 h 931"/>
                <a:gd name="T96" fmla="*/ 537 w 656"/>
                <a:gd name="T97" fmla="*/ 437 h 931"/>
                <a:gd name="T98" fmla="*/ 312 w 656"/>
                <a:gd name="T99" fmla="*/ 437 h 931"/>
                <a:gd name="T100" fmla="*/ 293 w 656"/>
                <a:gd name="T101" fmla="*/ 423 h 931"/>
                <a:gd name="T102" fmla="*/ 313 w 656"/>
                <a:gd name="T103" fmla="*/ 410 h 931"/>
                <a:gd name="T104" fmla="*/ 421 w 656"/>
                <a:gd name="T105" fmla="*/ 409 h 931"/>
                <a:gd name="T106" fmla="*/ 421 w 656"/>
                <a:gd name="T107" fmla="*/ 409 h 931"/>
                <a:gd name="T108" fmla="*/ 535 w 656"/>
                <a:gd name="T109" fmla="*/ 410 h 931"/>
                <a:gd name="T110" fmla="*/ 556 w 656"/>
                <a:gd name="T111" fmla="*/ 422 h 931"/>
                <a:gd name="T112" fmla="*/ 537 w 656"/>
                <a:gd name="T113" fmla="*/ 437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6" h="931">
                  <a:moveTo>
                    <a:pt x="656" y="370"/>
                  </a:moveTo>
                  <a:cubicBezTo>
                    <a:pt x="656" y="0"/>
                    <a:pt x="656" y="0"/>
                    <a:pt x="6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931"/>
                    <a:pt x="0" y="931"/>
                    <a:pt x="0" y="931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6" y="370"/>
                    <a:pt x="656" y="370"/>
                    <a:pt x="656" y="370"/>
                  </a:cubicBezTo>
                  <a:close/>
                  <a:moveTo>
                    <a:pt x="52" y="174"/>
                  </a:moveTo>
                  <a:cubicBezTo>
                    <a:pt x="131" y="174"/>
                    <a:pt x="131" y="174"/>
                    <a:pt x="131" y="17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233" y="94"/>
                    <a:pt x="233" y="94"/>
                    <a:pt x="233" y="94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313" y="174"/>
                    <a:pt x="313" y="174"/>
                    <a:pt x="313" y="174"/>
                  </a:cubicBezTo>
                  <a:cubicBezTo>
                    <a:pt x="313" y="276"/>
                    <a:pt x="313" y="276"/>
                    <a:pt x="313" y="276"/>
                  </a:cubicBezTo>
                  <a:cubicBezTo>
                    <a:pt x="233" y="276"/>
                    <a:pt x="233" y="276"/>
                    <a:pt x="233" y="276"/>
                  </a:cubicBezTo>
                  <a:cubicBezTo>
                    <a:pt x="233" y="356"/>
                    <a:pt x="233" y="356"/>
                    <a:pt x="233" y="35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52" y="276"/>
                    <a:pt x="52" y="276"/>
                    <a:pt x="52" y="276"/>
                  </a:cubicBezTo>
                  <a:lnTo>
                    <a:pt x="52" y="174"/>
                  </a:lnTo>
                  <a:close/>
                  <a:moveTo>
                    <a:pt x="88" y="380"/>
                  </a:moveTo>
                  <a:cubicBezTo>
                    <a:pt x="238" y="380"/>
                    <a:pt x="238" y="380"/>
                    <a:pt x="238" y="380"/>
                  </a:cubicBezTo>
                  <a:cubicBezTo>
                    <a:pt x="238" y="424"/>
                    <a:pt x="238" y="468"/>
                    <a:pt x="237" y="511"/>
                  </a:cubicBezTo>
                  <a:cubicBezTo>
                    <a:pt x="237" y="516"/>
                    <a:pt x="228" y="526"/>
                    <a:pt x="223" y="526"/>
                  </a:cubicBezTo>
                  <a:cubicBezTo>
                    <a:pt x="178" y="528"/>
                    <a:pt x="133" y="527"/>
                    <a:pt x="88" y="527"/>
                  </a:cubicBezTo>
                  <a:lnTo>
                    <a:pt x="88" y="380"/>
                  </a:lnTo>
                  <a:close/>
                  <a:moveTo>
                    <a:pt x="237" y="744"/>
                  </a:moveTo>
                  <a:cubicBezTo>
                    <a:pt x="237" y="750"/>
                    <a:pt x="229" y="760"/>
                    <a:pt x="224" y="761"/>
                  </a:cubicBezTo>
                  <a:cubicBezTo>
                    <a:pt x="179" y="762"/>
                    <a:pt x="134" y="761"/>
                    <a:pt x="88" y="761"/>
                  </a:cubicBezTo>
                  <a:cubicBezTo>
                    <a:pt x="88" y="611"/>
                    <a:pt x="88" y="611"/>
                    <a:pt x="88" y="611"/>
                  </a:cubicBezTo>
                  <a:cubicBezTo>
                    <a:pt x="238" y="611"/>
                    <a:pt x="238" y="611"/>
                    <a:pt x="238" y="611"/>
                  </a:cubicBezTo>
                  <a:cubicBezTo>
                    <a:pt x="238" y="658"/>
                    <a:pt x="239" y="701"/>
                    <a:pt x="237" y="744"/>
                  </a:cubicBezTo>
                  <a:close/>
                  <a:moveTo>
                    <a:pt x="542" y="670"/>
                  </a:moveTo>
                  <a:cubicBezTo>
                    <a:pt x="460" y="671"/>
                    <a:pt x="378" y="671"/>
                    <a:pt x="296" y="671"/>
                  </a:cubicBezTo>
                  <a:cubicBezTo>
                    <a:pt x="294" y="668"/>
                    <a:pt x="292" y="666"/>
                    <a:pt x="291" y="663"/>
                  </a:cubicBezTo>
                  <a:cubicBezTo>
                    <a:pt x="296" y="658"/>
                    <a:pt x="301" y="647"/>
                    <a:pt x="307" y="647"/>
                  </a:cubicBezTo>
                  <a:cubicBezTo>
                    <a:pt x="385" y="645"/>
                    <a:pt x="463" y="645"/>
                    <a:pt x="541" y="645"/>
                  </a:cubicBezTo>
                  <a:cubicBezTo>
                    <a:pt x="546" y="645"/>
                    <a:pt x="551" y="654"/>
                    <a:pt x="556" y="658"/>
                  </a:cubicBezTo>
                  <a:cubicBezTo>
                    <a:pt x="551" y="662"/>
                    <a:pt x="546" y="670"/>
                    <a:pt x="542" y="670"/>
                  </a:cubicBezTo>
                  <a:close/>
                  <a:moveTo>
                    <a:pt x="294" y="477"/>
                  </a:moveTo>
                  <a:cubicBezTo>
                    <a:pt x="301" y="473"/>
                    <a:pt x="308" y="465"/>
                    <a:pt x="314" y="465"/>
                  </a:cubicBezTo>
                  <a:cubicBezTo>
                    <a:pt x="388" y="464"/>
                    <a:pt x="462" y="464"/>
                    <a:pt x="536" y="465"/>
                  </a:cubicBezTo>
                  <a:cubicBezTo>
                    <a:pt x="542" y="465"/>
                    <a:pt x="549" y="473"/>
                    <a:pt x="556" y="477"/>
                  </a:cubicBezTo>
                  <a:cubicBezTo>
                    <a:pt x="549" y="482"/>
                    <a:pt x="542" y="489"/>
                    <a:pt x="535" y="489"/>
                  </a:cubicBezTo>
                  <a:cubicBezTo>
                    <a:pt x="498" y="491"/>
                    <a:pt x="461" y="490"/>
                    <a:pt x="425" y="490"/>
                  </a:cubicBezTo>
                  <a:cubicBezTo>
                    <a:pt x="388" y="490"/>
                    <a:pt x="351" y="491"/>
                    <a:pt x="314" y="489"/>
                  </a:cubicBezTo>
                  <a:cubicBezTo>
                    <a:pt x="307" y="489"/>
                    <a:pt x="301" y="481"/>
                    <a:pt x="294" y="477"/>
                  </a:cubicBezTo>
                  <a:close/>
                  <a:moveTo>
                    <a:pt x="537" y="437"/>
                  </a:moveTo>
                  <a:cubicBezTo>
                    <a:pt x="462" y="438"/>
                    <a:pt x="387" y="438"/>
                    <a:pt x="312" y="437"/>
                  </a:cubicBezTo>
                  <a:cubicBezTo>
                    <a:pt x="306" y="437"/>
                    <a:pt x="299" y="428"/>
                    <a:pt x="293" y="423"/>
                  </a:cubicBezTo>
                  <a:cubicBezTo>
                    <a:pt x="300" y="418"/>
                    <a:pt x="306" y="410"/>
                    <a:pt x="313" y="410"/>
                  </a:cubicBezTo>
                  <a:cubicBezTo>
                    <a:pt x="349" y="408"/>
                    <a:pt x="385" y="409"/>
                    <a:pt x="421" y="409"/>
                  </a:cubicBezTo>
                  <a:cubicBezTo>
                    <a:pt x="421" y="409"/>
                    <a:pt x="421" y="409"/>
                    <a:pt x="421" y="409"/>
                  </a:cubicBezTo>
                  <a:cubicBezTo>
                    <a:pt x="459" y="409"/>
                    <a:pt x="497" y="409"/>
                    <a:pt x="535" y="410"/>
                  </a:cubicBezTo>
                  <a:cubicBezTo>
                    <a:pt x="542" y="410"/>
                    <a:pt x="549" y="418"/>
                    <a:pt x="556" y="422"/>
                  </a:cubicBezTo>
                  <a:cubicBezTo>
                    <a:pt x="550" y="427"/>
                    <a:pt x="543" y="437"/>
                    <a:pt x="537" y="4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2" name="Freeform 286"/>
            <p:cNvSpPr>
              <a:spLocks noEditPoints="1"/>
            </p:cNvSpPr>
            <p:nvPr/>
          </p:nvSpPr>
          <p:spPr bwMode="auto">
            <a:xfrm>
              <a:off x="9388811" y="5460520"/>
              <a:ext cx="207943" cy="306917"/>
            </a:xfrm>
            <a:custGeom>
              <a:avLst/>
              <a:gdLst>
                <a:gd name="T0" fmla="*/ 784 w 784"/>
                <a:gd name="T1" fmla="*/ 71 h 1162"/>
                <a:gd name="T2" fmla="*/ 741 w 784"/>
                <a:gd name="T3" fmla="*/ 5 h 1162"/>
                <a:gd name="T4" fmla="*/ 615 w 784"/>
                <a:gd name="T5" fmla="*/ 4 h 1162"/>
                <a:gd name="T6" fmla="*/ 615 w 784"/>
                <a:gd name="T7" fmla="*/ 19 h 1162"/>
                <a:gd name="T8" fmla="*/ 533 w 784"/>
                <a:gd name="T9" fmla="*/ 100 h 1162"/>
                <a:gd name="T10" fmla="*/ 276 w 784"/>
                <a:gd name="T11" fmla="*/ 100 h 1162"/>
                <a:gd name="T12" fmla="*/ 164 w 784"/>
                <a:gd name="T13" fmla="*/ 1 h 1162"/>
                <a:gd name="T14" fmla="*/ 77 w 784"/>
                <a:gd name="T15" fmla="*/ 1 h 1162"/>
                <a:gd name="T16" fmla="*/ 0 w 784"/>
                <a:gd name="T17" fmla="*/ 77 h 1162"/>
                <a:gd name="T18" fmla="*/ 0 w 784"/>
                <a:gd name="T19" fmla="*/ 312 h 1162"/>
                <a:gd name="T20" fmla="*/ 0 w 784"/>
                <a:gd name="T21" fmla="*/ 1083 h 1162"/>
                <a:gd name="T22" fmla="*/ 77 w 784"/>
                <a:gd name="T23" fmla="*/ 1162 h 1162"/>
                <a:gd name="T24" fmla="*/ 706 w 784"/>
                <a:gd name="T25" fmla="*/ 1162 h 1162"/>
                <a:gd name="T26" fmla="*/ 784 w 784"/>
                <a:gd name="T27" fmla="*/ 1084 h 1162"/>
                <a:gd name="T28" fmla="*/ 784 w 784"/>
                <a:gd name="T29" fmla="*/ 474 h 1162"/>
                <a:gd name="T30" fmla="*/ 784 w 784"/>
                <a:gd name="T31" fmla="*/ 71 h 1162"/>
                <a:gd name="T32" fmla="*/ 741 w 784"/>
                <a:gd name="T33" fmla="*/ 1129 h 1162"/>
                <a:gd name="T34" fmla="*/ 41 w 784"/>
                <a:gd name="T35" fmla="*/ 1129 h 1162"/>
                <a:gd name="T36" fmla="*/ 41 w 784"/>
                <a:gd name="T37" fmla="*/ 134 h 1162"/>
                <a:gd name="T38" fmla="*/ 741 w 784"/>
                <a:gd name="T39" fmla="*/ 134 h 1162"/>
                <a:gd name="T40" fmla="*/ 741 w 784"/>
                <a:gd name="T41" fmla="*/ 1129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4" h="1162">
                  <a:moveTo>
                    <a:pt x="784" y="71"/>
                  </a:moveTo>
                  <a:cubicBezTo>
                    <a:pt x="784" y="39"/>
                    <a:pt x="773" y="10"/>
                    <a:pt x="741" y="5"/>
                  </a:cubicBezTo>
                  <a:cubicBezTo>
                    <a:pt x="700" y="0"/>
                    <a:pt x="658" y="4"/>
                    <a:pt x="615" y="4"/>
                  </a:cubicBezTo>
                  <a:cubicBezTo>
                    <a:pt x="615" y="11"/>
                    <a:pt x="615" y="15"/>
                    <a:pt x="615" y="19"/>
                  </a:cubicBezTo>
                  <a:cubicBezTo>
                    <a:pt x="614" y="82"/>
                    <a:pt x="596" y="100"/>
                    <a:pt x="533" y="100"/>
                  </a:cubicBezTo>
                  <a:cubicBezTo>
                    <a:pt x="447" y="100"/>
                    <a:pt x="362" y="100"/>
                    <a:pt x="276" y="100"/>
                  </a:cubicBezTo>
                  <a:cubicBezTo>
                    <a:pt x="180" y="100"/>
                    <a:pt x="177" y="97"/>
                    <a:pt x="164" y="1"/>
                  </a:cubicBezTo>
                  <a:cubicBezTo>
                    <a:pt x="134" y="1"/>
                    <a:pt x="106" y="0"/>
                    <a:pt x="77" y="1"/>
                  </a:cubicBezTo>
                  <a:cubicBezTo>
                    <a:pt x="20" y="1"/>
                    <a:pt x="1" y="20"/>
                    <a:pt x="0" y="77"/>
                  </a:cubicBezTo>
                  <a:cubicBezTo>
                    <a:pt x="0" y="155"/>
                    <a:pt x="1" y="233"/>
                    <a:pt x="0" y="312"/>
                  </a:cubicBezTo>
                  <a:cubicBezTo>
                    <a:pt x="0" y="569"/>
                    <a:pt x="0" y="826"/>
                    <a:pt x="0" y="1083"/>
                  </a:cubicBezTo>
                  <a:cubicBezTo>
                    <a:pt x="0" y="1143"/>
                    <a:pt x="17" y="1161"/>
                    <a:pt x="77" y="1162"/>
                  </a:cubicBezTo>
                  <a:cubicBezTo>
                    <a:pt x="287" y="1162"/>
                    <a:pt x="496" y="1162"/>
                    <a:pt x="706" y="1162"/>
                  </a:cubicBezTo>
                  <a:cubicBezTo>
                    <a:pt x="765" y="1162"/>
                    <a:pt x="784" y="1143"/>
                    <a:pt x="784" y="1084"/>
                  </a:cubicBezTo>
                  <a:cubicBezTo>
                    <a:pt x="784" y="881"/>
                    <a:pt x="784" y="677"/>
                    <a:pt x="784" y="474"/>
                  </a:cubicBezTo>
                  <a:cubicBezTo>
                    <a:pt x="784" y="340"/>
                    <a:pt x="784" y="205"/>
                    <a:pt x="784" y="71"/>
                  </a:cubicBezTo>
                  <a:close/>
                  <a:moveTo>
                    <a:pt x="741" y="1129"/>
                  </a:moveTo>
                  <a:cubicBezTo>
                    <a:pt x="41" y="1129"/>
                    <a:pt x="41" y="1129"/>
                    <a:pt x="41" y="1129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741" y="134"/>
                    <a:pt x="741" y="134"/>
                    <a:pt x="741" y="134"/>
                  </a:cubicBezTo>
                  <a:lnTo>
                    <a:pt x="741" y="11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403" name="组合 402"/>
          <p:cNvGrpSpPr>
            <a:grpSpLocks/>
          </p:cNvGrpSpPr>
          <p:nvPr/>
        </p:nvGrpSpPr>
        <p:grpSpPr>
          <a:xfrm>
            <a:off x="9699692" y="5589739"/>
            <a:ext cx="720000" cy="720000"/>
            <a:chOff x="9826691" y="5345551"/>
            <a:chExt cx="502863" cy="502863"/>
          </a:xfrm>
        </p:grpSpPr>
        <p:sp>
          <p:nvSpPr>
            <p:cNvPr id="404" name="Oval 45"/>
            <p:cNvSpPr>
              <a:spLocks noChangeArrowheads="1"/>
            </p:cNvSpPr>
            <p:nvPr/>
          </p:nvSpPr>
          <p:spPr bwMode="auto">
            <a:xfrm>
              <a:off x="9826691" y="5345551"/>
              <a:ext cx="502863" cy="502863"/>
            </a:xfrm>
            <a:prstGeom prst="ellipse">
              <a:avLst/>
            </a:pr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5" name="Freeform 287"/>
            <p:cNvSpPr>
              <a:spLocks/>
            </p:cNvSpPr>
            <p:nvPr/>
          </p:nvSpPr>
          <p:spPr bwMode="auto">
            <a:xfrm>
              <a:off x="10097617" y="5566491"/>
              <a:ext cx="79978" cy="12997"/>
            </a:xfrm>
            <a:custGeom>
              <a:avLst/>
              <a:gdLst>
                <a:gd name="T0" fmla="*/ 302 w 302"/>
                <a:gd name="T1" fmla="*/ 30 h 46"/>
                <a:gd name="T2" fmla="*/ 286 w 302"/>
                <a:gd name="T3" fmla="*/ 46 h 46"/>
                <a:gd name="T4" fmla="*/ 15 w 302"/>
                <a:gd name="T5" fmla="*/ 46 h 46"/>
                <a:gd name="T6" fmla="*/ 0 w 302"/>
                <a:gd name="T7" fmla="*/ 30 h 46"/>
                <a:gd name="T8" fmla="*/ 0 w 302"/>
                <a:gd name="T9" fmla="*/ 15 h 46"/>
                <a:gd name="T10" fmla="*/ 15 w 302"/>
                <a:gd name="T11" fmla="*/ 0 h 46"/>
                <a:gd name="T12" fmla="*/ 286 w 302"/>
                <a:gd name="T13" fmla="*/ 0 h 46"/>
                <a:gd name="T14" fmla="*/ 302 w 302"/>
                <a:gd name="T15" fmla="*/ 15 h 46"/>
                <a:gd name="T16" fmla="*/ 302 w 302"/>
                <a:gd name="T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" h="46">
                  <a:moveTo>
                    <a:pt x="302" y="30"/>
                  </a:moveTo>
                  <a:cubicBezTo>
                    <a:pt x="302" y="39"/>
                    <a:pt x="295" y="46"/>
                    <a:pt x="286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95" y="0"/>
                    <a:pt x="302" y="6"/>
                    <a:pt x="302" y="15"/>
                  </a:cubicBezTo>
                  <a:lnTo>
                    <a:pt x="30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10120611" y="5558493"/>
              <a:ext cx="28992" cy="16996"/>
            </a:xfrm>
            <a:custGeom>
              <a:avLst/>
              <a:gdLst>
                <a:gd name="T0" fmla="*/ 110 w 111"/>
                <a:gd name="T1" fmla="*/ 30 h 67"/>
                <a:gd name="T2" fmla="*/ 108 w 111"/>
                <a:gd name="T3" fmla="*/ 46 h 67"/>
                <a:gd name="T4" fmla="*/ 14 w 111"/>
                <a:gd name="T5" fmla="*/ 66 h 67"/>
                <a:gd name="T6" fmla="*/ 5 w 111"/>
                <a:gd name="T7" fmla="*/ 52 h 67"/>
                <a:gd name="T8" fmla="*/ 2 w 111"/>
                <a:gd name="T9" fmla="*/ 37 h 67"/>
                <a:gd name="T10" fmla="*/ 4 w 111"/>
                <a:gd name="T11" fmla="*/ 21 h 67"/>
                <a:gd name="T12" fmla="*/ 98 w 111"/>
                <a:gd name="T13" fmla="*/ 1 h 67"/>
                <a:gd name="T14" fmla="*/ 106 w 111"/>
                <a:gd name="T15" fmla="*/ 15 h 67"/>
                <a:gd name="T16" fmla="*/ 110 w 111"/>
                <a:gd name="T17" fmla="*/ 3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7">
                  <a:moveTo>
                    <a:pt x="110" y="30"/>
                  </a:moveTo>
                  <a:cubicBezTo>
                    <a:pt x="111" y="38"/>
                    <a:pt x="110" y="46"/>
                    <a:pt x="108" y="4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1" y="67"/>
                    <a:pt x="7" y="60"/>
                    <a:pt x="5" y="52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29"/>
                    <a:pt x="1" y="22"/>
                    <a:pt x="4" y="2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1" y="0"/>
                    <a:pt x="105" y="7"/>
                    <a:pt x="106" y="15"/>
                  </a:cubicBezTo>
                  <a:lnTo>
                    <a:pt x="11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7" name="Freeform 289"/>
            <p:cNvSpPr>
              <a:spLocks/>
            </p:cNvSpPr>
            <p:nvPr/>
          </p:nvSpPr>
          <p:spPr bwMode="auto">
            <a:xfrm>
              <a:off x="10133607" y="5535499"/>
              <a:ext cx="2999" cy="29992"/>
            </a:xfrm>
            <a:custGeom>
              <a:avLst/>
              <a:gdLst>
                <a:gd name="T0" fmla="*/ 11 w 11"/>
                <a:gd name="T1" fmla="*/ 108 h 111"/>
                <a:gd name="T2" fmla="*/ 6 w 11"/>
                <a:gd name="T3" fmla="*/ 111 h 111"/>
                <a:gd name="T4" fmla="*/ 6 w 11"/>
                <a:gd name="T5" fmla="*/ 111 h 111"/>
                <a:gd name="T6" fmla="*/ 0 w 11"/>
                <a:gd name="T7" fmla="*/ 108 h 111"/>
                <a:gd name="T8" fmla="*/ 0 w 11"/>
                <a:gd name="T9" fmla="*/ 3 h 111"/>
                <a:gd name="T10" fmla="*/ 6 w 11"/>
                <a:gd name="T11" fmla="*/ 0 h 111"/>
                <a:gd name="T12" fmla="*/ 6 w 11"/>
                <a:gd name="T13" fmla="*/ 0 h 111"/>
                <a:gd name="T14" fmla="*/ 11 w 11"/>
                <a:gd name="T15" fmla="*/ 3 h 111"/>
                <a:gd name="T16" fmla="*/ 11 w 11"/>
                <a:gd name="T1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1">
                  <a:moveTo>
                    <a:pt x="11" y="108"/>
                  </a:moveTo>
                  <a:cubicBezTo>
                    <a:pt x="11" y="110"/>
                    <a:pt x="9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3" y="111"/>
                    <a:pt x="0" y="110"/>
                    <a:pt x="0" y="10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1"/>
                    <a:pt x="11" y="3"/>
                  </a:cubicBezTo>
                  <a:lnTo>
                    <a:pt x="11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8" name="Freeform 290"/>
            <p:cNvSpPr>
              <a:spLocks/>
            </p:cNvSpPr>
            <p:nvPr/>
          </p:nvSpPr>
          <p:spPr bwMode="auto">
            <a:xfrm>
              <a:off x="10136606" y="5529501"/>
              <a:ext cx="147960" cy="44988"/>
            </a:xfrm>
            <a:custGeom>
              <a:avLst/>
              <a:gdLst>
                <a:gd name="T0" fmla="*/ 537 w 560"/>
                <a:gd name="T1" fmla="*/ 113 h 168"/>
                <a:gd name="T2" fmla="*/ 11 w 560"/>
                <a:gd name="T3" fmla="*/ 15 h 168"/>
                <a:gd name="T4" fmla="*/ 0 w 560"/>
                <a:gd name="T5" fmla="*/ 31 h 168"/>
                <a:gd name="T6" fmla="*/ 560 w 560"/>
                <a:gd name="T7" fmla="*/ 168 h 168"/>
                <a:gd name="T8" fmla="*/ 537 w 560"/>
                <a:gd name="T9" fmla="*/ 11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68">
                  <a:moveTo>
                    <a:pt x="537" y="113"/>
                  </a:moveTo>
                  <a:cubicBezTo>
                    <a:pt x="537" y="113"/>
                    <a:pt x="335" y="0"/>
                    <a:pt x="11" y="1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388" y="17"/>
                    <a:pt x="560" y="168"/>
                  </a:cubicBezTo>
                  <a:lnTo>
                    <a:pt x="537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10134607" y="5536499"/>
              <a:ext cx="64983" cy="27992"/>
            </a:xfrm>
            <a:custGeom>
              <a:avLst/>
              <a:gdLst>
                <a:gd name="T0" fmla="*/ 239 w 245"/>
                <a:gd name="T1" fmla="*/ 78 h 105"/>
                <a:gd name="T2" fmla="*/ 6 w 245"/>
                <a:gd name="T3" fmla="*/ 0 h 105"/>
                <a:gd name="T4" fmla="*/ 0 w 245"/>
                <a:gd name="T5" fmla="*/ 6 h 105"/>
                <a:gd name="T6" fmla="*/ 245 w 245"/>
                <a:gd name="T7" fmla="*/ 105 h 105"/>
                <a:gd name="T8" fmla="*/ 239 w 245"/>
                <a:gd name="T9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05">
                  <a:moveTo>
                    <a:pt x="239" y="78"/>
                  </a:moveTo>
                  <a:cubicBezTo>
                    <a:pt x="239" y="78"/>
                    <a:pt x="154" y="14"/>
                    <a:pt x="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77" y="25"/>
                    <a:pt x="245" y="105"/>
                  </a:cubicBezTo>
                  <a:lnTo>
                    <a:pt x="239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0" name="Freeform 292"/>
            <p:cNvSpPr>
              <a:spLocks/>
            </p:cNvSpPr>
            <p:nvPr/>
          </p:nvSpPr>
          <p:spPr bwMode="auto">
            <a:xfrm>
              <a:off x="10069625" y="5536499"/>
              <a:ext cx="63983" cy="27992"/>
            </a:xfrm>
            <a:custGeom>
              <a:avLst/>
              <a:gdLst>
                <a:gd name="T0" fmla="*/ 7 w 245"/>
                <a:gd name="T1" fmla="*/ 78 h 105"/>
                <a:gd name="T2" fmla="*/ 239 w 245"/>
                <a:gd name="T3" fmla="*/ 0 h 105"/>
                <a:gd name="T4" fmla="*/ 245 w 245"/>
                <a:gd name="T5" fmla="*/ 6 h 105"/>
                <a:gd name="T6" fmla="*/ 0 w 245"/>
                <a:gd name="T7" fmla="*/ 105 h 105"/>
                <a:gd name="T8" fmla="*/ 7 w 245"/>
                <a:gd name="T9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05">
                  <a:moveTo>
                    <a:pt x="7" y="78"/>
                  </a:moveTo>
                  <a:cubicBezTo>
                    <a:pt x="7" y="78"/>
                    <a:pt x="92" y="14"/>
                    <a:pt x="239" y="0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45" y="6"/>
                    <a:pt x="68" y="25"/>
                    <a:pt x="0" y="105"/>
                  </a:cubicBezTo>
                  <a:lnTo>
                    <a:pt x="7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1" name="Freeform 293"/>
            <p:cNvSpPr>
              <a:spLocks/>
            </p:cNvSpPr>
            <p:nvPr/>
          </p:nvSpPr>
          <p:spPr bwMode="auto">
            <a:xfrm>
              <a:off x="10126609" y="5532500"/>
              <a:ext cx="16996" cy="6998"/>
            </a:xfrm>
            <a:custGeom>
              <a:avLst/>
              <a:gdLst>
                <a:gd name="T0" fmla="*/ 64 w 64"/>
                <a:gd name="T1" fmla="*/ 20 h 27"/>
                <a:gd name="T2" fmla="*/ 56 w 64"/>
                <a:gd name="T3" fmla="*/ 27 h 27"/>
                <a:gd name="T4" fmla="*/ 7 w 64"/>
                <a:gd name="T5" fmla="*/ 27 h 27"/>
                <a:gd name="T6" fmla="*/ 0 w 64"/>
                <a:gd name="T7" fmla="*/ 20 h 27"/>
                <a:gd name="T8" fmla="*/ 0 w 64"/>
                <a:gd name="T9" fmla="*/ 8 h 27"/>
                <a:gd name="T10" fmla="*/ 7 w 64"/>
                <a:gd name="T11" fmla="*/ 0 h 27"/>
                <a:gd name="T12" fmla="*/ 56 w 64"/>
                <a:gd name="T13" fmla="*/ 0 h 27"/>
                <a:gd name="T14" fmla="*/ 64 w 64"/>
                <a:gd name="T15" fmla="*/ 8 h 27"/>
                <a:gd name="T16" fmla="*/ 64 w 64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7">
                  <a:moveTo>
                    <a:pt x="64" y="20"/>
                  </a:moveTo>
                  <a:cubicBezTo>
                    <a:pt x="64" y="24"/>
                    <a:pt x="60" y="27"/>
                    <a:pt x="5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0" y="0"/>
                    <a:pt x="64" y="4"/>
                    <a:pt x="64" y="8"/>
                  </a:cubicBezTo>
                  <a:lnTo>
                    <a:pt x="6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2" name="Freeform 294"/>
            <p:cNvSpPr>
              <a:spLocks/>
            </p:cNvSpPr>
            <p:nvPr/>
          </p:nvSpPr>
          <p:spPr bwMode="auto">
            <a:xfrm>
              <a:off x="10001643" y="5530500"/>
              <a:ext cx="135963" cy="35990"/>
            </a:xfrm>
            <a:custGeom>
              <a:avLst/>
              <a:gdLst>
                <a:gd name="T0" fmla="*/ 21 w 513"/>
                <a:gd name="T1" fmla="*/ 91 h 137"/>
                <a:gd name="T2" fmla="*/ 503 w 513"/>
                <a:gd name="T3" fmla="*/ 12 h 137"/>
                <a:gd name="T4" fmla="*/ 513 w 513"/>
                <a:gd name="T5" fmla="*/ 25 h 137"/>
                <a:gd name="T6" fmla="*/ 0 w 513"/>
                <a:gd name="T7" fmla="*/ 137 h 137"/>
                <a:gd name="T8" fmla="*/ 21 w 513"/>
                <a:gd name="T9" fmla="*/ 9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3" h="137">
                  <a:moveTo>
                    <a:pt x="21" y="91"/>
                  </a:moveTo>
                  <a:cubicBezTo>
                    <a:pt x="21" y="91"/>
                    <a:pt x="206" y="0"/>
                    <a:pt x="503" y="12"/>
                  </a:cubicBezTo>
                  <a:cubicBezTo>
                    <a:pt x="513" y="25"/>
                    <a:pt x="513" y="25"/>
                    <a:pt x="513" y="25"/>
                  </a:cubicBezTo>
                  <a:cubicBezTo>
                    <a:pt x="513" y="25"/>
                    <a:pt x="157" y="14"/>
                    <a:pt x="0" y="137"/>
                  </a:cubicBezTo>
                  <a:lnTo>
                    <a:pt x="2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3" name="Freeform 295"/>
            <p:cNvSpPr>
              <a:spLocks/>
            </p:cNvSpPr>
            <p:nvPr/>
          </p:nvSpPr>
          <p:spPr bwMode="auto">
            <a:xfrm>
              <a:off x="10035634" y="5601481"/>
              <a:ext cx="20995" cy="20995"/>
            </a:xfrm>
            <a:custGeom>
              <a:avLst/>
              <a:gdLst>
                <a:gd name="T0" fmla="*/ 14 w 21"/>
                <a:gd name="T1" fmla="*/ 0 h 21"/>
                <a:gd name="T2" fmla="*/ 7 w 21"/>
                <a:gd name="T3" fmla="*/ 0 h 21"/>
                <a:gd name="T4" fmla="*/ 7 w 21"/>
                <a:gd name="T5" fmla="*/ 7 h 21"/>
                <a:gd name="T6" fmla="*/ 0 w 21"/>
                <a:gd name="T7" fmla="*/ 7 h 21"/>
                <a:gd name="T8" fmla="*/ 0 w 21"/>
                <a:gd name="T9" fmla="*/ 14 h 21"/>
                <a:gd name="T10" fmla="*/ 7 w 21"/>
                <a:gd name="T11" fmla="*/ 14 h 21"/>
                <a:gd name="T12" fmla="*/ 7 w 21"/>
                <a:gd name="T13" fmla="*/ 21 h 21"/>
                <a:gd name="T14" fmla="*/ 14 w 21"/>
                <a:gd name="T15" fmla="*/ 21 h 21"/>
                <a:gd name="T16" fmla="*/ 14 w 21"/>
                <a:gd name="T17" fmla="*/ 14 h 21"/>
                <a:gd name="T18" fmla="*/ 21 w 21"/>
                <a:gd name="T19" fmla="*/ 14 h 21"/>
                <a:gd name="T20" fmla="*/ 21 w 21"/>
                <a:gd name="T21" fmla="*/ 7 h 21"/>
                <a:gd name="T22" fmla="*/ 14 w 21"/>
                <a:gd name="T23" fmla="*/ 7 h 21"/>
                <a:gd name="T24" fmla="*/ 14 w 21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1">
                  <a:moveTo>
                    <a:pt x="14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1" y="7"/>
                  </a:lnTo>
                  <a:lnTo>
                    <a:pt x="14" y="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4" name="Freeform 296"/>
            <p:cNvSpPr>
              <a:spLocks noEditPoints="1"/>
            </p:cNvSpPr>
            <p:nvPr/>
          </p:nvSpPr>
          <p:spPr bwMode="auto">
            <a:xfrm>
              <a:off x="9871679" y="5517504"/>
              <a:ext cx="357902" cy="126966"/>
            </a:xfrm>
            <a:custGeom>
              <a:avLst/>
              <a:gdLst>
                <a:gd name="T0" fmla="*/ 1205 w 1354"/>
                <a:gd name="T1" fmla="*/ 233 h 482"/>
                <a:gd name="T2" fmla="*/ 1199 w 1354"/>
                <a:gd name="T3" fmla="*/ 233 h 482"/>
                <a:gd name="T4" fmla="*/ 1199 w 1354"/>
                <a:gd name="T5" fmla="*/ 233 h 482"/>
                <a:gd name="T6" fmla="*/ 823 w 1354"/>
                <a:gd name="T7" fmla="*/ 233 h 482"/>
                <a:gd name="T8" fmla="*/ 257 w 1354"/>
                <a:gd name="T9" fmla="*/ 288 h 482"/>
                <a:gd name="T10" fmla="*/ 127 w 1354"/>
                <a:gd name="T11" fmla="*/ 0 h 482"/>
                <a:gd name="T12" fmla="*/ 15 w 1354"/>
                <a:gd name="T13" fmla="*/ 0 h 482"/>
                <a:gd name="T14" fmla="*/ 52 w 1354"/>
                <a:gd name="T15" fmla="*/ 265 h 482"/>
                <a:gd name="T16" fmla="*/ 86 w 1354"/>
                <a:gd name="T17" fmla="*/ 288 h 482"/>
                <a:gd name="T18" fmla="*/ 64 w 1354"/>
                <a:gd name="T19" fmla="*/ 320 h 482"/>
                <a:gd name="T20" fmla="*/ 0 w 1354"/>
                <a:gd name="T21" fmla="*/ 320 h 482"/>
                <a:gd name="T22" fmla="*/ 27 w 1354"/>
                <a:gd name="T23" fmla="*/ 411 h 482"/>
                <a:gd name="T24" fmla="*/ 68 w 1354"/>
                <a:gd name="T25" fmla="*/ 423 h 482"/>
                <a:gd name="T26" fmla="*/ 103 w 1354"/>
                <a:gd name="T27" fmla="*/ 437 h 482"/>
                <a:gd name="T28" fmla="*/ 257 w 1354"/>
                <a:gd name="T29" fmla="*/ 425 h 482"/>
                <a:gd name="T30" fmla="*/ 257 w 1354"/>
                <a:gd name="T31" fmla="*/ 425 h 482"/>
                <a:gd name="T32" fmla="*/ 823 w 1354"/>
                <a:gd name="T33" fmla="*/ 481 h 482"/>
                <a:gd name="T34" fmla="*/ 1199 w 1354"/>
                <a:gd name="T35" fmla="*/ 481 h 482"/>
                <a:gd name="T36" fmla="*/ 1199 w 1354"/>
                <a:gd name="T37" fmla="*/ 481 h 482"/>
                <a:gd name="T38" fmla="*/ 1354 w 1354"/>
                <a:gd name="T39" fmla="*/ 408 h 482"/>
                <a:gd name="T40" fmla="*/ 1205 w 1354"/>
                <a:gd name="T41" fmla="*/ 233 h 482"/>
                <a:gd name="T42" fmla="*/ 170 w 1354"/>
                <a:gd name="T43" fmla="*/ 416 h 482"/>
                <a:gd name="T44" fmla="*/ 95 w 1354"/>
                <a:gd name="T45" fmla="*/ 341 h 482"/>
                <a:gd name="T46" fmla="*/ 170 w 1354"/>
                <a:gd name="T47" fmla="*/ 266 h 482"/>
                <a:gd name="T48" fmla="*/ 245 w 1354"/>
                <a:gd name="T49" fmla="*/ 341 h 482"/>
                <a:gd name="T50" fmla="*/ 170 w 1354"/>
                <a:gd name="T51" fmla="*/ 416 h 482"/>
                <a:gd name="T52" fmla="*/ 1163 w 1354"/>
                <a:gd name="T53" fmla="*/ 452 h 482"/>
                <a:gd name="T54" fmla="*/ 867 w 1354"/>
                <a:gd name="T55" fmla="*/ 452 h 482"/>
                <a:gd name="T56" fmla="*/ 867 w 1354"/>
                <a:gd name="T57" fmla="*/ 357 h 482"/>
                <a:gd name="T58" fmla="*/ 718 w 1354"/>
                <a:gd name="T59" fmla="*/ 357 h 482"/>
                <a:gd name="T60" fmla="*/ 660 w 1354"/>
                <a:gd name="T61" fmla="*/ 415 h 482"/>
                <a:gd name="T62" fmla="*/ 602 w 1354"/>
                <a:gd name="T63" fmla="*/ 360 h 482"/>
                <a:gd name="T64" fmla="*/ 257 w 1354"/>
                <a:gd name="T65" fmla="*/ 360 h 482"/>
                <a:gd name="T66" fmla="*/ 257 w 1354"/>
                <a:gd name="T67" fmla="*/ 355 h 482"/>
                <a:gd name="T68" fmla="*/ 602 w 1354"/>
                <a:gd name="T69" fmla="*/ 355 h 482"/>
                <a:gd name="T70" fmla="*/ 660 w 1354"/>
                <a:gd name="T71" fmla="*/ 299 h 482"/>
                <a:gd name="T72" fmla="*/ 718 w 1354"/>
                <a:gd name="T73" fmla="*/ 352 h 482"/>
                <a:gd name="T74" fmla="*/ 867 w 1354"/>
                <a:gd name="T75" fmla="*/ 352 h 482"/>
                <a:gd name="T76" fmla="*/ 867 w 1354"/>
                <a:gd name="T77" fmla="*/ 297 h 482"/>
                <a:gd name="T78" fmla="*/ 1163 w 1354"/>
                <a:gd name="T79" fmla="*/ 297 h 482"/>
                <a:gd name="T80" fmla="*/ 1163 w 1354"/>
                <a:gd name="T81" fmla="*/ 452 h 482"/>
                <a:gd name="T82" fmla="*/ 1217 w 1354"/>
                <a:gd name="T83" fmla="*/ 264 h 482"/>
                <a:gd name="T84" fmla="*/ 1217 w 1354"/>
                <a:gd name="T85" fmla="*/ 252 h 482"/>
                <a:gd name="T86" fmla="*/ 1238 w 1354"/>
                <a:gd name="T87" fmla="*/ 252 h 482"/>
                <a:gd name="T88" fmla="*/ 1343 w 1354"/>
                <a:gd name="T89" fmla="*/ 367 h 482"/>
                <a:gd name="T90" fmla="*/ 1257 w 1354"/>
                <a:gd name="T91" fmla="*/ 367 h 482"/>
                <a:gd name="T92" fmla="*/ 1217 w 1354"/>
                <a:gd name="T93" fmla="*/ 320 h 482"/>
                <a:gd name="T94" fmla="*/ 1217 w 1354"/>
                <a:gd name="T95" fmla="*/ 264 h 482"/>
                <a:gd name="T96" fmla="*/ 1233 w 1354"/>
                <a:gd name="T97" fmla="*/ 470 h 482"/>
                <a:gd name="T98" fmla="*/ 1233 w 1354"/>
                <a:gd name="T99" fmla="*/ 436 h 482"/>
                <a:gd name="T100" fmla="*/ 1256 w 1354"/>
                <a:gd name="T101" fmla="*/ 413 h 482"/>
                <a:gd name="T102" fmla="*/ 1345 w 1354"/>
                <a:gd name="T103" fmla="*/ 413 h 482"/>
                <a:gd name="T104" fmla="*/ 1233 w 1354"/>
                <a:gd name="T105" fmla="*/ 47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54" h="482">
                  <a:moveTo>
                    <a:pt x="1205" y="233"/>
                  </a:moveTo>
                  <a:cubicBezTo>
                    <a:pt x="1203" y="233"/>
                    <a:pt x="1201" y="233"/>
                    <a:pt x="1199" y="233"/>
                  </a:cubicBezTo>
                  <a:cubicBezTo>
                    <a:pt x="1199" y="233"/>
                    <a:pt x="1199" y="233"/>
                    <a:pt x="1199" y="233"/>
                  </a:cubicBezTo>
                  <a:cubicBezTo>
                    <a:pt x="823" y="233"/>
                    <a:pt x="823" y="233"/>
                    <a:pt x="823" y="233"/>
                  </a:cubicBezTo>
                  <a:cubicBezTo>
                    <a:pt x="257" y="288"/>
                    <a:pt x="257" y="288"/>
                    <a:pt x="257" y="288"/>
                  </a:cubicBezTo>
                  <a:cubicBezTo>
                    <a:pt x="255" y="282"/>
                    <a:pt x="127" y="0"/>
                    <a:pt x="12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86" y="288"/>
                    <a:pt x="86" y="288"/>
                    <a:pt x="86" y="288"/>
                  </a:cubicBezTo>
                  <a:cubicBezTo>
                    <a:pt x="64" y="320"/>
                    <a:pt x="64" y="320"/>
                    <a:pt x="64" y="320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68" y="423"/>
                    <a:pt x="68" y="423"/>
                    <a:pt x="68" y="423"/>
                  </a:cubicBezTo>
                  <a:cubicBezTo>
                    <a:pt x="103" y="437"/>
                    <a:pt x="103" y="437"/>
                    <a:pt x="103" y="437"/>
                  </a:cubicBezTo>
                  <a:cubicBezTo>
                    <a:pt x="103" y="437"/>
                    <a:pt x="191" y="462"/>
                    <a:pt x="257" y="425"/>
                  </a:cubicBezTo>
                  <a:cubicBezTo>
                    <a:pt x="257" y="425"/>
                    <a:pt x="257" y="425"/>
                    <a:pt x="257" y="425"/>
                  </a:cubicBezTo>
                  <a:cubicBezTo>
                    <a:pt x="392" y="421"/>
                    <a:pt x="823" y="481"/>
                    <a:pt x="823" y="481"/>
                  </a:cubicBezTo>
                  <a:cubicBezTo>
                    <a:pt x="1199" y="481"/>
                    <a:pt x="1199" y="481"/>
                    <a:pt x="1199" y="481"/>
                  </a:cubicBezTo>
                  <a:cubicBezTo>
                    <a:pt x="1199" y="481"/>
                    <a:pt x="1199" y="481"/>
                    <a:pt x="1199" y="481"/>
                  </a:cubicBezTo>
                  <a:cubicBezTo>
                    <a:pt x="1275" y="482"/>
                    <a:pt x="1354" y="458"/>
                    <a:pt x="1354" y="408"/>
                  </a:cubicBezTo>
                  <a:cubicBezTo>
                    <a:pt x="1354" y="311"/>
                    <a:pt x="1287" y="233"/>
                    <a:pt x="1205" y="233"/>
                  </a:cubicBezTo>
                  <a:close/>
                  <a:moveTo>
                    <a:pt x="170" y="416"/>
                  </a:moveTo>
                  <a:cubicBezTo>
                    <a:pt x="128" y="416"/>
                    <a:pt x="95" y="383"/>
                    <a:pt x="95" y="341"/>
                  </a:cubicBezTo>
                  <a:cubicBezTo>
                    <a:pt x="95" y="300"/>
                    <a:pt x="128" y="266"/>
                    <a:pt x="170" y="266"/>
                  </a:cubicBezTo>
                  <a:cubicBezTo>
                    <a:pt x="211" y="266"/>
                    <a:pt x="245" y="300"/>
                    <a:pt x="245" y="341"/>
                  </a:cubicBezTo>
                  <a:cubicBezTo>
                    <a:pt x="245" y="383"/>
                    <a:pt x="211" y="416"/>
                    <a:pt x="170" y="416"/>
                  </a:cubicBezTo>
                  <a:close/>
                  <a:moveTo>
                    <a:pt x="1163" y="452"/>
                  </a:moveTo>
                  <a:cubicBezTo>
                    <a:pt x="867" y="452"/>
                    <a:pt x="867" y="452"/>
                    <a:pt x="867" y="452"/>
                  </a:cubicBezTo>
                  <a:cubicBezTo>
                    <a:pt x="867" y="357"/>
                    <a:pt x="867" y="357"/>
                    <a:pt x="867" y="357"/>
                  </a:cubicBezTo>
                  <a:cubicBezTo>
                    <a:pt x="718" y="357"/>
                    <a:pt x="718" y="357"/>
                    <a:pt x="718" y="357"/>
                  </a:cubicBezTo>
                  <a:cubicBezTo>
                    <a:pt x="718" y="389"/>
                    <a:pt x="692" y="415"/>
                    <a:pt x="660" y="415"/>
                  </a:cubicBezTo>
                  <a:cubicBezTo>
                    <a:pt x="629" y="415"/>
                    <a:pt x="604" y="391"/>
                    <a:pt x="602" y="360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55"/>
                    <a:pt x="257" y="355"/>
                    <a:pt x="257" y="355"/>
                  </a:cubicBezTo>
                  <a:cubicBezTo>
                    <a:pt x="602" y="355"/>
                    <a:pt x="602" y="355"/>
                    <a:pt x="602" y="355"/>
                  </a:cubicBezTo>
                  <a:cubicBezTo>
                    <a:pt x="603" y="324"/>
                    <a:pt x="628" y="299"/>
                    <a:pt x="660" y="299"/>
                  </a:cubicBezTo>
                  <a:cubicBezTo>
                    <a:pt x="691" y="299"/>
                    <a:pt x="716" y="322"/>
                    <a:pt x="718" y="352"/>
                  </a:cubicBezTo>
                  <a:cubicBezTo>
                    <a:pt x="867" y="352"/>
                    <a:pt x="867" y="352"/>
                    <a:pt x="867" y="352"/>
                  </a:cubicBezTo>
                  <a:cubicBezTo>
                    <a:pt x="867" y="297"/>
                    <a:pt x="867" y="297"/>
                    <a:pt x="867" y="297"/>
                  </a:cubicBezTo>
                  <a:cubicBezTo>
                    <a:pt x="1163" y="297"/>
                    <a:pt x="1163" y="297"/>
                    <a:pt x="1163" y="297"/>
                  </a:cubicBezTo>
                  <a:lnTo>
                    <a:pt x="1163" y="452"/>
                  </a:lnTo>
                  <a:close/>
                  <a:moveTo>
                    <a:pt x="1217" y="264"/>
                  </a:moveTo>
                  <a:cubicBezTo>
                    <a:pt x="1217" y="252"/>
                    <a:pt x="1217" y="252"/>
                    <a:pt x="1217" y="252"/>
                  </a:cubicBezTo>
                  <a:cubicBezTo>
                    <a:pt x="1238" y="252"/>
                    <a:pt x="1238" y="252"/>
                    <a:pt x="1238" y="252"/>
                  </a:cubicBezTo>
                  <a:cubicBezTo>
                    <a:pt x="1321" y="270"/>
                    <a:pt x="1343" y="367"/>
                    <a:pt x="1343" y="367"/>
                  </a:cubicBezTo>
                  <a:cubicBezTo>
                    <a:pt x="1257" y="367"/>
                    <a:pt x="1257" y="367"/>
                    <a:pt x="1257" y="367"/>
                  </a:cubicBezTo>
                  <a:cubicBezTo>
                    <a:pt x="1257" y="337"/>
                    <a:pt x="1217" y="320"/>
                    <a:pt x="1217" y="320"/>
                  </a:cubicBezTo>
                  <a:cubicBezTo>
                    <a:pt x="1217" y="320"/>
                    <a:pt x="1217" y="267"/>
                    <a:pt x="1217" y="264"/>
                  </a:cubicBezTo>
                  <a:close/>
                  <a:moveTo>
                    <a:pt x="1233" y="470"/>
                  </a:moveTo>
                  <a:cubicBezTo>
                    <a:pt x="1233" y="436"/>
                    <a:pt x="1233" y="436"/>
                    <a:pt x="1233" y="436"/>
                  </a:cubicBezTo>
                  <a:cubicBezTo>
                    <a:pt x="1233" y="436"/>
                    <a:pt x="1256" y="431"/>
                    <a:pt x="1256" y="413"/>
                  </a:cubicBezTo>
                  <a:cubicBezTo>
                    <a:pt x="1345" y="413"/>
                    <a:pt x="1345" y="413"/>
                    <a:pt x="1345" y="413"/>
                  </a:cubicBezTo>
                  <a:cubicBezTo>
                    <a:pt x="1345" y="413"/>
                    <a:pt x="1317" y="469"/>
                    <a:pt x="1233" y="4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10167598" y="5625475"/>
              <a:ext cx="23993" cy="32991"/>
            </a:xfrm>
            <a:custGeom>
              <a:avLst/>
              <a:gdLst>
                <a:gd name="T0" fmla="*/ 92 w 93"/>
                <a:gd name="T1" fmla="*/ 8 h 124"/>
                <a:gd name="T2" fmla="*/ 92 w 93"/>
                <a:gd name="T3" fmla="*/ 2 h 124"/>
                <a:gd name="T4" fmla="*/ 85 w 93"/>
                <a:gd name="T5" fmla="*/ 2 h 124"/>
                <a:gd name="T6" fmla="*/ 2 w 93"/>
                <a:gd name="T7" fmla="*/ 84 h 124"/>
                <a:gd name="T8" fmla="*/ 2 w 93"/>
                <a:gd name="T9" fmla="*/ 85 h 124"/>
                <a:gd name="T10" fmla="*/ 1 w 93"/>
                <a:gd name="T11" fmla="*/ 89 h 124"/>
                <a:gd name="T12" fmla="*/ 35 w 93"/>
                <a:gd name="T13" fmla="*/ 123 h 124"/>
                <a:gd name="T14" fmla="*/ 40 w 93"/>
                <a:gd name="T15" fmla="*/ 122 h 124"/>
                <a:gd name="T16" fmla="*/ 41 w 93"/>
                <a:gd name="T17" fmla="*/ 119 h 124"/>
                <a:gd name="T18" fmla="*/ 43 w 93"/>
                <a:gd name="T19" fmla="*/ 116 h 124"/>
                <a:gd name="T20" fmla="*/ 43 w 93"/>
                <a:gd name="T21" fmla="*/ 73 h 124"/>
                <a:gd name="T22" fmla="*/ 38 w 93"/>
                <a:gd name="T23" fmla="*/ 69 h 124"/>
                <a:gd name="T24" fmla="*/ 33 w 93"/>
                <a:gd name="T25" fmla="*/ 73 h 124"/>
                <a:gd name="T26" fmla="*/ 33 w 93"/>
                <a:gd name="T27" fmla="*/ 109 h 124"/>
                <a:gd name="T28" fmla="*/ 12 w 93"/>
                <a:gd name="T29" fmla="*/ 88 h 124"/>
                <a:gd name="T30" fmla="*/ 92 w 93"/>
                <a:gd name="T31" fmla="*/ 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24">
                  <a:moveTo>
                    <a:pt x="92" y="8"/>
                  </a:moveTo>
                  <a:cubicBezTo>
                    <a:pt x="93" y="6"/>
                    <a:pt x="93" y="3"/>
                    <a:pt x="92" y="2"/>
                  </a:cubicBezTo>
                  <a:cubicBezTo>
                    <a:pt x="90" y="0"/>
                    <a:pt x="87" y="0"/>
                    <a:pt x="85" y="2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7"/>
                    <a:pt x="0" y="88"/>
                    <a:pt x="1" y="89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4"/>
                    <a:pt x="38" y="123"/>
                    <a:pt x="40" y="122"/>
                  </a:cubicBezTo>
                  <a:cubicBezTo>
                    <a:pt x="40" y="121"/>
                    <a:pt x="41" y="120"/>
                    <a:pt x="41" y="119"/>
                  </a:cubicBezTo>
                  <a:cubicBezTo>
                    <a:pt x="42" y="119"/>
                    <a:pt x="43" y="117"/>
                    <a:pt x="43" y="116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1"/>
                    <a:pt x="41" y="69"/>
                    <a:pt x="38" y="69"/>
                  </a:cubicBezTo>
                  <a:cubicBezTo>
                    <a:pt x="35" y="69"/>
                    <a:pt x="33" y="71"/>
                    <a:pt x="33" y="73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9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6" name="Freeform 298"/>
            <p:cNvSpPr>
              <a:spLocks noEditPoints="1"/>
            </p:cNvSpPr>
            <p:nvPr/>
          </p:nvSpPr>
          <p:spPr bwMode="auto">
            <a:xfrm>
              <a:off x="10166598" y="5651467"/>
              <a:ext cx="25993" cy="24993"/>
            </a:xfrm>
            <a:custGeom>
              <a:avLst/>
              <a:gdLst>
                <a:gd name="T0" fmla="*/ 48 w 95"/>
                <a:gd name="T1" fmla="*/ 0 h 96"/>
                <a:gd name="T2" fmla="*/ 0 w 95"/>
                <a:gd name="T3" fmla="*/ 48 h 96"/>
                <a:gd name="T4" fmla="*/ 48 w 95"/>
                <a:gd name="T5" fmla="*/ 96 h 96"/>
                <a:gd name="T6" fmla="*/ 95 w 95"/>
                <a:gd name="T7" fmla="*/ 48 h 96"/>
                <a:gd name="T8" fmla="*/ 48 w 95"/>
                <a:gd name="T9" fmla="*/ 0 h 96"/>
                <a:gd name="T10" fmla="*/ 48 w 95"/>
                <a:gd name="T11" fmla="*/ 70 h 96"/>
                <a:gd name="T12" fmla="*/ 26 w 95"/>
                <a:gd name="T13" fmla="*/ 48 h 96"/>
                <a:gd name="T14" fmla="*/ 48 w 95"/>
                <a:gd name="T15" fmla="*/ 27 h 96"/>
                <a:gd name="T16" fmla="*/ 69 w 95"/>
                <a:gd name="T17" fmla="*/ 48 h 96"/>
                <a:gd name="T18" fmla="*/ 48 w 95"/>
                <a:gd name="T19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6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5"/>
                    <a:pt x="21" y="96"/>
                    <a:pt x="48" y="96"/>
                  </a:cubicBezTo>
                  <a:cubicBezTo>
                    <a:pt x="74" y="96"/>
                    <a:pt x="95" y="75"/>
                    <a:pt x="95" y="48"/>
                  </a:cubicBezTo>
                  <a:cubicBezTo>
                    <a:pt x="95" y="22"/>
                    <a:pt x="74" y="0"/>
                    <a:pt x="48" y="0"/>
                  </a:cubicBezTo>
                  <a:close/>
                  <a:moveTo>
                    <a:pt x="48" y="70"/>
                  </a:moveTo>
                  <a:cubicBezTo>
                    <a:pt x="36" y="70"/>
                    <a:pt x="26" y="60"/>
                    <a:pt x="26" y="48"/>
                  </a:cubicBezTo>
                  <a:cubicBezTo>
                    <a:pt x="26" y="37"/>
                    <a:pt x="36" y="27"/>
                    <a:pt x="48" y="27"/>
                  </a:cubicBezTo>
                  <a:cubicBezTo>
                    <a:pt x="59" y="27"/>
                    <a:pt x="69" y="37"/>
                    <a:pt x="69" y="48"/>
                  </a:cubicBezTo>
                  <a:cubicBezTo>
                    <a:pt x="69" y="60"/>
                    <a:pt x="59" y="70"/>
                    <a:pt x="4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9917666" y="5613478"/>
              <a:ext cx="24993" cy="32991"/>
            </a:xfrm>
            <a:custGeom>
              <a:avLst/>
              <a:gdLst>
                <a:gd name="T0" fmla="*/ 92 w 94"/>
                <a:gd name="T1" fmla="*/ 8 h 124"/>
                <a:gd name="T2" fmla="*/ 92 w 94"/>
                <a:gd name="T3" fmla="*/ 2 h 124"/>
                <a:gd name="T4" fmla="*/ 86 w 94"/>
                <a:gd name="T5" fmla="*/ 2 h 124"/>
                <a:gd name="T6" fmla="*/ 3 w 94"/>
                <a:gd name="T7" fmla="*/ 84 h 124"/>
                <a:gd name="T8" fmla="*/ 2 w 94"/>
                <a:gd name="T9" fmla="*/ 85 h 124"/>
                <a:gd name="T10" fmla="*/ 1 w 94"/>
                <a:gd name="T11" fmla="*/ 89 h 124"/>
                <a:gd name="T12" fmla="*/ 35 w 94"/>
                <a:gd name="T13" fmla="*/ 123 h 124"/>
                <a:gd name="T14" fmla="*/ 40 w 94"/>
                <a:gd name="T15" fmla="*/ 121 h 124"/>
                <a:gd name="T16" fmla="*/ 41 w 94"/>
                <a:gd name="T17" fmla="*/ 119 h 124"/>
                <a:gd name="T18" fmla="*/ 43 w 94"/>
                <a:gd name="T19" fmla="*/ 115 h 124"/>
                <a:gd name="T20" fmla="*/ 43 w 94"/>
                <a:gd name="T21" fmla="*/ 73 h 124"/>
                <a:gd name="T22" fmla="*/ 38 w 94"/>
                <a:gd name="T23" fmla="*/ 68 h 124"/>
                <a:gd name="T24" fmla="*/ 34 w 94"/>
                <a:gd name="T25" fmla="*/ 73 h 124"/>
                <a:gd name="T26" fmla="*/ 34 w 94"/>
                <a:gd name="T27" fmla="*/ 109 h 124"/>
                <a:gd name="T28" fmla="*/ 12 w 94"/>
                <a:gd name="T29" fmla="*/ 87 h 124"/>
                <a:gd name="T30" fmla="*/ 92 w 94"/>
                <a:gd name="T31" fmla="*/ 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" h="124">
                  <a:moveTo>
                    <a:pt x="92" y="8"/>
                  </a:moveTo>
                  <a:cubicBezTo>
                    <a:pt x="94" y="6"/>
                    <a:pt x="94" y="3"/>
                    <a:pt x="92" y="2"/>
                  </a:cubicBezTo>
                  <a:cubicBezTo>
                    <a:pt x="90" y="0"/>
                    <a:pt x="87" y="0"/>
                    <a:pt x="86" y="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7"/>
                    <a:pt x="0" y="88"/>
                    <a:pt x="1" y="89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4"/>
                    <a:pt x="38" y="123"/>
                    <a:pt x="40" y="121"/>
                  </a:cubicBezTo>
                  <a:cubicBezTo>
                    <a:pt x="40" y="121"/>
                    <a:pt x="41" y="120"/>
                    <a:pt x="41" y="119"/>
                  </a:cubicBezTo>
                  <a:cubicBezTo>
                    <a:pt x="43" y="118"/>
                    <a:pt x="43" y="117"/>
                    <a:pt x="43" y="115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0"/>
                    <a:pt x="41" y="68"/>
                    <a:pt x="38" y="68"/>
                  </a:cubicBezTo>
                  <a:cubicBezTo>
                    <a:pt x="36" y="68"/>
                    <a:pt x="34" y="70"/>
                    <a:pt x="34" y="73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12" y="87"/>
                    <a:pt x="12" y="87"/>
                    <a:pt x="12" y="87"/>
                  </a:cubicBezTo>
                  <a:lnTo>
                    <a:pt x="9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  <p:sp>
          <p:nvSpPr>
            <p:cNvPr id="418" name="Freeform 300"/>
            <p:cNvSpPr>
              <a:spLocks noEditPoints="1"/>
            </p:cNvSpPr>
            <p:nvPr/>
          </p:nvSpPr>
          <p:spPr bwMode="auto">
            <a:xfrm>
              <a:off x="9917666" y="5638471"/>
              <a:ext cx="25993" cy="25993"/>
            </a:xfrm>
            <a:custGeom>
              <a:avLst/>
              <a:gdLst>
                <a:gd name="T0" fmla="*/ 48 w 96"/>
                <a:gd name="T1" fmla="*/ 0 h 96"/>
                <a:gd name="T2" fmla="*/ 0 w 96"/>
                <a:gd name="T3" fmla="*/ 48 h 96"/>
                <a:gd name="T4" fmla="*/ 48 w 96"/>
                <a:gd name="T5" fmla="*/ 96 h 96"/>
                <a:gd name="T6" fmla="*/ 96 w 96"/>
                <a:gd name="T7" fmla="*/ 48 h 96"/>
                <a:gd name="T8" fmla="*/ 48 w 96"/>
                <a:gd name="T9" fmla="*/ 0 h 96"/>
                <a:gd name="T10" fmla="*/ 48 w 96"/>
                <a:gd name="T11" fmla="*/ 70 h 96"/>
                <a:gd name="T12" fmla="*/ 26 w 96"/>
                <a:gd name="T13" fmla="*/ 48 h 96"/>
                <a:gd name="T14" fmla="*/ 48 w 96"/>
                <a:gd name="T15" fmla="*/ 27 h 96"/>
                <a:gd name="T16" fmla="*/ 69 w 96"/>
                <a:gd name="T17" fmla="*/ 48 h 96"/>
                <a:gd name="T18" fmla="*/ 48 w 96"/>
                <a:gd name="T19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5"/>
                    <a:pt x="21" y="96"/>
                    <a:pt x="48" y="96"/>
                  </a:cubicBezTo>
                  <a:cubicBezTo>
                    <a:pt x="74" y="96"/>
                    <a:pt x="96" y="75"/>
                    <a:pt x="96" y="48"/>
                  </a:cubicBezTo>
                  <a:cubicBezTo>
                    <a:pt x="96" y="22"/>
                    <a:pt x="74" y="0"/>
                    <a:pt x="48" y="0"/>
                  </a:cubicBezTo>
                  <a:close/>
                  <a:moveTo>
                    <a:pt x="48" y="70"/>
                  </a:moveTo>
                  <a:cubicBezTo>
                    <a:pt x="36" y="70"/>
                    <a:pt x="26" y="60"/>
                    <a:pt x="26" y="48"/>
                  </a:cubicBezTo>
                  <a:cubicBezTo>
                    <a:pt x="26" y="36"/>
                    <a:pt x="36" y="27"/>
                    <a:pt x="48" y="27"/>
                  </a:cubicBezTo>
                  <a:cubicBezTo>
                    <a:pt x="60" y="27"/>
                    <a:pt x="69" y="36"/>
                    <a:pt x="69" y="48"/>
                  </a:cubicBezTo>
                  <a:cubicBezTo>
                    <a:pt x="69" y="60"/>
                    <a:pt x="60" y="70"/>
                    <a:pt x="4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微软雅黑"/>
                <a:ea typeface="微软雅黑"/>
              </a:endParaRPr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75699" y="372229"/>
            <a:ext cx="1134617" cy="1140991"/>
            <a:chOff x="4692650" y="2668178"/>
            <a:chExt cx="847725" cy="852488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27" name="Freeform 104"/>
            <p:cNvSpPr>
              <a:spLocks/>
            </p:cNvSpPr>
            <p:nvPr/>
          </p:nvSpPr>
          <p:spPr bwMode="auto">
            <a:xfrm>
              <a:off x="4905375" y="3093628"/>
              <a:ext cx="319088" cy="427038"/>
            </a:xfrm>
            <a:custGeom>
              <a:avLst/>
              <a:gdLst>
                <a:gd name="T0" fmla="*/ 84 w 126"/>
                <a:gd name="T1" fmla="*/ 167 h 167"/>
                <a:gd name="T2" fmla="*/ 126 w 126"/>
                <a:gd name="T3" fmla="*/ 156 h 167"/>
                <a:gd name="T4" fmla="*/ 53 w 126"/>
                <a:gd name="T5" fmla="*/ 114 h 167"/>
                <a:gd name="T6" fmla="*/ 84 w 126"/>
                <a:gd name="T7" fmla="*/ 0 h 167"/>
                <a:gd name="T8" fmla="*/ 0 w 126"/>
                <a:gd name="T9" fmla="*/ 84 h 167"/>
                <a:gd name="T10" fmla="*/ 84 w 126"/>
                <a:gd name="T1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67">
                  <a:moveTo>
                    <a:pt x="84" y="167"/>
                  </a:moveTo>
                  <a:cubicBezTo>
                    <a:pt x="99" y="167"/>
                    <a:pt x="113" y="163"/>
                    <a:pt x="126" y="156"/>
                  </a:cubicBezTo>
                  <a:cubicBezTo>
                    <a:pt x="97" y="156"/>
                    <a:pt x="69" y="141"/>
                    <a:pt x="53" y="114"/>
                  </a:cubicBezTo>
                  <a:cubicBezTo>
                    <a:pt x="30" y="74"/>
                    <a:pt x="44" y="23"/>
                    <a:pt x="84" y="0"/>
                  </a:cubicBezTo>
                  <a:cubicBezTo>
                    <a:pt x="38" y="0"/>
                    <a:pt x="0" y="38"/>
                    <a:pt x="0" y="84"/>
                  </a:cubicBezTo>
                  <a:cubicBezTo>
                    <a:pt x="0" y="130"/>
                    <a:pt x="38" y="167"/>
                    <a:pt x="84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8" name="组合 427"/>
            <p:cNvGrpSpPr/>
            <p:nvPr/>
          </p:nvGrpSpPr>
          <p:grpSpPr>
            <a:xfrm>
              <a:off x="4692650" y="2668178"/>
              <a:ext cx="847725" cy="776288"/>
              <a:chOff x="4692650" y="2668178"/>
              <a:chExt cx="847725" cy="776288"/>
            </a:xfrm>
            <a:grpFill/>
          </p:grpSpPr>
          <p:sp>
            <p:nvSpPr>
              <p:cNvPr id="429" name="Freeform 101"/>
              <p:cNvSpPr>
                <a:spLocks/>
              </p:cNvSpPr>
              <p:nvPr/>
            </p:nvSpPr>
            <p:spPr bwMode="auto">
              <a:xfrm>
                <a:off x="5011738" y="2668178"/>
                <a:ext cx="315913" cy="425450"/>
              </a:xfrm>
              <a:custGeom>
                <a:avLst/>
                <a:gdLst>
                  <a:gd name="T0" fmla="*/ 42 w 125"/>
                  <a:gd name="T1" fmla="*/ 0 h 167"/>
                  <a:gd name="T2" fmla="*/ 0 w 125"/>
                  <a:gd name="T3" fmla="*/ 11 h 167"/>
                  <a:gd name="T4" fmla="*/ 72 w 125"/>
                  <a:gd name="T5" fmla="*/ 53 h 167"/>
                  <a:gd name="T6" fmla="*/ 42 w 125"/>
                  <a:gd name="T7" fmla="*/ 167 h 167"/>
                  <a:gd name="T8" fmla="*/ 125 w 125"/>
                  <a:gd name="T9" fmla="*/ 84 h 167"/>
                  <a:gd name="T10" fmla="*/ 42 w 125"/>
                  <a:gd name="T1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67">
                    <a:moveTo>
                      <a:pt x="42" y="0"/>
                    </a:moveTo>
                    <a:cubicBezTo>
                      <a:pt x="27" y="0"/>
                      <a:pt x="12" y="4"/>
                      <a:pt x="0" y="11"/>
                    </a:cubicBezTo>
                    <a:cubicBezTo>
                      <a:pt x="29" y="12"/>
                      <a:pt x="57" y="26"/>
                      <a:pt x="72" y="53"/>
                    </a:cubicBezTo>
                    <a:cubicBezTo>
                      <a:pt x="95" y="93"/>
                      <a:pt x="82" y="144"/>
                      <a:pt x="42" y="167"/>
                    </a:cubicBezTo>
                    <a:cubicBezTo>
                      <a:pt x="88" y="167"/>
                      <a:pt x="125" y="130"/>
                      <a:pt x="125" y="84"/>
                    </a:cubicBezTo>
                    <a:cubicBezTo>
                      <a:pt x="125" y="38"/>
                      <a:pt x="88" y="0"/>
                      <a:pt x="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2"/>
              <p:cNvSpPr>
                <a:spLocks/>
              </p:cNvSpPr>
              <p:nvPr/>
            </p:nvSpPr>
            <p:spPr bwMode="auto">
              <a:xfrm>
                <a:off x="4722813" y="2744378"/>
                <a:ext cx="452438" cy="349250"/>
              </a:xfrm>
              <a:custGeom>
                <a:avLst/>
                <a:gdLst>
                  <a:gd name="T0" fmla="*/ 11 w 179"/>
                  <a:gd name="T1" fmla="*/ 54 h 137"/>
                  <a:gd name="T2" fmla="*/ 0 w 179"/>
                  <a:gd name="T3" fmla="*/ 95 h 137"/>
                  <a:gd name="T4" fmla="*/ 72 w 179"/>
                  <a:gd name="T5" fmla="*/ 54 h 137"/>
                  <a:gd name="T6" fmla="*/ 156 w 179"/>
                  <a:gd name="T7" fmla="*/ 137 h 137"/>
                  <a:gd name="T8" fmla="*/ 125 w 179"/>
                  <a:gd name="T9" fmla="*/ 23 h 137"/>
                  <a:gd name="T10" fmla="*/ 11 w 179"/>
                  <a:gd name="T11" fmla="*/ 5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37">
                    <a:moveTo>
                      <a:pt x="11" y="54"/>
                    </a:moveTo>
                    <a:cubicBezTo>
                      <a:pt x="4" y="67"/>
                      <a:pt x="0" y="81"/>
                      <a:pt x="0" y="95"/>
                    </a:cubicBezTo>
                    <a:cubicBezTo>
                      <a:pt x="15" y="71"/>
                      <a:pt x="41" y="54"/>
                      <a:pt x="72" y="54"/>
                    </a:cubicBezTo>
                    <a:cubicBezTo>
                      <a:pt x="118" y="54"/>
                      <a:pt x="156" y="91"/>
                      <a:pt x="156" y="137"/>
                    </a:cubicBezTo>
                    <a:cubicBezTo>
                      <a:pt x="179" y="97"/>
                      <a:pt x="165" y="46"/>
                      <a:pt x="125" y="23"/>
                    </a:cubicBezTo>
                    <a:cubicBezTo>
                      <a:pt x="85" y="0"/>
                      <a:pt x="34" y="14"/>
                      <a:pt x="11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03"/>
              <p:cNvSpPr>
                <a:spLocks/>
              </p:cNvSpPr>
              <p:nvPr/>
            </p:nvSpPr>
            <p:spPr bwMode="auto">
              <a:xfrm>
                <a:off x="4692650" y="2958690"/>
                <a:ext cx="425450" cy="427038"/>
              </a:xfrm>
              <a:custGeom>
                <a:avLst/>
                <a:gdLst>
                  <a:gd name="T0" fmla="*/ 23 w 168"/>
                  <a:gd name="T1" fmla="*/ 137 h 167"/>
                  <a:gd name="T2" fmla="*/ 54 w 168"/>
                  <a:gd name="T3" fmla="*/ 167 h 167"/>
                  <a:gd name="T4" fmla="*/ 54 w 168"/>
                  <a:gd name="T5" fmla="*/ 84 h 167"/>
                  <a:gd name="T6" fmla="*/ 168 w 168"/>
                  <a:gd name="T7" fmla="*/ 53 h 167"/>
                  <a:gd name="T8" fmla="*/ 54 w 168"/>
                  <a:gd name="T9" fmla="*/ 23 h 167"/>
                  <a:gd name="T10" fmla="*/ 23 w 168"/>
                  <a:gd name="T11" fmla="*/ 13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67">
                    <a:moveTo>
                      <a:pt x="23" y="137"/>
                    </a:moveTo>
                    <a:cubicBezTo>
                      <a:pt x="31" y="150"/>
                      <a:pt x="42" y="160"/>
                      <a:pt x="54" y="167"/>
                    </a:cubicBezTo>
                    <a:cubicBezTo>
                      <a:pt x="39" y="142"/>
                      <a:pt x="38" y="111"/>
                      <a:pt x="54" y="84"/>
                    </a:cubicBezTo>
                    <a:cubicBezTo>
                      <a:pt x="77" y="44"/>
                      <a:pt x="128" y="30"/>
                      <a:pt x="168" y="53"/>
                    </a:cubicBezTo>
                    <a:cubicBezTo>
                      <a:pt x="145" y="13"/>
                      <a:pt x="94" y="0"/>
                      <a:pt x="54" y="23"/>
                    </a:cubicBezTo>
                    <a:cubicBezTo>
                      <a:pt x="14" y="46"/>
                      <a:pt x="0" y="97"/>
                      <a:pt x="23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05"/>
              <p:cNvSpPr>
                <a:spLocks/>
              </p:cNvSpPr>
              <p:nvPr/>
            </p:nvSpPr>
            <p:spPr bwMode="auto">
              <a:xfrm>
                <a:off x="5059363" y="3093628"/>
                <a:ext cx="452438" cy="350838"/>
              </a:xfrm>
              <a:custGeom>
                <a:avLst/>
                <a:gdLst>
                  <a:gd name="T0" fmla="*/ 167 w 179"/>
                  <a:gd name="T1" fmla="*/ 84 h 137"/>
                  <a:gd name="T2" fmla="*/ 179 w 179"/>
                  <a:gd name="T3" fmla="*/ 42 h 137"/>
                  <a:gd name="T4" fmla="*/ 106 w 179"/>
                  <a:gd name="T5" fmla="*/ 84 h 137"/>
                  <a:gd name="T6" fmla="*/ 23 w 179"/>
                  <a:gd name="T7" fmla="*/ 0 h 137"/>
                  <a:gd name="T8" fmla="*/ 53 w 179"/>
                  <a:gd name="T9" fmla="*/ 114 h 137"/>
                  <a:gd name="T10" fmla="*/ 167 w 179"/>
                  <a:gd name="T11" fmla="*/ 8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37">
                    <a:moveTo>
                      <a:pt x="167" y="84"/>
                    </a:moveTo>
                    <a:cubicBezTo>
                      <a:pt x="175" y="71"/>
                      <a:pt x="179" y="56"/>
                      <a:pt x="179" y="42"/>
                    </a:cubicBezTo>
                    <a:cubicBezTo>
                      <a:pt x="164" y="67"/>
                      <a:pt x="137" y="84"/>
                      <a:pt x="106" y="84"/>
                    </a:cubicBezTo>
                    <a:cubicBezTo>
                      <a:pt x="60" y="84"/>
                      <a:pt x="23" y="46"/>
                      <a:pt x="23" y="0"/>
                    </a:cubicBezTo>
                    <a:cubicBezTo>
                      <a:pt x="0" y="40"/>
                      <a:pt x="13" y="91"/>
                      <a:pt x="53" y="114"/>
                    </a:cubicBezTo>
                    <a:cubicBezTo>
                      <a:pt x="93" y="137"/>
                      <a:pt x="144" y="124"/>
                      <a:pt x="16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06"/>
              <p:cNvSpPr>
                <a:spLocks/>
              </p:cNvSpPr>
              <p:nvPr/>
            </p:nvSpPr>
            <p:spPr bwMode="auto">
              <a:xfrm>
                <a:off x="5118100" y="2803115"/>
                <a:ext cx="422275" cy="428625"/>
              </a:xfrm>
              <a:custGeom>
                <a:avLst/>
                <a:gdLst>
                  <a:gd name="T0" fmla="*/ 144 w 167"/>
                  <a:gd name="T1" fmla="*/ 31 h 168"/>
                  <a:gd name="T2" fmla="*/ 114 w 167"/>
                  <a:gd name="T3" fmla="*/ 0 h 168"/>
                  <a:gd name="T4" fmla="*/ 114 w 167"/>
                  <a:gd name="T5" fmla="*/ 84 h 168"/>
                  <a:gd name="T6" fmla="*/ 0 w 167"/>
                  <a:gd name="T7" fmla="*/ 114 h 168"/>
                  <a:gd name="T8" fmla="*/ 114 w 167"/>
                  <a:gd name="T9" fmla="*/ 145 h 168"/>
                  <a:gd name="T10" fmla="*/ 144 w 167"/>
                  <a:gd name="T11" fmla="*/ 3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7" h="168">
                    <a:moveTo>
                      <a:pt x="144" y="31"/>
                    </a:moveTo>
                    <a:cubicBezTo>
                      <a:pt x="137" y="18"/>
                      <a:pt x="126" y="7"/>
                      <a:pt x="114" y="0"/>
                    </a:cubicBezTo>
                    <a:cubicBezTo>
                      <a:pt x="128" y="25"/>
                      <a:pt x="129" y="57"/>
                      <a:pt x="114" y="84"/>
                    </a:cubicBezTo>
                    <a:cubicBezTo>
                      <a:pt x="91" y="124"/>
                      <a:pt x="40" y="137"/>
                      <a:pt x="0" y="114"/>
                    </a:cubicBezTo>
                    <a:cubicBezTo>
                      <a:pt x="23" y="154"/>
                      <a:pt x="74" y="168"/>
                      <a:pt x="114" y="145"/>
                    </a:cubicBezTo>
                    <a:cubicBezTo>
                      <a:pt x="154" y="122"/>
                      <a:pt x="167" y="71"/>
                      <a:pt x="14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34" name="文本框 433"/>
          <p:cNvSpPr txBox="1"/>
          <p:nvPr/>
        </p:nvSpPr>
        <p:spPr>
          <a:xfrm>
            <a:off x="1729625" y="545178"/>
            <a:ext cx="42883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附送医疗相关图标</a:t>
            </a:r>
          </a:p>
        </p:txBody>
      </p:sp>
    </p:spTree>
    <p:extLst>
      <p:ext uri="{BB962C8B-B14F-4D97-AF65-F5344CB8AC3E}">
        <p14:creationId xmlns:p14="http://schemas.microsoft.com/office/powerpoint/2010/main" val="4137678204"/>
      </p:ext>
    </p:extLst>
  </p:cSld>
  <p:clrMapOvr>
    <a:masterClrMapping/>
  </p:clrMapOvr>
  <p:transition spd="slow" advTm="6000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1" name="Freeform 2872"/>
          <p:cNvSpPr>
            <a:spLocks/>
          </p:cNvSpPr>
          <p:nvPr/>
        </p:nvSpPr>
        <p:spPr bwMode="auto">
          <a:xfrm>
            <a:off x="8767978" y="4738546"/>
            <a:ext cx="921247" cy="1212192"/>
          </a:xfrm>
          <a:custGeom>
            <a:avLst/>
            <a:gdLst>
              <a:gd name="T0" fmla="*/ 3 w 2573"/>
              <a:gd name="T1" fmla="*/ 1532 h 3319"/>
              <a:gd name="T2" fmla="*/ 69 w 2573"/>
              <a:gd name="T3" fmla="*/ 1298 h 3319"/>
              <a:gd name="T4" fmla="*/ 210 w 2573"/>
              <a:gd name="T5" fmla="*/ 1104 h 3319"/>
              <a:gd name="T6" fmla="*/ 420 w 2573"/>
              <a:gd name="T7" fmla="*/ 947 h 3319"/>
              <a:gd name="T8" fmla="*/ 690 w 2573"/>
              <a:gd name="T9" fmla="*/ 828 h 3319"/>
              <a:gd name="T10" fmla="*/ 961 w 2573"/>
              <a:gd name="T11" fmla="*/ 749 h 3319"/>
              <a:gd name="T12" fmla="*/ 1156 w 2573"/>
              <a:gd name="T13" fmla="*/ 658 h 3319"/>
              <a:gd name="T14" fmla="*/ 1306 w 2573"/>
              <a:gd name="T15" fmla="*/ 538 h 3319"/>
              <a:gd name="T16" fmla="*/ 1416 w 2573"/>
              <a:gd name="T17" fmla="*/ 385 h 3319"/>
              <a:gd name="T18" fmla="*/ 1493 w 2573"/>
              <a:gd name="T19" fmla="*/ 192 h 3319"/>
              <a:gd name="T20" fmla="*/ 1554 w 2573"/>
              <a:gd name="T21" fmla="*/ 43 h 3319"/>
              <a:gd name="T22" fmla="*/ 1639 w 2573"/>
              <a:gd name="T23" fmla="*/ 308 h 3319"/>
              <a:gd name="T24" fmla="*/ 1664 w 2573"/>
              <a:gd name="T25" fmla="*/ 574 h 3319"/>
              <a:gd name="T26" fmla="*/ 1623 w 2573"/>
              <a:gd name="T27" fmla="*/ 814 h 3319"/>
              <a:gd name="T28" fmla="*/ 1506 w 2573"/>
              <a:gd name="T29" fmla="*/ 1004 h 3319"/>
              <a:gd name="T30" fmla="*/ 1301 w 2573"/>
              <a:gd name="T31" fmla="*/ 1120 h 3319"/>
              <a:gd name="T32" fmla="*/ 951 w 2573"/>
              <a:gd name="T33" fmla="*/ 1210 h 3319"/>
              <a:gd name="T34" fmla="*/ 710 w 2573"/>
              <a:gd name="T35" fmla="*/ 1384 h 3319"/>
              <a:gd name="T36" fmla="*/ 607 w 2573"/>
              <a:gd name="T37" fmla="*/ 1623 h 3319"/>
              <a:gd name="T38" fmla="*/ 642 w 2573"/>
              <a:gd name="T39" fmla="*/ 1905 h 3319"/>
              <a:gd name="T40" fmla="*/ 815 w 2573"/>
              <a:gd name="T41" fmla="*/ 2205 h 3319"/>
              <a:gd name="T42" fmla="*/ 1163 w 2573"/>
              <a:gd name="T43" fmla="*/ 2550 h 3319"/>
              <a:gd name="T44" fmla="*/ 1509 w 2573"/>
              <a:gd name="T45" fmla="*/ 2825 h 3319"/>
              <a:gd name="T46" fmla="*/ 1689 w 2573"/>
              <a:gd name="T47" fmla="*/ 2521 h 3319"/>
              <a:gd name="T48" fmla="*/ 1910 w 2573"/>
              <a:gd name="T49" fmla="*/ 2216 h 3319"/>
              <a:gd name="T50" fmla="*/ 2072 w 2573"/>
              <a:gd name="T51" fmla="*/ 1971 h 3319"/>
              <a:gd name="T52" fmla="*/ 2065 w 2573"/>
              <a:gd name="T53" fmla="*/ 1814 h 3319"/>
              <a:gd name="T54" fmla="*/ 1970 w 2573"/>
              <a:gd name="T55" fmla="*/ 1715 h 3319"/>
              <a:gd name="T56" fmla="*/ 1824 w 2573"/>
              <a:gd name="T57" fmla="*/ 1695 h 3319"/>
              <a:gd name="T58" fmla="*/ 1664 w 2573"/>
              <a:gd name="T59" fmla="*/ 1776 h 3319"/>
              <a:gd name="T60" fmla="*/ 1528 w 2573"/>
              <a:gd name="T61" fmla="*/ 1901 h 3319"/>
              <a:gd name="T62" fmla="*/ 1385 w 2573"/>
              <a:gd name="T63" fmla="*/ 1750 h 3319"/>
              <a:gd name="T64" fmla="*/ 1235 w 2573"/>
              <a:gd name="T65" fmla="*/ 1700 h 3319"/>
              <a:gd name="T66" fmla="*/ 1108 w 2573"/>
              <a:gd name="T67" fmla="*/ 1740 h 3319"/>
              <a:gd name="T68" fmla="*/ 1041 w 2573"/>
              <a:gd name="T69" fmla="*/ 1854 h 3319"/>
              <a:gd name="T70" fmla="*/ 1065 w 2573"/>
              <a:gd name="T71" fmla="*/ 2033 h 3319"/>
              <a:gd name="T72" fmla="*/ 1172 w 2573"/>
              <a:gd name="T73" fmla="*/ 2242 h 3319"/>
              <a:gd name="T74" fmla="*/ 1385 w 2573"/>
              <a:gd name="T75" fmla="*/ 2559 h 3319"/>
              <a:gd name="T76" fmla="*/ 1211 w 2573"/>
              <a:gd name="T77" fmla="*/ 2430 h 3319"/>
              <a:gd name="T78" fmla="*/ 991 w 2573"/>
              <a:gd name="T79" fmla="*/ 2187 h 3319"/>
              <a:gd name="T80" fmla="*/ 872 w 2573"/>
              <a:gd name="T81" fmla="*/ 1999 h 3319"/>
              <a:gd name="T82" fmla="*/ 782 w 2573"/>
              <a:gd name="T83" fmla="*/ 1726 h 3319"/>
              <a:gd name="T84" fmla="*/ 845 w 2573"/>
              <a:gd name="T85" fmla="*/ 1476 h 3319"/>
              <a:gd name="T86" fmla="*/ 1022 w 2573"/>
              <a:gd name="T87" fmla="*/ 1312 h 3319"/>
              <a:gd name="T88" fmla="*/ 1255 w 2573"/>
              <a:gd name="T89" fmla="*/ 1266 h 3319"/>
              <a:gd name="T90" fmla="*/ 1484 w 2573"/>
              <a:gd name="T91" fmla="*/ 1366 h 3319"/>
              <a:gd name="T92" fmla="*/ 1722 w 2573"/>
              <a:gd name="T93" fmla="*/ 1374 h 3319"/>
              <a:gd name="T94" fmla="*/ 2011 w 2573"/>
              <a:gd name="T95" fmla="*/ 1278 h 3319"/>
              <a:gd name="T96" fmla="*/ 2273 w 2573"/>
              <a:gd name="T97" fmla="*/ 1317 h 3319"/>
              <a:gd name="T98" fmla="*/ 2469 w 2573"/>
              <a:gd name="T99" fmla="*/ 1462 h 3319"/>
              <a:gd name="T100" fmla="*/ 2567 w 2573"/>
              <a:gd name="T101" fmla="*/ 1686 h 3319"/>
              <a:gd name="T102" fmla="*/ 2520 w 2573"/>
              <a:gd name="T103" fmla="*/ 1957 h 3319"/>
              <a:gd name="T104" fmla="*/ 2322 w 2573"/>
              <a:gd name="T105" fmla="*/ 2216 h 3319"/>
              <a:gd name="T106" fmla="*/ 1946 w 2573"/>
              <a:gd name="T107" fmla="*/ 2626 h 3319"/>
              <a:gd name="T108" fmla="*/ 1729 w 2573"/>
              <a:gd name="T109" fmla="*/ 2882 h 3319"/>
              <a:gd name="T110" fmla="*/ 1544 w 2573"/>
              <a:gd name="T111" fmla="*/ 3163 h 3319"/>
              <a:gd name="T112" fmla="*/ 1373 w 2573"/>
              <a:gd name="T113" fmla="*/ 3144 h 3319"/>
              <a:gd name="T114" fmla="*/ 1088 w 2573"/>
              <a:gd name="T115" fmla="*/ 2825 h 3319"/>
              <a:gd name="T116" fmla="*/ 561 w 2573"/>
              <a:gd name="T117" fmla="*/ 2399 h 3319"/>
              <a:gd name="T118" fmla="*/ 202 w 2573"/>
              <a:gd name="T119" fmla="*/ 2082 h 3319"/>
              <a:gd name="T120" fmla="*/ 25 w 2573"/>
              <a:gd name="T121" fmla="*/ 1803 h 3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73" h="3319">
                <a:moveTo>
                  <a:pt x="13" y="1754"/>
                </a:moveTo>
                <a:lnTo>
                  <a:pt x="6" y="1708"/>
                </a:lnTo>
                <a:lnTo>
                  <a:pt x="1" y="1661"/>
                </a:lnTo>
                <a:lnTo>
                  <a:pt x="0" y="1617"/>
                </a:lnTo>
                <a:lnTo>
                  <a:pt x="0" y="1574"/>
                </a:lnTo>
                <a:lnTo>
                  <a:pt x="3" y="1532"/>
                </a:lnTo>
                <a:lnTo>
                  <a:pt x="9" y="1490"/>
                </a:lnTo>
                <a:lnTo>
                  <a:pt x="16" y="1449"/>
                </a:lnTo>
                <a:lnTo>
                  <a:pt x="26" y="1411"/>
                </a:lnTo>
                <a:lnTo>
                  <a:pt x="38" y="1372"/>
                </a:lnTo>
                <a:lnTo>
                  <a:pt x="52" y="1335"/>
                </a:lnTo>
                <a:lnTo>
                  <a:pt x="69" y="1298"/>
                </a:lnTo>
                <a:lnTo>
                  <a:pt x="88" y="1264"/>
                </a:lnTo>
                <a:lnTo>
                  <a:pt x="108" y="1229"/>
                </a:lnTo>
                <a:lnTo>
                  <a:pt x="131" y="1197"/>
                </a:lnTo>
                <a:lnTo>
                  <a:pt x="155" y="1164"/>
                </a:lnTo>
                <a:lnTo>
                  <a:pt x="182" y="1134"/>
                </a:lnTo>
                <a:lnTo>
                  <a:pt x="210" y="1104"/>
                </a:lnTo>
                <a:lnTo>
                  <a:pt x="241" y="1075"/>
                </a:lnTo>
                <a:lnTo>
                  <a:pt x="273" y="1048"/>
                </a:lnTo>
                <a:lnTo>
                  <a:pt x="307" y="1021"/>
                </a:lnTo>
                <a:lnTo>
                  <a:pt x="343" y="995"/>
                </a:lnTo>
                <a:lnTo>
                  <a:pt x="380" y="970"/>
                </a:lnTo>
                <a:lnTo>
                  <a:pt x="420" y="947"/>
                </a:lnTo>
                <a:lnTo>
                  <a:pt x="461" y="925"/>
                </a:lnTo>
                <a:lnTo>
                  <a:pt x="503" y="903"/>
                </a:lnTo>
                <a:lnTo>
                  <a:pt x="548" y="882"/>
                </a:lnTo>
                <a:lnTo>
                  <a:pt x="594" y="863"/>
                </a:lnTo>
                <a:lnTo>
                  <a:pt x="642" y="846"/>
                </a:lnTo>
                <a:lnTo>
                  <a:pt x="690" y="828"/>
                </a:lnTo>
                <a:lnTo>
                  <a:pt x="741" y="812"/>
                </a:lnTo>
                <a:lnTo>
                  <a:pt x="793" y="797"/>
                </a:lnTo>
                <a:lnTo>
                  <a:pt x="846" y="784"/>
                </a:lnTo>
                <a:lnTo>
                  <a:pt x="886" y="772"/>
                </a:lnTo>
                <a:lnTo>
                  <a:pt x="925" y="760"/>
                </a:lnTo>
                <a:lnTo>
                  <a:pt x="961" y="749"/>
                </a:lnTo>
                <a:lnTo>
                  <a:pt x="997" y="736"/>
                </a:lnTo>
                <a:lnTo>
                  <a:pt x="1032" y="722"/>
                </a:lnTo>
                <a:lnTo>
                  <a:pt x="1065" y="706"/>
                </a:lnTo>
                <a:lnTo>
                  <a:pt x="1096" y="691"/>
                </a:lnTo>
                <a:lnTo>
                  <a:pt x="1127" y="675"/>
                </a:lnTo>
                <a:lnTo>
                  <a:pt x="1156" y="658"/>
                </a:lnTo>
                <a:lnTo>
                  <a:pt x="1184" y="641"/>
                </a:lnTo>
                <a:lnTo>
                  <a:pt x="1211" y="621"/>
                </a:lnTo>
                <a:lnTo>
                  <a:pt x="1236" y="602"/>
                </a:lnTo>
                <a:lnTo>
                  <a:pt x="1261" y="582"/>
                </a:lnTo>
                <a:lnTo>
                  <a:pt x="1283" y="561"/>
                </a:lnTo>
                <a:lnTo>
                  <a:pt x="1306" y="538"/>
                </a:lnTo>
                <a:lnTo>
                  <a:pt x="1326" y="515"/>
                </a:lnTo>
                <a:lnTo>
                  <a:pt x="1347" y="491"/>
                </a:lnTo>
                <a:lnTo>
                  <a:pt x="1365" y="466"/>
                </a:lnTo>
                <a:lnTo>
                  <a:pt x="1384" y="440"/>
                </a:lnTo>
                <a:lnTo>
                  <a:pt x="1401" y="413"/>
                </a:lnTo>
                <a:lnTo>
                  <a:pt x="1416" y="385"/>
                </a:lnTo>
                <a:lnTo>
                  <a:pt x="1431" y="355"/>
                </a:lnTo>
                <a:lnTo>
                  <a:pt x="1445" y="325"/>
                </a:lnTo>
                <a:lnTo>
                  <a:pt x="1458" y="294"/>
                </a:lnTo>
                <a:lnTo>
                  <a:pt x="1471" y="261"/>
                </a:lnTo>
                <a:lnTo>
                  <a:pt x="1482" y="228"/>
                </a:lnTo>
                <a:lnTo>
                  <a:pt x="1493" y="192"/>
                </a:lnTo>
                <a:lnTo>
                  <a:pt x="1502" y="157"/>
                </a:lnTo>
                <a:lnTo>
                  <a:pt x="1512" y="120"/>
                </a:lnTo>
                <a:lnTo>
                  <a:pt x="1520" y="81"/>
                </a:lnTo>
                <a:lnTo>
                  <a:pt x="1528" y="41"/>
                </a:lnTo>
                <a:lnTo>
                  <a:pt x="1535" y="0"/>
                </a:lnTo>
                <a:lnTo>
                  <a:pt x="1554" y="43"/>
                </a:lnTo>
                <a:lnTo>
                  <a:pt x="1572" y="86"/>
                </a:lnTo>
                <a:lnTo>
                  <a:pt x="1588" y="130"/>
                </a:lnTo>
                <a:lnTo>
                  <a:pt x="1603" y="174"/>
                </a:lnTo>
                <a:lnTo>
                  <a:pt x="1616" y="218"/>
                </a:lnTo>
                <a:lnTo>
                  <a:pt x="1628" y="263"/>
                </a:lnTo>
                <a:lnTo>
                  <a:pt x="1639" y="308"/>
                </a:lnTo>
                <a:lnTo>
                  <a:pt x="1647" y="353"/>
                </a:lnTo>
                <a:lnTo>
                  <a:pt x="1655" y="398"/>
                </a:lnTo>
                <a:lnTo>
                  <a:pt x="1659" y="442"/>
                </a:lnTo>
                <a:lnTo>
                  <a:pt x="1663" y="486"/>
                </a:lnTo>
                <a:lnTo>
                  <a:pt x="1664" y="530"/>
                </a:lnTo>
                <a:lnTo>
                  <a:pt x="1664" y="574"/>
                </a:lnTo>
                <a:lnTo>
                  <a:pt x="1663" y="616"/>
                </a:lnTo>
                <a:lnTo>
                  <a:pt x="1659" y="658"/>
                </a:lnTo>
                <a:lnTo>
                  <a:pt x="1654" y="699"/>
                </a:lnTo>
                <a:lnTo>
                  <a:pt x="1645" y="738"/>
                </a:lnTo>
                <a:lnTo>
                  <a:pt x="1635" y="777"/>
                </a:lnTo>
                <a:lnTo>
                  <a:pt x="1623" y="814"/>
                </a:lnTo>
                <a:lnTo>
                  <a:pt x="1609" y="850"/>
                </a:lnTo>
                <a:lnTo>
                  <a:pt x="1593" y="885"/>
                </a:lnTo>
                <a:lnTo>
                  <a:pt x="1575" y="917"/>
                </a:lnTo>
                <a:lnTo>
                  <a:pt x="1554" y="948"/>
                </a:lnTo>
                <a:lnTo>
                  <a:pt x="1531" y="977"/>
                </a:lnTo>
                <a:lnTo>
                  <a:pt x="1506" y="1004"/>
                </a:lnTo>
                <a:lnTo>
                  <a:pt x="1478" y="1029"/>
                </a:lnTo>
                <a:lnTo>
                  <a:pt x="1447" y="1053"/>
                </a:lnTo>
                <a:lnTo>
                  <a:pt x="1414" y="1074"/>
                </a:lnTo>
                <a:lnTo>
                  <a:pt x="1379" y="1092"/>
                </a:lnTo>
                <a:lnTo>
                  <a:pt x="1342" y="1107"/>
                </a:lnTo>
                <a:lnTo>
                  <a:pt x="1301" y="1120"/>
                </a:lnTo>
                <a:lnTo>
                  <a:pt x="1257" y="1130"/>
                </a:lnTo>
                <a:lnTo>
                  <a:pt x="1188" y="1141"/>
                </a:lnTo>
                <a:lnTo>
                  <a:pt x="1123" y="1154"/>
                </a:lnTo>
                <a:lnTo>
                  <a:pt x="1062" y="1170"/>
                </a:lnTo>
                <a:lnTo>
                  <a:pt x="1005" y="1188"/>
                </a:lnTo>
                <a:lnTo>
                  <a:pt x="951" y="1210"/>
                </a:lnTo>
                <a:lnTo>
                  <a:pt x="901" y="1233"/>
                </a:lnTo>
                <a:lnTo>
                  <a:pt x="856" y="1259"/>
                </a:lnTo>
                <a:lnTo>
                  <a:pt x="813" y="1287"/>
                </a:lnTo>
                <a:lnTo>
                  <a:pt x="775" y="1318"/>
                </a:lnTo>
                <a:lnTo>
                  <a:pt x="740" y="1350"/>
                </a:lnTo>
                <a:lnTo>
                  <a:pt x="710" y="1384"/>
                </a:lnTo>
                <a:lnTo>
                  <a:pt x="683" y="1420"/>
                </a:lnTo>
                <a:lnTo>
                  <a:pt x="660" y="1458"/>
                </a:lnTo>
                <a:lnTo>
                  <a:pt x="641" y="1497"/>
                </a:lnTo>
                <a:lnTo>
                  <a:pt x="626" y="1538"/>
                </a:lnTo>
                <a:lnTo>
                  <a:pt x="615" y="1580"/>
                </a:lnTo>
                <a:lnTo>
                  <a:pt x="607" y="1623"/>
                </a:lnTo>
                <a:lnTo>
                  <a:pt x="603" y="1668"/>
                </a:lnTo>
                <a:lnTo>
                  <a:pt x="603" y="1714"/>
                </a:lnTo>
                <a:lnTo>
                  <a:pt x="607" y="1760"/>
                </a:lnTo>
                <a:lnTo>
                  <a:pt x="615" y="1808"/>
                </a:lnTo>
                <a:lnTo>
                  <a:pt x="626" y="1856"/>
                </a:lnTo>
                <a:lnTo>
                  <a:pt x="642" y="1905"/>
                </a:lnTo>
                <a:lnTo>
                  <a:pt x="660" y="1954"/>
                </a:lnTo>
                <a:lnTo>
                  <a:pt x="684" y="2003"/>
                </a:lnTo>
                <a:lnTo>
                  <a:pt x="711" y="2054"/>
                </a:lnTo>
                <a:lnTo>
                  <a:pt x="741" y="2104"/>
                </a:lnTo>
                <a:lnTo>
                  <a:pt x="776" y="2155"/>
                </a:lnTo>
                <a:lnTo>
                  <a:pt x="815" y="2205"/>
                </a:lnTo>
                <a:lnTo>
                  <a:pt x="857" y="2255"/>
                </a:lnTo>
                <a:lnTo>
                  <a:pt x="902" y="2305"/>
                </a:lnTo>
                <a:lnTo>
                  <a:pt x="952" y="2354"/>
                </a:lnTo>
                <a:lnTo>
                  <a:pt x="1024" y="2420"/>
                </a:lnTo>
                <a:lnTo>
                  <a:pt x="1094" y="2485"/>
                </a:lnTo>
                <a:lnTo>
                  <a:pt x="1163" y="2550"/>
                </a:lnTo>
                <a:lnTo>
                  <a:pt x="1230" y="2616"/>
                </a:lnTo>
                <a:lnTo>
                  <a:pt x="1296" y="2681"/>
                </a:lnTo>
                <a:lnTo>
                  <a:pt x="1360" y="2745"/>
                </a:lnTo>
                <a:lnTo>
                  <a:pt x="1423" y="2810"/>
                </a:lnTo>
                <a:lnTo>
                  <a:pt x="1484" y="2876"/>
                </a:lnTo>
                <a:lnTo>
                  <a:pt x="1509" y="2825"/>
                </a:lnTo>
                <a:lnTo>
                  <a:pt x="1535" y="2775"/>
                </a:lnTo>
                <a:lnTo>
                  <a:pt x="1563" y="2724"/>
                </a:lnTo>
                <a:lnTo>
                  <a:pt x="1592" y="2673"/>
                </a:lnTo>
                <a:lnTo>
                  <a:pt x="1623" y="2622"/>
                </a:lnTo>
                <a:lnTo>
                  <a:pt x="1656" y="2572"/>
                </a:lnTo>
                <a:lnTo>
                  <a:pt x="1689" y="2521"/>
                </a:lnTo>
                <a:lnTo>
                  <a:pt x="1724" y="2470"/>
                </a:lnTo>
                <a:lnTo>
                  <a:pt x="1758" y="2419"/>
                </a:lnTo>
                <a:lnTo>
                  <a:pt x="1795" y="2369"/>
                </a:lnTo>
                <a:lnTo>
                  <a:pt x="1833" y="2318"/>
                </a:lnTo>
                <a:lnTo>
                  <a:pt x="1871" y="2267"/>
                </a:lnTo>
                <a:lnTo>
                  <a:pt x="1910" y="2216"/>
                </a:lnTo>
                <a:lnTo>
                  <a:pt x="1950" y="2165"/>
                </a:lnTo>
                <a:lnTo>
                  <a:pt x="1990" y="2115"/>
                </a:lnTo>
                <a:lnTo>
                  <a:pt x="2030" y="2064"/>
                </a:lnTo>
                <a:lnTo>
                  <a:pt x="2048" y="2032"/>
                </a:lnTo>
                <a:lnTo>
                  <a:pt x="2061" y="2001"/>
                </a:lnTo>
                <a:lnTo>
                  <a:pt x="2072" y="1971"/>
                </a:lnTo>
                <a:lnTo>
                  <a:pt x="2078" y="1942"/>
                </a:lnTo>
                <a:lnTo>
                  <a:pt x="2081" y="1914"/>
                </a:lnTo>
                <a:lnTo>
                  <a:pt x="2082" y="1887"/>
                </a:lnTo>
                <a:lnTo>
                  <a:pt x="2079" y="1862"/>
                </a:lnTo>
                <a:lnTo>
                  <a:pt x="2074" y="1837"/>
                </a:lnTo>
                <a:lnTo>
                  <a:pt x="2065" y="1814"/>
                </a:lnTo>
                <a:lnTo>
                  <a:pt x="2054" y="1794"/>
                </a:lnTo>
                <a:lnTo>
                  <a:pt x="2041" y="1775"/>
                </a:lnTo>
                <a:lnTo>
                  <a:pt x="2026" y="1756"/>
                </a:lnTo>
                <a:lnTo>
                  <a:pt x="2010" y="1740"/>
                </a:lnTo>
                <a:lnTo>
                  <a:pt x="1991" y="1727"/>
                </a:lnTo>
                <a:lnTo>
                  <a:pt x="1970" y="1715"/>
                </a:lnTo>
                <a:lnTo>
                  <a:pt x="1949" y="1705"/>
                </a:lnTo>
                <a:lnTo>
                  <a:pt x="1926" y="1698"/>
                </a:lnTo>
                <a:lnTo>
                  <a:pt x="1902" y="1694"/>
                </a:lnTo>
                <a:lnTo>
                  <a:pt x="1876" y="1691"/>
                </a:lnTo>
                <a:lnTo>
                  <a:pt x="1850" y="1691"/>
                </a:lnTo>
                <a:lnTo>
                  <a:pt x="1824" y="1695"/>
                </a:lnTo>
                <a:lnTo>
                  <a:pt x="1797" y="1700"/>
                </a:lnTo>
                <a:lnTo>
                  <a:pt x="1771" y="1709"/>
                </a:lnTo>
                <a:lnTo>
                  <a:pt x="1744" y="1721"/>
                </a:lnTo>
                <a:lnTo>
                  <a:pt x="1717" y="1736"/>
                </a:lnTo>
                <a:lnTo>
                  <a:pt x="1690" y="1754"/>
                </a:lnTo>
                <a:lnTo>
                  <a:pt x="1664" y="1776"/>
                </a:lnTo>
                <a:lnTo>
                  <a:pt x="1640" y="1800"/>
                </a:lnTo>
                <a:lnTo>
                  <a:pt x="1615" y="1829"/>
                </a:lnTo>
                <a:lnTo>
                  <a:pt x="1592" y="1861"/>
                </a:lnTo>
                <a:lnTo>
                  <a:pt x="1569" y="1898"/>
                </a:lnTo>
                <a:lnTo>
                  <a:pt x="1549" y="1937"/>
                </a:lnTo>
                <a:lnTo>
                  <a:pt x="1528" y="1901"/>
                </a:lnTo>
                <a:lnTo>
                  <a:pt x="1506" y="1868"/>
                </a:lnTo>
                <a:lnTo>
                  <a:pt x="1483" y="1838"/>
                </a:lnTo>
                <a:lnTo>
                  <a:pt x="1459" y="1812"/>
                </a:lnTo>
                <a:lnTo>
                  <a:pt x="1436" y="1789"/>
                </a:lnTo>
                <a:lnTo>
                  <a:pt x="1411" y="1768"/>
                </a:lnTo>
                <a:lnTo>
                  <a:pt x="1385" y="1750"/>
                </a:lnTo>
                <a:lnTo>
                  <a:pt x="1360" y="1736"/>
                </a:lnTo>
                <a:lnTo>
                  <a:pt x="1334" y="1723"/>
                </a:lnTo>
                <a:lnTo>
                  <a:pt x="1309" y="1713"/>
                </a:lnTo>
                <a:lnTo>
                  <a:pt x="1283" y="1706"/>
                </a:lnTo>
                <a:lnTo>
                  <a:pt x="1258" y="1702"/>
                </a:lnTo>
                <a:lnTo>
                  <a:pt x="1235" y="1700"/>
                </a:lnTo>
                <a:lnTo>
                  <a:pt x="1211" y="1701"/>
                </a:lnTo>
                <a:lnTo>
                  <a:pt x="1188" y="1704"/>
                </a:lnTo>
                <a:lnTo>
                  <a:pt x="1167" y="1710"/>
                </a:lnTo>
                <a:lnTo>
                  <a:pt x="1146" y="1717"/>
                </a:lnTo>
                <a:lnTo>
                  <a:pt x="1127" y="1727"/>
                </a:lnTo>
                <a:lnTo>
                  <a:pt x="1108" y="1740"/>
                </a:lnTo>
                <a:lnTo>
                  <a:pt x="1092" y="1754"/>
                </a:lnTo>
                <a:lnTo>
                  <a:pt x="1078" y="1770"/>
                </a:lnTo>
                <a:lnTo>
                  <a:pt x="1066" y="1789"/>
                </a:lnTo>
                <a:lnTo>
                  <a:pt x="1055" y="1808"/>
                </a:lnTo>
                <a:lnTo>
                  <a:pt x="1047" y="1831"/>
                </a:lnTo>
                <a:lnTo>
                  <a:pt x="1041" y="1854"/>
                </a:lnTo>
                <a:lnTo>
                  <a:pt x="1038" y="1880"/>
                </a:lnTo>
                <a:lnTo>
                  <a:pt x="1037" y="1907"/>
                </a:lnTo>
                <a:lnTo>
                  <a:pt x="1040" y="1937"/>
                </a:lnTo>
                <a:lnTo>
                  <a:pt x="1045" y="1967"/>
                </a:lnTo>
                <a:lnTo>
                  <a:pt x="1053" y="1999"/>
                </a:lnTo>
                <a:lnTo>
                  <a:pt x="1065" y="2033"/>
                </a:lnTo>
                <a:lnTo>
                  <a:pt x="1080" y="2067"/>
                </a:lnTo>
                <a:lnTo>
                  <a:pt x="1097" y="2102"/>
                </a:lnTo>
                <a:lnTo>
                  <a:pt x="1115" y="2137"/>
                </a:lnTo>
                <a:lnTo>
                  <a:pt x="1133" y="2172"/>
                </a:lnTo>
                <a:lnTo>
                  <a:pt x="1153" y="2208"/>
                </a:lnTo>
                <a:lnTo>
                  <a:pt x="1172" y="2242"/>
                </a:lnTo>
                <a:lnTo>
                  <a:pt x="1194" y="2278"/>
                </a:lnTo>
                <a:lnTo>
                  <a:pt x="1215" y="2312"/>
                </a:lnTo>
                <a:lnTo>
                  <a:pt x="1238" y="2348"/>
                </a:lnTo>
                <a:lnTo>
                  <a:pt x="1284" y="2418"/>
                </a:lnTo>
                <a:lnTo>
                  <a:pt x="1333" y="2488"/>
                </a:lnTo>
                <a:lnTo>
                  <a:pt x="1385" y="2559"/>
                </a:lnTo>
                <a:lnTo>
                  <a:pt x="1438" y="2629"/>
                </a:lnTo>
                <a:lnTo>
                  <a:pt x="1390" y="2589"/>
                </a:lnTo>
                <a:lnTo>
                  <a:pt x="1343" y="2550"/>
                </a:lnTo>
                <a:lnTo>
                  <a:pt x="1297" y="2510"/>
                </a:lnTo>
                <a:lnTo>
                  <a:pt x="1254" y="2470"/>
                </a:lnTo>
                <a:lnTo>
                  <a:pt x="1211" y="2430"/>
                </a:lnTo>
                <a:lnTo>
                  <a:pt x="1170" y="2390"/>
                </a:lnTo>
                <a:lnTo>
                  <a:pt x="1130" y="2349"/>
                </a:lnTo>
                <a:lnTo>
                  <a:pt x="1092" y="2309"/>
                </a:lnTo>
                <a:lnTo>
                  <a:pt x="1056" y="2268"/>
                </a:lnTo>
                <a:lnTo>
                  <a:pt x="1022" y="2228"/>
                </a:lnTo>
                <a:lnTo>
                  <a:pt x="991" y="2187"/>
                </a:lnTo>
                <a:lnTo>
                  <a:pt x="960" y="2146"/>
                </a:lnTo>
                <a:lnTo>
                  <a:pt x="932" y="2104"/>
                </a:lnTo>
                <a:lnTo>
                  <a:pt x="906" y="2063"/>
                </a:lnTo>
                <a:lnTo>
                  <a:pt x="894" y="2041"/>
                </a:lnTo>
                <a:lnTo>
                  <a:pt x="883" y="2021"/>
                </a:lnTo>
                <a:lnTo>
                  <a:pt x="872" y="1999"/>
                </a:lnTo>
                <a:lnTo>
                  <a:pt x="862" y="1979"/>
                </a:lnTo>
                <a:lnTo>
                  <a:pt x="834" y="1926"/>
                </a:lnTo>
                <a:lnTo>
                  <a:pt x="812" y="1874"/>
                </a:lnTo>
                <a:lnTo>
                  <a:pt x="797" y="1823"/>
                </a:lnTo>
                <a:lnTo>
                  <a:pt x="788" y="1773"/>
                </a:lnTo>
                <a:lnTo>
                  <a:pt x="782" y="1726"/>
                </a:lnTo>
                <a:lnTo>
                  <a:pt x="782" y="1679"/>
                </a:lnTo>
                <a:lnTo>
                  <a:pt x="786" y="1635"/>
                </a:lnTo>
                <a:lnTo>
                  <a:pt x="795" y="1592"/>
                </a:lnTo>
                <a:lnTo>
                  <a:pt x="808" y="1551"/>
                </a:lnTo>
                <a:lnTo>
                  <a:pt x="824" y="1512"/>
                </a:lnTo>
                <a:lnTo>
                  <a:pt x="845" y="1476"/>
                </a:lnTo>
                <a:lnTo>
                  <a:pt x="867" y="1442"/>
                </a:lnTo>
                <a:lnTo>
                  <a:pt x="893" y="1411"/>
                </a:lnTo>
                <a:lnTo>
                  <a:pt x="923" y="1381"/>
                </a:lnTo>
                <a:lnTo>
                  <a:pt x="954" y="1355"/>
                </a:lnTo>
                <a:lnTo>
                  <a:pt x="987" y="1333"/>
                </a:lnTo>
                <a:lnTo>
                  <a:pt x="1022" y="1312"/>
                </a:lnTo>
                <a:lnTo>
                  <a:pt x="1059" y="1296"/>
                </a:lnTo>
                <a:lnTo>
                  <a:pt x="1096" y="1283"/>
                </a:lnTo>
                <a:lnTo>
                  <a:pt x="1135" y="1273"/>
                </a:lnTo>
                <a:lnTo>
                  <a:pt x="1175" y="1267"/>
                </a:lnTo>
                <a:lnTo>
                  <a:pt x="1215" y="1265"/>
                </a:lnTo>
                <a:lnTo>
                  <a:pt x="1255" y="1266"/>
                </a:lnTo>
                <a:lnTo>
                  <a:pt x="1295" y="1272"/>
                </a:lnTo>
                <a:lnTo>
                  <a:pt x="1335" y="1282"/>
                </a:lnTo>
                <a:lnTo>
                  <a:pt x="1374" y="1296"/>
                </a:lnTo>
                <a:lnTo>
                  <a:pt x="1412" y="1316"/>
                </a:lnTo>
                <a:lnTo>
                  <a:pt x="1448" y="1338"/>
                </a:lnTo>
                <a:lnTo>
                  <a:pt x="1484" y="1366"/>
                </a:lnTo>
                <a:lnTo>
                  <a:pt x="1518" y="1400"/>
                </a:lnTo>
                <a:lnTo>
                  <a:pt x="1549" y="1439"/>
                </a:lnTo>
                <a:lnTo>
                  <a:pt x="1578" y="1482"/>
                </a:lnTo>
                <a:lnTo>
                  <a:pt x="1626" y="1441"/>
                </a:lnTo>
                <a:lnTo>
                  <a:pt x="1674" y="1405"/>
                </a:lnTo>
                <a:lnTo>
                  <a:pt x="1722" y="1374"/>
                </a:lnTo>
                <a:lnTo>
                  <a:pt x="1770" y="1347"/>
                </a:lnTo>
                <a:lnTo>
                  <a:pt x="1820" y="1325"/>
                </a:lnTo>
                <a:lnTo>
                  <a:pt x="1868" y="1307"/>
                </a:lnTo>
                <a:lnTo>
                  <a:pt x="1916" y="1293"/>
                </a:lnTo>
                <a:lnTo>
                  <a:pt x="1964" y="1283"/>
                </a:lnTo>
                <a:lnTo>
                  <a:pt x="2011" y="1278"/>
                </a:lnTo>
                <a:lnTo>
                  <a:pt x="2058" y="1276"/>
                </a:lnTo>
                <a:lnTo>
                  <a:pt x="2103" y="1277"/>
                </a:lnTo>
                <a:lnTo>
                  <a:pt x="2147" y="1282"/>
                </a:lnTo>
                <a:lnTo>
                  <a:pt x="2190" y="1290"/>
                </a:lnTo>
                <a:lnTo>
                  <a:pt x="2233" y="1301"/>
                </a:lnTo>
                <a:lnTo>
                  <a:pt x="2273" y="1317"/>
                </a:lnTo>
                <a:lnTo>
                  <a:pt x="2310" y="1334"/>
                </a:lnTo>
                <a:lnTo>
                  <a:pt x="2347" y="1354"/>
                </a:lnTo>
                <a:lnTo>
                  <a:pt x="2381" y="1377"/>
                </a:lnTo>
                <a:lnTo>
                  <a:pt x="2413" y="1403"/>
                </a:lnTo>
                <a:lnTo>
                  <a:pt x="2442" y="1431"/>
                </a:lnTo>
                <a:lnTo>
                  <a:pt x="2469" y="1462"/>
                </a:lnTo>
                <a:lnTo>
                  <a:pt x="2494" y="1495"/>
                </a:lnTo>
                <a:lnTo>
                  <a:pt x="2514" y="1529"/>
                </a:lnTo>
                <a:lnTo>
                  <a:pt x="2533" y="1566"/>
                </a:lnTo>
                <a:lnTo>
                  <a:pt x="2548" y="1605"/>
                </a:lnTo>
                <a:lnTo>
                  <a:pt x="2560" y="1645"/>
                </a:lnTo>
                <a:lnTo>
                  <a:pt x="2567" y="1686"/>
                </a:lnTo>
                <a:lnTo>
                  <a:pt x="2572" y="1729"/>
                </a:lnTo>
                <a:lnTo>
                  <a:pt x="2573" y="1773"/>
                </a:lnTo>
                <a:lnTo>
                  <a:pt x="2568" y="1819"/>
                </a:lnTo>
                <a:lnTo>
                  <a:pt x="2561" y="1865"/>
                </a:lnTo>
                <a:lnTo>
                  <a:pt x="2549" y="1912"/>
                </a:lnTo>
                <a:lnTo>
                  <a:pt x="2520" y="1957"/>
                </a:lnTo>
                <a:lnTo>
                  <a:pt x="2490" y="2002"/>
                </a:lnTo>
                <a:lnTo>
                  <a:pt x="2458" y="2046"/>
                </a:lnTo>
                <a:lnTo>
                  <a:pt x="2426" y="2089"/>
                </a:lnTo>
                <a:lnTo>
                  <a:pt x="2391" y="2132"/>
                </a:lnTo>
                <a:lnTo>
                  <a:pt x="2358" y="2174"/>
                </a:lnTo>
                <a:lnTo>
                  <a:pt x="2322" y="2216"/>
                </a:lnTo>
                <a:lnTo>
                  <a:pt x="2287" y="2257"/>
                </a:lnTo>
                <a:lnTo>
                  <a:pt x="2212" y="2339"/>
                </a:lnTo>
                <a:lnTo>
                  <a:pt x="2136" y="2421"/>
                </a:lnTo>
                <a:lnTo>
                  <a:pt x="2061" y="2502"/>
                </a:lnTo>
                <a:lnTo>
                  <a:pt x="1984" y="2585"/>
                </a:lnTo>
                <a:lnTo>
                  <a:pt x="1946" y="2626"/>
                </a:lnTo>
                <a:lnTo>
                  <a:pt x="1910" y="2667"/>
                </a:lnTo>
                <a:lnTo>
                  <a:pt x="1872" y="2709"/>
                </a:lnTo>
                <a:lnTo>
                  <a:pt x="1835" y="2751"/>
                </a:lnTo>
                <a:lnTo>
                  <a:pt x="1799" y="2794"/>
                </a:lnTo>
                <a:lnTo>
                  <a:pt x="1764" y="2837"/>
                </a:lnTo>
                <a:lnTo>
                  <a:pt x="1729" y="2882"/>
                </a:lnTo>
                <a:lnTo>
                  <a:pt x="1696" y="2927"/>
                </a:lnTo>
                <a:lnTo>
                  <a:pt x="1662" y="2972"/>
                </a:lnTo>
                <a:lnTo>
                  <a:pt x="1631" y="3019"/>
                </a:lnTo>
                <a:lnTo>
                  <a:pt x="1601" y="3066"/>
                </a:lnTo>
                <a:lnTo>
                  <a:pt x="1572" y="3115"/>
                </a:lnTo>
                <a:lnTo>
                  <a:pt x="1544" y="3163"/>
                </a:lnTo>
                <a:lnTo>
                  <a:pt x="1517" y="3214"/>
                </a:lnTo>
                <a:lnTo>
                  <a:pt x="1492" y="3266"/>
                </a:lnTo>
                <a:lnTo>
                  <a:pt x="1469" y="3319"/>
                </a:lnTo>
                <a:lnTo>
                  <a:pt x="1441" y="3260"/>
                </a:lnTo>
                <a:lnTo>
                  <a:pt x="1409" y="3201"/>
                </a:lnTo>
                <a:lnTo>
                  <a:pt x="1373" y="3144"/>
                </a:lnTo>
                <a:lnTo>
                  <a:pt x="1333" y="3088"/>
                </a:lnTo>
                <a:lnTo>
                  <a:pt x="1289" y="3034"/>
                </a:lnTo>
                <a:lnTo>
                  <a:pt x="1242" y="2980"/>
                </a:lnTo>
                <a:lnTo>
                  <a:pt x="1194" y="2927"/>
                </a:lnTo>
                <a:lnTo>
                  <a:pt x="1142" y="2876"/>
                </a:lnTo>
                <a:lnTo>
                  <a:pt x="1088" y="2825"/>
                </a:lnTo>
                <a:lnTo>
                  <a:pt x="1032" y="2776"/>
                </a:lnTo>
                <a:lnTo>
                  <a:pt x="974" y="2726"/>
                </a:lnTo>
                <a:lnTo>
                  <a:pt x="916" y="2678"/>
                </a:lnTo>
                <a:lnTo>
                  <a:pt x="797" y="2583"/>
                </a:lnTo>
                <a:lnTo>
                  <a:pt x="677" y="2491"/>
                </a:lnTo>
                <a:lnTo>
                  <a:pt x="561" y="2399"/>
                </a:lnTo>
                <a:lnTo>
                  <a:pt x="447" y="2308"/>
                </a:lnTo>
                <a:lnTo>
                  <a:pt x="393" y="2263"/>
                </a:lnTo>
                <a:lnTo>
                  <a:pt x="341" y="2218"/>
                </a:lnTo>
                <a:lnTo>
                  <a:pt x="292" y="2173"/>
                </a:lnTo>
                <a:lnTo>
                  <a:pt x="245" y="2128"/>
                </a:lnTo>
                <a:lnTo>
                  <a:pt x="202" y="2082"/>
                </a:lnTo>
                <a:lnTo>
                  <a:pt x="162" y="2037"/>
                </a:lnTo>
                <a:lnTo>
                  <a:pt x="125" y="1991"/>
                </a:lnTo>
                <a:lnTo>
                  <a:pt x="94" y="1944"/>
                </a:lnTo>
                <a:lnTo>
                  <a:pt x="66" y="1898"/>
                </a:lnTo>
                <a:lnTo>
                  <a:pt x="43" y="1850"/>
                </a:lnTo>
                <a:lnTo>
                  <a:pt x="25" y="1803"/>
                </a:lnTo>
                <a:lnTo>
                  <a:pt x="13" y="1754"/>
                </a:lnTo>
                <a:close/>
              </a:path>
            </a:pathLst>
          </a:custGeom>
          <a:solidFill>
            <a:srgbClr val="ACCE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372" name="组合 3371"/>
          <p:cNvGrpSpPr/>
          <p:nvPr/>
        </p:nvGrpSpPr>
        <p:grpSpPr>
          <a:xfrm>
            <a:off x="2732435" y="1867213"/>
            <a:ext cx="1196333" cy="943465"/>
            <a:chOff x="6425222" y="901739"/>
            <a:chExt cx="1034459" cy="800311"/>
          </a:xfrm>
        </p:grpSpPr>
        <p:sp>
          <p:nvSpPr>
            <p:cNvPr id="3162" name="Freeform 2873"/>
            <p:cNvSpPr>
              <a:spLocks/>
            </p:cNvSpPr>
            <p:nvPr/>
          </p:nvSpPr>
          <p:spPr bwMode="auto">
            <a:xfrm>
              <a:off x="6596187" y="1576924"/>
              <a:ext cx="698724" cy="125126"/>
            </a:xfrm>
            <a:custGeom>
              <a:avLst/>
              <a:gdLst>
                <a:gd name="T0" fmla="*/ 84 w 2255"/>
                <a:gd name="T1" fmla="*/ 101 h 401"/>
                <a:gd name="T2" fmla="*/ 207 w 2255"/>
                <a:gd name="T3" fmla="*/ 112 h 401"/>
                <a:gd name="T4" fmla="*/ 325 w 2255"/>
                <a:gd name="T5" fmla="*/ 110 h 401"/>
                <a:gd name="T6" fmla="*/ 436 w 2255"/>
                <a:gd name="T7" fmla="*/ 98 h 401"/>
                <a:gd name="T8" fmla="*/ 610 w 2255"/>
                <a:gd name="T9" fmla="*/ 66 h 401"/>
                <a:gd name="T10" fmla="*/ 795 w 2255"/>
                <a:gd name="T11" fmla="*/ 27 h 401"/>
                <a:gd name="T12" fmla="*/ 904 w 2255"/>
                <a:gd name="T13" fmla="*/ 11 h 401"/>
                <a:gd name="T14" fmla="*/ 978 w 2255"/>
                <a:gd name="T15" fmla="*/ 11 h 401"/>
                <a:gd name="T16" fmla="*/ 1043 w 2255"/>
                <a:gd name="T17" fmla="*/ 23 h 401"/>
                <a:gd name="T18" fmla="*/ 1089 w 2255"/>
                <a:gd name="T19" fmla="*/ 35 h 401"/>
                <a:gd name="T20" fmla="*/ 1134 w 2255"/>
                <a:gd name="T21" fmla="*/ 42 h 401"/>
                <a:gd name="T22" fmla="*/ 1179 w 2255"/>
                <a:gd name="T23" fmla="*/ 42 h 401"/>
                <a:gd name="T24" fmla="*/ 1226 w 2255"/>
                <a:gd name="T25" fmla="*/ 33 h 401"/>
                <a:gd name="T26" fmla="*/ 1273 w 2255"/>
                <a:gd name="T27" fmla="*/ 17 h 401"/>
                <a:gd name="T28" fmla="*/ 1323 w 2255"/>
                <a:gd name="T29" fmla="*/ 3 h 401"/>
                <a:gd name="T30" fmla="*/ 1375 w 2255"/>
                <a:gd name="T31" fmla="*/ 0 h 401"/>
                <a:gd name="T32" fmla="*/ 1427 w 2255"/>
                <a:gd name="T33" fmla="*/ 4 h 401"/>
                <a:gd name="T34" fmla="*/ 1478 w 2255"/>
                <a:gd name="T35" fmla="*/ 15 h 401"/>
                <a:gd name="T36" fmla="*/ 1525 w 2255"/>
                <a:gd name="T37" fmla="*/ 31 h 401"/>
                <a:gd name="T38" fmla="*/ 1600 w 2255"/>
                <a:gd name="T39" fmla="*/ 56 h 401"/>
                <a:gd name="T40" fmla="*/ 1734 w 2255"/>
                <a:gd name="T41" fmla="*/ 84 h 401"/>
                <a:gd name="T42" fmla="*/ 1866 w 2255"/>
                <a:gd name="T43" fmla="*/ 100 h 401"/>
                <a:gd name="T44" fmla="*/ 1998 w 2255"/>
                <a:gd name="T45" fmla="*/ 105 h 401"/>
                <a:gd name="T46" fmla="*/ 2128 w 2255"/>
                <a:gd name="T47" fmla="*/ 100 h 401"/>
                <a:gd name="T48" fmla="*/ 2255 w 2255"/>
                <a:gd name="T49" fmla="*/ 83 h 401"/>
                <a:gd name="T50" fmla="*/ 2198 w 2255"/>
                <a:gd name="T51" fmla="*/ 156 h 401"/>
                <a:gd name="T52" fmla="*/ 2128 w 2255"/>
                <a:gd name="T53" fmla="*/ 205 h 401"/>
                <a:gd name="T54" fmla="*/ 2047 w 2255"/>
                <a:gd name="T55" fmla="*/ 234 h 401"/>
                <a:gd name="T56" fmla="*/ 1957 w 2255"/>
                <a:gd name="T57" fmla="*/ 247 h 401"/>
                <a:gd name="T58" fmla="*/ 1862 w 2255"/>
                <a:gd name="T59" fmla="*/ 245 h 401"/>
                <a:gd name="T60" fmla="*/ 1764 w 2255"/>
                <a:gd name="T61" fmla="*/ 233 h 401"/>
                <a:gd name="T62" fmla="*/ 1633 w 2255"/>
                <a:gd name="T63" fmla="*/ 205 h 401"/>
                <a:gd name="T64" fmla="*/ 1448 w 2255"/>
                <a:gd name="T65" fmla="*/ 155 h 401"/>
                <a:gd name="T66" fmla="*/ 1326 w 2255"/>
                <a:gd name="T67" fmla="*/ 125 h 401"/>
                <a:gd name="T68" fmla="*/ 1306 w 2255"/>
                <a:gd name="T69" fmla="*/ 127 h 401"/>
                <a:gd name="T70" fmla="*/ 1298 w 2255"/>
                <a:gd name="T71" fmla="*/ 132 h 401"/>
                <a:gd name="T72" fmla="*/ 1296 w 2255"/>
                <a:gd name="T73" fmla="*/ 139 h 401"/>
                <a:gd name="T74" fmla="*/ 1568 w 2255"/>
                <a:gd name="T75" fmla="*/ 378 h 401"/>
                <a:gd name="T76" fmla="*/ 1219 w 2255"/>
                <a:gd name="T77" fmla="*/ 141 h 401"/>
                <a:gd name="T78" fmla="*/ 1177 w 2255"/>
                <a:gd name="T79" fmla="*/ 128 h 401"/>
                <a:gd name="T80" fmla="*/ 1136 w 2255"/>
                <a:gd name="T81" fmla="*/ 122 h 401"/>
                <a:gd name="T82" fmla="*/ 1096 w 2255"/>
                <a:gd name="T83" fmla="*/ 123 h 401"/>
                <a:gd name="T84" fmla="*/ 1056 w 2255"/>
                <a:gd name="T85" fmla="*/ 130 h 401"/>
                <a:gd name="T86" fmla="*/ 1016 w 2255"/>
                <a:gd name="T87" fmla="*/ 146 h 401"/>
                <a:gd name="T88" fmla="*/ 949 w 2255"/>
                <a:gd name="T89" fmla="*/ 149 h 401"/>
                <a:gd name="T90" fmla="*/ 954 w 2255"/>
                <a:gd name="T91" fmla="*/ 135 h 401"/>
                <a:gd name="T92" fmla="*/ 947 w 2255"/>
                <a:gd name="T93" fmla="*/ 126 h 401"/>
                <a:gd name="T94" fmla="*/ 928 w 2255"/>
                <a:gd name="T95" fmla="*/ 124 h 401"/>
                <a:gd name="T96" fmla="*/ 891 w 2255"/>
                <a:gd name="T97" fmla="*/ 136 h 401"/>
                <a:gd name="T98" fmla="*/ 768 w 2255"/>
                <a:gd name="T99" fmla="*/ 174 h 401"/>
                <a:gd name="T100" fmla="*/ 652 w 2255"/>
                <a:gd name="T101" fmla="*/ 206 h 401"/>
                <a:gd name="T102" fmla="*/ 544 w 2255"/>
                <a:gd name="T103" fmla="*/ 228 h 401"/>
                <a:gd name="T104" fmla="*/ 444 w 2255"/>
                <a:gd name="T105" fmla="*/ 243 h 401"/>
                <a:gd name="T106" fmla="*/ 351 w 2255"/>
                <a:gd name="T107" fmla="*/ 248 h 401"/>
                <a:gd name="T108" fmla="*/ 268 w 2255"/>
                <a:gd name="T109" fmla="*/ 243 h 401"/>
                <a:gd name="T110" fmla="*/ 193 w 2255"/>
                <a:gd name="T111" fmla="*/ 228 h 401"/>
                <a:gd name="T112" fmla="*/ 128 w 2255"/>
                <a:gd name="T113" fmla="*/ 204 h 401"/>
                <a:gd name="T114" fmla="*/ 71 w 2255"/>
                <a:gd name="T115" fmla="*/ 169 h 401"/>
                <a:gd name="T116" fmla="*/ 25 w 2255"/>
                <a:gd name="T117" fmla="*/ 123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5" h="401">
                  <a:moveTo>
                    <a:pt x="0" y="85"/>
                  </a:moveTo>
                  <a:lnTo>
                    <a:pt x="42" y="95"/>
                  </a:lnTo>
                  <a:lnTo>
                    <a:pt x="84" y="101"/>
                  </a:lnTo>
                  <a:lnTo>
                    <a:pt x="126" y="106"/>
                  </a:lnTo>
                  <a:lnTo>
                    <a:pt x="168" y="110"/>
                  </a:lnTo>
                  <a:lnTo>
                    <a:pt x="207" y="112"/>
                  </a:lnTo>
                  <a:lnTo>
                    <a:pt x="247" y="112"/>
                  </a:lnTo>
                  <a:lnTo>
                    <a:pt x="286" y="112"/>
                  </a:lnTo>
                  <a:lnTo>
                    <a:pt x="325" y="110"/>
                  </a:lnTo>
                  <a:lnTo>
                    <a:pt x="363" y="106"/>
                  </a:lnTo>
                  <a:lnTo>
                    <a:pt x="400" y="103"/>
                  </a:lnTo>
                  <a:lnTo>
                    <a:pt x="436" y="98"/>
                  </a:lnTo>
                  <a:lnTo>
                    <a:pt x="472" y="92"/>
                  </a:lnTo>
                  <a:lnTo>
                    <a:pt x="542" y="81"/>
                  </a:lnTo>
                  <a:lnTo>
                    <a:pt x="610" y="66"/>
                  </a:lnTo>
                  <a:lnTo>
                    <a:pt x="674" y="52"/>
                  </a:lnTo>
                  <a:lnTo>
                    <a:pt x="737" y="39"/>
                  </a:lnTo>
                  <a:lnTo>
                    <a:pt x="795" y="27"/>
                  </a:lnTo>
                  <a:lnTo>
                    <a:pt x="851" y="18"/>
                  </a:lnTo>
                  <a:lnTo>
                    <a:pt x="878" y="14"/>
                  </a:lnTo>
                  <a:lnTo>
                    <a:pt x="904" y="11"/>
                  </a:lnTo>
                  <a:lnTo>
                    <a:pt x="929" y="10"/>
                  </a:lnTo>
                  <a:lnTo>
                    <a:pt x="954" y="9"/>
                  </a:lnTo>
                  <a:lnTo>
                    <a:pt x="978" y="11"/>
                  </a:lnTo>
                  <a:lnTo>
                    <a:pt x="1000" y="14"/>
                  </a:lnTo>
                  <a:lnTo>
                    <a:pt x="1023" y="18"/>
                  </a:lnTo>
                  <a:lnTo>
                    <a:pt x="1043" y="23"/>
                  </a:lnTo>
                  <a:lnTo>
                    <a:pt x="1059" y="28"/>
                  </a:lnTo>
                  <a:lnTo>
                    <a:pt x="1074" y="32"/>
                  </a:lnTo>
                  <a:lnTo>
                    <a:pt x="1089" y="35"/>
                  </a:lnTo>
                  <a:lnTo>
                    <a:pt x="1104" y="38"/>
                  </a:lnTo>
                  <a:lnTo>
                    <a:pt x="1119" y="41"/>
                  </a:lnTo>
                  <a:lnTo>
                    <a:pt x="1134" y="42"/>
                  </a:lnTo>
                  <a:lnTo>
                    <a:pt x="1149" y="43"/>
                  </a:lnTo>
                  <a:lnTo>
                    <a:pt x="1164" y="42"/>
                  </a:lnTo>
                  <a:lnTo>
                    <a:pt x="1179" y="42"/>
                  </a:lnTo>
                  <a:lnTo>
                    <a:pt x="1195" y="39"/>
                  </a:lnTo>
                  <a:lnTo>
                    <a:pt x="1211" y="37"/>
                  </a:lnTo>
                  <a:lnTo>
                    <a:pt x="1226" y="33"/>
                  </a:lnTo>
                  <a:lnTo>
                    <a:pt x="1242" y="29"/>
                  </a:lnTo>
                  <a:lnTo>
                    <a:pt x="1258" y="23"/>
                  </a:lnTo>
                  <a:lnTo>
                    <a:pt x="1273" y="17"/>
                  </a:lnTo>
                  <a:lnTo>
                    <a:pt x="1290" y="9"/>
                  </a:lnTo>
                  <a:lnTo>
                    <a:pt x="1307" y="6"/>
                  </a:lnTo>
                  <a:lnTo>
                    <a:pt x="1323" y="3"/>
                  </a:lnTo>
                  <a:lnTo>
                    <a:pt x="1340" y="2"/>
                  </a:lnTo>
                  <a:lnTo>
                    <a:pt x="1358" y="1"/>
                  </a:lnTo>
                  <a:lnTo>
                    <a:pt x="1375" y="0"/>
                  </a:lnTo>
                  <a:lnTo>
                    <a:pt x="1392" y="1"/>
                  </a:lnTo>
                  <a:lnTo>
                    <a:pt x="1410" y="2"/>
                  </a:lnTo>
                  <a:lnTo>
                    <a:pt x="1427" y="4"/>
                  </a:lnTo>
                  <a:lnTo>
                    <a:pt x="1444" y="7"/>
                  </a:lnTo>
                  <a:lnTo>
                    <a:pt x="1461" y="10"/>
                  </a:lnTo>
                  <a:lnTo>
                    <a:pt x="1478" y="15"/>
                  </a:lnTo>
                  <a:lnTo>
                    <a:pt x="1494" y="19"/>
                  </a:lnTo>
                  <a:lnTo>
                    <a:pt x="1510" y="24"/>
                  </a:lnTo>
                  <a:lnTo>
                    <a:pt x="1525" y="31"/>
                  </a:lnTo>
                  <a:lnTo>
                    <a:pt x="1540" y="37"/>
                  </a:lnTo>
                  <a:lnTo>
                    <a:pt x="1554" y="45"/>
                  </a:lnTo>
                  <a:lnTo>
                    <a:pt x="1600" y="56"/>
                  </a:lnTo>
                  <a:lnTo>
                    <a:pt x="1644" y="66"/>
                  </a:lnTo>
                  <a:lnTo>
                    <a:pt x="1689" y="76"/>
                  </a:lnTo>
                  <a:lnTo>
                    <a:pt x="1734" y="84"/>
                  </a:lnTo>
                  <a:lnTo>
                    <a:pt x="1778" y="90"/>
                  </a:lnTo>
                  <a:lnTo>
                    <a:pt x="1823" y="96"/>
                  </a:lnTo>
                  <a:lnTo>
                    <a:pt x="1866" y="100"/>
                  </a:lnTo>
                  <a:lnTo>
                    <a:pt x="1911" y="103"/>
                  </a:lnTo>
                  <a:lnTo>
                    <a:pt x="1955" y="105"/>
                  </a:lnTo>
                  <a:lnTo>
                    <a:pt x="1998" y="105"/>
                  </a:lnTo>
                  <a:lnTo>
                    <a:pt x="2041" y="104"/>
                  </a:lnTo>
                  <a:lnTo>
                    <a:pt x="2085" y="103"/>
                  </a:lnTo>
                  <a:lnTo>
                    <a:pt x="2128" y="100"/>
                  </a:lnTo>
                  <a:lnTo>
                    <a:pt x="2170" y="96"/>
                  </a:lnTo>
                  <a:lnTo>
                    <a:pt x="2213" y="89"/>
                  </a:lnTo>
                  <a:lnTo>
                    <a:pt x="2255" y="83"/>
                  </a:lnTo>
                  <a:lnTo>
                    <a:pt x="2238" y="110"/>
                  </a:lnTo>
                  <a:lnTo>
                    <a:pt x="2218" y="135"/>
                  </a:lnTo>
                  <a:lnTo>
                    <a:pt x="2198" y="156"/>
                  </a:lnTo>
                  <a:lnTo>
                    <a:pt x="2176" y="174"/>
                  </a:lnTo>
                  <a:lnTo>
                    <a:pt x="2153" y="191"/>
                  </a:lnTo>
                  <a:lnTo>
                    <a:pt x="2128" y="205"/>
                  </a:lnTo>
                  <a:lnTo>
                    <a:pt x="2102" y="217"/>
                  </a:lnTo>
                  <a:lnTo>
                    <a:pt x="2075" y="226"/>
                  </a:lnTo>
                  <a:lnTo>
                    <a:pt x="2047" y="234"/>
                  </a:lnTo>
                  <a:lnTo>
                    <a:pt x="2018" y="240"/>
                  </a:lnTo>
                  <a:lnTo>
                    <a:pt x="1988" y="245"/>
                  </a:lnTo>
                  <a:lnTo>
                    <a:pt x="1957" y="247"/>
                  </a:lnTo>
                  <a:lnTo>
                    <a:pt x="1926" y="247"/>
                  </a:lnTo>
                  <a:lnTo>
                    <a:pt x="1894" y="247"/>
                  </a:lnTo>
                  <a:lnTo>
                    <a:pt x="1862" y="245"/>
                  </a:lnTo>
                  <a:lnTo>
                    <a:pt x="1830" y="241"/>
                  </a:lnTo>
                  <a:lnTo>
                    <a:pt x="1797" y="237"/>
                  </a:lnTo>
                  <a:lnTo>
                    <a:pt x="1764" y="233"/>
                  </a:lnTo>
                  <a:lnTo>
                    <a:pt x="1731" y="226"/>
                  </a:lnTo>
                  <a:lnTo>
                    <a:pt x="1699" y="220"/>
                  </a:lnTo>
                  <a:lnTo>
                    <a:pt x="1633" y="205"/>
                  </a:lnTo>
                  <a:lnTo>
                    <a:pt x="1569" y="189"/>
                  </a:lnTo>
                  <a:lnTo>
                    <a:pt x="1508" y="171"/>
                  </a:lnTo>
                  <a:lnTo>
                    <a:pt x="1448" y="155"/>
                  </a:lnTo>
                  <a:lnTo>
                    <a:pt x="1393" y="140"/>
                  </a:lnTo>
                  <a:lnTo>
                    <a:pt x="1343" y="127"/>
                  </a:lnTo>
                  <a:lnTo>
                    <a:pt x="1326" y="125"/>
                  </a:lnTo>
                  <a:lnTo>
                    <a:pt x="1314" y="125"/>
                  </a:lnTo>
                  <a:lnTo>
                    <a:pt x="1309" y="126"/>
                  </a:lnTo>
                  <a:lnTo>
                    <a:pt x="1306" y="127"/>
                  </a:lnTo>
                  <a:lnTo>
                    <a:pt x="1303" y="128"/>
                  </a:lnTo>
                  <a:lnTo>
                    <a:pt x="1299" y="130"/>
                  </a:lnTo>
                  <a:lnTo>
                    <a:pt x="1298" y="132"/>
                  </a:lnTo>
                  <a:lnTo>
                    <a:pt x="1297" y="135"/>
                  </a:lnTo>
                  <a:lnTo>
                    <a:pt x="1296" y="137"/>
                  </a:lnTo>
                  <a:lnTo>
                    <a:pt x="1296" y="139"/>
                  </a:lnTo>
                  <a:lnTo>
                    <a:pt x="1297" y="144"/>
                  </a:lnTo>
                  <a:lnTo>
                    <a:pt x="1300" y="150"/>
                  </a:lnTo>
                  <a:lnTo>
                    <a:pt x="1568" y="378"/>
                  </a:lnTo>
                  <a:lnTo>
                    <a:pt x="1521" y="401"/>
                  </a:lnTo>
                  <a:lnTo>
                    <a:pt x="1233" y="146"/>
                  </a:lnTo>
                  <a:lnTo>
                    <a:pt x="1219" y="141"/>
                  </a:lnTo>
                  <a:lnTo>
                    <a:pt x="1205" y="136"/>
                  </a:lnTo>
                  <a:lnTo>
                    <a:pt x="1191" y="131"/>
                  </a:lnTo>
                  <a:lnTo>
                    <a:pt x="1177" y="128"/>
                  </a:lnTo>
                  <a:lnTo>
                    <a:pt x="1164" y="125"/>
                  </a:lnTo>
                  <a:lnTo>
                    <a:pt x="1150" y="123"/>
                  </a:lnTo>
                  <a:lnTo>
                    <a:pt x="1136" y="122"/>
                  </a:lnTo>
                  <a:lnTo>
                    <a:pt x="1123" y="120"/>
                  </a:lnTo>
                  <a:lnTo>
                    <a:pt x="1109" y="122"/>
                  </a:lnTo>
                  <a:lnTo>
                    <a:pt x="1096" y="123"/>
                  </a:lnTo>
                  <a:lnTo>
                    <a:pt x="1082" y="124"/>
                  </a:lnTo>
                  <a:lnTo>
                    <a:pt x="1069" y="127"/>
                  </a:lnTo>
                  <a:lnTo>
                    <a:pt x="1056" y="130"/>
                  </a:lnTo>
                  <a:lnTo>
                    <a:pt x="1043" y="135"/>
                  </a:lnTo>
                  <a:lnTo>
                    <a:pt x="1029" y="140"/>
                  </a:lnTo>
                  <a:lnTo>
                    <a:pt x="1016" y="146"/>
                  </a:lnTo>
                  <a:lnTo>
                    <a:pt x="725" y="398"/>
                  </a:lnTo>
                  <a:lnTo>
                    <a:pt x="675" y="386"/>
                  </a:lnTo>
                  <a:lnTo>
                    <a:pt x="949" y="149"/>
                  </a:lnTo>
                  <a:lnTo>
                    <a:pt x="952" y="143"/>
                  </a:lnTo>
                  <a:lnTo>
                    <a:pt x="954" y="138"/>
                  </a:lnTo>
                  <a:lnTo>
                    <a:pt x="954" y="135"/>
                  </a:lnTo>
                  <a:lnTo>
                    <a:pt x="953" y="130"/>
                  </a:lnTo>
                  <a:lnTo>
                    <a:pt x="951" y="128"/>
                  </a:lnTo>
                  <a:lnTo>
                    <a:pt x="947" y="126"/>
                  </a:lnTo>
                  <a:lnTo>
                    <a:pt x="943" y="125"/>
                  </a:lnTo>
                  <a:lnTo>
                    <a:pt x="939" y="124"/>
                  </a:lnTo>
                  <a:lnTo>
                    <a:pt x="928" y="124"/>
                  </a:lnTo>
                  <a:lnTo>
                    <a:pt x="916" y="126"/>
                  </a:lnTo>
                  <a:lnTo>
                    <a:pt x="903" y="130"/>
                  </a:lnTo>
                  <a:lnTo>
                    <a:pt x="891" y="136"/>
                  </a:lnTo>
                  <a:lnTo>
                    <a:pt x="850" y="150"/>
                  </a:lnTo>
                  <a:lnTo>
                    <a:pt x="809" y="163"/>
                  </a:lnTo>
                  <a:lnTo>
                    <a:pt x="768" y="174"/>
                  </a:lnTo>
                  <a:lnTo>
                    <a:pt x="729" y="186"/>
                  </a:lnTo>
                  <a:lnTo>
                    <a:pt x="690" y="196"/>
                  </a:lnTo>
                  <a:lnTo>
                    <a:pt x="652" y="206"/>
                  </a:lnTo>
                  <a:lnTo>
                    <a:pt x="616" y="214"/>
                  </a:lnTo>
                  <a:lnTo>
                    <a:pt x="579" y="222"/>
                  </a:lnTo>
                  <a:lnTo>
                    <a:pt x="544" y="228"/>
                  </a:lnTo>
                  <a:lnTo>
                    <a:pt x="510" y="234"/>
                  </a:lnTo>
                  <a:lnTo>
                    <a:pt x="476" y="239"/>
                  </a:lnTo>
                  <a:lnTo>
                    <a:pt x="444" y="243"/>
                  </a:lnTo>
                  <a:lnTo>
                    <a:pt x="412" y="246"/>
                  </a:lnTo>
                  <a:lnTo>
                    <a:pt x="381" y="247"/>
                  </a:lnTo>
                  <a:lnTo>
                    <a:pt x="351" y="248"/>
                  </a:lnTo>
                  <a:lnTo>
                    <a:pt x="323" y="247"/>
                  </a:lnTo>
                  <a:lnTo>
                    <a:pt x="295" y="246"/>
                  </a:lnTo>
                  <a:lnTo>
                    <a:pt x="268" y="243"/>
                  </a:lnTo>
                  <a:lnTo>
                    <a:pt x="242" y="239"/>
                  </a:lnTo>
                  <a:lnTo>
                    <a:pt x="217" y="235"/>
                  </a:lnTo>
                  <a:lnTo>
                    <a:pt x="193" y="228"/>
                  </a:lnTo>
                  <a:lnTo>
                    <a:pt x="170" y="222"/>
                  </a:lnTo>
                  <a:lnTo>
                    <a:pt x="148" y="213"/>
                  </a:lnTo>
                  <a:lnTo>
                    <a:pt x="128" y="204"/>
                  </a:lnTo>
                  <a:lnTo>
                    <a:pt x="108" y="194"/>
                  </a:lnTo>
                  <a:lnTo>
                    <a:pt x="89" y="182"/>
                  </a:lnTo>
                  <a:lnTo>
                    <a:pt x="71" y="169"/>
                  </a:lnTo>
                  <a:lnTo>
                    <a:pt x="55" y="155"/>
                  </a:lnTo>
                  <a:lnTo>
                    <a:pt x="39" y="139"/>
                  </a:lnTo>
                  <a:lnTo>
                    <a:pt x="25" y="123"/>
                  </a:lnTo>
                  <a:lnTo>
                    <a:pt x="12" y="104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2874"/>
            <p:cNvSpPr>
              <a:spLocks/>
            </p:cNvSpPr>
            <p:nvPr/>
          </p:nvSpPr>
          <p:spPr bwMode="auto">
            <a:xfrm>
              <a:off x="7146246" y="1407199"/>
              <a:ext cx="245297" cy="164770"/>
            </a:xfrm>
            <a:custGeom>
              <a:avLst/>
              <a:gdLst>
                <a:gd name="T0" fmla="*/ 251 w 791"/>
                <a:gd name="T1" fmla="*/ 120 h 529"/>
                <a:gd name="T2" fmla="*/ 247 w 791"/>
                <a:gd name="T3" fmla="*/ 164 h 529"/>
                <a:gd name="T4" fmla="*/ 236 w 791"/>
                <a:gd name="T5" fmla="*/ 230 h 529"/>
                <a:gd name="T6" fmla="*/ 224 w 791"/>
                <a:gd name="T7" fmla="*/ 295 h 529"/>
                <a:gd name="T8" fmla="*/ 219 w 791"/>
                <a:gd name="T9" fmla="*/ 338 h 529"/>
                <a:gd name="T10" fmla="*/ 218 w 791"/>
                <a:gd name="T11" fmla="*/ 381 h 529"/>
                <a:gd name="T12" fmla="*/ 221 w 791"/>
                <a:gd name="T13" fmla="*/ 422 h 529"/>
                <a:gd name="T14" fmla="*/ 287 w 791"/>
                <a:gd name="T15" fmla="*/ 442 h 529"/>
                <a:gd name="T16" fmla="*/ 376 w 791"/>
                <a:gd name="T17" fmla="*/ 436 h 529"/>
                <a:gd name="T18" fmla="*/ 433 w 791"/>
                <a:gd name="T19" fmla="*/ 429 h 529"/>
                <a:gd name="T20" fmla="*/ 488 w 791"/>
                <a:gd name="T21" fmla="*/ 418 h 529"/>
                <a:gd name="T22" fmla="*/ 543 w 791"/>
                <a:gd name="T23" fmla="*/ 404 h 529"/>
                <a:gd name="T24" fmla="*/ 598 w 791"/>
                <a:gd name="T25" fmla="*/ 386 h 529"/>
                <a:gd name="T26" fmla="*/ 652 w 791"/>
                <a:gd name="T27" fmla="*/ 363 h 529"/>
                <a:gd name="T28" fmla="*/ 696 w 791"/>
                <a:gd name="T29" fmla="*/ 341 h 529"/>
                <a:gd name="T30" fmla="*/ 732 w 791"/>
                <a:gd name="T31" fmla="*/ 328 h 529"/>
                <a:gd name="T32" fmla="*/ 757 w 791"/>
                <a:gd name="T33" fmla="*/ 323 h 529"/>
                <a:gd name="T34" fmla="*/ 772 w 791"/>
                <a:gd name="T35" fmla="*/ 322 h 529"/>
                <a:gd name="T36" fmla="*/ 783 w 791"/>
                <a:gd name="T37" fmla="*/ 324 h 529"/>
                <a:gd name="T38" fmla="*/ 790 w 791"/>
                <a:gd name="T39" fmla="*/ 328 h 529"/>
                <a:gd name="T40" fmla="*/ 780 w 791"/>
                <a:gd name="T41" fmla="*/ 354 h 529"/>
                <a:gd name="T42" fmla="*/ 749 w 791"/>
                <a:gd name="T43" fmla="*/ 393 h 529"/>
                <a:gd name="T44" fmla="*/ 714 w 791"/>
                <a:gd name="T45" fmla="*/ 424 h 529"/>
                <a:gd name="T46" fmla="*/ 674 w 791"/>
                <a:gd name="T47" fmla="*/ 449 h 529"/>
                <a:gd name="T48" fmla="*/ 629 w 791"/>
                <a:gd name="T49" fmla="*/ 469 h 529"/>
                <a:gd name="T50" fmla="*/ 581 w 791"/>
                <a:gd name="T51" fmla="*/ 483 h 529"/>
                <a:gd name="T52" fmla="*/ 529 w 791"/>
                <a:gd name="T53" fmla="*/ 492 h 529"/>
                <a:gd name="T54" fmla="*/ 475 w 791"/>
                <a:gd name="T55" fmla="*/ 499 h 529"/>
                <a:gd name="T56" fmla="*/ 391 w 791"/>
                <a:gd name="T57" fmla="*/ 503 h 529"/>
                <a:gd name="T58" fmla="*/ 275 w 791"/>
                <a:gd name="T59" fmla="*/ 505 h 529"/>
                <a:gd name="T60" fmla="*/ 161 w 791"/>
                <a:gd name="T61" fmla="*/ 509 h 529"/>
                <a:gd name="T62" fmla="*/ 78 w 791"/>
                <a:gd name="T63" fmla="*/ 515 h 529"/>
                <a:gd name="T64" fmla="*/ 25 w 791"/>
                <a:gd name="T65" fmla="*/ 524 h 529"/>
                <a:gd name="T66" fmla="*/ 7 w 791"/>
                <a:gd name="T67" fmla="*/ 517 h 529"/>
                <a:gd name="T68" fmla="*/ 19 w 791"/>
                <a:gd name="T69" fmla="*/ 490 h 529"/>
                <a:gd name="T70" fmla="*/ 35 w 791"/>
                <a:gd name="T71" fmla="*/ 445 h 529"/>
                <a:gd name="T72" fmla="*/ 64 w 791"/>
                <a:gd name="T73" fmla="*/ 339 h 529"/>
                <a:gd name="T74" fmla="*/ 94 w 791"/>
                <a:gd name="T75" fmla="*/ 225 h 529"/>
                <a:gd name="T76" fmla="*/ 114 w 791"/>
                <a:gd name="T77" fmla="*/ 168 h 529"/>
                <a:gd name="T78" fmla="*/ 130 w 791"/>
                <a:gd name="T79" fmla="*/ 133 h 529"/>
                <a:gd name="T80" fmla="*/ 149 w 791"/>
                <a:gd name="T81" fmla="*/ 99 h 529"/>
                <a:gd name="T82" fmla="*/ 170 w 791"/>
                <a:gd name="T83" fmla="*/ 67 h 529"/>
                <a:gd name="T84" fmla="*/ 196 w 791"/>
                <a:gd name="T85" fmla="*/ 38 h 529"/>
                <a:gd name="T86" fmla="*/ 224 w 791"/>
                <a:gd name="T87" fmla="*/ 12 h 529"/>
                <a:gd name="T88" fmla="*/ 247 w 791"/>
                <a:gd name="T89" fmla="*/ 11 h 529"/>
                <a:gd name="T90" fmla="*/ 254 w 791"/>
                <a:gd name="T91" fmla="*/ 35 h 529"/>
                <a:gd name="T92" fmla="*/ 256 w 791"/>
                <a:gd name="T93" fmla="*/ 60 h 529"/>
                <a:gd name="T94" fmla="*/ 254 w 791"/>
                <a:gd name="T95" fmla="*/ 8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1" h="529">
                  <a:moveTo>
                    <a:pt x="251" y="98"/>
                  </a:moveTo>
                  <a:lnTo>
                    <a:pt x="251" y="120"/>
                  </a:lnTo>
                  <a:lnTo>
                    <a:pt x="249" y="141"/>
                  </a:lnTo>
                  <a:lnTo>
                    <a:pt x="247" y="164"/>
                  </a:lnTo>
                  <a:lnTo>
                    <a:pt x="244" y="186"/>
                  </a:lnTo>
                  <a:lnTo>
                    <a:pt x="236" y="230"/>
                  </a:lnTo>
                  <a:lnTo>
                    <a:pt x="228" y="273"/>
                  </a:lnTo>
                  <a:lnTo>
                    <a:pt x="224" y="295"/>
                  </a:lnTo>
                  <a:lnTo>
                    <a:pt x="221" y="316"/>
                  </a:lnTo>
                  <a:lnTo>
                    <a:pt x="219" y="338"/>
                  </a:lnTo>
                  <a:lnTo>
                    <a:pt x="218" y="360"/>
                  </a:lnTo>
                  <a:lnTo>
                    <a:pt x="218" y="381"/>
                  </a:lnTo>
                  <a:lnTo>
                    <a:pt x="219" y="402"/>
                  </a:lnTo>
                  <a:lnTo>
                    <a:pt x="221" y="422"/>
                  </a:lnTo>
                  <a:lnTo>
                    <a:pt x="227" y="443"/>
                  </a:lnTo>
                  <a:lnTo>
                    <a:pt x="287" y="442"/>
                  </a:lnTo>
                  <a:lnTo>
                    <a:pt x="346" y="438"/>
                  </a:lnTo>
                  <a:lnTo>
                    <a:pt x="376" y="436"/>
                  </a:lnTo>
                  <a:lnTo>
                    <a:pt x="404" y="433"/>
                  </a:lnTo>
                  <a:lnTo>
                    <a:pt x="433" y="429"/>
                  </a:lnTo>
                  <a:lnTo>
                    <a:pt x="460" y="423"/>
                  </a:lnTo>
                  <a:lnTo>
                    <a:pt x="488" y="418"/>
                  </a:lnTo>
                  <a:lnTo>
                    <a:pt x="516" y="411"/>
                  </a:lnTo>
                  <a:lnTo>
                    <a:pt x="543" y="404"/>
                  </a:lnTo>
                  <a:lnTo>
                    <a:pt x="570" y="395"/>
                  </a:lnTo>
                  <a:lnTo>
                    <a:pt x="598" y="386"/>
                  </a:lnTo>
                  <a:lnTo>
                    <a:pt x="625" y="375"/>
                  </a:lnTo>
                  <a:lnTo>
                    <a:pt x="652" y="363"/>
                  </a:lnTo>
                  <a:lnTo>
                    <a:pt x="680" y="350"/>
                  </a:lnTo>
                  <a:lnTo>
                    <a:pt x="696" y="341"/>
                  </a:lnTo>
                  <a:lnTo>
                    <a:pt x="715" y="334"/>
                  </a:lnTo>
                  <a:lnTo>
                    <a:pt x="732" y="328"/>
                  </a:lnTo>
                  <a:lnTo>
                    <a:pt x="749" y="324"/>
                  </a:lnTo>
                  <a:lnTo>
                    <a:pt x="757" y="323"/>
                  </a:lnTo>
                  <a:lnTo>
                    <a:pt x="764" y="323"/>
                  </a:lnTo>
                  <a:lnTo>
                    <a:pt x="772" y="322"/>
                  </a:lnTo>
                  <a:lnTo>
                    <a:pt x="777" y="323"/>
                  </a:lnTo>
                  <a:lnTo>
                    <a:pt x="783" y="324"/>
                  </a:lnTo>
                  <a:lnTo>
                    <a:pt x="787" y="326"/>
                  </a:lnTo>
                  <a:lnTo>
                    <a:pt x="790" y="328"/>
                  </a:lnTo>
                  <a:lnTo>
                    <a:pt x="791" y="332"/>
                  </a:lnTo>
                  <a:lnTo>
                    <a:pt x="780" y="354"/>
                  </a:lnTo>
                  <a:lnTo>
                    <a:pt x="766" y="375"/>
                  </a:lnTo>
                  <a:lnTo>
                    <a:pt x="749" y="393"/>
                  </a:lnTo>
                  <a:lnTo>
                    <a:pt x="732" y="410"/>
                  </a:lnTo>
                  <a:lnTo>
                    <a:pt x="714" y="424"/>
                  </a:lnTo>
                  <a:lnTo>
                    <a:pt x="694" y="438"/>
                  </a:lnTo>
                  <a:lnTo>
                    <a:pt x="674" y="449"/>
                  </a:lnTo>
                  <a:lnTo>
                    <a:pt x="652" y="460"/>
                  </a:lnTo>
                  <a:lnTo>
                    <a:pt x="629" y="469"/>
                  </a:lnTo>
                  <a:lnTo>
                    <a:pt x="606" y="476"/>
                  </a:lnTo>
                  <a:lnTo>
                    <a:pt x="581" y="483"/>
                  </a:lnTo>
                  <a:lnTo>
                    <a:pt x="556" y="488"/>
                  </a:lnTo>
                  <a:lnTo>
                    <a:pt x="529" y="492"/>
                  </a:lnTo>
                  <a:lnTo>
                    <a:pt x="503" y="496"/>
                  </a:lnTo>
                  <a:lnTo>
                    <a:pt x="475" y="499"/>
                  </a:lnTo>
                  <a:lnTo>
                    <a:pt x="448" y="501"/>
                  </a:lnTo>
                  <a:lnTo>
                    <a:pt x="391" y="503"/>
                  </a:lnTo>
                  <a:lnTo>
                    <a:pt x="334" y="504"/>
                  </a:lnTo>
                  <a:lnTo>
                    <a:pt x="275" y="505"/>
                  </a:lnTo>
                  <a:lnTo>
                    <a:pt x="217" y="506"/>
                  </a:lnTo>
                  <a:lnTo>
                    <a:pt x="161" y="509"/>
                  </a:lnTo>
                  <a:lnTo>
                    <a:pt x="105" y="512"/>
                  </a:lnTo>
                  <a:lnTo>
                    <a:pt x="78" y="515"/>
                  </a:lnTo>
                  <a:lnTo>
                    <a:pt x="51" y="519"/>
                  </a:lnTo>
                  <a:lnTo>
                    <a:pt x="25" y="524"/>
                  </a:lnTo>
                  <a:lnTo>
                    <a:pt x="0" y="529"/>
                  </a:lnTo>
                  <a:lnTo>
                    <a:pt x="7" y="517"/>
                  </a:lnTo>
                  <a:lnTo>
                    <a:pt x="14" y="504"/>
                  </a:lnTo>
                  <a:lnTo>
                    <a:pt x="19" y="490"/>
                  </a:lnTo>
                  <a:lnTo>
                    <a:pt x="26" y="476"/>
                  </a:lnTo>
                  <a:lnTo>
                    <a:pt x="35" y="445"/>
                  </a:lnTo>
                  <a:lnTo>
                    <a:pt x="45" y="411"/>
                  </a:lnTo>
                  <a:lnTo>
                    <a:pt x="64" y="339"/>
                  </a:lnTo>
                  <a:lnTo>
                    <a:pt x="83" y="262"/>
                  </a:lnTo>
                  <a:lnTo>
                    <a:pt x="94" y="225"/>
                  </a:lnTo>
                  <a:lnTo>
                    <a:pt x="107" y="187"/>
                  </a:lnTo>
                  <a:lnTo>
                    <a:pt x="114" y="168"/>
                  </a:lnTo>
                  <a:lnTo>
                    <a:pt x="122" y="151"/>
                  </a:lnTo>
                  <a:lnTo>
                    <a:pt x="130" y="133"/>
                  </a:lnTo>
                  <a:lnTo>
                    <a:pt x="139" y="116"/>
                  </a:lnTo>
                  <a:lnTo>
                    <a:pt x="149" y="99"/>
                  </a:lnTo>
                  <a:lnTo>
                    <a:pt x="160" y="82"/>
                  </a:lnTo>
                  <a:lnTo>
                    <a:pt x="170" y="67"/>
                  </a:lnTo>
                  <a:lnTo>
                    <a:pt x="182" y="52"/>
                  </a:lnTo>
                  <a:lnTo>
                    <a:pt x="196" y="38"/>
                  </a:lnTo>
                  <a:lnTo>
                    <a:pt x="210" y="24"/>
                  </a:lnTo>
                  <a:lnTo>
                    <a:pt x="224" y="12"/>
                  </a:lnTo>
                  <a:lnTo>
                    <a:pt x="241" y="0"/>
                  </a:lnTo>
                  <a:lnTo>
                    <a:pt x="247" y="11"/>
                  </a:lnTo>
                  <a:lnTo>
                    <a:pt x="251" y="22"/>
                  </a:lnTo>
                  <a:lnTo>
                    <a:pt x="254" y="35"/>
                  </a:lnTo>
                  <a:lnTo>
                    <a:pt x="256" y="47"/>
                  </a:lnTo>
                  <a:lnTo>
                    <a:pt x="256" y="60"/>
                  </a:lnTo>
                  <a:lnTo>
                    <a:pt x="256" y="74"/>
                  </a:lnTo>
                  <a:lnTo>
                    <a:pt x="254" y="86"/>
                  </a:lnTo>
                  <a:lnTo>
                    <a:pt x="251" y="9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2875"/>
            <p:cNvSpPr>
              <a:spLocks/>
            </p:cNvSpPr>
            <p:nvPr/>
          </p:nvSpPr>
          <p:spPr bwMode="auto">
            <a:xfrm>
              <a:off x="7236684" y="1322956"/>
              <a:ext cx="204414" cy="185831"/>
            </a:xfrm>
            <a:custGeom>
              <a:avLst/>
              <a:gdLst>
                <a:gd name="T0" fmla="*/ 58 w 657"/>
                <a:gd name="T1" fmla="*/ 26 h 599"/>
                <a:gd name="T2" fmla="*/ 81 w 657"/>
                <a:gd name="T3" fmla="*/ 76 h 599"/>
                <a:gd name="T4" fmla="*/ 102 w 657"/>
                <a:gd name="T5" fmla="*/ 128 h 599"/>
                <a:gd name="T6" fmla="*/ 121 w 657"/>
                <a:gd name="T7" fmla="*/ 181 h 599"/>
                <a:gd name="T8" fmla="*/ 137 w 657"/>
                <a:gd name="T9" fmla="*/ 236 h 599"/>
                <a:gd name="T10" fmla="*/ 151 w 657"/>
                <a:gd name="T11" fmla="*/ 293 h 599"/>
                <a:gd name="T12" fmla="*/ 159 w 657"/>
                <a:gd name="T13" fmla="*/ 353 h 599"/>
                <a:gd name="T14" fmla="*/ 166 w 657"/>
                <a:gd name="T15" fmla="*/ 414 h 599"/>
                <a:gd name="T16" fmla="*/ 191 w 657"/>
                <a:gd name="T17" fmla="*/ 440 h 599"/>
                <a:gd name="T18" fmla="*/ 237 w 657"/>
                <a:gd name="T19" fmla="*/ 426 h 599"/>
                <a:gd name="T20" fmla="*/ 283 w 657"/>
                <a:gd name="T21" fmla="*/ 409 h 599"/>
                <a:gd name="T22" fmla="*/ 330 w 657"/>
                <a:gd name="T23" fmla="*/ 388 h 599"/>
                <a:gd name="T24" fmla="*/ 376 w 657"/>
                <a:gd name="T25" fmla="*/ 365 h 599"/>
                <a:gd name="T26" fmla="*/ 423 w 657"/>
                <a:gd name="T27" fmla="*/ 338 h 599"/>
                <a:gd name="T28" fmla="*/ 469 w 657"/>
                <a:gd name="T29" fmla="*/ 307 h 599"/>
                <a:gd name="T30" fmla="*/ 516 w 657"/>
                <a:gd name="T31" fmla="*/ 274 h 599"/>
                <a:gd name="T32" fmla="*/ 560 w 657"/>
                <a:gd name="T33" fmla="*/ 239 h 599"/>
                <a:gd name="T34" fmla="*/ 600 w 657"/>
                <a:gd name="T35" fmla="*/ 208 h 599"/>
                <a:gd name="T36" fmla="*/ 626 w 657"/>
                <a:gd name="T37" fmla="*/ 192 h 599"/>
                <a:gd name="T38" fmla="*/ 640 w 657"/>
                <a:gd name="T39" fmla="*/ 188 h 599"/>
                <a:gd name="T40" fmla="*/ 648 w 657"/>
                <a:gd name="T41" fmla="*/ 191 h 599"/>
                <a:gd name="T42" fmla="*/ 652 w 657"/>
                <a:gd name="T43" fmla="*/ 195 h 599"/>
                <a:gd name="T44" fmla="*/ 656 w 657"/>
                <a:gd name="T45" fmla="*/ 206 h 599"/>
                <a:gd name="T46" fmla="*/ 650 w 657"/>
                <a:gd name="T47" fmla="*/ 251 h 599"/>
                <a:gd name="T48" fmla="*/ 629 w 657"/>
                <a:gd name="T49" fmla="*/ 311 h 599"/>
                <a:gd name="T50" fmla="*/ 604 w 657"/>
                <a:gd name="T51" fmla="*/ 359 h 599"/>
                <a:gd name="T52" fmla="*/ 575 w 657"/>
                <a:gd name="T53" fmla="*/ 399 h 599"/>
                <a:gd name="T54" fmla="*/ 542 w 657"/>
                <a:gd name="T55" fmla="*/ 433 h 599"/>
                <a:gd name="T56" fmla="*/ 505 w 657"/>
                <a:gd name="T57" fmla="*/ 459 h 599"/>
                <a:gd name="T58" fmla="*/ 466 w 657"/>
                <a:gd name="T59" fmla="*/ 478 h 599"/>
                <a:gd name="T60" fmla="*/ 424 w 657"/>
                <a:gd name="T61" fmla="*/ 494 h 599"/>
                <a:gd name="T62" fmla="*/ 358 w 657"/>
                <a:gd name="T63" fmla="*/ 512 h 599"/>
                <a:gd name="T64" fmla="*/ 267 w 657"/>
                <a:gd name="T65" fmla="*/ 529 h 599"/>
                <a:gd name="T66" fmla="*/ 199 w 657"/>
                <a:gd name="T67" fmla="*/ 543 h 599"/>
                <a:gd name="T68" fmla="*/ 155 w 657"/>
                <a:gd name="T69" fmla="*/ 555 h 599"/>
                <a:gd name="T70" fmla="*/ 113 w 657"/>
                <a:gd name="T71" fmla="*/ 569 h 599"/>
                <a:gd name="T72" fmla="*/ 72 w 657"/>
                <a:gd name="T73" fmla="*/ 587 h 599"/>
                <a:gd name="T74" fmla="*/ 40 w 657"/>
                <a:gd name="T75" fmla="*/ 547 h 599"/>
                <a:gd name="T76" fmla="*/ 22 w 657"/>
                <a:gd name="T77" fmla="*/ 451 h 599"/>
                <a:gd name="T78" fmla="*/ 9 w 657"/>
                <a:gd name="T79" fmla="*/ 361 h 599"/>
                <a:gd name="T80" fmla="*/ 2 w 657"/>
                <a:gd name="T81" fmla="*/ 278 h 599"/>
                <a:gd name="T82" fmla="*/ 0 w 657"/>
                <a:gd name="T83" fmla="*/ 204 h 599"/>
                <a:gd name="T84" fmla="*/ 6 w 657"/>
                <a:gd name="T85" fmla="*/ 137 h 599"/>
                <a:gd name="T86" fmla="*/ 18 w 657"/>
                <a:gd name="T87" fmla="*/ 76 h 599"/>
                <a:gd name="T88" fmla="*/ 35 w 657"/>
                <a:gd name="T89" fmla="*/ 2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7" h="599">
                  <a:moveTo>
                    <a:pt x="46" y="0"/>
                  </a:moveTo>
                  <a:lnTo>
                    <a:pt x="58" y="26"/>
                  </a:lnTo>
                  <a:lnTo>
                    <a:pt x="70" y="50"/>
                  </a:lnTo>
                  <a:lnTo>
                    <a:pt x="81" y="76"/>
                  </a:lnTo>
                  <a:lnTo>
                    <a:pt x="92" y="101"/>
                  </a:lnTo>
                  <a:lnTo>
                    <a:pt x="102" y="128"/>
                  </a:lnTo>
                  <a:lnTo>
                    <a:pt x="112" y="154"/>
                  </a:lnTo>
                  <a:lnTo>
                    <a:pt x="121" y="181"/>
                  </a:lnTo>
                  <a:lnTo>
                    <a:pt x="129" y="209"/>
                  </a:lnTo>
                  <a:lnTo>
                    <a:pt x="137" y="236"/>
                  </a:lnTo>
                  <a:lnTo>
                    <a:pt x="144" y="264"/>
                  </a:lnTo>
                  <a:lnTo>
                    <a:pt x="151" y="293"/>
                  </a:lnTo>
                  <a:lnTo>
                    <a:pt x="155" y="323"/>
                  </a:lnTo>
                  <a:lnTo>
                    <a:pt x="159" y="353"/>
                  </a:lnTo>
                  <a:lnTo>
                    <a:pt x="164" y="383"/>
                  </a:lnTo>
                  <a:lnTo>
                    <a:pt x="166" y="414"/>
                  </a:lnTo>
                  <a:lnTo>
                    <a:pt x="167" y="446"/>
                  </a:lnTo>
                  <a:lnTo>
                    <a:pt x="191" y="440"/>
                  </a:lnTo>
                  <a:lnTo>
                    <a:pt x="213" y="434"/>
                  </a:lnTo>
                  <a:lnTo>
                    <a:pt x="237" y="426"/>
                  </a:lnTo>
                  <a:lnTo>
                    <a:pt x="260" y="418"/>
                  </a:lnTo>
                  <a:lnTo>
                    <a:pt x="283" y="409"/>
                  </a:lnTo>
                  <a:lnTo>
                    <a:pt x="307" y="399"/>
                  </a:lnTo>
                  <a:lnTo>
                    <a:pt x="330" y="388"/>
                  </a:lnTo>
                  <a:lnTo>
                    <a:pt x="354" y="377"/>
                  </a:lnTo>
                  <a:lnTo>
                    <a:pt x="376" y="365"/>
                  </a:lnTo>
                  <a:lnTo>
                    <a:pt x="400" y="352"/>
                  </a:lnTo>
                  <a:lnTo>
                    <a:pt x="423" y="338"/>
                  </a:lnTo>
                  <a:lnTo>
                    <a:pt x="447" y="323"/>
                  </a:lnTo>
                  <a:lnTo>
                    <a:pt x="469" y="307"/>
                  </a:lnTo>
                  <a:lnTo>
                    <a:pt x="493" y="291"/>
                  </a:lnTo>
                  <a:lnTo>
                    <a:pt x="516" y="274"/>
                  </a:lnTo>
                  <a:lnTo>
                    <a:pt x="539" y="256"/>
                  </a:lnTo>
                  <a:lnTo>
                    <a:pt x="560" y="239"/>
                  </a:lnTo>
                  <a:lnTo>
                    <a:pt x="580" y="223"/>
                  </a:lnTo>
                  <a:lnTo>
                    <a:pt x="600" y="208"/>
                  </a:lnTo>
                  <a:lnTo>
                    <a:pt x="618" y="196"/>
                  </a:lnTo>
                  <a:lnTo>
                    <a:pt x="626" y="192"/>
                  </a:lnTo>
                  <a:lnTo>
                    <a:pt x="633" y="189"/>
                  </a:lnTo>
                  <a:lnTo>
                    <a:pt x="640" y="188"/>
                  </a:lnTo>
                  <a:lnTo>
                    <a:pt x="645" y="189"/>
                  </a:lnTo>
                  <a:lnTo>
                    <a:pt x="648" y="191"/>
                  </a:lnTo>
                  <a:lnTo>
                    <a:pt x="651" y="192"/>
                  </a:lnTo>
                  <a:lnTo>
                    <a:pt x="652" y="195"/>
                  </a:lnTo>
                  <a:lnTo>
                    <a:pt x="654" y="198"/>
                  </a:lnTo>
                  <a:lnTo>
                    <a:pt x="656" y="206"/>
                  </a:lnTo>
                  <a:lnTo>
                    <a:pt x="657" y="218"/>
                  </a:lnTo>
                  <a:lnTo>
                    <a:pt x="650" y="251"/>
                  </a:lnTo>
                  <a:lnTo>
                    <a:pt x="640" y="282"/>
                  </a:lnTo>
                  <a:lnTo>
                    <a:pt x="629" y="311"/>
                  </a:lnTo>
                  <a:lnTo>
                    <a:pt x="617" y="336"/>
                  </a:lnTo>
                  <a:lnTo>
                    <a:pt x="604" y="359"/>
                  </a:lnTo>
                  <a:lnTo>
                    <a:pt x="590" y="381"/>
                  </a:lnTo>
                  <a:lnTo>
                    <a:pt x="575" y="399"/>
                  </a:lnTo>
                  <a:lnTo>
                    <a:pt x="559" y="417"/>
                  </a:lnTo>
                  <a:lnTo>
                    <a:pt x="542" y="433"/>
                  </a:lnTo>
                  <a:lnTo>
                    <a:pt x="524" y="446"/>
                  </a:lnTo>
                  <a:lnTo>
                    <a:pt x="505" y="459"/>
                  </a:lnTo>
                  <a:lnTo>
                    <a:pt x="485" y="468"/>
                  </a:lnTo>
                  <a:lnTo>
                    <a:pt x="466" y="478"/>
                  </a:lnTo>
                  <a:lnTo>
                    <a:pt x="445" y="487"/>
                  </a:lnTo>
                  <a:lnTo>
                    <a:pt x="424" y="494"/>
                  </a:lnTo>
                  <a:lnTo>
                    <a:pt x="402" y="501"/>
                  </a:lnTo>
                  <a:lnTo>
                    <a:pt x="358" y="512"/>
                  </a:lnTo>
                  <a:lnTo>
                    <a:pt x="313" y="521"/>
                  </a:lnTo>
                  <a:lnTo>
                    <a:pt x="267" y="529"/>
                  </a:lnTo>
                  <a:lnTo>
                    <a:pt x="222" y="539"/>
                  </a:lnTo>
                  <a:lnTo>
                    <a:pt x="199" y="543"/>
                  </a:lnTo>
                  <a:lnTo>
                    <a:pt x="177" y="548"/>
                  </a:lnTo>
                  <a:lnTo>
                    <a:pt x="155" y="555"/>
                  </a:lnTo>
                  <a:lnTo>
                    <a:pt x="133" y="561"/>
                  </a:lnTo>
                  <a:lnTo>
                    <a:pt x="113" y="569"/>
                  </a:lnTo>
                  <a:lnTo>
                    <a:pt x="92" y="577"/>
                  </a:lnTo>
                  <a:lnTo>
                    <a:pt x="72" y="587"/>
                  </a:lnTo>
                  <a:lnTo>
                    <a:pt x="52" y="599"/>
                  </a:lnTo>
                  <a:lnTo>
                    <a:pt x="40" y="547"/>
                  </a:lnTo>
                  <a:lnTo>
                    <a:pt x="31" y="499"/>
                  </a:lnTo>
                  <a:lnTo>
                    <a:pt x="22" y="451"/>
                  </a:lnTo>
                  <a:lnTo>
                    <a:pt x="15" y="405"/>
                  </a:lnTo>
                  <a:lnTo>
                    <a:pt x="9" y="361"/>
                  </a:lnTo>
                  <a:lnTo>
                    <a:pt x="5" y="319"/>
                  </a:lnTo>
                  <a:lnTo>
                    <a:pt x="2" y="278"/>
                  </a:lnTo>
                  <a:lnTo>
                    <a:pt x="0" y="240"/>
                  </a:lnTo>
                  <a:lnTo>
                    <a:pt x="0" y="204"/>
                  </a:lnTo>
                  <a:lnTo>
                    <a:pt x="3" y="169"/>
                  </a:lnTo>
                  <a:lnTo>
                    <a:pt x="6" y="137"/>
                  </a:lnTo>
                  <a:lnTo>
                    <a:pt x="11" y="105"/>
                  </a:lnTo>
                  <a:lnTo>
                    <a:pt x="18" y="76"/>
                  </a:lnTo>
                  <a:lnTo>
                    <a:pt x="25" y="49"/>
                  </a:lnTo>
                  <a:lnTo>
                    <a:pt x="35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2876"/>
            <p:cNvSpPr>
              <a:spLocks/>
            </p:cNvSpPr>
            <p:nvPr/>
          </p:nvSpPr>
          <p:spPr bwMode="auto">
            <a:xfrm>
              <a:off x="7260222" y="1234996"/>
              <a:ext cx="199459" cy="198220"/>
            </a:xfrm>
            <a:custGeom>
              <a:avLst/>
              <a:gdLst>
                <a:gd name="T0" fmla="*/ 63 w 644"/>
                <a:gd name="T1" fmla="*/ 272 h 642"/>
                <a:gd name="T2" fmla="*/ 59 w 644"/>
                <a:gd name="T3" fmla="*/ 233 h 642"/>
                <a:gd name="T4" fmla="*/ 49 w 644"/>
                <a:gd name="T5" fmla="*/ 178 h 642"/>
                <a:gd name="T6" fmla="*/ 30 w 644"/>
                <a:gd name="T7" fmla="*/ 108 h 642"/>
                <a:gd name="T8" fmla="*/ 11 w 644"/>
                <a:gd name="T9" fmla="*/ 42 h 642"/>
                <a:gd name="T10" fmla="*/ 0 w 644"/>
                <a:gd name="T11" fmla="*/ 5 h 642"/>
                <a:gd name="T12" fmla="*/ 1 w 644"/>
                <a:gd name="T13" fmla="*/ 0 h 642"/>
                <a:gd name="T14" fmla="*/ 5 w 644"/>
                <a:gd name="T15" fmla="*/ 0 h 642"/>
                <a:gd name="T16" fmla="*/ 12 w 644"/>
                <a:gd name="T17" fmla="*/ 2 h 642"/>
                <a:gd name="T18" fmla="*/ 25 w 644"/>
                <a:gd name="T19" fmla="*/ 17 h 642"/>
                <a:gd name="T20" fmla="*/ 42 w 644"/>
                <a:gd name="T21" fmla="*/ 43 h 642"/>
                <a:gd name="T22" fmla="*/ 65 w 644"/>
                <a:gd name="T23" fmla="*/ 85 h 642"/>
                <a:gd name="T24" fmla="*/ 104 w 644"/>
                <a:gd name="T25" fmla="*/ 175 h 642"/>
                <a:gd name="T26" fmla="*/ 139 w 644"/>
                <a:gd name="T27" fmla="*/ 262 h 642"/>
                <a:gd name="T28" fmla="*/ 166 w 644"/>
                <a:gd name="T29" fmla="*/ 316 h 642"/>
                <a:gd name="T30" fmla="*/ 190 w 644"/>
                <a:gd name="T31" fmla="*/ 351 h 642"/>
                <a:gd name="T32" fmla="*/ 209 w 644"/>
                <a:gd name="T33" fmla="*/ 370 h 642"/>
                <a:gd name="T34" fmla="*/ 228 w 644"/>
                <a:gd name="T35" fmla="*/ 387 h 642"/>
                <a:gd name="T36" fmla="*/ 251 w 644"/>
                <a:gd name="T37" fmla="*/ 401 h 642"/>
                <a:gd name="T38" fmla="*/ 273 w 644"/>
                <a:gd name="T39" fmla="*/ 392 h 642"/>
                <a:gd name="T40" fmla="*/ 296 w 644"/>
                <a:gd name="T41" fmla="*/ 366 h 642"/>
                <a:gd name="T42" fmla="*/ 320 w 644"/>
                <a:gd name="T43" fmla="*/ 344 h 642"/>
                <a:gd name="T44" fmla="*/ 344 w 644"/>
                <a:gd name="T45" fmla="*/ 324 h 642"/>
                <a:gd name="T46" fmla="*/ 404 w 644"/>
                <a:gd name="T47" fmla="*/ 283 h 642"/>
                <a:gd name="T48" fmla="*/ 479 w 644"/>
                <a:gd name="T49" fmla="*/ 235 h 642"/>
                <a:gd name="T50" fmla="*/ 514 w 644"/>
                <a:gd name="T51" fmla="*/ 205 h 642"/>
                <a:gd name="T52" fmla="*/ 538 w 644"/>
                <a:gd name="T53" fmla="*/ 182 h 642"/>
                <a:gd name="T54" fmla="*/ 562 w 644"/>
                <a:gd name="T55" fmla="*/ 155 h 642"/>
                <a:gd name="T56" fmla="*/ 583 w 644"/>
                <a:gd name="T57" fmla="*/ 124 h 642"/>
                <a:gd name="T58" fmla="*/ 606 w 644"/>
                <a:gd name="T59" fmla="*/ 88 h 642"/>
                <a:gd name="T60" fmla="*/ 626 w 644"/>
                <a:gd name="T61" fmla="*/ 45 h 642"/>
                <a:gd name="T62" fmla="*/ 642 w 644"/>
                <a:gd name="T63" fmla="*/ 58 h 642"/>
                <a:gd name="T64" fmla="*/ 644 w 644"/>
                <a:gd name="T65" fmla="*/ 124 h 642"/>
                <a:gd name="T66" fmla="*/ 637 w 644"/>
                <a:gd name="T67" fmla="*/ 183 h 642"/>
                <a:gd name="T68" fmla="*/ 623 w 644"/>
                <a:gd name="T69" fmla="*/ 236 h 642"/>
                <a:gd name="T70" fmla="*/ 602 w 644"/>
                <a:gd name="T71" fmla="*/ 283 h 642"/>
                <a:gd name="T72" fmla="*/ 574 w 644"/>
                <a:gd name="T73" fmla="*/ 325 h 642"/>
                <a:gd name="T74" fmla="*/ 540 w 644"/>
                <a:gd name="T75" fmla="*/ 362 h 642"/>
                <a:gd name="T76" fmla="*/ 503 w 644"/>
                <a:gd name="T77" fmla="*/ 397 h 642"/>
                <a:gd name="T78" fmla="*/ 462 w 644"/>
                <a:gd name="T79" fmla="*/ 428 h 642"/>
                <a:gd name="T80" fmla="*/ 420 w 644"/>
                <a:gd name="T81" fmla="*/ 458 h 642"/>
                <a:gd name="T82" fmla="*/ 353 w 644"/>
                <a:gd name="T83" fmla="*/ 499 h 642"/>
                <a:gd name="T84" fmla="*/ 267 w 644"/>
                <a:gd name="T85" fmla="*/ 553 h 642"/>
                <a:gd name="T86" fmla="*/ 206 w 644"/>
                <a:gd name="T87" fmla="*/ 596 h 642"/>
                <a:gd name="T88" fmla="*/ 170 w 644"/>
                <a:gd name="T89" fmla="*/ 626 h 642"/>
                <a:gd name="T90" fmla="*/ 151 w 644"/>
                <a:gd name="T91" fmla="*/ 621 h 642"/>
                <a:gd name="T92" fmla="*/ 143 w 644"/>
                <a:gd name="T93" fmla="*/ 576 h 642"/>
                <a:gd name="T94" fmla="*/ 123 w 644"/>
                <a:gd name="T95" fmla="*/ 510 h 642"/>
                <a:gd name="T96" fmla="*/ 92 w 644"/>
                <a:gd name="T97" fmla="*/ 423 h 642"/>
                <a:gd name="T98" fmla="*/ 74 w 644"/>
                <a:gd name="T99" fmla="*/ 358 h 642"/>
                <a:gd name="T100" fmla="*/ 65 w 644"/>
                <a:gd name="T101" fmla="*/ 314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4" h="642">
                  <a:moveTo>
                    <a:pt x="64" y="292"/>
                  </a:moveTo>
                  <a:lnTo>
                    <a:pt x="63" y="272"/>
                  </a:lnTo>
                  <a:lnTo>
                    <a:pt x="62" y="252"/>
                  </a:lnTo>
                  <a:lnTo>
                    <a:pt x="59" y="233"/>
                  </a:lnTo>
                  <a:lnTo>
                    <a:pt x="56" y="213"/>
                  </a:lnTo>
                  <a:lnTo>
                    <a:pt x="49" y="178"/>
                  </a:lnTo>
                  <a:lnTo>
                    <a:pt x="40" y="142"/>
                  </a:lnTo>
                  <a:lnTo>
                    <a:pt x="30" y="108"/>
                  </a:lnTo>
                  <a:lnTo>
                    <a:pt x="21" y="74"/>
                  </a:lnTo>
                  <a:lnTo>
                    <a:pt x="11" y="42"/>
                  </a:lnTo>
                  <a:lnTo>
                    <a:pt x="1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5"/>
                  </a:lnTo>
                  <a:lnTo>
                    <a:pt x="25" y="17"/>
                  </a:lnTo>
                  <a:lnTo>
                    <a:pt x="34" y="30"/>
                  </a:lnTo>
                  <a:lnTo>
                    <a:pt x="42" y="43"/>
                  </a:lnTo>
                  <a:lnTo>
                    <a:pt x="50" y="57"/>
                  </a:lnTo>
                  <a:lnTo>
                    <a:pt x="65" y="85"/>
                  </a:lnTo>
                  <a:lnTo>
                    <a:pt x="78" y="114"/>
                  </a:lnTo>
                  <a:lnTo>
                    <a:pt x="104" y="175"/>
                  </a:lnTo>
                  <a:lnTo>
                    <a:pt x="128" y="234"/>
                  </a:lnTo>
                  <a:lnTo>
                    <a:pt x="139" y="262"/>
                  </a:lnTo>
                  <a:lnTo>
                    <a:pt x="152" y="290"/>
                  </a:lnTo>
                  <a:lnTo>
                    <a:pt x="166" y="316"/>
                  </a:lnTo>
                  <a:lnTo>
                    <a:pt x="182" y="340"/>
                  </a:lnTo>
                  <a:lnTo>
                    <a:pt x="190" y="351"/>
                  </a:lnTo>
                  <a:lnTo>
                    <a:pt x="199" y="360"/>
                  </a:lnTo>
                  <a:lnTo>
                    <a:pt x="209" y="370"/>
                  </a:lnTo>
                  <a:lnTo>
                    <a:pt x="218" y="379"/>
                  </a:lnTo>
                  <a:lnTo>
                    <a:pt x="228" y="387"/>
                  </a:lnTo>
                  <a:lnTo>
                    <a:pt x="239" y="395"/>
                  </a:lnTo>
                  <a:lnTo>
                    <a:pt x="251" y="401"/>
                  </a:lnTo>
                  <a:lnTo>
                    <a:pt x="263" y="407"/>
                  </a:lnTo>
                  <a:lnTo>
                    <a:pt x="273" y="392"/>
                  </a:lnTo>
                  <a:lnTo>
                    <a:pt x="285" y="379"/>
                  </a:lnTo>
                  <a:lnTo>
                    <a:pt x="296" y="366"/>
                  </a:lnTo>
                  <a:lnTo>
                    <a:pt x="308" y="355"/>
                  </a:lnTo>
                  <a:lnTo>
                    <a:pt x="320" y="344"/>
                  </a:lnTo>
                  <a:lnTo>
                    <a:pt x="332" y="333"/>
                  </a:lnTo>
                  <a:lnTo>
                    <a:pt x="344" y="324"/>
                  </a:lnTo>
                  <a:lnTo>
                    <a:pt x="355" y="315"/>
                  </a:lnTo>
                  <a:lnTo>
                    <a:pt x="404" y="283"/>
                  </a:lnTo>
                  <a:lnTo>
                    <a:pt x="454" y="251"/>
                  </a:lnTo>
                  <a:lnTo>
                    <a:pt x="479" y="235"/>
                  </a:lnTo>
                  <a:lnTo>
                    <a:pt x="502" y="216"/>
                  </a:lnTo>
                  <a:lnTo>
                    <a:pt x="514" y="205"/>
                  </a:lnTo>
                  <a:lnTo>
                    <a:pt x="526" y="194"/>
                  </a:lnTo>
                  <a:lnTo>
                    <a:pt x="538" y="182"/>
                  </a:lnTo>
                  <a:lnTo>
                    <a:pt x="550" y="169"/>
                  </a:lnTo>
                  <a:lnTo>
                    <a:pt x="562" y="155"/>
                  </a:lnTo>
                  <a:lnTo>
                    <a:pt x="572" y="140"/>
                  </a:lnTo>
                  <a:lnTo>
                    <a:pt x="583" y="124"/>
                  </a:lnTo>
                  <a:lnTo>
                    <a:pt x="595" y="107"/>
                  </a:lnTo>
                  <a:lnTo>
                    <a:pt x="606" y="88"/>
                  </a:lnTo>
                  <a:lnTo>
                    <a:pt x="616" y="68"/>
                  </a:lnTo>
                  <a:lnTo>
                    <a:pt x="626" y="45"/>
                  </a:lnTo>
                  <a:lnTo>
                    <a:pt x="636" y="21"/>
                  </a:lnTo>
                  <a:lnTo>
                    <a:pt x="642" y="58"/>
                  </a:lnTo>
                  <a:lnTo>
                    <a:pt x="644" y="91"/>
                  </a:lnTo>
                  <a:lnTo>
                    <a:pt x="644" y="124"/>
                  </a:lnTo>
                  <a:lnTo>
                    <a:pt x="642" y="154"/>
                  </a:lnTo>
                  <a:lnTo>
                    <a:pt x="637" y="183"/>
                  </a:lnTo>
                  <a:lnTo>
                    <a:pt x="631" y="210"/>
                  </a:lnTo>
                  <a:lnTo>
                    <a:pt x="623" y="236"/>
                  </a:lnTo>
                  <a:lnTo>
                    <a:pt x="612" y="260"/>
                  </a:lnTo>
                  <a:lnTo>
                    <a:pt x="602" y="283"/>
                  </a:lnTo>
                  <a:lnTo>
                    <a:pt x="588" y="304"/>
                  </a:lnTo>
                  <a:lnTo>
                    <a:pt x="574" y="325"/>
                  </a:lnTo>
                  <a:lnTo>
                    <a:pt x="557" y="344"/>
                  </a:lnTo>
                  <a:lnTo>
                    <a:pt x="540" y="362"/>
                  </a:lnTo>
                  <a:lnTo>
                    <a:pt x="522" y="381"/>
                  </a:lnTo>
                  <a:lnTo>
                    <a:pt x="503" y="397"/>
                  </a:lnTo>
                  <a:lnTo>
                    <a:pt x="483" y="413"/>
                  </a:lnTo>
                  <a:lnTo>
                    <a:pt x="462" y="428"/>
                  </a:lnTo>
                  <a:lnTo>
                    <a:pt x="442" y="443"/>
                  </a:lnTo>
                  <a:lnTo>
                    <a:pt x="420" y="458"/>
                  </a:lnTo>
                  <a:lnTo>
                    <a:pt x="399" y="472"/>
                  </a:lnTo>
                  <a:lnTo>
                    <a:pt x="353" y="499"/>
                  </a:lnTo>
                  <a:lnTo>
                    <a:pt x="310" y="526"/>
                  </a:lnTo>
                  <a:lnTo>
                    <a:pt x="267" y="553"/>
                  </a:lnTo>
                  <a:lnTo>
                    <a:pt x="226" y="581"/>
                  </a:lnTo>
                  <a:lnTo>
                    <a:pt x="206" y="596"/>
                  </a:lnTo>
                  <a:lnTo>
                    <a:pt x="187" y="610"/>
                  </a:lnTo>
                  <a:lnTo>
                    <a:pt x="170" y="626"/>
                  </a:lnTo>
                  <a:lnTo>
                    <a:pt x="153" y="642"/>
                  </a:lnTo>
                  <a:lnTo>
                    <a:pt x="151" y="621"/>
                  </a:lnTo>
                  <a:lnTo>
                    <a:pt x="147" y="598"/>
                  </a:lnTo>
                  <a:lnTo>
                    <a:pt x="143" y="576"/>
                  </a:lnTo>
                  <a:lnTo>
                    <a:pt x="137" y="555"/>
                  </a:lnTo>
                  <a:lnTo>
                    <a:pt x="123" y="510"/>
                  </a:lnTo>
                  <a:lnTo>
                    <a:pt x="107" y="467"/>
                  </a:lnTo>
                  <a:lnTo>
                    <a:pt x="92" y="423"/>
                  </a:lnTo>
                  <a:lnTo>
                    <a:pt x="79" y="380"/>
                  </a:lnTo>
                  <a:lnTo>
                    <a:pt x="74" y="358"/>
                  </a:lnTo>
                  <a:lnTo>
                    <a:pt x="68" y="335"/>
                  </a:lnTo>
                  <a:lnTo>
                    <a:pt x="65" y="314"/>
                  </a:lnTo>
                  <a:lnTo>
                    <a:pt x="64" y="29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2877"/>
            <p:cNvSpPr>
              <a:spLocks/>
            </p:cNvSpPr>
            <p:nvPr/>
          </p:nvSpPr>
          <p:spPr bwMode="auto">
            <a:xfrm>
              <a:off x="7232967" y="1145797"/>
              <a:ext cx="200697" cy="175920"/>
            </a:xfrm>
            <a:custGeom>
              <a:avLst/>
              <a:gdLst>
                <a:gd name="T0" fmla="*/ 386 w 649"/>
                <a:gd name="T1" fmla="*/ 360 h 569"/>
                <a:gd name="T2" fmla="*/ 411 w 649"/>
                <a:gd name="T3" fmla="*/ 294 h 569"/>
                <a:gd name="T4" fmla="*/ 440 w 649"/>
                <a:gd name="T5" fmla="*/ 232 h 569"/>
                <a:gd name="T6" fmla="*/ 472 w 649"/>
                <a:gd name="T7" fmla="*/ 174 h 569"/>
                <a:gd name="T8" fmla="*/ 508 w 649"/>
                <a:gd name="T9" fmla="*/ 124 h 569"/>
                <a:gd name="T10" fmla="*/ 546 w 649"/>
                <a:gd name="T11" fmla="*/ 79 h 569"/>
                <a:gd name="T12" fmla="*/ 585 w 649"/>
                <a:gd name="T13" fmla="*/ 42 h 569"/>
                <a:gd name="T14" fmla="*/ 626 w 649"/>
                <a:gd name="T15" fmla="*/ 12 h 569"/>
                <a:gd name="T16" fmla="*/ 648 w 649"/>
                <a:gd name="T17" fmla="*/ 32 h 569"/>
                <a:gd name="T18" fmla="*/ 648 w 649"/>
                <a:gd name="T19" fmla="*/ 89 h 569"/>
                <a:gd name="T20" fmla="*/ 643 w 649"/>
                <a:gd name="T21" fmla="*/ 141 h 569"/>
                <a:gd name="T22" fmla="*/ 633 w 649"/>
                <a:gd name="T23" fmla="*/ 186 h 569"/>
                <a:gd name="T24" fmla="*/ 619 w 649"/>
                <a:gd name="T25" fmla="*/ 227 h 569"/>
                <a:gd name="T26" fmla="*/ 602 w 649"/>
                <a:gd name="T27" fmla="*/ 264 h 569"/>
                <a:gd name="T28" fmla="*/ 581 w 649"/>
                <a:gd name="T29" fmla="*/ 296 h 569"/>
                <a:gd name="T30" fmla="*/ 560 w 649"/>
                <a:gd name="T31" fmla="*/ 327 h 569"/>
                <a:gd name="T32" fmla="*/ 500 w 649"/>
                <a:gd name="T33" fmla="*/ 395 h 569"/>
                <a:gd name="T34" fmla="*/ 443 w 649"/>
                <a:gd name="T35" fmla="*/ 459 h 569"/>
                <a:gd name="T36" fmla="*/ 424 w 649"/>
                <a:gd name="T37" fmla="*/ 488 h 569"/>
                <a:gd name="T38" fmla="*/ 406 w 649"/>
                <a:gd name="T39" fmla="*/ 518 h 569"/>
                <a:gd name="T40" fmla="*/ 392 w 649"/>
                <a:gd name="T41" fmla="*/ 551 h 569"/>
                <a:gd name="T42" fmla="*/ 342 w 649"/>
                <a:gd name="T43" fmla="*/ 566 h 569"/>
                <a:gd name="T44" fmla="*/ 328 w 649"/>
                <a:gd name="T45" fmla="*/ 505 h 569"/>
                <a:gd name="T46" fmla="*/ 306 w 649"/>
                <a:gd name="T47" fmla="*/ 444 h 569"/>
                <a:gd name="T48" fmla="*/ 277 w 649"/>
                <a:gd name="T49" fmla="*/ 384 h 569"/>
                <a:gd name="T50" fmla="*/ 239 w 649"/>
                <a:gd name="T51" fmla="*/ 324 h 569"/>
                <a:gd name="T52" fmla="*/ 193 w 649"/>
                <a:gd name="T53" fmla="*/ 265 h 569"/>
                <a:gd name="T54" fmla="*/ 138 w 649"/>
                <a:gd name="T55" fmla="*/ 206 h 569"/>
                <a:gd name="T56" fmla="*/ 74 w 649"/>
                <a:gd name="T57" fmla="*/ 146 h 569"/>
                <a:gd name="T58" fmla="*/ 0 w 649"/>
                <a:gd name="T59" fmla="*/ 88 h 569"/>
                <a:gd name="T60" fmla="*/ 27 w 649"/>
                <a:gd name="T61" fmla="*/ 83 h 569"/>
                <a:gd name="T62" fmla="*/ 58 w 649"/>
                <a:gd name="T63" fmla="*/ 85 h 569"/>
                <a:gd name="T64" fmla="*/ 75 w 649"/>
                <a:gd name="T65" fmla="*/ 90 h 569"/>
                <a:gd name="T66" fmla="*/ 92 w 649"/>
                <a:gd name="T67" fmla="*/ 98 h 569"/>
                <a:gd name="T68" fmla="*/ 133 w 649"/>
                <a:gd name="T69" fmla="*/ 123 h 569"/>
                <a:gd name="T70" fmla="*/ 181 w 649"/>
                <a:gd name="T71" fmla="*/ 162 h 569"/>
                <a:gd name="T72" fmla="*/ 236 w 649"/>
                <a:gd name="T73" fmla="*/ 220 h 569"/>
                <a:gd name="T74" fmla="*/ 300 w 649"/>
                <a:gd name="T75" fmla="*/ 296 h 569"/>
                <a:gd name="T76" fmla="*/ 374 w 649"/>
                <a:gd name="T77" fmla="*/ 39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9" h="569">
                  <a:moveTo>
                    <a:pt x="374" y="396"/>
                  </a:moveTo>
                  <a:lnTo>
                    <a:pt x="386" y="360"/>
                  </a:lnTo>
                  <a:lnTo>
                    <a:pt x="398" y="327"/>
                  </a:lnTo>
                  <a:lnTo>
                    <a:pt x="411" y="294"/>
                  </a:lnTo>
                  <a:lnTo>
                    <a:pt x="425" y="262"/>
                  </a:lnTo>
                  <a:lnTo>
                    <a:pt x="440" y="232"/>
                  </a:lnTo>
                  <a:lnTo>
                    <a:pt x="456" y="202"/>
                  </a:lnTo>
                  <a:lnTo>
                    <a:pt x="472" y="174"/>
                  </a:lnTo>
                  <a:lnTo>
                    <a:pt x="491" y="148"/>
                  </a:lnTo>
                  <a:lnTo>
                    <a:pt x="508" y="124"/>
                  </a:lnTo>
                  <a:lnTo>
                    <a:pt x="526" y="101"/>
                  </a:lnTo>
                  <a:lnTo>
                    <a:pt x="546" y="79"/>
                  </a:lnTo>
                  <a:lnTo>
                    <a:pt x="565" y="60"/>
                  </a:lnTo>
                  <a:lnTo>
                    <a:pt x="585" y="42"/>
                  </a:lnTo>
                  <a:lnTo>
                    <a:pt x="605" y="26"/>
                  </a:lnTo>
                  <a:lnTo>
                    <a:pt x="626" y="12"/>
                  </a:lnTo>
                  <a:lnTo>
                    <a:pt x="646" y="0"/>
                  </a:lnTo>
                  <a:lnTo>
                    <a:pt x="648" y="32"/>
                  </a:lnTo>
                  <a:lnTo>
                    <a:pt x="649" y="61"/>
                  </a:lnTo>
                  <a:lnTo>
                    <a:pt x="648" y="89"/>
                  </a:lnTo>
                  <a:lnTo>
                    <a:pt x="646" y="116"/>
                  </a:lnTo>
                  <a:lnTo>
                    <a:pt x="643" y="141"/>
                  </a:lnTo>
                  <a:lnTo>
                    <a:pt x="639" y="165"/>
                  </a:lnTo>
                  <a:lnTo>
                    <a:pt x="633" y="186"/>
                  </a:lnTo>
                  <a:lnTo>
                    <a:pt x="627" y="208"/>
                  </a:lnTo>
                  <a:lnTo>
                    <a:pt x="619" y="227"/>
                  </a:lnTo>
                  <a:lnTo>
                    <a:pt x="611" y="247"/>
                  </a:lnTo>
                  <a:lnTo>
                    <a:pt x="602" y="264"/>
                  </a:lnTo>
                  <a:lnTo>
                    <a:pt x="592" y="281"/>
                  </a:lnTo>
                  <a:lnTo>
                    <a:pt x="581" y="296"/>
                  </a:lnTo>
                  <a:lnTo>
                    <a:pt x="571" y="313"/>
                  </a:lnTo>
                  <a:lnTo>
                    <a:pt x="560" y="327"/>
                  </a:lnTo>
                  <a:lnTo>
                    <a:pt x="548" y="341"/>
                  </a:lnTo>
                  <a:lnTo>
                    <a:pt x="500" y="395"/>
                  </a:lnTo>
                  <a:lnTo>
                    <a:pt x="454" y="447"/>
                  </a:lnTo>
                  <a:lnTo>
                    <a:pt x="443" y="459"/>
                  </a:lnTo>
                  <a:lnTo>
                    <a:pt x="433" y="474"/>
                  </a:lnTo>
                  <a:lnTo>
                    <a:pt x="424" y="488"/>
                  </a:lnTo>
                  <a:lnTo>
                    <a:pt x="415" y="503"/>
                  </a:lnTo>
                  <a:lnTo>
                    <a:pt x="406" y="518"/>
                  </a:lnTo>
                  <a:lnTo>
                    <a:pt x="399" y="534"/>
                  </a:lnTo>
                  <a:lnTo>
                    <a:pt x="392" y="551"/>
                  </a:lnTo>
                  <a:lnTo>
                    <a:pt x="388" y="569"/>
                  </a:lnTo>
                  <a:lnTo>
                    <a:pt x="342" y="566"/>
                  </a:lnTo>
                  <a:lnTo>
                    <a:pt x="336" y="536"/>
                  </a:lnTo>
                  <a:lnTo>
                    <a:pt x="328" y="505"/>
                  </a:lnTo>
                  <a:lnTo>
                    <a:pt x="318" y="475"/>
                  </a:lnTo>
                  <a:lnTo>
                    <a:pt x="306" y="444"/>
                  </a:lnTo>
                  <a:lnTo>
                    <a:pt x="293" y="414"/>
                  </a:lnTo>
                  <a:lnTo>
                    <a:pt x="277" y="384"/>
                  </a:lnTo>
                  <a:lnTo>
                    <a:pt x="258" y="355"/>
                  </a:lnTo>
                  <a:lnTo>
                    <a:pt x="239" y="324"/>
                  </a:lnTo>
                  <a:lnTo>
                    <a:pt x="216" y="294"/>
                  </a:lnTo>
                  <a:lnTo>
                    <a:pt x="193" y="265"/>
                  </a:lnTo>
                  <a:lnTo>
                    <a:pt x="166" y="235"/>
                  </a:lnTo>
                  <a:lnTo>
                    <a:pt x="138" y="206"/>
                  </a:lnTo>
                  <a:lnTo>
                    <a:pt x="106" y="177"/>
                  </a:lnTo>
                  <a:lnTo>
                    <a:pt x="74" y="146"/>
                  </a:lnTo>
                  <a:lnTo>
                    <a:pt x="38" y="117"/>
                  </a:lnTo>
                  <a:lnTo>
                    <a:pt x="0" y="88"/>
                  </a:lnTo>
                  <a:lnTo>
                    <a:pt x="13" y="85"/>
                  </a:lnTo>
                  <a:lnTo>
                    <a:pt x="27" y="83"/>
                  </a:lnTo>
                  <a:lnTo>
                    <a:pt x="42" y="83"/>
                  </a:lnTo>
                  <a:lnTo>
                    <a:pt x="58" y="85"/>
                  </a:lnTo>
                  <a:lnTo>
                    <a:pt x="66" y="87"/>
                  </a:lnTo>
                  <a:lnTo>
                    <a:pt x="75" y="90"/>
                  </a:lnTo>
                  <a:lnTo>
                    <a:pt x="84" y="93"/>
                  </a:lnTo>
                  <a:lnTo>
                    <a:pt x="92" y="98"/>
                  </a:lnTo>
                  <a:lnTo>
                    <a:pt x="112" y="108"/>
                  </a:lnTo>
                  <a:lnTo>
                    <a:pt x="133" y="123"/>
                  </a:lnTo>
                  <a:lnTo>
                    <a:pt x="156" y="140"/>
                  </a:lnTo>
                  <a:lnTo>
                    <a:pt x="181" y="162"/>
                  </a:lnTo>
                  <a:lnTo>
                    <a:pt x="207" y="188"/>
                  </a:lnTo>
                  <a:lnTo>
                    <a:pt x="236" y="220"/>
                  </a:lnTo>
                  <a:lnTo>
                    <a:pt x="267" y="255"/>
                  </a:lnTo>
                  <a:lnTo>
                    <a:pt x="300" y="296"/>
                  </a:lnTo>
                  <a:lnTo>
                    <a:pt x="336" y="343"/>
                  </a:lnTo>
                  <a:lnTo>
                    <a:pt x="374" y="396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2878"/>
            <p:cNvSpPr>
              <a:spLocks/>
            </p:cNvSpPr>
            <p:nvPr/>
          </p:nvSpPr>
          <p:spPr bwMode="auto">
            <a:xfrm>
              <a:off x="7200757" y="1041732"/>
              <a:ext cx="195742" cy="175920"/>
            </a:xfrm>
            <a:custGeom>
              <a:avLst/>
              <a:gdLst>
                <a:gd name="T0" fmla="*/ 438 w 631"/>
                <a:gd name="T1" fmla="*/ 377 h 568"/>
                <a:gd name="T2" fmla="*/ 445 w 631"/>
                <a:gd name="T3" fmla="*/ 315 h 568"/>
                <a:gd name="T4" fmla="*/ 458 w 631"/>
                <a:gd name="T5" fmla="*/ 260 h 568"/>
                <a:gd name="T6" fmla="*/ 476 w 631"/>
                <a:gd name="T7" fmla="*/ 210 h 568"/>
                <a:gd name="T8" fmla="*/ 500 w 631"/>
                <a:gd name="T9" fmla="*/ 162 h 568"/>
                <a:gd name="T10" fmla="*/ 528 w 631"/>
                <a:gd name="T11" fmla="*/ 118 h 568"/>
                <a:gd name="T12" fmla="*/ 575 w 631"/>
                <a:gd name="T13" fmla="*/ 49 h 568"/>
                <a:gd name="T14" fmla="*/ 618 w 631"/>
                <a:gd name="T15" fmla="*/ 37 h 568"/>
                <a:gd name="T16" fmla="*/ 627 w 631"/>
                <a:gd name="T17" fmla="*/ 102 h 568"/>
                <a:gd name="T18" fmla="*/ 631 w 631"/>
                <a:gd name="T19" fmla="*/ 159 h 568"/>
                <a:gd name="T20" fmla="*/ 629 w 631"/>
                <a:gd name="T21" fmla="*/ 208 h 568"/>
                <a:gd name="T22" fmla="*/ 624 w 631"/>
                <a:gd name="T23" fmla="*/ 251 h 568"/>
                <a:gd name="T24" fmla="*/ 615 w 631"/>
                <a:gd name="T25" fmla="*/ 288 h 568"/>
                <a:gd name="T26" fmla="*/ 604 w 631"/>
                <a:gd name="T27" fmla="*/ 320 h 568"/>
                <a:gd name="T28" fmla="*/ 588 w 631"/>
                <a:gd name="T29" fmla="*/ 349 h 568"/>
                <a:gd name="T30" fmla="*/ 547 w 631"/>
                <a:gd name="T31" fmla="*/ 411 h 568"/>
                <a:gd name="T32" fmla="*/ 506 w 631"/>
                <a:gd name="T33" fmla="*/ 467 h 568"/>
                <a:gd name="T34" fmla="*/ 493 w 631"/>
                <a:gd name="T35" fmla="*/ 492 h 568"/>
                <a:gd name="T36" fmla="*/ 482 w 631"/>
                <a:gd name="T37" fmla="*/ 520 h 568"/>
                <a:gd name="T38" fmla="*/ 474 w 631"/>
                <a:gd name="T39" fmla="*/ 550 h 568"/>
                <a:gd name="T40" fmla="*/ 450 w 631"/>
                <a:gd name="T41" fmla="*/ 568 h 568"/>
                <a:gd name="T42" fmla="*/ 443 w 631"/>
                <a:gd name="T43" fmla="*/ 531 h 568"/>
                <a:gd name="T44" fmla="*/ 429 w 631"/>
                <a:gd name="T45" fmla="*/ 498 h 568"/>
                <a:gd name="T46" fmla="*/ 410 w 631"/>
                <a:gd name="T47" fmla="*/ 469 h 568"/>
                <a:gd name="T48" fmla="*/ 386 w 631"/>
                <a:gd name="T49" fmla="*/ 443 h 568"/>
                <a:gd name="T50" fmla="*/ 359 w 631"/>
                <a:gd name="T51" fmla="*/ 420 h 568"/>
                <a:gd name="T52" fmla="*/ 329 w 631"/>
                <a:gd name="T53" fmla="*/ 400 h 568"/>
                <a:gd name="T54" fmla="*/ 263 w 631"/>
                <a:gd name="T55" fmla="*/ 363 h 568"/>
                <a:gd name="T56" fmla="*/ 121 w 631"/>
                <a:gd name="T57" fmla="*/ 294 h 568"/>
                <a:gd name="T58" fmla="*/ 86 w 631"/>
                <a:gd name="T59" fmla="*/ 275 h 568"/>
                <a:gd name="T60" fmla="*/ 55 w 631"/>
                <a:gd name="T61" fmla="*/ 253 h 568"/>
                <a:gd name="T62" fmla="*/ 26 w 631"/>
                <a:gd name="T63" fmla="*/ 228 h 568"/>
                <a:gd name="T64" fmla="*/ 0 w 631"/>
                <a:gd name="T65" fmla="*/ 200 h 568"/>
                <a:gd name="T66" fmla="*/ 64 w 631"/>
                <a:gd name="T67" fmla="*/ 209 h 568"/>
                <a:gd name="T68" fmla="*/ 126 w 631"/>
                <a:gd name="T69" fmla="*/ 221 h 568"/>
                <a:gd name="T70" fmla="*/ 186 w 631"/>
                <a:gd name="T71" fmla="*/ 238 h 568"/>
                <a:gd name="T72" fmla="*/ 242 w 631"/>
                <a:gd name="T73" fmla="*/ 260 h 568"/>
                <a:gd name="T74" fmla="*/ 296 w 631"/>
                <a:gd name="T75" fmla="*/ 288 h 568"/>
                <a:gd name="T76" fmla="*/ 348 w 631"/>
                <a:gd name="T77" fmla="*/ 322 h 568"/>
                <a:gd name="T78" fmla="*/ 395 w 631"/>
                <a:gd name="T79" fmla="*/ 362 h 568"/>
                <a:gd name="T80" fmla="*/ 438 w 631"/>
                <a:gd name="T81" fmla="*/ 41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1" h="568">
                  <a:moveTo>
                    <a:pt x="438" y="411"/>
                  </a:moveTo>
                  <a:lnTo>
                    <a:pt x="438" y="377"/>
                  </a:lnTo>
                  <a:lnTo>
                    <a:pt x="440" y="345"/>
                  </a:lnTo>
                  <a:lnTo>
                    <a:pt x="445" y="315"/>
                  </a:lnTo>
                  <a:lnTo>
                    <a:pt x="450" y="287"/>
                  </a:lnTo>
                  <a:lnTo>
                    <a:pt x="458" y="260"/>
                  </a:lnTo>
                  <a:lnTo>
                    <a:pt x="466" y="234"/>
                  </a:lnTo>
                  <a:lnTo>
                    <a:pt x="476" y="210"/>
                  </a:lnTo>
                  <a:lnTo>
                    <a:pt x="487" y="186"/>
                  </a:lnTo>
                  <a:lnTo>
                    <a:pt x="500" y="162"/>
                  </a:lnTo>
                  <a:lnTo>
                    <a:pt x="513" y="140"/>
                  </a:lnTo>
                  <a:lnTo>
                    <a:pt x="528" y="118"/>
                  </a:lnTo>
                  <a:lnTo>
                    <a:pt x="543" y="95"/>
                  </a:lnTo>
                  <a:lnTo>
                    <a:pt x="575" y="49"/>
                  </a:lnTo>
                  <a:lnTo>
                    <a:pt x="610" y="0"/>
                  </a:lnTo>
                  <a:lnTo>
                    <a:pt x="618" y="37"/>
                  </a:lnTo>
                  <a:lnTo>
                    <a:pt x="623" y="71"/>
                  </a:lnTo>
                  <a:lnTo>
                    <a:pt x="627" y="102"/>
                  </a:lnTo>
                  <a:lnTo>
                    <a:pt x="629" y="131"/>
                  </a:lnTo>
                  <a:lnTo>
                    <a:pt x="631" y="159"/>
                  </a:lnTo>
                  <a:lnTo>
                    <a:pt x="631" y="184"/>
                  </a:lnTo>
                  <a:lnTo>
                    <a:pt x="629" y="208"/>
                  </a:lnTo>
                  <a:lnTo>
                    <a:pt x="627" y="230"/>
                  </a:lnTo>
                  <a:lnTo>
                    <a:pt x="624" y="251"/>
                  </a:lnTo>
                  <a:lnTo>
                    <a:pt x="620" y="270"/>
                  </a:lnTo>
                  <a:lnTo>
                    <a:pt x="615" y="288"/>
                  </a:lnTo>
                  <a:lnTo>
                    <a:pt x="609" y="305"/>
                  </a:lnTo>
                  <a:lnTo>
                    <a:pt x="604" y="320"/>
                  </a:lnTo>
                  <a:lnTo>
                    <a:pt x="596" y="335"/>
                  </a:lnTo>
                  <a:lnTo>
                    <a:pt x="588" y="349"/>
                  </a:lnTo>
                  <a:lnTo>
                    <a:pt x="581" y="362"/>
                  </a:lnTo>
                  <a:lnTo>
                    <a:pt x="547" y="411"/>
                  </a:lnTo>
                  <a:lnTo>
                    <a:pt x="515" y="455"/>
                  </a:lnTo>
                  <a:lnTo>
                    <a:pt x="506" y="467"/>
                  </a:lnTo>
                  <a:lnTo>
                    <a:pt x="500" y="480"/>
                  </a:lnTo>
                  <a:lnTo>
                    <a:pt x="493" y="492"/>
                  </a:lnTo>
                  <a:lnTo>
                    <a:pt x="487" y="506"/>
                  </a:lnTo>
                  <a:lnTo>
                    <a:pt x="482" y="520"/>
                  </a:lnTo>
                  <a:lnTo>
                    <a:pt x="477" y="534"/>
                  </a:lnTo>
                  <a:lnTo>
                    <a:pt x="474" y="550"/>
                  </a:lnTo>
                  <a:lnTo>
                    <a:pt x="471" y="567"/>
                  </a:lnTo>
                  <a:lnTo>
                    <a:pt x="450" y="568"/>
                  </a:lnTo>
                  <a:lnTo>
                    <a:pt x="447" y="549"/>
                  </a:lnTo>
                  <a:lnTo>
                    <a:pt x="443" y="531"/>
                  </a:lnTo>
                  <a:lnTo>
                    <a:pt x="436" y="514"/>
                  </a:lnTo>
                  <a:lnTo>
                    <a:pt x="429" y="498"/>
                  </a:lnTo>
                  <a:lnTo>
                    <a:pt x="420" y="483"/>
                  </a:lnTo>
                  <a:lnTo>
                    <a:pt x="410" y="469"/>
                  </a:lnTo>
                  <a:lnTo>
                    <a:pt x="398" y="456"/>
                  </a:lnTo>
                  <a:lnTo>
                    <a:pt x="386" y="443"/>
                  </a:lnTo>
                  <a:lnTo>
                    <a:pt x="374" y="431"/>
                  </a:lnTo>
                  <a:lnTo>
                    <a:pt x="359" y="420"/>
                  </a:lnTo>
                  <a:lnTo>
                    <a:pt x="345" y="410"/>
                  </a:lnTo>
                  <a:lnTo>
                    <a:pt x="329" y="400"/>
                  </a:lnTo>
                  <a:lnTo>
                    <a:pt x="297" y="382"/>
                  </a:lnTo>
                  <a:lnTo>
                    <a:pt x="263" y="363"/>
                  </a:lnTo>
                  <a:lnTo>
                    <a:pt x="191" y="330"/>
                  </a:lnTo>
                  <a:lnTo>
                    <a:pt x="121" y="294"/>
                  </a:lnTo>
                  <a:lnTo>
                    <a:pt x="104" y="284"/>
                  </a:lnTo>
                  <a:lnTo>
                    <a:pt x="86" y="275"/>
                  </a:lnTo>
                  <a:lnTo>
                    <a:pt x="70" y="264"/>
                  </a:lnTo>
                  <a:lnTo>
                    <a:pt x="55" y="253"/>
                  </a:lnTo>
                  <a:lnTo>
                    <a:pt x="40" y="240"/>
                  </a:lnTo>
                  <a:lnTo>
                    <a:pt x="26" y="228"/>
                  </a:lnTo>
                  <a:lnTo>
                    <a:pt x="13" y="214"/>
                  </a:lnTo>
                  <a:lnTo>
                    <a:pt x="0" y="200"/>
                  </a:lnTo>
                  <a:lnTo>
                    <a:pt x="32" y="203"/>
                  </a:lnTo>
                  <a:lnTo>
                    <a:pt x="64" y="209"/>
                  </a:lnTo>
                  <a:lnTo>
                    <a:pt x="95" y="214"/>
                  </a:lnTo>
                  <a:lnTo>
                    <a:pt x="126" y="221"/>
                  </a:lnTo>
                  <a:lnTo>
                    <a:pt x="155" y="228"/>
                  </a:lnTo>
                  <a:lnTo>
                    <a:pt x="186" y="238"/>
                  </a:lnTo>
                  <a:lnTo>
                    <a:pt x="214" y="248"/>
                  </a:lnTo>
                  <a:lnTo>
                    <a:pt x="242" y="260"/>
                  </a:lnTo>
                  <a:lnTo>
                    <a:pt x="270" y="274"/>
                  </a:lnTo>
                  <a:lnTo>
                    <a:pt x="296" y="288"/>
                  </a:lnTo>
                  <a:lnTo>
                    <a:pt x="322" y="304"/>
                  </a:lnTo>
                  <a:lnTo>
                    <a:pt x="348" y="322"/>
                  </a:lnTo>
                  <a:lnTo>
                    <a:pt x="371" y="342"/>
                  </a:lnTo>
                  <a:lnTo>
                    <a:pt x="395" y="362"/>
                  </a:lnTo>
                  <a:lnTo>
                    <a:pt x="417" y="386"/>
                  </a:lnTo>
                  <a:lnTo>
                    <a:pt x="438" y="41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2879"/>
            <p:cNvSpPr>
              <a:spLocks/>
            </p:cNvSpPr>
            <p:nvPr/>
          </p:nvSpPr>
          <p:spPr bwMode="auto">
            <a:xfrm>
              <a:off x="7111558" y="948816"/>
              <a:ext cx="222997" cy="159815"/>
            </a:xfrm>
            <a:custGeom>
              <a:avLst/>
              <a:gdLst>
                <a:gd name="T0" fmla="*/ 550 w 719"/>
                <a:gd name="T1" fmla="*/ 344 h 520"/>
                <a:gd name="T2" fmla="*/ 545 w 719"/>
                <a:gd name="T3" fmla="*/ 285 h 520"/>
                <a:gd name="T4" fmla="*/ 545 w 719"/>
                <a:gd name="T5" fmla="*/ 234 h 520"/>
                <a:gd name="T6" fmla="*/ 550 w 719"/>
                <a:gd name="T7" fmla="*/ 190 h 520"/>
                <a:gd name="T8" fmla="*/ 561 w 719"/>
                <a:gd name="T9" fmla="*/ 149 h 520"/>
                <a:gd name="T10" fmla="*/ 577 w 719"/>
                <a:gd name="T11" fmla="*/ 109 h 520"/>
                <a:gd name="T12" fmla="*/ 613 w 719"/>
                <a:gd name="T13" fmla="*/ 48 h 520"/>
                <a:gd name="T14" fmla="*/ 657 w 719"/>
                <a:gd name="T15" fmla="*/ 25 h 520"/>
                <a:gd name="T16" fmla="*/ 680 w 719"/>
                <a:gd name="T17" fmla="*/ 70 h 520"/>
                <a:gd name="T18" fmla="*/ 697 w 719"/>
                <a:gd name="T19" fmla="*/ 112 h 520"/>
                <a:gd name="T20" fmla="*/ 709 w 719"/>
                <a:gd name="T21" fmla="*/ 150 h 520"/>
                <a:gd name="T22" fmla="*/ 715 w 719"/>
                <a:gd name="T23" fmla="*/ 186 h 520"/>
                <a:gd name="T24" fmla="*/ 719 w 719"/>
                <a:gd name="T25" fmla="*/ 217 h 520"/>
                <a:gd name="T26" fmla="*/ 718 w 719"/>
                <a:gd name="T27" fmla="*/ 247 h 520"/>
                <a:gd name="T28" fmla="*/ 714 w 719"/>
                <a:gd name="T29" fmla="*/ 276 h 520"/>
                <a:gd name="T30" fmla="*/ 698 w 719"/>
                <a:gd name="T31" fmla="*/ 341 h 520"/>
                <a:gd name="T32" fmla="*/ 677 w 719"/>
                <a:gd name="T33" fmla="*/ 420 h 520"/>
                <a:gd name="T34" fmla="*/ 670 w 719"/>
                <a:gd name="T35" fmla="*/ 463 h 520"/>
                <a:gd name="T36" fmla="*/ 669 w 719"/>
                <a:gd name="T37" fmla="*/ 495 h 520"/>
                <a:gd name="T38" fmla="*/ 652 w 719"/>
                <a:gd name="T39" fmla="*/ 520 h 520"/>
                <a:gd name="T40" fmla="*/ 629 w 719"/>
                <a:gd name="T41" fmla="*/ 496 h 520"/>
                <a:gd name="T42" fmla="*/ 601 w 719"/>
                <a:gd name="T43" fmla="*/ 476 h 520"/>
                <a:gd name="T44" fmla="*/ 567 w 719"/>
                <a:gd name="T45" fmla="*/ 460 h 520"/>
                <a:gd name="T46" fmla="*/ 530 w 719"/>
                <a:gd name="T47" fmla="*/ 446 h 520"/>
                <a:gd name="T48" fmla="*/ 444 w 719"/>
                <a:gd name="T49" fmla="*/ 425 h 520"/>
                <a:gd name="T50" fmla="*/ 349 w 719"/>
                <a:gd name="T51" fmla="*/ 403 h 520"/>
                <a:gd name="T52" fmla="*/ 251 w 719"/>
                <a:gd name="T53" fmla="*/ 376 h 520"/>
                <a:gd name="T54" fmla="*/ 204 w 719"/>
                <a:gd name="T55" fmla="*/ 360 h 520"/>
                <a:gd name="T56" fmla="*/ 157 w 719"/>
                <a:gd name="T57" fmla="*/ 338 h 520"/>
                <a:gd name="T58" fmla="*/ 113 w 719"/>
                <a:gd name="T59" fmla="*/ 313 h 520"/>
                <a:gd name="T60" fmla="*/ 72 w 719"/>
                <a:gd name="T61" fmla="*/ 283 h 520"/>
                <a:gd name="T62" fmla="*/ 34 w 719"/>
                <a:gd name="T63" fmla="*/ 246 h 520"/>
                <a:gd name="T64" fmla="*/ 0 w 719"/>
                <a:gd name="T65" fmla="*/ 203 h 520"/>
                <a:gd name="T66" fmla="*/ 66 w 719"/>
                <a:gd name="T67" fmla="*/ 212 h 520"/>
                <a:gd name="T68" fmla="*/ 134 w 719"/>
                <a:gd name="T69" fmla="*/ 223 h 520"/>
                <a:gd name="T70" fmla="*/ 204 w 719"/>
                <a:gd name="T71" fmla="*/ 238 h 520"/>
                <a:gd name="T72" fmla="*/ 273 w 719"/>
                <a:gd name="T73" fmla="*/ 256 h 520"/>
                <a:gd name="T74" fmla="*/ 344 w 719"/>
                <a:gd name="T75" fmla="*/ 279 h 520"/>
                <a:gd name="T76" fmla="*/ 414 w 719"/>
                <a:gd name="T77" fmla="*/ 307 h 520"/>
                <a:gd name="T78" fmla="*/ 485 w 719"/>
                <a:gd name="T79" fmla="*/ 339 h 520"/>
                <a:gd name="T80" fmla="*/ 556 w 719"/>
                <a:gd name="T81" fmla="*/ 37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9" h="520">
                  <a:moveTo>
                    <a:pt x="556" y="378"/>
                  </a:moveTo>
                  <a:lnTo>
                    <a:pt x="550" y="344"/>
                  </a:lnTo>
                  <a:lnTo>
                    <a:pt x="547" y="313"/>
                  </a:lnTo>
                  <a:lnTo>
                    <a:pt x="545" y="285"/>
                  </a:lnTo>
                  <a:lnTo>
                    <a:pt x="544" y="258"/>
                  </a:lnTo>
                  <a:lnTo>
                    <a:pt x="545" y="234"/>
                  </a:lnTo>
                  <a:lnTo>
                    <a:pt x="546" y="212"/>
                  </a:lnTo>
                  <a:lnTo>
                    <a:pt x="550" y="190"/>
                  </a:lnTo>
                  <a:lnTo>
                    <a:pt x="555" y="169"/>
                  </a:lnTo>
                  <a:lnTo>
                    <a:pt x="561" y="149"/>
                  </a:lnTo>
                  <a:lnTo>
                    <a:pt x="569" y="130"/>
                  </a:lnTo>
                  <a:lnTo>
                    <a:pt x="577" y="109"/>
                  </a:lnTo>
                  <a:lnTo>
                    <a:pt x="588" y="90"/>
                  </a:lnTo>
                  <a:lnTo>
                    <a:pt x="613" y="48"/>
                  </a:lnTo>
                  <a:lnTo>
                    <a:pt x="643" y="0"/>
                  </a:lnTo>
                  <a:lnTo>
                    <a:pt x="657" y="25"/>
                  </a:lnTo>
                  <a:lnTo>
                    <a:pt x="669" y="49"/>
                  </a:lnTo>
                  <a:lnTo>
                    <a:pt x="680" y="70"/>
                  </a:lnTo>
                  <a:lnTo>
                    <a:pt x="690" y="92"/>
                  </a:lnTo>
                  <a:lnTo>
                    <a:pt x="697" y="112"/>
                  </a:lnTo>
                  <a:lnTo>
                    <a:pt x="704" y="132"/>
                  </a:lnTo>
                  <a:lnTo>
                    <a:pt x="709" y="150"/>
                  </a:lnTo>
                  <a:lnTo>
                    <a:pt x="712" y="169"/>
                  </a:lnTo>
                  <a:lnTo>
                    <a:pt x="715" y="186"/>
                  </a:lnTo>
                  <a:lnTo>
                    <a:pt x="718" y="202"/>
                  </a:lnTo>
                  <a:lnTo>
                    <a:pt x="719" y="217"/>
                  </a:lnTo>
                  <a:lnTo>
                    <a:pt x="719" y="232"/>
                  </a:lnTo>
                  <a:lnTo>
                    <a:pt x="718" y="247"/>
                  </a:lnTo>
                  <a:lnTo>
                    <a:pt x="717" y="261"/>
                  </a:lnTo>
                  <a:lnTo>
                    <a:pt x="714" y="276"/>
                  </a:lnTo>
                  <a:lnTo>
                    <a:pt x="712" y="290"/>
                  </a:lnTo>
                  <a:lnTo>
                    <a:pt x="698" y="341"/>
                  </a:lnTo>
                  <a:lnTo>
                    <a:pt x="683" y="393"/>
                  </a:lnTo>
                  <a:lnTo>
                    <a:pt x="677" y="420"/>
                  </a:lnTo>
                  <a:lnTo>
                    <a:pt x="672" y="448"/>
                  </a:lnTo>
                  <a:lnTo>
                    <a:pt x="670" y="463"/>
                  </a:lnTo>
                  <a:lnTo>
                    <a:pt x="669" y="479"/>
                  </a:lnTo>
                  <a:lnTo>
                    <a:pt x="669" y="495"/>
                  </a:lnTo>
                  <a:lnTo>
                    <a:pt x="669" y="511"/>
                  </a:lnTo>
                  <a:lnTo>
                    <a:pt x="652" y="520"/>
                  </a:lnTo>
                  <a:lnTo>
                    <a:pt x="641" y="507"/>
                  </a:lnTo>
                  <a:lnTo>
                    <a:pt x="629" y="496"/>
                  </a:lnTo>
                  <a:lnTo>
                    <a:pt x="616" y="485"/>
                  </a:lnTo>
                  <a:lnTo>
                    <a:pt x="601" y="476"/>
                  </a:lnTo>
                  <a:lnTo>
                    <a:pt x="585" y="468"/>
                  </a:lnTo>
                  <a:lnTo>
                    <a:pt x="567" y="460"/>
                  </a:lnTo>
                  <a:lnTo>
                    <a:pt x="549" y="453"/>
                  </a:lnTo>
                  <a:lnTo>
                    <a:pt x="530" y="446"/>
                  </a:lnTo>
                  <a:lnTo>
                    <a:pt x="489" y="434"/>
                  </a:lnTo>
                  <a:lnTo>
                    <a:pt x="444" y="425"/>
                  </a:lnTo>
                  <a:lnTo>
                    <a:pt x="398" y="414"/>
                  </a:lnTo>
                  <a:lnTo>
                    <a:pt x="349" y="403"/>
                  </a:lnTo>
                  <a:lnTo>
                    <a:pt x="301" y="391"/>
                  </a:lnTo>
                  <a:lnTo>
                    <a:pt x="251" y="376"/>
                  </a:lnTo>
                  <a:lnTo>
                    <a:pt x="227" y="368"/>
                  </a:lnTo>
                  <a:lnTo>
                    <a:pt x="204" y="360"/>
                  </a:lnTo>
                  <a:lnTo>
                    <a:pt x="180" y="349"/>
                  </a:lnTo>
                  <a:lnTo>
                    <a:pt x="157" y="338"/>
                  </a:lnTo>
                  <a:lnTo>
                    <a:pt x="134" y="326"/>
                  </a:lnTo>
                  <a:lnTo>
                    <a:pt x="113" y="313"/>
                  </a:lnTo>
                  <a:lnTo>
                    <a:pt x="91" y="299"/>
                  </a:lnTo>
                  <a:lnTo>
                    <a:pt x="72" y="283"/>
                  </a:lnTo>
                  <a:lnTo>
                    <a:pt x="52" y="266"/>
                  </a:lnTo>
                  <a:lnTo>
                    <a:pt x="34" y="246"/>
                  </a:lnTo>
                  <a:lnTo>
                    <a:pt x="17" y="226"/>
                  </a:lnTo>
                  <a:lnTo>
                    <a:pt x="0" y="203"/>
                  </a:lnTo>
                  <a:lnTo>
                    <a:pt x="34" y="207"/>
                  </a:lnTo>
                  <a:lnTo>
                    <a:pt x="66" y="212"/>
                  </a:lnTo>
                  <a:lnTo>
                    <a:pt x="100" y="216"/>
                  </a:lnTo>
                  <a:lnTo>
                    <a:pt x="134" y="223"/>
                  </a:lnTo>
                  <a:lnTo>
                    <a:pt x="168" y="229"/>
                  </a:lnTo>
                  <a:lnTo>
                    <a:pt x="204" y="238"/>
                  </a:lnTo>
                  <a:lnTo>
                    <a:pt x="238" y="246"/>
                  </a:lnTo>
                  <a:lnTo>
                    <a:pt x="273" y="256"/>
                  </a:lnTo>
                  <a:lnTo>
                    <a:pt x="308" y="267"/>
                  </a:lnTo>
                  <a:lnTo>
                    <a:pt x="344" y="279"/>
                  </a:lnTo>
                  <a:lnTo>
                    <a:pt x="378" y="293"/>
                  </a:lnTo>
                  <a:lnTo>
                    <a:pt x="414" y="307"/>
                  </a:lnTo>
                  <a:lnTo>
                    <a:pt x="450" y="323"/>
                  </a:lnTo>
                  <a:lnTo>
                    <a:pt x="485" y="339"/>
                  </a:lnTo>
                  <a:lnTo>
                    <a:pt x="520" y="358"/>
                  </a:lnTo>
                  <a:lnTo>
                    <a:pt x="556" y="37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2880"/>
            <p:cNvSpPr>
              <a:spLocks/>
            </p:cNvSpPr>
            <p:nvPr/>
          </p:nvSpPr>
          <p:spPr bwMode="auto">
            <a:xfrm>
              <a:off x="7084303" y="901739"/>
              <a:ext cx="157337" cy="107782"/>
            </a:xfrm>
            <a:custGeom>
              <a:avLst/>
              <a:gdLst>
                <a:gd name="T0" fmla="*/ 0 w 509"/>
                <a:gd name="T1" fmla="*/ 2 h 350"/>
                <a:gd name="T2" fmla="*/ 24 w 509"/>
                <a:gd name="T3" fmla="*/ 0 h 350"/>
                <a:gd name="T4" fmla="*/ 46 w 509"/>
                <a:gd name="T5" fmla="*/ 0 h 350"/>
                <a:gd name="T6" fmla="*/ 69 w 509"/>
                <a:gd name="T7" fmla="*/ 1 h 350"/>
                <a:gd name="T8" fmla="*/ 92 w 509"/>
                <a:gd name="T9" fmla="*/ 2 h 350"/>
                <a:gd name="T10" fmla="*/ 113 w 509"/>
                <a:gd name="T11" fmla="*/ 5 h 350"/>
                <a:gd name="T12" fmla="*/ 135 w 509"/>
                <a:gd name="T13" fmla="*/ 9 h 350"/>
                <a:gd name="T14" fmla="*/ 157 w 509"/>
                <a:gd name="T15" fmla="*/ 13 h 350"/>
                <a:gd name="T16" fmla="*/ 177 w 509"/>
                <a:gd name="T17" fmla="*/ 18 h 350"/>
                <a:gd name="T18" fmla="*/ 198 w 509"/>
                <a:gd name="T19" fmla="*/ 25 h 350"/>
                <a:gd name="T20" fmla="*/ 218 w 509"/>
                <a:gd name="T21" fmla="*/ 32 h 350"/>
                <a:gd name="T22" fmla="*/ 238 w 509"/>
                <a:gd name="T23" fmla="*/ 40 h 350"/>
                <a:gd name="T24" fmla="*/ 257 w 509"/>
                <a:gd name="T25" fmla="*/ 49 h 350"/>
                <a:gd name="T26" fmla="*/ 276 w 509"/>
                <a:gd name="T27" fmla="*/ 58 h 350"/>
                <a:gd name="T28" fmla="*/ 295 w 509"/>
                <a:gd name="T29" fmla="*/ 69 h 350"/>
                <a:gd name="T30" fmla="*/ 312 w 509"/>
                <a:gd name="T31" fmla="*/ 80 h 350"/>
                <a:gd name="T32" fmla="*/ 329 w 509"/>
                <a:gd name="T33" fmla="*/ 92 h 350"/>
                <a:gd name="T34" fmla="*/ 346 w 509"/>
                <a:gd name="T35" fmla="*/ 105 h 350"/>
                <a:gd name="T36" fmla="*/ 362 w 509"/>
                <a:gd name="T37" fmla="*/ 118 h 350"/>
                <a:gd name="T38" fmla="*/ 377 w 509"/>
                <a:gd name="T39" fmla="*/ 131 h 350"/>
                <a:gd name="T40" fmla="*/ 392 w 509"/>
                <a:gd name="T41" fmla="*/ 146 h 350"/>
                <a:gd name="T42" fmla="*/ 406 w 509"/>
                <a:gd name="T43" fmla="*/ 160 h 350"/>
                <a:gd name="T44" fmla="*/ 419 w 509"/>
                <a:gd name="T45" fmla="*/ 175 h 350"/>
                <a:gd name="T46" fmla="*/ 432 w 509"/>
                <a:gd name="T47" fmla="*/ 191 h 350"/>
                <a:gd name="T48" fmla="*/ 444 w 509"/>
                <a:gd name="T49" fmla="*/ 207 h 350"/>
                <a:gd name="T50" fmla="*/ 455 w 509"/>
                <a:gd name="T51" fmla="*/ 225 h 350"/>
                <a:gd name="T52" fmla="*/ 465 w 509"/>
                <a:gd name="T53" fmla="*/ 241 h 350"/>
                <a:gd name="T54" fmla="*/ 475 w 509"/>
                <a:gd name="T55" fmla="*/ 259 h 350"/>
                <a:gd name="T56" fmla="*/ 484 w 509"/>
                <a:gd name="T57" fmla="*/ 276 h 350"/>
                <a:gd name="T58" fmla="*/ 491 w 509"/>
                <a:gd name="T59" fmla="*/ 295 h 350"/>
                <a:gd name="T60" fmla="*/ 498 w 509"/>
                <a:gd name="T61" fmla="*/ 313 h 350"/>
                <a:gd name="T62" fmla="*/ 504 w 509"/>
                <a:gd name="T63" fmla="*/ 332 h 350"/>
                <a:gd name="T64" fmla="*/ 509 w 509"/>
                <a:gd name="T65" fmla="*/ 350 h 350"/>
                <a:gd name="T66" fmla="*/ 483 w 509"/>
                <a:gd name="T67" fmla="*/ 346 h 350"/>
                <a:gd name="T68" fmla="*/ 458 w 509"/>
                <a:gd name="T69" fmla="*/ 339 h 350"/>
                <a:gd name="T70" fmla="*/ 434 w 509"/>
                <a:gd name="T71" fmla="*/ 334 h 350"/>
                <a:gd name="T72" fmla="*/ 410 w 509"/>
                <a:gd name="T73" fmla="*/ 327 h 350"/>
                <a:gd name="T74" fmla="*/ 388 w 509"/>
                <a:gd name="T75" fmla="*/ 320 h 350"/>
                <a:gd name="T76" fmla="*/ 365 w 509"/>
                <a:gd name="T77" fmla="*/ 312 h 350"/>
                <a:gd name="T78" fmla="*/ 343 w 509"/>
                <a:gd name="T79" fmla="*/ 305 h 350"/>
                <a:gd name="T80" fmla="*/ 323 w 509"/>
                <a:gd name="T81" fmla="*/ 297 h 350"/>
                <a:gd name="T82" fmla="*/ 302 w 509"/>
                <a:gd name="T83" fmla="*/ 288 h 350"/>
                <a:gd name="T84" fmla="*/ 283 w 509"/>
                <a:gd name="T85" fmla="*/ 280 h 350"/>
                <a:gd name="T86" fmla="*/ 265 w 509"/>
                <a:gd name="T87" fmla="*/ 270 h 350"/>
                <a:gd name="T88" fmla="*/ 246 w 509"/>
                <a:gd name="T89" fmla="*/ 260 h 350"/>
                <a:gd name="T90" fmla="*/ 229 w 509"/>
                <a:gd name="T91" fmla="*/ 251 h 350"/>
                <a:gd name="T92" fmla="*/ 212 w 509"/>
                <a:gd name="T93" fmla="*/ 240 h 350"/>
                <a:gd name="T94" fmla="*/ 195 w 509"/>
                <a:gd name="T95" fmla="*/ 229 h 350"/>
                <a:gd name="T96" fmla="*/ 180 w 509"/>
                <a:gd name="T97" fmla="*/ 218 h 350"/>
                <a:gd name="T98" fmla="*/ 165 w 509"/>
                <a:gd name="T99" fmla="*/ 207 h 350"/>
                <a:gd name="T100" fmla="*/ 150 w 509"/>
                <a:gd name="T101" fmla="*/ 195 h 350"/>
                <a:gd name="T102" fmla="*/ 136 w 509"/>
                <a:gd name="T103" fmla="*/ 184 h 350"/>
                <a:gd name="T104" fmla="*/ 123 w 509"/>
                <a:gd name="T105" fmla="*/ 172 h 350"/>
                <a:gd name="T106" fmla="*/ 110 w 509"/>
                <a:gd name="T107" fmla="*/ 159 h 350"/>
                <a:gd name="T108" fmla="*/ 97 w 509"/>
                <a:gd name="T109" fmla="*/ 146 h 350"/>
                <a:gd name="T110" fmla="*/ 85 w 509"/>
                <a:gd name="T111" fmla="*/ 133 h 350"/>
                <a:gd name="T112" fmla="*/ 75 w 509"/>
                <a:gd name="T113" fmla="*/ 119 h 350"/>
                <a:gd name="T114" fmla="*/ 53 w 509"/>
                <a:gd name="T115" fmla="*/ 92 h 350"/>
                <a:gd name="T116" fmla="*/ 33 w 509"/>
                <a:gd name="T117" fmla="*/ 63 h 350"/>
                <a:gd name="T118" fmla="*/ 16 w 509"/>
                <a:gd name="T119" fmla="*/ 32 h 350"/>
                <a:gd name="T120" fmla="*/ 0 w 509"/>
                <a:gd name="T121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9" h="350">
                  <a:moveTo>
                    <a:pt x="0" y="2"/>
                  </a:moveTo>
                  <a:lnTo>
                    <a:pt x="24" y="0"/>
                  </a:lnTo>
                  <a:lnTo>
                    <a:pt x="46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3" y="5"/>
                  </a:lnTo>
                  <a:lnTo>
                    <a:pt x="135" y="9"/>
                  </a:lnTo>
                  <a:lnTo>
                    <a:pt x="157" y="13"/>
                  </a:lnTo>
                  <a:lnTo>
                    <a:pt x="177" y="18"/>
                  </a:lnTo>
                  <a:lnTo>
                    <a:pt x="198" y="25"/>
                  </a:lnTo>
                  <a:lnTo>
                    <a:pt x="218" y="32"/>
                  </a:lnTo>
                  <a:lnTo>
                    <a:pt x="238" y="40"/>
                  </a:lnTo>
                  <a:lnTo>
                    <a:pt x="257" y="49"/>
                  </a:lnTo>
                  <a:lnTo>
                    <a:pt x="276" y="58"/>
                  </a:lnTo>
                  <a:lnTo>
                    <a:pt x="295" y="69"/>
                  </a:lnTo>
                  <a:lnTo>
                    <a:pt x="312" y="80"/>
                  </a:lnTo>
                  <a:lnTo>
                    <a:pt x="329" y="92"/>
                  </a:lnTo>
                  <a:lnTo>
                    <a:pt x="346" y="105"/>
                  </a:lnTo>
                  <a:lnTo>
                    <a:pt x="362" y="118"/>
                  </a:lnTo>
                  <a:lnTo>
                    <a:pt x="377" y="131"/>
                  </a:lnTo>
                  <a:lnTo>
                    <a:pt x="392" y="146"/>
                  </a:lnTo>
                  <a:lnTo>
                    <a:pt x="406" y="160"/>
                  </a:lnTo>
                  <a:lnTo>
                    <a:pt x="419" y="175"/>
                  </a:lnTo>
                  <a:lnTo>
                    <a:pt x="432" y="191"/>
                  </a:lnTo>
                  <a:lnTo>
                    <a:pt x="444" y="207"/>
                  </a:lnTo>
                  <a:lnTo>
                    <a:pt x="455" y="225"/>
                  </a:lnTo>
                  <a:lnTo>
                    <a:pt x="465" y="241"/>
                  </a:lnTo>
                  <a:lnTo>
                    <a:pt x="475" y="259"/>
                  </a:lnTo>
                  <a:lnTo>
                    <a:pt x="484" y="276"/>
                  </a:lnTo>
                  <a:lnTo>
                    <a:pt x="491" y="295"/>
                  </a:lnTo>
                  <a:lnTo>
                    <a:pt x="498" y="313"/>
                  </a:lnTo>
                  <a:lnTo>
                    <a:pt x="504" y="332"/>
                  </a:lnTo>
                  <a:lnTo>
                    <a:pt x="509" y="350"/>
                  </a:lnTo>
                  <a:lnTo>
                    <a:pt x="483" y="346"/>
                  </a:lnTo>
                  <a:lnTo>
                    <a:pt x="458" y="339"/>
                  </a:lnTo>
                  <a:lnTo>
                    <a:pt x="434" y="334"/>
                  </a:lnTo>
                  <a:lnTo>
                    <a:pt x="410" y="327"/>
                  </a:lnTo>
                  <a:lnTo>
                    <a:pt x="388" y="320"/>
                  </a:lnTo>
                  <a:lnTo>
                    <a:pt x="365" y="312"/>
                  </a:lnTo>
                  <a:lnTo>
                    <a:pt x="343" y="305"/>
                  </a:lnTo>
                  <a:lnTo>
                    <a:pt x="323" y="297"/>
                  </a:lnTo>
                  <a:lnTo>
                    <a:pt x="302" y="288"/>
                  </a:lnTo>
                  <a:lnTo>
                    <a:pt x="283" y="280"/>
                  </a:lnTo>
                  <a:lnTo>
                    <a:pt x="265" y="270"/>
                  </a:lnTo>
                  <a:lnTo>
                    <a:pt x="246" y="260"/>
                  </a:lnTo>
                  <a:lnTo>
                    <a:pt x="229" y="251"/>
                  </a:lnTo>
                  <a:lnTo>
                    <a:pt x="212" y="240"/>
                  </a:lnTo>
                  <a:lnTo>
                    <a:pt x="195" y="229"/>
                  </a:lnTo>
                  <a:lnTo>
                    <a:pt x="180" y="218"/>
                  </a:lnTo>
                  <a:lnTo>
                    <a:pt x="165" y="207"/>
                  </a:lnTo>
                  <a:lnTo>
                    <a:pt x="150" y="195"/>
                  </a:lnTo>
                  <a:lnTo>
                    <a:pt x="136" y="184"/>
                  </a:lnTo>
                  <a:lnTo>
                    <a:pt x="123" y="172"/>
                  </a:lnTo>
                  <a:lnTo>
                    <a:pt x="110" y="159"/>
                  </a:lnTo>
                  <a:lnTo>
                    <a:pt x="97" y="146"/>
                  </a:lnTo>
                  <a:lnTo>
                    <a:pt x="85" y="133"/>
                  </a:lnTo>
                  <a:lnTo>
                    <a:pt x="75" y="119"/>
                  </a:lnTo>
                  <a:lnTo>
                    <a:pt x="53" y="92"/>
                  </a:lnTo>
                  <a:lnTo>
                    <a:pt x="33" y="63"/>
                  </a:lnTo>
                  <a:lnTo>
                    <a:pt x="16" y="3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2881"/>
            <p:cNvSpPr>
              <a:spLocks noEditPoints="1"/>
            </p:cNvSpPr>
            <p:nvPr/>
          </p:nvSpPr>
          <p:spPr bwMode="auto">
            <a:xfrm>
              <a:off x="6680430" y="1007043"/>
              <a:ext cx="533954" cy="533954"/>
            </a:xfrm>
            <a:custGeom>
              <a:avLst/>
              <a:gdLst>
                <a:gd name="T0" fmla="*/ 971 w 1722"/>
                <a:gd name="T1" fmla="*/ 8 h 1722"/>
                <a:gd name="T2" fmla="*/ 1157 w 1722"/>
                <a:gd name="T3" fmla="*/ 53 h 1722"/>
                <a:gd name="T4" fmla="*/ 1376 w 1722"/>
                <a:gd name="T5" fmla="*/ 172 h 1722"/>
                <a:gd name="T6" fmla="*/ 1395 w 1722"/>
                <a:gd name="T7" fmla="*/ 215 h 1722"/>
                <a:gd name="T8" fmla="*/ 1187 w 1722"/>
                <a:gd name="T9" fmla="*/ 89 h 1722"/>
                <a:gd name="T10" fmla="*/ 948 w 1722"/>
                <a:gd name="T11" fmla="*/ 27 h 1722"/>
                <a:gd name="T12" fmla="*/ 1470 w 1722"/>
                <a:gd name="T13" fmla="*/ 253 h 1722"/>
                <a:gd name="T14" fmla="*/ 1618 w 1722"/>
                <a:gd name="T15" fmla="*/ 451 h 1722"/>
                <a:gd name="T16" fmla="*/ 1705 w 1722"/>
                <a:gd name="T17" fmla="*/ 688 h 1722"/>
                <a:gd name="T18" fmla="*/ 1721 w 1722"/>
                <a:gd name="T19" fmla="*/ 817 h 1722"/>
                <a:gd name="T20" fmla="*/ 1697 w 1722"/>
                <a:gd name="T21" fmla="*/ 797 h 1722"/>
                <a:gd name="T22" fmla="*/ 1649 w 1722"/>
                <a:gd name="T23" fmla="*/ 573 h 1722"/>
                <a:gd name="T24" fmla="*/ 1533 w 1722"/>
                <a:gd name="T25" fmla="*/ 360 h 1722"/>
                <a:gd name="T26" fmla="*/ 1722 w 1722"/>
                <a:gd name="T27" fmla="*/ 884 h 1722"/>
                <a:gd name="T28" fmla="*/ 1709 w 1722"/>
                <a:gd name="T29" fmla="*/ 1013 h 1722"/>
                <a:gd name="T30" fmla="*/ 1638 w 1722"/>
                <a:gd name="T31" fmla="*/ 1235 h 1722"/>
                <a:gd name="T32" fmla="*/ 1498 w 1722"/>
                <a:gd name="T33" fmla="*/ 1440 h 1722"/>
                <a:gd name="T34" fmla="*/ 1557 w 1722"/>
                <a:gd name="T35" fmla="*/ 1330 h 1722"/>
                <a:gd name="T36" fmla="*/ 1661 w 1722"/>
                <a:gd name="T37" fmla="*/ 1111 h 1722"/>
                <a:gd name="T38" fmla="*/ 1698 w 1722"/>
                <a:gd name="T39" fmla="*/ 904 h 1722"/>
                <a:gd name="T40" fmla="*/ 1409 w 1722"/>
                <a:gd name="T41" fmla="*/ 1525 h 1722"/>
                <a:gd name="T42" fmla="*/ 1197 w 1722"/>
                <a:gd name="T43" fmla="*/ 1655 h 1722"/>
                <a:gd name="T44" fmla="*/ 993 w 1722"/>
                <a:gd name="T45" fmla="*/ 1712 h 1722"/>
                <a:gd name="T46" fmla="*/ 861 w 1722"/>
                <a:gd name="T47" fmla="*/ 1722 h 1722"/>
                <a:gd name="T48" fmla="*/ 990 w 1722"/>
                <a:gd name="T49" fmla="*/ 1689 h 1722"/>
                <a:gd name="T50" fmla="*/ 1225 w 1722"/>
                <a:gd name="T51" fmla="*/ 1617 h 1722"/>
                <a:gd name="T52" fmla="*/ 1425 w 1722"/>
                <a:gd name="T53" fmla="*/ 1482 h 1722"/>
                <a:gd name="T54" fmla="*/ 795 w 1722"/>
                <a:gd name="T55" fmla="*/ 1720 h 1722"/>
                <a:gd name="T56" fmla="*/ 646 w 1722"/>
                <a:gd name="T57" fmla="*/ 1695 h 1722"/>
                <a:gd name="T58" fmla="*/ 415 w 1722"/>
                <a:gd name="T59" fmla="*/ 1598 h 1722"/>
                <a:gd name="T60" fmla="*/ 269 w 1722"/>
                <a:gd name="T61" fmla="*/ 1454 h 1722"/>
                <a:gd name="T62" fmla="*/ 463 w 1722"/>
                <a:gd name="T63" fmla="*/ 1599 h 1722"/>
                <a:gd name="T64" fmla="*/ 693 w 1722"/>
                <a:gd name="T65" fmla="*/ 1683 h 1722"/>
                <a:gd name="T66" fmla="*/ 861 w 1722"/>
                <a:gd name="T67" fmla="*/ 1699 h 1722"/>
                <a:gd name="T68" fmla="*/ 148 w 1722"/>
                <a:gd name="T69" fmla="*/ 1343 h 1722"/>
                <a:gd name="T70" fmla="*/ 39 w 1722"/>
                <a:gd name="T71" fmla="*/ 1117 h 1722"/>
                <a:gd name="T72" fmla="*/ 6 w 1722"/>
                <a:gd name="T73" fmla="*/ 950 h 1722"/>
                <a:gd name="T74" fmla="*/ 24 w 1722"/>
                <a:gd name="T75" fmla="*/ 883 h 1722"/>
                <a:gd name="T76" fmla="*/ 50 w 1722"/>
                <a:gd name="T77" fmla="*/ 1071 h 1722"/>
                <a:gd name="T78" fmla="*/ 145 w 1722"/>
                <a:gd name="T79" fmla="*/ 1296 h 1722"/>
                <a:gd name="T80" fmla="*/ 253 w 1722"/>
                <a:gd name="T81" fmla="*/ 1470 h 1722"/>
                <a:gd name="T82" fmla="*/ 8 w 1722"/>
                <a:gd name="T83" fmla="*/ 752 h 1722"/>
                <a:gd name="T84" fmla="*/ 53 w 1722"/>
                <a:gd name="T85" fmla="*/ 565 h 1722"/>
                <a:gd name="T86" fmla="*/ 172 w 1722"/>
                <a:gd name="T87" fmla="*/ 346 h 1722"/>
                <a:gd name="T88" fmla="*/ 215 w 1722"/>
                <a:gd name="T89" fmla="*/ 329 h 1722"/>
                <a:gd name="T90" fmla="*/ 89 w 1722"/>
                <a:gd name="T91" fmla="*/ 535 h 1722"/>
                <a:gd name="T92" fmla="*/ 27 w 1722"/>
                <a:gd name="T93" fmla="*/ 776 h 1722"/>
                <a:gd name="T94" fmla="*/ 253 w 1722"/>
                <a:gd name="T95" fmla="*/ 253 h 1722"/>
                <a:gd name="T96" fmla="*/ 452 w 1722"/>
                <a:gd name="T97" fmla="*/ 105 h 1722"/>
                <a:gd name="T98" fmla="*/ 688 w 1722"/>
                <a:gd name="T99" fmla="*/ 19 h 1722"/>
                <a:gd name="T100" fmla="*/ 817 w 1722"/>
                <a:gd name="T101" fmla="*/ 1 h 1722"/>
                <a:gd name="T102" fmla="*/ 797 w 1722"/>
                <a:gd name="T103" fmla="*/ 26 h 1722"/>
                <a:gd name="T104" fmla="*/ 574 w 1722"/>
                <a:gd name="T105" fmla="*/ 74 h 1722"/>
                <a:gd name="T106" fmla="*/ 360 w 1722"/>
                <a:gd name="T107" fmla="*/ 189 h 1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2" h="1722">
                  <a:moveTo>
                    <a:pt x="861" y="0"/>
                  </a:moveTo>
                  <a:lnTo>
                    <a:pt x="884" y="1"/>
                  </a:lnTo>
                  <a:lnTo>
                    <a:pt x="905" y="1"/>
                  </a:lnTo>
                  <a:lnTo>
                    <a:pt x="928" y="4"/>
                  </a:lnTo>
                  <a:lnTo>
                    <a:pt x="950" y="5"/>
                  </a:lnTo>
                  <a:lnTo>
                    <a:pt x="971" y="8"/>
                  </a:lnTo>
                  <a:lnTo>
                    <a:pt x="993" y="11"/>
                  </a:lnTo>
                  <a:lnTo>
                    <a:pt x="1013" y="14"/>
                  </a:lnTo>
                  <a:lnTo>
                    <a:pt x="1035" y="19"/>
                  </a:lnTo>
                  <a:lnTo>
                    <a:pt x="1077" y="27"/>
                  </a:lnTo>
                  <a:lnTo>
                    <a:pt x="1117" y="39"/>
                  </a:lnTo>
                  <a:lnTo>
                    <a:pt x="1157" y="53"/>
                  </a:lnTo>
                  <a:lnTo>
                    <a:pt x="1197" y="68"/>
                  </a:lnTo>
                  <a:lnTo>
                    <a:pt x="1235" y="86"/>
                  </a:lnTo>
                  <a:lnTo>
                    <a:pt x="1272" y="105"/>
                  </a:lnTo>
                  <a:lnTo>
                    <a:pt x="1308" y="126"/>
                  </a:lnTo>
                  <a:lnTo>
                    <a:pt x="1343" y="147"/>
                  </a:lnTo>
                  <a:lnTo>
                    <a:pt x="1376" y="172"/>
                  </a:lnTo>
                  <a:lnTo>
                    <a:pt x="1409" y="197"/>
                  </a:lnTo>
                  <a:lnTo>
                    <a:pt x="1440" y="224"/>
                  </a:lnTo>
                  <a:lnTo>
                    <a:pt x="1470" y="253"/>
                  </a:lnTo>
                  <a:lnTo>
                    <a:pt x="1454" y="269"/>
                  </a:lnTo>
                  <a:lnTo>
                    <a:pt x="1425" y="241"/>
                  </a:lnTo>
                  <a:lnTo>
                    <a:pt x="1395" y="215"/>
                  </a:lnTo>
                  <a:lnTo>
                    <a:pt x="1363" y="189"/>
                  </a:lnTo>
                  <a:lnTo>
                    <a:pt x="1330" y="167"/>
                  </a:lnTo>
                  <a:lnTo>
                    <a:pt x="1296" y="145"/>
                  </a:lnTo>
                  <a:lnTo>
                    <a:pt x="1261" y="124"/>
                  </a:lnTo>
                  <a:lnTo>
                    <a:pt x="1225" y="106"/>
                  </a:lnTo>
                  <a:lnTo>
                    <a:pt x="1187" y="89"/>
                  </a:lnTo>
                  <a:lnTo>
                    <a:pt x="1150" y="74"/>
                  </a:lnTo>
                  <a:lnTo>
                    <a:pt x="1111" y="61"/>
                  </a:lnTo>
                  <a:lnTo>
                    <a:pt x="1071" y="50"/>
                  </a:lnTo>
                  <a:lnTo>
                    <a:pt x="1031" y="40"/>
                  </a:lnTo>
                  <a:lnTo>
                    <a:pt x="990" y="33"/>
                  </a:lnTo>
                  <a:lnTo>
                    <a:pt x="948" y="27"/>
                  </a:lnTo>
                  <a:lnTo>
                    <a:pt x="926" y="26"/>
                  </a:lnTo>
                  <a:lnTo>
                    <a:pt x="904" y="24"/>
                  </a:lnTo>
                  <a:lnTo>
                    <a:pt x="883" y="24"/>
                  </a:lnTo>
                  <a:lnTo>
                    <a:pt x="861" y="23"/>
                  </a:lnTo>
                  <a:lnTo>
                    <a:pt x="861" y="0"/>
                  </a:lnTo>
                  <a:close/>
                  <a:moveTo>
                    <a:pt x="1470" y="253"/>
                  </a:moveTo>
                  <a:lnTo>
                    <a:pt x="1498" y="282"/>
                  </a:lnTo>
                  <a:lnTo>
                    <a:pt x="1525" y="313"/>
                  </a:lnTo>
                  <a:lnTo>
                    <a:pt x="1551" y="346"/>
                  </a:lnTo>
                  <a:lnTo>
                    <a:pt x="1575" y="380"/>
                  </a:lnTo>
                  <a:lnTo>
                    <a:pt x="1598" y="415"/>
                  </a:lnTo>
                  <a:lnTo>
                    <a:pt x="1618" y="451"/>
                  </a:lnTo>
                  <a:lnTo>
                    <a:pt x="1638" y="488"/>
                  </a:lnTo>
                  <a:lnTo>
                    <a:pt x="1655" y="526"/>
                  </a:lnTo>
                  <a:lnTo>
                    <a:pt x="1670" y="565"/>
                  </a:lnTo>
                  <a:lnTo>
                    <a:pt x="1684" y="605"/>
                  </a:lnTo>
                  <a:lnTo>
                    <a:pt x="1695" y="646"/>
                  </a:lnTo>
                  <a:lnTo>
                    <a:pt x="1705" y="688"/>
                  </a:lnTo>
                  <a:lnTo>
                    <a:pt x="1709" y="709"/>
                  </a:lnTo>
                  <a:lnTo>
                    <a:pt x="1712" y="730"/>
                  </a:lnTo>
                  <a:lnTo>
                    <a:pt x="1715" y="752"/>
                  </a:lnTo>
                  <a:lnTo>
                    <a:pt x="1718" y="774"/>
                  </a:lnTo>
                  <a:lnTo>
                    <a:pt x="1720" y="795"/>
                  </a:lnTo>
                  <a:lnTo>
                    <a:pt x="1721" y="817"/>
                  </a:lnTo>
                  <a:lnTo>
                    <a:pt x="1722" y="839"/>
                  </a:lnTo>
                  <a:lnTo>
                    <a:pt x="1722" y="861"/>
                  </a:lnTo>
                  <a:lnTo>
                    <a:pt x="1699" y="861"/>
                  </a:lnTo>
                  <a:lnTo>
                    <a:pt x="1699" y="839"/>
                  </a:lnTo>
                  <a:lnTo>
                    <a:pt x="1698" y="818"/>
                  </a:lnTo>
                  <a:lnTo>
                    <a:pt x="1697" y="797"/>
                  </a:lnTo>
                  <a:lnTo>
                    <a:pt x="1695" y="776"/>
                  </a:lnTo>
                  <a:lnTo>
                    <a:pt x="1690" y="734"/>
                  </a:lnTo>
                  <a:lnTo>
                    <a:pt x="1683" y="693"/>
                  </a:lnTo>
                  <a:lnTo>
                    <a:pt x="1673" y="652"/>
                  </a:lnTo>
                  <a:lnTo>
                    <a:pt x="1661" y="613"/>
                  </a:lnTo>
                  <a:lnTo>
                    <a:pt x="1649" y="573"/>
                  </a:lnTo>
                  <a:lnTo>
                    <a:pt x="1633" y="535"/>
                  </a:lnTo>
                  <a:lnTo>
                    <a:pt x="1617" y="498"/>
                  </a:lnTo>
                  <a:lnTo>
                    <a:pt x="1599" y="461"/>
                  </a:lnTo>
                  <a:lnTo>
                    <a:pt x="1578" y="427"/>
                  </a:lnTo>
                  <a:lnTo>
                    <a:pt x="1557" y="392"/>
                  </a:lnTo>
                  <a:lnTo>
                    <a:pt x="1533" y="360"/>
                  </a:lnTo>
                  <a:lnTo>
                    <a:pt x="1508" y="329"/>
                  </a:lnTo>
                  <a:lnTo>
                    <a:pt x="1482" y="298"/>
                  </a:lnTo>
                  <a:lnTo>
                    <a:pt x="1454" y="269"/>
                  </a:lnTo>
                  <a:lnTo>
                    <a:pt x="1470" y="253"/>
                  </a:lnTo>
                  <a:close/>
                  <a:moveTo>
                    <a:pt x="1722" y="861"/>
                  </a:moveTo>
                  <a:lnTo>
                    <a:pt x="1722" y="884"/>
                  </a:lnTo>
                  <a:lnTo>
                    <a:pt x="1721" y="905"/>
                  </a:lnTo>
                  <a:lnTo>
                    <a:pt x="1720" y="928"/>
                  </a:lnTo>
                  <a:lnTo>
                    <a:pt x="1718" y="950"/>
                  </a:lnTo>
                  <a:lnTo>
                    <a:pt x="1715" y="971"/>
                  </a:lnTo>
                  <a:lnTo>
                    <a:pt x="1712" y="993"/>
                  </a:lnTo>
                  <a:lnTo>
                    <a:pt x="1709" y="1013"/>
                  </a:lnTo>
                  <a:lnTo>
                    <a:pt x="1705" y="1035"/>
                  </a:lnTo>
                  <a:lnTo>
                    <a:pt x="1695" y="1076"/>
                  </a:lnTo>
                  <a:lnTo>
                    <a:pt x="1684" y="1117"/>
                  </a:lnTo>
                  <a:lnTo>
                    <a:pt x="1670" y="1157"/>
                  </a:lnTo>
                  <a:lnTo>
                    <a:pt x="1655" y="1197"/>
                  </a:lnTo>
                  <a:lnTo>
                    <a:pt x="1638" y="1235"/>
                  </a:lnTo>
                  <a:lnTo>
                    <a:pt x="1618" y="1271"/>
                  </a:lnTo>
                  <a:lnTo>
                    <a:pt x="1598" y="1308"/>
                  </a:lnTo>
                  <a:lnTo>
                    <a:pt x="1575" y="1343"/>
                  </a:lnTo>
                  <a:lnTo>
                    <a:pt x="1551" y="1376"/>
                  </a:lnTo>
                  <a:lnTo>
                    <a:pt x="1525" y="1409"/>
                  </a:lnTo>
                  <a:lnTo>
                    <a:pt x="1498" y="1440"/>
                  </a:lnTo>
                  <a:lnTo>
                    <a:pt x="1470" y="1470"/>
                  </a:lnTo>
                  <a:lnTo>
                    <a:pt x="1454" y="1454"/>
                  </a:lnTo>
                  <a:lnTo>
                    <a:pt x="1482" y="1425"/>
                  </a:lnTo>
                  <a:lnTo>
                    <a:pt x="1508" y="1395"/>
                  </a:lnTo>
                  <a:lnTo>
                    <a:pt x="1533" y="1363"/>
                  </a:lnTo>
                  <a:lnTo>
                    <a:pt x="1557" y="1330"/>
                  </a:lnTo>
                  <a:lnTo>
                    <a:pt x="1578" y="1296"/>
                  </a:lnTo>
                  <a:lnTo>
                    <a:pt x="1599" y="1261"/>
                  </a:lnTo>
                  <a:lnTo>
                    <a:pt x="1617" y="1225"/>
                  </a:lnTo>
                  <a:lnTo>
                    <a:pt x="1633" y="1187"/>
                  </a:lnTo>
                  <a:lnTo>
                    <a:pt x="1649" y="1149"/>
                  </a:lnTo>
                  <a:lnTo>
                    <a:pt x="1661" y="1111"/>
                  </a:lnTo>
                  <a:lnTo>
                    <a:pt x="1673" y="1071"/>
                  </a:lnTo>
                  <a:lnTo>
                    <a:pt x="1683" y="1031"/>
                  </a:lnTo>
                  <a:lnTo>
                    <a:pt x="1690" y="988"/>
                  </a:lnTo>
                  <a:lnTo>
                    <a:pt x="1695" y="947"/>
                  </a:lnTo>
                  <a:lnTo>
                    <a:pt x="1697" y="926"/>
                  </a:lnTo>
                  <a:lnTo>
                    <a:pt x="1698" y="904"/>
                  </a:lnTo>
                  <a:lnTo>
                    <a:pt x="1699" y="883"/>
                  </a:lnTo>
                  <a:lnTo>
                    <a:pt x="1699" y="861"/>
                  </a:lnTo>
                  <a:lnTo>
                    <a:pt x="1722" y="861"/>
                  </a:lnTo>
                  <a:close/>
                  <a:moveTo>
                    <a:pt x="1470" y="1470"/>
                  </a:moveTo>
                  <a:lnTo>
                    <a:pt x="1440" y="1498"/>
                  </a:lnTo>
                  <a:lnTo>
                    <a:pt x="1409" y="1525"/>
                  </a:lnTo>
                  <a:lnTo>
                    <a:pt x="1376" y="1551"/>
                  </a:lnTo>
                  <a:lnTo>
                    <a:pt x="1343" y="1575"/>
                  </a:lnTo>
                  <a:lnTo>
                    <a:pt x="1308" y="1598"/>
                  </a:lnTo>
                  <a:lnTo>
                    <a:pt x="1272" y="1618"/>
                  </a:lnTo>
                  <a:lnTo>
                    <a:pt x="1235" y="1638"/>
                  </a:lnTo>
                  <a:lnTo>
                    <a:pt x="1197" y="1655"/>
                  </a:lnTo>
                  <a:lnTo>
                    <a:pt x="1157" y="1670"/>
                  </a:lnTo>
                  <a:lnTo>
                    <a:pt x="1117" y="1683"/>
                  </a:lnTo>
                  <a:lnTo>
                    <a:pt x="1077" y="1695"/>
                  </a:lnTo>
                  <a:lnTo>
                    <a:pt x="1035" y="1705"/>
                  </a:lnTo>
                  <a:lnTo>
                    <a:pt x="1013" y="1709"/>
                  </a:lnTo>
                  <a:lnTo>
                    <a:pt x="993" y="1712"/>
                  </a:lnTo>
                  <a:lnTo>
                    <a:pt x="971" y="1715"/>
                  </a:lnTo>
                  <a:lnTo>
                    <a:pt x="950" y="1717"/>
                  </a:lnTo>
                  <a:lnTo>
                    <a:pt x="928" y="1720"/>
                  </a:lnTo>
                  <a:lnTo>
                    <a:pt x="905" y="1721"/>
                  </a:lnTo>
                  <a:lnTo>
                    <a:pt x="884" y="1722"/>
                  </a:lnTo>
                  <a:lnTo>
                    <a:pt x="861" y="1722"/>
                  </a:lnTo>
                  <a:lnTo>
                    <a:pt x="861" y="1699"/>
                  </a:lnTo>
                  <a:lnTo>
                    <a:pt x="883" y="1699"/>
                  </a:lnTo>
                  <a:lnTo>
                    <a:pt x="904" y="1698"/>
                  </a:lnTo>
                  <a:lnTo>
                    <a:pt x="926" y="1697"/>
                  </a:lnTo>
                  <a:lnTo>
                    <a:pt x="948" y="1695"/>
                  </a:lnTo>
                  <a:lnTo>
                    <a:pt x="990" y="1689"/>
                  </a:lnTo>
                  <a:lnTo>
                    <a:pt x="1031" y="1683"/>
                  </a:lnTo>
                  <a:lnTo>
                    <a:pt x="1071" y="1673"/>
                  </a:lnTo>
                  <a:lnTo>
                    <a:pt x="1111" y="1661"/>
                  </a:lnTo>
                  <a:lnTo>
                    <a:pt x="1150" y="1648"/>
                  </a:lnTo>
                  <a:lnTo>
                    <a:pt x="1187" y="1633"/>
                  </a:lnTo>
                  <a:lnTo>
                    <a:pt x="1225" y="1617"/>
                  </a:lnTo>
                  <a:lnTo>
                    <a:pt x="1261" y="1599"/>
                  </a:lnTo>
                  <a:lnTo>
                    <a:pt x="1296" y="1578"/>
                  </a:lnTo>
                  <a:lnTo>
                    <a:pt x="1330" y="1557"/>
                  </a:lnTo>
                  <a:lnTo>
                    <a:pt x="1363" y="1533"/>
                  </a:lnTo>
                  <a:lnTo>
                    <a:pt x="1395" y="1508"/>
                  </a:lnTo>
                  <a:lnTo>
                    <a:pt x="1425" y="1482"/>
                  </a:lnTo>
                  <a:lnTo>
                    <a:pt x="1454" y="1454"/>
                  </a:lnTo>
                  <a:lnTo>
                    <a:pt x="1470" y="1470"/>
                  </a:lnTo>
                  <a:close/>
                  <a:moveTo>
                    <a:pt x="861" y="1722"/>
                  </a:moveTo>
                  <a:lnTo>
                    <a:pt x="840" y="1722"/>
                  </a:lnTo>
                  <a:lnTo>
                    <a:pt x="817" y="1721"/>
                  </a:lnTo>
                  <a:lnTo>
                    <a:pt x="795" y="1720"/>
                  </a:lnTo>
                  <a:lnTo>
                    <a:pt x="774" y="1717"/>
                  </a:lnTo>
                  <a:lnTo>
                    <a:pt x="752" y="1715"/>
                  </a:lnTo>
                  <a:lnTo>
                    <a:pt x="731" y="1712"/>
                  </a:lnTo>
                  <a:lnTo>
                    <a:pt x="709" y="1709"/>
                  </a:lnTo>
                  <a:lnTo>
                    <a:pt x="688" y="1705"/>
                  </a:lnTo>
                  <a:lnTo>
                    <a:pt x="646" y="1695"/>
                  </a:lnTo>
                  <a:lnTo>
                    <a:pt x="605" y="1683"/>
                  </a:lnTo>
                  <a:lnTo>
                    <a:pt x="565" y="1670"/>
                  </a:lnTo>
                  <a:lnTo>
                    <a:pt x="526" y="1655"/>
                  </a:lnTo>
                  <a:lnTo>
                    <a:pt x="489" y="1638"/>
                  </a:lnTo>
                  <a:lnTo>
                    <a:pt x="452" y="1618"/>
                  </a:lnTo>
                  <a:lnTo>
                    <a:pt x="415" y="1598"/>
                  </a:lnTo>
                  <a:lnTo>
                    <a:pt x="381" y="1575"/>
                  </a:lnTo>
                  <a:lnTo>
                    <a:pt x="347" y="1551"/>
                  </a:lnTo>
                  <a:lnTo>
                    <a:pt x="314" y="1525"/>
                  </a:lnTo>
                  <a:lnTo>
                    <a:pt x="283" y="1498"/>
                  </a:lnTo>
                  <a:lnTo>
                    <a:pt x="253" y="1470"/>
                  </a:lnTo>
                  <a:lnTo>
                    <a:pt x="269" y="1454"/>
                  </a:lnTo>
                  <a:lnTo>
                    <a:pt x="299" y="1482"/>
                  </a:lnTo>
                  <a:lnTo>
                    <a:pt x="329" y="1508"/>
                  </a:lnTo>
                  <a:lnTo>
                    <a:pt x="360" y="1533"/>
                  </a:lnTo>
                  <a:lnTo>
                    <a:pt x="394" y="1557"/>
                  </a:lnTo>
                  <a:lnTo>
                    <a:pt x="427" y="1578"/>
                  </a:lnTo>
                  <a:lnTo>
                    <a:pt x="463" y="1599"/>
                  </a:lnTo>
                  <a:lnTo>
                    <a:pt x="498" y="1617"/>
                  </a:lnTo>
                  <a:lnTo>
                    <a:pt x="535" y="1633"/>
                  </a:lnTo>
                  <a:lnTo>
                    <a:pt x="574" y="1648"/>
                  </a:lnTo>
                  <a:lnTo>
                    <a:pt x="613" y="1661"/>
                  </a:lnTo>
                  <a:lnTo>
                    <a:pt x="652" y="1673"/>
                  </a:lnTo>
                  <a:lnTo>
                    <a:pt x="693" y="1683"/>
                  </a:lnTo>
                  <a:lnTo>
                    <a:pt x="734" y="1689"/>
                  </a:lnTo>
                  <a:lnTo>
                    <a:pt x="776" y="1695"/>
                  </a:lnTo>
                  <a:lnTo>
                    <a:pt x="797" y="1697"/>
                  </a:lnTo>
                  <a:lnTo>
                    <a:pt x="818" y="1698"/>
                  </a:lnTo>
                  <a:lnTo>
                    <a:pt x="840" y="1699"/>
                  </a:lnTo>
                  <a:lnTo>
                    <a:pt x="861" y="1699"/>
                  </a:lnTo>
                  <a:lnTo>
                    <a:pt x="861" y="1722"/>
                  </a:lnTo>
                  <a:close/>
                  <a:moveTo>
                    <a:pt x="253" y="1470"/>
                  </a:moveTo>
                  <a:lnTo>
                    <a:pt x="224" y="1440"/>
                  </a:lnTo>
                  <a:lnTo>
                    <a:pt x="197" y="1409"/>
                  </a:lnTo>
                  <a:lnTo>
                    <a:pt x="172" y="1376"/>
                  </a:lnTo>
                  <a:lnTo>
                    <a:pt x="148" y="1343"/>
                  </a:lnTo>
                  <a:lnTo>
                    <a:pt x="126" y="1308"/>
                  </a:lnTo>
                  <a:lnTo>
                    <a:pt x="105" y="1271"/>
                  </a:lnTo>
                  <a:lnTo>
                    <a:pt x="86" y="1235"/>
                  </a:lnTo>
                  <a:lnTo>
                    <a:pt x="68" y="1197"/>
                  </a:lnTo>
                  <a:lnTo>
                    <a:pt x="53" y="1157"/>
                  </a:lnTo>
                  <a:lnTo>
                    <a:pt x="39" y="1117"/>
                  </a:lnTo>
                  <a:lnTo>
                    <a:pt x="29" y="1076"/>
                  </a:lnTo>
                  <a:lnTo>
                    <a:pt x="19" y="1035"/>
                  </a:lnTo>
                  <a:lnTo>
                    <a:pt x="14" y="1013"/>
                  </a:lnTo>
                  <a:lnTo>
                    <a:pt x="11" y="993"/>
                  </a:lnTo>
                  <a:lnTo>
                    <a:pt x="8" y="971"/>
                  </a:lnTo>
                  <a:lnTo>
                    <a:pt x="6" y="950"/>
                  </a:lnTo>
                  <a:lnTo>
                    <a:pt x="4" y="928"/>
                  </a:lnTo>
                  <a:lnTo>
                    <a:pt x="2" y="905"/>
                  </a:lnTo>
                  <a:lnTo>
                    <a:pt x="2" y="884"/>
                  </a:lnTo>
                  <a:lnTo>
                    <a:pt x="0" y="861"/>
                  </a:lnTo>
                  <a:lnTo>
                    <a:pt x="23" y="861"/>
                  </a:lnTo>
                  <a:lnTo>
                    <a:pt x="24" y="883"/>
                  </a:lnTo>
                  <a:lnTo>
                    <a:pt x="24" y="904"/>
                  </a:lnTo>
                  <a:lnTo>
                    <a:pt x="26" y="926"/>
                  </a:lnTo>
                  <a:lnTo>
                    <a:pt x="27" y="947"/>
                  </a:lnTo>
                  <a:lnTo>
                    <a:pt x="33" y="988"/>
                  </a:lnTo>
                  <a:lnTo>
                    <a:pt x="40" y="1031"/>
                  </a:lnTo>
                  <a:lnTo>
                    <a:pt x="50" y="1071"/>
                  </a:lnTo>
                  <a:lnTo>
                    <a:pt x="61" y="1111"/>
                  </a:lnTo>
                  <a:lnTo>
                    <a:pt x="74" y="1149"/>
                  </a:lnTo>
                  <a:lnTo>
                    <a:pt x="89" y="1187"/>
                  </a:lnTo>
                  <a:lnTo>
                    <a:pt x="106" y="1225"/>
                  </a:lnTo>
                  <a:lnTo>
                    <a:pt x="125" y="1261"/>
                  </a:lnTo>
                  <a:lnTo>
                    <a:pt x="145" y="1296"/>
                  </a:lnTo>
                  <a:lnTo>
                    <a:pt x="167" y="1330"/>
                  </a:lnTo>
                  <a:lnTo>
                    <a:pt x="191" y="1363"/>
                  </a:lnTo>
                  <a:lnTo>
                    <a:pt x="215" y="1395"/>
                  </a:lnTo>
                  <a:lnTo>
                    <a:pt x="241" y="1425"/>
                  </a:lnTo>
                  <a:lnTo>
                    <a:pt x="269" y="1454"/>
                  </a:lnTo>
                  <a:lnTo>
                    <a:pt x="253" y="1470"/>
                  </a:lnTo>
                  <a:close/>
                  <a:moveTo>
                    <a:pt x="0" y="861"/>
                  </a:moveTo>
                  <a:lnTo>
                    <a:pt x="2" y="839"/>
                  </a:lnTo>
                  <a:lnTo>
                    <a:pt x="2" y="817"/>
                  </a:lnTo>
                  <a:lnTo>
                    <a:pt x="4" y="795"/>
                  </a:lnTo>
                  <a:lnTo>
                    <a:pt x="6" y="774"/>
                  </a:lnTo>
                  <a:lnTo>
                    <a:pt x="8" y="752"/>
                  </a:lnTo>
                  <a:lnTo>
                    <a:pt x="11" y="730"/>
                  </a:lnTo>
                  <a:lnTo>
                    <a:pt x="14" y="709"/>
                  </a:lnTo>
                  <a:lnTo>
                    <a:pt x="19" y="688"/>
                  </a:lnTo>
                  <a:lnTo>
                    <a:pt x="29" y="646"/>
                  </a:lnTo>
                  <a:lnTo>
                    <a:pt x="39" y="605"/>
                  </a:lnTo>
                  <a:lnTo>
                    <a:pt x="53" y="565"/>
                  </a:lnTo>
                  <a:lnTo>
                    <a:pt x="68" y="526"/>
                  </a:lnTo>
                  <a:lnTo>
                    <a:pt x="86" y="488"/>
                  </a:lnTo>
                  <a:lnTo>
                    <a:pt x="105" y="451"/>
                  </a:lnTo>
                  <a:lnTo>
                    <a:pt x="126" y="415"/>
                  </a:lnTo>
                  <a:lnTo>
                    <a:pt x="148" y="380"/>
                  </a:lnTo>
                  <a:lnTo>
                    <a:pt x="172" y="346"/>
                  </a:lnTo>
                  <a:lnTo>
                    <a:pt x="197" y="313"/>
                  </a:lnTo>
                  <a:lnTo>
                    <a:pt x="224" y="282"/>
                  </a:lnTo>
                  <a:lnTo>
                    <a:pt x="253" y="253"/>
                  </a:lnTo>
                  <a:lnTo>
                    <a:pt x="269" y="269"/>
                  </a:lnTo>
                  <a:lnTo>
                    <a:pt x="241" y="298"/>
                  </a:lnTo>
                  <a:lnTo>
                    <a:pt x="215" y="329"/>
                  </a:lnTo>
                  <a:lnTo>
                    <a:pt x="191" y="360"/>
                  </a:lnTo>
                  <a:lnTo>
                    <a:pt x="167" y="392"/>
                  </a:lnTo>
                  <a:lnTo>
                    <a:pt x="145" y="427"/>
                  </a:lnTo>
                  <a:lnTo>
                    <a:pt x="125" y="461"/>
                  </a:lnTo>
                  <a:lnTo>
                    <a:pt x="106" y="498"/>
                  </a:lnTo>
                  <a:lnTo>
                    <a:pt x="89" y="535"/>
                  </a:lnTo>
                  <a:lnTo>
                    <a:pt x="74" y="573"/>
                  </a:lnTo>
                  <a:lnTo>
                    <a:pt x="61" y="613"/>
                  </a:lnTo>
                  <a:lnTo>
                    <a:pt x="50" y="652"/>
                  </a:lnTo>
                  <a:lnTo>
                    <a:pt x="40" y="693"/>
                  </a:lnTo>
                  <a:lnTo>
                    <a:pt x="33" y="734"/>
                  </a:lnTo>
                  <a:lnTo>
                    <a:pt x="27" y="776"/>
                  </a:lnTo>
                  <a:lnTo>
                    <a:pt x="26" y="797"/>
                  </a:lnTo>
                  <a:lnTo>
                    <a:pt x="24" y="818"/>
                  </a:lnTo>
                  <a:lnTo>
                    <a:pt x="24" y="839"/>
                  </a:lnTo>
                  <a:lnTo>
                    <a:pt x="23" y="861"/>
                  </a:lnTo>
                  <a:lnTo>
                    <a:pt x="0" y="861"/>
                  </a:lnTo>
                  <a:close/>
                  <a:moveTo>
                    <a:pt x="253" y="253"/>
                  </a:moveTo>
                  <a:lnTo>
                    <a:pt x="283" y="224"/>
                  </a:lnTo>
                  <a:lnTo>
                    <a:pt x="314" y="197"/>
                  </a:lnTo>
                  <a:lnTo>
                    <a:pt x="347" y="172"/>
                  </a:lnTo>
                  <a:lnTo>
                    <a:pt x="381" y="147"/>
                  </a:lnTo>
                  <a:lnTo>
                    <a:pt x="415" y="126"/>
                  </a:lnTo>
                  <a:lnTo>
                    <a:pt x="452" y="105"/>
                  </a:lnTo>
                  <a:lnTo>
                    <a:pt x="489" y="86"/>
                  </a:lnTo>
                  <a:lnTo>
                    <a:pt x="526" y="68"/>
                  </a:lnTo>
                  <a:lnTo>
                    <a:pt x="565" y="53"/>
                  </a:lnTo>
                  <a:lnTo>
                    <a:pt x="605" y="39"/>
                  </a:lnTo>
                  <a:lnTo>
                    <a:pt x="646" y="27"/>
                  </a:lnTo>
                  <a:lnTo>
                    <a:pt x="688" y="19"/>
                  </a:lnTo>
                  <a:lnTo>
                    <a:pt x="709" y="14"/>
                  </a:lnTo>
                  <a:lnTo>
                    <a:pt x="731" y="11"/>
                  </a:lnTo>
                  <a:lnTo>
                    <a:pt x="752" y="8"/>
                  </a:lnTo>
                  <a:lnTo>
                    <a:pt x="774" y="5"/>
                  </a:lnTo>
                  <a:lnTo>
                    <a:pt x="795" y="4"/>
                  </a:lnTo>
                  <a:lnTo>
                    <a:pt x="817" y="1"/>
                  </a:lnTo>
                  <a:lnTo>
                    <a:pt x="840" y="1"/>
                  </a:lnTo>
                  <a:lnTo>
                    <a:pt x="861" y="0"/>
                  </a:lnTo>
                  <a:lnTo>
                    <a:pt x="861" y="23"/>
                  </a:lnTo>
                  <a:lnTo>
                    <a:pt x="840" y="24"/>
                  </a:lnTo>
                  <a:lnTo>
                    <a:pt x="818" y="24"/>
                  </a:lnTo>
                  <a:lnTo>
                    <a:pt x="797" y="26"/>
                  </a:lnTo>
                  <a:lnTo>
                    <a:pt x="776" y="27"/>
                  </a:lnTo>
                  <a:lnTo>
                    <a:pt x="734" y="33"/>
                  </a:lnTo>
                  <a:lnTo>
                    <a:pt x="693" y="40"/>
                  </a:lnTo>
                  <a:lnTo>
                    <a:pt x="652" y="50"/>
                  </a:lnTo>
                  <a:lnTo>
                    <a:pt x="613" y="61"/>
                  </a:lnTo>
                  <a:lnTo>
                    <a:pt x="574" y="74"/>
                  </a:lnTo>
                  <a:lnTo>
                    <a:pt x="535" y="89"/>
                  </a:lnTo>
                  <a:lnTo>
                    <a:pt x="498" y="106"/>
                  </a:lnTo>
                  <a:lnTo>
                    <a:pt x="463" y="124"/>
                  </a:lnTo>
                  <a:lnTo>
                    <a:pt x="427" y="145"/>
                  </a:lnTo>
                  <a:lnTo>
                    <a:pt x="394" y="167"/>
                  </a:lnTo>
                  <a:lnTo>
                    <a:pt x="360" y="189"/>
                  </a:lnTo>
                  <a:lnTo>
                    <a:pt x="329" y="215"/>
                  </a:lnTo>
                  <a:lnTo>
                    <a:pt x="299" y="241"/>
                  </a:lnTo>
                  <a:lnTo>
                    <a:pt x="269" y="269"/>
                  </a:lnTo>
                  <a:lnTo>
                    <a:pt x="253" y="25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Rectangle 2882"/>
            <p:cNvSpPr>
              <a:spLocks noChangeArrowheads="1"/>
            </p:cNvSpPr>
            <p:nvPr/>
          </p:nvSpPr>
          <p:spPr bwMode="auto">
            <a:xfrm>
              <a:off x="6865022" y="1064031"/>
              <a:ext cx="151142" cy="410067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Rectangle 2883"/>
            <p:cNvSpPr>
              <a:spLocks noChangeArrowheads="1"/>
            </p:cNvSpPr>
            <p:nvPr/>
          </p:nvSpPr>
          <p:spPr bwMode="auto">
            <a:xfrm>
              <a:off x="6736179" y="1192874"/>
              <a:ext cx="408828" cy="152381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2884"/>
            <p:cNvSpPr>
              <a:spLocks/>
            </p:cNvSpPr>
            <p:nvPr/>
          </p:nvSpPr>
          <p:spPr bwMode="auto">
            <a:xfrm>
              <a:off x="6865022" y="1119781"/>
              <a:ext cx="196981" cy="265119"/>
            </a:xfrm>
            <a:custGeom>
              <a:avLst/>
              <a:gdLst>
                <a:gd name="T0" fmla="*/ 31 w 636"/>
                <a:gd name="T1" fmla="*/ 158 h 859"/>
                <a:gd name="T2" fmla="*/ 75 w 636"/>
                <a:gd name="T3" fmla="*/ 203 h 859"/>
                <a:gd name="T4" fmla="*/ 119 w 636"/>
                <a:gd name="T5" fmla="*/ 241 h 859"/>
                <a:gd name="T6" fmla="*/ 165 w 636"/>
                <a:gd name="T7" fmla="*/ 268 h 859"/>
                <a:gd name="T8" fmla="*/ 211 w 636"/>
                <a:gd name="T9" fmla="*/ 285 h 859"/>
                <a:gd name="T10" fmla="*/ 240 w 636"/>
                <a:gd name="T11" fmla="*/ 258 h 859"/>
                <a:gd name="T12" fmla="*/ 241 w 636"/>
                <a:gd name="T13" fmla="*/ 178 h 859"/>
                <a:gd name="T14" fmla="*/ 257 w 636"/>
                <a:gd name="T15" fmla="*/ 115 h 859"/>
                <a:gd name="T16" fmla="*/ 285 w 636"/>
                <a:gd name="T17" fmla="*/ 64 h 859"/>
                <a:gd name="T18" fmla="*/ 325 w 636"/>
                <a:gd name="T19" fmla="*/ 27 h 859"/>
                <a:gd name="T20" fmla="*/ 374 w 636"/>
                <a:gd name="T21" fmla="*/ 0 h 859"/>
                <a:gd name="T22" fmla="*/ 376 w 636"/>
                <a:gd name="T23" fmla="*/ 41 h 859"/>
                <a:gd name="T24" fmla="*/ 391 w 636"/>
                <a:gd name="T25" fmla="*/ 102 h 859"/>
                <a:gd name="T26" fmla="*/ 419 w 636"/>
                <a:gd name="T27" fmla="*/ 164 h 859"/>
                <a:gd name="T28" fmla="*/ 449 w 636"/>
                <a:gd name="T29" fmla="*/ 220 h 859"/>
                <a:gd name="T30" fmla="*/ 471 w 636"/>
                <a:gd name="T31" fmla="*/ 272 h 859"/>
                <a:gd name="T32" fmla="*/ 477 w 636"/>
                <a:gd name="T33" fmla="*/ 308 h 859"/>
                <a:gd name="T34" fmla="*/ 498 w 636"/>
                <a:gd name="T35" fmla="*/ 326 h 859"/>
                <a:gd name="T36" fmla="*/ 553 w 636"/>
                <a:gd name="T37" fmla="*/ 333 h 859"/>
                <a:gd name="T38" fmla="*/ 591 w 636"/>
                <a:gd name="T39" fmla="*/ 348 h 859"/>
                <a:gd name="T40" fmla="*/ 616 w 636"/>
                <a:gd name="T41" fmla="*/ 369 h 859"/>
                <a:gd name="T42" fmla="*/ 630 w 636"/>
                <a:gd name="T43" fmla="*/ 400 h 859"/>
                <a:gd name="T44" fmla="*/ 636 w 636"/>
                <a:gd name="T45" fmla="*/ 439 h 859"/>
                <a:gd name="T46" fmla="*/ 535 w 636"/>
                <a:gd name="T47" fmla="*/ 507 h 859"/>
                <a:gd name="T48" fmla="*/ 506 w 636"/>
                <a:gd name="T49" fmla="*/ 578 h 859"/>
                <a:gd name="T50" fmla="*/ 468 w 636"/>
                <a:gd name="T51" fmla="*/ 631 h 859"/>
                <a:gd name="T52" fmla="*/ 423 w 636"/>
                <a:gd name="T53" fmla="*/ 668 h 859"/>
                <a:gd name="T54" fmla="*/ 374 w 636"/>
                <a:gd name="T55" fmla="*/ 695 h 859"/>
                <a:gd name="T56" fmla="*/ 309 w 636"/>
                <a:gd name="T57" fmla="*/ 719 h 859"/>
                <a:gd name="T58" fmla="*/ 250 w 636"/>
                <a:gd name="T59" fmla="*/ 742 h 859"/>
                <a:gd name="T60" fmla="*/ 215 w 636"/>
                <a:gd name="T61" fmla="*/ 765 h 859"/>
                <a:gd name="T62" fmla="*/ 190 w 636"/>
                <a:gd name="T63" fmla="*/ 796 h 859"/>
                <a:gd name="T64" fmla="*/ 180 w 636"/>
                <a:gd name="T65" fmla="*/ 840 h 859"/>
                <a:gd name="T66" fmla="*/ 0 w 636"/>
                <a:gd name="T67" fmla="*/ 690 h 859"/>
                <a:gd name="T68" fmla="*/ 47 w 636"/>
                <a:gd name="T69" fmla="*/ 690 h 859"/>
                <a:gd name="T70" fmla="*/ 92 w 636"/>
                <a:gd name="T71" fmla="*/ 684 h 859"/>
                <a:gd name="T72" fmla="*/ 134 w 636"/>
                <a:gd name="T73" fmla="*/ 671 h 859"/>
                <a:gd name="T74" fmla="*/ 172 w 636"/>
                <a:gd name="T75" fmla="*/ 651 h 859"/>
                <a:gd name="T76" fmla="*/ 203 w 636"/>
                <a:gd name="T77" fmla="*/ 622 h 859"/>
                <a:gd name="T78" fmla="*/ 167 w 636"/>
                <a:gd name="T79" fmla="*/ 575 h 859"/>
                <a:gd name="T80" fmla="*/ 111 w 636"/>
                <a:gd name="T81" fmla="*/ 516 h 859"/>
                <a:gd name="T82" fmla="*/ 67 w 636"/>
                <a:gd name="T83" fmla="*/ 456 h 859"/>
                <a:gd name="T84" fmla="*/ 35 w 636"/>
                <a:gd name="T85" fmla="*/ 391 h 859"/>
                <a:gd name="T86" fmla="*/ 12 w 636"/>
                <a:gd name="T87" fmla="*/ 324 h 859"/>
                <a:gd name="T88" fmla="*/ 1 w 636"/>
                <a:gd name="T89" fmla="*/ 123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6" h="859">
                  <a:moveTo>
                    <a:pt x="1" y="123"/>
                  </a:moveTo>
                  <a:lnTo>
                    <a:pt x="17" y="140"/>
                  </a:lnTo>
                  <a:lnTo>
                    <a:pt x="31" y="158"/>
                  </a:lnTo>
                  <a:lnTo>
                    <a:pt x="46" y="174"/>
                  </a:lnTo>
                  <a:lnTo>
                    <a:pt x="60" y="189"/>
                  </a:lnTo>
                  <a:lnTo>
                    <a:pt x="75" y="203"/>
                  </a:lnTo>
                  <a:lnTo>
                    <a:pt x="90" y="217"/>
                  </a:lnTo>
                  <a:lnTo>
                    <a:pt x="104" y="229"/>
                  </a:lnTo>
                  <a:lnTo>
                    <a:pt x="119" y="241"/>
                  </a:lnTo>
                  <a:lnTo>
                    <a:pt x="134" y="251"/>
                  </a:lnTo>
                  <a:lnTo>
                    <a:pt x="149" y="260"/>
                  </a:lnTo>
                  <a:lnTo>
                    <a:pt x="165" y="268"/>
                  </a:lnTo>
                  <a:lnTo>
                    <a:pt x="181" y="275"/>
                  </a:lnTo>
                  <a:lnTo>
                    <a:pt x="196" y="281"/>
                  </a:lnTo>
                  <a:lnTo>
                    <a:pt x="211" y="285"/>
                  </a:lnTo>
                  <a:lnTo>
                    <a:pt x="227" y="288"/>
                  </a:lnTo>
                  <a:lnTo>
                    <a:pt x="242" y="290"/>
                  </a:lnTo>
                  <a:lnTo>
                    <a:pt x="240" y="258"/>
                  </a:lnTo>
                  <a:lnTo>
                    <a:pt x="239" y="230"/>
                  </a:lnTo>
                  <a:lnTo>
                    <a:pt x="239" y="203"/>
                  </a:lnTo>
                  <a:lnTo>
                    <a:pt x="241" y="178"/>
                  </a:lnTo>
                  <a:lnTo>
                    <a:pt x="246" y="156"/>
                  </a:lnTo>
                  <a:lnTo>
                    <a:pt x="250" y="134"/>
                  </a:lnTo>
                  <a:lnTo>
                    <a:pt x="257" y="115"/>
                  </a:lnTo>
                  <a:lnTo>
                    <a:pt x="265" y="96"/>
                  </a:lnTo>
                  <a:lnTo>
                    <a:pt x="275" y="79"/>
                  </a:lnTo>
                  <a:lnTo>
                    <a:pt x="285" y="64"/>
                  </a:lnTo>
                  <a:lnTo>
                    <a:pt x="297" y="51"/>
                  </a:lnTo>
                  <a:lnTo>
                    <a:pt x="311" y="38"/>
                  </a:lnTo>
                  <a:lnTo>
                    <a:pt x="325" y="27"/>
                  </a:lnTo>
                  <a:lnTo>
                    <a:pt x="341" y="16"/>
                  </a:lnTo>
                  <a:lnTo>
                    <a:pt x="357" y="8"/>
                  </a:lnTo>
                  <a:lnTo>
                    <a:pt x="374" y="0"/>
                  </a:lnTo>
                  <a:lnTo>
                    <a:pt x="374" y="14"/>
                  </a:lnTo>
                  <a:lnTo>
                    <a:pt x="375" y="28"/>
                  </a:lnTo>
                  <a:lnTo>
                    <a:pt x="376" y="41"/>
                  </a:lnTo>
                  <a:lnTo>
                    <a:pt x="378" y="54"/>
                  </a:lnTo>
                  <a:lnTo>
                    <a:pt x="384" y="78"/>
                  </a:lnTo>
                  <a:lnTo>
                    <a:pt x="391" y="102"/>
                  </a:lnTo>
                  <a:lnTo>
                    <a:pt x="400" y="123"/>
                  </a:lnTo>
                  <a:lnTo>
                    <a:pt x="410" y="145"/>
                  </a:lnTo>
                  <a:lnTo>
                    <a:pt x="419" y="164"/>
                  </a:lnTo>
                  <a:lnTo>
                    <a:pt x="429" y="184"/>
                  </a:lnTo>
                  <a:lnTo>
                    <a:pt x="439" y="202"/>
                  </a:lnTo>
                  <a:lnTo>
                    <a:pt x="449" y="220"/>
                  </a:lnTo>
                  <a:lnTo>
                    <a:pt x="457" y="238"/>
                  </a:lnTo>
                  <a:lnTo>
                    <a:pt x="465" y="255"/>
                  </a:lnTo>
                  <a:lnTo>
                    <a:pt x="471" y="272"/>
                  </a:lnTo>
                  <a:lnTo>
                    <a:pt x="474" y="291"/>
                  </a:lnTo>
                  <a:lnTo>
                    <a:pt x="476" y="299"/>
                  </a:lnTo>
                  <a:lnTo>
                    <a:pt x="477" y="308"/>
                  </a:lnTo>
                  <a:lnTo>
                    <a:pt x="477" y="317"/>
                  </a:lnTo>
                  <a:lnTo>
                    <a:pt x="476" y="325"/>
                  </a:lnTo>
                  <a:lnTo>
                    <a:pt x="498" y="326"/>
                  </a:lnTo>
                  <a:lnTo>
                    <a:pt x="519" y="327"/>
                  </a:lnTo>
                  <a:lnTo>
                    <a:pt x="537" y="329"/>
                  </a:lnTo>
                  <a:lnTo>
                    <a:pt x="553" y="333"/>
                  </a:lnTo>
                  <a:lnTo>
                    <a:pt x="567" y="337"/>
                  </a:lnTo>
                  <a:lnTo>
                    <a:pt x="580" y="341"/>
                  </a:lnTo>
                  <a:lnTo>
                    <a:pt x="591" y="348"/>
                  </a:lnTo>
                  <a:lnTo>
                    <a:pt x="601" y="354"/>
                  </a:lnTo>
                  <a:lnTo>
                    <a:pt x="608" y="362"/>
                  </a:lnTo>
                  <a:lnTo>
                    <a:pt x="616" y="369"/>
                  </a:lnTo>
                  <a:lnTo>
                    <a:pt x="621" y="379"/>
                  </a:lnTo>
                  <a:lnTo>
                    <a:pt x="626" y="389"/>
                  </a:lnTo>
                  <a:lnTo>
                    <a:pt x="630" y="400"/>
                  </a:lnTo>
                  <a:lnTo>
                    <a:pt x="632" y="413"/>
                  </a:lnTo>
                  <a:lnTo>
                    <a:pt x="635" y="426"/>
                  </a:lnTo>
                  <a:lnTo>
                    <a:pt x="636" y="439"/>
                  </a:lnTo>
                  <a:lnTo>
                    <a:pt x="547" y="445"/>
                  </a:lnTo>
                  <a:lnTo>
                    <a:pt x="541" y="477"/>
                  </a:lnTo>
                  <a:lnTo>
                    <a:pt x="535" y="507"/>
                  </a:lnTo>
                  <a:lnTo>
                    <a:pt x="526" y="533"/>
                  </a:lnTo>
                  <a:lnTo>
                    <a:pt x="517" y="556"/>
                  </a:lnTo>
                  <a:lnTo>
                    <a:pt x="506" y="578"/>
                  </a:lnTo>
                  <a:lnTo>
                    <a:pt x="495" y="597"/>
                  </a:lnTo>
                  <a:lnTo>
                    <a:pt x="482" y="616"/>
                  </a:lnTo>
                  <a:lnTo>
                    <a:pt x="468" y="631"/>
                  </a:lnTo>
                  <a:lnTo>
                    <a:pt x="454" y="645"/>
                  </a:lnTo>
                  <a:lnTo>
                    <a:pt x="439" y="657"/>
                  </a:lnTo>
                  <a:lnTo>
                    <a:pt x="423" y="668"/>
                  </a:lnTo>
                  <a:lnTo>
                    <a:pt x="408" y="677"/>
                  </a:lnTo>
                  <a:lnTo>
                    <a:pt x="390" y="686"/>
                  </a:lnTo>
                  <a:lnTo>
                    <a:pt x="374" y="695"/>
                  </a:lnTo>
                  <a:lnTo>
                    <a:pt x="358" y="701"/>
                  </a:lnTo>
                  <a:lnTo>
                    <a:pt x="342" y="707"/>
                  </a:lnTo>
                  <a:lnTo>
                    <a:pt x="309" y="719"/>
                  </a:lnTo>
                  <a:lnTo>
                    <a:pt x="279" y="730"/>
                  </a:lnTo>
                  <a:lnTo>
                    <a:pt x="264" y="737"/>
                  </a:lnTo>
                  <a:lnTo>
                    <a:pt x="250" y="742"/>
                  </a:lnTo>
                  <a:lnTo>
                    <a:pt x="238" y="750"/>
                  </a:lnTo>
                  <a:lnTo>
                    <a:pt x="226" y="756"/>
                  </a:lnTo>
                  <a:lnTo>
                    <a:pt x="215" y="765"/>
                  </a:lnTo>
                  <a:lnTo>
                    <a:pt x="206" y="774"/>
                  </a:lnTo>
                  <a:lnTo>
                    <a:pt x="197" y="784"/>
                  </a:lnTo>
                  <a:lnTo>
                    <a:pt x="190" y="796"/>
                  </a:lnTo>
                  <a:lnTo>
                    <a:pt x="185" y="809"/>
                  </a:lnTo>
                  <a:lnTo>
                    <a:pt x="182" y="824"/>
                  </a:lnTo>
                  <a:lnTo>
                    <a:pt x="180" y="840"/>
                  </a:lnTo>
                  <a:lnTo>
                    <a:pt x="180" y="859"/>
                  </a:lnTo>
                  <a:lnTo>
                    <a:pt x="1" y="859"/>
                  </a:lnTo>
                  <a:lnTo>
                    <a:pt x="0" y="690"/>
                  </a:lnTo>
                  <a:lnTo>
                    <a:pt x="15" y="691"/>
                  </a:lnTo>
                  <a:lnTo>
                    <a:pt x="32" y="691"/>
                  </a:lnTo>
                  <a:lnTo>
                    <a:pt x="47" y="690"/>
                  </a:lnTo>
                  <a:lnTo>
                    <a:pt x="62" y="689"/>
                  </a:lnTo>
                  <a:lnTo>
                    <a:pt x="77" y="687"/>
                  </a:lnTo>
                  <a:lnTo>
                    <a:pt x="92" y="684"/>
                  </a:lnTo>
                  <a:lnTo>
                    <a:pt x="106" y="680"/>
                  </a:lnTo>
                  <a:lnTo>
                    <a:pt x="120" y="676"/>
                  </a:lnTo>
                  <a:lnTo>
                    <a:pt x="134" y="671"/>
                  </a:lnTo>
                  <a:lnTo>
                    <a:pt x="147" y="665"/>
                  </a:lnTo>
                  <a:lnTo>
                    <a:pt x="160" y="659"/>
                  </a:lnTo>
                  <a:lnTo>
                    <a:pt x="172" y="651"/>
                  </a:lnTo>
                  <a:lnTo>
                    <a:pt x="183" y="643"/>
                  </a:lnTo>
                  <a:lnTo>
                    <a:pt x="194" y="633"/>
                  </a:lnTo>
                  <a:lnTo>
                    <a:pt x="203" y="622"/>
                  </a:lnTo>
                  <a:lnTo>
                    <a:pt x="212" y="610"/>
                  </a:lnTo>
                  <a:lnTo>
                    <a:pt x="188" y="593"/>
                  </a:lnTo>
                  <a:lnTo>
                    <a:pt x="167" y="575"/>
                  </a:lnTo>
                  <a:lnTo>
                    <a:pt x="146" y="555"/>
                  </a:lnTo>
                  <a:lnTo>
                    <a:pt x="128" y="537"/>
                  </a:lnTo>
                  <a:lnTo>
                    <a:pt x="111" y="516"/>
                  </a:lnTo>
                  <a:lnTo>
                    <a:pt x="94" y="497"/>
                  </a:lnTo>
                  <a:lnTo>
                    <a:pt x="80" y="476"/>
                  </a:lnTo>
                  <a:lnTo>
                    <a:pt x="67" y="456"/>
                  </a:lnTo>
                  <a:lnTo>
                    <a:pt x="55" y="434"/>
                  </a:lnTo>
                  <a:lnTo>
                    <a:pt x="45" y="413"/>
                  </a:lnTo>
                  <a:lnTo>
                    <a:pt x="35" y="391"/>
                  </a:lnTo>
                  <a:lnTo>
                    <a:pt x="26" y="368"/>
                  </a:lnTo>
                  <a:lnTo>
                    <a:pt x="19" y="347"/>
                  </a:lnTo>
                  <a:lnTo>
                    <a:pt x="12" y="324"/>
                  </a:lnTo>
                  <a:lnTo>
                    <a:pt x="7" y="300"/>
                  </a:lnTo>
                  <a:lnTo>
                    <a:pt x="1" y="278"/>
                  </a:lnTo>
                  <a:lnTo>
                    <a:pt x="1" y="1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2885"/>
            <p:cNvSpPr>
              <a:spLocks/>
            </p:cNvSpPr>
            <p:nvPr/>
          </p:nvSpPr>
          <p:spPr bwMode="auto">
            <a:xfrm>
              <a:off x="6493360" y="1407199"/>
              <a:ext cx="245297" cy="164770"/>
            </a:xfrm>
            <a:custGeom>
              <a:avLst/>
              <a:gdLst>
                <a:gd name="T0" fmla="*/ 540 w 791"/>
                <a:gd name="T1" fmla="*/ 120 h 529"/>
                <a:gd name="T2" fmla="*/ 544 w 791"/>
                <a:gd name="T3" fmla="*/ 164 h 529"/>
                <a:gd name="T4" fmla="*/ 556 w 791"/>
                <a:gd name="T5" fmla="*/ 230 h 529"/>
                <a:gd name="T6" fmla="*/ 567 w 791"/>
                <a:gd name="T7" fmla="*/ 295 h 529"/>
                <a:gd name="T8" fmla="*/ 572 w 791"/>
                <a:gd name="T9" fmla="*/ 338 h 529"/>
                <a:gd name="T10" fmla="*/ 573 w 791"/>
                <a:gd name="T11" fmla="*/ 381 h 529"/>
                <a:gd name="T12" fmla="*/ 570 w 791"/>
                <a:gd name="T13" fmla="*/ 422 h 529"/>
                <a:gd name="T14" fmla="*/ 504 w 791"/>
                <a:gd name="T15" fmla="*/ 442 h 529"/>
                <a:gd name="T16" fmla="*/ 415 w 791"/>
                <a:gd name="T17" fmla="*/ 436 h 529"/>
                <a:gd name="T18" fmla="*/ 359 w 791"/>
                <a:gd name="T19" fmla="*/ 429 h 529"/>
                <a:gd name="T20" fmla="*/ 303 w 791"/>
                <a:gd name="T21" fmla="*/ 418 h 529"/>
                <a:gd name="T22" fmla="*/ 248 w 791"/>
                <a:gd name="T23" fmla="*/ 404 h 529"/>
                <a:gd name="T24" fmla="*/ 194 w 791"/>
                <a:gd name="T25" fmla="*/ 386 h 529"/>
                <a:gd name="T26" fmla="*/ 139 w 791"/>
                <a:gd name="T27" fmla="*/ 363 h 529"/>
                <a:gd name="T28" fmla="*/ 95 w 791"/>
                <a:gd name="T29" fmla="*/ 341 h 529"/>
                <a:gd name="T30" fmla="*/ 59 w 791"/>
                <a:gd name="T31" fmla="*/ 328 h 529"/>
                <a:gd name="T32" fmla="*/ 34 w 791"/>
                <a:gd name="T33" fmla="*/ 323 h 529"/>
                <a:gd name="T34" fmla="*/ 20 w 791"/>
                <a:gd name="T35" fmla="*/ 322 h 529"/>
                <a:gd name="T36" fmla="*/ 8 w 791"/>
                <a:gd name="T37" fmla="*/ 324 h 529"/>
                <a:gd name="T38" fmla="*/ 2 w 791"/>
                <a:gd name="T39" fmla="*/ 328 h 529"/>
                <a:gd name="T40" fmla="*/ 13 w 791"/>
                <a:gd name="T41" fmla="*/ 354 h 529"/>
                <a:gd name="T42" fmla="*/ 42 w 791"/>
                <a:gd name="T43" fmla="*/ 393 h 529"/>
                <a:gd name="T44" fmla="*/ 77 w 791"/>
                <a:gd name="T45" fmla="*/ 424 h 529"/>
                <a:gd name="T46" fmla="*/ 117 w 791"/>
                <a:gd name="T47" fmla="*/ 449 h 529"/>
                <a:gd name="T48" fmla="*/ 162 w 791"/>
                <a:gd name="T49" fmla="*/ 469 h 529"/>
                <a:gd name="T50" fmla="*/ 210 w 791"/>
                <a:gd name="T51" fmla="*/ 483 h 529"/>
                <a:gd name="T52" fmla="*/ 262 w 791"/>
                <a:gd name="T53" fmla="*/ 492 h 529"/>
                <a:gd name="T54" fmla="*/ 316 w 791"/>
                <a:gd name="T55" fmla="*/ 499 h 529"/>
                <a:gd name="T56" fmla="*/ 400 w 791"/>
                <a:gd name="T57" fmla="*/ 503 h 529"/>
                <a:gd name="T58" fmla="*/ 516 w 791"/>
                <a:gd name="T59" fmla="*/ 505 h 529"/>
                <a:gd name="T60" fmla="*/ 631 w 791"/>
                <a:gd name="T61" fmla="*/ 509 h 529"/>
                <a:gd name="T62" fmla="*/ 713 w 791"/>
                <a:gd name="T63" fmla="*/ 515 h 529"/>
                <a:gd name="T64" fmla="*/ 766 w 791"/>
                <a:gd name="T65" fmla="*/ 524 h 529"/>
                <a:gd name="T66" fmla="*/ 785 w 791"/>
                <a:gd name="T67" fmla="*/ 517 h 529"/>
                <a:gd name="T68" fmla="*/ 772 w 791"/>
                <a:gd name="T69" fmla="*/ 490 h 529"/>
                <a:gd name="T70" fmla="*/ 756 w 791"/>
                <a:gd name="T71" fmla="*/ 445 h 529"/>
                <a:gd name="T72" fmla="*/ 727 w 791"/>
                <a:gd name="T73" fmla="*/ 339 h 529"/>
                <a:gd name="T74" fmla="*/ 697 w 791"/>
                <a:gd name="T75" fmla="*/ 225 h 529"/>
                <a:gd name="T76" fmla="*/ 677 w 791"/>
                <a:gd name="T77" fmla="*/ 168 h 529"/>
                <a:gd name="T78" fmla="*/ 662 w 791"/>
                <a:gd name="T79" fmla="*/ 133 h 529"/>
                <a:gd name="T80" fmla="*/ 642 w 791"/>
                <a:gd name="T81" fmla="*/ 99 h 529"/>
                <a:gd name="T82" fmla="*/ 621 w 791"/>
                <a:gd name="T83" fmla="*/ 67 h 529"/>
                <a:gd name="T84" fmla="*/ 596 w 791"/>
                <a:gd name="T85" fmla="*/ 38 h 529"/>
                <a:gd name="T86" fmla="*/ 567 w 791"/>
                <a:gd name="T87" fmla="*/ 12 h 529"/>
                <a:gd name="T88" fmla="*/ 544 w 791"/>
                <a:gd name="T89" fmla="*/ 11 h 529"/>
                <a:gd name="T90" fmla="*/ 537 w 791"/>
                <a:gd name="T91" fmla="*/ 35 h 529"/>
                <a:gd name="T92" fmla="*/ 535 w 791"/>
                <a:gd name="T93" fmla="*/ 60 h 529"/>
                <a:gd name="T94" fmla="*/ 537 w 791"/>
                <a:gd name="T95" fmla="*/ 8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1" h="529">
                  <a:moveTo>
                    <a:pt x="540" y="98"/>
                  </a:moveTo>
                  <a:lnTo>
                    <a:pt x="540" y="120"/>
                  </a:lnTo>
                  <a:lnTo>
                    <a:pt x="542" y="141"/>
                  </a:lnTo>
                  <a:lnTo>
                    <a:pt x="544" y="164"/>
                  </a:lnTo>
                  <a:lnTo>
                    <a:pt x="547" y="186"/>
                  </a:lnTo>
                  <a:lnTo>
                    <a:pt x="556" y="230"/>
                  </a:lnTo>
                  <a:lnTo>
                    <a:pt x="563" y="273"/>
                  </a:lnTo>
                  <a:lnTo>
                    <a:pt x="567" y="295"/>
                  </a:lnTo>
                  <a:lnTo>
                    <a:pt x="570" y="316"/>
                  </a:lnTo>
                  <a:lnTo>
                    <a:pt x="572" y="338"/>
                  </a:lnTo>
                  <a:lnTo>
                    <a:pt x="573" y="360"/>
                  </a:lnTo>
                  <a:lnTo>
                    <a:pt x="573" y="381"/>
                  </a:lnTo>
                  <a:lnTo>
                    <a:pt x="572" y="402"/>
                  </a:lnTo>
                  <a:lnTo>
                    <a:pt x="570" y="422"/>
                  </a:lnTo>
                  <a:lnTo>
                    <a:pt x="565" y="443"/>
                  </a:lnTo>
                  <a:lnTo>
                    <a:pt x="504" y="442"/>
                  </a:lnTo>
                  <a:lnTo>
                    <a:pt x="445" y="438"/>
                  </a:lnTo>
                  <a:lnTo>
                    <a:pt x="415" y="436"/>
                  </a:lnTo>
                  <a:lnTo>
                    <a:pt x="387" y="433"/>
                  </a:lnTo>
                  <a:lnTo>
                    <a:pt x="359" y="429"/>
                  </a:lnTo>
                  <a:lnTo>
                    <a:pt x="331" y="423"/>
                  </a:lnTo>
                  <a:lnTo>
                    <a:pt x="303" y="418"/>
                  </a:lnTo>
                  <a:lnTo>
                    <a:pt x="276" y="411"/>
                  </a:lnTo>
                  <a:lnTo>
                    <a:pt x="248" y="404"/>
                  </a:lnTo>
                  <a:lnTo>
                    <a:pt x="221" y="395"/>
                  </a:lnTo>
                  <a:lnTo>
                    <a:pt x="194" y="386"/>
                  </a:lnTo>
                  <a:lnTo>
                    <a:pt x="166" y="375"/>
                  </a:lnTo>
                  <a:lnTo>
                    <a:pt x="139" y="363"/>
                  </a:lnTo>
                  <a:lnTo>
                    <a:pt x="111" y="350"/>
                  </a:lnTo>
                  <a:lnTo>
                    <a:pt x="95" y="341"/>
                  </a:lnTo>
                  <a:lnTo>
                    <a:pt x="77" y="334"/>
                  </a:lnTo>
                  <a:lnTo>
                    <a:pt x="59" y="328"/>
                  </a:lnTo>
                  <a:lnTo>
                    <a:pt x="42" y="324"/>
                  </a:lnTo>
                  <a:lnTo>
                    <a:pt x="34" y="323"/>
                  </a:lnTo>
                  <a:lnTo>
                    <a:pt x="27" y="323"/>
                  </a:lnTo>
                  <a:lnTo>
                    <a:pt x="20" y="322"/>
                  </a:lnTo>
                  <a:lnTo>
                    <a:pt x="14" y="323"/>
                  </a:lnTo>
                  <a:lnTo>
                    <a:pt x="8" y="324"/>
                  </a:lnTo>
                  <a:lnTo>
                    <a:pt x="4" y="326"/>
                  </a:lnTo>
                  <a:lnTo>
                    <a:pt x="2" y="328"/>
                  </a:lnTo>
                  <a:lnTo>
                    <a:pt x="0" y="332"/>
                  </a:lnTo>
                  <a:lnTo>
                    <a:pt x="13" y="354"/>
                  </a:lnTo>
                  <a:lnTo>
                    <a:pt x="27" y="375"/>
                  </a:lnTo>
                  <a:lnTo>
                    <a:pt x="42" y="393"/>
                  </a:lnTo>
                  <a:lnTo>
                    <a:pt x="59" y="410"/>
                  </a:lnTo>
                  <a:lnTo>
                    <a:pt x="77" y="424"/>
                  </a:lnTo>
                  <a:lnTo>
                    <a:pt x="97" y="438"/>
                  </a:lnTo>
                  <a:lnTo>
                    <a:pt x="117" y="449"/>
                  </a:lnTo>
                  <a:lnTo>
                    <a:pt x="139" y="460"/>
                  </a:lnTo>
                  <a:lnTo>
                    <a:pt x="162" y="469"/>
                  </a:lnTo>
                  <a:lnTo>
                    <a:pt x="185" y="476"/>
                  </a:lnTo>
                  <a:lnTo>
                    <a:pt x="210" y="483"/>
                  </a:lnTo>
                  <a:lnTo>
                    <a:pt x="236" y="488"/>
                  </a:lnTo>
                  <a:lnTo>
                    <a:pt x="262" y="492"/>
                  </a:lnTo>
                  <a:lnTo>
                    <a:pt x="289" y="496"/>
                  </a:lnTo>
                  <a:lnTo>
                    <a:pt x="316" y="499"/>
                  </a:lnTo>
                  <a:lnTo>
                    <a:pt x="344" y="501"/>
                  </a:lnTo>
                  <a:lnTo>
                    <a:pt x="400" y="503"/>
                  </a:lnTo>
                  <a:lnTo>
                    <a:pt x="457" y="504"/>
                  </a:lnTo>
                  <a:lnTo>
                    <a:pt x="516" y="505"/>
                  </a:lnTo>
                  <a:lnTo>
                    <a:pt x="574" y="506"/>
                  </a:lnTo>
                  <a:lnTo>
                    <a:pt x="631" y="509"/>
                  </a:lnTo>
                  <a:lnTo>
                    <a:pt x="686" y="512"/>
                  </a:lnTo>
                  <a:lnTo>
                    <a:pt x="713" y="515"/>
                  </a:lnTo>
                  <a:lnTo>
                    <a:pt x="740" y="519"/>
                  </a:lnTo>
                  <a:lnTo>
                    <a:pt x="766" y="524"/>
                  </a:lnTo>
                  <a:lnTo>
                    <a:pt x="791" y="529"/>
                  </a:lnTo>
                  <a:lnTo>
                    <a:pt x="785" y="517"/>
                  </a:lnTo>
                  <a:lnTo>
                    <a:pt x="777" y="504"/>
                  </a:lnTo>
                  <a:lnTo>
                    <a:pt x="772" y="490"/>
                  </a:lnTo>
                  <a:lnTo>
                    <a:pt x="766" y="476"/>
                  </a:lnTo>
                  <a:lnTo>
                    <a:pt x="756" y="445"/>
                  </a:lnTo>
                  <a:lnTo>
                    <a:pt x="746" y="411"/>
                  </a:lnTo>
                  <a:lnTo>
                    <a:pt x="727" y="339"/>
                  </a:lnTo>
                  <a:lnTo>
                    <a:pt x="708" y="262"/>
                  </a:lnTo>
                  <a:lnTo>
                    <a:pt x="697" y="225"/>
                  </a:lnTo>
                  <a:lnTo>
                    <a:pt x="684" y="187"/>
                  </a:lnTo>
                  <a:lnTo>
                    <a:pt x="677" y="168"/>
                  </a:lnTo>
                  <a:lnTo>
                    <a:pt x="669" y="151"/>
                  </a:lnTo>
                  <a:lnTo>
                    <a:pt x="662" y="133"/>
                  </a:lnTo>
                  <a:lnTo>
                    <a:pt x="652" y="116"/>
                  </a:lnTo>
                  <a:lnTo>
                    <a:pt x="642" y="99"/>
                  </a:lnTo>
                  <a:lnTo>
                    <a:pt x="632" y="82"/>
                  </a:lnTo>
                  <a:lnTo>
                    <a:pt x="621" y="67"/>
                  </a:lnTo>
                  <a:lnTo>
                    <a:pt x="609" y="52"/>
                  </a:lnTo>
                  <a:lnTo>
                    <a:pt x="596" y="38"/>
                  </a:lnTo>
                  <a:lnTo>
                    <a:pt x="582" y="24"/>
                  </a:lnTo>
                  <a:lnTo>
                    <a:pt x="567" y="12"/>
                  </a:lnTo>
                  <a:lnTo>
                    <a:pt x="550" y="0"/>
                  </a:lnTo>
                  <a:lnTo>
                    <a:pt x="544" y="11"/>
                  </a:lnTo>
                  <a:lnTo>
                    <a:pt x="541" y="22"/>
                  </a:lnTo>
                  <a:lnTo>
                    <a:pt x="537" y="35"/>
                  </a:lnTo>
                  <a:lnTo>
                    <a:pt x="535" y="47"/>
                  </a:lnTo>
                  <a:lnTo>
                    <a:pt x="535" y="60"/>
                  </a:lnTo>
                  <a:lnTo>
                    <a:pt x="535" y="74"/>
                  </a:lnTo>
                  <a:lnTo>
                    <a:pt x="537" y="86"/>
                  </a:lnTo>
                  <a:lnTo>
                    <a:pt x="540" y="9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2886"/>
            <p:cNvSpPr>
              <a:spLocks/>
            </p:cNvSpPr>
            <p:nvPr/>
          </p:nvSpPr>
          <p:spPr bwMode="auto">
            <a:xfrm>
              <a:off x="6443805" y="1322956"/>
              <a:ext cx="204414" cy="185831"/>
            </a:xfrm>
            <a:custGeom>
              <a:avLst/>
              <a:gdLst>
                <a:gd name="T0" fmla="*/ 599 w 657"/>
                <a:gd name="T1" fmla="*/ 26 h 599"/>
                <a:gd name="T2" fmla="*/ 577 w 657"/>
                <a:gd name="T3" fmla="*/ 76 h 599"/>
                <a:gd name="T4" fmla="*/ 555 w 657"/>
                <a:gd name="T5" fmla="*/ 128 h 599"/>
                <a:gd name="T6" fmla="*/ 537 w 657"/>
                <a:gd name="T7" fmla="*/ 181 h 599"/>
                <a:gd name="T8" fmla="*/ 520 w 657"/>
                <a:gd name="T9" fmla="*/ 236 h 599"/>
                <a:gd name="T10" fmla="*/ 507 w 657"/>
                <a:gd name="T11" fmla="*/ 293 h 599"/>
                <a:gd name="T12" fmla="*/ 498 w 657"/>
                <a:gd name="T13" fmla="*/ 353 h 599"/>
                <a:gd name="T14" fmla="*/ 491 w 657"/>
                <a:gd name="T15" fmla="*/ 414 h 599"/>
                <a:gd name="T16" fmla="*/ 466 w 657"/>
                <a:gd name="T17" fmla="*/ 440 h 599"/>
                <a:gd name="T18" fmla="*/ 420 w 657"/>
                <a:gd name="T19" fmla="*/ 426 h 599"/>
                <a:gd name="T20" fmla="*/ 374 w 657"/>
                <a:gd name="T21" fmla="*/ 409 h 599"/>
                <a:gd name="T22" fmla="*/ 327 w 657"/>
                <a:gd name="T23" fmla="*/ 388 h 599"/>
                <a:gd name="T24" fmla="*/ 281 w 657"/>
                <a:gd name="T25" fmla="*/ 365 h 599"/>
                <a:gd name="T26" fmla="*/ 234 w 657"/>
                <a:gd name="T27" fmla="*/ 338 h 599"/>
                <a:gd name="T28" fmla="*/ 188 w 657"/>
                <a:gd name="T29" fmla="*/ 307 h 599"/>
                <a:gd name="T30" fmla="*/ 141 w 657"/>
                <a:gd name="T31" fmla="*/ 274 h 599"/>
                <a:gd name="T32" fmla="*/ 97 w 657"/>
                <a:gd name="T33" fmla="*/ 239 h 599"/>
                <a:gd name="T34" fmla="*/ 57 w 657"/>
                <a:gd name="T35" fmla="*/ 208 h 599"/>
                <a:gd name="T36" fmla="*/ 31 w 657"/>
                <a:gd name="T37" fmla="*/ 192 h 599"/>
                <a:gd name="T38" fmla="*/ 17 w 657"/>
                <a:gd name="T39" fmla="*/ 188 h 599"/>
                <a:gd name="T40" fmla="*/ 10 w 657"/>
                <a:gd name="T41" fmla="*/ 191 h 599"/>
                <a:gd name="T42" fmla="*/ 5 w 657"/>
                <a:gd name="T43" fmla="*/ 195 h 599"/>
                <a:gd name="T44" fmla="*/ 1 w 657"/>
                <a:gd name="T45" fmla="*/ 206 h 599"/>
                <a:gd name="T46" fmla="*/ 9 w 657"/>
                <a:gd name="T47" fmla="*/ 251 h 599"/>
                <a:gd name="T48" fmla="*/ 28 w 657"/>
                <a:gd name="T49" fmla="*/ 311 h 599"/>
                <a:gd name="T50" fmla="*/ 53 w 657"/>
                <a:gd name="T51" fmla="*/ 359 h 599"/>
                <a:gd name="T52" fmla="*/ 82 w 657"/>
                <a:gd name="T53" fmla="*/ 399 h 599"/>
                <a:gd name="T54" fmla="*/ 115 w 657"/>
                <a:gd name="T55" fmla="*/ 433 h 599"/>
                <a:gd name="T56" fmla="*/ 152 w 657"/>
                <a:gd name="T57" fmla="*/ 459 h 599"/>
                <a:gd name="T58" fmla="*/ 191 w 657"/>
                <a:gd name="T59" fmla="*/ 478 h 599"/>
                <a:gd name="T60" fmla="*/ 233 w 657"/>
                <a:gd name="T61" fmla="*/ 494 h 599"/>
                <a:gd name="T62" fmla="*/ 299 w 657"/>
                <a:gd name="T63" fmla="*/ 512 h 599"/>
                <a:gd name="T64" fmla="*/ 390 w 657"/>
                <a:gd name="T65" fmla="*/ 529 h 599"/>
                <a:gd name="T66" fmla="*/ 458 w 657"/>
                <a:gd name="T67" fmla="*/ 543 h 599"/>
                <a:gd name="T68" fmla="*/ 502 w 657"/>
                <a:gd name="T69" fmla="*/ 555 h 599"/>
                <a:gd name="T70" fmla="*/ 545 w 657"/>
                <a:gd name="T71" fmla="*/ 569 h 599"/>
                <a:gd name="T72" fmla="*/ 585 w 657"/>
                <a:gd name="T73" fmla="*/ 587 h 599"/>
                <a:gd name="T74" fmla="*/ 617 w 657"/>
                <a:gd name="T75" fmla="*/ 547 h 599"/>
                <a:gd name="T76" fmla="*/ 635 w 657"/>
                <a:gd name="T77" fmla="*/ 451 h 599"/>
                <a:gd name="T78" fmla="*/ 649 w 657"/>
                <a:gd name="T79" fmla="*/ 361 h 599"/>
                <a:gd name="T80" fmla="*/ 655 w 657"/>
                <a:gd name="T81" fmla="*/ 278 h 599"/>
                <a:gd name="T82" fmla="*/ 657 w 657"/>
                <a:gd name="T83" fmla="*/ 204 h 599"/>
                <a:gd name="T84" fmla="*/ 651 w 657"/>
                <a:gd name="T85" fmla="*/ 137 h 599"/>
                <a:gd name="T86" fmla="*/ 640 w 657"/>
                <a:gd name="T87" fmla="*/ 76 h 599"/>
                <a:gd name="T88" fmla="*/ 622 w 657"/>
                <a:gd name="T89" fmla="*/ 2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7" h="599">
                  <a:moveTo>
                    <a:pt x="611" y="0"/>
                  </a:moveTo>
                  <a:lnTo>
                    <a:pt x="599" y="26"/>
                  </a:lnTo>
                  <a:lnTo>
                    <a:pt x="587" y="50"/>
                  </a:lnTo>
                  <a:lnTo>
                    <a:pt x="577" y="76"/>
                  </a:lnTo>
                  <a:lnTo>
                    <a:pt x="565" y="101"/>
                  </a:lnTo>
                  <a:lnTo>
                    <a:pt x="555" y="128"/>
                  </a:lnTo>
                  <a:lnTo>
                    <a:pt x="545" y="154"/>
                  </a:lnTo>
                  <a:lnTo>
                    <a:pt x="537" y="181"/>
                  </a:lnTo>
                  <a:lnTo>
                    <a:pt x="528" y="209"/>
                  </a:lnTo>
                  <a:lnTo>
                    <a:pt x="520" y="236"/>
                  </a:lnTo>
                  <a:lnTo>
                    <a:pt x="513" y="264"/>
                  </a:lnTo>
                  <a:lnTo>
                    <a:pt x="507" y="293"/>
                  </a:lnTo>
                  <a:lnTo>
                    <a:pt x="502" y="323"/>
                  </a:lnTo>
                  <a:lnTo>
                    <a:pt x="498" y="353"/>
                  </a:lnTo>
                  <a:lnTo>
                    <a:pt x="495" y="383"/>
                  </a:lnTo>
                  <a:lnTo>
                    <a:pt x="491" y="414"/>
                  </a:lnTo>
                  <a:lnTo>
                    <a:pt x="490" y="446"/>
                  </a:lnTo>
                  <a:lnTo>
                    <a:pt x="466" y="440"/>
                  </a:lnTo>
                  <a:lnTo>
                    <a:pt x="444" y="434"/>
                  </a:lnTo>
                  <a:lnTo>
                    <a:pt x="420" y="426"/>
                  </a:lnTo>
                  <a:lnTo>
                    <a:pt x="397" y="418"/>
                  </a:lnTo>
                  <a:lnTo>
                    <a:pt x="374" y="409"/>
                  </a:lnTo>
                  <a:lnTo>
                    <a:pt x="351" y="399"/>
                  </a:lnTo>
                  <a:lnTo>
                    <a:pt x="327" y="388"/>
                  </a:lnTo>
                  <a:lnTo>
                    <a:pt x="304" y="377"/>
                  </a:lnTo>
                  <a:lnTo>
                    <a:pt x="281" y="365"/>
                  </a:lnTo>
                  <a:lnTo>
                    <a:pt x="258" y="352"/>
                  </a:lnTo>
                  <a:lnTo>
                    <a:pt x="234" y="338"/>
                  </a:lnTo>
                  <a:lnTo>
                    <a:pt x="210" y="323"/>
                  </a:lnTo>
                  <a:lnTo>
                    <a:pt x="188" y="307"/>
                  </a:lnTo>
                  <a:lnTo>
                    <a:pt x="164" y="291"/>
                  </a:lnTo>
                  <a:lnTo>
                    <a:pt x="141" y="274"/>
                  </a:lnTo>
                  <a:lnTo>
                    <a:pt x="118" y="256"/>
                  </a:lnTo>
                  <a:lnTo>
                    <a:pt x="97" y="239"/>
                  </a:lnTo>
                  <a:lnTo>
                    <a:pt x="77" y="223"/>
                  </a:lnTo>
                  <a:lnTo>
                    <a:pt x="57" y="208"/>
                  </a:lnTo>
                  <a:lnTo>
                    <a:pt x="39" y="196"/>
                  </a:lnTo>
                  <a:lnTo>
                    <a:pt x="31" y="192"/>
                  </a:lnTo>
                  <a:lnTo>
                    <a:pt x="24" y="189"/>
                  </a:lnTo>
                  <a:lnTo>
                    <a:pt x="17" y="188"/>
                  </a:lnTo>
                  <a:lnTo>
                    <a:pt x="12" y="189"/>
                  </a:lnTo>
                  <a:lnTo>
                    <a:pt x="10" y="191"/>
                  </a:lnTo>
                  <a:lnTo>
                    <a:pt x="7" y="192"/>
                  </a:lnTo>
                  <a:lnTo>
                    <a:pt x="5" y="195"/>
                  </a:lnTo>
                  <a:lnTo>
                    <a:pt x="3" y="198"/>
                  </a:lnTo>
                  <a:lnTo>
                    <a:pt x="1" y="206"/>
                  </a:lnTo>
                  <a:lnTo>
                    <a:pt x="0" y="218"/>
                  </a:lnTo>
                  <a:lnTo>
                    <a:pt x="9" y="251"/>
                  </a:lnTo>
                  <a:lnTo>
                    <a:pt x="17" y="282"/>
                  </a:lnTo>
                  <a:lnTo>
                    <a:pt x="28" y="311"/>
                  </a:lnTo>
                  <a:lnTo>
                    <a:pt x="40" y="336"/>
                  </a:lnTo>
                  <a:lnTo>
                    <a:pt x="53" y="359"/>
                  </a:lnTo>
                  <a:lnTo>
                    <a:pt x="67" y="381"/>
                  </a:lnTo>
                  <a:lnTo>
                    <a:pt x="82" y="399"/>
                  </a:lnTo>
                  <a:lnTo>
                    <a:pt x="98" y="417"/>
                  </a:lnTo>
                  <a:lnTo>
                    <a:pt x="115" y="433"/>
                  </a:lnTo>
                  <a:lnTo>
                    <a:pt x="133" y="446"/>
                  </a:lnTo>
                  <a:lnTo>
                    <a:pt x="152" y="459"/>
                  </a:lnTo>
                  <a:lnTo>
                    <a:pt x="172" y="468"/>
                  </a:lnTo>
                  <a:lnTo>
                    <a:pt x="191" y="478"/>
                  </a:lnTo>
                  <a:lnTo>
                    <a:pt x="213" y="487"/>
                  </a:lnTo>
                  <a:lnTo>
                    <a:pt x="233" y="494"/>
                  </a:lnTo>
                  <a:lnTo>
                    <a:pt x="255" y="501"/>
                  </a:lnTo>
                  <a:lnTo>
                    <a:pt x="299" y="512"/>
                  </a:lnTo>
                  <a:lnTo>
                    <a:pt x="344" y="521"/>
                  </a:lnTo>
                  <a:lnTo>
                    <a:pt x="390" y="529"/>
                  </a:lnTo>
                  <a:lnTo>
                    <a:pt x="436" y="539"/>
                  </a:lnTo>
                  <a:lnTo>
                    <a:pt x="458" y="543"/>
                  </a:lnTo>
                  <a:lnTo>
                    <a:pt x="480" y="548"/>
                  </a:lnTo>
                  <a:lnTo>
                    <a:pt x="502" y="555"/>
                  </a:lnTo>
                  <a:lnTo>
                    <a:pt x="524" y="561"/>
                  </a:lnTo>
                  <a:lnTo>
                    <a:pt x="545" y="569"/>
                  </a:lnTo>
                  <a:lnTo>
                    <a:pt x="566" y="577"/>
                  </a:lnTo>
                  <a:lnTo>
                    <a:pt x="585" y="587"/>
                  </a:lnTo>
                  <a:lnTo>
                    <a:pt x="605" y="599"/>
                  </a:lnTo>
                  <a:lnTo>
                    <a:pt x="617" y="547"/>
                  </a:lnTo>
                  <a:lnTo>
                    <a:pt x="626" y="499"/>
                  </a:lnTo>
                  <a:lnTo>
                    <a:pt x="635" y="451"/>
                  </a:lnTo>
                  <a:lnTo>
                    <a:pt x="642" y="405"/>
                  </a:lnTo>
                  <a:lnTo>
                    <a:pt x="649" y="361"/>
                  </a:lnTo>
                  <a:lnTo>
                    <a:pt x="652" y="319"/>
                  </a:lnTo>
                  <a:lnTo>
                    <a:pt x="655" y="278"/>
                  </a:lnTo>
                  <a:lnTo>
                    <a:pt x="657" y="240"/>
                  </a:lnTo>
                  <a:lnTo>
                    <a:pt x="657" y="204"/>
                  </a:lnTo>
                  <a:lnTo>
                    <a:pt x="654" y="169"/>
                  </a:lnTo>
                  <a:lnTo>
                    <a:pt x="651" y="137"/>
                  </a:lnTo>
                  <a:lnTo>
                    <a:pt x="646" y="105"/>
                  </a:lnTo>
                  <a:lnTo>
                    <a:pt x="640" y="76"/>
                  </a:lnTo>
                  <a:lnTo>
                    <a:pt x="632" y="49"/>
                  </a:lnTo>
                  <a:lnTo>
                    <a:pt x="622" y="2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2887"/>
            <p:cNvSpPr>
              <a:spLocks/>
            </p:cNvSpPr>
            <p:nvPr/>
          </p:nvSpPr>
          <p:spPr bwMode="auto">
            <a:xfrm>
              <a:off x="6425222" y="1234996"/>
              <a:ext cx="199459" cy="198220"/>
            </a:xfrm>
            <a:custGeom>
              <a:avLst/>
              <a:gdLst>
                <a:gd name="T0" fmla="*/ 581 w 644"/>
                <a:gd name="T1" fmla="*/ 272 h 642"/>
                <a:gd name="T2" fmla="*/ 586 w 644"/>
                <a:gd name="T3" fmla="*/ 233 h 642"/>
                <a:gd name="T4" fmla="*/ 595 w 644"/>
                <a:gd name="T5" fmla="*/ 178 h 642"/>
                <a:gd name="T6" fmla="*/ 614 w 644"/>
                <a:gd name="T7" fmla="*/ 108 h 642"/>
                <a:gd name="T8" fmla="*/ 634 w 644"/>
                <a:gd name="T9" fmla="*/ 42 h 642"/>
                <a:gd name="T10" fmla="*/ 644 w 644"/>
                <a:gd name="T11" fmla="*/ 5 h 642"/>
                <a:gd name="T12" fmla="*/ 644 w 644"/>
                <a:gd name="T13" fmla="*/ 0 h 642"/>
                <a:gd name="T14" fmla="*/ 639 w 644"/>
                <a:gd name="T15" fmla="*/ 0 h 642"/>
                <a:gd name="T16" fmla="*/ 632 w 644"/>
                <a:gd name="T17" fmla="*/ 2 h 642"/>
                <a:gd name="T18" fmla="*/ 619 w 644"/>
                <a:gd name="T19" fmla="*/ 17 h 642"/>
                <a:gd name="T20" fmla="*/ 602 w 644"/>
                <a:gd name="T21" fmla="*/ 43 h 642"/>
                <a:gd name="T22" fmla="*/ 579 w 644"/>
                <a:gd name="T23" fmla="*/ 85 h 642"/>
                <a:gd name="T24" fmla="*/ 541 w 644"/>
                <a:gd name="T25" fmla="*/ 175 h 642"/>
                <a:gd name="T26" fmla="*/ 505 w 644"/>
                <a:gd name="T27" fmla="*/ 262 h 642"/>
                <a:gd name="T28" fmla="*/ 478 w 644"/>
                <a:gd name="T29" fmla="*/ 316 h 642"/>
                <a:gd name="T30" fmla="*/ 454 w 644"/>
                <a:gd name="T31" fmla="*/ 351 h 642"/>
                <a:gd name="T32" fmla="*/ 437 w 644"/>
                <a:gd name="T33" fmla="*/ 370 h 642"/>
                <a:gd name="T34" fmla="*/ 416 w 644"/>
                <a:gd name="T35" fmla="*/ 387 h 642"/>
                <a:gd name="T36" fmla="*/ 394 w 644"/>
                <a:gd name="T37" fmla="*/ 401 h 642"/>
                <a:gd name="T38" fmla="*/ 371 w 644"/>
                <a:gd name="T39" fmla="*/ 392 h 642"/>
                <a:gd name="T40" fmla="*/ 348 w 644"/>
                <a:gd name="T41" fmla="*/ 366 h 642"/>
                <a:gd name="T42" fmla="*/ 325 w 644"/>
                <a:gd name="T43" fmla="*/ 344 h 642"/>
                <a:gd name="T44" fmla="*/ 302 w 644"/>
                <a:gd name="T45" fmla="*/ 324 h 642"/>
                <a:gd name="T46" fmla="*/ 240 w 644"/>
                <a:gd name="T47" fmla="*/ 283 h 642"/>
                <a:gd name="T48" fmla="*/ 167 w 644"/>
                <a:gd name="T49" fmla="*/ 235 h 642"/>
                <a:gd name="T50" fmla="*/ 130 w 644"/>
                <a:gd name="T51" fmla="*/ 205 h 642"/>
                <a:gd name="T52" fmla="*/ 106 w 644"/>
                <a:gd name="T53" fmla="*/ 182 h 642"/>
                <a:gd name="T54" fmla="*/ 83 w 644"/>
                <a:gd name="T55" fmla="*/ 155 h 642"/>
                <a:gd name="T56" fmla="*/ 61 w 644"/>
                <a:gd name="T57" fmla="*/ 124 h 642"/>
                <a:gd name="T58" fmla="*/ 39 w 644"/>
                <a:gd name="T59" fmla="*/ 88 h 642"/>
                <a:gd name="T60" fmla="*/ 18 w 644"/>
                <a:gd name="T61" fmla="*/ 45 h 642"/>
                <a:gd name="T62" fmla="*/ 2 w 644"/>
                <a:gd name="T63" fmla="*/ 58 h 642"/>
                <a:gd name="T64" fmla="*/ 0 w 644"/>
                <a:gd name="T65" fmla="*/ 124 h 642"/>
                <a:gd name="T66" fmla="*/ 7 w 644"/>
                <a:gd name="T67" fmla="*/ 183 h 642"/>
                <a:gd name="T68" fmla="*/ 22 w 644"/>
                <a:gd name="T69" fmla="*/ 236 h 642"/>
                <a:gd name="T70" fmla="*/ 43 w 644"/>
                <a:gd name="T71" fmla="*/ 283 h 642"/>
                <a:gd name="T72" fmla="*/ 70 w 644"/>
                <a:gd name="T73" fmla="*/ 325 h 642"/>
                <a:gd name="T74" fmla="*/ 104 w 644"/>
                <a:gd name="T75" fmla="*/ 362 h 642"/>
                <a:gd name="T76" fmla="*/ 141 w 644"/>
                <a:gd name="T77" fmla="*/ 397 h 642"/>
                <a:gd name="T78" fmla="*/ 182 w 644"/>
                <a:gd name="T79" fmla="*/ 428 h 642"/>
                <a:gd name="T80" fmla="*/ 224 w 644"/>
                <a:gd name="T81" fmla="*/ 458 h 642"/>
                <a:gd name="T82" fmla="*/ 291 w 644"/>
                <a:gd name="T83" fmla="*/ 499 h 642"/>
                <a:gd name="T84" fmla="*/ 378 w 644"/>
                <a:gd name="T85" fmla="*/ 553 h 642"/>
                <a:gd name="T86" fmla="*/ 439 w 644"/>
                <a:gd name="T87" fmla="*/ 596 h 642"/>
                <a:gd name="T88" fmla="*/ 474 w 644"/>
                <a:gd name="T89" fmla="*/ 626 h 642"/>
                <a:gd name="T90" fmla="*/ 493 w 644"/>
                <a:gd name="T91" fmla="*/ 621 h 642"/>
                <a:gd name="T92" fmla="*/ 501 w 644"/>
                <a:gd name="T93" fmla="*/ 576 h 642"/>
                <a:gd name="T94" fmla="*/ 522 w 644"/>
                <a:gd name="T95" fmla="*/ 510 h 642"/>
                <a:gd name="T96" fmla="*/ 552 w 644"/>
                <a:gd name="T97" fmla="*/ 423 h 642"/>
                <a:gd name="T98" fmla="*/ 572 w 644"/>
                <a:gd name="T99" fmla="*/ 358 h 642"/>
                <a:gd name="T100" fmla="*/ 579 w 644"/>
                <a:gd name="T101" fmla="*/ 314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4" h="642">
                  <a:moveTo>
                    <a:pt x="581" y="292"/>
                  </a:moveTo>
                  <a:lnTo>
                    <a:pt x="581" y="272"/>
                  </a:lnTo>
                  <a:lnTo>
                    <a:pt x="583" y="252"/>
                  </a:lnTo>
                  <a:lnTo>
                    <a:pt x="586" y="233"/>
                  </a:lnTo>
                  <a:lnTo>
                    <a:pt x="588" y="213"/>
                  </a:lnTo>
                  <a:lnTo>
                    <a:pt x="595" y="178"/>
                  </a:lnTo>
                  <a:lnTo>
                    <a:pt x="604" y="142"/>
                  </a:lnTo>
                  <a:lnTo>
                    <a:pt x="614" y="108"/>
                  </a:lnTo>
                  <a:lnTo>
                    <a:pt x="623" y="74"/>
                  </a:lnTo>
                  <a:lnTo>
                    <a:pt x="634" y="42"/>
                  </a:lnTo>
                  <a:lnTo>
                    <a:pt x="643" y="9"/>
                  </a:lnTo>
                  <a:lnTo>
                    <a:pt x="644" y="5"/>
                  </a:lnTo>
                  <a:lnTo>
                    <a:pt x="644" y="2"/>
                  </a:lnTo>
                  <a:lnTo>
                    <a:pt x="644" y="0"/>
                  </a:lnTo>
                  <a:lnTo>
                    <a:pt x="642" y="0"/>
                  </a:lnTo>
                  <a:lnTo>
                    <a:pt x="639" y="0"/>
                  </a:lnTo>
                  <a:lnTo>
                    <a:pt x="635" y="0"/>
                  </a:lnTo>
                  <a:lnTo>
                    <a:pt x="632" y="2"/>
                  </a:lnTo>
                  <a:lnTo>
                    <a:pt x="628" y="5"/>
                  </a:lnTo>
                  <a:lnTo>
                    <a:pt x="619" y="17"/>
                  </a:lnTo>
                  <a:lnTo>
                    <a:pt x="610" y="30"/>
                  </a:lnTo>
                  <a:lnTo>
                    <a:pt x="602" y="43"/>
                  </a:lnTo>
                  <a:lnTo>
                    <a:pt x="594" y="57"/>
                  </a:lnTo>
                  <a:lnTo>
                    <a:pt x="579" y="85"/>
                  </a:lnTo>
                  <a:lnTo>
                    <a:pt x="566" y="114"/>
                  </a:lnTo>
                  <a:lnTo>
                    <a:pt x="541" y="175"/>
                  </a:lnTo>
                  <a:lnTo>
                    <a:pt x="518" y="234"/>
                  </a:lnTo>
                  <a:lnTo>
                    <a:pt x="505" y="262"/>
                  </a:lnTo>
                  <a:lnTo>
                    <a:pt x="492" y="290"/>
                  </a:lnTo>
                  <a:lnTo>
                    <a:pt x="478" y="316"/>
                  </a:lnTo>
                  <a:lnTo>
                    <a:pt x="462" y="340"/>
                  </a:lnTo>
                  <a:lnTo>
                    <a:pt x="454" y="351"/>
                  </a:lnTo>
                  <a:lnTo>
                    <a:pt x="445" y="360"/>
                  </a:lnTo>
                  <a:lnTo>
                    <a:pt x="437" y="370"/>
                  </a:lnTo>
                  <a:lnTo>
                    <a:pt x="427" y="379"/>
                  </a:lnTo>
                  <a:lnTo>
                    <a:pt x="416" y="387"/>
                  </a:lnTo>
                  <a:lnTo>
                    <a:pt x="405" y="395"/>
                  </a:lnTo>
                  <a:lnTo>
                    <a:pt x="394" y="401"/>
                  </a:lnTo>
                  <a:lnTo>
                    <a:pt x="381" y="407"/>
                  </a:lnTo>
                  <a:lnTo>
                    <a:pt x="371" y="392"/>
                  </a:lnTo>
                  <a:lnTo>
                    <a:pt x="360" y="379"/>
                  </a:lnTo>
                  <a:lnTo>
                    <a:pt x="348" y="366"/>
                  </a:lnTo>
                  <a:lnTo>
                    <a:pt x="336" y="355"/>
                  </a:lnTo>
                  <a:lnTo>
                    <a:pt x="325" y="344"/>
                  </a:lnTo>
                  <a:lnTo>
                    <a:pt x="313" y="333"/>
                  </a:lnTo>
                  <a:lnTo>
                    <a:pt x="302" y="324"/>
                  </a:lnTo>
                  <a:lnTo>
                    <a:pt x="289" y="315"/>
                  </a:lnTo>
                  <a:lnTo>
                    <a:pt x="240" y="283"/>
                  </a:lnTo>
                  <a:lnTo>
                    <a:pt x="190" y="251"/>
                  </a:lnTo>
                  <a:lnTo>
                    <a:pt x="167" y="235"/>
                  </a:lnTo>
                  <a:lnTo>
                    <a:pt x="142" y="216"/>
                  </a:lnTo>
                  <a:lnTo>
                    <a:pt x="130" y="205"/>
                  </a:lnTo>
                  <a:lnTo>
                    <a:pt x="118" y="194"/>
                  </a:lnTo>
                  <a:lnTo>
                    <a:pt x="106" y="182"/>
                  </a:lnTo>
                  <a:lnTo>
                    <a:pt x="94" y="169"/>
                  </a:lnTo>
                  <a:lnTo>
                    <a:pt x="83" y="155"/>
                  </a:lnTo>
                  <a:lnTo>
                    <a:pt x="72" y="140"/>
                  </a:lnTo>
                  <a:lnTo>
                    <a:pt x="61" y="124"/>
                  </a:lnTo>
                  <a:lnTo>
                    <a:pt x="50" y="107"/>
                  </a:lnTo>
                  <a:lnTo>
                    <a:pt x="39" y="88"/>
                  </a:lnTo>
                  <a:lnTo>
                    <a:pt x="28" y="68"/>
                  </a:lnTo>
                  <a:lnTo>
                    <a:pt x="18" y="45"/>
                  </a:lnTo>
                  <a:lnTo>
                    <a:pt x="8" y="21"/>
                  </a:lnTo>
                  <a:lnTo>
                    <a:pt x="2" y="58"/>
                  </a:lnTo>
                  <a:lnTo>
                    <a:pt x="0" y="91"/>
                  </a:lnTo>
                  <a:lnTo>
                    <a:pt x="0" y="124"/>
                  </a:lnTo>
                  <a:lnTo>
                    <a:pt x="2" y="154"/>
                  </a:lnTo>
                  <a:lnTo>
                    <a:pt x="7" y="183"/>
                  </a:lnTo>
                  <a:lnTo>
                    <a:pt x="13" y="210"/>
                  </a:lnTo>
                  <a:lnTo>
                    <a:pt x="22" y="236"/>
                  </a:lnTo>
                  <a:lnTo>
                    <a:pt x="32" y="260"/>
                  </a:lnTo>
                  <a:lnTo>
                    <a:pt x="43" y="283"/>
                  </a:lnTo>
                  <a:lnTo>
                    <a:pt x="56" y="304"/>
                  </a:lnTo>
                  <a:lnTo>
                    <a:pt x="70" y="325"/>
                  </a:lnTo>
                  <a:lnTo>
                    <a:pt x="87" y="344"/>
                  </a:lnTo>
                  <a:lnTo>
                    <a:pt x="104" y="362"/>
                  </a:lnTo>
                  <a:lnTo>
                    <a:pt x="122" y="381"/>
                  </a:lnTo>
                  <a:lnTo>
                    <a:pt x="141" y="397"/>
                  </a:lnTo>
                  <a:lnTo>
                    <a:pt x="161" y="413"/>
                  </a:lnTo>
                  <a:lnTo>
                    <a:pt x="182" y="428"/>
                  </a:lnTo>
                  <a:lnTo>
                    <a:pt x="202" y="443"/>
                  </a:lnTo>
                  <a:lnTo>
                    <a:pt x="224" y="458"/>
                  </a:lnTo>
                  <a:lnTo>
                    <a:pt x="246" y="472"/>
                  </a:lnTo>
                  <a:lnTo>
                    <a:pt x="291" y="499"/>
                  </a:lnTo>
                  <a:lnTo>
                    <a:pt x="335" y="526"/>
                  </a:lnTo>
                  <a:lnTo>
                    <a:pt x="378" y="553"/>
                  </a:lnTo>
                  <a:lnTo>
                    <a:pt x="419" y="581"/>
                  </a:lnTo>
                  <a:lnTo>
                    <a:pt x="439" y="596"/>
                  </a:lnTo>
                  <a:lnTo>
                    <a:pt x="457" y="610"/>
                  </a:lnTo>
                  <a:lnTo>
                    <a:pt x="474" y="626"/>
                  </a:lnTo>
                  <a:lnTo>
                    <a:pt x="491" y="642"/>
                  </a:lnTo>
                  <a:lnTo>
                    <a:pt x="493" y="621"/>
                  </a:lnTo>
                  <a:lnTo>
                    <a:pt x="497" y="598"/>
                  </a:lnTo>
                  <a:lnTo>
                    <a:pt x="501" y="576"/>
                  </a:lnTo>
                  <a:lnTo>
                    <a:pt x="508" y="555"/>
                  </a:lnTo>
                  <a:lnTo>
                    <a:pt x="522" y="510"/>
                  </a:lnTo>
                  <a:lnTo>
                    <a:pt x="537" y="467"/>
                  </a:lnTo>
                  <a:lnTo>
                    <a:pt x="552" y="423"/>
                  </a:lnTo>
                  <a:lnTo>
                    <a:pt x="565" y="380"/>
                  </a:lnTo>
                  <a:lnTo>
                    <a:pt x="572" y="358"/>
                  </a:lnTo>
                  <a:lnTo>
                    <a:pt x="576" y="335"/>
                  </a:lnTo>
                  <a:lnTo>
                    <a:pt x="579" y="314"/>
                  </a:lnTo>
                  <a:lnTo>
                    <a:pt x="581" y="29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2888"/>
            <p:cNvSpPr>
              <a:spLocks/>
            </p:cNvSpPr>
            <p:nvPr/>
          </p:nvSpPr>
          <p:spPr bwMode="auto">
            <a:xfrm>
              <a:off x="6451239" y="1145797"/>
              <a:ext cx="200697" cy="175920"/>
            </a:xfrm>
            <a:custGeom>
              <a:avLst/>
              <a:gdLst>
                <a:gd name="T0" fmla="*/ 263 w 648"/>
                <a:gd name="T1" fmla="*/ 360 h 569"/>
                <a:gd name="T2" fmla="*/ 237 w 648"/>
                <a:gd name="T3" fmla="*/ 294 h 569"/>
                <a:gd name="T4" fmla="*/ 208 w 648"/>
                <a:gd name="T5" fmla="*/ 232 h 569"/>
                <a:gd name="T6" fmla="*/ 176 w 648"/>
                <a:gd name="T7" fmla="*/ 174 h 569"/>
                <a:gd name="T8" fmla="*/ 140 w 648"/>
                <a:gd name="T9" fmla="*/ 124 h 569"/>
                <a:gd name="T10" fmla="*/ 102 w 648"/>
                <a:gd name="T11" fmla="*/ 79 h 569"/>
                <a:gd name="T12" fmla="*/ 63 w 648"/>
                <a:gd name="T13" fmla="*/ 42 h 569"/>
                <a:gd name="T14" fmla="*/ 22 w 648"/>
                <a:gd name="T15" fmla="*/ 12 h 569"/>
                <a:gd name="T16" fmla="*/ 0 w 648"/>
                <a:gd name="T17" fmla="*/ 32 h 569"/>
                <a:gd name="T18" fmla="*/ 0 w 648"/>
                <a:gd name="T19" fmla="*/ 89 h 569"/>
                <a:gd name="T20" fmla="*/ 5 w 648"/>
                <a:gd name="T21" fmla="*/ 141 h 569"/>
                <a:gd name="T22" fmla="*/ 15 w 648"/>
                <a:gd name="T23" fmla="*/ 186 h 569"/>
                <a:gd name="T24" fmla="*/ 29 w 648"/>
                <a:gd name="T25" fmla="*/ 227 h 569"/>
                <a:gd name="T26" fmla="*/ 46 w 648"/>
                <a:gd name="T27" fmla="*/ 264 h 569"/>
                <a:gd name="T28" fmla="*/ 67 w 648"/>
                <a:gd name="T29" fmla="*/ 296 h 569"/>
                <a:gd name="T30" fmla="*/ 88 w 648"/>
                <a:gd name="T31" fmla="*/ 327 h 569"/>
                <a:gd name="T32" fmla="*/ 148 w 648"/>
                <a:gd name="T33" fmla="*/ 395 h 569"/>
                <a:gd name="T34" fmla="*/ 205 w 648"/>
                <a:gd name="T35" fmla="*/ 459 h 569"/>
                <a:gd name="T36" fmla="*/ 224 w 648"/>
                <a:gd name="T37" fmla="*/ 488 h 569"/>
                <a:gd name="T38" fmla="*/ 242 w 648"/>
                <a:gd name="T39" fmla="*/ 518 h 569"/>
                <a:gd name="T40" fmla="*/ 256 w 648"/>
                <a:gd name="T41" fmla="*/ 551 h 569"/>
                <a:gd name="T42" fmla="*/ 306 w 648"/>
                <a:gd name="T43" fmla="*/ 566 h 569"/>
                <a:gd name="T44" fmla="*/ 320 w 648"/>
                <a:gd name="T45" fmla="*/ 505 h 569"/>
                <a:gd name="T46" fmla="*/ 342 w 648"/>
                <a:gd name="T47" fmla="*/ 444 h 569"/>
                <a:gd name="T48" fmla="*/ 371 w 648"/>
                <a:gd name="T49" fmla="*/ 384 h 569"/>
                <a:gd name="T50" fmla="*/ 409 w 648"/>
                <a:gd name="T51" fmla="*/ 324 h 569"/>
                <a:gd name="T52" fmla="*/ 455 w 648"/>
                <a:gd name="T53" fmla="*/ 265 h 569"/>
                <a:gd name="T54" fmla="*/ 510 w 648"/>
                <a:gd name="T55" fmla="*/ 206 h 569"/>
                <a:gd name="T56" fmla="*/ 575 w 648"/>
                <a:gd name="T57" fmla="*/ 146 h 569"/>
                <a:gd name="T58" fmla="*/ 648 w 648"/>
                <a:gd name="T59" fmla="*/ 88 h 569"/>
                <a:gd name="T60" fmla="*/ 621 w 648"/>
                <a:gd name="T61" fmla="*/ 83 h 569"/>
                <a:gd name="T62" fmla="*/ 590 w 648"/>
                <a:gd name="T63" fmla="*/ 85 h 569"/>
                <a:gd name="T64" fmla="*/ 574 w 648"/>
                <a:gd name="T65" fmla="*/ 90 h 569"/>
                <a:gd name="T66" fmla="*/ 556 w 648"/>
                <a:gd name="T67" fmla="*/ 98 h 569"/>
                <a:gd name="T68" fmla="*/ 515 w 648"/>
                <a:gd name="T69" fmla="*/ 123 h 569"/>
                <a:gd name="T70" fmla="*/ 468 w 648"/>
                <a:gd name="T71" fmla="*/ 162 h 569"/>
                <a:gd name="T72" fmla="*/ 412 w 648"/>
                <a:gd name="T73" fmla="*/ 220 h 569"/>
                <a:gd name="T74" fmla="*/ 348 w 648"/>
                <a:gd name="T75" fmla="*/ 296 h 569"/>
                <a:gd name="T76" fmla="*/ 274 w 648"/>
                <a:gd name="T77" fmla="*/ 39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8" h="569">
                  <a:moveTo>
                    <a:pt x="274" y="396"/>
                  </a:moveTo>
                  <a:lnTo>
                    <a:pt x="263" y="360"/>
                  </a:lnTo>
                  <a:lnTo>
                    <a:pt x="250" y="327"/>
                  </a:lnTo>
                  <a:lnTo>
                    <a:pt x="237" y="294"/>
                  </a:lnTo>
                  <a:lnTo>
                    <a:pt x="223" y="262"/>
                  </a:lnTo>
                  <a:lnTo>
                    <a:pt x="208" y="232"/>
                  </a:lnTo>
                  <a:lnTo>
                    <a:pt x="192" y="202"/>
                  </a:lnTo>
                  <a:lnTo>
                    <a:pt x="176" y="174"/>
                  </a:lnTo>
                  <a:lnTo>
                    <a:pt x="158" y="148"/>
                  </a:lnTo>
                  <a:lnTo>
                    <a:pt x="140" y="124"/>
                  </a:lnTo>
                  <a:lnTo>
                    <a:pt x="122" y="101"/>
                  </a:lnTo>
                  <a:lnTo>
                    <a:pt x="102" y="79"/>
                  </a:lnTo>
                  <a:lnTo>
                    <a:pt x="83" y="60"/>
                  </a:lnTo>
                  <a:lnTo>
                    <a:pt x="63" y="42"/>
                  </a:lnTo>
                  <a:lnTo>
                    <a:pt x="43" y="26"/>
                  </a:lnTo>
                  <a:lnTo>
                    <a:pt x="22" y="12"/>
                  </a:lnTo>
                  <a:lnTo>
                    <a:pt x="2" y="0"/>
                  </a:lnTo>
                  <a:lnTo>
                    <a:pt x="0" y="32"/>
                  </a:lnTo>
                  <a:lnTo>
                    <a:pt x="0" y="61"/>
                  </a:lnTo>
                  <a:lnTo>
                    <a:pt x="0" y="89"/>
                  </a:lnTo>
                  <a:lnTo>
                    <a:pt x="2" y="116"/>
                  </a:lnTo>
                  <a:lnTo>
                    <a:pt x="5" y="141"/>
                  </a:lnTo>
                  <a:lnTo>
                    <a:pt x="9" y="165"/>
                  </a:lnTo>
                  <a:lnTo>
                    <a:pt x="15" y="186"/>
                  </a:lnTo>
                  <a:lnTo>
                    <a:pt x="21" y="208"/>
                  </a:lnTo>
                  <a:lnTo>
                    <a:pt x="29" y="227"/>
                  </a:lnTo>
                  <a:lnTo>
                    <a:pt x="37" y="247"/>
                  </a:lnTo>
                  <a:lnTo>
                    <a:pt x="46" y="264"/>
                  </a:lnTo>
                  <a:lnTo>
                    <a:pt x="56" y="281"/>
                  </a:lnTo>
                  <a:lnTo>
                    <a:pt x="67" y="296"/>
                  </a:lnTo>
                  <a:lnTo>
                    <a:pt x="77" y="313"/>
                  </a:lnTo>
                  <a:lnTo>
                    <a:pt x="88" y="327"/>
                  </a:lnTo>
                  <a:lnTo>
                    <a:pt x="100" y="341"/>
                  </a:lnTo>
                  <a:lnTo>
                    <a:pt x="148" y="395"/>
                  </a:lnTo>
                  <a:lnTo>
                    <a:pt x="194" y="447"/>
                  </a:lnTo>
                  <a:lnTo>
                    <a:pt x="205" y="459"/>
                  </a:lnTo>
                  <a:lnTo>
                    <a:pt x="215" y="474"/>
                  </a:lnTo>
                  <a:lnTo>
                    <a:pt x="224" y="488"/>
                  </a:lnTo>
                  <a:lnTo>
                    <a:pt x="234" y="503"/>
                  </a:lnTo>
                  <a:lnTo>
                    <a:pt x="242" y="518"/>
                  </a:lnTo>
                  <a:lnTo>
                    <a:pt x="249" y="534"/>
                  </a:lnTo>
                  <a:lnTo>
                    <a:pt x="256" y="551"/>
                  </a:lnTo>
                  <a:lnTo>
                    <a:pt x="261" y="569"/>
                  </a:lnTo>
                  <a:lnTo>
                    <a:pt x="306" y="566"/>
                  </a:lnTo>
                  <a:lnTo>
                    <a:pt x="313" y="536"/>
                  </a:lnTo>
                  <a:lnTo>
                    <a:pt x="320" y="505"/>
                  </a:lnTo>
                  <a:lnTo>
                    <a:pt x="330" y="475"/>
                  </a:lnTo>
                  <a:lnTo>
                    <a:pt x="342" y="444"/>
                  </a:lnTo>
                  <a:lnTo>
                    <a:pt x="356" y="414"/>
                  </a:lnTo>
                  <a:lnTo>
                    <a:pt x="371" y="384"/>
                  </a:lnTo>
                  <a:lnTo>
                    <a:pt x="390" y="355"/>
                  </a:lnTo>
                  <a:lnTo>
                    <a:pt x="409" y="324"/>
                  </a:lnTo>
                  <a:lnTo>
                    <a:pt x="432" y="294"/>
                  </a:lnTo>
                  <a:lnTo>
                    <a:pt x="455" y="265"/>
                  </a:lnTo>
                  <a:lnTo>
                    <a:pt x="482" y="235"/>
                  </a:lnTo>
                  <a:lnTo>
                    <a:pt x="510" y="206"/>
                  </a:lnTo>
                  <a:lnTo>
                    <a:pt x="542" y="177"/>
                  </a:lnTo>
                  <a:lnTo>
                    <a:pt x="575" y="146"/>
                  </a:lnTo>
                  <a:lnTo>
                    <a:pt x="610" y="117"/>
                  </a:lnTo>
                  <a:lnTo>
                    <a:pt x="648" y="88"/>
                  </a:lnTo>
                  <a:lnTo>
                    <a:pt x="635" y="85"/>
                  </a:lnTo>
                  <a:lnTo>
                    <a:pt x="621" y="83"/>
                  </a:lnTo>
                  <a:lnTo>
                    <a:pt x="607" y="83"/>
                  </a:lnTo>
                  <a:lnTo>
                    <a:pt x="590" y="85"/>
                  </a:lnTo>
                  <a:lnTo>
                    <a:pt x="583" y="87"/>
                  </a:lnTo>
                  <a:lnTo>
                    <a:pt x="574" y="90"/>
                  </a:lnTo>
                  <a:lnTo>
                    <a:pt x="564" y="93"/>
                  </a:lnTo>
                  <a:lnTo>
                    <a:pt x="556" y="98"/>
                  </a:lnTo>
                  <a:lnTo>
                    <a:pt x="536" y="108"/>
                  </a:lnTo>
                  <a:lnTo>
                    <a:pt x="515" y="123"/>
                  </a:lnTo>
                  <a:lnTo>
                    <a:pt x="492" y="140"/>
                  </a:lnTo>
                  <a:lnTo>
                    <a:pt x="468" y="162"/>
                  </a:lnTo>
                  <a:lnTo>
                    <a:pt x="441" y="188"/>
                  </a:lnTo>
                  <a:lnTo>
                    <a:pt x="412" y="220"/>
                  </a:lnTo>
                  <a:lnTo>
                    <a:pt x="382" y="255"/>
                  </a:lnTo>
                  <a:lnTo>
                    <a:pt x="348" y="296"/>
                  </a:lnTo>
                  <a:lnTo>
                    <a:pt x="313" y="343"/>
                  </a:lnTo>
                  <a:lnTo>
                    <a:pt x="274" y="396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2889"/>
            <p:cNvSpPr>
              <a:spLocks/>
            </p:cNvSpPr>
            <p:nvPr/>
          </p:nvSpPr>
          <p:spPr bwMode="auto">
            <a:xfrm>
              <a:off x="6488405" y="1041732"/>
              <a:ext cx="195742" cy="175920"/>
            </a:xfrm>
            <a:custGeom>
              <a:avLst/>
              <a:gdLst>
                <a:gd name="T0" fmla="*/ 193 w 631"/>
                <a:gd name="T1" fmla="*/ 377 h 568"/>
                <a:gd name="T2" fmla="*/ 186 w 631"/>
                <a:gd name="T3" fmla="*/ 315 h 568"/>
                <a:gd name="T4" fmla="*/ 174 w 631"/>
                <a:gd name="T5" fmla="*/ 260 h 568"/>
                <a:gd name="T6" fmla="*/ 155 w 631"/>
                <a:gd name="T7" fmla="*/ 210 h 568"/>
                <a:gd name="T8" fmla="*/ 131 w 631"/>
                <a:gd name="T9" fmla="*/ 162 h 568"/>
                <a:gd name="T10" fmla="*/ 103 w 631"/>
                <a:gd name="T11" fmla="*/ 118 h 568"/>
                <a:gd name="T12" fmla="*/ 56 w 631"/>
                <a:gd name="T13" fmla="*/ 49 h 568"/>
                <a:gd name="T14" fmla="*/ 13 w 631"/>
                <a:gd name="T15" fmla="*/ 37 h 568"/>
                <a:gd name="T16" fmla="*/ 4 w 631"/>
                <a:gd name="T17" fmla="*/ 102 h 568"/>
                <a:gd name="T18" fmla="*/ 0 w 631"/>
                <a:gd name="T19" fmla="*/ 159 h 568"/>
                <a:gd name="T20" fmla="*/ 2 w 631"/>
                <a:gd name="T21" fmla="*/ 208 h 568"/>
                <a:gd name="T22" fmla="*/ 7 w 631"/>
                <a:gd name="T23" fmla="*/ 251 h 568"/>
                <a:gd name="T24" fmla="*/ 17 w 631"/>
                <a:gd name="T25" fmla="*/ 288 h 568"/>
                <a:gd name="T26" fmla="*/ 29 w 631"/>
                <a:gd name="T27" fmla="*/ 320 h 568"/>
                <a:gd name="T28" fmla="*/ 43 w 631"/>
                <a:gd name="T29" fmla="*/ 349 h 568"/>
                <a:gd name="T30" fmla="*/ 84 w 631"/>
                <a:gd name="T31" fmla="*/ 411 h 568"/>
                <a:gd name="T32" fmla="*/ 125 w 631"/>
                <a:gd name="T33" fmla="*/ 467 h 568"/>
                <a:gd name="T34" fmla="*/ 138 w 631"/>
                <a:gd name="T35" fmla="*/ 492 h 568"/>
                <a:gd name="T36" fmla="*/ 149 w 631"/>
                <a:gd name="T37" fmla="*/ 520 h 568"/>
                <a:gd name="T38" fmla="*/ 157 w 631"/>
                <a:gd name="T39" fmla="*/ 550 h 568"/>
                <a:gd name="T40" fmla="*/ 181 w 631"/>
                <a:gd name="T41" fmla="*/ 568 h 568"/>
                <a:gd name="T42" fmla="*/ 189 w 631"/>
                <a:gd name="T43" fmla="*/ 531 h 568"/>
                <a:gd name="T44" fmla="*/ 202 w 631"/>
                <a:gd name="T45" fmla="*/ 498 h 568"/>
                <a:gd name="T46" fmla="*/ 222 w 631"/>
                <a:gd name="T47" fmla="*/ 469 h 568"/>
                <a:gd name="T48" fmla="*/ 245 w 631"/>
                <a:gd name="T49" fmla="*/ 443 h 568"/>
                <a:gd name="T50" fmla="*/ 272 w 631"/>
                <a:gd name="T51" fmla="*/ 420 h 568"/>
                <a:gd name="T52" fmla="*/ 302 w 631"/>
                <a:gd name="T53" fmla="*/ 400 h 568"/>
                <a:gd name="T54" fmla="*/ 369 w 631"/>
                <a:gd name="T55" fmla="*/ 363 h 568"/>
                <a:gd name="T56" fmla="*/ 511 w 631"/>
                <a:gd name="T57" fmla="*/ 294 h 568"/>
                <a:gd name="T58" fmla="*/ 545 w 631"/>
                <a:gd name="T59" fmla="*/ 275 h 568"/>
                <a:gd name="T60" fmla="*/ 576 w 631"/>
                <a:gd name="T61" fmla="*/ 253 h 568"/>
                <a:gd name="T62" fmla="*/ 605 w 631"/>
                <a:gd name="T63" fmla="*/ 228 h 568"/>
                <a:gd name="T64" fmla="*/ 631 w 631"/>
                <a:gd name="T65" fmla="*/ 200 h 568"/>
                <a:gd name="T66" fmla="*/ 567 w 631"/>
                <a:gd name="T67" fmla="*/ 209 h 568"/>
                <a:gd name="T68" fmla="*/ 506 w 631"/>
                <a:gd name="T69" fmla="*/ 221 h 568"/>
                <a:gd name="T70" fmla="*/ 446 w 631"/>
                <a:gd name="T71" fmla="*/ 238 h 568"/>
                <a:gd name="T72" fmla="*/ 389 w 631"/>
                <a:gd name="T73" fmla="*/ 260 h 568"/>
                <a:gd name="T74" fmla="*/ 335 w 631"/>
                <a:gd name="T75" fmla="*/ 288 h 568"/>
                <a:gd name="T76" fmla="*/ 284 w 631"/>
                <a:gd name="T77" fmla="*/ 322 h 568"/>
                <a:gd name="T78" fmla="*/ 237 w 631"/>
                <a:gd name="T79" fmla="*/ 362 h 568"/>
                <a:gd name="T80" fmla="*/ 193 w 631"/>
                <a:gd name="T81" fmla="*/ 41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1" h="568">
                  <a:moveTo>
                    <a:pt x="193" y="411"/>
                  </a:moveTo>
                  <a:lnTo>
                    <a:pt x="193" y="377"/>
                  </a:lnTo>
                  <a:lnTo>
                    <a:pt x="191" y="345"/>
                  </a:lnTo>
                  <a:lnTo>
                    <a:pt x="186" y="315"/>
                  </a:lnTo>
                  <a:lnTo>
                    <a:pt x="181" y="287"/>
                  </a:lnTo>
                  <a:lnTo>
                    <a:pt x="174" y="260"/>
                  </a:lnTo>
                  <a:lnTo>
                    <a:pt x="166" y="234"/>
                  </a:lnTo>
                  <a:lnTo>
                    <a:pt x="155" y="210"/>
                  </a:lnTo>
                  <a:lnTo>
                    <a:pt x="144" y="186"/>
                  </a:lnTo>
                  <a:lnTo>
                    <a:pt x="131" y="162"/>
                  </a:lnTo>
                  <a:lnTo>
                    <a:pt x="118" y="140"/>
                  </a:lnTo>
                  <a:lnTo>
                    <a:pt x="103" y="118"/>
                  </a:lnTo>
                  <a:lnTo>
                    <a:pt x="88" y="95"/>
                  </a:lnTo>
                  <a:lnTo>
                    <a:pt x="56" y="49"/>
                  </a:lnTo>
                  <a:lnTo>
                    <a:pt x="21" y="0"/>
                  </a:lnTo>
                  <a:lnTo>
                    <a:pt x="13" y="37"/>
                  </a:lnTo>
                  <a:lnTo>
                    <a:pt x="8" y="71"/>
                  </a:lnTo>
                  <a:lnTo>
                    <a:pt x="4" y="102"/>
                  </a:lnTo>
                  <a:lnTo>
                    <a:pt x="2" y="131"/>
                  </a:lnTo>
                  <a:lnTo>
                    <a:pt x="0" y="159"/>
                  </a:lnTo>
                  <a:lnTo>
                    <a:pt x="0" y="184"/>
                  </a:lnTo>
                  <a:lnTo>
                    <a:pt x="2" y="208"/>
                  </a:lnTo>
                  <a:lnTo>
                    <a:pt x="4" y="230"/>
                  </a:lnTo>
                  <a:lnTo>
                    <a:pt x="7" y="251"/>
                  </a:lnTo>
                  <a:lnTo>
                    <a:pt x="11" y="270"/>
                  </a:lnTo>
                  <a:lnTo>
                    <a:pt x="17" y="288"/>
                  </a:lnTo>
                  <a:lnTo>
                    <a:pt x="22" y="305"/>
                  </a:lnTo>
                  <a:lnTo>
                    <a:pt x="29" y="320"/>
                  </a:lnTo>
                  <a:lnTo>
                    <a:pt x="35" y="335"/>
                  </a:lnTo>
                  <a:lnTo>
                    <a:pt x="43" y="349"/>
                  </a:lnTo>
                  <a:lnTo>
                    <a:pt x="50" y="362"/>
                  </a:lnTo>
                  <a:lnTo>
                    <a:pt x="84" y="411"/>
                  </a:lnTo>
                  <a:lnTo>
                    <a:pt x="117" y="455"/>
                  </a:lnTo>
                  <a:lnTo>
                    <a:pt x="125" y="467"/>
                  </a:lnTo>
                  <a:lnTo>
                    <a:pt x="131" y="480"/>
                  </a:lnTo>
                  <a:lnTo>
                    <a:pt x="138" y="492"/>
                  </a:lnTo>
                  <a:lnTo>
                    <a:pt x="144" y="506"/>
                  </a:lnTo>
                  <a:lnTo>
                    <a:pt x="149" y="520"/>
                  </a:lnTo>
                  <a:lnTo>
                    <a:pt x="154" y="534"/>
                  </a:lnTo>
                  <a:lnTo>
                    <a:pt x="157" y="550"/>
                  </a:lnTo>
                  <a:lnTo>
                    <a:pt x="160" y="567"/>
                  </a:lnTo>
                  <a:lnTo>
                    <a:pt x="181" y="568"/>
                  </a:lnTo>
                  <a:lnTo>
                    <a:pt x="184" y="549"/>
                  </a:lnTo>
                  <a:lnTo>
                    <a:pt x="189" y="531"/>
                  </a:lnTo>
                  <a:lnTo>
                    <a:pt x="195" y="514"/>
                  </a:lnTo>
                  <a:lnTo>
                    <a:pt x="202" y="498"/>
                  </a:lnTo>
                  <a:lnTo>
                    <a:pt x="211" y="483"/>
                  </a:lnTo>
                  <a:lnTo>
                    <a:pt x="222" y="469"/>
                  </a:lnTo>
                  <a:lnTo>
                    <a:pt x="233" y="456"/>
                  </a:lnTo>
                  <a:lnTo>
                    <a:pt x="245" y="443"/>
                  </a:lnTo>
                  <a:lnTo>
                    <a:pt x="257" y="431"/>
                  </a:lnTo>
                  <a:lnTo>
                    <a:pt x="272" y="420"/>
                  </a:lnTo>
                  <a:lnTo>
                    <a:pt x="287" y="410"/>
                  </a:lnTo>
                  <a:lnTo>
                    <a:pt x="302" y="400"/>
                  </a:lnTo>
                  <a:lnTo>
                    <a:pt x="334" y="382"/>
                  </a:lnTo>
                  <a:lnTo>
                    <a:pt x="369" y="363"/>
                  </a:lnTo>
                  <a:lnTo>
                    <a:pt x="440" y="330"/>
                  </a:lnTo>
                  <a:lnTo>
                    <a:pt x="511" y="294"/>
                  </a:lnTo>
                  <a:lnTo>
                    <a:pt x="529" y="284"/>
                  </a:lnTo>
                  <a:lnTo>
                    <a:pt x="545" y="275"/>
                  </a:lnTo>
                  <a:lnTo>
                    <a:pt x="561" y="264"/>
                  </a:lnTo>
                  <a:lnTo>
                    <a:pt x="576" y="253"/>
                  </a:lnTo>
                  <a:lnTo>
                    <a:pt x="591" y="240"/>
                  </a:lnTo>
                  <a:lnTo>
                    <a:pt x="605" y="228"/>
                  </a:lnTo>
                  <a:lnTo>
                    <a:pt x="618" y="214"/>
                  </a:lnTo>
                  <a:lnTo>
                    <a:pt x="631" y="200"/>
                  </a:lnTo>
                  <a:lnTo>
                    <a:pt x="599" y="203"/>
                  </a:lnTo>
                  <a:lnTo>
                    <a:pt x="567" y="209"/>
                  </a:lnTo>
                  <a:lnTo>
                    <a:pt x="536" y="214"/>
                  </a:lnTo>
                  <a:lnTo>
                    <a:pt x="506" y="221"/>
                  </a:lnTo>
                  <a:lnTo>
                    <a:pt x="476" y="228"/>
                  </a:lnTo>
                  <a:lnTo>
                    <a:pt x="446" y="238"/>
                  </a:lnTo>
                  <a:lnTo>
                    <a:pt x="417" y="248"/>
                  </a:lnTo>
                  <a:lnTo>
                    <a:pt x="389" y="260"/>
                  </a:lnTo>
                  <a:lnTo>
                    <a:pt x="361" y="274"/>
                  </a:lnTo>
                  <a:lnTo>
                    <a:pt x="335" y="288"/>
                  </a:lnTo>
                  <a:lnTo>
                    <a:pt x="309" y="304"/>
                  </a:lnTo>
                  <a:lnTo>
                    <a:pt x="284" y="322"/>
                  </a:lnTo>
                  <a:lnTo>
                    <a:pt x="260" y="342"/>
                  </a:lnTo>
                  <a:lnTo>
                    <a:pt x="237" y="362"/>
                  </a:lnTo>
                  <a:lnTo>
                    <a:pt x="214" y="386"/>
                  </a:lnTo>
                  <a:lnTo>
                    <a:pt x="193" y="41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2890"/>
            <p:cNvSpPr>
              <a:spLocks/>
            </p:cNvSpPr>
            <p:nvPr/>
          </p:nvSpPr>
          <p:spPr bwMode="auto">
            <a:xfrm>
              <a:off x="6550348" y="948816"/>
              <a:ext cx="222997" cy="159815"/>
            </a:xfrm>
            <a:custGeom>
              <a:avLst/>
              <a:gdLst>
                <a:gd name="T0" fmla="*/ 169 w 719"/>
                <a:gd name="T1" fmla="*/ 344 h 520"/>
                <a:gd name="T2" fmla="*/ 174 w 719"/>
                <a:gd name="T3" fmla="*/ 285 h 520"/>
                <a:gd name="T4" fmla="*/ 175 w 719"/>
                <a:gd name="T5" fmla="*/ 234 h 520"/>
                <a:gd name="T6" fmla="*/ 170 w 719"/>
                <a:gd name="T7" fmla="*/ 190 h 520"/>
                <a:gd name="T8" fmla="*/ 158 w 719"/>
                <a:gd name="T9" fmla="*/ 149 h 520"/>
                <a:gd name="T10" fmla="*/ 142 w 719"/>
                <a:gd name="T11" fmla="*/ 109 h 520"/>
                <a:gd name="T12" fmla="*/ 107 w 719"/>
                <a:gd name="T13" fmla="*/ 48 h 520"/>
                <a:gd name="T14" fmla="*/ 62 w 719"/>
                <a:gd name="T15" fmla="*/ 25 h 520"/>
                <a:gd name="T16" fmla="*/ 39 w 719"/>
                <a:gd name="T17" fmla="*/ 70 h 520"/>
                <a:gd name="T18" fmla="*/ 22 w 719"/>
                <a:gd name="T19" fmla="*/ 112 h 520"/>
                <a:gd name="T20" fmla="*/ 11 w 719"/>
                <a:gd name="T21" fmla="*/ 150 h 520"/>
                <a:gd name="T22" fmla="*/ 4 w 719"/>
                <a:gd name="T23" fmla="*/ 186 h 520"/>
                <a:gd name="T24" fmla="*/ 1 w 719"/>
                <a:gd name="T25" fmla="*/ 217 h 520"/>
                <a:gd name="T26" fmla="*/ 1 w 719"/>
                <a:gd name="T27" fmla="*/ 247 h 520"/>
                <a:gd name="T28" fmla="*/ 5 w 719"/>
                <a:gd name="T29" fmla="*/ 276 h 520"/>
                <a:gd name="T30" fmla="*/ 21 w 719"/>
                <a:gd name="T31" fmla="*/ 341 h 520"/>
                <a:gd name="T32" fmla="*/ 42 w 719"/>
                <a:gd name="T33" fmla="*/ 420 h 520"/>
                <a:gd name="T34" fmla="*/ 49 w 719"/>
                <a:gd name="T35" fmla="*/ 463 h 520"/>
                <a:gd name="T36" fmla="*/ 51 w 719"/>
                <a:gd name="T37" fmla="*/ 495 h 520"/>
                <a:gd name="T38" fmla="*/ 68 w 719"/>
                <a:gd name="T39" fmla="*/ 520 h 520"/>
                <a:gd name="T40" fmla="*/ 90 w 719"/>
                <a:gd name="T41" fmla="*/ 496 h 520"/>
                <a:gd name="T42" fmla="*/ 118 w 719"/>
                <a:gd name="T43" fmla="*/ 476 h 520"/>
                <a:gd name="T44" fmla="*/ 152 w 719"/>
                <a:gd name="T45" fmla="*/ 460 h 520"/>
                <a:gd name="T46" fmla="*/ 189 w 719"/>
                <a:gd name="T47" fmla="*/ 446 h 520"/>
                <a:gd name="T48" fmla="*/ 275 w 719"/>
                <a:gd name="T49" fmla="*/ 425 h 520"/>
                <a:gd name="T50" fmla="*/ 370 w 719"/>
                <a:gd name="T51" fmla="*/ 403 h 520"/>
                <a:gd name="T52" fmla="*/ 468 w 719"/>
                <a:gd name="T53" fmla="*/ 376 h 520"/>
                <a:gd name="T54" fmla="*/ 515 w 719"/>
                <a:gd name="T55" fmla="*/ 360 h 520"/>
                <a:gd name="T56" fmla="*/ 562 w 719"/>
                <a:gd name="T57" fmla="*/ 338 h 520"/>
                <a:gd name="T58" fmla="*/ 606 w 719"/>
                <a:gd name="T59" fmla="*/ 313 h 520"/>
                <a:gd name="T60" fmla="*/ 648 w 719"/>
                <a:gd name="T61" fmla="*/ 283 h 520"/>
                <a:gd name="T62" fmla="*/ 685 w 719"/>
                <a:gd name="T63" fmla="*/ 246 h 520"/>
                <a:gd name="T64" fmla="*/ 719 w 719"/>
                <a:gd name="T65" fmla="*/ 203 h 520"/>
                <a:gd name="T66" fmla="*/ 653 w 719"/>
                <a:gd name="T67" fmla="*/ 212 h 520"/>
                <a:gd name="T68" fmla="*/ 586 w 719"/>
                <a:gd name="T69" fmla="*/ 223 h 520"/>
                <a:gd name="T70" fmla="*/ 517 w 719"/>
                <a:gd name="T71" fmla="*/ 238 h 520"/>
                <a:gd name="T72" fmla="*/ 446 w 719"/>
                <a:gd name="T73" fmla="*/ 256 h 520"/>
                <a:gd name="T74" fmla="*/ 376 w 719"/>
                <a:gd name="T75" fmla="*/ 279 h 520"/>
                <a:gd name="T76" fmla="*/ 305 w 719"/>
                <a:gd name="T77" fmla="*/ 307 h 520"/>
                <a:gd name="T78" fmla="*/ 234 w 719"/>
                <a:gd name="T79" fmla="*/ 339 h 520"/>
                <a:gd name="T80" fmla="*/ 163 w 719"/>
                <a:gd name="T81" fmla="*/ 37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9" h="520">
                  <a:moveTo>
                    <a:pt x="163" y="378"/>
                  </a:moveTo>
                  <a:lnTo>
                    <a:pt x="169" y="344"/>
                  </a:lnTo>
                  <a:lnTo>
                    <a:pt x="172" y="313"/>
                  </a:lnTo>
                  <a:lnTo>
                    <a:pt x="174" y="285"/>
                  </a:lnTo>
                  <a:lnTo>
                    <a:pt x="175" y="258"/>
                  </a:lnTo>
                  <a:lnTo>
                    <a:pt x="175" y="234"/>
                  </a:lnTo>
                  <a:lnTo>
                    <a:pt x="173" y="212"/>
                  </a:lnTo>
                  <a:lnTo>
                    <a:pt x="170" y="190"/>
                  </a:lnTo>
                  <a:lnTo>
                    <a:pt x="164" y="169"/>
                  </a:lnTo>
                  <a:lnTo>
                    <a:pt x="158" y="149"/>
                  </a:lnTo>
                  <a:lnTo>
                    <a:pt x="150" y="130"/>
                  </a:lnTo>
                  <a:lnTo>
                    <a:pt x="142" y="109"/>
                  </a:lnTo>
                  <a:lnTo>
                    <a:pt x="132" y="90"/>
                  </a:lnTo>
                  <a:lnTo>
                    <a:pt x="107" y="48"/>
                  </a:lnTo>
                  <a:lnTo>
                    <a:pt x="76" y="0"/>
                  </a:lnTo>
                  <a:lnTo>
                    <a:pt x="62" y="25"/>
                  </a:lnTo>
                  <a:lnTo>
                    <a:pt x="50" y="49"/>
                  </a:lnTo>
                  <a:lnTo>
                    <a:pt x="39" y="70"/>
                  </a:lnTo>
                  <a:lnTo>
                    <a:pt x="31" y="92"/>
                  </a:lnTo>
                  <a:lnTo>
                    <a:pt x="22" y="112"/>
                  </a:lnTo>
                  <a:lnTo>
                    <a:pt x="15" y="132"/>
                  </a:lnTo>
                  <a:lnTo>
                    <a:pt x="11" y="150"/>
                  </a:lnTo>
                  <a:lnTo>
                    <a:pt x="7" y="169"/>
                  </a:lnTo>
                  <a:lnTo>
                    <a:pt x="4" y="186"/>
                  </a:lnTo>
                  <a:lnTo>
                    <a:pt x="1" y="202"/>
                  </a:lnTo>
                  <a:lnTo>
                    <a:pt x="1" y="217"/>
                  </a:lnTo>
                  <a:lnTo>
                    <a:pt x="0" y="232"/>
                  </a:lnTo>
                  <a:lnTo>
                    <a:pt x="1" y="247"/>
                  </a:lnTo>
                  <a:lnTo>
                    <a:pt x="2" y="261"/>
                  </a:lnTo>
                  <a:lnTo>
                    <a:pt x="5" y="276"/>
                  </a:lnTo>
                  <a:lnTo>
                    <a:pt x="7" y="290"/>
                  </a:lnTo>
                  <a:lnTo>
                    <a:pt x="21" y="341"/>
                  </a:lnTo>
                  <a:lnTo>
                    <a:pt x="36" y="393"/>
                  </a:lnTo>
                  <a:lnTo>
                    <a:pt x="42" y="420"/>
                  </a:lnTo>
                  <a:lnTo>
                    <a:pt x="48" y="448"/>
                  </a:lnTo>
                  <a:lnTo>
                    <a:pt x="49" y="463"/>
                  </a:lnTo>
                  <a:lnTo>
                    <a:pt x="50" y="479"/>
                  </a:lnTo>
                  <a:lnTo>
                    <a:pt x="51" y="495"/>
                  </a:lnTo>
                  <a:lnTo>
                    <a:pt x="50" y="511"/>
                  </a:lnTo>
                  <a:lnTo>
                    <a:pt x="68" y="520"/>
                  </a:lnTo>
                  <a:lnTo>
                    <a:pt x="78" y="507"/>
                  </a:lnTo>
                  <a:lnTo>
                    <a:pt x="90" y="496"/>
                  </a:lnTo>
                  <a:lnTo>
                    <a:pt x="103" y="485"/>
                  </a:lnTo>
                  <a:lnTo>
                    <a:pt x="118" y="476"/>
                  </a:lnTo>
                  <a:lnTo>
                    <a:pt x="134" y="468"/>
                  </a:lnTo>
                  <a:lnTo>
                    <a:pt x="152" y="460"/>
                  </a:lnTo>
                  <a:lnTo>
                    <a:pt x="170" y="453"/>
                  </a:lnTo>
                  <a:lnTo>
                    <a:pt x="189" y="446"/>
                  </a:lnTo>
                  <a:lnTo>
                    <a:pt x="230" y="434"/>
                  </a:lnTo>
                  <a:lnTo>
                    <a:pt x="275" y="425"/>
                  </a:lnTo>
                  <a:lnTo>
                    <a:pt x="322" y="414"/>
                  </a:lnTo>
                  <a:lnTo>
                    <a:pt x="370" y="403"/>
                  </a:lnTo>
                  <a:lnTo>
                    <a:pt x="419" y="391"/>
                  </a:lnTo>
                  <a:lnTo>
                    <a:pt x="468" y="376"/>
                  </a:lnTo>
                  <a:lnTo>
                    <a:pt x="492" y="368"/>
                  </a:lnTo>
                  <a:lnTo>
                    <a:pt x="515" y="360"/>
                  </a:lnTo>
                  <a:lnTo>
                    <a:pt x="539" y="349"/>
                  </a:lnTo>
                  <a:lnTo>
                    <a:pt x="562" y="338"/>
                  </a:lnTo>
                  <a:lnTo>
                    <a:pt x="585" y="326"/>
                  </a:lnTo>
                  <a:lnTo>
                    <a:pt x="606" y="313"/>
                  </a:lnTo>
                  <a:lnTo>
                    <a:pt x="628" y="299"/>
                  </a:lnTo>
                  <a:lnTo>
                    <a:pt x="648" y="283"/>
                  </a:lnTo>
                  <a:lnTo>
                    <a:pt x="668" y="266"/>
                  </a:lnTo>
                  <a:lnTo>
                    <a:pt x="685" y="246"/>
                  </a:lnTo>
                  <a:lnTo>
                    <a:pt x="702" y="226"/>
                  </a:lnTo>
                  <a:lnTo>
                    <a:pt x="719" y="203"/>
                  </a:lnTo>
                  <a:lnTo>
                    <a:pt x="686" y="207"/>
                  </a:lnTo>
                  <a:lnTo>
                    <a:pt x="653" y="212"/>
                  </a:lnTo>
                  <a:lnTo>
                    <a:pt x="619" y="216"/>
                  </a:lnTo>
                  <a:lnTo>
                    <a:pt x="586" y="223"/>
                  </a:lnTo>
                  <a:lnTo>
                    <a:pt x="551" y="229"/>
                  </a:lnTo>
                  <a:lnTo>
                    <a:pt x="517" y="238"/>
                  </a:lnTo>
                  <a:lnTo>
                    <a:pt x="481" y="246"/>
                  </a:lnTo>
                  <a:lnTo>
                    <a:pt x="446" y="256"/>
                  </a:lnTo>
                  <a:lnTo>
                    <a:pt x="411" y="267"/>
                  </a:lnTo>
                  <a:lnTo>
                    <a:pt x="376" y="279"/>
                  </a:lnTo>
                  <a:lnTo>
                    <a:pt x="341" y="293"/>
                  </a:lnTo>
                  <a:lnTo>
                    <a:pt x="305" y="307"/>
                  </a:lnTo>
                  <a:lnTo>
                    <a:pt x="269" y="323"/>
                  </a:lnTo>
                  <a:lnTo>
                    <a:pt x="234" y="339"/>
                  </a:lnTo>
                  <a:lnTo>
                    <a:pt x="199" y="358"/>
                  </a:lnTo>
                  <a:lnTo>
                    <a:pt x="163" y="37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2891"/>
            <p:cNvSpPr>
              <a:spLocks/>
            </p:cNvSpPr>
            <p:nvPr/>
          </p:nvSpPr>
          <p:spPr bwMode="auto">
            <a:xfrm>
              <a:off x="6643264" y="901739"/>
              <a:ext cx="157337" cy="107782"/>
            </a:xfrm>
            <a:custGeom>
              <a:avLst/>
              <a:gdLst>
                <a:gd name="T0" fmla="*/ 509 w 509"/>
                <a:gd name="T1" fmla="*/ 2 h 350"/>
                <a:gd name="T2" fmla="*/ 486 w 509"/>
                <a:gd name="T3" fmla="*/ 0 h 350"/>
                <a:gd name="T4" fmla="*/ 463 w 509"/>
                <a:gd name="T5" fmla="*/ 0 h 350"/>
                <a:gd name="T6" fmla="*/ 440 w 509"/>
                <a:gd name="T7" fmla="*/ 1 h 350"/>
                <a:gd name="T8" fmla="*/ 418 w 509"/>
                <a:gd name="T9" fmla="*/ 2 h 350"/>
                <a:gd name="T10" fmla="*/ 396 w 509"/>
                <a:gd name="T11" fmla="*/ 5 h 350"/>
                <a:gd name="T12" fmla="*/ 374 w 509"/>
                <a:gd name="T13" fmla="*/ 9 h 350"/>
                <a:gd name="T14" fmla="*/ 352 w 509"/>
                <a:gd name="T15" fmla="*/ 13 h 350"/>
                <a:gd name="T16" fmla="*/ 332 w 509"/>
                <a:gd name="T17" fmla="*/ 18 h 350"/>
                <a:gd name="T18" fmla="*/ 311 w 509"/>
                <a:gd name="T19" fmla="*/ 25 h 350"/>
                <a:gd name="T20" fmla="*/ 291 w 509"/>
                <a:gd name="T21" fmla="*/ 32 h 350"/>
                <a:gd name="T22" fmla="*/ 271 w 509"/>
                <a:gd name="T23" fmla="*/ 40 h 350"/>
                <a:gd name="T24" fmla="*/ 252 w 509"/>
                <a:gd name="T25" fmla="*/ 49 h 350"/>
                <a:gd name="T26" fmla="*/ 234 w 509"/>
                <a:gd name="T27" fmla="*/ 58 h 350"/>
                <a:gd name="T28" fmla="*/ 215 w 509"/>
                <a:gd name="T29" fmla="*/ 69 h 350"/>
                <a:gd name="T30" fmla="*/ 197 w 509"/>
                <a:gd name="T31" fmla="*/ 80 h 350"/>
                <a:gd name="T32" fmla="*/ 180 w 509"/>
                <a:gd name="T33" fmla="*/ 92 h 350"/>
                <a:gd name="T34" fmla="*/ 163 w 509"/>
                <a:gd name="T35" fmla="*/ 105 h 350"/>
                <a:gd name="T36" fmla="*/ 147 w 509"/>
                <a:gd name="T37" fmla="*/ 118 h 350"/>
                <a:gd name="T38" fmla="*/ 132 w 509"/>
                <a:gd name="T39" fmla="*/ 131 h 350"/>
                <a:gd name="T40" fmla="*/ 117 w 509"/>
                <a:gd name="T41" fmla="*/ 146 h 350"/>
                <a:gd name="T42" fmla="*/ 103 w 509"/>
                <a:gd name="T43" fmla="*/ 160 h 350"/>
                <a:gd name="T44" fmla="*/ 90 w 509"/>
                <a:gd name="T45" fmla="*/ 175 h 350"/>
                <a:gd name="T46" fmla="*/ 77 w 509"/>
                <a:gd name="T47" fmla="*/ 191 h 350"/>
                <a:gd name="T48" fmla="*/ 65 w 509"/>
                <a:gd name="T49" fmla="*/ 207 h 350"/>
                <a:gd name="T50" fmla="*/ 54 w 509"/>
                <a:gd name="T51" fmla="*/ 225 h 350"/>
                <a:gd name="T52" fmla="*/ 44 w 509"/>
                <a:gd name="T53" fmla="*/ 241 h 350"/>
                <a:gd name="T54" fmla="*/ 35 w 509"/>
                <a:gd name="T55" fmla="*/ 259 h 350"/>
                <a:gd name="T56" fmla="*/ 26 w 509"/>
                <a:gd name="T57" fmla="*/ 276 h 350"/>
                <a:gd name="T58" fmla="*/ 18 w 509"/>
                <a:gd name="T59" fmla="*/ 295 h 350"/>
                <a:gd name="T60" fmla="*/ 11 w 509"/>
                <a:gd name="T61" fmla="*/ 313 h 350"/>
                <a:gd name="T62" fmla="*/ 6 w 509"/>
                <a:gd name="T63" fmla="*/ 332 h 350"/>
                <a:gd name="T64" fmla="*/ 0 w 509"/>
                <a:gd name="T65" fmla="*/ 350 h 350"/>
                <a:gd name="T66" fmla="*/ 26 w 509"/>
                <a:gd name="T67" fmla="*/ 346 h 350"/>
                <a:gd name="T68" fmla="*/ 51 w 509"/>
                <a:gd name="T69" fmla="*/ 339 h 350"/>
                <a:gd name="T70" fmla="*/ 76 w 509"/>
                <a:gd name="T71" fmla="*/ 334 h 350"/>
                <a:gd name="T72" fmla="*/ 99 w 509"/>
                <a:gd name="T73" fmla="*/ 327 h 350"/>
                <a:gd name="T74" fmla="*/ 122 w 509"/>
                <a:gd name="T75" fmla="*/ 320 h 350"/>
                <a:gd name="T76" fmla="*/ 144 w 509"/>
                <a:gd name="T77" fmla="*/ 312 h 350"/>
                <a:gd name="T78" fmla="*/ 166 w 509"/>
                <a:gd name="T79" fmla="*/ 305 h 350"/>
                <a:gd name="T80" fmla="*/ 186 w 509"/>
                <a:gd name="T81" fmla="*/ 297 h 350"/>
                <a:gd name="T82" fmla="*/ 207 w 509"/>
                <a:gd name="T83" fmla="*/ 288 h 350"/>
                <a:gd name="T84" fmla="*/ 226 w 509"/>
                <a:gd name="T85" fmla="*/ 280 h 350"/>
                <a:gd name="T86" fmla="*/ 244 w 509"/>
                <a:gd name="T87" fmla="*/ 270 h 350"/>
                <a:gd name="T88" fmla="*/ 263 w 509"/>
                <a:gd name="T89" fmla="*/ 260 h 350"/>
                <a:gd name="T90" fmla="*/ 280 w 509"/>
                <a:gd name="T91" fmla="*/ 251 h 350"/>
                <a:gd name="T92" fmla="*/ 297 w 509"/>
                <a:gd name="T93" fmla="*/ 240 h 350"/>
                <a:gd name="T94" fmla="*/ 314 w 509"/>
                <a:gd name="T95" fmla="*/ 229 h 350"/>
                <a:gd name="T96" fmla="*/ 330 w 509"/>
                <a:gd name="T97" fmla="*/ 218 h 350"/>
                <a:gd name="T98" fmla="*/ 345 w 509"/>
                <a:gd name="T99" fmla="*/ 207 h 350"/>
                <a:gd name="T100" fmla="*/ 359 w 509"/>
                <a:gd name="T101" fmla="*/ 195 h 350"/>
                <a:gd name="T102" fmla="*/ 373 w 509"/>
                <a:gd name="T103" fmla="*/ 184 h 350"/>
                <a:gd name="T104" fmla="*/ 386 w 509"/>
                <a:gd name="T105" fmla="*/ 172 h 350"/>
                <a:gd name="T106" fmla="*/ 399 w 509"/>
                <a:gd name="T107" fmla="*/ 159 h 350"/>
                <a:gd name="T108" fmla="*/ 412 w 509"/>
                <a:gd name="T109" fmla="*/ 146 h 350"/>
                <a:gd name="T110" fmla="*/ 424 w 509"/>
                <a:gd name="T111" fmla="*/ 133 h 350"/>
                <a:gd name="T112" fmla="*/ 434 w 509"/>
                <a:gd name="T113" fmla="*/ 119 h 350"/>
                <a:gd name="T114" fmla="*/ 456 w 509"/>
                <a:gd name="T115" fmla="*/ 92 h 350"/>
                <a:gd name="T116" fmla="*/ 476 w 509"/>
                <a:gd name="T117" fmla="*/ 63 h 350"/>
                <a:gd name="T118" fmla="*/ 493 w 509"/>
                <a:gd name="T119" fmla="*/ 32 h 350"/>
                <a:gd name="T120" fmla="*/ 509 w 509"/>
                <a:gd name="T121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9" h="350">
                  <a:moveTo>
                    <a:pt x="509" y="2"/>
                  </a:moveTo>
                  <a:lnTo>
                    <a:pt x="486" y="0"/>
                  </a:lnTo>
                  <a:lnTo>
                    <a:pt x="463" y="0"/>
                  </a:lnTo>
                  <a:lnTo>
                    <a:pt x="440" y="1"/>
                  </a:lnTo>
                  <a:lnTo>
                    <a:pt x="418" y="2"/>
                  </a:lnTo>
                  <a:lnTo>
                    <a:pt x="396" y="5"/>
                  </a:lnTo>
                  <a:lnTo>
                    <a:pt x="374" y="9"/>
                  </a:lnTo>
                  <a:lnTo>
                    <a:pt x="352" y="13"/>
                  </a:lnTo>
                  <a:lnTo>
                    <a:pt x="332" y="18"/>
                  </a:lnTo>
                  <a:lnTo>
                    <a:pt x="311" y="25"/>
                  </a:lnTo>
                  <a:lnTo>
                    <a:pt x="291" y="32"/>
                  </a:lnTo>
                  <a:lnTo>
                    <a:pt x="271" y="40"/>
                  </a:lnTo>
                  <a:lnTo>
                    <a:pt x="252" y="49"/>
                  </a:lnTo>
                  <a:lnTo>
                    <a:pt x="234" y="58"/>
                  </a:lnTo>
                  <a:lnTo>
                    <a:pt x="215" y="69"/>
                  </a:lnTo>
                  <a:lnTo>
                    <a:pt x="197" y="80"/>
                  </a:lnTo>
                  <a:lnTo>
                    <a:pt x="180" y="92"/>
                  </a:lnTo>
                  <a:lnTo>
                    <a:pt x="163" y="105"/>
                  </a:lnTo>
                  <a:lnTo>
                    <a:pt x="147" y="118"/>
                  </a:lnTo>
                  <a:lnTo>
                    <a:pt x="132" y="131"/>
                  </a:lnTo>
                  <a:lnTo>
                    <a:pt x="117" y="146"/>
                  </a:lnTo>
                  <a:lnTo>
                    <a:pt x="103" y="160"/>
                  </a:lnTo>
                  <a:lnTo>
                    <a:pt x="90" y="175"/>
                  </a:lnTo>
                  <a:lnTo>
                    <a:pt x="77" y="191"/>
                  </a:lnTo>
                  <a:lnTo>
                    <a:pt x="65" y="207"/>
                  </a:lnTo>
                  <a:lnTo>
                    <a:pt x="54" y="225"/>
                  </a:lnTo>
                  <a:lnTo>
                    <a:pt x="44" y="241"/>
                  </a:lnTo>
                  <a:lnTo>
                    <a:pt x="35" y="259"/>
                  </a:lnTo>
                  <a:lnTo>
                    <a:pt x="26" y="276"/>
                  </a:lnTo>
                  <a:lnTo>
                    <a:pt x="18" y="295"/>
                  </a:lnTo>
                  <a:lnTo>
                    <a:pt x="11" y="313"/>
                  </a:lnTo>
                  <a:lnTo>
                    <a:pt x="6" y="332"/>
                  </a:lnTo>
                  <a:lnTo>
                    <a:pt x="0" y="350"/>
                  </a:lnTo>
                  <a:lnTo>
                    <a:pt x="26" y="346"/>
                  </a:lnTo>
                  <a:lnTo>
                    <a:pt x="51" y="339"/>
                  </a:lnTo>
                  <a:lnTo>
                    <a:pt x="76" y="334"/>
                  </a:lnTo>
                  <a:lnTo>
                    <a:pt x="99" y="327"/>
                  </a:lnTo>
                  <a:lnTo>
                    <a:pt x="122" y="320"/>
                  </a:lnTo>
                  <a:lnTo>
                    <a:pt x="144" y="312"/>
                  </a:lnTo>
                  <a:lnTo>
                    <a:pt x="166" y="305"/>
                  </a:lnTo>
                  <a:lnTo>
                    <a:pt x="186" y="297"/>
                  </a:lnTo>
                  <a:lnTo>
                    <a:pt x="207" y="288"/>
                  </a:lnTo>
                  <a:lnTo>
                    <a:pt x="226" y="280"/>
                  </a:lnTo>
                  <a:lnTo>
                    <a:pt x="244" y="270"/>
                  </a:lnTo>
                  <a:lnTo>
                    <a:pt x="263" y="260"/>
                  </a:lnTo>
                  <a:lnTo>
                    <a:pt x="280" y="251"/>
                  </a:lnTo>
                  <a:lnTo>
                    <a:pt x="297" y="240"/>
                  </a:lnTo>
                  <a:lnTo>
                    <a:pt x="314" y="229"/>
                  </a:lnTo>
                  <a:lnTo>
                    <a:pt x="330" y="218"/>
                  </a:lnTo>
                  <a:lnTo>
                    <a:pt x="345" y="207"/>
                  </a:lnTo>
                  <a:lnTo>
                    <a:pt x="359" y="195"/>
                  </a:lnTo>
                  <a:lnTo>
                    <a:pt x="373" y="184"/>
                  </a:lnTo>
                  <a:lnTo>
                    <a:pt x="386" y="172"/>
                  </a:lnTo>
                  <a:lnTo>
                    <a:pt x="399" y="159"/>
                  </a:lnTo>
                  <a:lnTo>
                    <a:pt x="412" y="146"/>
                  </a:lnTo>
                  <a:lnTo>
                    <a:pt x="424" y="133"/>
                  </a:lnTo>
                  <a:lnTo>
                    <a:pt x="434" y="119"/>
                  </a:lnTo>
                  <a:lnTo>
                    <a:pt x="456" y="92"/>
                  </a:lnTo>
                  <a:lnTo>
                    <a:pt x="476" y="63"/>
                  </a:lnTo>
                  <a:lnTo>
                    <a:pt x="493" y="32"/>
                  </a:lnTo>
                  <a:lnTo>
                    <a:pt x="509" y="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4" name="组合 3373"/>
          <p:cNvGrpSpPr/>
          <p:nvPr/>
        </p:nvGrpSpPr>
        <p:grpSpPr>
          <a:xfrm>
            <a:off x="5672835" y="1867213"/>
            <a:ext cx="1065953" cy="987280"/>
            <a:chOff x="9133398" y="901739"/>
            <a:chExt cx="921721" cy="837478"/>
          </a:xfrm>
        </p:grpSpPr>
        <p:sp>
          <p:nvSpPr>
            <p:cNvPr id="3181" name="Freeform 2892"/>
            <p:cNvSpPr>
              <a:spLocks/>
            </p:cNvSpPr>
            <p:nvPr/>
          </p:nvSpPr>
          <p:spPr bwMode="auto">
            <a:xfrm>
              <a:off x="9586825" y="1391094"/>
              <a:ext cx="411306" cy="348123"/>
            </a:xfrm>
            <a:custGeom>
              <a:avLst/>
              <a:gdLst>
                <a:gd name="T0" fmla="*/ 1327 w 1327"/>
                <a:gd name="T1" fmla="*/ 0 h 1125"/>
                <a:gd name="T2" fmla="*/ 1326 w 1327"/>
                <a:gd name="T3" fmla="*/ 9 h 1125"/>
                <a:gd name="T4" fmla="*/ 1320 w 1327"/>
                <a:gd name="T5" fmla="*/ 35 h 1125"/>
                <a:gd name="T6" fmla="*/ 1310 w 1327"/>
                <a:gd name="T7" fmla="*/ 74 h 1125"/>
                <a:gd name="T8" fmla="*/ 1296 w 1327"/>
                <a:gd name="T9" fmla="*/ 126 h 1125"/>
                <a:gd name="T10" fmla="*/ 1288 w 1327"/>
                <a:gd name="T11" fmla="*/ 157 h 1125"/>
                <a:gd name="T12" fmla="*/ 1277 w 1327"/>
                <a:gd name="T13" fmla="*/ 189 h 1125"/>
                <a:gd name="T14" fmla="*/ 1265 w 1327"/>
                <a:gd name="T15" fmla="*/ 224 h 1125"/>
                <a:gd name="T16" fmla="*/ 1251 w 1327"/>
                <a:gd name="T17" fmla="*/ 259 h 1125"/>
                <a:gd name="T18" fmla="*/ 1236 w 1327"/>
                <a:gd name="T19" fmla="*/ 297 h 1125"/>
                <a:gd name="T20" fmla="*/ 1218 w 1327"/>
                <a:gd name="T21" fmla="*/ 336 h 1125"/>
                <a:gd name="T22" fmla="*/ 1199 w 1327"/>
                <a:gd name="T23" fmla="*/ 375 h 1125"/>
                <a:gd name="T24" fmla="*/ 1178 w 1327"/>
                <a:gd name="T25" fmla="*/ 415 h 1125"/>
                <a:gd name="T26" fmla="*/ 1154 w 1327"/>
                <a:gd name="T27" fmla="*/ 456 h 1125"/>
                <a:gd name="T28" fmla="*/ 1129 w 1327"/>
                <a:gd name="T29" fmla="*/ 496 h 1125"/>
                <a:gd name="T30" fmla="*/ 1101 w 1327"/>
                <a:gd name="T31" fmla="*/ 537 h 1125"/>
                <a:gd name="T32" fmla="*/ 1071 w 1327"/>
                <a:gd name="T33" fmla="*/ 577 h 1125"/>
                <a:gd name="T34" fmla="*/ 1038 w 1327"/>
                <a:gd name="T35" fmla="*/ 616 h 1125"/>
                <a:gd name="T36" fmla="*/ 1004 w 1327"/>
                <a:gd name="T37" fmla="*/ 653 h 1125"/>
                <a:gd name="T38" fmla="*/ 966 w 1327"/>
                <a:gd name="T39" fmla="*/ 690 h 1125"/>
                <a:gd name="T40" fmla="*/ 926 w 1327"/>
                <a:gd name="T41" fmla="*/ 726 h 1125"/>
                <a:gd name="T42" fmla="*/ 884 w 1327"/>
                <a:gd name="T43" fmla="*/ 759 h 1125"/>
                <a:gd name="T44" fmla="*/ 837 w 1327"/>
                <a:gd name="T45" fmla="*/ 791 h 1125"/>
                <a:gd name="T46" fmla="*/ 789 w 1327"/>
                <a:gd name="T47" fmla="*/ 819 h 1125"/>
                <a:gd name="T48" fmla="*/ 738 w 1327"/>
                <a:gd name="T49" fmla="*/ 846 h 1125"/>
                <a:gd name="T50" fmla="*/ 683 w 1327"/>
                <a:gd name="T51" fmla="*/ 868 h 1125"/>
                <a:gd name="T52" fmla="*/ 625 w 1327"/>
                <a:gd name="T53" fmla="*/ 889 h 1125"/>
                <a:gd name="T54" fmla="*/ 564 w 1327"/>
                <a:gd name="T55" fmla="*/ 905 h 1125"/>
                <a:gd name="T56" fmla="*/ 499 w 1327"/>
                <a:gd name="T57" fmla="*/ 918 h 1125"/>
                <a:gd name="T58" fmla="*/ 386 w 1327"/>
                <a:gd name="T59" fmla="*/ 937 h 1125"/>
                <a:gd name="T60" fmla="*/ 297 w 1327"/>
                <a:gd name="T61" fmla="*/ 954 h 1125"/>
                <a:gd name="T62" fmla="*/ 261 w 1327"/>
                <a:gd name="T63" fmla="*/ 962 h 1125"/>
                <a:gd name="T64" fmla="*/ 227 w 1327"/>
                <a:gd name="T65" fmla="*/ 970 h 1125"/>
                <a:gd name="T66" fmla="*/ 199 w 1327"/>
                <a:gd name="T67" fmla="*/ 980 h 1125"/>
                <a:gd name="T68" fmla="*/ 173 w 1327"/>
                <a:gd name="T69" fmla="*/ 988 h 1125"/>
                <a:gd name="T70" fmla="*/ 149 w 1327"/>
                <a:gd name="T71" fmla="*/ 999 h 1125"/>
                <a:gd name="T72" fmla="*/ 128 w 1327"/>
                <a:gd name="T73" fmla="*/ 1011 h 1125"/>
                <a:gd name="T74" fmla="*/ 107 w 1327"/>
                <a:gd name="T75" fmla="*/ 1025 h 1125"/>
                <a:gd name="T76" fmla="*/ 87 w 1327"/>
                <a:gd name="T77" fmla="*/ 1040 h 1125"/>
                <a:gd name="T78" fmla="*/ 67 w 1327"/>
                <a:gd name="T79" fmla="*/ 1057 h 1125"/>
                <a:gd name="T80" fmla="*/ 46 w 1327"/>
                <a:gd name="T81" fmla="*/ 1077 h 1125"/>
                <a:gd name="T82" fmla="*/ 24 w 1327"/>
                <a:gd name="T83" fmla="*/ 1099 h 1125"/>
                <a:gd name="T84" fmla="*/ 0 w 1327"/>
                <a:gd name="T85" fmla="*/ 1125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7" h="1125">
                  <a:moveTo>
                    <a:pt x="1327" y="0"/>
                  </a:moveTo>
                  <a:lnTo>
                    <a:pt x="1326" y="9"/>
                  </a:lnTo>
                  <a:lnTo>
                    <a:pt x="1320" y="35"/>
                  </a:lnTo>
                  <a:lnTo>
                    <a:pt x="1310" y="74"/>
                  </a:lnTo>
                  <a:lnTo>
                    <a:pt x="1296" y="126"/>
                  </a:lnTo>
                  <a:lnTo>
                    <a:pt x="1288" y="157"/>
                  </a:lnTo>
                  <a:lnTo>
                    <a:pt x="1277" y="189"/>
                  </a:lnTo>
                  <a:lnTo>
                    <a:pt x="1265" y="224"/>
                  </a:lnTo>
                  <a:lnTo>
                    <a:pt x="1251" y="259"/>
                  </a:lnTo>
                  <a:lnTo>
                    <a:pt x="1236" y="297"/>
                  </a:lnTo>
                  <a:lnTo>
                    <a:pt x="1218" y="336"/>
                  </a:lnTo>
                  <a:lnTo>
                    <a:pt x="1199" y="375"/>
                  </a:lnTo>
                  <a:lnTo>
                    <a:pt x="1178" y="415"/>
                  </a:lnTo>
                  <a:lnTo>
                    <a:pt x="1154" y="456"/>
                  </a:lnTo>
                  <a:lnTo>
                    <a:pt x="1129" y="496"/>
                  </a:lnTo>
                  <a:lnTo>
                    <a:pt x="1101" y="537"/>
                  </a:lnTo>
                  <a:lnTo>
                    <a:pt x="1071" y="577"/>
                  </a:lnTo>
                  <a:lnTo>
                    <a:pt x="1038" y="616"/>
                  </a:lnTo>
                  <a:lnTo>
                    <a:pt x="1004" y="653"/>
                  </a:lnTo>
                  <a:lnTo>
                    <a:pt x="966" y="690"/>
                  </a:lnTo>
                  <a:lnTo>
                    <a:pt x="926" y="726"/>
                  </a:lnTo>
                  <a:lnTo>
                    <a:pt x="884" y="759"/>
                  </a:lnTo>
                  <a:lnTo>
                    <a:pt x="837" y="791"/>
                  </a:lnTo>
                  <a:lnTo>
                    <a:pt x="789" y="819"/>
                  </a:lnTo>
                  <a:lnTo>
                    <a:pt x="738" y="846"/>
                  </a:lnTo>
                  <a:lnTo>
                    <a:pt x="683" y="868"/>
                  </a:lnTo>
                  <a:lnTo>
                    <a:pt x="625" y="889"/>
                  </a:lnTo>
                  <a:lnTo>
                    <a:pt x="564" y="905"/>
                  </a:lnTo>
                  <a:lnTo>
                    <a:pt x="499" y="918"/>
                  </a:lnTo>
                  <a:lnTo>
                    <a:pt x="386" y="937"/>
                  </a:lnTo>
                  <a:lnTo>
                    <a:pt x="297" y="954"/>
                  </a:lnTo>
                  <a:lnTo>
                    <a:pt x="261" y="962"/>
                  </a:lnTo>
                  <a:lnTo>
                    <a:pt x="227" y="970"/>
                  </a:lnTo>
                  <a:lnTo>
                    <a:pt x="199" y="980"/>
                  </a:lnTo>
                  <a:lnTo>
                    <a:pt x="173" y="988"/>
                  </a:lnTo>
                  <a:lnTo>
                    <a:pt x="149" y="999"/>
                  </a:lnTo>
                  <a:lnTo>
                    <a:pt x="128" y="1011"/>
                  </a:lnTo>
                  <a:lnTo>
                    <a:pt x="107" y="1025"/>
                  </a:lnTo>
                  <a:lnTo>
                    <a:pt x="87" y="1040"/>
                  </a:lnTo>
                  <a:lnTo>
                    <a:pt x="67" y="1057"/>
                  </a:lnTo>
                  <a:lnTo>
                    <a:pt x="46" y="1077"/>
                  </a:lnTo>
                  <a:lnTo>
                    <a:pt x="24" y="1099"/>
                  </a:lnTo>
                  <a:lnTo>
                    <a:pt x="0" y="1125"/>
                  </a:lnTo>
                </a:path>
              </a:pathLst>
            </a:custGeom>
            <a:noFill/>
            <a:ln w="3175">
              <a:solidFill>
                <a:srgbClr val="72BB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2893"/>
            <p:cNvSpPr>
              <a:spLocks/>
            </p:cNvSpPr>
            <p:nvPr/>
          </p:nvSpPr>
          <p:spPr bwMode="auto">
            <a:xfrm>
              <a:off x="9729296" y="1576924"/>
              <a:ext cx="37166" cy="100349"/>
            </a:xfrm>
            <a:custGeom>
              <a:avLst/>
              <a:gdLst>
                <a:gd name="T0" fmla="*/ 100 w 118"/>
                <a:gd name="T1" fmla="*/ 0 h 322"/>
                <a:gd name="T2" fmla="*/ 77 w 118"/>
                <a:gd name="T3" fmla="*/ 34 h 322"/>
                <a:gd name="T4" fmla="*/ 55 w 118"/>
                <a:gd name="T5" fmla="*/ 71 h 322"/>
                <a:gd name="T6" fmla="*/ 44 w 118"/>
                <a:gd name="T7" fmla="*/ 89 h 322"/>
                <a:gd name="T8" fmla="*/ 34 w 118"/>
                <a:gd name="T9" fmla="*/ 108 h 322"/>
                <a:gd name="T10" fmla="*/ 24 w 118"/>
                <a:gd name="T11" fmla="*/ 126 h 322"/>
                <a:gd name="T12" fmla="*/ 17 w 118"/>
                <a:gd name="T13" fmla="*/ 145 h 322"/>
                <a:gd name="T14" fmla="*/ 10 w 118"/>
                <a:gd name="T15" fmla="*/ 166 h 322"/>
                <a:gd name="T16" fmla="*/ 5 w 118"/>
                <a:gd name="T17" fmla="*/ 186 h 322"/>
                <a:gd name="T18" fmla="*/ 2 w 118"/>
                <a:gd name="T19" fmla="*/ 207 h 322"/>
                <a:gd name="T20" fmla="*/ 0 w 118"/>
                <a:gd name="T21" fmla="*/ 228 h 322"/>
                <a:gd name="T22" fmla="*/ 0 w 118"/>
                <a:gd name="T23" fmla="*/ 239 h 322"/>
                <a:gd name="T24" fmla="*/ 1 w 118"/>
                <a:gd name="T25" fmla="*/ 251 h 322"/>
                <a:gd name="T26" fmla="*/ 2 w 118"/>
                <a:gd name="T27" fmla="*/ 262 h 322"/>
                <a:gd name="T28" fmla="*/ 3 w 118"/>
                <a:gd name="T29" fmla="*/ 274 h 322"/>
                <a:gd name="T30" fmla="*/ 6 w 118"/>
                <a:gd name="T31" fmla="*/ 286 h 322"/>
                <a:gd name="T32" fmla="*/ 8 w 118"/>
                <a:gd name="T33" fmla="*/ 298 h 322"/>
                <a:gd name="T34" fmla="*/ 13 w 118"/>
                <a:gd name="T35" fmla="*/ 309 h 322"/>
                <a:gd name="T36" fmla="*/ 17 w 118"/>
                <a:gd name="T37" fmla="*/ 322 h 322"/>
                <a:gd name="T38" fmla="*/ 36 w 118"/>
                <a:gd name="T39" fmla="*/ 305 h 322"/>
                <a:gd name="T40" fmla="*/ 54 w 118"/>
                <a:gd name="T41" fmla="*/ 287 h 322"/>
                <a:gd name="T42" fmla="*/ 69 w 118"/>
                <a:gd name="T43" fmla="*/ 268 h 322"/>
                <a:gd name="T44" fmla="*/ 81 w 118"/>
                <a:gd name="T45" fmla="*/ 250 h 322"/>
                <a:gd name="T46" fmla="*/ 91 w 118"/>
                <a:gd name="T47" fmla="*/ 231 h 322"/>
                <a:gd name="T48" fmla="*/ 101 w 118"/>
                <a:gd name="T49" fmla="*/ 210 h 322"/>
                <a:gd name="T50" fmla="*/ 108 w 118"/>
                <a:gd name="T51" fmla="*/ 191 h 322"/>
                <a:gd name="T52" fmla="*/ 113 w 118"/>
                <a:gd name="T53" fmla="*/ 170 h 322"/>
                <a:gd name="T54" fmla="*/ 116 w 118"/>
                <a:gd name="T55" fmla="*/ 150 h 322"/>
                <a:gd name="T56" fmla="*/ 118 w 118"/>
                <a:gd name="T57" fmla="*/ 128 h 322"/>
                <a:gd name="T58" fmla="*/ 118 w 118"/>
                <a:gd name="T59" fmla="*/ 108 h 322"/>
                <a:gd name="T60" fmla="*/ 117 w 118"/>
                <a:gd name="T61" fmla="*/ 86 h 322"/>
                <a:gd name="T62" fmla="*/ 115 w 118"/>
                <a:gd name="T63" fmla="*/ 64 h 322"/>
                <a:gd name="T64" fmla="*/ 111 w 118"/>
                <a:gd name="T65" fmla="*/ 43 h 322"/>
                <a:gd name="T66" fmla="*/ 107 w 118"/>
                <a:gd name="T67" fmla="*/ 21 h 322"/>
                <a:gd name="T68" fmla="*/ 100 w 118"/>
                <a:gd name="T6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322">
                  <a:moveTo>
                    <a:pt x="100" y="0"/>
                  </a:moveTo>
                  <a:lnTo>
                    <a:pt x="77" y="34"/>
                  </a:lnTo>
                  <a:lnTo>
                    <a:pt x="55" y="71"/>
                  </a:lnTo>
                  <a:lnTo>
                    <a:pt x="44" y="89"/>
                  </a:lnTo>
                  <a:lnTo>
                    <a:pt x="34" y="108"/>
                  </a:lnTo>
                  <a:lnTo>
                    <a:pt x="24" y="126"/>
                  </a:lnTo>
                  <a:lnTo>
                    <a:pt x="17" y="145"/>
                  </a:lnTo>
                  <a:lnTo>
                    <a:pt x="10" y="166"/>
                  </a:lnTo>
                  <a:lnTo>
                    <a:pt x="5" y="186"/>
                  </a:lnTo>
                  <a:lnTo>
                    <a:pt x="2" y="207"/>
                  </a:lnTo>
                  <a:lnTo>
                    <a:pt x="0" y="228"/>
                  </a:lnTo>
                  <a:lnTo>
                    <a:pt x="0" y="239"/>
                  </a:lnTo>
                  <a:lnTo>
                    <a:pt x="1" y="251"/>
                  </a:lnTo>
                  <a:lnTo>
                    <a:pt x="2" y="262"/>
                  </a:lnTo>
                  <a:lnTo>
                    <a:pt x="3" y="274"/>
                  </a:lnTo>
                  <a:lnTo>
                    <a:pt x="6" y="286"/>
                  </a:lnTo>
                  <a:lnTo>
                    <a:pt x="8" y="298"/>
                  </a:lnTo>
                  <a:lnTo>
                    <a:pt x="13" y="309"/>
                  </a:lnTo>
                  <a:lnTo>
                    <a:pt x="17" y="322"/>
                  </a:lnTo>
                  <a:lnTo>
                    <a:pt x="36" y="305"/>
                  </a:lnTo>
                  <a:lnTo>
                    <a:pt x="54" y="287"/>
                  </a:lnTo>
                  <a:lnTo>
                    <a:pt x="69" y="268"/>
                  </a:lnTo>
                  <a:lnTo>
                    <a:pt x="81" y="250"/>
                  </a:lnTo>
                  <a:lnTo>
                    <a:pt x="91" y="231"/>
                  </a:lnTo>
                  <a:lnTo>
                    <a:pt x="101" y="210"/>
                  </a:lnTo>
                  <a:lnTo>
                    <a:pt x="108" y="191"/>
                  </a:lnTo>
                  <a:lnTo>
                    <a:pt x="113" y="170"/>
                  </a:lnTo>
                  <a:lnTo>
                    <a:pt x="116" y="150"/>
                  </a:lnTo>
                  <a:lnTo>
                    <a:pt x="118" y="128"/>
                  </a:lnTo>
                  <a:lnTo>
                    <a:pt x="118" y="108"/>
                  </a:lnTo>
                  <a:lnTo>
                    <a:pt x="117" y="86"/>
                  </a:lnTo>
                  <a:lnTo>
                    <a:pt x="115" y="64"/>
                  </a:lnTo>
                  <a:lnTo>
                    <a:pt x="111" y="43"/>
                  </a:lnTo>
                  <a:lnTo>
                    <a:pt x="107" y="21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2894"/>
            <p:cNvSpPr>
              <a:spLocks/>
            </p:cNvSpPr>
            <p:nvPr/>
          </p:nvSpPr>
          <p:spPr bwMode="auto">
            <a:xfrm>
              <a:off x="9739207" y="1672318"/>
              <a:ext cx="85482" cy="40883"/>
            </a:xfrm>
            <a:custGeom>
              <a:avLst/>
              <a:gdLst>
                <a:gd name="T0" fmla="*/ 274 w 274"/>
                <a:gd name="T1" fmla="*/ 130 h 133"/>
                <a:gd name="T2" fmla="*/ 246 w 274"/>
                <a:gd name="T3" fmla="*/ 104 h 133"/>
                <a:gd name="T4" fmla="*/ 218 w 274"/>
                <a:gd name="T5" fmla="*/ 78 h 133"/>
                <a:gd name="T6" fmla="*/ 203 w 274"/>
                <a:gd name="T7" fmla="*/ 65 h 133"/>
                <a:gd name="T8" fmla="*/ 188 w 274"/>
                <a:gd name="T9" fmla="*/ 53 h 133"/>
                <a:gd name="T10" fmla="*/ 173 w 274"/>
                <a:gd name="T11" fmla="*/ 42 h 133"/>
                <a:gd name="T12" fmla="*/ 157 w 274"/>
                <a:gd name="T13" fmla="*/ 33 h 133"/>
                <a:gd name="T14" fmla="*/ 140 w 274"/>
                <a:gd name="T15" fmla="*/ 23 h 133"/>
                <a:gd name="T16" fmla="*/ 123 w 274"/>
                <a:gd name="T17" fmla="*/ 15 h 133"/>
                <a:gd name="T18" fmla="*/ 105 w 274"/>
                <a:gd name="T19" fmla="*/ 9 h 133"/>
                <a:gd name="T20" fmla="*/ 85 w 274"/>
                <a:gd name="T21" fmla="*/ 5 h 133"/>
                <a:gd name="T22" fmla="*/ 66 w 274"/>
                <a:gd name="T23" fmla="*/ 1 h 133"/>
                <a:gd name="T24" fmla="*/ 45 w 274"/>
                <a:gd name="T25" fmla="*/ 0 h 133"/>
                <a:gd name="T26" fmla="*/ 34 w 274"/>
                <a:gd name="T27" fmla="*/ 0 h 133"/>
                <a:gd name="T28" fmla="*/ 23 w 274"/>
                <a:gd name="T29" fmla="*/ 1 h 133"/>
                <a:gd name="T30" fmla="*/ 12 w 274"/>
                <a:gd name="T31" fmla="*/ 2 h 133"/>
                <a:gd name="T32" fmla="*/ 0 w 274"/>
                <a:gd name="T33" fmla="*/ 5 h 133"/>
                <a:gd name="T34" fmla="*/ 13 w 274"/>
                <a:gd name="T35" fmla="*/ 24 h 133"/>
                <a:gd name="T36" fmla="*/ 26 w 274"/>
                <a:gd name="T37" fmla="*/ 42 h 133"/>
                <a:gd name="T38" fmla="*/ 40 w 274"/>
                <a:gd name="T39" fmla="*/ 59 h 133"/>
                <a:gd name="T40" fmla="*/ 54 w 274"/>
                <a:gd name="T41" fmla="*/ 74 h 133"/>
                <a:gd name="T42" fmla="*/ 70 w 274"/>
                <a:gd name="T43" fmla="*/ 86 h 133"/>
                <a:gd name="T44" fmla="*/ 86 w 274"/>
                <a:gd name="T45" fmla="*/ 96 h 133"/>
                <a:gd name="T46" fmla="*/ 103 w 274"/>
                <a:gd name="T47" fmla="*/ 106 h 133"/>
                <a:gd name="T48" fmla="*/ 120 w 274"/>
                <a:gd name="T49" fmla="*/ 114 h 133"/>
                <a:gd name="T50" fmla="*/ 138 w 274"/>
                <a:gd name="T51" fmla="*/ 120 h 133"/>
                <a:gd name="T52" fmla="*/ 157 w 274"/>
                <a:gd name="T53" fmla="*/ 126 h 133"/>
                <a:gd name="T54" fmla="*/ 175 w 274"/>
                <a:gd name="T55" fmla="*/ 129 h 133"/>
                <a:gd name="T56" fmla="*/ 194 w 274"/>
                <a:gd name="T57" fmla="*/ 131 h 133"/>
                <a:gd name="T58" fmla="*/ 214 w 274"/>
                <a:gd name="T59" fmla="*/ 133 h 133"/>
                <a:gd name="T60" fmla="*/ 233 w 274"/>
                <a:gd name="T61" fmla="*/ 133 h 133"/>
                <a:gd name="T62" fmla="*/ 254 w 274"/>
                <a:gd name="T63" fmla="*/ 132 h 133"/>
                <a:gd name="T64" fmla="*/ 274 w 274"/>
                <a:gd name="T65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4" h="133">
                  <a:moveTo>
                    <a:pt x="274" y="130"/>
                  </a:moveTo>
                  <a:lnTo>
                    <a:pt x="246" y="104"/>
                  </a:lnTo>
                  <a:lnTo>
                    <a:pt x="218" y="78"/>
                  </a:lnTo>
                  <a:lnTo>
                    <a:pt x="203" y="65"/>
                  </a:lnTo>
                  <a:lnTo>
                    <a:pt x="188" y="53"/>
                  </a:lnTo>
                  <a:lnTo>
                    <a:pt x="173" y="42"/>
                  </a:lnTo>
                  <a:lnTo>
                    <a:pt x="157" y="33"/>
                  </a:lnTo>
                  <a:lnTo>
                    <a:pt x="140" y="23"/>
                  </a:lnTo>
                  <a:lnTo>
                    <a:pt x="123" y="15"/>
                  </a:lnTo>
                  <a:lnTo>
                    <a:pt x="105" y="9"/>
                  </a:lnTo>
                  <a:lnTo>
                    <a:pt x="85" y="5"/>
                  </a:lnTo>
                  <a:lnTo>
                    <a:pt x="66" y="1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23" y="1"/>
                  </a:lnTo>
                  <a:lnTo>
                    <a:pt x="12" y="2"/>
                  </a:lnTo>
                  <a:lnTo>
                    <a:pt x="0" y="5"/>
                  </a:lnTo>
                  <a:lnTo>
                    <a:pt x="13" y="24"/>
                  </a:lnTo>
                  <a:lnTo>
                    <a:pt x="26" y="42"/>
                  </a:lnTo>
                  <a:lnTo>
                    <a:pt x="40" y="59"/>
                  </a:lnTo>
                  <a:lnTo>
                    <a:pt x="54" y="74"/>
                  </a:lnTo>
                  <a:lnTo>
                    <a:pt x="70" y="86"/>
                  </a:lnTo>
                  <a:lnTo>
                    <a:pt x="86" y="96"/>
                  </a:lnTo>
                  <a:lnTo>
                    <a:pt x="103" y="106"/>
                  </a:lnTo>
                  <a:lnTo>
                    <a:pt x="120" y="114"/>
                  </a:lnTo>
                  <a:lnTo>
                    <a:pt x="138" y="120"/>
                  </a:lnTo>
                  <a:lnTo>
                    <a:pt x="157" y="126"/>
                  </a:lnTo>
                  <a:lnTo>
                    <a:pt x="175" y="129"/>
                  </a:lnTo>
                  <a:lnTo>
                    <a:pt x="194" y="131"/>
                  </a:lnTo>
                  <a:lnTo>
                    <a:pt x="214" y="133"/>
                  </a:lnTo>
                  <a:lnTo>
                    <a:pt x="233" y="133"/>
                  </a:lnTo>
                  <a:lnTo>
                    <a:pt x="254" y="132"/>
                  </a:lnTo>
                  <a:lnTo>
                    <a:pt x="274" y="13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2895"/>
            <p:cNvSpPr>
              <a:spLocks/>
            </p:cNvSpPr>
            <p:nvPr/>
          </p:nvSpPr>
          <p:spPr bwMode="auto">
            <a:xfrm>
              <a:off x="9807345" y="1648779"/>
              <a:ext cx="89199" cy="37166"/>
            </a:xfrm>
            <a:custGeom>
              <a:avLst/>
              <a:gdLst>
                <a:gd name="T0" fmla="*/ 289 w 289"/>
                <a:gd name="T1" fmla="*/ 103 h 119"/>
                <a:gd name="T2" fmla="*/ 259 w 289"/>
                <a:gd name="T3" fmla="*/ 79 h 119"/>
                <a:gd name="T4" fmla="*/ 228 w 289"/>
                <a:gd name="T5" fmla="*/ 55 h 119"/>
                <a:gd name="T6" fmla="*/ 213 w 289"/>
                <a:gd name="T7" fmla="*/ 44 h 119"/>
                <a:gd name="T8" fmla="*/ 197 w 289"/>
                <a:gd name="T9" fmla="*/ 33 h 119"/>
                <a:gd name="T10" fmla="*/ 179 w 289"/>
                <a:gd name="T11" fmla="*/ 25 h 119"/>
                <a:gd name="T12" fmla="*/ 162 w 289"/>
                <a:gd name="T13" fmla="*/ 16 h 119"/>
                <a:gd name="T14" fmla="*/ 145 w 289"/>
                <a:gd name="T15" fmla="*/ 10 h 119"/>
                <a:gd name="T16" fmla="*/ 127 w 289"/>
                <a:gd name="T17" fmla="*/ 4 h 119"/>
                <a:gd name="T18" fmla="*/ 107 w 289"/>
                <a:gd name="T19" fmla="*/ 1 h 119"/>
                <a:gd name="T20" fmla="*/ 88 w 289"/>
                <a:gd name="T21" fmla="*/ 0 h 119"/>
                <a:gd name="T22" fmla="*/ 78 w 289"/>
                <a:gd name="T23" fmla="*/ 0 h 119"/>
                <a:gd name="T24" fmla="*/ 67 w 289"/>
                <a:gd name="T25" fmla="*/ 0 h 119"/>
                <a:gd name="T26" fmla="*/ 56 w 289"/>
                <a:gd name="T27" fmla="*/ 2 h 119"/>
                <a:gd name="T28" fmla="*/ 46 w 289"/>
                <a:gd name="T29" fmla="*/ 3 h 119"/>
                <a:gd name="T30" fmla="*/ 35 w 289"/>
                <a:gd name="T31" fmla="*/ 6 h 119"/>
                <a:gd name="T32" fmla="*/ 24 w 289"/>
                <a:gd name="T33" fmla="*/ 10 h 119"/>
                <a:gd name="T34" fmla="*/ 12 w 289"/>
                <a:gd name="T35" fmla="*/ 14 h 119"/>
                <a:gd name="T36" fmla="*/ 0 w 289"/>
                <a:gd name="T37" fmla="*/ 18 h 119"/>
                <a:gd name="T38" fmla="*/ 14 w 289"/>
                <a:gd name="T39" fmla="*/ 38 h 119"/>
                <a:gd name="T40" fmla="*/ 29 w 289"/>
                <a:gd name="T41" fmla="*/ 54 h 119"/>
                <a:gd name="T42" fmla="*/ 46 w 289"/>
                <a:gd name="T43" fmla="*/ 69 h 119"/>
                <a:gd name="T44" fmla="*/ 62 w 289"/>
                <a:gd name="T45" fmla="*/ 82 h 119"/>
                <a:gd name="T46" fmla="*/ 79 w 289"/>
                <a:gd name="T47" fmla="*/ 92 h 119"/>
                <a:gd name="T48" fmla="*/ 96 w 289"/>
                <a:gd name="T49" fmla="*/ 100 h 119"/>
                <a:gd name="T50" fmla="*/ 115 w 289"/>
                <a:gd name="T51" fmla="*/ 108 h 119"/>
                <a:gd name="T52" fmla="*/ 133 w 289"/>
                <a:gd name="T53" fmla="*/ 112 h 119"/>
                <a:gd name="T54" fmla="*/ 151 w 289"/>
                <a:gd name="T55" fmla="*/ 116 h 119"/>
                <a:gd name="T56" fmla="*/ 171 w 289"/>
                <a:gd name="T57" fmla="*/ 118 h 119"/>
                <a:gd name="T58" fmla="*/ 190 w 289"/>
                <a:gd name="T59" fmla="*/ 119 h 119"/>
                <a:gd name="T60" fmla="*/ 210 w 289"/>
                <a:gd name="T61" fmla="*/ 118 h 119"/>
                <a:gd name="T62" fmla="*/ 229 w 289"/>
                <a:gd name="T63" fmla="*/ 115 h 119"/>
                <a:gd name="T64" fmla="*/ 250 w 289"/>
                <a:gd name="T65" fmla="*/ 113 h 119"/>
                <a:gd name="T66" fmla="*/ 269 w 289"/>
                <a:gd name="T67" fmla="*/ 109 h 119"/>
                <a:gd name="T68" fmla="*/ 289 w 289"/>
                <a:gd name="T69" fmla="*/ 10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9" h="119">
                  <a:moveTo>
                    <a:pt x="289" y="103"/>
                  </a:moveTo>
                  <a:lnTo>
                    <a:pt x="259" y="79"/>
                  </a:lnTo>
                  <a:lnTo>
                    <a:pt x="228" y="55"/>
                  </a:lnTo>
                  <a:lnTo>
                    <a:pt x="213" y="44"/>
                  </a:lnTo>
                  <a:lnTo>
                    <a:pt x="197" y="33"/>
                  </a:lnTo>
                  <a:lnTo>
                    <a:pt x="179" y="25"/>
                  </a:lnTo>
                  <a:lnTo>
                    <a:pt x="162" y="16"/>
                  </a:lnTo>
                  <a:lnTo>
                    <a:pt x="145" y="10"/>
                  </a:lnTo>
                  <a:lnTo>
                    <a:pt x="127" y="4"/>
                  </a:lnTo>
                  <a:lnTo>
                    <a:pt x="107" y="1"/>
                  </a:lnTo>
                  <a:lnTo>
                    <a:pt x="88" y="0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56" y="2"/>
                  </a:lnTo>
                  <a:lnTo>
                    <a:pt x="46" y="3"/>
                  </a:lnTo>
                  <a:lnTo>
                    <a:pt x="35" y="6"/>
                  </a:lnTo>
                  <a:lnTo>
                    <a:pt x="24" y="10"/>
                  </a:lnTo>
                  <a:lnTo>
                    <a:pt x="12" y="14"/>
                  </a:lnTo>
                  <a:lnTo>
                    <a:pt x="0" y="18"/>
                  </a:lnTo>
                  <a:lnTo>
                    <a:pt x="14" y="38"/>
                  </a:lnTo>
                  <a:lnTo>
                    <a:pt x="29" y="54"/>
                  </a:lnTo>
                  <a:lnTo>
                    <a:pt x="46" y="69"/>
                  </a:lnTo>
                  <a:lnTo>
                    <a:pt x="62" y="82"/>
                  </a:lnTo>
                  <a:lnTo>
                    <a:pt x="79" y="92"/>
                  </a:lnTo>
                  <a:lnTo>
                    <a:pt x="96" y="100"/>
                  </a:lnTo>
                  <a:lnTo>
                    <a:pt x="115" y="108"/>
                  </a:lnTo>
                  <a:lnTo>
                    <a:pt x="133" y="112"/>
                  </a:lnTo>
                  <a:lnTo>
                    <a:pt x="151" y="116"/>
                  </a:lnTo>
                  <a:lnTo>
                    <a:pt x="171" y="118"/>
                  </a:lnTo>
                  <a:lnTo>
                    <a:pt x="190" y="119"/>
                  </a:lnTo>
                  <a:lnTo>
                    <a:pt x="210" y="118"/>
                  </a:lnTo>
                  <a:lnTo>
                    <a:pt x="229" y="115"/>
                  </a:lnTo>
                  <a:lnTo>
                    <a:pt x="250" y="113"/>
                  </a:lnTo>
                  <a:lnTo>
                    <a:pt x="269" y="109"/>
                  </a:lnTo>
                  <a:lnTo>
                    <a:pt x="289" y="103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2896"/>
            <p:cNvSpPr>
              <a:spLocks/>
            </p:cNvSpPr>
            <p:nvPr/>
          </p:nvSpPr>
          <p:spPr bwMode="auto">
            <a:xfrm>
              <a:off x="9788762" y="1567014"/>
              <a:ext cx="32211" cy="91677"/>
            </a:xfrm>
            <a:custGeom>
              <a:avLst/>
              <a:gdLst>
                <a:gd name="T0" fmla="*/ 81 w 105"/>
                <a:gd name="T1" fmla="*/ 0 h 297"/>
                <a:gd name="T2" fmla="*/ 90 w 105"/>
                <a:gd name="T3" fmla="*/ 38 h 297"/>
                <a:gd name="T4" fmla="*/ 98 w 105"/>
                <a:gd name="T5" fmla="*/ 76 h 297"/>
                <a:gd name="T6" fmla="*/ 101 w 105"/>
                <a:gd name="T7" fmla="*/ 95 h 297"/>
                <a:gd name="T8" fmla="*/ 103 w 105"/>
                <a:gd name="T9" fmla="*/ 113 h 297"/>
                <a:gd name="T10" fmla="*/ 105 w 105"/>
                <a:gd name="T11" fmla="*/ 133 h 297"/>
                <a:gd name="T12" fmla="*/ 105 w 105"/>
                <a:gd name="T13" fmla="*/ 152 h 297"/>
                <a:gd name="T14" fmla="*/ 102 w 105"/>
                <a:gd name="T15" fmla="*/ 171 h 297"/>
                <a:gd name="T16" fmla="*/ 99 w 105"/>
                <a:gd name="T17" fmla="*/ 190 h 297"/>
                <a:gd name="T18" fmla="*/ 94 w 105"/>
                <a:gd name="T19" fmla="*/ 208 h 297"/>
                <a:gd name="T20" fmla="*/ 86 w 105"/>
                <a:gd name="T21" fmla="*/ 227 h 297"/>
                <a:gd name="T22" fmla="*/ 82 w 105"/>
                <a:gd name="T23" fmla="*/ 235 h 297"/>
                <a:gd name="T24" fmla="*/ 76 w 105"/>
                <a:gd name="T25" fmla="*/ 245 h 297"/>
                <a:gd name="T26" fmla="*/ 71 w 105"/>
                <a:gd name="T27" fmla="*/ 254 h 297"/>
                <a:gd name="T28" fmla="*/ 65 w 105"/>
                <a:gd name="T29" fmla="*/ 262 h 297"/>
                <a:gd name="T30" fmla="*/ 57 w 105"/>
                <a:gd name="T31" fmla="*/ 271 h 297"/>
                <a:gd name="T32" fmla="*/ 49 w 105"/>
                <a:gd name="T33" fmla="*/ 280 h 297"/>
                <a:gd name="T34" fmla="*/ 41 w 105"/>
                <a:gd name="T35" fmla="*/ 288 h 297"/>
                <a:gd name="T36" fmla="*/ 31 w 105"/>
                <a:gd name="T37" fmla="*/ 297 h 297"/>
                <a:gd name="T38" fmla="*/ 20 w 105"/>
                <a:gd name="T39" fmla="*/ 275 h 297"/>
                <a:gd name="T40" fmla="*/ 12 w 105"/>
                <a:gd name="T41" fmla="*/ 255 h 297"/>
                <a:gd name="T42" fmla="*/ 6 w 105"/>
                <a:gd name="T43" fmla="*/ 234 h 297"/>
                <a:gd name="T44" fmla="*/ 2 w 105"/>
                <a:gd name="T45" fmla="*/ 214 h 297"/>
                <a:gd name="T46" fmla="*/ 0 w 105"/>
                <a:gd name="T47" fmla="*/ 193 h 297"/>
                <a:gd name="T48" fmla="*/ 0 w 105"/>
                <a:gd name="T49" fmla="*/ 174 h 297"/>
                <a:gd name="T50" fmla="*/ 2 w 105"/>
                <a:gd name="T51" fmla="*/ 156 h 297"/>
                <a:gd name="T52" fmla="*/ 5 w 105"/>
                <a:gd name="T53" fmla="*/ 136 h 297"/>
                <a:gd name="T54" fmla="*/ 11 w 105"/>
                <a:gd name="T55" fmla="*/ 118 h 297"/>
                <a:gd name="T56" fmla="*/ 17 w 105"/>
                <a:gd name="T57" fmla="*/ 100 h 297"/>
                <a:gd name="T58" fmla="*/ 25 w 105"/>
                <a:gd name="T59" fmla="*/ 82 h 297"/>
                <a:gd name="T60" fmla="*/ 34 w 105"/>
                <a:gd name="T61" fmla="*/ 65 h 297"/>
                <a:gd name="T62" fmla="*/ 44 w 105"/>
                <a:gd name="T63" fmla="*/ 49 h 297"/>
                <a:gd name="T64" fmla="*/ 56 w 105"/>
                <a:gd name="T65" fmla="*/ 32 h 297"/>
                <a:gd name="T66" fmla="*/ 68 w 105"/>
                <a:gd name="T67" fmla="*/ 16 h 297"/>
                <a:gd name="T68" fmla="*/ 81 w 105"/>
                <a:gd name="T6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297">
                  <a:moveTo>
                    <a:pt x="81" y="0"/>
                  </a:moveTo>
                  <a:lnTo>
                    <a:pt x="90" y="38"/>
                  </a:lnTo>
                  <a:lnTo>
                    <a:pt x="98" y="76"/>
                  </a:lnTo>
                  <a:lnTo>
                    <a:pt x="101" y="95"/>
                  </a:lnTo>
                  <a:lnTo>
                    <a:pt x="103" y="113"/>
                  </a:lnTo>
                  <a:lnTo>
                    <a:pt x="105" y="133"/>
                  </a:lnTo>
                  <a:lnTo>
                    <a:pt x="105" y="152"/>
                  </a:lnTo>
                  <a:lnTo>
                    <a:pt x="102" y="171"/>
                  </a:lnTo>
                  <a:lnTo>
                    <a:pt x="99" y="190"/>
                  </a:lnTo>
                  <a:lnTo>
                    <a:pt x="94" y="208"/>
                  </a:lnTo>
                  <a:lnTo>
                    <a:pt x="86" y="227"/>
                  </a:lnTo>
                  <a:lnTo>
                    <a:pt x="82" y="235"/>
                  </a:lnTo>
                  <a:lnTo>
                    <a:pt x="76" y="245"/>
                  </a:lnTo>
                  <a:lnTo>
                    <a:pt x="71" y="254"/>
                  </a:lnTo>
                  <a:lnTo>
                    <a:pt x="65" y="262"/>
                  </a:lnTo>
                  <a:lnTo>
                    <a:pt x="57" y="271"/>
                  </a:lnTo>
                  <a:lnTo>
                    <a:pt x="49" y="280"/>
                  </a:lnTo>
                  <a:lnTo>
                    <a:pt x="41" y="288"/>
                  </a:lnTo>
                  <a:lnTo>
                    <a:pt x="31" y="297"/>
                  </a:lnTo>
                  <a:lnTo>
                    <a:pt x="20" y="275"/>
                  </a:lnTo>
                  <a:lnTo>
                    <a:pt x="12" y="255"/>
                  </a:lnTo>
                  <a:lnTo>
                    <a:pt x="6" y="234"/>
                  </a:lnTo>
                  <a:lnTo>
                    <a:pt x="2" y="214"/>
                  </a:lnTo>
                  <a:lnTo>
                    <a:pt x="0" y="193"/>
                  </a:lnTo>
                  <a:lnTo>
                    <a:pt x="0" y="174"/>
                  </a:lnTo>
                  <a:lnTo>
                    <a:pt x="2" y="156"/>
                  </a:lnTo>
                  <a:lnTo>
                    <a:pt x="5" y="136"/>
                  </a:lnTo>
                  <a:lnTo>
                    <a:pt x="11" y="118"/>
                  </a:lnTo>
                  <a:lnTo>
                    <a:pt x="17" y="100"/>
                  </a:lnTo>
                  <a:lnTo>
                    <a:pt x="25" y="82"/>
                  </a:lnTo>
                  <a:lnTo>
                    <a:pt x="34" y="65"/>
                  </a:lnTo>
                  <a:lnTo>
                    <a:pt x="44" y="49"/>
                  </a:lnTo>
                  <a:lnTo>
                    <a:pt x="56" y="32"/>
                  </a:lnTo>
                  <a:lnTo>
                    <a:pt x="68" y="1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2897"/>
            <p:cNvSpPr>
              <a:spLocks/>
            </p:cNvSpPr>
            <p:nvPr/>
          </p:nvSpPr>
          <p:spPr bwMode="auto">
            <a:xfrm>
              <a:off x="9863094" y="1607896"/>
              <a:ext cx="85482" cy="29733"/>
            </a:xfrm>
            <a:custGeom>
              <a:avLst/>
              <a:gdLst>
                <a:gd name="T0" fmla="*/ 276 w 276"/>
                <a:gd name="T1" fmla="*/ 26 h 96"/>
                <a:gd name="T2" fmla="*/ 241 w 276"/>
                <a:gd name="T3" fmla="*/ 16 h 96"/>
                <a:gd name="T4" fmla="*/ 207 w 276"/>
                <a:gd name="T5" fmla="*/ 7 h 96"/>
                <a:gd name="T6" fmla="*/ 190 w 276"/>
                <a:gd name="T7" fmla="*/ 4 h 96"/>
                <a:gd name="T8" fmla="*/ 171 w 276"/>
                <a:gd name="T9" fmla="*/ 2 h 96"/>
                <a:gd name="T10" fmla="*/ 154 w 276"/>
                <a:gd name="T11" fmla="*/ 0 h 96"/>
                <a:gd name="T12" fmla="*/ 136 w 276"/>
                <a:gd name="T13" fmla="*/ 0 h 96"/>
                <a:gd name="T14" fmla="*/ 118 w 276"/>
                <a:gd name="T15" fmla="*/ 1 h 96"/>
                <a:gd name="T16" fmla="*/ 101 w 276"/>
                <a:gd name="T17" fmla="*/ 3 h 96"/>
                <a:gd name="T18" fmla="*/ 84 w 276"/>
                <a:gd name="T19" fmla="*/ 7 h 96"/>
                <a:gd name="T20" fmla="*/ 66 w 276"/>
                <a:gd name="T21" fmla="*/ 14 h 96"/>
                <a:gd name="T22" fmla="*/ 49 w 276"/>
                <a:gd name="T23" fmla="*/ 22 h 96"/>
                <a:gd name="T24" fmla="*/ 32 w 276"/>
                <a:gd name="T25" fmla="*/ 33 h 96"/>
                <a:gd name="T26" fmla="*/ 24 w 276"/>
                <a:gd name="T27" fmla="*/ 40 h 96"/>
                <a:gd name="T28" fmla="*/ 16 w 276"/>
                <a:gd name="T29" fmla="*/ 46 h 96"/>
                <a:gd name="T30" fmla="*/ 7 w 276"/>
                <a:gd name="T31" fmla="*/ 54 h 96"/>
                <a:gd name="T32" fmla="*/ 0 w 276"/>
                <a:gd name="T33" fmla="*/ 62 h 96"/>
                <a:gd name="T34" fmla="*/ 19 w 276"/>
                <a:gd name="T35" fmla="*/ 73 h 96"/>
                <a:gd name="T36" fmla="*/ 38 w 276"/>
                <a:gd name="T37" fmla="*/ 82 h 96"/>
                <a:gd name="T38" fmla="*/ 57 w 276"/>
                <a:gd name="T39" fmla="*/ 88 h 96"/>
                <a:gd name="T40" fmla="*/ 76 w 276"/>
                <a:gd name="T41" fmla="*/ 93 h 96"/>
                <a:gd name="T42" fmla="*/ 95 w 276"/>
                <a:gd name="T43" fmla="*/ 95 h 96"/>
                <a:gd name="T44" fmla="*/ 112 w 276"/>
                <a:gd name="T45" fmla="*/ 96 h 96"/>
                <a:gd name="T46" fmla="*/ 130 w 276"/>
                <a:gd name="T47" fmla="*/ 95 h 96"/>
                <a:gd name="T48" fmla="*/ 147 w 276"/>
                <a:gd name="T49" fmla="*/ 93 h 96"/>
                <a:gd name="T50" fmla="*/ 165 w 276"/>
                <a:gd name="T51" fmla="*/ 88 h 96"/>
                <a:gd name="T52" fmla="*/ 182 w 276"/>
                <a:gd name="T53" fmla="*/ 83 h 96"/>
                <a:gd name="T54" fmla="*/ 198 w 276"/>
                <a:gd name="T55" fmla="*/ 75 h 96"/>
                <a:gd name="T56" fmla="*/ 214 w 276"/>
                <a:gd name="T57" fmla="*/ 68 h 96"/>
                <a:gd name="T58" fmla="*/ 231 w 276"/>
                <a:gd name="T59" fmla="*/ 58 h 96"/>
                <a:gd name="T60" fmla="*/ 246 w 276"/>
                <a:gd name="T61" fmla="*/ 48 h 96"/>
                <a:gd name="T62" fmla="*/ 261 w 276"/>
                <a:gd name="T63" fmla="*/ 38 h 96"/>
                <a:gd name="T64" fmla="*/ 276 w 276"/>
                <a:gd name="T65" fmla="*/ 2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" h="96">
                  <a:moveTo>
                    <a:pt x="276" y="26"/>
                  </a:moveTo>
                  <a:lnTo>
                    <a:pt x="241" y="16"/>
                  </a:lnTo>
                  <a:lnTo>
                    <a:pt x="207" y="7"/>
                  </a:lnTo>
                  <a:lnTo>
                    <a:pt x="190" y="4"/>
                  </a:lnTo>
                  <a:lnTo>
                    <a:pt x="171" y="2"/>
                  </a:lnTo>
                  <a:lnTo>
                    <a:pt x="154" y="0"/>
                  </a:lnTo>
                  <a:lnTo>
                    <a:pt x="136" y="0"/>
                  </a:lnTo>
                  <a:lnTo>
                    <a:pt x="118" y="1"/>
                  </a:lnTo>
                  <a:lnTo>
                    <a:pt x="101" y="3"/>
                  </a:lnTo>
                  <a:lnTo>
                    <a:pt x="84" y="7"/>
                  </a:lnTo>
                  <a:lnTo>
                    <a:pt x="66" y="14"/>
                  </a:lnTo>
                  <a:lnTo>
                    <a:pt x="49" y="22"/>
                  </a:lnTo>
                  <a:lnTo>
                    <a:pt x="32" y="33"/>
                  </a:lnTo>
                  <a:lnTo>
                    <a:pt x="24" y="40"/>
                  </a:lnTo>
                  <a:lnTo>
                    <a:pt x="16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19" y="73"/>
                  </a:lnTo>
                  <a:lnTo>
                    <a:pt x="38" y="82"/>
                  </a:lnTo>
                  <a:lnTo>
                    <a:pt x="57" y="88"/>
                  </a:lnTo>
                  <a:lnTo>
                    <a:pt x="76" y="93"/>
                  </a:lnTo>
                  <a:lnTo>
                    <a:pt x="95" y="95"/>
                  </a:lnTo>
                  <a:lnTo>
                    <a:pt x="112" y="96"/>
                  </a:lnTo>
                  <a:lnTo>
                    <a:pt x="130" y="95"/>
                  </a:lnTo>
                  <a:lnTo>
                    <a:pt x="147" y="93"/>
                  </a:lnTo>
                  <a:lnTo>
                    <a:pt x="165" y="88"/>
                  </a:lnTo>
                  <a:lnTo>
                    <a:pt x="182" y="83"/>
                  </a:lnTo>
                  <a:lnTo>
                    <a:pt x="198" y="75"/>
                  </a:lnTo>
                  <a:lnTo>
                    <a:pt x="214" y="68"/>
                  </a:lnTo>
                  <a:lnTo>
                    <a:pt x="231" y="58"/>
                  </a:lnTo>
                  <a:lnTo>
                    <a:pt x="246" y="48"/>
                  </a:lnTo>
                  <a:lnTo>
                    <a:pt x="261" y="38"/>
                  </a:lnTo>
                  <a:lnTo>
                    <a:pt x="276" y="26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2898"/>
            <p:cNvSpPr>
              <a:spLocks/>
            </p:cNvSpPr>
            <p:nvPr/>
          </p:nvSpPr>
          <p:spPr bwMode="auto">
            <a:xfrm>
              <a:off x="9843272" y="1538519"/>
              <a:ext cx="30972" cy="87960"/>
            </a:xfrm>
            <a:custGeom>
              <a:avLst/>
              <a:gdLst>
                <a:gd name="T0" fmla="*/ 42 w 98"/>
                <a:gd name="T1" fmla="*/ 0 h 284"/>
                <a:gd name="T2" fmla="*/ 46 w 98"/>
                <a:gd name="T3" fmla="*/ 16 h 284"/>
                <a:gd name="T4" fmla="*/ 53 w 98"/>
                <a:gd name="T5" fmla="*/ 31 h 284"/>
                <a:gd name="T6" fmla="*/ 59 w 98"/>
                <a:gd name="T7" fmla="*/ 47 h 284"/>
                <a:gd name="T8" fmla="*/ 66 w 98"/>
                <a:gd name="T9" fmla="*/ 62 h 284"/>
                <a:gd name="T10" fmla="*/ 72 w 98"/>
                <a:gd name="T11" fmla="*/ 78 h 284"/>
                <a:gd name="T12" fmla="*/ 79 w 98"/>
                <a:gd name="T13" fmla="*/ 93 h 284"/>
                <a:gd name="T14" fmla="*/ 85 w 98"/>
                <a:gd name="T15" fmla="*/ 109 h 284"/>
                <a:gd name="T16" fmla="*/ 90 w 98"/>
                <a:gd name="T17" fmla="*/ 125 h 284"/>
                <a:gd name="T18" fmla="*/ 95 w 98"/>
                <a:gd name="T19" fmla="*/ 143 h 284"/>
                <a:gd name="T20" fmla="*/ 97 w 98"/>
                <a:gd name="T21" fmla="*/ 160 h 284"/>
                <a:gd name="T22" fmla="*/ 98 w 98"/>
                <a:gd name="T23" fmla="*/ 178 h 284"/>
                <a:gd name="T24" fmla="*/ 97 w 98"/>
                <a:gd name="T25" fmla="*/ 198 h 284"/>
                <a:gd name="T26" fmla="*/ 96 w 98"/>
                <a:gd name="T27" fmla="*/ 208 h 284"/>
                <a:gd name="T28" fmla="*/ 94 w 98"/>
                <a:gd name="T29" fmla="*/ 217 h 284"/>
                <a:gd name="T30" fmla="*/ 90 w 98"/>
                <a:gd name="T31" fmla="*/ 228 h 284"/>
                <a:gd name="T32" fmla="*/ 87 w 98"/>
                <a:gd name="T33" fmla="*/ 239 h 284"/>
                <a:gd name="T34" fmla="*/ 83 w 98"/>
                <a:gd name="T35" fmla="*/ 250 h 284"/>
                <a:gd name="T36" fmla="*/ 79 w 98"/>
                <a:gd name="T37" fmla="*/ 260 h 284"/>
                <a:gd name="T38" fmla="*/ 73 w 98"/>
                <a:gd name="T39" fmla="*/ 272 h 284"/>
                <a:gd name="T40" fmla="*/ 67 w 98"/>
                <a:gd name="T41" fmla="*/ 284 h 284"/>
                <a:gd name="T42" fmla="*/ 58 w 98"/>
                <a:gd name="T43" fmla="*/ 277 h 284"/>
                <a:gd name="T44" fmla="*/ 50 w 98"/>
                <a:gd name="T45" fmla="*/ 269 h 284"/>
                <a:gd name="T46" fmla="*/ 43 w 98"/>
                <a:gd name="T47" fmla="*/ 262 h 284"/>
                <a:gd name="T48" fmla="*/ 36 w 98"/>
                <a:gd name="T49" fmla="*/ 254 h 284"/>
                <a:gd name="T50" fmla="*/ 30 w 98"/>
                <a:gd name="T51" fmla="*/ 245 h 284"/>
                <a:gd name="T52" fmla="*/ 25 w 98"/>
                <a:gd name="T53" fmla="*/ 237 h 284"/>
                <a:gd name="T54" fmla="*/ 20 w 98"/>
                <a:gd name="T55" fmla="*/ 229 h 284"/>
                <a:gd name="T56" fmla="*/ 16 w 98"/>
                <a:gd name="T57" fmla="*/ 220 h 284"/>
                <a:gd name="T58" fmla="*/ 8 w 98"/>
                <a:gd name="T59" fmla="*/ 203 h 284"/>
                <a:gd name="T60" fmla="*/ 4 w 98"/>
                <a:gd name="T61" fmla="*/ 186 h 284"/>
                <a:gd name="T62" fmla="*/ 1 w 98"/>
                <a:gd name="T63" fmla="*/ 168 h 284"/>
                <a:gd name="T64" fmla="*/ 0 w 98"/>
                <a:gd name="T65" fmla="*/ 149 h 284"/>
                <a:gd name="T66" fmla="*/ 1 w 98"/>
                <a:gd name="T67" fmla="*/ 131 h 284"/>
                <a:gd name="T68" fmla="*/ 3 w 98"/>
                <a:gd name="T69" fmla="*/ 111 h 284"/>
                <a:gd name="T70" fmla="*/ 6 w 98"/>
                <a:gd name="T71" fmla="*/ 93 h 284"/>
                <a:gd name="T72" fmla="*/ 12 w 98"/>
                <a:gd name="T73" fmla="*/ 75 h 284"/>
                <a:gd name="T74" fmla="*/ 17 w 98"/>
                <a:gd name="T75" fmla="*/ 55 h 284"/>
                <a:gd name="T76" fmla="*/ 25 w 98"/>
                <a:gd name="T77" fmla="*/ 37 h 284"/>
                <a:gd name="T78" fmla="*/ 33 w 98"/>
                <a:gd name="T79" fmla="*/ 19 h 284"/>
                <a:gd name="T80" fmla="*/ 42 w 98"/>
                <a:gd name="T81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284">
                  <a:moveTo>
                    <a:pt x="42" y="0"/>
                  </a:moveTo>
                  <a:lnTo>
                    <a:pt x="46" y="16"/>
                  </a:lnTo>
                  <a:lnTo>
                    <a:pt x="53" y="31"/>
                  </a:lnTo>
                  <a:lnTo>
                    <a:pt x="59" y="47"/>
                  </a:lnTo>
                  <a:lnTo>
                    <a:pt x="66" y="62"/>
                  </a:lnTo>
                  <a:lnTo>
                    <a:pt x="72" y="78"/>
                  </a:lnTo>
                  <a:lnTo>
                    <a:pt x="79" y="93"/>
                  </a:lnTo>
                  <a:lnTo>
                    <a:pt x="85" y="109"/>
                  </a:lnTo>
                  <a:lnTo>
                    <a:pt x="90" y="125"/>
                  </a:lnTo>
                  <a:lnTo>
                    <a:pt x="95" y="143"/>
                  </a:lnTo>
                  <a:lnTo>
                    <a:pt x="97" y="160"/>
                  </a:lnTo>
                  <a:lnTo>
                    <a:pt x="98" y="178"/>
                  </a:lnTo>
                  <a:lnTo>
                    <a:pt x="97" y="198"/>
                  </a:lnTo>
                  <a:lnTo>
                    <a:pt x="96" y="208"/>
                  </a:lnTo>
                  <a:lnTo>
                    <a:pt x="94" y="217"/>
                  </a:lnTo>
                  <a:lnTo>
                    <a:pt x="90" y="228"/>
                  </a:lnTo>
                  <a:lnTo>
                    <a:pt x="87" y="239"/>
                  </a:lnTo>
                  <a:lnTo>
                    <a:pt x="83" y="250"/>
                  </a:lnTo>
                  <a:lnTo>
                    <a:pt x="79" y="260"/>
                  </a:lnTo>
                  <a:lnTo>
                    <a:pt x="73" y="272"/>
                  </a:lnTo>
                  <a:lnTo>
                    <a:pt x="67" y="284"/>
                  </a:lnTo>
                  <a:lnTo>
                    <a:pt x="58" y="277"/>
                  </a:lnTo>
                  <a:lnTo>
                    <a:pt x="50" y="269"/>
                  </a:lnTo>
                  <a:lnTo>
                    <a:pt x="43" y="262"/>
                  </a:lnTo>
                  <a:lnTo>
                    <a:pt x="36" y="254"/>
                  </a:lnTo>
                  <a:lnTo>
                    <a:pt x="30" y="245"/>
                  </a:lnTo>
                  <a:lnTo>
                    <a:pt x="25" y="237"/>
                  </a:lnTo>
                  <a:lnTo>
                    <a:pt x="20" y="229"/>
                  </a:lnTo>
                  <a:lnTo>
                    <a:pt x="16" y="220"/>
                  </a:lnTo>
                  <a:lnTo>
                    <a:pt x="8" y="203"/>
                  </a:lnTo>
                  <a:lnTo>
                    <a:pt x="4" y="186"/>
                  </a:lnTo>
                  <a:lnTo>
                    <a:pt x="1" y="168"/>
                  </a:lnTo>
                  <a:lnTo>
                    <a:pt x="0" y="149"/>
                  </a:lnTo>
                  <a:lnTo>
                    <a:pt x="1" y="131"/>
                  </a:lnTo>
                  <a:lnTo>
                    <a:pt x="3" y="111"/>
                  </a:lnTo>
                  <a:lnTo>
                    <a:pt x="6" y="93"/>
                  </a:lnTo>
                  <a:lnTo>
                    <a:pt x="12" y="75"/>
                  </a:lnTo>
                  <a:lnTo>
                    <a:pt x="17" y="55"/>
                  </a:lnTo>
                  <a:lnTo>
                    <a:pt x="25" y="37"/>
                  </a:lnTo>
                  <a:lnTo>
                    <a:pt x="33" y="1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2899"/>
            <p:cNvSpPr>
              <a:spLocks/>
            </p:cNvSpPr>
            <p:nvPr/>
          </p:nvSpPr>
          <p:spPr bwMode="auto">
            <a:xfrm>
              <a:off x="9916365" y="1540997"/>
              <a:ext cx="80527" cy="37166"/>
            </a:xfrm>
            <a:custGeom>
              <a:avLst/>
              <a:gdLst>
                <a:gd name="T0" fmla="*/ 260 w 260"/>
                <a:gd name="T1" fmla="*/ 0 h 121"/>
                <a:gd name="T2" fmla="*/ 225 w 260"/>
                <a:gd name="T3" fmla="*/ 0 h 121"/>
                <a:gd name="T4" fmla="*/ 188 w 260"/>
                <a:gd name="T5" fmla="*/ 1 h 121"/>
                <a:gd name="T6" fmla="*/ 170 w 260"/>
                <a:gd name="T7" fmla="*/ 2 h 121"/>
                <a:gd name="T8" fmla="*/ 151 w 260"/>
                <a:gd name="T9" fmla="*/ 4 h 121"/>
                <a:gd name="T10" fmla="*/ 134 w 260"/>
                <a:gd name="T11" fmla="*/ 8 h 121"/>
                <a:gd name="T12" fmla="*/ 117 w 260"/>
                <a:gd name="T13" fmla="*/ 12 h 121"/>
                <a:gd name="T14" fmla="*/ 99 w 260"/>
                <a:gd name="T15" fmla="*/ 18 h 121"/>
                <a:gd name="T16" fmla="*/ 83 w 260"/>
                <a:gd name="T17" fmla="*/ 26 h 121"/>
                <a:gd name="T18" fmla="*/ 67 w 260"/>
                <a:gd name="T19" fmla="*/ 35 h 121"/>
                <a:gd name="T20" fmla="*/ 52 w 260"/>
                <a:gd name="T21" fmla="*/ 45 h 121"/>
                <a:gd name="T22" fmla="*/ 44 w 260"/>
                <a:gd name="T23" fmla="*/ 52 h 121"/>
                <a:gd name="T24" fmla="*/ 38 w 260"/>
                <a:gd name="T25" fmla="*/ 58 h 121"/>
                <a:gd name="T26" fmla="*/ 31 w 260"/>
                <a:gd name="T27" fmla="*/ 66 h 121"/>
                <a:gd name="T28" fmla="*/ 24 w 260"/>
                <a:gd name="T29" fmla="*/ 73 h 121"/>
                <a:gd name="T30" fmla="*/ 17 w 260"/>
                <a:gd name="T31" fmla="*/ 82 h 121"/>
                <a:gd name="T32" fmla="*/ 12 w 260"/>
                <a:gd name="T33" fmla="*/ 91 h 121"/>
                <a:gd name="T34" fmla="*/ 5 w 260"/>
                <a:gd name="T35" fmla="*/ 101 h 121"/>
                <a:gd name="T36" fmla="*/ 0 w 260"/>
                <a:gd name="T37" fmla="*/ 111 h 121"/>
                <a:gd name="T38" fmla="*/ 22 w 260"/>
                <a:gd name="T39" fmla="*/ 117 h 121"/>
                <a:gd name="T40" fmla="*/ 43 w 260"/>
                <a:gd name="T41" fmla="*/ 120 h 121"/>
                <a:gd name="T42" fmla="*/ 64 w 260"/>
                <a:gd name="T43" fmla="*/ 121 h 121"/>
                <a:gd name="T44" fmla="*/ 83 w 260"/>
                <a:gd name="T45" fmla="*/ 120 h 121"/>
                <a:gd name="T46" fmla="*/ 102 w 260"/>
                <a:gd name="T47" fmla="*/ 118 h 121"/>
                <a:gd name="T48" fmla="*/ 120 w 260"/>
                <a:gd name="T49" fmla="*/ 113 h 121"/>
                <a:gd name="T50" fmla="*/ 136 w 260"/>
                <a:gd name="T51" fmla="*/ 107 h 121"/>
                <a:gd name="T52" fmla="*/ 153 w 260"/>
                <a:gd name="T53" fmla="*/ 100 h 121"/>
                <a:gd name="T54" fmla="*/ 169 w 260"/>
                <a:gd name="T55" fmla="*/ 91 h 121"/>
                <a:gd name="T56" fmla="*/ 184 w 260"/>
                <a:gd name="T57" fmla="*/ 81 h 121"/>
                <a:gd name="T58" fmla="*/ 198 w 260"/>
                <a:gd name="T59" fmla="*/ 70 h 121"/>
                <a:gd name="T60" fmla="*/ 212 w 260"/>
                <a:gd name="T61" fmla="*/ 57 h 121"/>
                <a:gd name="T62" fmla="*/ 225 w 260"/>
                <a:gd name="T63" fmla="*/ 44 h 121"/>
                <a:gd name="T64" fmla="*/ 238 w 260"/>
                <a:gd name="T65" fmla="*/ 30 h 121"/>
                <a:gd name="T66" fmla="*/ 250 w 260"/>
                <a:gd name="T67" fmla="*/ 15 h 121"/>
                <a:gd name="T68" fmla="*/ 260 w 260"/>
                <a:gd name="T6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" h="121">
                  <a:moveTo>
                    <a:pt x="260" y="0"/>
                  </a:moveTo>
                  <a:lnTo>
                    <a:pt x="225" y="0"/>
                  </a:lnTo>
                  <a:lnTo>
                    <a:pt x="188" y="1"/>
                  </a:lnTo>
                  <a:lnTo>
                    <a:pt x="170" y="2"/>
                  </a:lnTo>
                  <a:lnTo>
                    <a:pt x="151" y="4"/>
                  </a:lnTo>
                  <a:lnTo>
                    <a:pt x="134" y="8"/>
                  </a:lnTo>
                  <a:lnTo>
                    <a:pt x="117" y="12"/>
                  </a:lnTo>
                  <a:lnTo>
                    <a:pt x="99" y="18"/>
                  </a:lnTo>
                  <a:lnTo>
                    <a:pt x="83" y="26"/>
                  </a:lnTo>
                  <a:lnTo>
                    <a:pt x="67" y="35"/>
                  </a:lnTo>
                  <a:lnTo>
                    <a:pt x="52" y="45"/>
                  </a:lnTo>
                  <a:lnTo>
                    <a:pt x="44" y="52"/>
                  </a:lnTo>
                  <a:lnTo>
                    <a:pt x="38" y="58"/>
                  </a:lnTo>
                  <a:lnTo>
                    <a:pt x="31" y="66"/>
                  </a:lnTo>
                  <a:lnTo>
                    <a:pt x="24" y="73"/>
                  </a:lnTo>
                  <a:lnTo>
                    <a:pt x="17" y="82"/>
                  </a:lnTo>
                  <a:lnTo>
                    <a:pt x="12" y="91"/>
                  </a:lnTo>
                  <a:lnTo>
                    <a:pt x="5" y="101"/>
                  </a:lnTo>
                  <a:lnTo>
                    <a:pt x="0" y="111"/>
                  </a:lnTo>
                  <a:lnTo>
                    <a:pt x="22" y="117"/>
                  </a:lnTo>
                  <a:lnTo>
                    <a:pt x="43" y="120"/>
                  </a:lnTo>
                  <a:lnTo>
                    <a:pt x="64" y="121"/>
                  </a:lnTo>
                  <a:lnTo>
                    <a:pt x="83" y="120"/>
                  </a:lnTo>
                  <a:lnTo>
                    <a:pt x="102" y="118"/>
                  </a:lnTo>
                  <a:lnTo>
                    <a:pt x="120" y="113"/>
                  </a:lnTo>
                  <a:lnTo>
                    <a:pt x="136" y="107"/>
                  </a:lnTo>
                  <a:lnTo>
                    <a:pt x="153" y="100"/>
                  </a:lnTo>
                  <a:lnTo>
                    <a:pt x="169" y="91"/>
                  </a:lnTo>
                  <a:lnTo>
                    <a:pt x="184" y="81"/>
                  </a:lnTo>
                  <a:lnTo>
                    <a:pt x="198" y="70"/>
                  </a:lnTo>
                  <a:lnTo>
                    <a:pt x="212" y="57"/>
                  </a:lnTo>
                  <a:lnTo>
                    <a:pt x="225" y="44"/>
                  </a:lnTo>
                  <a:lnTo>
                    <a:pt x="238" y="30"/>
                  </a:lnTo>
                  <a:lnTo>
                    <a:pt x="250" y="1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2900"/>
            <p:cNvSpPr>
              <a:spLocks/>
            </p:cNvSpPr>
            <p:nvPr/>
          </p:nvSpPr>
          <p:spPr bwMode="auto">
            <a:xfrm>
              <a:off x="9879199" y="1485248"/>
              <a:ext cx="39644" cy="89199"/>
            </a:xfrm>
            <a:custGeom>
              <a:avLst/>
              <a:gdLst>
                <a:gd name="T0" fmla="*/ 11 w 128"/>
                <a:gd name="T1" fmla="*/ 0 h 291"/>
                <a:gd name="T2" fmla="*/ 21 w 128"/>
                <a:gd name="T3" fmla="*/ 16 h 291"/>
                <a:gd name="T4" fmla="*/ 32 w 128"/>
                <a:gd name="T5" fmla="*/ 30 h 291"/>
                <a:gd name="T6" fmla="*/ 42 w 128"/>
                <a:gd name="T7" fmla="*/ 45 h 291"/>
                <a:gd name="T8" fmla="*/ 54 w 128"/>
                <a:gd name="T9" fmla="*/ 59 h 291"/>
                <a:gd name="T10" fmla="*/ 65 w 128"/>
                <a:gd name="T11" fmla="*/ 73 h 291"/>
                <a:gd name="T12" fmla="*/ 77 w 128"/>
                <a:gd name="T13" fmla="*/ 88 h 291"/>
                <a:gd name="T14" fmla="*/ 88 w 128"/>
                <a:gd name="T15" fmla="*/ 103 h 291"/>
                <a:gd name="T16" fmla="*/ 98 w 128"/>
                <a:gd name="T17" fmla="*/ 118 h 291"/>
                <a:gd name="T18" fmla="*/ 107 w 128"/>
                <a:gd name="T19" fmla="*/ 135 h 291"/>
                <a:gd name="T20" fmla="*/ 115 w 128"/>
                <a:gd name="T21" fmla="*/ 153 h 291"/>
                <a:gd name="T22" fmla="*/ 118 w 128"/>
                <a:gd name="T23" fmla="*/ 162 h 291"/>
                <a:gd name="T24" fmla="*/ 121 w 128"/>
                <a:gd name="T25" fmla="*/ 172 h 291"/>
                <a:gd name="T26" fmla="*/ 123 w 128"/>
                <a:gd name="T27" fmla="*/ 182 h 291"/>
                <a:gd name="T28" fmla="*/ 126 w 128"/>
                <a:gd name="T29" fmla="*/ 192 h 291"/>
                <a:gd name="T30" fmla="*/ 127 w 128"/>
                <a:gd name="T31" fmla="*/ 202 h 291"/>
                <a:gd name="T32" fmla="*/ 128 w 128"/>
                <a:gd name="T33" fmla="*/ 214 h 291"/>
                <a:gd name="T34" fmla="*/ 128 w 128"/>
                <a:gd name="T35" fmla="*/ 225 h 291"/>
                <a:gd name="T36" fmla="*/ 127 w 128"/>
                <a:gd name="T37" fmla="*/ 238 h 291"/>
                <a:gd name="T38" fmla="*/ 126 w 128"/>
                <a:gd name="T39" fmla="*/ 250 h 291"/>
                <a:gd name="T40" fmla="*/ 123 w 128"/>
                <a:gd name="T41" fmla="*/ 263 h 291"/>
                <a:gd name="T42" fmla="*/ 121 w 128"/>
                <a:gd name="T43" fmla="*/ 277 h 291"/>
                <a:gd name="T44" fmla="*/ 117 w 128"/>
                <a:gd name="T45" fmla="*/ 291 h 291"/>
                <a:gd name="T46" fmla="*/ 106 w 128"/>
                <a:gd name="T47" fmla="*/ 286 h 291"/>
                <a:gd name="T48" fmla="*/ 96 w 128"/>
                <a:gd name="T49" fmla="*/ 280 h 291"/>
                <a:gd name="T50" fmla="*/ 87 w 128"/>
                <a:gd name="T51" fmla="*/ 274 h 291"/>
                <a:gd name="T52" fmla="*/ 77 w 128"/>
                <a:gd name="T53" fmla="*/ 267 h 291"/>
                <a:gd name="T54" fmla="*/ 68 w 128"/>
                <a:gd name="T55" fmla="*/ 261 h 291"/>
                <a:gd name="T56" fmla="*/ 61 w 128"/>
                <a:gd name="T57" fmla="*/ 254 h 291"/>
                <a:gd name="T58" fmla="*/ 53 w 128"/>
                <a:gd name="T59" fmla="*/ 247 h 291"/>
                <a:gd name="T60" fmla="*/ 47 w 128"/>
                <a:gd name="T61" fmla="*/ 239 h 291"/>
                <a:gd name="T62" fmla="*/ 40 w 128"/>
                <a:gd name="T63" fmla="*/ 230 h 291"/>
                <a:gd name="T64" fmla="*/ 34 w 128"/>
                <a:gd name="T65" fmla="*/ 223 h 291"/>
                <a:gd name="T66" fmla="*/ 28 w 128"/>
                <a:gd name="T67" fmla="*/ 214 h 291"/>
                <a:gd name="T68" fmla="*/ 24 w 128"/>
                <a:gd name="T69" fmla="*/ 206 h 291"/>
                <a:gd name="T70" fmla="*/ 17 w 128"/>
                <a:gd name="T71" fmla="*/ 187 h 291"/>
                <a:gd name="T72" fmla="*/ 10 w 128"/>
                <a:gd name="T73" fmla="*/ 168 h 291"/>
                <a:gd name="T74" fmla="*/ 6 w 128"/>
                <a:gd name="T75" fmla="*/ 148 h 291"/>
                <a:gd name="T76" fmla="*/ 3 w 128"/>
                <a:gd name="T77" fmla="*/ 128 h 291"/>
                <a:gd name="T78" fmla="*/ 0 w 128"/>
                <a:gd name="T79" fmla="*/ 107 h 291"/>
                <a:gd name="T80" fmla="*/ 0 w 128"/>
                <a:gd name="T81" fmla="*/ 87 h 291"/>
                <a:gd name="T82" fmla="*/ 1 w 128"/>
                <a:gd name="T83" fmla="*/ 65 h 291"/>
                <a:gd name="T84" fmla="*/ 5 w 128"/>
                <a:gd name="T85" fmla="*/ 44 h 291"/>
                <a:gd name="T86" fmla="*/ 8 w 128"/>
                <a:gd name="T87" fmla="*/ 22 h 291"/>
                <a:gd name="T88" fmla="*/ 11 w 128"/>
                <a:gd name="T8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91">
                  <a:moveTo>
                    <a:pt x="11" y="0"/>
                  </a:moveTo>
                  <a:lnTo>
                    <a:pt x="21" y="16"/>
                  </a:lnTo>
                  <a:lnTo>
                    <a:pt x="32" y="30"/>
                  </a:lnTo>
                  <a:lnTo>
                    <a:pt x="42" y="45"/>
                  </a:lnTo>
                  <a:lnTo>
                    <a:pt x="54" y="59"/>
                  </a:lnTo>
                  <a:lnTo>
                    <a:pt x="65" y="73"/>
                  </a:lnTo>
                  <a:lnTo>
                    <a:pt x="77" y="88"/>
                  </a:lnTo>
                  <a:lnTo>
                    <a:pt x="88" y="103"/>
                  </a:lnTo>
                  <a:lnTo>
                    <a:pt x="98" y="118"/>
                  </a:lnTo>
                  <a:lnTo>
                    <a:pt x="107" y="135"/>
                  </a:lnTo>
                  <a:lnTo>
                    <a:pt x="115" y="153"/>
                  </a:lnTo>
                  <a:lnTo>
                    <a:pt x="118" y="162"/>
                  </a:lnTo>
                  <a:lnTo>
                    <a:pt x="121" y="172"/>
                  </a:lnTo>
                  <a:lnTo>
                    <a:pt x="123" y="182"/>
                  </a:lnTo>
                  <a:lnTo>
                    <a:pt x="126" y="192"/>
                  </a:lnTo>
                  <a:lnTo>
                    <a:pt x="127" y="202"/>
                  </a:lnTo>
                  <a:lnTo>
                    <a:pt x="128" y="214"/>
                  </a:lnTo>
                  <a:lnTo>
                    <a:pt x="128" y="225"/>
                  </a:lnTo>
                  <a:lnTo>
                    <a:pt x="127" y="238"/>
                  </a:lnTo>
                  <a:lnTo>
                    <a:pt x="126" y="250"/>
                  </a:lnTo>
                  <a:lnTo>
                    <a:pt x="123" y="263"/>
                  </a:lnTo>
                  <a:lnTo>
                    <a:pt x="121" y="277"/>
                  </a:lnTo>
                  <a:lnTo>
                    <a:pt x="117" y="291"/>
                  </a:lnTo>
                  <a:lnTo>
                    <a:pt x="106" y="286"/>
                  </a:lnTo>
                  <a:lnTo>
                    <a:pt x="96" y="280"/>
                  </a:lnTo>
                  <a:lnTo>
                    <a:pt x="87" y="274"/>
                  </a:lnTo>
                  <a:lnTo>
                    <a:pt x="77" y="267"/>
                  </a:lnTo>
                  <a:lnTo>
                    <a:pt x="68" y="261"/>
                  </a:lnTo>
                  <a:lnTo>
                    <a:pt x="61" y="254"/>
                  </a:lnTo>
                  <a:lnTo>
                    <a:pt x="53" y="247"/>
                  </a:lnTo>
                  <a:lnTo>
                    <a:pt x="47" y="239"/>
                  </a:lnTo>
                  <a:lnTo>
                    <a:pt x="40" y="230"/>
                  </a:lnTo>
                  <a:lnTo>
                    <a:pt x="34" y="223"/>
                  </a:lnTo>
                  <a:lnTo>
                    <a:pt x="28" y="214"/>
                  </a:lnTo>
                  <a:lnTo>
                    <a:pt x="24" y="206"/>
                  </a:lnTo>
                  <a:lnTo>
                    <a:pt x="17" y="187"/>
                  </a:lnTo>
                  <a:lnTo>
                    <a:pt x="10" y="168"/>
                  </a:lnTo>
                  <a:lnTo>
                    <a:pt x="6" y="148"/>
                  </a:lnTo>
                  <a:lnTo>
                    <a:pt x="3" y="128"/>
                  </a:lnTo>
                  <a:lnTo>
                    <a:pt x="0" y="107"/>
                  </a:lnTo>
                  <a:lnTo>
                    <a:pt x="0" y="87"/>
                  </a:lnTo>
                  <a:lnTo>
                    <a:pt x="1" y="65"/>
                  </a:lnTo>
                  <a:lnTo>
                    <a:pt x="5" y="44"/>
                  </a:lnTo>
                  <a:lnTo>
                    <a:pt x="8" y="2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2901"/>
            <p:cNvSpPr>
              <a:spLocks/>
            </p:cNvSpPr>
            <p:nvPr/>
          </p:nvSpPr>
          <p:spPr bwMode="auto">
            <a:xfrm>
              <a:off x="9954771" y="1467904"/>
              <a:ext cx="73093" cy="45838"/>
            </a:xfrm>
            <a:custGeom>
              <a:avLst/>
              <a:gdLst>
                <a:gd name="T0" fmla="*/ 238 w 238"/>
                <a:gd name="T1" fmla="*/ 2 h 151"/>
                <a:gd name="T2" fmla="*/ 216 w 238"/>
                <a:gd name="T3" fmla="*/ 0 h 151"/>
                <a:gd name="T4" fmla="*/ 196 w 238"/>
                <a:gd name="T5" fmla="*/ 0 h 151"/>
                <a:gd name="T6" fmla="*/ 177 w 238"/>
                <a:gd name="T7" fmla="*/ 1 h 151"/>
                <a:gd name="T8" fmla="*/ 159 w 238"/>
                <a:gd name="T9" fmla="*/ 4 h 151"/>
                <a:gd name="T10" fmla="*/ 143 w 238"/>
                <a:gd name="T11" fmla="*/ 7 h 151"/>
                <a:gd name="T12" fmla="*/ 127 w 238"/>
                <a:gd name="T13" fmla="*/ 11 h 151"/>
                <a:gd name="T14" fmla="*/ 112 w 238"/>
                <a:gd name="T15" fmla="*/ 18 h 151"/>
                <a:gd name="T16" fmla="*/ 97 w 238"/>
                <a:gd name="T17" fmla="*/ 25 h 151"/>
                <a:gd name="T18" fmla="*/ 83 w 238"/>
                <a:gd name="T19" fmla="*/ 35 h 151"/>
                <a:gd name="T20" fmla="*/ 70 w 238"/>
                <a:gd name="T21" fmla="*/ 46 h 151"/>
                <a:gd name="T22" fmla="*/ 59 w 238"/>
                <a:gd name="T23" fmla="*/ 59 h 151"/>
                <a:gd name="T24" fmla="*/ 46 w 238"/>
                <a:gd name="T25" fmla="*/ 72 h 151"/>
                <a:gd name="T26" fmla="*/ 35 w 238"/>
                <a:gd name="T27" fmla="*/ 88 h 151"/>
                <a:gd name="T28" fmla="*/ 23 w 238"/>
                <a:gd name="T29" fmla="*/ 105 h 151"/>
                <a:gd name="T30" fmla="*/ 12 w 238"/>
                <a:gd name="T31" fmla="*/ 123 h 151"/>
                <a:gd name="T32" fmla="*/ 0 w 238"/>
                <a:gd name="T33" fmla="*/ 145 h 151"/>
                <a:gd name="T34" fmla="*/ 12 w 238"/>
                <a:gd name="T35" fmla="*/ 147 h 151"/>
                <a:gd name="T36" fmla="*/ 23 w 238"/>
                <a:gd name="T37" fmla="*/ 149 h 151"/>
                <a:gd name="T38" fmla="*/ 33 w 238"/>
                <a:gd name="T39" fmla="*/ 150 h 151"/>
                <a:gd name="T40" fmla="*/ 43 w 238"/>
                <a:gd name="T41" fmla="*/ 151 h 151"/>
                <a:gd name="T42" fmla="*/ 52 w 238"/>
                <a:gd name="T43" fmla="*/ 151 h 151"/>
                <a:gd name="T44" fmla="*/ 62 w 238"/>
                <a:gd name="T45" fmla="*/ 151 h 151"/>
                <a:gd name="T46" fmla="*/ 72 w 238"/>
                <a:gd name="T47" fmla="*/ 150 h 151"/>
                <a:gd name="T48" fmla="*/ 80 w 238"/>
                <a:gd name="T49" fmla="*/ 148 h 151"/>
                <a:gd name="T50" fmla="*/ 89 w 238"/>
                <a:gd name="T51" fmla="*/ 146 h 151"/>
                <a:gd name="T52" fmla="*/ 96 w 238"/>
                <a:gd name="T53" fmla="*/ 144 h 151"/>
                <a:gd name="T54" fmla="*/ 105 w 238"/>
                <a:gd name="T55" fmla="*/ 141 h 151"/>
                <a:gd name="T56" fmla="*/ 113 w 238"/>
                <a:gd name="T57" fmla="*/ 136 h 151"/>
                <a:gd name="T58" fmla="*/ 128 w 238"/>
                <a:gd name="T59" fmla="*/ 128 h 151"/>
                <a:gd name="T60" fmla="*/ 142 w 238"/>
                <a:gd name="T61" fmla="*/ 118 h 151"/>
                <a:gd name="T62" fmla="*/ 156 w 238"/>
                <a:gd name="T63" fmla="*/ 106 h 151"/>
                <a:gd name="T64" fmla="*/ 169 w 238"/>
                <a:gd name="T65" fmla="*/ 93 h 151"/>
                <a:gd name="T66" fmla="*/ 181 w 238"/>
                <a:gd name="T67" fmla="*/ 79 h 151"/>
                <a:gd name="T68" fmla="*/ 193 w 238"/>
                <a:gd name="T69" fmla="*/ 65 h 151"/>
                <a:gd name="T70" fmla="*/ 215 w 238"/>
                <a:gd name="T71" fmla="*/ 34 h 151"/>
                <a:gd name="T72" fmla="*/ 238 w 238"/>
                <a:gd name="T7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" h="151">
                  <a:moveTo>
                    <a:pt x="238" y="2"/>
                  </a:moveTo>
                  <a:lnTo>
                    <a:pt x="216" y="0"/>
                  </a:lnTo>
                  <a:lnTo>
                    <a:pt x="196" y="0"/>
                  </a:lnTo>
                  <a:lnTo>
                    <a:pt x="177" y="1"/>
                  </a:lnTo>
                  <a:lnTo>
                    <a:pt x="159" y="4"/>
                  </a:lnTo>
                  <a:lnTo>
                    <a:pt x="143" y="7"/>
                  </a:lnTo>
                  <a:lnTo>
                    <a:pt x="127" y="11"/>
                  </a:lnTo>
                  <a:lnTo>
                    <a:pt x="112" y="18"/>
                  </a:lnTo>
                  <a:lnTo>
                    <a:pt x="97" y="25"/>
                  </a:lnTo>
                  <a:lnTo>
                    <a:pt x="83" y="35"/>
                  </a:lnTo>
                  <a:lnTo>
                    <a:pt x="70" y="46"/>
                  </a:lnTo>
                  <a:lnTo>
                    <a:pt x="59" y="59"/>
                  </a:lnTo>
                  <a:lnTo>
                    <a:pt x="46" y="72"/>
                  </a:lnTo>
                  <a:lnTo>
                    <a:pt x="35" y="88"/>
                  </a:lnTo>
                  <a:lnTo>
                    <a:pt x="23" y="105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12" y="147"/>
                  </a:lnTo>
                  <a:lnTo>
                    <a:pt x="23" y="149"/>
                  </a:lnTo>
                  <a:lnTo>
                    <a:pt x="33" y="150"/>
                  </a:lnTo>
                  <a:lnTo>
                    <a:pt x="43" y="151"/>
                  </a:lnTo>
                  <a:lnTo>
                    <a:pt x="52" y="151"/>
                  </a:lnTo>
                  <a:lnTo>
                    <a:pt x="62" y="151"/>
                  </a:lnTo>
                  <a:lnTo>
                    <a:pt x="72" y="150"/>
                  </a:lnTo>
                  <a:lnTo>
                    <a:pt x="80" y="148"/>
                  </a:lnTo>
                  <a:lnTo>
                    <a:pt x="89" y="146"/>
                  </a:lnTo>
                  <a:lnTo>
                    <a:pt x="96" y="144"/>
                  </a:lnTo>
                  <a:lnTo>
                    <a:pt x="105" y="141"/>
                  </a:lnTo>
                  <a:lnTo>
                    <a:pt x="113" y="136"/>
                  </a:lnTo>
                  <a:lnTo>
                    <a:pt x="128" y="128"/>
                  </a:lnTo>
                  <a:lnTo>
                    <a:pt x="142" y="118"/>
                  </a:lnTo>
                  <a:lnTo>
                    <a:pt x="156" y="106"/>
                  </a:lnTo>
                  <a:lnTo>
                    <a:pt x="169" y="93"/>
                  </a:lnTo>
                  <a:lnTo>
                    <a:pt x="181" y="79"/>
                  </a:lnTo>
                  <a:lnTo>
                    <a:pt x="193" y="65"/>
                  </a:lnTo>
                  <a:lnTo>
                    <a:pt x="215" y="34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2902"/>
            <p:cNvSpPr>
              <a:spLocks/>
            </p:cNvSpPr>
            <p:nvPr/>
          </p:nvSpPr>
          <p:spPr bwMode="auto">
            <a:xfrm>
              <a:off x="9913888" y="1425782"/>
              <a:ext cx="42122" cy="89199"/>
            </a:xfrm>
            <a:custGeom>
              <a:avLst/>
              <a:gdLst>
                <a:gd name="T0" fmla="*/ 20 w 136"/>
                <a:gd name="T1" fmla="*/ 0 h 291"/>
                <a:gd name="T2" fmla="*/ 29 w 136"/>
                <a:gd name="T3" fmla="*/ 15 h 291"/>
                <a:gd name="T4" fmla="*/ 40 w 136"/>
                <a:gd name="T5" fmla="*/ 29 h 291"/>
                <a:gd name="T6" fmla="*/ 50 w 136"/>
                <a:gd name="T7" fmla="*/ 43 h 291"/>
                <a:gd name="T8" fmla="*/ 62 w 136"/>
                <a:gd name="T9" fmla="*/ 57 h 291"/>
                <a:gd name="T10" fmla="*/ 73 w 136"/>
                <a:gd name="T11" fmla="*/ 73 h 291"/>
                <a:gd name="T12" fmla="*/ 85 w 136"/>
                <a:gd name="T13" fmla="*/ 87 h 291"/>
                <a:gd name="T14" fmla="*/ 96 w 136"/>
                <a:gd name="T15" fmla="*/ 102 h 291"/>
                <a:gd name="T16" fmla="*/ 106 w 136"/>
                <a:gd name="T17" fmla="*/ 118 h 291"/>
                <a:gd name="T18" fmla="*/ 115 w 136"/>
                <a:gd name="T19" fmla="*/ 134 h 291"/>
                <a:gd name="T20" fmla="*/ 123 w 136"/>
                <a:gd name="T21" fmla="*/ 152 h 291"/>
                <a:gd name="T22" fmla="*/ 126 w 136"/>
                <a:gd name="T23" fmla="*/ 161 h 291"/>
                <a:gd name="T24" fmla="*/ 129 w 136"/>
                <a:gd name="T25" fmla="*/ 171 h 291"/>
                <a:gd name="T26" fmla="*/ 131 w 136"/>
                <a:gd name="T27" fmla="*/ 182 h 291"/>
                <a:gd name="T28" fmla="*/ 134 w 136"/>
                <a:gd name="T29" fmla="*/ 191 h 291"/>
                <a:gd name="T30" fmla="*/ 135 w 136"/>
                <a:gd name="T31" fmla="*/ 202 h 291"/>
                <a:gd name="T32" fmla="*/ 136 w 136"/>
                <a:gd name="T33" fmla="*/ 213 h 291"/>
                <a:gd name="T34" fmla="*/ 136 w 136"/>
                <a:gd name="T35" fmla="*/ 225 h 291"/>
                <a:gd name="T36" fmla="*/ 135 w 136"/>
                <a:gd name="T37" fmla="*/ 237 h 291"/>
                <a:gd name="T38" fmla="*/ 134 w 136"/>
                <a:gd name="T39" fmla="*/ 250 h 291"/>
                <a:gd name="T40" fmla="*/ 131 w 136"/>
                <a:gd name="T41" fmla="*/ 263 h 291"/>
                <a:gd name="T42" fmla="*/ 129 w 136"/>
                <a:gd name="T43" fmla="*/ 277 h 291"/>
                <a:gd name="T44" fmla="*/ 126 w 136"/>
                <a:gd name="T45" fmla="*/ 291 h 291"/>
                <a:gd name="T46" fmla="*/ 103 w 136"/>
                <a:gd name="T47" fmla="*/ 280 h 291"/>
                <a:gd name="T48" fmla="*/ 84 w 136"/>
                <a:gd name="T49" fmla="*/ 267 h 291"/>
                <a:gd name="T50" fmla="*/ 75 w 136"/>
                <a:gd name="T51" fmla="*/ 260 h 291"/>
                <a:gd name="T52" fmla="*/ 67 w 136"/>
                <a:gd name="T53" fmla="*/ 254 h 291"/>
                <a:gd name="T54" fmla="*/ 59 w 136"/>
                <a:gd name="T55" fmla="*/ 248 h 291"/>
                <a:gd name="T56" fmla="*/ 52 w 136"/>
                <a:gd name="T57" fmla="*/ 240 h 291"/>
                <a:gd name="T58" fmla="*/ 44 w 136"/>
                <a:gd name="T59" fmla="*/ 232 h 291"/>
                <a:gd name="T60" fmla="*/ 39 w 136"/>
                <a:gd name="T61" fmla="*/ 224 h 291"/>
                <a:gd name="T62" fmla="*/ 32 w 136"/>
                <a:gd name="T63" fmla="*/ 216 h 291"/>
                <a:gd name="T64" fmla="*/ 27 w 136"/>
                <a:gd name="T65" fmla="*/ 208 h 291"/>
                <a:gd name="T66" fmla="*/ 21 w 136"/>
                <a:gd name="T67" fmla="*/ 199 h 291"/>
                <a:gd name="T68" fmla="*/ 17 w 136"/>
                <a:gd name="T69" fmla="*/ 190 h 291"/>
                <a:gd name="T70" fmla="*/ 14 w 136"/>
                <a:gd name="T71" fmla="*/ 181 h 291"/>
                <a:gd name="T72" fmla="*/ 10 w 136"/>
                <a:gd name="T73" fmla="*/ 172 h 291"/>
                <a:gd name="T74" fmla="*/ 5 w 136"/>
                <a:gd name="T75" fmla="*/ 152 h 291"/>
                <a:gd name="T76" fmla="*/ 1 w 136"/>
                <a:gd name="T77" fmla="*/ 133 h 291"/>
                <a:gd name="T78" fmla="*/ 0 w 136"/>
                <a:gd name="T79" fmla="*/ 111 h 291"/>
                <a:gd name="T80" fmla="*/ 0 w 136"/>
                <a:gd name="T81" fmla="*/ 91 h 291"/>
                <a:gd name="T82" fmla="*/ 2 w 136"/>
                <a:gd name="T83" fmla="*/ 68 h 291"/>
                <a:gd name="T84" fmla="*/ 6 w 136"/>
                <a:gd name="T85" fmla="*/ 47 h 291"/>
                <a:gd name="T86" fmla="*/ 12 w 136"/>
                <a:gd name="T87" fmla="*/ 23 h 291"/>
                <a:gd name="T88" fmla="*/ 20 w 136"/>
                <a:gd name="T8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291">
                  <a:moveTo>
                    <a:pt x="20" y="0"/>
                  </a:moveTo>
                  <a:lnTo>
                    <a:pt x="29" y="15"/>
                  </a:lnTo>
                  <a:lnTo>
                    <a:pt x="40" y="29"/>
                  </a:lnTo>
                  <a:lnTo>
                    <a:pt x="50" y="43"/>
                  </a:lnTo>
                  <a:lnTo>
                    <a:pt x="62" y="57"/>
                  </a:lnTo>
                  <a:lnTo>
                    <a:pt x="73" y="73"/>
                  </a:lnTo>
                  <a:lnTo>
                    <a:pt x="85" y="87"/>
                  </a:lnTo>
                  <a:lnTo>
                    <a:pt x="96" y="102"/>
                  </a:lnTo>
                  <a:lnTo>
                    <a:pt x="106" y="118"/>
                  </a:lnTo>
                  <a:lnTo>
                    <a:pt x="115" y="134"/>
                  </a:lnTo>
                  <a:lnTo>
                    <a:pt x="123" y="152"/>
                  </a:lnTo>
                  <a:lnTo>
                    <a:pt x="126" y="161"/>
                  </a:lnTo>
                  <a:lnTo>
                    <a:pt x="129" y="171"/>
                  </a:lnTo>
                  <a:lnTo>
                    <a:pt x="131" y="182"/>
                  </a:lnTo>
                  <a:lnTo>
                    <a:pt x="134" y="191"/>
                  </a:lnTo>
                  <a:lnTo>
                    <a:pt x="135" y="202"/>
                  </a:lnTo>
                  <a:lnTo>
                    <a:pt x="136" y="213"/>
                  </a:lnTo>
                  <a:lnTo>
                    <a:pt x="136" y="225"/>
                  </a:lnTo>
                  <a:lnTo>
                    <a:pt x="135" y="237"/>
                  </a:lnTo>
                  <a:lnTo>
                    <a:pt x="134" y="250"/>
                  </a:lnTo>
                  <a:lnTo>
                    <a:pt x="131" y="263"/>
                  </a:lnTo>
                  <a:lnTo>
                    <a:pt x="129" y="277"/>
                  </a:lnTo>
                  <a:lnTo>
                    <a:pt x="126" y="291"/>
                  </a:lnTo>
                  <a:lnTo>
                    <a:pt x="103" y="280"/>
                  </a:lnTo>
                  <a:lnTo>
                    <a:pt x="84" y="267"/>
                  </a:lnTo>
                  <a:lnTo>
                    <a:pt x="75" y="260"/>
                  </a:lnTo>
                  <a:lnTo>
                    <a:pt x="67" y="254"/>
                  </a:lnTo>
                  <a:lnTo>
                    <a:pt x="59" y="248"/>
                  </a:lnTo>
                  <a:lnTo>
                    <a:pt x="52" y="240"/>
                  </a:lnTo>
                  <a:lnTo>
                    <a:pt x="44" y="232"/>
                  </a:lnTo>
                  <a:lnTo>
                    <a:pt x="39" y="224"/>
                  </a:lnTo>
                  <a:lnTo>
                    <a:pt x="32" y="216"/>
                  </a:lnTo>
                  <a:lnTo>
                    <a:pt x="27" y="208"/>
                  </a:lnTo>
                  <a:lnTo>
                    <a:pt x="21" y="199"/>
                  </a:lnTo>
                  <a:lnTo>
                    <a:pt x="17" y="190"/>
                  </a:lnTo>
                  <a:lnTo>
                    <a:pt x="14" y="181"/>
                  </a:lnTo>
                  <a:lnTo>
                    <a:pt x="10" y="172"/>
                  </a:lnTo>
                  <a:lnTo>
                    <a:pt x="5" y="152"/>
                  </a:lnTo>
                  <a:lnTo>
                    <a:pt x="1" y="133"/>
                  </a:lnTo>
                  <a:lnTo>
                    <a:pt x="0" y="111"/>
                  </a:lnTo>
                  <a:lnTo>
                    <a:pt x="0" y="91"/>
                  </a:lnTo>
                  <a:lnTo>
                    <a:pt x="2" y="68"/>
                  </a:lnTo>
                  <a:lnTo>
                    <a:pt x="6" y="47"/>
                  </a:lnTo>
                  <a:lnTo>
                    <a:pt x="12" y="2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2903"/>
            <p:cNvSpPr>
              <a:spLocks/>
            </p:cNvSpPr>
            <p:nvPr/>
          </p:nvSpPr>
          <p:spPr bwMode="auto">
            <a:xfrm>
              <a:off x="9982026" y="1402243"/>
              <a:ext cx="73093" cy="47077"/>
            </a:xfrm>
            <a:custGeom>
              <a:avLst/>
              <a:gdLst>
                <a:gd name="T0" fmla="*/ 238 w 238"/>
                <a:gd name="T1" fmla="*/ 2 h 152"/>
                <a:gd name="T2" fmla="*/ 216 w 238"/>
                <a:gd name="T3" fmla="*/ 0 h 152"/>
                <a:gd name="T4" fmla="*/ 195 w 238"/>
                <a:gd name="T5" fmla="*/ 0 h 152"/>
                <a:gd name="T6" fmla="*/ 177 w 238"/>
                <a:gd name="T7" fmla="*/ 1 h 152"/>
                <a:gd name="T8" fmla="*/ 159 w 238"/>
                <a:gd name="T9" fmla="*/ 3 h 152"/>
                <a:gd name="T10" fmla="*/ 141 w 238"/>
                <a:gd name="T11" fmla="*/ 6 h 152"/>
                <a:gd name="T12" fmla="*/ 126 w 238"/>
                <a:gd name="T13" fmla="*/ 10 h 152"/>
                <a:gd name="T14" fmla="*/ 111 w 238"/>
                <a:gd name="T15" fmla="*/ 17 h 152"/>
                <a:gd name="T16" fmla="*/ 97 w 238"/>
                <a:gd name="T17" fmla="*/ 24 h 152"/>
                <a:gd name="T18" fmla="*/ 83 w 238"/>
                <a:gd name="T19" fmla="*/ 34 h 152"/>
                <a:gd name="T20" fmla="*/ 70 w 238"/>
                <a:gd name="T21" fmla="*/ 45 h 152"/>
                <a:gd name="T22" fmla="*/ 57 w 238"/>
                <a:gd name="T23" fmla="*/ 58 h 152"/>
                <a:gd name="T24" fmla="*/ 45 w 238"/>
                <a:gd name="T25" fmla="*/ 72 h 152"/>
                <a:gd name="T26" fmla="*/ 33 w 238"/>
                <a:gd name="T27" fmla="*/ 87 h 152"/>
                <a:gd name="T28" fmla="*/ 23 w 238"/>
                <a:gd name="T29" fmla="*/ 104 h 152"/>
                <a:gd name="T30" fmla="*/ 12 w 238"/>
                <a:gd name="T31" fmla="*/ 124 h 152"/>
                <a:gd name="T32" fmla="*/ 0 w 238"/>
                <a:gd name="T33" fmla="*/ 144 h 152"/>
                <a:gd name="T34" fmla="*/ 12 w 238"/>
                <a:gd name="T35" fmla="*/ 146 h 152"/>
                <a:gd name="T36" fmla="*/ 23 w 238"/>
                <a:gd name="T37" fmla="*/ 149 h 152"/>
                <a:gd name="T38" fmla="*/ 32 w 238"/>
                <a:gd name="T39" fmla="*/ 151 h 152"/>
                <a:gd name="T40" fmla="*/ 43 w 238"/>
                <a:gd name="T41" fmla="*/ 151 h 152"/>
                <a:gd name="T42" fmla="*/ 53 w 238"/>
                <a:gd name="T43" fmla="*/ 152 h 152"/>
                <a:gd name="T44" fmla="*/ 64 w 238"/>
                <a:gd name="T45" fmla="*/ 151 h 152"/>
                <a:gd name="T46" fmla="*/ 72 w 238"/>
                <a:gd name="T47" fmla="*/ 150 h 152"/>
                <a:gd name="T48" fmla="*/ 82 w 238"/>
                <a:gd name="T49" fmla="*/ 149 h 152"/>
                <a:gd name="T50" fmla="*/ 92 w 238"/>
                <a:gd name="T51" fmla="*/ 146 h 152"/>
                <a:gd name="T52" fmla="*/ 100 w 238"/>
                <a:gd name="T53" fmla="*/ 144 h 152"/>
                <a:gd name="T54" fmla="*/ 109 w 238"/>
                <a:gd name="T55" fmla="*/ 141 h 152"/>
                <a:gd name="T56" fmla="*/ 118 w 238"/>
                <a:gd name="T57" fmla="*/ 137 h 152"/>
                <a:gd name="T58" fmla="*/ 134 w 238"/>
                <a:gd name="T59" fmla="*/ 129 h 152"/>
                <a:gd name="T60" fmla="*/ 149 w 238"/>
                <a:gd name="T61" fmla="*/ 118 h 152"/>
                <a:gd name="T62" fmla="*/ 163 w 238"/>
                <a:gd name="T63" fmla="*/ 108 h 152"/>
                <a:gd name="T64" fmla="*/ 176 w 238"/>
                <a:gd name="T65" fmla="*/ 95 h 152"/>
                <a:gd name="T66" fmla="*/ 189 w 238"/>
                <a:gd name="T67" fmla="*/ 81 h 152"/>
                <a:gd name="T68" fmla="*/ 200 w 238"/>
                <a:gd name="T69" fmla="*/ 67 h 152"/>
                <a:gd name="T70" fmla="*/ 211 w 238"/>
                <a:gd name="T71" fmla="*/ 50 h 152"/>
                <a:gd name="T72" fmla="*/ 220 w 238"/>
                <a:gd name="T73" fmla="*/ 35 h 152"/>
                <a:gd name="T74" fmla="*/ 229 w 238"/>
                <a:gd name="T75" fmla="*/ 18 h 152"/>
                <a:gd name="T76" fmla="*/ 238 w 238"/>
                <a:gd name="T7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8" h="152">
                  <a:moveTo>
                    <a:pt x="238" y="2"/>
                  </a:moveTo>
                  <a:lnTo>
                    <a:pt x="216" y="0"/>
                  </a:lnTo>
                  <a:lnTo>
                    <a:pt x="195" y="0"/>
                  </a:lnTo>
                  <a:lnTo>
                    <a:pt x="177" y="1"/>
                  </a:lnTo>
                  <a:lnTo>
                    <a:pt x="159" y="3"/>
                  </a:lnTo>
                  <a:lnTo>
                    <a:pt x="141" y="6"/>
                  </a:lnTo>
                  <a:lnTo>
                    <a:pt x="126" y="10"/>
                  </a:lnTo>
                  <a:lnTo>
                    <a:pt x="111" y="17"/>
                  </a:lnTo>
                  <a:lnTo>
                    <a:pt x="97" y="24"/>
                  </a:lnTo>
                  <a:lnTo>
                    <a:pt x="83" y="34"/>
                  </a:lnTo>
                  <a:lnTo>
                    <a:pt x="70" y="45"/>
                  </a:lnTo>
                  <a:lnTo>
                    <a:pt x="57" y="58"/>
                  </a:lnTo>
                  <a:lnTo>
                    <a:pt x="45" y="72"/>
                  </a:lnTo>
                  <a:lnTo>
                    <a:pt x="33" y="87"/>
                  </a:lnTo>
                  <a:lnTo>
                    <a:pt x="23" y="104"/>
                  </a:lnTo>
                  <a:lnTo>
                    <a:pt x="12" y="124"/>
                  </a:lnTo>
                  <a:lnTo>
                    <a:pt x="0" y="144"/>
                  </a:lnTo>
                  <a:lnTo>
                    <a:pt x="12" y="146"/>
                  </a:lnTo>
                  <a:lnTo>
                    <a:pt x="23" y="149"/>
                  </a:lnTo>
                  <a:lnTo>
                    <a:pt x="32" y="151"/>
                  </a:lnTo>
                  <a:lnTo>
                    <a:pt x="43" y="151"/>
                  </a:lnTo>
                  <a:lnTo>
                    <a:pt x="53" y="152"/>
                  </a:lnTo>
                  <a:lnTo>
                    <a:pt x="64" y="151"/>
                  </a:lnTo>
                  <a:lnTo>
                    <a:pt x="72" y="150"/>
                  </a:lnTo>
                  <a:lnTo>
                    <a:pt x="82" y="149"/>
                  </a:lnTo>
                  <a:lnTo>
                    <a:pt x="92" y="146"/>
                  </a:lnTo>
                  <a:lnTo>
                    <a:pt x="100" y="144"/>
                  </a:lnTo>
                  <a:lnTo>
                    <a:pt x="109" y="141"/>
                  </a:lnTo>
                  <a:lnTo>
                    <a:pt x="118" y="137"/>
                  </a:lnTo>
                  <a:lnTo>
                    <a:pt x="134" y="129"/>
                  </a:lnTo>
                  <a:lnTo>
                    <a:pt x="149" y="118"/>
                  </a:lnTo>
                  <a:lnTo>
                    <a:pt x="163" y="108"/>
                  </a:lnTo>
                  <a:lnTo>
                    <a:pt x="176" y="95"/>
                  </a:lnTo>
                  <a:lnTo>
                    <a:pt x="189" y="81"/>
                  </a:lnTo>
                  <a:lnTo>
                    <a:pt x="200" y="67"/>
                  </a:lnTo>
                  <a:lnTo>
                    <a:pt x="211" y="50"/>
                  </a:lnTo>
                  <a:lnTo>
                    <a:pt x="220" y="35"/>
                  </a:lnTo>
                  <a:lnTo>
                    <a:pt x="229" y="18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2904"/>
            <p:cNvSpPr>
              <a:spLocks/>
            </p:cNvSpPr>
            <p:nvPr/>
          </p:nvSpPr>
          <p:spPr bwMode="auto">
            <a:xfrm>
              <a:off x="9936187" y="1370033"/>
              <a:ext cx="48316" cy="80527"/>
            </a:xfrm>
            <a:custGeom>
              <a:avLst/>
              <a:gdLst>
                <a:gd name="T0" fmla="*/ 9 w 158"/>
                <a:gd name="T1" fmla="*/ 0 h 258"/>
                <a:gd name="T2" fmla="*/ 35 w 158"/>
                <a:gd name="T3" fmla="*/ 22 h 258"/>
                <a:gd name="T4" fmla="*/ 62 w 158"/>
                <a:gd name="T5" fmla="*/ 44 h 258"/>
                <a:gd name="T6" fmla="*/ 76 w 158"/>
                <a:gd name="T7" fmla="*/ 55 h 258"/>
                <a:gd name="T8" fmla="*/ 89 w 158"/>
                <a:gd name="T9" fmla="*/ 67 h 258"/>
                <a:gd name="T10" fmla="*/ 101 w 158"/>
                <a:gd name="T11" fmla="*/ 79 h 258"/>
                <a:gd name="T12" fmla="*/ 113 w 158"/>
                <a:gd name="T13" fmla="*/ 93 h 258"/>
                <a:gd name="T14" fmla="*/ 124 w 158"/>
                <a:gd name="T15" fmla="*/ 107 h 258"/>
                <a:gd name="T16" fmla="*/ 134 w 158"/>
                <a:gd name="T17" fmla="*/ 123 h 258"/>
                <a:gd name="T18" fmla="*/ 138 w 158"/>
                <a:gd name="T19" fmla="*/ 132 h 258"/>
                <a:gd name="T20" fmla="*/ 143 w 158"/>
                <a:gd name="T21" fmla="*/ 140 h 258"/>
                <a:gd name="T22" fmla="*/ 146 w 158"/>
                <a:gd name="T23" fmla="*/ 150 h 258"/>
                <a:gd name="T24" fmla="*/ 149 w 158"/>
                <a:gd name="T25" fmla="*/ 160 h 258"/>
                <a:gd name="T26" fmla="*/ 151 w 158"/>
                <a:gd name="T27" fmla="*/ 170 h 258"/>
                <a:gd name="T28" fmla="*/ 153 w 158"/>
                <a:gd name="T29" fmla="*/ 180 h 258"/>
                <a:gd name="T30" fmla="*/ 155 w 158"/>
                <a:gd name="T31" fmla="*/ 192 h 258"/>
                <a:gd name="T32" fmla="*/ 157 w 158"/>
                <a:gd name="T33" fmla="*/ 204 h 258"/>
                <a:gd name="T34" fmla="*/ 158 w 158"/>
                <a:gd name="T35" fmla="*/ 217 h 258"/>
                <a:gd name="T36" fmla="*/ 158 w 158"/>
                <a:gd name="T37" fmla="*/ 230 h 258"/>
                <a:gd name="T38" fmla="*/ 157 w 158"/>
                <a:gd name="T39" fmla="*/ 244 h 258"/>
                <a:gd name="T40" fmla="*/ 155 w 158"/>
                <a:gd name="T41" fmla="*/ 258 h 258"/>
                <a:gd name="T42" fmla="*/ 132 w 158"/>
                <a:gd name="T43" fmla="*/ 251 h 258"/>
                <a:gd name="T44" fmla="*/ 111 w 158"/>
                <a:gd name="T45" fmla="*/ 242 h 258"/>
                <a:gd name="T46" fmla="*/ 92 w 158"/>
                <a:gd name="T47" fmla="*/ 232 h 258"/>
                <a:gd name="T48" fmla="*/ 74 w 158"/>
                <a:gd name="T49" fmla="*/ 221 h 258"/>
                <a:gd name="T50" fmla="*/ 58 w 158"/>
                <a:gd name="T51" fmla="*/ 208 h 258"/>
                <a:gd name="T52" fmla="*/ 45 w 158"/>
                <a:gd name="T53" fmla="*/ 195 h 258"/>
                <a:gd name="T54" fmla="*/ 39 w 158"/>
                <a:gd name="T55" fmla="*/ 188 h 258"/>
                <a:gd name="T56" fmla="*/ 33 w 158"/>
                <a:gd name="T57" fmla="*/ 180 h 258"/>
                <a:gd name="T58" fmla="*/ 28 w 158"/>
                <a:gd name="T59" fmla="*/ 173 h 258"/>
                <a:gd name="T60" fmla="*/ 23 w 158"/>
                <a:gd name="T61" fmla="*/ 164 h 258"/>
                <a:gd name="T62" fmla="*/ 15 w 158"/>
                <a:gd name="T63" fmla="*/ 148 h 258"/>
                <a:gd name="T64" fmla="*/ 9 w 158"/>
                <a:gd name="T65" fmla="*/ 130 h 258"/>
                <a:gd name="T66" fmla="*/ 4 w 158"/>
                <a:gd name="T67" fmla="*/ 110 h 258"/>
                <a:gd name="T68" fmla="*/ 1 w 158"/>
                <a:gd name="T69" fmla="*/ 90 h 258"/>
                <a:gd name="T70" fmla="*/ 0 w 158"/>
                <a:gd name="T71" fmla="*/ 69 h 258"/>
                <a:gd name="T72" fmla="*/ 1 w 158"/>
                <a:gd name="T73" fmla="*/ 46 h 258"/>
                <a:gd name="T74" fmla="*/ 4 w 158"/>
                <a:gd name="T75" fmla="*/ 24 h 258"/>
                <a:gd name="T76" fmla="*/ 9 w 158"/>
                <a:gd name="T77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258">
                  <a:moveTo>
                    <a:pt x="9" y="0"/>
                  </a:moveTo>
                  <a:lnTo>
                    <a:pt x="35" y="22"/>
                  </a:lnTo>
                  <a:lnTo>
                    <a:pt x="62" y="44"/>
                  </a:lnTo>
                  <a:lnTo>
                    <a:pt x="76" y="55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3" y="93"/>
                  </a:lnTo>
                  <a:lnTo>
                    <a:pt x="124" y="107"/>
                  </a:lnTo>
                  <a:lnTo>
                    <a:pt x="134" y="123"/>
                  </a:lnTo>
                  <a:lnTo>
                    <a:pt x="138" y="132"/>
                  </a:lnTo>
                  <a:lnTo>
                    <a:pt x="143" y="140"/>
                  </a:lnTo>
                  <a:lnTo>
                    <a:pt x="146" y="150"/>
                  </a:lnTo>
                  <a:lnTo>
                    <a:pt x="149" y="160"/>
                  </a:lnTo>
                  <a:lnTo>
                    <a:pt x="151" y="170"/>
                  </a:lnTo>
                  <a:lnTo>
                    <a:pt x="153" y="180"/>
                  </a:lnTo>
                  <a:lnTo>
                    <a:pt x="155" y="192"/>
                  </a:lnTo>
                  <a:lnTo>
                    <a:pt x="157" y="204"/>
                  </a:lnTo>
                  <a:lnTo>
                    <a:pt x="158" y="217"/>
                  </a:lnTo>
                  <a:lnTo>
                    <a:pt x="158" y="230"/>
                  </a:lnTo>
                  <a:lnTo>
                    <a:pt x="157" y="244"/>
                  </a:lnTo>
                  <a:lnTo>
                    <a:pt x="155" y="258"/>
                  </a:lnTo>
                  <a:lnTo>
                    <a:pt x="132" y="251"/>
                  </a:lnTo>
                  <a:lnTo>
                    <a:pt x="111" y="242"/>
                  </a:lnTo>
                  <a:lnTo>
                    <a:pt x="92" y="232"/>
                  </a:lnTo>
                  <a:lnTo>
                    <a:pt x="74" y="221"/>
                  </a:lnTo>
                  <a:lnTo>
                    <a:pt x="58" y="208"/>
                  </a:lnTo>
                  <a:lnTo>
                    <a:pt x="45" y="195"/>
                  </a:lnTo>
                  <a:lnTo>
                    <a:pt x="39" y="188"/>
                  </a:lnTo>
                  <a:lnTo>
                    <a:pt x="33" y="180"/>
                  </a:lnTo>
                  <a:lnTo>
                    <a:pt x="28" y="173"/>
                  </a:lnTo>
                  <a:lnTo>
                    <a:pt x="23" y="164"/>
                  </a:lnTo>
                  <a:lnTo>
                    <a:pt x="15" y="148"/>
                  </a:lnTo>
                  <a:lnTo>
                    <a:pt x="9" y="130"/>
                  </a:lnTo>
                  <a:lnTo>
                    <a:pt x="4" y="110"/>
                  </a:lnTo>
                  <a:lnTo>
                    <a:pt x="1" y="90"/>
                  </a:lnTo>
                  <a:lnTo>
                    <a:pt x="0" y="69"/>
                  </a:lnTo>
                  <a:lnTo>
                    <a:pt x="1" y="46"/>
                  </a:lnTo>
                  <a:lnTo>
                    <a:pt x="4" y="2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2905"/>
            <p:cNvSpPr>
              <a:spLocks/>
            </p:cNvSpPr>
            <p:nvPr/>
          </p:nvSpPr>
          <p:spPr bwMode="auto">
            <a:xfrm>
              <a:off x="9974592" y="1285789"/>
              <a:ext cx="44599" cy="109021"/>
            </a:xfrm>
            <a:custGeom>
              <a:avLst/>
              <a:gdLst>
                <a:gd name="T0" fmla="*/ 65 w 148"/>
                <a:gd name="T1" fmla="*/ 0 h 353"/>
                <a:gd name="T2" fmla="*/ 82 w 148"/>
                <a:gd name="T3" fmla="*/ 21 h 353"/>
                <a:gd name="T4" fmla="*/ 98 w 148"/>
                <a:gd name="T5" fmla="*/ 44 h 353"/>
                <a:gd name="T6" fmla="*/ 111 w 148"/>
                <a:gd name="T7" fmla="*/ 65 h 353"/>
                <a:gd name="T8" fmla="*/ 123 w 148"/>
                <a:gd name="T9" fmla="*/ 86 h 353"/>
                <a:gd name="T10" fmla="*/ 133 w 148"/>
                <a:gd name="T11" fmla="*/ 108 h 353"/>
                <a:gd name="T12" fmla="*/ 139 w 148"/>
                <a:gd name="T13" fmla="*/ 128 h 353"/>
                <a:gd name="T14" fmla="*/ 143 w 148"/>
                <a:gd name="T15" fmla="*/ 139 h 353"/>
                <a:gd name="T16" fmla="*/ 145 w 148"/>
                <a:gd name="T17" fmla="*/ 150 h 353"/>
                <a:gd name="T18" fmla="*/ 146 w 148"/>
                <a:gd name="T19" fmla="*/ 160 h 353"/>
                <a:gd name="T20" fmla="*/ 147 w 148"/>
                <a:gd name="T21" fmla="*/ 170 h 353"/>
                <a:gd name="T22" fmla="*/ 148 w 148"/>
                <a:gd name="T23" fmla="*/ 181 h 353"/>
                <a:gd name="T24" fmla="*/ 147 w 148"/>
                <a:gd name="T25" fmla="*/ 192 h 353"/>
                <a:gd name="T26" fmla="*/ 147 w 148"/>
                <a:gd name="T27" fmla="*/ 203 h 353"/>
                <a:gd name="T28" fmla="*/ 145 w 148"/>
                <a:gd name="T29" fmla="*/ 214 h 353"/>
                <a:gd name="T30" fmla="*/ 143 w 148"/>
                <a:gd name="T31" fmla="*/ 224 h 353"/>
                <a:gd name="T32" fmla="*/ 140 w 148"/>
                <a:gd name="T33" fmla="*/ 235 h 353"/>
                <a:gd name="T34" fmla="*/ 137 w 148"/>
                <a:gd name="T35" fmla="*/ 247 h 353"/>
                <a:gd name="T36" fmla="*/ 133 w 148"/>
                <a:gd name="T37" fmla="*/ 258 h 353"/>
                <a:gd name="T38" fmla="*/ 129 w 148"/>
                <a:gd name="T39" fmla="*/ 270 h 353"/>
                <a:gd name="T40" fmla="*/ 123 w 148"/>
                <a:gd name="T41" fmla="*/ 281 h 353"/>
                <a:gd name="T42" fmla="*/ 117 w 148"/>
                <a:gd name="T43" fmla="*/ 292 h 353"/>
                <a:gd name="T44" fmla="*/ 110 w 148"/>
                <a:gd name="T45" fmla="*/ 304 h 353"/>
                <a:gd name="T46" fmla="*/ 95 w 148"/>
                <a:gd name="T47" fmla="*/ 328 h 353"/>
                <a:gd name="T48" fmla="*/ 77 w 148"/>
                <a:gd name="T49" fmla="*/ 353 h 353"/>
                <a:gd name="T50" fmla="*/ 67 w 148"/>
                <a:gd name="T51" fmla="*/ 344 h 353"/>
                <a:gd name="T52" fmla="*/ 57 w 148"/>
                <a:gd name="T53" fmla="*/ 335 h 353"/>
                <a:gd name="T54" fmla="*/ 49 w 148"/>
                <a:gd name="T55" fmla="*/ 325 h 353"/>
                <a:gd name="T56" fmla="*/ 41 w 148"/>
                <a:gd name="T57" fmla="*/ 315 h 353"/>
                <a:gd name="T58" fmla="*/ 33 w 148"/>
                <a:gd name="T59" fmla="*/ 304 h 353"/>
                <a:gd name="T60" fmla="*/ 27 w 148"/>
                <a:gd name="T61" fmla="*/ 294 h 353"/>
                <a:gd name="T62" fmla="*/ 22 w 148"/>
                <a:gd name="T63" fmla="*/ 283 h 353"/>
                <a:gd name="T64" fmla="*/ 16 w 148"/>
                <a:gd name="T65" fmla="*/ 272 h 353"/>
                <a:gd name="T66" fmla="*/ 12 w 148"/>
                <a:gd name="T67" fmla="*/ 260 h 353"/>
                <a:gd name="T68" fmla="*/ 9 w 148"/>
                <a:gd name="T69" fmla="*/ 249 h 353"/>
                <a:gd name="T70" fmla="*/ 5 w 148"/>
                <a:gd name="T71" fmla="*/ 237 h 353"/>
                <a:gd name="T72" fmla="*/ 3 w 148"/>
                <a:gd name="T73" fmla="*/ 225 h 353"/>
                <a:gd name="T74" fmla="*/ 1 w 148"/>
                <a:gd name="T75" fmla="*/ 214 h 353"/>
                <a:gd name="T76" fmla="*/ 0 w 148"/>
                <a:gd name="T77" fmla="*/ 202 h 353"/>
                <a:gd name="T78" fmla="*/ 0 w 148"/>
                <a:gd name="T79" fmla="*/ 190 h 353"/>
                <a:gd name="T80" fmla="*/ 0 w 148"/>
                <a:gd name="T81" fmla="*/ 178 h 353"/>
                <a:gd name="T82" fmla="*/ 1 w 148"/>
                <a:gd name="T83" fmla="*/ 154 h 353"/>
                <a:gd name="T84" fmla="*/ 5 w 148"/>
                <a:gd name="T85" fmla="*/ 130 h 353"/>
                <a:gd name="T86" fmla="*/ 11 w 148"/>
                <a:gd name="T87" fmla="*/ 107 h 353"/>
                <a:gd name="T88" fmla="*/ 18 w 148"/>
                <a:gd name="T89" fmla="*/ 83 h 353"/>
                <a:gd name="T90" fmla="*/ 28 w 148"/>
                <a:gd name="T91" fmla="*/ 61 h 353"/>
                <a:gd name="T92" fmla="*/ 39 w 148"/>
                <a:gd name="T93" fmla="*/ 40 h 353"/>
                <a:gd name="T94" fmla="*/ 51 w 148"/>
                <a:gd name="T95" fmla="*/ 19 h 353"/>
                <a:gd name="T96" fmla="*/ 65 w 148"/>
                <a:gd name="T97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353">
                  <a:moveTo>
                    <a:pt x="65" y="0"/>
                  </a:moveTo>
                  <a:lnTo>
                    <a:pt x="82" y="21"/>
                  </a:lnTo>
                  <a:lnTo>
                    <a:pt x="98" y="44"/>
                  </a:lnTo>
                  <a:lnTo>
                    <a:pt x="111" y="65"/>
                  </a:lnTo>
                  <a:lnTo>
                    <a:pt x="123" y="86"/>
                  </a:lnTo>
                  <a:lnTo>
                    <a:pt x="133" y="108"/>
                  </a:lnTo>
                  <a:lnTo>
                    <a:pt x="139" y="128"/>
                  </a:lnTo>
                  <a:lnTo>
                    <a:pt x="143" y="139"/>
                  </a:lnTo>
                  <a:lnTo>
                    <a:pt x="145" y="150"/>
                  </a:lnTo>
                  <a:lnTo>
                    <a:pt x="146" y="160"/>
                  </a:lnTo>
                  <a:lnTo>
                    <a:pt x="147" y="170"/>
                  </a:lnTo>
                  <a:lnTo>
                    <a:pt x="148" y="181"/>
                  </a:lnTo>
                  <a:lnTo>
                    <a:pt x="147" y="192"/>
                  </a:lnTo>
                  <a:lnTo>
                    <a:pt x="147" y="203"/>
                  </a:lnTo>
                  <a:lnTo>
                    <a:pt x="145" y="214"/>
                  </a:lnTo>
                  <a:lnTo>
                    <a:pt x="143" y="224"/>
                  </a:lnTo>
                  <a:lnTo>
                    <a:pt x="140" y="235"/>
                  </a:lnTo>
                  <a:lnTo>
                    <a:pt x="137" y="247"/>
                  </a:lnTo>
                  <a:lnTo>
                    <a:pt x="133" y="258"/>
                  </a:lnTo>
                  <a:lnTo>
                    <a:pt x="129" y="270"/>
                  </a:lnTo>
                  <a:lnTo>
                    <a:pt x="123" y="281"/>
                  </a:lnTo>
                  <a:lnTo>
                    <a:pt x="117" y="292"/>
                  </a:lnTo>
                  <a:lnTo>
                    <a:pt x="110" y="304"/>
                  </a:lnTo>
                  <a:lnTo>
                    <a:pt x="95" y="328"/>
                  </a:lnTo>
                  <a:lnTo>
                    <a:pt x="77" y="353"/>
                  </a:lnTo>
                  <a:lnTo>
                    <a:pt x="67" y="344"/>
                  </a:lnTo>
                  <a:lnTo>
                    <a:pt x="57" y="335"/>
                  </a:lnTo>
                  <a:lnTo>
                    <a:pt x="49" y="325"/>
                  </a:lnTo>
                  <a:lnTo>
                    <a:pt x="41" y="315"/>
                  </a:lnTo>
                  <a:lnTo>
                    <a:pt x="33" y="304"/>
                  </a:lnTo>
                  <a:lnTo>
                    <a:pt x="27" y="294"/>
                  </a:lnTo>
                  <a:lnTo>
                    <a:pt x="22" y="283"/>
                  </a:lnTo>
                  <a:lnTo>
                    <a:pt x="16" y="272"/>
                  </a:lnTo>
                  <a:lnTo>
                    <a:pt x="12" y="260"/>
                  </a:lnTo>
                  <a:lnTo>
                    <a:pt x="9" y="249"/>
                  </a:lnTo>
                  <a:lnTo>
                    <a:pt x="5" y="237"/>
                  </a:lnTo>
                  <a:lnTo>
                    <a:pt x="3" y="225"/>
                  </a:lnTo>
                  <a:lnTo>
                    <a:pt x="1" y="214"/>
                  </a:lnTo>
                  <a:lnTo>
                    <a:pt x="0" y="202"/>
                  </a:lnTo>
                  <a:lnTo>
                    <a:pt x="0" y="190"/>
                  </a:lnTo>
                  <a:lnTo>
                    <a:pt x="0" y="178"/>
                  </a:lnTo>
                  <a:lnTo>
                    <a:pt x="1" y="154"/>
                  </a:lnTo>
                  <a:lnTo>
                    <a:pt x="5" y="130"/>
                  </a:lnTo>
                  <a:lnTo>
                    <a:pt x="11" y="107"/>
                  </a:lnTo>
                  <a:lnTo>
                    <a:pt x="18" y="83"/>
                  </a:lnTo>
                  <a:lnTo>
                    <a:pt x="28" y="61"/>
                  </a:lnTo>
                  <a:lnTo>
                    <a:pt x="39" y="40"/>
                  </a:lnTo>
                  <a:lnTo>
                    <a:pt x="51" y="1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2906"/>
            <p:cNvSpPr>
              <a:spLocks/>
            </p:cNvSpPr>
            <p:nvPr/>
          </p:nvSpPr>
          <p:spPr bwMode="auto">
            <a:xfrm>
              <a:off x="9190386" y="1374988"/>
              <a:ext cx="411306" cy="349362"/>
            </a:xfrm>
            <a:custGeom>
              <a:avLst/>
              <a:gdLst>
                <a:gd name="T0" fmla="*/ 0 w 1326"/>
                <a:gd name="T1" fmla="*/ 0 h 1126"/>
                <a:gd name="T2" fmla="*/ 1 w 1326"/>
                <a:gd name="T3" fmla="*/ 9 h 1126"/>
                <a:gd name="T4" fmla="*/ 6 w 1326"/>
                <a:gd name="T5" fmla="*/ 35 h 1126"/>
                <a:gd name="T6" fmla="*/ 15 w 1326"/>
                <a:gd name="T7" fmla="*/ 75 h 1126"/>
                <a:gd name="T8" fmla="*/ 29 w 1326"/>
                <a:gd name="T9" fmla="*/ 128 h 1126"/>
                <a:gd name="T10" fmla="*/ 39 w 1326"/>
                <a:gd name="T11" fmla="*/ 158 h 1126"/>
                <a:gd name="T12" fmla="*/ 49 w 1326"/>
                <a:gd name="T13" fmla="*/ 190 h 1126"/>
                <a:gd name="T14" fmla="*/ 61 w 1326"/>
                <a:gd name="T15" fmla="*/ 224 h 1126"/>
                <a:gd name="T16" fmla="*/ 75 w 1326"/>
                <a:gd name="T17" fmla="*/ 261 h 1126"/>
                <a:gd name="T18" fmla="*/ 90 w 1326"/>
                <a:gd name="T19" fmla="*/ 297 h 1126"/>
                <a:gd name="T20" fmla="*/ 108 w 1326"/>
                <a:gd name="T21" fmla="*/ 336 h 1126"/>
                <a:gd name="T22" fmla="*/ 127 w 1326"/>
                <a:gd name="T23" fmla="*/ 376 h 1126"/>
                <a:gd name="T24" fmla="*/ 149 w 1326"/>
                <a:gd name="T25" fmla="*/ 416 h 1126"/>
                <a:gd name="T26" fmla="*/ 171 w 1326"/>
                <a:gd name="T27" fmla="*/ 456 h 1126"/>
                <a:gd name="T28" fmla="*/ 197 w 1326"/>
                <a:gd name="T29" fmla="*/ 497 h 1126"/>
                <a:gd name="T30" fmla="*/ 224 w 1326"/>
                <a:gd name="T31" fmla="*/ 537 h 1126"/>
                <a:gd name="T32" fmla="*/ 255 w 1326"/>
                <a:gd name="T33" fmla="*/ 577 h 1126"/>
                <a:gd name="T34" fmla="*/ 287 w 1326"/>
                <a:gd name="T35" fmla="*/ 616 h 1126"/>
                <a:gd name="T36" fmla="*/ 323 w 1326"/>
                <a:gd name="T37" fmla="*/ 654 h 1126"/>
                <a:gd name="T38" fmla="*/ 359 w 1326"/>
                <a:gd name="T39" fmla="*/ 690 h 1126"/>
                <a:gd name="T40" fmla="*/ 399 w 1326"/>
                <a:gd name="T41" fmla="*/ 726 h 1126"/>
                <a:gd name="T42" fmla="*/ 443 w 1326"/>
                <a:gd name="T43" fmla="*/ 760 h 1126"/>
                <a:gd name="T44" fmla="*/ 488 w 1326"/>
                <a:gd name="T45" fmla="*/ 791 h 1126"/>
                <a:gd name="T46" fmla="*/ 536 w 1326"/>
                <a:gd name="T47" fmla="*/ 820 h 1126"/>
                <a:gd name="T48" fmla="*/ 588 w 1326"/>
                <a:gd name="T49" fmla="*/ 846 h 1126"/>
                <a:gd name="T50" fmla="*/ 643 w 1326"/>
                <a:gd name="T51" fmla="*/ 869 h 1126"/>
                <a:gd name="T52" fmla="*/ 701 w 1326"/>
                <a:gd name="T53" fmla="*/ 889 h 1126"/>
                <a:gd name="T54" fmla="*/ 762 w 1326"/>
                <a:gd name="T55" fmla="*/ 906 h 1126"/>
                <a:gd name="T56" fmla="*/ 826 w 1326"/>
                <a:gd name="T57" fmla="*/ 918 h 1126"/>
                <a:gd name="T58" fmla="*/ 939 w 1326"/>
                <a:gd name="T59" fmla="*/ 938 h 1126"/>
                <a:gd name="T60" fmla="*/ 1029 w 1326"/>
                <a:gd name="T61" fmla="*/ 955 h 1126"/>
                <a:gd name="T62" fmla="*/ 1066 w 1326"/>
                <a:gd name="T63" fmla="*/ 963 h 1126"/>
                <a:gd name="T64" fmla="*/ 1098 w 1326"/>
                <a:gd name="T65" fmla="*/ 971 h 1126"/>
                <a:gd name="T66" fmla="*/ 1127 w 1326"/>
                <a:gd name="T67" fmla="*/ 980 h 1126"/>
                <a:gd name="T68" fmla="*/ 1153 w 1326"/>
                <a:gd name="T69" fmla="*/ 990 h 1126"/>
                <a:gd name="T70" fmla="*/ 1177 w 1326"/>
                <a:gd name="T71" fmla="*/ 1000 h 1126"/>
                <a:gd name="T72" fmla="*/ 1199 w 1326"/>
                <a:gd name="T73" fmla="*/ 1012 h 1126"/>
                <a:gd name="T74" fmla="*/ 1219 w 1326"/>
                <a:gd name="T75" fmla="*/ 1025 h 1126"/>
                <a:gd name="T76" fmla="*/ 1240 w 1326"/>
                <a:gd name="T77" fmla="*/ 1040 h 1126"/>
                <a:gd name="T78" fmla="*/ 1259 w 1326"/>
                <a:gd name="T79" fmla="*/ 1058 h 1126"/>
                <a:gd name="T80" fmla="*/ 1280 w 1326"/>
                <a:gd name="T81" fmla="*/ 1078 h 1126"/>
                <a:gd name="T82" fmla="*/ 1302 w 1326"/>
                <a:gd name="T83" fmla="*/ 1101 h 1126"/>
                <a:gd name="T84" fmla="*/ 1326 w 1326"/>
                <a:gd name="T85" fmla="*/ 112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6" h="1126">
                  <a:moveTo>
                    <a:pt x="0" y="0"/>
                  </a:moveTo>
                  <a:lnTo>
                    <a:pt x="1" y="9"/>
                  </a:lnTo>
                  <a:lnTo>
                    <a:pt x="6" y="35"/>
                  </a:lnTo>
                  <a:lnTo>
                    <a:pt x="15" y="75"/>
                  </a:lnTo>
                  <a:lnTo>
                    <a:pt x="29" y="128"/>
                  </a:lnTo>
                  <a:lnTo>
                    <a:pt x="39" y="158"/>
                  </a:lnTo>
                  <a:lnTo>
                    <a:pt x="49" y="190"/>
                  </a:lnTo>
                  <a:lnTo>
                    <a:pt x="61" y="224"/>
                  </a:lnTo>
                  <a:lnTo>
                    <a:pt x="75" y="261"/>
                  </a:lnTo>
                  <a:lnTo>
                    <a:pt x="90" y="297"/>
                  </a:lnTo>
                  <a:lnTo>
                    <a:pt x="108" y="336"/>
                  </a:lnTo>
                  <a:lnTo>
                    <a:pt x="127" y="376"/>
                  </a:lnTo>
                  <a:lnTo>
                    <a:pt x="149" y="416"/>
                  </a:lnTo>
                  <a:lnTo>
                    <a:pt x="171" y="456"/>
                  </a:lnTo>
                  <a:lnTo>
                    <a:pt x="197" y="497"/>
                  </a:lnTo>
                  <a:lnTo>
                    <a:pt x="224" y="537"/>
                  </a:lnTo>
                  <a:lnTo>
                    <a:pt x="255" y="577"/>
                  </a:lnTo>
                  <a:lnTo>
                    <a:pt x="287" y="616"/>
                  </a:lnTo>
                  <a:lnTo>
                    <a:pt x="323" y="654"/>
                  </a:lnTo>
                  <a:lnTo>
                    <a:pt x="359" y="690"/>
                  </a:lnTo>
                  <a:lnTo>
                    <a:pt x="399" y="726"/>
                  </a:lnTo>
                  <a:lnTo>
                    <a:pt x="443" y="760"/>
                  </a:lnTo>
                  <a:lnTo>
                    <a:pt x="488" y="791"/>
                  </a:lnTo>
                  <a:lnTo>
                    <a:pt x="536" y="820"/>
                  </a:lnTo>
                  <a:lnTo>
                    <a:pt x="588" y="846"/>
                  </a:lnTo>
                  <a:lnTo>
                    <a:pt x="643" y="869"/>
                  </a:lnTo>
                  <a:lnTo>
                    <a:pt x="701" y="889"/>
                  </a:lnTo>
                  <a:lnTo>
                    <a:pt x="762" y="906"/>
                  </a:lnTo>
                  <a:lnTo>
                    <a:pt x="826" y="918"/>
                  </a:lnTo>
                  <a:lnTo>
                    <a:pt x="939" y="938"/>
                  </a:lnTo>
                  <a:lnTo>
                    <a:pt x="1029" y="955"/>
                  </a:lnTo>
                  <a:lnTo>
                    <a:pt x="1066" y="963"/>
                  </a:lnTo>
                  <a:lnTo>
                    <a:pt x="1098" y="971"/>
                  </a:lnTo>
                  <a:lnTo>
                    <a:pt x="1127" y="980"/>
                  </a:lnTo>
                  <a:lnTo>
                    <a:pt x="1153" y="990"/>
                  </a:lnTo>
                  <a:lnTo>
                    <a:pt x="1177" y="1000"/>
                  </a:lnTo>
                  <a:lnTo>
                    <a:pt x="1199" y="1012"/>
                  </a:lnTo>
                  <a:lnTo>
                    <a:pt x="1219" y="1025"/>
                  </a:lnTo>
                  <a:lnTo>
                    <a:pt x="1240" y="1040"/>
                  </a:lnTo>
                  <a:lnTo>
                    <a:pt x="1259" y="1058"/>
                  </a:lnTo>
                  <a:lnTo>
                    <a:pt x="1280" y="1078"/>
                  </a:lnTo>
                  <a:lnTo>
                    <a:pt x="1302" y="1101"/>
                  </a:lnTo>
                  <a:lnTo>
                    <a:pt x="1326" y="1126"/>
                  </a:lnTo>
                </a:path>
              </a:pathLst>
            </a:custGeom>
            <a:noFill/>
            <a:ln w="3175">
              <a:solidFill>
                <a:srgbClr val="72BB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2907"/>
            <p:cNvSpPr>
              <a:spLocks/>
            </p:cNvSpPr>
            <p:nvPr/>
          </p:nvSpPr>
          <p:spPr bwMode="auto">
            <a:xfrm>
              <a:off x="9422055" y="1562058"/>
              <a:ext cx="35927" cy="99110"/>
            </a:xfrm>
            <a:custGeom>
              <a:avLst/>
              <a:gdLst>
                <a:gd name="T0" fmla="*/ 19 w 119"/>
                <a:gd name="T1" fmla="*/ 0 h 323"/>
                <a:gd name="T2" fmla="*/ 42 w 119"/>
                <a:gd name="T3" fmla="*/ 35 h 323"/>
                <a:gd name="T4" fmla="*/ 65 w 119"/>
                <a:gd name="T5" fmla="*/ 71 h 323"/>
                <a:gd name="T6" fmla="*/ 76 w 119"/>
                <a:gd name="T7" fmla="*/ 89 h 323"/>
                <a:gd name="T8" fmla="*/ 85 w 119"/>
                <a:gd name="T9" fmla="*/ 108 h 323"/>
                <a:gd name="T10" fmla="*/ 94 w 119"/>
                <a:gd name="T11" fmla="*/ 127 h 323"/>
                <a:gd name="T12" fmla="*/ 103 w 119"/>
                <a:gd name="T13" fmla="*/ 147 h 323"/>
                <a:gd name="T14" fmla="*/ 109 w 119"/>
                <a:gd name="T15" fmla="*/ 166 h 323"/>
                <a:gd name="T16" fmla="*/ 114 w 119"/>
                <a:gd name="T17" fmla="*/ 187 h 323"/>
                <a:gd name="T18" fmla="*/ 118 w 119"/>
                <a:gd name="T19" fmla="*/ 208 h 323"/>
                <a:gd name="T20" fmla="*/ 119 w 119"/>
                <a:gd name="T21" fmla="*/ 230 h 323"/>
                <a:gd name="T22" fmla="*/ 119 w 119"/>
                <a:gd name="T23" fmla="*/ 241 h 323"/>
                <a:gd name="T24" fmla="*/ 119 w 119"/>
                <a:gd name="T25" fmla="*/ 251 h 323"/>
                <a:gd name="T26" fmla="*/ 118 w 119"/>
                <a:gd name="T27" fmla="*/ 263 h 323"/>
                <a:gd name="T28" fmla="*/ 115 w 119"/>
                <a:gd name="T29" fmla="*/ 274 h 323"/>
                <a:gd name="T30" fmla="*/ 113 w 119"/>
                <a:gd name="T31" fmla="*/ 286 h 323"/>
                <a:gd name="T32" fmla="*/ 110 w 119"/>
                <a:gd name="T33" fmla="*/ 298 h 323"/>
                <a:gd name="T34" fmla="*/ 107 w 119"/>
                <a:gd name="T35" fmla="*/ 311 h 323"/>
                <a:gd name="T36" fmla="*/ 103 w 119"/>
                <a:gd name="T37" fmla="*/ 323 h 323"/>
                <a:gd name="T38" fmla="*/ 83 w 119"/>
                <a:gd name="T39" fmla="*/ 305 h 323"/>
                <a:gd name="T40" fmla="*/ 66 w 119"/>
                <a:gd name="T41" fmla="*/ 287 h 323"/>
                <a:gd name="T42" fmla="*/ 51 w 119"/>
                <a:gd name="T43" fmla="*/ 269 h 323"/>
                <a:gd name="T44" fmla="*/ 38 w 119"/>
                <a:gd name="T45" fmla="*/ 250 h 323"/>
                <a:gd name="T46" fmla="*/ 27 w 119"/>
                <a:gd name="T47" fmla="*/ 231 h 323"/>
                <a:gd name="T48" fmla="*/ 18 w 119"/>
                <a:gd name="T49" fmla="*/ 212 h 323"/>
                <a:gd name="T50" fmla="*/ 11 w 119"/>
                <a:gd name="T51" fmla="*/ 191 h 323"/>
                <a:gd name="T52" fmla="*/ 6 w 119"/>
                <a:gd name="T53" fmla="*/ 170 h 323"/>
                <a:gd name="T54" fmla="*/ 2 w 119"/>
                <a:gd name="T55" fmla="*/ 150 h 323"/>
                <a:gd name="T56" fmla="*/ 1 w 119"/>
                <a:gd name="T57" fmla="*/ 129 h 323"/>
                <a:gd name="T58" fmla="*/ 0 w 119"/>
                <a:gd name="T59" fmla="*/ 108 h 323"/>
                <a:gd name="T60" fmla="*/ 1 w 119"/>
                <a:gd name="T61" fmla="*/ 86 h 323"/>
                <a:gd name="T62" fmla="*/ 4 w 119"/>
                <a:gd name="T63" fmla="*/ 65 h 323"/>
                <a:gd name="T64" fmla="*/ 7 w 119"/>
                <a:gd name="T65" fmla="*/ 43 h 323"/>
                <a:gd name="T66" fmla="*/ 13 w 119"/>
                <a:gd name="T67" fmla="*/ 21 h 323"/>
                <a:gd name="T68" fmla="*/ 19 w 119"/>
                <a:gd name="T6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323">
                  <a:moveTo>
                    <a:pt x="19" y="0"/>
                  </a:moveTo>
                  <a:lnTo>
                    <a:pt x="42" y="35"/>
                  </a:lnTo>
                  <a:lnTo>
                    <a:pt x="65" y="71"/>
                  </a:lnTo>
                  <a:lnTo>
                    <a:pt x="76" y="89"/>
                  </a:lnTo>
                  <a:lnTo>
                    <a:pt x="85" y="108"/>
                  </a:lnTo>
                  <a:lnTo>
                    <a:pt x="94" y="127"/>
                  </a:lnTo>
                  <a:lnTo>
                    <a:pt x="103" y="147"/>
                  </a:lnTo>
                  <a:lnTo>
                    <a:pt x="109" y="166"/>
                  </a:lnTo>
                  <a:lnTo>
                    <a:pt x="114" y="187"/>
                  </a:lnTo>
                  <a:lnTo>
                    <a:pt x="118" y="208"/>
                  </a:lnTo>
                  <a:lnTo>
                    <a:pt x="119" y="230"/>
                  </a:lnTo>
                  <a:lnTo>
                    <a:pt x="119" y="241"/>
                  </a:lnTo>
                  <a:lnTo>
                    <a:pt x="119" y="251"/>
                  </a:lnTo>
                  <a:lnTo>
                    <a:pt x="118" y="263"/>
                  </a:lnTo>
                  <a:lnTo>
                    <a:pt x="115" y="274"/>
                  </a:lnTo>
                  <a:lnTo>
                    <a:pt x="113" y="286"/>
                  </a:lnTo>
                  <a:lnTo>
                    <a:pt x="110" y="298"/>
                  </a:lnTo>
                  <a:lnTo>
                    <a:pt x="107" y="311"/>
                  </a:lnTo>
                  <a:lnTo>
                    <a:pt x="103" y="323"/>
                  </a:lnTo>
                  <a:lnTo>
                    <a:pt x="83" y="305"/>
                  </a:lnTo>
                  <a:lnTo>
                    <a:pt x="66" y="287"/>
                  </a:lnTo>
                  <a:lnTo>
                    <a:pt x="51" y="269"/>
                  </a:lnTo>
                  <a:lnTo>
                    <a:pt x="38" y="250"/>
                  </a:lnTo>
                  <a:lnTo>
                    <a:pt x="27" y="231"/>
                  </a:lnTo>
                  <a:lnTo>
                    <a:pt x="18" y="212"/>
                  </a:lnTo>
                  <a:lnTo>
                    <a:pt x="11" y="191"/>
                  </a:lnTo>
                  <a:lnTo>
                    <a:pt x="6" y="170"/>
                  </a:lnTo>
                  <a:lnTo>
                    <a:pt x="2" y="150"/>
                  </a:lnTo>
                  <a:lnTo>
                    <a:pt x="1" y="129"/>
                  </a:lnTo>
                  <a:lnTo>
                    <a:pt x="0" y="108"/>
                  </a:lnTo>
                  <a:lnTo>
                    <a:pt x="1" y="86"/>
                  </a:lnTo>
                  <a:lnTo>
                    <a:pt x="4" y="65"/>
                  </a:lnTo>
                  <a:lnTo>
                    <a:pt x="7" y="43"/>
                  </a:lnTo>
                  <a:lnTo>
                    <a:pt x="13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2908"/>
            <p:cNvSpPr>
              <a:spLocks/>
            </p:cNvSpPr>
            <p:nvPr/>
          </p:nvSpPr>
          <p:spPr bwMode="auto">
            <a:xfrm>
              <a:off x="9363828" y="1657451"/>
              <a:ext cx="85482" cy="40883"/>
            </a:xfrm>
            <a:custGeom>
              <a:avLst/>
              <a:gdLst>
                <a:gd name="T0" fmla="*/ 0 w 274"/>
                <a:gd name="T1" fmla="*/ 129 h 132"/>
                <a:gd name="T2" fmla="*/ 28 w 274"/>
                <a:gd name="T3" fmla="*/ 103 h 132"/>
                <a:gd name="T4" fmla="*/ 56 w 274"/>
                <a:gd name="T5" fmla="*/ 77 h 132"/>
                <a:gd name="T6" fmla="*/ 70 w 274"/>
                <a:gd name="T7" fmla="*/ 66 h 132"/>
                <a:gd name="T8" fmla="*/ 85 w 274"/>
                <a:gd name="T9" fmla="*/ 54 h 132"/>
                <a:gd name="T10" fmla="*/ 102 w 274"/>
                <a:gd name="T11" fmla="*/ 43 h 132"/>
                <a:gd name="T12" fmla="*/ 117 w 274"/>
                <a:gd name="T13" fmla="*/ 32 h 132"/>
                <a:gd name="T14" fmla="*/ 134 w 274"/>
                <a:gd name="T15" fmla="*/ 23 h 132"/>
                <a:gd name="T16" fmla="*/ 151 w 274"/>
                <a:gd name="T17" fmla="*/ 15 h 132"/>
                <a:gd name="T18" fmla="*/ 170 w 274"/>
                <a:gd name="T19" fmla="*/ 8 h 132"/>
                <a:gd name="T20" fmla="*/ 188 w 274"/>
                <a:gd name="T21" fmla="*/ 4 h 132"/>
                <a:gd name="T22" fmla="*/ 209 w 274"/>
                <a:gd name="T23" fmla="*/ 1 h 132"/>
                <a:gd name="T24" fmla="*/ 229 w 274"/>
                <a:gd name="T25" fmla="*/ 0 h 132"/>
                <a:gd name="T26" fmla="*/ 240 w 274"/>
                <a:gd name="T27" fmla="*/ 0 h 132"/>
                <a:gd name="T28" fmla="*/ 251 w 274"/>
                <a:gd name="T29" fmla="*/ 1 h 132"/>
                <a:gd name="T30" fmla="*/ 263 w 274"/>
                <a:gd name="T31" fmla="*/ 2 h 132"/>
                <a:gd name="T32" fmla="*/ 274 w 274"/>
                <a:gd name="T33" fmla="*/ 4 h 132"/>
                <a:gd name="T34" fmla="*/ 262 w 274"/>
                <a:gd name="T35" fmla="*/ 24 h 132"/>
                <a:gd name="T36" fmla="*/ 249 w 274"/>
                <a:gd name="T37" fmla="*/ 42 h 132"/>
                <a:gd name="T38" fmla="*/ 235 w 274"/>
                <a:gd name="T39" fmla="*/ 58 h 132"/>
                <a:gd name="T40" fmla="*/ 219 w 274"/>
                <a:gd name="T41" fmla="*/ 73 h 132"/>
                <a:gd name="T42" fmla="*/ 204 w 274"/>
                <a:gd name="T43" fmla="*/ 86 h 132"/>
                <a:gd name="T44" fmla="*/ 188 w 274"/>
                <a:gd name="T45" fmla="*/ 97 h 132"/>
                <a:gd name="T46" fmla="*/ 171 w 274"/>
                <a:gd name="T47" fmla="*/ 105 h 132"/>
                <a:gd name="T48" fmla="*/ 154 w 274"/>
                <a:gd name="T49" fmla="*/ 114 h 132"/>
                <a:gd name="T50" fmla="*/ 136 w 274"/>
                <a:gd name="T51" fmla="*/ 121 h 132"/>
                <a:gd name="T52" fmla="*/ 118 w 274"/>
                <a:gd name="T53" fmla="*/ 125 h 132"/>
                <a:gd name="T54" fmla="*/ 100 w 274"/>
                <a:gd name="T55" fmla="*/ 129 h 132"/>
                <a:gd name="T56" fmla="*/ 80 w 274"/>
                <a:gd name="T57" fmla="*/ 131 h 132"/>
                <a:gd name="T58" fmla="*/ 61 w 274"/>
                <a:gd name="T59" fmla="*/ 132 h 132"/>
                <a:gd name="T60" fmla="*/ 40 w 274"/>
                <a:gd name="T61" fmla="*/ 132 h 132"/>
                <a:gd name="T62" fmla="*/ 21 w 274"/>
                <a:gd name="T63" fmla="*/ 131 h 132"/>
                <a:gd name="T64" fmla="*/ 0 w 274"/>
                <a:gd name="T65" fmla="*/ 1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4" h="132">
                  <a:moveTo>
                    <a:pt x="0" y="129"/>
                  </a:moveTo>
                  <a:lnTo>
                    <a:pt x="28" y="103"/>
                  </a:lnTo>
                  <a:lnTo>
                    <a:pt x="56" y="77"/>
                  </a:lnTo>
                  <a:lnTo>
                    <a:pt x="70" y="66"/>
                  </a:lnTo>
                  <a:lnTo>
                    <a:pt x="85" y="54"/>
                  </a:lnTo>
                  <a:lnTo>
                    <a:pt x="102" y="43"/>
                  </a:lnTo>
                  <a:lnTo>
                    <a:pt x="117" y="32"/>
                  </a:lnTo>
                  <a:lnTo>
                    <a:pt x="134" y="23"/>
                  </a:lnTo>
                  <a:lnTo>
                    <a:pt x="151" y="15"/>
                  </a:lnTo>
                  <a:lnTo>
                    <a:pt x="170" y="8"/>
                  </a:lnTo>
                  <a:lnTo>
                    <a:pt x="188" y="4"/>
                  </a:lnTo>
                  <a:lnTo>
                    <a:pt x="209" y="1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1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62" y="24"/>
                  </a:lnTo>
                  <a:lnTo>
                    <a:pt x="249" y="42"/>
                  </a:lnTo>
                  <a:lnTo>
                    <a:pt x="235" y="58"/>
                  </a:lnTo>
                  <a:lnTo>
                    <a:pt x="219" y="73"/>
                  </a:lnTo>
                  <a:lnTo>
                    <a:pt x="204" y="86"/>
                  </a:lnTo>
                  <a:lnTo>
                    <a:pt x="188" y="97"/>
                  </a:lnTo>
                  <a:lnTo>
                    <a:pt x="171" y="105"/>
                  </a:lnTo>
                  <a:lnTo>
                    <a:pt x="154" y="114"/>
                  </a:lnTo>
                  <a:lnTo>
                    <a:pt x="136" y="121"/>
                  </a:lnTo>
                  <a:lnTo>
                    <a:pt x="118" y="125"/>
                  </a:lnTo>
                  <a:lnTo>
                    <a:pt x="100" y="129"/>
                  </a:lnTo>
                  <a:lnTo>
                    <a:pt x="80" y="131"/>
                  </a:lnTo>
                  <a:lnTo>
                    <a:pt x="61" y="132"/>
                  </a:lnTo>
                  <a:lnTo>
                    <a:pt x="40" y="132"/>
                  </a:lnTo>
                  <a:lnTo>
                    <a:pt x="21" y="131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2909"/>
            <p:cNvSpPr>
              <a:spLocks/>
            </p:cNvSpPr>
            <p:nvPr/>
          </p:nvSpPr>
          <p:spPr bwMode="auto">
            <a:xfrm>
              <a:off x="9291974" y="1633913"/>
              <a:ext cx="89199" cy="37166"/>
            </a:xfrm>
            <a:custGeom>
              <a:avLst/>
              <a:gdLst>
                <a:gd name="T0" fmla="*/ 0 w 289"/>
                <a:gd name="T1" fmla="*/ 105 h 119"/>
                <a:gd name="T2" fmla="*/ 30 w 289"/>
                <a:gd name="T3" fmla="*/ 80 h 119"/>
                <a:gd name="T4" fmla="*/ 60 w 289"/>
                <a:gd name="T5" fmla="*/ 56 h 119"/>
                <a:gd name="T6" fmla="*/ 76 w 289"/>
                <a:gd name="T7" fmla="*/ 44 h 119"/>
                <a:gd name="T8" fmla="*/ 93 w 289"/>
                <a:gd name="T9" fmla="*/ 35 h 119"/>
                <a:gd name="T10" fmla="*/ 109 w 289"/>
                <a:gd name="T11" fmla="*/ 25 h 119"/>
                <a:gd name="T12" fmla="*/ 126 w 289"/>
                <a:gd name="T13" fmla="*/ 16 h 119"/>
                <a:gd name="T14" fmla="*/ 145 w 289"/>
                <a:gd name="T15" fmla="*/ 10 h 119"/>
                <a:gd name="T16" fmla="*/ 163 w 289"/>
                <a:gd name="T17" fmla="*/ 4 h 119"/>
                <a:gd name="T18" fmla="*/ 181 w 289"/>
                <a:gd name="T19" fmla="*/ 1 h 119"/>
                <a:gd name="T20" fmla="*/ 202 w 289"/>
                <a:gd name="T21" fmla="*/ 0 h 119"/>
                <a:gd name="T22" fmla="*/ 211 w 289"/>
                <a:gd name="T23" fmla="*/ 0 h 119"/>
                <a:gd name="T24" fmla="*/ 222 w 289"/>
                <a:gd name="T25" fmla="*/ 1 h 119"/>
                <a:gd name="T26" fmla="*/ 233 w 289"/>
                <a:gd name="T27" fmla="*/ 2 h 119"/>
                <a:gd name="T28" fmla="*/ 244 w 289"/>
                <a:gd name="T29" fmla="*/ 4 h 119"/>
                <a:gd name="T30" fmla="*/ 255 w 289"/>
                <a:gd name="T31" fmla="*/ 7 h 119"/>
                <a:gd name="T32" fmla="*/ 265 w 289"/>
                <a:gd name="T33" fmla="*/ 10 h 119"/>
                <a:gd name="T34" fmla="*/ 277 w 289"/>
                <a:gd name="T35" fmla="*/ 14 h 119"/>
                <a:gd name="T36" fmla="*/ 289 w 289"/>
                <a:gd name="T37" fmla="*/ 18 h 119"/>
                <a:gd name="T38" fmla="*/ 274 w 289"/>
                <a:gd name="T39" fmla="*/ 38 h 119"/>
                <a:gd name="T40" fmla="*/ 259 w 289"/>
                <a:gd name="T41" fmla="*/ 55 h 119"/>
                <a:gd name="T42" fmla="*/ 244 w 289"/>
                <a:gd name="T43" fmla="*/ 69 h 119"/>
                <a:gd name="T44" fmla="*/ 227 w 289"/>
                <a:gd name="T45" fmla="*/ 82 h 119"/>
                <a:gd name="T46" fmla="*/ 210 w 289"/>
                <a:gd name="T47" fmla="*/ 93 h 119"/>
                <a:gd name="T48" fmla="*/ 192 w 289"/>
                <a:gd name="T49" fmla="*/ 102 h 119"/>
                <a:gd name="T50" fmla="*/ 175 w 289"/>
                <a:gd name="T51" fmla="*/ 108 h 119"/>
                <a:gd name="T52" fmla="*/ 156 w 289"/>
                <a:gd name="T53" fmla="*/ 114 h 119"/>
                <a:gd name="T54" fmla="*/ 137 w 289"/>
                <a:gd name="T55" fmla="*/ 117 h 119"/>
                <a:gd name="T56" fmla="*/ 119 w 289"/>
                <a:gd name="T57" fmla="*/ 119 h 119"/>
                <a:gd name="T58" fmla="*/ 99 w 289"/>
                <a:gd name="T59" fmla="*/ 119 h 119"/>
                <a:gd name="T60" fmla="*/ 80 w 289"/>
                <a:gd name="T61" fmla="*/ 119 h 119"/>
                <a:gd name="T62" fmla="*/ 59 w 289"/>
                <a:gd name="T63" fmla="*/ 117 h 119"/>
                <a:gd name="T64" fmla="*/ 40 w 289"/>
                <a:gd name="T65" fmla="*/ 114 h 119"/>
                <a:gd name="T66" fmla="*/ 20 w 289"/>
                <a:gd name="T67" fmla="*/ 109 h 119"/>
                <a:gd name="T68" fmla="*/ 0 w 289"/>
                <a:gd name="T69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9" h="119">
                  <a:moveTo>
                    <a:pt x="0" y="105"/>
                  </a:moveTo>
                  <a:lnTo>
                    <a:pt x="30" y="80"/>
                  </a:lnTo>
                  <a:lnTo>
                    <a:pt x="60" y="56"/>
                  </a:lnTo>
                  <a:lnTo>
                    <a:pt x="76" y="44"/>
                  </a:lnTo>
                  <a:lnTo>
                    <a:pt x="93" y="35"/>
                  </a:lnTo>
                  <a:lnTo>
                    <a:pt x="109" y="25"/>
                  </a:lnTo>
                  <a:lnTo>
                    <a:pt x="126" y="16"/>
                  </a:lnTo>
                  <a:lnTo>
                    <a:pt x="145" y="10"/>
                  </a:lnTo>
                  <a:lnTo>
                    <a:pt x="163" y="4"/>
                  </a:lnTo>
                  <a:lnTo>
                    <a:pt x="181" y="1"/>
                  </a:lnTo>
                  <a:lnTo>
                    <a:pt x="202" y="0"/>
                  </a:lnTo>
                  <a:lnTo>
                    <a:pt x="211" y="0"/>
                  </a:lnTo>
                  <a:lnTo>
                    <a:pt x="222" y="1"/>
                  </a:lnTo>
                  <a:lnTo>
                    <a:pt x="233" y="2"/>
                  </a:lnTo>
                  <a:lnTo>
                    <a:pt x="244" y="4"/>
                  </a:lnTo>
                  <a:lnTo>
                    <a:pt x="255" y="7"/>
                  </a:lnTo>
                  <a:lnTo>
                    <a:pt x="265" y="10"/>
                  </a:lnTo>
                  <a:lnTo>
                    <a:pt x="277" y="14"/>
                  </a:lnTo>
                  <a:lnTo>
                    <a:pt x="289" y="18"/>
                  </a:lnTo>
                  <a:lnTo>
                    <a:pt x="274" y="38"/>
                  </a:lnTo>
                  <a:lnTo>
                    <a:pt x="259" y="55"/>
                  </a:lnTo>
                  <a:lnTo>
                    <a:pt x="244" y="69"/>
                  </a:lnTo>
                  <a:lnTo>
                    <a:pt x="227" y="82"/>
                  </a:lnTo>
                  <a:lnTo>
                    <a:pt x="210" y="93"/>
                  </a:lnTo>
                  <a:lnTo>
                    <a:pt x="192" y="102"/>
                  </a:lnTo>
                  <a:lnTo>
                    <a:pt x="175" y="108"/>
                  </a:lnTo>
                  <a:lnTo>
                    <a:pt x="156" y="114"/>
                  </a:lnTo>
                  <a:lnTo>
                    <a:pt x="137" y="117"/>
                  </a:lnTo>
                  <a:lnTo>
                    <a:pt x="119" y="119"/>
                  </a:lnTo>
                  <a:lnTo>
                    <a:pt x="99" y="119"/>
                  </a:lnTo>
                  <a:lnTo>
                    <a:pt x="80" y="119"/>
                  </a:lnTo>
                  <a:lnTo>
                    <a:pt x="59" y="117"/>
                  </a:lnTo>
                  <a:lnTo>
                    <a:pt x="40" y="114"/>
                  </a:lnTo>
                  <a:lnTo>
                    <a:pt x="20" y="10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2910"/>
            <p:cNvSpPr>
              <a:spLocks/>
            </p:cNvSpPr>
            <p:nvPr/>
          </p:nvSpPr>
          <p:spPr bwMode="auto">
            <a:xfrm>
              <a:off x="9366306" y="1552147"/>
              <a:ext cx="33450" cy="91677"/>
            </a:xfrm>
            <a:custGeom>
              <a:avLst/>
              <a:gdLst>
                <a:gd name="T0" fmla="*/ 24 w 106"/>
                <a:gd name="T1" fmla="*/ 0 h 296"/>
                <a:gd name="T2" fmla="*/ 15 w 106"/>
                <a:gd name="T3" fmla="*/ 37 h 296"/>
                <a:gd name="T4" fmla="*/ 6 w 106"/>
                <a:gd name="T5" fmla="*/ 75 h 296"/>
                <a:gd name="T6" fmla="*/ 4 w 106"/>
                <a:gd name="T7" fmla="*/ 94 h 296"/>
                <a:gd name="T8" fmla="*/ 1 w 106"/>
                <a:gd name="T9" fmla="*/ 114 h 296"/>
                <a:gd name="T10" fmla="*/ 0 w 106"/>
                <a:gd name="T11" fmla="*/ 133 h 296"/>
                <a:gd name="T12" fmla="*/ 1 w 106"/>
                <a:gd name="T13" fmla="*/ 152 h 296"/>
                <a:gd name="T14" fmla="*/ 2 w 106"/>
                <a:gd name="T15" fmla="*/ 171 h 296"/>
                <a:gd name="T16" fmla="*/ 6 w 106"/>
                <a:gd name="T17" fmla="*/ 189 h 296"/>
                <a:gd name="T18" fmla="*/ 11 w 106"/>
                <a:gd name="T19" fmla="*/ 208 h 296"/>
                <a:gd name="T20" fmla="*/ 18 w 106"/>
                <a:gd name="T21" fmla="*/ 226 h 296"/>
                <a:gd name="T22" fmla="*/ 24 w 106"/>
                <a:gd name="T23" fmla="*/ 236 h 296"/>
                <a:gd name="T24" fmla="*/ 28 w 106"/>
                <a:gd name="T25" fmla="*/ 245 h 296"/>
                <a:gd name="T26" fmla="*/ 34 w 106"/>
                <a:gd name="T27" fmla="*/ 253 h 296"/>
                <a:gd name="T28" fmla="*/ 41 w 106"/>
                <a:gd name="T29" fmla="*/ 263 h 296"/>
                <a:gd name="T30" fmla="*/ 47 w 106"/>
                <a:gd name="T31" fmla="*/ 272 h 296"/>
                <a:gd name="T32" fmla="*/ 56 w 106"/>
                <a:gd name="T33" fmla="*/ 280 h 296"/>
                <a:gd name="T34" fmla="*/ 65 w 106"/>
                <a:gd name="T35" fmla="*/ 289 h 296"/>
                <a:gd name="T36" fmla="*/ 73 w 106"/>
                <a:gd name="T37" fmla="*/ 296 h 296"/>
                <a:gd name="T38" fmla="*/ 85 w 106"/>
                <a:gd name="T39" fmla="*/ 276 h 296"/>
                <a:gd name="T40" fmla="*/ 93 w 106"/>
                <a:gd name="T41" fmla="*/ 254 h 296"/>
                <a:gd name="T42" fmla="*/ 99 w 106"/>
                <a:gd name="T43" fmla="*/ 234 h 296"/>
                <a:gd name="T44" fmla="*/ 103 w 106"/>
                <a:gd name="T45" fmla="*/ 213 h 296"/>
                <a:gd name="T46" fmla="*/ 106 w 106"/>
                <a:gd name="T47" fmla="*/ 194 h 296"/>
                <a:gd name="T48" fmla="*/ 106 w 106"/>
                <a:gd name="T49" fmla="*/ 174 h 296"/>
                <a:gd name="T50" fmla="*/ 103 w 106"/>
                <a:gd name="T51" fmla="*/ 155 h 296"/>
                <a:gd name="T52" fmla="*/ 100 w 106"/>
                <a:gd name="T53" fmla="*/ 137 h 296"/>
                <a:gd name="T54" fmla="*/ 95 w 106"/>
                <a:gd name="T55" fmla="*/ 118 h 296"/>
                <a:gd name="T56" fmla="*/ 88 w 106"/>
                <a:gd name="T57" fmla="*/ 100 h 296"/>
                <a:gd name="T58" fmla="*/ 81 w 106"/>
                <a:gd name="T59" fmla="*/ 83 h 296"/>
                <a:gd name="T60" fmla="*/ 71 w 106"/>
                <a:gd name="T61" fmla="*/ 65 h 296"/>
                <a:gd name="T62" fmla="*/ 60 w 106"/>
                <a:gd name="T63" fmla="*/ 48 h 296"/>
                <a:gd name="T64" fmla="*/ 49 w 106"/>
                <a:gd name="T65" fmla="*/ 32 h 296"/>
                <a:gd name="T66" fmla="*/ 37 w 106"/>
                <a:gd name="T67" fmla="*/ 16 h 296"/>
                <a:gd name="T68" fmla="*/ 24 w 106"/>
                <a:gd name="T6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6" h="296">
                  <a:moveTo>
                    <a:pt x="24" y="0"/>
                  </a:moveTo>
                  <a:lnTo>
                    <a:pt x="15" y="37"/>
                  </a:lnTo>
                  <a:lnTo>
                    <a:pt x="6" y="75"/>
                  </a:lnTo>
                  <a:lnTo>
                    <a:pt x="4" y="94"/>
                  </a:lnTo>
                  <a:lnTo>
                    <a:pt x="1" y="114"/>
                  </a:lnTo>
                  <a:lnTo>
                    <a:pt x="0" y="133"/>
                  </a:lnTo>
                  <a:lnTo>
                    <a:pt x="1" y="152"/>
                  </a:lnTo>
                  <a:lnTo>
                    <a:pt x="2" y="171"/>
                  </a:lnTo>
                  <a:lnTo>
                    <a:pt x="6" y="189"/>
                  </a:lnTo>
                  <a:lnTo>
                    <a:pt x="11" y="208"/>
                  </a:lnTo>
                  <a:lnTo>
                    <a:pt x="18" y="226"/>
                  </a:lnTo>
                  <a:lnTo>
                    <a:pt x="24" y="236"/>
                  </a:lnTo>
                  <a:lnTo>
                    <a:pt x="28" y="245"/>
                  </a:lnTo>
                  <a:lnTo>
                    <a:pt x="34" y="253"/>
                  </a:lnTo>
                  <a:lnTo>
                    <a:pt x="41" y="263"/>
                  </a:lnTo>
                  <a:lnTo>
                    <a:pt x="47" y="272"/>
                  </a:lnTo>
                  <a:lnTo>
                    <a:pt x="56" y="280"/>
                  </a:lnTo>
                  <a:lnTo>
                    <a:pt x="65" y="289"/>
                  </a:lnTo>
                  <a:lnTo>
                    <a:pt x="73" y="296"/>
                  </a:lnTo>
                  <a:lnTo>
                    <a:pt x="85" y="276"/>
                  </a:lnTo>
                  <a:lnTo>
                    <a:pt x="93" y="254"/>
                  </a:lnTo>
                  <a:lnTo>
                    <a:pt x="99" y="234"/>
                  </a:lnTo>
                  <a:lnTo>
                    <a:pt x="103" y="213"/>
                  </a:lnTo>
                  <a:lnTo>
                    <a:pt x="106" y="194"/>
                  </a:lnTo>
                  <a:lnTo>
                    <a:pt x="106" y="174"/>
                  </a:lnTo>
                  <a:lnTo>
                    <a:pt x="103" y="155"/>
                  </a:lnTo>
                  <a:lnTo>
                    <a:pt x="100" y="137"/>
                  </a:lnTo>
                  <a:lnTo>
                    <a:pt x="95" y="118"/>
                  </a:lnTo>
                  <a:lnTo>
                    <a:pt x="88" y="100"/>
                  </a:lnTo>
                  <a:lnTo>
                    <a:pt x="81" y="83"/>
                  </a:lnTo>
                  <a:lnTo>
                    <a:pt x="71" y="65"/>
                  </a:lnTo>
                  <a:lnTo>
                    <a:pt x="60" y="48"/>
                  </a:lnTo>
                  <a:lnTo>
                    <a:pt x="49" y="32"/>
                  </a:lnTo>
                  <a:lnTo>
                    <a:pt x="37" y="1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2911"/>
            <p:cNvSpPr>
              <a:spLocks/>
            </p:cNvSpPr>
            <p:nvPr/>
          </p:nvSpPr>
          <p:spPr bwMode="auto">
            <a:xfrm>
              <a:off x="9239941" y="1591791"/>
              <a:ext cx="85482" cy="29733"/>
            </a:xfrm>
            <a:custGeom>
              <a:avLst/>
              <a:gdLst>
                <a:gd name="T0" fmla="*/ 0 w 277"/>
                <a:gd name="T1" fmla="*/ 26 h 96"/>
                <a:gd name="T2" fmla="*/ 34 w 277"/>
                <a:gd name="T3" fmla="*/ 16 h 96"/>
                <a:gd name="T4" fmla="*/ 70 w 277"/>
                <a:gd name="T5" fmla="*/ 8 h 96"/>
                <a:gd name="T6" fmla="*/ 87 w 277"/>
                <a:gd name="T7" fmla="*/ 4 h 96"/>
                <a:gd name="T8" fmla="*/ 105 w 277"/>
                <a:gd name="T9" fmla="*/ 2 h 96"/>
                <a:gd name="T10" fmla="*/ 122 w 277"/>
                <a:gd name="T11" fmla="*/ 0 h 96"/>
                <a:gd name="T12" fmla="*/ 140 w 277"/>
                <a:gd name="T13" fmla="*/ 0 h 96"/>
                <a:gd name="T14" fmla="*/ 158 w 277"/>
                <a:gd name="T15" fmla="*/ 1 h 96"/>
                <a:gd name="T16" fmla="*/ 175 w 277"/>
                <a:gd name="T17" fmla="*/ 3 h 96"/>
                <a:gd name="T18" fmla="*/ 193 w 277"/>
                <a:gd name="T19" fmla="*/ 8 h 96"/>
                <a:gd name="T20" fmla="*/ 210 w 277"/>
                <a:gd name="T21" fmla="*/ 14 h 96"/>
                <a:gd name="T22" fmla="*/ 227 w 277"/>
                <a:gd name="T23" fmla="*/ 23 h 96"/>
                <a:gd name="T24" fmla="*/ 243 w 277"/>
                <a:gd name="T25" fmla="*/ 34 h 96"/>
                <a:gd name="T26" fmla="*/ 252 w 277"/>
                <a:gd name="T27" fmla="*/ 40 h 96"/>
                <a:gd name="T28" fmla="*/ 261 w 277"/>
                <a:gd name="T29" fmla="*/ 48 h 96"/>
                <a:gd name="T30" fmla="*/ 268 w 277"/>
                <a:gd name="T31" fmla="*/ 55 h 96"/>
                <a:gd name="T32" fmla="*/ 277 w 277"/>
                <a:gd name="T33" fmla="*/ 63 h 96"/>
                <a:gd name="T34" fmla="*/ 257 w 277"/>
                <a:gd name="T35" fmla="*/ 74 h 96"/>
                <a:gd name="T36" fmla="*/ 238 w 277"/>
                <a:gd name="T37" fmla="*/ 82 h 96"/>
                <a:gd name="T38" fmla="*/ 219 w 277"/>
                <a:gd name="T39" fmla="*/ 89 h 96"/>
                <a:gd name="T40" fmla="*/ 200 w 277"/>
                <a:gd name="T41" fmla="*/ 93 h 96"/>
                <a:gd name="T42" fmla="*/ 182 w 277"/>
                <a:gd name="T43" fmla="*/ 96 h 96"/>
                <a:gd name="T44" fmla="*/ 163 w 277"/>
                <a:gd name="T45" fmla="*/ 96 h 96"/>
                <a:gd name="T46" fmla="*/ 146 w 277"/>
                <a:gd name="T47" fmla="*/ 95 h 96"/>
                <a:gd name="T48" fmla="*/ 129 w 277"/>
                <a:gd name="T49" fmla="*/ 93 h 96"/>
                <a:gd name="T50" fmla="*/ 112 w 277"/>
                <a:gd name="T51" fmla="*/ 89 h 96"/>
                <a:gd name="T52" fmla="*/ 94 w 277"/>
                <a:gd name="T53" fmla="*/ 83 h 96"/>
                <a:gd name="T54" fmla="*/ 78 w 277"/>
                <a:gd name="T55" fmla="*/ 77 h 96"/>
                <a:gd name="T56" fmla="*/ 62 w 277"/>
                <a:gd name="T57" fmla="*/ 68 h 96"/>
                <a:gd name="T58" fmla="*/ 46 w 277"/>
                <a:gd name="T59" fmla="*/ 60 h 96"/>
                <a:gd name="T60" fmla="*/ 31 w 277"/>
                <a:gd name="T61" fmla="*/ 49 h 96"/>
                <a:gd name="T62" fmla="*/ 14 w 277"/>
                <a:gd name="T63" fmla="*/ 38 h 96"/>
                <a:gd name="T64" fmla="*/ 0 w 277"/>
                <a:gd name="T65" fmla="*/ 2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7" h="96">
                  <a:moveTo>
                    <a:pt x="0" y="26"/>
                  </a:moveTo>
                  <a:lnTo>
                    <a:pt x="34" y="16"/>
                  </a:lnTo>
                  <a:lnTo>
                    <a:pt x="70" y="8"/>
                  </a:lnTo>
                  <a:lnTo>
                    <a:pt x="87" y="4"/>
                  </a:lnTo>
                  <a:lnTo>
                    <a:pt x="105" y="2"/>
                  </a:lnTo>
                  <a:lnTo>
                    <a:pt x="122" y="0"/>
                  </a:lnTo>
                  <a:lnTo>
                    <a:pt x="140" y="0"/>
                  </a:lnTo>
                  <a:lnTo>
                    <a:pt x="158" y="1"/>
                  </a:lnTo>
                  <a:lnTo>
                    <a:pt x="175" y="3"/>
                  </a:lnTo>
                  <a:lnTo>
                    <a:pt x="193" y="8"/>
                  </a:lnTo>
                  <a:lnTo>
                    <a:pt x="210" y="14"/>
                  </a:lnTo>
                  <a:lnTo>
                    <a:pt x="227" y="23"/>
                  </a:lnTo>
                  <a:lnTo>
                    <a:pt x="243" y="34"/>
                  </a:lnTo>
                  <a:lnTo>
                    <a:pt x="252" y="40"/>
                  </a:lnTo>
                  <a:lnTo>
                    <a:pt x="261" y="48"/>
                  </a:lnTo>
                  <a:lnTo>
                    <a:pt x="268" y="55"/>
                  </a:lnTo>
                  <a:lnTo>
                    <a:pt x="277" y="63"/>
                  </a:lnTo>
                  <a:lnTo>
                    <a:pt x="257" y="74"/>
                  </a:lnTo>
                  <a:lnTo>
                    <a:pt x="238" y="82"/>
                  </a:lnTo>
                  <a:lnTo>
                    <a:pt x="219" y="89"/>
                  </a:lnTo>
                  <a:lnTo>
                    <a:pt x="200" y="93"/>
                  </a:lnTo>
                  <a:lnTo>
                    <a:pt x="182" y="96"/>
                  </a:lnTo>
                  <a:lnTo>
                    <a:pt x="163" y="96"/>
                  </a:lnTo>
                  <a:lnTo>
                    <a:pt x="146" y="95"/>
                  </a:lnTo>
                  <a:lnTo>
                    <a:pt x="129" y="93"/>
                  </a:lnTo>
                  <a:lnTo>
                    <a:pt x="112" y="89"/>
                  </a:lnTo>
                  <a:lnTo>
                    <a:pt x="94" y="83"/>
                  </a:lnTo>
                  <a:lnTo>
                    <a:pt x="78" y="77"/>
                  </a:lnTo>
                  <a:lnTo>
                    <a:pt x="62" y="68"/>
                  </a:lnTo>
                  <a:lnTo>
                    <a:pt x="46" y="60"/>
                  </a:lnTo>
                  <a:lnTo>
                    <a:pt x="31" y="49"/>
                  </a:lnTo>
                  <a:lnTo>
                    <a:pt x="14" y="3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2912"/>
            <p:cNvSpPr>
              <a:spLocks/>
            </p:cNvSpPr>
            <p:nvPr/>
          </p:nvSpPr>
          <p:spPr bwMode="auto">
            <a:xfrm>
              <a:off x="9315512" y="1522414"/>
              <a:ext cx="29733" cy="87960"/>
            </a:xfrm>
            <a:custGeom>
              <a:avLst/>
              <a:gdLst>
                <a:gd name="T0" fmla="*/ 57 w 98"/>
                <a:gd name="T1" fmla="*/ 0 h 283"/>
                <a:gd name="T2" fmla="*/ 51 w 98"/>
                <a:gd name="T3" fmla="*/ 15 h 283"/>
                <a:gd name="T4" fmla="*/ 46 w 98"/>
                <a:gd name="T5" fmla="*/ 30 h 283"/>
                <a:gd name="T6" fmla="*/ 39 w 98"/>
                <a:gd name="T7" fmla="*/ 45 h 283"/>
                <a:gd name="T8" fmla="*/ 33 w 98"/>
                <a:gd name="T9" fmla="*/ 61 h 283"/>
                <a:gd name="T10" fmla="*/ 26 w 98"/>
                <a:gd name="T11" fmla="*/ 76 h 283"/>
                <a:gd name="T12" fmla="*/ 19 w 98"/>
                <a:gd name="T13" fmla="*/ 92 h 283"/>
                <a:gd name="T14" fmla="*/ 13 w 98"/>
                <a:gd name="T15" fmla="*/ 108 h 283"/>
                <a:gd name="T16" fmla="*/ 8 w 98"/>
                <a:gd name="T17" fmla="*/ 125 h 283"/>
                <a:gd name="T18" fmla="*/ 4 w 98"/>
                <a:gd name="T19" fmla="*/ 141 h 283"/>
                <a:gd name="T20" fmla="*/ 1 w 98"/>
                <a:gd name="T21" fmla="*/ 159 h 283"/>
                <a:gd name="T22" fmla="*/ 0 w 98"/>
                <a:gd name="T23" fmla="*/ 178 h 283"/>
                <a:gd name="T24" fmla="*/ 1 w 98"/>
                <a:gd name="T25" fmla="*/ 196 h 283"/>
                <a:gd name="T26" fmla="*/ 3 w 98"/>
                <a:gd name="T27" fmla="*/ 206 h 283"/>
                <a:gd name="T28" fmla="*/ 5 w 98"/>
                <a:gd name="T29" fmla="*/ 217 h 283"/>
                <a:gd name="T30" fmla="*/ 7 w 98"/>
                <a:gd name="T31" fmla="*/ 226 h 283"/>
                <a:gd name="T32" fmla="*/ 10 w 98"/>
                <a:gd name="T33" fmla="*/ 237 h 283"/>
                <a:gd name="T34" fmla="*/ 14 w 98"/>
                <a:gd name="T35" fmla="*/ 248 h 283"/>
                <a:gd name="T36" fmla="*/ 20 w 98"/>
                <a:gd name="T37" fmla="*/ 260 h 283"/>
                <a:gd name="T38" fmla="*/ 25 w 98"/>
                <a:gd name="T39" fmla="*/ 271 h 283"/>
                <a:gd name="T40" fmla="*/ 32 w 98"/>
                <a:gd name="T41" fmla="*/ 283 h 283"/>
                <a:gd name="T42" fmla="*/ 40 w 98"/>
                <a:gd name="T43" fmla="*/ 275 h 283"/>
                <a:gd name="T44" fmla="*/ 48 w 98"/>
                <a:gd name="T45" fmla="*/ 267 h 283"/>
                <a:gd name="T46" fmla="*/ 55 w 98"/>
                <a:gd name="T47" fmla="*/ 260 h 283"/>
                <a:gd name="T48" fmla="*/ 62 w 98"/>
                <a:gd name="T49" fmla="*/ 252 h 283"/>
                <a:gd name="T50" fmla="*/ 68 w 98"/>
                <a:gd name="T51" fmla="*/ 244 h 283"/>
                <a:gd name="T52" fmla="*/ 74 w 98"/>
                <a:gd name="T53" fmla="*/ 236 h 283"/>
                <a:gd name="T54" fmla="*/ 78 w 98"/>
                <a:gd name="T55" fmla="*/ 227 h 283"/>
                <a:gd name="T56" fmla="*/ 82 w 98"/>
                <a:gd name="T57" fmla="*/ 219 h 283"/>
                <a:gd name="T58" fmla="*/ 89 w 98"/>
                <a:gd name="T59" fmla="*/ 202 h 283"/>
                <a:gd name="T60" fmla="*/ 94 w 98"/>
                <a:gd name="T61" fmla="*/ 184 h 283"/>
                <a:gd name="T62" fmla="*/ 97 w 98"/>
                <a:gd name="T63" fmla="*/ 166 h 283"/>
                <a:gd name="T64" fmla="*/ 98 w 98"/>
                <a:gd name="T65" fmla="*/ 148 h 283"/>
                <a:gd name="T66" fmla="*/ 98 w 98"/>
                <a:gd name="T67" fmla="*/ 129 h 283"/>
                <a:gd name="T68" fmla="*/ 95 w 98"/>
                <a:gd name="T69" fmla="*/ 111 h 283"/>
                <a:gd name="T70" fmla="*/ 91 w 98"/>
                <a:gd name="T71" fmla="*/ 91 h 283"/>
                <a:gd name="T72" fmla="*/ 87 w 98"/>
                <a:gd name="T73" fmla="*/ 73 h 283"/>
                <a:gd name="T74" fmla="*/ 80 w 98"/>
                <a:gd name="T75" fmla="*/ 55 h 283"/>
                <a:gd name="T76" fmla="*/ 74 w 98"/>
                <a:gd name="T77" fmla="*/ 35 h 283"/>
                <a:gd name="T78" fmla="*/ 65 w 98"/>
                <a:gd name="T79" fmla="*/ 17 h 283"/>
                <a:gd name="T80" fmla="*/ 57 w 98"/>
                <a:gd name="T8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283">
                  <a:moveTo>
                    <a:pt x="57" y="0"/>
                  </a:moveTo>
                  <a:lnTo>
                    <a:pt x="51" y="15"/>
                  </a:lnTo>
                  <a:lnTo>
                    <a:pt x="46" y="30"/>
                  </a:lnTo>
                  <a:lnTo>
                    <a:pt x="39" y="45"/>
                  </a:lnTo>
                  <a:lnTo>
                    <a:pt x="33" y="61"/>
                  </a:lnTo>
                  <a:lnTo>
                    <a:pt x="26" y="76"/>
                  </a:lnTo>
                  <a:lnTo>
                    <a:pt x="19" y="92"/>
                  </a:lnTo>
                  <a:lnTo>
                    <a:pt x="13" y="108"/>
                  </a:lnTo>
                  <a:lnTo>
                    <a:pt x="8" y="125"/>
                  </a:lnTo>
                  <a:lnTo>
                    <a:pt x="4" y="141"/>
                  </a:lnTo>
                  <a:lnTo>
                    <a:pt x="1" y="159"/>
                  </a:lnTo>
                  <a:lnTo>
                    <a:pt x="0" y="178"/>
                  </a:lnTo>
                  <a:lnTo>
                    <a:pt x="1" y="196"/>
                  </a:lnTo>
                  <a:lnTo>
                    <a:pt x="3" y="206"/>
                  </a:lnTo>
                  <a:lnTo>
                    <a:pt x="5" y="217"/>
                  </a:lnTo>
                  <a:lnTo>
                    <a:pt x="7" y="226"/>
                  </a:lnTo>
                  <a:lnTo>
                    <a:pt x="10" y="237"/>
                  </a:lnTo>
                  <a:lnTo>
                    <a:pt x="14" y="248"/>
                  </a:lnTo>
                  <a:lnTo>
                    <a:pt x="20" y="260"/>
                  </a:lnTo>
                  <a:lnTo>
                    <a:pt x="25" y="271"/>
                  </a:lnTo>
                  <a:lnTo>
                    <a:pt x="32" y="283"/>
                  </a:lnTo>
                  <a:lnTo>
                    <a:pt x="40" y="275"/>
                  </a:lnTo>
                  <a:lnTo>
                    <a:pt x="48" y="267"/>
                  </a:lnTo>
                  <a:lnTo>
                    <a:pt x="55" y="260"/>
                  </a:lnTo>
                  <a:lnTo>
                    <a:pt x="62" y="252"/>
                  </a:lnTo>
                  <a:lnTo>
                    <a:pt x="68" y="244"/>
                  </a:lnTo>
                  <a:lnTo>
                    <a:pt x="74" y="236"/>
                  </a:lnTo>
                  <a:lnTo>
                    <a:pt x="78" y="227"/>
                  </a:lnTo>
                  <a:lnTo>
                    <a:pt x="82" y="219"/>
                  </a:lnTo>
                  <a:lnTo>
                    <a:pt x="89" y="202"/>
                  </a:lnTo>
                  <a:lnTo>
                    <a:pt x="94" y="184"/>
                  </a:lnTo>
                  <a:lnTo>
                    <a:pt x="97" y="166"/>
                  </a:lnTo>
                  <a:lnTo>
                    <a:pt x="98" y="148"/>
                  </a:lnTo>
                  <a:lnTo>
                    <a:pt x="98" y="129"/>
                  </a:lnTo>
                  <a:lnTo>
                    <a:pt x="95" y="111"/>
                  </a:lnTo>
                  <a:lnTo>
                    <a:pt x="91" y="91"/>
                  </a:lnTo>
                  <a:lnTo>
                    <a:pt x="87" y="73"/>
                  </a:lnTo>
                  <a:lnTo>
                    <a:pt x="80" y="55"/>
                  </a:lnTo>
                  <a:lnTo>
                    <a:pt x="74" y="35"/>
                  </a:lnTo>
                  <a:lnTo>
                    <a:pt x="65" y="1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2913"/>
            <p:cNvSpPr>
              <a:spLocks/>
            </p:cNvSpPr>
            <p:nvPr/>
          </p:nvSpPr>
          <p:spPr bwMode="auto">
            <a:xfrm>
              <a:off x="9192864" y="1526131"/>
              <a:ext cx="80527" cy="37166"/>
            </a:xfrm>
            <a:custGeom>
              <a:avLst/>
              <a:gdLst>
                <a:gd name="T0" fmla="*/ 0 w 260"/>
                <a:gd name="T1" fmla="*/ 0 h 121"/>
                <a:gd name="T2" fmla="*/ 36 w 260"/>
                <a:gd name="T3" fmla="*/ 0 h 121"/>
                <a:gd name="T4" fmla="*/ 72 w 260"/>
                <a:gd name="T5" fmla="*/ 1 h 121"/>
                <a:gd name="T6" fmla="*/ 91 w 260"/>
                <a:gd name="T7" fmla="*/ 4 h 121"/>
                <a:gd name="T8" fmla="*/ 108 w 260"/>
                <a:gd name="T9" fmla="*/ 6 h 121"/>
                <a:gd name="T10" fmla="*/ 126 w 260"/>
                <a:gd name="T11" fmla="*/ 9 h 121"/>
                <a:gd name="T12" fmla="*/ 144 w 260"/>
                <a:gd name="T13" fmla="*/ 13 h 121"/>
                <a:gd name="T14" fmla="*/ 161 w 260"/>
                <a:gd name="T15" fmla="*/ 19 h 121"/>
                <a:gd name="T16" fmla="*/ 177 w 260"/>
                <a:gd name="T17" fmla="*/ 26 h 121"/>
                <a:gd name="T18" fmla="*/ 192 w 260"/>
                <a:gd name="T19" fmla="*/ 35 h 121"/>
                <a:gd name="T20" fmla="*/ 207 w 260"/>
                <a:gd name="T21" fmla="*/ 46 h 121"/>
                <a:gd name="T22" fmla="*/ 215 w 260"/>
                <a:gd name="T23" fmla="*/ 52 h 121"/>
                <a:gd name="T24" fmla="*/ 223 w 260"/>
                <a:gd name="T25" fmla="*/ 59 h 121"/>
                <a:gd name="T26" fmla="*/ 229 w 260"/>
                <a:gd name="T27" fmla="*/ 66 h 121"/>
                <a:gd name="T28" fmla="*/ 235 w 260"/>
                <a:gd name="T29" fmla="*/ 74 h 121"/>
                <a:gd name="T30" fmla="*/ 242 w 260"/>
                <a:gd name="T31" fmla="*/ 82 h 121"/>
                <a:gd name="T32" fmla="*/ 248 w 260"/>
                <a:gd name="T33" fmla="*/ 92 h 121"/>
                <a:gd name="T34" fmla="*/ 254 w 260"/>
                <a:gd name="T35" fmla="*/ 102 h 121"/>
                <a:gd name="T36" fmla="*/ 260 w 260"/>
                <a:gd name="T37" fmla="*/ 113 h 121"/>
                <a:gd name="T38" fmla="*/ 238 w 260"/>
                <a:gd name="T39" fmla="*/ 117 h 121"/>
                <a:gd name="T40" fmla="*/ 217 w 260"/>
                <a:gd name="T41" fmla="*/ 120 h 121"/>
                <a:gd name="T42" fmla="*/ 197 w 260"/>
                <a:gd name="T43" fmla="*/ 121 h 121"/>
                <a:gd name="T44" fmla="*/ 177 w 260"/>
                <a:gd name="T45" fmla="*/ 121 h 121"/>
                <a:gd name="T46" fmla="*/ 159 w 260"/>
                <a:gd name="T47" fmla="*/ 118 h 121"/>
                <a:gd name="T48" fmla="*/ 140 w 260"/>
                <a:gd name="T49" fmla="*/ 114 h 121"/>
                <a:gd name="T50" fmla="*/ 123 w 260"/>
                <a:gd name="T51" fmla="*/ 108 h 121"/>
                <a:gd name="T52" fmla="*/ 107 w 260"/>
                <a:gd name="T53" fmla="*/ 101 h 121"/>
                <a:gd name="T54" fmla="*/ 92 w 260"/>
                <a:gd name="T55" fmla="*/ 92 h 121"/>
                <a:gd name="T56" fmla="*/ 77 w 260"/>
                <a:gd name="T57" fmla="*/ 81 h 121"/>
                <a:gd name="T58" fmla="*/ 62 w 260"/>
                <a:gd name="T59" fmla="*/ 70 h 121"/>
                <a:gd name="T60" fmla="*/ 49 w 260"/>
                <a:gd name="T61" fmla="*/ 59 h 121"/>
                <a:gd name="T62" fmla="*/ 36 w 260"/>
                <a:gd name="T63" fmla="*/ 45 h 121"/>
                <a:gd name="T64" fmla="*/ 23 w 260"/>
                <a:gd name="T65" fmla="*/ 31 h 121"/>
                <a:gd name="T66" fmla="*/ 11 w 260"/>
                <a:gd name="T67" fmla="*/ 16 h 121"/>
                <a:gd name="T68" fmla="*/ 0 w 260"/>
                <a:gd name="T6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" h="121">
                  <a:moveTo>
                    <a:pt x="0" y="0"/>
                  </a:moveTo>
                  <a:lnTo>
                    <a:pt x="36" y="0"/>
                  </a:lnTo>
                  <a:lnTo>
                    <a:pt x="72" y="1"/>
                  </a:lnTo>
                  <a:lnTo>
                    <a:pt x="91" y="4"/>
                  </a:lnTo>
                  <a:lnTo>
                    <a:pt x="108" y="6"/>
                  </a:lnTo>
                  <a:lnTo>
                    <a:pt x="126" y="9"/>
                  </a:lnTo>
                  <a:lnTo>
                    <a:pt x="144" y="13"/>
                  </a:lnTo>
                  <a:lnTo>
                    <a:pt x="161" y="19"/>
                  </a:lnTo>
                  <a:lnTo>
                    <a:pt x="177" y="26"/>
                  </a:lnTo>
                  <a:lnTo>
                    <a:pt x="192" y="35"/>
                  </a:lnTo>
                  <a:lnTo>
                    <a:pt x="207" y="46"/>
                  </a:lnTo>
                  <a:lnTo>
                    <a:pt x="215" y="52"/>
                  </a:lnTo>
                  <a:lnTo>
                    <a:pt x="223" y="59"/>
                  </a:lnTo>
                  <a:lnTo>
                    <a:pt x="229" y="66"/>
                  </a:lnTo>
                  <a:lnTo>
                    <a:pt x="235" y="74"/>
                  </a:lnTo>
                  <a:lnTo>
                    <a:pt x="242" y="82"/>
                  </a:lnTo>
                  <a:lnTo>
                    <a:pt x="248" y="92"/>
                  </a:lnTo>
                  <a:lnTo>
                    <a:pt x="254" y="102"/>
                  </a:lnTo>
                  <a:lnTo>
                    <a:pt x="260" y="113"/>
                  </a:lnTo>
                  <a:lnTo>
                    <a:pt x="238" y="117"/>
                  </a:lnTo>
                  <a:lnTo>
                    <a:pt x="217" y="120"/>
                  </a:lnTo>
                  <a:lnTo>
                    <a:pt x="197" y="121"/>
                  </a:lnTo>
                  <a:lnTo>
                    <a:pt x="177" y="121"/>
                  </a:lnTo>
                  <a:lnTo>
                    <a:pt x="159" y="118"/>
                  </a:lnTo>
                  <a:lnTo>
                    <a:pt x="140" y="114"/>
                  </a:lnTo>
                  <a:lnTo>
                    <a:pt x="123" y="108"/>
                  </a:lnTo>
                  <a:lnTo>
                    <a:pt x="107" y="101"/>
                  </a:lnTo>
                  <a:lnTo>
                    <a:pt x="92" y="92"/>
                  </a:lnTo>
                  <a:lnTo>
                    <a:pt x="77" y="81"/>
                  </a:lnTo>
                  <a:lnTo>
                    <a:pt x="62" y="70"/>
                  </a:lnTo>
                  <a:lnTo>
                    <a:pt x="49" y="59"/>
                  </a:lnTo>
                  <a:lnTo>
                    <a:pt x="36" y="45"/>
                  </a:lnTo>
                  <a:lnTo>
                    <a:pt x="23" y="31"/>
                  </a:lnTo>
                  <a:lnTo>
                    <a:pt x="11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2914"/>
            <p:cNvSpPr>
              <a:spLocks/>
            </p:cNvSpPr>
            <p:nvPr/>
          </p:nvSpPr>
          <p:spPr bwMode="auto">
            <a:xfrm>
              <a:off x="9269674" y="1469143"/>
              <a:ext cx="39644" cy="90438"/>
            </a:xfrm>
            <a:custGeom>
              <a:avLst/>
              <a:gdLst>
                <a:gd name="T0" fmla="*/ 115 w 126"/>
                <a:gd name="T1" fmla="*/ 0 h 289"/>
                <a:gd name="T2" fmla="*/ 107 w 126"/>
                <a:gd name="T3" fmla="*/ 14 h 289"/>
                <a:gd name="T4" fmla="*/ 96 w 126"/>
                <a:gd name="T5" fmla="*/ 29 h 289"/>
                <a:gd name="T6" fmla="*/ 85 w 126"/>
                <a:gd name="T7" fmla="*/ 43 h 289"/>
                <a:gd name="T8" fmla="*/ 73 w 126"/>
                <a:gd name="T9" fmla="*/ 57 h 289"/>
                <a:gd name="T10" fmla="*/ 61 w 126"/>
                <a:gd name="T11" fmla="*/ 71 h 289"/>
                <a:gd name="T12" fmla="*/ 50 w 126"/>
                <a:gd name="T13" fmla="*/ 86 h 289"/>
                <a:gd name="T14" fmla="*/ 40 w 126"/>
                <a:gd name="T15" fmla="*/ 101 h 289"/>
                <a:gd name="T16" fmla="*/ 29 w 126"/>
                <a:gd name="T17" fmla="*/ 118 h 289"/>
                <a:gd name="T18" fmla="*/ 20 w 126"/>
                <a:gd name="T19" fmla="*/ 134 h 289"/>
                <a:gd name="T20" fmla="*/ 13 w 126"/>
                <a:gd name="T21" fmla="*/ 151 h 289"/>
                <a:gd name="T22" fmla="*/ 9 w 126"/>
                <a:gd name="T23" fmla="*/ 161 h 289"/>
                <a:gd name="T24" fmla="*/ 6 w 126"/>
                <a:gd name="T25" fmla="*/ 170 h 289"/>
                <a:gd name="T26" fmla="*/ 4 w 126"/>
                <a:gd name="T27" fmla="*/ 180 h 289"/>
                <a:gd name="T28" fmla="*/ 2 w 126"/>
                <a:gd name="T29" fmla="*/ 191 h 289"/>
                <a:gd name="T30" fmla="*/ 1 w 126"/>
                <a:gd name="T31" fmla="*/ 202 h 289"/>
                <a:gd name="T32" fmla="*/ 0 w 126"/>
                <a:gd name="T33" fmla="*/ 213 h 289"/>
                <a:gd name="T34" fmla="*/ 0 w 126"/>
                <a:gd name="T35" fmla="*/ 224 h 289"/>
                <a:gd name="T36" fmla="*/ 1 w 126"/>
                <a:gd name="T37" fmla="*/ 236 h 289"/>
                <a:gd name="T38" fmla="*/ 2 w 126"/>
                <a:gd name="T39" fmla="*/ 249 h 289"/>
                <a:gd name="T40" fmla="*/ 3 w 126"/>
                <a:gd name="T41" fmla="*/ 262 h 289"/>
                <a:gd name="T42" fmla="*/ 6 w 126"/>
                <a:gd name="T43" fmla="*/ 275 h 289"/>
                <a:gd name="T44" fmla="*/ 9 w 126"/>
                <a:gd name="T45" fmla="*/ 289 h 289"/>
                <a:gd name="T46" fmla="*/ 20 w 126"/>
                <a:gd name="T47" fmla="*/ 284 h 289"/>
                <a:gd name="T48" fmla="*/ 31 w 126"/>
                <a:gd name="T49" fmla="*/ 278 h 289"/>
                <a:gd name="T50" fmla="*/ 41 w 126"/>
                <a:gd name="T51" fmla="*/ 273 h 289"/>
                <a:gd name="T52" fmla="*/ 50 w 126"/>
                <a:gd name="T53" fmla="*/ 267 h 289"/>
                <a:gd name="T54" fmla="*/ 59 w 126"/>
                <a:gd name="T55" fmla="*/ 259 h 289"/>
                <a:gd name="T56" fmla="*/ 67 w 126"/>
                <a:gd name="T57" fmla="*/ 253 h 289"/>
                <a:gd name="T58" fmla="*/ 74 w 126"/>
                <a:gd name="T59" fmla="*/ 245 h 289"/>
                <a:gd name="T60" fmla="*/ 81 w 126"/>
                <a:gd name="T61" fmla="*/ 237 h 289"/>
                <a:gd name="T62" fmla="*/ 87 w 126"/>
                <a:gd name="T63" fmla="*/ 229 h 289"/>
                <a:gd name="T64" fmla="*/ 92 w 126"/>
                <a:gd name="T65" fmla="*/ 221 h 289"/>
                <a:gd name="T66" fmla="*/ 98 w 126"/>
                <a:gd name="T67" fmla="*/ 213 h 289"/>
                <a:gd name="T68" fmla="*/ 103 w 126"/>
                <a:gd name="T69" fmla="*/ 204 h 289"/>
                <a:gd name="T70" fmla="*/ 111 w 126"/>
                <a:gd name="T71" fmla="*/ 186 h 289"/>
                <a:gd name="T72" fmla="*/ 117 w 126"/>
                <a:gd name="T73" fmla="*/ 167 h 289"/>
                <a:gd name="T74" fmla="*/ 122 w 126"/>
                <a:gd name="T75" fmla="*/ 147 h 289"/>
                <a:gd name="T76" fmla="*/ 125 w 126"/>
                <a:gd name="T77" fmla="*/ 127 h 289"/>
                <a:gd name="T78" fmla="*/ 126 w 126"/>
                <a:gd name="T79" fmla="*/ 106 h 289"/>
                <a:gd name="T80" fmla="*/ 126 w 126"/>
                <a:gd name="T81" fmla="*/ 85 h 289"/>
                <a:gd name="T82" fmla="*/ 125 w 126"/>
                <a:gd name="T83" fmla="*/ 64 h 289"/>
                <a:gd name="T84" fmla="*/ 123 w 126"/>
                <a:gd name="T85" fmla="*/ 42 h 289"/>
                <a:gd name="T86" fmla="*/ 119 w 126"/>
                <a:gd name="T87" fmla="*/ 20 h 289"/>
                <a:gd name="T88" fmla="*/ 115 w 126"/>
                <a:gd name="T8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289">
                  <a:moveTo>
                    <a:pt x="115" y="0"/>
                  </a:moveTo>
                  <a:lnTo>
                    <a:pt x="107" y="14"/>
                  </a:lnTo>
                  <a:lnTo>
                    <a:pt x="96" y="29"/>
                  </a:lnTo>
                  <a:lnTo>
                    <a:pt x="85" y="43"/>
                  </a:lnTo>
                  <a:lnTo>
                    <a:pt x="73" y="57"/>
                  </a:lnTo>
                  <a:lnTo>
                    <a:pt x="61" y="71"/>
                  </a:lnTo>
                  <a:lnTo>
                    <a:pt x="50" y="86"/>
                  </a:lnTo>
                  <a:lnTo>
                    <a:pt x="40" y="101"/>
                  </a:lnTo>
                  <a:lnTo>
                    <a:pt x="29" y="118"/>
                  </a:lnTo>
                  <a:lnTo>
                    <a:pt x="20" y="134"/>
                  </a:lnTo>
                  <a:lnTo>
                    <a:pt x="13" y="151"/>
                  </a:lnTo>
                  <a:lnTo>
                    <a:pt x="9" y="161"/>
                  </a:lnTo>
                  <a:lnTo>
                    <a:pt x="6" y="170"/>
                  </a:lnTo>
                  <a:lnTo>
                    <a:pt x="4" y="180"/>
                  </a:lnTo>
                  <a:lnTo>
                    <a:pt x="2" y="191"/>
                  </a:lnTo>
                  <a:lnTo>
                    <a:pt x="1" y="202"/>
                  </a:lnTo>
                  <a:lnTo>
                    <a:pt x="0" y="213"/>
                  </a:lnTo>
                  <a:lnTo>
                    <a:pt x="0" y="224"/>
                  </a:lnTo>
                  <a:lnTo>
                    <a:pt x="1" y="236"/>
                  </a:lnTo>
                  <a:lnTo>
                    <a:pt x="2" y="249"/>
                  </a:lnTo>
                  <a:lnTo>
                    <a:pt x="3" y="262"/>
                  </a:lnTo>
                  <a:lnTo>
                    <a:pt x="6" y="275"/>
                  </a:lnTo>
                  <a:lnTo>
                    <a:pt x="9" y="289"/>
                  </a:lnTo>
                  <a:lnTo>
                    <a:pt x="20" y="284"/>
                  </a:lnTo>
                  <a:lnTo>
                    <a:pt x="31" y="278"/>
                  </a:lnTo>
                  <a:lnTo>
                    <a:pt x="41" y="273"/>
                  </a:lnTo>
                  <a:lnTo>
                    <a:pt x="50" y="267"/>
                  </a:lnTo>
                  <a:lnTo>
                    <a:pt x="59" y="259"/>
                  </a:lnTo>
                  <a:lnTo>
                    <a:pt x="67" y="253"/>
                  </a:lnTo>
                  <a:lnTo>
                    <a:pt x="74" y="245"/>
                  </a:lnTo>
                  <a:lnTo>
                    <a:pt x="81" y="237"/>
                  </a:lnTo>
                  <a:lnTo>
                    <a:pt x="87" y="229"/>
                  </a:lnTo>
                  <a:lnTo>
                    <a:pt x="92" y="221"/>
                  </a:lnTo>
                  <a:lnTo>
                    <a:pt x="98" y="213"/>
                  </a:lnTo>
                  <a:lnTo>
                    <a:pt x="103" y="204"/>
                  </a:lnTo>
                  <a:lnTo>
                    <a:pt x="111" y="186"/>
                  </a:lnTo>
                  <a:lnTo>
                    <a:pt x="117" y="167"/>
                  </a:lnTo>
                  <a:lnTo>
                    <a:pt x="122" y="147"/>
                  </a:lnTo>
                  <a:lnTo>
                    <a:pt x="125" y="127"/>
                  </a:lnTo>
                  <a:lnTo>
                    <a:pt x="126" y="106"/>
                  </a:lnTo>
                  <a:lnTo>
                    <a:pt x="126" y="85"/>
                  </a:lnTo>
                  <a:lnTo>
                    <a:pt x="125" y="64"/>
                  </a:lnTo>
                  <a:lnTo>
                    <a:pt x="123" y="42"/>
                  </a:lnTo>
                  <a:lnTo>
                    <a:pt x="119" y="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2915"/>
            <p:cNvSpPr>
              <a:spLocks/>
            </p:cNvSpPr>
            <p:nvPr/>
          </p:nvSpPr>
          <p:spPr bwMode="auto">
            <a:xfrm>
              <a:off x="9160653" y="1451798"/>
              <a:ext cx="73093" cy="47077"/>
            </a:xfrm>
            <a:custGeom>
              <a:avLst/>
              <a:gdLst>
                <a:gd name="T0" fmla="*/ 0 w 236"/>
                <a:gd name="T1" fmla="*/ 2 h 152"/>
                <a:gd name="T2" fmla="*/ 21 w 236"/>
                <a:gd name="T3" fmla="*/ 1 h 152"/>
                <a:gd name="T4" fmla="*/ 41 w 236"/>
                <a:gd name="T5" fmla="*/ 0 h 152"/>
                <a:gd name="T6" fmla="*/ 60 w 236"/>
                <a:gd name="T7" fmla="*/ 1 h 152"/>
                <a:gd name="T8" fmla="*/ 77 w 236"/>
                <a:gd name="T9" fmla="*/ 3 h 152"/>
                <a:gd name="T10" fmla="*/ 95 w 236"/>
                <a:gd name="T11" fmla="*/ 6 h 152"/>
                <a:gd name="T12" fmla="*/ 111 w 236"/>
                <a:gd name="T13" fmla="*/ 11 h 152"/>
                <a:gd name="T14" fmla="*/ 126 w 236"/>
                <a:gd name="T15" fmla="*/ 17 h 152"/>
                <a:gd name="T16" fmla="*/ 140 w 236"/>
                <a:gd name="T17" fmla="*/ 26 h 152"/>
                <a:gd name="T18" fmla="*/ 154 w 236"/>
                <a:gd name="T19" fmla="*/ 34 h 152"/>
                <a:gd name="T20" fmla="*/ 167 w 236"/>
                <a:gd name="T21" fmla="*/ 45 h 152"/>
                <a:gd name="T22" fmla="*/ 179 w 236"/>
                <a:gd name="T23" fmla="*/ 58 h 152"/>
                <a:gd name="T24" fmla="*/ 191 w 236"/>
                <a:gd name="T25" fmla="*/ 72 h 152"/>
                <a:gd name="T26" fmla="*/ 203 w 236"/>
                <a:gd name="T27" fmla="*/ 87 h 152"/>
                <a:gd name="T28" fmla="*/ 214 w 236"/>
                <a:gd name="T29" fmla="*/ 104 h 152"/>
                <a:gd name="T30" fmla="*/ 225 w 236"/>
                <a:gd name="T31" fmla="*/ 124 h 152"/>
                <a:gd name="T32" fmla="*/ 236 w 236"/>
                <a:gd name="T33" fmla="*/ 144 h 152"/>
                <a:gd name="T34" fmla="*/ 225 w 236"/>
                <a:gd name="T35" fmla="*/ 148 h 152"/>
                <a:gd name="T36" fmla="*/ 214 w 236"/>
                <a:gd name="T37" fmla="*/ 149 h 152"/>
                <a:gd name="T38" fmla="*/ 204 w 236"/>
                <a:gd name="T39" fmla="*/ 151 h 152"/>
                <a:gd name="T40" fmla="*/ 194 w 236"/>
                <a:gd name="T41" fmla="*/ 151 h 152"/>
                <a:gd name="T42" fmla="*/ 184 w 236"/>
                <a:gd name="T43" fmla="*/ 152 h 152"/>
                <a:gd name="T44" fmla="*/ 174 w 236"/>
                <a:gd name="T45" fmla="*/ 151 h 152"/>
                <a:gd name="T46" fmla="*/ 166 w 236"/>
                <a:gd name="T47" fmla="*/ 150 h 152"/>
                <a:gd name="T48" fmla="*/ 157 w 236"/>
                <a:gd name="T49" fmla="*/ 149 h 152"/>
                <a:gd name="T50" fmla="*/ 149 w 236"/>
                <a:gd name="T51" fmla="*/ 146 h 152"/>
                <a:gd name="T52" fmla="*/ 140 w 236"/>
                <a:gd name="T53" fmla="*/ 143 h 152"/>
                <a:gd name="T54" fmla="*/ 132 w 236"/>
                <a:gd name="T55" fmla="*/ 140 h 152"/>
                <a:gd name="T56" fmla="*/ 125 w 236"/>
                <a:gd name="T57" fmla="*/ 137 h 152"/>
                <a:gd name="T58" fmla="*/ 110 w 236"/>
                <a:gd name="T59" fmla="*/ 128 h 152"/>
                <a:gd name="T60" fmla="*/ 96 w 236"/>
                <a:gd name="T61" fmla="*/ 117 h 152"/>
                <a:gd name="T62" fmla="*/ 82 w 236"/>
                <a:gd name="T63" fmla="*/ 105 h 152"/>
                <a:gd name="T64" fmla="*/ 69 w 236"/>
                <a:gd name="T65" fmla="*/ 94 h 152"/>
                <a:gd name="T66" fmla="*/ 57 w 236"/>
                <a:gd name="T67" fmla="*/ 80 h 152"/>
                <a:gd name="T68" fmla="*/ 45 w 236"/>
                <a:gd name="T69" fmla="*/ 64 h 152"/>
                <a:gd name="T70" fmla="*/ 21 w 236"/>
                <a:gd name="T71" fmla="*/ 34 h 152"/>
                <a:gd name="T72" fmla="*/ 0 w 236"/>
                <a:gd name="T73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152">
                  <a:moveTo>
                    <a:pt x="0" y="2"/>
                  </a:moveTo>
                  <a:lnTo>
                    <a:pt x="21" y="1"/>
                  </a:lnTo>
                  <a:lnTo>
                    <a:pt x="41" y="0"/>
                  </a:lnTo>
                  <a:lnTo>
                    <a:pt x="60" y="1"/>
                  </a:lnTo>
                  <a:lnTo>
                    <a:pt x="77" y="3"/>
                  </a:lnTo>
                  <a:lnTo>
                    <a:pt x="95" y="6"/>
                  </a:lnTo>
                  <a:lnTo>
                    <a:pt x="111" y="11"/>
                  </a:lnTo>
                  <a:lnTo>
                    <a:pt x="126" y="17"/>
                  </a:lnTo>
                  <a:lnTo>
                    <a:pt x="140" y="26"/>
                  </a:lnTo>
                  <a:lnTo>
                    <a:pt x="154" y="34"/>
                  </a:lnTo>
                  <a:lnTo>
                    <a:pt x="167" y="45"/>
                  </a:lnTo>
                  <a:lnTo>
                    <a:pt x="179" y="58"/>
                  </a:lnTo>
                  <a:lnTo>
                    <a:pt x="191" y="72"/>
                  </a:lnTo>
                  <a:lnTo>
                    <a:pt x="203" y="87"/>
                  </a:lnTo>
                  <a:lnTo>
                    <a:pt x="214" y="104"/>
                  </a:lnTo>
                  <a:lnTo>
                    <a:pt x="225" y="124"/>
                  </a:lnTo>
                  <a:lnTo>
                    <a:pt x="236" y="144"/>
                  </a:lnTo>
                  <a:lnTo>
                    <a:pt x="225" y="148"/>
                  </a:lnTo>
                  <a:lnTo>
                    <a:pt x="214" y="149"/>
                  </a:lnTo>
                  <a:lnTo>
                    <a:pt x="204" y="151"/>
                  </a:lnTo>
                  <a:lnTo>
                    <a:pt x="194" y="151"/>
                  </a:lnTo>
                  <a:lnTo>
                    <a:pt x="184" y="152"/>
                  </a:lnTo>
                  <a:lnTo>
                    <a:pt x="174" y="151"/>
                  </a:lnTo>
                  <a:lnTo>
                    <a:pt x="166" y="150"/>
                  </a:lnTo>
                  <a:lnTo>
                    <a:pt x="157" y="149"/>
                  </a:lnTo>
                  <a:lnTo>
                    <a:pt x="149" y="146"/>
                  </a:lnTo>
                  <a:lnTo>
                    <a:pt x="140" y="143"/>
                  </a:lnTo>
                  <a:lnTo>
                    <a:pt x="132" y="140"/>
                  </a:lnTo>
                  <a:lnTo>
                    <a:pt x="125" y="137"/>
                  </a:lnTo>
                  <a:lnTo>
                    <a:pt x="110" y="128"/>
                  </a:lnTo>
                  <a:lnTo>
                    <a:pt x="96" y="117"/>
                  </a:lnTo>
                  <a:lnTo>
                    <a:pt x="82" y="105"/>
                  </a:lnTo>
                  <a:lnTo>
                    <a:pt x="69" y="94"/>
                  </a:lnTo>
                  <a:lnTo>
                    <a:pt x="57" y="80"/>
                  </a:lnTo>
                  <a:lnTo>
                    <a:pt x="45" y="64"/>
                  </a:lnTo>
                  <a:lnTo>
                    <a:pt x="21" y="3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2916"/>
            <p:cNvSpPr>
              <a:spLocks/>
            </p:cNvSpPr>
            <p:nvPr/>
          </p:nvSpPr>
          <p:spPr bwMode="auto">
            <a:xfrm>
              <a:off x="9232508" y="1409677"/>
              <a:ext cx="42122" cy="90438"/>
            </a:xfrm>
            <a:custGeom>
              <a:avLst/>
              <a:gdLst>
                <a:gd name="T0" fmla="*/ 115 w 136"/>
                <a:gd name="T1" fmla="*/ 0 h 290"/>
                <a:gd name="T2" fmla="*/ 105 w 136"/>
                <a:gd name="T3" fmla="*/ 15 h 290"/>
                <a:gd name="T4" fmla="*/ 96 w 136"/>
                <a:gd name="T5" fmla="*/ 29 h 290"/>
                <a:gd name="T6" fmla="*/ 85 w 136"/>
                <a:gd name="T7" fmla="*/ 44 h 290"/>
                <a:gd name="T8" fmla="*/ 73 w 136"/>
                <a:gd name="T9" fmla="*/ 58 h 290"/>
                <a:gd name="T10" fmla="*/ 61 w 136"/>
                <a:gd name="T11" fmla="*/ 72 h 290"/>
                <a:gd name="T12" fmla="*/ 50 w 136"/>
                <a:gd name="T13" fmla="*/ 87 h 290"/>
                <a:gd name="T14" fmla="*/ 40 w 136"/>
                <a:gd name="T15" fmla="*/ 102 h 290"/>
                <a:gd name="T16" fmla="*/ 29 w 136"/>
                <a:gd name="T17" fmla="*/ 117 h 290"/>
                <a:gd name="T18" fmla="*/ 20 w 136"/>
                <a:gd name="T19" fmla="*/ 135 h 290"/>
                <a:gd name="T20" fmla="*/ 13 w 136"/>
                <a:gd name="T21" fmla="*/ 152 h 290"/>
                <a:gd name="T22" fmla="*/ 9 w 136"/>
                <a:gd name="T23" fmla="*/ 162 h 290"/>
                <a:gd name="T24" fmla="*/ 6 w 136"/>
                <a:gd name="T25" fmla="*/ 171 h 290"/>
                <a:gd name="T26" fmla="*/ 4 w 136"/>
                <a:gd name="T27" fmla="*/ 181 h 290"/>
                <a:gd name="T28" fmla="*/ 2 w 136"/>
                <a:gd name="T29" fmla="*/ 191 h 290"/>
                <a:gd name="T30" fmla="*/ 1 w 136"/>
                <a:gd name="T31" fmla="*/ 201 h 290"/>
                <a:gd name="T32" fmla="*/ 0 w 136"/>
                <a:gd name="T33" fmla="*/ 213 h 290"/>
                <a:gd name="T34" fmla="*/ 0 w 136"/>
                <a:gd name="T35" fmla="*/ 225 h 290"/>
                <a:gd name="T36" fmla="*/ 0 w 136"/>
                <a:gd name="T37" fmla="*/ 237 h 290"/>
                <a:gd name="T38" fmla="*/ 2 w 136"/>
                <a:gd name="T39" fmla="*/ 249 h 290"/>
                <a:gd name="T40" fmla="*/ 3 w 136"/>
                <a:gd name="T41" fmla="*/ 262 h 290"/>
                <a:gd name="T42" fmla="*/ 6 w 136"/>
                <a:gd name="T43" fmla="*/ 276 h 290"/>
                <a:gd name="T44" fmla="*/ 9 w 136"/>
                <a:gd name="T45" fmla="*/ 290 h 290"/>
                <a:gd name="T46" fmla="*/ 31 w 136"/>
                <a:gd name="T47" fmla="*/ 279 h 290"/>
                <a:gd name="T48" fmla="*/ 50 w 136"/>
                <a:gd name="T49" fmla="*/ 267 h 290"/>
                <a:gd name="T50" fmla="*/ 60 w 136"/>
                <a:gd name="T51" fmla="*/ 261 h 290"/>
                <a:gd name="T52" fmla="*/ 69 w 136"/>
                <a:gd name="T53" fmla="*/ 253 h 290"/>
                <a:gd name="T54" fmla="*/ 76 w 136"/>
                <a:gd name="T55" fmla="*/ 247 h 290"/>
                <a:gd name="T56" fmla="*/ 84 w 136"/>
                <a:gd name="T57" fmla="*/ 239 h 290"/>
                <a:gd name="T58" fmla="*/ 90 w 136"/>
                <a:gd name="T59" fmla="*/ 232 h 290"/>
                <a:gd name="T60" fmla="*/ 97 w 136"/>
                <a:gd name="T61" fmla="*/ 224 h 290"/>
                <a:gd name="T62" fmla="*/ 103 w 136"/>
                <a:gd name="T63" fmla="*/ 216 h 290"/>
                <a:gd name="T64" fmla="*/ 109 w 136"/>
                <a:gd name="T65" fmla="*/ 207 h 290"/>
                <a:gd name="T66" fmla="*/ 113 w 136"/>
                <a:gd name="T67" fmla="*/ 198 h 290"/>
                <a:gd name="T68" fmla="*/ 117 w 136"/>
                <a:gd name="T69" fmla="*/ 190 h 290"/>
                <a:gd name="T70" fmla="*/ 122 w 136"/>
                <a:gd name="T71" fmla="*/ 181 h 290"/>
                <a:gd name="T72" fmla="*/ 125 w 136"/>
                <a:gd name="T73" fmla="*/ 171 h 290"/>
                <a:gd name="T74" fmla="*/ 130 w 136"/>
                <a:gd name="T75" fmla="*/ 152 h 290"/>
                <a:gd name="T76" fmla="*/ 134 w 136"/>
                <a:gd name="T77" fmla="*/ 132 h 290"/>
                <a:gd name="T78" fmla="*/ 136 w 136"/>
                <a:gd name="T79" fmla="*/ 112 h 290"/>
                <a:gd name="T80" fmla="*/ 135 w 136"/>
                <a:gd name="T81" fmla="*/ 90 h 290"/>
                <a:gd name="T82" fmla="*/ 132 w 136"/>
                <a:gd name="T83" fmla="*/ 69 h 290"/>
                <a:gd name="T84" fmla="*/ 129 w 136"/>
                <a:gd name="T85" fmla="*/ 46 h 290"/>
                <a:gd name="T86" fmla="*/ 123 w 136"/>
                <a:gd name="T87" fmla="*/ 23 h 290"/>
                <a:gd name="T88" fmla="*/ 115 w 136"/>
                <a:gd name="T8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290">
                  <a:moveTo>
                    <a:pt x="115" y="0"/>
                  </a:moveTo>
                  <a:lnTo>
                    <a:pt x="105" y="15"/>
                  </a:lnTo>
                  <a:lnTo>
                    <a:pt x="96" y="29"/>
                  </a:lnTo>
                  <a:lnTo>
                    <a:pt x="85" y="44"/>
                  </a:lnTo>
                  <a:lnTo>
                    <a:pt x="73" y="58"/>
                  </a:lnTo>
                  <a:lnTo>
                    <a:pt x="61" y="72"/>
                  </a:lnTo>
                  <a:lnTo>
                    <a:pt x="50" y="87"/>
                  </a:lnTo>
                  <a:lnTo>
                    <a:pt x="40" y="102"/>
                  </a:lnTo>
                  <a:lnTo>
                    <a:pt x="29" y="117"/>
                  </a:lnTo>
                  <a:lnTo>
                    <a:pt x="20" y="135"/>
                  </a:lnTo>
                  <a:lnTo>
                    <a:pt x="13" y="152"/>
                  </a:lnTo>
                  <a:lnTo>
                    <a:pt x="9" y="162"/>
                  </a:lnTo>
                  <a:lnTo>
                    <a:pt x="6" y="171"/>
                  </a:lnTo>
                  <a:lnTo>
                    <a:pt x="4" y="181"/>
                  </a:lnTo>
                  <a:lnTo>
                    <a:pt x="2" y="191"/>
                  </a:lnTo>
                  <a:lnTo>
                    <a:pt x="1" y="201"/>
                  </a:lnTo>
                  <a:lnTo>
                    <a:pt x="0" y="213"/>
                  </a:lnTo>
                  <a:lnTo>
                    <a:pt x="0" y="225"/>
                  </a:lnTo>
                  <a:lnTo>
                    <a:pt x="0" y="237"/>
                  </a:lnTo>
                  <a:lnTo>
                    <a:pt x="2" y="249"/>
                  </a:lnTo>
                  <a:lnTo>
                    <a:pt x="3" y="262"/>
                  </a:lnTo>
                  <a:lnTo>
                    <a:pt x="6" y="276"/>
                  </a:lnTo>
                  <a:lnTo>
                    <a:pt x="9" y="290"/>
                  </a:lnTo>
                  <a:lnTo>
                    <a:pt x="31" y="279"/>
                  </a:lnTo>
                  <a:lnTo>
                    <a:pt x="50" y="267"/>
                  </a:lnTo>
                  <a:lnTo>
                    <a:pt x="60" y="261"/>
                  </a:lnTo>
                  <a:lnTo>
                    <a:pt x="69" y="253"/>
                  </a:lnTo>
                  <a:lnTo>
                    <a:pt x="76" y="247"/>
                  </a:lnTo>
                  <a:lnTo>
                    <a:pt x="84" y="239"/>
                  </a:lnTo>
                  <a:lnTo>
                    <a:pt x="90" y="232"/>
                  </a:lnTo>
                  <a:lnTo>
                    <a:pt x="97" y="224"/>
                  </a:lnTo>
                  <a:lnTo>
                    <a:pt x="103" y="216"/>
                  </a:lnTo>
                  <a:lnTo>
                    <a:pt x="109" y="207"/>
                  </a:lnTo>
                  <a:lnTo>
                    <a:pt x="113" y="198"/>
                  </a:lnTo>
                  <a:lnTo>
                    <a:pt x="117" y="190"/>
                  </a:lnTo>
                  <a:lnTo>
                    <a:pt x="122" y="181"/>
                  </a:lnTo>
                  <a:lnTo>
                    <a:pt x="125" y="171"/>
                  </a:lnTo>
                  <a:lnTo>
                    <a:pt x="130" y="152"/>
                  </a:lnTo>
                  <a:lnTo>
                    <a:pt x="134" y="132"/>
                  </a:lnTo>
                  <a:lnTo>
                    <a:pt x="136" y="112"/>
                  </a:lnTo>
                  <a:lnTo>
                    <a:pt x="135" y="90"/>
                  </a:lnTo>
                  <a:lnTo>
                    <a:pt x="132" y="69"/>
                  </a:lnTo>
                  <a:lnTo>
                    <a:pt x="129" y="46"/>
                  </a:lnTo>
                  <a:lnTo>
                    <a:pt x="123" y="2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2917"/>
            <p:cNvSpPr>
              <a:spLocks/>
            </p:cNvSpPr>
            <p:nvPr/>
          </p:nvSpPr>
          <p:spPr bwMode="auto">
            <a:xfrm>
              <a:off x="9133398" y="1386138"/>
              <a:ext cx="73093" cy="47077"/>
            </a:xfrm>
            <a:custGeom>
              <a:avLst/>
              <a:gdLst>
                <a:gd name="T0" fmla="*/ 0 w 236"/>
                <a:gd name="T1" fmla="*/ 2 h 152"/>
                <a:gd name="T2" fmla="*/ 21 w 236"/>
                <a:gd name="T3" fmla="*/ 1 h 152"/>
                <a:gd name="T4" fmla="*/ 42 w 236"/>
                <a:gd name="T5" fmla="*/ 0 h 152"/>
                <a:gd name="T6" fmla="*/ 60 w 236"/>
                <a:gd name="T7" fmla="*/ 1 h 152"/>
                <a:gd name="T8" fmla="*/ 79 w 236"/>
                <a:gd name="T9" fmla="*/ 3 h 152"/>
                <a:gd name="T10" fmla="*/ 95 w 236"/>
                <a:gd name="T11" fmla="*/ 6 h 152"/>
                <a:gd name="T12" fmla="*/ 111 w 236"/>
                <a:gd name="T13" fmla="*/ 12 h 152"/>
                <a:gd name="T14" fmla="*/ 126 w 236"/>
                <a:gd name="T15" fmla="*/ 18 h 152"/>
                <a:gd name="T16" fmla="*/ 140 w 236"/>
                <a:gd name="T17" fmla="*/ 26 h 152"/>
                <a:gd name="T18" fmla="*/ 154 w 236"/>
                <a:gd name="T19" fmla="*/ 34 h 152"/>
                <a:gd name="T20" fmla="*/ 167 w 236"/>
                <a:gd name="T21" fmla="*/ 45 h 152"/>
                <a:gd name="T22" fmla="*/ 179 w 236"/>
                <a:gd name="T23" fmla="*/ 58 h 152"/>
                <a:gd name="T24" fmla="*/ 191 w 236"/>
                <a:gd name="T25" fmla="*/ 72 h 152"/>
                <a:gd name="T26" fmla="*/ 203 w 236"/>
                <a:gd name="T27" fmla="*/ 87 h 152"/>
                <a:gd name="T28" fmla="*/ 215 w 236"/>
                <a:gd name="T29" fmla="*/ 105 h 152"/>
                <a:gd name="T30" fmla="*/ 226 w 236"/>
                <a:gd name="T31" fmla="*/ 124 h 152"/>
                <a:gd name="T32" fmla="*/ 236 w 236"/>
                <a:gd name="T33" fmla="*/ 145 h 152"/>
                <a:gd name="T34" fmla="*/ 226 w 236"/>
                <a:gd name="T35" fmla="*/ 148 h 152"/>
                <a:gd name="T36" fmla="*/ 215 w 236"/>
                <a:gd name="T37" fmla="*/ 150 h 152"/>
                <a:gd name="T38" fmla="*/ 204 w 236"/>
                <a:gd name="T39" fmla="*/ 151 h 152"/>
                <a:gd name="T40" fmla="*/ 194 w 236"/>
                <a:gd name="T41" fmla="*/ 152 h 152"/>
                <a:gd name="T42" fmla="*/ 183 w 236"/>
                <a:gd name="T43" fmla="*/ 152 h 152"/>
                <a:gd name="T44" fmla="*/ 174 w 236"/>
                <a:gd name="T45" fmla="*/ 152 h 152"/>
                <a:gd name="T46" fmla="*/ 164 w 236"/>
                <a:gd name="T47" fmla="*/ 151 h 152"/>
                <a:gd name="T48" fmla="*/ 155 w 236"/>
                <a:gd name="T49" fmla="*/ 149 h 152"/>
                <a:gd name="T50" fmla="*/ 146 w 236"/>
                <a:gd name="T51" fmla="*/ 147 h 152"/>
                <a:gd name="T52" fmla="*/ 137 w 236"/>
                <a:gd name="T53" fmla="*/ 145 h 152"/>
                <a:gd name="T54" fmla="*/ 128 w 236"/>
                <a:gd name="T55" fmla="*/ 141 h 152"/>
                <a:gd name="T56" fmla="*/ 120 w 236"/>
                <a:gd name="T57" fmla="*/ 138 h 152"/>
                <a:gd name="T58" fmla="*/ 104 w 236"/>
                <a:gd name="T59" fmla="*/ 130 h 152"/>
                <a:gd name="T60" fmla="*/ 88 w 236"/>
                <a:gd name="T61" fmla="*/ 120 h 152"/>
                <a:gd name="T62" fmla="*/ 74 w 236"/>
                <a:gd name="T63" fmla="*/ 108 h 152"/>
                <a:gd name="T64" fmla="*/ 61 w 236"/>
                <a:gd name="T65" fmla="*/ 95 h 152"/>
                <a:gd name="T66" fmla="*/ 48 w 236"/>
                <a:gd name="T67" fmla="*/ 82 h 152"/>
                <a:gd name="T68" fmla="*/ 37 w 236"/>
                <a:gd name="T69" fmla="*/ 67 h 152"/>
                <a:gd name="T70" fmla="*/ 27 w 236"/>
                <a:gd name="T71" fmla="*/ 52 h 152"/>
                <a:gd name="T72" fmla="*/ 17 w 236"/>
                <a:gd name="T73" fmla="*/ 36 h 152"/>
                <a:gd name="T74" fmla="*/ 7 w 236"/>
                <a:gd name="T75" fmla="*/ 19 h 152"/>
                <a:gd name="T76" fmla="*/ 0 w 236"/>
                <a:gd name="T7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6" h="152">
                  <a:moveTo>
                    <a:pt x="0" y="2"/>
                  </a:moveTo>
                  <a:lnTo>
                    <a:pt x="21" y="1"/>
                  </a:lnTo>
                  <a:lnTo>
                    <a:pt x="42" y="0"/>
                  </a:lnTo>
                  <a:lnTo>
                    <a:pt x="60" y="1"/>
                  </a:lnTo>
                  <a:lnTo>
                    <a:pt x="79" y="3"/>
                  </a:lnTo>
                  <a:lnTo>
                    <a:pt x="95" y="6"/>
                  </a:lnTo>
                  <a:lnTo>
                    <a:pt x="111" y="12"/>
                  </a:lnTo>
                  <a:lnTo>
                    <a:pt x="126" y="18"/>
                  </a:lnTo>
                  <a:lnTo>
                    <a:pt x="140" y="26"/>
                  </a:lnTo>
                  <a:lnTo>
                    <a:pt x="154" y="34"/>
                  </a:lnTo>
                  <a:lnTo>
                    <a:pt x="167" y="45"/>
                  </a:lnTo>
                  <a:lnTo>
                    <a:pt x="179" y="58"/>
                  </a:lnTo>
                  <a:lnTo>
                    <a:pt x="191" y="72"/>
                  </a:lnTo>
                  <a:lnTo>
                    <a:pt x="203" y="87"/>
                  </a:lnTo>
                  <a:lnTo>
                    <a:pt x="215" y="105"/>
                  </a:lnTo>
                  <a:lnTo>
                    <a:pt x="226" y="124"/>
                  </a:lnTo>
                  <a:lnTo>
                    <a:pt x="236" y="145"/>
                  </a:lnTo>
                  <a:lnTo>
                    <a:pt x="226" y="148"/>
                  </a:lnTo>
                  <a:lnTo>
                    <a:pt x="215" y="150"/>
                  </a:lnTo>
                  <a:lnTo>
                    <a:pt x="204" y="151"/>
                  </a:lnTo>
                  <a:lnTo>
                    <a:pt x="194" y="152"/>
                  </a:lnTo>
                  <a:lnTo>
                    <a:pt x="183" y="152"/>
                  </a:lnTo>
                  <a:lnTo>
                    <a:pt x="174" y="152"/>
                  </a:lnTo>
                  <a:lnTo>
                    <a:pt x="164" y="151"/>
                  </a:lnTo>
                  <a:lnTo>
                    <a:pt x="155" y="149"/>
                  </a:lnTo>
                  <a:lnTo>
                    <a:pt x="146" y="147"/>
                  </a:lnTo>
                  <a:lnTo>
                    <a:pt x="137" y="145"/>
                  </a:lnTo>
                  <a:lnTo>
                    <a:pt x="128" y="141"/>
                  </a:lnTo>
                  <a:lnTo>
                    <a:pt x="120" y="138"/>
                  </a:lnTo>
                  <a:lnTo>
                    <a:pt x="104" y="130"/>
                  </a:lnTo>
                  <a:lnTo>
                    <a:pt x="88" y="120"/>
                  </a:lnTo>
                  <a:lnTo>
                    <a:pt x="74" y="108"/>
                  </a:lnTo>
                  <a:lnTo>
                    <a:pt x="61" y="95"/>
                  </a:lnTo>
                  <a:lnTo>
                    <a:pt x="48" y="82"/>
                  </a:lnTo>
                  <a:lnTo>
                    <a:pt x="37" y="67"/>
                  </a:lnTo>
                  <a:lnTo>
                    <a:pt x="27" y="52"/>
                  </a:lnTo>
                  <a:lnTo>
                    <a:pt x="17" y="36"/>
                  </a:lnTo>
                  <a:lnTo>
                    <a:pt x="7" y="1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2918"/>
            <p:cNvSpPr>
              <a:spLocks/>
            </p:cNvSpPr>
            <p:nvPr/>
          </p:nvSpPr>
          <p:spPr bwMode="auto">
            <a:xfrm>
              <a:off x="9204014" y="1355166"/>
              <a:ext cx="48316" cy="79288"/>
            </a:xfrm>
            <a:custGeom>
              <a:avLst/>
              <a:gdLst>
                <a:gd name="T0" fmla="*/ 149 w 156"/>
                <a:gd name="T1" fmla="*/ 0 h 258"/>
                <a:gd name="T2" fmla="*/ 123 w 156"/>
                <a:gd name="T3" fmla="*/ 23 h 258"/>
                <a:gd name="T4" fmla="*/ 96 w 156"/>
                <a:gd name="T5" fmla="*/ 45 h 258"/>
                <a:gd name="T6" fmla="*/ 82 w 156"/>
                <a:gd name="T7" fmla="*/ 55 h 258"/>
                <a:gd name="T8" fmla="*/ 69 w 156"/>
                <a:gd name="T9" fmla="*/ 67 h 258"/>
                <a:gd name="T10" fmla="*/ 56 w 156"/>
                <a:gd name="T11" fmla="*/ 80 h 258"/>
                <a:gd name="T12" fmla="*/ 44 w 156"/>
                <a:gd name="T13" fmla="*/ 93 h 258"/>
                <a:gd name="T14" fmla="*/ 33 w 156"/>
                <a:gd name="T15" fmla="*/ 108 h 258"/>
                <a:gd name="T16" fmla="*/ 24 w 156"/>
                <a:gd name="T17" fmla="*/ 123 h 258"/>
                <a:gd name="T18" fmla="*/ 19 w 156"/>
                <a:gd name="T19" fmla="*/ 132 h 258"/>
                <a:gd name="T20" fmla="*/ 15 w 156"/>
                <a:gd name="T21" fmla="*/ 141 h 258"/>
                <a:gd name="T22" fmla="*/ 12 w 156"/>
                <a:gd name="T23" fmla="*/ 150 h 258"/>
                <a:gd name="T24" fmla="*/ 8 w 156"/>
                <a:gd name="T25" fmla="*/ 160 h 258"/>
                <a:gd name="T26" fmla="*/ 5 w 156"/>
                <a:gd name="T27" fmla="*/ 171 h 258"/>
                <a:gd name="T28" fmla="*/ 3 w 156"/>
                <a:gd name="T29" fmla="*/ 182 h 258"/>
                <a:gd name="T30" fmla="*/ 2 w 156"/>
                <a:gd name="T31" fmla="*/ 193 h 258"/>
                <a:gd name="T32" fmla="*/ 1 w 156"/>
                <a:gd name="T33" fmla="*/ 204 h 258"/>
                <a:gd name="T34" fmla="*/ 0 w 156"/>
                <a:gd name="T35" fmla="*/ 217 h 258"/>
                <a:gd name="T36" fmla="*/ 0 w 156"/>
                <a:gd name="T37" fmla="*/ 230 h 258"/>
                <a:gd name="T38" fmla="*/ 1 w 156"/>
                <a:gd name="T39" fmla="*/ 244 h 258"/>
                <a:gd name="T40" fmla="*/ 2 w 156"/>
                <a:gd name="T41" fmla="*/ 258 h 258"/>
                <a:gd name="T42" fmla="*/ 25 w 156"/>
                <a:gd name="T43" fmla="*/ 252 h 258"/>
                <a:gd name="T44" fmla="*/ 46 w 156"/>
                <a:gd name="T45" fmla="*/ 243 h 258"/>
                <a:gd name="T46" fmla="*/ 66 w 156"/>
                <a:gd name="T47" fmla="*/ 234 h 258"/>
                <a:gd name="T48" fmla="*/ 83 w 156"/>
                <a:gd name="T49" fmla="*/ 222 h 258"/>
                <a:gd name="T50" fmla="*/ 98 w 156"/>
                <a:gd name="T51" fmla="*/ 210 h 258"/>
                <a:gd name="T52" fmla="*/ 112 w 156"/>
                <a:gd name="T53" fmla="*/ 196 h 258"/>
                <a:gd name="T54" fmla="*/ 119 w 156"/>
                <a:gd name="T55" fmla="*/ 188 h 258"/>
                <a:gd name="T56" fmla="*/ 124 w 156"/>
                <a:gd name="T57" fmla="*/ 181 h 258"/>
                <a:gd name="T58" fmla="*/ 129 w 156"/>
                <a:gd name="T59" fmla="*/ 173 h 258"/>
                <a:gd name="T60" fmla="*/ 134 w 156"/>
                <a:gd name="T61" fmla="*/ 166 h 258"/>
                <a:gd name="T62" fmla="*/ 142 w 156"/>
                <a:gd name="T63" fmla="*/ 148 h 258"/>
                <a:gd name="T64" fmla="*/ 149 w 156"/>
                <a:gd name="T65" fmla="*/ 130 h 258"/>
                <a:gd name="T66" fmla="*/ 153 w 156"/>
                <a:gd name="T67" fmla="*/ 110 h 258"/>
                <a:gd name="T68" fmla="*/ 155 w 156"/>
                <a:gd name="T69" fmla="*/ 91 h 258"/>
                <a:gd name="T70" fmla="*/ 156 w 156"/>
                <a:gd name="T71" fmla="*/ 69 h 258"/>
                <a:gd name="T72" fmla="*/ 155 w 156"/>
                <a:gd name="T73" fmla="*/ 48 h 258"/>
                <a:gd name="T74" fmla="*/ 153 w 156"/>
                <a:gd name="T75" fmla="*/ 24 h 258"/>
                <a:gd name="T76" fmla="*/ 149 w 156"/>
                <a:gd name="T77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6" h="258">
                  <a:moveTo>
                    <a:pt x="149" y="0"/>
                  </a:moveTo>
                  <a:lnTo>
                    <a:pt x="123" y="23"/>
                  </a:lnTo>
                  <a:lnTo>
                    <a:pt x="96" y="45"/>
                  </a:lnTo>
                  <a:lnTo>
                    <a:pt x="82" y="55"/>
                  </a:lnTo>
                  <a:lnTo>
                    <a:pt x="69" y="67"/>
                  </a:lnTo>
                  <a:lnTo>
                    <a:pt x="56" y="80"/>
                  </a:lnTo>
                  <a:lnTo>
                    <a:pt x="44" y="93"/>
                  </a:lnTo>
                  <a:lnTo>
                    <a:pt x="33" y="108"/>
                  </a:lnTo>
                  <a:lnTo>
                    <a:pt x="24" y="123"/>
                  </a:lnTo>
                  <a:lnTo>
                    <a:pt x="19" y="132"/>
                  </a:lnTo>
                  <a:lnTo>
                    <a:pt x="15" y="141"/>
                  </a:lnTo>
                  <a:lnTo>
                    <a:pt x="12" y="150"/>
                  </a:lnTo>
                  <a:lnTo>
                    <a:pt x="8" y="160"/>
                  </a:lnTo>
                  <a:lnTo>
                    <a:pt x="5" y="171"/>
                  </a:lnTo>
                  <a:lnTo>
                    <a:pt x="3" y="182"/>
                  </a:lnTo>
                  <a:lnTo>
                    <a:pt x="2" y="193"/>
                  </a:lnTo>
                  <a:lnTo>
                    <a:pt x="1" y="204"/>
                  </a:lnTo>
                  <a:lnTo>
                    <a:pt x="0" y="217"/>
                  </a:lnTo>
                  <a:lnTo>
                    <a:pt x="0" y="230"/>
                  </a:lnTo>
                  <a:lnTo>
                    <a:pt x="1" y="244"/>
                  </a:lnTo>
                  <a:lnTo>
                    <a:pt x="2" y="258"/>
                  </a:lnTo>
                  <a:lnTo>
                    <a:pt x="25" y="252"/>
                  </a:lnTo>
                  <a:lnTo>
                    <a:pt x="46" y="243"/>
                  </a:lnTo>
                  <a:lnTo>
                    <a:pt x="66" y="234"/>
                  </a:lnTo>
                  <a:lnTo>
                    <a:pt x="83" y="222"/>
                  </a:lnTo>
                  <a:lnTo>
                    <a:pt x="98" y="210"/>
                  </a:lnTo>
                  <a:lnTo>
                    <a:pt x="112" y="196"/>
                  </a:lnTo>
                  <a:lnTo>
                    <a:pt x="119" y="188"/>
                  </a:lnTo>
                  <a:lnTo>
                    <a:pt x="124" y="181"/>
                  </a:lnTo>
                  <a:lnTo>
                    <a:pt x="129" y="173"/>
                  </a:lnTo>
                  <a:lnTo>
                    <a:pt x="134" y="166"/>
                  </a:lnTo>
                  <a:lnTo>
                    <a:pt x="142" y="148"/>
                  </a:lnTo>
                  <a:lnTo>
                    <a:pt x="149" y="130"/>
                  </a:lnTo>
                  <a:lnTo>
                    <a:pt x="153" y="110"/>
                  </a:lnTo>
                  <a:lnTo>
                    <a:pt x="155" y="91"/>
                  </a:lnTo>
                  <a:lnTo>
                    <a:pt x="156" y="69"/>
                  </a:lnTo>
                  <a:lnTo>
                    <a:pt x="155" y="48"/>
                  </a:lnTo>
                  <a:lnTo>
                    <a:pt x="153" y="2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2919"/>
            <p:cNvSpPr>
              <a:spLocks/>
            </p:cNvSpPr>
            <p:nvPr/>
          </p:nvSpPr>
          <p:spPr bwMode="auto">
            <a:xfrm>
              <a:off x="9169325" y="1269684"/>
              <a:ext cx="45838" cy="110260"/>
            </a:xfrm>
            <a:custGeom>
              <a:avLst/>
              <a:gdLst>
                <a:gd name="T0" fmla="*/ 84 w 148"/>
                <a:gd name="T1" fmla="*/ 0 h 354"/>
                <a:gd name="T2" fmla="*/ 66 w 148"/>
                <a:gd name="T3" fmla="*/ 23 h 354"/>
                <a:gd name="T4" fmla="*/ 50 w 148"/>
                <a:gd name="T5" fmla="*/ 44 h 354"/>
                <a:gd name="T6" fmla="*/ 36 w 148"/>
                <a:gd name="T7" fmla="*/ 66 h 354"/>
                <a:gd name="T8" fmla="*/ 25 w 148"/>
                <a:gd name="T9" fmla="*/ 86 h 354"/>
                <a:gd name="T10" fmla="*/ 16 w 148"/>
                <a:gd name="T11" fmla="*/ 108 h 354"/>
                <a:gd name="T12" fmla="*/ 8 w 148"/>
                <a:gd name="T13" fmla="*/ 129 h 354"/>
                <a:gd name="T14" fmla="*/ 6 w 148"/>
                <a:gd name="T15" fmla="*/ 139 h 354"/>
                <a:gd name="T16" fmla="*/ 4 w 148"/>
                <a:gd name="T17" fmla="*/ 150 h 354"/>
                <a:gd name="T18" fmla="*/ 2 w 148"/>
                <a:gd name="T19" fmla="*/ 161 h 354"/>
                <a:gd name="T20" fmla="*/ 0 w 148"/>
                <a:gd name="T21" fmla="*/ 172 h 354"/>
                <a:gd name="T22" fmla="*/ 0 w 148"/>
                <a:gd name="T23" fmla="*/ 182 h 354"/>
                <a:gd name="T24" fmla="*/ 0 w 148"/>
                <a:gd name="T25" fmla="*/ 192 h 354"/>
                <a:gd name="T26" fmla="*/ 2 w 148"/>
                <a:gd name="T27" fmla="*/ 203 h 354"/>
                <a:gd name="T28" fmla="*/ 3 w 148"/>
                <a:gd name="T29" fmla="*/ 214 h 354"/>
                <a:gd name="T30" fmla="*/ 5 w 148"/>
                <a:gd name="T31" fmla="*/ 226 h 354"/>
                <a:gd name="T32" fmla="*/ 8 w 148"/>
                <a:gd name="T33" fmla="*/ 237 h 354"/>
                <a:gd name="T34" fmla="*/ 11 w 148"/>
                <a:gd name="T35" fmla="*/ 247 h 354"/>
                <a:gd name="T36" fmla="*/ 16 w 148"/>
                <a:gd name="T37" fmla="*/ 259 h 354"/>
                <a:gd name="T38" fmla="*/ 20 w 148"/>
                <a:gd name="T39" fmla="*/ 270 h 354"/>
                <a:gd name="T40" fmla="*/ 25 w 148"/>
                <a:gd name="T41" fmla="*/ 282 h 354"/>
                <a:gd name="T42" fmla="*/ 31 w 148"/>
                <a:gd name="T43" fmla="*/ 293 h 354"/>
                <a:gd name="T44" fmla="*/ 37 w 148"/>
                <a:gd name="T45" fmla="*/ 305 h 354"/>
                <a:gd name="T46" fmla="*/ 53 w 148"/>
                <a:gd name="T47" fmla="*/ 329 h 354"/>
                <a:gd name="T48" fmla="*/ 71 w 148"/>
                <a:gd name="T49" fmla="*/ 354 h 354"/>
                <a:gd name="T50" fmla="*/ 81 w 148"/>
                <a:gd name="T51" fmla="*/ 345 h 354"/>
                <a:gd name="T52" fmla="*/ 91 w 148"/>
                <a:gd name="T53" fmla="*/ 335 h 354"/>
                <a:gd name="T54" fmla="*/ 100 w 148"/>
                <a:gd name="T55" fmla="*/ 325 h 354"/>
                <a:gd name="T56" fmla="*/ 107 w 148"/>
                <a:gd name="T57" fmla="*/ 315 h 354"/>
                <a:gd name="T58" fmla="*/ 115 w 148"/>
                <a:gd name="T59" fmla="*/ 305 h 354"/>
                <a:gd name="T60" fmla="*/ 120 w 148"/>
                <a:gd name="T61" fmla="*/ 294 h 354"/>
                <a:gd name="T62" fmla="*/ 127 w 148"/>
                <a:gd name="T63" fmla="*/ 283 h 354"/>
                <a:gd name="T64" fmla="*/ 131 w 148"/>
                <a:gd name="T65" fmla="*/ 272 h 354"/>
                <a:gd name="T66" fmla="*/ 135 w 148"/>
                <a:gd name="T67" fmla="*/ 261 h 354"/>
                <a:gd name="T68" fmla="*/ 140 w 148"/>
                <a:gd name="T69" fmla="*/ 250 h 354"/>
                <a:gd name="T70" fmla="*/ 143 w 148"/>
                <a:gd name="T71" fmla="*/ 238 h 354"/>
                <a:gd name="T72" fmla="*/ 145 w 148"/>
                <a:gd name="T73" fmla="*/ 226 h 354"/>
                <a:gd name="T74" fmla="*/ 146 w 148"/>
                <a:gd name="T75" fmla="*/ 214 h 354"/>
                <a:gd name="T76" fmla="*/ 148 w 148"/>
                <a:gd name="T77" fmla="*/ 202 h 354"/>
                <a:gd name="T78" fmla="*/ 148 w 148"/>
                <a:gd name="T79" fmla="*/ 190 h 354"/>
                <a:gd name="T80" fmla="*/ 148 w 148"/>
                <a:gd name="T81" fmla="*/ 178 h 354"/>
                <a:gd name="T82" fmla="*/ 147 w 148"/>
                <a:gd name="T83" fmla="*/ 155 h 354"/>
                <a:gd name="T84" fmla="*/ 143 w 148"/>
                <a:gd name="T85" fmla="*/ 131 h 354"/>
                <a:gd name="T86" fmla="*/ 138 w 148"/>
                <a:gd name="T87" fmla="*/ 107 h 354"/>
                <a:gd name="T88" fmla="*/ 130 w 148"/>
                <a:gd name="T89" fmla="*/ 84 h 354"/>
                <a:gd name="T90" fmla="*/ 120 w 148"/>
                <a:gd name="T91" fmla="*/ 62 h 354"/>
                <a:gd name="T92" fmla="*/ 110 w 148"/>
                <a:gd name="T93" fmla="*/ 40 h 354"/>
                <a:gd name="T94" fmla="*/ 98 w 148"/>
                <a:gd name="T95" fmla="*/ 20 h 354"/>
                <a:gd name="T96" fmla="*/ 84 w 148"/>
                <a:gd name="T97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354">
                  <a:moveTo>
                    <a:pt x="84" y="0"/>
                  </a:moveTo>
                  <a:lnTo>
                    <a:pt x="66" y="23"/>
                  </a:lnTo>
                  <a:lnTo>
                    <a:pt x="50" y="44"/>
                  </a:lnTo>
                  <a:lnTo>
                    <a:pt x="36" y="66"/>
                  </a:lnTo>
                  <a:lnTo>
                    <a:pt x="25" y="86"/>
                  </a:lnTo>
                  <a:lnTo>
                    <a:pt x="16" y="108"/>
                  </a:lnTo>
                  <a:lnTo>
                    <a:pt x="8" y="129"/>
                  </a:lnTo>
                  <a:lnTo>
                    <a:pt x="6" y="139"/>
                  </a:lnTo>
                  <a:lnTo>
                    <a:pt x="4" y="150"/>
                  </a:lnTo>
                  <a:lnTo>
                    <a:pt x="2" y="161"/>
                  </a:lnTo>
                  <a:lnTo>
                    <a:pt x="0" y="172"/>
                  </a:lnTo>
                  <a:lnTo>
                    <a:pt x="0" y="182"/>
                  </a:lnTo>
                  <a:lnTo>
                    <a:pt x="0" y="192"/>
                  </a:lnTo>
                  <a:lnTo>
                    <a:pt x="2" y="203"/>
                  </a:lnTo>
                  <a:lnTo>
                    <a:pt x="3" y="214"/>
                  </a:lnTo>
                  <a:lnTo>
                    <a:pt x="5" y="226"/>
                  </a:lnTo>
                  <a:lnTo>
                    <a:pt x="8" y="237"/>
                  </a:lnTo>
                  <a:lnTo>
                    <a:pt x="11" y="247"/>
                  </a:lnTo>
                  <a:lnTo>
                    <a:pt x="16" y="259"/>
                  </a:lnTo>
                  <a:lnTo>
                    <a:pt x="20" y="270"/>
                  </a:lnTo>
                  <a:lnTo>
                    <a:pt x="25" y="282"/>
                  </a:lnTo>
                  <a:lnTo>
                    <a:pt x="31" y="293"/>
                  </a:lnTo>
                  <a:lnTo>
                    <a:pt x="37" y="305"/>
                  </a:lnTo>
                  <a:lnTo>
                    <a:pt x="53" y="329"/>
                  </a:lnTo>
                  <a:lnTo>
                    <a:pt x="71" y="354"/>
                  </a:lnTo>
                  <a:lnTo>
                    <a:pt x="81" y="345"/>
                  </a:lnTo>
                  <a:lnTo>
                    <a:pt x="91" y="335"/>
                  </a:lnTo>
                  <a:lnTo>
                    <a:pt x="100" y="325"/>
                  </a:lnTo>
                  <a:lnTo>
                    <a:pt x="107" y="315"/>
                  </a:lnTo>
                  <a:lnTo>
                    <a:pt x="115" y="305"/>
                  </a:lnTo>
                  <a:lnTo>
                    <a:pt x="120" y="294"/>
                  </a:lnTo>
                  <a:lnTo>
                    <a:pt x="127" y="283"/>
                  </a:lnTo>
                  <a:lnTo>
                    <a:pt x="131" y="272"/>
                  </a:lnTo>
                  <a:lnTo>
                    <a:pt x="135" y="261"/>
                  </a:lnTo>
                  <a:lnTo>
                    <a:pt x="140" y="250"/>
                  </a:lnTo>
                  <a:lnTo>
                    <a:pt x="143" y="238"/>
                  </a:lnTo>
                  <a:lnTo>
                    <a:pt x="145" y="226"/>
                  </a:lnTo>
                  <a:lnTo>
                    <a:pt x="146" y="214"/>
                  </a:lnTo>
                  <a:lnTo>
                    <a:pt x="148" y="202"/>
                  </a:lnTo>
                  <a:lnTo>
                    <a:pt x="148" y="190"/>
                  </a:lnTo>
                  <a:lnTo>
                    <a:pt x="148" y="178"/>
                  </a:lnTo>
                  <a:lnTo>
                    <a:pt x="147" y="155"/>
                  </a:lnTo>
                  <a:lnTo>
                    <a:pt x="143" y="131"/>
                  </a:lnTo>
                  <a:lnTo>
                    <a:pt x="138" y="107"/>
                  </a:lnTo>
                  <a:lnTo>
                    <a:pt x="130" y="84"/>
                  </a:lnTo>
                  <a:lnTo>
                    <a:pt x="120" y="62"/>
                  </a:lnTo>
                  <a:lnTo>
                    <a:pt x="110" y="40"/>
                  </a:lnTo>
                  <a:lnTo>
                    <a:pt x="98" y="2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9" name="Picture 29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690" y="1087570"/>
              <a:ext cx="593420" cy="229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0" name="Rectangle 2921"/>
            <p:cNvSpPr>
              <a:spLocks noChangeArrowheads="1"/>
            </p:cNvSpPr>
            <p:nvPr/>
          </p:nvSpPr>
          <p:spPr bwMode="auto">
            <a:xfrm>
              <a:off x="9313034" y="1102436"/>
              <a:ext cx="562448" cy="189547"/>
            </a:xfrm>
            <a:prstGeom prst="rect">
              <a:avLst/>
            </a:pr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11" name="Picture 292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83999" y="901739"/>
              <a:ext cx="229191" cy="5946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2" name="Rectangle 2923"/>
            <p:cNvSpPr>
              <a:spLocks noChangeArrowheads="1"/>
            </p:cNvSpPr>
            <p:nvPr/>
          </p:nvSpPr>
          <p:spPr bwMode="auto">
            <a:xfrm>
              <a:off x="9498865" y="916605"/>
              <a:ext cx="190786" cy="561209"/>
            </a:xfrm>
            <a:prstGeom prst="rect">
              <a:avLst/>
            </a:pr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Rectangle 2924"/>
            <p:cNvSpPr>
              <a:spLocks noChangeArrowheads="1"/>
            </p:cNvSpPr>
            <p:nvPr/>
          </p:nvSpPr>
          <p:spPr bwMode="auto">
            <a:xfrm>
              <a:off x="9313034" y="1102436"/>
              <a:ext cx="562448" cy="189547"/>
            </a:xfrm>
            <a:prstGeom prst="rect">
              <a:avLst/>
            </a:pr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3" name="组合 3372"/>
          <p:cNvGrpSpPr/>
          <p:nvPr/>
        </p:nvGrpSpPr>
        <p:grpSpPr>
          <a:xfrm>
            <a:off x="4198737" y="1867213"/>
            <a:ext cx="1043029" cy="1028172"/>
            <a:chOff x="7818954" y="901739"/>
            <a:chExt cx="901899" cy="872166"/>
          </a:xfrm>
        </p:grpSpPr>
        <p:sp>
          <p:nvSpPr>
            <p:cNvPr id="3214" name="Freeform 2925"/>
            <p:cNvSpPr>
              <a:spLocks/>
            </p:cNvSpPr>
            <p:nvPr/>
          </p:nvSpPr>
          <p:spPr bwMode="auto">
            <a:xfrm>
              <a:off x="8111328" y="901739"/>
              <a:ext cx="349362" cy="272552"/>
            </a:xfrm>
            <a:custGeom>
              <a:avLst/>
              <a:gdLst>
                <a:gd name="T0" fmla="*/ 573 w 1127"/>
                <a:gd name="T1" fmla="*/ 55 h 881"/>
                <a:gd name="T2" fmla="*/ 586 w 1127"/>
                <a:gd name="T3" fmla="*/ 37 h 881"/>
                <a:gd name="T4" fmla="*/ 601 w 1127"/>
                <a:gd name="T5" fmla="*/ 22 h 881"/>
                <a:gd name="T6" fmla="*/ 620 w 1127"/>
                <a:gd name="T7" fmla="*/ 10 h 881"/>
                <a:gd name="T8" fmla="*/ 639 w 1127"/>
                <a:gd name="T9" fmla="*/ 2 h 881"/>
                <a:gd name="T10" fmla="*/ 661 w 1127"/>
                <a:gd name="T11" fmla="*/ 0 h 881"/>
                <a:gd name="T12" fmla="*/ 683 w 1127"/>
                <a:gd name="T13" fmla="*/ 4 h 881"/>
                <a:gd name="T14" fmla="*/ 708 w 1127"/>
                <a:gd name="T15" fmla="*/ 16 h 881"/>
                <a:gd name="T16" fmla="*/ 1089 w 1127"/>
                <a:gd name="T17" fmla="*/ 392 h 881"/>
                <a:gd name="T18" fmla="*/ 1104 w 1127"/>
                <a:gd name="T19" fmla="*/ 411 h 881"/>
                <a:gd name="T20" fmla="*/ 1116 w 1127"/>
                <a:gd name="T21" fmla="*/ 434 h 881"/>
                <a:gd name="T22" fmla="*/ 1124 w 1127"/>
                <a:gd name="T23" fmla="*/ 459 h 881"/>
                <a:gd name="T24" fmla="*/ 1127 w 1127"/>
                <a:gd name="T25" fmla="*/ 486 h 881"/>
                <a:gd name="T26" fmla="*/ 1126 w 1127"/>
                <a:gd name="T27" fmla="*/ 513 h 881"/>
                <a:gd name="T28" fmla="*/ 1121 w 1127"/>
                <a:gd name="T29" fmla="*/ 541 h 881"/>
                <a:gd name="T30" fmla="*/ 1108 w 1127"/>
                <a:gd name="T31" fmla="*/ 568 h 881"/>
                <a:gd name="T32" fmla="*/ 1089 w 1127"/>
                <a:gd name="T33" fmla="*/ 594 h 881"/>
                <a:gd name="T34" fmla="*/ 818 w 1127"/>
                <a:gd name="T35" fmla="*/ 864 h 881"/>
                <a:gd name="T36" fmla="*/ 327 w 1127"/>
                <a:gd name="T37" fmla="*/ 437 h 881"/>
                <a:gd name="T38" fmla="*/ 32 w 1127"/>
                <a:gd name="T39" fmla="*/ 581 h 881"/>
                <a:gd name="T40" fmla="*/ 15 w 1127"/>
                <a:gd name="T41" fmla="*/ 554 h 881"/>
                <a:gd name="T42" fmla="*/ 4 w 1127"/>
                <a:gd name="T43" fmla="*/ 528 h 881"/>
                <a:gd name="T44" fmla="*/ 0 w 1127"/>
                <a:gd name="T45" fmla="*/ 501 h 881"/>
                <a:gd name="T46" fmla="*/ 1 w 1127"/>
                <a:gd name="T47" fmla="*/ 475 h 881"/>
                <a:gd name="T48" fmla="*/ 6 w 1127"/>
                <a:gd name="T49" fmla="*/ 449 h 881"/>
                <a:gd name="T50" fmla="*/ 17 w 1127"/>
                <a:gd name="T51" fmla="*/ 426 h 881"/>
                <a:gd name="T52" fmla="*/ 31 w 1127"/>
                <a:gd name="T53" fmla="*/ 403 h 881"/>
                <a:gd name="T54" fmla="*/ 48 w 1127"/>
                <a:gd name="T55" fmla="*/ 383 h 881"/>
                <a:gd name="T56" fmla="*/ 409 w 1127"/>
                <a:gd name="T57" fmla="*/ 29 h 881"/>
                <a:gd name="T58" fmla="*/ 431 w 1127"/>
                <a:gd name="T59" fmla="*/ 15 h 881"/>
                <a:gd name="T60" fmla="*/ 453 w 1127"/>
                <a:gd name="T61" fmla="*/ 5 h 881"/>
                <a:gd name="T62" fmla="*/ 476 w 1127"/>
                <a:gd name="T63" fmla="*/ 2 h 881"/>
                <a:gd name="T64" fmla="*/ 499 w 1127"/>
                <a:gd name="T65" fmla="*/ 4 h 881"/>
                <a:gd name="T66" fmla="*/ 520 w 1127"/>
                <a:gd name="T67" fmla="*/ 13 h 881"/>
                <a:gd name="T68" fmla="*/ 541 w 1127"/>
                <a:gd name="T69" fmla="*/ 28 h 881"/>
                <a:gd name="T70" fmla="*/ 560 w 1127"/>
                <a:gd name="T71" fmla="*/ 5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7" h="881">
                  <a:moveTo>
                    <a:pt x="568" y="65"/>
                  </a:moveTo>
                  <a:lnTo>
                    <a:pt x="573" y="55"/>
                  </a:lnTo>
                  <a:lnTo>
                    <a:pt x="580" y="45"/>
                  </a:lnTo>
                  <a:lnTo>
                    <a:pt x="586" y="37"/>
                  </a:lnTo>
                  <a:lnTo>
                    <a:pt x="594" y="29"/>
                  </a:lnTo>
                  <a:lnTo>
                    <a:pt x="601" y="22"/>
                  </a:lnTo>
                  <a:lnTo>
                    <a:pt x="610" y="15"/>
                  </a:lnTo>
                  <a:lnTo>
                    <a:pt x="620" y="10"/>
                  </a:lnTo>
                  <a:lnTo>
                    <a:pt x="629" y="5"/>
                  </a:lnTo>
                  <a:lnTo>
                    <a:pt x="639" y="2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72" y="1"/>
                  </a:lnTo>
                  <a:lnTo>
                    <a:pt x="683" y="4"/>
                  </a:lnTo>
                  <a:lnTo>
                    <a:pt x="696" y="10"/>
                  </a:lnTo>
                  <a:lnTo>
                    <a:pt x="708" y="16"/>
                  </a:lnTo>
                  <a:lnTo>
                    <a:pt x="721" y="25"/>
                  </a:lnTo>
                  <a:lnTo>
                    <a:pt x="1089" y="392"/>
                  </a:lnTo>
                  <a:lnTo>
                    <a:pt x="1097" y="401"/>
                  </a:lnTo>
                  <a:lnTo>
                    <a:pt x="1104" y="411"/>
                  </a:lnTo>
                  <a:lnTo>
                    <a:pt x="1111" y="422"/>
                  </a:lnTo>
                  <a:lnTo>
                    <a:pt x="1116" y="434"/>
                  </a:lnTo>
                  <a:lnTo>
                    <a:pt x="1121" y="446"/>
                  </a:lnTo>
                  <a:lnTo>
                    <a:pt x="1124" y="459"/>
                  </a:lnTo>
                  <a:lnTo>
                    <a:pt x="1126" y="472"/>
                  </a:lnTo>
                  <a:lnTo>
                    <a:pt x="1127" y="486"/>
                  </a:lnTo>
                  <a:lnTo>
                    <a:pt x="1127" y="499"/>
                  </a:lnTo>
                  <a:lnTo>
                    <a:pt x="1126" y="513"/>
                  </a:lnTo>
                  <a:lnTo>
                    <a:pt x="1124" y="527"/>
                  </a:lnTo>
                  <a:lnTo>
                    <a:pt x="1121" y="541"/>
                  </a:lnTo>
                  <a:lnTo>
                    <a:pt x="1115" y="554"/>
                  </a:lnTo>
                  <a:lnTo>
                    <a:pt x="1108" y="568"/>
                  </a:lnTo>
                  <a:lnTo>
                    <a:pt x="1099" y="581"/>
                  </a:lnTo>
                  <a:lnTo>
                    <a:pt x="1089" y="594"/>
                  </a:lnTo>
                  <a:lnTo>
                    <a:pt x="819" y="864"/>
                  </a:lnTo>
                  <a:lnTo>
                    <a:pt x="818" y="864"/>
                  </a:lnTo>
                  <a:lnTo>
                    <a:pt x="818" y="437"/>
                  </a:lnTo>
                  <a:lnTo>
                    <a:pt x="327" y="437"/>
                  </a:lnTo>
                  <a:lnTo>
                    <a:pt x="327" y="881"/>
                  </a:lnTo>
                  <a:lnTo>
                    <a:pt x="32" y="581"/>
                  </a:lnTo>
                  <a:lnTo>
                    <a:pt x="22" y="568"/>
                  </a:lnTo>
                  <a:lnTo>
                    <a:pt x="15" y="554"/>
                  </a:lnTo>
                  <a:lnTo>
                    <a:pt x="8" y="541"/>
                  </a:lnTo>
                  <a:lnTo>
                    <a:pt x="4" y="528"/>
                  </a:lnTo>
                  <a:lnTo>
                    <a:pt x="1" y="514"/>
                  </a:lnTo>
                  <a:lnTo>
                    <a:pt x="0" y="501"/>
                  </a:lnTo>
                  <a:lnTo>
                    <a:pt x="0" y="488"/>
                  </a:lnTo>
                  <a:lnTo>
                    <a:pt x="1" y="475"/>
                  </a:lnTo>
                  <a:lnTo>
                    <a:pt x="3" y="462"/>
                  </a:lnTo>
                  <a:lnTo>
                    <a:pt x="6" y="449"/>
                  </a:lnTo>
                  <a:lnTo>
                    <a:pt x="12" y="437"/>
                  </a:lnTo>
                  <a:lnTo>
                    <a:pt x="17" y="426"/>
                  </a:lnTo>
                  <a:lnTo>
                    <a:pt x="23" y="415"/>
                  </a:lnTo>
                  <a:lnTo>
                    <a:pt x="31" y="403"/>
                  </a:lnTo>
                  <a:lnTo>
                    <a:pt x="40" y="393"/>
                  </a:lnTo>
                  <a:lnTo>
                    <a:pt x="48" y="383"/>
                  </a:lnTo>
                  <a:lnTo>
                    <a:pt x="398" y="38"/>
                  </a:lnTo>
                  <a:lnTo>
                    <a:pt x="409" y="29"/>
                  </a:lnTo>
                  <a:lnTo>
                    <a:pt x="420" y="22"/>
                  </a:lnTo>
                  <a:lnTo>
                    <a:pt x="431" y="15"/>
                  </a:lnTo>
                  <a:lnTo>
                    <a:pt x="441" y="10"/>
                  </a:lnTo>
                  <a:lnTo>
                    <a:pt x="453" y="5"/>
                  </a:lnTo>
                  <a:lnTo>
                    <a:pt x="465" y="3"/>
                  </a:lnTo>
                  <a:lnTo>
                    <a:pt x="476" y="2"/>
                  </a:lnTo>
                  <a:lnTo>
                    <a:pt x="488" y="3"/>
                  </a:lnTo>
                  <a:lnTo>
                    <a:pt x="499" y="4"/>
                  </a:lnTo>
                  <a:lnTo>
                    <a:pt x="509" y="9"/>
                  </a:lnTo>
                  <a:lnTo>
                    <a:pt x="520" y="13"/>
                  </a:lnTo>
                  <a:lnTo>
                    <a:pt x="531" y="19"/>
                  </a:lnTo>
                  <a:lnTo>
                    <a:pt x="541" y="28"/>
                  </a:lnTo>
                  <a:lnTo>
                    <a:pt x="550" y="39"/>
                  </a:lnTo>
                  <a:lnTo>
                    <a:pt x="560" y="51"/>
                  </a:lnTo>
                  <a:lnTo>
                    <a:pt x="568" y="6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2926"/>
            <p:cNvSpPr>
              <a:spLocks/>
            </p:cNvSpPr>
            <p:nvPr/>
          </p:nvSpPr>
          <p:spPr bwMode="auto">
            <a:xfrm>
              <a:off x="8391313" y="1109870"/>
              <a:ext cx="271313" cy="349362"/>
            </a:xfrm>
            <a:custGeom>
              <a:avLst/>
              <a:gdLst>
                <a:gd name="T0" fmla="*/ 821 w 875"/>
                <a:gd name="T1" fmla="*/ 554 h 1127"/>
                <a:gd name="T2" fmla="*/ 839 w 875"/>
                <a:gd name="T3" fmla="*/ 541 h 1127"/>
                <a:gd name="T4" fmla="*/ 855 w 875"/>
                <a:gd name="T5" fmla="*/ 526 h 1127"/>
                <a:gd name="T6" fmla="*/ 867 w 875"/>
                <a:gd name="T7" fmla="*/ 507 h 1127"/>
                <a:gd name="T8" fmla="*/ 873 w 875"/>
                <a:gd name="T9" fmla="*/ 488 h 1127"/>
                <a:gd name="T10" fmla="*/ 875 w 875"/>
                <a:gd name="T11" fmla="*/ 466 h 1127"/>
                <a:gd name="T12" fmla="*/ 871 w 875"/>
                <a:gd name="T13" fmla="*/ 444 h 1127"/>
                <a:gd name="T14" fmla="*/ 860 w 875"/>
                <a:gd name="T15" fmla="*/ 419 h 1127"/>
                <a:gd name="T16" fmla="*/ 484 w 875"/>
                <a:gd name="T17" fmla="*/ 37 h 1127"/>
                <a:gd name="T18" fmla="*/ 464 w 875"/>
                <a:gd name="T19" fmla="*/ 22 h 1127"/>
                <a:gd name="T20" fmla="*/ 441 w 875"/>
                <a:gd name="T21" fmla="*/ 10 h 1127"/>
                <a:gd name="T22" fmla="*/ 416 w 875"/>
                <a:gd name="T23" fmla="*/ 3 h 1127"/>
                <a:gd name="T24" fmla="*/ 390 w 875"/>
                <a:gd name="T25" fmla="*/ 0 h 1127"/>
                <a:gd name="T26" fmla="*/ 362 w 875"/>
                <a:gd name="T27" fmla="*/ 1 h 1127"/>
                <a:gd name="T28" fmla="*/ 335 w 875"/>
                <a:gd name="T29" fmla="*/ 7 h 1127"/>
                <a:gd name="T30" fmla="*/ 308 w 875"/>
                <a:gd name="T31" fmla="*/ 19 h 1127"/>
                <a:gd name="T32" fmla="*/ 282 w 875"/>
                <a:gd name="T33" fmla="*/ 37 h 1127"/>
                <a:gd name="T34" fmla="*/ 444 w 875"/>
                <a:gd name="T35" fmla="*/ 324 h 1127"/>
                <a:gd name="T36" fmla="*/ 14 w 875"/>
                <a:gd name="T37" fmla="*/ 818 h 1127"/>
                <a:gd name="T38" fmla="*/ 308 w 875"/>
                <a:gd name="T39" fmla="*/ 1105 h 1127"/>
                <a:gd name="T40" fmla="*/ 334 w 875"/>
                <a:gd name="T41" fmla="*/ 1119 h 1127"/>
                <a:gd name="T42" fmla="*/ 361 w 875"/>
                <a:gd name="T43" fmla="*/ 1126 h 1127"/>
                <a:gd name="T44" fmla="*/ 388 w 875"/>
                <a:gd name="T45" fmla="*/ 1127 h 1127"/>
                <a:gd name="T46" fmla="*/ 414 w 875"/>
                <a:gd name="T47" fmla="*/ 1124 h 1127"/>
                <a:gd name="T48" fmla="*/ 438 w 875"/>
                <a:gd name="T49" fmla="*/ 1115 h 1127"/>
                <a:gd name="T50" fmla="*/ 462 w 875"/>
                <a:gd name="T51" fmla="*/ 1103 h 1127"/>
                <a:gd name="T52" fmla="*/ 482 w 875"/>
                <a:gd name="T53" fmla="*/ 1087 h 1127"/>
                <a:gd name="T54" fmla="*/ 839 w 875"/>
                <a:gd name="T55" fmla="*/ 729 h 1127"/>
                <a:gd name="T56" fmla="*/ 855 w 875"/>
                <a:gd name="T57" fmla="*/ 707 h 1127"/>
                <a:gd name="T58" fmla="*/ 867 w 875"/>
                <a:gd name="T59" fmla="*/ 685 h 1127"/>
                <a:gd name="T60" fmla="*/ 872 w 875"/>
                <a:gd name="T61" fmla="*/ 662 h 1127"/>
                <a:gd name="T62" fmla="*/ 873 w 875"/>
                <a:gd name="T63" fmla="*/ 639 h 1127"/>
                <a:gd name="T64" fmla="*/ 868 w 875"/>
                <a:gd name="T65" fmla="*/ 617 h 1127"/>
                <a:gd name="T66" fmla="*/ 856 w 875"/>
                <a:gd name="T67" fmla="*/ 596 h 1127"/>
                <a:gd name="T68" fmla="*/ 838 w 875"/>
                <a:gd name="T69" fmla="*/ 576 h 1127"/>
                <a:gd name="T70" fmla="*/ 812 w 875"/>
                <a:gd name="T71" fmla="*/ 559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5" h="1127">
                  <a:moveTo>
                    <a:pt x="812" y="559"/>
                  </a:moveTo>
                  <a:lnTo>
                    <a:pt x="821" y="554"/>
                  </a:lnTo>
                  <a:lnTo>
                    <a:pt x="830" y="547"/>
                  </a:lnTo>
                  <a:lnTo>
                    <a:pt x="839" y="541"/>
                  </a:lnTo>
                  <a:lnTo>
                    <a:pt x="847" y="533"/>
                  </a:lnTo>
                  <a:lnTo>
                    <a:pt x="855" y="526"/>
                  </a:lnTo>
                  <a:lnTo>
                    <a:pt x="861" y="517"/>
                  </a:lnTo>
                  <a:lnTo>
                    <a:pt x="867" y="507"/>
                  </a:lnTo>
                  <a:lnTo>
                    <a:pt x="871" y="499"/>
                  </a:lnTo>
                  <a:lnTo>
                    <a:pt x="873" y="488"/>
                  </a:lnTo>
                  <a:lnTo>
                    <a:pt x="875" y="477"/>
                  </a:lnTo>
                  <a:lnTo>
                    <a:pt x="875" y="466"/>
                  </a:lnTo>
                  <a:lnTo>
                    <a:pt x="874" y="455"/>
                  </a:lnTo>
                  <a:lnTo>
                    <a:pt x="871" y="444"/>
                  </a:lnTo>
                  <a:lnTo>
                    <a:pt x="867" y="431"/>
                  </a:lnTo>
                  <a:lnTo>
                    <a:pt x="860" y="419"/>
                  </a:lnTo>
                  <a:lnTo>
                    <a:pt x="851" y="406"/>
                  </a:lnTo>
                  <a:lnTo>
                    <a:pt x="484" y="37"/>
                  </a:lnTo>
                  <a:lnTo>
                    <a:pt x="475" y="30"/>
                  </a:lnTo>
                  <a:lnTo>
                    <a:pt x="464" y="22"/>
                  </a:lnTo>
                  <a:lnTo>
                    <a:pt x="453" y="16"/>
                  </a:lnTo>
                  <a:lnTo>
                    <a:pt x="441" y="10"/>
                  </a:lnTo>
                  <a:lnTo>
                    <a:pt x="429" y="6"/>
                  </a:lnTo>
                  <a:lnTo>
                    <a:pt x="416" y="3"/>
                  </a:lnTo>
                  <a:lnTo>
                    <a:pt x="403" y="1"/>
                  </a:lnTo>
                  <a:lnTo>
                    <a:pt x="390" y="0"/>
                  </a:lnTo>
                  <a:lnTo>
                    <a:pt x="376" y="0"/>
                  </a:lnTo>
                  <a:lnTo>
                    <a:pt x="362" y="1"/>
                  </a:lnTo>
                  <a:lnTo>
                    <a:pt x="349" y="3"/>
                  </a:lnTo>
                  <a:lnTo>
                    <a:pt x="335" y="7"/>
                  </a:lnTo>
                  <a:lnTo>
                    <a:pt x="321" y="12"/>
                  </a:lnTo>
                  <a:lnTo>
                    <a:pt x="308" y="19"/>
                  </a:lnTo>
                  <a:lnTo>
                    <a:pt x="294" y="28"/>
                  </a:lnTo>
                  <a:lnTo>
                    <a:pt x="282" y="37"/>
                  </a:lnTo>
                  <a:lnTo>
                    <a:pt x="0" y="324"/>
                  </a:lnTo>
                  <a:lnTo>
                    <a:pt x="444" y="324"/>
                  </a:lnTo>
                  <a:lnTo>
                    <a:pt x="444" y="818"/>
                  </a:lnTo>
                  <a:lnTo>
                    <a:pt x="14" y="818"/>
                  </a:lnTo>
                  <a:lnTo>
                    <a:pt x="294" y="1095"/>
                  </a:lnTo>
                  <a:lnTo>
                    <a:pt x="308" y="1105"/>
                  </a:lnTo>
                  <a:lnTo>
                    <a:pt x="321" y="1112"/>
                  </a:lnTo>
                  <a:lnTo>
                    <a:pt x="334" y="1119"/>
                  </a:lnTo>
                  <a:lnTo>
                    <a:pt x="348" y="1123"/>
                  </a:lnTo>
                  <a:lnTo>
                    <a:pt x="361" y="1126"/>
                  </a:lnTo>
                  <a:lnTo>
                    <a:pt x="375" y="1127"/>
                  </a:lnTo>
                  <a:lnTo>
                    <a:pt x="388" y="1127"/>
                  </a:lnTo>
                  <a:lnTo>
                    <a:pt x="401" y="1126"/>
                  </a:lnTo>
                  <a:lnTo>
                    <a:pt x="414" y="1124"/>
                  </a:lnTo>
                  <a:lnTo>
                    <a:pt x="426" y="1121"/>
                  </a:lnTo>
                  <a:lnTo>
                    <a:pt x="438" y="1115"/>
                  </a:lnTo>
                  <a:lnTo>
                    <a:pt x="450" y="1110"/>
                  </a:lnTo>
                  <a:lnTo>
                    <a:pt x="462" y="1103"/>
                  </a:lnTo>
                  <a:lnTo>
                    <a:pt x="473" y="1096"/>
                  </a:lnTo>
                  <a:lnTo>
                    <a:pt x="482" y="1087"/>
                  </a:lnTo>
                  <a:lnTo>
                    <a:pt x="492" y="1079"/>
                  </a:lnTo>
                  <a:lnTo>
                    <a:pt x="839" y="729"/>
                  </a:lnTo>
                  <a:lnTo>
                    <a:pt x="847" y="718"/>
                  </a:lnTo>
                  <a:lnTo>
                    <a:pt x="855" y="707"/>
                  </a:lnTo>
                  <a:lnTo>
                    <a:pt x="861" y="696"/>
                  </a:lnTo>
                  <a:lnTo>
                    <a:pt x="867" y="685"/>
                  </a:lnTo>
                  <a:lnTo>
                    <a:pt x="870" y="674"/>
                  </a:lnTo>
                  <a:lnTo>
                    <a:pt x="872" y="662"/>
                  </a:lnTo>
                  <a:lnTo>
                    <a:pt x="873" y="651"/>
                  </a:lnTo>
                  <a:lnTo>
                    <a:pt x="873" y="639"/>
                  </a:lnTo>
                  <a:lnTo>
                    <a:pt x="871" y="628"/>
                  </a:lnTo>
                  <a:lnTo>
                    <a:pt x="868" y="617"/>
                  </a:lnTo>
                  <a:lnTo>
                    <a:pt x="862" y="607"/>
                  </a:lnTo>
                  <a:lnTo>
                    <a:pt x="856" y="596"/>
                  </a:lnTo>
                  <a:lnTo>
                    <a:pt x="847" y="586"/>
                  </a:lnTo>
                  <a:lnTo>
                    <a:pt x="838" y="576"/>
                  </a:lnTo>
                  <a:lnTo>
                    <a:pt x="826" y="568"/>
                  </a:lnTo>
                  <a:lnTo>
                    <a:pt x="812" y="55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2927"/>
            <p:cNvSpPr>
              <a:spLocks/>
            </p:cNvSpPr>
            <p:nvPr/>
          </p:nvSpPr>
          <p:spPr bwMode="auto">
            <a:xfrm>
              <a:off x="7903197" y="1103675"/>
              <a:ext cx="273791" cy="349362"/>
            </a:xfrm>
            <a:custGeom>
              <a:avLst/>
              <a:gdLst>
                <a:gd name="T0" fmla="*/ 54 w 880"/>
                <a:gd name="T1" fmla="*/ 555 h 1129"/>
                <a:gd name="T2" fmla="*/ 37 w 880"/>
                <a:gd name="T3" fmla="*/ 542 h 1129"/>
                <a:gd name="T4" fmla="*/ 21 w 880"/>
                <a:gd name="T5" fmla="*/ 527 h 1129"/>
                <a:gd name="T6" fmla="*/ 10 w 880"/>
                <a:gd name="T7" fmla="*/ 509 h 1129"/>
                <a:gd name="T8" fmla="*/ 2 w 880"/>
                <a:gd name="T9" fmla="*/ 489 h 1129"/>
                <a:gd name="T10" fmla="*/ 0 w 880"/>
                <a:gd name="T11" fmla="*/ 468 h 1129"/>
                <a:gd name="T12" fmla="*/ 4 w 880"/>
                <a:gd name="T13" fmla="*/ 444 h 1129"/>
                <a:gd name="T14" fmla="*/ 16 w 880"/>
                <a:gd name="T15" fmla="*/ 420 h 1129"/>
                <a:gd name="T16" fmla="*/ 392 w 880"/>
                <a:gd name="T17" fmla="*/ 39 h 1129"/>
                <a:gd name="T18" fmla="*/ 411 w 880"/>
                <a:gd name="T19" fmla="*/ 24 h 1129"/>
                <a:gd name="T20" fmla="*/ 434 w 880"/>
                <a:gd name="T21" fmla="*/ 12 h 1129"/>
                <a:gd name="T22" fmla="*/ 459 w 880"/>
                <a:gd name="T23" fmla="*/ 5 h 1129"/>
                <a:gd name="T24" fmla="*/ 485 w 880"/>
                <a:gd name="T25" fmla="*/ 1 h 1129"/>
                <a:gd name="T26" fmla="*/ 513 w 880"/>
                <a:gd name="T27" fmla="*/ 2 h 1129"/>
                <a:gd name="T28" fmla="*/ 540 w 880"/>
                <a:gd name="T29" fmla="*/ 8 h 1129"/>
                <a:gd name="T30" fmla="*/ 568 w 880"/>
                <a:gd name="T31" fmla="*/ 21 h 1129"/>
                <a:gd name="T32" fmla="*/ 594 w 880"/>
                <a:gd name="T33" fmla="*/ 39 h 1129"/>
                <a:gd name="T34" fmla="*/ 439 w 880"/>
                <a:gd name="T35" fmla="*/ 307 h 1129"/>
                <a:gd name="T36" fmla="*/ 880 w 880"/>
                <a:gd name="T37" fmla="*/ 802 h 1129"/>
                <a:gd name="T38" fmla="*/ 568 w 880"/>
                <a:gd name="T39" fmla="*/ 1106 h 1129"/>
                <a:gd name="T40" fmla="*/ 541 w 880"/>
                <a:gd name="T41" fmla="*/ 1120 h 1129"/>
                <a:gd name="T42" fmla="*/ 514 w 880"/>
                <a:gd name="T43" fmla="*/ 1128 h 1129"/>
                <a:gd name="T44" fmla="*/ 487 w 880"/>
                <a:gd name="T45" fmla="*/ 1129 h 1129"/>
                <a:gd name="T46" fmla="*/ 462 w 880"/>
                <a:gd name="T47" fmla="*/ 1126 h 1129"/>
                <a:gd name="T48" fmla="*/ 437 w 880"/>
                <a:gd name="T49" fmla="*/ 1117 h 1129"/>
                <a:gd name="T50" fmla="*/ 414 w 880"/>
                <a:gd name="T51" fmla="*/ 1105 h 1129"/>
                <a:gd name="T52" fmla="*/ 393 w 880"/>
                <a:gd name="T53" fmla="*/ 1089 h 1129"/>
                <a:gd name="T54" fmla="*/ 38 w 880"/>
                <a:gd name="T55" fmla="*/ 730 h 1129"/>
                <a:gd name="T56" fmla="*/ 20 w 880"/>
                <a:gd name="T57" fmla="*/ 709 h 1129"/>
                <a:gd name="T58" fmla="*/ 10 w 880"/>
                <a:gd name="T59" fmla="*/ 687 h 1129"/>
                <a:gd name="T60" fmla="*/ 3 w 880"/>
                <a:gd name="T61" fmla="*/ 663 h 1129"/>
                <a:gd name="T62" fmla="*/ 2 w 880"/>
                <a:gd name="T63" fmla="*/ 641 h 1129"/>
                <a:gd name="T64" fmla="*/ 7 w 880"/>
                <a:gd name="T65" fmla="*/ 618 h 1129"/>
                <a:gd name="T66" fmla="*/ 19 w 880"/>
                <a:gd name="T67" fmla="*/ 597 h 1129"/>
                <a:gd name="T68" fmla="*/ 38 w 880"/>
                <a:gd name="T69" fmla="*/ 578 h 1129"/>
                <a:gd name="T70" fmla="*/ 64 w 880"/>
                <a:gd name="T71" fmla="*/ 561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0" h="1129">
                  <a:moveTo>
                    <a:pt x="64" y="561"/>
                  </a:moveTo>
                  <a:lnTo>
                    <a:pt x="54" y="555"/>
                  </a:lnTo>
                  <a:lnTo>
                    <a:pt x="45" y="549"/>
                  </a:lnTo>
                  <a:lnTo>
                    <a:pt x="37" y="542"/>
                  </a:lnTo>
                  <a:lnTo>
                    <a:pt x="28" y="535"/>
                  </a:lnTo>
                  <a:lnTo>
                    <a:pt x="21" y="527"/>
                  </a:lnTo>
                  <a:lnTo>
                    <a:pt x="15" y="519"/>
                  </a:lnTo>
                  <a:lnTo>
                    <a:pt x="10" y="509"/>
                  </a:lnTo>
                  <a:lnTo>
                    <a:pt x="5" y="499"/>
                  </a:lnTo>
                  <a:lnTo>
                    <a:pt x="2" y="489"/>
                  </a:lnTo>
                  <a:lnTo>
                    <a:pt x="0" y="479"/>
                  </a:lnTo>
                  <a:lnTo>
                    <a:pt x="0" y="468"/>
                  </a:lnTo>
                  <a:lnTo>
                    <a:pt x="1" y="456"/>
                  </a:lnTo>
                  <a:lnTo>
                    <a:pt x="4" y="444"/>
                  </a:lnTo>
                  <a:lnTo>
                    <a:pt x="9" y="432"/>
                  </a:lnTo>
                  <a:lnTo>
                    <a:pt x="16" y="420"/>
                  </a:lnTo>
                  <a:lnTo>
                    <a:pt x="25" y="407"/>
                  </a:lnTo>
                  <a:lnTo>
                    <a:pt x="392" y="39"/>
                  </a:lnTo>
                  <a:lnTo>
                    <a:pt x="401" y="32"/>
                  </a:lnTo>
                  <a:lnTo>
                    <a:pt x="411" y="24"/>
                  </a:lnTo>
                  <a:lnTo>
                    <a:pt x="422" y="18"/>
                  </a:lnTo>
                  <a:lnTo>
                    <a:pt x="434" y="12"/>
                  </a:lnTo>
                  <a:lnTo>
                    <a:pt x="446" y="8"/>
                  </a:lnTo>
                  <a:lnTo>
                    <a:pt x="459" y="5"/>
                  </a:lnTo>
                  <a:lnTo>
                    <a:pt x="472" y="2"/>
                  </a:lnTo>
                  <a:lnTo>
                    <a:pt x="485" y="1"/>
                  </a:lnTo>
                  <a:lnTo>
                    <a:pt x="499" y="0"/>
                  </a:lnTo>
                  <a:lnTo>
                    <a:pt x="513" y="2"/>
                  </a:lnTo>
                  <a:lnTo>
                    <a:pt x="527" y="5"/>
                  </a:lnTo>
                  <a:lnTo>
                    <a:pt x="540" y="8"/>
                  </a:lnTo>
                  <a:lnTo>
                    <a:pt x="554" y="13"/>
                  </a:lnTo>
                  <a:lnTo>
                    <a:pt x="568" y="21"/>
                  </a:lnTo>
                  <a:lnTo>
                    <a:pt x="581" y="28"/>
                  </a:lnTo>
                  <a:lnTo>
                    <a:pt x="594" y="39"/>
                  </a:lnTo>
                  <a:lnTo>
                    <a:pt x="863" y="307"/>
                  </a:lnTo>
                  <a:lnTo>
                    <a:pt x="439" y="307"/>
                  </a:lnTo>
                  <a:lnTo>
                    <a:pt x="439" y="802"/>
                  </a:lnTo>
                  <a:lnTo>
                    <a:pt x="880" y="802"/>
                  </a:lnTo>
                  <a:lnTo>
                    <a:pt x="581" y="1096"/>
                  </a:lnTo>
                  <a:lnTo>
                    <a:pt x="568" y="1106"/>
                  </a:lnTo>
                  <a:lnTo>
                    <a:pt x="554" y="1114"/>
                  </a:lnTo>
                  <a:lnTo>
                    <a:pt x="541" y="1120"/>
                  </a:lnTo>
                  <a:lnTo>
                    <a:pt x="527" y="1125"/>
                  </a:lnTo>
                  <a:lnTo>
                    <a:pt x="514" y="1128"/>
                  </a:lnTo>
                  <a:lnTo>
                    <a:pt x="501" y="1129"/>
                  </a:lnTo>
                  <a:lnTo>
                    <a:pt x="487" y="1129"/>
                  </a:lnTo>
                  <a:lnTo>
                    <a:pt x="474" y="1128"/>
                  </a:lnTo>
                  <a:lnTo>
                    <a:pt x="462" y="1126"/>
                  </a:lnTo>
                  <a:lnTo>
                    <a:pt x="449" y="1122"/>
                  </a:lnTo>
                  <a:lnTo>
                    <a:pt x="437" y="1117"/>
                  </a:lnTo>
                  <a:lnTo>
                    <a:pt x="425" y="1112"/>
                  </a:lnTo>
                  <a:lnTo>
                    <a:pt x="414" y="1105"/>
                  </a:lnTo>
                  <a:lnTo>
                    <a:pt x="403" y="1098"/>
                  </a:lnTo>
                  <a:lnTo>
                    <a:pt x="393" y="1089"/>
                  </a:lnTo>
                  <a:lnTo>
                    <a:pt x="383" y="1080"/>
                  </a:lnTo>
                  <a:lnTo>
                    <a:pt x="38" y="730"/>
                  </a:lnTo>
                  <a:lnTo>
                    <a:pt x="28" y="720"/>
                  </a:lnTo>
                  <a:lnTo>
                    <a:pt x="20" y="709"/>
                  </a:lnTo>
                  <a:lnTo>
                    <a:pt x="14" y="698"/>
                  </a:lnTo>
                  <a:lnTo>
                    <a:pt x="10" y="687"/>
                  </a:lnTo>
                  <a:lnTo>
                    <a:pt x="5" y="675"/>
                  </a:lnTo>
                  <a:lnTo>
                    <a:pt x="3" y="663"/>
                  </a:lnTo>
                  <a:lnTo>
                    <a:pt x="2" y="653"/>
                  </a:lnTo>
                  <a:lnTo>
                    <a:pt x="2" y="641"/>
                  </a:lnTo>
                  <a:lnTo>
                    <a:pt x="4" y="630"/>
                  </a:lnTo>
                  <a:lnTo>
                    <a:pt x="7" y="618"/>
                  </a:lnTo>
                  <a:lnTo>
                    <a:pt x="13" y="607"/>
                  </a:lnTo>
                  <a:lnTo>
                    <a:pt x="19" y="597"/>
                  </a:lnTo>
                  <a:lnTo>
                    <a:pt x="28" y="588"/>
                  </a:lnTo>
                  <a:lnTo>
                    <a:pt x="38" y="578"/>
                  </a:lnTo>
                  <a:lnTo>
                    <a:pt x="51" y="568"/>
                  </a:lnTo>
                  <a:lnTo>
                    <a:pt x="64" y="56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2928"/>
            <p:cNvSpPr>
              <a:spLocks/>
            </p:cNvSpPr>
            <p:nvPr/>
          </p:nvSpPr>
          <p:spPr bwMode="auto">
            <a:xfrm>
              <a:off x="8105134" y="1388616"/>
              <a:ext cx="349362" cy="271313"/>
            </a:xfrm>
            <a:custGeom>
              <a:avLst/>
              <a:gdLst>
                <a:gd name="T0" fmla="*/ 574 w 1129"/>
                <a:gd name="T1" fmla="*/ 821 h 875"/>
                <a:gd name="T2" fmla="*/ 587 w 1129"/>
                <a:gd name="T3" fmla="*/ 839 h 875"/>
                <a:gd name="T4" fmla="*/ 602 w 1129"/>
                <a:gd name="T5" fmla="*/ 854 h 875"/>
                <a:gd name="T6" fmla="*/ 620 w 1129"/>
                <a:gd name="T7" fmla="*/ 866 h 875"/>
                <a:gd name="T8" fmla="*/ 639 w 1129"/>
                <a:gd name="T9" fmla="*/ 873 h 875"/>
                <a:gd name="T10" fmla="*/ 661 w 1129"/>
                <a:gd name="T11" fmla="*/ 875 h 875"/>
                <a:gd name="T12" fmla="*/ 684 w 1129"/>
                <a:gd name="T13" fmla="*/ 871 h 875"/>
                <a:gd name="T14" fmla="*/ 709 w 1129"/>
                <a:gd name="T15" fmla="*/ 859 h 875"/>
                <a:gd name="T16" fmla="*/ 1090 w 1129"/>
                <a:gd name="T17" fmla="*/ 483 h 875"/>
                <a:gd name="T18" fmla="*/ 1105 w 1129"/>
                <a:gd name="T19" fmla="*/ 464 h 875"/>
                <a:gd name="T20" fmla="*/ 1117 w 1129"/>
                <a:gd name="T21" fmla="*/ 441 h 875"/>
                <a:gd name="T22" fmla="*/ 1124 w 1129"/>
                <a:gd name="T23" fmla="*/ 416 h 875"/>
                <a:gd name="T24" fmla="*/ 1128 w 1129"/>
                <a:gd name="T25" fmla="*/ 391 h 875"/>
                <a:gd name="T26" fmla="*/ 1127 w 1129"/>
                <a:gd name="T27" fmla="*/ 362 h 875"/>
                <a:gd name="T28" fmla="*/ 1121 w 1129"/>
                <a:gd name="T29" fmla="*/ 335 h 875"/>
                <a:gd name="T30" fmla="*/ 1108 w 1129"/>
                <a:gd name="T31" fmla="*/ 307 h 875"/>
                <a:gd name="T32" fmla="*/ 1090 w 1129"/>
                <a:gd name="T33" fmla="*/ 281 h 875"/>
                <a:gd name="T34" fmla="*/ 801 w 1129"/>
                <a:gd name="T35" fmla="*/ 441 h 875"/>
                <a:gd name="T36" fmla="*/ 312 w 1129"/>
                <a:gd name="T37" fmla="*/ 9 h 875"/>
                <a:gd name="T38" fmla="*/ 23 w 1129"/>
                <a:gd name="T39" fmla="*/ 307 h 875"/>
                <a:gd name="T40" fmla="*/ 9 w 1129"/>
                <a:gd name="T41" fmla="*/ 334 h 875"/>
                <a:gd name="T42" fmla="*/ 1 w 1129"/>
                <a:gd name="T43" fmla="*/ 361 h 875"/>
                <a:gd name="T44" fmla="*/ 0 w 1129"/>
                <a:gd name="T45" fmla="*/ 388 h 875"/>
                <a:gd name="T46" fmla="*/ 3 w 1129"/>
                <a:gd name="T47" fmla="*/ 413 h 875"/>
                <a:gd name="T48" fmla="*/ 12 w 1129"/>
                <a:gd name="T49" fmla="*/ 438 h 875"/>
                <a:gd name="T50" fmla="*/ 24 w 1129"/>
                <a:gd name="T51" fmla="*/ 462 h 875"/>
                <a:gd name="T52" fmla="*/ 40 w 1129"/>
                <a:gd name="T53" fmla="*/ 482 h 875"/>
                <a:gd name="T54" fmla="*/ 399 w 1129"/>
                <a:gd name="T55" fmla="*/ 838 h 875"/>
                <a:gd name="T56" fmla="*/ 420 w 1129"/>
                <a:gd name="T57" fmla="*/ 855 h 875"/>
                <a:gd name="T58" fmla="*/ 442 w 1129"/>
                <a:gd name="T59" fmla="*/ 866 h 875"/>
                <a:gd name="T60" fmla="*/ 466 w 1129"/>
                <a:gd name="T61" fmla="*/ 872 h 875"/>
                <a:gd name="T62" fmla="*/ 488 w 1129"/>
                <a:gd name="T63" fmla="*/ 873 h 875"/>
                <a:gd name="T64" fmla="*/ 511 w 1129"/>
                <a:gd name="T65" fmla="*/ 868 h 875"/>
                <a:gd name="T66" fmla="*/ 531 w 1129"/>
                <a:gd name="T67" fmla="*/ 856 h 875"/>
                <a:gd name="T68" fmla="*/ 551 w 1129"/>
                <a:gd name="T69" fmla="*/ 837 h 875"/>
                <a:gd name="T70" fmla="*/ 568 w 1129"/>
                <a:gd name="T71" fmla="*/ 812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9" h="875">
                  <a:moveTo>
                    <a:pt x="568" y="812"/>
                  </a:moveTo>
                  <a:lnTo>
                    <a:pt x="574" y="821"/>
                  </a:lnTo>
                  <a:lnTo>
                    <a:pt x="580" y="830"/>
                  </a:lnTo>
                  <a:lnTo>
                    <a:pt x="587" y="839"/>
                  </a:lnTo>
                  <a:lnTo>
                    <a:pt x="594" y="847"/>
                  </a:lnTo>
                  <a:lnTo>
                    <a:pt x="602" y="854"/>
                  </a:lnTo>
                  <a:lnTo>
                    <a:pt x="610" y="860"/>
                  </a:lnTo>
                  <a:lnTo>
                    <a:pt x="620" y="866"/>
                  </a:lnTo>
                  <a:lnTo>
                    <a:pt x="630" y="870"/>
                  </a:lnTo>
                  <a:lnTo>
                    <a:pt x="639" y="873"/>
                  </a:lnTo>
                  <a:lnTo>
                    <a:pt x="650" y="875"/>
                  </a:lnTo>
                  <a:lnTo>
                    <a:pt x="661" y="875"/>
                  </a:lnTo>
                  <a:lnTo>
                    <a:pt x="673" y="874"/>
                  </a:lnTo>
                  <a:lnTo>
                    <a:pt x="684" y="871"/>
                  </a:lnTo>
                  <a:lnTo>
                    <a:pt x="697" y="867"/>
                  </a:lnTo>
                  <a:lnTo>
                    <a:pt x="709" y="859"/>
                  </a:lnTo>
                  <a:lnTo>
                    <a:pt x="722" y="851"/>
                  </a:lnTo>
                  <a:lnTo>
                    <a:pt x="1090" y="483"/>
                  </a:lnTo>
                  <a:lnTo>
                    <a:pt x="1097" y="475"/>
                  </a:lnTo>
                  <a:lnTo>
                    <a:pt x="1105" y="464"/>
                  </a:lnTo>
                  <a:lnTo>
                    <a:pt x="1111" y="453"/>
                  </a:lnTo>
                  <a:lnTo>
                    <a:pt x="1117" y="441"/>
                  </a:lnTo>
                  <a:lnTo>
                    <a:pt x="1121" y="429"/>
                  </a:lnTo>
                  <a:lnTo>
                    <a:pt x="1124" y="416"/>
                  </a:lnTo>
                  <a:lnTo>
                    <a:pt x="1127" y="403"/>
                  </a:lnTo>
                  <a:lnTo>
                    <a:pt x="1128" y="391"/>
                  </a:lnTo>
                  <a:lnTo>
                    <a:pt x="1129" y="376"/>
                  </a:lnTo>
                  <a:lnTo>
                    <a:pt x="1127" y="362"/>
                  </a:lnTo>
                  <a:lnTo>
                    <a:pt x="1124" y="348"/>
                  </a:lnTo>
                  <a:lnTo>
                    <a:pt x="1121" y="335"/>
                  </a:lnTo>
                  <a:lnTo>
                    <a:pt x="1116" y="321"/>
                  </a:lnTo>
                  <a:lnTo>
                    <a:pt x="1108" y="307"/>
                  </a:lnTo>
                  <a:lnTo>
                    <a:pt x="1101" y="294"/>
                  </a:lnTo>
                  <a:lnTo>
                    <a:pt x="1090" y="281"/>
                  </a:lnTo>
                  <a:lnTo>
                    <a:pt x="801" y="0"/>
                  </a:lnTo>
                  <a:lnTo>
                    <a:pt x="801" y="441"/>
                  </a:lnTo>
                  <a:lnTo>
                    <a:pt x="312" y="441"/>
                  </a:lnTo>
                  <a:lnTo>
                    <a:pt x="312" y="9"/>
                  </a:lnTo>
                  <a:lnTo>
                    <a:pt x="33" y="294"/>
                  </a:lnTo>
                  <a:lnTo>
                    <a:pt x="23" y="307"/>
                  </a:lnTo>
                  <a:lnTo>
                    <a:pt x="15" y="321"/>
                  </a:lnTo>
                  <a:lnTo>
                    <a:pt x="9" y="334"/>
                  </a:lnTo>
                  <a:lnTo>
                    <a:pt x="4" y="348"/>
                  </a:lnTo>
                  <a:lnTo>
                    <a:pt x="1" y="361"/>
                  </a:lnTo>
                  <a:lnTo>
                    <a:pt x="0" y="374"/>
                  </a:lnTo>
                  <a:lnTo>
                    <a:pt x="0" y="388"/>
                  </a:lnTo>
                  <a:lnTo>
                    <a:pt x="1" y="401"/>
                  </a:lnTo>
                  <a:lnTo>
                    <a:pt x="3" y="413"/>
                  </a:lnTo>
                  <a:lnTo>
                    <a:pt x="7" y="426"/>
                  </a:lnTo>
                  <a:lnTo>
                    <a:pt x="12" y="438"/>
                  </a:lnTo>
                  <a:lnTo>
                    <a:pt x="17" y="450"/>
                  </a:lnTo>
                  <a:lnTo>
                    <a:pt x="24" y="462"/>
                  </a:lnTo>
                  <a:lnTo>
                    <a:pt x="31" y="473"/>
                  </a:lnTo>
                  <a:lnTo>
                    <a:pt x="40" y="482"/>
                  </a:lnTo>
                  <a:lnTo>
                    <a:pt x="49" y="492"/>
                  </a:lnTo>
                  <a:lnTo>
                    <a:pt x="399" y="838"/>
                  </a:lnTo>
                  <a:lnTo>
                    <a:pt x="409" y="847"/>
                  </a:lnTo>
                  <a:lnTo>
                    <a:pt x="420" y="855"/>
                  </a:lnTo>
                  <a:lnTo>
                    <a:pt x="431" y="861"/>
                  </a:lnTo>
                  <a:lnTo>
                    <a:pt x="442" y="866"/>
                  </a:lnTo>
                  <a:lnTo>
                    <a:pt x="454" y="870"/>
                  </a:lnTo>
                  <a:lnTo>
                    <a:pt x="466" y="872"/>
                  </a:lnTo>
                  <a:lnTo>
                    <a:pt x="476" y="873"/>
                  </a:lnTo>
                  <a:lnTo>
                    <a:pt x="488" y="873"/>
                  </a:lnTo>
                  <a:lnTo>
                    <a:pt x="499" y="871"/>
                  </a:lnTo>
                  <a:lnTo>
                    <a:pt x="511" y="868"/>
                  </a:lnTo>
                  <a:lnTo>
                    <a:pt x="521" y="862"/>
                  </a:lnTo>
                  <a:lnTo>
                    <a:pt x="531" y="856"/>
                  </a:lnTo>
                  <a:lnTo>
                    <a:pt x="541" y="847"/>
                  </a:lnTo>
                  <a:lnTo>
                    <a:pt x="551" y="837"/>
                  </a:lnTo>
                  <a:lnTo>
                    <a:pt x="561" y="825"/>
                  </a:lnTo>
                  <a:lnTo>
                    <a:pt x="568" y="81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2929"/>
            <p:cNvSpPr>
              <a:spLocks/>
            </p:cNvSpPr>
            <p:nvPr/>
          </p:nvSpPr>
          <p:spPr bwMode="auto">
            <a:xfrm>
              <a:off x="7950275" y="1690901"/>
              <a:ext cx="639258" cy="83004"/>
            </a:xfrm>
            <a:custGeom>
              <a:avLst/>
              <a:gdLst>
                <a:gd name="T0" fmla="*/ 1207 w 2064"/>
                <a:gd name="T1" fmla="*/ 268 h 269"/>
                <a:gd name="T2" fmla="*/ 1227 w 2064"/>
                <a:gd name="T3" fmla="*/ 266 h 269"/>
                <a:gd name="T4" fmla="*/ 1236 w 2064"/>
                <a:gd name="T5" fmla="*/ 256 h 269"/>
                <a:gd name="T6" fmla="*/ 1229 w 2064"/>
                <a:gd name="T7" fmla="*/ 220 h 269"/>
                <a:gd name="T8" fmla="*/ 1194 w 2064"/>
                <a:gd name="T9" fmla="*/ 177 h 269"/>
                <a:gd name="T10" fmla="*/ 1121 w 2064"/>
                <a:gd name="T11" fmla="*/ 121 h 269"/>
                <a:gd name="T12" fmla="*/ 1097 w 2064"/>
                <a:gd name="T13" fmla="*/ 97 h 269"/>
                <a:gd name="T14" fmla="*/ 1103 w 2064"/>
                <a:gd name="T15" fmla="*/ 87 h 269"/>
                <a:gd name="T16" fmla="*/ 1126 w 2064"/>
                <a:gd name="T17" fmla="*/ 83 h 269"/>
                <a:gd name="T18" fmla="*/ 1207 w 2064"/>
                <a:gd name="T19" fmla="*/ 89 h 269"/>
                <a:gd name="T20" fmla="*/ 1348 w 2064"/>
                <a:gd name="T21" fmla="*/ 122 h 269"/>
                <a:gd name="T22" fmla="*/ 1461 w 2064"/>
                <a:gd name="T23" fmla="*/ 175 h 269"/>
                <a:gd name="T24" fmla="*/ 1567 w 2064"/>
                <a:gd name="T25" fmla="*/ 222 h 269"/>
                <a:gd name="T26" fmla="*/ 1635 w 2064"/>
                <a:gd name="T27" fmla="*/ 237 h 269"/>
                <a:gd name="T28" fmla="*/ 1690 w 2064"/>
                <a:gd name="T29" fmla="*/ 238 h 269"/>
                <a:gd name="T30" fmla="*/ 1747 w 2064"/>
                <a:gd name="T31" fmla="*/ 230 h 269"/>
                <a:gd name="T32" fmla="*/ 1807 w 2064"/>
                <a:gd name="T33" fmla="*/ 210 h 269"/>
                <a:gd name="T34" fmla="*/ 1867 w 2064"/>
                <a:gd name="T35" fmla="*/ 178 h 269"/>
                <a:gd name="T36" fmla="*/ 1973 w 2064"/>
                <a:gd name="T37" fmla="*/ 75 h 269"/>
                <a:gd name="T38" fmla="*/ 1811 w 2064"/>
                <a:gd name="T39" fmla="*/ 96 h 269"/>
                <a:gd name="T40" fmla="*/ 1670 w 2064"/>
                <a:gd name="T41" fmla="*/ 88 h 269"/>
                <a:gd name="T42" fmla="*/ 1485 w 2064"/>
                <a:gd name="T43" fmla="*/ 48 h 269"/>
                <a:gd name="T44" fmla="*/ 1320 w 2064"/>
                <a:gd name="T45" fmla="*/ 8 h 269"/>
                <a:gd name="T46" fmla="*/ 1212 w 2064"/>
                <a:gd name="T47" fmla="*/ 0 h 269"/>
                <a:gd name="T48" fmla="*/ 1101 w 2064"/>
                <a:gd name="T49" fmla="*/ 18 h 269"/>
                <a:gd name="T50" fmla="*/ 989 w 2064"/>
                <a:gd name="T51" fmla="*/ 19 h 269"/>
                <a:gd name="T52" fmla="*/ 878 w 2064"/>
                <a:gd name="T53" fmla="*/ 1 h 269"/>
                <a:gd name="T54" fmla="*/ 758 w 2064"/>
                <a:gd name="T55" fmla="*/ 11 h 269"/>
                <a:gd name="T56" fmla="*/ 566 w 2064"/>
                <a:gd name="T57" fmla="*/ 53 h 269"/>
                <a:gd name="T58" fmla="*/ 361 w 2064"/>
                <a:gd name="T59" fmla="*/ 92 h 269"/>
                <a:gd name="T60" fmla="*/ 218 w 2064"/>
                <a:gd name="T61" fmla="*/ 98 h 269"/>
                <a:gd name="T62" fmla="*/ 73 w 2064"/>
                <a:gd name="T63" fmla="*/ 75 h 269"/>
                <a:gd name="T64" fmla="*/ 72 w 2064"/>
                <a:gd name="T65" fmla="*/ 112 h 269"/>
                <a:gd name="T66" fmla="*/ 143 w 2064"/>
                <a:gd name="T67" fmla="*/ 163 h 269"/>
                <a:gd name="T68" fmla="*/ 211 w 2064"/>
                <a:gd name="T69" fmla="*/ 201 h 269"/>
                <a:gd name="T70" fmla="*/ 278 w 2064"/>
                <a:gd name="T71" fmla="*/ 225 h 269"/>
                <a:gd name="T72" fmla="*/ 346 w 2064"/>
                <a:gd name="T73" fmla="*/ 237 h 269"/>
                <a:gd name="T74" fmla="*/ 415 w 2064"/>
                <a:gd name="T75" fmla="*/ 236 h 269"/>
                <a:gd name="T76" fmla="*/ 487 w 2064"/>
                <a:gd name="T77" fmla="*/ 221 h 269"/>
                <a:gd name="T78" fmla="*/ 562 w 2064"/>
                <a:gd name="T79" fmla="*/ 193 h 269"/>
                <a:gd name="T80" fmla="*/ 689 w 2064"/>
                <a:gd name="T81" fmla="*/ 135 h 269"/>
                <a:gd name="T82" fmla="*/ 781 w 2064"/>
                <a:gd name="T83" fmla="*/ 104 h 269"/>
                <a:gd name="T84" fmla="*/ 888 w 2064"/>
                <a:gd name="T85" fmla="*/ 86 h 269"/>
                <a:gd name="T86" fmla="*/ 956 w 2064"/>
                <a:gd name="T87" fmla="*/ 86 h 269"/>
                <a:gd name="T88" fmla="*/ 959 w 2064"/>
                <a:gd name="T89" fmla="*/ 96 h 269"/>
                <a:gd name="T90" fmla="*/ 891 w 2064"/>
                <a:gd name="T91" fmla="*/ 162 h 269"/>
                <a:gd name="T92" fmla="*/ 835 w 2064"/>
                <a:gd name="T93" fmla="*/ 234 h 269"/>
                <a:gd name="T94" fmla="*/ 836 w 2064"/>
                <a:gd name="T95" fmla="*/ 252 h 269"/>
                <a:gd name="T96" fmla="*/ 848 w 2064"/>
                <a:gd name="T97" fmla="*/ 263 h 269"/>
                <a:gd name="T98" fmla="*/ 866 w 2064"/>
                <a:gd name="T99" fmla="*/ 26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64" h="269">
                  <a:moveTo>
                    <a:pt x="876" y="262"/>
                  </a:moveTo>
                  <a:lnTo>
                    <a:pt x="1031" y="147"/>
                  </a:lnTo>
                  <a:lnTo>
                    <a:pt x="1197" y="265"/>
                  </a:lnTo>
                  <a:lnTo>
                    <a:pt x="1207" y="268"/>
                  </a:lnTo>
                  <a:lnTo>
                    <a:pt x="1216" y="269"/>
                  </a:lnTo>
                  <a:lnTo>
                    <a:pt x="1219" y="269"/>
                  </a:lnTo>
                  <a:lnTo>
                    <a:pt x="1224" y="268"/>
                  </a:lnTo>
                  <a:lnTo>
                    <a:pt x="1227" y="266"/>
                  </a:lnTo>
                  <a:lnTo>
                    <a:pt x="1229" y="264"/>
                  </a:lnTo>
                  <a:lnTo>
                    <a:pt x="1232" y="262"/>
                  </a:lnTo>
                  <a:lnTo>
                    <a:pt x="1233" y="259"/>
                  </a:lnTo>
                  <a:lnTo>
                    <a:pt x="1236" y="256"/>
                  </a:lnTo>
                  <a:lnTo>
                    <a:pt x="1237" y="252"/>
                  </a:lnTo>
                  <a:lnTo>
                    <a:pt x="1237" y="243"/>
                  </a:lnTo>
                  <a:lnTo>
                    <a:pt x="1236" y="230"/>
                  </a:lnTo>
                  <a:lnTo>
                    <a:pt x="1229" y="220"/>
                  </a:lnTo>
                  <a:lnTo>
                    <a:pt x="1224" y="211"/>
                  </a:lnTo>
                  <a:lnTo>
                    <a:pt x="1217" y="203"/>
                  </a:lnTo>
                  <a:lnTo>
                    <a:pt x="1210" y="193"/>
                  </a:lnTo>
                  <a:lnTo>
                    <a:pt x="1194" y="177"/>
                  </a:lnTo>
                  <a:lnTo>
                    <a:pt x="1177" y="161"/>
                  </a:lnTo>
                  <a:lnTo>
                    <a:pt x="1159" y="147"/>
                  </a:lnTo>
                  <a:lnTo>
                    <a:pt x="1140" y="133"/>
                  </a:lnTo>
                  <a:lnTo>
                    <a:pt x="1121" y="121"/>
                  </a:lnTo>
                  <a:lnTo>
                    <a:pt x="1103" y="109"/>
                  </a:lnTo>
                  <a:lnTo>
                    <a:pt x="1099" y="104"/>
                  </a:lnTo>
                  <a:lnTo>
                    <a:pt x="1097" y="99"/>
                  </a:lnTo>
                  <a:lnTo>
                    <a:pt x="1097" y="97"/>
                  </a:lnTo>
                  <a:lnTo>
                    <a:pt x="1097" y="95"/>
                  </a:lnTo>
                  <a:lnTo>
                    <a:pt x="1098" y="93"/>
                  </a:lnTo>
                  <a:lnTo>
                    <a:pt x="1101" y="89"/>
                  </a:lnTo>
                  <a:lnTo>
                    <a:pt x="1103" y="87"/>
                  </a:lnTo>
                  <a:lnTo>
                    <a:pt x="1107" y="86"/>
                  </a:lnTo>
                  <a:lnTo>
                    <a:pt x="1112" y="84"/>
                  </a:lnTo>
                  <a:lnTo>
                    <a:pt x="1119" y="83"/>
                  </a:lnTo>
                  <a:lnTo>
                    <a:pt x="1126" y="83"/>
                  </a:lnTo>
                  <a:lnTo>
                    <a:pt x="1136" y="83"/>
                  </a:lnTo>
                  <a:lnTo>
                    <a:pt x="1147" y="83"/>
                  </a:lnTo>
                  <a:lnTo>
                    <a:pt x="1159" y="85"/>
                  </a:lnTo>
                  <a:lnTo>
                    <a:pt x="1207" y="89"/>
                  </a:lnTo>
                  <a:lnTo>
                    <a:pt x="1248" y="96"/>
                  </a:lnTo>
                  <a:lnTo>
                    <a:pt x="1285" y="103"/>
                  </a:lnTo>
                  <a:lnTo>
                    <a:pt x="1318" y="112"/>
                  </a:lnTo>
                  <a:lnTo>
                    <a:pt x="1348" y="122"/>
                  </a:lnTo>
                  <a:lnTo>
                    <a:pt x="1376" y="133"/>
                  </a:lnTo>
                  <a:lnTo>
                    <a:pt x="1405" y="144"/>
                  </a:lnTo>
                  <a:lnTo>
                    <a:pt x="1436" y="158"/>
                  </a:lnTo>
                  <a:lnTo>
                    <a:pt x="1461" y="175"/>
                  </a:lnTo>
                  <a:lnTo>
                    <a:pt x="1488" y="189"/>
                  </a:lnTo>
                  <a:lnTo>
                    <a:pt x="1514" y="202"/>
                  </a:lnTo>
                  <a:lnTo>
                    <a:pt x="1540" y="212"/>
                  </a:lnTo>
                  <a:lnTo>
                    <a:pt x="1567" y="222"/>
                  </a:lnTo>
                  <a:lnTo>
                    <a:pt x="1594" y="230"/>
                  </a:lnTo>
                  <a:lnTo>
                    <a:pt x="1607" y="233"/>
                  </a:lnTo>
                  <a:lnTo>
                    <a:pt x="1621" y="235"/>
                  </a:lnTo>
                  <a:lnTo>
                    <a:pt x="1635" y="237"/>
                  </a:lnTo>
                  <a:lnTo>
                    <a:pt x="1648" y="238"/>
                  </a:lnTo>
                  <a:lnTo>
                    <a:pt x="1662" y="239"/>
                  </a:lnTo>
                  <a:lnTo>
                    <a:pt x="1676" y="239"/>
                  </a:lnTo>
                  <a:lnTo>
                    <a:pt x="1690" y="238"/>
                  </a:lnTo>
                  <a:lnTo>
                    <a:pt x="1704" y="237"/>
                  </a:lnTo>
                  <a:lnTo>
                    <a:pt x="1719" y="236"/>
                  </a:lnTo>
                  <a:lnTo>
                    <a:pt x="1733" y="233"/>
                  </a:lnTo>
                  <a:lnTo>
                    <a:pt x="1747" y="230"/>
                  </a:lnTo>
                  <a:lnTo>
                    <a:pt x="1763" y="227"/>
                  </a:lnTo>
                  <a:lnTo>
                    <a:pt x="1777" y="222"/>
                  </a:lnTo>
                  <a:lnTo>
                    <a:pt x="1792" y="217"/>
                  </a:lnTo>
                  <a:lnTo>
                    <a:pt x="1807" y="210"/>
                  </a:lnTo>
                  <a:lnTo>
                    <a:pt x="1821" y="204"/>
                  </a:lnTo>
                  <a:lnTo>
                    <a:pt x="1836" y="196"/>
                  </a:lnTo>
                  <a:lnTo>
                    <a:pt x="1851" y="188"/>
                  </a:lnTo>
                  <a:lnTo>
                    <a:pt x="1867" y="178"/>
                  </a:lnTo>
                  <a:lnTo>
                    <a:pt x="1882" y="168"/>
                  </a:lnTo>
                  <a:lnTo>
                    <a:pt x="2064" y="50"/>
                  </a:lnTo>
                  <a:lnTo>
                    <a:pt x="2017" y="63"/>
                  </a:lnTo>
                  <a:lnTo>
                    <a:pt x="1973" y="75"/>
                  </a:lnTo>
                  <a:lnTo>
                    <a:pt x="1931" y="83"/>
                  </a:lnTo>
                  <a:lnTo>
                    <a:pt x="1890" y="89"/>
                  </a:lnTo>
                  <a:lnTo>
                    <a:pt x="1850" y="94"/>
                  </a:lnTo>
                  <a:lnTo>
                    <a:pt x="1811" y="96"/>
                  </a:lnTo>
                  <a:lnTo>
                    <a:pt x="1774" y="96"/>
                  </a:lnTo>
                  <a:lnTo>
                    <a:pt x="1739" y="95"/>
                  </a:lnTo>
                  <a:lnTo>
                    <a:pt x="1703" y="92"/>
                  </a:lnTo>
                  <a:lnTo>
                    <a:pt x="1670" y="88"/>
                  </a:lnTo>
                  <a:lnTo>
                    <a:pt x="1637" y="83"/>
                  </a:lnTo>
                  <a:lnTo>
                    <a:pt x="1605" y="77"/>
                  </a:lnTo>
                  <a:lnTo>
                    <a:pt x="1543" y="63"/>
                  </a:lnTo>
                  <a:lnTo>
                    <a:pt x="1485" y="48"/>
                  </a:lnTo>
                  <a:lnTo>
                    <a:pt x="1429" y="33"/>
                  </a:lnTo>
                  <a:lnTo>
                    <a:pt x="1374" y="19"/>
                  </a:lnTo>
                  <a:lnTo>
                    <a:pt x="1347" y="14"/>
                  </a:lnTo>
                  <a:lnTo>
                    <a:pt x="1320" y="8"/>
                  </a:lnTo>
                  <a:lnTo>
                    <a:pt x="1293" y="4"/>
                  </a:lnTo>
                  <a:lnTo>
                    <a:pt x="1266" y="1"/>
                  </a:lnTo>
                  <a:lnTo>
                    <a:pt x="1239" y="0"/>
                  </a:lnTo>
                  <a:lnTo>
                    <a:pt x="1212" y="0"/>
                  </a:lnTo>
                  <a:lnTo>
                    <a:pt x="1185" y="2"/>
                  </a:lnTo>
                  <a:lnTo>
                    <a:pt x="1157" y="5"/>
                  </a:lnTo>
                  <a:lnTo>
                    <a:pt x="1129" y="11"/>
                  </a:lnTo>
                  <a:lnTo>
                    <a:pt x="1101" y="18"/>
                  </a:lnTo>
                  <a:lnTo>
                    <a:pt x="1071" y="29"/>
                  </a:lnTo>
                  <a:lnTo>
                    <a:pt x="1042" y="42"/>
                  </a:lnTo>
                  <a:lnTo>
                    <a:pt x="1016" y="29"/>
                  </a:lnTo>
                  <a:lnTo>
                    <a:pt x="989" y="19"/>
                  </a:lnTo>
                  <a:lnTo>
                    <a:pt x="962" y="12"/>
                  </a:lnTo>
                  <a:lnTo>
                    <a:pt x="934" y="6"/>
                  </a:lnTo>
                  <a:lnTo>
                    <a:pt x="906" y="3"/>
                  </a:lnTo>
                  <a:lnTo>
                    <a:pt x="878" y="1"/>
                  </a:lnTo>
                  <a:lnTo>
                    <a:pt x="849" y="2"/>
                  </a:lnTo>
                  <a:lnTo>
                    <a:pt x="819" y="3"/>
                  </a:lnTo>
                  <a:lnTo>
                    <a:pt x="788" y="6"/>
                  </a:lnTo>
                  <a:lnTo>
                    <a:pt x="758" y="11"/>
                  </a:lnTo>
                  <a:lnTo>
                    <a:pt x="727" y="16"/>
                  </a:lnTo>
                  <a:lnTo>
                    <a:pt x="696" y="22"/>
                  </a:lnTo>
                  <a:lnTo>
                    <a:pt x="632" y="36"/>
                  </a:lnTo>
                  <a:lnTo>
                    <a:pt x="566" y="53"/>
                  </a:lnTo>
                  <a:lnTo>
                    <a:pt x="499" y="68"/>
                  </a:lnTo>
                  <a:lnTo>
                    <a:pt x="430" y="81"/>
                  </a:lnTo>
                  <a:lnTo>
                    <a:pt x="395" y="87"/>
                  </a:lnTo>
                  <a:lnTo>
                    <a:pt x="361" y="92"/>
                  </a:lnTo>
                  <a:lnTo>
                    <a:pt x="325" y="96"/>
                  </a:lnTo>
                  <a:lnTo>
                    <a:pt x="291" y="98"/>
                  </a:lnTo>
                  <a:lnTo>
                    <a:pt x="255" y="99"/>
                  </a:lnTo>
                  <a:lnTo>
                    <a:pt x="218" y="98"/>
                  </a:lnTo>
                  <a:lnTo>
                    <a:pt x="183" y="96"/>
                  </a:lnTo>
                  <a:lnTo>
                    <a:pt x="147" y="90"/>
                  </a:lnTo>
                  <a:lnTo>
                    <a:pt x="110" y="84"/>
                  </a:lnTo>
                  <a:lnTo>
                    <a:pt x="73" y="75"/>
                  </a:lnTo>
                  <a:lnTo>
                    <a:pt x="37" y="63"/>
                  </a:lnTo>
                  <a:lnTo>
                    <a:pt x="0" y="49"/>
                  </a:lnTo>
                  <a:lnTo>
                    <a:pt x="37" y="82"/>
                  </a:lnTo>
                  <a:lnTo>
                    <a:pt x="72" y="112"/>
                  </a:lnTo>
                  <a:lnTo>
                    <a:pt x="90" y="126"/>
                  </a:lnTo>
                  <a:lnTo>
                    <a:pt x="108" y="139"/>
                  </a:lnTo>
                  <a:lnTo>
                    <a:pt x="125" y="151"/>
                  </a:lnTo>
                  <a:lnTo>
                    <a:pt x="143" y="163"/>
                  </a:lnTo>
                  <a:lnTo>
                    <a:pt x="159" y="174"/>
                  </a:lnTo>
                  <a:lnTo>
                    <a:pt x="176" y="183"/>
                  </a:lnTo>
                  <a:lnTo>
                    <a:pt x="193" y="192"/>
                  </a:lnTo>
                  <a:lnTo>
                    <a:pt x="211" y="201"/>
                  </a:lnTo>
                  <a:lnTo>
                    <a:pt x="227" y="208"/>
                  </a:lnTo>
                  <a:lnTo>
                    <a:pt x="244" y="215"/>
                  </a:lnTo>
                  <a:lnTo>
                    <a:pt x="261" y="220"/>
                  </a:lnTo>
                  <a:lnTo>
                    <a:pt x="278" y="225"/>
                  </a:lnTo>
                  <a:lnTo>
                    <a:pt x="295" y="230"/>
                  </a:lnTo>
                  <a:lnTo>
                    <a:pt x="312" y="233"/>
                  </a:lnTo>
                  <a:lnTo>
                    <a:pt x="328" y="235"/>
                  </a:lnTo>
                  <a:lnTo>
                    <a:pt x="346" y="237"/>
                  </a:lnTo>
                  <a:lnTo>
                    <a:pt x="363" y="238"/>
                  </a:lnTo>
                  <a:lnTo>
                    <a:pt x="380" y="238"/>
                  </a:lnTo>
                  <a:lnTo>
                    <a:pt x="397" y="237"/>
                  </a:lnTo>
                  <a:lnTo>
                    <a:pt x="415" y="236"/>
                  </a:lnTo>
                  <a:lnTo>
                    <a:pt x="433" y="234"/>
                  </a:lnTo>
                  <a:lnTo>
                    <a:pt x="450" y="231"/>
                  </a:lnTo>
                  <a:lnTo>
                    <a:pt x="469" y="227"/>
                  </a:lnTo>
                  <a:lnTo>
                    <a:pt x="487" y="221"/>
                  </a:lnTo>
                  <a:lnTo>
                    <a:pt x="505" y="216"/>
                  </a:lnTo>
                  <a:lnTo>
                    <a:pt x="524" y="209"/>
                  </a:lnTo>
                  <a:lnTo>
                    <a:pt x="543" y="202"/>
                  </a:lnTo>
                  <a:lnTo>
                    <a:pt x="562" y="193"/>
                  </a:lnTo>
                  <a:lnTo>
                    <a:pt x="604" y="173"/>
                  </a:lnTo>
                  <a:lnTo>
                    <a:pt x="646" y="153"/>
                  </a:lnTo>
                  <a:lnTo>
                    <a:pt x="667" y="144"/>
                  </a:lnTo>
                  <a:lnTo>
                    <a:pt x="689" y="135"/>
                  </a:lnTo>
                  <a:lnTo>
                    <a:pt x="711" y="126"/>
                  </a:lnTo>
                  <a:lnTo>
                    <a:pt x="733" y="119"/>
                  </a:lnTo>
                  <a:lnTo>
                    <a:pt x="757" y="111"/>
                  </a:lnTo>
                  <a:lnTo>
                    <a:pt x="781" y="104"/>
                  </a:lnTo>
                  <a:lnTo>
                    <a:pt x="807" y="98"/>
                  </a:lnTo>
                  <a:lnTo>
                    <a:pt x="833" y="94"/>
                  </a:lnTo>
                  <a:lnTo>
                    <a:pt x="860" y="89"/>
                  </a:lnTo>
                  <a:lnTo>
                    <a:pt x="888" y="86"/>
                  </a:lnTo>
                  <a:lnTo>
                    <a:pt x="917" y="84"/>
                  </a:lnTo>
                  <a:lnTo>
                    <a:pt x="948" y="84"/>
                  </a:lnTo>
                  <a:lnTo>
                    <a:pt x="953" y="84"/>
                  </a:lnTo>
                  <a:lnTo>
                    <a:pt x="956" y="86"/>
                  </a:lnTo>
                  <a:lnTo>
                    <a:pt x="958" y="87"/>
                  </a:lnTo>
                  <a:lnTo>
                    <a:pt x="960" y="90"/>
                  </a:lnTo>
                  <a:lnTo>
                    <a:pt x="960" y="93"/>
                  </a:lnTo>
                  <a:lnTo>
                    <a:pt x="959" y="96"/>
                  </a:lnTo>
                  <a:lnTo>
                    <a:pt x="957" y="98"/>
                  </a:lnTo>
                  <a:lnTo>
                    <a:pt x="954" y="101"/>
                  </a:lnTo>
                  <a:lnTo>
                    <a:pt x="921" y="131"/>
                  </a:lnTo>
                  <a:lnTo>
                    <a:pt x="891" y="162"/>
                  </a:lnTo>
                  <a:lnTo>
                    <a:pt x="864" y="193"/>
                  </a:lnTo>
                  <a:lnTo>
                    <a:pt x="839" y="223"/>
                  </a:lnTo>
                  <a:lnTo>
                    <a:pt x="837" y="229"/>
                  </a:lnTo>
                  <a:lnTo>
                    <a:pt x="835" y="234"/>
                  </a:lnTo>
                  <a:lnTo>
                    <a:pt x="834" y="239"/>
                  </a:lnTo>
                  <a:lnTo>
                    <a:pt x="834" y="244"/>
                  </a:lnTo>
                  <a:lnTo>
                    <a:pt x="835" y="248"/>
                  </a:lnTo>
                  <a:lnTo>
                    <a:pt x="836" y="252"/>
                  </a:lnTo>
                  <a:lnTo>
                    <a:pt x="838" y="256"/>
                  </a:lnTo>
                  <a:lnTo>
                    <a:pt x="841" y="259"/>
                  </a:lnTo>
                  <a:lnTo>
                    <a:pt x="845" y="261"/>
                  </a:lnTo>
                  <a:lnTo>
                    <a:pt x="848" y="263"/>
                  </a:lnTo>
                  <a:lnTo>
                    <a:pt x="852" y="264"/>
                  </a:lnTo>
                  <a:lnTo>
                    <a:pt x="856" y="265"/>
                  </a:lnTo>
                  <a:lnTo>
                    <a:pt x="861" y="265"/>
                  </a:lnTo>
                  <a:lnTo>
                    <a:pt x="866" y="265"/>
                  </a:lnTo>
                  <a:lnTo>
                    <a:pt x="870" y="264"/>
                  </a:lnTo>
                  <a:lnTo>
                    <a:pt x="876" y="262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2930"/>
            <p:cNvSpPr>
              <a:spLocks/>
            </p:cNvSpPr>
            <p:nvPr/>
          </p:nvSpPr>
          <p:spPr bwMode="auto">
            <a:xfrm>
              <a:off x="7897003" y="1547192"/>
              <a:ext cx="286180" cy="147426"/>
            </a:xfrm>
            <a:custGeom>
              <a:avLst/>
              <a:gdLst>
                <a:gd name="T0" fmla="*/ 425 w 926"/>
                <a:gd name="T1" fmla="*/ 11 h 476"/>
                <a:gd name="T2" fmla="*/ 427 w 926"/>
                <a:gd name="T3" fmla="*/ 3 h 476"/>
                <a:gd name="T4" fmla="*/ 429 w 926"/>
                <a:gd name="T5" fmla="*/ 0 h 476"/>
                <a:gd name="T6" fmla="*/ 434 w 926"/>
                <a:gd name="T7" fmla="*/ 2 h 476"/>
                <a:gd name="T8" fmla="*/ 446 w 926"/>
                <a:gd name="T9" fmla="*/ 11 h 476"/>
                <a:gd name="T10" fmla="*/ 502 w 926"/>
                <a:gd name="T11" fmla="*/ 75 h 476"/>
                <a:gd name="T12" fmla="*/ 575 w 926"/>
                <a:gd name="T13" fmla="*/ 156 h 476"/>
                <a:gd name="T14" fmla="*/ 623 w 926"/>
                <a:gd name="T15" fmla="*/ 207 h 476"/>
                <a:gd name="T16" fmla="*/ 675 w 926"/>
                <a:gd name="T17" fmla="*/ 255 h 476"/>
                <a:gd name="T18" fmla="*/ 728 w 926"/>
                <a:gd name="T19" fmla="*/ 299 h 476"/>
                <a:gd name="T20" fmla="*/ 785 w 926"/>
                <a:gd name="T21" fmla="*/ 336 h 476"/>
                <a:gd name="T22" fmla="*/ 831 w 926"/>
                <a:gd name="T23" fmla="*/ 361 h 476"/>
                <a:gd name="T24" fmla="*/ 862 w 926"/>
                <a:gd name="T25" fmla="*/ 375 h 476"/>
                <a:gd name="T26" fmla="*/ 887 w 926"/>
                <a:gd name="T27" fmla="*/ 385 h 476"/>
                <a:gd name="T28" fmla="*/ 902 w 926"/>
                <a:gd name="T29" fmla="*/ 393 h 476"/>
                <a:gd name="T30" fmla="*/ 914 w 926"/>
                <a:gd name="T31" fmla="*/ 403 h 476"/>
                <a:gd name="T32" fmla="*/ 923 w 926"/>
                <a:gd name="T33" fmla="*/ 415 h 476"/>
                <a:gd name="T34" fmla="*/ 901 w 926"/>
                <a:gd name="T35" fmla="*/ 423 h 476"/>
                <a:gd name="T36" fmla="*/ 848 w 926"/>
                <a:gd name="T37" fmla="*/ 427 h 476"/>
                <a:gd name="T38" fmla="*/ 764 w 926"/>
                <a:gd name="T39" fmla="*/ 439 h 476"/>
                <a:gd name="T40" fmla="*/ 645 w 926"/>
                <a:gd name="T41" fmla="*/ 458 h 476"/>
                <a:gd name="T42" fmla="*/ 552 w 926"/>
                <a:gd name="T43" fmla="*/ 470 h 476"/>
                <a:gd name="T44" fmla="*/ 490 w 926"/>
                <a:gd name="T45" fmla="*/ 475 h 476"/>
                <a:gd name="T46" fmla="*/ 427 w 926"/>
                <a:gd name="T47" fmla="*/ 476 h 476"/>
                <a:gd name="T48" fmla="*/ 364 w 926"/>
                <a:gd name="T49" fmla="*/ 471 h 476"/>
                <a:gd name="T50" fmla="*/ 303 w 926"/>
                <a:gd name="T51" fmla="*/ 461 h 476"/>
                <a:gd name="T52" fmla="*/ 243 w 926"/>
                <a:gd name="T53" fmla="*/ 442 h 476"/>
                <a:gd name="T54" fmla="*/ 184 w 926"/>
                <a:gd name="T55" fmla="*/ 415 h 476"/>
                <a:gd name="T56" fmla="*/ 128 w 926"/>
                <a:gd name="T57" fmla="*/ 380 h 476"/>
                <a:gd name="T58" fmla="*/ 75 w 926"/>
                <a:gd name="T59" fmla="*/ 332 h 476"/>
                <a:gd name="T60" fmla="*/ 24 w 926"/>
                <a:gd name="T61" fmla="*/ 274 h 476"/>
                <a:gd name="T62" fmla="*/ 38 w 926"/>
                <a:gd name="T63" fmla="*/ 255 h 476"/>
                <a:gd name="T64" fmla="*/ 113 w 926"/>
                <a:gd name="T65" fmla="*/ 287 h 476"/>
                <a:gd name="T66" fmla="*/ 189 w 926"/>
                <a:gd name="T67" fmla="*/ 313 h 476"/>
                <a:gd name="T68" fmla="*/ 266 w 926"/>
                <a:gd name="T69" fmla="*/ 335 h 476"/>
                <a:gd name="T70" fmla="*/ 343 w 926"/>
                <a:gd name="T71" fmla="*/ 353 h 476"/>
                <a:gd name="T72" fmla="*/ 421 w 926"/>
                <a:gd name="T73" fmla="*/ 367 h 476"/>
                <a:gd name="T74" fmla="*/ 500 w 926"/>
                <a:gd name="T75" fmla="*/ 374 h 476"/>
                <a:gd name="T76" fmla="*/ 580 w 926"/>
                <a:gd name="T77" fmla="*/ 377 h 476"/>
                <a:gd name="T78" fmla="*/ 599 w 926"/>
                <a:gd name="T79" fmla="*/ 356 h 476"/>
                <a:gd name="T80" fmla="*/ 559 w 926"/>
                <a:gd name="T81" fmla="*/ 315 h 476"/>
                <a:gd name="T82" fmla="*/ 524 w 926"/>
                <a:gd name="T83" fmla="*/ 273 h 476"/>
                <a:gd name="T84" fmla="*/ 494 w 926"/>
                <a:gd name="T85" fmla="*/ 228 h 476"/>
                <a:gd name="T86" fmla="*/ 470 w 926"/>
                <a:gd name="T87" fmla="*/ 184 h 476"/>
                <a:gd name="T88" fmla="*/ 451 w 926"/>
                <a:gd name="T89" fmla="*/ 139 h 476"/>
                <a:gd name="T90" fmla="*/ 437 w 926"/>
                <a:gd name="T91" fmla="*/ 92 h 476"/>
                <a:gd name="T92" fmla="*/ 428 w 926"/>
                <a:gd name="T93" fmla="*/ 4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6" h="476">
                  <a:moveTo>
                    <a:pt x="425" y="21"/>
                  </a:moveTo>
                  <a:lnTo>
                    <a:pt x="425" y="11"/>
                  </a:lnTo>
                  <a:lnTo>
                    <a:pt x="426" y="5"/>
                  </a:lnTo>
                  <a:lnTo>
                    <a:pt x="427" y="3"/>
                  </a:lnTo>
                  <a:lnTo>
                    <a:pt x="428" y="2"/>
                  </a:lnTo>
                  <a:lnTo>
                    <a:pt x="429" y="0"/>
                  </a:lnTo>
                  <a:lnTo>
                    <a:pt x="430" y="0"/>
                  </a:lnTo>
                  <a:lnTo>
                    <a:pt x="434" y="2"/>
                  </a:lnTo>
                  <a:lnTo>
                    <a:pt x="440" y="5"/>
                  </a:lnTo>
                  <a:lnTo>
                    <a:pt x="446" y="11"/>
                  </a:lnTo>
                  <a:lnTo>
                    <a:pt x="455" y="20"/>
                  </a:lnTo>
                  <a:lnTo>
                    <a:pt x="502" y="75"/>
                  </a:lnTo>
                  <a:lnTo>
                    <a:pt x="551" y="129"/>
                  </a:lnTo>
                  <a:lnTo>
                    <a:pt x="575" y="156"/>
                  </a:lnTo>
                  <a:lnTo>
                    <a:pt x="599" y="182"/>
                  </a:lnTo>
                  <a:lnTo>
                    <a:pt x="623" y="207"/>
                  </a:lnTo>
                  <a:lnTo>
                    <a:pt x="649" y="232"/>
                  </a:lnTo>
                  <a:lnTo>
                    <a:pt x="675" y="255"/>
                  </a:lnTo>
                  <a:lnTo>
                    <a:pt x="701" y="278"/>
                  </a:lnTo>
                  <a:lnTo>
                    <a:pt x="728" y="299"/>
                  </a:lnTo>
                  <a:lnTo>
                    <a:pt x="756" y="318"/>
                  </a:lnTo>
                  <a:lnTo>
                    <a:pt x="785" y="336"/>
                  </a:lnTo>
                  <a:lnTo>
                    <a:pt x="815" y="354"/>
                  </a:lnTo>
                  <a:lnTo>
                    <a:pt x="831" y="361"/>
                  </a:lnTo>
                  <a:lnTo>
                    <a:pt x="846" y="368"/>
                  </a:lnTo>
                  <a:lnTo>
                    <a:pt x="862" y="375"/>
                  </a:lnTo>
                  <a:lnTo>
                    <a:pt x="878" y="381"/>
                  </a:lnTo>
                  <a:lnTo>
                    <a:pt x="887" y="385"/>
                  </a:lnTo>
                  <a:lnTo>
                    <a:pt x="896" y="388"/>
                  </a:lnTo>
                  <a:lnTo>
                    <a:pt x="902" y="393"/>
                  </a:lnTo>
                  <a:lnTo>
                    <a:pt x="909" y="398"/>
                  </a:lnTo>
                  <a:lnTo>
                    <a:pt x="914" y="403"/>
                  </a:lnTo>
                  <a:lnTo>
                    <a:pt x="919" y="409"/>
                  </a:lnTo>
                  <a:lnTo>
                    <a:pt x="923" y="415"/>
                  </a:lnTo>
                  <a:lnTo>
                    <a:pt x="926" y="422"/>
                  </a:lnTo>
                  <a:lnTo>
                    <a:pt x="901" y="423"/>
                  </a:lnTo>
                  <a:lnTo>
                    <a:pt x="875" y="424"/>
                  </a:lnTo>
                  <a:lnTo>
                    <a:pt x="848" y="427"/>
                  </a:lnTo>
                  <a:lnTo>
                    <a:pt x="821" y="430"/>
                  </a:lnTo>
                  <a:lnTo>
                    <a:pt x="764" y="439"/>
                  </a:lnTo>
                  <a:lnTo>
                    <a:pt x="706" y="449"/>
                  </a:lnTo>
                  <a:lnTo>
                    <a:pt x="645" y="458"/>
                  </a:lnTo>
                  <a:lnTo>
                    <a:pt x="583" y="467"/>
                  </a:lnTo>
                  <a:lnTo>
                    <a:pt x="552" y="470"/>
                  </a:lnTo>
                  <a:lnTo>
                    <a:pt x="521" y="472"/>
                  </a:lnTo>
                  <a:lnTo>
                    <a:pt x="490" y="475"/>
                  </a:lnTo>
                  <a:lnTo>
                    <a:pt x="458" y="476"/>
                  </a:lnTo>
                  <a:lnTo>
                    <a:pt x="427" y="476"/>
                  </a:lnTo>
                  <a:lnTo>
                    <a:pt x="396" y="474"/>
                  </a:lnTo>
                  <a:lnTo>
                    <a:pt x="364" y="471"/>
                  </a:lnTo>
                  <a:lnTo>
                    <a:pt x="334" y="466"/>
                  </a:lnTo>
                  <a:lnTo>
                    <a:pt x="303" y="461"/>
                  </a:lnTo>
                  <a:lnTo>
                    <a:pt x="272" y="452"/>
                  </a:lnTo>
                  <a:lnTo>
                    <a:pt x="243" y="442"/>
                  </a:lnTo>
                  <a:lnTo>
                    <a:pt x="213" y="430"/>
                  </a:lnTo>
                  <a:lnTo>
                    <a:pt x="184" y="415"/>
                  </a:lnTo>
                  <a:lnTo>
                    <a:pt x="156" y="399"/>
                  </a:lnTo>
                  <a:lnTo>
                    <a:pt x="128" y="380"/>
                  </a:lnTo>
                  <a:lnTo>
                    <a:pt x="101" y="357"/>
                  </a:lnTo>
                  <a:lnTo>
                    <a:pt x="75" y="332"/>
                  </a:lnTo>
                  <a:lnTo>
                    <a:pt x="49" y="305"/>
                  </a:lnTo>
                  <a:lnTo>
                    <a:pt x="24" y="274"/>
                  </a:lnTo>
                  <a:lnTo>
                    <a:pt x="0" y="239"/>
                  </a:lnTo>
                  <a:lnTo>
                    <a:pt x="38" y="255"/>
                  </a:lnTo>
                  <a:lnTo>
                    <a:pt x="75" y="272"/>
                  </a:lnTo>
                  <a:lnTo>
                    <a:pt x="113" y="287"/>
                  </a:lnTo>
                  <a:lnTo>
                    <a:pt x="150" y="300"/>
                  </a:lnTo>
                  <a:lnTo>
                    <a:pt x="189" y="313"/>
                  </a:lnTo>
                  <a:lnTo>
                    <a:pt x="227" y="324"/>
                  </a:lnTo>
                  <a:lnTo>
                    <a:pt x="266" y="335"/>
                  </a:lnTo>
                  <a:lnTo>
                    <a:pt x="304" y="345"/>
                  </a:lnTo>
                  <a:lnTo>
                    <a:pt x="343" y="353"/>
                  </a:lnTo>
                  <a:lnTo>
                    <a:pt x="382" y="360"/>
                  </a:lnTo>
                  <a:lnTo>
                    <a:pt x="421" y="367"/>
                  </a:lnTo>
                  <a:lnTo>
                    <a:pt x="460" y="371"/>
                  </a:lnTo>
                  <a:lnTo>
                    <a:pt x="500" y="374"/>
                  </a:lnTo>
                  <a:lnTo>
                    <a:pt x="540" y="376"/>
                  </a:lnTo>
                  <a:lnTo>
                    <a:pt x="580" y="377"/>
                  </a:lnTo>
                  <a:lnTo>
                    <a:pt x="621" y="376"/>
                  </a:lnTo>
                  <a:lnTo>
                    <a:pt x="599" y="356"/>
                  </a:lnTo>
                  <a:lnTo>
                    <a:pt x="578" y="335"/>
                  </a:lnTo>
                  <a:lnTo>
                    <a:pt x="559" y="315"/>
                  </a:lnTo>
                  <a:lnTo>
                    <a:pt x="540" y="293"/>
                  </a:lnTo>
                  <a:lnTo>
                    <a:pt x="524" y="273"/>
                  </a:lnTo>
                  <a:lnTo>
                    <a:pt x="508" y="251"/>
                  </a:lnTo>
                  <a:lnTo>
                    <a:pt x="494" y="228"/>
                  </a:lnTo>
                  <a:lnTo>
                    <a:pt x="481" y="207"/>
                  </a:lnTo>
                  <a:lnTo>
                    <a:pt x="470" y="184"/>
                  </a:lnTo>
                  <a:lnTo>
                    <a:pt x="459" y="161"/>
                  </a:lnTo>
                  <a:lnTo>
                    <a:pt x="451" y="139"/>
                  </a:lnTo>
                  <a:lnTo>
                    <a:pt x="443" y="116"/>
                  </a:lnTo>
                  <a:lnTo>
                    <a:pt x="437" y="92"/>
                  </a:lnTo>
                  <a:lnTo>
                    <a:pt x="431" y="69"/>
                  </a:lnTo>
                  <a:lnTo>
                    <a:pt x="428" y="45"/>
                  </a:lnTo>
                  <a:lnTo>
                    <a:pt x="425" y="21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2931"/>
            <p:cNvSpPr>
              <a:spLocks/>
            </p:cNvSpPr>
            <p:nvPr/>
          </p:nvSpPr>
          <p:spPr bwMode="auto">
            <a:xfrm>
              <a:off x="7818954" y="1435693"/>
              <a:ext cx="234147" cy="215564"/>
            </a:xfrm>
            <a:custGeom>
              <a:avLst/>
              <a:gdLst>
                <a:gd name="T0" fmla="*/ 507 w 757"/>
                <a:gd name="T1" fmla="*/ 479 h 697"/>
                <a:gd name="T2" fmla="*/ 478 w 757"/>
                <a:gd name="T3" fmla="*/ 419 h 697"/>
                <a:gd name="T4" fmla="*/ 452 w 757"/>
                <a:gd name="T5" fmla="*/ 357 h 697"/>
                <a:gd name="T6" fmla="*/ 431 w 757"/>
                <a:gd name="T7" fmla="*/ 294 h 697"/>
                <a:gd name="T8" fmla="*/ 413 w 757"/>
                <a:gd name="T9" fmla="*/ 232 h 697"/>
                <a:gd name="T10" fmla="*/ 401 w 757"/>
                <a:gd name="T11" fmla="*/ 167 h 697"/>
                <a:gd name="T12" fmla="*/ 393 w 757"/>
                <a:gd name="T13" fmla="*/ 101 h 697"/>
                <a:gd name="T14" fmla="*/ 390 w 757"/>
                <a:gd name="T15" fmla="*/ 34 h 697"/>
                <a:gd name="T16" fmla="*/ 444 w 757"/>
                <a:gd name="T17" fmla="*/ 87 h 697"/>
                <a:gd name="T18" fmla="*/ 544 w 757"/>
                <a:gd name="T19" fmla="*/ 261 h 697"/>
                <a:gd name="T20" fmla="*/ 615 w 757"/>
                <a:gd name="T21" fmla="*/ 392 h 697"/>
                <a:gd name="T22" fmla="*/ 660 w 757"/>
                <a:gd name="T23" fmla="*/ 479 h 697"/>
                <a:gd name="T24" fmla="*/ 701 w 757"/>
                <a:gd name="T25" fmla="*/ 566 h 697"/>
                <a:gd name="T26" fmla="*/ 738 w 757"/>
                <a:gd name="T27" fmla="*/ 653 h 697"/>
                <a:gd name="T28" fmla="*/ 715 w 757"/>
                <a:gd name="T29" fmla="*/ 689 h 697"/>
                <a:gd name="T30" fmla="*/ 634 w 757"/>
                <a:gd name="T31" fmla="*/ 671 h 697"/>
                <a:gd name="T32" fmla="*/ 558 w 757"/>
                <a:gd name="T33" fmla="*/ 651 h 697"/>
                <a:gd name="T34" fmla="*/ 486 w 757"/>
                <a:gd name="T35" fmla="*/ 629 h 697"/>
                <a:gd name="T36" fmla="*/ 419 w 757"/>
                <a:gd name="T37" fmla="*/ 605 h 697"/>
                <a:gd name="T38" fmla="*/ 357 w 757"/>
                <a:gd name="T39" fmla="*/ 580 h 697"/>
                <a:gd name="T40" fmla="*/ 300 w 757"/>
                <a:gd name="T41" fmla="*/ 550 h 697"/>
                <a:gd name="T42" fmla="*/ 247 w 757"/>
                <a:gd name="T43" fmla="*/ 520 h 697"/>
                <a:gd name="T44" fmla="*/ 198 w 757"/>
                <a:gd name="T45" fmla="*/ 488 h 697"/>
                <a:gd name="T46" fmla="*/ 156 w 757"/>
                <a:gd name="T47" fmla="*/ 452 h 697"/>
                <a:gd name="T48" fmla="*/ 117 w 757"/>
                <a:gd name="T49" fmla="*/ 415 h 697"/>
                <a:gd name="T50" fmla="*/ 85 w 757"/>
                <a:gd name="T51" fmla="*/ 375 h 697"/>
                <a:gd name="T52" fmla="*/ 57 w 757"/>
                <a:gd name="T53" fmla="*/ 333 h 697"/>
                <a:gd name="T54" fmla="*/ 34 w 757"/>
                <a:gd name="T55" fmla="*/ 289 h 697"/>
                <a:gd name="T56" fmla="*/ 16 w 757"/>
                <a:gd name="T57" fmla="*/ 242 h 697"/>
                <a:gd name="T58" fmla="*/ 4 w 757"/>
                <a:gd name="T59" fmla="*/ 192 h 697"/>
                <a:gd name="T60" fmla="*/ 29 w 757"/>
                <a:gd name="T61" fmla="*/ 195 h 697"/>
                <a:gd name="T62" fmla="*/ 88 w 757"/>
                <a:gd name="T63" fmla="*/ 251 h 697"/>
                <a:gd name="T64" fmla="*/ 149 w 757"/>
                <a:gd name="T65" fmla="*/ 302 h 697"/>
                <a:gd name="T66" fmla="*/ 212 w 757"/>
                <a:gd name="T67" fmla="*/ 350 h 697"/>
                <a:gd name="T68" fmla="*/ 277 w 757"/>
                <a:gd name="T69" fmla="*/ 393 h 697"/>
                <a:gd name="T70" fmla="*/ 344 w 757"/>
                <a:gd name="T71" fmla="*/ 432 h 697"/>
                <a:gd name="T72" fmla="*/ 414 w 757"/>
                <a:gd name="T73" fmla="*/ 466 h 697"/>
                <a:gd name="T74" fmla="*/ 486 w 757"/>
                <a:gd name="T75" fmla="*/ 496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697">
                  <a:moveTo>
                    <a:pt x="522" y="509"/>
                  </a:moveTo>
                  <a:lnTo>
                    <a:pt x="507" y="479"/>
                  </a:lnTo>
                  <a:lnTo>
                    <a:pt x="492" y="449"/>
                  </a:lnTo>
                  <a:lnTo>
                    <a:pt x="478" y="419"/>
                  </a:lnTo>
                  <a:lnTo>
                    <a:pt x="465" y="388"/>
                  </a:lnTo>
                  <a:lnTo>
                    <a:pt x="452" y="357"/>
                  </a:lnTo>
                  <a:lnTo>
                    <a:pt x="441" y="326"/>
                  </a:lnTo>
                  <a:lnTo>
                    <a:pt x="431" y="294"/>
                  </a:lnTo>
                  <a:lnTo>
                    <a:pt x="422" y="263"/>
                  </a:lnTo>
                  <a:lnTo>
                    <a:pt x="413" y="232"/>
                  </a:lnTo>
                  <a:lnTo>
                    <a:pt x="407" y="199"/>
                  </a:lnTo>
                  <a:lnTo>
                    <a:pt x="401" y="167"/>
                  </a:lnTo>
                  <a:lnTo>
                    <a:pt x="396" y="135"/>
                  </a:lnTo>
                  <a:lnTo>
                    <a:pt x="393" y="101"/>
                  </a:lnTo>
                  <a:lnTo>
                    <a:pt x="391" y="68"/>
                  </a:lnTo>
                  <a:lnTo>
                    <a:pt x="390" y="34"/>
                  </a:lnTo>
                  <a:lnTo>
                    <a:pt x="391" y="0"/>
                  </a:lnTo>
                  <a:lnTo>
                    <a:pt x="444" y="87"/>
                  </a:lnTo>
                  <a:lnTo>
                    <a:pt x="494" y="173"/>
                  </a:lnTo>
                  <a:lnTo>
                    <a:pt x="544" y="261"/>
                  </a:lnTo>
                  <a:lnTo>
                    <a:pt x="591" y="348"/>
                  </a:lnTo>
                  <a:lnTo>
                    <a:pt x="615" y="392"/>
                  </a:lnTo>
                  <a:lnTo>
                    <a:pt x="637" y="435"/>
                  </a:lnTo>
                  <a:lnTo>
                    <a:pt x="660" y="479"/>
                  </a:lnTo>
                  <a:lnTo>
                    <a:pt x="680" y="522"/>
                  </a:lnTo>
                  <a:lnTo>
                    <a:pt x="701" y="566"/>
                  </a:lnTo>
                  <a:lnTo>
                    <a:pt x="720" y="610"/>
                  </a:lnTo>
                  <a:lnTo>
                    <a:pt x="738" y="653"/>
                  </a:lnTo>
                  <a:lnTo>
                    <a:pt x="757" y="697"/>
                  </a:lnTo>
                  <a:lnTo>
                    <a:pt x="715" y="689"/>
                  </a:lnTo>
                  <a:lnTo>
                    <a:pt x="674" y="680"/>
                  </a:lnTo>
                  <a:lnTo>
                    <a:pt x="634" y="671"/>
                  </a:lnTo>
                  <a:lnTo>
                    <a:pt x="595" y="662"/>
                  </a:lnTo>
                  <a:lnTo>
                    <a:pt x="558" y="651"/>
                  </a:lnTo>
                  <a:lnTo>
                    <a:pt x="521" y="640"/>
                  </a:lnTo>
                  <a:lnTo>
                    <a:pt x="486" y="629"/>
                  </a:lnTo>
                  <a:lnTo>
                    <a:pt x="452" y="617"/>
                  </a:lnTo>
                  <a:lnTo>
                    <a:pt x="419" y="605"/>
                  </a:lnTo>
                  <a:lnTo>
                    <a:pt x="387" y="593"/>
                  </a:lnTo>
                  <a:lnTo>
                    <a:pt x="357" y="580"/>
                  </a:lnTo>
                  <a:lnTo>
                    <a:pt x="328" y="566"/>
                  </a:lnTo>
                  <a:lnTo>
                    <a:pt x="300" y="550"/>
                  </a:lnTo>
                  <a:lnTo>
                    <a:pt x="273" y="536"/>
                  </a:lnTo>
                  <a:lnTo>
                    <a:pt x="247" y="520"/>
                  </a:lnTo>
                  <a:lnTo>
                    <a:pt x="222" y="504"/>
                  </a:lnTo>
                  <a:lnTo>
                    <a:pt x="198" y="488"/>
                  </a:lnTo>
                  <a:lnTo>
                    <a:pt x="177" y="470"/>
                  </a:lnTo>
                  <a:lnTo>
                    <a:pt x="156" y="452"/>
                  </a:lnTo>
                  <a:lnTo>
                    <a:pt x="136" y="434"/>
                  </a:lnTo>
                  <a:lnTo>
                    <a:pt x="117" y="415"/>
                  </a:lnTo>
                  <a:lnTo>
                    <a:pt x="100" y="396"/>
                  </a:lnTo>
                  <a:lnTo>
                    <a:pt x="85" y="375"/>
                  </a:lnTo>
                  <a:lnTo>
                    <a:pt x="70" y="355"/>
                  </a:lnTo>
                  <a:lnTo>
                    <a:pt x="57" y="333"/>
                  </a:lnTo>
                  <a:lnTo>
                    <a:pt x="45" y="312"/>
                  </a:lnTo>
                  <a:lnTo>
                    <a:pt x="34" y="289"/>
                  </a:lnTo>
                  <a:lnTo>
                    <a:pt x="24" y="265"/>
                  </a:lnTo>
                  <a:lnTo>
                    <a:pt x="16" y="242"/>
                  </a:lnTo>
                  <a:lnTo>
                    <a:pt x="9" y="217"/>
                  </a:lnTo>
                  <a:lnTo>
                    <a:pt x="4" y="192"/>
                  </a:lnTo>
                  <a:lnTo>
                    <a:pt x="0" y="166"/>
                  </a:lnTo>
                  <a:lnTo>
                    <a:pt x="29" y="195"/>
                  </a:lnTo>
                  <a:lnTo>
                    <a:pt x="58" y="223"/>
                  </a:lnTo>
                  <a:lnTo>
                    <a:pt x="88" y="251"/>
                  </a:lnTo>
                  <a:lnTo>
                    <a:pt x="118" y="277"/>
                  </a:lnTo>
                  <a:lnTo>
                    <a:pt x="149" y="302"/>
                  </a:lnTo>
                  <a:lnTo>
                    <a:pt x="180" y="327"/>
                  </a:lnTo>
                  <a:lnTo>
                    <a:pt x="212" y="350"/>
                  </a:lnTo>
                  <a:lnTo>
                    <a:pt x="245" y="372"/>
                  </a:lnTo>
                  <a:lnTo>
                    <a:pt x="277" y="393"/>
                  </a:lnTo>
                  <a:lnTo>
                    <a:pt x="311" y="413"/>
                  </a:lnTo>
                  <a:lnTo>
                    <a:pt x="344" y="432"/>
                  </a:lnTo>
                  <a:lnTo>
                    <a:pt x="379" y="450"/>
                  </a:lnTo>
                  <a:lnTo>
                    <a:pt x="414" y="466"/>
                  </a:lnTo>
                  <a:lnTo>
                    <a:pt x="450" y="481"/>
                  </a:lnTo>
                  <a:lnTo>
                    <a:pt x="486" y="496"/>
                  </a:lnTo>
                  <a:lnTo>
                    <a:pt x="522" y="509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2932"/>
            <p:cNvSpPr>
              <a:spLocks/>
            </p:cNvSpPr>
            <p:nvPr/>
          </p:nvSpPr>
          <p:spPr bwMode="auto">
            <a:xfrm>
              <a:off x="7820193" y="1330389"/>
              <a:ext cx="118932" cy="229191"/>
            </a:xfrm>
            <a:custGeom>
              <a:avLst/>
              <a:gdLst>
                <a:gd name="T0" fmla="*/ 2 w 383"/>
                <a:gd name="T1" fmla="*/ 0 h 741"/>
                <a:gd name="T2" fmla="*/ 36 w 383"/>
                <a:gd name="T3" fmla="*/ 44 h 741"/>
                <a:gd name="T4" fmla="*/ 68 w 383"/>
                <a:gd name="T5" fmla="*/ 87 h 741"/>
                <a:gd name="T6" fmla="*/ 98 w 383"/>
                <a:gd name="T7" fmla="*/ 131 h 741"/>
                <a:gd name="T8" fmla="*/ 127 w 383"/>
                <a:gd name="T9" fmla="*/ 175 h 741"/>
                <a:gd name="T10" fmla="*/ 155 w 383"/>
                <a:gd name="T11" fmla="*/ 220 h 741"/>
                <a:gd name="T12" fmla="*/ 182 w 383"/>
                <a:gd name="T13" fmla="*/ 265 h 741"/>
                <a:gd name="T14" fmla="*/ 207 w 383"/>
                <a:gd name="T15" fmla="*/ 310 h 741"/>
                <a:gd name="T16" fmla="*/ 232 w 383"/>
                <a:gd name="T17" fmla="*/ 356 h 741"/>
                <a:gd name="T18" fmla="*/ 255 w 383"/>
                <a:gd name="T19" fmla="*/ 402 h 741"/>
                <a:gd name="T20" fmla="*/ 276 w 383"/>
                <a:gd name="T21" fmla="*/ 450 h 741"/>
                <a:gd name="T22" fmla="*/ 297 w 383"/>
                <a:gd name="T23" fmla="*/ 496 h 741"/>
                <a:gd name="T24" fmla="*/ 316 w 383"/>
                <a:gd name="T25" fmla="*/ 545 h 741"/>
                <a:gd name="T26" fmla="*/ 335 w 383"/>
                <a:gd name="T27" fmla="*/ 592 h 741"/>
                <a:gd name="T28" fmla="*/ 352 w 383"/>
                <a:gd name="T29" fmla="*/ 642 h 741"/>
                <a:gd name="T30" fmla="*/ 368 w 383"/>
                <a:gd name="T31" fmla="*/ 691 h 741"/>
                <a:gd name="T32" fmla="*/ 383 w 383"/>
                <a:gd name="T33" fmla="*/ 741 h 741"/>
                <a:gd name="T34" fmla="*/ 354 w 383"/>
                <a:gd name="T35" fmla="*/ 720 h 741"/>
                <a:gd name="T36" fmla="*/ 327 w 383"/>
                <a:gd name="T37" fmla="*/ 698 h 741"/>
                <a:gd name="T38" fmla="*/ 302 w 383"/>
                <a:gd name="T39" fmla="*/ 676 h 741"/>
                <a:gd name="T40" fmla="*/ 278 w 383"/>
                <a:gd name="T41" fmla="*/ 655 h 741"/>
                <a:gd name="T42" fmla="*/ 254 w 383"/>
                <a:gd name="T43" fmla="*/ 634 h 741"/>
                <a:gd name="T44" fmla="*/ 232 w 383"/>
                <a:gd name="T45" fmla="*/ 614 h 741"/>
                <a:gd name="T46" fmla="*/ 211 w 383"/>
                <a:gd name="T47" fmla="*/ 593 h 741"/>
                <a:gd name="T48" fmla="*/ 190 w 383"/>
                <a:gd name="T49" fmla="*/ 573 h 741"/>
                <a:gd name="T50" fmla="*/ 172 w 383"/>
                <a:gd name="T51" fmla="*/ 552 h 741"/>
                <a:gd name="T52" fmla="*/ 154 w 383"/>
                <a:gd name="T53" fmla="*/ 531 h 741"/>
                <a:gd name="T54" fmla="*/ 137 w 383"/>
                <a:gd name="T55" fmla="*/ 510 h 741"/>
                <a:gd name="T56" fmla="*/ 122 w 383"/>
                <a:gd name="T57" fmla="*/ 490 h 741"/>
                <a:gd name="T58" fmla="*/ 107 w 383"/>
                <a:gd name="T59" fmla="*/ 469 h 741"/>
                <a:gd name="T60" fmla="*/ 93 w 383"/>
                <a:gd name="T61" fmla="*/ 448 h 741"/>
                <a:gd name="T62" fmla="*/ 81 w 383"/>
                <a:gd name="T63" fmla="*/ 427 h 741"/>
                <a:gd name="T64" fmla="*/ 69 w 383"/>
                <a:gd name="T65" fmla="*/ 405 h 741"/>
                <a:gd name="T66" fmla="*/ 58 w 383"/>
                <a:gd name="T67" fmla="*/ 384 h 741"/>
                <a:gd name="T68" fmla="*/ 49 w 383"/>
                <a:gd name="T69" fmla="*/ 361 h 741"/>
                <a:gd name="T70" fmla="*/ 40 w 383"/>
                <a:gd name="T71" fmla="*/ 338 h 741"/>
                <a:gd name="T72" fmla="*/ 32 w 383"/>
                <a:gd name="T73" fmla="*/ 316 h 741"/>
                <a:gd name="T74" fmla="*/ 25 w 383"/>
                <a:gd name="T75" fmla="*/ 293 h 741"/>
                <a:gd name="T76" fmla="*/ 19 w 383"/>
                <a:gd name="T77" fmla="*/ 269 h 741"/>
                <a:gd name="T78" fmla="*/ 14 w 383"/>
                <a:gd name="T79" fmla="*/ 246 h 741"/>
                <a:gd name="T80" fmla="*/ 10 w 383"/>
                <a:gd name="T81" fmla="*/ 221 h 741"/>
                <a:gd name="T82" fmla="*/ 5 w 383"/>
                <a:gd name="T83" fmla="*/ 196 h 741"/>
                <a:gd name="T84" fmla="*/ 3 w 383"/>
                <a:gd name="T85" fmla="*/ 170 h 741"/>
                <a:gd name="T86" fmla="*/ 1 w 383"/>
                <a:gd name="T87" fmla="*/ 143 h 741"/>
                <a:gd name="T88" fmla="*/ 0 w 383"/>
                <a:gd name="T89" fmla="*/ 116 h 741"/>
                <a:gd name="T90" fmla="*/ 0 w 383"/>
                <a:gd name="T91" fmla="*/ 89 h 741"/>
                <a:gd name="T92" fmla="*/ 0 w 383"/>
                <a:gd name="T93" fmla="*/ 60 h 741"/>
                <a:gd name="T94" fmla="*/ 1 w 383"/>
                <a:gd name="T95" fmla="*/ 31 h 741"/>
                <a:gd name="T96" fmla="*/ 2 w 383"/>
                <a:gd name="T97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3" h="741">
                  <a:moveTo>
                    <a:pt x="2" y="0"/>
                  </a:moveTo>
                  <a:lnTo>
                    <a:pt x="36" y="44"/>
                  </a:lnTo>
                  <a:lnTo>
                    <a:pt x="68" y="87"/>
                  </a:lnTo>
                  <a:lnTo>
                    <a:pt x="98" y="131"/>
                  </a:lnTo>
                  <a:lnTo>
                    <a:pt x="127" y="175"/>
                  </a:lnTo>
                  <a:lnTo>
                    <a:pt x="155" y="220"/>
                  </a:lnTo>
                  <a:lnTo>
                    <a:pt x="182" y="265"/>
                  </a:lnTo>
                  <a:lnTo>
                    <a:pt x="207" y="310"/>
                  </a:lnTo>
                  <a:lnTo>
                    <a:pt x="232" y="356"/>
                  </a:lnTo>
                  <a:lnTo>
                    <a:pt x="255" y="402"/>
                  </a:lnTo>
                  <a:lnTo>
                    <a:pt x="276" y="450"/>
                  </a:lnTo>
                  <a:lnTo>
                    <a:pt x="297" y="496"/>
                  </a:lnTo>
                  <a:lnTo>
                    <a:pt x="316" y="545"/>
                  </a:lnTo>
                  <a:lnTo>
                    <a:pt x="335" y="592"/>
                  </a:lnTo>
                  <a:lnTo>
                    <a:pt x="352" y="642"/>
                  </a:lnTo>
                  <a:lnTo>
                    <a:pt x="368" y="691"/>
                  </a:lnTo>
                  <a:lnTo>
                    <a:pt x="383" y="741"/>
                  </a:lnTo>
                  <a:lnTo>
                    <a:pt x="354" y="720"/>
                  </a:lnTo>
                  <a:lnTo>
                    <a:pt x="327" y="698"/>
                  </a:lnTo>
                  <a:lnTo>
                    <a:pt x="302" y="676"/>
                  </a:lnTo>
                  <a:lnTo>
                    <a:pt x="278" y="655"/>
                  </a:lnTo>
                  <a:lnTo>
                    <a:pt x="254" y="634"/>
                  </a:lnTo>
                  <a:lnTo>
                    <a:pt x="232" y="614"/>
                  </a:lnTo>
                  <a:lnTo>
                    <a:pt x="211" y="593"/>
                  </a:lnTo>
                  <a:lnTo>
                    <a:pt x="190" y="573"/>
                  </a:lnTo>
                  <a:lnTo>
                    <a:pt x="172" y="552"/>
                  </a:lnTo>
                  <a:lnTo>
                    <a:pt x="154" y="531"/>
                  </a:lnTo>
                  <a:lnTo>
                    <a:pt x="137" y="510"/>
                  </a:lnTo>
                  <a:lnTo>
                    <a:pt x="122" y="490"/>
                  </a:lnTo>
                  <a:lnTo>
                    <a:pt x="107" y="469"/>
                  </a:lnTo>
                  <a:lnTo>
                    <a:pt x="93" y="448"/>
                  </a:lnTo>
                  <a:lnTo>
                    <a:pt x="81" y="427"/>
                  </a:lnTo>
                  <a:lnTo>
                    <a:pt x="69" y="405"/>
                  </a:lnTo>
                  <a:lnTo>
                    <a:pt x="58" y="384"/>
                  </a:lnTo>
                  <a:lnTo>
                    <a:pt x="49" y="361"/>
                  </a:lnTo>
                  <a:lnTo>
                    <a:pt x="40" y="338"/>
                  </a:lnTo>
                  <a:lnTo>
                    <a:pt x="32" y="316"/>
                  </a:lnTo>
                  <a:lnTo>
                    <a:pt x="25" y="293"/>
                  </a:lnTo>
                  <a:lnTo>
                    <a:pt x="19" y="269"/>
                  </a:lnTo>
                  <a:lnTo>
                    <a:pt x="14" y="246"/>
                  </a:lnTo>
                  <a:lnTo>
                    <a:pt x="10" y="221"/>
                  </a:lnTo>
                  <a:lnTo>
                    <a:pt x="5" y="196"/>
                  </a:lnTo>
                  <a:lnTo>
                    <a:pt x="3" y="170"/>
                  </a:lnTo>
                  <a:lnTo>
                    <a:pt x="1" y="143"/>
                  </a:lnTo>
                  <a:lnTo>
                    <a:pt x="0" y="116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" y="3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2933"/>
            <p:cNvSpPr>
              <a:spLocks/>
            </p:cNvSpPr>
            <p:nvPr/>
          </p:nvSpPr>
          <p:spPr bwMode="auto">
            <a:xfrm>
              <a:off x="8356625" y="1548430"/>
              <a:ext cx="286180" cy="146187"/>
            </a:xfrm>
            <a:custGeom>
              <a:avLst/>
              <a:gdLst>
                <a:gd name="T0" fmla="*/ 501 w 926"/>
                <a:gd name="T1" fmla="*/ 10 h 475"/>
                <a:gd name="T2" fmla="*/ 499 w 926"/>
                <a:gd name="T3" fmla="*/ 2 h 475"/>
                <a:gd name="T4" fmla="*/ 497 w 926"/>
                <a:gd name="T5" fmla="*/ 0 h 475"/>
                <a:gd name="T6" fmla="*/ 492 w 926"/>
                <a:gd name="T7" fmla="*/ 1 h 475"/>
                <a:gd name="T8" fmla="*/ 480 w 926"/>
                <a:gd name="T9" fmla="*/ 10 h 475"/>
                <a:gd name="T10" fmla="*/ 423 w 926"/>
                <a:gd name="T11" fmla="*/ 74 h 475"/>
                <a:gd name="T12" fmla="*/ 351 w 926"/>
                <a:gd name="T13" fmla="*/ 155 h 475"/>
                <a:gd name="T14" fmla="*/ 301 w 926"/>
                <a:gd name="T15" fmla="*/ 207 h 475"/>
                <a:gd name="T16" fmla="*/ 251 w 926"/>
                <a:gd name="T17" fmla="*/ 254 h 475"/>
                <a:gd name="T18" fmla="*/ 198 w 926"/>
                <a:gd name="T19" fmla="*/ 298 h 475"/>
                <a:gd name="T20" fmla="*/ 141 w 926"/>
                <a:gd name="T21" fmla="*/ 335 h 475"/>
                <a:gd name="T22" fmla="*/ 95 w 926"/>
                <a:gd name="T23" fmla="*/ 360 h 475"/>
                <a:gd name="T24" fmla="*/ 64 w 926"/>
                <a:gd name="T25" fmla="*/ 374 h 475"/>
                <a:gd name="T26" fmla="*/ 39 w 926"/>
                <a:gd name="T27" fmla="*/ 384 h 475"/>
                <a:gd name="T28" fmla="*/ 23 w 926"/>
                <a:gd name="T29" fmla="*/ 393 h 475"/>
                <a:gd name="T30" fmla="*/ 12 w 926"/>
                <a:gd name="T31" fmla="*/ 402 h 475"/>
                <a:gd name="T32" fmla="*/ 3 w 926"/>
                <a:gd name="T33" fmla="*/ 414 h 475"/>
                <a:gd name="T34" fmla="*/ 25 w 926"/>
                <a:gd name="T35" fmla="*/ 422 h 475"/>
                <a:gd name="T36" fmla="*/ 78 w 926"/>
                <a:gd name="T37" fmla="*/ 426 h 475"/>
                <a:gd name="T38" fmla="*/ 162 w 926"/>
                <a:gd name="T39" fmla="*/ 438 h 475"/>
                <a:gd name="T40" fmla="*/ 281 w 926"/>
                <a:gd name="T41" fmla="*/ 457 h 475"/>
                <a:gd name="T42" fmla="*/ 374 w 926"/>
                <a:gd name="T43" fmla="*/ 469 h 475"/>
                <a:gd name="T44" fmla="*/ 436 w 926"/>
                <a:gd name="T45" fmla="*/ 474 h 475"/>
                <a:gd name="T46" fmla="*/ 499 w 926"/>
                <a:gd name="T47" fmla="*/ 475 h 475"/>
                <a:gd name="T48" fmla="*/ 562 w 926"/>
                <a:gd name="T49" fmla="*/ 470 h 475"/>
                <a:gd name="T50" fmla="*/ 622 w 926"/>
                <a:gd name="T51" fmla="*/ 460 h 475"/>
                <a:gd name="T52" fmla="*/ 683 w 926"/>
                <a:gd name="T53" fmla="*/ 441 h 475"/>
                <a:gd name="T54" fmla="*/ 741 w 926"/>
                <a:gd name="T55" fmla="*/ 415 h 475"/>
                <a:gd name="T56" fmla="*/ 797 w 926"/>
                <a:gd name="T57" fmla="*/ 379 h 475"/>
                <a:gd name="T58" fmla="*/ 851 w 926"/>
                <a:gd name="T59" fmla="*/ 332 h 475"/>
                <a:gd name="T60" fmla="*/ 902 w 926"/>
                <a:gd name="T61" fmla="*/ 273 h 475"/>
                <a:gd name="T62" fmla="*/ 888 w 926"/>
                <a:gd name="T63" fmla="*/ 256 h 475"/>
                <a:gd name="T64" fmla="*/ 812 w 926"/>
                <a:gd name="T65" fmla="*/ 286 h 475"/>
                <a:gd name="T66" fmla="*/ 737 w 926"/>
                <a:gd name="T67" fmla="*/ 312 h 475"/>
                <a:gd name="T68" fmla="*/ 660 w 926"/>
                <a:gd name="T69" fmla="*/ 334 h 475"/>
                <a:gd name="T70" fmla="*/ 583 w 926"/>
                <a:gd name="T71" fmla="*/ 353 h 475"/>
                <a:gd name="T72" fmla="*/ 504 w 926"/>
                <a:gd name="T73" fmla="*/ 366 h 475"/>
                <a:gd name="T74" fmla="*/ 426 w 926"/>
                <a:gd name="T75" fmla="*/ 373 h 475"/>
                <a:gd name="T76" fmla="*/ 346 w 926"/>
                <a:gd name="T77" fmla="*/ 376 h 475"/>
                <a:gd name="T78" fmla="*/ 326 w 926"/>
                <a:gd name="T79" fmla="*/ 356 h 475"/>
                <a:gd name="T80" fmla="*/ 367 w 926"/>
                <a:gd name="T81" fmla="*/ 314 h 475"/>
                <a:gd name="T82" fmla="*/ 402 w 926"/>
                <a:gd name="T83" fmla="*/ 272 h 475"/>
                <a:gd name="T84" fmla="*/ 431 w 926"/>
                <a:gd name="T85" fmla="*/ 229 h 475"/>
                <a:gd name="T86" fmla="*/ 456 w 926"/>
                <a:gd name="T87" fmla="*/ 183 h 475"/>
                <a:gd name="T88" fmla="*/ 475 w 926"/>
                <a:gd name="T89" fmla="*/ 138 h 475"/>
                <a:gd name="T90" fmla="*/ 489 w 926"/>
                <a:gd name="T91" fmla="*/ 91 h 475"/>
                <a:gd name="T92" fmla="*/ 498 w 926"/>
                <a:gd name="T93" fmla="*/ 4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6" h="475">
                  <a:moveTo>
                    <a:pt x="501" y="20"/>
                  </a:moveTo>
                  <a:lnTo>
                    <a:pt x="501" y="10"/>
                  </a:lnTo>
                  <a:lnTo>
                    <a:pt x="500" y="4"/>
                  </a:lnTo>
                  <a:lnTo>
                    <a:pt x="499" y="2"/>
                  </a:lnTo>
                  <a:lnTo>
                    <a:pt x="498" y="1"/>
                  </a:lnTo>
                  <a:lnTo>
                    <a:pt x="497" y="0"/>
                  </a:lnTo>
                  <a:lnTo>
                    <a:pt x="496" y="0"/>
                  </a:lnTo>
                  <a:lnTo>
                    <a:pt x="492" y="1"/>
                  </a:lnTo>
                  <a:lnTo>
                    <a:pt x="486" y="4"/>
                  </a:lnTo>
                  <a:lnTo>
                    <a:pt x="480" y="10"/>
                  </a:lnTo>
                  <a:lnTo>
                    <a:pt x="471" y="19"/>
                  </a:lnTo>
                  <a:lnTo>
                    <a:pt x="423" y="74"/>
                  </a:lnTo>
                  <a:lnTo>
                    <a:pt x="375" y="129"/>
                  </a:lnTo>
                  <a:lnTo>
                    <a:pt x="351" y="155"/>
                  </a:lnTo>
                  <a:lnTo>
                    <a:pt x="326" y="181"/>
                  </a:lnTo>
                  <a:lnTo>
                    <a:pt x="301" y="207"/>
                  </a:lnTo>
                  <a:lnTo>
                    <a:pt x="277" y="231"/>
                  </a:lnTo>
                  <a:lnTo>
                    <a:pt x="251" y="254"/>
                  </a:lnTo>
                  <a:lnTo>
                    <a:pt x="225" y="277"/>
                  </a:lnTo>
                  <a:lnTo>
                    <a:pt x="198" y="298"/>
                  </a:lnTo>
                  <a:lnTo>
                    <a:pt x="170" y="318"/>
                  </a:lnTo>
                  <a:lnTo>
                    <a:pt x="141" y="335"/>
                  </a:lnTo>
                  <a:lnTo>
                    <a:pt x="110" y="353"/>
                  </a:lnTo>
                  <a:lnTo>
                    <a:pt x="95" y="360"/>
                  </a:lnTo>
                  <a:lnTo>
                    <a:pt x="80" y="368"/>
                  </a:lnTo>
                  <a:lnTo>
                    <a:pt x="64" y="374"/>
                  </a:lnTo>
                  <a:lnTo>
                    <a:pt x="48" y="381"/>
                  </a:lnTo>
                  <a:lnTo>
                    <a:pt x="39" y="384"/>
                  </a:lnTo>
                  <a:lnTo>
                    <a:pt x="30" y="388"/>
                  </a:lnTo>
                  <a:lnTo>
                    <a:pt x="23" y="393"/>
                  </a:lnTo>
                  <a:lnTo>
                    <a:pt x="17" y="397"/>
                  </a:lnTo>
                  <a:lnTo>
                    <a:pt x="12" y="402"/>
                  </a:lnTo>
                  <a:lnTo>
                    <a:pt x="7" y="408"/>
                  </a:lnTo>
                  <a:lnTo>
                    <a:pt x="3" y="414"/>
                  </a:lnTo>
                  <a:lnTo>
                    <a:pt x="0" y="421"/>
                  </a:lnTo>
                  <a:lnTo>
                    <a:pt x="25" y="422"/>
                  </a:lnTo>
                  <a:lnTo>
                    <a:pt x="51" y="424"/>
                  </a:lnTo>
                  <a:lnTo>
                    <a:pt x="78" y="426"/>
                  </a:lnTo>
                  <a:lnTo>
                    <a:pt x="105" y="429"/>
                  </a:lnTo>
                  <a:lnTo>
                    <a:pt x="162" y="438"/>
                  </a:lnTo>
                  <a:lnTo>
                    <a:pt x="220" y="448"/>
                  </a:lnTo>
                  <a:lnTo>
                    <a:pt x="281" y="457"/>
                  </a:lnTo>
                  <a:lnTo>
                    <a:pt x="342" y="466"/>
                  </a:lnTo>
                  <a:lnTo>
                    <a:pt x="374" y="469"/>
                  </a:lnTo>
                  <a:lnTo>
                    <a:pt x="405" y="473"/>
                  </a:lnTo>
                  <a:lnTo>
                    <a:pt x="436" y="474"/>
                  </a:lnTo>
                  <a:lnTo>
                    <a:pt x="468" y="475"/>
                  </a:lnTo>
                  <a:lnTo>
                    <a:pt x="499" y="475"/>
                  </a:lnTo>
                  <a:lnTo>
                    <a:pt x="530" y="474"/>
                  </a:lnTo>
                  <a:lnTo>
                    <a:pt x="562" y="470"/>
                  </a:lnTo>
                  <a:lnTo>
                    <a:pt x="592" y="466"/>
                  </a:lnTo>
                  <a:lnTo>
                    <a:pt x="622" y="460"/>
                  </a:lnTo>
                  <a:lnTo>
                    <a:pt x="654" y="451"/>
                  </a:lnTo>
                  <a:lnTo>
                    <a:pt x="683" y="441"/>
                  </a:lnTo>
                  <a:lnTo>
                    <a:pt x="712" y="429"/>
                  </a:lnTo>
                  <a:lnTo>
                    <a:pt x="741" y="415"/>
                  </a:lnTo>
                  <a:lnTo>
                    <a:pt x="770" y="398"/>
                  </a:lnTo>
                  <a:lnTo>
                    <a:pt x="797" y="379"/>
                  </a:lnTo>
                  <a:lnTo>
                    <a:pt x="825" y="357"/>
                  </a:lnTo>
                  <a:lnTo>
                    <a:pt x="851" y="332"/>
                  </a:lnTo>
                  <a:lnTo>
                    <a:pt x="877" y="304"/>
                  </a:lnTo>
                  <a:lnTo>
                    <a:pt x="902" y="273"/>
                  </a:lnTo>
                  <a:lnTo>
                    <a:pt x="926" y="238"/>
                  </a:lnTo>
                  <a:lnTo>
                    <a:pt x="888" y="256"/>
                  </a:lnTo>
                  <a:lnTo>
                    <a:pt x="850" y="271"/>
                  </a:lnTo>
                  <a:lnTo>
                    <a:pt x="812" y="286"/>
                  </a:lnTo>
                  <a:lnTo>
                    <a:pt x="774" y="300"/>
                  </a:lnTo>
                  <a:lnTo>
                    <a:pt x="737" y="312"/>
                  </a:lnTo>
                  <a:lnTo>
                    <a:pt x="699" y="324"/>
                  </a:lnTo>
                  <a:lnTo>
                    <a:pt x="660" y="334"/>
                  </a:lnTo>
                  <a:lnTo>
                    <a:pt x="622" y="344"/>
                  </a:lnTo>
                  <a:lnTo>
                    <a:pt x="583" y="353"/>
                  </a:lnTo>
                  <a:lnTo>
                    <a:pt x="543" y="359"/>
                  </a:lnTo>
                  <a:lnTo>
                    <a:pt x="504" y="366"/>
                  </a:lnTo>
                  <a:lnTo>
                    <a:pt x="466" y="370"/>
                  </a:lnTo>
                  <a:lnTo>
                    <a:pt x="426" y="373"/>
                  </a:lnTo>
                  <a:lnTo>
                    <a:pt x="386" y="375"/>
                  </a:lnTo>
                  <a:lnTo>
                    <a:pt x="346" y="376"/>
                  </a:lnTo>
                  <a:lnTo>
                    <a:pt x="305" y="375"/>
                  </a:lnTo>
                  <a:lnTo>
                    <a:pt x="326" y="356"/>
                  </a:lnTo>
                  <a:lnTo>
                    <a:pt x="348" y="334"/>
                  </a:lnTo>
                  <a:lnTo>
                    <a:pt x="367" y="314"/>
                  </a:lnTo>
                  <a:lnTo>
                    <a:pt x="386" y="293"/>
                  </a:lnTo>
                  <a:lnTo>
                    <a:pt x="402" y="272"/>
                  </a:lnTo>
                  <a:lnTo>
                    <a:pt x="417" y="250"/>
                  </a:lnTo>
                  <a:lnTo>
                    <a:pt x="431" y="229"/>
                  </a:lnTo>
                  <a:lnTo>
                    <a:pt x="444" y="206"/>
                  </a:lnTo>
                  <a:lnTo>
                    <a:pt x="456" y="183"/>
                  </a:lnTo>
                  <a:lnTo>
                    <a:pt x="467" y="160"/>
                  </a:lnTo>
                  <a:lnTo>
                    <a:pt x="475" y="138"/>
                  </a:lnTo>
                  <a:lnTo>
                    <a:pt x="483" y="115"/>
                  </a:lnTo>
                  <a:lnTo>
                    <a:pt x="489" y="91"/>
                  </a:lnTo>
                  <a:lnTo>
                    <a:pt x="495" y="68"/>
                  </a:lnTo>
                  <a:lnTo>
                    <a:pt x="498" y="44"/>
                  </a:lnTo>
                  <a:lnTo>
                    <a:pt x="501" y="2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2934"/>
            <p:cNvSpPr>
              <a:spLocks/>
            </p:cNvSpPr>
            <p:nvPr/>
          </p:nvSpPr>
          <p:spPr bwMode="auto">
            <a:xfrm>
              <a:off x="8486706" y="1435693"/>
              <a:ext cx="234147" cy="215564"/>
            </a:xfrm>
            <a:custGeom>
              <a:avLst/>
              <a:gdLst>
                <a:gd name="T0" fmla="*/ 250 w 757"/>
                <a:gd name="T1" fmla="*/ 479 h 697"/>
                <a:gd name="T2" fmla="*/ 279 w 757"/>
                <a:gd name="T3" fmla="*/ 419 h 697"/>
                <a:gd name="T4" fmla="*/ 304 w 757"/>
                <a:gd name="T5" fmla="*/ 357 h 697"/>
                <a:gd name="T6" fmla="*/ 325 w 757"/>
                <a:gd name="T7" fmla="*/ 296 h 697"/>
                <a:gd name="T8" fmla="*/ 343 w 757"/>
                <a:gd name="T9" fmla="*/ 232 h 697"/>
                <a:gd name="T10" fmla="*/ 356 w 757"/>
                <a:gd name="T11" fmla="*/ 167 h 697"/>
                <a:gd name="T12" fmla="*/ 364 w 757"/>
                <a:gd name="T13" fmla="*/ 101 h 697"/>
                <a:gd name="T14" fmla="*/ 367 w 757"/>
                <a:gd name="T15" fmla="*/ 34 h 697"/>
                <a:gd name="T16" fmla="*/ 313 w 757"/>
                <a:gd name="T17" fmla="*/ 87 h 697"/>
                <a:gd name="T18" fmla="*/ 213 w 757"/>
                <a:gd name="T19" fmla="*/ 261 h 697"/>
                <a:gd name="T20" fmla="*/ 142 w 757"/>
                <a:gd name="T21" fmla="*/ 392 h 697"/>
                <a:gd name="T22" fmla="*/ 97 w 757"/>
                <a:gd name="T23" fmla="*/ 479 h 697"/>
                <a:gd name="T24" fmla="*/ 56 w 757"/>
                <a:gd name="T25" fmla="*/ 567 h 697"/>
                <a:gd name="T26" fmla="*/ 19 w 757"/>
                <a:gd name="T27" fmla="*/ 653 h 697"/>
                <a:gd name="T28" fmla="*/ 42 w 757"/>
                <a:gd name="T29" fmla="*/ 689 h 697"/>
                <a:gd name="T30" fmla="*/ 123 w 757"/>
                <a:gd name="T31" fmla="*/ 671 h 697"/>
                <a:gd name="T32" fmla="*/ 199 w 757"/>
                <a:gd name="T33" fmla="*/ 651 h 697"/>
                <a:gd name="T34" fmla="*/ 270 w 757"/>
                <a:gd name="T35" fmla="*/ 629 h 697"/>
                <a:gd name="T36" fmla="*/ 337 w 757"/>
                <a:gd name="T37" fmla="*/ 606 h 697"/>
                <a:gd name="T38" fmla="*/ 400 w 757"/>
                <a:gd name="T39" fmla="*/ 580 h 697"/>
                <a:gd name="T40" fmla="*/ 457 w 757"/>
                <a:gd name="T41" fmla="*/ 552 h 697"/>
                <a:gd name="T42" fmla="*/ 510 w 757"/>
                <a:gd name="T43" fmla="*/ 520 h 697"/>
                <a:gd name="T44" fmla="*/ 558 w 757"/>
                <a:gd name="T45" fmla="*/ 488 h 697"/>
                <a:gd name="T46" fmla="*/ 601 w 757"/>
                <a:gd name="T47" fmla="*/ 453 h 697"/>
                <a:gd name="T48" fmla="*/ 639 w 757"/>
                <a:gd name="T49" fmla="*/ 415 h 697"/>
                <a:gd name="T50" fmla="*/ 672 w 757"/>
                <a:gd name="T51" fmla="*/ 376 h 697"/>
                <a:gd name="T52" fmla="*/ 700 w 757"/>
                <a:gd name="T53" fmla="*/ 333 h 697"/>
                <a:gd name="T54" fmla="*/ 723 w 757"/>
                <a:gd name="T55" fmla="*/ 289 h 697"/>
                <a:gd name="T56" fmla="*/ 740 w 757"/>
                <a:gd name="T57" fmla="*/ 242 h 697"/>
                <a:gd name="T58" fmla="*/ 753 w 757"/>
                <a:gd name="T59" fmla="*/ 192 h 697"/>
                <a:gd name="T60" fmla="*/ 728 w 757"/>
                <a:gd name="T61" fmla="*/ 195 h 697"/>
                <a:gd name="T62" fmla="*/ 669 w 757"/>
                <a:gd name="T63" fmla="*/ 251 h 697"/>
                <a:gd name="T64" fmla="*/ 607 w 757"/>
                <a:gd name="T65" fmla="*/ 303 h 697"/>
                <a:gd name="T66" fmla="*/ 545 w 757"/>
                <a:gd name="T67" fmla="*/ 351 h 697"/>
                <a:gd name="T68" fmla="*/ 480 w 757"/>
                <a:gd name="T69" fmla="*/ 394 h 697"/>
                <a:gd name="T70" fmla="*/ 412 w 757"/>
                <a:gd name="T71" fmla="*/ 432 h 697"/>
                <a:gd name="T72" fmla="*/ 343 w 757"/>
                <a:gd name="T73" fmla="*/ 466 h 697"/>
                <a:gd name="T74" fmla="*/ 271 w 757"/>
                <a:gd name="T75" fmla="*/ 496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697">
                  <a:moveTo>
                    <a:pt x="235" y="509"/>
                  </a:moveTo>
                  <a:lnTo>
                    <a:pt x="250" y="479"/>
                  </a:lnTo>
                  <a:lnTo>
                    <a:pt x="265" y="449"/>
                  </a:lnTo>
                  <a:lnTo>
                    <a:pt x="279" y="419"/>
                  </a:lnTo>
                  <a:lnTo>
                    <a:pt x="292" y="388"/>
                  </a:lnTo>
                  <a:lnTo>
                    <a:pt x="304" y="357"/>
                  </a:lnTo>
                  <a:lnTo>
                    <a:pt x="316" y="327"/>
                  </a:lnTo>
                  <a:lnTo>
                    <a:pt x="325" y="296"/>
                  </a:lnTo>
                  <a:lnTo>
                    <a:pt x="335" y="263"/>
                  </a:lnTo>
                  <a:lnTo>
                    <a:pt x="343" y="232"/>
                  </a:lnTo>
                  <a:lnTo>
                    <a:pt x="350" y="199"/>
                  </a:lnTo>
                  <a:lnTo>
                    <a:pt x="356" y="167"/>
                  </a:lnTo>
                  <a:lnTo>
                    <a:pt x="361" y="135"/>
                  </a:lnTo>
                  <a:lnTo>
                    <a:pt x="364" y="101"/>
                  </a:lnTo>
                  <a:lnTo>
                    <a:pt x="366" y="68"/>
                  </a:lnTo>
                  <a:lnTo>
                    <a:pt x="367" y="34"/>
                  </a:lnTo>
                  <a:lnTo>
                    <a:pt x="366" y="0"/>
                  </a:lnTo>
                  <a:lnTo>
                    <a:pt x="313" y="87"/>
                  </a:lnTo>
                  <a:lnTo>
                    <a:pt x="263" y="175"/>
                  </a:lnTo>
                  <a:lnTo>
                    <a:pt x="213" y="261"/>
                  </a:lnTo>
                  <a:lnTo>
                    <a:pt x="164" y="349"/>
                  </a:lnTo>
                  <a:lnTo>
                    <a:pt x="142" y="392"/>
                  </a:lnTo>
                  <a:lnTo>
                    <a:pt x="119" y="436"/>
                  </a:lnTo>
                  <a:lnTo>
                    <a:pt x="97" y="479"/>
                  </a:lnTo>
                  <a:lnTo>
                    <a:pt x="77" y="522"/>
                  </a:lnTo>
                  <a:lnTo>
                    <a:pt x="56" y="567"/>
                  </a:lnTo>
                  <a:lnTo>
                    <a:pt x="37" y="610"/>
                  </a:lnTo>
                  <a:lnTo>
                    <a:pt x="19" y="653"/>
                  </a:lnTo>
                  <a:lnTo>
                    <a:pt x="0" y="697"/>
                  </a:lnTo>
                  <a:lnTo>
                    <a:pt x="42" y="689"/>
                  </a:lnTo>
                  <a:lnTo>
                    <a:pt x="83" y="680"/>
                  </a:lnTo>
                  <a:lnTo>
                    <a:pt x="123" y="671"/>
                  </a:lnTo>
                  <a:lnTo>
                    <a:pt x="161" y="662"/>
                  </a:lnTo>
                  <a:lnTo>
                    <a:pt x="199" y="651"/>
                  </a:lnTo>
                  <a:lnTo>
                    <a:pt x="236" y="640"/>
                  </a:lnTo>
                  <a:lnTo>
                    <a:pt x="270" y="629"/>
                  </a:lnTo>
                  <a:lnTo>
                    <a:pt x="305" y="617"/>
                  </a:lnTo>
                  <a:lnTo>
                    <a:pt x="337" y="606"/>
                  </a:lnTo>
                  <a:lnTo>
                    <a:pt x="370" y="593"/>
                  </a:lnTo>
                  <a:lnTo>
                    <a:pt x="400" y="580"/>
                  </a:lnTo>
                  <a:lnTo>
                    <a:pt x="429" y="566"/>
                  </a:lnTo>
                  <a:lnTo>
                    <a:pt x="457" y="552"/>
                  </a:lnTo>
                  <a:lnTo>
                    <a:pt x="484" y="536"/>
                  </a:lnTo>
                  <a:lnTo>
                    <a:pt x="510" y="520"/>
                  </a:lnTo>
                  <a:lnTo>
                    <a:pt x="535" y="505"/>
                  </a:lnTo>
                  <a:lnTo>
                    <a:pt x="558" y="488"/>
                  </a:lnTo>
                  <a:lnTo>
                    <a:pt x="580" y="471"/>
                  </a:lnTo>
                  <a:lnTo>
                    <a:pt x="601" y="453"/>
                  </a:lnTo>
                  <a:lnTo>
                    <a:pt x="620" y="435"/>
                  </a:lnTo>
                  <a:lnTo>
                    <a:pt x="639" y="415"/>
                  </a:lnTo>
                  <a:lnTo>
                    <a:pt x="656" y="396"/>
                  </a:lnTo>
                  <a:lnTo>
                    <a:pt x="672" y="376"/>
                  </a:lnTo>
                  <a:lnTo>
                    <a:pt x="687" y="355"/>
                  </a:lnTo>
                  <a:lnTo>
                    <a:pt x="700" y="333"/>
                  </a:lnTo>
                  <a:lnTo>
                    <a:pt x="712" y="312"/>
                  </a:lnTo>
                  <a:lnTo>
                    <a:pt x="723" y="289"/>
                  </a:lnTo>
                  <a:lnTo>
                    <a:pt x="732" y="265"/>
                  </a:lnTo>
                  <a:lnTo>
                    <a:pt x="740" y="242"/>
                  </a:lnTo>
                  <a:lnTo>
                    <a:pt x="748" y="218"/>
                  </a:lnTo>
                  <a:lnTo>
                    <a:pt x="753" y="192"/>
                  </a:lnTo>
                  <a:lnTo>
                    <a:pt x="757" y="166"/>
                  </a:lnTo>
                  <a:lnTo>
                    <a:pt x="728" y="195"/>
                  </a:lnTo>
                  <a:lnTo>
                    <a:pt x="699" y="224"/>
                  </a:lnTo>
                  <a:lnTo>
                    <a:pt x="669" y="251"/>
                  </a:lnTo>
                  <a:lnTo>
                    <a:pt x="639" y="277"/>
                  </a:lnTo>
                  <a:lnTo>
                    <a:pt x="607" y="303"/>
                  </a:lnTo>
                  <a:lnTo>
                    <a:pt x="576" y="327"/>
                  </a:lnTo>
                  <a:lnTo>
                    <a:pt x="545" y="351"/>
                  </a:lnTo>
                  <a:lnTo>
                    <a:pt x="512" y="372"/>
                  </a:lnTo>
                  <a:lnTo>
                    <a:pt x="480" y="394"/>
                  </a:lnTo>
                  <a:lnTo>
                    <a:pt x="446" y="413"/>
                  </a:lnTo>
                  <a:lnTo>
                    <a:pt x="412" y="432"/>
                  </a:lnTo>
                  <a:lnTo>
                    <a:pt x="377" y="450"/>
                  </a:lnTo>
                  <a:lnTo>
                    <a:pt x="343" y="466"/>
                  </a:lnTo>
                  <a:lnTo>
                    <a:pt x="307" y="482"/>
                  </a:lnTo>
                  <a:lnTo>
                    <a:pt x="271" y="496"/>
                  </a:lnTo>
                  <a:lnTo>
                    <a:pt x="235" y="509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2935"/>
            <p:cNvSpPr>
              <a:spLocks/>
            </p:cNvSpPr>
            <p:nvPr/>
          </p:nvSpPr>
          <p:spPr bwMode="auto">
            <a:xfrm>
              <a:off x="8600683" y="1330389"/>
              <a:ext cx="118932" cy="229191"/>
            </a:xfrm>
            <a:custGeom>
              <a:avLst/>
              <a:gdLst>
                <a:gd name="T0" fmla="*/ 381 w 383"/>
                <a:gd name="T1" fmla="*/ 0 h 741"/>
                <a:gd name="T2" fmla="*/ 347 w 383"/>
                <a:gd name="T3" fmla="*/ 44 h 741"/>
                <a:gd name="T4" fmla="*/ 315 w 383"/>
                <a:gd name="T5" fmla="*/ 87 h 741"/>
                <a:gd name="T6" fmla="*/ 285 w 383"/>
                <a:gd name="T7" fmla="*/ 131 h 741"/>
                <a:gd name="T8" fmla="*/ 256 w 383"/>
                <a:gd name="T9" fmla="*/ 175 h 741"/>
                <a:gd name="T10" fmla="*/ 227 w 383"/>
                <a:gd name="T11" fmla="*/ 220 h 741"/>
                <a:gd name="T12" fmla="*/ 200 w 383"/>
                <a:gd name="T13" fmla="*/ 265 h 741"/>
                <a:gd name="T14" fmla="*/ 176 w 383"/>
                <a:gd name="T15" fmla="*/ 310 h 741"/>
                <a:gd name="T16" fmla="*/ 151 w 383"/>
                <a:gd name="T17" fmla="*/ 356 h 741"/>
                <a:gd name="T18" fmla="*/ 128 w 383"/>
                <a:gd name="T19" fmla="*/ 402 h 741"/>
                <a:gd name="T20" fmla="*/ 107 w 383"/>
                <a:gd name="T21" fmla="*/ 450 h 741"/>
                <a:gd name="T22" fmla="*/ 86 w 383"/>
                <a:gd name="T23" fmla="*/ 497 h 741"/>
                <a:gd name="T24" fmla="*/ 67 w 383"/>
                <a:gd name="T25" fmla="*/ 545 h 741"/>
                <a:gd name="T26" fmla="*/ 48 w 383"/>
                <a:gd name="T27" fmla="*/ 593 h 741"/>
                <a:gd name="T28" fmla="*/ 31 w 383"/>
                <a:gd name="T29" fmla="*/ 642 h 741"/>
                <a:gd name="T30" fmla="*/ 15 w 383"/>
                <a:gd name="T31" fmla="*/ 692 h 741"/>
                <a:gd name="T32" fmla="*/ 0 w 383"/>
                <a:gd name="T33" fmla="*/ 741 h 741"/>
                <a:gd name="T34" fmla="*/ 28 w 383"/>
                <a:gd name="T35" fmla="*/ 720 h 741"/>
                <a:gd name="T36" fmla="*/ 55 w 383"/>
                <a:gd name="T37" fmla="*/ 698 h 741"/>
                <a:gd name="T38" fmla="*/ 81 w 383"/>
                <a:gd name="T39" fmla="*/ 677 h 741"/>
                <a:gd name="T40" fmla="*/ 105 w 383"/>
                <a:gd name="T41" fmla="*/ 656 h 741"/>
                <a:gd name="T42" fmla="*/ 129 w 383"/>
                <a:gd name="T43" fmla="*/ 634 h 741"/>
                <a:gd name="T44" fmla="*/ 151 w 383"/>
                <a:gd name="T45" fmla="*/ 614 h 741"/>
                <a:gd name="T46" fmla="*/ 172 w 383"/>
                <a:gd name="T47" fmla="*/ 593 h 741"/>
                <a:gd name="T48" fmla="*/ 192 w 383"/>
                <a:gd name="T49" fmla="*/ 573 h 741"/>
                <a:gd name="T50" fmla="*/ 211 w 383"/>
                <a:gd name="T51" fmla="*/ 552 h 741"/>
                <a:gd name="T52" fmla="*/ 229 w 383"/>
                <a:gd name="T53" fmla="*/ 532 h 741"/>
                <a:gd name="T54" fmla="*/ 246 w 383"/>
                <a:gd name="T55" fmla="*/ 511 h 741"/>
                <a:gd name="T56" fmla="*/ 261 w 383"/>
                <a:gd name="T57" fmla="*/ 490 h 741"/>
                <a:gd name="T58" fmla="*/ 276 w 383"/>
                <a:gd name="T59" fmla="*/ 469 h 741"/>
                <a:gd name="T60" fmla="*/ 289 w 383"/>
                <a:gd name="T61" fmla="*/ 448 h 741"/>
                <a:gd name="T62" fmla="*/ 302 w 383"/>
                <a:gd name="T63" fmla="*/ 427 h 741"/>
                <a:gd name="T64" fmla="*/ 314 w 383"/>
                <a:gd name="T65" fmla="*/ 405 h 741"/>
                <a:gd name="T66" fmla="*/ 325 w 383"/>
                <a:gd name="T67" fmla="*/ 384 h 741"/>
                <a:gd name="T68" fmla="*/ 334 w 383"/>
                <a:gd name="T69" fmla="*/ 361 h 741"/>
                <a:gd name="T70" fmla="*/ 343 w 383"/>
                <a:gd name="T71" fmla="*/ 340 h 741"/>
                <a:gd name="T72" fmla="*/ 351 w 383"/>
                <a:gd name="T73" fmla="*/ 317 h 741"/>
                <a:gd name="T74" fmla="*/ 357 w 383"/>
                <a:gd name="T75" fmla="*/ 293 h 741"/>
                <a:gd name="T76" fmla="*/ 364 w 383"/>
                <a:gd name="T77" fmla="*/ 269 h 741"/>
                <a:gd name="T78" fmla="*/ 369 w 383"/>
                <a:gd name="T79" fmla="*/ 246 h 741"/>
                <a:gd name="T80" fmla="*/ 373 w 383"/>
                <a:gd name="T81" fmla="*/ 221 h 741"/>
                <a:gd name="T82" fmla="*/ 377 w 383"/>
                <a:gd name="T83" fmla="*/ 196 h 741"/>
                <a:gd name="T84" fmla="*/ 380 w 383"/>
                <a:gd name="T85" fmla="*/ 170 h 741"/>
                <a:gd name="T86" fmla="*/ 382 w 383"/>
                <a:gd name="T87" fmla="*/ 144 h 741"/>
                <a:gd name="T88" fmla="*/ 383 w 383"/>
                <a:gd name="T89" fmla="*/ 116 h 741"/>
                <a:gd name="T90" fmla="*/ 383 w 383"/>
                <a:gd name="T91" fmla="*/ 89 h 741"/>
                <a:gd name="T92" fmla="*/ 383 w 383"/>
                <a:gd name="T93" fmla="*/ 60 h 741"/>
                <a:gd name="T94" fmla="*/ 382 w 383"/>
                <a:gd name="T95" fmla="*/ 31 h 741"/>
                <a:gd name="T96" fmla="*/ 381 w 383"/>
                <a:gd name="T97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3" h="741">
                  <a:moveTo>
                    <a:pt x="381" y="0"/>
                  </a:moveTo>
                  <a:lnTo>
                    <a:pt x="347" y="44"/>
                  </a:lnTo>
                  <a:lnTo>
                    <a:pt x="315" y="87"/>
                  </a:lnTo>
                  <a:lnTo>
                    <a:pt x="285" y="131"/>
                  </a:lnTo>
                  <a:lnTo>
                    <a:pt x="256" y="175"/>
                  </a:lnTo>
                  <a:lnTo>
                    <a:pt x="227" y="220"/>
                  </a:lnTo>
                  <a:lnTo>
                    <a:pt x="200" y="265"/>
                  </a:lnTo>
                  <a:lnTo>
                    <a:pt x="176" y="310"/>
                  </a:lnTo>
                  <a:lnTo>
                    <a:pt x="151" y="356"/>
                  </a:lnTo>
                  <a:lnTo>
                    <a:pt x="128" y="402"/>
                  </a:lnTo>
                  <a:lnTo>
                    <a:pt x="107" y="450"/>
                  </a:lnTo>
                  <a:lnTo>
                    <a:pt x="86" y="497"/>
                  </a:lnTo>
                  <a:lnTo>
                    <a:pt x="67" y="545"/>
                  </a:lnTo>
                  <a:lnTo>
                    <a:pt x="48" y="593"/>
                  </a:lnTo>
                  <a:lnTo>
                    <a:pt x="31" y="642"/>
                  </a:lnTo>
                  <a:lnTo>
                    <a:pt x="15" y="692"/>
                  </a:lnTo>
                  <a:lnTo>
                    <a:pt x="0" y="741"/>
                  </a:lnTo>
                  <a:lnTo>
                    <a:pt x="28" y="720"/>
                  </a:lnTo>
                  <a:lnTo>
                    <a:pt x="55" y="698"/>
                  </a:lnTo>
                  <a:lnTo>
                    <a:pt x="81" y="677"/>
                  </a:lnTo>
                  <a:lnTo>
                    <a:pt x="105" y="656"/>
                  </a:lnTo>
                  <a:lnTo>
                    <a:pt x="129" y="634"/>
                  </a:lnTo>
                  <a:lnTo>
                    <a:pt x="151" y="614"/>
                  </a:lnTo>
                  <a:lnTo>
                    <a:pt x="172" y="593"/>
                  </a:lnTo>
                  <a:lnTo>
                    <a:pt x="192" y="573"/>
                  </a:lnTo>
                  <a:lnTo>
                    <a:pt x="211" y="552"/>
                  </a:lnTo>
                  <a:lnTo>
                    <a:pt x="229" y="532"/>
                  </a:lnTo>
                  <a:lnTo>
                    <a:pt x="246" y="511"/>
                  </a:lnTo>
                  <a:lnTo>
                    <a:pt x="261" y="490"/>
                  </a:lnTo>
                  <a:lnTo>
                    <a:pt x="276" y="469"/>
                  </a:lnTo>
                  <a:lnTo>
                    <a:pt x="289" y="448"/>
                  </a:lnTo>
                  <a:lnTo>
                    <a:pt x="302" y="427"/>
                  </a:lnTo>
                  <a:lnTo>
                    <a:pt x="314" y="405"/>
                  </a:lnTo>
                  <a:lnTo>
                    <a:pt x="325" y="384"/>
                  </a:lnTo>
                  <a:lnTo>
                    <a:pt x="334" y="361"/>
                  </a:lnTo>
                  <a:lnTo>
                    <a:pt x="343" y="340"/>
                  </a:lnTo>
                  <a:lnTo>
                    <a:pt x="351" y="317"/>
                  </a:lnTo>
                  <a:lnTo>
                    <a:pt x="357" y="293"/>
                  </a:lnTo>
                  <a:lnTo>
                    <a:pt x="364" y="269"/>
                  </a:lnTo>
                  <a:lnTo>
                    <a:pt x="369" y="246"/>
                  </a:lnTo>
                  <a:lnTo>
                    <a:pt x="373" y="221"/>
                  </a:lnTo>
                  <a:lnTo>
                    <a:pt x="377" y="196"/>
                  </a:lnTo>
                  <a:lnTo>
                    <a:pt x="380" y="170"/>
                  </a:lnTo>
                  <a:lnTo>
                    <a:pt x="382" y="144"/>
                  </a:lnTo>
                  <a:lnTo>
                    <a:pt x="383" y="116"/>
                  </a:lnTo>
                  <a:lnTo>
                    <a:pt x="383" y="89"/>
                  </a:lnTo>
                  <a:lnTo>
                    <a:pt x="383" y="60"/>
                  </a:lnTo>
                  <a:lnTo>
                    <a:pt x="382" y="31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1" name="组合 3370"/>
          <p:cNvGrpSpPr/>
          <p:nvPr/>
        </p:nvGrpSpPr>
        <p:grpSpPr>
          <a:xfrm>
            <a:off x="1443645" y="1867213"/>
            <a:ext cx="972826" cy="993121"/>
            <a:chOff x="5223516" y="901739"/>
            <a:chExt cx="841195" cy="842433"/>
          </a:xfrm>
        </p:grpSpPr>
        <p:sp>
          <p:nvSpPr>
            <p:cNvPr id="3225" name="Freeform 2936"/>
            <p:cNvSpPr>
              <a:spLocks/>
            </p:cNvSpPr>
            <p:nvPr/>
          </p:nvSpPr>
          <p:spPr bwMode="auto">
            <a:xfrm>
              <a:off x="5223516" y="901739"/>
              <a:ext cx="841195" cy="842433"/>
            </a:xfrm>
            <a:custGeom>
              <a:avLst/>
              <a:gdLst>
                <a:gd name="T0" fmla="*/ 687 w 2718"/>
                <a:gd name="T1" fmla="*/ 602 h 2718"/>
                <a:gd name="T2" fmla="*/ 700 w 2718"/>
                <a:gd name="T3" fmla="*/ 523 h 2718"/>
                <a:gd name="T4" fmla="*/ 743 w 2718"/>
                <a:gd name="T5" fmla="*/ 454 h 2718"/>
                <a:gd name="T6" fmla="*/ 1167 w 2718"/>
                <a:gd name="T7" fmla="*/ 30 h 2718"/>
                <a:gd name="T8" fmla="*/ 1234 w 2718"/>
                <a:gd name="T9" fmla="*/ 3 h 2718"/>
                <a:gd name="T10" fmla="*/ 1311 w 2718"/>
                <a:gd name="T11" fmla="*/ 3 h 2718"/>
                <a:gd name="T12" fmla="*/ 1388 w 2718"/>
                <a:gd name="T13" fmla="*/ 16 h 2718"/>
                <a:gd name="T14" fmla="*/ 1461 w 2718"/>
                <a:gd name="T15" fmla="*/ 1 h 2718"/>
                <a:gd name="T16" fmla="*/ 1531 w 2718"/>
                <a:gd name="T17" fmla="*/ 13 h 2718"/>
                <a:gd name="T18" fmla="*/ 1600 w 2718"/>
                <a:gd name="T19" fmla="*/ 51 h 2718"/>
                <a:gd name="T20" fmla="*/ 2029 w 2718"/>
                <a:gd name="T21" fmla="*/ 502 h 2718"/>
                <a:gd name="T22" fmla="*/ 2053 w 2718"/>
                <a:gd name="T23" fmla="*/ 582 h 2718"/>
                <a:gd name="T24" fmla="*/ 2047 w 2718"/>
                <a:gd name="T25" fmla="*/ 663 h 2718"/>
                <a:gd name="T26" fmla="*/ 2083 w 2718"/>
                <a:gd name="T27" fmla="*/ 689 h 2718"/>
                <a:gd name="T28" fmla="*/ 2154 w 2718"/>
                <a:gd name="T29" fmla="*/ 691 h 2718"/>
                <a:gd name="T30" fmla="*/ 2221 w 2718"/>
                <a:gd name="T31" fmla="*/ 712 h 2718"/>
                <a:gd name="T32" fmla="*/ 2675 w 2718"/>
                <a:gd name="T33" fmla="*/ 1148 h 2718"/>
                <a:gd name="T34" fmla="*/ 2712 w 2718"/>
                <a:gd name="T35" fmla="*/ 1219 h 2718"/>
                <a:gd name="T36" fmla="*/ 2717 w 2718"/>
                <a:gd name="T37" fmla="*/ 1294 h 2718"/>
                <a:gd name="T38" fmla="*/ 2693 w 2718"/>
                <a:gd name="T39" fmla="*/ 1372 h 2718"/>
                <a:gd name="T40" fmla="*/ 2716 w 2718"/>
                <a:gd name="T41" fmla="*/ 1445 h 2718"/>
                <a:gd name="T42" fmla="*/ 2710 w 2718"/>
                <a:gd name="T43" fmla="*/ 1521 h 2718"/>
                <a:gd name="T44" fmla="*/ 2681 w 2718"/>
                <a:gd name="T45" fmla="*/ 1581 h 2718"/>
                <a:gd name="T46" fmla="*/ 2218 w 2718"/>
                <a:gd name="T47" fmla="*/ 2026 h 2718"/>
                <a:gd name="T48" fmla="*/ 2147 w 2718"/>
                <a:gd name="T49" fmla="*/ 2048 h 2718"/>
                <a:gd name="T50" fmla="*/ 2072 w 2718"/>
                <a:gd name="T51" fmla="*/ 2048 h 2718"/>
                <a:gd name="T52" fmla="*/ 2029 w 2718"/>
                <a:gd name="T53" fmla="*/ 2067 h 2718"/>
                <a:gd name="T54" fmla="*/ 2030 w 2718"/>
                <a:gd name="T55" fmla="*/ 2138 h 2718"/>
                <a:gd name="T56" fmla="*/ 2012 w 2718"/>
                <a:gd name="T57" fmla="*/ 2206 h 2718"/>
                <a:gd name="T58" fmla="*/ 1592 w 2718"/>
                <a:gd name="T59" fmla="*/ 2656 h 2718"/>
                <a:gd name="T60" fmla="*/ 1520 w 2718"/>
                <a:gd name="T61" fmla="*/ 2702 h 2718"/>
                <a:gd name="T62" fmla="*/ 1446 w 2718"/>
                <a:gd name="T63" fmla="*/ 2717 h 2718"/>
                <a:gd name="T64" fmla="*/ 1367 w 2718"/>
                <a:gd name="T65" fmla="*/ 2701 h 2718"/>
                <a:gd name="T66" fmla="*/ 1286 w 2718"/>
                <a:gd name="T67" fmla="*/ 2715 h 2718"/>
                <a:gd name="T68" fmla="*/ 1212 w 2718"/>
                <a:gd name="T69" fmla="*/ 2713 h 2718"/>
                <a:gd name="T70" fmla="*/ 1142 w 2718"/>
                <a:gd name="T71" fmla="*/ 2681 h 2718"/>
                <a:gd name="T72" fmla="*/ 700 w 2718"/>
                <a:gd name="T73" fmla="*/ 2238 h 2718"/>
                <a:gd name="T74" fmla="*/ 669 w 2718"/>
                <a:gd name="T75" fmla="*/ 2166 h 2718"/>
                <a:gd name="T76" fmla="*/ 665 w 2718"/>
                <a:gd name="T77" fmla="*/ 2084 h 2718"/>
                <a:gd name="T78" fmla="*/ 651 w 2718"/>
                <a:gd name="T79" fmla="*/ 2027 h 2718"/>
                <a:gd name="T80" fmla="*/ 565 w 2718"/>
                <a:gd name="T81" fmla="*/ 2028 h 2718"/>
                <a:gd name="T82" fmla="*/ 494 w 2718"/>
                <a:gd name="T83" fmla="*/ 2004 h 2718"/>
                <a:gd name="T84" fmla="*/ 42 w 2718"/>
                <a:gd name="T85" fmla="*/ 1561 h 2718"/>
                <a:gd name="T86" fmla="*/ 7 w 2718"/>
                <a:gd name="T87" fmla="*/ 1490 h 2718"/>
                <a:gd name="T88" fmla="*/ 2 w 2718"/>
                <a:gd name="T89" fmla="*/ 1417 h 2718"/>
                <a:gd name="T90" fmla="*/ 27 w 2718"/>
                <a:gd name="T91" fmla="*/ 1346 h 2718"/>
                <a:gd name="T92" fmla="*/ 3 w 2718"/>
                <a:gd name="T93" fmla="*/ 1275 h 2718"/>
                <a:gd name="T94" fmla="*/ 6 w 2718"/>
                <a:gd name="T95" fmla="*/ 1207 h 2718"/>
                <a:gd name="T96" fmla="*/ 40 w 2718"/>
                <a:gd name="T97" fmla="*/ 1137 h 2718"/>
                <a:gd name="T98" fmla="*/ 492 w 2718"/>
                <a:gd name="T99" fmla="*/ 693 h 2718"/>
                <a:gd name="T100" fmla="*/ 566 w 2718"/>
                <a:gd name="T101" fmla="*/ 669 h 2718"/>
                <a:gd name="T102" fmla="*/ 646 w 2718"/>
                <a:gd name="T103" fmla="*/ 669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18" h="2718">
                  <a:moveTo>
                    <a:pt x="697" y="678"/>
                  </a:moveTo>
                  <a:lnTo>
                    <a:pt x="693" y="658"/>
                  </a:lnTo>
                  <a:lnTo>
                    <a:pt x="689" y="638"/>
                  </a:lnTo>
                  <a:lnTo>
                    <a:pt x="688" y="620"/>
                  </a:lnTo>
                  <a:lnTo>
                    <a:pt x="687" y="602"/>
                  </a:lnTo>
                  <a:lnTo>
                    <a:pt x="687" y="585"/>
                  </a:lnTo>
                  <a:lnTo>
                    <a:pt x="688" y="569"/>
                  </a:lnTo>
                  <a:lnTo>
                    <a:pt x="691" y="553"/>
                  </a:lnTo>
                  <a:lnTo>
                    <a:pt x="694" y="538"/>
                  </a:lnTo>
                  <a:lnTo>
                    <a:pt x="700" y="523"/>
                  </a:lnTo>
                  <a:lnTo>
                    <a:pt x="706" y="509"/>
                  </a:lnTo>
                  <a:lnTo>
                    <a:pt x="714" y="495"/>
                  </a:lnTo>
                  <a:lnTo>
                    <a:pt x="722" y="481"/>
                  </a:lnTo>
                  <a:lnTo>
                    <a:pt x="732" y="468"/>
                  </a:lnTo>
                  <a:lnTo>
                    <a:pt x="743" y="454"/>
                  </a:lnTo>
                  <a:lnTo>
                    <a:pt x="755" y="441"/>
                  </a:lnTo>
                  <a:lnTo>
                    <a:pt x="768" y="427"/>
                  </a:lnTo>
                  <a:lnTo>
                    <a:pt x="1145" y="49"/>
                  </a:lnTo>
                  <a:lnTo>
                    <a:pt x="1155" y="39"/>
                  </a:lnTo>
                  <a:lnTo>
                    <a:pt x="1167" y="30"/>
                  </a:lnTo>
                  <a:lnTo>
                    <a:pt x="1179" y="23"/>
                  </a:lnTo>
                  <a:lnTo>
                    <a:pt x="1192" y="16"/>
                  </a:lnTo>
                  <a:lnTo>
                    <a:pt x="1206" y="11"/>
                  </a:lnTo>
                  <a:lnTo>
                    <a:pt x="1220" y="6"/>
                  </a:lnTo>
                  <a:lnTo>
                    <a:pt x="1234" y="3"/>
                  </a:lnTo>
                  <a:lnTo>
                    <a:pt x="1249" y="1"/>
                  </a:lnTo>
                  <a:lnTo>
                    <a:pt x="1264" y="0"/>
                  </a:lnTo>
                  <a:lnTo>
                    <a:pt x="1280" y="0"/>
                  </a:lnTo>
                  <a:lnTo>
                    <a:pt x="1296" y="1"/>
                  </a:lnTo>
                  <a:lnTo>
                    <a:pt x="1311" y="3"/>
                  </a:lnTo>
                  <a:lnTo>
                    <a:pt x="1326" y="6"/>
                  </a:lnTo>
                  <a:lnTo>
                    <a:pt x="1342" y="11"/>
                  </a:lnTo>
                  <a:lnTo>
                    <a:pt x="1357" y="16"/>
                  </a:lnTo>
                  <a:lnTo>
                    <a:pt x="1372" y="23"/>
                  </a:lnTo>
                  <a:lnTo>
                    <a:pt x="1388" y="16"/>
                  </a:lnTo>
                  <a:lnTo>
                    <a:pt x="1403" y="11"/>
                  </a:lnTo>
                  <a:lnTo>
                    <a:pt x="1417" y="8"/>
                  </a:lnTo>
                  <a:lnTo>
                    <a:pt x="1432" y="4"/>
                  </a:lnTo>
                  <a:lnTo>
                    <a:pt x="1446" y="2"/>
                  </a:lnTo>
                  <a:lnTo>
                    <a:pt x="1461" y="1"/>
                  </a:lnTo>
                  <a:lnTo>
                    <a:pt x="1475" y="1"/>
                  </a:lnTo>
                  <a:lnTo>
                    <a:pt x="1489" y="2"/>
                  </a:lnTo>
                  <a:lnTo>
                    <a:pt x="1503" y="4"/>
                  </a:lnTo>
                  <a:lnTo>
                    <a:pt x="1517" y="8"/>
                  </a:lnTo>
                  <a:lnTo>
                    <a:pt x="1531" y="13"/>
                  </a:lnTo>
                  <a:lnTo>
                    <a:pt x="1545" y="18"/>
                  </a:lnTo>
                  <a:lnTo>
                    <a:pt x="1559" y="25"/>
                  </a:lnTo>
                  <a:lnTo>
                    <a:pt x="1572" y="32"/>
                  </a:lnTo>
                  <a:lnTo>
                    <a:pt x="1586" y="41"/>
                  </a:lnTo>
                  <a:lnTo>
                    <a:pt x="1600" y="51"/>
                  </a:lnTo>
                  <a:lnTo>
                    <a:pt x="1988" y="440"/>
                  </a:lnTo>
                  <a:lnTo>
                    <a:pt x="2000" y="455"/>
                  </a:lnTo>
                  <a:lnTo>
                    <a:pt x="2011" y="471"/>
                  </a:lnTo>
                  <a:lnTo>
                    <a:pt x="2020" y="486"/>
                  </a:lnTo>
                  <a:lnTo>
                    <a:pt x="2029" y="502"/>
                  </a:lnTo>
                  <a:lnTo>
                    <a:pt x="2037" y="517"/>
                  </a:lnTo>
                  <a:lnTo>
                    <a:pt x="2042" y="534"/>
                  </a:lnTo>
                  <a:lnTo>
                    <a:pt x="2047" y="550"/>
                  </a:lnTo>
                  <a:lnTo>
                    <a:pt x="2051" y="566"/>
                  </a:lnTo>
                  <a:lnTo>
                    <a:pt x="2053" y="582"/>
                  </a:lnTo>
                  <a:lnTo>
                    <a:pt x="2054" y="598"/>
                  </a:lnTo>
                  <a:lnTo>
                    <a:pt x="2054" y="615"/>
                  </a:lnTo>
                  <a:lnTo>
                    <a:pt x="2053" y="631"/>
                  </a:lnTo>
                  <a:lnTo>
                    <a:pt x="2051" y="647"/>
                  </a:lnTo>
                  <a:lnTo>
                    <a:pt x="2047" y="663"/>
                  </a:lnTo>
                  <a:lnTo>
                    <a:pt x="2044" y="679"/>
                  </a:lnTo>
                  <a:lnTo>
                    <a:pt x="2039" y="697"/>
                  </a:lnTo>
                  <a:lnTo>
                    <a:pt x="2054" y="693"/>
                  </a:lnTo>
                  <a:lnTo>
                    <a:pt x="2069" y="690"/>
                  </a:lnTo>
                  <a:lnTo>
                    <a:pt x="2083" y="689"/>
                  </a:lnTo>
                  <a:lnTo>
                    <a:pt x="2098" y="688"/>
                  </a:lnTo>
                  <a:lnTo>
                    <a:pt x="2112" y="687"/>
                  </a:lnTo>
                  <a:lnTo>
                    <a:pt x="2126" y="688"/>
                  </a:lnTo>
                  <a:lnTo>
                    <a:pt x="2140" y="689"/>
                  </a:lnTo>
                  <a:lnTo>
                    <a:pt x="2154" y="691"/>
                  </a:lnTo>
                  <a:lnTo>
                    <a:pt x="2168" y="693"/>
                  </a:lnTo>
                  <a:lnTo>
                    <a:pt x="2181" y="697"/>
                  </a:lnTo>
                  <a:lnTo>
                    <a:pt x="2195" y="701"/>
                  </a:lnTo>
                  <a:lnTo>
                    <a:pt x="2208" y="706"/>
                  </a:lnTo>
                  <a:lnTo>
                    <a:pt x="2221" y="712"/>
                  </a:lnTo>
                  <a:lnTo>
                    <a:pt x="2234" y="718"/>
                  </a:lnTo>
                  <a:lnTo>
                    <a:pt x="2247" y="726"/>
                  </a:lnTo>
                  <a:lnTo>
                    <a:pt x="2259" y="734"/>
                  </a:lnTo>
                  <a:lnTo>
                    <a:pt x="2663" y="1135"/>
                  </a:lnTo>
                  <a:lnTo>
                    <a:pt x="2675" y="1148"/>
                  </a:lnTo>
                  <a:lnTo>
                    <a:pt x="2685" y="1162"/>
                  </a:lnTo>
                  <a:lnTo>
                    <a:pt x="2693" y="1176"/>
                  </a:lnTo>
                  <a:lnTo>
                    <a:pt x="2700" y="1190"/>
                  </a:lnTo>
                  <a:lnTo>
                    <a:pt x="2706" y="1204"/>
                  </a:lnTo>
                  <a:lnTo>
                    <a:pt x="2712" y="1219"/>
                  </a:lnTo>
                  <a:lnTo>
                    <a:pt x="2715" y="1233"/>
                  </a:lnTo>
                  <a:lnTo>
                    <a:pt x="2717" y="1248"/>
                  </a:lnTo>
                  <a:lnTo>
                    <a:pt x="2718" y="1264"/>
                  </a:lnTo>
                  <a:lnTo>
                    <a:pt x="2718" y="1279"/>
                  </a:lnTo>
                  <a:lnTo>
                    <a:pt x="2717" y="1294"/>
                  </a:lnTo>
                  <a:lnTo>
                    <a:pt x="2715" y="1309"/>
                  </a:lnTo>
                  <a:lnTo>
                    <a:pt x="2712" y="1324"/>
                  </a:lnTo>
                  <a:lnTo>
                    <a:pt x="2706" y="1340"/>
                  </a:lnTo>
                  <a:lnTo>
                    <a:pt x="2701" y="1356"/>
                  </a:lnTo>
                  <a:lnTo>
                    <a:pt x="2693" y="1372"/>
                  </a:lnTo>
                  <a:lnTo>
                    <a:pt x="2701" y="1386"/>
                  </a:lnTo>
                  <a:lnTo>
                    <a:pt x="2706" y="1400"/>
                  </a:lnTo>
                  <a:lnTo>
                    <a:pt x="2712" y="1415"/>
                  </a:lnTo>
                  <a:lnTo>
                    <a:pt x="2714" y="1430"/>
                  </a:lnTo>
                  <a:lnTo>
                    <a:pt x="2716" y="1445"/>
                  </a:lnTo>
                  <a:lnTo>
                    <a:pt x="2717" y="1461"/>
                  </a:lnTo>
                  <a:lnTo>
                    <a:pt x="2717" y="1476"/>
                  </a:lnTo>
                  <a:lnTo>
                    <a:pt x="2716" y="1491"/>
                  </a:lnTo>
                  <a:lnTo>
                    <a:pt x="2714" y="1507"/>
                  </a:lnTo>
                  <a:lnTo>
                    <a:pt x="2710" y="1521"/>
                  </a:lnTo>
                  <a:lnTo>
                    <a:pt x="2706" y="1535"/>
                  </a:lnTo>
                  <a:lnTo>
                    <a:pt x="2701" y="1548"/>
                  </a:lnTo>
                  <a:lnTo>
                    <a:pt x="2695" y="1560"/>
                  </a:lnTo>
                  <a:lnTo>
                    <a:pt x="2688" y="1571"/>
                  </a:lnTo>
                  <a:lnTo>
                    <a:pt x="2681" y="1581"/>
                  </a:lnTo>
                  <a:lnTo>
                    <a:pt x="2673" y="1590"/>
                  </a:lnTo>
                  <a:lnTo>
                    <a:pt x="2261" y="2001"/>
                  </a:lnTo>
                  <a:lnTo>
                    <a:pt x="2247" y="2010"/>
                  </a:lnTo>
                  <a:lnTo>
                    <a:pt x="2233" y="2019"/>
                  </a:lnTo>
                  <a:lnTo>
                    <a:pt x="2218" y="2026"/>
                  </a:lnTo>
                  <a:lnTo>
                    <a:pt x="2204" y="2033"/>
                  </a:lnTo>
                  <a:lnTo>
                    <a:pt x="2190" y="2037"/>
                  </a:lnTo>
                  <a:lnTo>
                    <a:pt x="2176" y="2042"/>
                  </a:lnTo>
                  <a:lnTo>
                    <a:pt x="2161" y="2046"/>
                  </a:lnTo>
                  <a:lnTo>
                    <a:pt x="2147" y="2048"/>
                  </a:lnTo>
                  <a:lnTo>
                    <a:pt x="2132" y="2050"/>
                  </a:lnTo>
                  <a:lnTo>
                    <a:pt x="2118" y="2051"/>
                  </a:lnTo>
                  <a:lnTo>
                    <a:pt x="2103" y="2051"/>
                  </a:lnTo>
                  <a:lnTo>
                    <a:pt x="2087" y="2050"/>
                  </a:lnTo>
                  <a:lnTo>
                    <a:pt x="2072" y="2048"/>
                  </a:lnTo>
                  <a:lnTo>
                    <a:pt x="2056" y="2046"/>
                  </a:lnTo>
                  <a:lnTo>
                    <a:pt x="2041" y="2042"/>
                  </a:lnTo>
                  <a:lnTo>
                    <a:pt x="2025" y="2038"/>
                  </a:lnTo>
                  <a:lnTo>
                    <a:pt x="2028" y="2053"/>
                  </a:lnTo>
                  <a:lnTo>
                    <a:pt x="2029" y="2067"/>
                  </a:lnTo>
                  <a:lnTo>
                    <a:pt x="2031" y="2081"/>
                  </a:lnTo>
                  <a:lnTo>
                    <a:pt x="2031" y="2096"/>
                  </a:lnTo>
                  <a:lnTo>
                    <a:pt x="2032" y="2110"/>
                  </a:lnTo>
                  <a:lnTo>
                    <a:pt x="2031" y="2124"/>
                  </a:lnTo>
                  <a:lnTo>
                    <a:pt x="2030" y="2138"/>
                  </a:lnTo>
                  <a:lnTo>
                    <a:pt x="2028" y="2151"/>
                  </a:lnTo>
                  <a:lnTo>
                    <a:pt x="2025" y="2165"/>
                  </a:lnTo>
                  <a:lnTo>
                    <a:pt x="2022" y="2179"/>
                  </a:lnTo>
                  <a:lnTo>
                    <a:pt x="2017" y="2192"/>
                  </a:lnTo>
                  <a:lnTo>
                    <a:pt x="2012" y="2206"/>
                  </a:lnTo>
                  <a:lnTo>
                    <a:pt x="2006" y="2219"/>
                  </a:lnTo>
                  <a:lnTo>
                    <a:pt x="2000" y="2232"/>
                  </a:lnTo>
                  <a:lnTo>
                    <a:pt x="1992" y="2246"/>
                  </a:lnTo>
                  <a:lnTo>
                    <a:pt x="1984" y="2259"/>
                  </a:lnTo>
                  <a:lnTo>
                    <a:pt x="1592" y="2656"/>
                  </a:lnTo>
                  <a:lnTo>
                    <a:pt x="1578" y="2668"/>
                  </a:lnTo>
                  <a:lnTo>
                    <a:pt x="1564" y="2677"/>
                  </a:lnTo>
                  <a:lnTo>
                    <a:pt x="1550" y="2687"/>
                  </a:lnTo>
                  <a:lnTo>
                    <a:pt x="1534" y="2695"/>
                  </a:lnTo>
                  <a:lnTo>
                    <a:pt x="1520" y="2702"/>
                  </a:lnTo>
                  <a:lnTo>
                    <a:pt x="1506" y="2708"/>
                  </a:lnTo>
                  <a:lnTo>
                    <a:pt x="1491" y="2712"/>
                  </a:lnTo>
                  <a:lnTo>
                    <a:pt x="1476" y="2715"/>
                  </a:lnTo>
                  <a:lnTo>
                    <a:pt x="1461" y="2716"/>
                  </a:lnTo>
                  <a:lnTo>
                    <a:pt x="1446" y="2717"/>
                  </a:lnTo>
                  <a:lnTo>
                    <a:pt x="1431" y="2716"/>
                  </a:lnTo>
                  <a:lnTo>
                    <a:pt x="1416" y="2714"/>
                  </a:lnTo>
                  <a:lnTo>
                    <a:pt x="1399" y="2711"/>
                  </a:lnTo>
                  <a:lnTo>
                    <a:pt x="1383" y="2706"/>
                  </a:lnTo>
                  <a:lnTo>
                    <a:pt x="1367" y="2701"/>
                  </a:lnTo>
                  <a:lnTo>
                    <a:pt x="1350" y="2694"/>
                  </a:lnTo>
                  <a:lnTo>
                    <a:pt x="1334" y="2701"/>
                  </a:lnTo>
                  <a:lnTo>
                    <a:pt x="1317" y="2706"/>
                  </a:lnTo>
                  <a:lnTo>
                    <a:pt x="1302" y="2712"/>
                  </a:lnTo>
                  <a:lnTo>
                    <a:pt x="1286" y="2715"/>
                  </a:lnTo>
                  <a:lnTo>
                    <a:pt x="1271" y="2717"/>
                  </a:lnTo>
                  <a:lnTo>
                    <a:pt x="1256" y="2718"/>
                  </a:lnTo>
                  <a:lnTo>
                    <a:pt x="1241" y="2717"/>
                  </a:lnTo>
                  <a:lnTo>
                    <a:pt x="1227" y="2716"/>
                  </a:lnTo>
                  <a:lnTo>
                    <a:pt x="1212" y="2713"/>
                  </a:lnTo>
                  <a:lnTo>
                    <a:pt x="1198" y="2709"/>
                  </a:lnTo>
                  <a:lnTo>
                    <a:pt x="1183" y="2703"/>
                  </a:lnTo>
                  <a:lnTo>
                    <a:pt x="1169" y="2697"/>
                  </a:lnTo>
                  <a:lnTo>
                    <a:pt x="1156" y="2689"/>
                  </a:lnTo>
                  <a:lnTo>
                    <a:pt x="1142" y="2681"/>
                  </a:lnTo>
                  <a:lnTo>
                    <a:pt x="1129" y="2670"/>
                  </a:lnTo>
                  <a:lnTo>
                    <a:pt x="1117" y="2659"/>
                  </a:lnTo>
                  <a:lnTo>
                    <a:pt x="718" y="2260"/>
                  </a:lnTo>
                  <a:lnTo>
                    <a:pt x="708" y="2250"/>
                  </a:lnTo>
                  <a:lnTo>
                    <a:pt x="700" y="2238"/>
                  </a:lnTo>
                  <a:lnTo>
                    <a:pt x="692" y="2225"/>
                  </a:lnTo>
                  <a:lnTo>
                    <a:pt x="685" y="2212"/>
                  </a:lnTo>
                  <a:lnTo>
                    <a:pt x="679" y="2197"/>
                  </a:lnTo>
                  <a:lnTo>
                    <a:pt x="674" y="2182"/>
                  </a:lnTo>
                  <a:lnTo>
                    <a:pt x="669" y="2166"/>
                  </a:lnTo>
                  <a:lnTo>
                    <a:pt x="666" y="2150"/>
                  </a:lnTo>
                  <a:lnTo>
                    <a:pt x="664" y="2134"/>
                  </a:lnTo>
                  <a:lnTo>
                    <a:pt x="664" y="2118"/>
                  </a:lnTo>
                  <a:lnTo>
                    <a:pt x="664" y="2101"/>
                  </a:lnTo>
                  <a:lnTo>
                    <a:pt x="665" y="2084"/>
                  </a:lnTo>
                  <a:lnTo>
                    <a:pt x="667" y="2068"/>
                  </a:lnTo>
                  <a:lnTo>
                    <a:pt x="672" y="2053"/>
                  </a:lnTo>
                  <a:lnTo>
                    <a:pt x="676" y="2037"/>
                  </a:lnTo>
                  <a:lnTo>
                    <a:pt x="682" y="2023"/>
                  </a:lnTo>
                  <a:lnTo>
                    <a:pt x="651" y="2027"/>
                  </a:lnTo>
                  <a:lnTo>
                    <a:pt x="622" y="2030"/>
                  </a:lnTo>
                  <a:lnTo>
                    <a:pt x="608" y="2030"/>
                  </a:lnTo>
                  <a:lnTo>
                    <a:pt x="593" y="2030"/>
                  </a:lnTo>
                  <a:lnTo>
                    <a:pt x="579" y="2029"/>
                  </a:lnTo>
                  <a:lnTo>
                    <a:pt x="565" y="2028"/>
                  </a:lnTo>
                  <a:lnTo>
                    <a:pt x="551" y="2025"/>
                  </a:lnTo>
                  <a:lnTo>
                    <a:pt x="537" y="2022"/>
                  </a:lnTo>
                  <a:lnTo>
                    <a:pt x="523" y="2017"/>
                  </a:lnTo>
                  <a:lnTo>
                    <a:pt x="508" y="2011"/>
                  </a:lnTo>
                  <a:lnTo>
                    <a:pt x="494" y="2004"/>
                  </a:lnTo>
                  <a:lnTo>
                    <a:pt x="480" y="1996"/>
                  </a:lnTo>
                  <a:lnTo>
                    <a:pt x="465" y="1986"/>
                  </a:lnTo>
                  <a:lnTo>
                    <a:pt x="450" y="1975"/>
                  </a:lnTo>
                  <a:lnTo>
                    <a:pt x="53" y="1575"/>
                  </a:lnTo>
                  <a:lnTo>
                    <a:pt x="42" y="1561"/>
                  </a:lnTo>
                  <a:lnTo>
                    <a:pt x="33" y="1548"/>
                  </a:lnTo>
                  <a:lnTo>
                    <a:pt x="25" y="1534"/>
                  </a:lnTo>
                  <a:lnTo>
                    <a:pt x="17" y="1520"/>
                  </a:lnTo>
                  <a:lnTo>
                    <a:pt x="12" y="1504"/>
                  </a:lnTo>
                  <a:lnTo>
                    <a:pt x="7" y="1490"/>
                  </a:lnTo>
                  <a:lnTo>
                    <a:pt x="3" y="1475"/>
                  </a:lnTo>
                  <a:lnTo>
                    <a:pt x="1" y="1461"/>
                  </a:lnTo>
                  <a:lnTo>
                    <a:pt x="0" y="1446"/>
                  </a:lnTo>
                  <a:lnTo>
                    <a:pt x="1" y="1432"/>
                  </a:lnTo>
                  <a:lnTo>
                    <a:pt x="2" y="1417"/>
                  </a:lnTo>
                  <a:lnTo>
                    <a:pt x="4" y="1403"/>
                  </a:lnTo>
                  <a:lnTo>
                    <a:pt x="8" y="1388"/>
                  </a:lnTo>
                  <a:lnTo>
                    <a:pt x="13" y="1374"/>
                  </a:lnTo>
                  <a:lnTo>
                    <a:pt x="19" y="1360"/>
                  </a:lnTo>
                  <a:lnTo>
                    <a:pt x="27" y="1346"/>
                  </a:lnTo>
                  <a:lnTo>
                    <a:pt x="20" y="1332"/>
                  </a:lnTo>
                  <a:lnTo>
                    <a:pt x="14" y="1318"/>
                  </a:lnTo>
                  <a:lnTo>
                    <a:pt x="10" y="1304"/>
                  </a:lnTo>
                  <a:lnTo>
                    <a:pt x="5" y="1290"/>
                  </a:lnTo>
                  <a:lnTo>
                    <a:pt x="3" y="1275"/>
                  </a:lnTo>
                  <a:lnTo>
                    <a:pt x="1" y="1263"/>
                  </a:lnTo>
                  <a:lnTo>
                    <a:pt x="1" y="1248"/>
                  </a:lnTo>
                  <a:lnTo>
                    <a:pt x="1" y="1234"/>
                  </a:lnTo>
                  <a:lnTo>
                    <a:pt x="3" y="1220"/>
                  </a:lnTo>
                  <a:lnTo>
                    <a:pt x="6" y="1207"/>
                  </a:lnTo>
                  <a:lnTo>
                    <a:pt x="11" y="1193"/>
                  </a:lnTo>
                  <a:lnTo>
                    <a:pt x="16" y="1179"/>
                  </a:lnTo>
                  <a:lnTo>
                    <a:pt x="22" y="1165"/>
                  </a:lnTo>
                  <a:lnTo>
                    <a:pt x="30" y="1151"/>
                  </a:lnTo>
                  <a:lnTo>
                    <a:pt x="40" y="1137"/>
                  </a:lnTo>
                  <a:lnTo>
                    <a:pt x="49" y="1123"/>
                  </a:lnTo>
                  <a:lnTo>
                    <a:pt x="452" y="720"/>
                  </a:lnTo>
                  <a:lnTo>
                    <a:pt x="465" y="711"/>
                  </a:lnTo>
                  <a:lnTo>
                    <a:pt x="479" y="701"/>
                  </a:lnTo>
                  <a:lnTo>
                    <a:pt x="492" y="693"/>
                  </a:lnTo>
                  <a:lnTo>
                    <a:pt x="506" y="686"/>
                  </a:lnTo>
                  <a:lnTo>
                    <a:pt x="520" y="680"/>
                  </a:lnTo>
                  <a:lnTo>
                    <a:pt x="535" y="675"/>
                  </a:lnTo>
                  <a:lnTo>
                    <a:pt x="551" y="672"/>
                  </a:lnTo>
                  <a:lnTo>
                    <a:pt x="566" y="669"/>
                  </a:lnTo>
                  <a:lnTo>
                    <a:pt x="581" y="666"/>
                  </a:lnTo>
                  <a:lnTo>
                    <a:pt x="597" y="665"/>
                  </a:lnTo>
                  <a:lnTo>
                    <a:pt x="612" y="665"/>
                  </a:lnTo>
                  <a:lnTo>
                    <a:pt x="629" y="666"/>
                  </a:lnTo>
                  <a:lnTo>
                    <a:pt x="646" y="669"/>
                  </a:lnTo>
                  <a:lnTo>
                    <a:pt x="663" y="671"/>
                  </a:lnTo>
                  <a:lnTo>
                    <a:pt x="680" y="674"/>
                  </a:lnTo>
                  <a:lnTo>
                    <a:pt x="697" y="67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2937"/>
            <p:cNvSpPr>
              <a:spLocks/>
            </p:cNvSpPr>
            <p:nvPr/>
          </p:nvSpPr>
          <p:spPr bwMode="auto">
            <a:xfrm>
              <a:off x="5476246" y="950055"/>
              <a:ext cx="341929" cy="267596"/>
            </a:xfrm>
            <a:custGeom>
              <a:avLst/>
              <a:gdLst>
                <a:gd name="T0" fmla="*/ 563 w 1106"/>
                <a:gd name="T1" fmla="*/ 54 h 864"/>
                <a:gd name="T2" fmla="*/ 576 w 1106"/>
                <a:gd name="T3" fmla="*/ 35 h 864"/>
                <a:gd name="T4" fmla="*/ 591 w 1106"/>
                <a:gd name="T5" fmla="*/ 21 h 864"/>
                <a:gd name="T6" fmla="*/ 608 w 1106"/>
                <a:gd name="T7" fmla="*/ 9 h 864"/>
                <a:gd name="T8" fmla="*/ 627 w 1106"/>
                <a:gd name="T9" fmla="*/ 2 h 864"/>
                <a:gd name="T10" fmla="*/ 648 w 1106"/>
                <a:gd name="T11" fmla="*/ 0 h 864"/>
                <a:gd name="T12" fmla="*/ 671 w 1106"/>
                <a:gd name="T13" fmla="*/ 4 h 864"/>
                <a:gd name="T14" fmla="*/ 696 w 1106"/>
                <a:gd name="T15" fmla="*/ 16 h 864"/>
                <a:gd name="T16" fmla="*/ 1068 w 1106"/>
                <a:gd name="T17" fmla="*/ 384 h 864"/>
                <a:gd name="T18" fmla="*/ 1083 w 1106"/>
                <a:gd name="T19" fmla="*/ 403 h 864"/>
                <a:gd name="T20" fmla="*/ 1094 w 1106"/>
                <a:gd name="T21" fmla="*/ 425 h 864"/>
                <a:gd name="T22" fmla="*/ 1103 w 1106"/>
                <a:gd name="T23" fmla="*/ 450 h 864"/>
                <a:gd name="T24" fmla="*/ 1106 w 1106"/>
                <a:gd name="T25" fmla="*/ 476 h 864"/>
                <a:gd name="T26" fmla="*/ 1105 w 1106"/>
                <a:gd name="T27" fmla="*/ 503 h 864"/>
                <a:gd name="T28" fmla="*/ 1099 w 1106"/>
                <a:gd name="T29" fmla="*/ 530 h 864"/>
                <a:gd name="T30" fmla="*/ 1087 w 1106"/>
                <a:gd name="T31" fmla="*/ 556 h 864"/>
                <a:gd name="T32" fmla="*/ 1068 w 1106"/>
                <a:gd name="T33" fmla="*/ 582 h 864"/>
                <a:gd name="T34" fmla="*/ 803 w 1106"/>
                <a:gd name="T35" fmla="*/ 847 h 864"/>
                <a:gd name="T36" fmla="*/ 322 w 1106"/>
                <a:gd name="T37" fmla="*/ 428 h 864"/>
                <a:gd name="T38" fmla="*/ 33 w 1106"/>
                <a:gd name="T39" fmla="*/ 569 h 864"/>
                <a:gd name="T40" fmla="*/ 15 w 1106"/>
                <a:gd name="T41" fmla="*/ 543 h 864"/>
                <a:gd name="T42" fmla="*/ 5 w 1106"/>
                <a:gd name="T43" fmla="*/ 517 h 864"/>
                <a:gd name="T44" fmla="*/ 0 w 1106"/>
                <a:gd name="T45" fmla="*/ 491 h 864"/>
                <a:gd name="T46" fmla="*/ 1 w 1106"/>
                <a:gd name="T47" fmla="*/ 465 h 864"/>
                <a:gd name="T48" fmla="*/ 8 w 1106"/>
                <a:gd name="T49" fmla="*/ 440 h 864"/>
                <a:gd name="T50" fmla="*/ 17 w 1106"/>
                <a:gd name="T51" fmla="*/ 417 h 864"/>
                <a:gd name="T52" fmla="*/ 32 w 1106"/>
                <a:gd name="T53" fmla="*/ 395 h 864"/>
                <a:gd name="T54" fmla="*/ 48 w 1106"/>
                <a:gd name="T55" fmla="*/ 376 h 864"/>
                <a:gd name="T56" fmla="*/ 402 w 1106"/>
                <a:gd name="T57" fmla="*/ 28 h 864"/>
                <a:gd name="T58" fmla="*/ 422 w 1106"/>
                <a:gd name="T59" fmla="*/ 15 h 864"/>
                <a:gd name="T60" fmla="*/ 445 w 1106"/>
                <a:gd name="T61" fmla="*/ 5 h 864"/>
                <a:gd name="T62" fmla="*/ 468 w 1106"/>
                <a:gd name="T63" fmla="*/ 2 h 864"/>
                <a:gd name="T64" fmla="*/ 489 w 1106"/>
                <a:gd name="T65" fmla="*/ 4 h 864"/>
                <a:gd name="T66" fmla="*/ 511 w 1106"/>
                <a:gd name="T67" fmla="*/ 13 h 864"/>
                <a:gd name="T68" fmla="*/ 532 w 1106"/>
                <a:gd name="T69" fmla="*/ 28 h 864"/>
                <a:gd name="T70" fmla="*/ 550 w 1106"/>
                <a:gd name="T71" fmla="*/ 49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6" h="864">
                  <a:moveTo>
                    <a:pt x="557" y="62"/>
                  </a:moveTo>
                  <a:lnTo>
                    <a:pt x="563" y="54"/>
                  </a:lnTo>
                  <a:lnTo>
                    <a:pt x="569" y="44"/>
                  </a:lnTo>
                  <a:lnTo>
                    <a:pt x="576" y="35"/>
                  </a:lnTo>
                  <a:lnTo>
                    <a:pt x="582" y="28"/>
                  </a:lnTo>
                  <a:lnTo>
                    <a:pt x="591" y="21"/>
                  </a:lnTo>
                  <a:lnTo>
                    <a:pt x="599" y="15"/>
                  </a:lnTo>
                  <a:lnTo>
                    <a:pt x="608" y="9"/>
                  </a:lnTo>
                  <a:lnTo>
                    <a:pt x="617" y="5"/>
                  </a:lnTo>
                  <a:lnTo>
                    <a:pt x="627" y="2"/>
                  </a:lnTo>
                  <a:lnTo>
                    <a:pt x="637" y="0"/>
                  </a:lnTo>
                  <a:lnTo>
                    <a:pt x="648" y="0"/>
                  </a:lnTo>
                  <a:lnTo>
                    <a:pt x="659" y="1"/>
                  </a:lnTo>
                  <a:lnTo>
                    <a:pt x="671" y="4"/>
                  </a:lnTo>
                  <a:lnTo>
                    <a:pt x="683" y="9"/>
                  </a:lnTo>
                  <a:lnTo>
                    <a:pt x="696" y="16"/>
                  </a:lnTo>
                  <a:lnTo>
                    <a:pt x="708" y="25"/>
                  </a:lnTo>
                  <a:lnTo>
                    <a:pt x="1068" y="384"/>
                  </a:lnTo>
                  <a:lnTo>
                    <a:pt x="1076" y="393"/>
                  </a:lnTo>
                  <a:lnTo>
                    <a:pt x="1083" y="403"/>
                  </a:lnTo>
                  <a:lnTo>
                    <a:pt x="1089" y="413"/>
                  </a:lnTo>
                  <a:lnTo>
                    <a:pt x="1094" y="425"/>
                  </a:lnTo>
                  <a:lnTo>
                    <a:pt x="1099" y="437"/>
                  </a:lnTo>
                  <a:lnTo>
                    <a:pt x="1103" y="450"/>
                  </a:lnTo>
                  <a:lnTo>
                    <a:pt x="1105" y="463"/>
                  </a:lnTo>
                  <a:lnTo>
                    <a:pt x="1106" y="476"/>
                  </a:lnTo>
                  <a:lnTo>
                    <a:pt x="1106" y="489"/>
                  </a:lnTo>
                  <a:lnTo>
                    <a:pt x="1105" y="503"/>
                  </a:lnTo>
                  <a:lnTo>
                    <a:pt x="1103" y="516"/>
                  </a:lnTo>
                  <a:lnTo>
                    <a:pt x="1099" y="530"/>
                  </a:lnTo>
                  <a:lnTo>
                    <a:pt x="1093" y="543"/>
                  </a:lnTo>
                  <a:lnTo>
                    <a:pt x="1087" y="556"/>
                  </a:lnTo>
                  <a:lnTo>
                    <a:pt x="1079" y="569"/>
                  </a:lnTo>
                  <a:lnTo>
                    <a:pt x="1068" y="582"/>
                  </a:lnTo>
                  <a:lnTo>
                    <a:pt x="805" y="847"/>
                  </a:lnTo>
                  <a:lnTo>
                    <a:pt x="803" y="847"/>
                  </a:lnTo>
                  <a:lnTo>
                    <a:pt x="803" y="428"/>
                  </a:lnTo>
                  <a:lnTo>
                    <a:pt x="322" y="428"/>
                  </a:lnTo>
                  <a:lnTo>
                    <a:pt x="322" y="864"/>
                  </a:lnTo>
                  <a:lnTo>
                    <a:pt x="33" y="569"/>
                  </a:lnTo>
                  <a:lnTo>
                    <a:pt x="23" y="556"/>
                  </a:lnTo>
                  <a:lnTo>
                    <a:pt x="15" y="543"/>
                  </a:lnTo>
                  <a:lnTo>
                    <a:pt x="9" y="530"/>
                  </a:lnTo>
                  <a:lnTo>
                    <a:pt x="5" y="517"/>
                  </a:lnTo>
                  <a:lnTo>
                    <a:pt x="2" y="504"/>
                  </a:lnTo>
                  <a:lnTo>
                    <a:pt x="0" y="491"/>
                  </a:lnTo>
                  <a:lnTo>
                    <a:pt x="0" y="478"/>
                  </a:lnTo>
                  <a:lnTo>
                    <a:pt x="1" y="465"/>
                  </a:lnTo>
                  <a:lnTo>
                    <a:pt x="3" y="452"/>
                  </a:lnTo>
                  <a:lnTo>
                    <a:pt x="8" y="440"/>
                  </a:lnTo>
                  <a:lnTo>
                    <a:pt x="12" y="428"/>
                  </a:lnTo>
                  <a:lnTo>
                    <a:pt x="17" y="417"/>
                  </a:lnTo>
                  <a:lnTo>
                    <a:pt x="24" y="406"/>
                  </a:lnTo>
                  <a:lnTo>
                    <a:pt x="32" y="395"/>
                  </a:lnTo>
                  <a:lnTo>
                    <a:pt x="39" y="385"/>
                  </a:lnTo>
                  <a:lnTo>
                    <a:pt x="48" y="376"/>
                  </a:lnTo>
                  <a:lnTo>
                    <a:pt x="391" y="36"/>
                  </a:lnTo>
                  <a:lnTo>
                    <a:pt x="402" y="28"/>
                  </a:lnTo>
                  <a:lnTo>
                    <a:pt x="412" y="20"/>
                  </a:lnTo>
                  <a:lnTo>
                    <a:pt x="422" y="15"/>
                  </a:lnTo>
                  <a:lnTo>
                    <a:pt x="434" y="9"/>
                  </a:lnTo>
                  <a:lnTo>
                    <a:pt x="445" y="5"/>
                  </a:lnTo>
                  <a:lnTo>
                    <a:pt x="456" y="3"/>
                  </a:lnTo>
                  <a:lnTo>
                    <a:pt x="468" y="2"/>
                  </a:lnTo>
                  <a:lnTo>
                    <a:pt x="479" y="3"/>
                  </a:lnTo>
                  <a:lnTo>
                    <a:pt x="489" y="4"/>
                  </a:lnTo>
                  <a:lnTo>
                    <a:pt x="500" y="8"/>
                  </a:lnTo>
                  <a:lnTo>
                    <a:pt x="511" y="13"/>
                  </a:lnTo>
                  <a:lnTo>
                    <a:pt x="522" y="19"/>
                  </a:lnTo>
                  <a:lnTo>
                    <a:pt x="532" y="28"/>
                  </a:lnTo>
                  <a:lnTo>
                    <a:pt x="540" y="37"/>
                  </a:lnTo>
                  <a:lnTo>
                    <a:pt x="550" y="49"/>
                  </a:lnTo>
                  <a:lnTo>
                    <a:pt x="557" y="6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2938"/>
            <p:cNvSpPr>
              <a:spLocks/>
            </p:cNvSpPr>
            <p:nvPr/>
          </p:nvSpPr>
          <p:spPr bwMode="auto">
            <a:xfrm>
              <a:off x="5750037" y="1154469"/>
              <a:ext cx="266358" cy="341929"/>
            </a:xfrm>
            <a:custGeom>
              <a:avLst/>
              <a:gdLst>
                <a:gd name="T0" fmla="*/ 804 w 858"/>
                <a:gd name="T1" fmla="*/ 544 h 1106"/>
                <a:gd name="T2" fmla="*/ 823 w 858"/>
                <a:gd name="T3" fmla="*/ 532 h 1106"/>
                <a:gd name="T4" fmla="*/ 838 w 858"/>
                <a:gd name="T5" fmla="*/ 517 h 1106"/>
                <a:gd name="T6" fmla="*/ 849 w 858"/>
                <a:gd name="T7" fmla="*/ 499 h 1106"/>
                <a:gd name="T8" fmla="*/ 856 w 858"/>
                <a:gd name="T9" fmla="*/ 480 h 1106"/>
                <a:gd name="T10" fmla="*/ 858 w 858"/>
                <a:gd name="T11" fmla="*/ 458 h 1106"/>
                <a:gd name="T12" fmla="*/ 854 w 858"/>
                <a:gd name="T13" fmla="*/ 436 h 1106"/>
                <a:gd name="T14" fmla="*/ 842 w 858"/>
                <a:gd name="T15" fmla="*/ 412 h 1106"/>
                <a:gd name="T16" fmla="*/ 474 w 858"/>
                <a:gd name="T17" fmla="*/ 38 h 1106"/>
                <a:gd name="T18" fmla="*/ 456 w 858"/>
                <a:gd name="T19" fmla="*/ 24 h 1106"/>
                <a:gd name="T20" fmla="*/ 433 w 858"/>
                <a:gd name="T21" fmla="*/ 12 h 1106"/>
                <a:gd name="T22" fmla="*/ 408 w 858"/>
                <a:gd name="T23" fmla="*/ 5 h 1106"/>
                <a:gd name="T24" fmla="*/ 382 w 858"/>
                <a:gd name="T25" fmla="*/ 0 h 1106"/>
                <a:gd name="T26" fmla="*/ 355 w 858"/>
                <a:gd name="T27" fmla="*/ 1 h 1106"/>
                <a:gd name="T28" fmla="*/ 328 w 858"/>
                <a:gd name="T29" fmla="*/ 8 h 1106"/>
                <a:gd name="T30" fmla="*/ 302 w 858"/>
                <a:gd name="T31" fmla="*/ 20 h 1106"/>
                <a:gd name="T32" fmla="*/ 276 w 858"/>
                <a:gd name="T33" fmla="*/ 38 h 1106"/>
                <a:gd name="T34" fmla="*/ 435 w 858"/>
                <a:gd name="T35" fmla="*/ 319 h 1106"/>
                <a:gd name="T36" fmla="*/ 14 w 858"/>
                <a:gd name="T37" fmla="*/ 804 h 1106"/>
                <a:gd name="T38" fmla="*/ 302 w 858"/>
                <a:gd name="T39" fmla="*/ 1084 h 1106"/>
                <a:gd name="T40" fmla="*/ 328 w 858"/>
                <a:gd name="T41" fmla="*/ 1098 h 1106"/>
                <a:gd name="T42" fmla="*/ 354 w 858"/>
                <a:gd name="T43" fmla="*/ 1105 h 1106"/>
                <a:gd name="T44" fmla="*/ 380 w 858"/>
                <a:gd name="T45" fmla="*/ 1106 h 1106"/>
                <a:gd name="T46" fmla="*/ 406 w 858"/>
                <a:gd name="T47" fmla="*/ 1103 h 1106"/>
                <a:gd name="T48" fmla="*/ 430 w 858"/>
                <a:gd name="T49" fmla="*/ 1094 h 1106"/>
                <a:gd name="T50" fmla="*/ 452 w 858"/>
                <a:gd name="T51" fmla="*/ 1082 h 1106"/>
                <a:gd name="T52" fmla="*/ 473 w 858"/>
                <a:gd name="T53" fmla="*/ 1067 h 1106"/>
                <a:gd name="T54" fmla="*/ 822 w 858"/>
                <a:gd name="T55" fmla="*/ 715 h 1106"/>
                <a:gd name="T56" fmla="*/ 838 w 858"/>
                <a:gd name="T57" fmla="*/ 695 h 1106"/>
                <a:gd name="T58" fmla="*/ 849 w 858"/>
                <a:gd name="T59" fmla="*/ 673 h 1106"/>
                <a:gd name="T60" fmla="*/ 855 w 858"/>
                <a:gd name="T61" fmla="*/ 650 h 1106"/>
                <a:gd name="T62" fmla="*/ 855 w 858"/>
                <a:gd name="T63" fmla="*/ 628 h 1106"/>
                <a:gd name="T64" fmla="*/ 850 w 858"/>
                <a:gd name="T65" fmla="*/ 606 h 1106"/>
                <a:gd name="T66" fmla="*/ 839 w 858"/>
                <a:gd name="T67" fmla="*/ 586 h 1106"/>
                <a:gd name="T68" fmla="*/ 821 w 858"/>
                <a:gd name="T69" fmla="*/ 566 h 1106"/>
                <a:gd name="T70" fmla="*/ 796 w 858"/>
                <a:gd name="T71" fmla="*/ 549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8" h="1106">
                  <a:moveTo>
                    <a:pt x="796" y="549"/>
                  </a:moveTo>
                  <a:lnTo>
                    <a:pt x="804" y="544"/>
                  </a:lnTo>
                  <a:lnTo>
                    <a:pt x="814" y="538"/>
                  </a:lnTo>
                  <a:lnTo>
                    <a:pt x="823" y="532"/>
                  </a:lnTo>
                  <a:lnTo>
                    <a:pt x="830" y="524"/>
                  </a:lnTo>
                  <a:lnTo>
                    <a:pt x="838" y="517"/>
                  </a:lnTo>
                  <a:lnTo>
                    <a:pt x="843" y="508"/>
                  </a:lnTo>
                  <a:lnTo>
                    <a:pt x="849" y="499"/>
                  </a:lnTo>
                  <a:lnTo>
                    <a:pt x="853" y="490"/>
                  </a:lnTo>
                  <a:lnTo>
                    <a:pt x="856" y="480"/>
                  </a:lnTo>
                  <a:lnTo>
                    <a:pt x="858" y="469"/>
                  </a:lnTo>
                  <a:lnTo>
                    <a:pt x="858" y="458"/>
                  </a:lnTo>
                  <a:lnTo>
                    <a:pt x="857" y="447"/>
                  </a:lnTo>
                  <a:lnTo>
                    <a:pt x="854" y="436"/>
                  </a:lnTo>
                  <a:lnTo>
                    <a:pt x="849" y="424"/>
                  </a:lnTo>
                  <a:lnTo>
                    <a:pt x="842" y="412"/>
                  </a:lnTo>
                  <a:lnTo>
                    <a:pt x="834" y="399"/>
                  </a:lnTo>
                  <a:lnTo>
                    <a:pt x="474" y="38"/>
                  </a:lnTo>
                  <a:lnTo>
                    <a:pt x="465" y="31"/>
                  </a:lnTo>
                  <a:lnTo>
                    <a:pt x="456" y="24"/>
                  </a:lnTo>
                  <a:lnTo>
                    <a:pt x="445" y="18"/>
                  </a:lnTo>
                  <a:lnTo>
                    <a:pt x="433" y="12"/>
                  </a:lnTo>
                  <a:lnTo>
                    <a:pt x="421" y="8"/>
                  </a:lnTo>
                  <a:lnTo>
                    <a:pt x="408" y="5"/>
                  </a:lnTo>
                  <a:lnTo>
                    <a:pt x="395" y="2"/>
                  </a:lnTo>
                  <a:lnTo>
                    <a:pt x="382" y="0"/>
                  </a:lnTo>
                  <a:lnTo>
                    <a:pt x="369" y="0"/>
                  </a:lnTo>
                  <a:lnTo>
                    <a:pt x="355" y="1"/>
                  </a:lnTo>
                  <a:lnTo>
                    <a:pt x="342" y="5"/>
                  </a:lnTo>
                  <a:lnTo>
                    <a:pt x="328" y="8"/>
                  </a:lnTo>
                  <a:lnTo>
                    <a:pt x="315" y="13"/>
                  </a:lnTo>
                  <a:lnTo>
                    <a:pt x="302" y="20"/>
                  </a:lnTo>
                  <a:lnTo>
                    <a:pt x="289" y="28"/>
                  </a:lnTo>
                  <a:lnTo>
                    <a:pt x="276" y="38"/>
                  </a:lnTo>
                  <a:lnTo>
                    <a:pt x="0" y="319"/>
                  </a:lnTo>
                  <a:lnTo>
                    <a:pt x="435" y="319"/>
                  </a:lnTo>
                  <a:lnTo>
                    <a:pt x="435" y="804"/>
                  </a:lnTo>
                  <a:lnTo>
                    <a:pt x="14" y="804"/>
                  </a:lnTo>
                  <a:lnTo>
                    <a:pt x="289" y="1075"/>
                  </a:lnTo>
                  <a:lnTo>
                    <a:pt x="302" y="1084"/>
                  </a:lnTo>
                  <a:lnTo>
                    <a:pt x="315" y="1091"/>
                  </a:lnTo>
                  <a:lnTo>
                    <a:pt x="328" y="1098"/>
                  </a:lnTo>
                  <a:lnTo>
                    <a:pt x="341" y="1102"/>
                  </a:lnTo>
                  <a:lnTo>
                    <a:pt x="354" y="1105"/>
                  </a:lnTo>
                  <a:lnTo>
                    <a:pt x="367" y="1106"/>
                  </a:lnTo>
                  <a:lnTo>
                    <a:pt x="380" y="1106"/>
                  </a:lnTo>
                  <a:lnTo>
                    <a:pt x="393" y="1105"/>
                  </a:lnTo>
                  <a:lnTo>
                    <a:pt x="406" y="1103"/>
                  </a:lnTo>
                  <a:lnTo>
                    <a:pt x="418" y="1100"/>
                  </a:lnTo>
                  <a:lnTo>
                    <a:pt x="430" y="1094"/>
                  </a:lnTo>
                  <a:lnTo>
                    <a:pt x="442" y="1089"/>
                  </a:lnTo>
                  <a:lnTo>
                    <a:pt x="452" y="1082"/>
                  </a:lnTo>
                  <a:lnTo>
                    <a:pt x="463" y="1076"/>
                  </a:lnTo>
                  <a:lnTo>
                    <a:pt x="473" y="1067"/>
                  </a:lnTo>
                  <a:lnTo>
                    <a:pt x="483" y="1059"/>
                  </a:lnTo>
                  <a:lnTo>
                    <a:pt x="822" y="715"/>
                  </a:lnTo>
                  <a:lnTo>
                    <a:pt x="830" y="706"/>
                  </a:lnTo>
                  <a:lnTo>
                    <a:pt x="838" y="695"/>
                  </a:lnTo>
                  <a:lnTo>
                    <a:pt x="844" y="684"/>
                  </a:lnTo>
                  <a:lnTo>
                    <a:pt x="849" y="673"/>
                  </a:lnTo>
                  <a:lnTo>
                    <a:pt x="853" y="661"/>
                  </a:lnTo>
                  <a:lnTo>
                    <a:pt x="855" y="650"/>
                  </a:lnTo>
                  <a:lnTo>
                    <a:pt x="856" y="640"/>
                  </a:lnTo>
                  <a:lnTo>
                    <a:pt x="855" y="628"/>
                  </a:lnTo>
                  <a:lnTo>
                    <a:pt x="854" y="617"/>
                  </a:lnTo>
                  <a:lnTo>
                    <a:pt x="850" y="606"/>
                  </a:lnTo>
                  <a:lnTo>
                    <a:pt x="845" y="595"/>
                  </a:lnTo>
                  <a:lnTo>
                    <a:pt x="839" y="586"/>
                  </a:lnTo>
                  <a:lnTo>
                    <a:pt x="830" y="576"/>
                  </a:lnTo>
                  <a:lnTo>
                    <a:pt x="821" y="566"/>
                  </a:lnTo>
                  <a:lnTo>
                    <a:pt x="809" y="558"/>
                  </a:lnTo>
                  <a:lnTo>
                    <a:pt x="796" y="5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2939"/>
            <p:cNvSpPr>
              <a:spLocks/>
            </p:cNvSpPr>
            <p:nvPr/>
          </p:nvSpPr>
          <p:spPr bwMode="auto">
            <a:xfrm>
              <a:off x="5271832" y="1148275"/>
              <a:ext cx="267596" cy="341929"/>
            </a:xfrm>
            <a:custGeom>
              <a:avLst/>
              <a:gdLst>
                <a:gd name="T0" fmla="*/ 53 w 863"/>
                <a:gd name="T1" fmla="*/ 543 h 1105"/>
                <a:gd name="T2" fmla="*/ 36 w 863"/>
                <a:gd name="T3" fmla="*/ 530 h 1105"/>
                <a:gd name="T4" fmla="*/ 21 w 863"/>
                <a:gd name="T5" fmla="*/ 515 h 1105"/>
                <a:gd name="T6" fmla="*/ 9 w 863"/>
                <a:gd name="T7" fmla="*/ 498 h 1105"/>
                <a:gd name="T8" fmla="*/ 3 w 863"/>
                <a:gd name="T9" fmla="*/ 478 h 1105"/>
                <a:gd name="T10" fmla="*/ 0 w 863"/>
                <a:gd name="T11" fmla="*/ 457 h 1105"/>
                <a:gd name="T12" fmla="*/ 5 w 863"/>
                <a:gd name="T13" fmla="*/ 434 h 1105"/>
                <a:gd name="T14" fmla="*/ 16 w 863"/>
                <a:gd name="T15" fmla="*/ 410 h 1105"/>
                <a:gd name="T16" fmla="*/ 384 w 863"/>
                <a:gd name="T17" fmla="*/ 37 h 1105"/>
                <a:gd name="T18" fmla="*/ 403 w 863"/>
                <a:gd name="T19" fmla="*/ 23 h 1105"/>
                <a:gd name="T20" fmla="*/ 426 w 863"/>
                <a:gd name="T21" fmla="*/ 11 h 1105"/>
                <a:gd name="T22" fmla="*/ 450 w 863"/>
                <a:gd name="T23" fmla="*/ 3 h 1105"/>
                <a:gd name="T24" fmla="*/ 476 w 863"/>
                <a:gd name="T25" fmla="*/ 0 h 1105"/>
                <a:gd name="T26" fmla="*/ 503 w 863"/>
                <a:gd name="T27" fmla="*/ 1 h 1105"/>
                <a:gd name="T28" fmla="*/ 530 w 863"/>
                <a:gd name="T29" fmla="*/ 7 h 1105"/>
                <a:gd name="T30" fmla="*/ 557 w 863"/>
                <a:gd name="T31" fmla="*/ 18 h 1105"/>
                <a:gd name="T32" fmla="*/ 582 w 863"/>
                <a:gd name="T33" fmla="*/ 37 h 1105"/>
                <a:gd name="T34" fmla="*/ 431 w 863"/>
                <a:gd name="T35" fmla="*/ 300 h 1105"/>
                <a:gd name="T36" fmla="*/ 863 w 863"/>
                <a:gd name="T37" fmla="*/ 785 h 1105"/>
                <a:gd name="T38" fmla="*/ 557 w 863"/>
                <a:gd name="T39" fmla="*/ 1083 h 1105"/>
                <a:gd name="T40" fmla="*/ 531 w 863"/>
                <a:gd name="T41" fmla="*/ 1096 h 1105"/>
                <a:gd name="T42" fmla="*/ 504 w 863"/>
                <a:gd name="T43" fmla="*/ 1104 h 1105"/>
                <a:gd name="T44" fmla="*/ 478 w 863"/>
                <a:gd name="T45" fmla="*/ 1105 h 1105"/>
                <a:gd name="T46" fmla="*/ 453 w 863"/>
                <a:gd name="T47" fmla="*/ 1102 h 1105"/>
                <a:gd name="T48" fmla="*/ 428 w 863"/>
                <a:gd name="T49" fmla="*/ 1094 h 1105"/>
                <a:gd name="T50" fmla="*/ 405 w 863"/>
                <a:gd name="T51" fmla="*/ 1081 h 1105"/>
                <a:gd name="T52" fmla="*/ 385 w 863"/>
                <a:gd name="T53" fmla="*/ 1066 h 1105"/>
                <a:gd name="T54" fmla="*/ 37 w 863"/>
                <a:gd name="T55" fmla="*/ 714 h 1105"/>
                <a:gd name="T56" fmla="*/ 21 w 863"/>
                <a:gd name="T57" fmla="*/ 693 h 1105"/>
                <a:gd name="T58" fmla="*/ 9 w 863"/>
                <a:gd name="T59" fmla="*/ 672 h 1105"/>
                <a:gd name="T60" fmla="*/ 4 w 863"/>
                <a:gd name="T61" fmla="*/ 649 h 1105"/>
                <a:gd name="T62" fmla="*/ 3 w 863"/>
                <a:gd name="T63" fmla="*/ 626 h 1105"/>
                <a:gd name="T64" fmla="*/ 8 w 863"/>
                <a:gd name="T65" fmla="*/ 605 h 1105"/>
                <a:gd name="T66" fmla="*/ 20 w 863"/>
                <a:gd name="T67" fmla="*/ 584 h 1105"/>
                <a:gd name="T68" fmla="*/ 38 w 863"/>
                <a:gd name="T69" fmla="*/ 565 h 1105"/>
                <a:gd name="T70" fmla="*/ 63 w 863"/>
                <a:gd name="T71" fmla="*/ 548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3" h="1105">
                  <a:moveTo>
                    <a:pt x="63" y="548"/>
                  </a:moveTo>
                  <a:lnTo>
                    <a:pt x="53" y="543"/>
                  </a:lnTo>
                  <a:lnTo>
                    <a:pt x="45" y="537"/>
                  </a:lnTo>
                  <a:lnTo>
                    <a:pt x="36" y="530"/>
                  </a:lnTo>
                  <a:lnTo>
                    <a:pt x="29" y="523"/>
                  </a:lnTo>
                  <a:lnTo>
                    <a:pt x="21" y="515"/>
                  </a:lnTo>
                  <a:lnTo>
                    <a:pt x="15" y="507"/>
                  </a:lnTo>
                  <a:lnTo>
                    <a:pt x="9" y="498"/>
                  </a:lnTo>
                  <a:lnTo>
                    <a:pt x="5" y="488"/>
                  </a:lnTo>
                  <a:lnTo>
                    <a:pt x="3" y="478"/>
                  </a:lnTo>
                  <a:lnTo>
                    <a:pt x="0" y="468"/>
                  </a:lnTo>
                  <a:lnTo>
                    <a:pt x="0" y="457"/>
                  </a:lnTo>
                  <a:lnTo>
                    <a:pt x="2" y="446"/>
                  </a:lnTo>
                  <a:lnTo>
                    <a:pt x="5" y="434"/>
                  </a:lnTo>
                  <a:lnTo>
                    <a:pt x="9" y="422"/>
                  </a:lnTo>
                  <a:lnTo>
                    <a:pt x="16" y="410"/>
                  </a:lnTo>
                  <a:lnTo>
                    <a:pt x="24" y="397"/>
                  </a:lnTo>
                  <a:lnTo>
                    <a:pt x="384" y="37"/>
                  </a:lnTo>
                  <a:lnTo>
                    <a:pt x="394" y="29"/>
                  </a:lnTo>
                  <a:lnTo>
                    <a:pt x="403" y="23"/>
                  </a:lnTo>
                  <a:lnTo>
                    <a:pt x="414" y="16"/>
                  </a:lnTo>
                  <a:lnTo>
                    <a:pt x="426" y="11"/>
                  </a:lnTo>
                  <a:lnTo>
                    <a:pt x="438" y="7"/>
                  </a:lnTo>
                  <a:lnTo>
                    <a:pt x="450" y="3"/>
                  </a:lnTo>
                  <a:lnTo>
                    <a:pt x="463" y="1"/>
                  </a:lnTo>
                  <a:lnTo>
                    <a:pt x="476" y="0"/>
                  </a:lnTo>
                  <a:lnTo>
                    <a:pt x="490" y="0"/>
                  </a:lnTo>
                  <a:lnTo>
                    <a:pt x="503" y="1"/>
                  </a:lnTo>
                  <a:lnTo>
                    <a:pt x="517" y="3"/>
                  </a:lnTo>
                  <a:lnTo>
                    <a:pt x="530" y="7"/>
                  </a:lnTo>
                  <a:lnTo>
                    <a:pt x="544" y="12"/>
                  </a:lnTo>
                  <a:lnTo>
                    <a:pt x="557" y="18"/>
                  </a:lnTo>
                  <a:lnTo>
                    <a:pt x="570" y="27"/>
                  </a:lnTo>
                  <a:lnTo>
                    <a:pt x="582" y="37"/>
                  </a:lnTo>
                  <a:lnTo>
                    <a:pt x="846" y="300"/>
                  </a:lnTo>
                  <a:lnTo>
                    <a:pt x="431" y="300"/>
                  </a:lnTo>
                  <a:lnTo>
                    <a:pt x="431" y="785"/>
                  </a:lnTo>
                  <a:lnTo>
                    <a:pt x="863" y="785"/>
                  </a:lnTo>
                  <a:lnTo>
                    <a:pt x="570" y="1074"/>
                  </a:lnTo>
                  <a:lnTo>
                    <a:pt x="557" y="1083"/>
                  </a:lnTo>
                  <a:lnTo>
                    <a:pt x="544" y="1091"/>
                  </a:lnTo>
                  <a:lnTo>
                    <a:pt x="531" y="1096"/>
                  </a:lnTo>
                  <a:lnTo>
                    <a:pt x="517" y="1101"/>
                  </a:lnTo>
                  <a:lnTo>
                    <a:pt x="504" y="1104"/>
                  </a:lnTo>
                  <a:lnTo>
                    <a:pt x="491" y="1105"/>
                  </a:lnTo>
                  <a:lnTo>
                    <a:pt x="478" y="1105"/>
                  </a:lnTo>
                  <a:lnTo>
                    <a:pt x="465" y="1104"/>
                  </a:lnTo>
                  <a:lnTo>
                    <a:pt x="453" y="1102"/>
                  </a:lnTo>
                  <a:lnTo>
                    <a:pt x="440" y="1098"/>
                  </a:lnTo>
                  <a:lnTo>
                    <a:pt x="428" y="1094"/>
                  </a:lnTo>
                  <a:lnTo>
                    <a:pt x="417" y="1088"/>
                  </a:lnTo>
                  <a:lnTo>
                    <a:pt x="405" y="1081"/>
                  </a:lnTo>
                  <a:lnTo>
                    <a:pt x="396" y="1075"/>
                  </a:lnTo>
                  <a:lnTo>
                    <a:pt x="385" y="1066"/>
                  </a:lnTo>
                  <a:lnTo>
                    <a:pt x="375" y="1057"/>
                  </a:lnTo>
                  <a:lnTo>
                    <a:pt x="37" y="714"/>
                  </a:lnTo>
                  <a:lnTo>
                    <a:pt x="29" y="704"/>
                  </a:lnTo>
                  <a:lnTo>
                    <a:pt x="21" y="693"/>
                  </a:lnTo>
                  <a:lnTo>
                    <a:pt x="15" y="683"/>
                  </a:lnTo>
                  <a:lnTo>
                    <a:pt x="9" y="672"/>
                  </a:lnTo>
                  <a:lnTo>
                    <a:pt x="6" y="661"/>
                  </a:lnTo>
                  <a:lnTo>
                    <a:pt x="4" y="649"/>
                  </a:lnTo>
                  <a:lnTo>
                    <a:pt x="3" y="638"/>
                  </a:lnTo>
                  <a:lnTo>
                    <a:pt x="3" y="626"/>
                  </a:lnTo>
                  <a:lnTo>
                    <a:pt x="5" y="616"/>
                  </a:lnTo>
                  <a:lnTo>
                    <a:pt x="8" y="605"/>
                  </a:lnTo>
                  <a:lnTo>
                    <a:pt x="13" y="594"/>
                  </a:lnTo>
                  <a:lnTo>
                    <a:pt x="20" y="584"/>
                  </a:lnTo>
                  <a:lnTo>
                    <a:pt x="27" y="575"/>
                  </a:lnTo>
                  <a:lnTo>
                    <a:pt x="38" y="565"/>
                  </a:lnTo>
                  <a:lnTo>
                    <a:pt x="49" y="556"/>
                  </a:lnTo>
                  <a:lnTo>
                    <a:pt x="63" y="54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2940"/>
            <p:cNvSpPr>
              <a:spLocks/>
            </p:cNvSpPr>
            <p:nvPr/>
          </p:nvSpPr>
          <p:spPr bwMode="auto">
            <a:xfrm>
              <a:off x="5470051" y="1428260"/>
              <a:ext cx="341929" cy="266358"/>
            </a:xfrm>
            <a:custGeom>
              <a:avLst/>
              <a:gdLst>
                <a:gd name="T0" fmla="*/ 561 w 1105"/>
                <a:gd name="T1" fmla="*/ 805 h 859"/>
                <a:gd name="T2" fmla="*/ 574 w 1105"/>
                <a:gd name="T3" fmla="*/ 823 h 859"/>
                <a:gd name="T4" fmla="*/ 589 w 1105"/>
                <a:gd name="T5" fmla="*/ 838 h 859"/>
                <a:gd name="T6" fmla="*/ 607 w 1105"/>
                <a:gd name="T7" fmla="*/ 849 h 859"/>
                <a:gd name="T8" fmla="*/ 626 w 1105"/>
                <a:gd name="T9" fmla="*/ 856 h 859"/>
                <a:gd name="T10" fmla="*/ 647 w 1105"/>
                <a:gd name="T11" fmla="*/ 859 h 859"/>
                <a:gd name="T12" fmla="*/ 670 w 1105"/>
                <a:gd name="T13" fmla="*/ 854 h 859"/>
                <a:gd name="T14" fmla="*/ 694 w 1105"/>
                <a:gd name="T15" fmla="*/ 842 h 859"/>
                <a:gd name="T16" fmla="*/ 1067 w 1105"/>
                <a:gd name="T17" fmla="*/ 475 h 859"/>
                <a:gd name="T18" fmla="*/ 1082 w 1105"/>
                <a:gd name="T19" fmla="*/ 456 h 859"/>
                <a:gd name="T20" fmla="*/ 1094 w 1105"/>
                <a:gd name="T21" fmla="*/ 433 h 859"/>
                <a:gd name="T22" fmla="*/ 1101 w 1105"/>
                <a:gd name="T23" fmla="*/ 408 h 859"/>
                <a:gd name="T24" fmla="*/ 1105 w 1105"/>
                <a:gd name="T25" fmla="*/ 382 h 859"/>
                <a:gd name="T26" fmla="*/ 1104 w 1105"/>
                <a:gd name="T27" fmla="*/ 355 h 859"/>
                <a:gd name="T28" fmla="*/ 1098 w 1105"/>
                <a:gd name="T29" fmla="*/ 328 h 859"/>
                <a:gd name="T30" fmla="*/ 1086 w 1105"/>
                <a:gd name="T31" fmla="*/ 302 h 859"/>
                <a:gd name="T32" fmla="*/ 1068 w 1105"/>
                <a:gd name="T33" fmla="*/ 276 h 859"/>
                <a:gd name="T34" fmla="*/ 785 w 1105"/>
                <a:gd name="T35" fmla="*/ 432 h 859"/>
                <a:gd name="T36" fmla="*/ 305 w 1105"/>
                <a:gd name="T37" fmla="*/ 10 h 859"/>
                <a:gd name="T38" fmla="*/ 21 w 1105"/>
                <a:gd name="T39" fmla="*/ 302 h 859"/>
                <a:gd name="T40" fmla="*/ 8 w 1105"/>
                <a:gd name="T41" fmla="*/ 328 h 859"/>
                <a:gd name="T42" fmla="*/ 1 w 1105"/>
                <a:gd name="T43" fmla="*/ 354 h 859"/>
                <a:gd name="T44" fmla="*/ 0 w 1105"/>
                <a:gd name="T45" fmla="*/ 380 h 859"/>
                <a:gd name="T46" fmla="*/ 3 w 1105"/>
                <a:gd name="T47" fmla="*/ 406 h 859"/>
                <a:gd name="T48" fmla="*/ 11 w 1105"/>
                <a:gd name="T49" fmla="*/ 430 h 859"/>
                <a:gd name="T50" fmla="*/ 22 w 1105"/>
                <a:gd name="T51" fmla="*/ 452 h 859"/>
                <a:gd name="T52" fmla="*/ 39 w 1105"/>
                <a:gd name="T53" fmla="*/ 473 h 859"/>
                <a:gd name="T54" fmla="*/ 391 w 1105"/>
                <a:gd name="T55" fmla="*/ 822 h 859"/>
                <a:gd name="T56" fmla="*/ 411 w 1105"/>
                <a:gd name="T57" fmla="*/ 838 h 859"/>
                <a:gd name="T58" fmla="*/ 433 w 1105"/>
                <a:gd name="T59" fmla="*/ 849 h 859"/>
                <a:gd name="T60" fmla="*/ 456 w 1105"/>
                <a:gd name="T61" fmla="*/ 855 h 859"/>
                <a:gd name="T62" fmla="*/ 478 w 1105"/>
                <a:gd name="T63" fmla="*/ 856 h 859"/>
                <a:gd name="T64" fmla="*/ 500 w 1105"/>
                <a:gd name="T65" fmla="*/ 851 h 859"/>
                <a:gd name="T66" fmla="*/ 520 w 1105"/>
                <a:gd name="T67" fmla="*/ 839 h 859"/>
                <a:gd name="T68" fmla="*/ 540 w 1105"/>
                <a:gd name="T69" fmla="*/ 821 h 859"/>
                <a:gd name="T70" fmla="*/ 557 w 1105"/>
                <a:gd name="T71" fmla="*/ 796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5" h="859">
                  <a:moveTo>
                    <a:pt x="557" y="796"/>
                  </a:moveTo>
                  <a:lnTo>
                    <a:pt x="561" y="805"/>
                  </a:lnTo>
                  <a:lnTo>
                    <a:pt x="568" y="814"/>
                  </a:lnTo>
                  <a:lnTo>
                    <a:pt x="574" y="823"/>
                  </a:lnTo>
                  <a:lnTo>
                    <a:pt x="582" y="830"/>
                  </a:lnTo>
                  <a:lnTo>
                    <a:pt x="589" y="838"/>
                  </a:lnTo>
                  <a:lnTo>
                    <a:pt x="598" y="843"/>
                  </a:lnTo>
                  <a:lnTo>
                    <a:pt x="607" y="849"/>
                  </a:lnTo>
                  <a:lnTo>
                    <a:pt x="616" y="853"/>
                  </a:lnTo>
                  <a:lnTo>
                    <a:pt x="626" y="856"/>
                  </a:lnTo>
                  <a:lnTo>
                    <a:pt x="636" y="859"/>
                  </a:lnTo>
                  <a:lnTo>
                    <a:pt x="647" y="859"/>
                  </a:lnTo>
                  <a:lnTo>
                    <a:pt x="659" y="857"/>
                  </a:lnTo>
                  <a:lnTo>
                    <a:pt x="670" y="854"/>
                  </a:lnTo>
                  <a:lnTo>
                    <a:pt x="682" y="850"/>
                  </a:lnTo>
                  <a:lnTo>
                    <a:pt x="694" y="842"/>
                  </a:lnTo>
                  <a:lnTo>
                    <a:pt x="707" y="834"/>
                  </a:lnTo>
                  <a:lnTo>
                    <a:pt x="1067" y="475"/>
                  </a:lnTo>
                  <a:lnTo>
                    <a:pt x="1075" y="465"/>
                  </a:lnTo>
                  <a:lnTo>
                    <a:pt x="1082" y="456"/>
                  </a:lnTo>
                  <a:lnTo>
                    <a:pt x="1088" y="445"/>
                  </a:lnTo>
                  <a:lnTo>
                    <a:pt x="1094" y="433"/>
                  </a:lnTo>
                  <a:lnTo>
                    <a:pt x="1098" y="421"/>
                  </a:lnTo>
                  <a:lnTo>
                    <a:pt x="1101" y="408"/>
                  </a:lnTo>
                  <a:lnTo>
                    <a:pt x="1104" y="396"/>
                  </a:lnTo>
                  <a:lnTo>
                    <a:pt x="1105" y="382"/>
                  </a:lnTo>
                  <a:lnTo>
                    <a:pt x="1105" y="369"/>
                  </a:lnTo>
                  <a:lnTo>
                    <a:pt x="1104" y="355"/>
                  </a:lnTo>
                  <a:lnTo>
                    <a:pt x="1101" y="342"/>
                  </a:lnTo>
                  <a:lnTo>
                    <a:pt x="1098" y="328"/>
                  </a:lnTo>
                  <a:lnTo>
                    <a:pt x="1093" y="315"/>
                  </a:lnTo>
                  <a:lnTo>
                    <a:pt x="1086" y="302"/>
                  </a:lnTo>
                  <a:lnTo>
                    <a:pt x="1078" y="289"/>
                  </a:lnTo>
                  <a:lnTo>
                    <a:pt x="1068" y="276"/>
                  </a:lnTo>
                  <a:lnTo>
                    <a:pt x="785" y="0"/>
                  </a:lnTo>
                  <a:lnTo>
                    <a:pt x="785" y="432"/>
                  </a:lnTo>
                  <a:lnTo>
                    <a:pt x="305" y="432"/>
                  </a:lnTo>
                  <a:lnTo>
                    <a:pt x="305" y="10"/>
                  </a:lnTo>
                  <a:lnTo>
                    <a:pt x="31" y="289"/>
                  </a:lnTo>
                  <a:lnTo>
                    <a:pt x="21" y="302"/>
                  </a:lnTo>
                  <a:lnTo>
                    <a:pt x="14" y="315"/>
                  </a:lnTo>
                  <a:lnTo>
                    <a:pt x="8" y="328"/>
                  </a:lnTo>
                  <a:lnTo>
                    <a:pt x="4" y="341"/>
                  </a:lnTo>
                  <a:lnTo>
                    <a:pt x="1" y="354"/>
                  </a:lnTo>
                  <a:lnTo>
                    <a:pt x="0" y="367"/>
                  </a:lnTo>
                  <a:lnTo>
                    <a:pt x="0" y="380"/>
                  </a:lnTo>
                  <a:lnTo>
                    <a:pt x="1" y="393"/>
                  </a:lnTo>
                  <a:lnTo>
                    <a:pt x="3" y="406"/>
                  </a:lnTo>
                  <a:lnTo>
                    <a:pt x="6" y="418"/>
                  </a:lnTo>
                  <a:lnTo>
                    <a:pt x="11" y="430"/>
                  </a:lnTo>
                  <a:lnTo>
                    <a:pt x="16" y="442"/>
                  </a:lnTo>
                  <a:lnTo>
                    <a:pt x="22" y="452"/>
                  </a:lnTo>
                  <a:lnTo>
                    <a:pt x="30" y="463"/>
                  </a:lnTo>
                  <a:lnTo>
                    <a:pt x="39" y="473"/>
                  </a:lnTo>
                  <a:lnTo>
                    <a:pt x="47" y="483"/>
                  </a:lnTo>
                  <a:lnTo>
                    <a:pt x="391" y="822"/>
                  </a:lnTo>
                  <a:lnTo>
                    <a:pt x="400" y="830"/>
                  </a:lnTo>
                  <a:lnTo>
                    <a:pt x="411" y="838"/>
                  </a:lnTo>
                  <a:lnTo>
                    <a:pt x="422" y="844"/>
                  </a:lnTo>
                  <a:lnTo>
                    <a:pt x="433" y="849"/>
                  </a:lnTo>
                  <a:lnTo>
                    <a:pt x="444" y="853"/>
                  </a:lnTo>
                  <a:lnTo>
                    <a:pt x="456" y="855"/>
                  </a:lnTo>
                  <a:lnTo>
                    <a:pt x="466" y="856"/>
                  </a:lnTo>
                  <a:lnTo>
                    <a:pt x="478" y="856"/>
                  </a:lnTo>
                  <a:lnTo>
                    <a:pt x="489" y="854"/>
                  </a:lnTo>
                  <a:lnTo>
                    <a:pt x="500" y="851"/>
                  </a:lnTo>
                  <a:lnTo>
                    <a:pt x="511" y="846"/>
                  </a:lnTo>
                  <a:lnTo>
                    <a:pt x="520" y="839"/>
                  </a:lnTo>
                  <a:lnTo>
                    <a:pt x="530" y="830"/>
                  </a:lnTo>
                  <a:lnTo>
                    <a:pt x="540" y="821"/>
                  </a:lnTo>
                  <a:lnTo>
                    <a:pt x="548" y="809"/>
                  </a:lnTo>
                  <a:lnTo>
                    <a:pt x="557" y="7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0" name="组合 3399"/>
          <p:cNvGrpSpPr/>
          <p:nvPr/>
        </p:nvGrpSpPr>
        <p:grpSpPr>
          <a:xfrm>
            <a:off x="2900234" y="3347423"/>
            <a:ext cx="858207" cy="1064685"/>
            <a:chOff x="6393988" y="2071109"/>
            <a:chExt cx="742085" cy="903138"/>
          </a:xfrm>
        </p:grpSpPr>
        <p:sp>
          <p:nvSpPr>
            <p:cNvPr id="3230" name="Freeform 2941"/>
            <p:cNvSpPr>
              <a:spLocks/>
            </p:cNvSpPr>
            <p:nvPr/>
          </p:nvSpPr>
          <p:spPr bwMode="auto">
            <a:xfrm>
              <a:off x="6453454" y="2071109"/>
              <a:ext cx="621914" cy="620675"/>
            </a:xfrm>
            <a:custGeom>
              <a:avLst/>
              <a:gdLst>
                <a:gd name="T0" fmla="*/ 506 w 2004"/>
                <a:gd name="T1" fmla="*/ 444 h 2003"/>
                <a:gd name="T2" fmla="*/ 516 w 2004"/>
                <a:gd name="T3" fmla="*/ 386 h 2003"/>
                <a:gd name="T4" fmla="*/ 547 w 2004"/>
                <a:gd name="T5" fmla="*/ 335 h 2003"/>
                <a:gd name="T6" fmla="*/ 860 w 2004"/>
                <a:gd name="T7" fmla="*/ 23 h 2003"/>
                <a:gd name="T8" fmla="*/ 910 w 2004"/>
                <a:gd name="T9" fmla="*/ 3 h 2003"/>
                <a:gd name="T10" fmla="*/ 966 w 2004"/>
                <a:gd name="T11" fmla="*/ 2 h 2003"/>
                <a:gd name="T12" fmla="*/ 1022 w 2004"/>
                <a:gd name="T13" fmla="*/ 12 h 2003"/>
                <a:gd name="T14" fmla="*/ 1076 w 2004"/>
                <a:gd name="T15" fmla="*/ 1 h 2003"/>
                <a:gd name="T16" fmla="*/ 1129 w 2004"/>
                <a:gd name="T17" fmla="*/ 10 h 2003"/>
                <a:gd name="T18" fmla="*/ 1179 w 2004"/>
                <a:gd name="T19" fmla="*/ 38 h 2003"/>
                <a:gd name="T20" fmla="*/ 1495 w 2004"/>
                <a:gd name="T21" fmla="*/ 371 h 2003"/>
                <a:gd name="T22" fmla="*/ 1513 w 2004"/>
                <a:gd name="T23" fmla="*/ 429 h 2003"/>
                <a:gd name="T24" fmla="*/ 1509 w 2004"/>
                <a:gd name="T25" fmla="*/ 489 h 2003"/>
                <a:gd name="T26" fmla="*/ 1557 w 2004"/>
                <a:gd name="T27" fmla="*/ 507 h 2003"/>
                <a:gd name="T28" fmla="*/ 1608 w 2004"/>
                <a:gd name="T29" fmla="*/ 514 h 2003"/>
                <a:gd name="T30" fmla="*/ 1656 w 2004"/>
                <a:gd name="T31" fmla="*/ 536 h 2003"/>
                <a:gd name="T32" fmla="*/ 1985 w 2004"/>
                <a:gd name="T33" fmla="*/ 867 h 2003"/>
                <a:gd name="T34" fmla="*/ 2003 w 2004"/>
                <a:gd name="T35" fmla="*/ 920 h 2003"/>
                <a:gd name="T36" fmla="*/ 1999 w 2004"/>
                <a:gd name="T37" fmla="*/ 976 h 2003"/>
                <a:gd name="T38" fmla="*/ 1995 w 2004"/>
                <a:gd name="T39" fmla="*/ 1033 h 2003"/>
                <a:gd name="T40" fmla="*/ 2003 w 2004"/>
                <a:gd name="T41" fmla="*/ 1089 h 2003"/>
                <a:gd name="T42" fmla="*/ 1991 w 2004"/>
                <a:gd name="T43" fmla="*/ 1142 h 2003"/>
                <a:gd name="T44" fmla="*/ 1667 w 2004"/>
                <a:gd name="T45" fmla="*/ 1475 h 2003"/>
                <a:gd name="T46" fmla="*/ 1614 w 2004"/>
                <a:gd name="T47" fmla="*/ 1502 h 2003"/>
                <a:gd name="T48" fmla="*/ 1560 w 2004"/>
                <a:gd name="T49" fmla="*/ 1512 h 2003"/>
                <a:gd name="T50" fmla="*/ 1504 w 2004"/>
                <a:gd name="T51" fmla="*/ 1506 h 2003"/>
                <a:gd name="T52" fmla="*/ 1494 w 2004"/>
                <a:gd name="T53" fmla="*/ 1587 h 2003"/>
                <a:gd name="T54" fmla="*/ 1479 w 2004"/>
                <a:gd name="T55" fmla="*/ 1636 h 2003"/>
                <a:gd name="T56" fmla="*/ 1163 w 2004"/>
                <a:gd name="T57" fmla="*/ 1967 h 2003"/>
                <a:gd name="T58" fmla="*/ 1110 w 2004"/>
                <a:gd name="T59" fmla="*/ 1996 h 2003"/>
                <a:gd name="T60" fmla="*/ 1055 w 2004"/>
                <a:gd name="T61" fmla="*/ 2002 h 2003"/>
                <a:gd name="T62" fmla="*/ 995 w 2004"/>
                <a:gd name="T63" fmla="*/ 1986 h 2003"/>
                <a:gd name="T64" fmla="*/ 937 w 2004"/>
                <a:gd name="T65" fmla="*/ 2003 h 2003"/>
                <a:gd name="T66" fmla="*/ 883 w 2004"/>
                <a:gd name="T67" fmla="*/ 1997 h 2003"/>
                <a:gd name="T68" fmla="*/ 832 w 2004"/>
                <a:gd name="T69" fmla="*/ 1969 h 2003"/>
                <a:gd name="T70" fmla="*/ 509 w 2004"/>
                <a:gd name="T71" fmla="*/ 1641 h 2003"/>
                <a:gd name="T72" fmla="*/ 491 w 2004"/>
                <a:gd name="T73" fmla="*/ 1586 h 2003"/>
                <a:gd name="T74" fmla="*/ 492 w 2004"/>
                <a:gd name="T75" fmla="*/ 1525 h 2003"/>
                <a:gd name="T76" fmla="*/ 459 w 2004"/>
                <a:gd name="T77" fmla="*/ 1497 h 2003"/>
                <a:gd name="T78" fmla="*/ 406 w 2004"/>
                <a:gd name="T79" fmla="*/ 1494 h 2003"/>
                <a:gd name="T80" fmla="*/ 354 w 2004"/>
                <a:gd name="T81" fmla="*/ 1472 h 2003"/>
                <a:gd name="T82" fmla="*/ 24 w 2004"/>
                <a:gd name="T83" fmla="*/ 1141 h 2003"/>
                <a:gd name="T84" fmla="*/ 3 w 2004"/>
                <a:gd name="T85" fmla="*/ 1089 h 2003"/>
                <a:gd name="T86" fmla="*/ 3 w 2004"/>
                <a:gd name="T87" fmla="*/ 1035 h 2003"/>
                <a:gd name="T88" fmla="*/ 15 w 2004"/>
                <a:gd name="T89" fmla="*/ 982 h 2003"/>
                <a:gd name="T90" fmla="*/ 1 w 2004"/>
                <a:gd name="T91" fmla="*/ 931 h 2003"/>
                <a:gd name="T92" fmla="*/ 8 w 2004"/>
                <a:gd name="T93" fmla="*/ 880 h 2003"/>
                <a:gd name="T94" fmla="*/ 36 w 2004"/>
                <a:gd name="T95" fmla="*/ 828 h 2003"/>
                <a:gd name="T96" fmla="*/ 373 w 2004"/>
                <a:gd name="T97" fmla="*/ 507 h 2003"/>
                <a:gd name="T98" fmla="*/ 428 w 2004"/>
                <a:gd name="T99" fmla="*/ 491 h 2003"/>
                <a:gd name="T100" fmla="*/ 488 w 2004"/>
                <a:gd name="T101" fmla="*/ 495 h 2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4" h="2003">
                  <a:moveTo>
                    <a:pt x="514" y="500"/>
                  </a:moveTo>
                  <a:lnTo>
                    <a:pt x="510" y="485"/>
                  </a:lnTo>
                  <a:lnTo>
                    <a:pt x="508" y="471"/>
                  </a:lnTo>
                  <a:lnTo>
                    <a:pt x="506" y="457"/>
                  </a:lnTo>
                  <a:lnTo>
                    <a:pt x="506" y="444"/>
                  </a:lnTo>
                  <a:lnTo>
                    <a:pt x="506" y="432"/>
                  </a:lnTo>
                  <a:lnTo>
                    <a:pt x="507" y="419"/>
                  </a:lnTo>
                  <a:lnTo>
                    <a:pt x="509" y="408"/>
                  </a:lnTo>
                  <a:lnTo>
                    <a:pt x="512" y="396"/>
                  </a:lnTo>
                  <a:lnTo>
                    <a:pt x="516" y="386"/>
                  </a:lnTo>
                  <a:lnTo>
                    <a:pt x="520" y="376"/>
                  </a:lnTo>
                  <a:lnTo>
                    <a:pt x="526" y="365"/>
                  </a:lnTo>
                  <a:lnTo>
                    <a:pt x="532" y="355"/>
                  </a:lnTo>
                  <a:lnTo>
                    <a:pt x="540" y="345"/>
                  </a:lnTo>
                  <a:lnTo>
                    <a:pt x="547" y="335"/>
                  </a:lnTo>
                  <a:lnTo>
                    <a:pt x="556" y="325"/>
                  </a:lnTo>
                  <a:lnTo>
                    <a:pt x="566" y="314"/>
                  </a:lnTo>
                  <a:lnTo>
                    <a:pt x="844" y="36"/>
                  </a:lnTo>
                  <a:lnTo>
                    <a:pt x="852" y="29"/>
                  </a:lnTo>
                  <a:lnTo>
                    <a:pt x="860" y="23"/>
                  </a:lnTo>
                  <a:lnTo>
                    <a:pt x="869" y="17"/>
                  </a:lnTo>
                  <a:lnTo>
                    <a:pt x="879" y="13"/>
                  </a:lnTo>
                  <a:lnTo>
                    <a:pt x="890" y="9"/>
                  </a:lnTo>
                  <a:lnTo>
                    <a:pt x="899" y="5"/>
                  </a:lnTo>
                  <a:lnTo>
                    <a:pt x="910" y="3"/>
                  </a:lnTo>
                  <a:lnTo>
                    <a:pt x="921" y="1"/>
                  </a:lnTo>
                  <a:lnTo>
                    <a:pt x="932" y="0"/>
                  </a:lnTo>
                  <a:lnTo>
                    <a:pt x="944" y="0"/>
                  </a:lnTo>
                  <a:lnTo>
                    <a:pt x="954" y="1"/>
                  </a:lnTo>
                  <a:lnTo>
                    <a:pt x="966" y="2"/>
                  </a:lnTo>
                  <a:lnTo>
                    <a:pt x="978" y="5"/>
                  </a:lnTo>
                  <a:lnTo>
                    <a:pt x="989" y="8"/>
                  </a:lnTo>
                  <a:lnTo>
                    <a:pt x="1001" y="12"/>
                  </a:lnTo>
                  <a:lnTo>
                    <a:pt x="1012" y="17"/>
                  </a:lnTo>
                  <a:lnTo>
                    <a:pt x="1022" y="12"/>
                  </a:lnTo>
                  <a:lnTo>
                    <a:pt x="1033" y="9"/>
                  </a:lnTo>
                  <a:lnTo>
                    <a:pt x="1044" y="5"/>
                  </a:lnTo>
                  <a:lnTo>
                    <a:pt x="1055" y="3"/>
                  </a:lnTo>
                  <a:lnTo>
                    <a:pt x="1066" y="2"/>
                  </a:lnTo>
                  <a:lnTo>
                    <a:pt x="1076" y="1"/>
                  </a:lnTo>
                  <a:lnTo>
                    <a:pt x="1087" y="1"/>
                  </a:lnTo>
                  <a:lnTo>
                    <a:pt x="1098" y="2"/>
                  </a:lnTo>
                  <a:lnTo>
                    <a:pt x="1108" y="4"/>
                  </a:lnTo>
                  <a:lnTo>
                    <a:pt x="1118" y="7"/>
                  </a:lnTo>
                  <a:lnTo>
                    <a:pt x="1129" y="10"/>
                  </a:lnTo>
                  <a:lnTo>
                    <a:pt x="1139" y="14"/>
                  </a:lnTo>
                  <a:lnTo>
                    <a:pt x="1149" y="18"/>
                  </a:lnTo>
                  <a:lnTo>
                    <a:pt x="1160" y="24"/>
                  </a:lnTo>
                  <a:lnTo>
                    <a:pt x="1169" y="30"/>
                  </a:lnTo>
                  <a:lnTo>
                    <a:pt x="1179" y="38"/>
                  </a:lnTo>
                  <a:lnTo>
                    <a:pt x="1465" y="324"/>
                  </a:lnTo>
                  <a:lnTo>
                    <a:pt x="1474" y="336"/>
                  </a:lnTo>
                  <a:lnTo>
                    <a:pt x="1482" y="347"/>
                  </a:lnTo>
                  <a:lnTo>
                    <a:pt x="1490" y="359"/>
                  </a:lnTo>
                  <a:lnTo>
                    <a:pt x="1495" y="371"/>
                  </a:lnTo>
                  <a:lnTo>
                    <a:pt x="1501" y="382"/>
                  </a:lnTo>
                  <a:lnTo>
                    <a:pt x="1505" y="393"/>
                  </a:lnTo>
                  <a:lnTo>
                    <a:pt x="1508" y="405"/>
                  </a:lnTo>
                  <a:lnTo>
                    <a:pt x="1512" y="417"/>
                  </a:lnTo>
                  <a:lnTo>
                    <a:pt x="1513" y="429"/>
                  </a:lnTo>
                  <a:lnTo>
                    <a:pt x="1514" y="441"/>
                  </a:lnTo>
                  <a:lnTo>
                    <a:pt x="1514" y="453"/>
                  </a:lnTo>
                  <a:lnTo>
                    <a:pt x="1514" y="466"/>
                  </a:lnTo>
                  <a:lnTo>
                    <a:pt x="1512" y="477"/>
                  </a:lnTo>
                  <a:lnTo>
                    <a:pt x="1509" y="489"/>
                  </a:lnTo>
                  <a:lnTo>
                    <a:pt x="1506" y="501"/>
                  </a:lnTo>
                  <a:lnTo>
                    <a:pt x="1503" y="514"/>
                  </a:lnTo>
                  <a:lnTo>
                    <a:pt x="1525" y="509"/>
                  </a:lnTo>
                  <a:lnTo>
                    <a:pt x="1546" y="508"/>
                  </a:lnTo>
                  <a:lnTo>
                    <a:pt x="1557" y="507"/>
                  </a:lnTo>
                  <a:lnTo>
                    <a:pt x="1568" y="508"/>
                  </a:lnTo>
                  <a:lnTo>
                    <a:pt x="1577" y="509"/>
                  </a:lnTo>
                  <a:lnTo>
                    <a:pt x="1588" y="510"/>
                  </a:lnTo>
                  <a:lnTo>
                    <a:pt x="1598" y="512"/>
                  </a:lnTo>
                  <a:lnTo>
                    <a:pt x="1608" y="514"/>
                  </a:lnTo>
                  <a:lnTo>
                    <a:pt x="1619" y="517"/>
                  </a:lnTo>
                  <a:lnTo>
                    <a:pt x="1628" y="521"/>
                  </a:lnTo>
                  <a:lnTo>
                    <a:pt x="1637" y="525"/>
                  </a:lnTo>
                  <a:lnTo>
                    <a:pt x="1647" y="530"/>
                  </a:lnTo>
                  <a:lnTo>
                    <a:pt x="1656" y="536"/>
                  </a:lnTo>
                  <a:lnTo>
                    <a:pt x="1665" y="541"/>
                  </a:lnTo>
                  <a:lnTo>
                    <a:pt x="1963" y="837"/>
                  </a:lnTo>
                  <a:lnTo>
                    <a:pt x="1972" y="847"/>
                  </a:lnTo>
                  <a:lnTo>
                    <a:pt x="1978" y="857"/>
                  </a:lnTo>
                  <a:lnTo>
                    <a:pt x="1985" y="867"/>
                  </a:lnTo>
                  <a:lnTo>
                    <a:pt x="1990" y="878"/>
                  </a:lnTo>
                  <a:lnTo>
                    <a:pt x="1995" y="888"/>
                  </a:lnTo>
                  <a:lnTo>
                    <a:pt x="1999" y="899"/>
                  </a:lnTo>
                  <a:lnTo>
                    <a:pt x="2001" y="909"/>
                  </a:lnTo>
                  <a:lnTo>
                    <a:pt x="2003" y="920"/>
                  </a:lnTo>
                  <a:lnTo>
                    <a:pt x="2004" y="932"/>
                  </a:lnTo>
                  <a:lnTo>
                    <a:pt x="2004" y="943"/>
                  </a:lnTo>
                  <a:lnTo>
                    <a:pt x="2003" y="954"/>
                  </a:lnTo>
                  <a:lnTo>
                    <a:pt x="2001" y="966"/>
                  </a:lnTo>
                  <a:lnTo>
                    <a:pt x="1999" y="976"/>
                  </a:lnTo>
                  <a:lnTo>
                    <a:pt x="1995" y="988"/>
                  </a:lnTo>
                  <a:lnTo>
                    <a:pt x="1991" y="1000"/>
                  </a:lnTo>
                  <a:lnTo>
                    <a:pt x="1986" y="1012"/>
                  </a:lnTo>
                  <a:lnTo>
                    <a:pt x="1991" y="1022"/>
                  </a:lnTo>
                  <a:lnTo>
                    <a:pt x="1995" y="1033"/>
                  </a:lnTo>
                  <a:lnTo>
                    <a:pt x="1999" y="1043"/>
                  </a:lnTo>
                  <a:lnTo>
                    <a:pt x="2001" y="1054"/>
                  </a:lnTo>
                  <a:lnTo>
                    <a:pt x="2002" y="1066"/>
                  </a:lnTo>
                  <a:lnTo>
                    <a:pt x="2003" y="1077"/>
                  </a:lnTo>
                  <a:lnTo>
                    <a:pt x="2003" y="1089"/>
                  </a:lnTo>
                  <a:lnTo>
                    <a:pt x="2002" y="1100"/>
                  </a:lnTo>
                  <a:lnTo>
                    <a:pt x="2000" y="1110"/>
                  </a:lnTo>
                  <a:lnTo>
                    <a:pt x="1998" y="1121"/>
                  </a:lnTo>
                  <a:lnTo>
                    <a:pt x="1994" y="1132"/>
                  </a:lnTo>
                  <a:lnTo>
                    <a:pt x="1991" y="1142"/>
                  </a:lnTo>
                  <a:lnTo>
                    <a:pt x="1987" y="1150"/>
                  </a:lnTo>
                  <a:lnTo>
                    <a:pt x="1981" y="1159"/>
                  </a:lnTo>
                  <a:lnTo>
                    <a:pt x="1976" y="1166"/>
                  </a:lnTo>
                  <a:lnTo>
                    <a:pt x="1971" y="1173"/>
                  </a:lnTo>
                  <a:lnTo>
                    <a:pt x="1667" y="1475"/>
                  </a:lnTo>
                  <a:lnTo>
                    <a:pt x="1656" y="1482"/>
                  </a:lnTo>
                  <a:lnTo>
                    <a:pt x="1646" y="1488"/>
                  </a:lnTo>
                  <a:lnTo>
                    <a:pt x="1636" y="1494"/>
                  </a:lnTo>
                  <a:lnTo>
                    <a:pt x="1625" y="1498"/>
                  </a:lnTo>
                  <a:lnTo>
                    <a:pt x="1614" y="1502"/>
                  </a:lnTo>
                  <a:lnTo>
                    <a:pt x="1603" y="1506"/>
                  </a:lnTo>
                  <a:lnTo>
                    <a:pt x="1593" y="1508"/>
                  </a:lnTo>
                  <a:lnTo>
                    <a:pt x="1583" y="1510"/>
                  </a:lnTo>
                  <a:lnTo>
                    <a:pt x="1572" y="1511"/>
                  </a:lnTo>
                  <a:lnTo>
                    <a:pt x="1560" y="1512"/>
                  </a:lnTo>
                  <a:lnTo>
                    <a:pt x="1549" y="1512"/>
                  </a:lnTo>
                  <a:lnTo>
                    <a:pt x="1539" y="1511"/>
                  </a:lnTo>
                  <a:lnTo>
                    <a:pt x="1528" y="1510"/>
                  </a:lnTo>
                  <a:lnTo>
                    <a:pt x="1516" y="1509"/>
                  </a:lnTo>
                  <a:lnTo>
                    <a:pt x="1504" y="1506"/>
                  </a:lnTo>
                  <a:lnTo>
                    <a:pt x="1492" y="1503"/>
                  </a:lnTo>
                  <a:lnTo>
                    <a:pt x="1496" y="1524"/>
                  </a:lnTo>
                  <a:lnTo>
                    <a:pt x="1498" y="1546"/>
                  </a:lnTo>
                  <a:lnTo>
                    <a:pt x="1498" y="1566"/>
                  </a:lnTo>
                  <a:lnTo>
                    <a:pt x="1494" y="1587"/>
                  </a:lnTo>
                  <a:lnTo>
                    <a:pt x="1493" y="1596"/>
                  </a:lnTo>
                  <a:lnTo>
                    <a:pt x="1490" y="1607"/>
                  </a:lnTo>
                  <a:lnTo>
                    <a:pt x="1487" y="1617"/>
                  </a:lnTo>
                  <a:lnTo>
                    <a:pt x="1484" y="1627"/>
                  </a:lnTo>
                  <a:lnTo>
                    <a:pt x="1479" y="1636"/>
                  </a:lnTo>
                  <a:lnTo>
                    <a:pt x="1474" y="1646"/>
                  </a:lnTo>
                  <a:lnTo>
                    <a:pt x="1468" y="1656"/>
                  </a:lnTo>
                  <a:lnTo>
                    <a:pt x="1462" y="1665"/>
                  </a:lnTo>
                  <a:lnTo>
                    <a:pt x="1174" y="1958"/>
                  </a:lnTo>
                  <a:lnTo>
                    <a:pt x="1163" y="1967"/>
                  </a:lnTo>
                  <a:lnTo>
                    <a:pt x="1152" y="1974"/>
                  </a:lnTo>
                  <a:lnTo>
                    <a:pt x="1142" y="1981"/>
                  </a:lnTo>
                  <a:lnTo>
                    <a:pt x="1131" y="1987"/>
                  </a:lnTo>
                  <a:lnTo>
                    <a:pt x="1121" y="1992"/>
                  </a:lnTo>
                  <a:lnTo>
                    <a:pt x="1110" y="1996"/>
                  </a:lnTo>
                  <a:lnTo>
                    <a:pt x="1099" y="1999"/>
                  </a:lnTo>
                  <a:lnTo>
                    <a:pt x="1088" y="2001"/>
                  </a:lnTo>
                  <a:lnTo>
                    <a:pt x="1077" y="2003"/>
                  </a:lnTo>
                  <a:lnTo>
                    <a:pt x="1066" y="2003"/>
                  </a:lnTo>
                  <a:lnTo>
                    <a:pt x="1055" y="2002"/>
                  </a:lnTo>
                  <a:lnTo>
                    <a:pt x="1043" y="2001"/>
                  </a:lnTo>
                  <a:lnTo>
                    <a:pt x="1031" y="1999"/>
                  </a:lnTo>
                  <a:lnTo>
                    <a:pt x="1019" y="1996"/>
                  </a:lnTo>
                  <a:lnTo>
                    <a:pt x="1007" y="1992"/>
                  </a:lnTo>
                  <a:lnTo>
                    <a:pt x="995" y="1986"/>
                  </a:lnTo>
                  <a:lnTo>
                    <a:pt x="983" y="1992"/>
                  </a:lnTo>
                  <a:lnTo>
                    <a:pt x="972" y="1996"/>
                  </a:lnTo>
                  <a:lnTo>
                    <a:pt x="960" y="1999"/>
                  </a:lnTo>
                  <a:lnTo>
                    <a:pt x="948" y="2001"/>
                  </a:lnTo>
                  <a:lnTo>
                    <a:pt x="937" y="2003"/>
                  </a:lnTo>
                  <a:lnTo>
                    <a:pt x="925" y="2003"/>
                  </a:lnTo>
                  <a:lnTo>
                    <a:pt x="914" y="2003"/>
                  </a:lnTo>
                  <a:lnTo>
                    <a:pt x="904" y="2002"/>
                  </a:lnTo>
                  <a:lnTo>
                    <a:pt x="893" y="2000"/>
                  </a:lnTo>
                  <a:lnTo>
                    <a:pt x="883" y="1997"/>
                  </a:lnTo>
                  <a:lnTo>
                    <a:pt x="872" y="1994"/>
                  </a:lnTo>
                  <a:lnTo>
                    <a:pt x="863" y="1988"/>
                  </a:lnTo>
                  <a:lnTo>
                    <a:pt x="852" y="1983"/>
                  </a:lnTo>
                  <a:lnTo>
                    <a:pt x="842" y="1976"/>
                  </a:lnTo>
                  <a:lnTo>
                    <a:pt x="832" y="1969"/>
                  </a:lnTo>
                  <a:lnTo>
                    <a:pt x="823" y="1960"/>
                  </a:lnTo>
                  <a:lnTo>
                    <a:pt x="529" y="1667"/>
                  </a:lnTo>
                  <a:lnTo>
                    <a:pt x="522" y="1659"/>
                  </a:lnTo>
                  <a:lnTo>
                    <a:pt x="516" y="1650"/>
                  </a:lnTo>
                  <a:lnTo>
                    <a:pt x="509" y="1641"/>
                  </a:lnTo>
                  <a:lnTo>
                    <a:pt x="505" y="1631"/>
                  </a:lnTo>
                  <a:lnTo>
                    <a:pt x="501" y="1620"/>
                  </a:lnTo>
                  <a:lnTo>
                    <a:pt x="496" y="1609"/>
                  </a:lnTo>
                  <a:lnTo>
                    <a:pt x="493" y="1597"/>
                  </a:lnTo>
                  <a:lnTo>
                    <a:pt x="491" y="1586"/>
                  </a:lnTo>
                  <a:lnTo>
                    <a:pt x="490" y="1574"/>
                  </a:lnTo>
                  <a:lnTo>
                    <a:pt x="489" y="1562"/>
                  </a:lnTo>
                  <a:lnTo>
                    <a:pt x="489" y="1549"/>
                  </a:lnTo>
                  <a:lnTo>
                    <a:pt x="490" y="1537"/>
                  </a:lnTo>
                  <a:lnTo>
                    <a:pt x="492" y="1525"/>
                  </a:lnTo>
                  <a:lnTo>
                    <a:pt x="494" y="1513"/>
                  </a:lnTo>
                  <a:lnTo>
                    <a:pt x="499" y="1502"/>
                  </a:lnTo>
                  <a:lnTo>
                    <a:pt x="503" y="1492"/>
                  </a:lnTo>
                  <a:lnTo>
                    <a:pt x="480" y="1495"/>
                  </a:lnTo>
                  <a:lnTo>
                    <a:pt x="459" y="1497"/>
                  </a:lnTo>
                  <a:lnTo>
                    <a:pt x="448" y="1497"/>
                  </a:lnTo>
                  <a:lnTo>
                    <a:pt x="437" y="1497"/>
                  </a:lnTo>
                  <a:lnTo>
                    <a:pt x="426" y="1497"/>
                  </a:lnTo>
                  <a:lnTo>
                    <a:pt x="416" y="1495"/>
                  </a:lnTo>
                  <a:lnTo>
                    <a:pt x="406" y="1494"/>
                  </a:lnTo>
                  <a:lnTo>
                    <a:pt x="396" y="1490"/>
                  </a:lnTo>
                  <a:lnTo>
                    <a:pt x="385" y="1487"/>
                  </a:lnTo>
                  <a:lnTo>
                    <a:pt x="374" y="1483"/>
                  </a:lnTo>
                  <a:lnTo>
                    <a:pt x="365" y="1478"/>
                  </a:lnTo>
                  <a:lnTo>
                    <a:pt x="354" y="1472"/>
                  </a:lnTo>
                  <a:lnTo>
                    <a:pt x="343" y="1465"/>
                  </a:lnTo>
                  <a:lnTo>
                    <a:pt x="332" y="1457"/>
                  </a:lnTo>
                  <a:lnTo>
                    <a:pt x="38" y="1161"/>
                  </a:lnTo>
                  <a:lnTo>
                    <a:pt x="31" y="1151"/>
                  </a:lnTo>
                  <a:lnTo>
                    <a:pt x="24" y="1141"/>
                  </a:lnTo>
                  <a:lnTo>
                    <a:pt x="18" y="1131"/>
                  </a:lnTo>
                  <a:lnTo>
                    <a:pt x="13" y="1120"/>
                  </a:lnTo>
                  <a:lnTo>
                    <a:pt x="8" y="1109"/>
                  </a:lnTo>
                  <a:lnTo>
                    <a:pt x="5" y="1100"/>
                  </a:lnTo>
                  <a:lnTo>
                    <a:pt x="3" y="1089"/>
                  </a:lnTo>
                  <a:lnTo>
                    <a:pt x="1" y="1078"/>
                  </a:lnTo>
                  <a:lnTo>
                    <a:pt x="0" y="1067"/>
                  </a:lnTo>
                  <a:lnTo>
                    <a:pt x="0" y="1055"/>
                  </a:lnTo>
                  <a:lnTo>
                    <a:pt x="1" y="1044"/>
                  </a:lnTo>
                  <a:lnTo>
                    <a:pt x="3" y="1035"/>
                  </a:lnTo>
                  <a:lnTo>
                    <a:pt x="6" y="1024"/>
                  </a:lnTo>
                  <a:lnTo>
                    <a:pt x="9" y="1013"/>
                  </a:lnTo>
                  <a:lnTo>
                    <a:pt x="15" y="1002"/>
                  </a:lnTo>
                  <a:lnTo>
                    <a:pt x="20" y="993"/>
                  </a:lnTo>
                  <a:lnTo>
                    <a:pt x="15" y="982"/>
                  </a:lnTo>
                  <a:lnTo>
                    <a:pt x="10" y="972"/>
                  </a:lnTo>
                  <a:lnTo>
                    <a:pt x="6" y="961"/>
                  </a:lnTo>
                  <a:lnTo>
                    <a:pt x="4" y="952"/>
                  </a:lnTo>
                  <a:lnTo>
                    <a:pt x="2" y="941"/>
                  </a:lnTo>
                  <a:lnTo>
                    <a:pt x="1" y="931"/>
                  </a:lnTo>
                  <a:lnTo>
                    <a:pt x="1" y="920"/>
                  </a:lnTo>
                  <a:lnTo>
                    <a:pt x="1" y="911"/>
                  </a:lnTo>
                  <a:lnTo>
                    <a:pt x="3" y="901"/>
                  </a:lnTo>
                  <a:lnTo>
                    <a:pt x="5" y="890"/>
                  </a:lnTo>
                  <a:lnTo>
                    <a:pt x="8" y="880"/>
                  </a:lnTo>
                  <a:lnTo>
                    <a:pt x="11" y="869"/>
                  </a:lnTo>
                  <a:lnTo>
                    <a:pt x="17" y="860"/>
                  </a:lnTo>
                  <a:lnTo>
                    <a:pt x="22" y="849"/>
                  </a:lnTo>
                  <a:lnTo>
                    <a:pt x="29" y="839"/>
                  </a:lnTo>
                  <a:lnTo>
                    <a:pt x="36" y="828"/>
                  </a:lnTo>
                  <a:lnTo>
                    <a:pt x="333" y="531"/>
                  </a:lnTo>
                  <a:lnTo>
                    <a:pt x="343" y="524"/>
                  </a:lnTo>
                  <a:lnTo>
                    <a:pt x="353" y="517"/>
                  </a:lnTo>
                  <a:lnTo>
                    <a:pt x="362" y="511"/>
                  </a:lnTo>
                  <a:lnTo>
                    <a:pt x="373" y="507"/>
                  </a:lnTo>
                  <a:lnTo>
                    <a:pt x="384" y="501"/>
                  </a:lnTo>
                  <a:lnTo>
                    <a:pt x="395" y="498"/>
                  </a:lnTo>
                  <a:lnTo>
                    <a:pt x="406" y="495"/>
                  </a:lnTo>
                  <a:lnTo>
                    <a:pt x="416" y="494"/>
                  </a:lnTo>
                  <a:lnTo>
                    <a:pt x="428" y="491"/>
                  </a:lnTo>
                  <a:lnTo>
                    <a:pt x="439" y="491"/>
                  </a:lnTo>
                  <a:lnTo>
                    <a:pt x="451" y="491"/>
                  </a:lnTo>
                  <a:lnTo>
                    <a:pt x="464" y="491"/>
                  </a:lnTo>
                  <a:lnTo>
                    <a:pt x="476" y="493"/>
                  </a:lnTo>
                  <a:lnTo>
                    <a:pt x="488" y="495"/>
                  </a:lnTo>
                  <a:lnTo>
                    <a:pt x="501" y="498"/>
                  </a:lnTo>
                  <a:lnTo>
                    <a:pt x="514" y="50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2942"/>
            <p:cNvSpPr>
              <a:spLocks/>
            </p:cNvSpPr>
            <p:nvPr/>
          </p:nvSpPr>
          <p:spPr bwMode="auto">
            <a:xfrm>
              <a:off x="6460887" y="2077303"/>
              <a:ext cx="608286" cy="608286"/>
            </a:xfrm>
            <a:custGeom>
              <a:avLst/>
              <a:gdLst>
                <a:gd name="T0" fmla="*/ 509 w 1965"/>
                <a:gd name="T1" fmla="*/ 460 h 1964"/>
                <a:gd name="T2" fmla="*/ 510 w 1965"/>
                <a:gd name="T3" fmla="*/ 389 h 1964"/>
                <a:gd name="T4" fmla="*/ 537 w 1965"/>
                <a:gd name="T5" fmla="*/ 330 h 1964"/>
                <a:gd name="T6" fmla="*/ 844 w 1965"/>
                <a:gd name="T7" fmla="*/ 25 h 1964"/>
                <a:gd name="T8" fmla="*/ 892 w 1965"/>
                <a:gd name="T9" fmla="*/ 4 h 1964"/>
                <a:gd name="T10" fmla="*/ 947 w 1965"/>
                <a:gd name="T11" fmla="*/ 4 h 1964"/>
                <a:gd name="T12" fmla="*/ 1001 w 1965"/>
                <a:gd name="T13" fmla="*/ 14 h 1964"/>
                <a:gd name="T14" fmla="*/ 1053 w 1965"/>
                <a:gd name="T15" fmla="*/ 0 h 1964"/>
                <a:gd name="T16" fmla="*/ 1104 w 1965"/>
                <a:gd name="T17" fmla="*/ 7 h 1964"/>
                <a:gd name="T18" fmla="*/ 1155 w 1965"/>
                <a:gd name="T19" fmla="*/ 39 h 1964"/>
                <a:gd name="T20" fmla="*/ 1462 w 1965"/>
                <a:gd name="T21" fmla="*/ 368 h 1964"/>
                <a:gd name="T22" fmla="*/ 1473 w 1965"/>
                <a:gd name="T23" fmla="*/ 433 h 1964"/>
                <a:gd name="T24" fmla="*/ 1460 w 1965"/>
                <a:gd name="T25" fmla="*/ 497 h 1964"/>
                <a:gd name="T26" fmla="*/ 1487 w 1965"/>
                <a:gd name="T27" fmla="*/ 510 h 1964"/>
                <a:gd name="T28" fmla="*/ 1548 w 1965"/>
                <a:gd name="T29" fmla="*/ 505 h 1964"/>
                <a:gd name="T30" fmla="*/ 1602 w 1965"/>
                <a:gd name="T31" fmla="*/ 517 h 1964"/>
                <a:gd name="T32" fmla="*/ 1931 w 1965"/>
                <a:gd name="T33" fmla="*/ 831 h 1964"/>
                <a:gd name="T34" fmla="*/ 1960 w 1965"/>
                <a:gd name="T35" fmla="*/ 886 h 1964"/>
                <a:gd name="T36" fmla="*/ 1961 w 1965"/>
                <a:gd name="T37" fmla="*/ 943 h 1964"/>
                <a:gd name="T38" fmla="*/ 1943 w 1965"/>
                <a:gd name="T39" fmla="*/ 992 h 1964"/>
                <a:gd name="T40" fmla="*/ 1962 w 1965"/>
                <a:gd name="T41" fmla="*/ 1042 h 1964"/>
                <a:gd name="T42" fmla="*/ 1959 w 1965"/>
                <a:gd name="T43" fmla="*/ 1094 h 1964"/>
                <a:gd name="T44" fmla="*/ 1938 w 1965"/>
                <a:gd name="T45" fmla="*/ 1139 h 1964"/>
                <a:gd name="T46" fmla="*/ 1599 w 1965"/>
                <a:gd name="T47" fmla="*/ 1464 h 1964"/>
                <a:gd name="T48" fmla="*/ 1537 w 1965"/>
                <a:gd name="T49" fmla="*/ 1476 h 1964"/>
                <a:gd name="T50" fmla="*/ 1475 w 1965"/>
                <a:gd name="T51" fmla="*/ 1464 h 1964"/>
                <a:gd name="T52" fmla="*/ 1448 w 1965"/>
                <a:gd name="T53" fmla="*/ 1468 h 1964"/>
                <a:gd name="T54" fmla="*/ 1460 w 1965"/>
                <a:gd name="T55" fmla="*/ 1527 h 1964"/>
                <a:gd name="T56" fmla="*/ 1454 w 1965"/>
                <a:gd name="T57" fmla="*/ 1588 h 1964"/>
                <a:gd name="T58" fmla="*/ 1149 w 1965"/>
                <a:gd name="T59" fmla="*/ 1917 h 1964"/>
                <a:gd name="T60" fmla="*/ 1097 w 1965"/>
                <a:gd name="T61" fmla="*/ 1951 h 1964"/>
                <a:gd name="T62" fmla="*/ 1042 w 1965"/>
                <a:gd name="T63" fmla="*/ 1963 h 1964"/>
                <a:gd name="T64" fmla="*/ 985 w 1965"/>
                <a:gd name="T65" fmla="*/ 1950 h 1964"/>
                <a:gd name="T66" fmla="*/ 927 w 1965"/>
                <a:gd name="T67" fmla="*/ 1962 h 1964"/>
                <a:gd name="T68" fmla="*/ 874 w 1965"/>
                <a:gd name="T69" fmla="*/ 1960 h 1964"/>
                <a:gd name="T70" fmla="*/ 825 w 1965"/>
                <a:gd name="T71" fmla="*/ 1934 h 1964"/>
                <a:gd name="T72" fmla="*/ 508 w 1965"/>
                <a:gd name="T73" fmla="*/ 1613 h 1964"/>
                <a:gd name="T74" fmla="*/ 492 w 1965"/>
                <a:gd name="T75" fmla="*/ 1553 h 1964"/>
                <a:gd name="T76" fmla="*/ 498 w 1965"/>
                <a:gd name="T77" fmla="*/ 1487 h 1964"/>
                <a:gd name="T78" fmla="*/ 495 w 1965"/>
                <a:gd name="T79" fmla="*/ 1447 h 1964"/>
                <a:gd name="T80" fmla="*/ 420 w 1965"/>
                <a:gd name="T81" fmla="*/ 1459 h 1964"/>
                <a:gd name="T82" fmla="*/ 361 w 1965"/>
                <a:gd name="T83" fmla="*/ 1446 h 1964"/>
                <a:gd name="T84" fmla="*/ 33 w 1965"/>
                <a:gd name="T85" fmla="*/ 1127 h 1964"/>
                <a:gd name="T86" fmla="*/ 4 w 1965"/>
                <a:gd name="T87" fmla="*/ 1076 h 1964"/>
                <a:gd name="T88" fmla="*/ 1 w 1965"/>
                <a:gd name="T89" fmla="*/ 1024 h 1964"/>
                <a:gd name="T90" fmla="*/ 20 w 1965"/>
                <a:gd name="T91" fmla="*/ 973 h 1964"/>
                <a:gd name="T92" fmla="*/ 1 w 1965"/>
                <a:gd name="T93" fmla="*/ 921 h 1964"/>
                <a:gd name="T94" fmla="*/ 6 w 1965"/>
                <a:gd name="T95" fmla="*/ 871 h 1964"/>
                <a:gd name="T96" fmla="*/ 31 w 1965"/>
                <a:gd name="T97" fmla="*/ 822 h 1964"/>
                <a:gd name="T98" fmla="*/ 360 w 1965"/>
                <a:gd name="T99" fmla="*/ 503 h 1964"/>
                <a:gd name="T100" fmla="*/ 423 w 1965"/>
                <a:gd name="T101" fmla="*/ 490 h 1964"/>
                <a:gd name="T102" fmla="*/ 490 w 1965"/>
                <a:gd name="T103" fmla="*/ 502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5" h="1964">
                  <a:moveTo>
                    <a:pt x="529" y="520"/>
                  </a:moveTo>
                  <a:lnTo>
                    <a:pt x="522" y="505"/>
                  </a:lnTo>
                  <a:lnTo>
                    <a:pt x="516" y="490"/>
                  </a:lnTo>
                  <a:lnTo>
                    <a:pt x="512" y="475"/>
                  </a:lnTo>
                  <a:lnTo>
                    <a:pt x="509" y="460"/>
                  </a:lnTo>
                  <a:lnTo>
                    <a:pt x="507" y="444"/>
                  </a:lnTo>
                  <a:lnTo>
                    <a:pt x="506" y="430"/>
                  </a:lnTo>
                  <a:lnTo>
                    <a:pt x="506" y="416"/>
                  </a:lnTo>
                  <a:lnTo>
                    <a:pt x="508" y="402"/>
                  </a:lnTo>
                  <a:lnTo>
                    <a:pt x="510" y="389"/>
                  </a:lnTo>
                  <a:lnTo>
                    <a:pt x="513" y="376"/>
                  </a:lnTo>
                  <a:lnTo>
                    <a:pt x="517" y="363"/>
                  </a:lnTo>
                  <a:lnTo>
                    <a:pt x="523" y="352"/>
                  </a:lnTo>
                  <a:lnTo>
                    <a:pt x="529" y="341"/>
                  </a:lnTo>
                  <a:lnTo>
                    <a:pt x="537" y="330"/>
                  </a:lnTo>
                  <a:lnTo>
                    <a:pt x="546" y="320"/>
                  </a:lnTo>
                  <a:lnTo>
                    <a:pt x="555" y="311"/>
                  </a:lnTo>
                  <a:lnTo>
                    <a:pt x="827" y="38"/>
                  </a:lnTo>
                  <a:lnTo>
                    <a:pt x="835" y="31"/>
                  </a:lnTo>
                  <a:lnTo>
                    <a:pt x="844" y="25"/>
                  </a:lnTo>
                  <a:lnTo>
                    <a:pt x="852" y="19"/>
                  </a:lnTo>
                  <a:lnTo>
                    <a:pt x="862" y="15"/>
                  </a:lnTo>
                  <a:lnTo>
                    <a:pt x="872" y="10"/>
                  </a:lnTo>
                  <a:lnTo>
                    <a:pt x="881" y="7"/>
                  </a:lnTo>
                  <a:lnTo>
                    <a:pt x="892" y="4"/>
                  </a:lnTo>
                  <a:lnTo>
                    <a:pt x="903" y="3"/>
                  </a:lnTo>
                  <a:lnTo>
                    <a:pt x="914" y="2"/>
                  </a:lnTo>
                  <a:lnTo>
                    <a:pt x="925" y="2"/>
                  </a:lnTo>
                  <a:lnTo>
                    <a:pt x="935" y="2"/>
                  </a:lnTo>
                  <a:lnTo>
                    <a:pt x="947" y="4"/>
                  </a:lnTo>
                  <a:lnTo>
                    <a:pt x="958" y="6"/>
                  </a:lnTo>
                  <a:lnTo>
                    <a:pt x="969" y="9"/>
                  </a:lnTo>
                  <a:lnTo>
                    <a:pt x="981" y="14"/>
                  </a:lnTo>
                  <a:lnTo>
                    <a:pt x="992" y="19"/>
                  </a:lnTo>
                  <a:lnTo>
                    <a:pt x="1001" y="14"/>
                  </a:lnTo>
                  <a:lnTo>
                    <a:pt x="1012" y="9"/>
                  </a:lnTo>
                  <a:lnTo>
                    <a:pt x="1022" y="6"/>
                  </a:lnTo>
                  <a:lnTo>
                    <a:pt x="1033" y="3"/>
                  </a:lnTo>
                  <a:lnTo>
                    <a:pt x="1042" y="1"/>
                  </a:lnTo>
                  <a:lnTo>
                    <a:pt x="1053" y="0"/>
                  </a:lnTo>
                  <a:lnTo>
                    <a:pt x="1063" y="0"/>
                  </a:lnTo>
                  <a:lnTo>
                    <a:pt x="1074" y="0"/>
                  </a:lnTo>
                  <a:lnTo>
                    <a:pt x="1083" y="2"/>
                  </a:lnTo>
                  <a:lnTo>
                    <a:pt x="1094" y="4"/>
                  </a:lnTo>
                  <a:lnTo>
                    <a:pt x="1104" y="7"/>
                  </a:lnTo>
                  <a:lnTo>
                    <a:pt x="1115" y="12"/>
                  </a:lnTo>
                  <a:lnTo>
                    <a:pt x="1124" y="18"/>
                  </a:lnTo>
                  <a:lnTo>
                    <a:pt x="1135" y="24"/>
                  </a:lnTo>
                  <a:lnTo>
                    <a:pt x="1145" y="31"/>
                  </a:lnTo>
                  <a:lnTo>
                    <a:pt x="1155" y="39"/>
                  </a:lnTo>
                  <a:lnTo>
                    <a:pt x="1434" y="320"/>
                  </a:lnTo>
                  <a:lnTo>
                    <a:pt x="1443" y="331"/>
                  </a:lnTo>
                  <a:lnTo>
                    <a:pt x="1451" y="343"/>
                  </a:lnTo>
                  <a:lnTo>
                    <a:pt x="1457" y="355"/>
                  </a:lnTo>
                  <a:lnTo>
                    <a:pt x="1462" y="368"/>
                  </a:lnTo>
                  <a:lnTo>
                    <a:pt x="1467" y="380"/>
                  </a:lnTo>
                  <a:lnTo>
                    <a:pt x="1470" y="393"/>
                  </a:lnTo>
                  <a:lnTo>
                    <a:pt x="1472" y="406"/>
                  </a:lnTo>
                  <a:lnTo>
                    <a:pt x="1473" y="419"/>
                  </a:lnTo>
                  <a:lnTo>
                    <a:pt x="1473" y="433"/>
                  </a:lnTo>
                  <a:lnTo>
                    <a:pt x="1473" y="446"/>
                  </a:lnTo>
                  <a:lnTo>
                    <a:pt x="1471" y="459"/>
                  </a:lnTo>
                  <a:lnTo>
                    <a:pt x="1468" y="471"/>
                  </a:lnTo>
                  <a:lnTo>
                    <a:pt x="1465" y="484"/>
                  </a:lnTo>
                  <a:lnTo>
                    <a:pt x="1460" y="497"/>
                  </a:lnTo>
                  <a:lnTo>
                    <a:pt x="1455" y="509"/>
                  </a:lnTo>
                  <a:lnTo>
                    <a:pt x="1448" y="522"/>
                  </a:lnTo>
                  <a:lnTo>
                    <a:pt x="1461" y="518"/>
                  </a:lnTo>
                  <a:lnTo>
                    <a:pt x="1474" y="514"/>
                  </a:lnTo>
                  <a:lnTo>
                    <a:pt x="1487" y="510"/>
                  </a:lnTo>
                  <a:lnTo>
                    <a:pt x="1499" y="508"/>
                  </a:lnTo>
                  <a:lnTo>
                    <a:pt x="1512" y="506"/>
                  </a:lnTo>
                  <a:lnTo>
                    <a:pt x="1524" y="505"/>
                  </a:lnTo>
                  <a:lnTo>
                    <a:pt x="1536" y="505"/>
                  </a:lnTo>
                  <a:lnTo>
                    <a:pt x="1548" y="505"/>
                  </a:lnTo>
                  <a:lnTo>
                    <a:pt x="1559" y="506"/>
                  </a:lnTo>
                  <a:lnTo>
                    <a:pt x="1570" y="508"/>
                  </a:lnTo>
                  <a:lnTo>
                    <a:pt x="1581" y="510"/>
                  </a:lnTo>
                  <a:lnTo>
                    <a:pt x="1591" y="514"/>
                  </a:lnTo>
                  <a:lnTo>
                    <a:pt x="1602" y="517"/>
                  </a:lnTo>
                  <a:lnTo>
                    <a:pt x="1611" y="521"/>
                  </a:lnTo>
                  <a:lnTo>
                    <a:pt x="1621" y="527"/>
                  </a:lnTo>
                  <a:lnTo>
                    <a:pt x="1630" y="532"/>
                  </a:lnTo>
                  <a:lnTo>
                    <a:pt x="1921" y="820"/>
                  </a:lnTo>
                  <a:lnTo>
                    <a:pt x="1931" y="831"/>
                  </a:lnTo>
                  <a:lnTo>
                    <a:pt x="1940" y="841"/>
                  </a:lnTo>
                  <a:lnTo>
                    <a:pt x="1946" y="852"/>
                  </a:lnTo>
                  <a:lnTo>
                    <a:pt x="1953" y="864"/>
                  </a:lnTo>
                  <a:lnTo>
                    <a:pt x="1957" y="875"/>
                  </a:lnTo>
                  <a:lnTo>
                    <a:pt x="1960" y="886"/>
                  </a:lnTo>
                  <a:lnTo>
                    <a:pt x="1962" y="898"/>
                  </a:lnTo>
                  <a:lnTo>
                    <a:pt x="1964" y="910"/>
                  </a:lnTo>
                  <a:lnTo>
                    <a:pt x="1965" y="922"/>
                  </a:lnTo>
                  <a:lnTo>
                    <a:pt x="1964" y="933"/>
                  </a:lnTo>
                  <a:lnTo>
                    <a:pt x="1961" y="943"/>
                  </a:lnTo>
                  <a:lnTo>
                    <a:pt x="1959" y="954"/>
                  </a:lnTo>
                  <a:lnTo>
                    <a:pt x="1956" y="965"/>
                  </a:lnTo>
                  <a:lnTo>
                    <a:pt x="1953" y="975"/>
                  </a:lnTo>
                  <a:lnTo>
                    <a:pt x="1948" y="983"/>
                  </a:lnTo>
                  <a:lnTo>
                    <a:pt x="1943" y="992"/>
                  </a:lnTo>
                  <a:lnTo>
                    <a:pt x="1950" y="1002"/>
                  </a:lnTo>
                  <a:lnTo>
                    <a:pt x="1954" y="1011"/>
                  </a:lnTo>
                  <a:lnTo>
                    <a:pt x="1958" y="1021"/>
                  </a:lnTo>
                  <a:lnTo>
                    <a:pt x="1961" y="1032"/>
                  </a:lnTo>
                  <a:lnTo>
                    <a:pt x="1962" y="1042"/>
                  </a:lnTo>
                  <a:lnTo>
                    <a:pt x="1964" y="1053"/>
                  </a:lnTo>
                  <a:lnTo>
                    <a:pt x="1964" y="1063"/>
                  </a:lnTo>
                  <a:lnTo>
                    <a:pt x="1964" y="1073"/>
                  </a:lnTo>
                  <a:lnTo>
                    <a:pt x="1961" y="1083"/>
                  </a:lnTo>
                  <a:lnTo>
                    <a:pt x="1959" y="1094"/>
                  </a:lnTo>
                  <a:lnTo>
                    <a:pt x="1956" y="1103"/>
                  </a:lnTo>
                  <a:lnTo>
                    <a:pt x="1953" y="1112"/>
                  </a:lnTo>
                  <a:lnTo>
                    <a:pt x="1948" y="1122"/>
                  </a:lnTo>
                  <a:lnTo>
                    <a:pt x="1943" y="1130"/>
                  </a:lnTo>
                  <a:lnTo>
                    <a:pt x="1938" y="1139"/>
                  </a:lnTo>
                  <a:lnTo>
                    <a:pt x="1932" y="1146"/>
                  </a:lnTo>
                  <a:lnTo>
                    <a:pt x="1632" y="1445"/>
                  </a:lnTo>
                  <a:lnTo>
                    <a:pt x="1621" y="1452"/>
                  </a:lnTo>
                  <a:lnTo>
                    <a:pt x="1609" y="1459"/>
                  </a:lnTo>
                  <a:lnTo>
                    <a:pt x="1599" y="1464"/>
                  </a:lnTo>
                  <a:lnTo>
                    <a:pt x="1587" y="1468"/>
                  </a:lnTo>
                  <a:lnTo>
                    <a:pt x="1575" y="1472"/>
                  </a:lnTo>
                  <a:lnTo>
                    <a:pt x="1562" y="1474"/>
                  </a:lnTo>
                  <a:lnTo>
                    <a:pt x="1550" y="1476"/>
                  </a:lnTo>
                  <a:lnTo>
                    <a:pt x="1537" y="1476"/>
                  </a:lnTo>
                  <a:lnTo>
                    <a:pt x="1525" y="1476"/>
                  </a:lnTo>
                  <a:lnTo>
                    <a:pt x="1512" y="1474"/>
                  </a:lnTo>
                  <a:lnTo>
                    <a:pt x="1500" y="1472"/>
                  </a:lnTo>
                  <a:lnTo>
                    <a:pt x="1487" y="1468"/>
                  </a:lnTo>
                  <a:lnTo>
                    <a:pt x="1475" y="1464"/>
                  </a:lnTo>
                  <a:lnTo>
                    <a:pt x="1462" y="1460"/>
                  </a:lnTo>
                  <a:lnTo>
                    <a:pt x="1451" y="1453"/>
                  </a:lnTo>
                  <a:lnTo>
                    <a:pt x="1439" y="1447"/>
                  </a:lnTo>
                  <a:lnTo>
                    <a:pt x="1444" y="1456"/>
                  </a:lnTo>
                  <a:lnTo>
                    <a:pt x="1448" y="1468"/>
                  </a:lnTo>
                  <a:lnTo>
                    <a:pt x="1452" y="1479"/>
                  </a:lnTo>
                  <a:lnTo>
                    <a:pt x="1455" y="1491"/>
                  </a:lnTo>
                  <a:lnTo>
                    <a:pt x="1458" y="1503"/>
                  </a:lnTo>
                  <a:lnTo>
                    <a:pt x="1459" y="1515"/>
                  </a:lnTo>
                  <a:lnTo>
                    <a:pt x="1460" y="1527"/>
                  </a:lnTo>
                  <a:lnTo>
                    <a:pt x="1461" y="1539"/>
                  </a:lnTo>
                  <a:lnTo>
                    <a:pt x="1460" y="1551"/>
                  </a:lnTo>
                  <a:lnTo>
                    <a:pt x="1459" y="1563"/>
                  </a:lnTo>
                  <a:lnTo>
                    <a:pt x="1457" y="1575"/>
                  </a:lnTo>
                  <a:lnTo>
                    <a:pt x="1454" y="1588"/>
                  </a:lnTo>
                  <a:lnTo>
                    <a:pt x="1448" y="1599"/>
                  </a:lnTo>
                  <a:lnTo>
                    <a:pt x="1443" y="1611"/>
                  </a:lnTo>
                  <a:lnTo>
                    <a:pt x="1437" y="1623"/>
                  </a:lnTo>
                  <a:lnTo>
                    <a:pt x="1429" y="1634"/>
                  </a:lnTo>
                  <a:lnTo>
                    <a:pt x="1149" y="1917"/>
                  </a:lnTo>
                  <a:lnTo>
                    <a:pt x="1140" y="1925"/>
                  </a:lnTo>
                  <a:lnTo>
                    <a:pt x="1129" y="1933"/>
                  </a:lnTo>
                  <a:lnTo>
                    <a:pt x="1119" y="1940"/>
                  </a:lnTo>
                  <a:lnTo>
                    <a:pt x="1108" y="1946"/>
                  </a:lnTo>
                  <a:lnTo>
                    <a:pt x="1097" y="1951"/>
                  </a:lnTo>
                  <a:lnTo>
                    <a:pt x="1087" y="1955"/>
                  </a:lnTo>
                  <a:lnTo>
                    <a:pt x="1076" y="1959"/>
                  </a:lnTo>
                  <a:lnTo>
                    <a:pt x="1064" y="1961"/>
                  </a:lnTo>
                  <a:lnTo>
                    <a:pt x="1053" y="1962"/>
                  </a:lnTo>
                  <a:lnTo>
                    <a:pt x="1042" y="1963"/>
                  </a:lnTo>
                  <a:lnTo>
                    <a:pt x="1030" y="1962"/>
                  </a:lnTo>
                  <a:lnTo>
                    <a:pt x="1020" y="1961"/>
                  </a:lnTo>
                  <a:lnTo>
                    <a:pt x="1008" y="1958"/>
                  </a:lnTo>
                  <a:lnTo>
                    <a:pt x="996" y="1954"/>
                  </a:lnTo>
                  <a:lnTo>
                    <a:pt x="985" y="1950"/>
                  </a:lnTo>
                  <a:lnTo>
                    <a:pt x="973" y="1945"/>
                  </a:lnTo>
                  <a:lnTo>
                    <a:pt x="961" y="1950"/>
                  </a:lnTo>
                  <a:lnTo>
                    <a:pt x="949" y="1955"/>
                  </a:lnTo>
                  <a:lnTo>
                    <a:pt x="938" y="1959"/>
                  </a:lnTo>
                  <a:lnTo>
                    <a:pt x="927" y="1962"/>
                  </a:lnTo>
                  <a:lnTo>
                    <a:pt x="916" y="1963"/>
                  </a:lnTo>
                  <a:lnTo>
                    <a:pt x="905" y="1964"/>
                  </a:lnTo>
                  <a:lnTo>
                    <a:pt x="894" y="1963"/>
                  </a:lnTo>
                  <a:lnTo>
                    <a:pt x="885" y="1962"/>
                  </a:lnTo>
                  <a:lnTo>
                    <a:pt x="874" y="1960"/>
                  </a:lnTo>
                  <a:lnTo>
                    <a:pt x="864" y="1956"/>
                  </a:lnTo>
                  <a:lnTo>
                    <a:pt x="854" y="1952"/>
                  </a:lnTo>
                  <a:lnTo>
                    <a:pt x="845" y="1947"/>
                  </a:lnTo>
                  <a:lnTo>
                    <a:pt x="835" y="1941"/>
                  </a:lnTo>
                  <a:lnTo>
                    <a:pt x="825" y="1934"/>
                  </a:lnTo>
                  <a:lnTo>
                    <a:pt x="817" y="1927"/>
                  </a:lnTo>
                  <a:lnTo>
                    <a:pt x="807" y="1919"/>
                  </a:lnTo>
                  <a:lnTo>
                    <a:pt x="520" y="1631"/>
                  </a:lnTo>
                  <a:lnTo>
                    <a:pt x="513" y="1623"/>
                  </a:lnTo>
                  <a:lnTo>
                    <a:pt x="508" y="1613"/>
                  </a:lnTo>
                  <a:lnTo>
                    <a:pt x="502" y="1602"/>
                  </a:lnTo>
                  <a:lnTo>
                    <a:pt x="498" y="1590"/>
                  </a:lnTo>
                  <a:lnTo>
                    <a:pt x="496" y="1578"/>
                  </a:lnTo>
                  <a:lnTo>
                    <a:pt x="493" y="1566"/>
                  </a:lnTo>
                  <a:lnTo>
                    <a:pt x="492" y="1553"/>
                  </a:lnTo>
                  <a:lnTo>
                    <a:pt x="492" y="1540"/>
                  </a:lnTo>
                  <a:lnTo>
                    <a:pt x="492" y="1527"/>
                  </a:lnTo>
                  <a:lnTo>
                    <a:pt x="493" y="1513"/>
                  </a:lnTo>
                  <a:lnTo>
                    <a:pt x="495" y="1500"/>
                  </a:lnTo>
                  <a:lnTo>
                    <a:pt x="498" y="1487"/>
                  </a:lnTo>
                  <a:lnTo>
                    <a:pt x="502" y="1474"/>
                  </a:lnTo>
                  <a:lnTo>
                    <a:pt x="507" y="1462"/>
                  </a:lnTo>
                  <a:lnTo>
                    <a:pt x="513" y="1450"/>
                  </a:lnTo>
                  <a:lnTo>
                    <a:pt x="520" y="1439"/>
                  </a:lnTo>
                  <a:lnTo>
                    <a:pt x="495" y="1447"/>
                  </a:lnTo>
                  <a:lnTo>
                    <a:pt x="470" y="1453"/>
                  </a:lnTo>
                  <a:lnTo>
                    <a:pt x="458" y="1455"/>
                  </a:lnTo>
                  <a:lnTo>
                    <a:pt x="445" y="1458"/>
                  </a:lnTo>
                  <a:lnTo>
                    <a:pt x="433" y="1459"/>
                  </a:lnTo>
                  <a:lnTo>
                    <a:pt x="420" y="1459"/>
                  </a:lnTo>
                  <a:lnTo>
                    <a:pt x="408" y="1458"/>
                  </a:lnTo>
                  <a:lnTo>
                    <a:pt x="396" y="1456"/>
                  </a:lnTo>
                  <a:lnTo>
                    <a:pt x="385" y="1454"/>
                  </a:lnTo>
                  <a:lnTo>
                    <a:pt x="373" y="1450"/>
                  </a:lnTo>
                  <a:lnTo>
                    <a:pt x="361" y="1446"/>
                  </a:lnTo>
                  <a:lnTo>
                    <a:pt x="349" y="1440"/>
                  </a:lnTo>
                  <a:lnTo>
                    <a:pt x="338" y="1434"/>
                  </a:lnTo>
                  <a:lnTo>
                    <a:pt x="327" y="1426"/>
                  </a:lnTo>
                  <a:lnTo>
                    <a:pt x="41" y="1137"/>
                  </a:lnTo>
                  <a:lnTo>
                    <a:pt x="33" y="1127"/>
                  </a:lnTo>
                  <a:lnTo>
                    <a:pt x="25" y="1117"/>
                  </a:lnTo>
                  <a:lnTo>
                    <a:pt x="18" y="1108"/>
                  </a:lnTo>
                  <a:lnTo>
                    <a:pt x="13" y="1098"/>
                  </a:lnTo>
                  <a:lnTo>
                    <a:pt x="9" y="1087"/>
                  </a:lnTo>
                  <a:lnTo>
                    <a:pt x="4" y="1076"/>
                  </a:lnTo>
                  <a:lnTo>
                    <a:pt x="2" y="1067"/>
                  </a:lnTo>
                  <a:lnTo>
                    <a:pt x="1" y="1056"/>
                  </a:lnTo>
                  <a:lnTo>
                    <a:pt x="0" y="1045"/>
                  </a:lnTo>
                  <a:lnTo>
                    <a:pt x="0" y="1034"/>
                  </a:lnTo>
                  <a:lnTo>
                    <a:pt x="1" y="1024"/>
                  </a:lnTo>
                  <a:lnTo>
                    <a:pt x="3" y="1014"/>
                  </a:lnTo>
                  <a:lnTo>
                    <a:pt x="7" y="1003"/>
                  </a:lnTo>
                  <a:lnTo>
                    <a:pt x="10" y="993"/>
                  </a:lnTo>
                  <a:lnTo>
                    <a:pt x="14" y="982"/>
                  </a:lnTo>
                  <a:lnTo>
                    <a:pt x="20" y="973"/>
                  </a:lnTo>
                  <a:lnTo>
                    <a:pt x="14" y="962"/>
                  </a:lnTo>
                  <a:lnTo>
                    <a:pt x="10" y="952"/>
                  </a:lnTo>
                  <a:lnTo>
                    <a:pt x="7" y="941"/>
                  </a:lnTo>
                  <a:lnTo>
                    <a:pt x="3" y="932"/>
                  </a:lnTo>
                  <a:lnTo>
                    <a:pt x="1" y="921"/>
                  </a:lnTo>
                  <a:lnTo>
                    <a:pt x="0" y="911"/>
                  </a:lnTo>
                  <a:lnTo>
                    <a:pt x="0" y="901"/>
                  </a:lnTo>
                  <a:lnTo>
                    <a:pt x="1" y="892"/>
                  </a:lnTo>
                  <a:lnTo>
                    <a:pt x="3" y="881"/>
                  </a:lnTo>
                  <a:lnTo>
                    <a:pt x="6" y="871"/>
                  </a:lnTo>
                  <a:lnTo>
                    <a:pt x="9" y="861"/>
                  </a:lnTo>
                  <a:lnTo>
                    <a:pt x="13" y="852"/>
                  </a:lnTo>
                  <a:lnTo>
                    <a:pt x="18" y="842"/>
                  </a:lnTo>
                  <a:lnTo>
                    <a:pt x="24" y="832"/>
                  </a:lnTo>
                  <a:lnTo>
                    <a:pt x="31" y="822"/>
                  </a:lnTo>
                  <a:lnTo>
                    <a:pt x="39" y="813"/>
                  </a:lnTo>
                  <a:lnTo>
                    <a:pt x="328" y="522"/>
                  </a:lnTo>
                  <a:lnTo>
                    <a:pt x="338" y="515"/>
                  </a:lnTo>
                  <a:lnTo>
                    <a:pt x="349" y="508"/>
                  </a:lnTo>
                  <a:lnTo>
                    <a:pt x="360" y="503"/>
                  </a:lnTo>
                  <a:lnTo>
                    <a:pt x="372" y="498"/>
                  </a:lnTo>
                  <a:lnTo>
                    <a:pt x="384" y="495"/>
                  </a:lnTo>
                  <a:lnTo>
                    <a:pt x="396" y="492"/>
                  </a:lnTo>
                  <a:lnTo>
                    <a:pt x="409" y="491"/>
                  </a:lnTo>
                  <a:lnTo>
                    <a:pt x="423" y="490"/>
                  </a:lnTo>
                  <a:lnTo>
                    <a:pt x="436" y="491"/>
                  </a:lnTo>
                  <a:lnTo>
                    <a:pt x="450" y="492"/>
                  </a:lnTo>
                  <a:lnTo>
                    <a:pt x="463" y="494"/>
                  </a:lnTo>
                  <a:lnTo>
                    <a:pt x="477" y="497"/>
                  </a:lnTo>
                  <a:lnTo>
                    <a:pt x="490" y="502"/>
                  </a:lnTo>
                  <a:lnTo>
                    <a:pt x="503" y="506"/>
                  </a:lnTo>
                  <a:lnTo>
                    <a:pt x="516" y="513"/>
                  </a:lnTo>
                  <a:lnTo>
                    <a:pt x="529" y="5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2943"/>
            <p:cNvSpPr>
              <a:spLocks/>
            </p:cNvSpPr>
            <p:nvPr/>
          </p:nvSpPr>
          <p:spPr bwMode="auto">
            <a:xfrm>
              <a:off x="6640524" y="2107036"/>
              <a:ext cx="252730" cy="196981"/>
            </a:xfrm>
            <a:custGeom>
              <a:avLst/>
              <a:gdLst>
                <a:gd name="T0" fmla="*/ 415 w 816"/>
                <a:gd name="T1" fmla="*/ 40 h 637"/>
                <a:gd name="T2" fmla="*/ 424 w 816"/>
                <a:gd name="T3" fmla="*/ 27 h 637"/>
                <a:gd name="T4" fmla="*/ 435 w 816"/>
                <a:gd name="T5" fmla="*/ 15 h 637"/>
                <a:gd name="T6" fmla="*/ 447 w 816"/>
                <a:gd name="T7" fmla="*/ 6 h 637"/>
                <a:gd name="T8" fmla="*/ 462 w 816"/>
                <a:gd name="T9" fmla="*/ 1 h 637"/>
                <a:gd name="T10" fmla="*/ 478 w 816"/>
                <a:gd name="T11" fmla="*/ 0 h 637"/>
                <a:gd name="T12" fmla="*/ 495 w 816"/>
                <a:gd name="T13" fmla="*/ 3 h 637"/>
                <a:gd name="T14" fmla="*/ 512 w 816"/>
                <a:gd name="T15" fmla="*/ 12 h 637"/>
                <a:gd name="T16" fmla="*/ 787 w 816"/>
                <a:gd name="T17" fmla="*/ 283 h 637"/>
                <a:gd name="T18" fmla="*/ 798 w 816"/>
                <a:gd name="T19" fmla="*/ 297 h 637"/>
                <a:gd name="T20" fmla="*/ 807 w 816"/>
                <a:gd name="T21" fmla="*/ 313 h 637"/>
                <a:gd name="T22" fmla="*/ 812 w 816"/>
                <a:gd name="T23" fmla="*/ 331 h 637"/>
                <a:gd name="T24" fmla="*/ 814 w 816"/>
                <a:gd name="T25" fmla="*/ 351 h 637"/>
                <a:gd name="T26" fmla="*/ 814 w 816"/>
                <a:gd name="T27" fmla="*/ 370 h 637"/>
                <a:gd name="T28" fmla="*/ 810 w 816"/>
                <a:gd name="T29" fmla="*/ 391 h 637"/>
                <a:gd name="T30" fmla="*/ 800 w 816"/>
                <a:gd name="T31" fmla="*/ 410 h 637"/>
                <a:gd name="T32" fmla="*/ 787 w 816"/>
                <a:gd name="T33" fmla="*/ 428 h 637"/>
                <a:gd name="T34" fmla="*/ 591 w 816"/>
                <a:gd name="T35" fmla="*/ 624 h 637"/>
                <a:gd name="T36" fmla="*/ 237 w 816"/>
                <a:gd name="T37" fmla="*/ 316 h 637"/>
                <a:gd name="T38" fmla="*/ 24 w 816"/>
                <a:gd name="T39" fmla="*/ 420 h 637"/>
                <a:gd name="T40" fmla="*/ 11 w 816"/>
                <a:gd name="T41" fmla="*/ 400 h 637"/>
                <a:gd name="T42" fmla="*/ 3 w 816"/>
                <a:gd name="T43" fmla="*/ 381 h 637"/>
                <a:gd name="T44" fmla="*/ 0 w 816"/>
                <a:gd name="T45" fmla="*/ 362 h 637"/>
                <a:gd name="T46" fmla="*/ 1 w 816"/>
                <a:gd name="T47" fmla="*/ 343 h 637"/>
                <a:gd name="T48" fmla="*/ 6 w 816"/>
                <a:gd name="T49" fmla="*/ 325 h 637"/>
                <a:gd name="T50" fmla="*/ 13 w 816"/>
                <a:gd name="T51" fmla="*/ 308 h 637"/>
                <a:gd name="T52" fmla="*/ 23 w 816"/>
                <a:gd name="T53" fmla="*/ 291 h 637"/>
                <a:gd name="T54" fmla="*/ 35 w 816"/>
                <a:gd name="T55" fmla="*/ 276 h 637"/>
                <a:gd name="T56" fmla="*/ 296 w 816"/>
                <a:gd name="T57" fmla="*/ 20 h 637"/>
                <a:gd name="T58" fmla="*/ 311 w 816"/>
                <a:gd name="T59" fmla="*/ 11 h 637"/>
                <a:gd name="T60" fmla="*/ 327 w 816"/>
                <a:gd name="T61" fmla="*/ 4 h 637"/>
                <a:gd name="T62" fmla="*/ 345 w 816"/>
                <a:gd name="T63" fmla="*/ 2 h 637"/>
                <a:gd name="T64" fmla="*/ 361 w 816"/>
                <a:gd name="T65" fmla="*/ 3 h 637"/>
                <a:gd name="T66" fmla="*/ 377 w 816"/>
                <a:gd name="T67" fmla="*/ 9 h 637"/>
                <a:gd name="T68" fmla="*/ 391 w 816"/>
                <a:gd name="T69" fmla="*/ 20 h 637"/>
                <a:gd name="T70" fmla="*/ 405 w 816"/>
                <a:gd name="T71" fmla="*/ 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6" h="637">
                  <a:moveTo>
                    <a:pt x="411" y="46"/>
                  </a:moveTo>
                  <a:lnTo>
                    <a:pt x="415" y="40"/>
                  </a:lnTo>
                  <a:lnTo>
                    <a:pt x="419" y="32"/>
                  </a:lnTo>
                  <a:lnTo>
                    <a:pt x="424" y="27"/>
                  </a:lnTo>
                  <a:lnTo>
                    <a:pt x="429" y="20"/>
                  </a:lnTo>
                  <a:lnTo>
                    <a:pt x="435" y="15"/>
                  </a:lnTo>
                  <a:lnTo>
                    <a:pt x="441" y="11"/>
                  </a:lnTo>
                  <a:lnTo>
                    <a:pt x="447" y="6"/>
                  </a:lnTo>
                  <a:lnTo>
                    <a:pt x="455" y="3"/>
                  </a:lnTo>
                  <a:lnTo>
                    <a:pt x="462" y="1"/>
                  </a:lnTo>
                  <a:lnTo>
                    <a:pt x="470" y="0"/>
                  </a:lnTo>
                  <a:lnTo>
                    <a:pt x="478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3" y="6"/>
                  </a:lnTo>
                  <a:lnTo>
                    <a:pt x="512" y="12"/>
                  </a:lnTo>
                  <a:lnTo>
                    <a:pt x="522" y="18"/>
                  </a:lnTo>
                  <a:lnTo>
                    <a:pt x="787" y="283"/>
                  </a:lnTo>
                  <a:lnTo>
                    <a:pt x="793" y="289"/>
                  </a:lnTo>
                  <a:lnTo>
                    <a:pt x="798" y="297"/>
                  </a:lnTo>
                  <a:lnTo>
                    <a:pt x="803" y="305"/>
                  </a:lnTo>
                  <a:lnTo>
                    <a:pt x="807" y="313"/>
                  </a:lnTo>
                  <a:lnTo>
                    <a:pt x="810" y="323"/>
                  </a:lnTo>
                  <a:lnTo>
                    <a:pt x="812" y="331"/>
                  </a:lnTo>
                  <a:lnTo>
                    <a:pt x="814" y="341"/>
                  </a:lnTo>
                  <a:lnTo>
                    <a:pt x="814" y="351"/>
                  </a:lnTo>
                  <a:lnTo>
                    <a:pt x="816" y="360"/>
                  </a:lnTo>
                  <a:lnTo>
                    <a:pt x="814" y="370"/>
                  </a:lnTo>
                  <a:lnTo>
                    <a:pt x="812" y="380"/>
                  </a:lnTo>
                  <a:lnTo>
                    <a:pt x="810" y="391"/>
                  </a:lnTo>
                  <a:lnTo>
                    <a:pt x="806" y="400"/>
                  </a:lnTo>
                  <a:lnTo>
                    <a:pt x="800" y="410"/>
                  </a:lnTo>
                  <a:lnTo>
                    <a:pt x="795" y="420"/>
                  </a:lnTo>
                  <a:lnTo>
                    <a:pt x="787" y="428"/>
                  </a:lnTo>
                  <a:lnTo>
                    <a:pt x="593" y="624"/>
                  </a:lnTo>
                  <a:lnTo>
                    <a:pt x="591" y="624"/>
                  </a:lnTo>
                  <a:lnTo>
                    <a:pt x="591" y="316"/>
                  </a:lnTo>
                  <a:lnTo>
                    <a:pt x="237" y="316"/>
                  </a:lnTo>
                  <a:lnTo>
                    <a:pt x="237" y="637"/>
                  </a:lnTo>
                  <a:lnTo>
                    <a:pt x="24" y="420"/>
                  </a:lnTo>
                  <a:lnTo>
                    <a:pt x="16" y="410"/>
                  </a:lnTo>
                  <a:lnTo>
                    <a:pt x="11" y="400"/>
                  </a:lnTo>
                  <a:lnTo>
                    <a:pt x="7" y="391"/>
                  </a:lnTo>
                  <a:lnTo>
                    <a:pt x="3" y="381"/>
                  </a:lnTo>
                  <a:lnTo>
                    <a:pt x="1" y="371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3"/>
                  </a:lnTo>
                  <a:lnTo>
                    <a:pt x="2" y="333"/>
                  </a:lnTo>
                  <a:lnTo>
                    <a:pt x="6" y="325"/>
                  </a:lnTo>
                  <a:lnTo>
                    <a:pt x="9" y="316"/>
                  </a:lnTo>
                  <a:lnTo>
                    <a:pt x="13" y="308"/>
                  </a:lnTo>
                  <a:lnTo>
                    <a:pt x="17" y="299"/>
                  </a:lnTo>
                  <a:lnTo>
                    <a:pt x="23" y="291"/>
                  </a:lnTo>
                  <a:lnTo>
                    <a:pt x="28" y="284"/>
                  </a:lnTo>
                  <a:lnTo>
                    <a:pt x="35" y="276"/>
                  </a:lnTo>
                  <a:lnTo>
                    <a:pt x="289" y="27"/>
                  </a:lnTo>
                  <a:lnTo>
                    <a:pt x="296" y="20"/>
                  </a:lnTo>
                  <a:lnTo>
                    <a:pt x="304" y="15"/>
                  </a:lnTo>
                  <a:lnTo>
                    <a:pt x="311" y="11"/>
                  </a:lnTo>
                  <a:lnTo>
                    <a:pt x="320" y="6"/>
                  </a:lnTo>
                  <a:lnTo>
                    <a:pt x="327" y="4"/>
                  </a:lnTo>
                  <a:lnTo>
                    <a:pt x="336" y="2"/>
                  </a:lnTo>
                  <a:lnTo>
                    <a:pt x="345" y="2"/>
                  </a:lnTo>
                  <a:lnTo>
                    <a:pt x="352" y="2"/>
                  </a:lnTo>
                  <a:lnTo>
                    <a:pt x="361" y="3"/>
                  </a:lnTo>
                  <a:lnTo>
                    <a:pt x="368" y="5"/>
                  </a:lnTo>
                  <a:lnTo>
                    <a:pt x="377" y="9"/>
                  </a:lnTo>
                  <a:lnTo>
                    <a:pt x="385" y="14"/>
                  </a:lnTo>
                  <a:lnTo>
                    <a:pt x="391" y="20"/>
                  </a:lnTo>
                  <a:lnTo>
                    <a:pt x="399" y="28"/>
                  </a:lnTo>
                  <a:lnTo>
                    <a:pt x="405" y="36"/>
                  </a:lnTo>
                  <a:lnTo>
                    <a:pt x="411" y="4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2944"/>
            <p:cNvSpPr>
              <a:spLocks/>
            </p:cNvSpPr>
            <p:nvPr/>
          </p:nvSpPr>
          <p:spPr bwMode="auto">
            <a:xfrm>
              <a:off x="6842460" y="2256940"/>
              <a:ext cx="195742" cy="252730"/>
            </a:xfrm>
            <a:custGeom>
              <a:avLst/>
              <a:gdLst>
                <a:gd name="T0" fmla="*/ 594 w 633"/>
                <a:gd name="T1" fmla="*/ 400 h 815"/>
                <a:gd name="T2" fmla="*/ 607 w 633"/>
                <a:gd name="T3" fmla="*/ 392 h 815"/>
                <a:gd name="T4" fmla="*/ 618 w 633"/>
                <a:gd name="T5" fmla="*/ 380 h 815"/>
                <a:gd name="T6" fmla="*/ 627 w 633"/>
                <a:gd name="T7" fmla="*/ 368 h 815"/>
                <a:gd name="T8" fmla="*/ 632 w 633"/>
                <a:gd name="T9" fmla="*/ 353 h 815"/>
                <a:gd name="T10" fmla="*/ 633 w 633"/>
                <a:gd name="T11" fmla="*/ 338 h 815"/>
                <a:gd name="T12" fmla="*/ 630 w 633"/>
                <a:gd name="T13" fmla="*/ 320 h 815"/>
                <a:gd name="T14" fmla="*/ 621 w 633"/>
                <a:gd name="T15" fmla="*/ 303 h 815"/>
                <a:gd name="T16" fmla="*/ 350 w 633"/>
                <a:gd name="T17" fmla="*/ 28 h 815"/>
                <a:gd name="T18" fmla="*/ 336 w 633"/>
                <a:gd name="T19" fmla="*/ 17 h 815"/>
                <a:gd name="T20" fmla="*/ 320 w 633"/>
                <a:gd name="T21" fmla="*/ 8 h 815"/>
                <a:gd name="T22" fmla="*/ 302 w 633"/>
                <a:gd name="T23" fmla="*/ 3 h 815"/>
                <a:gd name="T24" fmla="*/ 282 w 633"/>
                <a:gd name="T25" fmla="*/ 0 h 815"/>
                <a:gd name="T26" fmla="*/ 263 w 633"/>
                <a:gd name="T27" fmla="*/ 1 h 815"/>
                <a:gd name="T28" fmla="*/ 242 w 633"/>
                <a:gd name="T29" fmla="*/ 5 h 815"/>
                <a:gd name="T30" fmla="*/ 223 w 633"/>
                <a:gd name="T31" fmla="*/ 15 h 815"/>
                <a:gd name="T32" fmla="*/ 205 w 633"/>
                <a:gd name="T33" fmla="*/ 28 h 815"/>
                <a:gd name="T34" fmla="*/ 321 w 633"/>
                <a:gd name="T35" fmla="*/ 235 h 815"/>
                <a:gd name="T36" fmla="*/ 10 w 633"/>
                <a:gd name="T37" fmla="*/ 592 h 815"/>
                <a:gd name="T38" fmla="*/ 223 w 633"/>
                <a:gd name="T39" fmla="*/ 799 h 815"/>
                <a:gd name="T40" fmla="*/ 242 w 633"/>
                <a:gd name="T41" fmla="*/ 808 h 815"/>
                <a:gd name="T42" fmla="*/ 262 w 633"/>
                <a:gd name="T43" fmla="*/ 814 h 815"/>
                <a:gd name="T44" fmla="*/ 281 w 633"/>
                <a:gd name="T45" fmla="*/ 815 h 815"/>
                <a:gd name="T46" fmla="*/ 300 w 633"/>
                <a:gd name="T47" fmla="*/ 813 h 815"/>
                <a:gd name="T48" fmla="*/ 318 w 633"/>
                <a:gd name="T49" fmla="*/ 806 h 815"/>
                <a:gd name="T50" fmla="*/ 334 w 633"/>
                <a:gd name="T51" fmla="*/ 798 h 815"/>
                <a:gd name="T52" fmla="*/ 349 w 633"/>
                <a:gd name="T53" fmla="*/ 787 h 815"/>
                <a:gd name="T54" fmla="*/ 606 w 633"/>
                <a:gd name="T55" fmla="*/ 527 h 815"/>
                <a:gd name="T56" fmla="*/ 618 w 633"/>
                <a:gd name="T57" fmla="*/ 511 h 815"/>
                <a:gd name="T58" fmla="*/ 627 w 633"/>
                <a:gd name="T59" fmla="*/ 495 h 815"/>
                <a:gd name="T60" fmla="*/ 631 w 633"/>
                <a:gd name="T61" fmla="*/ 479 h 815"/>
                <a:gd name="T62" fmla="*/ 631 w 633"/>
                <a:gd name="T63" fmla="*/ 463 h 815"/>
                <a:gd name="T64" fmla="*/ 628 w 633"/>
                <a:gd name="T65" fmla="*/ 447 h 815"/>
                <a:gd name="T66" fmla="*/ 619 w 633"/>
                <a:gd name="T67" fmla="*/ 430 h 815"/>
                <a:gd name="T68" fmla="*/ 605 w 633"/>
                <a:gd name="T69" fmla="*/ 416 h 815"/>
                <a:gd name="T70" fmla="*/ 587 w 633"/>
                <a:gd name="T71" fmla="*/ 40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3" h="815">
                  <a:moveTo>
                    <a:pt x="587" y="405"/>
                  </a:moveTo>
                  <a:lnTo>
                    <a:pt x="594" y="400"/>
                  </a:lnTo>
                  <a:lnTo>
                    <a:pt x="601" y="396"/>
                  </a:lnTo>
                  <a:lnTo>
                    <a:pt x="607" y="392"/>
                  </a:lnTo>
                  <a:lnTo>
                    <a:pt x="613" y="386"/>
                  </a:lnTo>
                  <a:lnTo>
                    <a:pt x="618" y="380"/>
                  </a:lnTo>
                  <a:lnTo>
                    <a:pt x="623" y="374"/>
                  </a:lnTo>
                  <a:lnTo>
                    <a:pt x="627" y="368"/>
                  </a:lnTo>
                  <a:lnTo>
                    <a:pt x="630" y="360"/>
                  </a:lnTo>
                  <a:lnTo>
                    <a:pt x="632" y="353"/>
                  </a:lnTo>
                  <a:lnTo>
                    <a:pt x="633" y="345"/>
                  </a:lnTo>
                  <a:lnTo>
                    <a:pt x="633" y="338"/>
                  </a:lnTo>
                  <a:lnTo>
                    <a:pt x="632" y="329"/>
                  </a:lnTo>
                  <a:lnTo>
                    <a:pt x="630" y="320"/>
                  </a:lnTo>
                  <a:lnTo>
                    <a:pt x="627" y="312"/>
                  </a:lnTo>
                  <a:lnTo>
                    <a:pt x="621" y="303"/>
                  </a:lnTo>
                  <a:lnTo>
                    <a:pt x="615" y="293"/>
                  </a:lnTo>
                  <a:lnTo>
                    <a:pt x="350" y="28"/>
                  </a:lnTo>
                  <a:lnTo>
                    <a:pt x="344" y="22"/>
                  </a:lnTo>
                  <a:lnTo>
                    <a:pt x="336" y="17"/>
                  </a:lnTo>
                  <a:lnTo>
                    <a:pt x="329" y="13"/>
                  </a:lnTo>
                  <a:lnTo>
                    <a:pt x="320" y="8"/>
                  </a:lnTo>
                  <a:lnTo>
                    <a:pt x="312" y="5"/>
                  </a:lnTo>
                  <a:lnTo>
                    <a:pt x="302" y="3"/>
                  </a:lnTo>
                  <a:lnTo>
                    <a:pt x="292" y="1"/>
                  </a:lnTo>
                  <a:lnTo>
                    <a:pt x="282" y="0"/>
                  </a:lnTo>
                  <a:lnTo>
                    <a:pt x="273" y="0"/>
                  </a:lnTo>
                  <a:lnTo>
                    <a:pt x="263" y="1"/>
                  </a:lnTo>
                  <a:lnTo>
                    <a:pt x="253" y="3"/>
                  </a:lnTo>
                  <a:lnTo>
                    <a:pt x="242" y="5"/>
                  </a:lnTo>
                  <a:lnTo>
                    <a:pt x="233" y="9"/>
                  </a:lnTo>
                  <a:lnTo>
                    <a:pt x="223" y="15"/>
                  </a:lnTo>
                  <a:lnTo>
                    <a:pt x="213" y="20"/>
                  </a:lnTo>
                  <a:lnTo>
                    <a:pt x="205" y="28"/>
                  </a:lnTo>
                  <a:lnTo>
                    <a:pt x="0" y="235"/>
                  </a:lnTo>
                  <a:lnTo>
                    <a:pt x="321" y="235"/>
                  </a:lnTo>
                  <a:lnTo>
                    <a:pt x="321" y="592"/>
                  </a:lnTo>
                  <a:lnTo>
                    <a:pt x="10" y="592"/>
                  </a:lnTo>
                  <a:lnTo>
                    <a:pt x="213" y="791"/>
                  </a:lnTo>
                  <a:lnTo>
                    <a:pt x="223" y="799"/>
                  </a:lnTo>
                  <a:lnTo>
                    <a:pt x="233" y="804"/>
                  </a:lnTo>
                  <a:lnTo>
                    <a:pt x="242" y="808"/>
                  </a:lnTo>
                  <a:lnTo>
                    <a:pt x="252" y="812"/>
                  </a:lnTo>
                  <a:lnTo>
                    <a:pt x="262" y="814"/>
                  </a:lnTo>
                  <a:lnTo>
                    <a:pt x="272" y="815"/>
                  </a:lnTo>
                  <a:lnTo>
                    <a:pt x="281" y="815"/>
                  </a:lnTo>
                  <a:lnTo>
                    <a:pt x="291" y="814"/>
                  </a:lnTo>
                  <a:lnTo>
                    <a:pt x="300" y="813"/>
                  </a:lnTo>
                  <a:lnTo>
                    <a:pt x="308" y="810"/>
                  </a:lnTo>
                  <a:lnTo>
                    <a:pt x="318" y="806"/>
                  </a:lnTo>
                  <a:lnTo>
                    <a:pt x="326" y="802"/>
                  </a:lnTo>
                  <a:lnTo>
                    <a:pt x="334" y="798"/>
                  </a:lnTo>
                  <a:lnTo>
                    <a:pt x="342" y="792"/>
                  </a:lnTo>
                  <a:lnTo>
                    <a:pt x="349" y="787"/>
                  </a:lnTo>
                  <a:lnTo>
                    <a:pt x="357" y="780"/>
                  </a:lnTo>
                  <a:lnTo>
                    <a:pt x="606" y="527"/>
                  </a:lnTo>
                  <a:lnTo>
                    <a:pt x="613" y="519"/>
                  </a:lnTo>
                  <a:lnTo>
                    <a:pt x="618" y="511"/>
                  </a:lnTo>
                  <a:lnTo>
                    <a:pt x="623" y="504"/>
                  </a:lnTo>
                  <a:lnTo>
                    <a:pt x="627" y="495"/>
                  </a:lnTo>
                  <a:lnTo>
                    <a:pt x="629" y="488"/>
                  </a:lnTo>
                  <a:lnTo>
                    <a:pt x="631" y="479"/>
                  </a:lnTo>
                  <a:lnTo>
                    <a:pt x="632" y="470"/>
                  </a:lnTo>
                  <a:lnTo>
                    <a:pt x="631" y="463"/>
                  </a:lnTo>
                  <a:lnTo>
                    <a:pt x="630" y="454"/>
                  </a:lnTo>
                  <a:lnTo>
                    <a:pt x="628" y="447"/>
                  </a:lnTo>
                  <a:lnTo>
                    <a:pt x="624" y="438"/>
                  </a:lnTo>
                  <a:lnTo>
                    <a:pt x="619" y="430"/>
                  </a:lnTo>
                  <a:lnTo>
                    <a:pt x="613" y="424"/>
                  </a:lnTo>
                  <a:lnTo>
                    <a:pt x="605" y="416"/>
                  </a:lnTo>
                  <a:lnTo>
                    <a:pt x="597" y="410"/>
                  </a:lnTo>
                  <a:lnTo>
                    <a:pt x="587" y="40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2945"/>
            <p:cNvSpPr>
              <a:spLocks/>
            </p:cNvSpPr>
            <p:nvPr/>
          </p:nvSpPr>
          <p:spPr bwMode="auto">
            <a:xfrm>
              <a:off x="6490620" y="2253223"/>
              <a:ext cx="196981" cy="252730"/>
            </a:xfrm>
            <a:custGeom>
              <a:avLst/>
              <a:gdLst>
                <a:gd name="T0" fmla="*/ 39 w 636"/>
                <a:gd name="T1" fmla="*/ 400 h 815"/>
                <a:gd name="T2" fmla="*/ 26 w 636"/>
                <a:gd name="T3" fmla="*/ 391 h 815"/>
                <a:gd name="T4" fmla="*/ 15 w 636"/>
                <a:gd name="T5" fmla="*/ 380 h 815"/>
                <a:gd name="T6" fmla="*/ 7 w 636"/>
                <a:gd name="T7" fmla="*/ 367 h 815"/>
                <a:gd name="T8" fmla="*/ 1 w 636"/>
                <a:gd name="T9" fmla="*/ 353 h 815"/>
                <a:gd name="T10" fmla="*/ 0 w 636"/>
                <a:gd name="T11" fmla="*/ 337 h 815"/>
                <a:gd name="T12" fmla="*/ 2 w 636"/>
                <a:gd name="T13" fmla="*/ 320 h 815"/>
                <a:gd name="T14" fmla="*/ 11 w 636"/>
                <a:gd name="T15" fmla="*/ 302 h 815"/>
                <a:gd name="T16" fmla="*/ 283 w 636"/>
                <a:gd name="T17" fmla="*/ 28 h 815"/>
                <a:gd name="T18" fmla="*/ 297 w 636"/>
                <a:gd name="T19" fmla="*/ 17 h 815"/>
                <a:gd name="T20" fmla="*/ 313 w 636"/>
                <a:gd name="T21" fmla="*/ 8 h 815"/>
                <a:gd name="T22" fmla="*/ 332 w 636"/>
                <a:gd name="T23" fmla="*/ 3 h 815"/>
                <a:gd name="T24" fmla="*/ 350 w 636"/>
                <a:gd name="T25" fmla="*/ 0 h 815"/>
                <a:gd name="T26" fmla="*/ 371 w 636"/>
                <a:gd name="T27" fmla="*/ 1 h 815"/>
                <a:gd name="T28" fmla="*/ 390 w 636"/>
                <a:gd name="T29" fmla="*/ 5 h 815"/>
                <a:gd name="T30" fmla="*/ 410 w 636"/>
                <a:gd name="T31" fmla="*/ 14 h 815"/>
                <a:gd name="T32" fmla="*/ 429 w 636"/>
                <a:gd name="T33" fmla="*/ 27 h 815"/>
                <a:gd name="T34" fmla="*/ 318 w 636"/>
                <a:gd name="T35" fmla="*/ 221 h 815"/>
                <a:gd name="T36" fmla="*/ 636 w 636"/>
                <a:gd name="T37" fmla="*/ 578 h 815"/>
                <a:gd name="T38" fmla="*/ 410 w 636"/>
                <a:gd name="T39" fmla="*/ 798 h 815"/>
                <a:gd name="T40" fmla="*/ 390 w 636"/>
                <a:gd name="T41" fmla="*/ 809 h 815"/>
                <a:gd name="T42" fmla="*/ 371 w 636"/>
                <a:gd name="T43" fmla="*/ 814 h 815"/>
                <a:gd name="T44" fmla="*/ 352 w 636"/>
                <a:gd name="T45" fmla="*/ 815 h 815"/>
                <a:gd name="T46" fmla="*/ 333 w 636"/>
                <a:gd name="T47" fmla="*/ 812 h 815"/>
                <a:gd name="T48" fmla="*/ 316 w 636"/>
                <a:gd name="T49" fmla="*/ 806 h 815"/>
                <a:gd name="T50" fmla="*/ 299 w 636"/>
                <a:gd name="T51" fmla="*/ 798 h 815"/>
                <a:gd name="T52" fmla="*/ 283 w 636"/>
                <a:gd name="T53" fmla="*/ 786 h 815"/>
                <a:gd name="T54" fmla="*/ 27 w 636"/>
                <a:gd name="T55" fmla="*/ 527 h 815"/>
                <a:gd name="T56" fmla="*/ 15 w 636"/>
                <a:gd name="T57" fmla="*/ 512 h 815"/>
                <a:gd name="T58" fmla="*/ 7 w 636"/>
                <a:gd name="T59" fmla="*/ 495 h 815"/>
                <a:gd name="T60" fmla="*/ 2 w 636"/>
                <a:gd name="T61" fmla="*/ 478 h 815"/>
                <a:gd name="T62" fmla="*/ 1 w 636"/>
                <a:gd name="T63" fmla="*/ 462 h 815"/>
                <a:gd name="T64" fmla="*/ 6 w 636"/>
                <a:gd name="T65" fmla="*/ 446 h 815"/>
                <a:gd name="T66" fmla="*/ 14 w 636"/>
                <a:gd name="T67" fmla="*/ 431 h 815"/>
                <a:gd name="T68" fmla="*/ 27 w 636"/>
                <a:gd name="T69" fmla="*/ 416 h 815"/>
                <a:gd name="T70" fmla="*/ 46 w 636"/>
                <a:gd name="T71" fmla="*/ 404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6" h="815">
                  <a:moveTo>
                    <a:pt x="46" y="404"/>
                  </a:moveTo>
                  <a:lnTo>
                    <a:pt x="39" y="400"/>
                  </a:lnTo>
                  <a:lnTo>
                    <a:pt x="33" y="396"/>
                  </a:lnTo>
                  <a:lnTo>
                    <a:pt x="26" y="391"/>
                  </a:lnTo>
                  <a:lnTo>
                    <a:pt x="21" y="385"/>
                  </a:lnTo>
                  <a:lnTo>
                    <a:pt x="15" y="380"/>
                  </a:lnTo>
                  <a:lnTo>
                    <a:pt x="10" y="373"/>
                  </a:lnTo>
                  <a:lnTo>
                    <a:pt x="7" y="367"/>
                  </a:lnTo>
                  <a:lnTo>
                    <a:pt x="3" y="360"/>
                  </a:lnTo>
                  <a:lnTo>
                    <a:pt x="1" y="353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0" y="329"/>
                  </a:lnTo>
                  <a:lnTo>
                    <a:pt x="2" y="320"/>
                  </a:lnTo>
                  <a:lnTo>
                    <a:pt x="7" y="312"/>
                  </a:lnTo>
                  <a:lnTo>
                    <a:pt x="11" y="302"/>
                  </a:lnTo>
                  <a:lnTo>
                    <a:pt x="18" y="293"/>
                  </a:lnTo>
                  <a:lnTo>
                    <a:pt x="283" y="28"/>
                  </a:lnTo>
                  <a:lnTo>
                    <a:pt x="290" y="21"/>
                  </a:lnTo>
                  <a:lnTo>
                    <a:pt x="297" y="17"/>
                  </a:lnTo>
                  <a:lnTo>
                    <a:pt x="305" y="11"/>
                  </a:lnTo>
                  <a:lnTo>
                    <a:pt x="313" y="8"/>
                  </a:lnTo>
                  <a:lnTo>
                    <a:pt x="322" y="5"/>
                  </a:lnTo>
                  <a:lnTo>
                    <a:pt x="332" y="3"/>
                  </a:lnTo>
                  <a:lnTo>
                    <a:pt x="340" y="1"/>
                  </a:lnTo>
                  <a:lnTo>
                    <a:pt x="350" y="0"/>
                  </a:lnTo>
                  <a:lnTo>
                    <a:pt x="360" y="0"/>
                  </a:lnTo>
                  <a:lnTo>
                    <a:pt x="371" y="1"/>
                  </a:lnTo>
                  <a:lnTo>
                    <a:pt x="380" y="2"/>
                  </a:lnTo>
                  <a:lnTo>
                    <a:pt x="390" y="5"/>
                  </a:lnTo>
                  <a:lnTo>
                    <a:pt x="400" y="9"/>
                  </a:lnTo>
                  <a:lnTo>
                    <a:pt x="410" y="14"/>
                  </a:lnTo>
                  <a:lnTo>
                    <a:pt x="419" y="20"/>
                  </a:lnTo>
                  <a:lnTo>
                    <a:pt x="429" y="27"/>
                  </a:lnTo>
                  <a:lnTo>
                    <a:pt x="623" y="221"/>
                  </a:lnTo>
                  <a:lnTo>
                    <a:pt x="318" y="221"/>
                  </a:lnTo>
                  <a:lnTo>
                    <a:pt x="318" y="578"/>
                  </a:lnTo>
                  <a:lnTo>
                    <a:pt x="636" y="578"/>
                  </a:lnTo>
                  <a:lnTo>
                    <a:pt x="419" y="791"/>
                  </a:lnTo>
                  <a:lnTo>
                    <a:pt x="410" y="798"/>
                  </a:lnTo>
                  <a:lnTo>
                    <a:pt x="400" y="804"/>
                  </a:lnTo>
                  <a:lnTo>
                    <a:pt x="390" y="809"/>
                  </a:lnTo>
                  <a:lnTo>
                    <a:pt x="380" y="812"/>
                  </a:lnTo>
                  <a:lnTo>
                    <a:pt x="371" y="814"/>
                  </a:lnTo>
                  <a:lnTo>
                    <a:pt x="362" y="815"/>
                  </a:lnTo>
                  <a:lnTo>
                    <a:pt x="352" y="815"/>
                  </a:lnTo>
                  <a:lnTo>
                    <a:pt x="343" y="814"/>
                  </a:lnTo>
                  <a:lnTo>
                    <a:pt x="333" y="812"/>
                  </a:lnTo>
                  <a:lnTo>
                    <a:pt x="324" y="810"/>
                  </a:lnTo>
                  <a:lnTo>
                    <a:pt x="316" y="806"/>
                  </a:lnTo>
                  <a:lnTo>
                    <a:pt x="307" y="802"/>
                  </a:lnTo>
                  <a:lnTo>
                    <a:pt x="299" y="798"/>
                  </a:lnTo>
                  <a:lnTo>
                    <a:pt x="291" y="792"/>
                  </a:lnTo>
                  <a:lnTo>
                    <a:pt x="283" y="786"/>
                  </a:lnTo>
                  <a:lnTo>
                    <a:pt x="277" y="779"/>
                  </a:lnTo>
                  <a:lnTo>
                    <a:pt x="27" y="527"/>
                  </a:lnTo>
                  <a:lnTo>
                    <a:pt x="21" y="519"/>
                  </a:lnTo>
                  <a:lnTo>
                    <a:pt x="15" y="512"/>
                  </a:lnTo>
                  <a:lnTo>
                    <a:pt x="10" y="503"/>
                  </a:lnTo>
                  <a:lnTo>
                    <a:pt x="7" y="495"/>
                  </a:lnTo>
                  <a:lnTo>
                    <a:pt x="3" y="487"/>
                  </a:lnTo>
                  <a:lnTo>
                    <a:pt x="2" y="478"/>
                  </a:lnTo>
                  <a:lnTo>
                    <a:pt x="1" y="470"/>
                  </a:lnTo>
                  <a:lnTo>
                    <a:pt x="1" y="462"/>
                  </a:lnTo>
                  <a:lnTo>
                    <a:pt x="3" y="454"/>
                  </a:lnTo>
                  <a:lnTo>
                    <a:pt x="6" y="446"/>
                  </a:lnTo>
                  <a:lnTo>
                    <a:pt x="9" y="438"/>
                  </a:lnTo>
                  <a:lnTo>
                    <a:pt x="14" y="431"/>
                  </a:lnTo>
                  <a:lnTo>
                    <a:pt x="20" y="423"/>
                  </a:lnTo>
                  <a:lnTo>
                    <a:pt x="27" y="416"/>
                  </a:lnTo>
                  <a:lnTo>
                    <a:pt x="36" y="410"/>
                  </a:lnTo>
                  <a:lnTo>
                    <a:pt x="46" y="40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2946"/>
            <p:cNvSpPr>
              <a:spLocks/>
            </p:cNvSpPr>
            <p:nvPr/>
          </p:nvSpPr>
          <p:spPr bwMode="auto">
            <a:xfrm>
              <a:off x="6635568" y="2458876"/>
              <a:ext cx="252730" cy="196981"/>
            </a:xfrm>
            <a:custGeom>
              <a:avLst/>
              <a:gdLst>
                <a:gd name="T0" fmla="*/ 415 w 815"/>
                <a:gd name="T1" fmla="*/ 593 h 633"/>
                <a:gd name="T2" fmla="*/ 424 w 815"/>
                <a:gd name="T3" fmla="*/ 606 h 633"/>
                <a:gd name="T4" fmla="*/ 435 w 815"/>
                <a:gd name="T5" fmla="*/ 617 h 633"/>
                <a:gd name="T6" fmla="*/ 448 w 815"/>
                <a:gd name="T7" fmla="*/ 625 h 633"/>
                <a:gd name="T8" fmla="*/ 462 w 815"/>
                <a:gd name="T9" fmla="*/ 631 h 633"/>
                <a:gd name="T10" fmla="*/ 477 w 815"/>
                <a:gd name="T11" fmla="*/ 633 h 633"/>
                <a:gd name="T12" fmla="*/ 495 w 815"/>
                <a:gd name="T13" fmla="*/ 630 h 633"/>
                <a:gd name="T14" fmla="*/ 512 w 815"/>
                <a:gd name="T15" fmla="*/ 621 h 633"/>
                <a:gd name="T16" fmla="*/ 787 w 815"/>
                <a:gd name="T17" fmla="*/ 350 h 633"/>
                <a:gd name="T18" fmla="*/ 798 w 815"/>
                <a:gd name="T19" fmla="*/ 335 h 633"/>
                <a:gd name="T20" fmla="*/ 807 w 815"/>
                <a:gd name="T21" fmla="*/ 319 h 633"/>
                <a:gd name="T22" fmla="*/ 812 w 815"/>
                <a:gd name="T23" fmla="*/ 301 h 633"/>
                <a:gd name="T24" fmla="*/ 815 w 815"/>
                <a:gd name="T25" fmla="*/ 282 h 633"/>
                <a:gd name="T26" fmla="*/ 814 w 815"/>
                <a:gd name="T27" fmla="*/ 261 h 633"/>
                <a:gd name="T28" fmla="*/ 810 w 815"/>
                <a:gd name="T29" fmla="*/ 242 h 633"/>
                <a:gd name="T30" fmla="*/ 801 w 815"/>
                <a:gd name="T31" fmla="*/ 222 h 633"/>
                <a:gd name="T32" fmla="*/ 787 w 815"/>
                <a:gd name="T33" fmla="*/ 203 h 633"/>
                <a:gd name="T34" fmla="*/ 579 w 815"/>
                <a:gd name="T35" fmla="*/ 319 h 633"/>
                <a:gd name="T36" fmla="*/ 226 w 815"/>
                <a:gd name="T37" fmla="*/ 6 h 633"/>
                <a:gd name="T38" fmla="*/ 16 w 815"/>
                <a:gd name="T39" fmla="*/ 222 h 633"/>
                <a:gd name="T40" fmla="*/ 7 w 815"/>
                <a:gd name="T41" fmla="*/ 242 h 633"/>
                <a:gd name="T42" fmla="*/ 1 w 815"/>
                <a:gd name="T43" fmla="*/ 261 h 633"/>
                <a:gd name="T44" fmla="*/ 0 w 815"/>
                <a:gd name="T45" fmla="*/ 280 h 633"/>
                <a:gd name="T46" fmla="*/ 2 w 815"/>
                <a:gd name="T47" fmla="*/ 299 h 633"/>
                <a:gd name="T48" fmla="*/ 9 w 815"/>
                <a:gd name="T49" fmla="*/ 316 h 633"/>
                <a:gd name="T50" fmla="*/ 17 w 815"/>
                <a:gd name="T51" fmla="*/ 334 h 633"/>
                <a:gd name="T52" fmla="*/ 29 w 815"/>
                <a:gd name="T53" fmla="*/ 349 h 633"/>
                <a:gd name="T54" fmla="*/ 288 w 815"/>
                <a:gd name="T55" fmla="*/ 606 h 633"/>
                <a:gd name="T56" fmla="*/ 304 w 815"/>
                <a:gd name="T57" fmla="*/ 618 h 633"/>
                <a:gd name="T58" fmla="*/ 320 w 815"/>
                <a:gd name="T59" fmla="*/ 625 h 633"/>
                <a:gd name="T60" fmla="*/ 336 w 815"/>
                <a:gd name="T61" fmla="*/ 630 h 633"/>
                <a:gd name="T62" fmla="*/ 353 w 815"/>
                <a:gd name="T63" fmla="*/ 631 h 633"/>
                <a:gd name="T64" fmla="*/ 369 w 815"/>
                <a:gd name="T65" fmla="*/ 626 h 633"/>
                <a:gd name="T66" fmla="*/ 385 w 815"/>
                <a:gd name="T67" fmla="*/ 618 h 633"/>
                <a:gd name="T68" fmla="*/ 399 w 815"/>
                <a:gd name="T69" fmla="*/ 605 h 633"/>
                <a:gd name="T70" fmla="*/ 410 w 815"/>
                <a:gd name="T71" fmla="*/ 586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5" h="633">
                  <a:moveTo>
                    <a:pt x="410" y="586"/>
                  </a:moveTo>
                  <a:lnTo>
                    <a:pt x="415" y="593"/>
                  </a:lnTo>
                  <a:lnTo>
                    <a:pt x="419" y="599"/>
                  </a:lnTo>
                  <a:lnTo>
                    <a:pt x="424" y="606"/>
                  </a:lnTo>
                  <a:lnTo>
                    <a:pt x="430" y="611"/>
                  </a:lnTo>
                  <a:lnTo>
                    <a:pt x="435" y="617"/>
                  </a:lnTo>
                  <a:lnTo>
                    <a:pt x="442" y="622"/>
                  </a:lnTo>
                  <a:lnTo>
                    <a:pt x="448" y="625"/>
                  </a:lnTo>
                  <a:lnTo>
                    <a:pt x="455" y="629"/>
                  </a:lnTo>
                  <a:lnTo>
                    <a:pt x="462" y="631"/>
                  </a:lnTo>
                  <a:lnTo>
                    <a:pt x="470" y="632"/>
                  </a:lnTo>
                  <a:lnTo>
                    <a:pt x="477" y="633"/>
                  </a:lnTo>
                  <a:lnTo>
                    <a:pt x="486" y="632"/>
                  </a:lnTo>
                  <a:lnTo>
                    <a:pt x="495" y="630"/>
                  </a:lnTo>
                  <a:lnTo>
                    <a:pt x="503" y="625"/>
                  </a:lnTo>
                  <a:lnTo>
                    <a:pt x="512" y="621"/>
                  </a:lnTo>
                  <a:lnTo>
                    <a:pt x="522" y="614"/>
                  </a:lnTo>
                  <a:lnTo>
                    <a:pt x="787" y="350"/>
                  </a:lnTo>
                  <a:lnTo>
                    <a:pt x="793" y="342"/>
                  </a:lnTo>
                  <a:lnTo>
                    <a:pt x="798" y="335"/>
                  </a:lnTo>
                  <a:lnTo>
                    <a:pt x="802" y="327"/>
                  </a:lnTo>
                  <a:lnTo>
                    <a:pt x="807" y="319"/>
                  </a:lnTo>
                  <a:lnTo>
                    <a:pt x="810" y="310"/>
                  </a:lnTo>
                  <a:lnTo>
                    <a:pt x="812" y="301"/>
                  </a:lnTo>
                  <a:lnTo>
                    <a:pt x="814" y="292"/>
                  </a:lnTo>
                  <a:lnTo>
                    <a:pt x="815" y="282"/>
                  </a:lnTo>
                  <a:lnTo>
                    <a:pt x="815" y="272"/>
                  </a:lnTo>
                  <a:lnTo>
                    <a:pt x="814" y="261"/>
                  </a:lnTo>
                  <a:lnTo>
                    <a:pt x="812" y="252"/>
                  </a:lnTo>
                  <a:lnTo>
                    <a:pt x="810" y="242"/>
                  </a:lnTo>
                  <a:lnTo>
                    <a:pt x="806" y="232"/>
                  </a:lnTo>
                  <a:lnTo>
                    <a:pt x="801" y="222"/>
                  </a:lnTo>
                  <a:lnTo>
                    <a:pt x="795" y="213"/>
                  </a:lnTo>
                  <a:lnTo>
                    <a:pt x="787" y="203"/>
                  </a:lnTo>
                  <a:lnTo>
                    <a:pt x="579" y="0"/>
                  </a:lnTo>
                  <a:lnTo>
                    <a:pt x="579" y="319"/>
                  </a:lnTo>
                  <a:lnTo>
                    <a:pt x="226" y="319"/>
                  </a:lnTo>
                  <a:lnTo>
                    <a:pt x="226" y="6"/>
                  </a:lnTo>
                  <a:lnTo>
                    <a:pt x="24" y="213"/>
                  </a:lnTo>
                  <a:lnTo>
                    <a:pt x="16" y="222"/>
                  </a:lnTo>
                  <a:lnTo>
                    <a:pt x="11" y="232"/>
                  </a:lnTo>
                  <a:lnTo>
                    <a:pt x="7" y="242"/>
                  </a:lnTo>
                  <a:lnTo>
                    <a:pt x="3" y="252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80"/>
                  </a:lnTo>
                  <a:lnTo>
                    <a:pt x="1" y="289"/>
                  </a:lnTo>
                  <a:lnTo>
                    <a:pt x="2" y="299"/>
                  </a:lnTo>
                  <a:lnTo>
                    <a:pt x="5" y="308"/>
                  </a:lnTo>
                  <a:lnTo>
                    <a:pt x="9" y="316"/>
                  </a:lnTo>
                  <a:lnTo>
                    <a:pt x="13" y="325"/>
                  </a:lnTo>
                  <a:lnTo>
                    <a:pt x="17" y="334"/>
                  </a:lnTo>
                  <a:lnTo>
                    <a:pt x="23" y="341"/>
                  </a:lnTo>
                  <a:lnTo>
                    <a:pt x="29" y="349"/>
                  </a:lnTo>
                  <a:lnTo>
                    <a:pt x="36" y="355"/>
                  </a:lnTo>
                  <a:lnTo>
                    <a:pt x="288" y="606"/>
                  </a:lnTo>
                  <a:lnTo>
                    <a:pt x="296" y="611"/>
                  </a:lnTo>
                  <a:lnTo>
                    <a:pt x="304" y="618"/>
                  </a:lnTo>
                  <a:lnTo>
                    <a:pt x="311" y="622"/>
                  </a:lnTo>
                  <a:lnTo>
                    <a:pt x="320" y="625"/>
                  </a:lnTo>
                  <a:lnTo>
                    <a:pt x="328" y="629"/>
                  </a:lnTo>
                  <a:lnTo>
                    <a:pt x="336" y="630"/>
                  </a:lnTo>
                  <a:lnTo>
                    <a:pt x="345" y="631"/>
                  </a:lnTo>
                  <a:lnTo>
                    <a:pt x="353" y="631"/>
                  </a:lnTo>
                  <a:lnTo>
                    <a:pt x="361" y="630"/>
                  </a:lnTo>
                  <a:lnTo>
                    <a:pt x="369" y="626"/>
                  </a:lnTo>
                  <a:lnTo>
                    <a:pt x="377" y="623"/>
                  </a:lnTo>
                  <a:lnTo>
                    <a:pt x="385" y="618"/>
                  </a:lnTo>
                  <a:lnTo>
                    <a:pt x="391" y="612"/>
                  </a:lnTo>
                  <a:lnTo>
                    <a:pt x="399" y="605"/>
                  </a:lnTo>
                  <a:lnTo>
                    <a:pt x="405" y="596"/>
                  </a:lnTo>
                  <a:lnTo>
                    <a:pt x="410" y="58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2947"/>
            <p:cNvSpPr>
              <a:spLocks/>
            </p:cNvSpPr>
            <p:nvPr/>
          </p:nvSpPr>
          <p:spPr bwMode="auto">
            <a:xfrm>
              <a:off x="6393988" y="2518342"/>
              <a:ext cx="354318" cy="455905"/>
            </a:xfrm>
            <a:custGeom>
              <a:avLst/>
              <a:gdLst>
                <a:gd name="T0" fmla="*/ 64 w 1146"/>
                <a:gd name="T1" fmla="*/ 95 h 1472"/>
                <a:gd name="T2" fmla="*/ 162 w 1146"/>
                <a:gd name="T3" fmla="*/ 240 h 1472"/>
                <a:gd name="T4" fmla="*/ 232 w 1146"/>
                <a:gd name="T5" fmla="*/ 335 h 1472"/>
                <a:gd name="T6" fmla="*/ 307 w 1146"/>
                <a:gd name="T7" fmla="*/ 428 h 1472"/>
                <a:gd name="T8" fmla="*/ 388 w 1146"/>
                <a:gd name="T9" fmla="*/ 518 h 1472"/>
                <a:gd name="T10" fmla="*/ 454 w 1146"/>
                <a:gd name="T11" fmla="*/ 585 h 1472"/>
                <a:gd name="T12" fmla="*/ 500 w 1146"/>
                <a:gd name="T13" fmla="*/ 629 h 1472"/>
                <a:gd name="T14" fmla="*/ 550 w 1146"/>
                <a:gd name="T15" fmla="*/ 671 h 1472"/>
                <a:gd name="T16" fmla="*/ 601 w 1146"/>
                <a:gd name="T17" fmla="*/ 712 h 1472"/>
                <a:gd name="T18" fmla="*/ 614 w 1146"/>
                <a:gd name="T19" fmla="*/ 710 h 1472"/>
                <a:gd name="T20" fmla="*/ 589 w 1146"/>
                <a:gd name="T21" fmla="*/ 665 h 1472"/>
                <a:gd name="T22" fmla="*/ 571 w 1146"/>
                <a:gd name="T23" fmla="*/ 621 h 1472"/>
                <a:gd name="T24" fmla="*/ 558 w 1146"/>
                <a:gd name="T25" fmla="*/ 577 h 1472"/>
                <a:gd name="T26" fmla="*/ 552 w 1146"/>
                <a:gd name="T27" fmla="*/ 534 h 1472"/>
                <a:gd name="T28" fmla="*/ 550 w 1146"/>
                <a:gd name="T29" fmla="*/ 490 h 1472"/>
                <a:gd name="T30" fmla="*/ 553 w 1146"/>
                <a:gd name="T31" fmla="*/ 447 h 1472"/>
                <a:gd name="T32" fmla="*/ 558 w 1146"/>
                <a:gd name="T33" fmla="*/ 404 h 1472"/>
                <a:gd name="T34" fmla="*/ 594 w 1146"/>
                <a:gd name="T35" fmla="*/ 408 h 1472"/>
                <a:gd name="T36" fmla="*/ 654 w 1146"/>
                <a:gd name="T37" fmla="*/ 460 h 1472"/>
                <a:gd name="T38" fmla="*/ 709 w 1146"/>
                <a:gd name="T39" fmla="*/ 514 h 1472"/>
                <a:gd name="T40" fmla="*/ 759 w 1146"/>
                <a:gd name="T41" fmla="*/ 572 h 1472"/>
                <a:gd name="T42" fmla="*/ 818 w 1146"/>
                <a:gd name="T43" fmla="*/ 619 h 1472"/>
                <a:gd name="T44" fmla="*/ 884 w 1146"/>
                <a:gd name="T45" fmla="*/ 655 h 1472"/>
                <a:gd name="T46" fmla="*/ 943 w 1146"/>
                <a:gd name="T47" fmla="*/ 694 h 1472"/>
                <a:gd name="T48" fmla="*/ 996 w 1146"/>
                <a:gd name="T49" fmla="*/ 739 h 1472"/>
                <a:gd name="T50" fmla="*/ 1032 w 1146"/>
                <a:gd name="T51" fmla="*/ 777 h 1472"/>
                <a:gd name="T52" fmla="*/ 1053 w 1146"/>
                <a:gd name="T53" fmla="*/ 802 h 1472"/>
                <a:gd name="T54" fmla="*/ 1074 w 1146"/>
                <a:gd name="T55" fmla="*/ 831 h 1472"/>
                <a:gd name="T56" fmla="*/ 1091 w 1146"/>
                <a:gd name="T57" fmla="*/ 860 h 1472"/>
                <a:gd name="T58" fmla="*/ 1107 w 1146"/>
                <a:gd name="T59" fmla="*/ 890 h 1472"/>
                <a:gd name="T60" fmla="*/ 1121 w 1146"/>
                <a:gd name="T61" fmla="*/ 922 h 1472"/>
                <a:gd name="T62" fmla="*/ 1133 w 1146"/>
                <a:gd name="T63" fmla="*/ 956 h 1472"/>
                <a:gd name="T64" fmla="*/ 1143 w 1146"/>
                <a:gd name="T65" fmla="*/ 991 h 1472"/>
                <a:gd name="T66" fmla="*/ 1146 w 1146"/>
                <a:gd name="T67" fmla="*/ 1472 h 1472"/>
                <a:gd name="T68" fmla="*/ 661 w 1146"/>
                <a:gd name="T69" fmla="*/ 1430 h 1472"/>
                <a:gd name="T70" fmla="*/ 654 w 1146"/>
                <a:gd name="T71" fmla="*/ 1354 h 1472"/>
                <a:gd name="T72" fmla="*/ 631 w 1146"/>
                <a:gd name="T73" fmla="*/ 1291 h 1472"/>
                <a:gd name="T74" fmla="*/ 597 w 1146"/>
                <a:gd name="T75" fmla="*/ 1233 h 1472"/>
                <a:gd name="T76" fmla="*/ 553 w 1146"/>
                <a:gd name="T77" fmla="*/ 1183 h 1472"/>
                <a:gd name="T78" fmla="*/ 500 w 1146"/>
                <a:gd name="T79" fmla="*/ 1133 h 1472"/>
                <a:gd name="T80" fmla="*/ 443 w 1146"/>
                <a:gd name="T81" fmla="*/ 1082 h 1472"/>
                <a:gd name="T82" fmla="*/ 380 w 1146"/>
                <a:gd name="T83" fmla="*/ 1028 h 1472"/>
                <a:gd name="T84" fmla="*/ 318 w 1146"/>
                <a:gd name="T85" fmla="*/ 968 h 1472"/>
                <a:gd name="T86" fmla="*/ 254 w 1146"/>
                <a:gd name="T87" fmla="*/ 898 h 1472"/>
                <a:gd name="T88" fmla="*/ 193 w 1146"/>
                <a:gd name="T89" fmla="*/ 814 h 1472"/>
                <a:gd name="T90" fmla="*/ 138 w 1146"/>
                <a:gd name="T91" fmla="*/ 715 h 1472"/>
                <a:gd name="T92" fmla="*/ 89 w 1146"/>
                <a:gd name="T93" fmla="*/ 598 h 1472"/>
                <a:gd name="T94" fmla="*/ 49 w 1146"/>
                <a:gd name="T95" fmla="*/ 459 h 1472"/>
                <a:gd name="T96" fmla="*/ 20 w 1146"/>
                <a:gd name="T97" fmla="*/ 296 h 1472"/>
                <a:gd name="T98" fmla="*/ 2 w 1146"/>
                <a:gd name="T99" fmla="*/ 106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6" h="1472">
                  <a:moveTo>
                    <a:pt x="0" y="0"/>
                  </a:moveTo>
                  <a:lnTo>
                    <a:pt x="64" y="95"/>
                  </a:lnTo>
                  <a:lnTo>
                    <a:pt x="129" y="191"/>
                  </a:lnTo>
                  <a:lnTo>
                    <a:pt x="162" y="240"/>
                  </a:lnTo>
                  <a:lnTo>
                    <a:pt x="197" y="287"/>
                  </a:lnTo>
                  <a:lnTo>
                    <a:pt x="232" y="335"/>
                  </a:lnTo>
                  <a:lnTo>
                    <a:pt x="269" y="381"/>
                  </a:lnTo>
                  <a:lnTo>
                    <a:pt x="307" y="428"/>
                  </a:lnTo>
                  <a:lnTo>
                    <a:pt x="347" y="474"/>
                  </a:lnTo>
                  <a:lnTo>
                    <a:pt x="388" y="518"/>
                  </a:lnTo>
                  <a:lnTo>
                    <a:pt x="431" y="564"/>
                  </a:lnTo>
                  <a:lnTo>
                    <a:pt x="454" y="585"/>
                  </a:lnTo>
                  <a:lnTo>
                    <a:pt x="476" y="607"/>
                  </a:lnTo>
                  <a:lnTo>
                    <a:pt x="500" y="629"/>
                  </a:lnTo>
                  <a:lnTo>
                    <a:pt x="525" y="650"/>
                  </a:lnTo>
                  <a:lnTo>
                    <a:pt x="550" y="671"/>
                  </a:lnTo>
                  <a:lnTo>
                    <a:pt x="575" y="691"/>
                  </a:lnTo>
                  <a:lnTo>
                    <a:pt x="601" y="712"/>
                  </a:lnTo>
                  <a:lnTo>
                    <a:pt x="628" y="732"/>
                  </a:lnTo>
                  <a:lnTo>
                    <a:pt x="614" y="710"/>
                  </a:lnTo>
                  <a:lnTo>
                    <a:pt x="601" y="687"/>
                  </a:lnTo>
                  <a:lnTo>
                    <a:pt x="589" y="665"/>
                  </a:lnTo>
                  <a:lnTo>
                    <a:pt x="579" y="643"/>
                  </a:lnTo>
                  <a:lnTo>
                    <a:pt x="571" y="621"/>
                  </a:lnTo>
                  <a:lnTo>
                    <a:pt x="564" y="598"/>
                  </a:lnTo>
                  <a:lnTo>
                    <a:pt x="558" y="577"/>
                  </a:lnTo>
                  <a:lnTo>
                    <a:pt x="555" y="555"/>
                  </a:lnTo>
                  <a:lnTo>
                    <a:pt x="552" y="534"/>
                  </a:lnTo>
                  <a:lnTo>
                    <a:pt x="551" y="512"/>
                  </a:lnTo>
                  <a:lnTo>
                    <a:pt x="550" y="490"/>
                  </a:lnTo>
                  <a:lnTo>
                    <a:pt x="551" y="469"/>
                  </a:lnTo>
                  <a:lnTo>
                    <a:pt x="553" y="447"/>
                  </a:lnTo>
                  <a:lnTo>
                    <a:pt x="555" y="426"/>
                  </a:lnTo>
                  <a:lnTo>
                    <a:pt x="558" y="404"/>
                  </a:lnTo>
                  <a:lnTo>
                    <a:pt x="564" y="382"/>
                  </a:lnTo>
                  <a:lnTo>
                    <a:pt x="594" y="408"/>
                  </a:lnTo>
                  <a:lnTo>
                    <a:pt x="624" y="433"/>
                  </a:lnTo>
                  <a:lnTo>
                    <a:pt x="654" y="460"/>
                  </a:lnTo>
                  <a:lnTo>
                    <a:pt x="682" y="487"/>
                  </a:lnTo>
                  <a:lnTo>
                    <a:pt x="709" y="514"/>
                  </a:lnTo>
                  <a:lnTo>
                    <a:pt x="735" y="543"/>
                  </a:lnTo>
                  <a:lnTo>
                    <a:pt x="759" y="572"/>
                  </a:lnTo>
                  <a:lnTo>
                    <a:pt x="783" y="603"/>
                  </a:lnTo>
                  <a:lnTo>
                    <a:pt x="818" y="619"/>
                  </a:lnTo>
                  <a:lnTo>
                    <a:pt x="851" y="636"/>
                  </a:lnTo>
                  <a:lnTo>
                    <a:pt x="884" y="655"/>
                  </a:lnTo>
                  <a:lnTo>
                    <a:pt x="914" y="674"/>
                  </a:lnTo>
                  <a:lnTo>
                    <a:pt x="943" y="694"/>
                  </a:lnTo>
                  <a:lnTo>
                    <a:pt x="970" y="716"/>
                  </a:lnTo>
                  <a:lnTo>
                    <a:pt x="996" y="739"/>
                  </a:lnTo>
                  <a:lnTo>
                    <a:pt x="1021" y="764"/>
                  </a:lnTo>
                  <a:lnTo>
                    <a:pt x="1032" y="777"/>
                  </a:lnTo>
                  <a:lnTo>
                    <a:pt x="1043" y="790"/>
                  </a:lnTo>
                  <a:lnTo>
                    <a:pt x="1053" y="802"/>
                  </a:lnTo>
                  <a:lnTo>
                    <a:pt x="1064" y="817"/>
                  </a:lnTo>
                  <a:lnTo>
                    <a:pt x="1074" y="831"/>
                  </a:lnTo>
                  <a:lnTo>
                    <a:pt x="1082" y="845"/>
                  </a:lnTo>
                  <a:lnTo>
                    <a:pt x="1091" y="860"/>
                  </a:lnTo>
                  <a:lnTo>
                    <a:pt x="1100" y="875"/>
                  </a:lnTo>
                  <a:lnTo>
                    <a:pt x="1107" y="890"/>
                  </a:lnTo>
                  <a:lnTo>
                    <a:pt x="1115" y="906"/>
                  </a:lnTo>
                  <a:lnTo>
                    <a:pt x="1121" y="922"/>
                  </a:lnTo>
                  <a:lnTo>
                    <a:pt x="1127" y="940"/>
                  </a:lnTo>
                  <a:lnTo>
                    <a:pt x="1133" y="956"/>
                  </a:lnTo>
                  <a:lnTo>
                    <a:pt x="1137" y="974"/>
                  </a:lnTo>
                  <a:lnTo>
                    <a:pt x="1143" y="991"/>
                  </a:lnTo>
                  <a:lnTo>
                    <a:pt x="1146" y="1010"/>
                  </a:lnTo>
                  <a:lnTo>
                    <a:pt x="1146" y="1472"/>
                  </a:lnTo>
                  <a:lnTo>
                    <a:pt x="660" y="1472"/>
                  </a:lnTo>
                  <a:lnTo>
                    <a:pt x="661" y="1430"/>
                  </a:lnTo>
                  <a:lnTo>
                    <a:pt x="659" y="1391"/>
                  </a:lnTo>
                  <a:lnTo>
                    <a:pt x="654" y="1354"/>
                  </a:lnTo>
                  <a:lnTo>
                    <a:pt x="644" y="1321"/>
                  </a:lnTo>
                  <a:lnTo>
                    <a:pt x="631" y="1291"/>
                  </a:lnTo>
                  <a:lnTo>
                    <a:pt x="616" y="1261"/>
                  </a:lnTo>
                  <a:lnTo>
                    <a:pt x="597" y="1233"/>
                  </a:lnTo>
                  <a:lnTo>
                    <a:pt x="576" y="1207"/>
                  </a:lnTo>
                  <a:lnTo>
                    <a:pt x="553" y="1183"/>
                  </a:lnTo>
                  <a:lnTo>
                    <a:pt x="527" y="1158"/>
                  </a:lnTo>
                  <a:lnTo>
                    <a:pt x="500" y="1133"/>
                  </a:lnTo>
                  <a:lnTo>
                    <a:pt x="472" y="1108"/>
                  </a:lnTo>
                  <a:lnTo>
                    <a:pt x="443" y="1082"/>
                  </a:lnTo>
                  <a:lnTo>
                    <a:pt x="412" y="1056"/>
                  </a:lnTo>
                  <a:lnTo>
                    <a:pt x="380" y="1028"/>
                  </a:lnTo>
                  <a:lnTo>
                    <a:pt x="349" y="999"/>
                  </a:lnTo>
                  <a:lnTo>
                    <a:pt x="318" y="968"/>
                  </a:lnTo>
                  <a:lnTo>
                    <a:pt x="285" y="934"/>
                  </a:lnTo>
                  <a:lnTo>
                    <a:pt x="254" y="898"/>
                  </a:lnTo>
                  <a:lnTo>
                    <a:pt x="224" y="858"/>
                  </a:lnTo>
                  <a:lnTo>
                    <a:pt x="193" y="814"/>
                  </a:lnTo>
                  <a:lnTo>
                    <a:pt x="165" y="767"/>
                  </a:lnTo>
                  <a:lnTo>
                    <a:pt x="138" y="715"/>
                  </a:lnTo>
                  <a:lnTo>
                    <a:pt x="112" y="659"/>
                  </a:lnTo>
                  <a:lnTo>
                    <a:pt x="89" y="598"/>
                  </a:lnTo>
                  <a:lnTo>
                    <a:pt x="67" y="531"/>
                  </a:lnTo>
                  <a:lnTo>
                    <a:pt x="49" y="459"/>
                  </a:lnTo>
                  <a:lnTo>
                    <a:pt x="33" y="381"/>
                  </a:lnTo>
                  <a:lnTo>
                    <a:pt x="20" y="296"/>
                  </a:lnTo>
                  <a:lnTo>
                    <a:pt x="9" y="205"/>
                  </a:lnTo>
                  <a:lnTo>
                    <a:pt x="2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B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2948"/>
            <p:cNvSpPr>
              <a:spLocks/>
            </p:cNvSpPr>
            <p:nvPr/>
          </p:nvSpPr>
          <p:spPr bwMode="auto">
            <a:xfrm>
              <a:off x="6781755" y="2518342"/>
              <a:ext cx="354318" cy="455905"/>
            </a:xfrm>
            <a:custGeom>
              <a:avLst/>
              <a:gdLst>
                <a:gd name="T0" fmla="*/ 1082 w 1146"/>
                <a:gd name="T1" fmla="*/ 95 h 1472"/>
                <a:gd name="T2" fmla="*/ 984 w 1146"/>
                <a:gd name="T3" fmla="*/ 240 h 1472"/>
                <a:gd name="T4" fmla="*/ 914 w 1146"/>
                <a:gd name="T5" fmla="*/ 335 h 1472"/>
                <a:gd name="T6" fmla="*/ 839 w 1146"/>
                <a:gd name="T7" fmla="*/ 428 h 1472"/>
                <a:gd name="T8" fmla="*/ 758 w 1146"/>
                <a:gd name="T9" fmla="*/ 518 h 1472"/>
                <a:gd name="T10" fmla="*/ 692 w 1146"/>
                <a:gd name="T11" fmla="*/ 585 h 1472"/>
                <a:gd name="T12" fmla="*/ 646 w 1146"/>
                <a:gd name="T13" fmla="*/ 629 h 1472"/>
                <a:gd name="T14" fmla="*/ 597 w 1146"/>
                <a:gd name="T15" fmla="*/ 671 h 1472"/>
                <a:gd name="T16" fmla="*/ 545 w 1146"/>
                <a:gd name="T17" fmla="*/ 712 h 1472"/>
                <a:gd name="T18" fmla="*/ 532 w 1146"/>
                <a:gd name="T19" fmla="*/ 710 h 1472"/>
                <a:gd name="T20" fmla="*/ 557 w 1146"/>
                <a:gd name="T21" fmla="*/ 665 h 1472"/>
                <a:gd name="T22" fmla="*/ 576 w 1146"/>
                <a:gd name="T23" fmla="*/ 621 h 1472"/>
                <a:gd name="T24" fmla="*/ 588 w 1146"/>
                <a:gd name="T25" fmla="*/ 577 h 1472"/>
                <a:gd name="T26" fmla="*/ 594 w 1146"/>
                <a:gd name="T27" fmla="*/ 534 h 1472"/>
                <a:gd name="T28" fmla="*/ 596 w 1146"/>
                <a:gd name="T29" fmla="*/ 490 h 1472"/>
                <a:gd name="T30" fmla="*/ 594 w 1146"/>
                <a:gd name="T31" fmla="*/ 447 h 1472"/>
                <a:gd name="T32" fmla="*/ 588 w 1146"/>
                <a:gd name="T33" fmla="*/ 404 h 1472"/>
                <a:gd name="T34" fmla="*/ 552 w 1146"/>
                <a:gd name="T35" fmla="*/ 408 h 1472"/>
                <a:gd name="T36" fmla="*/ 492 w 1146"/>
                <a:gd name="T37" fmla="*/ 460 h 1472"/>
                <a:gd name="T38" fmla="*/ 437 w 1146"/>
                <a:gd name="T39" fmla="*/ 514 h 1472"/>
                <a:gd name="T40" fmla="*/ 387 w 1146"/>
                <a:gd name="T41" fmla="*/ 572 h 1472"/>
                <a:gd name="T42" fmla="*/ 328 w 1146"/>
                <a:gd name="T43" fmla="*/ 619 h 1472"/>
                <a:gd name="T44" fmla="*/ 264 w 1146"/>
                <a:gd name="T45" fmla="*/ 655 h 1472"/>
                <a:gd name="T46" fmla="*/ 203 w 1146"/>
                <a:gd name="T47" fmla="*/ 694 h 1472"/>
                <a:gd name="T48" fmla="*/ 150 w 1146"/>
                <a:gd name="T49" fmla="*/ 739 h 1472"/>
                <a:gd name="T50" fmla="*/ 114 w 1146"/>
                <a:gd name="T51" fmla="*/ 777 h 1472"/>
                <a:gd name="T52" fmla="*/ 93 w 1146"/>
                <a:gd name="T53" fmla="*/ 802 h 1472"/>
                <a:gd name="T54" fmla="*/ 73 w 1146"/>
                <a:gd name="T55" fmla="*/ 831 h 1472"/>
                <a:gd name="T56" fmla="*/ 55 w 1146"/>
                <a:gd name="T57" fmla="*/ 860 h 1472"/>
                <a:gd name="T58" fmla="*/ 39 w 1146"/>
                <a:gd name="T59" fmla="*/ 890 h 1472"/>
                <a:gd name="T60" fmla="*/ 25 w 1146"/>
                <a:gd name="T61" fmla="*/ 922 h 1472"/>
                <a:gd name="T62" fmla="*/ 14 w 1146"/>
                <a:gd name="T63" fmla="*/ 956 h 1472"/>
                <a:gd name="T64" fmla="*/ 4 w 1146"/>
                <a:gd name="T65" fmla="*/ 991 h 1472"/>
                <a:gd name="T66" fmla="*/ 0 w 1146"/>
                <a:gd name="T67" fmla="*/ 1472 h 1472"/>
                <a:gd name="T68" fmla="*/ 485 w 1146"/>
                <a:gd name="T69" fmla="*/ 1430 h 1472"/>
                <a:gd name="T70" fmla="*/ 492 w 1146"/>
                <a:gd name="T71" fmla="*/ 1354 h 1472"/>
                <a:gd name="T72" fmla="*/ 515 w 1146"/>
                <a:gd name="T73" fmla="*/ 1291 h 1472"/>
                <a:gd name="T74" fmla="*/ 550 w 1146"/>
                <a:gd name="T75" fmla="*/ 1233 h 1472"/>
                <a:gd name="T76" fmla="*/ 594 w 1146"/>
                <a:gd name="T77" fmla="*/ 1183 h 1472"/>
                <a:gd name="T78" fmla="*/ 646 w 1146"/>
                <a:gd name="T79" fmla="*/ 1133 h 1472"/>
                <a:gd name="T80" fmla="*/ 704 w 1146"/>
                <a:gd name="T81" fmla="*/ 1082 h 1472"/>
                <a:gd name="T82" fmla="*/ 766 w 1146"/>
                <a:gd name="T83" fmla="*/ 1028 h 1472"/>
                <a:gd name="T84" fmla="*/ 829 w 1146"/>
                <a:gd name="T85" fmla="*/ 968 h 1472"/>
                <a:gd name="T86" fmla="*/ 892 w 1146"/>
                <a:gd name="T87" fmla="*/ 898 h 1472"/>
                <a:gd name="T88" fmla="*/ 953 w 1146"/>
                <a:gd name="T89" fmla="*/ 814 h 1472"/>
                <a:gd name="T90" fmla="*/ 1009 w 1146"/>
                <a:gd name="T91" fmla="*/ 715 h 1472"/>
                <a:gd name="T92" fmla="*/ 1057 w 1146"/>
                <a:gd name="T93" fmla="*/ 598 h 1472"/>
                <a:gd name="T94" fmla="*/ 1097 w 1146"/>
                <a:gd name="T95" fmla="*/ 459 h 1472"/>
                <a:gd name="T96" fmla="*/ 1128 w 1146"/>
                <a:gd name="T97" fmla="*/ 296 h 1472"/>
                <a:gd name="T98" fmla="*/ 1144 w 1146"/>
                <a:gd name="T99" fmla="*/ 106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6" h="1472">
                  <a:moveTo>
                    <a:pt x="1146" y="0"/>
                  </a:moveTo>
                  <a:lnTo>
                    <a:pt x="1082" y="95"/>
                  </a:lnTo>
                  <a:lnTo>
                    <a:pt x="1017" y="191"/>
                  </a:lnTo>
                  <a:lnTo>
                    <a:pt x="984" y="240"/>
                  </a:lnTo>
                  <a:lnTo>
                    <a:pt x="949" y="287"/>
                  </a:lnTo>
                  <a:lnTo>
                    <a:pt x="914" y="335"/>
                  </a:lnTo>
                  <a:lnTo>
                    <a:pt x="877" y="381"/>
                  </a:lnTo>
                  <a:lnTo>
                    <a:pt x="839" y="428"/>
                  </a:lnTo>
                  <a:lnTo>
                    <a:pt x="800" y="474"/>
                  </a:lnTo>
                  <a:lnTo>
                    <a:pt x="758" y="518"/>
                  </a:lnTo>
                  <a:lnTo>
                    <a:pt x="715" y="564"/>
                  </a:lnTo>
                  <a:lnTo>
                    <a:pt x="692" y="585"/>
                  </a:lnTo>
                  <a:lnTo>
                    <a:pt x="670" y="607"/>
                  </a:lnTo>
                  <a:lnTo>
                    <a:pt x="646" y="629"/>
                  </a:lnTo>
                  <a:lnTo>
                    <a:pt x="622" y="650"/>
                  </a:lnTo>
                  <a:lnTo>
                    <a:pt x="597" y="671"/>
                  </a:lnTo>
                  <a:lnTo>
                    <a:pt x="571" y="691"/>
                  </a:lnTo>
                  <a:lnTo>
                    <a:pt x="545" y="712"/>
                  </a:lnTo>
                  <a:lnTo>
                    <a:pt x="518" y="732"/>
                  </a:lnTo>
                  <a:lnTo>
                    <a:pt x="532" y="710"/>
                  </a:lnTo>
                  <a:lnTo>
                    <a:pt x="545" y="687"/>
                  </a:lnTo>
                  <a:lnTo>
                    <a:pt x="557" y="665"/>
                  </a:lnTo>
                  <a:lnTo>
                    <a:pt x="567" y="643"/>
                  </a:lnTo>
                  <a:lnTo>
                    <a:pt x="576" y="621"/>
                  </a:lnTo>
                  <a:lnTo>
                    <a:pt x="582" y="598"/>
                  </a:lnTo>
                  <a:lnTo>
                    <a:pt x="588" y="577"/>
                  </a:lnTo>
                  <a:lnTo>
                    <a:pt x="592" y="555"/>
                  </a:lnTo>
                  <a:lnTo>
                    <a:pt x="594" y="534"/>
                  </a:lnTo>
                  <a:lnTo>
                    <a:pt x="596" y="512"/>
                  </a:lnTo>
                  <a:lnTo>
                    <a:pt x="596" y="490"/>
                  </a:lnTo>
                  <a:lnTo>
                    <a:pt x="595" y="469"/>
                  </a:lnTo>
                  <a:lnTo>
                    <a:pt x="594" y="447"/>
                  </a:lnTo>
                  <a:lnTo>
                    <a:pt x="591" y="426"/>
                  </a:lnTo>
                  <a:lnTo>
                    <a:pt x="588" y="404"/>
                  </a:lnTo>
                  <a:lnTo>
                    <a:pt x="583" y="382"/>
                  </a:lnTo>
                  <a:lnTo>
                    <a:pt x="552" y="408"/>
                  </a:lnTo>
                  <a:lnTo>
                    <a:pt x="522" y="433"/>
                  </a:lnTo>
                  <a:lnTo>
                    <a:pt x="492" y="460"/>
                  </a:lnTo>
                  <a:lnTo>
                    <a:pt x="464" y="487"/>
                  </a:lnTo>
                  <a:lnTo>
                    <a:pt x="437" y="514"/>
                  </a:lnTo>
                  <a:lnTo>
                    <a:pt x="411" y="543"/>
                  </a:lnTo>
                  <a:lnTo>
                    <a:pt x="387" y="572"/>
                  </a:lnTo>
                  <a:lnTo>
                    <a:pt x="363" y="603"/>
                  </a:lnTo>
                  <a:lnTo>
                    <a:pt x="328" y="619"/>
                  </a:lnTo>
                  <a:lnTo>
                    <a:pt x="295" y="636"/>
                  </a:lnTo>
                  <a:lnTo>
                    <a:pt x="264" y="655"/>
                  </a:lnTo>
                  <a:lnTo>
                    <a:pt x="232" y="674"/>
                  </a:lnTo>
                  <a:lnTo>
                    <a:pt x="203" y="694"/>
                  </a:lnTo>
                  <a:lnTo>
                    <a:pt x="176" y="716"/>
                  </a:lnTo>
                  <a:lnTo>
                    <a:pt x="150" y="739"/>
                  </a:lnTo>
                  <a:lnTo>
                    <a:pt x="125" y="764"/>
                  </a:lnTo>
                  <a:lnTo>
                    <a:pt x="114" y="777"/>
                  </a:lnTo>
                  <a:lnTo>
                    <a:pt x="104" y="790"/>
                  </a:lnTo>
                  <a:lnTo>
                    <a:pt x="93" y="802"/>
                  </a:lnTo>
                  <a:lnTo>
                    <a:pt x="82" y="817"/>
                  </a:lnTo>
                  <a:lnTo>
                    <a:pt x="73" y="831"/>
                  </a:lnTo>
                  <a:lnTo>
                    <a:pt x="64" y="845"/>
                  </a:lnTo>
                  <a:lnTo>
                    <a:pt x="55" y="860"/>
                  </a:lnTo>
                  <a:lnTo>
                    <a:pt x="46" y="875"/>
                  </a:lnTo>
                  <a:lnTo>
                    <a:pt x="39" y="890"/>
                  </a:lnTo>
                  <a:lnTo>
                    <a:pt x="32" y="906"/>
                  </a:lnTo>
                  <a:lnTo>
                    <a:pt x="25" y="922"/>
                  </a:lnTo>
                  <a:lnTo>
                    <a:pt x="19" y="940"/>
                  </a:lnTo>
                  <a:lnTo>
                    <a:pt x="14" y="956"/>
                  </a:lnTo>
                  <a:lnTo>
                    <a:pt x="9" y="974"/>
                  </a:lnTo>
                  <a:lnTo>
                    <a:pt x="4" y="991"/>
                  </a:lnTo>
                  <a:lnTo>
                    <a:pt x="0" y="1010"/>
                  </a:lnTo>
                  <a:lnTo>
                    <a:pt x="0" y="1472"/>
                  </a:lnTo>
                  <a:lnTo>
                    <a:pt x="487" y="1472"/>
                  </a:lnTo>
                  <a:lnTo>
                    <a:pt x="485" y="1430"/>
                  </a:lnTo>
                  <a:lnTo>
                    <a:pt x="487" y="1391"/>
                  </a:lnTo>
                  <a:lnTo>
                    <a:pt x="492" y="1354"/>
                  </a:lnTo>
                  <a:lnTo>
                    <a:pt x="502" y="1321"/>
                  </a:lnTo>
                  <a:lnTo>
                    <a:pt x="515" y="1291"/>
                  </a:lnTo>
                  <a:lnTo>
                    <a:pt x="530" y="1261"/>
                  </a:lnTo>
                  <a:lnTo>
                    <a:pt x="550" y="1233"/>
                  </a:lnTo>
                  <a:lnTo>
                    <a:pt x="570" y="1207"/>
                  </a:lnTo>
                  <a:lnTo>
                    <a:pt x="594" y="1183"/>
                  </a:lnTo>
                  <a:lnTo>
                    <a:pt x="619" y="1158"/>
                  </a:lnTo>
                  <a:lnTo>
                    <a:pt x="646" y="1133"/>
                  </a:lnTo>
                  <a:lnTo>
                    <a:pt x="674" y="1108"/>
                  </a:lnTo>
                  <a:lnTo>
                    <a:pt x="704" y="1082"/>
                  </a:lnTo>
                  <a:lnTo>
                    <a:pt x="734" y="1056"/>
                  </a:lnTo>
                  <a:lnTo>
                    <a:pt x="766" y="1028"/>
                  </a:lnTo>
                  <a:lnTo>
                    <a:pt x="797" y="999"/>
                  </a:lnTo>
                  <a:lnTo>
                    <a:pt x="829" y="968"/>
                  </a:lnTo>
                  <a:lnTo>
                    <a:pt x="861" y="934"/>
                  </a:lnTo>
                  <a:lnTo>
                    <a:pt x="892" y="898"/>
                  </a:lnTo>
                  <a:lnTo>
                    <a:pt x="922" y="858"/>
                  </a:lnTo>
                  <a:lnTo>
                    <a:pt x="953" y="814"/>
                  </a:lnTo>
                  <a:lnTo>
                    <a:pt x="982" y="767"/>
                  </a:lnTo>
                  <a:lnTo>
                    <a:pt x="1009" y="715"/>
                  </a:lnTo>
                  <a:lnTo>
                    <a:pt x="1034" y="659"/>
                  </a:lnTo>
                  <a:lnTo>
                    <a:pt x="1057" y="598"/>
                  </a:lnTo>
                  <a:lnTo>
                    <a:pt x="1079" y="531"/>
                  </a:lnTo>
                  <a:lnTo>
                    <a:pt x="1097" y="459"/>
                  </a:lnTo>
                  <a:lnTo>
                    <a:pt x="1113" y="381"/>
                  </a:lnTo>
                  <a:lnTo>
                    <a:pt x="1128" y="296"/>
                  </a:lnTo>
                  <a:lnTo>
                    <a:pt x="1137" y="205"/>
                  </a:lnTo>
                  <a:lnTo>
                    <a:pt x="1144" y="106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60B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5" name="组合 3374"/>
          <p:cNvGrpSpPr/>
          <p:nvPr/>
        </p:nvGrpSpPr>
        <p:grpSpPr>
          <a:xfrm>
            <a:off x="5662236" y="3362290"/>
            <a:ext cx="1143322" cy="1019410"/>
            <a:chOff x="9101187" y="1995663"/>
            <a:chExt cx="988621" cy="864733"/>
          </a:xfrm>
        </p:grpSpPr>
        <p:sp>
          <p:nvSpPr>
            <p:cNvPr id="3238" name="Freeform 2949"/>
            <p:cNvSpPr>
              <a:spLocks/>
            </p:cNvSpPr>
            <p:nvPr/>
          </p:nvSpPr>
          <p:spPr bwMode="auto">
            <a:xfrm>
              <a:off x="9181714" y="2156717"/>
              <a:ext cx="825089" cy="501743"/>
            </a:xfrm>
            <a:custGeom>
              <a:avLst/>
              <a:gdLst>
                <a:gd name="T0" fmla="*/ 1003 w 2666"/>
                <a:gd name="T1" fmla="*/ 0 h 1622"/>
                <a:gd name="T2" fmla="*/ 1001 w 2666"/>
                <a:gd name="T3" fmla="*/ 459 h 1622"/>
                <a:gd name="T4" fmla="*/ 484 w 2666"/>
                <a:gd name="T5" fmla="*/ 554 h 1622"/>
                <a:gd name="T6" fmla="*/ 590 w 2666"/>
                <a:gd name="T7" fmla="*/ 1339 h 1622"/>
                <a:gd name="T8" fmla="*/ 1063 w 2666"/>
                <a:gd name="T9" fmla="*/ 1246 h 1622"/>
                <a:gd name="T10" fmla="*/ 1087 w 2666"/>
                <a:gd name="T11" fmla="*/ 1268 h 1622"/>
                <a:gd name="T12" fmla="*/ 1113 w 2666"/>
                <a:gd name="T13" fmla="*/ 1309 h 1622"/>
                <a:gd name="T14" fmla="*/ 1140 w 2666"/>
                <a:gd name="T15" fmla="*/ 1346 h 1622"/>
                <a:gd name="T16" fmla="*/ 1169 w 2666"/>
                <a:gd name="T17" fmla="*/ 1377 h 1622"/>
                <a:gd name="T18" fmla="*/ 1193 w 2666"/>
                <a:gd name="T19" fmla="*/ 1395 h 1622"/>
                <a:gd name="T20" fmla="*/ 1209 w 2666"/>
                <a:gd name="T21" fmla="*/ 1405 h 1622"/>
                <a:gd name="T22" fmla="*/ 1226 w 2666"/>
                <a:gd name="T23" fmla="*/ 1412 h 1622"/>
                <a:gd name="T24" fmla="*/ 1245 w 2666"/>
                <a:gd name="T25" fmla="*/ 1417 h 1622"/>
                <a:gd name="T26" fmla="*/ 1263 w 2666"/>
                <a:gd name="T27" fmla="*/ 1418 h 1622"/>
                <a:gd name="T28" fmla="*/ 1284 w 2666"/>
                <a:gd name="T29" fmla="*/ 1417 h 1622"/>
                <a:gd name="T30" fmla="*/ 1304 w 2666"/>
                <a:gd name="T31" fmla="*/ 1413 h 1622"/>
                <a:gd name="T32" fmla="*/ 1326 w 2666"/>
                <a:gd name="T33" fmla="*/ 1405 h 1622"/>
                <a:gd name="T34" fmla="*/ 1347 w 2666"/>
                <a:gd name="T35" fmla="*/ 1404 h 1622"/>
                <a:gd name="T36" fmla="*/ 1366 w 2666"/>
                <a:gd name="T37" fmla="*/ 1410 h 1622"/>
                <a:gd name="T38" fmla="*/ 1384 w 2666"/>
                <a:gd name="T39" fmla="*/ 1415 h 1622"/>
                <a:gd name="T40" fmla="*/ 1401 w 2666"/>
                <a:gd name="T41" fmla="*/ 1416 h 1622"/>
                <a:gd name="T42" fmla="*/ 1420 w 2666"/>
                <a:gd name="T43" fmla="*/ 1416 h 1622"/>
                <a:gd name="T44" fmla="*/ 1436 w 2666"/>
                <a:gd name="T45" fmla="*/ 1413 h 1622"/>
                <a:gd name="T46" fmla="*/ 1453 w 2666"/>
                <a:gd name="T47" fmla="*/ 1406 h 1622"/>
                <a:gd name="T48" fmla="*/ 1469 w 2666"/>
                <a:gd name="T49" fmla="*/ 1399 h 1622"/>
                <a:gd name="T50" fmla="*/ 1492 w 2666"/>
                <a:gd name="T51" fmla="*/ 1382 h 1622"/>
                <a:gd name="T52" fmla="*/ 1521 w 2666"/>
                <a:gd name="T53" fmla="*/ 1354 h 1622"/>
                <a:gd name="T54" fmla="*/ 1549 w 2666"/>
                <a:gd name="T55" fmla="*/ 1317 h 1622"/>
                <a:gd name="T56" fmla="*/ 1574 w 2666"/>
                <a:gd name="T57" fmla="*/ 1272 h 1622"/>
                <a:gd name="T58" fmla="*/ 1598 w 2666"/>
                <a:gd name="T59" fmla="*/ 1246 h 1622"/>
                <a:gd name="T60" fmla="*/ 2075 w 2666"/>
                <a:gd name="T61" fmla="*/ 1337 h 1622"/>
                <a:gd name="T62" fmla="*/ 2200 w 2666"/>
                <a:gd name="T63" fmla="*/ 551 h 1622"/>
                <a:gd name="T64" fmla="*/ 1676 w 2666"/>
                <a:gd name="T65" fmla="*/ 451 h 1622"/>
                <a:gd name="T66" fmla="*/ 1671 w 2666"/>
                <a:gd name="T67" fmla="*/ 0 h 1622"/>
                <a:gd name="T68" fmla="*/ 2666 w 2666"/>
                <a:gd name="T69" fmla="*/ 513 h 1622"/>
                <a:gd name="T70" fmla="*/ 2430 w 2666"/>
                <a:gd name="T71" fmla="*/ 576 h 1622"/>
                <a:gd name="T72" fmla="*/ 234 w 2666"/>
                <a:gd name="T73" fmla="*/ 1622 h 1622"/>
                <a:gd name="T74" fmla="*/ 4 w 2666"/>
                <a:gd name="T75" fmla="*/ 577 h 1622"/>
                <a:gd name="T76" fmla="*/ 532 w 2666"/>
                <a:gd name="T77" fmla="*/ 0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66" h="1622">
                  <a:moveTo>
                    <a:pt x="532" y="0"/>
                  </a:moveTo>
                  <a:lnTo>
                    <a:pt x="1003" y="0"/>
                  </a:lnTo>
                  <a:lnTo>
                    <a:pt x="1204" y="198"/>
                  </a:lnTo>
                  <a:lnTo>
                    <a:pt x="1001" y="459"/>
                  </a:lnTo>
                  <a:lnTo>
                    <a:pt x="799" y="268"/>
                  </a:lnTo>
                  <a:lnTo>
                    <a:pt x="484" y="554"/>
                  </a:lnTo>
                  <a:lnTo>
                    <a:pt x="583" y="554"/>
                  </a:lnTo>
                  <a:lnTo>
                    <a:pt x="590" y="1339"/>
                  </a:lnTo>
                  <a:lnTo>
                    <a:pt x="1061" y="1338"/>
                  </a:lnTo>
                  <a:lnTo>
                    <a:pt x="1063" y="1246"/>
                  </a:lnTo>
                  <a:lnTo>
                    <a:pt x="1075" y="1246"/>
                  </a:lnTo>
                  <a:lnTo>
                    <a:pt x="1087" y="1268"/>
                  </a:lnTo>
                  <a:lnTo>
                    <a:pt x="1100" y="1288"/>
                  </a:lnTo>
                  <a:lnTo>
                    <a:pt x="1113" y="1309"/>
                  </a:lnTo>
                  <a:lnTo>
                    <a:pt x="1126" y="1328"/>
                  </a:lnTo>
                  <a:lnTo>
                    <a:pt x="1140" y="1346"/>
                  </a:lnTo>
                  <a:lnTo>
                    <a:pt x="1154" y="1362"/>
                  </a:lnTo>
                  <a:lnTo>
                    <a:pt x="1169" y="1377"/>
                  </a:lnTo>
                  <a:lnTo>
                    <a:pt x="1184" y="1390"/>
                  </a:lnTo>
                  <a:lnTo>
                    <a:pt x="1193" y="1395"/>
                  </a:lnTo>
                  <a:lnTo>
                    <a:pt x="1200" y="1401"/>
                  </a:lnTo>
                  <a:lnTo>
                    <a:pt x="1209" y="1405"/>
                  </a:lnTo>
                  <a:lnTo>
                    <a:pt x="1218" y="1408"/>
                  </a:lnTo>
                  <a:lnTo>
                    <a:pt x="1226" y="1412"/>
                  </a:lnTo>
                  <a:lnTo>
                    <a:pt x="1235" y="1415"/>
                  </a:lnTo>
                  <a:lnTo>
                    <a:pt x="1245" y="1417"/>
                  </a:lnTo>
                  <a:lnTo>
                    <a:pt x="1253" y="1418"/>
                  </a:lnTo>
                  <a:lnTo>
                    <a:pt x="1263" y="1418"/>
                  </a:lnTo>
                  <a:lnTo>
                    <a:pt x="1273" y="1418"/>
                  </a:lnTo>
                  <a:lnTo>
                    <a:pt x="1284" y="1417"/>
                  </a:lnTo>
                  <a:lnTo>
                    <a:pt x="1293" y="1416"/>
                  </a:lnTo>
                  <a:lnTo>
                    <a:pt x="1304" y="1413"/>
                  </a:lnTo>
                  <a:lnTo>
                    <a:pt x="1315" y="1409"/>
                  </a:lnTo>
                  <a:lnTo>
                    <a:pt x="1326" y="1405"/>
                  </a:lnTo>
                  <a:lnTo>
                    <a:pt x="1338" y="1400"/>
                  </a:lnTo>
                  <a:lnTo>
                    <a:pt x="1347" y="1404"/>
                  </a:lnTo>
                  <a:lnTo>
                    <a:pt x="1356" y="1408"/>
                  </a:lnTo>
                  <a:lnTo>
                    <a:pt x="1366" y="1410"/>
                  </a:lnTo>
                  <a:lnTo>
                    <a:pt x="1374" y="1413"/>
                  </a:lnTo>
                  <a:lnTo>
                    <a:pt x="1384" y="1415"/>
                  </a:lnTo>
                  <a:lnTo>
                    <a:pt x="1393" y="1416"/>
                  </a:lnTo>
                  <a:lnTo>
                    <a:pt x="1401" y="1416"/>
                  </a:lnTo>
                  <a:lnTo>
                    <a:pt x="1411" y="1416"/>
                  </a:lnTo>
                  <a:lnTo>
                    <a:pt x="1420" y="1416"/>
                  </a:lnTo>
                  <a:lnTo>
                    <a:pt x="1428" y="1414"/>
                  </a:lnTo>
                  <a:lnTo>
                    <a:pt x="1436" y="1413"/>
                  </a:lnTo>
                  <a:lnTo>
                    <a:pt x="1444" y="1409"/>
                  </a:lnTo>
                  <a:lnTo>
                    <a:pt x="1453" y="1406"/>
                  </a:lnTo>
                  <a:lnTo>
                    <a:pt x="1461" y="1403"/>
                  </a:lnTo>
                  <a:lnTo>
                    <a:pt x="1469" y="1399"/>
                  </a:lnTo>
                  <a:lnTo>
                    <a:pt x="1477" y="1394"/>
                  </a:lnTo>
                  <a:lnTo>
                    <a:pt x="1492" y="1382"/>
                  </a:lnTo>
                  <a:lnTo>
                    <a:pt x="1507" y="1369"/>
                  </a:lnTo>
                  <a:lnTo>
                    <a:pt x="1521" y="1354"/>
                  </a:lnTo>
                  <a:lnTo>
                    <a:pt x="1535" y="1337"/>
                  </a:lnTo>
                  <a:lnTo>
                    <a:pt x="1549" y="1317"/>
                  </a:lnTo>
                  <a:lnTo>
                    <a:pt x="1561" y="1295"/>
                  </a:lnTo>
                  <a:lnTo>
                    <a:pt x="1574" y="1272"/>
                  </a:lnTo>
                  <a:lnTo>
                    <a:pt x="1586" y="1246"/>
                  </a:lnTo>
                  <a:lnTo>
                    <a:pt x="1598" y="1246"/>
                  </a:lnTo>
                  <a:lnTo>
                    <a:pt x="1597" y="1339"/>
                  </a:lnTo>
                  <a:lnTo>
                    <a:pt x="2075" y="1337"/>
                  </a:lnTo>
                  <a:lnTo>
                    <a:pt x="2075" y="551"/>
                  </a:lnTo>
                  <a:lnTo>
                    <a:pt x="2200" y="551"/>
                  </a:lnTo>
                  <a:lnTo>
                    <a:pt x="1886" y="247"/>
                  </a:lnTo>
                  <a:lnTo>
                    <a:pt x="1676" y="451"/>
                  </a:lnTo>
                  <a:lnTo>
                    <a:pt x="1462" y="193"/>
                  </a:lnTo>
                  <a:lnTo>
                    <a:pt x="1671" y="0"/>
                  </a:lnTo>
                  <a:lnTo>
                    <a:pt x="2158" y="0"/>
                  </a:lnTo>
                  <a:lnTo>
                    <a:pt x="2666" y="513"/>
                  </a:lnTo>
                  <a:lnTo>
                    <a:pt x="2665" y="575"/>
                  </a:lnTo>
                  <a:lnTo>
                    <a:pt x="2430" y="576"/>
                  </a:lnTo>
                  <a:lnTo>
                    <a:pt x="2430" y="1622"/>
                  </a:lnTo>
                  <a:lnTo>
                    <a:pt x="234" y="1622"/>
                  </a:lnTo>
                  <a:lnTo>
                    <a:pt x="234" y="578"/>
                  </a:lnTo>
                  <a:lnTo>
                    <a:pt x="4" y="577"/>
                  </a:lnTo>
                  <a:lnTo>
                    <a:pt x="0" y="528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2950"/>
            <p:cNvSpPr>
              <a:spLocks/>
            </p:cNvSpPr>
            <p:nvPr/>
          </p:nvSpPr>
          <p:spPr bwMode="auto">
            <a:xfrm>
              <a:off x="9529837" y="2244677"/>
              <a:ext cx="136276" cy="122648"/>
            </a:xfrm>
            <a:custGeom>
              <a:avLst/>
              <a:gdLst>
                <a:gd name="T0" fmla="*/ 0 w 437"/>
                <a:gd name="T1" fmla="*/ 179 h 399"/>
                <a:gd name="T2" fmla="*/ 162 w 437"/>
                <a:gd name="T3" fmla="*/ 1 h 399"/>
                <a:gd name="T4" fmla="*/ 164 w 437"/>
                <a:gd name="T5" fmla="*/ 1 h 399"/>
                <a:gd name="T6" fmla="*/ 166 w 437"/>
                <a:gd name="T7" fmla="*/ 0 h 399"/>
                <a:gd name="T8" fmla="*/ 167 w 437"/>
                <a:gd name="T9" fmla="*/ 1 h 399"/>
                <a:gd name="T10" fmla="*/ 169 w 437"/>
                <a:gd name="T11" fmla="*/ 2 h 399"/>
                <a:gd name="T12" fmla="*/ 172 w 437"/>
                <a:gd name="T13" fmla="*/ 5 h 399"/>
                <a:gd name="T14" fmla="*/ 173 w 437"/>
                <a:gd name="T15" fmla="*/ 10 h 399"/>
                <a:gd name="T16" fmla="*/ 179 w 437"/>
                <a:gd name="T17" fmla="*/ 24 h 399"/>
                <a:gd name="T18" fmla="*/ 185 w 437"/>
                <a:gd name="T19" fmla="*/ 36 h 399"/>
                <a:gd name="T20" fmla="*/ 191 w 437"/>
                <a:gd name="T21" fmla="*/ 45 h 399"/>
                <a:gd name="T22" fmla="*/ 199 w 437"/>
                <a:gd name="T23" fmla="*/ 54 h 399"/>
                <a:gd name="T24" fmla="*/ 205 w 437"/>
                <a:gd name="T25" fmla="*/ 61 h 399"/>
                <a:gd name="T26" fmla="*/ 213 w 437"/>
                <a:gd name="T27" fmla="*/ 66 h 399"/>
                <a:gd name="T28" fmla="*/ 220 w 437"/>
                <a:gd name="T29" fmla="*/ 69 h 399"/>
                <a:gd name="T30" fmla="*/ 228 w 437"/>
                <a:gd name="T31" fmla="*/ 70 h 399"/>
                <a:gd name="T32" fmla="*/ 234 w 437"/>
                <a:gd name="T33" fmla="*/ 69 h 399"/>
                <a:gd name="T34" fmla="*/ 242 w 437"/>
                <a:gd name="T35" fmla="*/ 67 h 399"/>
                <a:gd name="T36" fmla="*/ 248 w 437"/>
                <a:gd name="T37" fmla="*/ 63 h 399"/>
                <a:gd name="T38" fmla="*/ 256 w 437"/>
                <a:gd name="T39" fmla="*/ 56 h 399"/>
                <a:gd name="T40" fmla="*/ 261 w 437"/>
                <a:gd name="T41" fmla="*/ 48 h 399"/>
                <a:gd name="T42" fmla="*/ 268 w 437"/>
                <a:gd name="T43" fmla="*/ 38 h 399"/>
                <a:gd name="T44" fmla="*/ 273 w 437"/>
                <a:gd name="T45" fmla="*/ 26 h 399"/>
                <a:gd name="T46" fmla="*/ 278 w 437"/>
                <a:gd name="T47" fmla="*/ 11 h 399"/>
                <a:gd name="T48" fmla="*/ 278 w 437"/>
                <a:gd name="T49" fmla="*/ 8 h 399"/>
                <a:gd name="T50" fmla="*/ 281 w 437"/>
                <a:gd name="T51" fmla="*/ 3 h 399"/>
                <a:gd name="T52" fmla="*/ 283 w 437"/>
                <a:gd name="T53" fmla="*/ 1 h 399"/>
                <a:gd name="T54" fmla="*/ 285 w 437"/>
                <a:gd name="T55" fmla="*/ 0 h 399"/>
                <a:gd name="T56" fmla="*/ 287 w 437"/>
                <a:gd name="T57" fmla="*/ 0 h 399"/>
                <a:gd name="T58" fmla="*/ 291 w 437"/>
                <a:gd name="T59" fmla="*/ 1 h 399"/>
                <a:gd name="T60" fmla="*/ 437 w 437"/>
                <a:gd name="T61" fmla="*/ 179 h 399"/>
                <a:gd name="T62" fmla="*/ 218 w 437"/>
                <a:gd name="T63" fmla="*/ 399 h 399"/>
                <a:gd name="T64" fmla="*/ 0 w 437"/>
                <a:gd name="T65" fmla="*/ 17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7" h="399">
                  <a:moveTo>
                    <a:pt x="0" y="179"/>
                  </a:moveTo>
                  <a:lnTo>
                    <a:pt x="162" y="1"/>
                  </a:lnTo>
                  <a:lnTo>
                    <a:pt x="164" y="1"/>
                  </a:lnTo>
                  <a:lnTo>
                    <a:pt x="166" y="0"/>
                  </a:lnTo>
                  <a:lnTo>
                    <a:pt x="167" y="1"/>
                  </a:lnTo>
                  <a:lnTo>
                    <a:pt x="169" y="2"/>
                  </a:lnTo>
                  <a:lnTo>
                    <a:pt x="172" y="5"/>
                  </a:lnTo>
                  <a:lnTo>
                    <a:pt x="173" y="10"/>
                  </a:lnTo>
                  <a:lnTo>
                    <a:pt x="179" y="24"/>
                  </a:lnTo>
                  <a:lnTo>
                    <a:pt x="185" y="36"/>
                  </a:lnTo>
                  <a:lnTo>
                    <a:pt x="191" y="45"/>
                  </a:lnTo>
                  <a:lnTo>
                    <a:pt x="199" y="54"/>
                  </a:lnTo>
                  <a:lnTo>
                    <a:pt x="205" y="61"/>
                  </a:lnTo>
                  <a:lnTo>
                    <a:pt x="213" y="66"/>
                  </a:lnTo>
                  <a:lnTo>
                    <a:pt x="220" y="69"/>
                  </a:lnTo>
                  <a:lnTo>
                    <a:pt x="228" y="70"/>
                  </a:lnTo>
                  <a:lnTo>
                    <a:pt x="234" y="69"/>
                  </a:lnTo>
                  <a:lnTo>
                    <a:pt x="242" y="67"/>
                  </a:lnTo>
                  <a:lnTo>
                    <a:pt x="248" y="63"/>
                  </a:lnTo>
                  <a:lnTo>
                    <a:pt x="256" y="56"/>
                  </a:lnTo>
                  <a:lnTo>
                    <a:pt x="261" y="48"/>
                  </a:lnTo>
                  <a:lnTo>
                    <a:pt x="268" y="38"/>
                  </a:lnTo>
                  <a:lnTo>
                    <a:pt x="273" y="26"/>
                  </a:lnTo>
                  <a:lnTo>
                    <a:pt x="278" y="11"/>
                  </a:lnTo>
                  <a:lnTo>
                    <a:pt x="278" y="8"/>
                  </a:lnTo>
                  <a:lnTo>
                    <a:pt x="281" y="3"/>
                  </a:lnTo>
                  <a:lnTo>
                    <a:pt x="283" y="1"/>
                  </a:lnTo>
                  <a:lnTo>
                    <a:pt x="285" y="0"/>
                  </a:lnTo>
                  <a:lnTo>
                    <a:pt x="287" y="0"/>
                  </a:lnTo>
                  <a:lnTo>
                    <a:pt x="291" y="1"/>
                  </a:lnTo>
                  <a:lnTo>
                    <a:pt x="437" y="179"/>
                  </a:lnTo>
                  <a:lnTo>
                    <a:pt x="218" y="399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2951"/>
            <p:cNvSpPr>
              <a:spLocks/>
            </p:cNvSpPr>
            <p:nvPr/>
          </p:nvSpPr>
          <p:spPr bwMode="auto">
            <a:xfrm>
              <a:off x="9529837" y="2439180"/>
              <a:ext cx="136276" cy="123887"/>
            </a:xfrm>
            <a:custGeom>
              <a:avLst/>
              <a:gdLst>
                <a:gd name="T0" fmla="*/ 0 w 437"/>
                <a:gd name="T1" fmla="*/ 219 h 398"/>
                <a:gd name="T2" fmla="*/ 162 w 437"/>
                <a:gd name="T3" fmla="*/ 396 h 398"/>
                <a:gd name="T4" fmla="*/ 164 w 437"/>
                <a:gd name="T5" fmla="*/ 397 h 398"/>
                <a:gd name="T6" fmla="*/ 166 w 437"/>
                <a:gd name="T7" fmla="*/ 397 h 398"/>
                <a:gd name="T8" fmla="*/ 167 w 437"/>
                <a:gd name="T9" fmla="*/ 397 h 398"/>
                <a:gd name="T10" fmla="*/ 169 w 437"/>
                <a:gd name="T11" fmla="*/ 396 h 398"/>
                <a:gd name="T12" fmla="*/ 172 w 437"/>
                <a:gd name="T13" fmla="*/ 393 h 398"/>
                <a:gd name="T14" fmla="*/ 173 w 437"/>
                <a:gd name="T15" fmla="*/ 389 h 398"/>
                <a:gd name="T16" fmla="*/ 179 w 437"/>
                <a:gd name="T17" fmla="*/ 375 h 398"/>
                <a:gd name="T18" fmla="*/ 185 w 437"/>
                <a:gd name="T19" fmla="*/ 363 h 398"/>
                <a:gd name="T20" fmla="*/ 191 w 437"/>
                <a:gd name="T21" fmla="*/ 353 h 398"/>
                <a:gd name="T22" fmla="*/ 199 w 437"/>
                <a:gd name="T23" fmla="*/ 344 h 398"/>
                <a:gd name="T24" fmla="*/ 205 w 437"/>
                <a:gd name="T25" fmla="*/ 338 h 398"/>
                <a:gd name="T26" fmla="*/ 213 w 437"/>
                <a:gd name="T27" fmla="*/ 332 h 398"/>
                <a:gd name="T28" fmla="*/ 220 w 437"/>
                <a:gd name="T29" fmla="*/ 329 h 398"/>
                <a:gd name="T30" fmla="*/ 228 w 437"/>
                <a:gd name="T31" fmla="*/ 328 h 398"/>
                <a:gd name="T32" fmla="*/ 234 w 437"/>
                <a:gd name="T33" fmla="*/ 329 h 398"/>
                <a:gd name="T34" fmla="*/ 242 w 437"/>
                <a:gd name="T35" fmla="*/ 331 h 398"/>
                <a:gd name="T36" fmla="*/ 248 w 437"/>
                <a:gd name="T37" fmla="*/ 336 h 398"/>
                <a:gd name="T38" fmla="*/ 256 w 437"/>
                <a:gd name="T39" fmla="*/ 342 h 398"/>
                <a:gd name="T40" fmla="*/ 261 w 437"/>
                <a:gd name="T41" fmla="*/ 351 h 398"/>
                <a:gd name="T42" fmla="*/ 268 w 437"/>
                <a:gd name="T43" fmla="*/ 361 h 398"/>
                <a:gd name="T44" fmla="*/ 273 w 437"/>
                <a:gd name="T45" fmla="*/ 372 h 398"/>
                <a:gd name="T46" fmla="*/ 278 w 437"/>
                <a:gd name="T47" fmla="*/ 386 h 398"/>
                <a:gd name="T48" fmla="*/ 278 w 437"/>
                <a:gd name="T49" fmla="*/ 391 h 398"/>
                <a:gd name="T50" fmla="*/ 281 w 437"/>
                <a:gd name="T51" fmla="*/ 395 h 398"/>
                <a:gd name="T52" fmla="*/ 283 w 437"/>
                <a:gd name="T53" fmla="*/ 397 h 398"/>
                <a:gd name="T54" fmla="*/ 285 w 437"/>
                <a:gd name="T55" fmla="*/ 398 h 398"/>
                <a:gd name="T56" fmla="*/ 287 w 437"/>
                <a:gd name="T57" fmla="*/ 398 h 398"/>
                <a:gd name="T58" fmla="*/ 291 w 437"/>
                <a:gd name="T59" fmla="*/ 397 h 398"/>
                <a:gd name="T60" fmla="*/ 437 w 437"/>
                <a:gd name="T61" fmla="*/ 219 h 398"/>
                <a:gd name="T62" fmla="*/ 218 w 437"/>
                <a:gd name="T63" fmla="*/ 0 h 398"/>
                <a:gd name="T64" fmla="*/ 0 w 437"/>
                <a:gd name="T65" fmla="*/ 21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7" h="398">
                  <a:moveTo>
                    <a:pt x="0" y="219"/>
                  </a:moveTo>
                  <a:lnTo>
                    <a:pt x="162" y="396"/>
                  </a:lnTo>
                  <a:lnTo>
                    <a:pt x="164" y="397"/>
                  </a:lnTo>
                  <a:lnTo>
                    <a:pt x="166" y="397"/>
                  </a:lnTo>
                  <a:lnTo>
                    <a:pt x="167" y="397"/>
                  </a:lnTo>
                  <a:lnTo>
                    <a:pt x="169" y="396"/>
                  </a:lnTo>
                  <a:lnTo>
                    <a:pt x="172" y="393"/>
                  </a:lnTo>
                  <a:lnTo>
                    <a:pt x="173" y="389"/>
                  </a:lnTo>
                  <a:lnTo>
                    <a:pt x="179" y="375"/>
                  </a:lnTo>
                  <a:lnTo>
                    <a:pt x="185" y="363"/>
                  </a:lnTo>
                  <a:lnTo>
                    <a:pt x="191" y="353"/>
                  </a:lnTo>
                  <a:lnTo>
                    <a:pt x="199" y="344"/>
                  </a:lnTo>
                  <a:lnTo>
                    <a:pt x="205" y="338"/>
                  </a:lnTo>
                  <a:lnTo>
                    <a:pt x="213" y="332"/>
                  </a:lnTo>
                  <a:lnTo>
                    <a:pt x="220" y="329"/>
                  </a:lnTo>
                  <a:lnTo>
                    <a:pt x="228" y="328"/>
                  </a:lnTo>
                  <a:lnTo>
                    <a:pt x="234" y="329"/>
                  </a:lnTo>
                  <a:lnTo>
                    <a:pt x="242" y="331"/>
                  </a:lnTo>
                  <a:lnTo>
                    <a:pt x="248" y="336"/>
                  </a:lnTo>
                  <a:lnTo>
                    <a:pt x="256" y="342"/>
                  </a:lnTo>
                  <a:lnTo>
                    <a:pt x="261" y="351"/>
                  </a:lnTo>
                  <a:lnTo>
                    <a:pt x="268" y="361"/>
                  </a:lnTo>
                  <a:lnTo>
                    <a:pt x="273" y="372"/>
                  </a:lnTo>
                  <a:lnTo>
                    <a:pt x="278" y="386"/>
                  </a:lnTo>
                  <a:lnTo>
                    <a:pt x="278" y="391"/>
                  </a:lnTo>
                  <a:lnTo>
                    <a:pt x="281" y="395"/>
                  </a:lnTo>
                  <a:lnTo>
                    <a:pt x="283" y="397"/>
                  </a:lnTo>
                  <a:lnTo>
                    <a:pt x="285" y="398"/>
                  </a:lnTo>
                  <a:lnTo>
                    <a:pt x="287" y="398"/>
                  </a:lnTo>
                  <a:lnTo>
                    <a:pt x="291" y="397"/>
                  </a:lnTo>
                  <a:lnTo>
                    <a:pt x="437" y="219"/>
                  </a:lnTo>
                  <a:lnTo>
                    <a:pt x="218" y="0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2952"/>
            <p:cNvSpPr>
              <a:spLocks/>
            </p:cNvSpPr>
            <p:nvPr/>
          </p:nvSpPr>
          <p:spPr bwMode="auto">
            <a:xfrm>
              <a:off x="9633902" y="2333876"/>
              <a:ext cx="123887" cy="135037"/>
            </a:xfrm>
            <a:custGeom>
              <a:avLst/>
              <a:gdLst>
                <a:gd name="T0" fmla="*/ 219 w 398"/>
                <a:gd name="T1" fmla="*/ 438 h 438"/>
                <a:gd name="T2" fmla="*/ 397 w 398"/>
                <a:gd name="T3" fmla="*/ 276 h 438"/>
                <a:gd name="T4" fmla="*/ 397 w 398"/>
                <a:gd name="T5" fmla="*/ 274 h 438"/>
                <a:gd name="T6" fmla="*/ 398 w 398"/>
                <a:gd name="T7" fmla="*/ 272 h 438"/>
                <a:gd name="T8" fmla="*/ 397 w 398"/>
                <a:gd name="T9" fmla="*/ 270 h 438"/>
                <a:gd name="T10" fmla="*/ 396 w 398"/>
                <a:gd name="T11" fmla="*/ 268 h 438"/>
                <a:gd name="T12" fmla="*/ 393 w 398"/>
                <a:gd name="T13" fmla="*/ 266 h 438"/>
                <a:gd name="T14" fmla="*/ 388 w 398"/>
                <a:gd name="T15" fmla="*/ 265 h 438"/>
                <a:gd name="T16" fmla="*/ 374 w 398"/>
                <a:gd name="T17" fmla="*/ 259 h 438"/>
                <a:gd name="T18" fmla="*/ 363 w 398"/>
                <a:gd name="T19" fmla="*/ 253 h 438"/>
                <a:gd name="T20" fmla="*/ 353 w 398"/>
                <a:gd name="T21" fmla="*/ 246 h 438"/>
                <a:gd name="T22" fmla="*/ 344 w 398"/>
                <a:gd name="T23" fmla="*/ 239 h 438"/>
                <a:gd name="T24" fmla="*/ 338 w 398"/>
                <a:gd name="T25" fmla="*/ 233 h 438"/>
                <a:gd name="T26" fmla="*/ 332 w 398"/>
                <a:gd name="T27" fmla="*/ 225 h 438"/>
                <a:gd name="T28" fmla="*/ 329 w 398"/>
                <a:gd name="T29" fmla="*/ 218 h 438"/>
                <a:gd name="T30" fmla="*/ 328 w 398"/>
                <a:gd name="T31" fmla="*/ 210 h 438"/>
                <a:gd name="T32" fmla="*/ 329 w 398"/>
                <a:gd name="T33" fmla="*/ 204 h 438"/>
                <a:gd name="T34" fmla="*/ 331 w 398"/>
                <a:gd name="T35" fmla="*/ 196 h 438"/>
                <a:gd name="T36" fmla="*/ 336 w 398"/>
                <a:gd name="T37" fmla="*/ 189 h 438"/>
                <a:gd name="T38" fmla="*/ 342 w 398"/>
                <a:gd name="T39" fmla="*/ 182 h 438"/>
                <a:gd name="T40" fmla="*/ 351 w 398"/>
                <a:gd name="T41" fmla="*/ 177 h 438"/>
                <a:gd name="T42" fmla="*/ 360 w 398"/>
                <a:gd name="T43" fmla="*/ 170 h 438"/>
                <a:gd name="T44" fmla="*/ 373 w 398"/>
                <a:gd name="T45" fmla="*/ 165 h 438"/>
                <a:gd name="T46" fmla="*/ 387 w 398"/>
                <a:gd name="T47" fmla="*/ 159 h 438"/>
                <a:gd name="T48" fmla="*/ 391 w 398"/>
                <a:gd name="T49" fmla="*/ 159 h 438"/>
                <a:gd name="T50" fmla="*/ 395 w 398"/>
                <a:gd name="T51" fmla="*/ 157 h 438"/>
                <a:gd name="T52" fmla="*/ 397 w 398"/>
                <a:gd name="T53" fmla="*/ 155 h 438"/>
                <a:gd name="T54" fmla="*/ 398 w 398"/>
                <a:gd name="T55" fmla="*/ 153 h 438"/>
                <a:gd name="T56" fmla="*/ 398 w 398"/>
                <a:gd name="T57" fmla="*/ 150 h 438"/>
                <a:gd name="T58" fmla="*/ 397 w 398"/>
                <a:gd name="T59" fmla="*/ 146 h 438"/>
                <a:gd name="T60" fmla="*/ 219 w 398"/>
                <a:gd name="T61" fmla="*/ 0 h 438"/>
                <a:gd name="T62" fmla="*/ 0 w 398"/>
                <a:gd name="T63" fmla="*/ 220 h 438"/>
                <a:gd name="T64" fmla="*/ 219 w 398"/>
                <a:gd name="T65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8" h="438">
                  <a:moveTo>
                    <a:pt x="219" y="438"/>
                  </a:moveTo>
                  <a:lnTo>
                    <a:pt x="397" y="276"/>
                  </a:lnTo>
                  <a:lnTo>
                    <a:pt x="397" y="274"/>
                  </a:lnTo>
                  <a:lnTo>
                    <a:pt x="398" y="272"/>
                  </a:lnTo>
                  <a:lnTo>
                    <a:pt x="397" y="270"/>
                  </a:lnTo>
                  <a:lnTo>
                    <a:pt x="396" y="268"/>
                  </a:lnTo>
                  <a:lnTo>
                    <a:pt x="393" y="266"/>
                  </a:lnTo>
                  <a:lnTo>
                    <a:pt x="388" y="265"/>
                  </a:lnTo>
                  <a:lnTo>
                    <a:pt x="374" y="259"/>
                  </a:lnTo>
                  <a:lnTo>
                    <a:pt x="363" y="253"/>
                  </a:lnTo>
                  <a:lnTo>
                    <a:pt x="353" y="246"/>
                  </a:lnTo>
                  <a:lnTo>
                    <a:pt x="344" y="239"/>
                  </a:lnTo>
                  <a:lnTo>
                    <a:pt x="338" y="233"/>
                  </a:lnTo>
                  <a:lnTo>
                    <a:pt x="332" y="225"/>
                  </a:lnTo>
                  <a:lnTo>
                    <a:pt x="329" y="218"/>
                  </a:lnTo>
                  <a:lnTo>
                    <a:pt x="328" y="210"/>
                  </a:lnTo>
                  <a:lnTo>
                    <a:pt x="329" y="204"/>
                  </a:lnTo>
                  <a:lnTo>
                    <a:pt x="331" y="196"/>
                  </a:lnTo>
                  <a:lnTo>
                    <a:pt x="336" y="189"/>
                  </a:lnTo>
                  <a:lnTo>
                    <a:pt x="342" y="182"/>
                  </a:lnTo>
                  <a:lnTo>
                    <a:pt x="351" y="177"/>
                  </a:lnTo>
                  <a:lnTo>
                    <a:pt x="360" y="170"/>
                  </a:lnTo>
                  <a:lnTo>
                    <a:pt x="373" y="165"/>
                  </a:lnTo>
                  <a:lnTo>
                    <a:pt x="387" y="159"/>
                  </a:lnTo>
                  <a:lnTo>
                    <a:pt x="391" y="159"/>
                  </a:lnTo>
                  <a:lnTo>
                    <a:pt x="395" y="157"/>
                  </a:lnTo>
                  <a:lnTo>
                    <a:pt x="397" y="155"/>
                  </a:lnTo>
                  <a:lnTo>
                    <a:pt x="398" y="153"/>
                  </a:lnTo>
                  <a:lnTo>
                    <a:pt x="398" y="150"/>
                  </a:lnTo>
                  <a:lnTo>
                    <a:pt x="397" y="146"/>
                  </a:lnTo>
                  <a:lnTo>
                    <a:pt x="219" y="0"/>
                  </a:lnTo>
                  <a:lnTo>
                    <a:pt x="0" y="220"/>
                  </a:lnTo>
                  <a:lnTo>
                    <a:pt x="219" y="438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2953"/>
            <p:cNvSpPr>
              <a:spLocks/>
            </p:cNvSpPr>
            <p:nvPr/>
          </p:nvSpPr>
          <p:spPr bwMode="auto">
            <a:xfrm>
              <a:off x="9440638" y="2331398"/>
              <a:ext cx="123887" cy="135037"/>
            </a:xfrm>
            <a:custGeom>
              <a:avLst/>
              <a:gdLst>
                <a:gd name="T0" fmla="*/ 179 w 397"/>
                <a:gd name="T1" fmla="*/ 437 h 437"/>
                <a:gd name="T2" fmla="*/ 1 w 397"/>
                <a:gd name="T3" fmla="*/ 275 h 437"/>
                <a:gd name="T4" fmla="*/ 0 w 397"/>
                <a:gd name="T5" fmla="*/ 273 h 437"/>
                <a:gd name="T6" fmla="*/ 0 w 397"/>
                <a:gd name="T7" fmla="*/ 271 h 437"/>
                <a:gd name="T8" fmla="*/ 0 w 397"/>
                <a:gd name="T9" fmla="*/ 270 h 437"/>
                <a:gd name="T10" fmla="*/ 1 w 397"/>
                <a:gd name="T11" fmla="*/ 268 h 437"/>
                <a:gd name="T12" fmla="*/ 4 w 397"/>
                <a:gd name="T13" fmla="*/ 266 h 437"/>
                <a:gd name="T14" fmla="*/ 9 w 397"/>
                <a:gd name="T15" fmla="*/ 264 h 437"/>
                <a:gd name="T16" fmla="*/ 22 w 397"/>
                <a:gd name="T17" fmla="*/ 258 h 437"/>
                <a:gd name="T18" fmla="*/ 34 w 397"/>
                <a:gd name="T19" fmla="*/ 253 h 437"/>
                <a:gd name="T20" fmla="*/ 45 w 397"/>
                <a:gd name="T21" fmla="*/ 246 h 437"/>
                <a:gd name="T22" fmla="*/ 54 w 397"/>
                <a:gd name="T23" fmla="*/ 239 h 437"/>
                <a:gd name="T24" fmla="*/ 60 w 397"/>
                <a:gd name="T25" fmla="*/ 232 h 437"/>
                <a:gd name="T26" fmla="*/ 64 w 397"/>
                <a:gd name="T27" fmla="*/ 224 h 437"/>
                <a:gd name="T28" fmla="*/ 68 w 397"/>
                <a:gd name="T29" fmla="*/ 217 h 437"/>
                <a:gd name="T30" fmla="*/ 69 w 397"/>
                <a:gd name="T31" fmla="*/ 209 h 437"/>
                <a:gd name="T32" fmla="*/ 69 w 397"/>
                <a:gd name="T33" fmla="*/ 203 h 437"/>
                <a:gd name="T34" fmla="*/ 65 w 397"/>
                <a:gd name="T35" fmla="*/ 195 h 437"/>
                <a:gd name="T36" fmla="*/ 61 w 397"/>
                <a:gd name="T37" fmla="*/ 189 h 437"/>
                <a:gd name="T38" fmla="*/ 55 w 397"/>
                <a:gd name="T39" fmla="*/ 181 h 437"/>
                <a:gd name="T40" fmla="*/ 47 w 397"/>
                <a:gd name="T41" fmla="*/ 176 h 437"/>
                <a:gd name="T42" fmla="*/ 36 w 397"/>
                <a:gd name="T43" fmla="*/ 169 h 437"/>
                <a:gd name="T44" fmla="*/ 24 w 397"/>
                <a:gd name="T45" fmla="*/ 164 h 437"/>
                <a:gd name="T46" fmla="*/ 10 w 397"/>
                <a:gd name="T47" fmla="*/ 159 h 437"/>
                <a:gd name="T48" fmla="*/ 6 w 397"/>
                <a:gd name="T49" fmla="*/ 159 h 437"/>
                <a:gd name="T50" fmla="*/ 2 w 397"/>
                <a:gd name="T51" fmla="*/ 156 h 437"/>
                <a:gd name="T52" fmla="*/ 1 w 397"/>
                <a:gd name="T53" fmla="*/ 154 h 437"/>
                <a:gd name="T54" fmla="*/ 0 w 397"/>
                <a:gd name="T55" fmla="*/ 152 h 437"/>
                <a:gd name="T56" fmla="*/ 0 w 397"/>
                <a:gd name="T57" fmla="*/ 150 h 437"/>
                <a:gd name="T58" fmla="*/ 1 w 397"/>
                <a:gd name="T59" fmla="*/ 146 h 437"/>
                <a:gd name="T60" fmla="*/ 179 w 397"/>
                <a:gd name="T61" fmla="*/ 0 h 437"/>
                <a:gd name="T62" fmla="*/ 397 w 397"/>
                <a:gd name="T63" fmla="*/ 219 h 437"/>
                <a:gd name="T64" fmla="*/ 179 w 397"/>
                <a:gd name="T65" fmla="*/ 43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7" h="437">
                  <a:moveTo>
                    <a:pt x="179" y="437"/>
                  </a:moveTo>
                  <a:lnTo>
                    <a:pt x="1" y="275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" y="268"/>
                  </a:lnTo>
                  <a:lnTo>
                    <a:pt x="4" y="266"/>
                  </a:lnTo>
                  <a:lnTo>
                    <a:pt x="9" y="264"/>
                  </a:lnTo>
                  <a:lnTo>
                    <a:pt x="22" y="258"/>
                  </a:lnTo>
                  <a:lnTo>
                    <a:pt x="34" y="253"/>
                  </a:lnTo>
                  <a:lnTo>
                    <a:pt x="45" y="246"/>
                  </a:lnTo>
                  <a:lnTo>
                    <a:pt x="54" y="239"/>
                  </a:lnTo>
                  <a:lnTo>
                    <a:pt x="60" y="232"/>
                  </a:lnTo>
                  <a:lnTo>
                    <a:pt x="64" y="224"/>
                  </a:lnTo>
                  <a:lnTo>
                    <a:pt x="68" y="217"/>
                  </a:lnTo>
                  <a:lnTo>
                    <a:pt x="69" y="209"/>
                  </a:lnTo>
                  <a:lnTo>
                    <a:pt x="69" y="203"/>
                  </a:lnTo>
                  <a:lnTo>
                    <a:pt x="65" y="195"/>
                  </a:lnTo>
                  <a:lnTo>
                    <a:pt x="61" y="189"/>
                  </a:lnTo>
                  <a:lnTo>
                    <a:pt x="55" y="181"/>
                  </a:lnTo>
                  <a:lnTo>
                    <a:pt x="47" y="176"/>
                  </a:lnTo>
                  <a:lnTo>
                    <a:pt x="36" y="169"/>
                  </a:lnTo>
                  <a:lnTo>
                    <a:pt x="24" y="164"/>
                  </a:lnTo>
                  <a:lnTo>
                    <a:pt x="10" y="159"/>
                  </a:lnTo>
                  <a:lnTo>
                    <a:pt x="6" y="159"/>
                  </a:lnTo>
                  <a:lnTo>
                    <a:pt x="2" y="156"/>
                  </a:lnTo>
                  <a:lnTo>
                    <a:pt x="1" y="154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1" y="146"/>
                  </a:lnTo>
                  <a:lnTo>
                    <a:pt x="179" y="0"/>
                  </a:lnTo>
                  <a:lnTo>
                    <a:pt x="397" y="219"/>
                  </a:lnTo>
                  <a:lnTo>
                    <a:pt x="179" y="437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Rectangle 2954"/>
            <p:cNvSpPr>
              <a:spLocks noChangeArrowheads="1"/>
            </p:cNvSpPr>
            <p:nvPr/>
          </p:nvSpPr>
          <p:spPr bwMode="auto">
            <a:xfrm>
              <a:off x="9568242" y="2312815"/>
              <a:ext cx="59466" cy="18335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Rectangle 2955"/>
            <p:cNvSpPr>
              <a:spLocks noChangeArrowheads="1"/>
            </p:cNvSpPr>
            <p:nvPr/>
          </p:nvSpPr>
          <p:spPr bwMode="auto">
            <a:xfrm>
              <a:off x="9506299" y="2374758"/>
              <a:ext cx="183353" cy="59466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2956"/>
            <p:cNvSpPr>
              <a:spLocks/>
            </p:cNvSpPr>
            <p:nvPr/>
          </p:nvSpPr>
          <p:spPr bwMode="auto">
            <a:xfrm>
              <a:off x="9360112" y="1995663"/>
              <a:ext cx="131321" cy="131320"/>
            </a:xfrm>
            <a:custGeom>
              <a:avLst/>
              <a:gdLst>
                <a:gd name="T0" fmla="*/ 33 w 425"/>
                <a:gd name="T1" fmla="*/ 0 h 424"/>
                <a:gd name="T2" fmla="*/ 392 w 425"/>
                <a:gd name="T3" fmla="*/ 0 h 424"/>
                <a:gd name="T4" fmla="*/ 399 w 425"/>
                <a:gd name="T5" fmla="*/ 1 h 424"/>
                <a:gd name="T6" fmla="*/ 405 w 425"/>
                <a:gd name="T7" fmla="*/ 2 h 424"/>
                <a:gd name="T8" fmla="*/ 411 w 425"/>
                <a:gd name="T9" fmla="*/ 5 h 424"/>
                <a:gd name="T10" fmla="*/ 415 w 425"/>
                <a:gd name="T11" fmla="*/ 8 h 424"/>
                <a:gd name="T12" fmla="*/ 419 w 425"/>
                <a:gd name="T13" fmla="*/ 14 h 424"/>
                <a:gd name="T14" fmla="*/ 421 w 425"/>
                <a:gd name="T15" fmla="*/ 18 h 424"/>
                <a:gd name="T16" fmla="*/ 424 w 425"/>
                <a:gd name="T17" fmla="*/ 25 h 424"/>
                <a:gd name="T18" fmla="*/ 425 w 425"/>
                <a:gd name="T19" fmla="*/ 30 h 424"/>
                <a:gd name="T20" fmla="*/ 425 w 425"/>
                <a:gd name="T21" fmla="*/ 393 h 424"/>
                <a:gd name="T22" fmla="*/ 424 w 425"/>
                <a:gd name="T23" fmla="*/ 399 h 424"/>
                <a:gd name="T24" fmla="*/ 421 w 425"/>
                <a:gd name="T25" fmla="*/ 405 h 424"/>
                <a:gd name="T26" fmla="*/ 419 w 425"/>
                <a:gd name="T27" fmla="*/ 410 h 424"/>
                <a:gd name="T28" fmla="*/ 415 w 425"/>
                <a:gd name="T29" fmla="*/ 414 h 424"/>
                <a:gd name="T30" fmla="*/ 411 w 425"/>
                <a:gd name="T31" fmla="*/ 419 h 424"/>
                <a:gd name="T32" fmla="*/ 405 w 425"/>
                <a:gd name="T33" fmla="*/ 421 h 424"/>
                <a:gd name="T34" fmla="*/ 399 w 425"/>
                <a:gd name="T35" fmla="*/ 423 h 424"/>
                <a:gd name="T36" fmla="*/ 392 w 425"/>
                <a:gd name="T37" fmla="*/ 424 h 424"/>
                <a:gd name="T38" fmla="*/ 33 w 425"/>
                <a:gd name="T39" fmla="*/ 424 h 424"/>
                <a:gd name="T40" fmla="*/ 26 w 425"/>
                <a:gd name="T41" fmla="*/ 423 h 424"/>
                <a:gd name="T42" fmla="*/ 20 w 425"/>
                <a:gd name="T43" fmla="*/ 421 h 424"/>
                <a:gd name="T44" fmla="*/ 14 w 425"/>
                <a:gd name="T45" fmla="*/ 419 h 424"/>
                <a:gd name="T46" fmla="*/ 10 w 425"/>
                <a:gd name="T47" fmla="*/ 414 h 424"/>
                <a:gd name="T48" fmla="*/ 6 w 425"/>
                <a:gd name="T49" fmla="*/ 410 h 424"/>
                <a:gd name="T50" fmla="*/ 4 w 425"/>
                <a:gd name="T51" fmla="*/ 405 h 424"/>
                <a:gd name="T52" fmla="*/ 1 w 425"/>
                <a:gd name="T53" fmla="*/ 399 h 424"/>
                <a:gd name="T54" fmla="*/ 0 w 425"/>
                <a:gd name="T55" fmla="*/ 393 h 424"/>
                <a:gd name="T56" fmla="*/ 0 w 425"/>
                <a:gd name="T57" fmla="*/ 30 h 424"/>
                <a:gd name="T58" fmla="*/ 1 w 425"/>
                <a:gd name="T59" fmla="*/ 25 h 424"/>
                <a:gd name="T60" fmla="*/ 4 w 425"/>
                <a:gd name="T61" fmla="*/ 18 h 424"/>
                <a:gd name="T62" fmla="*/ 6 w 425"/>
                <a:gd name="T63" fmla="*/ 14 h 424"/>
                <a:gd name="T64" fmla="*/ 10 w 425"/>
                <a:gd name="T65" fmla="*/ 8 h 424"/>
                <a:gd name="T66" fmla="*/ 14 w 425"/>
                <a:gd name="T67" fmla="*/ 5 h 424"/>
                <a:gd name="T68" fmla="*/ 20 w 425"/>
                <a:gd name="T69" fmla="*/ 2 h 424"/>
                <a:gd name="T70" fmla="*/ 26 w 425"/>
                <a:gd name="T71" fmla="*/ 1 h 424"/>
                <a:gd name="T72" fmla="*/ 33 w 425"/>
                <a:gd name="T73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5" h="424">
                  <a:moveTo>
                    <a:pt x="33" y="0"/>
                  </a:moveTo>
                  <a:lnTo>
                    <a:pt x="392" y="0"/>
                  </a:lnTo>
                  <a:lnTo>
                    <a:pt x="399" y="1"/>
                  </a:lnTo>
                  <a:lnTo>
                    <a:pt x="405" y="2"/>
                  </a:lnTo>
                  <a:lnTo>
                    <a:pt x="411" y="5"/>
                  </a:lnTo>
                  <a:lnTo>
                    <a:pt x="415" y="8"/>
                  </a:lnTo>
                  <a:lnTo>
                    <a:pt x="419" y="14"/>
                  </a:lnTo>
                  <a:lnTo>
                    <a:pt x="421" y="18"/>
                  </a:lnTo>
                  <a:lnTo>
                    <a:pt x="424" y="25"/>
                  </a:lnTo>
                  <a:lnTo>
                    <a:pt x="425" y="30"/>
                  </a:lnTo>
                  <a:lnTo>
                    <a:pt x="425" y="393"/>
                  </a:lnTo>
                  <a:lnTo>
                    <a:pt x="424" y="399"/>
                  </a:lnTo>
                  <a:lnTo>
                    <a:pt x="421" y="405"/>
                  </a:lnTo>
                  <a:lnTo>
                    <a:pt x="419" y="410"/>
                  </a:lnTo>
                  <a:lnTo>
                    <a:pt x="415" y="414"/>
                  </a:lnTo>
                  <a:lnTo>
                    <a:pt x="411" y="419"/>
                  </a:lnTo>
                  <a:lnTo>
                    <a:pt x="405" y="421"/>
                  </a:lnTo>
                  <a:lnTo>
                    <a:pt x="399" y="423"/>
                  </a:lnTo>
                  <a:lnTo>
                    <a:pt x="392" y="424"/>
                  </a:lnTo>
                  <a:lnTo>
                    <a:pt x="33" y="424"/>
                  </a:lnTo>
                  <a:lnTo>
                    <a:pt x="26" y="423"/>
                  </a:lnTo>
                  <a:lnTo>
                    <a:pt x="20" y="421"/>
                  </a:lnTo>
                  <a:lnTo>
                    <a:pt x="14" y="419"/>
                  </a:lnTo>
                  <a:lnTo>
                    <a:pt x="10" y="414"/>
                  </a:lnTo>
                  <a:lnTo>
                    <a:pt x="6" y="410"/>
                  </a:lnTo>
                  <a:lnTo>
                    <a:pt x="4" y="405"/>
                  </a:lnTo>
                  <a:lnTo>
                    <a:pt x="1" y="399"/>
                  </a:lnTo>
                  <a:lnTo>
                    <a:pt x="0" y="393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6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2957"/>
            <p:cNvSpPr>
              <a:spLocks/>
            </p:cNvSpPr>
            <p:nvPr/>
          </p:nvSpPr>
          <p:spPr bwMode="auto">
            <a:xfrm>
              <a:off x="9699563" y="1995663"/>
              <a:ext cx="131321" cy="131320"/>
            </a:xfrm>
            <a:custGeom>
              <a:avLst/>
              <a:gdLst>
                <a:gd name="T0" fmla="*/ 32 w 424"/>
                <a:gd name="T1" fmla="*/ 0 h 424"/>
                <a:gd name="T2" fmla="*/ 392 w 424"/>
                <a:gd name="T3" fmla="*/ 0 h 424"/>
                <a:gd name="T4" fmla="*/ 399 w 424"/>
                <a:gd name="T5" fmla="*/ 1 h 424"/>
                <a:gd name="T6" fmla="*/ 404 w 424"/>
                <a:gd name="T7" fmla="*/ 2 h 424"/>
                <a:gd name="T8" fmla="*/ 410 w 424"/>
                <a:gd name="T9" fmla="*/ 5 h 424"/>
                <a:gd name="T10" fmla="*/ 415 w 424"/>
                <a:gd name="T11" fmla="*/ 8 h 424"/>
                <a:gd name="T12" fmla="*/ 418 w 424"/>
                <a:gd name="T13" fmla="*/ 14 h 424"/>
                <a:gd name="T14" fmla="*/ 422 w 424"/>
                <a:gd name="T15" fmla="*/ 18 h 424"/>
                <a:gd name="T16" fmla="*/ 424 w 424"/>
                <a:gd name="T17" fmla="*/ 25 h 424"/>
                <a:gd name="T18" fmla="*/ 424 w 424"/>
                <a:gd name="T19" fmla="*/ 30 h 424"/>
                <a:gd name="T20" fmla="*/ 424 w 424"/>
                <a:gd name="T21" fmla="*/ 393 h 424"/>
                <a:gd name="T22" fmla="*/ 424 w 424"/>
                <a:gd name="T23" fmla="*/ 399 h 424"/>
                <a:gd name="T24" fmla="*/ 422 w 424"/>
                <a:gd name="T25" fmla="*/ 405 h 424"/>
                <a:gd name="T26" fmla="*/ 418 w 424"/>
                <a:gd name="T27" fmla="*/ 410 h 424"/>
                <a:gd name="T28" fmla="*/ 415 w 424"/>
                <a:gd name="T29" fmla="*/ 414 h 424"/>
                <a:gd name="T30" fmla="*/ 410 w 424"/>
                <a:gd name="T31" fmla="*/ 419 h 424"/>
                <a:gd name="T32" fmla="*/ 404 w 424"/>
                <a:gd name="T33" fmla="*/ 421 h 424"/>
                <a:gd name="T34" fmla="*/ 399 w 424"/>
                <a:gd name="T35" fmla="*/ 423 h 424"/>
                <a:gd name="T36" fmla="*/ 392 w 424"/>
                <a:gd name="T37" fmla="*/ 424 h 424"/>
                <a:gd name="T38" fmla="*/ 32 w 424"/>
                <a:gd name="T39" fmla="*/ 424 h 424"/>
                <a:gd name="T40" fmla="*/ 25 w 424"/>
                <a:gd name="T41" fmla="*/ 423 h 424"/>
                <a:gd name="T42" fmla="*/ 20 w 424"/>
                <a:gd name="T43" fmla="*/ 421 h 424"/>
                <a:gd name="T44" fmla="*/ 14 w 424"/>
                <a:gd name="T45" fmla="*/ 419 h 424"/>
                <a:gd name="T46" fmla="*/ 9 w 424"/>
                <a:gd name="T47" fmla="*/ 414 h 424"/>
                <a:gd name="T48" fmla="*/ 6 w 424"/>
                <a:gd name="T49" fmla="*/ 410 h 424"/>
                <a:gd name="T50" fmla="*/ 2 w 424"/>
                <a:gd name="T51" fmla="*/ 405 h 424"/>
                <a:gd name="T52" fmla="*/ 0 w 424"/>
                <a:gd name="T53" fmla="*/ 399 h 424"/>
                <a:gd name="T54" fmla="*/ 0 w 424"/>
                <a:gd name="T55" fmla="*/ 393 h 424"/>
                <a:gd name="T56" fmla="*/ 0 w 424"/>
                <a:gd name="T57" fmla="*/ 30 h 424"/>
                <a:gd name="T58" fmla="*/ 0 w 424"/>
                <a:gd name="T59" fmla="*/ 25 h 424"/>
                <a:gd name="T60" fmla="*/ 2 w 424"/>
                <a:gd name="T61" fmla="*/ 18 h 424"/>
                <a:gd name="T62" fmla="*/ 6 w 424"/>
                <a:gd name="T63" fmla="*/ 14 h 424"/>
                <a:gd name="T64" fmla="*/ 9 w 424"/>
                <a:gd name="T65" fmla="*/ 8 h 424"/>
                <a:gd name="T66" fmla="*/ 14 w 424"/>
                <a:gd name="T67" fmla="*/ 5 h 424"/>
                <a:gd name="T68" fmla="*/ 20 w 424"/>
                <a:gd name="T69" fmla="*/ 2 h 424"/>
                <a:gd name="T70" fmla="*/ 25 w 424"/>
                <a:gd name="T71" fmla="*/ 1 h 424"/>
                <a:gd name="T72" fmla="*/ 32 w 424"/>
                <a:gd name="T73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4" h="424">
                  <a:moveTo>
                    <a:pt x="32" y="0"/>
                  </a:moveTo>
                  <a:lnTo>
                    <a:pt x="392" y="0"/>
                  </a:lnTo>
                  <a:lnTo>
                    <a:pt x="399" y="1"/>
                  </a:lnTo>
                  <a:lnTo>
                    <a:pt x="404" y="2"/>
                  </a:lnTo>
                  <a:lnTo>
                    <a:pt x="410" y="5"/>
                  </a:lnTo>
                  <a:lnTo>
                    <a:pt x="415" y="8"/>
                  </a:lnTo>
                  <a:lnTo>
                    <a:pt x="418" y="14"/>
                  </a:lnTo>
                  <a:lnTo>
                    <a:pt x="422" y="18"/>
                  </a:lnTo>
                  <a:lnTo>
                    <a:pt x="424" y="25"/>
                  </a:lnTo>
                  <a:lnTo>
                    <a:pt x="424" y="30"/>
                  </a:lnTo>
                  <a:lnTo>
                    <a:pt x="424" y="393"/>
                  </a:lnTo>
                  <a:lnTo>
                    <a:pt x="424" y="399"/>
                  </a:lnTo>
                  <a:lnTo>
                    <a:pt x="422" y="405"/>
                  </a:lnTo>
                  <a:lnTo>
                    <a:pt x="418" y="410"/>
                  </a:lnTo>
                  <a:lnTo>
                    <a:pt x="415" y="414"/>
                  </a:lnTo>
                  <a:lnTo>
                    <a:pt x="410" y="419"/>
                  </a:lnTo>
                  <a:lnTo>
                    <a:pt x="404" y="421"/>
                  </a:lnTo>
                  <a:lnTo>
                    <a:pt x="399" y="423"/>
                  </a:lnTo>
                  <a:lnTo>
                    <a:pt x="392" y="424"/>
                  </a:lnTo>
                  <a:lnTo>
                    <a:pt x="32" y="424"/>
                  </a:lnTo>
                  <a:lnTo>
                    <a:pt x="25" y="423"/>
                  </a:lnTo>
                  <a:lnTo>
                    <a:pt x="20" y="421"/>
                  </a:lnTo>
                  <a:lnTo>
                    <a:pt x="14" y="419"/>
                  </a:lnTo>
                  <a:lnTo>
                    <a:pt x="9" y="414"/>
                  </a:lnTo>
                  <a:lnTo>
                    <a:pt x="6" y="410"/>
                  </a:lnTo>
                  <a:lnTo>
                    <a:pt x="2" y="405"/>
                  </a:lnTo>
                  <a:lnTo>
                    <a:pt x="0" y="399"/>
                  </a:lnTo>
                  <a:lnTo>
                    <a:pt x="0" y="393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18"/>
                  </a:lnTo>
                  <a:lnTo>
                    <a:pt x="6" y="14"/>
                  </a:lnTo>
                  <a:lnTo>
                    <a:pt x="9" y="8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2958"/>
            <p:cNvSpPr>
              <a:spLocks/>
            </p:cNvSpPr>
            <p:nvPr/>
          </p:nvSpPr>
          <p:spPr bwMode="auto">
            <a:xfrm>
              <a:off x="9537270" y="2048935"/>
              <a:ext cx="116454" cy="116454"/>
            </a:xfrm>
            <a:custGeom>
              <a:avLst/>
              <a:gdLst>
                <a:gd name="T0" fmla="*/ 28 w 374"/>
                <a:gd name="T1" fmla="*/ 0 h 375"/>
                <a:gd name="T2" fmla="*/ 346 w 374"/>
                <a:gd name="T3" fmla="*/ 0 h 375"/>
                <a:gd name="T4" fmla="*/ 352 w 374"/>
                <a:gd name="T5" fmla="*/ 2 h 375"/>
                <a:gd name="T6" fmla="*/ 357 w 374"/>
                <a:gd name="T7" fmla="*/ 3 h 375"/>
                <a:gd name="T8" fmla="*/ 362 w 374"/>
                <a:gd name="T9" fmla="*/ 6 h 375"/>
                <a:gd name="T10" fmla="*/ 367 w 374"/>
                <a:gd name="T11" fmla="*/ 9 h 375"/>
                <a:gd name="T12" fmla="*/ 370 w 374"/>
                <a:gd name="T13" fmla="*/ 12 h 375"/>
                <a:gd name="T14" fmla="*/ 372 w 374"/>
                <a:gd name="T15" fmla="*/ 18 h 375"/>
                <a:gd name="T16" fmla="*/ 374 w 374"/>
                <a:gd name="T17" fmla="*/ 22 h 375"/>
                <a:gd name="T18" fmla="*/ 374 w 374"/>
                <a:gd name="T19" fmla="*/ 27 h 375"/>
                <a:gd name="T20" fmla="*/ 374 w 374"/>
                <a:gd name="T21" fmla="*/ 348 h 375"/>
                <a:gd name="T22" fmla="*/ 374 w 374"/>
                <a:gd name="T23" fmla="*/ 354 h 375"/>
                <a:gd name="T24" fmla="*/ 372 w 374"/>
                <a:gd name="T25" fmla="*/ 359 h 375"/>
                <a:gd name="T26" fmla="*/ 370 w 374"/>
                <a:gd name="T27" fmla="*/ 363 h 375"/>
                <a:gd name="T28" fmla="*/ 367 w 374"/>
                <a:gd name="T29" fmla="*/ 368 h 375"/>
                <a:gd name="T30" fmla="*/ 362 w 374"/>
                <a:gd name="T31" fmla="*/ 371 h 375"/>
                <a:gd name="T32" fmla="*/ 357 w 374"/>
                <a:gd name="T33" fmla="*/ 373 h 375"/>
                <a:gd name="T34" fmla="*/ 352 w 374"/>
                <a:gd name="T35" fmla="*/ 375 h 375"/>
                <a:gd name="T36" fmla="*/ 346 w 374"/>
                <a:gd name="T37" fmla="*/ 375 h 375"/>
                <a:gd name="T38" fmla="*/ 28 w 374"/>
                <a:gd name="T39" fmla="*/ 375 h 375"/>
                <a:gd name="T40" fmla="*/ 22 w 374"/>
                <a:gd name="T41" fmla="*/ 375 h 375"/>
                <a:gd name="T42" fmla="*/ 17 w 374"/>
                <a:gd name="T43" fmla="*/ 373 h 375"/>
                <a:gd name="T44" fmla="*/ 13 w 374"/>
                <a:gd name="T45" fmla="*/ 371 h 375"/>
                <a:gd name="T46" fmla="*/ 8 w 374"/>
                <a:gd name="T47" fmla="*/ 368 h 375"/>
                <a:gd name="T48" fmla="*/ 5 w 374"/>
                <a:gd name="T49" fmla="*/ 363 h 375"/>
                <a:gd name="T50" fmla="*/ 2 w 374"/>
                <a:gd name="T51" fmla="*/ 359 h 375"/>
                <a:gd name="T52" fmla="*/ 1 w 374"/>
                <a:gd name="T53" fmla="*/ 354 h 375"/>
                <a:gd name="T54" fmla="*/ 0 w 374"/>
                <a:gd name="T55" fmla="*/ 348 h 375"/>
                <a:gd name="T56" fmla="*/ 0 w 374"/>
                <a:gd name="T57" fmla="*/ 27 h 375"/>
                <a:gd name="T58" fmla="*/ 1 w 374"/>
                <a:gd name="T59" fmla="*/ 22 h 375"/>
                <a:gd name="T60" fmla="*/ 2 w 374"/>
                <a:gd name="T61" fmla="*/ 18 h 375"/>
                <a:gd name="T62" fmla="*/ 5 w 374"/>
                <a:gd name="T63" fmla="*/ 12 h 375"/>
                <a:gd name="T64" fmla="*/ 8 w 374"/>
                <a:gd name="T65" fmla="*/ 9 h 375"/>
                <a:gd name="T66" fmla="*/ 13 w 374"/>
                <a:gd name="T67" fmla="*/ 6 h 375"/>
                <a:gd name="T68" fmla="*/ 17 w 374"/>
                <a:gd name="T69" fmla="*/ 3 h 375"/>
                <a:gd name="T70" fmla="*/ 22 w 374"/>
                <a:gd name="T71" fmla="*/ 2 h 375"/>
                <a:gd name="T72" fmla="*/ 28 w 374"/>
                <a:gd name="T73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375">
                  <a:moveTo>
                    <a:pt x="28" y="0"/>
                  </a:moveTo>
                  <a:lnTo>
                    <a:pt x="346" y="0"/>
                  </a:lnTo>
                  <a:lnTo>
                    <a:pt x="352" y="2"/>
                  </a:lnTo>
                  <a:lnTo>
                    <a:pt x="357" y="3"/>
                  </a:lnTo>
                  <a:lnTo>
                    <a:pt x="362" y="6"/>
                  </a:lnTo>
                  <a:lnTo>
                    <a:pt x="367" y="9"/>
                  </a:lnTo>
                  <a:lnTo>
                    <a:pt x="370" y="12"/>
                  </a:lnTo>
                  <a:lnTo>
                    <a:pt x="372" y="18"/>
                  </a:lnTo>
                  <a:lnTo>
                    <a:pt x="374" y="22"/>
                  </a:lnTo>
                  <a:lnTo>
                    <a:pt x="374" y="27"/>
                  </a:lnTo>
                  <a:lnTo>
                    <a:pt x="374" y="348"/>
                  </a:lnTo>
                  <a:lnTo>
                    <a:pt x="374" y="354"/>
                  </a:lnTo>
                  <a:lnTo>
                    <a:pt x="372" y="359"/>
                  </a:lnTo>
                  <a:lnTo>
                    <a:pt x="370" y="363"/>
                  </a:lnTo>
                  <a:lnTo>
                    <a:pt x="367" y="368"/>
                  </a:lnTo>
                  <a:lnTo>
                    <a:pt x="362" y="371"/>
                  </a:lnTo>
                  <a:lnTo>
                    <a:pt x="357" y="373"/>
                  </a:lnTo>
                  <a:lnTo>
                    <a:pt x="352" y="375"/>
                  </a:lnTo>
                  <a:lnTo>
                    <a:pt x="346" y="375"/>
                  </a:lnTo>
                  <a:lnTo>
                    <a:pt x="28" y="375"/>
                  </a:lnTo>
                  <a:lnTo>
                    <a:pt x="22" y="375"/>
                  </a:lnTo>
                  <a:lnTo>
                    <a:pt x="17" y="373"/>
                  </a:lnTo>
                  <a:lnTo>
                    <a:pt x="13" y="371"/>
                  </a:lnTo>
                  <a:lnTo>
                    <a:pt x="8" y="368"/>
                  </a:lnTo>
                  <a:lnTo>
                    <a:pt x="5" y="363"/>
                  </a:lnTo>
                  <a:lnTo>
                    <a:pt x="2" y="359"/>
                  </a:lnTo>
                  <a:lnTo>
                    <a:pt x="1" y="354"/>
                  </a:lnTo>
                  <a:lnTo>
                    <a:pt x="0" y="348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5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2959"/>
            <p:cNvSpPr>
              <a:spLocks noEditPoints="1"/>
            </p:cNvSpPr>
            <p:nvPr/>
          </p:nvSpPr>
          <p:spPr bwMode="auto">
            <a:xfrm>
              <a:off x="9101187" y="2712971"/>
              <a:ext cx="152381" cy="146187"/>
            </a:xfrm>
            <a:custGeom>
              <a:avLst/>
              <a:gdLst>
                <a:gd name="T0" fmla="*/ 105 w 493"/>
                <a:gd name="T1" fmla="*/ 472 h 472"/>
                <a:gd name="T2" fmla="*/ 0 w 493"/>
                <a:gd name="T3" fmla="*/ 472 h 472"/>
                <a:gd name="T4" fmla="*/ 185 w 493"/>
                <a:gd name="T5" fmla="*/ 0 h 472"/>
                <a:gd name="T6" fmla="*/ 314 w 493"/>
                <a:gd name="T7" fmla="*/ 0 h 472"/>
                <a:gd name="T8" fmla="*/ 493 w 493"/>
                <a:gd name="T9" fmla="*/ 472 h 472"/>
                <a:gd name="T10" fmla="*/ 383 w 493"/>
                <a:gd name="T11" fmla="*/ 472 h 472"/>
                <a:gd name="T12" fmla="*/ 345 w 493"/>
                <a:gd name="T13" fmla="*/ 372 h 472"/>
                <a:gd name="T14" fmla="*/ 144 w 493"/>
                <a:gd name="T15" fmla="*/ 372 h 472"/>
                <a:gd name="T16" fmla="*/ 105 w 493"/>
                <a:gd name="T17" fmla="*/ 472 h 472"/>
                <a:gd name="T18" fmla="*/ 171 w 493"/>
                <a:gd name="T19" fmla="*/ 293 h 472"/>
                <a:gd name="T20" fmla="*/ 317 w 493"/>
                <a:gd name="T21" fmla="*/ 293 h 472"/>
                <a:gd name="T22" fmla="*/ 248 w 493"/>
                <a:gd name="T23" fmla="*/ 92 h 472"/>
                <a:gd name="T24" fmla="*/ 245 w 493"/>
                <a:gd name="T25" fmla="*/ 92 h 472"/>
                <a:gd name="T26" fmla="*/ 171 w 493"/>
                <a:gd name="T27" fmla="*/ 29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3" h="472">
                  <a:moveTo>
                    <a:pt x="105" y="472"/>
                  </a:moveTo>
                  <a:lnTo>
                    <a:pt x="0" y="472"/>
                  </a:lnTo>
                  <a:lnTo>
                    <a:pt x="185" y="0"/>
                  </a:lnTo>
                  <a:lnTo>
                    <a:pt x="314" y="0"/>
                  </a:lnTo>
                  <a:lnTo>
                    <a:pt x="493" y="472"/>
                  </a:lnTo>
                  <a:lnTo>
                    <a:pt x="383" y="472"/>
                  </a:lnTo>
                  <a:lnTo>
                    <a:pt x="345" y="372"/>
                  </a:lnTo>
                  <a:lnTo>
                    <a:pt x="144" y="372"/>
                  </a:lnTo>
                  <a:lnTo>
                    <a:pt x="105" y="472"/>
                  </a:lnTo>
                  <a:close/>
                  <a:moveTo>
                    <a:pt x="171" y="293"/>
                  </a:moveTo>
                  <a:lnTo>
                    <a:pt x="317" y="293"/>
                  </a:lnTo>
                  <a:lnTo>
                    <a:pt x="248" y="92"/>
                  </a:lnTo>
                  <a:lnTo>
                    <a:pt x="245" y="92"/>
                  </a:lnTo>
                  <a:lnTo>
                    <a:pt x="171" y="293"/>
                  </a:lnTo>
                  <a:close/>
                </a:path>
              </a:pathLst>
            </a:cu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2960"/>
            <p:cNvSpPr>
              <a:spLocks/>
            </p:cNvSpPr>
            <p:nvPr/>
          </p:nvSpPr>
          <p:spPr bwMode="auto">
            <a:xfrm>
              <a:off x="9282063" y="2712971"/>
              <a:ext cx="142470" cy="146187"/>
            </a:xfrm>
            <a:custGeom>
              <a:avLst/>
              <a:gdLst>
                <a:gd name="T0" fmla="*/ 459 w 459"/>
                <a:gd name="T1" fmla="*/ 472 h 472"/>
                <a:gd name="T2" fmla="*/ 303 w 459"/>
                <a:gd name="T3" fmla="*/ 472 h 472"/>
                <a:gd name="T4" fmla="*/ 105 w 459"/>
                <a:gd name="T5" fmla="*/ 79 h 472"/>
                <a:gd name="T6" fmla="*/ 102 w 459"/>
                <a:gd name="T7" fmla="*/ 81 h 472"/>
                <a:gd name="T8" fmla="*/ 102 w 459"/>
                <a:gd name="T9" fmla="*/ 472 h 472"/>
                <a:gd name="T10" fmla="*/ 0 w 459"/>
                <a:gd name="T11" fmla="*/ 472 h 472"/>
                <a:gd name="T12" fmla="*/ 0 w 459"/>
                <a:gd name="T13" fmla="*/ 0 h 472"/>
                <a:gd name="T14" fmla="*/ 162 w 459"/>
                <a:gd name="T15" fmla="*/ 0 h 472"/>
                <a:gd name="T16" fmla="*/ 356 w 459"/>
                <a:gd name="T17" fmla="*/ 372 h 472"/>
                <a:gd name="T18" fmla="*/ 358 w 459"/>
                <a:gd name="T19" fmla="*/ 369 h 472"/>
                <a:gd name="T20" fmla="*/ 358 w 459"/>
                <a:gd name="T21" fmla="*/ 0 h 472"/>
                <a:gd name="T22" fmla="*/ 459 w 459"/>
                <a:gd name="T23" fmla="*/ 0 h 472"/>
                <a:gd name="T24" fmla="*/ 459 w 459"/>
                <a:gd name="T25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9" h="472">
                  <a:moveTo>
                    <a:pt x="459" y="472"/>
                  </a:moveTo>
                  <a:lnTo>
                    <a:pt x="303" y="472"/>
                  </a:lnTo>
                  <a:lnTo>
                    <a:pt x="105" y="79"/>
                  </a:lnTo>
                  <a:lnTo>
                    <a:pt x="102" y="81"/>
                  </a:lnTo>
                  <a:lnTo>
                    <a:pt x="102" y="472"/>
                  </a:lnTo>
                  <a:lnTo>
                    <a:pt x="0" y="472"/>
                  </a:lnTo>
                  <a:lnTo>
                    <a:pt x="0" y="0"/>
                  </a:lnTo>
                  <a:lnTo>
                    <a:pt x="162" y="0"/>
                  </a:lnTo>
                  <a:lnTo>
                    <a:pt x="356" y="372"/>
                  </a:lnTo>
                  <a:lnTo>
                    <a:pt x="358" y="369"/>
                  </a:lnTo>
                  <a:lnTo>
                    <a:pt x="358" y="0"/>
                  </a:lnTo>
                  <a:lnTo>
                    <a:pt x="459" y="0"/>
                  </a:lnTo>
                  <a:lnTo>
                    <a:pt x="459" y="472"/>
                  </a:lnTo>
                  <a:close/>
                </a:path>
              </a:pathLst>
            </a:cu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2961"/>
            <p:cNvSpPr>
              <a:spLocks/>
            </p:cNvSpPr>
            <p:nvPr/>
          </p:nvSpPr>
          <p:spPr bwMode="auto">
            <a:xfrm>
              <a:off x="9512493" y="2712971"/>
              <a:ext cx="141231" cy="146187"/>
            </a:xfrm>
            <a:custGeom>
              <a:avLst/>
              <a:gdLst>
                <a:gd name="T0" fmla="*/ 459 w 459"/>
                <a:gd name="T1" fmla="*/ 472 h 472"/>
                <a:gd name="T2" fmla="*/ 302 w 459"/>
                <a:gd name="T3" fmla="*/ 472 h 472"/>
                <a:gd name="T4" fmla="*/ 104 w 459"/>
                <a:gd name="T5" fmla="*/ 79 h 472"/>
                <a:gd name="T6" fmla="*/ 101 w 459"/>
                <a:gd name="T7" fmla="*/ 81 h 472"/>
                <a:gd name="T8" fmla="*/ 101 w 459"/>
                <a:gd name="T9" fmla="*/ 472 h 472"/>
                <a:gd name="T10" fmla="*/ 0 w 459"/>
                <a:gd name="T11" fmla="*/ 472 h 472"/>
                <a:gd name="T12" fmla="*/ 0 w 459"/>
                <a:gd name="T13" fmla="*/ 0 h 472"/>
                <a:gd name="T14" fmla="*/ 162 w 459"/>
                <a:gd name="T15" fmla="*/ 0 h 472"/>
                <a:gd name="T16" fmla="*/ 355 w 459"/>
                <a:gd name="T17" fmla="*/ 372 h 472"/>
                <a:gd name="T18" fmla="*/ 357 w 459"/>
                <a:gd name="T19" fmla="*/ 369 h 472"/>
                <a:gd name="T20" fmla="*/ 357 w 459"/>
                <a:gd name="T21" fmla="*/ 0 h 472"/>
                <a:gd name="T22" fmla="*/ 459 w 459"/>
                <a:gd name="T23" fmla="*/ 0 h 472"/>
                <a:gd name="T24" fmla="*/ 459 w 459"/>
                <a:gd name="T25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9" h="472">
                  <a:moveTo>
                    <a:pt x="459" y="472"/>
                  </a:moveTo>
                  <a:lnTo>
                    <a:pt x="302" y="472"/>
                  </a:lnTo>
                  <a:lnTo>
                    <a:pt x="104" y="79"/>
                  </a:lnTo>
                  <a:lnTo>
                    <a:pt x="101" y="81"/>
                  </a:lnTo>
                  <a:lnTo>
                    <a:pt x="101" y="472"/>
                  </a:lnTo>
                  <a:lnTo>
                    <a:pt x="0" y="472"/>
                  </a:lnTo>
                  <a:lnTo>
                    <a:pt x="0" y="0"/>
                  </a:lnTo>
                  <a:lnTo>
                    <a:pt x="162" y="0"/>
                  </a:lnTo>
                  <a:lnTo>
                    <a:pt x="355" y="372"/>
                  </a:lnTo>
                  <a:lnTo>
                    <a:pt x="357" y="369"/>
                  </a:lnTo>
                  <a:lnTo>
                    <a:pt x="357" y="0"/>
                  </a:lnTo>
                  <a:lnTo>
                    <a:pt x="459" y="0"/>
                  </a:lnTo>
                  <a:lnTo>
                    <a:pt x="459" y="472"/>
                  </a:lnTo>
                  <a:close/>
                </a:path>
              </a:pathLst>
            </a:cu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Rectangle 2962"/>
            <p:cNvSpPr>
              <a:spLocks noChangeArrowheads="1"/>
            </p:cNvSpPr>
            <p:nvPr/>
          </p:nvSpPr>
          <p:spPr bwMode="auto">
            <a:xfrm>
              <a:off x="9693368" y="2712971"/>
              <a:ext cx="33450" cy="146187"/>
            </a:xfrm>
            <a:prstGeom prst="rect">
              <a:avLst/>
            </a:pr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2963"/>
            <p:cNvSpPr>
              <a:spLocks/>
            </p:cNvSpPr>
            <p:nvPr/>
          </p:nvSpPr>
          <p:spPr bwMode="auto">
            <a:xfrm>
              <a:off x="9766462" y="2712971"/>
              <a:ext cx="142470" cy="146187"/>
            </a:xfrm>
            <a:custGeom>
              <a:avLst/>
              <a:gdLst>
                <a:gd name="T0" fmla="*/ 460 w 460"/>
                <a:gd name="T1" fmla="*/ 472 h 472"/>
                <a:gd name="T2" fmla="*/ 304 w 460"/>
                <a:gd name="T3" fmla="*/ 472 h 472"/>
                <a:gd name="T4" fmla="*/ 105 w 460"/>
                <a:gd name="T5" fmla="*/ 79 h 472"/>
                <a:gd name="T6" fmla="*/ 103 w 460"/>
                <a:gd name="T7" fmla="*/ 81 h 472"/>
                <a:gd name="T8" fmla="*/ 103 w 460"/>
                <a:gd name="T9" fmla="*/ 472 h 472"/>
                <a:gd name="T10" fmla="*/ 0 w 460"/>
                <a:gd name="T11" fmla="*/ 472 h 472"/>
                <a:gd name="T12" fmla="*/ 0 w 460"/>
                <a:gd name="T13" fmla="*/ 0 h 472"/>
                <a:gd name="T14" fmla="*/ 163 w 460"/>
                <a:gd name="T15" fmla="*/ 0 h 472"/>
                <a:gd name="T16" fmla="*/ 356 w 460"/>
                <a:gd name="T17" fmla="*/ 372 h 472"/>
                <a:gd name="T18" fmla="*/ 358 w 460"/>
                <a:gd name="T19" fmla="*/ 369 h 472"/>
                <a:gd name="T20" fmla="*/ 358 w 460"/>
                <a:gd name="T21" fmla="*/ 0 h 472"/>
                <a:gd name="T22" fmla="*/ 460 w 460"/>
                <a:gd name="T23" fmla="*/ 0 h 472"/>
                <a:gd name="T24" fmla="*/ 460 w 460"/>
                <a:gd name="T25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472">
                  <a:moveTo>
                    <a:pt x="460" y="472"/>
                  </a:moveTo>
                  <a:lnTo>
                    <a:pt x="304" y="472"/>
                  </a:lnTo>
                  <a:lnTo>
                    <a:pt x="105" y="79"/>
                  </a:lnTo>
                  <a:lnTo>
                    <a:pt x="103" y="81"/>
                  </a:lnTo>
                  <a:lnTo>
                    <a:pt x="103" y="472"/>
                  </a:lnTo>
                  <a:lnTo>
                    <a:pt x="0" y="472"/>
                  </a:lnTo>
                  <a:lnTo>
                    <a:pt x="0" y="0"/>
                  </a:lnTo>
                  <a:lnTo>
                    <a:pt x="163" y="0"/>
                  </a:lnTo>
                  <a:lnTo>
                    <a:pt x="356" y="372"/>
                  </a:lnTo>
                  <a:lnTo>
                    <a:pt x="358" y="369"/>
                  </a:lnTo>
                  <a:lnTo>
                    <a:pt x="358" y="0"/>
                  </a:lnTo>
                  <a:lnTo>
                    <a:pt x="460" y="0"/>
                  </a:lnTo>
                  <a:lnTo>
                    <a:pt x="460" y="472"/>
                  </a:lnTo>
                  <a:close/>
                </a:path>
              </a:pathLst>
            </a:cu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2964"/>
            <p:cNvSpPr>
              <a:spLocks/>
            </p:cNvSpPr>
            <p:nvPr/>
          </p:nvSpPr>
          <p:spPr bwMode="auto">
            <a:xfrm>
              <a:off x="9942382" y="2709254"/>
              <a:ext cx="147426" cy="151142"/>
            </a:xfrm>
            <a:custGeom>
              <a:avLst/>
              <a:gdLst>
                <a:gd name="T0" fmla="*/ 262 w 477"/>
                <a:gd name="T1" fmla="*/ 230 h 487"/>
                <a:gd name="T2" fmla="*/ 440 w 477"/>
                <a:gd name="T3" fmla="*/ 474 h 487"/>
                <a:gd name="T4" fmla="*/ 355 w 477"/>
                <a:gd name="T5" fmla="*/ 483 h 487"/>
                <a:gd name="T6" fmla="*/ 274 w 477"/>
                <a:gd name="T7" fmla="*/ 487 h 487"/>
                <a:gd name="T8" fmla="*/ 184 w 477"/>
                <a:gd name="T9" fmla="*/ 482 h 487"/>
                <a:gd name="T10" fmla="*/ 126 w 477"/>
                <a:gd name="T11" fmla="*/ 465 h 487"/>
                <a:gd name="T12" fmla="*/ 97 w 477"/>
                <a:gd name="T13" fmla="*/ 450 h 487"/>
                <a:gd name="T14" fmla="*/ 71 w 477"/>
                <a:gd name="T15" fmla="*/ 430 h 487"/>
                <a:gd name="T16" fmla="*/ 49 w 477"/>
                <a:gd name="T17" fmla="*/ 406 h 487"/>
                <a:gd name="T18" fmla="*/ 31 w 477"/>
                <a:gd name="T19" fmla="*/ 379 h 487"/>
                <a:gd name="T20" fmla="*/ 17 w 477"/>
                <a:gd name="T21" fmla="*/ 349 h 487"/>
                <a:gd name="T22" fmla="*/ 1 w 477"/>
                <a:gd name="T23" fmla="*/ 276 h 487"/>
                <a:gd name="T24" fmla="*/ 5 w 477"/>
                <a:gd name="T25" fmla="*/ 194 h 487"/>
                <a:gd name="T26" fmla="*/ 21 w 477"/>
                <a:gd name="T27" fmla="*/ 135 h 487"/>
                <a:gd name="T28" fmla="*/ 36 w 477"/>
                <a:gd name="T29" fmla="*/ 106 h 487"/>
                <a:gd name="T30" fmla="*/ 55 w 477"/>
                <a:gd name="T31" fmla="*/ 79 h 487"/>
                <a:gd name="T32" fmla="*/ 78 w 477"/>
                <a:gd name="T33" fmla="*/ 56 h 487"/>
                <a:gd name="T34" fmla="*/ 105 w 477"/>
                <a:gd name="T35" fmla="*/ 38 h 487"/>
                <a:gd name="T36" fmla="*/ 136 w 477"/>
                <a:gd name="T37" fmla="*/ 23 h 487"/>
                <a:gd name="T38" fmla="*/ 211 w 477"/>
                <a:gd name="T39" fmla="*/ 4 h 487"/>
                <a:gd name="T40" fmla="*/ 295 w 477"/>
                <a:gd name="T41" fmla="*/ 4 h 487"/>
                <a:gd name="T42" fmla="*/ 364 w 477"/>
                <a:gd name="T43" fmla="*/ 15 h 487"/>
                <a:gd name="T44" fmla="*/ 417 w 477"/>
                <a:gd name="T45" fmla="*/ 39 h 487"/>
                <a:gd name="T46" fmla="*/ 449 w 477"/>
                <a:gd name="T47" fmla="*/ 66 h 487"/>
                <a:gd name="T48" fmla="*/ 462 w 477"/>
                <a:gd name="T49" fmla="*/ 87 h 487"/>
                <a:gd name="T50" fmla="*/ 476 w 477"/>
                <a:gd name="T51" fmla="*/ 135 h 487"/>
                <a:gd name="T52" fmla="*/ 360 w 477"/>
                <a:gd name="T53" fmla="*/ 144 h 487"/>
                <a:gd name="T54" fmla="*/ 355 w 477"/>
                <a:gd name="T55" fmla="*/ 119 h 487"/>
                <a:gd name="T56" fmla="*/ 341 w 477"/>
                <a:gd name="T57" fmla="*/ 100 h 487"/>
                <a:gd name="T58" fmla="*/ 321 w 477"/>
                <a:gd name="T59" fmla="*/ 86 h 487"/>
                <a:gd name="T60" fmla="*/ 293 w 477"/>
                <a:gd name="T61" fmla="*/ 77 h 487"/>
                <a:gd name="T62" fmla="*/ 259 w 477"/>
                <a:gd name="T63" fmla="*/ 75 h 487"/>
                <a:gd name="T64" fmla="*/ 210 w 477"/>
                <a:gd name="T65" fmla="*/ 82 h 487"/>
                <a:gd name="T66" fmla="*/ 171 w 477"/>
                <a:gd name="T67" fmla="*/ 102 h 487"/>
                <a:gd name="T68" fmla="*/ 143 w 477"/>
                <a:gd name="T69" fmla="*/ 132 h 487"/>
                <a:gd name="T70" fmla="*/ 125 w 477"/>
                <a:gd name="T71" fmla="*/ 174 h 487"/>
                <a:gd name="T72" fmla="*/ 116 w 477"/>
                <a:gd name="T73" fmla="*/ 227 h 487"/>
                <a:gd name="T74" fmla="*/ 118 w 477"/>
                <a:gd name="T75" fmla="*/ 288 h 487"/>
                <a:gd name="T76" fmla="*/ 130 w 477"/>
                <a:gd name="T77" fmla="*/ 337 h 487"/>
                <a:gd name="T78" fmla="*/ 152 w 477"/>
                <a:gd name="T79" fmla="*/ 375 h 487"/>
                <a:gd name="T80" fmla="*/ 183 w 477"/>
                <a:gd name="T81" fmla="*/ 401 h 487"/>
                <a:gd name="T82" fmla="*/ 225 w 477"/>
                <a:gd name="T83" fmla="*/ 416 h 487"/>
                <a:gd name="T84" fmla="*/ 280 w 477"/>
                <a:gd name="T85" fmla="*/ 418 h 487"/>
                <a:gd name="T86" fmla="*/ 355 w 477"/>
                <a:gd name="T87" fmla="*/ 411 h 487"/>
                <a:gd name="T88" fmla="*/ 361 w 477"/>
                <a:gd name="T89" fmla="*/ 309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7" h="487">
                  <a:moveTo>
                    <a:pt x="361" y="309"/>
                  </a:moveTo>
                  <a:lnTo>
                    <a:pt x="262" y="309"/>
                  </a:lnTo>
                  <a:lnTo>
                    <a:pt x="262" y="230"/>
                  </a:lnTo>
                  <a:lnTo>
                    <a:pt x="468" y="230"/>
                  </a:lnTo>
                  <a:lnTo>
                    <a:pt x="468" y="467"/>
                  </a:lnTo>
                  <a:lnTo>
                    <a:pt x="440" y="474"/>
                  </a:lnTo>
                  <a:lnTo>
                    <a:pt x="412" y="479"/>
                  </a:lnTo>
                  <a:lnTo>
                    <a:pt x="384" y="482"/>
                  </a:lnTo>
                  <a:lnTo>
                    <a:pt x="355" y="483"/>
                  </a:lnTo>
                  <a:lnTo>
                    <a:pt x="331" y="485"/>
                  </a:lnTo>
                  <a:lnTo>
                    <a:pt x="304" y="486"/>
                  </a:lnTo>
                  <a:lnTo>
                    <a:pt x="274" y="487"/>
                  </a:lnTo>
                  <a:lnTo>
                    <a:pt x="239" y="487"/>
                  </a:lnTo>
                  <a:lnTo>
                    <a:pt x="211" y="485"/>
                  </a:lnTo>
                  <a:lnTo>
                    <a:pt x="184" y="482"/>
                  </a:lnTo>
                  <a:lnTo>
                    <a:pt x="160" y="477"/>
                  </a:lnTo>
                  <a:lnTo>
                    <a:pt x="136" y="469"/>
                  </a:lnTo>
                  <a:lnTo>
                    <a:pt x="126" y="465"/>
                  </a:lnTo>
                  <a:lnTo>
                    <a:pt x="116" y="460"/>
                  </a:lnTo>
                  <a:lnTo>
                    <a:pt x="105" y="455"/>
                  </a:lnTo>
                  <a:lnTo>
                    <a:pt x="97" y="450"/>
                  </a:lnTo>
                  <a:lnTo>
                    <a:pt x="87" y="443"/>
                  </a:lnTo>
                  <a:lnTo>
                    <a:pt x="78" y="437"/>
                  </a:lnTo>
                  <a:lnTo>
                    <a:pt x="71" y="430"/>
                  </a:lnTo>
                  <a:lnTo>
                    <a:pt x="63" y="423"/>
                  </a:lnTo>
                  <a:lnTo>
                    <a:pt x="55" y="415"/>
                  </a:lnTo>
                  <a:lnTo>
                    <a:pt x="49" y="406"/>
                  </a:lnTo>
                  <a:lnTo>
                    <a:pt x="43" y="398"/>
                  </a:lnTo>
                  <a:lnTo>
                    <a:pt x="36" y="389"/>
                  </a:lnTo>
                  <a:lnTo>
                    <a:pt x="31" y="379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49"/>
                  </a:lnTo>
                  <a:lnTo>
                    <a:pt x="10" y="326"/>
                  </a:lnTo>
                  <a:lnTo>
                    <a:pt x="5" y="302"/>
                  </a:lnTo>
                  <a:lnTo>
                    <a:pt x="1" y="276"/>
                  </a:lnTo>
                  <a:lnTo>
                    <a:pt x="0" y="248"/>
                  </a:lnTo>
                  <a:lnTo>
                    <a:pt x="1" y="221"/>
                  </a:lnTo>
                  <a:lnTo>
                    <a:pt x="5" y="194"/>
                  </a:lnTo>
                  <a:lnTo>
                    <a:pt x="10" y="170"/>
                  </a:lnTo>
                  <a:lnTo>
                    <a:pt x="17" y="146"/>
                  </a:lnTo>
                  <a:lnTo>
                    <a:pt x="21" y="135"/>
                  </a:lnTo>
                  <a:lnTo>
                    <a:pt x="26" y="126"/>
                  </a:lnTo>
                  <a:lnTo>
                    <a:pt x="31" y="115"/>
                  </a:lnTo>
                  <a:lnTo>
                    <a:pt x="36" y="106"/>
                  </a:lnTo>
                  <a:lnTo>
                    <a:pt x="43" y="96"/>
                  </a:lnTo>
                  <a:lnTo>
                    <a:pt x="49" y="88"/>
                  </a:lnTo>
                  <a:lnTo>
                    <a:pt x="55" y="79"/>
                  </a:lnTo>
                  <a:lnTo>
                    <a:pt x="63" y="72"/>
                  </a:lnTo>
                  <a:lnTo>
                    <a:pt x="71" y="64"/>
                  </a:lnTo>
                  <a:lnTo>
                    <a:pt x="78" y="56"/>
                  </a:lnTo>
                  <a:lnTo>
                    <a:pt x="87" y="50"/>
                  </a:lnTo>
                  <a:lnTo>
                    <a:pt x="97" y="44"/>
                  </a:lnTo>
                  <a:lnTo>
                    <a:pt x="105" y="38"/>
                  </a:lnTo>
                  <a:lnTo>
                    <a:pt x="116" y="33"/>
                  </a:lnTo>
                  <a:lnTo>
                    <a:pt x="126" y="27"/>
                  </a:lnTo>
                  <a:lnTo>
                    <a:pt x="136" y="23"/>
                  </a:lnTo>
                  <a:lnTo>
                    <a:pt x="160" y="14"/>
                  </a:lnTo>
                  <a:lnTo>
                    <a:pt x="184" y="9"/>
                  </a:lnTo>
                  <a:lnTo>
                    <a:pt x="211" y="4"/>
                  </a:lnTo>
                  <a:lnTo>
                    <a:pt x="239" y="0"/>
                  </a:lnTo>
                  <a:lnTo>
                    <a:pt x="268" y="1"/>
                  </a:lnTo>
                  <a:lnTo>
                    <a:pt x="295" y="4"/>
                  </a:lnTo>
                  <a:lnTo>
                    <a:pt x="320" y="6"/>
                  </a:lnTo>
                  <a:lnTo>
                    <a:pt x="343" y="10"/>
                  </a:lnTo>
                  <a:lnTo>
                    <a:pt x="364" y="15"/>
                  </a:lnTo>
                  <a:lnTo>
                    <a:pt x="384" y="22"/>
                  </a:lnTo>
                  <a:lnTo>
                    <a:pt x="401" y="29"/>
                  </a:lnTo>
                  <a:lnTo>
                    <a:pt x="417" y="39"/>
                  </a:lnTo>
                  <a:lnTo>
                    <a:pt x="431" y="49"/>
                  </a:lnTo>
                  <a:lnTo>
                    <a:pt x="443" y="61"/>
                  </a:lnTo>
                  <a:lnTo>
                    <a:pt x="449" y="66"/>
                  </a:lnTo>
                  <a:lnTo>
                    <a:pt x="453" y="73"/>
                  </a:lnTo>
                  <a:lnTo>
                    <a:pt x="457" y="80"/>
                  </a:lnTo>
                  <a:lnTo>
                    <a:pt x="462" y="87"/>
                  </a:lnTo>
                  <a:lnTo>
                    <a:pt x="468" y="102"/>
                  </a:lnTo>
                  <a:lnTo>
                    <a:pt x="472" y="118"/>
                  </a:lnTo>
                  <a:lnTo>
                    <a:pt x="476" y="135"/>
                  </a:lnTo>
                  <a:lnTo>
                    <a:pt x="477" y="154"/>
                  </a:lnTo>
                  <a:lnTo>
                    <a:pt x="361" y="154"/>
                  </a:lnTo>
                  <a:lnTo>
                    <a:pt x="360" y="144"/>
                  </a:lnTo>
                  <a:lnTo>
                    <a:pt x="359" y="135"/>
                  </a:lnTo>
                  <a:lnTo>
                    <a:pt x="357" y="127"/>
                  </a:lnTo>
                  <a:lnTo>
                    <a:pt x="355" y="119"/>
                  </a:lnTo>
                  <a:lnTo>
                    <a:pt x="350" y="112"/>
                  </a:lnTo>
                  <a:lnTo>
                    <a:pt x="346" y="105"/>
                  </a:lnTo>
                  <a:lnTo>
                    <a:pt x="341" y="100"/>
                  </a:lnTo>
                  <a:lnTo>
                    <a:pt x="335" y="94"/>
                  </a:lnTo>
                  <a:lnTo>
                    <a:pt x="329" y="90"/>
                  </a:lnTo>
                  <a:lnTo>
                    <a:pt x="321" y="86"/>
                  </a:lnTo>
                  <a:lnTo>
                    <a:pt x="313" y="82"/>
                  </a:lnTo>
                  <a:lnTo>
                    <a:pt x="304" y="79"/>
                  </a:lnTo>
                  <a:lnTo>
                    <a:pt x="293" y="77"/>
                  </a:lnTo>
                  <a:lnTo>
                    <a:pt x="282" y="76"/>
                  </a:lnTo>
                  <a:lnTo>
                    <a:pt x="271" y="75"/>
                  </a:lnTo>
                  <a:lnTo>
                    <a:pt x="259" y="75"/>
                  </a:lnTo>
                  <a:lnTo>
                    <a:pt x="241" y="76"/>
                  </a:lnTo>
                  <a:lnTo>
                    <a:pt x="225" y="78"/>
                  </a:lnTo>
                  <a:lnTo>
                    <a:pt x="210" y="82"/>
                  </a:lnTo>
                  <a:lnTo>
                    <a:pt x="196" y="88"/>
                  </a:lnTo>
                  <a:lnTo>
                    <a:pt x="183" y="94"/>
                  </a:lnTo>
                  <a:lnTo>
                    <a:pt x="171" y="102"/>
                  </a:lnTo>
                  <a:lnTo>
                    <a:pt x="161" y="110"/>
                  </a:lnTo>
                  <a:lnTo>
                    <a:pt x="152" y="120"/>
                  </a:lnTo>
                  <a:lnTo>
                    <a:pt x="143" y="132"/>
                  </a:lnTo>
                  <a:lnTo>
                    <a:pt x="135" y="145"/>
                  </a:lnTo>
                  <a:lnTo>
                    <a:pt x="130" y="159"/>
                  </a:lnTo>
                  <a:lnTo>
                    <a:pt x="125" y="174"/>
                  </a:lnTo>
                  <a:lnTo>
                    <a:pt x="120" y="190"/>
                  </a:lnTo>
                  <a:lnTo>
                    <a:pt x="118" y="209"/>
                  </a:lnTo>
                  <a:lnTo>
                    <a:pt x="116" y="227"/>
                  </a:lnTo>
                  <a:lnTo>
                    <a:pt x="116" y="248"/>
                  </a:lnTo>
                  <a:lnTo>
                    <a:pt x="116" y="268"/>
                  </a:lnTo>
                  <a:lnTo>
                    <a:pt x="118" y="288"/>
                  </a:lnTo>
                  <a:lnTo>
                    <a:pt x="120" y="305"/>
                  </a:lnTo>
                  <a:lnTo>
                    <a:pt x="125" y="322"/>
                  </a:lnTo>
                  <a:lnTo>
                    <a:pt x="130" y="337"/>
                  </a:lnTo>
                  <a:lnTo>
                    <a:pt x="135" y="351"/>
                  </a:lnTo>
                  <a:lnTo>
                    <a:pt x="143" y="363"/>
                  </a:lnTo>
                  <a:lnTo>
                    <a:pt x="152" y="375"/>
                  </a:lnTo>
                  <a:lnTo>
                    <a:pt x="161" y="385"/>
                  </a:lnTo>
                  <a:lnTo>
                    <a:pt x="171" y="393"/>
                  </a:lnTo>
                  <a:lnTo>
                    <a:pt x="183" y="401"/>
                  </a:lnTo>
                  <a:lnTo>
                    <a:pt x="196" y="407"/>
                  </a:lnTo>
                  <a:lnTo>
                    <a:pt x="210" y="412"/>
                  </a:lnTo>
                  <a:lnTo>
                    <a:pt x="225" y="416"/>
                  </a:lnTo>
                  <a:lnTo>
                    <a:pt x="241" y="418"/>
                  </a:lnTo>
                  <a:lnTo>
                    <a:pt x="259" y="419"/>
                  </a:lnTo>
                  <a:lnTo>
                    <a:pt x="280" y="418"/>
                  </a:lnTo>
                  <a:lnTo>
                    <a:pt x="304" y="417"/>
                  </a:lnTo>
                  <a:lnTo>
                    <a:pt x="329" y="415"/>
                  </a:lnTo>
                  <a:lnTo>
                    <a:pt x="355" y="411"/>
                  </a:lnTo>
                  <a:lnTo>
                    <a:pt x="358" y="411"/>
                  </a:lnTo>
                  <a:lnTo>
                    <a:pt x="361" y="409"/>
                  </a:lnTo>
                  <a:lnTo>
                    <a:pt x="361" y="309"/>
                  </a:lnTo>
                  <a:close/>
                </a:path>
              </a:pathLst>
            </a:custGeom>
            <a:solidFill>
              <a:srgbClr val="ED7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1" name="组合 3400"/>
          <p:cNvGrpSpPr/>
          <p:nvPr/>
        </p:nvGrpSpPr>
        <p:grpSpPr>
          <a:xfrm>
            <a:off x="4380164" y="3347424"/>
            <a:ext cx="673384" cy="1054460"/>
            <a:chOff x="7801348" y="2071109"/>
            <a:chExt cx="582270" cy="894465"/>
          </a:xfrm>
        </p:grpSpPr>
        <p:sp>
          <p:nvSpPr>
            <p:cNvPr id="3254" name="Rectangle 2965"/>
            <p:cNvSpPr>
              <a:spLocks noChangeArrowheads="1"/>
            </p:cNvSpPr>
            <p:nvPr/>
          </p:nvSpPr>
          <p:spPr bwMode="auto">
            <a:xfrm>
              <a:off x="8034256" y="2445248"/>
              <a:ext cx="178398" cy="520326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Rectangle 2966"/>
            <p:cNvSpPr>
              <a:spLocks noChangeArrowheads="1"/>
            </p:cNvSpPr>
            <p:nvPr/>
          </p:nvSpPr>
          <p:spPr bwMode="auto">
            <a:xfrm>
              <a:off x="7863291" y="2616213"/>
              <a:ext cx="520327" cy="178398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2967"/>
            <p:cNvSpPr>
              <a:spLocks/>
            </p:cNvSpPr>
            <p:nvPr/>
          </p:nvSpPr>
          <p:spPr bwMode="auto">
            <a:xfrm>
              <a:off x="7810020" y="2071109"/>
              <a:ext cx="438561" cy="682619"/>
            </a:xfrm>
            <a:custGeom>
              <a:avLst/>
              <a:gdLst>
                <a:gd name="T0" fmla="*/ 1412 w 1414"/>
                <a:gd name="T1" fmla="*/ 61 h 2203"/>
                <a:gd name="T2" fmla="*/ 1414 w 1414"/>
                <a:gd name="T3" fmla="*/ 178 h 2203"/>
                <a:gd name="T4" fmla="*/ 1410 w 1414"/>
                <a:gd name="T5" fmla="*/ 292 h 2203"/>
                <a:gd name="T6" fmla="*/ 1401 w 1414"/>
                <a:gd name="T7" fmla="*/ 401 h 2203"/>
                <a:gd name="T8" fmla="*/ 1386 w 1414"/>
                <a:gd name="T9" fmla="*/ 506 h 2203"/>
                <a:gd name="T10" fmla="*/ 1364 w 1414"/>
                <a:gd name="T11" fmla="*/ 605 h 2203"/>
                <a:gd name="T12" fmla="*/ 1337 w 1414"/>
                <a:gd name="T13" fmla="*/ 701 h 2203"/>
                <a:gd name="T14" fmla="*/ 1302 w 1414"/>
                <a:gd name="T15" fmla="*/ 792 h 2203"/>
                <a:gd name="T16" fmla="*/ 1262 w 1414"/>
                <a:gd name="T17" fmla="*/ 878 h 2203"/>
                <a:gd name="T18" fmla="*/ 1215 w 1414"/>
                <a:gd name="T19" fmla="*/ 959 h 2203"/>
                <a:gd name="T20" fmla="*/ 1162 w 1414"/>
                <a:gd name="T21" fmla="*/ 1035 h 2203"/>
                <a:gd name="T22" fmla="*/ 1102 w 1414"/>
                <a:gd name="T23" fmla="*/ 1106 h 2203"/>
                <a:gd name="T24" fmla="*/ 1035 w 1414"/>
                <a:gd name="T25" fmla="*/ 1172 h 2203"/>
                <a:gd name="T26" fmla="*/ 960 w 1414"/>
                <a:gd name="T27" fmla="*/ 1231 h 2203"/>
                <a:gd name="T28" fmla="*/ 879 w 1414"/>
                <a:gd name="T29" fmla="*/ 1286 h 2203"/>
                <a:gd name="T30" fmla="*/ 791 w 1414"/>
                <a:gd name="T31" fmla="*/ 1335 h 2203"/>
                <a:gd name="T32" fmla="*/ 694 w 1414"/>
                <a:gd name="T33" fmla="*/ 1385 h 2203"/>
                <a:gd name="T34" fmla="*/ 610 w 1414"/>
                <a:gd name="T35" fmla="*/ 1443 h 2203"/>
                <a:gd name="T36" fmla="*/ 543 w 1414"/>
                <a:gd name="T37" fmla="*/ 1505 h 2203"/>
                <a:gd name="T38" fmla="*/ 494 w 1414"/>
                <a:gd name="T39" fmla="*/ 1569 h 2203"/>
                <a:gd name="T40" fmla="*/ 460 w 1414"/>
                <a:gd name="T41" fmla="*/ 1635 h 2203"/>
                <a:gd name="T42" fmla="*/ 442 w 1414"/>
                <a:gd name="T43" fmla="*/ 1701 h 2203"/>
                <a:gd name="T44" fmla="*/ 436 w 1414"/>
                <a:gd name="T45" fmla="*/ 1767 h 2203"/>
                <a:gd name="T46" fmla="*/ 444 w 1414"/>
                <a:gd name="T47" fmla="*/ 1830 h 2203"/>
                <a:gd name="T48" fmla="*/ 463 w 1414"/>
                <a:gd name="T49" fmla="*/ 1889 h 2203"/>
                <a:gd name="T50" fmla="*/ 492 w 1414"/>
                <a:gd name="T51" fmla="*/ 1944 h 2203"/>
                <a:gd name="T52" fmla="*/ 531 w 1414"/>
                <a:gd name="T53" fmla="*/ 1994 h 2203"/>
                <a:gd name="T54" fmla="*/ 579 w 1414"/>
                <a:gd name="T55" fmla="*/ 2037 h 2203"/>
                <a:gd name="T56" fmla="*/ 634 w 1414"/>
                <a:gd name="T57" fmla="*/ 2073 h 2203"/>
                <a:gd name="T58" fmla="*/ 695 w 1414"/>
                <a:gd name="T59" fmla="*/ 2099 h 2203"/>
                <a:gd name="T60" fmla="*/ 761 w 1414"/>
                <a:gd name="T61" fmla="*/ 2115 h 2203"/>
                <a:gd name="T62" fmla="*/ 832 w 1414"/>
                <a:gd name="T63" fmla="*/ 2119 h 2203"/>
                <a:gd name="T64" fmla="*/ 830 w 1414"/>
                <a:gd name="T65" fmla="*/ 2144 h 2203"/>
                <a:gd name="T66" fmla="*/ 752 w 1414"/>
                <a:gd name="T67" fmla="*/ 2183 h 2203"/>
                <a:gd name="T68" fmla="*/ 670 w 1414"/>
                <a:gd name="T69" fmla="*/ 2201 h 2203"/>
                <a:gd name="T70" fmla="*/ 584 w 1414"/>
                <a:gd name="T71" fmla="*/ 2201 h 2203"/>
                <a:gd name="T72" fmla="*/ 500 w 1414"/>
                <a:gd name="T73" fmla="*/ 2184 h 2203"/>
                <a:gd name="T74" fmla="*/ 416 w 1414"/>
                <a:gd name="T75" fmla="*/ 2151 h 2203"/>
                <a:gd name="T76" fmla="*/ 335 w 1414"/>
                <a:gd name="T77" fmla="*/ 2104 h 2203"/>
                <a:gd name="T78" fmla="*/ 258 w 1414"/>
                <a:gd name="T79" fmla="*/ 2043 h 2203"/>
                <a:gd name="T80" fmla="*/ 189 w 1414"/>
                <a:gd name="T81" fmla="*/ 1972 h 2203"/>
                <a:gd name="T82" fmla="*/ 127 w 1414"/>
                <a:gd name="T83" fmla="*/ 1890 h 2203"/>
                <a:gd name="T84" fmla="*/ 77 w 1414"/>
                <a:gd name="T85" fmla="*/ 1798 h 2203"/>
                <a:gd name="T86" fmla="*/ 37 w 1414"/>
                <a:gd name="T87" fmla="*/ 1700 h 2203"/>
                <a:gd name="T88" fmla="*/ 11 w 1414"/>
                <a:gd name="T89" fmla="*/ 1595 h 2203"/>
                <a:gd name="T90" fmla="*/ 0 w 1414"/>
                <a:gd name="T91" fmla="*/ 1486 h 2203"/>
                <a:gd name="T92" fmla="*/ 5 w 1414"/>
                <a:gd name="T93" fmla="*/ 1373 h 2203"/>
                <a:gd name="T94" fmla="*/ 30 w 1414"/>
                <a:gd name="T95" fmla="*/ 1258 h 2203"/>
                <a:gd name="T96" fmla="*/ 76 w 1414"/>
                <a:gd name="T97" fmla="*/ 1139 h 2203"/>
                <a:gd name="T98" fmla="*/ 136 w 1414"/>
                <a:gd name="T99" fmla="*/ 1034 h 2203"/>
                <a:gd name="T100" fmla="*/ 211 w 1414"/>
                <a:gd name="T101" fmla="*/ 948 h 2203"/>
                <a:gd name="T102" fmla="*/ 296 w 1414"/>
                <a:gd name="T103" fmla="*/ 877 h 2203"/>
                <a:gd name="T104" fmla="*/ 390 w 1414"/>
                <a:gd name="T105" fmla="*/ 820 h 2203"/>
                <a:gd name="T106" fmla="*/ 490 w 1414"/>
                <a:gd name="T107" fmla="*/ 772 h 2203"/>
                <a:gd name="T108" fmla="*/ 649 w 1414"/>
                <a:gd name="T109" fmla="*/ 710 h 2203"/>
                <a:gd name="T110" fmla="*/ 811 w 1414"/>
                <a:gd name="T111" fmla="*/ 650 h 2203"/>
                <a:gd name="T112" fmla="*/ 917 w 1414"/>
                <a:gd name="T113" fmla="*/ 607 h 2203"/>
                <a:gd name="T114" fmla="*/ 1018 w 1414"/>
                <a:gd name="T115" fmla="*/ 555 h 2203"/>
                <a:gd name="T116" fmla="*/ 1115 w 1414"/>
                <a:gd name="T117" fmla="*/ 495 h 2203"/>
                <a:gd name="T118" fmla="*/ 1201 w 1414"/>
                <a:gd name="T119" fmla="*/ 419 h 2203"/>
                <a:gd name="T120" fmla="*/ 1278 w 1414"/>
                <a:gd name="T121" fmla="*/ 327 h 2203"/>
                <a:gd name="T122" fmla="*/ 1341 w 1414"/>
                <a:gd name="T123" fmla="*/ 215 h 2203"/>
                <a:gd name="T124" fmla="*/ 1391 w 1414"/>
                <a:gd name="T125" fmla="*/ 79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4" h="2203">
                  <a:moveTo>
                    <a:pt x="1408" y="0"/>
                  </a:moveTo>
                  <a:lnTo>
                    <a:pt x="1412" y="61"/>
                  </a:lnTo>
                  <a:lnTo>
                    <a:pt x="1414" y="120"/>
                  </a:lnTo>
                  <a:lnTo>
                    <a:pt x="1414" y="178"/>
                  </a:lnTo>
                  <a:lnTo>
                    <a:pt x="1413" y="236"/>
                  </a:lnTo>
                  <a:lnTo>
                    <a:pt x="1410" y="292"/>
                  </a:lnTo>
                  <a:lnTo>
                    <a:pt x="1406" y="347"/>
                  </a:lnTo>
                  <a:lnTo>
                    <a:pt x="1401" y="401"/>
                  </a:lnTo>
                  <a:lnTo>
                    <a:pt x="1394" y="454"/>
                  </a:lnTo>
                  <a:lnTo>
                    <a:pt x="1386" y="506"/>
                  </a:lnTo>
                  <a:lnTo>
                    <a:pt x="1376" y="555"/>
                  </a:lnTo>
                  <a:lnTo>
                    <a:pt x="1364" y="605"/>
                  </a:lnTo>
                  <a:lnTo>
                    <a:pt x="1351" y="653"/>
                  </a:lnTo>
                  <a:lnTo>
                    <a:pt x="1337" y="701"/>
                  </a:lnTo>
                  <a:lnTo>
                    <a:pt x="1321" y="746"/>
                  </a:lnTo>
                  <a:lnTo>
                    <a:pt x="1302" y="792"/>
                  </a:lnTo>
                  <a:lnTo>
                    <a:pt x="1283" y="835"/>
                  </a:lnTo>
                  <a:lnTo>
                    <a:pt x="1262" y="878"/>
                  </a:lnTo>
                  <a:lnTo>
                    <a:pt x="1240" y="919"/>
                  </a:lnTo>
                  <a:lnTo>
                    <a:pt x="1215" y="959"/>
                  </a:lnTo>
                  <a:lnTo>
                    <a:pt x="1189" y="998"/>
                  </a:lnTo>
                  <a:lnTo>
                    <a:pt x="1162" y="1035"/>
                  </a:lnTo>
                  <a:lnTo>
                    <a:pt x="1133" y="1071"/>
                  </a:lnTo>
                  <a:lnTo>
                    <a:pt x="1102" y="1106"/>
                  </a:lnTo>
                  <a:lnTo>
                    <a:pt x="1069" y="1139"/>
                  </a:lnTo>
                  <a:lnTo>
                    <a:pt x="1035" y="1172"/>
                  </a:lnTo>
                  <a:lnTo>
                    <a:pt x="998" y="1202"/>
                  </a:lnTo>
                  <a:lnTo>
                    <a:pt x="960" y="1231"/>
                  </a:lnTo>
                  <a:lnTo>
                    <a:pt x="920" y="1259"/>
                  </a:lnTo>
                  <a:lnTo>
                    <a:pt x="879" y="1286"/>
                  </a:lnTo>
                  <a:lnTo>
                    <a:pt x="836" y="1311"/>
                  </a:lnTo>
                  <a:lnTo>
                    <a:pt x="791" y="1335"/>
                  </a:lnTo>
                  <a:lnTo>
                    <a:pt x="744" y="1358"/>
                  </a:lnTo>
                  <a:lnTo>
                    <a:pt x="694" y="1385"/>
                  </a:lnTo>
                  <a:lnTo>
                    <a:pt x="650" y="1414"/>
                  </a:lnTo>
                  <a:lnTo>
                    <a:pt x="610" y="1443"/>
                  </a:lnTo>
                  <a:lnTo>
                    <a:pt x="575" y="1473"/>
                  </a:lnTo>
                  <a:lnTo>
                    <a:pt x="543" y="1505"/>
                  </a:lnTo>
                  <a:lnTo>
                    <a:pt x="516" y="1537"/>
                  </a:lnTo>
                  <a:lnTo>
                    <a:pt x="494" y="1569"/>
                  </a:lnTo>
                  <a:lnTo>
                    <a:pt x="475" y="1603"/>
                  </a:lnTo>
                  <a:lnTo>
                    <a:pt x="460" y="1635"/>
                  </a:lnTo>
                  <a:lnTo>
                    <a:pt x="449" y="1669"/>
                  </a:lnTo>
                  <a:lnTo>
                    <a:pt x="442" y="1701"/>
                  </a:lnTo>
                  <a:lnTo>
                    <a:pt x="437" y="1735"/>
                  </a:lnTo>
                  <a:lnTo>
                    <a:pt x="436" y="1767"/>
                  </a:lnTo>
                  <a:lnTo>
                    <a:pt x="438" y="1798"/>
                  </a:lnTo>
                  <a:lnTo>
                    <a:pt x="444" y="1830"/>
                  </a:lnTo>
                  <a:lnTo>
                    <a:pt x="451" y="1860"/>
                  </a:lnTo>
                  <a:lnTo>
                    <a:pt x="463" y="1889"/>
                  </a:lnTo>
                  <a:lnTo>
                    <a:pt x="476" y="1917"/>
                  </a:lnTo>
                  <a:lnTo>
                    <a:pt x="492" y="1944"/>
                  </a:lnTo>
                  <a:lnTo>
                    <a:pt x="511" y="1970"/>
                  </a:lnTo>
                  <a:lnTo>
                    <a:pt x="531" y="1994"/>
                  </a:lnTo>
                  <a:lnTo>
                    <a:pt x="554" y="2017"/>
                  </a:lnTo>
                  <a:lnTo>
                    <a:pt x="579" y="2037"/>
                  </a:lnTo>
                  <a:lnTo>
                    <a:pt x="606" y="2056"/>
                  </a:lnTo>
                  <a:lnTo>
                    <a:pt x="634" y="2073"/>
                  </a:lnTo>
                  <a:lnTo>
                    <a:pt x="664" y="2087"/>
                  </a:lnTo>
                  <a:lnTo>
                    <a:pt x="695" y="2099"/>
                  </a:lnTo>
                  <a:lnTo>
                    <a:pt x="728" y="2107"/>
                  </a:lnTo>
                  <a:lnTo>
                    <a:pt x="761" y="2115"/>
                  </a:lnTo>
                  <a:lnTo>
                    <a:pt x="796" y="2118"/>
                  </a:lnTo>
                  <a:lnTo>
                    <a:pt x="832" y="2119"/>
                  </a:lnTo>
                  <a:lnTo>
                    <a:pt x="868" y="2116"/>
                  </a:lnTo>
                  <a:lnTo>
                    <a:pt x="830" y="2144"/>
                  </a:lnTo>
                  <a:lnTo>
                    <a:pt x="792" y="2165"/>
                  </a:lnTo>
                  <a:lnTo>
                    <a:pt x="752" y="2183"/>
                  </a:lnTo>
                  <a:lnTo>
                    <a:pt x="712" y="2194"/>
                  </a:lnTo>
                  <a:lnTo>
                    <a:pt x="670" y="2201"/>
                  </a:lnTo>
                  <a:lnTo>
                    <a:pt x="627" y="2203"/>
                  </a:lnTo>
                  <a:lnTo>
                    <a:pt x="584" y="2201"/>
                  </a:lnTo>
                  <a:lnTo>
                    <a:pt x="542" y="2195"/>
                  </a:lnTo>
                  <a:lnTo>
                    <a:pt x="500" y="2184"/>
                  </a:lnTo>
                  <a:lnTo>
                    <a:pt x="457" y="2170"/>
                  </a:lnTo>
                  <a:lnTo>
                    <a:pt x="416" y="2151"/>
                  </a:lnTo>
                  <a:lnTo>
                    <a:pt x="375" y="2130"/>
                  </a:lnTo>
                  <a:lnTo>
                    <a:pt x="335" y="2104"/>
                  </a:lnTo>
                  <a:lnTo>
                    <a:pt x="296" y="2076"/>
                  </a:lnTo>
                  <a:lnTo>
                    <a:pt x="258" y="2043"/>
                  </a:lnTo>
                  <a:lnTo>
                    <a:pt x="222" y="2009"/>
                  </a:lnTo>
                  <a:lnTo>
                    <a:pt x="189" y="1972"/>
                  </a:lnTo>
                  <a:lnTo>
                    <a:pt x="158" y="1932"/>
                  </a:lnTo>
                  <a:lnTo>
                    <a:pt x="127" y="1890"/>
                  </a:lnTo>
                  <a:lnTo>
                    <a:pt x="100" y="1846"/>
                  </a:lnTo>
                  <a:lnTo>
                    <a:pt x="77" y="1798"/>
                  </a:lnTo>
                  <a:lnTo>
                    <a:pt x="55" y="1751"/>
                  </a:lnTo>
                  <a:lnTo>
                    <a:pt x="37" y="1700"/>
                  </a:lnTo>
                  <a:lnTo>
                    <a:pt x="22" y="1648"/>
                  </a:lnTo>
                  <a:lnTo>
                    <a:pt x="11" y="1595"/>
                  </a:lnTo>
                  <a:lnTo>
                    <a:pt x="3" y="1541"/>
                  </a:lnTo>
                  <a:lnTo>
                    <a:pt x="0" y="1486"/>
                  </a:lnTo>
                  <a:lnTo>
                    <a:pt x="1" y="1430"/>
                  </a:lnTo>
                  <a:lnTo>
                    <a:pt x="5" y="1373"/>
                  </a:lnTo>
                  <a:lnTo>
                    <a:pt x="16" y="1316"/>
                  </a:lnTo>
                  <a:lnTo>
                    <a:pt x="30" y="1258"/>
                  </a:lnTo>
                  <a:lnTo>
                    <a:pt x="51" y="1201"/>
                  </a:lnTo>
                  <a:lnTo>
                    <a:pt x="76" y="1139"/>
                  </a:lnTo>
                  <a:lnTo>
                    <a:pt x="104" y="1084"/>
                  </a:lnTo>
                  <a:lnTo>
                    <a:pt x="136" y="1034"/>
                  </a:lnTo>
                  <a:lnTo>
                    <a:pt x="172" y="988"/>
                  </a:lnTo>
                  <a:lnTo>
                    <a:pt x="211" y="948"/>
                  </a:lnTo>
                  <a:lnTo>
                    <a:pt x="252" y="911"/>
                  </a:lnTo>
                  <a:lnTo>
                    <a:pt x="296" y="877"/>
                  </a:lnTo>
                  <a:lnTo>
                    <a:pt x="341" y="848"/>
                  </a:lnTo>
                  <a:lnTo>
                    <a:pt x="390" y="820"/>
                  </a:lnTo>
                  <a:lnTo>
                    <a:pt x="440" y="795"/>
                  </a:lnTo>
                  <a:lnTo>
                    <a:pt x="490" y="772"/>
                  </a:lnTo>
                  <a:lnTo>
                    <a:pt x="542" y="750"/>
                  </a:lnTo>
                  <a:lnTo>
                    <a:pt x="649" y="710"/>
                  </a:lnTo>
                  <a:lnTo>
                    <a:pt x="757" y="671"/>
                  </a:lnTo>
                  <a:lnTo>
                    <a:pt x="811" y="650"/>
                  </a:lnTo>
                  <a:lnTo>
                    <a:pt x="864" y="629"/>
                  </a:lnTo>
                  <a:lnTo>
                    <a:pt x="917" y="607"/>
                  </a:lnTo>
                  <a:lnTo>
                    <a:pt x="969" y="582"/>
                  </a:lnTo>
                  <a:lnTo>
                    <a:pt x="1018" y="555"/>
                  </a:lnTo>
                  <a:lnTo>
                    <a:pt x="1067" y="526"/>
                  </a:lnTo>
                  <a:lnTo>
                    <a:pt x="1115" y="495"/>
                  </a:lnTo>
                  <a:lnTo>
                    <a:pt x="1159" y="459"/>
                  </a:lnTo>
                  <a:lnTo>
                    <a:pt x="1201" y="419"/>
                  </a:lnTo>
                  <a:lnTo>
                    <a:pt x="1241" y="376"/>
                  </a:lnTo>
                  <a:lnTo>
                    <a:pt x="1278" y="327"/>
                  </a:lnTo>
                  <a:lnTo>
                    <a:pt x="1311" y="273"/>
                  </a:lnTo>
                  <a:lnTo>
                    <a:pt x="1341" y="215"/>
                  </a:lnTo>
                  <a:lnTo>
                    <a:pt x="1368" y="150"/>
                  </a:lnTo>
                  <a:lnTo>
                    <a:pt x="1391" y="79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2968"/>
            <p:cNvSpPr>
              <a:spLocks/>
            </p:cNvSpPr>
            <p:nvPr/>
          </p:nvSpPr>
          <p:spPr bwMode="auto">
            <a:xfrm>
              <a:off x="7886830" y="2582763"/>
              <a:ext cx="377856" cy="260163"/>
            </a:xfrm>
            <a:custGeom>
              <a:avLst/>
              <a:gdLst>
                <a:gd name="T0" fmla="*/ 780 w 1220"/>
                <a:gd name="T1" fmla="*/ 263 h 843"/>
                <a:gd name="T2" fmla="*/ 796 w 1220"/>
                <a:gd name="T3" fmla="*/ 201 h 843"/>
                <a:gd name="T4" fmla="*/ 816 w 1220"/>
                <a:gd name="T5" fmla="*/ 148 h 843"/>
                <a:gd name="T6" fmla="*/ 838 w 1220"/>
                <a:gd name="T7" fmla="*/ 104 h 843"/>
                <a:gd name="T8" fmla="*/ 863 w 1220"/>
                <a:gd name="T9" fmla="*/ 67 h 843"/>
                <a:gd name="T10" fmla="*/ 890 w 1220"/>
                <a:gd name="T11" fmla="*/ 39 h 843"/>
                <a:gd name="T12" fmla="*/ 918 w 1220"/>
                <a:gd name="T13" fmla="*/ 20 h 843"/>
                <a:gd name="T14" fmla="*/ 949 w 1220"/>
                <a:gd name="T15" fmla="*/ 7 h 843"/>
                <a:gd name="T16" fmla="*/ 980 w 1220"/>
                <a:gd name="T17" fmla="*/ 0 h 843"/>
                <a:gd name="T18" fmla="*/ 1012 w 1220"/>
                <a:gd name="T19" fmla="*/ 1 h 843"/>
                <a:gd name="T20" fmla="*/ 1045 w 1220"/>
                <a:gd name="T21" fmla="*/ 8 h 843"/>
                <a:gd name="T22" fmla="*/ 1078 w 1220"/>
                <a:gd name="T23" fmla="*/ 21 h 843"/>
                <a:gd name="T24" fmla="*/ 1111 w 1220"/>
                <a:gd name="T25" fmla="*/ 39 h 843"/>
                <a:gd name="T26" fmla="*/ 1143 w 1220"/>
                <a:gd name="T27" fmla="*/ 63 h 843"/>
                <a:gd name="T28" fmla="*/ 1174 w 1220"/>
                <a:gd name="T29" fmla="*/ 92 h 843"/>
                <a:gd name="T30" fmla="*/ 1206 w 1220"/>
                <a:gd name="T31" fmla="*/ 125 h 843"/>
                <a:gd name="T32" fmla="*/ 1193 w 1220"/>
                <a:gd name="T33" fmla="*/ 139 h 843"/>
                <a:gd name="T34" fmla="*/ 1145 w 1220"/>
                <a:gd name="T35" fmla="*/ 139 h 843"/>
                <a:gd name="T36" fmla="*/ 1105 w 1220"/>
                <a:gd name="T37" fmla="*/ 152 h 843"/>
                <a:gd name="T38" fmla="*/ 1074 w 1220"/>
                <a:gd name="T39" fmla="*/ 175 h 843"/>
                <a:gd name="T40" fmla="*/ 1048 w 1220"/>
                <a:gd name="T41" fmla="*/ 208 h 843"/>
                <a:gd name="T42" fmla="*/ 1027 w 1220"/>
                <a:gd name="T43" fmla="*/ 248 h 843"/>
                <a:gd name="T44" fmla="*/ 1012 w 1220"/>
                <a:gd name="T45" fmla="*/ 294 h 843"/>
                <a:gd name="T46" fmla="*/ 999 w 1220"/>
                <a:gd name="T47" fmla="*/ 345 h 843"/>
                <a:gd name="T48" fmla="*/ 977 w 1220"/>
                <a:gd name="T49" fmla="*/ 482 h 843"/>
                <a:gd name="T50" fmla="*/ 952 w 1220"/>
                <a:gd name="T51" fmla="*/ 614 h 843"/>
                <a:gd name="T52" fmla="*/ 939 w 1220"/>
                <a:gd name="T53" fmla="*/ 660 h 843"/>
                <a:gd name="T54" fmla="*/ 922 w 1220"/>
                <a:gd name="T55" fmla="*/ 700 h 843"/>
                <a:gd name="T56" fmla="*/ 900 w 1220"/>
                <a:gd name="T57" fmla="*/ 733 h 843"/>
                <a:gd name="T58" fmla="*/ 867 w 1220"/>
                <a:gd name="T59" fmla="*/ 762 h 843"/>
                <a:gd name="T60" fmla="*/ 823 w 1220"/>
                <a:gd name="T61" fmla="*/ 791 h 843"/>
                <a:gd name="T62" fmla="*/ 775 w 1220"/>
                <a:gd name="T63" fmla="*/ 813 h 843"/>
                <a:gd name="T64" fmla="*/ 721 w 1220"/>
                <a:gd name="T65" fmla="*/ 829 h 843"/>
                <a:gd name="T66" fmla="*/ 663 w 1220"/>
                <a:gd name="T67" fmla="*/ 838 h 843"/>
                <a:gd name="T68" fmla="*/ 604 w 1220"/>
                <a:gd name="T69" fmla="*/ 843 h 843"/>
                <a:gd name="T70" fmla="*/ 541 w 1220"/>
                <a:gd name="T71" fmla="*/ 840 h 843"/>
                <a:gd name="T72" fmla="*/ 478 w 1220"/>
                <a:gd name="T73" fmla="*/ 831 h 843"/>
                <a:gd name="T74" fmla="*/ 414 w 1220"/>
                <a:gd name="T75" fmla="*/ 815 h 843"/>
                <a:gd name="T76" fmla="*/ 350 w 1220"/>
                <a:gd name="T77" fmla="*/ 793 h 843"/>
                <a:gd name="T78" fmla="*/ 288 w 1220"/>
                <a:gd name="T79" fmla="*/ 765 h 843"/>
                <a:gd name="T80" fmla="*/ 227 w 1220"/>
                <a:gd name="T81" fmla="*/ 730 h 843"/>
                <a:gd name="T82" fmla="*/ 170 w 1220"/>
                <a:gd name="T83" fmla="*/ 689 h 843"/>
                <a:gd name="T84" fmla="*/ 115 w 1220"/>
                <a:gd name="T85" fmla="*/ 643 h 843"/>
                <a:gd name="T86" fmla="*/ 65 w 1220"/>
                <a:gd name="T87" fmla="*/ 589 h 843"/>
                <a:gd name="T88" fmla="*/ 21 w 1220"/>
                <a:gd name="T89" fmla="*/ 529 h 843"/>
                <a:gd name="T90" fmla="*/ 30 w 1220"/>
                <a:gd name="T91" fmla="*/ 520 h 843"/>
                <a:gd name="T92" fmla="*/ 87 w 1220"/>
                <a:gd name="T93" fmla="*/ 562 h 843"/>
                <a:gd name="T94" fmla="*/ 145 w 1220"/>
                <a:gd name="T95" fmla="*/ 598 h 843"/>
                <a:gd name="T96" fmla="*/ 202 w 1220"/>
                <a:gd name="T97" fmla="*/ 625 h 843"/>
                <a:gd name="T98" fmla="*/ 261 w 1220"/>
                <a:gd name="T99" fmla="*/ 645 h 843"/>
                <a:gd name="T100" fmla="*/ 318 w 1220"/>
                <a:gd name="T101" fmla="*/ 658 h 843"/>
                <a:gd name="T102" fmla="*/ 373 w 1220"/>
                <a:gd name="T103" fmla="*/ 662 h 843"/>
                <a:gd name="T104" fmla="*/ 428 w 1220"/>
                <a:gd name="T105" fmla="*/ 659 h 843"/>
                <a:gd name="T106" fmla="*/ 480 w 1220"/>
                <a:gd name="T107" fmla="*/ 648 h 843"/>
                <a:gd name="T108" fmla="*/ 531 w 1220"/>
                <a:gd name="T109" fmla="*/ 629 h 843"/>
                <a:gd name="T110" fmla="*/ 578 w 1220"/>
                <a:gd name="T111" fmla="*/ 602 h 843"/>
                <a:gd name="T112" fmla="*/ 622 w 1220"/>
                <a:gd name="T113" fmla="*/ 565 h 843"/>
                <a:gd name="T114" fmla="*/ 663 w 1220"/>
                <a:gd name="T115" fmla="*/ 521 h 843"/>
                <a:gd name="T116" fmla="*/ 700 w 1220"/>
                <a:gd name="T117" fmla="*/ 468 h 843"/>
                <a:gd name="T118" fmla="*/ 733 w 1220"/>
                <a:gd name="T119" fmla="*/ 406 h 843"/>
                <a:gd name="T120" fmla="*/ 761 w 1220"/>
                <a:gd name="T121" fmla="*/ 336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0" h="843">
                  <a:moveTo>
                    <a:pt x="774" y="298"/>
                  </a:moveTo>
                  <a:lnTo>
                    <a:pt x="780" y="263"/>
                  </a:lnTo>
                  <a:lnTo>
                    <a:pt x="788" y="232"/>
                  </a:lnTo>
                  <a:lnTo>
                    <a:pt x="796" y="201"/>
                  </a:lnTo>
                  <a:lnTo>
                    <a:pt x="806" y="173"/>
                  </a:lnTo>
                  <a:lnTo>
                    <a:pt x="816" y="148"/>
                  </a:lnTo>
                  <a:lnTo>
                    <a:pt x="828" y="125"/>
                  </a:lnTo>
                  <a:lnTo>
                    <a:pt x="838" y="104"/>
                  </a:lnTo>
                  <a:lnTo>
                    <a:pt x="850" y="85"/>
                  </a:lnTo>
                  <a:lnTo>
                    <a:pt x="863" y="67"/>
                  </a:lnTo>
                  <a:lnTo>
                    <a:pt x="876" y="52"/>
                  </a:lnTo>
                  <a:lnTo>
                    <a:pt x="890" y="39"/>
                  </a:lnTo>
                  <a:lnTo>
                    <a:pt x="904" y="28"/>
                  </a:lnTo>
                  <a:lnTo>
                    <a:pt x="918" y="20"/>
                  </a:lnTo>
                  <a:lnTo>
                    <a:pt x="933" y="12"/>
                  </a:lnTo>
                  <a:lnTo>
                    <a:pt x="949" y="7"/>
                  </a:lnTo>
                  <a:lnTo>
                    <a:pt x="965" y="3"/>
                  </a:lnTo>
                  <a:lnTo>
                    <a:pt x="980" y="0"/>
                  </a:lnTo>
                  <a:lnTo>
                    <a:pt x="996" y="0"/>
                  </a:lnTo>
                  <a:lnTo>
                    <a:pt x="1012" y="1"/>
                  </a:lnTo>
                  <a:lnTo>
                    <a:pt x="1029" y="4"/>
                  </a:lnTo>
                  <a:lnTo>
                    <a:pt x="1045" y="8"/>
                  </a:lnTo>
                  <a:lnTo>
                    <a:pt x="1061" y="13"/>
                  </a:lnTo>
                  <a:lnTo>
                    <a:pt x="1078" y="21"/>
                  </a:lnTo>
                  <a:lnTo>
                    <a:pt x="1094" y="30"/>
                  </a:lnTo>
                  <a:lnTo>
                    <a:pt x="1111" y="39"/>
                  </a:lnTo>
                  <a:lnTo>
                    <a:pt x="1127" y="51"/>
                  </a:lnTo>
                  <a:lnTo>
                    <a:pt x="1143" y="63"/>
                  </a:lnTo>
                  <a:lnTo>
                    <a:pt x="1159" y="77"/>
                  </a:lnTo>
                  <a:lnTo>
                    <a:pt x="1174" y="92"/>
                  </a:lnTo>
                  <a:lnTo>
                    <a:pt x="1191" y="107"/>
                  </a:lnTo>
                  <a:lnTo>
                    <a:pt x="1206" y="125"/>
                  </a:lnTo>
                  <a:lnTo>
                    <a:pt x="1220" y="143"/>
                  </a:lnTo>
                  <a:lnTo>
                    <a:pt x="1193" y="139"/>
                  </a:lnTo>
                  <a:lnTo>
                    <a:pt x="1168" y="136"/>
                  </a:lnTo>
                  <a:lnTo>
                    <a:pt x="1145" y="139"/>
                  </a:lnTo>
                  <a:lnTo>
                    <a:pt x="1125" y="144"/>
                  </a:lnTo>
                  <a:lnTo>
                    <a:pt x="1105" y="152"/>
                  </a:lnTo>
                  <a:lnTo>
                    <a:pt x="1089" y="162"/>
                  </a:lnTo>
                  <a:lnTo>
                    <a:pt x="1074" y="175"/>
                  </a:lnTo>
                  <a:lnTo>
                    <a:pt x="1060" y="190"/>
                  </a:lnTo>
                  <a:lnTo>
                    <a:pt x="1048" y="208"/>
                  </a:lnTo>
                  <a:lnTo>
                    <a:pt x="1037" y="227"/>
                  </a:lnTo>
                  <a:lnTo>
                    <a:pt x="1027" y="248"/>
                  </a:lnTo>
                  <a:lnTo>
                    <a:pt x="1020" y="270"/>
                  </a:lnTo>
                  <a:lnTo>
                    <a:pt x="1012" y="294"/>
                  </a:lnTo>
                  <a:lnTo>
                    <a:pt x="1006" y="319"/>
                  </a:lnTo>
                  <a:lnTo>
                    <a:pt x="999" y="345"/>
                  </a:lnTo>
                  <a:lnTo>
                    <a:pt x="994" y="372"/>
                  </a:lnTo>
                  <a:lnTo>
                    <a:pt x="977" y="482"/>
                  </a:lnTo>
                  <a:lnTo>
                    <a:pt x="958" y="589"/>
                  </a:lnTo>
                  <a:lnTo>
                    <a:pt x="952" y="614"/>
                  </a:lnTo>
                  <a:lnTo>
                    <a:pt x="946" y="638"/>
                  </a:lnTo>
                  <a:lnTo>
                    <a:pt x="939" y="660"/>
                  </a:lnTo>
                  <a:lnTo>
                    <a:pt x="930" y="681"/>
                  </a:lnTo>
                  <a:lnTo>
                    <a:pt x="922" y="700"/>
                  </a:lnTo>
                  <a:lnTo>
                    <a:pt x="911" y="718"/>
                  </a:lnTo>
                  <a:lnTo>
                    <a:pt x="900" y="733"/>
                  </a:lnTo>
                  <a:lnTo>
                    <a:pt x="886" y="746"/>
                  </a:lnTo>
                  <a:lnTo>
                    <a:pt x="867" y="762"/>
                  </a:lnTo>
                  <a:lnTo>
                    <a:pt x="846" y="777"/>
                  </a:lnTo>
                  <a:lnTo>
                    <a:pt x="823" y="791"/>
                  </a:lnTo>
                  <a:lnTo>
                    <a:pt x="800" y="803"/>
                  </a:lnTo>
                  <a:lnTo>
                    <a:pt x="775" y="813"/>
                  </a:lnTo>
                  <a:lnTo>
                    <a:pt x="748" y="822"/>
                  </a:lnTo>
                  <a:lnTo>
                    <a:pt x="721" y="829"/>
                  </a:lnTo>
                  <a:lnTo>
                    <a:pt x="693" y="835"/>
                  </a:lnTo>
                  <a:lnTo>
                    <a:pt x="663" y="838"/>
                  </a:lnTo>
                  <a:lnTo>
                    <a:pt x="634" y="842"/>
                  </a:lnTo>
                  <a:lnTo>
                    <a:pt x="604" y="843"/>
                  </a:lnTo>
                  <a:lnTo>
                    <a:pt x="573" y="842"/>
                  </a:lnTo>
                  <a:lnTo>
                    <a:pt x="541" y="840"/>
                  </a:lnTo>
                  <a:lnTo>
                    <a:pt x="510" y="836"/>
                  </a:lnTo>
                  <a:lnTo>
                    <a:pt x="478" y="831"/>
                  </a:lnTo>
                  <a:lnTo>
                    <a:pt x="446" y="823"/>
                  </a:lnTo>
                  <a:lnTo>
                    <a:pt x="414" y="815"/>
                  </a:lnTo>
                  <a:lnTo>
                    <a:pt x="383" y="805"/>
                  </a:lnTo>
                  <a:lnTo>
                    <a:pt x="350" y="793"/>
                  </a:lnTo>
                  <a:lnTo>
                    <a:pt x="319" y="780"/>
                  </a:lnTo>
                  <a:lnTo>
                    <a:pt x="288" y="765"/>
                  </a:lnTo>
                  <a:lnTo>
                    <a:pt x="257" y="749"/>
                  </a:lnTo>
                  <a:lnTo>
                    <a:pt x="227" y="730"/>
                  </a:lnTo>
                  <a:lnTo>
                    <a:pt x="198" y="711"/>
                  </a:lnTo>
                  <a:lnTo>
                    <a:pt x="170" y="689"/>
                  </a:lnTo>
                  <a:lnTo>
                    <a:pt x="142" y="667"/>
                  </a:lnTo>
                  <a:lnTo>
                    <a:pt x="115" y="643"/>
                  </a:lnTo>
                  <a:lnTo>
                    <a:pt x="90" y="616"/>
                  </a:lnTo>
                  <a:lnTo>
                    <a:pt x="65" y="589"/>
                  </a:lnTo>
                  <a:lnTo>
                    <a:pt x="42" y="560"/>
                  </a:lnTo>
                  <a:lnTo>
                    <a:pt x="21" y="529"/>
                  </a:lnTo>
                  <a:lnTo>
                    <a:pt x="0" y="496"/>
                  </a:lnTo>
                  <a:lnTo>
                    <a:pt x="30" y="520"/>
                  </a:lnTo>
                  <a:lnTo>
                    <a:pt x="58" y="541"/>
                  </a:lnTo>
                  <a:lnTo>
                    <a:pt x="87" y="562"/>
                  </a:lnTo>
                  <a:lnTo>
                    <a:pt x="116" y="580"/>
                  </a:lnTo>
                  <a:lnTo>
                    <a:pt x="145" y="598"/>
                  </a:lnTo>
                  <a:lnTo>
                    <a:pt x="174" y="612"/>
                  </a:lnTo>
                  <a:lnTo>
                    <a:pt x="202" y="625"/>
                  </a:lnTo>
                  <a:lnTo>
                    <a:pt x="231" y="637"/>
                  </a:lnTo>
                  <a:lnTo>
                    <a:pt x="261" y="645"/>
                  </a:lnTo>
                  <a:lnTo>
                    <a:pt x="289" y="653"/>
                  </a:lnTo>
                  <a:lnTo>
                    <a:pt x="318" y="658"/>
                  </a:lnTo>
                  <a:lnTo>
                    <a:pt x="346" y="661"/>
                  </a:lnTo>
                  <a:lnTo>
                    <a:pt x="373" y="662"/>
                  </a:lnTo>
                  <a:lnTo>
                    <a:pt x="401" y="662"/>
                  </a:lnTo>
                  <a:lnTo>
                    <a:pt x="428" y="659"/>
                  </a:lnTo>
                  <a:lnTo>
                    <a:pt x="454" y="655"/>
                  </a:lnTo>
                  <a:lnTo>
                    <a:pt x="480" y="648"/>
                  </a:lnTo>
                  <a:lnTo>
                    <a:pt x="506" y="640"/>
                  </a:lnTo>
                  <a:lnTo>
                    <a:pt x="531" y="629"/>
                  </a:lnTo>
                  <a:lnTo>
                    <a:pt x="554" y="616"/>
                  </a:lnTo>
                  <a:lnTo>
                    <a:pt x="578" y="602"/>
                  </a:lnTo>
                  <a:lnTo>
                    <a:pt x="601" y="585"/>
                  </a:lnTo>
                  <a:lnTo>
                    <a:pt x="622" y="565"/>
                  </a:lnTo>
                  <a:lnTo>
                    <a:pt x="643" y="545"/>
                  </a:lnTo>
                  <a:lnTo>
                    <a:pt x="663" y="521"/>
                  </a:lnTo>
                  <a:lnTo>
                    <a:pt x="682" y="496"/>
                  </a:lnTo>
                  <a:lnTo>
                    <a:pt x="700" y="468"/>
                  </a:lnTo>
                  <a:lnTo>
                    <a:pt x="717" y="439"/>
                  </a:lnTo>
                  <a:lnTo>
                    <a:pt x="733" y="406"/>
                  </a:lnTo>
                  <a:lnTo>
                    <a:pt x="748" y="373"/>
                  </a:lnTo>
                  <a:lnTo>
                    <a:pt x="761" y="336"/>
                  </a:lnTo>
                  <a:lnTo>
                    <a:pt x="774" y="29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2969"/>
            <p:cNvSpPr>
              <a:spLocks/>
            </p:cNvSpPr>
            <p:nvPr/>
          </p:nvSpPr>
          <p:spPr bwMode="auto">
            <a:xfrm>
              <a:off x="7883113" y="2580285"/>
              <a:ext cx="377856" cy="261402"/>
            </a:xfrm>
            <a:custGeom>
              <a:avLst/>
              <a:gdLst>
                <a:gd name="T0" fmla="*/ 780 w 1220"/>
                <a:gd name="T1" fmla="*/ 263 h 842"/>
                <a:gd name="T2" fmla="*/ 796 w 1220"/>
                <a:gd name="T3" fmla="*/ 201 h 842"/>
                <a:gd name="T4" fmla="*/ 816 w 1220"/>
                <a:gd name="T5" fmla="*/ 148 h 842"/>
                <a:gd name="T6" fmla="*/ 839 w 1220"/>
                <a:gd name="T7" fmla="*/ 104 h 842"/>
                <a:gd name="T8" fmla="*/ 863 w 1220"/>
                <a:gd name="T9" fmla="*/ 68 h 842"/>
                <a:gd name="T10" fmla="*/ 890 w 1220"/>
                <a:gd name="T11" fmla="*/ 40 h 842"/>
                <a:gd name="T12" fmla="*/ 918 w 1220"/>
                <a:gd name="T13" fmla="*/ 19 h 842"/>
                <a:gd name="T14" fmla="*/ 949 w 1220"/>
                <a:gd name="T15" fmla="*/ 6 h 842"/>
                <a:gd name="T16" fmla="*/ 980 w 1220"/>
                <a:gd name="T17" fmla="*/ 0 h 842"/>
                <a:gd name="T18" fmla="*/ 1012 w 1220"/>
                <a:gd name="T19" fmla="*/ 1 h 842"/>
                <a:gd name="T20" fmla="*/ 1045 w 1220"/>
                <a:gd name="T21" fmla="*/ 9 h 842"/>
                <a:gd name="T22" fmla="*/ 1077 w 1220"/>
                <a:gd name="T23" fmla="*/ 20 h 842"/>
                <a:gd name="T24" fmla="*/ 1111 w 1220"/>
                <a:gd name="T25" fmla="*/ 40 h 842"/>
                <a:gd name="T26" fmla="*/ 1143 w 1220"/>
                <a:gd name="T27" fmla="*/ 64 h 842"/>
                <a:gd name="T28" fmla="*/ 1174 w 1220"/>
                <a:gd name="T29" fmla="*/ 92 h 842"/>
                <a:gd name="T30" fmla="*/ 1205 w 1220"/>
                <a:gd name="T31" fmla="*/ 125 h 842"/>
                <a:gd name="T32" fmla="*/ 1193 w 1220"/>
                <a:gd name="T33" fmla="*/ 138 h 842"/>
                <a:gd name="T34" fmla="*/ 1145 w 1220"/>
                <a:gd name="T35" fmla="*/ 139 h 842"/>
                <a:gd name="T36" fmla="*/ 1105 w 1220"/>
                <a:gd name="T37" fmla="*/ 151 h 842"/>
                <a:gd name="T38" fmla="*/ 1074 w 1220"/>
                <a:gd name="T39" fmla="*/ 175 h 842"/>
                <a:gd name="T40" fmla="*/ 1048 w 1220"/>
                <a:gd name="T41" fmla="*/ 207 h 842"/>
                <a:gd name="T42" fmla="*/ 1028 w 1220"/>
                <a:gd name="T43" fmla="*/ 248 h 842"/>
                <a:gd name="T44" fmla="*/ 1012 w 1220"/>
                <a:gd name="T45" fmla="*/ 294 h 842"/>
                <a:gd name="T46" fmla="*/ 999 w 1220"/>
                <a:gd name="T47" fmla="*/ 344 h 842"/>
                <a:gd name="T48" fmla="*/ 977 w 1220"/>
                <a:gd name="T49" fmla="*/ 482 h 842"/>
                <a:gd name="T50" fmla="*/ 952 w 1220"/>
                <a:gd name="T51" fmla="*/ 614 h 842"/>
                <a:gd name="T52" fmla="*/ 939 w 1220"/>
                <a:gd name="T53" fmla="*/ 660 h 842"/>
                <a:gd name="T54" fmla="*/ 922 w 1220"/>
                <a:gd name="T55" fmla="*/ 701 h 842"/>
                <a:gd name="T56" fmla="*/ 899 w 1220"/>
                <a:gd name="T57" fmla="*/ 733 h 842"/>
                <a:gd name="T58" fmla="*/ 867 w 1220"/>
                <a:gd name="T59" fmla="*/ 762 h 842"/>
                <a:gd name="T60" fmla="*/ 823 w 1220"/>
                <a:gd name="T61" fmla="*/ 790 h 842"/>
                <a:gd name="T62" fmla="*/ 775 w 1220"/>
                <a:gd name="T63" fmla="*/ 813 h 842"/>
                <a:gd name="T64" fmla="*/ 721 w 1220"/>
                <a:gd name="T65" fmla="*/ 829 h 842"/>
                <a:gd name="T66" fmla="*/ 664 w 1220"/>
                <a:gd name="T67" fmla="*/ 839 h 842"/>
                <a:gd name="T68" fmla="*/ 603 w 1220"/>
                <a:gd name="T69" fmla="*/ 842 h 842"/>
                <a:gd name="T70" fmla="*/ 542 w 1220"/>
                <a:gd name="T71" fmla="*/ 840 h 842"/>
                <a:gd name="T72" fmla="*/ 478 w 1220"/>
                <a:gd name="T73" fmla="*/ 830 h 842"/>
                <a:gd name="T74" fmla="*/ 414 w 1220"/>
                <a:gd name="T75" fmla="*/ 815 h 842"/>
                <a:gd name="T76" fmla="*/ 350 w 1220"/>
                <a:gd name="T77" fmla="*/ 794 h 842"/>
                <a:gd name="T78" fmla="*/ 288 w 1220"/>
                <a:gd name="T79" fmla="*/ 766 h 842"/>
                <a:gd name="T80" fmla="*/ 227 w 1220"/>
                <a:gd name="T81" fmla="*/ 731 h 842"/>
                <a:gd name="T82" fmla="*/ 169 w 1220"/>
                <a:gd name="T83" fmla="*/ 690 h 842"/>
                <a:gd name="T84" fmla="*/ 115 w 1220"/>
                <a:gd name="T85" fmla="*/ 643 h 842"/>
                <a:gd name="T86" fmla="*/ 65 w 1220"/>
                <a:gd name="T87" fmla="*/ 589 h 842"/>
                <a:gd name="T88" fmla="*/ 21 w 1220"/>
                <a:gd name="T89" fmla="*/ 528 h 842"/>
                <a:gd name="T90" fmla="*/ 29 w 1220"/>
                <a:gd name="T91" fmla="*/ 519 h 842"/>
                <a:gd name="T92" fmla="*/ 87 w 1220"/>
                <a:gd name="T93" fmla="*/ 563 h 842"/>
                <a:gd name="T94" fmla="*/ 144 w 1220"/>
                <a:gd name="T95" fmla="*/ 597 h 842"/>
                <a:gd name="T96" fmla="*/ 202 w 1220"/>
                <a:gd name="T97" fmla="*/ 625 h 842"/>
                <a:gd name="T98" fmla="*/ 261 w 1220"/>
                <a:gd name="T99" fmla="*/ 645 h 842"/>
                <a:gd name="T100" fmla="*/ 318 w 1220"/>
                <a:gd name="T101" fmla="*/ 658 h 842"/>
                <a:gd name="T102" fmla="*/ 373 w 1220"/>
                <a:gd name="T103" fmla="*/ 662 h 842"/>
                <a:gd name="T104" fmla="*/ 428 w 1220"/>
                <a:gd name="T105" fmla="*/ 660 h 842"/>
                <a:gd name="T106" fmla="*/ 480 w 1220"/>
                <a:gd name="T107" fmla="*/ 648 h 842"/>
                <a:gd name="T108" fmla="*/ 531 w 1220"/>
                <a:gd name="T109" fmla="*/ 628 h 842"/>
                <a:gd name="T110" fmla="*/ 578 w 1220"/>
                <a:gd name="T111" fmla="*/ 601 h 842"/>
                <a:gd name="T112" fmla="*/ 623 w 1220"/>
                <a:gd name="T113" fmla="*/ 566 h 842"/>
                <a:gd name="T114" fmla="*/ 664 w 1220"/>
                <a:gd name="T115" fmla="*/ 522 h 842"/>
                <a:gd name="T116" fmla="*/ 700 w 1220"/>
                <a:gd name="T117" fmla="*/ 469 h 842"/>
                <a:gd name="T118" fmla="*/ 733 w 1220"/>
                <a:gd name="T119" fmla="*/ 407 h 842"/>
                <a:gd name="T120" fmla="*/ 761 w 1220"/>
                <a:gd name="T121" fmla="*/ 337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0" h="842">
                  <a:moveTo>
                    <a:pt x="773" y="298"/>
                  </a:moveTo>
                  <a:lnTo>
                    <a:pt x="780" y="263"/>
                  </a:lnTo>
                  <a:lnTo>
                    <a:pt x="788" y="231"/>
                  </a:lnTo>
                  <a:lnTo>
                    <a:pt x="796" y="201"/>
                  </a:lnTo>
                  <a:lnTo>
                    <a:pt x="806" y="174"/>
                  </a:lnTo>
                  <a:lnTo>
                    <a:pt x="816" y="148"/>
                  </a:lnTo>
                  <a:lnTo>
                    <a:pt x="827" y="125"/>
                  </a:lnTo>
                  <a:lnTo>
                    <a:pt x="839" y="104"/>
                  </a:lnTo>
                  <a:lnTo>
                    <a:pt x="850" y="84"/>
                  </a:lnTo>
                  <a:lnTo>
                    <a:pt x="863" y="68"/>
                  </a:lnTo>
                  <a:lnTo>
                    <a:pt x="876" y="53"/>
                  </a:lnTo>
                  <a:lnTo>
                    <a:pt x="890" y="40"/>
                  </a:lnTo>
                  <a:lnTo>
                    <a:pt x="904" y="29"/>
                  </a:lnTo>
                  <a:lnTo>
                    <a:pt x="918" y="19"/>
                  </a:lnTo>
                  <a:lnTo>
                    <a:pt x="934" y="12"/>
                  </a:lnTo>
                  <a:lnTo>
                    <a:pt x="949" y="6"/>
                  </a:lnTo>
                  <a:lnTo>
                    <a:pt x="964" y="2"/>
                  </a:lnTo>
                  <a:lnTo>
                    <a:pt x="980" y="0"/>
                  </a:lnTo>
                  <a:lnTo>
                    <a:pt x="996" y="0"/>
                  </a:lnTo>
                  <a:lnTo>
                    <a:pt x="1012" y="1"/>
                  </a:lnTo>
                  <a:lnTo>
                    <a:pt x="1029" y="4"/>
                  </a:lnTo>
                  <a:lnTo>
                    <a:pt x="1045" y="9"/>
                  </a:lnTo>
                  <a:lnTo>
                    <a:pt x="1061" y="14"/>
                  </a:lnTo>
                  <a:lnTo>
                    <a:pt x="1077" y="20"/>
                  </a:lnTo>
                  <a:lnTo>
                    <a:pt x="1095" y="29"/>
                  </a:lnTo>
                  <a:lnTo>
                    <a:pt x="1111" y="40"/>
                  </a:lnTo>
                  <a:lnTo>
                    <a:pt x="1127" y="51"/>
                  </a:lnTo>
                  <a:lnTo>
                    <a:pt x="1143" y="64"/>
                  </a:lnTo>
                  <a:lnTo>
                    <a:pt x="1159" y="77"/>
                  </a:lnTo>
                  <a:lnTo>
                    <a:pt x="1174" y="92"/>
                  </a:lnTo>
                  <a:lnTo>
                    <a:pt x="1190" y="108"/>
                  </a:lnTo>
                  <a:lnTo>
                    <a:pt x="1205" y="125"/>
                  </a:lnTo>
                  <a:lnTo>
                    <a:pt x="1220" y="142"/>
                  </a:lnTo>
                  <a:lnTo>
                    <a:pt x="1193" y="138"/>
                  </a:lnTo>
                  <a:lnTo>
                    <a:pt x="1168" y="137"/>
                  </a:lnTo>
                  <a:lnTo>
                    <a:pt x="1145" y="139"/>
                  </a:lnTo>
                  <a:lnTo>
                    <a:pt x="1125" y="144"/>
                  </a:lnTo>
                  <a:lnTo>
                    <a:pt x="1105" y="151"/>
                  </a:lnTo>
                  <a:lnTo>
                    <a:pt x="1089" y="162"/>
                  </a:lnTo>
                  <a:lnTo>
                    <a:pt x="1074" y="175"/>
                  </a:lnTo>
                  <a:lnTo>
                    <a:pt x="1060" y="190"/>
                  </a:lnTo>
                  <a:lnTo>
                    <a:pt x="1048" y="207"/>
                  </a:lnTo>
                  <a:lnTo>
                    <a:pt x="1037" y="227"/>
                  </a:lnTo>
                  <a:lnTo>
                    <a:pt x="1028" y="248"/>
                  </a:lnTo>
                  <a:lnTo>
                    <a:pt x="1020" y="270"/>
                  </a:lnTo>
                  <a:lnTo>
                    <a:pt x="1012" y="294"/>
                  </a:lnTo>
                  <a:lnTo>
                    <a:pt x="1006" y="319"/>
                  </a:lnTo>
                  <a:lnTo>
                    <a:pt x="999" y="344"/>
                  </a:lnTo>
                  <a:lnTo>
                    <a:pt x="994" y="371"/>
                  </a:lnTo>
                  <a:lnTo>
                    <a:pt x="977" y="482"/>
                  </a:lnTo>
                  <a:lnTo>
                    <a:pt x="958" y="590"/>
                  </a:lnTo>
                  <a:lnTo>
                    <a:pt x="952" y="614"/>
                  </a:lnTo>
                  <a:lnTo>
                    <a:pt x="945" y="638"/>
                  </a:lnTo>
                  <a:lnTo>
                    <a:pt x="939" y="660"/>
                  </a:lnTo>
                  <a:lnTo>
                    <a:pt x="930" y="681"/>
                  </a:lnTo>
                  <a:lnTo>
                    <a:pt x="922" y="701"/>
                  </a:lnTo>
                  <a:lnTo>
                    <a:pt x="911" y="718"/>
                  </a:lnTo>
                  <a:lnTo>
                    <a:pt x="899" y="733"/>
                  </a:lnTo>
                  <a:lnTo>
                    <a:pt x="886" y="746"/>
                  </a:lnTo>
                  <a:lnTo>
                    <a:pt x="867" y="762"/>
                  </a:lnTo>
                  <a:lnTo>
                    <a:pt x="846" y="778"/>
                  </a:lnTo>
                  <a:lnTo>
                    <a:pt x="823" y="790"/>
                  </a:lnTo>
                  <a:lnTo>
                    <a:pt x="800" y="802"/>
                  </a:lnTo>
                  <a:lnTo>
                    <a:pt x="775" y="813"/>
                  </a:lnTo>
                  <a:lnTo>
                    <a:pt x="748" y="822"/>
                  </a:lnTo>
                  <a:lnTo>
                    <a:pt x="721" y="829"/>
                  </a:lnTo>
                  <a:lnTo>
                    <a:pt x="693" y="835"/>
                  </a:lnTo>
                  <a:lnTo>
                    <a:pt x="664" y="839"/>
                  </a:lnTo>
                  <a:lnTo>
                    <a:pt x="634" y="841"/>
                  </a:lnTo>
                  <a:lnTo>
                    <a:pt x="603" y="842"/>
                  </a:lnTo>
                  <a:lnTo>
                    <a:pt x="573" y="842"/>
                  </a:lnTo>
                  <a:lnTo>
                    <a:pt x="542" y="840"/>
                  </a:lnTo>
                  <a:lnTo>
                    <a:pt x="510" y="836"/>
                  </a:lnTo>
                  <a:lnTo>
                    <a:pt x="478" y="830"/>
                  </a:lnTo>
                  <a:lnTo>
                    <a:pt x="447" y="824"/>
                  </a:lnTo>
                  <a:lnTo>
                    <a:pt x="414" y="815"/>
                  </a:lnTo>
                  <a:lnTo>
                    <a:pt x="382" y="806"/>
                  </a:lnTo>
                  <a:lnTo>
                    <a:pt x="350" y="794"/>
                  </a:lnTo>
                  <a:lnTo>
                    <a:pt x="319" y="780"/>
                  </a:lnTo>
                  <a:lnTo>
                    <a:pt x="288" y="766"/>
                  </a:lnTo>
                  <a:lnTo>
                    <a:pt x="258" y="748"/>
                  </a:lnTo>
                  <a:lnTo>
                    <a:pt x="227" y="731"/>
                  </a:lnTo>
                  <a:lnTo>
                    <a:pt x="198" y="712"/>
                  </a:lnTo>
                  <a:lnTo>
                    <a:pt x="169" y="690"/>
                  </a:lnTo>
                  <a:lnTo>
                    <a:pt x="142" y="667"/>
                  </a:lnTo>
                  <a:lnTo>
                    <a:pt x="115" y="643"/>
                  </a:lnTo>
                  <a:lnTo>
                    <a:pt x="90" y="617"/>
                  </a:lnTo>
                  <a:lnTo>
                    <a:pt x="65" y="589"/>
                  </a:lnTo>
                  <a:lnTo>
                    <a:pt x="43" y="559"/>
                  </a:lnTo>
                  <a:lnTo>
                    <a:pt x="21" y="528"/>
                  </a:lnTo>
                  <a:lnTo>
                    <a:pt x="0" y="496"/>
                  </a:lnTo>
                  <a:lnTo>
                    <a:pt x="29" y="519"/>
                  </a:lnTo>
                  <a:lnTo>
                    <a:pt x="58" y="542"/>
                  </a:lnTo>
                  <a:lnTo>
                    <a:pt x="87" y="563"/>
                  </a:lnTo>
                  <a:lnTo>
                    <a:pt x="116" y="581"/>
                  </a:lnTo>
                  <a:lnTo>
                    <a:pt x="144" y="597"/>
                  </a:lnTo>
                  <a:lnTo>
                    <a:pt x="173" y="612"/>
                  </a:lnTo>
                  <a:lnTo>
                    <a:pt x="202" y="625"/>
                  </a:lnTo>
                  <a:lnTo>
                    <a:pt x="232" y="636"/>
                  </a:lnTo>
                  <a:lnTo>
                    <a:pt x="261" y="645"/>
                  </a:lnTo>
                  <a:lnTo>
                    <a:pt x="289" y="652"/>
                  </a:lnTo>
                  <a:lnTo>
                    <a:pt x="318" y="658"/>
                  </a:lnTo>
                  <a:lnTo>
                    <a:pt x="346" y="661"/>
                  </a:lnTo>
                  <a:lnTo>
                    <a:pt x="373" y="662"/>
                  </a:lnTo>
                  <a:lnTo>
                    <a:pt x="401" y="662"/>
                  </a:lnTo>
                  <a:lnTo>
                    <a:pt x="428" y="660"/>
                  </a:lnTo>
                  <a:lnTo>
                    <a:pt x="454" y="654"/>
                  </a:lnTo>
                  <a:lnTo>
                    <a:pt x="480" y="648"/>
                  </a:lnTo>
                  <a:lnTo>
                    <a:pt x="506" y="639"/>
                  </a:lnTo>
                  <a:lnTo>
                    <a:pt x="531" y="628"/>
                  </a:lnTo>
                  <a:lnTo>
                    <a:pt x="555" y="617"/>
                  </a:lnTo>
                  <a:lnTo>
                    <a:pt x="578" y="601"/>
                  </a:lnTo>
                  <a:lnTo>
                    <a:pt x="601" y="584"/>
                  </a:lnTo>
                  <a:lnTo>
                    <a:pt x="623" y="566"/>
                  </a:lnTo>
                  <a:lnTo>
                    <a:pt x="643" y="544"/>
                  </a:lnTo>
                  <a:lnTo>
                    <a:pt x="664" y="522"/>
                  </a:lnTo>
                  <a:lnTo>
                    <a:pt x="682" y="496"/>
                  </a:lnTo>
                  <a:lnTo>
                    <a:pt x="700" y="469"/>
                  </a:lnTo>
                  <a:lnTo>
                    <a:pt x="718" y="438"/>
                  </a:lnTo>
                  <a:lnTo>
                    <a:pt x="733" y="407"/>
                  </a:lnTo>
                  <a:lnTo>
                    <a:pt x="748" y="373"/>
                  </a:lnTo>
                  <a:lnTo>
                    <a:pt x="761" y="337"/>
                  </a:lnTo>
                  <a:lnTo>
                    <a:pt x="773" y="298"/>
                  </a:lnTo>
                  <a:close/>
                </a:path>
              </a:pathLst>
            </a:custGeom>
            <a:solidFill>
              <a:srgbClr val="ACC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2970"/>
            <p:cNvSpPr>
              <a:spLocks/>
            </p:cNvSpPr>
            <p:nvPr/>
          </p:nvSpPr>
          <p:spPr bwMode="auto">
            <a:xfrm>
              <a:off x="7801348" y="2073587"/>
              <a:ext cx="438561" cy="682619"/>
            </a:xfrm>
            <a:custGeom>
              <a:avLst/>
              <a:gdLst>
                <a:gd name="T0" fmla="*/ 1412 w 1414"/>
                <a:gd name="T1" fmla="*/ 59 h 2202"/>
                <a:gd name="T2" fmla="*/ 1414 w 1414"/>
                <a:gd name="T3" fmla="*/ 177 h 2202"/>
                <a:gd name="T4" fmla="*/ 1410 w 1414"/>
                <a:gd name="T5" fmla="*/ 290 h 2202"/>
                <a:gd name="T6" fmla="*/ 1401 w 1414"/>
                <a:gd name="T7" fmla="*/ 399 h 2202"/>
                <a:gd name="T8" fmla="*/ 1386 w 1414"/>
                <a:gd name="T9" fmla="*/ 504 h 2202"/>
                <a:gd name="T10" fmla="*/ 1364 w 1414"/>
                <a:gd name="T11" fmla="*/ 605 h 2202"/>
                <a:gd name="T12" fmla="*/ 1337 w 1414"/>
                <a:gd name="T13" fmla="*/ 700 h 2202"/>
                <a:gd name="T14" fmla="*/ 1302 w 1414"/>
                <a:gd name="T15" fmla="*/ 790 h 2202"/>
                <a:gd name="T16" fmla="*/ 1262 w 1414"/>
                <a:gd name="T17" fmla="*/ 877 h 2202"/>
                <a:gd name="T18" fmla="*/ 1215 w 1414"/>
                <a:gd name="T19" fmla="*/ 958 h 2202"/>
                <a:gd name="T20" fmla="*/ 1162 w 1414"/>
                <a:gd name="T21" fmla="*/ 1034 h 2202"/>
                <a:gd name="T22" fmla="*/ 1102 w 1414"/>
                <a:gd name="T23" fmla="*/ 1105 h 2202"/>
                <a:gd name="T24" fmla="*/ 1035 w 1414"/>
                <a:gd name="T25" fmla="*/ 1171 h 2202"/>
                <a:gd name="T26" fmla="*/ 960 w 1414"/>
                <a:gd name="T27" fmla="*/ 1231 h 2202"/>
                <a:gd name="T28" fmla="*/ 879 w 1414"/>
                <a:gd name="T29" fmla="*/ 1285 h 2202"/>
                <a:gd name="T30" fmla="*/ 791 w 1414"/>
                <a:gd name="T31" fmla="*/ 1335 h 2202"/>
                <a:gd name="T32" fmla="*/ 694 w 1414"/>
                <a:gd name="T33" fmla="*/ 1384 h 2202"/>
                <a:gd name="T34" fmla="*/ 610 w 1414"/>
                <a:gd name="T35" fmla="*/ 1443 h 2202"/>
                <a:gd name="T36" fmla="*/ 543 w 1414"/>
                <a:gd name="T37" fmla="*/ 1504 h 2202"/>
                <a:gd name="T38" fmla="*/ 494 w 1414"/>
                <a:gd name="T39" fmla="*/ 1569 h 2202"/>
                <a:gd name="T40" fmla="*/ 460 w 1414"/>
                <a:gd name="T41" fmla="*/ 1635 h 2202"/>
                <a:gd name="T42" fmla="*/ 442 w 1414"/>
                <a:gd name="T43" fmla="*/ 1701 h 2202"/>
                <a:gd name="T44" fmla="*/ 436 w 1414"/>
                <a:gd name="T45" fmla="*/ 1766 h 2202"/>
                <a:gd name="T46" fmla="*/ 444 w 1414"/>
                <a:gd name="T47" fmla="*/ 1828 h 2202"/>
                <a:gd name="T48" fmla="*/ 462 w 1414"/>
                <a:gd name="T49" fmla="*/ 1889 h 2202"/>
                <a:gd name="T50" fmla="*/ 492 w 1414"/>
                <a:gd name="T51" fmla="*/ 1944 h 2202"/>
                <a:gd name="T52" fmla="*/ 531 w 1414"/>
                <a:gd name="T53" fmla="*/ 1993 h 2202"/>
                <a:gd name="T54" fmla="*/ 579 w 1414"/>
                <a:gd name="T55" fmla="*/ 2037 h 2202"/>
                <a:gd name="T56" fmla="*/ 634 w 1414"/>
                <a:gd name="T57" fmla="*/ 2071 h 2202"/>
                <a:gd name="T58" fmla="*/ 694 w 1414"/>
                <a:gd name="T59" fmla="*/ 2097 h 2202"/>
                <a:gd name="T60" fmla="*/ 761 w 1414"/>
                <a:gd name="T61" fmla="*/ 2113 h 2202"/>
                <a:gd name="T62" fmla="*/ 832 w 1414"/>
                <a:gd name="T63" fmla="*/ 2118 h 2202"/>
                <a:gd name="T64" fmla="*/ 830 w 1414"/>
                <a:gd name="T65" fmla="*/ 2143 h 2202"/>
                <a:gd name="T66" fmla="*/ 752 w 1414"/>
                <a:gd name="T67" fmla="*/ 2181 h 2202"/>
                <a:gd name="T68" fmla="*/ 670 w 1414"/>
                <a:gd name="T69" fmla="*/ 2200 h 2202"/>
                <a:gd name="T70" fmla="*/ 584 w 1414"/>
                <a:gd name="T71" fmla="*/ 2200 h 2202"/>
                <a:gd name="T72" fmla="*/ 499 w 1414"/>
                <a:gd name="T73" fmla="*/ 2184 h 2202"/>
                <a:gd name="T74" fmla="*/ 416 w 1414"/>
                <a:gd name="T75" fmla="*/ 2150 h 2202"/>
                <a:gd name="T76" fmla="*/ 335 w 1414"/>
                <a:gd name="T77" fmla="*/ 2104 h 2202"/>
                <a:gd name="T78" fmla="*/ 258 w 1414"/>
                <a:gd name="T79" fmla="*/ 2043 h 2202"/>
                <a:gd name="T80" fmla="*/ 189 w 1414"/>
                <a:gd name="T81" fmla="*/ 1971 h 2202"/>
                <a:gd name="T82" fmla="*/ 127 w 1414"/>
                <a:gd name="T83" fmla="*/ 1889 h 2202"/>
                <a:gd name="T84" fmla="*/ 77 w 1414"/>
                <a:gd name="T85" fmla="*/ 1798 h 2202"/>
                <a:gd name="T86" fmla="*/ 37 w 1414"/>
                <a:gd name="T87" fmla="*/ 1700 h 2202"/>
                <a:gd name="T88" fmla="*/ 11 w 1414"/>
                <a:gd name="T89" fmla="*/ 1595 h 2202"/>
                <a:gd name="T90" fmla="*/ 0 w 1414"/>
                <a:gd name="T91" fmla="*/ 1485 h 2202"/>
                <a:gd name="T92" fmla="*/ 5 w 1414"/>
                <a:gd name="T93" fmla="*/ 1372 h 2202"/>
                <a:gd name="T94" fmla="*/ 30 w 1414"/>
                <a:gd name="T95" fmla="*/ 1258 h 2202"/>
                <a:gd name="T96" fmla="*/ 76 w 1414"/>
                <a:gd name="T97" fmla="*/ 1139 h 2202"/>
                <a:gd name="T98" fmla="*/ 136 w 1414"/>
                <a:gd name="T99" fmla="*/ 1033 h 2202"/>
                <a:gd name="T100" fmla="*/ 211 w 1414"/>
                <a:gd name="T101" fmla="*/ 947 h 2202"/>
                <a:gd name="T102" fmla="*/ 296 w 1414"/>
                <a:gd name="T103" fmla="*/ 877 h 2202"/>
                <a:gd name="T104" fmla="*/ 390 w 1414"/>
                <a:gd name="T105" fmla="*/ 820 h 2202"/>
                <a:gd name="T106" fmla="*/ 490 w 1414"/>
                <a:gd name="T107" fmla="*/ 771 h 2202"/>
                <a:gd name="T108" fmla="*/ 649 w 1414"/>
                <a:gd name="T109" fmla="*/ 709 h 2202"/>
                <a:gd name="T110" fmla="*/ 811 w 1414"/>
                <a:gd name="T111" fmla="*/ 649 h 2202"/>
                <a:gd name="T112" fmla="*/ 917 w 1414"/>
                <a:gd name="T113" fmla="*/ 606 h 2202"/>
                <a:gd name="T114" fmla="*/ 1018 w 1414"/>
                <a:gd name="T115" fmla="*/ 555 h 2202"/>
                <a:gd name="T116" fmla="*/ 1115 w 1414"/>
                <a:gd name="T117" fmla="*/ 493 h 2202"/>
                <a:gd name="T118" fmla="*/ 1201 w 1414"/>
                <a:gd name="T119" fmla="*/ 418 h 2202"/>
                <a:gd name="T120" fmla="*/ 1278 w 1414"/>
                <a:gd name="T121" fmla="*/ 326 h 2202"/>
                <a:gd name="T122" fmla="*/ 1341 w 1414"/>
                <a:gd name="T123" fmla="*/ 214 h 2202"/>
                <a:gd name="T124" fmla="*/ 1391 w 1414"/>
                <a:gd name="T125" fmla="*/ 78 h 2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4" h="2202">
                  <a:moveTo>
                    <a:pt x="1408" y="0"/>
                  </a:moveTo>
                  <a:lnTo>
                    <a:pt x="1412" y="59"/>
                  </a:lnTo>
                  <a:lnTo>
                    <a:pt x="1414" y="119"/>
                  </a:lnTo>
                  <a:lnTo>
                    <a:pt x="1414" y="177"/>
                  </a:lnTo>
                  <a:lnTo>
                    <a:pt x="1413" y="234"/>
                  </a:lnTo>
                  <a:lnTo>
                    <a:pt x="1410" y="290"/>
                  </a:lnTo>
                  <a:lnTo>
                    <a:pt x="1406" y="345"/>
                  </a:lnTo>
                  <a:lnTo>
                    <a:pt x="1401" y="399"/>
                  </a:lnTo>
                  <a:lnTo>
                    <a:pt x="1394" y="452"/>
                  </a:lnTo>
                  <a:lnTo>
                    <a:pt x="1386" y="504"/>
                  </a:lnTo>
                  <a:lnTo>
                    <a:pt x="1376" y="555"/>
                  </a:lnTo>
                  <a:lnTo>
                    <a:pt x="1364" y="605"/>
                  </a:lnTo>
                  <a:lnTo>
                    <a:pt x="1351" y="652"/>
                  </a:lnTo>
                  <a:lnTo>
                    <a:pt x="1337" y="700"/>
                  </a:lnTo>
                  <a:lnTo>
                    <a:pt x="1321" y="746"/>
                  </a:lnTo>
                  <a:lnTo>
                    <a:pt x="1302" y="790"/>
                  </a:lnTo>
                  <a:lnTo>
                    <a:pt x="1283" y="835"/>
                  </a:lnTo>
                  <a:lnTo>
                    <a:pt x="1262" y="877"/>
                  </a:lnTo>
                  <a:lnTo>
                    <a:pt x="1240" y="918"/>
                  </a:lnTo>
                  <a:lnTo>
                    <a:pt x="1215" y="958"/>
                  </a:lnTo>
                  <a:lnTo>
                    <a:pt x="1189" y="997"/>
                  </a:lnTo>
                  <a:lnTo>
                    <a:pt x="1162" y="1034"/>
                  </a:lnTo>
                  <a:lnTo>
                    <a:pt x="1133" y="1070"/>
                  </a:lnTo>
                  <a:lnTo>
                    <a:pt x="1102" y="1105"/>
                  </a:lnTo>
                  <a:lnTo>
                    <a:pt x="1069" y="1138"/>
                  </a:lnTo>
                  <a:lnTo>
                    <a:pt x="1035" y="1171"/>
                  </a:lnTo>
                  <a:lnTo>
                    <a:pt x="998" y="1201"/>
                  </a:lnTo>
                  <a:lnTo>
                    <a:pt x="960" y="1231"/>
                  </a:lnTo>
                  <a:lnTo>
                    <a:pt x="920" y="1259"/>
                  </a:lnTo>
                  <a:lnTo>
                    <a:pt x="879" y="1285"/>
                  </a:lnTo>
                  <a:lnTo>
                    <a:pt x="836" y="1311"/>
                  </a:lnTo>
                  <a:lnTo>
                    <a:pt x="791" y="1335"/>
                  </a:lnTo>
                  <a:lnTo>
                    <a:pt x="744" y="1356"/>
                  </a:lnTo>
                  <a:lnTo>
                    <a:pt x="694" y="1384"/>
                  </a:lnTo>
                  <a:lnTo>
                    <a:pt x="650" y="1412"/>
                  </a:lnTo>
                  <a:lnTo>
                    <a:pt x="610" y="1443"/>
                  </a:lnTo>
                  <a:lnTo>
                    <a:pt x="575" y="1473"/>
                  </a:lnTo>
                  <a:lnTo>
                    <a:pt x="543" y="1504"/>
                  </a:lnTo>
                  <a:lnTo>
                    <a:pt x="516" y="1536"/>
                  </a:lnTo>
                  <a:lnTo>
                    <a:pt x="494" y="1569"/>
                  </a:lnTo>
                  <a:lnTo>
                    <a:pt x="475" y="1601"/>
                  </a:lnTo>
                  <a:lnTo>
                    <a:pt x="460" y="1635"/>
                  </a:lnTo>
                  <a:lnTo>
                    <a:pt x="449" y="1667"/>
                  </a:lnTo>
                  <a:lnTo>
                    <a:pt x="442" y="1701"/>
                  </a:lnTo>
                  <a:lnTo>
                    <a:pt x="437" y="1733"/>
                  </a:lnTo>
                  <a:lnTo>
                    <a:pt x="436" y="1766"/>
                  </a:lnTo>
                  <a:lnTo>
                    <a:pt x="438" y="1797"/>
                  </a:lnTo>
                  <a:lnTo>
                    <a:pt x="444" y="1828"/>
                  </a:lnTo>
                  <a:lnTo>
                    <a:pt x="451" y="1858"/>
                  </a:lnTo>
                  <a:lnTo>
                    <a:pt x="462" y="1889"/>
                  </a:lnTo>
                  <a:lnTo>
                    <a:pt x="476" y="1917"/>
                  </a:lnTo>
                  <a:lnTo>
                    <a:pt x="492" y="1944"/>
                  </a:lnTo>
                  <a:lnTo>
                    <a:pt x="511" y="1970"/>
                  </a:lnTo>
                  <a:lnTo>
                    <a:pt x="531" y="1993"/>
                  </a:lnTo>
                  <a:lnTo>
                    <a:pt x="554" y="2017"/>
                  </a:lnTo>
                  <a:lnTo>
                    <a:pt x="579" y="2037"/>
                  </a:lnTo>
                  <a:lnTo>
                    <a:pt x="606" y="2055"/>
                  </a:lnTo>
                  <a:lnTo>
                    <a:pt x="634" y="2071"/>
                  </a:lnTo>
                  <a:lnTo>
                    <a:pt x="663" y="2085"/>
                  </a:lnTo>
                  <a:lnTo>
                    <a:pt x="694" y="2097"/>
                  </a:lnTo>
                  <a:lnTo>
                    <a:pt x="728" y="2107"/>
                  </a:lnTo>
                  <a:lnTo>
                    <a:pt x="761" y="2113"/>
                  </a:lnTo>
                  <a:lnTo>
                    <a:pt x="796" y="2117"/>
                  </a:lnTo>
                  <a:lnTo>
                    <a:pt x="832" y="2118"/>
                  </a:lnTo>
                  <a:lnTo>
                    <a:pt x="868" y="2116"/>
                  </a:lnTo>
                  <a:lnTo>
                    <a:pt x="830" y="2143"/>
                  </a:lnTo>
                  <a:lnTo>
                    <a:pt x="792" y="2164"/>
                  </a:lnTo>
                  <a:lnTo>
                    <a:pt x="752" y="2181"/>
                  </a:lnTo>
                  <a:lnTo>
                    <a:pt x="711" y="2193"/>
                  </a:lnTo>
                  <a:lnTo>
                    <a:pt x="670" y="2200"/>
                  </a:lnTo>
                  <a:lnTo>
                    <a:pt x="627" y="2202"/>
                  </a:lnTo>
                  <a:lnTo>
                    <a:pt x="584" y="2200"/>
                  </a:lnTo>
                  <a:lnTo>
                    <a:pt x="542" y="2193"/>
                  </a:lnTo>
                  <a:lnTo>
                    <a:pt x="499" y="2184"/>
                  </a:lnTo>
                  <a:lnTo>
                    <a:pt x="457" y="2168"/>
                  </a:lnTo>
                  <a:lnTo>
                    <a:pt x="416" y="2150"/>
                  </a:lnTo>
                  <a:lnTo>
                    <a:pt x="375" y="2128"/>
                  </a:lnTo>
                  <a:lnTo>
                    <a:pt x="335" y="2104"/>
                  </a:lnTo>
                  <a:lnTo>
                    <a:pt x="296" y="2074"/>
                  </a:lnTo>
                  <a:lnTo>
                    <a:pt x="258" y="2043"/>
                  </a:lnTo>
                  <a:lnTo>
                    <a:pt x="222" y="2009"/>
                  </a:lnTo>
                  <a:lnTo>
                    <a:pt x="189" y="1971"/>
                  </a:lnTo>
                  <a:lnTo>
                    <a:pt x="157" y="1931"/>
                  </a:lnTo>
                  <a:lnTo>
                    <a:pt x="127" y="1889"/>
                  </a:lnTo>
                  <a:lnTo>
                    <a:pt x="100" y="1844"/>
                  </a:lnTo>
                  <a:lnTo>
                    <a:pt x="77" y="1798"/>
                  </a:lnTo>
                  <a:lnTo>
                    <a:pt x="55" y="1749"/>
                  </a:lnTo>
                  <a:lnTo>
                    <a:pt x="37" y="1700"/>
                  </a:lnTo>
                  <a:lnTo>
                    <a:pt x="22" y="1648"/>
                  </a:lnTo>
                  <a:lnTo>
                    <a:pt x="11" y="1595"/>
                  </a:lnTo>
                  <a:lnTo>
                    <a:pt x="3" y="1540"/>
                  </a:lnTo>
                  <a:lnTo>
                    <a:pt x="0" y="1485"/>
                  </a:lnTo>
                  <a:lnTo>
                    <a:pt x="0" y="1429"/>
                  </a:lnTo>
                  <a:lnTo>
                    <a:pt x="5" y="1372"/>
                  </a:lnTo>
                  <a:lnTo>
                    <a:pt x="16" y="1315"/>
                  </a:lnTo>
                  <a:lnTo>
                    <a:pt x="30" y="1258"/>
                  </a:lnTo>
                  <a:lnTo>
                    <a:pt x="51" y="1200"/>
                  </a:lnTo>
                  <a:lnTo>
                    <a:pt x="76" y="1139"/>
                  </a:lnTo>
                  <a:lnTo>
                    <a:pt x="104" y="1083"/>
                  </a:lnTo>
                  <a:lnTo>
                    <a:pt x="136" y="1033"/>
                  </a:lnTo>
                  <a:lnTo>
                    <a:pt x="172" y="988"/>
                  </a:lnTo>
                  <a:lnTo>
                    <a:pt x="211" y="947"/>
                  </a:lnTo>
                  <a:lnTo>
                    <a:pt x="252" y="910"/>
                  </a:lnTo>
                  <a:lnTo>
                    <a:pt x="296" y="877"/>
                  </a:lnTo>
                  <a:lnTo>
                    <a:pt x="341" y="847"/>
                  </a:lnTo>
                  <a:lnTo>
                    <a:pt x="390" y="820"/>
                  </a:lnTo>
                  <a:lnTo>
                    <a:pt x="440" y="794"/>
                  </a:lnTo>
                  <a:lnTo>
                    <a:pt x="490" y="771"/>
                  </a:lnTo>
                  <a:lnTo>
                    <a:pt x="542" y="749"/>
                  </a:lnTo>
                  <a:lnTo>
                    <a:pt x="649" y="709"/>
                  </a:lnTo>
                  <a:lnTo>
                    <a:pt x="757" y="669"/>
                  </a:lnTo>
                  <a:lnTo>
                    <a:pt x="811" y="649"/>
                  </a:lnTo>
                  <a:lnTo>
                    <a:pt x="864" y="628"/>
                  </a:lnTo>
                  <a:lnTo>
                    <a:pt x="917" y="606"/>
                  </a:lnTo>
                  <a:lnTo>
                    <a:pt x="969" y="581"/>
                  </a:lnTo>
                  <a:lnTo>
                    <a:pt x="1018" y="555"/>
                  </a:lnTo>
                  <a:lnTo>
                    <a:pt x="1067" y="526"/>
                  </a:lnTo>
                  <a:lnTo>
                    <a:pt x="1115" y="493"/>
                  </a:lnTo>
                  <a:lnTo>
                    <a:pt x="1159" y="458"/>
                  </a:lnTo>
                  <a:lnTo>
                    <a:pt x="1201" y="418"/>
                  </a:lnTo>
                  <a:lnTo>
                    <a:pt x="1241" y="375"/>
                  </a:lnTo>
                  <a:lnTo>
                    <a:pt x="1278" y="326"/>
                  </a:lnTo>
                  <a:lnTo>
                    <a:pt x="1311" y="273"/>
                  </a:lnTo>
                  <a:lnTo>
                    <a:pt x="1341" y="214"/>
                  </a:lnTo>
                  <a:lnTo>
                    <a:pt x="1368" y="149"/>
                  </a:lnTo>
                  <a:lnTo>
                    <a:pt x="1391" y="78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ACC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2" name="组合 3401"/>
          <p:cNvGrpSpPr/>
          <p:nvPr/>
        </p:nvGrpSpPr>
        <p:grpSpPr>
          <a:xfrm>
            <a:off x="1464017" y="3347424"/>
            <a:ext cx="975691" cy="993121"/>
            <a:chOff x="5044856" y="2071109"/>
            <a:chExt cx="843672" cy="842433"/>
          </a:xfrm>
        </p:grpSpPr>
        <p:sp>
          <p:nvSpPr>
            <p:cNvPr id="3260" name="Freeform 2971"/>
            <p:cNvSpPr>
              <a:spLocks/>
            </p:cNvSpPr>
            <p:nvPr/>
          </p:nvSpPr>
          <p:spPr bwMode="auto">
            <a:xfrm>
              <a:off x="5276525" y="2071109"/>
              <a:ext cx="387767" cy="303524"/>
            </a:xfrm>
            <a:custGeom>
              <a:avLst/>
              <a:gdLst>
                <a:gd name="T0" fmla="*/ 638 w 1254"/>
                <a:gd name="T1" fmla="*/ 61 h 980"/>
                <a:gd name="T2" fmla="*/ 652 w 1254"/>
                <a:gd name="T3" fmla="*/ 41 h 980"/>
                <a:gd name="T4" fmla="*/ 670 w 1254"/>
                <a:gd name="T5" fmla="*/ 24 h 980"/>
                <a:gd name="T6" fmla="*/ 689 w 1254"/>
                <a:gd name="T7" fmla="*/ 11 h 980"/>
                <a:gd name="T8" fmla="*/ 711 w 1254"/>
                <a:gd name="T9" fmla="*/ 2 h 980"/>
                <a:gd name="T10" fmla="*/ 734 w 1254"/>
                <a:gd name="T11" fmla="*/ 0 h 980"/>
                <a:gd name="T12" fmla="*/ 760 w 1254"/>
                <a:gd name="T13" fmla="*/ 5 h 980"/>
                <a:gd name="T14" fmla="*/ 788 w 1254"/>
                <a:gd name="T15" fmla="*/ 18 h 980"/>
                <a:gd name="T16" fmla="*/ 1211 w 1254"/>
                <a:gd name="T17" fmla="*/ 435 h 980"/>
                <a:gd name="T18" fmla="*/ 1227 w 1254"/>
                <a:gd name="T19" fmla="*/ 457 h 980"/>
                <a:gd name="T20" fmla="*/ 1241 w 1254"/>
                <a:gd name="T21" fmla="*/ 483 h 980"/>
                <a:gd name="T22" fmla="*/ 1249 w 1254"/>
                <a:gd name="T23" fmla="*/ 510 h 980"/>
                <a:gd name="T24" fmla="*/ 1254 w 1254"/>
                <a:gd name="T25" fmla="*/ 540 h 980"/>
                <a:gd name="T26" fmla="*/ 1252 w 1254"/>
                <a:gd name="T27" fmla="*/ 570 h 980"/>
                <a:gd name="T28" fmla="*/ 1245 w 1254"/>
                <a:gd name="T29" fmla="*/ 601 h 980"/>
                <a:gd name="T30" fmla="*/ 1231 w 1254"/>
                <a:gd name="T31" fmla="*/ 631 h 980"/>
                <a:gd name="T32" fmla="*/ 1211 w 1254"/>
                <a:gd name="T33" fmla="*/ 660 h 980"/>
                <a:gd name="T34" fmla="*/ 909 w 1254"/>
                <a:gd name="T35" fmla="*/ 960 h 980"/>
                <a:gd name="T36" fmla="*/ 364 w 1254"/>
                <a:gd name="T37" fmla="*/ 486 h 980"/>
                <a:gd name="T38" fmla="*/ 37 w 1254"/>
                <a:gd name="T39" fmla="*/ 646 h 980"/>
                <a:gd name="T40" fmla="*/ 17 w 1254"/>
                <a:gd name="T41" fmla="*/ 617 h 980"/>
                <a:gd name="T42" fmla="*/ 5 w 1254"/>
                <a:gd name="T43" fmla="*/ 587 h 980"/>
                <a:gd name="T44" fmla="*/ 0 w 1254"/>
                <a:gd name="T45" fmla="*/ 556 h 980"/>
                <a:gd name="T46" fmla="*/ 1 w 1254"/>
                <a:gd name="T47" fmla="*/ 528 h 980"/>
                <a:gd name="T48" fmla="*/ 9 w 1254"/>
                <a:gd name="T49" fmla="*/ 500 h 980"/>
                <a:gd name="T50" fmla="*/ 19 w 1254"/>
                <a:gd name="T51" fmla="*/ 473 h 980"/>
                <a:gd name="T52" fmla="*/ 36 w 1254"/>
                <a:gd name="T53" fmla="*/ 448 h 980"/>
                <a:gd name="T54" fmla="*/ 54 w 1254"/>
                <a:gd name="T55" fmla="*/ 426 h 980"/>
                <a:gd name="T56" fmla="*/ 455 w 1254"/>
                <a:gd name="T57" fmla="*/ 32 h 980"/>
                <a:gd name="T58" fmla="*/ 479 w 1254"/>
                <a:gd name="T59" fmla="*/ 16 h 980"/>
                <a:gd name="T60" fmla="*/ 504 w 1254"/>
                <a:gd name="T61" fmla="*/ 7 h 980"/>
                <a:gd name="T62" fmla="*/ 530 w 1254"/>
                <a:gd name="T63" fmla="*/ 3 h 980"/>
                <a:gd name="T64" fmla="*/ 555 w 1254"/>
                <a:gd name="T65" fmla="*/ 5 h 980"/>
                <a:gd name="T66" fmla="*/ 579 w 1254"/>
                <a:gd name="T67" fmla="*/ 15 h 980"/>
                <a:gd name="T68" fmla="*/ 601 w 1254"/>
                <a:gd name="T69" fmla="*/ 31 h 980"/>
                <a:gd name="T70" fmla="*/ 622 w 1254"/>
                <a:gd name="T71" fmla="*/ 5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4" h="980">
                  <a:moveTo>
                    <a:pt x="632" y="71"/>
                  </a:moveTo>
                  <a:lnTo>
                    <a:pt x="638" y="61"/>
                  </a:lnTo>
                  <a:lnTo>
                    <a:pt x="645" y="51"/>
                  </a:lnTo>
                  <a:lnTo>
                    <a:pt x="652" y="41"/>
                  </a:lnTo>
                  <a:lnTo>
                    <a:pt x="660" y="32"/>
                  </a:lnTo>
                  <a:lnTo>
                    <a:pt x="670" y="24"/>
                  </a:lnTo>
                  <a:lnTo>
                    <a:pt x="678" y="17"/>
                  </a:lnTo>
                  <a:lnTo>
                    <a:pt x="689" y="11"/>
                  </a:lnTo>
                  <a:lnTo>
                    <a:pt x="700" y="7"/>
                  </a:lnTo>
                  <a:lnTo>
                    <a:pt x="711" y="2"/>
                  </a:lnTo>
                  <a:lnTo>
                    <a:pt x="722" y="1"/>
                  </a:lnTo>
                  <a:lnTo>
                    <a:pt x="734" y="0"/>
                  </a:lnTo>
                  <a:lnTo>
                    <a:pt x="747" y="2"/>
                  </a:lnTo>
                  <a:lnTo>
                    <a:pt x="760" y="5"/>
                  </a:lnTo>
                  <a:lnTo>
                    <a:pt x="774" y="11"/>
                  </a:lnTo>
                  <a:lnTo>
                    <a:pt x="788" y="18"/>
                  </a:lnTo>
                  <a:lnTo>
                    <a:pt x="802" y="28"/>
                  </a:lnTo>
                  <a:lnTo>
                    <a:pt x="1211" y="435"/>
                  </a:lnTo>
                  <a:lnTo>
                    <a:pt x="1219" y="446"/>
                  </a:lnTo>
                  <a:lnTo>
                    <a:pt x="1227" y="457"/>
                  </a:lnTo>
                  <a:lnTo>
                    <a:pt x="1234" y="470"/>
                  </a:lnTo>
                  <a:lnTo>
                    <a:pt x="1241" y="483"/>
                  </a:lnTo>
                  <a:lnTo>
                    <a:pt x="1245" y="496"/>
                  </a:lnTo>
                  <a:lnTo>
                    <a:pt x="1249" y="510"/>
                  </a:lnTo>
                  <a:lnTo>
                    <a:pt x="1252" y="525"/>
                  </a:lnTo>
                  <a:lnTo>
                    <a:pt x="1254" y="540"/>
                  </a:lnTo>
                  <a:lnTo>
                    <a:pt x="1254" y="555"/>
                  </a:lnTo>
                  <a:lnTo>
                    <a:pt x="1252" y="570"/>
                  </a:lnTo>
                  <a:lnTo>
                    <a:pt x="1249" y="585"/>
                  </a:lnTo>
                  <a:lnTo>
                    <a:pt x="1245" y="601"/>
                  </a:lnTo>
                  <a:lnTo>
                    <a:pt x="1239" y="616"/>
                  </a:lnTo>
                  <a:lnTo>
                    <a:pt x="1231" y="631"/>
                  </a:lnTo>
                  <a:lnTo>
                    <a:pt x="1222" y="646"/>
                  </a:lnTo>
                  <a:lnTo>
                    <a:pt x="1211" y="660"/>
                  </a:lnTo>
                  <a:lnTo>
                    <a:pt x="911" y="960"/>
                  </a:lnTo>
                  <a:lnTo>
                    <a:pt x="909" y="960"/>
                  </a:lnTo>
                  <a:lnTo>
                    <a:pt x="909" y="486"/>
                  </a:lnTo>
                  <a:lnTo>
                    <a:pt x="364" y="486"/>
                  </a:lnTo>
                  <a:lnTo>
                    <a:pt x="364" y="980"/>
                  </a:lnTo>
                  <a:lnTo>
                    <a:pt x="37" y="646"/>
                  </a:lnTo>
                  <a:lnTo>
                    <a:pt x="26" y="631"/>
                  </a:lnTo>
                  <a:lnTo>
                    <a:pt x="17" y="617"/>
                  </a:lnTo>
                  <a:lnTo>
                    <a:pt x="10" y="602"/>
                  </a:lnTo>
                  <a:lnTo>
                    <a:pt x="5" y="587"/>
                  </a:lnTo>
                  <a:lnTo>
                    <a:pt x="2" y="571"/>
                  </a:lnTo>
                  <a:lnTo>
                    <a:pt x="0" y="556"/>
                  </a:lnTo>
                  <a:lnTo>
                    <a:pt x="0" y="542"/>
                  </a:lnTo>
                  <a:lnTo>
                    <a:pt x="1" y="528"/>
                  </a:lnTo>
                  <a:lnTo>
                    <a:pt x="4" y="513"/>
                  </a:lnTo>
                  <a:lnTo>
                    <a:pt x="9" y="500"/>
                  </a:lnTo>
                  <a:lnTo>
                    <a:pt x="13" y="486"/>
                  </a:lnTo>
                  <a:lnTo>
                    <a:pt x="19" y="473"/>
                  </a:lnTo>
                  <a:lnTo>
                    <a:pt x="27" y="460"/>
                  </a:lnTo>
                  <a:lnTo>
                    <a:pt x="36" y="448"/>
                  </a:lnTo>
                  <a:lnTo>
                    <a:pt x="44" y="437"/>
                  </a:lnTo>
                  <a:lnTo>
                    <a:pt x="54" y="426"/>
                  </a:lnTo>
                  <a:lnTo>
                    <a:pt x="443" y="42"/>
                  </a:lnTo>
                  <a:lnTo>
                    <a:pt x="455" y="32"/>
                  </a:lnTo>
                  <a:lnTo>
                    <a:pt x="466" y="24"/>
                  </a:lnTo>
                  <a:lnTo>
                    <a:pt x="479" y="16"/>
                  </a:lnTo>
                  <a:lnTo>
                    <a:pt x="491" y="11"/>
                  </a:lnTo>
                  <a:lnTo>
                    <a:pt x="504" y="7"/>
                  </a:lnTo>
                  <a:lnTo>
                    <a:pt x="517" y="4"/>
                  </a:lnTo>
                  <a:lnTo>
                    <a:pt x="530" y="3"/>
                  </a:lnTo>
                  <a:lnTo>
                    <a:pt x="542" y="3"/>
                  </a:lnTo>
                  <a:lnTo>
                    <a:pt x="555" y="5"/>
                  </a:lnTo>
                  <a:lnTo>
                    <a:pt x="567" y="10"/>
                  </a:lnTo>
                  <a:lnTo>
                    <a:pt x="579" y="15"/>
                  </a:lnTo>
                  <a:lnTo>
                    <a:pt x="591" y="23"/>
                  </a:lnTo>
                  <a:lnTo>
                    <a:pt x="601" y="31"/>
                  </a:lnTo>
                  <a:lnTo>
                    <a:pt x="612" y="43"/>
                  </a:lnTo>
                  <a:lnTo>
                    <a:pt x="622" y="56"/>
                  </a:lnTo>
                  <a:lnTo>
                    <a:pt x="632" y="7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2972"/>
            <p:cNvSpPr>
              <a:spLocks/>
            </p:cNvSpPr>
            <p:nvPr/>
          </p:nvSpPr>
          <p:spPr bwMode="auto">
            <a:xfrm>
              <a:off x="5587482" y="2301539"/>
              <a:ext cx="301046" cy="389006"/>
            </a:xfrm>
            <a:custGeom>
              <a:avLst/>
              <a:gdLst>
                <a:gd name="T0" fmla="*/ 913 w 973"/>
                <a:gd name="T1" fmla="*/ 616 h 1253"/>
                <a:gd name="T2" fmla="*/ 933 w 973"/>
                <a:gd name="T3" fmla="*/ 601 h 1253"/>
                <a:gd name="T4" fmla="*/ 950 w 973"/>
                <a:gd name="T5" fmla="*/ 585 h 1253"/>
                <a:gd name="T6" fmla="*/ 964 w 973"/>
                <a:gd name="T7" fmla="*/ 565 h 1253"/>
                <a:gd name="T8" fmla="*/ 971 w 973"/>
                <a:gd name="T9" fmla="*/ 542 h 1253"/>
                <a:gd name="T10" fmla="*/ 973 w 973"/>
                <a:gd name="T11" fmla="*/ 519 h 1253"/>
                <a:gd name="T12" fmla="*/ 969 w 973"/>
                <a:gd name="T13" fmla="*/ 493 h 1253"/>
                <a:gd name="T14" fmla="*/ 956 w 973"/>
                <a:gd name="T15" fmla="*/ 466 h 1253"/>
                <a:gd name="T16" fmla="*/ 538 w 973"/>
                <a:gd name="T17" fmla="*/ 42 h 1253"/>
                <a:gd name="T18" fmla="*/ 516 w 973"/>
                <a:gd name="T19" fmla="*/ 26 h 1253"/>
                <a:gd name="T20" fmla="*/ 492 w 973"/>
                <a:gd name="T21" fmla="*/ 13 h 1253"/>
                <a:gd name="T22" fmla="*/ 464 w 973"/>
                <a:gd name="T23" fmla="*/ 5 h 1253"/>
                <a:gd name="T24" fmla="*/ 434 w 973"/>
                <a:gd name="T25" fmla="*/ 0 h 1253"/>
                <a:gd name="T26" fmla="*/ 404 w 973"/>
                <a:gd name="T27" fmla="*/ 1 h 1253"/>
                <a:gd name="T28" fmla="*/ 373 w 973"/>
                <a:gd name="T29" fmla="*/ 8 h 1253"/>
                <a:gd name="T30" fmla="*/ 343 w 973"/>
                <a:gd name="T31" fmla="*/ 22 h 1253"/>
                <a:gd name="T32" fmla="*/ 315 w 973"/>
                <a:gd name="T33" fmla="*/ 42 h 1253"/>
                <a:gd name="T34" fmla="*/ 494 w 973"/>
                <a:gd name="T35" fmla="*/ 361 h 1253"/>
                <a:gd name="T36" fmla="*/ 16 w 973"/>
                <a:gd name="T37" fmla="*/ 911 h 1253"/>
                <a:gd name="T38" fmla="*/ 343 w 973"/>
                <a:gd name="T39" fmla="*/ 1227 h 1253"/>
                <a:gd name="T40" fmla="*/ 373 w 973"/>
                <a:gd name="T41" fmla="*/ 1243 h 1253"/>
                <a:gd name="T42" fmla="*/ 402 w 973"/>
                <a:gd name="T43" fmla="*/ 1251 h 1253"/>
                <a:gd name="T44" fmla="*/ 432 w 973"/>
                <a:gd name="T45" fmla="*/ 1253 h 1253"/>
                <a:gd name="T46" fmla="*/ 460 w 973"/>
                <a:gd name="T47" fmla="*/ 1249 h 1253"/>
                <a:gd name="T48" fmla="*/ 488 w 973"/>
                <a:gd name="T49" fmla="*/ 1240 h 1253"/>
                <a:gd name="T50" fmla="*/ 513 w 973"/>
                <a:gd name="T51" fmla="*/ 1226 h 1253"/>
                <a:gd name="T52" fmla="*/ 537 w 973"/>
                <a:gd name="T53" fmla="*/ 1209 h 1253"/>
                <a:gd name="T54" fmla="*/ 932 w 973"/>
                <a:gd name="T55" fmla="*/ 810 h 1253"/>
                <a:gd name="T56" fmla="*/ 951 w 973"/>
                <a:gd name="T57" fmla="*/ 787 h 1253"/>
                <a:gd name="T58" fmla="*/ 963 w 973"/>
                <a:gd name="T59" fmla="*/ 762 h 1253"/>
                <a:gd name="T60" fmla="*/ 970 w 973"/>
                <a:gd name="T61" fmla="*/ 737 h 1253"/>
                <a:gd name="T62" fmla="*/ 971 w 973"/>
                <a:gd name="T63" fmla="*/ 711 h 1253"/>
                <a:gd name="T64" fmla="*/ 965 w 973"/>
                <a:gd name="T65" fmla="*/ 686 h 1253"/>
                <a:gd name="T66" fmla="*/ 952 w 973"/>
                <a:gd name="T67" fmla="*/ 662 h 1253"/>
                <a:gd name="T68" fmla="*/ 931 w 973"/>
                <a:gd name="T69" fmla="*/ 641 h 1253"/>
                <a:gd name="T70" fmla="*/ 902 w 973"/>
                <a:gd name="T71" fmla="*/ 621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3" h="1253">
                  <a:moveTo>
                    <a:pt x="902" y="621"/>
                  </a:moveTo>
                  <a:lnTo>
                    <a:pt x="913" y="616"/>
                  </a:lnTo>
                  <a:lnTo>
                    <a:pt x="924" y="608"/>
                  </a:lnTo>
                  <a:lnTo>
                    <a:pt x="933" y="601"/>
                  </a:lnTo>
                  <a:lnTo>
                    <a:pt x="942" y="593"/>
                  </a:lnTo>
                  <a:lnTo>
                    <a:pt x="950" y="585"/>
                  </a:lnTo>
                  <a:lnTo>
                    <a:pt x="957" y="575"/>
                  </a:lnTo>
                  <a:lnTo>
                    <a:pt x="964" y="565"/>
                  </a:lnTo>
                  <a:lnTo>
                    <a:pt x="968" y="554"/>
                  </a:lnTo>
                  <a:lnTo>
                    <a:pt x="971" y="542"/>
                  </a:lnTo>
                  <a:lnTo>
                    <a:pt x="973" y="531"/>
                  </a:lnTo>
                  <a:lnTo>
                    <a:pt x="973" y="519"/>
                  </a:lnTo>
                  <a:lnTo>
                    <a:pt x="972" y="506"/>
                  </a:lnTo>
                  <a:lnTo>
                    <a:pt x="969" y="493"/>
                  </a:lnTo>
                  <a:lnTo>
                    <a:pt x="964" y="480"/>
                  </a:lnTo>
                  <a:lnTo>
                    <a:pt x="956" y="466"/>
                  </a:lnTo>
                  <a:lnTo>
                    <a:pt x="946" y="451"/>
                  </a:lnTo>
                  <a:lnTo>
                    <a:pt x="538" y="42"/>
                  </a:lnTo>
                  <a:lnTo>
                    <a:pt x="528" y="34"/>
                  </a:lnTo>
                  <a:lnTo>
                    <a:pt x="516" y="26"/>
                  </a:lnTo>
                  <a:lnTo>
                    <a:pt x="505" y="19"/>
                  </a:lnTo>
                  <a:lnTo>
                    <a:pt x="492" y="13"/>
                  </a:lnTo>
                  <a:lnTo>
                    <a:pt x="478" y="8"/>
                  </a:lnTo>
                  <a:lnTo>
                    <a:pt x="464" y="5"/>
                  </a:lnTo>
                  <a:lnTo>
                    <a:pt x="450" y="1"/>
                  </a:lnTo>
                  <a:lnTo>
                    <a:pt x="434" y="0"/>
                  </a:lnTo>
                  <a:lnTo>
                    <a:pt x="419" y="0"/>
                  </a:lnTo>
                  <a:lnTo>
                    <a:pt x="404" y="1"/>
                  </a:lnTo>
                  <a:lnTo>
                    <a:pt x="388" y="4"/>
                  </a:lnTo>
                  <a:lnTo>
                    <a:pt x="373" y="8"/>
                  </a:lnTo>
                  <a:lnTo>
                    <a:pt x="358" y="14"/>
                  </a:lnTo>
                  <a:lnTo>
                    <a:pt x="343" y="22"/>
                  </a:lnTo>
                  <a:lnTo>
                    <a:pt x="329" y="31"/>
                  </a:lnTo>
                  <a:lnTo>
                    <a:pt x="315" y="42"/>
                  </a:lnTo>
                  <a:lnTo>
                    <a:pt x="0" y="361"/>
                  </a:lnTo>
                  <a:lnTo>
                    <a:pt x="494" y="361"/>
                  </a:lnTo>
                  <a:lnTo>
                    <a:pt x="494" y="911"/>
                  </a:lnTo>
                  <a:lnTo>
                    <a:pt x="16" y="911"/>
                  </a:lnTo>
                  <a:lnTo>
                    <a:pt x="329" y="1217"/>
                  </a:lnTo>
                  <a:lnTo>
                    <a:pt x="343" y="1227"/>
                  </a:lnTo>
                  <a:lnTo>
                    <a:pt x="358" y="1236"/>
                  </a:lnTo>
                  <a:lnTo>
                    <a:pt x="373" y="1243"/>
                  </a:lnTo>
                  <a:lnTo>
                    <a:pt x="388" y="1248"/>
                  </a:lnTo>
                  <a:lnTo>
                    <a:pt x="402" y="1251"/>
                  </a:lnTo>
                  <a:lnTo>
                    <a:pt x="417" y="1253"/>
                  </a:lnTo>
                  <a:lnTo>
                    <a:pt x="432" y="1253"/>
                  </a:lnTo>
                  <a:lnTo>
                    <a:pt x="446" y="1252"/>
                  </a:lnTo>
                  <a:lnTo>
                    <a:pt x="460" y="1249"/>
                  </a:lnTo>
                  <a:lnTo>
                    <a:pt x="474" y="1246"/>
                  </a:lnTo>
                  <a:lnTo>
                    <a:pt x="488" y="1240"/>
                  </a:lnTo>
                  <a:lnTo>
                    <a:pt x="501" y="1234"/>
                  </a:lnTo>
                  <a:lnTo>
                    <a:pt x="513" y="1226"/>
                  </a:lnTo>
                  <a:lnTo>
                    <a:pt x="525" y="1219"/>
                  </a:lnTo>
                  <a:lnTo>
                    <a:pt x="537" y="1209"/>
                  </a:lnTo>
                  <a:lnTo>
                    <a:pt x="548" y="1199"/>
                  </a:lnTo>
                  <a:lnTo>
                    <a:pt x="932" y="810"/>
                  </a:lnTo>
                  <a:lnTo>
                    <a:pt x="942" y="798"/>
                  </a:lnTo>
                  <a:lnTo>
                    <a:pt x="951" y="787"/>
                  </a:lnTo>
                  <a:lnTo>
                    <a:pt x="957" y="775"/>
                  </a:lnTo>
                  <a:lnTo>
                    <a:pt x="963" y="762"/>
                  </a:lnTo>
                  <a:lnTo>
                    <a:pt x="967" y="749"/>
                  </a:lnTo>
                  <a:lnTo>
                    <a:pt x="970" y="737"/>
                  </a:lnTo>
                  <a:lnTo>
                    <a:pt x="971" y="724"/>
                  </a:lnTo>
                  <a:lnTo>
                    <a:pt x="971" y="711"/>
                  </a:lnTo>
                  <a:lnTo>
                    <a:pt x="969" y="698"/>
                  </a:lnTo>
                  <a:lnTo>
                    <a:pt x="965" y="686"/>
                  </a:lnTo>
                  <a:lnTo>
                    <a:pt x="959" y="674"/>
                  </a:lnTo>
                  <a:lnTo>
                    <a:pt x="952" y="662"/>
                  </a:lnTo>
                  <a:lnTo>
                    <a:pt x="942" y="652"/>
                  </a:lnTo>
                  <a:lnTo>
                    <a:pt x="931" y="641"/>
                  </a:lnTo>
                  <a:lnTo>
                    <a:pt x="917" y="631"/>
                  </a:lnTo>
                  <a:lnTo>
                    <a:pt x="902" y="62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2973"/>
            <p:cNvSpPr>
              <a:spLocks/>
            </p:cNvSpPr>
            <p:nvPr/>
          </p:nvSpPr>
          <p:spPr bwMode="auto">
            <a:xfrm>
              <a:off x="5044856" y="2295345"/>
              <a:ext cx="303524" cy="387767"/>
            </a:xfrm>
            <a:custGeom>
              <a:avLst/>
              <a:gdLst>
                <a:gd name="T0" fmla="*/ 61 w 978"/>
                <a:gd name="T1" fmla="*/ 615 h 1253"/>
                <a:gd name="T2" fmla="*/ 41 w 978"/>
                <a:gd name="T3" fmla="*/ 600 h 1253"/>
                <a:gd name="T4" fmla="*/ 23 w 978"/>
                <a:gd name="T5" fmla="*/ 584 h 1253"/>
                <a:gd name="T6" fmla="*/ 10 w 978"/>
                <a:gd name="T7" fmla="*/ 565 h 1253"/>
                <a:gd name="T8" fmla="*/ 2 w 978"/>
                <a:gd name="T9" fmla="*/ 542 h 1253"/>
                <a:gd name="T10" fmla="*/ 0 w 978"/>
                <a:gd name="T11" fmla="*/ 518 h 1253"/>
                <a:gd name="T12" fmla="*/ 5 w 978"/>
                <a:gd name="T13" fmla="*/ 492 h 1253"/>
                <a:gd name="T14" fmla="*/ 18 w 978"/>
                <a:gd name="T15" fmla="*/ 465 h 1253"/>
                <a:gd name="T16" fmla="*/ 435 w 978"/>
                <a:gd name="T17" fmla="*/ 42 h 1253"/>
                <a:gd name="T18" fmla="*/ 456 w 978"/>
                <a:gd name="T19" fmla="*/ 26 h 1253"/>
                <a:gd name="T20" fmla="*/ 482 w 978"/>
                <a:gd name="T21" fmla="*/ 13 h 1253"/>
                <a:gd name="T22" fmla="*/ 509 w 978"/>
                <a:gd name="T23" fmla="*/ 3 h 1253"/>
                <a:gd name="T24" fmla="*/ 540 w 978"/>
                <a:gd name="T25" fmla="*/ 0 h 1253"/>
                <a:gd name="T26" fmla="*/ 570 w 978"/>
                <a:gd name="T27" fmla="*/ 1 h 1253"/>
                <a:gd name="T28" fmla="*/ 600 w 978"/>
                <a:gd name="T29" fmla="*/ 7 h 1253"/>
                <a:gd name="T30" fmla="*/ 630 w 978"/>
                <a:gd name="T31" fmla="*/ 21 h 1253"/>
                <a:gd name="T32" fmla="*/ 660 w 978"/>
                <a:gd name="T33" fmla="*/ 42 h 1253"/>
                <a:gd name="T34" fmla="*/ 489 w 978"/>
                <a:gd name="T35" fmla="*/ 340 h 1253"/>
                <a:gd name="T36" fmla="*/ 978 w 978"/>
                <a:gd name="T37" fmla="*/ 890 h 1253"/>
                <a:gd name="T38" fmla="*/ 630 w 978"/>
                <a:gd name="T39" fmla="*/ 1227 h 1253"/>
                <a:gd name="T40" fmla="*/ 601 w 978"/>
                <a:gd name="T41" fmla="*/ 1243 h 1253"/>
                <a:gd name="T42" fmla="*/ 571 w 978"/>
                <a:gd name="T43" fmla="*/ 1250 h 1253"/>
                <a:gd name="T44" fmla="*/ 542 w 978"/>
                <a:gd name="T45" fmla="*/ 1253 h 1253"/>
                <a:gd name="T46" fmla="*/ 513 w 978"/>
                <a:gd name="T47" fmla="*/ 1248 h 1253"/>
                <a:gd name="T48" fmla="*/ 486 w 978"/>
                <a:gd name="T49" fmla="*/ 1240 h 1253"/>
                <a:gd name="T50" fmla="*/ 460 w 978"/>
                <a:gd name="T51" fmla="*/ 1226 h 1253"/>
                <a:gd name="T52" fmla="*/ 437 w 978"/>
                <a:gd name="T53" fmla="*/ 1208 h 1253"/>
                <a:gd name="T54" fmla="*/ 42 w 978"/>
                <a:gd name="T55" fmla="*/ 810 h 1253"/>
                <a:gd name="T56" fmla="*/ 23 w 978"/>
                <a:gd name="T57" fmla="*/ 786 h 1253"/>
                <a:gd name="T58" fmla="*/ 10 w 978"/>
                <a:gd name="T59" fmla="*/ 761 h 1253"/>
                <a:gd name="T60" fmla="*/ 4 w 978"/>
                <a:gd name="T61" fmla="*/ 735 h 1253"/>
                <a:gd name="T62" fmla="*/ 3 w 978"/>
                <a:gd name="T63" fmla="*/ 710 h 1253"/>
                <a:gd name="T64" fmla="*/ 9 w 978"/>
                <a:gd name="T65" fmla="*/ 686 h 1253"/>
                <a:gd name="T66" fmla="*/ 22 w 978"/>
                <a:gd name="T67" fmla="*/ 662 h 1253"/>
                <a:gd name="T68" fmla="*/ 43 w 978"/>
                <a:gd name="T69" fmla="*/ 640 h 1253"/>
                <a:gd name="T70" fmla="*/ 71 w 978"/>
                <a:gd name="T71" fmla="*/ 621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8" h="1253">
                  <a:moveTo>
                    <a:pt x="71" y="621"/>
                  </a:moveTo>
                  <a:lnTo>
                    <a:pt x="61" y="615"/>
                  </a:lnTo>
                  <a:lnTo>
                    <a:pt x="50" y="608"/>
                  </a:lnTo>
                  <a:lnTo>
                    <a:pt x="41" y="600"/>
                  </a:lnTo>
                  <a:lnTo>
                    <a:pt x="32" y="593"/>
                  </a:lnTo>
                  <a:lnTo>
                    <a:pt x="23" y="584"/>
                  </a:lnTo>
                  <a:lnTo>
                    <a:pt x="17" y="574"/>
                  </a:lnTo>
                  <a:lnTo>
                    <a:pt x="10" y="565"/>
                  </a:lnTo>
                  <a:lnTo>
                    <a:pt x="6" y="554"/>
                  </a:lnTo>
                  <a:lnTo>
                    <a:pt x="2" y="542"/>
                  </a:lnTo>
                  <a:lnTo>
                    <a:pt x="1" y="530"/>
                  </a:lnTo>
                  <a:lnTo>
                    <a:pt x="0" y="518"/>
                  </a:lnTo>
                  <a:lnTo>
                    <a:pt x="2" y="505"/>
                  </a:lnTo>
                  <a:lnTo>
                    <a:pt x="5" y="492"/>
                  </a:lnTo>
                  <a:lnTo>
                    <a:pt x="10" y="479"/>
                  </a:lnTo>
                  <a:lnTo>
                    <a:pt x="18" y="465"/>
                  </a:lnTo>
                  <a:lnTo>
                    <a:pt x="28" y="450"/>
                  </a:lnTo>
                  <a:lnTo>
                    <a:pt x="435" y="42"/>
                  </a:lnTo>
                  <a:lnTo>
                    <a:pt x="446" y="33"/>
                  </a:lnTo>
                  <a:lnTo>
                    <a:pt x="456" y="26"/>
                  </a:lnTo>
                  <a:lnTo>
                    <a:pt x="469" y="18"/>
                  </a:lnTo>
                  <a:lnTo>
                    <a:pt x="482" y="13"/>
                  </a:lnTo>
                  <a:lnTo>
                    <a:pt x="495" y="7"/>
                  </a:lnTo>
                  <a:lnTo>
                    <a:pt x="509" y="3"/>
                  </a:lnTo>
                  <a:lnTo>
                    <a:pt x="525" y="1"/>
                  </a:lnTo>
                  <a:lnTo>
                    <a:pt x="540" y="0"/>
                  </a:lnTo>
                  <a:lnTo>
                    <a:pt x="555" y="0"/>
                  </a:lnTo>
                  <a:lnTo>
                    <a:pt x="570" y="1"/>
                  </a:lnTo>
                  <a:lnTo>
                    <a:pt x="585" y="3"/>
                  </a:lnTo>
                  <a:lnTo>
                    <a:pt x="600" y="7"/>
                  </a:lnTo>
                  <a:lnTo>
                    <a:pt x="615" y="14"/>
                  </a:lnTo>
                  <a:lnTo>
                    <a:pt x="630" y="21"/>
                  </a:lnTo>
                  <a:lnTo>
                    <a:pt x="645" y="30"/>
                  </a:lnTo>
                  <a:lnTo>
                    <a:pt x="660" y="42"/>
                  </a:lnTo>
                  <a:lnTo>
                    <a:pt x="959" y="340"/>
                  </a:lnTo>
                  <a:lnTo>
                    <a:pt x="489" y="340"/>
                  </a:lnTo>
                  <a:lnTo>
                    <a:pt x="489" y="890"/>
                  </a:lnTo>
                  <a:lnTo>
                    <a:pt x="978" y="890"/>
                  </a:lnTo>
                  <a:lnTo>
                    <a:pt x="645" y="1217"/>
                  </a:lnTo>
                  <a:lnTo>
                    <a:pt x="630" y="1227"/>
                  </a:lnTo>
                  <a:lnTo>
                    <a:pt x="616" y="1235"/>
                  </a:lnTo>
                  <a:lnTo>
                    <a:pt x="601" y="1243"/>
                  </a:lnTo>
                  <a:lnTo>
                    <a:pt x="586" y="1247"/>
                  </a:lnTo>
                  <a:lnTo>
                    <a:pt x="571" y="1250"/>
                  </a:lnTo>
                  <a:lnTo>
                    <a:pt x="557" y="1253"/>
                  </a:lnTo>
                  <a:lnTo>
                    <a:pt x="542" y="1253"/>
                  </a:lnTo>
                  <a:lnTo>
                    <a:pt x="528" y="1251"/>
                  </a:lnTo>
                  <a:lnTo>
                    <a:pt x="513" y="1248"/>
                  </a:lnTo>
                  <a:lnTo>
                    <a:pt x="500" y="1245"/>
                  </a:lnTo>
                  <a:lnTo>
                    <a:pt x="486" y="1240"/>
                  </a:lnTo>
                  <a:lnTo>
                    <a:pt x="473" y="1233"/>
                  </a:lnTo>
                  <a:lnTo>
                    <a:pt x="460" y="1226"/>
                  </a:lnTo>
                  <a:lnTo>
                    <a:pt x="448" y="1218"/>
                  </a:lnTo>
                  <a:lnTo>
                    <a:pt x="437" y="1208"/>
                  </a:lnTo>
                  <a:lnTo>
                    <a:pt x="426" y="1199"/>
                  </a:lnTo>
                  <a:lnTo>
                    <a:pt x="42" y="810"/>
                  </a:lnTo>
                  <a:lnTo>
                    <a:pt x="32" y="798"/>
                  </a:lnTo>
                  <a:lnTo>
                    <a:pt x="23" y="786"/>
                  </a:lnTo>
                  <a:lnTo>
                    <a:pt x="16" y="774"/>
                  </a:lnTo>
                  <a:lnTo>
                    <a:pt x="10" y="761"/>
                  </a:lnTo>
                  <a:lnTo>
                    <a:pt x="6" y="748"/>
                  </a:lnTo>
                  <a:lnTo>
                    <a:pt x="4" y="735"/>
                  </a:lnTo>
                  <a:lnTo>
                    <a:pt x="3" y="723"/>
                  </a:lnTo>
                  <a:lnTo>
                    <a:pt x="3" y="710"/>
                  </a:lnTo>
                  <a:lnTo>
                    <a:pt x="5" y="697"/>
                  </a:lnTo>
                  <a:lnTo>
                    <a:pt x="9" y="686"/>
                  </a:lnTo>
                  <a:lnTo>
                    <a:pt x="15" y="674"/>
                  </a:lnTo>
                  <a:lnTo>
                    <a:pt x="22" y="662"/>
                  </a:lnTo>
                  <a:lnTo>
                    <a:pt x="32" y="651"/>
                  </a:lnTo>
                  <a:lnTo>
                    <a:pt x="43" y="640"/>
                  </a:lnTo>
                  <a:lnTo>
                    <a:pt x="56" y="630"/>
                  </a:lnTo>
                  <a:lnTo>
                    <a:pt x="71" y="62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2974"/>
            <p:cNvSpPr>
              <a:spLocks/>
            </p:cNvSpPr>
            <p:nvPr/>
          </p:nvSpPr>
          <p:spPr bwMode="auto">
            <a:xfrm>
              <a:off x="5269092" y="2612496"/>
              <a:ext cx="389006" cy="301046"/>
            </a:xfrm>
            <a:custGeom>
              <a:avLst/>
              <a:gdLst>
                <a:gd name="T0" fmla="*/ 637 w 1254"/>
                <a:gd name="T1" fmla="*/ 912 h 973"/>
                <a:gd name="T2" fmla="*/ 653 w 1254"/>
                <a:gd name="T3" fmla="*/ 932 h 973"/>
                <a:gd name="T4" fmla="*/ 669 w 1254"/>
                <a:gd name="T5" fmla="*/ 949 h 973"/>
                <a:gd name="T6" fmla="*/ 689 w 1254"/>
                <a:gd name="T7" fmla="*/ 962 h 973"/>
                <a:gd name="T8" fmla="*/ 711 w 1254"/>
                <a:gd name="T9" fmla="*/ 971 h 973"/>
                <a:gd name="T10" fmla="*/ 735 w 1254"/>
                <a:gd name="T11" fmla="*/ 973 h 973"/>
                <a:gd name="T12" fmla="*/ 761 w 1254"/>
                <a:gd name="T13" fmla="*/ 967 h 973"/>
                <a:gd name="T14" fmla="*/ 789 w 1254"/>
                <a:gd name="T15" fmla="*/ 954 h 973"/>
                <a:gd name="T16" fmla="*/ 1211 w 1254"/>
                <a:gd name="T17" fmla="*/ 537 h 973"/>
                <a:gd name="T18" fmla="*/ 1227 w 1254"/>
                <a:gd name="T19" fmla="*/ 516 h 973"/>
                <a:gd name="T20" fmla="*/ 1240 w 1254"/>
                <a:gd name="T21" fmla="*/ 490 h 973"/>
                <a:gd name="T22" fmla="*/ 1250 w 1254"/>
                <a:gd name="T23" fmla="*/ 463 h 973"/>
                <a:gd name="T24" fmla="*/ 1253 w 1254"/>
                <a:gd name="T25" fmla="*/ 433 h 973"/>
                <a:gd name="T26" fmla="*/ 1252 w 1254"/>
                <a:gd name="T27" fmla="*/ 402 h 973"/>
                <a:gd name="T28" fmla="*/ 1245 w 1254"/>
                <a:gd name="T29" fmla="*/ 372 h 973"/>
                <a:gd name="T30" fmla="*/ 1231 w 1254"/>
                <a:gd name="T31" fmla="*/ 342 h 973"/>
                <a:gd name="T32" fmla="*/ 1211 w 1254"/>
                <a:gd name="T33" fmla="*/ 313 h 973"/>
                <a:gd name="T34" fmla="*/ 890 w 1254"/>
                <a:gd name="T35" fmla="*/ 490 h 973"/>
                <a:gd name="T36" fmla="*/ 348 w 1254"/>
                <a:gd name="T37" fmla="*/ 10 h 973"/>
                <a:gd name="T38" fmla="*/ 26 w 1254"/>
                <a:gd name="T39" fmla="*/ 342 h 973"/>
                <a:gd name="T40" fmla="*/ 10 w 1254"/>
                <a:gd name="T41" fmla="*/ 371 h 973"/>
                <a:gd name="T42" fmla="*/ 2 w 1254"/>
                <a:gd name="T43" fmla="*/ 401 h 973"/>
                <a:gd name="T44" fmla="*/ 0 w 1254"/>
                <a:gd name="T45" fmla="*/ 431 h 973"/>
                <a:gd name="T46" fmla="*/ 5 w 1254"/>
                <a:gd name="T47" fmla="*/ 460 h 973"/>
                <a:gd name="T48" fmla="*/ 13 w 1254"/>
                <a:gd name="T49" fmla="*/ 487 h 973"/>
                <a:gd name="T50" fmla="*/ 27 w 1254"/>
                <a:gd name="T51" fmla="*/ 513 h 973"/>
                <a:gd name="T52" fmla="*/ 45 w 1254"/>
                <a:gd name="T53" fmla="*/ 535 h 973"/>
                <a:gd name="T54" fmla="*/ 443 w 1254"/>
                <a:gd name="T55" fmla="*/ 931 h 973"/>
                <a:gd name="T56" fmla="*/ 467 w 1254"/>
                <a:gd name="T57" fmla="*/ 949 h 973"/>
                <a:gd name="T58" fmla="*/ 492 w 1254"/>
                <a:gd name="T59" fmla="*/ 962 h 973"/>
                <a:gd name="T60" fmla="*/ 518 w 1254"/>
                <a:gd name="T61" fmla="*/ 968 h 973"/>
                <a:gd name="T62" fmla="*/ 542 w 1254"/>
                <a:gd name="T63" fmla="*/ 969 h 973"/>
                <a:gd name="T64" fmla="*/ 567 w 1254"/>
                <a:gd name="T65" fmla="*/ 963 h 973"/>
                <a:gd name="T66" fmla="*/ 591 w 1254"/>
                <a:gd name="T67" fmla="*/ 950 h 973"/>
                <a:gd name="T68" fmla="*/ 613 w 1254"/>
                <a:gd name="T69" fmla="*/ 929 h 973"/>
                <a:gd name="T70" fmla="*/ 632 w 1254"/>
                <a:gd name="T71" fmla="*/ 901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4" h="973">
                  <a:moveTo>
                    <a:pt x="632" y="901"/>
                  </a:moveTo>
                  <a:lnTo>
                    <a:pt x="637" y="912"/>
                  </a:lnTo>
                  <a:lnTo>
                    <a:pt x="645" y="922"/>
                  </a:lnTo>
                  <a:lnTo>
                    <a:pt x="653" y="932"/>
                  </a:lnTo>
                  <a:lnTo>
                    <a:pt x="660" y="940"/>
                  </a:lnTo>
                  <a:lnTo>
                    <a:pt x="669" y="949"/>
                  </a:lnTo>
                  <a:lnTo>
                    <a:pt x="678" y="955"/>
                  </a:lnTo>
                  <a:lnTo>
                    <a:pt x="689" y="962"/>
                  </a:lnTo>
                  <a:lnTo>
                    <a:pt x="699" y="966"/>
                  </a:lnTo>
                  <a:lnTo>
                    <a:pt x="711" y="971"/>
                  </a:lnTo>
                  <a:lnTo>
                    <a:pt x="723" y="972"/>
                  </a:lnTo>
                  <a:lnTo>
                    <a:pt x="735" y="973"/>
                  </a:lnTo>
                  <a:lnTo>
                    <a:pt x="748" y="971"/>
                  </a:lnTo>
                  <a:lnTo>
                    <a:pt x="761" y="967"/>
                  </a:lnTo>
                  <a:lnTo>
                    <a:pt x="775" y="962"/>
                  </a:lnTo>
                  <a:lnTo>
                    <a:pt x="789" y="954"/>
                  </a:lnTo>
                  <a:lnTo>
                    <a:pt x="803" y="945"/>
                  </a:lnTo>
                  <a:lnTo>
                    <a:pt x="1211" y="537"/>
                  </a:lnTo>
                  <a:lnTo>
                    <a:pt x="1220" y="527"/>
                  </a:lnTo>
                  <a:lnTo>
                    <a:pt x="1227" y="516"/>
                  </a:lnTo>
                  <a:lnTo>
                    <a:pt x="1235" y="503"/>
                  </a:lnTo>
                  <a:lnTo>
                    <a:pt x="1240" y="490"/>
                  </a:lnTo>
                  <a:lnTo>
                    <a:pt x="1245" y="477"/>
                  </a:lnTo>
                  <a:lnTo>
                    <a:pt x="1250" y="463"/>
                  </a:lnTo>
                  <a:lnTo>
                    <a:pt x="1252" y="448"/>
                  </a:lnTo>
                  <a:lnTo>
                    <a:pt x="1253" y="433"/>
                  </a:lnTo>
                  <a:lnTo>
                    <a:pt x="1254" y="418"/>
                  </a:lnTo>
                  <a:lnTo>
                    <a:pt x="1252" y="402"/>
                  </a:lnTo>
                  <a:lnTo>
                    <a:pt x="1250" y="387"/>
                  </a:lnTo>
                  <a:lnTo>
                    <a:pt x="1245" y="372"/>
                  </a:lnTo>
                  <a:lnTo>
                    <a:pt x="1239" y="357"/>
                  </a:lnTo>
                  <a:lnTo>
                    <a:pt x="1231" y="342"/>
                  </a:lnTo>
                  <a:lnTo>
                    <a:pt x="1223" y="327"/>
                  </a:lnTo>
                  <a:lnTo>
                    <a:pt x="1211" y="313"/>
                  </a:lnTo>
                  <a:lnTo>
                    <a:pt x="890" y="0"/>
                  </a:lnTo>
                  <a:lnTo>
                    <a:pt x="890" y="490"/>
                  </a:lnTo>
                  <a:lnTo>
                    <a:pt x="348" y="490"/>
                  </a:lnTo>
                  <a:lnTo>
                    <a:pt x="348" y="10"/>
                  </a:lnTo>
                  <a:lnTo>
                    <a:pt x="37" y="327"/>
                  </a:lnTo>
                  <a:lnTo>
                    <a:pt x="26" y="342"/>
                  </a:lnTo>
                  <a:lnTo>
                    <a:pt x="18" y="356"/>
                  </a:lnTo>
                  <a:lnTo>
                    <a:pt x="10" y="371"/>
                  </a:lnTo>
                  <a:lnTo>
                    <a:pt x="6" y="386"/>
                  </a:lnTo>
                  <a:lnTo>
                    <a:pt x="2" y="401"/>
                  </a:lnTo>
                  <a:lnTo>
                    <a:pt x="0" y="416"/>
                  </a:lnTo>
                  <a:lnTo>
                    <a:pt x="0" y="431"/>
                  </a:lnTo>
                  <a:lnTo>
                    <a:pt x="1" y="445"/>
                  </a:lnTo>
                  <a:lnTo>
                    <a:pt x="5" y="460"/>
                  </a:lnTo>
                  <a:lnTo>
                    <a:pt x="9" y="473"/>
                  </a:lnTo>
                  <a:lnTo>
                    <a:pt x="13" y="487"/>
                  </a:lnTo>
                  <a:lnTo>
                    <a:pt x="20" y="500"/>
                  </a:lnTo>
                  <a:lnTo>
                    <a:pt x="27" y="513"/>
                  </a:lnTo>
                  <a:lnTo>
                    <a:pt x="36" y="524"/>
                  </a:lnTo>
                  <a:lnTo>
                    <a:pt x="45" y="535"/>
                  </a:lnTo>
                  <a:lnTo>
                    <a:pt x="54" y="546"/>
                  </a:lnTo>
                  <a:lnTo>
                    <a:pt x="443" y="931"/>
                  </a:lnTo>
                  <a:lnTo>
                    <a:pt x="455" y="940"/>
                  </a:lnTo>
                  <a:lnTo>
                    <a:pt x="467" y="949"/>
                  </a:lnTo>
                  <a:lnTo>
                    <a:pt x="480" y="956"/>
                  </a:lnTo>
                  <a:lnTo>
                    <a:pt x="492" y="962"/>
                  </a:lnTo>
                  <a:lnTo>
                    <a:pt x="505" y="966"/>
                  </a:lnTo>
                  <a:lnTo>
                    <a:pt x="518" y="968"/>
                  </a:lnTo>
                  <a:lnTo>
                    <a:pt x="529" y="969"/>
                  </a:lnTo>
                  <a:lnTo>
                    <a:pt x="542" y="969"/>
                  </a:lnTo>
                  <a:lnTo>
                    <a:pt x="555" y="967"/>
                  </a:lnTo>
                  <a:lnTo>
                    <a:pt x="567" y="963"/>
                  </a:lnTo>
                  <a:lnTo>
                    <a:pt x="579" y="958"/>
                  </a:lnTo>
                  <a:lnTo>
                    <a:pt x="591" y="950"/>
                  </a:lnTo>
                  <a:lnTo>
                    <a:pt x="602" y="941"/>
                  </a:lnTo>
                  <a:lnTo>
                    <a:pt x="613" y="929"/>
                  </a:lnTo>
                  <a:lnTo>
                    <a:pt x="622" y="917"/>
                  </a:lnTo>
                  <a:lnTo>
                    <a:pt x="632" y="90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99" name="组合 3398"/>
          <p:cNvGrpSpPr/>
          <p:nvPr/>
        </p:nvGrpSpPr>
        <p:grpSpPr>
          <a:xfrm>
            <a:off x="2818268" y="4813029"/>
            <a:ext cx="1070252" cy="1077828"/>
            <a:chOff x="6302312" y="3181139"/>
            <a:chExt cx="925438" cy="914287"/>
          </a:xfrm>
        </p:grpSpPr>
        <p:sp>
          <p:nvSpPr>
            <p:cNvPr id="3264" name="Freeform 2975"/>
            <p:cNvSpPr>
              <a:spLocks/>
            </p:cNvSpPr>
            <p:nvPr/>
          </p:nvSpPr>
          <p:spPr bwMode="auto">
            <a:xfrm>
              <a:off x="6379122" y="3575100"/>
              <a:ext cx="473249" cy="520326"/>
            </a:xfrm>
            <a:custGeom>
              <a:avLst/>
              <a:gdLst>
                <a:gd name="T0" fmla="*/ 0 w 1530"/>
                <a:gd name="T1" fmla="*/ 0 h 1679"/>
                <a:gd name="T2" fmla="*/ 1 w 1530"/>
                <a:gd name="T3" fmla="*/ 12 h 1679"/>
                <a:gd name="T4" fmla="*/ 3 w 1530"/>
                <a:gd name="T5" fmla="*/ 45 h 1679"/>
                <a:gd name="T6" fmla="*/ 5 w 1530"/>
                <a:gd name="T7" fmla="*/ 70 h 1679"/>
                <a:gd name="T8" fmla="*/ 8 w 1530"/>
                <a:gd name="T9" fmla="*/ 99 h 1679"/>
                <a:gd name="T10" fmla="*/ 13 w 1530"/>
                <a:gd name="T11" fmla="*/ 133 h 1679"/>
                <a:gd name="T12" fmla="*/ 18 w 1530"/>
                <a:gd name="T13" fmla="*/ 169 h 1679"/>
                <a:gd name="T14" fmla="*/ 24 w 1530"/>
                <a:gd name="T15" fmla="*/ 209 h 1679"/>
                <a:gd name="T16" fmla="*/ 33 w 1530"/>
                <a:gd name="T17" fmla="*/ 254 h 1679"/>
                <a:gd name="T18" fmla="*/ 43 w 1530"/>
                <a:gd name="T19" fmla="*/ 300 h 1679"/>
                <a:gd name="T20" fmla="*/ 55 w 1530"/>
                <a:gd name="T21" fmla="*/ 349 h 1679"/>
                <a:gd name="T22" fmla="*/ 69 w 1530"/>
                <a:gd name="T23" fmla="*/ 401 h 1679"/>
                <a:gd name="T24" fmla="*/ 85 w 1530"/>
                <a:gd name="T25" fmla="*/ 453 h 1679"/>
                <a:gd name="T26" fmla="*/ 103 w 1530"/>
                <a:gd name="T27" fmla="*/ 507 h 1679"/>
                <a:gd name="T28" fmla="*/ 124 w 1530"/>
                <a:gd name="T29" fmla="*/ 563 h 1679"/>
                <a:gd name="T30" fmla="*/ 148 w 1530"/>
                <a:gd name="T31" fmla="*/ 619 h 1679"/>
                <a:gd name="T32" fmla="*/ 173 w 1530"/>
                <a:gd name="T33" fmla="*/ 676 h 1679"/>
                <a:gd name="T34" fmla="*/ 203 w 1530"/>
                <a:gd name="T35" fmla="*/ 733 h 1679"/>
                <a:gd name="T36" fmla="*/ 235 w 1530"/>
                <a:gd name="T37" fmla="*/ 789 h 1679"/>
                <a:gd name="T38" fmla="*/ 271 w 1530"/>
                <a:gd name="T39" fmla="*/ 845 h 1679"/>
                <a:gd name="T40" fmla="*/ 310 w 1530"/>
                <a:gd name="T41" fmla="*/ 901 h 1679"/>
                <a:gd name="T42" fmla="*/ 352 w 1530"/>
                <a:gd name="T43" fmla="*/ 955 h 1679"/>
                <a:gd name="T44" fmla="*/ 397 w 1530"/>
                <a:gd name="T45" fmla="*/ 1006 h 1679"/>
                <a:gd name="T46" fmla="*/ 448 w 1530"/>
                <a:gd name="T47" fmla="*/ 1057 h 1679"/>
                <a:gd name="T48" fmla="*/ 502 w 1530"/>
                <a:gd name="T49" fmla="*/ 1106 h 1679"/>
                <a:gd name="T50" fmla="*/ 560 w 1530"/>
                <a:gd name="T51" fmla="*/ 1151 h 1679"/>
                <a:gd name="T52" fmla="*/ 622 w 1530"/>
                <a:gd name="T53" fmla="*/ 1193 h 1679"/>
                <a:gd name="T54" fmla="*/ 689 w 1530"/>
                <a:gd name="T55" fmla="*/ 1233 h 1679"/>
                <a:gd name="T56" fmla="*/ 761 w 1530"/>
                <a:gd name="T57" fmla="*/ 1269 h 1679"/>
                <a:gd name="T58" fmla="*/ 837 w 1530"/>
                <a:gd name="T59" fmla="*/ 1300 h 1679"/>
                <a:gd name="T60" fmla="*/ 919 w 1530"/>
                <a:gd name="T61" fmla="*/ 1328 h 1679"/>
                <a:gd name="T62" fmla="*/ 994 w 1530"/>
                <a:gd name="T63" fmla="*/ 1351 h 1679"/>
                <a:gd name="T64" fmla="*/ 1062 w 1530"/>
                <a:gd name="T65" fmla="*/ 1371 h 1679"/>
                <a:gd name="T66" fmla="*/ 1122 w 1530"/>
                <a:gd name="T67" fmla="*/ 1391 h 1679"/>
                <a:gd name="T68" fmla="*/ 1175 w 1530"/>
                <a:gd name="T69" fmla="*/ 1408 h 1679"/>
                <a:gd name="T70" fmla="*/ 1221 w 1530"/>
                <a:gd name="T71" fmla="*/ 1424 h 1679"/>
                <a:gd name="T72" fmla="*/ 1262 w 1530"/>
                <a:gd name="T73" fmla="*/ 1441 h 1679"/>
                <a:gd name="T74" fmla="*/ 1280 w 1530"/>
                <a:gd name="T75" fmla="*/ 1449 h 1679"/>
                <a:gd name="T76" fmla="*/ 1298 w 1530"/>
                <a:gd name="T77" fmla="*/ 1458 h 1679"/>
                <a:gd name="T78" fmla="*/ 1314 w 1530"/>
                <a:gd name="T79" fmla="*/ 1465 h 1679"/>
                <a:gd name="T80" fmla="*/ 1330 w 1530"/>
                <a:gd name="T81" fmla="*/ 1474 h 1679"/>
                <a:gd name="T82" fmla="*/ 1345 w 1530"/>
                <a:gd name="T83" fmla="*/ 1483 h 1679"/>
                <a:gd name="T84" fmla="*/ 1359 w 1530"/>
                <a:gd name="T85" fmla="*/ 1491 h 1679"/>
                <a:gd name="T86" fmla="*/ 1372 w 1530"/>
                <a:gd name="T87" fmla="*/ 1501 h 1679"/>
                <a:gd name="T88" fmla="*/ 1385 w 1530"/>
                <a:gd name="T89" fmla="*/ 1511 h 1679"/>
                <a:gd name="T90" fmla="*/ 1397 w 1530"/>
                <a:gd name="T91" fmla="*/ 1520 h 1679"/>
                <a:gd name="T92" fmla="*/ 1409 w 1530"/>
                <a:gd name="T93" fmla="*/ 1531 h 1679"/>
                <a:gd name="T94" fmla="*/ 1421 w 1530"/>
                <a:gd name="T95" fmla="*/ 1543 h 1679"/>
                <a:gd name="T96" fmla="*/ 1433 w 1530"/>
                <a:gd name="T97" fmla="*/ 1555 h 1679"/>
                <a:gd name="T98" fmla="*/ 1455 w 1530"/>
                <a:gd name="T99" fmla="*/ 1581 h 1679"/>
                <a:gd name="T100" fmla="*/ 1479 w 1530"/>
                <a:gd name="T101" fmla="*/ 1610 h 1679"/>
                <a:gd name="T102" fmla="*/ 1504 w 1530"/>
                <a:gd name="T103" fmla="*/ 1643 h 1679"/>
                <a:gd name="T104" fmla="*/ 1530 w 1530"/>
                <a:gd name="T105" fmla="*/ 1679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679">
                  <a:moveTo>
                    <a:pt x="0" y="0"/>
                  </a:moveTo>
                  <a:lnTo>
                    <a:pt x="1" y="12"/>
                  </a:lnTo>
                  <a:lnTo>
                    <a:pt x="3" y="45"/>
                  </a:lnTo>
                  <a:lnTo>
                    <a:pt x="5" y="70"/>
                  </a:lnTo>
                  <a:lnTo>
                    <a:pt x="8" y="99"/>
                  </a:lnTo>
                  <a:lnTo>
                    <a:pt x="13" y="133"/>
                  </a:lnTo>
                  <a:lnTo>
                    <a:pt x="18" y="169"/>
                  </a:lnTo>
                  <a:lnTo>
                    <a:pt x="24" y="209"/>
                  </a:lnTo>
                  <a:lnTo>
                    <a:pt x="33" y="254"/>
                  </a:lnTo>
                  <a:lnTo>
                    <a:pt x="43" y="300"/>
                  </a:lnTo>
                  <a:lnTo>
                    <a:pt x="55" y="349"/>
                  </a:lnTo>
                  <a:lnTo>
                    <a:pt x="69" y="401"/>
                  </a:lnTo>
                  <a:lnTo>
                    <a:pt x="85" y="453"/>
                  </a:lnTo>
                  <a:lnTo>
                    <a:pt x="103" y="507"/>
                  </a:lnTo>
                  <a:lnTo>
                    <a:pt x="124" y="563"/>
                  </a:lnTo>
                  <a:lnTo>
                    <a:pt x="148" y="619"/>
                  </a:lnTo>
                  <a:lnTo>
                    <a:pt x="173" y="676"/>
                  </a:lnTo>
                  <a:lnTo>
                    <a:pt x="203" y="733"/>
                  </a:lnTo>
                  <a:lnTo>
                    <a:pt x="235" y="789"/>
                  </a:lnTo>
                  <a:lnTo>
                    <a:pt x="271" y="845"/>
                  </a:lnTo>
                  <a:lnTo>
                    <a:pt x="310" y="901"/>
                  </a:lnTo>
                  <a:lnTo>
                    <a:pt x="352" y="955"/>
                  </a:lnTo>
                  <a:lnTo>
                    <a:pt x="397" y="1006"/>
                  </a:lnTo>
                  <a:lnTo>
                    <a:pt x="448" y="1057"/>
                  </a:lnTo>
                  <a:lnTo>
                    <a:pt x="502" y="1106"/>
                  </a:lnTo>
                  <a:lnTo>
                    <a:pt x="560" y="1151"/>
                  </a:lnTo>
                  <a:lnTo>
                    <a:pt x="622" y="1193"/>
                  </a:lnTo>
                  <a:lnTo>
                    <a:pt x="689" y="1233"/>
                  </a:lnTo>
                  <a:lnTo>
                    <a:pt x="761" y="1269"/>
                  </a:lnTo>
                  <a:lnTo>
                    <a:pt x="837" y="1300"/>
                  </a:lnTo>
                  <a:lnTo>
                    <a:pt x="919" y="1328"/>
                  </a:lnTo>
                  <a:lnTo>
                    <a:pt x="994" y="1351"/>
                  </a:lnTo>
                  <a:lnTo>
                    <a:pt x="1062" y="1371"/>
                  </a:lnTo>
                  <a:lnTo>
                    <a:pt x="1122" y="1391"/>
                  </a:lnTo>
                  <a:lnTo>
                    <a:pt x="1175" y="1408"/>
                  </a:lnTo>
                  <a:lnTo>
                    <a:pt x="1221" y="1424"/>
                  </a:lnTo>
                  <a:lnTo>
                    <a:pt x="1262" y="1441"/>
                  </a:lnTo>
                  <a:lnTo>
                    <a:pt x="1280" y="1449"/>
                  </a:lnTo>
                  <a:lnTo>
                    <a:pt x="1298" y="1458"/>
                  </a:lnTo>
                  <a:lnTo>
                    <a:pt x="1314" y="1465"/>
                  </a:lnTo>
                  <a:lnTo>
                    <a:pt x="1330" y="1474"/>
                  </a:lnTo>
                  <a:lnTo>
                    <a:pt x="1345" y="1483"/>
                  </a:lnTo>
                  <a:lnTo>
                    <a:pt x="1359" y="1491"/>
                  </a:lnTo>
                  <a:lnTo>
                    <a:pt x="1372" y="1501"/>
                  </a:lnTo>
                  <a:lnTo>
                    <a:pt x="1385" y="1511"/>
                  </a:lnTo>
                  <a:lnTo>
                    <a:pt x="1397" y="1520"/>
                  </a:lnTo>
                  <a:lnTo>
                    <a:pt x="1409" y="1531"/>
                  </a:lnTo>
                  <a:lnTo>
                    <a:pt x="1421" y="1543"/>
                  </a:lnTo>
                  <a:lnTo>
                    <a:pt x="1433" y="1555"/>
                  </a:lnTo>
                  <a:lnTo>
                    <a:pt x="1455" y="1581"/>
                  </a:lnTo>
                  <a:lnTo>
                    <a:pt x="1479" y="1610"/>
                  </a:lnTo>
                  <a:lnTo>
                    <a:pt x="1504" y="1643"/>
                  </a:lnTo>
                  <a:lnTo>
                    <a:pt x="1530" y="1679"/>
                  </a:lnTo>
                </a:path>
              </a:pathLst>
            </a:custGeom>
            <a:noFill/>
            <a:ln w="3175">
              <a:solidFill>
                <a:srgbClr val="72BB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2976"/>
            <p:cNvSpPr>
              <a:spLocks/>
            </p:cNvSpPr>
            <p:nvPr/>
          </p:nvSpPr>
          <p:spPr bwMode="auto">
            <a:xfrm>
              <a:off x="6640524" y="3856324"/>
              <a:ext cx="43361" cy="133798"/>
            </a:xfrm>
            <a:custGeom>
              <a:avLst/>
              <a:gdLst>
                <a:gd name="T0" fmla="*/ 47 w 139"/>
                <a:gd name="T1" fmla="*/ 0 h 432"/>
                <a:gd name="T2" fmla="*/ 70 w 139"/>
                <a:gd name="T3" fmla="*/ 50 h 432"/>
                <a:gd name="T4" fmla="*/ 93 w 139"/>
                <a:gd name="T5" fmla="*/ 99 h 432"/>
                <a:gd name="T6" fmla="*/ 104 w 139"/>
                <a:gd name="T7" fmla="*/ 125 h 432"/>
                <a:gd name="T8" fmla="*/ 114 w 139"/>
                <a:gd name="T9" fmla="*/ 151 h 432"/>
                <a:gd name="T10" fmla="*/ 122 w 139"/>
                <a:gd name="T11" fmla="*/ 177 h 432"/>
                <a:gd name="T12" fmla="*/ 130 w 139"/>
                <a:gd name="T13" fmla="*/ 204 h 432"/>
                <a:gd name="T14" fmla="*/ 135 w 139"/>
                <a:gd name="T15" fmla="*/ 231 h 432"/>
                <a:gd name="T16" fmla="*/ 138 w 139"/>
                <a:gd name="T17" fmla="*/ 258 h 432"/>
                <a:gd name="T18" fmla="*/ 139 w 139"/>
                <a:gd name="T19" fmla="*/ 272 h 432"/>
                <a:gd name="T20" fmla="*/ 139 w 139"/>
                <a:gd name="T21" fmla="*/ 286 h 432"/>
                <a:gd name="T22" fmla="*/ 139 w 139"/>
                <a:gd name="T23" fmla="*/ 300 h 432"/>
                <a:gd name="T24" fmla="*/ 138 w 139"/>
                <a:gd name="T25" fmla="*/ 314 h 432"/>
                <a:gd name="T26" fmla="*/ 136 w 139"/>
                <a:gd name="T27" fmla="*/ 328 h 432"/>
                <a:gd name="T28" fmla="*/ 133 w 139"/>
                <a:gd name="T29" fmla="*/ 342 h 432"/>
                <a:gd name="T30" fmla="*/ 130 w 139"/>
                <a:gd name="T31" fmla="*/ 358 h 432"/>
                <a:gd name="T32" fmla="*/ 125 w 139"/>
                <a:gd name="T33" fmla="*/ 372 h 432"/>
                <a:gd name="T34" fmla="*/ 121 w 139"/>
                <a:gd name="T35" fmla="*/ 387 h 432"/>
                <a:gd name="T36" fmla="*/ 115 w 139"/>
                <a:gd name="T37" fmla="*/ 402 h 432"/>
                <a:gd name="T38" fmla="*/ 108 w 139"/>
                <a:gd name="T39" fmla="*/ 417 h 432"/>
                <a:gd name="T40" fmla="*/ 101 w 139"/>
                <a:gd name="T41" fmla="*/ 432 h 432"/>
                <a:gd name="T42" fmla="*/ 89 w 139"/>
                <a:gd name="T43" fmla="*/ 419 h 432"/>
                <a:gd name="T44" fmla="*/ 78 w 139"/>
                <a:gd name="T45" fmla="*/ 406 h 432"/>
                <a:gd name="T46" fmla="*/ 68 w 139"/>
                <a:gd name="T47" fmla="*/ 393 h 432"/>
                <a:gd name="T48" fmla="*/ 58 w 139"/>
                <a:gd name="T49" fmla="*/ 380 h 432"/>
                <a:gd name="T50" fmla="*/ 51 w 139"/>
                <a:gd name="T51" fmla="*/ 367 h 432"/>
                <a:gd name="T52" fmla="*/ 42 w 139"/>
                <a:gd name="T53" fmla="*/ 354 h 432"/>
                <a:gd name="T54" fmla="*/ 36 w 139"/>
                <a:gd name="T55" fmla="*/ 341 h 432"/>
                <a:gd name="T56" fmla="*/ 29 w 139"/>
                <a:gd name="T57" fmla="*/ 327 h 432"/>
                <a:gd name="T58" fmla="*/ 24 w 139"/>
                <a:gd name="T59" fmla="*/ 314 h 432"/>
                <a:gd name="T60" fmla="*/ 19 w 139"/>
                <a:gd name="T61" fmla="*/ 300 h 432"/>
                <a:gd name="T62" fmla="*/ 14 w 139"/>
                <a:gd name="T63" fmla="*/ 287 h 432"/>
                <a:gd name="T64" fmla="*/ 10 w 139"/>
                <a:gd name="T65" fmla="*/ 273 h 432"/>
                <a:gd name="T66" fmla="*/ 7 w 139"/>
                <a:gd name="T67" fmla="*/ 260 h 432"/>
                <a:gd name="T68" fmla="*/ 4 w 139"/>
                <a:gd name="T69" fmla="*/ 246 h 432"/>
                <a:gd name="T70" fmla="*/ 2 w 139"/>
                <a:gd name="T71" fmla="*/ 233 h 432"/>
                <a:gd name="T72" fmla="*/ 1 w 139"/>
                <a:gd name="T73" fmla="*/ 219 h 432"/>
                <a:gd name="T74" fmla="*/ 0 w 139"/>
                <a:gd name="T75" fmla="*/ 192 h 432"/>
                <a:gd name="T76" fmla="*/ 1 w 139"/>
                <a:gd name="T77" fmla="*/ 164 h 432"/>
                <a:gd name="T78" fmla="*/ 4 w 139"/>
                <a:gd name="T79" fmla="*/ 137 h 432"/>
                <a:gd name="T80" fmla="*/ 9 w 139"/>
                <a:gd name="T81" fmla="*/ 109 h 432"/>
                <a:gd name="T82" fmla="*/ 16 w 139"/>
                <a:gd name="T83" fmla="*/ 82 h 432"/>
                <a:gd name="T84" fmla="*/ 25 w 139"/>
                <a:gd name="T85" fmla="*/ 55 h 432"/>
                <a:gd name="T86" fmla="*/ 35 w 139"/>
                <a:gd name="T87" fmla="*/ 27 h 432"/>
                <a:gd name="T88" fmla="*/ 47 w 139"/>
                <a:gd name="T8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" h="432">
                  <a:moveTo>
                    <a:pt x="47" y="0"/>
                  </a:moveTo>
                  <a:lnTo>
                    <a:pt x="70" y="50"/>
                  </a:lnTo>
                  <a:lnTo>
                    <a:pt x="93" y="99"/>
                  </a:lnTo>
                  <a:lnTo>
                    <a:pt x="104" y="125"/>
                  </a:lnTo>
                  <a:lnTo>
                    <a:pt x="114" y="151"/>
                  </a:lnTo>
                  <a:lnTo>
                    <a:pt x="122" y="177"/>
                  </a:lnTo>
                  <a:lnTo>
                    <a:pt x="130" y="204"/>
                  </a:lnTo>
                  <a:lnTo>
                    <a:pt x="135" y="231"/>
                  </a:lnTo>
                  <a:lnTo>
                    <a:pt x="138" y="258"/>
                  </a:lnTo>
                  <a:lnTo>
                    <a:pt x="139" y="272"/>
                  </a:lnTo>
                  <a:lnTo>
                    <a:pt x="139" y="286"/>
                  </a:lnTo>
                  <a:lnTo>
                    <a:pt x="139" y="300"/>
                  </a:lnTo>
                  <a:lnTo>
                    <a:pt x="138" y="314"/>
                  </a:lnTo>
                  <a:lnTo>
                    <a:pt x="136" y="328"/>
                  </a:lnTo>
                  <a:lnTo>
                    <a:pt x="133" y="342"/>
                  </a:lnTo>
                  <a:lnTo>
                    <a:pt x="130" y="358"/>
                  </a:lnTo>
                  <a:lnTo>
                    <a:pt x="125" y="372"/>
                  </a:lnTo>
                  <a:lnTo>
                    <a:pt x="121" y="387"/>
                  </a:lnTo>
                  <a:lnTo>
                    <a:pt x="115" y="402"/>
                  </a:lnTo>
                  <a:lnTo>
                    <a:pt x="108" y="417"/>
                  </a:lnTo>
                  <a:lnTo>
                    <a:pt x="101" y="432"/>
                  </a:lnTo>
                  <a:lnTo>
                    <a:pt x="89" y="419"/>
                  </a:lnTo>
                  <a:lnTo>
                    <a:pt x="78" y="406"/>
                  </a:lnTo>
                  <a:lnTo>
                    <a:pt x="68" y="393"/>
                  </a:lnTo>
                  <a:lnTo>
                    <a:pt x="58" y="380"/>
                  </a:lnTo>
                  <a:lnTo>
                    <a:pt x="51" y="367"/>
                  </a:lnTo>
                  <a:lnTo>
                    <a:pt x="42" y="354"/>
                  </a:lnTo>
                  <a:lnTo>
                    <a:pt x="36" y="341"/>
                  </a:lnTo>
                  <a:lnTo>
                    <a:pt x="29" y="327"/>
                  </a:lnTo>
                  <a:lnTo>
                    <a:pt x="24" y="314"/>
                  </a:lnTo>
                  <a:lnTo>
                    <a:pt x="19" y="300"/>
                  </a:lnTo>
                  <a:lnTo>
                    <a:pt x="14" y="287"/>
                  </a:lnTo>
                  <a:lnTo>
                    <a:pt x="10" y="273"/>
                  </a:lnTo>
                  <a:lnTo>
                    <a:pt x="7" y="260"/>
                  </a:lnTo>
                  <a:lnTo>
                    <a:pt x="4" y="246"/>
                  </a:lnTo>
                  <a:lnTo>
                    <a:pt x="2" y="233"/>
                  </a:lnTo>
                  <a:lnTo>
                    <a:pt x="1" y="219"/>
                  </a:lnTo>
                  <a:lnTo>
                    <a:pt x="0" y="192"/>
                  </a:lnTo>
                  <a:lnTo>
                    <a:pt x="1" y="164"/>
                  </a:lnTo>
                  <a:lnTo>
                    <a:pt x="4" y="137"/>
                  </a:lnTo>
                  <a:lnTo>
                    <a:pt x="9" y="109"/>
                  </a:lnTo>
                  <a:lnTo>
                    <a:pt x="16" y="82"/>
                  </a:lnTo>
                  <a:lnTo>
                    <a:pt x="25" y="55"/>
                  </a:lnTo>
                  <a:lnTo>
                    <a:pt x="35" y="2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2977"/>
            <p:cNvSpPr>
              <a:spLocks/>
            </p:cNvSpPr>
            <p:nvPr/>
          </p:nvSpPr>
          <p:spPr bwMode="auto">
            <a:xfrm>
              <a:off x="6550086" y="3980211"/>
              <a:ext cx="116454" cy="45838"/>
            </a:xfrm>
            <a:custGeom>
              <a:avLst/>
              <a:gdLst>
                <a:gd name="T0" fmla="*/ 0 w 376"/>
                <a:gd name="T1" fmla="*/ 131 h 148"/>
                <a:gd name="T2" fmla="*/ 42 w 376"/>
                <a:gd name="T3" fmla="*/ 102 h 148"/>
                <a:gd name="T4" fmla="*/ 81 w 376"/>
                <a:gd name="T5" fmla="*/ 74 h 148"/>
                <a:gd name="T6" fmla="*/ 103 w 376"/>
                <a:gd name="T7" fmla="*/ 60 h 148"/>
                <a:gd name="T8" fmla="*/ 125 w 376"/>
                <a:gd name="T9" fmla="*/ 47 h 148"/>
                <a:gd name="T10" fmla="*/ 146 w 376"/>
                <a:gd name="T11" fmla="*/ 35 h 148"/>
                <a:gd name="T12" fmla="*/ 169 w 376"/>
                <a:gd name="T13" fmla="*/ 26 h 148"/>
                <a:gd name="T14" fmla="*/ 192 w 376"/>
                <a:gd name="T15" fmla="*/ 16 h 148"/>
                <a:gd name="T16" fmla="*/ 215 w 376"/>
                <a:gd name="T17" fmla="*/ 8 h 148"/>
                <a:gd name="T18" fmla="*/ 228 w 376"/>
                <a:gd name="T19" fmla="*/ 6 h 148"/>
                <a:gd name="T20" fmla="*/ 240 w 376"/>
                <a:gd name="T21" fmla="*/ 4 h 148"/>
                <a:gd name="T22" fmla="*/ 253 w 376"/>
                <a:gd name="T23" fmla="*/ 2 h 148"/>
                <a:gd name="T24" fmla="*/ 265 w 376"/>
                <a:gd name="T25" fmla="*/ 1 h 148"/>
                <a:gd name="T26" fmla="*/ 279 w 376"/>
                <a:gd name="T27" fmla="*/ 0 h 148"/>
                <a:gd name="T28" fmla="*/ 292 w 376"/>
                <a:gd name="T29" fmla="*/ 0 h 148"/>
                <a:gd name="T30" fmla="*/ 305 w 376"/>
                <a:gd name="T31" fmla="*/ 1 h 148"/>
                <a:gd name="T32" fmla="*/ 319 w 376"/>
                <a:gd name="T33" fmla="*/ 2 h 148"/>
                <a:gd name="T34" fmla="*/ 333 w 376"/>
                <a:gd name="T35" fmla="*/ 4 h 148"/>
                <a:gd name="T36" fmla="*/ 347 w 376"/>
                <a:gd name="T37" fmla="*/ 7 h 148"/>
                <a:gd name="T38" fmla="*/ 362 w 376"/>
                <a:gd name="T39" fmla="*/ 11 h 148"/>
                <a:gd name="T40" fmla="*/ 376 w 376"/>
                <a:gd name="T41" fmla="*/ 15 h 148"/>
                <a:gd name="T42" fmla="*/ 367 w 376"/>
                <a:gd name="T43" fmla="*/ 28 h 148"/>
                <a:gd name="T44" fmla="*/ 357 w 376"/>
                <a:gd name="T45" fmla="*/ 39 h 148"/>
                <a:gd name="T46" fmla="*/ 347 w 376"/>
                <a:gd name="T47" fmla="*/ 49 h 148"/>
                <a:gd name="T48" fmla="*/ 337 w 376"/>
                <a:gd name="T49" fmla="*/ 60 h 148"/>
                <a:gd name="T50" fmla="*/ 327 w 376"/>
                <a:gd name="T51" fmla="*/ 70 h 148"/>
                <a:gd name="T52" fmla="*/ 316 w 376"/>
                <a:gd name="T53" fmla="*/ 79 h 148"/>
                <a:gd name="T54" fmla="*/ 306 w 376"/>
                <a:gd name="T55" fmla="*/ 87 h 148"/>
                <a:gd name="T56" fmla="*/ 294 w 376"/>
                <a:gd name="T57" fmla="*/ 95 h 148"/>
                <a:gd name="T58" fmla="*/ 283 w 376"/>
                <a:gd name="T59" fmla="*/ 102 h 148"/>
                <a:gd name="T60" fmla="*/ 273 w 376"/>
                <a:gd name="T61" fmla="*/ 109 h 148"/>
                <a:gd name="T62" fmla="*/ 261 w 376"/>
                <a:gd name="T63" fmla="*/ 115 h 148"/>
                <a:gd name="T64" fmla="*/ 250 w 376"/>
                <a:gd name="T65" fmla="*/ 121 h 148"/>
                <a:gd name="T66" fmla="*/ 226 w 376"/>
                <a:gd name="T67" fmla="*/ 130 h 148"/>
                <a:gd name="T68" fmla="*/ 202 w 376"/>
                <a:gd name="T69" fmla="*/ 137 h 148"/>
                <a:gd name="T70" fmla="*/ 179 w 376"/>
                <a:gd name="T71" fmla="*/ 142 h 148"/>
                <a:gd name="T72" fmla="*/ 154 w 376"/>
                <a:gd name="T73" fmla="*/ 146 h 148"/>
                <a:gd name="T74" fmla="*/ 129 w 376"/>
                <a:gd name="T75" fmla="*/ 148 h 148"/>
                <a:gd name="T76" fmla="*/ 104 w 376"/>
                <a:gd name="T77" fmla="*/ 148 h 148"/>
                <a:gd name="T78" fmla="*/ 78 w 376"/>
                <a:gd name="T79" fmla="*/ 146 h 148"/>
                <a:gd name="T80" fmla="*/ 52 w 376"/>
                <a:gd name="T81" fmla="*/ 142 h 148"/>
                <a:gd name="T82" fmla="*/ 26 w 376"/>
                <a:gd name="T83" fmla="*/ 138 h 148"/>
                <a:gd name="T84" fmla="*/ 0 w 376"/>
                <a:gd name="T85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" h="148">
                  <a:moveTo>
                    <a:pt x="0" y="131"/>
                  </a:moveTo>
                  <a:lnTo>
                    <a:pt x="42" y="102"/>
                  </a:lnTo>
                  <a:lnTo>
                    <a:pt x="81" y="74"/>
                  </a:lnTo>
                  <a:lnTo>
                    <a:pt x="103" y="60"/>
                  </a:lnTo>
                  <a:lnTo>
                    <a:pt x="125" y="47"/>
                  </a:lnTo>
                  <a:lnTo>
                    <a:pt x="146" y="35"/>
                  </a:lnTo>
                  <a:lnTo>
                    <a:pt x="169" y="26"/>
                  </a:lnTo>
                  <a:lnTo>
                    <a:pt x="192" y="16"/>
                  </a:lnTo>
                  <a:lnTo>
                    <a:pt x="215" y="8"/>
                  </a:lnTo>
                  <a:lnTo>
                    <a:pt x="228" y="6"/>
                  </a:lnTo>
                  <a:lnTo>
                    <a:pt x="240" y="4"/>
                  </a:lnTo>
                  <a:lnTo>
                    <a:pt x="253" y="2"/>
                  </a:lnTo>
                  <a:lnTo>
                    <a:pt x="265" y="1"/>
                  </a:lnTo>
                  <a:lnTo>
                    <a:pt x="279" y="0"/>
                  </a:lnTo>
                  <a:lnTo>
                    <a:pt x="292" y="0"/>
                  </a:lnTo>
                  <a:lnTo>
                    <a:pt x="305" y="1"/>
                  </a:lnTo>
                  <a:lnTo>
                    <a:pt x="319" y="2"/>
                  </a:lnTo>
                  <a:lnTo>
                    <a:pt x="333" y="4"/>
                  </a:lnTo>
                  <a:lnTo>
                    <a:pt x="347" y="7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67" y="28"/>
                  </a:lnTo>
                  <a:lnTo>
                    <a:pt x="357" y="39"/>
                  </a:lnTo>
                  <a:lnTo>
                    <a:pt x="347" y="49"/>
                  </a:lnTo>
                  <a:lnTo>
                    <a:pt x="337" y="60"/>
                  </a:lnTo>
                  <a:lnTo>
                    <a:pt x="327" y="70"/>
                  </a:lnTo>
                  <a:lnTo>
                    <a:pt x="316" y="79"/>
                  </a:lnTo>
                  <a:lnTo>
                    <a:pt x="306" y="87"/>
                  </a:lnTo>
                  <a:lnTo>
                    <a:pt x="294" y="95"/>
                  </a:lnTo>
                  <a:lnTo>
                    <a:pt x="283" y="102"/>
                  </a:lnTo>
                  <a:lnTo>
                    <a:pt x="273" y="109"/>
                  </a:lnTo>
                  <a:lnTo>
                    <a:pt x="261" y="115"/>
                  </a:lnTo>
                  <a:lnTo>
                    <a:pt x="250" y="121"/>
                  </a:lnTo>
                  <a:lnTo>
                    <a:pt x="226" y="130"/>
                  </a:lnTo>
                  <a:lnTo>
                    <a:pt x="202" y="137"/>
                  </a:lnTo>
                  <a:lnTo>
                    <a:pt x="179" y="142"/>
                  </a:lnTo>
                  <a:lnTo>
                    <a:pt x="154" y="146"/>
                  </a:lnTo>
                  <a:lnTo>
                    <a:pt x="129" y="148"/>
                  </a:lnTo>
                  <a:lnTo>
                    <a:pt x="104" y="148"/>
                  </a:lnTo>
                  <a:lnTo>
                    <a:pt x="78" y="146"/>
                  </a:lnTo>
                  <a:lnTo>
                    <a:pt x="52" y="142"/>
                  </a:lnTo>
                  <a:lnTo>
                    <a:pt x="26" y="138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2978"/>
            <p:cNvSpPr>
              <a:spLocks/>
            </p:cNvSpPr>
            <p:nvPr/>
          </p:nvSpPr>
          <p:spPr bwMode="auto">
            <a:xfrm>
              <a:off x="6460887" y="3936851"/>
              <a:ext cx="120171" cy="44599"/>
            </a:xfrm>
            <a:custGeom>
              <a:avLst/>
              <a:gdLst>
                <a:gd name="T0" fmla="*/ 0 w 389"/>
                <a:gd name="T1" fmla="*/ 103 h 142"/>
                <a:gd name="T2" fmla="*/ 43 w 389"/>
                <a:gd name="T3" fmla="*/ 76 h 142"/>
                <a:gd name="T4" fmla="*/ 87 w 389"/>
                <a:gd name="T5" fmla="*/ 50 h 142"/>
                <a:gd name="T6" fmla="*/ 109 w 389"/>
                <a:gd name="T7" fmla="*/ 38 h 142"/>
                <a:gd name="T8" fmla="*/ 132 w 389"/>
                <a:gd name="T9" fmla="*/ 27 h 142"/>
                <a:gd name="T10" fmla="*/ 155 w 389"/>
                <a:gd name="T11" fmla="*/ 18 h 142"/>
                <a:gd name="T12" fmla="*/ 178 w 389"/>
                <a:gd name="T13" fmla="*/ 10 h 142"/>
                <a:gd name="T14" fmla="*/ 190 w 389"/>
                <a:gd name="T15" fmla="*/ 7 h 142"/>
                <a:gd name="T16" fmla="*/ 203 w 389"/>
                <a:gd name="T17" fmla="*/ 5 h 142"/>
                <a:gd name="T18" fmla="*/ 215 w 389"/>
                <a:gd name="T19" fmla="*/ 3 h 142"/>
                <a:gd name="T20" fmla="*/ 227 w 389"/>
                <a:gd name="T21" fmla="*/ 1 h 142"/>
                <a:gd name="T22" fmla="*/ 240 w 389"/>
                <a:gd name="T23" fmla="*/ 0 h 142"/>
                <a:gd name="T24" fmla="*/ 253 w 389"/>
                <a:gd name="T25" fmla="*/ 0 h 142"/>
                <a:gd name="T26" fmla="*/ 266 w 389"/>
                <a:gd name="T27" fmla="*/ 0 h 142"/>
                <a:gd name="T28" fmla="*/ 279 w 389"/>
                <a:gd name="T29" fmla="*/ 1 h 142"/>
                <a:gd name="T30" fmla="*/ 292 w 389"/>
                <a:gd name="T31" fmla="*/ 4 h 142"/>
                <a:gd name="T32" fmla="*/ 305 w 389"/>
                <a:gd name="T33" fmla="*/ 6 h 142"/>
                <a:gd name="T34" fmla="*/ 319 w 389"/>
                <a:gd name="T35" fmla="*/ 9 h 142"/>
                <a:gd name="T36" fmla="*/ 332 w 389"/>
                <a:gd name="T37" fmla="*/ 13 h 142"/>
                <a:gd name="T38" fmla="*/ 346 w 389"/>
                <a:gd name="T39" fmla="*/ 19 h 142"/>
                <a:gd name="T40" fmla="*/ 360 w 389"/>
                <a:gd name="T41" fmla="*/ 25 h 142"/>
                <a:gd name="T42" fmla="*/ 374 w 389"/>
                <a:gd name="T43" fmla="*/ 32 h 142"/>
                <a:gd name="T44" fmla="*/ 389 w 389"/>
                <a:gd name="T45" fmla="*/ 40 h 142"/>
                <a:gd name="T46" fmla="*/ 378 w 389"/>
                <a:gd name="T47" fmla="*/ 52 h 142"/>
                <a:gd name="T48" fmla="*/ 366 w 389"/>
                <a:gd name="T49" fmla="*/ 63 h 142"/>
                <a:gd name="T50" fmla="*/ 356 w 389"/>
                <a:gd name="T51" fmla="*/ 73 h 142"/>
                <a:gd name="T52" fmla="*/ 345 w 389"/>
                <a:gd name="T53" fmla="*/ 82 h 142"/>
                <a:gd name="T54" fmla="*/ 333 w 389"/>
                <a:gd name="T55" fmla="*/ 90 h 142"/>
                <a:gd name="T56" fmla="*/ 321 w 389"/>
                <a:gd name="T57" fmla="*/ 99 h 142"/>
                <a:gd name="T58" fmla="*/ 310 w 389"/>
                <a:gd name="T59" fmla="*/ 105 h 142"/>
                <a:gd name="T60" fmla="*/ 298 w 389"/>
                <a:gd name="T61" fmla="*/ 112 h 142"/>
                <a:gd name="T62" fmla="*/ 286 w 389"/>
                <a:gd name="T63" fmla="*/ 118 h 142"/>
                <a:gd name="T64" fmla="*/ 275 w 389"/>
                <a:gd name="T65" fmla="*/ 122 h 142"/>
                <a:gd name="T66" fmla="*/ 263 w 389"/>
                <a:gd name="T67" fmla="*/ 127 h 142"/>
                <a:gd name="T68" fmla="*/ 250 w 389"/>
                <a:gd name="T69" fmla="*/ 131 h 142"/>
                <a:gd name="T70" fmla="*/ 238 w 389"/>
                <a:gd name="T71" fmla="*/ 134 h 142"/>
                <a:gd name="T72" fmla="*/ 226 w 389"/>
                <a:gd name="T73" fmla="*/ 136 h 142"/>
                <a:gd name="T74" fmla="*/ 213 w 389"/>
                <a:gd name="T75" fmla="*/ 139 h 142"/>
                <a:gd name="T76" fmla="*/ 201 w 389"/>
                <a:gd name="T77" fmla="*/ 141 h 142"/>
                <a:gd name="T78" fmla="*/ 176 w 389"/>
                <a:gd name="T79" fmla="*/ 142 h 142"/>
                <a:gd name="T80" fmla="*/ 151 w 389"/>
                <a:gd name="T81" fmla="*/ 141 h 142"/>
                <a:gd name="T82" fmla="*/ 126 w 389"/>
                <a:gd name="T83" fmla="*/ 139 h 142"/>
                <a:gd name="T84" fmla="*/ 101 w 389"/>
                <a:gd name="T85" fmla="*/ 134 h 142"/>
                <a:gd name="T86" fmla="*/ 76 w 389"/>
                <a:gd name="T87" fmla="*/ 129 h 142"/>
                <a:gd name="T88" fmla="*/ 50 w 389"/>
                <a:gd name="T89" fmla="*/ 121 h 142"/>
                <a:gd name="T90" fmla="*/ 25 w 389"/>
                <a:gd name="T91" fmla="*/ 113 h 142"/>
                <a:gd name="T92" fmla="*/ 0 w 389"/>
                <a:gd name="T93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9" h="142">
                  <a:moveTo>
                    <a:pt x="0" y="103"/>
                  </a:moveTo>
                  <a:lnTo>
                    <a:pt x="43" y="76"/>
                  </a:lnTo>
                  <a:lnTo>
                    <a:pt x="87" y="50"/>
                  </a:lnTo>
                  <a:lnTo>
                    <a:pt x="109" y="38"/>
                  </a:lnTo>
                  <a:lnTo>
                    <a:pt x="132" y="27"/>
                  </a:lnTo>
                  <a:lnTo>
                    <a:pt x="155" y="18"/>
                  </a:lnTo>
                  <a:lnTo>
                    <a:pt x="178" y="10"/>
                  </a:lnTo>
                  <a:lnTo>
                    <a:pt x="190" y="7"/>
                  </a:lnTo>
                  <a:lnTo>
                    <a:pt x="203" y="5"/>
                  </a:lnTo>
                  <a:lnTo>
                    <a:pt x="215" y="3"/>
                  </a:lnTo>
                  <a:lnTo>
                    <a:pt x="227" y="1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2" y="4"/>
                  </a:lnTo>
                  <a:lnTo>
                    <a:pt x="305" y="6"/>
                  </a:lnTo>
                  <a:lnTo>
                    <a:pt x="319" y="9"/>
                  </a:lnTo>
                  <a:lnTo>
                    <a:pt x="332" y="13"/>
                  </a:lnTo>
                  <a:lnTo>
                    <a:pt x="346" y="19"/>
                  </a:lnTo>
                  <a:lnTo>
                    <a:pt x="360" y="25"/>
                  </a:lnTo>
                  <a:lnTo>
                    <a:pt x="374" y="32"/>
                  </a:lnTo>
                  <a:lnTo>
                    <a:pt x="389" y="40"/>
                  </a:lnTo>
                  <a:lnTo>
                    <a:pt x="378" y="52"/>
                  </a:lnTo>
                  <a:lnTo>
                    <a:pt x="366" y="63"/>
                  </a:lnTo>
                  <a:lnTo>
                    <a:pt x="356" y="73"/>
                  </a:lnTo>
                  <a:lnTo>
                    <a:pt x="345" y="82"/>
                  </a:lnTo>
                  <a:lnTo>
                    <a:pt x="333" y="90"/>
                  </a:lnTo>
                  <a:lnTo>
                    <a:pt x="321" y="99"/>
                  </a:lnTo>
                  <a:lnTo>
                    <a:pt x="310" y="105"/>
                  </a:lnTo>
                  <a:lnTo>
                    <a:pt x="298" y="112"/>
                  </a:lnTo>
                  <a:lnTo>
                    <a:pt x="286" y="118"/>
                  </a:lnTo>
                  <a:lnTo>
                    <a:pt x="275" y="122"/>
                  </a:lnTo>
                  <a:lnTo>
                    <a:pt x="263" y="127"/>
                  </a:lnTo>
                  <a:lnTo>
                    <a:pt x="250" y="131"/>
                  </a:lnTo>
                  <a:lnTo>
                    <a:pt x="238" y="134"/>
                  </a:lnTo>
                  <a:lnTo>
                    <a:pt x="226" y="136"/>
                  </a:lnTo>
                  <a:lnTo>
                    <a:pt x="213" y="139"/>
                  </a:lnTo>
                  <a:lnTo>
                    <a:pt x="201" y="141"/>
                  </a:lnTo>
                  <a:lnTo>
                    <a:pt x="176" y="142"/>
                  </a:lnTo>
                  <a:lnTo>
                    <a:pt x="151" y="141"/>
                  </a:lnTo>
                  <a:lnTo>
                    <a:pt x="126" y="139"/>
                  </a:lnTo>
                  <a:lnTo>
                    <a:pt x="101" y="134"/>
                  </a:lnTo>
                  <a:lnTo>
                    <a:pt x="76" y="129"/>
                  </a:lnTo>
                  <a:lnTo>
                    <a:pt x="50" y="121"/>
                  </a:lnTo>
                  <a:lnTo>
                    <a:pt x="25" y="11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2979"/>
            <p:cNvSpPr>
              <a:spLocks/>
            </p:cNvSpPr>
            <p:nvPr/>
          </p:nvSpPr>
          <p:spPr bwMode="auto">
            <a:xfrm>
              <a:off x="6569908" y="3834024"/>
              <a:ext cx="40883" cy="121410"/>
            </a:xfrm>
            <a:custGeom>
              <a:avLst/>
              <a:gdLst>
                <a:gd name="T0" fmla="*/ 56 w 134"/>
                <a:gd name="T1" fmla="*/ 0 h 393"/>
                <a:gd name="T2" fmla="*/ 39 w 134"/>
                <a:gd name="T3" fmla="*/ 46 h 393"/>
                <a:gd name="T4" fmla="*/ 22 w 134"/>
                <a:gd name="T5" fmla="*/ 95 h 393"/>
                <a:gd name="T6" fmla="*/ 14 w 134"/>
                <a:gd name="T7" fmla="*/ 119 h 393"/>
                <a:gd name="T8" fmla="*/ 9 w 134"/>
                <a:gd name="T9" fmla="*/ 143 h 393"/>
                <a:gd name="T10" fmla="*/ 5 w 134"/>
                <a:gd name="T11" fmla="*/ 167 h 393"/>
                <a:gd name="T12" fmla="*/ 1 w 134"/>
                <a:gd name="T13" fmla="*/ 192 h 393"/>
                <a:gd name="T14" fmla="*/ 0 w 134"/>
                <a:gd name="T15" fmla="*/ 205 h 393"/>
                <a:gd name="T16" fmla="*/ 0 w 134"/>
                <a:gd name="T17" fmla="*/ 217 h 393"/>
                <a:gd name="T18" fmla="*/ 0 w 134"/>
                <a:gd name="T19" fmla="*/ 230 h 393"/>
                <a:gd name="T20" fmla="*/ 1 w 134"/>
                <a:gd name="T21" fmla="*/ 242 h 393"/>
                <a:gd name="T22" fmla="*/ 4 w 134"/>
                <a:gd name="T23" fmla="*/ 255 h 393"/>
                <a:gd name="T24" fmla="*/ 6 w 134"/>
                <a:gd name="T25" fmla="*/ 268 h 393"/>
                <a:gd name="T26" fmla="*/ 9 w 134"/>
                <a:gd name="T27" fmla="*/ 279 h 393"/>
                <a:gd name="T28" fmla="*/ 12 w 134"/>
                <a:gd name="T29" fmla="*/ 292 h 393"/>
                <a:gd name="T30" fmla="*/ 16 w 134"/>
                <a:gd name="T31" fmla="*/ 304 h 393"/>
                <a:gd name="T32" fmla="*/ 22 w 134"/>
                <a:gd name="T33" fmla="*/ 317 h 393"/>
                <a:gd name="T34" fmla="*/ 28 w 134"/>
                <a:gd name="T35" fmla="*/ 330 h 393"/>
                <a:gd name="T36" fmla="*/ 35 w 134"/>
                <a:gd name="T37" fmla="*/ 342 h 393"/>
                <a:gd name="T38" fmla="*/ 42 w 134"/>
                <a:gd name="T39" fmla="*/ 355 h 393"/>
                <a:gd name="T40" fmla="*/ 51 w 134"/>
                <a:gd name="T41" fmla="*/ 367 h 393"/>
                <a:gd name="T42" fmla="*/ 61 w 134"/>
                <a:gd name="T43" fmla="*/ 380 h 393"/>
                <a:gd name="T44" fmla="*/ 72 w 134"/>
                <a:gd name="T45" fmla="*/ 393 h 393"/>
                <a:gd name="T46" fmla="*/ 81 w 134"/>
                <a:gd name="T47" fmla="*/ 380 h 393"/>
                <a:gd name="T48" fmla="*/ 90 w 134"/>
                <a:gd name="T49" fmla="*/ 367 h 393"/>
                <a:gd name="T50" fmla="*/ 97 w 134"/>
                <a:gd name="T51" fmla="*/ 354 h 393"/>
                <a:gd name="T52" fmla="*/ 104 w 134"/>
                <a:gd name="T53" fmla="*/ 341 h 393"/>
                <a:gd name="T54" fmla="*/ 110 w 134"/>
                <a:gd name="T55" fmla="*/ 328 h 393"/>
                <a:gd name="T56" fmla="*/ 116 w 134"/>
                <a:gd name="T57" fmla="*/ 315 h 393"/>
                <a:gd name="T58" fmla="*/ 120 w 134"/>
                <a:gd name="T59" fmla="*/ 302 h 393"/>
                <a:gd name="T60" fmla="*/ 124 w 134"/>
                <a:gd name="T61" fmla="*/ 289 h 393"/>
                <a:gd name="T62" fmla="*/ 128 w 134"/>
                <a:gd name="T63" fmla="*/ 276 h 393"/>
                <a:gd name="T64" fmla="*/ 130 w 134"/>
                <a:gd name="T65" fmla="*/ 264 h 393"/>
                <a:gd name="T66" fmla="*/ 132 w 134"/>
                <a:gd name="T67" fmla="*/ 251 h 393"/>
                <a:gd name="T68" fmla="*/ 133 w 134"/>
                <a:gd name="T69" fmla="*/ 238 h 393"/>
                <a:gd name="T70" fmla="*/ 134 w 134"/>
                <a:gd name="T71" fmla="*/ 227 h 393"/>
                <a:gd name="T72" fmla="*/ 134 w 134"/>
                <a:gd name="T73" fmla="*/ 214 h 393"/>
                <a:gd name="T74" fmla="*/ 134 w 134"/>
                <a:gd name="T75" fmla="*/ 201 h 393"/>
                <a:gd name="T76" fmla="*/ 133 w 134"/>
                <a:gd name="T77" fmla="*/ 189 h 393"/>
                <a:gd name="T78" fmla="*/ 130 w 134"/>
                <a:gd name="T79" fmla="*/ 164 h 393"/>
                <a:gd name="T80" fmla="*/ 123 w 134"/>
                <a:gd name="T81" fmla="*/ 139 h 393"/>
                <a:gd name="T82" fmla="*/ 117 w 134"/>
                <a:gd name="T83" fmla="*/ 115 h 393"/>
                <a:gd name="T84" fmla="*/ 107 w 134"/>
                <a:gd name="T85" fmla="*/ 92 h 393"/>
                <a:gd name="T86" fmla="*/ 96 w 134"/>
                <a:gd name="T87" fmla="*/ 68 h 393"/>
                <a:gd name="T88" fmla="*/ 85 w 134"/>
                <a:gd name="T89" fmla="*/ 45 h 393"/>
                <a:gd name="T90" fmla="*/ 72 w 134"/>
                <a:gd name="T91" fmla="*/ 21 h 393"/>
                <a:gd name="T92" fmla="*/ 56 w 134"/>
                <a:gd name="T93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393">
                  <a:moveTo>
                    <a:pt x="56" y="0"/>
                  </a:moveTo>
                  <a:lnTo>
                    <a:pt x="39" y="46"/>
                  </a:lnTo>
                  <a:lnTo>
                    <a:pt x="22" y="95"/>
                  </a:lnTo>
                  <a:lnTo>
                    <a:pt x="14" y="119"/>
                  </a:lnTo>
                  <a:lnTo>
                    <a:pt x="9" y="143"/>
                  </a:lnTo>
                  <a:lnTo>
                    <a:pt x="5" y="167"/>
                  </a:lnTo>
                  <a:lnTo>
                    <a:pt x="1" y="192"/>
                  </a:lnTo>
                  <a:lnTo>
                    <a:pt x="0" y="205"/>
                  </a:lnTo>
                  <a:lnTo>
                    <a:pt x="0" y="217"/>
                  </a:lnTo>
                  <a:lnTo>
                    <a:pt x="0" y="230"/>
                  </a:lnTo>
                  <a:lnTo>
                    <a:pt x="1" y="242"/>
                  </a:lnTo>
                  <a:lnTo>
                    <a:pt x="4" y="255"/>
                  </a:lnTo>
                  <a:lnTo>
                    <a:pt x="6" y="268"/>
                  </a:lnTo>
                  <a:lnTo>
                    <a:pt x="9" y="279"/>
                  </a:lnTo>
                  <a:lnTo>
                    <a:pt x="12" y="292"/>
                  </a:lnTo>
                  <a:lnTo>
                    <a:pt x="16" y="304"/>
                  </a:lnTo>
                  <a:lnTo>
                    <a:pt x="22" y="317"/>
                  </a:lnTo>
                  <a:lnTo>
                    <a:pt x="28" y="330"/>
                  </a:lnTo>
                  <a:lnTo>
                    <a:pt x="35" y="342"/>
                  </a:lnTo>
                  <a:lnTo>
                    <a:pt x="42" y="355"/>
                  </a:lnTo>
                  <a:lnTo>
                    <a:pt x="51" y="367"/>
                  </a:lnTo>
                  <a:lnTo>
                    <a:pt x="61" y="380"/>
                  </a:lnTo>
                  <a:lnTo>
                    <a:pt x="72" y="393"/>
                  </a:lnTo>
                  <a:lnTo>
                    <a:pt x="81" y="380"/>
                  </a:lnTo>
                  <a:lnTo>
                    <a:pt x="90" y="367"/>
                  </a:lnTo>
                  <a:lnTo>
                    <a:pt x="97" y="354"/>
                  </a:lnTo>
                  <a:lnTo>
                    <a:pt x="104" y="341"/>
                  </a:lnTo>
                  <a:lnTo>
                    <a:pt x="110" y="328"/>
                  </a:lnTo>
                  <a:lnTo>
                    <a:pt x="116" y="315"/>
                  </a:lnTo>
                  <a:lnTo>
                    <a:pt x="120" y="302"/>
                  </a:lnTo>
                  <a:lnTo>
                    <a:pt x="124" y="289"/>
                  </a:lnTo>
                  <a:lnTo>
                    <a:pt x="128" y="276"/>
                  </a:lnTo>
                  <a:lnTo>
                    <a:pt x="130" y="264"/>
                  </a:lnTo>
                  <a:lnTo>
                    <a:pt x="132" y="251"/>
                  </a:lnTo>
                  <a:lnTo>
                    <a:pt x="133" y="238"/>
                  </a:lnTo>
                  <a:lnTo>
                    <a:pt x="134" y="227"/>
                  </a:lnTo>
                  <a:lnTo>
                    <a:pt x="134" y="214"/>
                  </a:lnTo>
                  <a:lnTo>
                    <a:pt x="134" y="201"/>
                  </a:lnTo>
                  <a:lnTo>
                    <a:pt x="133" y="189"/>
                  </a:lnTo>
                  <a:lnTo>
                    <a:pt x="130" y="164"/>
                  </a:lnTo>
                  <a:lnTo>
                    <a:pt x="123" y="139"/>
                  </a:lnTo>
                  <a:lnTo>
                    <a:pt x="117" y="115"/>
                  </a:lnTo>
                  <a:lnTo>
                    <a:pt x="107" y="92"/>
                  </a:lnTo>
                  <a:lnTo>
                    <a:pt x="96" y="68"/>
                  </a:lnTo>
                  <a:lnTo>
                    <a:pt x="85" y="45"/>
                  </a:lnTo>
                  <a:lnTo>
                    <a:pt x="72" y="2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2980"/>
            <p:cNvSpPr>
              <a:spLocks/>
            </p:cNvSpPr>
            <p:nvPr/>
          </p:nvSpPr>
          <p:spPr bwMode="auto">
            <a:xfrm>
              <a:off x="6403899" y="3869952"/>
              <a:ext cx="110260" cy="42122"/>
            </a:xfrm>
            <a:custGeom>
              <a:avLst/>
              <a:gdLst>
                <a:gd name="T0" fmla="*/ 0 w 353"/>
                <a:gd name="T1" fmla="*/ 14 h 135"/>
                <a:gd name="T2" fmla="*/ 46 w 353"/>
                <a:gd name="T3" fmla="*/ 8 h 135"/>
                <a:gd name="T4" fmla="*/ 93 w 353"/>
                <a:gd name="T5" fmla="*/ 3 h 135"/>
                <a:gd name="T6" fmla="*/ 116 w 353"/>
                <a:gd name="T7" fmla="*/ 1 h 135"/>
                <a:gd name="T8" fmla="*/ 140 w 353"/>
                <a:gd name="T9" fmla="*/ 0 h 135"/>
                <a:gd name="T10" fmla="*/ 163 w 353"/>
                <a:gd name="T11" fmla="*/ 1 h 135"/>
                <a:gd name="T12" fmla="*/ 186 w 353"/>
                <a:gd name="T13" fmla="*/ 5 h 135"/>
                <a:gd name="T14" fmla="*/ 208 w 353"/>
                <a:gd name="T15" fmla="*/ 8 h 135"/>
                <a:gd name="T16" fmla="*/ 231 w 353"/>
                <a:gd name="T17" fmla="*/ 14 h 135"/>
                <a:gd name="T18" fmla="*/ 242 w 353"/>
                <a:gd name="T19" fmla="*/ 19 h 135"/>
                <a:gd name="T20" fmla="*/ 252 w 353"/>
                <a:gd name="T21" fmla="*/ 23 h 135"/>
                <a:gd name="T22" fmla="*/ 263 w 353"/>
                <a:gd name="T23" fmla="*/ 28 h 135"/>
                <a:gd name="T24" fmla="*/ 274 w 353"/>
                <a:gd name="T25" fmla="*/ 34 h 135"/>
                <a:gd name="T26" fmla="*/ 284 w 353"/>
                <a:gd name="T27" fmla="*/ 41 h 135"/>
                <a:gd name="T28" fmla="*/ 295 w 353"/>
                <a:gd name="T29" fmla="*/ 48 h 135"/>
                <a:gd name="T30" fmla="*/ 304 w 353"/>
                <a:gd name="T31" fmla="*/ 57 h 135"/>
                <a:gd name="T32" fmla="*/ 315 w 353"/>
                <a:gd name="T33" fmla="*/ 65 h 135"/>
                <a:gd name="T34" fmla="*/ 325 w 353"/>
                <a:gd name="T35" fmla="*/ 75 h 135"/>
                <a:gd name="T36" fmla="*/ 333 w 353"/>
                <a:gd name="T37" fmla="*/ 86 h 135"/>
                <a:gd name="T38" fmla="*/ 343 w 353"/>
                <a:gd name="T39" fmla="*/ 97 h 135"/>
                <a:gd name="T40" fmla="*/ 353 w 353"/>
                <a:gd name="T41" fmla="*/ 108 h 135"/>
                <a:gd name="T42" fmla="*/ 339 w 353"/>
                <a:gd name="T43" fmla="*/ 115 h 135"/>
                <a:gd name="T44" fmla="*/ 325 w 353"/>
                <a:gd name="T45" fmla="*/ 119 h 135"/>
                <a:gd name="T46" fmla="*/ 312 w 353"/>
                <a:gd name="T47" fmla="*/ 124 h 135"/>
                <a:gd name="T48" fmla="*/ 299 w 353"/>
                <a:gd name="T49" fmla="*/ 128 h 135"/>
                <a:gd name="T50" fmla="*/ 286 w 353"/>
                <a:gd name="T51" fmla="*/ 130 h 135"/>
                <a:gd name="T52" fmla="*/ 273 w 353"/>
                <a:gd name="T53" fmla="*/ 132 h 135"/>
                <a:gd name="T54" fmla="*/ 261 w 353"/>
                <a:gd name="T55" fmla="*/ 134 h 135"/>
                <a:gd name="T56" fmla="*/ 248 w 353"/>
                <a:gd name="T57" fmla="*/ 135 h 135"/>
                <a:gd name="T58" fmla="*/ 236 w 353"/>
                <a:gd name="T59" fmla="*/ 135 h 135"/>
                <a:gd name="T60" fmla="*/ 224 w 353"/>
                <a:gd name="T61" fmla="*/ 135 h 135"/>
                <a:gd name="T62" fmla="*/ 213 w 353"/>
                <a:gd name="T63" fmla="*/ 134 h 135"/>
                <a:gd name="T64" fmla="*/ 201 w 353"/>
                <a:gd name="T65" fmla="*/ 133 h 135"/>
                <a:gd name="T66" fmla="*/ 178 w 353"/>
                <a:gd name="T67" fmla="*/ 129 h 135"/>
                <a:gd name="T68" fmla="*/ 155 w 353"/>
                <a:gd name="T69" fmla="*/ 122 h 135"/>
                <a:gd name="T70" fmla="*/ 134 w 353"/>
                <a:gd name="T71" fmla="*/ 114 h 135"/>
                <a:gd name="T72" fmla="*/ 113 w 353"/>
                <a:gd name="T73" fmla="*/ 104 h 135"/>
                <a:gd name="T74" fmla="*/ 93 w 353"/>
                <a:gd name="T75" fmla="*/ 92 h 135"/>
                <a:gd name="T76" fmla="*/ 73 w 353"/>
                <a:gd name="T77" fmla="*/ 79 h 135"/>
                <a:gd name="T78" fmla="*/ 54 w 353"/>
                <a:gd name="T79" fmla="*/ 65 h 135"/>
                <a:gd name="T80" fmla="*/ 35 w 353"/>
                <a:gd name="T81" fmla="*/ 49 h 135"/>
                <a:gd name="T82" fmla="*/ 17 w 353"/>
                <a:gd name="T83" fmla="*/ 33 h 135"/>
                <a:gd name="T84" fmla="*/ 0 w 353"/>
                <a:gd name="T85" fmla="*/ 1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135">
                  <a:moveTo>
                    <a:pt x="0" y="14"/>
                  </a:moveTo>
                  <a:lnTo>
                    <a:pt x="46" y="8"/>
                  </a:lnTo>
                  <a:lnTo>
                    <a:pt x="93" y="3"/>
                  </a:lnTo>
                  <a:lnTo>
                    <a:pt x="116" y="1"/>
                  </a:lnTo>
                  <a:lnTo>
                    <a:pt x="140" y="0"/>
                  </a:lnTo>
                  <a:lnTo>
                    <a:pt x="163" y="1"/>
                  </a:lnTo>
                  <a:lnTo>
                    <a:pt x="186" y="5"/>
                  </a:lnTo>
                  <a:lnTo>
                    <a:pt x="208" y="8"/>
                  </a:lnTo>
                  <a:lnTo>
                    <a:pt x="231" y="14"/>
                  </a:lnTo>
                  <a:lnTo>
                    <a:pt x="242" y="19"/>
                  </a:lnTo>
                  <a:lnTo>
                    <a:pt x="252" y="23"/>
                  </a:lnTo>
                  <a:lnTo>
                    <a:pt x="263" y="28"/>
                  </a:lnTo>
                  <a:lnTo>
                    <a:pt x="274" y="34"/>
                  </a:lnTo>
                  <a:lnTo>
                    <a:pt x="284" y="41"/>
                  </a:lnTo>
                  <a:lnTo>
                    <a:pt x="295" y="48"/>
                  </a:lnTo>
                  <a:lnTo>
                    <a:pt x="304" y="57"/>
                  </a:lnTo>
                  <a:lnTo>
                    <a:pt x="315" y="65"/>
                  </a:lnTo>
                  <a:lnTo>
                    <a:pt x="325" y="75"/>
                  </a:lnTo>
                  <a:lnTo>
                    <a:pt x="333" y="86"/>
                  </a:lnTo>
                  <a:lnTo>
                    <a:pt x="343" y="97"/>
                  </a:lnTo>
                  <a:lnTo>
                    <a:pt x="353" y="108"/>
                  </a:lnTo>
                  <a:lnTo>
                    <a:pt x="339" y="115"/>
                  </a:lnTo>
                  <a:lnTo>
                    <a:pt x="325" y="119"/>
                  </a:lnTo>
                  <a:lnTo>
                    <a:pt x="312" y="124"/>
                  </a:lnTo>
                  <a:lnTo>
                    <a:pt x="299" y="128"/>
                  </a:lnTo>
                  <a:lnTo>
                    <a:pt x="286" y="130"/>
                  </a:lnTo>
                  <a:lnTo>
                    <a:pt x="273" y="132"/>
                  </a:lnTo>
                  <a:lnTo>
                    <a:pt x="261" y="134"/>
                  </a:lnTo>
                  <a:lnTo>
                    <a:pt x="248" y="135"/>
                  </a:lnTo>
                  <a:lnTo>
                    <a:pt x="236" y="135"/>
                  </a:lnTo>
                  <a:lnTo>
                    <a:pt x="224" y="135"/>
                  </a:lnTo>
                  <a:lnTo>
                    <a:pt x="213" y="134"/>
                  </a:lnTo>
                  <a:lnTo>
                    <a:pt x="201" y="133"/>
                  </a:lnTo>
                  <a:lnTo>
                    <a:pt x="178" y="129"/>
                  </a:lnTo>
                  <a:lnTo>
                    <a:pt x="155" y="122"/>
                  </a:lnTo>
                  <a:lnTo>
                    <a:pt x="134" y="114"/>
                  </a:lnTo>
                  <a:lnTo>
                    <a:pt x="113" y="104"/>
                  </a:lnTo>
                  <a:lnTo>
                    <a:pt x="93" y="92"/>
                  </a:lnTo>
                  <a:lnTo>
                    <a:pt x="73" y="79"/>
                  </a:lnTo>
                  <a:lnTo>
                    <a:pt x="54" y="65"/>
                  </a:lnTo>
                  <a:lnTo>
                    <a:pt x="35" y="49"/>
                  </a:lnTo>
                  <a:lnTo>
                    <a:pt x="17" y="3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2981"/>
            <p:cNvSpPr>
              <a:spLocks/>
            </p:cNvSpPr>
            <p:nvPr/>
          </p:nvSpPr>
          <p:spPr bwMode="auto">
            <a:xfrm>
              <a:off x="6505487" y="3790664"/>
              <a:ext cx="42122" cy="111499"/>
            </a:xfrm>
            <a:custGeom>
              <a:avLst/>
              <a:gdLst>
                <a:gd name="T0" fmla="*/ 105 w 137"/>
                <a:gd name="T1" fmla="*/ 0 h 363"/>
                <a:gd name="T2" fmla="*/ 96 w 137"/>
                <a:gd name="T3" fmla="*/ 19 h 363"/>
                <a:gd name="T4" fmla="*/ 86 w 137"/>
                <a:gd name="T5" fmla="*/ 38 h 363"/>
                <a:gd name="T6" fmla="*/ 75 w 137"/>
                <a:gd name="T7" fmla="*/ 56 h 363"/>
                <a:gd name="T8" fmla="*/ 64 w 137"/>
                <a:gd name="T9" fmla="*/ 76 h 363"/>
                <a:gd name="T10" fmla="*/ 53 w 137"/>
                <a:gd name="T11" fmla="*/ 94 h 363"/>
                <a:gd name="T12" fmla="*/ 41 w 137"/>
                <a:gd name="T13" fmla="*/ 114 h 363"/>
                <a:gd name="T14" fmla="*/ 30 w 137"/>
                <a:gd name="T15" fmla="*/ 133 h 363"/>
                <a:gd name="T16" fmla="*/ 21 w 137"/>
                <a:gd name="T17" fmla="*/ 154 h 363"/>
                <a:gd name="T18" fmla="*/ 13 w 137"/>
                <a:gd name="T19" fmla="*/ 175 h 363"/>
                <a:gd name="T20" fmla="*/ 6 w 137"/>
                <a:gd name="T21" fmla="*/ 198 h 363"/>
                <a:gd name="T22" fmla="*/ 4 w 137"/>
                <a:gd name="T23" fmla="*/ 209 h 363"/>
                <a:gd name="T24" fmla="*/ 2 w 137"/>
                <a:gd name="T25" fmla="*/ 222 h 363"/>
                <a:gd name="T26" fmla="*/ 1 w 137"/>
                <a:gd name="T27" fmla="*/ 233 h 363"/>
                <a:gd name="T28" fmla="*/ 0 w 137"/>
                <a:gd name="T29" fmla="*/ 246 h 363"/>
                <a:gd name="T30" fmla="*/ 1 w 137"/>
                <a:gd name="T31" fmla="*/ 259 h 363"/>
                <a:gd name="T32" fmla="*/ 1 w 137"/>
                <a:gd name="T33" fmla="*/ 272 h 363"/>
                <a:gd name="T34" fmla="*/ 3 w 137"/>
                <a:gd name="T35" fmla="*/ 286 h 363"/>
                <a:gd name="T36" fmla="*/ 5 w 137"/>
                <a:gd name="T37" fmla="*/ 300 h 363"/>
                <a:gd name="T38" fmla="*/ 10 w 137"/>
                <a:gd name="T39" fmla="*/ 316 h 363"/>
                <a:gd name="T40" fmla="*/ 14 w 137"/>
                <a:gd name="T41" fmla="*/ 331 h 363"/>
                <a:gd name="T42" fmla="*/ 19 w 137"/>
                <a:gd name="T43" fmla="*/ 347 h 363"/>
                <a:gd name="T44" fmla="*/ 26 w 137"/>
                <a:gd name="T45" fmla="*/ 363 h 363"/>
                <a:gd name="T46" fmla="*/ 38 w 137"/>
                <a:gd name="T47" fmla="*/ 354 h 363"/>
                <a:gd name="T48" fmla="*/ 50 w 137"/>
                <a:gd name="T49" fmla="*/ 346 h 363"/>
                <a:gd name="T50" fmla="*/ 60 w 137"/>
                <a:gd name="T51" fmla="*/ 337 h 363"/>
                <a:gd name="T52" fmla="*/ 70 w 137"/>
                <a:gd name="T53" fmla="*/ 329 h 363"/>
                <a:gd name="T54" fmla="*/ 79 w 137"/>
                <a:gd name="T55" fmla="*/ 319 h 363"/>
                <a:gd name="T56" fmla="*/ 87 w 137"/>
                <a:gd name="T57" fmla="*/ 309 h 363"/>
                <a:gd name="T58" fmla="*/ 95 w 137"/>
                <a:gd name="T59" fmla="*/ 299 h 363"/>
                <a:gd name="T60" fmla="*/ 101 w 137"/>
                <a:gd name="T61" fmla="*/ 289 h 363"/>
                <a:gd name="T62" fmla="*/ 108 w 137"/>
                <a:gd name="T63" fmla="*/ 279 h 363"/>
                <a:gd name="T64" fmla="*/ 113 w 137"/>
                <a:gd name="T65" fmla="*/ 268 h 363"/>
                <a:gd name="T66" fmla="*/ 119 w 137"/>
                <a:gd name="T67" fmla="*/ 256 h 363"/>
                <a:gd name="T68" fmla="*/ 123 w 137"/>
                <a:gd name="T69" fmla="*/ 245 h 363"/>
                <a:gd name="T70" fmla="*/ 126 w 137"/>
                <a:gd name="T71" fmla="*/ 235 h 363"/>
                <a:gd name="T72" fmla="*/ 129 w 137"/>
                <a:gd name="T73" fmla="*/ 223 h 363"/>
                <a:gd name="T74" fmla="*/ 132 w 137"/>
                <a:gd name="T75" fmla="*/ 211 h 363"/>
                <a:gd name="T76" fmla="*/ 134 w 137"/>
                <a:gd name="T77" fmla="*/ 199 h 363"/>
                <a:gd name="T78" fmla="*/ 136 w 137"/>
                <a:gd name="T79" fmla="*/ 175 h 363"/>
                <a:gd name="T80" fmla="*/ 137 w 137"/>
                <a:gd name="T81" fmla="*/ 150 h 363"/>
                <a:gd name="T82" fmla="*/ 135 w 137"/>
                <a:gd name="T83" fmla="*/ 125 h 363"/>
                <a:gd name="T84" fmla="*/ 132 w 137"/>
                <a:gd name="T85" fmla="*/ 101 h 363"/>
                <a:gd name="T86" fmla="*/ 127 w 137"/>
                <a:gd name="T87" fmla="*/ 75 h 363"/>
                <a:gd name="T88" fmla="*/ 121 w 137"/>
                <a:gd name="T89" fmla="*/ 50 h 363"/>
                <a:gd name="T90" fmla="*/ 113 w 137"/>
                <a:gd name="T91" fmla="*/ 25 h 363"/>
                <a:gd name="T92" fmla="*/ 105 w 137"/>
                <a:gd name="T93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363">
                  <a:moveTo>
                    <a:pt x="105" y="0"/>
                  </a:moveTo>
                  <a:lnTo>
                    <a:pt x="96" y="19"/>
                  </a:lnTo>
                  <a:lnTo>
                    <a:pt x="86" y="38"/>
                  </a:lnTo>
                  <a:lnTo>
                    <a:pt x="75" y="56"/>
                  </a:lnTo>
                  <a:lnTo>
                    <a:pt x="64" y="76"/>
                  </a:lnTo>
                  <a:lnTo>
                    <a:pt x="53" y="94"/>
                  </a:lnTo>
                  <a:lnTo>
                    <a:pt x="41" y="114"/>
                  </a:lnTo>
                  <a:lnTo>
                    <a:pt x="30" y="133"/>
                  </a:lnTo>
                  <a:lnTo>
                    <a:pt x="21" y="154"/>
                  </a:lnTo>
                  <a:lnTo>
                    <a:pt x="13" y="175"/>
                  </a:lnTo>
                  <a:lnTo>
                    <a:pt x="6" y="198"/>
                  </a:lnTo>
                  <a:lnTo>
                    <a:pt x="4" y="209"/>
                  </a:lnTo>
                  <a:lnTo>
                    <a:pt x="2" y="222"/>
                  </a:lnTo>
                  <a:lnTo>
                    <a:pt x="1" y="233"/>
                  </a:lnTo>
                  <a:lnTo>
                    <a:pt x="0" y="246"/>
                  </a:lnTo>
                  <a:lnTo>
                    <a:pt x="1" y="259"/>
                  </a:lnTo>
                  <a:lnTo>
                    <a:pt x="1" y="272"/>
                  </a:lnTo>
                  <a:lnTo>
                    <a:pt x="3" y="286"/>
                  </a:lnTo>
                  <a:lnTo>
                    <a:pt x="5" y="300"/>
                  </a:lnTo>
                  <a:lnTo>
                    <a:pt x="10" y="316"/>
                  </a:lnTo>
                  <a:lnTo>
                    <a:pt x="14" y="331"/>
                  </a:lnTo>
                  <a:lnTo>
                    <a:pt x="19" y="347"/>
                  </a:lnTo>
                  <a:lnTo>
                    <a:pt x="26" y="363"/>
                  </a:lnTo>
                  <a:lnTo>
                    <a:pt x="38" y="354"/>
                  </a:lnTo>
                  <a:lnTo>
                    <a:pt x="50" y="346"/>
                  </a:lnTo>
                  <a:lnTo>
                    <a:pt x="60" y="337"/>
                  </a:lnTo>
                  <a:lnTo>
                    <a:pt x="70" y="329"/>
                  </a:lnTo>
                  <a:lnTo>
                    <a:pt x="79" y="319"/>
                  </a:lnTo>
                  <a:lnTo>
                    <a:pt x="87" y="309"/>
                  </a:lnTo>
                  <a:lnTo>
                    <a:pt x="95" y="299"/>
                  </a:lnTo>
                  <a:lnTo>
                    <a:pt x="101" y="289"/>
                  </a:lnTo>
                  <a:lnTo>
                    <a:pt x="108" y="279"/>
                  </a:lnTo>
                  <a:lnTo>
                    <a:pt x="113" y="268"/>
                  </a:lnTo>
                  <a:lnTo>
                    <a:pt x="119" y="256"/>
                  </a:lnTo>
                  <a:lnTo>
                    <a:pt x="123" y="245"/>
                  </a:lnTo>
                  <a:lnTo>
                    <a:pt x="126" y="235"/>
                  </a:lnTo>
                  <a:lnTo>
                    <a:pt x="129" y="223"/>
                  </a:lnTo>
                  <a:lnTo>
                    <a:pt x="132" y="211"/>
                  </a:lnTo>
                  <a:lnTo>
                    <a:pt x="134" y="199"/>
                  </a:lnTo>
                  <a:lnTo>
                    <a:pt x="136" y="175"/>
                  </a:lnTo>
                  <a:lnTo>
                    <a:pt x="137" y="150"/>
                  </a:lnTo>
                  <a:lnTo>
                    <a:pt x="135" y="125"/>
                  </a:lnTo>
                  <a:lnTo>
                    <a:pt x="132" y="101"/>
                  </a:lnTo>
                  <a:lnTo>
                    <a:pt x="127" y="75"/>
                  </a:lnTo>
                  <a:lnTo>
                    <a:pt x="121" y="50"/>
                  </a:lnTo>
                  <a:lnTo>
                    <a:pt x="113" y="2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2982"/>
            <p:cNvSpPr>
              <a:spLocks/>
            </p:cNvSpPr>
            <p:nvPr/>
          </p:nvSpPr>
          <p:spPr bwMode="auto">
            <a:xfrm>
              <a:off x="6355583" y="3770842"/>
              <a:ext cx="97871" cy="59466"/>
            </a:xfrm>
            <a:custGeom>
              <a:avLst/>
              <a:gdLst>
                <a:gd name="T0" fmla="*/ 0 w 319"/>
                <a:gd name="T1" fmla="*/ 0 h 191"/>
                <a:gd name="T2" fmla="*/ 48 w 319"/>
                <a:gd name="T3" fmla="*/ 5 h 191"/>
                <a:gd name="T4" fmla="*/ 94 w 319"/>
                <a:gd name="T5" fmla="*/ 13 h 191"/>
                <a:gd name="T6" fmla="*/ 118 w 319"/>
                <a:gd name="T7" fmla="*/ 18 h 191"/>
                <a:gd name="T8" fmla="*/ 140 w 319"/>
                <a:gd name="T9" fmla="*/ 23 h 191"/>
                <a:gd name="T10" fmla="*/ 163 w 319"/>
                <a:gd name="T11" fmla="*/ 31 h 191"/>
                <a:gd name="T12" fmla="*/ 185 w 319"/>
                <a:gd name="T13" fmla="*/ 40 h 191"/>
                <a:gd name="T14" fmla="*/ 206 w 319"/>
                <a:gd name="T15" fmla="*/ 50 h 191"/>
                <a:gd name="T16" fmla="*/ 226 w 319"/>
                <a:gd name="T17" fmla="*/ 62 h 191"/>
                <a:gd name="T18" fmla="*/ 235 w 319"/>
                <a:gd name="T19" fmla="*/ 69 h 191"/>
                <a:gd name="T20" fmla="*/ 245 w 319"/>
                <a:gd name="T21" fmla="*/ 76 h 191"/>
                <a:gd name="T22" fmla="*/ 254 w 319"/>
                <a:gd name="T23" fmla="*/ 85 h 191"/>
                <a:gd name="T24" fmla="*/ 262 w 319"/>
                <a:gd name="T25" fmla="*/ 94 h 191"/>
                <a:gd name="T26" fmla="*/ 271 w 319"/>
                <a:gd name="T27" fmla="*/ 102 h 191"/>
                <a:gd name="T28" fmla="*/ 279 w 319"/>
                <a:gd name="T29" fmla="*/ 112 h 191"/>
                <a:gd name="T30" fmla="*/ 287 w 319"/>
                <a:gd name="T31" fmla="*/ 123 h 191"/>
                <a:gd name="T32" fmla="*/ 294 w 319"/>
                <a:gd name="T33" fmla="*/ 135 h 191"/>
                <a:gd name="T34" fmla="*/ 301 w 319"/>
                <a:gd name="T35" fmla="*/ 146 h 191"/>
                <a:gd name="T36" fmla="*/ 308 w 319"/>
                <a:gd name="T37" fmla="*/ 159 h 191"/>
                <a:gd name="T38" fmla="*/ 313 w 319"/>
                <a:gd name="T39" fmla="*/ 173 h 191"/>
                <a:gd name="T40" fmla="*/ 319 w 319"/>
                <a:gd name="T41" fmla="*/ 187 h 191"/>
                <a:gd name="T42" fmla="*/ 305 w 319"/>
                <a:gd name="T43" fmla="*/ 190 h 191"/>
                <a:gd name="T44" fmla="*/ 289 w 319"/>
                <a:gd name="T45" fmla="*/ 191 h 191"/>
                <a:gd name="T46" fmla="*/ 275 w 319"/>
                <a:gd name="T47" fmla="*/ 191 h 191"/>
                <a:gd name="T48" fmla="*/ 261 w 319"/>
                <a:gd name="T49" fmla="*/ 191 h 191"/>
                <a:gd name="T50" fmla="*/ 248 w 319"/>
                <a:gd name="T51" fmla="*/ 191 h 191"/>
                <a:gd name="T52" fmla="*/ 235 w 319"/>
                <a:gd name="T53" fmla="*/ 189 h 191"/>
                <a:gd name="T54" fmla="*/ 222 w 319"/>
                <a:gd name="T55" fmla="*/ 187 h 191"/>
                <a:gd name="T56" fmla="*/ 211 w 319"/>
                <a:gd name="T57" fmla="*/ 185 h 191"/>
                <a:gd name="T58" fmla="*/ 199 w 319"/>
                <a:gd name="T59" fmla="*/ 182 h 191"/>
                <a:gd name="T60" fmla="*/ 187 w 319"/>
                <a:gd name="T61" fmla="*/ 179 h 191"/>
                <a:gd name="T62" fmla="*/ 175 w 319"/>
                <a:gd name="T63" fmla="*/ 175 h 191"/>
                <a:gd name="T64" fmla="*/ 164 w 319"/>
                <a:gd name="T65" fmla="*/ 170 h 191"/>
                <a:gd name="T66" fmla="*/ 153 w 319"/>
                <a:gd name="T67" fmla="*/ 165 h 191"/>
                <a:gd name="T68" fmla="*/ 143 w 319"/>
                <a:gd name="T69" fmla="*/ 159 h 191"/>
                <a:gd name="T70" fmla="*/ 133 w 319"/>
                <a:gd name="T71" fmla="*/ 153 h 191"/>
                <a:gd name="T72" fmla="*/ 123 w 319"/>
                <a:gd name="T73" fmla="*/ 146 h 191"/>
                <a:gd name="T74" fmla="*/ 104 w 319"/>
                <a:gd name="T75" fmla="*/ 133 h 191"/>
                <a:gd name="T76" fmla="*/ 86 w 319"/>
                <a:gd name="T77" fmla="*/ 117 h 191"/>
                <a:gd name="T78" fmla="*/ 69 w 319"/>
                <a:gd name="T79" fmla="*/ 100 h 191"/>
                <a:gd name="T80" fmla="*/ 54 w 319"/>
                <a:gd name="T81" fmla="*/ 83 h 191"/>
                <a:gd name="T82" fmla="*/ 39 w 319"/>
                <a:gd name="T83" fmla="*/ 63 h 191"/>
                <a:gd name="T84" fmla="*/ 26 w 319"/>
                <a:gd name="T85" fmla="*/ 43 h 191"/>
                <a:gd name="T86" fmla="*/ 13 w 319"/>
                <a:gd name="T87" fmla="*/ 21 h 191"/>
                <a:gd name="T88" fmla="*/ 0 w 319"/>
                <a:gd name="T8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9" h="191">
                  <a:moveTo>
                    <a:pt x="0" y="0"/>
                  </a:moveTo>
                  <a:lnTo>
                    <a:pt x="48" y="5"/>
                  </a:lnTo>
                  <a:lnTo>
                    <a:pt x="94" y="13"/>
                  </a:lnTo>
                  <a:lnTo>
                    <a:pt x="118" y="18"/>
                  </a:lnTo>
                  <a:lnTo>
                    <a:pt x="140" y="23"/>
                  </a:lnTo>
                  <a:lnTo>
                    <a:pt x="163" y="31"/>
                  </a:lnTo>
                  <a:lnTo>
                    <a:pt x="185" y="40"/>
                  </a:lnTo>
                  <a:lnTo>
                    <a:pt x="206" y="50"/>
                  </a:lnTo>
                  <a:lnTo>
                    <a:pt x="226" y="62"/>
                  </a:lnTo>
                  <a:lnTo>
                    <a:pt x="235" y="69"/>
                  </a:lnTo>
                  <a:lnTo>
                    <a:pt x="245" y="76"/>
                  </a:lnTo>
                  <a:lnTo>
                    <a:pt x="254" y="85"/>
                  </a:lnTo>
                  <a:lnTo>
                    <a:pt x="262" y="94"/>
                  </a:lnTo>
                  <a:lnTo>
                    <a:pt x="271" y="102"/>
                  </a:lnTo>
                  <a:lnTo>
                    <a:pt x="279" y="112"/>
                  </a:lnTo>
                  <a:lnTo>
                    <a:pt x="287" y="123"/>
                  </a:lnTo>
                  <a:lnTo>
                    <a:pt x="294" y="135"/>
                  </a:lnTo>
                  <a:lnTo>
                    <a:pt x="301" y="146"/>
                  </a:lnTo>
                  <a:lnTo>
                    <a:pt x="308" y="159"/>
                  </a:lnTo>
                  <a:lnTo>
                    <a:pt x="313" y="173"/>
                  </a:lnTo>
                  <a:lnTo>
                    <a:pt x="319" y="187"/>
                  </a:lnTo>
                  <a:lnTo>
                    <a:pt x="305" y="190"/>
                  </a:lnTo>
                  <a:lnTo>
                    <a:pt x="289" y="191"/>
                  </a:lnTo>
                  <a:lnTo>
                    <a:pt x="275" y="191"/>
                  </a:lnTo>
                  <a:lnTo>
                    <a:pt x="261" y="191"/>
                  </a:lnTo>
                  <a:lnTo>
                    <a:pt x="248" y="191"/>
                  </a:lnTo>
                  <a:lnTo>
                    <a:pt x="235" y="189"/>
                  </a:lnTo>
                  <a:lnTo>
                    <a:pt x="222" y="187"/>
                  </a:lnTo>
                  <a:lnTo>
                    <a:pt x="211" y="185"/>
                  </a:lnTo>
                  <a:lnTo>
                    <a:pt x="199" y="182"/>
                  </a:lnTo>
                  <a:lnTo>
                    <a:pt x="187" y="179"/>
                  </a:lnTo>
                  <a:lnTo>
                    <a:pt x="175" y="175"/>
                  </a:lnTo>
                  <a:lnTo>
                    <a:pt x="164" y="170"/>
                  </a:lnTo>
                  <a:lnTo>
                    <a:pt x="153" y="165"/>
                  </a:lnTo>
                  <a:lnTo>
                    <a:pt x="143" y="159"/>
                  </a:lnTo>
                  <a:lnTo>
                    <a:pt x="133" y="153"/>
                  </a:lnTo>
                  <a:lnTo>
                    <a:pt x="123" y="146"/>
                  </a:lnTo>
                  <a:lnTo>
                    <a:pt x="104" y="133"/>
                  </a:lnTo>
                  <a:lnTo>
                    <a:pt x="86" y="117"/>
                  </a:lnTo>
                  <a:lnTo>
                    <a:pt x="69" y="100"/>
                  </a:lnTo>
                  <a:lnTo>
                    <a:pt x="54" y="83"/>
                  </a:lnTo>
                  <a:lnTo>
                    <a:pt x="39" y="63"/>
                  </a:lnTo>
                  <a:lnTo>
                    <a:pt x="26" y="43"/>
                  </a:lnTo>
                  <a:lnTo>
                    <a:pt x="1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2983"/>
            <p:cNvSpPr>
              <a:spLocks/>
            </p:cNvSpPr>
            <p:nvPr/>
          </p:nvSpPr>
          <p:spPr bwMode="auto">
            <a:xfrm>
              <a:off x="6453454" y="3716332"/>
              <a:ext cx="59466" cy="111499"/>
            </a:xfrm>
            <a:custGeom>
              <a:avLst/>
              <a:gdLst>
                <a:gd name="T0" fmla="*/ 191 w 193"/>
                <a:gd name="T1" fmla="*/ 0 h 358"/>
                <a:gd name="T2" fmla="*/ 175 w 193"/>
                <a:gd name="T3" fmla="*/ 17 h 358"/>
                <a:gd name="T4" fmla="*/ 159 w 193"/>
                <a:gd name="T5" fmla="*/ 34 h 358"/>
                <a:gd name="T6" fmla="*/ 143 w 193"/>
                <a:gd name="T7" fmla="*/ 51 h 358"/>
                <a:gd name="T8" fmla="*/ 126 w 193"/>
                <a:gd name="T9" fmla="*/ 68 h 358"/>
                <a:gd name="T10" fmla="*/ 108 w 193"/>
                <a:gd name="T11" fmla="*/ 84 h 358"/>
                <a:gd name="T12" fmla="*/ 91 w 193"/>
                <a:gd name="T13" fmla="*/ 101 h 358"/>
                <a:gd name="T14" fmla="*/ 74 w 193"/>
                <a:gd name="T15" fmla="*/ 118 h 358"/>
                <a:gd name="T16" fmla="*/ 59 w 193"/>
                <a:gd name="T17" fmla="*/ 138 h 358"/>
                <a:gd name="T18" fmla="*/ 44 w 193"/>
                <a:gd name="T19" fmla="*/ 157 h 358"/>
                <a:gd name="T20" fmla="*/ 31 w 193"/>
                <a:gd name="T21" fmla="*/ 180 h 358"/>
                <a:gd name="T22" fmla="*/ 25 w 193"/>
                <a:gd name="T23" fmla="*/ 191 h 358"/>
                <a:gd name="T24" fmla="*/ 20 w 193"/>
                <a:gd name="T25" fmla="*/ 203 h 358"/>
                <a:gd name="T26" fmla="*/ 16 w 193"/>
                <a:gd name="T27" fmla="*/ 216 h 358"/>
                <a:gd name="T28" fmla="*/ 11 w 193"/>
                <a:gd name="T29" fmla="*/ 229 h 358"/>
                <a:gd name="T30" fmla="*/ 8 w 193"/>
                <a:gd name="T31" fmla="*/ 243 h 358"/>
                <a:gd name="T32" fmla="*/ 5 w 193"/>
                <a:gd name="T33" fmla="*/ 257 h 358"/>
                <a:gd name="T34" fmla="*/ 3 w 193"/>
                <a:gd name="T35" fmla="*/ 272 h 358"/>
                <a:gd name="T36" fmla="*/ 2 w 193"/>
                <a:gd name="T37" fmla="*/ 287 h 358"/>
                <a:gd name="T38" fmla="*/ 0 w 193"/>
                <a:gd name="T39" fmla="*/ 304 h 358"/>
                <a:gd name="T40" fmla="*/ 2 w 193"/>
                <a:gd name="T41" fmla="*/ 321 h 358"/>
                <a:gd name="T42" fmla="*/ 3 w 193"/>
                <a:gd name="T43" fmla="*/ 339 h 358"/>
                <a:gd name="T44" fmla="*/ 5 w 193"/>
                <a:gd name="T45" fmla="*/ 358 h 358"/>
                <a:gd name="T46" fmla="*/ 20 w 193"/>
                <a:gd name="T47" fmla="*/ 353 h 358"/>
                <a:gd name="T48" fmla="*/ 34 w 193"/>
                <a:gd name="T49" fmla="*/ 347 h 358"/>
                <a:gd name="T50" fmla="*/ 48 w 193"/>
                <a:gd name="T51" fmla="*/ 341 h 358"/>
                <a:gd name="T52" fmla="*/ 61 w 193"/>
                <a:gd name="T53" fmla="*/ 334 h 358"/>
                <a:gd name="T54" fmla="*/ 73 w 193"/>
                <a:gd name="T55" fmla="*/ 327 h 358"/>
                <a:gd name="T56" fmla="*/ 85 w 193"/>
                <a:gd name="T57" fmla="*/ 319 h 358"/>
                <a:gd name="T58" fmla="*/ 95 w 193"/>
                <a:gd name="T59" fmla="*/ 311 h 358"/>
                <a:gd name="T60" fmla="*/ 105 w 193"/>
                <a:gd name="T61" fmla="*/ 302 h 358"/>
                <a:gd name="T62" fmla="*/ 115 w 193"/>
                <a:gd name="T63" fmla="*/ 293 h 358"/>
                <a:gd name="T64" fmla="*/ 124 w 193"/>
                <a:gd name="T65" fmla="*/ 284 h 358"/>
                <a:gd name="T66" fmla="*/ 132 w 193"/>
                <a:gd name="T67" fmla="*/ 273 h 358"/>
                <a:gd name="T68" fmla="*/ 140 w 193"/>
                <a:gd name="T69" fmla="*/ 262 h 358"/>
                <a:gd name="T70" fmla="*/ 146 w 193"/>
                <a:gd name="T71" fmla="*/ 251 h 358"/>
                <a:gd name="T72" fmla="*/ 153 w 193"/>
                <a:gd name="T73" fmla="*/ 240 h 358"/>
                <a:gd name="T74" fmla="*/ 159 w 193"/>
                <a:gd name="T75" fmla="*/ 229 h 358"/>
                <a:gd name="T76" fmla="*/ 165 w 193"/>
                <a:gd name="T77" fmla="*/ 217 h 358"/>
                <a:gd name="T78" fmla="*/ 169 w 193"/>
                <a:gd name="T79" fmla="*/ 205 h 358"/>
                <a:gd name="T80" fmla="*/ 173 w 193"/>
                <a:gd name="T81" fmla="*/ 192 h 358"/>
                <a:gd name="T82" fmla="*/ 178 w 193"/>
                <a:gd name="T83" fmla="*/ 179 h 358"/>
                <a:gd name="T84" fmla="*/ 181 w 193"/>
                <a:gd name="T85" fmla="*/ 166 h 358"/>
                <a:gd name="T86" fmla="*/ 186 w 193"/>
                <a:gd name="T87" fmla="*/ 140 h 358"/>
                <a:gd name="T88" fmla="*/ 189 w 193"/>
                <a:gd name="T89" fmla="*/ 113 h 358"/>
                <a:gd name="T90" fmla="*/ 192 w 193"/>
                <a:gd name="T91" fmla="*/ 85 h 358"/>
                <a:gd name="T92" fmla="*/ 193 w 193"/>
                <a:gd name="T93" fmla="*/ 57 h 358"/>
                <a:gd name="T94" fmla="*/ 192 w 193"/>
                <a:gd name="T95" fmla="*/ 28 h 358"/>
                <a:gd name="T96" fmla="*/ 191 w 193"/>
                <a:gd name="T97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58">
                  <a:moveTo>
                    <a:pt x="191" y="0"/>
                  </a:moveTo>
                  <a:lnTo>
                    <a:pt x="175" y="17"/>
                  </a:lnTo>
                  <a:lnTo>
                    <a:pt x="159" y="34"/>
                  </a:lnTo>
                  <a:lnTo>
                    <a:pt x="143" y="51"/>
                  </a:lnTo>
                  <a:lnTo>
                    <a:pt x="126" y="68"/>
                  </a:lnTo>
                  <a:lnTo>
                    <a:pt x="108" y="84"/>
                  </a:lnTo>
                  <a:lnTo>
                    <a:pt x="91" y="101"/>
                  </a:lnTo>
                  <a:lnTo>
                    <a:pt x="74" y="118"/>
                  </a:lnTo>
                  <a:lnTo>
                    <a:pt x="59" y="138"/>
                  </a:lnTo>
                  <a:lnTo>
                    <a:pt x="44" y="157"/>
                  </a:lnTo>
                  <a:lnTo>
                    <a:pt x="31" y="180"/>
                  </a:lnTo>
                  <a:lnTo>
                    <a:pt x="25" y="191"/>
                  </a:lnTo>
                  <a:lnTo>
                    <a:pt x="20" y="203"/>
                  </a:lnTo>
                  <a:lnTo>
                    <a:pt x="16" y="216"/>
                  </a:lnTo>
                  <a:lnTo>
                    <a:pt x="11" y="229"/>
                  </a:lnTo>
                  <a:lnTo>
                    <a:pt x="8" y="243"/>
                  </a:lnTo>
                  <a:lnTo>
                    <a:pt x="5" y="257"/>
                  </a:lnTo>
                  <a:lnTo>
                    <a:pt x="3" y="272"/>
                  </a:lnTo>
                  <a:lnTo>
                    <a:pt x="2" y="287"/>
                  </a:lnTo>
                  <a:lnTo>
                    <a:pt x="0" y="304"/>
                  </a:lnTo>
                  <a:lnTo>
                    <a:pt x="2" y="321"/>
                  </a:lnTo>
                  <a:lnTo>
                    <a:pt x="3" y="339"/>
                  </a:lnTo>
                  <a:lnTo>
                    <a:pt x="5" y="358"/>
                  </a:lnTo>
                  <a:lnTo>
                    <a:pt x="20" y="353"/>
                  </a:lnTo>
                  <a:lnTo>
                    <a:pt x="34" y="347"/>
                  </a:lnTo>
                  <a:lnTo>
                    <a:pt x="48" y="341"/>
                  </a:lnTo>
                  <a:lnTo>
                    <a:pt x="61" y="334"/>
                  </a:lnTo>
                  <a:lnTo>
                    <a:pt x="73" y="327"/>
                  </a:lnTo>
                  <a:lnTo>
                    <a:pt x="85" y="319"/>
                  </a:lnTo>
                  <a:lnTo>
                    <a:pt x="95" y="311"/>
                  </a:lnTo>
                  <a:lnTo>
                    <a:pt x="105" y="302"/>
                  </a:lnTo>
                  <a:lnTo>
                    <a:pt x="115" y="293"/>
                  </a:lnTo>
                  <a:lnTo>
                    <a:pt x="124" y="284"/>
                  </a:lnTo>
                  <a:lnTo>
                    <a:pt x="132" y="273"/>
                  </a:lnTo>
                  <a:lnTo>
                    <a:pt x="140" y="262"/>
                  </a:lnTo>
                  <a:lnTo>
                    <a:pt x="146" y="251"/>
                  </a:lnTo>
                  <a:lnTo>
                    <a:pt x="153" y="240"/>
                  </a:lnTo>
                  <a:lnTo>
                    <a:pt x="159" y="229"/>
                  </a:lnTo>
                  <a:lnTo>
                    <a:pt x="165" y="217"/>
                  </a:lnTo>
                  <a:lnTo>
                    <a:pt x="169" y="205"/>
                  </a:lnTo>
                  <a:lnTo>
                    <a:pt x="173" y="192"/>
                  </a:lnTo>
                  <a:lnTo>
                    <a:pt x="178" y="179"/>
                  </a:lnTo>
                  <a:lnTo>
                    <a:pt x="181" y="166"/>
                  </a:lnTo>
                  <a:lnTo>
                    <a:pt x="186" y="140"/>
                  </a:lnTo>
                  <a:lnTo>
                    <a:pt x="189" y="113"/>
                  </a:lnTo>
                  <a:lnTo>
                    <a:pt x="192" y="85"/>
                  </a:lnTo>
                  <a:lnTo>
                    <a:pt x="193" y="57"/>
                  </a:lnTo>
                  <a:lnTo>
                    <a:pt x="192" y="28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2984"/>
            <p:cNvSpPr>
              <a:spLocks/>
            </p:cNvSpPr>
            <p:nvPr/>
          </p:nvSpPr>
          <p:spPr bwMode="auto">
            <a:xfrm>
              <a:off x="6327089" y="3670493"/>
              <a:ext cx="87960" cy="70616"/>
            </a:xfrm>
            <a:custGeom>
              <a:avLst/>
              <a:gdLst>
                <a:gd name="T0" fmla="*/ 0 w 284"/>
                <a:gd name="T1" fmla="*/ 0 h 225"/>
                <a:gd name="T2" fmla="*/ 28 w 284"/>
                <a:gd name="T3" fmla="*/ 1 h 225"/>
                <a:gd name="T4" fmla="*/ 55 w 284"/>
                <a:gd name="T5" fmla="*/ 3 h 225"/>
                <a:gd name="T6" fmla="*/ 79 w 284"/>
                <a:gd name="T7" fmla="*/ 7 h 225"/>
                <a:gd name="T8" fmla="*/ 102 w 284"/>
                <a:gd name="T9" fmla="*/ 13 h 225"/>
                <a:gd name="T10" fmla="*/ 123 w 284"/>
                <a:gd name="T11" fmla="*/ 20 h 225"/>
                <a:gd name="T12" fmla="*/ 143 w 284"/>
                <a:gd name="T13" fmla="*/ 29 h 225"/>
                <a:gd name="T14" fmla="*/ 152 w 284"/>
                <a:gd name="T15" fmla="*/ 34 h 225"/>
                <a:gd name="T16" fmla="*/ 162 w 284"/>
                <a:gd name="T17" fmla="*/ 40 h 225"/>
                <a:gd name="T18" fmla="*/ 171 w 284"/>
                <a:gd name="T19" fmla="*/ 46 h 225"/>
                <a:gd name="T20" fmla="*/ 178 w 284"/>
                <a:gd name="T21" fmla="*/ 53 h 225"/>
                <a:gd name="T22" fmla="*/ 195 w 284"/>
                <a:gd name="T23" fmla="*/ 67 h 225"/>
                <a:gd name="T24" fmla="*/ 210 w 284"/>
                <a:gd name="T25" fmla="*/ 83 h 225"/>
                <a:gd name="T26" fmla="*/ 224 w 284"/>
                <a:gd name="T27" fmla="*/ 101 h 225"/>
                <a:gd name="T28" fmla="*/ 238 w 284"/>
                <a:gd name="T29" fmla="*/ 122 h 225"/>
                <a:gd name="T30" fmla="*/ 250 w 284"/>
                <a:gd name="T31" fmla="*/ 143 h 225"/>
                <a:gd name="T32" fmla="*/ 262 w 284"/>
                <a:gd name="T33" fmla="*/ 168 h 225"/>
                <a:gd name="T34" fmla="*/ 273 w 284"/>
                <a:gd name="T35" fmla="*/ 194 h 225"/>
                <a:gd name="T36" fmla="*/ 284 w 284"/>
                <a:gd name="T37" fmla="*/ 223 h 225"/>
                <a:gd name="T38" fmla="*/ 269 w 284"/>
                <a:gd name="T39" fmla="*/ 224 h 225"/>
                <a:gd name="T40" fmla="*/ 255 w 284"/>
                <a:gd name="T41" fmla="*/ 225 h 225"/>
                <a:gd name="T42" fmla="*/ 241 w 284"/>
                <a:gd name="T43" fmla="*/ 225 h 225"/>
                <a:gd name="T44" fmla="*/ 228 w 284"/>
                <a:gd name="T45" fmla="*/ 225 h 225"/>
                <a:gd name="T46" fmla="*/ 215 w 284"/>
                <a:gd name="T47" fmla="*/ 223 h 225"/>
                <a:gd name="T48" fmla="*/ 203 w 284"/>
                <a:gd name="T49" fmla="*/ 221 h 225"/>
                <a:gd name="T50" fmla="*/ 191 w 284"/>
                <a:gd name="T51" fmla="*/ 218 h 225"/>
                <a:gd name="T52" fmla="*/ 181 w 284"/>
                <a:gd name="T53" fmla="*/ 215 h 225"/>
                <a:gd name="T54" fmla="*/ 170 w 284"/>
                <a:gd name="T55" fmla="*/ 210 h 225"/>
                <a:gd name="T56" fmla="*/ 160 w 284"/>
                <a:gd name="T57" fmla="*/ 206 h 225"/>
                <a:gd name="T58" fmla="*/ 149 w 284"/>
                <a:gd name="T59" fmla="*/ 201 h 225"/>
                <a:gd name="T60" fmla="*/ 141 w 284"/>
                <a:gd name="T61" fmla="*/ 194 h 225"/>
                <a:gd name="T62" fmla="*/ 131 w 284"/>
                <a:gd name="T63" fmla="*/ 188 h 225"/>
                <a:gd name="T64" fmla="*/ 122 w 284"/>
                <a:gd name="T65" fmla="*/ 180 h 225"/>
                <a:gd name="T66" fmla="*/ 114 w 284"/>
                <a:gd name="T67" fmla="*/ 172 h 225"/>
                <a:gd name="T68" fmla="*/ 105 w 284"/>
                <a:gd name="T69" fmla="*/ 165 h 225"/>
                <a:gd name="T70" fmla="*/ 90 w 284"/>
                <a:gd name="T71" fmla="*/ 148 h 225"/>
                <a:gd name="T72" fmla="*/ 76 w 284"/>
                <a:gd name="T73" fmla="*/ 128 h 225"/>
                <a:gd name="T74" fmla="*/ 62 w 284"/>
                <a:gd name="T75" fmla="*/ 109 h 225"/>
                <a:gd name="T76" fmla="*/ 49 w 284"/>
                <a:gd name="T77" fmla="*/ 88 h 225"/>
                <a:gd name="T78" fmla="*/ 24 w 284"/>
                <a:gd name="T79" fmla="*/ 44 h 225"/>
                <a:gd name="T80" fmla="*/ 0 w 284"/>
                <a:gd name="T8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225">
                  <a:moveTo>
                    <a:pt x="0" y="0"/>
                  </a:moveTo>
                  <a:lnTo>
                    <a:pt x="28" y="1"/>
                  </a:lnTo>
                  <a:lnTo>
                    <a:pt x="55" y="3"/>
                  </a:lnTo>
                  <a:lnTo>
                    <a:pt x="79" y="7"/>
                  </a:lnTo>
                  <a:lnTo>
                    <a:pt x="102" y="13"/>
                  </a:lnTo>
                  <a:lnTo>
                    <a:pt x="123" y="20"/>
                  </a:lnTo>
                  <a:lnTo>
                    <a:pt x="143" y="29"/>
                  </a:lnTo>
                  <a:lnTo>
                    <a:pt x="152" y="34"/>
                  </a:lnTo>
                  <a:lnTo>
                    <a:pt x="162" y="40"/>
                  </a:lnTo>
                  <a:lnTo>
                    <a:pt x="171" y="46"/>
                  </a:lnTo>
                  <a:lnTo>
                    <a:pt x="178" y="53"/>
                  </a:lnTo>
                  <a:lnTo>
                    <a:pt x="195" y="67"/>
                  </a:lnTo>
                  <a:lnTo>
                    <a:pt x="210" y="83"/>
                  </a:lnTo>
                  <a:lnTo>
                    <a:pt x="224" y="101"/>
                  </a:lnTo>
                  <a:lnTo>
                    <a:pt x="238" y="122"/>
                  </a:lnTo>
                  <a:lnTo>
                    <a:pt x="250" y="143"/>
                  </a:lnTo>
                  <a:lnTo>
                    <a:pt x="262" y="168"/>
                  </a:lnTo>
                  <a:lnTo>
                    <a:pt x="273" y="194"/>
                  </a:lnTo>
                  <a:lnTo>
                    <a:pt x="284" y="223"/>
                  </a:lnTo>
                  <a:lnTo>
                    <a:pt x="269" y="224"/>
                  </a:lnTo>
                  <a:lnTo>
                    <a:pt x="255" y="225"/>
                  </a:lnTo>
                  <a:lnTo>
                    <a:pt x="241" y="225"/>
                  </a:lnTo>
                  <a:lnTo>
                    <a:pt x="228" y="225"/>
                  </a:lnTo>
                  <a:lnTo>
                    <a:pt x="215" y="223"/>
                  </a:lnTo>
                  <a:lnTo>
                    <a:pt x="203" y="221"/>
                  </a:lnTo>
                  <a:lnTo>
                    <a:pt x="191" y="218"/>
                  </a:lnTo>
                  <a:lnTo>
                    <a:pt x="181" y="215"/>
                  </a:lnTo>
                  <a:lnTo>
                    <a:pt x="170" y="210"/>
                  </a:lnTo>
                  <a:lnTo>
                    <a:pt x="160" y="206"/>
                  </a:lnTo>
                  <a:lnTo>
                    <a:pt x="149" y="201"/>
                  </a:lnTo>
                  <a:lnTo>
                    <a:pt x="141" y="194"/>
                  </a:lnTo>
                  <a:lnTo>
                    <a:pt x="131" y="188"/>
                  </a:lnTo>
                  <a:lnTo>
                    <a:pt x="122" y="180"/>
                  </a:lnTo>
                  <a:lnTo>
                    <a:pt x="114" y="172"/>
                  </a:lnTo>
                  <a:lnTo>
                    <a:pt x="105" y="165"/>
                  </a:lnTo>
                  <a:lnTo>
                    <a:pt x="90" y="148"/>
                  </a:lnTo>
                  <a:lnTo>
                    <a:pt x="76" y="128"/>
                  </a:lnTo>
                  <a:lnTo>
                    <a:pt x="62" y="109"/>
                  </a:lnTo>
                  <a:lnTo>
                    <a:pt x="49" y="8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2985"/>
            <p:cNvSpPr>
              <a:spLocks/>
            </p:cNvSpPr>
            <p:nvPr/>
          </p:nvSpPr>
          <p:spPr bwMode="auto">
            <a:xfrm>
              <a:off x="6415049" y="3633327"/>
              <a:ext cx="61944" cy="110260"/>
            </a:xfrm>
            <a:custGeom>
              <a:avLst/>
              <a:gdLst>
                <a:gd name="T0" fmla="*/ 189 w 201"/>
                <a:gd name="T1" fmla="*/ 0 h 358"/>
                <a:gd name="T2" fmla="*/ 175 w 201"/>
                <a:gd name="T3" fmla="*/ 18 h 358"/>
                <a:gd name="T4" fmla="*/ 159 w 201"/>
                <a:gd name="T5" fmla="*/ 34 h 358"/>
                <a:gd name="T6" fmla="*/ 142 w 201"/>
                <a:gd name="T7" fmla="*/ 51 h 358"/>
                <a:gd name="T8" fmla="*/ 124 w 201"/>
                <a:gd name="T9" fmla="*/ 68 h 358"/>
                <a:gd name="T10" fmla="*/ 107 w 201"/>
                <a:gd name="T11" fmla="*/ 84 h 358"/>
                <a:gd name="T12" fmla="*/ 90 w 201"/>
                <a:gd name="T13" fmla="*/ 101 h 358"/>
                <a:gd name="T14" fmla="*/ 74 w 201"/>
                <a:gd name="T15" fmla="*/ 119 h 358"/>
                <a:gd name="T16" fmla="*/ 57 w 201"/>
                <a:gd name="T17" fmla="*/ 138 h 358"/>
                <a:gd name="T18" fmla="*/ 43 w 201"/>
                <a:gd name="T19" fmla="*/ 158 h 358"/>
                <a:gd name="T20" fmla="*/ 30 w 201"/>
                <a:gd name="T21" fmla="*/ 180 h 358"/>
                <a:gd name="T22" fmla="*/ 24 w 201"/>
                <a:gd name="T23" fmla="*/ 191 h 358"/>
                <a:gd name="T24" fmla="*/ 20 w 201"/>
                <a:gd name="T25" fmla="*/ 204 h 358"/>
                <a:gd name="T26" fmla="*/ 14 w 201"/>
                <a:gd name="T27" fmla="*/ 216 h 358"/>
                <a:gd name="T28" fmla="*/ 10 w 201"/>
                <a:gd name="T29" fmla="*/ 229 h 358"/>
                <a:gd name="T30" fmla="*/ 7 w 201"/>
                <a:gd name="T31" fmla="*/ 243 h 358"/>
                <a:gd name="T32" fmla="*/ 3 w 201"/>
                <a:gd name="T33" fmla="*/ 257 h 358"/>
                <a:gd name="T34" fmla="*/ 1 w 201"/>
                <a:gd name="T35" fmla="*/ 272 h 358"/>
                <a:gd name="T36" fmla="*/ 0 w 201"/>
                <a:gd name="T37" fmla="*/ 288 h 358"/>
                <a:gd name="T38" fmla="*/ 0 w 201"/>
                <a:gd name="T39" fmla="*/ 304 h 358"/>
                <a:gd name="T40" fmla="*/ 0 w 201"/>
                <a:gd name="T41" fmla="*/ 321 h 358"/>
                <a:gd name="T42" fmla="*/ 1 w 201"/>
                <a:gd name="T43" fmla="*/ 340 h 358"/>
                <a:gd name="T44" fmla="*/ 3 w 201"/>
                <a:gd name="T45" fmla="*/ 358 h 358"/>
                <a:gd name="T46" fmla="*/ 19 w 201"/>
                <a:gd name="T47" fmla="*/ 354 h 358"/>
                <a:gd name="T48" fmla="*/ 34 w 201"/>
                <a:gd name="T49" fmla="*/ 348 h 358"/>
                <a:gd name="T50" fmla="*/ 48 w 201"/>
                <a:gd name="T51" fmla="*/ 342 h 358"/>
                <a:gd name="T52" fmla="*/ 61 w 201"/>
                <a:gd name="T53" fmla="*/ 335 h 358"/>
                <a:gd name="T54" fmla="*/ 74 w 201"/>
                <a:gd name="T55" fmla="*/ 329 h 358"/>
                <a:gd name="T56" fmla="*/ 86 w 201"/>
                <a:gd name="T57" fmla="*/ 321 h 358"/>
                <a:gd name="T58" fmla="*/ 97 w 201"/>
                <a:gd name="T59" fmla="*/ 313 h 358"/>
                <a:gd name="T60" fmla="*/ 108 w 201"/>
                <a:gd name="T61" fmla="*/ 305 h 358"/>
                <a:gd name="T62" fmla="*/ 119 w 201"/>
                <a:gd name="T63" fmla="*/ 297 h 358"/>
                <a:gd name="T64" fmla="*/ 129 w 201"/>
                <a:gd name="T65" fmla="*/ 287 h 358"/>
                <a:gd name="T66" fmla="*/ 137 w 201"/>
                <a:gd name="T67" fmla="*/ 277 h 358"/>
                <a:gd name="T68" fmla="*/ 146 w 201"/>
                <a:gd name="T69" fmla="*/ 267 h 358"/>
                <a:gd name="T70" fmla="*/ 154 w 201"/>
                <a:gd name="T71" fmla="*/ 257 h 358"/>
                <a:gd name="T72" fmla="*/ 161 w 201"/>
                <a:gd name="T73" fmla="*/ 247 h 358"/>
                <a:gd name="T74" fmla="*/ 168 w 201"/>
                <a:gd name="T75" fmla="*/ 235 h 358"/>
                <a:gd name="T76" fmla="*/ 173 w 201"/>
                <a:gd name="T77" fmla="*/ 224 h 358"/>
                <a:gd name="T78" fmla="*/ 178 w 201"/>
                <a:gd name="T79" fmla="*/ 212 h 358"/>
                <a:gd name="T80" fmla="*/ 184 w 201"/>
                <a:gd name="T81" fmla="*/ 199 h 358"/>
                <a:gd name="T82" fmla="*/ 188 w 201"/>
                <a:gd name="T83" fmla="*/ 188 h 358"/>
                <a:gd name="T84" fmla="*/ 191 w 201"/>
                <a:gd name="T85" fmla="*/ 175 h 358"/>
                <a:gd name="T86" fmla="*/ 195 w 201"/>
                <a:gd name="T87" fmla="*/ 162 h 358"/>
                <a:gd name="T88" fmla="*/ 197 w 201"/>
                <a:gd name="T89" fmla="*/ 148 h 358"/>
                <a:gd name="T90" fmla="*/ 199 w 201"/>
                <a:gd name="T91" fmla="*/ 135 h 358"/>
                <a:gd name="T92" fmla="*/ 200 w 201"/>
                <a:gd name="T93" fmla="*/ 121 h 358"/>
                <a:gd name="T94" fmla="*/ 201 w 201"/>
                <a:gd name="T95" fmla="*/ 107 h 358"/>
                <a:gd name="T96" fmla="*/ 201 w 201"/>
                <a:gd name="T97" fmla="*/ 91 h 358"/>
                <a:gd name="T98" fmla="*/ 200 w 201"/>
                <a:gd name="T99" fmla="*/ 77 h 358"/>
                <a:gd name="T100" fmla="*/ 199 w 201"/>
                <a:gd name="T101" fmla="*/ 62 h 358"/>
                <a:gd name="T102" fmla="*/ 196 w 201"/>
                <a:gd name="T103" fmla="*/ 31 h 358"/>
                <a:gd name="T104" fmla="*/ 189 w 201"/>
                <a:gd name="T105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1" h="358">
                  <a:moveTo>
                    <a:pt x="189" y="0"/>
                  </a:moveTo>
                  <a:lnTo>
                    <a:pt x="175" y="18"/>
                  </a:lnTo>
                  <a:lnTo>
                    <a:pt x="159" y="34"/>
                  </a:lnTo>
                  <a:lnTo>
                    <a:pt x="142" y="51"/>
                  </a:lnTo>
                  <a:lnTo>
                    <a:pt x="124" y="68"/>
                  </a:lnTo>
                  <a:lnTo>
                    <a:pt x="107" y="84"/>
                  </a:lnTo>
                  <a:lnTo>
                    <a:pt x="90" y="101"/>
                  </a:lnTo>
                  <a:lnTo>
                    <a:pt x="74" y="119"/>
                  </a:lnTo>
                  <a:lnTo>
                    <a:pt x="57" y="138"/>
                  </a:lnTo>
                  <a:lnTo>
                    <a:pt x="43" y="158"/>
                  </a:lnTo>
                  <a:lnTo>
                    <a:pt x="30" y="180"/>
                  </a:lnTo>
                  <a:lnTo>
                    <a:pt x="24" y="191"/>
                  </a:lnTo>
                  <a:lnTo>
                    <a:pt x="20" y="204"/>
                  </a:lnTo>
                  <a:lnTo>
                    <a:pt x="14" y="216"/>
                  </a:lnTo>
                  <a:lnTo>
                    <a:pt x="10" y="229"/>
                  </a:lnTo>
                  <a:lnTo>
                    <a:pt x="7" y="243"/>
                  </a:lnTo>
                  <a:lnTo>
                    <a:pt x="3" y="257"/>
                  </a:lnTo>
                  <a:lnTo>
                    <a:pt x="1" y="272"/>
                  </a:lnTo>
                  <a:lnTo>
                    <a:pt x="0" y="288"/>
                  </a:lnTo>
                  <a:lnTo>
                    <a:pt x="0" y="304"/>
                  </a:lnTo>
                  <a:lnTo>
                    <a:pt x="0" y="321"/>
                  </a:lnTo>
                  <a:lnTo>
                    <a:pt x="1" y="340"/>
                  </a:lnTo>
                  <a:lnTo>
                    <a:pt x="3" y="358"/>
                  </a:lnTo>
                  <a:lnTo>
                    <a:pt x="19" y="354"/>
                  </a:lnTo>
                  <a:lnTo>
                    <a:pt x="34" y="348"/>
                  </a:lnTo>
                  <a:lnTo>
                    <a:pt x="48" y="342"/>
                  </a:lnTo>
                  <a:lnTo>
                    <a:pt x="61" y="335"/>
                  </a:lnTo>
                  <a:lnTo>
                    <a:pt x="74" y="329"/>
                  </a:lnTo>
                  <a:lnTo>
                    <a:pt x="86" y="321"/>
                  </a:lnTo>
                  <a:lnTo>
                    <a:pt x="97" y="313"/>
                  </a:lnTo>
                  <a:lnTo>
                    <a:pt x="108" y="305"/>
                  </a:lnTo>
                  <a:lnTo>
                    <a:pt x="119" y="297"/>
                  </a:lnTo>
                  <a:lnTo>
                    <a:pt x="129" y="287"/>
                  </a:lnTo>
                  <a:lnTo>
                    <a:pt x="137" y="277"/>
                  </a:lnTo>
                  <a:lnTo>
                    <a:pt x="146" y="267"/>
                  </a:lnTo>
                  <a:lnTo>
                    <a:pt x="154" y="257"/>
                  </a:lnTo>
                  <a:lnTo>
                    <a:pt x="161" y="247"/>
                  </a:lnTo>
                  <a:lnTo>
                    <a:pt x="168" y="235"/>
                  </a:lnTo>
                  <a:lnTo>
                    <a:pt x="173" y="224"/>
                  </a:lnTo>
                  <a:lnTo>
                    <a:pt x="178" y="212"/>
                  </a:lnTo>
                  <a:lnTo>
                    <a:pt x="184" y="199"/>
                  </a:lnTo>
                  <a:lnTo>
                    <a:pt x="188" y="188"/>
                  </a:lnTo>
                  <a:lnTo>
                    <a:pt x="191" y="175"/>
                  </a:lnTo>
                  <a:lnTo>
                    <a:pt x="195" y="162"/>
                  </a:lnTo>
                  <a:lnTo>
                    <a:pt x="197" y="148"/>
                  </a:lnTo>
                  <a:lnTo>
                    <a:pt x="199" y="135"/>
                  </a:lnTo>
                  <a:lnTo>
                    <a:pt x="200" y="121"/>
                  </a:lnTo>
                  <a:lnTo>
                    <a:pt x="201" y="107"/>
                  </a:lnTo>
                  <a:lnTo>
                    <a:pt x="201" y="91"/>
                  </a:lnTo>
                  <a:lnTo>
                    <a:pt x="200" y="77"/>
                  </a:lnTo>
                  <a:lnTo>
                    <a:pt x="199" y="62"/>
                  </a:lnTo>
                  <a:lnTo>
                    <a:pt x="196" y="3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2986"/>
            <p:cNvSpPr>
              <a:spLocks/>
            </p:cNvSpPr>
            <p:nvPr/>
          </p:nvSpPr>
          <p:spPr bwMode="auto">
            <a:xfrm>
              <a:off x="6302312" y="3581294"/>
              <a:ext cx="87960" cy="70616"/>
            </a:xfrm>
            <a:custGeom>
              <a:avLst/>
              <a:gdLst>
                <a:gd name="T0" fmla="*/ 0 w 283"/>
                <a:gd name="T1" fmla="*/ 0 h 227"/>
                <a:gd name="T2" fmla="*/ 28 w 283"/>
                <a:gd name="T3" fmla="*/ 1 h 227"/>
                <a:gd name="T4" fmla="*/ 54 w 283"/>
                <a:gd name="T5" fmla="*/ 3 h 227"/>
                <a:gd name="T6" fmla="*/ 79 w 283"/>
                <a:gd name="T7" fmla="*/ 8 h 227"/>
                <a:gd name="T8" fmla="*/ 102 w 283"/>
                <a:gd name="T9" fmla="*/ 14 h 227"/>
                <a:gd name="T10" fmla="*/ 123 w 283"/>
                <a:gd name="T11" fmla="*/ 21 h 227"/>
                <a:gd name="T12" fmla="*/ 143 w 283"/>
                <a:gd name="T13" fmla="*/ 30 h 227"/>
                <a:gd name="T14" fmla="*/ 153 w 283"/>
                <a:gd name="T15" fmla="*/ 35 h 227"/>
                <a:gd name="T16" fmla="*/ 161 w 283"/>
                <a:gd name="T17" fmla="*/ 41 h 227"/>
                <a:gd name="T18" fmla="*/ 170 w 283"/>
                <a:gd name="T19" fmla="*/ 47 h 227"/>
                <a:gd name="T20" fmla="*/ 178 w 283"/>
                <a:gd name="T21" fmla="*/ 53 h 227"/>
                <a:gd name="T22" fmla="*/ 195 w 283"/>
                <a:gd name="T23" fmla="*/ 67 h 227"/>
                <a:gd name="T24" fmla="*/ 210 w 283"/>
                <a:gd name="T25" fmla="*/ 83 h 227"/>
                <a:gd name="T26" fmla="*/ 224 w 283"/>
                <a:gd name="T27" fmla="*/ 102 h 227"/>
                <a:gd name="T28" fmla="*/ 237 w 283"/>
                <a:gd name="T29" fmla="*/ 122 h 227"/>
                <a:gd name="T30" fmla="*/ 250 w 283"/>
                <a:gd name="T31" fmla="*/ 144 h 227"/>
                <a:gd name="T32" fmla="*/ 262 w 283"/>
                <a:gd name="T33" fmla="*/ 169 h 227"/>
                <a:gd name="T34" fmla="*/ 272 w 283"/>
                <a:gd name="T35" fmla="*/ 195 h 227"/>
                <a:gd name="T36" fmla="*/ 283 w 283"/>
                <a:gd name="T37" fmla="*/ 224 h 227"/>
                <a:gd name="T38" fmla="*/ 268 w 283"/>
                <a:gd name="T39" fmla="*/ 226 h 227"/>
                <a:gd name="T40" fmla="*/ 254 w 283"/>
                <a:gd name="T41" fmla="*/ 226 h 227"/>
                <a:gd name="T42" fmla="*/ 240 w 283"/>
                <a:gd name="T43" fmla="*/ 227 h 227"/>
                <a:gd name="T44" fmla="*/ 226 w 283"/>
                <a:gd name="T45" fmla="*/ 226 h 227"/>
                <a:gd name="T46" fmla="*/ 213 w 283"/>
                <a:gd name="T47" fmla="*/ 225 h 227"/>
                <a:gd name="T48" fmla="*/ 201 w 283"/>
                <a:gd name="T49" fmla="*/ 223 h 227"/>
                <a:gd name="T50" fmla="*/ 188 w 283"/>
                <a:gd name="T51" fmla="*/ 219 h 227"/>
                <a:gd name="T52" fmla="*/ 176 w 283"/>
                <a:gd name="T53" fmla="*/ 216 h 227"/>
                <a:gd name="T54" fmla="*/ 164 w 283"/>
                <a:gd name="T55" fmla="*/ 212 h 227"/>
                <a:gd name="T56" fmla="*/ 154 w 283"/>
                <a:gd name="T57" fmla="*/ 206 h 227"/>
                <a:gd name="T58" fmla="*/ 143 w 283"/>
                <a:gd name="T59" fmla="*/ 201 h 227"/>
                <a:gd name="T60" fmla="*/ 133 w 283"/>
                <a:gd name="T61" fmla="*/ 196 h 227"/>
                <a:gd name="T62" fmla="*/ 123 w 283"/>
                <a:gd name="T63" fmla="*/ 189 h 227"/>
                <a:gd name="T64" fmla="*/ 114 w 283"/>
                <a:gd name="T65" fmla="*/ 182 h 227"/>
                <a:gd name="T66" fmla="*/ 104 w 283"/>
                <a:gd name="T67" fmla="*/ 174 h 227"/>
                <a:gd name="T68" fmla="*/ 95 w 283"/>
                <a:gd name="T69" fmla="*/ 167 h 227"/>
                <a:gd name="T70" fmla="*/ 79 w 283"/>
                <a:gd name="T71" fmla="*/ 149 h 227"/>
                <a:gd name="T72" fmla="*/ 64 w 283"/>
                <a:gd name="T73" fmla="*/ 131 h 227"/>
                <a:gd name="T74" fmla="*/ 50 w 283"/>
                <a:gd name="T75" fmla="*/ 110 h 227"/>
                <a:gd name="T76" fmla="*/ 37 w 283"/>
                <a:gd name="T77" fmla="*/ 90 h 227"/>
                <a:gd name="T78" fmla="*/ 26 w 283"/>
                <a:gd name="T79" fmla="*/ 68 h 227"/>
                <a:gd name="T80" fmla="*/ 16 w 283"/>
                <a:gd name="T81" fmla="*/ 46 h 227"/>
                <a:gd name="T82" fmla="*/ 8 w 283"/>
                <a:gd name="T83" fmla="*/ 23 h 227"/>
                <a:gd name="T84" fmla="*/ 0 w 283"/>
                <a:gd name="T8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3" h="227">
                  <a:moveTo>
                    <a:pt x="0" y="0"/>
                  </a:moveTo>
                  <a:lnTo>
                    <a:pt x="28" y="1"/>
                  </a:lnTo>
                  <a:lnTo>
                    <a:pt x="54" y="3"/>
                  </a:lnTo>
                  <a:lnTo>
                    <a:pt x="79" y="8"/>
                  </a:lnTo>
                  <a:lnTo>
                    <a:pt x="102" y="14"/>
                  </a:lnTo>
                  <a:lnTo>
                    <a:pt x="123" y="21"/>
                  </a:lnTo>
                  <a:lnTo>
                    <a:pt x="143" y="30"/>
                  </a:lnTo>
                  <a:lnTo>
                    <a:pt x="153" y="35"/>
                  </a:lnTo>
                  <a:lnTo>
                    <a:pt x="161" y="41"/>
                  </a:lnTo>
                  <a:lnTo>
                    <a:pt x="170" y="47"/>
                  </a:lnTo>
                  <a:lnTo>
                    <a:pt x="178" y="53"/>
                  </a:lnTo>
                  <a:lnTo>
                    <a:pt x="195" y="67"/>
                  </a:lnTo>
                  <a:lnTo>
                    <a:pt x="210" y="83"/>
                  </a:lnTo>
                  <a:lnTo>
                    <a:pt x="224" y="102"/>
                  </a:lnTo>
                  <a:lnTo>
                    <a:pt x="237" y="122"/>
                  </a:lnTo>
                  <a:lnTo>
                    <a:pt x="250" y="144"/>
                  </a:lnTo>
                  <a:lnTo>
                    <a:pt x="262" y="169"/>
                  </a:lnTo>
                  <a:lnTo>
                    <a:pt x="272" y="195"/>
                  </a:lnTo>
                  <a:lnTo>
                    <a:pt x="283" y="224"/>
                  </a:lnTo>
                  <a:lnTo>
                    <a:pt x="268" y="226"/>
                  </a:lnTo>
                  <a:lnTo>
                    <a:pt x="254" y="226"/>
                  </a:lnTo>
                  <a:lnTo>
                    <a:pt x="240" y="227"/>
                  </a:lnTo>
                  <a:lnTo>
                    <a:pt x="226" y="226"/>
                  </a:lnTo>
                  <a:lnTo>
                    <a:pt x="213" y="225"/>
                  </a:lnTo>
                  <a:lnTo>
                    <a:pt x="201" y="223"/>
                  </a:lnTo>
                  <a:lnTo>
                    <a:pt x="188" y="219"/>
                  </a:lnTo>
                  <a:lnTo>
                    <a:pt x="176" y="216"/>
                  </a:lnTo>
                  <a:lnTo>
                    <a:pt x="164" y="212"/>
                  </a:lnTo>
                  <a:lnTo>
                    <a:pt x="154" y="206"/>
                  </a:lnTo>
                  <a:lnTo>
                    <a:pt x="143" y="201"/>
                  </a:lnTo>
                  <a:lnTo>
                    <a:pt x="133" y="196"/>
                  </a:lnTo>
                  <a:lnTo>
                    <a:pt x="123" y="189"/>
                  </a:lnTo>
                  <a:lnTo>
                    <a:pt x="114" y="182"/>
                  </a:lnTo>
                  <a:lnTo>
                    <a:pt x="104" y="174"/>
                  </a:lnTo>
                  <a:lnTo>
                    <a:pt x="95" y="167"/>
                  </a:lnTo>
                  <a:lnTo>
                    <a:pt x="79" y="149"/>
                  </a:lnTo>
                  <a:lnTo>
                    <a:pt x="64" y="131"/>
                  </a:lnTo>
                  <a:lnTo>
                    <a:pt x="50" y="110"/>
                  </a:lnTo>
                  <a:lnTo>
                    <a:pt x="37" y="90"/>
                  </a:lnTo>
                  <a:lnTo>
                    <a:pt x="26" y="68"/>
                  </a:lnTo>
                  <a:lnTo>
                    <a:pt x="16" y="46"/>
                  </a:lnTo>
                  <a:lnTo>
                    <a:pt x="8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2987"/>
            <p:cNvSpPr>
              <a:spLocks/>
            </p:cNvSpPr>
            <p:nvPr/>
          </p:nvSpPr>
          <p:spPr bwMode="auto">
            <a:xfrm>
              <a:off x="6386555" y="3557756"/>
              <a:ext cx="73093" cy="96632"/>
            </a:xfrm>
            <a:custGeom>
              <a:avLst/>
              <a:gdLst>
                <a:gd name="T0" fmla="*/ 234 w 236"/>
                <a:gd name="T1" fmla="*/ 0 h 310"/>
                <a:gd name="T2" fmla="*/ 197 w 236"/>
                <a:gd name="T3" fmla="*/ 25 h 310"/>
                <a:gd name="T4" fmla="*/ 157 w 236"/>
                <a:gd name="T5" fmla="*/ 48 h 310"/>
                <a:gd name="T6" fmla="*/ 138 w 236"/>
                <a:gd name="T7" fmla="*/ 60 h 310"/>
                <a:gd name="T8" fmla="*/ 119 w 236"/>
                <a:gd name="T9" fmla="*/ 73 h 310"/>
                <a:gd name="T10" fmla="*/ 101 w 236"/>
                <a:gd name="T11" fmla="*/ 87 h 310"/>
                <a:gd name="T12" fmla="*/ 83 w 236"/>
                <a:gd name="T13" fmla="*/ 102 h 310"/>
                <a:gd name="T14" fmla="*/ 74 w 236"/>
                <a:gd name="T15" fmla="*/ 111 h 310"/>
                <a:gd name="T16" fmla="*/ 66 w 236"/>
                <a:gd name="T17" fmla="*/ 120 h 310"/>
                <a:gd name="T18" fmla="*/ 59 w 236"/>
                <a:gd name="T19" fmla="*/ 128 h 310"/>
                <a:gd name="T20" fmla="*/ 51 w 236"/>
                <a:gd name="T21" fmla="*/ 138 h 310"/>
                <a:gd name="T22" fmla="*/ 44 w 236"/>
                <a:gd name="T23" fmla="*/ 149 h 310"/>
                <a:gd name="T24" fmla="*/ 37 w 236"/>
                <a:gd name="T25" fmla="*/ 160 h 310"/>
                <a:gd name="T26" fmla="*/ 31 w 236"/>
                <a:gd name="T27" fmla="*/ 171 h 310"/>
                <a:gd name="T28" fmla="*/ 25 w 236"/>
                <a:gd name="T29" fmla="*/ 183 h 310"/>
                <a:gd name="T30" fmla="*/ 20 w 236"/>
                <a:gd name="T31" fmla="*/ 196 h 310"/>
                <a:gd name="T32" fmla="*/ 16 w 236"/>
                <a:gd name="T33" fmla="*/ 210 h 310"/>
                <a:gd name="T34" fmla="*/ 11 w 236"/>
                <a:gd name="T35" fmla="*/ 224 h 310"/>
                <a:gd name="T36" fmla="*/ 8 w 236"/>
                <a:gd name="T37" fmla="*/ 240 h 310"/>
                <a:gd name="T38" fmla="*/ 5 w 236"/>
                <a:gd name="T39" fmla="*/ 256 h 310"/>
                <a:gd name="T40" fmla="*/ 3 w 236"/>
                <a:gd name="T41" fmla="*/ 273 h 310"/>
                <a:gd name="T42" fmla="*/ 2 w 236"/>
                <a:gd name="T43" fmla="*/ 291 h 310"/>
                <a:gd name="T44" fmla="*/ 0 w 236"/>
                <a:gd name="T45" fmla="*/ 310 h 310"/>
                <a:gd name="T46" fmla="*/ 17 w 236"/>
                <a:gd name="T47" fmla="*/ 308 h 310"/>
                <a:gd name="T48" fmla="*/ 32 w 236"/>
                <a:gd name="T49" fmla="*/ 304 h 310"/>
                <a:gd name="T50" fmla="*/ 47 w 236"/>
                <a:gd name="T51" fmla="*/ 301 h 310"/>
                <a:gd name="T52" fmla="*/ 61 w 236"/>
                <a:gd name="T53" fmla="*/ 297 h 310"/>
                <a:gd name="T54" fmla="*/ 74 w 236"/>
                <a:gd name="T55" fmla="*/ 292 h 310"/>
                <a:gd name="T56" fmla="*/ 87 w 236"/>
                <a:gd name="T57" fmla="*/ 287 h 310"/>
                <a:gd name="T58" fmla="*/ 100 w 236"/>
                <a:gd name="T59" fmla="*/ 282 h 310"/>
                <a:gd name="T60" fmla="*/ 112 w 236"/>
                <a:gd name="T61" fmla="*/ 276 h 310"/>
                <a:gd name="T62" fmla="*/ 124 w 236"/>
                <a:gd name="T63" fmla="*/ 270 h 310"/>
                <a:gd name="T64" fmla="*/ 134 w 236"/>
                <a:gd name="T65" fmla="*/ 262 h 310"/>
                <a:gd name="T66" fmla="*/ 144 w 236"/>
                <a:gd name="T67" fmla="*/ 255 h 310"/>
                <a:gd name="T68" fmla="*/ 154 w 236"/>
                <a:gd name="T69" fmla="*/ 247 h 310"/>
                <a:gd name="T70" fmla="*/ 164 w 236"/>
                <a:gd name="T71" fmla="*/ 238 h 310"/>
                <a:gd name="T72" fmla="*/ 172 w 236"/>
                <a:gd name="T73" fmla="*/ 230 h 310"/>
                <a:gd name="T74" fmla="*/ 180 w 236"/>
                <a:gd name="T75" fmla="*/ 220 h 310"/>
                <a:gd name="T76" fmla="*/ 187 w 236"/>
                <a:gd name="T77" fmla="*/ 210 h 310"/>
                <a:gd name="T78" fmla="*/ 194 w 236"/>
                <a:gd name="T79" fmla="*/ 201 h 310"/>
                <a:gd name="T80" fmla="*/ 200 w 236"/>
                <a:gd name="T81" fmla="*/ 190 h 310"/>
                <a:gd name="T82" fmla="*/ 207 w 236"/>
                <a:gd name="T83" fmla="*/ 179 h 310"/>
                <a:gd name="T84" fmla="*/ 212 w 236"/>
                <a:gd name="T85" fmla="*/ 168 h 310"/>
                <a:gd name="T86" fmla="*/ 216 w 236"/>
                <a:gd name="T87" fmla="*/ 156 h 310"/>
                <a:gd name="T88" fmla="*/ 221 w 236"/>
                <a:gd name="T89" fmla="*/ 143 h 310"/>
                <a:gd name="T90" fmla="*/ 225 w 236"/>
                <a:gd name="T91" fmla="*/ 132 h 310"/>
                <a:gd name="T92" fmla="*/ 228 w 236"/>
                <a:gd name="T93" fmla="*/ 117 h 310"/>
                <a:gd name="T94" fmla="*/ 230 w 236"/>
                <a:gd name="T95" fmla="*/ 105 h 310"/>
                <a:gd name="T96" fmla="*/ 233 w 236"/>
                <a:gd name="T97" fmla="*/ 90 h 310"/>
                <a:gd name="T98" fmla="*/ 234 w 236"/>
                <a:gd name="T99" fmla="*/ 76 h 310"/>
                <a:gd name="T100" fmla="*/ 235 w 236"/>
                <a:gd name="T101" fmla="*/ 62 h 310"/>
                <a:gd name="T102" fmla="*/ 236 w 236"/>
                <a:gd name="T103" fmla="*/ 31 h 310"/>
                <a:gd name="T104" fmla="*/ 234 w 236"/>
                <a:gd name="T10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310">
                  <a:moveTo>
                    <a:pt x="234" y="0"/>
                  </a:moveTo>
                  <a:lnTo>
                    <a:pt x="197" y="25"/>
                  </a:lnTo>
                  <a:lnTo>
                    <a:pt x="157" y="48"/>
                  </a:lnTo>
                  <a:lnTo>
                    <a:pt x="138" y="60"/>
                  </a:lnTo>
                  <a:lnTo>
                    <a:pt x="119" y="73"/>
                  </a:lnTo>
                  <a:lnTo>
                    <a:pt x="101" y="87"/>
                  </a:lnTo>
                  <a:lnTo>
                    <a:pt x="83" y="102"/>
                  </a:lnTo>
                  <a:lnTo>
                    <a:pt x="74" y="111"/>
                  </a:lnTo>
                  <a:lnTo>
                    <a:pt x="66" y="120"/>
                  </a:lnTo>
                  <a:lnTo>
                    <a:pt x="59" y="128"/>
                  </a:lnTo>
                  <a:lnTo>
                    <a:pt x="51" y="138"/>
                  </a:lnTo>
                  <a:lnTo>
                    <a:pt x="44" y="149"/>
                  </a:lnTo>
                  <a:lnTo>
                    <a:pt x="37" y="160"/>
                  </a:lnTo>
                  <a:lnTo>
                    <a:pt x="31" y="171"/>
                  </a:lnTo>
                  <a:lnTo>
                    <a:pt x="25" y="183"/>
                  </a:lnTo>
                  <a:lnTo>
                    <a:pt x="20" y="196"/>
                  </a:lnTo>
                  <a:lnTo>
                    <a:pt x="16" y="210"/>
                  </a:lnTo>
                  <a:lnTo>
                    <a:pt x="11" y="224"/>
                  </a:lnTo>
                  <a:lnTo>
                    <a:pt x="8" y="240"/>
                  </a:lnTo>
                  <a:lnTo>
                    <a:pt x="5" y="256"/>
                  </a:lnTo>
                  <a:lnTo>
                    <a:pt x="3" y="273"/>
                  </a:lnTo>
                  <a:lnTo>
                    <a:pt x="2" y="291"/>
                  </a:lnTo>
                  <a:lnTo>
                    <a:pt x="0" y="310"/>
                  </a:lnTo>
                  <a:lnTo>
                    <a:pt x="17" y="308"/>
                  </a:lnTo>
                  <a:lnTo>
                    <a:pt x="32" y="304"/>
                  </a:lnTo>
                  <a:lnTo>
                    <a:pt x="47" y="301"/>
                  </a:lnTo>
                  <a:lnTo>
                    <a:pt x="61" y="297"/>
                  </a:lnTo>
                  <a:lnTo>
                    <a:pt x="74" y="292"/>
                  </a:lnTo>
                  <a:lnTo>
                    <a:pt x="87" y="287"/>
                  </a:lnTo>
                  <a:lnTo>
                    <a:pt x="100" y="282"/>
                  </a:lnTo>
                  <a:lnTo>
                    <a:pt x="112" y="276"/>
                  </a:lnTo>
                  <a:lnTo>
                    <a:pt x="124" y="270"/>
                  </a:lnTo>
                  <a:lnTo>
                    <a:pt x="134" y="262"/>
                  </a:lnTo>
                  <a:lnTo>
                    <a:pt x="144" y="255"/>
                  </a:lnTo>
                  <a:lnTo>
                    <a:pt x="154" y="247"/>
                  </a:lnTo>
                  <a:lnTo>
                    <a:pt x="164" y="238"/>
                  </a:lnTo>
                  <a:lnTo>
                    <a:pt x="172" y="230"/>
                  </a:lnTo>
                  <a:lnTo>
                    <a:pt x="180" y="220"/>
                  </a:lnTo>
                  <a:lnTo>
                    <a:pt x="187" y="210"/>
                  </a:lnTo>
                  <a:lnTo>
                    <a:pt x="194" y="201"/>
                  </a:lnTo>
                  <a:lnTo>
                    <a:pt x="200" y="190"/>
                  </a:lnTo>
                  <a:lnTo>
                    <a:pt x="207" y="179"/>
                  </a:lnTo>
                  <a:lnTo>
                    <a:pt x="212" y="168"/>
                  </a:lnTo>
                  <a:lnTo>
                    <a:pt x="216" y="156"/>
                  </a:lnTo>
                  <a:lnTo>
                    <a:pt x="221" y="143"/>
                  </a:lnTo>
                  <a:lnTo>
                    <a:pt x="225" y="132"/>
                  </a:lnTo>
                  <a:lnTo>
                    <a:pt x="228" y="117"/>
                  </a:lnTo>
                  <a:lnTo>
                    <a:pt x="230" y="105"/>
                  </a:lnTo>
                  <a:lnTo>
                    <a:pt x="233" y="90"/>
                  </a:lnTo>
                  <a:lnTo>
                    <a:pt x="234" y="76"/>
                  </a:lnTo>
                  <a:lnTo>
                    <a:pt x="235" y="62"/>
                  </a:lnTo>
                  <a:lnTo>
                    <a:pt x="236" y="31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2988"/>
            <p:cNvSpPr>
              <a:spLocks/>
            </p:cNvSpPr>
            <p:nvPr/>
          </p:nvSpPr>
          <p:spPr bwMode="auto">
            <a:xfrm>
              <a:off x="6358061" y="3440063"/>
              <a:ext cx="60705" cy="141231"/>
            </a:xfrm>
            <a:custGeom>
              <a:avLst/>
              <a:gdLst>
                <a:gd name="T0" fmla="*/ 140 w 196"/>
                <a:gd name="T1" fmla="*/ 0 h 456"/>
                <a:gd name="T2" fmla="*/ 113 w 196"/>
                <a:gd name="T3" fmla="*/ 26 h 456"/>
                <a:gd name="T4" fmla="*/ 89 w 196"/>
                <a:gd name="T5" fmla="*/ 51 h 456"/>
                <a:gd name="T6" fmla="*/ 78 w 196"/>
                <a:gd name="T7" fmla="*/ 64 h 456"/>
                <a:gd name="T8" fmla="*/ 68 w 196"/>
                <a:gd name="T9" fmla="*/ 77 h 456"/>
                <a:gd name="T10" fmla="*/ 58 w 196"/>
                <a:gd name="T11" fmla="*/ 90 h 456"/>
                <a:gd name="T12" fmla="*/ 49 w 196"/>
                <a:gd name="T13" fmla="*/ 103 h 456"/>
                <a:gd name="T14" fmla="*/ 41 w 196"/>
                <a:gd name="T15" fmla="*/ 115 h 456"/>
                <a:gd name="T16" fmla="*/ 34 w 196"/>
                <a:gd name="T17" fmla="*/ 128 h 456"/>
                <a:gd name="T18" fmla="*/ 27 w 196"/>
                <a:gd name="T19" fmla="*/ 141 h 456"/>
                <a:gd name="T20" fmla="*/ 21 w 196"/>
                <a:gd name="T21" fmla="*/ 155 h 456"/>
                <a:gd name="T22" fmla="*/ 16 w 196"/>
                <a:gd name="T23" fmla="*/ 168 h 456"/>
                <a:gd name="T24" fmla="*/ 12 w 196"/>
                <a:gd name="T25" fmla="*/ 181 h 456"/>
                <a:gd name="T26" fmla="*/ 7 w 196"/>
                <a:gd name="T27" fmla="*/ 195 h 456"/>
                <a:gd name="T28" fmla="*/ 4 w 196"/>
                <a:gd name="T29" fmla="*/ 208 h 456"/>
                <a:gd name="T30" fmla="*/ 2 w 196"/>
                <a:gd name="T31" fmla="*/ 222 h 456"/>
                <a:gd name="T32" fmla="*/ 1 w 196"/>
                <a:gd name="T33" fmla="*/ 236 h 456"/>
                <a:gd name="T34" fmla="*/ 0 w 196"/>
                <a:gd name="T35" fmla="*/ 250 h 456"/>
                <a:gd name="T36" fmla="*/ 0 w 196"/>
                <a:gd name="T37" fmla="*/ 264 h 456"/>
                <a:gd name="T38" fmla="*/ 1 w 196"/>
                <a:gd name="T39" fmla="*/ 279 h 456"/>
                <a:gd name="T40" fmla="*/ 2 w 196"/>
                <a:gd name="T41" fmla="*/ 293 h 456"/>
                <a:gd name="T42" fmla="*/ 5 w 196"/>
                <a:gd name="T43" fmla="*/ 308 h 456"/>
                <a:gd name="T44" fmla="*/ 8 w 196"/>
                <a:gd name="T45" fmla="*/ 323 h 456"/>
                <a:gd name="T46" fmla="*/ 12 w 196"/>
                <a:gd name="T47" fmla="*/ 339 h 456"/>
                <a:gd name="T48" fmla="*/ 17 w 196"/>
                <a:gd name="T49" fmla="*/ 355 h 456"/>
                <a:gd name="T50" fmla="*/ 22 w 196"/>
                <a:gd name="T51" fmla="*/ 371 h 456"/>
                <a:gd name="T52" fmla="*/ 29 w 196"/>
                <a:gd name="T53" fmla="*/ 387 h 456"/>
                <a:gd name="T54" fmla="*/ 36 w 196"/>
                <a:gd name="T55" fmla="*/ 404 h 456"/>
                <a:gd name="T56" fmla="*/ 45 w 196"/>
                <a:gd name="T57" fmla="*/ 422 h 456"/>
                <a:gd name="T58" fmla="*/ 55 w 196"/>
                <a:gd name="T59" fmla="*/ 439 h 456"/>
                <a:gd name="T60" fmla="*/ 64 w 196"/>
                <a:gd name="T61" fmla="*/ 456 h 456"/>
                <a:gd name="T62" fmla="*/ 80 w 196"/>
                <a:gd name="T63" fmla="*/ 446 h 456"/>
                <a:gd name="T64" fmla="*/ 93 w 196"/>
                <a:gd name="T65" fmla="*/ 436 h 456"/>
                <a:gd name="T66" fmla="*/ 105 w 196"/>
                <a:gd name="T67" fmla="*/ 424 h 456"/>
                <a:gd name="T68" fmla="*/ 117 w 196"/>
                <a:gd name="T69" fmla="*/ 412 h 456"/>
                <a:gd name="T70" fmla="*/ 129 w 196"/>
                <a:gd name="T71" fmla="*/ 400 h 456"/>
                <a:gd name="T72" fmla="*/ 139 w 196"/>
                <a:gd name="T73" fmla="*/ 387 h 456"/>
                <a:gd name="T74" fmla="*/ 149 w 196"/>
                <a:gd name="T75" fmla="*/ 374 h 456"/>
                <a:gd name="T76" fmla="*/ 156 w 196"/>
                <a:gd name="T77" fmla="*/ 360 h 456"/>
                <a:gd name="T78" fmla="*/ 164 w 196"/>
                <a:gd name="T79" fmla="*/ 347 h 456"/>
                <a:gd name="T80" fmla="*/ 170 w 196"/>
                <a:gd name="T81" fmla="*/ 332 h 456"/>
                <a:gd name="T82" fmla="*/ 177 w 196"/>
                <a:gd name="T83" fmla="*/ 318 h 456"/>
                <a:gd name="T84" fmla="*/ 181 w 196"/>
                <a:gd name="T85" fmla="*/ 303 h 456"/>
                <a:gd name="T86" fmla="*/ 185 w 196"/>
                <a:gd name="T87" fmla="*/ 288 h 456"/>
                <a:gd name="T88" fmla="*/ 190 w 196"/>
                <a:gd name="T89" fmla="*/ 273 h 456"/>
                <a:gd name="T90" fmla="*/ 192 w 196"/>
                <a:gd name="T91" fmla="*/ 257 h 456"/>
                <a:gd name="T92" fmla="*/ 194 w 196"/>
                <a:gd name="T93" fmla="*/ 242 h 456"/>
                <a:gd name="T94" fmla="*/ 195 w 196"/>
                <a:gd name="T95" fmla="*/ 226 h 456"/>
                <a:gd name="T96" fmla="*/ 196 w 196"/>
                <a:gd name="T97" fmla="*/ 211 h 456"/>
                <a:gd name="T98" fmla="*/ 196 w 196"/>
                <a:gd name="T99" fmla="*/ 195 h 456"/>
                <a:gd name="T100" fmla="*/ 195 w 196"/>
                <a:gd name="T101" fmla="*/ 179 h 456"/>
                <a:gd name="T102" fmla="*/ 194 w 196"/>
                <a:gd name="T103" fmla="*/ 163 h 456"/>
                <a:gd name="T104" fmla="*/ 192 w 196"/>
                <a:gd name="T105" fmla="*/ 147 h 456"/>
                <a:gd name="T106" fmla="*/ 189 w 196"/>
                <a:gd name="T107" fmla="*/ 132 h 456"/>
                <a:gd name="T108" fmla="*/ 185 w 196"/>
                <a:gd name="T109" fmla="*/ 116 h 456"/>
                <a:gd name="T110" fmla="*/ 182 w 196"/>
                <a:gd name="T111" fmla="*/ 101 h 456"/>
                <a:gd name="T112" fmla="*/ 177 w 196"/>
                <a:gd name="T113" fmla="*/ 86 h 456"/>
                <a:gd name="T114" fmla="*/ 172 w 196"/>
                <a:gd name="T115" fmla="*/ 71 h 456"/>
                <a:gd name="T116" fmla="*/ 167 w 196"/>
                <a:gd name="T117" fmla="*/ 57 h 456"/>
                <a:gd name="T118" fmla="*/ 161 w 196"/>
                <a:gd name="T119" fmla="*/ 41 h 456"/>
                <a:gd name="T120" fmla="*/ 154 w 196"/>
                <a:gd name="T121" fmla="*/ 27 h 456"/>
                <a:gd name="T122" fmla="*/ 148 w 196"/>
                <a:gd name="T123" fmla="*/ 13 h 456"/>
                <a:gd name="T124" fmla="*/ 140 w 196"/>
                <a:gd name="T125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6" h="456">
                  <a:moveTo>
                    <a:pt x="140" y="0"/>
                  </a:moveTo>
                  <a:lnTo>
                    <a:pt x="113" y="26"/>
                  </a:lnTo>
                  <a:lnTo>
                    <a:pt x="89" y="51"/>
                  </a:lnTo>
                  <a:lnTo>
                    <a:pt x="78" y="64"/>
                  </a:lnTo>
                  <a:lnTo>
                    <a:pt x="68" y="77"/>
                  </a:lnTo>
                  <a:lnTo>
                    <a:pt x="58" y="90"/>
                  </a:lnTo>
                  <a:lnTo>
                    <a:pt x="49" y="103"/>
                  </a:lnTo>
                  <a:lnTo>
                    <a:pt x="41" y="115"/>
                  </a:lnTo>
                  <a:lnTo>
                    <a:pt x="34" y="128"/>
                  </a:lnTo>
                  <a:lnTo>
                    <a:pt x="27" y="141"/>
                  </a:lnTo>
                  <a:lnTo>
                    <a:pt x="21" y="155"/>
                  </a:lnTo>
                  <a:lnTo>
                    <a:pt x="16" y="168"/>
                  </a:lnTo>
                  <a:lnTo>
                    <a:pt x="12" y="181"/>
                  </a:lnTo>
                  <a:lnTo>
                    <a:pt x="7" y="195"/>
                  </a:lnTo>
                  <a:lnTo>
                    <a:pt x="4" y="208"/>
                  </a:lnTo>
                  <a:lnTo>
                    <a:pt x="2" y="222"/>
                  </a:lnTo>
                  <a:lnTo>
                    <a:pt x="1" y="236"/>
                  </a:lnTo>
                  <a:lnTo>
                    <a:pt x="0" y="250"/>
                  </a:lnTo>
                  <a:lnTo>
                    <a:pt x="0" y="264"/>
                  </a:lnTo>
                  <a:lnTo>
                    <a:pt x="1" y="279"/>
                  </a:lnTo>
                  <a:lnTo>
                    <a:pt x="2" y="293"/>
                  </a:lnTo>
                  <a:lnTo>
                    <a:pt x="5" y="308"/>
                  </a:lnTo>
                  <a:lnTo>
                    <a:pt x="8" y="323"/>
                  </a:lnTo>
                  <a:lnTo>
                    <a:pt x="12" y="339"/>
                  </a:lnTo>
                  <a:lnTo>
                    <a:pt x="17" y="355"/>
                  </a:lnTo>
                  <a:lnTo>
                    <a:pt x="22" y="371"/>
                  </a:lnTo>
                  <a:lnTo>
                    <a:pt x="29" y="387"/>
                  </a:lnTo>
                  <a:lnTo>
                    <a:pt x="36" y="404"/>
                  </a:lnTo>
                  <a:lnTo>
                    <a:pt x="45" y="422"/>
                  </a:lnTo>
                  <a:lnTo>
                    <a:pt x="55" y="439"/>
                  </a:lnTo>
                  <a:lnTo>
                    <a:pt x="64" y="456"/>
                  </a:lnTo>
                  <a:lnTo>
                    <a:pt x="80" y="446"/>
                  </a:lnTo>
                  <a:lnTo>
                    <a:pt x="93" y="436"/>
                  </a:lnTo>
                  <a:lnTo>
                    <a:pt x="105" y="424"/>
                  </a:lnTo>
                  <a:lnTo>
                    <a:pt x="117" y="412"/>
                  </a:lnTo>
                  <a:lnTo>
                    <a:pt x="129" y="400"/>
                  </a:lnTo>
                  <a:lnTo>
                    <a:pt x="139" y="387"/>
                  </a:lnTo>
                  <a:lnTo>
                    <a:pt x="149" y="374"/>
                  </a:lnTo>
                  <a:lnTo>
                    <a:pt x="156" y="360"/>
                  </a:lnTo>
                  <a:lnTo>
                    <a:pt x="164" y="347"/>
                  </a:lnTo>
                  <a:lnTo>
                    <a:pt x="170" y="332"/>
                  </a:lnTo>
                  <a:lnTo>
                    <a:pt x="177" y="318"/>
                  </a:lnTo>
                  <a:lnTo>
                    <a:pt x="181" y="303"/>
                  </a:lnTo>
                  <a:lnTo>
                    <a:pt x="185" y="288"/>
                  </a:lnTo>
                  <a:lnTo>
                    <a:pt x="190" y="273"/>
                  </a:lnTo>
                  <a:lnTo>
                    <a:pt x="192" y="257"/>
                  </a:lnTo>
                  <a:lnTo>
                    <a:pt x="194" y="242"/>
                  </a:lnTo>
                  <a:lnTo>
                    <a:pt x="195" y="226"/>
                  </a:lnTo>
                  <a:lnTo>
                    <a:pt x="196" y="211"/>
                  </a:lnTo>
                  <a:lnTo>
                    <a:pt x="196" y="195"/>
                  </a:lnTo>
                  <a:lnTo>
                    <a:pt x="195" y="179"/>
                  </a:lnTo>
                  <a:lnTo>
                    <a:pt x="194" y="163"/>
                  </a:lnTo>
                  <a:lnTo>
                    <a:pt x="192" y="147"/>
                  </a:lnTo>
                  <a:lnTo>
                    <a:pt x="189" y="132"/>
                  </a:lnTo>
                  <a:lnTo>
                    <a:pt x="185" y="116"/>
                  </a:lnTo>
                  <a:lnTo>
                    <a:pt x="182" y="101"/>
                  </a:lnTo>
                  <a:lnTo>
                    <a:pt x="177" y="86"/>
                  </a:lnTo>
                  <a:lnTo>
                    <a:pt x="172" y="71"/>
                  </a:lnTo>
                  <a:lnTo>
                    <a:pt x="167" y="57"/>
                  </a:lnTo>
                  <a:lnTo>
                    <a:pt x="161" y="41"/>
                  </a:lnTo>
                  <a:lnTo>
                    <a:pt x="154" y="27"/>
                  </a:lnTo>
                  <a:lnTo>
                    <a:pt x="148" y="1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2989"/>
            <p:cNvSpPr>
              <a:spLocks/>
            </p:cNvSpPr>
            <p:nvPr/>
          </p:nvSpPr>
          <p:spPr bwMode="auto">
            <a:xfrm>
              <a:off x="6677690" y="3575100"/>
              <a:ext cx="473249" cy="520326"/>
            </a:xfrm>
            <a:custGeom>
              <a:avLst/>
              <a:gdLst>
                <a:gd name="T0" fmla="*/ 1530 w 1530"/>
                <a:gd name="T1" fmla="*/ 0 h 1679"/>
                <a:gd name="T2" fmla="*/ 1529 w 1530"/>
                <a:gd name="T3" fmla="*/ 12 h 1679"/>
                <a:gd name="T4" fmla="*/ 1527 w 1530"/>
                <a:gd name="T5" fmla="*/ 45 h 1679"/>
                <a:gd name="T6" fmla="*/ 1525 w 1530"/>
                <a:gd name="T7" fmla="*/ 70 h 1679"/>
                <a:gd name="T8" fmla="*/ 1522 w 1530"/>
                <a:gd name="T9" fmla="*/ 99 h 1679"/>
                <a:gd name="T10" fmla="*/ 1517 w 1530"/>
                <a:gd name="T11" fmla="*/ 133 h 1679"/>
                <a:gd name="T12" fmla="*/ 1512 w 1530"/>
                <a:gd name="T13" fmla="*/ 169 h 1679"/>
                <a:gd name="T14" fmla="*/ 1506 w 1530"/>
                <a:gd name="T15" fmla="*/ 209 h 1679"/>
                <a:gd name="T16" fmla="*/ 1497 w 1530"/>
                <a:gd name="T17" fmla="*/ 254 h 1679"/>
                <a:gd name="T18" fmla="*/ 1487 w 1530"/>
                <a:gd name="T19" fmla="*/ 300 h 1679"/>
                <a:gd name="T20" fmla="*/ 1475 w 1530"/>
                <a:gd name="T21" fmla="*/ 349 h 1679"/>
                <a:gd name="T22" fmla="*/ 1461 w 1530"/>
                <a:gd name="T23" fmla="*/ 401 h 1679"/>
                <a:gd name="T24" fmla="*/ 1445 w 1530"/>
                <a:gd name="T25" fmla="*/ 453 h 1679"/>
                <a:gd name="T26" fmla="*/ 1427 w 1530"/>
                <a:gd name="T27" fmla="*/ 507 h 1679"/>
                <a:gd name="T28" fmla="*/ 1406 w 1530"/>
                <a:gd name="T29" fmla="*/ 563 h 1679"/>
                <a:gd name="T30" fmla="*/ 1382 w 1530"/>
                <a:gd name="T31" fmla="*/ 619 h 1679"/>
                <a:gd name="T32" fmla="*/ 1357 w 1530"/>
                <a:gd name="T33" fmla="*/ 676 h 1679"/>
                <a:gd name="T34" fmla="*/ 1327 w 1530"/>
                <a:gd name="T35" fmla="*/ 733 h 1679"/>
                <a:gd name="T36" fmla="*/ 1295 w 1530"/>
                <a:gd name="T37" fmla="*/ 789 h 1679"/>
                <a:gd name="T38" fmla="*/ 1260 w 1530"/>
                <a:gd name="T39" fmla="*/ 845 h 1679"/>
                <a:gd name="T40" fmla="*/ 1222 w 1530"/>
                <a:gd name="T41" fmla="*/ 901 h 1679"/>
                <a:gd name="T42" fmla="*/ 1178 w 1530"/>
                <a:gd name="T43" fmla="*/ 955 h 1679"/>
                <a:gd name="T44" fmla="*/ 1133 w 1530"/>
                <a:gd name="T45" fmla="*/ 1006 h 1679"/>
                <a:gd name="T46" fmla="*/ 1082 w 1530"/>
                <a:gd name="T47" fmla="*/ 1057 h 1679"/>
                <a:gd name="T48" fmla="*/ 1029 w 1530"/>
                <a:gd name="T49" fmla="*/ 1106 h 1679"/>
                <a:gd name="T50" fmla="*/ 971 w 1530"/>
                <a:gd name="T51" fmla="*/ 1151 h 1679"/>
                <a:gd name="T52" fmla="*/ 908 w 1530"/>
                <a:gd name="T53" fmla="*/ 1193 h 1679"/>
                <a:gd name="T54" fmla="*/ 841 w 1530"/>
                <a:gd name="T55" fmla="*/ 1233 h 1679"/>
                <a:gd name="T56" fmla="*/ 770 w 1530"/>
                <a:gd name="T57" fmla="*/ 1269 h 1679"/>
                <a:gd name="T58" fmla="*/ 693 w 1530"/>
                <a:gd name="T59" fmla="*/ 1300 h 1679"/>
                <a:gd name="T60" fmla="*/ 612 w 1530"/>
                <a:gd name="T61" fmla="*/ 1328 h 1679"/>
                <a:gd name="T62" fmla="*/ 536 w 1530"/>
                <a:gd name="T63" fmla="*/ 1351 h 1679"/>
                <a:gd name="T64" fmla="*/ 469 w 1530"/>
                <a:gd name="T65" fmla="*/ 1371 h 1679"/>
                <a:gd name="T66" fmla="*/ 408 w 1530"/>
                <a:gd name="T67" fmla="*/ 1391 h 1679"/>
                <a:gd name="T68" fmla="*/ 355 w 1530"/>
                <a:gd name="T69" fmla="*/ 1408 h 1679"/>
                <a:gd name="T70" fmla="*/ 309 w 1530"/>
                <a:gd name="T71" fmla="*/ 1424 h 1679"/>
                <a:gd name="T72" fmla="*/ 268 w 1530"/>
                <a:gd name="T73" fmla="*/ 1441 h 1679"/>
                <a:gd name="T74" fmla="*/ 250 w 1530"/>
                <a:gd name="T75" fmla="*/ 1449 h 1679"/>
                <a:gd name="T76" fmla="*/ 232 w 1530"/>
                <a:gd name="T77" fmla="*/ 1458 h 1679"/>
                <a:gd name="T78" fmla="*/ 216 w 1530"/>
                <a:gd name="T79" fmla="*/ 1465 h 1679"/>
                <a:gd name="T80" fmla="*/ 200 w 1530"/>
                <a:gd name="T81" fmla="*/ 1474 h 1679"/>
                <a:gd name="T82" fmla="*/ 186 w 1530"/>
                <a:gd name="T83" fmla="*/ 1483 h 1679"/>
                <a:gd name="T84" fmla="*/ 172 w 1530"/>
                <a:gd name="T85" fmla="*/ 1491 h 1679"/>
                <a:gd name="T86" fmla="*/ 158 w 1530"/>
                <a:gd name="T87" fmla="*/ 1501 h 1679"/>
                <a:gd name="T88" fmla="*/ 145 w 1530"/>
                <a:gd name="T89" fmla="*/ 1511 h 1679"/>
                <a:gd name="T90" fmla="*/ 133 w 1530"/>
                <a:gd name="T91" fmla="*/ 1520 h 1679"/>
                <a:gd name="T92" fmla="*/ 121 w 1530"/>
                <a:gd name="T93" fmla="*/ 1531 h 1679"/>
                <a:gd name="T94" fmla="*/ 109 w 1530"/>
                <a:gd name="T95" fmla="*/ 1543 h 1679"/>
                <a:gd name="T96" fmla="*/ 97 w 1530"/>
                <a:gd name="T97" fmla="*/ 1555 h 1679"/>
                <a:gd name="T98" fmla="*/ 75 w 1530"/>
                <a:gd name="T99" fmla="*/ 1581 h 1679"/>
                <a:gd name="T100" fmla="*/ 51 w 1530"/>
                <a:gd name="T101" fmla="*/ 1610 h 1679"/>
                <a:gd name="T102" fmla="*/ 26 w 1530"/>
                <a:gd name="T103" fmla="*/ 1643 h 1679"/>
                <a:gd name="T104" fmla="*/ 0 w 1530"/>
                <a:gd name="T105" fmla="*/ 1679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679">
                  <a:moveTo>
                    <a:pt x="1530" y="0"/>
                  </a:moveTo>
                  <a:lnTo>
                    <a:pt x="1529" y="12"/>
                  </a:lnTo>
                  <a:lnTo>
                    <a:pt x="1527" y="45"/>
                  </a:lnTo>
                  <a:lnTo>
                    <a:pt x="1525" y="70"/>
                  </a:lnTo>
                  <a:lnTo>
                    <a:pt x="1522" y="99"/>
                  </a:lnTo>
                  <a:lnTo>
                    <a:pt x="1517" y="133"/>
                  </a:lnTo>
                  <a:lnTo>
                    <a:pt x="1512" y="169"/>
                  </a:lnTo>
                  <a:lnTo>
                    <a:pt x="1506" y="209"/>
                  </a:lnTo>
                  <a:lnTo>
                    <a:pt x="1497" y="254"/>
                  </a:lnTo>
                  <a:lnTo>
                    <a:pt x="1487" y="300"/>
                  </a:lnTo>
                  <a:lnTo>
                    <a:pt x="1475" y="349"/>
                  </a:lnTo>
                  <a:lnTo>
                    <a:pt x="1461" y="401"/>
                  </a:lnTo>
                  <a:lnTo>
                    <a:pt x="1445" y="453"/>
                  </a:lnTo>
                  <a:lnTo>
                    <a:pt x="1427" y="507"/>
                  </a:lnTo>
                  <a:lnTo>
                    <a:pt x="1406" y="563"/>
                  </a:lnTo>
                  <a:lnTo>
                    <a:pt x="1382" y="619"/>
                  </a:lnTo>
                  <a:lnTo>
                    <a:pt x="1357" y="676"/>
                  </a:lnTo>
                  <a:lnTo>
                    <a:pt x="1327" y="733"/>
                  </a:lnTo>
                  <a:lnTo>
                    <a:pt x="1295" y="789"/>
                  </a:lnTo>
                  <a:lnTo>
                    <a:pt x="1260" y="845"/>
                  </a:lnTo>
                  <a:lnTo>
                    <a:pt x="1222" y="901"/>
                  </a:lnTo>
                  <a:lnTo>
                    <a:pt x="1178" y="955"/>
                  </a:lnTo>
                  <a:lnTo>
                    <a:pt x="1133" y="1006"/>
                  </a:lnTo>
                  <a:lnTo>
                    <a:pt x="1082" y="1057"/>
                  </a:lnTo>
                  <a:lnTo>
                    <a:pt x="1029" y="1106"/>
                  </a:lnTo>
                  <a:lnTo>
                    <a:pt x="971" y="1151"/>
                  </a:lnTo>
                  <a:lnTo>
                    <a:pt x="908" y="1193"/>
                  </a:lnTo>
                  <a:lnTo>
                    <a:pt x="841" y="1233"/>
                  </a:lnTo>
                  <a:lnTo>
                    <a:pt x="770" y="1269"/>
                  </a:lnTo>
                  <a:lnTo>
                    <a:pt x="693" y="1300"/>
                  </a:lnTo>
                  <a:lnTo>
                    <a:pt x="612" y="1328"/>
                  </a:lnTo>
                  <a:lnTo>
                    <a:pt x="536" y="1351"/>
                  </a:lnTo>
                  <a:lnTo>
                    <a:pt x="469" y="1371"/>
                  </a:lnTo>
                  <a:lnTo>
                    <a:pt x="408" y="1391"/>
                  </a:lnTo>
                  <a:lnTo>
                    <a:pt x="355" y="1408"/>
                  </a:lnTo>
                  <a:lnTo>
                    <a:pt x="309" y="1424"/>
                  </a:lnTo>
                  <a:lnTo>
                    <a:pt x="268" y="1441"/>
                  </a:lnTo>
                  <a:lnTo>
                    <a:pt x="250" y="1449"/>
                  </a:lnTo>
                  <a:lnTo>
                    <a:pt x="232" y="1458"/>
                  </a:lnTo>
                  <a:lnTo>
                    <a:pt x="216" y="1465"/>
                  </a:lnTo>
                  <a:lnTo>
                    <a:pt x="200" y="1474"/>
                  </a:lnTo>
                  <a:lnTo>
                    <a:pt x="186" y="1483"/>
                  </a:lnTo>
                  <a:lnTo>
                    <a:pt x="172" y="1491"/>
                  </a:lnTo>
                  <a:lnTo>
                    <a:pt x="158" y="1501"/>
                  </a:lnTo>
                  <a:lnTo>
                    <a:pt x="145" y="1511"/>
                  </a:lnTo>
                  <a:lnTo>
                    <a:pt x="133" y="1520"/>
                  </a:lnTo>
                  <a:lnTo>
                    <a:pt x="121" y="1531"/>
                  </a:lnTo>
                  <a:lnTo>
                    <a:pt x="109" y="1543"/>
                  </a:lnTo>
                  <a:lnTo>
                    <a:pt x="97" y="1555"/>
                  </a:lnTo>
                  <a:lnTo>
                    <a:pt x="75" y="1581"/>
                  </a:lnTo>
                  <a:lnTo>
                    <a:pt x="51" y="1610"/>
                  </a:lnTo>
                  <a:lnTo>
                    <a:pt x="26" y="1643"/>
                  </a:lnTo>
                  <a:lnTo>
                    <a:pt x="0" y="1679"/>
                  </a:lnTo>
                </a:path>
              </a:pathLst>
            </a:custGeom>
            <a:noFill/>
            <a:ln w="3175">
              <a:solidFill>
                <a:srgbClr val="72BB3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2990"/>
            <p:cNvSpPr>
              <a:spLocks/>
            </p:cNvSpPr>
            <p:nvPr/>
          </p:nvSpPr>
          <p:spPr bwMode="auto">
            <a:xfrm>
              <a:off x="6846177" y="3856324"/>
              <a:ext cx="43361" cy="133798"/>
            </a:xfrm>
            <a:custGeom>
              <a:avLst/>
              <a:gdLst>
                <a:gd name="T0" fmla="*/ 92 w 139"/>
                <a:gd name="T1" fmla="*/ 0 h 432"/>
                <a:gd name="T2" fmla="*/ 69 w 139"/>
                <a:gd name="T3" fmla="*/ 50 h 432"/>
                <a:gd name="T4" fmla="*/ 46 w 139"/>
                <a:gd name="T5" fmla="*/ 99 h 432"/>
                <a:gd name="T6" fmla="*/ 35 w 139"/>
                <a:gd name="T7" fmla="*/ 125 h 432"/>
                <a:gd name="T8" fmla="*/ 25 w 139"/>
                <a:gd name="T9" fmla="*/ 151 h 432"/>
                <a:gd name="T10" fmla="*/ 17 w 139"/>
                <a:gd name="T11" fmla="*/ 177 h 432"/>
                <a:gd name="T12" fmla="*/ 9 w 139"/>
                <a:gd name="T13" fmla="*/ 204 h 432"/>
                <a:gd name="T14" fmla="*/ 4 w 139"/>
                <a:gd name="T15" fmla="*/ 231 h 432"/>
                <a:gd name="T16" fmla="*/ 1 w 139"/>
                <a:gd name="T17" fmla="*/ 258 h 432"/>
                <a:gd name="T18" fmla="*/ 0 w 139"/>
                <a:gd name="T19" fmla="*/ 272 h 432"/>
                <a:gd name="T20" fmla="*/ 0 w 139"/>
                <a:gd name="T21" fmla="*/ 286 h 432"/>
                <a:gd name="T22" fmla="*/ 1 w 139"/>
                <a:gd name="T23" fmla="*/ 300 h 432"/>
                <a:gd name="T24" fmla="*/ 2 w 139"/>
                <a:gd name="T25" fmla="*/ 314 h 432"/>
                <a:gd name="T26" fmla="*/ 3 w 139"/>
                <a:gd name="T27" fmla="*/ 328 h 432"/>
                <a:gd name="T28" fmla="*/ 6 w 139"/>
                <a:gd name="T29" fmla="*/ 342 h 432"/>
                <a:gd name="T30" fmla="*/ 9 w 139"/>
                <a:gd name="T31" fmla="*/ 358 h 432"/>
                <a:gd name="T32" fmla="*/ 14 w 139"/>
                <a:gd name="T33" fmla="*/ 372 h 432"/>
                <a:gd name="T34" fmla="*/ 18 w 139"/>
                <a:gd name="T35" fmla="*/ 387 h 432"/>
                <a:gd name="T36" fmla="*/ 24 w 139"/>
                <a:gd name="T37" fmla="*/ 402 h 432"/>
                <a:gd name="T38" fmla="*/ 31 w 139"/>
                <a:gd name="T39" fmla="*/ 417 h 432"/>
                <a:gd name="T40" fmla="*/ 38 w 139"/>
                <a:gd name="T41" fmla="*/ 432 h 432"/>
                <a:gd name="T42" fmla="*/ 50 w 139"/>
                <a:gd name="T43" fmla="*/ 419 h 432"/>
                <a:gd name="T44" fmla="*/ 61 w 139"/>
                <a:gd name="T45" fmla="*/ 406 h 432"/>
                <a:gd name="T46" fmla="*/ 71 w 139"/>
                <a:gd name="T47" fmla="*/ 393 h 432"/>
                <a:gd name="T48" fmla="*/ 81 w 139"/>
                <a:gd name="T49" fmla="*/ 380 h 432"/>
                <a:gd name="T50" fmla="*/ 89 w 139"/>
                <a:gd name="T51" fmla="*/ 367 h 432"/>
                <a:gd name="T52" fmla="*/ 97 w 139"/>
                <a:gd name="T53" fmla="*/ 354 h 432"/>
                <a:gd name="T54" fmla="*/ 103 w 139"/>
                <a:gd name="T55" fmla="*/ 341 h 432"/>
                <a:gd name="T56" fmla="*/ 110 w 139"/>
                <a:gd name="T57" fmla="*/ 327 h 432"/>
                <a:gd name="T58" fmla="*/ 116 w 139"/>
                <a:gd name="T59" fmla="*/ 314 h 432"/>
                <a:gd name="T60" fmla="*/ 120 w 139"/>
                <a:gd name="T61" fmla="*/ 300 h 432"/>
                <a:gd name="T62" fmla="*/ 126 w 139"/>
                <a:gd name="T63" fmla="*/ 287 h 432"/>
                <a:gd name="T64" fmla="*/ 129 w 139"/>
                <a:gd name="T65" fmla="*/ 273 h 432"/>
                <a:gd name="T66" fmla="*/ 132 w 139"/>
                <a:gd name="T67" fmla="*/ 260 h 432"/>
                <a:gd name="T68" fmla="*/ 135 w 139"/>
                <a:gd name="T69" fmla="*/ 246 h 432"/>
                <a:gd name="T70" fmla="*/ 137 w 139"/>
                <a:gd name="T71" fmla="*/ 233 h 432"/>
                <a:gd name="T72" fmla="*/ 138 w 139"/>
                <a:gd name="T73" fmla="*/ 219 h 432"/>
                <a:gd name="T74" fmla="*/ 139 w 139"/>
                <a:gd name="T75" fmla="*/ 192 h 432"/>
                <a:gd name="T76" fmla="*/ 138 w 139"/>
                <a:gd name="T77" fmla="*/ 164 h 432"/>
                <a:gd name="T78" fmla="*/ 136 w 139"/>
                <a:gd name="T79" fmla="*/ 137 h 432"/>
                <a:gd name="T80" fmla="*/ 130 w 139"/>
                <a:gd name="T81" fmla="*/ 109 h 432"/>
                <a:gd name="T82" fmla="*/ 124 w 139"/>
                <a:gd name="T83" fmla="*/ 82 h 432"/>
                <a:gd name="T84" fmla="*/ 115 w 139"/>
                <a:gd name="T85" fmla="*/ 55 h 432"/>
                <a:gd name="T86" fmla="*/ 104 w 139"/>
                <a:gd name="T87" fmla="*/ 27 h 432"/>
                <a:gd name="T88" fmla="*/ 92 w 139"/>
                <a:gd name="T8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" h="432">
                  <a:moveTo>
                    <a:pt x="92" y="0"/>
                  </a:moveTo>
                  <a:lnTo>
                    <a:pt x="69" y="50"/>
                  </a:lnTo>
                  <a:lnTo>
                    <a:pt x="46" y="99"/>
                  </a:lnTo>
                  <a:lnTo>
                    <a:pt x="35" y="125"/>
                  </a:lnTo>
                  <a:lnTo>
                    <a:pt x="25" y="151"/>
                  </a:lnTo>
                  <a:lnTo>
                    <a:pt x="17" y="177"/>
                  </a:lnTo>
                  <a:lnTo>
                    <a:pt x="9" y="204"/>
                  </a:lnTo>
                  <a:lnTo>
                    <a:pt x="4" y="231"/>
                  </a:lnTo>
                  <a:lnTo>
                    <a:pt x="1" y="258"/>
                  </a:lnTo>
                  <a:lnTo>
                    <a:pt x="0" y="272"/>
                  </a:lnTo>
                  <a:lnTo>
                    <a:pt x="0" y="286"/>
                  </a:lnTo>
                  <a:lnTo>
                    <a:pt x="1" y="300"/>
                  </a:lnTo>
                  <a:lnTo>
                    <a:pt x="2" y="314"/>
                  </a:lnTo>
                  <a:lnTo>
                    <a:pt x="3" y="328"/>
                  </a:lnTo>
                  <a:lnTo>
                    <a:pt x="6" y="342"/>
                  </a:lnTo>
                  <a:lnTo>
                    <a:pt x="9" y="358"/>
                  </a:lnTo>
                  <a:lnTo>
                    <a:pt x="14" y="372"/>
                  </a:lnTo>
                  <a:lnTo>
                    <a:pt x="18" y="387"/>
                  </a:lnTo>
                  <a:lnTo>
                    <a:pt x="24" y="402"/>
                  </a:lnTo>
                  <a:lnTo>
                    <a:pt x="31" y="417"/>
                  </a:lnTo>
                  <a:lnTo>
                    <a:pt x="38" y="432"/>
                  </a:lnTo>
                  <a:lnTo>
                    <a:pt x="50" y="419"/>
                  </a:lnTo>
                  <a:lnTo>
                    <a:pt x="61" y="406"/>
                  </a:lnTo>
                  <a:lnTo>
                    <a:pt x="71" y="393"/>
                  </a:lnTo>
                  <a:lnTo>
                    <a:pt x="81" y="380"/>
                  </a:lnTo>
                  <a:lnTo>
                    <a:pt x="89" y="367"/>
                  </a:lnTo>
                  <a:lnTo>
                    <a:pt x="97" y="354"/>
                  </a:lnTo>
                  <a:lnTo>
                    <a:pt x="103" y="341"/>
                  </a:lnTo>
                  <a:lnTo>
                    <a:pt x="110" y="327"/>
                  </a:lnTo>
                  <a:lnTo>
                    <a:pt x="116" y="314"/>
                  </a:lnTo>
                  <a:lnTo>
                    <a:pt x="120" y="300"/>
                  </a:lnTo>
                  <a:lnTo>
                    <a:pt x="126" y="287"/>
                  </a:lnTo>
                  <a:lnTo>
                    <a:pt x="129" y="273"/>
                  </a:lnTo>
                  <a:lnTo>
                    <a:pt x="132" y="260"/>
                  </a:lnTo>
                  <a:lnTo>
                    <a:pt x="135" y="246"/>
                  </a:lnTo>
                  <a:lnTo>
                    <a:pt x="137" y="233"/>
                  </a:lnTo>
                  <a:lnTo>
                    <a:pt x="138" y="219"/>
                  </a:lnTo>
                  <a:lnTo>
                    <a:pt x="139" y="192"/>
                  </a:lnTo>
                  <a:lnTo>
                    <a:pt x="138" y="164"/>
                  </a:lnTo>
                  <a:lnTo>
                    <a:pt x="136" y="137"/>
                  </a:lnTo>
                  <a:lnTo>
                    <a:pt x="130" y="109"/>
                  </a:lnTo>
                  <a:lnTo>
                    <a:pt x="124" y="82"/>
                  </a:lnTo>
                  <a:lnTo>
                    <a:pt x="115" y="55"/>
                  </a:lnTo>
                  <a:lnTo>
                    <a:pt x="104" y="27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2991"/>
            <p:cNvSpPr>
              <a:spLocks/>
            </p:cNvSpPr>
            <p:nvPr/>
          </p:nvSpPr>
          <p:spPr bwMode="auto">
            <a:xfrm>
              <a:off x="6863521" y="3980211"/>
              <a:ext cx="116454" cy="45838"/>
            </a:xfrm>
            <a:custGeom>
              <a:avLst/>
              <a:gdLst>
                <a:gd name="T0" fmla="*/ 376 w 376"/>
                <a:gd name="T1" fmla="*/ 131 h 148"/>
                <a:gd name="T2" fmla="*/ 336 w 376"/>
                <a:gd name="T3" fmla="*/ 102 h 148"/>
                <a:gd name="T4" fmla="*/ 295 w 376"/>
                <a:gd name="T5" fmla="*/ 74 h 148"/>
                <a:gd name="T6" fmla="*/ 273 w 376"/>
                <a:gd name="T7" fmla="*/ 60 h 148"/>
                <a:gd name="T8" fmla="*/ 251 w 376"/>
                <a:gd name="T9" fmla="*/ 47 h 148"/>
                <a:gd name="T10" fmla="*/ 230 w 376"/>
                <a:gd name="T11" fmla="*/ 35 h 148"/>
                <a:gd name="T12" fmla="*/ 207 w 376"/>
                <a:gd name="T13" fmla="*/ 26 h 148"/>
                <a:gd name="T14" fmla="*/ 184 w 376"/>
                <a:gd name="T15" fmla="*/ 16 h 148"/>
                <a:gd name="T16" fmla="*/ 161 w 376"/>
                <a:gd name="T17" fmla="*/ 8 h 148"/>
                <a:gd name="T18" fmla="*/ 149 w 376"/>
                <a:gd name="T19" fmla="*/ 6 h 148"/>
                <a:gd name="T20" fmla="*/ 136 w 376"/>
                <a:gd name="T21" fmla="*/ 4 h 148"/>
                <a:gd name="T22" fmla="*/ 124 w 376"/>
                <a:gd name="T23" fmla="*/ 2 h 148"/>
                <a:gd name="T24" fmla="*/ 111 w 376"/>
                <a:gd name="T25" fmla="*/ 1 h 148"/>
                <a:gd name="T26" fmla="*/ 98 w 376"/>
                <a:gd name="T27" fmla="*/ 0 h 148"/>
                <a:gd name="T28" fmla="*/ 84 w 376"/>
                <a:gd name="T29" fmla="*/ 0 h 148"/>
                <a:gd name="T30" fmla="*/ 71 w 376"/>
                <a:gd name="T31" fmla="*/ 1 h 148"/>
                <a:gd name="T32" fmla="*/ 57 w 376"/>
                <a:gd name="T33" fmla="*/ 2 h 148"/>
                <a:gd name="T34" fmla="*/ 43 w 376"/>
                <a:gd name="T35" fmla="*/ 4 h 148"/>
                <a:gd name="T36" fmla="*/ 29 w 376"/>
                <a:gd name="T37" fmla="*/ 7 h 148"/>
                <a:gd name="T38" fmla="*/ 15 w 376"/>
                <a:gd name="T39" fmla="*/ 11 h 148"/>
                <a:gd name="T40" fmla="*/ 0 w 376"/>
                <a:gd name="T41" fmla="*/ 15 h 148"/>
                <a:gd name="T42" fmla="*/ 9 w 376"/>
                <a:gd name="T43" fmla="*/ 28 h 148"/>
                <a:gd name="T44" fmla="*/ 19 w 376"/>
                <a:gd name="T45" fmla="*/ 39 h 148"/>
                <a:gd name="T46" fmla="*/ 29 w 376"/>
                <a:gd name="T47" fmla="*/ 49 h 148"/>
                <a:gd name="T48" fmla="*/ 40 w 376"/>
                <a:gd name="T49" fmla="*/ 60 h 148"/>
                <a:gd name="T50" fmla="*/ 49 w 376"/>
                <a:gd name="T51" fmla="*/ 70 h 148"/>
                <a:gd name="T52" fmla="*/ 60 w 376"/>
                <a:gd name="T53" fmla="*/ 79 h 148"/>
                <a:gd name="T54" fmla="*/ 71 w 376"/>
                <a:gd name="T55" fmla="*/ 87 h 148"/>
                <a:gd name="T56" fmla="*/ 82 w 376"/>
                <a:gd name="T57" fmla="*/ 95 h 148"/>
                <a:gd name="T58" fmla="*/ 93 w 376"/>
                <a:gd name="T59" fmla="*/ 102 h 148"/>
                <a:gd name="T60" fmla="*/ 103 w 376"/>
                <a:gd name="T61" fmla="*/ 109 h 148"/>
                <a:gd name="T62" fmla="*/ 115 w 376"/>
                <a:gd name="T63" fmla="*/ 115 h 148"/>
                <a:gd name="T64" fmla="*/ 126 w 376"/>
                <a:gd name="T65" fmla="*/ 121 h 148"/>
                <a:gd name="T66" fmla="*/ 150 w 376"/>
                <a:gd name="T67" fmla="*/ 130 h 148"/>
                <a:gd name="T68" fmla="*/ 174 w 376"/>
                <a:gd name="T69" fmla="*/ 137 h 148"/>
                <a:gd name="T70" fmla="*/ 197 w 376"/>
                <a:gd name="T71" fmla="*/ 142 h 148"/>
                <a:gd name="T72" fmla="*/ 222 w 376"/>
                <a:gd name="T73" fmla="*/ 146 h 148"/>
                <a:gd name="T74" fmla="*/ 247 w 376"/>
                <a:gd name="T75" fmla="*/ 148 h 148"/>
                <a:gd name="T76" fmla="*/ 273 w 376"/>
                <a:gd name="T77" fmla="*/ 148 h 148"/>
                <a:gd name="T78" fmla="*/ 298 w 376"/>
                <a:gd name="T79" fmla="*/ 146 h 148"/>
                <a:gd name="T80" fmla="*/ 324 w 376"/>
                <a:gd name="T81" fmla="*/ 142 h 148"/>
                <a:gd name="T82" fmla="*/ 350 w 376"/>
                <a:gd name="T83" fmla="*/ 138 h 148"/>
                <a:gd name="T84" fmla="*/ 376 w 376"/>
                <a:gd name="T85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" h="148">
                  <a:moveTo>
                    <a:pt x="376" y="131"/>
                  </a:moveTo>
                  <a:lnTo>
                    <a:pt x="336" y="102"/>
                  </a:lnTo>
                  <a:lnTo>
                    <a:pt x="295" y="74"/>
                  </a:lnTo>
                  <a:lnTo>
                    <a:pt x="273" y="60"/>
                  </a:lnTo>
                  <a:lnTo>
                    <a:pt x="251" y="47"/>
                  </a:lnTo>
                  <a:lnTo>
                    <a:pt x="230" y="35"/>
                  </a:lnTo>
                  <a:lnTo>
                    <a:pt x="207" y="26"/>
                  </a:lnTo>
                  <a:lnTo>
                    <a:pt x="184" y="16"/>
                  </a:lnTo>
                  <a:lnTo>
                    <a:pt x="161" y="8"/>
                  </a:lnTo>
                  <a:lnTo>
                    <a:pt x="149" y="6"/>
                  </a:lnTo>
                  <a:lnTo>
                    <a:pt x="136" y="4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1" y="1"/>
                  </a:lnTo>
                  <a:lnTo>
                    <a:pt x="57" y="2"/>
                  </a:lnTo>
                  <a:lnTo>
                    <a:pt x="43" y="4"/>
                  </a:lnTo>
                  <a:lnTo>
                    <a:pt x="29" y="7"/>
                  </a:lnTo>
                  <a:lnTo>
                    <a:pt x="15" y="11"/>
                  </a:lnTo>
                  <a:lnTo>
                    <a:pt x="0" y="15"/>
                  </a:lnTo>
                  <a:lnTo>
                    <a:pt x="9" y="28"/>
                  </a:lnTo>
                  <a:lnTo>
                    <a:pt x="19" y="39"/>
                  </a:lnTo>
                  <a:lnTo>
                    <a:pt x="29" y="49"/>
                  </a:lnTo>
                  <a:lnTo>
                    <a:pt x="40" y="60"/>
                  </a:lnTo>
                  <a:lnTo>
                    <a:pt x="49" y="70"/>
                  </a:lnTo>
                  <a:lnTo>
                    <a:pt x="60" y="79"/>
                  </a:lnTo>
                  <a:lnTo>
                    <a:pt x="71" y="87"/>
                  </a:lnTo>
                  <a:lnTo>
                    <a:pt x="82" y="95"/>
                  </a:lnTo>
                  <a:lnTo>
                    <a:pt x="93" y="102"/>
                  </a:lnTo>
                  <a:lnTo>
                    <a:pt x="103" y="109"/>
                  </a:lnTo>
                  <a:lnTo>
                    <a:pt x="115" y="115"/>
                  </a:lnTo>
                  <a:lnTo>
                    <a:pt x="126" y="121"/>
                  </a:lnTo>
                  <a:lnTo>
                    <a:pt x="150" y="130"/>
                  </a:lnTo>
                  <a:lnTo>
                    <a:pt x="174" y="137"/>
                  </a:lnTo>
                  <a:lnTo>
                    <a:pt x="197" y="142"/>
                  </a:lnTo>
                  <a:lnTo>
                    <a:pt x="222" y="146"/>
                  </a:lnTo>
                  <a:lnTo>
                    <a:pt x="247" y="148"/>
                  </a:lnTo>
                  <a:lnTo>
                    <a:pt x="273" y="148"/>
                  </a:lnTo>
                  <a:lnTo>
                    <a:pt x="298" y="146"/>
                  </a:lnTo>
                  <a:lnTo>
                    <a:pt x="324" y="142"/>
                  </a:lnTo>
                  <a:lnTo>
                    <a:pt x="350" y="138"/>
                  </a:lnTo>
                  <a:lnTo>
                    <a:pt x="376" y="131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2992"/>
            <p:cNvSpPr>
              <a:spLocks/>
            </p:cNvSpPr>
            <p:nvPr/>
          </p:nvSpPr>
          <p:spPr bwMode="auto">
            <a:xfrm>
              <a:off x="6949003" y="3936851"/>
              <a:ext cx="120171" cy="44599"/>
            </a:xfrm>
            <a:custGeom>
              <a:avLst/>
              <a:gdLst>
                <a:gd name="T0" fmla="*/ 388 w 388"/>
                <a:gd name="T1" fmla="*/ 103 h 142"/>
                <a:gd name="T2" fmla="*/ 346 w 388"/>
                <a:gd name="T3" fmla="*/ 76 h 142"/>
                <a:gd name="T4" fmla="*/ 301 w 388"/>
                <a:gd name="T5" fmla="*/ 50 h 142"/>
                <a:gd name="T6" fmla="*/ 280 w 388"/>
                <a:gd name="T7" fmla="*/ 38 h 142"/>
                <a:gd name="T8" fmla="*/ 256 w 388"/>
                <a:gd name="T9" fmla="*/ 27 h 142"/>
                <a:gd name="T10" fmla="*/ 233 w 388"/>
                <a:gd name="T11" fmla="*/ 18 h 142"/>
                <a:gd name="T12" fmla="*/ 210 w 388"/>
                <a:gd name="T13" fmla="*/ 10 h 142"/>
                <a:gd name="T14" fmla="*/ 198 w 388"/>
                <a:gd name="T15" fmla="*/ 7 h 142"/>
                <a:gd name="T16" fmla="*/ 186 w 388"/>
                <a:gd name="T17" fmla="*/ 5 h 142"/>
                <a:gd name="T18" fmla="*/ 173 w 388"/>
                <a:gd name="T19" fmla="*/ 3 h 142"/>
                <a:gd name="T20" fmla="*/ 161 w 388"/>
                <a:gd name="T21" fmla="*/ 1 h 142"/>
                <a:gd name="T22" fmla="*/ 148 w 388"/>
                <a:gd name="T23" fmla="*/ 0 h 142"/>
                <a:gd name="T24" fmla="*/ 135 w 388"/>
                <a:gd name="T25" fmla="*/ 0 h 142"/>
                <a:gd name="T26" fmla="*/ 123 w 388"/>
                <a:gd name="T27" fmla="*/ 0 h 142"/>
                <a:gd name="T28" fmla="*/ 109 w 388"/>
                <a:gd name="T29" fmla="*/ 1 h 142"/>
                <a:gd name="T30" fmla="*/ 96 w 388"/>
                <a:gd name="T31" fmla="*/ 4 h 142"/>
                <a:gd name="T32" fmla="*/ 83 w 388"/>
                <a:gd name="T33" fmla="*/ 6 h 142"/>
                <a:gd name="T34" fmla="*/ 69 w 388"/>
                <a:gd name="T35" fmla="*/ 9 h 142"/>
                <a:gd name="T36" fmla="*/ 56 w 388"/>
                <a:gd name="T37" fmla="*/ 13 h 142"/>
                <a:gd name="T38" fmla="*/ 42 w 388"/>
                <a:gd name="T39" fmla="*/ 19 h 142"/>
                <a:gd name="T40" fmla="*/ 28 w 388"/>
                <a:gd name="T41" fmla="*/ 25 h 142"/>
                <a:gd name="T42" fmla="*/ 14 w 388"/>
                <a:gd name="T43" fmla="*/ 32 h 142"/>
                <a:gd name="T44" fmla="*/ 0 w 388"/>
                <a:gd name="T45" fmla="*/ 40 h 142"/>
                <a:gd name="T46" fmla="*/ 11 w 388"/>
                <a:gd name="T47" fmla="*/ 52 h 142"/>
                <a:gd name="T48" fmla="*/ 22 w 388"/>
                <a:gd name="T49" fmla="*/ 63 h 142"/>
                <a:gd name="T50" fmla="*/ 32 w 388"/>
                <a:gd name="T51" fmla="*/ 73 h 142"/>
                <a:gd name="T52" fmla="*/ 44 w 388"/>
                <a:gd name="T53" fmla="*/ 82 h 142"/>
                <a:gd name="T54" fmla="*/ 55 w 388"/>
                <a:gd name="T55" fmla="*/ 90 h 142"/>
                <a:gd name="T56" fmla="*/ 67 w 388"/>
                <a:gd name="T57" fmla="*/ 99 h 142"/>
                <a:gd name="T58" fmla="*/ 79 w 388"/>
                <a:gd name="T59" fmla="*/ 105 h 142"/>
                <a:gd name="T60" fmla="*/ 91 w 388"/>
                <a:gd name="T61" fmla="*/ 112 h 142"/>
                <a:gd name="T62" fmla="*/ 103 w 388"/>
                <a:gd name="T63" fmla="*/ 118 h 142"/>
                <a:gd name="T64" fmla="*/ 114 w 388"/>
                <a:gd name="T65" fmla="*/ 122 h 142"/>
                <a:gd name="T66" fmla="*/ 126 w 388"/>
                <a:gd name="T67" fmla="*/ 127 h 142"/>
                <a:gd name="T68" fmla="*/ 138 w 388"/>
                <a:gd name="T69" fmla="*/ 131 h 142"/>
                <a:gd name="T70" fmla="*/ 150 w 388"/>
                <a:gd name="T71" fmla="*/ 134 h 142"/>
                <a:gd name="T72" fmla="*/ 163 w 388"/>
                <a:gd name="T73" fmla="*/ 136 h 142"/>
                <a:gd name="T74" fmla="*/ 175 w 388"/>
                <a:gd name="T75" fmla="*/ 139 h 142"/>
                <a:gd name="T76" fmla="*/ 187 w 388"/>
                <a:gd name="T77" fmla="*/ 141 h 142"/>
                <a:gd name="T78" fmla="*/ 213 w 388"/>
                <a:gd name="T79" fmla="*/ 142 h 142"/>
                <a:gd name="T80" fmla="*/ 238 w 388"/>
                <a:gd name="T81" fmla="*/ 141 h 142"/>
                <a:gd name="T82" fmla="*/ 262 w 388"/>
                <a:gd name="T83" fmla="*/ 139 h 142"/>
                <a:gd name="T84" fmla="*/ 287 w 388"/>
                <a:gd name="T85" fmla="*/ 134 h 142"/>
                <a:gd name="T86" fmla="*/ 313 w 388"/>
                <a:gd name="T87" fmla="*/ 129 h 142"/>
                <a:gd name="T88" fmla="*/ 338 w 388"/>
                <a:gd name="T89" fmla="*/ 121 h 142"/>
                <a:gd name="T90" fmla="*/ 363 w 388"/>
                <a:gd name="T91" fmla="*/ 113 h 142"/>
                <a:gd name="T92" fmla="*/ 388 w 388"/>
                <a:gd name="T93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8" h="142">
                  <a:moveTo>
                    <a:pt x="388" y="103"/>
                  </a:moveTo>
                  <a:lnTo>
                    <a:pt x="346" y="76"/>
                  </a:lnTo>
                  <a:lnTo>
                    <a:pt x="301" y="50"/>
                  </a:lnTo>
                  <a:lnTo>
                    <a:pt x="280" y="38"/>
                  </a:lnTo>
                  <a:lnTo>
                    <a:pt x="256" y="27"/>
                  </a:lnTo>
                  <a:lnTo>
                    <a:pt x="233" y="18"/>
                  </a:lnTo>
                  <a:lnTo>
                    <a:pt x="210" y="10"/>
                  </a:lnTo>
                  <a:lnTo>
                    <a:pt x="198" y="7"/>
                  </a:lnTo>
                  <a:lnTo>
                    <a:pt x="186" y="5"/>
                  </a:lnTo>
                  <a:lnTo>
                    <a:pt x="173" y="3"/>
                  </a:lnTo>
                  <a:lnTo>
                    <a:pt x="161" y="1"/>
                  </a:lnTo>
                  <a:lnTo>
                    <a:pt x="148" y="0"/>
                  </a:lnTo>
                  <a:lnTo>
                    <a:pt x="135" y="0"/>
                  </a:lnTo>
                  <a:lnTo>
                    <a:pt x="123" y="0"/>
                  </a:lnTo>
                  <a:lnTo>
                    <a:pt x="109" y="1"/>
                  </a:lnTo>
                  <a:lnTo>
                    <a:pt x="96" y="4"/>
                  </a:lnTo>
                  <a:lnTo>
                    <a:pt x="83" y="6"/>
                  </a:lnTo>
                  <a:lnTo>
                    <a:pt x="69" y="9"/>
                  </a:lnTo>
                  <a:lnTo>
                    <a:pt x="56" y="13"/>
                  </a:lnTo>
                  <a:lnTo>
                    <a:pt x="42" y="19"/>
                  </a:lnTo>
                  <a:lnTo>
                    <a:pt x="28" y="25"/>
                  </a:lnTo>
                  <a:lnTo>
                    <a:pt x="14" y="32"/>
                  </a:lnTo>
                  <a:lnTo>
                    <a:pt x="0" y="40"/>
                  </a:lnTo>
                  <a:lnTo>
                    <a:pt x="11" y="52"/>
                  </a:lnTo>
                  <a:lnTo>
                    <a:pt x="22" y="63"/>
                  </a:lnTo>
                  <a:lnTo>
                    <a:pt x="32" y="73"/>
                  </a:lnTo>
                  <a:lnTo>
                    <a:pt x="44" y="82"/>
                  </a:lnTo>
                  <a:lnTo>
                    <a:pt x="55" y="90"/>
                  </a:lnTo>
                  <a:lnTo>
                    <a:pt x="67" y="99"/>
                  </a:lnTo>
                  <a:lnTo>
                    <a:pt x="79" y="105"/>
                  </a:lnTo>
                  <a:lnTo>
                    <a:pt x="91" y="112"/>
                  </a:lnTo>
                  <a:lnTo>
                    <a:pt x="103" y="118"/>
                  </a:lnTo>
                  <a:lnTo>
                    <a:pt x="114" y="122"/>
                  </a:lnTo>
                  <a:lnTo>
                    <a:pt x="126" y="127"/>
                  </a:lnTo>
                  <a:lnTo>
                    <a:pt x="138" y="131"/>
                  </a:lnTo>
                  <a:lnTo>
                    <a:pt x="150" y="134"/>
                  </a:lnTo>
                  <a:lnTo>
                    <a:pt x="163" y="136"/>
                  </a:lnTo>
                  <a:lnTo>
                    <a:pt x="175" y="139"/>
                  </a:lnTo>
                  <a:lnTo>
                    <a:pt x="187" y="141"/>
                  </a:lnTo>
                  <a:lnTo>
                    <a:pt x="213" y="142"/>
                  </a:lnTo>
                  <a:lnTo>
                    <a:pt x="238" y="141"/>
                  </a:lnTo>
                  <a:lnTo>
                    <a:pt x="262" y="139"/>
                  </a:lnTo>
                  <a:lnTo>
                    <a:pt x="287" y="134"/>
                  </a:lnTo>
                  <a:lnTo>
                    <a:pt x="313" y="129"/>
                  </a:lnTo>
                  <a:lnTo>
                    <a:pt x="338" y="121"/>
                  </a:lnTo>
                  <a:lnTo>
                    <a:pt x="363" y="113"/>
                  </a:lnTo>
                  <a:lnTo>
                    <a:pt x="388" y="103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2993"/>
            <p:cNvSpPr>
              <a:spLocks/>
            </p:cNvSpPr>
            <p:nvPr/>
          </p:nvSpPr>
          <p:spPr bwMode="auto">
            <a:xfrm>
              <a:off x="6919270" y="3834024"/>
              <a:ext cx="40883" cy="121410"/>
            </a:xfrm>
            <a:custGeom>
              <a:avLst/>
              <a:gdLst>
                <a:gd name="T0" fmla="*/ 78 w 134"/>
                <a:gd name="T1" fmla="*/ 0 h 393"/>
                <a:gd name="T2" fmla="*/ 96 w 134"/>
                <a:gd name="T3" fmla="*/ 46 h 393"/>
                <a:gd name="T4" fmla="*/ 112 w 134"/>
                <a:gd name="T5" fmla="*/ 95 h 393"/>
                <a:gd name="T6" fmla="*/ 120 w 134"/>
                <a:gd name="T7" fmla="*/ 119 h 393"/>
                <a:gd name="T8" fmla="*/ 125 w 134"/>
                <a:gd name="T9" fmla="*/ 143 h 393"/>
                <a:gd name="T10" fmla="*/ 130 w 134"/>
                <a:gd name="T11" fmla="*/ 167 h 393"/>
                <a:gd name="T12" fmla="*/ 133 w 134"/>
                <a:gd name="T13" fmla="*/ 192 h 393"/>
                <a:gd name="T14" fmla="*/ 134 w 134"/>
                <a:gd name="T15" fmla="*/ 205 h 393"/>
                <a:gd name="T16" fmla="*/ 134 w 134"/>
                <a:gd name="T17" fmla="*/ 217 h 393"/>
                <a:gd name="T18" fmla="*/ 134 w 134"/>
                <a:gd name="T19" fmla="*/ 230 h 393"/>
                <a:gd name="T20" fmla="*/ 133 w 134"/>
                <a:gd name="T21" fmla="*/ 242 h 393"/>
                <a:gd name="T22" fmla="*/ 130 w 134"/>
                <a:gd name="T23" fmla="*/ 255 h 393"/>
                <a:gd name="T24" fmla="*/ 128 w 134"/>
                <a:gd name="T25" fmla="*/ 268 h 393"/>
                <a:gd name="T26" fmla="*/ 126 w 134"/>
                <a:gd name="T27" fmla="*/ 279 h 393"/>
                <a:gd name="T28" fmla="*/ 122 w 134"/>
                <a:gd name="T29" fmla="*/ 292 h 393"/>
                <a:gd name="T30" fmla="*/ 118 w 134"/>
                <a:gd name="T31" fmla="*/ 304 h 393"/>
                <a:gd name="T32" fmla="*/ 112 w 134"/>
                <a:gd name="T33" fmla="*/ 317 h 393"/>
                <a:gd name="T34" fmla="*/ 107 w 134"/>
                <a:gd name="T35" fmla="*/ 330 h 393"/>
                <a:gd name="T36" fmla="*/ 99 w 134"/>
                <a:gd name="T37" fmla="*/ 342 h 393"/>
                <a:gd name="T38" fmla="*/ 92 w 134"/>
                <a:gd name="T39" fmla="*/ 355 h 393"/>
                <a:gd name="T40" fmla="*/ 83 w 134"/>
                <a:gd name="T41" fmla="*/ 367 h 393"/>
                <a:gd name="T42" fmla="*/ 73 w 134"/>
                <a:gd name="T43" fmla="*/ 380 h 393"/>
                <a:gd name="T44" fmla="*/ 62 w 134"/>
                <a:gd name="T45" fmla="*/ 393 h 393"/>
                <a:gd name="T46" fmla="*/ 53 w 134"/>
                <a:gd name="T47" fmla="*/ 380 h 393"/>
                <a:gd name="T48" fmla="*/ 45 w 134"/>
                <a:gd name="T49" fmla="*/ 367 h 393"/>
                <a:gd name="T50" fmla="*/ 38 w 134"/>
                <a:gd name="T51" fmla="*/ 354 h 393"/>
                <a:gd name="T52" fmla="*/ 30 w 134"/>
                <a:gd name="T53" fmla="*/ 341 h 393"/>
                <a:gd name="T54" fmla="*/ 24 w 134"/>
                <a:gd name="T55" fmla="*/ 328 h 393"/>
                <a:gd name="T56" fmla="*/ 18 w 134"/>
                <a:gd name="T57" fmla="*/ 315 h 393"/>
                <a:gd name="T58" fmla="*/ 14 w 134"/>
                <a:gd name="T59" fmla="*/ 302 h 393"/>
                <a:gd name="T60" fmla="*/ 10 w 134"/>
                <a:gd name="T61" fmla="*/ 289 h 393"/>
                <a:gd name="T62" fmla="*/ 6 w 134"/>
                <a:gd name="T63" fmla="*/ 276 h 393"/>
                <a:gd name="T64" fmla="*/ 4 w 134"/>
                <a:gd name="T65" fmla="*/ 264 h 393"/>
                <a:gd name="T66" fmla="*/ 2 w 134"/>
                <a:gd name="T67" fmla="*/ 251 h 393"/>
                <a:gd name="T68" fmla="*/ 1 w 134"/>
                <a:gd name="T69" fmla="*/ 238 h 393"/>
                <a:gd name="T70" fmla="*/ 0 w 134"/>
                <a:gd name="T71" fmla="*/ 227 h 393"/>
                <a:gd name="T72" fmla="*/ 0 w 134"/>
                <a:gd name="T73" fmla="*/ 214 h 393"/>
                <a:gd name="T74" fmla="*/ 1 w 134"/>
                <a:gd name="T75" fmla="*/ 201 h 393"/>
                <a:gd name="T76" fmla="*/ 1 w 134"/>
                <a:gd name="T77" fmla="*/ 189 h 393"/>
                <a:gd name="T78" fmla="*/ 5 w 134"/>
                <a:gd name="T79" fmla="*/ 164 h 393"/>
                <a:gd name="T80" fmla="*/ 11 w 134"/>
                <a:gd name="T81" fmla="*/ 139 h 393"/>
                <a:gd name="T82" fmla="*/ 18 w 134"/>
                <a:gd name="T83" fmla="*/ 115 h 393"/>
                <a:gd name="T84" fmla="*/ 27 w 134"/>
                <a:gd name="T85" fmla="*/ 92 h 393"/>
                <a:gd name="T86" fmla="*/ 38 w 134"/>
                <a:gd name="T87" fmla="*/ 68 h 393"/>
                <a:gd name="T88" fmla="*/ 49 w 134"/>
                <a:gd name="T89" fmla="*/ 45 h 393"/>
                <a:gd name="T90" fmla="*/ 64 w 134"/>
                <a:gd name="T91" fmla="*/ 21 h 393"/>
                <a:gd name="T92" fmla="*/ 78 w 134"/>
                <a:gd name="T93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393">
                  <a:moveTo>
                    <a:pt x="78" y="0"/>
                  </a:moveTo>
                  <a:lnTo>
                    <a:pt x="96" y="46"/>
                  </a:lnTo>
                  <a:lnTo>
                    <a:pt x="112" y="95"/>
                  </a:lnTo>
                  <a:lnTo>
                    <a:pt x="120" y="119"/>
                  </a:lnTo>
                  <a:lnTo>
                    <a:pt x="125" y="143"/>
                  </a:lnTo>
                  <a:lnTo>
                    <a:pt x="130" y="167"/>
                  </a:lnTo>
                  <a:lnTo>
                    <a:pt x="133" y="192"/>
                  </a:lnTo>
                  <a:lnTo>
                    <a:pt x="134" y="205"/>
                  </a:lnTo>
                  <a:lnTo>
                    <a:pt x="134" y="217"/>
                  </a:lnTo>
                  <a:lnTo>
                    <a:pt x="134" y="230"/>
                  </a:lnTo>
                  <a:lnTo>
                    <a:pt x="133" y="242"/>
                  </a:lnTo>
                  <a:lnTo>
                    <a:pt x="130" y="255"/>
                  </a:lnTo>
                  <a:lnTo>
                    <a:pt x="128" y="268"/>
                  </a:lnTo>
                  <a:lnTo>
                    <a:pt x="126" y="279"/>
                  </a:lnTo>
                  <a:lnTo>
                    <a:pt x="122" y="292"/>
                  </a:lnTo>
                  <a:lnTo>
                    <a:pt x="118" y="304"/>
                  </a:lnTo>
                  <a:lnTo>
                    <a:pt x="112" y="317"/>
                  </a:lnTo>
                  <a:lnTo>
                    <a:pt x="107" y="330"/>
                  </a:lnTo>
                  <a:lnTo>
                    <a:pt x="99" y="342"/>
                  </a:lnTo>
                  <a:lnTo>
                    <a:pt x="92" y="355"/>
                  </a:lnTo>
                  <a:lnTo>
                    <a:pt x="83" y="367"/>
                  </a:lnTo>
                  <a:lnTo>
                    <a:pt x="73" y="380"/>
                  </a:lnTo>
                  <a:lnTo>
                    <a:pt x="62" y="393"/>
                  </a:lnTo>
                  <a:lnTo>
                    <a:pt x="53" y="380"/>
                  </a:lnTo>
                  <a:lnTo>
                    <a:pt x="45" y="367"/>
                  </a:lnTo>
                  <a:lnTo>
                    <a:pt x="38" y="354"/>
                  </a:lnTo>
                  <a:lnTo>
                    <a:pt x="30" y="341"/>
                  </a:lnTo>
                  <a:lnTo>
                    <a:pt x="24" y="328"/>
                  </a:lnTo>
                  <a:lnTo>
                    <a:pt x="18" y="315"/>
                  </a:lnTo>
                  <a:lnTo>
                    <a:pt x="14" y="302"/>
                  </a:lnTo>
                  <a:lnTo>
                    <a:pt x="10" y="289"/>
                  </a:lnTo>
                  <a:lnTo>
                    <a:pt x="6" y="276"/>
                  </a:lnTo>
                  <a:lnTo>
                    <a:pt x="4" y="264"/>
                  </a:lnTo>
                  <a:lnTo>
                    <a:pt x="2" y="251"/>
                  </a:lnTo>
                  <a:lnTo>
                    <a:pt x="1" y="238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1" y="201"/>
                  </a:lnTo>
                  <a:lnTo>
                    <a:pt x="1" y="189"/>
                  </a:lnTo>
                  <a:lnTo>
                    <a:pt x="5" y="164"/>
                  </a:lnTo>
                  <a:lnTo>
                    <a:pt x="11" y="139"/>
                  </a:lnTo>
                  <a:lnTo>
                    <a:pt x="18" y="115"/>
                  </a:lnTo>
                  <a:lnTo>
                    <a:pt x="27" y="92"/>
                  </a:lnTo>
                  <a:lnTo>
                    <a:pt x="38" y="68"/>
                  </a:lnTo>
                  <a:lnTo>
                    <a:pt x="49" y="45"/>
                  </a:lnTo>
                  <a:lnTo>
                    <a:pt x="64" y="2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2994"/>
            <p:cNvSpPr>
              <a:spLocks/>
            </p:cNvSpPr>
            <p:nvPr/>
          </p:nvSpPr>
          <p:spPr bwMode="auto">
            <a:xfrm>
              <a:off x="7017141" y="3869952"/>
              <a:ext cx="109021" cy="42122"/>
            </a:xfrm>
            <a:custGeom>
              <a:avLst/>
              <a:gdLst>
                <a:gd name="T0" fmla="*/ 352 w 352"/>
                <a:gd name="T1" fmla="*/ 14 h 135"/>
                <a:gd name="T2" fmla="*/ 306 w 352"/>
                <a:gd name="T3" fmla="*/ 8 h 135"/>
                <a:gd name="T4" fmla="*/ 259 w 352"/>
                <a:gd name="T5" fmla="*/ 3 h 135"/>
                <a:gd name="T6" fmla="*/ 236 w 352"/>
                <a:gd name="T7" fmla="*/ 1 h 135"/>
                <a:gd name="T8" fmla="*/ 213 w 352"/>
                <a:gd name="T9" fmla="*/ 0 h 135"/>
                <a:gd name="T10" fmla="*/ 189 w 352"/>
                <a:gd name="T11" fmla="*/ 1 h 135"/>
                <a:gd name="T12" fmla="*/ 166 w 352"/>
                <a:gd name="T13" fmla="*/ 5 h 135"/>
                <a:gd name="T14" fmla="*/ 144 w 352"/>
                <a:gd name="T15" fmla="*/ 8 h 135"/>
                <a:gd name="T16" fmla="*/ 121 w 352"/>
                <a:gd name="T17" fmla="*/ 14 h 135"/>
                <a:gd name="T18" fmla="*/ 110 w 352"/>
                <a:gd name="T19" fmla="*/ 19 h 135"/>
                <a:gd name="T20" fmla="*/ 100 w 352"/>
                <a:gd name="T21" fmla="*/ 23 h 135"/>
                <a:gd name="T22" fmla="*/ 89 w 352"/>
                <a:gd name="T23" fmla="*/ 28 h 135"/>
                <a:gd name="T24" fmla="*/ 78 w 352"/>
                <a:gd name="T25" fmla="*/ 34 h 135"/>
                <a:gd name="T26" fmla="*/ 68 w 352"/>
                <a:gd name="T27" fmla="*/ 41 h 135"/>
                <a:gd name="T28" fmla="*/ 57 w 352"/>
                <a:gd name="T29" fmla="*/ 48 h 135"/>
                <a:gd name="T30" fmla="*/ 48 w 352"/>
                <a:gd name="T31" fmla="*/ 57 h 135"/>
                <a:gd name="T32" fmla="*/ 38 w 352"/>
                <a:gd name="T33" fmla="*/ 65 h 135"/>
                <a:gd name="T34" fmla="*/ 28 w 352"/>
                <a:gd name="T35" fmla="*/ 75 h 135"/>
                <a:gd name="T36" fmla="*/ 19 w 352"/>
                <a:gd name="T37" fmla="*/ 86 h 135"/>
                <a:gd name="T38" fmla="*/ 9 w 352"/>
                <a:gd name="T39" fmla="*/ 97 h 135"/>
                <a:gd name="T40" fmla="*/ 0 w 352"/>
                <a:gd name="T41" fmla="*/ 108 h 135"/>
                <a:gd name="T42" fmla="*/ 13 w 352"/>
                <a:gd name="T43" fmla="*/ 115 h 135"/>
                <a:gd name="T44" fmla="*/ 27 w 352"/>
                <a:gd name="T45" fmla="*/ 119 h 135"/>
                <a:gd name="T46" fmla="*/ 40 w 352"/>
                <a:gd name="T47" fmla="*/ 124 h 135"/>
                <a:gd name="T48" fmla="*/ 53 w 352"/>
                <a:gd name="T49" fmla="*/ 128 h 135"/>
                <a:gd name="T50" fmla="*/ 66 w 352"/>
                <a:gd name="T51" fmla="*/ 130 h 135"/>
                <a:gd name="T52" fmla="*/ 79 w 352"/>
                <a:gd name="T53" fmla="*/ 132 h 135"/>
                <a:gd name="T54" fmla="*/ 92 w 352"/>
                <a:gd name="T55" fmla="*/ 134 h 135"/>
                <a:gd name="T56" fmla="*/ 104 w 352"/>
                <a:gd name="T57" fmla="*/ 135 h 135"/>
                <a:gd name="T58" fmla="*/ 116 w 352"/>
                <a:gd name="T59" fmla="*/ 135 h 135"/>
                <a:gd name="T60" fmla="*/ 128 w 352"/>
                <a:gd name="T61" fmla="*/ 135 h 135"/>
                <a:gd name="T62" fmla="*/ 139 w 352"/>
                <a:gd name="T63" fmla="*/ 134 h 135"/>
                <a:gd name="T64" fmla="*/ 151 w 352"/>
                <a:gd name="T65" fmla="*/ 133 h 135"/>
                <a:gd name="T66" fmla="*/ 174 w 352"/>
                <a:gd name="T67" fmla="*/ 129 h 135"/>
                <a:gd name="T68" fmla="*/ 197 w 352"/>
                <a:gd name="T69" fmla="*/ 122 h 135"/>
                <a:gd name="T70" fmla="*/ 218 w 352"/>
                <a:gd name="T71" fmla="*/ 114 h 135"/>
                <a:gd name="T72" fmla="*/ 239 w 352"/>
                <a:gd name="T73" fmla="*/ 104 h 135"/>
                <a:gd name="T74" fmla="*/ 259 w 352"/>
                <a:gd name="T75" fmla="*/ 92 h 135"/>
                <a:gd name="T76" fmla="*/ 279 w 352"/>
                <a:gd name="T77" fmla="*/ 79 h 135"/>
                <a:gd name="T78" fmla="*/ 298 w 352"/>
                <a:gd name="T79" fmla="*/ 65 h 135"/>
                <a:gd name="T80" fmla="*/ 317 w 352"/>
                <a:gd name="T81" fmla="*/ 49 h 135"/>
                <a:gd name="T82" fmla="*/ 335 w 352"/>
                <a:gd name="T83" fmla="*/ 33 h 135"/>
                <a:gd name="T84" fmla="*/ 352 w 352"/>
                <a:gd name="T85" fmla="*/ 1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2" h="135">
                  <a:moveTo>
                    <a:pt x="352" y="14"/>
                  </a:moveTo>
                  <a:lnTo>
                    <a:pt x="306" y="8"/>
                  </a:lnTo>
                  <a:lnTo>
                    <a:pt x="259" y="3"/>
                  </a:lnTo>
                  <a:lnTo>
                    <a:pt x="236" y="1"/>
                  </a:lnTo>
                  <a:lnTo>
                    <a:pt x="213" y="0"/>
                  </a:lnTo>
                  <a:lnTo>
                    <a:pt x="189" y="1"/>
                  </a:lnTo>
                  <a:lnTo>
                    <a:pt x="166" y="5"/>
                  </a:lnTo>
                  <a:lnTo>
                    <a:pt x="144" y="8"/>
                  </a:lnTo>
                  <a:lnTo>
                    <a:pt x="121" y="14"/>
                  </a:lnTo>
                  <a:lnTo>
                    <a:pt x="110" y="19"/>
                  </a:lnTo>
                  <a:lnTo>
                    <a:pt x="100" y="23"/>
                  </a:lnTo>
                  <a:lnTo>
                    <a:pt x="89" y="28"/>
                  </a:lnTo>
                  <a:lnTo>
                    <a:pt x="78" y="34"/>
                  </a:lnTo>
                  <a:lnTo>
                    <a:pt x="68" y="41"/>
                  </a:lnTo>
                  <a:lnTo>
                    <a:pt x="57" y="48"/>
                  </a:lnTo>
                  <a:lnTo>
                    <a:pt x="48" y="57"/>
                  </a:lnTo>
                  <a:lnTo>
                    <a:pt x="38" y="65"/>
                  </a:lnTo>
                  <a:lnTo>
                    <a:pt x="28" y="75"/>
                  </a:lnTo>
                  <a:lnTo>
                    <a:pt x="19" y="86"/>
                  </a:lnTo>
                  <a:lnTo>
                    <a:pt x="9" y="97"/>
                  </a:lnTo>
                  <a:lnTo>
                    <a:pt x="0" y="108"/>
                  </a:lnTo>
                  <a:lnTo>
                    <a:pt x="13" y="115"/>
                  </a:lnTo>
                  <a:lnTo>
                    <a:pt x="27" y="119"/>
                  </a:lnTo>
                  <a:lnTo>
                    <a:pt x="40" y="124"/>
                  </a:lnTo>
                  <a:lnTo>
                    <a:pt x="53" y="128"/>
                  </a:lnTo>
                  <a:lnTo>
                    <a:pt x="66" y="130"/>
                  </a:lnTo>
                  <a:lnTo>
                    <a:pt x="79" y="132"/>
                  </a:lnTo>
                  <a:lnTo>
                    <a:pt x="92" y="134"/>
                  </a:lnTo>
                  <a:lnTo>
                    <a:pt x="104" y="135"/>
                  </a:lnTo>
                  <a:lnTo>
                    <a:pt x="116" y="135"/>
                  </a:lnTo>
                  <a:lnTo>
                    <a:pt x="128" y="135"/>
                  </a:lnTo>
                  <a:lnTo>
                    <a:pt x="139" y="134"/>
                  </a:lnTo>
                  <a:lnTo>
                    <a:pt x="151" y="133"/>
                  </a:lnTo>
                  <a:lnTo>
                    <a:pt x="174" y="129"/>
                  </a:lnTo>
                  <a:lnTo>
                    <a:pt x="197" y="122"/>
                  </a:lnTo>
                  <a:lnTo>
                    <a:pt x="218" y="114"/>
                  </a:lnTo>
                  <a:lnTo>
                    <a:pt x="239" y="104"/>
                  </a:lnTo>
                  <a:lnTo>
                    <a:pt x="259" y="92"/>
                  </a:lnTo>
                  <a:lnTo>
                    <a:pt x="279" y="79"/>
                  </a:lnTo>
                  <a:lnTo>
                    <a:pt x="298" y="65"/>
                  </a:lnTo>
                  <a:lnTo>
                    <a:pt x="317" y="49"/>
                  </a:lnTo>
                  <a:lnTo>
                    <a:pt x="335" y="33"/>
                  </a:lnTo>
                  <a:lnTo>
                    <a:pt x="352" y="14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2995"/>
            <p:cNvSpPr>
              <a:spLocks/>
            </p:cNvSpPr>
            <p:nvPr/>
          </p:nvSpPr>
          <p:spPr bwMode="auto">
            <a:xfrm>
              <a:off x="6982453" y="3790664"/>
              <a:ext cx="42122" cy="111499"/>
            </a:xfrm>
            <a:custGeom>
              <a:avLst/>
              <a:gdLst>
                <a:gd name="T0" fmla="*/ 31 w 136"/>
                <a:gd name="T1" fmla="*/ 0 h 363"/>
                <a:gd name="T2" fmla="*/ 40 w 136"/>
                <a:gd name="T3" fmla="*/ 19 h 363"/>
                <a:gd name="T4" fmla="*/ 50 w 136"/>
                <a:gd name="T5" fmla="*/ 38 h 363"/>
                <a:gd name="T6" fmla="*/ 62 w 136"/>
                <a:gd name="T7" fmla="*/ 56 h 363"/>
                <a:gd name="T8" fmla="*/ 72 w 136"/>
                <a:gd name="T9" fmla="*/ 76 h 363"/>
                <a:gd name="T10" fmla="*/ 84 w 136"/>
                <a:gd name="T11" fmla="*/ 94 h 363"/>
                <a:gd name="T12" fmla="*/ 95 w 136"/>
                <a:gd name="T13" fmla="*/ 114 h 363"/>
                <a:gd name="T14" fmla="*/ 106 w 136"/>
                <a:gd name="T15" fmla="*/ 133 h 363"/>
                <a:gd name="T16" fmla="*/ 116 w 136"/>
                <a:gd name="T17" fmla="*/ 154 h 363"/>
                <a:gd name="T18" fmla="*/ 123 w 136"/>
                <a:gd name="T19" fmla="*/ 175 h 363"/>
                <a:gd name="T20" fmla="*/ 130 w 136"/>
                <a:gd name="T21" fmla="*/ 198 h 363"/>
                <a:gd name="T22" fmla="*/ 132 w 136"/>
                <a:gd name="T23" fmla="*/ 209 h 363"/>
                <a:gd name="T24" fmla="*/ 134 w 136"/>
                <a:gd name="T25" fmla="*/ 222 h 363"/>
                <a:gd name="T26" fmla="*/ 135 w 136"/>
                <a:gd name="T27" fmla="*/ 233 h 363"/>
                <a:gd name="T28" fmla="*/ 136 w 136"/>
                <a:gd name="T29" fmla="*/ 246 h 363"/>
                <a:gd name="T30" fmla="*/ 136 w 136"/>
                <a:gd name="T31" fmla="*/ 259 h 363"/>
                <a:gd name="T32" fmla="*/ 135 w 136"/>
                <a:gd name="T33" fmla="*/ 272 h 363"/>
                <a:gd name="T34" fmla="*/ 133 w 136"/>
                <a:gd name="T35" fmla="*/ 286 h 363"/>
                <a:gd name="T36" fmla="*/ 131 w 136"/>
                <a:gd name="T37" fmla="*/ 300 h 363"/>
                <a:gd name="T38" fmla="*/ 128 w 136"/>
                <a:gd name="T39" fmla="*/ 316 h 363"/>
                <a:gd name="T40" fmla="*/ 123 w 136"/>
                <a:gd name="T41" fmla="*/ 331 h 363"/>
                <a:gd name="T42" fmla="*/ 118 w 136"/>
                <a:gd name="T43" fmla="*/ 347 h 363"/>
                <a:gd name="T44" fmla="*/ 111 w 136"/>
                <a:gd name="T45" fmla="*/ 363 h 363"/>
                <a:gd name="T46" fmla="*/ 98 w 136"/>
                <a:gd name="T47" fmla="*/ 354 h 363"/>
                <a:gd name="T48" fmla="*/ 88 w 136"/>
                <a:gd name="T49" fmla="*/ 346 h 363"/>
                <a:gd name="T50" fmla="*/ 77 w 136"/>
                <a:gd name="T51" fmla="*/ 337 h 363"/>
                <a:gd name="T52" fmla="*/ 67 w 136"/>
                <a:gd name="T53" fmla="*/ 329 h 363"/>
                <a:gd name="T54" fmla="*/ 57 w 136"/>
                <a:gd name="T55" fmla="*/ 319 h 363"/>
                <a:gd name="T56" fmla="*/ 49 w 136"/>
                <a:gd name="T57" fmla="*/ 309 h 363"/>
                <a:gd name="T58" fmla="*/ 41 w 136"/>
                <a:gd name="T59" fmla="*/ 299 h 363"/>
                <a:gd name="T60" fmla="*/ 35 w 136"/>
                <a:gd name="T61" fmla="*/ 289 h 363"/>
                <a:gd name="T62" fmla="*/ 28 w 136"/>
                <a:gd name="T63" fmla="*/ 279 h 363"/>
                <a:gd name="T64" fmla="*/ 23 w 136"/>
                <a:gd name="T65" fmla="*/ 268 h 363"/>
                <a:gd name="T66" fmla="*/ 17 w 136"/>
                <a:gd name="T67" fmla="*/ 256 h 363"/>
                <a:gd name="T68" fmla="*/ 13 w 136"/>
                <a:gd name="T69" fmla="*/ 245 h 363"/>
                <a:gd name="T70" fmla="*/ 10 w 136"/>
                <a:gd name="T71" fmla="*/ 235 h 363"/>
                <a:gd name="T72" fmla="*/ 7 w 136"/>
                <a:gd name="T73" fmla="*/ 223 h 363"/>
                <a:gd name="T74" fmla="*/ 4 w 136"/>
                <a:gd name="T75" fmla="*/ 211 h 363"/>
                <a:gd name="T76" fmla="*/ 2 w 136"/>
                <a:gd name="T77" fmla="*/ 199 h 363"/>
                <a:gd name="T78" fmla="*/ 0 w 136"/>
                <a:gd name="T79" fmla="*/ 175 h 363"/>
                <a:gd name="T80" fmla="*/ 0 w 136"/>
                <a:gd name="T81" fmla="*/ 150 h 363"/>
                <a:gd name="T82" fmla="*/ 1 w 136"/>
                <a:gd name="T83" fmla="*/ 125 h 363"/>
                <a:gd name="T84" fmla="*/ 4 w 136"/>
                <a:gd name="T85" fmla="*/ 101 h 363"/>
                <a:gd name="T86" fmla="*/ 10 w 136"/>
                <a:gd name="T87" fmla="*/ 75 h 363"/>
                <a:gd name="T88" fmla="*/ 15 w 136"/>
                <a:gd name="T89" fmla="*/ 50 h 363"/>
                <a:gd name="T90" fmla="*/ 23 w 136"/>
                <a:gd name="T91" fmla="*/ 25 h 363"/>
                <a:gd name="T92" fmla="*/ 31 w 136"/>
                <a:gd name="T93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363">
                  <a:moveTo>
                    <a:pt x="31" y="0"/>
                  </a:moveTo>
                  <a:lnTo>
                    <a:pt x="40" y="19"/>
                  </a:lnTo>
                  <a:lnTo>
                    <a:pt x="50" y="38"/>
                  </a:lnTo>
                  <a:lnTo>
                    <a:pt x="62" y="56"/>
                  </a:lnTo>
                  <a:lnTo>
                    <a:pt x="72" y="76"/>
                  </a:lnTo>
                  <a:lnTo>
                    <a:pt x="84" y="94"/>
                  </a:lnTo>
                  <a:lnTo>
                    <a:pt x="95" y="114"/>
                  </a:lnTo>
                  <a:lnTo>
                    <a:pt x="106" y="133"/>
                  </a:lnTo>
                  <a:lnTo>
                    <a:pt x="116" y="154"/>
                  </a:lnTo>
                  <a:lnTo>
                    <a:pt x="123" y="175"/>
                  </a:lnTo>
                  <a:lnTo>
                    <a:pt x="130" y="198"/>
                  </a:lnTo>
                  <a:lnTo>
                    <a:pt x="132" y="209"/>
                  </a:lnTo>
                  <a:lnTo>
                    <a:pt x="134" y="222"/>
                  </a:lnTo>
                  <a:lnTo>
                    <a:pt x="135" y="233"/>
                  </a:lnTo>
                  <a:lnTo>
                    <a:pt x="136" y="246"/>
                  </a:lnTo>
                  <a:lnTo>
                    <a:pt x="136" y="259"/>
                  </a:lnTo>
                  <a:lnTo>
                    <a:pt x="135" y="272"/>
                  </a:lnTo>
                  <a:lnTo>
                    <a:pt x="133" y="286"/>
                  </a:lnTo>
                  <a:lnTo>
                    <a:pt x="131" y="300"/>
                  </a:lnTo>
                  <a:lnTo>
                    <a:pt x="128" y="316"/>
                  </a:lnTo>
                  <a:lnTo>
                    <a:pt x="123" y="331"/>
                  </a:lnTo>
                  <a:lnTo>
                    <a:pt x="118" y="347"/>
                  </a:lnTo>
                  <a:lnTo>
                    <a:pt x="111" y="363"/>
                  </a:lnTo>
                  <a:lnTo>
                    <a:pt x="98" y="354"/>
                  </a:lnTo>
                  <a:lnTo>
                    <a:pt x="88" y="346"/>
                  </a:lnTo>
                  <a:lnTo>
                    <a:pt x="77" y="337"/>
                  </a:lnTo>
                  <a:lnTo>
                    <a:pt x="67" y="329"/>
                  </a:lnTo>
                  <a:lnTo>
                    <a:pt x="57" y="319"/>
                  </a:lnTo>
                  <a:lnTo>
                    <a:pt x="49" y="309"/>
                  </a:lnTo>
                  <a:lnTo>
                    <a:pt x="41" y="299"/>
                  </a:lnTo>
                  <a:lnTo>
                    <a:pt x="35" y="289"/>
                  </a:lnTo>
                  <a:lnTo>
                    <a:pt x="28" y="279"/>
                  </a:lnTo>
                  <a:lnTo>
                    <a:pt x="23" y="268"/>
                  </a:lnTo>
                  <a:lnTo>
                    <a:pt x="17" y="256"/>
                  </a:lnTo>
                  <a:lnTo>
                    <a:pt x="13" y="245"/>
                  </a:lnTo>
                  <a:lnTo>
                    <a:pt x="10" y="235"/>
                  </a:lnTo>
                  <a:lnTo>
                    <a:pt x="7" y="223"/>
                  </a:lnTo>
                  <a:lnTo>
                    <a:pt x="4" y="211"/>
                  </a:lnTo>
                  <a:lnTo>
                    <a:pt x="2" y="199"/>
                  </a:lnTo>
                  <a:lnTo>
                    <a:pt x="0" y="175"/>
                  </a:lnTo>
                  <a:lnTo>
                    <a:pt x="0" y="150"/>
                  </a:lnTo>
                  <a:lnTo>
                    <a:pt x="1" y="125"/>
                  </a:lnTo>
                  <a:lnTo>
                    <a:pt x="4" y="101"/>
                  </a:lnTo>
                  <a:lnTo>
                    <a:pt x="10" y="75"/>
                  </a:lnTo>
                  <a:lnTo>
                    <a:pt x="15" y="50"/>
                  </a:lnTo>
                  <a:lnTo>
                    <a:pt x="23" y="2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2996"/>
            <p:cNvSpPr>
              <a:spLocks/>
            </p:cNvSpPr>
            <p:nvPr/>
          </p:nvSpPr>
          <p:spPr bwMode="auto">
            <a:xfrm>
              <a:off x="7076607" y="3770842"/>
              <a:ext cx="97871" cy="59466"/>
            </a:xfrm>
            <a:custGeom>
              <a:avLst/>
              <a:gdLst>
                <a:gd name="T0" fmla="*/ 319 w 319"/>
                <a:gd name="T1" fmla="*/ 0 h 191"/>
                <a:gd name="T2" fmla="*/ 271 w 319"/>
                <a:gd name="T3" fmla="*/ 5 h 191"/>
                <a:gd name="T4" fmla="*/ 225 w 319"/>
                <a:gd name="T5" fmla="*/ 13 h 191"/>
                <a:gd name="T6" fmla="*/ 201 w 319"/>
                <a:gd name="T7" fmla="*/ 18 h 191"/>
                <a:gd name="T8" fmla="*/ 179 w 319"/>
                <a:gd name="T9" fmla="*/ 23 h 191"/>
                <a:gd name="T10" fmla="*/ 156 w 319"/>
                <a:gd name="T11" fmla="*/ 31 h 191"/>
                <a:gd name="T12" fmla="*/ 134 w 319"/>
                <a:gd name="T13" fmla="*/ 40 h 191"/>
                <a:gd name="T14" fmla="*/ 114 w 319"/>
                <a:gd name="T15" fmla="*/ 50 h 191"/>
                <a:gd name="T16" fmla="*/ 93 w 319"/>
                <a:gd name="T17" fmla="*/ 62 h 191"/>
                <a:gd name="T18" fmla="*/ 84 w 319"/>
                <a:gd name="T19" fmla="*/ 69 h 191"/>
                <a:gd name="T20" fmla="*/ 74 w 319"/>
                <a:gd name="T21" fmla="*/ 76 h 191"/>
                <a:gd name="T22" fmla="*/ 65 w 319"/>
                <a:gd name="T23" fmla="*/ 85 h 191"/>
                <a:gd name="T24" fmla="*/ 57 w 319"/>
                <a:gd name="T25" fmla="*/ 94 h 191"/>
                <a:gd name="T26" fmla="*/ 48 w 319"/>
                <a:gd name="T27" fmla="*/ 102 h 191"/>
                <a:gd name="T28" fmla="*/ 40 w 319"/>
                <a:gd name="T29" fmla="*/ 112 h 191"/>
                <a:gd name="T30" fmla="*/ 33 w 319"/>
                <a:gd name="T31" fmla="*/ 123 h 191"/>
                <a:gd name="T32" fmla="*/ 25 w 319"/>
                <a:gd name="T33" fmla="*/ 135 h 191"/>
                <a:gd name="T34" fmla="*/ 19 w 319"/>
                <a:gd name="T35" fmla="*/ 146 h 191"/>
                <a:gd name="T36" fmla="*/ 12 w 319"/>
                <a:gd name="T37" fmla="*/ 159 h 191"/>
                <a:gd name="T38" fmla="*/ 6 w 319"/>
                <a:gd name="T39" fmla="*/ 173 h 191"/>
                <a:gd name="T40" fmla="*/ 0 w 319"/>
                <a:gd name="T41" fmla="*/ 187 h 191"/>
                <a:gd name="T42" fmla="*/ 16 w 319"/>
                <a:gd name="T43" fmla="*/ 190 h 191"/>
                <a:gd name="T44" fmla="*/ 30 w 319"/>
                <a:gd name="T45" fmla="*/ 191 h 191"/>
                <a:gd name="T46" fmla="*/ 44 w 319"/>
                <a:gd name="T47" fmla="*/ 191 h 191"/>
                <a:gd name="T48" fmla="*/ 58 w 319"/>
                <a:gd name="T49" fmla="*/ 191 h 191"/>
                <a:gd name="T50" fmla="*/ 71 w 319"/>
                <a:gd name="T51" fmla="*/ 191 h 191"/>
                <a:gd name="T52" fmla="*/ 84 w 319"/>
                <a:gd name="T53" fmla="*/ 189 h 191"/>
                <a:gd name="T54" fmla="*/ 97 w 319"/>
                <a:gd name="T55" fmla="*/ 187 h 191"/>
                <a:gd name="T56" fmla="*/ 109 w 319"/>
                <a:gd name="T57" fmla="*/ 185 h 191"/>
                <a:gd name="T58" fmla="*/ 121 w 319"/>
                <a:gd name="T59" fmla="*/ 182 h 191"/>
                <a:gd name="T60" fmla="*/ 133 w 319"/>
                <a:gd name="T61" fmla="*/ 179 h 191"/>
                <a:gd name="T62" fmla="*/ 144 w 319"/>
                <a:gd name="T63" fmla="*/ 175 h 191"/>
                <a:gd name="T64" fmla="*/ 155 w 319"/>
                <a:gd name="T65" fmla="*/ 170 h 191"/>
                <a:gd name="T66" fmla="*/ 166 w 319"/>
                <a:gd name="T67" fmla="*/ 165 h 191"/>
                <a:gd name="T68" fmla="*/ 176 w 319"/>
                <a:gd name="T69" fmla="*/ 159 h 191"/>
                <a:gd name="T70" fmla="*/ 186 w 319"/>
                <a:gd name="T71" fmla="*/ 153 h 191"/>
                <a:gd name="T72" fmla="*/ 196 w 319"/>
                <a:gd name="T73" fmla="*/ 146 h 191"/>
                <a:gd name="T74" fmla="*/ 215 w 319"/>
                <a:gd name="T75" fmla="*/ 133 h 191"/>
                <a:gd name="T76" fmla="*/ 233 w 319"/>
                <a:gd name="T77" fmla="*/ 117 h 191"/>
                <a:gd name="T78" fmla="*/ 250 w 319"/>
                <a:gd name="T79" fmla="*/ 100 h 191"/>
                <a:gd name="T80" fmla="*/ 265 w 319"/>
                <a:gd name="T81" fmla="*/ 83 h 191"/>
                <a:gd name="T82" fmla="*/ 280 w 319"/>
                <a:gd name="T83" fmla="*/ 63 h 191"/>
                <a:gd name="T84" fmla="*/ 294 w 319"/>
                <a:gd name="T85" fmla="*/ 43 h 191"/>
                <a:gd name="T86" fmla="*/ 307 w 319"/>
                <a:gd name="T87" fmla="*/ 21 h 191"/>
                <a:gd name="T88" fmla="*/ 319 w 319"/>
                <a:gd name="T8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9" h="191">
                  <a:moveTo>
                    <a:pt x="319" y="0"/>
                  </a:moveTo>
                  <a:lnTo>
                    <a:pt x="271" y="5"/>
                  </a:lnTo>
                  <a:lnTo>
                    <a:pt x="225" y="13"/>
                  </a:lnTo>
                  <a:lnTo>
                    <a:pt x="201" y="18"/>
                  </a:lnTo>
                  <a:lnTo>
                    <a:pt x="179" y="23"/>
                  </a:lnTo>
                  <a:lnTo>
                    <a:pt x="156" y="31"/>
                  </a:lnTo>
                  <a:lnTo>
                    <a:pt x="134" y="40"/>
                  </a:lnTo>
                  <a:lnTo>
                    <a:pt x="114" y="50"/>
                  </a:lnTo>
                  <a:lnTo>
                    <a:pt x="93" y="62"/>
                  </a:lnTo>
                  <a:lnTo>
                    <a:pt x="84" y="69"/>
                  </a:lnTo>
                  <a:lnTo>
                    <a:pt x="74" y="76"/>
                  </a:lnTo>
                  <a:lnTo>
                    <a:pt x="65" y="85"/>
                  </a:lnTo>
                  <a:lnTo>
                    <a:pt x="57" y="94"/>
                  </a:lnTo>
                  <a:lnTo>
                    <a:pt x="48" y="102"/>
                  </a:lnTo>
                  <a:lnTo>
                    <a:pt x="40" y="112"/>
                  </a:lnTo>
                  <a:lnTo>
                    <a:pt x="33" y="123"/>
                  </a:lnTo>
                  <a:lnTo>
                    <a:pt x="25" y="135"/>
                  </a:lnTo>
                  <a:lnTo>
                    <a:pt x="19" y="146"/>
                  </a:lnTo>
                  <a:lnTo>
                    <a:pt x="12" y="159"/>
                  </a:lnTo>
                  <a:lnTo>
                    <a:pt x="6" y="173"/>
                  </a:lnTo>
                  <a:lnTo>
                    <a:pt x="0" y="187"/>
                  </a:lnTo>
                  <a:lnTo>
                    <a:pt x="16" y="190"/>
                  </a:lnTo>
                  <a:lnTo>
                    <a:pt x="30" y="191"/>
                  </a:lnTo>
                  <a:lnTo>
                    <a:pt x="44" y="191"/>
                  </a:lnTo>
                  <a:lnTo>
                    <a:pt x="58" y="191"/>
                  </a:lnTo>
                  <a:lnTo>
                    <a:pt x="71" y="191"/>
                  </a:lnTo>
                  <a:lnTo>
                    <a:pt x="84" y="189"/>
                  </a:lnTo>
                  <a:lnTo>
                    <a:pt x="97" y="187"/>
                  </a:lnTo>
                  <a:lnTo>
                    <a:pt x="109" y="185"/>
                  </a:lnTo>
                  <a:lnTo>
                    <a:pt x="121" y="182"/>
                  </a:lnTo>
                  <a:lnTo>
                    <a:pt x="133" y="179"/>
                  </a:lnTo>
                  <a:lnTo>
                    <a:pt x="144" y="175"/>
                  </a:lnTo>
                  <a:lnTo>
                    <a:pt x="155" y="170"/>
                  </a:lnTo>
                  <a:lnTo>
                    <a:pt x="166" y="165"/>
                  </a:lnTo>
                  <a:lnTo>
                    <a:pt x="176" y="159"/>
                  </a:lnTo>
                  <a:lnTo>
                    <a:pt x="186" y="153"/>
                  </a:lnTo>
                  <a:lnTo>
                    <a:pt x="196" y="146"/>
                  </a:lnTo>
                  <a:lnTo>
                    <a:pt x="215" y="133"/>
                  </a:lnTo>
                  <a:lnTo>
                    <a:pt x="233" y="117"/>
                  </a:lnTo>
                  <a:lnTo>
                    <a:pt x="250" y="100"/>
                  </a:lnTo>
                  <a:lnTo>
                    <a:pt x="265" y="83"/>
                  </a:lnTo>
                  <a:lnTo>
                    <a:pt x="280" y="63"/>
                  </a:lnTo>
                  <a:lnTo>
                    <a:pt x="294" y="43"/>
                  </a:lnTo>
                  <a:lnTo>
                    <a:pt x="307" y="2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2997"/>
            <p:cNvSpPr>
              <a:spLocks/>
            </p:cNvSpPr>
            <p:nvPr/>
          </p:nvSpPr>
          <p:spPr bwMode="auto">
            <a:xfrm>
              <a:off x="7017141" y="3716332"/>
              <a:ext cx="59466" cy="111499"/>
            </a:xfrm>
            <a:custGeom>
              <a:avLst/>
              <a:gdLst>
                <a:gd name="T0" fmla="*/ 4 w 193"/>
                <a:gd name="T1" fmla="*/ 0 h 358"/>
                <a:gd name="T2" fmla="*/ 18 w 193"/>
                <a:gd name="T3" fmla="*/ 17 h 358"/>
                <a:gd name="T4" fmla="*/ 34 w 193"/>
                <a:gd name="T5" fmla="*/ 34 h 358"/>
                <a:gd name="T6" fmla="*/ 50 w 193"/>
                <a:gd name="T7" fmla="*/ 51 h 358"/>
                <a:gd name="T8" fmla="*/ 67 w 193"/>
                <a:gd name="T9" fmla="*/ 68 h 358"/>
                <a:gd name="T10" fmla="*/ 85 w 193"/>
                <a:gd name="T11" fmla="*/ 84 h 358"/>
                <a:gd name="T12" fmla="*/ 102 w 193"/>
                <a:gd name="T13" fmla="*/ 101 h 358"/>
                <a:gd name="T14" fmla="*/ 119 w 193"/>
                <a:gd name="T15" fmla="*/ 118 h 358"/>
                <a:gd name="T16" fmla="*/ 134 w 193"/>
                <a:gd name="T17" fmla="*/ 138 h 358"/>
                <a:gd name="T18" fmla="*/ 149 w 193"/>
                <a:gd name="T19" fmla="*/ 157 h 358"/>
                <a:gd name="T20" fmla="*/ 162 w 193"/>
                <a:gd name="T21" fmla="*/ 180 h 358"/>
                <a:gd name="T22" fmla="*/ 168 w 193"/>
                <a:gd name="T23" fmla="*/ 191 h 358"/>
                <a:gd name="T24" fmla="*/ 173 w 193"/>
                <a:gd name="T25" fmla="*/ 203 h 358"/>
                <a:gd name="T26" fmla="*/ 179 w 193"/>
                <a:gd name="T27" fmla="*/ 216 h 358"/>
                <a:gd name="T28" fmla="*/ 182 w 193"/>
                <a:gd name="T29" fmla="*/ 229 h 358"/>
                <a:gd name="T30" fmla="*/ 186 w 193"/>
                <a:gd name="T31" fmla="*/ 243 h 358"/>
                <a:gd name="T32" fmla="*/ 188 w 193"/>
                <a:gd name="T33" fmla="*/ 257 h 358"/>
                <a:gd name="T34" fmla="*/ 190 w 193"/>
                <a:gd name="T35" fmla="*/ 272 h 358"/>
                <a:gd name="T36" fmla="*/ 193 w 193"/>
                <a:gd name="T37" fmla="*/ 287 h 358"/>
                <a:gd name="T38" fmla="*/ 193 w 193"/>
                <a:gd name="T39" fmla="*/ 304 h 358"/>
                <a:gd name="T40" fmla="*/ 193 w 193"/>
                <a:gd name="T41" fmla="*/ 321 h 358"/>
                <a:gd name="T42" fmla="*/ 191 w 193"/>
                <a:gd name="T43" fmla="*/ 339 h 358"/>
                <a:gd name="T44" fmla="*/ 189 w 193"/>
                <a:gd name="T45" fmla="*/ 358 h 358"/>
                <a:gd name="T46" fmla="*/ 174 w 193"/>
                <a:gd name="T47" fmla="*/ 353 h 358"/>
                <a:gd name="T48" fmla="*/ 159 w 193"/>
                <a:gd name="T49" fmla="*/ 347 h 358"/>
                <a:gd name="T50" fmla="*/ 145 w 193"/>
                <a:gd name="T51" fmla="*/ 341 h 358"/>
                <a:gd name="T52" fmla="*/ 132 w 193"/>
                <a:gd name="T53" fmla="*/ 334 h 358"/>
                <a:gd name="T54" fmla="*/ 120 w 193"/>
                <a:gd name="T55" fmla="*/ 327 h 358"/>
                <a:gd name="T56" fmla="*/ 108 w 193"/>
                <a:gd name="T57" fmla="*/ 319 h 358"/>
                <a:gd name="T58" fmla="*/ 98 w 193"/>
                <a:gd name="T59" fmla="*/ 311 h 358"/>
                <a:gd name="T60" fmla="*/ 88 w 193"/>
                <a:gd name="T61" fmla="*/ 302 h 358"/>
                <a:gd name="T62" fmla="*/ 78 w 193"/>
                <a:gd name="T63" fmla="*/ 293 h 358"/>
                <a:gd name="T64" fmla="*/ 69 w 193"/>
                <a:gd name="T65" fmla="*/ 284 h 358"/>
                <a:gd name="T66" fmla="*/ 61 w 193"/>
                <a:gd name="T67" fmla="*/ 273 h 358"/>
                <a:gd name="T68" fmla="*/ 53 w 193"/>
                <a:gd name="T69" fmla="*/ 262 h 358"/>
                <a:gd name="T70" fmla="*/ 47 w 193"/>
                <a:gd name="T71" fmla="*/ 251 h 358"/>
                <a:gd name="T72" fmla="*/ 40 w 193"/>
                <a:gd name="T73" fmla="*/ 240 h 358"/>
                <a:gd name="T74" fmla="*/ 34 w 193"/>
                <a:gd name="T75" fmla="*/ 229 h 358"/>
                <a:gd name="T76" fmla="*/ 28 w 193"/>
                <a:gd name="T77" fmla="*/ 217 h 358"/>
                <a:gd name="T78" fmla="*/ 24 w 193"/>
                <a:gd name="T79" fmla="*/ 205 h 358"/>
                <a:gd name="T80" fmla="*/ 20 w 193"/>
                <a:gd name="T81" fmla="*/ 192 h 358"/>
                <a:gd name="T82" fmla="*/ 15 w 193"/>
                <a:gd name="T83" fmla="*/ 179 h 358"/>
                <a:gd name="T84" fmla="*/ 12 w 193"/>
                <a:gd name="T85" fmla="*/ 166 h 358"/>
                <a:gd name="T86" fmla="*/ 7 w 193"/>
                <a:gd name="T87" fmla="*/ 140 h 358"/>
                <a:gd name="T88" fmla="*/ 4 w 193"/>
                <a:gd name="T89" fmla="*/ 113 h 358"/>
                <a:gd name="T90" fmla="*/ 1 w 193"/>
                <a:gd name="T91" fmla="*/ 85 h 358"/>
                <a:gd name="T92" fmla="*/ 0 w 193"/>
                <a:gd name="T93" fmla="*/ 57 h 358"/>
                <a:gd name="T94" fmla="*/ 1 w 193"/>
                <a:gd name="T95" fmla="*/ 28 h 358"/>
                <a:gd name="T96" fmla="*/ 4 w 193"/>
                <a:gd name="T97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58">
                  <a:moveTo>
                    <a:pt x="4" y="0"/>
                  </a:moveTo>
                  <a:lnTo>
                    <a:pt x="18" y="17"/>
                  </a:lnTo>
                  <a:lnTo>
                    <a:pt x="34" y="34"/>
                  </a:lnTo>
                  <a:lnTo>
                    <a:pt x="50" y="51"/>
                  </a:lnTo>
                  <a:lnTo>
                    <a:pt x="67" y="68"/>
                  </a:lnTo>
                  <a:lnTo>
                    <a:pt x="85" y="84"/>
                  </a:lnTo>
                  <a:lnTo>
                    <a:pt x="102" y="101"/>
                  </a:lnTo>
                  <a:lnTo>
                    <a:pt x="119" y="118"/>
                  </a:lnTo>
                  <a:lnTo>
                    <a:pt x="134" y="138"/>
                  </a:lnTo>
                  <a:lnTo>
                    <a:pt x="149" y="157"/>
                  </a:lnTo>
                  <a:lnTo>
                    <a:pt x="162" y="180"/>
                  </a:lnTo>
                  <a:lnTo>
                    <a:pt x="168" y="191"/>
                  </a:lnTo>
                  <a:lnTo>
                    <a:pt x="173" y="203"/>
                  </a:lnTo>
                  <a:lnTo>
                    <a:pt x="179" y="216"/>
                  </a:lnTo>
                  <a:lnTo>
                    <a:pt x="182" y="229"/>
                  </a:lnTo>
                  <a:lnTo>
                    <a:pt x="186" y="243"/>
                  </a:lnTo>
                  <a:lnTo>
                    <a:pt x="188" y="257"/>
                  </a:lnTo>
                  <a:lnTo>
                    <a:pt x="190" y="272"/>
                  </a:lnTo>
                  <a:lnTo>
                    <a:pt x="193" y="287"/>
                  </a:lnTo>
                  <a:lnTo>
                    <a:pt x="193" y="304"/>
                  </a:lnTo>
                  <a:lnTo>
                    <a:pt x="193" y="321"/>
                  </a:lnTo>
                  <a:lnTo>
                    <a:pt x="191" y="339"/>
                  </a:lnTo>
                  <a:lnTo>
                    <a:pt x="189" y="358"/>
                  </a:lnTo>
                  <a:lnTo>
                    <a:pt x="174" y="353"/>
                  </a:lnTo>
                  <a:lnTo>
                    <a:pt x="159" y="347"/>
                  </a:lnTo>
                  <a:lnTo>
                    <a:pt x="145" y="341"/>
                  </a:lnTo>
                  <a:lnTo>
                    <a:pt x="132" y="334"/>
                  </a:lnTo>
                  <a:lnTo>
                    <a:pt x="120" y="327"/>
                  </a:lnTo>
                  <a:lnTo>
                    <a:pt x="108" y="319"/>
                  </a:lnTo>
                  <a:lnTo>
                    <a:pt x="98" y="311"/>
                  </a:lnTo>
                  <a:lnTo>
                    <a:pt x="88" y="302"/>
                  </a:lnTo>
                  <a:lnTo>
                    <a:pt x="78" y="293"/>
                  </a:lnTo>
                  <a:lnTo>
                    <a:pt x="69" y="284"/>
                  </a:lnTo>
                  <a:lnTo>
                    <a:pt x="61" y="273"/>
                  </a:lnTo>
                  <a:lnTo>
                    <a:pt x="53" y="262"/>
                  </a:lnTo>
                  <a:lnTo>
                    <a:pt x="47" y="251"/>
                  </a:lnTo>
                  <a:lnTo>
                    <a:pt x="40" y="240"/>
                  </a:lnTo>
                  <a:lnTo>
                    <a:pt x="34" y="229"/>
                  </a:lnTo>
                  <a:lnTo>
                    <a:pt x="28" y="217"/>
                  </a:lnTo>
                  <a:lnTo>
                    <a:pt x="24" y="205"/>
                  </a:lnTo>
                  <a:lnTo>
                    <a:pt x="20" y="192"/>
                  </a:lnTo>
                  <a:lnTo>
                    <a:pt x="15" y="179"/>
                  </a:lnTo>
                  <a:lnTo>
                    <a:pt x="12" y="166"/>
                  </a:lnTo>
                  <a:lnTo>
                    <a:pt x="7" y="140"/>
                  </a:lnTo>
                  <a:lnTo>
                    <a:pt x="4" y="113"/>
                  </a:lnTo>
                  <a:lnTo>
                    <a:pt x="1" y="85"/>
                  </a:lnTo>
                  <a:lnTo>
                    <a:pt x="0" y="57"/>
                  </a:lnTo>
                  <a:lnTo>
                    <a:pt x="1" y="2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2998"/>
            <p:cNvSpPr>
              <a:spLocks/>
            </p:cNvSpPr>
            <p:nvPr/>
          </p:nvSpPr>
          <p:spPr bwMode="auto">
            <a:xfrm>
              <a:off x="7115012" y="3670493"/>
              <a:ext cx="87960" cy="70616"/>
            </a:xfrm>
            <a:custGeom>
              <a:avLst/>
              <a:gdLst>
                <a:gd name="T0" fmla="*/ 283 w 283"/>
                <a:gd name="T1" fmla="*/ 0 h 225"/>
                <a:gd name="T2" fmla="*/ 255 w 283"/>
                <a:gd name="T3" fmla="*/ 1 h 225"/>
                <a:gd name="T4" fmla="*/ 229 w 283"/>
                <a:gd name="T5" fmla="*/ 3 h 225"/>
                <a:gd name="T6" fmla="*/ 204 w 283"/>
                <a:gd name="T7" fmla="*/ 7 h 225"/>
                <a:gd name="T8" fmla="*/ 181 w 283"/>
                <a:gd name="T9" fmla="*/ 13 h 225"/>
                <a:gd name="T10" fmla="*/ 160 w 283"/>
                <a:gd name="T11" fmla="*/ 20 h 225"/>
                <a:gd name="T12" fmla="*/ 140 w 283"/>
                <a:gd name="T13" fmla="*/ 29 h 225"/>
                <a:gd name="T14" fmla="*/ 131 w 283"/>
                <a:gd name="T15" fmla="*/ 34 h 225"/>
                <a:gd name="T16" fmla="*/ 122 w 283"/>
                <a:gd name="T17" fmla="*/ 40 h 225"/>
                <a:gd name="T18" fmla="*/ 113 w 283"/>
                <a:gd name="T19" fmla="*/ 46 h 225"/>
                <a:gd name="T20" fmla="*/ 105 w 283"/>
                <a:gd name="T21" fmla="*/ 53 h 225"/>
                <a:gd name="T22" fmla="*/ 88 w 283"/>
                <a:gd name="T23" fmla="*/ 67 h 225"/>
                <a:gd name="T24" fmla="*/ 73 w 283"/>
                <a:gd name="T25" fmla="*/ 83 h 225"/>
                <a:gd name="T26" fmla="*/ 59 w 283"/>
                <a:gd name="T27" fmla="*/ 101 h 225"/>
                <a:gd name="T28" fmla="*/ 46 w 283"/>
                <a:gd name="T29" fmla="*/ 122 h 225"/>
                <a:gd name="T30" fmla="*/ 33 w 283"/>
                <a:gd name="T31" fmla="*/ 143 h 225"/>
                <a:gd name="T32" fmla="*/ 21 w 283"/>
                <a:gd name="T33" fmla="*/ 168 h 225"/>
                <a:gd name="T34" fmla="*/ 11 w 283"/>
                <a:gd name="T35" fmla="*/ 194 h 225"/>
                <a:gd name="T36" fmla="*/ 0 w 283"/>
                <a:gd name="T37" fmla="*/ 223 h 225"/>
                <a:gd name="T38" fmla="*/ 14 w 283"/>
                <a:gd name="T39" fmla="*/ 224 h 225"/>
                <a:gd name="T40" fmla="*/ 28 w 283"/>
                <a:gd name="T41" fmla="*/ 225 h 225"/>
                <a:gd name="T42" fmla="*/ 42 w 283"/>
                <a:gd name="T43" fmla="*/ 225 h 225"/>
                <a:gd name="T44" fmla="*/ 55 w 283"/>
                <a:gd name="T45" fmla="*/ 225 h 225"/>
                <a:gd name="T46" fmla="*/ 68 w 283"/>
                <a:gd name="T47" fmla="*/ 223 h 225"/>
                <a:gd name="T48" fmla="*/ 80 w 283"/>
                <a:gd name="T49" fmla="*/ 221 h 225"/>
                <a:gd name="T50" fmla="*/ 92 w 283"/>
                <a:gd name="T51" fmla="*/ 218 h 225"/>
                <a:gd name="T52" fmla="*/ 102 w 283"/>
                <a:gd name="T53" fmla="*/ 215 h 225"/>
                <a:gd name="T54" fmla="*/ 113 w 283"/>
                <a:gd name="T55" fmla="*/ 210 h 225"/>
                <a:gd name="T56" fmla="*/ 124 w 283"/>
                <a:gd name="T57" fmla="*/ 206 h 225"/>
                <a:gd name="T58" fmla="*/ 134 w 283"/>
                <a:gd name="T59" fmla="*/ 201 h 225"/>
                <a:gd name="T60" fmla="*/ 143 w 283"/>
                <a:gd name="T61" fmla="*/ 194 h 225"/>
                <a:gd name="T62" fmla="*/ 152 w 283"/>
                <a:gd name="T63" fmla="*/ 188 h 225"/>
                <a:gd name="T64" fmla="*/ 161 w 283"/>
                <a:gd name="T65" fmla="*/ 180 h 225"/>
                <a:gd name="T66" fmla="*/ 169 w 283"/>
                <a:gd name="T67" fmla="*/ 172 h 225"/>
                <a:gd name="T68" fmla="*/ 178 w 283"/>
                <a:gd name="T69" fmla="*/ 165 h 225"/>
                <a:gd name="T70" fmla="*/ 193 w 283"/>
                <a:gd name="T71" fmla="*/ 148 h 225"/>
                <a:gd name="T72" fmla="*/ 208 w 283"/>
                <a:gd name="T73" fmla="*/ 128 h 225"/>
                <a:gd name="T74" fmla="*/ 221 w 283"/>
                <a:gd name="T75" fmla="*/ 109 h 225"/>
                <a:gd name="T76" fmla="*/ 234 w 283"/>
                <a:gd name="T77" fmla="*/ 88 h 225"/>
                <a:gd name="T78" fmla="*/ 259 w 283"/>
                <a:gd name="T79" fmla="*/ 44 h 225"/>
                <a:gd name="T80" fmla="*/ 283 w 283"/>
                <a:gd name="T8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3" h="225">
                  <a:moveTo>
                    <a:pt x="283" y="0"/>
                  </a:moveTo>
                  <a:lnTo>
                    <a:pt x="255" y="1"/>
                  </a:lnTo>
                  <a:lnTo>
                    <a:pt x="229" y="3"/>
                  </a:lnTo>
                  <a:lnTo>
                    <a:pt x="204" y="7"/>
                  </a:lnTo>
                  <a:lnTo>
                    <a:pt x="181" y="13"/>
                  </a:lnTo>
                  <a:lnTo>
                    <a:pt x="160" y="20"/>
                  </a:lnTo>
                  <a:lnTo>
                    <a:pt x="140" y="29"/>
                  </a:lnTo>
                  <a:lnTo>
                    <a:pt x="131" y="34"/>
                  </a:lnTo>
                  <a:lnTo>
                    <a:pt x="122" y="40"/>
                  </a:lnTo>
                  <a:lnTo>
                    <a:pt x="113" y="46"/>
                  </a:lnTo>
                  <a:lnTo>
                    <a:pt x="105" y="53"/>
                  </a:lnTo>
                  <a:lnTo>
                    <a:pt x="88" y="67"/>
                  </a:lnTo>
                  <a:lnTo>
                    <a:pt x="73" y="83"/>
                  </a:lnTo>
                  <a:lnTo>
                    <a:pt x="59" y="101"/>
                  </a:lnTo>
                  <a:lnTo>
                    <a:pt x="46" y="122"/>
                  </a:lnTo>
                  <a:lnTo>
                    <a:pt x="33" y="143"/>
                  </a:lnTo>
                  <a:lnTo>
                    <a:pt x="21" y="168"/>
                  </a:lnTo>
                  <a:lnTo>
                    <a:pt x="11" y="194"/>
                  </a:lnTo>
                  <a:lnTo>
                    <a:pt x="0" y="223"/>
                  </a:lnTo>
                  <a:lnTo>
                    <a:pt x="14" y="224"/>
                  </a:lnTo>
                  <a:lnTo>
                    <a:pt x="28" y="225"/>
                  </a:lnTo>
                  <a:lnTo>
                    <a:pt x="42" y="225"/>
                  </a:lnTo>
                  <a:lnTo>
                    <a:pt x="55" y="225"/>
                  </a:lnTo>
                  <a:lnTo>
                    <a:pt x="68" y="223"/>
                  </a:lnTo>
                  <a:lnTo>
                    <a:pt x="80" y="221"/>
                  </a:lnTo>
                  <a:lnTo>
                    <a:pt x="92" y="218"/>
                  </a:lnTo>
                  <a:lnTo>
                    <a:pt x="102" y="215"/>
                  </a:lnTo>
                  <a:lnTo>
                    <a:pt x="113" y="210"/>
                  </a:lnTo>
                  <a:lnTo>
                    <a:pt x="124" y="206"/>
                  </a:lnTo>
                  <a:lnTo>
                    <a:pt x="134" y="201"/>
                  </a:lnTo>
                  <a:lnTo>
                    <a:pt x="143" y="194"/>
                  </a:lnTo>
                  <a:lnTo>
                    <a:pt x="152" y="188"/>
                  </a:lnTo>
                  <a:lnTo>
                    <a:pt x="161" y="180"/>
                  </a:lnTo>
                  <a:lnTo>
                    <a:pt x="169" y="172"/>
                  </a:lnTo>
                  <a:lnTo>
                    <a:pt x="178" y="165"/>
                  </a:lnTo>
                  <a:lnTo>
                    <a:pt x="193" y="148"/>
                  </a:lnTo>
                  <a:lnTo>
                    <a:pt x="208" y="128"/>
                  </a:lnTo>
                  <a:lnTo>
                    <a:pt x="221" y="109"/>
                  </a:lnTo>
                  <a:lnTo>
                    <a:pt x="234" y="88"/>
                  </a:lnTo>
                  <a:lnTo>
                    <a:pt x="259" y="44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2999"/>
            <p:cNvSpPr>
              <a:spLocks/>
            </p:cNvSpPr>
            <p:nvPr/>
          </p:nvSpPr>
          <p:spPr bwMode="auto">
            <a:xfrm>
              <a:off x="7053068" y="3633327"/>
              <a:ext cx="61944" cy="110260"/>
            </a:xfrm>
            <a:custGeom>
              <a:avLst/>
              <a:gdLst>
                <a:gd name="T0" fmla="*/ 11 w 200"/>
                <a:gd name="T1" fmla="*/ 0 h 358"/>
                <a:gd name="T2" fmla="*/ 26 w 200"/>
                <a:gd name="T3" fmla="*/ 18 h 358"/>
                <a:gd name="T4" fmla="*/ 41 w 200"/>
                <a:gd name="T5" fmla="*/ 34 h 358"/>
                <a:gd name="T6" fmla="*/ 58 w 200"/>
                <a:gd name="T7" fmla="*/ 51 h 358"/>
                <a:gd name="T8" fmla="*/ 76 w 200"/>
                <a:gd name="T9" fmla="*/ 68 h 358"/>
                <a:gd name="T10" fmla="*/ 93 w 200"/>
                <a:gd name="T11" fmla="*/ 84 h 358"/>
                <a:gd name="T12" fmla="*/ 110 w 200"/>
                <a:gd name="T13" fmla="*/ 101 h 358"/>
                <a:gd name="T14" fmla="*/ 126 w 200"/>
                <a:gd name="T15" fmla="*/ 119 h 358"/>
                <a:gd name="T16" fmla="*/ 143 w 200"/>
                <a:gd name="T17" fmla="*/ 138 h 358"/>
                <a:gd name="T18" fmla="*/ 157 w 200"/>
                <a:gd name="T19" fmla="*/ 158 h 358"/>
                <a:gd name="T20" fmla="*/ 170 w 200"/>
                <a:gd name="T21" fmla="*/ 180 h 358"/>
                <a:gd name="T22" fmla="*/ 176 w 200"/>
                <a:gd name="T23" fmla="*/ 191 h 358"/>
                <a:gd name="T24" fmla="*/ 181 w 200"/>
                <a:gd name="T25" fmla="*/ 204 h 358"/>
                <a:gd name="T26" fmla="*/ 186 w 200"/>
                <a:gd name="T27" fmla="*/ 216 h 358"/>
                <a:gd name="T28" fmla="*/ 190 w 200"/>
                <a:gd name="T29" fmla="*/ 229 h 358"/>
                <a:gd name="T30" fmla="*/ 193 w 200"/>
                <a:gd name="T31" fmla="*/ 243 h 358"/>
                <a:gd name="T32" fmla="*/ 197 w 200"/>
                <a:gd name="T33" fmla="*/ 257 h 358"/>
                <a:gd name="T34" fmla="*/ 199 w 200"/>
                <a:gd name="T35" fmla="*/ 272 h 358"/>
                <a:gd name="T36" fmla="*/ 200 w 200"/>
                <a:gd name="T37" fmla="*/ 288 h 358"/>
                <a:gd name="T38" fmla="*/ 200 w 200"/>
                <a:gd name="T39" fmla="*/ 304 h 358"/>
                <a:gd name="T40" fmla="*/ 200 w 200"/>
                <a:gd name="T41" fmla="*/ 321 h 358"/>
                <a:gd name="T42" fmla="*/ 199 w 200"/>
                <a:gd name="T43" fmla="*/ 340 h 358"/>
                <a:gd name="T44" fmla="*/ 197 w 200"/>
                <a:gd name="T45" fmla="*/ 358 h 358"/>
                <a:gd name="T46" fmla="*/ 181 w 200"/>
                <a:gd name="T47" fmla="*/ 354 h 358"/>
                <a:gd name="T48" fmla="*/ 166 w 200"/>
                <a:gd name="T49" fmla="*/ 348 h 358"/>
                <a:gd name="T50" fmla="*/ 152 w 200"/>
                <a:gd name="T51" fmla="*/ 342 h 358"/>
                <a:gd name="T52" fmla="*/ 139 w 200"/>
                <a:gd name="T53" fmla="*/ 335 h 358"/>
                <a:gd name="T54" fmla="*/ 126 w 200"/>
                <a:gd name="T55" fmla="*/ 329 h 358"/>
                <a:gd name="T56" fmla="*/ 114 w 200"/>
                <a:gd name="T57" fmla="*/ 321 h 358"/>
                <a:gd name="T58" fmla="*/ 103 w 200"/>
                <a:gd name="T59" fmla="*/ 313 h 358"/>
                <a:gd name="T60" fmla="*/ 92 w 200"/>
                <a:gd name="T61" fmla="*/ 305 h 358"/>
                <a:gd name="T62" fmla="*/ 82 w 200"/>
                <a:gd name="T63" fmla="*/ 297 h 358"/>
                <a:gd name="T64" fmla="*/ 72 w 200"/>
                <a:gd name="T65" fmla="*/ 287 h 358"/>
                <a:gd name="T66" fmla="*/ 63 w 200"/>
                <a:gd name="T67" fmla="*/ 277 h 358"/>
                <a:gd name="T68" fmla="*/ 55 w 200"/>
                <a:gd name="T69" fmla="*/ 267 h 358"/>
                <a:gd name="T70" fmla="*/ 46 w 200"/>
                <a:gd name="T71" fmla="*/ 257 h 358"/>
                <a:gd name="T72" fmla="*/ 40 w 200"/>
                <a:gd name="T73" fmla="*/ 247 h 358"/>
                <a:gd name="T74" fmla="*/ 33 w 200"/>
                <a:gd name="T75" fmla="*/ 235 h 358"/>
                <a:gd name="T76" fmla="*/ 27 w 200"/>
                <a:gd name="T77" fmla="*/ 224 h 358"/>
                <a:gd name="T78" fmla="*/ 22 w 200"/>
                <a:gd name="T79" fmla="*/ 212 h 358"/>
                <a:gd name="T80" fmla="*/ 17 w 200"/>
                <a:gd name="T81" fmla="*/ 199 h 358"/>
                <a:gd name="T82" fmla="*/ 13 w 200"/>
                <a:gd name="T83" fmla="*/ 188 h 358"/>
                <a:gd name="T84" fmla="*/ 9 w 200"/>
                <a:gd name="T85" fmla="*/ 175 h 358"/>
                <a:gd name="T86" fmla="*/ 6 w 200"/>
                <a:gd name="T87" fmla="*/ 162 h 358"/>
                <a:gd name="T88" fmla="*/ 3 w 200"/>
                <a:gd name="T89" fmla="*/ 148 h 358"/>
                <a:gd name="T90" fmla="*/ 2 w 200"/>
                <a:gd name="T91" fmla="*/ 135 h 358"/>
                <a:gd name="T92" fmla="*/ 0 w 200"/>
                <a:gd name="T93" fmla="*/ 121 h 358"/>
                <a:gd name="T94" fmla="*/ 0 w 200"/>
                <a:gd name="T95" fmla="*/ 107 h 358"/>
                <a:gd name="T96" fmla="*/ 0 w 200"/>
                <a:gd name="T97" fmla="*/ 91 h 358"/>
                <a:gd name="T98" fmla="*/ 0 w 200"/>
                <a:gd name="T99" fmla="*/ 77 h 358"/>
                <a:gd name="T100" fmla="*/ 1 w 200"/>
                <a:gd name="T101" fmla="*/ 62 h 358"/>
                <a:gd name="T102" fmla="*/ 4 w 200"/>
                <a:gd name="T103" fmla="*/ 31 h 358"/>
                <a:gd name="T104" fmla="*/ 11 w 200"/>
                <a:gd name="T105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358">
                  <a:moveTo>
                    <a:pt x="11" y="0"/>
                  </a:moveTo>
                  <a:lnTo>
                    <a:pt x="26" y="18"/>
                  </a:lnTo>
                  <a:lnTo>
                    <a:pt x="41" y="34"/>
                  </a:lnTo>
                  <a:lnTo>
                    <a:pt x="58" y="51"/>
                  </a:lnTo>
                  <a:lnTo>
                    <a:pt x="76" y="68"/>
                  </a:lnTo>
                  <a:lnTo>
                    <a:pt x="93" y="84"/>
                  </a:lnTo>
                  <a:lnTo>
                    <a:pt x="110" y="101"/>
                  </a:lnTo>
                  <a:lnTo>
                    <a:pt x="126" y="119"/>
                  </a:lnTo>
                  <a:lnTo>
                    <a:pt x="143" y="138"/>
                  </a:lnTo>
                  <a:lnTo>
                    <a:pt x="157" y="158"/>
                  </a:lnTo>
                  <a:lnTo>
                    <a:pt x="170" y="180"/>
                  </a:lnTo>
                  <a:lnTo>
                    <a:pt x="176" y="191"/>
                  </a:lnTo>
                  <a:lnTo>
                    <a:pt x="181" y="204"/>
                  </a:lnTo>
                  <a:lnTo>
                    <a:pt x="186" y="216"/>
                  </a:lnTo>
                  <a:lnTo>
                    <a:pt x="190" y="229"/>
                  </a:lnTo>
                  <a:lnTo>
                    <a:pt x="193" y="243"/>
                  </a:lnTo>
                  <a:lnTo>
                    <a:pt x="197" y="257"/>
                  </a:lnTo>
                  <a:lnTo>
                    <a:pt x="199" y="272"/>
                  </a:lnTo>
                  <a:lnTo>
                    <a:pt x="200" y="288"/>
                  </a:lnTo>
                  <a:lnTo>
                    <a:pt x="200" y="304"/>
                  </a:lnTo>
                  <a:lnTo>
                    <a:pt x="200" y="321"/>
                  </a:lnTo>
                  <a:lnTo>
                    <a:pt x="199" y="340"/>
                  </a:lnTo>
                  <a:lnTo>
                    <a:pt x="197" y="358"/>
                  </a:lnTo>
                  <a:lnTo>
                    <a:pt x="181" y="354"/>
                  </a:lnTo>
                  <a:lnTo>
                    <a:pt x="166" y="348"/>
                  </a:lnTo>
                  <a:lnTo>
                    <a:pt x="152" y="342"/>
                  </a:lnTo>
                  <a:lnTo>
                    <a:pt x="139" y="335"/>
                  </a:lnTo>
                  <a:lnTo>
                    <a:pt x="126" y="329"/>
                  </a:lnTo>
                  <a:lnTo>
                    <a:pt x="114" y="321"/>
                  </a:lnTo>
                  <a:lnTo>
                    <a:pt x="103" y="313"/>
                  </a:lnTo>
                  <a:lnTo>
                    <a:pt x="92" y="305"/>
                  </a:lnTo>
                  <a:lnTo>
                    <a:pt x="82" y="297"/>
                  </a:lnTo>
                  <a:lnTo>
                    <a:pt x="72" y="287"/>
                  </a:lnTo>
                  <a:lnTo>
                    <a:pt x="63" y="277"/>
                  </a:lnTo>
                  <a:lnTo>
                    <a:pt x="55" y="267"/>
                  </a:lnTo>
                  <a:lnTo>
                    <a:pt x="46" y="257"/>
                  </a:lnTo>
                  <a:lnTo>
                    <a:pt x="40" y="247"/>
                  </a:lnTo>
                  <a:lnTo>
                    <a:pt x="33" y="235"/>
                  </a:lnTo>
                  <a:lnTo>
                    <a:pt x="27" y="224"/>
                  </a:lnTo>
                  <a:lnTo>
                    <a:pt x="22" y="212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9" y="175"/>
                  </a:lnTo>
                  <a:lnTo>
                    <a:pt x="6" y="162"/>
                  </a:lnTo>
                  <a:lnTo>
                    <a:pt x="3" y="148"/>
                  </a:lnTo>
                  <a:lnTo>
                    <a:pt x="2" y="135"/>
                  </a:lnTo>
                  <a:lnTo>
                    <a:pt x="0" y="121"/>
                  </a:lnTo>
                  <a:lnTo>
                    <a:pt x="0" y="107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1" y="62"/>
                  </a:lnTo>
                  <a:lnTo>
                    <a:pt x="4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3000"/>
            <p:cNvSpPr>
              <a:spLocks/>
            </p:cNvSpPr>
            <p:nvPr/>
          </p:nvSpPr>
          <p:spPr bwMode="auto">
            <a:xfrm>
              <a:off x="7139790" y="3581294"/>
              <a:ext cx="87960" cy="70616"/>
            </a:xfrm>
            <a:custGeom>
              <a:avLst/>
              <a:gdLst>
                <a:gd name="T0" fmla="*/ 283 w 283"/>
                <a:gd name="T1" fmla="*/ 0 h 227"/>
                <a:gd name="T2" fmla="*/ 255 w 283"/>
                <a:gd name="T3" fmla="*/ 1 h 227"/>
                <a:gd name="T4" fmla="*/ 229 w 283"/>
                <a:gd name="T5" fmla="*/ 3 h 227"/>
                <a:gd name="T6" fmla="*/ 205 w 283"/>
                <a:gd name="T7" fmla="*/ 8 h 227"/>
                <a:gd name="T8" fmla="*/ 181 w 283"/>
                <a:gd name="T9" fmla="*/ 14 h 227"/>
                <a:gd name="T10" fmla="*/ 161 w 283"/>
                <a:gd name="T11" fmla="*/ 21 h 227"/>
                <a:gd name="T12" fmla="*/ 140 w 283"/>
                <a:gd name="T13" fmla="*/ 30 h 227"/>
                <a:gd name="T14" fmla="*/ 132 w 283"/>
                <a:gd name="T15" fmla="*/ 35 h 227"/>
                <a:gd name="T16" fmla="*/ 122 w 283"/>
                <a:gd name="T17" fmla="*/ 41 h 227"/>
                <a:gd name="T18" fmla="*/ 113 w 283"/>
                <a:gd name="T19" fmla="*/ 47 h 227"/>
                <a:gd name="T20" fmla="*/ 105 w 283"/>
                <a:gd name="T21" fmla="*/ 53 h 227"/>
                <a:gd name="T22" fmla="*/ 88 w 283"/>
                <a:gd name="T23" fmla="*/ 67 h 227"/>
                <a:gd name="T24" fmla="*/ 74 w 283"/>
                <a:gd name="T25" fmla="*/ 83 h 227"/>
                <a:gd name="T26" fmla="*/ 60 w 283"/>
                <a:gd name="T27" fmla="*/ 102 h 227"/>
                <a:gd name="T28" fmla="*/ 46 w 283"/>
                <a:gd name="T29" fmla="*/ 122 h 227"/>
                <a:gd name="T30" fmla="*/ 34 w 283"/>
                <a:gd name="T31" fmla="*/ 144 h 227"/>
                <a:gd name="T32" fmla="*/ 22 w 283"/>
                <a:gd name="T33" fmla="*/ 169 h 227"/>
                <a:gd name="T34" fmla="*/ 11 w 283"/>
                <a:gd name="T35" fmla="*/ 195 h 227"/>
                <a:gd name="T36" fmla="*/ 0 w 283"/>
                <a:gd name="T37" fmla="*/ 224 h 227"/>
                <a:gd name="T38" fmla="*/ 15 w 283"/>
                <a:gd name="T39" fmla="*/ 226 h 227"/>
                <a:gd name="T40" fmla="*/ 29 w 283"/>
                <a:gd name="T41" fmla="*/ 226 h 227"/>
                <a:gd name="T42" fmla="*/ 43 w 283"/>
                <a:gd name="T43" fmla="*/ 227 h 227"/>
                <a:gd name="T44" fmla="*/ 57 w 283"/>
                <a:gd name="T45" fmla="*/ 226 h 227"/>
                <a:gd name="T46" fmla="*/ 70 w 283"/>
                <a:gd name="T47" fmla="*/ 225 h 227"/>
                <a:gd name="T48" fmla="*/ 83 w 283"/>
                <a:gd name="T49" fmla="*/ 223 h 227"/>
                <a:gd name="T50" fmla="*/ 95 w 283"/>
                <a:gd name="T51" fmla="*/ 219 h 227"/>
                <a:gd name="T52" fmla="*/ 107 w 283"/>
                <a:gd name="T53" fmla="*/ 216 h 227"/>
                <a:gd name="T54" fmla="*/ 119 w 283"/>
                <a:gd name="T55" fmla="*/ 212 h 227"/>
                <a:gd name="T56" fmla="*/ 129 w 283"/>
                <a:gd name="T57" fmla="*/ 206 h 227"/>
                <a:gd name="T58" fmla="*/ 140 w 283"/>
                <a:gd name="T59" fmla="*/ 201 h 227"/>
                <a:gd name="T60" fmla="*/ 150 w 283"/>
                <a:gd name="T61" fmla="*/ 196 h 227"/>
                <a:gd name="T62" fmla="*/ 161 w 283"/>
                <a:gd name="T63" fmla="*/ 189 h 227"/>
                <a:gd name="T64" fmla="*/ 170 w 283"/>
                <a:gd name="T65" fmla="*/ 182 h 227"/>
                <a:gd name="T66" fmla="*/ 179 w 283"/>
                <a:gd name="T67" fmla="*/ 174 h 227"/>
                <a:gd name="T68" fmla="*/ 188 w 283"/>
                <a:gd name="T69" fmla="*/ 167 h 227"/>
                <a:gd name="T70" fmla="*/ 204 w 283"/>
                <a:gd name="T71" fmla="*/ 149 h 227"/>
                <a:gd name="T72" fmla="*/ 220 w 283"/>
                <a:gd name="T73" fmla="*/ 131 h 227"/>
                <a:gd name="T74" fmla="*/ 233 w 283"/>
                <a:gd name="T75" fmla="*/ 110 h 227"/>
                <a:gd name="T76" fmla="*/ 246 w 283"/>
                <a:gd name="T77" fmla="*/ 90 h 227"/>
                <a:gd name="T78" fmla="*/ 257 w 283"/>
                <a:gd name="T79" fmla="*/ 68 h 227"/>
                <a:gd name="T80" fmla="*/ 267 w 283"/>
                <a:gd name="T81" fmla="*/ 46 h 227"/>
                <a:gd name="T82" fmla="*/ 275 w 283"/>
                <a:gd name="T83" fmla="*/ 23 h 227"/>
                <a:gd name="T84" fmla="*/ 283 w 283"/>
                <a:gd name="T8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3" h="227">
                  <a:moveTo>
                    <a:pt x="283" y="0"/>
                  </a:moveTo>
                  <a:lnTo>
                    <a:pt x="255" y="1"/>
                  </a:lnTo>
                  <a:lnTo>
                    <a:pt x="229" y="3"/>
                  </a:lnTo>
                  <a:lnTo>
                    <a:pt x="205" y="8"/>
                  </a:lnTo>
                  <a:lnTo>
                    <a:pt x="181" y="14"/>
                  </a:lnTo>
                  <a:lnTo>
                    <a:pt x="161" y="21"/>
                  </a:lnTo>
                  <a:lnTo>
                    <a:pt x="140" y="30"/>
                  </a:lnTo>
                  <a:lnTo>
                    <a:pt x="132" y="35"/>
                  </a:lnTo>
                  <a:lnTo>
                    <a:pt x="122" y="41"/>
                  </a:lnTo>
                  <a:lnTo>
                    <a:pt x="113" y="47"/>
                  </a:lnTo>
                  <a:lnTo>
                    <a:pt x="105" y="53"/>
                  </a:lnTo>
                  <a:lnTo>
                    <a:pt x="88" y="67"/>
                  </a:lnTo>
                  <a:lnTo>
                    <a:pt x="74" y="83"/>
                  </a:lnTo>
                  <a:lnTo>
                    <a:pt x="60" y="102"/>
                  </a:lnTo>
                  <a:lnTo>
                    <a:pt x="46" y="122"/>
                  </a:lnTo>
                  <a:lnTo>
                    <a:pt x="34" y="144"/>
                  </a:lnTo>
                  <a:lnTo>
                    <a:pt x="22" y="169"/>
                  </a:lnTo>
                  <a:lnTo>
                    <a:pt x="11" y="195"/>
                  </a:lnTo>
                  <a:lnTo>
                    <a:pt x="0" y="224"/>
                  </a:lnTo>
                  <a:lnTo>
                    <a:pt x="15" y="226"/>
                  </a:lnTo>
                  <a:lnTo>
                    <a:pt x="29" y="226"/>
                  </a:lnTo>
                  <a:lnTo>
                    <a:pt x="43" y="227"/>
                  </a:lnTo>
                  <a:lnTo>
                    <a:pt x="57" y="226"/>
                  </a:lnTo>
                  <a:lnTo>
                    <a:pt x="70" y="225"/>
                  </a:lnTo>
                  <a:lnTo>
                    <a:pt x="83" y="223"/>
                  </a:lnTo>
                  <a:lnTo>
                    <a:pt x="95" y="219"/>
                  </a:lnTo>
                  <a:lnTo>
                    <a:pt x="107" y="216"/>
                  </a:lnTo>
                  <a:lnTo>
                    <a:pt x="119" y="212"/>
                  </a:lnTo>
                  <a:lnTo>
                    <a:pt x="129" y="206"/>
                  </a:lnTo>
                  <a:lnTo>
                    <a:pt x="140" y="201"/>
                  </a:lnTo>
                  <a:lnTo>
                    <a:pt x="150" y="196"/>
                  </a:lnTo>
                  <a:lnTo>
                    <a:pt x="161" y="189"/>
                  </a:lnTo>
                  <a:lnTo>
                    <a:pt x="170" y="182"/>
                  </a:lnTo>
                  <a:lnTo>
                    <a:pt x="179" y="174"/>
                  </a:lnTo>
                  <a:lnTo>
                    <a:pt x="188" y="167"/>
                  </a:lnTo>
                  <a:lnTo>
                    <a:pt x="204" y="149"/>
                  </a:lnTo>
                  <a:lnTo>
                    <a:pt x="220" y="131"/>
                  </a:lnTo>
                  <a:lnTo>
                    <a:pt x="233" y="110"/>
                  </a:lnTo>
                  <a:lnTo>
                    <a:pt x="246" y="90"/>
                  </a:lnTo>
                  <a:lnTo>
                    <a:pt x="257" y="68"/>
                  </a:lnTo>
                  <a:lnTo>
                    <a:pt x="267" y="46"/>
                  </a:lnTo>
                  <a:lnTo>
                    <a:pt x="275" y="23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3001"/>
            <p:cNvSpPr>
              <a:spLocks/>
            </p:cNvSpPr>
            <p:nvPr/>
          </p:nvSpPr>
          <p:spPr bwMode="auto">
            <a:xfrm>
              <a:off x="7070413" y="3557756"/>
              <a:ext cx="73093" cy="96632"/>
            </a:xfrm>
            <a:custGeom>
              <a:avLst/>
              <a:gdLst>
                <a:gd name="T0" fmla="*/ 2 w 236"/>
                <a:gd name="T1" fmla="*/ 0 h 310"/>
                <a:gd name="T2" fmla="*/ 40 w 236"/>
                <a:gd name="T3" fmla="*/ 25 h 310"/>
                <a:gd name="T4" fmla="*/ 79 w 236"/>
                <a:gd name="T5" fmla="*/ 48 h 310"/>
                <a:gd name="T6" fmla="*/ 98 w 236"/>
                <a:gd name="T7" fmla="*/ 60 h 310"/>
                <a:gd name="T8" fmla="*/ 118 w 236"/>
                <a:gd name="T9" fmla="*/ 73 h 310"/>
                <a:gd name="T10" fmla="*/ 136 w 236"/>
                <a:gd name="T11" fmla="*/ 87 h 310"/>
                <a:gd name="T12" fmla="*/ 153 w 236"/>
                <a:gd name="T13" fmla="*/ 102 h 310"/>
                <a:gd name="T14" fmla="*/ 162 w 236"/>
                <a:gd name="T15" fmla="*/ 111 h 310"/>
                <a:gd name="T16" fmla="*/ 170 w 236"/>
                <a:gd name="T17" fmla="*/ 120 h 310"/>
                <a:gd name="T18" fmla="*/ 178 w 236"/>
                <a:gd name="T19" fmla="*/ 128 h 310"/>
                <a:gd name="T20" fmla="*/ 186 w 236"/>
                <a:gd name="T21" fmla="*/ 138 h 310"/>
                <a:gd name="T22" fmla="*/ 192 w 236"/>
                <a:gd name="T23" fmla="*/ 149 h 310"/>
                <a:gd name="T24" fmla="*/ 199 w 236"/>
                <a:gd name="T25" fmla="*/ 160 h 310"/>
                <a:gd name="T26" fmla="*/ 205 w 236"/>
                <a:gd name="T27" fmla="*/ 171 h 310"/>
                <a:gd name="T28" fmla="*/ 211 w 236"/>
                <a:gd name="T29" fmla="*/ 183 h 310"/>
                <a:gd name="T30" fmla="*/ 216 w 236"/>
                <a:gd name="T31" fmla="*/ 196 h 310"/>
                <a:gd name="T32" fmla="*/ 220 w 236"/>
                <a:gd name="T33" fmla="*/ 210 h 310"/>
                <a:gd name="T34" fmla="*/ 225 w 236"/>
                <a:gd name="T35" fmla="*/ 224 h 310"/>
                <a:gd name="T36" fmla="*/ 228 w 236"/>
                <a:gd name="T37" fmla="*/ 240 h 310"/>
                <a:gd name="T38" fmla="*/ 231 w 236"/>
                <a:gd name="T39" fmla="*/ 256 h 310"/>
                <a:gd name="T40" fmla="*/ 233 w 236"/>
                <a:gd name="T41" fmla="*/ 273 h 310"/>
                <a:gd name="T42" fmla="*/ 234 w 236"/>
                <a:gd name="T43" fmla="*/ 291 h 310"/>
                <a:gd name="T44" fmla="*/ 236 w 236"/>
                <a:gd name="T45" fmla="*/ 310 h 310"/>
                <a:gd name="T46" fmla="*/ 219 w 236"/>
                <a:gd name="T47" fmla="*/ 308 h 310"/>
                <a:gd name="T48" fmla="*/ 204 w 236"/>
                <a:gd name="T49" fmla="*/ 304 h 310"/>
                <a:gd name="T50" fmla="*/ 190 w 236"/>
                <a:gd name="T51" fmla="*/ 301 h 310"/>
                <a:gd name="T52" fmla="*/ 176 w 236"/>
                <a:gd name="T53" fmla="*/ 297 h 310"/>
                <a:gd name="T54" fmla="*/ 162 w 236"/>
                <a:gd name="T55" fmla="*/ 292 h 310"/>
                <a:gd name="T56" fmla="*/ 149 w 236"/>
                <a:gd name="T57" fmla="*/ 287 h 310"/>
                <a:gd name="T58" fmla="*/ 136 w 236"/>
                <a:gd name="T59" fmla="*/ 282 h 310"/>
                <a:gd name="T60" fmla="*/ 124 w 236"/>
                <a:gd name="T61" fmla="*/ 276 h 310"/>
                <a:gd name="T62" fmla="*/ 114 w 236"/>
                <a:gd name="T63" fmla="*/ 270 h 310"/>
                <a:gd name="T64" fmla="*/ 103 w 236"/>
                <a:gd name="T65" fmla="*/ 262 h 310"/>
                <a:gd name="T66" fmla="*/ 92 w 236"/>
                <a:gd name="T67" fmla="*/ 255 h 310"/>
                <a:gd name="T68" fmla="*/ 82 w 236"/>
                <a:gd name="T69" fmla="*/ 247 h 310"/>
                <a:gd name="T70" fmla="*/ 74 w 236"/>
                <a:gd name="T71" fmla="*/ 238 h 310"/>
                <a:gd name="T72" fmla="*/ 65 w 236"/>
                <a:gd name="T73" fmla="*/ 230 h 310"/>
                <a:gd name="T74" fmla="*/ 56 w 236"/>
                <a:gd name="T75" fmla="*/ 220 h 310"/>
                <a:gd name="T76" fmla="*/ 49 w 236"/>
                <a:gd name="T77" fmla="*/ 210 h 310"/>
                <a:gd name="T78" fmla="*/ 42 w 236"/>
                <a:gd name="T79" fmla="*/ 201 h 310"/>
                <a:gd name="T80" fmla="*/ 36 w 236"/>
                <a:gd name="T81" fmla="*/ 190 h 310"/>
                <a:gd name="T82" fmla="*/ 29 w 236"/>
                <a:gd name="T83" fmla="*/ 179 h 310"/>
                <a:gd name="T84" fmla="*/ 24 w 236"/>
                <a:gd name="T85" fmla="*/ 168 h 310"/>
                <a:gd name="T86" fmla="*/ 20 w 236"/>
                <a:gd name="T87" fmla="*/ 156 h 310"/>
                <a:gd name="T88" fmla="*/ 15 w 236"/>
                <a:gd name="T89" fmla="*/ 143 h 310"/>
                <a:gd name="T90" fmla="*/ 12 w 236"/>
                <a:gd name="T91" fmla="*/ 132 h 310"/>
                <a:gd name="T92" fmla="*/ 9 w 236"/>
                <a:gd name="T93" fmla="*/ 117 h 310"/>
                <a:gd name="T94" fmla="*/ 6 w 236"/>
                <a:gd name="T95" fmla="*/ 105 h 310"/>
                <a:gd name="T96" fmla="*/ 3 w 236"/>
                <a:gd name="T97" fmla="*/ 90 h 310"/>
                <a:gd name="T98" fmla="*/ 2 w 236"/>
                <a:gd name="T99" fmla="*/ 76 h 310"/>
                <a:gd name="T100" fmla="*/ 1 w 236"/>
                <a:gd name="T101" fmla="*/ 62 h 310"/>
                <a:gd name="T102" fmla="*/ 0 w 236"/>
                <a:gd name="T103" fmla="*/ 31 h 310"/>
                <a:gd name="T104" fmla="*/ 2 w 236"/>
                <a:gd name="T10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310">
                  <a:moveTo>
                    <a:pt x="2" y="0"/>
                  </a:moveTo>
                  <a:lnTo>
                    <a:pt x="40" y="25"/>
                  </a:lnTo>
                  <a:lnTo>
                    <a:pt x="79" y="48"/>
                  </a:lnTo>
                  <a:lnTo>
                    <a:pt x="98" y="60"/>
                  </a:lnTo>
                  <a:lnTo>
                    <a:pt x="118" y="73"/>
                  </a:lnTo>
                  <a:lnTo>
                    <a:pt x="136" y="87"/>
                  </a:lnTo>
                  <a:lnTo>
                    <a:pt x="153" y="102"/>
                  </a:lnTo>
                  <a:lnTo>
                    <a:pt x="162" y="111"/>
                  </a:lnTo>
                  <a:lnTo>
                    <a:pt x="170" y="120"/>
                  </a:lnTo>
                  <a:lnTo>
                    <a:pt x="178" y="128"/>
                  </a:lnTo>
                  <a:lnTo>
                    <a:pt x="186" y="138"/>
                  </a:lnTo>
                  <a:lnTo>
                    <a:pt x="192" y="149"/>
                  </a:lnTo>
                  <a:lnTo>
                    <a:pt x="199" y="160"/>
                  </a:lnTo>
                  <a:lnTo>
                    <a:pt x="205" y="171"/>
                  </a:lnTo>
                  <a:lnTo>
                    <a:pt x="211" y="183"/>
                  </a:lnTo>
                  <a:lnTo>
                    <a:pt x="216" y="196"/>
                  </a:lnTo>
                  <a:lnTo>
                    <a:pt x="220" y="210"/>
                  </a:lnTo>
                  <a:lnTo>
                    <a:pt x="225" y="224"/>
                  </a:lnTo>
                  <a:lnTo>
                    <a:pt x="228" y="240"/>
                  </a:lnTo>
                  <a:lnTo>
                    <a:pt x="231" y="256"/>
                  </a:lnTo>
                  <a:lnTo>
                    <a:pt x="233" y="273"/>
                  </a:lnTo>
                  <a:lnTo>
                    <a:pt x="234" y="291"/>
                  </a:lnTo>
                  <a:lnTo>
                    <a:pt x="236" y="310"/>
                  </a:lnTo>
                  <a:lnTo>
                    <a:pt x="219" y="308"/>
                  </a:lnTo>
                  <a:lnTo>
                    <a:pt x="204" y="304"/>
                  </a:lnTo>
                  <a:lnTo>
                    <a:pt x="190" y="301"/>
                  </a:lnTo>
                  <a:lnTo>
                    <a:pt x="176" y="297"/>
                  </a:lnTo>
                  <a:lnTo>
                    <a:pt x="162" y="292"/>
                  </a:lnTo>
                  <a:lnTo>
                    <a:pt x="149" y="287"/>
                  </a:lnTo>
                  <a:lnTo>
                    <a:pt x="136" y="282"/>
                  </a:lnTo>
                  <a:lnTo>
                    <a:pt x="124" y="276"/>
                  </a:lnTo>
                  <a:lnTo>
                    <a:pt x="114" y="270"/>
                  </a:lnTo>
                  <a:lnTo>
                    <a:pt x="103" y="262"/>
                  </a:lnTo>
                  <a:lnTo>
                    <a:pt x="92" y="255"/>
                  </a:lnTo>
                  <a:lnTo>
                    <a:pt x="82" y="247"/>
                  </a:lnTo>
                  <a:lnTo>
                    <a:pt x="74" y="238"/>
                  </a:lnTo>
                  <a:lnTo>
                    <a:pt x="65" y="230"/>
                  </a:lnTo>
                  <a:lnTo>
                    <a:pt x="56" y="220"/>
                  </a:lnTo>
                  <a:lnTo>
                    <a:pt x="49" y="210"/>
                  </a:lnTo>
                  <a:lnTo>
                    <a:pt x="42" y="201"/>
                  </a:lnTo>
                  <a:lnTo>
                    <a:pt x="36" y="190"/>
                  </a:lnTo>
                  <a:lnTo>
                    <a:pt x="29" y="179"/>
                  </a:lnTo>
                  <a:lnTo>
                    <a:pt x="24" y="168"/>
                  </a:lnTo>
                  <a:lnTo>
                    <a:pt x="20" y="156"/>
                  </a:lnTo>
                  <a:lnTo>
                    <a:pt x="15" y="143"/>
                  </a:lnTo>
                  <a:lnTo>
                    <a:pt x="12" y="132"/>
                  </a:lnTo>
                  <a:lnTo>
                    <a:pt x="9" y="117"/>
                  </a:lnTo>
                  <a:lnTo>
                    <a:pt x="6" y="105"/>
                  </a:lnTo>
                  <a:lnTo>
                    <a:pt x="3" y="90"/>
                  </a:lnTo>
                  <a:lnTo>
                    <a:pt x="2" y="76"/>
                  </a:lnTo>
                  <a:lnTo>
                    <a:pt x="1" y="62"/>
                  </a:lnTo>
                  <a:lnTo>
                    <a:pt x="0" y="3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3002"/>
            <p:cNvSpPr>
              <a:spLocks/>
            </p:cNvSpPr>
            <p:nvPr/>
          </p:nvSpPr>
          <p:spPr bwMode="auto">
            <a:xfrm>
              <a:off x="7111296" y="3440063"/>
              <a:ext cx="60705" cy="141231"/>
            </a:xfrm>
            <a:custGeom>
              <a:avLst/>
              <a:gdLst>
                <a:gd name="T0" fmla="*/ 57 w 196"/>
                <a:gd name="T1" fmla="*/ 0 h 456"/>
                <a:gd name="T2" fmla="*/ 83 w 196"/>
                <a:gd name="T3" fmla="*/ 26 h 456"/>
                <a:gd name="T4" fmla="*/ 107 w 196"/>
                <a:gd name="T5" fmla="*/ 51 h 456"/>
                <a:gd name="T6" fmla="*/ 119 w 196"/>
                <a:gd name="T7" fmla="*/ 64 h 456"/>
                <a:gd name="T8" fmla="*/ 128 w 196"/>
                <a:gd name="T9" fmla="*/ 77 h 456"/>
                <a:gd name="T10" fmla="*/ 138 w 196"/>
                <a:gd name="T11" fmla="*/ 90 h 456"/>
                <a:gd name="T12" fmla="*/ 147 w 196"/>
                <a:gd name="T13" fmla="*/ 103 h 456"/>
                <a:gd name="T14" fmla="*/ 155 w 196"/>
                <a:gd name="T15" fmla="*/ 115 h 456"/>
                <a:gd name="T16" fmla="*/ 163 w 196"/>
                <a:gd name="T17" fmla="*/ 128 h 456"/>
                <a:gd name="T18" fmla="*/ 169 w 196"/>
                <a:gd name="T19" fmla="*/ 141 h 456"/>
                <a:gd name="T20" fmla="*/ 176 w 196"/>
                <a:gd name="T21" fmla="*/ 155 h 456"/>
                <a:gd name="T22" fmla="*/ 180 w 196"/>
                <a:gd name="T23" fmla="*/ 168 h 456"/>
                <a:gd name="T24" fmla="*/ 186 w 196"/>
                <a:gd name="T25" fmla="*/ 181 h 456"/>
                <a:gd name="T26" fmla="*/ 189 w 196"/>
                <a:gd name="T27" fmla="*/ 195 h 456"/>
                <a:gd name="T28" fmla="*/ 192 w 196"/>
                <a:gd name="T29" fmla="*/ 208 h 456"/>
                <a:gd name="T30" fmla="*/ 194 w 196"/>
                <a:gd name="T31" fmla="*/ 222 h 456"/>
                <a:gd name="T32" fmla="*/ 196 w 196"/>
                <a:gd name="T33" fmla="*/ 236 h 456"/>
                <a:gd name="T34" fmla="*/ 196 w 196"/>
                <a:gd name="T35" fmla="*/ 250 h 456"/>
                <a:gd name="T36" fmla="*/ 196 w 196"/>
                <a:gd name="T37" fmla="*/ 264 h 456"/>
                <a:gd name="T38" fmla="*/ 196 w 196"/>
                <a:gd name="T39" fmla="*/ 279 h 456"/>
                <a:gd name="T40" fmla="*/ 194 w 196"/>
                <a:gd name="T41" fmla="*/ 293 h 456"/>
                <a:gd name="T42" fmla="*/ 192 w 196"/>
                <a:gd name="T43" fmla="*/ 308 h 456"/>
                <a:gd name="T44" fmla="*/ 189 w 196"/>
                <a:gd name="T45" fmla="*/ 323 h 456"/>
                <a:gd name="T46" fmla="*/ 184 w 196"/>
                <a:gd name="T47" fmla="*/ 339 h 456"/>
                <a:gd name="T48" fmla="*/ 179 w 196"/>
                <a:gd name="T49" fmla="*/ 355 h 456"/>
                <a:gd name="T50" fmla="*/ 174 w 196"/>
                <a:gd name="T51" fmla="*/ 371 h 456"/>
                <a:gd name="T52" fmla="*/ 167 w 196"/>
                <a:gd name="T53" fmla="*/ 387 h 456"/>
                <a:gd name="T54" fmla="*/ 160 w 196"/>
                <a:gd name="T55" fmla="*/ 404 h 456"/>
                <a:gd name="T56" fmla="*/ 151 w 196"/>
                <a:gd name="T57" fmla="*/ 422 h 456"/>
                <a:gd name="T58" fmla="*/ 142 w 196"/>
                <a:gd name="T59" fmla="*/ 439 h 456"/>
                <a:gd name="T60" fmla="*/ 132 w 196"/>
                <a:gd name="T61" fmla="*/ 456 h 456"/>
                <a:gd name="T62" fmla="*/ 118 w 196"/>
                <a:gd name="T63" fmla="*/ 446 h 456"/>
                <a:gd name="T64" fmla="*/ 103 w 196"/>
                <a:gd name="T65" fmla="*/ 436 h 456"/>
                <a:gd name="T66" fmla="*/ 91 w 196"/>
                <a:gd name="T67" fmla="*/ 424 h 456"/>
                <a:gd name="T68" fmla="*/ 79 w 196"/>
                <a:gd name="T69" fmla="*/ 412 h 456"/>
                <a:gd name="T70" fmla="*/ 68 w 196"/>
                <a:gd name="T71" fmla="*/ 400 h 456"/>
                <a:gd name="T72" fmla="*/ 57 w 196"/>
                <a:gd name="T73" fmla="*/ 387 h 456"/>
                <a:gd name="T74" fmla="*/ 48 w 196"/>
                <a:gd name="T75" fmla="*/ 374 h 456"/>
                <a:gd name="T76" fmla="*/ 40 w 196"/>
                <a:gd name="T77" fmla="*/ 360 h 456"/>
                <a:gd name="T78" fmla="*/ 32 w 196"/>
                <a:gd name="T79" fmla="*/ 347 h 456"/>
                <a:gd name="T80" fmla="*/ 26 w 196"/>
                <a:gd name="T81" fmla="*/ 332 h 456"/>
                <a:gd name="T82" fmla="*/ 19 w 196"/>
                <a:gd name="T83" fmla="*/ 318 h 456"/>
                <a:gd name="T84" fmla="*/ 15 w 196"/>
                <a:gd name="T85" fmla="*/ 303 h 456"/>
                <a:gd name="T86" fmla="*/ 11 w 196"/>
                <a:gd name="T87" fmla="*/ 288 h 456"/>
                <a:gd name="T88" fmla="*/ 7 w 196"/>
                <a:gd name="T89" fmla="*/ 273 h 456"/>
                <a:gd name="T90" fmla="*/ 4 w 196"/>
                <a:gd name="T91" fmla="*/ 257 h 456"/>
                <a:gd name="T92" fmla="*/ 2 w 196"/>
                <a:gd name="T93" fmla="*/ 242 h 456"/>
                <a:gd name="T94" fmla="*/ 1 w 196"/>
                <a:gd name="T95" fmla="*/ 226 h 456"/>
                <a:gd name="T96" fmla="*/ 0 w 196"/>
                <a:gd name="T97" fmla="*/ 211 h 456"/>
                <a:gd name="T98" fmla="*/ 1 w 196"/>
                <a:gd name="T99" fmla="*/ 195 h 456"/>
                <a:gd name="T100" fmla="*/ 1 w 196"/>
                <a:gd name="T101" fmla="*/ 179 h 456"/>
                <a:gd name="T102" fmla="*/ 3 w 196"/>
                <a:gd name="T103" fmla="*/ 163 h 456"/>
                <a:gd name="T104" fmla="*/ 5 w 196"/>
                <a:gd name="T105" fmla="*/ 147 h 456"/>
                <a:gd name="T106" fmla="*/ 7 w 196"/>
                <a:gd name="T107" fmla="*/ 132 h 456"/>
                <a:gd name="T108" fmla="*/ 11 w 196"/>
                <a:gd name="T109" fmla="*/ 116 h 456"/>
                <a:gd name="T110" fmla="*/ 15 w 196"/>
                <a:gd name="T111" fmla="*/ 101 h 456"/>
                <a:gd name="T112" fmla="*/ 19 w 196"/>
                <a:gd name="T113" fmla="*/ 86 h 456"/>
                <a:gd name="T114" fmla="*/ 24 w 196"/>
                <a:gd name="T115" fmla="*/ 71 h 456"/>
                <a:gd name="T116" fmla="*/ 30 w 196"/>
                <a:gd name="T117" fmla="*/ 57 h 456"/>
                <a:gd name="T118" fmla="*/ 35 w 196"/>
                <a:gd name="T119" fmla="*/ 41 h 456"/>
                <a:gd name="T120" fmla="*/ 42 w 196"/>
                <a:gd name="T121" fmla="*/ 27 h 456"/>
                <a:gd name="T122" fmla="*/ 49 w 196"/>
                <a:gd name="T123" fmla="*/ 13 h 456"/>
                <a:gd name="T124" fmla="*/ 57 w 196"/>
                <a:gd name="T125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6" h="456">
                  <a:moveTo>
                    <a:pt x="57" y="0"/>
                  </a:moveTo>
                  <a:lnTo>
                    <a:pt x="83" y="26"/>
                  </a:lnTo>
                  <a:lnTo>
                    <a:pt x="107" y="51"/>
                  </a:lnTo>
                  <a:lnTo>
                    <a:pt x="119" y="64"/>
                  </a:lnTo>
                  <a:lnTo>
                    <a:pt x="128" y="77"/>
                  </a:lnTo>
                  <a:lnTo>
                    <a:pt x="138" y="90"/>
                  </a:lnTo>
                  <a:lnTo>
                    <a:pt x="147" y="103"/>
                  </a:lnTo>
                  <a:lnTo>
                    <a:pt x="155" y="115"/>
                  </a:lnTo>
                  <a:lnTo>
                    <a:pt x="163" y="128"/>
                  </a:lnTo>
                  <a:lnTo>
                    <a:pt x="169" y="141"/>
                  </a:lnTo>
                  <a:lnTo>
                    <a:pt x="176" y="155"/>
                  </a:lnTo>
                  <a:lnTo>
                    <a:pt x="180" y="168"/>
                  </a:lnTo>
                  <a:lnTo>
                    <a:pt x="186" y="181"/>
                  </a:lnTo>
                  <a:lnTo>
                    <a:pt x="189" y="195"/>
                  </a:lnTo>
                  <a:lnTo>
                    <a:pt x="192" y="208"/>
                  </a:lnTo>
                  <a:lnTo>
                    <a:pt x="194" y="222"/>
                  </a:lnTo>
                  <a:lnTo>
                    <a:pt x="196" y="236"/>
                  </a:lnTo>
                  <a:lnTo>
                    <a:pt x="196" y="250"/>
                  </a:lnTo>
                  <a:lnTo>
                    <a:pt x="196" y="264"/>
                  </a:lnTo>
                  <a:lnTo>
                    <a:pt x="196" y="279"/>
                  </a:lnTo>
                  <a:lnTo>
                    <a:pt x="194" y="293"/>
                  </a:lnTo>
                  <a:lnTo>
                    <a:pt x="192" y="308"/>
                  </a:lnTo>
                  <a:lnTo>
                    <a:pt x="189" y="323"/>
                  </a:lnTo>
                  <a:lnTo>
                    <a:pt x="184" y="339"/>
                  </a:lnTo>
                  <a:lnTo>
                    <a:pt x="179" y="355"/>
                  </a:lnTo>
                  <a:lnTo>
                    <a:pt x="174" y="371"/>
                  </a:lnTo>
                  <a:lnTo>
                    <a:pt x="167" y="387"/>
                  </a:lnTo>
                  <a:lnTo>
                    <a:pt x="160" y="404"/>
                  </a:lnTo>
                  <a:lnTo>
                    <a:pt x="151" y="422"/>
                  </a:lnTo>
                  <a:lnTo>
                    <a:pt x="142" y="439"/>
                  </a:lnTo>
                  <a:lnTo>
                    <a:pt x="132" y="456"/>
                  </a:lnTo>
                  <a:lnTo>
                    <a:pt x="118" y="446"/>
                  </a:lnTo>
                  <a:lnTo>
                    <a:pt x="103" y="436"/>
                  </a:lnTo>
                  <a:lnTo>
                    <a:pt x="91" y="424"/>
                  </a:lnTo>
                  <a:lnTo>
                    <a:pt x="79" y="412"/>
                  </a:lnTo>
                  <a:lnTo>
                    <a:pt x="68" y="400"/>
                  </a:lnTo>
                  <a:lnTo>
                    <a:pt x="57" y="387"/>
                  </a:lnTo>
                  <a:lnTo>
                    <a:pt x="48" y="374"/>
                  </a:lnTo>
                  <a:lnTo>
                    <a:pt x="40" y="360"/>
                  </a:lnTo>
                  <a:lnTo>
                    <a:pt x="32" y="347"/>
                  </a:lnTo>
                  <a:lnTo>
                    <a:pt x="26" y="332"/>
                  </a:lnTo>
                  <a:lnTo>
                    <a:pt x="19" y="318"/>
                  </a:lnTo>
                  <a:lnTo>
                    <a:pt x="15" y="303"/>
                  </a:lnTo>
                  <a:lnTo>
                    <a:pt x="11" y="288"/>
                  </a:lnTo>
                  <a:lnTo>
                    <a:pt x="7" y="273"/>
                  </a:lnTo>
                  <a:lnTo>
                    <a:pt x="4" y="257"/>
                  </a:lnTo>
                  <a:lnTo>
                    <a:pt x="2" y="242"/>
                  </a:lnTo>
                  <a:lnTo>
                    <a:pt x="1" y="226"/>
                  </a:lnTo>
                  <a:lnTo>
                    <a:pt x="0" y="211"/>
                  </a:lnTo>
                  <a:lnTo>
                    <a:pt x="1" y="195"/>
                  </a:lnTo>
                  <a:lnTo>
                    <a:pt x="1" y="179"/>
                  </a:lnTo>
                  <a:lnTo>
                    <a:pt x="3" y="163"/>
                  </a:lnTo>
                  <a:lnTo>
                    <a:pt x="5" y="147"/>
                  </a:lnTo>
                  <a:lnTo>
                    <a:pt x="7" y="132"/>
                  </a:lnTo>
                  <a:lnTo>
                    <a:pt x="11" y="116"/>
                  </a:lnTo>
                  <a:lnTo>
                    <a:pt x="15" y="101"/>
                  </a:lnTo>
                  <a:lnTo>
                    <a:pt x="19" y="86"/>
                  </a:lnTo>
                  <a:lnTo>
                    <a:pt x="24" y="71"/>
                  </a:lnTo>
                  <a:lnTo>
                    <a:pt x="30" y="57"/>
                  </a:lnTo>
                  <a:lnTo>
                    <a:pt x="35" y="41"/>
                  </a:lnTo>
                  <a:lnTo>
                    <a:pt x="42" y="27"/>
                  </a:lnTo>
                  <a:lnTo>
                    <a:pt x="49" y="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2B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3003"/>
            <p:cNvSpPr>
              <a:spLocks/>
            </p:cNvSpPr>
            <p:nvPr/>
          </p:nvSpPr>
          <p:spPr bwMode="auto">
            <a:xfrm>
              <a:off x="6464604" y="3181139"/>
              <a:ext cx="600853" cy="600853"/>
            </a:xfrm>
            <a:custGeom>
              <a:avLst/>
              <a:gdLst>
                <a:gd name="T0" fmla="*/ 490 w 1940"/>
                <a:gd name="T1" fmla="*/ 441 h 1939"/>
                <a:gd name="T2" fmla="*/ 493 w 1940"/>
                <a:gd name="T3" fmla="*/ 394 h 1939"/>
                <a:gd name="T4" fmla="*/ 509 w 1940"/>
                <a:gd name="T5" fmla="*/ 353 h 1939"/>
                <a:gd name="T6" fmla="*/ 538 w 1940"/>
                <a:gd name="T7" fmla="*/ 314 h 1939"/>
                <a:gd name="T8" fmla="*/ 833 w 1940"/>
                <a:gd name="T9" fmla="*/ 21 h 1939"/>
                <a:gd name="T10" fmla="*/ 871 w 1940"/>
                <a:gd name="T11" fmla="*/ 4 h 1939"/>
                <a:gd name="T12" fmla="*/ 914 w 1940"/>
                <a:gd name="T13" fmla="*/ 0 h 1939"/>
                <a:gd name="T14" fmla="*/ 958 w 1940"/>
                <a:gd name="T15" fmla="*/ 7 h 1939"/>
                <a:gd name="T16" fmla="*/ 1000 w 1940"/>
                <a:gd name="T17" fmla="*/ 7 h 1939"/>
                <a:gd name="T18" fmla="*/ 1042 w 1940"/>
                <a:gd name="T19" fmla="*/ 1 h 1939"/>
                <a:gd name="T20" fmla="*/ 1083 w 1940"/>
                <a:gd name="T21" fmla="*/ 5 h 1939"/>
                <a:gd name="T22" fmla="*/ 1122 w 1940"/>
                <a:gd name="T23" fmla="*/ 22 h 1939"/>
                <a:gd name="T24" fmla="*/ 1428 w 1940"/>
                <a:gd name="T25" fmla="*/ 324 h 1939"/>
                <a:gd name="T26" fmla="*/ 1454 w 1940"/>
                <a:gd name="T27" fmla="*/ 369 h 1939"/>
                <a:gd name="T28" fmla="*/ 1465 w 1940"/>
                <a:gd name="T29" fmla="*/ 414 h 1939"/>
                <a:gd name="T30" fmla="*/ 1464 w 1940"/>
                <a:gd name="T31" fmla="*/ 461 h 1939"/>
                <a:gd name="T32" fmla="*/ 1477 w 1940"/>
                <a:gd name="T33" fmla="*/ 492 h 1939"/>
                <a:gd name="T34" fmla="*/ 1527 w 1940"/>
                <a:gd name="T35" fmla="*/ 491 h 1939"/>
                <a:gd name="T36" fmla="*/ 1566 w 1940"/>
                <a:gd name="T37" fmla="*/ 500 h 1939"/>
                <a:gd name="T38" fmla="*/ 1901 w 1940"/>
                <a:gd name="T39" fmla="*/ 810 h 1939"/>
                <a:gd name="T40" fmla="*/ 1927 w 1940"/>
                <a:gd name="T41" fmla="*/ 848 h 1939"/>
                <a:gd name="T42" fmla="*/ 1939 w 1940"/>
                <a:gd name="T43" fmla="*/ 891 h 1939"/>
                <a:gd name="T44" fmla="*/ 1938 w 1940"/>
                <a:gd name="T45" fmla="*/ 934 h 1939"/>
                <a:gd name="T46" fmla="*/ 1923 w 1940"/>
                <a:gd name="T47" fmla="*/ 979 h 1939"/>
                <a:gd name="T48" fmla="*/ 1938 w 1940"/>
                <a:gd name="T49" fmla="*/ 1020 h 1939"/>
                <a:gd name="T50" fmla="*/ 1938 w 1940"/>
                <a:gd name="T51" fmla="*/ 1063 h 1939"/>
                <a:gd name="T52" fmla="*/ 1928 w 1940"/>
                <a:gd name="T53" fmla="*/ 1103 h 1939"/>
                <a:gd name="T54" fmla="*/ 1907 w 1940"/>
                <a:gd name="T55" fmla="*/ 1135 h 1939"/>
                <a:gd name="T56" fmla="*/ 1583 w 1940"/>
                <a:gd name="T57" fmla="*/ 1446 h 1939"/>
                <a:gd name="T58" fmla="*/ 1542 w 1940"/>
                <a:gd name="T59" fmla="*/ 1460 h 1939"/>
                <a:gd name="T60" fmla="*/ 1500 w 1940"/>
                <a:gd name="T61" fmla="*/ 1463 h 1939"/>
                <a:gd name="T62" fmla="*/ 1448 w 1940"/>
                <a:gd name="T63" fmla="*/ 1475 h 1939"/>
                <a:gd name="T64" fmla="*/ 1445 w 1940"/>
                <a:gd name="T65" fmla="*/ 1545 h 1939"/>
                <a:gd name="T66" fmla="*/ 1432 w 1940"/>
                <a:gd name="T67" fmla="*/ 1584 h 1939"/>
                <a:gd name="T68" fmla="*/ 1136 w 1940"/>
                <a:gd name="T69" fmla="*/ 1895 h 1939"/>
                <a:gd name="T70" fmla="*/ 1095 w 1940"/>
                <a:gd name="T71" fmla="*/ 1923 h 1939"/>
                <a:gd name="T72" fmla="*/ 1054 w 1940"/>
                <a:gd name="T73" fmla="*/ 1937 h 1939"/>
                <a:gd name="T74" fmla="*/ 1010 w 1940"/>
                <a:gd name="T75" fmla="*/ 1937 h 1939"/>
                <a:gd name="T76" fmla="*/ 964 w 1940"/>
                <a:gd name="T77" fmla="*/ 1922 h 1939"/>
                <a:gd name="T78" fmla="*/ 918 w 1940"/>
                <a:gd name="T79" fmla="*/ 1937 h 1939"/>
                <a:gd name="T80" fmla="*/ 875 w 1940"/>
                <a:gd name="T81" fmla="*/ 1938 h 1939"/>
                <a:gd name="T82" fmla="*/ 835 w 1940"/>
                <a:gd name="T83" fmla="*/ 1924 h 1939"/>
                <a:gd name="T84" fmla="*/ 796 w 1940"/>
                <a:gd name="T85" fmla="*/ 1897 h 1939"/>
                <a:gd name="T86" fmla="*/ 494 w 1940"/>
                <a:gd name="T87" fmla="*/ 1587 h 1939"/>
                <a:gd name="T88" fmla="*/ 478 w 1940"/>
                <a:gd name="T89" fmla="*/ 1545 h 1939"/>
                <a:gd name="T90" fmla="*/ 473 w 1940"/>
                <a:gd name="T91" fmla="*/ 1499 h 1939"/>
                <a:gd name="T92" fmla="*/ 483 w 1940"/>
                <a:gd name="T93" fmla="*/ 1453 h 1939"/>
                <a:gd name="T94" fmla="*/ 433 w 1940"/>
                <a:gd name="T95" fmla="*/ 1449 h 1939"/>
                <a:gd name="T96" fmla="*/ 393 w 1940"/>
                <a:gd name="T97" fmla="*/ 1445 h 1939"/>
                <a:gd name="T98" fmla="*/ 352 w 1940"/>
                <a:gd name="T99" fmla="*/ 1430 h 1939"/>
                <a:gd name="T100" fmla="*/ 38 w 1940"/>
                <a:gd name="T101" fmla="*/ 1123 h 1939"/>
                <a:gd name="T102" fmla="*/ 12 w 1940"/>
                <a:gd name="T103" fmla="*/ 1084 h 1939"/>
                <a:gd name="T104" fmla="*/ 1 w 1940"/>
                <a:gd name="T105" fmla="*/ 1042 h 1939"/>
                <a:gd name="T106" fmla="*/ 3 w 1940"/>
                <a:gd name="T107" fmla="*/ 1001 h 1939"/>
                <a:gd name="T108" fmla="*/ 20 w 1940"/>
                <a:gd name="T109" fmla="*/ 960 h 1939"/>
                <a:gd name="T110" fmla="*/ 3 w 1940"/>
                <a:gd name="T111" fmla="*/ 920 h 1939"/>
                <a:gd name="T112" fmla="*/ 1 w 1940"/>
                <a:gd name="T113" fmla="*/ 881 h 1939"/>
                <a:gd name="T114" fmla="*/ 11 w 1940"/>
                <a:gd name="T115" fmla="*/ 841 h 1939"/>
                <a:gd name="T116" fmla="*/ 36 w 1940"/>
                <a:gd name="T117" fmla="*/ 801 h 1939"/>
                <a:gd name="T118" fmla="*/ 351 w 1940"/>
                <a:gd name="T119" fmla="*/ 494 h 1939"/>
                <a:gd name="T120" fmla="*/ 392 w 1940"/>
                <a:gd name="T121" fmla="*/ 478 h 1939"/>
                <a:gd name="T122" fmla="*/ 438 w 1940"/>
                <a:gd name="T123" fmla="*/ 475 h 1939"/>
                <a:gd name="T124" fmla="*/ 485 w 1940"/>
                <a:gd name="T125" fmla="*/ 480 h 1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0" h="1939">
                  <a:moveTo>
                    <a:pt x="498" y="483"/>
                  </a:moveTo>
                  <a:lnTo>
                    <a:pt x="495" y="469"/>
                  </a:lnTo>
                  <a:lnTo>
                    <a:pt x="492" y="455"/>
                  </a:lnTo>
                  <a:lnTo>
                    <a:pt x="490" y="441"/>
                  </a:lnTo>
                  <a:lnTo>
                    <a:pt x="489" y="429"/>
                  </a:lnTo>
                  <a:lnTo>
                    <a:pt x="490" y="416"/>
                  </a:lnTo>
                  <a:lnTo>
                    <a:pt x="492" y="406"/>
                  </a:lnTo>
                  <a:lnTo>
                    <a:pt x="493" y="394"/>
                  </a:lnTo>
                  <a:lnTo>
                    <a:pt x="496" y="383"/>
                  </a:lnTo>
                  <a:lnTo>
                    <a:pt x="499" y="373"/>
                  </a:lnTo>
                  <a:lnTo>
                    <a:pt x="503" y="362"/>
                  </a:lnTo>
                  <a:lnTo>
                    <a:pt x="509" y="353"/>
                  </a:lnTo>
                  <a:lnTo>
                    <a:pt x="515" y="343"/>
                  </a:lnTo>
                  <a:lnTo>
                    <a:pt x="522" y="333"/>
                  </a:lnTo>
                  <a:lnTo>
                    <a:pt x="529" y="324"/>
                  </a:lnTo>
                  <a:lnTo>
                    <a:pt x="538" y="314"/>
                  </a:lnTo>
                  <a:lnTo>
                    <a:pt x="548" y="304"/>
                  </a:lnTo>
                  <a:lnTo>
                    <a:pt x="817" y="34"/>
                  </a:lnTo>
                  <a:lnTo>
                    <a:pt x="824" y="28"/>
                  </a:lnTo>
                  <a:lnTo>
                    <a:pt x="833" y="21"/>
                  </a:lnTo>
                  <a:lnTo>
                    <a:pt x="841" y="16"/>
                  </a:lnTo>
                  <a:lnTo>
                    <a:pt x="851" y="11"/>
                  </a:lnTo>
                  <a:lnTo>
                    <a:pt x="861" y="7"/>
                  </a:lnTo>
                  <a:lnTo>
                    <a:pt x="871" y="4"/>
                  </a:lnTo>
                  <a:lnTo>
                    <a:pt x="881" y="2"/>
                  </a:lnTo>
                  <a:lnTo>
                    <a:pt x="892" y="1"/>
                  </a:lnTo>
                  <a:lnTo>
                    <a:pt x="903" y="0"/>
                  </a:lnTo>
                  <a:lnTo>
                    <a:pt x="914" y="0"/>
                  </a:lnTo>
                  <a:lnTo>
                    <a:pt x="925" y="1"/>
                  </a:lnTo>
                  <a:lnTo>
                    <a:pt x="935" y="2"/>
                  </a:lnTo>
                  <a:lnTo>
                    <a:pt x="946" y="4"/>
                  </a:lnTo>
                  <a:lnTo>
                    <a:pt x="958" y="7"/>
                  </a:lnTo>
                  <a:lnTo>
                    <a:pt x="969" y="10"/>
                  </a:lnTo>
                  <a:lnTo>
                    <a:pt x="980" y="16"/>
                  </a:lnTo>
                  <a:lnTo>
                    <a:pt x="991" y="11"/>
                  </a:lnTo>
                  <a:lnTo>
                    <a:pt x="1000" y="7"/>
                  </a:lnTo>
                  <a:lnTo>
                    <a:pt x="1011" y="5"/>
                  </a:lnTo>
                  <a:lnTo>
                    <a:pt x="1022" y="3"/>
                  </a:lnTo>
                  <a:lnTo>
                    <a:pt x="1032" y="1"/>
                  </a:lnTo>
                  <a:lnTo>
                    <a:pt x="1042" y="1"/>
                  </a:lnTo>
                  <a:lnTo>
                    <a:pt x="1052" y="1"/>
                  </a:lnTo>
                  <a:lnTo>
                    <a:pt x="1063" y="2"/>
                  </a:lnTo>
                  <a:lnTo>
                    <a:pt x="1073" y="3"/>
                  </a:lnTo>
                  <a:lnTo>
                    <a:pt x="1083" y="5"/>
                  </a:lnTo>
                  <a:lnTo>
                    <a:pt x="1093" y="8"/>
                  </a:lnTo>
                  <a:lnTo>
                    <a:pt x="1103" y="13"/>
                  </a:lnTo>
                  <a:lnTo>
                    <a:pt x="1113" y="17"/>
                  </a:lnTo>
                  <a:lnTo>
                    <a:pt x="1122" y="22"/>
                  </a:lnTo>
                  <a:lnTo>
                    <a:pt x="1132" y="29"/>
                  </a:lnTo>
                  <a:lnTo>
                    <a:pt x="1142" y="35"/>
                  </a:lnTo>
                  <a:lnTo>
                    <a:pt x="1418" y="313"/>
                  </a:lnTo>
                  <a:lnTo>
                    <a:pt x="1428" y="324"/>
                  </a:lnTo>
                  <a:lnTo>
                    <a:pt x="1435" y="335"/>
                  </a:lnTo>
                  <a:lnTo>
                    <a:pt x="1442" y="346"/>
                  </a:lnTo>
                  <a:lnTo>
                    <a:pt x="1448" y="357"/>
                  </a:lnTo>
                  <a:lnTo>
                    <a:pt x="1454" y="369"/>
                  </a:lnTo>
                  <a:lnTo>
                    <a:pt x="1457" y="380"/>
                  </a:lnTo>
                  <a:lnTo>
                    <a:pt x="1461" y="392"/>
                  </a:lnTo>
                  <a:lnTo>
                    <a:pt x="1464" y="404"/>
                  </a:lnTo>
                  <a:lnTo>
                    <a:pt x="1465" y="414"/>
                  </a:lnTo>
                  <a:lnTo>
                    <a:pt x="1466" y="426"/>
                  </a:lnTo>
                  <a:lnTo>
                    <a:pt x="1466" y="438"/>
                  </a:lnTo>
                  <a:lnTo>
                    <a:pt x="1466" y="449"/>
                  </a:lnTo>
                  <a:lnTo>
                    <a:pt x="1464" y="461"/>
                  </a:lnTo>
                  <a:lnTo>
                    <a:pt x="1461" y="473"/>
                  </a:lnTo>
                  <a:lnTo>
                    <a:pt x="1459" y="485"/>
                  </a:lnTo>
                  <a:lnTo>
                    <a:pt x="1455" y="496"/>
                  </a:lnTo>
                  <a:lnTo>
                    <a:pt x="1477" y="492"/>
                  </a:lnTo>
                  <a:lnTo>
                    <a:pt x="1497" y="490"/>
                  </a:lnTo>
                  <a:lnTo>
                    <a:pt x="1508" y="490"/>
                  </a:lnTo>
                  <a:lnTo>
                    <a:pt x="1518" y="490"/>
                  </a:lnTo>
                  <a:lnTo>
                    <a:pt x="1527" y="491"/>
                  </a:lnTo>
                  <a:lnTo>
                    <a:pt x="1538" y="492"/>
                  </a:lnTo>
                  <a:lnTo>
                    <a:pt x="1548" y="494"/>
                  </a:lnTo>
                  <a:lnTo>
                    <a:pt x="1558" y="497"/>
                  </a:lnTo>
                  <a:lnTo>
                    <a:pt x="1566" y="500"/>
                  </a:lnTo>
                  <a:lnTo>
                    <a:pt x="1576" y="504"/>
                  </a:lnTo>
                  <a:lnTo>
                    <a:pt x="1594" y="513"/>
                  </a:lnTo>
                  <a:lnTo>
                    <a:pt x="1613" y="523"/>
                  </a:lnTo>
                  <a:lnTo>
                    <a:pt x="1901" y="810"/>
                  </a:lnTo>
                  <a:lnTo>
                    <a:pt x="1909" y="819"/>
                  </a:lnTo>
                  <a:lnTo>
                    <a:pt x="1916" y="829"/>
                  </a:lnTo>
                  <a:lnTo>
                    <a:pt x="1921" y="839"/>
                  </a:lnTo>
                  <a:lnTo>
                    <a:pt x="1927" y="848"/>
                  </a:lnTo>
                  <a:lnTo>
                    <a:pt x="1931" y="859"/>
                  </a:lnTo>
                  <a:lnTo>
                    <a:pt x="1936" y="869"/>
                  </a:lnTo>
                  <a:lnTo>
                    <a:pt x="1938" y="880"/>
                  </a:lnTo>
                  <a:lnTo>
                    <a:pt x="1939" y="891"/>
                  </a:lnTo>
                  <a:lnTo>
                    <a:pt x="1940" y="901"/>
                  </a:lnTo>
                  <a:lnTo>
                    <a:pt x="1940" y="912"/>
                  </a:lnTo>
                  <a:lnTo>
                    <a:pt x="1939" y="923"/>
                  </a:lnTo>
                  <a:lnTo>
                    <a:pt x="1938" y="934"/>
                  </a:lnTo>
                  <a:lnTo>
                    <a:pt x="1936" y="945"/>
                  </a:lnTo>
                  <a:lnTo>
                    <a:pt x="1931" y="956"/>
                  </a:lnTo>
                  <a:lnTo>
                    <a:pt x="1928" y="967"/>
                  </a:lnTo>
                  <a:lnTo>
                    <a:pt x="1923" y="979"/>
                  </a:lnTo>
                  <a:lnTo>
                    <a:pt x="1928" y="989"/>
                  </a:lnTo>
                  <a:lnTo>
                    <a:pt x="1932" y="999"/>
                  </a:lnTo>
                  <a:lnTo>
                    <a:pt x="1934" y="1009"/>
                  </a:lnTo>
                  <a:lnTo>
                    <a:pt x="1938" y="1020"/>
                  </a:lnTo>
                  <a:lnTo>
                    <a:pt x="1939" y="1031"/>
                  </a:lnTo>
                  <a:lnTo>
                    <a:pt x="1939" y="1042"/>
                  </a:lnTo>
                  <a:lnTo>
                    <a:pt x="1939" y="1053"/>
                  </a:lnTo>
                  <a:lnTo>
                    <a:pt x="1938" y="1063"/>
                  </a:lnTo>
                  <a:lnTo>
                    <a:pt x="1937" y="1074"/>
                  </a:lnTo>
                  <a:lnTo>
                    <a:pt x="1934" y="1085"/>
                  </a:lnTo>
                  <a:lnTo>
                    <a:pt x="1931" y="1095"/>
                  </a:lnTo>
                  <a:lnTo>
                    <a:pt x="1928" y="1103"/>
                  </a:lnTo>
                  <a:lnTo>
                    <a:pt x="1924" y="1113"/>
                  </a:lnTo>
                  <a:lnTo>
                    <a:pt x="1918" y="1121"/>
                  </a:lnTo>
                  <a:lnTo>
                    <a:pt x="1914" y="1128"/>
                  </a:lnTo>
                  <a:lnTo>
                    <a:pt x="1907" y="1135"/>
                  </a:lnTo>
                  <a:lnTo>
                    <a:pt x="1614" y="1427"/>
                  </a:lnTo>
                  <a:lnTo>
                    <a:pt x="1604" y="1434"/>
                  </a:lnTo>
                  <a:lnTo>
                    <a:pt x="1593" y="1440"/>
                  </a:lnTo>
                  <a:lnTo>
                    <a:pt x="1583" y="1446"/>
                  </a:lnTo>
                  <a:lnTo>
                    <a:pt x="1574" y="1450"/>
                  </a:lnTo>
                  <a:lnTo>
                    <a:pt x="1563" y="1453"/>
                  </a:lnTo>
                  <a:lnTo>
                    <a:pt x="1553" y="1457"/>
                  </a:lnTo>
                  <a:lnTo>
                    <a:pt x="1542" y="1460"/>
                  </a:lnTo>
                  <a:lnTo>
                    <a:pt x="1532" y="1461"/>
                  </a:lnTo>
                  <a:lnTo>
                    <a:pt x="1522" y="1462"/>
                  </a:lnTo>
                  <a:lnTo>
                    <a:pt x="1511" y="1463"/>
                  </a:lnTo>
                  <a:lnTo>
                    <a:pt x="1500" y="1463"/>
                  </a:lnTo>
                  <a:lnTo>
                    <a:pt x="1489" y="1462"/>
                  </a:lnTo>
                  <a:lnTo>
                    <a:pt x="1468" y="1460"/>
                  </a:lnTo>
                  <a:lnTo>
                    <a:pt x="1445" y="1454"/>
                  </a:lnTo>
                  <a:lnTo>
                    <a:pt x="1448" y="1475"/>
                  </a:lnTo>
                  <a:lnTo>
                    <a:pt x="1450" y="1495"/>
                  </a:lnTo>
                  <a:lnTo>
                    <a:pt x="1450" y="1515"/>
                  </a:lnTo>
                  <a:lnTo>
                    <a:pt x="1447" y="1535"/>
                  </a:lnTo>
                  <a:lnTo>
                    <a:pt x="1445" y="1545"/>
                  </a:lnTo>
                  <a:lnTo>
                    <a:pt x="1443" y="1555"/>
                  </a:lnTo>
                  <a:lnTo>
                    <a:pt x="1440" y="1565"/>
                  </a:lnTo>
                  <a:lnTo>
                    <a:pt x="1437" y="1574"/>
                  </a:lnTo>
                  <a:lnTo>
                    <a:pt x="1432" y="1584"/>
                  </a:lnTo>
                  <a:lnTo>
                    <a:pt x="1427" y="1593"/>
                  </a:lnTo>
                  <a:lnTo>
                    <a:pt x="1421" y="1602"/>
                  </a:lnTo>
                  <a:lnTo>
                    <a:pt x="1416" y="1612"/>
                  </a:lnTo>
                  <a:lnTo>
                    <a:pt x="1136" y="1895"/>
                  </a:lnTo>
                  <a:lnTo>
                    <a:pt x="1126" y="1904"/>
                  </a:lnTo>
                  <a:lnTo>
                    <a:pt x="1116" y="1910"/>
                  </a:lnTo>
                  <a:lnTo>
                    <a:pt x="1106" y="1918"/>
                  </a:lnTo>
                  <a:lnTo>
                    <a:pt x="1095" y="1923"/>
                  </a:lnTo>
                  <a:lnTo>
                    <a:pt x="1086" y="1927"/>
                  </a:lnTo>
                  <a:lnTo>
                    <a:pt x="1075" y="1932"/>
                  </a:lnTo>
                  <a:lnTo>
                    <a:pt x="1064" y="1935"/>
                  </a:lnTo>
                  <a:lnTo>
                    <a:pt x="1054" y="1937"/>
                  </a:lnTo>
                  <a:lnTo>
                    <a:pt x="1043" y="1938"/>
                  </a:lnTo>
                  <a:lnTo>
                    <a:pt x="1033" y="1938"/>
                  </a:lnTo>
                  <a:lnTo>
                    <a:pt x="1021" y="1938"/>
                  </a:lnTo>
                  <a:lnTo>
                    <a:pt x="1010" y="1937"/>
                  </a:lnTo>
                  <a:lnTo>
                    <a:pt x="999" y="1935"/>
                  </a:lnTo>
                  <a:lnTo>
                    <a:pt x="987" y="1932"/>
                  </a:lnTo>
                  <a:lnTo>
                    <a:pt x="975" y="1927"/>
                  </a:lnTo>
                  <a:lnTo>
                    <a:pt x="964" y="1922"/>
                  </a:lnTo>
                  <a:lnTo>
                    <a:pt x="952" y="1927"/>
                  </a:lnTo>
                  <a:lnTo>
                    <a:pt x="940" y="1932"/>
                  </a:lnTo>
                  <a:lnTo>
                    <a:pt x="929" y="1935"/>
                  </a:lnTo>
                  <a:lnTo>
                    <a:pt x="918" y="1937"/>
                  </a:lnTo>
                  <a:lnTo>
                    <a:pt x="907" y="1938"/>
                  </a:lnTo>
                  <a:lnTo>
                    <a:pt x="897" y="1939"/>
                  </a:lnTo>
                  <a:lnTo>
                    <a:pt x="886" y="1939"/>
                  </a:lnTo>
                  <a:lnTo>
                    <a:pt x="875" y="1938"/>
                  </a:lnTo>
                  <a:lnTo>
                    <a:pt x="865" y="1936"/>
                  </a:lnTo>
                  <a:lnTo>
                    <a:pt x="854" y="1933"/>
                  </a:lnTo>
                  <a:lnTo>
                    <a:pt x="845" y="1930"/>
                  </a:lnTo>
                  <a:lnTo>
                    <a:pt x="835" y="1924"/>
                  </a:lnTo>
                  <a:lnTo>
                    <a:pt x="825" y="1919"/>
                  </a:lnTo>
                  <a:lnTo>
                    <a:pt x="816" y="1912"/>
                  </a:lnTo>
                  <a:lnTo>
                    <a:pt x="806" y="1906"/>
                  </a:lnTo>
                  <a:lnTo>
                    <a:pt x="796" y="1897"/>
                  </a:lnTo>
                  <a:lnTo>
                    <a:pt x="512" y="1612"/>
                  </a:lnTo>
                  <a:lnTo>
                    <a:pt x="506" y="1604"/>
                  </a:lnTo>
                  <a:lnTo>
                    <a:pt x="499" y="1597"/>
                  </a:lnTo>
                  <a:lnTo>
                    <a:pt x="494" y="1587"/>
                  </a:lnTo>
                  <a:lnTo>
                    <a:pt x="488" y="1577"/>
                  </a:lnTo>
                  <a:lnTo>
                    <a:pt x="484" y="1568"/>
                  </a:lnTo>
                  <a:lnTo>
                    <a:pt x="481" y="1557"/>
                  </a:lnTo>
                  <a:lnTo>
                    <a:pt x="478" y="1545"/>
                  </a:lnTo>
                  <a:lnTo>
                    <a:pt x="475" y="1534"/>
                  </a:lnTo>
                  <a:lnTo>
                    <a:pt x="474" y="1522"/>
                  </a:lnTo>
                  <a:lnTo>
                    <a:pt x="473" y="1511"/>
                  </a:lnTo>
                  <a:lnTo>
                    <a:pt x="473" y="1499"/>
                  </a:lnTo>
                  <a:lnTo>
                    <a:pt x="474" y="1487"/>
                  </a:lnTo>
                  <a:lnTo>
                    <a:pt x="476" y="1476"/>
                  </a:lnTo>
                  <a:lnTo>
                    <a:pt x="479" y="1464"/>
                  </a:lnTo>
                  <a:lnTo>
                    <a:pt x="483" y="1453"/>
                  </a:lnTo>
                  <a:lnTo>
                    <a:pt x="487" y="1444"/>
                  </a:lnTo>
                  <a:lnTo>
                    <a:pt x="465" y="1447"/>
                  </a:lnTo>
                  <a:lnTo>
                    <a:pt x="444" y="1448"/>
                  </a:lnTo>
                  <a:lnTo>
                    <a:pt x="433" y="1449"/>
                  </a:lnTo>
                  <a:lnTo>
                    <a:pt x="424" y="1449"/>
                  </a:lnTo>
                  <a:lnTo>
                    <a:pt x="413" y="1448"/>
                  </a:lnTo>
                  <a:lnTo>
                    <a:pt x="403" y="1447"/>
                  </a:lnTo>
                  <a:lnTo>
                    <a:pt x="393" y="1445"/>
                  </a:lnTo>
                  <a:lnTo>
                    <a:pt x="382" y="1442"/>
                  </a:lnTo>
                  <a:lnTo>
                    <a:pt x="373" y="1439"/>
                  </a:lnTo>
                  <a:lnTo>
                    <a:pt x="363" y="1435"/>
                  </a:lnTo>
                  <a:lnTo>
                    <a:pt x="352" y="1430"/>
                  </a:lnTo>
                  <a:lnTo>
                    <a:pt x="343" y="1424"/>
                  </a:lnTo>
                  <a:lnTo>
                    <a:pt x="332" y="1417"/>
                  </a:lnTo>
                  <a:lnTo>
                    <a:pt x="322" y="1409"/>
                  </a:lnTo>
                  <a:lnTo>
                    <a:pt x="38" y="1123"/>
                  </a:lnTo>
                  <a:lnTo>
                    <a:pt x="30" y="1113"/>
                  </a:lnTo>
                  <a:lnTo>
                    <a:pt x="24" y="1103"/>
                  </a:lnTo>
                  <a:lnTo>
                    <a:pt x="17" y="1094"/>
                  </a:lnTo>
                  <a:lnTo>
                    <a:pt x="12" y="1084"/>
                  </a:lnTo>
                  <a:lnTo>
                    <a:pt x="8" y="1073"/>
                  </a:lnTo>
                  <a:lnTo>
                    <a:pt x="4" y="1063"/>
                  </a:lnTo>
                  <a:lnTo>
                    <a:pt x="2" y="1053"/>
                  </a:lnTo>
                  <a:lnTo>
                    <a:pt x="1" y="1042"/>
                  </a:lnTo>
                  <a:lnTo>
                    <a:pt x="0" y="1032"/>
                  </a:lnTo>
                  <a:lnTo>
                    <a:pt x="0" y="1021"/>
                  </a:lnTo>
                  <a:lnTo>
                    <a:pt x="1" y="1010"/>
                  </a:lnTo>
                  <a:lnTo>
                    <a:pt x="3" y="1001"/>
                  </a:lnTo>
                  <a:lnTo>
                    <a:pt x="6" y="990"/>
                  </a:lnTo>
                  <a:lnTo>
                    <a:pt x="10" y="980"/>
                  </a:lnTo>
                  <a:lnTo>
                    <a:pt x="14" y="969"/>
                  </a:lnTo>
                  <a:lnTo>
                    <a:pt x="20" y="960"/>
                  </a:lnTo>
                  <a:lnTo>
                    <a:pt x="14" y="950"/>
                  </a:lnTo>
                  <a:lnTo>
                    <a:pt x="10" y="940"/>
                  </a:lnTo>
                  <a:lnTo>
                    <a:pt x="7" y="929"/>
                  </a:lnTo>
                  <a:lnTo>
                    <a:pt x="3" y="920"/>
                  </a:lnTo>
                  <a:lnTo>
                    <a:pt x="2" y="910"/>
                  </a:lnTo>
                  <a:lnTo>
                    <a:pt x="0" y="900"/>
                  </a:lnTo>
                  <a:lnTo>
                    <a:pt x="0" y="891"/>
                  </a:lnTo>
                  <a:lnTo>
                    <a:pt x="1" y="881"/>
                  </a:lnTo>
                  <a:lnTo>
                    <a:pt x="2" y="871"/>
                  </a:lnTo>
                  <a:lnTo>
                    <a:pt x="4" y="861"/>
                  </a:lnTo>
                  <a:lnTo>
                    <a:pt x="8" y="851"/>
                  </a:lnTo>
                  <a:lnTo>
                    <a:pt x="11" y="841"/>
                  </a:lnTo>
                  <a:lnTo>
                    <a:pt x="16" y="831"/>
                  </a:lnTo>
                  <a:lnTo>
                    <a:pt x="22" y="821"/>
                  </a:lnTo>
                  <a:lnTo>
                    <a:pt x="28" y="812"/>
                  </a:lnTo>
                  <a:lnTo>
                    <a:pt x="36" y="801"/>
                  </a:lnTo>
                  <a:lnTo>
                    <a:pt x="323" y="514"/>
                  </a:lnTo>
                  <a:lnTo>
                    <a:pt x="332" y="506"/>
                  </a:lnTo>
                  <a:lnTo>
                    <a:pt x="341" y="500"/>
                  </a:lnTo>
                  <a:lnTo>
                    <a:pt x="351" y="494"/>
                  </a:lnTo>
                  <a:lnTo>
                    <a:pt x="361" y="489"/>
                  </a:lnTo>
                  <a:lnTo>
                    <a:pt x="372" y="485"/>
                  </a:lnTo>
                  <a:lnTo>
                    <a:pt x="382" y="481"/>
                  </a:lnTo>
                  <a:lnTo>
                    <a:pt x="392" y="478"/>
                  </a:lnTo>
                  <a:lnTo>
                    <a:pt x="403" y="477"/>
                  </a:lnTo>
                  <a:lnTo>
                    <a:pt x="415" y="475"/>
                  </a:lnTo>
                  <a:lnTo>
                    <a:pt x="426" y="475"/>
                  </a:lnTo>
                  <a:lnTo>
                    <a:pt x="438" y="475"/>
                  </a:lnTo>
                  <a:lnTo>
                    <a:pt x="448" y="475"/>
                  </a:lnTo>
                  <a:lnTo>
                    <a:pt x="460" y="476"/>
                  </a:lnTo>
                  <a:lnTo>
                    <a:pt x="473" y="478"/>
                  </a:lnTo>
                  <a:lnTo>
                    <a:pt x="485" y="480"/>
                  </a:lnTo>
                  <a:lnTo>
                    <a:pt x="498" y="48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3004"/>
            <p:cNvSpPr>
              <a:spLocks/>
            </p:cNvSpPr>
            <p:nvPr/>
          </p:nvSpPr>
          <p:spPr bwMode="auto">
            <a:xfrm>
              <a:off x="6470798" y="3187333"/>
              <a:ext cx="588465" cy="588464"/>
            </a:xfrm>
            <a:custGeom>
              <a:avLst/>
              <a:gdLst>
                <a:gd name="T0" fmla="*/ 492 w 1901"/>
                <a:gd name="T1" fmla="*/ 445 h 1902"/>
                <a:gd name="T2" fmla="*/ 493 w 1901"/>
                <a:gd name="T3" fmla="*/ 377 h 1902"/>
                <a:gd name="T4" fmla="*/ 520 w 1901"/>
                <a:gd name="T5" fmla="*/ 320 h 1902"/>
                <a:gd name="T6" fmla="*/ 816 w 1901"/>
                <a:gd name="T7" fmla="*/ 25 h 1902"/>
                <a:gd name="T8" fmla="*/ 863 w 1901"/>
                <a:gd name="T9" fmla="*/ 4 h 1902"/>
                <a:gd name="T10" fmla="*/ 917 w 1901"/>
                <a:gd name="T11" fmla="*/ 4 h 1902"/>
                <a:gd name="T12" fmla="*/ 969 w 1901"/>
                <a:gd name="T13" fmla="*/ 14 h 1902"/>
                <a:gd name="T14" fmla="*/ 1019 w 1901"/>
                <a:gd name="T15" fmla="*/ 0 h 1902"/>
                <a:gd name="T16" fmla="*/ 1069 w 1901"/>
                <a:gd name="T17" fmla="*/ 8 h 1902"/>
                <a:gd name="T18" fmla="*/ 1117 w 1901"/>
                <a:gd name="T19" fmla="*/ 39 h 1902"/>
                <a:gd name="T20" fmla="*/ 1415 w 1901"/>
                <a:gd name="T21" fmla="*/ 356 h 1902"/>
                <a:gd name="T22" fmla="*/ 1426 w 1901"/>
                <a:gd name="T23" fmla="*/ 419 h 1902"/>
                <a:gd name="T24" fmla="*/ 1413 w 1901"/>
                <a:gd name="T25" fmla="*/ 482 h 1902"/>
                <a:gd name="T26" fmla="*/ 1439 w 1901"/>
                <a:gd name="T27" fmla="*/ 495 h 1902"/>
                <a:gd name="T28" fmla="*/ 1498 w 1901"/>
                <a:gd name="T29" fmla="*/ 489 h 1902"/>
                <a:gd name="T30" fmla="*/ 1550 w 1901"/>
                <a:gd name="T31" fmla="*/ 501 h 1902"/>
                <a:gd name="T32" fmla="*/ 1869 w 1901"/>
                <a:gd name="T33" fmla="*/ 805 h 1902"/>
                <a:gd name="T34" fmla="*/ 1897 w 1901"/>
                <a:gd name="T35" fmla="*/ 859 h 1902"/>
                <a:gd name="T36" fmla="*/ 1899 w 1901"/>
                <a:gd name="T37" fmla="*/ 915 h 1902"/>
                <a:gd name="T38" fmla="*/ 1881 w 1901"/>
                <a:gd name="T39" fmla="*/ 960 h 1902"/>
                <a:gd name="T40" fmla="*/ 1900 w 1901"/>
                <a:gd name="T41" fmla="*/ 1010 h 1902"/>
                <a:gd name="T42" fmla="*/ 1896 w 1901"/>
                <a:gd name="T43" fmla="*/ 1058 h 1902"/>
                <a:gd name="T44" fmla="*/ 1876 w 1901"/>
                <a:gd name="T45" fmla="*/ 1103 h 1902"/>
                <a:gd name="T46" fmla="*/ 1547 w 1901"/>
                <a:gd name="T47" fmla="*/ 1418 h 1902"/>
                <a:gd name="T48" fmla="*/ 1488 w 1901"/>
                <a:gd name="T49" fmla="*/ 1430 h 1902"/>
                <a:gd name="T50" fmla="*/ 1427 w 1901"/>
                <a:gd name="T51" fmla="*/ 1418 h 1902"/>
                <a:gd name="T52" fmla="*/ 1401 w 1901"/>
                <a:gd name="T53" fmla="*/ 1421 h 1902"/>
                <a:gd name="T54" fmla="*/ 1413 w 1901"/>
                <a:gd name="T55" fmla="*/ 1478 h 1902"/>
                <a:gd name="T56" fmla="*/ 1407 w 1901"/>
                <a:gd name="T57" fmla="*/ 1538 h 1902"/>
                <a:gd name="T58" fmla="*/ 1112 w 1901"/>
                <a:gd name="T59" fmla="*/ 1855 h 1902"/>
                <a:gd name="T60" fmla="*/ 1062 w 1901"/>
                <a:gd name="T61" fmla="*/ 1889 h 1902"/>
                <a:gd name="T62" fmla="*/ 1008 w 1901"/>
                <a:gd name="T63" fmla="*/ 1901 h 1902"/>
                <a:gd name="T64" fmla="*/ 953 w 1901"/>
                <a:gd name="T65" fmla="*/ 1888 h 1902"/>
                <a:gd name="T66" fmla="*/ 897 w 1901"/>
                <a:gd name="T67" fmla="*/ 1900 h 1902"/>
                <a:gd name="T68" fmla="*/ 846 w 1901"/>
                <a:gd name="T69" fmla="*/ 1898 h 1902"/>
                <a:gd name="T70" fmla="*/ 799 w 1901"/>
                <a:gd name="T71" fmla="*/ 1873 h 1902"/>
                <a:gd name="T72" fmla="*/ 491 w 1901"/>
                <a:gd name="T73" fmla="*/ 1562 h 1902"/>
                <a:gd name="T74" fmla="*/ 476 w 1901"/>
                <a:gd name="T75" fmla="*/ 1504 h 1902"/>
                <a:gd name="T76" fmla="*/ 481 w 1901"/>
                <a:gd name="T77" fmla="*/ 1440 h 1902"/>
                <a:gd name="T78" fmla="*/ 479 w 1901"/>
                <a:gd name="T79" fmla="*/ 1402 h 1902"/>
                <a:gd name="T80" fmla="*/ 407 w 1901"/>
                <a:gd name="T81" fmla="*/ 1413 h 1902"/>
                <a:gd name="T82" fmla="*/ 348 w 1901"/>
                <a:gd name="T83" fmla="*/ 1401 h 1902"/>
                <a:gd name="T84" fmla="*/ 31 w 1901"/>
                <a:gd name="T85" fmla="*/ 1092 h 1902"/>
                <a:gd name="T86" fmla="*/ 4 w 1901"/>
                <a:gd name="T87" fmla="*/ 1043 h 1902"/>
                <a:gd name="T88" fmla="*/ 1 w 1901"/>
                <a:gd name="T89" fmla="*/ 991 h 1902"/>
                <a:gd name="T90" fmla="*/ 19 w 1901"/>
                <a:gd name="T91" fmla="*/ 942 h 1902"/>
                <a:gd name="T92" fmla="*/ 1 w 1901"/>
                <a:gd name="T93" fmla="*/ 892 h 1902"/>
                <a:gd name="T94" fmla="*/ 5 w 1901"/>
                <a:gd name="T95" fmla="*/ 845 h 1902"/>
                <a:gd name="T96" fmla="*/ 30 w 1901"/>
                <a:gd name="T97" fmla="*/ 797 h 1902"/>
                <a:gd name="T98" fmla="*/ 348 w 1901"/>
                <a:gd name="T99" fmla="*/ 487 h 1902"/>
                <a:gd name="T100" fmla="*/ 409 w 1901"/>
                <a:gd name="T101" fmla="*/ 475 h 1902"/>
                <a:gd name="T102" fmla="*/ 475 w 1901"/>
                <a:gd name="T103" fmla="*/ 486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01" h="1902">
                  <a:moveTo>
                    <a:pt x="512" y="503"/>
                  </a:moveTo>
                  <a:lnTo>
                    <a:pt x="505" y="489"/>
                  </a:lnTo>
                  <a:lnTo>
                    <a:pt x="500" y="474"/>
                  </a:lnTo>
                  <a:lnTo>
                    <a:pt x="495" y="460"/>
                  </a:lnTo>
                  <a:lnTo>
                    <a:pt x="492" y="445"/>
                  </a:lnTo>
                  <a:lnTo>
                    <a:pt x="490" y="431"/>
                  </a:lnTo>
                  <a:lnTo>
                    <a:pt x="489" y="417"/>
                  </a:lnTo>
                  <a:lnTo>
                    <a:pt x="489" y="403"/>
                  </a:lnTo>
                  <a:lnTo>
                    <a:pt x="491" y="390"/>
                  </a:lnTo>
                  <a:lnTo>
                    <a:pt x="493" y="377"/>
                  </a:lnTo>
                  <a:lnTo>
                    <a:pt x="496" y="365"/>
                  </a:lnTo>
                  <a:lnTo>
                    <a:pt x="501" y="353"/>
                  </a:lnTo>
                  <a:lnTo>
                    <a:pt x="506" y="341"/>
                  </a:lnTo>
                  <a:lnTo>
                    <a:pt x="513" y="330"/>
                  </a:lnTo>
                  <a:lnTo>
                    <a:pt x="520" y="320"/>
                  </a:lnTo>
                  <a:lnTo>
                    <a:pt x="528" y="310"/>
                  </a:lnTo>
                  <a:lnTo>
                    <a:pt x="537" y="301"/>
                  </a:lnTo>
                  <a:lnTo>
                    <a:pt x="801" y="37"/>
                  </a:lnTo>
                  <a:lnTo>
                    <a:pt x="809" y="30"/>
                  </a:lnTo>
                  <a:lnTo>
                    <a:pt x="816" y="25"/>
                  </a:lnTo>
                  <a:lnTo>
                    <a:pt x="825" y="19"/>
                  </a:lnTo>
                  <a:lnTo>
                    <a:pt x="833" y="14"/>
                  </a:lnTo>
                  <a:lnTo>
                    <a:pt x="843" y="11"/>
                  </a:lnTo>
                  <a:lnTo>
                    <a:pt x="853" y="8"/>
                  </a:lnTo>
                  <a:lnTo>
                    <a:pt x="863" y="4"/>
                  </a:lnTo>
                  <a:lnTo>
                    <a:pt x="873" y="3"/>
                  </a:lnTo>
                  <a:lnTo>
                    <a:pt x="884" y="2"/>
                  </a:lnTo>
                  <a:lnTo>
                    <a:pt x="895" y="2"/>
                  </a:lnTo>
                  <a:lnTo>
                    <a:pt x="906" y="2"/>
                  </a:lnTo>
                  <a:lnTo>
                    <a:pt x="917" y="4"/>
                  </a:lnTo>
                  <a:lnTo>
                    <a:pt x="927" y="6"/>
                  </a:lnTo>
                  <a:lnTo>
                    <a:pt x="938" y="10"/>
                  </a:lnTo>
                  <a:lnTo>
                    <a:pt x="949" y="14"/>
                  </a:lnTo>
                  <a:lnTo>
                    <a:pt x="960" y="19"/>
                  </a:lnTo>
                  <a:lnTo>
                    <a:pt x="969" y="14"/>
                  </a:lnTo>
                  <a:lnTo>
                    <a:pt x="979" y="10"/>
                  </a:lnTo>
                  <a:lnTo>
                    <a:pt x="989" y="6"/>
                  </a:lnTo>
                  <a:lnTo>
                    <a:pt x="999" y="3"/>
                  </a:lnTo>
                  <a:lnTo>
                    <a:pt x="1009" y="1"/>
                  </a:lnTo>
                  <a:lnTo>
                    <a:pt x="1019" y="0"/>
                  </a:lnTo>
                  <a:lnTo>
                    <a:pt x="1029" y="0"/>
                  </a:lnTo>
                  <a:lnTo>
                    <a:pt x="1039" y="0"/>
                  </a:lnTo>
                  <a:lnTo>
                    <a:pt x="1048" y="2"/>
                  </a:lnTo>
                  <a:lnTo>
                    <a:pt x="1059" y="4"/>
                  </a:lnTo>
                  <a:lnTo>
                    <a:pt x="1069" y="8"/>
                  </a:lnTo>
                  <a:lnTo>
                    <a:pt x="1079" y="12"/>
                  </a:lnTo>
                  <a:lnTo>
                    <a:pt x="1088" y="17"/>
                  </a:lnTo>
                  <a:lnTo>
                    <a:pt x="1098" y="24"/>
                  </a:lnTo>
                  <a:lnTo>
                    <a:pt x="1108" y="31"/>
                  </a:lnTo>
                  <a:lnTo>
                    <a:pt x="1117" y="39"/>
                  </a:lnTo>
                  <a:lnTo>
                    <a:pt x="1388" y="310"/>
                  </a:lnTo>
                  <a:lnTo>
                    <a:pt x="1397" y="321"/>
                  </a:lnTo>
                  <a:lnTo>
                    <a:pt x="1405" y="333"/>
                  </a:lnTo>
                  <a:lnTo>
                    <a:pt x="1410" y="344"/>
                  </a:lnTo>
                  <a:lnTo>
                    <a:pt x="1415" y="356"/>
                  </a:lnTo>
                  <a:lnTo>
                    <a:pt x="1420" y="368"/>
                  </a:lnTo>
                  <a:lnTo>
                    <a:pt x="1423" y="381"/>
                  </a:lnTo>
                  <a:lnTo>
                    <a:pt x="1425" y="393"/>
                  </a:lnTo>
                  <a:lnTo>
                    <a:pt x="1426" y="406"/>
                  </a:lnTo>
                  <a:lnTo>
                    <a:pt x="1426" y="419"/>
                  </a:lnTo>
                  <a:lnTo>
                    <a:pt x="1425" y="432"/>
                  </a:lnTo>
                  <a:lnTo>
                    <a:pt x="1423" y="444"/>
                  </a:lnTo>
                  <a:lnTo>
                    <a:pt x="1421" y="457"/>
                  </a:lnTo>
                  <a:lnTo>
                    <a:pt x="1418" y="470"/>
                  </a:lnTo>
                  <a:lnTo>
                    <a:pt x="1413" y="482"/>
                  </a:lnTo>
                  <a:lnTo>
                    <a:pt x="1408" y="494"/>
                  </a:lnTo>
                  <a:lnTo>
                    <a:pt x="1401" y="505"/>
                  </a:lnTo>
                  <a:lnTo>
                    <a:pt x="1414" y="501"/>
                  </a:lnTo>
                  <a:lnTo>
                    <a:pt x="1426" y="498"/>
                  </a:lnTo>
                  <a:lnTo>
                    <a:pt x="1439" y="495"/>
                  </a:lnTo>
                  <a:lnTo>
                    <a:pt x="1451" y="492"/>
                  </a:lnTo>
                  <a:lnTo>
                    <a:pt x="1463" y="490"/>
                  </a:lnTo>
                  <a:lnTo>
                    <a:pt x="1475" y="489"/>
                  </a:lnTo>
                  <a:lnTo>
                    <a:pt x="1487" y="489"/>
                  </a:lnTo>
                  <a:lnTo>
                    <a:pt x="1498" y="489"/>
                  </a:lnTo>
                  <a:lnTo>
                    <a:pt x="1508" y="490"/>
                  </a:lnTo>
                  <a:lnTo>
                    <a:pt x="1519" y="492"/>
                  </a:lnTo>
                  <a:lnTo>
                    <a:pt x="1530" y="495"/>
                  </a:lnTo>
                  <a:lnTo>
                    <a:pt x="1541" y="497"/>
                  </a:lnTo>
                  <a:lnTo>
                    <a:pt x="1550" y="501"/>
                  </a:lnTo>
                  <a:lnTo>
                    <a:pt x="1560" y="505"/>
                  </a:lnTo>
                  <a:lnTo>
                    <a:pt x="1569" y="510"/>
                  </a:lnTo>
                  <a:lnTo>
                    <a:pt x="1577" y="515"/>
                  </a:lnTo>
                  <a:lnTo>
                    <a:pt x="1859" y="795"/>
                  </a:lnTo>
                  <a:lnTo>
                    <a:pt x="1869" y="805"/>
                  </a:lnTo>
                  <a:lnTo>
                    <a:pt x="1877" y="815"/>
                  </a:lnTo>
                  <a:lnTo>
                    <a:pt x="1884" y="825"/>
                  </a:lnTo>
                  <a:lnTo>
                    <a:pt x="1890" y="836"/>
                  </a:lnTo>
                  <a:lnTo>
                    <a:pt x="1894" y="848"/>
                  </a:lnTo>
                  <a:lnTo>
                    <a:pt x="1897" y="859"/>
                  </a:lnTo>
                  <a:lnTo>
                    <a:pt x="1899" y="870"/>
                  </a:lnTo>
                  <a:lnTo>
                    <a:pt x="1900" y="881"/>
                  </a:lnTo>
                  <a:lnTo>
                    <a:pt x="1901" y="892"/>
                  </a:lnTo>
                  <a:lnTo>
                    <a:pt x="1900" y="904"/>
                  </a:lnTo>
                  <a:lnTo>
                    <a:pt x="1899" y="915"/>
                  </a:lnTo>
                  <a:lnTo>
                    <a:pt x="1897" y="924"/>
                  </a:lnTo>
                  <a:lnTo>
                    <a:pt x="1894" y="934"/>
                  </a:lnTo>
                  <a:lnTo>
                    <a:pt x="1890" y="944"/>
                  </a:lnTo>
                  <a:lnTo>
                    <a:pt x="1885" y="953"/>
                  </a:lnTo>
                  <a:lnTo>
                    <a:pt x="1881" y="960"/>
                  </a:lnTo>
                  <a:lnTo>
                    <a:pt x="1886" y="970"/>
                  </a:lnTo>
                  <a:lnTo>
                    <a:pt x="1892" y="980"/>
                  </a:lnTo>
                  <a:lnTo>
                    <a:pt x="1895" y="989"/>
                  </a:lnTo>
                  <a:lnTo>
                    <a:pt x="1898" y="999"/>
                  </a:lnTo>
                  <a:lnTo>
                    <a:pt x="1900" y="1010"/>
                  </a:lnTo>
                  <a:lnTo>
                    <a:pt x="1900" y="1019"/>
                  </a:lnTo>
                  <a:lnTo>
                    <a:pt x="1901" y="1029"/>
                  </a:lnTo>
                  <a:lnTo>
                    <a:pt x="1900" y="1039"/>
                  </a:lnTo>
                  <a:lnTo>
                    <a:pt x="1898" y="1050"/>
                  </a:lnTo>
                  <a:lnTo>
                    <a:pt x="1896" y="1058"/>
                  </a:lnTo>
                  <a:lnTo>
                    <a:pt x="1894" y="1068"/>
                  </a:lnTo>
                  <a:lnTo>
                    <a:pt x="1890" y="1078"/>
                  </a:lnTo>
                  <a:lnTo>
                    <a:pt x="1886" y="1086"/>
                  </a:lnTo>
                  <a:lnTo>
                    <a:pt x="1881" y="1095"/>
                  </a:lnTo>
                  <a:lnTo>
                    <a:pt x="1876" y="1103"/>
                  </a:lnTo>
                  <a:lnTo>
                    <a:pt x="1870" y="1110"/>
                  </a:lnTo>
                  <a:lnTo>
                    <a:pt x="1580" y="1400"/>
                  </a:lnTo>
                  <a:lnTo>
                    <a:pt x="1569" y="1406"/>
                  </a:lnTo>
                  <a:lnTo>
                    <a:pt x="1558" y="1413"/>
                  </a:lnTo>
                  <a:lnTo>
                    <a:pt x="1547" y="1418"/>
                  </a:lnTo>
                  <a:lnTo>
                    <a:pt x="1535" y="1422"/>
                  </a:lnTo>
                  <a:lnTo>
                    <a:pt x="1523" y="1426"/>
                  </a:lnTo>
                  <a:lnTo>
                    <a:pt x="1512" y="1428"/>
                  </a:lnTo>
                  <a:lnTo>
                    <a:pt x="1500" y="1429"/>
                  </a:lnTo>
                  <a:lnTo>
                    <a:pt x="1488" y="1430"/>
                  </a:lnTo>
                  <a:lnTo>
                    <a:pt x="1476" y="1429"/>
                  </a:lnTo>
                  <a:lnTo>
                    <a:pt x="1464" y="1428"/>
                  </a:lnTo>
                  <a:lnTo>
                    <a:pt x="1451" y="1426"/>
                  </a:lnTo>
                  <a:lnTo>
                    <a:pt x="1439" y="1422"/>
                  </a:lnTo>
                  <a:lnTo>
                    <a:pt x="1427" y="1418"/>
                  </a:lnTo>
                  <a:lnTo>
                    <a:pt x="1415" y="1414"/>
                  </a:lnTo>
                  <a:lnTo>
                    <a:pt x="1404" y="1407"/>
                  </a:lnTo>
                  <a:lnTo>
                    <a:pt x="1393" y="1401"/>
                  </a:lnTo>
                  <a:lnTo>
                    <a:pt x="1397" y="1410"/>
                  </a:lnTo>
                  <a:lnTo>
                    <a:pt x="1401" y="1421"/>
                  </a:lnTo>
                  <a:lnTo>
                    <a:pt x="1405" y="1432"/>
                  </a:lnTo>
                  <a:lnTo>
                    <a:pt x="1408" y="1444"/>
                  </a:lnTo>
                  <a:lnTo>
                    <a:pt x="1411" y="1455"/>
                  </a:lnTo>
                  <a:lnTo>
                    <a:pt x="1412" y="1467"/>
                  </a:lnTo>
                  <a:lnTo>
                    <a:pt x="1413" y="1478"/>
                  </a:lnTo>
                  <a:lnTo>
                    <a:pt x="1414" y="1490"/>
                  </a:lnTo>
                  <a:lnTo>
                    <a:pt x="1413" y="1502"/>
                  </a:lnTo>
                  <a:lnTo>
                    <a:pt x="1412" y="1514"/>
                  </a:lnTo>
                  <a:lnTo>
                    <a:pt x="1410" y="1526"/>
                  </a:lnTo>
                  <a:lnTo>
                    <a:pt x="1407" y="1538"/>
                  </a:lnTo>
                  <a:lnTo>
                    <a:pt x="1403" y="1549"/>
                  </a:lnTo>
                  <a:lnTo>
                    <a:pt x="1397" y="1561"/>
                  </a:lnTo>
                  <a:lnTo>
                    <a:pt x="1391" y="1571"/>
                  </a:lnTo>
                  <a:lnTo>
                    <a:pt x="1383" y="1581"/>
                  </a:lnTo>
                  <a:lnTo>
                    <a:pt x="1112" y="1855"/>
                  </a:lnTo>
                  <a:lnTo>
                    <a:pt x="1102" y="1864"/>
                  </a:lnTo>
                  <a:lnTo>
                    <a:pt x="1093" y="1872"/>
                  </a:lnTo>
                  <a:lnTo>
                    <a:pt x="1083" y="1878"/>
                  </a:lnTo>
                  <a:lnTo>
                    <a:pt x="1072" y="1885"/>
                  </a:lnTo>
                  <a:lnTo>
                    <a:pt x="1062" y="1889"/>
                  </a:lnTo>
                  <a:lnTo>
                    <a:pt x="1052" y="1893"/>
                  </a:lnTo>
                  <a:lnTo>
                    <a:pt x="1041" y="1896"/>
                  </a:lnTo>
                  <a:lnTo>
                    <a:pt x="1030" y="1899"/>
                  </a:lnTo>
                  <a:lnTo>
                    <a:pt x="1019" y="1900"/>
                  </a:lnTo>
                  <a:lnTo>
                    <a:pt x="1008" y="1901"/>
                  </a:lnTo>
                  <a:lnTo>
                    <a:pt x="998" y="1900"/>
                  </a:lnTo>
                  <a:lnTo>
                    <a:pt x="986" y="1899"/>
                  </a:lnTo>
                  <a:lnTo>
                    <a:pt x="975" y="1895"/>
                  </a:lnTo>
                  <a:lnTo>
                    <a:pt x="964" y="1892"/>
                  </a:lnTo>
                  <a:lnTo>
                    <a:pt x="953" y="1888"/>
                  </a:lnTo>
                  <a:lnTo>
                    <a:pt x="942" y="1882"/>
                  </a:lnTo>
                  <a:lnTo>
                    <a:pt x="931" y="1889"/>
                  </a:lnTo>
                  <a:lnTo>
                    <a:pt x="919" y="1893"/>
                  </a:lnTo>
                  <a:lnTo>
                    <a:pt x="908" y="1896"/>
                  </a:lnTo>
                  <a:lnTo>
                    <a:pt x="897" y="1900"/>
                  </a:lnTo>
                  <a:lnTo>
                    <a:pt x="886" y="1901"/>
                  </a:lnTo>
                  <a:lnTo>
                    <a:pt x="875" y="1902"/>
                  </a:lnTo>
                  <a:lnTo>
                    <a:pt x="866" y="1901"/>
                  </a:lnTo>
                  <a:lnTo>
                    <a:pt x="856" y="1900"/>
                  </a:lnTo>
                  <a:lnTo>
                    <a:pt x="846" y="1898"/>
                  </a:lnTo>
                  <a:lnTo>
                    <a:pt x="837" y="1894"/>
                  </a:lnTo>
                  <a:lnTo>
                    <a:pt x="827" y="1890"/>
                  </a:lnTo>
                  <a:lnTo>
                    <a:pt x="817" y="1886"/>
                  </a:lnTo>
                  <a:lnTo>
                    <a:pt x="809" y="1879"/>
                  </a:lnTo>
                  <a:lnTo>
                    <a:pt x="799" y="1873"/>
                  </a:lnTo>
                  <a:lnTo>
                    <a:pt x="790" y="1866"/>
                  </a:lnTo>
                  <a:lnTo>
                    <a:pt x="780" y="1858"/>
                  </a:lnTo>
                  <a:lnTo>
                    <a:pt x="503" y="1580"/>
                  </a:lnTo>
                  <a:lnTo>
                    <a:pt x="496" y="1571"/>
                  </a:lnTo>
                  <a:lnTo>
                    <a:pt x="491" y="1562"/>
                  </a:lnTo>
                  <a:lnTo>
                    <a:pt x="486" y="1552"/>
                  </a:lnTo>
                  <a:lnTo>
                    <a:pt x="482" y="1541"/>
                  </a:lnTo>
                  <a:lnTo>
                    <a:pt x="479" y="1529"/>
                  </a:lnTo>
                  <a:lnTo>
                    <a:pt x="477" y="1516"/>
                  </a:lnTo>
                  <a:lnTo>
                    <a:pt x="476" y="1504"/>
                  </a:lnTo>
                  <a:lnTo>
                    <a:pt x="475" y="1491"/>
                  </a:lnTo>
                  <a:lnTo>
                    <a:pt x="475" y="1478"/>
                  </a:lnTo>
                  <a:lnTo>
                    <a:pt x="476" y="1464"/>
                  </a:lnTo>
                  <a:lnTo>
                    <a:pt x="478" y="1453"/>
                  </a:lnTo>
                  <a:lnTo>
                    <a:pt x="481" y="1440"/>
                  </a:lnTo>
                  <a:lnTo>
                    <a:pt x="486" y="1427"/>
                  </a:lnTo>
                  <a:lnTo>
                    <a:pt x="490" y="1416"/>
                  </a:lnTo>
                  <a:lnTo>
                    <a:pt x="496" y="1404"/>
                  </a:lnTo>
                  <a:lnTo>
                    <a:pt x="503" y="1394"/>
                  </a:lnTo>
                  <a:lnTo>
                    <a:pt x="479" y="1402"/>
                  </a:lnTo>
                  <a:lnTo>
                    <a:pt x="454" y="1407"/>
                  </a:lnTo>
                  <a:lnTo>
                    <a:pt x="442" y="1409"/>
                  </a:lnTo>
                  <a:lnTo>
                    <a:pt x="431" y="1412"/>
                  </a:lnTo>
                  <a:lnTo>
                    <a:pt x="419" y="1413"/>
                  </a:lnTo>
                  <a:lnTo>
                    <a:pt x="407" y="1413"/>
                  </a:lnTo>
                  <a:lnTo>
                    <a:pt x="395" y="1412"/>
                  </a:lnTo>
                  <a:lnTo>
                    <a:pt x="383" y="1410"/>
                  </a:lnTo>
                  <a:lnTo>
                    <a:pt x="371" y="1408"/>
                  </a:lnTo>
                  <a:lnTo>
                    <a:pt x="360" y="1405"/>
                  </a:lnTo>
                  <a:lnTo>
                    <a:pt x="348" y="1401"/>
                  </a:lnTo>
                  <a:lnTo>
                    <a:pt x="338" y="1395"/>
                  </a:lnTo>
                  <a:lnTo>
                    <a:pt x="327" y="1389"/>
                  </a:lnTo>
                  <a:lnTo>
                    <a:pt x="316" y="1381"/>
                  </a:lnTo>
                  <a:lnTo>
                    <a:pt x="40" y="1102"/>
                  </a:lnTo>
                  <a:lnTo>
                    <a:pt x="31" y="1092"/>
                  </a:lnTo>
                  <a:lnTo>
                    <a:pt x="23" y="1082"/>
                  </a:lnTo>
                  <a:lnTo>
                    <a:pt x="17" y="1072"/>
                  </a:lnTo>
                  <a:lnTo>
                    <a:pt x="11" y="1063"/>
                  </a:lnTo>
                  <a:lnTo>
                    <a:pt x="7" y="1053"/>
                  </a:lnTo>
                  <a:lnTo>
                    <a:pt x="4" y="1043"/>
                  </a:lnTo>
                  <a:lnTo>
                    <a:pt x="2" y="1032"/>
                  </a:lnTo>
                  <a:lnTo>
                    <a:pt x="0" y="1023"/>
                  </a:lnTo>
                  <a:lnTo>
                    <a:pt x="0" y="1012"/>
                  </a:lnTo>
                  <a:lnTo>
                    <a:pt x="0" y="1002"/>
                  </a:lnTo>
                  <a:lnTo>
                    <a:pt x="1" y="991"/>
                  </a:lnTo>
                  <a:lnTo>
                    <a:pt x="3" y="982"/>
                  </a:lnTo>
                  <a:lnTo>
                    <a:pt x="5" y="972"/>
                  </a:lnTo>
                  <a:lnTo>
                    <a:pt x="9" y="961"/>
                  </a:lnTo>
                  <a:lnTo>
                    <a:pt x="14" y="951"/>
                  </a:lnTo>
                  <a:lnTo>
                    <a:pt x="19" y="942"/>
                  </a:lnTo>
                  <a:lnTo>
                    <a:pt x="14" y="932"/>
                  </a:lnTo>
                  <a:lnTo>
                    <a:pt x="9" y="922"/>
                  </a:lnTo>
                  <a:lnTo>
                    <a:pt x="5" y="911"/>
                  </a:lnTo>
                  <a:lnTo>
                    <a:pt x="3" y="902"/>
                  </a:lnTo>
                  <a:lnTo>
                    <a:pt x="1" y="892"/>
                  </a:lnTo>
                  <a:lnTo>
                    <a:pt x="0" y="882"/>
                  </a:lnTo>
                  <a:lnTo>
                    <a:pt x="0" y="873"/>
                  </a:lnTo>
                  <a:lnTo>
                    <a:pt x="1" y="863"/>
                  </a:lnTo>
                  <a:lnTo>
                    <a:pt x="3" y="854"/>
                  </a:lnTo>
                  <a:lnTo>
                    <a:pt x="5" y="845"/>
                  </a:lnTo>
                  <a:lnTo>
                    <a:pt x="8" y="835"/>
                  </a:lnTo>
                  <a:lnTo>
                    <a:pt x="13" y="825"/>
                  </a:lnTo>
                  <a:lnTo>
                    <a:pt x="17" y="815"/>
                  </a:lnTo>
                  <a:lnTo>
                    <a:pt x="23" y="806"/>
                  </a:lnTo>
                  <a:lnTo>
                    <a:pt x="30" y="797"/>
                  </a:lnTo>
                  <a:lnTo>
                    <a:pt x="36" y="787"/>
                  </a:lnTo>
                  <a:lnTo>
                    <a:pt x="318" y="506"/>
                  </a:lnTo>
                  <a:lnTo>
                    <a:pt x="327" y="499"/>
                  </a:lnTo>
                  <a:lnTo>
                    <a:pt x="338" y="492"/>
                  </a:lnTo>
                  <a:lnTo>
                    <a:pt x="348" y="487"/>
                  </a:lnTo>
                  <a:lnTo>
                    <a:pt x="359" y="483"/>
                  </a:lnTo>
                  <a:lnTo>
                    <a:pt x="371" y="479"/>
                  </a:lnTo>
                  <a:lnTo>
                    <a:pt x="383" y="477"/>
                  </a:lnTo>
                  <a:lnTo>
                    <a:pt x="396" y="475"/>
                  </a:lnTo>
                  <a:lnTo>
                    <a:pt x="409" y="475"/>
                  </a:lnTo>
                  <a:lnTo>
                    <a:pt x="422" y="475"/>
                  </a:lnTo>
                  <a:lnTo>
                    <a:pt x="435" y="476"/>
                  </a:lnTo>
                  <a:lnTo>
                    <a:pt x="449" y="478"/>
                  </a:lnTo>
                  <a:lnTo>
                    <a:pt x="462" y="482"/>
                  </a:lnTo>
                  <a:lnTo>
                    <a:pt x="475" y="486"/>
                  </a:lnTo>
                  <a:lnTo>
                    <a:pt x="487" y="491"/>
                  </a:lnTo>
                  <a:lnTo>
                    <a:pt x="500" y="497"/>
                  </a:lnTo>
                  <a:lnTo>
                    <a:pt x="512" y="50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3005"/>
            <p:cNvSpPr>
              <a:spLocks/>
            </p:cNvSpPr>
            <p:nvPr/>
          </p:nvSpPr>
          <p:spPr bwMode="auto">
            <a:xfrm>
              <a:off x="6645479" y="3215827"/>
              <a:ext cx="244058" cy="190786"/>
            </a:xfrm>
            <a:custGeom>
              <a:avLst/>
              <a:gdLst>
                <a:gd name="T0" fmla="*/ 401 w 789"/>
                <a:gd name="T1" fmla="*/ 39 h 617"/>
                <a:gd name="T2" fmla="*/ 411 w 789"/>
                <a:gd name="T3" fmla="*/ 26 h 617"/>
                <a:gd name="T4" fmla="*/ 421 w 789"/>
                <a:gd name="T5" fmla="*/ 15 h 617"/>
                <a:gd name="T6" fmla="*/ 433 w 789"/>
                <a:gd name="T7" fmla="*/ 6 h 617"/>
                <a:gd name="T8" fmla="*/ 447 w 789"/>
                <a:gd name="T9" fmla="*/ 2 h 617"/>
                <a:gd name="T10" fmla="*/ 463 w 789"/>
                <a:gd name="T11" fmla="*/ 0 h 617"/>
                <a:gd name="T12" fmla="*/ 479 w 789"/>
                <a:gd name="T13" fmla="*/ 3 h 617"/>
                <a:gd name="T14" fmla="*/ 496 w 789"/>
                <a:gd name="T15" fmla="*/ 12 h 617"/>
                <a:gd name="T16" fmla="*/ 762 w 789"/>
                <a:gd name="T17" fmla="*/ 274 h 617"/>
                <a:gd name="T18" fmla="*/ 772 w 789"/>
                <a:gd name="T19" fmla="*/ 288 h 617"/>
                <a:gd name="T20" fmla="*/ 781 w 789"/>
                <a:gd name="T21" fmla="*/ 303 h 617"/>
                <a:gd name="T22" fmla="*/ 787 w 789"/>
                <a:gd name="T23" fmla="*/ 321 h 617"/>
                <a:gd name="T24" fmla="*/ 789 w 789"/>
                <a:gd name="T25" fmla="*/ 340 h 617"/>
                <a:gd name="T26" fmla="*/ 789 w 789"/>
                <a:gd name="T27" fmla="*/ 358 h 617"/>
                <a:gd name="T28" fmla="*/ 783 w 789"/>
                <a:gd name="T29" fmla="*/ 378 h 617"/>
                <a:gd name="T30" fmla="*/ 776 w 789"/>
                <a:gd name="T31" fmla="*/ 397 h 617"/>
                <a:gd name="T32" fmla="*/ 763 w 789"/>
                <a:gd name="T33" fmla="*/ 416 h 617"/>
                <a:gd name="T34" fmla="*/ 573 w 789"/>
                <a:gd name="T35" fmla="*/ 605 h 617"/>
                <a:gd name="T36" fmla="*/ 229 w 789"/>
                <a:gd name="T37" fmla="*/ 307 h 617"/>
                <a:gd name="T38" fmla="*/ 23 w 789"/>
                <a:gd name="T39" fmla="*/ 407 h 617"/>
                <a:gd name="T40" fmla="*/ 10 w 789"/>
                <a:gd name="T41" fmla="*/ 388 h 617"/>
                <a:gd name="T42" fmla="*/ 4 w 789"/>
                <a:gd name="T43" fmla="*/ 369 h 617"/>
                <a:gd name="T44" fmla="*/ 0 w 789"/>
                <a:gd name="T45" fmla="*/ 351 h 617"/>
                <a:gd name="T46" fmla="*/ 0 w 789"/>
                <a:gd name="T47" fmla="*/ 333 h 617"/>
                <a:gd name="T48" fmla="*/ 5 w 789"/>
                <a:gd name="T49" fmla="*/ 314 h 617"/>
                <a:gd name="T50" fmla="*/ 12 w 789"/>
                <a:gd name="T51" fmla="*/ 298 h 617"/>
                <a:gd name="T52" fmla="*/ 22 w 789"/>
                <a:gd name="T53" fmla="*/ 282 h 617"/>
                <a:gd name="T54" fmla="*/ 34 w 789"/>
                <a:gd name="T55" fmla="*/ 268 h 617"/>
                <a:gd name="T56" fmla="*/ 286 w 789"/>
                <a:gd name="T57" fmla="*/ 20 h 617"/>
                <a:gd name="T58" fmla="*/ 302 w 789"/>
                <a:gd name="T59" fmla="*/ 11 h 617"/>
                <a:gd name="T60" fmla="*/ 318 w 789"/>
                <a:gd name="T61" fmla="*/ 4 h 617"/>
                <a:gd name="T62" fmla="*/ 333 w 789"/>
                <a:gd name="T63" fmla="*/ 2 h 617"/>
                <a:gd name="T64" fmla="*/ 349 w 789"/>
                <a:gd name="T65" fmla="*/ 3 h 617"/>
                <a:gd name="T66" fmla="*/ 364 w 789"/>
                <a:gd name="T67" fmla="*/ 10 h 617"/>
                <a:gd name="T68" fmla="*/ 379 w 789"/>
                <a:gd name="T69" fmla="*/ 20 h 617"/>
                <a:gd name="T70" fmla="*/ 391 w 789"/>
                <a:gd name="T71" fmla="*/ 3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9" h="617">
                  <a:moveTo>
                    <a:pt x="398" y="45"/>
                  </a:moveTo>
                  <a:lnTo>
                    <a:pt x="401" y="39"/>
                  </a:lnTo>
                  <a:lnTo>
                    <a:pt x="405" y="32"/>
                  </a:lnTo>
                  <a:lnTo>
                    <a:pt x="411" y="26"/>
                  </a:lnTo>
                  <a:lnTo>
                    <a:pt x="415" y="20"/>
                  </a:lnTo>
                  <a:lnTo>
                    <a:pt x="421" y="15"/>
                  </a:lnTo>
                  <a:lnTo>
                    <a:pt x="427" y="11"/>
                  </a:lnTo>
                  <a:lnTo>
                    <a:pt x="433" y="6"/>
                  </a:lnTo>
                  <a:lnTo>
                    <a:pt x="440" y="4"/>
                  </a:lnTo>
                  <a:lnTo>
                    <a:pt x="447" y="2"/>
                  </a:lnTo>
                  <a:lnTo>
                    <a:pt x="455" y="0"/>
                  </a:lnTo>
                  <a:lnTo>
                    <a:pt x="463" y="0"/>
                  </a:lnTo>
                  <a:lnTo>
                    <a:pt x="470" y="1"/>
                  </a:lnTo>
                  <a:lnTo>
                    <a:pt x="479" y="3"/>
                  </a:lnTo>
                  <a:lnTo>
                    <a:pt x="487" y="6"/>
                  </a:lnTo>
                  <a:lnTo>
                    <a:pt x="496" y="12"/>
                  </a:lnTo>
                  <a:lnTo>
                    <a:pt x="505" y="17"/>
                  </a:lnTo>
                  <a:lnTo>
                    <a:pt x="762" y="274"/>
                  </a:lnTo>
                  <a:lnTo>
                    <a:pt x="768" y="281"/>
                  </a:lnTo>
                  <a:lnTo>
                    <a:pt x="772" y="288"/>
                  </a:lnTo>
                  <a:lnTo>
                    <a:pt x="777" y="296"/>
                  </a:lnTo>
                  <a:lnTo>
                    <a:pt x="781" y="303"/>
                  </a:lnTo>
                  <a:lnTo>
                    <a:pt x="784" y="312"/>
                  </a:lnTo>
                  <a:lnTo>
                    <a:pt x="787" y="321"/>
                  </a:lnTo>
                  <a:lnTo>
                    <a:pt x="788" y="330"/>
                  </a:lnTo>
                  <a:lnTo>
                    <a:pt x="789" y="340"/>
                  </a:lnTo>
                  <a:lnTo>
                    <a:pt x="789" y="350"/>
                  </a:lnTo>
                  <a:lnTo>
                    <a:pt x="789" y="358"/>
                  </a:lnTo>
                  <a:lnTo>
                    <a:pt x="787" y="368"/>
                  </a:lnTo>
                  <a:lnTo>
                    <a:pt x="783" y="378"/>
                  </a:lnTo>
                  <a:lnTo>
                    <a:pt x="780" y="388"/>
                  </a:lnTo>
                  <a:lnTo>
                    <a:pt x="776" y="397"/>
                  </a:lnTo>
                  <a:lnTo>
                    <a:pt x="769" y="406"/>
                  </a:lnTo>
                  <a:lnTo>
                    <a:pt x="763" y="416"/>
                  </a:lnTo>
                  <a:lnTo>
                    <a:pt x="574" y="605"/>
                  </a:lnTo>
                  <a:lnTo>
                    <a:pt x="573" y="605"/>
                  </a:lnTo>
                  <a:lnTo>
                    <a:pt x="573" y="307"/>
                  </a:lnTo>
                  <a:lnTo>
                    <a:pt x="229" y="307"/>
                  </a:lnTo>
                  <a:lnTo>
                    <a:pt x="229" y="617"/>
                  </a:lnTo>
                  <a:lnTo>
                    <a:pt x="23" y="407"/>
                  </a:lnTo>
                  <a:lnTo>
                    <a:pt x="16" y="397"/>
                  </a:lnTo>
                  <a:lnTo>
                    <a:pt x="10" y="388"/>
                  </a:lnTo>
                  <a:lnTo>
                    <a:pt x="6" y="379"/>
                  </a:lnTo>
                  <a:lnTo>
                    <a:pt x="4" y="369"/>
                  </a:lnTo>
                  <a:lnTo>
                    <a:pt x="1" y="360"/>
                  </a:lnTo>
                  <a:lnTo>
                    <a:pt x="0" y="351"/>
                  </a:lnTo>
                  <a:lnTo>
                    <a:pt x="0" y="341"/>
                  </a:lnTo>
                  <a:lnTo>
                    <a:pt x="0" y="333"/>
                  </a:lnTo>
                  <a:lnTo>
                    <a:pt x="2" y="323"/>
                  </a:lnTo>
                  <a:lnTo>
                    <a:pt x="5" y="314"/>
                  </a:lnTo>
                  <a:lnTo>
                    <a:pt x="8" y="306"/>
                  </a:lnTo>
                  <a:lnTo>
                    <a:pt x="12" y="298"/>
                  </a:lnTo>
                  <a:lnTo>
                    <a:pt x="16" y="289"/>
                  </a:lnTo>
                  <a:lnTo>
                    <a:pt x="22" y="282"/>
                  </a:lnTo>
                  <a:lnTo>
                    <a:pt x="27" y="275"/>
                  </a:lnTo>
                  <a:lnTo>
                    <a:pt x="34" y="268"/>
                  </a:lnTo>
                  <a:lnTo>
                    <a:pt x="279" y="26"/>
                  </a:lnTo>
                  <a:lnTo>
                    <a:pt x="286" y="20"/>
                  </a:lnTo>
                  <a:lnTo>
                    <a:pt x="294" y="15"/>
                  </a:lnTo>
                  <a:lnTo>
                    <a:pt x="302" y="11"/>
                  </a:lnTo>
                  <a:lnTo>
                    <a:pt x="309" y="6"/>
                  </a:lnTo>
                  <a:lnTo>
                    <a:pt x="318" y="4"/>
                  </a:lnTo>
                  <a:lnTo>
                    <a:pt x="325" y="2"/>
                  </a:lnTo>
                  <a:lnTo>
                    <a:pt x="333" y="2"/>
                  </a:lnTo>
                  <a:lnTo>
                    <a:pt x="342" y="2"/>
                  </a:lnTo>
                  <a:lnTo>
                    <a:pt x="349" y="3"/>
                  </a:lnTo>
                  <a:lnTo>
                    <a:pt x="357" y="5"/>
                  </a:lnTo>
                  <a:lnTo>
                    <a:pt x="364" y="10"/>
                  </a:lnTo>
                  <a:lnTo>
                    <a:pt x="372" y="14"/>
                  </a:lnTo>
                  <a:lnTo>
                    <a:pt x="379" y="20"/>
                  </a:lnTo>
                  <a:lnTo>
                    <a:pt x="386" y="27"/>
                  </a:lnTo>
                  <a:lnTo>
                    <a:pt x="391" y="36"/>
                  </a:lnTo>
                  <a:lnTo>
                    <a:pt x="398" y="4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3006"/>
            <p:cNvSpPr>
              <a:spLocks/>
            </p:cNvSpPr>
            <p:nvPr/>
          </p:nvSpPr>
          <p:spPr bwMode="auto">
            <a:xfrm>
              <a:off x="6841221" y="3360775"/>
              <a:ext cx="189548" cy="245297"/>
            </a:xfrm>
            <a:custGeom>
              <a:avLst/>
              <a:gdLst>
                <a:gd name="T0" fmla="*/ 575 w 612"/>
                <a:gd name="T1" fmla="*/ 387 h 789"/>
                <a:gd name="T2" fmla="*/ 587 w 612"/>
                <a:gd name="T3" fmla="*/ 379 h 789"/>
                <a:gd name="T4" fmla="*/ 597 w 612"/>
                <a:gd name="T5" fmla="*/ 368 h 789"/>
                <a:gd name="T6" fmla="*/ 606 w 612"/>
                <a:gd name="T7" fmla="*/ 356 h 789"/>
                <a:gd name="T8" fmla="*/ 611 w 612"/>
                <a:gd name="T9" fmla="*/ 342 h 789"/>
                <a:gd name="T10" fmla="*/ 612 w 612"/>
                <a:gd name="T11" fmla="*/ 327 h 789"/>
                <a:gd name="T12" fmla="*/ 609 w 612"/>
                <a:gd name="T13" fmla="*/ 311 h 789"/>
                <a:gd name="T14" fmla="*/ 602 w 612"/>
                <a:gd name="T15" fmla="*/ 293 h 789"/>
                <a:gd name="T16" fmla="*/ 338 w 612"/>
                <a:gd name="T17" fmla="*/ 27 h 789"/>
                <a:gd name="T18" fmla="*/ 325 w 612"/>
                <a:gd name="T19" fmla="*/ 16 h 789"/>
                <a:gd name="T20" fmla="*/ 309 w 612"/>
                <a:gd name="T21" fmla="*/ 8 h 789"/>
                <a:gd name="T22" fmla="*/ 292 w 612"/>
                <a:gd name="T23" fmla="*/ 3 h 789"/>
                <a:gd name="T24" fmla="*/ 273 w 612"/>
                <a:gd name="T25" fmla="*/ 0 h 789"/>
                <a:gd name="T26" fmla="*/ 254 w 612"/>
                <a:gd name="T27" fmla="*/ 1 h 789"/>
                <a:gd name="T28" fmla="*/ 234 w 612"/>
                <a:gd name="T29" fmla="*/ 5 h 789"/>
                <a:gd name="T30" fmla="*/ 215 w 612"/>
                <a:gd name="T31" fmla="*/ 14 h 789"/>
                <a:gd name="T32" fmla="*/ 198 w 612"/>
                <a:gd name="T33" fmla="*/ 27 h 789"/>
                <a:gd name="T34" fmla="*/ 310 w 612"/>
                <a:gd name="T35" fmla="*/ 228 h 789"/>
                <a:gd name="T36" fmla="*/ 10 w 612"/>
                <a:gd name="T37" fmla="*/ 573 h 789"/>
                <a:gd name="T38" fmla="*/ 215 w 612"/>
                <a:gd name="T39" fmla="*/ 773 h 789"/>
                <a:gd name="T40" fmla="*/ 234 w 612"/>
                <a:gd name="T41" fmla="*/ 783 h 789"/>
                <a:gd name="T42" fmla="*/ 253 w 612"/>
                <a:gd name="T43" fmla="*/ 788 h 789"/>
                <a:gd name="T44" fmla="*/ 271 w 612"/>
                <a:gd name="T45" fmla="*/ 789 h 789"/>
                <a:gd name="T46" fmla="*/ 290 w 612"/>
                <a:gd name="T47" fmla="*/ 787 h 789"/>
                <a:gd name="T48" fmla="*/ 307 w 612"/>
                <a:gd name="T49" fmla="*/ 780 h 789"/>
                <a:gd name="T50" fmla="*/ 323 w 612"/>
                <a:gd name="T51" fmla="*/ 772 h 789"/>
                <a:gd name="T52" fmla="*/ 338 w 612"/>
                <a:gd name="T53" fmla="*/ 761 h 789"/>
                <a:gd name="T54" fmla="*/ 587 w 612"/>
                <a:gd name="T55" fmla="*/ 510 h 789"/>
                <a:gd name="T56" fmla="*/ 597 w 612"/>
                <a:gd name="T57" fmla="*/ 495 h 789"/>
                <a:gd name="T58" fmla="*/ 606 w 612"/>
                <a:gd name="T59" fmla="*/ 479 h 789"/>
                <a:gd name="T60" fmla="*/ 610 w 612"/>
                <a:gd name="T61" fmla="*/ 464 h 789"/>
                <a:gd name="T62" fmla="*/ 610 w 612"/>
                <a:gd name="T63" fmla="*/ 448 h 789"/>
                <a:gd name="T64" fmla="*/ 607 w 612"/>
                <a:gd name="T65" fmla="*/ 432 h 789"/>
                <a:gd name="T66" fmla="*/ 598 w 612"/>
                <a:gd name="T67" fmla="*/ 418 h 789"/>
                <a:gd name="T68" fmla="*/ 585 w 612"/>
                <a:gd name="T69" fmla="*/ 404 h 789"/>
                <a:gd name="T70" fmla="*/ 567 w 612"/>
                <a:gd name="T71" fmla="*/ 392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2" h="789">
                  <a:moveTo>
                    <a:pt x="567" y="392"/>
                  </a:moveTo>
                  <a:lnTo>
                    <a:pt x="575" y="387"/>
                  </a:lnTo>
                  <a:lnTo>
                    <a:pt x="581" y="383"/>
                  </a:lnTo>
                  <a:lnTo>
                    <a:pt x="587" y="379"/>
                  </a:lnTo>
                  <a:lnTo>
                    <a:pt x="593" y="373"/>
                  </a:lnTo>
                  <a:lnTo>
                    <a:pt x="597" y="368"/>
                  </a:lnTo>
                  <a:lnTo>
                    <a:pt x="602" y="361"/>
                  </a:lnTo>
                  <a:lnTo>
                    <a:pt x="606" y="356"/>
                  </a:lnTo>
                  <a:lnTo>
                    <a:pt x="609" y="348"/>
                  </a:lnTo>
                  <a:lnTo>
                    <a:pt x="611" y="342"/>
                  </a:lnTo>
                  <a:lnTo>
                    <a:pt x="612" y="334"/>
                  </a:lnTo>
                  <a:lnTo>
                    <a:pt x="612" y="327"/>
                  </a:lnTo>
                  <a:lnTo>
                    <a:pt x="611" y="318"/>
                  </a:lnTo>
                  <a:lnTo>
                    <a:pt x="609" y="311"/>
                  </a:lnTo>
                  <a:lnTo>
                    <a:pt x="606" y="302"/>
                  </a:lnTo>
                  <a:lnTo>
                    <a:pt x="602" y="293"/>
                  </a:lnTo>
                  <a:lnTo>
                    <a:pt x="595" y="284"/>
                  </a:lnTo>
                  <a:lnTo>
                    <a:pt x="338" y="27"/>
                  </a:lnTo>
                  <a:lnTo>
                    <a:pt x="332" y="21"/>
                  </a:lnTo>
                  <a:lnTo>
                    <a:pt x="325" y="16"/>
                  </a:lnTo>
                  <a:lnTo>
                    <a:pt x="317" y="12"/>
                  </a:lnTo>
                  <a:lnTo>
                    <a:pt x="309" y="8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1"/>
                  </a:lnTo>
                  <a:lnTo>
                    <a:pt x="273" y="0"/>
                  </a:lnTo>
                  <a:lnTo>
                    <a:pt x="264" y="0"/>
                  </a:lnTo>
                  <a:lnTo>
                    <a:pt x="254" y="1"/>
                  </a:lnTo>
                  <a:lnTo>
                    <a:pt x="244" y="3"/>
                  </a:lnTo>
                  <a:lnTo>
                    <a:pt x="234" y="5"/>
                  </a:lnTo>
                  <a:lnTo>
                    <a:pt x="225" y="9"/>
                  </a:lnTo>
                  <a:lnTo>
                    <a:pt x="215" y="14"/>
                  </a:lnTo>
                  <a:lnTo>
                    <a:pt x="206" y="19"/>
                  </a:lnTo>
                  <a:lnTo>
                    <a:pt x="198" y="27"/>
                  </a:lnTo>
                  <a:lnTo>
                    <a:pt x="0" y="228"/>
                  </a:lnTo>
                  <a:lnTo>
                    <a:pt x="310" y="228"/>
                  </a:lnTo>
                  <a:lnTo>
                    <a:pt x="310" y="573"/>
                  </a:lnTo>
                  <a:lnTo>
                    <a:pt x="10" y="573"/>
                  </a:lnTo>
                  <a:lnTo>
                    <a:pt x="206" y="766"/>
                  </a:lnTo>
                  <a:lnTo>
                    <a:pt x="215" y="773"/>
                  </a:lnTo>
                  <a:lnTo>
                    <a:pt x="225" y="778"/>
                  </a:lnTo>
                  <a:lnTo>
                    <a:pt x="234" y="783"/>
                  </a:lnTo>
                  <a:lnTo>
                    <a:pt x="243" y="786"/>
                  </a:lnTo>
                  <a:lnTo>
                    <a:pt x="253" y="788"/>
                  </a:lnTo>
                  <a:lnTo>
                    <a:pt x="263" y="789"/>
                  </a:lnTo>
                  <a:lnTo>
                    <a:pt x="271" y="789"/>
                  </a:lnTo>
                  <a:lnTo>
                    <a:pt x="281" y="788"/>
                  </a:lnTo>
                  <a:lnTo>
                    <a:pt x="290" y="787"/>
                  </a:lnTo>
                  <a:lnTo>
                    <a:pt x="298" y="784"/>
                  </a:lnTo>
                  <a:lnTo>
                    <a:pt x="307" y="780"/>
                  </a:lnTo>
                  <a:lnTo>
                    <a:pt x="314" y="777"/>
                  </a:lnTo>
                  <a:lnTo>
                    <a:pt x="323" y="772"/>
                  </a:lnTo>
                  <a:lnTo>
                    <a:pt x="331" y="768"/>
                  </a:lnTo>
                  <a:lnTo>
                    <a:pt x="338" y="761"/>
                  </a:lnTo>
                  <a:lnTo>
                    <a:pt x="345" y="755"/>
                  </a:lnTo>
                  <a:lnTo>
                    <a:pt x="587" y="510"/>
                  </a:lnTo>
                  <a:lnTo>
                    <a:pt x="592" y="503"/>
                  </a:lnTo>
                  <a:lnTo>
                    <a:pt x="597" y="495"/>
                  </a:lnTo>
                  <a:lnTo>
                    <a:pt x="603" y="488"/>
                  </a:lnTo>
                  <a:lnTo>
                    <a:pt x="606" y="479"/>
                  </a:lnTo>
                  <a:lnTo>
                    <a:pt x="608" y="472"/>
                  </a:lnTo>
                  <a:lnTo>
                    <a:pt x="610" y="464"/>
                  </a:lnTo>
                  <a:lnTo>
                    <a:pt x="611" y="455"/>
                  </a:lnTo>
                  <a:lnTo>
                    <a:pt x="610" y="448"/>
                  </a:lnTo>
                  <a:lnTo>
                    <a:pt x="609" y="439"/>
                  </a:lnTo>
                  <a:lnTo>
                    <a:pt x="607" y="432"/>
                  </a:lnTo>
                  <a:lnTo>
                    <a:pt x="604" y="424"/>
                  </a:lnTo>
                  <a:lnTo>
                    <a:pt x="598" y="418"/>
                  </a:lnTo>
                  <a:lnTo>
                    <a:pt x="593" y="410"/>
                  </a:lnTo>
                  <a:lnTo>
                    <a:pt x="585" y="404"/>
                  </a:lnTo>
                  <a:lnTo>
                    <a:pt x="577" y="397"/>
                  </a:lnTo>
                  <a:lnTo>
                    <a:pt x="567" y="39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3007"/>
            <p:cNvSpPr>
              <a:spLocks/>
            </p:cNvSpPr>
            <p:nvPr/>
          </p:nvSpPr>
          <p:spPr bwMode="auto">
            <a:xfrm>
              <a:off x="6499292" y="3357059"/>
              <a:ext cx="190786" cy="245297"/>
            </a:xfrm>
            <a:custGeom>
              <a:avLst/>
              <a:gdLst>
                <a:gd name="T0" fmla="*/ 38 w 616"/>
                <a:gd name="T1" fmla="*/ 387 h 789"/>
                <a:gd name="T2" fmla="*/ 25 w 616"/>
                <a:gd name="T3" fmla="*/ 379 h 789"/>
                <a:gd name="T4" fmla="*/ 15 w 616"/>
                <a:gd name="T5" fmla="*/ 368 h 789"/>
                <a:gd name="T6" fmla="*/ 7 w 616"/>
                <a:gd name="T7" fmla="*/ 356 h 789"/>
                <a:gd name="T8" fmla="*/ 2 w 616"/>
                <a:gd name="T9" fmla="*/ 342 h 789"/>
                <a:gd name="T10" fmla="*/ 0 w 616"/>
                <a:gd name="T11" fmla="*/ 327 h 789"/>
                <a:gd name="T12" fmla="*/ 3 w 616"/>
                <a:gd name="T13" fmla="*/ 311 h 789"/>
                <a:gd name="T14" fmla="*/ 11 w 616"/>
                <a:gd name="T15" fmla="*/ 293 h 789"/>
                <a:gd name="T16" fmla="*/ 274 w 616"/>
                <a:gd name="T17" fmla="*/ 27 h 789"/>
                <a:gd name="T18" fmla="*/ 288 w 616"/>
                <a:gd name="T19" fmla="*/ 16 h 789"/>
                <a:gd name="T20" fmla="*/ 304 w 616"/>
                <a:gd name="T21" fmla="*/ 8 h 789"/>
                <a:gd name="T22" fmla="*/ 321 w 616"/>
                <a:gd name="T23" fmla="*/ 3 h 789"/>
                <a:gd name="T24" fmla="*/ 340 w 616"/>
                <a:gd name="T25" fmla="*/ 0 h 789"/>
                <a:gd name="T26" fmla="*/ 359 w 616"/>
                <a:gd name="T27" fmla="*/ 1 h 789"/>
                <a:gd name="T28" fmla="*/ 378 w 616"/>
                <a:gd name="T29" fmla="*/ 5 h 789"/>
                <a:gd name="T30" fmla="*/ 397 w 616"/>
                <a:gd name="T31" fmla="*/ 14 h 789"/>
                <a:gd name="T32" fmla="*/ 415 w 616"/>
                <a:gd name="T33" fmla="*/ 27 h 789"/>
                <a:gd name="T34" fmla="*/ 307 w 616"/>
                <a:gd name="T35" fmla="*/ 215 h 789"/>
                <a:gd name="T36" fmla="*/ 616 w 616"/>
                <a:gd name="T37" fmla="*/ 560 h 789"/>
                <a:gd name="T38" fmla="*/ 397 w 616"/>
                <a:gd name="T39" fmla="*/ 773 h 789"/>
                <a:gd name="T40" fmla="*/ 378 w 616"/>
                <a:gd name="T41" fmla="*/ 783 h 789"/>
                <a:gd name="T42" fmla="*/ 360 w 616"/>
                <a:gd name="T43" fmla="*/ 788 h 789"/>
                <a:gd name="T44" fmla="*/ 341 w 616"/>
                <a:gd name="T45" fmla="*/ 789 h 789"/>
                <a:gd name="T46" fmla="*/ 323 w 616"/>
                <a:gd name="T47" fmla="*/ 787 h 789"/>
                <a:gd name="T48" fmla="*/ 306 w 616"/>
                <a:gd name="T49" fmla="*/ 781 h 789"/>
                <a:gd name="T50" fmla="*/ 290 w 616"/>
                <a:gd name="T51" fmla="*/ 772 h 789"/>
                <a:gd name="T52" fmla="*/ 275 w 616"/>
                <a:gd name="T53" fmla="*/ 761 h 789"/>
                <a:gd name="T54" fmla="*/ 26 w 616"/>
                <a:gd name="T55" fmla="*/ 511 h 789"/>
                <a:gd name="T56" fmla="*/ 15 w 616"/>
                <a:gd name="T57" fmla="*/ 495 h 789"/>
                <a:gd name="T58" fmla="*/ 7 w 616"/>
                <a:gd name="T59" fmla="*/ 479 h 789"/>
                <a:gd name="T60" fmla="*/ 3 w 616"/>
                <a:gd name="T61" fmla="*/ 464 h 789"/>
                <a:gd name="T62" fmla="*/ 2 w 616"/>
                <a:gd name="T63" fmla="*/ 448 h 789"/>
                <a:gd name="T64" fmla="*/ 6 w 616"/>
                <a:gd name="T65" fmla="*/ 432 h 789"/>
                <a:gd name="T66" fmla="*/ 15 w 616"/>
                <a:gd name="T67" fmla="*/ 418 h 789"/>
                <a:gd name="T68" fmla="*/ 27 w 616"/>
                <a:gd name="T69" fmla="*/ 404 h 789"/>
                <a:gd name="T70" fmla="*/ 45 w 616"/>
                <a:gd name="T71" fmla="*/ 392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6" h="789">
                  <a:moveTo>
                    <a:pt x="45" y="392"/>
                  </a:moveTo>
                  <a:lnTo>
                    <a:pt x="38" y="387"/>
                  </a:lnTo>
                  <a:lnTo>
                    <a:pt x="32" y="383"/>
                  </a:lnTo>
                  <a:lnTo>
                    <a:pt x="25" y="379"/>
                  </a:lnTo>
                  <a:lnTo>
                    <a:pt x="20" y="373"/>
                  </a:lnTo>
                  <a:lnTo>
                    <a:pt x="15" y="368"/>
                  </a:lnTo>
                  <a:lnTo>
                    <a:pt x="10" y="361"/>
                  </a:lnTo>
                  <a:lnTo>
                    <a:pt x="7" y="356"/>
                  </a:lnTo>
                  <a:lnTo>
                    <a:pt x="4" y="349"/>
                  </a:lnTo>
                  <a:lnTo>
                    <a:pt x="2" y="342"/>
                  </a:lnTo>
                  <a:lnTo>
                    <a:pt x="0" y="334"/>
                  </a:lnTo>
                  <a:lnTo>
                    <a:pt x="0" y="327"/>
                  </a:lnTo>
                  <a:lnTo>
                    <a:pt x="2" y="318"/>
                  </a:lnTo>
                  <a:lnTo>
                    <a:pt x="3" y="311"/>
                  </a:lnTo>
                  <a:lnTo>
                    <a:pt x="7" y="302"/>
                  </a:lnTo>
                  <a:lnTo>
                    <a:pt x="11" y="293"/>
                  </a:lnTo>
                  <a:lnTo>
                    <a:pt x="18" y="284"/>
                  </a:lnTo>
                  <a:lnTo>
                    <a:pt x="274" y="27"/>
                  </a:lnTo>
                  <a:lnTo>
                    <a:pt x="280" y="21"/>
                  </a:lnTo>
                  <a:lnTo>
                    <a:pt x="288" y="16"/>
                  </a:lnTo>
                  <a:lnTo>
                    <a:pt x="295" y="12"/>
                  </a:lnTo>
                  <a:lnTo>
                    <a:pt x="304" y="8"/>
                  </a:lnTo>
                  <a:lnTo>
                    <a:pt x="313" y="5"/>
                  </a:lnTo>
                  <a:lnTo>
                    <a:pt x="321" y="3"/>
                  </a:lnTo>
                  <a:lnTo>
                    <a:pt x="330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9" y="1"/>
                  </a:lnTo>
                  <a:lnTo>
                    <a:pt x="369" y="3"/>
                  </a:lnTo>
                  <a:lnTo>
                    <a:pt x="378" y="5"/>
                  </a:lnTo>
                  <a:lnTo>
                    <a:pt x="388" y="9"/>
                  </a:lnTo>
                  <a:lnTo>
                    <a:pt x="397" y="14"/>
                  </a:lnTo>
                  <a:lnTo>
                    <a:pt x="407" y="19"/>
                  </a:lnTo>
                  <a:lnTo>
                    <a:pt x="415" y="27"/>
                  </a:lnTo>
                  <a:lnTo>
                    <a:pt x="604" y="215"/>
                  </a:lnTo>
                  <a:lnTo>
                    <a:pt x="307" y="215"/>
                  </a:lnTo>
                  <a:lnTo>
                    <a:pt x="307" y="560"/>
                  </a:lnTo>
                  <a:lnTo>
                    <a:pt x="616" y="560"/>
                  </a:lnTo>
                  <a:lnTo>
                    <a:pt x="407" y="766"/>
                  </a:lnTo>
                  <a:lnTo>
                    <a:pt x="397" y="773"/>
                  </a:lnTo>
                  <a:lnTo>
                    <a:pt x="388" y="778"/>
                  </a:lnTo>
                  <a:lnTo>
                    <a:pt x="378" y="783"/>
                  </a:lnTo>
                  <a:lnTo>
                    <a:pt x="369" y="786"/>
                  </a:lnTo>
                  <a:lnTo>
                    <a:pt x="360" y="788"/>
                  </a:lnTo>
                  <a:lnTo>
                    <a:pt x="350" y="789"/>
                  </a:lnTo>
                  <a:lnTo>
                    <a:pt x="341" y="789"/>
                  </a:lnTo>
                  <a:lnTo>
                    <a:pt x="332" y="788"/>
                  </a:lnTo>
                  <a:lnTo>
                    <a:pt x="323" y="787"/>
                  </a:lnTo>
                  <a:lnTo>
                    <a:pt x="315" y="784"/>
                  </a:lnTo>
                  <a:lnTo>
                    <a:pt x="306" y="781"/>
                  </a:lnTo>
                  <a:lnTo>
                    <a:pt x="297" y="777"/>
                  </a:lnTo>
                  <a:lnTo>
                    <a:pt x="290" y="772"/>
                  </a:lnTo>
                  <a:lnTo>
                    <a:pt x="282" y="768"/>
                  </a:lnTo>
                  <a:lnTo>
                    <a:pt x="275" y="761"/>
                  </a:lnTo>
                  <a:lnTo>
                    <a:pt x="268" y="755"/>
                  </a:lnTo>
                  <a:lnTo>
                    <a:pt x="26" y="511"/>
                  </a:lnTo>
                  <a:lnTo>
                    <a:pt x="20" y="503"/>
                  </a:lnTo>
                  <a:lnTo>
                    <a:pt x="15" y="495"/>
                  </a:lnTo>
                  <a:lnTo>
                    <a:pt x="10" y="488"/>
                  </a:lnTo>
                  <a:lnTo>
                    <a:pt x="7" y="479"/>
                  </a:lnTo>
                  <a:lnTo>
                    <a:pt x="4" y="472"/>
                  </a:lnTo>
                  <a:lnTo>
                    <a:pt x="3" y="464"/>
                  </a:lnTo>
                  <a:lnTo>
                    <a:pt x="2" y="455"/>
                  </a:lnTo>
                  <a:lnTo>
                    <a:pt x="2" y="448"/>
                  </a:lnTo>
                  <a:lnTo>
                    <a:pt x="4" y="439"/>
                  </a:lnTo>
                  <a:lnTo>
                    <a:pt x="6" y="432"/>
                  </a:lnTo>
                  <a:lnTo>
                    <a:pt x="9" y="424"/>
                  </a:lnTo>
                  <a:lnTo>
                    <a:pt x="15" y="418"/>
                  </a:lnTo>
                  <a:lnTo>
                    <a:pt x="20" y="410"/>
                  </a:lnTo>
                  <a:lnTo>
                    <a:pt x="27" y="404"/>
                  </a:lnTo>
                  <a:lnTo>
                    <a:pt x="35" y="397"/>
                  </a:lnTo>
                  <a:lnTo>
                    <a:pt x="45" y="39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3008"/>
            <p:cNvSpPr>
              <a:spLocks/>
            </p:cNvSpPr>
            <p:nvPr/>
          </p:nvSpPr>
          <p:spPr bwMode="auto">
            <a:xfrm>
              <a:off x="6640524" y="3556517"/>
              <a:ext cx="244058" cy="190786"/>
            </a:xfrm>
            <a:custGeom>
              <a:avLst/>
              <a:gdLst>
                <a:gd name="T0" fmla="*/ 402 w 790"/>
                <a:gd name="T1" fmla="*/ 575 h 614"/>
                <a:gd name="T2" fmla="*/ 411 w 790"/>
                <a:gd name="T3" fmla="*/ 588 h 614"/>
                <a:gd name="T4" fmla="*/ 421 w 790"/>
                <a:gd name="T5" fmla="*/ 599 h 614"/>
                <a:gd name="T6" fmla="*/ 434 w 790"/>
                <a:gd name="T7" fmla="*/ 606 h 614"/>
                <a:gd name="T8" fmla="*/ 448 w 790"/>
                <a:gd name="T9" fmla="*/ 612 h 614"/>
                <a:gd name="T10" fmla="*/ 463 w 790"/>
                <a:gd name="T11" fmla="*/ 614 h 614"/>
                <a:gd name="T12" fmla="*/ 480 w 790"/>
                <a:gd name="T13" fmla="*/ 611 h 614"/>
                <a:gd name="T14" fmla="*/ 497 w 790"/>
                <a:gd name="T15" fmla="*/ 602 h 614"/>
                <a:gd name="T16" fmla="*/ 763 w 790"/>
                <a:gd name="T17" fmla="*/ 340 h 614"/>
                <a:gd name="T18" fmla="*/ 773 w 790"/>
                <a:gd name="T19" fmla="*/ 326 h 614"/>
                <a:gd name="T20" fmla="*/ 781 w 790"/>
                <a:gd name="T21" fmla="*/ 309 h 614"/>
                <a:gd name="T22" fmla="*/ 787 w 790"/>
                <a:gd name="T23" fmla="*/ 292 h 614"/>
                <a:gd name="T24" fmla="*/ 790 w 790"/>
                <a:gd name="T25" fmla="*/ 274 h 614"/>
                <a:gd name="T26" fmla="*/ 789 w 790"/>
                <a:gd name="T27" fmla="*/ 254 h 614"/>
                <a:gd name="T28" fmla="*/ 784 w 790"/>
                <a:gd name="T29" fmla="*/ 235 h 614"/>
                <a:gd name="T30" fmla="*/ 776 w 790"/>
                <a:gd name="T31" fmla="*/ 216 h 614"/>
                <a:gd name="T32" fmla="*/ 763 w 790"/>
                <a:gd name="T33" fmla="*/ 198 h 614"/>
                <a:gd name="T34" fmla="*/ 561 w 790"/>
                <a:gd name="T35" fmla="*/ 309 h 614"/>
                <a:gd name="T36" fmla="*/ 219 w 790"/>
                <a:gd name="T37" fmla="*/ 8 h 614"/>
                <a:gd name="T38" fmla="*/ 16 w 790"/>
                <a:gd name="T39" fmla="*/ 216 h 614"/>
                <a:gd name="T40" fmla="*/ 7 w 790"/>
                <a:gd name="T41" fmla="*/ 235 h 614"/>
                <a:gd name="T42" fmla="*/ 1 w 790"/>
                <a:gd name="T43" fmla="*/ 254 h 614"/>
                <a:gd name="T44" fmla="*/ 0 w 790"/>
                <a:gd name="T45" fmla="*/ 273 h 614"/>
                <a:gd name="T46" fmla="*/ 3 w 790"/>
                <a:gd name="T47" fmla="*/ 290 h 614"/>
                <a:gd name="T48" fmla="*/ 9 w 790"/>
                <a:gd name="T49" fmla="*/ 307 h 614"/>
                <a:gd name="T50" fmla="*/ 17 w 790"/>
                <a:gd name="T51" fmla="*/ 323 h 614"/>
                <a:gd name="T52" fmla="*/ 28 w 790"/>
                <a:gd name="T53" fmla="*/ 338 h 614"/>
                <a:gd name="T54" fmla="*/ 280 w 790"/>
                <a:gd name="T55" fmla="*/ 587 h 614"/>
                <a:gd name="T56" fmla="*/ 294 w 790"/>
                <a:gd name="T57" fmla="*/ 599 h 614"/>
                <a:gd name="T58" fmla="*/ 310 w 790"/>
                <a:gd name="T59" fmla="*/ 606 h 614"/>
                <a:gd name="T60" fmla="*/ 326 w 790"/>
                <a:gd name="T61" fmla="*/ 611 h 614"/>
                <a:gd name="T62" fmla="*/ 343 w 790"/>
                <a:gd name="T63" fmla="*/ 612 h 614"/>
                <a:gd name="T64" fmla="*/ 358 w 790"/>
                <a:gd name="T65" fmla="*/ 607 h 614"/>
                <a:gd name="T66" fmla="*/ 373 w 790"/>
                <a:gd name="T67" fmla="*/ 600 h 614"/>
                <a:gd name="T68" fmla="*/ 386 w 790"/>
                <a:gd name="T69" fmla="*/ 587 h 614"/>
                <a:gd name="T70" fmla="*/ 399 w 790"/>
                <a:gd name="T71" fmla="*/ 569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0" h="614">
                  <a:moveTo>
                    <a:pt x="399" y="569"/>
                  </a:moveTo>
                  <a:lnTo>
                    <a:pt x="402" y="575"/>
                  </a:lnTo>
                  <a:lnTo>
                    <a:pt x="406" y="581"/>
                  </a:lnTo>
                  <a:lnTo>
                    <a:pt x="411" y="588"/>
                  </a:lnTo>
                  <a:lnTo>
                    <a:pt x="416" y="593"/>
                  </a:lnTo>
                  <a:lnTo>
                    <a:pt x="421" y="599"/>
                  </a:lnTo>
                  <a:lnTo>
                    <a:pt x="428" y="603"/>
                  </a:lnTo>
                  <a:lnTo>
                    <a:pt x="434" y="606"/>
                  </a:lnTo>
                  <a:lnTo>
                    <a:pt x="441" y="610"/>
                  </a:lnTo>
                  <a:lnTo>
                    <a:pt x="448" y="612"/>
                  </a:lnTo>
                  <a:lnTo>
                    <a:pt x="455" y="613"/>
                  </a:lnTo>
                  <a:lnTo>
                    <a:pt x="463" y="614"/>
                  </a:lnTo>
                  <a:lnTo>
                    <a:pt x="471" y="613"/>
                  </a:lnTo>
                  <a:lnTo>
                    <a:pt x="480" y="611"/>
                  </a:lnTo>
                  <a:lnTo>
                    <a:pt x="488" y="607"/>
                  </a:lnTo>
                  <a:lnTo>
                    <a:pt x="497" y="602"/>
                  </a:lnTo>
                  <a:lnTo>
                    <a:pt x="506" y="597"/>
                  </a:lnTo>
                  <a:lnTo>
                    <a:pt x="763" y="340"/>
                  </a:lnTo>
                  <a:lnTo>
                    <a:pt x="768" y="333"/>
                  </a:lnTo>
                  <a:lnTo>
                    <a:pt x="773" y="326"/>
                  </a:lnTo>
                  <a:lnTo>
                    <a:pt x="778" y="318"/>
                  </a:lnTo>
                  <a:lnTo>
                    <a:pt x="781" y="309"/>
                  </a:lnTo>
                  <a:lnTo>
                    <a:pt x="784" y="302"/>
                  </a:lnTo>
                  <a:lnTo>
                    <a:pt x="787" y="292"/>
                  </a:lnTo>
                  <a:lnTo>
                    <a:pt x="789" y="283"/>
                  </a:lnTo>
                  <a:lnTo>
                    <a:pt x="790" y="274"/>
                  </a:lnTo>
                  <a:lnTo>
                    <a:pt x="790" y="264"/>
                  </a:lnTo>
                  <a:lnTo>
                    <a:pt x="789" y="254"/>
                  </a:lnTo>
                  <a:lnTo>
                    <a:pt x="787" y="245"/>
                  </a:lnTo>
                  <a:lnTo>
                    <a:pt x="784" y="235"/>
                  </a:lnTo>
                  <a:lnTo>
                    <a:pt x="781" y="226"/>
                  </a:lnTo>
                  <a:lnTo>
                    <a:pt x="776" y="216"/>
                  </a:lnTo>
                  <a:lnTo>
                    <a:pt x="770" y="207"/>
                  </a:lnTo>
                  <a:lnTo>
                    <a:pt x="763" y="198"/>
                  </a:lnTo>
                  <a:lnTo>
                    <a:pt x="561" y="0"/>
                  </a:lnTo>
                  <a:lnTo>
                    <a:pt x="561" y="309"/>
                  </a:lnTo>
                  <a:lnTo>
                    <a:pt x="219" y="309"/>
                  </a:lnTo>
                  <a:lnTo>
                    <a:pt x="219" y="8"/>
                  </a:lnTo>
                  <a:lnTo>
                    <a:pt x="23" y="207"/>
                  </a:lnTo>
                  <a:lnTo>
                    <a:pt x="16" y="216"/>
                  </a:lnTo>
                  <a:lnTo>
                    <a:pt x="11" y="226"/>
                  </a:lnTo>
                  <a:lnTo>
                    <a:pt x="7" y="235"/>
                  </a:lnTo>
                  <a:lnTo>
                    <a:pt x="3" y="245"/>
                  </a:lnTo>
                  <a:lnTo>
                    <a:pt x="1" y="254"/>
                  </a:lnTo>
                  <a:lnTo>
                    <a:pt x="0" y="263"/>
                  </a:lnTo>
                  <a:lnTo>
                    <a:pt x="0" y="273"/>
                  </a:lnTo>
                  <a:lnTo>
                    <a:pt x="1" y="281"/>
                  </a:lnTo>
                  <a:lnTo>
                    <a:pt x="3" y="290"/>
                  </a:lnTo>
                  <a:lnTo>
                    <a:pt x="6" y="300"/>
                  </a:lnTo>
                  <a:lnTo>
                    <a:pt x="9" y="307"/>
                  </a:lnTo>
                  <a:lnTo>
                    <a:pt x="13" y="316"/>
                  </a:lnTo>
                  <a:lnTo>
                    <a:pt x="17" y="323"/>
                  </a:lnTo>
                  <a:lnTo>
                    <a:pt x="23" y="331"/>
                  </a:lnTo>
                  <a:lnTo>
                    <a:pt x="28" y="338"/>
                  </a:lnTo>
                  <a:lnTo>
                    <a:pt x="35" y="345"/>
                  </a:lnTo>
                  <a:lnTo>
                    <a:pt x="280" y="587"/>
                  </a:lnTo>
                  <a:lnTo>
                    <a:pt x="286" y="593"/>
                  </a:lnTo>
                  <a:lnTo>
                    <a:pt x="294" y="599"/>
                  </a:lnTo>
                  <a:lnTo>
                    <a:pt x="303" y="603"/>
                  </a:lnTo>
                  <a:lnTo>
                    <a:pt x="310" y="606"/>
                  </a:lnTo>
                  <a:lnTo>
                    <a:pt x="318" y="610"/>
                  </a:lnTo>
                  <a:lnTo>
                    <a:pt x="326" y="611"/>
                  </a:lnTo>
                  <a:lnTo>
                    <a:pt x="334" y="612"/>
                  </a:lnTo>
                  <a:lnTo>
                    <a:pt x="343" y="612"/>
                  </a:lnTo>
                  <a:lnTo>
                    <a:pt x="350" y="611"/>
                  </a:lnTo>
                  <a:lnTo>
                    <a:pt x="358" y="607"/>
                  </a:lnTo>
                  <a:lnTo>
                    <a:pt x="365" y="604"/>
                  </a:lnTo>
                  <a:lnTo>
                    <a:pt x="373" y="600"/>
                  </a:lnTo>
                  <a:lnTo>
                    <a:pt x="379" y="593"/>
                  </a:lnTo>
                  <a:lnTo>
                    <a:pt x="386" y="587"/>
                  </a:lnTo>
                  <a:lnTo>
                    <a:pt x="392" y="578"/>
                  </a:lnTo>
                  <a:lnTo>
                    <a:pt x="399" y="56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6" name="组合 3375"/>
          <p:cNvGrpSpPr/>
          <p:nvPr/>
        </p:nvGrpSpPr>
        <p:grpSpPr>
          <a:xfrm>
            <a:off x="5800789" y="4813029"/>
            <a:ext cx="842447" cy="920097"/>
            <a:chOff x="9230030" y="3090827"/>
            <a:chExt cx="728457" cy="780489"/>
          </a:xfrm>
        </p:grpSpPr>
        <p:sp>
          <p:nvSpPr>
            <p:cNvPr id="3298" name="Freeform 3009"/>
            <p:cNvSpPr>
              <a:spLocks/>
            </p:cNvSpPr>
            <p:nvPr/>
          </p:nvSpPr>
          <p:spPr bwMode="auto">
            <a:xfrm>
              <a:off x="9230030" y="3435233"/>
              <a:ext cx="505460" cy="436083"/>
            </a:xfrm>
            <a:custGeom>
              <a:avLst/>
              <a:gdLst>
                <a:gd name="T0" fmla="*/ 470 w 1632"/>
                <a:gd name="T1" fmla="*/ 172 h 1409"/>
                <a:gd name="T2" fmla="*/ 500 w 1632"/>
                <a:gd name="T3" fmla="*/ 222 h 1409"/>
                <a:gd name="T4" fmla="*/ 526 w 1632"/>
                <a:gd name="T5" fmla="*/ 276 h 1409"/>
                <a:gd name="T6" fmla="*/ 550 w 1632"/>
                <a:gd name="T7" fmla="*/ 331 h 1409"/>
                <a:gd name="T8" fmla="*/ 584 w 1632"/>
                <a:gd name="T9" fmla="*/ 416 h 1409"/>
                <a:gd name="T10" fmla="*/ 620 w 1632"/>
                <a:gd name="T11" fmla="*/ 500 h 1409"/>
                <a:gd name="T12" fmla="*/ 646 w 1632"/>
                <a:gd name="T13" fmla="*/ 554 h 1409"/>
                <a:gd name="T14" fmla="*/ 676 w 1632"/>
                <a:gd name="T15" fmla="*/ 605 h 1409"/>
                <a:gd name="T16" fmla="*/ 712 w 1632"/>
                <a:gd name="T17" fmla="*/ 652 h 1409"/>
                <a:gd name="T18" fmla="*/ 754 w 1632"/>
                <a:gd name="T19" fmla="*/ 695 h 1409"/>
                <a:gd name="T20" fmla="*/ 803 w 1632"/>
                <a:gd name="T21" fmla="*/ 734 h 1409"/>
                <a:gd name="T22" fmla="*/ 861 w 1632"/>
                <a:gd name="T23" fmla="*/ 766 h 1409"/>
                <a:gd name="T24" fmla="*/ 929 w 1632"/>
                <a:gd name="T25" fmla="*/ 790 h 1409"/>
                <a:gd name="T26" fmla="*/ 1008 w 1632"/>
                <a:gd name="T27" fmla="*/ 807 h 1409"/>
                <a:gd name="T28" fmla="*/ 1099 w 1632"/>
                <a:gd name="T29" fmla="*/ 815 h 1409"/>
                <a:gd name="T30" fmla="*/ 1161 w 1632"/>
                <a:gd name="T31" fmla="*/ 834 h 1409"/>
                <a:gd name="T32" fmla="*/ 1178 w 1632"/>
                <a:gd name="T33" fmla="*/ 875 h 1409"/>
                <a:gd name="T34" fmla="*/ 1190 w 1632"/>
                <a:gd name="T35" fmla="*/ 917 h 1409"/>
                <a:gd name="T36" fmla="*/ 1199 w 1632"/>
                <a:gd name="T37" fmla="*/ 960 h 1409"/>
                <a:gd name="T38" fmla="*/ 1209 w 1632"/>
                <a:gd name="T39" fmla="*/ 1028 h 1409"/>
                <a:gd name="T40" fmla="*/ 1219 w 1632"/>
                <a:gd name="T41" fmla="*/ 1095 h 1409"/>
                <a:gd name="T42" fmla="*/ 1230 w 1632"/>
                <a:gd name="T43" fmla="*/ 1139 h 1409"/>
                <a:gd name="T44" fmla="*/ 1244 w 1632"/>
                <a:gd name="T45" fmla="*/ 1181 h 1409"/>
                <a:gd name="T46" fmla="*/ 1264 w 1632"/>
                <a:gd name="T47" fmla="*/ 1221 h 1409"/>
                <a:gd name="T48" fmla="*/ 1291 w 1632"/>
                <a:gd name="T49" fmla="*/ 1259 h 1409"/>
                <a:gd name="T50" fmla="*/ 1325 w 1632"/>
                <a:gd name="T51" fmla="*/ 1293 h 1409"/>
                <a:gd name="T52" fmla="*/ 1372 w 1632"/>
                <a:gd name="T53" fmla="*/ 1322 h 1409"/>
                <a:gd name="T54" fmla="*/ 1428 w 1632"/>
                <a:gd name="T55" fmla="*/ 1347 h 1409"/>
                <a:gd name="T56" fmla="*/ 1498 w 1632"/>
                <a:gd name="T57" fmla="*/ 1366 h 1409"/>
                <a:gd name="T58" fmla="*/ 1583 w 1632"/>
                <a:gd name="T59" fmla="*/ 1380 h 1409"/>
                <a:gd name="T60" fmla="*/ 1483 w 1632"/>
                <a:gd name="T61" fmla="*/ 1402 h 1409"/>
                <a:gd name="T62" fmla="*/ 1219 w 1632"/>
                <a:gd name="T63" fmla="*/ 1408 h 1409"/>
                <a:gd name="T64" fmla="*/ 996 w 1632"/>
                <a:gd name="T65" fmla="*/ 1384 h 1409"/>
                <a:gd name="T66" fmla="*/ 810 w 1632"/>
                <a:gd name="T67" fmla="*/ 1333 h 1409"/>
                <a:gd name="T68" fmla="*/ 656 w 1632"/>
                <a:gd name="T69" fmla="*/ 1257 h 1409"/>
                <a:gd name="T70" fmla="*/ 532 w 1632"/>
                <a:gd name="T71" fmla="*/ 1163 h 1409"/>
                <a:gd name="T72" fmla="*/ 432 w 1632"/>
                <a:gd name="T73" fmla="*/ 1053 h 1409"/>
                <a:gd name="T74" fmla="*/ 354 w 1632"/>
                <a:gd name="T75" fmla="*/ 933 h 1409"/>
                <a:gd name="T76" fmla="*/ 293 w 1632"/>
                <a:gd name="T77" fmla="*/ 805 h 1409"/>
                <a:gd name="T78" fmla="*/ 246 w 1632"/>
                <a:gd name="T79" fmla="*/ 674 h 1409"/>
                <a:gd name="T80" fmla="*/ 191 w 1632"/>
                <a:gd name="T81" fmla="*/ 482 h 1409"/>
                <a:gd name="T82" fmla="*/ 146 w 1632"/>
                <a:gd name="T83" fmla="*/ 306 h 1409"/>
                <a:gd name="T84" fmla="*/ 115 w 1632"/>
                <a:gd name="T85" fmla="*/ 204 h 1409"/>
                <a:gd name="T86" fmla="*/ 77 w 1632"/>
                <a:gd name="T87" fmla="*/ 121 h 1409"/>
                <a:gd name="T88" fmla="*/ 29 w 1632"/>
                <a:gd name="T89" fmla="*/ 58 h 1409"/>
                <a:gd name="T90" fmla="*/ 25 w 1632"/>
                <a:gd name="T91" fmla="*/ 26 h 1409"/>
                <a:gd name="T92" fmla="*/ 77 w 1632"/>
                <a:gd name="T93" fmla="*/ 10 h 1409"/>
                <a:gd name="T94" fmla="*/ 118 w 1632"/>
                <a:gd name="T95" fmla="*/ 2 h 1409"/>
                <a:gd name="T96" fmla="*/ 145 w 1632"/>
                <a:gd name="T97" fmla="*/ 0 h 1409"/>
                <a:gd name="T98" fmla="*/ 173 w 1632"/>
                <a:gd name="T99" fmla="*/ 1 h 1409"/>
                <a:gd name="T100" fmla="*/ 202 w 1632"/>
                <a:gd name="T101" fmla="*/ 3 h 1409"/>
                <a:gd name="T102" fmla="*/ 231 w 1632"/>
                <a:gd name="T103" fmla="*/ 10 h 1409"/>
                <a:gd name="T104" fmla="*/ 260 w 1632"/>
                <a:gd name="T105" fmla="*/ 17 h 1409"/>
                <a:gd name="T106" fmla="*/ 290 w 1632"/>
                <a:gd name="T107" fmla="*/ 29 h 1409"/>
                <a:gd name="T108" fmla="*/ 320 w 1632"/>
                <a:gd name="T109" fmla="*/ 43 h 1409"/>
                <a:gd name="T110" fmla="*/ 349 w 1632"/>
                <a:gd name="T111" fmla="*/ 60 h 1409"/>
                <a:gd name="T112" fmla="*/ 379 w 1632"/>
                <a:gd name="T113" fmla="*/ 81 h 1409"/>
                <a:gd name="T114" fmla="*/ 408 w 1632"/>
                <a:gd name="T115" fmla="*/ 105 h 1409"/>
                <a:gd name="T116" fmla="*/ 439 w 1632"/>
                <a:gd name="T117" fmla="*/ 133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2" h="1409">
                  <a:moveTo>
                    <a:pt x="453" y="148"/>
                  </a:moveTo>
                  <a:lnTo>
                    <a:pt x="470" y="172"/>
                  </a:lnTo>
                  <a:lnTo>
                    <a:pt x="485" y="198"/>
                  </a:lnTo>
                  <a:lnTo>
                    <a:pt x="500" y="222"/>
                  </a:lnTo>
                  <a:lnTo>
                    <a:pt x="513" y="249"/>
                  </a:lnTo>
                  <a:lnTo>
                    <a:pt x="526" y="276"/>
                  </a:lnTo>
                  <a:lnTo>
                    <a:pt x="538" y="303"/>
                  </a:lnTo>
                  <a:lnTo>
                    <a:pt x="550" y="331"/>
                  </a:lnTo>
                  <a:lnTo>
                    <a:pt x="562" y="360"/>
                  </a:lnTo>
                  <a:lnTo>
                    <a:pt x="584" y="416"/>
                  </a:lnTo>
                  <a:lnTo>
                    <a:pt x="607" y="472"/>
                  </a:lnTo>
                  <a:lnTo>
                    <a:pt x="620" y="500"/>
                  </a:lnTo>
                  <a:lnTo>
                    <a:pt x="632" y="527"/>
                  </a:lnTo>
                  <a:lnTo>
                    <a:pt x="646" y="554"/>
                  </a:lnTo>
                  <a:lnTo>
                    <a:pt x="661" y="580"/>
                  </a:lnTo>
                  <a:lnTo>
                    <a:pt x="676" y="605"/>
                  </a:lnTo>
                  <a:lnTo>
                    <a:pt x="694" y="630"/>
                  </a:lnTo>
                  <a:lnTo>
                    <a:pt x="712" y="652"/>
                  </a:lnTo>
                  <a:lnTo>
                    <a:pt x="732" y="675"/>
                  </a:lnTo>
                  <a:lnTo>
                    <a:pt x="754" y="695"/>
                  </a:lnTo>
                  <a:lnTo>
                    <a:pt x="777" y="716"/>
                  </a:lnTo>
                  <a:lnTo>
                    <a:pt x="803" y="734"/>
                  </a:lnTo>
                  <a:lnTo>
                    <a:pt x="831" y="751"/>
                  </a:lnTo>
                  <a:lnTo>
                    <a:pt x="861" y="766"/>
                  </a:lnTo>
                  <a:lnTo>
                    <a:pt x="893" y="779"/>
                  </a:lnTo>
                  <a:lnTo>
                    <a:pt x="929" y="790"/>
                  </a:lnTo>
                  <a:lnTo>
                    <a:pt x="967" y="800"/>
                  </a:lnTo>
                  <a:lnTo>
                    <a:pt x="1008" y="807"/>
                  </a:lnTo>
                  <a:lnTo>
                    <a:pt x="1051" y="812"/>
                  </a:lnTo>
                  <a:lnTo>
                    <a:pt x="1099" y="815"/>
                  </a:lnTo>
                  <a:lnTo>
                    <a:pt x="1149" y="815"/>
                  </a:lnTo>
                  <a:lnTo>
                    <a:pt x="1161" y="834"/>
                  </a:lnTo>
                  <a:lnTo>
                    <a:pt x="1170" y="854"/>
                  </a:lnTo>
                  <a:lnTo>
                    <a:pt x="1178" y="875"/>
                  </a:lnTo>
                  <a:lnTo>
                    <a:pt x="1185" y="895"/>
                  </a:lnTo>
                  <a:lnTo>
                    <a:pt x="1190" y="917"/>
                  </a:lnTo>
                  <a:lnTo>
                    <a:pt x="1195" y="938"/>
                  </a:lnTo>
                  <a:lnTo>
                    <a:pt x="1199" y="960"/>
                  </a:lnTo>
                  <a:lnTo>
                    <a:pt x="1202" y="983"/>
                  </a:lnTo>
                  <a:lnTo>
                    <a:pt x="1209" y="1028"/>
                  </a:lnTo>
                  <a:lnTo>
                    <a:pt x="1216" y="1073"/>
                  </a:lnTo>
                  <a:lnTo>
                    <a:pt x="1219" y="1095"/>
                  </a:lnTo>
                  <a:lnTo>
                    <a:pt x="1225" y="1118"/>
                  </a:lnTo>
                  <a:lnTo>
                    <a:pt x="1230" y="1139"/>
                  </a:lnTo>
                  <a:lnTo>
                    <a:pt x="1237" y="1161"/>
                  </a:lnTo>
                  <a:lnTo>
                    <a:pt x="1244" y="1181"/>
                  </a:lnTo>
                  <a:lnTo>
                    <a:pt x="1253" y="1202"/>
                  </a:lnTo>
                  <a:lnTo>
                    <a:pt x="1264" y="1221"/>
                  </a:lnTo>
                  <a:lnTo>
                    <a:pt x="1276" y="1241"/>
                  </a:lnTo>
                  <a:lnTo>
                    <a:pt x="1291" y="1259"/>
                  </a:lnTo>
                  <a:lnTo>
                    <a:pt x="1307" y="1276"/>
                  </a:lnTo>
                  <a:lnTo>
                    <a:pt x="1325" y="1293"/>
                  </a:lnTo>
                  <a:lnTo>
                    <a:pt x="1347" y="1308"/>
                  </a:lnTo>
                  <a:lnTo>
                    <a:pt x="1372" y="1322"/>
                  </a:lnTo>
                  <a:lnTo>
                    <a:pt x="1399" y="1335"/>
                  </a:lnTo>
                  <a:lnTo>
                    <a:pt x="1428" y="1347"/>
                  </a:lnTo>
                  <a:lnTo>
                    <a:pt x="1461" y="1357"/>
                  </a:lnTo>
                  <a:lnTo>
                    <a:pt x="1498" y="1366"/>
                  </a:lnTo>
                  <a:lnTo>
                    <a:pt x="1539" y="1374"/>
                  </a:lnTo>
                  <a:lnTo>
                    <a:pt x="1583" y="1380"/>
                  </a:lnTo>
                  <a:lnTo>
                    <a:pt x="1632" y="1384"/>
                  </a:lnTo>
                  <a:lnTo>
                    <a:pt x="1483" y="1402"/>
                  </a:lnTo>
                  <a:lnTo>
                    <a:pt x="1346" y="1409"/>
                  </a:lnTo>
                  <a:lnTo>
                    <a:pt x="1219" y="1408"/>
                  </a:lnTo>
                  <a:lnTo>
                    <a:pt x="1103" y="1400"/>
                  </a:lnTo>
                  <a:lnTo>
                    <a:pt x="996" y="1384"/>
                  </a:lnTo>
                  <a:lnTo>
                    <a:pt x="899" y="1362"/>
                  </a:lnTo>
                  <a:lnTo>
                    <a:pt x="810" y="1333"/>
                  </a:lnTo>
                  <a:lnTo>
                    <a:pt x="729" y="1298"/>
                  </a:lnTo>
                  <a:lnTo>
                    <a:pt x="656" y="1257"/>
                  </a:lnTo>
                  <a:lnTo>
                    <a:pt x="591" y="1213"/>
                  </a:lnTo>
                  <a:lnTo>
                    <a:pt x="532" y="1163"/>
                  </a:lnTo>
                  <a:lnTo>
                    <a:pt x="479" y="1110"/>
                  </a:lnTo>
                  <a:lnTo>
                    <a:pt x="432" y="1053"/>
                  </a:lnTo>
                  <a:lnTo>
                    <a:pt x="391" y="995"/>
                  </a:lnTo>
                  <a:lnTo>
                    <a:pt x="354" y="933"/>
                  </a:lnTo>
                  <a:lnTo>
                    <a:pt x="322" y="869"/>
                  </a:lnTo>
                  <a:lnTo>
                    <a:pt x="293" y="805"/>
                  </a:lnTo>
                  <a:lnTo>
                    <a:pt x="268" y="740"/>
                  </a:lnTo>
                  <a:lnTo>
                    <a:pt x="246" y="674"/>
                  </a:lnTo>
                  <a:lnTo>
                    <a:pt x="226" y="609"/>
                  </a:lnTo>
                  <a:lnTo>
                    <a:pt x="191" y="482"/>
                  </a:lnTo>
                  <a:lnTo>
                    <a:pt x="161" y="362"/>
                  </a:lnTo>
                  <a:lnTo>
                    <a:pt x="146" y="306"/>
                  </a:lnTo>
                  <a:lnTo>
                    <a:pt x="131" y="254"/>
                  </a:lnTo>
                  <a:lnTo>
                    <a:pt x="115" y="204"/>
                  </a:lnTo>
                  <a:lnTo>
                    <a:pt x="96" y="160"/>
                  </a:lnTo>
                  <a:lnTo>
                    <a:pt x="77" y="121"/>
                  </a:lnTo>
                  <a:lnTo>
                    <a:pt x="54" y="86"/>
                  </a:lnTo>
                  <a:lnTo>
                    <a:pt x="29" y="58"/>
                  </a:lnTo>
                  <a:lnTo>
                    <a:pt x="0" y="37"/>
                  </a:lnTo>
                  <a:lnTo>
                    <a:pt x="25" y="26"/>
                  </a:lnTo>
                  <a:lnTo>
                    <a:pt x="51" y="17"/>
                  </a:lnTo>
                  <a:lnTo>
                    <a:pt x="77" y="10"/>
                  </a:lnTo>
                  <a:lnTo>
                    <a:pt x="104" y="4"/>
                  </a:lnTo>
                  <a:lnTo>
                    <a:pt x="118" y="2"/>
                  </a:lnTo>
                  <a:lnTo>
                    <a:pt x="131" y="1"/>
                  </a:lnTo>
                  <a:lnTo>
                    <a:pt x="145" y="0"/>
                  </a:lnTo>
                  <a:lnTo>
                    <a:pt x="159" y="0"/>
                  </a:lnTo>
                  <a:lnTo>
                    <a:pt x="173" y="1"/>
                  </a:lnTo>
                  <a:lnTo>
                    <a:pt x="188" y="2"/>
                  </a:lnTo>
                  <a:lnTo>
                    <a:pt x="202" y="3"/>
                  </a:lnTo>
                  <a:lnTo>
                    <a:pt x="216" y="6"/>
                  </a:lnTo>
                  <a:lnTo>
                    <a:pt x="231" y="10"/>
                  </a:lnTo>
                  <a:lnTo>
                    <a:pt x="245" y="13"/>
                  </a:lnTo>
                  <a:lnTo>
                    <a:pt x="260" y="17"/>
                  </a:lnTo>
                  <a:lnTo>
                    <a:pt x="274" y="23"/>
                  </a:lnTo>
                  <a:lnTo>
                    <a:pt x="290" y="29"/>
                  </a:lnTo>
                  <a:lnTo>
                    <a:pt x="305" y="36"/>
                  </a:lnTo>
                  <a:lnTo>
                    <a:pt x="320" y="43"/>
                  </a:lnTo>
                  <a:lnTo>
                    <a:pt x="334" y="51"/>
                  </a:lnTo>
                  <a:lnTo>
                    <a:pt x="349" y="60"/>
                  </a:lnTo>
                  <a:lnTo>
                    <a:pt x="364" y="70"/>
                  </a:lnTo>
                  <a:lnTo>
                    <a:pt x="379" y="81"/>
                  </a:lnTo>
                  <a:lnTo>
                    <a:pt x="393" y="93"/>
                  </a:lnTo>
                  <a:lnTo>
                    <a:pt x="408" y="105"/>
                  </a:lnTo>
                  <a:lnTo>
                    <a:pt x="424" y="119"/>
                  </a:lnTo>
                  <a:lnTo>
                    <a:pt x="439" y="133"/>
                  </a:lnTo>
                  <a:lnTo>
                    <a:pt x="453" y="148"/>
                  </a:lnTo>
                  <a:close/>
                </a:path>
              </a:pathLst>
            </a:custGeom>
            <a:solidFill>
              <a:srgbClr val="4B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3010"/>
            <p:cNvSpPr>
              <a:spLocks/>
            </p:cNvSpPr>
            <p:nvPr/>
          </p:nvSpPr>
          <p:spPr bwMode="auto">
            <a:xfrm>
              <a:off x="9344006" y="3248163"/>
              <a:ext cx="603331" cy="604570"/>
            </a:xfrm>
            <a:custGeom>
              <a:avLst/>
              <a:gdLst>
                <a:gd name="T0" fmla="*/ 1418 w 1949"/>
                <a:gd name="T1" fmla="*/ 369 h 1953"/>
                <a:gd name="T2" fmla="*/ 1641 w 1949"/>
                <a:gd name="T3" fmla="*/ 490 h 1953"/>
                <a:gd name="T4" fmla="*/ 1799 w 1949"/>
                <a:gd name="T5" fmla="*/ 643 h 1953"/>
                <a:gd name="T6" fmla="*/ 1899 w 1949"/>
                <a:gd name="T7" fmla="*/ 818 h 1953"/>
                <a:gd name="T8" fmla="*/ 1944 w 1949"/>
                <a:gd name="T9" fmla="*/ 1008 h 1953"/>
                <a:gd name="T10" fmla="*/ 1943 w 1949"/>
                <a:gd name="T11" fmla="*/ 1202 h 1953"/>
                <a:gd name="T12" fmla="*/ 1899 w 1949"/>
                <a:gd name="T13" fmla="*/ 1393 h 1953"/>
                <a:gd name="T14" fmla="*/ 1820 w 1949"/>
                <a:gd name="T15" fmla="*/ 1573 h 1953"/>
                <a:gd name="T16" fmla="*/ 1710 w 1949"/>
                <a:gd name="T17" fmla="*/ 1732 h 1953"/>
                <a:gd name="T18" fmla="*/ 1575 w 1949"/>
                <a:gd name="T19" fmla="*/ 1861 h 1953"/>
                <a:gd name="T20" fmla="*/ 1420 w 1949"/>
                <a:gd name="T21" fmla="*/ 1953 h 1953"/>
                <a:gd name="T22" fmla="*/ 1650 w 1949"/>
                <a:gd name="T23" fmla="*/ 1391 h 1953"/>
                <a:gd name="T24" fmla="*/ 1623 w 1949"/>
                <a:gd name="T25" fmla="*/ 1300 h 1953"/>
                <a:gd name="T26" fmla="*/ 1590 w 1949"/>
                <a:gd name="T27" fmla="*/ 1171 h 1953"/>
                <a:gd name="T28" fmla="*/ 1571 w 1949"/>
                <a:gd name="T29" fmla="*/ 1108 h 1953"/>
                <a:gd name="T30" fmla="*/ 1546 w 1949"/>
                <a:gd name="T31" fmla="*/ 1055 h 1953"/>
                <a:gd name="T32" fmla="*/ 1512 w 1949"/>
                <a:gd name="T33" fmla="*/ 1014 h 1953"/>
                <a:gd name="T34" fmla="*/ 1466 w 1949"/>
                <a:gd name="T35" fmla="*/ 982 h 1953"/>
                <a:gd name="T36" fmla="*/ 1402 w 1949"/>
                <a:gd name="T37" fmla="*/ 960 h 1953"/>
                <a:gd name="T38" fmla="*/ 1318 w 1949"/>
                <a:gd name="T39" fmla="*/ 949 h 1953"/>
                <a:gd name="T40" fmla="*/ 1207 w 1949"/>
                <a:gd name="T41" fmla="*/ 946 h 1953"/>
                <a:gd name="T42" fmla="*/ 1107 w 1949"/>
                <a:gd name="T43" fmla="*/ 888 h 1953"/>
                <a:gd name="T44" fmla="*/ 1083 w 1949"/>
                <a:gd name="T45" fmla="*/ 774 h 1953"/>
                <a:gd name="T46" fmla="*/ 1059 w 1949"/>
                <a:gd name="T47" fmla="*/ 697 h 1953"/>
                <a:gd name="T48" fmla="*/ 1024 w 1949"/>
                <a:gd name="T49" fmla="*/ 630 h 1953"/>
                <a:gd name="T50" fmla="*/ 986 w 1949"/>
                <a:gd name="T51" fmla="*/ 583 h 1953"/>
                <a:gd name="T52" fmla="*/ 959 w 1949"/>
                <a:gd name="T53" fmla="*/ 560 h 1953"/>
                <a:gd name="T54" fmla="*/ 611 w 1949"/>
                <a:gd name="T55" fmla="*/ 944 h 1953"/>
                <a:gd name="T56" fmla="*/ 499 w 1949"/>
                <a:gd name="T57" fmla="*/ 932 h 1953"/>
                <a:gd name="T58" fmla="*/ 401 w 1949"/>
                <a:gd name="T59" fmla="*/ 904 h 1953"/>
                <a:gd name="T60" fmla="*/ 314 w 1949"/>
                <a:gd name="T61" fmla="*/ 860 h 1953"/>
                <a:gd name="T62" fmla="*/ 240 w 1949"/>
                <a:gd name="T63" fmla="*/ 799 h 1953"/>
                <a:gd name="T64" fmla="*/ 176 w 1949"/>
                <a:gd name="T65" fmla="*/ 722 h 1953"/>
                <a:gd name="T66" fmla="*/ 123 w 1949"/>
                <a:gd name="T67" fmla="*/ 626 h 1953"/>
                <a:gd name="T68" fmla="*/ 80 w 1949"/>
                <a:gd name="T69" fmla="*/ 512 h 1953"/>
                <a:gd name="T70" fmla="*/ 47 w 1949"/>
                <a:gd name="T71" fmla="*/ 380 h 1953"/>
                <a:gd name="T72" fmla="*/ 21 w 1949"/>
                <a:gd name="T73" fmla="*/ 230 h 1953"/>
                <a:gd name="T74" fmla="*/ 3 w 1949"/>
                <a:gd name="T75" fmla="*/ 61 h 1953"/>
                <a:gd name="T76" fmla="*/ 33 w 1949"/>
                <a:gd name="T77" fmla="*/ 66 h 1953"/>
                <a:gd name="T78" fmla="*/ 108 w 1949"/>
                <a:gd name="T79" fmla="*/ 144 h 1953"/>
                <a:gd name="T80" fmla="*/ 210 w 1949"/>
                <a:gd name="T81" fmla="*/ 199 h 1953"/>
                <a:gd name="T82" fmla="*/ 331 w 1949"/>
                <a:gd name="T83" fmla="*/ 236 h 1953"/>
                <a:gd name="T84" fmla="*/ 466 w 1949"/>
                <a:gd name="T85" fmla="*/ 257 h 1953"/>
                <a:gd name="T86" fmla="*/ 609 w 1949"/>
                <a:gd name="T87" fmla="*/ 269 h 1953"/>
                <a:gd name="T88" fmla="*/ 754 w 1949"/>
                <a:gd name="T89" fmla="*/ 274 h 1953"/>
                <a:gd name="T90" fmla="*/ 983 w 1949"/>
                <a:gd name="T91" fmla="*/ 279 h 1953"/>
                <a:gd name="T92" fmla="*/ 1103 w 1949"/>
                <a:gd name="T93" fmla="*/ 285 h 1953"/>
                <a:gd name="T94" fmla="*/ 1202 w 1949"/>
                <a:gd name="T95" fmla="*/ 301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9" h="1953">
                  <a:moveTo>
                    <a:pt x="1230" y="308"/>
                  </a:moveTo>
                  <a:lnTo>
                    <a:pt x="1329" y="336"/>
                  </a:lnTo>
                  <a:lnTo>
                    <a:pt x="1418" y="369"/>
                  </a:lnTo>
                  <a:lnTo>
                    <a:pt x="1499" y="404"/>
                  </a:lnTo>
                  <a:lnTo>
                    <a:pt x="1574" y="445"/>
                  </a:lnTo>
                  <a:lnTo>
                    <a:pt x="1641" y="490"/>
                  </a:lnTo>
                  <a:lnTo>
                    <a:pt x="1700" y="538"/>
                  </a:lnTo>
                  <a:lnTo>
                    <a:pt x="1753" y="589"/>
                  </a:lnTo>
                  <a:lnTo>
                    <a:pt x="1799" y="643"/>
                  </a:lnTo>
                  <a:lnTo>
                    <a:pt x="1838" y="699"/>
                  </a:lnTo>
                  <a:lnTo>
                    <a:pt x="1872" y="757"/>
                  </a:lnTo>
                  <a:lnTo>
                    <a:pt x="1899" y="818"/>
                  </a:lnTo>
                  <a:lnTo>
                    <a:pt x="1919" y="880"/>
                  </a:lnTo>
                  <a:lnTo>
                    <a:pt x="1934" y="943"/>
                  </a:lnTo>
                  <a:lnTo>
                    <a:pt x="1944" y="1008"/>
                  </a:lnTo>
                  <a:lnTo>
                    <a:pt x="1949" y="1072"/>
                  </a:lnTo>
                  <a:lnTo>
                    <a:pt x="1949" y="1138"/>
                  </a:lnTo>
                  <a:lnTo>
                    <a:pt x="1943" y="1202"/>
                  </a:lnTo>
                  <a:lnTo>
                    <a:pt x="1932" y="1267"/>
                  </a:lnTo>
                  <a:lnTo>
                    <a:pt x="1918" y="1331"/>
                  </a:lnTo>
                  <a:lnTo>
                    <a:pt x="1899" y="1393"/>
                  </a:lnTo>
                  <a:lnTo>
                    <a:pt x="1876" y="1455"/>
                  </a:lnTo>
                  <a:lnTo>
                    <a:pt x="1850" y="1514"/>
                  </a:lnTo>
                  <a:lnTo>
                    <a:pt x="1820" y="1573"/>
                  </a:lnTo>
                  <a:lnTo>
                    <a:pt x="1785" y="1628"/>
                  </a:lnTo>
                  <a:lnTo>
                    <a:pt x="1749" y="1682"/>
                  </a:lnTo>
                  <a:lnTo>
                    <a:pt x="1710" y="1732"/>
                  </a:lnTo>
                  <a:lnTo>
                    <a:pt x="1667" y="1778"/>
                  </a:lnTo>
                  <a:lnTo>
                    <a:pt x="1622" y="1821"/>
                  </a:lnTo>
                  <a:lnTo>
                    <a:pt x="1575" y="1861"/>
                  </a:lnTo>
                  <a:lnTo>
                    <a:pt x="1525" y="1897"/>
                  </a:lnTo>
                  <a:lnTo>
                    <a:pt x="1473" y="1927"/>
                  </a:lnTo>
                  <a:lnTo>
                    <a:pt x="1420" y="1953"/>
                  </a:lnTo>
                  <a:lnTo>
                    <a:pt x="1263" y="1425"/>
                  </a:lnTo>
                  <a:lnTo>
                    <a:pt x="1661" y="1425"/>
                  </a:lnTo>
                  <a:lnTo>
                    <a:pt x="1650" y="1391"/>
                  </a:lnTo>
                  <a:lnTo>
                    <a:pt x="1640" y="1359"/>
                  </a:lnTo>
                  <a:lnTo>
                    <a:pt x="1631" y="1329"/>
                  </a:lnTo>
                  <a:lnTo>
                    <a:pt x="1623" y="1300"/>
                  </a:lnTo>
                  <a:lnTo>
                    <a:pt x="1608" y="1244"/>
                  </a:lnTo>
                  <a:lnTo>
                    <a:pt x="1596" y="1194"/>
                  </a:lnTo>
                  <a:lnTo>
                    <a:pt x="1590" y="1171"/>
                  </a:lnTo>
                  <a:lnTo>
                    <a:pt x="1583" y="1148"/>
                  </a:lnTo>
                  <a:lnTo>
                    <a:pt x="1577" y="1128"/>
                  </a:lnTo>
                  <a:lnTo>
                    <a:pt x="1571" y="1108"/>
                  </a:lnTo>
                  <a:lnTo>
                    <a:pt x="1563" y="1089"/>
                  </a:lnTo>
                  <a:lnTo>
                    <a:pt x="1555" y="1072"/>
                  </a:lnTo>
                  <a:lnTo>
                    <a:pt x="1546" y="1055"/>
                  </a:lnTo>
                  <a:lnTo>
                    <a:pt x="1536" y="1040"/>
                  </a:lnTo>
                  <a:lnTo>
                    <a:pt x="1525" y="1026"/>
                  </a:lnTo>
                  <a:lnTo>
                    <a:pt x="1512" y="1014"/>
                  </a:lnTo>
                  <a:lnTo>
                    <a:pt x="1499" y="1003"/>
                  </a:lnTo>
                  <a:lnTo>
                    <a:pt x="1483" y="992"/>
                  </a:lnTo>
                  <a:lnTo>
                    <a:pt x="1466" y="982"/>
                  </a:lnTo>
                  <a:lnTo>
                    <a:pt x="1447" y="974"/>
                  </a:lnTo>
                  <a:lnTo>
                    <a:pt x="1426" y="967"/>
                  </a:lnTo>
                  <a:lnTo>
                    <a:pt x="1402" y="960"/>
                  </a:lnTo>
                  <a:lnTo>
                    <a:pt x="1376" y="955"/>
                  </a:lnTo>
                  <a:lnTo>
                    <a:pt x="1348" y="952"/>
                  </a:lnTo>
                  <a:lnTo>
                    <a:pt x="1318" y="949"/>
                  </a:lnTo>
                  <a:lnTo>
                    <a:pt x="1283" y="946"/>
                  </a:lnTo>
                  <a:lnTo>
                    <a:pt x="1247" y="946"/>
                  </a:lnTo>
                  <a:lnTo>
                    <a:pt x="1207" y="946"/>
                  </a:lnTo>
                  <a:lnTo>
                    <a:pt x="1163" y="947"/>
                  </a:lnTo>
                  <a:lnTo>
                    <a:pt x="1117" y="950"/>
                  </a:lnTo>
                  <a:lnTo>
                    <a:pt x="1107" y="888"/>
                  </a:lnTo>
                  <a:lnTo>
                    <a:pt x="1096" y="830"/>
                  </a:lnTo>
                  <a:lnTo>
                    <a:pt x="1090" y="802"/>
                  </a:lnTo>
                  <a:lnTo>
                    <a:pt x="1083" y="774"/>
                  </a:lnTo>
                  <a:lnTo>
                    <a:pt x="1076" y="748"/>
                  </a:lnTo>
                  <a:lnTo>
                    <a:pt x="1067" y="722"/>
                  </a:lnTo>
                  <a:lnTo>
                    <a:pt x="1059" y="697"/>
                  </a:lnTo>
                  <a:lnTo>
                    <a:pt x="1048" y="673"/>
                  </a:lnTo>
                  <a:lnTo>
                    <a:pt x="1037" y="650"/>
                  </a:lnTo>
                  <a:lnTo>
                    <a:pt x="1024" y="630"/>
                  </a:lnTo>
                  <a:lnTo>
                    <a:pt x="1010" y="610"/>
                  </a:lnTo>
                  <a:lnTo>
                    <a:pt x="995" y="592"/>
                  </a:lnTo>
                  <a:lnTo>
                    <a:pt x="986" y="583"/>
                  </a:lnTo>
                  <a:lnTo>
                    <a:pt x="978" y="575"/>
                  </a:lnTo>
                  <a:lnTo>
                    <a:pt x="969" y="567"/>
                  </a:lnTo>
                  <a:lnTo>
                    <a:pt x="959" y="560"/>
                  </a:lnTo>
                  <a:lnTo>
                    <a:pt x="552" y="562"/>
                  </a:lnTo>
                  <a:lnTo>
                    <a:pt x="651" y="945"/>
                  </a:lnTo>
                  <a:lnTo>
                    <a:pt x="611" y="944"/>
                  </a:lnTo>
                  <a:lnTo>
                    <a:pt x="573" y="942"/>
                  </a:lnTo>
                  <a:lnTo>
                    <a:pt x="535" y="938"/>
                  </a:lnTo>
                  <a:lnTo>
                    <a:pt x="499" y="932"/>
                  </a:lnTo>
                  <a:lnTo>
                    <a:pt x="466" y="925"/>
                  </a:lnTo>
                  <a:lnTo>
                    <a:pt x="432" y="916"/>
                  </a:lnTo>
                  <a:lnTo>
                    <a:pt x="401" y="904"/>
                  </a:lnTo>
                  <a:lnTo>
                    <a:pt x="371" y="891"/>
                  </a:lnTo>
                  <a:lnTo>
                    <a:pt x="343" y="877"/>
                  </a:lnTo>
                  <a:lnTo>
                    <a:pt x="314" y="860"/>
                  </a:lnTo>
                  <a:lnTo>
                    <a:pt x="289" y="842"/>
                  </a:lnTo>
                  <a:lnTo>
                    <a:pt x="264" y="822"/>
                  </a:lnTo>
                  <a:lnTo>
                    <a:pt x="240" y="799"/>
                  </a:lnTo>
                  <a:lnTo>
                    <a:pt x="217" y="776"/>
                  </a:lnTo>
                  <a:lnTo>
                    <a:pt x="197" y="750"/>
                  </a:lnTo>
                  <a:lnTo>
                    <a:pt x="176" y="722"/>
                  </a:lnTo>
                  <a:lnTo>
                    <a:pt x="158" y="691"/>
                  </a:lnTo>
                  <a:lnTo>
                    <a:pt x="141" y="660"/>
                  </a:lnTo>
                  <a:lnTo>
                    <a:pt x="123" y="626"/>
                  </a:lnTo>
                  <a:lnTo>
                    <a:pt x="108" y="590"/>
                  </a:lnTo>
                  <a:lnTo>
                    <a:pt x="94" y="552"/>
                  </a:lnTo>
                  <a:lnTo>
                    <a:pt x="80" y="512"/>
                  </a:lnTo>
                  <a:lnTo>
                    <a:pt x="68" y="471"/>
                  </a:lnTo>
                  <a:lnTo>
                    <a:pt x="56" y="427"/>
                  </a:lnTo>
                  <a:lnTo>
                    <a:pt x="47" y="380"/>
                  </a:lnTo>
                  <a:lnTo>
                    <a:pt x="37" y="333"/>
                  </a:lnTo>
                  <a:lnTo>
                    <a:pt x="28" y="283"/>
                  </a:lnTo>
                  <a:lnTo>
                    <a:pt x="21" y="230"/>
                  </a:lnTo>
                  <a:lnTo>
                    <a:pt x="14" y="176"/>
                  </a:lnTo>
                  <a:lnTo>
                    <a:pt x="9" y="119"/>
                  </a:lnTo>
                  <a:lnTo>
                    <a:pt x="3" y="61"/>
                  </a:lnTo>
                  <a:lnTo>
                    <a:pt x="0" y="0"/>
                  </a:lnTo>
                  <a:lnTo>
                    <a:pt x="14" y="35"/>
                  </a:lnTo>
                  <a:lnTo>
                    <a:pt x="33" y="66"/>
                  </a:lnTo>
                  <a:lnTo>
                    <a:pt x="54" y="95"/>
                  </a:lnTo>
                  <a:lnTo>
                    <a:pt x="80" y="121"/>
                  </a:lnTo>
                  <a:lnTo>
                    <a:pt x="108" y="144"/>
                  </a:lnTo>
                  <a:lnTo>
                    <a:pt x="140" y="164"/>
                  </a:lnTo>
                  <a:lnTo>
                    <a:pt x="173" y="183"/>
                  </a:lnTo>
                  <a:lnTo>
                    <a:pt x="210" y="199"/>
                  </a:lnTo>
                  <a:lnTo>
                    <a:pt x="249" y="213"/>
                  </a:lnTo>
                  <a:lnTo>
                    <a:pt x="289" y="225"/>
                  </a:lnTo>
                  <a:lnTo>
                    <a:pt x="331" y="236"/>
                  </a:lnTo>
                  <a:lnTo>
                    <a:pt x="375" y="244"/>
                  </a:lnTo>
                  <a:lnTo>
                    <a:pt x="420" y="252"/>
                  </a:lnTo>
                  <a:lnTo>
                    <a:pt x="466" y="257"/>
                  </a:lnTo>
                  <a:lnTo>
                    <a:pt x="513" y="263"/>
                  </a:lnTo>
                  <a:lnTo>
                    <a:pt x="561" y="266"/>
                  </a:lnTo>
                  <a:lnTo>
                    <a:pt x="609" y="269"/>
                  </a:lnTo>
                  <a:lnTo>
                    <a:pt x="658" y="271"/>
                  </a:lnTo>
                  <a:lnTo>
                    <a:pt x="705" y="272"/>
                  </a:lnTo>
                  <a:lnTo>
                    <a:pt x="754" y="274"/>
                  </a:lnTo>
                  <a:lnTo>
                    <a:pt x="849" y="276"/>
                  </a:lnTo>
                  <a:lnTo>
                    <a:pt x="940" y="277"/>
                  </a:lnTo>
                  <a:lnTo>
                    <a:pt x="983" y="279"/>
                  </a:lnTo>
                  <a:lnTo>
                    <a:pt x="1025" y="280"/>
                  </a:lnTo>
                  <a:lnTo>
                    <a:pt x="1065" y="282"/>
                  </a:lnTo>
                  <a:lnTo>
                    <a:pt x="1103" y="285"/>
                  </a:lnTo>
                  <a:lnTo>
                    <a:pt x="1139" y="290"/>
                  </a:lnTo>
                  <a:lnTo>
                    <a:pt x="1172" y="295"/>
                  </a:lnTo>
                  <a:lnTo>
                    <a:pt x="1202" y="301"/>
                  </a:lnTo>
                  <a:lnTo>
                    <a:pt x="1230" y="308"/>
                  </a:lnTo>
                  <a:close/>
                </a:path>
              </a:pathLst>
            </a:custGeom>
            <a:solidFill>
              <a:srgbClr val="4B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3011"/>
            <p:cNvSpPr>
              <a:spLocks/>
            </p:cNvSpPr>
            <p:nvPr/>
          </p:nvSpPr>
          <p:spPr bwMode="auto">
            <a:xfrm>
              <a:off x="9366306" y="3090827"/>
              <a:ext cx="592181" cy="450950"/>
            </a:xfrm>
            <a:custGeom>
              <a:avLst/>
              <a:gdLst>
                <a:gd name="T0" fmla="*/ 1877 w 1910"/>
                <a:gd name="T1" fmla="*/ 1334 h 1453"/>
                <a:gd name="T2" fmla="*/ 1786 w 1910"/>
                <a:gd name="T3" fmla="*/ 1138 h 1453"/>
                <a:gd name="T4" fmla="*/ 1671 w 1910"/>
                <a:gd name="T5" fmla="*/ 990 h 1453"/>
                <a:gd name="T6" fmla="*/ 1536 w 1910"/>
                <a:gd name="T7" fmla="*/ 883 h 1453"/>
                <a:gd name="T8" fmla="*/ 1385 w 1910"/>
                <a:gd name="T9" fmla="*/ 810 h 1453"/>
                <a:gd name="T10" fmla="*/ 1224 w 1910"/>
                <a:gd name="T11" fmla="*/ 763 h 1453"/>
                <a:gd name="T12" fmla="*/ 1056 w 1910"/>
                <a:gd name="T13" fmla="*/ 735 h 1453"/>
                <a:gd name="T14" fmla="*/ 885 w 1910"/>
                <a:gd name="T15" fmla="*/ 719 h 1453"/>
                <a:gd name="T16" fmla="*/ 717 w 1910"/>
                <a:gd name="T17" fmla="*/ 707 h 1453"/>
                <a:gd name="T18" fmla="*/ 557 w 1910"/>
                <a:gd name="T19" fmla="*/ 692 h 1453"/>
                <a:gd name="T20" fmla="*/ 408 w 1910"/>
                <a:gd name="T21" fmla="*/ 666 h 1453"/>
                <a:gd name="T22" fmla="*/ 275 w 1910"/>
                <a:gd name="T23" fmla="*/ 622 h 1453"/>
                <a:gd name="T24" fmla="*/ 164 w 1910"/>
                <a:gd name="T25" fmla="*/ 551 h 1453"/>
                <a:gd name="T26" fmla="*/ 77 w 1910"/>
                <a:gd name="T27" fmla="*/ 449 h 1453"/>
                <a:gd name="T28" fmla="*/ 21 w 1910"/>
                <a:gd name="T29" fmla="*/ 306 h 1453"/>
                <a:gd name="T30" fmla="*/ 0 w 1910"/>
                <a:gd name="T31" fmla="*/ 115 h 1453"/>
                <a:gd name="T32" fmla="*/ 31 w 1910"/>
                <a:gd name="T33" fmla="*/ 59 h 1453"/>
                <a:gd name="T34" fmla="*/ 108 w 1910"/>
                <a:gd name="T35" fmla="*/ 154 h 1453"/>
                <a:gd name="T36" fmla="*/ 208 w 1910"/>
                <a:gd name="T37" fmla="*/ 222 h 1453"/>
                <a:gd name="T38" fmla="*/ 329 w 1910"/>
                <a:gd name="T39" fmla="*/ 267 h 1453"/>
                <a:gd name="T40" fmla="*/ 466 w 1910"/>
                <a:gd name="T41" fmla="*/ 299 h 1453"/>
                <a:gd name="T42" fmla="*/ 616 w 1910"/>
                <a:gd name="T43" fmla="*/ 320 h 1453"/>
                <a:gd name="T44" fmla="*/ 774 w 1910"/>
                <a:gd name="T45" fmla="*/ 338 h 1453"/>
                <a:gd name="T46" fmla="*/ 936 w 1910"/>
                <a:gd name="T47" fmla="*/ 358 h 1453"/>
                <a:gd name="T48" fmla="*/ 1098 w 1910"/>
                <a:gd name="T49" fmla="*/ 386 h 1453"/>
                <a:gd name="T50" fmla="*/ 1256 w 1910"/>
                <a:gd name="T51" fmla="*/ 428 h 1453"/>
                <a:gd name="T52" fmla="*/ 1406 w 1910"/>
                <a:gd name="T53" fmla="*/ 491 h 1453"/>
                <a:gd name="T54" fmla="*/ 1544 w 1910"/>
                <a:gd name="T55" fmla="*/ 578 h 1453"/>
                <a:gd name="T56" fmla="*/ 1666 w 1910"/>
                <a:gd name="T57" fmla="*/ 698 h 1453"/>
                <a:gd name="T58" fmla="*/ 1769 w 1910"/>
                <a:gd name="T59" fmla="*/ 856 h 1453"/>
                <a:gd name="T60" fmla="*/ 1848 w 1910"/>
                <a:gd name="T61" fmla="*/ 1057 h 1453"/>
                <a:gd name="T62" fmla="*/ 1897 w 1910"/>
                <a:gd name="T63" fmla="*/ 130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0" h="1453">
                  <a:moveTo>
                    <a:pt x="1910" y="1453"/>
                  </a:moveTo>
                  <a:lnTo>
                    <a:pt x="1877" y="1334"/>
                  </a:lnTo>
                  <a:lnTo>
                    <a:pt x="1835" y="1230"/>
                  </a:lnTo>
                  <a:lnTo>
                    <a:pt x="1786" y="1138"/>
                  </a:lnTo>
                  <a:lnTo>
                    <a:pt x="1732" y="1058"/>
                  </a:lnTo>
                  <a:lnTo>
                    <a:pt x="1671" y="990"/>
                  </a:lnTo>
                  <a:lnTo>
                    <a:pt x="1607" y="932"/>
                  </a:lnTo>
                  <a:lnTo>
                    <a:pt x="1536" y="883"/>
                  </a:lnTo>
                  <a:lnTo>
                    <a:pt x="1463" y="843"/>
                  </a:lnTo>
                  <a:lnTo>
                    <a:pt x="1385" y="810"/>
                  </a:lnTo>
                  <a:lnTo>
                    <a:pt x="1305" y="784"/>
                  </a:lnTo>
                  <a:lnTo>
                    <a:pt x="1224" y="763"/>
                  </a:lnTo>
                  <a:lnTo>
                    <a:pt x="1140" y="748"/>
                  </a:lnTo>
                  <a:lnTo>
                    <a:pt x="1056" y="735"/>
                  </a:lnTo>
                  <a:lnTo>
                    <a:pt x="971" y="726"/>
                  </a:lnTo>
                  <a:lnTo>
                    <a:pt x="885" y="719"/>
                  </a:lnTo>
                  <a:lnTo>
                    <a:pt x="801" y="713"/>
                  </a:lnTo>
                  <a:lnTo>
                    <a:pt x="717" y="707"/>
                  </a:lnTo>
                  <a:lnTo>
                    <a:pt x="636" y="701"/>
                  </a:lnTo>
                  <a:lnTo>
                    <a:pt x="557" y="692"/>
                  </a:lnTo>
                  <a:lnTo>
                    <a:pt x="480" y="680"/>
                  </a:lnTo>
                  <a:lnTo>
                    <a:pt x="408" y="666"/>
                  </a:lnTo>
                  <a:lnTo>
                    <a:pt x="339" y="647"/>
                  </a:lnTo>
                  <a:lnTo>
                    <a:pt x="275" y="622"/>
                  </a:lnTo>
                  <a:lnTo>
                    <a:pt x="217" y="590"/>
                  </a:lnTo>
                  <a:lnTo>
                    <a:pt x="164" y="551"/>
                  </a:lnTo>
                  <a:lnTo>
                    <a:pt x="117" y="505"/>
                  </a:lnTo>
                  <a:lnTo>
                    <a:pt x="77" y="449"/>
                  </a:lnTo>
                  <a:lnTo>
                    <a:pt x="45" y="383"/>
                  </a:lnTo>
                  <a:lnTo>
                    <a:pt x="21" y="306"/>
                  </a:lnTo>
                  <a:lnTo>
                    <a:pt x="6" y="217"/>
                  </a:lnTo>
                  <a:lnTo>
                    <a:pt x="0" y="115"/>
                  </a:lnTo>
                  <a:lnTo>
                    <a:pt x="3" y="0"/>
                  </a:lnTo>
                  <a:lnTo>
                    <a:pt x="31" y="59"/>
                  </a:lnTo>
                  <a:lnTo>
                    <a:pt x="66" y="110"/>
                  </a:lnTo>
                  <a:lnTo>
                    <a:pt x="108" y="154"/>
                  </a:lnTo>
                  <a:lnTo>
                    <a:pt x="155" y="191"/>
                  </a:lnTo>
                  <a:lnTo>
                    <a:pt x="208" y="222"/>
                  </a:lnTo>
                  <a:lnTo>
                    <a:pt x="266" y="247"/>
                  </a:lnTo>
                  <a:lnTo>
                    <a:pt x="329" y="267"/>
                  </a:lnTo>
                  <a:lnTo>
                    <a:pt x="396" y="285"/>
                  </a:lnTo>
                  <a:lnTo>
                    <a:pt x="466" y="299"/>
                  </a:lnTo>
                  <a:lnTo>
                    <a:pt x="540" y="311"/>
                  </a:lnTo>
                  <a:lnTo>
                    <a:pt x="616" y="320"/>
                  </a:lnTo>
                  <a:lnTo>
                    <a:pt x="694" y="329"/>
                  </a:lnTo>
                  <a:lnTo>
                    <a:pt x="774" y="338"/>
                  </a:lnTo>
                  <a:lnTo>
                    <a:pt x="854" y="347"/>
                  </a:lnTo>
                  <a:lnTo>
                    <a:pt x="936" y="358"/>
                  </a:lnTo>
                  <a:lnTo>
                    <a:pt x="1017" y="371"/>
                  </a:lnTo>
                  <a:lnTo>
                    <a:pt x="1098" y="386"/>
                  </a:lnTo>
                  <a:lnTo>
                    <a:pt x="1177" y="405"/>
                  </a:lnTo>
                  <a:lnTo>
                    <a:pt x="1256" y="428"/>
                  </a:lnTo>
                  <a:lnTo>
                    <a:pt x="1332" y="456"/>
                  </a:lnTo>
                  <a:lnTo>
                    <a:pt x="1406" y="491"/>
                  </a:lnTo>
                  <a:lnTo>
                    <a:pt x="1477" y="531"/>
                  </a:lnTo>
                  <a:lnTo>
                    <a:pt x="1544" y="578"/>
                  </a:lnTo>
                  <a:lnTo>
                    <a:pt x="1608" y="635"/>
                  </a:lnTo>
                  <a:lnTo>
                    <a:pt x="1666" y="698"/>
                  </a:lnTo>
                  <a:lnTo>
                    <a:pt x="1720" y="772"/>
                  </a:lnTo>
                  <a:lnTo>
                    <a:pt x="1769" y="856"/>
                  </a:lnTo>
                  <a:lnTo>
                    <a:pt x="1811" y="950"/>
                  </a:lnTo>
                  <a:lnTo>
                    <a:pt x="1848" y="1057"/>
                  </a:lnTo>
                  <a:lnTo>
                    <a:pt x="1876" y="1176"/>
                  </a:lnTo>
                  <a:lnTo>
                    <a:pt x="1897" y="1307"/>
                  </a:lnTo>
                  <a:lnTo>
                    <a:pt x="1910" y="1453"/>
                  </a:lnTo>
                  <a:close/>
                </a:path>
              </a:pathLst>
            </a:custGeom>
            <a:solidFill>
              <a:srgbClr val="ACC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7" name="组合 3376"/>
          <p:cNvGrpSpPr/>
          <p:nvPr/>
        </p:nvGrpSpPr>
        <p:grpSpPr>
          <a:xfrm>
            <a:off x="4102839" y="4813029"/>
            <a:ext cx="1436291" cy="997680"/>
            <a:chOff x="7687014" y="3090827"/>
            <a:chExt cx="1241950" cy="846300"/>
          </a:xfrm>
        </p:grpSpPr>
        <p:sp>
          <p:nvSpPr>
            <p:cNvPr id="3301" name="Freeform 3012"/>
            <p:cNvSpPr>
              <a:spLocks noEditPoints="1"/>
            </p:cNvSpPr>
            <p:nvPr/>
          </p:nvSpPr>
          <p:spPr bwMode="auto">
            <a:xfrm>
              <a:off x="7966380" y="3090827"/>
              <a:ext cx="607048" cy="595898"/>
            </a:xfrm>
            <a:custGeom>
              <a:avLst/>
              <a:gdLst>
                <a:gd name="T0" fmla="*/ 1060 w 1962"/>
                <a:gd name="T1" fmla="*/ 63 h 1924"/>
                <a:gd name="T2" fmla="*/ 1192 w 1962"/>
                <a:gd name="T3" fmla="*/ 21 h 1924"/>
                <a:gd name="T4" fmla="*/ 1318 w 1962"/>
                <a:gd name="T5" fmla="*/ 2 h 1924"/>
                <a:gd name="T6" fmla="*/ 1439 w 1962"/>
                <a:gd name="T7" fmla="*/ 6 h 1924"/>
                <a:gd name="T8" fmla="*/ 1553 w 1962"/>
                <a:gd name="T9" fmla="*/ 32 h 1924"/>
                <a:gd name="T10" fmla="*/ 1655 w 1962"/>
                <a:gd name="T11" fmla="*/ 77 h 1924"/>
                <a:gd name="T12" fmla="*/ 1746 w 1962"/>
                <a:gd name="T13" fmla="*/ 141 h 1924"/>
                <a:gd name="T14" fmla="*/ 1824 w 1962"/>
                <a:gd name="T15" fmla="*/ 222 h 1924"/>
                <a:gd name="T16" fmla="*/ 1887 w 1962"/>
                <a:gd name="T17" fmla="*/ 318 h 1924"/>
                <a:gd name="T18" fmla="*/ 1932 w 1962"/>
                <a:gd name="T19" fmla="*/ 427 h 1924"/>
                <a:gd name="T20" fmla="*/ 1958 w 1962"/>
                <a:gd name="T21" fmla="*/ 549 h 1924"/>
                <a:gd name="T22" fmla="*/ 1962 w 1962"/>
                <a:gd name="T23" fmla="*/ 681 h 1924"/>
                <a:gd name="T24" fmla="*/ 1945 w 1962"/>
                <a:gd name="T25" fmla="*/ 823 h 1924"/>
                <a:gd name="T26" fmla="*/ 1903 w 1962"/>
                <a:gd name="T27" fmla="*/ 972 h 1924"/>
                <a:gd name="T28" fmla="*/ 1835 w 1962"/>
                <a:gd name="T29" fmla="*/ 1127 h 1924"/>
                <a:gd name="T30" fmla="*/ 1739 w 1962"/>
                <a:gd name="T31" fmla="*/ 1286 h 1924"/>
                <a:gd name="T32" fmla="*/ 1729 w 1962"/>
                <a:gd name="T33" fmla="*/ 1367 h 1924"/>
                <a:gd name="T34" fmla="*/ 1134 w 1962"/>
                <a:gd name="T35" fmla="*/ 1804 h 1924"/>
                <a:gd name="T36" fmla="*/ 864 w 1962"/>
                <a:gd name="T37" fmla="*/ 1804 h 1924"/>
                <a:gd name="T38" fmla="*/ 262 w 1962"/>
                <a:gd name="T39" fmla="*/ 1367 h 1924"/>
                <a:gd name="T40" fmla="*/ 247 w 1962"/>
                <a:gd name="T41" fmla="*/ 1305 h 1924"/>
                <a:gd name="T42" fmla="*/ 150 w 1962"/>
                <a:gd name="T43" fmla="*/ 1176 h 1924"/>
                <a:gd name="T44" fmla="*/ 78 w 1962"/>
                <a:gd name="T45" fmla="*/ 1042 h 1924"/>
                <a:gd name="T46" fmla="*/ 30 w 1962"/>
                <a:gd name="T47" fmla="*/ 905 h 1924"/>
                <a:gd name="T48" fmla="*/ 4 w 1962"/>
                <a:gd name="T49" fmla="*/ 767 h 1924"/>
                <a:gd name="T50" fmla="*/ 1 w 1962"/>
                <a:gd name="T51" fmla="*/ 635 h 1924"/>
                <a:gd name="T52" fmla="*/ 18 w 1962"/>
                <a:gd name="T53" fmla="*/ 506 h 1924"/>
                <a:gd name="T54" fmla="*/ 54 w 1962"/>
                <a:gd name="T55" fmla="*/ 387 h 1924"/>
                <a:gd name="T56" fmla="*/ 109 w 1962"/>
                <a:gd name="T57" fmla="*/ 279 h 1924"/>
                <a:gd name="T58" fmla="*/ 181 w 1962"/>
                <a:gd name="T59" fmla="*/ 184 h 1924"/>
                <a:gd name="T60" fmla="*/ 269 w 1962"/>
                <a:gd name="T61" fmla="*/ 107 h 1924"/>
                <a:gd name="T62" fmla="*/ 372 w 1962"/>
                <a:gd name="T63" fmla="*/ 48 h 1924"/>
                <a:gd name="T64" fmla="*/ 489 w 1962"/>
                <a:gd name="T65" fmla="*/ 11 h 1924"/>
                <a:gd name="T66" fmla="*/ 619 w 1962"/>
                <a:gd name="T67" fmla="*/ 0 h 1924"/>
                <a:gd name="T68" fmla="*/ 761 w 1962"/>
                <a:gd name="T69" fmla="*/ 15 h 1924"/>
                <a:gd name="T70" fmla="*/ 913 w 1962"/>
                <a:gd name="T71" fmla="*/ 60 h 1924"/>
                <a:gd name="T72" fmla="*/ 965 w 1962"/>
                <a:gd name="T73" fmla="*/ 1804 h 1924"/>
                <a:gd name="T74" fmla="*/ 1006 w 1962"/>
                <a:gd name="T75" fmla="*/ 1849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2" h="1924">
                  <a:moveTo>
                    <a:pt x="993" y="95"/>
                  </a:moveTo>
                  <a:lnTo>
                    <a:pt x="1060" y="63"/>
                  </a:lnTo>
                  <a:lnTo>
                    <a:pt x="1126" y="38"/>
                  </a:lnTo>
                  <a:lnTo>
                    <a:pt x="1192" y="21"/>
                  </a:lnTo>
                  <a:lnTo>
                    <a:pt x="1256" y="8"/>
                  </a:lnTo>
                  <a:lnTo>
                    <a:pt x="1318" y="2"/>
                  </a:lnTo>
                  <a:lnTo>
                    <a:pt x="1380" y="2"/>
                  </a:lnTo>
                  <a:lnTo>
                    <a:pt x="1439" y="6"/>
                  </a:lnTo>
                  <a:lnTo>
                    <a:pt x="1498" y="17"/>
                  </a:lnTo>
                  <a:lnTo>
                    <a:pt x="1553" y="32"/>
                  </a:lnTo>
                  <a:lnTo>
                    <a:pt x="1606" y="53"/>
                  </a:lnTo>
                  <a:lnTo>
                    <a:pt x="1655" y="77"/>
                  </a:lnTo>
                  <a:lnTo>
                    <a:pt x="1703" y="108"/>
                  </a:lnTo>
                  <a:lnTo>
                    <a:pt x="1746" y="141"/>
                  </a:lnTo>
                  <a:lnTo>
                    <a:pt x="1787" y="180"/>
                  </a:lnTo>
                  <a:lnTo>
                    <a:pt x="1824" y="222"/>
                  </a:lnTo>
                  <a:lnTo>
                    <a:pt x="1857" y="267"/>
                  </a:lnTo>
                  <a:lnTo>
                    <a:pt x="1887" y="318"/>
                  </a:lnTo>
                  <a:lnTo>
                    <a:pt x="1911" y="371"/>
                  </a:lnTo>
                  <a:lnTo>
                    <a:pt x="1932" y="427"/>
                  </a:lnTo>
                  <a:lnTo>
                    <a:pt x="1947" y="487"/>
                  </a:lnTo>
                  <a:lnTo>
                    <a:pt x="1958" y="549"/>
                  </a:lnTo>
                  <a:lnTo>
                    <a:pt x="1962" y="614"/>
                  </a:lnTo>
                  <a:lnTo>
                    <a:pt x="1962" y="681"/>
                  </a:lnTo>
                  <a:lnTo>
                    <a:pt x="1957" y="751"/>
                  </a:lnTo>
                  <a:lnTo>
                    <a:pt x="1945" y="823"/>
                  </a:lnTo>
                  <a:lnTo>
                    <a:pt x="1928" y="896"/>
                  </a:lnTo>
                  <a:lnTo>
                    <a:pt x="1903" y="972"/>
                  </a:lnTo>
                  <a:lnTo>
                    <a:pt x="1872" y="1048"/>
                  </a:lnTo>
                  <a:lnTo>
                    <a:pt x="1835" y="1127"/>
                  </a:lnTo>
                  <a:lnTo>
                    <a:pt x="1790" y="1206"/>
                  </a:lnTo>
                  <a:lnTo>
                    <a:pt x="1739" y="1286"/>
                  </a:lnTo>
                  <a:lnTo>
                    <a:pt x="1679" y="1367"/>
                  </a:lnTo>
                  <a:lnTo>
                    <a:pt x="1729" y="1367"/>
                  </a:lnTo>
                  <a:lnTo>
                    <a:pt x="1729" y="1804"/>
                  </a:lnTo>
                  <a:lnTo>
                    <a:pt x="1134" y="1804"/>
                  </a:lnTo>
                  <a:lnTo>
                    <a:pt x="1010" y="1924"/>
                  </a:lnTo>
                  <a:lnTo>
                    <a:pt x="864" y="1804"/>
                  </a:lnTo>
                  <a:lnTo>
                    <a:pt x="262" y="1804"/>
                  </a:lnTo>
                  <a:lnTo>
                    <a:pt x="262" y="1367"/>
                  </a:lnTo>
                  <a:lnTo>
                    <a:pt x="305" y="1367"/>
                  </a:lnTo>
                  <a:lnTo>
                    <a:pt x="247" y="1305"/>
                  </a:lnTo>
                  <a:lnTo>
                    <a:pt x="195" y="1242"/>
                  </a:lnTo>
                  <a:lnTo>
                    <a:pt x="150" y="1176"/>
                  </a:lnTo>
                  <a:lnTo>
                    <a:pt x="111" y="1109"/>
                  </a:lnTo>
                  <a:lnTo>
                    <a:pt x="78" y="1042"/>
                  </a:lnTo>
                  <a:lnTo>
                    <a:pt x="52" y="973"/>
                  </a:lnTo>
                  <a:lnTo>
                    <a:pt x="30" y="905"/>
                  </a:lnTo>
                  <a:lnTo>
                    <a:pt x="15" y="836"/>
                  </a:lnTo>
                  <a:lnTo>
                    <a:pt x="4" y="767"/>
                  </a:lnTo>
                  <a:lnTo>
                    <a:pt x="0" y="701"/>
                  </a:lnTo>
                  <a:lnTo>
                    <a:pt x="1" y="635"/>
                  </a:lnTo>
                  <a:lnTo>
                    <a:pt x="7" y="570"/>
                  </a:lnTo>
                  <a:lnTo>
                    <a:pt x="18" y="506"/>
                  </a:lnTo>
                  <a:lnTo>
                    <a:pt x="33" y="446"/>
                  </a:lnTo>
                  <a:lnTo>
                    <a:pt x="54" y="387"/>
                  </a:lnTo>
                  <a:lnTo>
                    <a:pt x="80" y="331"/>
                  </a:lnTo>
                  <a:lnTo>
                    <a:pt x="109" y="279"/>
                  </a:lnTo>
                  <a:lnTo>
                    <a:pt x="142" y="230"/>
                  </a:lnTo>
                  <a:lnTo>
                    <a:pt x="181" y="184"/>
                  </a:lnTo>
                  <a:lnTo>
                    <a:pt x="223" y="143"/>
                  </a:lnTo>
                  <a:lnTo>
                    <a:pt x="269" y="107"/>
                  </a:lnTo>
                  <a:lnTo>
                    <a:pt x="318" y="75"/>
                  </a:lnTo>
                  <a:lnTo>
                    <a:pt x="372" y="48"/>
                  </a:lnTo>
                  <a:lnTo>
                    <a:pt x="429" y="27"/>
                  </a:lnTo>
                  <a:lnTo>
                    <a:pt x="489" y="11"/>
                  </a:lnTo>
                  <a:lnTo>
                    <a:pt x="553" y="2"/>
                  </a:lnTo>
                  <a:lnTo>
                    <a:pt x="619" y="0"/>
                  </a:lnTo>
                  <a:lnTo>
                    <a:pt x="689" y="4"/>
                  </a:lnTo>
                  <a:lnTo>
                    <a:pt x="761" y="15"/>
                  </a:lnTo>
                  <a:lnTo>
                    <a:pt x="836" y="33"/>
                  </a:lnTo>
                  <a:lnTo>
                    <a:pt x="913" y="60"/>
                  </a:lnTo>
                  <a:lnTo>
                    <a:pt x="993" y="95"/>
                  </a:lnTo>
                  <a:close/>
                  <a:moveTo>
                    <a:pt x="965" y="1804"/>
                  </a:moveTo>
                  <a:lnTo>
                    <a:pt x="1052" y="1804"/>
                  </a:lnTo>
                  <a:lnTo>
                    <a:pt x="1006" y="1849"/>
                  </a:lnTo>
                  <a:lnTo>
                    <a:pt x="965" y="180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3013"/>
            <p:cNvSpPr>
              <a:spLocks/>
            </p:cNvSpPr>
            <p:nvPr/>
          </p:nvSpPr>
          <p:spPr bwMode="auto">
            <a:xfrm>
              <a:off x="7997352" y="3124276"/>
              <a:ext cx="541387" cy="496788"/>
            </a:xfrm>
            <a:custGeom>
              <a:avLst/>
              <a:gdLst>
                <a:gd name="T0" fmla="*/ 957 w 1751"/>
                <a:gd name="T1" fmla="*/ 70 h 1604"/>
                <a:gd name="T2" fmla="*/ 1096 w 1751"/>
                <a:gd name="T3" fmla="*/ 21 h 1604"/>
                <a:gd name="T4" fmla="*/ 1223 w 1751"/>
                <a:gd name="T5" fmla="*/ 0 h 1604"/>
                <a:gd name="T6" fmla="*/ 1337 w 1751"/>
                <a:gd name="T7" fmla="*/ 6 h 1604"/>
                <a:gd name="T8" fmla="*/ 1439 w 1751"/>
                <a:gd name="T9" fmla="*/ 33 h 1604"/>
                <a:gd name="T10" fmla="*/ 1526 w 1751"/>
                <a:gd name="T11" fmla="*/ 79 h 1604"/>
                <a:gd name="T12" fmla="*/ 1601 w 1751"/>
                <a:gd name="T13" fmla="*/ 144 h 1604"/>
                <a:gd name="T14" fmla="*/ 1661 w 1751"/>
                <a:gd name="T15" fmla="*/ 225 h 1604"/>
                <a:gd name="T16" fmla="*/ 1705 w 1751"/>
                <a:gd name="T17" fmla="*/ 317 h 1604"/>
                <a:gd name="T18" fmla="*/ 1736 w 1751"/>
                <a:gd name="T19" fmla="*/ 421 h 1604"/>
                <a:gd name="T20" fmla="*/ 1750 w 1751"/>
                <a:gd name="T21" fmla="*/ 531 h 1604"/>
                <a:gd name="T22" fmla="*/ 1748 w 1751"/>
                <a:gd name="T23" fmla="*/ 647 h 1604"/>
                <a:gd name="T24" fmla="*/ 1729 w 1751"/>
                <a:gd name="T25" fmla="*/ 766 h 1604"/>
                <a:gd name="T26" fmla="*/ 1692 w 1751"/>
                <a:gd name="T27" fmla="*/ 885 h 1604"/>
                <a:gd name="T28" fmla="*/ 1640 w 1751"/>
                <a:gd name="T29" fmla="*/ 1002 h 1604"/>
                <a:gd name="T30" fmla="*/ 1567 w 1751"/>
                <a:gd name="T31" fmla="*/ 1114 h 1604"/>
                <a:gd name="T32" fmla="*/ 1512 w 1751"/>
                <a:gd name="T33" fmla="*/ 1180 h 1604"/>
                <a:gd name="T34" fmla="*/ 1487 w 1751"/>
                <a:gd name="T35" fmla="*/ 1207 h 1604"/>
                <a:gd name="T36" fmla="*/ 1466 w 1751"/>
                <a:gd name="T37" fmla="*/ 1235 h 1604"/>
                <a:gd name="T38" fmla="*/ 1452 w 1751"/>
                <a:gd name="T39" fmla="*/ 1263 h 1604"/>
                <a:gd name="T40" fmla="*/ 1446 w 1751"/>
                <a:gd name="T41" fmla="*/ 1281 h 1604"/>
                <a:gd name="T42" fmla="*/ 1446 w 1751"/>
                <a:gd name="T43" fmla="*/ 1292 h 1604"/>
                <a:gd name="T44" fmla="*/ 1448 w 1751"/>
                <a:gd name="T45" fmla="*/ 1302 h 1604"/>
                <a:gd name="T46" fmla="*/ 1454 w 1751"/>
                <a:gd name="T47" fmla="*/ 1310 h 1604"/>
                <a:gd name="T48" fmla="*/ 1462 w 1751"/>
                <a:gd name="T49" fmla="*/ 1316 h 1604"/>
                <a:gd name="T50" fmla="*/ 1475 w 1751"/>
                <a:gd name="T51" fmla="*/ 1320 h 1604"/>
                <a:gd name="T52" fmla="*/ 1492 w 1751"/>
                <a:gd name="T53" fmla="*/ 1321 h 1604"/>
                <a:gd name="T54" fmla="*/ 1513 w 1751"/>
                <a:gd name="T55" fmla="*/ 1320 h 1604"/>
                <a:gd name="T56" fmla="*/ 1525 w 1751"/>
                <a:gd name="T57" fmla="*/ 1604 h 1604"/>
                <a:gd name="T58" fmla="*/ 257 w 1751"/>
                <a:gd name="T59" fmla="*/ 1322 h 1604"/>
                <a:gd name="T60" fmla="*/ 293 w 1751"/>
                <a:gd name="T61" fmla="*/ 1300 h 1604"/>
                <a:gd name="T62" fmla="*/ 309 w 1751"/>
                <a:gd name="T63" fmla="*/ 1285 h 1604"/>
                <a:gd name="T64" fmla="*/ 321 w 1751"/>
                <a:gd name="T65" fmla="*/ 1267 h 1604"/>
                <a:gd name="T66" fmla="*/ 324 w 1751"/>
                <a:gd name="T67" fmla="*/ 1259 h 1604"/>
                <a:gd name="T68" fmla="*/ 324 w 1751"/>
                <a:gd name="T69" fmla="*/ 1249 h 1604"/>
                <a:gd name="T70" fmla="*/ 322 w 1751"/>
                <a:gd name="T71" fmla="*/ 1239 h 1604"/>
                <a:gd name="T72" fmla="*/ 317 w 1751"/>
                <a:gd name="T73" fmla="*/ 1229 h 1604"/>
                <a:gd name="T74" fmla="*/ 308 w 1751"/>
                <a:gd name="T75" fmla="*/ 1220 h 1604"/>
                <a:gd name="T76" fmla="*/ 295 w 1751"/>
                <a:gd name="T77" fmla="*/ 1210 h 1604"/>
                <a:gd name="T78" fmla="*/ 279 w 1751"/>
                <a:gd name="T79" fmla="*/ 1201 h 1604"/>
                <a:gd name="T80" fmla="*/ 257 w 1751"/>
                <a:gd name="T81" fmla="*/ 1192 h 1604"/>
                <a:gd name="T82" fmla="*/ 155 w 1751"/>
                <a:gd name="T83" fmla="*/ 1047 h 1604"/>
                <a:gd name="T84" fmla="*/ 80 w 1751"/>
                <a:gd name="T85" fmla="*/ 905 h 1604"/>
                <a:gd name="T86" fmla="*/ 30 w 1751"/>
                <a:gd name="T87" fmla="*/ 769 h 1604"/>
                <a:gd name="T88" fmla="*/ 4 w 1751"/>
                <a:gd name="T89" fmla="*/ 641 h 1604"/>
                <a:gd name="T90" fmla="*/ 1 w 1751"/>
                <a:gd name="T91" fmla="*/ 520 h 1604"/>
                <a:gd name="T92" fmla="*/ 17 w 1751"/>
                <a:gd name="T93" fmla="*/ 408 h 1604"/>
                <a:gd name="T94" fmla="*/ 51 w 1751"/>
                <a:gd name="T95" fmla="*/ 306 h 1604"/>
                <a:gd name="T96" fmla="*/ 102 w 1751"/>
                <a:gd name="T97" fmla="*/ 218 h 1604"/>
                <a:gd name="T98" fmla="*/ 168 w 1751"/>
                <a:gd name="T99" fmla="*/ 142 h 1604"/>
                <a:gd name="T100" fmla="*/ 245 w 1751"/>
                <a:gd name="T101" fmla="*/ 81 h 1604"/>
                <a:gd name="T102" fmla="*/ 335 w 1751"/>
                <a:gd name="T103" fmla="*/ 37 h 1604"/>
                <a:gd name="T104" fmla="*/ 433 w 1751"/>
                <a:gd name="T105" fmla="*/ 10 h 1604"/>
                <a:gd name="T106" fmla="*/ 539 w 1751"/>
                <a:gd name="T107" fmla="*/ 2 h 1604"/>
                <a:gd name="T108" fmla="*/ 650 w 1751"/>
                <a:gd name="T109" fmla="*/ 13 h 1604"/>
                <a:gd name="T110" fmla="*/ 766 w 1751"/>
                <a:gd name="T111" fmla="*/ 48 h 1604"/>
                <a:gd name="T112" fmla="*/ 884 w 1751"/>
                <a:gd name="T113" fmla="*/ 105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1" h="1604">
                  <a:moveTo>
                    <a:pt x="884" y="105"/>
                  </a:moveTo>
                  <a:lnTo>
                    <a:pt x="957" y="70"/>
                  </a:lnTo>
                  <a:lnTo>
                    <a:pt x="1028" y="41"/>
                  </a:lnTo>
                  <a:lnTo>
                    <a:pt x="1096" y="21"/>
                  </a:lnTo>
                  <a:lnTo>
                    <a:pt x="1161" y="8"/>
                  </a:lnTo>
                  <a:lnTo>
                    <a:pt x="1223" y="0"/>
                  </a:lnTo>
                  <a:lnTo>
                    <a:pt x="1281" y="0"/>
                  </a:lnTo>
                  <a:lnTo>
                    <a:pt x="1337" y="6"/>
                  </a:lnTo>
                  <a:lnTo>
                    <a:pt x="1389" y="17"/>
                  </a:lnTo>
                  <a:lnTo>
                    <a:pt x="1439" y="33"/>
                  </a:lnTo>
                  <a:lnTo>
                    <a:pt x="1484" y="53"/>
                  </a:lnTo>
                  <a:lnTo>
                    <a:pt x="1526" y="79"/>
                  </a:lnTo>
                  <a:lnTo>
                    <a:pt x="1565" y="111"/>
                  </a:lnTo>
                  <a:lnTo>
                    <a:pt x="1601" y="144"/>
                  </a:lnTo>
                  <a:lnTo>
                    <a:pt x="1633" y="183"/>
                  </a:lnTo>
                  <a:lnTo>
                    <a:pt x="1661" y="225"/>
                  </a:lnTo>
                  <a:lnTo>
                    <a:pt x="1685" y="269"/>
                  </a:lnTo>
                  <a:lnTo>
                    <a:pt x="1705" y="317"/>
                  </a:lnTo>
                  <a:lnTo>
                    <a:pt x="1723" y="368"/>
                  </a:lnTo>
                  <a:lnTo>
                    <a:pt x="1736" y="421"/>
                  </a:lnTo>
                  <a:lnTo>
                    <a:pt x="1744" y="475"/>
                  </a:lnTo>
                  <a:lnTo>
                    <a:pt x="1750" y="531"/>
                  </a:lnTo>
                  <a:lnTo>
                    <a:pt x="1751" y="588"/>
                  </a:lnTo>
                  <a:lnTo>
                    <a:pt x="1748" y="647"/>
                  </a:lnTo>
                  <a:lnTo>
                    <a:pt x="1740" y="706"/>
                  </a:lnTo>
                  <a:lnTo>
                    <a:pt x="1729" y="766"/>
                  </a:lnTo>
                  <a:lnTo>
                    <a:pt x="1713" y="826"/>
                  </a:lnTo>
                  <a:lnTo>
                    <a:pt x="1692" y="885"/>
                  </a:lnTo>
                  <a:lnTo>
                    <a:pt x="1669" y="943"/>
                  </a:lnTo>
                  <a:lnTo>
                    <a:pt x="1640" y="1002"/>
                  </a:lnTo>
                  <a:lnTo>
                    <a:pt x="1606" y="1058"/>
                  </a:lnTo>
                  <a:lnTo>
                    <a:pt x="1567" y="1114"/>
                  </a:lnTo>
                  <a:lnTo>
                    <a:pt x="1525" y="1167"/>
                  </a:lnTo>
                  <a:lnTo>
                    <a:pt x="1512" y="1180"/>
                  </a:lnTo>
                  <a:lnTo>
                    <a:pt x="1499" y="1193"/>
                  </a:lnTo>
                  <a:lnTo>
                    <a:pt x="1487" y="1207"/>
                  </a:lnTo>
                  <a:lnTo>
                    <a:pt x="1475" y="1221"/>
                  </a:lnTo>
                  <a:lnTo>
                    <a:pt x="1466" y="1235"/>
                  </a:lnTo>
                  <a:lnTo>
                    <a:pt x="1458" y="1249"/>
                  </a:lnTo>
                  <a:lnTo>
                    <a:pt x="1452" y="1263"/>
                  </a:lnTo>
                  <a:lnTo>
                    <a:pt x="1447" y="1275"/>
                  </a:lnTo>
                  <a:lnTo>
                    <a:pt x="1446" y="1281"/>
                  </a:lnTo>
                  <a:lnTo>
                    <a:pt x="1446" y="1287"/>
                  </a:lnTo>
                  <a:lnTo>
                    <a:pt x="1446" y="1292"/>
                  </a:lnTo>
                  <a:lnTo>
                    <a:pt x="1447" y="1298"/>
                  </a:lnTo>
                  <a:lnTo>
                    <a:pt x="1448" y="1302"/>
                  </a:lnTo>
                  <a:lnTo>
                    <a:pt x="1451" y="1306"/>
                  </a:lnTo>
                  <a:lnTo>
                    <a:pt x="1454" y="1310"/>
                  </a:lnTo>
                  <a:lnTo>
                    <a:pt x="1458" y="1314"/>
                  </a:lnTo>
                  <a:lnTo>
                    <a:pt x="1462" y="1316"/>
                  </a:lnTo>
                  <a:lnTo>
                    <a:pt x="1469" y="1318"/>
                  </a:lnTo>
                  <a:lnTo>
                    <a:pt x="1475" y="1320"/>
                  </a:lnTo>
                  <a:lnTo>
                    <a:pt x="1483" y="1321"/>
                  </a:lnTo>
                  <a:lnTo>
                    <a:pt x="1492" y="1321"/>
                  </a:lnTo>
                  <a:lnTo>
                    <a:pt x="1501" y="1321"/>
                  </a:lnTo>
                  <a:lnTo>
                    <a:pt x="1513" y="1320"/>
                  </a:lnTo>
                  <a:lnTo>
                    <a:pt x="1525" y="1318"/>
                  </a:lnTo>
                  <a:lnTo>
                    <a:pt x="1525" y="1604"/>
                  </a:lnTo>
                  <a:lnTo>
                    <a:pt x="257" y="1604"/>
                  </a:lnTo>
                  <a:lnTo>
                    <a:pt x="257" y="1322"/>
                  </a:lnTo>
                  <a:lnTo>
                    <a:pt x="274" y="1313"/>
                  </a:lnTo>
                  <a:lnTo>
                    <a:pt x="293" y="1300"/>
                  </a:lnTo>
                  <a:lnTo>
                    <a:pt x="301" y="1292"/>
                  </a:lnTo>
                  <a:lnTo>
                    <a:pt x="309" y="1285"/>
                  </a:lnTo>
                  <a:lnTo>
                    <a:pt x="317" y="1276"/>
                  </a:lnTo>
                  <a:lnTo>
                    <a:pt x="321" y="1267"/>
                  </a:lnTo>
                  <a:lnTo>
                    <a:pt x="323" y="1263"/>
                  </a:lnTo>
                  <a:lnTo>
                    <a:pt x="324" y="1259"/>
                  </a:lnTo>
                  <a:lnTo>
                    <a:pt x="324" y="1253"/>
                  </a:lnTo>
                  <a:lnTo>
                    <a:pt x="324" y="1249"/>
                  </a:lnTo>
                  <a:lnTo>
                    <a:pt x="324" y="1245"/>
                  </a:lnTo>
                  <a:lnTo>
                    <a:pt x="322" y="1239"/>
                  </a:lnTo>
                  <a:lnTo>
                    <a:pt x="320" y="1235"/>
                  </a:lnTo>
                  <a:lnTo>
                    <a:pt x="317" y="1229"/>
                  </a:lnTo>
                  <a:lnTo>
                    <a:pt x="313" y="1225"/>
                  </a:lnTo>
                  <a:lnTo>
                    <a:pt x="308" y="1220"/>
                  </a:lnTo>
                  <a:lnTo>
                    <a:pt x="303" y="1215"/>
                  </a:lnTo>
                  <a:lnTo>
                    <a:pt x="295" y="1210"/>
                  </a:lnTo>
                  <a:lnTo>
                    <a:pt x="287" y="1206"/>
                  </a:lnTo>
                  <a:lnTo>
                    <a:pt x="279" y="1201"/>
                  </a:lnTo>
                  <a:lnTo>
                    <a:pt x="268" y="1196"/>
                  </a:lnTo>
                  <a:lnTo>
                    <a:pt x="257" y="1192"/>
                  </a:lnTo>
                  <a:lnTo>
                    <a:pt x="202" y="1119"/>
                  </a:lnTo>
                  <a:lnTo>
                    <a:pt x="155" y="1047"/>
                  </a:lnTo>
                  <a:lnTo>
                    <a:pt x="114" y="976"/>
                  </a:lnTo>
                  <a:lnTo>
                    <a:pt x="80" y="905"/>
                  </a:lnTo>
                  <a:lnTo>
                    <a:pt x="52" y="837"/>
                  </a:lnTo>
                  <a:lnTo>
                    <a:pt x="30" y="769"/>
                  </a:lnTo>
                  <a:lnTo>
                    <a:pt x="15" y="705"/>
                  </a:lnTo>
                  <a:lnTo>
                    <a:pt x="4" y="641"/>
                  </a:lnTo>
                  <a:lnTo>
                    <a:pt x="0" y="579"/>
                  </a:lnTo>
                  <a:lnTo>
                    <a:pt x="1" y="520"/>
                  </a:lnTo>
                  <a:lnTo>
                    <a:pt x="7" y="463"/>
                  </a:lnTo>
                  <a:lnTo>
                    <a:pt x="17" y="408"/>
                  </a:lnTo>
                  <a:lnTo>
                    <a:pt x="31" y="356"/>
                  </a:lnTo>
                  <a:lnTo>
                    <a:pt x="51" y="306"/>
                  </a:lnTo>
                  <a:lnTo>
                    <a:pt x="75" y="261"/>
                  </a:lnTo>
                  <a:lnTo>
                    <a:pt x="102" y="218"/>
                  </a:lnTo>
                  <a:lnTo>
                    <a:pt x="133" y="178"/>
                  </a:lnTo>
                  <a:lnTo>
                    <a:pt x="168" y="142"/>
                  </a:lnTo>
                  <a:lnTo>
                    <a:pt x="205" y="110"/>
                  </a:lnTo>
                  <a:lnTo>
                    <a:pt x="245" y="81"/>
                  </a:lnTo>
                  <a:lnTo>
                    <a:pt x="288" y="57"/>
                  </a:lnTo>
                  <a:lnTo>
                    <a:pt x="335" y="37"/>
                  </a:lnTo>
                  <a:lnTo>
                    <a:pt x="382" y="21"/>
                  </a:lnTo>
                  <a:lnTo>
                    <a:pt x="433" y="10"/>
                  </a:lnTo>
                  <a:lnTo>
                    <a:pt x="485" y="4"/>
                  </a:lnTo>
                  <a:lnTo>
                    <a:pt x="539" y="2"/>
                  </a:lnTo>
                  <a:lnTo>
                    <a:pt x="594" y="5"/>
                  </a:lnTo>
                  <a:lnTo>
                    <a:pt x="650" y="13"/>
                  </a:lnTo>
                  <a:lnTo>
                    <a:pt x="708" y="29"/>
                  </a:lnTo>
                  <a:lnTo>
                    <a:pt x="766" y="48"/>
                  </a:lnTo>
                  <a:lnTo>
                    <a:pt x="824" y="74"/>
                  </a:lnTo>
                  <a:lnTo>
                    <a:pt x="884" y="10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3014"/>
            <p:cNvSpPr>
              <a:spLocks/>
            </p:cNvSpPr>
            <p:nvPr/>
          </p:nvSpPr>
          <p:spPr bwMode="auto">
            <a:xfrm>
              <a:off x="8144778" y="3170114"/>
              <a:ext cx="273791" cy="161053"/>
            </a:xfrm>
            <a:custGeom>
              <a:avLst/>
              <a:gdLst>
                <a:gd name="T0" fmla="*/ 287 w 882"/>
                <a:gd name="T1" fmla="*/ 2 h 517"/>
                <a:gd name="T2" fmla="*/ 343 w 882"/>
                <a:gd name="T3" fmla="*/ 0 h 517"/>
                <a:gd name="T4" fmla="*/ 400 w 882"/>
                <a:gd name="T5" fmla="*/ 6 h 517"/>
                <a:gd name="T6" fmla="*/ 460 w 882"/>
                <a:gd name="T7" fmla="*/ 18 h 517"/>
                <a:gd name="T8" fmla="*/ 520 w 882"/>
                <a:gd name="T9" fmla="*/ 37 h 517"/>
                <a:gd name="T10" fmla="*/ 582 w 882"/>
                <a:gd name="T11" fmla="*/ 63 h 517"/>
                <a:gd name="T12" fmla="*/ 641 w 882"/>
                <a:gd name="T13" fmla="*/ 96 h 517"/>
                <a:gd name="T14" fmla="*/ 700 w 882"/>
                <a:gd name="T15" fmla="*/ 134 h 517"/>
                <a:gd name="T16" fmla="*/ 758 w 882"/>
                <a:gd name="T17" fmla="*/ 179 h 517"/>
                <a:gd name="T18" fmla="*/ 812 w 882"/>
                <a:gd name="T19" fmla="*/ 231 h 517"/>
                <a:gd name="T20" fmla="*/ 862 w 882"/>
                <a:gd name="T21" fmla="*/ 288 h 517"/>
                <a:gd name="T22" fmla="*/ 874 w 882"/>
                <a:gd name="T23" fmla="*/ 321 h 517"/>
                <a:gd name="T24" fmla="*/ 881 w 882"/>
                <a:gd name="T25" fmla="*/ 364 h 517"/>
                <a:gd name="T26" fmla="*/ 882 w 882"/>
                <a:gd name="T27" fmla="*/ 407 h 517"/>
                <a:gd name="T28" fmla="*/ 878 w 882"/>
                <a:gd name="T29" fmla="*/ 447 h 517"/>
                <a:gd name="T30" fmla="*/ 867 w 882"/>
                <a:gd name="T31" fmla="*/ 478 h 517"/>
                <a:gd name="T32" fmla="*/ 853 w 882"/>
                <a:gd name="T33" fmla="*/ 494 h 517"/>
                <a:gd name="T34" fmla="*/ 835 w 882"/>
                <a:gd name="T35" fmla="*/ 505 h 517"/>
                <a:gd name="T36" fmla="*/ 815 w 882"/>
                <a:gd name="T37" fmla="*/ 508 h 517"/>
                <a:gd name="T38" fmla="*/ 797 w 882"/>
                <a:gd name="T39" fmla="*/ 500 h 517"/>
                <a:gd name="T40" fmla="*/ 784 w 882"/>
                <a:gd name="T41" fmla="*/ 478 h 517"/>
                <a:gd name="T42" fmla="*/ 693 w 882"/>
                <a:gd name="T43" fmla="*/ 452 h 517"/>
                <a:gd name="T44" fmla="*/ 677 w 882"/>
                <a:gd name="T45" fmla="*/ 422 h 517"/>
                <a:gd name="T46" fmla="*/ 656 w 882"/>
                <a:gd name="T47" fmla="*/ 399 h 517"/>
                <a:gd name="T48" fmla="*/ 631 w 882"/>
                <a:gd name="T49" fmla="*/ 384 h 517"/>
                <a:gd name="T50" fmla="*/ 602 w 882"/>
                <a:gd name="T51" fmla="*/ 379 h 517"/>
                <a:gd name="T52" fmla="*/ 571 w 882"/>
                <a:gd name="T53" fmla="*/ 384 h 517"/>
                <a:gd name="T54" fmla="*/ 526 w 882"/>
                <a:gd name="T55" fmla="*/ 427 h 517"/>
                <a:gd name="T56" fmla="*/ 470 w 882"/>
                <a:gd name="T57" fmla="*/ 472 h 517"/>
                <a:gd name="T58" fmla="*/ 409 w 882"/>
                <a:gd name="T59" fmla="*/ 500 h 517"/>
                <a:gd name="T60" fmla="*/ 339 w 882"/>
                <a:gd name="T61" fmla="*/ 515 h 517"/>
                <a:gd name="T62" fmla="*/ 259 w 882"/>
                <a:gd name="T63" fmla="*/ 516 h 517"/>
                <a:gd name="T64" fmla="*/ 194 w 882"/>
                <a:gd name="T65" fmla="*/ 503 h 517"/>
                <a:gd name="T66" fmla="*/ 176 w 882"/>
                <a:gd name="T67" fmla="*/ 481 h 517"/>
                <a:gd name="T68" fmla="*/ 153 w 882"/>
                <a:gd name="T69" fmla="*/ 466 h 517"/>
                <a:gd name="T70" fmla="*/ 124 w 882"/>
                <a:gd name="T71" fmla="*/ 456 h 517"/>
                <a:gd name="T72" fmla="*/ 75 w 882"/>
                <a:gd name="T73" fmla="*/ 451 h 517"/>
                <a:gd name="T74" fmla="*/ 31 w 882"/>
                <a:gd name="T75" fmla="*/ 415 h 517"/>
                <a:gd name="T76" fmla="*/ 13 w 882"/>
                <a:gd name="T77" fmla="*/ 360 h 517"/>
                <a:gd name="T78" fmla="*/ 2 w 882"/>
                <a:gd name="T79" fmla="*/ 306 h 517"/>
                <a:gd name="T80" fmla="*/ 0 w 882"/>
                <a:gd name="T81" fmla="*/ 255 h 517"/>
                <a:gd name="T82" fmla="*/ 6 w 882"/>
                <a:gd name="T83" fmla="*/ 205 h 517"/>
                <a:gd name="T84" fmla="*/ 22 w 882"/>
                <a:gd name="T85" fmla="*/ 158 h 517"/>
                <a:gd name="T86" fmla="*/ 47 w 882"/>
                <a:gd name="T87" fmla="*/ 116 h 517"/>
                <a:gd name="T88" fmla="*/ 83 w 882"/>
                <a:gd name="T89" fmla="*/ 78 h 517"/>
                <a:gd name="T90" fmla="*/ 128 w 882"/>
                <a:gd name="T91" fmla="*/ 47 h 517"/>
                <a:gd name="T92" fmla="*/ 184 w 882"/>
                <a:gd name="T93" fmla="*/ 23 h 517"/>
                <a:gd name="T94" fmla="*/ 252 w 882"/>
                <a:gd name="T95" fmla="*/ 6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2" h="517">
                  <a:moveTo>
                    <a:pt x="252" y="6"/>
                  </a:moveTo>
                  <a:lnTo>
                    <a:pt x="270" y="3"/>
                  </a:lnTo>
                  <a:lnTo>
                    <a:pt x="287" y="2"/>
                  </a:lnTo>
                  <a:lnTo>
                    <a:pt x="305" y="0"/>
                  </a:lnTo>
                  <a:lnTo>
                    <a:pt x="324" y="0"/>
                  </a:lnTo>
                  <a:lnTo>
                    <a:pt x="343" y="0"/>
                  </a:lnTo>
                  <a:lnTo>
                    <a:pt x="361" y="2"/>
                  </a:lnTo>
                  <a:lnTo>
                    <a:pt x="381" y="3"/>
                  </a:lnTo>
                  <a:lnTo>
                    <a:pt x="400" y="6"/>
                  </a:lnTo>
                  <a:lnTo>
                    <a:pt x="420" y="9"/>
                  </a:lnTo>
                  <a:lnTo>
                    <a:pt x="440" y="14"/>
                  </a:lnTo>
                  <a:lnTo>
                    <a:pt x="460" y="18"/>
                  </a:lnTo>
                  <a:lnTo>
                    <a:pt x="480" y="24"/>
                  </a:lnTo>
                  <a:lnTo>
                    <a:pt x="500" y="30"/>
                  </a:lnTo>
                  <a:lnTo>
                    <a:pt x="520" y="37"/>
                  </a:lnTo>
                  <a:lnTo>
                    <a:pt x="541" y="45"/>
                  </a:lnTo>
                  <a:lnTo>
                    <a:pt x="561" y="54"/>
                  </a:lnTo>
                  <a:lnTo>
                    <a:pt x="582" y="63"/>
                  </a:lnTo>
                  <a:lnTo>
                    <a:pt x="601" y="73"/>
                  </a:lnTo>
                  <a:lnTo>
                    <a:pt x="622" y="84"/>
                  </a:lnTo>
                  <a:lnTo>
                    <a:pt x="641" y="96"/>
                  </a:lnTo>
                  <a:lnTo>
                    <a:pt x="662" y="108"/>
                  </a:lnTo>
                  <a:lnTo>
                    <a:pt x="681" y="121"/>
                  </a:lnTo>
                  <a:lnTo>
                    <a:pt x="700" y="134"/>
                  </a:lnTo>
                  <a:lnTo>
                    <a:pt x="720" y="149"/>
                  </a:lnTo>
                  <a:lnTo>
                    <a:pt x="738" y="164"/>
                  </a:lnTo>
                  <a:lnTo>
                    <a:pt x="758" y="179"/>
                  </a:lnTo>
                  <a:lnTo>
                    <a:pt x="776" y="195"/>
                  </a:lnTo>
                  <a:lnTo>
                    <a:pt x="793" y="212"/>
                  </a:lnTo>
                  <a:lnTo>
                    <a:pt x="812" y="231"/>
                  </a:lnTo>
                  <a:lnTo>
                    <a:pt x="829" y="249"/>
                  </a:lnTo>
                  <a:lnTo>
                    <a:pt x="846" y="269"/>
                  </a:lnTo>
                  <a:lnTo>
                    <a:pt x="862" y="288"/>
                  </a:lnTo>
                  <a:lnTo>
                    <a:pt x="867" y="298"/>
                  </a:lnTo>
                  <a:lnTo>
                    <a:pt x="871" y="310"/>
                  </a:lnTo>
                  <a:lnTo>
                    <a:pt x="874" y="321"/>
                  </a:lnTo>
                  <a:lnTo>
                    <a:pt x="878" y="334"/>
                  </a:lnTo>
                  <a:lnTo>
                    <a:pt x="880" y="348"/>
                  </a:lnTo>
                  <a:lnTo>
                    <a:pt x="881" y="364"/>
                  </a:lnTo>
                  <a:lnTo>
                    <a:pt x="882" y="378"/>
                  </a:lnTo>
                  <a:lnTo>
                    <a:pt x="882" y="393"/>
                  </a:lnTo>
                  <a:lnTo>
                    <a:pt x="882" y="407"/>
                  </a:lnTo>
                  <a:lnTo>
                    <a:pt x="881" y="421"/>
                  </a:lnTo>
                  <a:lnTo>
                    <a:pt x="880" y="434"/>
                  </a:lnTo>
                  <a:lnTo>
                    <a:pt x="878" y="447"/>
                  </a:lnTo>
                  <a:lnTo>
                    <a:pt x="874" y="459"/>
                  </a:lnTo>
                  <a:lnTo>
                    <a:pt x="871" y="468"/>
                  </a:lnTo>
                  <a:lnTo>
                    <a:pt x="867" y="478"/>
                  </a:lnTo>
                  <a:lnTo>
                    <a:pt x="862" y="486"/>
                  </a:lnTo>
                  <a:lnTo>
                    <a:pt x="858" y="490"/>
                  </a:lnTo>
                  <a:lnTo>
                    <a:pt x="853" y="494"/>
                  </a:lnTo>
                  <a:lnTo>
                    <a:pt x="847" y="499"/>
                  </a:lnTo>
                  <a:lnTo>
                    <a:pt x="841" y="503"/>
                  </a:lnTo>
                  <a:lnTo>
                    <a:pt x="835" y="505"/>
                  </a:lnTo>
                  <a:lnTo>
                    <a:pt x="829" y="507"/>
                  </a:lnTo>
                  <a:lnTo>
                    <a:pt x="821" y="508"/>
                  </a:lnTo>
                  <a:lnTo>
                    <a:pt x="815" y="508"/>
                  </a:lnTo>
                  <a:lnTo>
                    <a:pt x="808" y="507"/>
                  </a:lnTo>
                  <a:lnTo>
                    <a:pt x="803" y="504"/>
                  </a:lnTo>
                  <a:lnTo>
                    <a:pt x="797" y="500"/>
                  </a:lnTo>
                  <a:lnTo>
                    <a:pt x="792" y="494"/>
                  </a:lnTo>
                  <a:lnTo>
                    <a:pt x="788" y="487"/>
                  </a:lnTo>
                  <a:lnTo>
                    <a:pt x="784" y="478"/>
                  </a:lnTo>
                  <a:lnTo>
                    <a:pt x="781" y="466"/>
                  </a:lnTo>
                  <a:lnTo>
                    <a:pt x="780" y="453"/>
                  </a:lnTo>
                  <a:lnTo>
                    <a:pt x="693" y="452"/>
                  </a:lnTo>
                  <a:lnTo>
                    <a:pt x="689" y="441"/>
                  </a:lnTo>
                  <a:lnTo>
                    <a:pt x="683" y="432"/>
                  </a:lnTo>
                  <a:lnTo>
                    <a:pt x="677" y="422"/>
                  </a:lnTo>
                  <a:lnTo>
                    <a:pt x="670" y="414"/>
                  </a:lnTo>
                  <a:lnTo>
                    <a:pt x="664" y="406"/>
                  </a:lnTo>
                  <a:lnTo>
                    <a:pt x="656" y="399"/>
                  </a:lnTo>
                  <a:lnTo>
                    <a:pt x="649" y="394"/>
                  </a:lnTo>
                  <a:lnTo>
                    <a:pt x="640" y="388"/>
                  </a:lnTo>
                  <a:lnTo>
                    <a:pt x="631" y="384"/>
                  </a:lnTo>
                  <a:lnTo>
                    <a:pt x="622" y="382"/>
                  </a:lnTo>
                  <a:lnTo>
                    <a:pt x="613" y="380"/>
                  </a:lnTo>
                  <a:lnTo>
                    <a:pt x="602" y="379"/>
                  </a:lnTo>
                  <a:lnTo>
                    <a:pt x="592" y="380"/>
                  </a:lnTo>
                  <a:lnTo>
                    <a:pt x="582" y="381"/>
                  </a:lnTo>
                  <a:lnTo>
                    <a:pt x="571" y="384"/>
                  </a:lnTo>
                  <a:lnTo>
                    <a:pt x="560" y="387"/>
                  </a:lnTo>
                  <a:lnTo>
                    <a:pt x="543" y="409"/>
                  </a:lnTo>
                  <a:lnTo>
                    <a:pt x="526" y="427"/>
                  </a:lnTo>
                  <a:lnTo>
                    <a:pt x="507" y="445"/>
                  </a:lnTo>
                  <a:lnTo>
                    <a:pt x="489" y="459"/>
                  </a:lnTo>
                  <a:lnTo>
                    <a:pt x="470" y="472"/>
                  </a:lnTo>
                  <a:lnTo>
                    <a:pt x="450" y="483"/>
                  </a:lnTo>
                  <a:lnTo>
                    <a:pt x="429" y="492"/>
                  </a:lnTo>
                  <a:lnTo>
                    <a:pt x="409" y="500"/>
                  </a:lnTo>
                  <a:lnTo>
                    <a:pt x="386" y="506"/>
                  </a:lnTo>
                  <a:lnTo>
                    <a:pt x="362" y="512"/>
                  </a:lnTo>
                  <a:lnTo>
                    <a:pt x="339" y="515"/>
                  </a:lnTo>
                  <a:lnTo>
                    <a:pt x="313" y="516"/>
                  </a:lnTo>
                  <a:lnTo>
                    <a:pt x="287" y="517"/>
                  </a:lnTo>
                  <a:lnTo>
                    <a:pt x="259" y="516"/>
                  </a:lnTo>
                  <a:lnTo>
                    <a:pt x="229" y="515"/>
                  </a:lnTo>
                  <a:lnTo>
                    <a:pt x="198" y="512"/>
                  </a:lnTo>
                  <a:lnTo>
                    <a:pt x="194" y="503"/>
                  </a:lnTo>
                  <a:lnTo>
                    <a:pt x="189" y="495"/>
                  </a:lnTo>
                  <a:lnTo>
                    <a:pt x="182" y="488"/>
                  </a:lnTo>
                  <a:lnTo>
                    <a:pt x="176" y="481"/>
                  </a:lnTo>
                  <a:lnTo>
                    <a:pt x="169" y="476"/>
                  </a:lnTo>
                  <a:lnTo>
                    <a:pt x="162" y="471"/>
                  </a:lnTo>
                  <a:lnTo>
                    <a:pt x="153" y="466"/>
                  </a:lnTo>
                  <a:lnTo>
                    <a:pt x="144" y="462"/>
                  </a:lnTo>
                  <a:lnTo>
                    <a:pt x="135" y="459"/>
                  </a:lnTo>
                  <a:lnTo>
                    <a:pt x="124" y="456"/>
                  </a:lnTo>
                  <a:lnTo>
                    <a:pt x="113" y="454"/>
                  </a:lnTo>
                  <a:lnTo>
                    <a:pt x="101" y="452"/>
                  </a:lnTo>
                  <a:lnTo>
                    <a:pt x="75" y="451"/>
                  </a:lnTo>
                  <a:lnTo>
                    <a:pt x="47" y="451"/>
                  </a:lnTo>
                  <a:lnTo>
                    <a:pt x="38" y="433"/>
                  </a:lnTo>
                  <a:lnTo>
                    <a:pt x="31" y="415"/>
                  </a:lnTo>
                  <a:lnTo>
                    <a:pt x="23" y="397"/>
                  </a:lnTo>
                  <a:lnTo>
                    <a:pt x="18" y="379"/>
                  </a:lnTo>
                  <a:lnTo>
                    <a:pt x="13" y="360"/>
                  </a:lnTo>
                  <a:lnTo>
                    <a:pt x="8" y="342"/>
                  </a:lnTo>
                  <a:lnTo>
                    <a:pt x="4" y="325"/>
                  </a:lnTo>
                  <a:lnTo>
                    <a:pt x="2" y="306"/>
                  </a:lnTo>
                  <a:lnTo>
                    <a:pt x="0" y="289"/>
                  </a:lnTo>
                  <a:lnTo>
                    <a:pt x="0" y="272"/>
                  </a:lnTo>
                  <a:lnTo>
                    <a:pt x="0" y="255"/>
                  </a:lnTo>
                  <a:lnTo>
                    <a:pt x="1" y="237"/>
                  </a:lnTo>
                  <a:lnTo>
                    <a:pt x="3" y="221"/>
                  </a:lnTo>
                  <a:lnTo>
                    <a:pt x="6" y="205"/>
                  </a:lnTo>
                  <a:lnTo>
                    <a:pt x="10" y="189"/>
                  </a:lnTo>
                  <a:lnTo>
                    <a:pt x="16" y="174"/>
                  </a:lnTo>
                  <a:lnTo>
                    <a:pt x="22" y="158"/>
                  </a:lnTo>
                  <a:lnTo>
                    <a:pt x="30" y="144"/>
                  </a:lnTo>
                  <a:lnTo>
                    <a:pt x="37" y="129"/>
                  </a:lnTo>
                  <a:lnTo>
                    <a:pt x="47" y="116"/>
                  </a:lnTo>
                  <a:lnTo>
                    <a:pt x="58" y="103"/>
                  </a:lnTo>
                  <a:lnTo>
                    <a:pt x="70" y="90"/>
                  </a:lnTo>
                  <a:lnTo>
                    <a:pt x="83" y="78"/>
                  </a:lnTo>
                  <a:lnTo>
                    <a:pt x="97" y="68"/>
                  </a:lnTo>
                  <a:lnTo>
                    <a:pt x="112" y="57"/>
                  </a:lnTo>
                  <a:lnTo>
                    <a:pt x="128" y="47"/>
                  </a:lnTo>
                  <a:lnTo>
                    <a:pt x="146" y="39"/>
                  </a:lnTo>
                  <a:lnTo>
                    <a:pt x="165" y="30"/>
                  </a:lnTo>
                  <a:lnTo>
                    <a:pt x="184" y="23"/>
                  </a:lnTo>
                  <a:lnTo>
                    <a:pt x="206" y="16"/>
                  </a:lnTo>
                  <a:lnTo>
                    <a:pt x="229" y="10"/>
                  </a:lnTo>
                  <a:lnTo>
                    <a:pt x="252" y="6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3015"/>
            <p:cNvSpPr>
              <a:spLocks/>
            </p:cNvSpPr>
            <p:nvPr/>
          </p:nvSpPr>
          <p:spPr bwMode="auto">
            <a:xfrm>
              <a:off x="8091506" y="3339840"/>
              <a:ext cx="135037" cy="141231"/>
            </a:xfrm>
            <a:custGeom>
              <a:avLst/>
              <a:gdLst>
                <a:gd name="T0" fmla="*/ 360 w 434"/>
                <a:gd name="T1" fmla="*/ 37 h 455"/>
                <a:gd name="T2" fmla="*/ 373 w 434"/>
                <a:gd name="T3" fmla="*/ 81 h 455"/>
                <a:gd name="T4" fmla="*/ 391 w 434"/>
                <a:gd name="T5" fmla="*/ 125 h 455"/>
                <a:gd name="T6" fmla="*/ 417 w 434"/>
                <a:gd name="T7" fmla="*/ 171 h 455"/>
                <a:gd name="T8" fmla="*/ 425 w 434"/>
                <a:gd name="T9" fmla="*/ 211 h 455"/>
                <a:gd name="T10" fmla="*/ 414 w 434"/>
                <a:gd name="T11" fmla="*/ 242 h 455"/>
                <a:gd name="T12" fmla="*/ 407 w 434"/>
                <a:gd name="T13" fmla="*/ 273 h 455"/>
                <a:gd name="T14" fmla="*/ 407 w 434"/>
                <a:gd name="T15" fmla="*/ 305 h 455"/>
                <a:gd name="T16" fmla="*/ 384 w 434"/>
                <a:gd name="T17" fmla="*/ 320 h 455"/>
                <a:gd name="T18" fmla="*/ 343 w 434"/>
                <a:gd name="T19" fmla="*/ 321 h 455"/>
                <a:gd name="T20" fmla="*/ 313 w 434"/>
                <a:gd name="T21" fmla="*/ 325 h 455"/>
                <a:gd name="T22" fmla="*/ 297 w 434"/>
                <a:gd name="T23" fmla="*/ 332 h 455"/>
                <a:gd name="T24" fmla="*/ 289 w 434"/>
                <a:gd name="T25" fmla="*/ 338 h 455"/>
                <a:gd name="T26" fmla="*/ 284 w 434"/>
                <a:gd name="T27" fmla="*/ 345 h 455"/>
                <a:gd name="T28" fmla="*/ 280 w 434"/>
                <a:gd name="T29" fmla="*/ 353 h 455"/>
                <a:gd name="T30" fmla="*/ 279 w 434"/>
                <a:gd name="T31" fmla="*/ 369 h 455"/>
                <a:gd name="T32" fmla="*/ 281 w 434"/>
                <a:gd name="T33" fmla="*/ 398 h 455"/>
                <a:gd name="T34" fmla="*/ 289 w 434"/>
                <a:gd name="T35" fmla="*/ 434 h 455"/>
                <a:gd name="T36" fmla="*/ 271 w 434"/>
                <a:gd name="T37" fmla="*/ 453 h 455"/>
                <a:gd name="T38" fmla="*/ 223 w 434"/>
                <a:gd name="T39" fmla="*/ 445 h 455"/>
                <a:gd name="T40" fmla="*/ 178 w 434"/>
                <a:gd name="T41" fmla="*/ 431 h 455"/>
                <a:gd name="T42" fmla="*/ 136 w 434"/>
                <a:gd name="T43" fmla="*/ 413 h 455"/>
                <a:gd name="T44" fmla="*/ 97 w 434"/>
                <a:gd name="T45" fmla="*/ 389 h 455"/>
                <a:gd name="T46" fmla="*/ 64 w 434"/>
                <a:gd name="T47" fmla="*/ 359 h 455"/>
                <a:gd name="T48" fmla="*/ 36 w 434"/>
                <a:gd name="T49" fmla="*/ 324 h 455"/>
                <a:gd name="T50" fmla="*/ 19 w 434"/>
                <a:gd name="T51" fmla="*/ 294 h 455"/>
                <a:gd name="T52" fmla="*/ 10 w 434"/>
                <a:gd name="T53" fmla="*/ 272 h 455"/>
                <a:gd name="T54" fmla="*/ 3 w 434"/>
                <a:gd name="T55" fmla="*/ 245 h 455"/>
                <a:gd name="T56" fmla="*/ 0 w 434"/>
                <a:gd name="T57" fmla="*/ 215 h 455"/>
                <a:gd name="T58" fmla="*/ 2 w 434"/>
                <a:gd name="T59" fmla="*/ 186 h 455"/>
                <a:gd name="T60" fmla="*/ 7 w 434"/>
                <a:gd name="T61" fmla="*/ 158 h 455"/>
                <a:gd name="T62" fmla="*/ 18 w 434"/>
                <a:gd name="T63" fmla="*/ 131 h 455"/>
                <a:gd name="T64" fmla="*/ 32 w 434"/>
                <a:gd name="T65" fmla="*/ 106 h 455"/>
                <a:gd name="T66" fmla="*/ 50 w 434"/>
                <a:gd name="T67" fmla="*/ 82 h 455"/>
                <a:gd name="T68" fmla="*/ 71 w 434"/>
                <a:gd name="T69" fmla="*/ 62 h 455"/>
                <a:gd name="T70" fmla="*/ 95 w 434"/>
                <a:gd name="T71" fmla="*/ 43 h 455"/>
                <a:gd name="T72" fmla="*/ 122 w 434"/>
                <a:gd name="T73" fmla="*/ 28 h 455"/>
                <a:gd name="T74" fmla="*/ 151 w 434"/>
                <a:gd name="T75" fmla="*/ 15 h 455"/>
                <a:gd name="T76" fmla="*/ 184 w 434"/>
                <a:gd name="T77" fmla="*/ 7 h 455"/>
                <a:gd name="T78" fmla="*/ 218 w 434"/>
                <a:gd name="T79" fmla="*/ 1 h 455"/>
                <a:gd name="T80" fmla="*/ 255 w 434"/>
                <a:gd name="T81" fmla="*/ 0 h 455"/>
                <a:gd name="T82" fmla="*/ 293 w 434"/>
                <a:gd name="T83" fmla="*/ 2 h 455"/>
                <a:gd name="T84" fmla="*/ 333 w 434"/>
                <a:gd name="T85" fmla="*/ 1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4" h="455">
                  <a:moveTo>
                    <a:pt x="353" y="14"/>
                  </a:moveTo>
                  <a:lnTo>
                    <a:pt x="360" y="37"/>
                  </a:lnTo>
                  <a:lnTo>
                    <a:pt x="366" y="58"/>
                  </a:lnTo>
                  <a:lnTo>
                    <a:pt x="373" y="81"/>
                  </a:lnTo>
                  <a:lnTo>
                    <a:pt x="381" y="103"/>
                  </a:lnTo>
                  <a:lnTo>
                    <a:pt x="391" y="125"/>
                  </a:lnTo>
                  <a:lnTo>
                    <a:pt x="403" y="148"/>
                  </a:lnTo>
                  <a:lnTo>
                    <a:pt x="417" y="171"/>
                  </a:lnTo>
                  <a:lnTo>
                    <a:pt x="434" y="195"/>
                  </a:lnTo>
                  <a:lnTo>
                    <a:pt x="425" y="211"/>
                  </a:lnTo>
                  <a:lnTo>
                    <a:pt x="419" y="226"/>
                  </a:lnTo>
                  <a:lnTo>
                    <a:pt x="414" y="242"/>
                  </a:lnTo>
                  <a:lnTo>
                    <a:pt x="409" y="258"/>
                  </a:lnTo>
                  <a:lnTo>
                    <a:pt x="407" y="273"/>
                  </a:lnTo>
                  <a:lnTo>
                    <a:pt x="407" y="290"/>
                  </a:lnTo>
                  <a:lnTo>
                    <a:pt x="407" y="305"/>
                  </a:lnTo>
                  <a:lnTo>
                    <a:pt x="409" y="321"/>
                  </a:lnTo>
                  <a:lnTo>
                    <a:pt x="384" y="320"/>
                  </a:lnTo>
                  <a:lnTo>
                    <a:pt x="363" y="321"/>
                  </a:lnTo>
                  <a:lnTo>
                    <a:pt x="343" y="321"/>
                  </a:lnTo>
                  <a:lnTo>
                    <a:pt x="327" y="323"/>
                  </a:lnTo>
                  <a:lnTo>
                    <a:pt x="313" y="325"/>
                  </a:lnTo>
                  <a:lnTo>
                    <a:pt x="302" y="330"/>
                  </a:lnTo>
                  <a:lnTo>
                    <a:pt x="297" y="332"/>
                  </a:lnTo>
                  <a:lnTo>
                    <a:pt x="293" y="335"/>
                  </a:lnTo>
                  <a:lnTo>
                    <a:pt x="289" y="338"/>
                  </a:lnTo>
                  <a:lnTo>
                    <a:pt x="286" y="341"/>
                  </a:lnTo>
                  <a:lnTo>
                    <a:pt x="284" y="345"/>
                  </a:lnTo>
                  <a:lnTo>
                    <a:pt x="282" y="349"/>
                  </a:lnTo>
                  <a:lnTo>
                    <a:pt x="280" y="353"/>
                  </a:lnTo>
                  <a:lnTo>
                    <a:pt x="279" y="359"/>
                  </a:lnTo>
                  <a:lnTo>
                    <a:pt x="279" y="369"/>
                  </a:lnTo>
                  <a:lnTo>
                    <a:pt x="279" y="382"/>
                  </a:lnTo>
                  <a:lnTo>
                    <a:pt x="281" y="398"/>
                  </a:lnTo>
                  <a:lnTo>
                    <a:pt x="285" y="415"/>
                  </a:lnTo>
                  <a:lnTo>
                    <a:pt x="289" y="434"/>
                  </a:lnTo>
                  <a:lnTo>
                    <a:pt x="296" y="455"/>
                  </a:lnTo>
                  <a:lnTo>
                    <a:pt x="271" y="453"/>
                  </a:lnTo>
                  <a:lnTo>
                    <a:pt x="247" y="449"/>
                  </a:lnTo>
                  <a:lnTo>
                    <a:pt x="223" y="445"/>
                  </a:lnTo>
                  <a:lnTo>
                    <a:pt x="201" y="439"/>
                  </a:lnTo>
                  <a:lnTo>
                    <a:pt x="178" y="431"/>
                  </a:lnTo>
                  <a:lnTo>
                    <a:pt x="157" y="422"/>
                  </a:lnTo>
                  <a:lnTo>
                    <a:pt x="136" y="413"/>
                  </a:lnTo>
                  <a:lnTo>
                    <a:pt x="117" y="401"/>
                  </a:lnTo>
                  <a:lnTo>
                    <a:pt x="97" y="389"/>
                  </a:lnTo>
                  <a:lnTo>
                    <a:pt x="80" y="375"/>
                  </a:lnTo>
                  <a:lnTo>
                    <a:pt x="64" y="359"/>
                  </a:lnTo>
                  <a:lnTo>
                    <a:pt x="50" y="342"/>
                  </a:lnTo>
                  <a:lnTo>
                    <a:pt x="36" y="324"/>
                  </a:lnTo>
                  <a:lnTo>
                    <a:pt x="24" y="304"/>
                  </a:lnTo>
                  <a:lnTo>
                    <a:pt x="19" y="294"/>
                  </a:lnTo>
                  <a:lnTo>
                    <a:pt x="14" y="283"/>
                  </a:lnTo>
                  <a:lnTo>
                    <a:pt x="10" y="272"/>
                  </a:lnTo>
                  <a:lnTo>
                    <a:pt x="5" y="260"/>
                  </a:lnTo>
                  <a:lnTo>
                    <a:pt x="3" y="245"/>
                  </a:lnTo>
                  <a:lnTo>
                    <a:pt x="1" y="230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2" y="186"/>
                  </a:lnTo>
                  <a:lnTo>
                    <a:pt x="4" y="171"/>
                  </a:lnTo>
                  <a:lnTo>
                    <a:pt x="7" y="158"/>
                  </a:lnTo>
                  <a:lnTo>
                    <a:pt x="13" y="144"/>
                  </a:lnTo>
                  <a:lnTo>
                    <a:pt x="18" y="131"/>
                  </a:lnTo>
                  <a:lnTo>
                    <a:pt x="25" y="118"/>
                  </a:lnTo>
                  <a:lnTo>
                    <a:pt x="32" y="106"/>
                  </a:lnTo>
                  <a:lnTo>
                    <a:pt x="41" y="94"/>
                  </a:lnTo>
                  <a:lnTo>
                    <a:pt x="50" y="82"/>
                  </a:lnTo>
                  <a:lnTo>
                    <a:pt x="60" y="71"/>
                  </a:lnTo>
                  <a:lnTo>
                    <a:pt x="71" y="62"/>
                  </a:lnTo>
                  <a:lnTo>
                    <a:pt x="82" y="52"/>
                  </a:lnTo>
                  <a:lnTo>
                    <a:pt x="95" y="43"/>
                  </a:lnTo>
                  <a:lnTo>
                    <a:pt x="108" y="36"/>
                  </a:lnTo>
                  <a:lnTo>
                    <a:pt x="122" y="28"/>
                  </a:lnTo>
                  <a:lnTo>
                    <a:pt x="136" y="22"/>
                  </a:lnTo>
                  <a:lnTo>
                    <a:pt x="151" y="15"/>
                  </a:lnTo>
                  <a:lnTo>
                    <a:pt x="167" y="11"/>
                  </a:lnTo>
                  <a:lnTo>
                    <a:pt x="184" y="7"/>
                  </a:lnTo>
                  <a:lnTo>
                    <a:pt x="201" y="3"/>
                  </a:lnTo>
                  <a:lnTo>
                    <a:pt x="218" y="1"/>
                  </a:lnTo>
                  <a:lnTo>
                    <a:pt x="236" y="0"/>
                  </a:lnTo>
                  <a:lnTo>
                    <a:pt x="255" y="0"/>
                  </a:lnTo>
                  <a:lnTo>
                    <a:pt x="273" y="0"/>
                  </a:lnTo>
                  <a:lnTo>
                    <a:pt x="293" y="2"/>
                  </a:lnTo>
                  <a:lnTo>
                    <a:pt x="312" y="6"/>
                  </a:lnTo>
                  <a:lnTo>
                    <a:pt x="333" y="10"/>
                  </a:lnTo>
                  <a:lnTo>
                    <a:pt x="353" y="1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3016"/>
            <p:cNvSpPr>
              <a:spLocks/>
            </p:cNvSpPr>
            <p:nvPr/>
          </p:nvSpPr>
          <p:spPr bwMode="auto">
            <a:xfrm>
              <a:off x="8217871" y="3341079"/>
              <a:ext cx="187070" cy="190786"/>
            </a:xfrm>
            <a:custGeom>
              <a:avLst/>
              <a:gdLst>
                <a:gd name="T0" fmla="*/ 570 w 606"/>
                <a:gd name="T1" fmla="*/ 21 h 618"/>
                <a:gd name="T2" fmla="*/ 530 w 606"/>
                <a:gd name="T3" fmla="*/ 51 h 618"/>
                <a:gd name="T4" fmla="*/ 507 w 606"/>
                <a:gd name="T5" fmla="*/ 82 h 618"/>
                <a:gd name="T6" fmla="*/ 495 w 606"/>
                <a:gd name="T7" fmla="*/ 113 h 618"/>
                <a:gd name="T8" fmla="*/ 491 w 606"/>
                <a:gd name="T9" fmla="*/ 162 h 618"/>
                <a:gd name="T10" fmla="*/ 395 w 606"/>
                <a:gd name="T11" fmla="*/ 169 h 618"/>
                <a:gd name="T12" fmla="*/ 330 w 606"/>
                <a:gd name="T13" fmla="*/ 186 h 618"/>
                <a:gd name="T14" fmla="*/ 311 w 606"/>
                <a:gd name="T15" fmla="*/ 198 h 618"/>
                <a:gd name="T16" fmla="*/ 300 w 606"/>
                <a:gd name="T17" fmla="*/ 212 h 618"/>
                <a:gd name="T18" fmla="*/ 299 w 606"/>
                <a:gd name="T19" fmla="*/ 225 h 618"/>
                <a:gd name="T20" fmla="*/ 307 w 606"/>
                <a:gd name="T21" fmla="*/ 239 h 618"/>
                <a:gd name="T22" fmla="*/ 325 w 606"/>
                <a:gd name="T23" fmla="*/ 253 h 618"/>
                <a:gd name="T24" fmla="*/ 353 w 606"/>
                <a:gd name="T25" fmla="*/ 266 h 618"/>
                <a:gd name="T26" fmla="*/ 351 w 606"/>
                <a:gd name="T27" fmla="*/ 284 h 618"/>
                <a:gd name="T28" fmla="*/ 287 w 606"/>
                <a:gd name="T29" fmla="*/ 320 h 618"/>
                <a:gd name="T30" fmla="*/ 256 w 606"/>
                <a:gd name="T31" fmla="*/ 350 h 618"/>
                <a:gd name="T32" fmla="*/ 247 w 606"/>
                <a:gd name="T33" fmla="*/ 369 h 618"/>
                <a:gd name="T34" fmla="*/ 246 w 606"/>
                <a:gd name="T35" fmla="*/ 385 h 618"/>
                <a:gd name="T36" fmla="*/ 253 w 606"/>
                <a:gd name="T37" fmla="*/ 401 h 618"/>
                <a:gd name="T38" fmla="*/ 267 w 606"/>
                <a:gd name="T39" fmla="*/ 414 h 618"/>
                <a:gd name="T40" fmla="*/ 288 w 606"/>
                <a:gd name="T41" fmla="*/ 426 h 618"/>
                <a:gd name="T42" fmla="*/ 319 w 606"/>
                <a:gd name="T43" fmla="*/ 434 h 618"/>
                <a:gd name="T44" fmla="*/ 326 w 606"/>
                <a:gd name="T45" fmla="*/ 448 h 618"/>
                <a:gd name="T46" fmla="*/ 313 w 606"/>
                <a:gd name="T47" fmla="*/ 466 h 618"/>
                <a:gd name="T48" fmla="*/ 287 w 606"/>
                <a:gd name="T49" fmla="*/ 481 h 618"/>
                <a:gd name="T50" fmla="*/ 255 w 606"/>
                <a:gd name="T51" fmla="*/ 487 h 618"/>
                <a:gd name="T52" fmla="*/ 220 w 606"/>
                <a:gd name="T53" fmla="*/ 496 h 618"/>
                <a:gd name="T54" fmla="*/ 205 w 606"/>
                <a:gd name="T55" fmla="*/ 506 h 618"/>
                <a:gd name="T56" fmla="*/ 205 w 606"/>
                <a:gd name="T57" fmla="*/ 519 h 618"/>
                <a:gd name="T58" fmla="*/ 220 w 606"/>
                <a:gd name="T59" fmla="*/ 534 h 618"/>
                <a:gd name="T60" fmla="*/ 247 w 606"/>
                <a:gd name="T61" fmla="*/ 549 h 618"/>
                <a:gd name="T62" fmla="*/ 219 w 606"/>
                <a:gd name="T63" fmla="*/ 581 h 618"/>
                <a:gd name="T64" fmla="*/ 194 w 606"/>
                <a:gd name="T65" fmla="*/ 602 h 618"/>
                <a:gd name="T66" fmla="*/ 172 w 606"/>
                <a:gd name="T67" fmla="*/ 615 h 618"/>
                <a:gd name="T68" fmla="*/ 149 w 606"/>
                <a:gd name="T69" fmla="*/ 618 h 618"/>
                <a:gd name="T70" fmla="*/ 129 w 606"/>
                <a:gd name="T71" fmla="*/ 616 h 618"/>
                <a:gd name="T72" fmla="*/ 94 w 606"/>
                <a:gd name="T73" fmla="*/ 601 h 618"/>
                <a:gd name="T74" fmla="*/ 51 w 606"/>
                <a:gd name="T75" fmla="*/ 573 h 618"/>
                <a:gd name="T76" fmla="*/ 2 w 606"/>
                <a:gd name="T77" fmla="*/ 542 h 618"/>
                <a:gd name="T78" fmla="*/ 1 w 606"/>
                <a:gd name="T79" fmla="*/ 521 h 618"/>
                <a:gd name="T80" fmla="*/ 8 w 606"/>
                <a:gd name="T81" fmla="*/ 507 h 618"/>
                <a:gd name="T82" fmla="*/ 25 w 606"/>
                <a:gd name="T83" fmla="*/ 496 h 618"/>
                <a:gd name="T84" fmla="*/ 65 w 606"/>
                <a:gd name="T85" fmla="*/ 485 h 618"/>
                <a:gd name="T86" fmla="*/ 100 w 606"/>
                <a:gd name="T87" fmla="*/ 472 h 618"/>
                <a:gd name="T88" fmla="*/ 119 w 606"/>
                <a:gd name="T89" fmla="*/ 458 h 618"/>
                <a:gd name="T90" fmla="*/ 135 w 606"/>
                <a:gd name="T91" fmla="*/ 437 h 618"/>
                <a:gd name="T92" fmla="*/ 145 w 606"/>
                <a:gd name="T93" fmla="*/ 406 h 618"/>
                <a:gd name="T94" fmla="*/ 148 w 606"/>
                <a:gd name="T95" fmla="*/ 358 h 618"/>
                <a:gd name="T96" fmla="*/ 156 w 606"/>
                <a:gd name="T97" fmla="*/ 298 h 618"/>
                <a:gd name="T98" fmla="*/ 171 w 606"/>
                <a:gd name="T99" fmla="*/ 244 h 618"/>
                <a:gd name="T100" fmla="*/ 195 w 606"/>
                <a:gd name="T101" fmla="*/ 196 h 618"/>
                <a:gd name="T102" fmla="*/ 227 w 606"/>
                <a:gd name="T103" fmla="*/ 153 h 618"/>
                <a:gd name="T104" fmla="*/ 267 w 606"/>
                <a:gd name="T105" fmla="*/ 115 h 618"/>
                <a:gd name="T106" fmla="*/ 314 w 606"/>
                <a:gd name="T107" fmla="*/ 82 h 618"/>
                <a:gd name="T108" fmla="*/ 369 w 606"/>
                <a:gd name="T109" fmla="*/ 54 h 618"/>
                <a:gd name="T110" fmla="*/ 432 w 606"/>
                <a:gd name="T111" fmla="*/ 33 h 618"/>
                <a:gd name="T112" fmla="*/ 502 w 606"/>
                <a:gd name="T113" fmla="*/ 15 h 618"/>
                <a:gd name="T114" fmla="*/ 579 w 606"/>
                <a:gd name="T115" fmla="*/ 4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6" h="618">
                  <a:moveTo>
                    <a:pt x="606" y="0"/>
                  </a:moveTo>
                  <a:lnTo>
                    <a:pt x="586" y="10"/>
                  </a:lnTo>
                  <a:lnTo>
                    <a:pt x="570" y="21"/>
                  </a:lnTo>
                  <a:lnTo>
                    <a:pt x="555" y="31"/>
                  </a:lnTo>
                  <a:lnTo>
                    <a:pt x="542" y="41"/>
                  </a:lnTo>
                  <a:lnTo>
                    <a:pt x="530" y="51"/>
                  </a:lnTo>
                  <a:lnTo>
                    <a:pt x="522" y="62"/>
                  </a:lnTo>
                  <a:lnTo>
                    <a:pt x="513" y="72"/>
                  </a:lnTo>
                  <a:lnTo>
                    <a:pt x="507" y="82"/>
                  </a:lnTo>
                  <a:lnTo>
                    <a:pt x="502" y="92"/>
                  </a:lnTo>
                  <a:lnTo>
                    <a:pt x="498" y="103"/>
                  </a:lnTo>
                  <a:lnTo>
                    <a:pt x="495" y="113"/>
                  </a:lnTo>
                  <a:lnTo>
                    <a:pt x="492" y="122"/>
                  </a:lnTo>
                  <a:lnTo>
                    <a:pt x="491" y="143"/>
                  </a:lnTo>
                  <a:lnTo>
                    <a:pt x="491" y="162"/>
                  </a:lnTo>
                  <a:lnTo>
                    <a:pt x="456" y="162"/>
                  </a:lnTo>
                  <a:lnTo>
                    <a:pt x="423" y="164"/>
                  </a:lnTo>
                  <a:lnTo>
                    <a:pt x="395" y="169"/>
                  </a:lnTo>
                  <a:lnTo>
                    <a:pt x="370" y="173"/>
                  </a:lnTo>
                  <a:lnTo>
                    <a:pt x="349" y="180"/>
                  </a:lnTo>
                  <a:lnTo>
                    <a:pt x="330" y="186"/>
                  </a:lnTo>
                  <a:lnTo>
                    <a:pt x="323" y="190"/>
                  </a:lnTo>
                  <a:lnTo>
                    <a:pt x="316" y="195"/>
                  </a:lnTo>
                  <a:lnTo>
                    <a:pt x="311" y="198"/>
                  </a:lnTo>
                  <a:lnTo>
                    <a:pt x="307" y="202"/>
                  </a:lnTo>
                  <a:lnTo>
                    <a:pt x="303" y="207"/>
                  </a:lnTo>
                  <a:lnTo>
                    <a:pt x="300" y="212"/>
                  </a:lnTo>
                  <a:lnTo>
                    <a:pt x="299" y="216"/>
                  </a:lnTo>
                  <a:lnTo>
                    <a:pt x="298" y="221"/>
                  </a:lnTo>
                  <a:lnTo>
                    <a:pt x="299" y="225"/>
                  </a:lnTo>
                  <a:lnTo>
                    <a:pt x="300" y="230"/>
                  </a:lnTo>
                  <a:lnTo>
                    <a:pt x="303" y="235"/>
                  </a:lnTo>
                  <a:lnTo>
                    <a:pt x="307" y="239"/>
                  </a:lnTo>
                  <a:lnTo>
                    <a:pt x="312" y="244"/>
                  </a:lnTo>
                  <a:lnTo>
                    <a:pt x="318" y="249"/>
                  </a:lnTo>
                  <a:lnTo>
                    <a:pt x="325" y="253"/>
                  </a:lnTo>
                  <a:lnTo>
                    <a:pt x="334" y="257"/>
                  </a:lnTo>
                  <a:lnTo>
                    <a:pt x="342" y="262"/>
                  </a:lnTo>
                  <a:lnTo>
                    <a:pt x="353" y="266"/>
                  </a:lnTo>
                  <a:lnTo>
                    <a:pt x="365" y="269"/>
                  </a:lnTo>
                  <a:lnTo>
                    <a:pt x="378" y="274"/>
                  </a:lnTo>
                  <a:lnTo>
                    <a:pt x="351" y="284"/>
                  </a:lnTo>
                  <a:lnTo>
                    <a:pt x="326" y="296"/>
                  </a:lnTo>
                  <a:lnTo>
                    <a:pt x="306" y="308"/>
                  </a:lnTo>
                  <a:lnTo>
                    <a:pt x="287" y="320"/>
                  </a:lnTo>
                  <a:lnTo>
                    <a:pt x="272" y="332"/>
                  </a:lnTo>
                  <a:lnTo>
                    <a:pt x="261" y="345"/>
                  </a:lnTo>
                  <a:lnTo>
                    <a:pt x="256" y="350"/>
                  </a:lnTo>
                  <a:lnTo>
                    <a:pt x="253" y="357"/>
                  </a:lnTo>
                  <a:lnTo>
                    <a:pt x="249" y="362"/>
                  </a:lnTo>
                  <a:lnTo>
                    <a:pt x="247" y="369"/>
                  </a:lnTo>
                  <a:lnTo>
                    <a:pt x="246" y="374"/>
                  </a:lnTo>
                  <a:lnTo>
                    <a:pt x="245" y="379"/>
                  </a:lnTo>
                  <a:lnTo>
                    <a:pt x="246" y="385"/>
                  </a:lnTo>
                  <a:lnTo>
                    <a:pt x="247" y="390"/>
                  </a:lnTo>
                  <a:lnTo>
                    <a:pt x="249" y="396"/>
                  </a:lnTo>
                  <a:lnTo>
                    <a:pt x="253" y="401"/>
                  </a:lnTo>
                  <a:lnTo>
                    <a:pt x="256" y="405"/>
                  </a:lnTo>
                  <a:lnTo>
                    <a:pt x="260" y="410"/>
                  </a:lnTo>
                  <a:lnTo>
                    <a:pt x="267" y="414"/>
                  </a:lnTo>
                  <a:lnTo>
                    <a:pt x="273" y="418"/>
                  </a:lnTo>
                  <a:lnTo>
                    <a:pt x="280" y="423"/>
                  </a:lnTo>
                  <a:lnTo>
                    <a:pt x="288" y="426"/>
                  </a:lnTo>
                  <a:lnTo>
                    <a:pt x="297" y="429"/>
                  </a:lnTo>
                  <a:lnTo>
                    <a:pt x="308" y="432"/>
                  </a:lnTo>
                  <a:lnTo>
                    <a:pt x="319" y="434"/>
                  </a:lnTo>
                  <a:lnTo>
                    <a:pt x="330" y="437"/>
                  </a:lnTo>
                  <a:lnTo>
                    <a:pt x="328" y="443"/>
                  </a:lnTo>
                  <a:lnTo>
                    <a:pt x="326" y="448"/>
                  </a:lnTo>
                  <a:lnTo>
                    <a:pt x="324" y="453"/>
                  </a:lnTo>
                  <a:lnTo>
                    <a:pt x="321" y="458"/>
                  </a:lnTo>
                  <a:lnTo>
                    <a:pt x="313" y="466"/>
                  </a:lnTo>
                  <a:lnTo>
                    <a:pt x="305" y="472"/>
                  </a:lnTo>
                  <a:lnTo>
                    <a:pt x="296" y="478"/>
                  </a:lnTo>
                  <a:lnTo>
                    <a:pt x="287" y="481"/>
                  </a:lnTo>
                  <a:lnTo>
                    <a:pt x="279" y="484"/>
                  </a:lnTo>
                  <a:lnTo>
                    <a:pt x="271" y="485"/>
                  </a:lnTo>
                  <a:lnTo>
                    <a:pt x="255" y="487"/>
                  </a:lnTo>
                  <a:lnTo>
                    <a:pt x="241" y="490"/>
                  </a:lnTo>
                  <a:lnTo>
                    <a:pt x="230" y="493"/>
                  </a:lnTo>
                  <a:lnTo>
                    <a:pt x="220" y="496"/>
                  </a:lnTo>
                  <a:lnTo>
                    <a:pt x="214" y="499"/>
                  </a:lnTo>
                  <a:lnTo>
                    <a:pt x="208" y="502"/>
                  </a:lnTo>
                  <a:lnTo>
                    <a:pt x="205" y="506"/>
                  </a:lnTo>
                  <a:lnTo>
                    <a:pt x="203" y="510"/>
                  </a:lnTo>
                  <a:lnTo>
                    <a:pt x="204" y="514"/>
                  </a:lnTo>
                  <a:lnTo>
                    <a:pt x="205" y="519"/>
                  </a:lnTo>
                  <a:lnTo>
                    <a:pt x="210" y="524"/>
                  </a:lnTo>
                  <a:lnTo>
                    <a:pt x="214" y="528"/>
                  </a:lnTo>
                  <a:lnTo>
                    <a:pt x="220" y="534"/>
                  </a:lnTo>
                  <a:lnTo>
                    <a:pt x="228" y="539"/>
                  </a:lnTo>
                  <a:lnTo>
                    <a:pt x="237" y="544"/>
                  </a:lnTo>
                  <a:lnTo>
                    <a:pt x="247" y="549"/>
                  </a:lnTo>
                  <a:lnTo>
                    <a:pt x="238" y="561"/>
                  </a:lnTo>
                  <a:lnTo>
                    <a:pt x="228" y="572"/>
                  </a:lnTo>
                  <a:lnTo>
                    <a:pt x="219" y="581"/>
                  </a:lnTo>
                  <a:lnTo>
                    <a:pt x="211" y="589"/>
                  </a:lnTo>
                  <a:lnTo>
                    <a:pt x="203" y="596"/>
                  </a:lnTo>
                  <a:lnTo>
                    <a:pt x="194" y="602"/>
                  </a:lnTo>
                  <a:lnTo>
                    <a:pt x="187" y="607"/>
                  </a:lnTo>
                  <a:lnTo>
                    <a:pt x="179" y="612"/>
                  </a:lnTo>
                  <a:lnTo>
                    <a:pt x="172" y="615"/>
                  </a:lnTo>
                  <a:lnTo>
                    <a:pt x="164" y="617"/>
                  </a:lnTo>
                  <a:lnTo>
                    <a:pt x="157" y="618"/>
                  </a:lnTo>
                  <a:lnTo>
                    <a:pt x="149" y="618"/>
                  </a:lnTo>
                  <a:lnTo>
                    <a:pt x="143" y="618"/>
                  </a:lnTo>
                  <a:lnTo>
                    <a:pt x="135" y="618"/>
                  </a:lnTo>
                  <a:lnTo>
                    <a:pt x="129" y="616"/>
                  </a:lnTo>
                  <a:lnTo>
                    <a:pt x="121" y="614"/>
                  </a:lnTo>
                  <a:lnTo>
                    <a:pt x="108" y="608"/>
                  </a:lnTo>
                  <a:lnTo>
                    <a:pt x="94" y="601"/>
                  </a:lnTo>
                  <a:lnTo>
                    <a:pt x="80" y="592"/>
                  </a:lnTo>
                  <a:lnTo>
                    <a:pt x="66" y="583"/>
                  </a:lnTo>
                  <a:lnTo>
                    <a:pt x="51" y="573"/>
                  </a:lnTo>
                  <a:lnTo>
                    <a:pt x="36" y="563"/>
                  </a:lnTo>
                  <a:lnTo>
                    <a:pt x="19" y="552"/>
                  </a:lnTo>
                  <a:lnTo>
                    <a:pt x="2" y="542"/>
                  </a:lnTo>
                  <a:lnTo>
                    <a:pt x="1" y="535"/>
                  </a:lnTo>
                  <a:lnTo>
                    <a:pt x="0" y="527"/>
                  </a:lnTo>
                  <a:lnTo>
                    <a:pt x="1" y="521"/>
                  </a:lnTo>
                  <a:lnTo>
                    <a:pt x="2" y="515"/>
                  </a:lnTo>
                  <a:lnTo>
                    <a:pt x="4" y="511"/>
                  </a:lnTo>
                  <a:lnTo>
                    <a:pt x="8" y="507"/>
                  </a:lnTo>
                  <a:lnTo>
                    <a:pt x="11" y="504"/>
                  </a:lnTo>
                  <a:lnTo>
                    <a:pt x="15" y="500"/>
                  </a:lnTo>
                  <a:lnTo>
                    <a:pt x="25" y="496"/>
                  </a:lnTo>
                  <a:lnTo>
                    <a:pt x="38" y="492"/>
                  </a:lnTo>
                  <a:lnTo>
                    <a:pt x="51" y="488"/>
                  </a:lnTo>
                  <a:lnTo>
                    <a:pt x="65" y="485"/>
                  </a:lnTo>
                  <a:lnTo>
                    <a:pt x="79" y="481"/>
                  </a:lnTo>
                  <a:lnTo>
                    <a:pt x="93" y="475"/>
                  </a:lnTo>
                  <a:lnTo>
                    <a:pt x="100" y="472"/>
                  </a:lnTo>
                  <a:lnTo>
                    <a:pt x="107" y="468"/>
                  </a:lnTo>
                  <a:lnTo>
                    <a:pt x="113" y="464"/>
                  </a:lnTo>
                  <a:lnTo>
                    <a:pt x="119" y="458"/>
                  </a:lnTo>
                  <a:lnTo>
                    <a:pt x="125" y="452"/>
                  </a:lnTo>
                  <a:lnTo>
                    <a:pt x="130" y="445"/>
                  </a:lnTo>
                  <a:lnTo>
                    <a:pt x="135" y="437"/>
                  </a:lnTo>
                  <a:lnTo>
                    <a:pt x="138" y="428"/>
                  </a:lnTo>
                  <a:lnTo>
                    <a:pt x="141" y="417"/>
                  </a:lnTo>
                  <a:lnTo>
                    <a:pt x="145" y="406"/>
                  </a:lnTo>
                  <a:lnTo>
                    <a:pt x="146" y="393"/>
                  </a:lnTo>
                  <a:lnTo>
                    <a:pt x="147" y="379"/>
                  </a:lnTo>
                  <a:lnTo>
                    <a:pt x="148" y="358"/>
                  </a:lnTo>
                  <a:lnTo>
                    <a:pt x="149" y="337"/>
                  </a:lnTo>
                  <a:lnTo>
                    <a:pt x="152" y="318"/>
                  </a:lnTo>
                  <a:lnTo>
                    <a:pt x="156" y="298"/>
                  </a:lnTo>
                  <a:lnTo>
                    <a:pt x="160" y="280"/>
                  </a:lnTo>
                  <a:lnTo>
                    <a:pt x="165" y="262"/>
                  </a:lnTo>
                  <a:lnTo>
                    <a:pt x="171" y="244"/>
                  </a:lnTo>
                  <a:lnTo>
                    <a:pt x="178" y="227"/>
                  </a:lnTo>
                  <a:lnTo>
                    <a:pt x="186" y="211"/>
                  </a:lnTo>
                  <a:lnTo>
                    <a:pt x="195" y="196"/>
                  </a:lnTo>
                  <a:lnTo>
                    <a:pt x="205" y="181"/>
                  </a:lnTo>
                  <a:lnTo>
                    <a:pt x="215" y="167"/>
                  </a:lnTo>
                  <a:lnTo>
                    <a:pt x="227" y="153"/>
                  </a:lnTo>
                  <a:lnTo>
                    <a:pt x="240" y="140"/>
                  </a:lnTo>
                  <a:lnTo>
                    <a:pt x="253" y="127"/>
                  </a:lnTo>
                  <a:lnTo>
                    <a:pt x="267" y="115"/>
                  </a:lnTo>
                  <a:lnTo>
                    <a:pt x="282" y="103"/>
                  </a:lnTo>
                  <a:lnTo>
                    <a:pt x="298" y="92"/>
                  </a:lnTo>
                  <a:lnTo>
                    <a:pt x="314" y="82"/>
                  </a:lnTo>
                  <a:lnTo>
                    <a:pt x="332" y="73"/>
                  </a:lnTo>
                  <a:lnTo>
                    <a:pt x="350" y="63"/>
                  </a:lnTo>
                  <a:lnTo>
                    <a:pt x="369" y="54"/>
                  </a:lnTo>
                  <a:lnTo>
                    <a:pt x="390" y="47"/>
                  </a:lnTo>
                  <a:lnTo>
                    <a:pt x="410" y="39"/>
                  </a:lnTo>
                  <a:lnTo>
                    <a:pt x="432" y="33"/>
                  </a:lnTo>
                  <a:lnTo>
                    <a:pt x="455" y="26"/>
                  </a:lnTo>
                  <a:lnTo>
                    <a:pt x="477" y="21"/>
                  </a:lnTo>
                  <a:lnTo>
                    <a:pt x="502" y="15"/>
                  </a:lnTo>
                  <a:lnTo>
                    <a:pt x="527" y="11"/>
                  </a:lnTo>
                  <a:lnTo>
                    <a:pt x="553" y="7"/>
                  </a:lnTo>
                  <a:lnTo>
                    <a:pt x="579" y="4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Rectangle 3017"/>
            <p:cNvSpPr>
              <a:spLocks noChangeArrowheads="1"/>
            </p:cNvSpPr>
            <p:nvPr/>
          </p:nvSpPr>
          <p:spPr bwMode="auto">
            <a:xfrm>
              <a:off x="8181566" y="3508677"/>
              <a:ext cx="149699" cy="130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000" dirty="0">
                  <a:solidFill>
                    <a:srgbClr val="1DAA2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SH</a:t>
              </a:r>
              <a:endParaRPr lang="zh-CN" altLang="zh-CN" sz="1000" dirty="0">
                <a:solidFill>
                  <a:srgbClr val="1DAA2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07" name="Rectangle 3018"/>
            <p:cNvSpPr>
              <a:spLocks noChangeArrowheads="1"/>
            </p:cNvSpPr>
            <p:nvPr/>
          </p:nvSpPr>
          <p:spPr bwMode="auto">
            <a:xfrm>
              <a:off x="7687014" y="3754373"/>
              <a:ext cx="1241950" cy="182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en-US" sz="1400" dirty="0">
                  <a:solidFill>
                    <a:srgbClr val="009B4C"/>
                  </a:solidFill>
                  <a:latin typeface="方正大黑简体" panose="02010601030101010101" pitchFamily="2" charset="-122"/>
                  <a:ea typeface="方正大黑简体" panose="02010601030101010101" pitchFamily="2" charset="-122"/>
                </a:rPr>
                <a:t>上海市妇幼保健院</a:t>
              </a:r>
              <a:endParaRPr lang="zh-CN" altLang="en-US" dirty="0"/>
            </a:p>
          </p:txBody>
        </p:sp>
      </p:grpSp>
      <p:grpSp>
        <p:nvGrpSpPr>
          <p:cNvPr id="3403" name="组合 3402"/>
          <p:cNvGrpSpPr/>
          <p:nvPr/>
        </p:nvGrpSpPr>
        <p:grpSpPr>
          <a:xfrm>
            <a:off x="1404350" y="4813029"/>
            <a:ext cx="1136157" cy="1007726"/>
            <a:chOff x="4975479" y="3181139"/>
            <a:chExt cx="982426" cy="854822"/>
          </a:xfrm>
        </p:grpSpPr>
        <p:sp>
          <p:nvSpPr>
            <p:cNvPr id="3308" name="Freeform 3019"/>
            <p:cNvSpPr>
              <a:spLocks/>
            </p:cNvSpPr>
            <p:nvPr/>
          </p:nvSpPr>
          <p:spPr bwMode="auto">
            <a:xfrm>
              <a:off x="5404129" y="3333520"/>
              <a:ext cx="417500" cy="422456"/>
            </a:xfrm>
            <a:custGeom>
              <a:avLst/>
              <a:gdLst>
                <a:gd name="T0" fmla="*/ 1 w 1348"/>
                <a:gd name="T1" fmla="*/ 1236 h 1363"/>
                <a:gd name="T2" fmla="*/ 9 w 1348"/>
                <a:gd name="T3" fmla="*/ 1163 h 1363"/>
                <a:gd name="T4" fmla="*/ 33 w 1348"/>
                <a:gd name="T5" fmla="*/ 1021 h 1363"/>
                <a:gd name="T6" fmla="*/ 65 w 1348"/>
                <a:gd name="T7" fmla="*/ 888 h 1363"/>
                <a:gd name="T8" fmla="*/ 108 w 1348"/>
                <a:gd name="T9" fmla="*/ 764 h 1363"/>
                <a:gd name="T10" fmla="*/ 159 w 1348"/>
                <a:gd name="T11" fmla="*/ 649 h 1363"/>
                <a:gd name="T12" fmla="*/ 220 w 1348"/>
                <a:gd name="T13" fmla="*/ 543 h 1363"/>
                <a:gd name="T14" fmla="*/ 289 w 1348"/>
                <a:gd name="T15" fmla="*/ 446 h 1363"/>
                <a:gd name="T16" fmla="*/ 368 w 1348"/>
                <a:gd name="T17" fmla="*/ 359 h 1363"/>
                <a:gd name="T18" fmla="*/ 454 w 1348"/>
                <a:gd name="T19" fmla="*/ 281 h 1363"/>
                <a:gd name="T20" fmla="*/ 549 w 1348"/>
                <a:gd name="T21" fmla="*/ 212 h 1363"/>
                <a:gd name="T22" fmla="*/ 652 w 1348"/>
                <a:gd name="T23" fmla="*/ 153 h 1363"/>
                <a:gd name="T24" fmla="*/ 762 w 1348"/>
                <a:gd name="T25" fmla="*/ 104 h 1363"/>
                <a:gd name="T26" fmla="*/ 880 w 1348"/>
                <a:gd name="T27" fmla="*/ 64 h 1363"/>
                <a:gd name="T28" fmla="*/ 1005 w 1348"/>
                <a:gd name="T29" fmla="*/ 34 h 1363"/>
                <a:gd name="T30" fmla="*/ 1138 w 1348"/>
                <a:gd name="T31" fmla="*/ 13 h 1363"/>
                <a:gd name="T32" fmla="*/ 1277 w 1348"/>
                <a:gd name="T33" fmla="*/ 2 h 1363"/>
                <a:gd name="T34" fmla="*/ 1345 w 1348"/>
                <a:gd name="T35" fmla="*/ 58 h 1363"/>
                <a:gd name="T36" fmla="*/ 1333 w 1348"/>
                <a:gd name="T37" fmla="*/ 171 h 1363"/>
                <a:gd name="T38" fmla="*/ 1313 w 1348"/>
                <a:gd name="T39" fmla="*/ 279 h 1363"/>
                <a:gd name="T40" fmla="*/ 1286 w 1348"/>
                <a:gd name="T41" fmla="*/ 381 h 1363"/>
                <a:gd name="T42" fmla="*/ 1252 w 1348"/>
                <a:gd name="T43" fmla="*/ 479 h 1363"/>
                <a:gd name="T44" fmla="*/ 1211 w 1348"/>
                <a:gd name="T45" fmla="*/ 571 h 1363"/>
                <a:gd name="T46" fmla="*/ 1164 w 1348"/>
                <a:gd name="T47" fmla="*/ 659 h 1363"/>
                <a:gd name="T48" fmla="*/ 1111 w 1348"/>
                <a:gd name="T49" fmla="*/ 741 h 1363"/>
                <a:gd name="T50" fmla="*/ 1050 w 1348"/>
                <a:gd name="T51" fmla="*/ 818 h 1363"/>
                <a:gd name="T52" fmla="*/ 983 w 1348"/>
                <a:gd name="T53" fmla="*/ 890 h 1363"/>
                <a:gd name="T54" fmla="*/ 911 w 1348"/>
                <a:gd name="T55" fmla="*/ 957 h 1363"/>
                <a:gd name="T56" fmla="*/ 832 w 1348"/>
                <a:gd name="T57" fmla="*/ 1017 h 1363"/>
                <a:gd name="T58" fmla="*/ 748 w 1348"/>
                <a:gd name="T59" fmla="*/ 1074 h 1363"/>
                <a:gd name="T60" fmla="*/ 657 w 1348"/>
                <a:gd name="T61" fmla="*/ 1124 h 1363"/>
                <a:gd name="T62" fmla="*/ 562 w 1348"/>
                <a:gd name="T63" fmla="*/ 1169 h 1363"/>
                <a:gd name="T64" fmla="*/ 461 w 1348"/>
                <a:gd name="T65" fmla="*/ 1209 h 1363"/>
                <a:gd name="T66" fmla="*/ 410 w 1348"/>
                <a:gd name="T67" fmla="*/ 1229 h 1363"/>
                <a:gd name="T68" fmla="*/ 0 w 1348"/>
                <a:gd name="T69" fmla="*/ 1235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8" h="1363">
                  <a:moveTo>
                    <a:pt x="0" y="1235"/>
                  </a:moveTo>
                  <a:lnTo>
                    <a:pt x="1" y="1236"/>
                  </a:lnTo>
                  <a:lnTo>
                    <a:pt x="2" y="1238"/>
                  </a:lnTo>
                  <a:lnTo>
                    <a:pt x="9" y="1163"/>
                  </a:lnTo>
                  <a:lnTo>
                    <a:pt x="20" y="1091"/>
                  </a:lnTo>
                  <a:lnTo>
                    <a:pt x="33" y="1021"/>
                  </a:lnTo>
                  <a:lnTo>
                    <a:pt x="48" y="954"/>
                  </a:lnTo>
                  <a:lnTo>
                    <a:pt x="65" y="888"/>
                  </a:lnTo>
                  <a:lnTo>
                    <a:pt x="85" y="825"/>
                  </a:lnTo>
                  <a:lnTo>
                    <a:pt x="108" y="764"/>
                  </a:lnTo>
                  <a:lnTo>
                    <a:pt x="132" y="705"/>
                  </a:lnTo>
                  <a:lnTo>
                    <a:pt x="159" y="649"/>
                  </a:lnTo>
                  <a:lnTo>
                    <a:pt x="189" y="595"/>
                  </a:lnTo>
                  <a:lnTo>
                    <a:pt x="220" y="543"/>
                  </a:lnTo>
                  <a:lnTo>
                    <a:pt x="253" y="494"/>
                  </a:lnTo>
                  <a:lnTo>
                    <a:pt x="289" y="446"/>
                  </a:lnTo>
                  <a:lnTo>
                    <a:pt x="328" y="402"/>
                  </a:lnTo>
                  <a:lnTo>
                    <a:pt x="368" y="359"/>
                  </a:lnTo>
                  <a:lnTo>
                    <a:pt x="410" y="319"/>
                  </a:lnTo>
                  <a:lnTo>
                    <a:pt x="454" y="281"/>
                  </a:lnTo>
                  <a:lnTo>
                    <a:pt x="501" y="245"/>
                  </a:lnTo>
                  <a:lnTo>
                    <a:pt x="549" y="212"/>
                  </a:lnTo>
                  <a:lnTo>
                    <a:pt x="599" y="182"/>
                  </a:lnTo>
                  <a:lnTo>
                    <a:pt x="652" y="153"/>
                  </a:lnTo>
                  <a:lnTo>
                    <a:pt x="706" y="128"/>
                  </a:lnTo>
                  <a:lnTo>
                    <a:pt x="762" y="104"/>
                  </a:lnTo>
                  <a:lnTo>
                    <a:pt x="820" y="82"/>
                  </a:lnTo>
                  <a:lnTo>
                    <a:pt x="880" y="64"/>
                  </a:lnTo>
                  <a:lnTo>
                    <a:pt x="941" y="48"/>
                  </a:lnTo>
                  <a:lnTo>
                    <a:pt x="1005" y="34"/>
                  </a:lnTo>
                  <a:lnTo>
                    <a:pt x="1071" y="22"/>
                  </a:lnTo>
                  <a:lnTo>
                    <a:pt x="1138" y="13"/>
                  </a:lnTo>
                  <a:lnTo>
                    <a:pt x="1206" y="5"/>
                  </a:lnTo>
                  <a:lnTo>
                    <a:pt x="1277" y="2"/>
                  </a:lnTo>
                  <a:lnTo>
                    <a:pt x="1348" y="0"/>
                  </a:lnTo>
                  <a:lnTo>
                    <a:pt x="1345" y="58"/>
                  </a:lnTo>
                  <a:lnTo>
                    <a:pt x="1340" y="116"/>
                  </a:lnTo>
                  <a:lnTo>
                    <a:pt x="1333" y="171"/>
                  </a:lnTo>
                  <a:lnTo>
                    <a:pt x="1324" y="225"/>
                  </a:lnTo>
                  <a:lnTo>
                    <a:pt x="1313" y="279"/>
                  </a:lnTo>
                  <a:lnTo>
                    <a:pt x="1301" y="331"/>
                  </a:lnTo>
                  <a:lnTo>
                    <a:pt x="1286" y="381"/>
                  </a:lnTo>
                  <a:lnTo>
                    <a:pt x="1270" y="430"/>
                  </a:lnTo>
                  <a:lnTo>
                    <a:pt x="1252" y="479"/>
                  </a:lnTo>
                  <a:lnTo>
                    <a:pt x="1233" y="526"/>
                  </a:lnTo>
                  <a:lnTo>
                    <a:pt x="1211" y="571"/>
                  </a:lnTo>
                  <a:lnTo>
                    <a:pt x="1189" y="616"/>
                  </a:lnTo>
                  <a:lnTo>
                    <a:pt x="1164" y="659"/>
                  </a:lnTo>
                  <a:lnTo>
                    <a:pt x="1138" y="701"/>
                  </a:lnTo>
                  <a:lnTo>
                    <a:pt x="1111" y="741"/>
                  </a:lnTo>
                  <a:lnTo>
                    <a:pt x="1081" y="780"/>
                  </a:lnTo>
                  <a:lnTo>
                    <a:pt x="1050" y="818"/>
                  </a:lnTo>
                  <a:lnTo>
                    <a:pt x="1018" y="854"/>
                  </a:lnTo>
                  <a:lnTo>
                    <a:pt x="983" y="890"/>
                  </a:lnTo>
                  <a:lnTo>
                    <a:pt x="948" y="923"/>
                  </a:lnTo>
                  <a:lnTo>
                    <a:pt x="911" y="957"/>
                  </a:lnTo>
                  <a:lnTo>
                    <a:pt x="872" y="988"/>
                  </a:lnTo>
                  <a:lnTo>
                    <a:pt x="832" y="1017"/>
                  </a:lnTo>
                  <a:lnTo>
                    <a:pt x="791" y="1047"/>
                  </a:lnTo>
                  <a:lnTo>
                    <a:pt x="748" y="1074"/>
                  </a:lnTo>
                  <a:lnTo>
                    <a:pt x="704" y="1100"/>
                  </a:lnTo>
                  <a:lnTo>
                    <a:pt x="657" y="1124"/>
                  </a:lnTo>
                  <a:lnTo>
                    <a:pt x="611" y="1147"/>
                  </a:lnTo>
                  <a:lnTo>
                    <a:pt x="562" y="1169"/>
                  </a:lnTo>
                  <a:lnTo>
                    <a:pt x="513" y="1189"/>
                  </a:lnTo>
                  <a:lnTo>
                    <a:pt x="461" y="1209"/>
                  </a:lnTo>
                  <a:lnTo>
                    <a:pt x="408" y="1226"/>
                  </a:lnTo>
                  <a:lnTo>
                    <a:pt x="410" y="1229"/>
                  </a:lnTo>
                  <a:lnTo>
                    <a:pt x="47" y="1363"/>
                  </a:lnTo>
                  <a:lnTo>
                    <a:pt x="0" y="1235"/>
                  </a:lnTo>
                  <a:close/>
                </a:path>
              </a:pathLst>
            </a:custGeom>
            <a:solidFill>
              <a:srgbClr val="ACC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3020"/>
            <p:cNvSpPr>
              <a:spLocks/>
            </p:cNvSpPr>
            <p:nvPr/>
          </p:nvSpPr>
          <p:spPr bwMode="auto">
            <a:xfrm>
              <a:off x="4975479" y="3181139"/>
              <a:ext cx="982426" cy="854822"/>
            </a:xfrm>
            <a:custGeom>
              <a:avLst/>
              <a:gdLst>
                <a:gd name="T0" fmla="*/ 1823 w 3173"/>
                <a:gd name="T1" fmla="*/ 0 h 2758"/>
                <a:gd name="T2" fmla="*/ 1781 w 3173"/>
                <a:gd name="T3" fmla="*/ 625 h 2758"/>
                <a:gd name="T4" fmla="*/ 1705 w 3173"/>
                <a:gd name="T5" fmla="*/ 701 h 2758"/>
                <a:gd name="T6" fmla="*/ 1638 w 3173"/>
                <a:gd name="T7" fmla="*/ 777 h 2758"/>
                <a:gd name="T8" fmla="*/ 1580 w 3173"/>
                <a:gd name="T9" fmla="*/ 856 h 2758"/>
                <a:gd name="T10" fmla="*/ 1530 w 3173"/>
                <a:gd name="T11" fmla="*/ 936 h 2758"/>
                <a:gd name="T12" fmla="*/ 1489 w 3173"/>
                <a:gd name="T13" fmla="*/ 1016 h 2758"/>
                <a:gd name="T14" fmla="*/ 1455 w 3173"/>
                <a:gd name="T15" fmla="*/ 1096 h 2758"/>
                <a:gd name="T16" fmla="*/ 1428 w 3173"/>
                <a:gd name="T17" fmla="*/ 1176 h 2758"/>
                <a:gd name="T18" fmla="*/ 1407 w 3173"/>
                <a:gd name="T19" fmla="*/ 1253 h 2758"/>
                <a:gd name="T20" fmla="*/ 1393 w 3173"/>
                <a:gd name="T21" fmla="*/ 1330 h 2758"/>
                <a:gd name="T22" fmla="*/ 1385 w 3173"/>
                <a:gd name="T23" fmla="*/ 1405 h 2758"/>
                <a:gd name="T24" fmla="*/ 1382 w 3173"/>
                <a:gd name="T25" fmla="*/ 1477 h 2758"/>
                <a:gd name="T26" fmla="*/ 1385 w 3173"/>
                <a:gd name="T27" fmla="*/ 1545 h 2758"/>
                <a:gd name="T28" fmla="*/ 1391 w 3173"/>
                <a:gd name="T29" fmla="*/ 1610 h 2758"/>
                <a:gd name="T30" fmla="*/ 1402 w 3173"/>
                <a:gd name="T31" fmla="*/ 1670 h 2758"/>
                <a:gd name="T32" fmla="*/ 1417 w 3173"/>
                <a:gd name="T33" fmla="*/ 1727 h 2758"/>
                <a:gd name="T34" fmla="*/ 1459 w 3173"/>
                <a:gd name="T35" fmla="*/ 1683 h 2758"/>
                <a:gd name="T36" fmla="*/ 1533 w 3173"/>
                <a:gd name="T37" fmla="*/ 1554 h 2758"/>
                <a:gd name="T38" fmla="*/ 1611 w 3173"/>
                <a:gd name="T39" fmla="*/ 1437 h 2758"/>
                <a:gd name="T40" fmla="*/ 1697 w 3173"/>
                <a:gd name="T41" fmla="*/ 1331 h 2758"/>
                <a:gd name="T42" fmla="*/ 1788 w 3173"/>
                <a:gd name="T43" fmla="*/ 1238 h 2758"/>
                <a:gd name="T44" fmla="*/ 1885 w 3173"/>
                <a:gd name="T45" fmla="*/ 1157 h 2758"/>
                <a:gd name="T46" fmla="*/ 1987 w 3173"/>
                <a:gd name="T47" fmla="*/ 1089 h 2758"/>
                <a:gd name="T48" fmla="*/ 2094 w 3173"/>
                <a:gd name="T49" fmla="*/ 1032 h 2758"/>
                <a:gd name="T50" fmla="*/ 2205 w 3173"/>
                <a:gd name="T51" fmla="*/ 988 h 2758"/>
                <a:gd name="T52" fmla="*/ 2322 w 3173"/>
                <a:gd name="T53" fmla="*/ 955 h 2758"/>
                <a:gd name="T54" fmla="*/ 2442 w 3173"/>
                <a:gd name="T55" fmla="*/ 934 h 2758"/>
                <a:gd name="T56" fmla="*/ 2567 w 3173"/>
                <a:gd name="T57" fmla="*/ 926 h 2758"/>
                <a:gd name="T58" fmla="*/ 2696 w 3173"/>
                <a:gd name="T59" fmla="*/ 929 h 2758"/>
                <a:gd name="T60" fmla="*/ 2827 w 3173"/>
                <a:gd name="T61" fmla="*/ 945 h 2758"/>
                <a:gd name="T62" fmla="*/ 2964 w 3173"/>
                <a:gd name="T63" fmla="*/ 972 h 2758"/>
                <a:gd name="T64" fmla="*/ 3102 w 3173"/>
                <a:gd name="T65" fmla="*/ 1012 h 2758"/>
                <a:gd name="T66" fmla="*/ 3148 w 3173"/>
                <a:gd name="T67" fmla="*/ 1090 h 2758"/>
                <a:gd name="T68" fmla="*/ 3096 w 3173"/>
                <a:gd name="T69" fmla="*/ 1195 h 2758"/>
                <a:gd name="T70" fmla="*/ 3038 w 3173"/>
                <a:gd name="T71" fmla="*/ 1292 h 2758"/>
                <a:gd name="T72" fmla="*/ 2975 w 3173"/>
                <a:gd name="T73" fmla="*/ 1382 h 2758"/>
                <a:gd name="T74" fmla="*/ 2908 w 3173"/>
                <a:gd name="T75" fmla="*/ 1464 h 2758"/>
                <a:gd name="T76" fmla="*/ 2835 w 3173"/>
                <a:gd name="T77" fmla="*/ 1540 h 2758"/>
                <a:gd name="T78" fmla="*/ 2758 w 3173"/>
                <a:gd name="T79" fmla="*/ 1608 h 2758"/>
                <a:gd name="T80" fmla="*/ 2676 w 3173"/>
                <a:gd name="T81" fmla="*/ 1668 h 2758"/>
                <a:gd name="T82" fmla="*/ 2591 w 3173"/>
                <a:gd name="T83" fmla="*/ 1721 h 2758"/>
                <a:gd name="T84" fmla="*/ 2500 w 3173"/>
                <a:gd name="T85" fmla="*/ 1768 h 2758"/>
                <a:gd name="T86" fmla="*/ 2406 w 3173"/>
                <a:gd name="T87" fmla="*/ 1805 h 2758"/>
                <a:gd name="T88" fmla="*/ 2308 w 3173"/>
                <a:gd name="T89" fmla="*/ 1837 h 2758"/>
                <a:gd name="T90" fmla="*/ 2206 w 3173"/>
                <a:gd name="T91" fmla="*/ 1860 h 2758"/>
                <a:gd name="T92" fmla="*/ 2102 w 3173"/>
                <a:gd name="T93" fmla="*/ 1878 h 2758"/>
                <a:gd name="T94" fmla="*/ 1993 w 3173"/>
                <a:gd name="T95" fmla="*/ 1886 h 2758"/>
                <a:gd name="T96" fmla="*/ 1880 w 3173"/>
                <a:gd name="T97" fmla="*/ 1889 h 2758"/>
                <a:gd name="T98" fmla="*/ 1823 w 3173"/>
                <a:gd name="T99" fmla="*/ 2758 h 2758"/>
                <a:gd name="T100" fmla="*/ 935 w 3173"/>
                <a:gd name="T101" fmla="*/ 1823 h 2758"/>
                <a:gd name="T102" fmla="*/ 0 w 3173"/>
                <a:gd name="T103" fmla="*/ 935 h 2758"/>
                <a:gd name="T104" fmla="*/ 935 w 3173"/>
                <a:gd name="T105" fmla="*/ 0 h 2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3" h="2758">
                  <a:moveTo>
                    <a:pt x="935" y="0"/>
                  </a:moveTo>
                  <a:lnTo>
                    <a:pt x="1823" y="0"/>
                  </a:lnTo>
                  <a:lnTo>
                    <a:pt x="1823" y="588"/>
                  </a:lnTo>
                  <a:lnTo>
                    <a:pt x="1781" y="625"/>
                  </a:lnTo>
                  <a:lnTo>
                    <a:pt x="1742" y="662"/>
                  </a:lnTo>
                  <a:lnTo>
                    <a:pt x="1705" y="701"/>
                  </a:lnTo>
                  <a:lnTo>
                    <a:pt x="1671" y="738"/>
                  </a:lnTo>
                  <a:lnTo>
                    <a:pt x="1638" y="777"/>
                  </a:lnTo>
                  <a:lnTo>
                    <a:pt x="1608" y="816"/>
                  </a:lnTo>
                  <a:lnTo>
                    <a:pt x="1580" y="856"/>
                  </a:lnTo>
                  <a:lnTo>
                    <a:pt x="1554" y="896"/>
                  </a:lnTo>
                  <a:lnTo>
                    <a:pt x="1530" y="936"/>
                  </a:lnTo>
                  <a:lnTo>
                    <a:pt x="1509" y="976"/>
                  </a:lnTo>
                  <a:lnTo>
                    <a:pt x="1489" y="1016"/>
                  </a:lnTo>
                  <a:lnTo>
                    <a:pt x="1471" y="1056"/>
                  </a:lnTo>
                  <a:lnTo>
                    <a:pt x="1455" y="1096"/>
                  </a:lnTo>
                  <a:lnTo>
                    <a:pt x="1441" y="1136"/>
                  </a:lnTo>
                  <a:lnTo>
                    <a:pt x="1428" y="1176"/>
                  </a:lnTo>
                  <a:lnTo>
                    <a:pt x="1417" y="1215"/>
                  </a:lnTo>
                  <a:lnTo>
                    <a:pt x="1407" y="1253"/>
                  </a:lnTo>
                  <a:lnTo>
                    <a:pt x="1400" y="1292"/>
                  </a:lnTo>
                  <a:lnTo>
                    <a:pt x="1393" y="1330"/>
                  </a:lnTo>
                  <a:lnTo>
                    <a:pt x="1389" y="1368"/>
                  </a:lnTo>
                  <a:lnTo>
                    <a:pt x="1385" y="1405"/>
                  </a:lnTo>
                  <a:lnTo>
                    <a:pt x="1383" y="1441"/>
                  </a:lnTo>
                  <a:lnTo>
                    <a:pt x="1382" y="1477"/>
                  </a:lnTo>
                  <a:lnTo>
                    <a:pt x="1382" y="1512"/>
                  </a:lnTo>
                  <a:lnTo>
                    <a:pt x="1385" y="1545"/>
                  </a:lnTo>
                  <a:lnTo>
                    <a:pt x="1387" y="1579"/>
                  </a:lnTo>
                  <a:lnTo>
                    <a:pt x="1391" y="1610"/>
                  </a:lnTo>
                  <a:lnTo>
                    <a:pt x="1396" y="1641"/>
                  </a:lnTo>
                  <a:lnTo>
                    <a:pt x="1402" y="1670"/>
                  </a:lnTo>
                  <a:lnTo>
                    <a:pt x="1408" y="1700"/>
                  </a:lnTo>
                  <a:lnTo>
                    <a:pt x="1417" y="1727"/>
                  </a:lnTo>
                  <a:lnTo>
                    <a:pt x="1425" y="1752"/>
                  </a:lnTo>
                  <a:lnTo>
                    <a:pt x="1459" y="1683"/>
                  </a:lnTo>
                  <a:lnTo>
                    <a:pt x="1495" y="1617"/>
                  </a:lnTo>
                  <a:lnTo>
                    <a:pt x="1533" y="1554"/>
                  </a:lnTo>
                  <a:lnTo>
                    <a:pt x="1571" y="1493"/>
                  </a:lnTo>
                  <a:lnTo>
                    <a:pt x="1611" y="1437"/>
                  </a:lnTo>
                  <a:lnTo>
                    <a:pt x="1653" y="1383"/>
                  </a:lnTo>
                  <a:lnTo>
                    <a:pt x="1697" y="1331"/>
                  </a:lnTo>
                  <a:lnTo>
                    <a:pt x="1742" y="1284"/>
                  </a:lnTo>
                  <a:lnTo>
                    <a:pt x="1788" y="1238"/>
                  </a:lnTo>
                  <a:lnTo>
                    <a:pt x="1836" y="1196"/>
                  </a:lnTo>
                  <a:lnTo>
                    <a:pt x="1885" y="1157"/>
                  </a:lnTo>
                  <a:lnTo>
                    <a:pt x="1935" y="1122"/>
                  </a:lnTo>
                  <a:lnTo>
                    <a:pt x="1987" y="1089"/>
                  </a:lnTo>
                  <a:lnTo>
                    <a:pt x="2039" y="1059"/>
                  </a:lnTo>
                  <a:lnTo>
                    <a:pt x="2094" y="1032"/>
                  </a:lnTo>
                  <a:lnTo>
                    <a:pt x="2149" y="1008"/>
                  </a:lnTo>
                  <a:lnTo>
                    <a:pt x="2205" y="988"/>
                  </a:lnTo>
                  <a:lnTo>
                    <a:pt x="2263" y="969"/>
                  </a:lnTo>
                  <a:lnTo>
                    <a:pt x="2322" y="955"/>
                  </a:lnTo>
                  <a:lnTo>
                    <a:pt x="2381" y="944"/>
                  </a:lnTo>
                  <a:lnTo>
                    <a:pt x="2442" y="934"/>
                  </a:lnTo>
                  <a:lnTo>
                    <a:pt x="2505" y="928"/>
                  </a:lnTo>
                  <a:lnTo>
                    <a:pt x="2567" y="926"/>
                  </a:lnTo>
                  <a:lnTo>
                    <a:pt x="2631" y="926"/>
                  </a:lnTo>
                  <a:lnTo>
                    <a:pt x="2696" y="929"/>
                  </a:lnTo>
                  <a:lnTo>
                    <a:pt x="2762" y="936"/>
                  </a:lnTo>
                  <a:lnTo>
                    <a:pt x="2827" y="945"/>
                  </a:lnTo>
                  <a:lnTo>
                    <a:pt x="2895" y="956"/>
                  </a:lnTo>
                  <a:lnTo>
                    <a:pt x="2964" y="972"/>
                  </a:lnTo>
                  <a:lnTo>
                    <a:pt x="3033" y="990"/>
                  </a:lnTo>
                  <a:lnTo>
                    <a:pt x="3102" y="1012"/>
                  </a:lnTo>
                  <a:lnTo>
                    <a:pt x="3173" y="1035"/>
                  </a:lnTo>
                  <a:lnTo>
                    <a:pt x="3148" y="1090"/>
                  </a:lnTo>
                  <a:lnTo>
                    <a:pt x="3123" y="1143"/>
                  </a:lnTo>
                  <a:lnTo>
                    <a:pt x="3096" y="1195"/>
                  </a:lnTo>
                  <a:lnTo>
                    <a:pt x="3068" y="1245"/>
                  </a:lnTo>
                  <a:lnTo>
                    <a:pt x="3038" y="1292"/>
                  </a:lnTo>
                  <a:lnTo>
                    <a:pt x="3008" y="1338"/>
                  </a:lnTo>
                  <a:lnTo>
                    <a:pt x="2975" y="1382"/>
                  </a:lnTo>
                  <a:lnTo>
                    <a:pt x="2942" y="1424"/>
                  </a:lnTo>
                  <a:lnTo>
                    <a:pt x="2908" y="1464"/>
                  </a:lnTo>
                  <a:lnTo>
                    <a:pt x="2872" y="1503"/>
                  </a:lnTo>
                  <a:lnTo>
                    <a:pt x="2835" y="1540"/>
                  </a:lnTo>
                  <a:lnTo>
                    <a:pt x="2797" y="1574"/>
                  </a:lnTo>
                  <a:lnTo>
                    <a:pt x="2758" y="1608"/>
                  </a:lnTo>
                  <a:lnTo>
                    <a:pt x="2718" y="1639"/>
                  </a:lnTo>
                  <a:lnTo>
                    <a:pt x="2676" y="1668"/>
                  </a:lnTo>
                  <a:lnTo>
                    <a:pt x="2634" y="1695"/>
                  </a:lnTo>
                  <a:lnTo>
                    <a:pt x="2591" y="1721"/>
                  </a:lnTo>
                  <a:lnTo>
                    <a:pt x="2547" y="1745"/>
                  </a:lnTo>
                  <a:lnTo>
                    <a:pt x="2500" y="1768"/>
                  </a:lnTo>
                  <a:lnTo>
                    <a:pt x="2454" y="1787"/>
                  </a:lnTo>
                  <a:lnTo>
                    <a:pt x="2406" y="1805"/>
                  </a:lnTo>
                  <a:lnTo>
                    <a:pt x="2358" y="1823"/>
                  </a:lnTo>
                  <a:lnTo>
                    <a:pt x="2308" y="1837"/>
                  </a:lnTo>
                  <a:lnTo>
                    <a:pt x="2258" y="1850"/>
                  </a:lnTo>
                  <a:lnTo>
                    <a:pt x="2206" y="1860"/>
                  </a:lnTo>
                  <a:lnTo>
                    <a:pt x="2155" y="1870"/>
                  </a:lnTo>
                  <a:lnTo>
                    <a:pt x="2102" y="1878"/>
                  </a:lnTo>
                  <a:lnTo>
                    <a:pt x="2048" y="1883"/>
                  </a:lnTo>
                  <a:lnTo>
                    <a:pt x="1993" y="1886"/>
                  </a:lnTo>
                  <a:lnTo>
                    <a:pt x="1936" y="1889"/>
                  </a:lnTo>
                  <a:lnTo>
                    <a:pt x="1880" y="1889"/>
                  </a:lnTo>
                  <a:lnTo>
                    <a:pt x="1823" y="1886"/>
                  </a:lnTo>
                  <a:lnTo>
                    <a:pt x="1823" y="2758"/>
                  </a:lnTo>
                  <a:lnTo>
                    <a:pt x="935" y="2758"/>
                  </a:lnTo>
                  <a:lnTo>
                    <a:pt x="935" y="1823"/>
                  </a:lnTo>
                  <a:lnTo>
                    <a:pt x="0" y="1823"/>
                  </a:lnTo>
                  <a:lnTo>
                    <a:pt x="0" y="935"/>
                  </a:lnTo>
                  <a:lnTo>
                    <a:pt x="935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3" name="组合 3382"/>
          <p:cNvGrpSpPr/>
          <p:nvPr/>
        </p:nvGrpSpPr>
        <p:grpSpPr>
          <a:xfrm>
            <a:off x="7155687" y="4861224"/>
            <a:ext cx="1233584" cy="959531"/>
            <a:chOff x="6409117" y="5258853"/>
            <a:chExt cx="1066670" cy="813940"/>
          </a:xfrm>
        </p:grpSpPr>
        <p:sp>
          <p:nvSpPr>
            <p:cNvPr id="3310" name="Freeform 3021"/>
            <p:cNvSpPr>
              <a:spLocks/>
            </p:cNvSpPr>
            <p:nvPr/>
          </p:nvSpPr>
          <p:spPr bwMode="auto">
            <a:xfrm>
              <a:off x="6769629" y="5258853"/>
              <a:ext cx="552537" cy="662797"/>
            </a:xfrm>
            <a:custGeom>
              <a:avLst/>
              <a:gdLst>
                <a:gd name="T0" fmla="*/ 560 w 1786"/>
                <a:gd name="T1" fmla="*/ 1845 h 2137"/>
                <a:gd name="T2" fmla="*/ 749 w 1786"/>
                <a:gd name="T3" fmla="*/ 1675 h 2137"/>
                <a:gd name="T4" fmla="*/ 921 w 1786"/>
                <a:gd name="T5" fmla="*/ 1504 h 2137"/>
                <a:gd name="T6" fmla="*/ 1071 w 1786"/>
                <a:gd name="T7" fmla="*/ 1332 h 2137"/>
                <a:gd name="T8" fmla="*/ 1193 w 1786"/>
                <a:gd name="T9" fmla="*/ 1161 h 2137"/>
                <a:gd name="T10" fmla="*/ 1282 w 1786"/>
                <a:gd name="T11" fmla="*/ 992 h 2137"/>
                <a:gd name="T12" fmla="*/ 1330 w 1786"/>
                <a:gd name="T13" fmla="*/ 825 h 2137"/>
                <a:gd name="T14" fmla="*/ 1324 w 1786"/>
                <a:gd name="T15" fmla="*/ 657 h 2137"/>
                <a:gd name="T16" fmla="*/ 1237 w 1786"/>
                <a:gd name="T17" fmla="*/ 509 h 2137"/>
                <a:gd name="T18" fmla="*/ 1119 w 1786"/>
                <a:gd name="T19" fmla="*/ 424 h 2137"/>
                <a:gd name="T20" fmla="*/ 980 w 1786"/>
                <a:gd name="T21" fmla="*/ 394 h 2137"/>
                <a:gd name="T22" fmla="*/ 838 w 1786"/>
                <a:gd name="T23" fmla="*/ 418 h 2137"/>
                <a:gd name="T24" fmla="*/ 707 w 1786"/>
                <a:gd name="T25" fmla="*/ 489 h 2137"/>
                <a:gd name="T26" fmla="*/ 602 w 1786"/>
                <a:gd name="T27" fmla="*/ 603 h 2137"/>
                <a:gd name="T28" fmla="*/ 540 w 1786"/>
                <a:gd name="T29" fmla="*/ 755 h 2137"/>
                <a:gd name="T30" fmla="*/ 745 w 1786"/>
                <a:gd name="T31" fmla="*/ 892 h 2137"/>
                <a:gd name="T32" fmla="*/ 779 w 1786"/>
                <a:gd name="T33" fmla="*/ 907 h 2137"/>
                <a:gd name="T34" fmla="*/ 803 w 1786"/>
                <a:gd name="T35" fmla="*/ 929 h 2137"/>
                <a:gd name="T36" fmla="*/ 815 w 1786"/>
                <a:gd name="T37" fmla="*/ 956 h 2137"/>
                <a:gd name="T38" fmla="*/ 818 w 1786"/>
                <a:gd name="T39" fmla="*/ 985 h 2137"/>
                <a:gd name="T40" fmla="*/ 798 w 1786"/>
                <a:gd name="T41" fmla="*/ 1042 h 2137"/>
                <a:gd name="T42" fmla="*/ 762 w 1786"/>
                <a:gd name="T43" fmla="*/ 1076 h 2137"/>
                <a:gd name="T44" fmla="*/ 507 w 1786"/>
                <a:gd name="T45" fmla="*/ 1362 h 2137"/>
                <a:gd name="T46" fmla="*/ 462 w 1786"/>
                <a:gd name="T47" fmla="*/ 1398 h 2137"/>
                <a:gd name="T48" fmla="*/ 408 w 1786"/>
                <a:gd name="T49" fmla="*/ 1412 h 2137"/>
                <a:gd name="T50" fmla="*/ 355 w 1786"/>
                <a:gd name="T51" fmla="*/ 1399 h 2137"/>
                <a:gd name="T52" fmla="*/ 314 w 1786"/>
                <a:gd name="T53" fmla="*/ 1360 h 2137"/>
                <a:gd name="T54" fmla="*/ 62 w 1786"/>
                <a:gd name="T55" fmla="*/ 1076 h 2137"/>
                <a:gd name="T56" fmla="*/ 31 w 1786"/>
                <a:gd name="T57" fmla="*/ 1054 h 2137"/>
                <a:gd name="T58" fmla="*/ 10 w 1786"/>
                <a:gd name="T59" fmla="*/ 1027 h 2137"/>
                <a:gd name="T60" fmla="*/ 1 w 1786"/>
                <a:gd name="T61" fmla="*/ 995 h 2137"/>
                <a:gd name="T62" fmla="*/ 1 w 1786"/>
                <a:gd name="T63" fmla="*/ 964 h 2137"/>
                <a:gd name="T64" fmla="*/ 12 w 1786"/>
                <a:gd name="T65" fmla="*/ 933 h 2137"/>
                <a:gd name="T66" fmla="*/ 31 w 1786"/>
                <a:gd name="T67" fmla="*/ 910 h 2137"/>
                <a:gd name="T68" fmla="*/ 61 w 1786"/>
                <a:gd name="T69" fmla="*/ 895 h 2137"/>
                <a:gd name="T70" fmla="*/ 327 w 1786"/>
                <a:gd name="T71" fmla="*/ 857 h 2137"/>
                <a:gd name="T72" fmla="*/ 343 w 1786"/>
                <a:gd name="T73" fmla="*/ 714 h 2137"/>
                <a:gd name="T74" fmla="*/ 390 w 1786"/>
                <a:gd name="T75" fmla="*/ 551 h 2137"/>
                <a:gd name="T76" fmla="*/ 490 w 1786"/>
                <a:gd name="T77" fmla="*/ 352 h 2137"/>
                <a:gd name="T78" fmla="*/ 633 w 1786"/>
                <a:gd name="T79" fmla="*/ 193 h 2137"/>
                <a:gd name="T80" fmla="*/ 804 w 1786"/>
                <a:gd name="T81" fmla="*/ 79 h 2137"/>
                <a:gd name="T82" fmla="*/ 995 w 1786"/>
                <a:gd name="T83" fmla="*/ 14 h 2137"/>
                <a:gd name="T84" fmla="*/ 1194 w 1786"/>
                <a:gd name="T85" fmla="*/ 2 h 2137"/>
                <a:gd name="T86" fmla="*/ 1391 w 1786"/>
                <a:gd name="T87" fmla="*/ 49 h 2137"/>
                <a:gd name="T88" fmla="*/ 1572 w 1786"/>
                <a:gd name="T89" fmla="*/ 160 h 2137"/>
                <a:gd name="T90" fmla="*/ 1721 w 1786"/>
                <a:gd name="T91" fmla="*/ 337 h 2137"/>
                <a:gd name="T92" fmla="*/ 1783 w 1786"/>
                <a:gd name="T93" fmla="*/ 550 h 2137"/>
                <a:gd name="T94" fmla="*/ 1765 w 1786"/>
                <a:gd name="T95" fmla="*/ 773 h 2137"/>
                <a:gd name="T96" fmla="*/ 1675 w 1786"/>
                <a:gd name="T97" fmla="*/ 1007 h 2137"/>
                <a:gd name="T98" fmla="*/ 1514 w 1786"/>
                <a:gd name="T99" fmla="*/ 1245 h 2137"/>
                <a:gd name="T100" fmla="*/ 1288 w 1786"/>
                <a:gd name="T101" fmla="*/ 1487 h 2137"/>
                <a:gd name="T102" fmla="*/ 1003 w 1786"/>
                <a:gd name="T103" fmla="*/ 1727 h 2137"/>
                <a:gd name="T104" fmla="*/ 664 w 1786"/>
                <a:gd name="T105" fmla="*/ 1965 h 2137"/>
                <a:gd name="T106" fmla="*/ 311 w 1786"/>
                <a:gd name="T107" fmla="*/ 2053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6" h="2137">
                  <a:moveTo>
                    <a:pt x="311" y="2053"/>
                  </a:moveTo>
                  <a:lnTo>
                    <a:pt x="412" y="1971"/>
                  </a:lnTo>
                  <a:lnTo>
                    <a:pt x="512" y="1887"/>
                  </a:lnTo>
                  <a:lnTo>
                    <a:pt x="560" y="1845"/>
                  </a:lnTo>
                  <a:lnTo>
                    <a:pt x="609" y="1803"/>
                  </a:lnTo>
                  <a:lnTo>
                    <a:pt x="656" y="1761"/>
                  </a:lnTo>
                  <a:lnTo>
                    <a:pt x="703" y="1718"/>
                  </a:lnTo>
                  <a:lnTo>
                    <a:pt x="749" y="1675"/>
                  </a:lnTo>
                  <a:lnTo>
                    <a:pt x="793" y="1633"/>
                  </a:lnTo>
                  <a:lnTo>
                    <a:pt x="837" y="1590"/>
                  </a:lnTo>
                  <a:lnTo>
                    <a:pt x="880" y="1547"/>
                  </a:lnTo>
                  <a:lnTo>
                    <a:pt x="921" y="1504"/>
                  </a:lnTo>
                  <a:lnTo>
                    <a:pt x="961" y="1460"/>
                  </a:lnTo>
                  <a:lnTo>
                    <a:pt x="999" y="1418"/>
                  </a:lnTo>
                  <a:lnTo>
                    <a:pt x="1035" y="1375"/>
                  </a:lnTo>
                  <a:lnTo>
                    <a:pt x="1071" y="1332"/>
                  </a:lnTo>
                  <a:lnTo>
                    <a:pt x="1104" y="1289"/>
                  </a:lnTo>
                  <a:lnTo>
                    <a:pt x="1136" y="1246"/>
                  </a:lnTo>
                  <a:lnTo>
                    <a:pt x="1165" y="1203"/>
                  </a:lnTo>
                  <a:lnTo>
                    <a:pt x="1193" y="1161"/>
                  </a:lnTo>
                  <a:lnTo>
                    <a:pt x="1218" y="1118"/>
                  </a:lnTo>
                  <a:lnTo>
                    <a:pt x="1242" y="1076"/>
                  </a:lnTo>
                  <a:lnTo>
                    <a:pt x="1262" y="1034"/>
                  </a:lnTo>
                  <a:lnTo>
                    <a:pt x="1282" y="992"/>
                  </a:lnTo>
                  <a:lnTo>
                    <a:pt x="1298" y="949"/>
                  </a:lnTo>
                  <a:lnTo>
                    <a:pt x="1311" y="908"/>
                  </a:lnTo>
                  <a:lnTo>
                    <a:pt x="1322" y="866"/>
                  </a:lnTo>
                  <a:lnTo>
                    <a:pt x="1330" y="825"/>
                  </a:lnTo>
                  <a:lnTo>
                    <a:pt x="1336" y="784"/>
                  </a:lnTo>
                  <a:lnTo>
                    <a:pt x="1338" y="744"/>
                  </a:lnTo>
                  <a:lnTo>
                    <a:pt x="1338" y="703"/>
                  </a:lnTo>
                  <a:lnTo>
                    <a:pt x="1324" y="657"/>
                  </a:lnTo>
                  <a:lnTo>
                    <a:pt x="1305" y="614"/>
                  </a:lnTo>
                  <a:lnTo>
                    <a:pt x="1286" y="575"/>
                  </a:lnTo>
                  <a:lnTo>
                    <a:pt x="1263" y="540"/>
                  </a:lnTo>
                  <a:lnTo>
                    <a:pt x="1237" y="509"/>
                  </a:lnTo>
                  <a:lnTo>
                    <a:pt x="1210" y="482"/>
                  </a:lnTo>
                  <a:lnTo>
                    <a:pt x="1181" y="459"/>
                  </a:lnTo>
                  <a:lnTo>
                    <a:pt x="1151" y="440"/>
                  </a:lnTo>
                  <a:lnTo>
                    <a:pt x="1119" y="424"/>
                  </a:lnTo>
                  <a:lnTo>
                    <a:pt x="1085" y="412"/>
                  </a:lnTo>
                  <a:lnTo>
                    <a:pt x="1050" y="402"/>
                  </a:lnTo>
                  <a:lnTo>
                    <a:pt x="1016" y="397"/>
                  </a:lnTo>
                  <a:lnTo>
                    <a:pt x="980" y="394"/>
                  </a:lnTo>
                  <a:lnTo>
                    <a:pt x="945" y="395"/>
                  </a:lnTo>
                  <a:lnTo>
                    <a:pt x="908" y="400"/>
                  </a:lnTo>
                  <a:lnTo>
                    <a:pt x="873" y="407"/>
                  </a:lnTo>
                  <a:lnTo>
                    <a:pt x="838" y="418"/>
                  </a:lnTo>
                  <a:lnTo>
                    <a:pt x="803" y="432"/>
                  </a:lnTo>
                  <a:lnTo>
                    <a:pt x="770" y="448"/>
                  </a:lnTo>
                  <a:lnTo>
                    <a:pt x="738" y="468"/>
                  </a:lnTo>
                  <a:lnTo>
                    <a:pt x="707" y="489"/>
                  </a:lnTo>
                  <a:lnTo>
                    <a:pt x="678" y="514"/>
                  </a:lnTo>
                  <a:lnTo>
                    <a:pt x="651" y="541"/>
                  </a:lnTo>
                  <a:lnTo>
                    <a:pt x="625" y="570"/>
                  </a:lnTo>
                  <a:lnTo>
                    <a:pt x="602" y="603"/>
                  </a:lnTo>
                  <a:lnTo>
                    <a:pt x="582" y="637"/>
                  </a:lnTo>
                  <a:lnTo>
                    <a:pt x="564" y="675"/>
                  </a:lnTo>
                  <a:lnTo>
                    <a:pt x="550" y="714"/>
                  </a:lnTo>
                  <a:lnTo>
                    <a:pt x="540" y="755"/>
                  </a:lnTo>
                  <a:lnTo>
                    <a:pt x="531" y="798"/>
                  </a:lnTo>
                  <a:lnTo>
                    <a:pt x="528" y="844"/>
                  </a:lnTo>
                  <a:lnTo>
                    <a:pt x="528" y="891"/>
                  </a:lnTo>
                  <a:lnTo>
                    <a:pt x="745" y="892"/>
                  </a:lnTo>
                  <a:lnTo>
                    <a:pt x="755" y="894"/>
                  </a:lnTo>
                  <a:lnTo>
                    <a:pt x="764" y="899"/>
                  </a:lnTo>
                  <a:lnTo>
                    <a:pt x="772" y="903"/>
                  </a:lnTo>
                  <a:lnTo>
                    <a:pt x="779" y="907"/>
                  </a:lnTo>
                  <a:lnTo>
                    <a:pt x="786" y="913"/>
                  </a:lnTo>
                  <a:lnTo>
                    <a:pt x="792" y="918"/>
                  </a:lnTo>
                  <a:lnTo>
                    <a:pt x="798" y="924"/>
                  </a:lnTo>
                  <a:lnTo>
                    <a:pt x="803" y="929"/>
                  </a:lnTo>
                  <a:lnTo>
                    <a:pt x="806" y="935"/>
                  </a:lnTo>
                  <a:lnTo>
                    <a:pt x="811" y="942"/>
                  </a:lnTo>
                  <a:lnTo>
                    <a:pt x="813" y="949"/>
                  </a:lnTo>
                  <a:lnTo>
                    <a:pt x="815" y="956"/>
                  </a:lnTo>
                  <a:lnTo>
                    <a:pt x="817" y="964"/>
                  </a:lnTo>
                  <a:lnTo>
                    <a:pt x="818" y="971"/>
                  </a:lnTo>
                  <a:lnTo>
                    <a:pt x="818" y="978"/>
                  </a:lnTo>
                  <a:lnTo>
                    <a:pt x="818" y="985"/>
                  </a:lnTo>
                  <a:lnTo>
                    <a:pt x="816" y="1000"/>
                  </a:lnTo>
                  <a:lnTo>
                    <a:pt x="812" y="1014"/>
                  </a:lnTo>
                  <a:lnTo>
                    <a:pt x="805" y="1029"/>
                  </a:lnTo>
                  <a:lnTo>
                    <a:pt x="798" y="1042"/>
                  </a:lnTo>
                  <a:lnTo>
                    <a:pt x="788" y="1054"/>
                  </a:lnTo>
                  <a:lnTo>
                    <a:pt x="776" y="1066"/>
                  </a:lnTo>
                  <a:lnTo>
                    <a:pt x="770" y="1070"/>
                  </a:lnTo>
                  <a:lnTo>
                    <a:pt x="762" y="1076"/>
                  </a:lnTo>
                  <a:lnTo>
                    <a:pt x="756" y="1079"/>
                  </a:lnTo>
                  <a:lnTo>
                    <a:pt x="748" y="1083"/>
                  </a:lnTo>
                  <a:lnTo>
                    <a:pt x="504" y="1082"/>
                  </a:lnTo>
                  <a:lnTo>
                    <a:pt x="507" y="1362"/>
                  </a:lnTo>
                  <a:lnTo>
                    <a:pt x="498" y="1373"/>
                  </a:lnTo>
                  <a:lnTo>
                    <a:pt x="487" y="1383"/>
                  </a:lnTo>
                  <a:lnTo>
                    <a:pt x="475" y="1391"/>
                  </a:lnTo>
                  <a:lnTo>
                    <a:pt x="462" y="1398"/>
                  </a:lnTo>
                  <a:lnTo>
                    <a:pt x="449" y="1404"/>
                  </a:lnTo>
                  <a:lnTo>
                    <a:pt x="436" y="1407"/>
                  </a:lnTo>
                  <a:lnTo>
                    <a:pt x="422" y="1411"/>
                  </a:lnTo>
                  <a:lnTo>
                    <a:pt x="408" y="1412"/>
                  </a:lnTo>
                  <a:lnTo>
                    <a:pt x="394" y="1411"/>
                  </a:lnTo>
                  <a:lnTo>
                    <a:pt x="381" y="1408"/>
                  </a:lnTo>
                  <a:lnTo>
                    <a:pt x="368" y="1404"/>
                  </a:lnTo>
                  <a:lnTo>
                    <a:pt x="355" y="1399"/>
                  </a:lnTo>
                  <a:lnTo>
                    <a:pt x="343" y="1392"/>
                  </a:lnTo>
                  <a:lnTo>
                    <a:pt x="332" y="1383"/>
                  </a:lnTo>
                  <a:lnTo>
                    <a:pt x="323" y="1372"/>
                  </a:lnTo>
                  <a:lnTo>
                    <a:pt x="314" y="1360"/>
                  </a:lnTo>
                  <a:lnTo>
                    <a:pt x="315" y="1082"/>
                  </a:lnTo>
                  <a:lnTo>
                    <a:pt x="82" y="1083"/>
                  </a:lnTo>
                  <a:lnTo>
                    <a:pt x="71" y="1080"/>
                  </a:lnTo>
                  <a:lnTo>
                    <a:pt x="62" y="1076"/>
                  </a:lnTo>
                  <a:lnTo>
                    <a:pt x="54" y="1072"/>
                  </a:lnTo>
                  <a:lnTo>
                    <a:pt x="45" y="1066"/>
                  </a:lnTo>
                  <a:lnTo>
                    <a:pt x="37" y="1061"/>
                  </a:lnTo>
                  <a:lnTo>
                    <a:pt x="31" y="1054"/>
                  </a:lnTo>
                  <a:lnTo>
                    <a:pt x="26" y="1048"/>
                  </a:lnTo>
                  <a:lnTo>
                    <a:pt x="20" y="1041"/>
                  </a:lnTo>
                  <a:lnTo>
                    <a:pt x="15" y="1034"/>
                  </a:lnTo>
                  <a:lnTo>
                    <a:pt x="10" y="1027"/>
                  </a:lnTo>
                  <a:lnTo>
                    <a:pt x="7" y="1019"/>
                  </a:lnTo>
                  <a:lnTo>
                    <a:pt x="5" y="1011"/>
                  </a:lnTo>
                  <a:lnTo>
                    <a:pt x="3" y="1003"/>
                  </a:lnTo>
                  <a:lnTo>
                    <a:pt x="1" y="995"/>
                  </a:lnTo>
                  <a:lnTo>
                    <a:pt x="0" y="987"/>
                  </a:lnTo>
                  <a:lnTo>
                    <a:pt x="0" y="979"/>
                  </a:lnTo>
                  <a:lnTo>
                    <a:pt x="1" y="971"/>
                  </a:lnTo>
                  <a:lnTo>
                    <a:pt x="1" y="964"/>
                  </a:lnTo>
                  <a:lnTo>
                    <a:pt x="3" y="956"/>
                  </a:lnTo>
                  <a:lnTo>
                    <a:pt x="5" y="948"/>
                  </a:lnTo>
                  <a:lnTo>
                    <a:pt x="8" y="941"/>
                  </a:lnTo>
                  <a:lnTo>
                    <a:pt x="12" y="933"/>
                  </a:lnTo>
                  <a:lnTo>
                    <a:pt x="16" y="927"/>
                  </a:lnTo>
                  <a:lnTo>
                    <a:pt x="20" y="921"/>
                  </a:lnTo>
                  <a:lnTo>
                    <a:pt x="26" y="915"/>
                  </a:lnTo>
                  <a:lnTo>
                    <a:pt x="31" y="910"/>
                  </a:lnTo>
                  <a:lnTo>
                    <a:pt x="37" y="905"/>
                  </a:lnTo>
                  <a:lnTo>
                    <a:pt x="45" y="901"/>
                  </a:lnTo>
                  <a:lnTo>
                    <a:pt x="53" y="898"/>
                  </a:lnTo>
                  <a:lnTo>
                    <a:pt x="61" y="895"/>
                  </a:lnTo>
                  <a:lnTo>
                    <a:pt x="70" y="893"/>
                  </a:lnTo>
                  <a:lnTo>
                    <a:pt x="80" y="892"/>
                  </a:lnTo>
                  <a:lnTo>
                    <a:pt x="327" y="892"/>
                  </a:lnTo>
                  <a:lnTo>
                    <a:pt x="327" y="857"/>
                  </a:lnTo>
                  <a:lnTo>
                    <a:pt x="328" y="821"/>
                  </a:lnTo>
                  <a:lnTo>
                    <a:pt x="331" y="785"/>
                  </a:lnTo>
                  <a:lnTo>
                    <a:pt x="337" y="750"/>
                  </a:lnTo>
                  <a:lnTo>
                    <a:pt x="343" y="714"/>
                  </a:lnTo>
                  <a:lnTo>
                    <a:pt x="351" y="678"/>
                  </a:lnTo>
                  <a:lnTo>
                    <a:pt x="360" y="643"/>
                  </a:lnTo>
                  <a:lnTo>
                    <a:pt x="372" y="606"/>
                  </a:lnTo>
                  <a:lnTo>
                    <a:pt x="390" y="551"/>
                  </a:lnTo>
                  <a:lnTo>
                    <a:pt x="410" y="498"/>
                  </a:lnTo>
                  <a:lnTo>
                    <a:pt x="434" y="447"/>
                  </a:lnTo>
                  <a:lnTo>
                    <a:pt x="461" y="399"/>
                  </a:lnTo>
                  <a:lnTo>
                    <a:pt x="490" y="352"/>
                  </a:lnTo>
                  <a:lnTo>
                    <a:pt x="522" y="309"/>
                  </a:lnTo>
                  <a:lnTo>
                    <a:pt x="557" y="268"/>
                  </a:lnTo>
                  <a:lnTo>
                    <a:pt x="594" y="229"/>
                  </a:lnTo>
                  <a:lnTo>
                    <a:pt x="633" y="193"/>
                  </a:lnTo>
                  <a:lnTo>
                    <a:pt x="672" y="161"/>
                  </a:lnTo>
                  <a:lnTo>
                    <a:pt x="715" y="131"/>
                  </a:lnTo>
                  <a:lnTo>
                    <a:pt x="759" y="104"/>
                  </a:lnTo>
                  <a:lnTo>
                    <a:pt x="804" y="79"/>
                  </a:lnTo>
                  <a:lnTo>
                    <a:pt x="851" y="58"/>
                  </a:lnTo>
                  <a:lnTo>
                    <a:pt x="898" y="40"/>
                  </a:lnTo>
                  <a:lnTo>
                    <a:pt x="946" y="25"/>
                  </a:lnTo>
                  <a:lnTo>
                    <a:pt x="995" y="14"/>
                  </a:lnTo>
                  <a:lnTo>
                    <a:pt x="1045" y="6"/>
                  </a:lnTo>
                  <a:lnTo>
                    <a:pt x="1095" y="1"/>
                  </a:lnTo>
                  <a:lnTo>
                    <a:pt x="1144" y="0"/>
                  </a:lnTo>
                  <a:lnTo>
                    <a:pt x="1194" y="2"/>
                  </a:lnTo>
                  <a:lnTo>
                    <a:pt x="1244" y="8"/>
                  </a:lnTo>
                  <a:lnTo>
                    <a:pt x="1293" y="19"/>
                  </a:lnTo>
                  <a:lnTo>
                    <a:pt x="1342" y="31"/>
                  </a:lnTo>
                  <a:lnTo>
                    <a:pt x="1391" y="49"/>
                  </a:lnTo>
                  <a:lnTo>
                    <a:pt x="1437" y="70"/>
                  </a:lnTo>
                  <a:lnTo>
                    <a:pt x="1484" y="96"/>
                  </a:lnTo>
                  <a:lnTo>
                    <a:pt x="1529" y="125"/>
                  </a:lnTo>
                  <a:lnTo>
                    <a:pt x="1572" y="160"/>
                  </a:lnTo>
                  <a:lnTo>
                    <a:pt x="1614" y="198"/>
                  </a:lnTo>
                  <a:lnTo>
                    <a:pt x="1654" y="240"/>
                  </a:lnTo>
                  <a:lnTo>
                    <a:pt x="1693" y="286"/>
                  </a:lnTo>
                  <a:lnTo>
                    <a:pt x="1721" y="337"/>
                  </a:lnTo>
                  <a:lnTo>
                    <a:pt x="1744" y="389"/>
                  </a:lnTo>
                  <a:lnTo>
                    <a:pt x="1762" y="442"/>
                  </a:lnTo>
                  <a:lnTo>
                    <a:pt x="1775" y="495"/>
                  </a:lnTo>
                  <a:lnTo>
                    <a:pt x="1783" y="550"/>
                  </a:lnTo>
                  <a:lnTo>
                    <a:pt x="1786" y="605"/>
                  </a:lnTo>
                  <a:lnTo>
                    <a:pt x="1784" y="660"/>
                  </a:lnTo>
                  <a:lnTo>
                    <a:pt x="1777" y="717"/>
                  </a:lnTo>
                  <a:lnTo>
                    <a:pt x="1765" y="773"/>
                  </a:lnTo>
                  <a:lnTo>
                    <a:pt x="1749" y="832"/>
                  </a:lnTo>
                  <a:lnTo>
                    <a:pt x="1729" y="889"/>
                  </a:lnTo>
                  <a:lnTo>
                    <a:pt x="1704" y="948"/>
                  </a:lnTo>
                  <a:lnTo>
                    <a:pt x="1675" y="1007"/>
                  </a:lnTo>
                  <a:lnTo>
                    <a:pt x="1640" y="1066"/>
                  </a:lnTo>
                  <a:lnTo>
                    <a:pt x="1602" y="1126"/>
                  </a:lnTo>
                  <a:lnTo>
                    <a:pt x="1560" y="1186"/>
                  </a:lnTo>
                  <a:lnTo>
                    <a:pt x="1514" y="1245"/>
                  </a:lnTo>
                  <a:lnTo>
                    <a:pt x="1463" y="1306"/>
                  </a:lnTo>
                  <a:lnTo>
                    <a:pt x="1409" y="1366"/>
                  </a:lnTo>
                  <a:lnTo>
                    <a:pt x="1351" y="1427"/>
                  </a:lnTo>
                  <a:lnTo>
                    <a:pt x="1288" y="1487"/>
                  </a:lnTo>
                  <a:lnTo>
                    <a:pt x="1222" y="1548"/>
                  </a:lnTo>
                  <a:lnTo>
                    <a:pt x="1153" y="1607"/>
                  </a:lnTo>
                  <a:lnTo>
                    <a:pt x="1080" y="1668"/>
                  </a:lnTo>
                  <a:lnTo>
                    <a:pt x="1003" y="1727"/>
                  </a:lnTo>
                  <a:lnTo>
                    <a:pt x="923" y="1788"/>
                  </a:lnTo>
                  <a:lnTo>
                    <a:pt x="840" y="1847"/>
                  </a:lnTo>
                  <a:lnTo>
                    <a:pt x="753" y="1905"/>
                  </a:lnTo>
                  <a:lnTo>
                    <a:pt x="664" y="1965"/>
                  </a:lnTo>
                  <a:lnTo>
                    <a:pt x="571" y="2023"/>
                  </a:lnTo>
                  <a:lnTo>
                    <a:pt x="475" y="2080"/>
                  </a:lnTo>
                  <a:lnTo>
                    <a:pt x="375" y="2137"/>
                  </a:lnTo>
                  <a:lnTo>
                    <a:pt x="311" y="205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3022"/>
            <p:cNvSpPr>
              <a:spLocks/>
            </p:cNvSpPr>
            <p:nvPr/>
          </p:nvSpPr>
          <p:spPr bwMode="auto">
            <a:xfrm>
              <a:off x="6563976" y="5276198"/>
              <a:ext cx="384051" cy="506699"/>
            </a:xfrm>
            <a:custGeom>
              <a:avLst/>
              <a:gdLst>
                <a:gd name="T0" fmla="*/ 203 w 1238"/>
                <a:gd name="T1" fmla="*/ 149 h 1635"/>
                <a:gd name="T2" fmla="*/ 297 w 1238"/>
                <a:gd name="T3" fmla="*/ 82 h 1635"/>
                <a:gd name="T4" fmla="*/ 394 w 1238"/>
                <a:gd name="T5" fmla="*/ 37 h 1635"/>
                <a:gd name="T6" fmla="*/ 494 w 1238"/>
                <a:gd name="T7" fmla="*/ 10 h 1635"/>
                <a:gd name="T8" fmla="*/ 595 w 1238"/>
                <a:gd name="T9" fmla="*/ 0 h 1635"/>
                <a:gd name="T10" fmla="*/ 695 w 1238"/>
                <a:gd name="T11" fmla="*/ 8 h 1635"/>
                <a:gd name="T12" fmla="*/ 792 w 1238"/>
                <a:gd name="T13" fmla="*/ 29 h 1635"/>
                <a:gd name="T14" fmla="*/ 885 w 1238"/>
                <a:gd name="T15" fmla="*/ 65 h 1635"/>
                <a:gd name="T16" fmla="*/ 972 w 1238"/>
                <a:gd name="T17" fmla="*/ 113 h 1635"/>
                <a:gd name="T18" fmla="*/ 1050 w 1238"/>
                <a:gd name="T19" fmla="*/ 172 h 1635"/>
                <a:gd name="T20" fmla="*/ 1121 w 1238"/>
                <a:gd name="T21" fmla="*/ 239 h 1635"/>
                <a:gd name="T22" fmla="*/ 812 w 1238"/>
                <a:gd name="T23" fmla="*/ 226 h 1635"/>
                <a:gd name="T24" fmla="*/ 586 w 1238"/>
                <a:gd name="T25" fmla="*/ 277 h 1635"/>
                <a:gd name="T26" fmla="*/ 438 w 1238"/>
                <a:gd name="T27" fmla="*/ 377 h 1635"/>
                <a:gd name="T28" fmla="*/ 361 w 1238"/>
                <a:gd name="T29" fmla="*/ 518 h 1635"/>
                <a:gd name="T30" fmla="*/ 351 w 1238"/>
                <a:gd name="T31" fmla="*/ 686 h 1635"/>
                <a:gd name="T32" fmla="*/ 398 w 1238"/>
                <a:gd name="T33" fmla="*/ 870 h 1635"/>
                <a:gd name="T34" fmla="*/ 497 w 1238"/>
                <a:gd name="T35" fmla="*/ 1059 h 1635"/>
                <a:gd name="T36" fmla="*/ 644 w 1238"/>
                <a:gd name="T37" fmla="*/ 1240 h 1635"/>
                <a:gd name="T38" fmla="*/ 830 w 1238"/>
                <a:gd name="T39" fmla="*/ 1402 h 1635"/>
                <a:gd name="T40" fmla="*/ 1050 w 1238"/>
                <a:gd name="T41" fmla="*/ 1534 h 1635"/>
                <a:gd name="T42" fmla="*/ 1219 w 1238"/>
                <a:gd name="T43" fmla="*/ 1601 h 1635"/>
                <a:gd name="T44" fmla="*/ 1233 w 1238"/>
                <a:gd name="T45" fmla="*/ 1609 h 1635"/>
                <a:gd name="T46" fmla="*/ 1238 w 1238"/>
                <a:gd name="T47" fmla="*/ 1619 h 1635"/>
                <a:gd name="T48" fmla="*/ 1236 w 1238"/>
                <a:gd name="T49" fmla="*/ 1628 h 1635"/>
                <a:gd name="T50" fmla="*/ 1225 w 1238"/>
                <a:gd name="T51" fmla="*/ 1634 h 1635"/>
                <a:gd name="T52" fmla="*/ 1204 w 1238"/>
                <a:gd name="T53" fmla="*/ 1635 h 1635"/>
                <a:gd name="T54" fmla="*/ 1040 w 1238"/>
                <a:gd name="T55" fmla="*/ 1594 h 1635"/>
                <a:gd name="T56" fmla="*/ 888 w 1238"/>
                <a:gd name="T57" fmla="*/ 1542 h 1635"/>
                <a:gd name="T58" fmla="*/ 745 w 1238"/>
                <a:gd name="T59" fmla="*/ 1481 h 1635"/>
                <a:gd name="T60" fmla="*/ 605 w 1238"/>
                <a:gd name="T61" fmla="*/ 1410 h 1635"/>
                <a:gd name="T62" fmla="*/ 465 w 1238"/>
                <a:gd name="T63" fmla="*/ 1326 h 1635"/>
                <a:gd name="T64" fmla="*/ 346 w 1238"/>
                <a:gd name="T65" fmla="*/ 1244 h 1635"/>
                <a:gd name="T66" fmla="*/ 251 w 1238"/>
                <a:gd name="T67" fmla="*/ 1156 h 1635"/>
                <a:gd name="T68" fmla="*/ 170 w 1238"/>
                <a:gd name="T69" fmla="*/ 1060 h 1635"/>
                <a:gd name="T70" fmla="*/ 103 w 1238"/>
                <a:gd name="T71" fmla="*/ 956 h 1635"/>
                <a:gd name="T72" fmla="*/ 51 w 1238"/>
                <a:gd name="T73" fmla="*/ 847 h 1635"/>
                <a:gd name="T74" fmla="*/ 17 w 1238"/>
                <a:gd name="T75" fmla="*/ 736 h 1635"/>
                <a:gd name="T76" fmla="*/ 1 w 1238"/>
                <a:gd name="T77" fmla="*/ 623 h 1635"/>
                <a:gd name="T78" fmla="*/ 4 w 1238"/>
                <a:gd name="T79" fmla="*/ 512 h 1635"/>
                <a:gd name="T80" fmla="*/ 28 w 1238"/>
                <a:gd name="T81" fmla="*/ 404 h 1635"/>
                <a:gd name="T82" fmla="*/ 74 w 1238"/>
                <a:gd name="T83" fmla="*/ 302 h 1635"/>
                <a:gd name="T84" fmla="*/ 143 w 1238"/>
                <a:gd name="T85" fmla="*/ 207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8" h="1635">
                  <a:moveTo>
                    <a:pt x="143" y="207"/>
                  </a:moveTo>
                  <a:lnTo>
                    <a:pt x="172" y="177"/>
                  </a:lnTo>
                  <a:lnTo>
                    <a:pt x="203" y="149"/>
                  </a:lnTo>
                  <a:lnTo>
                    <a:pt x="233" y="126"/>
                  </a:lnTo>
                  <a:lnTo>
                    <a:pt x="264" y="103"/>
                  </a:lnTo>
                  <a:lnTo>
                    <a:pt x="297" y="82"/>
                  </a:lnTo>
                  <a:lnTo>
                    <a:pt x="328" y="65"/>
                  </a:lnTo>
                  <a:lnTo>
                    <a:pt x="361" y="50"/>
                  </a:lnTo>
                  <a:lnTo>
                    <a:pt x="394" y="37"/>
                  </a:lnTo>
                  <a:lnTo>
                    <a:pt x="427" y="25"/>
                  </a:lnTo>
                  <a:lnTo>
                    <a:pt x="461" y="16"/>
                  </a:lnTo>
                  <a:lnTo>
                    <a:pt x="494" y="10"/>
                  </a:lnTo>
                  <a:lnTo>
                    <a:pt x="528" y="5"/>
                  </a:lnTo>
                  <a:lnTo>
                    <a:pt x="561" y="1"/>
                  </a:lnTo>
                  <a:lnTo>
                    <a:pt x="595" y="0"/>
                  </a:lnTo>
                  <a:lnTo>
                    <a:pt x="628" y="1"/>
                  </a:lnTo>
                  <a:lnTo>
                    <a:pt x="662" y="3"/>
                  </a:lnTo>
                  <a:lnTo>
                    <a:pt x="695" y="8"/>
                  </a:lnTo>
                  <a:lnTo>
                    <a:pt x="728" y="13"/>
                  </a:lnTo>
                  <a:lnTo>
                    <a:pt x="760" y="21"/>
                  </a:lnTo>
                  <a:lnTo>
                    <a:pt x="792" y="29"/>
                  </a:lnTo>
                  <a:lnTo>
                    <a:pt x="824" y="40"/>
                  </a:lnTo>
                  <a:lnTo>
                    <a:pt x="855" y="52"/>
                  </a:lnTo>
                  <a:lnTo>
                    <a:pt x="885" y="65"/>
                  </a:lnTo>
                  <a:lnTo>
                    <a:pt x="914" y="80"/>
                  </a:lnTo>
                  <a:lnTo>
                    <a:pt x="944" y="96"/>
                  </a:lnTo>
                  <a:lnTo>
                    <a:pt x="972" y="113"/>
                  </a:lnTo>
                  <a:lnTo>
                    <a:pt x="999" y="131"/>
                  </a:lnTo>
                  <a:lnTo>
                    <a:pt x="1026" y="150"/>
                  </a:lnTo>
                  <a:lnTo>
                    <a:pt x="1050" y="172"/>
                  </a:lnTo>
                  <a:lnTo>
                    <a:pt x="1075" y="194"/>
                  </a:lnTo>
                  <a:lnTo>
                    <a:pt x="1098" y="215"/>
                  </a:lnTo>
                  <a:lnTo>
                    <a:pt x="1121" y="239"/>
                  </a:lnTo>
                  <a:lnTo>
                    <a:pt x="1007" y="227"/>
                  </a:lnTo>
                  <a:lnTo>
                    <a:pt x="905" y="223"/>
                  </a:lnTo>
                  <a:lnTo>
                    <a:pt x="812" y="226"/>
                  </a:lnTo>
                  <a:lnTo>
                    <a:pt x="728" y="237"/>
                  </a:lnTo>
                  <a:lnTo>
                    <a:pt x="652" y="253"/>
                  </a:lnTo>
                  <a:lnTo>
                    <a:pt x="586" y="277"/>
                  </a:lnTo>
                  <a:lnTo>
                    <a:pt x="529" y="305"/>
                  </a:lnTo>
                  <a:lnTo>
                    <a:pt x="479" y="338"/>
                  </a:lnTo>
                  <a:lnTo>
                    <a:pt x="438" y="377"/>
                  </a:lnTo>
                  <a:lnTo>
                    <a:pt x="406" y="420"/>
                  </a:lnTo>
                  <a:lnTo>
                    <a:pt x="380" y="467"/>
                  </a:lnTo>
                  <a:lnTo>
                    <a:pt x="361" y="518"/>
                  </a:lnTo>
                  <a:lnTo>
                    <a:pt x="352" y="572"/>
                  </a:lnTo>
                  <a:lnTo>
                    <a:pt x="347" y="628"/>
                  </a:lnTo>
                  <a:lnTo>
                    <a:pt x="351" y="686"/>
                  </a:lnTo>
                  <a:lnTo>
                    <a:pt x="360" y="747"/>
                  </a:lnTo>
                  <a:lnTo>
                    <a:pt x="375" y="808"/>
                  </a:lnTo>
                  <a:lnTo>
                    <a:pt x="398" y="870"/>
                  </a:lnTo>
                  <a:lnTo>
                    <a:pt x="425" y="933"/>
                  </a:lnTo>
                  <a:lnTo>
                    <a:pt x="459" y="996"/>
                  </a:lnTo>
                  <a:lnTo>
                    <a:pt x="497" y="1059"/>
                  </a:lnTo>
                  <a:lnTo>
                    <a:pt x="542" y="1120"/>
                  </a:lnTo>
                  <a:lnTo>
                    <a:pt x="590" y="1181"/>
                  </a:lnTo>
                  <a:lnTo>
                    <a:pt x="644" y="1240"/>
                  </a:lnTo>
                  <a:lnTo>
                    <a:pt x="702" y="1296"/>
                  </a:lnTo>
                  <a:lnTo>
                    <a:pt x="764" y="1350"/>
                  </a:lnTo>
                  <a:lnTo>
                    <a:pt x="830" y="1402"/>
                  </a:lnTo>
                  <a:lnTo>
                    <a:pt x="900" y="1450"/>
                  </a:lnTo>
                  <a:lnTo>
                    <a:pt x="974" y="1494"/>
                  </a:lnTo>
                  <a:lnTo>
                    <a:pt x="1050" y="1534"/>
                  </a:lnTo>
                  <a:lnTo>
                    <a:pt x="1130" y="1568"/>
                  </a:lnTo>
                  <a:lnTo>
                    <a:pt x="1214" y="1599"/>
                  </a:lnTo>
                  <a:lnTo>
                    <a:pt x="1219" y="1601"/>
                  </a:lnTo>
                  <a:lnTo>
                    <a:pt x="1224" y="1604"/>
                  </a:lnTo>
                  <a:lnTo>
                    <a:pt x="1229" y="1606"/>
                  </a:lnTo>
                  <a:lnTo>
                    <a:pt x="1233" y="1609"/>
                  </a:lnTo>
                  <a:lnTo>
                    <a:pt x="1235" y="1613"/>
                  </a:lnTo>
                  <a:lnTo>
                    <a:pt x="1237" y="1616"/>
                  </a:lnTo>
                  <a:lnTo>
                    <a:pt x="1238" y="1619"/>
                  </a:lnTo>
                  <a:lnTo>
                    <a:pt x="1238" y="1622"/>
                  </a:lnTo>
                  <a:lnTo>
                    <a:pt x="1238" y="1626"/>
                  </a:lnTo>
                  <a:lnTo>
                    <a:pt x="1236" y="1628"/>
                  </a:lnTo>
                  <a:lnTo>
                    <a:pt x="1234" y="1630"/>
                  </a:lnTo>
                  <a:lnTo>
                    <a:pt x="1230" y="1632"/>
                  </a:lnTo>
                  <a:lnTo>
                    <a:pt x="1225" y="1634"/>
                  </a:lnTo>
                  <a:lnTo>
                    <a:pt x="1219" y="1635"/>
                  </a:lnTo>
                  <a:lnTo>
                    <a:pt x="1212" y="1635"/>
                  </a:lnTo>
                  <a:lnTo>
                    <a:pt x="1204" y="1635"/>
                  </a:lnTo>
                  <a:lnTo>
                    <a:pt x="1148" y="1622"/>
                  </a:lnTo>
                  <a:lnTo>
                    <a:pt x="1093" y="1608"/>
                  </a:lnTo>
                  <a:lnTo>
                    <a:pt x="1040" y="1594"/>
                  </a:lnTo>
                  <a:lnTo>
                    <a:pt x="988" y="1578"/>
                  </a:lnTo>
                  <a:lnTo>
                    <a:pt x="937" y="1561"/>
                  </a:lnTo>
                  <a:lnTo>
                    <a:pt x="888" y="1542"/>
                  </a:lnTo>
                  <a:lnTo>
                    <a:pt x="840" y="1523"/>
                  </a:lnTo>
                  <a:lnTo>
                    <a:pt x="792" y="1503"/>
                  </a:lnTo>
                  <a:lnTo>
                    <a:pt x="745" y="1481"/>
                  </a:lnTo>
                  <a:lnTo>
                    <a:pt x="698" y="1458"/>
                  </a:lnTo>
                  <a:lnTo>
                    <a:pt x="652" y="1434"/>
                  </a:lnTo>
                  <a:lnTo>
                    <a:pt x="605" y="1410"/>
                  </a:lnTo>
                  <a:lnTo>
                    <a:pt x="559" y="1383"/>
                  </a:lnTo>
                  <a:lnTo>
                    <a:pt x="512" y="1356"/>
                  </a:lnTo>
                  <a:lnTo>
                    <a:pt x="465" y="1326"/>
                  </a:lnTo>
                  <a:lnTo>
                    <a:pt x="416" y="1296"/>
                  </a:lnTo>
                  <a:lnTo>
                    <a:pt x="381" y="1270"/>
                  </a:lnTo>
                  <a:lnTo>
                    <a:pt x="346" y="1244"/>
                  </a:lnTo>
                  <a:lnTo>
                    <a:pt x="314" y="1215"/>
                  </a:lnTo>
                  <a:lnTo>
                    <a:pt x="281" y="1186"/>
                  </a:lnTo>
                  <a:lnTo>
                    <a:pt x="251" y="1156"/>
                  </a:lnTo>
                  <a:lnTo>
                    <a:pt x="223" y="1125"/>
                  </a:lnTo>
                  <a:lnTo>
                    <a:pt x="196" y="1092"/>
                  </a:lnTo>
                  <a:lnTo>
                    <a:pt x="170" y="1060"/>
                  </a:lnTo>
                  <a:lnTo>
                    <a:pt x="146" y="1025"/>
                  </a:lnTo>
                  <a:lnTo>
                    <a:pt x="124" y="991"/>
                  </a:lnTo>
                  <a:lnTo>
                    <a:pt x="103" y="956"/>
                  </a:lnTo>
                  <a:lnTo>
                    <a:pt x="84" y="920"/>
                  </a:lnTo>
                  <a:lnTo>
                    <a:pt x="67" y="884"/>
                  </a:lnTo>
                  <a:lnTo>
                    <a:pt x="51" y="847"/>
                  </a:lnTo>
                  <a:lnTo>
                    <a:pt x="37" y="810"/>
                  </a:lnTo>
                  <a:lnTo>
                    <a:pt x="27" y="772"/>
                  </a:lnTo>
                  <a:lnTo>
                    <a:pt x="17" y="736"/>
                  </a:lnTo>
                  <a:lnTo>
                    <a:pt x="9" y="698"/>
                  </a:lnTo>
                  <a:lnTo>
                    <a:pt x="4" y="660"/>
                  </a:lnTo>
                  <a:lnTo>
                    <a:pt x="1" y="623"/>
                  </a:lnTo>
                  <a:lnTo>
                    <a:pt x="0" y="586"/>
                  </a:lnTo>
                  <a:lnTo>
                    <a:pt x="1" y="549"/>
                  </a:lnTo>
                  <a:lnTo>
                    <a:pt x="4" y="512"/>
                  </a:lnTo>
                  <a:lnTo>
                    <a:pt x="9" y="475"/>
                  </a:lnTo>
                  <a:lnTo>
                    <a:pt x="18" y="440"/>
                  </a:lnTo>
                  <a:lnTo>
                    <a:pt x="28" y="404"/>
                  </a:lnTo>
                  <a:lnTo>
                    <a:pt x="41" y="370"/>
                  </a:lnTo>
                  <a:lnTo>
                    <a:pt x="56" y="335"/>
                  </a:lnTo>
                  <a:lnTo>
                    <a:pt x="74" y="302"/>
                  </a:lnTo>
                  <a:lnTo>
                    <a:pt x="95" y="269"/>
                  </a:lnTo>
                  <a:lnTo>
                    <a:pt x="117" y="238"/>
                  </a:lnTo>
                  <a:lnTo>
                    <a:pt x="143" y="20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3023"/>
            <p:cNvSpPr>
              <a:spLocks/>
            </p:cNvSpPr>
            <p:nvPr/>
          </p:nvSpPr>
          <p:spPr bwMode="auto">
            <a:xfrm>
              <a:off x="6409117" y="5583438"/>
              <a:ext cx="527760" cy="489355"/>
            </a:xfrm>
            <a:custGeom>
              <a:avLst/>
              <a:gdLst>
                <a:gd name="T0" fmla="*/ 212 w 1704"/>
                <a:gd name="T1" fmla="*/ 211 h 1580"/>
                <a:gd name="T2" fmla="*/ 367 w 1704"/>
                <a:gd name="T3" fmla="*/ 422 h 1580"/>
                <a:gd name="T4" fmla="*/ 513 w 1704"/>
                <a:gd name="T5" fmla="*/ 596 h 1580"/>
                <a:gd name="T6" fmla="*/ 584 w 1704"/>
                <a:gd name="T7" fmla="*/ 667 h 1580"/>
                <a:gd name="T8" fmla="*/ 651 w 1704"/>
                <a:gd name="T9" fmla="*/ 729 h 1580"/>
                <a:gd name="T10" fmla="*/ 715 w 1704"/>
                <a:gd name="T11" fmla="*/ 779 h 1580"/>
                <a:gd name="T12" fmla="*/ 778 w 1704"/>
                <a:gd name="T13" fmla="*/ 817 h 1580"/>
                <a:gd name="T14" fmla="*/ 837 w 1704"/>
                <a:gd name="T15" fmla="*/ 844 h 1580"/>
                <a:gd name="T16" fmla="*/ 897 w 1704"/>
                <a:gd name="T17" fmla="*/ 857 h 1580"/>
                <a:gd name="T18" fmla="*/ 941 w 1704"/>
                <a:gd name="T19" fmla="*/ 855 h 1580"/>
                <a:gd name="T20" fmla="*/ 968 w 1704"/>
                <a:gd name="T21" fmla="*/ 839 h 1580"/>
                <a:gd name="T22" fmla="*/ 977 w 1704"/>
                <a:gd name="T23" fmla="*/ 810 h 1580"/>
                <a:gd name="T24" fmla="*/ 968 w 1704"/>
                <a:gd name="T25" fmla="*/ 772 h 1580"/>
                <a:gd name="T26" fmla="*/ 943 w 1704"/>
                <a:gd name="T27" fmla="*/ 725 h 1580"/>
                <a:gd name="T28" fmla="*/ 901 w 1704"/>
                <a:gd name="T29" fmla="*/ 674 h 1580"/>
                <a:gd name="T30" fmla="*/ 844 w 1704"/>
                <a:gd name="T31" fmla="*/ 617 h 1580"/>
                <a:gd name="T32" fmla="*/ 772 w 1704"/>
                <a:gd name="T33" fmla="*/ 561 h 1580"/>
                <a:gd name="T34" fmla="*/ 684 w 1704"/>
                <a:gd name="T35" fmla="*/ 505 h 1580"/>
                <a:gd name="T36" fmla="*/ 583 w 1704"/>
                <a:gd name="T37" fmla="*/ 452 h 1580"/>
                <a:gd name="T38" fmla="*/ 573 w 1704"/>
                <a:gd name="T39" fmla="*/ 444 h 1580"/>
                <a:gd name="T40" fmla="*/ 568 w 1704"/>
                <a:gd name="T41" fmla="*/ 432 h 1580"/>
                <a:gd name="T42" fmla="*/ 571 w 1704"/>
                <a:gd name="T43" fmla="*/ 421 h 1580"/>
                <a:gd name="T44" fmla="*/ 580 w 1704"/>
                <a:gd name="T45" fmla="*/ 413 h 1580"/>
                <a:gd name="T46" fmla="*/ 602 w 1704"/>
                <a:gd name="T47" fmla="*/ 412 h 1580"/>
                <a:gd name="T48" fmla="*/ 722 w 1704"/>
                <a:gd name="T49" fmla="*/ 440 h 1580"/>
                <a:gd name="T50" fmla="*/ 878 w 1704"/>
                <a:gd name="T51" fmla="*/ 494 h 1580"/>
                <a:gd name="T52" fmla="*/ 1026 w 1704"/>
                <a:gd name="T53" fmla="*/ 567 h 1580"/>
                <a:gd name="T54" fmla="*/ 1162 w 1704"/>
                <a:gd name="T55" fmla="*/ 654 h 1580"/>
                <a:gd name="T56" fmla="*/ 1286 w 1704"/>
                <a:gd name="T57" fmla="*/ 756 h 1580"/>
                <a:gd name="T58" fmla="*/ 1396 w 1704"/>
                <a:gd name="T59" fmla="*/ 869 h 1580"/>
                <a:gd name="T60" fmla="*/ 1492 w 1704"/>
                <a:gd name="T61" fmla="*/ 994 h 1580"/>
                <a:gd name="T62" fmla="*/ 1571 w 1704"/>
                <a:gd name="T63" fmla="*/ 1130 h 1580"/>
                <a:gd name="T64" fmla="*/ 1634 w 1704"/>
                <a:gd name="T65" fmla="*/ 1274 h 1580"/>
                <a:gd name="T66" fmla="*/ 1679 w 1704"/>
                <a:gd name="T67" fmla="*/ 1424 h 1580"/>
                <a:gd name="T68" fmla="*/ 1704 w 1704"/>
                <a:gd name="T69" fmla="*/ 1580 h 1580"/>
                <a:gd name="T70" fmla="*/ 1250 w 1704"/>
                <a:gd name="T71" fmla="*/ 1492 h 1580"/>
                <a:gd name="T72" fmla="*/ 1125 w 1704"/>
                <a:gd name="T73" fmla="*/ 1394 h 1580"/>
                <a:gd name="T74" fmla="*/ 1000 w 1704"/>
                <a:gd name="T75" fmla="*/ 1325 h 1580"/>
                <a:gd name="T76" fmla="*/ 794 w 1704"/>
                <a:gd name="T77" fmla="*/ 1232 h 1580"/>
                <a:gd name="T78" fmla="*/ 671 w 1704"/>
                <a:gd name="T79" fmla="*/ 1168 h 1580"/>
                <a:gd name="T80" fmla="*/ 547 w 1704"/>
                <a:gd name="T81" fmla="*/ 1079 h 1580"/>
                <a:gd name="T82" fmla="*/ 423 w 1704"/>
                <a:gd name="T83" fmla="*/ 951 h 1580"/>
                <a:gd name="T84" fmla="*/ 297 w 1704"/>
                <a:gd name="T85" fmla="*/ 771 h 1580"/>
                <a:gd name="T86" fmla="*/ 172 w 1704"/>
                <a:gd name="T87" fmla="*/ 522 h 1580"/>
                <a:gd name="T88" fmla="*/ 45 w 1704"/>
                <a:gd name="T89" fmla="*/ 193 h 1580"/>
                <a:gd name="T90" fmla="*/ 1 w 1704"/>
                <a:gd name="T91" fmla="*/ 34 h 1580"/>
                <a:gd name="T92" fmla="*/ 9 w 1704"/>
                <a:gd name="T93" fmla="*/ 10 h 1580"/>
                <a:gd name="T94" fmla="*/ 18 w 1704"/>
                <a:gd name="T95" fmla="*/ 3 h 1580"/>
                <a:gd name="T96" fmla="*/ 41 w 1704"/>
                <a:gd name="T97" fmla="*/ 1 h 1580"/>
                <a:gd name="T98" fmla="*/ 68 w 1704"/>
                <a:gd name="T99" fmla="*/ 15 h 1580"/>
                <a:gd name="T100" fmla="*/ 97 w 1704"/>
                <a:gd name="T101" fmla="*/ 42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4" h="1580">
                  <a:moveTo>
                    <a:pt x="105" y="54"/>
                  </a:moveTo>
                  <a:lnTo>
                    <a:pt x="159" y="135"/>
                  </a:lnTo>
                  <a:lnTo>
                    <a:pt x="212" y="211"/>
                  </a:lnTo>
                  <a:lnTo>
                    <a:pt x="265" y="286"/>
                  </a:lnTo>
                  <a:lnTo>
                    <a:pt x="317" y="356"/>
                  </a:lnTo>
                  <a:lnTo>
                    <a:pt x="367" y="422"/>
                  </a:lnTo>
                  <a:lnTo>
                    <a:pt x="416" y="484"/>
                  </a:lnTo>
                  <a:lnTo>
                    <a:pt x="466" y="542"/>
                  </a:lnTo>
                  <a:lnTo>
                    <a:pt x="513" y="596"/>
                  </a:lnTo>
                  <a:lnTo>
                    <a:pt x="537" y="621"/>
                  </a:lnTo>
                  <a:lnTo>
                    <a:pt x="560" y="644"/>
                  </a:lnTo>
                  <a:lnTo>
                    <a:pt x="584" y="667"/>
                  </a:lnTo>
                  <a:lnTo>
                    <a:pt x="606" y="690"/>
                  </a:lnTo>
                  <a:lnTo>
                    <a:pt x="628" y="709"/>
                  </a:lnTo>
                  <a:lnTo>
                    <a:pt x="651" y="729"/>
                  </a:lnTo>
                  <a:lnTo>
                    <a:pt x="672" y="747"/>
                  </a:lnTo>
                  <a:lnTo>
                    <a:pt x="694" y="763"/>
                  </a:lnTo>
                  <a:lnTo>
                    <a:pt x="715" y="779"/>
                  </a:lnTo>
                  <a:lnTo>
                    <a:pt x="736" y="793"/>
                  </a:lnTo>
                  <a:lnTo>
                    <a:pt x="757" y="806"/>
                  </a:lnTo>
                  <a:lnTo>
                    <a:pt x="778" y="817"/>
                  </a:lnTo>
                  <a:lnTo>
                    <a:pt x="797" y="828"/>
                  </a:lnTo>
                  <a:lnTo>
                    <a:pt x="818" y="837"/>
                  </a:lnTo>
                  <a:lnTo>
                    <a:pt x="837" y="844"/>
                  </a:lnTo>
                  <a:lnTo>
                    <a:pt x="856" y="850"/>
                  </a:lnTo>
                  <a:lnTo>
                    <a:pt x="877" y="854"/>
                  </a:lnTo>
                  <a:lnTo>
                    <a:pt x="897" y="857"/>
                  </a:lnTo>
                  <a:lnTo>
                    <a:pt x="913" y="858"/>
                  </a:lnTo>
                  <a:lnTo>
                    <a:pt x="928" y="857"/>
                  </a:lnTo>
                  <a:lnTo>
                    <a:pt x="941" y="855"/>
                  </a:lnTo>
                  <a:lnTo>
                    <a:pt x="952" y="851"/>
                  </a:lnTo>
                  <a:lnTo>
                    <a:pt x="961" y="845"/>
                  </a:lnTo>
                  <a:lnTo>
                    <a:pt x="968" y="839"/>
                  </a:lnTo>
                  <a:lnTo>
                    <a:pt x="972" y="830"/>
                  </a:lnTo>
                  <a:lnTo>
                    <a:pt x="976" y="820"/>
                  </a:lnTo>
                  <a:lnTo>
                    <a:pt x="977" y="810"/>
                  </a:lnTo>
                  <a:lnTo>
                    <a:pt x="976" y="798"/>
                  </a:lnTo>
                  <a:lnTo>
                    <a:pt x="972" y="785"/>
                  </a:lnTo>
                  <a:lnTo>
                    <a:pt x="968" y="772"/>
                  </a:lnTo>
                  <a:lnTo>
                    <a:pt x="962" y="757"/>
                  </a:lnTo>
                  <a:lnTo>
                    <a:pt x="953" y="742"/>
                  </a:lnTo>
                  <a:lnTo>
                    <a:pt x="943" y="725"/>
                  </a:lnTo>
                  <a:lnTo>
                    <a:pt x="931" y="708"/>
                  </a:lnTo>
                  <a:lnTo>
                    <a:pt x="917" y="691"/>
                  </a:lnTo>
                  <a:lnTo>
                    <a:pt x="901" y="674"/>
                  </a:lnTo>
                  <a:lnTo>
                    <a:pt x="884" y="655"/>
                  </a:lnTo>
                  <a:lnTo>
                    <a:pt x="865" y="637"/>
                  </a:lnTo>
                  <a:lnTo>
                    <a:pt x="844" y="617"/>
                  </a:lnTo>
                  <a:lnTo>
                    <a:pt x="821" y="599"/>
                  </a:lnTo>
                  <a:lnTo>
                    <a:pt x="797" y="580"/>
                  </a:lnTo>
                  <a:lnTo>
                    <a:pt x="772" y="561"/>
                  </a:lnTo>
                  <a:lnTo>
                    <a:pt x="743" y="542"/>
                  </a:lnTo>
                  <a:lnTo>
                    <a:pt x="714" y="523"/>
                  </a:lnTo>
                  <a:lnTo>
                    <a:pt x="684" y="505"/>
                  </a:lnTo>
                  <a:lnTo>
                    <a:pt x="652" y="487"/>
                  </a:lnTo>
                  <a:lnTo>
                    <a:pt x="617" y="469"/>
                  </a:lnTo>
                  <a:lnTo>
                    <a:pt x="583" y="452"/>
                  </a:lnTo>
                  <a:lnTo>
                    <a:pt x="579" y="449"/>
                  </a:lnTo>
                  <a:lnTo>
                    <a:pt x="576" y="447"/>
                  </a:lnTo>
                  <a:lnTo>
                    <a:pt x="573" y="444"/>
                  </a:lnTo>
                  <a:lnTo>
                    <a:pt x="571" y="439"/>
                  </a:lnTo>
                  <a:lnTo>
                    <a:pt x="570" y="436"/>
                  </a:lnTo>
                  <a:lnTo>
                    <a:pt x="568" y="432"/>
                  </a:lnTo>
                  <a:lnTo>
                    <a:pt x="568" y="428"/>
                  </a:lnTo>
                  <a:lnTo>
                    <a:pt x="568" y="424"/>
                  </a:lnTo>
                  <a:lnTo>
                    <a:pt x="571" y="421"/>
                  </a:lnTo>
                  <a:lnTo>
                    <a:pt x="573" y="418"/>
                  </a:lnTo>
                  <a:lnTo>
                    <a:pt x="576" y="415"/>
                  </a:lnTo>
                  <a:lnTo>
                    <a:pt x="580" y="413"/>
                  </a:lnTo>
                  <a:lnTo>
                    <a:pt x="587" y="412"/>
                  </a:lnTo>
                  <a:lnTo>
                    <a:pt x="593" y="412"/>
                  </a:lnTo>
                  <a:lnTo>
                    <a:pt x="602" y="412"/>
                  </a:lnTo>
                  <a:lnTo>
                    <a:pt x="612" y="413"/>
                  </a:lnTo>
                  <a:lnTo>
                    <a:pt x="667" y="426"/>
                  </a:lnTo>
                  <a:lnTo>
                    <a:pt x="722" y="440"/>
                  </a:lnTo>
                  <a:lnTo>
                    <a:pt x="775" y="457"/>
                  </a:lnTo>
                  <a:lnTo>
                    <a:pt x="828" y="475"/>
                  </a:lnTo>
                  <a:lnTo>
                    <a:pt x="878" y="494"/>
                  </a:lnTo>
                  <a:lnTo>
                    <a:pt x="929" y="517"/>
                  </a:lnTo>
                  <a:lnTo>
                    <a:pt x="978" y="541"/>
                  </a:lnTo>
                  <a:lnTo>
                    <a:pt x="1026" y="567"/>
                  </a:lnTo>
                  <a:lnTo>
                    <a:pt x="1073" y="594"/>
                  </a:lnTo>
                  <a:lnTo>
                    <a:pt x="1118" y="623"/>
                  </a:lnTo>
                  <a:lnTo>
                    <a:pt x="1162" y="654"/>
                  </a:lnTo>
                  <a:lnTo>
                    <a:pt x="1205" y="685"/>
                  </a:lnTo>
                  <a:lnTo>
                    <a:pt x="1246" y="720"/>
                  </a:lnTo>
                  <a:lnTo>
                    <a:pt x="1286" y="756"/>
                  </a:lnTo>
                  <a:lnTo>
                    <a:pt x="1324" y="792"/>
                  </a:lnTo>
                  <a:lnTo>
                    <a:pt x="1361" y="830"/>
                  </a:lnTo>
                  <a:lnTo>
                    <a:pt x="1396" y="869"/>
                  </a:lnTo>
                  <a:lnTo>
                    <a:pt x="1429" y="910"/>
                  </a:lnTo>
                  <a:lnTo>
                    <a:pt x="1462" y="952"/>
                  </a:lnTo>
                  <a:lnTo>
                    <a:pt x="1492" y="994"/>
                  </a:lnTo>
                  <a:lnTo>
                    <a:pt x="1520" y="1039"/>
                  </a:lnTo>
                  <a:lnTo>
                    <a:pt x="1547" y="1084"/>
                  </a:lnTo>
                  <a:lnTo>
                    <a:pt x="1571" y="1130"/>
                  </a:lnTo>
                  <a:lnTo>
                    <a:pt x="1594" y="1177"/>
                  </a:lnTo>
                  <a:lnTo>
                    <a:pt x="1615" y="1225"/>
                  </a:lnTo>
                  <a:lnTo>
                    <a:pt x="1634" y="1274"/>
                  </a:lnTo>
                  <a:lnTo>
                    <a:pt x="1651" y="1323"/>
                  </a:lnTo>
                  <a:lnTo>
                    <a:pt x="1666" y="1373"/>
                  </a:lnTo>
                  <a:lnTo>
                    <a:pt x="1679" y="1424"/>
                  </a:lnTo>
                  <a:lnTo>
                    <a:pt x="1690" y="1475"/>
                  </a:lnTo>
                  <a:lnTo>
                    <a:pt x="1697" y="1528"/>
                  </a:lnTo>
                  <a:lnTo>
                    <a:pt x="1704" y="1580"/>
                  </a:lnTo>
                  <a:lnTo>
                    <a:pt x="1334" y="1580"/>
                  </a:lnTo>
                  <a:lnTo>
                    <a:pt x="1292" y="1533"/>
                  </a:lnTo>
                  <a:lnTo>
                    <a:pt x="1250" y="1492"/>
                  </a:lnTo>
                  <a:lnTo>
                    <a:pt x="1209" y="1456"/>
                  </a:lnTo>
                  <a:lnTo>
                    <a:pt x="1167" y="1423"/>
                  </a:lnTo>
                  <a:lnTo>
                    <a:pt x="1125" y="1394"/>
                  </a:lnTo>
                  <a:lnTo>
                    <a:pt x="1084" y="1368"/>
                  </a:lnTo>
                  <a:lnTo>
                    <a:pt x="1043" y="1345"/>
                  </a:lnTo>
                  <a:lnTo>
                    <a:pt x="1000" y="1325"/>
                  </a:lnTo>
                  <a:lnTo>
                    <a:pt x="918" y="1287"/>
                  </a:lnTo>
                  <a:lnTo>
                    <a:pt x="835" y="1251"/>
                  </a:lnTo>
                  <a:lnTo>
                    <a:pt x="794" y="1232"/>
                  </a:lnTo>
                  <a:lnTo>
                    <a:pt x="753" y="1213"/>
                  </a:lnTo>
                  <a:lnTo>
                    <a:pt x="712" y="1191"/>
                  </a:lnTo>
                  <a:lnTo>
                    <a:pt x="671" y="1168"/>
                  </a:lnTo>
                  <a:lnTo>
                    <a:pt x="629" y="1141"/>
                  </a:lnTo>
                  <a:lnTo>
                    <a:pt x="588" y="1112"/>
                  </a:lnTo>
                  <a:lnTo>
                    <a:pt x="547" y="1079"/>
                  </a:lnTo>
                  <a:lnTo>
                    <a:pt x="506" y="1042"/>
                  </a:lnTo>
                  <a:lnTo>
                    <a:pt x="464" y="999"/>
                  </a:lnTo>
                  <a:lnTo>
                    <a:pt x="423" y="951"/>
                  </a:lnTo>
                  <a:lnTo>
                    <a:pt x="381" y="898"/>
                  </a:lnTo>
                  <a:lnTo>
                    <a:pt x="340" y="838"/>
                  </a:lnTo>
                  <a:lnTo>
                    <a:pt x="297" y="771"/>
                  </a:lnTo>
                  <a:lnTo>
                    <a:pt x="255" y="696"/>
                  </a:lnTo>
                  <a:lnTo>
                    <a:pt x="213" y="614"/>
                  </a:lnTo>
                  <a:lnTo>
                    <a:pt x="172" y="522"/>
                  </a:lnTo>
                  <a:lnTo>
                    <a:pt x="129" y="423"/>
                  </a:lnTo>
                  <a:lnTo>
                    <a:pt x="87" y="313"/>
                  </a:lnTo>
                  <a:lnTo>
                    <a:pt x="45" y="193"/>
                  </a:lnTo>
                  <a:lnTo>
                    <a:pt x="1" y="62"/>
                  </a:lnTo>
                  <a:lnTo>
                    <a:pt x="0" y="47"/>
                  </a:lnTo>
                  <a:lnTo>
                    <a:pt x="1" y="34"/>
                  </a:lnTo>
                  <a:lnTo>
                    <a:pt x="3" y="23"/>
                  </a:lnTo>
                  <a:lnTo>
                    <a:pt x="7" y="14"/>
                  </a:lnTo>
                  <a:lnTo>
                    <a:pt x="9" y="10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33" y="0"/>
                  </a:lnTo>
                  <a:lnTo>
                    <a:pt x="41" y="1"/>
                  </a:lnTo>
                  <a:lnTo>
                    <a:pt x="50" y="4"/>
                  </a:lnTo>
                  <a:lnTo>
                    <a:pt x="60" y="8"/>
                  </a:lnTo>
                  <a:lnTo>
                    <a:pt x="68" y="15"/>
                  </a:lnTo>
                  <a:lnTo>
                    <a:pt x="78" y="22"/>
                  </a:lnTo>
                  <a:lnTo>
                    <a:pt x="88" y="31"/>
                  </a:lnTo>
                  <a:lnTo>
                    <a:pt x="97" y="42"/>
                  </a:lnTo>
                  <a:lnTo>
                    <a:pt x="105" y="5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3024"/>
            <p:cNvSpPr>
              <a:spLocks/>
            </p:cNvSpPr>
            <p:nvPr/>
          </p:nvSpPr>
          <p:spPr bwMode="auto">
            <a:xfrm>
              <a:off x="6948027" y="5583438"/>
              <a:ext cx="527760" cy="489355"/>
            </a:xfrm>
            <a:custGeom>
              <a:avLst/>
              <a:gdLst>
                <a:gd name="T0" fmla="*/ 1492 w 1704"/>
                <a:gd name="T1" fmla="*/ 211 h 1580"/>
                <a:gd name="T2" fmla="*/ 1337 w 1704"/>
                <a:gd name="T3" fmla="*/ 422 h 1580"/>
                <a:gd name="T4" fmla="*/ 1191 w 1704"/>
                <a:gd name="T5" fmla="*/ 596 h 1580"/>
                <a:gd name="T6" fmla="*/ 1121 w 1704"/>
                <a:gd name="T7" fmla="*/ 667 h 1580"/>
                <a:gd name="T8" fmla="*/ 1053 w 1704"/>
                <a:gd name="T9" fmla="*/ 729 h 1580"/>
                <a:gd name="T10" fmla="*/ 989 w 1704"/>
                <a:gd name="T11" fmla="*/ 779 h 1580"/>
                <a:gd name="T12" fmla="*/ 927 w 1704"/>
                <a:gd name="T13" fmla="*/ 817 h 1580"/>
                <a:gd name="T14" fmla="*/ 868 w 1704"/>
                <a:gd name="T15" fmla="*/ 844 h 1580"/>
                <a:gd name="T16" fmla="*/ 808 w 1704"/>
                <a:gd name="T17" fmla="*/ 857 h 1580"/>
                <a:gd name="T18" fmla="*/ 763 w 1704"/>
                <a:gd name="T19" fmla="*/ 855 h 1580"/>
                <a:gd name="T20" fmla="*/ 737 w 1704"/>
                <a:gd name="T21" fmla="*/ 839 h 1580"/>
                <a:gd name="T22" fmla="*/ 727 w 1704"/>
                <a:gd name="T23" fmla="*/ 810 h 1580"/>
                <a:gd name="T24" fmla="*/ 736 w 1704"/>
                <a:gd name="T25" fmla="*/ 772 h 1580"/>
                <a:gd name="T26" fmla="*/ 761 w 1704"/>
                <a:gd name="T27" fmla="*/ 725 h 1580"/>
                <a:gd name="T28" fmla="*/ 803 w 1704"/>
                <a:gd name="T29" fmla="*/ 674 h 1580"/>
                <a:gd name="T30" fmla="*/ 860 w 1704"/>
                <a:gd name="T31" fmla="*/ 617 h 1580"/>
                <a:gd name="T32" fmla="*/ 932 w 1704"/>
                <a:gd name="T33" fmla="*/ 561 h 1580"/>
                <a:gd name="T34" fmla="*/ 1020 w 1704"/>
                <a:gd name="T35" fmla="*/ 505 h 1580"/>
                <a:gd name="T36" fmla="*/ 1123 w 1704"/>
                <a:gd name="T37" fmla="*/ 452 h 1580"/>
                <a:gd name="T38" fmla="*/ 1131 w 1704"/>
                <a:gd name="T39" fmla="*/ 444 h 1580"/>
                <a:gd name="T40" fmla="*/ 1136 w 1704"/>
                <a:gd name="T41" fmla="*/ 432 h 1580"/>
                <a:gd name="T42" fmla="*/ 1133 w 1704"/>
                <a:gd name="T43" fmla="*/ 421 h 1580"/>
                <a:gd name="T44" fmla="*/ 1124 w 1704"/>
                <a:gd name="T45" fmla="*/ 413 h 1580"/>
                <a:gd name="T46" fmla="*/ 1102 w 1704"/>
                <a:gd name="T47" fmla="*/ 412 h 1580"/>
                <a:gd name="T48" fmla="*/ 982 w 1704"/>
                <a:gd name="T49" fmla="*/ 440 h 1580"/>
                <a:gd name="T50" fmla="*/ 826 w 1704"/>
                <a:gd name="T51" fmla="*/ 494 h 1580"/>
                <a:gd name="T52" fmla="*/ 678 w 1704"/>
                <a:gd name="T53" fmla="*/ 567 h 1580"/>
                <a:gd name="T54" fmla="*/ 542 w 1704"/>
                <a:gd name="T55" fmla="*/ 654 h 1580"/>
                <a:gd name="T56" fmla="*/ 418 w 1704"/>
                <a:gd name="T57" fmla="*/ 756 h 1580"/>
                <a:gd name="T58" fmla="*/ 308 w 1704"/>
                <a:gd name="T59" fmla="*/ 869 h 1580"/>
                <a:gd name="T60" fmla="*/ 213 w 1704"/>
                <a:gd name="T61" fmla="*/ 994 h 1580"/>
                <a:gd name="T62" fmla="*/ 133 w 1704"/>
                <a:gd name="T63" fmla="*/ 1130 h 1580"/>
                <a:gd name="T64" fmla="*/ 71 w 1704"/>
                <a:gd name="T65" fmla="*/ 1274 h 1580"/>
                <a:gd name="T66" fmla="*/ 25 w 1704"/>
                <a:gd name="T67" fmla="*/ 1424 h 1580"/>
                <a:gd name="T68" fmla="*/ 0 w 1704"/>
                <a:gd name="T69" fmla="*/ 1580 h 1580"/>
                <a:gd name="T70" fmla="*/ 454 w 1704"/>
                <a:gd name="T71" fmla="*/ 1492 h 1580"/>
                <a:gd name="T72" fmla="*/ 579 w 1704"/>
                <a:gd name="T73" fmla="*/ 1394 h 1580"/>
                <a:gd name="T74" fmla="*/ 704 w 1704"/>
                <a:gd name="T75" fmla="*/ 1325 h 1580"/>
                <a:gd name="T76" fmla="*/ 910 w 1704"/>
                <a:gd name="T77" fmla="*/ 1232 h 1580"/>
                <a:gd name="T78" fmla="*/ 1034 w 1704"/>
                <a:gd name="T79" fmla="*/ 1168 h 1580"/>
                <a:gd name="T80" fmla="*/ 1157 w 1704"/>
                <a:gd name="T81" fmla="*/ 1079 h 1580"/>
                <a:gd name="T82" fmla="*/ 1281 w 1704"/>
                <a:gd name="T83" fmla="*/ 951 h 1580"/>
                <a:gd name="T84" fmla="*/ 1407 w 1704"/>
                <a:gd name="T85" fmla="*/ 771 h 1580"/>
                <a:gd name="T86" fmla="*/ 1533 w 1704"/>
                <a:gd name="T87" fmla="*/ 522 h 1580"/>
                <a:gd name="T88" fmla="*/ 1659 w 1704"/>
                <a:gd name="T89" fmla="*/ 193 h 1580"/>
                <a:gd name="T90" fmla="*/ 1704 w 1704"/>
                <a:gd name="T91" fmla="*/ 34 h 1580"/>
                <a:gd name="T92" fmla="*/ 1695 w 1704"/>
                <a:gd name="T93" fmla="*/ 10 h 1580"/>
                <a:gd name="T94" fmla="*/ 1686 w 1704"/>
                <a:gd name="T95" fmla="*/ 3 h 1580"/>
                <a:gd name="T96" fmla="*/ 1664 w 1704"/>
                <a:gd name="T97" fmla="*/ 1 h 1580"/>
                <a:gd name="T98" fmla="*/ 1636 w 1704"/>
                <a:gd name="T99" fmla="*/ 15 h 1580"/>
                <a:gd name="T100" fmla="*/ 1607 w 1704"/>
                <a:gd name="T101" fmla="*/ 42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4" h="1580">
                  <a:moveTo>
                    <a:pt x="1599" y="54"/>
                  </a:moveTo>
                  <a:lnTo>
                    <a:pt x="1545" y="135"/>
                  </a:lnTo>
                  <a:lnTo>
                    <a:pt x="1492" y="211"/>
                  </a:lnTo>
                  <a:lnTo>
                    <a:pt x="1439" y="286"/>
                  </a:lnTo>
                  <a:lnTo>
                    <a:pt x="1388" y="356"/>
                  </a:lnTo>
                  <a:lnTo>
                    <a:pt x="1337" y="422"/>
                  </a:lnTo>
                  <a:lnTo>
                    <a:pt x="1288" y="484"/>
                  </a:lnTo>
                  <a:lnTo>
                    <a:pt x="1239" y="542"/>
                  </a:lnTo>
                  <a:lnTo>
                    <a:pt x="1191" y="596"/>
                  </a:lnTo>
                  <a:lnTo>
                    <a:pt x="1168" y="621"/>
                  </a:lnTo>
                  <a:lnTo>
                    <a:pt x="1144" y="644"/>
                  </a:lnTo>
                  <a:lnTo>
                    <a:pt x="1121" y="667"/>
                  </a:lnTo>
                  <a:lnTo>
                    <a:pt x="1099" y="690"/>
                  </a:lnTo>
                  <a:lnTo>
                    <a:pt x="1076" y="709"/>
                  </a:lnTo>
                  <a:lnTo>
                    <a:pt x="1053" y="729"/>
                  </a:lnTo>
                  <a:lnTo>
                    <a:pt x="1032" y="747"/>
                  </a:lnTo>
                  <a:lnTo>
                    <a:pt x="1010" y="763"/>
                  </a:lnTo>
                  <a:lnTo>
                    <a:pt x="989" y="779"/>
                  </a:lnTo>
                  <a:lnTo>
                    <a:pt x="968" y="793"/>
                  </a:lnTo>
                  <a:lnTo>
                    <a:pt x="948" y="806"/>
                  </a:lnTo>
                  <a:lnTo>
                    <a:pt x="927" y="817"/>
                  </a:lnTo>
                  <a:lnTo>
                    <a:pt x="907" y="828"/>
                  </a:lnTo>
                  <a:lnTo>
                    <a:pt x="887" y="837"/>
                  </a:lnTo>
                  <a:lnTo>
                    <a:pt x="868" y="844"/>
                  </a:lnTo>
                  <a:lnTo>
                    <a:pt x="848" y="850"/>
                  </a:lnTo>
                  <a:lnTo>
                    <a:pt x="827" y="854"/>
                  </a:lnTo>
                  <a:lnTo>
                    <a:pt x="808" y="857"/>
                  </a:lnTo>
                  <a:lnTo>
                    <a:pt x="791" y="858"/>
                  </a:lnTo>
                  <a:lnTo>
                    <a:pt x="776" y="857"/>
                  </a:lnTo>
                  <a:lnTo>
                    <a:pt x="763" y="855"/>
                  </a:lnTo>
                  <a:lnTo>
                    <a:pt x="752" y="851"/>
                  </a:lnTo>
                  <a:lnTo>
                    <a:pt x="743" y="845"/>
                  </a:lnTo>
                  <a:lnTo>
                    <a:pt x="737" y="839"/>
                  </a:lnTo>
                  <a:lnTo>
                    <a:pt x="732" y="830"/>
                  </a:lnTo>
                  <a:lnTo>
                    <a:pt x="728" y="820"/>
                  </a:lnTo>
                  <a:lnTo>
                    <a:pt x="727" y="810"/>
                  </a:lnTo>
                  <a:lnTo>
                    <a:pt x="728" y="798"/>
                  </a:lnTo>
                  <a:lnTo>
                    <a:pt x="732" y="785"/>
                  </a:lnTo>
                  <a:lnTo>
                    <a:pt x="736" y="772"/>
                  </a:lnTo>
                  <a:lnTo>
                    <a:pt x="742" y="757"/>
                  </a:lnTo>
                  <a:lnTo>
                    <a:pt x="751" y="742"/>
                  </a:lnTo>
                  <a:lnTo>
                    <a:pt x="761" y="725"/>
                  </a:lnTo>
                  <a:lnTo>
                    <a:pt x="774" y="708"/>
                  </a:lnTo>
                  <a:lnTo>
                    <a:pt x="787" y="691"/>
                  </a:lnTo>
                  <a:lnTo>
                    <a:pt x="803" y="674"/>
                  </a:lnTo>
                  <a:lnTo>
                    <a:pt x="820" y="655"/>
                  </a:lnTo>
                  <a:lnTo>
                    <a:pt x="840" y="637"/>
                  </a:lnTo>
                  <a:lnTo>
                    <a:pt x="860" y="617"/>
                  </a:lnTo>
                  <a:lnTo>
                    <a:pt x="883" y="599"/>
                  </a:lnTo>
                  <a:lnTo>
                    <a:pt x="907" y="580"/>
                  </a:lnTo>
                  <a:lnTo>
                    <a:pt x="932" y="561"/>
                  </a:lnTo>
                  <a:lnTo>
                    <a:pt x="961" y="542"/>
                  </a:lnTo>
                  <a:lnTo>
                    <a:pt x="990" y="523"/>
                  </a:lnTo>
                  <a:lnTo>
                    <a:pt x="1020" y="505"/>
                  </a:lnTo>
                  <a:lnTo>
                    <a:pt x="1052" y="487"/>
                  </a:lnTo>
                  <a:lnTo>
                    <a:pt x="1087" y="469"/>
                  </a:lnTo>
                  <a:lnTo>
                    <a:pt x="1123" y="452"/>
                  </a:lnTo>
                  <a:lnTo>
                    <a:pt x="1126" y="449"/>
                  </a:lnTo>
                  <a:lnTo>
                    <a:pt x="1128" y="447"/>
                  </a:lnTo>
                  <a:lnTo>
                    <a:pt x="1131" y="444"/>
                  </a:lnTo>
                  <a:lnTo>
                    <a:pt x="1133" y="439"/>
                  </a:lnTo>
                  <a:lnTo>
                    <a:pt x="1134" y="436"/>
                  </a:lnTo>
                  <a:lnTo>
                    <a:pt x="1136" y="432"/>
                  </a:lnTo>
                  <a:lnTo>
                    <a:pt x="1136" y="428"/>
                  </a:lnTo>
                  <a:lnTo>
                    <a:pt x="1136" y="424"/>
                  </a:lnTo>
                  <a:lnTo>
                    <a:pt x="1133" y="421"/>
                  </a:lnTo>
                  <a:lnTo>
                    <a:pt x="1131" y="418"/>
                  </a:lnTo>
                  <a:lnTo>
                    <a:pt x="1128" y="415"/>
                  </a:lnTo>
                  <a:lnTo>
                    <a:pt x="1124" y="413"/>
                  </a:lnTo>
                  <a:lnTo>
                    <a:pt x="1118" y="412"/>
                  </a:lnTo>
                  <a:lnTo>
                    <a:pt x="1111" y="412"/>
                  </a:lnTo>
                  <a:lnTo>
                    <a:pt x="1102" y="412"/>
                  </a:lnTo>
                  <a:lnTo>
                    <a:pt x="1092" y="413"/>
                  </a:lnTo>
                  <a:lnTo>
                    <a:pt x="1037" y="426"/>
                  </a:lnTo>
                  <a:lnTo>
                    <a:pt x="982" y="440"/>
                  </a:lnTo>
                  <a:lnTo>
                    <a:pt x="929" y="457"/>
                  </a:lnTo>
                  <a:lnTo>
                    <a:pt x="876" y="475"/>
                  </a:lnTo>
                  <a:lnTo>
                    <a:pt x="826" y="494"/>
                  </a:lnTo>
                  <a:lnTo>
                    <a:pt x="775" y="517"/>
                  </a:lnTo>
                  <a:lnTo>
                    <a:pt x="726" y="541"/>
                  </a:lnTo>
                  <a:lnTo>
                    <a:pt x="678" y="567"/>
                  </a:lnTo>
                  <a:lnTo>
                    <a:pt x="631" y="594"/>
                  </a:lnTo>
                  <a:lnTo>
                    <a:pt x="586" y="623"/>
                  </a:lnTo>
                  <a:lnTo>
                    <a:pt x="542" y="654"/>
                  </a:lnTo>
                  <a:lnTo>
                    <a:pt x="499" y="685"/>
                  </a:lnTo>
                  <a:lnTo>
                    <a:pt x="458" y="720"/>
                  </a:lnTo>
                  <a:lnTo>
                    <a:pt x="418" y="756"/>
                  </a:lnTo>
                  <a:lnTo>
                    <a:pt x="381" y="792"/>
                  </a:lnTo>
                  <a:lnTo>
                    <a:pt x="343" y="830"/>
                  </a:lnTo>
                  <a:lnTo>
                    <a:pt x="308" y="869"/>
                  </a:lnTo>
                  <a:lnTo>
                    <a:pt x="275" y="910"/>
                  </a:lnTo>
                  <a:lnTo>
                    <a:pt x="242" y="952"/>
                  </a:lnTo>
                  <a:lnTo>
                    <a:pt x="213" y="994"/>
                  </a:lnTo>
                  <a:lnTo>
                    <a:pt x="184" y="1039"/>
                  </a:lnTo>
                  <a:lnTo>
                    <a:pt x="158" y="1084"/>
                  </a:lnTo>
                  <a:lnTo>
                    <a:pt x="133" y="1130"/>
                  </a:lnTo>
                  <a:lnTo>
                    <a:pt x="111" y="1177"/>
                  </a:lnTo>
                  <a:lnTo>
                    <a:pt x="89" y="1225"/>
                  </a:lnTo>
                  <a:lnTo>
                    <a:pt x="71" y="1274"/>
                  </a:lnTo>
                  <a:lnTo>
                    <a:pt x="53" y="1323"/>
                  </a:lnTo>
                  <a:lnTo>
                    <a:pt x="38" y="1373"/>
                  </a:lnTo>
                  <a:lnTo>
                    <a:pt x="25" y="1424"/>
                  </a:lnTo>
                  <a:lnTo>
                    <a:pt x="16" y="1475"/>
                  </a:lnTo>
                  <a:lnTo>
                    <a:pt x="7" y="1528"/>
                  </a:lnTo>
                  <a:lnTo>
                    <a:pt x="0" y="1580"/>
                  </a:lnTo>
                  <a:lnTo>
                    <a:pt x="370" y="1580"/>
                  </a:lnTo>
                  <a:lnTo>
                    <a:pt x="412" y="1533"/>
                  </a:lnTo>
                  <a:lnTo>
                    <a:pt x="454" y="1492"/>
                  </a:lnTo>
                  <a:lnTo>
                    <a:pt x="496" y="1456"/>
                  </a:lnTo>
                  <a:lnTo>
                    <a:pt x="537" y="1423"/>
                  </a:lnTo>
                  <a:lnTo>
                    <a:pt x="579" y="1394"/>
                  </a:lnTo>
                  <a:lnTo>
                    <a:pt x="620" y="1368"/>
                  </a:lnTo>
                  <a:lnTo>
                    <a:pt x="662" y="1345"/>
                  </a:lnTo>
                  <a:lnTo>
                    <a:pt x="704" y="1325"/>
                  </a:lnTo>
                  <a:lnTo>
                    <a:pt x="787" y="1287"/>
                  </a:lnTo>
                  <a:lnTo>
                    <a:pt x="869" y="1251"/>
                  </a:lnTo>
                  <a:lnTo>
                    <a:pt x="910" y="1232"/>
                  </a:lnTo>
                  <a:lnTo>
                    <a:pt x="951" y="1213"/>
                  </a:lnTo>
                  <a:lnTo>
                    <a:pt x="992" y="1191"/>
                  </a:lnTo>
                  <a:lnTo>
                    <a:pt x="1034" y="1168"/>
                  </a:lnTo>
                  <a:lnTo>
                    <a:pt x="1075" y="1141"/>
                  </a:lnTo>
                  <a:lnTo>
                    <a:pt x="1116" y="1112"/>
                  </a:lnTo>
                  <a:lnTo>
                    <a:pt x="1157" y="1079"/>
                  </a:lnTo>
                  <a:lnTo>
                    <a:pt x="1199" y="1042"/>
                  </a:lnTo>
                  <a:lnTo>
                    <a:pt x="1240" y="999"/>
                  </a:lnTo>
                  <a:lnTo>
                    <a:pt x="1281" y="951"/>
                  </a:lnTo>
                  <a:lnTo>
                    <a:pt x="1323" y="898"/>
                  </a:lnTo>
                  <a:lnTo>
                    <a:pt x="1366" y="838"/>
                  </a:lnTo>
                  <a:lnTo>
                    <a:pt x="1407" y="771"/>
                  </a:lnTo>
                  <a:lnTo>
                    <a:pt x="1449" y="696"/>
                  </a:lnTo>
                  <a:lnTo>
                    <a:pt x="1491" y="614"/>
                  </a:lnTo>
                  <a:lnTo>
                    <a:pt x="1533" y="522"/>
                  </a:lnTo>
                  <a:lnTo>
                    <a:pt x="1575" y="423"/>
                  </a:lnTo>
                  <a:lnTo>
                    <a:pt x="1617" y="313"/>
                  </a:lnTo>
                  <a:lnTo>
                    <a:pt x="1659" y="193"/>
                  </a:lnTo>
                  <a:lnTo>
                    <a:pt x="1703" y="62"/>
                  </a:lnTo>
                  <a:lnTo>
                    <a:pt x="1704" y="47"/>
                  </a:lnTo>
                  <a:lnTo>
                    <a:pt x="1704" y="34"/>
                  </a:lnTo>
                  <a:lnTo>
                    <a:pt x="1701" y="23"/>
                  </a:lnTo>
                  <a:lnTo>
                    <a:pt x="1697" y="14"/>
                  </a:lnTo>
                  <a:lnTo>
                    <a:pt x="1695" y="10"/>
                  </a:lnTo>
                  <a:lnTo>
                    <a:pt x="1693" y="7"/>
                  </a:lnTo>
                  <a:lnTo>
                    <a:pt x="1690" y="5"/>
                  </a:lnTo>
                  <a:lnTo>
                    <a:pt x="1686" y="3"/>
                  </a:lnTo>
                  <a:lnTo>
                    <a:pt x="1680" y="1"/>
                  </a:lnTo>
                  <a:lnTo>
                    <a:pt x="1671" y="0"/>
                  </a:lnTo>
                  <a:lnTo>
                    <a:pt x="1664" y="1"/>
                  </a:lnTo>
                  <a:lnTo>
                    <a:pt x="1654" y="4"/>
                  </a:lnTo>
                  <a:lnTo>
                    <a:pt x="1645" y="8"/>
                  </a:lnTo>
                  <a:lnTo>
                    <a:pt x="1636" y="15"/>
                  </a:lnTo>
                  <a:lnTo>
                    <a:pt x="1626" y="22"/>
                  </a:lnTo>
                  <a:lnTo>
                    <a:pt x="1616" y="31"/>
                  </a:lnTo>
                  <a:lnTo>
                    <a:pt x="1607" y="42"/>
                  </a:lnTo>
                  <a:lnTo>
                    <a:pt x="1599" y="5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0" name="组合 3379"/>
          <p:cNvGrpSpPr/>
          <p:nvPr/>
        </p:nvGrpSpPr>
        <p:grpSpPr>
          <a:xfrm>
            <a:off x="10159408" y="1796975"/>
            <a:ext cx="1160514" cy="1172760"/>
            <a:chOff x="9092515" y="5258853"/>
            <a:chExt cx="1003487" cy="994815"/>
          </a:xfrm>
        </p:grpSpPr>
        <p:sp>
          <p:nvSpPr>
            <p:cNvPr id="3314" name="Freeform 3025"/>
            <p:cNvSpPr>
              <a:spLocks/>
            </p:cNvSpPr>
            <p:nvPr/>
          </p:nvSpPr>
          <p:spPr bwMode="auto">
            <a:xfrm>
              <a:off x="9092515" y="5641665"/>
              <a:ext cx="405111" cy="595898"/>
            </a:xfrm>
            <a:custGeom>
              <a:avLst/>
              <a:gdLst>
                <a:gd name="T0" fmla="*/ 62 w 1307"/>
                <a:gd name="T1" fmla="*/ 351 h 1923"/>
                <a:gd name="T2" fmla="*/ 121 w 1307"/>
                <a:gd name="T3" fmla="*/ 269 h 1923"/>
                <a:gd name="T4" fmla="*/ 188 w 1307"/>
                <a:gd name="T5" fmla="*/ 196 h 1923"/>
                <a:gd name="T6" fmla="*/ 262 w 1307"/>
                <a:gd name="T7" fmla="*/ 136 h 1923"/>
                <a:gd name="T8" fmla="*/ 339 w 1307"/>
                <a:gd name="T9" fmla="*/ 85 h 1923"/>
                <a:gd name="T10" fmla="*/ 421 w 1307"/>
                <a:gd name="T11" fmla="*/ 47 h 1923"/>
                <a:gd name="T12" fmla="*/ 506 w 1307"/>
                <a:gd name="T13" fmla="*/ 19 h 1923"/>
                <a:gd name="T14" fmla="*/ 593 w 1307"/>
                <a:gd name="T15" fmla="*/ 4 h 1923"/>
                <a:gd name="T16" fmla="*/ 681 w 1307"/>
                <a:gd name="T17" fmla="*/ 0 h 1923"/>
                <a:gd name="T18" fmla="*/ 768 w 1307"/>
                <a:gd name="T19" fmla="*/ 7 h 1923"/>
                <a:gd name="T20" fmla="*/ 856 w 1307"/>
                <a:gd name="T21" fmla="*/ 27 h 1923"/>
                <a:gd name="T22" fmla="*/ 940 w 1307"/>
                <a:gd name="T23" fmla="*/ 58 h 1923"/>
                <a:gd name="T24" fmla="*/ 1022 w 1307"/>
                <a:gd name="T25" fmla="*/ 101 h 1923"/>
                <a:gd name="T26" fmla="*/ 1100 w 1307"/>
                <a:gd name="T27" fmla="*/ 157 h 1923"/>
                <a:gd name="T28" fmla="*/ 1172 w 1307"/>
                <a:gd name="T29" fmla="*/ 227 h 1923"/>
                <a:gd name="T30" fmla="*/ 1238 w 1307"/>
                <a:gd name="T31" fmla="*/ 308 h 1923"/>
                <a:gd name="T32" fmla="*/ 1233 w 1307"/>
                <a:gd name="T33" fmla="*/ 348 h 1923"/>
                <a:gd name="T34" fmla="*/ 1161 w 1307"/>
                <a:gd name="T35" fmla="*/ 338 h 1923"/>
                <a:gd name="T36" fmla="*/ 1092 w 1307"/>
                <a:gd name="T37" fmla="*/ 335 h 1923"/>
                <a:gd name="T38" fmla="*/ 1026 w 1307"/>
                <a:gd name="T39" fmla="*/ 336 h 1923"/>
                <a:gd name="T40" fmla="*/ 964 w 1307"/>
                <a:gd name="T41" fmla="*/ 342 h 1923"/>
                <a:gd name="T42" fmla="*/ 905 w 1307"/>
                <a:gd name="T43" fmla="*/ 354 h 1923"/>
                <a:gd name="T44" fmla="*/ 852 w 1307"/>
                <a:gd name="T45" fmla="*/ 371 h 1923"/>
                <a:gd name="T46" fmla="*/ 804 w 1307"/>
                <a:gd name="T47" fmla="*/ 395 h 1923"/>
                <a:gd name="T48" fmla="*/ 762 w 1307"/>
                <a:gd name="T49" fmla="*/ 424 h 1923"/>
                <a:gd name="T50" fmla="*/ 727 w 1307"/>
                <a:gd name="T51" fmla="*/ 459 h 1923"/>
                <a:gd name="T52" fmla="*/ 698 w 1307"/>
                <a:gd name="T53" fmla="*/ 500 h 1923"/>
                <a:gd name="T54" fmla="*/ 677 w 1307"/>
                <a:gd name="T55" fmla="*/ 546 h 1923"/>
                <a:gd name="T56" fmla="*/ 666 w 1307"/>
                <a:gd name="T57" fmla="*/ 599 h 1923"/>
                <a:gd name="T58" fmla="*/ 662 w 1307"/>
                <a:gd name="T59" fmla="*/ 660 h 1923"/>
                <a:gd name="T60" fmla="*/ 669 w 1307"/>
                <a:gd name="T61" fmla="*/ 726 h 1923"/>
                <a:gd name="T62" fmla="*/ 685 w 1307"/>
                <a:gd name="T63" fmla="*/ 798 h 1923"/>
                <a:gd name="T64" fmla="*/ 709 w 1307"/>
                <a:gd name="T65" fmla="*/ 871 h 1923"/>
                <a:gd name="T66" fmla="*/ 736 w 1307"/>
                <a:gd name="T67" fmla="*/ 939 h 1923"/>
                <a:gd name="T68" fmla="*/ 781 w 1307"/>
                <a:gd name="T69" fmla="*/ 1041 h 1923"/>
                <a:gd name="T70" fmla="*/ 848 w 1307"/>
                <a:gd name="T71" fmla="*/ 1177 h 1923"/>
                <a:gd name="T72" fmla="*/ 924 w 1307"/>
                <a:gd name="T73" fmla="*/ 1312 h 1923"/>
                <a:gd name="T74" fmla="*/ 1004 w 1307"/>
                <a:gd name="T75" fmla="*/ 1448 h 1923"/>
                <a:gd name="T76" fmla="*/ 1089 w 1307"/>
                <a:gd name="T77" fmla="*/ 1584 h 1923"/>
                <a:gd name="T78" fmla="*/ 1175 w 1307"/>
                <a:gd name="T79" fmla="*/ 1720 h 1923"/>
                <a:gd name="T80" fmla="*/ 1264 w 1307"/>
                <a:gd name="T81" fmla="*/ 1855 h 1923"/>
                <a:gd name="T82" fmla="*/ 1170 w 1307"/>
                <a:gd name="T83" fmla="*/ 1845 h 1923"/>
                <a:gd name="T84" fmla="*/ 967 w 1307"/>
                <a:gd name="T85" fmla="*/ 1728 h 1923"/>
                <a:gd name="T86" fmla="*/ 834 w 1307"/>
                <a:gd name="T87" fmla="*/ 1648 h 1923"/>
                <a:gd name="T88" fmla="*/ 708 w 1307"/>
                <a:gd name="T89" fmla="*/ 1566 h 1923"/>
                <a:gd name="T90" fmla="*/ 587 w 1307"/>
                <a:gd name="T91" fmla="*/ 1482 h 1923"/>
                <a:gd name="T92" fmla="*/ 472 w 1307"/>
                <a:gd name="T93" fmla="*/ 1394 h 1923"/>
                <a:gd name="T94" fmla="*/ 367 w 1307"/>
                <a:gd name="T95" fmla="*/ 1305 h 1923"/>
                <a:gd name="T96" fmla="*/ 274 w 1307"/>
                <a:gd name="T97" fmla="*/ 1213 h 1923"/>
                <a:gd name="T98" fmla="*/ 190 w 1307"/>
                <a:gd name="T99" fmla="*/ 1118 h 1923"/>
                <a:gd name="T100" fmla="*/ 121 w 1307"/>
                <a:gd name="T101" fmla="*/ 1018 h 1923"/>
                <a:gd name="T102" fmla="*/ 66 w 1307"/>
                <a:gd name="T103" fmla="*/ 915 h 1923"/>
                <a:gd name="T104" fmla="*/ 26 w 1307"/>
                <a:gd name="T105" fmla="*/ 808 h 1923"/>
                <a:gd name="T106" fmla="*/ 5 w 1307"/>
                <a:gd name="T107" fmla="*/ 696 h 1923"/>
                <a:gd name="T108" fmla="*/ 1 w 1307"/>
                <a:gd name="T109" fmla="*/ 580 h 1923"/>
                <a:gd name="T110" fmla="*/ 19 w 1307"/>
                <a:gd name="T111" fmla="*/ 459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7" h="1923">
                  <a:moveTo>
                    <a:pt x="35" y="396"/>
                  </a:moveTo>
                  <a:lnTo>
                    <a:pt x="62" y="351"/>
                  </a:lnTo>
                  <a:lnTo>
                    <a:pt x="91" y="308"/>
                  </a:lnTo>
                  <a:lnTo>
                    <a:pt x="121" y="269"/>
                  </a:lnTo>
                  <a:lnTo>
                    <a:pt x="154" y="231"/>
                  </a:lnTo>
                  <a:lnTo>
                    <a:pt x="188" y="196"/>
                  </a:lnTo>
                  <a:lnTo>
                    <a:pt x="224" y="165"/>
                  </a:lnTo>
                  <a:lnTo>
                    <a:pt x="262" y="136"/>
                  </a:lnTo>
                  <a:lnTo>
                    <a:pt x="299" y="109"/>
                  </a:lnTo>
                  <a:lnTo>
                    <a:pt x="339" y="85"/>
                  </a:lnTo>
                  <a:lnTo>
                    <a:pt x="379" y="65"/>
                  </a:lnTo>
                  <a:lnTo>
                    <a:pt x="421" y="47"/>
                  </a:lnTo>
                  <a:lnTo>
                    <a:pt x="464" y="32"/>
                  </a:lnTo>
                  <a:lnTo>
                    <a:pt x="506" y="19"/>
                  </a:lnTo>
                  <a:lnTo>
                    <a:pt x="549" y="11"/>
                  </a:lnTo>
                  <a:lnTo>
                    <a:pt x="593" y="4"/>
                  </a:lnTo>
                  <a:lnTo>
                    <a:pt x="636" y="0"/>
                  </a:lnTo>
                  <a:lnTo>
                    <a:pt x="681" y="0"/>
                  </a:lnTo>
                  <a:lnTo>
                    <a:pt x="725" y="2"/>
                  </a:lnTo>
                  <a:lnTo>
                    <a:pt x="768" y="7"/>
                  </a:lnTo>
                  <a:lnTo>
                    <a:pt x="812" y="15"/>
                  </a:lnTo>
                  <a:lnTo>
                    <a:pt x="856" y="27"/>
                  </a:lnTo>
                  <a:lnTo>
                    <a:pt x="898" y="41"/>
                  </a:lnTo>
                  <a:lnTo>
                    <a:pt x="940" y="58"/>
                  </a:lnTo>
                  <a:lnTo>
                    <a:pt x="982" y="79"/>
                  </a:lnTo>
                  <a:lnTo>
                    <a:pt x="1022" y="101"/>
                  </a:lnTo>
                  <a:lnTo>
                    <a:pt x="1061" y="128"/>
                  </a:lnTo>
                  <a:lnTo>
                    <a:pt x="1100" y="157"/>
                  </a:lnTo>
                  <a:lnTo>
                    <a:pt x="1136" y="191"/>
                  </a:lnTo>
                  <a:lnTo>
                    <a:pt x="1172" y="227"/>
                  </a:lnTo>
                  <a:lnTo>
                    <a:pt x="1206" y="265"/>
                  </a:lnTo>
                  <a:lnTo>
                    <a:pt x="1238" y="308"/>
                  </a:lnTo>
                  <a:lnTo>
                    <a:pt x="1269" y="353"/>
                  </a:lnTo>
                  <a:lnTo>
                    <a:pt x="1233" y="348"/>
                  </a:lnTo>
                  <a:lnTo>
                    <a:pt x="1197" y="342"/>
                  </a:lnTo>
                  <a:lnTo>
                    <a:pt x="1161" y="338"/>
                  </a:lnTo>
                  <a:lnTo>
                    <a:pt x="1126" y="336"/>
                  </a:lnTo>
                  <a:lnTo>
                    <a:pt x="1092" y="335"/>
                  </a:lnTo>
                  <a:lnTo>
                    <a:pt x="1059" y="335"/>
                  </a:lnTo>
                  <a:lnTo>
                    <a:pt x="1026" y="336"/>
                  </a:lnTo>
                  <a:lnTo>
                    <a:pt x="994" y="339"/>
                  </a:lnTo>
                  <a:lnTo>
                    <a:pt x="964" y="342"/>
                  </a:lnTo>
                  <a:lnTo>
                    <a:pt x="934" y="348"/>
                  </a:lnTo>
                  <a:lnTo>
                    <a:pt x="905" y="354"/>
                  </a:lnTo>
                  <a:lnTo>
                    <a:pt x="878" y="363"/>
                  </a:lnTo>
                  <a:lnTo>
                    <a:pt x="852" y="371"/>
                  </a:lnTo>
                  <a:lnTo>
                    <a:pt x="828" y="382"/>
                  </a:lnTo>
                  <a:lnTo>
                    <a:pt x="804" y="395"/>
                  </a:lnTo>
                  <a:lnTo>
                    <a:pt x="782" y="408"/>
                  </a:lnTo>
                  <a:lnTo>
                    <a:pt x="762" y="424"/>
                  </a:lnTo>
                  <a:lnTo>
                    <a:pt x="743" y="440"/>
                  </a:lnTo>
                  <a:lnTo>
                    <a:pt x="727" y="459"/>
                  </a:lnTo>
                  <a:lnTo>
                    <a:pt x="712" y="478"/>
                  </a:lnTo>
                  <a:lnTo>
                    <a:pt x="698" y="500"/>
                  </a:lnTo>
                  <a:lnTo>
                    <a:pt x="687" y="522"/>
                  </a:lnTo>
                  <a:lnTo>
                    <a:pt x="677" y="546"/>
                  </a:lnTo>
                  <a:lnTo>
                    <a:pt x="671" y="572"/>
                  </a:lnTo>
                  <a:lnTo>
                    <a:pt x="666" y="599"/>
                  </a:lnTo>
                  <a:lnTo>
                    <a:pt x="662" y="628"/>
                  </a:lnTo>
                  <a:lnTo>
                    <a:pt x="662" y="660"/>
                  </a:lnTo>
                  <a:lnTo>
                    <a:pt x="664" y="692"/>
                  </a:lnTo>
                  <a:lnTo>
                    <a:pt x="669" y="726"/>
                  </a:lnTo>
                  <a:lnTo>
                    <a:pt x="675" y="761"/>
                  </a:lnTo>
                  <a:lnTo>
                    <a:pt x="685" y="798"/>
                  </a:lnTo>
                  <a:lnTo>
                    <a:pt x="697" y="838"/>
                  </a:lnTo>
                  <a:lnTo>
                    <a:pt x="709" y="871"/>
                  </a:lnTo>
                  <a:lnTo>
                    <a:pt x="722" y="905"/>
                  </a:lnTo>
                  <a:lnTo>
                    <a:pt x="736" y="939"/>
                  </a:lnTo>
                  <a:lnTo>
                    <a:pt x="750" y="973"/>
                  </a:lnTo>
                  <a:lnTo>
                    <a:pt x="781" y="1041"/>
                  </a:lnTo>
                  <a:lnTo>
                    <a:pt x="814" y="1109"/>
                  </a:lnTo>
                  <a:lnTo>
                    <a:pt x="848" y="1177"/>
                  </a:lnTo>
                  <a:lnTo>
                    <a:pt x="885" y="1245"/>
                  </a:lnTo>
                  <a:lnTo>
                    <a:pt x="924" y="1312"/>
                  </a:lnTo>
                  <a:lnTo>
                    <a:pt x="963" y="1380"/>
                  </a:lnTo>
                  <a:lnTo>
                    <a:pt x="1004" y="1448"/>
                  </a:lnTo>
                  <a:lnTo>
                    <a:pt x="1046" y="1516"/>
                  </a:lnTo>
                  <a:lnTo>
                    <a:pt x="1089" y="1584"/>
                  </a:lnTo>
                  <a:lnTo>
                    <a:pt x="1132" y="1652"/>
                  </a:lnTo>
                  <a:lnTo>
                    <a:pt x="1175" y="1720"/>
                  </a:lnTo>
                  <a:lnTo>
                    <a:pt x="1220" y="1787"/>
                  </a:lnTo>
                  <a:lnTo>
                    <a:pt x="1264" y="1855"/>
                  </a:lnTo>
                  <a:lnTo>
                    <a:pt x="1307" y="1923"/>
                  </a:lnTo>
                  <a:lnTo>
                    <a:pt x="1170" y="1845"/>
                  </a:lnTo>
                  <a:lnTo>
                    <a:pt x="1034" y="1768"/>
                  </a:lnTo>
                  <a:lnTo>
                    <a:pt x="967" y="1728"/>
                  </a:lnTo>
                  <a:lnTo>
                    <a:pt x="900" y="1688"/>
                  </a:lnTo>
                  <a:lnTo>
                    <a:pt x="834" y="1648"/>
                  </a:lnTo>
                  <a:lnTo>
                    <a:pt x="770" y="1607"/>
                  </a:lnTo>
                  <a:lnTo>
                    <a:pt x="708" y="1566"/>
                  </a:lnTo>
                  <a:lnTo>
                    <a:pt x="646" y="1524"/>
                  </a:lnTo>
                  <a:lnTo>
                    <a:pt x="587" y="1482"/>
                  </a:lnTo>
                  <a:lnTo>
                    <a:pt x="528" y="1438"/>
                  </a:lnTo>
                  <a:lnTo>
                    <a:pt x="472" y="1394"/>
                  </a:lnTo>
                  <a:lnTo>
                    <a:pt x="419" y="1350"/>
                  </a:lnTo>
                  <a:lnTo>
                    <a:pt x="367" y="1305"/>
                  </a:lnTo>
                  <a:lnTo>
                    <a:pt x="319" y="1259"/>
                  </a:lnTo>
                  <a:lnTo>
                    <a:pt x="274" y="1213"/>
                  </a:lnTo>
                  <a:lnTo>
                    <a:pt x="230" y="1165"/>
                  </a:lnTo>
                  <a:lnTo>
                    <a:pt x="190" y="1118"/>
                  </a:lnTo>
                  <a:lnTo>
                    <a:pt x="154" y="1068"/>
                  </a:lnTo>
                  <a:lnTo>
                    <a:pt x="121" y="1018"/>
                  </a:lnTo>
                  <a:lnTo>
                    <a:pt x="91" y="967"/>
                  </a:lnTo>
                  <a:lnTo>
                    <a:pt x="66" y="915"/>
                  </a:lnTo>
                  <a:lnTo>
                    <a:pt x="45" y="862"/>
                  </a:lnTo>
                  <a:lnTo>
                    <a:pt x="26" y="808"/>
                  </a:lnTo>
                  <a:lnTo>
                    <a:pt x="13" y="753"/>
                  </a:lnTo>
                  <a:lnTo>
                    <a:pt x="5" y="696"/>
                  </a:lnTo>
                  <a:lnTo>
                    <a:pt x="0" y="639"/>
                  </a:lnTo>
                  <a:lnTo>
                    <a:pt x="1" y="580"/>
                  </a:lnTo>
                  <a:lnTo>
                    <a:pt x="8" y="520"/>
                  </a:lnTo>
                  <a:lnTo>
                    <a:pt x="19" y="459"/>
                  </a:lnTo>
                  <a:lnTo>
                    <a:pt x="35" y="39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3026"/>
            <p:cNvSpPr>
              <a:spLocks/>
            </p:cNvSpPr>
            <p:nvPr/>
          </p:nvSpPr>
          <p:spPr bwMode="auto">
            <a:xfrm>
              <a:off x="9523643" y="5521494"/>
              <a:ext cx="571120" cy="732174"/>
            </a:xfrm>
            <a:custGeom>
              <a:avLst/>
              <a:gdLst>
                <a:gd name="T0" fmla="*/ 53 w 1842"/>
                <a:gd name="T1" fmla="*/ 634 h 2364"/>
                <a:gd name="T2" fmla="*/ 159 w 1842"/>
                <a:gd name="T3" fmla="*/ 525 h 2364"/>
                <a:gd name="T4" fmla="*/ 263 w 1842"/>
                <a:gd name="T5" fmla="*/ 426 h 2364"/>
                <a:gd name="T6" fmla="*/ 365 w 1842"/>
                <a:gd name="T7" fmla="*/ 338 h 2364"/>
                <a:gd name="T8" fmla="*/ 466 w 1842"/>
                <a:gd name="T9" fmla="*/ 260 h 2364"/>
                <a:gd name="T10" fmla="*/ 565 w 1842"/>
                <a:gd name="T11" fmla="*/ 192 h 2364"/>
                <a:gd name="T12" fmla="*/ 664 w 1842"/>
                <a:gd name="T13" fmla="*/ 134 h 2364"/>
                <a:gd name="T14" fmla="*/ 760 w 1842"/>
                <a:gd name="T15" fmla="*/ 86 h 2364"/>
                <a:gd name="T16" fmla="*/ 855 w 1842"/>
                <a:gd name="T17" fmla="*/ 50 h 2364"/>
                <a:gd name="T18" fmla="*/ 949 w 1842"/>
                <a:gd name="T19" fmla="*/ 23 h 2364"/>
                <a:gd name="T20" fmla="*/ 1040 w 1842"/>
                <a:gd name="T21" fmla="*/ 6 h 2364"/>
                <a:gd name="T22" fmla="*/ 1131 w 1842"/>
                <a:gd name="T23" fmla="*/ 0 h 2364"/>
                <a:gd name="T24" fmla="*/ 1220 w 1842"/>
                <a:gd name="T25" fmla="*/ 3 h 2364"/>
                <a:gd name="T26" fmla="*/ 1307 w 1842"/>
                <a:gd name="T27" fmla="*/ 17 h 2364"/>
                <a:gd name="T28" fmla="*/ 1394 w 1842"/>
                <a:gd name="T29" fmla="*/ 42 h 2364"/>
                <a:gd name="T30" fmla="*/ 1478 w 1842"/>
                <a:gd name="T31" fmla="*/ 77 h 2364"/>
                <a:gd name="T32" fmla="*/ 1592 w 1842"/>
                <a:gd name="T33" fmla="*/ 175 h 2364"/>
                <a:gd name="T34" fmla="*/ 1709 w 1842"/>
                <a:gd name="T35" fmla="*/ 329 h 2364"/>
                <a:gd name="T36" fmla="*/ 1788 w 1842"/>
                <a:gd name="T37" fmla="*/ 484 h 2364"/>
                <a:gd name="T38" fmla="*/ 1832 w 1842"/>
                <a:gd name="T39" fmla="*/ 636 h 2364"/>
                <a:gd name="T40" fmla="*/ 1842 w 1842"/>
                <a:gd name="T41" fmla="*/ 788 h 2364"/>
                <a:gd name="T42" fmla="*/ 1820 w 1842"/>
                <a:gd name="T43" fmla="*/ 939 h 2364"/>
                <a:gd name="T44" fmla="*/ 1767 w 1842"/>
                <a:gd name="T45" fmla="*/ 1089 h 2364"/>
                <a:gd name="T46" fmla="*/ 1687 w 1842"/>
                <a:gd name="T47" fmla="*/ 1235 h 2364"/>
                <a:gd name="T48" fmla="*/ 1579 w 1842"/>
                <a:gd name="T49" fmla="*/ 1380 h 2364"/>
                <a:gd name="T50" fmla="*/ 1447 w 1842"/>
                <a:gd name="T51" fmla="*/ 1522 h 2364"/>
                <a:gd name="T52" fmla="*/ 1291 w 1842"/>
                <a:gd name="T53" fmla="*/ 1662 h 2364"/>
                <a:gd name="T54" fmla="*/ 1114 w 1842"/>
                <a:gd name="T55" fmla="*/ 1798 h 2364"/>
                <a:gd name="T56" fmla="*/ 916 w 1842"/>
                <a:gd name="T57" fmla="*/ 1931 h 2364"/>
                <a:gd name="T58" fmla="*/ 701 w 1842"/>
                <a:gd name="T59" fmla="*/ 2059 h 2364"/>
                <a:gd name="T60" fmla="*/ 470 w 1842"/>
                <a:gd name="T61" fmla="*/ 2185 h 2364"/>
                <a:gd name="T62" fmla="*/ 224 w 1842"/>
                <a:gd name="T63" fmla="*/ 2306 h 2364"/>
                <a:gd name="T64" fmla="*/ 160 w 1842"/>
                <a:gd name="T65" fmla="*/ 2277 h 2364"/>
                <a:gd name="T66" fmla="*/ 282 w 1842"/>
                <a:gd name="T67" fmla="*/ 2099 h 2364"/>
                <a:gd name="T68" fmla="*/ 391 w 1842"/>
                <a:gd name="T69" fmla="*/ 1921 h 2364"/>
                <a:gd name="T70" fmla="*/ 487 w 1842"/>
                <a:gd name="T71" fmla="*/ 1745 h 2364"/>
                <a:gd name="T72" fmla="*/ 570 w 1842"/>
                <a:gd name="T73" fmla="*/ 1575 h 2364"/>
                <a:gd name="T74" fmla="*/ 634 w 1842"/>
                <a:gd name="T75" fmla="*/ 1410 h 2364"/>
                <a:gd name="T76" fmla="*/ 683 w 1842"/>
                <a:gd name="T77" fmla="*/ 1255 h 2364"/>
                <a:gd name="T78" fmla="*/ 712 w 1842"/>
                <a:gd name="T79" fmla="*/ 1111 h 2364"/>
                <a:gd name="T80" fmla="*/ 721 w 1842"/>
                <a:gd name="T81" fmla="*/ 981 h 2364"/>
                <a:gd name="T82" fmla="*/ 708 w 1842"/>
                <a:gd name="T83" fmla="*/ 867 h 2364"/>
                <a:gd name="T84" fmla="*/ 672 w 1842"/>
                <a:gd name="T85" fmla="*/ 772 h 2364"/>
                <a:gd name="T86" fmla="*/ 612 w 1842"/>
                <a:gd name="T87" fmla="*/ 699 h 2364"/>
                <a:gd name="T88" fmla="*/ 525 w 1842"/>
                <a:gd name="T89" fmla="*/ 649 h 2364"/>
                <a:gd name="T90" fmla="*/ 412 w 1842"/>
                <a:gd name="T91" fmla="*/ 624 h 2364"/>
                <a:gd name="T92" fmla="*/ 270 w 1842"/>
                <a:gd name="T93" fmla="*/ 628 h 2364"/>
                <a:gd name="T94" fmla="*/ 98 w 1842"/>
                <a:gd name="T95" fmla="*/ 663 h 2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2" h="2364">
                  <a:moveTo>
                    <a:pt x="0" y="692"/>
                  </a:moveTo>
                  <a:lnTo>
                    <a:pt x="53" y="634"/>
                  </a:lnTo>
                  <a:lnTo>
                    <a:pt x="106" y="579"/>
                  </a:lnTo>
                  <a:lnTo>
                    <a:pt x="159" y="525"/>
                  </a:lnTo>
                  <a:lnTo>
                    <a:pt x="211" y="474"/>
                  </a:lnTo>
                  <a:lnTo>
                    <a:pt x="263" y="426"/>
                  </a:lnTo>
                  <a:lnTo>
                    <a:pt x="315" y="381"/>
                  </a:lnTo>
                  <a:lnTo>
                    <a:pt x="365" y="338"/>
                  </a:lnTo>
                  <a:lnTo>
                    <a:pt x="416" y="298"/>
                  </a:lnTo>
                  <a:lnTo>
                    <a:pt x="466" y="260"/>
                  </a:lnTo>
                  <a:lnTo>
                    <a:pt x="517" y="225"/>
                  </a:lnTo>
                  <a:lnTo>
                    <a:pt x="565" y="192"/>
                  </a:lnTo>
                  <a:lnTo>
                    <a:pt x="615" y="162"/>
                  </a:lnTo>
                  <a:lnTo>
                    <a:pt x="664" y="134"/>
                  </a:lnTo>
                  <a:lnTo>
                    <a:pt x="712" y="109"/>
                  </a:lnTo>
                  <a:lnTo>
                    <a:pt x="760" y="86"/>
                  </a:lnTo>
                  <a:lnTo>
                    <a:pt x="807" y="67"/>
                  </a:lnTo>
                  <a:lnTo>
                    <a:pt x="855" y="50"/>
                  </a:lnTo>
                  <a:lnTo>
                    <a:pt x="902" y="34"/>
                  </a:lnTo>
                  <a:lnTo>
                    <a:pt x="949" y="23"/>
                  </a:lnTo>
                  <a:lnTo>
                    <a:pt x="995" y="13"/>
                  </a:lnTo>
                  <a:lnTo>
                    <a:pt x="1040" y="6"/>
                  </a:lnTo>
                  <a:lnTo>
                    <a:pt x="1086" y="2"/>
                  </a:lnTo>
                  <a:lnTo>
                    <a:pt x="1131" y="0"/>
                  </a:lnTo>
                  <a:lnTo>
                    <a:pt x="1175" y="0"/>
                  </a:lnTo>
                  <a:lnTo>
                    <a:pt x="1220" y="3"/>
                  </a:lnTo>
                  <a:lnTo>
                    <a:pt x="1264" y="10"/>
                  </a:lnTo>
                  <a:lnTo>
                    <a:pt x="1307" y="17"/>
                  </a:lnTo>
                  <a:lnTo>
                    <a:pt x="1350" y="28"/>
                  </a:lnTo>
                  <a:lnTo>
                    <a:pt x="1394" y="42"/>
                  </a:lnTo>
                  <a:lnTo>
                    <a:pt x="1436" y="58"/>
                  </a:lnTo>
                  <a:lnTo>
                    <a:pt x="1478" y="77"/>
                  </a:lnTo>
                  <a:lnTo>
                    <a:pt x="1519" y="98"/>
                  </a:lnTo>
                  <a:lnTo>
                    <a:pt x="1592" y="175"/>
                  </a:lnTo>
                  <a:lnTo>
                    <a:pt x="1655" y="253"/>
                  </a:lnTo>
                  <a:lnTo>
                    <a:pt x="1709" y="329"/>
                  </a:lnTo>
                  <a:lnTo>
                    <a:pt x="1753" y="406"/>
                  </a:lnTo>
                  <a:lnTo>
                    <a:pt x="1788" y="484"/>
                  </a:lnTo>
                  <a:lnTo>
                    <a:pt x="1814" y="560"/>
                  </a:lnTo>
                  <a:lnTo>
                    <a:pt x="1832" y="636"/>
                  </a:lnTo>
                  <a:lnTo>
                    <a:pt x="1841" y="713"/>
                  </a:lnTo>
                  <a:lnTo>
                    <a:pt x="1842" y="788"/>
                  </a:lnTo>
                  <a:lnTo>
                    <a:pt x="1834" y="864"/>
                  </a:lnTo>
                  <a:lnTo>
                    <a:pt x="1820" y="939"/>
                  </a:lnTo>
                  <a:lnTo>
                    <a:pt x="1798" y="1014"/>
                  </a:lnTo>
                  <a:lnTo>
                    <a:pt x="1767" y="1089"/>
                  </a:lnTo>
                  <a:lnTo>
                    <a:pt x="1731" y="1162"/>
                  </a:lnTo>
                  <a:lnTo>
                    <a:pt x="1687" y="1235"/>
                  </a:lnTo>
                  <a:lnTo>
                    <a:pt x="1637" y="1308"/>
                  </a:lnTo>
                  <a:lnTo>
                    <a:pt x="1579" y="1380"/>
                  </a:lnTo>
                  <a:lnTo>
                    <a:pt x="1516" y="1451"/>
                  </a:lnTo>
                  <a:lnTo>
                    <a:pt x="1447" y="1522"/>
                  </a:lnTo>
                  <a:lnTo>
                    <a:pt x="1372" y="1592"/>
                  </a:lnTo>
                  <a:lnTo>
                    <a:pt x="1291" y="1662"/>
                  </a:lnTo>
                  <a:lnTo>
                    <a:pt x="1205" y="1730"/>
                  </a:lnTo>
                  <a:lnTo>
                    <a:pt x="1114" y="1798"/>
                  </a:lnTo>
                  <a:lnTo>
                    <a:pt x="1018" y="1865"/>
                  </a:lnTo>
                  <a:lnTo>
                    <a:pt x="916" y="1931"/>
                  </a:lnTo>
                  <a:lnTo>
                    <a:pt x="811" y="1996"/>
                  </a:lnTo>
                  <a:lnTo>
                    <a:pt x="701" y="2059"/>
                  </a:lnTo>
                  <a:lnTo>
                    <a:pt x="588" y="2122"/>
                  </a:lnTo>
                  <a:lnTo>
                    <a:pt x="470" y="2185"/>
                  </a:lnTo>
                  <a:lnTo>
                    <a:pt x="348" y="2245"/>
                  </a:lnTo>
                  <a:lnTo>
                    <a:pt x="224" y="2306"/>
                  </a:lnTo>
                  <a:lnTo>
                    <a:pt x="95" y="2364"/>
                  </a:lnTo>
                  <a:lnTo>
                    <a:pt x="160" y="2277"/>
                  </a:lnTo>
                  <a:lnTo>
                    <a:pt x="223" y="2188"/>
                  </a:lnTo>
                  <a:lnTo>
                    <a:pt x="282" y="2099"/>
                  </a:lnTo>
                  <a:lnTo>
                    <a:pt x="338" y="2010"/>
                  </a:lnTo>
                  <a:lnTo>
                    <a:pt x="391" y="1921"/>
                  </a:lnTo>
                  <a:lnTo>
                    <a:pt x="441" y="1833"/>
                  </a:lnTo>
                  <a:lnTo>
                    <a:pt x="487" y="1745"/>
                  </a:lnTo>
                  <a:lnTo>
                    <a:pt x="531" y="1660"/>
                  </a:lnTo>
                  <a:lnTo>
                    <a:pt x="570" y="1575"/>
                  </a:lnTo>
                  <a:lnTo>
                    <a:pt x="604" y="1491"/>
                  </a:lnTo>
                  <a:lnTo>
                    <a:pt x="634" y="1410"/>
                  </a:lnTo>
                  <a:lnTo>
                    <a:pt x="661" y="1330"/>
                  </a:lnTo>
                  <a:lnTo>
                    <a:pt x="683" y="1255"/>
                  </a:lnTo>
                  <a:lnTo>
                    <a:pt x="699" y="1181"/>
                  </a:lnTo>
                  <a:lnTo>
                    <a:pt x="712" y="1111"/>
                  </a:lnTo>
                  <a:lnTo>
                    <a:pt x="719" y="1044"/>
                  </a:lnTo>
                  <a:lnTo>
                    <a:pt x="721" y="981"/>
                  </a:lnTo>
                  <a:lnTo>
                    <a:pt x="718" y="922"/>
                  </a:lnTo>
                  <a:lnTo>
                    <a:pt x="708" y="867"/>
                  </a:lnTo>
                  <a:lnTo>
                    <a:pt x="693" y="817"/>
                  </a:lnTo>
                  <a:lnTo>
                    <a:pt x="672" y="772"/>
                  </a:lnTo>
                  <a:lnTo>
                    <a:pt x="645" y="733"/>
                  </a:lnTo>
                  <a:lnTo>
                    <a:pt x="612" y="699"/>
                  </a:lnTo>
                  <a:lnTo>
                    <a:pt x="572" y="671"/>
                  </a:lnTo>
                  <a:lnTo>
                    <a:pt x="525" y="649"/>
                  </a:lnTo>
                  <a:lnTo>
                    <a:pt x="472" y="633"/>
                  </a:lnTo>
                  <a:lnTo>
                    <a:pt x="412" y="624"/>
                  </a:lnTo>
                  <a:lnTo>
                    <a:pt x="345" y="623"/>
                  </a:lnTo>
                  <a:lnTo>
                    <a:pt x="270" y="628"/>
                  </a:lnTo>
                  <a:lnTo>
                    <a:pt x="188" y="641"/>
                  </a:lnTo>
                  <a:lnTo>
                    <a:pt x="98" y="663"/>
                  </a:lnTo>
                  <a:lnTo>
                    <a:pt x="0" y="69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3027"/>
            <p:cNvSpPr>
              <a:spLocks/>
            </p:cNvSpPr>
            <p:nvPr/>
          </p:nvSpPr>
          <p:spPr bwMode="auto">
            <a:xfrm>
              <a:off x="9256046" y="5462029"/>
              <a:ext cx="163531" cy="163531"/>
            </a:xfrm>
            <a:custGeom>
              <a:avLst/>
              <a:gdLst>
                <a:gd name="T0" fmla="*/ 291 w 527"/>
                <a:gd name="T1" fmla="*/ 1 h 527"/>
                <a:gd name="T2" fmla="*/ 330 w 527"/>
                <a:gd name="T3" fmla="*/ 8 h 527"/>
                <a:gd name="T4" fmla="*/ 367 w 527"/>
                <a:gd name="T5" fmla="*/ 20 h 527"/>
                <a:gd name="T6" fmla="*/ 401 w 527"/>
                <a:gd name="T7" fmla="*/ 38 h 527"/>
                <a:gd name="T8" fmla="*/ 431 w 527"/>
                <a:gd name="T9" fmla="*/ 60 h 527"/>
                <a:gd name="T10" fmla="*/ 459 w 527"/>
                <a:gd name="T11" fmla="*/ 86 h 527"/>
                <a:gd name="T12" fmla="*/ 483 w 527"/>
                <a:gd name="T13" fmla="*/ 116 h 527"/>
                <a:gd name="T14" fmla="*/ 502 w 527"/>
                <a:gd name="T15" fmla="*/ 149 h 527"/>
                <a:gd name="T16" fmla="*/ 516 w 527"/>
                <a:gd name="T17" fmla="*/ 186 h 527"/>
                <a:gd name="T18" fmla="*/ 524 w 527"/>
                <a:gd name="T19" fmla="*/ 223 h 527"/>
                <a:gd name="T20" fmla="*/ 527 w 527"/>
                <a:gd name="T21" fmla="*/ 263 h 527"/>
                <a:gd name="T22" fmla="*/ 524 w 527"/>
                <a:gd name="T23" fmla="*/ 303 h 527"/>
                <a:gd name="T24" fmla="*/ 516 w 527"/>
                <a:gd name="T25" fmla="*/ 342 h 527"/>
                <a:gd name="T26" fmla="*/ 502 w 527"/>
                <a:gd name="T27" fmla="*/ 378 h 527"/>
                <a:gd name="T28" fmla="*/ 483 w 527"/>
                <a:gd name="T29" fmla="*/ 411 h 527"/>
                <a:gd name="T30" fmla="*/ 459 w 527"/>
                <a:gd name="T31" fmla="*/ 440 h 527"/>
                <a:gd name="T32" fmla="*/ 431 w 527"/>
                <a:gd name="T33" fmla="*/ 466 h 527"/>
                <a:gd name="T34" fmla="*/ 401 w 527"/>
                <a:gd name="T35" fmla="*/ 489 h 527"/>
                <a:gd name="T36" fmla="*/ 367 w 527"/>
                <a:gd name="T37" fmla="*/ 506 h 527"/>
                <a:gd name="T38" fmla="*/ 330 w 527"/>
                <a:gd name="T39" fmla="*/ 519 h 527"/>
                <a:gd name="T40" fmla="*/ 291 w 527"/>
                <a:gd name="T41" fmla="*/ 526 h 527"/>
                <a:gd name="T42" fmla="*/ 251 w 527"/>
                <a:gd name="T43" fmla="*/ 527 h 527"/>
                <a:gd name="T44" fmla="*/ 211 w 527"/>
                <a:gd name="T45" fmla="*/ 521 h 527"/>
                <a:gd name="T46" fmla="*/ 173 w 527"/>
                <a:gd name="T47" fmla="*/ 511 h 527"/>
                <a:gd name="T48" fmla="*/ 139 w 527"/>
                <a:gd name="T49" fmla="*/ 496 h 527"/>
                <a:gd name="T50" fmla="*/ 106 w 527"/>
                <a:gd name="T51" fmla="*/ 475 h 527"/>
                <a:gd name="T52" fmla="*/ 78 w 527"/>
                <a:gd name="T53" fmla="*/ 450 h 527"/>
                <a:gd name="T54" fmla="*/ 53 w 527"/>
                <a:gd name="T55" fmla="*/ 421 h 527"/>
                <a:gd name="T56" fmla="*/ 32 w 527"/>
                <a:gd name="T57" fmla="*/ 389 h 527"/>
                <a:gd name="T58" fmla="*/ 17 w 527"/>
                <a:gd name="T59" fmla="*/ 354 h 527"/>
                <a:gd name="T60" fmla="*/ 6 w 527"/>
                <a:gd name="T61" fmla="*/ 316 h 527"/>
                <a:gd name="T62" fmla="*/ 0 w 527"/>
                <a:gd name="T63" fmla="*/ 277 h 527"/>
                <a:gd name="T64" fmla="*/ 1 w 527"/>
                <a:gd name="T65" fmla="*/ 236 h 527"/>
                <a:gd name="T66" fmla="*/ 9 w 527"/>
                <a:gd name="T67" fmla="*/ 197 h 527"/>
                <a:gd name="T68" fmla="*/ 21 w 527"/>
                <a:gd name="T69" fmla="*/ 161 h 527"/>
                <a:gd name="T70" fmla="*/ 38 w 527"/>
                <a:gd name="T71" fmla="*/ 127 h 527"/>
                <a:gd name="T72" fmla="*/ 61 w 527"/>
                <a:gd name="T73" fmla="*/ 96 h 527"/>
                <a:gd name="T74" fmla="*/ 87 w 527"/>
                <a:gd name="T75" fmla="*/ 68 h 527"/>
                <a:gd name="T76" fmla="*/ 117 w 527"/>
                <a:gd name="T77" fmla="*/ 45 h 527"/>
                <a:gd name="T78" fmla="*/ 149 w 527"/>
                <a:gd name="T79" fmla="*/ 26 h 527"/>
                <a:gd name="T80" fmla="*/ 186 w 527"/>
                <a:gd name="T81" fmla="*/ 12 h 527"/>
                <a:gd name="T82" fmla="*/ 224 w 527"/>
                <a:gd name="T83" fmla="*/ 3 h 527"/>
                <a:gd name="T84" fmla="*/ 264 w 527"/>
                <a:gd name="T85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7" h="527">
                  <a:moveTo>
                    <a:pt x="264" y="0"/>
                  </a:moveTo>
                  <a:lnTo>
                    <a:pt x="278" y="0"/>
                  </a:lnTo>
                  <a:lnTo>
                    <a:pt x="291" y="1"/>
                  </a:lnTo>
                  <a:lnTo>
                    <a:pt x="304" y="3"/>
                  </a:lnTo>
                  <a:lnTo>
                    <a:pt x="317" y="5"/>
                  </a:lnTo>
                  <a:lnTo>
                    <a:pt x="330" y="8"/>
                  </a:lnTo>
                  <a:lnTo>
                    <a:pt x="343" y="12"/>
                  </a:lnTo>
                  <a:lnTo>
                    <a:pt x="355" y="16"/>
                  </a:lnTo>
                  <a:lnTo>
                    <a:pt x="367" y="20"/>
                  </a:lnTo>
                  <a:lnTo>
                    <a:pt x="378" y="26"/>
                  </a:lnTo>
                  <a:lnTo>
                    <a:pt x="389" y="32"/>
                  </a:lnTo>
                  <a:lnTo>
                    <a:pt x="401" y="38"/>
                  </a:lnTo>
                  <a:lnTo>
                    <a:pt x="412" y="45"/>
                  </a:lnTo>
                  <a:lnTo>
                    <a:pt x="422" y="53"/>
                  </a:lnTo>
                  <a:lnTo>
                    <a:pt x="431" y="60"/>
                  </a:lnTo>
                  <a:lnTo>
                    <a:pt x="441" y="68"/>
                  </a:lnTo>
                  <a:lnTo>
                    <a:pt x="451" y="78"/>
                  </a:lnTo>
                  <a:lnTo>
                    <a:pt x="459" y="86"/>
                  </a:lnTo>
                  <a:lnTo>
                    <a:pt x="467" y="96"/>
                  </a:lnTo>
                  <a:lnTo>
                    <a:pt x="476" y="106"/>
                  </a:lnTo>
                  <a:lnTo>
                    <a:pt x="483" y="116"/>
                  </a:lnTo>
                  <a:lnTo>
                    <a:pt x="490" y="127"/>
                  </a:lnTo>
                  <a:lnTo>
                    <a:pt x="496" y="138"/>
                  </a:lnTo>
                  <a:lnTo>
                    <a:pt x="502" y="149"/>
                  </a:lnTo>
                  <a:lnTo>
                    <a:pt x="507" y="161"/>
                  </a:lnTo>
                  <a:lnTo>
                    <a:pt x="511" y="173"/>
                  </a:lnTo>
                  <a:lnTo>
                    <a:pt x="516" y="186"/>
                  </a:lnTo>
                  <a:lnTo>
                    <a:pt x="520" y="197"/>
                  </a:lnTo>
                  <a:lnTo>
                    <a:pt x="522" y="210"/>
                  </a:lnTo>
                  <a:lnTo>
                    <a:pt x="524" y="223"/>
                  </a:lnTo>
                  <a:lnTo>
                    <a:pt x="526" y="236"/>
                  </a:lnTo>
                  <a:lnTo>
                    <a:pt x="527" y="250"/>
                  </a:lnTo>
                  <a:lnTo>
                    <a:pt x="527" y="263"/>
                  </a:lnTo>
                  <a:lnTo>
                    <a:pt x="527" y="277"/>
                  </a:lnTo>
                  <a:lnTo>
                    <a:pt x="526" y="290"/>
                  </a:lnTo>
                  <a:lnTo>
                    <a:pt x="524" y="303"/>
                  </a:lnTo>
                  <a:lnTo>
                    <a:pt x="522" y="316"/>
                  </a:lnTo>
                  <a:lnTo>
                    <a:pt x="520" y="329"/>
                  </a:lnTo>
                  <a:lnTo>
                    <a:pt x="516" y="342"/>
                  </a:lnTo>
                  <a:lnTo>
                    <a:pt x="511" y="354"/>
                  </a:lnTo>
                  <a:lnTo>
                    <a:pt x="507" y="366"/>
                  </a:lnTo>
                  <a:lnTo>
                    <a:pt x="502" y="378"/>
                  </a:lnTo>
                  <a:lnTo>
                    <a:pt x="496" y="389"/>
                  </a:lnTo>
                  <a:lnTo>
                    <a:pt x="490" y="400"/>
                  </a:lnTo>
                  <a:lnTo>
                    <a:pt x="483" y="411"/>
                  </a:lnTo>
                  <a:lnTo>
                    <a:pt x="476" y="421"/>
                  </a:lnTo>
                  <a:lnTo>
                    <a:pt x="467" y="431"/>
                  </a:lnTo>
                  <a:lnTo>
                    <a:pt x="459" y="440"/>
                  </a:lnTo>
                  <a:lnTo>
                    <a:pt x="451" y="450"/>
                  </a:lnTo>
                  <a:lnTo>
                    <a:pt x="441" y="459"/>
                  </a:lnTo>
                  <a:lnTo>
                    <a:pt x="431" y="466"/>
                  </a:lnTo>
                  <a:lnTo>
                    <a:pt x="422" y="475"/>
                  </a:lnTo>
                  <a:lnTo>
                    <a:pt x="412" y="483"/>
                  </a:lnTo>
                  <a:lnTo>
                    <a:pt x="401" y="489"/>
                  </a:lnTo>
                  <a:lnTo>
                    <a:pt x="389" y="496"/>
                  </a:lnTo>
                  <a:lnTo>
                    <a:pt x="378" y="501"/>
                  </a:lnTo>
                  <a:lnTo>
                    <a:pt x="367" y="506"/>
                  </a:lnTo>
                  <a:lnTo>
                    <a:pt x="355" y="511"/>
                  </a:lnTo>
                  <a:lnTo>
                    <a:pt x="343" y="515"/>
                  </a:lnTo>
                  <a:lnTo>
                    <a:pt x="330" y="519"/>
                  </a:lnTo>
                  <a:lnTo>
                    <a:pt x="317" y="521"/>
                  </a:lnTo>
                  <a:lnTo>
                    <a:pt x="304" y="524"/>
                  </a:lnTo>
                  <a:lnTo>
                    <a:pt x="291" y="526"/>
                  </a:lnTo>
                  <a:lnTo>
                    <a:pt x="278" y="527"/>
                  </a:lnTo>
                  <a:lnTo>
                    <a:pt x="264" y="527"/>
                  </a:lnTo>
                  <a:lnTo>
                    <a:pt x="251" y="527"/>
                  </a:lnTo>
                  <a:lnTo>
                    <a:pt x="237" y="526"/>
                  </a:lnTo>
                  <a:lnTo>
                    <a:pt x="224" y="524"/>
                  </a:lnTo>
                  <a:lnTo>
                    <a:pt x="211" y="521"/>
                  </a:lnTo>
                  <a:lnTo>
                    <a:pt x="198" y="519"/>
                  </a:lnTo>
                  <a:lnTo>
                    <a:pt x="186" y="515"/>
                  </a:lnTo>
                  <a:lnTo>
                    <a:pt x="173" y="511"/>
                  </a:lnTo>
                  <a:lnTo>
                    <a:pt x="161" y="506"/>
                  </a:lnTo>
                  <a:lnTo>
                    <a:pt x="149" y="501"/>
                  </a:lnTo>
                  <a:lnTo>
                    <a:pt x="139" y="496"/>
                  </a:lnTo>
                  <a:lnTo>
                    <a:pt x="128" y="489"/>
                  </a:lnTo>
                  <a:lnTo>
                    <a:pt x="117" y="483"/>
                  </a:lnTo>
                  <a:lnTo>
                    <a:pt x="106" y="475"/>
                  </a:lnTo>
                  <a:lnTo>
                    <a:pt x="97" y="466"/>
                  </a:lnTo>
                  <a:lnTo>
                    <a:pt x="87" y="459"/>
                  </a:lnTo>
                  <a:lnTo>
                    <a:pt x="78" y="450"/>
                  </a:lnTo>
                  <a:lnTo>
                    <a:pt x="68" y="440"/>
                  </a:lnTo>
                  <a:lnTo>
                    <a:pt x="61" y="431"/>
                  </a:lnTo>
                  <a:lnTo>
                    <a:pt x="53" y="421"/>
                  </a:lnTo>
                  <a:lnTo>
                    <a:pt x="46" y="411"/>
                  </a:lnTo>
                  <a:lnTo>
                    <a:pt x="38" y="400"/>
                  </a:lnTo>
                  <a:lnTo>
                    <a:pt x="32" y="389"/>
                  </a:lnTo>
                  <a:lnTo>
                    <a:pt x="26" y="378"/>
                  </a:lnTo>
                  <a:lnTo>
                    <a:pt x="21" y="366"/>
                  </a:lnTo>
                  <a:lnTo>
                    <a:pt x="17" y="354"/>
                  </a:lnTo>
                  <a:lnTo>
                    <a:pt x="12" y="342"/>
                  </a:lnTo>
                  <a:lnTo>
                    <a:pt x="9" y="329"/>
                  </a:lnTo>
                  <a:lnTo>
                    <a:pt x="6" y="316"/>
                  </a:lnTo>
                  <a:lnTo>
                    <a:pt x="4" y="303"/>
                  </a:lnTo>
                  <a:lnTo>
                    <a:pt x="1" y="290"/>
                  </a:lnTo>
                  <a:lnTo>
                    <a:pt x="0" y="277"/>
                  </a:lnTo>
                  <a:lnTo>
                    <a:pt x="0" y="263"/>
                  </a:lnTo>
                  <a:lnTo>
                    <a:pt x="0" y="250"/>
                  </a:lnTo>
                  <a:lnTo>
                    <a:pt x="1" y="236"/>
                  </a:lnTo>
                  <a:lnTo>
                    <a:pt x="4" y="223"/>
                  </a:lnTo>
                  <a:lnTo>
                    <a:pt x="6" y="210"/>
                  </a:lnTo>
                  <a:lnTo>
                    <a:pt x="9" y="197"/>
                  </a:lnTo>
                  <a:lnTo>
                    <a:pt x="12" y="186"/>
                  </a:lnTo>
                  <a:lnTo>
                    <a:pt x="17" y="173"/>
                  </a:lnTo>
                  <a:lnTo>
                    <a:pt x="21" y="161"/>
                  </a:lnTo>
                  <a:lnTo>
                    <a:pt x="26" y="149"/>
                  </a:lnTo>
                  <a:lnTo>
                    <a:pt x="32" y="138"/>
                  </a:lnTo>
                  <a:lnTo>
                    <a:pt x="38" y="127"/>
                  </a:lnTo>
                  <a:lnTo>
                    <a:pt x="46" y="116"/>
                  </a:lnTo>
                  <a:lnTo>
                    <a:pt x="53" y="106"/>
                  </a:lnTo>
                  <a:lnTo>
                    <a:pt x="61" y="96"/>
                  </a:lnTo>
                  <a:lnTo>
                    <a:pt x="68" y="86"/>
                  </a:lnTo>
                  <a:lnTo>
                    <a:pt x="78" y="78"/>
                  </a:lnTo>
                  <a:lnTo>
                    <a:pt x="87" y="68"/>
                  </a:lnTo>
                  <a:lnTo>
                    <a:pt x="97" y="60"/>
                  </a:lnTo>
                  <a:lnTo>
                    <a:pt x="106" y="53"/>
                  </a:lnTo>
                  <a:lnTo>
                    <a:pt x="117" y="45"/>
                  </a:lnTo>
                  <a:lnTo>
                    <a:pt x="128" y="38"/>
                  </a:lnTo>
                  <a:lnTo>
                    <a:pt x="139" y="32"/>
                  </a:lnTo>
                  <a:lnTo>
                    <a:pt x="149" y="26"/>
                  </a:lnTo>
                  <a:lnTo>
                    <a:pt x="161" y="20"/>
                  </a:lnTo>
                  <a:lnTo>
                    <a:pt x="173" y="16"/>
                  </a:lnTo>
                  <a:lnTo>
                    <a:pt x="186" y="12"/>
                  </a:lnTo>
                  <a:lnTo>
                    <a:pt x="198" y="8"/>
                  </a:lnTo>
                  <a:lnTo>
                    <a:pt x="211" y="5"/>
                  </a:lnTo>
                  <a:lnTo>
                    <a:pt x="224" y="3"/>
                  </a:lnTo>
                  <a:lnTo>
                    <a:pt x="237" y="1"/>
                  </a:lnTo>
                  <a:lnTo>
                    <a:pt x="251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3028"/>
            <p:cNvSpPr>
              <a:spLocks/>
            </p:cNvSpPr>
            <p:nvPr/>
          </p:nvSpPr>
          <p:spPr bwMode="auto">
            <a:xfrm>
              <a:off x="9726818" y="5258853"/>
              <a:ext cx="369184" cy="312196"/>
            </a:xfrm>
            <a:custGeom>
              <a:avLst/>
              <a:gdLst>
                <a:gd name="T0" fmla="*/ 28 w 1190"/>
                <a:gd name="T1" fmla="*/ 247 h 1007"/>
                <a:gd name="T2" fmla="*/ 78 w 1190"/>
                <a:gd name="T3" fmla="*/ 160 h 1007"/>
                <a:gd name="T4" fmla="*/ 142 w 1190"/>
                <a:gd name="T5" fmla="*/ 91 h 1007"/>
                <a:gd name="T6" fmla="*/ 219 w 1190"/>
                <a:gd name="T7" fmla="*/ 42 h 1007"/>
                <a:gd name="T8" fmla="*/ 306 w 1190"/>
                <a:gd name="T9" fmla="*/ 11 h 1007"/>
                <a:gd name="T10" fmla="*/ 398 w 1190"/>
                <a:gd name="T11" fmla="*/ 0 h 1007"/>
                <a:gd name="T12" fmla="*/ 497 w 1190"/>
                <a:gd name="T13" fmla="*/ 7 h 1007"/>
                <a:gd name="T14" fmla="*/ 596 w 1190"/>
                <a:gd name="T15" fmla="*/ 33 h 1007"/>
                <a:gd name="T16" fmla="*/ 696 w 1190"/>
                <a:gd name="T17" fmla="*/ 78 h 1007"/>
                <a:gd name="T18" fmla="*/ 794 w 1190"/>
                <a:gd name="T19" fmla="*/ 142 h 1007"/>
                <a:gd name="T20" fmla="*/ 885 w 1190"/>
                <a:gd name="T21" fmla="*/ 224 h 1007"/>
                <a:gd name="T22" fmla="*/ 970 w 1190"/>
                <a:gd name="T23" fmla="*/ 324 h 1007"/>
                <a:gd name="T24" fmla="*/ 1044 w 1190"/>
                <a:gd name="T25" fmla="*/ 444 h 1007"/>
                <a:gd name="T26" fmla="*/ 1107 w 1190"/>
                <a:gd name="T27" fmla="*/ 581 h 1007"/>
                <a:gd name="T28" fmla="*/ 1153 w 1190"/>
                <a:gd name="T29" fmla="*/ 738 h 1007"/>
                <a:gd name="T30" fmla="*/ 1182 w 1190"/>
                <a:gd name="T31" fmla="*/ 912 h 1007"/>
                <a:gd name="T32" fmla="*/ 1178 w 1190"/>
                <a:gd name="T33" fmla="*/ 987 h 1007"/>
                <a:gd name="T34" fmla="*/ 1152 w 1190"/>
                <a:gd name="T35" fmla="*/ 953 h 1007"/>
                <a:gd name="T36" fmla="*/ 1126 w 1190"/>
                <a:gd name="T37" fmla="*/ 921 h 1007"/>
                <a:gd name="T38" fmla="*/ 1099 w 1190"/>
                <a:gd name="T39" fmla="*/ 893 h 1007"/>
                <a:gd name="T40" fmla="*/ 1071 w 1190"/>
                <a:gd name="T41" fmla="*/ 868 h 1007"/>
                <a:gd name="T42" fmla="*/ 1042 w 1190"/>
                <a:gd name="T43" fmla="*/ 847 h 1007"/>
                <a:gd name="T44" fmla="*/ 1011 w 1190"/>
                <a:gd name="T45" fmla="*/ 827 h 1007"/>
                <a:gd name="T46" fmla="*/ 977 w 1190"/>
                <a:gd name="T47" fmla="*/ 812 h 1007"/>
                <a:gd name="T48" fmla="*/ 942 w 1190"/>
                <a:gd name="T49" fmla="*/ 798 h 1007"/>
                <a:gd name="T50" fmla="*/ 903 w 1190"/>
                <a:gd name="T51" fmla="*/ 787 h 1007"/>
                <a:gd name="T52" fmla="*/ 861 w 1190"/>
                <a:gd name="T53" fmla="*/ 779 h 1007"/>
                <a:gd name="T54" fmla="*/ 815 w 1190"/>
                <a:gd name="T55" fmla="*/ 773 h 1007"/>
                <a:gd name="T56" fmla="*/ 740 w 1190"/>
                <a:gd name="T57" fmla="*/ 768 h 1007"/>
                <a:gd name="T58" fmla="*/ 624 w 1190"/>
                <a:gd name="T59" fmla="*/ 767 h 1007"/>
                <a:gd name="T60" fmla="*/ 522 w 1190"/>
                <a:gd name="T61" fmla="*/ 772 h 1007"/>
                <a:gd name="T62" fmla="*/ 450 w 1190"/>
                <a:gd name="T63" fmla="*/ 776 h 1007"/>
                <a:gd name="T64" fmla="*/ 384 w 1190"/>
                <a:gd name="T65" fmla="*/ 773 h 1007"/>
                <a:gd name="T66" fmla="*/ 324 w 1190"/>
                <a:gd name="T67" fmla="*/ 766 h 1007"/>
                <a:gd name="T68" fmla="*/ 268 w 1190"/>
                <a:gd name="T69" fmla="*/ 753 h 1007"/>
                <a:gd name="T70" fmla="*/ 216 w 1190"/>
                <a:gd name="T71" fmla="*/ 735 h 1007"/>
                <a:gd name="T72" fmla="*/ 171 w 1190"/>
                <a:gd name="T73" fmla="*/ 711 h 1007"/>
                <a:gd name="T74" fmla="*/ 129 w 1190"/>
                <a:gd name="T75" fmla="*/ 684 h 1007"/>
                <a:gd name="T76" fmla="*/ 94 w 1190"/>
                <a:gd name="T77" fmla="*/ 651 h 1007"/>
                <a:gd name="T78" fmla="*/ 65 w 1190"/>
                <a:gd name="T79" fmla="*/ 616 h 1007"/>
                <a:gd name="T80" fmla="*/ 40 w 1190"/>
                <a:gd name="T81" fmla="*/ 576 h 1007"/>
                <a:gd name="T82" fmla="*/ 21 w 1190"/>
                <a:gd name="T83" fmla="*/ 532 h 1007"/>
                <a:gd name="T84" fmla="*/ 9 w 1190"/>
                <a:gd name="T85" fmla="*/ 485 h 1007"/>
                <a:gd name="T86" fmla="*/ 1 w 1190"/>
                <a:gd name="T87" fmla="*/ 435 h 1007"/>
                <a:gd name="T88" fmla="*/ 0 w 1190"/>
                <a:gd name="T89" fmla="*/ 382 h 1007"/>
                <a:gd name="T90" fmla="*/ 4 w 1190"/>
                <a:gd name="T91" fmla="*/ 32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90" h="1007">
                  <a:moveTo>
                    <a:pt x="9" y="298"/>
                  </a:moveTo>
                  <a:lnTo>
                    <a:pt x="28" y="247"/>
                  </a:lnTo>
                  <a:lnTo>
                    <a:pt x="51" y="201"/>
                  </a:lnTo>
                  <a:lnTo>
                    <a:pt x="78" y="160"/>
                  </a:lnTo>
                  <a:lnTo>
                    <a:pt x="109" y="123"/>
                  </a:lnTo>
                  <a:lnTo>
                    <a:pt x="142" y="91"/>
                  </a:lnTo>
                  <a:lnTo>
                    <a:pt x="179" y="64"/>
                  </a:lnTo>
                  <a:lnTo>
                    <a:pt x="219" y="42"/>
                  </a:lnTo>
                  <a:lnTo>
                    <a:pt x="261" y="24"/>
                  </a:lnTo>
                  <a:lnTo>
                    <a:pt x="306" y="11"/>
                  </a:lnTo>
                  <a:lnTo>
                    <a:pt x="351" y="3"/>
                  </a:lnTo>
                  <a:lnTo>
                    <a:pt x="398" y="0"/>
                  </a:lnTo>
                  <a:lnTo>
                    <a:pt x="447" y="1"/>
                  </a:lnTo>
                  <a:lnTo>
                    <a:pt x="497" y="7"/>
                  </a:lnTo>
                  <a:lnTo>
                    <a:pt x="546" y="17"/>
                  </a:lnTo>
                  <a:lnTo>
                    <a:pt x="596" y="33"/>
                  </a:lnTo>
                  <a:lnTo>
                    <a:pt x="647" y="53"/>
                  </a:lnTo>
                  <a:lnTo>
                    <a:pt x="696" y="78"/>
                  </a:lnTo>
                  <a:lnTo>
                    <a:pt x="745" y="107"/>
                  </a:lnTo>
                  <a:lnTo>
                    <a:pt x="794" y="142"/>
                  </a:lnTo>
                  <a:lnTo>
                    <a:pt x="840" y="181"/>
                  </a:lnTo>
                  <a:lnTo>
                    <a:pt x="885" y="224"/>
                  </a:lnTo>
                  <a:lnTo>
                    <a:pt x="929" y="271"/>
                  </a:lnTo>
                  <a:lnTo>
                    <a:pt x="970" y="324"/>
                  </a:lnTo>
                  <a:lnTo>
                    <a:pt x="1009" y="381"/>
                  </a:lnTo>
                  <a:lnTo>
                    <a:pt x="1044" y="444"/>
                  </a:lnTo>
                  <a:lnTo>
                    <a:pt x="1078" y="510"/>
                  </a:lnTo>
                  <a:lnTo>
                    <a:pt x="1107" y="581"/>
                  </a:lnTo>
                  <a:lnTo>
                    <a:pt x="1132" y="657"/>
                  </a:lnTo>
                  <a:lnTo>
                    <a:pt x="1153" y="738"/>
                  </a:lnTo>
                  <a:lnTo>
                    <a:pt x="1171" y="822"/>
                  </a:lnTo>
                  <a:lnTo>
                    <a:pt x="1182" y="912"/>
                  </a:lnTo>
                  <a:lnTo>
                    <a:pt x="1190" y="1007"/>
                  </a:lnTo>
                  <a:lnTo>
                    <a:pt x="1178" y="987"/>
                  </a:lnTo>
                  <a:lnTo>
                    <a:pt x="1165" y="969"/>
                  </a:lnTo>
                  <a:lnTo>
                    <a:pt x="1152" y="953"/>
                  </a:lnTo>
                  <a:lnTo>
                    <a:pt x="1139" y="937"/>
                  </a:lnTo>
                  <a:lnTo>
                    <a:pt x="1126" y="921"/>
                  </a:lnTo>
                  <a:lnTo>
                    <a:pt x="1112" y="906"/>
                  </a:lnTo>
                  <a:lnTo>
                    <a:pt x="1099" y="893"/>
                  </a:lnTo>
                  <a:lnTo>
                    <a:pt x="1085" y="880"/>
                  </a:lnTo>
                  <a:lnTo>
                    <a:pt x="1071" y="868"/>
                  </a:lnTo>
                  <a:lnTo>
                    <a:pt x="1056" y="857"/>
                  </a:lnTo>
                  <a:lnTo>
                    <a:pt x="1042" y="847"/>
                  </a:lnTo>
                  <a:lnTo>
                    <a:pt x="1026" y="837"/>
                  </a:lnTo>
                  <a:lnTo>
                    <a:pt x="1011" y="827"/>
                  </a:lnTo>
                  <a:lnTo>
                    <a:pt x="993" y="820"/>
                  </a:lnTo>
                  <a:lnTo>
                    <a:pt x="977" y="812"/>
                  </a:lnTo>
                  <a:lnTo>
                    <a:pt x="959" y="805"/>
                  </a:lnTo>
                  <a:lnTo>
                    <a:pt x="942" y="798"/>
                  </a:lnTo>
                  <a:lnTo>
                    <a:pt x="922" y="793"/>
                  </a:lnTo>
                  <a:lnTo>
                    <a:pt x="903" y="787"/>
                  </a:lnTo>
                  <a:lnTo>
                    <a:pt x="882" y="783"/>
                  </a:lnTo>
                  <a:lnTo>
                    <a:pt x="861" y="779"/>
                  </a:lnTo>
                  <a:lnTo>
                    <a:pt x="838" y="776"/>
                  </a:lnTo>
                  <a:lnTo>
                    <a:pt x="815" y="773"/>
                  </a:lnTo>
                  <a:lnTo>
                    <a:pt x="792" y="771"/>
                  </a:lnTo>
                  <a:lnTo>
                    <a:pt x="740" y="768"/>
                  </a:lnTo>
                  <a:lnTo>
                    <a:pt x="685" y="766"/>
                  </a:lnTo>
                  <a:lnTo>
                    <a:pt x="624" y="767"/>
                  </a:lnTo>
                  <a:lnTo>
                    <a:pt x="558" y="769"/>
                  </a:lnTo>
                  <a:lnTo>
                    <a:pt x="522" y="772"/>
                  </a:lnTo>
                  <a:lnTo>
                    <a:pt x="485" y="776"/>
                  </a:lnTo>
                  <a:lnTo>
                    <a:pt x="450" y="776"/>
                  </a:lnTo>
                  <a:lnTo>
                    <a:pt x="417" y="776"/>
                  </a:lnTo>
                  <a:lnTo>
                    <a:pt x="384" y="773"/>
                  </a:lnTo>
                  <a:lnTo>
                    <a:pt x="353" y="770"/>
                  </a:lnTo>
                  <a:lnTo>
                    <a:pt x="324" y="766"/>
                  </a:lnTo>
                  <a:lnTo>
                    <a:pt x="295" y="759"/>
                  </a:lnTo>
                  <a:lnTo>
                    <a:pt x="268" y="753"/>
                  </a:lnTo>
                  <a:lnTo>
                    <a:pt x="241" y="744"/>
                  </a:lnTo>
                  <a:lnTo>
                    <a:pt x="216" y="735"/>
                  </a:lnTo>
                  <a:lnTo>
                    <a:pt x="192" y="724"/>
                  </a:lnTo>
                  <a:lnTo>
                    <a:pt x="171" y="711"/>
                  </a:lnTo>
                  <a:lnTo>
                    <a:pt x="149" y="698"/>
                  </a:lnTo>
                  <a:lnTo>
                    <a:pt x="129" y="684"/>
                  </a:lnTo>
                  <a:lnTo>
                    <a:pt x="111" y="668"/>
                  </a:lnTo>
                  <a:lnTo>
                    <a:pt x="94" y="651"/>
                  </a:lnTo>
                  <a:lnTo>
                    <a:pt x="79" y="634"/>
                  </a:lnTo>
                  <a:lnTo>
                    <a:pt x="65" y="616"/>
                  </a:lnTo>
                  <a:lnTo>
                    <a:pt x="52" y="596"/>
                  </a:lnTo>
                  <a:lnTo>
                    <a:pt x="40" y="576"/>
                  </a:lnTo>
                  <a:lnTo>
                    <a:pt x="30" y="554"/>
                  </a:lnTo>
                  <a:lnTo>
                    <a:pt x="21" y="532"/>
                  </a:lnTo>
                  <a:lnTo>
                    <a:pt x="14" y="509"/>
                  </a:lnTo>
                  <a:lnTo>
                    <a:pt x="9" y="485"/>
                  </a:lnTo>
                  <a:lnTo>
                    <a:pt x="3" y="460"/>
                  </a:lnTo>
                  <a:lnTo>
                    <a:pt x="1" y="435"/>
                  </a:lnTo>
                  <a:lnTo>
                    <a:pt x="0" y="409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4" y="327"/>
                  </a:lnTo>
                  <a:lnTo>
                    <a:pt x="9" y="29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3029"/>
            <p:cNvSpPr>
              <a:spLocks/>
            </p:cNvSpPr>
            <p:nvPr/>
          </p:nvSpPr>
          <p:spPr bwMode="auto">
            <a:xfrm>
              <a:off x="9466655" y="5812629"/>
              <a:ext cx="117693" cy="91677"/>
            </a:xfrm>
            <a:custGeom>
              <a:avLst/>
              <a:gdLst>
                <a:gd name="T0" fmla="*/ 191 w 379"/>
                <a:gd name="T1" fmla="*/ 21 h 295"/>
                <a:gd name="T2" fmla="*/ 195 w 379"/>
                <a:gd name="T3" fmla="*/ 15 h 295"/>
                <a:gd name="T4" fmla="*/ 200 w 379"/>
                <a:gd name="T5" fmla="*/ 9 h 295"/>
                <a:gd name="T6" fmla="*/ 205 w 379"/>
                <a:gd name="T7" fmla="*/ 4 h 295"/>
                <a:gd name="T8" fmla="*/ 211 w 379"/>
                <a:gd name="T9" fmla="*/ 1 h 295"/>
                <a:gd name="T10" fmla="*/ 219 w 379"/>
                <a:gd name="T11" fmla="*/ 0 h 295"/>
                <a:gd name="T12" fmla="*/ 227 w 379"/>
                <a:gd name="T13" fmla="*/ 0 h 295"/>
                <a:gd name="T14" fmla="*/ 234 w 379"/>
                <a:gd name="T15" fmla="*/ 3 h 295"/>
                <a:gd name="T16" fmla="*/ 243 w 379"/>
                <a:gd name="T17" fmla="*/ 8 h 295"/>
                <a:gd name="T18" fmla="*/ 366 w 379"/>
                <a:gd name="T19" fmla="*/ 131 h 295"/>
                <a:gd name="T20" fmla="*/ 371 w 379"/>
                <a:gd name="T21" fmla="*/ 138 h 295"/>
                <a:gd name="T22" fmla="*/ 376 w 379"/>
                <a:gd name="T23" fmla="*/ 145 h 295"/>
                <a:gd name="T24" fmla="*/ 378 w 379"/>
                <a:gd name="T25" fmla="*/ 154 h 295"/>
                <a:gd name="T26" fmla="*/ 379 w 379"/>
                <a:gd name="T27" fmla="*/ 163 h 295"/>
                <a:gd name="T28" fmla="*/ 379 w 379"/>
                <a:gd name="T29" fmla="*/ 171 h 295"/>
                <a:gd name="T30" fmla="*/ 377 w 379"/>
                <a:gd name="T31" fmla="*/ 181 h 295"/>
                <a:gd name="T32" fmla="*/ 372 w 379"/>
                <a:gd name="T33" fmla="*/ 190 h 295"/>
                <a:gd name="T34" fmla="*/ 367 w 379"/>
                <a:gd name="T35" fmla="*/ 198 h 295"/>
                <a:gd name="T36" fmla="*/ 276 w 379"/>
                <a:gd name="T37" fmla="*/ 290 h 295"/>
                <a:gd name="T38" fmla="*/ 275 w 379"/>
                <a:gd name="T39" fmla="*/ 290 h 295"/>
                <a:gd name="T40" fmla="*/ 275 w 379"/>
                <a:gd name="T41" fmla="*/ 146 h 295"/>
                <a:gd name="T42" fmla="*/ 110 w 379"/>
                <a:gd name="T43" fmla="*/ 146 h 295"/>
                <a:gd name="T44" fmla="*/ 110 w 379"/>
                <a:gd name="T45" fmla="*/ 295 h 295"/>
                <a:gd name="T46" fmla="*/ 12 w 379"/>
                <a:gd name="T47" fmla="*/ 195 h 295"/>
                <a:gd name="T48" fmla="*/ 5 w 379"/>
                <a:gd name="T49" fmla="*/ 185 h 295"/>
                <a:gd name="T50" fmla="*/ 2 w 379"/>
                <a:gd name="T51" fmla="*/ 177 h 295"/>
                <a:gd name="T52" fmla="*/ 0 w 379"/>
                <a:gd name="T53" fmla="*/ 168 h 295"/>
                <a:gd name="T54" fmla="*/ 1 w 379"/>
                <a:gd name="T55" fmla="*/ 158 h 295"/>
                <a:gd name="T56" fmla="*/ 3 w 379"/>
                <a:gd name="T57" fmla="*/ 151 h 295"/>
                <a:gd name="T58" fmla="*/ 6 w 379"/>
                <a:gd name="T59" fmla="*/ 142 h 295"/>
                <a:gd name="T60" fmla="*/ 11 w 379"/>
                <a:gd name="T61" fmla="*/ 135 h 295"/>
                <a:gd name="T62" fmla="*/ 17 w 379"/>
                <a:gd name="T63" fmla="*/ 128 h 295"/>
                <a:gd name="T64" fmla="*/ 134 w 379"/>
                <a:gd name="T65" fmla="*/ 11 h 295"/>
                <a:gd name="T66" fmla="*/ 141 w 379"/>
                <a:gd name="T67" fmla="*/ 6 h 295"/>
                <a:gd name="T68" fmla="*/ 149 w 379"/>
                <a:gd name="T69" fmla="*/ 3 h 295"/>
                <a:gd name="T70" fmla="*/ 156 w 379"/>
                <a:gd name="T71" fmla="*/ 1 h 295"/>
                <a:gd name="T72" fmla="*/ 164 w 379"/>
                <a:gd name="T73" fmla="*/ 1 h 295"/>
                <a:gd name="T74" fmla="*/ 171 w 379"/>
                <a:gd name="T75" fmla="*/ 2 h 295"/>
                <a:gd name="T76" fmla="*/ 179 w 379"/>
                <a:gd name="T77" fmla="*/ 6 h 295"/>
                <a:gd name="T78" fmla="*/ 185 w 379"/>
                <a:gd name="T79" fmla="*/ 13 h 295"/>
                <a:gd name="T80" fmla="*/ 191 w 379"/>
                <a:gd name="T81" fmla="*/ 2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9" h="295">
                  <a:moveTo>
                    <a:pt x="191" y="21"/>
                  </a:moveTo>
                  <a:lnTo>
                    <a:pt x="195" y="15"/>
                  </a:lnTo>
                  <a:lnTo>
                    <a:pt x="200" y="9"/>
                  </a:lnTo>
                  <a:lnTo>
                    <a:pt x="205" y="4"/>
                  </a:lnTo>
                  <a:lnTo>
                    <a:pt x="211" y="1"/>
                  </a:lnTo>
                  <a:lnTo>
                    <a:pt x="219" y="0"/>
                  </a:lnTo>
                  <a:lnTo>
                    <a:pt x="227" y="0"/>
                  </a:lnTo>
                  <a:lnTo>
                    <a:pt x="234" y="3"/>
                  </a:lnTo>
                  <a:lnTo>
                    <a:pt x="243" y="8"/>
                  </a:lnTo>
                  <a:lnTo>
                    <a:pt x="366" y="131"/>
                  </a:lnTo>
                  <a:lnTo>
                    <a:pt x="371" y="138"/>
                  </a:lnTo>
                  <a:lnTo>
                    <a:pt x="376" y="145"/>
                  </a:lnTo>
                  <a:lnTo>
                    <a:pt x="378" y="154"/>
                  </a:lnTo>
                  <a:lnTo>
                    <a:pt x="379" y="163"/>
                  </a:lnTo>
                  <a:lnTo>
                    <a:pt x="379" y="171"/>
                  </a:lnTo>
                  <a:lnTo>
                    <a:pt x="377" y="181"/>
                  </a:lnTo>
                  <a:lnTo>
                    <a:pt x="372" y="190"/>
                  </a:lnTo>
                  <a:lnTo>
                    <a:pt x="367" y="198"/>
                  </a:lnTo>
                  <a:lnTo>
                    <a:pt x="276" y="290"/>
                  </a:lnTo>
                  <a:lnTo>
                    <a:pt x="275" y="290"/>
                  </a:lnTo>
                  <a:lnTo>
                    <a:pt x="275" y="146"/>
                  </a:lnTo>
                  <a:lnTo>
                    <a:pt x="110" y="146"/>
                  </a:lnTo>
                  <a:lnTo>
                    <a:pt x="110" y="295"/>
                  </a:lnTo>
                  <a:lnTo>
                    <a:pt x="12" y="195"/>
                  </a:lnTo>
                  <a:lnTo>
                    <a:pt x="5" y="185"/>
                  </a:lnTo>
                  <a:lnTo>
                    <a:pt x="2" y="177"/>
                  </a:lnTo>
                  <a:lnTo>
                    <a:pt x="0" y="168"/>
                  </a:lnTo>
                  <a:lnTo>
                    <a:pt x="1" y="158"/>
                  </a:lnTo>
                  <a:lnTo>
                    <a:pt x="3" y="151"/>
                  </a:lnTo>
                  <a:lnTo>
                    <a:pt x="6" y="142"/>
                  </a:lnTo>
                  <a:lnTo>
                    <a:pt x="11" y="135"/>
                  </a:lnTo>
                  <a:lnTo>
                    <a:pt x="17" y="128"/>
                  </a:lnTo>
                  <a:lnTo>
                    <a:pt x="134" y="11"/>
                  </a:lnTo>
                  <a:lnTo>
                    <a:pt x="141" y="6"/>
                  </a:lnTo>
                  <a:lnTo>
                    <a:pt x="149" y="3"/>
                  </a:lnTo>
                  <a:lnTo>
                    <a:pt x="156" y="1"/>
                  </a:lnTo>
                  <a:lnTo>
                    <a:pt x="164" y="1"/>
                  </a:lnTo>
                  <a:lnTo>
                    <a:pt x="171" y="2"/>
                  </a:lnTo>
                  <a:lnTo>
                    <a:pt x="179" y="6"/>
                  </a:lnTo>
                  <a:lnTo>
                    <a:pt x="185" y="13"/>
                  </a:lnTo>
                  <a:lnTo>
                    <a:pt x="191" y="2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3030"/>
            <p:cNvSpPr>
              <a:spLocks/>
            </p:cNvSpPr>
            <p:nvPr/>
          </p:nvSpPr>
          <p:spPr bwMode="auto">
            <a:xfrm>
              <a:off x="9560809" y="5882006"/>
              <a:ext cx="91677" cy="117693"/>
            </a:xfrm>
            <a:custGeom>
              <a:avLst/>
              <a:gdLst>
                <a:gd name="T0" fmla="*/ 273 w 295"/>
                <a:gd name="T1" fmla="*/ 188 h 379"/>
                <a:gd name="T2" fmla="*/ 280 w 295"/>
                <a:gd name="T3" fmla="*/ 185 h 379"/>
                <a:gd name="T4" fmla="*/ 285 w 295"/>
                <a:gd name="T5" fmla="*/ 179 h 379"/>
                <a:gd name="T6" fmla="*/ 290 w 295"/>
                <a:gd name="T7" fmla="*/ 174 h 379"/>
                <a:gd name="T8" fmla="*/ 293 w 295"/>
                <a:gd name="T9" fmla="*/ 168 h 379"/>
                <a:gd name="T10" fmla="*/ 295 w 295"/>
                <a:gd name="T11" fmla="*/ 161 h 379"/>
                <a:gd name="T12" fmla="*/ 294 w 295"/>
                <a:gd name="T13" fmla="*/ 154 h 379"/>
                <a:gd name="T14" fmla="*/ 292 w 295"/>
                <a:gd name="T15" fmla="*/ 145 h 379"/>
                <a:gd name="T16" fmla="*/ 286 w 295"/>
                <a:gd name="T17" fmla="*/ 137 h 379"/>
                <a:gd name="T18" fmla="*/ 163 w 295"/>
                <a:gd name="T19" fmla="*/ 13 h 379"/>
                <a:gd name="T20" fmla="*/ 157 w 295"/>
                <a:gd name="T21" fmla="*/ 9 h 379"/>
                <a:gd name="T22" fmla="*/ 149 w 295"/>
                <a:gd name="T23" fmla="*/ 5 h 379"/>
                <a:gd name="T24" fmla="*/ 141 w 295"/>
                <a:gd name="T25" fmla="*/ 1 h 379"/>
                <a:gd name="T26" fmla="*/ 132 w 295"/>
                <a:gd name="T27" fmla="*/ 0 h 379"/>
                <a:gd name="T28" fmla="*/ 122 w 295"/>
                <a:gd name="T29" fmla="*/ 1 h 379"/>
                <a:gd name="T30" fmla="*/ 114 w 295"/>
                <a:gd name="T31" fmla="*/ 3 h 379"/>
                <a:gd name="T32" fmla="*/ 104 w 295"/>
                <a:gd name="T33" fmla="*/ 7 h 379"/>
                <a:gd name="T34" fmla="*/ 95 w 295"/>
                <a:gd name="T35" fmla="*/ 13 h 379"/>
                <a:gd name="T36" fmla="*/ 0 w 295"/>
                <a:gd name="T37" fmla="*/ 109 h 379"/>
                <a:gd name="T38" fmla="*/ 150 w 295"/>
                <a:gd name="T39" fmla="*/ 109 h 379"/>
                <a:gd name="T40" fmla="*/ 150 w 295"/>
                <a:gd name="T41" fmla="*/ 276 h 379"/>
                <a:gd name="T42" fmla="*/ 6 w 295"/>
                <a:gd name="T43" fmla="*/ 276 h 379"/>
                <a:gd name="T44" fmla="*/ 100 w 295"/>
                <a:gd name="T45" fmla="*/ 368 h 379"/>
                <a:gd name="T46" fmla="*/ 108 w 295"/>
                <a:gd name="T47" fmla="*/ 374 h 379"/>
                <a:gd name="T48" fmla="*/ 118 w 295"/>
                <a:gd name="T49" fmla="*/ 378 h 379"/>
                <a:gd name="T50" fmla="*/ 127 w 295"/>
                <a:gd name="T51" fmla="*/ 379 h 379"/>
                <a:gd name="T52" fmla="*/ 135 w 295"/>
                <a:gd name="T53" fmla="*/ 379 h 379"/>
                <a:gd name="T54" fmla="*/ 144 w 295"/>
                <a:gd name="T55" fmla="*/ 377 h 379"/>
                <a:gd name="T56" fmla="*/ 152 w 295"/>
                <a:gd name="T57" fmla="*/ 374 h 379"/>
                <a:gd name="T58" fmla="*/ 159 w 295"/>
                <a:gd name="T59" fmla="*/ 368 h 379"/>
                <a:gd name="T60" fmla="*/ 167 w 295"/>
                <a:gd name="T61" fmla="*/ 363 h 379"/>
                <a:gd name="T62" fmla="*/ 282 w 295"/>
                <a:gd name="T63" fmla="*/ 245 h 379"/>
                <a:gd name="T64" fmla="*/ 287 w 295"/>
                <a:gd name="T65" fmla="*/ 239 h 379"/>
                <a:gd name="T66" fmla="*/ 292 w 295"/>
                <a:gd name="T67" fmla="*/ 231 h 379"/>
                <a:gd name="T68" fmla="*/ 294 w 295"/>
                <a:gd name="T69" fmla="*/ 223 h 379"/>
                <a:gd name="T70" fmla="*/ 294 w 295"/>
                <a:gd name="T71" fmla="*/ 215 h 379"/>
                <a:gd name="T72" fmla="*/ 292 w 295"/>
                <a:gd name="T73" fmla="*/ 208 h 379"/>
                <a:gd name="T74" fmla="*/ 289 w 295"/>
                <a:gd name="T75" fmla="*/ 201 h 379"/>
                <a:gd name="T76" fmla="*/ 282 w 295"/>
                <a:gd name="T77" fmla="*/ 195 h 379"/>
                <a:gd name="T78" fmla="*/ 273 w 295"/>
                <a:gd name="T79" fmla="*/ 18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5" h="379">
                  <a:moveTo>
                    <a:pt x="273" y="188"/>
                  </a:moveTo>
                  <a:lnTo>
                    <a:pt x="280" y="185"/>
                  </a:lnTo>
                  <a:lnTo>
                    <a:pt x="285" y="179"/>
                  </a:lnTo>
                  <a:lnTo>
                    <a:pt x="290" y="174"/>
                  </a:lnTo>
                  <a:lnTo>
                    <a:pt x="293" y="168"/>
                  </a:lnTo>
                  <a:lnTo>
                    <a:pt x="295" y="161"/>
                  </a:lnTo>
                  <a:lnTo>
                    <a:pt x="294" y="154"/>
                  </a:lnTo>
                  <a:lnTo>
                    <a:pt x="292" y="145"/>
                  </a:lnTo>
                  <a:lnTo>
                    <a:pt x="286" y="137"/>
                  </a:lnTo>
                  <a:lnTo>
                    <a:pt x="163" y="13"/>
                  </a:lnTo>
                  <a:lnTo>
                    <a:pt x="157" y="9"/>
                  </a:lnTo>
                  <a:lnTo>
                    <a:pt x="149" y="5"/>
                  </a:lnTo>
                  <a:lnTo>
                    <a:pt x="141" y="1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4" y="3"/>
                  </a:lnTo>
                  <a:lnTo>
                    <a:pt x="104" y="7"/>
                  </a:lnTo>
                  <a:lnTo>
                    <a:pt x="95" y="13"/>
                  </a:lnTo>
                  <a:lnTo>
                    <a:pt x="0" y="109"/>
                  </a:lnTo>
                  <a:lnTo>
                    <a:pt x="150" y="109"/>
                  </a:lnTo>
                  <a:lnTo>
                    <a:pt x="150" y="276"/>
                  </a:lnTo>
                  <a:lnTo>
                    <a:pt x="6" y="276"/>
                  </a:lnTo>
                  <a:lnTo>
                    <a:pt x="100" y="368"/>
                  </a:lnTo>
                  <a:lnTo>
                    <a:pt x="108" y="374"/>
                  </a:lnTo>
                  <a:lnTo>
                    <a:pt x="118" y="378"/>
                  </a:lnTo>
                  <a:lnTo>
                    <a:pt x="127" y="379"/>
                  </a:lnTo>
                  <a:lnTo>
                    <a:pt x="135" y="379"/>
                  </a:lnTo>
                  <a:lnTo>
                    <a:pt x="144" y="377"/>
                  </a:lnTo>
                  <a:lnTo>
                    <a:pt x="152" y="374"/>
                  </a:lnTo>
                  <a:lnTo>
                    <a:pt x="159" y="368"/>
                  </a:lnTo>
                  <a:lnTo>
                    <a:pt x="167" y="363"/>
                  </a:lnTo>
                  <a:lnTo>
                    <a:pt x="282" y="245"/>
                  </a:lnTo>
                  <a:lnTo>
                    <a:pt x="287" y="239"/>
                  </a:lnTo>
                  <a:lnTo>
                    <a:pt x="292" y="231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8"/>
                  </a:lnTo>
                  <a:lnTo>
                    <a:pt x="289" y="201"/>
                  </a:lnTo>
                  <a:lnTo>
                    <a:pt x="282" y="195"/>
                  </a:lnTo>
                  <a:lnTo>
                    <a:pt x="273" y="18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3031"/>
            <p:cNvSpPr>
              <a:spLocks/>
            </p:cNvSpPr>
            <p:nvPr/>
          </p:nvSpPr>
          <p:spPr bwMode="auto">
            <a:xfrm>
              <a:off x="9397278" y="5880767"/>
              <a:ext cx="91677" cy="116454"/>
            </a:xfrm>
            <a:custGeom>
              <a:avLst/>
              <a:gdLst>
                <a:gd name="T0" fmla="*/ 22 w 295"/>
                <a:gd name="T1" fmla="*/ 188 h 378"/>
                <a:gd name="T2" fmla="*/ 15 w 295"/>
                <a:gd name="T3" fmla="*/ 183 h 378"/>
                <a:gd name="T4" fmla="*/ 9 w 295"/>
                <a:gd name="T5" fmla="*/ 179 h 378"/>
                <a:gd name="T6" fmla="*/ 4 w 295"/>
                <a:gd name="T7" fmla="*/ 173 h 378"/>
                <a:gd name="T8" fmla="*/ 1 w 295"/>
                <a:gd name="T9" fmla="*/ 167 h 378"/>
                <a:gd name="T10" fmla="*/ 0 w 295"/>
                <a:gd name="T11" fmla="*/ 160 h 378"/>
                <a:gd name="T12" fmla="*/ 0 w 295"/>
                <a:gd name="T13" fmla="*/ 152 h 378"/>
                <a:gd name="T14" fmla="*/ 2 w 295"/>
                <a:gd name="T15" fmla="*/ 145 h 378"/>
                <a:gd name="T16" fmla="*/ 8 w 295"/>
                <a:gd name="T17" fmla="*/ 136 h 378"/>
                <a:gd name="T18" fmla="*/ 131 w 295"/>
                <a:gd name="T19" fmla="*/ 12 h 378"/>
                <a:gd name="T20" fmla="*/ 137 w 295"/>
                <a:gd name="T21" fmla="*/ 7 h 378"/>
                <a:gd name="T22" fmla="*/ 146 w 295"/>
                <a:gd name="T23" fmla="*/ 3 h 378"/>
                <a:gd name="T24" fmla="*/ 153 w 295"/>
                <a:gd name="T25" fmla="*/ 1 h 378"/>
                <a:gd name="T26" fmla="*/ 163 w 295"/>
                <a:gd name="T27" fmla="*/ 0 h 378"/>
                <a:gd name="T28" fmla="*/ 172 w 295"/>
                <a:gd name="T29" fmla="*/ 0 h 378"/>
                <a:gd name="T30" fmla="*/ 182 w 295"/>
                <a:gd name="T31" fmla="*/ 2 h 378"/>
                <a:gd name="T32" fmla="*/ 190 w 295"/>
                <a:gd name="T33" fmla="*/ 6 h 378"/>
                <a:gd name="T34" fmla="*/ 199 w 295"/>
                <a:gd name="T35" fmla="*/ 12 h 378"/>
                <a:gd name="T36" fmla="*/ 290 w 295"/>
                <a:gd name="T37" fmla="*/ 102 h 378"/>
                <a:gd name="T38" fmla="*/ 147 w 295"/>
                <a:gd name="T39" fmla="*/ 102 h 378"/>
                <a:gd name="T40" fmla="*/ 147 w 295"/>
                <a:gd name="T41" fmla="*/ 269 h 378"/>
                <a:gd name="T42" fmla="*/ 295 w 295"/>
                <a:gd name="T43" fmla="*/ 269 h 378"/>
                <a:gd name="T44" fmla="*/ 194 w 295"/>
                <a:gd name="T45" fmla="*/ 367 h 378"/>
                <a:gd name="T46" fmla="*/ 186 w 295"/>
                <a:gd name="T47" fmla="*/ 373 h 378"/>
                <a:gd name="T48" fmla="*/ 177 w 295"/>
                <a:gd name="T49" fmla="*/ 377 h 378"/>
                <a:gd name="T50" fmla="*/ 167 w 295"/>
                <a:gd name="T51" fmla="*/ 378 h 378"/>
                <a:gd name="T52" fmla="*/ 159 w 295"/>
                <a:gd name="T53" fmla="*/ 378 h 378"/>
                <a:gd name="T54" fmla="*/ 150 w 295"/>
                <a:gd name="T55" fmla="*/ 376 h 378"/>
                <a:gd name="T56" fmla="*/ 143 w 295"/>
                <a:gd name="T57" fmla="*/ 372 h 378"/>
                <a:gd name="T58" fmla="*/ 135 w 295"/>
                <a:gd name="T59" fmla="*/ 368 h 378"/>
                <a:gd name="T60" fmla="*/ 129 w 295"/>
                <a:gd name="T61" fmla="*/ 362 h 378"/>
                <a:gd name="T62" fmla="*/ 12 w 295"/>
                <a:gd name="T63" fmla="*/ 244 h 378"/>
                <a:gd name="T64" fmla="*/ 7 w 295"/>
                <a:gd name="T65" fmla="*/ 237 h 378"/>
                <a:gd name="T66" fmla="*/ 3 w 295"/>
                <a:gd name="T67" fmla="*/ 230 h 378"/>
                <a:gd name="T68" fmla="*/ 1 w 295"/>
                <a:gd name="T69" fmla="*/ 222 h 378"/>
                <a:gd name="T70" fmla="*/ 0 w 295"/>
                <a:gd name="T71" fmla="*/ 215 h 378"/>
                <a:gd name="T72" fmla="*/ 2 w 295"/>
                <a:gd name="T73" fmla="*/ 207 h 378"/>
                <a:gd name="T74" fmla="*/ 7 w 295"/>
                <a:gd name="T75" fmla="*/ 200 h 378"/>
                <a:gd name="T76" fmla="*/ 13 w 295"/>
                <a:gd name="T77" fmla="*/ 193 h 378"/>
                <a:gd name="T78" fmla="*/ 22 w 295"/>
                <a:gd name="T79" fmla="*/ 18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5" h="378">
                  <a:moveTo>
                    <a:pt x="22" y="188"/>
                  </a:moveTo>
                  <a:lnTo>
                    <a:pt x="15" y="183"/>
                  </a:lnTo>
                  <a:lnTo>
                    <a:pt x="9" y="179"/>
                  </a:lnTo>
                  <a:lnTo>
                    <a:pt x="4" y="173"/>
                  </a:lnTo>
                  <a:lnTo>
                    <a:pt x="1" y="167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2" y="145"/>
                  </a:lnTo>
                  <a:lnTo>
                    <a:pt x="8" y="136"/>
                  </a:lnTo>
                  <a:lnTo>
                    <a:pt x="131" y="12"/>
                  </a:lnTo>
                  <a:lnTo>
                    <a:pt x="137" y="7"/>
                  </a:lnTo>
                  <a:lnTo>
                    <a:pt x="146" y="3"/>
                  </a:lnTo>
                  <a:lnTo>
                    <a:pt x="153" y="1"/>
                  </a:lnTo>
                  <a:lnTo>
                    <a:pt x="163" y="0"/>
                  </a:lnTo>
                  <a:lnTo>
                    <a:pt x="172" y="0"/>
                  </a:lnTo>
                  <a:lnTo>
                    <a:pt x="182" y="2"/>
                  </a:lnTo>
                  <a:lnTo>
                    <a:pt x="190" y="6"/>
                  </a:lnTo>
                  <a:lnTo>
                    <a:pt x="199" y="12"/>
                  </a:lnTo>
                  <a:lnTo>
                    <a:pt x="290" y="102"/>
                  </a:lnTo>
                  <a:lnTo>
                    <a:pt x="147" y="102"/>
                  </a:lnTo>
                  <a:lnTo>
                    <a:pt x="147" y="269"/>
                  </a:lnTo>
                  <a:lnTo>
                    <a:pt x="295" y="269"/>
                  </a:lnTo>
                  <a:lnTo>
                    <a:pt x="194" y="367"/>
                  </a:lnTo>
                  <a:lnTo>
                    <a:pt x="186" y="373"/>
                  </a:lnTo>
                  <a:lnTo>
                    <a:pt x="177" y="377"/>
                  </a:lnTo>
                  <a:lnTo>
                    <a:pt x="167" y="378"/>
                  </a:lnTo>
                  <a:lnTo>
                    <a:pt x="159" y="378"/>
                  </a:lnTo>
                  <a:lnTo>
                    <a:pt x="150" y="376"/>
                  </a:lnTo>
                  <a:lnTo>
                    <a:pt x="143" y="372"/>
                  </a:lnTo>
                  <a:lnTo>
                    <a:pt x="135" y="368"/>
                  </a:lnTo>
                  <a:lnTo>
                    <a:pt x="129" y="362"/>
                  </a:lnTo>
                  <a:lnTo>
                    <a:pt x="12" y="244"/>
                  </a:lnTo>
                  <a:lnTo>
                    <a:pt x="7" y="237"/>
                  </a:lnTo>
                  <a:lnTo>
                    <a:pt x="3" y="230"/>
                  </a:lnTo>
                  <a:lnTo>
                    <a:pt x="1" y="222"/>
                  </a:lnTo>
                  <a:lnTo>
                    <a:pt x="0" y="215"/>
                  </a:lnTo>
                  <a:lnTo>
                    <a:pt x="2" y="207"/>
                  </a:lnTo>
                  <a:lnTo>
                    <a:pt x="7" y="200"/>
                  </a:lnTo>
                  <a:lnTo>
                    <a:pt x="13" y="193"/>
                  </a:lnTo>
                  <a:lnTo>
                    <a:pt x="22" y="18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3032"/>
            <p:cNvSpPr>
              <a:spLocks/>
            </p:cNvSpPr>
            <p:nvPr/>
          </p:nvSpPr>
          <p:spPr bwMode="auto">
            <a:xfrm>
              <a:off x="9465416" y="5976161"/>
              <a:ext cx="116454" cy="91677"/>
            </a:xfrm>
            <a:custGeom>
              <a:avLst/>
              <a:gdLst>
                <a:gd name="T0" fmla="*/ 191 w 379"/>
                <a:gd name="T1" fmla="*/ 273 h 295"/>
                <a:gd name="T2" fmla="*/ 195 w 379"/>
                <a:gd name="T3" fmla="*/ 279 h 295"/>
                <a:gd name="T4" fmla="*/ 200 w 379"/>
                <a:gd name="T5" fmla="*/ 285 h 295"/>
                <a:gd name="T6" fmla="*/ 205 w 379"/>
                <a:gd name="T7" fmla="*/ 289 h 295"/>
                <a:gd name="T8" fmla="*/ 212 w 379"/>
                <a:gd name="T9" fmla="*/ 292 h 295"/>
                <a:gd name="T10" fmla="*/ 218 w 379"/>
                <a:gd name="T11" fmla="*/ 295 h 295"/>
                <a:gd name="T12" fmla="*/ 226 w 379"/>
                <a:gd name="T13" fmla="*/ 293 h 295"/>
                <a:gd name="T14" fmla="*/ 235 w 379"/>
                <a:gd name="T15" fmla="*/ 291 h 295"/>
                <a:gd name="T16" fmla="*/ 243 w 379"/>
                <a:gd name="T17" fmla="*/ 286 h 295"/>
                <a:gd name="T18" fmla="*/ 366 w 379"/>
                <a:gd name="T19" fmla="*/ 163 h 295"/>
                <a:gd name="T20" fmla="*/ 372 w 379"/>
                <a:gd name="T21" fmla="*/ 156 h 295"/>
                <a:gd name="T22" fmla="*/ 375 w 379"/>
                <a:gd name="T23" fmla="*/ 149 h 295"/>
                <a:gd name="T24" fmla="*/ 378 w 379"/>
                <a:gd name="T25" fmla="*/ 140 h 295"/>
                <a:gd name="T26" fmla="*/ 379 w 379"/>
                <a:gd name="T27" fmla="*/ 131 h 295"/>
                <a:gd name="T28" fmla="*/ 379 w 379"/>
                <a:gd name="T29" fmla="*/ 122 h 295"/>
                <a:gd name="T30" fmla="*/ 377 w 379"/>
                <a:gd name="T31" fmla="*/ 112 h 295"/>
                <a:gd name="T32" fmla="*/ 373 w 379"/>
                <a:gd name="T33" fmla="*/ 103 h 295"/>
                <a:gd name="T34" fmla="*/ 366 w 379"/>
                <a:gd name="T35" fmla="*/ 95 h 295"/>
                <a:gd name="T36" fmla="*/ 269 w 379"/>
                <a:gd name="T37" fmla="*/ 0 h 295"/>
                <a:gd name="T38" fmla="*/ 269 w 379"/>
                <a:gd name="T39" fmla="*/ 148 h 295"/>
                <a:gd name="T40" fmla="*/ 105 w 379"/>
                <a:gd name="T41" fmla="*/ 148 h 295"/>
                <a:gd name="T42" fmla="*/ 105 w 379"/>
                <a:gd name="T43" fmla="*/ 3 h 295"/>
                <a:gd name="T44" fmla="*/ 11 w 379"/>
                <a:gd name="T45" fmla="*/ 99 h 295"/>
                <a:gd name="T46" fmla="*/ 6 w 379"/>
                <a:gd name="T47" fmla="*/ 108 h 295"/>
                <a:gd name="T48" fmla="*/ 1 w 379"/>
                <a:gd name="T49" fmla="*/ 117 h 295"/>
                <a:gd name="T50" fmla="*/ 0 w 379"/>
                <a:gd name="T51" fmla="*/ 126 h 295"/>
                <a:gd name="T52" fmla="*/ 0 w 379"/>
                <a:gd name="T53" fmla="*/ 135 h 295"/>
                <a:gd name="T54" fmla="*/ 2 w 379"/>
                <a:gd name="T55" fmla="*/ 143 h 295"/>
                <a:gd name="T56" fmla="*/ 7 w 379"/>
                <a:gd name="T57" fmla="*/ 151 h 295"/>
                <a:gd name="T58" fmla="*/ 11 w 379"/>
                <a:gd name="T59" fmla="*/ 158 h 295"/>
                <a:gd name="T60" fmla="*/ 16 w 379"/>
                <a:gd name="T61" fmla="*/ 165 h 295"/>
                <a:gd name="T62" fmla="*/ 134 w 379"/>
                <a:gd name="T63" fmla="*/ 282 h 295"/>
                <a:gd name="T64" fmla="*/ 142 w 379"/>
                <a:gd name="T65" fmla="*/ 287 h 295"/>
                <a:gd name="T66" fmla="*/ 149 w 379"/>
                <a:gd name="T67" fmla="*/ 291 h 295"/>
                <a:gd name="T68" fmla="*/ 157 w 379"/>
                <a:gd name="T69" fmla="*/ 293 h 295"/>
                <a:gd name="T70" fmla="*/ 164 w 379"/>
                <a:gd name="T71" fmla="*/ 293 h 295"/>
                <a:gd name="T72" fmla="*/ 172 w 379"/>
                <a:gd name="T73" fmla="*/ 291 h 295"/>
                <a:gd name="T74" fmla="*/ 178 w 379"/>
                <a:gd name="T75" fmla="*/ 287 h 295"/>
                <a:gd name="T76" fmla="*/ 186 w 379"/>
                <a:gd name="T77" fmla="*/ 282 h 295"/>
                <a:gd name="T78" fmla="*/ 191 w 379"/>
                <a:gd name="T79" fmla="*/ 27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9" h="295">
                  <a:moveTo>
                    <a:pt x="191" y="273"/>
                  </a:moveTo>
                  <a:lnTo>
                    <a:pt x="195" y="279"/>
                  </a:lnTo>
                  <a:lnTo>
                    <a:pt x="200" y="285"/>
                  </a:lnTo>
                  <a:lnTo>
                    <a:pt x="205" y="289"/>
                  </a:lnTo>
                  <a:lnTo>
                    <a:pt x="212" y="292"/>
                  </a:lnTo>
                  <a:lnTo>
                    <a:pt x="218" y="295"/>
                  </a:lnTo>
                  <a:lnTo>
                    <a:pt x="226" y="293"/>
                  </a:lnTo>
                  <a:lnTo>
                    <a:pt x="235" y="291"/>
                  </a:lnTo>
                  <a:lnTo>
                    <a:pt x="243" y="286"/>
                  </a:lnTo>
                  <a:lnTo>
                    <a:pt x="366" y="163"/>
                  </a:lnTo>
                  <a:lnTo>
                    <a:pt x="372" y="156"/>
                  </a:lnTo>
                  <a:lnTo>
                    <a:pt x="375" y="149"/>
                  </a:lnTo>
                  <a:lnTo>
                    <a:pt x="378" y="140"/>
                  </a:lnTo>
                  <a:lnTo>
                    <a:pt x="379" y="131"/>
                  </a:lnTo>
                  <a:lnTo>
                    <a:pt x="379" y="122"/>
                  </a:lnTo>
                  <a:lnTo>
                    <a:pt x="377" y="112"/>
                  </a:lnTo>
                  <a:lnTo>
                    <a:pt x="373" y="103"/>
                  </a:lnTo>
                  <a:lnTo>
                    <a:pt x="366" y="95"/>
                  </a:lnTo>
                  <a:lnTo>
                    <a:pt x="269" y="0"/>
                  </a:lnTo>
                  <a:lnTo>
                    <a:pt x="269" y="148"/>
                  </a:lnTo>
                  <a:lnTo>
                    <a:pt x="105" y="148"/>
                  </a:lnTo>
                  <a:lnTo>
                    <a:pt x="105" y="3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2" y="143"/>
                  </a:lnTo>
                  <a:lnTo>
                    <a:pt x="7" y="151"/>
                  </a:lnTo>
                  <a:lnTo>
                    <a:pt x="11" y="158"/>
                  </a:lnTo>
                  <a:lnTo>
                    <a:pt x="16" y="165"/>
                  </a:lnTo>
                  <a:lnTo>
                    <a:pt x="134" y="282"/>
                  </a:lnTo>
                  <a:lnTo>
                    <a:pt x="142" y="287"/>
                  </a:lnTo>
                  <a:lnTo>
                    <a:pt x="149" y="291"/>
                  </a:lnTo>
                  <a:lnTo>
                    <a:pt x="157" y="293"/>
                  </a:lnTo>
                  <a:lnTo>
                    <a:pt x="164" y="293"/>
                  </a:lnTo>
                  <a:lnTo>
                    <a:pt x="172" y="291"/>
                  </a:lnTo>
                  <a:lnTo>
                    <a:pt x="178" y="287"/>
                  </a:lnTo>
                  <a:lnTo>
                    <a:pt x="186" y="282"/>
                  </a:lnTo>
                  <a:lnTo>
                    <a:pt x="191" y="27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1" name="组合 3380"/>
          <p:cNvGrpSpPr/>
          <p:nvPr/>
        </p:nvGrpSpPr>
        <p:grpSpPr>
          <a:xfrm>
            <a:off x="8634648" y="3309063"/>
            <a:ext cx="1120398" cy="1121644"/>
            <a:chOff x="7785504" y="5258853"/>
            <a:chExt cx="968799" cy="951455"/>
          </a:xfrm>
        </p:grpSpPr>
        <p:sp>
          <p:nvSpPr>
            <p:cNvPr id="3322" name="Freeform 3033"/>
            <p:cNvSpPr>
              <a:spLocks/>
            </p:cNvSpPr>
            <p:nvPr/>
          </p:nvSpPr>
          <p:spPr bwMode="auto">
            <a:xfrm>
              <a:off x="7785504" y="5258853"/>
              <a:ext cx="594659" cy="633064"/>
            </a:xfrm>
            <a:custGeom>
              <a:avLst/>
              <a:gdLst>
                <a:gd name="T0" fmla="*/ 1526 w 1922"/>
                <a:gd name="T1" fmla="*/ 6 h 2042"/>
                <a:gd name="T2" fmla="*/ 1568 w 1922"/>
                <a:gd name="T3" fmla="*/ 110 h 2042"/>
                <a:gd name="T4" fmla="*/ 1598 w 1922"/>
                <a:gd name="T5" fmla="*/ 216 h 2042"/>
                <a:gd name="T6" fmla="*/ 1613 w 1922"/>
                <a:gd name="T7" fmla="*/ 321 h 2042"/>
                <a:gd name="T8" fmla="*/ 1610 w 1922"/>
                <a:gd name="T9" fmla="*/ 426 h 2042"/>
                <a:gd name="T10" fmla="*/ 1600 w 1922"/>
                <a:gd name="T11" fmla="*/ 471 h 2042"/>
                <a:gd name="T12" fmla="*/ 1599 w 1922"/>
                <a:gd name="T13" fmla="*/ 515 h 2042"/>
                <a:gd name="T14" fmla="*/ 1609 w 1922"/>
                <a:gd name="T15" fmla="*/ 561 h 2042"/>
                <a:gd name="T16" fmla="*/ 1628 w 1922"/>
                <a:gd name="T17" fmla="*/ 606 h 2042"/>
                <a:gd name="T18" fmla="*/ 1723 w 1922"/>
                <a:gd name="T19" fmla="*/ 717 h 2042"/>
                <a:gd name="T20" fmla="*/ 1813 w 1922"/>
                <a:gd name="T21" fmla="*/ 794 h 2042"/>
                <a:gd name="T22" fmla="*/ 1870 w 1922"/>
                <a:gd name="T23" fmla="*/ 831 h 2042"/>
                <a:gd name="T24" fmla="*/ 1904 w 1922"/>
                <a:gd name="T25" fmla="*/ 860 h 2042"/>
                <a:gd name="T26" fmla="*/ 1920 w 1922"/>
                <a:gd name="T27" fmla="*/ 889 h 2042"/>
                <a:gd name="T28" fmla="*/ 1920 w 1922"/>
                <a:gd name="T29" fmla="*/ 914 h 2042"/>
                <a:gd name="T30" fmla="*/ 1874 w 1922"/>
                <a:gd name="T31" fmla="*/ 945 h 2042"/>
                <a:gd name="T32" fmla="*/ 1818 w 1922"/>
                <a:gd name="T33" fmla="*/ 988 h 2042"/>
                <a:gd name="T34" fmla="*/ 1788 w 1922"/>
                <a:gd name="T35" fmla="*/ 1032 h 2042"/>
                <a:gd name="T36" fmla="*/ 1784 w 1922"/>
                <a:gd name="T37" fmla="*/ 1077 h 2042"/>
                <a:gd name="T38" fmla="*/ 1813 w 1922"/>
                <a:gd name="T39" fmla="*/ 1118 h 2042"/>
                <a:gd name="T40" fmla="*/ 1859 w 1922"/>
                <a:gd name="T41" fmla="*/ 1177 h 2042"/>
                <a:gd name="T42" fmla="*/ 1872 w 1922"/>
                <a:gd name="T43" fmla="*/ 1208 h 2042"/>
                <a:gd name="T44" fmla="*/ 1867 w 1922"/>
                <a:gd name="T45" fmla="*/ 1223 h 2042"/>
                <a:gd name="T46" fmla="*/ 1833 w 1922"/>
                <a:gd name="T47" fmla="*/ 1236 h 2042"/>
                <a:gd name="T48" fmla="*/ 1816 w 1922"/>
                <a:gd name="T49" fmla="*/ 1255 h 2042"/>
                <a:gd name="T50" fmla="*/ 1814 w 1922"/>
                <a:gd name="T51" fmla="*/ 1276 h 2042"/>
                <a:gd name="T52" fmla="*/ 1827 w 1922"/>
                <a:gd name="T53" fmla="*/ 1291 h 2042"/>
                <a:gd name="T54" fmla="*/ 1853 w 1922"/>
                <a:gd name="T55" fmla="*/ 1304 h 2042"/>
                <a:gd name="T56" fmla="*/ 1870 w 1922"/>
                <a:gd name="T57" fmla="*/ 1324 h 2042"/>
                <a:gd name="T58" fmla="*/ 1877 w 1922"/>
                <a:gd name="T59" fmla="*/ 1344 h 2042"/>
                <a:gd name="T60" fmla="*/ 1871 w 1922"/>
                <a:gd name="T61" fmla="*/ 1353 h 2042"/>
                <a:gd name="T62" fmla="*/ 1843 w 1922"/>
                <a:gd name="T63" fmla="*/ 1369 h 2042"/>
                <a:gd name="T64" fmla="*/ 1827 w 1922"/>
                <a:gd name="T65" fmla="*/ 1389 h 2042"/>
                <a:gd name="T66" fmla="*/ 1820 w 1922"/>
                <a:gd name="T67" fmla="*/ 1414 h 2042"/>
                <a:gd name="T68" fmla="*/ 1827 w 1922"/>
                <a:gd name="T69" fmla="*/ 1471 h 2042"/>
                <a:gd name="T70" fmla="*/ 1854 w 1922"/>
                <a:gd name="T71" fmla="*/ 1553 h 2042"/>
                <a:gd name="T72" fmla="*/ 1872 w 1922"/>
                <a:gd name="T73" fmla="*/ 1628 h 2042"/>
                <a:gd name="T74" fmla="*/ 1864 w 1922"/>
                <a:gd name="T75" fmla="*/ 1700 h 2042"/>
                <a:gd name="T76" fmla="*/ 1849 w 1922"/>
                <a:gd name="T77" fmla="*/ 1731 h 2042"/>
                <a:gd name="T78" fmla="*/ 1826 w 1922"/>
                <a:gd name="T79" fmla="*/ 1757 h 2042"/>
                <a:gd name="T80" fmla="*/ 1795 w 1922"/>
                <a:gd name="T81" fmla="*/ 1778 h 2042"/>
                <a:gd name="T82" fmla="*/ 1753 w 1922"/>
                <a:gd name="T83" fmla="*/ 1790 h 2042"/>
                <a:gd name="T84" fmla="*/ 1601 w 1922"/>
                <a:gd name="T85" fmla="*/ 1786 h 2042"/>
                <a:gd name="T86" fmla="*/ 1469 w 1922"/>
                <a:gd name="T87" fmla="*/ 1794 h 2042"/>
                <a:gd name="T88" fmla="*/ 1357 w 1922"/>
                <a:gd name="T89" fmla="*/ 1813 h 2042"/>
                <a:gd name="T90" fmla="*/ 1263 w 1922"/>
                <a:gd name="T91" fmla="*/ 1843 h 2042"/>
                <a:gd name="T92" fmla="*/ 1184 w 1922"/>
                <a:gd name="T93" fmla="*/ 1882 h 2042"/>
                <a:gd name="T94" fmla="*/ 1121 w 1922"/>
                <a:gd name="T95" fmla="*/ 1928 h 2042"/>
                <a:gd name="T96" fmla="*/ 1070 w 1922"/>
                <a:gd name="T97" fmla="*/ 1982 h 2042"/>
                <a:gd name="T98" fmla="*/ 1031 w 1922"/>
                <a:gd name="T99" fmla="*/ 2042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2" h="2042">
                  <a:moveTo>
                    <a:pt x="0" y="1040"/>
                  </a:moveTo>
                  <a:lnTo>
                    <a:pt x="1057" y="1040"/>
                  </a:lnTo>
                  <a:lnTo>
                    <a:pt x="1053" y="0"/>
                  </a:lnTo>
                  <a:lnTo>
                    <a:pt x="1526" y="6"/>
                  </a:lnTo>
                  <a:lnTo>
                    <a:pt x="1537" y="31"/>
                  </a:lnTo>
                  <a:lnTo>
                    <a:pt x="1548" y="58"/>
                  </a:lnTo>
                  <a:lnTo>
                    <a:pt x="1558" y="84"/>
                  </a:lnTo>
                  <a:lnTo>
                    <a:pt x="1568" y="110"/>
                  </a:lnTo>
                  <a:lnTo>
                    <a:pt x="1576" y="137"/>
                  </a:lnTo>
                  <a:lnTo>
                    <a:pt x="1584" y="163"/>
                  </a:lnTo>
                  <a:lnTo>
                    <a:pt x="1591" y="189"/>
                  </a:lnTo>
                  <a:lnTo>
                    <a:pt x="1598" y="216"/>
                  </a:lnTo>
                  <a:lnTo>
                    <a:pt x="1603" y="242"/>
                  </a:lnTo>
                  <a:lnTo>
                    <a:pt x="1608" y="268"/>
                  </a:lnTo>
                  <a:lnTo>
                    <a:pt x="1611" y="295"/>
                  </a:lnTo>
                  <a:lnTo>
                    <a:pt x="1613" y="321"/>
                  </a:lnTo>
                  <a:lnTo>
                    <a:pt x="1614" y="347"/>
                  </a:lnTo>
                  <a:lnTo>
                    <a:pt x="1613" y="373"/>
                  </a:lnTo>
                  <a:lnTo>
                    <a:pt x="1612" y="400"/>
                  </a:lnTo>
                  <a:lnTo>
                    <a:pt x="1610" y="426"/>
                  </a:lnTo>
                  <a:lnTo>
                    <a:pt x="1606" y="436"/>
                  </a:lnTo>
                  <a:lnTo>
                    <a:pt x="1603" y="448"/>
                  </a:lnTo>
                  <a:lnTo>
                    <a:pt x="1601" y="459"/>
                  </a:lnTo>
                  <a:lnTo>
                    <a:pt x="1600" y="471"/>
                  </a:lnTo>
                  <a:lnTo>
                    <a:pt x="1599" y="482"/>
                  </a:lnTo>
                  <a:lnTo>
                    <a:pt x="1598" y="493"/>
                  </a:lnTo>
                  <a:lnTo>
                    <a:pt x="1599" y="505"/>
                  </a:lnTo>
                  <a:lnTo>
                    <a:pt x="1599" y="515"/>
                  </a:lnTo>
                  <a:lnTo>
                    <a:pt x="1601" y="527"/>
                  </a:lnTo>
                  <a:lnTo>
                    <a:pt x="1603" y="538"/>
                  </a:lnTo>
                  <a:lnTo>
                    <a:pt x="1606" y="550"/>
                  </a:lnTo>
                  <a:lnTo>
                    <a:pt x="1609" y="561"/>
                  </a:lnTo>
                  <a:lnTo>
                    <a:pt x="1613" y="571"/>
                  </a:lnTo>
                  <a:lnTo>
                    <a:pt x="1617" y="583"/>
                  </a:lnTo>
                  <a:lnTo>
                    <a:pt x="1623" y="594"/>
                  </a:lnTo>
                  <a:lnTo>
                    <a:pt x="1628" y="606"/>
                  </a:lnTo>
                  <a:lnTo>
                    <a:pt x="1650" y="634"/>
                  </a:lnTo>
                  <a:lnTo>
                    <a:pt x="1674" y="662"/>
                  </a:lnTo>
                  <a:lnTo>
                    <a:pt x="1697" y="690"/>
                  </a:lnTo>
                  <a:lnTo>
                    <a:pt x="1723" y="717"/>
                  </a:lnTo>
                  <a:lnTo>
                    <a:pt x="1750" y="743"/>
                  </a:lnTo>
                  <a:lnTo>
                    <a:pt x="1780" y="769"/>
                  </a:lnTo>
                  <a:lnTo>
                    <a:pt x="1796" y="781"/>
                  </a:lnTo>
                  <a:lnTo>
                    <a:pt x="1813" y="794"/>
                  </a:lnTo>
                  <a:lnTo>
                    <a:pt x="1829" y="806"/>
                  </a:lnTo>
                  <a:lnTo>
                    <a:pt x="1847" y="818"/>
                  </a:lnTo>
                  <a:lnTo>
                    <a:pt x="1859" y="824"/>
                  </a:lnTo>
                  <a:lnTo>
                    <a:pt x="1870" y="831"/>
                  </a:lnTo>
                  <a:lnTo>
                    <a:pt x="1880" y="837"/>
                  </a:lnTo>
                  <a:lnTo>
                    <a:pt x="1888" y="845"/>
                  </a:lnTo>
                  <a:lnTo>
                    <a:pt x="1896" y="852"/>
                  </a:lnTo>
                  <a:lnTo>
                    <a:pt x="1904" y="860"/>
                  </a:lnTo>
                  <a:lnTo>
                    <a:pt x="1909" y="867"/>
                  </a:lnTo>
                  <a:lnTo>
                    <a:pt x="1914" y="875"/>
                  </a:lnTo>
                  <a:lnTo>
                    <a:pt x="1918" y="881"/>
                  </a:lnTo>
                  <a:lnTo>
                    <a:pt x="1920" y="889"/>
                  </a:lnTo>
                  <a:lnTo>
                    <a:pt x="1922" y="895"/>
                  </a:lnTo>
                  <a:lnTo>
                    <a:pt x="1922" y="902"/>
                  </a:lnTo>
                  <a:lnTo>
                    <a:pt x="1922" y="908"/>
                  </a:lnTo>
                  <a:lnTo>
                    <a:pt x="1920" y="914"/>
                  </a:lnTo>
                  <a:lnTo>
                    <a:pt x="1917" y="919"/>
                  </a:lnTo>
                  <a:lnTo>
                    <a:pt x="1912" y="924"/>
                  </a:lnTo>
                  <a:lnTo>
                    <a:pt x="1893" y="934"/>
                  </a:lnTo>
                  <a:lnTo>
                    <a:pt x="1874" y="945"/>
                  </a:lnTo>
                  <a:lnTo>
                    <a:pt x="1858" y="956"/>
                  </a:lnTo>
                  <a:lnTo>
                    <a:pt x="1843" y="967"/>
                  </a:lnTo>
                  <a:lnTo>
                    <a:pt x="1830" y="978"/>
                  </a:lnTo>
                  <a:lnTo>
                    <a:pt x="1818" y="988"/>
                  </a:lnTo>
                  <a:lnTo>
                    <a:pt x="1809" y="999"/>
                  </a:lnTo>
                  <a:lnTo>
                    <a:pt x="1800" y="1010"/>
                  </a:lnTo>
                  <a:lnTo>
                    <a:pt x="1793" y="1021"/>
                  </a:lnTo>
                  <a:lnTo>
                    <a:pt x="1788" y="1032"/>
                  </a:lnTo>
                  <a:lnTo>
                    <a:pt x="1785" y="1043"/>
                  </a:lnTo>
                  <a:lnTo>
                    <a:pt x="1783" y="1054"/>
                  </a:lnTo>
                  <a:lnTo>
                    <a:pt x="1783" y="1065"/>
                  </a:lnTo>
                  <a:lnTo>
                    <a:pt x="1784" y="1077"/>
                  </a:lnTo>
                  <a:lnTo>
                    <a:pt x="1787" y="1088"/>
                  </a:lnTo>
                  <a:lnTo>
                    <a:pt x="1792" y="1099"/>
                  </a:lnTo>
                  <a:lnTo>
                    <a:pt x="1803" y="1108"/>
                  </a:lnTo>
                  <a:lnTo>
                    <a:pt x="1813" y="1118"/>
                  </a:lnTo>
                  <a:lnTo>
                    <a:pt x="1823" y="1128"/>
                  </a:lnTo>
                  <a:lnTo>
                    <a:pt x="1831" y="1138"/>
                  </a:lnTo>
                  <a:lnTo>
                    <a:pt x="1847" y="1158"/>
                  </a:lnTo>
                  <a:lnTo>
                    <a:pt x="1859" y="1177"/>
                  </a:lnTo>
                  <a:lnTo>
                    <a:pt x="1864" y="1186"/>
                  </a:lnTo>
                  <a:lnTo>
                    <a:pt x="1868" y="1194"/>
                  </a:lnTo>
                  <a:lnTo>
                    <a:pt x="1870" y="1201"/>
                  </a:lnTo>
                  <a:lnTo>
                    <a:pt x="1872" y="1208"/>
                  </a:lnTo>
                  <a:lnTo>
                    <a:pt x="1872" y="1213"/>
                  </a:lnTo>
                  <a:lnTo>
                    <a:pt x="1872" y="1217"/>
                  </a:lnTo>
                  <a:lnTo>
                    <a:pt x="1870" y="1221"/>
                  </a:lnTo>
                  <a:lnTo>
                    <a:pt x="1867" y="1223"/>
                  </a:lnTo>
                  <a:lnTo>
                    <a:pt x="1857" y="1225"/>
                  </a:lnTo>
                  <a:lnTo>
                    <a:pt x="1849" y="1227"/>
                  </a:lnTo>
                  <a:lnTo>
                    <a:pt x="1841" y="1231"/>
                  </a:lnTo>
                  <a:lnTo>
                    <a:pt x="1833" y="1236"/>
                  </a:lnTo>
                  <a:lnTo>
                    <a:pt x="1828" y="1240"/>
                  </a:lnTo>
                  <a:lnTo>
                    <a:pt x="1824" y="1245"/>
                  </a:lnTo>
                  <a:lnTo>
                    <a:pt x="1819" y="1250"/>
                  </a:lnTo>
                  <a:lnTo>
                    <a:pt x="1816" y="1255"/>
                  </a:lnTo>
                  <a:lnTo>
                    <a:pt x="1815" y="1261"/>
                  </a:lnTo>
                  <a:lnTo>
                    <a:pt x="1814" y="1266"/>
                  </a:lnTo>
                  <a:lnTo>
                    <a:pt x="1814" y="1271"/>
                  </a:lnTo>
                  <a:lnTo>
                    <a:pt x="1814" y="1276"/>
                  </a:lnTo>
                  <a:lnTo>
                    <a:pt x="1816" y="1281"/>
                  </a:lnTo>
                  <a:lnTo>
                    <a:pt x="1818" y="1284"/>
                  </a:lnTo>
                  <a:lnTo>
                    <a:pt x="1823" y="1288"/>
                  </a:lnTo>
                  <a:lnTo>
                    <a:pt x="1827" y="1291"/>
                  </a:lnTo>
                  <a:lnTo>
                    <a:pt x="1833" y="1293"/>
                  </a:lnTo>
                  <a:lnTo>
                    <a:pt x="1841" y="1296"/>
                  </a:lnTo>
                  <a:lnTo>
                    <a:pt x="1847" y="1299"/>
                  </a:lnTo>
                  <a:lnTo>
                    <a:pt x="1853" y="1304"/>
                  </a:lnTo>
                  <a:lnTo>
                    <a:pt x="1858" y="1309"/>
                  </a:lnTo>
                  <a:lnTo>
                    <a:pt x="1863" y="1313"/>
                  </a:lnTo>
                  <a:lnTo>
                    <a:pt x="1867" y="1319"/>
                  </a:lnTo>
                  <a:lnTo>
                    <a:pt x="1870" y="1324"/>
                  </a:lnTo>
                  <a:lnTo>
                    <a:pt x="1872" y="1330"/>
                  </a:lnTo>
                  <a:lnTo>
                    <a:pt x="1874" y="1334"/>
                  </a:lnTo>
                  <a:lnTo>
                    <a:pt x="1876" y="1339"/>
                  </a:lnTo>
                  <a:lnTo>
                    <a:pt x="1877" y="1344"/>
                  </a:lnTo>
                  <a:lnTo>
                    <a:pt x="1877" y="1347"/>
                  </a:lnTo>
                  <a:lnTo>
                    <a:pt x="1876" y="1350"/>
                  </a:lnTo>
                  <a:lnTo>
                    <a:pt x="1873" y="1352"/>
                  </a:lnTo>
                  <a:lnTo>
                    <a:pt x="1871" y="1353"/>
                  </a:lnTo>
                  <a:lnTo>
                    <a:pt x="1863" y="1357"/>
                  </a:lnTo>
                  <a:lnTo>
                    <a:pt x="1856" y="1360"/>
                  </a:lnTo>
                  <a:lnTo>
                    <a:pt x="1850" y="1364"/>
                  </a:lnTo>
                  <a:lnTo>
                    <a:pt x="1843" y="1369"/>
                  </a:lnTo>
                  <a:lnTo>
                    <a:pt x="1839" y="1373"/>
                  </a:lnTo>
                  <a:lnTo>
                    <a:pt x="1834" y="1378"/>
                  </a:lnTo>
                  <a:lnTo>
                    <a:pt x="1830" y="1384"/>
                  </a:lnTo>
                  <a:lnTo>
                    <a:pt x="1827" y="1389"/>
                  </a:lnTo>
                  <a:lnTo>
                    <a:pt x="1825" y="1396"/>
                  </a:lnTo>
                  <a:lnTo>
                    <a:pt x="1823" y="1401"/>
                  </a:lnTo>
                  <a:lnTo>
                    <a:pt x="1822" y="1407"/>
                  </a:lnTo>
                  <a:lnTo>
                    <a:pt x="1820" y="1414"/>
                  </a:lnTo>
                  <a:lnTo>
                    <a:pt x="1820" y="1428"/>
                  </a:lnTo>
                  <a:lnTo>
                    <a:pt x="1822" y="1442"/>
                  </a:lnTo>
                  <a:lnTo>
                    <a:pt x="1824" y="1456"/>
                  </a:lnTo>
                  <a:lnTo>
                    <a:pt x="1827" y="1471"/>
                  </a:lnTo>
                  <a:lnTo>
                    <a:pt x="1831" y="1486"/>
                  </a:lnTo>
                  <a:lnTo>
                    <a:pt x="1836" y="1500"/>
                  </a:lnTo>
                  <a:lnTo>
                    <a:pt x="1845" y="1528"/>
                  </a:lnTo>
                  <a:lnTo>
                    <a:pt x="1854" y="1553"/>
                  </a:lnTo>
                  <a:lnTo>
                    <a:pt x="1861" y="1572"/>
                  </a:lnTo>
                  <a:lnTo>
                    <a:pt x="1866" y="1590"/>
                  </a:lnTo>
                  <a:lnTo>
                    <a:pt x="1870" y="1608"/>
                  </a:lnTo>
                  <a:lnTo>
                    <a:pt x="1872" y="1628"/>
                  </a:lnTo>
                  <a:lnTo>
                    <a:pt x="1872" y="1646"/>
                  </a:lnTo>
                  <a:lnTo>
                    <a:pt x="1871" y="1664"/>
                  </a:lnTo>
                  <a:lnTo>
                    <a:pt x="1868" y="1683"/>
                  </a:lnTo>
                  <a:lnTo>
                    <a:pt x="1864" y="1700"/>
                  </a:lnTo>
                  <a:lnTo>
                    <a:pt x="1860" y="1708"/>
                  </a:lnTo>
                  <a:lnTo>
                    <a:pt x="1857" y="1716"/>
                  </a:lnTo>
                  <a:lnTo>
                    <a:pt x="1853" y="1724"/>
                  </a:lnTo>
                  <a:lnTo>
                    <a:pt x="1849" y="1731"/>
                  </a:lnTo>
                  <a:lnTo>
                    <a:pt x="1843" y="1739"/>
                  </a:lnTo>
                  <a:lnTo>
                    <a:pt x="1838" y="1745"/>
                  </a:lnTo>
                  <a:lnTo>
                    <a:pt x="1832" y="1752"/>
                  </a:lnTo>
                  <a:lnTo>
                    <a:pt x="1826" y="1757"/>
                  </a:lnTo>
                  <a:lnTo>
                    <a:pt x="1818" y="1764"/>
                  </a:lnTo>
                  <a:lnTo>
                    <a:pt x="1811" y="1769"/>
                  </a:lnTo>
                  <a:lnTo>
                    <a:pt x="1803" y="1774"/>
                  </a:lnTo>
                  <a:lnTo>
                    <a:pt x="1795" y="1778"/>
                  </a:lnTo>
                  <a:lnTo>
                    <a:pt x="1785" y="1781"/>
                  </a:lnTo>
                  <a:lnTo>
                    <a:pt x="1775" y="1784"/>
                  </a:lnTo>
                  <a:lnTo>
                    <a:pt x="1764" y="1788"/>
                  </a:lnTo>
                  <a:lnTo>
                    <a:pt x="1753" y="1790"/>
                  </a:lnTo>
                  <a:lnTo>
                    <a:pt x="1714" y="1788"/>
                  </a:lnTo>
                  <a:lnTo>
                    <a:pt x="1675" y="1786"/>
                  </a:lnTo>
                  <a:lnTo>
                    <a:pt x="1638" y="1785"/>
                  </a:lnTo>
                  <a:lnTo>
                    <a:pt x="1601" y="1786"/>
                  </a:lnTo>
                  <a:lnTo>
                    <a:pt x="1567" y="1788"/>
                  </a:lnTo>
                  <a:lnTo>
                    <a:pt x="1533" y="1789"/>
                  </a:lnTo>
                  <a:lnTo>
                    <a:pt x="1501" y="1791"/>
                  </a:lnTo>
                  <a:lnTo>
                    <a:pt x="1469" y="1794"/>
                  </a:lnTo>
                  <a:lnTo>
                    <a:pt x="1440" y="1798"/>
                  </a:lnTo>
                  <a:lnTo>
                    <a:pt x="1411" y="1803"/>
                  </a:lnTo>
                  <a:lnTo>
                    <a:pt x="1384" y="1808"/>
                  </a:lnTo>
                  <a:lnTo>
                    <a:pt x="1357" y="1813"/>
                  </a:lnTo>
                  <a:lnTo>
                    <a:pt x="1332" y="1820"/>
                  </a:lnTo>
                  <a:lnTo>
                    <a:pt x="1309" y="1826"/>
                  </a:lnTo>
                  <a:lnTo>
                    <a:pt x="1285" y="1834"/>
                  </a:lnTo>
                  <a:lnTo>
                    <a:pt x="1263" y="1843"/>
                  </a:lnTo>
                  <a:lnTo>
                    <a:pt x="1242" y="1851"/>
                  </a:lnTo>
                  <a:lnTo>
                    <a:pt x="1222" y="1861"/>
                  </a:lnTo>
                  <a:lnTo>
                    <a:pt x="1203" y="1871"/>
                  </a:lnTo>
                  <a:lnTo>
                    <a:pt x="1184" y="1882"/>
                  </a:lnTo>
                  <a:lnTo>
                    <a:pt x="1167" y="1892"/>
                  </a:lnTo>
                  <a:lnTo>
                    <a:pt x="1151" y="1903"/>
                  </a:lnTo>
                  <a:lnTo>
                    <a:pt x="1136" y="1915"/>
                  </a:lnTo>
                  <a:lnTo>
                    <a:pt x="1121" y="1928"/>
                  </a:lnTo>
                  <a:lnTo>
                    <a:pt x="1107" y="1941"/>
                  </a:lnTo>
                  <a:lnTo>
                    <a:pt x="1094" y="1954"/>
                  </a:lnTo>
                  <a:lnTo>
                    <a:pt x="1082" y="1968"/>
                  </a:lnTo>
                  <a:lnTo>
                    <a:pt x="1070" y="1982"/>
                  </a:lnTo>
                  <a:lnTo>
                    <a:pt x="1059" y="1996"/>
                  </a:lnTo>
                  <a:lnTo>
                    <a:pt x="1049" y="2011"/>
                  </a:lnTo>
                  <a:lnTo>
                    <a:pt x="1040" y="2027"/>
                  </a:lnTo>
                  <a:lnTo>
                    <a:pt x="1031" y="2042"/>
                  </a:lnTo>
                  <a:lnTo>
                    <a:pt x="0" y="2042"/>
                  </a:lnTo>
                  <a:lnTo>
                    <a:pt x="0" y="104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3034"/>
            <p:cNvSpPr>
              <a:spLocks/>
            </p:cNvSpPr>
            <p:nvPr/>
          </p:nvSpPr>
          <p:spPr bwMode="auto">
            <a:xfrm>
              <a:off x="8116283" y="5584677"/>
              <a:ext cx="638019" cy="625631"/>
            </a:xfrm>
            <a:custGeom>
              <a:avLst/>
              <a:gdLst>
                <a:gd name="T0" fmla="*/ 23 w 2058"/>
                <a:gd name="T1" fmla="*/ 1327 h 2020"/>
                <a:gd name="T2" fmla="*/ 94 w 2058"/>
                <a:gd name="T3" fmla="*/ 1317 h 2020"/>
                <a:gd name="T4" fmla="*/ 167 w 2058"/>
                <a:gd name="T5" fmla="*/ 1320 h 2020"/>
                <a:gd name="T6" fmla="*/ 243 w 2058"/>
                <a:gd name="T7" fmla="*/ 1336 h 2020"/>
                <a:gd name="T8" fmla="*/ 343 w 2058"/>
                <a:gd name="T9" fmla="*/ 1368 h 2020"/>
                <a:gd name="T10" fmla="*/ 489 w 2058"/>
                <a:gd name="T11" fmla="*/ 1422 h 2020"/>
                <a:gd name="T12" fmla="*/ 557 w 2058"/>
                <a:gd name="T13" fmla="*/ 1442 h 2020"/>
                <a:gd name="T14" fmla="*/ 621 w 2058"/>
                <a:gd name="T15" fmla="*/ 1450 h 2020"/>
                <a:gd name="T16" fmla="*/ 677 w 2058"/>
                <a:gd name="T17" fmla="*/ 1446 h 2020"/>
                <a:gd name="T18" fmla="*/ 727 w 2058"/>
                <a:gd name="T19" fmla="*/ 1422 h 2020"/>
                <a:gd name="T20" fmla="*/ 759 w 2058"/>
                <a:gd name="T21" fmla="*/ 1387 h 2020"/>
                <a:gd name="T22" fmla="*/ 781 w 2058"/>
                <a:gd name="T23" fmla="*/ 1347 h 2020"/>
                <a:gd name="T24" fmla="*/ 794 w 2058"/>
                <a:gd name="T25" fmla="*/ 1305 h 2020"/>
                <a:gd name="T26" fmla="*/ 799 w 2058"/>
                <a:gd name="T27" fmla="*/ 1258 h 2020"/>
                <a:gd name="T28" fmla="*/ 798 w 2058"/>
                <a:gd name="T29" fmla="*/ 1211 h 2020"/>
                <a:gd name="T30" fmla="*/ 797 w 2058"/>
                <a:gd name="T31" fmla="*/ 1172 h 2020"/>
                <a:gd name="T32" fmla="*/ 806 w 2058"/>
                <a:gd name="T33" fmla="*/ 1148 h 2020"/>
                <a:gd name="T34" fmla="*/ 818 w 2058"/>
                <a:gd name="T35" fmla="*/ 1132 h 2020"/>
                <a:gd name="T36" fmla="*/ 853 w 2058"/>
                <a:gd name="T37" fmla="*/ 1115 h 2020"/>
                <a:gd name="T38" fmla="*/ 885 w 2058"/>
                <a:gd name="T39" fmla="*/ 1102 h 2020"/>
                <a:gd name="T40" fmla="*/ 896 w 2058"/>
                <a:gd name="T41" fmla="*/ 1091 h 2020"/>
                <a:gd name="T42" fmla="*/ 901 w 2058"/>
                <a:gd name="T43" fmla="*/ 1075 h 2020"/>
                <a:gd name="T44" fmla="*/ 896 w 2058"/>
                <a:gd name="T45" fmla="*/ 1050 h 2020"/>
                <a:gd name="T46" fmla="*/ 882 w 2058"/>
                <a:gd name="T47" fmla="*/ 1014 h 2020"/>
                <a:gd name="T48" fmla="*/ 881 w 2058"/>
                <a:gd name="T49" fmla="*/ 994 h 2020"/>
                <a:gd name="T50" fmla="*/ 890 w 2058"/>
                <a:gd name="T51" fmla="*/ 977 h 2020"/>
                <a:gd name="T52" fmla="*/ 915 w 2058"/>
                <a:gd name="T53" fmla="*/ 971 h 2020"/>
                <a:gd name="T54" fmla="*/ 935 w 2058"/>
                <a:gd name="T55" fmla="*/ 962 h 2020"/>
                <a:gd name="T56" fmla="*/ 947 w 2058"/>
                <a:gd name="T57" fmla="*/ 947 h 2020"/>
                <a:gd name="T58" fmla="*/ 952 w 2058"/>
                <a:gd name="T59" fmla="*/ 918 h 2020"/>
                <a:gd name="T60" fmla="*/ 946 w 2058"/>
                <a:gd name="T61" fmla="*/ 880 h 2020"/>
                <a:gd name="T62" fmla="*/ 930 w 2058"/>
                <a:gd name="T63" fmla="*/ 840 h 2020"/>
                <a:gd name="T64" fmla="*/ 912 w 2058"/>
                <a:gd name="T65" fmla="*/ 805 h 2020"/>
                <a:gd name="T66" fmla="*/ 911 w 2058"/>
                <a:gd name="T67" fmla="*/ 782 h 2020"/>
                <a:gd name="T68" fmla="*/ 920 w 2058"/>
                <a:gd name="T69" fmla="*/ 761 h 2020"/>
                <a:gd name="T70" fmla="*/ 937 w 2058"/>
                <a:gd name="T71" fmla="*/ 746 h 2020"/>
                <a:gd name="T72" fmla="*/ 962 w 2058"/>
                <a:gd name="T73" fmla="*/ 737 h 2020"/>
                <a:gd name="T74" fmla="*/ 997 w 2058"/>
                <a:gd name="T75" fmla="*/ 734 h 2020"/>
                <a:gd name="T76" fmla="*/ 1031 w 2058"/>
                <a:gd name="T77" fmla="*/ 730 h 2020"/>
                <a:gd name="T78" fmla="*/ 1059 w 2058"/>
                <a:gd name="T79" fmla="*/ 720 h 2020"/>
                <a:gd name="T80" fmla="*/ 1081 w 2058"/>
                <a:gd name="T81" fmla="*/ 707 h 2020"/>
                <a:gd name="T82" fmla="*/ 1095 w 2058"/>
                <a:gd name="T83" fmla="*/ 690 h 2020"/>
                <a:gd name="T84" fmla="*/ 1105 w 2058"/>
                <a:gd name="T85" fmla="*/ 670 h 2020"/>
                <a:gd name="T86" fmla="*/ 1108 w 2058"/>
                <a:gd name="T87" fmla="*/ 645 h 2020"/>
                <a:gd name="T88" fmla="*/ 1105 w 2058"/>
                <a:gd name="T89" fmla="*/ 608 h 2020"/>
                <a:gd name="T90" fmla="*/ 1085 w 2058"/>
                <a:gd name="T91" fmla="*/ 545 h 2020"/>
                <a:gd name="T92" fmla="*/ 1047 w 2058"/>
                <a:gd name="T93" fmla="*/ 472 h 2020"/>
                <a:gd name="T94" fmla="*/ 1006 w 2058"/>
                <a:gd name="T95" fmla="*/ 391 h 2020"/>
                <a:gd name="T96" fmla="*/ 969 w 2058"/>
                <a:gd name="T97" fmla="*/ 310 h 2020"/>
                <a:gd name="T98" fmla="*/ 948 w 2058"/>
                <a:gd name="T99" fmla="*/ 265 h 2020"/>
                <a:gd name="T100" fmla="*/ 945 w 2058"/>
                <a:gd name="T101" fmla="*/ 239 h 2020"/>
                <a:gd name="T102" fmla="*/ 949 w 2058"/>
                <a:gd name="T103" fmla="*/ 215 h 2020"/>
                <a:gd name="T104" fmla="*/ 975 w 2058"/>
                <a:gd name="T105" fmla="*/ 167 h 2020"/>
                <a:gd name="T106" fmla="*/ 1011 w 2058"/>
                <a:gd name="T107" fmla="*/ 121 h 2020"/>
                <a:gd name="T108" fmla="*/ 1039 w 2058"/>
                <a:gd name="T109" fmla="*/ 77 h 2020"/>
                <a:gd name="T110" fmla="*/ 1051 w 2058"/>
                <a:gd name="T111" fmla="*/ 48 h 2020"/>
                <a:gd name="T112" fmla="*/ 1057 w 2058"/>
                <a:gd name="T113" fmla="*/ 15 h 2020"/>
                <a:gd name="T114" fmla="*/ 2058 w 2058"/>
                <a:gd name="T115" fmla="*/ 996 h 2020"/>
                <a:gd name="T116" fmla="*/ 0 w 2058"/>
                <a:gd name="T117" fmla="*/ 2020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58" h="2020">
                  <a:moveTo>
                    <a:pt x="0" y="2020"/>
                  </a:moveTo>
                  <a:lnTo>
                    <a:pt x="0" y="1336"/>
                  </a:lnTo>
                  <a:lnTo>
                    <a:pt x="23" y="1327"/>
                  </a:lnTo>
                  <a:lnTo>
                    <a:pt x="46" y="1322"/>
                  </a:lnTo>
                  <a:lnTo>
                    <a:pt x="70" y="1318"/>
                  </a:lnTo>
                  <a:lnTo>
                    <a:pt x="94" y="1317"/>
                  </a:lnTo>
                  <a:lnTo>
                    <a:pt x="119" y="1315"/>
                  </a:lnTo>
                  <a:lnTo>
                    <a:pt x="142" y="1318"/>
                  </a:lnTo>
                  <a:lnTo>
                    <a:pt x="167" y="1320"/>
                  </a:lnTo>
                  <a:lnTo>
                    <a:pt x="192" y="1324"/>
                  </a:lnTo>
                  <a:lnTo>
                    <a:pt x="218" y="1329"/>
                  </a:lnTo>
                  <a:lnTo>
                    <a:pt x="243" y="1336"/>
                  </a:lnTo>
                  <a:lnTo>
                    <a:pt x="268" y="1344"/>
                  </a:lnTo>
                  <a:lnTo>
                    <a:pt x="294" y="1351"/>
                  </a:lnTo>
                  <a:lnTo>
                    <a:pt x="343" y="1368"/>
                  </a:lnTo>
                  <a:lnTo>
                    <a:pt x="393" y="1387"/>
                  </a:lnTo>
                  <a:lnTo>
                    <a:pt x="442" y="1405"/>
                  </a:lnTo>
                  <a:lnTo>
                    <a:pt x="489" y="1422"/>
                  </a:lnTo>
                  <a:lnTo>
                    <a:pt x="513" y="1429"/>
                  </a:lnTo>
                  <a:lnTo>
                    <a:pt x="536" y="1436"/>
                  </a:lnTo>
                  <a:lnTo>
                    <a:pt x="557" y="1442"/>
                  </a:lnTo>
                  <a:lnTo>
                    <a:pt x="579" y="1446"/>
                  </a:lnTo>
                  <a:lnTo>
                    <a:pt x="600" y="1449"/>
                  </a:lnTo>
                  <a:lnTo>
                    <a:pt x="621" y="1450"/>
                  </a:lnTo>
                  <a:lnTo>
                    <a:pt x="640" y="1450"/>
                  </a:lnTo>
                  <a:lnTo>
                    <a:pt x="659" y="1449"/>
                  </a:lnTo>
                  <a:lnTo>
                    <a:pt x="677" y="1446"/>
                  </a:lnTo>
                  <a:lnTo>
                    <a:pt x="694" y="1441"/>
                  </a:lnTo>
                  <a:lnTo>
                    <a:pt x="712" y="1432"/>
                  </a:lnTo>
                  <a:lnTo>
                    <a:pt x="727" y="1422"/>
                  </a:lnTo>
                  <a:lnTo>
                    <a:pt x="739" y="1410"/>
                  </a:lnTo>
                  <a:lnTo>
                    <a:pt x="749" y="1399"/>
                  </a:lnTo>
                  <a:lnTo>
                    <a:pt x="759" y="1387"/>
                  </a:lnTo>
                  <a:lnTo>
                    <a:pt x="768" y="1374"/>
                  </a:lnTo>
                  <a:lnTo>
                    <a:pt x="775" y="1361"/>
                  </a:lnTo>
                  <a:lnTo>
                    <a:pt x="781" y="1347"/>
                  </a:lnTo>
                  <a:lnTo>
                    <a:pt x="786" y="1333"/>
                  </a:lnTo>
                  <a:lnTo>
                    <a:pt x="790" y="1319"/>
                  </a:lnTo>
                  <a:lnTo>
                    <a:pt x="794" y="1305"/>
                  </a:lnTo>
                  <a:lnTo>
                    <a:pt x="797" y="1290"/>
                  </a:lnTo>
                  <a:lnTo>
                    <a:pt x="798" y="1274"/>
                  </a:lnTo>
                  <a:lnTo>
                    <a:pt x="799" y="1258"/>
                  </a:lnTo>
                  <a:lnTo>
                    <a:pt x="799" y="1243"/>
                  </a:lnTo>
                  <a:lnTo>
                    <a:pt x="799" y="1227"/>
                  </a:lnTo>
                  <a:lnTo>
                    <a:pt x="798" y="1211"/>
                  </a:lnTo>
                  <a:lnTo>
                    <a:pt x="796" y="1193"/>
                  </a:lnTo>
                  <a:lnTo>
                    <a:pt x="796" y="1183"/>
                  </a:lnTo>
                  <a:lnTo>
                    <a:pt x="797" y="1172"/>
                  </a:lnTo>
                  <a:lnTo>
                    <a:pt x="799" y="1163"/>
                  </a:lnTo>
                  <a:lnTo>
                    <a:pt x="801" y="1156"/>
                  </a:lnTo>
                  <a:lnTo>
                    <a:pt x="806" y="1148"/>
                  </a:lnTo>
                  <a:lnTo>
                    <a:pt x="809" y="1142"/>
                  </a:lnTo>
                  <a:lnTo>
                    <a:pt x="813" y="1136"/>
                  </a:lnTo>
                  <a:lnTo>
                    <a:pt x="818" y="1132"/>
                  </a:lnTo>
                  <a:lnTo>
                    <a:pt x="829" y="1124"/>
                  </a:lnTo>
                  <a:lnTo>
                    <a:pt x="841" y="1119"/>
                  </a:lnTo>
                  <a:lnTo>
                    <a:pt x="853" y="1115"/>
                  </a:lnTo>
                  <a:lnTo>
                    <a:pt x="865" y="1111"/>
                  </a:lnTo>
                  <a:lnTo>
                    <a:pt x="876" y="1107"/>
                  </a:lnTo>
                  <a:lnTo>
                    <a:pt x="885" y="1102"/>
                  </a:lnTo>
                  <a:lnTo>
                    <a:pt x="890" y="1098"/>
                  </a:lnTo>
                  <a:lnTo>
                    <a:pt x="894" y="1095"/>
                  </a:lnTo>
                  <a:lnTo>
                    <a:pt x="896" y="1091"/>
                  </a:lnTo>
                  <a:lnTo>
                    <a:pt x="898" y="1086"/>
                  </a:lnTo>
                  <a:lnTo>
                    <a:pt x="901" y="1081"/>
                  </a:lnTo>
                  <a:lnTo>
                    <a:pt x="901" y="1075"/>
                  </a:lnTo>
                  <a:lnTo>
                    <a:pt x="901" y="1067"/>
                  </a:lnTo>
                  <a:lnTo>
                    <a:pt x="899" y="1058"/>
                  </a:lnTo>
                  <a:lnTo>
                    <a:pt x="896" y="1050"/>
                  </a:lnTo>
                  <a:lnTo>
                    <a:pt x="893" y="1039"/>
                  </a:lnTo>
                  <a:lnTo>
                    <a:pt x="888" y="1027"/>
                  </a:lnTo>
                  <a:lnTo>
                    <a:pt x="882" y="1014"/>
                  </a:lnTo>
                  <a:lnTo>
                    <a:pt x="881" y="1008"/>
                  </a:lnTo>
                  <a:lnTo>
                    <a:pt x="880" y="1001"/>
                  </a:lnTo>
                  <a:lnTo>
                    <a:pt x="881" y="994"/>
                  </a:lnTo>
                  <a:lnTo>
                    <a:pt x="883" y="987"/>
                  </a:lnTo>
                  <a:lnTo>
                    <a:pt x="885" y="982"/>
                  </a:lnTo>
                  <a:lnTo>
                    <a:pt x="890" y="977"/>
                  </a:lnTo>
                  <a:lnTo>
                    <a:pt x="895" y="974"/>
                  </a:lnTo>
                  <a:lnTo>
                    <a:pt x="902" y="973"/>
                  </a:lnTo>
                  <a:lnTo>
                    <a:pt x="915" y="971"/>
                  </a:lnTo>
                  <a:lnTo>
                    <a:pt x="925" y="967"/>
                  </a:lnTo>
                  <a:lnTo>
                    <a:pt x="931" y="964"/>
                  </a:lnTo>
                  <a:lnTo>
                    <a:pt x="935" y="962"/>
                  </a:lnTo>
                  <a:lnTo>
                    <a:pt x="938" y="959"/>
                  </a:lnTo>
                  <a:lnTo>
                    <a:pt x="942" y="956"/>
                  </a:lnTo>
                  <a:lnTo>
                    <a:pt x="947" y="947"/>
                  </a:lnTo>
                  <a:lnTo>
                    <a:pt x="950" y="939"/>
                  </a:lnTo>
                  <a:lnTo>
                    <a:pt x="952" y="929"/>
                  </a:lnTo>
                  <a:lnTo>
                    <a:pt x="952" y="918"/>
                  </a:lnTo>
                  <a:lnTo>
                    <a:pt x="951" y="906"/>
                  </a:lnTo>
                  <a:lnTo>
                    <a:pt x="949" y="893"/>
                  </a:lnTo>
                  <a:lnTo>
                    <a:pt x="946" y="880"/>
                  </a:lnTo>
                  <a:lnTo>
                    <a:pt x="942" y="867"/>
                  </a:lnTo>
                  <a:lnTo>
                    <a:pt x="936" y="854"/>
                  </a:lnTo>
                  <a:lnTo>
                    <a:pt x="930" y="840"/>
                  </a:lnTo>
                  <a:lnTo>
                    <a:pt x="922" y="826"/>
                  </a:lnTo>
                  <a:lnTo>
                    <a:pt x="915" y="813"/>
                  </a:lnTo>
                  <a:lnTo>
                    <a:pt x="912" y="805"/>
                  </a:lnTo>
                  <a:lnTo>
                    <a:pt x="911" y="797"/>
                  </a:lnTo>
                  <a:lnTo>
                    <a:pt x="910" y="789"/>
                  </a:lnTo>
                  <a:lnTo>
                    <a:pt x="911" y="782"/>
                  </a:lnTo>
                  <a:lnTo>
                    <a:pt x="914" y="774"/>
                  </a:lnTo>
                  <a:lnTo>
                    <a:pt x="916" y="768"/>
                  </a:lnTo>
                  <a:lnTo>
                    <a:pt x="920" y="761"/>
                  </a:lnTo>
                  <a:lnTo>
                    <a:pt x="924" y="756"/>
                  </a:lnTo>
                  <a:lnTo>
                    <a:pt x="930" y="751"/>
                  </a:lnTo>
                  <a:lnTo>
                    <a:pt x="937" y="746"/>
                  </a:lnTo>
                  <a:lnTo>
                    <a:pt x="945" y="742"/>
                  </a:lnTo>
                  <a:lnTo>
                    <a:pt x="953" y="739"/>
                  </a:lnTo>
                  <a:lnTo>
                    <a:pt x="962" y="737"/>
                  </a:lnTo>
                  <a:lnTo>
                    <a:pt x="973" y="734"/>
                  </a:lnTo>
                  <a:lnTo>
                    <a:pt x="984" y="734"/>
                  </a:lnTo>
                  <a:lnTo>
                    <a:pt x="997" y="734"/>
                  </a:lnTo>
                  <a:lnTo>
                    <a:pt x="1009" y="733"/>
                  </a:lnTo>
                  <a:lnTo>
                    <a:pt x="1020" y="732"/>
                  </a:lnTo>
                  <a:lnTo>
                    <a:pt x="1031" y="730"/>
                  </a:lnTo>
                  <a:lnTo>
                    <a:pt x="1041" y="727"/>
                  </a:lnTo>
                  <a:lnTo>
                    <a:pt x="1051" y="725"/>
                  </a:lnTo>
                  <a:lnTo>
                    <a:pt x="1059" y="720"/>
                  </a:lnTo>
                  <a:lnTo>
                    <a:pt x="1067" y="717"/>
                  </a:lnTo>
                  <a:lnTo>
                    <a:pt x="1074" y="712"/>
                  </a:lnTo>
                  <a:lnTo>
                    <a:pt x="1081" y="707"/>
                  </a:lnTo>
                  <a:lnTo>
                    <a:pt x="1086" y="702"/>
                  </a:lnTo>
                  <a:lnTo>
                    <a:pt x="1091" y="697"/>
                  </a:lnTo>
                  <a:lnTo>
                    <a:pt x="1095" y="690"/>
                  </a:lnTo>
                  <a:lnTo>
                    <a:pt x="1099" y="684"/>
                  </a:lnTo>
                  <a:lnTo>
                    <a:pt x="1103" y="676"/>
                  </a:lnTo>
                  <a:lnTo>
                    <a:pt x="1105" y="670"/>
                  </a:lnTo>
                  <a:lnTo>
                    <a:pt x="1107" y="661"/>
                  </a:lnTo>
                  <a:lnTo>
                    <a:pt x="1108" y="653"/>
                  </a:lnTo>
                  <a:lnTo>
                    <a:pt x="1108" y="645"/>
                  </a:lnTo>
                  <a:lnTo>
                    <a:pt x="1108" y="636"/>
                  </a:lnTo>
                  <a:lnTo>
                    <a:pt x="1108" y="627"/>
                  </a:lnTo>
                  <a:lnTo>
                    <a:pt x="1105" y="608"/>
                  </a:lnTo>
                  <a:lnTo>
                    <a:pt x="1100" y="589"/>
                  </a:lnTo>
                  <a:lnTo>
                    <a:pt x="1094" y="567"/>
                  </a:lnTo>
                  <a:lnTo>
                    <a:pt x="1085" y="545"/>
                  </a:lnTo>
                  <a:lnTo>
                    <a:pt x="1074" y="523"/>
                  </a:lnTo>
                  <a:lnTo>
                    <a:pt x="1063" y="500"/>
                  </a:lnTo>
                  <a:lnTo>
                    <a:pt x="1047" y="472"/>
                  </a:lnTo>
                  <a:lnTo>
                    <a:pt x="1032" y="445"/>
                  </a:lnTo>
                  <a:lnTo>
                    <a:pt x="1019" y="418"/>
                  </a:lnTo>
                  <a:lnTo>
                    <a:pt x="1006" y="391"/>
                  </a:lnTo>
                  <a:lnTo>
                    <a:pt x="993" y="364"/>
                  </a:lnTo>
                  <a:lnTo>
                    <a:pt x="982" y="337"/>
                  </a:lnTo>
                  <a:lnTo>
                    <a:pt x="969" y="310"/>
                  </a:lnTo>
                  <a:lnTo>
                    <a:pt x="957" y="284"/>
                  </a:lnTo>
                  <a:lnTo>
                    <a:pt x="951" y="274"/>
                  </a:lnTo>
                  <a:lnTo>
                    <a:pt x="948" y="265"/>
                  </a:lnTo>
                  <a:lnTo>
                    <a:pt x="946" y="256"/>
                  </a:lnTo>
                  <a:lnTo>
                    <a:pt x="945" y="247"/>
                  </a:lnTo>
                  <a:lnTo>
                    <a:pt x="945" y="239"/>
                  </a:lnTo>
                  <a:lnTo>
                    <a:pt x="945" y="231"/>
                  </a:lnTo>
                  <a:lnTo>
                    <a:pt x="947" y="222"/>
                  </a:lnTo>
                  <a:lnTo>
                    <a:pt x="949" y="215"/>
                  </a:lnTo>
                  <a:lnTo>
                    <a:pt x="956" y="199"/>
                  </a:lnTo>
                  <a:lnTo>
                    <a:pt x="964" y="184"/>
                  </a:lnTo>
                  <a:lnTo>
                    <a:pt x="975" y="167"/>
                  </a:lnTo>
                  <a:lnTo>
                    <a:pt x="986" y="152"/>
                  </a:lnTo>
                  <a:lnTo>
                    <a:pt x="999" y="137"/>
                  </a:lnTo>
                  <a:lnTo>
                    <a:pt x="1011" y="121"/>
                  </a:lnTo>
                  <a:lnTo>
                    <a:pt x="1023" y="104"/>
                  </a:lnTo>
                  <a:lnTo>
                    <a:pt x="1034" y="86"/>
                  </a:lnTo>
                  <a:lnTo>
                    <a:pt x="1039" y="77"/>
                  </a:lnTo>
                  <a:lnTo>
                    <a:pt x="1043" y="67"/>
                  </a:lnTo>
                  <a:lnTo>
                    <a:pt x="1047" y="57"/>
                  </a:lnTo>
                  <a:lnTo>
                    <a:pt x="1051" y="48"/>
                  </a:lnTo>
                  <a:lnTo>
                    <a:pt x="1054" y="38"/>
                  </a:lnTo>
                  <a:lnTo>
                    <a:pt x="1056" y="27"/>
                  </a:lnTo>
                  <a:lnTo>
                    <a:pt x="1057" y="15"/>
                  </a:lnTo>
                  <a:lnTo>
                    <a:pt x="1057" y="4"/>
                  </a:lnTo>
                  <a:lnTo>
                    <a:pt x="2054" y="0"/>
                  </a:lnTo>
                  <a:lnTo>
                    <a:pt x="2058" y="996"/>
                  </a:lnTo>
                  <a:lnTo>
                    <a:pt x="1009" y="1000"/>
                  </a:lnTo>
                  <a:lnTo>
                    <a:pt x="1009" y="2020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3035"/>
            <p:cNvSpPr>
              <a:spLocks/>
            </p:cNvSpPr>
            <p:nvPr/>
          </p:nvSpPr>
          <p:spPr bwMode="auto">
            <a:xfrm>
              <a:off x="8117522" y="5584677"/>
              <a:ext cx="636781" cy="625631"/>
            </a:xfrm>
            <a:custGeom>
              <a:avLst/>
              <a:gdLst>
                <a:gd name="T0" fmla="*/ 782 w 2056"/>
                <a:gd name="T1" fmla="*/ 1339 h 2021"/>
                <a:gd name="T2" fmla="*/ 790 w 2056"/>
                <a:gd name="T3" fmla="*/ 1307 h 2021"/>
                <a:gd name="T4" fmla="*/ 790 w 2056"/>
                <a:gd name="T5" fmla="*/ 1219 h 2021"/>
                <a:gd name="T6" fmla="*/ 793 w 2056"/>
                <a:gd name="T7" fmla="*/ 1172 h 2021"/>
                <a:gd name="T8" fmla="*/ 804 w 2056"/>
                <a:gd name="T9" fmla="*/ 1146 h 2021"/>
                <a:gd name="T10" fmla="*/ 817 w 2056"/>
                <a:gd name="T11" fmla="*/ 1130 h 2021"/>
                <a:gd name="T12" fmla="*/ 837 w 2056"/>
                <a:gd name="T13" fmla="*/ 1119 h 2021"/>
                <a:gd name="T14" fmla="*/ 864 w 2056"/>
                <a:gd name="T15" fmla="*/ 1112 h 2021"/>
                <a:gd name="T16" fmla="*/ 882 w 2056"/>
                <a:gd name="T17" fmla="*/ 1103 h 2021"/>
                <a:gd name="T18" fmla="*/ 892 w 2056"/>
                <a:gd name="T19" fmla="*/ 1092 h 2021"/>
                <a:gd name="T20" fmla="*/ 898 w 2056"/>
                <a:gd name="T21" fmla="*/ 1079 h 2021"/>
                <a:gd name="T22" fmla="*/ 891 w 2056"/>
                <a:gd name="T23" fmla="*/ 1043 h 2021"/>
                <a:gd name="T24" fmla="*/ 878 w 2056"/>
                <a:gd name="T25" fmla="*/ 1011 h 2021"/>
                <a:gd name="T26" fmla="*/ 878 w 2056"/>
                <a:gd name="T27" fmla="*/ 995 h 2021"/>
                <a:gd name="T28" fmla="*/ 885 w 2056"/>
                <a:gd name="T29" fmla="*/ 980 h 2021"/>
                <a:gd name="T30" fmla="*/ 899 w 2056"/>
                <a:gd name="T31" fmla="*/ 973 h 2021"/>
                <a:gd name="T32" fmla="*/ 926 w 2056"/>
                <a:gd name="T33" fmla="*/ 966 h 2021"/>
                <a:gd name="T34" fmla="*/ 944 w 2056"/>
                <a:gd name="T35" fmla="*/ 947 h 2021"/>
                <a:gd name="T36" fmla="*/ 949 w 2056"/>
                <a:gd name="T37" fmla="*/ 918 h 2021"/>
                <a:gd name="T38" fmla="*/ 943 w 2056"/>
                <a:gd name="T39" fmla="*/ 881 h 2021"/>
                <a:gd name="T40" fmla="*/ 927 w 2056"/>
                <a:gd name="T41" fmla="*/ 841 h 2021"/>
                <a:gd name="T42" fmla="*/ 909 w 2056"/>
                <a:gd name="T43" fmla="*/ 804 h 2021"/>
                <a:gd name="T44" fmla="*/ 908 w 2056"/>
                <a:gd name="T45" fmla="*/ 779 h 2021"/>
                <a:gd name="T46" fmla="*/ 918 w 2056"/>
                <a:gd name="T47" fmla="*/ 759 h 2021"/>
                <a:gd name="T48" fmla="*/ 934 w 2056"/>
                <a:gd name="T49" fmla="*/ 745 h 2021"/>
                <a:gd name="T50" fmla="*/ 958 w 2056"/>
                <a:gd name="T51" fmla="*/ 737 h 2021"/>
                <a:gd name="T52" fmla="*/ 987 w 2056"/>
                <a:gd name="T53" fmla="*/ 733 h 2021"/>
                <a:gd name="T54" fmla="*/ 1044 w 2056"/>
                <a:gd name="T55" fmla="*/ 726 h 2021"/>
                <a:gd name="T56" fmla="*/ 1080 w 2056"/>
                <a:gd name="T57" fmla="*/ 706 h 2021"/>
                <a:gd name="T58" fmla="*/ 1098 w 2056"/>
                <a:gd name="T59" fmla="*/ 676 h 2021"/>
                <a:gd name="T60" fmla="*/ 1102 w 2056"/>
                <a:gd name="T61" fmla="*/ 636 h 2021"/>
                <a:gd name="T62" fmla="*/ 1092 w 2056"/>
                <a:gd name="T63" fmla="*/ 590 h 2021"/>
                <a:gd name="T64" fmla="*/ 1057 w 2056"/>
                <a:gd name="T65" fmla="*/ 500 h 2021"/>
                <a:gd name="T66" fmla="*/ 1000 w 2056"/>
                <a:gd name="T67" fmla="*/ 383 h 2021"/>
                <a:gd name="T68" fmla="*/ 945 w 2056"/>
                <a:gd name="T69" fmla="*/ 269 h 2021"/>
                <a:gd name="T70" fmla="*/ 939 w 2056"/>
                <a:gd name="T71" fmla="*/ 246 h 2021"/>
                <a:gd name="T72" fmla="*/ 942 w 2056"/>
                <a:gd name="T73" fmla="*/ 224 h 2021"/>
                <a:gd name="T74" fmla="*/ 956 w 2056"/>
                <a:gd name="T75" fmla="*/ 192 h 2021"/>
                <a:gd name="T76" fmla="*/ 989 w 2056"/>
                <a:gd name="T77" fmla="*/ 144 h 2021"/>
                <a:gd name="T78" fmla="*/ 1027 w 2056"/>
                <a:gd name="T79" fmla="*/ 93 h 2021"/>
                <a:gd name="T80" fmla="*/ 1046 w 2056"/>
                <a:gd name="T81" fmla="*/ 57 h 2021"/>
                <a:gd name="T82" fmla="*/ 1053 w 2056"/>
                <a:gd name="T83" fmla="*/ 30 h 2021"/>
                <a:gd name="T84" fmla="*/ 1054 w 2056"/>
                <a:gd name="T85" fmla="*/ 2 h 2021"/>
                <a:gd name="T86" fmla="*/ 1015 w 2056"/>
                <a:gd name="T87" fmla="*/ 1001 h 2021"/>
                <a:gd name="T88" fmla="*/ 0 w 2056"/>
                <a:gd name="T89" fmla="*/ 1338 h 2021"/>
                <a:gd name="T90" fmla="*/ 72 w 2056"/>
                <a:gd name="T91" fmla="*/ 1318 h 2021"/>
                <a:gd name="T92" fmla="*/ 152 w 2056"/>
                <a:gd name="T93" fmla="*/ 1319 h 2021"/>
                <a:gd name="T94" fmla="*/ 234 w 2056"/>
                <a:gd name="T95" fmla="*/ 1335 h 2021"/>
                <a:gd name="T96" fmla="*/ 320 w 2056"/>
                <a:gd name="T97" fmla="*/ 1363 h 2021"/>
                <a:gd name="T98" fmla="*/ 459 w 2056"/>
                <a:gd name="T99" fmla="*/ 1414 h 2021"/>
                <a:gd name="T100" fmla="*/ 539 w 2056"/>
                <a:gd name="T101" fmla="*/ 1437 h 2021"/>
                <a:gd name="T102" fmla="*/ 612 w 2056"/>
                <a:gd name="T103" fmla="*/ 1450 h 2021"/>
                <a:gd name="T104" fmla="*/ 677 w 2056"/>
                <a:gd name="T105" fmla="*/ 1444 h 2021"/>
                <a:gd name="T106" fmla="*/ 732 w 2056"/>
                <a:gd name="T107" fmla="*/ 1414 h 2021"/>
                <a:gd name="T108" fmla="*/ 776 w 2056"/>
                <a:gd name="T109" fmla="*/ 1354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6" h="2021">
                  <a:moveTo>
                    <a:pt x="776" y="1354"/>
                  </a:moveTo>
                  <a:lnTo>
                    <a:pt x="779" y="1347"/>
                  </a:lnTo>
                  <a:lnTo>
                    <a:pt x="782" y="1339"/>
                  </a:lnTo>
                  <a:lnTo>
                    <a:pt x="784" y="1332"/>
                  </a:lnTo>
                  <a:lnTo>
                    <a:pt x="786" y="1323"/>
                  </a:lnTo>
                  <a:lnTo>
                    <a:pt x="790" y="1307"/>
                  </a:lnTo>
                  <a:lnTo>
                    <a:pt x="791" y="1290"/>
                  </a:lnTo>
                  <a:lnTo>
                    <a:pt x="791" y="1254"/>
                  </a:lnTo>
                  <a:lnTo>
                    <a:pt x="790" y="1219"/>
                  </a:lnTo>
                  <a:lnTo>
                    <a:pt x="790" y="1203"/>
                  </a:lnTo>
                  <a:lnTo>
                    <a:pt x="791" y="1187"/>
                  </a:lnTo>
                  <a:lnTo>
                    <a:pt x="793" y="1172"/>
                  </a:lnTo>
                  <a:lnTo>
                    <a:pt x="797" y="1158"/>
                  </a:lnTo>
                  <a:lnTo>
                    <a:pt x="800" y="1151"/>
                  </a:lnTo>
                  <a:lnTo>
                    <a:pt x="804" y="1146"/>
                  </a:lnTo>
                  <a:lnTo>
                    <a:pt x="807" y="1139"/>
                  </a:lnTo>
                  <a:lnTo>
                    <a:pt x="811" y="1135"/>
                  </a:lnTo>
                  <a:lnTo>
                    <a:pt x="817" y="1130"/>
                  </a:lnTo>
                  <a:lnTo>
                    <a:pt x="823" y="1125"/>
                  </a:lnTo>
                  <a:lnTo>
                    <a:pt x="830" y="1122"/>
                  </a:lnTo>
                  <a:lnTo>
                    <a:pt x="837" y="1119"/>
                  </a:lnTo>
                  <a:lnTo>
                    <a:pt x="847" y="1117"/>
                  </a:lnTo>
                  <a:lnTo>
                    <a:pt x="857" y="1115"/>
                  </a:lnTo>
                  <a:lnTo>
                    <a:pt x="864" y="1112"/>
                  </a:lnTo>
                  <a:lnTo>
                    <a:pt x="871" y="1109"/>
                  </a:lnTo>
                  <a:lnTo>
                    <a:pt x="877" y="1106"/>
                  </a:lnTo>
                  <a:lnTo>
                    <a:pt x="882" y="1103"/>
                  </a:lnTo>
                  <a:lnTo>
                    <a:pt x="887" y="1099"/>
                  </a:lnTo>
                  <a:lnTo>
                    <a:pt x="890" y="1095"/>
                  </a:lnTo>
                  <a:lnTo>
                    <a:pt x="892" y="1092"/>
                  </a:lnTo>
                  <a:lnTo>
                    <a:pt x="894" y="1088"/>
                  </a:lnTo>
                  <a:lnTo>
                    <a:pt x="896" y="1083"/>
                  </a:lnTo>
                  <a:lnTo>
                    <a:pt x="898" y="1079"/>
                  </a:lnTo>
                  <a:lnTo>
                    <a:pt x="898" y="1070"/>
                  </a:lnTo>
                  <a:lnTo>
                    <a:pt x="896" y="1062"/>
                  </a:lnTo>
                  <a:lnTo>
                    <a:pt x="891" y="1043"/>
                  </a:lnTo>
                  <a:lnTo>
                    <a:pt x="884" y="1026"/>
                  </a:lnTo>
                  <a:lnTo>
                    <a:pt x="880" y="1018"/>
                  </a:lnTo>
                  <a:lnTo>
                    <a:pt x="878" y="1011"/>
                  </a:lnTo>
                  <a:lnTo>
                    <a:pt x="877" y="1005"/>
                  </a:lnTo>
                  <a:lnTo>
                    <a:pt x="878" y="1000"/>
                  </a:lnTo>
                  <a:lnTo>
                    <a:pt x="878" y="995"/>
                  </a:lnTo>
                  <a:lnTo>
                    <a:pt x="879" y="989"/>
                  </a:lnTo>
                  <a:lnTo>
                    <a:pt x="881" y="984"/>
                  </a:lnTo>
                  <a:lnTo>
                    <a:pt x="885" y="980"/>
                  </a:lnTo>
                  <a:lnTo>
                    <a:pt x="888" y="976"/>
                  </a:lnTo>
                  <a:lnTo>
                    <a:pt x="892" y="974"/>
                  </a:lnTo>
                  <a:lnTo>
                    <a:pt x="899" y="973"/>
                  </a:lnTo>
                  <a:lnTo>
                    <a:pt x="905" y="972"/>
                  </a:lnTo>
                  <a:lnTo>
                    <a:pt x="916" y="970"/>
                  </a:lnTo>
                  <a:lnTo>
                    <a:pt x="926" y="966"/>
                  </a:lnTo>
                  <a:lnTo>
                    <a:pt x="933" y="961"/>
                  </a:lnTo>
                  <a:lnTo>
                    <a:pt x="940" y="955"/>
                  </a:lnTo>
                  <a:lnTo>
                    <a:pt x="944" y="947"/>
                  </a:lnTo>
                  <a:lnTo>
                    <a:pt x="947" y="937"/>
                  </a:lnTo>
                  <a:lnTo>
                    <a:pt x="949" y="928"/>
                  </a:lnTo>
                  <a:lnTo>
                    <a:pt x="949" y="918"/>
                  </a:lnTo>
                  <a:lnTo>
                    <a:pt x="948" y="906"/>
                  </a:lnTo>
                  <a:lnTo>
                    <a:pt x="946" y="894"/>
                  </a:lnTo>
                  <a:lnTo>
                    <a:pt x="943" y="881"/>
                  </a:lnTo>
                  <a:lnTo>
                    <a:pt x="939" y="868"/>
                  </a:lnTo>
                  <a:lnTo>
                    <a:pt x="933" y="855"/>
                  </a:lnTo>
                  <a:lnTo>
                    <a:pt x="927" y="841"/>
                  </a:lnTo>
                  <a:lnTo>
                    <a:pt x="919" y="827"/>
                  </a:lnTo>
                  <a:lnTo>
                    <a:pt x="912" y="813"/>
                  </a:lnTo>
                  <a:lnTo>
                    <a:pt x="909" y="804"/>
                  </a:lnTo>
                  <a:lnTo>
                    <a:pt x="908" y="795"/>
                  </a:lnTo>
                  <a:lnTo>
                    <a:pt x="908" y="786"/>
                  </a:lnTo>
                  <a:lnTo>
                    <a:pt x="908" y="779"/>
                  </a:lnTo>
                  <a:lnTo>
                    <a:pt x="911" y="771"/>
                  </a:lnTo>
                  <a:lnTo>
                    <a:pt x="914" y="765"/>
                  </a:lnTo>
                  <a:lnTo>
                    <a:pt x="918" y="759"/>
                  </a:lnTo>
                  <a:lnTo>
                    <a:pt x="922" y="754"/>
                  </a:lnTo>
                  <a:lnTo>
                    <a:pt x="928" y="750"/>
                  </a:lnTo>
                  <a:lnTo>
                    <a:pt x="934" y="745"/>
                  </a:lnTo>
                  <a:lnTo>
                    <a:pt x="942" y="742"/>
                  </a:lnTo>
                  <a:lnTo>
                    <a:pt x="949" y="739"/>
                  </a:lnTo>
                  <a:lnTo>
                    <a:pt x="958" y="737"/>
                  </a:lnTo>
                  <a:lnTo>
                    <a:pt x="968" y="734"/>
                  </a:lnTo>
                  <a:lnTo>
                    <a:pt x="977" y="733"/>
                  </a:lnTo>
                  <a:lnTo>
                    <a:pt x="987" y="733"/>
                  </a:lnTo>
                  <a:lnTo>
                    <a:pt x="1009" y="732"/>
                  </a:lnTo>
                  <a:lnTo>
                    <a:pt x="1028" y="730"/>
                  </a:lnTo>
                  <a:lnTo>
                    <a:pt x="1044" y="726"/>
                  </a:lnTo>
                  <a:lnTo>
                    <a:pt x="1058" y="720"/>
                  </a:lnTo>
                  <a:lnTo>
                    <a:pt x="1070" y="714"/>
                  </a:lnTo>
                  <a:lnTo>
                    <a:pt x="1080" y="706"/>
                  </a:lnTo>
                  <a:lnTo>
                    <a:pt x="1088" y="697"/>
                  </a:lnTo>
                  <a:lnTo>
                    <a:pt x="1094" y="687"/>
                  </a:lnTo>
                  <a:lnTo>
                    <a:pt x="1098" y="676"/>
                  </a:lnTo>
                  <a:lnTo>
                    <a:pt x="1101" y="663"/>
                  </a:lnTo>
                  <a:lnTo>
                    <a:pt x="1102" y="650"/>
                  </a:lnTo>
                  <a:lnTo>
                    <a:pt x="1102" y="636"/>
                  </a:lnTo>
                  <a:lnTo>
                    <a:pt x="1100" y="622"/>
                  </a:lnTo>
                  <a:lnTo>
                    <a:pt x="1096" y="606"/>
                  </a:lnTo>
                  <a:lnTo>
                    <a:pt x="1092" y="590"/>
                  </a:lnTo>
                  <a:lnTo>
                    <a:pt x="1088" y="572"/>
                  </a:lnTo>
                  <a:lnTo>
                    <a:pt x="1074" y="538"/>
                  </a:lnTo>
                  <a:lnTo>
                    <a:pt x="1057" y="500"/>
                  </a:lnTo>
                  <a:lnTo>
                    <a:pt x="1039" y="462"/>
                  </a:lnTo>
                  <a:lnTo>
                    <a:pt x="1020" y="422"/>
                  </a:lnTo>
                  <a:lnTo>
                    <a:pt x="1000" y="383"/>
                  </a:lnTo>
                  <a:lnTo>
                    <a:pt x="980" y="345"/>
                  </a:lnTo>
                  <a:lnTo>
                    <a:pt x="961" y="307"/>
                  </a:lnTo>
                  <a:lnTo>
                    <a:pt x="945" y="269"/>
                  </a:lnTo>
                  <a:lnTo>
                    <a:pt x="942" y="261"/>
                  </a:lnTo>
                  <a:lnTo>
                    <a:pt x="940" y="254"/>
                  </a:lnTo>
                  <a:lnTo>
                    <a:pt x="939" y="246"/>
                  </a:lnTo>
                  <a:lnTo>
                    <a:pt x="939" y="239"/>
                  </a:lnTo>
                  <a:lnTo>
                    <a:pt x="940" y="231"/>
                  </a:lnTo>
                  <a:lnTo>
                    <a:pt x="942" y="224"/>
                  </a:lnTo>
                  <a:lnTo>
                    <a:pt x="944" y="215"/>
                  </a:lnTo>
                  <a:lnTo>
                    <a:pt x="947" y="207"/>
                  </a:lnTo>
                  <a:lnTo>
                    <a:pt x="956" y="192"/>
                  </a:lnTo>
                  <a:lnTo>
                    <a:pt x="966" y="176"/>
                  </a:lnTo>
                  <a:lnTo>
                    <a:pt x="977" y="160"/>
                  </a:lnTo>
                  <a:lnTo>
                    <a:pt x="989" y="144"/>
                  </a:lnTo>
                  <a:lnTo>
                    <a:pt x="1002" y="126"/>
                  </a:lnTo>
                  <a:lnTo>
                    <a:pt x="1015" y="110"/>
                  </a:lnTo>
                  <a:lnTo>
                    <a:pt x="1027" y="93"/>
                  </a:lnTo>
                  <a:lnTo>
                    <a:pt x="1037" y="76"/>
                  </a:lnTo>
                  <a:lnTo>
                    <a:pt x="1041" y="67"/>
                  </a:lnTo>
                  <a:lnTo>
                    <a:pt x="1046" y="57"/>
                  </a:lnTo>
                  <a:lnTo>
                    <a:pt x="1049" y="49"/>
                  </a:lnTo>
                  <a:lnTo>
                    <a:pt x="1052" y="40"/>
                  </a:lnTo>
                  <a:lnTo>
                    <a:pt x="1053" y="30"/>
                  </a:lnTo>
                  <a:lnTo>
                    <a:pt x="1054" y="21"/>
                  </a:lnTo>
                  <a:lnTo>
                    <a:pt x="1054" y="12"/>
                  </a:lnTo>
                  <a:lnTo>
                    <a:pt x="1054" y="2"/>
                  </a:lnTo>
                  <a:lnTo>
                    <a:pt x="2056" y="0"/>
                  </a:lnTo>
                  <a:lnTo>
                    <a:pt x="2056" y="996"/>
                  </a:lnTo>
                  <a:lnTo>
                    <a:pt x="1015" y="1001"/>
                  </a:lnTo>
                  <a:lnTo>
                    <a:pt x="1015" y="2021"/>
                  </a:lnTo>
                  <a:lnTo>
                    <a:pt x="0" y="2021"/>
                  </a:lnTo>
                  <a:lnTo>
                    <a:pt x="0" y="1338"/>
                  </a:lnTo>
                  <a:lnTo>
                    <a:pt x="24" y="1328"/>
                  </a:lnTo>
                  <a:lnTo>
                    <a:pt x="48" y="1322"/>
                  </a:lnTo>
                  <a:lnTo>
                    <a:pt x="72" y="1318"/>
                  </a:lnTo>
                  <a:lnTo>
                    <a:pt x="98" y="1315"/>
                  </a:lnTo>
                  <a:lnTo>
                    <a:pt x="125" y="1315"/>
                  </a:lnTo>
                  <a:lnTo>
                    <a:pt x="152" y="1319"/>
                  </a:lnTo>
                  <a:lnTo>
                    <a:pt x="179" y="1323"/>
                  </a:lnTo>
                  <a:lnTo>
                    <a:pt x="206" y="1328"/>
                  </a:lnTo>
                  <a:lnTo>
                    <a:pt x="234" y="1335"/>
                  </a:lnTo>
                  <a:lnTo>
                    <a:pt x="263" y="1344"/>
                  </a:lnTo>
                  <a:lnTo>
                    <a:pt x="292" y="1352"/>
                  </a:lnTo>
                  <a:lnTo>
                    <a:pt x="320" y="1363"/>
                  </a:lnTo>
                  <a:lnTo>
                    <a:pt x="376" y="1383"/>
                  </a:lnTo>
                  <a:lnTo>
                    <a:pt x="432" y="1404"/>
                  </a:lnTo>
                  <a:lnTo>
                    <a:pt x="459" y="1414"/>
                  </a:lnTo>
                  <a:lnTo>
                    <a:pt x="486" y="1422"/>
                  </a:lnTo>
                  <a:lnTo>
                    <a:pt x="513" y="1431"/>
                  </a:lnTo>
                  <a:lnTo>
                    <a:pt x="539" y="1437"/>
                  </a:lnTo>
                  <a:lnTo>
                    <a:pt x="564" y="1444"/>
                  </a:lnTo>
                  <a:lnTo>
                    <a:pt x="589" y="1447"/>
                  </a:lnTo>
                  <a:lnTo>
                    <a:pt x="612" y="1450"/>
                  </a:lnTo>
                  <a:lnTo>
                    <a:pt x="635" y="1450"/>
                  </a:lnTo>
                  <a:lnTo>
                    <a:pt x="657" y="1448"/>
                  </a:lnTo>
                  <a:lnTo>
                    <a:pt x="677" y="1444"/>
                  </a:lnTo>
                  <a:lnTo>
                    <a:pt x="697" y="1437"/>
                  </a:lnTo>
                  <a:lnTo>
                    <a:pt x="716" y="1428"/>
                  </a:lnTo>
                  <a:lnTo>
                    <a:pt x="732" y="1414"/>
                  </a:lnTo>
                  <a:lnTo>
                    <a:pt x="749" y="1398"/>
                  </a:lnTo>
                  <a:lnTo>
                    <a:pt x="763" y="1378"/>
                  </a:lnTo>
                  <a:lnTo>
                    <a:pt x="776" y="135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4" name="组合 3383"/>
          <p:cNvGrpSpPr/>
          <p:nvPr/>
        </p:nvGrpSpPr>
        <p:grpSpPr>
          <a:xfrm>
            <a:off x="7148523" y="3349876"/>
            <a:ext cx="1098907" cy="1070527"/>
            <a:chOff x="5169005" y="5258853"/>
            <a:chExt cx="950216" cy="908094"/>
          </a:xfrm>
        </p:grpSpPr>
        <p:sp>
          <p:nvSpPr>
            <p:cNvPr id="3325" name="Freeform 3036"/>
            <p:cNvSpPr>
              <a:spLocks/>
            </p:cNvSpPr>
            <p:nvPr/>
          </p:nvSpPr>
          <p:spPr bwMode="auto">
            <a:xfrm>
              <a:off x="5683138" y="6116153"/>
              <a:ext cx="56988" cy="50794"/>
            </a:xfrm>
            <a:custGeom>
              <a:avLst/>
              <a:gdLst>
                <a:gd name="T0" fmla="*/ 117 w 187"/>
                <a:gd name="T1" fmla="*/ 0 h 166"/>
                <a:gd name="T2" fmla="*/ 141 w 187"/>
                <a:gd name="T3" fmla="*/ 1 h 166"/>
                <a:gd name="T4" fmla="*/ 157 w 187"/>
                <a:gd name="T5" fmla="*/ 5 h 166"/>
                <a:gd name="T6" fmla="*/ 168 w 187"/>
                <a:gd name="T7" fmla="*/ 12 h 166"/>
                <a:gd name="T8" fmla="*/ 171 w 187"/>
                <a:gd name="T9" fmla="*/ 19 h 166"/>
                <a:gd name="T10" fmla="*/ 170 w 187"/>
                <a:gd name="T11" fmla="*/ 29 h 166"/>
                <a:gd name="T12" fmla="*/ 165 w 187"/>
                <a:gd name="T13" fmla="*/ 39 h 166"/>
                <a:gd name="T14" fmla="*/ 156 w 187"/>
                <a:gd name="T15" fmla="*/ 49 h 166"/>
                <a:gd name="T16" fmla="*/ 141 w 187"/>
                <a:gd name="T17" fmla="*/ 61 h 166"/>
                <a:gd name="T18" fmla="*/ 129 w 187"/>
                <a:gd name="T19" fmla="*/ 72 h 166"/>
                <a:gd name="T20" fmla="*/ 127 w 187"/>
                <a:gd name="T21" fmla="*/ 81 h 166"/>
                <a:gd name="T22" fmla="*/ 128 w 187"/>
                <a:gd name="T23" fmla="*/ 86 h 166"/>
                <a:gd name="T24" fmla="*/ 135 w 187"/>
                <a:gd name="T25" fmla="*/ 94 h 166"/>
                <a:gd name="T26" fmla="*/ 151 w 187"/>
                <a:gd name="T27" fmla="*/ 103 h 166"/>
                <a:gd name="T28" fmla="*/ 166 w 187"/>
                <a:gd name="T29" fmla="*/ 109 h 166"/>
                <a:gd name="T30" fmla="*/ 177 w 187"/>
                <a:gd name="T31" fmla="*/ 118 h 166"/>
                <a:gd name="T32" fmla="*/ 184 w 187"/>
                <a:gd name="T33" fmla="*/ 127 h 166"/>
                <a:gd name="T34" fmla="*/ 187 w 187"/>
                <a:gd name="T35" fmla="*/ 138 h 166"/>
                <a:gd name="T36" fmla="*/ 184 w 187"/>
                <a:gd name="T37" fmla="*/ 147 h 166"/>
                <a:gd name="T38" fmla="*/ 177 w 187"/>
                <a:gd name="T39" fmla="*/ 156 h 166"/>
                <a:gd name="T40" fmla="*/ 164 w 187"/>
                <a:gd name="T41" fmla="*/ 162 h 166"/>
                <a:gd name="T42" fmla="*/ 127 w 187"/>
                <a:gd name="T43" fmla="*/ 166 h 166"/>
                <a:gd name="T44" fmla="*/ 88 w 187"/>
                <a:gd name="T45" fmla="*/ 166 h 166"/>
                <a:gd name="T46" fmla="*/ 66 w 187"/>
                <a:gd name="T47" fmla="*/ 163 h 166"/>
                <a:gd name="T48" fmla="*/ 46 w 187"/>
                <a:gd name="T49" fmla="*/ 157 h 166"/>
                <a:gd name="T50" fmla="*/ 29 w 187"/>
                <a:gd name="T51" fmla="*/ 147 h 166"/>
                <a:gd name="T52" fmla="*/ 15 w 187"/>
                <a:gd name="T53" fmla="*/ 133 h 166"/>
                <a:gd name="T54" fmla="*/ 4 w 187"/>
                <a:gd name="T55" fmla="*/ 113 h 166"/>
                <a:gd name="T56" fmla="*/ 0 w 187"/>
                <a:gd name="T57" fmla="*/ 93 h 166"/>
                <a:gd name="T58" fmla="*/ 1 w 187"/>
                <a:gd name="T59" fmla="*/ 73 h 166"/>
                <a:gd name="T60" fmla="*/ 7 w 187"/>
                <a:gd name="T61" fmla="*/ 57 h 166"/>
                <a:gd name="T62" fmla="*/ 16 w 187"/>
                <a:gd name="T63" fmla="*/ 42 h 166"/>
                <a:gd name="T64" fmla="*/ 29 w 187"/>
                <a:gd name="T65" fmla="*/ 29 h 166"/>
                <a:gd name="T66" fmla="*/ 46 w 187"/>
                <a:gd name="T67" fmla="*/ 18 h 166"/>
                <a:gd name="T68" fmla="*/ 66 w 187"/>
                <a:gd name="T69" fmla="*/ 10 h 166"/>
                <a:gd name="T70" fmla="*/ 89 w 187"/>
                <a:gd name="T7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66">
                  <a:moveTo>
                    <a:pt x="102" y="0"/>
                  </a:moveTo>
                  <a:lnTo>
                    <a:pt x="117" y="0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57" y="5"/>
                  </a:lnTo>
                  <a:lnTo>
                    <a:pt x="164" y="8"/>
                  </a:lnTo>
                  <a:lnTo>
                    <a:pt x="168" y="12"/>
                  </a:lnTo>
                  <a:lnTo>
                    <a:pt x="170" y="15"/>
                  </a:lnTo>
                  <a:lnTo>
                    <a:pt x="171" y="19"/>
                  </a:lnTo>
                  <a:lnTo>
                    <a:pt x="171" y="25"/>
                  </a:lnTo>
                  <a:lnTo>
                    <a:pt x="170" y="29"/>
                  </a:lnTo>
                  <a:lnTo>
                    <a:pt x="168" y="34"/>
                  </a:lnTo>
                  <a:lnTo>
                    <a:pt x="165" y="39"/>
                  </a:lnTo>
                  <a:lnTo>
                    <a:pt x="162" y="43"/>
                  </a:lnTo>
                  <a:lnTo>
                    <a:pt x="156" y="49"/>
                  </a:lnTo>
                  <a:lnTo>
                    <a:pt x="151" y="53"/>
                  </a:lnTo>
                  <a:lnTo>
                    <a:pt x="141" y="61"/>
                  </a:lnTo>
                  <a:lnTo>
                    <a:pt x="135" y="67"/>
                  </a:lnTo>
                  <a:lnTo>
                    <a:pt x="129" y="72"/>
                  </a:lnTo>
                  <a:lnTo>
                    <a:pt x="127" y="78"/>
                  </a:lnTo>
                  <a:lnTo>
                    <a:pt x="127" y="81"/>
                  </a:lnTo>
                  <a:lnTo>
                    <a:pt x="127" y="83"/>
                  </a:lnTo>
                  <a:lnTo>
                    <a:pt x="128" y="86"/>
                  </a:lnTo>
                  <a:lnTo>
                    <a:pt x="130" y="89"/>
                  </a:lnTo>
                  <a:lnTo>
                    <a:pt x="135" y="94"/>
                  </a:lnTo>
                  <a:lnTo>
                    <a:pt x="141" y="99"/>
                  </a:lnTo>
                  <a:lnTo>
                    <a:pt x="151" y="103"/>
                  </a:lnTo>
                  <a:lnTo>
                    <a:pt x="158" y="106"/>
                  </a:lnTo>
                  <a:lnTo>
                    <a:pt x="166" y="109"/>
                  </a:lnTo>
                  <a:lnTo>
                    <a:pt x="173" y="113"/>
                  </a:lnTo>
                  <a:lnTo>
                    <a:pt x="177" y="118"/>
                  </a:lnTo>
                  <a:lnTo>
                    <a:pt x="181" y="123"/>
                  </a:lnTo>
                  <a:lnTo>
                    <a:pt x="184" y="127"/>
                  </a:lnTo>
                  <a:lnTo>
                    <a:pt x="185" y="133"/>
                  </a:lnTo>
                  <a:lnTo>
                    <a:pt x="187" y="138"/>
                  </a:lnTo>
                  <a:lnTo>
                    <a:pt x="185" y="143"/>
                  </a:lnTo>
                  <a:lnTo>
                    <a:pt x="184" y="147"/>
                  </a:lnTo>
                  <a:lnTo>
                    <a:pt x="181" y="151"/>
                  </a:lnTo>
                  <a:lnTo>
                    <a:pt x="177" y="156"/>
                  </a:lnTo>
                  <a:lnTo>
                    <a:pt x="171" y="159"/>
                  </a:lnTo>
                  <a:lnTo>
                    <a:pt x="164" y="162"/>
                  </a:lnTo>
                  <a:lnTo>
                    <a:pt x="155" y="164"/>
                  </a:lnTo>
                  <a:lnTo>
                    <a:pt x="127" y="166"/>
                  </a:lnTo>
                  <a:lnTo>
                    <a:pt x="101" y="166"/>
                  </a:lnTo>
                  <a:lnTo>
                    <a:pt x="88" y="166"/>
                  </a:lnTo>
                  <a:lnTo>
                    <a:pt x="77" y="165"/>
                  </a:lnTo>
                  <a:lnTo>
                    <a:pt x="66" y="163"/>
                  </a:lnTo>
                  <a:lnTo>
                    <a:pt x="56" y="160"/>
                  </a:lnTo>
                  <a:lnTo>
                    <a:pt x="46" y="157"/>
                  </a:lnTo>
                  <a:lnTo>
                    <a:pt x="38" y="152"/>
                  </a:lnTo>
                  <a:lnTo>
                    <a:pt x="29" y="147"/>
                  </a:lnTo>
                  <a:lnTo>
                    <a:pt x="21" y="140"/>
                  </a:lnTo>
                  <a:lnTo>
                    <a:pt x="15" y="133"/>
                  </a:lnTo>
                  <a:lnTo>
                    <a:pt x="9" y="124"/>
                  </a:lnTo>
                  <a:lnTo>
                    <a:pt x="4" y="113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1" y="73"/>
                  </a:lnTo>
                  <a:lnTo>
                    <a:pt x="4" y="66"/>
                  </a:lnTo>
                  <a:lnTo>
                    <a:pt x="7" y="57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8" y="24"/>
                  </a:lnTo>
                  <a:lnTo>
                    <a:pt x="46" y="18"/>
                  </a:lnTo>
                  <a:lnTo>
                    <a:pt x="56" y="14"/>
                  </a:lnTo>
                  <a:lnTo>
                    <a:pt x="66" y="10"/>
                  </a:lnTo>
                  <a:lnTo>
                    <a:pt x="77" y="5"/>
                  </a:lnTo>
                  <a:lnTo>
                    <a:pt x="89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3037"/>
            <p:cNvSpPr>
              <a:spLocks/>
            </p:cNvSpPr>
            <p:nvPr/>
          </p:nvSpPr>
          <p:spPr bwMode="auto">
            <a:xfrm>
              <a:off x="5746320" y="6098809"/>
              <a:ext cx="60705" cy="54510"/>
            </a:xfrm>
            <a:custGeom>
              <a:avLst/>
              <a:gdLst>
                <a:gd name="T0" fmla="*/ 94 w 195"/>
                <a:gd name="T1" fmla="*/ 5 h 177"/>
                <a:gd name="T2" fmla="*/ 118 w 195"/>
                <a:gd name="T3" fmla="*/ 1 h 177"/>
                <a:gd name="T4" fmla="*/ 135 w 195"/>
                <a:gd name="T5" fmla="*/ 1 h 177"/>
                <a:gd name="T6" fmla="*/ 146 w 195"/>
                <a:gd name="T7" fmla="*/ 4 h 177"/>
                <a:gd name="T8" fmla="*/ 151 w 195"/>
                <a:gd name="T9" fmla="*/ 12 h 177"/>
                <a:gd name="T10" fmla="*/ 153 w 195"/>
                <a:gd name="T11" fmla="*/ 22 h 177"/>
                <a:gd name="T12" fmla="*/ 150 w 195"/>
                <a:gd name="T13" fmla="*/ 31 h 177"/>
                <a:gd name="T14" fmla="*/ 144 w 195"/>
                <a:gd name="T15" fmla="*/ 43 h 177"/>
                <a:gd name="T16" fmla="*/ 132 w 195"/>
                <a:gd name="T17" fmla="*/ 58 h 177"/>
                <a:gd name="T18" fmla="*/ 124 w 195"/>
                <a:gd name="T19" fmla="*/ 73 h 177"/>
                <a:gd name="T20" fmla="*/ 123 w 195"/>
                <a:gd name="T21" fmla="*/ 82 h 177"/>
                <a:gd name="T22" fmla="*/ 126 w 195"/>
                <a:gd name="T23" fmla="*/ 86 h 177"/>
                <a:gd name="T24" fmla="*/ 134 w 195"/>
                <a:gd name="T25" fmla="*/ 93 h 177"/>
                <a:gd name="T26" fmla="*/ 151 w 195"/>
                <a:gd name="T27" fmla="*/ 96 h 177"/>
                <a:gd name="T28" fmla="*/ 168 w 195"/>
                <a:gd name="T29" fmla="*/ 99 h 177"/>
                <a:gd name="T30" fmla="*/ 181 w 195"/>
                <a:gd name="T31" fmla="*/ 106 h 177"/>
                <a:gd name="T32" fmla="*/ 190 w 195"/>
                <a:gd name="T33" fmla="*/ 113 h 177"/>
                <a:gd name="T34" fmla="*/ 195 w 195"/>
                <a:gd name="T35" fmla="*/ 122 h 177"/>
                <a:gd name="T36" fmla="*/ 195 w 195"/>
                <a:gd name="T37" fmla="*/ 132 h 177"/>
                <a:gd name="T38" fmla="*/ 190 w 195"/>
                <a:gd name="T39" fmla="*/ 143 h 177"/>
                <a:gd name="T40" fmla="*/ 179 w 195"/>
                <a:gd name="T41" fmla="*/ 151 h 177"/>
                <a:gd name="T42" fmla="*/ 145 w 195"/>
                <a:gd name="T43" fmla="*/ 164 h 177"/>
                <a:gd name="T44" fmla="*/ 107 w 195"/>
                <a:gd name="T45" fmla="*/ 174 h 177"/>
                <a:gd name="T46" fmla="*/ 84 w 195"/>
                <a:gd name="T47" fmla="*/ 177 h 177"/>
                <a:gd name="T48" fmla="*/ 64 w 195"/>
                <a:gd name="T49" fmla="*/ 175 h 177"/>
                <a:gd name="T50" fmla="*/ 44 w 195"/>
                <a:gd name="T51" fmla="*/ 170 h 177"/>
                <a:gd name="T52" fmla="*/ 27 w 195"/>
                <a:gd name="T53" fmla="*/ 160 h 177"/>
                <a:gd name="T54" fmla="*/ 12 w 195"/>
                <a:gd name="T55" fmla="*/ 144 h 177"/>
                <a:gd name="T56" fmla="*/ 2 w 195"/>
                <a:gd name="T57" fmla="*/ 124 h 177"/>
                <a:gd name="T58" fmla="*/ 0 w 195"/>
                <a:gd name="T59" fmla="*/ 106 h 177"/>
                <a:gd name="T60" fmla="*/ 1 w 195"/>
                <a:gd name="T61" fmla="*/ 89 h 177"/>
                <a:gd name="T62" fmla="*/ 6 w 195"/>
                <a:gd name="T63" fmla="*/ 72 h 177"/>
                <a:gd name="T64" fmla="*/ 16 w 195"/>
                <a:gd name="T65" fmla="*/ 56 h 177"/>
                <a:gd name="T66" fmla="*/ 29 w 195"/>
                <a:gd name="T67" fmla="*/ 41 h 177"/>
                <a:gd name="T68" fmla="*/ 46 w 195"/>
                <a:gd name="T69" fmla="*/ 28 h 177"/>
                <a:gd name="T70" fmla="*/ 68 w 195"/>
                <a:gd name="T71" fmla="*/ 1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77">
                  <a:moveTo>
                    <a:pt x="80" y="10"/>
                  </a:moveTo>
                  <a:lnTo>
                    <a:pt x="94" y="5"/>
                  </a:lnTo>
                  <a:lnTo>
                    <a:pt x="107" y="2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5" y="1"/>
                  </a:lnTo>
                  <a:lnTo>
                    <a:pt x="140" y="2"/>
                  </a:lnTo>
                  <a:lnTo>
                    <a:pt x="146" y="4"/>
                  </a:lnTo>
                  <a:lnTo>
                    <a:pt x="149" y="8"/>
                  </a:lnTo>
                  <a:lnTo>
                    <a:pt x="151" y="12"/>
                  </a:lnTo>
                  <a:lnTo>
                    <a:pt x="153" y="16"/>
                  </a:lnTo>
                  <a:lnTo>
                    <a:pt x="153" y="22"/>
                  </a:lnTo>
                  <a:lnTo>
                    <a:pt x="152" y="26"/>
                  </a:lnTo>
                  <a:lnTo>
                    <a:pt x="150" y="31"/>
                  </a:lnTo>
                  <a:lnTo>
                    <a:pt x="148" y="38"/>
                  </a:lnTo>
                  <a:lnTo>
                    <a:pt x="144" y="43"/>
                  </a:lnTo>
                  <a:lnTo>
                    <a:pt x="139" y="49"/>
                  </a:lnTo>
                  <a:lnTo>
                    <a:pt x="132" y="58"/>
                  </a:lnTo>
                  <a:lnTo>
                    <a:pt x="127" y="67"/>
                  </a:lnTo>
                  <a:lnTo>
                    <a:pt x="124" y="73"/>
                  </a:lnTo>
                  <a:lnTo>
                    <a:pt x="123" y="79"/>
                  </a:lnTo>
                  <a:lnTo>
                    <a:pt x="123" y="82"/>
                  </a:lnTo>
                  <a:lnTo>
                    <a:pt x="124" y="84"/>
                  </a:lnTo>
                  <a:lnTo>
                    <a:pt x="126" y="86"/>
                  </a:lnTo>
                  <a:lnTo>
                    <a:pt x="129" y="89"/>
                  </a:lnTo>
                  <a:lnTo>
                    <a:pt x="134" y="93"/>
                  </a:lnTo>
                  <a:lnTo>
                    <a:pt x="143" y="96"/>
                  </a:lnTo>
                  <a:lnTo>
                    <a:pt x="151" y="96"/>
                  </a:lnTo>
                  <a:lnTo>
                    <a:pt x="161" y="98"/>
                  </a:lnTo>
                  <a:lnTo>
                    <a:pt x="168" y="99"/>
                  </a:lnTo>
                  <a:lnTo>
                    <a:pt x="175" y="103"/>
                  </a:lnTo>
                  <a:lnTo>
                    <a:pt x="181" y="106"/>
                  </a:lnTo>
                  <a:lnTo>
                    <a:pt x="187" y="109"/>
                  </a:lnTo>
                  <a:lnTo>
                    <a:pt x="190" y="113"/>
                  </a:lnTo>
                  <a:lnTo>
                    <a:pt x="193" y="118"/>
                  </a:lnTo>
                  <a:lnTo>
                    <a:pt x="195" y="122"/>
                  </a:lnTo>
                  <a:lnTo>
                    <a:pt x="195" y="127"/>
                  </a:lnTo>
                  <a:lnTo>
                    <a:pt x="195" y="132"/>
                  </a:lnTo>
                  <a:lnTo>
                    <a:pt x="193" y="137"/>
                  </a:lnTo>
                  <a:lnTo>
                    <a:pt x="190" y="143"/>
                  </a:lnTo>
                  <a:lnTo>
                    <a:pt x="186" y="147"/>
                  </a:lnTo>
                  <a:lnTo>
                    <a:pt x="179" y="151"/>
                  </a:lnTo>
                  <a:lnTo>
                    <a:pt x="172" y="155"/>
                  </a:lnTo>
                  <a:lnTo>
                    <a:pt x="145" y="164"/>
                  </a:lnTo>
                  <a:lnTo>
                    <a:pt x="119" y="172"/>
                  </a:lnTo>
                  <a:lnTo>
                    <a:pt x="107" y="174"/>
                  </a:lnTo>
                  <a:lnTo>
                    <a:pt x="96" y="176"/>
                  </a:lnTo>
                  <a:lnTo>
                    <a:pt x="84" y="177"/>
                  </a:lnTo>
                  <a:lnTo>
                    <a:pt x="73" y="176"/>
                  </a:lnTo>
                  <a:lnTo>
                    <a:pt x="64" y="175"/>
                  </a:lnTo>
                  <a:lnTo>
                    <a:pt x="54" y="173"/>
                  </a:lnTo>
                  <a:lnTo>
                    <a:pt x="44" y="170"/>
                  </a:lnTo>
                  <a:lnTo>
                    <a:pt x="36" y="165"/>
                  </a:lnTo>
                  <a:lnTo>
                    <a:pt x="27" y="160"/>
                  </a:lnTo>
                  <a:lnTo>
                    <a:pt x="19" y="152"/>
                  </a:lnTo>
                  <a:lnTo>
                    <a:pt x="12" y="144"/>
                  </a:lnTo>
                  <a:lnTo>
                    <a:pt x="5" y="134"/>
                  </a:lnTo>
                  <a:lnTo>
                    <a:pt x="2" y="124"/>
                  </a:lnTo>
                  <a:lnTo>
                    <a:pt x="1" y="116"/>
                  </a:lnTo>
                  <a:lnTo>
                    <a:pt x="0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6" y="72"/>
                  </a:lnTo>
                  <a:lnTo>
                    <a:pt x="11" y="64"/>
                  </a:lnTo>
                  <a:lnTo>
                    <a:pt x="16" y="56"/>
                  </a:lnTo>
                  <a:lnTo>
                    <a:pt x="23" y="49"/>
                  </a:lnTo>
                  <a:lnTo>
                    <a:pt x="29" y="41"/>
                  </a:lnTo>
                  <a:lnTo>
                    <a:pt x="38" y="35"/>
                  </a:lnTo>
                  <a:lnTo>
                    <a:pt x="46" y="28"/>
                  </a:lnTo>
                  <a:lnTo>
                    <a:pt x="57" y="22"/>
                  </a:lnTo>
                  <a:lnTo>
                    <a:pt x="68" y="15"/>
                  </a:lnTo>
                  <a:lnTo>
                    <a:pt x="80" y="1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3038"/>
            <p:cNvSpPr>
              <a:spLocks/>
            </p:cNvSpPr>
            <p:nvPr/>
          </p:nvSpPr>
          <p:spPr bwMode="auto">
            <a:xfrm>
              <a:off x="5802069" y="6075270"/>
              <a:ext cx="60705" cy="54510"/>
            </a:xfrm>
            <a:custGeom>
              <a:avLst/>
              <a:gdLst>
                <a:gd name="T0" fmla="*/ 94 w 197"/>
                <a:gd name="T1" fmla="*/ 6 h 176"/>
                <a:gd name="T2" fmla="*/ 118 w 197"/>
                <a:gd name="T3" fmla="*/ 0 h 176"/>
                <a:gd name="T4" fmla="*/ 135 w 197"/>
                <a:gd name="T5" fmla="*/ 0 h 176"/>
                <a:gd name="T6" fmla="*/ 146 w 197"/>
                <a:gd name="T7" fmla="*/ 5 h 176"/>
                <a:gd name="T8" fmla="*/ 153 w 197"/>
                <a:gd name="T9" fmla="*/ 11 h 176"/>
                <a:gd name="T10" fmla="*/ 154 w 197"/>
                <a:gd name="T11" fmla="*/ 21 h 176"/>
                <a:gd name="T12" fmla="*/ 150 w 197"/>
                <a:gd name="T13" fmla="*/ 32 h 176"/>
                <a:gd name="T14" fmla="*/ 145 w 197"/>
                <a:gd name="T15" fmla="*/ 42 h 176"/>
                <a:gd name="T16" fmla="*/ 133 w 197"/>
                <a:gd name="T17" fmla="*/ 59 h 176"/>
                <a:gd name="T18" fmla="*/ 124 w 197"/>
                <a:gd name="T19" fmla="*/ 74 h 176"/>
                <a:gd name="T20" fmla="*/ 124 w 197"/>
                <a:gd name="T21" fmla="*/ 81 h 176"/>
                <a:gd name="T22" fmla="*/ 127 w 197"/>
                <a:gd name="T23" fmla="*/ 87 h 176"/>
                <a:gd name="T24" fmla="*/ 134 w 197"/>
                <a:gd name="T25" fmla="*/ 92 h 176"/>
                <a:gd name="T26" fmla="*/ 153 w 197"/>
                <a:gd name="T27" fmla="*/ 96 h 176"/>
                <a:gd name="T28" fmla="*/ 169 w 197"/>
                <a:gd name="T29" fmla="*/ 100 h 176"/>
                <a:gd name="T30" fmla="*/ 182 w 197"/>
                <a:gd name="T31" fmla="*/ 105 h 176"/>
                <a:gd name="T32" fmla="*/ 191 w 197"/>
                <a:gd name="T33" fmla="*/ 114 h 176"/>
                <a:gd name="T34" fmla="*/ 196 w 197"/>
                <a:gd name="T35" fmla="*/ 122 h 176"/>
                <a:gd name="T36" fmla="*/ 196 w 197"/>
                <a:gd name="T37" fmla="*/ 132 h 176"/>
                <a:gd name="T38" fmla="*/ 190 w 197"/>
                <a:gd name="T39" fmla="*/ 142 h 176"/>
                <a:gd name="T40" fmla="*/ 180 w 197"/>
                <a:gd name="T41" fmla="*/ 152 h 176"/>
                <a:gd name="T42" fmla="*/ 145 w 197"/>
                <a:gd name="T43" fmla="*/ 165 h 176"/>
                <a:gd name="T44" fmla="*/ 108 w 197"/>
                <a:gd name="T45" fmla="*/ 174 h 176"/>
                <a:gd name="T46" fmla="*/ 85 w 197"/>
                <a:gd name="T47" fmla="*/ 176 h 176"/>
                <a:gd name="T48" fmla="*/ 64 w 197"/>
                <a:gd name="T49" fmla="*/ 175 h 176"/>
                <a:gd name="T50" fmla="*/ 45 w 197"/>
                <a:gd name="T51" fmla="*/ 170 h 176"/>
                <a:gd name="T52" fmla="*/ 28 w 197"/>
                <a:gd name="T53" fmla="*/ 160 h 176"/>
                <a:gd name="T54" fmla="*/ 13 w 197"/>
                <a:gd name="T55" fmla="*/ 144 h 176"/>
                <a:gd name="T56" fmla="*/ 4 w 197"/>
                <a:gd name="T57" fmla="*/ 125 h 176"/>
                <a:gd name="T58" fmla="*/ 0 w 197"/>
                <a:gd name="T59" fmla="*/ 106 h 176"/>
                <a:gd name="T60" fmla="*/ 1 w 197"/>
                <a:gd name="T61" fmla="*/ 89 h 176"/>
                <a:gd name="T62" fmla="*/ 7 w 197"/>
                <a:gd name="T63" fmla="*/ 72 h 176"/>
                <a:gd name="T64" fmla="*/ 16 w 197"/>
                <a:gd name="T65" fmla="*/ 55 h 176"/>
                <a:gd name="T66" fmla="*/ 31 w 197"/>
                <a:gd name="T67" fmla="*/ 41 h 176"/>
                <a:gd name="T68" fmla="*/ 48 w 197"/>
                <a:gd name="T69" fmla="*/ 27 h 176"/>
                <a:gd name="T70" fmla="*/ 68 w 197"/>
                <a:gd name="T71" fmla="*/ 1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76">
                  <a:moveTo>
                    <a:pt x="80" y="10"/>
                  </a:moveTo>
                  <a:lnTo>
                    <a:pt x="94" y="6"/>
                  </a:lnTo>
                  <a:lnTo>
                    <a:pt x="107" y="3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5" y="0"/>
                  </a:lnTo>
                  <a:lnTo>
                    <a:pt x="142" y="3"/>
                  </a:lnTo>
                  <a:lnTo>
                    <a:pt x="146" y="5"/>
                  </a:lnTo>
                  <a:lnTo>
                    <a:pt x="150" y="8"/>
                  </a:lnTo>
                  <a:lnTo>
                    <a:pt x="153" y="11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3" y="26"/>
                  </a:lnTo>
                  <a:lnTo>
                    <a:pt x="150" y="32"/>
                  </a:lnTo>
                  <a:lnTo>
                    <a:pt x="148" y="37"/>
                  </a:lnTo>
                  <a:lnTo>
                    <a:pt x="145" y="42"/>
                  </a:lnTo>
                  <a:lnTo>
                    <a:pt x="140" y="48"/>
                  </a:lnTo>
                  <a:lnTo>
                    <a:pt x="133" y="59"/>
                  </a:lnTo>
                  <a:lnTo>
                    <a:pt x="128" y="66"/>
                  </a:lnTo>
                  <a:lnTo>
                    <a:pt x="124" y="74"/>
                  </a:lnTo>
                  <a:lnTo>
                    <a:pt x="123" y="79"/>
                  </a:lnTo>
                  <a:lnTo>
                    <a:pt x="124" y="81"/>
                  </a:lnTo>
                  <a:lnTo>
                    <a:pt x="126" y="85"/>
                  </a:lnTo>
                  <a:lnTo>
                    <a:pt x="127" y="87"/>
                  </a:lnTo>
                  <a:lnTo>
                    <a:pt x="129" y="89"/>
                  </a:lnTo>
                  <a:lnTo>
                    <a:pt x="134" y="92"/>
                  </a:lnTo>
                  <a:lnTo>
                    <a:pt x="143" y="96"/>
                  </a:lnTo>
                  <a:lnTo>
                    <a:pt x="153" y="96"/>
                  </a:lnTo>
                  <a:lnTo>
                    <a:pt x="161" y="98"/>
                  </a:lnTo>
                  <a:lnTo>
                    <a:pt x="169" y="100"/>
                  </a:lnTo>
                  <a:lnTo>
                    <a:pt x="176" y="102"/>
                  </a:lnTo>
                  <a:lnTo>
                    <a:pt x="182" y="105"/>
                  </a:lnTo>
                  <a:lnTo>
                    <a:pt x="187" y="109"/>
                  </a:lnTo>
                  <a:lnTo>
                    <a:pt x="191" y="114"/>
                  </a:lnTo>
                  <a:lnTo>
                    <a:pt x="194" y="118"/>
                  </a:lnTo>
                  <a:lnTo>
                    <a:pt x="196" y="122"/>
                  </a:lnTo>
                  <a:lnTo>
                    <a:pt x="197" y="127"/>
                  </a:lnTo>
                  <a:lnTo>
                    <a:pt x="196" y="132"/>
                  </a:lnTo>
                  <a:lnTo>
                    <a:pt x="194" y="138"/>
                  </a:lnTo>
                  <a:lnTo>
                    <a:pt x="190" y="142"/>
                  </a:lnTo>
                  <a:lnTo>
                    <a:pt x="186" y="146"/>
                  </a:lnTo>
                  <a:lnTo>
                    <a:pt x="180" y="152"/>
                  </a:lnTo>
                  <a:lnTo>
                    <a:pt x="172" y="155"/>
                  </a:lnTo>
                  <a:lnTo>
                    <a:pt x="145" y="165"/>
                  </a:lnTo>
                  <a:lnTo>
                    <a:pt x="120" y="171"/>
                  </a:lnTo>
                  <a:lnTo>
                    <a:pt x="108" y="174"/>
                  </a:lnTo>
                  <a:lnTo>
                    <a:pt x="96" y="175"/>
                  </a:lnTo>
                  <a:lnTo>
                    <a:pt x="85" y="176"/>
                  </a:lnTo>
                  <a:lnTo>
                    <a:pt x="75" y="176"/>
                  </a:lnTo>
                  <a:lnTo>
                    <a:pt x="64" y="175"/>
                  </a:lnTo>
                  <a:lnTo>
                    <a:pt x="54" y="173"/>
                  </a:lnTo>
                  <a:lnTo>
                    <a:pt x="45" y="170"/>
                  </a:lnTo>
                  <a:lnTo>
                    <a:pt x="36" y="166"/>
                  </a:lnTo>
                  <a:lnTo>
                    <a:pt x="28" y="160"/>
                  </a:lnTo>
                  <a:lnTo>
                    <a:pt x="20" y="153"/>
                  </a:lnTo>
                  <a:lnTo>
                    <a:pt x="13" y="144"/>
                  </a:lnTo>
                  <a:lnTo>
                    <a:pt x="6" y="134"/>
                  </a:lnTo>
                  <a:lnTo>
                    <a:pt x="4" y="125"/>
                  </a:lnTo>
                  <a:lnTo>
                    <a:pt x="1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7" y="72"/>
                  </a:lnTo>
                  <a:lnTo>
                    <a:pt x="11" y="64"/>
                  </a:lnTo>
                  <a:lnTo>
                    <a:pt x="16" y="55"/>
                  </a:lnTo>
                  <a:lnTo>
                    <a:pt x="23" y="48"/>
                  </a:lnTo>
                  <a:lnTo>
                    <a:pt x="31" y="41"/>
                  </a:lnTo>
                  <a:lnTo>
                    <a:pt x="38" y="34"/>
                  </a:lnTo>
                  <a:lnTo>
                    <a:pt x="48" y="27"/>
                  </a:lnTo>
                  <a:lnTo>
                    <a:pt x="58" y="21"/>
                  </a:lnTo>
                  <a:lnTo>
                    <a:pt x="68" y="15"/>
                  </a:lnTo>
                  <a:lnTo>
                    <a:pt x="80" y="1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3039"/>
            <p:cNvSpPr>
              <a:spLocks/>
            </p:cNvSpPr>
            <p:nvPr/>
          </p:nvSpPr>
          <p:spPr bwMode="auto">
            <a:xfrm>
              <a:off x="5856580" y="6045537"/>
              <a:ext cx="61944" cy="56988"/>
            </a:xfrm>
            <a:custGeom>
              <a:avLst/>
              <a:gdLst>
                <a:gd name="T0" fmla="*/ 79 w 199"/>
                <a:gd name="T1" fmla="*/ 11 h 184"/>
                <a:gd name="T2" fmla="*/ 101 w 199"/>
                <a:gd name="T3" fmla="*/ 2 h 184"/>
                <a:gd name="T4" fmla="*/ 118 w 199"/>
                <a:gd name="T5" fmla="*/ 0 h 184"/>
                <a:gd name="T6" fmla="*/ 130 w 199"/>
                <a:gd name="T7" fmla="*/ 2 h 184"/>
                <a:gd name="T8" fmla="*/ 136 w 199"/>
                <a:gd name="T9" fmla="*/ 8 h 184"/>
                <a:gd name="T10" fmla="*/ 140 w 199"/>
                <a:gd name="T11" fmla="*/ 18 h 184"/>
                <a:gd name="T12" fmla="*/ 139 w 199"/>
                <a:gd name="T13" fmla="*/ 28 h 184"/>
                <a:gd name="T14" fmla="*/ 134 w 199"/>
                <a:gd name="T15" fmla="*/ 40 h 184"/>
                <a:gd name="T16" fmla="*/ 125 w 199"/>
                <a:gd name="T17" fmla="*/ 58 h 184"/>
                <a:gd name="T18" fmla="*/ 119 w 199"/>
                <a:gd name="T19" fmla="*/ 74 h 184"/>
                <a:gd name="T20" fmla="*/ 120 w 199"/>
                <a:gd name="T21" fmla="*/ 82 h 184"/>
                <a:gd name="T22" fmla="*/ 124 w 199"/>
                <a:gd name="T23" fmla="*/ 86 h 184"/>
                <a:gd name="T24" fmla="*/ 132 w 199"/>
                <a:gd name="T25" fmla="*/ 91 h 184"/>
                <a:gd name="T26" fmla="*/ 151 w 199"/>
                <a:gd name="T27" fmla="*/ 92 h 184"/>
                <a:gd name="T28" fmla="*/ 167 w 199"/>
                <a:gd name="T29" fmla="*/ 92 h 184"/>
                <a:gd name="T30" fmla="*/ 181 w 199"/>
                <a:gd name="T31" fmla="*/ 96 h 184"/>
                <a:gd name="T32" fmla="*/ 192 w 199"/>
                <a:gd name="T33" fmla="*/ 103 h 184"/>
                <a:gd name="T34" fmla="*/ 197 w 199"/>
                <a:gd name="T35" fmla="*/ 110 h 184"/>
                <a:gd name="T36" fmla="*/ 199 w 199"/>
                <a:gd name="T37" fmla="*/ 120 h 184"/>
                <a:gd name="T38" fmla="*/ 195 w 199"/>
                <a:gd name="T39" fmla="*/ 131 h 184"/>
                <a:gd name="T40" fmla="*/ 186 w 199"/>
                <a:gd name="T41" fmla="*/ 142 h 184"/>
                <a:gd name="T42" fmla="*/ 154 w 199"/>
                <a:gd name="T43" fmla="*/ 160 h 184"/>
                <a:gd name="T44" fmla="*/ 118 w 199"/>
                <a:gd name="T45" fmla="*/ 175 h 184"/>
                <a:gd name="T46" fmla="*/ 97 w 199"/>
                <a:gd name="T47" fmla="*/ 182 h 184"/>
                <a:gd name="T48" fmla="*/ 76 w 199"/>
                <a:gd name="T49" fmla="*/ 184 h 184"/>
                <a:gd name="T50" fmla="*/ 55 w 199"/>
                <a:gd name="T51" fmla="*/ 182 h 184"/>
                <a:gd name="T52" fmla="*/ 37 w 199"/>
                <a:gd name="T53" fmla="*/ 174 h 184"/>
                <a:gd name="T54" fmla="*/ 20 w 199"/>
                <a:gd name="T55" fmla="*/ 161 h 184"/>
                <a:gd name="T56" fmla="*/ 7 w 199"/>
                <a:gd name="T57" fmla="*/ 143 h 184"/>
                <a:gd name="T58" fmla="*/ 1 w 199"/>
                <a:gd name="T59" fmla="*/ 126 h 184"/>
                <a:gd name="T60" fmla="*/ 0 w 199"/>
                <a:gd name="T61" fmla="*/ 108 h 184"/>
                <a:gd name="T62" fmla="*/ 3 w 199"/>
                <a:gd name="T63" fmla="*/ 90 h 184"/>
                <a:gd name="T64" fmla="*/ 10 w 199"/>
                <a:gd name="T65" fmla="*/ 74 h 184"/>
                <a:gd name="T66" fmla="*/ 21 w 199"/>
                <a:gd name="T67" fmla="*/ 56 h 184"/>
                <a:gd name="T68" fmla="*/ 36 w 199"/>
                <a:gd name="T69" fmla="*/ 40 h 184"/>
                <a:gd name="T70" fmla="*/ 54 w 199"/>
                <a:gd name="T71" fmla="*/ 2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" h="184">
                  <a:moveTo>
                    <a:pt x="65" y="18"/>
                  </a:moveTo>
                  <a:lnTo>
                    <a:pt x="79" y="11"/>
                  </a:lnTo>
                  <a:lnTo>
                    <a:pt x="91" y="6"/>
                  </a:lnTo>
                  <a:lnTo>
                    <a:pt x="101" y="2"/>
                  </a:lnTo>
                  <a:lnTo>
                    <a:pt x="111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0" y="2"/>
                  </a:lnTo>
                  <a:lnTo>
                    <a:pt x="134" y="5"/>
                  </a:lnTo>
                  <a:lnTo>
                    <a:pt x="136" y="8"/>
                  </a:lnTo>
                  <a:lnTo>
                    <a:pt x="139" y="12"/>
                  </a:lnTo>
                  <a:lnTo>
                    <a:pt x="140" y="18"/>
                  </a:lnTo>
                  <a:lnTo>
                    <a:pt x="140" y="23"/>
                  </a:lnTo>
                  <a:lnTo>
                    <a:pt x="139" y="28"/>
                  </a:lnTo>
                  <a:lnTo>
                    <a:pt x="136" y="34"/>
                  </a:lnTo>
                  <a:lnTo>
                    <a:pt x="134" y="40"/>
                  </a:lnTo>
                  <a:lnTo>
                    <a:pt x="131" y="47"/>
                  </a:lnTo>
                  <a:lnTo>
                    <a:pt x="125" y="58"/>
                  </a:lnTo>
                  <a:lnTo>
                    <a:pt x="121" y="66"/>
                  </a:lnTo>
                  <a:lnTo>
                    <a:pt x="119" y="74"/>
                  </a:lnTo>
                  <a:lnTo>
                    <a:pt x="119" y="79"/>
                  </a:lnTo>
                  <a:lnTo>
                    <a:pt x="120" y="82"/>
                  </a:lnTo>
                  <a:lnTo>
                    <a:pt x="121" y="85"/>
                  </a:lnTo>
                  <a:lnTo>
                    <a:pt x="124" y="86"/>
                  </a:lnTo>
                  <a:lnTo>
                    <a:pt x="126" y="88"/>
                  </a:lnTo>
                  <a:lnTo>
                    <a:pt x="132" y="91"/>
                  </a:lnTo>
                  <a:lnTo>
                    <a:pt x="141" y="93"/>
                  </a:lnTo>
                  <a:lnTo>
                    <a:pt x="151" y="92"/>
                  </a:lnTo>
                  <a:lnTo>
                    <a:pt x="159" y="92"/>
                  </a:lnTo>
                  <a:lnTo>
                    <a:pt x="167" y="92"/>
                  </a:lnTo>
                  <a:lnTo>
                    <a:pt x="174" y="94"/>
                  </a:lnTo>
                  <a:lnTo>
                    <a:pt x="181" y="96"/>
                  </a:lnTo>
                  <a:lnTo>
                    <a:pt x="186" y="99"/>
                  </a:lnTo>
                  <a:lnTo>
                    <a:pt x="192" y="103"/>
                  </a:lnTo>
                  <a:lnTo>
                    <a:pt x="195" y="106"/>
                  </a:lnTo>
                  <a:lnTo>
                    <a:pt x="197" y="110"/>
                  </a:lnTo>
                  <a:lnTo>
                    <a:pt x="199" y="116"/>
                  </a:lnTo>
                  <a:lnTo>
                    <a:pt x="199" y="120"/>
                  </a:lnTo>
                  <a:lnTo>
                    <a:pt x="198" y="126"/>
                  </a:lnTo>
                  <a:lnTo>
                    <a:pt x="195" y="131"/>
                  </a:lnTo>
                  <a:lnTo>
                    <a:pt x="192" y="136"/>
                  </a:lnTo>
                  <a:lnTo>
                    <a:pt x="186" y="142"/>
                  </a:lnTo>
                  <a:lnTo>
                    <a:pt x="180" y="147"/>
                  </a:lnTo>
                  <a:lnTo>
                    <a:pt x="154" y="160"/>
                  </a:lnTo>
                  <a:lnTo>
                    <a:pt x="130" y="171"/>
                  </a:lnTo>
                  <a:lnTo>
                    <a:pt x="118" y="175"/>
                  </a:lnTo>
                  <a:lnTo>
                    <a:pt x="107" y="179"/>
                  </a:lnTo>
                  <a:lnTo>
                    <a:pt x="97" y="182"/>
                  </a:lnTo>
                  <a:lnTo>
                    <a:pt x="86" y="183"/>
                  </a:lnTo>
                  <a:lnTo>
                    <a:pt x="76" y="184"/>
                  </a:lnTo>
                  <a:lnTo>
                    <a:pt x="65" y="183"/>
                  </a:lnTo>
                  <a:lnTo>
                    <a:pt x="55" y="182"/>
                  </a:lnTo>
                  <a:lnTo>
                    <a:pt x="47" y="179"/>
                  </a:lnTo>
                  <a:lnTo>
                    <a:pt x="37" y="174"/>
                  </a:lnTo>
                  <a:lnTo>
                    <a:pt x="28" y="168"/>
                  </a:lnTo>
                  <a:lnTo>
                    <a:pt x="20" y="161"/>
                  </a:lnTo>
                  <a:lnTo>
                    <a:pt x="12" y="153"/>
                  </a:lnTo>
                  <a:lnTo>
                    <a:pt x="7" y="143"/>
                  </a:lnTo>
                  <a:lnTo>
                    <a:pt x="4" y="134"/>
                  </a:lnTo>
                  <a:lnTo>
                    <a:pt x="1" y="126"/>
                  </a:lnTo>
                  <a:lnTo>
                    <a:pt x="0" y="117"/>
                  </a:lnTo>
                  <a:lnTo>
                    <a:pt x="0" y="108"/>
                  </a:lnTo>
                  <a:lnTo>
                    <a:pt x="1" y="99"/>
                  </a:lnTo>
                  <a:lnTo>
                    <a:pt x="3" y="90"/>
                  </a:lnTo>
                  <a:lnTo>
                    <a:pt x="6" y="81"/>
                  </a:lnTo>
                  <a:lnTo>
                    <a:pt x="10" y="74"/>
                  </a:lnTo>
                  <a:lnTo>
                    <a:pt x="14" y="65"/>
                  </a:lnTo>
                  <a:lnTo>
                    <a:pt x="21" y="56"/>
                  </a:lnTo>
                  <a:lnTo>
                    <a:pt x="27" y="49"/>
                  </a:lnTo>
                  <a:lnTo>
                    <a:pt x="36" y="40"/>
                  </a:lnTo>
                  <a:lnTo>
                    <a:pt x="45" y="33"/>
                  </a:lnTo>
                  <a:lnTo>
                    <a:pt x="54" y="25"/>
                  </a:lnTo>
                  <a:lnTo>
                    <a:pt x="65" y="1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3040"/>
            <p:cNvSpPr>
              <a:spLocks/>
            </p:cNvSpPr>
            <p:nvPr/>
          </p:nvSpPr>
          <p:spPr bwMode="auto">
            <a:xfrm>
              <a:off x="5907373" y="6010849"/>
              <a:ext cx="61944" cy="56988"/>
            </a:xfrm>
            <a:custGeom>
              <a:avLst/>
              <a:gdLst>
                <a:gd name="T0" fmla="*/ 78 w 198"/>
                <a:gd name="T1" fmla="*/ 11 h 183"/>
                <a:gd name="T2" fmla="*/ 101 w 198"/>
                <a:gd name="T3" fmla="*/ 2 h 183"/>
                <a:gd name="T4" fmla="*/ 117 w 198"/>
                <a:gd name="T5" fmla="*/ 0 h 183"/>
                <a:gd name="T6" fmla="*/ 129 w 198"/>
                <a:gd name="T7" fmla="*/ 2 h 183"/>
                <a:gd name="T8" fmla="*/ 137 w 198"/>
                <a:gd name="T9" fmla="*/ 7 h 183"/>
                <a:gd name="T10" fmla="*/ 139 w 198"/>
                <a:gd name="T11" fmla="*/ 17 h 183"/>
                <a:gd name="T12" fmla="*/ 138 w 198"/>
                <a:gd name="T13" fmla="*/ 28 h 183"/>
                <a:gd name="T14" fmla="*/ 133 w 198"/>
                <a:gd name="T15" fmla="*/ 40 h 183"/>
                <a:gd name="T16" fmla="*/ 125 w 198"/>
                <a:gd name="T17" fmla="*/ 57 h 183"/>
                <a:gd name="T18" fmla="*/ 118 w 198"/>
                <a:gd name="T19" fmla="*/ 73 h 183"/>
                <a:gd name="T20" fmla="*/ 119 w 198"/>
                <a:gd name="T21" fmla="*/ 82 h 183"/>
                <a:gd name="T22" fmla="*/ 123 w 198"/>
                <a:gd name="T23" fmla="*/ 85 h 183"/>
                <a:gd name="T24" fmla="*/ 131 w 198"/>
                <a:gd name="T25" fmla="*/ 91 h 183"/>
                <a:gd name="T26" fmla="*/ 150 w 198"/>
                <a:gd name="T27" fmla="*/ 92 h 183"/>
                <a:gd name="T28" fmla="*/ 167 w 198"/>
                <a:gd name="T29" fmla="*/ 92 h 183"/>
                <a:gd name="T30" fmla="*/ 181 w 198"/>
                <a:gd name="T31" fmla="*/ 96 h 183"/>
                <a:gd name="T32" fmla="*/ 191 w 198"/>
                <a:gd name="T33" fmla="*/ 102 h 183"/>
                <a:gd name="T34" fmla="*/ 197 w 198"/>
                <a:gd name="T35" fmla="*/ 110 h 183"/>
                <a:gd name="T36" fmla="*/ 198 w 198"/>
                <a:gd name="T37" fmla="*/ 120 h 183"/>
                <a:gd name="T38" fmla="*/ 195 w 198"/>
                <a:gd name="T39" fmla="*/ 131 h 183"/>
                <a:gd name="T40" fmla="*/ 185 w 198"/>
                <a:gd name="T41" fmla="*/ 141 h 183"/>
                <a:gd name="T42" fmla="*/ 154 w 198"/>
                <a:gd name="T43" fmla="*/ 160 h 183"/>
                <a:gd name="T44" fmla="*/ 118 w 198"/>
                <a:gd name="T45" fmla="*/ 175 h 183"/>
                <a:gd name="T46" fmla="*/ 96 w 198"/>
                <a:gd name="T47" fmla="*/ 181 h 183"/>
                <a:gd name="T48" fmla="*/ 75 w 198"/>
                <a:gd name="T49" fmla="*/ 183 h 183"/>
                <a:gd name="T50" fmla="*/ 56 w 198"/>
                <a:gd name="T51" fmla="*/ 181 h 183"/>
                <a:gd name="T52" fmla="*/ 37 w 198"/>
                <a:gd name="T53" fmla="*/ 174 h 183"/>
                <a:gd name="T54" fmla="*/ 20 w 198"/>
                <a:gd name="T55" fmla="*/ 161 h 183"/>
                <a:gd name="T56" fmla="*/ 7 w 198"/>
                <a:gd name="T57" fmla="*/ 142 h 183"/>
                <a:gd name="T58" fmla="*/ 2 w 198"/>
                <a:gd name="T59" fmla="*/ 125 h 183"/>
                <a:gd name="T60" fmla="*/ 0 w 198"/>
                <a:gd name="T61" fmla="*/ 108 h 183"/>
                <a:gd name="T62" fmla="*/ 3 w 198"/>
                <a:gd name="T63" fmla="*/ 89 h 183"/>
                <a:gd name="T64" fmla="*/ 9 w 198"/>
                <a:gd name="T65" fmla="*/ 73 h 183"/>
                <a:gd name="T66" fmla="*/ 20 w 198"/>
                <a:gd name="T67" fmla="*/ 56 h 183"/>
                <a:gd name="T68" fmla="*/ 35 w 198"/>
                <a:gd name="T69" fmla="*/ 40 h 183"/>
                <a:gd name="T70" fmla="*/ 55 w 198"/>
                <a:gd name="T71" fmla="*/ 2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8" h="183">
                  <a:moveTo>
                    <a:pt x="65" y="17"/>
                  </a:moveTo>
                  <a:lnTo>
                    <a:pt x="78" y="11"/>
                  </a:lnTo>
                  <a:lnTo>
                    <a:pt x="90" y="5"/>
                  </a:lnTo>
                  <a:lnTo>
                    <a:pt x="101" y="2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29" y="2"/>
                  </a:lnTo>
                  <a:lnTo>
                    <a:pt x="133" y="4"/>
                  </a:lnTo>
                  <a:lnTo>
                    <a:pt x="137" y="7"/>
                  </a:lnTo>
                  <a:lnTo>
                    <a:pt x="139" y="12"/>
                  </a:lnTo>
                  <a:lnTo>
                    <a:pt x="139" y="17"/>
                  </a:lnTo>
                  <a:lnTo>
                    <a:pt x="139" y="23"/>
                  </a:lnTo>
                  <a:lnTo>
                    <a:pt x="138" y="28"/>
                  </a:lnTo>
                  <a:lnTo>
                    <a:pt x="137" y="33"/>
                  </a:lnTo>
                  <a:lnTo>
                    <a:pt x="133" y="40"/>
                  </a:lnTo>
                  <a:lnTo>
                    <a:pt x="130" y="46"/>
                  </a:lnTo>
                  <a:lnTo>
                    <a:pt x="125" y="57"/>
                  </a:lnTo>
                  <a:lnTo>
                    <a:pt x="121" y="66"/>
                  </a:lnTo>
                  <a:lnTo>
                    <a:pt x="118" y="73"/>
                  </a:lnTo>
                  <a:lnTo>
                    <a:pt x="119" y="79"/>
                  </a:lnTo>
                  <a:lnTo>
                    <a:pt x="119" y="82"/>
                  </a:lnTo>
                  <a:lnTo>
                    <a:pt x="121" y="84"/>
                  </a:lnTo>
                  <a:lnTo>
                    <a:pt x="123" y="85"/>
                  </a:lnTo>
                  <a:lnTo>
                    <a:pt x="125" y="87"/>
                  </a:lnTo>
                  <a:lnTo>
                    <a:pt x="131" y="91"/>
                  </a:lnTo>
                  <a:lnTo>
                    <a:pt x="140" y="93"/>
                  </a:lnTo>
                  <a:lnTo>
                    <a:pt x="150" y="92"/>
                  </a:lnTo>
                  <a:lnTo>
                    <a:pt x="158" y="92"/>
                  </a:lnTo>
                  <a:lnTo>
                    <a:pt x="167" y="92"/>
                  </a:lnTo>
                  <a:lnTo>
                    <a:pt x="175" y="94"/>
                  </a:lnTo>
                  <a:lnTo>
                    <a:pt x="181" y="96"/>
                  </a:lnTo>
                  <a:lnTo>
                    <a:pt x="186" y="98"/>
                  </a:lnTo>
                  <a:lnTo>
                    <a:pt x="191" y="102"/>
                  </a:lnTo>
                  <a:lnTo>
                    <a:pt x="194" y="106"/>
                  </a:lnTo>
                  <a:lnTo>
                    <a:pt x="197" y="110"/>
                  </a:lnTo>
                  <a:lnTo>
                    <a:pt x="198" y="115"/>
                  </a:lnTo>
                  <a:lnTo>
                    <a:pt x="198" y="120"/>
                  </a:lnTo>
                  <a:lnTo>
                    <a:pt x="197" y="125"/>
                  </a:lnTo>
                  <a:lnTo>
                    <a:pt x="195" y="131"/>
                  </a:lnTo>
                  <a:lnTo>
                    <a:pt x="191" y="136"/>
                  </a:lnTo>
                  <a:lnTo>
                    <a:pt x="185" y="141"/>
                  </a:lnTo>
                  <a:lnTo>
                    <a:pt x="179" y="147"/>
                  </a:lnTo>
                  <a:lnTo>
                    <a:pt x="154" y="160"/>
                  </a:lnTo>
                  <a:lnTo>
                    <a:pt x="129" y="170"/>
                  </a:lnTo>
                  <a:lnTo>
                    <a:pt x="118" y="175"/>
                  </a:lnTo>
                  <a:lnTo>
                    <a:pt x="106" y="178"/>
                  </a:lnTo>
                  <a:lnTo>
                    <a:pt x="96" y="181"/>
                  </a:lnTo>
                  <a:lnTo>
                    <a:pt x="86" y="182"/>
                  </a:lnTo>
                  <a:lnTo>
                    <a:pt x="75" y="183"/>
                  </a:lnTo>
                  <a:lnTo>
                    <a:pt x="65" y="182"/>
                  </a:lnTo>
                  <a:lnTo>
                    <a:pt x="56" y="181"/>
                  </a:lnTo>
                  <a:lnTo>
                    <a:pt x="46" y="178"/>
                  </a:lnTo>
                  <a:lnTo>
                    <a:pt x="37" y="174"/>
                  </a:lnTo>
                  <a:lnTo>
                    <a:pt x="28" y="168"/>
                  </a:lnTo>
                  <a:lnTo>
                    <a:pt x="20" y="161"/>
                  </a:lnTo>
                  <a:lnTo>
                    <a:pt x="11" y="152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2" y="125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1" y="98"/>
                  </a:lnTo>
                  <a:lnTo>
                    <a:pt x="3" y="89"/>
                  </a:lnTo>
                  <a:lnTo>
                    <a:pt x="6" y="81"/>
                  </a:lnTo>
                  <a:lnTo>
                    <a:pt x="9" y="73"/>
                  </a:lnTo>
                  <a:lnTo>
                    <a:pt x="15" y="65"/>
                  </a:lnTo>
                  <a:lnTo>
                    <a:pt x="20" y="56"/>
                  </a:lnTo>
                  <a:lnTo>
                    <a:pt x="28" y="48"/>
                  </a:lnTo>
                  <a:lnTo>
                    <a:pt x="35" y="40"/>
                  </a:lnTo>
                  <a:lnTo>
                    <a:pt x="44" y="32"/>
                  </a:lnTo>
                  <a:lnTo>
                    <a:pt x="55" y="25"/>
                  </a:lnTo>
                  <a:lnTo>
                    <a:pt x="65" y="17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3041"/>
            <p:cNvSpPr>
              <a:spLocks/>
            </p:cNvSpPr>
            <p:nvPr/>
          </p:nvSpPr>
          <p:spPr bwMode="auto">
            <a:xfrm>
              <a:off x="5956928" y="5965011"/>
              <a:ext cx="59466" cy="60705"/>
            </a:xfrm>
            <a:custGeom>
              <a:avLst/>
              <a:gdLst>
                <a:gd name="T0" fmla="*/ 43 w 195"/>
                <a:gd name="T1" fmla="*/ 27 h 194"/>
                <a:gd name="T2" fmla="*/ 61 w 195"/>
                <a:gd name="T3" fmla="*/ 11 h 194"/>
                <a:gd name="T4" fmla="*/ 76 w 195"/>
                <a:gd name="T5" fmla="*/ 2 h 194"/>
                <a:gd name="T6" fmla="*/ 88 w 195"/>
                <a:gd name="T7" fmla="*/ 0 h 194"/>
                <a:gd name="T8" fmla="*/ 96 w 195"/>
                <a:gd name="T9" fmla="*/ 3 h 194"/>
                <a:gd name="T10" fmla="*/ 102 w 195"/>
                <a:gd name="T11" fmla="*/ 11 h 194"/>
                <a:gd name="T12" fmla="*/ 105 w 195"/>
                <a:gd name="T13" fmla="*/ 21 h 194"/>
                <a:gd name="T14" fmla="*/ 105 w 195"/>
                <a:gd name="T15" fmla="*/ 34 h 194"/>
                <a:gd name="T16" fmla="*/ 103 w 195"/>
                <a:gd name="T17" fmla="*/ 53 h 194"/>
                <a:gd name="T18" fmla="*/ 103 w 195"/>
                <a:gd name="T19" fmla="*/ 70 h 194"/>
                <a:gd name="T20" fmla="*/ 107 w 195"/>
                <a:gd name="T21" fmla="*/ 78 h 194"/>
                <a:gd name="T22" fmla="*/ 111 w 195"/>
                <a:gd name="T23" fmla="*/ 81 h 194"/>
                <a:gd name="T24" fmla="*/ 121 w 195"/>
                <a:gd name="T25" fmla="*/ 82 h 194"/>
                <a:gd name="T26" fmla="*/ 138 w 195"/>
                <a:gd name="T27" fmla="*/ 77 h 194"/>
                <a:gd name="T28" fmla="*/ 155 w 195"/>
                <a:gd name="T29" fmla="*/ 71 h 194"/>
                <a:gd name="T30" fmla="*/ 169 w 195"/>
                <a:gd name="T31" fmla="*/ 69 h 194"/>
                <a:gd name="T32" fmla="*/ 181 w 195"/>
                <a:gd name="T33" fmla="*/ 71 h 194"/>
                <a:gd name="T34" fmla="*/ 189 w 195"/>
                <a:gd name="T35" fmla="*/ 77 h 194"/>
                <a:gd name="T36" fmla="*/ 195 w 195"/>
                <a:gd name="T37" fmla="*/ 85 h 194"/>
                <a:gd name="T38" fmla="*/ 195 w 195"/>
                <a:gd name="T39" fmla="*/ 96 h 194"/>
                <a:gd name="T40" fmla="*/ 190 w 195"/>
                <a:gd name="T41" fmla="*/ 110 h 194"/>
                <a:gd name="T42" fmla="*/ 167 w 195"/>
                <a:gd name="T43" fmla="*/ 139 h 194"/>
                <a:gd name="T44" fmla="*/ 138 w 195"/>
                <a:gd name="T45" fmla="*/ 165 h 194"/>
                <a:gd name="T46" fmla="*/ 120 w 195"/>
                <a:gd name="T47" fmla="*/ 179 h 194"/>
                <a:gd name="T48" fmla="*/ 102 w 195"/>
                <a:gd name="T49" fmla="*/ 189 h 194"/>
                <a:gd name="T50" fmla="*/ 82 w 195"/>
                <a:gd name="T51" fmla="*/ 193 h 194"/>
                <a:gd name="T52" fmla="*/ 63 w 195"/>
                <a:gd name="T53" fmla="*/ 193 h 194"/>
                <a:gd name="T54" fmla="*/ 41 w 195"/>
                <a:gd name="T55" fmla="*/ 188 h 194"/>
                <a:gd name="T56" fmla="*/ 24 w 195"/>
                <a:gd name="T57" fmla="*/ 175 h 194"/>
                <a:gd name="T58" fmla="*/ 12 w 195"/>
                <a:gd name="T59" fmla="*/ 161 h 194"/>
                <a:gd name="T60" fmla="*/ 5 w 195"/>
                <a:gd name="T61" fmla="*/ 145 h 194"/>
                <a:gd name="T62" fmla="*/ 0 w 195"/>
                <a:gd name="T63" fmla="*/ 127 h 194"/>
                <a:gd name="T64" fmla="*/ 1 w 195"/>
                <a:gd name="T65" fmla="*/ 109 h 194"/>
                <a:gd name="T66" fmla="*/ 6 w 195"/>
                <a:gd name="T67" fmla="*/ 90 h 194"/>
                <a:gd name="T68" fmla="*/ 13 w 195"/>
                <a:gd name="T69" fmla="*/ 69 h 194"/>
                <a:gd name="T70" fmla="*/ 25 w 195"/>
                <a:gd name="T71" fmla="*/ 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94">
                  <a:moveTo>
                    <a:pt x="33" y="38"/>
                  </a:moveTo>
                  <a:lnTo>
                    <a:pt x="43" y="27"/>
                  </a:lnTo>
                  <a:lnTo>
                    <a:pt x="52" y="17"/>
                  </a:lnTo>
                  <a:lnTo>
                    <a:pt x="61" y="11"/>
                  </a:lnTo>
                  <a:lnTo>
                    <a:pt x="68" y="5"/>
                  </a:lnTo>
                  <a:lnTo>
                    <a:pt x="76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1"/>
                  </a:lnTo>
                  <a:lnTo>
                    <a:pt x="96" y="3"/>
                  </a:lnTo>
                  <a:lnTo>
                    <a:pt x="100" y="7"/>
                  </a:lnTo>
                  <a:lnTo>
                    <a:pt x="102" y="11"/>
                  </a:lnTo>
                  <a:lnTo>
                    <a:pt x="104" y="15"/>
                  </a:lnTo>
                  <a:lnTo>
                    <a:pt x="105" y="21"/>
                  </a:lnTo>
                  <a:lnTo>
                    <a:pt x="105" y="27"/>
                  </a:lnTo>
                  <a:lnTo>
                    <a:pt x="105" y="34"/>
                  </a:lnTo>
                  <a:lnTo>
                    <a:pt x="104" y="41"/>
                  </a:lnTo>
                  <a:lnTo>
                    <a:pt x="103" y="53"/>
                  </a:lnTo>
                  <a:lnTo>
                    <a:pt x="103" y="63"/>
                  </a:lnTo>
                  <a:lnTo>
                    <a:pt x="103" y="70"/>
                  </a:lnTo>
                  <a:lnTo>
                    <a:pt x="105" y="76"/>
                  </a:lnTo>
                  <a:lnTo>
                    <a:pt x="107" y="78"/>
                  </a:lnTo>
                  <a:lnTo>
                    <a:pt x="109" y="80"/>
                  </a:lnTo>
                  <a:lnTo>
                    <a:pt x="111" y="81"/>
                  </a:lnTo>
                  <a:lnTo>
                    <a:pt x="115" y="81"/>
                  </a:lnTo>
                  <a:lnTo>
                    <a:pt x="121" y="82"/>
                  </a:lnTo>
                  <a:lnTo>
                    <a:pt x="130" y="81"/>
                  </a:lnTo>
                  <a:lnTo>
                    <a:pt x="138" y="77"/>
                  </a:lnTo>
                  <a:lnTo>
                    <a:pt x="147" y="73"/>
                  </a:lnTo>
                  <a:lnTo>
                    <a:pt x="155" y="71"/>
                  </a:lnTo>
                  <a:lnTo>
                    <a:pt x="162" y="70"/>
                  </a:lnTo>
                  <a:lnTo>
                    <a:pt x="169" y="69"/>
                  </a:lnTo>
                  <a:lnTo>
                    <a:pt x="175" y="70"/>
                  </a:lnTo>
                  <a:lnTo>
                    <a:pt x="181" y="71"/>
                  </a:lnTo>
                  <a:lnTo>
                    <a:pt x="185" y="73"/>
                  </a:lnTo>
                  <a:lnTo>
                    <a:pt x="189" y="77"/>
                  </a:lnTo>
                  <a:lnTo>
                    <a:pt x="192" y="81"/>
                  </a:lnTo>
                  <a:lnTo>
                    <a:pt x="195" y="85"/>
                  </a:lnTo>
                  <a:lnTo>
                    <a:pt x="195" y="91"/>
                  </a:lnTo>
                  <a:lnTo>
                    <a:pt x="195" y="96"/>
                  </a:lnTo>
                  <a:lnTo>
                    <a:pt x="192" y="103"/>
                  </a:lnTo>
                  <a:lnTo>
                    <a:pt x="190" y="110"/>
                  </a:lnTo>
                  <a:lnTo>
                    <a:pt x="186" y="118"/>
                  </a:lnTo>
                  <a:lnTo>
                    <a:pt x="167" y="139"/>
                  </a:lnTo>
                  <a:lnTo>
                    <a:pt x="148" y="158"/>
                  </a:lnTo>
                  <a:lnTo>
                    <a:pt x="138" y="165"/>
                  </a:lnTo>
                  <a:lnTo>
                    <a:pt x="130" y="173"/>
                  </a:lnTo>
                  <a:lnTo>
                    <a:pt x="120" y="179"/>
                  </a:lnTo>
                  <a:lnTo>
                    <a:pt x="111" y="185"/>
                  </a:lnTo>
                  <a:lnTo>
                    <a:pt x="102" y="189"/>
                  </a:lnTo>
                  <a:lnTo>
                    <a:pt x="92" y="192"/>
                  </a:lnTo>
                  <a:lnTo>
                    <a:pt x="82" y="193"/>
                  </a:lnTo>
                  <a:lnTo>
                    <a:pt x="73" y="194"/>
                  </a:lnTo>
                  <a:lnTo>
                    <a:pt x="63" y="193"/>
                  </a:lnTo>
                  <a:lnTo>
                    <a:pt x="52" y="191"/>
                  </a:lnTo>
                  <a:lnTo>
                    <a:pt x="41" y="188"/>
                  </a:lnTo>
                  <a:lnTo>
                    <a:pt x="30" y="183"/>
                  </a:lnTo>
                  <a:lnTo>
                    <a:pt x="24" y="175"/>
                  </a:lnTo>
                  <a:lnTo>
                    <a:pt x="18" y="169"/>
                  </a:lnTo>
                  <a:lnTo>
                    <a:pt x="12" y="161"/>
                  </a:lnTo>
                  <a:lnTo>
                    <a:pt x="8" y="153"/>
                  </a:lnTo>
                  <a:lnTo>
                    <a:pt x="5" y="145"/>
                  </a:lnTo>
                  <a:lnTo>
                    <a:pt x="2" y="136"/>
                  </a:lnTo>
                  <a:lnTo>
                    <a:pt x="0" y="127"/>
                  </a:lnTo>
                  <a:lnTo>
                    <a:pt x="0" y="119"/>
                  </a:lnTo>
                  <a:lnTo>
                    <a:pt x="1" y="109"/>
                  </a:lnTo>
                  <a:lnTo>
                    <a:pt x="2" y="99"/>
                  </a:lnTo>
                  <a:lnTo>
                    <a:pt x="6" y="90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19" y="59"/>
                  </a:lnTo>
                  <a:lnTo>
                    <a:pt x="25" y="49"/>
                  </a:lnTo>
                  <a:lnTo>
                    <a:pt x="33" y="3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3042"/>
            <p:cNvSpPr>
              <a:spLocks/>
            </p:cNvSpPr>
            <p:nvPr/>
          </p:nvSpPr>
          <p:spPr bwMode="auto">
            <a:xfrm>
              <a:off x="5992856" y="5915456"/>
              <a:ext cx="58227" cy="60705"/>
            </a:xfrm>
            <a:custGeom>
              <a:avLst/>
              <a:gdLst>
                <a:gd name="T0" fmla="*/ 33 w 191"/>
                <a:gd name="T1" fmla="*/ 30 h 195"/>
                <a:gd name="T2" fmla="*/ 49 w 191"/>
                <a:gd name="T3" fmla="*/ 13 h 195"/>
                <a:gd name="T4" fmla="*/ 64 w 191"/>
                <a:gd name="T5" fmla="*/ 3 h 195"/>
                <a:gd name="T6" fmla="*/ 74 w 191"/>
                <a:gd name="T7" fmla="*/ 0 h 195"/>
                <a:gd name="T8" fmla="*/ 84 w 191"/>
                <a:gd name="T9" fmla="*/ 2 h 195"/>
                <a:gd name="T10" fmla="*/ 91 w 191"/>
                <a:gd name="T11" fmla="*/ 9 h 195"/>
                <a:gd name="T12" fmla="*/ 94 w 191"/>
                <a:gd name="T13" fmla="*/ 20 h 195"/>
                <a:gd name="T14" fmla="*/ 96 w 191"/>
                <a:gd name="T15" fmla="*/ 33 h 195"/>
                <a:gd name="T16" fmla="*/ 95 w 191"/>
                <a:gd name="T17" fmla="*/ 51 h 195"/>
                <a:gd name="T18" fmla="*/ 97 w 191"/>
                <a:gd name="T19" fmla="*/ 68 h 195"/>
                <a:gd name="T20" fmla="*/ 101 w 191"/>
                <a:gd name="T21" fmla="*/ 76 h 195"/>
                <a:gd name="T22" fmla="*/ 107 w 191"/>
                <a:gd name="T23" fmla="*/ 78 h 195"/>
                <a:gd name="T24" fmla="*/ 116 w 191"/>
                <a:gd name="T25" fmla="*/ 78 h 195"/>
                <a:gd name="T26" fmla="*/ 133 w 191"/>
                <a:gd name="T27" fmla="*/ 71 h 195"/>
                <a:gd name="T28" fmla="*/ 149 w 191"/>
                <a:gd name="T29" fmla="*/ 64 h 195"/>
                <a:gd name="T30" fmla="*/ 163 w 191"/>
                <a:gd name="T31" fmla="*/ 62 h 195"/>
                <a:gd name="T32" fmla="*/ 175 w 191"/>
                <a:gd name="T33" fmla="*/ 62 h 195"/>
                <a:gd name="T34" fmla="*/ 183 w 191"/>
                <a:gd name="T35" fmla="*/ 67 h 195"/>
                <a:gd name="T36" fmla="*/ 189 w 191"/>
                <a:gd name="T37" fmla="*/ 75 h 195"/>
                <a:gd name="T38" fmla="*/ 191 w 191"/>
                <a:gd name="T39" fmla="*/ 86 h 195"/>
                <a:gd name="T40" fmla="*/ 188 w 191"/>
                <a:gd name="T41" fmla="*/ 100 h 195"/>
                <a:gd name="T42" fmla="*/ 167 w 191"/>
                <a:gd name="T43" fmla="*/ 131 h 195"/>
                <a:gd name="T44" fmla="*/ 142 w 191"/>
                <a:gd name="T45" fmla="*/ 160 h 195"/>
                <a:gd name="T46" fmla="*/ 125 w 191"/>
                <a:gd name="T47" fmla="*/ 175 h 195"/>
                <a:gd name="T48" fmla="*/ 108 w 191"/>
                <a:gd name="T49" fmla="*/ 187 h 195"/>
                <a:gd name="T50" fmla="*/ 88 w 191"/>
                <a:gd name="T51" fmla="*/ 194 h 195"/>
                <a:gd name="T52" fmla="*/ 69 w 191"/>
                <a:gd name="T53" fmla="*/ 195 h 195"/>
                <a:gd name="T54" fmla="*/ 47 w 191"/>
                <a:gd name="T55" fmla="*/ 191 h 195"/>
                <a:gd name="T56" fmla="*/ 28 w 191"/>
                <a:gd name="T57" fmla="*/ 181 h 195"/>
                <a:gd name="T58" fmla="*/ 15 w 191"/>
                <a:gd name="T59" fmla="*/ 168 h 195"/>
                <a:gd name="T60" fmla="*/ 6 w 191"/>
                <a:gd name="T61" fmla="*/ 152 h 195"/>
                <a:gd name="T62" fmla="*/ 1 w 191"/>
                <a:gd name="T63" fmla="*/ 136 h 195"/>
                <a:gd name="T64" fmla="*/ 0 w 191"/>
                <a:gd name="T65" fmla="*/ 117 h 195"/>
                <a:gd name="T66" fmla="*/ 2 w 191"/>
                <a:gd name="T67" fmla="*/ 97 h 195"/>
                <a:gd name="T68" fmla="*/ 7 w 191"/>
                <a:gd name="T69" fmla="*/ 77 h 195"/>
                <a:gd name="T70" fmla="*/ 18 w 191"/>
                <a:gd name="T7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195">
                  <a:moveTo>
                    <a:pt x="25" y="42"/>
                  </a:moveTo>
                  <a:lnTo>
                    <a:pt x="33" y="30"/>
                  </a:lnTo>
                  <a:lnTo>
                    <a:pt x="42" y="21"/>
                  </a:lnTo>
                  <a:lnTo>
                    <a:pt x="49" y="13"/>
                  </a:lnTo>
                  <a:lnTo>
                    <a:pt x="57" y="8"/>
                  </a:lnTo>
                  <a:lnTo>
                    <a:pt x="64" y="3"/>
                  </a:lnTo>
                  <a:lnTo>
                    <a:pt x="69" y="1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2"/>
                  </a:lnTo>
                  <a:lnTo>
                    <a:pt x="87" y="6"/>
                  </a:lnTo>
                  <a:lnTo>
                    <a:pt x="91" y="9"/>
                  </a:lnTo>
                  <a:lnTo>
                    <a:pt x="93" y="14"/>
                  </a:lnTo>
                  <a:lnTo>
                    <a:pt x="94" y="20"/>
                  </a:lnTo>
                  <a:lnTo>
                    <a:pt x="95" y="25"/>
                  </a:lnTo>
                  <a:lnTo>
                    <a:pt x="96" y="33"/>
                  </a:lnTo>
                  <a:lnTo>
                    <a:pt x="95" y="39"/>
                  </a:lnTo>
                  <a:lnTo>
                    <a:pt x="95" y="51"/>
                  </a:lnTo>
                  <a:lnTo>
                    <a:pt x="96" y="61"/>
                  </a:lnTo>
                  <a:lnTo>
                    <a:pt x="97" y="68"/>
                  </a:lnTo>
                  <a:lnTo>
                    <a:pt x="100" y="74"/>
                  </a:lnTo>
                  <a:lnTo>
                    <a:pt x="101" y="76"/>
                  </a:lnTo>
                  <a:lnTo>
                    <a:pt x="103" y="77"/>
                  </a:lnTo>
                  <a:lnTo>
                    <a:pt x="107" y="78"/>
                  </a:lnTo>
                  <a:lnTo>
                    <a:pt x="109" y="79"/>
                  </a:lnTo>
                  <a:lnTo>
                    <a:pt x="116" y="78"/>
                  </a:lnTo>
                  <a:lnTo>
                    <a:pt x="125" y="77"/>
                  </a:lnTo>
                  <a:lnTo>
                    <a:pt x="133" y="71"/>
                  </a:lnTo>
                  <a:lnTo>
                    <a:pt x="141" y="67"/>
                  </a:lnTo>
                  <a:lnTo>
                    <a:pt x="149" y="64"/>
                  </a:lnTo>
                  <a:lnTo>
                    <a:pt x="155" y="62"/>
                  </a:lnTo>
                  <a:lnTo>
                    <a:pt x="163" y="62"/>
                  </a:lnTo>
                  <a:lnTo>
                    <a:pt x="168" y="62"/>
                  </a:lnTo>
                  <a:lnTo>
                    <a:pt x="175" y="62"/>
                  </a:lnTo>
                  <a:lnTo>
                    <a:pt x="179" y="64"/>
                  </a:lnTo>
                  <a:lnTo>
                    <a:pt x="183" y="67"/>
                  </a:lnTo>
                  <a:lnTo>
                    <a:pt x="187" y="70"/>
                  </a:lnTo>
                  <a:lnTo>
                    <a:pt x="189" y="75"/>
                  </a:lnTo>
                  <a:lnTo>
                    <a:pt x="191" y="80"/>
                  </a:lnTo>
                  <a:lnTo>
                    <a:pt x="191" y="86"/>
                  </a:lnTo>
                  <a:lnTo>
                    <a:pt x="190" y="92"/>
                  </a:lnTo>
                  <a:lnTo>
                    <a:pt x="188" y="100"/>
                  </a:lnTo>
                  <a:lnTo>
                    <a:pt x="183" y="107"/>
                  </a:lnTo>
                  <a:lnTo>
                    <a:pt x="167" y="131"/>
                  </a:lnTo>
                  <a:lnTo>
                    <a:pt x="151" y="151"/>
                  </a:lnTo>
                  <a:lnTo>
                    <a:pt x="142" y="160"/>
                  </a:lnTo>
                  <a:lnTo>
                    <a:pt x="134" y="169"/>
                  </a:lnTo>
                  <a:lnTo>
                    <a:pt x="125" y="175"/>
                  </a:lnTo>
                  <a:lnTo>
                    <a:pt x="116" y="182"/>
                  </a:lnTo>
                  <a:lnTo>
                    <a:pt x="108" y="187"/>
                  </a:lnTo>
                  <a:lnTo>
                    <a:pt x="98" y="190"/>
                  </a:lnTo>
                  <a:lnTo>
                    <a:pt x="88" y="194"/>
                  </a:lnTo>
                  <a:lnTo>
                    <a:pt x="79" y="195"/>
                  </a:lnTo>
                  <a:lnTo>
                    <a:pt x="69" y="195"/>
                  </a:lnTo>
                  <a:lnTo>
                    <a:pt x="58" y="194"/>
                  </a:lnTo>
                  <a:lnTo>
                    <a:pt x="47" y="191"/>
                  </a:lnTo>
                  <a:lnTo>
                    <a:pt x="37" y="187"/>
                  </a:lnTo>
                  <a:lnTo>
                    <a:pt x="28" y="181"/>
                  </a:lnTo>
                  <a:lnTo>
                    <a:pt x="21" y="174"/>
                  </a:lnTo>
                  <a:lnTo>
                    <a:pt x="15" y="168"/>
                  </a:lnTo>
                  <a:lnTo>
                    <a:pt x="11" y="160"/>
                  </a:lnTo>
                  <a:lnTo>
                    <a:pt x="6" y="152"/>
                  </a:lnTo>
                  <a:lnTo>
                    <a:pt x="3" y="144"/>
                  </a:lnTo>
                  <a:lnTo>
                    <a:pt x="1" y="136"/>
                  </a:lnTo>
                  <a:lnTo>
                    <a:pt x="0" y="127"/>
                  </a:lnTo>
                  <a:lnTo>
                    <a:pt x="0" y="117"/>
                  </a:lnTo>
                  <a:lnTo>
                    <a:pt x="0" y="107"/>
                  </a:lnTo>
                  <a:lnTo>
                    <a:pt x="2" y="97"/>
                  </a:lnTo>
                  <a:lnTo>
                    <a:pt x="4" y="88"/>
                  </a:lnTo>
                  <a:lnTo>
                    <a:pt x="7" y="77"/>
                  </a:lnTo>
                  <a:lnTo>
                    <a:pt x="13" y="66"/>
                  </a:lnTo>
                  <a:lnTo>
                    <a:pt x="18" y="54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3043"/>
            <p:cNvSpPr>
              <a:spLocks/>
            </p:cNvSpPr>
            <p:nvPr/>
          </p:nvSpPr>
          <p:spPr bwMode="auto">
            <a:xfrm>
              <a:off x="6023827" y="5863423"/>
              <a:ext cx="58227" cy="59466"/>
            </a:xfrm>
            <a:custGeom>
              <a:avLst/>
              <a:gdLst>
                <a:gd name="T0" fmla="*/ 24 w 187"/>
                <a:gd name="T1" fmla="*/ 35 h 194"/>
                <a:gd name="T2" fmla="*/ 38 w 187"/>
                <a:gd name="T3" fmla="*/ 16 h 194"/>
                <a:gd name="T4" fmla="*/ 51 w 187"/>
                <a:gd name="T5" fmla="*/ 4 h 194"/>
                <a:gd name="T6" fmla="*/ 62 w 187"/>
                <a:gd name="T7" fmla="*/ 0 h 194"/>
                <a:gd name="T8" fmla="*/ 72 w 187"/>
                <a:gd name="T9" fmla="*/ 1 h 194"/>
                <a:gd name="T10" fmla="*/ 78 w 187"/>
                <a:gd name="T11" fmla="*/ 7 h 194"/>
                <a:gd name="T12" fmla="*/ 84 w 187"/>
                <a:gd name="T13" fmla="*/ 17 h 194"/>
                <a:gd name="T14" fmla="*/ 87 w 187"/>
                <a:gd name="T15" fmla="*/ 29 h 194"/>
                <a:gd name="T16" fmla="*/ 88 w 187"/>
                <a:gd name="T17" fmla="*/ 48 h 194"/>
                <a:gd name="T18" fmla="*/ 92 w 187"/>
                <a:gd name="T19" fmla="*/ 65 h 194"/>
                <a:gd name="T20" fmla="*/ 98 w 187"/>
                <a:gd name="T21" fmla="*/ 72 h 194"/>
                <a:gd name="T22" fmla="*/ 103 w 187"/>
                <a:gd name="T23" fmla="*/ 73 h 194"/>
                <a:gd name="T24" fmla="*/ 113 w 187"/>
                <a:gd name="T25" fmla="*/ 72 h 194"/>
                <a:gd name="T26" fmla="*/ 129 w 187"/>
                <a:gd name="T27" fmla="*/ 63 h 194"/>
                <a:gd name="T28" fmla="*/ 143 w 187"/>
                <a:gd name="T29" fmla="*/ 55 h 194"/>
                <a:gd name="T30" fmla="*/ 156 w 187"/>
                <a:gd name="T31" fmla="*/ 50 h 194"/>
                <a:gd name="T32" fmla="*/ 169 w 187"/>
                <a:gd name="T33" fmla="*/ 50 h 194"/>
                <a:gd name="T34" fmla="*/ 178 w 187"/>
                <a:gd name="T35" fmla="*/ 54 h 194"/>
                <a:gd name="T36" fmla="*/ 184 w 187"/>
                <a:gd name="T37" fmla="*/ 61 h 194"/>
                <a:gd name="T38" fmla="*/ 187 w 187"/>
                <a:gd name="T39" fmla="*/ 72 h 194"/>
                <a:gd name="T40" fmla="*/ 185 w 187"/>
                <a:gd name="T41" fmla="*/ 86 h 194"/>
                <a:gd name="T42" fmla="*/ 169 w 187"/>
                <a:gd name="T43" fmla="*/ 118 h 194"/>
                <a:gd name="T44" fmla="*/ 147 w 187"/>
                <a:gd name="T45" fmla="*/ 151 h 194"/>
                <a:gd name="T46" fmla="*/ 132 w 187"/>
                <a:gd name="T47" fmla="*/ 168 h 194"/>
                <a:gd name="T48" fmla="*/ 116 w 187"/>
                <a:gd name="T49" fmla="*/ 181 h 194"/>
                <a:gd name="T50" fmla="*/ 98 w 187"/>
                <a:gd name="T51" fmla="*/ 190 h 194"/>
                <a:gd name="T52" fmla="*/ 78 w 187"/>
                <a:gd name="T53" fmla="*/ 194 h 194"/>
                <a:gd name="T54" fmla="*/ 57 w 187"/>
                <a:gd name="T55" fmla="*/ 193 h 194"/>
                <a:gd name="T56" fmla="*/ 36 w 187"/>
                <a:gd name="T57" fmla="*/ 184 h 194"/>
                <a:gd name="T58" fmla="*/ 22 w 187"/>
                <a:gd name="T59" fmla="*/ 172 h 194"/>
                <a:gd name="T60" fmla="*/ 11 w 187"/>
                <a:gd name="T61" fmla="*/ 158 h 194"/>
                <a:gd name="T62" fmla="*/ 4 w 187"/>
                <a:gd name="T63" fmla="*/ 142 h 194"/>
                <a:gd name="T64" fmla="*/ 0 w 187"/>
                <a:gd name="T65" fmla="*/ 125 h 194"/>
                <a:gd name="T66" fmla="*/ 0 w 187"/>
                <a:gd name="T67" fmla="*/ 104 h 194"/>
                <a:gd name="T68" fmla="*/ 5 w 187"/>
                <a:gd name="T69" fmla="*/ 83 h 194"/>
                <a:gd name="T70" fmla="*/ 12 w 187"/>
                <a:gd name="T71" fmla="*/ 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94">
                  <a:moveTo>
                    <a:pt x="17" y="48"/>
                  </a:moveTo>
                  <a:lnTo>
                    <a:pt x="24" y="35"/>
                  </a:lnTo>
                  <a:lnTo>
                    <a:pt x="32" y="24"/>
                  </a:lnTo>
                  <a:lnTo>
                    <a:pt x="38" y="16"/>
                  </a:lnTo>
                  <a:lnTo>
                    <a:pt x="45" y="9"/>
                  </a:lnTo>
                  <a:lnTo>
                    <a:pt x="51" y="4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8" y="7"/>
                  </a:lnTo>
                  <a:lnTo>
                    <a:pt x="81" y="11"/>
                  </a:lnTo>
                  <a:lnTo>
                    <a:pt x="84" y="17"/>
                  </a:lnTo>
                  <a:lnTo>
                    <a:pt x="86" y="22"/>
                  </a:lnTo>
                  <a:lnTo>
                    <a:pt x="87" y="29"/>
                  </a:lnTo>
                  <a:lnTo>
                    <a:pt x="87" y="36"/>
                  </a:lnTo>
                  <a:lnTo>
                    <a:pt x="88" y="48"/>
                  </a:lnTo>
                  <a:lnTo>
                    <a:pt x="90" y="58"/>
                  </a:lnTo>
                  <a:lnTo>
                    <a:pt x="92" y="65"/>
                  </a:lnTo>
                  <a:lnTo>
                    <a:pt x="95" y="70"/>
                  </a:lnTo>
                  <a:lnTo>
                    <a:pt x="98" y="72"/>
                  </a:lnTo>
                  <a:lnTo>
                    <a:pt x="100" y="73"/>
                  </a:lnTo>
                  <a:lnTo>
                    <a:pt x="103" y="73"/>
                  </a:lnTo>
                  <a:lnTo>
                    <a:pt x="105" y="73"/>
                  </a:lnTo>
                  <a:lnTo>
                    <a:pt x="113" y="72"/>
                  </a:lnTo>
                  <a:lnTo>
                    <a:pt x="121" y="70"/>
                  </a:lnTo>
                  <a:lnTo>
                    <a:pt x="129" y="63"/>
                  </a:lnTo>
                  <a:lnTo>
                    <a:pt x="135" y="59"/>
                  </a:lnTo>
                  <a:lnTo>
                    <a:pt x="143" y="55"/>
                  </a:lnTo>
                  <a:lnTo>
                    <a:pt x="149" y="52"/>
                  </a:lnTo>
                  <a:lnTo>
                    <a:pt x="156" y="50"/>
                  </a:lnTo>
                  <a:lnTo>
                    <a:pt x="162" y="49"/>
                  </a:lnTo>
                  <a:lnTo>
                    <a:pt x="169" y="50"/>
                  </a:lnTo>
                  <a:lnTo>
                    <a:pt x="173" y="51"/>
                  </a:lnTo>
                  <a:lnTo>
                    <a:pt x="178" y="54"/>
                  </a:lnTo>
                  <a:lnTo>
                    <a:pt x="182" y="57"/>
                  </a:lnTo>
                  <a:lnTo>
                    <a:pt x="184" y="61"/>
                  </a:lnTo>
                  <a:lnTo>
                    <a:pt x="186" y="65"/>
                  </a:lnTo>
                  <a:lnTo>
                    <a:pt x="187" y="72"/>
                  </a:lnTo>
                  <a:lnTo>
                    <a:pt x="187" y="78"/>
                  </a:lnTo>
                  <a:lnTo>
                    <a:pt x="185" y="86"/>
                  </a:lnTo>
                  <a:lnTo>
                    <a:pt x="183" y="94"/>
                  </a:lnTo>
                  <a:lnTo>
                    <a:pt x="169" y="118"/>
                  </a:lnTo>
                  <a:lnTo>
                    <a:pt x="155" y="141"/>
                  </a:lnTo>
                  <a:lnTo>
                    <a:pt x="147" y="151"/>
                  </a:lnTo>
                  <a:lnTo>
                    <a:pt x="140" y="159"/>
                  </a:lnTo>
                  <a:lnTo>
                    <a:pt x="132" y="168"/>
                  </a:lnTo>
                  <a:lnTo>
                    <a:pt x="125" y="176"/>
                  </a:lnTo>
                  <a:lnTo>
                    <a:pt x="116" y="181"/>
                  </a:lnTo>
                  <a:lnTo>
                    <a:pt x="107" y="186"/>
                  </a:lnTo>
                  <a:lnTo>
                    <a:pt x="98" y="190"/>
                  </a:lnTo>
                  <a:lnTo>
                    <a:pt x="89" y="193"/>
                  </a:lnTo>
                  <a:lnTo>
                    <a:pt x="78" y="194"/>
                  </a:lnTo>
                  <a:lnTo>
                    <a:pt x="68" y="194"/>
                  </a:lnTo>
                  <a:lnTo>
                    <a:pt x="57" y="193"/>
                  </a:lnTo>
                  <a:lnTo>
                    <a:pt x="45" y="190"/>
                  </a:lnTo>
                  <a:lnTo>
                    <a:pt x="36" y="184"/>
                  </a:lnTo>
                  <a:lnTo>
                    <a:pt x="28" y="179"/>
                  </a:lnTo>
                  <a:lnTo>
                    <a:pt x="22" y="172"/>
                  </a:lnTo>
                  <a:lnTo>
                    <a:pt x="17" y="166"/>
                  </a:lnTo>
                  <a:lnTo>
                    <a:pt x="11" y="158"/>
                  </a:lnTo>
                  <a:lnTo>
                    <a:pt x="7" y="151"/>
                  </a:lnTo>
                  <a:lnTo>
                    <a:pt x="4" y="142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0" y="104"/>
                  </a:lnTo>
                  <a:lnTo>
                    <a:pt x="3" y="94"/>
                  </a:lnTo>
                  <a:lnTo>
                    <a:pt x="5" y="83"/>
                  </a:lnTo>
                  <a:lnTo>
                    <a:pt x="8" y="72"/>
                  </a:lnTo>
                  <a:lnTo>
                    <a:pt x="12" y="60"/>
                  </a:lnTo>
                  <a:lnTo>
                    <a:pt x="17" y="4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3044"/>
            <p:cNvSpPr>
              <a:spLocks/>
            </p:cNvSpPr>
            <p:nvPr/>
          </p:nvSpPr>
          <p:spPr bwMode="auto">
            <a:xfrm>
              <a:off x="6044888" y="5807674"/>
              <a:ext cx="55749" cy="59466"/>
            </a:xfrm>
            <a:custGeom>
              <a:avLst/>
              <a:gdLst>
                <a:gd name="T0" fmla="*/ 10 w 179"/>
                <a:gd name="T1" fmla="*/ 44 h 193"/>
                <a:gd name="T2" fmla="*/ 21 w 179"/>
                <a:gd name="T3" fmla="*/ 22 h 193"/>
                <a:gd name="T4" fmla="*/ 31 w 179"/>
                <a:gd name="T5" fmla="*/ 9 h 193"/>
                <a:gd name="T6" fmla="*/ 40 w 179"/>
                <a:gd name="T7" fmla="*/ 1 h 193"/>
                <a:gd name="T8" fmla="*/ 50 w 179"/>
                <a:gd name="T9" fmla="*/ 1 h 193"/>
                <a:gd name="T10" fmla="*/ 58 w 179"/>
                <a:gd name="T11" fmla="*/ 6 h 193"/>
                <a:gd name="T12" fmla="*/ 65 w 179"/>
                <a:gd name="T13" fmla="*/ 14 h 193"/>
                <a:gd name="T14" fmla="*/ 71 w 179"/>
                <a:gd name="T15" fmla="*/ 26 h 193"/>
                <a:gd name="T16" fmla="*/ 76 w 179"/>
                <a:gd name="T17" fmla="*/ 45 h 193"/>
                <a:gd name="T18" fmla="*/ 83 w 179"/>
                <a:gd name="T19" fmla="*/ 60 h 193"/>
                <a:gd name="T20" fmla="*/ 89 w 179"/>
                <a:gd name="T21" fmla="*/ 66 h 193"/>
                <a:gd name="T22" fmla="*/ 94 w 179"/>
                <a:gd name="T23" fmla="*/ 66 h 193"/>
                <a:gd name="T24" fmla="*/ 104 w 179"/>
                <a:gd name="T25" fmla="*/ 64 h 193"/>
                <a:gd name="T26" fmla="*/ 118 w 179"/>
                <a:gd name="T27" fmla="*/ 52 h 193"/>
                <a:gd name="T28" fmla="*/ 131 w 179"/>
                <a:gd name="T29" fmla="*/ 40 h 193"/>
                <a:gd name="T30" fmla="*/ 143 w 179"/>
                <a:gd name="T31" fmla="*/ 34 h 193"/>
                <a:gd name="T32" fmla="*/ 155 w 179"/>
                <a:gd name="T33" fmla="*/ 31 h 193"/>
                <a:gd name="T34" fmla="*/ 165 w 179"/>
                <a:gd name="T35" fmla="*/ 33 h 193"/>
                <a:gd name="T36" fmla="*/ 172 w 179"/>
                <a:gd name="T37" fmla="*/ 38 h 193"/>
                <a:gd name="T38" fmla="*/ 178 w 179"/>
                <a:gd name="T39" fmla="*/ 48 h 193"/>
                <a:gd name="T40" fmla="*/ 179 w 179"/>
                <a:gd name="T41" fmla="*/ 62 h 193"/>
                <a:gd name="T42" fmla="*/ 169 w 179"/>
                <a:gd name="T43" fmla="*/ 98 h 193"/>
                <a:gd name="T44" fmla="*/ 154 w 179"/>
                <a:gd name="T45" fmla="*/ 133 h 193"/>
                <a:gd name="T46" fmla="*/ 142 w 179"/>
                <a:gd name="T47" fmla="*/ 154 h 193"/>
                <a:gd name="T48" fmla="*/ 129 w 179"/>
                <a:gd name="T49" fmla="*/ 170 h 193"/>
                <a:gd name="T50" fmla="*/ 113 w 179"/>
                <a:gd name="T51" fmla="*/ 182 h 193"/>
                <a:gd name="T52" fmla="*/ 94 w 179"/>
                <a:gd name="T53" fmla="*/ 189 h 193"/>
                <a:gd name="T54" fmla="*/ 73 w 179"/>
                <a:gd name="T55" fmla="*/ 193 h 193"/>
                <a:gd name="T56" fmla="*/ 51 w 179"/>
                <a:gd name="T57" fmla="*/ 188 h 193"/>
                <a:gd name="T58" fmla="*/ 35 w 179"/>
                <a:gd name="T59" fmla="*/ 180 h 193"/>
                <a:gd name="T60" fmla="*/ 22 w 179"/>
                <a:gd name="T61" fmla="*/ 168 h 193"/>
                <a:gd name="T62" fmla="*/ 11 w 179"/>
                <a:gd name="T63" fmla="*/ 154 h 193"/>
                <a:gd name="T64" fmla="*/ 5 w 179"/>
                <a:gd name="T65" fmla="*/ 136 h 193"/>
                <a:gd name="T66" fmla="*/ 0 w 179"/>
                <a:gd name="T67" fmla="*/ 117 h 193"/>
                <a:gd name="T68" fmla="*/ 0 w 179"/>
                <a:gd name="T69" fmla="*/ 95 h 193"/>
                <a:gd name="T70" fmla="*/ 3 w 179"/>
                <a:gd name="T71" fmla="*/ 7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9" h="193">
                  <a:moveTo>
                    <a:pt x="6" y="58"/>
                  </a:moveTo>
                  <a:lnTo>
                    <a:pt x="10" y="44"/>
                  </a:lnTo>
                  <a:lnTo>
                    <a:pt x="16" y="32"/>
                  </a:lnTo>
                  <a:lnTo>
                    <a:pt x="21" y="22"/>
                  </a:lnTo>
                  <a:lnTo>
                    <a:pt x="26" y="14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40" y="1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4" y="3"/>
                  </a:lnTo>
                  <a:lnTo>
                    <a:pt x="58" y="6"/>
                  </a:lnTo>
                  <a:lnTo>
                    <a:pt x="62" y="10"/>
                  </a:lnTo>
                  <a:lnTo>
                    <a:pt x="65" y="14"/>
                  </a:lnTo>
                  <a:lnTo>
                    <a:pt x="68" y="20"/>
                  </a:lnTo>
                  <a:lnTo>
                    <a:pt x="71" y="26"/>
                  </a:lnTo>
                  <a:lnTo>
                    <a:pt x="72" y="33"/>
                  </a:lnTo>
                  <a:lnTo>
                    <a:pt x="76" y="45"/>
                  </a:lnTo>
                  <a:lnTo>
                    <a:pt x="79" y="53"/>
                  </a:lnTo>
                  <a:lnTo>
                    <a:pt x="83" y="60"/>
                  </a:lnTo>
                  <a:lnTo>
                    <a:pt x="87" y="64"/>
                  </a:lnTo>
                  <a:lnTo>
                    <a:pt x="89" y="66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8" y="66"/>
                  </a:lnTo>
                  <a:lnTo>
                    <a:pt x="104" y="64"/>
                  </a:lnTo>
                  <a:lnTo>
                    <a:pt x="112" y="60"/>
                  </a:lnTo>
                  <a:lnTo>
                    <a:pt x="118" y="52"/>
                  </a:lnTo>
                  <a:lnTo>
                    <a:pt x="125" y="46"/>
                  </a:lnTo>
                  <a:lnTo>
                    <a:pt x="131" y="40"/>
                  </a:lnTo>
                  <a:lnTo>
                    <a:pt x="137" y="36"/>
                  </a:lnTo>
                  <a:lnTo>
                    <a:pt x="143" y="34"/>
                  </a:lnTo>
                  <a:lnTo>
                    <a:pt x="149" y="32"/>
                  </a:lnTo>
                  <a:lnTo>
                    <a:pt x="155" y="31"/>
                  </a:lnTo>
                  <a:lnTo>
                    <a:pt x="160" y="31"/>
                  </a:lnTo>
                  <a:lnTo>
                    <a:pt x="165" y="33"/>
                  </a:lnTo>
                  <a:lnTo>
                    <a:pt x="169" y="35"/>
                  </a:lnTo>
                  <a:lnTo>
                    <a:pt x="172" y="38"/>
                  </a:lnTo>
                  <a:lnTo>
                    <a:pt x="175" y="42"/>
                  </a:lnTo>
                  <a:lnTo>
                    <a:pt x="178" y="48"/>
                  </a:lnTo>
                  <a:lnTo>
                    <a:pt x="179" y="54"/>
                  </a:lnTo>
                  <a:lnTo>
                    <a:pt x="179" y="62"/>
                  </a:lnTo>
                  <a:lnTo>
                    <a:pt x="178" y="71"/>
                  </a:lnTo>
                  <a:lnTo>
                    <a:pt x="169" y="98"/>
                  </a:lnTo>
                  <a:lnTo>
                    <a:pt x="159" y="122"/>
                  </a:lnTo>
                  <a:lnTo>
                    <a:pt x="154" y="133"/>
                  </a:lnTo>
                  <a:lnTo>
                    <a:pt x="148" y="144"/>
                  </a:lnTo>
                  <a:lnTo>
                    <a:pt x="142" y="154"/>
                  </a:lnTo>
                  <a:lnTo>
                    <a:pt x="135" y="162"/>
                  </a:lnTo>
                  <a:lnTo>
                    <a:pt x="129" y="170"/>
                  </a:lnTo>
                  <a:lnTo>
                    <a:pt x="121" y="176"/>
                  </a:lnTo>
                  <a:lnTo>
                    <a:pt x="113" y="182"/>
                  </a:lnTo>
                  <a:lnTo>
                    <a:pt x="104" y="186"/>
                  </a:lnTo>
                  <a:lnTo>
                    <a:pt x="94" y="189"/>
                  </a:lnTo>
                  <a:lnTo>
                    <a:pt x="85" y="192"/>
                  </a:lnTo>
                  <a:lnTo>
                    <a:pt x="73" y="193"/>
                  </a:lnTo>
                  <a:lnTo>
                    <a:pt x="61" y="192"/>
                  </a:lnTo>
                  <a:lnTo>
                    <a:pt x="51" y="188"/>
                  </a:lnTo>
                  <a:lnTo>
                    <a:pt x="43" y="184"/>
                  </a:lnTo>
                  <a:lnTo>
                    <a:pt x="35" y="180"/>
                  </a:lnTo>
                  <a:lnTo>
                    <a:pt x="29" y="174"/>
                  </a:lnTo>
                  <a:lnTo>
                    <a:pt x="22" y="168"/>
                  </a:lnTo>
                  <a:lnTo>
                    <a:pt x="17" y="161"/>
                  </a:lnTo>
                  <a:lnTo>
                    <a:pt x="11" y="154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3" y="71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3045"/>
            <p:cNvSpPr>
              <a:spLocks/>
            </p:cNvSpPr>
            <p:nvPr/>
          </p:nvSpPr>
          <p:spPr bwMode="auto">
            <a:xfrm>
              <a:off x="6059755" y="5748208"/>
              <a:ext cx="54510" cy="59466"/>
            </a:xfrm>
            <a:custGeom>
              <a:avLst/>
              <a:gdLst>
                <a:gd name="T0" fmla="*/ 7 w 176"/>
                <a:gd name="T1" fmla="*/ 44 h 190"/>
                <a:gd name="T2" fmla="*/ 17 w 176"/>
                <a:gd name="T3" fmla="*/ 23 h 190"/>
                <a:gd name="T4" fmla="*/ 26 w 176"/>
                <a:gd name="T5" fmla="*/ 9 h 190"/>
                <a:gd name="T6" fmla="*/ 35 w 176"/>
                <a:gd name="T7" fmla="*/ 1 h 190"/>
                <a:gd name="T8" fmla="*/ 45 w 176"/>
                <a:gd name="T9" fmla="*/ 0 h 190"/>
                <a:gd name="T10" fmla="*/ 53 w 176"/>
                <a:gd name="T11" fmla="*/ 5 h 190"/>
                <a:gd name="T12" fmla="*/ 60 w 176"/>
                <a:gd name="T13" fmla="*/ 12 h 190"/>
                <a:gd name="T14" fmla="*/ 67 w 176"/>
                <a:gd name="T15" fmla="*/ 24 h 190"/>
                <a:gd name="T16" fmla="*/ 72 w 176"/>
                <a:gd name="T17" fmla="*/ 42 h 190"/>
                <a:gd name="T18" fmla="*/ 81 w 176"/>
                <a:gd name="T19" fmla="*/ 57 h 190"/>
                <a:gd name="T20" fmla="*/ 87 w 176"/>
                <a:gd name="T21" fmla="*/ 63 h 190"/>
                <a:gd name="T22" fmla="*/ 93 w 176"/>
                <a:gd name="T23" fmla="*/ 63 h 190"/>
                <a:gd name="T24" fmla="*/ 102 w 176"/>
                <a:gd name="T25" fmla="*/ 60 h 190"/>
                <a:gd name="T26" fmla="*/ 115 w 176"/>
                <a:gd name="T27" fmla="*/ 48 h 190"/>
                <a:gd name="T28" fmla="*/ 127 w 176"/>
                <a:gd name="T29" fmla="*/ 35 h 190"/>
                <a:gd name="T30" fmla="*/ 139 w 176"/>
                <a:gd name="T31" fmla="*/ 27 h 190"/>
                <a:gd name="T32" fmla="*/ 151 w 176"/>
                <a:gd name="T33" fmla="*/ 24 h 190"/>
                <a:gd name="T34" fmla="*/ 161 w 176"/>
                <a:gd name="T35" fmla="*/ 25 h 190"/>
                <a:gd name="T36" fmla="*/ 169 w 176"/>
                <a:gd name="T37" fmla="*/ 30 h 190"/>
                <a:gd name="T38" fmla="*/ 175 w 176"/>
                <a:gd name="T39" fmla="*/ 40 h 190"/>
                <a:gd name="T40" fmla="*/ 176 w 176"/>
                <a:gd name="T41" fmla="*/ 54 h 190"/>
                <a:gd name="T42" fmla="*/ 168 w 176"/>
                <a:gd name="T43" fmla="*/ 91 h 190"/>
                <a:gd name="T44" fmla="*/ 155 w 176"/>
                <a:gd name="T45" fmla="*/ 128 h 190"/>
                <a:gd name="T46" fmla="*/ 145 w 176"/>
                <a:gd name="T47" fmla="*/ 148 h 190"/>
                <a:gd name="T48" fmla="*/ 132 w 176"/>
                <a:gd name="T49" fmla="*/ 164 h 190"/>
                <a:gd name="T50" fmla="*/ 116 w 176"/>
                <a:gd name="T51" fmla="*/ 177 h 190"/>
                <a:gd name="T52" fmla="*/ 99 w 176"/>
                <a:gd name="T53" fmla="*/ 186 h 190"/>
                <a:gd name="T54" fmla="*/ 78 w 176"/>
                <a:gd name="T55" fmla="*/ 190 h 190"/>
                <a:gd name="T56" fmla="*/ 56 w 176"/>
                <a:gd name="T57" fmla="*/ 187 h 190"/>
                <a:gd name="T58" fmla="*/ 39 w 176"/>
                <a:gd name="T59" fmla="*/ 179 h 190"/>
                <a:gd name="T60" fmla="*/ 25 w 176"/>
                <a:gd name="T61" fmla="*/ 169 h 190"/>
                <a:gd name="T62" fmla="*/ 14 w 176"/>
                <a:gd name="T63" fmla="*/ 155 h 190"/>
                <a:gd name="T64" fmla="*/ 6 w 176"/>
                <a:gd name="T65" fmla="*/ 137 h 190"/>
                <a:gd name="T66" fmla="*/ 2 w 176"/>
                <a:gd name="T67" fmla="*/ 118 h 190"/>
                <a:gd name="T68" fmla="*/ 0 w 176"/>
                <a:gd name="T69" fmla="*/ 96 h 190"/>
                <a:gd name="T70" fmla="*/ 1 w 176"/>
                <a:gd name="T71" fmla="*/ 7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" h="190">
                  <a:moveTo>
                    <a:pt x="3" y="60"/>
                  </a:moveTo>
                  <a:lnTo>
                    <a:pt x="7" y="44"/>
                  </a:lnTo>
                  <a:lnTo>
                    <a:pt x="12" y="33"/>
                  </a:lnTo>
                  <a:lnTo>
                    <a:pt x="17" y="23"/>
                  </a:lnTo>
                  <a:lnTo>
                    <a:pt x="21" y="14"/>
                  </a:lnTo>
                  <a:lnTo>
                    <a:pt x="26" y="9"/>
                  </a:lnTo>
                  <a:lnTo>
                    <a:pt x="31" y="5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4" y="17"/>
                  </a:lnTo>
                  <a:lnTo>
                    <a:pt x="67" y="24"/>
                  </a:lnTo>
                  <a:lnTo>
                    <a:pt x="69" y="30"/>
                  </a:lnTo>
                  <a:lnTo>
                    <a:pt x="72" y="42"/>
                  </a:lnTo>
                  <a:lnTo>
                    <a:pt x="76" y="51"/>
                  </a:lnTo>
                  <a:lnTo>
                    <a:pt x="81" y="57"/>
                  </a:lnTo>
                  <a:lnTo>
                    <a:pt x="85" y="62"/>
                  </a:lnTo>
                  <a:lnTo>
                    <a:pt x="87" y="63"/>
                  </a:lnTo>
                  <a:lnTo>
                    <a:pt x="89" y="63"/>
                  </a:lnTo>
                  <a:lnTo>
                    <a:pt x="93" y="63"/>
                  </a:lnTo>
                  <a:lnTo>
                    <a:pt x="96" y="63"/>
                  </a:lnTo>
                  <a:lnTo>
                    <a:pt x="102" y="60"/>
                  </a:lnTo>
                  <a:lnTo>
                    <a:pt x="110" y="55"/>
                  </a:lnTo>
                  <a:lnTo>
                    <a:pt x="115" y="48"/>
                  </a:lnTo>
                  <a:lnTo>
                    <a:pt x="121" y="41"/>
                  </a:lnTo>
                  <a:lnTo>
                    <a:pt x="127" y="35"/>
                  </a:lnTo>
                  <a:lnTo>
                    <a:pt x="134" y="30"/>
                  </a:lnTo>
                  <a:lnTo>
                    <a:pt x="139" y="27"/>
                  </a:lnTo>
                  <a:lnTo>
                    <a:pt x="146" y="25"/>
                  </a:lnTo>
                  <a:lnTo>
                    <a:pt x="151" y="24"/>
                  </a:lnTo>
                  <a:lnTo>
                    <a:pt x="156" y="24"/>
                  </a:lnTo>
                  <a:lnTo>
                    <a:pt x="161" y="25"/>
                  </a:lnTo>
                  <a:lnTo>
                    <a:pt x="165" y="27"/>
                  </a:lnTo>
                  <a:lnTo>
                    <a:pt x="169" y="30"/>
                  </a:lnTo>
                  <a:lnTo>
                    <a:pt x="173" y="35"/>
                  </a:lnTo>
                  <a:lnTo>
                    <a:pt x="175" y="40"/>
                  </a:lnTo>
                  <a:lnTo>
                    <a:pt x="176" y="47"/>
                  </a:lnTo>
                  <a:lnTo>
                    <a:pt x="176" y="54"/>
                  </a:lnTo>
                  <a:lnTo>
                    <a:pt x="176" y="63"/>
                  </a:lnTo>
                  <a:lnTo>
                    <a:pt x="168" y="91"/>
                  </a:lnTo>
                  <a:lnTo>
                    <a:pt x="160" y="116"/>
                  </a:lnTo>
                  <a:lnTo>
                    <a:pt x="155" y="128"/>
                  </a:lnTo>
                  <a:lnTo>
                    <a:pt x="150" y="137"/>
                  </a:lnTo>
                  <a:lnTo>
                    <a:pt x="145" y="148"/>
                  </a:lnTo>
                  <a:lnTo>
                    <a:pt x="138" y="157"/>
                  </a:lnTo>
                  <a:lnTo>
                    <a:pt x="132" y="164"/>
                  </a:lnTo>
                  <a:lnTo>
                    <a:pt x="125" y="172"/>
                  </a:lnTo>
                  <a:lnTo>
                    <a:pt x="116" y="177"/>
                  </a:lnTo>
                  <a:lnTo>
                    <a:pt x="108" y="182"/>
                  </a:lnTo>
                  <a:lnTo>
                    <a:pt x="99" y="186"/>
                  </a:lnTo>
                  <a:lnTo>
                    <a:pt x="88" y="188"/>
                  </a:lnTo>
                  <a:lnTo>
                    <a:pt x="78" y="190"/>
                  </a:lnTo>
                  <a:lnTo>
                    <a:pt x="66" y="190"/>
                  </a:lnTo>
                  <a:lnTo>
                    <a:pt x="56" y="187"/>
                  </a:lnTo>
                  <a:lnTo>
                    <a:pt x="47" y="184"/>
                  </a:lnTo>
                  <a:lnTo>
                    <a:pt x="39" y="179"/>
                  </a:lnTo>
                  <a:lnTo>
                    <a:pt x="32" y="174"/>
                  </a:lnTo>
                  <a:lnTo>
                    <a:pt x="25" y="169"/>
                  </a:lnTo>
                  <a:lnTo>
                    <a:pt x="19" y="161"/>
                  </a:lnTo>
                  <a:lnTo>
                    <a:pt x="14" y="155"/>
                  </a:lnTo>
                  <a:lnTo>
                    <a:pt x="10" y="146"/>
                  </a:lnTo>
                  <a:lnTo>
                    <a:pt x="6" y="137"/>
                  </a:lnTo>
                  <a:lnTo>
                    <a:pt x="3" y="129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3" y="6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3046"/>
            <p:cNvSpPr>
              <a:spLocks/>
            </p:cNvSpPr>
            <p:nvPr/>
          </p:nvSpPr>
          <p:spPr bwMode="auto">
            <a:xfrm>
              <a:off x="6065949" y="5688742"/>
              <a:ext cx="53272" cy="56988"/>
            </a:xfrm>
            <a:custGeom>
              <a:avLst/>
              <a:gdLst>
                <a:gd name="T0" fmla="*/ 4 w 172"/>
                <a:gd name="T1" fmla="*/ 47 h 187"/>
                <a:gd name="T2" fmla="*/ 10 w 172"/>
                <a:gd name="T3" fmla="*/ 25 h 187"/>
                <a:gd name="T4" fmla="*/ 18 w 172"/>
                <a:gd name="T5" fmla="*/ 10 h 187"/>
                <a:gd name="T6" fmla="*/ 27 w 172"/>
                <a:gd name="T7" fmla="*/ 2 h 187"/>
                <a:gd name="T8" fmla="*/ 36 w 172"/>
                <a:gd name="T9" fmla="*/ 0 h 187"/>
                <a:gd name="T10" fmla="*/ 45 w 172"/>
                <a:gd name="T11" fmla="*/ 3 h 187"/>
                <a:gd name="T12" fmla="*/ 53 w 172"/>
                <a:gd name="T13" fmla="*/ 11 h 187"/>
                <a:gd name="T14" fmla="*/ 60 w 172"/>
                <a:gd name="T15" fmla="*/ 21 h 187"/>
                <a:gd name="T16" fmla="*/ 68 w 172"/>
                <a:gd name="T17" fmla="*/ 39 h 187"/>
                <a:gd name="T18" fmla="*/ 77 w 172"/>
                <a:gd name="T19" fmla="*/ 53 h 187"/>
                <a:gd name="T20" fmla="*/ 85 w 172"/>
                <a:gd name="T21" fmla="*/ 57 h 187"/>
                <a:gd name="T22" fmla="*/ 90 w 172"/>
                <a:gd name="T23" fmla="*/ 57 h 187"/>
                <a:gd name="T24" fmla="*/ 99 w 172"/>
                <a:gd name="T25" fmla="*/ 53 h 187"/>
                <a:gd name="T26" fmla="*/ 111 w 172"/>
                <a:gd name="T27" fmla="*/ 40 h 187"/>
                <a:gd name="T28" fmla="*/ 121 w 172"/>
                <a:gd name="T29" fmla="*/ 26 h 187"/>
                <a:gd name="T30" fmla="*/ 133 w 172"/>
                <a:gd name="T31" fmla="*/ 17 h 187"/>
                <a:gd name="T32" fmla="*/ 144 w 172"/>
                <a:gd name="T33" fmla="*/ 13 h 187"/>
                <a:gd name="T34" fmla="*/ 154 w 172"/>
                <a:gd name="T35" fmla="*/ 13 h 187"/>
                <a:gd name="T36" fmla="*/ 162 w 172"/>
                <a:gd name="T37" fmla="*/ 17 h 187"/>
                <a:gd name="T38" fmla="*/ 169 w 172"/>
                <a:gd name="T39" fmla="*/ 27 h 187"/>
                <a:gd name="T40" fmla="*/ 172 w 172"/>
                <a:gd name="T41" fmla="*/ 41 h 187"/>
                <a:gd name="T42" fmla="*/ 168 w 172"/>
                <a:gd name="T43" fmla="*/ 78 h 187"/>
                <a:gd name="T44" fmla="*/ 158 w 172"/>
                <a:gd name="T45" fmla="*/ 115 h 187"/>
                <a:gd name="T46" fmla="*/ 151 w 172"/>
                <a:gd name="T47" fmla="*/ 136 h 187"/>
                <a:gd name="T48" fmla="*/ 140 w 172"/>
                <a:gd name="T49" fmla="*/ 154 h 187"/>
                <a:gd name="T50" fmla="*/ 126 w 172"/>
                <a:gd name="T51" fmla="*/ 168 h 187"/>
                <a:gd name="T52" fmla="*/ 108 w 172"/>
                <a:gd name="T53" fmla="*/ 179 h 187"/>
                <a:gd name="T54" fmla="*/ 88 w 172"/>
                <a:gd name="T55" fmla="*/ 184 h 187"/>
                <a:gd name="T56" fmla="*/ 66 w 172"/>
                <a:gd name="T57" fmla="*/ 184 h 187"/>
                <a:gd name="T58" fmla="*/ 48 w 172"/>
                <a:gd name="T59" fmla="*/ 178 h 187"/>
                <a:gd name="T60" fmla="*/ 34 w 172"/>
                <a:gd name="T61" fmla="*/ 168 h 187"/>
                <a:gd name="T62" fmla="*/ 21 w 172"/>
                <a:gd name="T63" fmla="*/ 156 h 187"/>
                <a:gd name="T64" fmla="*/ 11 w 172"/>
                <a:gd name="T65" fmla="*/ 140 h 187"/>
                <a:gd name="T66" fmla="*/ 5 w 172"/>
                <a:gd name="T67" fmla="*/ 122 h 187"/>
                <a:gd name="T68" fmla="*/ 1 w 172"/>
                <a:gd name="T69" fmla="*/ 100 h 187"/>
                <a:gd name="T70" fmla="*/ 0 w 172"/>
                <a:gd name="T71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87">
                  <a:moveTo>
                    <a:pt x="0" y="62"/>
                  </a:moveTo>
                  <a:lnTo>
                    <a:pt x="4" y="47"/>
                  </a:lnTo>
                  <a:lnTo>
                    <a:pt x="7" y="35"/>
                  </a:lnTo>
                  <a:lnTo>
                    <a:pt x="10" y="25"/>
                  </a:lnTo>
                  <a:lnTo>
                    <a:pt x="14" y="16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3"/>
                  </a:lnTo>
                  <a:lnTo>
                    <a:pt x="49" y="6"/>
                  </a:lnTo>
                  <a:lnTo>
                    <a:pt x="53" y="11"/>
                  </a:lnTo>
                  <a:lnTo>
                    <a:pt x="57" y="15"/>
                  </a:lnTo>
                  <a:lnTo>
                    <a:pt x="60" y="21"/>
                  </a:lnTo>
                  <a:lnTo>
                    <a:pt x="63" y="28"/>
                  </a:lnTo>
                  <a:lnTo>
                    <a:pt x="68" y="39"/>
                  </a:lnTo>
                  <a:lnTo>
                    <a:pt x="73" y="47"/>
                  </a:lnTo>
                  <a:lnTo>
                    <a:pt x="77" y="53"/>
                  </a:lnTo>
                  <a:lnTo>
                    <a:pt x="82" y="57"/>
                  </a:lnTo>
                  <a:lnTo>
                    <a:pt x="85" y="57"/>
                  </a:lnTo>
                  <a:lnTo>
                    <a:pt x="87" y="58"/>
                  </a:lnTo>
                  <a:lnTo>
                    <a:pt x="90" y="57"/>
                  </a:lnTo>
                  <a:lnTo>
                    <a:pt x="93" y="57"/>
                  </a:lnTo>
                  <a:lnTo>
                    <a:pt x="99" y="53"/>
                  </a:lnTo>
                  <a:lnTo>
                    <a:pt x="106" y="47"/>
                  </a:lnTo>
                  <a:lnTo>
                    <a:pt x="111" y="40"/>
                  </a:lnTo>
                  <a:lnTo>
                    <a:pt x="116" y="32"/>
                  </a:lnTo>
                  <a:lnTo>
                    <a:pt x="121" y="26"/>
                  </a:lnTo>
                  <a:lnTo>
                    <a:pt x="127" y="21"/>
                  </a:lnTo>
                  <a:lnTo>
                    <a:pt x="133" y="17"/>
                  </a:lnTo>
                  <a:lnTo>
                    <a:pt x="139" y="15"/>
                  </a:lnTo>
                  <a:lnTo>
                    <a:pt x="144" y="13"/>
                  </a:lnTo>
                  <a:lnTo>
                    <a:pt x="149" y="13"/>
                  </a:lnTo>
                  <a:lnTo>
                    <a:pt x="154" y="13"/>
                  </a:lnTo>
                  <a:lnTo>
                    <a:pt x="159" y="15"/>
                  </a:lnTo>
                  <a:lnTo>
                    <a:pt x="162" y="17"/>
                  </a:lnTo>
                  <a:lnTo>
                    <a:pt x="166" y="21"/>
                  </a:lnTo>
                  <a:lnTo>
                    <a:pt x="169" y="27"/>
                  </a:lnTo>
                  <a:lnTo>
                    <a:pt x="171" y="33"/>
                  </a:lnTo>
                  <a:lnTo>
                    <a:pt x="172" y="41"/>
                  </a:lnTo>
                  <a:lnTo>
                    <a:pt x="172" y="49"/>
                  </a:lnTo>
                  <a:lnTo>
                    <a:pt x="168" y="78"/>
                  </a:lnTo>
                  <a:lnTo>
                    <a:pt x="162" y="103"/>
                  </a:lnTo>
                  <a:lnTo>
                    <a:pt x="158" y="115"/>
                  </a:lnTo>
                  <a:lnTo>
                    <a:pt x="155" y="126"/>
                  </a:lnTo>
                  <a:lnTo>
                    <a:pt x="151" y="136"/>
                  </a:lnTo>
                  <a:lnTo>
                    <a:pt x="145" y="146"/>
                  </a:lnTo>
                  <a:lnTo>
                    <a:pt x="140" y="154"/>
                  </a:lnTo>
                  <a:lnTo>
                    <a:pt x="133" y="162"/>
                  </a:lnTo>
                  <a:lnTo>
                    <a:pt x="126" y="168"/>
                  </a:lnTo>
                  <a:lnTo>
                    <a:pt x="118" y="174"/>
                  </a:lnTo>
                  <a:lnTo>
                    <a:pt x="108" y="179"/>
                  </a:lnTo>
                  <a:lnTo>
                    <a:pt x="99" y="182"/>
                  </a:lnTo>
                  <a:lnTo>
                    <a:pt x="88" y="184"/>
                  </a:lnTo>
                  <a:lnTo>
                    <a:pt x="76" y="187"/>
                  </a:lnTo>
                  <a:lnTo>
                    <a:pt x="66" y="184"/>
                  </a:lnTo>
                  <a:lnTo>
                    <a:pt x="57" y="181"/>
                  </a:lnTo>
                  <a:lnTo>
                    <a:pt x="48" y="178"/>
                  </a:lnTo>
                  <a:lnTo>
                    <a:pt x="40" y="174"/>
                  </a:lnTo>
                  <a:lnTo>
                    <a:pt x="34" y="168"/>
                  </a:lnTo>
                  <a:lnTo>
                    <a:pt x="27" y="163"/>
                  </a:lnTo>
                  <a:lnTo>
                    <a:pt x="21" y="156"/>
                  </a:lnTo>
                  <a:lnTo>
                    <a:pt x="17" y="149"/>
                  </a:lnTo>
                  <a:lnTo>
                    <a:pt x="11" y="140"/>
                  </a:lnTo>
                  <a:lnTo>
                    <a:pt x="8" y="132"/>
                  </a:lnTo>
                  <a:lnTo>
                    <a:pt x="5" y="122"/>
                  </a:lnTo>
                  <a:lnTo>
                    <a:pt x="3" y="111"/>
                  </a:lnTo>
                  <a:lnTo>
                    <a:pt x="1" y="100"/>
                  </a:lnTo>
                  <a:lnTo>
                    <a:pt x="0" y="88"/>
                  </a:lnTo>
                  <a:lnTo>
                    <a:pt x="0" y="75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3047"/>
            <p:cNvSpPr>
              <a:spLocks/>
            </p:cNvSpPr>
            <p:nvPr/>
          </p:nvSpPr>
          <p:spPr bwMode="auto">
            <a:xfrm>
              <a:off x="6062233" y="5629276"/>
              <a:ext cx="50794" cy="56988"/>
            </a:xfrm>
            <a:custGeom>
              <a:avLst/>
              <a:gdLst>
                <a:gd name="T0" fmla="*/ 0 w 167"/>
                <a:gd name="T1" fmla="*/ 60 h 184"/>
                <a:gd name="T2" fmla="*/ 3 w 167"/>
                <a:gd name="T3" fmla="*/ 36 h 184"/>
                <a:gd name="T4" fmla="*/ 8 w 167"/>
                <a:gd name="T5" fmla="*/ 20 h 184"/>
                <a:gd name="T6" fmla="*/ 15 w 167"/>
                <a:gd name="T7" fmla="*/ 10 h 184"/>
                <a:gd name="T8" fmla="*/ 24 w 167"/>
                <a:gd name="T9" fmla="*/ 7 h 184"/>
                <a:gd name="T10" fmla="*/ 33 w 167"/>
                <a:gd name="T11" fmla="*/ 8 h 184"/>
                <a:gd name="T12" fmla="*/ 42 w 167"/>
                <a:gd name="T13" fmla="*/ 15 h 184"/>
                <a:gd name="T14" fmla="*/ 51 w 167"/>
                <a:gd name="T15" fmla="*/ 23 h 184"/>
                <a:gd name="T16" fmla="*/ 62 w 167"/>
                <a:gd name="T17" fmla="*/ 40 h 184"/>
                <a:gd name="T18" fmla="*/ 74 w 167"/>
                <a:gd name="T19" fmla="*/ 53 h 184"/>
                <a:gd name="T20" fmla="*/ 82 w 167"/>
                <a:gd name="T21" fmla="*/ 56 h 184"/>
                <a:gd name="T22" fmla="*/ 87 w 167"/>
                <a:gd name="T23" fmla="*/ 55 h 184"/>
                <a:gd name="T24" fmla="*/ 95 w 167"/>
                <a:gd name="T25" fmla="*/ 48 h 184"/>
                <a:gd name="T26" fmla="*/ 105 w 167"/>
                <a:gd name="T27" fmla="*/ 33 h 184"/>
                <a:gd name="T28" fmla="*/ 113 w 167"/>
                <a:gd name="T29" fmla="*/ 18 h 184"/>
                <a:gd name="T30" fmla="*/ 122 w 167"/>
                <a:gd name="T31" fmla="*/ 8 h 184"/>
                <a:gd name="T32" fmla="*/ 133 w 167"/>
                <a:gd name="T33" fmla="*/ 2 h 184"/>
                <a:gd name="T34" fmla="*/ 143 w 167"/>
                <a:gd name="T35" fmla="*/ 0 h 184"/>
                <a:gd name="T36" fmla="*/ 152 w 167"/>
                <a:gd name="T37" fmla="*/ 3 h 184"/>
                <a:gd name="T38" fmla="*/ 160 w 167"/>
                <a:gd name="T39" fmla="*/ 10 h 184"/>
                <a:gd name="T40" fmla="*/ 166 w 167"/>
                <a:gd name="T41" fmla="*/ 23 h 184"/>
                <a:gd name="T42" fmla="*/ 167 w 167"/>
                <a:gd name="T43" fmla="*/ 61 h 184"/>
                <a:gd name="T44" fmla="*/ 165 w 167"/>
                <a:gd name="T45" fmla="*/ 99 h 184"/>
                <a:gd name="T46" fmla="*/ 160 w 167"/>
                <a:gd name="T47" fmla="*/ 122 h 184"/>
                <a:gd name="T48" fmla="*/ 153 w 167"/>
                <a:gd name="T49" fmla="*/ 141 h 184"/>
                <a:gd name="T50" fmla="*/ 141 w 167"/>
                <a:gd name="T51" fmla="*/ 158 h 184"/>
                <a:gd name="T52" fmla="*/ 126 w 167"/>
                <a:gd name="T53" fmla="*/ 171 h 184"/>
                <a:gd name="T54" fmla="*/ 106 w 167"/>
                <a:gd name="T55" fmla="*/ 180 h 184"/>
                <a:gd name="T56" fmla="*/ 85 w 167"/>
                <a:gd name="T57" fmla="*/ 183 h 184"/>
                <a:gd name="T58" fmla="*/ 66 w 167"/>
                <a:gd name="T59" fmla="*/ 181 h 184"/>
                <a:gd name="T60" fmla="*/ 50 w 167"/>
                <a:gd name="T61" fmla="*/ 174 h 184"/>
                <a:gd name="T62" fmla="*/ 36 w 167"/>
                <a:gd name="T63" fmla="*/ 164 h 184"/>
                <a:gd name="T64" fmla="*/ 24 w 167"/>
                <a:gd name="T65" fmla="*/ 150 h 184"/>
                <a:gd name="T66" fmla="*/ 14 w 167"/>
                <a:gd name="T67" fmla="*/ 132 h 184"/>
                <a:gd name="T68" fmla="*/ 7 w 167"/>
                <a:gd name="T69" fmla="*/ 112 h 184"/>
                <a:gd name="T70" fmla="*/ 1 w 167"/>
                <a:gd name="T71" fmla="*/ 8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7" h="184">
                  <a:moveTo>
                    <a:pt x="0" y="74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3" y="36"/>
                  </a:lnTo>
                  <a:lnTo>
                    <a:pt x="6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20" y="8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3" y="8"/>
                  </a:lnTo>
                  <a:lnTo>
                    <a:pt x="38" y="10"/>
                  </a:lnTo>
                  <a:lnTo>
                    <a:pt x="42" y="15"/>
                  </a:lnTo>
                  <a:lnTo>
                    <a:pt x="47" y="19"/>
                  </a:lnTo>
                  <a:lnTo>
                    <a:pt x="51" y="23"/>
                  </a:lnTo>
                  <a:lnTo>
                    <a:pt x="55" y="30"/>
                  </a:lnTo>
                  <a:lnTo>
                    <a:pt x="62" y="40"/>
                  </a:lnTo>
                  <a:lnTo>
                    <a:pt x="68" y="47"/>
                  </a:lnTo>
                  <a:lnTo>
                    <a:pt x="74" y="53"/>
                  </a:lnTo>
                  <a:lnTo>
                    <a:pt x="79" y="55"/>
                  </a:lnTo>
                  <a:lnTo>
                    <a:pt x="82" y="56"/>
                  </a:lnTo>
                  <a:lnTo>
                    <a:pt x="85" y="55"/>
                  </a:lnTo>
                  <a:lnTo>
                    <a:pt x="87" y="55"/>
                  </a:lnTo>
                  <a:lnTo>
                    <a:pt x="90" y="54"/>
                  </a:lnTo>
                  <a:lnTo>
                    <a:pt x="95" y="48"/>
                  </a:lnTo>
                  <a:lnTo>
                    <a:pt x="101" y="42"/>
                  </a:lnTo>
                  <a:lnTo>
                    <a:pt x="105" y="33"/>
                  </a:lnTo>
                  <a:lnTo>
                    <a:pt x="108" y="26"/>
                  </a:lnTo>
                  <a:lnTo>
                    <a:pt x="113" y="18"/>
                  </a:lnTo>
                  <a:lnTo>
                    <a:pt x="118" y="13"/>
                  </a:lnTo>
                  <a:lnTo>
                    <a:pt x="122" y="8"/>
                  </a:lnTo>
                  <a:lnTo>
                    <a:pt x="128" y="4"/>
                  </a:lnTo>
                  <a:lnTo>
                    <a:pt x="133" y="2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47" y="1"/>
                  </a:lnTo>
                  <a:lnTo>
                    <a:pt x="152" y="3"/>
                  </a:lnTo>
                  <a:lnTo>
                    <a:pt x="156" y="6"/>
                  </a:lnTo>
                  <a:lnTo>
                    <a:pt x="160" y="10"/>
                  </a:lnTo>
                  <a:lnTo>
                    <a:pt x="162" y="17"/>
                  </a:lnTo>
                  <a:lnTo>
                    <a:pt x="166" y="23"/>
                  </a:lnTo>
                  <a:lnTo>
                    <a:pt x="167" y="32"/>
                  </a:lnTo>
                  <a:lnTo>
                    <a:pt x="167" y="61"/>
                  </a:lnTo>
                  <a:lnTo>
                    <a:pt x="166" y="87"/>
                  </a:lnTo>
                  <a:lnTo>
                    <a:pt x="165" y="99"/>
                  </a:lnTo>
                  <a:lnTo>
                    <a:pt x="162" y="111"/>
                  </a:lnTo>
                  <a:lnTo>
                    <a:pt x="160" y="122"/>
                  </a:lnTo>
                  <a:lnTo>
                    <a:pt x="156" y="132"/>
                  </a:lnTo>
                  <a:lnTo>
                    <a:pt x="153" y="141"/>
                  </a:lnTo>
                  <a:lnTo>
                    <a:pt x="147" y="150"/>
                  </a:lnTo>
                  <a:lnTo>
                    <a:pt x="141" y="158"/>
                  </a:lnTo>
                  <a:lnTo>
                    <a:pt x="134" y="165"/>
                  </a:lnTo>
                  <a:lnTo>
                    <a:pt x="126" y="171"/>
                  </a:lnTo>
                  <a:lnTo>
                    <a:pt x="117" y="176"/>
                  </a:lnTo>
                  <a:lnTo>
                    <a:pt x="106" y="180"/>
                  </a:lnTo>
                  <a:lnTo>
                    <a:pt x="94" y="184"/>
                  </a:lnTo>
                  <a:lnTo>
                    <a:pt x="85" y="183"/>
                  </a:lnTo>
                  <a:lnTo>
                    <a:pt x="76" y="182"/>
                  </a:lnTo>
                  <a:lnTo>
                    <a:pt x="66" y="181"/>
                  </a:lnTo>
                  <a:lnTo>
                    <a:pt x="59" y="178"/>
                  </a:lnTo>
                  <a:lnTo>
                    <a:pt x="50" y="174"/>
                  </a:lnTo>
                  <a:lnTo>
                    <a:pt x="42" y="169"/>
                  </a:lnTo>
                  <a:lnTo>
                    <a:pt x="36" y="164"/>
                  </a:lnTo>
                  <a:lnTo>
                    <a:pt x="30" y="157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4" y="132"/>
                  </a:lnTo>
                  <a:lnTo>
                    <a:pt x="10" y="122"/>
                  </a:lnTo>
                  <a:lnTo>
                    <a:pt x="7" y="112"/>
                  </a:lnTo>
                  <a:lnTo>
                    <a:pt x="4" y="100"/>
                  </a:lnTo>
                  <a:lnTo>
                    <a:pt x="1" y="87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3048"/>
            <p:cNvSpPr>
              <a:spLocks/>
            </p:cNvSpPr>
            <p:nvPr/>
          </p:nvSpPr>
          <p:spPr bwMode="auto">
            <a:xfrm>
              <a:off x="6046127" y="5568572"/>
              <a:ext cx="53272" cy="59466"/>
            </a:xfrm>
            <a:custGeom>
              <a:avLst/>
              <a:gdLst>
                <a:gd name="T0" fmla="*/ 2 w 171"/>
                <a:gd name="T1" fmla="*/ 89 h 193"/>
                <a:gd name="T2" fmla="*/ 0 w 171"/>
                <a:gd name="T3" fmla="*/ 65 h 193"/>
                <a:gd name="T4" fmla="*/ 1 w 171"/>
                <a:gd name="T5" fmla="*/ 48 h 193"/>
                <a:gd name="T6" fmla="*/ 6 w 171"/>
                <a:gd name="T7" fmla="*/ 37 h 193"/>
                <a:gd name="T8" fmla="*/ 14 w 171"/>
                <a:gd name="T9" fmla="*/ 31 h 193"/>
                <a:gd name="T10" fmla="*/ 23 w 171"/>
                <a:gd name="T11" fmla="*/ 31 h 193"/>
                <a:gd name="T12" fmla="*/ 33 w 171"/>
                <a:gd name="T13" fmla="*/ 36 h 193"/>
                <a:gd name="T14" fmla="*/ 44 w 171"/>
                <a:gd name="T15" fmla="*/ 43 h 193"/>
                <a:gd name="T16" fmla="*/ 58 w 171"/>
                <a:gd name="T17" fmla="*/ 56 h 193"/>
                <a:gd name="T18" fmla="*/ 72 w 171"/>
                <a:gd name="T19" fmla="*/ 66 h 193"/>
                <a:gd name="T20" fmla="*/ 81 w 171"/>
                <a:gd name="T21" fmla="*/ 67 h 193"/>
                <a:gd name="T22" fmla="*/ 86 w 171"/>
                <a:gd name="T23" fmla="*/ 65 h 193"/>
                <a:gd name="T24" fmla="*/ 92 w 171"/>
                <a:gd name="T25" fmla="*/ 58 h 193"/>
                <a:gd name="T26" fmla="*/ 98 w 171"/>
                <a:gd name="T27" fmla="*/ 41 h 193"/>
                <a:gd name="T28" fmla="*/ 103 w 171"/>
                <a:gd name="T29" fmla="*/ 25 h 193"/>
                <a:gd name="T30" fmla="*/ 111 w 171"/>
                <a:gd name="T31" fmla="*/ 12 h 193"/>
                <a:gd name="T32" fmla="*/ 119 w 171"/>
                <a:gd name="T33" fmla="*/ 4 h 193"/>
                <a:gd name="T34" fmla="*/ 128 w 171"/>
                <a:gd name="T35" fmla="*/ 0 h 193"/>
                <a:gd name="T36" fmla="*/ 138 w 171"/>
                <a:gd name="T37" fmla="*/ 1 h 193"/>
                <a:gd name="T38" fmla="*/ 148 w 171"/>
                <a:gd name="T39" fmla="*/ 8 h 193"/>
                <a:gd name="T40" fmla="*/ 155 w 171"/>
                <a:gd name="T41" fmla="*/ 20 h 193"/>
                <a:gd name="T42" fmla="*/ 165 w 171"/>
                <a:gd name="T43" fmla="*/ 55 h 193"/>
                <a:gd name="T44" fmla="*/ 170 w 171"/>
                <a:gd name="T45" fmla="*/ 93 h 193"/>
                <a:gd name="T46" fmla="*/ 170 w 171"/>
                <a:gd name="T47" fmla="*/ 116 h 193"/>
                <a:gd name="T48" fmla="*/ 167 w 171"/>
                <a:gd name="T49" fmla="*/ 137 h 193"/>
                <a:gd name="T50" fmla="*/ 159 w 171"/>
                <a:gd name="T51" fmla="*/ 156 h 193"/>
                <a:gd name="T52" fmla="*/ 148 w 171"/>
                <a:gd name="T53" fmla="*/ 171 h 193"/>
                <a:gd name="T54" fmla="*/ 130 w 171"/>
                <a:gd name="T55" fmla="*/ 185 h 193"/>
                <a:gd name="T56" fmla="*/ 110 w 171"/>
                <a:gd name="T57" fmla="*/ 192 h 193"/>
                <a:gd name="T58" fmla="*/ 91 w 171"/>
                <a:gd name="T59" fmla="*/ 193 h 193"/>
                <a:gd name="T60" fmla="*/ 74 w 171"/>
                <a:gd name="T61" fmla="*/ 190 h 193"/>
                <a:gd name="T62" fmla="*/ 58 w 171"/>
                <a:gd name="T63" fmla="*/ 183 h 193"/>
                <a:gd name="T64" fmla="*/ 44 w 171"/>
                <a:gd name="T65" fmla="*/ 172 h 193"/>
                <a:gd name="T66" fmla="*/ 30 w 171"/>
                <a:gd name="T67" fmla="*/ 157 h 193"/>
                <a:gd name="T68" fmla="*/ 19 w 171"/>
                <a:gd name="T69" fmla="*/ 138 h 193"/>
                <a:gd name="T70" fmla="*/ 9 w 171"/>
                <a:gd name="T71" fmla="*/ 1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193">
                  <a:moveTo>
                    <a:pt x="5" y="103"/>
                  </a:moveTo>
                  <a:lnTo>
                    <a:pt x="2" y="89"/>
                  </a:lnTo>
                  <a:lnTo>
                    <a:pt x="0" y="76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6" y="37"/>
                  </a:lnTo>
                  <a:lnTo>
                    <a:pt x="9" y="34"/>
                  </a:lnTo>
                  <a:lnTo>
                    <a:pt x="14" y="31"/>
                  </a:lnTo>
                  <a:lnTo>
                    <a:pt x="18" y="31"/>
                  </a:lnTo>
                  <a:lnTo>
                    <a:pt x="23" y="31"/>
                  </a:lnTo>
                  <a:lnTo>
                    <a:pt x="29" y="33"/>
                  </a:lnTo>
                  <a:lnTo>
                    <a:pt x="33" y="36"/>
                  </a:lnTo>
                  <a:lnTo>
                    <a:pt x="38" y="39"/>
                  </a:lnTo>
                  <a:lnTo>
                    <a:pt x="44" y="43"/>
                  </a:lnTo>
                  <a:lnTo>
                    <a:pt x="49" y="48"/>
                  </a:lnTo>
                  <a:lnTo>
                    <a:pt x="58" y="56"/>
                  </a:lnTo>
                  <a:lnTo>
                    <a:pt x="65" y="62"/>
                  </a:lnTo>
                  <a:lnTo>
                    <a:pt x="72" y="66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6" y="65"/>
                  </a:lnTo>
                  <a:lnTo>
                    <a:pt x="88" y="64"/>
                  </a:lnTo>
                  <a:lnTo>
                    <a:pt x="92" y="58"/>
                  </a:lnTo>
                  <a:lnTo>
                    <a:pt x="97" y="50"/>
                  </a:lnTo>
                  <a:lnTo>
                    <a:pt x="98" y="41"/>
                  </a:lnTo>
                  <a:lnTo>
                    <a:pt x="100" y="33"/>
                  </a:lnTo>
                  <a:lnTo>
                    <a:pt x="103" y="25"/>
                  </a:lnTo>
                  <a:lnTo>
                    <a:pt x="107" y="19"/>
                  </a:lnTo>
                  <a:lnTo>
                    <a:pt x="111" y="12"/>
                  </a:lnTo>
                  <a:lnTo>
                    <a:pt x="114" y="8"/>
                  </a:lnTo>
                  <a:lnTo>
                    <a:pt x="119" y="4"/>
                  </a:lnTo>
                  <a:lnTo>
                    <a:pt x="124" y="1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8" y="1"/>
                  </a:lnTo>
                  <a:lnTo>
                    <a:pt x="143" y="3"/>
                  </a:lnTo>
                  <a:lnTo>
                    <a:pt x="148" y="8"/>
                  </a:lnTo>
                  <a:lnTo>
                    <a:pt x="152" y="13"/>
                  </a:lnTo>
                  <a:lnTo>
                    <a:pt x="155" y="20"/>
                  </a:lnTo>
                  <a:lnTo>
                    <a:pt x="158" y="27"/>
                  </a:lnTo>
                  <a:lnTo>
                    <a:pt x="165" y="55"/>
                  </a:lnTo>
                  <a:lnTo>
                    <a:pt x="169" y="81"/>
                  </a:lnTo>
                  <a:lnTo>
                    <a:pt x="170" y="93"/>
                  </a:lnTo>
                  <a:lnTo>
                    <a:pt x="171" y="105"/>
                  </a:lnTo>
                  <a:lnTo>
                    <a:pt x="170" y="116"/>
                  </a:lnTo>
                  <a:lnTo>
                    <a:pt x="169" y="127"/>
                  </a:lnTo>
                  <a:lnTo>
                    <a:pt x="167" y="137"/>
                  </a:lnTo>
                  <a:lnTo>
                    <a:pt x="164" y="146"/>
                  </a:lnTo>
                  <a:lnTo>
                    <a:pt x="159" y="156"/>
                  </a:lnTo>
                  <a:lnTo>
                    <a:pt x="154" y="163"/>
                  </a:lnTo>
                  <a:lnTo>
                    <a:pt x="148" y="171"/>
                  </a:lnTo>
                  <a:lnTo>
                    <a:pt x="140" y="178"/>
                  </a:lnTo>
                  <a:lnTo>
                    <a:pt x="130" y="185"/>
                  </a:lnTo>
                  <a:lnTo>
                    <a:pt x="119" y="190"/>
                  </a:lnTo>
                  <a:lnTo>
                    <a:pt x="110" y="192"/>
                  </a:lnTo>
                  <a:lnTo>
                    <a:pt x="101" y="193"/>
                  </a:lnTo>
                  <a:lnTo>
                    <a:pt x="91" y="193"/>
                  </a:lnTo>
                  <a:lnTo>
                    <a:pt x="83" y="192"/>
                  </a:lnTo>
                  <a:lnTo>
                    <a:pt x="74" y="190"/>
                  </a:lnTo>
                  <a:lnTo>
                    <a:pt x="67" y="187"/>
                  </a:lnTo>
                  <a:lnTo>
                    <a:pt x="58" y="183"/>
                  </a:lnTo>
                  <a:lnTo>
                    <a:pt x="50" y="177"/>
                  </a:lnTo>
                  <a:lnTo>
                    <a:pt x="44" y="172"/>
                  </a:lnTo>
                  <a:lnTo>
                    <a:pt x="36" y="164"/>
                  </a:lnTo>
                  <a:lnTo>
                    <a:pt x="30" y="157"/>
                  </a:lnTo>
                  <a:lnTo>
                    <a:pt x="24" y="148"/>
                  </a:lnTo>
                  <a:lnTo>
                    <a:pt x="19" y="138"/>
                  </a:lnTo>
                  <a:lnTo>
                    <a:pt x="14" y="128"/>
                  </a:lnTo>
                  <a:lnTo>
                    <a:pt x="9" y="116"/>
                  </a:lnTo>
                  <a:lnTo>
                    <a:pt x="5" y="10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3049"/>
            <p:cNvSpPr>
              <a:spLocks/>
            </p:cNvSpPr>
            <p:nvPr/>
          </p:nvSpPr>
          <p:spPr bwMode="auto">
            <a:xfrm>
              <a:off x="6022589" y="5509106"/>
              <a:ext cx="55749" cy="61944"/>
            </a:xfrm>
            <a:custGeom>
              <a:avLst/>
              <a:gdLst>
                <a:gd name="T0" fmla="*/ 6 w 178"/>
                <a:gd name="T1" fmla="*/ 107 h 198"/>
                <a:gd name="T2" fmla="*/ 1 w 178"/>
                <a:gd name="T3" fmla="*/ 83 h 198"/>
                <a:gd name="T4" fmla="*/ 0 w 178"/>
                <a:gd name="T5" fmla="*/ 67 h 198"/>
                <a:gd name="T6" fmla="*/ 4 w 178"/>
                <a:gd name="T7" fmla="*/ 55 h 198"/>
                <a:gd name="T8" fmla="*/ 11 w 178"/>
                <a:gd name="T9" fmla="*/ 49 h 198"/>
                <a:gd name="T10" fmla="*/ 21 w 178"/>
                <a:gd name="T11" fmla="*/ 48 h 198"/>
                <a:gd name="T12" fmla="*/ 30 w 178"/>
                <a:gd name="T13" fmla="*/ 50 h 198"/>
                <a:gd name="T14" fmla="*/ 42 w 178"/>
                <a:gd name="T15" fmla="*/ 55 h 198"/>
                <a:gd name="T16" fmla="*/ 58 w 178"/>
                <a:gd name="T17" fmla="*/ 67 h 198"/>
                <a:gd name="T18" fmla="*/ 73 w 178"/>
                <a:gd name="T19" fmla="*/ 75 h 198"/>
                <a:gd name="T20" fmla="*/ 82 w 178"/>
                <a:gd name="T21" fmla="*/ 75 h 198"/>
                <a:gd name="T22" fmla="*/ 86 w 178"/>
                <a:gd name="T23" fmla="*/ 71 h 198"/>
                <a:gd name="T24" fmla="*/ 92 w 178"/>
                <a:gd name="T25" fmla="*/ 64 h 198"/>
                <a:gd name="T26" fmla="*/ 95 w 178"/>
                <a:gd name="T27" fmla="*/ 45 h 198"/>
                <a:gd name="T28" fmla="*/ 98 w 178"/>
                <a:gd name="T29" fmla="*/ 29 h 198"/>
                <a:gd name="T30" fmla="*/ 104 w 178"/>
                <a:gd name="T31" fmla="*/ 15 h 198"/>
                <a:gd name="T32" fmla="*/ 111 w 178"/>
                <a:gd name="T33" fmla="*/ 6 h 198"/>
                <a:gd name="T34" fmla="*/ 120 w 178"/>
                <a:gd name="T35" fmla="*/ 1 h 198"/>
                <a:gd name="T36" fmla="*/ 130 w 178"/>
                <a:gd name="T37" fmla="*/ 1 h 198"/>
                <a:gd name="T38" fmla="*/ 139 w 178"/>
                <a:gd name="T39" fmla="*/ 5 h 198"/>
                <a:gd name="T40" fmla="*/ 149 w 178"/>
                <a:gd name="T41" fmla="*/ 16 h 198"/>
                <a:gd name="T42" fmla="*/ 164 w 178"/>
                <a:gd name="T43" fmla="*/ 50 h 198"/>
                <a:gd name="T44" fmla="*/ 175 w 178"/>
                <a:gd name="T45" fmla="*/ 87 h 198"/>
                <a:gd name="T46" fmla="*/ 178 w 178"/>
                <a:gd name="T47" fmla="*/ 110 h 198"/>
                <a:gd name="T48" fmla="*/ 178 w 178"/>
                <a:gd name="T49" fmla="*/ 131 h 198"/>
                <a:gd name="T50" fmla="*/ 173 w 178"/>
                <a:gd name="T51" fmla="*/ 150 h 198"/>
                <a:gd name="T52" fmla="*/ 163 w 178"/>
                <a:gd name="T53" fmla="*/ 167 h 198"/>
                <a:gd name="T54" fmla="*/ 149 w 178"/>
                <a:gd name="T55" fmla="*/ 184 h 198"/>
                <a:gd name="T56" fmla="*/ 130 w 178"/>
                <a:gd name="T57" fmla="*/ 193 h 198"/>
                <a:gd name="T58" fmla="*/ 111 w 178"/>
                <a:gd name="T59" fmla="*/ 197 h 198"/>
                <a:gd name="T60" fmla="*/ 94 w 178"/>
                <a:gd name="T61" fmla="*/ 197 h 198"/>
                <a:gd name="T62" fmla="*/ 77 w 178"/>
                <a:gd name="T63" fmla="*/ 191 h 198"/>
                <a:gd name="T64" fmla="*/ 60 w 178"/>
                <a:gd name="T65" fmla="*/ 183 h 198"/>
                <a:gd name="T66" fmla="*/ 45 w 178"/>
                <a:gd name="T67" fmla="*/ 170 h 198"/>
                <a:gd name="T68" fmla="*/ 31 w 178"/>
                <a:gd name="T69" fmla="*/ 153 h 198"/>
                <a:gd name="T70" fmla="*/ 18 w 178"/>
                <a:gd name="T71" fmla="*/ 13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8" h="198">
                  <a:moveTo>
                    <a:pt x="12" y="121"/>
                  </a:moveTo>
                  <a:lnTo>
                    <a:pt x="6" y="107"/>
                  </a:lnTo>
                  <a:lnTo>
                    <a:pt x="3" y="94"/>
                  </a:lnTo>
                  <a:lnTo>
                    <a:pt x="1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1" y="49"/>
                  </a:lnTo>
                  <a:lnTo>
                    <a:pt x="15" y="48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30" y="50"/>
                  </a:lnTo>
                  <a:lnTo>
                    <a:pt x="37" y="52"/>
                  </a:lnTo>
                  <a:lnTo>
                    <a:pt x="42" y="55"/>
                  </a:lnTo>
                  <a:lnTo>
                    <a:pt x="48" y="59"/>
                  </a:lnTo>
                  <a:lnTo>
                    <a:pt x="58" y="67"/>
                  </a:lnTo>
                  <a:lnTo>
                    <a:pt x="67" y="71"/>
                  </a:lnTo>
                  <a:lnTo>
                    <a:pt x="73" y="75"/>
                  </a:lnTo>
                  <a:lnTo>
                    <a:pt x="80" y="75"/>
                  </a:lnTo>
                  <a:lnTo>
                    <a:pt x="82" y="75"/>
                  </a:lnTo>
                  <a:lnTo>
                    <a:pt x="84" y="73"/>
                  </a:lnTo>
                  <a:lnTo>
                    <a:pt x="86" y="71"/>
                  </a:lnTo>
                  <a:lnTo>
                    <a:pt x="89" y="69"/>
                  </a:lnTo>
                  <a:lnTo>
                    <a:pt x="92" y="64"/>
                  </a:lnTo>
                  <a:lnTo>
                    <a:pt x="95" y="55"/>
                  </a:lnTo>
                  <a:lnTo>
                    <a:pt x="95" y="45"/>
                  </a:lnTo>
                  <a:lnTo>
                    <a:pt x="96" y="37"/>
                  </a:lnTo>
                  <a:lnTo>
                    <a:pt x="98" y="29"/>
                  </a:lnTo>
                  <a:lnTo>
                    <a:pt x="100" y="22"/>
                  </a:lnTo>
                  <a:lnTo>
                    <a:pt x="104" y="15"/>
                  </a:lnTo>
                  <a:lnTo>
                    <a:pt x="107" y="11"/>
                  </a:lnTo>
                  <a:lnTo>
                    <a:pt x="111" y="6"/>
                  </a:lnTo>
                  <a:lnTo>
                    <a:pt x="116" y="3"/>
                  </a:lnTo>
                  <a:lnTo>
                    <a:pt x="120" y="1"/>
                  </a:lnTo>
                  <a:lnTo>
                    <a:pt x="124" y="0"/>
                  </a:lnTo>
                  <a:lnTo>
                    <a:pt x="130" y="1"/>
                  </a:lnTo>
                  <a:lnTo>
                    <a:pt x="134" y="2"/>
                  </a:lnTo>
                  <a:lnTo>
                    <a:pt x="139" y="5"/>
                  </a:lnTo>
                  <a:lnTo>
                    <a:pt x="145" y="10"/>
                  </a:lnTo>
                  <a:lnTo>
                    <a:pt x="149" y="16"/>
                  </a:lnTo>
                  <a:lnTo>
                    <a:pt x="153" y="24"/>
                  </a:lnTo>
                  <a:lnTo>
                    <a:pt x="164" y="50"/>
                  </a:lnTo>
                  <a:lnTo>
                    <a:pt x="172" y="75"/>
                  </a:lnTo>
                  <a:lnTo>
                    <a:pt x="175" y="87"/>
                  </a:lnTo>
                  <a:lnTo>
                    <a:pt x="177" y="98"/>
                  </a:lnTo>
                  <a:lnTo>
                    <a:pt x="178" y="110"/>
                  </a:lnTo>
                  <a:lnTo>
                    <a:pt x="178" y="120"/>
                  </a:lnTo>
                  <a:lnTo>
                    <a:pt x="178" y="131"/>
                  </a:lnTo>
                  <a:lnTo>
                    <a:pt x="176" y="140"/>
                  </a:lnTo>
                  <a:lnTo>
                    <a:pt x="173" y="150"/>
                  </a:lnTo>
                  <a:lnTo>
                    <a:pt x="168" y="159"/>
                  </a:lnTo>
                  <a:lnTo>
                    <a:pt x="163" y="167"/>
                  </a:lnTo>
                  <a:lnTo>
                    <a:pt x="157" y="175"/>
                  </a:lnTo>
                  <a:lnTo>
                    <a:pt x="149" y="184"/>
                  </a:lnTo>
                  <a:lnTo>
                    <a:pt x="138" y="190"/>
                  </a:lnTo>
                  <a:lnTo>
                    <a:pt x="130" y="193"/>
                  </a:lnTo>
                  <a:lnTo>
                    <a:pt x="120" y="195"/>
                  </a:lnTo>
                  <a:lnTo>
                    <a:pt x="111" y="197"/>
                  </a:lnTo>
                  <a:lnTo>
                    <a:pt x="103" y="198"/>
                  </a:lnTo>
                  <a:lnTo>
                    <a:pt x="94" y="197"/>
                  </a:lnTo>
                  <a:lnTo>
                    <a:pt x="85" y="194"/>
                  </a:lnTo>
                  <a:lnTo>
                    <a:pt x="77" y="191"/>
                  </a:lnTo>
                  <a:lnTo>
                    <a:pt x="68" y="188"/>
                  </a:lnTo>
                  <a:lnTo>
                    <a:pt x="60" y="183"/>
                  </a:lnTo>
                  <a:lnTo>
                    <a:pt x="53" y="177"/>
                  </a:lnTo>
                  <a:lnTo>
                    <a:pt x="45" y="170"/>
                  </a:lnTo>
                  <a:lnTo>
                    <a:pt x="38" y="162"/>
                  </a:lnTo>
                  <a:lnTo>
                    <a:pt x="31" y="153"/>
                  </a:lnTo>
                  <a:lnTo>
                    <a:pt x="24" y="144"/>
                  </a:lnTo>
                  <a:lnTo>
                    <a:pt x="18" y="133"/>
                  </a:lnTo>
                  <a:lnTo>
                    <a:pt x="12" y="1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3050"/>
            <p:cNvSpPr>
              <a:spLocks/>
            </p:cNvSpPr>
            <p:nvPr/>
          </p:nvSpPr>
          <p:spPr bwMode="auto">
            <a:xfrm>
              <a:off x="5994095" y="5453356"/>
              <a:ext cx="58227" cy="61944"/>
            </a:xfrm>
            <a:custGeom>
              <a:avLst/>
              <a:gdLst>
                <a:gd name="T0" fmla="*/ 15 w 188"/>
                <a:gd name="T1" fmla="*/ 129 h 198"/>
                <a:gd name="T2" fmla="*/ 4 w 188"/>
                <a:gd name="T3" fmla="*/ 108 h 198"/>
                <a:gd name="T4" fmla="*/ 0 w 188"/>
                <a:gd name="T5" fmla="*/ 90 h 198"/>
                <a:gd name="T6" fmla="*/ 1 w 188"/>
                <a:gd name="T7" fmla="*/ 78 h 198"/>
                <a:gd name="T8" fmla="*/ 7 w 188"/>
                <a:gd name="T9" fmla="*/ 71 h 198"/>
                <a:gd name="T10" fmla="*/ 15 w 188"/>
                <a:gd name="T11" fmla="*/ 68 h 198"/>
                <a:gd name="T12" fmla="*/ 27 w 188"/>
                <a:gd name="T13" fmla="*/ 68 h 198"/>
                <a:gd name="T14" fmla="*/ 39 w 188"/>
                <a:gd name="T15" fmla="*/ 71 h 198"/>
                <a:gd name="T16" fmla="*/ 57 w 188"/>
                <a:gd name="T17" fmla="*/ 78 h 198"/>
                <a:gd name="T18" fmla="*/ 74 w 188"/>
                <a:gd name="T19" fmla="*/ 83 h 198"/>
                <a:gd name="T20" fmla="*/ 82 w 188"/>
                <a:gd name="T21" fmla="*/ 82 h 198"/>
                <a:gd name="T22" fmla="*/ 85 w 188"/>
                <a:gd name="T23" fmla="*/ 77 h 198"/>
                <a:gd name="T24" fmla="*/ 90 w 188"/>
                <a:gd name="T25" fmla="*/ 69 h 198"/>
                <a:gd name="T26" fmla="*/ 89 w 188"/>
                <a:gd name="T27" fmla="*/ 50 h 198"/>
                <a:gd name="T28" fmla="*/ 89 w 188"/>
                <a:gd name="T29" fmla="*/ 33 h 198"/>
                <a:gd name="T30" fmla="*/ 91 w 188"/>
                <a:gd name="T31" fmla="*/ 19 h 198"/>
                <a:gd name="T32" fmla="*/ 96 w 188"/>
                <a:gd name="T33" fmla="*/ 8 h 198"/>
                <a:gd name="T34" fmla="*/ 104 w 188"/>
                <a:gd name="T35" fmla="*/ 2 h 198"/>
                <a:gd name="T36" fmla="*/ 112 w 188"/>
                <a:gd name="T37" fmla="*/ 0 h 198"/>
                <a:gd name="T38" fmla="*/ 123 w 188"/>
                <a:gd name="T39" fmla="*/ 2 h 198"/>
                <a:gd name="T40" fmla="*/ 135 w 188"/>
                <a:gd name="T41" fmla="*/ 10 h 198"/>
                <a:gd name="T42" fmla="*/ 157 w 188"/>
                <a:gd name="T43" fmla="*/ 41 h 198"/>
                <a:gd name="T44" fmla="*/ 175 w 188"/>
                <a:gd name="T45" fmla="*/ 74 h 198"/>
                <a:gd name="T46" fmla="*/ 184 w 188"/>
                <a:gd name="T47" fmla="*/ 96 h 198"/>
                <a:gd name="T48" fmla="*/ 187 w 188"/>
                <a:gd name="T49" fmla="*/ 116 h 198"/>
                <a:gd name="T50" fmla="*/ 187 w 188"/>
                <a:gd name="T51" fmla="*/ 136 h 198"/>
                <a:gd name="T52" fmla="*/ 182 w 188"/>
                <a:gd name="T53" fmla="*/ 155 h 198"/>
                <a:gd name="T54" fmla="*/ 170 w 188"/>
                <a:gd name="T55" fmla="*/ 173 h 198"/>
                <a:gd name="T56" fmla="*/ 153 w 188"/>
                <a:gd name="T57" fmla="*/ 187 h 198"/>
                <a:gd name="T58" fmla="*/ 136 w 188"/>
                <a:gd name="T59" fmla="*/ 195 h 198"/>
                <a:gd name="T60" fmla="*/ 119 w 188"/>
                <a:gd name="T61" fmla="*/ 198 h 198"/>
                <a:gd name="T62" fmla="*/ 101 w 188"/>
                <a:gd name="T63" fmla="*/ 197 h 198"/>
                <a:gd name="T64" fmla="*/ 83 w 188"/>
                <a:gd name="T65" fmla="*/ 192 h 198"/>
                <a:gd name="T66" fmla="*/ 66 w 188"/>
                <a:gd name="T67" fmla="*/ 182 h 198"/>
                <a:gd name="T68" fmla="*/ 49 w 188"/>
                <a:gd name="T69" fmla="*/ 169 h 198"/>
                <a:gd name="T70" fmla="*/ 31 w 188"/>
                <a:gd name="T71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8" h="198">
                  <a:moveTo>
                    <a:pt x="23" y="141"/>
                  </a:moveTo>
                  <a:lnTo>
                    <a:pt x="15" y="129"/>
                  </a:lnTo>
                  <a:lnTo>
                    <a:pt x="9" y="117"/>
                  </a:lnTo>
                  <a:lnTo>
                    <a:pt x="4" y="108"/>
                  </a:lnTo>
                  <a:lnTo>
                    <a:pt x="2" y="98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1" y="78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11" y="69"/>
                  </a:lnTo>
                  <a:lnTo>
                    <a:pt x="15" y="68"/>
                  </a:lnTo>
                  <a:lnTo>
                    <a:pt x="21" y="68"/>
                  </a:lnTo>
                  <a:lnTo>
                    <a:pt x="27" y="68"/>
                  </a:lnTo>
                  <a:lnTo>
                    <a:pt x="33" y="69"/>
                  </a:lnTo>
                  <a:lnTo>
                    <a:pt x="39" y="71"/>
                  </a:lnTo>
                  <a:lnTo>
                    <a:pt x="45" y="74"/>
                  </a:lnTo>
                  <a:lnTo>
                    <a:pt x="57" y="78"/>
                  </a:lnTo>
                  <a:lnTo>
                    <a:pt x="66" y="82"/>
                  </a:lnTo>
                  <a:lnTo>
                    <a:pt x="74" y="83"/>
                  </a:lnTo>
                  <a:lnTo>
                    <a:pt x="79" y="83"/>
                  </a:lnTo>
                  <a:lnTo>
                    <a:pt x="82" y="82"/>
                  </a:lnTo>
                  <a:lnTo>
                    <a:pt x="84" y="79"/>
                  </a:lnTo>
                  <a:lnTo>
                    <a:pt x="85" y="77"/>
                  </a:lnTo>
                  <a:lnTo>
                    <a:pt x="88" y="75"/>
                  </a:lnTo>
                  <a:lnTo>
                    <a:pt x="90" y="69"/>
                  </a:lnTo>
                  <a:lnTo>
                    <a:pt x="91" y="60"/>
                  </a:lnTo>
                  <a:lnTo>
                    <a:pt x="89" y="50"/>
                  </a:lnTo>
                  <a:lnTo>
                    <a:pt x="89" y="42"/>
                  </a:lnTo>
                  <a:lnTo>
                    <a:pt x="89" y="33"/>
                  </a:lnTo>
                  <a:lnTo>
                    <a:pt x="89" y="25"/>
                  </a:lnTo>
                  <a:lnTo>
                    <a:pt x="91" y="19"/>
                  </a:lnTo>
                  <a:lnTo>
                    <a:pt x="93" y="14"/>
                  </a:lnTo>
                  <a:lnTo>
                    <a:pt x="96" y="8"/>
                  </a:lnTo>
                  <a:lnTo>
                    <a:pt x="99" y="5"/>
                  </a:lnTo>
                  <a:lnTo>
                    <a:pt x="104" y="2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30" y="5"/>
                  </a:lnTo>
                  <a:lnTo>
                    <a:pt x="135" y="10"/>
                  </a:lnTo>
                  <a:lnTo>
                    <a:pt x="142" y="16"/>
                  </a:lnTo>
                  <a:lnTo>
                    <a:pt x="157" y="41"/>
                  </a:lnTo>
                  <a:lnTo>
                    <a:pt x="170" y="63"/>
                  </a:lnTo>
                  <a:lnTo>
                    <a:pt x="175" y="74"/>
                  </a:lnTo>
                  <a:lnTo>
                    <a:pt x="179" y="85"/>
                  </a:lnTo>
                  <a:lnTo>
                    <a:pt x="184" y="96"/>
                  </a:lnTo>
                  <a:lnTo>
                    <a:pt x="186" y="106"/>
                  </a:lnTo>
                  <a:lnTo>
                    <a:pt x="187" y="116"/>
                  </a:lnTo>
                  <a:lnTo>
                    <a:pt x="188" y="126"/>
                  </a:lnTo>
                  <a:lnTo>
                    <a:pt x="187" y="136"/>
                  </a:lnTo>
                  <a:lnTo>
                    <a:pt x="185" y="145"/>
                  </a:lnTo>
                  <a:lnTo>
                    <a:pt x="182" y="155"/>
                  </a:lnTo>
                  <a:lnTo>
                    <a:pt x="176" y="165"/>
                  </a:lnTo>
                  <a:lnTo>
                    <a:pt x="170" y="173"/>
                  </a:lnTo>
                  <a:lnTo>
                    <a:pt x="162" y="183"/>
                  </a:lnTo>
                  <a:lnTo>
                    <a:pt x="153" y="187"/>
                  </a:lnTo>
                  <a:lnTo>
                    <a:pt x="145" y="192"/>
                  </a:lnTo>
                  <a:lnTo>
                    <a:pt x="136" y="195"/>
                  </a:lnTo>
                  <a:lnTo>
                    <a:pt x="128" y="197"/>
                  </a:lnTo>
                  <a:lnTo>
                    <a:pt x="119" y="198"/>
                  </a:lnTo>
                  <a:lnTo>
                    <a:pt x="110" y="198"/>
                  </a:lnTo>
                  <a:lnTo>
                    <a:pt x="101" y="197"/>
                  </a:lnTo>
                  <a:lnTo>
                    <a:pt x="92" y="195"/>
                  </a:lnTo>
                  <a:lnTo>
                    <a:pt x="83" y="192"/>
                  </a:lnTo>
                  <a:lnTo>
                    <a:pt x="75" y="187"/>
                  </a:lnTo>
                  <a:lnTo>
                    <a:pt x="66" y="182"/>
                  </a:lnTo>
                  <a:lnTo>
                    <a:pt x="57" y="177"/>
                  </a:lnTo>
                  <a:lnTo>
                    <a:pt x="49" y="169"/>
                  </a:lnTo>
                  <a:lnTo>
                    <a:pt x="40" y="160"/>
                  </a:lnTo>
                  <a:lnTo>
                    <a:pt x="31" y="152"/>
                  </a:lnTo>
                  <a:lnTo>
                    <a:pt x="23" y="14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3051"/>
            <p:cNvSpPr>
              <a:spLocks/>
            </p:cNvSpPr>
            <p:nvPr/>
          </p:nvSpPr>
          <p:spPr bwMode="auto">
            <a:xfrm>
              <a:off x="5959406" y="5405040"/>
              <a:ext cx="56988" cy="61944"/>
            </a:xfrm>
            <a:custGeom>
              <a:avLst/>
              <a:gdLst>
                <a:gd name="T0" fmla="*/ 15 w 187"/>
                <a:gd name="T1" fmla="*/ 130 h 199"/>
                <a:gd name="T2" fmla="*/ 4 w 187"/>
                <a:gd name="T3" fmla="*/ 108 h 199"/>
                <a:gd name="T4" fmla="*/ 0 w 187"/>
                <a:gd name="T5" fmla="*/ 92 h 199"/>
                <a:gd name="T6" fmla="*/ 1 w 187"/>
                <a:gd name="T7" fmla="*/ 80 h 199"/>
                <a:gd name="T8" fmla="*/ 6 w 187"/>
                <a:gd name="T9" fmla="*/ 72 h 199"/>
                <a:gd name="T10" fmla="*/ 15 w 187"/>
                <a:gd name="T11" fmla="*/ 69 h 199"/>
                <a:gd name="T12" fmla="*/ 26 w 187"/>
                <a:gd name="T13" fmla="*/ 69 h 199"/>
                <a:gd name="T14" fmla="*/ 39 w 187"/>
                <a:gd name="T15" fmla="*/ 72 h 199"/>
                <a:gd name="T16" fmla="*/ 56 w 187"/>
                <a:gd name="T17" fmla="*/ 80 h 199"/>
                <a:gd name="T18" fmla="*/ 73 w 187"/>
                <a:gd name="T19" fmla="*/ 84 h 199"/>
                <a:gd name="T20" fmla="*/ 81 w 187"/>
                <a:gd name="T21" fmla="*/ 82 h 199"/>
                <a:gd name="T22" fmla="*/ 85 w 187"/>
                <a:gd name="T23" fmla="*/ 79 h 199"/>
                <a:gd name="T24" fmla="*/ 88 w 187"/>
                <a:gd name="T25" fmla="*/ 69 h 199"/>
                <a:gd name="T26" fmla="*/ 88 w 187"/>
                <a:gd name="T27" fmla="*/ 51 h 199"/>
                <a:gd name="T28" fmla="*/ 87 w 187"/>
                <a:gd name="T29" fmla="*/ 35 h 199"/>
                <a:gd name="T30" fmla="*/ 89 w 187"/>
                <a:gd name="T31" fmla="*/ 21 h 199"/>
                <a:gd name="T32" fmla="*/ 95 w 187"/>
                <a:gd name="T33" fmla="*/ 10 h 199"/>
                <a:gd name="T34" fmla="*/ 102 w 187"/>
                <a:gd name="T35" fmla="*/ 2 h 199"/>
                <a:gd name="T36" fmla="*/ 112 w 187"/>
                <a:gd name="T37" fmla="*/ 0 h 199"/>
                <a:gd name="T38" fmla="*/ 123 w 187"/>
                <a:gd name="T39" fmla="*/ 3 h 199"/>
                <a:gd name="T40" fmla="*/ 135 w 187"/>
                <a:gd name="T41" fmla="*/ 11 h 199"/>
                <a:gd name="T42" fmla="*/ 156 w 187"/>
                <a:gd name="T43" fmla="*/ 41 h 199"/>
                <a:gd name="T44" fmla="*/ 175 w 187"/>
                <a:gd name="T45" fmla="*/ 76 h 199"/>
                <a:gd name="T46" fmla="*/ 182 w 187"/>
                <a:gd name="T47" fmla="*/ 96 h 199"/>
                <a:gd name="T48" fmla="*/ 187 w 187"/>
                <a:gd name="T49" fmla="*/ 117 h 199"/>
                <a:gd name="T50" fmla="*/ 187 w 187"/>
                <a:gd name="T51" fmla="*/ 137 h 199"/>
                <a:gd name="T52" fmla="*/ 180 w 187"/>
                <a:gd name="T53" fmla="*/ 156 h 199"/>
                <a:gd name="T54" fmla="*/ 169 w 187"/>
                <a:gd name="T55" fmla="*/ 175 h 199"/>
                <a:gd name="T56" fmla="*/ 152 w 187"/>
                <a:gd name="T57" fmla="*/ 189 h 199"/>
                <a:gd name="T58" fmla="*/ 136 w 187"/>
                <a:gd name="T59" fmla="*/ 197 h 199"/>
                <a:gd name="T60" fmla="*/ 118 w 187"/>
                <a:gd name="T61" fmla="*/ 199 h 199"/>
                <a:gd name="T62" fmla="*/ 100 w 187"/>
                <a:gd name="T63" fmla="*/ 198 h 199"/>
                <a:gd name="T64" fmla="*/ 83 w 187"/>
                <a:gd name="T65" fmla="*/ 192 h 199"/>
                <a:gd name="T66" fmla="*/ 65 w 187"/>
                <a:gd name="T67" fmla="*/ 184 h 199"/>
                <a:gd name="T68" fmla="*/ 47 w 187"/>
                <a:gd name="T69" fmla="*/ 170 h 199"/>
                <a:gd name="T70" fmla="*/ 31 w 187"/>
                <a:gd name="T71" fmla="*/ 15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99">
                  <a:moveTo>
                    <a:pt x="22" y="143"/>
                  </a:moveTo>
                  <a:lnTo>
                    <a:pt x="15" y="130"/>
                  </a:lnTo>
                  <a:lnTo>
                    <a:pt x="8" y="118"/>
                  </a:lnTo>
                  <a:lnTo>
                    <a:pt x="4" y="108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1" y="80"/>
                  </a:lnTo>
                  <a:lnTo>
                    <a:pt x="3" y="76"/>
                  </a:lnTo>
                  <a:lnTo>
                    <a:pt x="6" y="72"/>
                  </a:lnTo>
                  <a:lnTo>
                    <a:pt x="11" y="70"/>
                  </a:lnTo>
                  <a:lnTo>
                    <a:pt x="15" y="69"/>
                  </a:lnTo>
                  <a:lnTo>
                    <a:pt x="20" y="68"/>
                  </a:lnTo>
                  <a:lnTo>
                    <a:pt x="26" y="69"/>
                  </a:lnTo>
                  <a:lnTo>
                    <a:pt x="32" y="70"/>
                  </a:lnTo>
                  <a:lnTo>
                    <a:pt x="39" y="72"/>
                  </a:lnTo>
                  <a:lnTo>
                    <a:pt x="45" y="75"/>
                  </a:lnTo>
                  <a:lnTo>
                    <a:pt x="56" y="80"/>
                  </a:lnTo>
                  <a:lnTo>
                    <a:pt x="66" y="82"/>
                  </a:lnTo>
                  <a:lnTo>
                    <a:pt x="73" y="84"/>
                  </a:lnTo>
                  <a:lnTo>
                    <a:pt x="79" y="83"/>
                  </a:lnTo>
                  <a:lnTo>
                    <a:pt x="81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6" y="76"/>
                  </a:lnTo>
                  <a:lnTo>
                    <a:pt x="88" y="69"/>
                  </a:lnTo>
                  <a:lnTo>
                    <a:pt x="91" y="61"/>
                  </a:lnTo>
                  <a:lnTo>
                    <a:pt x="88" y="51"/>
                  </a:lnTo>
                  <a:lnTo>
                    <a:pt x="87" y="42"/>
                  </a:lnTo>
                  <a:lnTo>
                    <a:pt x="87" y="35"/>
                  </a:lnTo>
                  <a:lnTo>
                    <a:pt x="88" y="27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5" y="10"/>
                  </a:lnTo>
                  <a:lnTo>
                    <a:pt x="98" y="5"/>
                  </a:lnTo>
                  <a:lnTo>
                    <a:pt x="102" y="2"/>
                  </a:lnTo>
                  <a:lnTo>
                    <a:pt x="107" y="1"/>
                  </a:lnTo>
                  <a:lnTo>
                    <a:pt x="112" y="0"/>
                  </a:lnTo>
                  <a:lnTo>
                    <a:pt x="118" y="1"/>
                  </a:lnTo>
                  <a:lnTo>
                    <a:pt x="123" y="3"/>
                  </a:lnTo>
                  <a:lnTo>
                    <a:pt x="128" y="7"/>
                  </a:lnTo>
                  <a:lnTo>
                    <a:pt x="135" y="11"/>
                  </a:lnTo>
                  <a:lnTo>
                    <a:pt x="140" y="17"/>
                  </a:lnTo>
                  <a:lnTo>
                    <a:pt x="156" y="41"/>
                  </a:lnTo>
                  <a:lnTo>
                    <a:pt x="169" y="64"/>
                  </a:lnTo>
                  <a:lnTo>
                    <a:pt x="175" y="76"/>
                  </a:lnTo>
                  <a:lnTo>
                    <a:pt x="179" y="86"/>
                  </a:lnTo>
                  <a:lnTo>
                    <a:pt x="182" y="96"/>
                  </a:lnTo>
                  <a:lnTo>
                    <a:pt x="186" y="107"/>
                  </a:lnTo>
                  <a:lnTo>
                    <a:pt x="187" y="117"/>
                  </a:lnTo>
                  <a:lnTo>
                    <a:pt x="187" y="127"/>
                  </a:lnTo>
                  <a:lnTo>
                    <a:pt x="187" y="137"/>
                  </a:lnTo>
                  <a:lnTo>
                    <a:pt x="184" y="147"/>
                  </a:lnTo>
                  <a:lnTo>
                    <a:pt x="180" y="156"/>
                  </a:lnTo>
                  <a:lnTo>
                    <a:pt x="176" y="165"/>
                  </a:lnTo>
                  <a:lnTo>
                    <a:pt x="169" y="175"/>
                  </a:lnTo>
                  <a:lnTo>
                    <a:pt x="161" y="184"/>
                  </a:lnTo>
                  <a:lnTo>
                    <a:pt x="152" y="189"/>
                  </a:lnTo>
                  <a:lnTo>
                    <a:pt x="145" y="193"/>
                  </a:lnTo>
                  <a:lnTo>
                    <a:pt x="136" y="197"/>
                  </a:lnTo>
                  <a:lnTo>
                    <a:pt x="126" y="198"/>
                  </a:lnTo>
                  <a:lnTo>
                    <a:pt x="118" y="199"/>
                  </a:lnTo>
                  <a:lnTo>
                    <a:pt x="109" y="199"/>
                  </a:lnTo>
                  <a:lnTo>
                    <a:pt x="100" y="198"/>
                  </a:lnTo>
                  <a:lnTo>
                    <a:pt x="92" y="196"/>
                  </a:lnTo>
                  <a:lnTo>
                    <a:pt x="83" y="192"/>
                  </a:lnTo>
                  <a:lnTo>
                    <a:pt x="74" y="188"/>
                  </a:lnTo>
                  <a:lnTo>
                    <a:pt x="65" y="184"/>
                  </a:lnTo>
                  <a:lnTo>
                    <a:pt x="56" y="177"/>
                  </a:lnTo>
                  <a:lnTo>
                    <a:pt x="47" y="170"/>
                  </a:lnTo>
                  <a:lnTo>
                    <a:pt x="39" y="162"/>
                  </a:lnTo>
                  <a:lnTo>
                    <a:pt x="31" y="152"/>
                  </a:lnTo>
                  <a:lnTo>
                    <a:pt x="22" y="14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3052"/>
            <p:cNvSpPr>
              <a:spLocks/>
            </p:cNvSpPr>
            <p:nvPr/>
          </p:nvSpPr>
          <p:spPr bwMode="auto">
            <a:xfrm>
              <a:off x="5909851" y="5359202"/>
              <a:ext cx="59466" cy="60705"/>
            </a:xfrm>
            <a:custGeom>
              <a:avLst/>
              <a:gdLst>
                <a:gd name="T0" fmla="*/ 20 w 190"/>
                <a:gd name="T1" fmla="*/ 138 h 198"/>
                <a:gd name="T2" fmla="*/ 7 w 190"/>
                <a:gd name="T3" fmla="*/ 118 h 198"/>
                <a:gd name="T4" fmla="*/ 1 w 190"/>
                <a:gd name="T5" fmla="*/ 102 h 198"/>
                <a:gd name="T6" fmla="*/ 0 w 190"/>
                <a:gd name="T7" fmla="*/ 90 h 198"/>
                <a:gd name="T8" fmla="*/ 6 w 190"/>
                <a:gd name="T9" fmla="*/ 82 h 198"/>
                <a:gd name="T10" fmla="*/ 13 w 190"/>
                <a:gd name="T11" fmla="*/ 78 h 198"/>
                <a:gd name="T12" fmla="*/ 24 w 190"/>
                <a:gd name="T13" fmla="*/ 77 h 198"/>
                <a:gd name="T14" fmla="*/ 37 w 190"/>
                <a:gd name="T15" fmla="*/ 79 h 198"/>
                <a:gd name="T16" fmla="*/ 55 w 190"/>
                <a:gd name="T17" fmla="*/ 84 h 198"/>
                <a:gd name="T18" fmla="*/ 72 w 190"/>
                <a:gd name="T19" fmla="*/ 86 h 198"/>
                <a:gd name="T20" fmla="*/ 81 w 190"/>
                <a:gd name="T21" fmla="*/ 84 h 198"/>
                <a:gd name="T22" fmla="*/ 84 w 190"/>
                <a:gd name="T23" fmla="*/ 81 h 198"/>
                <a:gd name="T24" fmla="*/ 87 w 190"/>
                <a:gd name="T25" fmla="*/ 71 h 198"/>
                <a:gd name="T26" fmla="*/ 84 w 190"/>
                <a:gd name="T27" fmla="*/ 53 h 198"/>
                <a:gd name="T28" fmla="*/ 82 w 190"/>
                <a:gd name="T29" fmla="*/ 37 h 198"/>
                <a:gd name="T30" fmla="*/ 83 w 190"/>
                <a:gd name="T31" fmla="*/ 22 h 198"/>
                <a:gd name="T32" fmla="*/ 88 w 190"/>
                <a:gd name="T33" fmla="*/ 11 h 198"/>
                <a:gd name="T34" fmla="*/ 94 w 190"/>
                <a:gd name="T35" fmla="*/ 3 h 198"/>
                <a:gd name="T36" fmla="*/ 104 w 190"/>
                <a:gd name="T37" fmla="*/ 0 h 198"/>
                <a:gd name="T38" fmla="*/ 115 w 190"/>
                <a:gd name="T39" fmla="*/ 1 h 198"/>
                <a:gd name="T40" fmla="*/ 126 w 190"/>
                <a:gd name="T41" fmla="*/ 9 h 198"/>
                <a:gd name="T42" fmla="*/ 151 w 190"/>
                <a:gd name="T43" fmla="*/ 37 h 198"/>
                <a:gd name="T44" fmla="*/ 173 w 190"/>
                <a:gd name="T45" fmla="*/ 68 h 198"/>
                <a:gd name="T46" fmla="*/ 183 w 190"/>
                <a:gd name="T47" fmla="*/ 89 h 198"/>
                <a:gd name="T48" fmla="*/ 189 w 190"/>
                <a:gd name="T49" fmla="*/ 109 h 198"/>
                <a:gd name="T50" fmla="*/ 190 w 190"/>
                <a:gd name="T51" fmla="*/ 129 h 198"/>
                <a:gd name="T52" fmla="*/ 187 w 190"/>
                <a:gd name="T53" fmla="*/ 148 h 198"/>
                <a:gd name="T54" fmla="*/ 177 w 190"/>
                <a:gd name="T55" fmla="*/ 167 h 198"/>
                <a:gd name="T56" fmla="*/ 162 w 190"/>
                <a:gd name="T57" fmla="*/ 184 h 198"/>
                <a:gd name="T58" fmla="*/ 146 w 190"/>
                <a:gd name="T59" fmla="*/ 192 h 198"/>
                <a:gd name="T60" fmla="*/ 129 w 190"/>
                <a:gd name="T61" fmla="*/ 198 h 198"/>
                <a:gd name="T62" fmla="*/ 111 w 190"/>
                <a:gd name="T63" fmla="*/ 198 h 198"/>
                <a:gd name="T64" fmla="*/ 93 w 190"/>
                <a:gd name="T65" fmla="*/ 194 h 198"/>
                <a:gd name="T66" fmla="*/ 75 w 190"/>
                <a:gd name="T67" fmla="*/ 187 h 198"/>
                <a:gd name="T68" fmla="*/ 56 w 190"/>
                <a:gd name="T69" fmla="*/ 175 h 198"/>
                <a:gd name="T70" fmla="*/ 38 w 190"/>
                <a:gd name="T71" fmla="*/ 16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0" h="198">
                  <a:moveTo>
                    <a:pt x="28" y="150"/>
                  </a:moveTo>
                  <a:lnTo>
                    <a:pt x="20" y="138"/>
                  </a:lnTo>
                  <a:lnTo>
                    <a:pt x="12" y="127"/>
                  </a:lnTo>
                  <a:lnTo>
                    <a:pt x="7" y="118"/>
                  </a:lnTo>
                  <a:lnTo>
                    <a:pt x="2" y="109"/>
                  </a:lnTo>
                  <a:lnTo>
                    <a:pt x="1" y="102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2" y="85"/>
                  </a:lnTo>
                  <a:lnTo>
                    <a:pt x="6" y="82"/>
                  </a:lnTo>
                  <a:lnTo>
                    <a:pt x="9" y="80"/>
                  </a:lnTo>
                  <a:lnTo>
                    <a:pt x="13" y="78"/>
                  </a:lnTo>
                  <a:lnTo>
                    <a:pt x="18" y="77"/>
                  </a:lnTo>
                  <a:lnTo>
                    <a:pt x="24" y="77"/>
                  </a:lnTo>
                  <a:lnTo>
                    <a:pt x="30" y="78"/>
                  </a:lnTo>
                  <a:lnTo>
                    <a:pt x="37" y="79"/>
                  </a:lnTo>
                  <a:lnTo>
                    <a:pt x="43" y="81"/>
                  </a:lnTo>
                  <a:lnTo>
                    <a:pt x="55" y="84"/>
                  </a:lnTo>
                  <a:lnTo>
                    <a:pt x="65" y="86"/>
                  </a:lnTo>
                  <a:lnTo>
                    <a:pt x="72" y="86"/>
                  </a:lnTo>
                  <a:lnTo>
                    <a:pt x="78" y="85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1"/>
                  </a:lnTo>
                  <a:lnTo>
                    <a:pt x="85" y="78"/>
                  </a:lnTo>
                  <a:lnTo>
                    <a:pt x="87" y="71"/>
                  </a:lnTo>
                  <a:lnTo>
                    <a:pt x="88" y="62"/>
                  </a:lnTo>
                  <a:lnTo>
                    <a:pt x="84" y="53"/>
                  </a:lnTo>
                  <a:lnTo>
                    <a:pt x="83" y="44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3" y="22"/>
                  </a:lnTo>
                  <a:lnTo>
                    <a:pt x="84" y="16"/>
                  </a:lnTo>
                  <a:lnTo>
                    <a:pt x="88" y="11"/>
                  </a:lnTo>
                  <a:lnTo>
                    <a:pt x="91" y="6"/>
                  </a:lnTo>
                  <a:lnTo>
                    <a:pt x="94" y="3"/>
                  </a:lnTo>
                  <a:lnTo>
                    <a:pt x="98" y="1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20" y="4"/>
                  </a:lnTo>
                  <a:lnTo>
                    <a:pt x="126" y="9"/>
                  </a:lnTo>
                  <a:lnTo>
                    <a:pt x="133" y="14"/>
                  </a:lnTo>
                  <a:lnTo>
                    <a:pt x="151" y="37"/>
                  </a:lnTo>
                  <a:lnTo>
                    <a:pt x="166" y="57"/>
                  </a:lnTo>
                  <a:lnTo>
                    <a:pt x="173" y="68"/>
                  </a:lnTo>
                  <a:lnTo>
                    <a:pt x="178" y="79"/>
                  </a:lnTo>
                  <a:lnTo>
                    <a:pt x="183" y="89"/>
                  </a:lnTo>
                  <a:lnTo>
                    <a:pt x="187" y="98"/>
                  </a:lnTo>
                  <a:lnTo>
                    <a:pt x="189" y="109"/>
                  </a:lnTo>
                  <a:lnTo>
                    <a:pt x="190" y="119"/>
                  </a:lnTo>
                  <a:lnTo>
                    <a:pt x="190" y="129"/>
                  </a:lnTo>
                  <a:lnTo>
                    <a:pt x="189" y="138"/>
                  </a:lnTo>
                  <a:lnTo>
                    <a:pt x="187" y="148"/>
                  </a:lnTo>
                  <a:lnTo>
                    <a:pt x="183" y="158"/>
                  </a:lnTo>
                  <a:lnTo>
                    <a:pt x="177" y="167"/>
                  </a:lnTo>
                  <a:lnTo>
                    <a:pt x="170" y="177"/>
                  </a:lnTo>
                  <a:lnTo>
                    <a:pt x="162" y="184"/>
                  </a:lnTo>
                  <a:lnTo>
                    <a:pt x="155" y="188"/>
                  </a:lnTo>
                  <a:lnTo>
                    <a:pt x="146" y="192"/>
                  </a:lnTo>
                  <a:lnTo>
                    <a:pt x="137" y="195"/>
                  </a:lnTo>
                  <a:lnTo>
                    <a:pt x="129" y="198"/>
                  </a:lnTo>
                  <a:lnTo>
                    <a:pt x="120" y="198"/>
                  </a:lnTo>
                  <a:lnTo>
                    <a:pt x="111" y="198"/>
                  </a:lnTo>
                  <a:lnTo>
                    <a:pt x="103" y="197"/>
                  </a:lnTo>
                  <a:lnTo>
                    <a:pt x="93" y="194"/>
                  </a:lnTo>
                  <a:lnTo>
                    <a:pt x="84" y="191"/>
                  </a:lnTo>
                  <a:lnTo>
                    <a:pt x="75" y="187"/>
                  </a:lnTo>
                  <a:lnTo>
                    <a:pt x="66" y="181"/>
                  </a:lnTo>
                  <a:lnTo>
                    <a:pt x="56" y="175"/>
                  </a:lnTo>
                  <a:lnTo>
                    <a:pt x="47" y="167"/>
                  </a:lnTo>
                  <a:lnTo>
                    <a:pt x="38" y="160"/>
                  </a:lnTo>
                  <a:lnTo>
                    <a:pt x="28" y="15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3053"/>
            <p:cNvSpPr>
              <a:spLocks/>
            </p:cNvSpPr>
            <p:nvPr/>
          </p:nvSpPr>
          <p:spPr bwMode="auto">
            <a:xfrm>
              <a:off x="5864013" y="5322036"/>
              <a:ext cx="59466" cy="59466"/>
            </a:xfrm>
            <a:custGeom>
              <a:avLst/>
              <a:gdLst>
                <a:gd name="T0" fmla="*/ 29 w 194"/>
                <a:gd name="T1" fmla="*/ 157 h 192"/>
                <a:gd name="T2" fmla="*/ 12 w 194"/>
                <a:gd name="T3" fmla="*/ 140 h 192"/>
                <a:gd name="T4" fmla="*/ 2 w 194"/>
                <a:gd name="T5" fmla="*/ 125 h 192"/>
                <a:gd name="T6" fmla="*/ 0 w 194"/>
                <a:gd name="T7" fmla="*/ 115 h 192"/>
                <a:gd name="T8" fmla="*/ 2 w 194"/>
                <a:gd name="T9" fmla="*/ 105 h 192"/>
                <a:gd name="T10" fmla="*/ 9 w 194"/>
                <a:gd name="T11" fmla="*/ 98 h 192"/>
                <a:gd name="T12" fmla="*/ 19 w 194"/>
                <a:gd name="T13" fmla="*/ 95 h 192"/>
                <a:gd name="T14" fmla="*/ 32 w 194"/>
                <a:gd name="T15" fmla="*/ 94 h 192"/>
                <a:gd name="T16" fmla="*/ 52 w 194"/>
                <a:gd name="T17" fmla="*/ 95 h 192"/>
                <a:gd name="T18" fmla="*/ 69 w 194"/>
                <a:gd name="T19" fmla="*/ 94 h 192"/>
                <a:gd name="T20" fmla="*/ 76 w 194"/>
                <a:gd name="T21" fmla="*/ 90 h 192"/>
                <a:gd name="T22" fmla="*/ 79 w 194"/>
                <a:gd name="T23" fmla="*/ 84 h 192"/>
                <a:gd name="T24" fmla="*/ 79 w 194"/>
                <a:gd name="T25" fmla="*/ 75 h 192"/>
                <a:gd name="T26" fmla="*/ 72 w 194"/>
                <a:gd name="T27" fmla="*/ 57 h 192"/>
                <a:gd name="T28" fmla="*/ 66 w 194"/>
                <a:gd name="T29" fmla="*/ 42 h 192"/>
                <a:gd name="T30" fmla="*/ 64 w 194"/>
                <a:gd name="T31" fmla="*/ 28 h 192"/>
                <a:gd name="T32" fmla="*/ 65 w 194"/>
                <a:gd name="T33" fmla="*/ 16 h 192"/>
                <a:gd name="T34" fmla="*/ 69 w 194"/>
                <a:gd name="T35" fmla="*/ 8 h 192"/>
                <a:gd name="T36" fmla="*/ 78 w 194"/>
                <a:gd name="T37" fmla="*/ 2 h 192"/>
                <a:gd name="T38" fmla="*/ 89 w 194"/>
                <a:gd name="T39" fmla="*/ 0 h 192"/>
                <a:gd name="T40" fmla="*/ 103 w 194"/>
                <a:gd name="T41" fmla="*/ 5 h 192"/>
                <a:gd name="T42" fmla="*/ 133 w 194"/>
                <a:gd name="T43" fmla="*/ 26 h 192"/>
                <a:gd name="T44" fmla="*/ 162 w 194"/>
                <a:gd name="T45" fmla="*/ 51 h 192"/>
                <a:gd name="T46" fmla="*/ 176 w 194"/>
                <a:gd name="T47" fmla="*/ 69 h 192"/>
                <a:gd name="T48" fmla="*/ 187 w 194"/>
                <a:gd name="T49" fmla="*/ 87 h 192"/>
                <a:gd name="T50" fmla="*/ 193 w 194"/>
                <a:gd name="T51" fmla="*/ 106 h 192"/>
                <a:gd name="T52" fmla="*/ 194 w 194"/>
                <a:gd name="T53" fmla="*/ 125 h 192"/>
                <a:gd name="T54" fmla="*/ 190 w 194"/>
                <a:gd name="T55" fmla="*/ 147 h 192"/>
                <a:gd name="T56" fmla="*/ 179 w 194"/>
                <a:gd name="T57" fmla="*/ 165 h 192"/>
                <a:gd name="T58" fmla="*/ 165 w 194"/>
                <a:gd name="T59" fmla="*/ 178 h 192"/>
                <a:gd name="T60" fmla="*/ 150 w 194"/>
                <a:gd name="T61" fmla="*/ 187 h 192"/>
                <a:gd name="T62" fmla="*/ 133 w 194"/>
                <a:gd name="T63" fmla="*/ 192 h 192"/>
                <a:gd name="T64" fmla="*/ 114 w 194"/>
                <a:gd name="T65" fmla="*/ 192 h 192"/>
                <a:gd name="T66" fmla="*/ 95 w 194"/>
                <a:gd name="T67" fmla="*/ 190 h 192"/>
                <a:gd name="T68" fmla="*/ 75 w 194"/>
                <a:gd name="T69" fmla="*/ 184 h 192"/>
                <a:gd name="T70" fmla="*/ 52 w 194"/>
                <a:gd name="T71" fmla="*/ 17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92">
                  <a:moveTo>
                    <a:pt x="41" y="165"/>
                  </a:moveTo>
                  <a:lnTo>
                    <a:pt x="29" y="157"/>
                  </a:lnTo>
                  <a:lnTo>
                    <a:pt x="19" y="148"/>
                  </a:lnTo>
                  <a:lnTo>
                    <a:pt x="12" y="140"/>
                  </a:lnTo>
                  <a:lnTo>
                    <a:pt x="6" y="132"/>
                  </a:lnTo>
                  <a:lnTo>
                    <a:pt x="2" y="12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2" y="105"/>
                  </a:lnTo>
                  <a:lnTo>
                    <a:pt x="5" y="102"/>
                  </a:lnTo>
                  <a:lnTo>
                    <a:pt x="9" y="98"/>
                  </a:lnTo>
                  <a:lnTo>
                    <a:pt x="14" y="96"/>
                  </a:lnTo>
                  <a:lnTo>
                    <a:pt x="19" y="95"/>
                  </a:lnTo>
                  <a:lnTo>
                    <a:pt x="26" y="94"/>
                  </a:lnTo>
                  <a:lnTo>
                    <a:pt x="32" y="94"/>
                  </a:lnTo>
                  <a:lnTo>
                    <a:pt x="40" y="95"/>
                  </a:lnTo>
                  <a:lnTo>
                    <a:pt x="52" y="95"/>
                  </a:lnTo>
                  <a:lnTo>
                    <a:pt x="62" y="95"/>
                  </a:lnTo>
                  <a:lnTo>
                    <a:pt x="69" y="94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8" y="88"/>
                  </a:lnTo>
                  <a:lnTo>
                    <a:pt x="79" y="84"/>
                  </a:lnTo>
                  <a:lnTo>
                    <a:pt x="79" y="82"/>
                  </a:lnTo>
                  <a:lnTo>
                    <a:pt x="79" y="75"/>
                  </a:lnTo>
                  <a:lnTo>
                    <a:pt x="78" y="66"/>
                  </a:lnTo>
                  <a:lnTo>
                    <a:pt x="72" y="57"/>
                  </a:lnTo>
                  <a:lnTo>
                    <a:pt x="69" y="50"/>
                  </a:lnTo>
                  <a:lnTo>
                    <a:pt x="66" y="42"/>
                  </a:lnTo>
                  <a:lnTo>
                    <a:pt x="64" y="35"/>
                  </a:lnTo>
                  <a:lnTo>
                    <a:pt x="64" y="28"/>
                  </a:lnTo>
                  <a:lnTo>
                    <a:pt x="64" y="22"/>
                  </a:lnTo>
                  <a:lnTo>
                    <a:pt x="65" y="16"/>
                  </a:lnTo>
                  <a:lnTo>
                    <a:pt x="67" y="11"/>
                  </a:lnTo>
                  <a:lnTo>
                    <a:pt x="69" y="8"/>
                  </a:lnTo>
                  <a:lnTo>
                    <a:pt x="73" y="5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5" y="2"/>
                  </a:lnTo>
                  <a:lnTo>
                    <a:pt x="103" y="5"/>
                  </a:lnTo>
                  <a:lnTo>
                    <a:pt x="110" y="8"/>
                  </a:lnTo>
                  <a:lnTo>
                    <a:pt x="133" y="26"/>
                  </a:lnTo>
                  <a:lnTo>
                    <a:pt x="152" y="42"/>
                  </a:lnTo>
                  <a:lnTo>
                    <a:pt x="162" y="51"/>
                  </a:lnTo>
                  <a:lnTo>
                    <a:pt x="170" y="60"/>
                  </a:lnTo>
                  <a:lnTo>
                    <a:pt x="176" y="69"/>
                  </a:lnTo>
                  <a:lnTo>
                    <a:pt x="183" y="78"/>
                  </a:lnTo>
                  <a:lnTo>
                    <a:pt x="187" y="87"/>
                  </a:lnTo>
                  <a:lnTo>
                    <a:pt x="191" y="96"/>
                  </a:lnTo>
                  <a:lnTo>
                    <a:pt x="193" y="106"/>
                  </a:lnTo>
                  <a:lnTo>
                    <a:pt x="194" y="116"/>
                  </a:lnTo>
                  <a:lnTo>
                    <a:pt x="194" y="125"/>
                  </a:lnTo>
                  <a:lnTo>
                    <a:pt x="193" y="136"/>
                  </a:lnTo>
                  <a:lnTo>
                    <a:pt x="190" y="147"/>
                  </a:lnTo>
                  <a:lnTo>
                    <a:pt x="186" y="158"/>
                  </a:lnTo>
                  <a:lnTo>
                    <a:pt x="179" y="165"/>
                  </a:lnTo>
                  <a:lnTo>
                    <a:pt x="173" y="173"/>
                  </a:lnTo>
                  <a:lnTo>
                    <a:pt x="165" y="178"/>
                  </a:lnTo>
                  <a:lnTo>
                    <a:pt x="158" y="183"/>
                  </a:lnTo>
                  <a:lnTo>
                    <a:pt x="150" y="187"/>
                  </a:lnTo>
                  <a:lnTo>
                    <a:pt x="141" y="190"/>
                  </a:lnTo>
                  <a:lnTo>
                    <a:pt x="133" y="192"/>
                  </a:lnTo>
                  <a:lnTo>
                    <a:pt x="124" y="192"/>
                  </a:lnTo>
                  <a:lnTo>
                    <a:pt x="114" y="192"/>
                  </a:lnTo>
                  <a:lnTo>
                    <a:pt x="105" y="192"/>
                  </a:lnTo>
                  <a:lnTo>
                    <a:pt x="95" y="190"/>
                  </a:lnTo>
                  <a:lnTo>
                    <a:pt x="84" y="187"/>
                  </a:lnTo>
                  <a:lnTo>
                    <a:pt x="75" y="184"/>
                  </a:lnTo>
                  <a:lnTo>
                    <a:pt x="64" y="178"/>
                  </a:lnTo>
                  <a:lnTo>
                    <a:pt x="52" y="173"/>
                  </a:lnTo>
                  <a:lnTo>
                    <a:pt x="41" y="165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3054"/>
            <p:cNvSpPr>
              <a:spLocks/>
            </p:cNvSpPr>
            <p:nvPr/>
          </p:nvSpPr>
          <p:spPr bwMode="auto">
            <a:xfrm>
              <a:off x="5808264" y="5291064"/>
              <a:ext cx="60705" cy="59466"/>
            </a:xfrm>
            <a:custGeom>
              <a:avLst/>
              <a:gdLst>
                <a:gd name="T0" fmla="*/ 33 w 195"/>
                <a:gd name="T1" fmla="*/ 161 h 190"/>
                <a:gd name="T2" fmla="*/ 15 w 195"/>
                <a:gd name="T3" fmla="*/ 146 h 190"/>
                <a:gd name="T4" fmla="*/ 4 w 195"/>
                <a:gd name="T5" fmla="*/ 133 h 190"/>
                <a:gd name="T6" fmla="*/ 0 w 195"/>
                <a:gd name="T7" fmla="*/ 121 h 190"/>
                <a:gd name="T8" fmla="*/ 2 w 195"/>
                <a:gd name="T9" fmla="*/ 112 h 190"/>
                <a:gd name="T10" fmla="*/ 8 w 195"/>
                <a:gd name="T11" fmla="*/ 106 h 190"/>
                <a:gd name="T12" fmla="*/ 18 w 195"/>
                <a:gd name="T13" fmla="*/ 100 h 190"/>
                <a:gd name="T14" fmla="*/ 31 w 195"/>
                <a:gd name="T15" fmla="*/ 98 h 190"/>
                <a:gd name="T16" fmla="*/ 50 w 195"/>
                <a:gd name="T17" fmla="*/ 98 h 190"/>
                <a:gd name="T18" fmla="*/ 68 w 195"/>
                <a:gd name="T19" fmla="*/ 95 h 190"/>
                <a:gd name="T20" fmla="*/ 74 w 195"/>
                <a:gd name="T21" fmla="*/ 89 h 190"/>
                <a:gd name="T22" fmla="*/ 76 w 195"/>
                <a:gd name="T23" fmla="*/ 85 h 190"/>
                <a:gd name="T24" fmla="*/ 75 w 195"/>
                <a:gd name="T25" fmla="*/ 75 h 190"/>
                <a:gd name="T26" fmla="*/ 68 w 195"/>
                <a:gd name="T27" fmla="*/ 58 h 190"/>
                <a:gd name="T28" fmla="*/ 60 w 195"/>
                <a:gd name="T29" fmla="*/ 44 h 190"/>
                <a:gd name="T30" fmla="*/ 56 w 195"/>
                <a:gd name="T31" fmla="*/ 30 h 190"/>
                <a:gd name="T32" fmla="*/ 57 w 195"/>
                <a:gd name="T33" fmla="*/ 18 h 190"/>
                <a:gd name="T34" fmla="*/ 60 w 195"/>
                <a:gd name="T35" fmla="*/ 8 h 190"/>
                <a:gd name="T36" fmla="*/ 68 w 195"/>
                <a:gd name="T37" fmla="*/ 2 h 190"/>
                <a:gd name="T38" fmla="*/ 78 w 195"/>
                <a:gd name="T39" fmla="*/ 0 h 190"/>
                <a:gd name="T40" fmla="*/ 93 w 195"/>
                <a:gd name="T41" fmla="*/ 3 h 190"/>
                <a:gd name="T42" fmla="*/ 125 w 195"/>
                <a:gd name="T43" fmla="*/ 21 h 190"/>
                <a:gd name="T44" fmla="*/ 156 w 195"/>
                <a:gd name="T45" fmla="*/ 44 h 190"/>
                <a:gd name="T46" fmla="*/ 172 w 195"/>
                <a:gd name="T47" fmla="*/ 60 h 190"/>
                <a:gd name="T48" fmla="*/ 184 w 195"/>
                <a:gd name="T49" fmla="*/ 78 h 190"/>
                <a:gd name="T50" fmla="*/ 192 w 195"/>
                <a:gd name="T51" fmla="*/ 96 h 190"/>
                <a:gd name="T52" fmla="*/ 195 w 195"/>
                <a:gd name="T53" fmla="*/ 115 h 190"/>
                <a:gd name="T54" fmla="*/ 193 w 195"/>
                <a:gd name="T55" fmla="*/ 137 h 190"/>
                <a:gd name="T56" fmla="*/ 183 w 195"/>
                <a:gd name="T57" fmla="*/ 158 h 190"/>
                <a:gd name="T58" fmla="*/ 171 w 195"/>
                <a:gd name="T59" fmla="*/ 170 h 190"/>
                <a:gd name="T60" fmla="*/ 156 w 195"/>
                <a:gd name="T61" fmla="*/ 181 h 190"/>
                <a:gd name="T62" fmla="*/ 140 w 195"/>
                <a:gd name="T63" fmla="*/ 187 h 190"/>
                <a:gd name="T64" fmla="*/ 122 w 195"/>
                <a:gd name="T65" fmla="*/ 190 h 190"/>
                <a:gd name="T66" fmla="*/ 101 w 195"/>
                <a:gd name="T67" fmla="*/ 189 h 190"/>
                <a:gd name="T68" fmla="*/ 81 w 195"/>
                <a:gd name="T69" fmla="*/ 183 h 190"/>
                <a:gd name="T70" fmla="*/ 58 w 195"/>
                <a:gd name="T71" fmla="*/ 17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90">
                  <a:moveTo>
                    <a:pt x="46" y="169"/>
                  </a:moveTo>
                  <a:lnTo>
                    <a:pt x="33" y="161"/>
                  </a:lnTo>
                  <a:lnTo>
                    <a:pt x="23" y="153"/>
                  </a:lnTo>
                  <a:lnTo>
                    <a:pt x="15" y="146"/>
                  </a:lnTo>
                  <a:lnTo>
                    <a:pt x="8" y="139"/>
                  </a:lnTo>
                  <a:lnTo>
                    <a:pt x="4" y="133"/>
                  </a:lnTo>
                  <a:lnTo>
                    <a:pt x="2" y="126"/>
                  </a:lnTo>
                  <a:lnTo>
                    <a:pt x="0" y="121"/>
                  </a:lnTo>
                  <a:lnTo>
                    <a:pt x="1" y="116"/>
                  </a:lnTo>
                  <a:lnTo>
                    <a:pt x="2" y="112"/>
                  </a:lnTo>
                  <a:lnTo>
                    <a:pt x="4" y="108"/>
                  </a:lnTo>
                  <a:lnTo>
                    <a:pt x="8" y="106"/>
                  </a:lnTo>
                  <a:lnTo>
                    <a:pt x="13" y="102"/>
                  </a:lnTo>
                  <a:lnTo>
                    <a:pt x="18" y="100"/>
                  </a:lnTo>
                  <a:lnTo>
                    <a:pt x="24" y="99"/>
                  </a:lnTo>
                  <a:lnTo>
                    <a:pt x="31" y="98"/>
                  </a:lnTo>
                  <a:lnTo>
                    <a:pt x="39" y="98"/>
                  </a:lnTo>
                  <a:lnTo>
                    <a:pt x="50" y="98"/>
                  </a:lnTo>
                  <a:lnTo>
                    <a:pt x="60" y="97"/>
                  </a:lnTo>
                  <a:lnTo>
                    <a:pt x="68" y="95"/>
                  </a:lnTo>
                  <a:lnTo>
                    <a:pt x="72" y="92"/>
                  </a:lnTo>
                  <a:lnTo>
                    <a:pt x="74" y="89"/>
                  </a:lnTo>
                  <a:lnTo>
                    <a:pt x="75" y="87"/>
                  </a:lnTo>
                  <a:lnTo>
                    <a:pt x="76" y="85"/>
                  </a:lnTo>
                  <a:lnTo>
                    <a:pt x="76" y="82"/>
                  </a:lnTo>
                  <a:lnTo>
                    <a:pt x="75" y="75"/>
                  </a:lnTo>
                  <a:lnTo>
                    <a:pt x="73" y="67"/>
                  </a:lnTo>
                  <a:lnTo>
                    <a:pt x="68" y="58"/>
                  </a:lnTo>
                  <a:lnTo>
                    <a:pt x="63" y="51"/>
                  </a:lnTo>
                  <a:lnTo>
                    <a:pt x="60" y="44"/>
                  </a:lnTo>
                  <a:lnTo>
                    <a:pt x="57" y="37"/>
                  </a:lnTo>
                  <a:lnTo>
                    <a:pt x="56" y="30"/>
                  </a:lnTo>
                  <a:lnTo>
                    <a:pt x="56" y="24"/>
                  </a:lnTo>
                  <a:lnTo>
                    <a:pt x="57" y="18"/>
                  </a:lnTo>
                  <a:lnTo>
                    <a:pt x="58" y="13"/>
                  </a:lnTo>
                  <a:lnTo>
                    <a:pt x="60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3" y="1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6"/>
                  </a:lnTo>
                  <a:lnTo>
                    <a:pt x="125" y="21"/>
                  </a:lnTo>
                  <a:lnTo>
                    <a:pt x="147" y="37"/>
                  </a:lnTo>
                  <a:lnTo>
                    <a:pt x="156" y="44"/>
                  </a:lnTo>
                  <a:lnTo>
                    <a:pt x="165" y="53"/>
                  </a:lnTo>
                  <a:lnTo>
                    <a:pt x="172" y="60"/>
                  </a:lnTo>
                  <a:lnTo>
                    <a:pt x="179" y="69"/>
                  </a:lnTo>
                  <a:lnTo>
                    <a:pt x="184" y="78"/>
                  </a:lnTo>
                  <a:lnTo>
                    <a:pt x="189" y="86"/>
                  </a:lnTo>
                  <a:lnTo>
                    <a:pt x="192" y="96"/>
                  </a:lnTo>
                  <a:lnTo>
                    <a:pt x="194" y="106"/>
                  </a:lnTo>
                  <a:lnTo>
                    <a:pt x="195" y="115"/>
                  </a:lnTo>
                  <a:lnTo>
                    <a:pt x="194" y="126"/>
                  </a:lnTo>
                  <a:lnTo>
                    <a:pt x="193" y="137"/>
                  </a:lnTo>
                  <a:lnTo>
                    <a:pt x="189" y="149"/>
                  </a:lnTo>
                  <a:lnTo>
                    <a:pt x="183" y="158"/>
                  </a:lnTo>
                  <a:lnTo>
                    <a:pt x="178" y="164"/>
                  </a:lnTo>
                  <a:lnTo>
                    <a:pt x="171" y="170"/>
                  </a:lnTo>
                  <a:lnTo>
                    <a:pt x="164" y="176"/>
                  </a:lnTo>
                  <a:lnTo>
                    <a:pt x="156" y="181"/>
                  </a:lnTo>
                  <a:lnTo>
                    <a:pt x="149" y="185"/>
                  </a:lnTo>
                  <a:lnTo>
                    <a:pt x="140" y="187"/>
                  </a:lnTo>
                  <a:lnTo>
                    <a:pt x="130" y="189"/>
                  </a:lnTo>
                  <a:lnTo>
                    <a:pt x="122" y="190"/>
                  </a:lnTo>
                  <a:lnTo>
                    <a:pt x="112" y="190"/>
                  </a:lnTo>
                  <a:lnTo>
                    <a:pt x="101" y="189"/>
                  </a:lnTo>
                  <a:lnTo>
                    <a:pt x="91" y="187"/>
                  </a:lnTo>
                  <a:lnTo>
                    <a:pt x="81" y="183"/>
                  </a:lnTo>
                  <a:lnTo>
                    <a:pt x="69" y="179"/>
                  </a:lnTo>
                  <a:lnTo>
                    <a:pt x="58" y="175"/>
                  </a:lnTo>
                  <a:lnTo>
                    <a:pt x="46" y="169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3055"/>
            <p:cNvSpPr>
              <a:spLocks/>
            </p:cNvSpPr>
            <p:nvPr/>
          </p:nvSpPr>
          <p:spPr bwMode="auto">
            <a:xfrm>
              <a:off x="5748798" y="5270003"/>
              <a:ext cx="59466" cy="56988"/>
            </a:xfrm>
            <a:custGeom>
              <a:avLst/>
              <a:gdLst>
                <a:gd name="T0" fmla="*/ 40 w 193"/>
                <a:gd name="T1" fmla="*/ 166 h 182"/>
                <a:gd name="T2" fmla="*/ 19 w 193"/>
                <a:gd name="T3" fmla="*/ 154 h 182"/>
                <a:gd name="T4" fmla="*/ 6 w 193"/>
                <a:gd name="T5" fmla="*/ 143 h 182"/>
                <a:gd name="T6" fmla="*/ 1 w 193"/>
                <a:gd name="T7" fmla="*/ 133 h 182"/>
                <a:gd name="T8" fmla="*/ 1 w 193"/>
                <a:gd name="T9" fmla="*/ 123 h 182"/>
                <a:gd name="T10" fmla="*/ 5 w 193"/>
                <a:gd name="T11" fmla="*/ 115 h 182"/>
                <a:gd name="T12" fmla="*/ 15 w 193"/>
                <a:gd name="T13" fmla="*/ 109 h 182"/>
                <a:gd name="T14" fmla="*/ 27 w 193"/>
                <a:gd name="T15" fmla="*/ 106 h 182"/>
                <a:gd name="T16" fmla="*/ 46 w 193"/>
                <a:gd name="T17" fmla="*/ 101 h 182"/>
                <a:gd name="T18" fmla="*/ 62 w 193"/>
                <a:gd name="T19" fmla="*/ 96 h 182"/>
                <a:gd name="T20" fmla="*/ 68 w 193"/>
                <a:gd name="T21" fmla="*/ 89 h 182"/>
                <a:gd name="T22" fmla="*/ 69 w 193"/>
                <a:gd name="T23" fmla="*/ 84 h 182"/>
                <a:gd name="T24" fmla="*/ 68 w 193"/>
                <a:gd name="T25" fmla="*/ 74 h 182"/>
                <a:gd name="T26" fmla="*/ 57 w 193"/>
                <a:gd name="T27" fmla="*/ 60 h 182"/>
                <a:gd name="T28" fmla="*/ 46 w 193"/>
                <a:gd name="T29" fmla="*/ 46 h 182"/>
                <a:gd name="T30" fmla="*/ 41 w 193"/>
                <a:gd name="T31" fmla="*/ 33 h 182"/>
                <a:gd name="T32" fmla="*/ 38 w 193"/>
                <a:gd name="T33" fmla="*/ 21 h 182"/>
                <a:gd name="T34" fmla="*/ 42 w 193"/>
                <a:gd name="T35" fmla="*/ 12 h 182"/>
                <a:gd name="T36" fmla="*/ 48 w 193"/>
                <a:gd name="T37" fmla="*/ 4 h 182"/>
                <a:gd name="T38" fmla="*/ 58 w 193"/>
                <a:gd name="T39" fmla="*/ 1 h 182"/>
                <a:gd name="T40" fmla="*/ 72 w 193"/>
                <a:gd name="T41" fmla="*/ 1 h 182"/>
                <a:gd name="T42" fmla="*/ 106 w 193"/>
                <a:gd name="T43" fmla="*/ 14 h 182"/>
                <a:gd name="T44" fmla="*/ 141 w 193"/>
                <a:gd name="T45" fmla="*/ 31 h 182"/>
                <a:gd name="T46" fmla="*/ 159 w 193"/>
                <a:gd name="T47" fmla="*/ 44 h 182"/>
                <a:gd name="T48" fmla="*/ 175 w 193"/>
                <a:gd name="T49" fmla="*/ 59 h 182"/>
                <a:gd name="T50" fmla="*/ 185 w 193"/>
                <a:gd name="T51" fmla="*/ 75 h 182"/>
                <a:gd name="T52" fmla="*/ 192 w 193"/>
                <a:gd name="T53" fmla="*/ 95 h 182"/>
                <a:gd name="T54" fmla="*/ 193 w 193"/>
                <a:gd name="T55" fmla="*/ 116 h 182"/>
                <a:gd name="T56" fmla="*/ 186 w 193"/>
                <a:gd name="T57" fmla="*/ 138 h 182"/>
                <a:gd name="T58" fmla="*/ 177 w 193"/>
                <a:gd name="T59" fmla="*/ 153 h 182"/>
                <a:gd name="T60" fmla="*/ 164 w 193"/>
                <a:gd name="T61" fmla="*/ 166 h 182"/>
                <a:gd name="T62" fmla="*/ 149 w 193"/>
                <a:gd name="T63" fmla="*/ 175 h 182"/>
                <a:gd name="T64" fmla="*/ 131 w 193"/>
                <a:gd name="T65" fmla="*/ 180 h 182"/>
                <a:gd name="T66" fmla="*/ 112 w 193"/>
                <a:gd name="T67" fmla="*/ 182 h 182"/>
                <a:gd name="T68" fmla="*/ 89 w 193"/>
                <a:gd name="T69" fmla="*/ 181 h 182"/>
                <a:gd name="T70" fmla="*/ 65 w 193"/>
                <a:gd name="T71" fmla="*/ 17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82">
                  <a:moveTo>
                    <a:pt x="52" y="173"/>
                  </a:moveTo>
                  <a:lnTo>
                    <a:pt x="40" y="166"/>
                  </a:lnTo>
                  <a:lnTo>
                    <a:pt x="28" y="161"/>
                  </a:lnTo>
                  <a:lnTo>
                    <a:pt x="19" y="154"/>
                  </a:lnTo>
                  <a:lnTo>
                    <a:pt x="11" y="149"/>
                  </a:lnTo>
                  <a:lnTo>
                    <a:pt x="6" y="143"/>
                  </a:lnTo>
                  <a:lnTo>
                    <a:pt x="2" y="138"/>
                  </a:lnTo>
                  <a:lnTo>
                    <a:pt x="1" y="133"/>
                  </a:lnTo>
                  <a:lnTo>
                    <a:pt x="0" y="128"/>
                  </a:lnTo>
                  <a:lnTo>
                    <a:pt x="1" y="123"/>
                  </a:lnTo>
                  <a:lnTo>
                    <a:pt x="3" y="120"/>
                  </a:lnTo>
                  <a:lnTo>
                    <a:pt x="5" y="115"/>
                  </a:lnTo>
                  <a:lnTo>
                    <a:pt x="9" y="112"/>
                  </a:lnTo>
                  <a:lnTo>
                    <a:pt x="15" y="109"/>
                  </a:lnTo>
                  <a:lnTo>
                    <a:pt x="20" y="107"/>
                  </a:lnTo>
                  <a:lnTo>
                    <a:pt x="27" y="106"/>
                  </a:lnTo>
                  <a:lnTo>
                    <a:pt x="34" y="103"/>
                  </a:lnTo>
                  <a:lnTo>
                    <a:pt x="46" y="101"/>
                  </a:lnTo>
                  <a:lnTo>
                    <a:pt x="55" y="99"/>
                  </a:lnTo>
                  <a:lnTo>
                    <a:pt x="62" y="96"/>
                  </a:lnTo>
                  <a:lnTo>
                    <a:pt x="67" y="92"/>
                  </a:lnTo>
                  <a:lnTo>
                    <a:pt x="68" y="89"/>
                  </a:lnTo>
                  <a:lnTo>
                    <a:pt x="69" y="87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8" y="74"/>
                  </a:lnTo>
                  <a:lnTo>
                    <a:pt x="63" y="67"/>
                  </a:lnTo>
                  <a:lnTo>
                    <a:pt x="57" y="60"/>
                  </a:lnTo>
                  <a:lnTo>
                    <a:pt x="50" y="53"/>
                  </a:lnTo>
                  <a:lnTo>
                    <a:pt x="46" y="46"/>
                  </a:lnTo>
                  <a:lnTo>
                    <a:pt x="43" y="40"/>
                  </a:lnTo>
                  <a:lnTo>
                    <a:pt x="41" y="33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40" y="16"/>
                  </a:lnTo>
                  <a:lnTo>
                    <a:pt x="42" y="12"/>
                  </a:lnTo>
                  <a:lnTo>
                    <a:pt x="44" y="7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81" y="3"/>
                  </a:lnTo>
                  <a:lnTo>
                    <a:pt x="106" y="14"/>
                  </a:lnTo>
                  <a:lnTo>
                    <a:pt x="130" y="26"/>
                  </a:lnTo>
                  <a:lnTo>
                    <a:pt x="141" y="31"/>
                  </a:lnTo>
                  <a:lnTo>
                    <a:pt x="151" y="38"/>
                  </a:lnTo>
                  <a:lnTo>
                    <a:pt x="159" y="44"/>
                  </a:lnTo>
                  <a:lnTo>
                    <a:pt x="168" y="52"/>
                  </a:lnTo>
                  <a:lnTo>
                    <a:pt x="175" y="59"/>
                  </a:lnTo>
                  <a:lnTo>
                    <a:pt x="181" y="68"/>
                  </a:lnTo>
                  <a:lnTo>
                    <a:pt x="185" y="75"/>
                  </a:lnTo>
                  <a:lnTo>
                    <a:pt x="190" y="85"/>
                  </a:lnTo>
                  <a:lnTo>
                    <a:pt x="192" y="95"/>
                  </a:lnTo>
                  <a:lnTo>
                    <a:pt x="193" y="106"/>
                  </a:lnTo>
                  <a:lnTo>
                    <a:pt x="193" y="116"/>
                  </a:lnTo>
                  <a:lnTo>
                    <a:pt x="191" y="128"/>
                  </a:lnTo>
                  <a:lnTo>
                    <a:pt x="186" y="138"/>
                  </a:lnTo>
                  <a:lnTo>
                    <a:pt x="182" y="146"/>
                  </a:lnTo>
                  <a:lnTo>
                    <a:pt x="177" y="153"/>
                  </a:lnTo>
                  <a:lnTo>
                    <a:pt x="170" y="160"/>
                  </a:lnTo>
                  <a:lnTo>
                    <a:pt x="164" y="166"/>
                  </a:lnTo>
                  <a:lnTo>
                    <a:pt x="157" y="170"/>
                  </a:lnTo>
                  <a:lnTo>
                    <a:pt x="149" y="175"/>
                  </a:lnTo>
                  <a:lnTo>
                    <a:pt x="140" y="178"/>
                  </a:lnTo>
                  <a:lnTo>
                    <a:pt x="131" y="180"/>
                  </a:lnTo>
                  <a:lnTo>
                    <a:pt x="122" y="181"/>
                  </a:lnTo>
                  <a:lnTo>
                    <a:pt x="112" y="182"/>
                  </a:lnTo>
                  <a:lnTo>
                    <a:pt x="101" y="182"/>
                  </a:lnTo>
                  <a:lnTo>
                    <a:pt x="89" y="181"/>
                  </a:lnTo>
                  <a:lnTo>
                    <a:pt x="77" y="179"/>
                  </a:lnTo>
                  <a:lnTo>
                    <a:pt x="65" y="176"/>
                  </a:lnTo>
                  <a:lnTo>
                    <a:pt x="52" y="17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3056"/>
            <p:cNvSpPr>
              <a:spLocks/>
            </p:cNvSpPr>
            <p:nvPr/>
          </p:nvSpPr>
          <p:spPr bwMode="auto">
            <a:xfrm>
              <a:off x="5693048" y="5258853"/>
              <a:ext cx="58227" cy="54510"/>
            </a:xfrm>
            <a:custGeom>
              <a:avLst/>
              <a:gdLst>
                <a:gd name="T0" fmla="*/ 46 w 189"/>
                <a:gd name="T1" fmla="*/ 169 h 174"/>
                <a:gd name="T2" fmla="*/ 24 w 189"/>
                <a:gd name="T3" fmla="*/ 161 h 174"/>
                <a:gd name="T4" fmla="*/ 10 w 189"/>
                <a:gd name="T5" fmla="*/ 152 h 174"/>
                <a:gd name="T6" fmla="*/ 2 w 189"/>
                <a:gd name="T7" fmla="*/ 143 h 174"/>
                <a:gd name="T8" fmla="*/ 0 w 189"/>
                <a:gd name="T9" fmla="*/ 134 h 174"/>
                <a:gd name="T10" fmla="*/ 4 w 189"/>
                <a:gd name="T11" fmla="*/ 125 h 174"/>
                <a:gd name="T12" fmla="*/ 12 w 189"/>
                <a:gd name="T13" fmla="*/ 117 h 174"/>
                <a:gd name="T14" fmla="*/ 23 w 189"/>
                <a:gd name="T15" fmla="*/ 111 h 174"/>
                <a:gd name="T16" fmla="*/ 41 w 189"/>
                <a:gd name="T17" fmla="*/ 104 h 174"/>
                <a:gd name="T18" fmla="*/ 56 w 189"/>
                <a:gd name="T19" fmla="*/ 95 h 174"/>
                <a:gd name="T20" fmla="*/ 61 w 189"/>
                <a:gd name="T21" fmla="*/ 88 h 174"/>
                <a:gd name="T22" fmla="*/ 61 w 189"/>
                <a:gd name="T23" fmla="*/ 82 h 174"/>
                <a:gd name="T24" fmla="*/ 57 w 189"/>
                <a:gd name="T25" fmla="*/ 74 h 174"/>
                <a:gd name="T26" fmla="*/ 44 w 189"/>
                <a:gd name="T27" fmla="*/ 61 h 174"/>
                <a:gd name="T28" fmla="*/ 31 w 189"/>
                <a:gd name="T29" fmla="*/ 50 h 174"/>
                <a:gd name="T30" fmla="*/ 23 w 189"/>
                <a:gd name="T31" fmla="*/ 38 h 174"/>
                <a:gd name="T32" fmla="*/ 19 w 189"/>
                <a:gd name="T33" fmla="*/ 26 h 174"/>
                <a:gd name="T34" fmla="*/ 19 w 189"/>
                <a:gd name="T35" fmla="*/ 16 h 174"/>
                <a:gd name="T36" fmla="*/ 25 w 189"/>
                <a:gd name="T37" fmla="*/ 8 h 174"/>
                <a:gd name="T38" fmla="*/ 35 w 189"/>
                <a:gd name="T39" fmla="*/ 2 h 174"/>
                <a:gd name="T40" fmla="*/ 48 w 189"/>
                <a:gd name="T41" fmla="*/ 0 h 174"/>
                <a:gd name="T42" fmla="*/ 84 w 189"/>
                <a:gd name="T43" fmla="*/ 6 h 174"/>
                <a:gd name="T44" fmla="*/ 122 w 189"/>
                <a:gd name="T45" fmla="*/ 17 h 174"/>
                <a:gd name="T46" fmla="*/ 143 w 189"/>
                <a:gd name="T47" fmla="*/ 26 h 174"/>
                <a:gd name="T48" fmla="*/ 160 w 189"/>
                <a:gd name="T49" fmla="*/ 38 h 174"/>
                <a:gd name="T50" fmla="*/ 174 w 189"/>
                <a:gd name="T51" fmla="*/ 52 h 174"/>
                <a:gd name="T52" fmla="*/ 183 w 189"/>
                <a:gd name="T53" fmla="*/ 70 h 174"/>
                <a:gd name="T54" fmla="*/ 188 w 189"/>
                <a:gd name="T55" fmla="*/ 91 h 174"/>
                <a:gd name="T56" fmla="*/ 187 w 189"/>
                <a:gd name="T57" fmla="*/ 112 h 174"/>
                <a:gd name="T58" fmla="*/ 179 w 189"/>
                <a:gd name="T59" fmla="*/ 130 h 174"/>
                <a:gd name="T60" fmla="*/ 170 w 189"/>
                <a:gd name="T61" fmla="*/ 145 h 174"/>
                <a:gd name="T62" fmla="*/ 156 w 189"/>
                <a:gd name="T63" fmla="*/ 157 h 174"/>
                <a:gd name="T64" fmla="*/ 139 w 189"/>
                <a:gd name="T65" fmla="*/ 165 h 174"/>
                <a:gd name="T66" fmla="*/ 121 w 189"/>
                <a:gd name="T67" fmla="*/ 171 h 174"/>
                <a:gd name="T68" fmla="*/ 98 w 189"/>
                <a:gd name="T69" fmla="*/ 174 h 174"/>
                <a:gd name="T70" fmla="*/ 75 w 189"/>
                <a:gd name="T71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9" h="174">
                  <a:moveTo>
                    <a:pt x="62" y="172"/>
                  </a:moveTo>
                  <a:lnTo>
                    <a:pt x="46" y="169"/>
                  </a:lnTo>
                  <a:lnTo>
                    <a:pt x="35" y="164"/>
                  </a:lnTo>
                  <a:lnTo>
                    <a:pt x="24" y="161"/>
                  </a:lnTo>
                  <a:lnTo>
                    <a:pt x="16" y="157"/>
                  </a:lnTo>
                  <a:lnTo>
                    <a:pt x="10" y="152"/>
                  </a:lnTo>
                  <a:lnTo>
                    <a:pt x="5" y="147"/>
                  </a:lnTo>
                  <a:lnTo>
                    <a:pt x="2" y="143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1" y="130"/>
                  </a:lnTo>
                  <a:lnTo>
                    <a:pt x="4" y="125"/>
                  </a:lnTo>
                  <a:lnTo>
                    <a:pt x="8" y="121"/>
                  </a:lnTo>
                  <a:lnTo>
                    <a:pt x="12" y="117"/>
                  </a:lnTo>
                  <a:lnTo>
                    <a:pt x="17" y="114"/>
                  </a:lnTo>
                  <a:lnTo>
                    <a:pt x="23" y="111"/>
                  </a:lnTo>
                  <a:lnTo>
                    <a:pt x="29" y="108"/>
                  </a:lnTo>
                  <a:lnTo>
                    <a:pt x="41" y="104"/>
                  </a:lnTo>
                  <a:lnTo>
                    <a:pt x="50" y="100"/>
                  </a:lnTo>
                  <a:lnTo>
                    <a:pt x="56" y="95"/>
                  </a:lnTo>
                  <a:lnTo>
                    <a:pt x="59" y="90"/>
                  </a:lnTo>
                  <a:lnTo>
                    <a:pt x="61" y="88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57" y="74"/>
                  </a:lnTo>
                  <a:lnTo>
                    <a:pt x="52" y="66"/>
                  </a:lnTo>
                  <a:lnTo>
                    <a:pt x="44" y="61"/>
                  </a:lnTo>
                  <a:lnTo>
                    <a:pt x="37" y="55"/>
                  </a:lnTo>
                  <a:lnTo>
                    <a:pt x="31" y="50"/>
                  </a:lnTo>
                  <a:lnTo>
                    <a:pt x="27" y="43"/>
                  </a:lnTo>
                  <a:lnTo>
                    <a:pt x="23" y="38"/>
                  </a:lnTo>
                  <a:lnTo>
                    <a:pt x="21" y="33"/>
                  </a:lnTo>
                  <a:lnTo>
                    <a:pt x="19" y="26"/>
                  </a:lnTo>
                  <a:lnTo>
                    <a:pt x="18" y="22"/>
                  </a:lnTo>
                  <a:lnTo>
                    <a:pt x="19" y="16"/>
                  </a:lnTo>
                  <a:lnTo>
                    <a:pt x="22" y="12"/>
                  </a:lnTo>
                  <a:lnTo>
                    <a:pt x="25" y="8"/>
                  </a:lnTo>
                  <a:lnTo>
                    <a:pt x="29" y="4"/>
                  </a:lnTo>
                  <a:lnTo>
                    <a:pt x="35" y="2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84" y="6"/>
                  </a:lnTo>
                  <a:lnTo>
                    <a:pt x="110" y="13"/>
                  </a:lnTo>
                  <a:lnTo>
                    <a:pt x="122" y="17"/>
                  </a:lnTo>
                  <a:lnTo>
                    <a:pt x="133" y="22"/>
                  </a:lnTo>
                  <a:lnTo>
                    <a:pt x="143" y="26"/>
                  </a:lnTo>
                  <a:lnTo>
                    <a:pt x="151" y="31"/>
                  </a:lnTo>
                  <a:lnTo>
                    <a:pt x="160" y="38"/>
                  </a:lnTo>
                  <a:lnTo>
                    <a:pt x="167" y="44"/>
                  </a:lnTo>
                  <a:lnTo>
                    <a:pt x="174" y="52"/>
                  </a:lnTo>
                  <a:lnTo>
                    <a:pt x="179" y="61"/>
                  </a:lnTo>
                  <a:lnTo>
                    <a:pt x="183" y="70"/>
                  </a:lnTo>
                  <a:lnTo>
                    <a:pt x="186" y="80"/>
                  </a:lnTo>
                  <a:lnTo>
                    <a:pt x="188" y="91"/>
                  </a:lnTo>
                  <a:lnTo>
                    <a:pt x="189" y="104"/>
                  </a:lnTo>
                  <a:lnTo>
                    <a:pt x="187" y="112"/>
                  </a:lnTo>
                  <a:lnTo>
                    <a:pt x="184" y="122"/>
                  </a:lnTo>
                  <a:lnTo>
                    <a:pt x="179" y="130"/>
                  </a:lnTo>
                  <a:lnTo>
                    <a:pt x="175" y="137"/>
                  </a:lnTo>
                  <a:lnTo>
                    <a:pt x="170" y="145"/>
                  </a:lnTo>
                  <a:lnTo>
                    <a:pt x="163" y="150"/>
                  </a:lnTo>
                  <a:lnTo>
                    <a:pt x="156" y="157"/>
                  </a:lnTo>
                  <a:lnTo>
                    <a:pt x="148" y="161"/>
                  </a:lnTo>
                  <a:lnTo>
                    <a:pt x="139" y="165"/>
                  </a:lnTo>
                  <a:lnTo>
                    <a:pt x="131" y="169"/>
                  </a:lnTo>
                  <a:lnTo>
                    <a:pt x="121" y="171"/>
                  </a:lnTo>
                  <a:lnTo>
                    <a:pt x="110" y="173"/>
                  </a:lnTo>
                  <a:lnTo>
                    <a:pt x="98" y="174"/>
                  </a:lnTo>
                  <a:lnTo>
                    <a:pt x="86" y="174"/>
                  </a:lnTo>
                  <a:lnTo>
                    <a:pt x="75" y="173"/>
                  </a:lnTo>
                  <a:lnTo>
                    <a:pt x="62" y="17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3057"/>
            <p:cNvSpPr>
              <a:spLocks/>
            </p:cNvSpPr>
            <p:nvPr/>
          </p:nvSpPr>
          <p:spPr bwMode="auto">
            <a:xfrm>
              <a:off x="5548100" y="6116153"/>
              <a:ext cx="58227" cy="50794"/>
            </a:xfrm>
            <a:custGeom>
              <a:avLst/>
              <a:gdLst>
                <a:gd name="T0" fmla="*/ 70 w 187"/>
                <a:gd name="T1" fmla="*/ 0 h 166"/>
                <a:gd name="T2" fmla="*/ 46 w 187"/>
                <a:gd name="T3" fmla="*/ 1 h 166"/>
                <a:gd name="T4" fmla="*/ 29 w 187"/>
                <a:gd name="T5" fmla="*/ 5 h 166"/>
                <a:gd name="T6" fmla="*/ 19 w 187"/>
                <a:gd name="T7" fmla="*/ 12 h 166"/>
                <a:gd name="T8" fmla="*/ 15 w 187"/>
                <a:gd name="T9" fmla="*/ 19 h 166"/>
                <a:gd name="T10" fmla="*/ 16 w 187"/>
                <a:gd name="T11" fmla="*/ 29 h 166"/>
                <a:gd name="T12" fmla="*/ 21 w 187"/>
                <a:gd name="T13" fmla="*/ 39 h 166"/>
                <a:gd name="T14" fmla="*/ 31 w 187"/>
                <a:gd name="T15" fmla="*/ 49 h 166"/>
                <a:gd name="T16" fmla="*/ 45 w 187"/>
                <a:gd name="T17" fmla="*/ 61 h 166"/>
                <a:gd name="T18" fmla="*/ 57 w 187"/>
                <a:gd name="T19" fmla="*/ 72 h 166"/>
                <a:gd name="T20" fmla="*/ 60 w 187"/>
                <a:gd name="T21" fmla="*/ 81 h 166"/>
                <a:gd name="T22" fmla="*/ 59 w 187"/>
                <a:gd name="T23" fmla="*/ 86 h 166"/>
                <a:gd name="T24" fmla="*/ 52 w 187"/>
                <a:gd name="T25" fmla="*/ 94 h 166"/>
                <a:gd name="T26" fmla="*/ 36 w 187"/>
                <a:gd name="T27" fmla="*/ 103 h 166"/>
                <a:gd name="T28" fmla="*/ 21 w 187"/>
                <a:gd name="T29" fmla="*/ 109 h 166"/>
                <a:gd name="T30" fmla="*/ 9 w 187"/>
                <a:gd name="T31" fmla="*/ 118 h 166"/>
                <a:gd name="T32" fmla="*/ 3 w 187"/>
                <a:gd name="T33" fmla="*/ 127 h 166"/>
                <a:gd name="T34" fmla="*/ 0 w 187"/>
                <a:gd name="T35" fmla="*/ 138 h 166"/>
                <a:gd name="T36" fmla="*/ 3 w 187"/>
                <a:gd name="T37" fmla="*/ 147 h 166"/>
                <a:gd name="T38" fmla="*/ 10 w 187"/>
                <a:gd name="T39" fmla="*/ 156 h 166"/>
                <a:gd name="T40" fmla="*/ 22 w 187"/>
                <a:gd name="T41" fmla="*/ 162 h 166"/>
                <a:gd name="T42" fmla="*/ 60 w 187"/>
                <a:gd name="T43" fmla="*/ 166 h 166"/>
                <a:gd name="T44" fmla="*/ 98 w 187"/>
                <a:gd name="T45" fmla="*/ 166 h 166"/>
                <a:gd name="T46" fmla="*/ 120 w 187"/>
                <a:gd name="T47" fmla="*/ 163 h 166"/>
                <a:gd name="T48" fmla="*/ 141 w 187"/>
                <a:gd name="T49" fmla="*/ 157 h 166"/>
                <a:gd name="T50" fmla="*/ 158 w 187"/>
                <a:gd name="T51" fmla="*/ 147 h 166"/>
                <a:gd name="T52" fmla="*/ 172 w 187"/>
                <a:gd name="T53" fmla="*/ 133 h 166"/>
                <a:gd name="T54" fmla="*/ 183 w 187"/>
                <a:gd name="T55" fmla="*/ 113 h 166"/>
                <a:gd name="T56" fmla="*/ 187 w 187"/>
                <a:gd name="T57" fmla="*/ 93 h 166"/>
                <a:gd name="T58" fmla="*/ 185 w 187"/>
                <a:gd name="T59" fmla="*/ 73 h 166"/>
                <a:gd name="T60" fmla="*/ 180 w 187"/>
                <a:gd name="T61" fmla="*/ 57 h 166"/>
                <a:gd name="T62" fmla="*/ 170 w 187"/>
                <a:gd name="T63" fmla="*/ 42 h 166"/>
                <a:gd name="T64" fmla="*/ 157 w 187"/>
                <a:gd name="T65" fmla="*/ 29 h 166"/>
                <a:gd name="T66" fmla="*/ 141 w 187"/>
                <a:gd name="T67" fmla="*/ 18 h 166"/>
                <a:gd name="T68" fmla="*/ 120 w 187"/>
                <a:gd name="T69" fmla="*/ 10 h 166"/>
                <a:gd name="T70" fmla="*/ 98 w 187"/>
                <a:gd name="T7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66">
                  <a:moveTo>
                    <a:pt x="85" y="0"/>
                  </a:moveTo>
                  <a:lnTo>
                    <a:pt x="70" y="0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6" y="2"/>
                  </a:lnTo>
                  <a:lnTo>
                    <a:pt x="29" y="5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5" y="19"/>
                  </a:lnTo>
                  <a:lnTo>
                    <a:pt x="15" y="25"/>
                  </a:lnTo>
                  <a:lnTo>
                    <a:pt x="16" y="29"/>
                  </a:lnTo>
                  <a:lnTo>
                    <a:pt x="18" y="34"/>
                  </a:lnTo>
                  <a:lnTo>
                    <a:pt x="21" y="39"/>
                  </a:lnTo>
                  <a:lnTo>
                    <a:pt x="25" y="43"/>
                  </a:lnTo>
                  <a:lnTo>
                    <a:pt x="31" y="49"/>
                  </a:lnTo>
                  <a:lnTo>
                    <a:pt x="36" y="53"/>
                  </a:lnTo>
                  <a:lnTo>
                    <a:pt x="45" y="61"/>
                  </a:lnTo>
                  <a:lnTo>
                    <a:pt x="52" y="67"/>
                  </a:lnTo>
                  <a:lnTo>
                    <a:pt x="57" y="72"/>
                  </a:lnTo>
                  <a:lnTo>
                    <a:pt x="59" y="78"/>
                  </a:lnTo>
                  <a:lnTo>
                    <a:pt x="60" y="81"/>
                  </a:lnTo>
                  <a:lnTo>
                    <a:pt x="59" y="83"/>
                  </a:lnTo>
                  <a:lnTo>
                    <a:pt x="59" y="86"/>
                  </a:lnTo>
                  <a:lnTo>
                    <a:pt x="57" y="89"/>
                  </a:lnTo>
                  <a:lnTo>
                    <a:pt x="52" y="94"/>
                  </a:lnTo>
                  <a:lnTo>
                    <a:pt x="45" y="99"/>
                  </a:lnTo>
                  <a:lnTo>
                    <a:pt x="36" y="103"/>
                  </a:lnTo>
                  <a:lnTo>
                    <a:pt x="27" y="106"/>
                  </a:lnTo>
                  <a:lnTo>
                    <a:pt x="21" y="109"/>
                  </a:lnTo>
                  <a:lnTo>
                    <a:pt x="15" y="113"/>
                  </a:lnTo>
                  <a:lnTo>
                    <a:pt x="9" y="118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3" y="147"/>
                  </a:lnTo>
                  <a:lnTo>
                    <a:pt x="6" y="151"/>
                  </a:lnTo>
                  <a:lnTo>
                    <a:pt x="10" y="156"/>
                  </a:lnTo>
                  <a:lnTo>
                    <a:pt x="16" y="159"/>
                  </a:lnTo>
                  <a:lnTo>
                    <a:pt x="22" y="162"/>
                  </a:lnTo>
                  <a:lnTo>
                    <a:pt x="31" y="164"/>
                  </a:lnTo>
                  <a:lnTo>
                    <a:pt x="60" y="166"/>
                  </a:lnTo>
                  <a:lnTo>
                    <a:pt x="86" y="166"/>
                  </a:lnTo>
                  <a:lnTo>
                    <a:pt x="98" y="166"/>
                  </a:lnTo>
                  <a:lnTo>
                    <a:pt x="110" y="165"/>
                  </a:lnTo>
                  <a:lnTo>
                    <a:pt x="120" y="163"/>
                  </a:lnTo>
                  <a:lnTo>
                    <a:pt x="131" y="160"/>
                  </a:lnTo>
                  <a:lnTo>
                    <a:pt x="141" y="157"/>
                  </a:lnTo>
                  <a:lnTo>
                    <a:pt x="150" y="152"/>
                  </a:lnTo>
                  <a:lnTo>
                    <a:pt x="158" y="147"/>
                  </a:lnTo>
                  <a:lnTo>
                    <a:pt x="166" y="140"/>
                  </a:lnTo>
                  <a:lnTo>
                    <a:pt x="172" y="133"/>
                  </a:lnTo>
                  <a:lnTo>
                    <a:pt x="178" y="124"/>
                  </a:lnTo>
                  <a:lnTo>
                    <a:pt x="183" y="113"/>
                  </a:lnTo>
                  <a:lnTo>
                    <a:pt x="187" y="103"/>
                  </a:lnTo>
                  <a:lnTo>
                    <a:pt x="187" y="93"/>
                  </a:lnTo>
                  <a:lnTo>
                    <a:pt x="187" y="83"/>
                  </a:lnTo>
                  <a:lnTo>
                    <a:pt x="185" y="73"/>
                  </a:lnTo>
                  <a:lnTo>
                    <a:pt x="183" y="66"/>
                  </a:lnTo>
                  <a:lnTo>
                    <a:pt x="180" y="57"/>
                  </a:lnTo>
                  <a:lnTo>
                    <a:pt x="175" y="50"/>
                  </a:lnTo>
                  <a:lnTo>
                    <a:pt x="170" y="42"/>
                  </a:lnTo>
                  <a:lnTo>
                    <a:pt x="165" y="36"/>
                  </a:lnTo>
                  <a:lnTo>
                    <a:pt x="157" y="29"/>
                  </a:lnTo>
                  <a:lnTo>
                    <a:pt x="150" y="24"/>
                  </a:lnTo>
                  <a:lnTo>
                    <a:pt x="141" y="18"/>
                  </a:lnTo>
                  <a:lnTo>
                    <a:pt x="131" y="14"/>
                  </a:lnTo>
                  <a:lnTo>
                    <a:pt x="120" y="10"/>
                  </a:lnTo>
                  <a:lnTo>
                    <a:pt x="110" y="5"/>
                  </a:lnTo>
                  <a:lnTo>
                    <a:pt x="98" y="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3058"/>
            <p:cNvSpPr>
              <a:spLocks/>
            </p:cNvSpPr>
            <p:nvPr/>
          </p:nvSpPr>
          <p:spPr bwMode="auto">
            <a:xfrm>
              <a:off x="5481201" y="6098809"/>
              <a:ext cx="60705" cy="54510"/>
            </a:xfrm>
            <a:custGeom>
              <a:avLst/>
              <a:gdLst>
                <a:gd name="T0" fmla="*/ 103 w 197"/>
                <a:gd name="T1" fmla="*/ 5 h 177"/>
                <a:gd name="T2" fmla="*/ 79 w 197"/>
                <a:gd name="T3" fmla="*/ 1 h 177"/>
                <a:gd name="T4" fmla="*/ 62 w 197"/>
                <a:gd name="T5" fmla="*/ 1 h 177"/>
                <a:gd name="T6" fmla="*/ 51 w 197"/>
                <a:gd name="T7" fmla="*/ 4 h 177"/>
                <a:gd name="T8" fmla="*/ 45 w 197"/>
                <a:gd name="T9" fmla="*/ 12 h 177"/>
                <a:gd name="T10" fmla="*/ 44 w 197"/>
                <a:gd name="T11" fmla="*/ 22 h 177"/>
                <a:gd name="T12" fmla="*/ 47 w 197"/>
                <a:gd name="T13" fmla="*/ 31 h 177"/>
                <a:gd name="T14" fmla="*/ 52 w 197"/>
                <a:gd name="T15" fmla="*/ 43 h 177"/>
                <a:gd name="T16" fmla="*/ 64 w 197"/>
                <a:gd name="T17" fmla="*/ 58 h 177"/>
                <a:gd name="T18" fmla="*/ 73 w 197"/>
                <a:gd name="T19" fmla="*/ 73 h 177"/>
                <a:gd name="T20" fmla="*/ 73 w 197"/>
                <a:gd name="T21" fmla="*/ 82 h 177"/>
                <a:gd name="T22" fmla="*/ 71 w 197"/>
                <a:gd name="T23" fmla="*/ 86 h 177"/>
                <a:gd name="T24" fmla="*/ 63 w 197"/>
                <a:gd name="T25" fmla="*/ 93 h 177"/>
                <a:gd name="T26" fmla="*/ 45 w 197"/>
                <a:gd name="T27" fmla="*/ 96 h 177"/>
                <a:gd name="T28" fmla="*/ 29 w 197"/>
                <a:gd name="T29" fmla="*/ 99 h 177"/>
                <a:gd name="T30" fmla="*/ 16 w 197"/>
                <a:gd name="T31" fmla="*/ 106 h 177"/>
                <a:gd name="T32" fmla="*/ 6 w 197"/>
                <a:gd name="T33" fmla="*/ 113 h 177"/>
                <a:gd name="T34" fmla="*/ 2 w 197"/>
                <a:gd name="T35" fmla="*/ 122 h 177"/>
                <a:gd name="T36" fmla="*/ 2 w 197"/>
                <a:gd name="T37" fmla="*/ 132 h 177"/>
                <a:gd name="T38" fmla="*/ 7 w 197"/>
                <a:gd name="T39" fmla="*/ 143 h 177"/>
                <a:gd name="T40" fmla="*/ 18 w 197"/>
                <a:gd name="T41" fmla="*/ 151 h 177"/>
                <a:gd name="T42" fmla="*/ 52 w 197"/>
                <a:gd name="T43" fmla="*/ 164 h 177"/>
                <a:gd name="T44" fmla="*/ 89 w 197"/>
                <a:gd name="T45" fmla="*/ 174 h 177"/>
                <a:gd name="T46" fmla="*/ 113 w 197"/>
                <a:gd name="T47" fmla="*/ 177 h 177"/>
                <a:gd name="T48" fmla="*/ 133 w 197"/>
                <a:gd name="T49" fmla="*/ 175 h 177"/>
                <a:gd name="T50" fmla="*/ 153 w 197"/>
                <a:gd name="T51" fmla="*/ 170 h 177"/>
                <a:gd name="T52" fmla="*/ 169 w 197"/>
                <a:gd name="T53" fmla="*/ 160 h 177"/>
                <a:gd name="T54" fmla="*/ 184 w 197"/>
                <a:gd name="T55" fmla="*/ 144 h 177"/>
                <a:gd name="T56" fmla="*/ 194 w 197"/>
                <a:gd name="T57" fmla="*/ 124 h 177"/>
                <a:gd name="T58" fmla="*/ 197 w 197"/>
                <a:gd name="T59" fmla="*/ 106 h 177"/>
                <a:gd name="T60" fmla="*/ 196 w 197"/>
                <a:gd name="T61" fmla="*/ 89 h 177"/>
                <a:gd name="T62" fmla="*/ 191 w 197"/>
                <a:gd name="T63" fmla="*/ 72 h 177"/>
                <a:gd name="T64" fmla="*/ 181 w 197"/>
                <a:gd name="T65" fmla="*/ 56 h 177"/>
                <a:gd name="T66" fmla="*/ 167 w 197"/>
                <a:gd name="T67" fmla="*/ 41 h 177"/>
                <a:gd name="T68" fmla="*/ 150 w 197"/>
                <a:gd name="T69" fmla="*/ 28 h 177"/>
                <a:gd name="T70" fmla="*/ 129 w 197"/>
                <a:gd name="T71" fmla="*/ 1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77">
                  <a:moveTo>
                    <a:pt x="117" y="10"/>
                  </a:moveTo>
                  <a:lnTo>
                    <a:pt x="103" y="5"/>
                  </a:lnTo>
                  <a:lnTo>
                    <a:pt x="90" y="2"/>
                  </a:lnTo>
                  <a:lnTo>
                    <a:pt x="79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6" y="2"/>
                  </a:lnTo>
                  <a:lnTo>
                    <a:pt x="51" y="4"/>
                  </a:lnTo>
                  <a:lnTo>
                    <a:pt x="47" y="8"/>
                  </a:lnTo>
                  <a:lnTo>
                    <a:pt x="45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49" y="38"/>
                  </a:lnTo>
                  <a:lnTo>
                    <a:pt x="52" y="43"/>
                  </a:lnTo>
                  <a:lnTo>
                    <a:pt x="58" y="49"/>
                  </a:lnTo>
                  <a:lnTo>
                    <a:pt x="64" y="58"/>
                  </a:lnTo>
                  <a:lnTo>
                    <a:pt x="70" y="67"/>
                  </a:lnTo>
                  <a:lnTo>
                    <a:pt x="73" y="73"/>
                  </a:lnTo>
                  <a:lnTo>
                    <a:pt x="74" y="79"/>
                  </a:lnTo>
                  <a:lnTo>
                    <a:pt x="73" y="82"/>
                  </a:lnTo>
                  <a:lnTo>
                    <a:pt x="72" y="84"/>
                  </a:lnTo>
                  <a:lnTo>
                    <a:pt x="71" y="86"/>
                  </a:lnTo>
                  <a:lnTo>
                    <a:pt x="69" y="89"/>
                  </a:lnTo>
                  <a:lnTo>
                    <a:pt x="63" y="93"/>
                  </a:lnTo>
                  <a:lnTo>
                    <a:pt x="54" y="96"/>
                  </a:lnTo>
                  <a:lnTo>
                    <a:pt x="45" y="96"/>
                  </a:lnTo>
                  <a:lnTo>
                    <a:pt x="36" y="98"/>
                  </a:lnTo>
                  <a:lnTo>
                    <a:pt x="29" y="99"/>
                  </a:lnTo>
                  <a:lnTo>
                    <a:pt x="21" y="103"/>
                  </a:lnTo>
                  <a:lnTo>
                    <a:pt x="16" y="106"/>
                  </a:lnTo>
                  <a:lnTo>
                    <a:pt x="10" y="109"/>
                  </a:lnTo>
                  <a:lnTo>
                    <a:pt x="6" y="113"/>
                  </a:lnTo>
                  <a:lnTo>
                    <a:pt x="4" y="118"/>
                  </a:lnTo>
                  <a:lnTo>
                    <a:pt x="2" y="122"/>
                  </a:lnTo>
                  <a:lnTo>
                    <a:pt x="0" y="127"/>
                  </a:lnTo>
                  <a:lnTo>
                    <a:pt x="2" y="132"/>
                  </a:lnTo>
                  <a:lnTo>
                    <a:pt x="4" y="137"/>
                  </a:lnTo>
                  <a:lnTo>
                    <a:pt x="7" y="143"/>
                  </a:lnTo>
                  <a:lnTo>
                    <a:pt x="11" y="147"/>
                  </a:lnTo>
                  <a:lnTo>
                    <a:pt x="18" y="151"/>
                  </a:lnTo>
                  <a:lnTo>
                    <a:pt x="25" y="155"/>
                  </a:lnTo>
                  <a:lnTo>
                    <a:pt x="52" y="164"/>
                  </a:lnTo>
                  <a:lnTo>
                    <a:pt x="77" y="172"/>
                  </a:lnTo>
                  <a:lnTo>
                    <a:pt x="89" y="174"/>
                  </a:lnTo>
                  <a:lnTo>
                    <a:pt x="101" y="176"/>
                  </a:lnTo>
                  <a:lnTo>
                    <a:pt x="113" y="177"/>
                  </a:lnTo>
                  <a:lnTo>
                    <a:pt x="123" y="176"/>
                  </a:lnTo>
                  <a:lnTo>
                    <a:pt x="133" y="175"/>
                  </a:lnTo>
                  <a:lnTo>
                    <a:pt x="143" y="173"/>
                  </a:lnTo>
                  <a:lnTo>
                    <a:pt x="153" y="170"/>
                  </a:lnTo>
                  <a:lnTo>
                    <a:pt x="161" y="165"/>
                  </a:lnTo>
                  <a:lnTo>
                    <a:pt x="169" y="160"/>
                  </a:lnTo>
                  <a:lnTo>
                    <a:pt x="178" y="152"/>
                  </a:lnTo>
                  <a:lnTo>
                    <a:pt x="184" y="144"/>
                  </a:lnTo>
                  <a:lnTo>
                    <a:pt x="192" y="134"/>
                  </a:lnTo>
                  <a:lnTo>
                    <a:pt x="194" y="124"/>
                  </a:lnTo>
                  <a:lnTo>
                    <a:pt x="196" y="116"/>
                  </a:lnTo>
                  <a:lnTo>
                    <a:pt x="197" y="106"/>
                  </a:lnTo>
                  <a:lnTo>
                    <a:pt x="197" y="97"/>
                  </a:lnTo>
                  <a:lnTo>
                    <a:pt x="196" y="89"/>
                  </a:lnTo>
                  <a:lnTo>
                    <a:pt x="194" y="80"/>
                  </a:lnTo>
                  <a:lnTo>
                    <a:pt x="191" y="72"/>
                  </a:lnTo>
                  <a:lnTo>
                    <a:pt x="186" y="64"/>
                  </a:lnTo>
                  <a:lnTo>
                    <a:pt x="181" y="56"/>
                  </a:lnTo>
                  <a:lnTo>
                    <a:pt x="174" y="49"/>
                  </a:lnTo>
                  <a:lnTo>
                    <a:pt x="167" y="41"/>
                  </a:lnTo>
                  <a:lnTo>
                    <a:pt x="159" y="35"/>
                  </a:lnTo>
                  <a:lnTo>
                    <a:pt x="150" y="28"/>
                  </a:lnTo>
                  <a:lnTo>
                    <a:pt x="140" y="22"/>
                  </a:lnTo>
                  <a:lnTo>
                    <a:pt x="129" y="15"/>
                  </a:lnTo>
                  <a:lnTo>
                    <a:pt x="117" y="1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3059"/>
            <p:cNvSpPr>
              <a:spLocks/>
            </p:cNvSpPr>
            <p:nvPr/>
          </p:nvSpPr>
          <p:spPr bwMode="auto">
            <a:xfrm>
              <a:off x="5425452" y="6075270"/>
              <a:ext cx="60705" cy="54510"/>
            </a:xfrm>
            <a:custGeom>
              <a:avLst/>
              <a:gdLst>
                <a:gd name="T0" fmla="*/ 102 w 197"/>
                <a:gd name="T1" fmla="*/ 6 h 176"/>
                <a:gd name="T2" fmla="*/ 79 w 197"/>
                <a:gd name="T3" fmla="*/ 0 h 176"/>
                <a:gd name="T4" fmla="*/ 62 w 197"/>
                <a:gd name="T5" fmla="*/ 0 h 176"/>
                <a:gd name="T6" fmla="*/ 50 w 197"/>
                <a:gd name="T7" fmla="*/ 5 h 176"/>
                <a:gd name="T8" fmla="*/ 44 w 197"/>
                <a:gd name="T9" fmla="*/ 11 h 176"/>
                <a:gd name="T10" fmla="*/ 43 w 197"/>
                <a:gd name="T11" fmla="*/ 21 h 176"/>
                <a:gd name="T12" fmla="*/ 46 w 197"/>
                <a:gd name="T13" fmla="*/ 32 h 176"/>
                <a:gd name="T14" fmla="*/ 52 w 197"/>
                <a:gd name="T15" fmla="*/ 42 h 176"/>
                <a:gd name="T16" fmla="*/ 64 w 197"/>
                <a:gd name="T17" fmla="*/ 59 h 176"/>
                <a:gd name="T18" fmla="*/ 73 w 197"/>
                <a:gd name="T19" fmla="*/ 74 h 176"/>
                <a:gd name="T20" fmla="*/ 73 w 197"/>
                <a:gd name="T21" fmla="*/ 81 h 176"/>
                <a:gd name="T22" fmla="*/ 70 w 197"/>
                <a:gd name="T23" fmla="*/ 87 h 176"/>
                <a:gd name="T24" fmla="*/ 62 w 197"/>
                <a:gd name="T25" fmla="*/ 92 h 176"/>
                <a:gd name="T26" fmla="*/ 44 w 197"/>
                <a:gd name="T27" fmla="*/ 96 h 176"/>
                <a:gd name="T28" fmla="*/ 28 w 197"/>
                <a:gd name="T29" fmla="*/ 100 h 176"/>
                <a:gd name="T30" fmla="*/ 14 w 197"/>
                <a:gd name="T31" fmla="*/ 105 h 176"/>
                <a:gd name="T32" fmla="*/ 6 w 197"/>
                <a:gd name="T33" fmla="*/ 114 h 176"/>
                <a:gd name="T34" fmla="*/ 1 w 197"/>
                <a:gd name="T35" fmla="*/ 122 h 176"/>
                <a:gd name="T36" fmla="*/ 1 w 197"/>
                <a:gd name="T37" fmla="*/ 132 h 176"/>
                <a:gd name="T38" fmla="*/ 6 w 197"/>
                <a:gd name="T39" fmla="*/ 142 h 176"/>
                <a:gd name="T40" fmla="*/ 16 w 197"/>
                <a:gd name="T41" fmla="*/ 152 h 176"/>
                <a:gd name="T42" fmla="*/ 51 w 197"/>
                <a:gd name="T43" fmla="*/ 165 h 176"/>
                <a:gd name="T44" fmla="*/ 89 w 197"/>
                <a:gd name="T45" fmla="*/ 174 h 176"/>
                <a:gd name="T46" fmla="*/ 111 w 197"/>
                <a:gd name="T47" fmla="*/ 176 h 176"/>
                <a:gd name="T48" fmla="*/ 133 w 197"/>
                <a:gd name="T49" fmla="*/ 175 h 176"/>
                <a:gd name="T50" fmla="*/ 151 w 197"/>
                <a:gd name="T51" fmla="*/ 170 h 176"/>
                <a:gd name="T52" fmla="*/ 169 w 197"/>
                <a:gd name="T53" fmla="*/ 160 h 176"/>
                <a:gd name="T54" fmla="*/ 184 w 197"/>
                <a:gd name="T55" fmla="*/ 144 h 176"/>
                <a:gd name="T56" fmla="*/ 194 w 197"/>
                <a:gd name="T57" fmla="*/ 125 h 176"/>
                <a:gd name="T58" fmla="*/ 197 w 197"/>
                <a:gd name="T59" fmla="*/ 106 h 176"/>
                <a:gd name="T60" fmla="*/ 195 w 197"/>
                <a:gd name="T61" fmla="*/ 89 h 176"/>
                <a:gd name="T62" fmla="*/ 189 w 197"/>
                <a:gd name="T63" fmla="*/ 72 h 176"/>
                <a:gd name="T64" fmla="*/ 181 w 197"/>
                <a:gd name="T65" fmla="*/ 55 h 176"/>
                <a:gd name="T66" fmla="*/ 167 w 197"/>
                <a:gd name="T67" fmla="*/ 41 h 176"/>
                <a:gd name="T68" fmla="*/ 149 w 197"/>
                <a:gd name="T69" fmla="*/ 27 h 176"/>
                <a:gd name="T70" fmla="*/ 129 w 197"/>
                <a:gd name="T71" fmla="*/ 1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76">
                  <a:moveTo>
                    <a:pt x="117" y="10"/>
                  </a:moveTo>
                  <a:lnTo>
                    <a:pt x="102" y="6"/>
                  </a:lnTo>
                  <a:lnTo>
                    <a:pt x="90" y="3"/>
                  </a:lnTo>
                  <a:lnTo>
                    <a:pt x="79" y="0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5" y="3"/>
                  </a:lnTo>
                  <a:lnTo>
                    <a:pt x="50" y="5"/>
                  </a:lnTo>
                  <a:lnTo>
                    <a:pt x="47" y="8"/>
                  </a:lnTo>
                  <a:lnTo>
                    <a:pt x="44" y="11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4" y="26"/>
                  </a:lnTo>
                  <a:lnTo>
                    <a:pt x="46" y="32"/>
                  </a:lnTo>
                  <a:lnTo>
                    <a:pt x="49" y="37"/>
                  </a:lnTo>
                  <a:lnTo>
                    <a:pt x="52" y="42"/>
                  </a:lnTo>
                  <a:lnTo>
                    <a:pt x="56" y="48"/>
                  </a:lnTo>
                  <a:lnTo>
                    <a:pt x="64" y="59"/>
                  </a:lnTo>
                  <a:lnTo>
                    <a:pt x="69" y="66"/>
                  </a:lnTo>
                  <a:lnTo>
                    <a:pt x="73" y="74"/>
                  </a:lnTo>
                  <a:lnTo>
                    <a:pt x="73" y="79"/>
                  </a:lnTo>
                  <a:lnTo>
                    <a:pt x="73" y="81"/>
                  </a:lnTo>
                  <a:lnTo>
                    <a:pt x="71" y="85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2" y="92"/>
                  </a:lnTo>
                  <a:lnTo>
                    <a:pt x="54" y="96"/>
                  </a:lnTo>
                  <a:lnTo>
                    <a:pt x="44" y="96"/>
                  </a:lnTo>
                  <a:lnTo>
                    <a:pt x="36" y="98"/>
                  </a:lnTo>
                  <a:lnTo>
                    <a:pt x="28" y="100"/>
                  </a:lnTo>
                  <a:lnTo>
                    <a:pt x="21" y="102"/>
                  </a:lnTo>
                  <a:lnTo>
                    <a:pt x="14" y="105"/>
                  </a:lnTo>
                  <a:lnTo>
                    <a:pt x="10" y="109"/>
                  </a:lnTo>
                  <a:lnTo>
                    <a:pt x="6" y="114"/>
                  </a:lnTo>
                  <a:lnTo>
                    <a:pt x="2" y="118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1" y="132"/>
                  </a:lnTo>
                  <a:lnTo>
                    <a:pt x="2" y="138"/>
                  </a:lnTo>
                  <a:lnTo>
                    <a:pt x="6" y="142"/>
                  </a:lnTo>
                  <a:lnTo>
                    <a:pt x="11" y="146"/>
                  </a:lnTo>
                  <a:lnTo>
                    <a:pt x="16" y="152"/>
                  </a:lnTo>
                  <a:lnTo>
                    <a:pt x="24" y="155"/>
                  </a:lnTo>
                  <a:lnTo>
                    <a:pt x="51" y="165"/>
                  </a:lnTo>
                  <a:lnTo>
                    <a:pt x="77" y="171"/>
                  </a:lnTo>
                  <a:lnTo>
                    <a:pt x="89" y="174"/>
                  </a:lnTo>
                  <a:lnTo>
                    <a:pt x="101" y="175"/>
                  </a:lnTo>
                  <a:lnTo>
                    <a:pt x="111" y="176"/>
                  </a:lnTo>
                  <a:lnTo>
                    <a:pt x="122" y="176"/>
                  </a:lnTo>
                  <a:lnTo>
                    <a:pt x="133" y="175"/>
                  </a:lnTo>
                  <a:lnTo>
                    <a:pt x="143" y="173"/>
                  </a:lnTo>
                  <a:lnTo>
                    <a:pt x="151" y="170"/>
                  </a:lnTo>
                  <a:lnTo>
                    <a:pt x="160" y="166"/>
                  </a:lnTo>
                  <a:lnTo>
                    <a:pt x="169" y="160"/>
                  </a:lnTo>
                  <a:lnTo>
                    <a:pt x="176" y="153"/>
                  </a:lnTo>
                  <a:lnTo>
                    <a:pt x="184" y="144"/>
                  </a:lnTo>
                  <a:lnTo>
                    <a:pt x="190" y="134"/>
                  </a:lnTo>
                  <a:lnTo>
                    <a:pt x="194" y="125"/>
                  </a:lnTo>
                  <a:lnTo>
                    <a:pt x="196" y="115"/>
                  </a:lnTo>
                  <a:lnTo>
                    <a:pt x="197" y="106"/>
                  </a:lnTo>
                  <a:lnTo>
                    <a:pt x="196" y="98"/>
                  </a:lnTo>
                  <a:lnTo>
                    <a:pt x="195" y="89"/>
                  </a:lnTo>
                  <a:lnTo>
                    <a:pt x="192" y="80"/>
                  </a:lnTo>
                  <a:lnTo>
                    <a:pt x="189" y="72"/>
                  </a:lnTo>
                  <a:lnTo>
                    <a:pt x="185" y="64"/>
                  </a:lnTo>
                  <a:lnTo>
                    <a:pt x="181" y="55"/>
                  </a:lnTo>
                  <a:lnTo>
                    <a:pt x="174" y="48"/>
                  </a:lnTo>
                  <a:lnTo>
                    <a:pt x="167" y="41"/>
                  </a:lnTo>
                  <a:lnTo>
                    <a:pt x="159" y="34"/>
                  </a:lnTo>
                  <a:lnTo>
                    <a:pt x="149" y="27"/>
                  </a:lnTo>
                  <a:lnTo>
                    <a:pt x="140" y="21"/>
                  </a:lnTo>
                  <a:lnTo>
                    <a:pt x="129" y="15"/>
                  </a:lnTo>
                  <a:lnTo>
                    <a:pt x="117" y="1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3060"/>
            <p:cNvSpPr>
              <a:spLocks/>
            </p:cNvSpPr>
            <p:nvPr/>
          </p:nvSpPr>
          <p:spPr bwMode="auto">
            <a:xfrm>
              <a:off x="5369703" y="6045537"/>
              <a:ext cx="61944" cy="56988"/>
            </a:xfrm>
            <a:custGeom>
              <a:avLst/>
              <a:gdLst>
                <a:gd name="T0" fmla="*/ 120 w 199"/>
                <a:gd name="T1" fmla="*/ 11 h 184"/>
                <a:gd name="T2" fmla="*/ 97 w 199"/>
                <a:gd name="T3" fmla="*/ 2 h 184"/>
                <a:gd name="T4" fmla="*/ 81 w 199"/>
                <a:gd name="T5" fmla="*/ 0 h 184"/>
                <a:gd name="T6" fmla="*/ 69 w 199"/>
                <a:gd name="T7" fmla="*/ 2 h 184"/>
                <a:gd name="T8" fmla="*/ 61 w 199"/>
                <a:gd name="T9" fmla="*/ 8 h 184"/>
                <a:gd name="T10" fmla="*/ 59 w 199"/>
                <a:gd name="T11" fmla="*/ 18 h 184"/>
                <a:gd name="T12" fmla="*/ 60 w 199"/>
                <a:gd name="T13" fmla="*/ 28 h 184"/>
                <a:gd name="T14" fmla="*/ 65 w 199"/>
                <a:gd name="T15" fmla="*/ 40 h 184"/>
                <a:gd name="T16" fmla="*/ 73 w 199"/>
                <a:gd name="T17" fmla="*/ 58 h 184"/>
                <a:gd name="T18" fmla="*/ 80 w 199"/>
                <a:gd name="T19" fmla="*/ 74 h 184"/>
                <a:gd name="T20" fmla="*/ 79 w 199"/>
                <a:gd name="T21" fmla="*/ 82 h 184"/>
                <a:gd name="T22" fmla="*/ 76 w 199"/>
                <a:gd name="T23" fmla="*/ 86 h 184"/>
                <a:gd name="T24" fmla="*/ 67 w 199"/>
                <a:gd name="T25" fmla="*/ 91 h 184"/>
                <a:gd name="T26" fmla="*/ 49 w 199"/>
                <a:gd name="T27" fmla="*/ 92 h 184"/>
                <a:gd name="T28" fmla="*/ 31 w 199"/>
                <a:gd name="T29" fmla="*/ 92 h 184"/>
                <a:gd name="T30" fmla="*/ 17 w 199"/>
                <a:gd name="T31" fmla="*/ 96 h 184"/>
                <a:gd name="T32" fmla="*/ 7 w 199"/>
                <a:gd name="T33" fmla="*/ 103 h 184"/>
                <a:gd name="T34" fmla="*/ 1 w 199"/>
                <a:gd name="T35" fmla="*/ 110 h 184"/>
                <a:gd name="T36" fmla="*/ 0 w 199"/>
                <a:gd name="T37" fmla="*/ 120 h 184"/>
                <a:gd name="T38" fmla="*/ 3 w 199"/>
                <a:gd name="T39" fmla="*/ 131 h 184"/>
                <a:gd name="T40" fmla="*/ 13 w 199"/>
                <a:gd name="T41" fmla="*/ 142 h 184"/>
                <a:gd name="T42" fmla="*/ 44 w 199"/>
                <a:gd name="T43" fmla="*/ 160 h 184"/>
                <a:gd name="T44" fmla="*/ 80 w 199"/>
                <a:gd name="T45" fmla="*/ 175 h 184"/>
                <a:gd name="T46" fmla="*/ 103 w 199"/>
                <a:gd name="T47" fmla="*/ 182 h 184"/>
                <a:gd name="T48" fmla="*/ 123 w 199"/>
                <a:gd name="T49" fmla="*/ 184 h 184"/>
                <a:gd name="T50" fmla="*/ 142 w 199"/>
                <a:gd name="T51" fmla="*/ 182 h 184"/>
                <a:gd name="T52" fmla="*/ 161 w 199"/>
                <a:gd name="T53" fmla="*/ 174 h 184"/>
                <a:gd name="T54" fmla="*/ 179 w 199"/>
                <a:gd name="T55" fmla="*/ 161 h 184"/>
                <a:gd name="T56" fmla="*/ 191 w 199"/>
                <a:gd name="T57" fmla="*/ 143 h 184"/>
                <a:gd name="T58" fmla="*/ 196 w 199"/>
                <a:gd name="T59" fmla="*/ 126 h 184"/>
                <a:gd name="T60" fmla="*/ 199 w 199"/>
                <a:gd name="T61" fmla="*/ 108 h 184"/>
                <a:gd name="T62" fmla="*/ 195 w 199"/>
                <a:gd name="T63" fmla="*/ 90 h 184"/>
                <a:gd name="T64" fmla="*/ 189 w 199"/>
                <a:gd name="T65" fmla="*/ 74 h 184"/>
                <a:gd name="T66" fmla="*/ 178 w 199"/>
                <a:gd name="T67" fmla="*/ 56 h 184"/>
                <a:gd name="T68" fmla="*/ 163 w 199"/>
                <a:gd name="T69" fmla="*/ 40 h 184"/>
                <a:gd name="T70" fmla="*/ 144 w 199"/>
                <a:gd name="T71" fmla="*/ 2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" h="184">
                  <a:moveTo>
                    <a:pt x="133" y="18"/>
                  </a:moveTo>
                  <a:lnTo>
                    <a:pt x="120" y="11"/>
                  </a:lnTo>
                  <a:lnTo>
                    <a:pt x="108" y="6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9" y="2"/>
                  </a:lnTo>
                  <a:lnTo>
                    <a:pt x="65" y="5"/>
                  </a:lnTo>
                  <a:lnTo>
                    <a:pt x="61" y="8"/>
                  </a:lnTo>
                  <a:lnTo>
                    <a:pt x="60" y="12"/>
                  </a:lnTo>
                  <a:lnTo>
                    <a:pt x="59" y="18"/>
                  </a:lnTo>
                  <a:lnTo>
                    <a:pt x="59" y="23"/>
                  </a:lnTo>
                  <a:lnTo>
                    <a:pt x="60" y="28"/>
                  </a:lnTo>
                  <a:lnTo>
                    <a:pt x="61" y="34"/>
                  </a:lnTo>
                  <a:lnTo>
                    <a:pt x="65" y="40"/>
                  </a:lnTo>
                  <a:lnTo>
                    <a:pt x="68" y="47"/>
                  </a:lnTo>
                  <a:lnTo>
                    <a:pt x="73" y="58"/>
                  </a:lnTo>
                  <a:lnTo>
                    <a:pt x="78" y="66"/>
                  </a:lnTo>
                  <a:lnTo>
                    <a:pt x="80" y="74"/>
                  </a:lnTo>
                  <a:lnTo>
                    <a:pt x="80" y="79"/>
                  </a:lnTo>
                  <a:lnTo>
                    <a:pt x="79" y="82"/>
                  </a:lnTo>
                  <a:lnTo>
                    <a:pt x="78" y="85"/>
                  </a:lnTo>
                  <a:lnTo>
                    <a:pt x="76" y="86"/>
                  </a:lnTo>
                  <a:lnTo>
                    <a:pt x="73" y="88"/>
                  </a:lnTo>
                  <a:lnTo>
                    <a:pt x="67" y="91"/>
                  </a:lnTo>
                  <a:lnTo>
                    <a:pt x="58" y="93"/>
                  </a:lnTo>
                  <a:lnTo>
                    <a:pt x="49" y="92"/>
                  </a:lnTo>
                  <a:lnTo>
                    <a:pt x="40" y="92"/>
                  </a:lnTo>
                  <a:lnTo>
                    <a:pt x="31" y="92"/>
                  </a:lnTo>
                  <a:lnTo>
                    <a:pt x="24" y="94"/>
                  </a:lnTo>
                  <a:lnTo>
                    <a:pt x="17" y="96"/>
                  </a:lnTo>
                  <a:lnTo>
                    <a:pt x="12" y="99"/>
                  </a:lnTo>
                  <a:lnTo>
                    <a:pt x="7" y="103"/>
                  </a:lnTo>
                  <a:lnTo>
                    <a:pt x="4" y="106"/>
                  </a:lnTo>
                  <a:lnTo>
                    <a:pt x="1" y="110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1" y="126"/>
                  </a:lnTo>
                  <a:lnTo>
                    <a:pt x="3" y="131"/>
                  </a:lnTo>
                  <a:lnTo>
                    <a:pt x="7" y="136"/>
                  </a:lnTo>
                  <a:lnTo>
                    <a:pt x="13" y="142"/>
                  </a:lnTo>
                  <a:lnTo>
                    <a:pt x="19" y="147"/>
                  </a:lnTo>
                  <a:lnTo>
                    <a:pt x="44" y="160"/>
                  </a:lnTo>
                  <a:lnTo>
                    <a:pt x="69" y="171"/>
                  </a:lnTo>
                  <a:lnTo>
                    <a:pt x="80" y="175"/>
                  </a:lnTo>
                  <a:lnTo>
                    <a:pt x="92" y="179"/>
                  </a:lnTo>
                  <a:lnTo>
                    <a:pt x="103" y="182"/>
                  </a:lnTo>
                  <a:lnTo>
                    <a:pt x="113" y="183"/>
                  </a:lnTo>
                  <a:lnTo>
                    <a:pt x="123" y="184"/>
                  </a:lnTo>
                  <a:lnTo>
                    <a:pt x="133" y="183"/>
                  </a:lnTo>
                  <a:lnTo>
                    <a:pt x="142" y="182"/>
                  </a:lnTo>
                  <a:lnTo>
                    <a:pt x="152" y="179"/>
                  </a:lnTo>
                  <a:lnTo>
                    <a:pt x="161" y="174"/>
                  </a:lnTo>
                  <a:lnTo>
                    <a:pt x="171" y="168"/>
                  </a:lnTo>
                  <a:lnTo>
                    <a:pt x="179" y="161"/>
                  </a:lnTo>
                  <a:lnTo>
                    <a:pt x="187" y="153"/>
                  </a:lnTo>
                  <a:lnTo>
                    <a:pt x="191" y="143"/>
                  </a:lnTo>
                  <a:lnTo>
                    <a:pt x="194" y="134"/>
                  </a:lnTo>
                  <a:lnTo>
                    <a:pt x="196" y="126"/>
                  </a:lnTo>
                  <a:lnTo>
                    <a:pt x="199" y="117"/>
                  </a:lnTo>
                  <a:lnTo>
                    <a:pt x="199" y="108"/>
                  </a:lnTo>
                  <a:lnTo>
                    <a:pt x="198" y="99"/>
                  </a:lnTo>
                  <a:lnTo>
                    <a:pt x="195" y="90"/>
                  </a:lnTo>
                  <a:lnTo>
                    <a:pt x="193" y="81"/>
                  </a:lnTo>
                  <a:lnTo>
                    <a:pt x="189" y="74"/>
                  </a:lnTo>
                  <a:lnTo>
                    <a:pt x="184" y="65"/>
                  </a:lnTo>
                  <a:lnTo>
                    <a:pt x="178" y="56"/>
                  </a:lnTo>
                  <a:lnTo>
                    <a:pt x="171" y="49"/>
                  </a:lnTo>
                  <a:lnTo>
                    <a:pt x="163" y="40"/>
                  </a:lnTo>
                  <a:lnTo>
                    <a:pt x="154" y="33"/>
                  </a:lnTo>
                  <a:lnTo>
                    <a:pt x="144" y="25"/>
                  </a:lnTo>
                  <a:lnTo>
                    <a:pt x="133" y="1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3061"/>
            <p:cNvSpPr>
              <a:spLocks/>
            </p:cNvSpPr>
            <p:nvPr/>
          </p:nvSpPr>
          <p:spPr bwMode="auto">
            <a:xfrm>
              <a:off x="5318909" y="6010849"/>
              <a:ext cx="61944" cy="56988"/>
            </a:xfrm>
            <a:custGeom>
              <a:avLst/>
              <a:gdLst>
                <a:gd name="T0" fmla="*/ 120 w 197"/>
                <a:gd name="T1" fmla="*/ 11 h 183"/>
                <a:gd name="T2" fmla="*/ 97 w 197"/>
                <a:gd name="T3" fmla="*/ 2 h 183"/>
                <a:gd name="T4" fmla="*/ 80 w 197"/>
                <a:gd name="T5" fmla="*/ 0 h 183"/>
                <a:gd name="T6" fmla="*/ 68 w 197"/>
                <a:gd name="T7" fmla="*/ 2 h 183"/>
                <a:gd name="T8" fmla="*/ 61 w 197"/>
                <a:gd name="T9" fmla="*/ 7 h 183"/>
                <a:gd name="T10" fmla="*/ 58 w 197"/>
                <a:gd name="T11" fmla="*/ 17 h 183"/>
                <a:gd name="T12" fmla="*/ 59 w 197"/>
                <a:gd name="T13" fmla="*/ 28 h 183"/>
                <a:gd name="T14" fmla="*/ 65 w 197"/>
                <a:gd name="T15" fmla="*/ 40 h 183"/>
                <a:gd name="T16" fmla="*/ 73 w 197"/>
                <a:gd name="T17" fmla="*/ 57 h 183"/>
                <a:gd name="T18" fmla="*/ 79 w 197"/>
                <a:gd name="T19" fmla="*/ 73 h 183"/>
                <a:gd name="T20" fmla="*/ 78 w 197"/>
                <a:gd name="T21" fmla="*/ 82 h 183"/>
                <a:gd name="T22" fmla="*/ 75 w 197"/>
                <a:gd name="T23" fmla="*/ 85 h 183"/>
                <a:gd name="T24" fmla="*/ 66 w 197"/>
                <a:gd name="T25" fmla="*/ 91 h 183"/>
                <a:gd name="T26" fmla="*/ 48 w 197"/>
                <a:gd name="T27" fmla="*/ 92 h 183"/>
                <a:gd name="T28" fmla="*/ 31 w 197"/>
                <a:gd name="T29" fmla="*/ 92 h 183"/>
                <a:gd name="T30" fmla="*/ 17 w 197"/>
                <a:gd name="T31" fmla="*/ 96 h 183"/>
                <a:gd name="T32" fmla="*/ 7 w 197"/>
                <a:gd name="T33" fmla="*/ 102 h 183"/>
                <a:gd name="T34" fmla="*/ 1 w 197"/>
                <a:gd name="T35" fmla="*/ 110 h 183"/>
                <a:gd name="T36" fmla="*/ 0 w 197"/>
                <a:gd name="T37" fmla="*/ 120 h 183"/>
                <a:gd name="T38" fmla="*/ 3 w 197"/>
                <a:gd name="T39" fmla="*/ 131 h 183"/>
                <a:gd name="T40" fmla="*/ 12 w 197"/>
                <a:gd name="T41" fmla="*/ 141 h 183"/>
                <a:gd name="T42" fmla="*/ 44 w 197"/>
                <a:gd name="T43" fmla="*/ 160 h 183"/>
                <a:gd name="T44" fmla="*/ 80 w 197"/>
                <a:gd name="T45" fmla="*/ 175 h 183"/>
                <a:gd name="T46" fmla="*/ 101 w 197"/>
                <a:gd name="T47" fmla="*/ 181 h 183"/>
                <a:gd name="T48" fmla="*/ 123 w 197"/>
                <a:gd name="T49" fmla="*/ 183 h 183"/>
                <a:gd name="T50" fmla="*/ 142 w 197"/>
                <a:gd name="T51" fmla="*/ 181 h 183"/>
                <a:gd name="T52" fmla="*/ 161 w 197"/>
                <a:gd name="T53" fmla="*/ 174 h 183"/>
                <a:gd name="T54" fmla="*/ 178 w 197"/>
                <a:gd name="T55" fmla="*/ 161 h 183"/>
                <a:gd name="T56" fmla="*/ 191 w 197"/>
                <a:gd name="T57" fmla="*/ 142 h 183"/>
                <a:gd name="T58" fmla="*/ 196 w 197"/>
                <a:gd name="T59" fmla="*/ 125 h 183"/>
                <a:gd name="T60" fmla="*/ 197 w 197"/>
                <a:gd name="T61" fmla="*/ 108 h 183"/>
                <a:gd name="T62" fmla="*/ 195 w 197"/>
                <a:gd name="T63" fmla="*/ 89 h 183"/>
                <a:gd name="T64" fmla="*/ 188 w 197"/>
                <a:gd name="T65" fmla="*/ 73 h 183"/>
                <a:gd name="T66" fmla="*/ 177 w 197"/>
                <a:gd name="T67" fmla="*/ 56 h 183"/>
                <a:gd name="T68" fmla="*/ 163 w 197"/>
                <a:gd name="T69" fmla="*/ 40 h 183"/>
                <a:gd name="T70" fmla="*/ 143 w 197"/>
                <a:gd name="T71" fmla="*/ 2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83">
                  <a:moveTo>
                    <a:pt x="133" y="17"/>
                  </a:moveTo>
                  <a:lnTo>
                    <a:pt x="120" y="11"/>
                  </a:lnTo>
                  <a:lnTo>
                    <a:pt x="108" y="5"/>
                  </a:lnTo>
                  <a:lnTo>
                    <a:pt x="97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1" y="7"/>
                  </a:lnTo>
                  <a:lnTo>
                    <a:pt x="59" y="12"/>
                  </a:lnTo>
                  <a:lnTo>
                    <a:pt x="58" y="17"/>
                  </a:lnTo>
                  <a:lnTo>
                    <a:pt x="58" y="23"/>
                  </a:lnTo>
                  <a:lnTo>
                    <a:pt x="59" y="28"/>
                  </a:lnTo>
                  <a:lnTo>
                    <a:pt x="61" y="33"/>
                  </a:lnTo>
                  <a:lnTo>
                    <a:pt x="65" y="40"/>
                  </a:lnTo>
                  <a:lnTo>
                    <a:pt x="68" y="46"/>
                  </a:lnTo>
                  <a:lnTo>
                    <a:pt x="73" y="57"/>
                  </a:lnTo>
                  <a:lnTo>
                    <a:pt x="76" y="66"/>
                  </a:lnTo>
                  <a:lnTo>
                    <a:pt x="79" y="73"/>
                  </a:lnTo>
                  <a:lnTo>
                    <a:pt x="79" y="79"/>
                  </a:lnTo>
                  <a:lnTo>
                    <a:pt x="78" y="82"/>
                  </a:lnTo>
                  <a:lnTo>
                    <a:pt x="76" y="84"/>
                  </a:lnTo>
                  <a:lnTo>
                    <a:pt x="75" y="85"/>
                  </a:lnTo>
                  <a:lnTo>
                    <a:pt x="72" y="87"/>
                  </a:lnTo>
                  <a:lnTo>
                    <a:pt x="66" y="91"/>
                  </a:lnTo>
                  <a:lnTo>
                    <a:pt x="57" y="93"/>
                  </a:lnTo>
                  <a:lnTo>
                    <a:pt x="48" y="92"/>
                  </a:lnTo>
                  <a:lnTo>
                    <a:pt x="39" y="92"/>
                  </a:lnTo>
                  <a:lnTo>
                    <a:pt x="31" y="92"/>
                  </a:lnTo>
                  <a:lnTo>
                    <a:pt x="24" y="94"/>
                  </a:lnTo>
                  <a:lnTo>
                    <a:pt x="17" y="96"/>
                  </a:lnTo>
                  <a:lnTo>
                    <a:pt x="12" y="98"/>
                  </a:lnTo>
                  <a:lnTo>
                    <a:pt x="7" y="102"/>
                  </a:lnTo>
                  <a:lnTo>
                    <a:pt x="3" y="106"/>
                  </a:lnTo>
                  <a:lnTo>
                    <a:pt x="1" y="110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1" y="125"/>
                  </a:lnTo>
                  <a:lnTo>
                    <a:pt x="3" y="131"/>
                  </a:lnTo>
                  <a:lnTo>
                    <a:pt x="6" y="136"/>
                  </a:lnTo>
                  <a:lnTo>
                    <a:pt x="12" y="141"/>
                  </a:lnTo>
                  <a:lnTo>
                    <a:pt x="19" y="147"/>
                  </a:lnTo>
                  <a:lnTo>
                    <a:pt x="44" y="160"/>
                  </a:lnTo>
                  <a:lnTo>
                    <a:pt x="68" y="170"/>
                  </a:lnTo>
                  <a:lnTo>
                    <a:pt x="80" y="175"/>
                  </a:lnTo>
                  <a:lnTo>
                    <a:pt x="90" y="178"/>
                  </a:lnTo>
                  <a:lnTo>
                    <a:pt x="101" y="181"/>
                  </a:lnTo>
                  <a:lnTo>
                    <a:pt x="112" y="182"/>
                  </a:lnTo>
                  <a:lnTo>
                    <a:pt x="123" y="183"/>
                  </a:lnTo>
                  <a:lnTo>
                    <a:pt x="133" y="182"/>
                  </a:lnTo>
                  <a:lnTo>
                    <a:pt x="142" y="181"/>
                  </a:lnTo>
                  <a:lnTo>
                    <a:pt x="152" y="178"/>
                  </a:lnTo>
                  <a:lnTo>
                    <a:pt x="161" y="174"/>
                  </a:lnTo>
                  <a:lnTo>
                    <a:pt x="169" y="168"/>
                  </a:lnTo>
                  <a:lnTo>
                    <a:pt x="178" y="161"/>
                  </a:lnTo>
                  <a:lnTo>
                    <a:pt x="187" y="152"/>
                  </a:lnTo>
                  <a:lnTo>
                    <a:pt x="191" y="142"/>
                  </a:lnTo>
                  <a:lnTo>
                    <a:pt x="194" y="134"/>
                  </a:lnTo>
                  <a:lnTo>
                    <a:pt x="196" y="125"/>
                  </a:lnTo>
                  <a:lnTo>
                    <a:pt x="197" y="116"/>
                  </a:lnTo>
                  <a:lnTo>
                    <a:pt x="197" y="108"/>
                  </a:lnTo>
                  <a:lnTo>
                    <a:pt x="197" y="98"/>
                  </a:lnTo>
                  <a:lnTo>
                    <a:pt x="195" y="89"/>
                  </a:lnTo>
                  <a:lnTo>
                    <a:pt x="192" y="81"/>
                  </a:lnTo>
                  <a:lnTo>
                    <a:pt x="188" y="73"/>
                  </a:lnTo>
                  <a:lnTo>
                    <a:pt x="183" y="65"/>
                  </a:lnTo>
                  <a:lnTo>
                    <a:pt x="177" y="56"/>
                  </a:lnTo>
                  <a:lnTo>
                    <a:pt x="170" y="48"/>
                  </a:lnTo>
                  <a:lnTo>
                    <a:pt x="163" y="40"/>
                  </a:lnTo>
                  <a:lnTo>
                    <a:pt x="153" y="32"/>
                  </a:lnTo>
                  <a:lnTo>
                    <a:pt x="143" y="25"/>
                  </a:lnTo>
                  <a:lnTo>
                    <a:pt x="133" y="17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3062"/>
            <p:cNvSpPr>
              <a:spLocks/>
            </p:cNvSpPr>
            <p:nvPr/>
          </p:nvSpPr>
          <p:spPr bwMode="auto">
            <a:xfrm>
              <a:off x="5271832" y="5965011"/>
              <a:ext cx="59466" cy="60705"/>
            </a:xfrm>
            <a:custGeom>
              <a:avLst/>
              <a:gdLst>
                <a:gd name="T0" fmla="*/ 153 w 196"/>
                <a:gd name="T1" fmla="*/ 27 h 194"/>
                <a:gd name="T2" fmla="*/ 134 w 196"/>
                <a:gd name="T3" fmla="*/ 11 h 194"/>
                <a:gd name="T4" fmla="*/ 120 w 196"/>
                <a:gd name="T5" fmla="*/ 2 h 194"/>
                <a:gd name="T6" fmla="*/ 108 w 196"/>
                <a:gd name="T7" fmla="*/ 0 h 194"/>
                <a:gd name="T8" fmla="*/ 100 w 196"/>
                <a:gd name="T9" fmla="*/ 3 h 194"/>
                <a:gd name="T10" fmla="*/ 93 w 196"/>
                <a:gd name="T11" fmla="*/ 11 h 194"/>
                <a:gd name="T12" fmla="*/ 91 w 196"/>
                <a:gd name="T13" fmla="*/ 21 h 194"/>
                <a:gd name="T14" fmla="*/ 91 w 196"/>
                <a:gd name="T15" fmla="*/ 34 h 194"/>
                <a:gd name="T16" fmla="*/ 93 w 196"/>
                <a:gd name="T17" fmla="*/ 53 h 194"/>
                <a:gd name="T18" fmla="*/ 92 w 196"/>
                <a:gd name="T19" fmla="*/ 70 h 194"/>
                <a:gd name="T20" fmla="*/ 89 w 196"/>
                <a:gd name="T21" fmla="*/ 78 h 194"/>
                <a:gd name="T22" fmla="*/ 85 w 196"/>
                <a:gd name="T23" fmla="*/ 81 h 194"/>
                <a:gd name="T24" fmla="*/ 75 w 196"/>
                <a:gd name="T25" fmla="*/ 82 h 194"/>
                <a:gd name="T26" fmla="*/ 56 w 196"/>
                <a:gd name="T27" fmla="*/ 77 h 194"/>
                <a:gd name="T28" fmla="*/ 41 w 196"/>
                <a:gd name="T29" fmla="*/ 71 h 194"/>
                <a:gd name="T30" fmla="*/ 27 w 196"/>
                <a:gd name="T31" fmla="*/ 69 h 194"/>
                <a:gd name="T32" fmla="*/ 15 w 196"/>
                <a:gd name="T33" fmla="*/ 71 h 194"/>
                <a:gd name="T34" fmla="*/ 7 w 196"/>
                <a:gd name="T35" fmla="*/ 77 h 194"/>
                <a:gd name="T36" fmla="*/ 1 w 196"/>
                <a:gd name="T37" fmla="*/ 85 h 194"/>
                <a:gd name="T38" fmla="*/ 1 w 196"/>
                <a:gd name="T39" fmla="*/ 96 h 194"/>
                <a:gd name="T40" fmla="*/ 6 w 196"/>
                <a:gd name="T41" fmla="*/ 110 h 194"/>
                <a:gd name="T42" fmla="*/ 29 w 196"/>
                <a:gd name="T43" fmla="*/ 139 h 194"/>
                <a:gd name="T44" fmla="*/ 56 w 196"/>
                <a:gd name="T45" fmla="*/ 165 h 194"/>
                <a:gd name="T46" fmla="*/ 75 w 196"/>
                <a:gd name="T47" fmla="*/ 179 h 194"/>
                <a:gd name="T48" fmla="*/ 94 w 196"/>
                <a:gd name="T49" fmla="*/ 189 h 194"/>
                <a:gd name="T50" fmla="*/ 113 w 196"/>
                <a:gd name="T51" fmla="*/ 193 h 194"/>
                <a:gd name="T52" fmla="*/ 133 w 196"/>
                <a:gd name="T53" fmla="*/ 193 h 194"/>
                <a:gd name="T54" fmla="*/ 154 w 196"/>
                <a:gd name="T55" fmla="*/ 188 h 194"/>
                <a:gd name="T56" fmla="*/ 172 w 196"/>
                <a:gd name="T57" fmla="*/ 175 h 194"/>
                <a:gd name="T58" fmla="*/ 184 w 196"/>
                <a:gd name="T59" fmla="*/ 161 h 194"/>
                <a:gd name="T60" fmla="*/ 191 w 196"/>
                <a:gd name="T61" fmla="*/ 145 h 194"/>
                <a:gd name="T62" fmla="*/ 195 w 196"/>
                <a:gd name="T63" fmla="*/ 127 h 194"/>
                <a:gd name="T64" fmla="*/ 195 w 196"/>
                <a:gd name="T65" fmla="*/ 109 h 194"/>
                <a:gd name="T66" fmla="*/ 190 w 196"/>
                <a:gd name="T67" fmla="*/ 90 h 194"/>
                <a:gd name="T68" fmla="*/ 182 w 196"/>
                <a:gd name="T69" fmla="*/ 69 h 194"/>
                <a:gd name="T70" fmla="*/ 170 w 196"/>
                <a:gd name="T71" fmla="*/ 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6" h="194">
                  <a:moveTo>
                    <a:pt x="162" y="38"/>
                  </a:moveTo>
                  <a:lnTo>
                    <a:pt x="153" y="27"/>
                  </a:lnTo>
                  <a:lnTo>
                    <a:pt x="143" y="17"/>
                  </a:lnTo>
                  <a:lnTo>
                    <a:pt x="134" y="11"/>
                  </a:lnTo>
                  <a:lnTo>
                    <a:pt x="127" y="5"/>
                  </a:lnTo>
                  <a:lnTo>
                    <a:pt x="120" y="2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0" y="3"/>
                  </a:lnTo>
                  <a:lnTo>
                    <a:pt x="96" y="7"/>
                  </a:lnTo>
                  <a:lnTo>
                    <a:pt x="93" y="11"/>
                  </a:lnTo>
                  <a:lnTo>
                    <a:pt x="92" y="15"/>
                  </a:lnTo>
                  <a:lnTo>
                    <a:pt x="91" y="21"/>
                  </a:lnTo>
                  <a:lnTo>
                    <a:pt x="90" y="27"/>
                  </a:lnTo>
                  <a:lnTo>
                    <a:pt x="91" y="34"/>
                  </a:lnTo>
                  <a:lnTo>
                    <a:pt x="92" y="41"/>
                  </a:lnTo>
                  <a:lnTo>
                    <a:pt x="93" y="53"/>
                  </a:lnTo>
                  <a:lnTo>
                    <a:pt x="93" y="63"/>
                  </a:lnTo>
                  <a:lnTo>
                    <a:pt x="92" y="70"/>
                  </a:lnTo>
                  <a:lnTo>
                    <a:pt x="90" y="76"/>
                  </a:lnTo>
                  <a:lnTo>
                    <a:pt x="89" y="78"/>
                  </a:lnTo>
                  <a:lnTo>
                    <a:pt x="87" y="80"/>
                  </a:lnTo>
                  <a:lnTo>
                    <a:pt x="85" y="81"/>
                  </a:lnTo>
                  <a:lnTo>
                    <a:pt x="81" y="81"/>
                  </a:lnTo>
                  <a:lnTo>
                    <a:pt x="75" y="82"/>
                  </a:lnTo>
                  <a:lnTo>
                    <a:pt x="65" y="81"/>
                  </a:lnTo>
                  <a:lnTo>
                    <a:pt x="56" y="77"/>
                  </a:lnTo>
                  <a:lnTo>
                    <a:pt x="49" y="73"/>
                  </a:lnTo>
                  <a:lnTo>
                    <a:pt x="41" y="71"/>
                  </a:lnTo>
                  <a:lnTo>
                    <a:pt x="34" y="70"/>
                  </a:lnTo>
                  <a:lnTo>
                    <a:pt x="27" y="69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10" y="73"/>
                  </a:lnTo>
                  <a:lnTo>
                    <a:pt x="7" y="77"/>
                  </a:lnTo>
                  <a:lnTo>
                    <a:pt x="4" y="81"/>
                  </a:lnTo>
                  <a:lnTo>
                    <a:pt x="1" y="85"/>
                  </a:lnTo>
                  <a:lnTo>
                    <a:pt x="0" y="91"/>
                  </a:lnTo>
                  <a:lnTo>
                    <a:pt x="1" y="96"/>
                  </a:lnTo>
                  <a:lnTo>
                    <a:pt x="2" y="103"/>
                  </a:lnTo>
                  <a:lnTo>
                    <a:pt x="6" y="110"/>
                  </a:lnTo>
                  <a:lnTo>
                    <a:pt x="10" y="118"/>
                  </a:lnTo>
                  <a:lnTo>
                    <a:pt x="29" y="139"/>
                  </a:lnTo>
                  <a:lnTo>
                    <a:pt x="48" y="158"/>
                  </a:lnTo>
                  <a:lnTo>
                    <a:pt x="56" y="165"/>
                  </a:lnTo>
                  <a:lnTo>
                    <a:pt x="66" y="173"/>
                  </a:lnTo>
                  <a:lnTo>
                    <a:pt x="75" y="179"/>
                  </a:lnTo>
                  <a:lnTo>
                    <a:pt x="85" y="185"/>
                  </a:lnTo>
                  <a:lnTo>
                    <a:pt x="94" y="189"/>
                  </a:lnTo>
                  <a:lnTo>
                    <a:pt x="103" y="192"/>
                  </a:lnTo>
                  <a:lnTo>
                    <a:pt x="113" y="193"/>
                  </a:lnTo>
                  <a:lnTo>
                    <a:pt x="122" y="194"/>
                  </a:lnTo>
                  <a:lnTo>
                    <a:pt x="133" y="193"/>
                  </a:lnTo>
                  <a:lnTo>
                    <a:pt x="143" y="191"/>
                  </a:lnTo>
                  <a:lnTo>
                    <a:pt x="154" y="188"/>
                  </a:lnTo>
                  <a:lnTo>
                    <a:pt x="164" y="183"/>
                  </a:lnTo>
                  <a:lnTo>
                    <a:pt x="172" y="175"/>
                  </a:lnTo>
                  <a:lnTo>
                    <a:pt x="179" y="169"/>
                  </a:lnTo>
                  <a:lnTo>
                    <a:pt x="184" y="161"/>
                  </a:lnTo>
                  <a:lnTo>
                    <a:pt x="188" y="153"/>
                  </a:lnTo>
                  <a:lnTo>
                    <a:pt x="191" y="145"/>
                  </a:lnTo>
                  <a:lnTo>
                    <a:pt x="194" y="136"/>
                  </a:lnTo>
                  <a:lnTo>
                    <a:pt x="195" y="127"/>
                  </a:lnTo>
                  <a:lnTo>
                    <a:pt x="196" y="119"/>
                  </a:lnTo>
                  <a:lnTo>
                    <a:pt x="195" y="109"/>
                  </a:lnTo>
                  <a:lnTo>
                    <a:pt x="193" y="99"/>
                  </a:lnTo>
                  <a:lnTo>
                    <a:pt x="190" y="90"/>
                  </a:lnTo>
                  <a:lnTo>
                    <a:pt x="187" y="80"/>
                  </a:lnTo>
                  <a:lnTo>
                    <a:pt x="182" y="69"/>
                  </a:lnTo>
                  <a:lnTo>
                    <a:pt x="176" y="59"/>
                  </a:lnTo>
                  <a:lnTo>
                    <a:pt x="170" y="49"/>
                  </a:lnTo>
                  <a:lnTo>
                    <a:pt x="162" y="3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3063"/>
            <p:cNvSpPr>
              <a:spLocks/>
            </p:cNvSpPr>
            <p:nvPr/>
          </p:nvSpPr>
          <p:spPr bwMode="auto">
            <a:xfrm>
              <a:off x="5237143" y="5915456"/>
              <a:ext cx="59466" cy="60705"/>
            </a:xfrm>
            <a:custGeom>
              <a:avLst/>
              <a:gdLst>
                <a:gd name="T0" fmla="*/ 158 w 191"/>
                <a:gd name="T1" fmla="*/ 30 h 195"/>
                <a:gd name="T2" fmla="*/ 142 w 191"/>
                <a:gd name="T3" fmla="*/ 13 h 195"/>
                <a:gd name="T4" fmla="*/ 128 w 191"/>
                <a:gd name="T5" fmla="*/ 3 h 195"/>
                <a:gd name="T6" fmla="*/ 116 w 191"/>
                <a:gd name="T7" fmla="*/ 0 h 195"/>
                <a:gd name="T8" fmla="*/ 107 w 191"/>
                <a:gd name="T9" fmla="*/ 2 h 195"/>
                <a:gd name="T10" fmla="*/ 101 w 191"/>
                <a:gd name="T11" fmla="*/ 9 h 195"/>
                <a:gd name="T12" fmla="*/ 96 w 191"/>
                <a:gd name="T13" fmla="*/ 20 h 195"/>
                <a:gd name="T14" fmla="*/ 95 w 191"/>
                <a:gd name="T15" fmla="*/ 33 h 195"/>
                <a:gd name="T16" fmla="*/ 96 w 191"/>
                <a:gd name="T17" fmla="*/ 51 h 195"/>
                <a:gd name="T18" fmla="*/ 94 w 191"/>
                <a:gd name="T19" fmla="*/ 68 h 195"/>
                <a:gd name="T20" fmla="*/ 89 w 191"/>
                <a:gd name="T21" fmla="*/ 76 h 195"/>
                <a:gd name="T22" fmla="*/ 84 w 191"/>
                <a:gd name="T23" fmla="*/ 78 h 195"/>
                <a:gd name="T24" fmla="*/ 75 w 191"/>
                <a:gd name="T25" fmla="*/ 78 h 195"/>
                <a:gd name="T26" fmla="*/ 57 w 191"/>
                <a:gd name="T27" fmla="*/ 71 h 195"/>
                <a:gd name="T28" fmla="*/ 42 w 191"/>
                <a:gd name="T29" fmla="*/ 64 h 195"/>
                <a:gd name="T30" fmla="*/ 28 w 191"/>
                <a:gd name="T31" fmla="*/ 62 h 195"/>
                <a:gd name="T32" fmla="*/ 16 w 191"/>
                <a:gd name="T33" fmla="*/ 62 h 195"/>
                <a:gd name="T34" fmla="*/ 8 w 191"/>
                <a:gd name="T35" fmla="*/ 67 h 195"/>
                <a:gd name="T36" fmla="*/ 1 w 191"/>
                <a:gd name="T37" fmla="*/ 75 h 195"/>
                <a:gd name="T38" fmla="*/ 0 w 191"/>
                <a:gd name="T39" fmla="*/ 86 h 195"/>
                <a:gd name="T40" fmla="*/ 3 w 191"/>
                <a:gd name="T41" fmla="*/ 100 h 195"/>
                <a:gd name="T42" fmla="*/ 24 w 191"/>
                <a:gd name="T43" fmla="*/ 131 h 195"/>
                <a:gd name="T44" fmla="*/ 49 w 191"/>
                <a:gd name="T45" fmla="*/ 160 h 195"/>
                <a:gd name="T46" fmla="*/ 66 w 191"/>
                <a:gd name="T47" fmla="*/ 175 h 195"/>
                <a:gd name="T48" fmla="*/ 83 w 191"/>
                <a:gd name="T49" fmla="*/ 187 h 195"/>
                <a:gd name="T50" fmla="*/ 102 w 191"/>
                <a:gd name="T51" fmla="*/ 194 h 195"/>
                <a:gd name="T52" fmla="*/ 122 w 191"/>
                <a:gd name="T53" fmla="*/ 195 h 195"/>
                <a:gd name="T54" fmla="*/ 143 w 191"/>
                <a:gd name="T55" fmla="*/ 191 h 195"/>
                <a:gd name="T56" fmla="*/ 162 w 191"/>
                <a:gd name="T57" fmla="*/ 181 h 195"/>
                <a:gd name="T58" fmla="*/ 175 w 191"/>
                <a:gd name="T59" fmla="*/ 168 h 195"/>
                <a:gd name="T60" fmla="*/ 185 w 191"/>
                <a:gd name="T61" fmla="*/ 152 h 195"/>
                <a:gd name="T62" fmla="*/ 190 w 191"/>
                <a:gd name="T63" fmla="*/ 136 h 195"/>
                <a:gd name="T64" fmla="*/ 191 w 191"/>
                <a:gd name="T65" fmla="*/ 117 h 195"/>
                <a:gd name="T66" fmla="*/ 189 w 191"/>
                <a:gd name="T67" fmla="*/ 97 h 195"/>
                <a:gd name="T68" fmla="*/ 183 w 191"/>
                <a:gd name="T69" fmla="*/ 77 h 195"/>
                <a:gd name="T70" fmla="*/ 173 w 191"/>
                <a:gd name="T7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195">
                  <a:moveTo>
                    <a:pt x="166" y="42"/>
                  </a:moveTo>
                  <a:lnTo>
                    <a:pt x="158" y="30"/>
                  </a:lnTo>
                  <a:lnTo>
                    <a:pt x="149" y="21"/>
                  </a:lnTo>
                  <a:lnTo>
                    <a:pt x="142" y="13"/>
                  </a:lnTo>
                  <a:lnTo>
                    <a:pt x="134" y="8"/>
                  </a:lnTo>
                  <a:lnTo>
                    <a:pt x="128" y="3"/>
                  </a:lnTo>
                  <a:lnTo>
                    <a:pt x="121" y="1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7" y="2"/>
                  </a:lnTo>
                  <a:lnTo>
                    <a:pt x="104" y="6"/>
                  </a:lnTo>
                  <a:lnTo>
                    <a:pt x="101" y="9"/>
                  </a:lnTo>
                  <a:lnTo>
                    <a:pt x="98" y="14"/>
                  </a:lnTo>
                  <a:lnTo>
                    <a:pt x="96" y="20"/>
                  </a:lnTo>
                  <a:lnTo>
                    <a:pt x="95" y="25"/>
                  </a:lnTo>
                  <a:lnTo>
                    <a:pt x="95" y="33"/>
                  </a:lnTo>
                  <a:lnTo>
                    <a:pt x="95" y="39"/>
                  </a:lnTo>
                  <a:lnTo>
                    <a:pt x="96" y="51"/>
                  </a:lnTo>
                  <a:lnTo>
                    <a:pt x="95" y="61"/>
                  </a:lnTo>
                  <a:lnTo>
                    <a:pt x="94" y="68"/>
                  </a:lnTo>
                  <a:lnTo>
                    <a:pt x="91" y="74"/>
                  </a:lnTo>
                  <a:lnTo>
                    <a:pt x="89" y="76"/>
                  </a:lnTo>
                  <a:lnTo>
                    <a:pt x="86" y="77"/>
                  </a:lnTo>
                  <a:lnTo>
                    <a:pt x="84" y="78"/>
                  </a:lnTo>
                  <a:lnTo>
                    <a:pt x="81" y="79"/>
                  </a:lnTo>
                  <a:lnTo>
                    <a:pt x="75" y="78"/>
                  </a:lnTo>
                  <a:lnTo>
                    <a:pt x="66" y="77"/>
                  </a:lnTo>
                  <a:lnTo>
                    <a:pt x="57" y="71"/>
                  </a:lnTo>
                  <a:lnTo>
                    <a:pt x="50" y="67"/>
                  </a:lnTo>
                  <a:lnTo>
                    <a:pt x="42" y="64"/>
                  </a:lnTo>
                  <a:lnTo>
                    <a:pt x="35" y="62"/>
                  </a:lnTo>
                  <a:lnTo>
                    <a:pt x="28" y="62"/>
                  </a:lnTo>
                  <a:lnTo>
                    <a:pt x="22" y="62"/>
                  </a:lnTo>
                  <a:lnTo>
                    <a:pt x="16" y="62"/>
                  </a:lnTo>
                  <a:lnTo>
                    <a:pt x="11" y="64"/>
                  </a:lnTo>
                  <a:lnTo>
                    <a:pt x="8" y="67"/>
                  </a:lnTo>
                  <a:lnTo>
                    <a:pt x="4" y="70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2"/>
                  </a:lnTo>
                  <a:lnTo>
                    <a:pt x="3" y="100"/>
                  </a:lnTo>
                  <a:lnTo>
                    <a:pt x="7" y="107"/>
                  </a:lnTo>
                  <a:lnTo>
                    <a:pt x="24" y="131"/>
                  </a:lnTo>
                  <a:lnTo>
                    <a:pt x="40" y="151"/>
                  </a:lnTo>
                  <a:lnTo>
                    <a:pt x="49" y="160"/>
                  </a:lnTo>
                  <a:lnTo>
                    <a:pt x="57" y="169"/>
                  </a:lnTo>
                  <a:lnTo>
                    <a:pt x="66" y="175"/>
                  </a:lnTo>
                  <a:lnTo>
                    <a:pt x="75" y="182"/>
                  </a:lnTo>
                  <a:lnTo>
                    <a:pt x="83" y="187"/>
                  </a:lnTo>
                  <a:lnTo>
                    <a:pt x="92" y="190"/>
                  </a:lnTo>
                  <a:lnTo>
                    <a:pt x="102" y="194"/>
                  </a:lnTo>
                  <a:lnTo>
                    <a:pt x="111" y="195"/>
                  </a:lnTo>
                  <a:lnTo>
                    <a:pt x="122" y="195"/>
                  </a:lnTo>
                  <a:lnTo>
                    <a:pt x="132" y="194"/>
                  </a:lnTo>
                  <a:lnTo>
                    <a:pt x="143" y="191"/>
                  </a:lnTo>
                  <a:lnTo>
                    <a:pt x="155" y="187"/>
                  </a:lnTo>
                  <a:lnTo>
                    <a:pt x="162" y="181"/>
                  </a:lnTo>
                  <a:lnTo>
                    <a:pt x="170" y="174"/>
                  </a:lnTo>
                  <a:lnTo>
                    <a:pt x="175" y="168"/>
                  </a:lnTo>
                  <a:lnTo>
                    <a:pt x="180" y="160"/>
                  </a:lnTo>
                  <a:lnTo>
                    <a:pt x="185" y="152"/>
                  </a:lnTo>
                  <a:lnTo>
                    <a:pt x="188" y="144"/>
                  </a:lnTo>
                  <a:lnTo>
                    <a:pt x="190" y="136"/>
                  </a:lnTo>
                  <a:lnTo>
                    <a:pt x="191" y="127"/>
                  </a:lnTo>
                  <a:lnTo>
                    <a:pt x="191" y="117"/>
                  </a:lnTo>
                  <a:lnTo>
                    <a:pt x="191" y="107"/>
                  </a:lnTo>
                  <a:lnTo>
                    <a:pt x="189" y="97"/>
                  </a:lnTo>
                  <a:lnTo>
                    <a:pt x="187" y="88"/>
                  </a:lnTo>
                  <a:lnTo>
                    <a:pt x="183" y="77"/>
                  </a:lnTo>
                  <a:lnTo>
                    <a:pt x="178" y="66"/>
                  </a:lnTo>
                  <a:lnTo>
                    <a:pt x="173" y="54"/>
                  </a:lnTo>
                  <a:lnTo>
                    <a:pt x="166" y="4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3064"/>
            <p:cNvSpPr>
              <a:spLocks/>
            </p:cNvSpPr>
            <p:nvPr/>
          </p:nvSpPr>
          <p:spPr bwMode="auto">
            <a:xfrm>
              <a:off x="5206172" y="5863423"/>
              <a:ext cx="58227" cy="59466"/>
            </a:xfrm>
            <a:custGeom>
              <a:avLst/>
              <a:gdLst>
                <a:gd name="T0" fmla="*/ 162 w 187"/>
                <a:gd name="T1" fmla="*/ 35 h 194"/>
                <a:gd name="T2" fmla="*/ 148 w 187"/>
                <a:gd name="T3" fmla="*/ 16 h 194"/>
                <a:gd name="T4" fmla="*/ 136 w 187"/>
                <a:gd name="T5" fmla="*/ 4 h 194"/>
                <a:gd name="T6" fmla="*/ 124 w 187"/>
                <a:gd name="T7" fmla="*/ 0 h 194"/>
                <a:gd name="T8" fmla="*/ 115 w 187"/>
                <a:gd name="T9" fmla="*/ 1 h 194"/>
                <a:gd name="T10" fmla="*/ 108 w 187"/>
                <a:gd name="T11" fmla="*/ 7 h 194"/>
                <a:gd name="T12" fmla="*/ 103 w 187"/>
                <a:gd name="T13" fmla="*/ 17 h 194"/>
                <a:gd name="T14" fmla="*/ 100 w 187"/>
                <a:gd name="T15" fmla="*/ 29 h 194"/>
                <a:gd name="T16" fmla="*/ 98 w 187"/>
                <a:gd name="T17" fmla="*/ 48 h 194"/>
                <a:gd name="T18" fmla="*/ 95 w 187"/>
                <a:gd name="T19" fmla="*/ 65 h 194"/>
                <a:gd name="T20" fmla="*/ 89 w 187"/>
                <a:gd name="T21" fmla="*/ 72 h 194"/>
                <a:gd name="T22" fmla="*/ 84 w 187"/>
                <a:gd name="T23" fmla="*/ 73 h 194"/>
                <a:gd name="T24" fmla="*/ 74 w 187"/>
                <a:gd name="T25" fmla="*/ 72 h 194"/>
                <a:gd name="T26" fmla="*/ 58 w 187"/>
                <a:gd name="T27" fmla="*/ 63 h 194"/>
                <a:gd name="T28" fmla="*/ 44 w 187"/>
                <a:gd name="T29" fmla="*/ 55 h 194"/>
                <a:gd name="T30" fmla="*/ 30 w 187"/>
                <a:gd name="T31" fmla="*/ 50 h 194"/>
                <a:gd name="T32" fmla="*/ 18 w 187"/>
                <a:gd name="T33" fmla="*/ 50 h 194"/>
                <a:gd name="T34" fmla="*/ 8 w 187"/>
                <a:gd name="T35" fmla="*/ 54 h 194"/>
                <a:gd name="T36" fmla="*/ 2 w 187"/>
                <a:gd name="T37" fmla="*/ 61 h 194"/>
                <a:gd name="T38" fmla="*/ 0 w 187"/>
                <a:gd name="T39" fmla="*/ 72 h 194"/>
                <a:gd name="T40" fmla="*/ 1 w 187"/>
                <a:gd name="T41" fmla="*/ 86 h 194"/>
                <a:gd name="T42" fmla="*/ 18 w 187"/>
                <a:gd name="T43" fmla="*/ 118 h 194"/>
                <a:gd name="T44" fmla="*/ 40 w 187"/>
                <a:gd name="T45" fmla="*/ 151 h 194"/>
                <a:gd name="T46" fmla="*/ 55 w 187"/>
                <a:gd name="T47" fmla="*/ 168 h 194"/>
                <a:gd name="T48" fmla="*/ 71 w 187"/>
                <a:gd name="T49" fmla="*/ 181 h 194"/>
                <a:gd name="T50" fmla="*/ 88 w 187"/>
                <a:gd name="T51" fmla="*/ 190 h 194"/>
                <a:gd name="T52" fmla="*/ 108 w 187"/>
                <a:gd name="T53" fmla="*/ 194 h 194"/>
                <a:gd name="T54" fmla="*/ 129 w 187"/>
                <a:gd name="T55" fmla="*/ 193 h 194"/>
                <a:gd name="T56" fmla="*/ 150 w 187"/>
                <a:gd name="T57" fmla="*/ 184 h 194"/>
                <a:gd name="T58" fmla="*/ 165 w 187"/>
                <a:gd name="T59" fmla="*/ 172 h 194"/>
                <a:gd name="T60" fmla="*/ 176 w 187"/>
                <a:gd name="T61" fmla="*/ 158 h 194"/>
                <a:gd name="T62" fmla="*/ 182 w 187"/>
                <a:gd name="T63" fmla="*/ 142 h 194"/>
                <a:gd name="T64" fmla="*/ 187 w 187"/>
                <a:gd name="T65" fmla="*/ 125 h 194"/>
                <a:gd name="T66" fmla="*/ 186 w 187"/>
                <a:gd name="T67" fmla="*/ 104 h 194"/>
                <a:gd name="T68" fmla="*/ 182 w 187"/>
                <a:gd name="T69" fmla="*/ 83 h 194"/>
                <a:gd name="T70" fmla="*/ 175 w 187"/>
                <a:gd name="T71" fmla="*/ 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94">
                  <a:moveTo>
                    <a:pt x="169" y="48"/>
                  </a:moveTo>
                  <a:lnTo>
                    <a:pt x="162" y="35"/>
                  </a:lnTo>
                  <a:lnTo>
                    <a:pt x="155" y="24"/>
                  </a:lnTo>
                  <a:lnTo>
                    <a:pt x="148" y="16"/>
                  </a:lnTo>
                  <a:lnTo>
                    <a:pt x="141" y="9"/>
                  </a:lnTo>
                  <a:lnTo>
                    <a:pt x="136" y="4"/>
                  </a:lnTo>
                  <a:lnTo>
                    <a:pt x="129" y="1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5" y="1"/>
                  </a:lnTo>
                  <a:lnTo>
                    <a:pt x="111" y="3"/>
                  </a:lnTo>
                  <a:lnTo>
                    <a:pt x="108" y="7"/>
                  </a:lnTo>
                  <a:lnTo>
                    <a:pt x="106" y="11"/>
                  </a:lnTo>
                  <a:lnTo>
                    <a:pt x="103" y="17"/>
                  </a:lnTo>
                  <a:lnTo>
                    <a:pt x="101" y="22"/>
                  </a:lnTo>
                  <a:lnTo>
                    <a:pt x="100" y="29"/>
                  </a:lnTo>
                  <a:lnTo>
                    <a:pt x="99" y="36"/>
                  </a:lnTo>
                  <a:lnTo>
                    <a:pt x="98" y="48"/>
                  </a:lnTo>
                  <a:lnTo>
                    <a:pt x="97" y="58"/>
                  </a:lnTo>
                  <a:lnTo>
                    <a:pt x="95" y="65"/>
                  </a:lnTo>
                  <a:lnTo>
                    <a:pt x="92" y="70"/>
                  </a:lnTo>
                  <a:lnTo>
                    <a:pt x="89" y="72"/>
                  </a:lnTo>
                  <a:lnTo>
                    <a:pt x="87" y="73"/>
                  </a:lnTo>
                  <a:lnTo>
                    <a:pt x="84" y="73"/>
                  </a:lnTo>
                  <a:lnTo>
                    <a:pt x="81" y="73"/>
                  </a:lnTo>
                  <a:lnTo>
                    <a:pt x="74" y="72"/>
                  </a:lnTo>
                  <a:lnTo>
                    <a:pt x="66" y="70"/>
                  </a:lnTo>
                  <a:lnTo>
                    <a:pt x="58" y="63"/>
                  </a:lnTo>
                  <a:lnTo>
                    <a:pt x="51" y="59"/>
                  </a:lnTo>
                  <a:lnTo>
                    <a:pt x="44" y="55"/>
                  </a:lnTo>
                  <a:lnTo>
                    <a:pt x="37" y="52"/>
                  </a:lnTo>
                  <a:lnTo>
                    <a:pt x="30" y="50"/>
                  </a:lnTo>
                  <a:lnTo>
                    <a:pt x="24" y="49"/>
                  </a:lnTo>
                  <a:lnTo>
                    <a:pt x="18" y="50"/>
                  </a:lnTo>
                  <a:lnTo>
                    <a:pt x="13" y="51"/>
                  </a:lnTo>
                  <a:lnTo>
                    <a:pt x="8" y="54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1" y="86"/>
                  </a:lnTo>
                  <a:lnTo>
                    <a:pt x="4" y="94"/>
                  </a:lnTo>
                  <a:lnTo>
                    <a:pt x="18" y="118"/>
                  </a:lnTo>
                  <a:lnTo>
                    <a:pt x="32" y="141"/>
                  </a:lnTo>
                  <a:lnTo>
                    <a:pt x="40" y="151"/>
                  </a:lnTo>
                  <a:lnTo>
                    <a:pt x="47" y="159"/>
                  </a:lnTo>
                  <a:lnTo>
                    <a:pt x="55" y="168"/>
                  </a:lnTo>
                  <a:lnTo>
                    <a:pt x="62" y="176"/>
                  </a:lnTo>
                  <a:lnTo>
                    <a:pt x="71" y="181"/>
                  </a:lnTo>
                  <a:lnTo>
                    <a:pt x="80" y="186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8" y="194"/>
                  </a:lnTo>
                  <a:lnTo>
                    <a:pt x="119" y="194"/>
                  </a:lnTo>
                  <a:lnTo>
                    <a:pt x="129" y="193"/>
                  </a:lnTo>
                  <a:lnTo>
                    <a:pt x="141" y="190"/>
                  </a:lnTo>
                  <a:lnTo>
                    <a:pt x="150" y="184"/>
                  </a:lnTo>
                  <a:lnTo>
                    <a:pt x="157" y="179"/>
                  </a:lnTo>
                  <a:lnTo>
                    <a:pt x="165" y="172"/>
                  </a:lnTo>
                  <a:lnTo>
                    <a:pt x="170" y="166"/>
                  </a:lnTo>
                  <a:lnTo>
                    <a:pt x="176" y="158"/>
                  </a:lnTo>
                  <a:lnTo>
                    <a:pt x="179" y="151"/>
                  </a:lnTo>
                  <a:lnTo>
                    <a:pt x="182" y="142"/>
                  </a:lnTo>
                  <a:lnTo>
                    <a:pt x="184" y="133"/>
                  </a:lnTo>
                  <a:lnTo>
                    <a:pt x="187" y="125"/>
                  </a:lnTo>
                  <a:lnTo>
                    <a:pt x="187" y="115"/>
                  </a:lnTo>
                  <a:lnTo>
                    <a:pt x="186" y="104"/>
                  </a:lnTo>
                  <a:lnTo>
                    <a:pt x="184" y="94"/>
                  </a:lnTo>
                  <a:lnTo>
                    <a:pt x="182" y="83"/>
                  </a:lnTo>
                  <a:lnTo>
                    <a:pt x="179" y="72"/>
                  </a:lnTo>
                  <a:lnTo>
                    <a:pt x="175" y="60"/>
                  </a:lnTo>
                  <a:lnTo>
                    <a:pt x="169" y="4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3065"/>
            <p:cNvSpPr>
              <a:spLocks/>
            </p:cNvSpPr>
            <p:nvPr/>
          </p:nvSpPr>
          <p:spPr bwMode="auto">
            <a:xfrm>
              <a:off x="5187588" y="5807674"/>
              <a:ext cx="55749" cy="59466"/>
            </a:xfrm>
            <a:custGeom>
              <a:avLst/>
              <a:gdLst>
                <a:gd name="T0" fmla="*/ 168 w 179"/>
                <a:gd name="T1" fmla="*/ 44 h 193"/>
                <a:gd name="T2" fmla="*/ 158 w 179"/>
                <a:gd name="T3" fmla="*/ 22 h 193"/>
                <a:gd name="T4" fmla="*/ 147 w 179"/>
                <a:gd name="T5" fmla="*/ 9 h 193"/>
                <a:gd name="T6" fmla="*/ 138 w 179"/>
                <a:gd name="T7" fmla="*/ 1 h 193"/>
                <a:gd name="T8" fmla="*/ 129 w 179"/>
                <a:gd name="T9" fmla="*/ 1 h 193"/>
                <a:gd name="T10" fmla="*/ 120 w 179"/>
                <a:gd name="T11" fmla="*/ 6 h 193"/>
                <a:gd name="T12" fmla="*/ 114 w 179"/>
                <a:gd name="T13" fmla="*/ 14 h 193"/>
                <a:gd name="T14" fmla="*/ 108 w 179"/>
                <a:gd name="T15" fmla="*/ 26 h 193"/>
                <a:gd name="T16" fmla="*/ 103 w 179"/>
                <a:gd name="T17" fmla="*/ 45 h 193"/>
                <a:gd name="T18" fmla="*/ 95 w 179"/>
                <a:gd name="T19" fmla="*/ 60 h 193"/>
                <a:gd name="T20" fmla="*/ 89 w 179"/>
                <a:gd name="T21" fmla="*/ 66 h 193"/>
                <a:gd name="T22" fmla="*/ 84 w 179"/>
                <a:gd name="T23" fmla="*/ 66 h 193"/>
                <a:gd name="T24" fmla="*/ 75 w 179"/>
                <a:gd name="T25" fmla="*/ 64 h 193"/>
                <a:gd name="T26" fmla="*/ 61 w 179"/>
                <a:gd name="T27" fmla="*/ 52 h 193"/>
                <a:gd name="T28" fmla="*/ 48 w 179"/>
                <a:gd name="T29" fmla="*/ 40 h 193"/>
                <a:gd name="T30" fmla="*/ 36 w 179"/>
                <a:gd name="T31" fmla="*/ 34 h 193"/>
                <a:gd name="T32" fmla="*/ 24 w 179"/>
                <a:gd name="T33" fmla="*/ 31 h 193"/>
                <a:gd name="T34" fmla="*/ 14 w 179"/>
                <a:gd name="T35" fmla="*/ 33 h 193"/>
                <a:gd name="T36" fmla="*/ 6 w 179"/>
                <a:gd name="T37" fmla="*/ 38 h 193"/>
                <a:gd name="T38" fmla="*/ 1 w 179"/>
                <a:gd name="T39" fmla="*/ 48 h 193"/>
                <a:gd name="T40" fmla="*/ 0 w 179"/>
                <a:gd name="T41" fmla="*/ 62 h 193"/>
                <a:gd name="T42" fmla="*/ 10 w 179"/>
                <a:gd name="T43" fmla="*/ 98 h 193"/>
                <a:gd name="T44" fmla="*/ 25 w 179"/>
                <a:gd name="T45" fmla="*/ 133 h 193"/>
                <a:gd name="T46" fmla="*/ 36 w 179"/>
                <a:gd name="T47" fmla="*/ 154 h 193"/>
                <a:gd name="T48" fmla="*/ 50 w 179"/>
                <a:gd name="T49" fmla="*/ 170 h 193"/>
                <a:gd name="T50" fmla="*/ 65 w 179"/>
                <a:gd name="T51" fmla="*/ 182 h 193"/>
                <a:gd name="T52" fmla="*/ 84 w 179"/>
                <a:gd name="T53" fmla="*/ 189 h 193"/>
                <a:gd name="T54" fmla="*/ 105 w 179"/>
                <a:gd name="T55" fmla="*/ 193 h 193"/>
                <a:gd name="T56" fmla="*/ 127 w 179"/>
                <a:gd name="T57" fmla="*/ 188 h 193"/>
                <a:gd name="T58" fmla="*/ 143 w 179"/>
                <a:gd name="T59" fmla="*/ 180 h 193"/>
                <a:gd name="T60" fmla="*/ 157 w 179"/>
                <a:gd name="T61" fmla="*/ 168 h 193"/>
                <a:gd name="T62" fmla="*/ 167 w 179"/>
                <a:gd name="T63" fmla="*/ 154 h 193"/>
                <a:gd name="T64" fmla="*/ 174 w 179"/>
                <a:gd name="T65" fmla="*/ 136 h 193"/>
                <a:gd name="T66" fmla="*/ 178 w 179"/>
                <a:gd name="T67" fmla="*/ 117 h 193"/>
                <a:gd name="T68" fmla="*/ 179 w 179"/>
                <a:gd name="T69" fmla="*/ 95 h 193"/>
                <a:gd name="T70" fmla="*/ 175 w 179"/>
                <a:gd name="T71" fmla="*/ 7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9" h="193">
                  <a:moveTo>
                    <a:pt x="173" y="58"/>
                  </a:moveTo>
                  <a:lnTo>
                    <a:pt x="168" y="44"/>
                  </a:lnTo>
                  <a:lnTo>
                    <a:pt x="163" y="32"/>
                  </a:lnTo>
                  <a:lnTo>
                    <a:pt x="158" y="22"/>
                  </a:lnTo>
                  <a:lnTo>
                    <a:pt x="153" y="14"/>
                  </a:lnTo>
                  <a:lnTo>
                    <a:pt x="147" y="9"/>
                  </a:lnTo>
                  <a:lnTo>
                    <a:pt x="143" y="5"/>
                  </a:lnTo>
                  <a:lnTo>
                    <a:pt x="138" y="1"/>
                  </a:lnTo>
                  <a:lnTo>
                    <a:pt x="133" y="0"/>
                  </a:lnTo>
                  <a:lnTo>
                    <a:pt x="129" y="1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17" y="10"/>
                  </a:lnTo>
                  <a:lnTo>
                    <a:pt x="114" y="14"/>
                  </a:lnTo>
                  <a:lnTo>
                    <a:pt x="111" y="20"/>
                  </a:lnTo>
                  <a:lnTo>
                    <a:pt x="108" y="26"/>
                  </a:lnTo>
                  <a:lnTo>
                    <a:pt x="106" y="33"/>
                  </a:lnTo>
                  <a:lnTo>
                    <a:pt x="103" y="45"/>
                  </a:lnTo>
                  <a:lnTo>
                    <a:pt x="100" y="53"/>
                  </a:lnTo>
                  <a:lnTo>
                    <a:pt x="95" y="60"/>
                  </a:lnTo>
                  <a:lnTo>
                    <a:pt x="91" y="64"/>
                  </a:lnTo>
                  <a:lnTo>
                    <a:pt x="89" y="66"/>
                  </a:lnTo>
                  <a:lnTo>
                    <a:pt x="87" y="66"/>
                  </a:lnTo>
                  <a:lnTo>
                    <a:pt x="84" y="66"/>
                  </a:lnTo>
                  <a:lnTo>
                    <a:pt x="81" y="66"/>
                  </a:lnTo>
                  <a:lnTo>
                    <a:pt x="75" y="64"/>
                  </a:lnTo>
                  <a:lnTo>
                    <a:pt x="66" y="60"/>
                  </a:lnTo>
                  <a:lnTo>
                    <a:pt x="61" y="52"/>
                  </a:lnTo>
                  <a:lnTo>
                    <a:pt x="54" y="46"/>
                  </a:lnTo>
                  <a:lnTo>
                    <a:pt x="48" y="40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0" y="32"/>
                  </a:lnTo>
                  <a:lnTo>
                    <a:pt x="24" y="31"/>
                  </a:lnTo>
                  <a:lnTo>
                    <a:pt x="19" y="31"/>
                  </a:lnTo>
                  <a:lnTo>
                    <a:pt x="14" y="33"/>
                  </a:lnTo>
                  <a:lnTo>
                    <a:pt x="10" y="35"/>
                  </a:lnTo>
                  <a:lnTo>
                    <a:pt x="6" y="38"/>
                  </a:lnTo>
                  <a:lnTo>
                    <a:pt x="4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10" y="98"/>
                  </a:lnTo>
                  <a:lnTo>
                    <a:pt x="20" y="122"/>
                  </a:lnTo>
                  <a:lnTo>
                    <a:pt x="25" y="133"/>
                  </a:lnTo>
                  <a:lnTo>
                    <a:pt x="31" y="144"/>
                  </a:lnTo>
                  <a:lnTo>
                    <a:pt x="36" y="154"/>
                  </a:lnTo>
                  <a:lnTo>
                    <a:pt x="43" y="162"/>
                  </a:lnTo>
                  <a:lnTo>
                    <a:pt x="50" y="170"/>
                  </a:lnTo>
                  <a:lnTo>
                    <a:pt x="58" y="176"/>
                  </a:lnTo>
                  <a:lnTo>
                    <a:pt x="65" y="182"/>
                  </a:lnTo>
                  <a:lnTo>
                    <a:pt x="75" y="186"/>
                  </a:lnTo>
                  <a:lnTo>
                    <a:pt x="84" y="189"/>
                  </a:lnTo>
                  <a:lnTo>
                    <a:pt x="94" y="192"/>
                  </a:lnTo>
                  <a:lnTo>
                    <a:pt x="105" y="193"/>
                  </a:lnTo>
                  <a:lnTo>
                    <a:pt x="118" y="192"/>
                  </a:lnTo>
                  <a:lnTo>
                    <a:pt x="127" y="188"/>
                  </a:lnTo>
                  <a:lnTo>
                    <a:pt x="135" y="184"/>
                  </a:lnTo>
                  <a:lnTo>
                    <a:pt x="143" y="180"/>
                  </a:lnTo>
                  <a:lnTo>
                    <a:pt x="151" y="174"/>
                  </a:lnTo>
                  <a:lnTo>
                    <a:pt x="157" y="168"/>
                  </a:lnTo>
                  <a:lnTo>
                    <a:pt x="162" y="161"/>
                  </a:lnTo>
                  <a:lnTo>
                    <a:pt x="167" y="154"/>
                  </a:lnTo>
                  <a:lnTo>
                    <a:pt x="171" y="145"/>
                  </a:lnTo>
                  <a:lnTo>
                    <a:pt x="174" y="136"/>
                  </a:lnTo>
                  <a:lnTo>
                    <a:pt x="176" y="127"/>
                  </a:lnTo>
                  <a:lnTo>
                    <a:pt x="178" y="117"/>
                  </a:lnTo>
                  <a:lnTo>
                    <a:pt x="179" y="106"/>
                  </a:lnTo>
                  <a:lnTo>
                    <a:pt x="179" y="95"/>
                  </a:lnTo>
                  <a:lnTo>
                    <a:pt x="178" y="84"/>
                  </a:lnTo>
                  <a:lnTo>
                    <a:pt x="175" y="71"/>
                  </a:lnTo>
                  <a:lnTo>
                    <a:pt x="173" y="5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3066"/>
            <p:cNvSpPr>
              <a:spLocks/>
            </p:cNvSpPr>
            <p:nvPr/>
          </p:nvSpPr>
          <p:spPr bwMode="auto">
            <a:xfrm>
              <a:off x="5173961" y="5748208"/>
              <a:ext cx="55749" cy="59466"/>
            </a:xfrm>
            <a:custGeom>
              <a:avLst/>
              <a:gdLst>
                <a:gd name="T0" fmla="*/ 169 w 177"/>
                <a:gd name="T1" fmla="*/ 44 h 190"/>
                <a:gd name="T2" fmla="*/ 160 w 177"/>
                <a:gd name="T3" fmla="*/ 23 h 190"/>
                <a:gd name="T4" fmla="*/ 150 w 177"/>
                <a:gd name="T5" fmla="*/ 9 h 190"/>
                <a:gd name="T6" fmla="*/ 142 w 177"/>
                <a:gd name="T7" fmla="*/ 1 h 190"/>
                <a:gd name="T8" fmla="*/ 132 w 177"/>
                <a:gd name="T9" fmla="*/ 0 h 190"/>
                <a:gd name="T10" fmla="*/ 123 w 177"/>
                <a:gd name="T11" fmla="*/ 5 h 190"/>
                <a:gd name="T12" fmla="*/ 116 w 177"/>
                <a:gd name="T13" fmla="*/ 12 h 190"/>
                <a:gd name="T14" fmla="*/ 110 w 177"/>
                <a:gd name="T15" fmla="*/ 24 h 190"/>
                <a:gd name="T16" fmla="*/ 104 w 177"/>
                <a:gd name="T17" fmla="*/ 42 h 190"/>
                <a:gd name="T18" fmla="*/ 96 w 177"/>
                <a:gd name="T19" fmla="*/ 57 h 190"/>
                <a:gd name="T20" fmla="*/ 90 w 177"/>
                <a:gd name="T21" fmla="*/ 63 h 190"/>
                <a:gd name="T22" fmla="*/ 84 w 177"/>
                <a:gd name="T23" fmla="*/ 63 h 190"/>
                <a:gd name="T24" fmla="*/ 75 w 177"/>
                <a:gd name="T25" fmla="*/ 60 h 190"/>
                <a:gd name="T26" fmla="*/ 62 w 177"/>
                <a:gd name="T27" fmla="*/ 48 h 190"/>
                <a:gd name="T28" fmla="*/ 50 w 177"/>
                <a:gd name="T29" fmla="*/ 35 h 190"/>
                <a:gd name="T30" fmla="*/ 38 w 177"/>
                <a:gd name="T31" fmla="*/ 27 h 190"/>
                <a:gd name="T32" fmla="*/ 26 w 177"/>
                <a:gd name="T33" fmla="*/ 24 h 190"/>
                <a:gd name="T34" fmla="*/ 15 w 177"/>
                <a:gd name="T35" fmla="*/ 25 h 190"/>
                <a:gd name="T36" fmla="*/ 8 w 177"/>
                <a:gd name="T37" fmla="*/ 30 h 190"/>
                <a:gd name="T38" fmla="*/ 2 w 177"/>
                <a:gd name="T39" fmla="*/ 40 h 190"/>
                <a:gd name="T40" fmla="*/ 0 w 177"/>
                <a:gd name="T41" fmla="*/ 54 h 190"/>
                <a:gd name="T42" fmla="*/ 9 w 177"/>
                <a:gd name="T43" fmla="*/ 91 h 190"/>
                <a:gd name="T44" fmla="*/ 22 w 177"/>
                <a:gd name="T45" fmla="*/ 128 h 190"/>
                <a:gd name="T46" fmla="*/ 33 w 177"/>
                <a:gd name="T47" fmla="*/ 148 h 190"/>
                <a:gd name="T48" fmla="*/ 44 w 177"/>
                <a:gd name="T49" fmla="*/ 164 h 190"/>
                <a:gd name="T50" fmla="*/ 60 w 177"/>
                <a:gd name="T51" fmla="*/ 177 h 190"/>
                <a:gd name="T52" fmla="*/ 78 w 177"/>
                <a:gd name="T53" fmla="*/ 186 h 190"/>
                <a:gd name="T54" fmla="*/ 99 w 177"/>
                <a:gd name="T55" fmla="*/ 190 h 190"/>
                <a:gd name="T56" fmla="*/ 121 w 177"/>
                <a:gd name="T57" fmla="*/ 187 h 190"/>
                <a:gd name="T58" fmla="*/ 137 w 177"/>
                <a:gd name="T59" fmla="*/ 179 h 190"/>
                <a:gd name="T60" fmla="*/ 151 w 177"/>
                <a:gd name="T61" fmla="*/ 169 h 190"/>
                <a:gd name="T62" fmla="*/ 162 w 177"/>
                <a:gd name="T63" fmla="*/ 155 h 190"/>
                <a:gd name="T64" fmla="*/ 171 w 177"/>
                <a:gd name="T65" fmla="*/ 137 h 190"/>
                <a:gd name="T66" fmla="*/ 175 w 177"/>
                <a:gd name="T67" fmla="*/ 118 h 190"/>
                <a:gd name="T68" fmla="*/ 177 w 177"/>
                <a:gd name="T69" fmla="*/ 96 h 190"/>
                <a:gd name="T70" fmla="*/ 175 w 177"/>
                <a:gd name="T71" fmla="*/ 7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190">
                  <a:moveTo>
                    <a:pt x="173" y="60"/>
                  </a:moveTo>
                  <a:lnTo>
                    <a:pt x="169" y="44"/>
                  </a:lnTo>
                  <a:lnTo>
                    <a:pt x="164" y="33"/>
                  </a:lnTo>
                  <a:lnTo>
                    <a:pt x="160" y="23"/>
                  </a:lnTo>
                  <a:lnTo>
                    <a:pt x="156" y="14"/>
                  </a:lnTo>
                  <a:lnTo>
                    <a:pt x="150" y="9"/>
                  </a:lnTo>
                  <a:lnTo>
                    <a:pt x="146" y="5"/>
                  </a:lnTo>
                  <a:lnTo>
                    <a:pt x="142" y="1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8" y="1"/>
                  </a:lnTo>
                  <a:lnTo>
                    <a:pt x="123" y="5"/>
                  </a:lnTo>
                  <a:lnTo>
                    <a:pt x="120" y="8"/>
                  </a:lnTo>
                  <a:lnTo>
                    <a:pt x="116" y="12"/>
                  </a:lnTo>
                  <a:lnTo>
                    <a:pt x="114" y="17"/>
                  </a:lnTo>
                  <a:lnTo>
                    <a:pt x="110" y="24"/>
                  </a:lnTo>
                  <a:lnTo>
                    <a:pt x="108" y="30"/>
                  </a:lnTo>
                  <a:lnTo>
                    <a:pt x="104" y="42"/>
                  </a:lnTo>
                  <a:lnTo>
                    <a:pt x="101" y="51"/>
                  </a:lnTo>
                  <a:lnTo>
                    <a:pt x="96" y="57"/>
                  </a:lnTo>
                  <a:lnTo>
                    <a:pt x="92" y="62"/>
                  </a:lnTo>
                  <a:lnTo>
                    <a:pt x="90" y="63"/>
                  </a:lnTo>
                  <a:lnTo>
                    <a:pt x="87" y="63"/>
                  </a:lnTo>
                  <a:lnTo>
                    <a:pt x="84" y="63"/>
                  </a:lnTo>
                  <a:lnTo>
                    <a:pt x="81" y="63"/>
                  </a:lnTo>
                  <a:lnTo>
                    <a:pt x="75" y="60"/>
                  </a:lnTo>
                  <a:lnTo>
                    <a:pt x="67" y="55"/>
                  </a:lnTo>
                  <a:lnTo>
                    <a:pt x="62" y="48"/>
                  </a:lnTo>
                  <a:lnTo>
                    <a:pt x="55" y="41"/>
                  </a:lnTo>
                  <a:lnTo>
                    <a:pt x="50" y="35"/>
                  </a:lnTo>
                  <a:lnTo>
                    <a:pt x="43" y="30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6" y="24"/>
                  </a:lnTo>
                  <a:lnTo>
                    <a:pt x="21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8" y="30"/>
                  </a:lnTo>
                  <a:lnTo>
                    <a:pt x="4" y="35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9" y="91"/>
                  </a:lnTo>
                  <a:lnTo>
                    <a:pt x="17" y="116"/>
                  </a:lnTo>
                  <a:lnTo>
                    <a:pt x="22" y="128"/>
                  </a:lnTo>
                  <a:lnTo>
                    <a:pt x="27" y="137"/>
                  </a:lnTo>
                  <a:lnTo>
                    <a:pt x="33" y="148"/>
                  </a:lnTo>
                  <a:lnTo>
                    <a:pt x="38" y="157"/>
                  </a:lnTo>
                  <a:lnTo>
                    <a:pt x="44" y="164"/>
                  </a:lnTo>
                  <a:lnTo>
                    <a:pt x="52" y="172"/>
                  </a:lnTo>
                  <a:lnTo>
                    <a:pt x="60" y="177"/>
                  </a:lnTo>
                  <a:lnTo>
                    <a:pt x="68" y="182"/>
                  </a:lnTo>
                  <a:lnTo>
                    <a:pt x="78" y="186"/>
                  </a:lnTo>
                  <a:lnTo>
                    <a:pt x="88" y="188"/>
                  </a:lnTo>
                  <a:lnTo>
                    <a:pt x="99" y="190"/>
                  </a:lnTo>
                  <a:lnTo>
                    <a:pt x="111" y="190"/>
                  </a:lnTo>
                  <a:lnTo>
                    <a:pt x="121" y="187"/>
                  </a:lnTo>
                  <a:lnTo>
                    <a:pt x="130" y="184"/>
                  </a:lnTo>
                  <a:lnTo>
                    <a:pt x="137" y="179"/>
                  </a:lnTo>
                  <a:lnTo>
                    <a:pt x="145" y="174"/>
                  </a:lnTo>
                  <a:lnTo>
                    <a:pt x="151" y="169"/>
                  </a:lnTo>
                  <a:lnTo>
                    <a:pt x="158" y="161"/>
                  </a:lnTo>
                  <a:lnTo>
                    <a:pt x="162" y="155"/>
                  </a:lnTo>
                  <a:lnTo>
                    <a:pt x="166" y="146"/>
                  </a:lnTo>
                  <a:lnTo>
                    <a:pt x="171" y="137"/>
                  </a:lnTo>
                  <a:lnTo>
                    <a:pt x="173" y="129"/>
                  </a:lnTo>
                  <a:lnTo>
                    <a:pt x="175" y="118"/>
                  </a:lnTo>
                  <a:lnTo>
                    <a:pt x="176" y="108"/>
                  </a:lnTo>
                  <a:lnTo>
                    <a:pt x="177" y="96"/>
                  </a:lnTo>
                  <a:lnTo>
                    <a:pt x="176" y="84"/>
                  </a:lnTo>
                  <a:lnTo>
                    <a:pt x="175" y="73"/>
                  </a:lnTo>
                  <a:lnTo>
                    <a:pt x="173" y="6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3067"/>
            <p:cNvSpPr>
              <a:spLocks/>
            </p:cNvSpPr>
            <p:nvPr/>
          </p:nvSpPr>
          <p:spPr bwMode="auto">
            <a:xfrm>
              <a:off x="5169005" y="5688742"/>
              <a:ext cx="53272" cy="56988"/>
            </a:xfrm>
            <a:custGeom>
              <a:avLst/>
              <a:gdLst>
                <a:gd name="T0" fmla="*/ 168 w 172"/>
                <a:gd name="T1" fmla="*/ 47 h 187"/>
                <a:gd name="T2" fmla="*/ 162 w 172"/>
                <a:gd name="T3" fmla="*/ 25 h 187"/>
                <a:gd name="T4" fmla="*/ 153 w 172"/>
                <a:gd name="T5" fmla="*/ 10 h 187"/>
                <a:gd name="T6" fmla="*/ 145 w 172"/>
                <a:gd name="T7" fmla="*/ 2 h 187"/>
                <a:gd name="T8" fmla="*/ 136 w 172"/>
                <a:gd name="T9" fmla="*/ 0 h 187"/>
                <a:gd name="T10" fmla="*/ 127 w 172"/>
                <a:gd name="T11" fmla="*/ 3 h 187"/>
                <a:gd name="T12" fmla="*/ 119 w 172"/>
                <a:gd name="T13" fmla="*/ 11 h 187"/>
                <a:gd name="T14" fmla="*/ 112 w 172"/>
                <a:gd name="T15" fmla="*/ 21 h 187"/>
                <a:gd name="T16" fmla="*/ 104 w 172"/>
                <a:gd name="T17" fmla="*/ 39 h 187"/>
                <a:gd name="T18" fmla="*/ 94 w 172"/>
                <a:gd name="T19" fmla="*/ 53 h 187"/>
                <a:gd name="T20" fmla="*/ 87 w 172"/>
                <a:gd name="T21" fmla="*/ 57 h 187"/>
                <a:gd name="T22" fmla="*/ 82 w 172"/>
                <a:gd name="T23" fmla="*/ 57 h 187"/>
                <a:gd name="T24" fmla="*/ 72 w 172"/>
                <a:gd name="T25" fmla="*/ 53 h 187"/>
                <a:gd name="T26" fmla="*/ 60 w 172"/>
                <a:gd name="T27" fmla="*/ 40 h 187"/>
                <a:gd name="T28" fmla="*/ 51 w 172"/>
                <a:gd name="T29" fmla="*/ 26 h 187"/>
                <a:gd name="T30" fmla="*/ 39 w 172"/>
                <a:gd name="T31" fmla="*/ 17 h 187"/>
                <a:gd name="T32" fmla="*/ 28 w 172"/>
                <a:gd name="T33" fmla="*/ 13 h 187"/>
                <a:gd name="T34" fmla="*/ 17 w 172"/>
                <a:gd name="T35" fmla="*/ 13 h 187"/>
                <a:gd name="T36" fmla="*/ 9 w 172"/>
                <a:gd name="T37" fmla="*/ 17 h 187"/>
                <a:gd name="T38" fmla="*/ 3 w 172"/>
                <a:gd name="T39" fmla="*/ 27 h 187"/>
                <a:gd name="T40" fmla="*/ 0 w 172"/>
                <a:gd name="T41" fmla="*/ 41 h 187"/>
                <a:gd name="T42" fmla="*/ 4 w 172"/>
                <a:gd name="T43" fmla="*/ 78 h 187"/>
                <a:gd name="T44" fmla="*/ 13 w 172"/>
                <a:gd name="T45" fmla="*/ 115 h 187"/>
                <a:gd name="T46" fmla="*/ 22 w 172"/>
                <a:gd name="T47" fmla="*/ 136 h 187"/>
                <a:gd name="T48" fmla="*/ 32 w 172"/>
                <a:gd name="T49" fmla="*/ 154 h 187"/>
                <a:gd name="T50" fmla="*/ 46 w 172"/>
                <a:gd name="T51" fmla="*/ 168 h 187"/>
                <a:gd name="T52" fmla="*/ 63 w 172"/>
                <a:gd name="T53" fmla="*/ 179 h 187"/>
                <a:gd name="T54" fmla="*/ 84 w 172"/>
                <a:gd name="T55" fmla="*/ 184 h 187"/>
                <a:gd name="T56" fmla="*/ 106 w 172"/>
                <a:gd name="T57" fmla="*/ 184 h 187"/>
                <a:gd name="T58" fmla="*/ 123 w 172"/>
                <a:gd name="T59" fmla="*/ 178 h 187"/>
                <a:gd name="T60" fmla="*/ 138 w 172"/>
                <a:gd name="T61" fmla="*/ 168 h 187"/>
                <a:gd name="T62" fmla="*/ 150 w 172"/>
                <a:gd name="T63" fmla="*/ 156 h 187"/>
                <a:gd name="T64" fmla="*/ 160 w 172"/>
                <a:gd name="T65" fmla="*/ 140 h 187"/>
                <a:gd name="T66" fmla="*/ 167 w 172"/>
                <a:gd name="T67" fmla="*/ 122 h 187"/>
                <a:gd name="T68" fmla="*/ 171 w 172"/>
                <a:gd name="T69" fmla="*/ 100 h 187"/>
                <a:gd name="T70" fmla="*/ 172 w 172"/>
                <a:gd name="T71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87">
                  <a:moveTo>
                    <a:pt x="171" y="62"/>
                  </a:moveTo>
                  <a:lnTo>
                    <a:pt x="168" y="47"/>
                  </a:lnTo>
                  <a:lnTo>
                    <a:pt x="165" y="35"/>
                  </a:lnTo>
                  <a:lnTo>
                    <a:pt x="162" y="25"/>
                  </a:lnTo>
                  <a:lnTo>
                    <a:pt x="158" y="16"/>
                  </a:lnTo>
                  <a:lnTo>
                    <a:pt x="153" y="10"/>
                  </a:lnTo>
                  <a:lnTo>
                    <a:pt x="149" y="5"/>
                  </a:lnTo>
                  <a:lnTo>
                    <a:pt x="145" y="2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2" y="1"/>
                  </a:lnTo>
                  <a:lnTo>
                    <a:pt x="127" y="3"/>
                  </a:lnTo>
                  <a:lnTo>
                    <a:pt x="123" y="6"/>
                  </a:lnTo>
                  <a:lnTo>
                    <a:pt x="119" y="11"/>
                  </a:lnTo>
                  <a:lnTo>
                    <a:pt x="115" y="15"/>
                  </a:lnTo>
                  <a:lnTo>
                    <a:pt x="112" y="21"/>
                  </a:lnTo>
                  <a:lnTo>
                    <a:pt x="109" y="28"/>
                  </a:lnTo>
                  <a:lnTo>
                    <a:pt x="104" y="39"/>
                  </a:lnTo>
                  <a:lnTo>
                    <a:pt x="99" y="47"/>
                  </a:lnTo>
                  <a:lnTo>
                    <a:pt x="94" y="53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4" y="58"/>
                  </a:lnTo>
                  <a:lnTo>
                    <a:pt x="82" y="57"/>
                  </a:lnTo>
                  <a:lnTo>
                    <a:pt x="79" y="57"/>
                  </a:lnTo>
                  <a:lnTo>
                    <a:pt x="72" y="53"/>
                  </a:lnTo>
                  <a:lnTo>
                    <a:pt x="66" y="47"/>
                  </a:lnTo>
                  <a:lnTo>
                    <a:pt x="60" y="40"/>
                  </a:lnTo>
                  <a:lnTo>
                    <a:pt x="56" y="32"/>
                  </a:lnTo>
                  <a:lnTo>
                    <a:pt x="51" y="26"/>
                  </a:lnTo>
                  <a:lnTo>
                    <a:pt x="44" y="21"/>
                  </a:lnTo>
                  <a:lnTo>
                    <a:pt x="39" y="17"/>
                  </a:lnTo>
                  <a:lnTo>
                    <a:pt x="33" y="15"/>
                  </a:lnTo>
                  <a:lnTo>
                    <a:pt x="28" y="13"/>
                  </a:lnTo>
                  <a:lnTo>
                    <a:pt x="23" y="13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9" y="17"/>
                  </a:lnTo>
                  <a:lnTo>
                    <a:pt x="5" y="21"/>
                  </a:lnTo>
                  <a:lnTo>
                    <a:pt x="3" y="27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4" y="78"/>
                  </a:lnTo>
                  <a:lnTo>
                    <a:pt x="10" y="103"/>
                  </a:lnTo>
                  <a:lnTo>
                    <a:pt x="13" y="115"/>
                  </a:lnTo>
                  <a:lnTo>
                    <a:pt x="17" y="126"/>
                  </a:lnTo>
                  <a:lnTo>
                    <a:pt x="22" y="136"/>
                  </a:lnTo>
                  <a:lnTo>
                    <a:pt x="27" y="146"/>
                  </a:lnTo>
                  <a:lnTo>
                    <a:pt x="32" y="154"/>
                  </a:lnTo>
                  <a:lnTo>
                    <a:pt x="39" y="162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63" y="179"/>
                  </a:lnTo>
                  <a:lnTo>
                    <a:pt x="73" y="182"/>
                  </a:lnTo>
                  <a:lnTo>
                    <a:pt x="84" y="184"/>
                  </a:lnTo>
                  <a:lnTo>
                    <a:pt x="96" y="187"/>
                  </a:lnTo>
                  <a:lnTo>
                    <a:pt x="106" y="184"/>
                  </a:lnTo>
                  <a:lnTo>
                    <a:pt x="114" y="181"/>
                  </a:lnTo>
                  <a:lnTo>
                    <a:pt x="123" y="178"/>
                  </a:lnTo>
                  <a:lnTo>
                    <a:pt x="131" y="174"/>
                  </a:lnTo>
                  <a:lnTo>
                    <a:pt x="138" y="168"/>
                  </a:lnTo>
                  <a:lnTo>
                    <a:pt x="145" y="163"/>
                  </a:lnTo>
                  <a:lnTo>
                    <a:pt x="150" y="156"/>
                  </a:lnTo>
                  <a:lnTo>
                    <a:pt x="155" y="149"/>
                  </a:lnTo>
                  <a:lnTo>
                    <a:pt x="160" y="140"/>
                  </a:lnTo>
                  <a:lnTo>
                    <a:pt x="164" y="132"/>
                  </a:lnTo>
                  <a:lnTo>
                    <a:pt x="167" y="122"/>
                  </a:lnTo>
                  <a:lnTo>
                    <a:pt x="169" y="111"/>
                  </a:lnTo>
                  <a:lnTo>
                    <a:pt x="171" y="100"/>
                  </a:lnTo>
                  <a:lnTo>
                    <a:pt x="172" y="88"/>
                  </a:lnTo>
                  <a:lnTo>
                    <a:pt x="172" y="75"/>
                  </a:lnTo>
                  <a:lnTo>
                    <a:pt x="171" y="6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3068"/>
            <p:cNvSpPr>
              <a:spLocks/>
            </p:cNvSpPr>
            <p:nvPr/>
          </p:nvSpPr>
          <p:spPr bwMode="auto">
            <a:xfrm>
              <a:off x="5175200" y="5629276"/>
              <a:ext cx="52033" cy="56988"/>
            </a:xfrm>
            <a:custGeom>
              <a:avLst/>
              <a:gdLst>
                <a:gd name="T0" fmla="*/ 168 w 168"/>
                <a:gd name="T1" fmla="*/ 60 h 184"/>
                <a:gd name="T2" fmla="*/ 164 w 168"/>
                <a:gd name="T3" fmla="*/ 36 h 184"/>
                <a:gd name="T4" fmla="*/ 159 w 168"/>
                <a:gd name="T5" fmla="*/ 20 h 184"/>
                <a:gd name="T6" fmla="*/ 153 w 168"/>
                <a:gd name="T7" fmla="*/ 10 h 184"/>
                <a:gd name="T8" fmla="*/ 144 w 168"/>
                <a:gd name="T9" fmla="*/ 7 h 184"/>
                <a:gd name="T10" fmla="*/ 134 w 168"/>
                <a:gd name="T11" fmla="*/ 8 h 184"/>
                <a:gd name="T12" fmla="*/ 126 w 168"/>
                <a:gd name="T13" fmla="*/ 15 h 184"/>
                <a:gd name="T14" fmla="*/ 117 w 168"/>
                <a:gd name="T15" fmla="*/ 23 h 184"/>
                <a:gd name="T16" fmla="*/ 105 w 168"/>
                <a:gd name="T17" fmla="*/ 40 h 184"/>
                <a:gd name="T18" fmla="*/ 93 w 168"/>
                <a:gd name="T19" fmla="*/ 53 h 184"/>
                <a:gd name="T20" fmla="*/ 86 w 168"/>
                <a:gd name="T21" fmla="*/ 56 h 184"/>
                <a:gd name="T22" fmla="*/ 80 w 168"/>
                <a:gd name="T23" fmla="*/ 55 h 184"/>
                <a:gd name="T24" fmla="*/ 73 w 168"/>
                <a:gd name="T25" fmla="*/ 48 h 184"/>
                <a:gd name="T26" fmla="*/ 63 w 168"/>
                <a:gd name="T27" fmla="*/ 33 h 184"/>
                <a:gd name="T28" fmla="*/ 54 w 168"/>
                <a:gd name="T29" fmla="*/ 18 h 184"/>
                <a:gd name="T30" fmla="*/ 46 w 168"/>
                <a:gd name="T31" fmla="*/ 8 h 184"/>
                <a:gd name="T32" fmla="*/ 35 w 168"/>
                <a:gd name="T33" fmla="*/ 2 h 184"/>
                <a:gd name="T34" fmla="*/ 25 w 168"/>
                <a:gd name="T35" fmla="*/ 0 h 184"/>
                <a:gd name="T36" fmla="*/ 15 w 168"/>
                <a:gd name="T37" fmla="*/ 3 h 184"/>
                <a:gd name="T38" fmla="*/ 8 w 168"/>
                <a:gd name="T39" fmla="*/ 10 h 184"/>
                <a:gd name="T40" fmla="*/ 2 w 168"/>
                <a:gd name="T41" fmla="*/ 23 h 184"/>
                <a:gd name="T42" fmla="*/ 0 w 168"/>
                <a:gd name="T43" fmla="*/ 61 h 184"/>
                <a:gd name="T44" fmla="*/ 4 w 168"/>
                <a:gd name="T45" fmla="*/ 99 h 184"/>
                <a:gd name="T46" fmla="*/ 8 w 168"/>
                <a:gd name="T47" fmla="*/ 122 h 184"/>
                <a:gd name="T48" fmla="*/ 15 w 168"/>
                <a:gd name="T49" fmla="*/ 141 h 184"/>
                <a:gd name="T50" fmla="*/ 26 w 168"/>
                <a:gd name="T51" fmla="*/ 158 h 184"/>
                <a:gd name="T52" fmla="*/ 41 w 168"/>
                <a:gd name="T53" fmla="*/ 171 h 184"/>
                <a:gd name="T54" fmla="*/ 61 w 168"/>
                <a:gd name="T55" fmla="*/ 180 h 184"/>
                <a:gd name="T56" fmla="*/ 82 w 168"/>
                <a:gd name="T57" fmla="*/ 183 h 184"/>
                <a:gd name="T58" fmla="*/ 101 w 168"/>
                <a:gd name="T59" fmla="*/ 181 h 184"/>
                <a:gd name="T60" fmla="*/ 118 w 168"/>
                <a:gd name="T61" fmla="*/ 174 h 184"/>
                <a:gd name="T62" fmla="*/ 132 w 168"/>
                <a:gd name="T63" fmla="*/ 164 h 184"/>
                <a:gd name="T64" fmla="*/ 144 w 168"/>
                <a:gd name="T65" fmla="*/ 150 h 184"/>
                <a:gd name="T66" fmla="*/ 154 w 168"/>
                <a:gd name="T67" fmla="*/ 132 h 184"/>
                <a:gd name="T68" fmla="*/ 161 w 168"/>
                <a:gd name="T69" fmla="*/ 112 h 184"/>
                <a:gd name="T70" fmla="*/ 167 w 168"/>
                <a:gd name="T71" fmla="*/ 8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8" h="184">
                  <a:moveTo>
                    <a:pt x="168" y="74"/>
                  </a:moveTo>
                  <a:lnTo>
                    <a:pt x="168" y="60"/>
                  </a:lnTo>
                  <a:lnTo>
                    <a:pt x="167" y="47"/>
                  </a:lnTo>
                  <a:lnTo>
                    <a:pt x="164" y="36"/>
                  </a:lnTo>
                  <a:lnTo>
                    <a:pt x="162" y="27"/>
                  </a:lnTo>
                  <a:lnTo>
                    <a:pt x="159" y="20"/>
                  </a:lnTo>
                  <a:lnTo>
                    <a:pt x="156" y="14"/>
                  </a:lnTo>
                  <a:lnTo>
                    <a:pt x="153" y="10"/>
                  </a:lnTo>
                  <a:lnTo>
                    <a:pt x="148" y="8"/>
                  </a:lnTo>
                  <a:lnTo>
                    <a:pt x="144" y="7"/>
                  </a:lnTo>
                  <a:lnTo>
                    <a:pt x="140" y="7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26" y="15"/>
                  </a:lnTo>
                  <a:lnTo>
                    <a:pt x="120" y="19"/>
                  </a:lnTo>
                  <a:lnTo>
                    <a:pt x="117" y="23"/>
                  </a:lnTo>
                  <a:lnTo>
                    <a:pt x="113" y="30"/>
                  </a:lnTo>
                  <a:lnTo>
                    <a:pt x="105" y="40"/>
                  </a:lnTo>
                  <a:lnTo>
                    <a:pt x="100" y="47"/>
                  </a:lnTo>
                  <a:lnTo>
                    <a:pt x="93" y="53"/>
                  </a:lnTo>
                  <a:lnTo>
                    <a:pt x="89" y="55"/>
                  </a:lnTo>
                  <a:lnTo>
                    <a:pt x="86" y="56"/>
                  </a:lnTo>
                  <a:lnTo>
                    <a:pt x="83" y="55"/>
                  </a:lnTo>
                  <a:lnTo>
                    <a:pt x="80" y="55"/>
                  </a:lnTo>
                  <a:lnTo>
                    <a:pt x="78" y="54"/>
                  </a:lnTo>
                  <a:lnTo>
                    <a:pt x="73" y="48"/>
                  </a:lnTo>
                  <a:lnTo>
                    <a:pt x="66" y="42"/>
                  </a:lnTo>
                  <a:lnTo>
                    <a:pt x="63" y="33"/>
                  </a:lnTo>
                  <a:lnTo>
                    <a:pt x="59" y="26"/>
                  </a:lnTo>
                  <a:lnTo>
                    <a:pt x="54" y="18"/>
                  </a:lnTo>
                  <a:lnTo>
                    <a:pt x="50" y="13"/>
                  </a:lnTo>
                  <a:lnTo>
                    <a:pt x="46" y="8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61"/>
                  </a:lnTo>
                  <a:lnTo>
                    <a:pt x="1" y="87"/>
                  </a:lnTo>
                  <a:lnTo>
                    <a:pt x="4" y="99"/>
                  </a:lnTo>
                  <a:lnTo>
                    <a:pt x="6" y="111"/>
                  </a:lnTo>
                  <a:lnTo>
                    <a:pt x="8" y="122"/>
                  </a:lnTo>
                  <a:lnTo>
                    <a:pt x="11" y="132"/>
                  </a:lnTo>
                  <a:lnTo>
                    <a:pt x="15" y="141"/>
                  </a:lnTo>
                  <a:lnTo>
                    <a:pt x="21" y="150"/>
                  </a:lnTo>
                  <a:lnTo>
                    <a:pt x="26" y="158"/>
                  </a:lnTo>
                  <a:lnTo>
                    <a:pt x="34" y="165"/>
                  </a:lnTo>
                  <a:lnTo>
                    <a:pt x="41" y="171"/>
                  </a:lnTo>
                  <a:lnTo>
                    <a:pt x="51" y="176"/>
                  </a:lnTo>
                  <a:lnTo>
                    <a:pt x="61" y="180"/>
                  </a:lnTo>
                  <a:lnTo>
                    <a:pt x="73" y="184"/>
                  </a:lnTo>
                  <a:lnTo>
                    <a:pt x="82" y="183"/>
                  </a:lnTo>
                  <a:lnTo>
                    <a:pt x="92" y="182"/>
                  </a:lnTo>
                  <a:lnTo>
                    <a:pt x="101" y="181"/>
                  </a:lnTo>
                  <a:lnTo>
                    <a:pt x="109" y="178"/>
                  </a:lnTo>
                  <a:lnTo>
                    <a:pt x="118" y="174"/>
                  </a:lnTo>
                  <a:lnTo>
                    <a:pt x="124" y="169"/>
                  </a:lnTo>
                  <a:lnTo>
                    <a:pt x="132" y="164"/>
                  </a:lnTo>
                  <a:lnTo>
                    <a:pt x="139" y="157"/>
                  </a:lnTo>
                  <a:lnTo>
                    <a:pt x="144" y="150"/>
                  </a:lnTo>
                  <a:lnTo>
                    <a:pt x="149" y="141"/>
                  </a:lnTo>
                  <a:lnTo>
                    <a:pt x="154" y="132"/>
                  </a:lnTo>
                  <a:lnTo>
                    <a:pt x="158" y="122"/>
                  </a:lnTo>
                  <a:lnTo>
                    <a:pt x="161" y="112"/>
                  </a:lnTo>
                  <a:lnTo>
                    <a:pt x="163" y="100"/>
                  </a:lnTo>
                  <a:lnTo>
                    <a:pt x="167" y="87"/>
                  </a:lnTo>
                  <a:lnTo>
                    <a:pt x="168" y="7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3069"/>
            <p:cNvSpPr>
              <a:spLocks/>
            </p:cNvSpPr>
            <p:nvPr/>
          </p:nvSpPr>
          <p:spPr bwMode="auto">
            <a:xfrm>
              <a:off x="5188827" y="5568572"/>
              <a:ext cx="53272" cy="59466"/>
            </a:xfrm>
            <a:custGeom>
              <a:avLst/>
              <a:gdLst>
                <a:gd name="T0" fmla="*/ 169 w 171"/>
                <a:gd name="T1" fmla="*/ 89 h 193"/>
                <a:gd name="T2" fmla="*/ 171 w 171"/>
                <a:gd name="T3" fmla="*/ 65 h 193"/>
                <a:gd name="T4" fmla="*/ 169 w 171"/>
                <a:gd name="T5" fmla="*/ 48 h 193"/>
                <a:gd name="T6" fmla="*/ 165 w 171"/>
                <a:gd name="T7" fmla="*/ 37 h 193"/>
                <a:gd name="T8" fmla="*/ 156 w 171"/>
                <a:gd name="T9" fmla="*/ 31 h 193"/>
                <a:gd name="T10" fmla="*/ 148 w 171"/>
                <a:gd name="T11" fmla="*/ 31 h 193"/>
                <a:gd name="T12" fmla="*/ 137 w 171"/>
                <a:gd name="T13" fmla="*/ 36 h 193"/>
                <a:gd name="T14" fmla="*/ 126 w 171"/>
                <a:gd name="T15" fmla="*/ 43 h 193"/>
                <a:gd name="T16" fmla="*/ 113 w 171"/>
                <a:gd name="T17" fmla="*/ 56 h 193"/>
                <a:gd name="T18" fmla="*/ 98 w 171"/>
                <a:gd name="T19" fmla="*/ 66 h 193"/>
                <a:gd name="T20" fmla="*/ 90 w 171"/>
                <a:gd name="T21" fmla="*/ 67 h 193"/>
                <a:gd name="T22" fmla="*/ 85 w 171"/>
                <a:gd name="T23" fmla="*/ 65 h 193"/>
                <a:gd name="T24" fmla="*/ 79 w 171"/>
                <a:gd name="T25" fmla="*/ 58 h 193"/>
                <a:gd name="T26" fmla="*/ 72 w 171"/>
                <a:gd name="T27" fmla="*/ 41 h 193"/>
                <a:gd name="T28" fmla="*/ 68 w 171"/>
                <a:gd name="T29" fmla="*/ 25 h 193"/>
                <a:gd name="T30" fmla="*/ 60 w 171"/>
                <a:gd name="T31" fmla="*/ 12 h 193"/>
                <a:gd name="T32" fmla="*/ 52 w 171"/>
                <a:gd name="T33" fmla="*/ 4 h 193"/>
                <a:gd name="T34" fmla="*/ 42 w 171"/>
                <a:gd name="T35" fmla="*/ 0 h 193"/>
                <a:gd name="T36" fmla="*/ 32 w 171"/>
                <a:gd name="T37" fmla="*/ 1 h 193"/>
                <a:gd name="T38" fmla="*/ 23 w 171"/>
                <a:gd name="T39" fmla="*/ 8 h 193"/>
                <a:gd name="T40" fmla="*/ 15 w 171"/>
                <a:gd name="T41" fmla="*/ 20 h 193"/>
                <a:gd name="T42" fmla="*/ 5 w 171"/>
                <a:gd name="T43" fmla="*/ 55 h 193"/>
                <a:gd name="T44" fmla="*/ 0 w 171"/>
                <a:gd name="T45" fmla="*/ 93 h 193"/>
                <a:gd name="T46" fmla="*/ 0 w 171"/>
                <a:gd name="T47" fmla="*/ 116 h 193"/>
                <a:gd name="T48" fmla="*/ 3 w 171"/>
                <a:gd name="T49" fmla="*/ 137 h 193"/>
                <a:gd name="T50" fmla="*/ 11 w 171"/>
                <a:gd name="T51" fmla="*/ 156 h 193"/>
                <a:gd name="T52" fmla="*/ 22 w 171"/>
                <a:gd name="T53" fmla="*/ 171 h 193"/>
                <a:gd name="T54" fmla="*/ 40 w 171"/>
                <a:gd name="T55" fmla="*/ 185 h 193"/>
                <a:gd name="T56" fmla="*/ 60 w 171"/>
                <a:gd name="T57" fmla="*/ 192 h 193"/>
                <a:gd name="T58" fmla="*/ 79 w 171"/>
                <a:gd name="T59" fmla="*/ 193 h 193"/>
                <a:gd name="T60" fmla="*/ 97 w 171"/>
                <a:gd name="T61" fmla="*/ 190 h 193"/>
                <a:gd name="T62" fmla="*/ 112 w 171"/>
                <a:gd name="T63" fmla="*/ 183 h 193"/>
                <a:gd name="T64" fmla="*/ 127 w 171"/>
                <a:gd name="T65" fmla="*/ 172 h 193"/>
                <a:gd name="T66" fmla="*/ 140 w 171"/>
                <a:gd name="T67" fmla="*/ 157 h 193"/>
                <a:gd name="T68" fmla="*/ 152 w 171"/>
                <a:gd name="T69" fmla="*/ 138 h 193"/>
                <a:gd name="T70" fmla="*/ 162 w 171"/>
                <a:gd name="T71" fmla="*/ 1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193">
                  <a:moveTo>
                    <a:pt x="166" y="103"/>
                  </a:moveTo>
                  <a:lnTo>
                    <a:pt x="169" y="89"/>
                  </a:lnTo>
                  <a:lnTo>
                    <a:pt x="170" y="76"/>
                  </a:lnTo>
                  <a:lnTo>
                    <a:pt x="171" y="65"/>
                  </a:lnTo>
                  <a:lnTo>
                    <a:pt x="171" y="55"/>
                  </a:lnTo>
                  <a:lnTo>
                    <a:pt x="169" y="48"/>
                  </a:lnTo>
                  <a:lnTo>
                    <a:pt x="167" y="41"/>
                  </a:lnTo>
                  <a:lnTo>
                    <a:pt x="165" y="37"/>
                  </a:lnTo>
                  <a:lnTo>
                    <a:pt x="161" y="34"/>
                  </a:lnTo>
                  <a:lnTo>
                    <a:pt x="156" y="31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2" y="33"/>
                  </a:lnTo>
                  <a:lnTo>
                    <a:pt x="137" y="36"/>
                  </a:lnTo>
                  <a:lnTo>
                    <a:pt x="131" y="39"/>
                  </a:lnTo>
                  <a:lnTo>
                    <a:pt x="126" y="43"/>
                  </a:lnTo>
                  <a:lnTo>
                    <a:pt x="122" y="48"/>
                  </a:lnTo>
                  <a:lnTo>
                    <a:pt x="113" y="56"/>
                  </a:lnTo>
                  <a:lnTo>
                    <a:pt x="104" y="62"/>
                  </a:lnTo>
                  <a:lnTo>
                    <a:pt x="98" y="66"/>
                  </a:lnTo>
                  <a:lnTo>
                    <a:pt x="93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5" y="65"/>
                  </a:lnTo>
                  <a:lnTo>
                    <a:pt x="83" y="64"/>
                  </a:lnTo>
                  <a:lnTo>
                    <a:pt x="79" y="58"/>
                  </a:lnTo>
                  <a:lnTo>
                    <a:pt x="74" y="50"/>
                  </a:lnTo>
                  <a:lnTo>
                    <a:pt x="72" y="41"/>
                  </a:lnTo>
                  <a:lnTo>
                    <a:pt x="70" y="33"/>
                  </a:lnTo>
                  <a:lnTo>
                    <a:pt x="68" y="25"/>
                  </a:lnTo>
                  <a:lnTo>
                    <a:pt x="65" y="19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3" y="8"/>
                  </a:lnTo>
                  <a:lnTo>
                    <a:pt x="19" y="13"/>
                  </a:lnTo>
                  <a:lnTo>
                    <a:pt x="15" y="20"/>
                  </a:lnTo>
                  <a:lnTo>
                    <a:pt x="12" y="27"/>
                  </a:lnTo>
                  <a:lnTo>
                    <a:pt x="5" y="55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1" y="127"/>
                  </a:lnTo>
                  <a:lnTo>
                    <a:pt x="3" y="137"/>
                  </a:lnTo>
                  <a:lnTo>
                    <a:pt x="6" y="146"/>
                  </a:lnTo>
                  <a:lnTo>
                    <a:pt x="11" y="156"/>
                  </a:lnTo>
                  <a:lnTo>
                    <a:pt x="16" y="163"/>
                  </a:lnTo>
                  <a:lnTo>
                    <a:pt x="22" y="171"/>
                  </a:lnTo>
                  <a:lnTo>
                    <a:pt x="31" y="178"/>
                  </a:lnTo>
                  <a:lnTo>
                    <a:pt x="40" y="185"/>
                  </a:lnTo>
                  <a:lnTo>
                    <a:pt x="50" y="190"/>
                  </a:lnTo>
                  <a:lnTo>
                    <a:pt x="60" y="192"/>
                  </a:lnTo>
                  <a:lnTo>
                    <a:pt x="70" y="193"/>
                  </a:lnTo>
                  <a:lnTo>
                    <a:pt x="79" y="193"/>
                  </a:lnTo>
                  <a:lnTo>
                    <a:pt x="88" y="192"/>
                  </a:lnTo>
                  <a:lnTo>
                    <a:pt x="97" y="190"/>
                  </a:lnTo>
                  <a:lnTo>
                    <a:pt x="104" y="187"/>
                  </a:lnTo>
                  <a:lnTo>
                    <a:pt x="112" y="183"/>
                  </a:lnTo>
                  <a:lnTo>
                    <a:pt x="120" y="177"/>
                  </a:lnTo>
                  <a:lnTo>
                    <a:pt x="127" y="172"/>
                  </a:lnTo>
                  <a:lnTo>
                    <a:pt x="134" y="164"/>
                  </a:lnTo>
                  <a:lnTo>
                    <a:pt x="140" y="157"/>
                  </a:lnTo>
                  <a:lnTo>
                    <a:pt x="147" y="148"/>
                  </a:lnTo>
                  <a:lnTo>
                    <a:pt x="152" y="138"/>
                  </a:lnTo>
                  <a:lnTo>
                    <a:pt x="157" y="128"/>
                  </a:lnTo>
                  <a:lnTo>
                    <a:pt x="162" y="116"/>
                  </a:lnTo>
                  <a:lnTo>
                    <a:pt x="166" y="10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3070"/>
            <p:cNvSpPr>
              <a:spLocks/>
            </p:cNvSpPr>
            <p:nvPr/>
          </p:nvSpPr>
          <p:spPr bwMode="auto">
            <a:xfrm>
              <a:off x="5209888" y="5509106"/>
              <a:ext cx="55749" cy="61944"/>
            </a:xfrm>
            <a:custGeom>
              <a:avLst/>
              <a:gdLst>
                <a:gd name="T0" fmla="*/ 171 w 178"/>
                <a:gd name="T1" fmla="*/ 107 h 198"/>
                <a:gd name="T2" fmla="*/ 178 w 178"/>
                <a:gd name="T3" fmla="*/ 83 h 198"/>
                <a:gd name="T4" fmla="*/ 178 w 178"/>
                <a:gd name="T5" fmla="*/ 67 h 198"/>
                <a:gd name="T6" fmla="*/ 175 w 178"/>
                <a:gd name="T7" fmla="*/ 55 h 198"/>
                <a:gd name="T8" fmla="*/ 168 w 178"/>
                <a:gd name="T9" fmla="*/ 49 h 198"/>
                <a:gd name="T10" fmla="*/ 159 w 178"/>
                <a:gd name="T11" fmla="*/ 48 h 198"/>
                <a:gd name="T12" fmla="*/ 148 w 178"/>
                <a:gd name="T13" fmla="*/ 50 h 198"/>
                <a:gd name="T14" fmla="*/ 137 w 178"/>
                <a:gd name="T15" fmla="*/ 55 h 198"/>
                <a:gd name="T16" fmla="*/ 121 w 178"/>
                <a:gd name="T17" fmla="*/ 67 h 198"/>
                <a:gd name="T18" fmla="*/ 106 w 178"/>
                <a:gd name="T19" fmla="*/ 75 h 198"/>
                <a:gd name="T20" fmla="*/ 97 w 178"/>
                <a:gd name="T21" fmla="*/ 75 h 198"/>
                <a:gd name="T22" fmla="*/ 93 w 178"/>
                <a:gd name="T23" fmla="*/ 71 h 198"/>
                <a:gd name="T24" fmla="*/ 86 w 178"/>
                <a:gd name="T25" fmla="*/ 64 h 198"/>
                <a:gd name="T26" fmla="*/ 83 w 178"/>
                <a:gd name="T27" fmla="*/ 45 h 198"/>
                <a:gd name="T28" fmla="*/ 81 w 178"/>
                <a:gd name="T29" fmla="*/ 29 h 198"/>
                <a:gd name="T30" fmla="*/ 75 w 178"/>
                <a:gd name="T31" fmla="*/ 15 h 198"/>
                <a:gd name="T32" fmla="*/ 68 w 178"/>
                <a:gd name="T33" fmla="*/ 6 h 198"/>
                <a:gd name="T34" fmla="*/ 59 w 178"/>
                <a:gd name="T35" fmla="*/ 1 h 198"/>
                <a:gd name="T36" fmla="*/ 49 w 178"/>
                <a:gd name="T37" fmla="*/ 1 h 198"/>
                <a:gd name="T38" fmla="*/ 40 w 178"/>
                <a:gd name="T39" fmla="*/ 5 h 198"/>
                <a:gd name="T40" fmla="*/ 30 w 178"/>
                <a:gd name="T41" fmla="*/ 16 h 198"/>
                <a:gd name="T42" fmla="*/ 15 w 178"/>
                <a:gd name="T43" fmla="*/ 50 h 198"/>
                <a:gd name="T44" fmla="*/ 4 w 178"/>
                <a:gd name="T45" fmla="*/ 87 h 198"/>
                <a:gd name="T46" fmla="*/ 1 w 178"/>
                <a:gd name="T47" fmla="*/ 110 h 198"/>
                <a:gd name="T48" fmla="*/ 1 w 178"/>
                <a:gd name="T49" fmla="*/ 131 h 198"/>
                <a:gd name="T50" fmla="*/ 5 w 178"/>
                <a:gd name="T51" fmla="*/ 150 h 198"/>
                <a:gd name="T52" fmla="*/ 15 w 178"/>
                <a:gd name="T53" fmla="*/ 167 h 198"/>
                <a:gd name="T54" fmla="*/ 30 w 178"/>
                <a:gd name="T55" fmla="*/ 184 h 198"/>
                <a:gd name="T56" fmla="*/ 49 w 178"/>
                <a:gd name="T57" fmla="*/ 193 h 198"/>
                <a:gd name="T58" fmla="*/ 68 w 178"/>
                <a:gd name="T59" fmla="*/ 197 h 198"/>
                <a:gd name="T60" fmla="*/ 85 w 178"/>
                <a:gd name="T61" fmla="*/ 197 h 198"/>
                <a:gd name="T62" fmla="*/ 102 w 178"/>
                <a:gd name="T63" fmla="*/ 191 h 198"/>
                <a:gd name="T64" fmla="*/ 119 w 178"/>
                <a:gd name="T65" fmla="*/ 183 h 198"/>
                <a:gd name="T66" fmla="*/ 134 w 178"/>
                <a:gd name="T67" fmla="*/ 170 h 198"/>
                <a:gd name="T68" fmla="*/ 148 w 178"/>
                <a:gd name="T69" fmla="*/ 153 h 198"/>
                <a:gd name="T70" fmla="*/ 161 w 178"/>
                <a:gd name="T71" fmla="*/ 13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8" h="198">
                  <a:moveTo>
                    <a:pt x="167" y="121"/>
                  </a:moveTo>
                  <a:lnTo>
                    <a:pt x="171" y="107"/>
                  </a:lnTo>
                  <a:lnTo>
                    <a:pt x="176" y="94"/>
                  </a:lnTo>
                  <a:lnTo>
                    <a:pt x="178" y="83"/>
                  </a:lnTo>
                  <a:lnTo>
                    <a:pt x="178" y="75"/>
                  </a:lnTo>
                  <a:lnTo>
                    <a:pt x="178" y="67"/>
                  </a:lnTo>
                  <a:lnTo>
                    <a:pt x="177" y="60"/>
                  </a:lnTo>
                  <a:lnTo>
                    <a:pt x="175" y="55"/>
                  </a:lnTo>
                  <a:lnTo>
                    <a:pt x="171" y="52"/>
                  </a:lnTo>
                  <a:lnTo>
                    <a:pt x="168" y="49"/>
                  </a:lnTo>
                  <a:lnTo>
                    <a:pt x="164" y="48"/>
                  </a:lnTo>
                  <a:lnTo>
                    <a:pt x="159" y="48"/>
                  </a:lnTo>
                  <a:lnTo>
                    <a:pt x="153" y="48"/>
                  </a:lnTo>
                  <a:lnTo>
                    <a:pt x="148" y="50"/>
                  </a:lnTo>
                  <a:lnTo>
                    <a:pt x="142" y="52"/>
                  </a:lnTo>
                  <a:lnTo>
                    <a:pt x="137" y="55"/>
                  </a:lnTo>
                  <a:lnTo>
                    <a:pt x="130" y="59"/>
                  </a:lnTo>
                  <a:lnTo>
                    <a:pt x="121" y="67"/>
                  </a:lnTo>
                  <a:lnTo>
                    <a:pt x="112" y="71"/>
                  </a:lnTo>
                  <a:lnTo>
                    <a:pt x="106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5" y="73"/>
                  </a:lnTo>
                  <a:lnTo>
                    <a:pt x="93" y="71"/>
                  </a:lnTo>
                  <a:lnTo>
                    <a:pt x="90" y="69"/>
                  </a:lnTo>
                  <a:lnTo>
                    <a:pt x="86" y="64"/>
                  </a:lnTo>
                  <a:lnTo>
                    <a:pt x="83" y="55"/>
                  </a:lnTo>
                  <a:lnTo>
                    <a:pt x="83" y="45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79" y="22"/>
                  </a:lnTo>
                  <a:lnTo>
                    <a:pt x="75" y="15"/>
                  </a:lnTo>
                  <a:lnTo>
                    <a:pt x="72" y="11"/>
                  </a:lnTo>
                  <a:lnTo>
                    <a:pt x="68" y="6"/>
                  </a:lnTo>
                  <a:lnTo>
                    <a:pt x="63" y="3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4" y="2"/>
                  </a:lnTo>
                  <a:lnTo>
                    <a:pt x="40" y="5"/>
                  </a:lnTo>
                  <a:lnTo>
                    <a:pt x="34" y="10"/>
                  </a:lnTo>
                  <a:lnTo>
                    <a:pt x="30" y="16"/>
                  </a:lnTo>
                  <a:lnTo>
                    <a:pt x="26" y="24"/>
                  </a:lnTo>
                  <a:lnTo>
                    <a:pt x="15" y="50"/>
                  </a:lnTo>
                  <a:lnTo>
                    <a:pt x="7" y="75"/>
                  </a:lnTo>
                  <a:lnTo>
                    <a:pt x="4" y="87"/>
                  </a:lnTo>
                  <a:lnTo>
                    <a:pt x="2" y="98"/>
                  </a:lnTo>
                  <a:lnTo>
                    <a:pt x="1" y="110"/>
                  </a:lnTo>
                  <a:lnTo>
                    <a:pt x="0" y="120"/>
                  </a:lnTo>
                  <a:lnTo>
                    <a:pt x="1" y="131"/>
                  </a:lnTo>
                  <a:lnTo>
                    <a:pt x="3" y="140"/>
                  </a:lnTo>
                  <a:lnTo>
                    <a:pt x="5" y="150"/>
                  </a:lnTo>
                  <a:lnTo>
                    <a:pt x="9" y="159"/>
                  </a:lnTo>
                  <a:lnTo>
                    <a:pt x="15" y="167"/>
                  </a:lnTo>
                  <a:lnTo>
                    <a:pt x="22" y="175"/>
                  </a:lnTo>
                  <a:lnTo>
                    <a:pt x="30" y="184"/>
                  </a:lnTo>
                  <a:lnTo>
                    <a:pt x="40" y="190"/>
                  </a:lnTo>
                  <a:lnTo>
                    <a:pt x="49" y="193"/>
                  </a:lnTo>
                  <a:lnTo>
                    <a:pt x="58" y="195"/>
                  </a:lnTo>
                  <a:lnTo>
                    <a:pt x="68" y="197"/>
                  </a:lnTo>
                  <a:lnTo>
                    <a:pt x="76" y="198"/>
                  </a:lnTo>
                  <a:lnTo>
                    <a:pt x="85" y="197"/>
                  </a:lnTo>
                  <a:lnTo>
                    <a:pt x="94" y="194"/>
                  </a:lnTo>
                  <a:lnTo>
                    <a:pt x="102" y="191"/>
                  </a:lnTo>
                  <a:lnTo>
                    <a:pt x="110" y="188"/>
                  </a:lnTo>
                  <a:lnTo>
                    <a:pt x="119" y="183"/>
                  </a:lnTo>
                  <a:lnTo>
                    <a:pt x="126" y="177"/>
                  </a:lnTo>
                  <a:lnTo>
                    <a:pt x="134" y="170"/>
                  </a:lnTo>
                  <a:lnTo>
                    <a:pt x="141" y="162"/>
                  </a:lnTo>
                  <a:lnTo>
                    <a:pt x="148" y="153"/>
                  </a:lnTo>
                  <a:lnTo>
                    <a:pt x="154" y="144"/>
                  </a:lnTo>
                  <a:lnTo>
                    <a:pt x="161" y="133"/>
                  </a:lnTo>
                  <a:lnTo>
                    <a:pt x="167" y="1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3071"/>
            <p:cNvSpPr>
              <a:spLocks/>
            </p:cNvSpPr>
            <p:nvPr/>
          </p:nvSpPr>
          <p:spPr bwMode="auto">
            <a:xfrm>
              <a:off x="5235904" y="5453356"/>
              <a:ext cx="58227" cy="61944"/>
            </a:xfrm>
            <a:custGeom>
              <a:avLst/>
              <a:gdLst>
                <a:gd name="T0" fmla="*/ 173 w 187"/>
                <a:gd name="T1" fmla="*/ 129 h 198"/>
                <a:gd name="T2" fmla="*/ 183 w 187"/>
                <a:gd name="T3" fmla="*/ 108 h 198"/>
                <a:gd name="T4" fmla="*/ 187 w 187"/>
                <a:gd name="T5" fmla="*/ 90 h 198"/>
                <a:gd name="T6" fmla="*/ 186 w 187"/>
                <a:gd name="T7" fmla="*/ 78 h 198"/>
                <a:gd name="T8" fmla="*/ 180 w 187"/>
                <a:gd name="T9" fmla="*/ 71 h 198"/>
                <a:gd name="T10" fmla="*/ 172 w 187"/>
                <a:gd name="T11" fmla="*/ 68 h 198"/>
                <a:gd name="T12" fmla="*/ 161 w 187"/>
                <a:gd name="T13" fmla="*/ 68 h 198"/>
                <a:gd name="T14" fmla="*/ 149 w 187"/>
                <a:gd name="T15" fmla="*/ 71 h 198"/>
                <a:gd name="T16" fmla="*/ 131 w 187"/>
                <a:gd name="T17" fmla="*/ 78 h 198"/>
                <a:gd name="T18" fmla="*/ 114 w 187"/>
                <a:gd name="T19" fmla="*/ 83 h 198"/>
                <a:gd name="T20" fmla="*/ 106 w 187"/>
                <a:gd name="T21" fmla="*/ 82 h 198"/>
                <a:gd name="T22" fmla="*/ 102 w 187"/>
                <a:gd name="T23" fmla="*/ 77 h 198"/>
                <a:gd name="T24" fmla="*/ 98 w 187"/>
                <a:gd name="T25" fmla="*/ 69 h 198"/>
                <a:gd name="T26" fmla="*/ 98 w 187"/>
                <a:gd name="T27" fmla="*/ 50 h 198"/>
                <a:gd name="T28" fmla="*/ 99 w 187"/>
                <a:gd name="T29" fmla="*/ 33 h 198"/>
                <a:gd name="T30" fmla="*/ 97 w 187"/>
                <a:gd name="T31" fmla="*/ 19 h 198"/>
                <a:gd name="T32" fmla="*/ 92 w 187"/>
                <a:gd name="T33" fmla="*/ 8 h 198"/>
                <a:gd name="T34" fmla="*/ 84 w 187"/>
                <a:gd name="T35" fmla="*/ 2 h 198"/>
                <a:gd name="T36" fmla="*/ 75 w 187"/>
                <a:gd name="T37" fmla="*/ 0 h 198"/>
                <a:gd name="T38" fmla="*/ 64 w 187"/>
                <a:gd name="T39" fmla="*/ 2 h 198"/>
                <a:gd name="T40" fmla="*/ 53 w 187"/>
                <a:gd name="T41" fmla="*/ 10 h 198"/>
                <a:gd name="T42" fmla="*/ 31 w 187"/>
                <a:gd name="T43" fmla="*/ 41 h 198"/>
                <a:gd name="T44" fmla="*/ 13 w 187"/>
                <a:gd name="T45" fmla="*/ 74 h 198"/>
                <a:gd name="T46" fmla="*/ 4 w 187"/>
                <a:gd name="T47" fmla="*/ 96 h 198"/>
                <a:gd name="T48" fmla="*/ 0 w 187"/>
                <a:gd name="T49" fmla="*/ 116 h 198"/>
                <a:gd name="T50" fmla="*/ 1 w 187"/>
                <a:gd name="T51" fmla="*/ 136 h 198"/>
                <a:gd name="T52" fmla="*/ 6 w 187"/>
                <a:gd name="T53" fmla="*/ 155 h 198"/>
                <a:gd name="T54" fmla="*/ 18 w 187"/>
                <a:gd name="T55" fmla="*/ 173 h 198"/>
                <a:gd name="T56" fmla="*/ 35 w 187"/>
                <a:gd name="T57" fmla="*/ 187 h 198"/>
                <a:gd name="T58" fmla="*/ 52 w 187"/>
                <a:gd name="T59" fmla="*/ 195 h 198"/>
                <a:gd name="T60" fmla="*/ 69 w 187"/>
                <a:gd name="T61" fmla="*/ 198 h 198"/>
                <a:gd name="T62" fmla="*/ 86 w 187"/>
                <a:gd name="T63" fmla="*/ 197 h 198"/>
                <a:gd name="T64" fmla="*/ 105 w 187"/>
                <a:gd name="T65" fmla="*/ 192 h 198"/>
                <a:gd name="T66" fmla="*/ 122 w 187"/>
                <a:gd name="T67" fmla="*/ 182 h 198"/>
                <a:gd name="T68" fmla="*/ 139 w 187"/>
                <a:gd name="T69" fmla="*/ 169 h 198"/>
                <a:gd name="T70" fmla="*/ 157 w 187"/>
                <a:gd name="T71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98">
                  <a:moveTo>
                    <a:pt x="164" y="141"/>
                  </a:moveTo>
                  <a:lnTo>
                    <a:pt x="173" y="129"/>
                  </a:lnTo>
                  <a:lnTo>
                    <a:pt x="178" y="117"/>
                  </a:lnTo>
                  <a:lnTo>
                    <a:pt x="183" y="108"/>
                  </a:lnTo>
                  <a:lnTo>
                    <a:pt x="186" y="98"/>
                  </a:lnTo>
                  <a:lnTo>
                    <a:pt x="187" y="90"/>
                  </a:lnTo>
                  <a:lnTo>
                    <a:pt x="187" y="84"/>
                  </a:lnTo>
                  <a:lnTo>
                    <a:pt x="186" y="78"/>
                  </a:lnTo>
                  <a:lnTo>
                    <a:pt x="184" y="74"/>
                  </a:lnTo>
                  <a:lnTo>
                    <a:pt x="180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66" y="68"/>
                  </a:lnTo>
                  <a:lnTo>
                    <a:pt x="161" y="68"/>
                  </a:lnTo>
                  <a:lnTo>
                    <a:pt x="154" y="69"/>
                  </a:lnTo>
                  <a:lnTo>
                    <a:pt x="149" y="71"/>
                  </a:lnTo>
                  <a:lnTo>
                    <a:pt x="143" y="74"/>
                  </a:lnTo>
                  <a:lnTo>
                    <a:pt x="131" y="78"/>
                  </a:lnTo>
                  <a:lnTo>
                    <a:pt x="122" y="82"/>
                  </a:lnTo>
                  <a:lnTo>
                    <a:pt x="114" y="83"/>
                  </a:lnTo>
                  <a:lnTo>
                    <a:pt x="108" y="83"/>
                  </a:lnTo>
                  <a:lnTo>
                    <a:pt x="106" y="82"/>
                  </a:lnTo>
                  <a:lnTo>
                    <a:pt x="104" y="79"/>
                  </a:lnTo>
                  <a:lnTo>
                    <a:pt x="102" y="77"/>
                  </a:lnTo>
                  <a:lnTo>
                    <a:pt x="100" y="75"/>
                  </a:lnTo>
                  <a:lnTo>
                    <a:pt x="98" y="69"/>
                  </a:lnTo>
                  <a:lnTo>
                    <a:pt x="96" y="60"/>
                  </a:lnTo>
                  <a:lnTo>
                    <a:pt x="98" y="50"/>
                  </a:lnTo>
                  <a:lnTo>
                    <a:pt x="99" y="42"/>
                  </a:lnTo>
                  <a:lnTo>
                    <a:pt x="99" y="33"/>
                  </a:lnTo>
                  <a:lnTo>
                    <a:pt x="98" y="25"/>
                  </a:lnTo>
                  <a:lnTo>
                    <a:pt x="97" y="19"/>
                  </a:lnTo>
                  <a:lnTo>
                    <a:pt x="95" y="14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4" y="2"/>
                  </a:lnTo>
                  <a:lnTo>
                    <a:pt x="58" y="5"/>
                  </a:lnTo>
                  <a:lnTo>
                    <a:pt x="53" y="10"/>
                  </a:lnTo>
                  <a:lnTo>
                    <a:pt x="46" y="16"/>
                  </a:lnTo>
                  <a:lnTo>
                    <a:pt x="31" y="41"/>
                  </a:lnTo>
                  <a:lnTo>
                    <a:pt x="18" y="63"/>
                  </a:lnTo>
                  <a:lnTo>
                    <a:pt x="13" y="74"/>
                  </a:lnTo>
                  <a:lnTo>
                    <a:pt x="8" y="85"/>
                  </a:lnTo>
                  <a:lnTo>
                    <a:pt x="4" y="96"/>
                  </a:lnTo>
                  <a:lnTo>
                    <a:pt x="2" y="106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1" y="136"/>
                  </a:lnTo>
                  <a:lnTo>
                    <a:pt x="3" y="145"/>
                  </a:lnTo>
                  <a:lnTo>
                    <a:pt x="6" y="155"/>
                  </a:lnTo>
                  <a:lnTo>
                    <a:pt x="12" y="165"/>
                  </a:lnTo>
                  <a:lnTo>
                    <a:pt x="18" y="173"/>
                  </a:lnTo>
                  <a:lnTo>
                    <a:pt x="26" y="183"/>
                  </a:lnTo>
                  <a:lnTo>
                    <a:pt x="35" y="187"/>
                  </a:lnTo>
                  <a:lnTo>
                    <a:pt x="43" y="192"/>
                  </a:lnTo>
                  <a:lnTo>
                    <a:pt x="52" y="195"/>
                  </a:lnTo>
                  <a:lnTo>
                    <a:pt x="60" y="197"/>
                  </a:lnTo>
                  <a:lnTo>
                    <a:pt x="69" y="198"/>
                  </a:lnTo>
                  <a:lnTo>
                    <a:pt x="78" y="198"/>
                  </a:lnTo>
                  <a:lnTo>
                    <a:pt x="86" y="197"/>
                  </a:lnTo>
                  <a:lnTo>
                    <a:pt x="95" y="195"/>
                  </a:lnTo>
                  <a:lnTo>
                    <a:pt x="105" y="192"/>
                  </a:lnTo>
                  <a:lnTo>
                    <a:pt x="113" y="187"/>
                  </a:lnTo>
                  <a:lnTo>
                    <a:pt x="122" y="182"/>
                  </a:lnTo>
                  <a:lnTo>
                    <a:pt x="131" y="177"/>
                  </a:lnTo>
                  <a:lnTo>
                    <a:pt x="139" y="169"/>
                  </a:lnTo>
                  <a:lnTo>
                    <a:pt x="148" y="160"/>
                  </a:lnTo>
                  <a:lnTo>
                    <a:pt x="157" y="152"/>
                  </a:lnTo>
                  <a:lnTo>
                    <a:pt x="164" y="14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073"/>
            <p:cNvSpPr>
              <a:spLocks/>
            </p:cNvSpPr>
            <p:nvPr/>
          </p:nvSpPr>
          <p:spPr bwMode="auto">
            <a:xfrm>
              <a:off x="5271832" y="5405040"/>
              <a:ext cx="58227" cy="61944"/>
            </a:xfrm>
            <a:custGeom>
              <a:avLst/>
              <a:gdLst>
                <a:gd name="T0" fmla="*/ 173 w 188"/>
                <a:gd name="T1" fmla="*/ 130 h 199"/>
                <a:gd name="T2" fmla="*/ 184 w 188"/>
                <a:gd name="T3" fmla="*/ 108 h 199"/>
                <a:gd name="T4" fmla="*/ 188 w 188"/>
                <a:gd name="T5" fmla="*/ 92 h 199"/>
                <a:gd name="T6" fmla="*/ 187 w 188"/>
                <a:gd name="T7" fmla="*/ 80 h 199"/>
                <a:gd name="T8" fmla="*/ 182 w 188"/>
                <a:gd name="T9" fmla="*/ 72 h 199"/>
                <a:gd name="T10" fmla="*/ 173 w 188"/>
                <a:gd name="T11" fmla="*/ 69 h 199"/>
                <a:gd name="T12" fmla="*/ 162 w 188"/>
                <a:gd name="T13" fmla="*/ 69 h 199"/>
                <a:gd name="T14" fmla="*/ 149 w 188"/>
                <a:gd name="T15" fmla="*/ 72 h 199"/>
                <a:gd name="T16" fmla="*/ 132 w 188"/>
                <a:gd name="T17" fmla="*/ 80 h 199"/>
                <a:gd name="T18" fmla="*/ 115 w 188"/>
                <a:gd name="T19" fmla="*/ 84 h 199"/>
                <a:gd name="T20" fmla="*/ 106 w 188"/>
                <a:gd name="T21" fmla="*/ 82 h 199"/>
                <a:gd name="T22" fmla="*/ 103 w 188"/>
                <a:gd name="T23" fmla="*/ 79 h 199"/>
                <a:gd name="T24" fmla="*/ 99 w 188"/>
                <a:gd name="T25" fmla="*/ 69 h 199"/>
                <a:gd name="T26" fmla="*/ 100 w 188"/>
                <a:gd name="T27" fmla="*/ 51 h 199"/>
                <a:gd name="T28" fmla="*/ 101 w 188"/>
                <a:gd name="T29" fmla="*/ 35 h 199"/>
                <a:gd name="T30" fmla="*/ 98 w 188"/>
                <a:gd name="T31" fmla="*/ 21 h 199"/>
                <a:gd name="T32" fmla="*/ 92 w 188"/>
                <a:gd name="T33" fmla="*/ 10 h 199"/>
                <a:gd name="T34" fmla="*/ 85 w 188"/>
                <a:gd name="T35" fmla="*/ 2 h 199"/>
                <a:gd name="T36" fmla="*/ 76 w 188"/>
                <a:gd name="T37" fmla="*/ 0 h 199"/>
                <a:gd name="T38" fmla="*/ 65 w 188"/>
                <a:gd name="T39" fmla="*/ 3 h 199"/>
                <a:gd name="T40" fmla="*/ 53 w 188"/>
                <a:gd name="T41" fmla="*/ 11 h 199"/>
                <a:gd name="T42" fmla="*/ 32 w 188"/>
                <a:gd name="T43" fmla="*/ 41 h 199"/>
                <a:gd name="T44" fmla="*/ 13 w 188"/>
                <a:gd name="T45" fmla="*/ 76 h 199"/>
                <a:gd name="T46" fmla="*/ 5 w 188"/>
                <a:gd name="T47" fmla="*/ 96 h 199"/>
                <a:gd name="T48" fmla="*/ 1 w 188"/>
                <a:gd name="T49" fmla="*/ 117 h 199"/>
                <a:gd name="T50" fmla="*/ 1 w 188"/>
                <a:gd name="T51" fmla="*/ 137 h 199"/>
                <a:gd name="T52" fmla="*/ 7 w 188"/>
                <a:gd name="T53" fmla="*/ 156 h 199"/>
                <a:gd name="T54" fmla="*/ 19 w 188"/>
                <a:gd name="T55" fmla="*/ 175 h 199"/>
                <a:gd name="T56" fmla="*/ 35 w 188"/>
                <a:gd name="T57" fmla="*/ 189 h 199"/>
                <a:gd name="T58" fmla="*/ 52 w 188"/>
                <a:gd name="T59" fmla="*/ 197 h 199"/>
                <a:gd name="T60" fmla="*/ 69 w 188"/>
                <a:gd name="T61" fmla="*/ 199 h 199"/>
                <a:gd name="T62" fmla="*/ 88 w 188"/>
                <a:gd name="T63" fmla="*/ 198 h 199"/>
                <a:gd name="T64" fmla="*/ 105 w 188"/>
                <a:gd name="T65" fmla="*/ 192 h 199"/>
                <a:gd name="T66" fmla="*/ 122 w 188"/>
                <a:gd name="T67" fmla="*/ 184 h 199"/>
                <a:gd name="T68" fmla="*/ 140 w 188"/>
                <a:gd name="T69" fmla="*/ 170 h 199"/>
                <a:gd name="T70" fmla="*/ 157 w 188"/>
                <a:gd name="T71" fmla="*/ 15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8" h="199">
                  <a:moveTo>
                    <a:pt x="166" y="143"/>
                  </a:moveTo>
                  <a:lnTo>
                    <a:pt x="173" y="130"/>
                  </a:lnTo>
                  <a:lnTo>
                    <a:pt x="180" y="118"/>
                  </a:lnTo>
                  <a:lnTo>
                    <a:pt x="184" y="108"/>
                  </a:lnTo>
                  <a:lnTo>
                    <a:pt x="186" y="99"/>
                  </a:lnTo>
                  <a:lnTo>
                    <a:pt x="188" y="92"/>
                  </a:lnTo>
                  <a:lnTo>
                    <a:pt x="188" y="85"/>
                  </a:lnTo>
                  <a:lnTo>
                    <a:pt x="187" y="80"/>
                  </a:lnTo>
                  <a:lnTo>
                    <a:pt x="185" y="76"/>
                  </a:lnTo>
                  <a:lnTo>
                    <a:pt x="182" y="72"/>
                  </a:lnTo>
                  <a:lnTo>
                    <a:pt x="177" y="70"/>
                  </a:lnTo>
                  <a:lnTo>
                    <a:pt x="173" y="69"/>
                  </a:lnTo>
                  <a:lnTo>
                    <a:pt x="168" y="68"/>
                  </a:lnTo>
                  <a:lnTo>
                    <a:pt x="162" y="69"/>
                  </a:lnTo>
                  <a:lnTo>
                    <a:pt x="156" y="70"/>
                  </a:lnTo>
                  <a:lnTo>
                    <a:pt x="149" y="72"/>
                  </a:lnTo>
                  <a:lnTo>
                    <a:pt x="143" y="75"/>
                  </a:lnTo>
                  <a:lnTo>
                    <a:pt x="132" y="80"/>
                  </a:lnTo>
                  <a:lnTo>
                    <a:pt x="122" y="82"/>
                  </a:lnTo>
                  <a:lnTo>
                    <a:pt x="115" y="84"/>
                  </a:lnTo>
                  <a:lnTo>
                    <a:pt x="109" y="83"/>
                  </a:lnTo>
                  <a:lnTo>
                    <a:pt x="106" y="82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9" y="69"/>
                  </a:lnTo>
                  <a:lnTo>
                    <a:pt x="98" y="61"/>
                  </a:lnTo>
                  <a:lnTo>
                    <a:pt x="100" y="51"/>
                  </a:lnTo>
                  <a:lnTo>
                    <a:pt x="101" y="42"/>
                  </a:lnTo>
                  <a:lnTo>
                    <a:pt x="101" y="35"/>
                  </a:lnTo>
                  <a:lnTo>
                    <a:pt x="100" y="27"/>
                  </a:lnTo>
                  <a:lnTo>
                    <a:pt x="98" y="21"/>
                  </a:lnTo>
                  <a:lnTo>
                    <a:pt x="95" y="14"/>
                  </a:lnTo>
                  <a:lnTo>
                    <a:pt x="92" y="10"/>
                  </a:lnTo>
                  <a:lnTo>
                    <a:pt x="89" y="5"/>
                  </a:lnTo>
                  <a:lnTo>
                    <a:pt x="85" y="2"/>
                  </a:lnTo>
                  <a:lnTo>
                    <a:pt x="80" y="1"/>
                  </a:lnTo>
                  <a:lnTo>
                    <a:pt x="76" y="0"/>
                  </a:lnTo>
                  <a:lnTo>
                    <a:pt x="71" y="1"/>
                  </a:lnTo>
                  <a:lnTo>
                    <a:pt x="65" y="3"/>
                  </a:lnTo>
                  <a:lnTo>
                    <a:pt x="59" y="7"/>
                  </a:lnTo>
                  <a:lnTo>
                    <a:pt x="53" y="11"/>
                  </a:lnTo>
                  <a:lnTo>
                    <a:pt x="47" y="17"/>
                  </a:lnTo>
                  <a:lnTo>
                    <a:pt x="32" y="41"/>
                  </a:lnTo>
                  <a:lnTo>
                    <a:pt x="19" y="64"/>
                  </a:lnTo>
                  <a:lnTo>
                    <a:pt x="13" y="76"/>
                  </a:lnTo>
                  <a:lnTo>
                    <a:pt x="9" y="86"/>
                  </a:lnTo>
                  <a:lnTo>
                    <a:pt x="5" y="96"/>
                  </a:lnTo>
                  <a:lnTo>
                    <a:pt x="2" y="107"/>
                  </a:lnTo>
                  <a:lnTo>
                    <a:pt x="1" y="117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4" y="147"/>
                  </a:lnTo>
                  <a:lnTo>
                    <a:pt x="7" y="156"/>
                  </a:lnTo>
                  <a:lnTo>
                    <a:pt x="12" y="165"/>
                  </a:lnTo>
                  <a:lnTo>
                    <a:pt x="19" y="175"/>
                  </a:lnTo>
                  <a:lnTo>
                    <a:pt x="26" y="184"/>
                  </a:lnTo>
                  <a:lnTo>
                    <a:pt x="35" y="189"/>
                  </a:lnTo>
                  <a:lnTo>
                    <a:pt x="44" y="193"/>
                  </a:lnTo>
                  <a:lnTo>
                    <a:pt x="52" y="197"/>
                  </a:lnTo>
                  <a:lnTo>
                    <a:pt x="61" y="198"/>
                  </a:lnTo>
                  <a:lnTo>
                    <a:pt x="69" y="199"/>
                  </a:lnTo>
                  <a:lnTo>
                    <a:pt x="78" y="199"/>
                  </a:lnTo>
                  <a:lnTo>
                    <a:pt x="88" y="198"/>
                  </a:lnTo>
                  <a:lnTo>
                    <a:pt x="96" y="196"/>
                  </a:lnTo>
                  <a:lnTo>
                    <a:pt x="105" y="192"/>
                  </a:lnTo>
                  <a:lnTo>
                    <a:pt x="114" y="188"/>
                  </a:lnTo>
                  <a:lnTo>
                    <a:pt x="122" y="184"/>
                  </a:lnTo>
                  <a:lnTo>
                    <a:pt x="131" y="177"/>
                  </a:lnTo>
                  <a:lnTo>
                    <a:pt x="140" y="170"/>
                  </a:lnTo>
                  <a:lnTo>
                    <a:pt x="148" y="162"/>
                  </a:lnTo>
                  <a:lnTo>
                    <a:pt x="157" y="152"/>
                  </a:lnTo>
                  <a:lnTo>
                    <a:pt x="166" y="14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074"/>
            <p:cNvSpPr>
              <a:spLocks/>
            </p:cNvSpPr>
            <p:nvPr/>
          </p:nvSpPr>
          <p:spPr bwMode="auto">
            <a:xfrm>
              <a:off x="5318909" y="5359202"/>
              <a:ext cx="59466" cy="60705"/>
            </a:xfrm>
            <a:custGeom>
              <a:avLst/>
              <a:gdLst>
                <a:gd name="T0" fmla="*/ 171 w 191"/>
                <a:gd name="T1" fmla="*/ 138 h 198"/>
                <a:gd name="T2" fmla="*/ 184 w 191"/>
                <a:gd name="T3" fmla="*/ 118 h 198"/>
                <a:gd name="T4" fmla="*/ 190 w 191"/>
                <a:gd name="T5" fmla="*/ 102 h 198"/>
                <a:gd name="T6" fmla="*/ 190 w 191"/>
                <a:gd name="T7" fmla="*/ 90 h 198"/>
                <a:gd name="T8" fmla="*/ 186 w 191"/>
                <a:gd name="T9" fmla="*/ 82 h 198"/>
                <a:gd name="T10" fmla="*/ 177 w 191"/>
                <a:gd name="T11" fmla="*/ 78 h 198"/>
                <a:gd name="T12" fmla="*/ 166 w 191"/>
                <a:gd name="T13" fmla="*/ 77 h 198"/>
                <a:gd name="T14" fmla="*/ 153 w 191"/>
                <a:gd name="T15" fmla="*/ 79 h 198"/>
                <a:gd name="T16" fmla="*/ 135 w 191"/>
                <a:gd name="T17" fmla="*/ 84 h 198"/>
                <a:gd name="T18" fmla="*/ 119 w 191"/>
                <a:gd name="T19" fmla="*/ 86 h 198"/>
                <a:gd name="T20" fmla="*/ 110 w 191"/>
                <a:gd name="T21" fmla="*/ 84 h 198"/>
                <a:gd name="T22" fmla="*/ 107 w 191"/>
                <a:gd name="T23" fmla="*/ 81 h 198"/>
                <a:gd name="T24" fmla="*/ 103 w 191"/>
                <a:gd name="T25" fmla="*/ 71 h 198"/>
                <a:gd name="T26" fmla="*/ 106 w 191"/>
                <a:gd name="T27" fmla="*/ 53 h 198"/>
                <a:gd name="T28" fmla="*/ 109 w 191"/>
                <a:gd name="T29" fmla="*/ 37 h 198"/>
                <a:gd name="T30" fmla="*/ 108 w 191"/>
                <a:gd name="T31" fmla="*/ 22 h 198"/>
                <a:gd name="T32" fmla="*/ 103 w 191"/>
                <a:gd name="T33" fmla="*/ 11 h 198"/>
                <a:gd name="T34" fmla="*/ 97 w 191"/>
                <a:gd name="T35" fmla="*/ 3 h 198"/>
                <a:gd name="T36" fmla="*/ 87 w 191"/>
                <a:gd name="T37" fmla="*/ 0 h 198"/>
                <a:gd name="T38" fmla="*/ 76 w 191"/>
                <a:gd name="T39" fmla="*/ 1 h 198"/>
                <a:gd name="T40" fmla="*/ 65 w 191"/>
                <a:gd name="T41" fmla="*/ 9 h 198"/>
                <a:gd name="T42" fmla="*/ 40 w 191"/>
                <a:gd name="T43" fmla="*/ 37 h 198"/>
                <a:gd name="T44" fmla="*/ 18 w 191"/>
                <a:gd name="T45" fmla="*/ 68 h 198"/>
                <a:gd name="T46" fmla="*/ 7 w 191"/>
                <a:gd name="T47" fmla="*/ 89 h 198"/>
                <a:gd name="T48" fmla="*/ 2 w 191"/>
                <a:gd name="T49" fmla="*/ 109 h 198"/>
                <a:gd name="T50" fmla="*/ 0 w 191"/>
                <a:gd name="T51" fmla="*/ 129 h 198"/>
                <a:gd name="T52" fmla="*/ 4 w 191"/>
                <a:gd name="T53" fmla="*/ 148 h 198"/>
                <a:gd name="T54" fmla="*/ 14 w 191"/>
                <a:gd name="T55" fmla="*/ 167 h 198"/>
                <a:gd name="T56" fmla="*/ 28 w 191"/>
                <a:gd name="T57" fmla="*/ 184 h 198"/>
                <a:gd name="T58" fmla="*/ 45 w 191"/>
                <a:gd name="T59" fmla="*/ 192 h 198"/>
                <a:gd name="T60" fmla="*/ 61 w 191"/>
                <a:gd name="T61" fmla="*/ 198 h 198"/>
                <a:gd name="T62" fmla="*/ 80 w 191"/>
                <a:gd name="T63" fmla="*/ 198 h 198"/>
                <a:gd name="T64" fmla="*/ 97 w 191"/>
                <a:gd name="T65" fmla="*/ 194 h 198"/>
                <a:gd name="T66" fmla="*/ 116 w 191"/>
                <a:gd name="T67" fmla="*/ 187 h 198"/>
                <a:gd name="T68" fmla="*/ 135 w 191"/>
                <a:gd name="T69" fmla="*/ 175 h 198"/>
                <a:gd name="T70" fmla="*/ 153 w 191"/>
                <a:gd name="T71" fmla="*/ 16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198">
                  <a:moveTo>
                    <a:pt x="163" y="150"/>
                  </a:moveTo>
                  <a:lnTo>
                    <a:pt x="171" y="138"/>
                  </a:lnTo>
                  <a:lnTo>
                    <a:pt x="179" y="127"/>
                  </a:lnTo>
                  <a:lnTo>
                    <a:pt x="184" y="118"/>
                  </a:lnTo>
                  <a:lnTo>
                    <a:pt x="188" y="109"/>
                  </a:lnTo>
                  <a:lnTo>
                    <a:pt x="190" y="102"/>
                  </a:lnTo>
                  <a:lnTo>
                    <a:pt x="191" y="95"/>
                  </a:lnTo>
                  <a:lnTo>
                    <a:pt x="190" y="90"/>
                  </a:lnTo>
                  <a:lnTo>
                    <a:pt x="189" y="85"/>
                  </a:lnTo>
                  <a:lnTo>
                    <a:pt x="186" y="82"/>
                  </a:lnTo>
                  <a:lnTo>
                    <a:pt x="182" y="80"/>
                  </a:lnTo>
                  <a:lnTo>
                    <a:pt x="177" y="78"/>
                  </a:lnTo>
                  <a:lnTo>
                    <a:pt x="173" y="77"/>
                  </a:lnTo>
                  <a:lnTo>
                    <a:pt x="166" y="77"/>
                  </a:lnTo>
                  <a:lnTo>
                    <a:pt x="161" y="78"/>
                  </a:lnTo>
                  <a:lnTo>
                    <a:pt x="153" y="79"/>
                  </a:lnTo>
                  <a:lnTo>
                    <a:pt x="147" y="81"/>
                  </a:lnTo>
                  <a:lnTo>
                    <a:pt x="135" y="84"/>
                  </a:lnTo>
                  <a:lnTo>
                    <a:pt x="126" y="86"/>
                  </a:lnTo>
                  <a:lnTo>
                    <a:pt x="119" y="86"/>
                  </a:lnTo>
                  <a:lnTo>
                    <a:pt x="112" y="85"/>
                  </a:lnTo>
                  <a:lnTo>
                    <a:pt x="110" y="84"/>
                  </a:lnTo>
                  <a:lnTo>
                    <a:pt x="108" y="83"/>
                  </a:lnTo>
                  <a:lnTo>
                    <a:pt x="107" y="81"/>
                  </a:lnTo>
                  <a:lnTo>
                    <a:pt x="106" y="78"/>
                  </a:lnTo>
                  <a:lnTo>
                    <a:pt x="103" y="71"/>
                  </a:lnTo>
                  <a:lnTo>
                    <a:pt x="103" y="62"/>
                  </a:lnTo>
                  <a:lnTo>
                    <a:pt x="106" y="53"/>
                  </a:lnTo>
                  <a:lnTo>
                    <a:pt x="108" y="44"/>
                  </a:lnTo>
                  <a:lnTo>
                    <a:pt x="109" y="37"/>
                  </a:lnTo>
                  <a:lnTo>
                    <a:pt x="109" y="29"/>
                  </a:lnTo>
                  <a:lnTo>
                    <a:pt x="108" y="22"/>
                  </a:lnTo>
                  <a:lnTo>
                    <a:pt x="106" y="16"/>
                  </a:lnTo>
                  <a:lnTo>
                    <a:pt x="103" y="11"/>
                  </a:lnTo>
                  <a:lnTo>
                    <a:pt x="100" y="6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2" y="0"/>
                  </a:lnTo>
                  <a:lnTo>
                    <a:pt x="76" y="1"/>
                  </a:lnTo>
                  <a:lnTo>
                    <a:pt x="70" y="4"/>
                  </a:lnTo>
                  <a:lnTo>
                    <a:pt x="65" y="9"/>
                  </a:lnTo>
                  <a:lnTo>
                    <a:pt x="58" y="14"/>
                  </a:lnTo>
                  <a:lnTo>
                    <a:pt x="40" y="37"/>
                  </a:lnTo>
                  <a:lnTo>
                    <a:pt x="25" y="57"/>
                  </a:lnTo>
                  <a:lnTo>
                    <a:pt x="18" y="68"/>
                  </a:lnTo>
                  <a:lnTo>
                    <a:pt x="13" y="79"/>
                  </a:lnTo>
                  <a:lnTo>
                    <a:pt x="7" y="89"/>
                  </a:lnTo>
                  <a:lnTo>
                    <a:pt x="4" y="98"/>
                  </a:lnTo>
                  <a:lnTo>
                    <a:pt x="2" y="109"/>
                  </a:lnTo>
                  <a:lnTo>
                    <a:pt x="0" y="119"/>
                  </a:lnTo>
                  <a:lnTo>
                    <a:pt x="0" y="129"/>
                  </a:lnTo>
                  <a:lnTo>
                    <a:pt x="1" y="138"/>
                  </a:lnTo>
                  <a:lnTo>
                    <a:pt x="4" y="148"/>
                  </a:lnTo>
                  <a:lnTo>
                    <a:pt x="8" y="158"/>
                  </a:lnTo>
                  <a:lnTo>
                    <a:pt x="14" y="167"/>
                  </a:lnTo>
                  <a:lnTo>
                    <a:pt x="20" y="177"/>
                  </a:lnTo>
                  <a:lnTo>
                    <a:pt x="28" y="184"/>
                  </a:lnTo>
                  <a:lnTo>
                    <a:pt x="36" y="188"/>
                  </a:lnTo>
                  <a:lnTo>
                    <a:pt x="45" y="192"/>
                  </a:lnTo>
                  <a:lnTo>
                    <a:pt x="53" y="195"/>
                  </a:lnTo>
                  <a:lnTo>
                    <a:pt x="61" y="198"/>
                  </a:lnTo>
                  <a:lnTo>
                    <a:pt x="71" y="198"/>
                  </a:lnTo>
                  <a:lnTo>
                    <a:pt x="80" y="198"/>
                  </a:lnTo>
                  <a:lnTo>
                    <a:pt x="88" y="197"/>
                  </a:lnTo>
                  <a:lnTo>
                    <a:pt x="97" y="194"/>
                  </a:lnTo>
                  <a:lnTo>
                    <a:pt x="107" y="191"/>
                  </a:lnTo>
                  <a:lnTo>
                    <a:pt x="116" y="187"/>
                  </a:lnTo>
                  <a:lnTo>
                    <a:pt x="125" y="181"/>
                  </a:lnTo>
                  <a:lnTo>
                    <a:pt x="135" y="175"/>
                  </a:lnTo>
                  <a:lnTo>
                    <a:pt x="143" y="167"/>
                  </a:lnTo>
                  <a:lnTo>
                    <a:pt x="153" y="160"/>
                  </a:lnTo>
                  <a:lnTo>
                    <a:pt x="163" y="15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075"/>
            <p:cNvSpPr>
              <a:spLocks/>
            </p:cNvSpPr>
            <p:nvPr/>
          </p:nvSpPr>
          <p:spPr bwMode="auto">
            <a:xfrm>
              <a:off x="5364747" y="5322036"/>
              <a:ext cx="60705" cy="59466"/>
            </a:xfrm>
            <a:custGeom>
              <a:avLst/>
              <a:gdLst>
                <a:gd name="T0" fmla="*/ 165 w 194"/>
                <a:gd name="T1" fmla="*/ 157 h 192"/>
                <a:gd name="T2" fmla="*/ 181 w 194"/>
                <a:gd name="T3" fmla="*/ 140 h 192"/>
                <a:gd name="T4" fmla="*/ 191 w 194"/>
                <a:gd name="T5" fmla="*/ 125 h 192"/>
                <a:gd name="T6" fmla="*/ 194 w 194"/>
                <a:gd name="T7" fmla="*/ 115 h 192"/>
                <a:gd name="T8" fmla="*/ 192 w 194"/>
                <a:gd name="T9" fmla="*/ 105 h 192"/>
                <a:gd name="T10" fmla="*/ 184 w 194"/>
                <a:gd name="T11" fmla="*/ 98 h 192"/>
                <a:gd name="T12" fmla="*/ 175 w 194"/>
                <a:gd name="T13" fmla="*/ 95 h 192"/>
                <a:gd name="T14" fmla="*/ 162 w 194"/>
                <a:gd name="T15" fmla="*/ 94 h 192"/>
                <a:gd name="T16" fmla="*/ 142 w 194"/>
                <a:gd name="T17" fmla="*/ 95 h 192"/>
                <a:gd name="T18" fmla="*/ 125 w 194"/>
                <a:gd name="T19" fmla="*/ 94 h 192"/>
                <a:gd name="T20" fmla="*/ 117 w 194"/>
                <a:gd name="T21" fmla="*/ 90 h 192"/>
                <a:gd name="T22" fmla="*/ 115 w 194"/>
                <a:gd name="T23" fmla="*/ 84 h 192"/>
                <a:gd name="T24" fmla="*/ 115 w 194"/>
                <a:gd name="T25" fmla="*/ 75 h 192"/>
                <a:gd name="T26" fmla="*/ 122 w 194"/>
                <a:gd name="T27" fmla="*/ 57 h 192"/>
                <a:gd name="T28" fmla="*/ 128 w 194"/>
                <a:gd name="T29" fmla="*/ 42 h 192"/>
                <a:gd name="T30" fmla="*/ 130 w 194"/>
                <a:gd name="T31" fmla="*/ 28 h 192"/>
                <a:gd name="T32" fmla="*/ 129 w 194"/>
                <a:gd name="T33" fmla="*/ 16 h 192"/>
                <a:gd name="T34" fmla="*/ 124 w 194"/>
                <a:gd name="T35" fmla="*/ 8 h 192"/>
                <a:gd name="T36" fmla="*/ 116 w 194"/>
                <a:gd name="T37" fmla="*/ 2 h 192"/>
                <a:gd name="T38" fmla="*/ 105 w 194"/>
                <a:gd name="T39" fmla="*/ 0 h 192"/>
                <a:gd name="T40" fmla="*/ 91 w 194"/>
                <a:gd name="T41" fmla="*/ 5 h 192"/>
                <a:gd name="T42" fmla="*/ 61 w 194"/>
                <a:gd name="T43" fmla="*/ 26 h 192"/>
                <a:gd name="T44" fmla="*/ 32 w 194"/>
                <a:gd name="T45" fmla="*/ 51 h 192"/>
                <a:gd name="T46" fmla="*/ 17 w 194"/>
                <a:gd name="T47" fmla="*/ 69 h 192"/>
                <a:gd name="T48" fmla="*/ 6 w 194"/>
                <a:gd name="T49" fmla="*/ 87 h 192"/>
                <a:gd name="T50" fmla="*/ 1 w 194"/>
                <a:gd name="T51" fmla="*/ 106 h 192"/>
                <a:gd name="T52" fmla="*/ 0 w 194"/>
                <a:gd name="T53" fmla="*/ 125 h 192"/>
                <a:gd name="T54" fmla="*/ 4 w 194"/>
                <a:gd name="T55" fmla="*/ 147 h 192"/>
                <a:gd name="T56" fmla="*/ 15 w 194"/>
                <a:gd name="T57" fmla="*/ 165 h 192"/>
                <a:gd name="T58" fmla="*/ 28 w 194"/>
                <a:gd name="T59" fmla="*/ 178 h 192"/>
                <a:gd name="T60" fmla="*/ 44 w 194"/>
                <a:gd name="T61" fmla="*/ 187 h 192"/>
                <a:gd name="T62" fmla="*/ 60 w 194"/>
                <a:gd name="T63" fmla="*/ 192 h 192"/>
                <a:gd name="T64" fmla="*/ 78 w 194"/>
                <a:gd name="T65" fmla="*/ 192 h 192"/>
                <a:gd name="T66" fmla="*/ 99 w 194"/>
                <a:gd name="T67" fmla="*/ 190 h 192"/>
                <a:gd name="T68" fmla="*/ 120 w 194"/>
                <a:gd name="T69" fmla="*/ 184 h 192"/>
                <a:gd name="T70" fmla="*/ 141 w 194"/>
                <a:gd name="T71" fmla="*/ 17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92">
                  <a:moveTo>
                    <a:pt x="153" y="165"/>
                  </a:moveTo>
                  <a:lnTo>
                    <a:pt x="165" y="157"/>
                  </a:lnTo>
                  <a:lnTo>
                    <a:pt x="174" y="148"/>
                  </a:lnTo>
                  <a:lnTo>
                    <a:pt x="181" y="140"/>
                  </a:lnTo>
                  <a:lnTo>
                    <a:pt x="188" y="132"/>
                  </a:lnTo>
                  <a:lnTo>
                    <a:pt x="191" y="125"/>
                  </a:lnTo>
                  <a:lnTo>
                    <a:pt x="193" y="120"/>
                  </a:lnTo>
                  <a:lnTo>
                    <a:pt x="194" y="115"/>
                  </a:lnTo>
                  <a:lnTo>
                    <a:pt x="193" y="109"/>
                  </a:lnTo>
                  <a:lnTo>
                    <a:pt x="192" y="105"/>
                  </a:lnTo>
                  <a:lnTo>
                    <a:pt x="189" y="102"/>
                  </a:lnTo>
                  <a:lnTo>
                    <a:pt x="184" y="98"/>
                  </a:lnTo>
                  <a:lnTo>
                    <a:pt x="180" y="96"/>
                  </a:lnTo>
                  <a:lnTo>
                    <a:pt x="175" y="95"/>
                  </a:lnTo>
                  <a:lnTo>
                    <a:pt x="168" y="94"/>
                  </a:lnTo>
                  <a:lnTo>
                    <a:pt x="162" y="94"/>
                  </a:lnTo>
                  <a:lnTo>
                    <a:pt x="154" y="95"/>
                  </a:lnTo>
                  <a:lnTo>
                    <a:pt x="142" y="95"/>
                  </a:lnTo>
                  <a:lnTo>
                    <a:pt x="132" y="95"/>
                  </a:lnTo>
                  <a:lnTo>
                    <a:pt x="125" y="94"/>
                  </a:lnTo>
                  <a:lnTo>
                    <a:pt x="120" y="91"/>
                  </a:lnTo>
                  <a:lnTo>
                    <a:pt x="117" y="90"/>
                  </a:lnTo>
                  <a:lnTo>
                    <a:pt x="116" y="88"/>
                  </a:lnTo>
                  <a:lnTo>
                    <a:pt x="115" y="84"/>
                  </a:lnTo>
                  <a:lnTo>
                    <a:pt x="114" y="82"/>
                  </a:lnTo>
                  <a:lnTo>
                    <a:pt x="115" y="75"/>
                  </a:lnTo>
                  <a:lnTo>
                    <a:pt x="116" y="66"/>
                  </a:lnTo>
                  <a:lnTo>
                    <a:pt x="122" y="57"/>
                  </a:lnTo>
                  <a:lnTo>
                    <a:pt x="125" y="50"/>
                  </a:lnTo>
                  <a:lnTo>
                    <a:pt x="128" y="42"/>
                  </a:lnTo>
                  <a:lnTo>
                    <a:pt x="129" y="35"/>
                  </a:lnTo>
                  <a:lnTo>
                    <a:pt x="130" y="28"/>
                  </a:lnTo>
                  <a:lnTo>
                    <a:pt x="130" y="22"/>
                  </a:lnTo>
                  <a:lnTo>
                    <a:pt x="129" y="16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6" y="2"/>
                  </a:lnTo>
                  <a:lnTo>
                    <a:pt x="111" y="0"/>
                  </a:lnTo>
                  <a:lnTo>
                    <a:pt x="105" y="0"/>
                  </a:lnTo>
                  <a:lnTo>
                    <a:pt x="99" y="2"/>
                  </a:lnTo>
                  <a:lnTo>
                    <a:pt x="91" y="5"/>
                  </a:lnTo>
                  <a:lnTo>
                    <a:pt x="84" y="8"/>
                  </a:lnTo>
                  <a:lnTo>
                    <a:pt x="61" y="26"/>
                  </a:lnTo>
                  <a:lnTo>
                    <a:pt x="41" y="42"/>
                  </a:lnTo>
                  <a:lnTo>
                    <a:pt x="32" y="51"/>
                  </a:lnTo>
                  <a:lnTo>
                    <a:pt x="24" y="60"/>
                  </a:lnTo>
                  <a:lnTo>
                    <a:pt x="17" y="69"/>
                  </a:lnTo>
                  <a:lnTo>
                    <a:pt x="12" y="78"/>
                  </a:lnTo>
                  <a:lnTo>
                    <a:pt x="6" y="87"/>
                  </a:lnTo>
                  <a:lnTo>
                    <a:pt x="3" y="96"/>
                  </a:lnTo>
                  <a:lnTo>
                    <a:pt x="1" y="10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8" y="158"/>
                  </a:lnTo>
                  <a:lnTo>
                    <a:pt x="15" y="165"/>
                  </a:lnTo>
                  <a:lnTo>
                    <a:pt x="21" y="173"/>
                  </a:lnTo>
                  <a:lnTo>
                    <a:pt x="28" y="178"/>
                  </a:lnTo>
                  <a:lnTo>
                    <a:pt x="35" y="183"/>
                  </a:lnTo>
                  <a:lnTo>
                    <a:pt x="44" y="187"/>
                  </a:lnTo>
                  <a:lnTo>
                    <a:pt x="51" y="190"/>
                  </a:lnTo>
                  <a:lnTo>
                    <a:pt x="60" y="192"/>
                  </a:lnTo>
                  <a:lnTo>
                    <a:pt x="70" y="192"/>
                  </a:lnTo>
                  <a:lnTo>
                    <a:pt x="78" y="192"/>
                  </a:lnTo>
                  <a:lnTo>
                    <a:pt x="88" y="192"/>
                  </a:lnTo>
                  <a:lnTo>
                    <a:pt x="99" y="190"/>
                  </a:lnTo>
                  <a:lnTo>
                    <a:pt x="109" y="187"/>
                  </a:lnTo>
                  <a:lnTo>
                    <a:pt x="120" y="184"/>
                  </a:lnTo>
                  <a:lnTo>
                    <a:pt x="130" y="178"/>
                  </a:lnTo>
                  <a:lnTo>
                    <a:pt x="141" y="173"/>
                  </a:lnTo>
                  <a:lnTo>
                    <a:pt x="153" y="165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076"/>
            <p:cNvSpPr>
              <a:spLocks/>
            </p:cNvSpPr>
            <p:nvPr/>
          </p:nvSpPr>
          <p:spPr bwMode="auto">
            <a:xfrm>
              <a:off x="5420497" y="5291064"/>
              <a:ext cx="59466" cy="59466"/>
            </a:xfrm>
            <a:custGeom>
              <a:avLst/>
              <a:gdLst>
                <a:gd name="T0" fmla="*/ 162 w 194"/>
                <a:gd name="T1" fmla="*/ 161 h 190"/>
                <a:gd name="T2" fmla="*/ 180 w 194"/>
                <a:gd name="T3" fmla="*/ 146 h 190"/>
                <a:gd name="T4" fmla="*/ 191 w 194"/>
                <a:gd name="T5" fmla="*/ 133 h 190"/>
                <a:gd name="T6" fmla="*/ 194 w 194"/>
                <a:gd name="T7" fmla="*/ 121 h 190"/>
                <a:gd name="T8" fmla="*/ 193 w 194"/>
                <a:gd name="T9" fmla="*/ 112 h 190"/>
                <a:gd name="T10" fmla="*/ 187 w 194"/>
                <a:gd name="T11" fmla="*/ 106 h 190"/>
                <a:gd name="T12" fmla="*/ 176 w 194"/>
                <a:gd name="T13" fmla="*/ 100 h 190"/>
                <a:gd name="T14" fmla="*/ 164 w 194"/>
                <a:gd name="T15" fmla="*/ 98 h 190"/>
                <a:gd name="T16" fmla="*/ 145 w 194"/>
                <a:gd name="T17" fmla="*/ 98 h 190"/>
                <a:gd name="T18" fmla="*/ 127 w 194"/>
                <a:gd name="T19" fmla="*/ 95 h 190"/>
                <a:gd name="T20" fmla="*/ 121 w 194"/>
                <a:gd name="T21" fmla="*/ 89 h 190"/>
                <a:gd name="T22" fmla="*/ 119 w 194"/>
                <a:gd name="T23" fmla="*/ 85 h 190"/>
                <a:gd name="T24" fmla="*/ 119 w 194"/>
                <a:gd name="T25" fmla="*/ 75 h 190"/>
                <a:gd name="T26" fmla="*/ 127 w 194"/>
                <a:gd name="T27" fmla="*/ 58 h 190"/>
                <a:gd name="T28" fmla="*/ 135 w 194"/>
                <a:gd name="T29" fmla="*/ 44 h 190"/>
                <a:gd name="T30" fmla="*/ 138 w 194"/>
                <a:gd name="T31" fmla="*/ 30 h 190"/>
                <a:gd name="T32" fmla="*/ 138 w 194"/>
                <a:gd name="T33" fmla="*/ 18 h 190"/>
                <a:gd name="T34" fmla="*/ 134 w 194"/>
                <a:gd name="T35" fmla="*/ 8 h 190"/>
                <a:gd name="T36" fmla="*/ 126 w 194"/>
                <a:gd name="T37" fmla="*/ 2 h 190"/>
                <a:gd name="T38" fmla="*/ 115 w 194"/>
                <a:gd name="T39" fmla="*/ 0 h 190"/>
                <a:gd name="T40" fmla="*/ 101 w 194"/>
                <a:gd name="T41" fmla="*/ 3 h 190"/>
                <a:gd name="T42" fmla="*/ 70 w 194"/>
                <a:gd name="T43" fmla="*/ 21 h 190"/>
                <a:gd name="T44" fmla="*/ 39 w 194"/>
                <a:gd name="T45" fmla="*/ 44 h 190"/>
                <a:gd name="T46" fmla="*/ 23 w 194"/>
                <a:gd name="T47" fmla="*/ 60 h 190"/>
                <a:gd name="T48" fmla="*/ 11 w 194"/>
                <a:gd name="T49" fmla="*/ 78 h 190"/>
                <a:gd name="T50" fmla="*/ 2 w 194"/>
                <a:gd name="T51" fmla="*/ 96 h 190"/>
                <a:gd name="T52" fmla="*/ 0 w 194"/>
                <a:gd name="T53" fmla="*/ 115 h 190"/>
                <a:gd name="T54" fmla="*/ 2 w 194"/>
                <a:gd name="T55" fmla="*/ 137 h 190"/>
                <a:gd name="T56" fmla="*/ 12 w 194"/>
                <a:gd name="T57" fmla="*/ 158 h 190"/>
                <a:gd name="T58" fmla="*/ 24 w 194"/>
                <a:gd name="T59" fmla="*/ 170 h 190"/>
                <a:gd name="T60" fmla="*/ 39 w 194"/>
                <a:gd name="T61" fmla="*/ 181 h 190"/>
                <a:gd name="T62" fmla="*/ 55 w 194"/>
                <a:gd name="T63" fmla="*/ 187 h 190"/>
                <a:gd name="T64" fmla="*/ 73 w 194"/>
                <a:gd name="T65" fmla="*/ 190 h 190"/>
                <a:gd name="T66" fmla="*/ 93 w 194"/>
                <a:gd name="T67" fmla="*/ 189 h 190"/>
                <a:gd name="T68" fmla="*/ 114 w 194"/>
                <a:gd name="T69" fmla="*/ 183 h 190"/>
                <a:gd name="T70" fmla="*/ 137 w 194"/>
                <a:gd name="T71" fmla="*/ 17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90">
                  <a:moveTo>
                    <a:pt x="149" y="169"/>
                  </a:moveTo>
                  <a:lnTo>
                    <a:pt x="162" y="161"/>
                  </a:lnTo>
                  <a:lnTo>
                    <a:pt x="172" y="153"/>
                  </a:lnTo>
                  <a:lnTo>
                    <a:pt x="180" y="146"/>
                  </a:lnTo>
                  <a:lnTo>
                    <a:pt x="186" y="139"/>
                  </a:lnTo>
                  <a:lnTo>
                    <a:pt x="191" y="133"/>
                  </a:lnTo>
                  <a:lnTo>
                    <a:pt x="193" y="126"/>
                  </a:lnTo>
                  <a:lnTo>
                    <a:pt x="194" y="121"/>
                  </a:lnTo>
                  <a:lnTo>
                    <a:pt x="194" y="116"/>
                  </a:lnTo>
                  <a:lnTo>
                    <a:pt x="193" y="112"/>
                  </a:lnTo>
                  <a:lnTo>
                    <a:pt x="190" y="108"/>
                  </a:lnTo>
                  <a:lnTo>
                    <a:pt x="187" y="106"/>
                  </a:lnTo>
                  <a:lnTo>
                    <a:pt x="182" y="102"/>
                  </a:lnTo>
                  <a:lnTo>
                    <a:pt x="176" y="100"/>
                  </a:lnTo>
                  <a:lnTo>
                    <a:pt x="171" y="99"/>
                  </a:lnTo>
                  <a:lnTo>
                    <a:pt x="164" y="98"/>
                  </a:lnTo>
                  <a:lnTo>
                    <a:pt x="157" y="98"/>
                  </a:lnTo>
                  <a:lnTo>
                    <a:pt x="145" y="98"/>
                  </a:lnTo>
                  <a:lnTo>
                    <a:pt x="135" y="97"/>
                  </a:lnTo>
                  <a:lnTo>
                    <a:pt x="127" y="95"/>
                  </a:lnTo>
                  <a:lnTo>
                    <a:pt x="122" y="92"/>
                  </a:lnTo>
                  <a:lnTo>
                    <a:pt x="121" y="89"/>
                  </a:lnTo>
                  <a:lnTo>
                    <a:pt x="120" y="87"/>
                  </a:lnTo>
                  <a:lnTo>
                    <a:pt x="119" y="85"/>
                  </a:lnTo>
                  <a:lnTo>
                    <a:pt x="119" y="82"/>
                  </a:lnTo>
                  <a:lnTo>
                    <a:pt x="119" y="75"/>
                  </a:lnTo>
                  <a:lnTo>
                    <a:pt x="121" y="67"/>
                  </a:lnTo>
                  <a:lnTo>
                    <a:pt x="127" y="58"/>
                  </a:lnTo>
                  <a:lnTo>
                    <a:pt x="132" y="51"/>
                  </a:lnTo>
                  <a:lnTo>
                    <a:pt x="135" y="44"/>
                  </a:lnTo>
                  <a:lnTo>
                    <a:pt x="137" y="37"/>
                  </a:lnTo>
                  <a:lnTo>
                    <a:pt x="138" y="30"/>
                  </a:lnTo>
                  <a:lnTo>
                    <a:pt x="139" y="24"/>
                  </a:lnTo>
                  <a:lnTo>
                    <a:pt x="138" y="18"/>
                  </a:lnTo>
                  <a:lnTo>
                    <a:pt x="137" y="13"/>
                  </a:lnTo>
                  <a:lnTo>
                    <a:pt x="134" y="8"/>
                  </a:lnTo>
                  <a:lnTo>
                    <a:pt x="131" y="5"/>
                  </a:lnTo>
                  <a:lnTo>
                    <a:pt x="126" y="2"/>
                  </a:lnTo>
                  <a:lnTo>
                    <a:pt x="122" y="1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1" y="3"/>
                  </a:lnTo>
                  <a:lnTo>
                    <a:pt x="94" y="6"/>
                  </a:lnTo>
                  <a:lnTo>
                    <a:pt x="70" y="21"/>
                  </a:lnTo>
                  <a:lnTo>
                    <a:pt x="49" y="37"/>
                  </a:lnTo>
                  <a:lnTo>
                    <a:pt x="39" y="44"/>
                  </a:lnTo>
                  <a:lnTo>
                    <a:pt x="30" y="53"/>
                  </a:lnTo>
                  <a:lnTo>
                    <a:pt x="23" y="60"/>
                  </a:lnTo>
                  <a:lnTo>
                    <a:pt x="16" y="69"/>
                  </a:lnTo>
                  <a:lnTo>
                    <a:pt x="11" y="78"/>
                  </a:lnTo>
                  <a:lnTo>
                    <a:pt x="5" y="86"/>
                  </a:lnTo>
                  <a:lnTo>
                    <a:pt x="2" y="96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2" y="137"/>
                  </a:lnTo>
                  <a:lnTo>
                    <a:pt x="5" y="149"/>
                  </a:lnTo>
                  <a:lnTo>
                    <a:pt x="12" y="158"/>
                  </a:lnTo>
                  <a:lnTo>
                    <a:pt x="17" y="164"/>
                  </a:lnTo>
                  <a:lnTo>
                    <a:pt x="24" y="170"/>
                  </a:lnTo>
                  <a:lnTo>
                    <a:pt x="31" y="176"/>
                  </a:lnTo>
                  <a:lnTo>
                    <a:pt x="39" y="181"/>
                  </a:lnTo>
                  <a:lnTo>
                    <a:pt x="46" y="185"/>
                  </a:lnTo>
                  <a:lnTo>
                    <a:pt x="55" y="187"/>
                  </a:lnTo>
                  <a:lnTo>
                    <a:pt x="64" y="189"/>
                  </a:lnTo>
                  <a:lnTo>
                    <a:pt x="73" y="190"/>
                  </a:lnTo>
                  <a:lnTo>
                    <a:pt x="83" y="190"/>
                  </a:lnTo>
                  <a:lnTo>
                    <a:pt x="93" y="189"/>
                  </a:lnTo>
                  <a:lnTo>
                    <a:pt x="104" y="187"/>
                  </a:lnTo>
                  <a:lnTo>
                    <a:pt x="114" y="183"/>
                  </a:lnTo>
                  <a:lnTo>
                    <a:pt x="125" y="179"/>
                  </a:lnTo>
                  <a:lnTo>
                    <a:pt x="137" y="175"/>
                  </a:lnTo>
                  <a:lnTo>
                    <a:pt x="149" y="169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077"/>
            <p:cNvSpPr>
              <a:spLocks/>
            </p:cNvSpPr>
            <p:nvPr/>
          </p:nvSpPr>
          <p:spPr bwMode="auto">
            <a:xfrm>
              <a:off x="5479963" y="5270003"/>
              <a:ext cx="59466" cy="56988"/>
            </a:xfrm>
            <a:custGeom>
              <a:avLst/>
              <a:gdLst>
                <a:gd name="T0" fmla="*/ 154 w 193"/>
                <a:gd name="T1" fmla="*/ 166 h 182"/>
                <a:gd name="T2" fmla="*/ 174 w 193"/>
                <a:gd name="T3" fmla="*/ 154 h 182"/>
                <a:gd name="T4" fmla="*/ 187 w 193"/>
                <a:gd name="T5" fmla="*/ 143 h 182"/>
                <a:gd name="T6" fmla="*/ 192 w 193"/>
                <a:gd name="T7" fmla="*/ 133 h 182"/>
                <a:gd name="T8" fmla="*/ 192 w 193"/>
                <a:gd name="T9" fmla="*/ 123 h 182"/>
                <a:gd name="T10" fmla="*/ 187 w 193"/>
                <a:gd name="T11" fmla="*/ 115 h 182"/>
                <a:gd name="T12" fmla="*/ 178 w 193"/>
                <a:gd name="T13" fmla="*/ 109 h 182"/>
                <a:gd name="T14" fmla="*/ 165 w 193"/>
                <a:gd name="T15" fmla="*/ 106 h 182"/>
                <a:gd name="T16" fmla="*/ 147 w 193"/>
                <a:gd name="T17" fmla="*/ 101 h 182"/>
                <a:gd name="T18" fmla="*/ 131 w 193"/>
                <a:gd name="T19" fmla="*/ 96 h 182"/>
                <a:gd name="T20" fmla="*/ 124 w 193"/>
                <a:gd name="T21" fmla="*/ 89 h 182"/>
                <a:gd name="T22" fmla="*/ 123 w 193"/>
                <a:gd name="T23" fmla="*/ 84 h 182"/>
                <a:gd name="T24" fmla="*/ 125 w 193"/>
                <a:gd name="T25" fmla="*/ 74 h 182"/>
                <a:gd name="T26" fmla="*/ 136 w 193"/>
                <a:gd name="T27" fmla="*/ 60 h 182"/>
                <a:gd name="T28" fmla="*/ 146 w 193"/>
                <a:gd name="T29" fmla="*/ 46 h 182"/>
                <a:gd name="T30" fmla="*/ 152 w 193"/>
                <a:gd name="T31" fmla="*/ 33 h 182"/>
                <a:gd name="T32" fmla="*/ 154 w 193"/>
                <a:gd name="T33" fmla="*/ 21 h 182"/>
                <a:gd name="T34" fmla="*/ 151 w 193"/>
                <a:gd name="T35" fmla="*/ 12 h 182"/>
                <a:gd name="T36" fmla="*/ 145 w 193"/>
                <a:gd name="T37" fmla="*/ 4 h 182"/>
                <a:gd name="T38" fmla="*/ 135 w 193"/>
                <a:gd name="T39" fmla="*/ 1 h 182"/>
                <a:gd name="T40" fmla="*/ 121 w 193"/>
                <a:gd name="T41" fmla="*/ 1 h 182"/>
                <a:gd name="T42" fmla="*/ 85 w 193"/>
                <a:gd name="T43" fmla="*/ 14 h 182"/>
                <a:gd name="T44" fmla="*/ 52 w 193"/>
                <a:gd name="T45" fmla="*/ 31 h 182"/>
                <a:gd name="T46" fmla="*/ 33 w 193"/>
                <a:gd name="T47" fmla="*/ 44 h 182"/>
                <a:gd name="T48" fmla="*/ 17 w 193"/>
                <a:gd name="T49" fmla="*/ 59 h 182"/>
                <a:gd name="T50" fmla="*/ 7 w 193"/>
                <a:gd name="T51" fmla="*/ 75 h 182"/>
                <a:gd name="T52" fmla="*/ 1 w 193"/>
                <a:gd name="T53" fmla="*/ 95 h 182"/>
                <a:gd name="T54" fmla="*/ 0 w 193"/>
                <a:gd name="T55" fmla="*/ 116 h 182"/>
                <a:gd name="T56" fmla="*/ 6 w 193"/>
                <a:gd name="T57" fmla="*/ 138 h 182"/>
                <a:gd name="T58" fmla="*/ 16 w 193"/>
                <a:gd name="T59" fmla="*/ 153 h 182"/>
                <a:gd name="T60" fmla="*/ 28 w 193"/>
                <a:gd name="T61" fmla="*/ 166 h 182"/>
                <a:gd name="T62" fmla="*/ 44 w 193"/>
                <a:gd name="T63" fmla="*/ 175 h 182"/>
                <a:gd name="T64" fmla="*/ 62 w 193"/>
                <a:gd name="T65" fmla="*/ 180 h 182"/>
                <a:gd name="T66" fmla="*/ 81 w 193"/>
                <a:gd name="T67" fmla="*/ 182 h 182"/>
                <a:gd name="T68" fmla="*/ 103 w 193"/>
                <a:gd name="T69" fmla="*/ 181 h 182"/>
                <a:gd name="T70" fmla="*/ 127 w 193"/>
                <a:gd name="T71" fmla="*/ 17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82">
                  <a:moveTo>
                    <a:pt x="139" y="173"/>
                  </a:moveTo>
                  <a:lnTo>
                    <a:pt x="154" y="166"/>
                  </a:lnTo>
                  <a:lnTo>
                    <a:pt x="164" y="161"/>
                  </a:lnTo>
                  <a:lnTo>
                    <a:pt x="174" y="154"/>
                  </a:lnTo>
                  <a:lnTo>
                    <a:pt x="182" y="149"/>
                  </a:lnTo>
                  <a:lnTo>
                    <a:pt x="187" y="143"/>
                  </a:lnTo>
                  <a:lnTo>
                    <a:pt x="190" y="138"/>
                  </a:lnTo>
                  <a:lnTo>
                    <a:pt x="192" y="133"/>
                  </a:lnTo>
                  <a:lnTo>
                    <a:pt x="193" y="128"/>
                  </a:lnTo>
                  <a:lnTo>
                    <a:pt x="192" y="123"/>
                  </a:lnTo>
                  <a:lnTo>
                    <a:pt x="190" y="120"/>
                  </a:lnTo>
                  <a:lnTo>
                    <a:pt x="187" y="115"/>
                  </a:lnTo>
                  <a:lnTo>
                    <a:pt x="183" y="112"/>
                  </a:lnTo>
                  <a:lnTo>
                    <a:pt x="178" y="109"/>
                  </a:lnTo>
                  <a:lnTo>
                    <a:pt x="172" y="107"/>
                  </a:lnTo>
                  <a:lnTo>
                    <a:pt x="165" y="106"/>
                  </a:lnTo>
                  <a:lnTo>
                    <a:pt x="159" y="103"/>
                  </a:lnTo>
                  <a:lnTo>
                    <a:pt x="147" y="101"/>
                  </a:lnTo>
                  <a:lnTo>
                    <a:pt x="137" y="99"/>
                  </a:lnTo>
                  <a:lnTo>
                    <a:pt x="131" y="96"/>
                  </a:lnTo>
                  <a:lnTo>
                    <a:pt x="127" y="92"/>
                  </a:lnTo>
                  <a:lnTo>
                    <a:pt x="124" y="89"/>
                  </a:lnTo>
                  <a:lnTo>
                    <a:pt x="124" y="87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5" y="74"/>
                  </a:lnTo>
                  <a:lnTo>
                    <a:pt x="130" y="67"/>
                  </a:lnTo>
                  <a:lnTo>
                    <a:pt x="136" y="60"/>
                  </a:lnTo>
                  <a:lnTo>
                    <a:pt x="142" y="53"/>
                  </a:lnTo>
                  <a:lnTo>
                    <a:pt x="146" y="46"/>
                  </a:lnTo>
                  <a:lnTo>
                    <a:pt x="150" y="40"/>
                  </a:lnTo>
                  <a:lnTo>
                    <a:pt x="152" y="33"/>
                  </a:lnTo>
                  <a:lnTo>
                    <a:pt x="154" y="27"/>
                  </a:lnTo>
                  <a:lnTo>
                    <a:pt x="154" y="21"/>
                  </a:lnTo>
                  <a:lnTo>
                    <a:pt x="154" y="16"/>
                  </a:lnTo>
                  <a:lnTo>
                    <a:pt x="151" y="12"/>
                  </a:lnTo>
                  <a:lnTo>
                    <a:pt x="149" y="7"/>
                  </a:lnTo>
                  <a:lnTo>
                    <a:pt x="145" y="4"/>
                  </a:lnTo>
                  <a:lnTo>
                    <a:pt x="141" y="2"/>
                  </a:lnTo>
                  <a:lnTo>
                    <a:pt x="135" y="1"/>
                  </a:lnTo>
                  <a:lnTo>
                    <a:pt x="128" y="0"/>
                  </a:lnTo>
                  <a:lnTo>
                    <a:pt x="121" y="1"/>
                  </a:lnTo>
                  <a:lnTo>
                    <a:pt x="112" y="3"/>
                  </a:lnTo>
                  <a:lnTo>
                    <a:pt x="85" y="14"/>
                  </a:lnTo>
                  <a:lnTo>
                    <a:pt x="62" y="26"/>
                  </a:lnTo>
                  <a:lnTo>
                    <a:pt x="52" y="31"/>
                  </a:lnTo>
                  <a:lnTo>
                    <a:pt x="41" y="38"/>
                  </a:lnTo>
                  <a:lnTo>
                    <a:pt x="33" y="44"/>
                  </a:lnTo>
                  <a:lnTo>
                    <a:pt x="25" y="52"/>
                  </a:lnTo>
                  <a:lnTo>
                    <a:pt x="17" y="59"/>
                  </a:lnTo>
                  <a:lnTo>
                    <a:pt x="12" y="68"/>
                  </a:lnTo>
                  <a:lnTo>
                    <a:pt x="7" y="75"/>
                  </a:lnTo>
                  <a:lnTo>
                    <a:pt x="3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6" y="138"/>
                  </a:lnTo>
                  <a:lnTo>
                    <a:pt x="11" y="146"/>
                  </a:lnTo>
                  <a:lnTo>
                    <a:pt x="16" y="153"/>
                  </a:lnTo>
                  <a:lnTo>
                    <a:pt x="22" y="160"/>
                  </a:lnTo>
                  <a:lnTo>
                    <a:pt x="28" y="166"/>
                  </a:lnTo>
                  <a:lnTo>
                    <a:pt x="36" y="170"/>
                  </a:lnTo>
                  <a:lnTo>
                    <a:pt x="44" y="175"/>
                  </a:lnTo>
                  <a:lnTo>
                    <a:pt x="52" y="178"/>
                  </a:lnTo>
                  <a:lnTo>
                    <a:pt x="62" y="180"/>
                  </a:lnTo>
                  <a:lnTo>
                    <a:pt x="71" y="181"/>
                  </a:lnTo>
                  <a:lnTo>
                    <a:pt x="81" y="182"/>
                  </a:lnTo>
                  <a:lnTo>
                    <a:pt x="92" y="182"/>
                  </a:lnTo>
                  <a:lnTo>
                    <a:pt x="103" y="181"/>
                  </a:lnTo>
                  <a:lnTo>
                    <a:pt x="115" y="179"/>
                  </a:lnTo>
                  <a:lnTo>
                    <a:pt x="127" y="176"/>
                  </a:lnTo>
                  <a:lnTo>
                    <a:pt x="139" y="17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078"/>
            <p:cNvSpPr>
              <a:spLocks/>
            </p:cNvSpPr>
            <p:nvPr/>
          </p:nvSpPr>
          <p:spPr bwMode="auto">
            <a:xfrm>
              <a:off x="5536951" y="5258853"/>
              <a:ext cx="58227" cy="54510"/>
            </a:xfrm>
            <a:custGeom>
              <a:avLst/>
              <a:gdLst>
                <a:gd name="T0" fmla="*/ 141 w 188"/>
                <a:gd name="T1" fmla="*/ 169 h 174"/>
                <a:gd name="T2" fmla="*/ 164 w 188"/>
                <a:gd name="T3" fmla="*/ 161 h 174"/>
                <a:gd name="T4" fmla="*/ 179 w 188"/>
                <a:gd name="T5" fmla="*/ 152 h 174"/>
                <a:gd name="T6" fmla="*/ 187 w 188"/>
                <a:gd name="T7" fmla="*/ 143 h 174"/>
                <a:gd name="T8" fmla="*/ 188 w 188"/>
                <a:gd name="T9" fmla="*/ 134 h 174"/>
                <a:gd name="T10" fmla="*/ 185 w 188"/>
                <a:gd name="T11" fmla="*/ 125 h 174"/>
                <a:gd name="T12" fmla="*/ 177 w 188"/>
                <a:gd name="T13" fmla="*/ 117 h 174"/>
                <a:gd name="T14" fmla="*/ 165 w 188"/>
                <a:gd name="T15" fmla="*/ 111 h 174"/>
                <a:gd name="T16" fmla="*/ 148 w 188"/>
                <a:gd name="T17" fmla="*/ 104 h 174"/>
                <a:gd name="T18" fmla="*/ 133 w 188"/>
                <a:gd name="T19" fmla="*/ 95 h 174"/>
                <a:gd name="T20" fmla="*/ 129 w 188"/>
                <a:gd name="T21" fmla="*/ 88 h 174"/>
                <a:gd name="T22" fmla="*/ 127 w 188"/>
                <a:gd name="T23" fmla="*/ 82 h 174"/>
                <a:gd name="T24" fmla="*/ 132 w 188"/>
                <a:gd name="T25" fmla="*/ 74 h 174"/>
                <a:gd name="T26" fmla="*/ 145 w 188"/>
                <a:gd name="T27" fmla="*/ 61 h 174"/>
                <a:gd name="T28" fmla="*/ 158 w 188"/>
                <a:gd name="T29" fmla="*/ 50 h 174"/>
                <a:gd name="T30" fmla="*/ 165 w 188"/>
                <a:gd name="T31" fmla="*/ 38 h 174"/>
                <a:gd name="T32" fmla="*/ 170 w 188"/>
                <a:gd name="T33" fmla="*/ 26 h 174"/>
                <a:gd name="T34" fmla="*/ 168 w 188"/>
                <a:gd name="T35" fmla="*/ 16 h 174"/>
                <a:gd name="T36" fmla="*/ 164 w 188"/>
                <a:gd name="T37" fmla="*/ 8 h 174"/>
                <a:gd name="T38" fmla="*/ 154 w 188"/>
                <a:gd name="T39" fmla="*/ 2 h 174"/>
                <a:gd name="T40" fmla="*/ 140 w 188"/>
                <a:gd name="T41" fmla="*/ 0 h 174"/>
                <a:gd name="T42" fmla="*/ 104 w 188"/>
                <a:gd name="T43" fmla="*/ 6 h 174"/>
                <a:gd name="T44" fmla="*/ 67 w 188"/>
                <a:gd name="T45" fmla="*/ 17 h 174"/>
                <a:gd name="T46" fmla="*/ 46 w 188"/>
                <a:gd name="T47" fmla="*/ 26 h 174"/>
                <a:gd name="T48" fmla="*/ 29 w 188"/>
                <a:gd name="T49" fmla="*/ 38 h 174"/>
                <a:gd name="T50" fmla="*/ 15 w 188"/>
                <a:gd name="T51" fmla="*/ 52 h 174"/>
                <a:gd name="T52" fmla="*/ 5 w 188"/>
                <a:gd name="T53" fmla="*/ 70 h 174"/>
                <a:gd name="T54" fmla="*/ 1 w 188"/>
                <a:gd name="T55" fmla="*/ 91 h 174"/>
                <a:gd name="T56" fmla="*/ 2 w 188"/>
                <a:gd name="T57" fmla="*/ 112 h 174"/>
                <a:gd name="T58" fmla="*/ 10 w 188"/>
                <a:gd name="T59" fmla="*/ 130 h 174"/>
                <a:gd name="T60" fmla="*/ 19 w 188"/>
                <a:gd name="T61" fmla="*/ 145 h 174"/>
                <a:gd name="T62" fmla="*/ 32 w 188"/>
                <a:gd name="T63" fmla="*/ 157 h 174"/>
                <a:gd name="T64" fmla="*/ 49 w 188"/>
                <a:gd name="T65" fmla="*/ 165 h 174"/>
                <a:gd name="T66" fmla="*/ 68 w 188"/>
                <a:gd name="T67" fmla="*/ 171 h 174"/>
                <a:gd name="T68" fmla="*/ 90 w 188"/>
                <a:gd name="T69" fmla="*/ 174 h 174"/>
                <a:gd name="T70" fmla="*/ 114 w 188"/>
                <a:gd name="T71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8" h="174">
                  <a:moveTo>
                    <a:pt x="127" y="172"/>
                  </a:moveTo>
                  <a:lnTo>
                    <a:pt x="141" y="169"/>
                  </a:lnTo>
                  <a:lnTo>
                    <a:pt x="154" y="164"/>
                  </a:lnTo>
                  <a:lnTo>
                    <a:pt x="164" y="161"/>
                  </a:lnTo>
                  <a:lnTo>
                    <a:pt x="173" y="157"/>
                  </a:lnTo>
                  <a:lnTo>
                    <a:pt x="179" y="152"/>
                  </a:lnTo>
                  <a:lnTo>
                    <a:pt x="184" y="147"/>
                  </a:lnTo>
                  <a:lnTo>
                    <a:pt x="187" y="143"/>
                  </a:lnTo>
                  <a:lnTo>
                    <a:pt x="188" y="138"/>
                  </a:lnTo>
                  <a:lnTo>
                    <a:pt x="188" y="134"/>
                  </a:lnTo>
                  <a:lnTo>
                    <a:pt x="187" y="130"/>
                  </a:lnTo>
                  <a:lnTo>
                    <a:pt x="185" y="125"/>
                  </a:lnTo>
                  <a:lnTo>
                    <a:pt x="181" y="121"/>
                  </a:lnTo>
                  <a:lnTo>
                    <a:pt x="177" y="117"/>
                  </a:lnTo>
                  <a:lnTo>
                    <a:pt x="172" y="114"/>
                  </a:lnTo>
                  <a:lnTo>
                    <a:pt x="165" y="111"/>
                  </a:lnTo>
                  <a:lnTo>
                    <a:pt x="159" y="108"/>
                  </a:lnTo>
                  <a:lnTo>
                    <a:pt x="148" y="104"/>
                  </a:lnTo>
                  <a:lnTo>
                    <a:pt x="139" y="100"/>
                  </a:lnTo>
                  <a:lnTo>
                    <a:pt x="133" y="95"/>
                  </a:lnTo>
                  <a:lnTo>
                    <a:pt x="130" y="90"/>
                  </a:lnTo>
                  <a:lnTo>
                    <a:pt x="129" y="88"/>
                  </a:lnTo>
                  <a:lnTo>
                    <a:pt x="127" y="85"/>
                  </a:lnTo>
                  <a:lnTo>
                    <a:pt x="127" y="82"/>
                  </a:lnTo>
                  <a:lnTo>
                    <a:pt x="129" y="80"/>
                  </a:lnTo>
                  <a:lnTo>
                    <a:pt x="132" y="74"/>
                  </a:lnTo>
                  <a:lnTo>
                    <a:pt x="137" y="66"/>
                  </a:lnTo>
                  <a:lnTo>
                    <a:pt x="145" y="61"/>
                  </a:lnTo>
                  <a:lnTo>
                    <a:pt x="152" y="55"/>
                  </a:lnTo>
                  <a:lnTo>
                    <a:pt x="158" y="50"/>
                  </a:lnTo>
                  <a:lnTo>
                    <a:pt x="162" y="43"/>
                  </a:lnTo>
                  <a:lnTo>
                    <a:pt x="165" y="38"/>
                  </a:lnTo>
                  <a:lnTo>
                    <a:pt x="168" y="33"/>
                  </a:lnTo>
                  <a:lnTo>
                    <a:pt x="170" y="26"/>
                  </a:lnTo>
                  <a:lnTo>
                    <a:pt x="170" y="22"/>
                  </a:lnTo>
                  <a:lnTo>
                    <a:pt x="168" y="16"/>
                  </a:lnTo>
                  <a:lnTo>
                    <a:pt x="167" y="12"/>
                  </a:lnTo>
                  <a:lnTo>
                    <a:pt x="164" y="8"/>
                  </a:lnTo>
                  <a:lnTo>
                    <a:pt x="160" y="4"/>
                  </a:lnTo>
                  <a:lnTo>
                    <a:pt x="154" y="2"/>
                  </a:lnTo>
                  <a:lnTo>
                    <a:pt x="148" y="0"/>
                  </a:lnTo>
                  <a:lnTo>
                    <a:pt x="140" y="0"/>
                  </a:lnTo>
                  <a:lnTo>
                    <a:pt x="132" y="0"/>
                  </a:lnTo>
                  <a:lnTo>
                    <a:pt x="104" y="6"/>
                  </a:lnTo>
                  <a:lnTo>
                    <a:pt x="79" y="13"/>
                  </a:lnTo>
                  <a:lnTo>
                    <a:pt x="67" y="17"/>
                  </a:lnTo>
                  <a:lnTo>
                    <a:pt x="56" y="22"/>
                  </a:lnTo>
                  <a:lnTo>
                    <a:pt x="46" y="26"/>
                  </a:lnTo>
                  <a:lnTo>
                    <a:pt x="37" y="31"/>
                  </a:lnTo>
                  <a:lnTo>
                    <a:pt x="29" y="38"/>
                  </a:lnTo>
                  <a:lnTo>
                    <a:pt x="22" y="44"/>
                  </a:lnTo>
                  <a:lnTo>
                    <a:pt x="15" y="52"/>
                  </a:lnTo>
                  <a:lnTo>
                    <a:pt x="10" y="61"/>
                  </a:lnTo>
                  <a:lnTo>
                    <a:pt x="5" y="70"/>
                  </a:lnTo>
                  <a:lnTo>
                    <a:pt x="2" y="80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2" y="112"/>
                  </a:lnTo>
                  <a:lnTo>
                    <a:pt x="5" y="122"/>
                  </a:lnTo>
                  <a:lnTo>
                    <a:pt x="10" y="130"/>
                  </a:lnTo>
                  <a:lnTo>
                    <a:pt x="14" y="137"/>
                  </a:lnTo>
                  <a:lnTo>
                    <a:pt x="19" y="145"/>
                  </a:lnTo>
                  <a:lnTo>
                    <a:pt x="26" y="150"/>
                  </a:lnTo>
                  <a:lnTo>
                    <a:pt x="32" y="157"/>
                  </a:lnTo>
                  <a:lnTo>
                    <a:pt x="41" y="161"/>
                  </a:lnTo>
                  <a:lnTo>
                    <a:pt x="49" y="165"/>
                  </a:lnTo>
                  <a:lnTo>
                    <a:pt x="58" y="169"/>
                  </a:lnTo>
                  <a:lnTo>
                    <a:pt x="68" y="171"/>
                  </a:lnTo>
                  <a:lnTo>
                    <a:pt x="79" y="173"/>
                  </a:lnTo>
                  <a:lnTo>
                    <a:pt x="90" y="174"/>
                  </a:lnTo>
                  <a:lnTo>
                    <a:pt x="102" y="174"/>
                  </a:lnTo>
                  <a:lnTo>
                    <a:pt x="114" y="173"/>
                  </a:lnTo>
                  <a:lnTo>
                    <a:pt x="127" y="17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079"/>
            <p:cNvSpPr>
              <a:spLocks/>
            </p:cNvSpPr>
            <p:nvPr/>
          </p:nvSpPr>
          <p:spPr bwMode="auto">
            <a:xfrm>
              <a:off x="5346164" y="5543794"/>
              <a:ext cx="595898" cy="362990"/>
            </a:xfrm>
            <a:custGeom>
              <a:avLst/>
              <a:gdLst>
                <a:gd name="T0" fmla="*/ 724 w 1925"/>
                <a:gd name="T1" fmla="*/ 0 h 1172"/>
                <a:gd name="T2" fmla="*/ 723 w 1925"/>
                <a:gd name="T3" fmla="*/ 332 h 1172"/>
                <a:gd name="T4" fmla="*/ 349 w 1925"/>
                <a:gd name="T5" fmla="*/ 400 h 1172"/>
                <a:gd name="T6" fmla="*/ 426 w 1925"/>
                <a:gd name="T7" fmla="*/ 968 h 1172"/>
                <a:gd name="T8" fmla="*/ 768 w 1925"/>
                <a:gd name="T9" fmla="*/ 901 h 1172"/>
                <a:gd name="T10" fmla="*/ 784 w 1925"/>
                <a:gd name="T11" fmla="*/ 916 h 1172"/>
                <a:gd name="T12" fmla="*/ 803 w 1925"/>
                <a:gd name="T13" fmla="*/ 945 h 1172"/>
                <a:gd name="T14" fmla="*/ 822 w 1925"/>
                <a:gd name="T15" fmla="*/ 972 h 1172"/>
                <a:gd name="T16" fmla="*/ 844 w 1925"/>
                <a:gd name="T17" fmla="*/ 995 h 1172"/>
                <a:gd name="T18" fmla="*/ 866 w 1925"/>
                <a:gd name="T19" fmla="*/ 1011 h 1172"/>
                <a:gd name="T20" fmla="*/ 891 w 1925"/>
                <a:gd name="T21" fmla="*/ 1022 h 1172"/>
                <a:gd name="T22" fmla="*/ 912 w 1925"/>
                <a:gd name="T23" fmla="*/ 1025 h 1172"/>
                <a:gd name="T24" fmla="*/ 927 w 1925"/>
                <a:gd name="T25" fmla="*/ 1024 h 1172"/>
                <a:gd name="T26" fmla="*/ 950 w 1925"/>
                <a:gd name="T27" fmla="*/ 1019 h 1172"/>
                <a:gd name="T28" fmla="*/ 979 w 1925"/>
                <a:gd name="T29" fmla="*/ 1016 h 1172"/>
                <a:gd name="T30" fmla="*/ 1006 w 1925"/>
                <a:gd name="T31" fmla="*/ 1023 h 1172"/>
                <a:gd name="T32" fmla="*/ 1031 w 1925"/>
                <a:gd name="T33" fmla="*/ 1022 h 1172"/>
                <a:gd name="T34" fmla="*/ 1054 w 1925"/>
                <a:gd name="T35" fmla="*/ 1013 h 1172"/>
                <a:gd name="T36" fmla="*/ 1077 w 1925"/>
                <a:gd name="T37" fmla="*/ 999 h 1172"/>
                <a:gd name="T38" fmla="*/ 1099 w 1925"/>
                <a:gd name="T39" fmla="*/ 979 h 1172"/>
                <a:gd name="T40" fmla="*/ 1118 w 1925"/>
                <a:gd name="T41" fmla="*/ 952 h 1172"/>
                <a:gd name="T42" fmla="*/ 1136 w 1925"/>
                <a:gd name="T43" fmla="*/ 919 h 1172"/>
                <a:gd name="T44" fmla="*/ 1154 w 1925"/>
                <a:gd name="T45" fmla="*/ 900 h 1172"/>
                <a:gd name="T46" fmla="*/ 1498 w 1925"/>
                <a:gd name="T47" fmla="*/ 966 h 1172"/>
                <a:gd name="T48" fmla="*/ 1589 w 1925"/>
                <a:gd name="T49" fmla="*/ 398 h 1172"/>
                <a:gd name="T50" fmla="*/ 1210 w 1925"/>
                <a:gd name="T51" fmla="*/ 326 h 1172"/>
                <a:gd name="T52" fmla="*/ 1207 w 1925"/>
                <a:gd name="T53" fmla="*/ 0 h 1172"/>
                <a:gd name="T54" fmla="*/ 1925 w 1925"/>
                <a:gd name="T55" fmla="*/ 371 h 1172"/>
                <a:gd name="T56" fmla="*/ 1755 w 1925"/>
                <a:gd name="T57" fmla="*/ 416 h 1172"/>
                <a:gd name="T58" fmla="*/ 1755 w 1925"/>
                <a:gd name="T59" fmla="*/ 1127 h 1172"/>
                <a:gd name="T60" fmla="*/ 1752 w 1925"/>
                <a:gd name="T61" fmla="*/ 1150 h 1172"/>
                <a:gd name="T62" fmla="*/ 1748 w 1925"/>
                <a:gd name="T63" fmla="*/ 1160 h 1172"/>
                <a:gd name="T64" fmla="*/ 1740 w 1925"/>
                <a:gd name="T65" fmla="*/ 1167 h 1172"/>
                <a:gd name="T66" fmla="*/ 1730 w 1925"/>
                <a:gd name="T67" fmla="*/ 1170 h 1172"/>
                <a:gd name="T68" fmla="*/ 1711 w 1925"/>
                <a:gd name="T69" fmla="*/ 1172 h 1172"/>
                <a:gd name="T70" fmla="*/ 230 w 1925"/>
                <a:gd name="T71" fmla="*/ 1172 h 1172"/>
                <a:gd name="T72" fmla="*/ 204 w 1925"/>
                <a:gd name="T73" fmla="*/ 1168 h 1172"/>
                <a:gd name="T74" fmla="*/ 194 w 1925"/>
                <a:gd name="T75" fmla="*/ 1163 h 1172"/>
                <a:gd name="T76" fmla="*/ 185 w 1925"/>
                <a:gd name="T77" fmla="*/ 1157 h 1172"/>
                <a:gd name="T78" fmla="*/ 178 w 1925"/>
                <a:gd name="T79" fmla="*/ 1147 h 1172"/>
                <a:gd name="T80" fmla="*/ 173 w 1925"/>
                <a:gd name="T81" fmla="*/ 1135 h 1172"/>
                <a:gd name="T82" fmla="*/ 170 w 1925"/>
                <a:gd name="T83" fmla="*/ 1121 h 1172"/>
                <a:gd name="T84" fmla="*/ 169 w 1925"/>
                <a:gd name="T85" fmla="*/ 1103 h 1172"/>
                <a:gd name="T86" fmla="*/ 2 w 1925"/>
                <a:gd name="T87" fmla="*/ 417 h 1172"/>
                <a:gd name="T88" fmla="*/ 385 w 1925"/>
                <a:gd name="T8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25" h="1172">
                  <a:moveTo>
                    <a:pt x="385" y="0"/>
                  </a:moveTo>
                  <a:lnTo>
                    <a:pt x="724" y="0"/>
                  </a:lnTo>
                  <a:lnTo>
                    <a:pt x="869" y="143"/>
                  </a:lnTo>
                  <a:lnTo>
                    <a:pt x="723" y="332"/>
                  </a:lnTo>
                  <a:lnTo>
                    <a:pt x="576" y="193"/>
                  </a:lnTo>
                  <a:lnTo>
                    <a:pt x="349" y="400"/>
                  </a:lnTo>
                  <a:lnTo>
                    <a:pt x="420" y="401"/>
                  </a:lnTo>
                  <a:lnTo>
                    <a:pt x="426" y="968"/>
                  </a:lnTo>
                  <a:lnTo>
                    <a:pt x="766" y="967"/>
                  </a:lnTo>
                  <a:lnTo>
                    <a:pt x="768" y="901"/>
                  </a:lnTo>
                  <a:lnTo>
                    <a:pt x="776" y="900"/>
                  </a:lnTo>
                  <a:lnTo>
                    <a:pt x="784" y="916"/>
                  </a:lnTo>
                  <a:lnTo>
                    <a:pt x="794" y="931"/>
                  </a:lnTo>
                  <a:lnTo>
                    <a:pt x="803" y="945"/>
                  </a:lnTo>
                  <a:lnTo>
                    <a:pt x="812" y="959"/>
                  </a:lnTo>
                  <a:lnTo>
                    <a:pt x="822" y="972"/>
                  </a:lnTo>
                  <a:lnTo>
                    <a:pt x="833" y="984"/>
                  </a:lnTo>
                  <a:lnTo>
                    <a:pt x="844" y="995"/>
                  </a:lnTo>
                  <a:lnTo>
                    <a:pt x="855" y="1003"/>
                  </a:lnTo>
                  <a:lnTo>
                    <a:pt x="866" y="1011"/>
                  </a:lnTo>
                  <a:lnTo>
                    <a:pt x="879" y="1018"/>
                  </a:lnTo>
                  <a:lnTo>
                    <a:pt x="891" y="1022"/>
                  </a:lnTo>
                  <a:lnTo>
                    <a:pt x="905" y="1024"/>
                  </a:lnTo>
                  <a:lnTo>
                    <a:pt x="912" y="1025"/>
                  </a:lnTo>
                  <a:lnTo>
                    <a:pt x="919" y="1024"/>
                  </a:lnTo>
                  <a:lnTo>
                    <a:pt x="927" y="1024"/>
                  </a:lnTo>
                  <a:lnTo>
                    <a:pt x="933" y="1023"/>
                  </a:lnTo>
                  <a:lnTo>
                    <a:pt x="950" y="1019"/>
                  </a:lnTo>
                  <a:lnTo>
                    <a:pt x="966" y="1011"/>
                  </a:lnTo>
                  <a:lnTo>
                    <a:pt x="979" y="1016"/>
                  </a:lnTo>
                  <a:lnTo>
                    <a:pt x="993" y="1021"/>
                  </a:lnTo>
                  <a:lnTo>
                    <a:pt x="1006" y="1023"/>
                  </a:lnTo>
                  <a:lnTo>
                    <a:pt x="1019" y="1023"/>
                  </a:lnTo>
                  <a:lnTo>
                    <a:pt x="1031" y="1022"/>
                  </a:lnTo>
                  <a:lnTo>
                    <a:pt x="1042" y="1019"/>
                  </a:lnTo>
                  <a:lnTo>
                    <a:pt x="1054" y="1013"/>
                  </a:lnTo>
                  <a:lnTo>
                    <a:pt x="1066" y="1007"/>
                  </a:lnTo>
                  <a:lnTo>
                    <a:pt x="1077" y="999"/>
                  </a:lnTo>
                  <a:lnTo>
                    <a:pt x="1088" y="989"/>
                  </a:lnTo>
                  <a:lnTo>
                    <a:pt x="1099" y="979"/>
                  </a:lnTo>
                  <a:lnTo>
                    <a:pt x="1108" y="966"/>
                  </a:lnTo>
                  <a:lnTo>
                    <a:pt x="1118" y="952"/>
                  </a:lnTo>
                  <a:lnTo>
                    <a:pt x="1128" y="935"/>
                  </a:lnTo>
                  <a:lnTo>
                    <a:pt x="1136" y="919"/>
                  </a:lnTo>
                  <a:lnTo>
                    <a:pt x="1145" y="901"/>
                  </a:lnTo>
                  <a:lnTo>
                    <a:pt x="1154" y="900"/>
                  </a:lnTo>
                  <a:lnTo>
                    <a:pt x="1153" y="968"/>
                  </a:lnTo>
                  <a:lnTo>
                    <a:pt x="1498" y="966"/>
                  </a:lnTo>
                  <a:lnTo>
                    <a:pt x="1498" y="399"/>
                  </a:lnTo>
                  <a:lnTo>
                    <a:pt x="1589" y="398"/>
                  </a:lnTo>
                  <a:lnTo>
                    <a:pt x="1362" y="179"/>
                  </a:lnTo>
                  <a:lnTo>
                    <a:pt x="1210" y="326"/>
                  </a:lnTo>
                  <a:lnTo>
                    <a:pt x="1055" y="141"/>
                  </a:lnTo>
                  <a:lnTo>
                    <a:pt x="1207" y="0"/>
                  </a:lnTo>
                  <a:lnTo>
                    <a:pt x="1559" y="0"/>
                  </a:lnTo>
                  <a:lnTo>
                    <a:pt x="1925" y="371"/>
                  </a:lnTo>
                  <a:lnTo>
                    <a:pt x="1924" y="416"/>
                  </a:lnTo>
                  <a:lnTo>
                    <a:pt x="1755" y="416"/>
                  </a:lnTo>
                  <a:lnTo>
                    <a:pt x="1755" y="1104"/>
                  </a:lnTo>
                  <a:lnTo>
                    <a:pt x="1755" y="1127"/>
                  </a:lnTo>
                  <a:lnTo>
                    <a:pt x="1753" y="1144"/>
                  </a:lnTo>
                  <a:lnTo>
                    <a:pt x="1752" y="1150"/>
                  </a:lnTo>
                  <a:lnTo>
                    <a:pt x="1750" y="1156"/>
                  </a:lnTo>
                  <a:lnTo>
                    <a:pt x="1748" y="1160"/>
                  </a:lnTo>
                  <a:lnTo>
                    <a:pt x="1744" y="1163"/>
                  </a:lnTo>
                  <a:lnTo>
                    <a:pt x="1740" y="1167"/>
                  </a:lnTo>
                  <a:lnTo>
                    <a:pt x="1736" y="1169"/>
                  </a:lnTo>
                  <a:lnTo>
                    <a:pt x="1730" y="1170"/>
                  </a:lnTo>
                  <a:lnTo>
                    <a:pt x="1725" y="1171"/>
                  </a:lnTo>
                  <a:lnTo>
                    <a:pt x="1711" y="1172"/>
                  </a:lnTo>
                  <a:lnTo>
                    <a:pt x="1694" y="1172"/>
                  </a:lnTo>
                  <a:lnTo>
                    <a:pt x="230" y="1172"/>
                  </a:lnTo>
                  <a:lnTo>
                    <a:pt x="216" y="1171"/>
                  </a:lnTo>
                  <a:lnTo>
                    <a:pt x="204" y="1168"/>
                  </a:lnTo>
                  <a:lnTo>
                    <a:pt x="199" y="1167"/>
                  </a:lnTo>
                  <a:lnTo>
                    <a:pt x="194" y="1163"/>
                  </a:lnTo>
                  <a:lnTo>
                    <a:pt x="189" y="1160"/>
                  </a:lnTo>
                  <a:lnTo>
                    <a:pt x="185" y="1157"/>
                  </a:lnTo>
                  <a:lnTo>
                    <a:pt x="182" y="1153"/>
                  </a:lnTo>
                  <a:lnTo>
                    <a:pt x="178" y="1147"/>
                  </a:lnTo>
                  <a:lnTo>
                    <a:pt x="175" y="1142"/>
                  </a:lnTo>
                  <a:lnTo>
                    <a:pt x="173" y="1135"/>
                  </a:lnTo>
                  <a:lnTo>
                    <a:pt x="172" y="1129"/>
                  </a:lnTo>
                  <a:lnTo>
                    <a:pt x="170" y="1121"/>
                  </a:lnTo>
                  <a:lnTo>
                    <a:pt x="169" y="1113"/>
                  </a:lnTo>
                  <a:lnTo>
                    <a:pt x="169" y="1103"/>
                  </a:lnTo>
                  <a:lnTo>
                    <a:pt x="169" y="418"/>
                  </a:lnTo>
                  <a:lnTo>
                    <a:pt x="2" y="417"/>
                  </a:lnTo>
                  <a:lnTo>
                    <a:pt x="0" y="381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080"/>
            <p:cNvSpPr>
              <a:spLocks/>
            </p:cNvSpPr>
            <p:nvPr/>
          </p:nvSpPr>
          <p:spPr bwMode="auto">
            <a:xfrm>
              <a:off x="5597655" y="5606977"/>
              <a:ext cx="97871" cy="89199"/>
            </a:xfrm>
            <a:custGeom>
              <a:avLst/>
              <a:gdLst>
                <a:gd name="T0" fmla="*/ 0 w 317"/>
                <a:gd name="T1" fmla="*/ 130 h 288"/>
                <a:gd name="T2" fmla="*/ 118 w 317"/>
                <a:gd name="T3" fmla="*/ 1 h 288"/>
                <a:gd name="T4" fmla="*/ 120 w 317"/>
                <a:gd name="T5" fmla="*/ 0 h 288"/>
                <a:gd name="T6" fmla="*/ 122 w 317"/>
                <a:gd name="T7" fmla="*/ 1 h 288"/>
                <a:gd name="T8" fmla="*/ 125 w 317"/>
                <a:gd name="T9" fmla="*/ 5 h 288"/>
                <a:gd name="T10" fmla="*/ 126 w 317"/>
                <a:gd name="T11" fmla="*/ 8 h 288"/>
                <a:gd name="T12" fmla="*/ 130 w 317"/>
                <a:gd name="T13" fmla="*/ 18 h 288"/>
                <a:gd name="T14" fmla="*/ 134 w 317"/>
                <a:gd name="T15" fmla="*/ 26 h 288"/>
                <a:gd name="T16" fmla="*/ 139 w 317"/>
                <a:gd name="T17" fmla="*/ 34 h 288"/>
                <a:gd name="T18" fmla="*/ 144 w 317"/>
                <a:gd name="T19" fmla="*/ 39 h 288"/>
                <a:gd name="T20" fmla="*/ 149 w 317"/>
                <a:gd name="T21" fmla="*/ 45 h 288"/>
                <a:gd name="T22" fmla="*/ 155 w 317"/>
                <a:gd name="T23" fmla="*/ 48 h 288"/>
                <a:gd name="T24" fmla="*/ 159 w 317"/>
                <a:gd name="T25" fmla="*/ 50 h 288"/>
                <a:gd name="T26" fmla="*/ 165 w 317"/>
                <a:gd name="T27" fmla="*/ 51 h 288"/>
                <a:gd name="T28" fmla="*/ 170 w 317"/>
                <a:gd name="T29" fmla="*/ 50 h 288"/>
                <a:gd name="T30" fmla="*/ 175 w 317"/>
                <a:gd name="T31" fmla="*/ 49 h 288"/>
                <a:gd name="T32" fmla="*/ 181 w 317"/>
                <a:gd name="T33" fmla="*/ 46 h 288"/>
                <a:gd name="T34" fmla="*/ 185 w 317"/>
                <a:gd name="T35" fmla="*/ 41 h 288"/>
                <a:gd name="T36" fmla="*/ 189 w 317"/>
                <a:gd name="T37" fmla="*/ 35 h 288"/>
                <a:gd name="T38" fmla="*/ 194 w 317"/>
                <a:gd name="T39" fmla="*/ 27 h 288"/>
                <a:gd name="T40" fmla="*/ 198 w 317"/>
                <a:gd name="T41" fmla="*/ 19 h 288"/>
                <a:gd name="T42" fmla="*/ 201 w 317"/>
                <a:gd name="T43" fmla="*/ 9 h 288"/>
                <a:gd name="T44" fmla="*/ 202 w 317"/>
                <a:gd name="T45" fmla="*/ 6 h 288"/>
                <a:gd name="T46" fmla="*/ 203 w 317"/>
                <a:gd name="T47" fmla="*/ 3 h 288"/>
                <a:gd name="T48" fmla="*/ 205 w 317"/>
                <a:gd name="T49" fmla="*/ 1 h 288"/>
                <a:gd name="T50" fmla="*/ 207 w 317"/>
                <a:gd name="T51" fmla="*/ 0 h 288"/>
                <a:gd name="T52" fmla="*/ 209 w 317"/>
                <a:gd name="T53" fmla="*/ 0 h 288"/>
                <a:gd name="T54" fmla="*/ 211 w 317"/>
                <a:gd name="T55" fmla="*/ 1 h 288"/>
                <a:gd name="T56" fmla="*/ 317 w 317"/>
                <a:gd name="T57" fmla="*/ 130 h 288"/>
                <a:gd name="T58" fmla="*/ 158 w 317"/>
                <a:gd name="T59" fmla="*/ 288 h 288"/>
                <a:gd name="T60" fmla="*/ 0 w 317"/>
                <a:gd name="T61" fmla="*/ 13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7" h="288">
                  <a:moveTo>
                    <a:pt x="0" y="130"/>
                  </a:moveTo>
                  <a:lnTo>
                    <a:pt x="118" y="1"/>
                  </a:lnTo>
                  <a:lnTo>
                    <a:pt x="120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6" y="8"/>
                  </a:lnTo>
                  <a:lnTo>
                    <a:pt x="130" y="18"/>
                  </a:lnTo>
                  <a:lnTo>
                    <a:pt x="134" y="26"/>
                  </a:lnTo>
                  <a:lnTo>
                    <a:pt x="139" y="34"/>
                  </a:lnTo>
                  <a:lnTo>
                    <a:pt x="144" y="39"/>
                  </a:lnTo>
                  <a:lnTo>
                    <a:pt x="149" y="45"/>
                  </a:lnTo>
                  <a:lnTo>
                    <a:pt x="155" y="48"/>
                  </a:lnTo>
                  <a:lnTo>
                    <a:pt x="159" y="50"/>
                  </a:lnTo>
                  <a:lnTo>
                    <a:pt x="165" y="51"/>
                  </a:lnTo>
                  <a:lnTo>
                    <a:pt x="170" y="50"/>
                  </a:lnTo>
                  <a:lnTo>
                    <a:pt x="175" y="49"/>
                  </a:lnTo>
                  <a:lnTo>
                    <a:pt x="181" y="46"/>
                  </a:lnTo>
                  <a:lnTo>
                    <a:pt x="185" y="41"/>
                  </a:lnTo>
                  <a:lnTo>
                    <a:pt x="189" y="35"/>
                  </a:lnTo>
                  <a:lnTo>
                    <a:pt x="194" y="27"/>
                  </a:lnTo>
                  <a:lnTo>
                    <a:pt x="198" y="19"/>
                  </a:lnTo>
                  <a:lnTo>
                    <a:pt x="201" y="9"/>
                  </a:lnTo>
                  <a:lnTo>
                    <a:pt x="202" y="6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1"/>
                  </a:lnTo>
                  <a:lnTo>
                    <a:pt x="317" y="130"/>
                  </a:lnTo>
                  <a:lnTo>
                    <a:pt x="158" y="288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081"/>
            <p:cNvSpPr>
              <a:spLocks/>
            </p:cNvSpPr>
            <p:nvPr/>
          </p:nvSpPr>
          <p:spPr bwMode="auto">
            <a:xfrm>
              <a:off x="5597655" y="5748208"/>
              <a:ext cx="97871" cy="89199"/>
            </a:xfrm>
            <a:custGeom>
              <a:avLst/>
              <a:gdLst>
                <a:gd name="T0" fmla="*/ 0 w 317"/>
                <a:gd name="T1" fmla="*/ 158 h 287"/>
                <a:gd name="T2" fmla="*/ 118 w 317"/>
                <a:gd name="T3" fmla="*/ 286 h 287"/>
                <a:gd name="T4" fmla="*/ 120 w 317"/>
                <a:gd name="T5" fmla="*/ 287 h 287"/>
                <a:gd name="T6" fmla="*/ 122 w 317"/>
                <a:gd name="T7" fmla="*/ 286 h 287"/>
                <a:gd name="T8" fmla="*/ 125 w 317"/>
                <a:gd name="T9" fmla="*/ 283 h 287"/>
                <a:gd name="T10" fmla="*/ 126 w 317"/>
                <a:gd name="T11" fmla="*/ 280 h 287"/>
                <a:gd name="T12" fmla="*/ 130 w 317"/>
                <a:gd name="T13" fmla="*/ 270 h 287"/>
                <a:gd name="T14" fmla="*/ 134 w 317"/>
                <a:gd name="T15" fmla="*/ 262 h 287"/>
                <a:gd name="T16" fmla="*/ 139 w 317"/>
                <a:gd name="T17" fmla="*/ 254 h 287"/>
                <a:gd name="T18" fmla="*/ 144 w 317"/>
                <a:gd name="T19" fmla="*/ 249 h 287"/>
                <a:gd name="T20" fmla="*/ 149 w 317"/>
                <a:gd name="T21" fmla="*/ 243 h 287"/>
                <a:gd name="T22" fmla="*/ 155 w 317"/>
                <a:gd name="T23" fmla="*/ 240 h 287"/>
                <a:gd name="T24" fmla="*/ 159 w 317"/>
                <a:gd name="T25" fmla="*/ 238 h 287"/>
                <a:gd name="T26" fmla="*/ 165 w 317"/>
                <a:gd name="T27" fmla="*/ 237 h 287"/>
                <a:gd name="T28" fmla="*/ 170 w 317"/>
                <a:gd name="T29" fmla="*/ 238 h 287"/>
                <a:gd name="T30" fmla="*/ 175 w 317"/>
                <a:gd name="T31" fmla="*/ 239 h 287"/>
                <a:gd name="T32" fmla="*/ 181 w 317"/>
                <a:gd name="T33" fmla="*/ 242 h 287"/>
                <a:gd name="T34" fmla="*/ 185 w 317"/>
                <a:gd name="T35" fmla="*/ 246 h 287"/>
                <a:gd name="T36" fmla="*/ 189 w 317"/>
                <a:gd name="T37" fmla="*/ 253 h 287"/>
                <a:gd name="T38" fmla="*/ 194 w 317"/>
                <a:gd name="T39" fmla="*/ 260 h 287"/>
                <a:gd name="T40" fmla="*/ 198 w 317"/>
                <a:gd name="T41" fmla="*/ 269 h 287"/>
                <a:gd name="T42" fmla="*/ 201 w 317"/>
                <a:gd name="T43" fmla="*/ 279 h 287"/>
                <a:gd name="T44" fmla="*/ 202 w 317"/>
                <a:gd name="T45" fmla="*/ 282 h 287"/>
                <a:gd name="T46" fmla="*/ 203 w 317"/>
                <a:gd name="T47" fmla="*/ 285 h 287"/>
                <a:gd name="T48" fmla="*/ 205 w 317"/>
                <a:gd name="T49" fmla="*/ 286 h 287"/>
                <a:gd name="T50" fmla="*/ 207 w 317"/>
                <a:gd name="T51" fmla="*/ 287 h 287"/>
                <a:gd name="T52" fmla="*/ 209 w 317"/>
                <a:gd name="T53" fmla="*/ 287 h 287"/>
                <a:gd name="T54" fmla="*/ 211 w 317"/>
                <a:gd name="T55" fmla="*/ 286 h 287"/>
                <a:gd name="T56" fmla="*/ 317 w 317"/>
                <a:gd name="T57" fmla="*/ 158 h 287"/>
                <a:gd name="T58" fmla="*/ 158 w 317"/>
                <a:gd name="T59" fmla="*/ 0 h 287"/>
                <a:gd name="T60" fmla="*/ 0 w 317"/>
                <a:gd name="T61" fmla="*/ 15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7" h="287">
                  <a:moveTo>
                    <a:pt x="0" y="158"/>
                  </a:moveTo>
                  <a:lnTo>
                    <a:pt x="118" y="286"/>
                  </a:lnTo>
                  <a:lnTo>
                    <a:pt x="120" y="287"/>
                  </a:lnTo>
                  <a:lnTo>
                    <a:pt x="122" y="286"/>
                  </a:lnTo>
                  <a:lnTo>
                    <a:pt x="125" y="283"/>
                  </a:lnTo>
                  <a:lnTo>
                    <a:pt x="126" y="280"/>
                  </a:lnTo>
                  <a:lnTo>
                    <a:pt x="130" y="270"/>
                  </a:lnTo>
                  <a:lnTo>
                    <a:pt x="134" y="262"/>
                  </a:lnTo>
                  <a:lnTo>
                    <a:pt x="139" y="254"/>
                  </a:lnTo>
                  <a:lnTo>
                    <a:pt x="144" y="249"/>
                  </a:lnTo>
                  <a:lnTo>
                    <a:pt x="149" y="243"/>
                  </a:lnTo>
                  <a:lnTo>
                    <a:pt x="155" y="240"/>
                  </a:lnTo>
                  <a:lnTo>
                    <a:pt x="159" y="238"/>
                  </a:lnTo>
                  <a:lnTo>
                    <a:pt x="165" y="237"/>
                  </a:lnTo>
                  <a:lnTo>
                    <a:pt x="170" y="238"/>
                  </a:lnTo>
                  <a:lnTo>
                    <a:pt x="175" y="239"/>
                  </a:lnTo>
                  <a:lnTo>
                    <a:pt x="181" y="242"/>
                  </a:lnTo>
                  <a:lnTo>
                    <a:pt x="185" y="246"/>
                  </a:lnTo>
                  <a:lnTo>
                    <a:pt x="189" y="253"/>
                  </a:lnTo>
                  <a:lnTo>
                    <a:pt x="194" y="260"/>
                  </a:lnTo>
                  <a:lnTo>
                    <a:pt x="198" y="269"/>
                  </a:lnTo>
                  <a:lnTo>
                    <a:pt x="201" y="279"/>
                  </a:lnTo>
                  <a:lnTo>
                    <a:pt x="202" y="282"/>
                  </a:lnTo>
                  <a:lnTo>
                    <a:pt x="203" y="285"/>
                  </a:lnTo>
                  <a:lnTo>
                    <a:pt x="205" y="286"/>
                  </a:lnTo>
                  <a:lnTo>
                    <a:pt x="207" y="287"/>
                  </a:lnTo>
                  <a:lnTo>
                    <a:pt x="209" y="287"/>
                  </a:lnTo>
                  <a:lnTo>
                    <a:pt x="211" y="286"/>
                  </a:lnTo>
                  <a:lnTo>
                    <a:pt x="317" y="158"/>
                  </a:lnTo>
                  <a:lnTo>
                    <a:pt x="158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082"/>
            <p:cNvSpPr>
              <a:spLocks/>
            </p:cNvSpPr>
            <p:nvPr/>
          </p:nvSpPr>
          <p:spPr bwMode="auto">
            <a:xfrm>
              <a:off x="5673227" y="5671398"/>
              <a:ext cx="89199" cy="97871"/>
            </a:xfrm>
            <a:custGeom>
              <a:avLst/>
              <a:gdLst>
                <a:gd name="T0" fmla="*/ 159 w 289"/>
                <a:gd name="T1" fmla="*/ 315 h 315"/>
                <a:gd name="T2" fmla="*/ 288 w 289"/>
                <a:gd name="T3" fmla="*/ 199 h 315"/>
                <a:gd name="T4" fmla="*/ 288 w 289"/>
                <a:gd name="T5" fmla="*/ 195 h 315"/>
                <a:gd name="T6" fmla="*/ 287 w 289"/>
                <a:gd name="T7" fmla="*/ 193 h 315"/>
                <a:gd name="T8" fmla="*/ 284 w 289"/>
                <a:gd name="T9" fmla="*/ 191 h 315"/>
                <a:gd name="T10" fmla="*/ 281 w 289"/>
                <a:gd name="T11" fmla="*/ 190 h 315"/>
                <a:gd name="T12" fmla="*/ 271 w 289"/>
                <a:gd name="T13" fmla="*/ 187 h 315"/>
                <a:gd name="T14" fmla="*/ 263 w 289"/>
                <a:gd name="T15" fmla="*/ 181 h 315"/>
                <a:gd name="T16" fmla="*/ 255 w 289"/>
                <a:gd name="T17" fmla="*/ 177 h 315"/>
                <a:gd name="T18" fmla="*/ 249 w 289"/>
                <a:gd name="T19" fmla="*/ 172 h 315"/>
                <a:gd name="T20" fmla="*/ 244 w 289"/>
                <a:gd name="T21" fmla="*/ 167 h 315"/>
                <a:gd name="T22" fmla="*/ 241 w 289"/>
                <a:gd name="T23" fmla="*/ 162 h 315"/>
                <a:gd name="T24" fmla="*/ 239 w 289"/>
                <a:gd name="T25" fmla="*/ 156 h 315"/>
                <a:gd name="T26" fmla="*/ 238 w 289"/>
                <a:gd name="T27" fmla="*/ 151 h 315"/>
                <a:gd name="T28" fmla="*/ 238 w 289"/>
                <a:gd name="T29" fmla="*/ 146 h 315"/>
                <a:gd name="T30" fmla="*/ 240 w 289"/>
                <a:gd name="T31" fmla="*/ 140 h 315"/>
                <a:gd name="T32" fmla="*/ 243 w 289"/>
                <a:gd name="T33" fmla="*/ 136 h 315"/>
                <a:gd name="T34" fmla="*/ 248 w 289"/>
                <a:gd name="T35" fmla="*/ 131 h 315"/>
                <a:gd name="T36" fmla="*/ 254 w 289"/>
                <a:gd name="T37" fmla="*/ 126 h 315"/>
                <a:gd name="T38" fmla="*/ 261 w 289"/>
                <a:gd name="T39" fmla="*/ 122 h 315"/>
                <a:gd name="T40" fmla="*/ 270 w 289"/>
                <a:gd name="T41" fmla="*/ 118 h 315"/>
                <a:gd name="T42" fmla="*/ 280 w 289"/>
                <a:gd name="T43" fmla="*/ 114 h 315"/>
                <a:gd name="T44" fmla="*/ 283 w 289"/>
                <a:gd name="T45" fmla="*/ 114 h 315"/>
                <a:gd name="T46" fmla="*/ 287 w 289"/>
                <a:gd name="T47" fmla="*/ 112 h 315"/>
                <a:gd name="T48" fmla="*/ 288 w 289"/>
                <a:gd name="T49" fmla="*/ 111 h 315"/>
                <a:gd name="T50" fmla="*/ 289 w 289"/>
                <a:gd name="T51" fmla="*/ 109 h 315"/>
                <a:gd name="T52" fmla="*/ 289 w 289"/>
                <a:gd name="T53" fmla="*/ 108 h 315"/>
                <a:gd name="T54" fmla="*/ 288 w 289"/>
                <a:gd name="T55" fmla="*/ 105 h 315"/>
                <a:gd name="T56" fmla="*/ 159 w 289"/>
                <a:gd name="T57" fmla="*/ 0 h 315"/>
                <a:gd name="T58" fmla="*/ 0 w 289"/>
                <a:gd name="T59" fmla="*/ 158 h 315"/>
                <a:gd name="T60" fmla="*/ 159 w 289"/>
                <a:gd name="T61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9" h="315">
                  <a:moveTo>
                    <a:pt x="159" y="315"/>
                  </a:moveTo>
                  <a:lnTo>
                    <a:pt x="288" y="199"/>
                  </a:lnTo>
                  <a:lnTo>
                    <a:pt x="288" y="195"/>
                  </a:lnTo>
                  <a:lnTo>
                    <a:pt x="287" y="193"/>
                  </a:lnTo>
                  <a:lnTo>
                    <a:pt x="284" y="191"/>
                  </a:lnTo>
                  <a:lnTo>
                    <a:pt x="281" y="190"/>
                  </a:lnTo>
                  <a:lnTo>
                    <a:pt x="271" y="187"/>
                  </a:lnTo>
                  <a:lnTo>
                    <a:pt x="263" y="181"/>
                  </a:lnTo>
                  <a:lnTo>
                    <a:pt x="255" y="177"/>
                  </a:lnTo>
                  <a:lnTo>
                    <a:pt x="249" y="172"/>
                  </a:lnTo>
                  <a:lnTo>
                    <a:pt x="244" y="167"/>
                  </a:lnTo>
                  <a:lnTo>
                    <a:pt x="241" y="162"/>
                  </a:lnTo>
                  <a:lnTo>
                    <a:pt x="239" y="156"/>
                  </a:lnTo>
                  <a:lnTo>
                    <a:pt x="238" y="151"/>
                  </a:lnTo>
                  <a:lnTo>
                    <a:pt x="238" y="146"/>
                  </a:lnTo>
                  <a:lnTo>
                    <a:pt x="240" y="140"/>
                  </a:lnTo>
                  <a:lnTo>
                    <a:pt x="243" y="136"/>
                  </a:lnTo>
                  <a:lnTo>
                    <a:pt x="248" y="131"/>
                  </a:lnTo>
                  <a:lnTo>
                    <a:pt x="254" y="126"/>
                  </a:lnTo>
                  <a:lnTo>
                    <a:pt x="261" y="122"/>
                  </a:lnTo>
                  <a:lnTo>
                    <a:pt x="270" y="118"/>
                  </a:lnTo>
                  <a:lnTo>
                    <a:pt x="280" y="114"/>
                  </a:lnTo>
                  <a:lnTo>
                    <a:pt x="283" y="114"/>
                  </a:lnTo>
                  <a:lnTo>
                    <a:pt x="287" y="112"/>
                  </a:lnTo>
                  <a:lnTo>
                    <a:pt x="288" y="111"/>
                  </a:lnTo>
                  <a:lnTo>
                    <a:pt x="289" y="109"/>
                  </a:lnTo>
                  <a:lnTo>
                    <a:pt x="289" y="108"/>
                  </a:lnTo>
                  <a:lnTo>
                    <a:pt x="288" y="105"/>
                  </a:lnTo>
                  <a:lnTo>
                    <a:pt x="159" y="0"/>
                  </a:lnTo>
                  <a:lnTo>
                    <a:pt x="0" y="158"/>
                  </a:lnTo>
                  <a:lnTo>
                    <a:pt x="159" y="31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083"/>
            <p:cNvSpPr>
              <a:spLocks/>
            </p:cNvSpPr>
            <p:nvPr/>
          </p:nvSpPr>
          <p:spPr bwMode="auto">
            <a:xfrm>
              <a:off x="5533234" y="5670159"/>
              <a:ext cx="89199" cy="97871"/>
            </a:xfrm>
            <a:custGeom>
              <a:avLst/>
              <a:gdLst>
                <a:gd name="T0" fmla="*/ 130 w 287"/>
                <a:gd name="T1" fmla="*/ 316 h 316"/>
                <a:gd name="T2" fmla="*/ 1 w 287"/>
                <a:gd name="T3" fmla="*/ 199 h 316"/>
                <a:gd name="T4" fmla="*/ 0 w 287"/>
                <a:gd name="T5" fmla="*/ 196 h 316"/>
                <a:gd name="T6" fmla="*/ 1 w 287"/>
                <a:gd name="T7" fmla="*/ 194 h 316"/>
                <a:gd name="T8" fmla="*/ 3 w 287"/>
                <a:gd name="T9" fmla="*/ 193 h 316"/>
                <a:gd name="T10" fmla="*/ 7 w 287"/>
                <a:gd name="T11" fmla="*/ 192 h 316"/>
                <a:gd name="T12" fmla="*/ 17 w 287"/>
                <a:gd name="T13" fmla="*/ 187 h 316"/>
                <a:gd name="T14" fmla="*/ 26 w 287"/>
                <a:gd name="T15" fmla="*/ 183 h 316"/>
                <a:gd name="T16" fmla="*/ 32 w 287"/>
                <a:gd name="T17" fmla="*/ 178 h 316"/>
                <a:gd name="T18" fmla="*/ 39 w 287"/>
                <a:gd name="T19" fmla="*/ 173 h 316"/>
                <a:gd name="T20" fmla="*/ 44 w 287"/>
                <a:gd name="T21" fmla="*/ 168 h 316"/>
                <a:gd name="T22" fmla="*/ 48 w 287"/>
                <a:gd name="T23" fmla="*/ 162 h 316"/>
                <a:gd name="T24" fmla="*/ 50 w 287"/>
                <a:gd name="T25" fmla="*/ 157 h 316"/>
                <a:gd name="T26" fmla="*/ 51 w 287"/>
                <a:gd name="T27" fmla="*/ 152 h 316"/>
                <a:gd name="T28" fmla="*/ 50 w 287"/>
                <a:gd name="T29" fmla="*/ 146 h 316"/>
                <a:gd name="T30" fmla="*/ 49 w 287"/>
                <a:gd name="T31" fmla="*/ 142 h 316"/>
                <a:gd name="T32" fmla="*/ 45 w 287"/>
                <a:gd name="T33" fmla="*/ 136 h 316"/>
                <a:gd name="T34" fmla="*/ 40 w 287"/>
                <a:gd name="T35" fmla="*/ 132 h 316"/>
                <a:gd name="T36" fmla="*/ 35 w 287"/>
                <a:gd name="T37" fmla="*/ 127 h 316"/>
                <a:gd name="T38" fmla="*/ 27 w 287"/>
                <a:gd name="T39" fmla="*/ 122 h 316"/>
                <a:gd name="T40" fmla="*/ 18 w 287"/>
                <a:gd name="T41" fmla="*/ 119 h 316"/>
                <a:gd name="T42" fmla="*/ 8 w 287"/>
                <a:gd name="T43" fmla="*/ 115 h 316"/>
                <a:gd name="T44" fmla="*/ 5 w 287"/>
                <a:gd name="T45" fmla="*/ 115 h 316"/>
                <a:gd name="T46" fmla="*/ 2 w 287"/>
                <a:gd name="T47" fmla="*/ 113 h 316"/>
                <a:gd name="T48" fmla="*/ 1 w 287"/>
                <a:gd name="T49" fmla="*/ 112 h 316"/>
                <a:gd name="T50" fmla="*/ 0 w 287"/>
                <a:gd name="T51" fmla="*/ 111 h 316"/>
                <a:gd name="T52" fmla="*/ 0 w 287"/>
                <a:gd name="T53" fmla="*/ 108 h 316"/>
                <a:gd name="T54" fmla="*/ 1 w 287"/>
                <a:gd name="T55" fmla="*/ 106 h 316"/>
                <a:gd name="T56" fmla="*/ 130 w 287"/>
                <a:gd name="T57" fmla="*/ 0 h 316"/>
                <a:gd name="T58" fmla="*/ 287 w 287"/>
                <a:gd name="T59" fmla="*/ 158 h 316"/>
                <a:gd name="T60" fmla="*/ 130 w 287"/>
                <a:gd name="T61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16">
                  <a:moveTo>
                    <a:pt x="130" y="316"/>
                  </a:moveTo>
                  <a:lnTo>
                    <a:pt x="1" y="199"/>
                  </a:lnTo>
                  <a:lnTo>
                    <a:pt x="0" y="196"/>
                  </a:lnTo>
                  <a:lnTo>
                    <a:pt x="1" y="194"/>
                  </a:lnTo>
                  <a:lnTo>
                    <a:pt x="3" y="193"/>
                  </a:lnTo>
                  <a:lnTo>
                    <a:pt x="7" y="192"/>
                  </a:lnTo>
                  <a:lnTo>
                    <a:pt x="17" y="187"/>
                  </a:lnTo>
                  <a:lnTo>
                    <a:pt x="26" y="183"/>
                  </a:lnTo>
                  <a:lnTo>
                    <a:pt x="32" y="178"/>
                  </a:lnTo>
                  <a:lnTo>
                    <a:pt x="39" y="173"/>
                  </a:lnTo>
                  <a:lnTo>
                    <a:pt x="44" y="168"/>
                  </a:lnTo>
                  <a:lnTo>
                    <a:pt x="48" y="162"/>
                  </a:lnTo>
                  <a:lnTo>
                    <a:pt x="50" y="157"/>
                  </a:lnTo>
                  <a:lnTo>
                    <a:pt x="51" y="152"/>
                  </a:lnTo>
                  <a:lnTo>
                    <a:pt x="50" y="146"/>
                  </a:lnTo>
                  <a:lnTo>
                    <a:pt x="49" y="142"/>
                  </a:lnTo>
                  <a:lnTo>
                    <a:pt x="45" y="136"/>
                  </a:lnTo>
                  <a:lnTo>
                    <a:pt x="40" y="132"/>
                  </a:lnTo>
                  <a:lnTo>
                    <a:pt x="35" y="127"/>
                  </a:lnTo>
                  <a:lnTo>
                    <a:pt x="27" y="122"/>
                  </a:lnTo>
                  <a:lnTo>
                    <a:pt x="18" y="119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2" y="113"/>
                  </a:lnTo>
                  <a:lnTo>
                    <a:pt x="1" y="112"/>
                  </a:lnTo>
                  <a:lnTo>
                    <a:pt x="0" y="111"/>
                  </a:lnTo>
                  <a:lnTo>
                    <a:pt x="0" y="108"/>
                  </a:lnTo>
                  <a:lnTo>
                    <a:pt x="1" y="106"/>
                  </a:lnTo>
                  <a:lnTo>
                    <a:pt x="130" y="0"/>
                  </a:lnTo>
                  <a:lnTo>
                    <a:pt x="287" y="158"/>
                  </a:lnTo>
                  <a:lnTo>
                    <a:pt x="130" y="31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Rectangle 3084"/>
            <p:cNvSpPr>
              <a:spLocks noChangeArrowheads="1"/>
            </p:cNvSpPr>
            <p:nvPr/>
          </p:nvSpPr>
          <p:spPr bwMode="auto">
            <a:xfrm>
              <a:off x="5624911" y="5656531"/>
              <a:ext cx="43361" cy="132559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Rectangle 3085"/>
            <p:cNvSpPr>
              <a:spLocks noChangeArrowheads="1"/>
            </p:cNvSpPr>
            <p:nvPr/>
          </p:nvSpPr>
          <p:spPr bwMode="auto">
            <a:xfrm>
              <a:off x="5580311" y="5701131"/>
              <a:ext cx="132559" cy="43361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3086"/>
            <p:cNvSpPr>
              <a:spLocks/>
            </p:cNvSpPr>
            <p:nvPr/>
          </p:nvSpPr>
          <p:spPr bwMode="auto">
            <a:xfrm>
              <a:off x="5475007" y="5427340"/>
              <a:ext cx="95393" cy="95393"/>
            </a:xfrm>
            <a:custGeom>
              <a:avLst/>
              <a:gdLst>
                <a:gd name="T0" fmla="*/ 24 w 307"/>
                <a:gd name="T1" fmla="*/ 0 h 307"/>
                <a:gd name="T2" fmla="*/ 284 w 307"/>
                <a:gd name="T3" fmla="*/ 0 h 307"/>
                <a:gd name="T4" fmla="*/ 288 w 307"/>
                <a:gd name="T5" fmla="*/ 2 h 307"/>
                <a:gd name="T6" fmla="*/ 293 w 307"/>
                <a:gd name="T7" fmla="*/ 3 h 307"/>
                <a:gd name="T8" fmla="*/ 296 w 307"/>
                <a:gd name="T9" fmla="*/ 5 h 307"/>
                <a:gd name="T10" fmla="*/ 300 w 307"/>
                <a:gd name="T11" fmla="*/ 7 h 307"/>
                <a:gd name="T12" fmla="*/ 303 w 307"/>
                <a:gd name="T13" fmla="*/ 10 h 307"/>
                <a:gd name="T14" fmla="*/ 305 w 307"/>
                <a:gd name="T15" fmla="*/ 15 h 307"/>
                <a:gd name="T16" fmla="*/ 306 w 307"/>
                <a:gd name="T17" fmla="*/ 19 h 307"/>
                <a:gd name="T18" fmla="*/ 307 w 307"/>
                <a:gd name="T19" fmla="*/ 23 h 307"/>
                <a:gd name="T20" fmla="*/ 307 w 307"/>
                <a:gd name="T21" fmla="*/ 285 h 307"/>
                <a:gd name="T22" fmla="*/ 306 w 307"/>
                <a:gd name="T23" fmla="*/ 289 h 307"/>
                <a:gd name="T24" fmla="*/ 305 w 307"/>
                <a:gd name="T25" fmla="*/ 293 h 307"/>
                <a:gd name="T26" fmla="*/ 303 w 307"/>
                <a:gd name="T27" fmla="*/ 297 h 307"/>
                <a:gd name="T28" fmla="*/ 300 w 307"/>
                <a:gd name="T29" fmla="*/ 301 h 307"/>
                <a:gd name="T30" fmla="*/ 296 w 307"/>
                <a:gd name="T31" fmla="*/ 303 h 307"/>
                <a:gd name="T32" fmla="*/ 293 w 307"/>
                <a:gd name="T33" fmla="*/ 305 h 307"/>
                <a:gd name="T34" fmla="*/ 288 w 307"/>
                <a:gd name="T35" fmla="*/ 306 h 307"/>
                <a:gd name="T36" fmla="*/ 284 w 307"/>
                <a:gd name="T37" fmla="*/ 307 h 307"/>
                <a:gd name="T38" fmla="*/ 24 w 307"/>
                <a:gd name="T39" fmla="*/ 307 h 307"/>
                <a:gd name="T40" fmla="*/ 18 w 307"/>
                <a:gd name="T41" fmla="*/ 306 h 307"/>
                <a:gd name="T42" fmla="*/ 14 w 307"/>
                <a:gd name="T43" fmla="*/ 305 h 307"/>
                <a:gd name="T44" fmla="*/ 11 w 307"/>
                <a:gd name="T45" fmla="*/ 303 h 307"/>
                <a:gd name="T46" fmla="*/ 8 w 307"/>
                <a:gd name="T47" fmla="*/ 301 h 307"/>
                <a:gd name="T48" fmla="*/ 4 w 307"/>
                <a:gd name="T49" fmla="*/ 297 h 307"/>
                <a:gd name="T50" fmla="*/ 2 w 307"/>
                <a:gd name="T51" fmla="*/ 293 h 307"/>
                <a:gd name="T52" fmla="*/ 1 w 307"/>
                <a:gd name="T53" fmla="*/ 289 h 307"/>
                <a:gd name="T54" fmla="*/ 0 w 307"/>
                <a:gd name="T55" fmla="*/ 285 h 307"/>
                <a:gd name="T56" fmla="*/ 0 w 307"/>
                <a:gd name="T57" fmla="*/ 23 h 307"/>
                <a:gd name="T58" fmla="*/ 1 w 307"/>
                <a:gd name="T59" fmla="*/ 19 h 307"/>
                <a:gd name="T60" fmla="*/ 2 w 307"/>
                <a:gd name="T61" fmla="*/ 15 h 307"/>
                <a:gd name="T62" fmla="*/ 4 w 307"/>
                <a:gd name="T63" fmla="*/ 10 h 307"/>
                <a:gd name="T64" fmla="*/ 8 w 307"/>
                <a:gd name="T65" fmla="*/ 7 h 307"/>
                <a:gd name="T66" fmla="*/ 11 w 307"/>
                <a:gd name="T67" fmla="*/ 5 h 307"/>
                <a:gd name="T68" fmla="*/ 14 w 307"/>
                <a:gd name="T69" fmla="*/ 3 h 307"/>
                <a:gd name="T70" fmla="*/ 18 w 307"/>
                <a:gd name="T71" fmla="*/ 2 h 307"/>
                <a:gd name="T72" fmla="*/ 24 w 307"/>
                <a:gd name="T7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307">
                  <a:moveTo>
                    <a:pt x="24" y="0"/>
                  </a:moveTo>
                  <a:lnTo>
                    <a:pt x="284" y="0"/>
                  </a:lnTo>
                  <a:lnTo>
                    <a:pt x="288" y="2"/>
                  </a:lnTo>
                  <a:lnTo>
                    <a:pt x="293" y="3"/>
                  </a:lnTo>
                  <a:lnTo>
                    <a:pt x="296" y="5"/>
                  </a:lnTo>
                  <a:lnTo>
                    <a:pt x="300" y="7"/>
                  </a:lnTo>
                  <a:lnTo>
                    <a:pt x="303" y="10"/>
                  </a:lnTo>
                  <a:lnTo>
                    <a:pt x="305" y="15"/>
                  </a:lnTo>
                  <a:lnTo>
                    <a:pt x="306" y="19"/>
                  </a:lnTo>
                  <a:lnTo>
                    <a:pt x="307" y="23"/>
                  </a:lnTo>
                  <a:lnTo>
                    <a:pt x="307" y="285"/>
                  </a:lnTo>
                  <a:lnTo>
                    <a:pt x="306" y="289"/>
                  </a:lnTo>
                  <a:lnTo>
                    <a:pt x="305" y="293"/>
                  </a:lnTo>
                  <a:lnTo>
                    <a:pt x="303" y="297"/>
                  </a:lnTo>
                  <a:lnTo>
                    <a:pt x="300" y="301"/>
                  </a:lnTo>
                  <a:lnTo>
                    <a:pt x="296" y="303"/>
                  </a:lnTo>
                  <a:lnTo>
                    <a:pt x="293" y="305"/>
                  </a:lnTo>
                  <a:lnTo>
                    <a:pt x="288" y="306"/>
                  </a:lnTo>
                  <a:lnTo>
                    <a:pt x="284" y="307"/>
                  </a:lnTo>
                  <a:lnTo>
                    <a:pt x="24" y="307"/>
                  </a:lnTo>
                  <a:lnTo>
                    <a:pt x="18" y="306"/>
                  </a:lnTo>
                  <a:lnTo>
                    <a:pt x="14" y="305"/>
                  </a:lnTo>
                  <a:lnTo>
                    <a:pt x="11" y="303"/>
                  </a:lnTo>
                  <a:lnTo>
                    <a:pt x="8" y="301"/>
                  </a:lnTo>
                  <a:lnTo>
                    <a:pt x="4" y="297"/>
                  </a:lnTo>
                  <a:lnTo>
                    <a:pt x="2" y="293"/>
                  </a:lnTo>
                  <a:lnTo>
                    <a:pt x="1" y="289"/>
                  </a:lnTo>
                  <a:lnTo>
                    <a:pt x="0" y="285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0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3087"/>
            <p:cNvSpPr>
              <a:spLocks/>
            </p:cNvSpPr>
            <p:nvPr/>
          </p:nvSpPr>
          <p:spPr bwMode="auto">
            <a:xfrm>
              <a:off x="5720304" y="5427340"/>
              <a:ext cx="94154" cy="95393"/>
            </a:xfrm>
            <a:custGeom>
              <a:avLst/>
              <a:gdLst>
                <a:gd name="T0" fmla="*/ 23 w 306"/>
                <a:gd name="T1" fmla="*/ 0 h 307"/>
                <a:gd name="T2" fmla="*/ 284 w 306"/>
                <a:gd name="T3" fmla="*/ 0 h 307"/>
                <a:gd name="T4" fmla="*/ 288 w 306"/>
                <a:gd name="T5" fmla="*/ 2 h 307"/>
                <a:gd name="T6" fmla="*/ 292 w 306"/>
                <a:gd name="T7" fmla="*/ 3 h 307"/>
                <a:gd name="T8" fmla="*/ 297 w 306"/>
                <a:gd name="T9" fmla="*/ 5 h 307"/>
                <a:gd name="T10" fmla="*/ 300 w 306"/>
                <a:gd name="T11" fmla="*/ 7 h 307"/>
                <a:gd name="T12" fmla="*/ 302 w 306"/>
                <a:gd name="T13" fmla="*/ 10 h 307"/>
                <a:gd name="T14" fmla="*/ 304 w 306"/>
                <a:gd name="T15" fmla="*/ 15 h 307"/>
                <a:gd name="T16" fmla="*/ 305 w 306"/>
                <a:gd name="T17" fmla="*/ 19 h 307"/>
                <a:gd name="T18" fmla="*/ 306 w 306"/>
                <a:gd name="T19" fmla="*/ 23 h 307"/>
                <a:gd name="T20" fmla="*/ 306 w 306"/>
                <a:gd name="T21" fmla="*/ 285 h 307"/>
                <a:gd name="T22" fmla="*/ 305 w 306"/>
                <a:gd name="T23" fmla="*/ 289 h 307"/>
                <a:gd name="T24" fmla="*/ 304 w 306"/>
                <a:gd name="T25" fmla="*/ 293 h 307"/>
                <a:gd name="T26" fmla="*/ 302 w 306"/>
                <a:gd name="T27" fmla="*/ 297 h 307"/>
                <a:gd name="T28" fmla="*/ 300 w 306"/>
                <a:gd name="T29" fmla="*/ 301 h 307"/>
                <a:gd name="T30" fmla="*/ 297 w 306"/>
                <a:gd name="T31" fmla="*/ 303 h 307"/>
                <a:gd name="T32" fmla="*/ 292 w 306"/>
                <a:gd name="T33" fmla="*/ 305 h 307"/>
                <a:gd name="T34" fmla="*/ 288 w 306"/>
                <a:gd name="T35" fmla="*/ 306 h 307"/>
                <a:gd name="T36" fmla="*/ 284 w 306"/>
                <a:gd name="T37" fmla="*/ 307 h 307"/>
                <a:gd name="T38" fmla="*/ 23 w 306"/>
                <a:gd name="T39" fmla="*/ 307 h 307"/>
                <a:gd name="T40" fmla="*/ 18 w 306"/>
                <a:gd name="T41" fmla="*/ 306 h 307"/>
                <a:gd name="T42" fmla="*/ 14 w 306"/>
                <a:gd name="T43" fmla="*/ 305 h 307"/>
                <a:gd name="T44" fmla="*/ 10 w 306"/>
                <a:gd name="T45" fmla="*/ 303 h 307"/>
                <a:gd name="T46" fmla="*/ 7 w 306"/>
                <a:gd name="T47" fmla="*/ 301 h 307"/>
                <a:gd name="T48" fmla="*/ 4 w 306"/>
                <a:gd name="T49" fmla="*/ 297 h 307"/>
                <a:gd name="T50" fmla="*/ 2 w 306"/>
                <a:gd name="T51" fmla="*/ 293 h 307"/>
                <a:gd name="T52" fmla="*/ 1 w 306"/>
                <a:gd name="T53" fmla="*/ 289 h 307"/>
                <a:gd name="T54" fmla="*/ 0 w 306"/>
                <a:gd name="T55" fmla="*/ 285 h 307"/>
                <a:gd name="T56" fmla="*/ 0 w 306"/>
                <a:gd name="T57" fmla="*/ 23 h 307"/>
                <a:gd name="T58" fmla="*/ 1 w 306"/>
                <a:gd name="T59" fmla="*/ 19 h 307"/>
                <a:gd name="T60" fmla="*/ 2 w 306"/>
                <a:gd name="T61" fmla="*/ 15 h 307"/>
                <a:gd name="T62" fmla="*/ 4 w 306"/>
                <a:gd name="T63" fmla="*/ 10 h 307"/>
                <a:gd name="T64" fmla="*/ 7 w 306"/>
                <a:gd name="T65" fmla="*/ 7 h 307"/>
                <a:gd name="T66" fmla="*/ 10 w 306"/>
                <a:gd name="T67" fmla="*/ 5 h 307"/>
                <a:gd name="T68" fmla="*/ 14 w 306"/>
                <a:gd name="T69" fmla="*/ 3 h 307"/>
                <a:gd name="T70" fmla="*/ 18 w 306"/>
                <a:gd name="T71" fmla="*/ 2 h 307"/>
                <a:gd name="T72" fmla="*/ 23 w 306"/>
                <a:gd name="T7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6" h="307">
                  <a:moveTo>
                    <a:pt x="23" y="0"/>
                  </a:moveTo>
                  <a:lnTo>
                    <a:pt x="284" y="0"/>
                  </a:lnTo>
                  <a:lnTo>
                    <a:pt x="288" y="2"/>
                  </a:lnTo>
                  <a:lnTo>
                    <a:pt x="292" y="3"/>
                  </a:lnTo>
                  <a:lnTo>
                    <a:pt x="297" y="5"/>
                  </a:lnTo>
                  <a:lnTo>
                    <a:pt x="300" y="7"/>
                  </a:lnTo>
                  <a:lnTo>
                    <a:pt x="302" y="10"/>
                  </a:lnTo>
                  <a:lnTo>
                    <a:pt x="304" y="15"/>
                  </a:lnTo>
                  <a:lnTo>
                    <a:pt x="305" y="19"/>
                  </a:lnTo>
                  <a:lnTo>
                    <a:pt x="306" y="23"/>
                  </a:lnTo>
                  <a:lnTo>
                    <a:pt x="306" y="285"/>
                  </a:lnTo>
                  <a:lnTo>
                    <a:pt x="305" y="289"/>
                  </a:lnTo>
                  <a:lnTo>
                    <a:pt x="304" y="293"/>
                  </a:lnTo>
                  <a:lnTo>
                    <a:pt x="302" y="297"/>
                  </a:lnTo>
                  <a:lnTo>
                    <a:pt x="300" y="301"/>
                  </a:lnTo>
                  <a:lnTo>
                    <a:pt x="297" y="303"/>
                  </a:lnTo>
                  <a:lnTo>
                    <a:pt x="292" y="305"/>
                  </a:lnTo>
                  <a:lnTo>
                    <a:pt x="288" y="306"/>
                  </a:lnTo>
                  <a:lnTo>
                    <a:pt x="284" y="307"/>
                  </a:lnTo>
                  <a:lnTo>
                    <a:pt x="23" y="307"/>
                  </a:lnTo>
                  <a:lnTo>
                    <a:pt x="18" y="306"/>
                  </a:lnTo>
                  <a:lnTo>
                    <a:pt x="14" y="305"/>
                  </a:lnTo>
                  <a:lnTo>
                    <a:pt x="10" y="303"/>
                  </a:lnTo>
                  <a:lnTo>
                    <a:pt x="7" y="301"/>
                  </a:lnTo>
                  <a:lnTo>
                    <a:pt x="4" y="297"/>
                  </a:lnTo>
                  <a:lnTo>
                    <a:pt x="2" y="293"/>
                  </a:lnTo>
                  <a:lnTo>
                    <a:pt x="1" y="289"/>
                  </a:lnTo>
                  <a:lnTo>
                    <a:pt x="0" y="285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088"/>
            <p:cNvSpPr>
              <a:spLocks/>
            </p:cNvSpPr>
            <p:nvPr/>
          </p:nvSpPr>
          <p:spPr bwMode="auto">
            <a:xfrm>
              <a:off x="5602611" y="5466984"/>
              <a:ext cx="84243" cy="83004"/>
            </a:xfrm>
            <a:custGeom>
              <a:avLst/>
              <a:gdLst>
                <a:gd name="T0" fmla="*/ 20 w 271"/>
                <a:gd name="T1" fmla="*/ 0 h 271"/>
                <a:gd name="T2" fmla="*/ 250 w 271"/>
                <a:gd name="T3" fmla="*/ 0 h 271"/>
                <a:gd name="T4" fmla="*/ 255 w 271"/>
                <a:gd name="T5" fmla="*/ 0 h 271"/>
                <a:gd name="T6" fmla="*/ 258 w 271"/>
                <a:gd name="T7" fmla="*/ 2 h 271"/>
                <a:gd name="T8" fmla="*/ 262 w 271"/>
                <a:gd name="T9" fmla="*/ 3 h 271"/>
                <a:gd name="T10" fmla="*/ 264 w 271"/>
                <a:gd name="T11" fmla="*/ 5 h 271"/>
                <a:gd name="T12" fmla="*/ 268 w 271"/>
                <a:gd name="T13" fmla="*/ 8 h 271"/>
                <a:gd name="T14" fmla="*/ 269 w 271"/>
                <a:gd name="T15" fmla="*/ 12 h 271"/>
                <a:gd name="T16" fmla="*/ 271 w 271"/>
                <a:gd name="T17" fmla="*/ 16 h 271"/>
                <a:gd name="T18" fmla="*/ 271 w 271"/>
                <a:gd name="T19" fmla="*/ 19 h 271"/>
                <a:gd name="T20" fmla="*/ 271 w 271"/>
                <a:gd name="T21" fmla="*/ 250 h 271"/>
                <a:gd name="T22" fmla="*/ 271 w 271"/>
                <a:gd name="T23" fmla="*/ 255 h 271"/>
                <a:gd name="T24" fmla="*/ 269 w 271"/>
                <a:gd name="T25" fmla="*/ 259 h 271"/>
                <a:gd name="T26" fmla="*/ 268 w 271"/>
                <a:gd name="T27" fmla="*/ 262 h 271"/>
                <a:gd name="T28" fmla="*/ 264 w 271"/>
                <a:gd name="T29" fmla="*/ 264 h 271"/>
                <a:gd name="T30" fmla="*/ 262 w 271"/>
                <a:gd name="T31" fmla="*/ 268 h 271"/>
                <a:gd name="T32" fmla="*/ 258 w 271"/>
                <a:gd name="T33" fmla="*/ 269 h 271"/>
                <a:gd name="T34" fmla="*/ 255 w 271"/>
                <a:gd name="T35" fmla="*/ 270 h 271"/>
                <a:gd name="T36" fmla="*/ 250 w 271"/>
                <a:gd name="T37" fmla="*/ 271 h 271"/>
                <a:gd name="T38" fmla="*/ 20 w 271"/>
                <a:gd name="T39" fmla="*/ 271 h 271"/>
                <a:gd name="T40" fmla="*/ 16 w 271"/>
                <a:gd name="T41" fmla="*/ 270 h 271"/>
                <a:gd name="T42" fmla="*/ 13 w 271"/>
                <a:gd name="T43" fmla="*/ 269 h 271"/>
                <a:gd name="T44" fmla="*/ 9 w 271"/>
                <a:gd name="T45" fmla="*/ 268 h 271"/>
                <a:gd name="T46" fmla="*/ 6 w 271"/>
                <a:gd name="T47" fmla="*/ 264 h 271"/>
                <a:gd name="T48" fmla="*/ 4 w 271"/>
                <a:gd name="T49" fmla="*/ 262 h 271"/>
                <a:gd name="T50" fmla="*/ 2 w 271"/>
                <a:gd name="T51" fmla="*/ 259 h 271"/>
                <a:gd name="T52" fmla="*/ 1 w 271"/>
                <a:gd name="T53" fmla="*/ 255 h 271"/>
                <a:gd name="T54" fmla="*/ 0 w 271"/>
                <a:gd name="T55" fmla="*/ 250 h 271"/>
                <a:gd name="T56" fmla="*/ 0 w 271"/>
                <a:gd name="T57" fmla="*/ 19 h 271"/>
                <a:gd name="T58" fmla="*/ 1 w 271"/>
                <a:gd name="T59" fmla="*/ 16 h 271"/>
                <a:gd name="T60" fmla="*/ 2 w 271"/>
                <a:gd name="T61" fmla="*/ 12 h 271"/>
                <a:gd name="T62" fmla="*/ 4 w 271"/>
                <a:gd name="T63" fmla="*/ 8 h 271"/>
                <a:gd name="T64" fmla="*/ 6 w 271"/>
                <a:gd name="T65" fmla="*/ 5 h 271"/>
                <a:gd name="T66" fmla="*/ 9 w 271"/>
                <a:gd name="T67" fmla="*/ 3 h 271"/>
                <a:gd name="T68" fmla="*/ 13 w 271"/>
                <a:gd name="T69" fmla="*/ 2 h 271"/>
                <a:gd name="T70" fmla="*/ 16 w 271"/>
                <a:gd name="T71" fmla="*/ 0 h 271"/>
                <a:gd name="T72" fmla="*/ 20 w 271"/>
                <a:gd name="T7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1">
                  <a:moveTo>
                    <a:pt x="20" y="0"/>
                  </a:moveTo>
                  <a:lnTo>
                    <a:pt x="250" y="0"/>
                  </a:lnTo>
                  <a:lnTo>
                    <a:pt x="255" y="0"/>
                  </a:lnTo>
                  <a:lnTo>
                    <a:pt x="258" y="2"/>
                  </a:lnTo>
                  <a:lnTo>
                    <a:pt x="262" y="3"/>
                  </a:lnTo>
                  <a:lnTo>
                    <a:pt x="264" y="5"/>
                  </a:lnTo>
                  <a:lnTo>
                    <a:pt x="268" y="8"/>
                  </a:lnTo>
                  <a:lnTo>
                    <a:pt x="269" y="12"/>
                  </a:lnTo>
                  <a:lnTo>
                    <a:pt x="271" y="16"/>
                  </a:lnTo>
                  <a:lnTo>
                    <a:pt x="271" y="19"/>
                  </a:lnTo>
                  <a:lnTo>
                    <a:pt x="271" y="250"/>
                  </a:lnTo>
                  <a:lnTo>
                    <a:pt x="271" y="255"/>
                  </a:lnTo>
                  <a:lnTo>
                    <a:pt x="269" y="259"/>
                  </a:lnTo>
                  <a:lnTo>
                    <a:pt x="268" y="262"/>
                  </a:lnTo>
                  <a:lnTo>
                    <a:pt x="264" y="264"/>
                  </a:lnTo>
                  <a:lnTo>
                    <a:pt x="262" y="268"/>
                  </a:lnTo>
                  <a:lnTo>
                    <a:pt x="258" y="269"/>
                  </a:lnTo>
                  <a:lnTo>
                    <a:pt x="255" y="270"/>
                  </a:lnTo>
                  <a:lnTo>
                    <a:pt x="250" y="271"/>
                  </a:lnTo>
                  <a:lnTo>
                    <a:pt x="20" y="271"/>
                  </a:lnTo>
                  <a:lnTo>
                    <a:pt x="16" y="270"/>
                  </a:lnTo>
                  <a:lnTo>
                    <a:pt x="13" y="269"/>
                  </a:lnTo>
                  <a:lnTo>
                    <a:pt x="9" y="268"/>
                  </a:lnTo>
                  <a:lnTo>
                    <a:pt x="6" y="264"/>
                  </a:lnTo>
                  <a:lnTo>
                    <a:pt x="4" y="262"/>
                  </a:lnTo>
                  <a:lnTo>
                    <a:pt x="2" y="259"/>
                  </a:lnTo>
                  <a:lnTo>
                    <a:pt x="1" y="255"/>
                  </a:lnTo>
                  <a:lnTo>
                    <a:pt x="0" y="25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Rectangle 3089"/>
            <p:cNvSpPr>
              <a:spLocks noChangeArrowheads="1"/>
            </p:cNvSpPr>
            <p:nvPr/>
          </p:nvSpPr>
          <p:spPr bwMode="auto">
            <a:xfrm>
              <a:off x="5426691" y="5950144"/>
              <a:ext cx="541387" cy="138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900">
                  <a:solidFill>
                    <a:srgbClr val="009B4C"/>
                  </a:solidFill>
                  <a:latin typeface="Baskerville Old Face" panose="02020602080505020303" pitchFamily="18" charset="0"/>
                </a:rPr>
                <a:t>SXSXWSY</a:t>
              </a:r>
              <a:endParaRPr lang="zh-CN" altLang="zh-CN"/>
            </a:p>
          </p:txBody>
        </p:sp>
      </p:grpSp>
      <p:grpSp>
        <p:nvGrpSpPr>
          <p:cNvPr id="3382" name="组合 3381"/>
          <p:cNvGrpSpPr/>
          <p:nvPr/>
        </p:nvGrpSpPr>
        <p:grpSpPr>
          <a:xfrm>
            <a:off x="8641564" y="1927688"/>
            <a:ext cx="1090310" cy="950768"/>
            <a:chOff x="6471061" y="4212006"/>
            <a:chExt cx="942782" cy="806506"/>
          </a:xfrm>
        </p:grpSpPr>
        <p:sp>
          <p:nvSpPr>
            <p:cNvPr id="2978" name="Freeform 3090"/>
            <p:cNvSpPr>
              <a:spLocks/>
            </p:cNvSpPr>
            <p:nvPr/>
          </p:nvSpPr>
          <p:spPr bwMode="auto">
            <a:xfrm>
              <a:off x="6471061" y="4212006"/>
              <a:ext cx="942782" cy="806506"/>
            </a:xfrm>
            <a:custGeom>
              <a:avLst/>
              <a:gdLst>
                <a:gd name="T0" fmla="*/ 1328 w 3042"/>
                <a:gd name="T1" fmla="*/ 1478 h 2601"/>
                <a:gd name="T2" fmla="*/ 1529 w 3042"/>
                <a:gd name="T3" fmla="*/ 1269 h 2601"/>
                <a:gd name="T4" fmla="*/ 1675 w 3042"/>
                <a:gd name="T5" fmla="*/ 1027 h 2601"/>
                <a:gd name="T6" fmla="*/ 1729 w 3042"/>
                <a:gd name="T7" fmla="*/ 693 h 2601"/>
                <a:gd name="T8" fmla="*/ 1937 w 3042"/>
                <a:gd name="T9" fmla="*/ 382 h 2601"/>
                <a:gd name="T10" fmla="*/ 2390 w 3042"/>
                <a:gd name="T11" fmla="*/ 341 h 2601"/>
                <a:gd name="T12" fmla="*/ 2795 w 3042"/>
                <a:gd name="T13" fmla="*/ 515 h 2601"/>
                <a:gd name="T14" fmla="*/ 3025 w 3042"/>
                <a:gd name="T15" fmla="*/ 869 h 2601"/>
                <a:gd name="T16" fmla="*/ 2954 w 3042"/>
                <a:gd name="T17" fmla="*/ 1369 h 2601"/>
                <a:gd name="T18" fmla="*/ 2633 w 3042"/>
                <a:gd name="T19" fmla="*/ 1686 h 2601"/>
                <a:gd name="T20" fmla="*/ 2145 w 3042"/>
                <a:gd name="T21" fmla="*/ 1966 h 2601"/>
                <a:gd name="T22" fmla="*/ 1849 w 3042"/>
                <a:gd name="T23" fmla="*/ 2185 h 2601"/>
                <a:gd name="T24" fmla="*/ 1751 w 3042"/>
                <a:gd name="T25" fmla="*/ 2488 h 2601"/>
                <a:gd name="T26" fmla="*/ 1304 w 3042"/>
                <a:gd name="T27" fmla="*/ 2281 h 2601"/>
                <a:gd name="T28" fmla="*/ 759 w 3042"/>
                <a:gd name="T29" fmla="*/ 1838 h 2601"/>
                <a:gd name="T30" fmla="*/ 355 w 3042"/>
                <a:gd name="T31" fmla="*/ 1426 h 2601"/>
                <a:gd name="T32" fmla="*/ 104 w 3042"/>
                <a:gd name="T33" fmla="*/ 1070 h 2601"/>
                <a:gd name="T34" fmla="*/ 8 w 3042"/>
                <a:gd name="T35" fmla="*/ 767 h 2601"/>
                <a:gd name="T36" fmla="*/ 74 w 3042"/>
                <a:gd name="T37" fmla="*/ 373 h 2601"/>
                <a:gd name="T38" fmla="*/ 337 w 3042"/>
                <a:gd name="T39" fmla="*/ 96 h 2601"/>
                <a:gd name="T40" fmla="*/ 711 w 3042"/>
                <a:gd name="T41" fmla="*/ 0 h 2601"/>
                <a:gd name="T42" fmla="*/ 1102 w 3042"/>
                <a:gd name="T43" fmla="*/ 150 h 2601"/>
                <a:gd name="T44" fmla="*/ 1297 w 3042"/>
                <a:gd name="T45" fmla="*/ 390 h 2601"/>
                <a:gd name="T46" fmla="*/ 1336 w 3042"/>
                <a:gd name="T47" fmla="*/ 573 h 2601"/>
                <a:gd name="T48" fmla="*/ 1318 w 3042"/>
                <a:gd name="T49" fmla="*/ 781 h 2601"/>
                <a:gd name="T50" fmla="*/ 1232 w 3042"/>
                <a:gd name="T51" fmla="*/ 992 h 2601"/>
                <a:gd name="T52" fmla="*/ 1065 w 3042"/>
                <a:gd name="T53" fmla="*/ 1183 h 2601"/>
                <a:gd name="T54" fmla="*/ 870 w 3042"/>
                <a:gd name="T55" fmla="*/ 1493 h 2601"/>
                <a:gd name="T56" fmla="*/ 897 w 3042"/>
                <a:gd name="T57" fmla="*/ 1798 h 2601"/>
                <a:gd name="T58" fmla="*/ 1088 w 3042"/>
                <a:gd name="T59" fmla="*/ 2043 h 2601"/>
                <a:gd name="T60" fmla="*/ 1382 w 3042"/>
                <a:gd name="T61" fmla="*/ 2177 h 2601"/>
                <a:gd name="T62" fmla="*/ 1670 w 3042"/>
                <a:gd name="T63" fmla="*/ 2157 h 2601"/>
                <a:gd name="T64" fmla="*/ 1855 w 3042"/>
                <a:gd name="T65" fmla="*/ 2072 h 2601"/>
                <a:gd name="T66" fmla="*/ 1975 w 3042"/>
                <a:gd name="T67" fmla="*/ 1955 h 2601"/>
                <a:gd name="T68" fmla="*/ 2031 w 3042"/>
                <a:gd name="T69" fmla="*/ 1807 h 2601"/>
                <a:gd name="T70" fmla="*/ 2024 w 3042"/>
                <a:gd name="T71" fmla="*/ 1629 h 2601"/>
                <a:gd name="T72" fmla="*/ 1964 w 3042"/>
                <a:gd name="T73" fmla="*/ 1418 h 2601"/>
                <a:gd name="T74" fmla="*/ 1969 w 3042"/>
                <a:gd name="T75" fmla="*/ 1294 h 2601"/>
                <a:gd name="T76" fmla="*/ 2008 w 3042"/>
                <a:gd name="T77" fmla="*/ 1204 h 2601"/>
                <a:gd name="T78" fmla="*/ 2001 w 3042"/>
                <a:gd name="T79" fmla="*/ 1170 h 2601"/>
                <a:gd name="T80" fmla="*/ 1955 w 3042"/>
                <a:gd name="T81" fmla="*/ 1160 h 2601"/>
                <a:gd name="T82" fmla="*/ 1856 w 3042"/>
                <a:gd name="T83" fmla="*/ 1195 h 2601"/>
                <a:gd name="T84" fmla="*/ 1710 w 3042"/>
                <a:gd name="T85" fmla="*/ 1274 h 2601"/>
                <a:gd name="T86" fmla="*/ 1794 w 3042"/>
                <a:gd name="T87" fmla="*/ 1273 h 2601"/>
                <a:gd name="T88" fmla="*/ 1921 w 3042"/>
                <a:gd name="T89" fmla="*/ 1201 h 2601"/>
                <a:gd name="T90" fmla="*/ 1966 w 3042"/>
                <a:gd name="T91" fmla="*/ 1186 h 2601"/>
                <a:gd name="T92" fmla="*/ 1911 w 3042"/>
                <a:gd name="T93" fmla="*/ 1230 h 2601"/>
                <a:gd name="T94" fmla="*/ 1808 w 3042"/>
                <a:gd name="T95" fmla="*/ 1349 h 2601"/>
                <a:gd name="T96" fmla="*/ 1767 w 3042"/>
                <a:gd name="T97" fmla="*/ 1492 h 2601"/>
                <a:gd name="T98" fmla="*/ 1773 w 3042"/>
                <a:gd name="T99" fmla="*/ 1706 h 2601"/>
                <a:gd name="T100" fmla="*/ 1742 w 3042"/>
                <a:gd name="T101" fmla="*/ 1801 h 2601"/>
                <a:gd name="T102" fmla="*/ 1677 w 3042"/>
                <a:gd name="T103" fmla="*/ 1867 h 2601"/>
                <a:gd name="T104" fmla="*/ 1572 w 3042"/>
                <a:gd name="T105" fmla="*/ 1909 h 2601"/>
                <a:gd name="T106" fmla="*/ 1412 w 3042"/>
                <a:gd name="T107" fmla="*/ 1908 h 2601"/>
                <a:gd name="T108" fmla="*/ 1302 w 3042"/>
                <a:gd name="T109" fmla="*/ 1855 h 2601"/>
                <a:gd name="T110" fmla="*/ 1245 w 3042"/>
                <a:gd name="T111" fmla="*/ 1764 h 2601"/>
                <a:gd name="T112" fmla="*/ 1240 w 3042"/>
                <a:gd name="T113" fmla="*/ 1647 h 2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42" h="2601">
                  <a:moveTo>
                    <a:pt x="1262" y="1573"/>
                  </a:moveTo>
                  <a:lnTo>
                    <a:pt x="1266" y="1559"/>
                  </a:lnTo>
                  <a:lnTo>
                    <a:pt x="1274" y="1544"/>
                  </a:lnTo>
                  <a:lnTo>
                    <a:pt x="1284" y="1529"/>
                  </a:lnTo>
                  <a:lnTo>
                    <a:pt x="1296" y="1513"/>
                  </a:lnTo>
                  <a:lnTo>
                    <a:pt x="1311" y="1496"/>
                  </a:lnTo>
                  <a:lnTo>
                    <a:pt x="1328" y="1478"/>
                  </a:lnTo>
                  <a:lnTo>
                    <a:pt x="1346" y="1460"/>
                  </a:lnTo>
                  <a:lnTo>
                    <a:pt x="1367" y="1439"/>
                  </a:lnTo>
                  <a:lnTo>
                    <a:pt x="1410" y="1397"/>
                  </a:lnTo>
                  <a:lnTo>
                    <a:pt x="1456" y="1350"/>
                  </a:lnTo>
                  <a:lnTo>
                    <a:pt x="1480" y="1324"/>
                  </a:lnTo>
                  <a:lnTo>
                    <a:pt x="1505" y="1297"/>
                  </a:lnTo>
                  <a:lnTo>
                    <a:pt x="1529" y="1269"/>
                  </a:lnTo>
                  <a:lnTo>
                    <a:pt x="1552" y="1239"/>
                  </a:lnTo>
                  <a:lnTo>
                    <a:pt x="1575" y="1208"/>
                  </a:lnTo>
                  <a:lnTo>
                    <a:pt x="1598" y="1175"/>
                  </a:lnTo>
                  <a:lnTo>
                    <a:pt x="1619" y="1140"/>
                  </a:lnTo>
                  <a:lnTo>
                    <a:pt x="1640" y="1105"/>
                  </a:lnTo>
                  <a:lnTo>
                    <a:pt x="1658" y="1067"/>
                  </a:lnTo>
                  <a:lnTo>
                    <a:pt x="1675" y="1027"/>
                  </a:lnTo>
                  <a:lnTo>
                    <a:pt x="1691" y="985"/>
                  </a:lnTo>
                  <a:lnTo>
                    <a:pt x="1704" y="942"/>
                  </a:lnTo>
                  <a:lnTo>
                    <a:pt x="1714" y="896"/>
                  </a:lnTo>
                  <a:lnTo>
                    <a:pt x="1723" y="849"/>
                  </a:lnTo>
                  <a:lnTo>
                    <a:pt x="1728" y="799"/>
                  </a:lnTo>
                  <a:lnTo>
                    <a:pt x="1731" y="747"/>
                  </a:lnTo>
                  <a:lnTo>
                    <a:pt x="1729" y="693"/>
                  </a:lnTo>
                  <a:lnTo>
                    <a:pt x="1725" y="637"/>
                  </a:lnTo>
                  <a:lnTo>
                    <a:pt x="1718" y="579"/>
                  </a:lnTo>
                  <a:lnTo>
                    <a:pt x="1705" y="517"/>
                  </a:lnTo>
                  <a:lnTo>
                    <a:pt x="1760" y="476"/>
                  </a:lnTo>
                  <a:lnTo>
                    <a:pt x="1817" y="439"/>
                  </a:lnTo>
                  <a:lnTo>
                    <a:pt x="1876" y="408"/>
                  </a:lnTo>
                  <a:lnTo>
                    <a:pt x="1937" y="382"/>
                  </a:lnTo>
                  <a:lnTo>
                    <a:pt x="2001" y="362"/>
                  </a:lnTo>
                  <a:lnTo>
                    <a:pt x="2064" y="346"/>
                  </a:lnTo>
                  <a:lnTo>
                    <a:pt x="2129" y="336"/>
                  </a:lnTo>
                  <a:lnTo>
                    <a:pt x="2195" y="330"/>
                  </a:lnTo>
                  <a:lnTo>
                    <a:pt x="2261" y="329"/>
                  </a:lnTo>
                  <a:lnTo>
                    <a:pt x="2326" y="332"/>
                  </a:lnTo>
                  <a:lnTo>
                    <a:pt x="2390" y="341"/>
                  </a:lnTo>
                  <a:lnTo>
                    <a:pt x="2454" y="353"/>
                  </a:lnTo>
                  <a:lnTo>
                    <a:pt x="2517" y="370"/>
                  </a:lnTo>
                  <a:lnTo>
                    <a:pt x="2577" y="391"/>
                  </a:lnTo>
                  <a:lnTo>
                    <a:pt x="2636" y="416"/>
                  </a:lnTo>
                  <a:lnTo>
                    <a:pt x="2692" y="445"/>
                  </a:lnTo>
                  <a:lnTo>
                    <a:pt x="2746" y="478"/>
                  </a:lnTo>
                  <a:lnTo>
                    <a:pt x="2795" y="515"/>
                  </a:lnTo>
                  <a:lnTo>
                    <a:pt x="2842" y="555"/>
                  </a:lnTo>
                  <a:lnTo>
                    <a:pt x="2884" y="599"/>
                  </a:lnTo>
                  <a:lnTo>
                    <a:pt x="2923" y="647"/>
                  </a:lnTo>
                  <a:lnTo>
                    <a:pt x="2956" y="697"/>
                  </a:lnTo>
                  <a:lnTo>
                    <a:pt x="2984" y="751"/>
                  </a:lnTo>
                  <a:lnTo>
                    <a:pt x="3008" y="810"/>
                  </a:lnTo>
                  <a:lnTo>
                    <a:pt x="3025" y="869"/>
                  </a:lnTo>
                  <a:lnTo>
                    <a:pt x="3036" y="933"/>
                  </a:lnTo>
                  <a:lnTo>
                    <a:pt x="3042" y="999"/>
                  </a:lnTo>
                  <a:lnTo>
                    <a:pt x="3039" y="1068"/>
                  </a:lnTo>
                  <a:lnTo>
                    <a:pt x="3030" y="1140"/>
                  </a:lnTo>
                  <a:lnTo>
                    <a:pt x="3012" y="1214"/>
                  </a:lnTo>
                  <a:lnTo>
                    <a:pt x="2988" y="1290"/>
                  </a:lnTo>
                  <a:lnTo>
                    <a:pt x="2954" y="1369"/>
                  </a:lnTo>
                  <a:lnTo>
                    <a:pt x="2916" y="1423"/>
                  </a:lnTo>
                  <a:lnTo>
                    <a:pt x="2875" y="1474"/>
                  </a:lnTo>
                  <a:lnTo>
                    <a:pt x="2832" y="1521"/>
                  </a:lnTo>
                  <a:lnTo>
                    <a:pt x="2786" y="1566"/>
                  </a:lnTo>
                  <a:lnTo>
                    <a:pt x="2737" y="1608"/>
                  </a:lnTo>
                  <a:lnTo>
                    <a:pt x="2686" y="1648"/>
                  </a:lnTo>
                  <a:lnTo>
                    <a:pt x="2633" y="1686"/>
                  </a:lnTo>
                  <a:lnTo>
                    <a:pt x="2580" y="1721"/>
                  </a:lnTo>
                  <a:lnTo>
                    <a:pt x="2525" y="1756"/>
                  </a:lnTo>
                  <a:lnTo>
                    <a:pt x="2470" y="1788"/>
                  </a:lnTo>
                  <a:lnTo>
                    <a:pt x="2415" y="1820"/>
                  </a:lnTo>
                  <a:lnTo>
                    <a:pt x="2360" y="1850"/>
                  </a:lnTo>
                  <a:lnTo>
                    <a:pt x="2251" y="1909"/>
                  </a:lnTo>
                  <a:lnTo>
                    <a:pt x="2145" y="1966"/>
                  </a:lnTo>
                  <a:lnTo>
                    <a:pt x="2096" y="1996"/>
                  </a:lnTo>
                  <a:lnTo>
                    <a:pt x="2048" y="2025"/>
                  </a:lnTo>
                  <a:lnTo>
                    <a:pt x="2002" y="2054"/>
                  </a:lnTo>
                  <a:lnTo>
                    <a:pt x="1959" y="2085"/>
                  </a:lnTo>
                  <a:lnTo>
                    <a:pt x="1920" y="2117"/>
                  </a:lnTo>
                  <a:lnTo>
                    <a:pt x="1883" y="2150"/>
                  </a:lnTo>
                  <a:lnTo>
                    <a:pt x="1849" y="2185"/>
                  </a:lnTo>
                  <a:lnTo>
                    <a:pt x="1821" y="2220"/>
                  </a:lnTo>
                  <a:lnTo>
                    <a:pt x="1796" y="2259"/>
                  </a:lnTo>
                  <a:lnTo>
                    <a:pt x="1777" y="2299"/>
                  </a:lnTo>
                  <a:lnTo>
                    <a:pt x="1762" y="2342"/>
                  </a:lnTo>
                  <a:lnTo>
                    <a:pt x="1753" y="2388"/>
                  </a:lnTo>
                  <a:lnTo>
                    <a:pt x="1749" y="2436"/>
                  </a:lnTo>
                  <a:lnTo>
                    <a:pt x="1751" y="2488"/>
                  </a:lnTo>
                  <a:lnTo>
                    <a:pt x="1760" y="2543"/>
                  </a:lnTo>
                  <a:lnTo>
                    <a:pt x="1776" y="2601"/>
                  </a:lnTo>
                  <a:lnTo>
                    <a:pt x="1675" y="2537"/>
                  </a:lnTo>
                  <a:lnTo>
                    <a:pt x="1579" y="2473"/>
                  </a:lnTo>
                  <a:lnTo>
                    <a:pt x="1484" y="2409"/>
                  </a:lnTo>
                  <a:lnTo>
                    <a:pt x="1392" y="2344"/>
                  </a:lnTo>
                  <a:lnTo>
                    <a:pt x="1304" y="2281"/>
                  </a:lnTo>
                  <a:lnTo>
                    <a:pt x="1218" y="2216"/>
                  </a:lnTo>
                  <a:lnTo>
                    <a:pt x="1134" y="2152"/>
                  </a:lnTo>
                  <a:lnTo>
                    <a:pt x="1053" y="2088"/>
                  </a:lnTo>
                  <a:lnTo>
                    <a:pt x="976" y="2026"/>
                  </a:lnTo>
                  <a:lnTo>
                    <a:pt x="900" y="1962"/>
                  </a:lnTo>
                  <a:lnTo>
                    <a:pt x="828" y="1901"/>
                  </a:lnTo>
                  <a:lnTo>
                    <a:pt x="759" y="1838"/>
                  </a:lnTo>
                  <a:lnTo>
                    <a:pt x="692" y="1777"/>
                  </a:lnTo>
                  <a:lnTo>
                    <a:pt x="628" y="1717"/>
                  </a:lnTo>
                  <a:lnTo>
                    <a:pt x="567" y="1656"/>
                  </a:lnTo>
                  <a:lnTo>
                    <a:pt x="509" y="1598"/>
                  </a:lnTo>
                  <a:lnTo>
                    <a:pt x="455" y="1540"/>
                  </a:lnTo>
                  <a:lnTo>
                    <a:pt x="403" y="1483"/>
                  </a:lnTo>
                  <a:lnTo>
                    <a:pt x="355" y="1426"/>
                  </a:lnTo>
                  <a:lnTo>
                    <a:pt x="309" y="1371"/>
                  </a:lnTo>
                  <a:lnTo>
                    <a:pt x="267" y="1318"/>
                  </a:lnTo>
                  <a:lnTo>
                    <a:pt x="228" y="1266"/>
                  </a:lnTo>
                  <a:lnTo>
                    <a:pt x="193" y="1215"/>
                  </a:lnTo>
                  <a:lnTo>
                    <a:pt x="160" y="1165"/>
                  </a:lnTo>
                  <a:lnTo>
                    <a:pt x="131" y="1116"/>
                  </a:lnTo>
                  <a:lnTo>
                    <a:pt x="104" y="1070"/>
                  </a:lnTo>
                  <a:lnTo>
                    <a:pt x="81" y="1026"/>
                  </a:lnTo>
                  <a:lnTo>
                    <a:pt x="63" y="983"/>
                  </a:lnTo>
                  <a:lnTo>
                    <a:pt x="47" y="940"/>
                  </a:lnTo>
                  <a:lnTo>
                    <a:pt x="34" y="902"/>
                  </a:lnTo>
                  <a:lnTo>
                    <a:pt x="25" y="864"/>
                  </a:lnTo>
                  <a:lnTo>
                    <a:pt x="20" y="828"/>
                  </a:lnTo>
                  <a:lnTo>
                    <a:pt x="8" y="767"/>
                  </a:lnTo>
                  <a:lnTo>
                    <a:pt x="1" y="706"/>
                  </a:lnTo>
                  <a:lnTo>
                    <a:pt x="0" y="646"/>
                  </a:lnTo>
                  <a:lnTo>
                    <a:pt x="6" y="588"/>
                  </a:lnTo>
                  <a:lnTo>
                    <a:pt x="15" y="531"/>
                  </a:lnTo>
                  <a:lnTo>
                    <a:pt x="31" y="477"/>
                  </a:lnTo>
                  <a:lnTo>
                    <a:pt x="50" y="424"/>
                  </a:lnTo>
                  <a:lnTo>
                    <a:pt x="74" y="373"/>
                  </a:lnTo>
                  <a:lnTo>
                    <a:pt x="101" y="325"/>
                  </a:lnTo>
                  <a:lnTo>
                    <a:pt x="132" y="279"/>
                  </a:lnTo>
                  <a:lnTo>
                    <a:pt x="168" y="236"/>
                  </a:lnTo>
                  <a:lnTo>
                    <a:pt x="206" y="196"/>
                  </a:lnTo>
                  <a:lnTo>
                    <a:pt x="248" y="160"/>
                  </a:lnTo>
                  <a:lnTo>
                    <a:pt x="291" y="126"/>
                  </a:lnTo>
                  <a:lnTo>
                    <a:pt x="337" y="96"/>
                  </a:lnTo>
                  <a:lnTo>
                    <a:pt x="386" y="70"/>
                  </a:lnTo>
                  <a:lnTo>
                    <a:pt x="437" y="47"/>
                  </a:lnTo>
                  <a:lnTo>
                    <a:pt x="490" y="29"/>
                  </a:lnTo>
                  <a:lnTo>
                    <a:pt x="544" y="15"/>
                  </a:lnTo>
                  <a:lnTo>
                    <a:pt x="599" y="5"/>
                  </a:lnTo>
                  <a:lnTo>
                    <a:pt x="654" y="0"/>
                  </a:lnTo>
                  <a:lnTo>
                    <a:pt x="711" y="0"/>
                  </a:lnTo>
                  <a:lnTo>
                    <a:pt x="767" y="4"/>
                  </a:lnTo>
                  <a:lnTo>
                    <a:pt x="824" y="15"/>
                  </a:lnTo>
                  <a:lnTo>
                    <a:pt x="882" y="30"/>
                  </a:lnTo>
                  <a:lnTo>
                    <a:pt x="938" y="51"/>
                  </a:lnTo>
                  <a:lnTo>
                    <a:pt x="994" y="78"/>
                  </a:lnTo>
                  <a:lnTo>
                    <a:pt x="1049" y="110"/>
                  </a:lnTo>
                  <a:lnTo>
                    <a:pt x="1102" y="150"/>
                  </a:lnTo>
                  <a:lnTo>
                    <a:pt x="1155" y="195"/>
                  </a:lnTo>
                  <a:lnTo>
                    <a:pt x="1206" y="247"/>
                  </a:lnTo>
                  <a:lnTo>
                    <a:pt x="1253" y="305"/>
                  </a:lnTo>
                  <a:lnTo>
                    <a:pt x="1266" y="325"/>
                  </a:lnTo>
                  <a:lnTo>
                    <a:pt x="1277" y="345"/>
                  </a:lnTo>
                  <a:lnTo>
                    <a:pt x="1288" y="367"/>
                  </a:lnTo>
                  <a:lnTo>
                    <a:pt x="1297" y="390"/>
                  </a:lnTo>
                  <a:lnTo>
                    <a:pt x="1306" y="413"/>
                  </a:lnTo>
                  <a:lnTo>
                    <a:pt x="1314" y="438"/>
                  </a:lnTo>
                  <a:lnTo>
                    <a:pt x="1320" y="464"/>
                  </a:lnTo>
                  <a:lnTo>
                    <a:pt x="1326" y="490"/>
                  </a:lnTo>
                  <a:lnTo>
                    <a:pt x="1330" y="517"/>
                  </a:lnTo>
                  <a:lnTo>
                    <a:pt x="1334" y="545"/>
                  </a:lnTo>
                  <a:lnTo>
                    <a:pt x="1336" y="573"/>
                  </a:lnTo>
                  <a:lnTo>
                    <a:pt x="1337" y="601"/>
                  </a:lnTo>
                  <a:lnTo>
                    <a:pt x="1337" y="630"/>
                  </a:lnTo>
                  <a:lnTo>
                    <a:pt x="1336" y="661"/>
                  </a:lnTo>
                  <a:lnTo>
                    <a:pt x="1334" y="690"/>
                  </a:lnTo>
                  <a:lnTo>
                    <a:pt x="1330" y="720"/>
                  </a:lnTo>
                  <a:lnTo>
                    <a:pt x="1324" y="750"/>
                  </a:lnTo>
                  <a:lnTo>
                    <a:pt x="1318" y="781"/>
                  </a:lnTo>
                  <a:lnTo>
                    <a:pt x="1310" y="812"/>
                  </a:lnTo>
                  <a:lnTo>
                    <a:pt x="1301" y="842"/>
                  </a:lnTo>
                  <a:lnTo>
                    <a:pt x="1290" y="872"/>
                  </a:lnTo>
                  <a:lnTo>
                    <a:pt x="1278" y="903"/>
                  </a:lnTo>
                  <a:lnTo>
                    <a:pt x="1264" y="933"/>
                  </a:lnTo>
                  <a:lnTo>
                    <a:pt x="1249" y="962"/>
                  </a:lnTo>
                  <a:lnTo>
                    <a:pt x="1232" y="992"/>
                  </a:lnTo>
                  <a:lnTo>
                    <a:pt x="1213" y="1021"/>
                  </a:lnTo>
                  <a:lnTo>
                    <a:pt x="1193" y="1050"/>
                  </a:lnTo>
                  <a:lnTo>
                    <a:pt x="1171" y="1078"/>
                  </a:lnTo>
                  <a:lnTo>
                    <a:pt x="1147" y="1106"/>
                  </a:lnTo>
                  <a:lnTo>
                    <a:pt x="1121" y="1133"/>
                  </a:lnTo>
                  <a:lnTo>
                    <a:pt x="1094" y="1159"/>
                  </a:lnTo>
                  <a:lnTo>
                    <a:pt x="1065" y="1183"/>
                  </a:lnTo>
                  <a:lnTo>
                    <a:pt x="1021" y="1227"/>
                  </a:lnTo>
                  <a:lnTo>
                    <a:pt x="983" y="1270"/>
                  </a:lnTo>
                  <a:lnTo>
                    <a:pt x="950" y="1313"/>
                  </a:lnTo>
                  <a:lnTo>
                    <a:pt x="923" y="1358"/>
                  </a:lnTo>
                  <a:lnTo>
                    <a:pt x="900" y="1403"/>
                  </a:lnTo>
                  <a:lnTo>
                    <a:pt x="883" y="1448"/>
                  </a:lnTo>
                  <a:lnTo>
                    <a:pt x="870" y="1493"/>
                  </a:lnTo>
                  <a:lnTo>
                    <a:pt x="861" y="1539"/>
                  </a:lnTo>
                  <a:lnTo>
                    <a:pt x="858" y="1583"/>
                  </a:lnTo>
                  <a:lnTo>
                    <a:pt x="858" y="1627"/>
                  </a:lnTo>
                  <a:lnTo>
                    <a:pt x="862" y="1672"/>
                  </a:lnTo>
                  <a:lnTo>
                    <a:pt x="870" y="1715"/>
                  </a:lnTo>
                  <a:lnTo>
                    <a:pt x="882" y="1757"/>
                  </a:lnTo>
                  <a:lnTo>
                    <a:pt x="897" y="1798"/>
                  </a:lnTo>
                  <a:lnTo>
                    <a:pt x="916" y="1838"/>
                  </a:lnTo>
                  <a:lnTo>
                    <a:pt x="938" y="1877"/>
                  </a:lnTo>
                  <a:lnTo>
                    <a:pt x="963" y="1914"/>
                  </a:lnTo>
                  <a:lnTo>
                    <a:pt x="990" y="1949"/>
                  </a:lnTo>
                  <a:lnTo>
                    <a:pt x="1020" y="1983"/>
                  </a:lnTo>
                  <a:lnTo>
                    <a:pt x="1052" y="2014"/>
                  </a:lnTo>
                  <a:lnTo>
                    <a:pt x="1088" y="2043"/>
                  </a:lnTo>
                  <a:lnTo>
                    <a:pt x="1125" y="2070"/>
                  </a:lnTo>
                  <a:lnTo>
                    <a:pt x="1164" y="2095"/>
                  </a:lnTo>
                  <a:lnTo>
                    <a:pt x="1205" y="2118"/>
                  </a:lnTo>
                  <a:lnTo>
                    <a:pt x="1247" y="2137"/>
                  </a:lnTo>
                  <a:lnTo>
                    <a:pt x="1290" y="2153"/>
                  </a:lnTo>
                  <a:lnTo>
                    <a:pt x="1335" y="2166"/>
                  </a:lnTo>
                  <a:lnTo>
                    <a:pt x="1382" y="2177"/>
                  </a:lnTo>
                  <a:lnTo>
                    <a:pt x="1428" y="2184"/>
                  </a:lnTo>
                  <a:lnTo>
                    <a:pt x="1476" y="2187"/>
                  </a:lnTo>
                  <a:lnTo>
                    <a:pt x="1524" y="2186"/>
                  </a:lnTo>
                  <a:lnTo>
                    <a:pt x="1573" y="2181"/>
                  </a:lnTo>
                  <a:lnTo>
                    <a:pt x="1606" y="2174"/>
                  </a:lnTo>
                  <a:lnTo>
                    <a:pt x="1639" y="2165"/>
                  </a:lnTo>
                  <a:lnTo>
                    <a:pt x="1670" y="2157"/>
                  </a:lnTo>
                  <a:lnTo>
                    <a:pt x="1700" y="2147"/>
                  </a:lnTo>
                  <a:lnTo>
                    <a:pt x="1729" y="2136"/>
                  </a:lnTo>
                  <a:lnTo>
                    <a:pt x="1758" y="2124"/>
                  </a:lnTo>
                  <a:lnTo>
                    <a:pt x="1783" y="2112"/>
                  </a:lnTo>
                  <a:lnTo>
                    <a:pt x="1808" y="2099"/>
                  </a:lnTo>
                  <a:lnTo>
                    <a:pt x="1832" y="2086"/>
                  </a:lnTo>
                  <a:lnTo>
                    <a:pt x="1855" y="2072"/>
                  </a:lnTo>
                  <a:lnTo>
                    <a:pt x="1875" y="2057"/>
                  </a:lnTo>
                  <a:lnTo>
                    <a:pt x="1895" y="2042"/>
                  </a:lnTo>
                  <a:lnTo>
                    <a:pt x="1914" y="2026"/>
                  </a:lnTo>
                  <a:lnTo>
                    <a:pt x="1930" y="2009"/>
                  </a:lnTo>
                  <a:lnTo>
                    <a:pt x="1947" y="1991"/>
                  </a:lnTo>
                  <a:lnTo>
                    <a:pt x="1962" y="1973"/>
                  </a:lnTo>
                  <a:lnTo>
                    <a:pt x="1975" y="1955"/>
                  </a:lnTo>
                  <a:lnTo>
                    <a:pt x="1986" y="1935"/>
                  </a:lnTo>
                  <a:lnTo>
                    <a:pt x="1997" y="1916"/>
                  </a:lnTo>
                  <a:lnTo>
                    <a:pt x="2007" y="1894"/>
                  </a:lnTo>
                  <a:lnTo>
                    <a:pt x="2017" y="1874"/>
                  </a:lnTo>
                  <a:lnTo>
                    <a:pt x="2021" y="1852"/>
                  </a:lnTo>
                  <a:lnTo>
                    <a:pt x="2028" y="1829"/>
                  </a:lnTo>
                  <a:lnTo>
                    <a:pt x="2031" y="1807"/>
                  </a:lnTo>
                  <a:lnTo>
                    <a:pt x="2034" y="1783"/>
                  </a:lnTo>
                  <a:lnTo>
                    <a:pt x="2036" y="1758"/>
                  </a:lnTo>
                  <a:lnTo>
                    <a:pt x="2036" y="1734"/>
                  </a:lnTo>
                  <a:lnTo>
                    <a:pt x="2035" y="1708"/>
                  </a:lnTo>
                  <a:lnTo>
                    <a:pt x="2033" y="1682"/>
                  </a:lnTo>
                  <a:lnTo>
                    <a:pt x="2029" y="1656"/>
                  </a:lnTo>
                  <a:lnTo>
                    <a:pt x="2024" y="1629"/>
                  </a:lnTo>
                  <a:lnTo>
                    <a:pt x="2018" y="1602"/>
                  </a:lnTo>
                  <a:lnTo>
                    <a:pt x="2005" y="1570"/>
                  </a:lnTo>
                  <a:lnTo>
                    <a:pt x="1993" y="1539"/>
                  </a:lnTo>
                  <a:lnTo>
                    <a:pt x="1983" y="1507"/>
                  </a:lnTo>
                  <a:lnTo>
                    <a:pt x="1975" y="1477"/>
                  </a:lnTo>
                  <a:lnTo>
                    <a:pt x="1968" y="1447"/>
                  </a:lnTo>
                  <a:lnTo>
                    <a:pt x="1964" y="1418"/>
                  </a:lnTo>
                  <a:lnTo>
                    <a:pt x="1962" y="1390"/>
                  </a:lnTo>
                  <a:lnTo>
                    <a:pt x="1961" y="1362"/>
                  </a:lnTo>
                  <a:lnTo>
                    <a:pt x="1962" y="1348"/>
                  </a:lnTo>
                  <a:lnTo>
                    <a:pt x="1963" y="1334"/>
                  </a:lnTo>
                  <a:lnTo>
                    <a:pt x="1964" y="1321"/>
                  </a:lnTo>
                  <a:lnTo>
                    <a:pt x="1967" y="1307"/>
                  </a:lnTo>
                  <a:lnTo>
                    <a:pt x="1969" y="1294"/>
                  </a:lnTo>
                  <a:lnTo>
                    <a:pt x="1974" y="1281"/>
                  </a:lnTo>
                  <a:lnTo>
                    <a:pt x="1977" y="1268"/>
                  </a:lnTo>
                  <a:lnTo>
                    <a:pt x="1982" y="1255"/>
                  </a:lnTo>
                  <a:lnTo>
                    <a:pt x="1988" y="1242"/>
                  </a:lnTo>
                  <a:lnTo>
                    <a:pt x="1993" y="1229"/>
                  </a:lnTo>
                  <a:lnTo>
                    <a:pt x="2001" y="1216"/>
                  </a:lnTo>
                  <a:lnTo>
                    <a:pt x="2008" y="1204"/>
                  </a:lnTo>
                  <a:lnTo>
                    <a:pt x="2017" y="1192"/>
                  </a:lnTo>
                  <a:lnTo>
                    <a:pt x="2024" y="1179"/>
                  </a:lnTo>
                  <a:lnTo>
                    <a:pt x="2034" y="1167"/>
                  </a:lnTo>
                  <a:lnTo>
                    <a:pt x="2045" y="1155"/>
                  </a:lnTo>
                  <a:lnTo>
                    <a:pt x="2026" y="1162"/>
                  </a:lnTo>
                  <a:lnTo>
                    <a:pt x="2009" y="1168"/>
                  </a:lnTo>
                  <a:lnTo>
                    <a:pt x="2001" y="1170"/>
                  </a:lnTo>
                  <a:lnTo>
                    <a:pt x="1991" y="1170"/>
                  </a:lnTo>
                  <a:lnTo>
                    <a:pt x="1986" y="1169"/>
                  </a:lnTo>
                  <a:lnTo>
                    <a:pt x="1982" y="1167"/>
                  </a:lnTo>
                  <a:lnTo>
                    <a:pt x="1978" y="1165"/>
                  </a:lnTo>
                  <a:lnTo>
                    <a:pt x="1972" y="1161"/>
                  </a:lnTo>
                  <a:lnTo>
                    <a:pt x="1964" y="1160"/>
                  </a:lnTo>
                  <a:lnTo>
                    <a:pt x="1955" y="1160"/>
                  </a:lnTo>
                  <a:lnTo>
                    <a:pt x="1948" y="1160"/>
                  </a:lnTo>
                  <a:lnTo>
                    <a:pt x="1939" y="1161"/>
                  </a:lnTo>
                  <a:lnTo>
                    <a:pt x="1922" y="1165"/>
                  </a:lnTo>
                  <a:lnTo>
                    <a:pt x="1905" y="1170"/>
                  </a:lnTo>
                  <a:lnTo>
                    <a:pt x="1889" y="1178"/>
                  </a:lnTo>
                  <a:lnTo>
                    <a:pt x="1873" y="1186"/>
                  </a:lnTo>
                  <a:lnTo>
                    <a:pt x="1856" y="1195"/>
                  </a:lnTo>
                  <a:lnTo>
                    <a:pt x="1841" y="1206"/>
                  </a:lnTo>
                  <a:lnTo>
                    <a:pt x="1808" y="1227"/>
                  </a:lnTo>
                  <a:lnTo>
                    <a:pt x="1776" y="1247"/>
                  </a:lnTo>
                  <a:lnTo>
                    <a:pt x="1760" y="1256"/>
                  </a:lnTo>
                  <a:lnTo>
                    <a:pt x="1743" y="1263"/>
                  </a:lnTo>
                  <a:lnTo>
                    <a:pt x="1727" y="1270"/>
                  </a:lnTo>
                  <a:lnTo>
                    <a:pt x="1710" y="1274"/>
                  </a:lnTo>
                  <a:lnTo>
                    <a:pt x="1724" y="1276"/>
                  </a:lnTo>
                  <a:lnTo>
                    <a:pt x="1737" y="1277"/>
                  </a:lnTo>
                  <a:lnTo>
                    <a:pt x="1750" y="1277"/>
                  </a:lnTo>
                  <a:lnTo>
                    <a:pt x="1762" y="1277"/>
                  </a:lnTo>
                  <a:lnTo>
                    <a:pt x="1773" y="1276"/>
                  </a:lnTo>
                  <a:lnTo>
                    <a:pt x="1785" y="1275"/>
                  </a:lnTo>
                  <a:lnTo>
                    <a:pt x="1794" y="1273"/>
                  </a:lnTo>
                  <a:lnTo>
                    <a:pt x="1805" y="1271"/>
                  </a:lnTo>
                  <a:lnTo>
                    <a:pt x="1823" y="1264"/>
                  </a:lnTo>
                  <a:lnTo>
                    <a:pt x="1841" y="1257"/>
                  </a:lnTo>
                  <a:lnTo>
                    <a:pt x="1856" y="1247"/>
                  </a:lnTo>
                  <a:lnTo>
                    <a:pt x="1871" y="1239"/>
                  </a:lnTo>
                  <a:lnTo>
                    <a:pt x="1897" y="1219"/>
                  </a:lnTo>
                  <a:lnTo>
                    <a:pt x="1921" y="1201"/>
                  </a:lnTo>
                  <a:lnTo>
                    <a:pt x="1931" y="1194"/>
                  </a:lnTo>
                  <a:lnTo>
                    <a:pt x="1942" y="1189"/>
                  </a:lnTo>
                  <a:lnTo>
                    <a:pt x="1948" y="1187"/>
                  </a:lnTo>
                  <a:lnTo>
                    <a:pt x="1953" y="1185"/>
                  </a:lnTo>
                  <a:lnTo>
                    <a:pt x="1958" y="1185"/>
                  </a:lnTo>
                  <a:lnTo>
                    <a:pt x="1964" y="1183"/>
                  </a:lnTo>
                  <a:lnTo>
                    <a:pt x="1966" y="1186"/>
                  </a:lnTo>
                  <a:lnTo>
                    <a:pt x="1967" y="1187"/>
                  </a:lnTo>
                  <a:lnTo>
                    <a:pt x="1967" y="1189"/>
                  </a:lnTo>
                  <a:lnTo>
                    <a:pt x="1966" y="1191"/>
                  </a:lnTo>
                  <a:lnTo>
                    <a:pt x="1962" y="1195"/>
                  </a:lnTo>
                  <a:lnTo>
                    <a:pt x="1952" y="1202"/>
                  </a:lnTo>
                  <a:lnTo>
                    <a:pt x="1930" y="1216"/>
                  </a:lnTo>
                  <a:lnTo>
                    <a:pt x="1911" y="1230"/>
                  </a:lnTo>
                  <a:lnTo>
                    <a:pt x="1891" y="1246"/>
                  </a:lnTo>
                  <a:lnTo>
                    <a:pt x="1874" y="1261"/>
                  </a:lnTo>
                  <a:lnTo>
                    <a:pt x="1859" y="1278"/>
                  </a:lnTo>
                  <a:lnTo>
                    <a:pt x="1844" y="1295"/>
                  </a:lnTo>
                  <a:lnTo>
                    <a:pt x="1831" y="1313"/>
                  </a:lnTo>
                  <a:lnTo>
                    <a:pt x="1819" y="1330"/>
                  </a:lnTo>
                  <a:lnTo>
                    <a:pt x="1808" y="1349"/>
                  </a:lnTo>
                  <a:lnTo>
                    <a:pt x="1799" y="1368"/>
                  </a:lnTo>
                  <a:lnTo>
                    <a:pt x="1791" y="1388"/>
                  </a:lnTo>
                  <a:lnTo>
                    <a:pt x="1783" y="1408"/>
                  </a:lnTo>
                  <a:lnTo>
                    <a:pt x="1778" y="1429"/>
                  </a:lnTo>
                  <a:lnTo>
                    <a:pt x="1774" y="1449"/>
                  </a:lnTo>
                  <a:lnTo>
                    <a:pt x="1769" y="1471"/>
                  </a:lnTo>
                  <a:lnTo>
                    <a:pt x="1767" y="1492"/>
                  </a:lnTo>
                  <a:lnTo>
                    <a:pt x="1773" y="1538"/>
                  </a:lnTo>
                  <a:lnTo>
                    <a:pt x="1776" y="1580"/>
                  </a:lnTo>
                  <a:lnTo>
                    <a:pt x="1777" y="1620"/>
                  </a:lnTo>
                  <a:lnTo>
                    <a:pt x="1777" y="1656"/>
                  </a:lnTo>
                  <a:lnTo>
                    <a:pt x="1776" y="1674"/>
                  </a:lnTo>
                  <a:lnTo>
                    <a:pt x="1775" y="1691"/>
                  </a:lnTo>
                  <a:lnTo>
                    <a:pt x="1773" y="1706"/>
                  </a:lnTo>
                  <a:lnTo>
                    <a:pt x="1770" y="1722"/>
                  </a:lnTo>
                  <a:lnTo>
                    <a:pt x="1767" y="1736"/>
                  </a:lnTo>
                  <a:lnTo>
                    <a:pt x="1763" y="1750"/>
                  </a:lnTo>
                  <a:lnTo>
                    <a:pt x="1759" y="1764"/>
                  </a:lnTo>
                  <a:lnTo>
                    <a:pt x="1754" y="1777"/>
                  </a:lnTo>
                  <a:lnTo>
                    <a:pt x="1748" y="1789"/>
                  </a:lnTo>
                  <a:lnTo>
                    <a:pt x="1742" y="1801"/>
                  </a:lnTo>
                  <a:lnTo>
                    <a:pt x="1735" y="1812"/>
                  </a:lnTo>
                  <a:lnTo>
                    <a:pt x="1727" y="1823"/>
                  </a:lnTo>
                  <a:lnTo>
                    <a:pt x="1719" y="1833"/>
                  </a:lnTo>
                  <a:lnTo>
                    <a:pt x="1709" y="1842"/>
                  </a:lnTo>
                  <a:lnTo>
                    <a:pt x="1699" y="1851"/>
                  </a:lnTo>
                  <a:lnTo>
                    <a:pt x="1688" y="1860"/>
                  </a:lnTo>
                  <a:lnTo>
                    <a:pt x="1677" y="1867"/>
                  </a:lnTo>
                  <a:lnTo>
                    <a:pt x="1665" y="1875"/>
                  </a:lnTo>
                  <a:lnTo>
                    <a:pt x="1651" y="1881"/>
                  </a:lnTo>
                  <a:lnTo>
                    <a:pt x="1637" y="1888"/>
                  </a:lnTo>
                  <a:lnTo>
                    <a:pt x="1621" y="1894"/>
                  </a:lnTo>
                  <a:lnTo>
                    <a:pt x="1606" y="1899"/>
                  </a:lnTo>
                  <a:lnTo>
                    <a:pt x="1589" y="1904"/>
                  </a:lnTo>
                  <a:lnTo>
                    <a:pt x="1572" y="1909"/>
                  </a:lnTo>
                  <a:lnTo>
                    <a:pt x="1546" y="1912"/>
                  </a:lnTo>
                  <a:lnTo>
                    <a:pt x="1521" y="1915"/>
                  </a:lnTo>
                  <a:lnTo>
                    <a:pt x="1497" y="1916"/>
                  </a:lnTo>
                  <a:lnTo>
                    <a:pt x="1473" y="1915"/>
                  </a:lnTo>
                  <a:lnTo>
                    <a:pt x="1452" y="1914"/>
                  </a:lnTo>
                  <a:lnTo>
                    <a:pt x="1431" y="1911"/>
                  </a:lnTo>
                  <a:lnTo>
                    <a:pt x="1412" y="1908"/>
                  </a:lnTo>
                  <a:lnTo>
                    <a:pt x="1392" y="1903"/>
                  </a:lnTo>
                  <a:lnTo>
                    <a:pt x="1375" y="1897"/>
                  </a:lnTo>
                  <a:lnTo>
                    <a:pt x="1358" y="1891"/>
                  </a:lnTo>
                  <a:lnTo>
                    <a:pt x="1343" y="1883"/>
                  </a:lnTo>
                  <a:lnTo>
                    <a:pt x="1328" y="1875"/>
                  </a:lnTo>
                  <a:lnTo>
                    <a:pt x="1315" y="1866"/>
                  </a:lnTo>
                  <a:lnTo>
                    <a:pt x="1302" y="1855"/>
                  </a:lnTo>
                  <a:lnTo>
                    <a:pt x="1291" y="1844"/>
                  </a:lnTo>
                  <a:lnTo>
                    <a:pt x="1280" y="1833"/>
                  </a:lnTo>
                  <a:lnTo>
                    <a:pt x="1270" y="1821"/>
                  </a:lnTo>
                  <a:lnTo>
                    <a:pt x="1263" y="1808"/>
                  </a:lnTo>
                  <a:lnTo>
                    <a:pt x="1255" y="1794"/>
                  </a:lnTo>
                  <a:lnTo>
                    <a:pt x="1249" y="1780"/>
                  </a:lnTo>
                  <a:lnTo>
                    <a:pt x="1245" y="1764"/>
                  </a:lnTo>
                  <a:lnTo>
                    <a:pt x="1240" y="1749"/>
                  </a:lnTo>
                  <a:lnTo>
                    <a:pt x="1237" y="1733"/>
                  </a:lnTo>
                  <a:lnTo>
                    <a:pt x="1236" y="1717"/>
                  </a:lnTo>
                  <a:lnTo>
                    <a:pt x="1235" y="1700"/>
                  </a:lnTo>
                  <a:lnTo>
                    <a:pt x="1236" y="1682"/>
                  </a:lnTo>
                  <a:lnTo>
                    <a:pt x="1237" y="1665"/>
                  </a:lnTo>
                  <a:lnTo>
                    <a:pt x="1240" y="1647"/>
                  </a:lnTo>
                  <a:lnTo>
                    <a:pt x="1243" y="1629"/>
                  </a:lnTo>
                  <a:lnTo>
                    <a:pt x="1249" y="1611"/>
                  </a:lnTo>
                  <a:lnTo>
                    <a:pt x="1254" y="1592"/>
                  </a:lnTo>
                  <a:lnTo>
                    <a:pt x="1262" y="157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091"/>
            <p:cNvSpPr>
              <a:spLocks/>
            </p:cNvSpPr>
            <p:nvPr/>
          </p:nvSpPr>
          <p:spPr bwMode="auto">
            <a:xfrm>
              <a:off x="6780779" y="4285099"/>
              <a:ext cx="157337" cy="403872"/>
            </a:xfrm>
            <a:custGeom>
              <a:avLst/>
              <a:gdLst>
                <a:gd name="T0" fmla="*/ 347 w 509"/>
                <a:gd name="T1" fmla="*/ 0 h 1304"/>
                <a:gd name="T2" fmla="*/ 386 w 509"/>
                <a:gd name="T3" fmla="*/ 68 h 1304"/>
                <a:gd name="T4" fmla="*/ 419 w 509"/>
                <a:gd name="T5" fmla="*/ 133 h 1304"/>
                <a:gd name="T6" fmla="*/ 447 w 509"/>
                <a:gd name="T7" fmla="*/ 195 h 1304"/>
                <a:gd name="T8" fmla="*/ 469 w 509"/>
                <a:gd name="T9" fmla="*/ 253 h 1304"/>
                <a:gd name="T10" fmla="*/ 486 w 509"/>
                <a:gd name="T11" fmla="*/ 308 h 1304"/>
                <a:gd name="T12" fmla="*/ 498 w 509"/>
                <a:gd name="T13" fmla="*/ 361 h 1304"/>
                <a:gd name="T14" fmla="*/ 506 w 509"/>
                <a:gd name="T15" fmla="*/ 411 h 1304"/>
                <a:gd name="T16" fmla="*/ 509 w 509"/>
                <a:gd name="T17" fmla="*/ 458 h 1304"/>
                <a:gd name="T18" fmla="*/ 508 w 509"/>
                <a:gd name="T19" fmla="*/ 504 h 1304"/>
                <a:gd name="T20" fmla="*/ 504 w 509"/>
                <a:gd name="T21" fmla="*/ 548 h 1304"/>
                <a:gd name="T22" fmla="*/ 495 w 509"/>
                <a:gd name="T23" fmla="*/ 589 h 1304"/>
                <a:gd name="T24" fmla="*/ 484 w 509"/>
                <a:gd name="T25" fmla="*/ 629 h 1304"/>
                <a:gd name="T26" fmla="*/ 470 w 509"/>
                <a:gd name="T27" fmla="*/ 667 h 1304"/>
                <a:gd name="T28" fmla="*/ 453 w 509"/>
                <a:gd name="T29" fmla="*/ 703 h 1304"/>
                <a:gd name="T30" fmla="*/ 433 w 509"/>
                <a:gd name="T31" fmla="*/ 739 h 1304"/>
                <a:gd name="T32" fmla="*/ 412 w 509"/>
                <a:gd name="T33" fmla="*/ 772 h 1304"/>
                <a:gd name="T34" fmla="*/ 388 w 509"/>
                <a:gd name="T35" fmla="*/ 806 h 1304"/>
                <a:gd name="T36" fmla="*/ 363 w 509"/>
                <a:gd name="T37" fmla="*/ 838 h 1304"/>
                <a:gd name="T38" fmla="*/ 337 w 509"/>
                <a:gd name="T39" fmla="*/ 871 h 1304"/>
                <a:gd name="T40" fmla="*/ 309 w 509"/>
                <a:gd name="T41" fmla="*/ 902 h 1304"/>
                <a:gd name="T42" fmla="*/ 253 w 509"/>
                <a:gd name="T43" fmla="*/ 965 h 1304"/>
                <a:gd name="T44" fmla="*/ 195 w 509"/>
                <a:gd name="T45" fmla="*/ 1026 h 1304"/>
                <a:gd name="T46" fmla="*/ 167 w 509"/>
                <a:gd name="T47" fmla="*/ 1059 h 1304"/>
                <a:gd name="T48" fmla="*/ 139 w 509"/>
                <a:gd name="T49" fmla="*/ 1091 h 1304"/>
                <a:gd name="T50" fmla="*/ 112 w 509"/>
                <a:gd name="T51" fmla="*/ 1123 h 1304"/>
                <a:gd name="T52" fmla="*/ 86 w 509"/>
                <a:gd name="T53" fmla="*/ 1157 h 1304"/>
                <a:gd name="T54" fmla="*/ 62 w 509"/>
                <a:gd name="T55" fmla="*/ 1192 h 1304"/>
                <a:gd name="T56" fmla="*/ 39 w 509"/>
                <a:gd name="T57" fmla="*/ 1228 h 1304"/>
                <a:gd name="T58" fmla="*/ 19 w 509"/>
                <a:gd name="T59" fmla="*/ 1265 h 1304"/>
                <a:gd name="T60" fmla="*/ 0 w 509"/>
                <a:gd name="T61" fmla="*/ 1304 h 1304"/>
                <a:gd name="T62" fmla="*/ 6 w 509"/>
                <a:gd name="T63" fmla="*/ 1263 h 1304"/>
                <a:gd name="T64" fmla="*/ 15 w 509"/>
                <a:gd name="T65" fmla="*/ 1225 h 1304"/>
                <a:gd name="T66" fmla="*/ 26 w 509"/>
                <a:gd name="T67" fmla="*/ 1188 h 1304"/>
                <a:gd name="T68" fmla="*/ 41 w 509"/>
                <a:gd name="T69" fmla="*/ 1153 h 1304"/>
                <a:gd name="T70" fmla="*/ 58 w 509"/>
                <a:gd name="T71" fmla="*/ 1120 h 1304"/>
                <a:gd name="T72" fmla="*/ 76 w 509"/>
                <a:gd name="T73" fmla="*/ 1088 h 1304"/>
                <a:gd name="T74" fmla="*/ 95 w 509"/>
                <a:gd name="T75" fmla="*/ 1057 h 1304"/>
                <a:gd name="T76" fmla="*/ 117 w 509"/>
                <a:gd name="T77" fmla="*/ 1027 h 1304"/>
                <a:gd name="T78" fmla="*/ 140 w 509"/>
                <a:gd name="T79" fmla="*/ 997 h 1304"/>
                <a:gd name="T80" fmla="*/ 163 w 509"/>
                <a:gd name="T81" fmla="*/ 969 h 1304"/>
                <a:gd name="T82" fmla="*/ 187 w 509"/>
                <a:gd name="T83" fmla="*/ 940 h 1304"/>
                <a:gd name="T84" fmla="*/ 211 w 509"/>
                <a:gd name="T85" fmla="*/ 912 h 1304"/>
                <a:gd name="T86" fmla="*/ 236 w 509"/>
                <a:gd name="T87" fmla="*/ 883 h 1304"/>
                <a:gd name="T88" fmla="*/ 259 w 509"/>
                <a:gd name="T89" fmla="*/ 853 h 1304"/>
                <a:gd name="T90" fmla="*/ 283 w 509"/>
                <a:gd name="T91" fmla="*/ 823 h 1304"/>
                <a:gd name="T92" fmla="*/ 306 w 509"/>
                <a:gd name="T93" fmla="*/ 792 h 1304"/>
                <a:gd name="T94" fmla="*/ 328 w 509"/>
                <a:gd name="T95" fmla="*/ 761 h 1304"/>
                <a:gd name="T96" fmla="*/ 348 w 509"/>
                <a:gd name="T97" fmla="*/ 727 h 1304"/>
                <a:gd name="T98" fmla="*/ 367 w 509"/>
                <a:gd name="T99" fmla="*/ 691 h 1304"/>
                <a:gd name="T100" fmla="*/ 385 w 509"/>
                <a:gd name="T101" fmla="*/ 656 h 1304"/>
                <a:gd name="T102" fmla="*/ 399 w 509"/>
                <a:gd name="T103" fmla="*/ 617 h 1304"/>
                <a:gd name="T104" fmla="*/ 412 w 509"/>
                <a:gd name="T105" fmla="*/ 576 h 1304"/>
                <a:gd name="T106" fmla="*/ 421 w 509"/>
                <a:gd name="T107" fmla="*/ 533 h 1304"/>
                <a:gd name="T108" fmla="*/ 429 w 509"/>
                <a:gd name="T109" fmla="*/ 487 h 1304"/>
                <a:gd name="T110" fmla="*/ 432 w 509"/>
                <a:gd name="T111" fmla="*/ 439 h 1304"/>
                <a:gd name="T112" fmla="*/ 433 w 509"/>
                <a:gd name="T113" fmla="*/ 387 h 1304"/>
                <a:gd name="T114" fmla="*/ 429 w 509"/>
                <a:gd name="T115" fmla="*/ 332 h 1304"/>
                <a:gd name="T116" fmla="*/ 423 w 509"/>
                <a:gd name="T117" fmla="*/ 274 h 1304"/>
                <a:gd name="T118" fmla="*/ 411 w 509"/>
                <a:gd name="T119" fmla="*/ 211 h 1304"/>
                <a:gd name="T120" fmla="*/ 394 w 509"/>
                <a:gd name="T121" fmla="*/ 145 h 1304"/>
                <a:gd name="T122" fmla="*/ 373 w 509"/>
                <a:gd name="T123" fmla="*/ 75 h 1304"/>
                <a:gd name="T124" fmla="*/ 347 w 509"/>
                <a:gd name="T125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9" h="1304">
                  <a:moveTo>
                    <a:pt x="347" y="0"/>
                  </a:moveTo>
                  <a:lnTo>
                    <a:pt x="386" y="68"/>
                  </a:lnTo>
                  <a:lnTo>
                    <a:pt x="419" y="133"/>
                  </a:lnTo>
                  <a:lnTo>
                    <a:pt x="447" y="195"/>
                  </a:lnTo>
                  <a:lnTo>
                    <a:pt x="469" y="253"/>
                  </a:lnTo>
                  <a:lnTo>
                    <a:pt x="486" y="308"/>
                  </a:lnTo>
                  <a:lnTo>
                    <a:pt x="498" y="361"/>
                  </a:lnTo>
                  <a:lnTo>
                    <a:pt x="506" y="411"/>
                  </a:lnTo>
                  <a:lnTo>
                    <a:pt x="509" y="458"/>
                  </a:lnTo>
                  <a:lnTo>
                    <a:pt x="508" y="504"/>
                  </a:lnTo>
                  <a:lnTo>
                    <a:pt x="504" y="548"/>
                  </a:lnTo>
                  <a:lnTo>
                    <a:pt x="495" y="589"/>
                  </a:lnTo>
                  <a:lnTo>
                    <a:pt x="484" y="629"/>
                  </a:lnTo>
                  <a:lnTo>
                    <a:pt x="470" y="667"/>
                  </a:lnTo>
                  <a:lnTo>
                    <a:pt x="453" y="703"/>
                  </a:lnTo>
                  <a:lnTo>
                    <a:pt x="433" y="739"/>
                  </a:lnTo>
                  <a:lnTo>
                    <a:pt x="412" y="772"/>
                  </a:lnTo>
                  <a:lnTo>
                    <a:pt x="388" y="806"/>
                  </a:lnTo>
                  <a:lnTo>
                    <a:pt x="363" y="838"/>
                  </a:lnTo>
                  <a:lnTo>
                    <a:pt x="337" y="871"/>
                  </a:lnTo>
                  <a:lnTo>
                    <a:pt x="309" y="902"/>
                  </a:lnTo>
                  <a:lnTo>
                    <a:pt x="253" y="965"/>
                  </a:lnTo>
                  <a:lnTo>
                    <a:pt x="195" y="1026"/>
                  </a:lnTo>
                  <a:lnTo>
                    <a:pt x="167" y="1059"/>
                  </a:lnTo>
                  <a:lnTo>
                    <a:pt x="139" y="1091"/>
                  </a:lnTo>
                  <a:lnTo>
                    <a:pt x="112" y="1123"/>
                  </a:lnTo>
                  <a:lnTo>
                    <a:pt x="86" y="1157"/>
                  </a:lnTo>
                  <a:lnTo>
                    <a:pt x="62" y="1192"/>
                  </a:lnTo>
                  <a:lnTo>
                    <a:pt x="39" y="1228"/>
                  </a:lnTo>
                  <a:lnTo>
                    <a:pt x="19" y="1265"/>
                  </a:lnTo>
                  <a:lnTo>
                    <a:pt x="0" y="1304"/>
                  </a:lnTo>
                  <a:lnTo>
                    <a:pt x="6" y="1263"/>
                  </a:lnTo>
                  <a:lnTo>
                    <a:pt x="15" y="1225"/>
                  </a:lnTo>
                  <a:lnTo>
                    <a:pt x="26" y="1188"/>
                  </a:lnTo>
                  <a:lnTo>
                    <a:pt x="41" y="1153"/>
                  </a:lnTo>
                  <a:lnTo>
                    <a:pt x="58" y="1120"/>
                  </a:lnTo>
                  <a:lnTo>
                    <a:pt x="76" y="1088"/>
                  </a:lnTo>
                  <a:lnTo>
                    <a:pt x="95" y="1057"/>
                  </a:lnTo>
                  <a:lnTo>
                    <a:pt x="117" y="1027"/>
                  </a:lnTo>
                  <a:lnTo>
                    <a:pt x="140" y="997"/>
                  </a:lnTo>
                  <a:lnTo>
                    <a:pt x="163" y="969"/>
                  </a:lnTo>
                  <a:lnTo>
                    <a:pt x="187" y="940"/>
                  </a:lnTo>
                  <a:lnTo>
                    <a:pt x="211" y="912"/>
                  </a:lnTo>
                  <a:lnTo>
                    <a:pt x="236" y="883"/>
                  </a:lnTo>
                  <a:lnTo>
                    <a:pt x="259" y="853"/>
                  </a:lnTo>
                  <a:lnTo>
                    <a:pt x="283" y="823"/>
                  </a:lnTo>
                  <a:lnTo>
                    <a:pt x="306" y="792"/>
                  </a:lnTo>
                  <a:lnTo>
                    <a:pt x="328" y="761"/>
                  </a:lnTo>
                  <a:lnTo>
                    <a:pt x="348" y="727"/>
                  </a:lnTo>
                  <a:lnTo>
                    <a:pt x="367" y="691"/>
                  </a:lnTo>
                  <a:lnTo>
                    <a:pt x="385" y="656"/>
                  </a:lnTo>
                  <a:lnTo>
                    <a:pt x="399" y="617"/>
                  </a:lnTo>
                  <a:lnTo>
                    <a:pt x="412" y="576"/>
                  </a:lnTo>
                  <a:lnTo>
                    <a:pt x="421" y="533"/>
                  </a:lnTo>
                  <a:lnTo>
                    <a:pt x="429" y="487"/>
                  </a:lnTo>
                  <a:lnTo>
                    <a:pt x="432" y="439"/>
                  </a:lnTo>
                  <a:lnTo>
                    <a:pt x="433" y="387"/>
                  </a:lnTo>
                  <a:lnTo>
                    <a:pt x="429" y="332"/>
                  </a:lnTo>
                  <a:lnTo>
                    <a:pt x="423" y="274"/>
                  </a:lnTo>
                  <a:lnTo>
                    <a:pt x="411" y="211"/>
                  </a:lnTo>
                  <a:lnTo>
                    <a:pt x="394" y="145"/>
                  </a:lnTo>
                  <a:lnTo>
                    <a:pt x="373" y="75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092"/>
            <p:cNvSpPr>
              <a:spLocks/>
            </p:cNvSpPr>
            <p:nvPr/>
          </p:nvSpPr>
          <p:spPr bwMode="auto">
            <a:xfrm>
              <a:off x="6872455" y="4314832"/>
              <a:ext cx="110260" cy="312196"/>
            </a:xfrm>
            <a:custGeom>
              <a:avLst/>
              <a:gdLst>
                <a:gd name="T0" fmla="*/ 206 w 357"/>
                <a:gd name="T1" fmla="*/ 0 h 1007"/>
                <a:gd name="T2" fmla="*/ 228 w 357"/>
                <a:gd name="T3" fmla="*/ 28 h 1007"/>
                <a:gd name="T4" fmla="*/ 249 w 357"/>
                <a:gd name="T5" fmla="*/ 59 h 1007"/>
                <a:gd name="T6" fmla="*/ 268 w 357"/>
                <a:gd name="T7" fmla="*/ 89 h 1007"/>
                <a:gd name="T8" fmla="*/ 285 w 357"/>
                <a:gd name="T9" fmla="*/ 119 h 1007"/>
                <a:gd name="T10" fmla="*/ 301 w 357"/>
                <a:gd name="T11" fmla="*/ 151 h 1007"/>
                <a:gd name="T12" fmla="*/ 315 w 357"/>
                <a:gd name="T13" fmla="*/ 182 h 1007"/>
                <a:gd name="T14" fmla="*/ 327 w 357"/>
                <a:gd name="T15" fmla="*/ 214 h 1007"/>
                <a:gd name="T16" fmla="*/ 336 w 357"/>
                <a:gd name="T17" fmla="*/ 247 h 1007"/>
                <a:gd name="T18" fmla="*/ 344 w 357"/>
                <a:gd name="T19" fmla="*/ 279 h 1007"/>
                <a:gd name="T20" fmla="*/ 350 w 357"/>
                <a:gd name="T21" fmla="*/ 311 h 1007"/>
                <a:gd name="T22" fmla="*/ 355 w 357"/>
                <a:gd name="T23" fmla="*/ 345 h 1007"/>
                <a:gd name="T24" fmla="*/ 357 w 357"/>
                <a:gd name="T25" fmla="*/ 378 h 1007"/>
                <a:gd name="T26" fmla="*/ 357 w 357"/>
                <a:gd name="T27" fmla="*/ 412 h 1007"/>
                <a:gd name="T28" fmla="*/ 356 w 357"/>
                <a:gd name="T29" fmla="*/ 445 h 1007"/>
                <a:gd name="T30" fmla="*/ 351 w 357"/>
                <a:gd name="T31" fmla="*/ 479 h 1007"/>
                <a:gd name="T32" fmla="*/ 347 w 357"/>
                <a:gd name="T33" fmla="*/ 512 h 1007"/>
                <a:gd name="T34" fmla="*/ 339 w 357"/>
                <a:gd name="T35" fmla="*/ 546 h 1007"/>
                <a:gd name="T36" fmla="*/ 331 w 357"/>
                <a:gd name="T37" fmla="*/ 579 h 1007"/>
                <a:gd name="T38" fmla="*/ 319 w 357"/>
                <a:gd name="T39" fmla="*/ 612 h 1007"/>
                <a:gd name="T40" fmla="*/ 306 w 357"/>
                <a:gd name="T41" fmla="*/ 645 h 1007"/>
                <a:gd name="T42" fmla="*/ 292 w 357"/>
                <a:gd name="T43" fmla="*/ 678 h 1007"/>
                <a:gd name="T44" fmla="*/ 275 w 357"/>
                <a:gd name="T45" fmla="*/ 710 h 1007"/>
                <a:gd name="T46" fmla="*/ 256 w 357"/>
                <a:gd name="T47" fmla="*/ 742 h 1007"/>
                <a:gd name="T48" fmla="*/ 236 w 357"/>
                <a:gd name="T49" fmla="*/ 774 h 1007"/>
                <a:gd name="T50" fmla="*/ 213 w 357"/>
                <a:gd name="T51" fmla="*/ 805 h 1007"/>
                <a:gd name="T52" fmla="*/ 188 w 357"/>
                <a:gd name="T53" fmla="*/ 836 h 1007"/>
                <a:gd name="T54" fmla="*/ 162 w 357"/>
                <a:gd name="T55" fmla="*/ 867 h 1007"/>
                <a:gd name="T56" fmla="*/ 133 w 357"/>
                <a:gd name="T57" fmla="*/ 896 h 1007"/>
                <a:gd name="T58" fmla="*/ 103 w 357"/>
                <a:gd name="T59" fmla="*/ 925 h 1007"/>
                <a:gd name="T60" fmla="*/ 71 w 357"/>
                <a:gd name="T61" fmla="*/ 953 h 1007"/>
                <a:gd name="T62" fmla="*/ 37 w 357"/>
                <a:gd name="T63" fmla="*/ 981 h 1007"/>
                <a:gd name="T64" fmla="*/ 0 w 357"/>
                <a:gd name="T65" fmla="*/ 1007 h 1007"/>
                <a:gd name="T66" fmla="*/ 44 w 357"/>
                <a:gd name="T67" fmla="*/ 953 h 1007"/>
                <a:gd name="T68" fmla="*/ 86 w 357"/>
                <a:gd name="T69" fmla="*/ 899 h 1007"/>
                <a:gd name="T70" fmla="*/ 105 w 357"/>
                <a:gd name="T71" fmla="*/ 871 h 1007"/>
                <a:gd name="T72" fmla="*/ 123 w 357"/>
                <a:gd name="T73" fmla="*/ 844 h 1007"/>
                <a:gd name="T74" fmla="*/ 142 w 357"/>
                <a:gd name="T75" fmla="*/ 816 h 1007"/>
                <a:gd name="T76" fmla="*/ 159 w 357"/>
                <a:gd name="T77" fmla="*/ 789 h 1007"/>
                <a:gd name="T78" fmla="*/ 175 w 357"/>
                <a:gd name="T79" fmla="*/ 761 h 1007"/>
                <a:gd name="T80" fmla="*/ 192 w 357"/>
                <a:gd name="T81" fmla="*/ 733 h 1007"/>
                <a:gd name="T82" fmla="*/ 206 w 357"/>
                <a:gd name="T83" fmla="*/ 705 h 1007"/>
                <a:gd name="T84" fmla="*/ 220 w 357"/>
                <a:gd name="T85" fmla="*/ 675 h 1007"/>
                <a:gd name="T86" fmla="*/ 231 w 357"/>
                <a:gd name="T87" fmla="*/ 646 h 1007"/>
                <a:gd name="T88" fmla="*/ 243 w 357"/>
                <a:gd name="T89" fmla="*/ 617 h 1007"/>
                <a:gd name="T90" fmla="*/ 254 w 357"/>
                <a:gd name="T91" fmla="*/ 588 h 1007"/>
                <a:gd name="T92" fmla="*/ 263 w 357"/>
                <a:gd name="T93" fmla="*/ 558 h 1007"/>
                <a:gd name="T94" fmla="*/ 270 w 357"/>
                <a:gd name="T95" fmla="*/ 527 h 1007"/>
                <a:gd name="T96" fmla="*/ 277 w 357"/>
                <a:gd name="T97" fmla="*/ 496 h 1007"/>
                <a:gd name="T98" fmla="*/ 282 w 357"/>
                <a:gd name="T99" fmla="*/ 465 h 1007"/>
                <a:gd name="T100" fmla="*/ 287 w 357"/>
                <a:gd name="T101" fmla="*/ 432 h 1007"/>
                <a:gd name="T102" fmla="*/ 289 w 357"/>
                <a:gd name="T103" fmla="*/ 400 h 1007"/>
                <a:gd name="T104" fmla="*/ 290 w 357"/>
                <a:gd name="T105" fmla="*/ 368 h 1007"/>
                <a:gd name="T106" fmla="*/ 289 w 357"/>
                <a:gd name="T107" fmla="*/ 334 h 1007"/>
                <a:gd name="T108" fmla="*/ 287 w 357"/>
                <a:gd name="T109" fmla="*/ 300 h 1007"/>
                <a:gd name="T110" fmla="*/ 282 w 357"/>
                <a:gd name="T111" fmla="*/ 265 h 1007"/>
                <a:gd name="T112" fmla="*/ 277 w 357"/>
                <a:gd name="T113" fmla="*/ 229 h 1007"/>
                <a:gd name="T114" fmla="*/ 269 w 357"/>
                <a:gd name="T115" fmla="*/ 193 h 1007"/>
                <a:gd name="T116" fmla="*/ 261 w 357"/>
                <a:gd name="T117" fmla="*/ 156 h 1007"/>
                <a:gd name="T118" fmla="*/ 250 w 357"/>
                <a:gd name="T119" fmla="*/ 118 h 1007"/>
                <a:gd name="T120" fmla="*/ 237 w 357"/>
                <a:gd name="T121" fmla="*/ 79 h 1007"/>
                <a:gd name="T122" fmla="*/ 222 w 357"/>
                <a:gd name="T123" fmla="*/ 40 h 1007"/>
                <a:gd name="T124" fmla="*/ 206 w 357"/>
                <a:gd name="T125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1007">
                  <a:moveTo>
                    <a:pt x="206" y="0"/>
                  </a:moveTo>
                  <a:lnTo>
                    <a:pt x="228" y="28"/>
                  </a:lnTo>
                  <a:lnTo>
                    <a:pt x="249" y="59"/>
                  </a:lnTo>
                  <a:lnTo>
                    <a:pt x="268" y="89"/>
                  </a:lnTo>
                  <a:lnTo>
                    <a:pt x="285" y="119"/>
                  </a:lnTo>
                  <a:lnTo>
                    <a:pt x="301" y="151"/>
                  </a:lnTo>
                  <a:lnTo>
                    <a:pt x="315" y="182"/>
                  </a:lnTo>
                  <a:lnTo>
                    <a:pt x="327" y="214"/>
                  </a:lnTo>
                  <a:lnTo>
                    <a:pt x="336" y="247"/>
                  </a:lnTo>
                  <a:lnTo>
                    <a:pt x="344" y="279"/>
                  </a:lnTo>
                  <a:lnTo>
                    <a:pt x="350" y="311"/>
                  </a:lnTo>
                  <a:lnTo>
                    <a:pt x="355" y="345"/>
                  </a:lnTo>
                  <a:lnTo>
                    <a:pt x="357" y="378"/>
                  </a:lnTo>
                  <a:lnTo>
                    <a:pt x="357" y="412"/>
                  </a:lnTo>
                  <a:lnTo>
                    <a:pt x="356" y="445"/>
                  </a:lnTo>
                  <a:lnTo>
                    <a:pt x="351" y="479"/>
                  </a:lnTo>
                  <a:lnTo>
                    <a:pt x="347" y="512"/>
                  </a:lnTo>
                  <a:lnTo>
                    <a:pt x="339" y="546"/>
                  </a:lnTo>
                  <a:lnTo>
                    <a:pt x="331" y="579"/>
                  </a:lnTo>
                  <a:lnTo>
                    <a:pt x="319" y="612"/>
                  </a:lnTo>
                  <a:lnTo>
                    <a:pt x="306" y="645"/>
                  </a:lnTo>
                  <a:lnTo>
                    <a:pt x="292" y="678"/>
                  </a:lnTo>
                  <a:lnTo>
                    <a:pt x="275" y="710"/>
                  </a:lnTo>
                  <a:lnTo>
                    <a:pt x="256" y="742"/>
                  </a:lnTo>
                  <a:lnTo>
                    <a:pt x="236" y="774"/>
                  </a:lnTo>
                  <a:lnTo>
                    <a:pt x="213" y="805"/>
                  </a:lnTo>
                  <a:lnTo>
                    <a:pt x="188" y="836"/>
                  </a:lnTo>
                  <a:lnTo>
                    <a:pt x="162" y="867"/>
                  </a:lnTo>
                  <a:lnTo>
                    <a:pt x="133" y="896"/>
                  </a:lnTo>
                  <a:lnTo>
                    <a:pt x="103" y="925"/>
                  </a:lnTo>
                  <a:lnTo>
                    <a:pt x="71" y="953"/>
                  </a:lnTo>
                  <a:lnTo>
                    <a:pt x="37" y="981"/>
                  </a:lnTo>
                  <a:lnTo>
                    <a:pt x="0" y="1007"/>
                  </a:lnTo>
                  <a:lnTo>
                    <a:pt x="44" y="953"/>
                  </a:lnTo>
                  <a:lnTo>
                    <a:pt x="86" y="899"/>
                  </a:lnTo>
                  <a:lnTo>
                    <a:pt x="105" y="871"/>
                  </a:lnTo>
                  <a:lnTo>
                    <a:pt x="123" y="844"/>
                  </a:lnTo>
                  <a:lnTo>
                    <a:pt x="142" y="816"/>
                  </a:lnTo>
                  <a:lnTo>
                    <a:pt x="159" y="789"/>
                  </a:lnTo>
                  <a:lnTo>
                    <a:pt x="175" y="761"/>
                  </a:lnTo>
                  <a:lnTo>
                    <a:pt x="192" y="733"/>
                  </a:lnTo>
                  <a:lnTo>
                    <a:pt x="206" y="705"/>
                  </a:lnTo>
                  <a:lnTo>
                    <a:pt x="220" y="675"/>
                  </a:lnTo>
                  <a:lnTo>
                    <a:pt x="231" y="646"/>
                  </a:lnTo>
                  <a:lnTo>
                    <a:pt x="243" y="617"/>
                  </a:lnTo>
                  <a:lnTo>
                    <a:pt x="254" y="588"/>
                  </a:lnTo>
                  <a:lnTo>
                    <a:pt x="263" y="558"/>
                  </a:lnTo>
                  <a:lnTo>
                    <a:pt x="270" y="527"/>
                  </a:lnTo>
                  <a:lnTo>
                    <a:pt x="277" y="496"/>
                  </a:lnTo>
                  <a:lnTo>
                    <a:pt x="282" y="465"/>
                  </a:lnTo>
                  <a:lnTo>
                    <a:pt x="287" y="432"/>
                  </a:lnTo>
                  <a:lnTo>
                    <a:pt x="289" y="400"/>
                  </a:lnTo>
                  <a:lnTo>
                    <a:pt x="290" y="368"/>
                  </a:lnTo>
                  <a:lnTo>
                    <a:pt x="289" y="334"/>
                  </a:lnTo>
                  <a:lnTo>
                    <a:pt x="287" y="300"/>
                  </a:lnTo>
                  <a:lnTo>
                    <a:pt x="282" y="265"/>
                  </a:lnTo>
                  <a:lnTo>
                    <a:pt x="277" y="229"/>
                  </a:lnTo>
                  <a:lnTo>
                    <a:pt x="269" y="193"/>
                  </a:lnTo>
                  <a:lnTo>
                    <a:pt x="261" y="156"/>
                  </a:lnTo>
                  <a:lnTo>
                    <a:pt x="250" y="118"/>
                  </a:lnTo>
                  <a:lnTo>
                    <a:pt x="237" y="79"/>
                  </a:lnTo>
                  <a:lnTo>
                    <a:pt x="222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093"/>
            <p:cNvSpPr>
              <a:spLocks/>
            </p:cNvSpPr>
            <p:nvPr/>
          </p:nvSpPr>
          <p:spPr bwMode="auto">
            <a:xfrm>
              <a:off x="6898472" y="4675344"/>
              <a:ext cx="91677" cy="91677"/>
            </a:xfrm>
            <a:custGeom>
              <a:avLst/>
              <a:gdLst>
                <a:gd name="T0" fmla="*/ 164 w 297"/>
                <a:gd name="T1" fmla="*/ 1 h 297"/>
                <a:gd name="T2" fmla="*/ 192 w 297"/>
                <a:gd name="T3" fmla="*/ 6 h 297"/>
                <a:gd name="T4" fmla="*/ 219 w 297"/>
                <a:gd name="T5" fmla="*/ 18 h 297"/>
                <a:gd name="T6" fmla="*/ 243 w 297"/>
                <a:gd name="T7" fmla="*/ 34 h 297"/>
                <a:gd name="T8" fmla="*/ 263 w 297"/>
                <a:gd name="T9" fmla="*/ 54 h 297"/>
                <a:gd name="T10" fmla="*/ 279 w 297"/>
                <a:gd name="T11" fmla="*/ 77 h 297"/>
                <a:gd name="T12" fmla="*/ 290 w 297"/>
                <a:gd name="T13" fmla="*/ 104 h 297"/>
                <a:gd name="T14" fmla="*/ 295 w 297"/>
                <a:gd name="T15" fmla="*/ 133 h 297"/>
                <a:gd name="T16" fmla="*/ 295 w 297"/>
                <a:gd name="T17" fmla="*/ 164 h 297"/>
                <a:gd name="T18" fmla="*/ 290 w 297"/>
                <a:gd name="T19" fmla="*/ 193 h 297"/>
                <a:gd name="T20" fmla="*/ 279 w 297"/>
                <a:gd name="T21" fmla="*/ 219 h 297"/>
                <a:gd name="T22" fmla="*/ 263 w 297"/>
                <a:gd name="T23" fmla="*/ 243 h 297"/>
                <a:gd name="T24" fmla="*/ 243 w 297"/>
                <a:gd name="T25" fmla="*/ 263 h 297"/>
                <a:gd name="T26" fmla="*/ 219 w 297"/>
                <a:gd name="T27" fmla="*/ 279 h 297"/>
                <a:gd name="T28" fmla="*/ 192 w 297"/>
                <a:gd name="T29" fmla="*/ 290 h 297"/>
                <a:gd name="T30" fmla="*/ 164 w 297"/>
                <a:gd name="T31" fmla="*/ 297 h 297"/>
                <a:gd name="T32" fmla="*/ 133 w 297"/>
                <a:gd name="T33" fmla="*/ 297 h 297"/>
                <a:gd name="T34" fmla="*/ 104 w 297"/>
                <a:gd name="T35" fmla="*/ 290 h 297"/>
                <a:gd name="T36" fmla="*/ 77 w 297"/>
                <a:gd name="T37" fmla="*/ 279 h 297"/>
                <a:gd name="T38" fmla="*/ 54 w 297"/>
                <a:gd name="T39" fmla="*/ 263 h 297"/>
                <a:gd name="T40" fmla="*/ 33 w 297"/>
                <a:gd name="T41" fmla="*/ 243 h 297"/>
                <a:gd name="T42" fmla="*/ 18 w 297"/>
                <a:gd name="T43" fmla="*/ 219 h 297"/>
                <a:gd name="T44" fmla="*/ 6 w 297"/>
                <a:gd name="T45" fmla="*/ 193 h 297"/>
                <a:gd name="T46" fmla="*/ 1 w 297"/>
                <a:gd name="T47" fmla="*/ 164 h 297"/>
                <a:gd name="T48" fmla="*/ 1 w 297"/>
                <a:gd name="T49" fmla="*/ 133 h 297"/>
                <a:gd name="T50" fmla="*/ 6 w 297"/>
                <a:gd name="T51" fmla="*/ 104 h 297"/>
                <a:gd name="T52" fmla="*/ 18 w 297"/>
                <a:gd name="T53" fmla="*/ 77 h 297"/>
                <a:gd name="T54" fmla="*/ 33 w 297"/>
                <a:gd name="T55" fmla="*/ 54 h 297"/>
                <a:gd name="T56" fmla="*/ 54 w 297"/>
                <a:gd name="T57" fmla="*/ 34 h 297"/>
                <a:gd name="T58" fmla="*/ 77 w 297"/>
                <a:gd name="T59" fmla="*/ 18 h 297"/>
                <a:gd name="T60" fmla="*/ 104 w 297"/>
                <a:gd name="T61" fmla="*/ 6 h 297"/>
                <a:gd name="T62" fmla="*/ 133 w 297"/>
                <a:gd name="T63" fmla="*/ 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7" h="297">
                  <a:moveTo>
                    <a:pt x="149" y="0"/>
                  </a:moveTo>
                  <a:lnTo>
                    <a:pt x="164" y="1"/>
                  </a:lnTo>
                  <a:lnTo>
                    <a:pt x="178" y="3"/>
                  </a:lnTo>
                  <a:lnTo>
                    <a:pt x="192" y="6"/>
                  </a:lnTo>
                  <a:lnTo>
                    <a:pt x="206" y="11"/>
                  </a:lnTo>
                  <a:lnTo>
                    <a:pt x="219" y="18"/>
                  </a:lnTo>
                  <a:lnTo>
                    <a:pt x="231" y="25"/>
                  </a:lnTo>
                  <a:lnTo>
                    <a:pt x="243" y="34"/>
                  </a:lnTo>
                  <a:lnTo>
                    <a:pt x="253" y="43"/>
                  </a:lnTo>
                  <a:lnTo>
                    <a:pt x="263" y="54"/>
                  </a:lnTo>
                  <a:lnTo>
                    <a:pt x="272" y="65"/>
                  </a:lnTo>
                  <a:lnTo>
                    <a:pt x="279" y="77"/>
                  </a:lnTo>
                  <a:lnTo>
                    <a:pt x="285" y="90"/>
                  </a:lnTo>
                  <a:lnTo>
                    <a:pt x="290" y="104"/>
                  </a:lnTo>
                  <a:lnTo>
                    <a:pt x="293" y="118"/>
                  </a:lnTo>
                  <a:lnTo>
                    <a:pt x="295" y="133"/>
                  </a:lnTo>
                  <a:lnTo>
                    <a:pt x="297" y="149"/>
                  </a:lnTo>
                  <a:lnTo>
                    <a:pt x="295" y="164"/>
                  </a:lnTo>
                  <a:lnTo>
                    <a:pt x="293" y="178"/>
                  </a:lnTo>
                  <a:lnTo>
                    <a:pt x="290" y="193"/>
                  </a:lnTo>
                  <a:lnTo>
                    <a:pt x="285" y="206"/>
                  </a:lnTo>
                  <a:lnTo>
                    <a:pt x="279" y="219"/>
                  </a:lnTo>
                  <a:lnTo>
                    <a:pt x="272" y="232"/>
                  </a:lnTo>
                  <a:lnTo>
                    <a:pt x="263" y="243"/>
                  </a:lnTo>
                  <a:lnTo>
                    <a:pt x="253" y="253"/>
                  </a:lnTo>
                  <a:lnTo>
                    <a:pt x="243" y="263"/>
                  </a:lnTo>
                  <a:lnTo>
                    <a:pt x="231" y="272"/>
                  </a:lnTo>
                  <a:lnTo>
                    <a:pt x="219" y="279"/>
                  </a:lnTo>
                  <a:lnTo>
                    <a:pt x="206" y="285"/>
                  </a:lnTo>
                  <a:lnTo>
                    <a:pt x="192" y="290"/>
                  </a:lnTo>
                  <a:lnTo>
                    <a:pt x="178" y="293"/>
                  </a:lnTo>
                  <a:lnTo>
                    <a:pt x="164" y="297"/>
                  </a:lnTo>
                  <a:lnTo>
                    <a:pt x="149" y="297"/>
                  </a:lnTo>
                  <a:lnTo>
                    <a:pt x="133" y="297"/>
                  </a:lnTo>
                  <a:lnTo>
                    <a:pt x="118" y="293"/>
                  </a:lnTo>
                  <a:lnTo>
                    <a:pt x="104" y="290"/>
                  </a:lnTo>
                  <a:lnTo>
                    <a:pt x="90" y="285"/>
                  </a:lnTo>
                  <a:lnTo>
                    <a:pt x="77" y="279"/>
                  </a:lnTo>
                  <a:lnTo>
                    <a:pt x="65" y="272"/>
                  </a:lnTo>
                  <a:lnTo>
                    <a:pt x="54" y="263"/>
                  </a:lnTo>
                  <a:lnTo>
                    <a:pt x="43" y="253"/>
                  </a:lnTo>
                  <a:lnTo>
                    <a:pt x="33" y="243"/>
                  </a:lnTo>
                  <a:lnTo>
                    <a:pt x="25" y="232"/>
                  </a:lnTo>
                  <a:lnTo>
                    <a:pt x="18" y="219"/>
                  </a:lnTo>
                  <a:lnTo>
                    <a:pt x="11" y="206"/>
                  </a:lnTo>
                  <a:lnTo>
                    <a:pt x="6" y="193"/>
                  </a:lnTo>
                  <a:lnTo>
                    <a:pt x="3" y="178"/>
                  </a:lnTo>
                  <a:lnTo>
                    <a:pt x="1" y="164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8"/>
                  </a:lnTo>
                  <a:lnTo>
                    <a:pt x="6" y="104"/>
                  </a:lnTo>
                  <a:lnTo>
                    <a:pt x="11" y="90"/>
                  </a:lnTo>
                  <a:lnTo>
                    <a:pt x="18" y="77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3"/>
                  </a:lnTo>
                  <a:lnTo>
                    <a:pt x="54" y="34"/>
                  </a:lnTo>
                  <a:lnTo>
                    <a:pt x="65" y="25"/>
                  </a:lnTo>
                  <a:lnTo>
                    <a:pt x="77" y="18"/>
                  </a:lnTo>
                  <a:lnTo>
                    <a:pt x="90" y="11"/>
                  </a:lnTo>
                  <a:lnTo>
                    <a:pt x="104" y="6"/>
                  </a:lnTo>
                  <a:lnTo>
                    <a:pt x="118" y="3"/>
                  </a:lnTo>
                  <a:lnTo>
                    <a:pt x="133" y="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9" name="组合 3378"/>
          <p:cNvGrpSpPr/>
          <p:nvPr/>
        </p:nvGrpSpPr>
        <p:grpSpPr>
          <a:xfrm>
            <a:off x="10159709" y="3452109"/>
            <a:ext cx="1226420" cy="838312"/>
            <a:chOff x="9064021" y="4212006"/>
            <a:chExt cx="1060475" cy="711113"/>
          </a:xfrm>
        </p:grpSpPr>
        <p:sp>
          <p:nvSpPr>
            <p:cNvPr id="2982" name="Freeform 3094"/>
            <p:cNvSpPr>
              <a:spLocks/>
            </p:cNvSpPr>
            <p:nvPr/>
          </p:nvSpPr>
          <p:spPr bwMode="auto">
            <a:xfrm>
              <a:off x="9439399" y="4212006"/>
              <a:ext cx="298568" cy="279985"/>
            </a:xfrm>
            <a:custGeom>
              <a:avLst/>
              <a:gdLst>
                <a:gd name="T0" fmla="*/ 5 w 967"/>
                <a:gd name="T1" fmla="*/ 194 h 905"/>
                <a:gd name="T2" fmla="*/ 18 w 967"/>
                <a:gd name="T3" fmla="*/ 155 h 905"/>
                <a:gd name="T4" fmla="*/ 38 w 967"/>
                <a:gd name="T5" fmla="*/ 121 h 905"/>
                <a:gd name="T6" fmla="*/ 62 w 967"/>
                <a:gd name="T7" fmla="*/ 89 h 905"/>
                <a:gd name="T8" fmla="*/ 91 w 967"/>
                <a:gd name="T9" fmla="*/ 62 h 905"/>
                <a:gd name="T10" fmla="*/ 122 w 967"/>
                <a:gd name="T11" fmla="*/ 40 h 905"/>
                <a:gd name="T12" fmla="*/ 158 w 967"/>
                <a:gd name="T13" fmla="*/ 21 h 905"/>
                <a:gd name="T14" fmla="*/ 194 w 967"/>
                <a:gd name="T15" fmla="*/ 8 h 905"/>
                <a:gd name="T16" fmla="*/ 232 w 967"/>
                <a:gd name="T17" fmla="*/ 1 h 905"/>
                <a:gd name="T18" fmla="*/ 271 w 967"/>
                <a:gd name="T19" fmla="*/ 0 h 905"/>
                <a:gd name="T20" fmla="*/ 310 w 967"/>
                <a:gd name="T21" fmla="*/ 4 h 905"/>
                <a:gd name="T22" fmla="*/ 349 w 967"/>
                <a:gd name="T23" fmla="*/ 15 h 905"/>
                <a:gd name="T24" fmla="*/ 386 w 967"/>
                <a:gd name="T25" fmla="*/ 32 h 905"/>
                <a:gd name="T26" fmla="*/ 420 w 967"/>
                <a:gd name="T27" fmla="*/ 57 h 905"/>
                <a:gd name="T28" fmla="*/ 453 w 967"/>
                <a:gd name="T29" fmla="*/ 88 h 905"/>
                <a:gd name="T30" fmla="*/ 481 w 967"/>
                <a:gd name="T31" fmla="*/ 128 h 905"/>
                <a:gd name="T32" fmla="*/ 506 w 967"/>
                <a:gd name="T33" fmla="*/ 125 h 905"/>
                <a:gd name="T34" fmla="*/ 535 w 967"/>
                <a:gd name="T35" fmla="*/ 81 h 905"/>
                <a:gd name="T36" fmla="*/ 572 w 967"/>
                <a:gd name="T37" fmla="*/ 46 h 905"/>
                <a:gd name="T38" fmla="*/ 615 w 967"/>
                <a:gd name="T39" fmla="*/ 22 h 905"/>
                <a:gd name="T40" fmla="*/ 660 w 967"/>
                <a:gd name="T41" fmla="*/ 8 h 905"/>
                <a:gd name="T42" fmla="*/ 709 w 967"/>
                <a:gd name="T43" fmla="*/ 3 h 905"/>
                <a:gd name="T44" fmla="*/ 756 w 967"/>
                <a:gd name="T45" fmla="*/ 7 h 905"/>
                <a:gd name="T46" fmla="*/ 804 w 967"/>
                <a:gd name="T47" fmla="*/ 19 h 905"/>
                <a:gd name="T48" fmla="*/ 848 w 967"/>
                <a:gd name="T49" fmla="*/ 40 h 905"/>
                <a:gd name="T50" fmla="*/ 887 w 967"/>
                <a:gd name="T51" fmla="*/ 68 h 905"/>
                <a:gd name="T52" fmla="*/ 920 w 967"/>
                <a:gd name="T53" fmla="*/ 102 h 905"/>
                <a:gd name="T54" fmla="*/ 946 w 967"/>
                <a:gd name="T55" fmla="*/ 146 h 905"/>
                <a:gd name="T56" fmla="*/ 961 w 967"/>
                <a:gd name="T57" fmla="*/ 194 h 905"/>
                <a:gd name="T58" fmla="*/ 967 w 967"/>
                <a:gd name="T59" fmla="*/ 249 h 905"/>
                <a:gd name="T60" fmla="*/ 958 w 967"/>
                <a:gd name="T61" fmla="*/ 311 h 905"/>
                <a:gd name="T62" fmla="*/ 935 w 967"/>
                <a:gd name="T63" fmla="*/ 377 h 905"/>
                <a:gd name="T64" fmla="*/ 895 w 967"/>
                <a:gd name="T65" fmla="*/ 448 h 905"/>
                <a:gd name="T66" fmla="*/ 848 w 967"/>
                <a:gd name="T67" fmla="*/ 517 h 905"/>
                <a:gd name="T68" fmla="*/ 798 w 967"/>
                <a:gd name="T69" fmla="*/ 583 h 905"/>
                <a:gd name="T70" fmla="*/ 746 w 967"/>
                <a:gd name="T71" fmla="*/ 646 h 905"/>
                <a:gd name="T72" fmla="*/ 692 w 967"/>
                <a:gd name="T73" fmla="*/ 707 h 905"/>
                <a:gd name="T74" fmla="*/ 636 w 967"/>
                <a:gd name="T75" fmla="*/ 765 h 905"/>
                <a:gd name="T76" fmla="*/ 549 w 967"/>
                <a:gd name="T77" fmla="*/ 850 h 905"/>
                <a:gd name="T78" fmla="*/ 392 w 967"/>
                <a:gd name="T79" fmla="*/ 814 h 905"/>
                <a:gd name="T80" fmla="*/ 256 w 967"/>
                <a:gd name="T81" fmla="*/ 682 h 905"/>
                <a:gd name="T82" fmla="*/ 176 w 967"/>
                <a:gd name="T83" fmla="*/ 598 h 905"/>
                <a:gd name="T84" fmla="*/ 123 w 967"/>
                <a:gd name="T85" fmla="*/ 534 h 905"/>
                <a:gd name="T86" fmla="*/ 93 w 967"/>
                <a:gd name="T87" fmla="*/ 493 h 905"/>
                <a:gd name="T88" fmla="*/ 66 w 967"/>
                <a:gd name="T89" fmla="*/ 451 h 905"/>
                <a:gd name="T90" fmla="*/ 42 w 967"/>
                <a:gd name="T91" fmla="*/ 409 h 905"/>
                <a:gd name="T92" fmla="*/ 24 w 967"/>
                <a:gd name="T93" fmla="*/ 367 h 905"/>
                <a:gd name="T94" fmla="*/ 11 w 967"/>
                <a:gd name="T95" fmla="*/ 324 h 905"/>
                <a:gd name="T96" fmla="*/ 2 w 967"/>
                <a:gd name="T97" fmla="*/ 281 h 905"/>
                <a:gd name="T98" fmla="*/ 0 w 967"/>
                <a:gd name="T99" fmla="*/ 23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7" h="905">
                  <a:moveTo>
                    <a:pt x="0" y="215"/>
                  </a:moveTo>
                  <a:lnTo>
                    <a:pt x="5" y="194"/>
                  </a:lnTo>
                  <a:lnTo>
                    <a:pt x="11" y="175"/>
                  </a:lnTo>
                  <a:lnTo>
                    <a:pt x="18" y="155"/>
                  </a:lnTo>
                  <a:lnTo>
                    <a:pt x="28" y="138"/>
                  </a:lnTo>
                  <a:lnTo>
                    <a:pt x="38" y="121"/>
                  </a:lnTo>
                  <a:lnTo>
                    <a:pt x="50" y="105"/>
                  </a:lnTo>
                  <a:lnTo>
                    <a:pt x="62" y="89"/>
                  </a:lnTo>
                  <a:lnTo>
                    <a:pt x="76" y="75"/>
                  </a:lnTo>
                  <a:lnTo>
                    <a:pt x="91" y="62"/>
                  </a:lnTo>
                  <a:lnTo>
                    <a:pt x="106" y="51"/>
                  </a:lnTo>
                  <a:lnTo>
                    <a:pt x="122" y="40"/>
                  </a:lnTo>
                  <a:lnTo>
                    <a:pt x="139" y="30"/>
                  </a:lnTo>
                  <a:lnTo>
                    <a:pt x="158" y="21"/>
                  </a:lnTo>
                  <a:lnTo>
                    <a:pt x="175" y="15"/>
                  </a:lnTo>
                  <a:lnTo>
                    <a:pt x="194" y="8"/>
                  </a:lnTo>
                  <a:lnTo>
                    <a:pt x="213" y="4"/>
                  </a:lnTo>
                  <a:lnTo>
                    <a:pt x="232" y="1"/>
                  </a:lnTo>
                  <a:lnTo>
                    <a:pt x="252" y="0"/>
                  </a:lnTo>
                  <a:lnTo>
                    <a:pt x="271" y="0"/>
                  </a:lnTo>
                  <a:lnTo>
                    <a:pt x="291" y="1"/>
                  </a:lnTo>
                  <a:lnTo>
                    <a:pt x="310" y="4"/>
                  </a:lnTo>
                  <a:lnTo>
                    <a:pt x="329" y="8"/>
                  </a:lnTo>
                  <a:lnTo>
                    <a:pt x="349" y="15"/>
                  </a:lnTo>
                  <a:lnTo>
                    <a:pt x="367" y="22"/>
                  </a:lnTo>
                  <a:lnTo>
                    <a:pt x="386" y="32"/>
                  </a:lnTo>
                  <a:lnTo>
                    <a:pt x="403" y="44"/>
                  </a:lnTo>
                  <a:lnTo>
                    <a:pt x="420" y="57"/>
                  </a:lnTo>
                  <a:lnTo>
                    <a:pt x="436" y="72"/>
                  </a:lnTo>
                  <a:lnTo>
                    <a:pt x="453" y="88"/>
                  </a:lnTo>
                  <a:lnTo>
                    <a:pt x="467" y="108"/>
                  </a:lnTo>
                  <a:lnTo>
                    <a:pt x="481" y="128"/>
                  </a:lnTo>
                  <a:lnTo>
                    <a:pt x="494" y="151"/>
                  </a:lnTo>
                  <a:lnTo>
                    <a:pt x="506" y="125"/>
                  </a:lnTo>
                  <a:lnTo>
                    <a:pt x="520" y="101"/>
                  </a:lnTo>
                  <a:lnTo>
                    <a:pt x="535" y="81"/>
                  </a:lnTo>
                  <a:lnTo>
                    <a:pt x="553" y="62"/>
                  </a:lnTo>
                  <a:lnTo>
                    <a:pt x="572" y="46"/>
                  </a:lnTo>
                  <a:lnTo>
                    <a:pt x="593" y="33"/>
                  </a:lnTo>
                  <a:lnTo>
                    <a:pt x="615" y="22"/>
                  </a:lnTo>
                  <a:lnTo>
                    <a:pt x="637" y="14"/>
                  </a:lnTo>
                  <a:lnTo>
                    <a:pt x="660" y="8"/>
                  </a:lnTo>
                  <a:lnTo>
                    <a:pt x="684" y="4"/>
                  </a:lnTo>
                  <a:lnTo>
                    <a:pt x="709" y="3"/>
                  </a:lnTo>
                  <a:lnTo>
                    <a:pt x="732" y="4"/>
                  </a:lnTo>
                  <a:lnTo>
                    <a:pt x="756" y="7"/>
                  </a:lnTo>
                  <a:lnTo>
                    <a:pt x="781" y="12"/>
                  </a:lnTo>
                  <a:lnTo>
                    <a:pt x="804" y="19"/>
                  </a:lnTo>
                  <a:lnTo>
                    <a:pt x="826" y="28"/>
                  </a:lnTo>
                  <a:lnTo>
                    <a:pt x="848" y="40"/>
                  </a:lnTo>
                  <a:lnTo>
                    <a:pt x="868" y="53"/>
                  </a:lnTo>
                  <a:lnTo>
                    <a:pt x="887" y="68"/>
                  </a:lnTo>
                  <a:lnTo>
                    <a:pt x="905" y="84"/>
                  </a:lnTo>
                  <a:lnTo>
                    <a:pt x="920" y="102"/>
                  </a:lnTo>
                  <a:lnTo>
                    <a:pt x="934" y="123"/>
                  </a:lnTo>
                  <a:lnTo>
                    <a:pt x="946" y="146"/>
                  </a:lnTo>
                  <a:lnTo>
                    <a:pt x="955" y="168"/>
                  </a:lnTo>
                  <a:lnTo>
                    <a:pt x="961" y="194"/>
                  </a:lnTo>
                  <a:lnTo>
                    <a:pt x="966" y="221"/>
                  </a:lnTo>
                  <a:lnTo>
                    <a:pt x="967" y="249"/>
                  </a:lnTo>
                  <a:lnTo>
                    <a:pt x="963" y="279"/>
                  </a:lnTo>
                  <a:lnTo>
                    <a:pt x="958" y="311"/>
                  </a:lnTo>
                  <a:lnTo>
                    <a:pt x="948" y="343"/>
                  </a:lnTo>
                  <a:lnTo>
                    <a:pt x="935" y="377"/>
                  </a:lnTo>
                  <a:lnTo>
                    <a:pt x="918" y="412"/>
                  </a:lnTo>
                  <a:lnTo>
                    <a:pt x="895" y="448"/>
                  </a:lnTo>
                  <a:lnTo>
                    <a:pt x="872" y="483"/>
                  </a:lnTo>
                  <a:lnTo>
                    <a:pt x="848" y="517"/>
                  </a:lnTo>
                  <a:lnTo>
                    <a:pt x="823" y="551"/>
                  </a:lnTo>
                  <a:lnTo>
                    <a:pt x="798" y="583"/>
                  </a:lnTo>
                  <a:lnTo>
                    <a:pt x="772" y="614"/>
                  </a:lnTo>
                  <a:lnTo>
                    <a:pt x="746" y="646"/>
                  </a:lnTo>
                  <a:lnTo>
                    <a:pt x="719" y="677"/>
                  </a:lnTo>
                  <a:lnTo>
                    <a:pt x="692" y="707"/>
                  </a:lnTo>
                  <a:lnTo>
                    <a:pt x="664" y="736"/>
                  </a:lnTo>
                  <a:lnTo>
                    <a:pt x="636" y="765"/>
                  </a:lnTo>
                  <a:lnTo>
                    <a:pt x="607" y="795"/>
                  </a:lnTo>
                  <a:lnTo>
                    <a:pt x="549" y="850"/>
                  </a:lnTo>
                  <a:lnTo>
                    <a:pt x="489" y="905"/>
                  </a:lnTo>
                  <a:lnTo>
                    <a:pt x="392" y="814"/>
                  </a:lnTo>
                  <a:lnTo>
                    <a:pt x="300" y="726"/>
                  </a:lnTo>
                  <a:lnTo>
                    <a:pt x="256" y="682"/>
                  </a:lnTo>
                  <a:lnTo>
                    <a:pt x="215" y="640"/>
                  </a:lnTo>
                  <a:lnTo>
                    <a:pt x="176" y="598"/>
                  </a:lnTo>
                  <a:lnTo>
                    <a:pt x="140" y="556"/>
                  </a:lnTo>
                  <a:lnTo>
                    <a:pt x="123" y="534"/>
                  </a:lnTo>
                  <a:lnTo>
                    <a:pt x="108" y="514"/>
                  </a:lnTo>
                  <a:lnTo>
                    <a:pt x="93" y="493"/>
                  </a:lnTo>
                  <a:lnTo>
                    <a:pt x="79" y="472"/>
                  </a:lnTo>
                  <a:lnTo>
                    <a:pt x="66" y="451"/>
                  </a:lnTo>
                  <a:lnTo>
                    <a:pt x="53" y="430"/>
                  </a:lnTo>
                  <a:lnTo>
                    <a:pt x="42" y="409"/>
                  </a:lnTo>
                  <a:lnTo>
                    <a:pt x="32" y="387"/>
                  </a:lnTo>
                  <a:lnTo>
                    <a:pt x="24" y="367"/>
                  </a:lnTo>
                  <a:lnTo>
                    <a:pt x="16" y="345"/>
                  </a:lnTo>
                  <a:lnTo>
                    <a:pt x="11" y="324"/>
                  </a:lnTo>
                  <a:lnTo>
                    <a:pt x="5" y="302"/>
                  </a:lnTo>
                  <a:lnTo>
                    <a:pt x="2" y="281"/>
                  </a:lnTo>
                  <a:lnTo>
                    <a:pt x="0" y="259"/>
                  </a:lnTo>
                  <a:lnTo>
                    <a:pt x="0" y="237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095"/>
            <p:cNvSpPr>
              <a:spLocks/>
            </p:cNvSpPr>
            <p:nvPr/>
          </p:nvSpPr>
          <p:spPr bwMode="auto">
            <a:xfrm>
              <a:off x="9453027" y="4224395"/>
              <a:ext cx="272552" cy="255208"/>
            </a:xfrm>
            <a:custGeom>
              <a:avLst/>
              <a:gdLst>
                <a:gd name="T0" fmla="*/ 5 w 880"/>
                <a:gd name="T1" fmla="*/ 178 h 824"/>
                <a:gd name="T2" fmla="*/ 18 w 880"/>
                <a:gd name="T3" fmla="*/ 142 h 824"/>
                <a:gd name="T4" fmla="*/ 35 w 880"/>
                <a:gd name="T5" fmla="*/ 110 h 824"/>
                <a:gd name="T6" fmla="*/ 56 w 880"/>
                <a:gd name="T7" fmla="*/ 82 h 824"/>
                <a:gd name="T8" fmla="*/ 82 w 880"/>
                <a:gd name="T9" fmla="*/ 57 h 824"/>
                <a:gd name="T10" fmla="*/ 112 w 880"/>
                <a:gd name="T11" fmla="*/ 36 h 824"/>
                <a:gd name="T12" fmla="*/ 144 w 880"/>
                <a:gd name="T13" fmla="*/ 20 h 824"/>
                <a:gd name="T14" fmla="*/ 177 w 880"/>
                <a:gd name="T15" fmla="*/ 8 h 824"/>
                <a:gd name="T16" fmla="*/ 212 w 880"/>
                <a:gd name="T17" fmla="*/ 2 h 824"/>
                <a:gd name="T18" fmla="*/ 248 w 880"/>
                <a:gd name="T19" fmla="*/ 0 h 824"/>
                <a:gd name="T20" fmla="*/ 283 w 880"/>
                <a:gd name="T21" fmla="*/ 4 h 824"/>
                <a:gd name="T22" fmla="*/ 318 w 880"/>
                <a:gd name="T23" fmla="*/ 14 h 824"/>
                <a:gd name="T24" fmla="*/ 351 w 880"/>
                <a:gd name="T25" fmla="*/ 30 h 824"/>
                <a:gd name="T26" fmla="*/ 383 w 880"/>
                <a:gd name="T27" fmla="*/ 52 h 824"/>
                <a:gd name="T28" fmla="*/ 412 w 880"/>
                <a:gd name="T29" fmla="*/ 81 h 824"/>
                <a:gd name="T30" fmla="*/ 438 w 880"/>
                <a:gd name="T31" fmla="*/ 117 h 824"/>
                <a:gd name="T32" fmla="*/ 460 w 880"/>
                <a:gd name="T33" fmla="*/ 114 h 824"/>
                <a:gd name="T34" fmla="*/ 487 w 880"/>
                <a:gd name="T35" fmla="*/ 73 h 824"/>
                <a:gd name="T36" fmla="*/ 521 w 880"/>
                <a:gd name="T37" fmla="*/ 43 h 824"/>
                <a:gd name="T38" fmla="*/ 560 w 880"/>
                <a:gd name="T39" fmla="*/ 21 h 824"/>
                <a:gd name="T40" fmla="*/ 602 w 880"/>
                <a:gd name="T41" fmla="*/ 8 h 824"/>
                <a:gd name="T42" fmla="*/ 645 w 880"/>
                <a:gd name="T43" fmla="*/ 3 h 824"/>
                <a:gd name="T44" fmla="*/ 689 w 880"/>
                <a:gd name="T45" fmla="*/ 6 h 824"/>
                <a:gd name="T46" fmla="*/ 733 w 880"/>
                <a:gd name="T47" fmla="*/ 18 h 824"/>
                <a:gd name="T48" fmla="*/ 772 w 880"/>
                <a:gd name="T49" fmla="*/ 36 h 824"/>
                <a:gd name="T50" fmla="*/ 808 w 880"/>
                <a:gd name="T51" fmla="*/ 61 h 824"/>
                <a:gd name="T52" fmla="*/ 838 w 880"/>
                <a:gd name="T53" fmla="*/ 94 h 824"/>
                <a:gd name="T54" fmla="*/ 862 w 880"/>
                <a:gd name="T55" fmla="*/ 133 h 824"/>
                <a:gd name="T56" fmla="*/ 876 w 880"/>
                <a:gd name="T57" fmla="*/ 177 h 824"/>
                <a:gd name="T58" fmla="*/ 880 w 880"/>
                <a:gd name="T59" fmla="*/ 228 h 824"/>
                <a:gd name="T60" fmla="*/ 873 w 880"/>
                <a:gd name="T61" fmla="*/ 283 h 824"/>
                <a:gd name="T62" fmla="*/ 851 w 880"/>
                <a:gd name="T63" fmla="*/ 343 h 824"/>
                <a:gd name="T64" fmla="*/ 816 w 880"/>
                <a:gd name="T65" fmla="*/ 408 h 824"/>
                <a:gd name="T66" fmla="*/ 772 w 880"/>
                <a:gd name="T67" fmla="*/ 471 h 824"/>
                <a:gd name="T68" fmla="*/ 727 w 880"/>
                <a:gd name="T69" fmla="*/ 531 h 824"/>
                <a:gd name="T70" fmla="*/ 680 w 880"/>
                <a:gd name="T71" fmla="*/ 588 h 824"/>
                <a:gd name="T72" fmla="*/ 630 w 880"/>
                <a:gd name="T73" fmla="*/ 644 h 824"/>
                <a:gd name="T74" fmla="*/ 579 w 880"/>
                <a:gd name="T75" fmla="*/ 697 h 824"/>
                <a:gd name="T76" fmla="*/ 500 w 880"/>
                <a:gd name="T77" fmla="*/ 774 h 824"/>
                <a:gd name="T78" fmla="*/ 358 w 880"/>
                <a:gd name="T79" fmla="*/ 742 h 824"/>
                <a:gd name="T80" fmla="*/ 236 w 880"/>
                <a:gd name="T81" fmla="*/ 622 h 824"/>
                <a:gd name="T82" fmla="*/ 163 w 880"/>
                <a:gd name="T83" fmla="*/ 544 h 824"/>
                <a:gd name="T84" fmla="*/ 116 w 880"/>
                <a:gd name="T85" fmla="*/ 487 h 824"/>
                <a:gd name="T86" fmla="*/ 88 w 880"/>
                <a:gd name="T87" fmla="*/ 449 h 824"/>
                <a:gd name="T88" fmla="*/ 64 w 880"/>
                <a:gd name="T89" fmla="*/ 410 h 824"/>
                <a:gd name="T90" fmla="*/ 42 w 880"/>
                <a:gd name="T91" fmla="*/ 372 h 824"/>
                <a:gd name="T92" fmla="*/ 25 w 880"/>
                <a:gd name="T93" fmla="*/ 333 h 824"/>
                <a:gd name="T94" fmla="*/ 12 w 880"/>
                <a:gd name="T95" fmla="*/ 295 h 824"/>
                <a:gd name="T96" fmla="*/ 5 w 880"/>
                <a:gd name="T97" fmla="*/ 256 h 824"/>
                <a:gd name="T98" fmla="*/ 0 w 880"/>
                <a:gd name="T99" fmla="*/ 216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0" h="824">
                  <a:moveTo>
                    <a:pt x="0" y="196"/>
                  </a:moveTo>
                  <a:lnTo>
                    <a:pt x="5" y="178"/>
                  </a:lnTo>
                  <a:lnTo>
                    <a:pt x="10" y="160"/>
                  </a:lnTo>
                  <a:lnTo>
                    <a:pt x="18" y="142"/>
                  </a:lnTo>
                  <a:lnTo>
                    <a:pt x="25" y="126"/>
                  </a:lnTo>
                  <a:lnTo>
                    <a:pt x="35" y="110"/>
                  </a:lnTo>
                  <a:lnTo>
                    <a:pt x="46" y="96"/>
                  </a:lnTo>
                  <a:lnTo>
                    <a:pt x="56" y="82"/>
                  </a:lnTo>
                  <a:lnTo>
                    <a:pt x="69" y="69"/>
                  </a:lnTo>
                  <a:lnTo>
                    <a:pt x="82" y="57"/>
                  </a:lnTo>
                  <a:lnTo>
                    <a:pt x="96" y="46"/>
                  </a:lnTo>
                  <a:lnTo>
                    <a:pt x="112" y="36"/>
                  </a:lnTo>
                  <a:lnTo>
                    <a:pt x="128" y="28"/>
                  </a:lnTo>
                  <a:lnTo>
                    <a:pt x="144" y="20"/>
                  </a:lnTo>
                  <a:lnTo>
                    <a:pt x="160" y="14"/>
                  </a:lnTo>
                  <a:lnTo>
                    <a:pt x="177" y="8"/>
                  </a:lnTo>
                  <a:lnTo>
                    <a:pt x="195" y="4"/>
                  </a:lnTo>
                  <a:lnTo>
                    <a:pt x="212" y="2"/>
                  </a:lnTo>
                  <a:lnTo>
                    <a:pt x="229" y="0"/>
                  </a:lnTo>
                  <a:lnTo>
                    <a:pt x="248" y="0"/>
                  </a:lnTo>
                  <a:lnTo>
                    <a:pt x="265" y="1"/>
                  </a:lnTo>
                  <a:lnTo>
                    <a:pt x="283" y="4"/>
                  </a:lnTo>
                  <a:lnTo>
                    <a:pt x="301" y="8"/>
                  </a:lnTo>
                  <a:lnTo>
                    <a:pt x="318" y="14"/>
                  </a:lnTo>
                  <a:lnTo>
                    <a:pt x="335" y="21"/>
                  </a:lnTo>
                  <a:lnTo>
                    <a:pt x="351" y="30"/>
                  </a:lnTo>
                  <a:lnTo>
                    <a:pt x="367" y="40"/>
                  </a:lnTo>
                  <a:lnTo>
                    <a:pt x="383" y="52"/>
                  </a:lnTo>
                  <a:lnTo>
                    <a:pt x="398" y="66"/>
                  </a:lnTo>
                  <a:lnTo>
                    <a:pt x="412" y="81"/>
                  </a:lnTo>
                  <a:lnTo>
                    <a:pt x="426" y="98"/>
                  </a:lnTo>
                  <a:lnTo>
                    <a:pt x="438" y="117"/>
                  </a:lnTo>
                  <a:lnTo>
                    <a:pt x="450" y="138"/>
                  </a:lnTo>
                  <a:lnTo>
                    <a:pt x="460" y="114"/>
                  </a:lnTo>
                  <a:lnTo>
                    <a:pt x="473" y="93"/>
                  </a:lnTo>
                  <a:lnTo>
                    <a:pt x="487" y="73"/>
                  </a:lnTo>
                  <a:lnTo>
                    <a:pt x="504" y="57"/>
                  </a:lnTo>
                  <a:lnTo>
                    <a:pt x="521" y="43"/>
                  </a:lnTo>
                  <a:lnTo>
                    <a:pt x="540" y="31"/>
                  </a:lnTo>
                  <a:lnTo>
                    <a:pt x="560" y="21"/>
                  </a:lnTo>
                  <a:lnTo>
                    <a:pt x="580" y="14"/>
                  </a:lnTo>
                  <a:lnTo>
                    <a:pt x="602" y="8"/>
                  </a:lnTo>
                  <a:lnTo>
                    <a:pt x="623" y="4"/>
                  </a:lnTo>
                  <a:lnTo>
                    <a:pt x="645" y="3"/>
                  </a:lnTo>
                  <a:lnTo>
                    <a:pt x="668" y="4"/>
                  </a:lnTo>
                  <a:lnTo>
                    <a:pt x="689" y="6"/>
                  </a:lnTo>
                  <a:lnTo>
                    <a:pt x="711" y="12"/>
                  </a:lnTo>
                  <a:lnTo>
                    <a:pt x="733" y="18"/>
                  </a:lnTo>
                  <a:lnTo>
                    <a:pt x="753" y="26"/>
                  </a:lnTo>
                  <a:lnTo>
                    <a:pt x="772" y="36"/>
                  </a:lnTo>
                  <a:lnTo>
                    <a:pt x="791" y="48"/>
                  </a:lnTo>
                  <a:lnTo>
                    <a:pt x="808" y="61"/>
                  </a:lnTo>
                  <a:lnTo>
                    <a:pt x="824" y="77"/>
                  </a:lnTo>
                  <a:lnTo>
                    <a:pt x="838" y="94"/>
                  </a:lnTo>
                  <a:lnTo>
                    <a:pt x="851" y="112"/>
                  </a:lnTo>
                  <a:lnTo>
                    <a:pt x="862" y="133"/>
                  </a:lnTo>
                  <a:lnTo>
                    <a:pt x="870" y="154"/>
                  </a:lnTo>
                  <a:lnTo>
                    <a:pt x="876" y="177"/>
                  </a:lnTo>
                  <a:lnTo>
                    <a:pt x="879" y="202"/>
                  </a:lnTo>
                  <a:lnTo>
                    <a:pt x="880" y="228"/>
                  </a:lnTo>
                  <a:lnTo>
                    <a:pt x="878" y="255"/>
                  </a:lnTo>
                  <a:lnTo>
                    <a:pt x="873" y="283"/>
                  </a:lnTo>
                  <a:lnTo>
                    <a:pt x="864" y="313"/>
                  </a:lnTo>
                  <a:lnTo>
                    <a:pt x="851" y="343"/>
                  </a:lnTo>
                  <a:lnTo>
                    <a:pt x="836" y="376"/>
                  </a:lnTo>
                  <a:lnTo>
                    <a:pt x="816" y="408"/>
                  </a:lnTo>
                  <a:lnTo>
                    <a:pt x="794" y="440"/>
                  </a:lnTo>
                  <a:lnTo>
                    <a:pt x="772" y="471"/>
                  </a:lnTo>
                  <a:lnTo>
                    <a:pt x="750" y="501"/>
                  </a:lnTo>
                  <a:lnTo>
                    <a:pt x="727" y="531"/>
                  </a:lnTo>
                  <a:lnTo>
                    <a:pt x="703" y="560"/>
                  </a:lnTo>
                  <a:lnTo>
                    <a:pt x="680" y="588"/>
                  </a:lnTo>
                  <a:lnTo>
                    <a:pt x="655" y="616"/>
                  </a:lnTo>
                  <a:lnTo>
                    <a:pt x="630" y="644"/>
                  </a:lnTo>
                  <a:lnTo>
                    <a:pt x="605" y="671"/>
                  </a:lnTo>
                  <a:lnTo>
                    <a:pt x="579" y="697"/>
                  </a:lnTo>
                  <a:lnTo>
                    <a:pt x="553" y="723"/>
                  </a:lnTo>
                  <a:lnTo>
                    <a:pt x="500" y="774"/>
                  </a:lnTo>
                  <a:lnTo>
                    <a:pt x="445" y="824"/>
                  </a:lnTo>
                  <a:lnTo>
                    <a:pt x="358" y="742"/>
                  </a:lnTo>
                  <a:lnTo>
                    <a:pt x="275" y="661"/>
                  </a:lnTo>
                  <a:lnTo>
                    <a:pt x="236" y="622"/>
                  </a:lnTo>
                  <a:lnTo>
                    <a:pt x="198" y="583"/>
                  </a:lnTo>
                  <a:lnTo>
                    <a:pt x="163" y="544"/>
                  </a:lnTo>
                  <a:lnTo>
                    <a:pt x="131" y="506"/>
                  </a:lnTo>
                  <a:lnTo>
                    <a:pt x="116" y="487"/>
                  </a:lnTo>
                  <a:lnTo>
                    <a:pt x="102" y="467"/>
                  </a:lnTo>
                  <a:lnTo>
                    <a:pt x="88" y="449"/>
                  </a:lnTo>
                  <a:lnTo>
                    <a:pt x="75" y="430"/>
                  </a:lnTo>
                  <a:lnTo>
                    <a:pt x="64" y="410"/>
                  </a:lnTo>
                  <a:lnTo>
                    <a:pt x="52" y="391"/>
                  </a:lnTo>
                  <a:lnTo>
                    <a:pt x="42" y="372"/>
                  </a:lnTo>
                  <a:lnTo>
                    <a:pt x="34" y="353"/>
                  </a:lnTo>
                  <a:lnTo>
                    <a:pt x="25" y="333"/>
                  </a:lnTo>
                  <a:lnTo>
                    <a:pt x="19" y="314"/>
                  </a:lnTo>
                  <a:lnTo>
                    <a:pt x="12" y="295"/>
                  </a:lnTo>
                  <a:lnTo>
                    <a:pt x="8" y="275"/>
                  </a:lnTo>
                  <a:lnTo>
                    <a:pt x="5" y="256"/>
                  </a:lnTo>
                  <a:lnTo>
                    <a:pt x="1" y="236"/>
                  </a:lnTo>
                  <a:lnTo>
                    <a:pt x="0" y="216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3096"/>
            <p:cNvSpPr>
              <a:spLocks/>
            </p:cNvSpPr>
            <p:nvPr/>
          </p:nvSpPr>
          <p:spPr bwMode="auto">
            <a:xfrm>
              <a:off x="9461699" y="4233067"/>
              <a:ext cx="253969" cy="237864"/>
            </a:xfrm>
            <a:custGeom>
              <a:avLst/>
              <a:gdLst>
                <a:gd name="T0" fmla="*/ 4 w 817"/>
                <a:gd name="T1" fmla="*/ 165 h 766"/>
                <a:gd name="T2" fmla="*/ 16 w 817"/>
                <a:gd name="T3" fmla="*/ 133 h 766"/>
                <a:gd name="T4" fmla="*/ 32 w 817"/>
                <a:gd name="T5" fmla="*/ 102 h 766"/>
                <a:gd name="T6" fmla="*/ 53 w 817"/>
                <a:gd name="T7" fmla="*/ 77 h 766"/>
                <a:gd name="T8" fmla="*/ 76 w 817"/>
                <a:gd name="T9" fmla="*/ 53 h 766"/>
                <a:gd name="T10" fmla="*/ 103 w 817"/>
                <a:gd name="T11" fmla="*/ 34 h 766"/>
                <a:gd name="T12" fmla="*/ 132 w 817"/>
                <a:gd name="T13" fmla="*/ 19 h 766"/>
                <a:gd name="T14" fmla="*/ 164 w 817"/>
                <a:gd name="T15" fmla="*/ 7 h 766"/>
                <a:gd name="T16" fmla="*/ 196 w 817"/>
                <a:gd name="T17" fmla="*/ 2 h 766"/>
                <a:gd name="T18" fmla="*/ 230 w 817"/>
                <a:gd name="T19" fmla="*/ 0 h 766"/>
                <a:gd name="T20" fmla="*/ 262 w 817"/>
                <a:gd name="T21" fmla="*/ 4 h 766"/>
                <a:gd name="T22" fmla="*/ 294 w 817"/>
                <a:gd name="T23" fmla="*/ 13 h 766"/>
                <a:gd name="T24" fmla="*/ 326 w 817"/>
                <a:gd name="T25" fmla="*/ 28 h 766"/>
                <a:gd name="T26" fmla="*/ 355 w 817"/>
                <a:gd name="T27" fmla="*/ 48 h 766"/>
                <a:gd name="T28" fmla="*/ 382 w 817"/>
                <a:gd name="T29" fmla="*/ 75 h 766"/>
                <a:gd name="T30" fmla="*/ 406 w 817"/>
                <a:gd name="T31" fmla="*/ 109 h 766"/>
                <a:gd name="T32" fmla="*/ 427 w 817"/>
                <a:gd name="T33" fmla="*/ 106 h 766"/>
                <a:gd name="T34" fmla="*/ 452 w 817"/>
                <a:gd name="T35" fmla="*/ 69 h 766"/>
                <a:gd name="T36" fmla="*/ 483 w 817"/>
                <a:gd name="T37" fmla="*/ 40 h 766"/>
                <a:gd name="T38" fmla="*/ 519 w 817"/>
                <a:gd name="T39" fmla="*/ 19 h 766"/>
                <a:gd name="T40" fmla="*/ 558 w 817"/>
                <a:gd name="T41" fmla="*/ 7 h 766"/>
                <a:gd name="T42" fmla="*/ 599 w 817"/>
                <a:gd name="T43" fmla="*/ 3 h 766"/>
                <a:gd name="T44" fmla="*/ 639 w 817"/>
                <a:gd name="T45" fmla="*/ 6 h 766"/>
                <a:gd name="T46" fmla="*/ 679 w 817"/>
                <a:gd name="T47" fmla="*/ 17 h 766"/>
                <a:gd name="T48" fmla="*/ 717 w 817"/>
                <a:gd name="T49" fmla="*/ 34 h 766"/>
                <a:gd name="T50" fmla="*/ 750 w 817"/>
                <a:gd name="T51" fmla="*/ 57 h 766"/>
                <a:gd name="T52" fmla="*/ 778 w 817"/>
                <a:gd name="T53" fmla="*/ 87 h 766"/>
                <a:gd name="T54" fmla="*/ 800 w 817"/>
                <a:gd name="T55" fmla="*/ 123 h 766"/>
                <a:gd name="T56" fmla="*/ 813 w 817"/>
                <a:gd name="T57" fmla="*/ 165 h 766"/>
                <a:gd name="T58" fmla="*/ 817 w 817"/>
                <a:gd name="T59" fmla="*/ 212 h 766"/>
                <a:gd name="T60" fmla="*/ 810 w 817"/>
                <a:gd name="T61" fmla="*/ 263 h 766"/>
                <a:gd name="T62" fmla="*/ 790 w 817"/>
                <a:gd name="T63" fmla="*/ 320 h 766"/>
                <a:gd name="T64" fmla="*/ 757 w 817"/>
                <a:gd name="T65" fmla="*/ 380 h 766"/>
                <a:gd name="T66" fmla="*/ 717 w 817"/>
                <a:gd name="T67" fmla="*/ 437 h 766"/>
                <a:gd name="T68" fmla="*/ 675 w 817"/>
                <a:gd name="T69" fmla="*/ 493 h 766"/>
                <a:gd name="T70" fmla="*/ 630 w 817"/>
                <a:gd name="T71" fmla="*/ 547 h 766"/>
                <a:gd name="T72" fmla="*/ 585 w 817"/>
                <a:gd name="T73" fmla="*/ 598 h 766"/>
                <a:gd name="T74" fmla="*/ 537 w 817"/>
                <a:gd name="T75" fmla="*/ 648 h 766"/>
                <a:gd name="T76" fmla="*/ 464 w 817"/>
                <a:gd name="T77" fmla="*/ 720 h 766"/>
                <a:gd name="T78" fmla="*/ 331 w 817"/>
                <a:gd name="T79" fmla="*/ 689 h 766"/>
                <a:gd name="T80" fmla="*/ 218 w 817"/>
                <a:gd name="T81" fmla="*/ 578 h 766"/>
                <a:gd name="T82" fmla="*/ 151 w 817"/>
                <a:gd name="T83" fmla="*/ 506 h 766"/>
                <a:gd name="T84" fmla="*/ 108 w 817"/>
                <a:gd name="T85" fmla="*/ 452 h 766"/>
                <a:gd name="T86" fmla="*/ 82 w 817"/>
                <a:gd name="T87" fmla="*/ 418 h 766"/>
                <a:gd name="T88" fmla="*/ 58 w 817"/>
                <a:gd name="T89" fmla="*/ 382 h 766"/>
                <a:gd name="T90" fmla="*/ 38 w 817"/>
                <a:gd name="T91" fmla="*/ 347 h 766"/>
                <a:gd name="T92" fmla="*/ 23 w 817"/>
                <a:gd name="T93" fmla="*/ 311 h 766"/>
                <a:gd name="T94" fmla="*/ 11 w 817"/>
                <a:gd name="T95" fmla="*/ 274 h 766"/>
                <a:gd name="T96" fmla="*/ 3 w 817"/>
                <a:gd name="T97" fmla="*/ 239 h 766"/>
                <a:gd name="T98" fmla="*/ 0 w 817"/>
                <a:gd name="T99" fmla="*/ 201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7" h="766">
                  <a:moveTo>
                    <a:pt x="0" y="182"/>
                  </a:moveTo>
                  <a:lnTo>
                    <a:pt x="4" y="165"/>
                  </a:lnTo>
                  <a:lnTo>
                    <a:pt x="9" y="149"/>
                  </a:lnTo>
                  <a:lnTo>
                    <a:pt x="16" y="133"/>
                  </a:lnTo>
                  <a:lnTo>
                    <a:pt x="23" y="118"/>
                  </a:lnTo>
                  <a:lnTo>
                    <a:pt x="32" y="102"/>
                  </a:lnTo>
                  <a:lnTo>
                    <a:pt x="42" y="90"/>
                  </a:lnTo>
                  <a:lnTo>
                    <a:pt x="53" y="77"/>
                  </a:lnTo>
                  <a:lnTo>
                    <a:pt x="63" y="65"/>
                  </a:lnTo>
                  <a:lnTo>
                    <a:pt x="76" y="53"/>
                  </a:lnTo>
                  <a:lnTo>
                    <a:pt x="89" y="43"/>
                  </a:lnTo>
                  <a:lnTo>
                    <a:pt x="103" y="34"/>
                  </a:lnTo>
                  <a:lnTo>
                    <a:pt x="117" y="26"/>
                  </a:lnTo>
                  <a:lnTo>
                    <a:pt x="132" y="19"/>
                  </a:lnTo>
                  <a:lnTo>
                    <a:pt x="148" y="13"/>
                  </a:lnTo>
                  <a:lnTo>
                    <a:pt x="164" y="7"/>
                  </a:lnTo>
                  <a:lnTo>
                    <a:pt x="180" y="4"/>
                  </a:lnTo>
                  <a:lnTo>
                    <a:pt x="196" y="2"/>
                  </a:lnTo>
                  <a:lnTo>
                    <a:pt x="212" y="0"/>
                  </a:lnTo>
                  <a:lnTo>
                    <a:pt x="230" y="0"/>
                  </a:lnTo>
                  <a:lnTo>
                    <a:pt x="246" y="2"/>
                  </a:lnTo>
                  <a:lnTo>
                    <a:pt x="262" y="4"/>
                  </a:lnTo>
                  <a:lnTo>
                    <a:pt x="278" y="7"/>
                  </a:lnTo>
                  <a:lnTo>
                    <a:pt x="294" y="13"/>
                  </a:lnTo>
                  <a:lnTo>
                    <a:pt x="311" y="19"/>
                  </a:lnTo>
                  <a:lnTo>
                    <a:pt x="326" y="28"/>
                  </a:lnTo>
                  <a:lnTo>
                    <a:pt x="341" y="38"/>
                  </a:lnTo>
                  <a:lnTo>
                    <a:pt x="355" y="48"/>
                  </a:lnTo>
                  <a:lnTo>
                    <a:pt x="369" y="61"/>
                  </a:lnTo>
                  <a:lnTo>
                    <a:pt x="382" y="75"/>
                  </a:lnTo>
                  <a:lnTo>
                    <a:pt x="395" y="92"/>
                  </a:lnTo>
                  <a:lnTo>
                    <a:pt x="406" y="109"/>
                  </a:lnTo>
                  <a:lnTo>
                    <a:pt x="416" y="128"/>
                  </a:lnTo>
                  <a:lnTo>
                    <a:pt x="427" y="106"/>
                  </a:lnTo>
                  <a:lnTo>
                    <a:pt x="439" y="86"/>
                  </a:lnTo>
                  <a:lnTo>
                    <a:pt x="452" y="69"/>
                  </a:lnTo>
                  <a:lnTo>
                    <a:pt x="467" y="54"/>
                  </a:lnTo>
                  <a:lnTo>
                    <a:pt x="483" y="40"/>
                  </a:lnTo>
                  <a:lnTo>
                    <a:pt x="501" y="29"/>
                  </a:lnTo>
                  <a:lnTo>
                    <a:pt x="519" y="19"/>
                  </a:lnTo>
                  <a:lnTo>
                    <a:pt x="539" y="13"/>
                  </a:lnTo>
                  <a:lnTo>
                    <a:pt x="558" y="7"/>
                  </a:lnTo>
                  <a:lnTo>
                    <a:pt x="578" y="4"/>
                  </a:lnTo>
                  <a:lnTo>
                    <a:pt x="599" y="3"/>
                  </a:lnTo>
                  <a:lnTo>
                    <a:pt x="620" y="4"/>
                  </a:lnTo>
                  <a:lnTo>
                    <a:pt x="639" y="6"/>
                  </a:lnTo>
                  <a:lnTo>
                    <a:pt x="659" y="11"/>
                  </a:lnTo>
                  <a:lnTo>
                    <a:pt x="679" y="17"/>
                  </a:lnTo>
                  <a:lnTo>
                    <a:pt x="698" y="25"/>
                  </a:lnTo>
                  <a:lnTo>
                    <a:pt x="717" y="34"/>
                  </a:lnTo>
                  <a:lnTo>
                    <a:pt x="734" y="45"/>
                  </a:lnTo>
                  <a:lnTo>
                    <a:pt x="750" y="57"/>
                  </a:lnTo>
                  <a:lnTo>
                    <a:pt x="765" y="72"/>
                  </a:lnTo>
                  <a:lnTo>
                    <a:pt x="778" y="87"/>
                  </a:lnTo>
                  <a:lnTo>
                    <a:pt x="790" y="105"/>
                  </a:lnTo>
                  <a:lnTo>
                    <a:pt x="800" y="123"/>
                  </a:lnTo>
                  <a:lnTo>
                    <a:pt x="807" y="144"/>
                  </a:lnTo>
                  <a:lnTo>
                    <a:pt x="813" y="165"/>
                  </a:lnTo>
                  <a:lnTo>
                    <a:pt x="816" y="188"/>
                  </a:lnTo>
                  <a:lnTo>
                    <a:pt x="817" y="212"/>
                  </a:lnTo>
                  <a:lnTo>
                    <a:pt x="815" y="236"/>
                  </a:lnTo>
                  <a:lnTo>
                    <a:pt x="810" y="263"/>
                  </a:lnTo>
                  <a:lnTo>
                    <a:pt x="802" y="290"/>
                  </a:lnTo>
                  <a:lnTo>
                    <a:pt x="790" y="320"/>
                  </a:lnTo>
                  <a:lnTo>
                    <a:pt x="776" y="350"/>
                  </a:lnTo>
                  <a:lnTo>
                    <a:pt x="757" y="380"/>
                  </a:lnTo>
                  <a:lnTo>
                    <a:pt x="737" y="409"/>
                  </a:lnTo>
                  <a:lnTo>
                    <a:pt x="717" y="437"/>
                  </a:lnTo>
                  <a:lnTo>
                    <a:pt x="696" y="466"/>
                  </a:lnTo>
                  <a:lnTo>
                    <a:pt x="675" y="493"/>
                  </a:lnTo>
                  <a:lnTo>
                    <a:pt x="653" y="520"/>
                  </a:lnTo>
                  <a:lnTo>
                    <a:pt x="630" y="547"/>
                  </a:lnTo>
                  <a:lnTo>
                    <a:pt x="608" y="573"/>
                  </a:lnTo>
                  <a:lnTo>
                    <a:pt x="585" y="598"/>
                  </a:lnTo>
                  <a:lnTo>
                    <a:pt x="561" y="624"/>
                  </a:lnTo>
                  <a:lnTo>
                    <a:pt x="537" y="648"/>
                  </a:lnTo>
                  <a:lnTo>
                    <a:pt x="513" y="673"/>
                  </a:lnTo>
                  <a:lnTo>
                    <a:pt x="464" y="720"/>
                  </a:lnTo>
                  <a:lnTo>
                    <a:pt x="413" y="766"/>
                  </a:lnTo>
                  <a:lnTo>
                    <a:pt x="331" y="689"/>
                  </a:lnTo>
                  <a:lnTo>
                    <a:pt x="254" y="614"/>
                  </a:lnTo>
                  <a:lnTo>
                    <a:pt x="218" y="578"/>
                  </a:lnTo>
                  <a:lnTo>
                    <a:pt x="183" y="542"/>
                  </a:lnTo>
                  <a:lnTo>
                    <a:pt x="151" y="506"/>
                  </a:lnTo>
                  <a:lnTo>
                    <a:pt x="121" y="471"/>
                  </a:lnTo>
                  <a:lnTo>
                    <a:pt x="108" y="452"/>
                  </a:lnTo>
                  <a:lnTo>
                    <a:pt x="94" y="435"/>
                  </a:lnTo>
                  <a:lnTo>
                    <a:pt x="82" y="418"/>
                  </a:lnTo>
                  <a:lnTo>
                    <a:pt x="70" y="399"/>
                  </a:lnTo>
                  <a:lnTo>
                    <a:pt x="58" y="382"/>
                  </a:lnTo>
                  <a:lnTo>
                    <a:pt x="48" y="364"/>
                  </a:lnTo>
                  <a:lnTo>
                    <a:pt x="38" y="347"/>
                  </a:lnTo>
                  <a:lnTo>
                    <a:pt x="31" y="328"/>
                  </a:lnTo>
                  <a:lnTo>
                    <a:pt x="23" y="311"/>
                  </a:lnTo>
                  <a:lnTo>
                    <a:pt x="17" y="293"/>
                  </a:lnTo>
                  <a:lnTo>
                    <a:pt x="11" y="274"/>
                  </a:lnTo>
                  <a:lnTo>
                    <a:pt x="7" y="256"/>
                  </a:lnTo>
                  <a:lnTo>
                    <a:pt x="3" y="239"/>
                  </a:lnTo>
                  <a:lnTo>
                    <a:pt x="1" y="220"/>
                  </a:lnTo>
                  <a:lnTo>
                    <a:pt x="0" y="201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097"/>
            <p:cNvSpPr>
              <a:spLocks noChangeArrowheads="1"/>
            </p:cNvSpPr>
            <p:nvPr/>
          </p:nvSpPr>
          <p:spPr bwMode="auto">
            <a:xfrm>
              <a:off x="9506299" y="4339610"/>
              <a:ext cx="168487" cy="48316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098"/>
            <p:cNvSpPr>
              <a:spLocks noChangeArrowheads="1"/>
            </p:cNvSpPr>
            <p:nvPr/>
          </p:nvSpPr>
          <p:spPr bwMode="auto">
            <a:xfrm>
              <a:off x="9565764" y="4280144"/>
              <a:ext cx="48316" cy="168487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3099"/>
            <p:cNvSpPr>
              <a:spLocks/>
            </p:cNvSpPr>
            <p:nvPr/>
          </p:nvSpPr>
          <p:spPr bwMode="auto">
            <a:xfrm>
              <a:off x="9595497" y="4719944"/>
              <a:ext cx="11150" cy="105304"/>
            </a:xfrm>
            <a:custGeom>
              <a:avLst/>
              <a:gdLst>
                <a:gd name="T0" fmla="*/ 33 w 33"/>
                <a:gd name="T1" fmla="*/ 0 h 341"/>
                <a:gd name="T2" fmla="*/ 33 w 33"/>
                <a:gd name="T3" fmla="*/ 341 h 341"/>
                <a:gd name="T4" fmla="*/ 26 w 33"/>
                <a:gd name="T5" fmla="*/ 322 h 341"/>
                <a:gd name="T6" fmla="*/ 19 w 33"/>
                <a:gd name="T7" fmla="*/ 302 h 341"/>
                <a:gd name="T8" fmla="*/ 14 w 33"/>
                <a:gd name="T9" fmla="*/ 282 h 341"/>
                <a:gd name="T10" fmla="*/ 8 w 33"/>
                <a:gd name="T11" fmla="*/ 261 h 341"/>
                <a:gd name="T12" fmla="*/ 5 w 33"/>
                <a:gd name="T13" fmla="*/ 241 h 341"/>
                <a:gd name="T14" fmla="*/ 2 w 33"/>
                <a:gd name="T15" fmla="*/ 219 h 341"/>
                <a:gd name="T16" fmla="*/ 0 w 33"/>
                <a:gd name="T17" fmla="*/ 199 h 341"/>
                <a:gd name="T18" fmla="*/ 0 w 33"/>
                <a:gd name="T19" fmla="*/ 177 h 341"/>
                <a:gd name="T20" fmla="*/ 0 w 33"/>
                <a:gd name="T21" fmla="*/ 156 h 341"/>
                <a:gd name="T22" fmla="*/ 1 w 33"/>
                <a:gd name="T23" fmla="*/ 133 h 341"/>
                <a:gd name="T24" fmla="*/ 4 w 33"/>
                <a:gd name="T25" fmla="*/ 111 h 341"/>
                <a:gd name="T26" fmla="*/ 7 w 33"/>
                <a:gd name="T27" fmla="*/ 90 h 341"/>
                <a:gd name="T28" fmla="*/ 13 w 33"/>
                <a:gd name="T29" fmla="*/ 67 h 341"/>
                <a:gd name="T30" fmla="*/ 18 w 33"/>
                <a:gd name="T31" fmla="*/ 45 h 341"/>
                <a:gd name="T32" fmla="*/ 26 w 33"/>
                <a:gd name="T33" fmla="*/ 23 h 341"/>
                <a:gd name="T34" fmla="*/ 33 w 33"/>
                <a:gd name="T3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41">
                  <a:moveTo>
                    <a:pt x="33" y="0"/>
                  </a:moveTo>
                  <a:lnTo>
                    <a:pt x="33" y="341"/>
                  </a:lnTo>
                  <a:lnTo>
                    <a:pt x="26" y="322"/>
                  </a:lnTo>
                  <a:lnTo>
                    <a:pt x="19" y="302"/>
                  </a:lnTo>
                  <a:lnTo>
                    <a:pt x="14" y="282"/>
                  </a:lnTo>
                  <a:lnTo>
                    <a:pt x="8" y="261"/>
                  </a:lnTo>
                  <a:lnTo>
                    <a:pt x="5" y="241"/>
                  </a:lnTo>
                  <a:lnTo>
                    <a:pt x="2" y="219"/>
                  </a:lnTo>
                  <a:lnTo>
                    <a:pt x="0" y="199"/>
                  </a:lnTo>
                  <a:lnTo>
                    <a:pt x="0" y="177"/>
                  </a:lnTo>
                  <a:lnTo>
                    <a:pt x="0" y="156"/>
                  </a:lnTo>
                  <a:lnTo>
                    <a:pt x="1" y="133"/>
                  </a:lnTo>
                  <a:lnTo>
                    <a:pt x="4" y="111"/>
                  </a:lnTo>
                  <a:lnTo>
                    <a:pt x="7" y="90"/>
                  </a:lnTo>
                  <a:lnTo>
                    <a:pt x="13" y="67"/>
                  </a:lnTo>
                  <a:lnTo>
                    <a:pt x="18" y="45"/>
                  </a:lnTo>
                  <a:lnTo>
                    <a:pt x="26" y="2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3100"/>
            <p:cNvSpPr>
              <a:spLocks/>
            </p:cNvSpPr>
            <p:nvPr/>
          </p:nvSpPr>
          <p:spPr bwMode="auto">
            <a:xfrm>
              <a:off x="9595497" y="4702600"/>
              <a:ext cx="21061" cy="142470"/>
            </a:xfrm>
            <a:custGeom>
              <a:avLst/>
              <a:gdLst>
                <a:gd name="T0" fmla="*/ 68 w 68"/>
                <a:gd name="T1" fmla="*/ 0 h 462"/>
                <a:gd name="T2" fmla="*/ 68 w 68"/>
                <a:gd name="T3" fmla="*/ 462 h 462"/>
                <a:gd name="T4" fmla="*/ 55 w 68"/>
                <a:gd name="T5" fmla="*/ 440 h 462"/>
                <a:gd name="T6" fmla="*/ 43 w 68"/>
                <a:gd name="T7" fmla="*/ 417 h 462"/>
                <a:gd name="T8" fmla="*/ 32 w 68"/>
                <a:gd name="T9" fmla="*/ 394 h 462"/>
                <a:gd name="T10" fmla="*/ 23 w 68"/>
                <a:gd name="T11" fmla="*/ 369 h 462"/>
                <a:gd name="T12" fmla="*/ 16 w 68"/>
                <a:gd name="T13" fmla="*/ 346 h 462"/>
                <a:gd name="T14" fmla="*/ 9 w 68"/>
                <a:gd name="T15" fmla="*/ 320 h 462"/>
                <a:gd name="T16" fmla="*/ 5 w 68"/>
                <a:gd name="T17" fmla="*/ 295 h 462"/>
                <a:gd name="T18" fmla="*/ 2 w 68"/>
                <a:gd name="T19" fmla="*/ 269 h 462"/>
                <a:gd name="T20" fmla="*/ 0 w 68"/>
                <a:gd name="T21" fmla="*/ 243 h 462"/>
                <a:gd name="T22" fmla="*/ 0 w 68"/>
                <a:gd name="T23" fmla="*/ 217 h 462"/>
                <a:gd name="T24" fmla="*/ 1 w 68"/>
                <a:gd name="T25" fmla="*/ 190 h 462"/>
                <a:gd name="T26" fmla="*/ 4 w 68"/>
                <a:gd name="T27" fmla="*/ 163 h 462"/>
                <a:gd name="T28" fmla="*/ 9 w 68"/>
                <a:gd name="T29" fmla="*/ 136 h 462"/>
                <a:gd name="T30" fmla="*/ 16 w 68"/>
                <a:gd name="T31" fmla="*/ 109 h 462"/>
                <a:gd name="T32" fmla="*/ 23 w 68"/>
                <a:gd name="T33" fmla="*/ 82 h 462"/>
                <a:gd name="T34" fmla="*/ 34 w 68"/>
                <a:gd name="T35" fmla="*/ 55 h 462"/>
                <a:gd name="T36" fmla="*/ 38 w 68"/>
                <a:gd name="T37" fmla="*/ 44 h 462"/>
                <a:gd name="T38" fmla="*/ 43 w 68"/>
                <a:gd name="T39" fmla="*/ 36 h 462"/>
                <a:gd name="T40" fmla="*/ 48 w 68"/>
                <a:gd name="T41" fmla="*/ 27 h 462"/>
                <a:gd name="T42" fmla="*/ 54 w 68"/>
                <a:gd name="T43" fmla="*/ 16 h 462"/>
                <a:gd name="T44" fmla="*/ 60 w 68"/>
                <a:gd name="T45" fmla="*/ 9 h 462"/>
                <a:gd name="T46" fmla="*/ 68 w 68"/>
                <a:gd name="T4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462">
                  <a:moveTo>
                    <a:pt x="68" y="0"/>
                  </a:moveTo>
                  <a:lnTo>
                    <a:pt x="68" y="462"/>
                  </a:lnTo>
                  <a:lnTo>
                    <a:pt x="55" y="440"/>
                  </a:lnTo>
                  <a:lnTo>
                    <a:pt x="43" y="417"/>
                  </a:lnTo>
                  <a:lnTo>
                    <a:pt x="32" y="394"/>
                  </a:lnTo>
                  <a:lnTo>
                    <a:pt x="23" y="369"/>
                  </a:lnTo>
                  <a:lnTo>
                    <a:pt x="16" y="346"/>
                  </a:lnTo>
                  <a:lnTo>
                    <a:pt x="9" y="320"/>
                  </a:lnTo>
                  <a:lnTo>
                    <a:pt x="5" y="295"/>
                  </a:lnTo>
                  <a:lnTo>
                    <a:pt x="2" y="269"/>
                  </a:lnTo>
                  <a:lnTo>
                    <a:pt x="0" y="243"/>
                  </a:lnTo>
                  <a:lnTo>
                    <a:pt x="0" y="217"/>
                  </a:lnTo>
                  <a:lnTo>
                    <a:pt x="1" y="190"/>
                  </a:lnTo>
                  <a:lnTo>
                    <a:pt x="4" y="163"/>
                  </a:lnTo>
                  <a:lnTo>
                    <a:pt x="9" y="136"/>
                  </a:lnTo>
                  <a:lnTo>
                    <a:pt x="16" y="109"/>
                  </a:lnTo>
                  <a:lnTo>
                    <a:pt x="23" y="82"/>
                  </a:lnTo>
                  <a:lnTo>
                    <a:pt x="34" y="55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8" y="27"/>
                  </a:lnTo>
                  <a:lnTo>
                    <a:pt x="54" y="16"/>
                  </a:lnTo>
                  <a:lnTo>
                    <a:pt x="60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3101"/>
            <p:cNvSpPr>
              <a:spLocks/>
            </p:cNvSpPr>
            <p:nvPr/>
          </p:nvSpPr>
          <p:spPr bwMode="auto">
            <a:xfrm>
              <a:off x="9606647" y="4688972"/>
              <a:ext cx="21061" cy="170964"/>
            </a:xfrm>
            <a:custGeom>
              <a:avLst/>
              <a:gdLst>
                <a:gd name="T0" fmla="*/ 0 w 69"/>
                <a:gd name="T1" fmla="*/ 438 h 552"/>
                <a:gd name="T2" fmla="*/ 0 w 69"/>
                <a:gd name="T3" fmla="*/ 97 h 552"/>
                <a:gd name="T4" fmla="*/ 1 w 69"/>
                <a:gd name="T5" fmla="*/ 97 h 552"/>
                <a:gd name="T6" fmla="*/ 5 w 69"/>
                <a:gd name="T7" fmla="*/ 86 h 552"/>
                <a:gd name="T8" fmla="*/ 10 w 69"/>
                <a:gd name="T9" fmla="*/ 78 h 552"/>
                <a:gd name="T10" fmla="*/ 15 w 69"/>
                <a:gd name="T11" fmla="*/ 69 h 552"/>
                <a:gd name="T12" fmla="*/ 21 w 69"/>
                <a:gd name="T13" fmla="*/ 58 h 552"/>
                <a:gd name="T14" fmla="*/ 32 w 69"/>
                <a:gd name="T15" fmla="*/ 44 h 552"/>
                <a:gd name="T16" fmla="*/ 45 w 69"/>
                <a:gd name="T17" fmla="*/ 29 h 552"/>
                <a:gd name="T18" fmla="*/ 57 w 69"/>
                <a:gd name="T19" fmla="*/ 15 h 552"/>
                <a:gd name="T20" fmla="*/ 69 w 69"/>
                <a:gd name="T21" fmla="*/ 0 h 552"/>
                <a:gd name="T22" fmla="*/ 69 w 69"/>
                <a:gd name="T23" fmla="*/ 135 h 552"/>
                <a:gd name="T24" fmla="*/ 64 w 69"/>
                <a:gd name="T25" fmla="*/ 149 h 552"/>
                <a:gd name="T26" fmla="*/ 58 w 69"/>
                <a:gd name="T27" fmla="*/ 163 h 552"/>
                <a:gd name="T28" fmla="*/ 55 w 69"/>
                <a:gd name="T29" fmla="*/ 177 h 552"/>
                <a:gd name="T30" fmla="*/ 52 w 69"/>
                <a:gd name="T31" fmla="*/ 191 h 552"/>
                <a:gd name="T32" fmla="*/ 50 w 69"/>
                <a:gd name="T33" fmla="*/ 205 h 552"/>
                <a:gd name="T34" fmla="*/ 48 w 69"/>
                <a:gd name="T35" fmla="*/ 220 h 552"/>
                <a:gd name="T36" fmla="*/ 47 w 69"/>
                <a:gd name="T37" fmla="*/ 234 h 552"/>
                <a:gd name="T38" fmla="*/ 47 w 69"/>
                <a:gd name="T39" fmla="*/ 248 h 552"/>
                <a:gd name="T40" fmla="*/ 47 w 69"/>
                <a:gd name="T41" fmla="*/ 262 h 552"/>
                <a:gd name="T42" fmla="*/ 48 w 69"/>
                <a:gd name="T43" fmla="*/ 276 h 552"/>
                <a:gd name="T44" fmla="*/ 50 w 69"/>
                <a:gd name="T45" fmla="*/ 290 h 552"/>
                <a:gd name="T46" fmla="*/ 52 w 69"/>
                <a:gd name="T47" fmla="*/ 304 h 552"/>
                <a:gd name="T48" fmla="*/ 55 w 69"/>
                <a:gd name="T49" fmla="*/ 317 h 552"/>
                <a:gd name="T50" fmla="*/ 59 w 69"/>
                <a:gd name="T51" fmla="*/ 331 h 552"/>
                <a:gd name="T52" fmla="*/ 64 w 69"/>
                <a:gd name="T53" fmla="*/ 344 h 552"/>
                <a:gd name="T54" fmla="*/ 69 w 69"/>
                <a:gd name="T55" fmla="*/ 358 h 552"/>
                <a:gd name="T56" fmla="*/ 69 w 69"/>
                <a:gd name="T57" fmla="*/ 552 h 552"/>
                <a:gd name="T58" fmla="*/ 58 w 69"/>
                <a:gd name="T59" fmla="*/ 539 h 552"/>
                <a:gd name="T60" fmla="*/ 49 w 69"/>
                <a:gd name="T61" fmla="*/ 526 h 552"/>
                <a:gd name="T62" fmla="*/ 39 w 69"/>
                <a:gd name="T63" fmla="*/ 512 h 552"/>
                <a:gd name="T64" fmla="*/ 30 w 69"/>
                <a:gd name="T65" fmla="*/ 498 h 552"/>
                <a:gd name="T66" fmla="*/ 22 w 69"/>
                <a:gd name="T67" fmla="*/ 483 h 552"/>
                <a:gd name="T68" fmla="*/ 14 w 69"/>
                <a:gd name="T69" fmla="*/ 469 h 552"/>
                <a:gd name="T70" fmla="*/ 8 w 69"/>
                <a:gd name="T71" fmla="*/ 453 h 552"/>
                <a:gd name="T72" fmla="*/ 0 w 69"/>
                <a:gd name="T73" fmla="*/ 438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552">
                  <a:moveTo>
                    <a:pt x="0" y="438"/>
                  </a:moveTo>
                  <a:lnTo>
                    <a:pt x="0" y="97"/>
                  </a:lnTo>
                  <a:lnTo>
                    <a:pt x="1" y="97"/>
                  </a:lnTo>
                  <a:lnTo>
                    <a:pt x="5" y="86"/>
                  </a:lnTo>
                  <a:lnTo>
                    <a:pt x="10" y="78"/>
                  </a:lnTo>
                  <a:lnTo>
                    <a:pt x="15" y="69"/>
                  </a:lnTo>
                  <a:lnTo>
                    <a:pt x="21" y="58"/>
                  </a:lnTo>
                  <a:lnTo>
                    <a:pt x="32" y="44"/>
                  </a:lnTo>
                  <a:lnTo>
                    <a:pt x="45" y="29"/>
                  </a:lnTo>
                  <a:lnTo>
                    <a:pt x="57" y="15"/>
                  </a:lnTo>
                  <a:lnTo>
                    <a:pt x="69" y="0"/>
                  </a:lnTo>
                  <a:lnTo>
                    <a:pt x="69" y="135"/>
                  </a:lnTo>
                  <a:lnTo>
                    <a:pt x="64" y="149"/>
                  </a:lnTo>
                  <a:lnTo>
                    <a:pt x="58" y="163"/>
                  </a:lnTo>
                  <a:lnTo>
                    <a:pt x="55" y="177"/>
                  </a:lnTo>
                  <a:lnTo>
                    <a:pt x="52" y="191"/>
                  </a:lnTo>
                  <a:lnTo>
                    <a:pt x="50" y="205"/>
                  </a:lnTo>
                  <a:lnTo>
                    <a:pt x="48" y="220"/>
                  </a:lnTo>
                  <a:lnTo>
                    <a:pt x="47" y="234"/>
                  </a:lnTo>
                  <a:lnTo>
                    <a:pt x="47" y="248"/>
                  </a:lnTo>
                  <a:lnTo>
                    <a:pt x="47" y="262"/>
                  </a:lnTo>
                  <a:lnTo>
                    <a:pt x="48" y="276"/>
                  </a:lnTo>
                  <a:lnTo>
                    <a:pt x="50" y="290"/>
                  </a:lnTo>
                  <a:lnTo>
                    <a:pt x="52" y="304"/>
                  </a:lnTo>
                  <a:lnTo>
                    <a:pt x="55" y="317"/>
                  </a:lnTo>
                  <a:lnTo>
                    <a:pt x="59" y="331"/>
                  </a:lnTo>
                  <a:lnTo>
                    <a:pt x="64" y="344"/>
                  </a:lnTo>
                  <a:lnTo>
                    <a:pt x="69" y="358"/>
                  </a:lnTo>
                  <a:lnTo>
                    <a:pt x="69" y="552"/>
                  </a:lnTo>
                  <a:lnTo>
                    <a:pt x="58" y="539"/>
                  </a:lnTo>
                  <a:lnTo>
                    <a:pt x="49" y="526"/>
                  </a:lnTo>
                  <a:lnTo>
                    <a:pt x="39" y="512"/>
                  </a:lnTo>
                  <a:lnTo>
                    <a:pt x="30" y="498"/>
                  </a:lnTo>
                  <a:lnTo>
                    <a:pt x="22" y="483"/>
                  </a:lnTo>
                  <a:lnTo>
                    <a:pt x="14" y="469"/>
                  </a:lnTo>
                  <a:lnTo>
                    <a:pt x="8" y="453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rgbClr val="009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3102"/>
            <p:cNvSpPr>
              <a:spLocks/>
            </p:cNvSpPr>
            <p:nvPr/>
          </p:nvSpPr>
          <p:spPr bwMode="auto">
            <a:xfrm>
              <a:off x="9616558" y="4675344"/>
              <a:ext cx="21061" cy="196981"/>
            </a:xfrm>
            <a:custGeom>
              <a:avLst/>
              <a:gdLst>
                <a:gd name="T0" fmla="*/ 0 w 68"/>
                <a:gd name="T1" fmla="*/ 547 h 634"/>
                <a:gd name="T2" fmla="*/ 0 w 68"/>
                <a:gd name="T3" fmla="*/ 85 h 634"/>
                <a:gd name="T4" fmla="*/ 18 w 68"/>
                <a:gd name="T5" fmla="*/ 63 h 634"/>
                <a:gd name="T6" fmla="*/ 35 w 68"/>
                <a:gd name="T7" fmla="*/ 42 h 634"/>
                <a:gd name="T8" fmla="*/ 51 w 68"/>
                <a:gd name="T9" fmla="*/ 20 h 634"/>
                <a:gd name="T10" fmla="*/ 68 w 68"/>
                <a:gd name="T11" fmla="*/ 0 h 634"/>
                <a:gd name="T12" fmla="*/ 68 w 68"/>
                <a:gd name="T13" fmla="*/ 113 h 634"/>
                <a:gd name="T14" fmla="*/ 55 w 68"/>
                <a:gd name="T15" fmla="*/ 135 h 634"/>
                <a:gd name="T16" fmla="*/ 43 w 68"/>
                <a:gd name="T17" fmla="*/ 157 h 634"/>
                <a:gd name="T18" fmla="*/ 33 w 68"/>
                <a:gd name="T19" fmla="*/ 180 h 634"/>
                <a:gd name="T20" fmla="*/ 26 w 68"/>
                <a:gd name="T21" fmla="*/ 203 h 634"/>
                <a:gd name="T22" fmla="*/ 19 w 68"/>
                <a:gd name="T23" fmla="*/ 225 h 634"/>
                <a:gd name="T24" fmla="*/ 15 w 68"/>
                <a:gd name="T25" fmla="*/ 248 h 634"/>
                <a:gd name="T26" fmla="*/ 13 w 68"/>
                <a:gd name="T27" fmla="*/ 271 h 634"/>
                <a:gd name="T28" fmla="*/ 12 w 68"/>
                <a:gd name="T29" fmla="*/ 292 h 634"/>
                <a:gd name="T30" fmla="*/ 13 w 68"/>
                <a:gd name="T31" fmla="*/ 315 h 634"/>
                <a:gd name="T32" fmla="*/ 16 w 68"/>
                <a:gd name="T33" fmla="*/ 338 h 634"/>
                <a:gd name="T34" fmla="*/ 20 w 68"/>
                <a:gd name="T35" fmla="*/ 359 h 634"/>
                <a:gd name="T36" fmla="*/ 27 w 68"/>
                <a:gd name="T37" fmla="*/ 381 h 634"/>
                <a:gd name="T38" fmla="*/ 34 w 68"/>
                <a:gd name="T39" fmla="*/ 402 h 634"/>
                <a:gd name="T40" fmla="*/ 44 w 68"/>
                <a:gd name="T41" fmla="*/ 423 h 634"/>
                <a:gd name="T42" fmla="*/ 55 w 68"/>
                <a:gd name="T43" fmla="*/ 444 h 634"/>
                <a:gd name="T44" fmla="*/ 68 w 68"/>
                <a:gd name="T45" fmla="*/ 463 h 634"/>
                <a:gd name="T46" fmla="*/ 68 w 68"/>
                <a:gd name="T47" fmla="*/ 634 h 634"/>
                <a:gd name="T48" fmla="*/ 49 w 68"/>
                <a:gd name="T49" fmla="*/ 613 h 634"/>
                <a:gd name="T50" fmla="*/ 31 w 68"/>
                <a:gd name="T51" fmla="*/ 591 h 634"/>
                <a:gd name="T52" fmla="*/ 15 w 68"/>
                <a:gd name="T53" fmla="*/ 570 h 634"/>
                <a:gd name="T54" fmla="*/ 0 w 68"/>
                <a:gd name="T55" fmla="*/ 54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634">
                  <a:moveTo>
                    <a:pt x="0" y="547"/>
                  </a:moveTo>
                  <a:lnTo>
                    <a:pt x="0" y="85"/>
                  </a:lnTo>
                  <a:lnTo>
                    <a:pt x="18" y="63"/>
                  </a:lnTo>
                  <a:lnTo>
                    <a:pt x="35" y="42"/>
                  </a:lnTo>
                  <a:lnTo>
                    <a:pt x="51" y="20"/>
                  </a:lnTo>
                  <a:lnTo>
                    <a:pt x="68" y="0"/>
                  </a:lnTo>
                  <a:lnTo>
                    <a:pt x="68" y="113"/>
                  </a:lnTo>
                  <a:lnTo>
                    <a:pt x="55" y="135"/>
                  </a:lnTo>
                  <a:lnTo>
                    <a:pt x="43" y="157"/>
                  </a:lnTo>
                  <a:lnTo>
                    <a:pt x="33" y="180"/>
                  </a:lnTo>
                  <a:lnTo>
                    <a:pt x="26" y="203"/>
                  </a:lnTo>
                  <a:lnTo>
                    <a:pt x="19" y="225"/>
                  </a:lnTo>
                  <a:lnTo>
                    <a:pt x="15" y="248"/>
                  </a:lnTo>
                  <a:lnTo>
                    <a:pt x="13" y="271"/>
                  </a:lnTo>
                  <a:lnTo>
                    <a:pt x="12" y="292"/>
                  </a:lnTo>
                  <a:lnTo>
                    <a:pt x="13" y="315"/>
                  </a:lnTo>
                  <a:lnTo>
                    <a:pt x="16" y="338"/>
                  </a:lnTo>
                  <a:lnTo>
                    <a:pt x="20" y="359"/>
                  </a:lnTo>
                  <a:lnTo>
                    <a:pt x="27" y="381"/>
                  </a:lnTo>
                  <a:lnTo>
                    <a:pt x="34" y="402"/>
                  </a:lnTo>
                  <a:lnTo>
                    <a:pt x="44" y="423"/>
                  </a:lnTo>
                  <a:lnTo>
                    <a:pt x="55" y="444"/>
                  </a:lnTo>
                  <a:lnTo>
                    <a:pt x="68" y="463"/>
                  </a:lnTo>
                  <a:lnTo>
                    <a:pt x="68" y="634"/>
                  </a:lnTo>
                  <a:lnTo>
                    <a:pt x="49" y="613"/>
                  </a:lnTo>
                  <a:lnTo>
                    <a:pt x="31" y="591"/>
                  </a:lnTo>
                  <a:lnTo>
                    <a:pt x="15" y="570"/>
                  </a:lnTo>
                  <a:lnTo>
                    <a:pt x="0" y="547"/>
                  </a:lnTo>
                  <a:close/>
                </a:path>
              </a:pathLst>
            </a:custGeom>
            <a:solidFill>
              <a:srgbClr val="009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3103"/>
            <p:cNvSpPr>
              <a:spLocks noEditPoints="1"/>
            </p:cNvSpPr>
            <p:nvPr/>
          </p:nvSpPr>
          <p:spPr bwMode="auto">
            <a:xfrm>
              <a:off x="9627708" y="4544024"/>
              <a:ext cx="21061" cy="338212"/>
            </a:xfrm>
            <a:custGeom>
              <a:avLst/>
              <a:gdLst>
                <a:gd name="T0" fmla="*/ 0 w 68"/>
                <a:gd name="T1" fmla="*/ 1022 h 1092"/>
                <a:gd name="T2" fmla="*/ 0 w 68"/>
                <a:gd name="T3" fmla="*/ 828 h 1092"/>
                <a:gd name="T4" fmla="*/ 6 w 68"/>
                <a:gd name="T5" fmla="*/ 841 h 1092"/>
                <a:gd name="T6" fmla="*/ 13 w 68"/>
                <a:gd name="T7" fmla="*/ 855 h 1092"/>
                <a:gd name="T8" fmla="*/ 20 w 68"/>
                <a:gd name="T9" fmla="*/ 868 h 1092"/>
                <a:gd name="T10" fmla="*/ 28 w 68"/>
                <a:gd name="T11" fmla="*/ 881 h 1092"/>
                <a:gd name="T12" fmla="*/ 37 w 68"/>
                <a:gd name="T13" fmla="*/ 894 h 1092"/>
                <a:gd name="T14" fmla="*/ 47 w 68"/>
                <a:gd name="T15" fmla="*/ 907 h 1092"/>
                <a:gd name="T16" fmla="*/ 57 w 68"/>
                <a:gd name="T17" fmla="*/ 920 h 1092"/>
                <a:gd name="T18" fmla="*/ 68 w 68"/>
                <a:gd name="T19" fmla="*/ 932 h 1092"/>
                <a:gd name="T20" fmla="*/ 68 w 68"/>
                <a:gd name="T21" fmla="*/ 1092 h 1092"/>
                <a:gd name="T22" fmla="*/ 50 w 68"/>
                <a:gd name="T23" fmla="*/ 1076 h 1092"/>
                <a:gd name="T24" fmla="*/ 32 w 68"/>
                <a:gd name="T25" fmla="*/ 1058 h 1092"/>
                <a:gd name="T26" fmla="*/ 15 w 68"/>
                <a:gd name="T27" fmla="*/ 1040 h 1092"/>
                <a:gd name="T28" fmla="*/ 0 w 68"/>
                <a:gd name="T29" fmla="*/ 1022 h 1092"/>
                <a:gd name="T30" fmla="*/ 0 w 68"/>
                <a:gd name="T31" fmla="*/ 605 h 1092"/>
                <a:gd name="T32" fmla="*/ 0 w 68"/>
                <a:gd name="T33" fmla="*/ 470 h 1092"/>
                <a:gd name="T34" fmla="*/ 19 w 68"/>
                <a:gd name="T35" fmla="*/ 447 h 1092"/>
                <a:gd name="T36" fmla="*/ 36 w 68"/>
                <a:gd name="T37" fmla="*/ 423 h 1092"/>
                <a:gd name="T38" fmla="*/ 52 w 68"/>
                <a:gd name="T39" fmla="*/ 401 h 1092"/>
                <a:gd name="T40" fmla="*/ 68 w 68"/>
                <a:gd name="T41" fmla="*/ 379 h 1092"/>
                <a:gd name="T42" fmla="*/ 68 w 68"/>
                <a:gd name="T43" fmla="*/ 494 h 1092"/>
                <a:gd name="T44" fmla="*/ 63 w 68"/>
                <a:gd name="T45" fmla="*/ 501 h 1092"/>
                <a:gd name="T46" fmla="*/ 56 w 68"/>
                <a:gd name="T47" fmla="*/ 509 h 1092"/>
                <a:gd name="T48" fmla="*/ 39 w 68"/>
                <a:gd name="T49" fmla="*/ 531 h 1092"/>
                <a:gd name="T50" fmla="*/ 24 w 68"/>
                <a:gd name="T51" fmla="*/ 556 h 1092"/>
                <a:gd name="T52" fmla="*/ 11 w 68"/>
                <a:gd name="T53" fmla="*/ 580 h 1092"/>
                <a:gd name="T54" fmla="*/ 0 w 68"/>
                <a:gd name="T55" fmla="*/ 605 h 1092"/>
                <a:gd name="T56" fmla="*/ 68 w 68"/>
                <a:gd name="T57" fmla="*/ 0 h 1092"/>
                <a:gd name="T58" fmla="*/ 68 w 68"/>
                <a:gd name="T59" fmla="*/ 9 h 1092"/>
                <a:gd name="T60" fmla="*/ 66 w 68"/>
                <a:gd name="T61" fmla="*/ 9 h 1092"/>
                <a:gd name="T62" fmla="*/ 65 w 68"/>
                <a:gd name="T63" fmla="*/ 8 h 1092"/>
                <a:gd name="T64" fmla="*/ 66 w 68"/>
                <a:gd name="T65" fmla="*/ 3 h 1092"/>
                <a:gd name="T66" fmla="*/ 68 w 68"/>
                <a:gd name="T67" fmla="*/ 0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" h="1092">
                  <a:moveTo>
                    <a:pt x="0" y="1022"/>
                  </a:moveTo>
                  <a:lnTo>
                    <a:pt x="0" y="828"/>
                  </a:lnTo>
                  <a:lnTo>
                    <a:pt x="6" y="841"/>
                  </a:lnTo>
                  <a:lnTo>
                    <a:pt x="13" y="855"/>
                  </a:lnTo>
                  <a:lnTo>
                    <a:pt x="20" y="868"/>
                  </a:lnTo>
                  <a:lnTo>
                    <a:pt x="28" y="881"/>
                  </a:lnTo>
                  <a:lnTo>
                    <a:pt x="37" y="894"/>
                  </a:lnTo>
                  <a:lnTo>
                    <a:pt x="47" y="907"/>
                  </a:lnTo>
                  <a:lnTo>
                    <a:pt x="57" y="920"/>
                  </a:lnTo>
                  <a:lnTo>
                    <a:pt x="68" y="932"/>
                  </a:lnTo>
                  <a:lnTo>
                    <a:pt x="68" y="1092"/>
                  </a:lnTo>
                  <a:lnTo>
                    <a:pt x="50" y="1076"/>
                  </a:lnTo>
                  <a:lnTo>
                    <a:pt x="32" y="1058"/>
                  </a:lnTo>
                  <a:lnTo>
                    <a:pt x="15" y="1040"/>
                  </a:lnTo>
                  <a:lnTo>
                    <a:pt x="0" y="1022"/>
                  </a:lnTo>
                  <a:close/>
                  <a:moveTo>
                    <a:pt x="0" y="605"/>
                  </a:moveTo>
                  <a:lnTo>
                    <a:pt x="0" y="470"/>
                  </a:lnTo>
                  <a:lnTo>
                    <a:pt x="19" y="447"/>
                  </a:lnTo>
                  <a:lnTo>
                    <a:pt x="36" y="423"/>
                  </a:lnTo>
                  <a:lnTo>
                    <a:pt x="52" y="401"/>
                  </a:lnTo>
                  <a:lnTo>
                    <a:pt x="68" y="379"/>
                  </a:lnTo>
                  <a:lnTo>
                    <a:pt x="68" y="494"/>
                  </a:lnTo>
                  <a:lnTo>
                    <a:pt x="63" y="501"/>
                  </a:lnTo>
                  <a:lnTo>
                    <a:pt x="56" y="509"/>
                  </a:lnTo>
                  <a:lnTo>
                    <a:pt x="39" y="531"/>
                  </a:lnTo>
                  <a:lnTo>
                    <a:pt x="24" y="556"/>
                  </a:lnTo>
                  <a:lnTo>
                    <a:pt x="11" y="580"/>
                  </a:lnTo>
                  <a:lnTo>
                    <a:pt x="0" y="605"/>
                  </a:lnTo>
                  <a:close/>
                  <a:moveTo>
                    <a:pt x="68" y="0"/>
                  </a:moveTo>
                  <a:lnTo>
                    <a:pt x="68" y="9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6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9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3104"/>
            <p:cNvSpPr>
              <a:spLocks noEditPoints="1"/>
            </p:cNvSpPr>
            <p:nvPr/>
          </p:nvSpPr>
          <p:spPr bwMode="auto">
            <a:xfrm>
              <a:off x="9637619" y="4527919"/>
              <a:ext cx="21061" cy="361751"/>
            </a:xfrm>
            <a:custGeom>
              <a:avLst/>
              <a:gdLst>
                <a:gd name="T0" fmla="*/ 0 w 68"/>
                <a:gd name="T1" fmla="*/ 1113 h 1170"/>
                <a:gd name="T2" fmla="*/ 0 w 68"/>
                <a:gd name="T3" fmla="*/ 942 h 1170"/>
                <a:gd name="T4" fmla="*/ 15 w 68"/>
                <a:gd name="T5" fmla="*/ 961 h 1170"/>
                <a:gd name="T6" fmla="*/ 31 w 68"/>
                <a:gd name="T7" fmla="*/ 980 h 1170"/>
                <a:gd name="T8" fmla="*/ 48 w 68"/>
                <a:gd name="T9" fmla="*/ 998 h 1170"/>
                <a:gd name="T10" fmla="*/ 68 w 68"/>
                <a:gd name="T11" fmla="*/ 1015 h 1170"/>
                <a:gd name="T12" fmla="*/ 68 w 68"/>
                <a:gd name="T13" fmla="*/ 1170 h 1170"/>
                <a:gd name="T14" fmla="*/ 50 w 68"/>
                <a:gd name="T15" fmla="*/ 1157 h 1170"/>
                <a:gd name="T16" fmla="*/ 32 w 68"/>
                <a:gd name="T17" fmla="*/ 1143 h 1170"/>
                <a:gd name="T18" fmla="*/ 16 w 68"/>
                <a:gd name="T19" fmla="*/ 1128 h 1170"/>
                <a:gd name="T20" fmla="*/ 0 w 68"/>
                <a:gd name="T21" fmla="*/ 1113 h 1170"/>
                <a:gd name="T22" fmla="*/ 0 w 68"/>
                <a:gd name="T23" fmla="*/ 592 h 1170"/>
                <a:gd name="T24" fmla="*/ 0 w 68"/>
                <a:gd name="T25" fmla="*/ 479 h 1170"/>
                <a:gd name="T26" fmla="*/ 19 w 68"/>
                <a:gd name="T27" fmla="*/ 453 h 1170"/>
                <a:gd name="T28" fmla="*/ 36 w 68"/>
                <a:gd name="T29" fmla="*/ 427 h 1170"/>
                <a:gd name="T30" fmla="*/ 54 w 68"/>
                <a:gd name="T31" fmla="*/ 402 h 1170"/>
                <a:gd name="T32" fmla="*/ 68 w 68"/>
                <a:gd name="T33" fmla="*/ 377 h 1170"/>
                <a:gd name="T34" fmla="*/ 68 w 68"/>
                <a:gd name="T35" fmla="*/ 500 h 1170"/>
                <a:gd name="T36" fmla="*/ 57 w 68"/>
                <a:gd name="T37" fmla="*/ 515 h 1170"/>
                <a:gd name="T38" fmla="*/ 45 w 68"/>
                <a:gd name="T39" fmla="*/ 530 h 1170"/>
                <a:gd name="T40" fmla="*/ 34 w 68"/>
                <a:gd name="T41" fmla="*/ 546 h 1170"/>
                <a:gd name="T42" fmla="*/ 22 w 68"/>
                <a:gd name="T43" fmla="*/ 561 h 1170"/>
                <a:gd name="T44" fmla="*/ 10 w 68"/>
                <a:gd name="T45" fmla="*/ 576 h 1170"/>
                <a:gd name="T46" fmla="*/ 0 w 68"/>
                <a:gd name="T47" fmla="*/ 592 h 1170"/>
                <a:gd name="T48" fmla="*/ 68 w 68"/>
                <a:gd name="T49" fmla="*/ 0 h 1170"/>
                <a:gd name="T50" fmla="*/ 68 w 68"/>
                <a:gd name="T51" fmla="*/ 79 h 1170"/>
                <a:gd name="T52" fmla="*/ 60 w 68"/>
                <a:gd name="T53" fmla="*/ 74 h 1170"/>
                <a:gd name="T54" fmla="*/ 50 w 68"/>
                <a:gd name="T55" fmla="*/ 68 h 1170"/>
                <a:gd name="T56" fmla="*/ 41 w 68"/>
                <a:gd name="T57" fmla="*/ 64 h 1170"/>
                <a:gd name="T58" fmla="*/ 31 w 68"/>
                <a:gd name="T59" fmla="*/ 60 h 1170"/>
                <a:gd name="T60" fmla="*/ 39 w 68"/>
                <a:gd name="T61" fmla="*/ 43 h 1170"/>
                <a:gd name="T62" fmla="*/ 47 w 68"/>
                <a:gd name="T63" fmla="*/ 28 h 1170"/>
                <a:gd name="T64" fmla="*/ 57 w 68"/>
                <a:gd name="T65" fmla="*/ 14 h 1170"/>
                <a:gd name="T66" fmla="*/ 68 w 68"/>
                <a:gd name="T67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" h="1170">
                  <a:moveTo>
                    <a:pt x="0" y="1113"/>
                  </a:moveTo>
                  <a:lnTo>
                    <a:pt x="0" y="942"/>
                  </a:lnTo>
                  <a:lnTo>
                    <a:pt x="15" y="961"/>
                  </a:lnTo>
                  <a:lnTo>
                    <a:pt x="31" y="980"/>
                  </a:lnTo>
                  <a:lnTo>
                    <a:pt x="48" y="998"/>
                  </a:lnTo>
                  <a:lnTo>
                    <a:pt x="68" y="1015"/>
                  </a:lnTo>
                  <a:lnTo>
                    <a:pt x="68" y="1170"/>
                  </a:lnTo>
                  <a:lnTo>
                    <a:pt x="50" y="1157"/>
                  </a:lnTo>
                  <a:lnTo>
                    <a:pt x="32" y="1143"/>
                  </a:lnTo>
                  <a:lnTo>
                    <a:pt x="16" y="1128"/>
                  </a:lnTo>
                  <a:lnTo>
                    <a:pt x="0" y="1113"/>
                  </a:lnTo>
                  <a:close/>
                  <a:moveTo>
                    <a:pt x="0" y="592"/>
                  </a:moveTo>
                  <a:lnTo>
                    <a:pt x="0" y="479"/>
                  </a:lnTo>
                  <a:lnTo>
                    <a:pt x="19" y="453"/>
                  </a:lnTo>
                  <a:lnTo>
                    <a:pt x="36" y="427"/>
                  </a:lnTo>
                  <a:lnTo>
                    <a:pt x="54" y="402"/>
                  </a:lnTo>
                  <a:lnTo>
                    <a:pt x="68" y="377"/>
                  </a:lnTo>
                  <a:lnTo>
                    <a:pt x="68" y="500"/>
                  </a:lnTo>
                  <a:lnTo>
                    <a:pt x="57" y="515"/>
                  </a:lnTo>
                  <a:lnTo>
                    <a:pt x="45" y="530"/>
                  </a:lnTo>
                  <a:lnTo>
                    <a:pt x="34" y="546"/>
                  </a:lnTo>
                  <a:lnTo>
                    <a:pt x="22" y="561"/>
                  </a:lnTo>
                  <a:lnTo>
                    <a:pt x="10" y="576"/>
                  </a:lnTo>
                  <a:lnTo>
                    <a:pt x="0" y="592"/>
                  </a:lnTo>
                  <a:close/>
                  <a:moveTo>
                    <a:pt x="68" y="0"/>
                  </a:moveTo>
                  <a:lnTo>
                    <a:pt x="68" y="79"/>
                  </a:lnTo>
                  <a:lnTo>
                    <a:pt x="60" y="74"/>
                  </a:lnTo>
                  <a:lnTo>
                    <a:pt x="50" y="68"/>
                  </a:lnTo>
                  <a:lnTo>
                    <a:pt x="41" y="64"/>
                  </a:lnTo>
                  <a:lnTo>
                    <a:pt x="31" y="60"/>
                  </a:lnTo>
                  <a:lnTo>
                    <a:pt x="39" y="43"/>
                  </a:lnTo>
                  <a:lnTo>
                    <a:pt x="47" y="28"/>
                  </a:lnTo>
                  <a:lnTo>
                    <a:pt x="57" y="1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9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3105"/>
            <p:cNvSpPr>
              <a:spLocks noEditPoints="1"/>
            </p:cNvSpPr>
            <p:nvPr/>
          </p:nvSpPr>
          <p:spPr bwMode="auto">
            <a:xfrm>
              <a:off x="9648769" y="4518008"/>
              <a:ext cx="21061" cy="379095"/>
            </a:xfrm>
            <a:custGeom>
              <a:avLst/>
              <a:gdLst>
                <a:gd name="T0" fmla="*/ 0 w 68"/>
                <a:gd name="T1" fmla="*/ 1176 h 1225"/>
                <a:gd name="T2" fmla="*/ 0 w 68"/>
                <a:gd name="T3" fmla="*/ 1016 h 1225"/>
                <a:gd name="T4" fmla="*/ 15 w 68"/>
                <a:gd name="T5" fmla="*/ 1031 h 1225"/>
                <a:gd name="T6" fmla="*/ 32 w 68"/>
                <a:gd name="T7" fmla="*/ 1045 h 1225"/>
                <a:gd name="T8" fmla="*/ 50 w 68"/>
                <a:gd name="T9" fmla="*/ 1059 h 1225"/>
                <a:gd name="T10" fmla="*/ 68 w 68"/>
                <a:gd name="T11" fmla="*/ 1073 h 1225"/>
                <a:gd name="T12" fmla="*/ 68 w 68"/>
                <a:gd name="T13" fmla="*/ 1225 h 1225"/>
                <a:gd name="T14" fmla="*/ 50 w 68"/>
                <a:gd name="T15" fmla="*/ 1213 h 1225"/>
                <a:gd name="T16" fmla="*/ 33 w 68"/>
                <a:gd name="T17" fmla="*/ 1201 h 1225"/>
                <a:gd name="T18" fmla="*/ 16 w 68"/>
                <a:gd name="T19" fmla="*/ 1189 h 1225"/>
                <a:gd name="T20" fmla="*/ 0 w 68"/>
                <a:gd name="T21" fmla="*/ 1176 h 1225"/>
                <a:gd name="T22" fmla="*/ 0 w 68"/>
                <a:gd name="T23" fmla="*/ 578 h 1225"/>
                <a:gd name="T24" fmla="*/ 0 w 68"/>
                <a:gd name="T25" fmla="*/ 463 h 1225"/>
                <a:gd name="T26" fmla="*/ 21 w 68"/>
                <a:gd name="T27" fmla="*/ 432 h 1225"/>
                <a:gd name="T28" fmla="*/ 39 w 68"/>
                <a:gd name="T29" fmla="*/ 402 h 1225"/>
                <a:gd name="T30" fmla="*/ 54 w 68"/>
                <a:gd name="T31" fmla="*/ 372 h 1225"/>
                <a:gd name="T32" fmla="*/ 68 w 68"/>
                <a:gd name="T33" fmla="*/ 343 h 1225"/>
                <a:gd name="T34" fmla="*/ 68 w 68"/>
                <a:gd name="T35" fmla="*/ 487 h 1225"/>
                <a:gd name="T36" fmla="*/ 51 w 68"/>
                <a:gd name="T37" fmla="*/ 510 h 1225"/>
                <a:gd name="T38" fmla="*/ 35 w 68"/>
                <a:gd name="T39" fmla="*/ 532 h 1225"/>
                <a:gd name="T40" fmla="*/ 18 w 68"/>
                <a:gd name="T41" fmla="*/ 555 h 1225"/>
                <a:gd name="T42" fmla="*/ 0 w 68"/>
                <a:gd name="T43" fmla="*/ 578 h 1225"/>
                <a:gd name="T44" fmla="*/ 0 w 68"/>
                <a:gd name="T45" fmla="*/ 93 h 1225"/>
                <a:gd name="T46" fmla="*/ 0 w 68"/>
                <a:gd name="T47" fmla="*/ 84 h 1225"/>
                <a:gd name="T48" fmla="*/ 7 w 68"/>
                <a:gd name="T49" fmla="*/ 72 h 1225"/>
                <a:gd name="T50" fmla="*/ 14 w 68"/>
                <a:gd name="T51" fmla="*/ 59 h 1225"/>
                <a:gd name="T52" fmla="*/ 22 w 68"/>
                <a:gd name="T53" fmla="*/ 48 h 1225"/>
                <a:gd name="T54" fmla="*/ 30 w 68"/>
                <a:gd name="T55" fmla="*/ 38 h 1225"/>
                <a:gd name="T56" fmla="*/ 39 w 68"/>
                <a:gd name="T57" fmla="*/ 27 h 1225"/>
                <a:gd name="T58" fmla="*/ 48 w 68"/>
                <a:gd name="T59" fmla="*/ 17 h 1225"/>
                <a:gd name="T60" fmla="*/ 59 w 68"/>
                <a:gd name="T61" fmla="*/ 8 h 1225"/>
                <a:gd name="T62" fmla="*/ 68 w 68"/>
                <a:gd name="T63" fmla="*/ 0 h 1225"/>
                <a:gd name="T64" fmla="*/ 68 w 68"/>
                <a:gd name="T65" fmla="*/ 141 h 1225"/>
                <a:gd name="T66" fmla="*/ 62 w 68"/>
                <a:gd name="T67" fmla="*/ 134 h 1225"/>
                <a:gd name="T68" fmla="*/ 55 w 68"/>
                <a:gd name="T69" fmla="*/ 127 h 1225"/>
                <a:gd name="T70" fmla="*/ 48 w 68"/>
                <a:gd name="T71" fmla="*/ 121 h 1225"/>
                <a:gd name="T72" fmla="*/ 39 w 68"/>
                <a:gd name="T73" fmla="*/ 114 h 1225"/>
                <a:gd name="T74" fmla="*/ 30 w 68"/>
                <a:gd name="T75" fmla="*/ 109 h 1225"/>
                <a:gd name="T76" fmla="*/ 21 w 68"/>
                <a:gd name="T77" fmla="*/ 103 h 1225"/>
                <a:gd name="T78" fmla="*/ 11 w 68"/>
                <a:gd name="T79" fmla="*/ 98 h 1225"/>
                <a:gd name="T80" fmla="*/ 0 w 68"/>
                <a:gd name="T81" fmla="*/ 93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225">
                  <a:moveTo>
                    <a:pt x="0" y="1176"/>
                  </a:moveTo>
                  <a:lnTo>
                    <a:pt x="0" y="1016"/>
                  </a:lnTo>
                  <a:lnTo>
                    <a:pt x="15" y="1031"/>
                  </a:lnTo>
                  <a:lnTo>
                    <a:pt x="32" y="1045"/>
                  </a:lnTo>
                  <a:lnTo>
                    <a:pt x="50" y="1059"/>
                  </a:lnTo>
                  <a:lnTo>
                    <a:pt x="68" y="1073"/>
                  </a:lnTo>
                  <a:lnTo>
                    <a:pt x="68" y="1225"/>
                  </a:lnTo>
                  <a:lnTo>
                    <a:pt x="50" y="1213"/>
                  </a:lnTo>
                  <a:lnTo>
                    <a:pt x="33" y="1201"/>
                  </a:lnTo>
                  <a:lnTo>
                    <a:pt x="16" y="1189"/>
                  </a:lnTo>
                  <a:lnTo>
                    <a:pt x="0" y="1176"/>
                  </a:lnTo>
                  <a:close/>
                  <a:moveTo>
                    <a:pt x="0" y="578"/>
                  </a:moveTo>
                  <a:lnTo>
                    <a:pt x="0" y="463"/>
                  </a:lnTo>
                  <a:lnTo>
                    <a:pt x="21" y="432"/>
                  </a:lnTo>
                  <a:lnTo>
                    <a:pt x="39" y="402"/>
                  </a:lnTo>
                  <a:lnTo>
                    <a:pt x="54" y="372"/>
                  </a:lnTo>
                  <a:lnTo>
                    <a:pt x="68" y="343"/>
                  </a:lnTo>
                  <a:lnTo>
                    <a:pt x="68" y="487"/>
                  </a:lnTo>
                  <a:lnTo>
                    <a:pt x="51" y="510"/>
                  </a:lnTo>
                  <a:lnTo>
                    <a:pt x="35" y="532"/>
                  </a:lnTo>
                  <a:lnTo>
                    <a:pt x="18" y="555"/>
                  </a:lnTo>
                  <a:lnTo>
                    <a:pt x="0" y="578"/>
                  </a:lnTo>
                  <a:close/>
                  <a:moveTo>
                    <a:pt x="0" y="93"/>
                  </a:moveTo>
                  <a:lnTo>
                    <a:pt x="0" y="84"/>
                  </a:lnTo>
                  <a:lnTo>
                    <a:pt x="7" y="72"/>
                  </a:lnTo>
                  <a:lnTo>
                    <a:pt x="14" y="59"/>
                  </a:lnTo>
                  <a:lnTo>
                    <a:pt x="22" y="48"/>
                  </a:lnTo>
                  <a:lnTo>
                    <a:pt x="30" y="38"/>
                  </a:lnTo>
                  <a:lnTo>
                    <a:pt x="39" y="27"/>
                  </a:lnTo>
                  <a:lnTo>
                    <a:pt x="48" y="17"/>
                  </a:lnTo>
                  <a:lnTo>
                    <a:pt x="59" y="8"/>
                  </a:lnTo>
                  <a:lnTo>
                    <a:pt x="68" y="0"/>
                  </a:lnTo>
                  <a:lnTo>
                    <a:pt x="68" y="141"/>
                  </a:lnTo>
                  <a:lnTo>
                    <a:pt x="62" y="134"/>
                  </a:lnTo>
                  <a:lnTo>
                    <a:pt x="55" y="127"/>
                  </a:lnTo>
                  <a:lnTo>
                    <a:pt x="48" y="121"/>
                  </a:lnTo>
                  <a:lnTo>
                    <a:pt x="39" y="114"/>
                  </a:lnTo>
                  <a:lnTo>
                    <a:pt x="30" y="109"/>
                  </a:lnTo>
                  <a:lnTo>
                    <a:pt x="21" y="103"/>
                  </a:lnTo>
                  <a:lnTo>
                    <a:pt x="11" y="98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A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3106"/>
            <p:cNvSpPr>
              <a:spLocks noEditPoints="1"/>
            </p:cNvSpPr>
            <p:nvPr/>
          </p:nvSpPr>
          <p:spPr bwMode="auto">
            <a:xfrm>
              <a:off x="9658680" y="4510574"/>
              <a:ext cx="22300" cy="391484"/>
            </a:xfrm>
            <a:custGeom>
              <a:avLst/>
              <a:gdLst>
                <a:gd name="T0" fmla="*/ 0 w 69"/>
                <a:gd name="T1" fmla="*/ 1224 h 1265"/>
                <a:gd name="T2" fmla="*/ 0 w 69"/>
                <a:gd name="T3" fmla="*/ 1069 h 1265"/>
                <a:gd name="T4" fmla="*/ 16 w 69"/>
                <a:gd name="T5" fmla="*/ 1082 h 1265"/>
                <a:gd name="T6" fmla="*/ 32 w 69"/>
                <a:gd name="T7" fmla="*/ 1094 h 1265"/>
                <a:gd name="T8" fmla="*/ 50 w 69"/>
                <a:gd name="T9" fmla="*/ 1105 h 1265"/>
                <a:gd name="T10" fmla="*/ 69 w 69"/>
                <a:gd name="T11" fmla="*/ 1116 h 1265"/>
                <a:gd name="T12" fmla="*/ 69 w 69"/>
                <a:gd name="T13" fmla="*/ 1265 h 1265"/>
                <a:gd name="T14" fmla="*/ 50 w 69"/>
                <a:gd name="T15" fmla="*/ 1256 h 1265"/>
                <a:gd name="T16" fmla="*/ 33 w 69"/>
                <a:gd name="T17" fmla="*/ 1245 h 1265"/>
                <a:gd name="T18" fmla="*/ 17 w 69"/>
                <a:gd name="T19" fmla="*/ 1235 h 1265"/>
                <a:gd name="T20" fmla="*/ 0 w 69"/>
                <a:gd name="T21" fmla="*/ 1224 h 1265"/>
                <a:gd name="T22" fmla="*/ 0 w 69"/>
                <a:gd name="T23" fmla="*/ 554 h 1265"/>
                <a:gd name="T24" fmla="*/ 0 w 69"/>
                <a:gd name="T25" fmla="*/ 431 h 1265"/>
                <a:gd name="T26" fmla="*/ 14 w 69"/>
                <a:gd name="T27" fmla="*/ 406 h 1265"/>
                <a:gd name="T28" fmla="*/ 27 w 69"/>
                <a:gd name="T29" fmla="*/ 383 h 1265"/>
                <a:gd name="T30" fmla="*/ 38 w 69"/>
                <a:gd name="T31" fmla="*/ 359 h 1265"/>
                <a:gd name="T32" fmla="*/ 46 w 69"/>
                <a:gd name="T33" fmla="*/ 336 h 1265"/>
                <a:gd name="T34" fmla="*/ 54 w 69"/>
                <a:gd name="T35" fmla="*/ 314 h 1265"/>
                <a:gd name="T36" fmla="*/ 58 w 69"/>
                <a:gd name="T37" fmla="*/ 294 h 1265"/>
                <a:gd name="T38" fmla="*/ 62 w 69"/>
                <a:gd name="T39" fmla="*/ 273 h 1265"/>
                <a:gd name="T40" fmla="*/ 63 w 69"/>
                <a:gd name="T41" fmla="*/ 254 h 1265"/>
                <a:gd name="T42" fmla="*/ 63 w 69"/>
                <a:gd name="T43" fmla="*/ 236 h 1265"/>
                <a:gd name="T44" fmla="*/ 60 w 69"/>
                <a:gd name="T45" fmla="*/ 218 h 1265"/>
                <a:gd name="T46" fmla="*/ 58 w 69"/>
                <a:gd name="T47" fmla="*/ 210 h 1265"/>
                <a:gd name="T48" fmla="*/ 56 w 69"/>
                <a:gd name="T49" fmla="*/ 201 h 1265"/>
                <a:gd name="T50" fmla="*/ 53 w 69"/>
                <a:gd name="T51" fmla="*/ 194 h 1265"/>
                <a:gd name="T52" fmla="*/ 49 w 69"/>
                <a:gd name="T53" fmla="*/ 186 h 1265"/>
                <a:gd name="T54" fmla="*/ 45 w 69"/>
                <a:gd name="T55" fmla="*/ 178 h 1265"/>
                <a:gd name="T56" fmla="*/ 41 w 69"/>
                <a:gd name="T57" fmla="*/ 171 h 1265"/>
                <a:gd name="T58" fmla="*/ 35 w 69"/>
                <a:gd name="T59" fmla="*/ 164 h 1265"/>
                <a:gd name="T60" fmla="*/ 29 w 69"/>
                <a:gd name="T61" fmla="*/ 157 h 1265"/>
                <a:gd name="T62" fmla="*/ 22 w 69"/>
                <a:gd name="T63" fmla="*/ 150 h 1265"/>
                <a:gd name="T64" fmla="*/ 16 w 69"/>
                <a:gd name="T65" fmla="*/ 145 h 1265"/>
                <a:gd name="T66" fmla="*/ 8 w 69"/>
                <a:gd name="T67" fmla="*/ 138 h 1265"/>
                <a:gd name="T68" fmla="*/ 0 w 69"/>
                <a:gd name="T69" fmla="*/ 133 h 1265"/>
                <a:gd name="T70" fmla="*/ 0 w 69"/>
                <a:gd name="T71" fmla="*/ 54 h 1265"/>
                <a:gd name="T72" fmla="*/ 16 w 69"/>
                <a:gd name="T73" fmla="*/ 38 h 1265"/>
                <a:gd name="T74" fmla="*/ 32 w 69"/>
                <a:gd name="T75" fmla="*/ 24 h 1265"/>
                <a:gd name="T76" fmla="*/ 49 w 69"/>
                <a:gd name="T77" fmla="*/ 11 h 1265"/>
                <a:gd name="T78" fmla="*/ 69 w 69"/>
                <a:gd name="T79" fmla="*/ 0 h 1265"/>
                <a:gd name="T80" fmla="*/ 69 w 69"/>
                <a:gd name="T81" fmla="*/ 461 h 1265"/>
                <a:gd name="T82" fmla="*/ 53 w 69"/>
                <a:gd name="T83" fmla="*/ 484 h 1265"/>
                <a:gd name="T84" fmla="*/ 35 w 69"/>
                <a:gd name="T85" fmla="*/ 508 h 1265"/>
                <a:gd name="T86" fmla="*/ 18 w 69"/>
                <a:gd name="T87" fmla="*/ 530 h 1265"/>
                <a:gd name="T88" fmla="*/ 0 w 69"/>
                <a:gd name="T89" fmla="*/ 554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265">
                  <a:moveTo>
                    <a:pt x="0" y="1224"/>
                  </a:moveTo>
                  <a:lnTo>
                    <a:pt x="0" y="1069"/>
                  </a:lnTo>
                  <a:lnTo>
                    <a:pt x="16" y="1082"/>
                  </a:lnTo>
                  <a:lnTo>
                    <a:pt x="32" y="1094"/>
                  </a:lnTo>
                  <a:lnTo>
                    <a:pt x="50" y="1105"/>
                  </a:lnTo>
                  <a:lnTo>
                    <a:pt x="69" y="1116"/>
                  </a:lnTo>
                  <a:lnTo>
                    <a:pt x="69" y="1265"/>
                  </a:lnTo>
                  <a:lnTo>
                    <a:pt x="50" y="1256"/>
                  </a:lnTo>
                  <a:lnTo>
                    <a:pt x="33" y="1245"/>
                  </a:lnTo>
                  <a:lnTo>
                    <a:pt x="17" y="1235"/>
                  </a:lnTo>
                  <a:lnTo>
                    <a:pt x="0" y="1224"/>
                  </a:lnTo>
                  <a:close/>
                  <a:moveTo>
                    <a:pt x="0" y="554"/>
                  </a:moveTo>
                  <a:lnTo>
                    <a:pt x="0" y="431"/>
                  </a:lnTo>
                  <a:lnTo>
                    <a:pt x="14" y="406"/>
                  </a:lnTo>
                  <a:lnTo>
                    <a:pt x="27" y="383"/>
                  </a:lnTo>
                  <a:lnTo>
                    <a:pt x="38" y="359"/>
                  </a:lnTo>
                  <a:lnTo>
                    <a:pt x="46" y="336"/>
                  </a:lnTo>
                  <a:lnTo>
                    <a:pt x="54" y="314"/>
                  </a:lnTo>
                  <a:lnTo>
                    <a:pt x="58" y="294"/>
                  </a:lnTo>
                  <a:lnTo>
                    <a:pt x="62" y="273"/>
                  </a:lnTo>
                  <a:lnTo>
                    <a:pt x="63" y="254"/>
                  </a:lnTo>
                  <a:lnTo>
                    <a:pt x="63" y="236"/>
                  </a:lnTo>
                  <a:lnTo>
                    <a:pt x="60" y="218"/>
                  </a:lnTo>
                  <a:lnTo>
                    <a:pt x="58" y="210"/>
                  </a:lnTo>
                  <a:lnTo>
                    <a:pt x="56" y="201"/>
                  </a:lnTo>
                  <a:lnTo>
                    <a:pt x="53" y="194"/>
                  </a:lnTo>
                  <a:lnTo>
                    <a:pt x="49" y="186"/>
                  </a:lnTo>
                  <a:lnTo>
                    <a:pt x="45" y="178"/>
                  </a:lnTo>
                  <a:lnTo>
                    <a:pt x="41" y="171"/>
                  </a:lnTo>
                  <a:lnTo>
                    <a:pt x="35" y="164"/>
                  </a:lnTo>
                  <a:lnTo>
                    <a:pt x="29" y="157"/>
                  </a:lnTo>
                  <a:lnTo>
                    <a:pt x="22" y="150"/>
                  </a:lnTo>
                  <a:lnTo>
                    <a:pt x="16" y="145"/>
                  </a:lnTo>
                  <a:lnTo>
                    <a:pt x="8" y="138"/>
                  </a:lnTo>
                  <a:lnTo>
                    <a:pt x="0" y="133"/>
                  </a:lnTo>
                  <a:lnTo>
                    <a:pt x="0" y="54"/>
                  </a:lnTo>
                  <a:lnTo>
                    <a:pt x="16" y="38"/>
                  </a:lnTo>
                  <a:lnTo>
                    <a:pt x="32" y="24"/>
                  </a:lnTo>
                  <a:lnTo>
                    <a:pt x="49" y="11"/>
                  </a:lnTo>
                  <a:lnTo>
                    <a:pt x="69" y="0"/>
                  </a:lnTo>
                  <a:lnTo>
                    <a:pt x="69" y="461"/>
                  </a:lnTo>
                  <a:lnTo>
                    <a:pt x="53" y="484"/>
                  </a:lnTo>
                  <a:lnTo>
                    <a:pt x="35" y="508"/>
                  </a:lnTo>
                  <a:lnTo>
                    <a:pt x="18" y="530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00A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3107"/>
            <p:cNvSpPr>
              <a:spLocks noEditPoints="1"/>
            </p:cNvSpPr>
            <p:nvPr/>
          </p:nvSpPr>
          <p:spPr bwMode="auto">
            <a:xfrm>
              <a:off x="9669830" y="4506858"/>
              <a:ext cx="21061" cy="401395"/>
            </a:xfrm>
            <a:custGeom>
              <a:avLst/>
              <a:gdLst>
                <a:gd name="T0" fmla="*/ 0 w 68"/>
                <a:gd name="T1" fmla="*/ 1262 h 1296"/>
                <a:gd name="T2" fmla="*/ 0 w 68"/>
                <a:gd name="T3" fmla="*/ 1110 h 1296"/>
                <a:gd name="T4" fmla="*/ 16 w 68"/>
                <a:gd name="T5" fmla="*/ 1120 h 1296"/>
                <a:gd name="T6" fmla="*/ 33 w 68"/>
                <a:gd name="T7" fmla="*/ 1131 h 1296"/>
                <a:gd name="T8" fmla="*/ 50 w 68"/>
                <a:gd name="T9" fmla="*/ 1139 h 1296"/>
                <a:gd name="T10" fmla="*/ 68 w 68"/>
                <a:gd name="T11" fmla="*/ 1149 h 1296"/>
                <a:gd name="T12" fmla="*/ 68 w 68"/>
                <a:gd name="T13" fmla="*/ 1296 h 1296"/>
                <a:gd name="T14" fmla="*/ 51 w 68"/>
                <a:gd name="T15" fmla="*/ 1289 h 1296"/>
                <a:gd name="T16" fmla="*/ 34 w 68"/>
                <a:gd name="T17" fmla="*/ 1280 h 1296"/>
                <a:gd name="T18" fmla="*/ 16 w 68"/>
                <a:gd name="T19" fmla="*/ 1271 h 1296"/>
                <a:gd name="T20" fmla="*/ 0 w 68"/>
                <a:gd name="T21" fmla="*/ 1262 h 1296"/>
                <a:gd name="T22" fmla="*/ 0 w 68"/>
                <a:gd name="T23" fmla="*/ 524 h 1296"/>
                <a:gd name="T24" fmla="*/ 0 w 68"/>
                <a:gd name="T25" fmla="*/ 380 h 1296"/>
                <a:gd name="T26" fmla="*/ 7 w 68"/>
                <a:gd name="T27" fmla="*/ 365 h 1296"/>
                <a:gd name="T28" fmla="*/ 12 w 68"/>
                <a:gd name="T29" fmla="*/ 350 h 1296"/>
                <a:gd name="T30" fmla="*/ 18 w 68"/>
                <a:gd name="T31" fmla="*/ 335 h 1296"/>
                <a:gd name="T32" fmla="*/ 22 w 68"/>
                <a:gd name="T33" fmla="*/ 321 h 1296"/>
                <a:gd name="T34" fmla="*/ 25 w 68"/>
                <a:gd name="T35" fmla="*/ 307 h 1296"/>
                <a:gd name="T36" fmla="*/ 27 w 68"/>
                <a:gd name="T37" fmla="*/ 293 h 1296"/>
                <a:gd name="T38" fmla="*/ 29 w 68"/>
                <a:gd name="T39" fmla="*/ 280 h 1296"/>
                <a:gd name="T40" fmla="*/ 29 w 68"/>
                <a:gd name="T41" fmla="*/ 267 h 1296"/>
                <a:gd name="T42" fmla="*/ 29 w 68"/>
                <a:gd name="T43" fmla="*/ 254 h 1296"/>
                <a:gd name="T44" fmla="*/ 28 w 68"/>
                <a:gd name="T45" fmla="*/ 242 h 1296"/>
                <a:gd name="T46" fmla="*/ 26 w 68"/>
                <a:gd name="T47" fmla="*/ 230 h 1296"/>
                <a:gd name="T48" fmla="*/ 23 w 68"/>
                <a:gd name="T49" fmla="*/ 218 h 1296"/>
                <a:gd name="T50" fmla="*/ 19 w 68"/>
                <a:gd name="T51" fmla="*/ 207 h 1296"/>
                <a:gd name="T52" fmla="*/ 13 w 68"/>
                <a:gd name="T53" fmla="*/ 198 h 1296"/>
                <a:gd name="T54" fmla="*/ 8 w 68"/>
                <a:gd name="T55" fmla="*/ 187 h 1296"/>
                <a:gd name="T56" fmla="*/ 0 w 68"/>
                <a:gd name="T57" fmla="*/ 178 h 1296"/>
                <a:gd name="T58" fmla="*/ 0 w 68"/>
                <a:gd name="T59" fmla="*/ 37 h 1296"/>
                <a:gd name="T60" fmla="*/ 16 w 68"/>
                <a:gd name="T61" fmla="*/ 26 h 1296"/>
                <a:gd name="T62" fmla="*/ 33 w 68"/>
                <a:gd name="T63" fmla="*/ 16 h 1296"/>
                <a:gd name="T64" fmla="*/ 50 w 68"/>
                <a:gd name="T65" fmla="*/ 8 h 1296"/>
                <a:gd name="T66" fmla="*/ 68 w 68"/>
                <a:gd name="T67" fmla="*/ 0 h 1296"/>
                <a:gd name="T68" fmla="*/ 68 w 68"/>
                <a:gd name="T69" fmla="*/ 421 h 1296"/>
                <a:gd name="T70" fmla="*/ 53 w 68"/>
                <a:gd name="T71" fmla="*/ 447 h 1296"/>
                <a:gd name="T72" fmla="*/ 37 w 68"/>
                <a:gd name="T73" fmla="*/ 472 h 1296"/>
                <a:gd name="T74" fmla="*/ 19 w 68"/>
                <a:gd name="T75" fmla="*/ 498 h 1296"/>
                <a:gd name="T76" fmla="*/ 0 w 68"/>
                <a:gd name="T77" fmla="*/ 524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1296">
                  <a:moveTo>
                    <a:pt x="0" y="1262"/>
                  </a:moveTo>
                  <a:lnTo>
                    <a:pt x="0" y="1110"/>
                  </a:lnTo>
                  <a:lnTo>
                    <a:pt x="16" y="1120"/>
                  </a:lnTo>
                  <a:lnTo>
                    <a:pt x="33" y="1131"/>
                  </a:lnTo>
                  <a:lnTo>
                    <a:pt x="50" y="1139"/>
                  </a:lnTo>
                  <a:lnTo>
                    <a:pt x="68" y="1149"/>
                  </a:lnTo>
                  <a:lnTo>
                    <a:pt x="68" y="1296"/>
                  </a:lnTo>
                  <a:lnTo>
                    <a:pt x="51" y="1289"/>
                  </a:lnTo>
                  <a:lnTo>
                    <a:pt x="34" y="1280"/>
                  </a:lnTo>
                  <a:lnTo>
                    <a:pt x="16" y="1271"/>
                  </a:lnTo>
                  <a:lnTo>
                    <a:pt x="0" y="1262"/>
                  </a:lnTo>
                  <a:close/>
                  <a:moveTo>
                    <a:pt x="0" y="524"/>
                  </a:moveTo>
                  <a:lnTo>
                    <a:pt x="0" y="380"/>
                  </a:lnTo>
                  <a:lnTo>
                    <a:pt x="7" y="365"/>
                  </a:lnTo>
                  <a:lnTo>
                    <a:pt x="12" y="350"/>
                  </a:lnTo>
                  <a:lnTo>
                    <a:pt x="18" y="335"/>
                  </a:lnTo>
                  <a:lnTo>
                    <a:pt x="22" y="321"/>
                  </a:lnTo>
                  <a:lnTo>
                    <a:pt x="25" y="307"/>
                  </a:lnTo>
                  <a:lnTo>
                    <a:pt x="27" y="293"/>
                  </a:lnTo>
                  <a:lnTo>
                    <a:pt x="29" y="280"/>
                  </a:lnTo>
                  <a:lnTo>
                    <a:pt x="29" y="267"/>
                  </a:lnTo>
                  <a:lnTo>
                    <a:pt x="29" y="254"/>
                  </a:lnTo>
                  <a:lnTo>
                    <a:pt x="28" y="242"/>
                  </a:lnTo>
                  <a:lnTo>
                    <a:pt x="26" y="230"/>
                  </a:lnTo>
                  <a:lnTo>
                    <a:pt x="23" y="218"/>
                  </a:lnTo>
                  <a:lnTo>
                    <a:pt x="19" y="207"/>
                  </a:lnTo>
                  <a:lnTo>
                    <a:pt x="13" y="198"/>
                  </a:lnTo>
                  <a:lnTo>
                    <a:pt x="8" y="187"/>
                  </a:lnTo>
                  <a:lnTo>
                    <a:pt x="0" y="178"/>
                  </a:lnTo>
                  <a:lnTo>
                    <a:pt x="0" y="37"/>
                  </a:lnTo>
                  <a:lnTo>
                    <a:pt x="16" y="26"/>
                  </a:lnTo>
                  <a:lnTo>
                    <a:pt x="33" y="16"/>
                  </a:lnTo>
                  <a:lnTo>
                    <a:pt x="50" y="8"/>
                  </a:lnTo>
                  <a:lnTo>
                    <a:pt x="68" y="0"/>
                  </a:lnTo>
                  <a:lnTo>
                    <a:pt x="68" y="421"/>
                  </a:lnTo>
                  <a:lnTo>
                    <a:pt x="53" y="447"/>
                  </a:lnTo>
                  <a:lnTo>
                    <a:pt x="37" y="472"/>
                  </a:lnTo>
                  <a:lnTo>
                    <a:pt x="19" y="498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00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108"/>
            <p:cNvSpPr>
              <a:spLocks noEditPoints="1"/>
            </p:cNvSpPr>
            <p:nvPr/>
          </p:nvSpPr>
          <p:spPr bwMode="auto">
            <a:xfrm>
              <a:off x="9680980" y="4503141"/>
              <a:ext cx="21061" cy="408828"/>
            </a:xfrm>
            <a:custGeom>
              <a:avLst/>
              <a:gdLst>
                <a:gd name="T0" fmla="*/ 0 w 68"/>
                <a:gd name="T1" fmla="*/ 1289 h 1319"/>
                <a:gd name="T2" fmla="*/ 0 w 68"/>
                <a:gd name="T3" fmla="*/ 1140 h 1319"/>
                <a:gd name="T4" fmla="*/ 16 w 68"/>
                <a:gd name="T5" fmla="*/ 1150 h 1319"/>
                <a:gd name="T6" fmla="*/ 32 w 68"/>
                <a:gd name="T7" fmla="*/ 1157 h 1319"/>
                <a:gd name="T8" fmla="*/ 50 w 68"/>
                <a:gd name="T9" fmla="*/ 1165 h 1319"/>
                <a:gd name="T10" fmla="*/ 68 w 68"/>
                <a:gd name="T11" fmla="*/ 1172 h 1319"/>
                <a:gd name="T12" fmla="*/ 68 w 68"/>
                <a:gd name="T13" fmla="*/ 1319 h 1319"/>
                <a:gd name="T14" fmla="*/ 51 w 68"/>
                <a:gd name="T15" fmla="*/ 1313 h 1319"/>
                <a:gd name="T16" fmla="*/ 33 w 68"/>
                <a:gd name="T17" fmla="*/ 1305 h 1319"/>
                <a:gd name="T18" fmla="*/ 16 w 68"/>
                <a:gd name="T19" fmla="*/ 1298 h 1319"/>
                <a:gd name="T20" fmla="*/ 0 w 68"/>
                <a:gd name="T21" fmla="*/ 1289 h 1319"/>
                <a:gd name="T22" fmla="*/ 0 w 68"/>
                <a:gd name="T23" fmla="*/ 485 h 1319"/>
                <a:gd name="T24" fmla="*/ 0 w 68"/>
                <a:gd name="T25" fmla="*/ 24 h 1319"/>
                <a:gd name="T26" fmla="*/ 16 w 68"/>
                <a:gd name="T27" fmla="*/ 17 h 1319"/>
                <a:gd name="T28" fmla="*/ 32 w 68"/>
                <a:gd name="T29" fmla="*/ 9 h 1319"/>
                <a:gd name="T30" fmla="*/ 50 w 68"/>
                <a:gd name="T31" fmla="*/ 5 h 1319"/>
                <a:gd name="T32" fmla="*/ 68 w 68"/>
                <a:gd name="T33" fmla="*/ 0 h 1319"/>
                <a:gd name="T34" fmla="*/ 68 w 68"/>
                <a:gd name="T35" fmla="*/ 130 h 1319"/>
                <a:gd name="T36" fmla="*/ 59 w 68"/>
                <a:gd name="T37" fmla="*/ 134 h 1319"/>
                <a:gd name="T38" fmla="*/ 51 w 68"/>
                <a:gd name="T39" fmla="*/ 139 h 1319"/>
                <a:gd name="T40" fmla="*/ 43 w 68"/>
                <a:gd name="T41" fmla="*/ 144 h 1319"/>
                <a:gd name="T42" fmla="*/ 35 w 68"/>
                <a:gd name="T43" fmla="*/ 149 h 1319"/>
                <a:gd name="T44" fmla="*/ 45 w 68"/>
                <a:gd name="T45" fmla="*/ 166 h 1319"/>
                <a:gd name="T46" fmla="*/ 54 w 68"/>
                <a:gd name="T47" fmla="*/ 181 h 1319"/>
                <a:gd name="T48" fmla="*/ 61 w 68"/>
                <a:gd name="T49" fmla="*/ 197 h 1319"/>
                <a:gd name="T50" fmla="*/ 68 w 68"/>
                <a:gd name="T51" fmla="*/ 212 h 1319"/>
                <a:gd name="T52" fmla="*/ 68 w 68"/>
                <a:gd name="T53" fmla="*/ 353 h 1319"/>
                <a:gd name="T54" fmla="*/ 62 w 68"/>
                <a:gd name="T55" fmla="*/ 369 h 1319"/>
                <a:gd name="T56" fmla="*/ 55 w 68"/>
                <a:gd name="T57" fmla="*/ 386 h 1319"/>
                <a:gd name="T58" fmla="*/ 48 w 68"/>
                <a:gd name="T59" fmla="*/ 402 h 1319"/>
                <a:gd name="T60" fmla="*/ 40 w 68"/>
                <a:gd name="T61" fmla="*/ 418 h 1319"/>
                <a:gd name="T62" fmla="*/ 20 w 68"/>
                <a:gd name="T63" fmla="*/ 452 h 1319"/>
                <a:gd name="T64" fmla="*/ 0 w 68"/>
                <a:gd name="T65" fmla="*/ 485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319">
                  <a:moveTo>
                    <a:pt x="0" y="1289"/>
                  </a:moveTo>
                  <a:lnTo>
                    <a:pt x="0" y="1140"/>
                  </a:lnTo>
                  <a:lnTo>
                    <a:pt x="16" y="1150"/>
                  </a:lnTo>
                  <a:lnTo>
                    <a:pt x="32" y="1157"/>
                  </a:lnTo>
                  <a:lnTo>
                    <a:pt x="50" y="1165"/>
                  </a:lnTo>
                  <a:lnTo>
                    <a:pt x="68" y="1172"/>
                  </a:lnTo>
                  <a:lnTo>
                    <a:pt x="68" y="1319"/>
                  </a:lnTo>
                  <a:lnTo>
                    <a:pt x="51" y="1313"/>
                  </a:lnTo>
                  <a:lnTo>
                    <a:pt x="33" y="1305"/>
                  </a:lnTo>
                  <a:lnTo>
                    <a:pt x="16" y="1298"/>
                  </a:lnTo>
                  <a:lnTo>
                    <a:pt x="0" y="1289"/>
                  </a:lnTo>
                  <a:close/>
                  <a:moveTo>
                    <a:pt x="0" y="485"/>
                  </a:moveTo>
                  <a:lnTo>
                    <a:pt x="0" y="24"/>
                  </a:lnTo>
                  <a:lnTo>
                    <a:pt x="16" y="17"/>
                  </a:lnTo>
                  <a:lnTo>
                    <a:pt x="32" y="9"/>
                  </a:lnTo>
                  <a:lnTo>
                    <a:pt x="50" y="5"/>
                  </a:lnTo>
                  <a:lnTo>
                    <a:pt x="68" y="0"/>
                  </a:lnTo>
                  <a:lnTo>
                    <a:pt x="68" y="130"/>
                  </a:lnTo>
                  <a:lnTo>
                    <a:pt x="59" y="134"/>
                  </a:lnTo>
                  <a:lnTo>
                    <a:pt x="51" y="139"/>
                  </a:lnTo>
                  <a:lnTo>
                    <a:pt x="43" y="144"/>
                  </a:lnTo>
                  <a:lnTo>
                    <a:pt x="35" y="149"/>
                  </a:lnTo>
                  <a:lnTo>
                    <a:pt x="45" y="166"/>
                  </a:lnTo>
                  <a:lnTo>
                    <a:pt x="54" y="181"/>
                  </a:lnTo>
                  <a:lnTo>
                    <a:pt x="61" y="197"/>
                  </a:lnTo>
                  <a:lnTo>
                    <a:pt x="68" y="212"/>
                  </a:lnTo>
                  <a:lnTo>
                    <a:pt x="68" y="353"/>
                  </a:lnTo>
                  <a:lnTo>
                    <a:pt x="62" y="369"/>
                  </a:lnTo>
                  <a:lnTo>
                    <a:pt x="55" y="386"/>
                  </a:lnTo>
                  <a:lnTo>
                    <a:pt x="48" y="402"/>
                  </a:lnTo>
                  <a:lnTo>
                    <a:pt x="40" y="418"/>
                  </a:lnTo>
                  <a:lnTo>
                    <a:pt x="20" y="452"/>
                  </a:lnTo>
                  <a:lnTo>
                    <a:pt x="0" y="485"/>
                  </a:lnTo>
                  <a:close/>
                </a:path>
              </a:pathLst>
            </a:custGeom>
            <a:solidFill>
              <a:srgbClr val="00A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109"/>
            <p:cNvSpPr>
              <a:spLocks noEditPoints="1"/>
            </p:cNvSpPr>
            <p:nvPr/>
          </p:nvSpPr>
          <p:spPr bwMode="auto">
            <a:xfrm>
              <a:off x="9690891" y="4503141"/>
              <a:ext cx="21061" cy="412545"/>
            </a:xfrm>
            <a:custGeom>
              <a:avLst/>
              <a:gdLst>
                <a:gd name="T0" fmla="*/ 0 w 68"/>
                <a:gd name="T1" fmla="*/ 1308 h 1333"/>
                <a:gd name="T2" fmla="*/ 0 w 68"/>
                <a:gd name="T3" fmla="*/ 1161 h 1333"/>
                <a:gd name="T4" fmla="*/ 17 w 68"/>
                <a:gd name="T5" fmla="*/ 1169 h 1333"/>
                <a:gd name="T6" fmla="*/ 34 w 68"/>
                <a:gd name="T7" fmla="*/ 1175 h 1333"/>
                <a:gd name="T8" fmla="*/ 51 w 68"/>
                <a:gd name="T9" fmla="*/ 1182 h 1333"/>
                <a:gd name="T10" fmla="*/ 68 w 68"/>
                <a:gd name="T11" fmla="*/ 1188 h 1333"/>
                <a:gd name="T12" fmla="*/ 68 w 68"/>
                <a:gd name="T13" fmla="*/ 1333 h 1333"/>
                <a:gd name="T14" fmla="*/ 51 w 68"/>
                <a:gd name="T15" fmla="*/ 1328 h 1333"/>
                <a:gd name="T16" fmla="*/ 34 w 68"/>
                <a:gd name="T17" fmla="*/ 1322 h 1333"/>
                <a:gd name="T18" fmla="*/ 18 w 68"/>
                <a:gd name="T19" fmla="*/ 1316 h 1333"/>
                <a:gd name="T20" fmla="*/ 0 w 68"/>
                <a:gd name="T21" fmla="*/ 1308 h 1333"/>
                <a:gd name="T22" fmla="*/ 0 w 68"/>
                <a:gd name="T23" fmla="*/ 433 h 1333"/>
                <a:gd name="T24" fmla="*/ 0 w 68"/>
                <a:gd name="T25" fmla="*/ 12 h 1333"/>
                <a:gd name="T26" fmla="*/ 18 w 68"/>
                <a:gd name="T27" fmla="*/ 8 h 1333"/>
                <a:gd name="T28" fmla="*/ 34 w 68"/>
                <a:gd name="T29" fmla="*/ 3 h 1333"/>
                <a:gd name="T30" fmla="*/ 51 w 68"/>
                <a:gd name="T31" fmla="*/ 1 h 1333"/>
                <a:gd name="T32" fmla="*/ 68 w 68"/>
                <a:gd name="T33" fmla="*/ 0 h 1333"/>
                <a:gd name="T34" fmla="*/ 68 w 68"/>
                <a:gd name="T35" fmla="*/ 123 h 1333"/>
                <a:gd name="T36" fmla="*/ 60 w 68"/>
                <a:gd name="T37" fmla="*/ 124 h 1333"/>
                <a:gd name="T38" fmla="*/ 51 w 68"/>
                <a:gd name="T39" fmla="*/ 128 h 1333"/>
                <a:gd name="T40" fmla="*/ 42 w 68"/>
                <a:gd name="T41" fmla="*/ 130 h 1333"/>
                <a:gd name="T42" fmla="*/ 34 w 68"/>
                <a:gd name="T43" fmla="*/ 134 h 1333"/>
                <a:gd name="T44" fmla="*/ 25 w 68"/>
                <a:gd name="T45" fmla="*/ 137 h 1333"/>
                <a:gd name="T46" fmla="*/ 18 w 68"/>
                <a:gd name="T47" fmla="*/ 142 h 1333"/>
                <a:gd name="T48" fmla="*/ 9 w 68"/>
                <a:gd name="T49" fmla="*/ 147 h 1333"/>
                <a:gd name="T50" fmla="*/ 2 w 68"/>
                <a:gd name="T51" fmla="*/ 152 h 1333"/>
                <a:gd name="T52" fmla="*/ 14 w 68"/>
                <a:gd name="T53" fmla="*/ 171 h 1333"/>
                <a:gd name="T54" fmla="*/ 24 w 68"/>
                <a:gd name="T55" fmla="*/ 189 h 1333"/>
                <a:gd name="T56" fmla="*/ 32 w 68"/>
                <a:gd name="T57" fmla="*/ 206 h 1333"/>
                <a:gd name="T58" fmla="*/ 38 w 68"/>
                <a:gd name="T59" fmla="*/ 225 h 1333"/>
                <a:gd name="T60" fmla="*/ 42 w 68"/>
                <a:gd name="T61" fmla="*/ 242 h 1333"/>
                <a:gd name="T62" fmla="*/ 45 w 68"/>
                <a:gd name="T63" fmla="*/ 259 h 1333"/>
                <a:gd name="T64" fmla="*/ 46 w 68"/>
                <a:gd name="T65" fmla="*/ 278 h 1333"/>
                <a:gd name="T66" fmla="*/ 46 w 68"/>
                <a:gd name="T67" fmla="*/ 295 h 1333"/>
                <a:gd name="T68" fmla="*/ 45 w 68"/>
                <a:gd name="T69" fmla="*/ 312 h 1333"/>
                <a:gd name="T70" fmla="*/ 41 w 68"/>
                <a:gd name="T71" fmla="*/ 330 h 1333"/>
                <a:gd name="T72" fmla="*/ 37 w 68"/>
                <a:gd name="T73" fmla="*/ 347 h 1333"/>
                <a:gd name="T74" fmla="*/ 32 w 68"/>
                <a:gd name="T75" fmla="*/ 364 h 1333"/>
                <a:gd name="T76" fmla="*/ 25 w 68"/>
                <a:gd name="T77" fmla="*/ 381 h 1333"/>
                <a:gd name="T78" fmla="*/ 18 w 68"/>
                <a:gd name="T79" fmla="*/ 399 h 1333"/>
                <a:gd name="T80" fmla="*/ 10 w 68"/>
                <a:gd name="T81" fmla="*/ 416 h 1333"/>
                <a:gd name="T82" fmla="*/ 0 w 68"/>
                <a:gd name="T83" fmla="*/ 433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" h="1333">
                  <a:moveTo>
                    <a:pt x="0" y="1308"/>
                  </a:moveTo>
                  <a:lnTo>
                    <a:pt x="0" y="1161"/>
                  </a:lnTo>
                  <a:lnTo>
                    <a:pt x="17" y="1169"/>
                  </a:lnTo>
                  <a:lnTo>
                    <a:pt x="34" y="1175"/>
                  </a:lnTo>
                  <a:lnTo>
                    <a:pt x="51" y="1182"/>
                  </a:lnTo>
                  <a:lnTo>
                    <a:pt x="68" y="1188"/>
                  </a:lnTo>
                  <a:lnTo>
                    <a:pt x="68" y="1333"/>
                  </a:lnTo>
                  <a:lnTo>
                    <a:pt x="51" y="1328"/>
                  </a:lnTo>
                  <a:lnTo>
                    <a:pt x="34" y="1322"/>
                  </a:lnTo>
                  <a:lnTo>
                    <a:pt x="18" y="1316"/>
                  </a:lnTo>
                  <a:lnTo>
                    <a:pt x="0" y="1308"/>
                  </a:lnTo>
                  <a:close/>
                  <a:moveTo>
                    <a:pt x="0" y="433"/>
                  </a:moveTo>
                  <a:lnTo>
                    <a:pt x="0" y="12"/>
                  </a:lnTo>
                  <a:lnTo>
                    <a:pt x="18" y="8"/>
                  </a:lnTo>
                  <a:lnTo>
                    <a:pt x="34" y="3"/>
                  </a:lnTo>
                  <a:lnTo>
                    <a:pt x="51" y="1"/>
                  </a:lnTo>
                  <a:lnTo>
                    <a:pt x="68" y="0"/>
                  </a:lnTo>
                  <a:lnTo>
                    <a:pt x="68" y="123"/>
                  </a:lnTo>
                  <a:lnTo>
                    <a:pt x="60" y="124"/>
                  </a:lnTo>
                  <a:lnTo>
                    <a:pt x="51" y="128"/>
                  </a:lnTo>
                  <a:lnTo>
                    <a:pt x="42" y="130"/>
                  </a:lnTo>
                  <a:lnTo>
                    <a:pt x="34" y="134"/>
                  </a:lnTo>
                  <a:lnTo>
                    <a:pt x="25" y="137"/>
                  </a:lnTo>
                  <a:lnTo>
                    <a:pt x="18" y="142"/>
                  </a:lnTo>
                  <a:lnTo>
                    <a:pt x="9" y="147"/>
                  </a:lnTo>
                  <a:lnTo>
                    <a:pt x="2" y="152"/>
                  </a:lnTo>
                  <a:lnTo>
                    <a:pt x="14" y="171"/>
                  </a:lnTo>
                  <a:lnTo>
                    <a:pt x="24" y="189"/>
                  </a:lnTo>
                  <a:lnTo>
                    <a:pt x="32" y="206"/>
                  </a:lnTo>
                  <a:lnTo>
                    <a:pt x="38" y="225"/>
                  </a:lnTo>
                  <a:lnTo>
                    <a:pt x="42" y="242"/>
                  </a:lnTo>
                  <a:lnTo>
                    <a:pt x="45" y="259"/>
                  </a:lnTo>
                  <a:lnTo>
                    <a:pt x="46" y="278"/>
                  </a:lnTo>
                  <a:lnTo>
                    <a:pt x="46" y="295"/>
                  </a:lnTo>
                  <a:lnTo>
                    <a:pt x="45" y="312"/>
                  </a:lnTo>
                  <a:lnTo>
                    <a:pt x="41" y="330"/>
                  </a:lnTo>
                  <a:lnTo>
                    <a:pt x="37" y="347"/>
                  </a:lnTo>
                  <a:lnTo>
                    <a:pt x="32" y="364"/>
                  </a:lnTo>
                  <a:lnTo>
                    <a:pt x="25" y="381"/>
                  </a:lnTo>
                  <a:lnTo>
                    <a:pt x="18" y="399"/>
                  </a:lnTo>
                  <a:lnTo>
                    <a:pt x="10" y="416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00A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110"/>
            <p:cNvSpPr>
              <a:spLocks noEditPoints="1"/>
            </p:cNvSpPr>
            <p:nvPr/>
          </p:nvSpPr>
          <p:spPr bwMode="auto">
            <a:xfrm>
              <a:off x="9702040" y="4503141"/>
              <a:ext cx="21061" cy="415022"/>
            </a:xfrm>
            <a:custGeom>
              <a:avLst/>
              <a:gdLst>
                <a:gd name="T0" fmla="*/ 0 w 68"/>
                <a:gd name="T1" fmla="*/ 1322 h 1342"/>
                <a:gd name="T2" fmla="*/ 0 w 68"/>
                <a:gd name="T3" fmla="*/ 1175 h 1342"/>
                <a:gd name="T4" fmla="*/ 16 w 68"/>
                <a:gd name="T5" fmla="*/ 1182 h 1342"/>
                <a:gd name="T6" fmla="*/ 33 w 68"/>
                <a:gd name="T7" fmla="*/ 1187 h 1342"/>
                <a:gd name="T8" fmla="*/ 51 w 68"/>
                <a:gd name="T9" fmla="*/ 1193 h 1342"/>
                <a:gd name="T10" fmla="*/ 68 w 68"/>
                <a:gd name="T11" fmla="*/ 1198 h 1342"/>
                <a:gd name="T12" fmla="*/ 68 w 68"/>
                <a:gd name="T13" fmla="*/ 1342 h 1342"/>
                <a:gd name="T14" fmla="*/ 51 w 68"/>
                <a:gd name="T15" fmla="*/ 1337 h 1342"/>
                <a:gd name="T16" fmla="*/ 33 w 68"/>
                <a:gd name="T17" fmla="*/ 1333 h 1342"/>
                <a:gd name="T18" fmla="*/ 16 w 68"/>
                <a:gd name="T19" fmla="*/ 1328 h 1342"/>
                <a:gd name="T20" fmla="*/ 0 w 68"/>
                <a:gd name="T21" fmla="*/ 1322 h 1342"/>
                <a:gd name="T22" fmla="*/ 0 w 68"/>
                <a:gd name="T23" fmla="*/ 356 h 1342"/>
                <a:gd name="T24" fmla="*/ 0 w 68"/>
                <a:gd name="T25" fmla="*/ 215 h 1342"/>
                <a:gd name="T26" fmla="*/ 5 w 68"/>
                <a:gd name="T27" fmla="*/ 233 h 1342"/>
                <a:gd name="T28" fmla="*/ 9 w 68"/>
                <a:gd name="T29" fmla="*/ 251 h 1342"/>
                <a:gd name="T30" fmla="*/ 11 w 68"/>
                <a:gd name="T31" fmla="*/ 268 h 1342"/>
                <a:gd name="T32" fmla="*/ 11 w 68"/>
                <a:gd name="T33" fmla="*/ 285 h 1342"/>
                <a:gd name="T34" fmla="*/ 11 w 68"/>
                <a:gd name="T35" fmla="*/ 303 h 1342"/>
                <a:gd name="T36" fmla="*/ 7 w 68"/>
                <a:gd name="T37" fmla="*/ 321 h 1342"/>
                <a:gd name="T38" fmla="*/ 4 w 68"/>
                <a:gd name="T39" fmla="*/ 338 h 1342"/>
                <a:gd name="T40" fmla="*/ 0 w 68"/>
                <a:gd name="T41" fmla="*/ 356 h 1342"/>
                <a:gd name="T42" fmla="*/ 0 w 68"/>
                <a:gd name="T43" fmla="*/ 133 h 1342"/>
                <a:gd name="T44" fmla="*/ 0 w 68"/>
                <a:gd name="T45" fmla="*/ 3 h 1342"/>
                <a:gd name="T46" fmla="*/ 16 w 68"/>
                <a:gd name="T47" fmla="*/ 1 h 1342"/>
                <a:gd name="T48" fmla="*/ 33 w 68"/>
                <a:gd name="T49" fmla="*/ 0 h 1342"/>
                <a:gd name="T50" fmla="*/ 51 w 68"/>
                <a:gd name="T51" fmla="*/ 0 h 1342"/>
                <a:gd name="T52" fmla="*/ 68 w 68"/>
                <a:gd name="T53" fmla="*/ 1 h 1342"/>
                <a:gd name="T54" fmla="*/ 68 w 68"/>
                <a:gd name="T55" fmla="*/ 121 h 1342"/>
                <a:gd name="T56" fmla="*/ 51 w 68"/>
                <a:gd name="T57" fmla="*/ 121 h 1342"/>
                <a:gd name="T58" fmla="*/ 33 w 68"/>
                <a:gd name="T59" fmla="*/ 123 h 1342"/>
                <a:gd name="T60" fmla="*/ 16 w 68"/>
                <a:gd name="T61" fmla="*/ 128 h 1342"/>
                <a:gd name="T62" fmla="*/ 0 w 68"/>
                <a:gd name="T63" fmla="*/ 133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1342">
                  <a:moveTo>
                    <a:pt x="0" y="1322"/>
                  </a:moveTo>
                  <a:lnTo>
                    <a:pt x="0" y="1175"/>
                  </a:lnTo>
                  <a:lnTo>
                    <a:pt x="16" y="1182"/>
                  </a:lnTo>
                  <a:lnTo>
                    <a:pt x="33" y="1187"/>
                  </a:lnTo>
                  <a:lnTo>
                    <a:pt x="51" y="1193"/>
                  </a:lnTo>
                  <a:lnTo>
                    <a:pt x="68" y="1198"/>
                  </a:lnTo>
                  <a:lnTo>
                    <a:pt x="68" y="1342"/>
                  </a:lnTo>
                  <a:lnTo>
                    <a:pt x="51" y="1337"/>
                  </a:lnTo>
                  <a:lnTo>
                    <a:pt x="33" y="1333"/>
                  </a:lnTo>
                  <a:lnTo>
                    <a:pt x="16" y="1328"/>
                  </a:lnTo>
                  <a:lnTo>
                    <a:pt x="0" y="1322"/>
                  </a:lnTo>
                  <a:close/>
                  <a:moveTo>
                    <a:pt x="0" y="356"/>
                  </a:moveTo>
                  <a:lnTo>
                    <a:pt x="0" y="215"/>
                  </a:lnTo>
                  <a:lnTo>
                    <a:pt x="5" y="233"/>
                  </a:lnTo>
                  <a:lnTo>
                    <a:pt x="9" y="251"/>
                  </a:lnTo>
                  <a:lnTo>
                    <a:pt x="11" y="268"/>
                  </a:lnTo>
                  <a:lnTo>
                    <a:pt x="11" y="285"/>
                  </a:lnTo>
                  <a:lnTo>
                    <a:pt x="11" y="303"/>
                  </a:lnTo>
                  <a:lnTo>
                    <a:pt x="7" y="321"/>
                  </a:lnTo>
                  <a:lnTo>
                    <a:pt x="4" y="338"/>
                  </a:lnTo>
                  <a:lnTo>
                    <a:pt x="0" y="356"/>
                  </a:lnTo>
                  <a:close/>
                  <a:moveTo>
                    <a:pt x="0" y="133"/>
                  </a:moveTo>
                  <a:lnTo>
                    <a:pt x="0" y="3"/>
                  </a:lnTo>
                  <a:lnTo>
                    <a:pt x="16" y="1"/>
                  </a:lnTo>
                  <a:lnTo>
                    <a:pt x="33" y="0"/>
                  </a:lnTo>
                  <a:lnTo>
                    <a:pt x="51" y="0"/>
                  </a:lnTo>
                  <a:lnTo>
                    <a:pt x="68" y="1"/>
                  </a:lnTo>
                  <a:lnTo>
                    <a:pt x="68" y="121"/>
                  </a:lnTo>
                  <a:lnTo>
                    <a:pt x="51" y="121"/>
                  </a:lnTo>
                  <a:lnTo>
                    <a:pt x="33" y="123"/>
                  </a:lnTo>
                  <a:lnTo>
                    <a:pt x="16" y="128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A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111"/>
            <p:cNvSpPr>
              <a:spLocks noEditPoints="1"/>
            </p:cNvSpPr>
            <p:nvPr/>
          </p:nvSpPr>
          <p:spPr bwMode="auto">
            <a:xfrm>
              <a:off x="9711951" y="4503141"/>
              <a:ext cx="21061" cy="417500"/>
            </a:xfrm>
            <a:custGeom>
              <a:avLst/>
              <a:gdLst>
                <a:gd name="T0" fmla="*/ 0 w 69"/>
                <a:gd name="T1" fmla="*/ 1333 h 1349"/>
                <a:gd name="T2" fmla="*/ 0 w 69"/>
                <a:gd name="T3" fmla="*/ 1188 h 1349"/>
                <a:gd name="T4" fmla="*/ 18 w 69"/>
                <a:gd name="T5" fmla="*/ 1193 h 1349"/>
                <a:gd name="T6" fmla="*/ 34 w 69"/>
                <a:gd name="T7" fmla="*/ 1198 h 1349"/>
                <a:gd name="T8" fmla="*/ 51 w 69"/>
                <a:gd name="T9" fmla="*/ 1202 h 1349"/>
                <a:gd name="T10" fmla="*/ 69 w 69"/>
                <a:gd name="T11" fmla="*/ 1205 h 1349"/>
                <a:gd name="T12" fmla="*/ 69 w 69"/>
                <a:gd name="T13" fmla="*/ 1349 h 1349"/>
                <a:gd name="T14" fmla="*/ 52 w 69"/>
                <a:gd name="T15" fmla="*/ 1345 h 1349"/>
                <a:gd name="T16" fmla="*/ 35 w 69"/>
                <a:gd name="T17" fmla="*/ 1342 h 1349"/>
                <a:gd name="T18" fmla="*/ 18 w 69"/>
                <a:gd name="T19" fmla="*/ 1337 h 1349"/>
                <a:gd name="T20" fmla="*/ 0 w 69"/>
                <a:gd name="T21" fmla="*/ 1333 h 1349"/>
                <a:gd name="T22" fmla="*/ 0 w 69"/>
                <a:gd name="T23" fmla="*/ 123 h 1349"/>
                <a:gd name="T24" fmla="*/ 0 w 69"/>
                <a:gd name="T25" fmla="*/ 0 h 1349"/>
                <a:gd name="T26" fmla="*/ 18 w 69"/>
                <a:gd name="T27" fmla="*/ 0 h 1349"/>
                <a:gd name="T28" fmla="*/ 35 w 69"/>
                <a:gd name="T29" fmla="*/ 1 h 1349"/>
                <a:gd name="T30" fmla="*/ 52 w 69"/>
                <a:gd name="T31" fmla="*/ 5 h 1349"/>
                <a:gd name="T32" fmla="*/ 69 w 69"/>
                <a:gd name="T33" fmla="*/ 9 h 1349"/>
                <a:gd name="T34" fmla="*/ 69 w 69"/>
                <a:gd name="T35" fmla="*/ 127 h 1349"/>
                <a:gd name="T36" fmla="*/ 52 w 69"/>
                <a:gd name="T37" fmla="*/ 123 h 1349"/>
                <a:gd name="T38" fmla="*/ 35 w 69"/>
                <a:gd name="T39" fmla="*/ 121 h 1349"/>
                <a:gd name="T40" fmla="*/ 18 w 69"/>
                <a:gd name="T41" fmla="*/ 121 h 1349"/>
                <a:gd name="T42" fmla="*/ 0 w 69"/>
                <a:gd name="T43" fmla="*/ 123 h 1349"/>
                <a:gd name="T44" fmla="*/ 69 w 69"/>
                <a:gd name="T45" fmla="*/ 647 h 1349"/>
                <a:gd name="T46" fmla="*/ 69 w 69"/>
                <a:gd name="T47" fmla="*/ 664 h 1349"/>
                <a:gd name="T48" fmla="*/ 68 w 69"/>
                <a:gd name="T49" fmla="*/ 656 h 1349"/>
                <a:gd name="T50" fmla="*/ 69 w 69"/>
                <a:gd name="T51" fmla="*/ 64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1349">
                  <a:moveTo>
                    <a:pt x="0" y="1333"/>
                  </a:moveTo>
                  <a:lnTo>
                    <a:pt x="0" y="1188"/>
                  </a:lnTo>
                  <a:lnTo>
                    <a:pt x="18" y="1193"/>
                  </a:lnTo>
                  <a:lnTo>
                    <a:pt x="34" y="1198"/>
                  </a:lnTo>
                  <a:lnTo>
                    <a:pt x="51" y="1202"/>
                  </a:lnTo>
                  <a:lnTo>
                    <a:pt x="69" y="1205"/>
                  </a:lnTo>
                  <a:lnTo>
                    <a:pt x="69" y="1349"/>
                  </a:lnTo>
                  <a:lnTo>
                    <a:pt x="52" y="1345"/>
                  </a:lnTo>
                  <a:lnTo>
                    <a:pt x="35" y="1342"/>
                  </a:lnTo>
                  <a:lnTo>
                    <a:pt x="18" y="1337"/>
                  </a:lnTo>
                  <a:lnTo>
                    <a:pt x="0" y="1333"/>
                  </a:lnTo>
                  <a:close/>
                  <a:moveTo>
                    <a:pt x="0" y="1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52" y="5"/>
                  </a:lnTo>
                  <a:lnTo>
                    <a:pt x="69" y="9"/>
                  </a:lnTo>
                  <a:lnTo>
                    <a:pt x="69" y="127"/>
                  </a:lnTo>
                  <a:lnTo>
                    <a:pt x="52" y="123"/>
                  </a:lnTo>
                  <a:lnTo>
                    <a:pt x="35" y="121"/>
                  </a:lnTo>
                  <a:lnTo>
                    <a:pt x="18" y="121"/>
                  </a:lnTo>
                  <a:lnTo>
                    <a:pt x="0" y="123"/>
                  </a:lnTo>
                  <a:close/>
                  <a:moveTo>
                    <a:pt x="69" y="647"/>
                  </a:moveTo>
                  <a:lnTo>
                    <a:pt x="69" y="664"/>
                  </a:lnTo>
                  <a:lnTo>
                    <a:pt x="68" y="656"/>
                  </a:lnTo>
                  <a:lnTo>
                    <a:pt x="69" y="647"/>
                  </a:lnTo>
                  <a:close/>
                </a:path>
              </a:pathLst>
            </a:custGeom>
            <a:solidFill>
              <a:srgbClr val="02A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3112"/>
            <p:cNvSpPr>
              <a:spLocks noEditPoints="1"/>
            </p:cNvSpPr>
            <p:nvPr/>
          </p:nvSpPr>
          <p:spPr bwMode="auto">
            <a:xfrm>
              <a:off x="9723101" y="4503141"/>
              <a:ext cx="21061" cy="418739"/>
            </a:xfrm>
            <a:custGeom>
              <a:avLst/>
              <a:gdLst>
                <a:gd name="T0" fmla="*/ 0 w 68"/>
                <a:gd name="T1" fmla="*/ 1341 h 1352"/>
                <a:gd name="T2" fmla="*/ 0 w 68"/>
                <a:gd name="T3" fmla="*/ 1197 h 1352"/>
                <a:gd name="T4" fmla="*/ 16 w 68"/>
                <a:gd name="T5" fmla="*/ 1201 h 1352"/>
                <a:gd name="T6" fmla="*/ 33 w 68"/>
                <a:gd name="T7" fmla="*/ 1204 h 1352"/>
                <a:gd name="T8" fmla="*/ 51 w 68"/>
                <a:gd name="T9" fmla="*/ 1208 h 1352"/>
                <a:gd name="T10" fmla="*/ 68 w 68"/>
                <a:gd name="T11" fmla="*/ 1211 h 1352"/>
                <a:gd name="T12" fmla="*/ 68 w 68"/>
                <a:gd name="T13" fmla="*/ 1352 h 1352"/>
                <a:gd name="T14" fmla="*/ 51 w 68"/>
                <a:gd name="T15" fmla="*/ 1350 h 1352"/>
                <a:gd name="T16" fmla="*/ 33 w 68"/>
                <a:gd name="T17" fmla="*/ 1347 h 1352"/>
                <a:gd name="T18" fmla="*/ 17 w 68"/>
                <a:gd name="T19" fmla="*/ 1345 h 1352"/>
                <a:gd name="T20" fmla="*/ 0 w 68"/>
                <a:gd name="T21" fmla="*/ 1341 h 1352"/>
                <a:gd name="T22" fmla="*/ 0 w 68"/>
                <a:gd name="T23" fmla="*/ 120 h 1352"/>
                <a:gd name="T24" fmla="*/ 0 w 68"/>
                <a:gd name="T25" fmla="*/ 0 h 1352"/>
                <a:gd name="T26" fmla="*/ 17 w 68"/>
                <a:gd name="T27" fmla="*/ 4 h 1352"/>
                <a:gd name="T28" fmla="*/ 34 w 68"/>
                <a:gd name="T29" fmla="*/ 8 h 1352"/>
                <a:gd name="T30" fmla="*/ 52 w 68"/>
                <a:gd name="T31" fmla="*/ 13 h 1352"/>
                <a:gd name="T32" fmla="*/ 68 w 68"/>
                <a:gd name="T33" fmla="*/ 20 h 1352"/>
                <a:gd name="T34" fmla="*/ 68 w 68"/>
                <a:gd name="T35" fmla="*/ 141 h 1352"/>
                <a:gd name="T36" fmla="*/ 60 w 68"/>
                <a:gd name="T37" fmla="*/ 136 h 1352"/>
                <a:gd name="T38" fmla="*/ 52 w 68"/>
                <a:gd name="T39" fmla="*/ 132 h 1352"/>
                <a:gd name="T40" fmla="*/ 43 w 68"/>
                <a:gd name="T41" fmla="*/ 129 h 1352"/>
                <a:gd name="T42" fmla="*/ 34 w 68"/>
                <a:gd name="T43" fmla="*/ 127 h 1352"/>
                <a:gd name="T44" fmla="*/ 17 w 68"/>
                <a:gd name="T45" fmla="*/ 122 h 1352"/>
                <a:gd name="T46" fmla="*/ 0 w 68"/>
                <a:gd name="T47" fmla="*/ 120 h 1352"/>
                <a:gd name="T48" fmla="*/ 68 w 68"/>
                <a:gd name="T49" fmla="*/ 571 h 1352"/>
                <a:gd name="T50" fmla="*/ 68 w 68"/>
                <a:gd name="T51" fmla="*/ 753 h 1352"/>
                <a:gd name="T52" fmla="*/ 58 w 68"/>
                <a:gd name="T53" fmla="*/ 738 h 1352"/>
                <a:gd name="T54" fmla="*/ 50 w 68"/>
                <a:gd name="T55" fmla="*/ 723 h 1352"/>
                <a:gd name="T56" fmla="*/ 43 w 68"/>
                <a:gd name="T57" fmla="*/ 708 h 1352"/>
                <a:gd name="T58" fmla="*/ 38 w 68"/>
                <a:gd name="T59" fmla="*/ 690 h 1352"/>
                <a:gd name="T60" fmla="*/ 34 w 68"/>
                <a:gd name="T61" fmla="*/ 674 h 1352"/>
                <a:gd name="T62" fmla="*/ 33 w 68"/>
                <a:gd name="T63" fmla="*/ 656 h 1352"/>
                <a:gd name="T64" fmla="*/ 34 w 68"/>
                <a:gd name="T65" fmla="*/ 639 h 1352"/>
                <a:gd name="T66" fmla="*/ 38 w 68"/>
                <a:gd name="T67" fmla="*/ 620 h 1352"/>
                <a:gd name="T68" fmla="*/ 45 w 68"/>
                <a:gd name="T69" fmla="*/ 608 h 1352"/>
                <a:gd name="T70" fmla="*/ 53 w 68"/>
                <a:gd name="T71" fmla="*/ 596 h 1352"/>
                <a:gd name="T72" fmla="*/ 60 w 68"/>
                <a:gd name="T73" fmla="*/ 583 h 1352"/>
                <a:gd name="T74" fmla="*/ 68 w 68"/>
                <a:gd name="T75" fmla="*/ 571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" h="1352">
                  <a:moveTo>
                    <a:pt x="0" y="1341"/>
                  </a:moveTo>
                  <a:lnTo>
                    <a:pt x="0" y="1197"/>
                  </a:lnTo>
                  <a:lnTo>
                    <a:pt x="16" y="1201"/>
                  </a:lnTo>
                  <a:lnTo>
                    <a:pt x="33" y="1204"/>
                  </a:lnTo>
                  <a:lnTo>
                    <a:pt x="51" y="1208"/>
                  </a:lnTo>
                  <a:lnTo>
                    <a:pt x="68" y="1211"/>
                  </a:lnTo>
                  <a:lnTo>
                    <a:pt x="68" y="1352"/>
                  </a:lnTo>
                  <a:lnTo>
                    <a:pt x="51" y="1350"/>
                  </a:lnTo>
                  <a:lnTo>
                    <a:pt x="33" y="1347"/>
                  </a:lnTo>
                  <a:lnTo>
                    <a:pt x="17" y="1345"/>
                  </a:lnTo>
                  <a:lnTo>
                    <a:pt x="0" y="1341"/>
                  </a:lnTo>
                  <a:close/>
                  <a:moveTo>
                    <a:pt x="0" y="12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34" y="8"/>
                  </a:lnTo>
                  <a:lnTo>
                    <a:pt x="52" y="13"/>
                  </a:lnTo>
                  <a:lnTo>
                    <a:pt x="68" y="20"/>
                  </a:lnTo>
                  <a:lnTo>
                    <a:pt x="68" y="141"/>
                  </a:lnTo>
                  <a:lnTo>
                    <a:pt x="60" y="136"/>
                  </a:lnTo>
                  <a:lnTo>
                    <a:pt x="52" y="132"/>
                  </a:lnTo>
                  <a:lnTo>
                    <a:pt x="43" y="129"/>
                  </a:lnTo>
                  <a:lnTo>
                    <a:pt x="34" y="127"/>
                  </a:lnTo>
                  <a:lnTo>
                    <a:pt x="17" y="122"/>
                  </a:lnTo>
                  <a:lnTo>
                    <a:pt x="0" y="120"/>
                  </a:lnTo>
                  <a:close/>
                  <a:moveTo>
                    <a:pt x="68" y="571"/>
                  </a:moveTo>
                  <a:lnTo>
                    <a:pt x="68" y="753"/>
                  </a:lnTo>
                  <a:lnTo>
                    <a:pt x="58" y="738"/>
                  </a:lnTo>
                  <a:lnTo>
                    <a:pt x="50" y="723"/>
                  </a:lnTo>
                  <a:lnTo>
                    <a:pt x="43" y="708"/>
                  </a:lnTo>
                  <a:lnTo>
                    <a:pt x="38" y="690"/>
                  </a:lnTo>
                  <a:lnTo>
                    <a:pt x="34" y="674"/>
                  </a:lnTo>
                  <a:lnTo>
                    <a:pt x="33" y="656"/>
                  </a:lnTo>
                  <a:lnTo>
                    <a:pt x="34" y="639"/>
                  </a:lnTo>
                  <a:lnTo>
                    <a:pt x="38" y="620"/>
                  </a:lnTo>
                  <a:lnTo>
                    <a:pt x="45" y="608"/>
                  </a:lnTo>
                  <a:lnTo>
                    <a:pt x="53" y="596"/>
                  </a:lnTo>
                  <a:lnTo>
                    <a:pt x="60" y="583"/>
                  </a:lnTo>
                  <a:lnTo>
                    <a:pt x="68" y="571"/>
                  </a:lnTo>
                  <a:close/>
                </a:path>
              </a:pathLst>
            </a:custGeom>
            <a:solidFill>
              <a:srgbClr val="03A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3113"/>
            <p:cNvSpPr>
              <a:spLocks noEditPoints="1"/>
            </p:cNvSpPr>
            <p:nvPr/>
          </p:nvSpPr>
          <p:spPr bwMode="auto">
            <a:xfrm>
              <a:off x="9733012" y="4505619"/>
              <a:ext cx="21061" cy="417500"/>
            </a:xfrm>
            <a:custGeom>
              <a:avLst/>
              <a:gdLst>
                <a:gd name="T0" fmla="*/ 0 w 69"/>
                <a:gd name="T1" fmla="*/ 1340 h 1348"/>
                <a:gd name="T2" fmla="*/ 0 w 69"/>
                <a:gd name="T3" fmla="*/ 1196 h 1348"/>
                <a:gd name="T4" fmla="*/ 17 w 69"/>
                <a:gd name="T5" fmla="*/ 1200 h 1348"/>
                <a:gd name="T6" fmla="*/ 34 w 69"/>
                <a:gd name="T7" fmla="*/ 1203 h 1348"/>
                <a:gd name="T8" fmla="*/ 51 w 69"/>
                <a:gd name="T9" fmla="*/ 1205 h 1348"/>
                <a:gd name="T10" fmla="*/ 69 w 69"/>
                <a:gd name="T11" fmla="*/ 1208 h 1348"/>
                <a:gd name="T12" fmla="*/ 69 w 69"/>
                <a:gd name="T13" fmla="*/ 1348 h 1348"/>
                <a:gd name="T14" fmla="*/ 51 w 69"/>
                <a:gd name="T15" fmla="*/ 1347 h 1348"/>
                <a:gd name="T16" fmla="*/ 34 w 69"/>
                <a:gd name="T17" fmla="*/ 1344 h 1348"/>
                <a:gd name="T18" fmla="*/ 17 w 69"/>
                <a:gd name="T19" fmla="*/ 1342 h 1348"/>
                <a:gd name="T20" fmla="*/ 0 w 69"/>
                <a:gd name="T21" fmla="*/ 1340 h 1348"/>
                <a:gd name="T22" fmla="*/ 0 w 69"/>
                <a:gd name="T23" fmla="*/ 655 h 1348"/>
                <a:gd name="T24" fmla="*/ 0 w 69"/>
                <a:gd name="T25" fmla="*/ 638 h 1348"/>
                <a:gd name="T26" fmla="*/ 2 w 69"/>
                <a:gd name="T27" fmla="*/ 625 h 1348"/>
                <a:gd name="T28" fmla="*/ 4 w 69"/>
                <a:gd name="T29" fmla="*/ 612 h 1348"/>
                <a:gd name="T30" fmla="*/ 22 w 69"/>
                <a:gd name="T31" fmla="*/ 584 h 1348"/>
                <a:gd name="T32" fmla="*/ 38 w 69"/>
                <a:gd name="T33" fmla="*/ 556 h 1348"/>
                <a:gd name="T34" fmla="*/ 54 w 69"/>
                <a:gd name="T35" fmla="*/ 527 h 1348"/>
                <a:gd name="T36" fmla="*/ 69 w 69"/>
                <a:gd name="T37" fmla="*/ 497 h 1348"/>
                <a:gd name="T38" fmla="*/ 69 w 69"/>
                <a:gd name="T39" fmla="*/ 779 h 1348"/>
                <a:gd name="T40" fmla="*/ 54 w 69"/>
                <a:gd name="T41" fmla="*/ 767 h 1348"/>
                <a:gd name="T42" fmla="*/ 42 w 69"/>
                <a:gd name="T43" fmla="*/ 754 h 1348"/>
                <a:gd name="T44" fmla="*/ 30 w 69"/>
                <a:gd name="T45" fmla="*/ 739 h 1348"/>
                <a:gd name="T46" fmla="*/ 20 w 69"/>
                <a:gd name="T47" fmla="*/ 723 h 1348"/>
                <a:gd name="T48" fmla="*/ 12 w 69"/>
                <a:gd name="T49" fmla="*/ 707 h 1348"/>
                <a:gd name="T50" fmla="*/ 6 w 69"/>
                <a:gd name="T51" fmla="*/ 691 h 1348"/>
                <a:gd name="T52" fmla="*/ 3 w 69"/>
                <a:gd name="T53" fmla="*/ 674 h 1348"/>
                <a:gd name="T54" fmla="*/ 0 w 69"/>
                <a:gd name="T55" fmla="*/ 655 h 1348"/>
                <a:gd name="T56" fmla="*/ 0 w 69"/>
                <a:gd name="T57" fmla="*/ 118 h 1348"/>
                <a:gd name="T58" fmla="*/ 0 w 69"/>
                <a:gd name="T59" fmla="*/ 0 h 1348"/>
                <a:gd name="T60" fmla="*/ 18 w 69"/>
                <a:gd name="T61" fmla="*/ 5 h 1348"/>
                <a:gd name="T62" fmla="*/ 35 w 69"/>
                <a:gd name="T63" fmla="*/ 12 h 1348"/>
                <a:gd name="T64" fmla="*/ 51 w 69"/>
                <a:gd name="T65" fmla="*/ 20 h 1348"/>
                <a:gd name="T66" fmla="*/ 69 w 69"/>
                <a:gd name="T67" fmla="*/ 30 h 1348"/>
                <a:gd name="T68" fmla="*/ 69 w 69"/>
                <a:gd name="T69" fmla="*/ 161 h 1348"/>
                <a:gd name="T70" fmla="*/ 61 w 69"/>
                <a:gd name="T71" fmla="*/ 153 h 1348"/>
                <a:gd name="T72" fmla="*/ 53 w 69"/>
                <a:gd name="T73" fmla="*/ 147 h 1348"/>
                <a:gd name="T74" fmla="*/ 45 w 69"/>
                <a:gd name="T75" fmla="*/ 140 h 1348"/>
                <a:gd name="T76" fmla="*/ 36 w 69"/>
                <a:gd name="T77" fmla="*/ 134 h 1348"/>
                <a:gd name="T78" fmla="*/ 27 w 69"/>
                <a:gd name="T79" fmla="*/ 129 h 1348"/>
                <a:gd name="T80" fmla="*/ 19 w 69"/>
                <a:gd name="T81" fmla="*/ 125 h 1348"/>
                <a:gd name="T82" fmla="*/ 9 w 69"/>
                <a:gd name="T83" fmla="*/ 121 h 1348"/>
                <a:gd name="T84" fmla="*/ 0 w 69"/>
                <a:gd name="T85" fmla="*/ 118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" h="1348">
                  <a:moveTo>
                    <a:pt x="0" y="1340"/>
                  </a:moveTo>
                  <a:lnTo>
                    <a:pt x="0" y="1196"/>
                  </a:lnTo>
                  <a:lnTo>
                    <a:pt x="17" y="1200"/>
                  </a:lnTo>
                  <a:lnTo>
                    <a:pt x="34" y="1203"/>
                  </a:lnTo>
                  <a:lnTo>
                    <a:pt x="51" y="1205"/>
                  </a:lnTo>
                  <a:lnTo>
                    <a:pt x="69" y="1208"/>
                  </a:lnTo>
                  <a:lnTo>
                    <a:pt x="69" y="1348"/>
                  </a:lnTo>
                  <a:lnTo>
                    <a:pt x="51" y="1347"/>
                  </a:lnTo>
                  <a:lnTo>
                    <a:pt x="34" y="1344"/>
                  </a:lnTo>
                  <a:lnTo>
                    <a:pt x="17" y="1342"/>
                  </a:lnTo>
                  <a:lnTo>
                    <a:pt x="0" y="1340"/>
                  </a:lnTo>
                  <a:close/>
                  <a:moveTo>
                    <a:pt x="0" y="655"/>
                  </a:moveTo>
                  <a:lnTo>
                    <a:pt x="0" y="638"/>
                  </a:lnTo>
                  <a:lnTo>
                    <a:pt x="2" y="625"/>
                  </a:lnTo>
                  <a:lnTo>
                    <a:pt x="4" y="612"/>
                  </a:lnTo>
                  <a:lnTo>
                    <a:pt x="22" y="584"/>
                  </a:lnTo>
                  <a:lnTo>
                    <a:pt x="38" y="556"/>
                  </a:lnTo>
                  <a:lnTo>
                    <a:pt x="54" y="527"/>
                  </a:lnTo>
                  <a:lnTo>
                    <a:pt x="69" y="497"/>
                  </a:lnTo>
                  <a:lnTo>
                    <a:pt x="69" y="779"/>
                  </a:lnTo>
                  <a:lnTo>
                    <a:pt x="54" y="767"/>
                  </a:lnTo>
                  <a:lnTo>
                    <a:pt x="42" y="754"/>
                  </a:lnTo>
                  <a:lnTo>
                    <a:pt x="30" y="739"/>
                  </a:lnTo>
                  <a:lnTo>
                    <a:pt x="20" y="723"/>
                  </a:lnTo>
                  <a:lnTo>
                    <a:pt x="12" y="707"/>
                  </a:lnTo>
                  <a:lnTo>
                    <a:pt x="6" y="691"/>
                  </a:lnTo>
                  <a:lnTo>
                    <a:pt x="3" y="674"/>
                  </a:lnTo>
                  <a:lnTo>
                    <a:pt x="0" y="655"/>
                  </a:lnTo>
                  <a:close/>
                  <a:moveTo>
                    <a:pt x="0" y="118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35" y="12"/>
                  </a:lnTo>
                  <a:lnTo>
                    <a:pt x="51" y="20"/>
                  </a:lnTo>
                  <a:lnTo>
                    <a:pt x="69" y="30"/>
                  </a:lnTo>
                  <a:lnTo>
                    <a:pt x="69" y="161"/>
                  </a:lnTo>
                  <a:lnTo>
                    <a:pt x="61" y="153"/>
                  </a:lnTo>
                  <a:lnTo>
                    <a:pt x="53" y="147"/>
                  </a:lnTo>
                  <a:lnTo>
                    <a:pt x="45" y="140"/>
                  </a:lnTo>
                  <a:lnTo>
                    <a:pt x="36" y="134"/>
                  </a:lnTo>
                  <a:lnTo>
                    <a:pt x="27" y="129"/>
                  </a:lnTo>
                  <a:lnTo>
                    <a:pt x="19" y="125"/>
                  </a:lnTo>
                  <a:lnTo>
                    <a:pt x="9" y="121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7A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3114"/>
            <p:cNvSpPr>
              <a:spLocks noEditPoints="1"/>
            </p:cNvSpPr>
            <p:nvPr/>
          </p:nvSpPr>
          <p:spPr bwMode="auto">
            <a:xfrm>
              <a:off x="9744162" y="4509335"/>
              <a:ext cx="21061" cy="413783"/>
            </a:xfrm>
            <a:custGeom>
              <a:avLst/>
              <a:gdLst>
                <a:gd name="T0" fmla="*/ 0 w 68"/>
                <a:gd name="T1" fmla="*/ 1332 h 1337"/>
                <a:gd name="T2" fmla="*/ 0 w 68"/>
                <a:gd name="T3" fmla="*/ 1191 h 1337"/>
                <a:gd name="T4" fmla="*/ 17 w 68"/>
                <a:gd name="T5" fmla="*/ 1193 h 1337"/>
                <a:gd name="T6" fmla="*/ 33 w 68"/>
                <a:gd name="T7" fmla="*/ 1195 h 1337"/>
                <a:gd name="T8" fmla="*/ 51 w 68"/>
                <a:gd name="T9" fmla="*/ 1197 h 1337"/>
                <a:gd name="T10" fmla="*/ 68 w 68"/>
                <a:gd name="T11" fmla="*/ 1200 h 1337"/>
                <a:gd name="T12" fmla="*/ 68 w 68"/>
                <a:gd name="T13" fmla="*/ 1337 h 1337"/>
                <a:gd name="T14" fmla="*/ 51 w 68"/>
                <a:gd name="T15" fmla="*/ 1337 h 1337"/>
                <a:gd name="T16" fmla="*/ 35 w 68"/>
                <a:gd name="T17" fmla="*/ 1336 h 1337"/>
                <a:gd name="T18" fmla="*/ 17 w 68"/>
                <a:gd name="T19" fmla="*/ 1335 h 1337"/>
                <a:gd name="T20" fmla="*/ 0 w 68"/>
                <a:gd name="T21" fmla="*/ 1332 h 1337"/>
                <a:gd name="T22" fmla="*/ 0 w 68"/>
                <a:gd name="T23" fmla="*/ 733 h 1337"/>
                <a:gd name="T24" fmla="*/ 0 w 68"/>
                <a:gd name="T25" fmla="*/ 551 h 1337"/>
                <a:gd name="T26" fmla="*/ 11 w 68"/>
                <a:gd name="T27" fmla="*/ 532 h 1337"/>
                <a:gd name="T28" fmla="*/ 20 w 68"/>
                <a:gd name="T29" fmla="*/ 513 h 1337"/>
                <a:gd name="T30" fmla="*/ 30 w 68"/>
                <a:gd name="T31" fmla="*/ 493 h 1337"/>
                <a:gd name="T32" fmla="*/ 39 w 68"/>
                <a:gd name="T33" fmla="*/ 474 h 1337"/>
                <a:gd name="T34" fmla="*/ 47 w 68"/>
                <a:gd name="T35" fmla="*/ 453 h 1337"/>
                <a:gd name="T36" fmla="*/ 55 w 68"/>
                <a:gd name="T37" fmla="*/ 434 h 1337"/>
                <a:gd name="T38" fmla="*/ 63 w 68"/>
                <a:gd name="T39" fmla="*/ 413 h 1337"/>
                <a:gd name="T40" fmla="*/ 68 w 68"/>
                <a:gd name="T41" fmla="*/ 392 h 1337"/>
                <a:gd name="T42" fmla="*/ 68 w 68"/>
                <a:gd name="T43" fmla="*/ 788 h 1337"/>
                <a:gd name="T44" fmla="*/ 58 w 68"/>
                <a:gd name="T45" fmla="*/ 783 h 1337"/>
                <a:gd name="T46" fmla="*/ 49 w 68"/>
                <a:gd name="T47" fmla="*/ 776 h 1337"/>
                <a:gd name="T48" fmla="*/ 39 w 68"/>
                <a:gd name="T49" fmla="*/ 771 h 1337"/>
                <a:gd name="T50" fmla="*/ 30 w 68"/>
                <a:gd name="T51" fmla="*/ 763 h 1337"/>
                <a:gd name="T52" fmla="*/ 23 w 68"/>
                <a:gd name="T53" fmla="*/ 757 h 1337"/>
                <a:gd name="T54" fmla="*/ 14 w 68"/>
                <a:gd name="T55" fmla="*/ 749 h 1337"/>
                <a:gd name="T56" fmla="*/ 8 w 68"/>
                <a:gd name="T57" fmla="*/ 741 h 1337"/>
                <a:gd name="T58" fmla="*/ 0 w 68"/>
                <a:gd name="T59" fmla="*/ 733 h 1337"/>
                <a:gd name="T60" fmla="*/ 0 w 68"/>
                <a:gd name="T61" fmla="*/ 121 h 1337"/>
                <a:gd name="T62" fmla="*/ 0 w 68"/>
                <a:gd name="T63" fmla="*/ 0 h 1337"/>
                <a:gd name="T64" fmla="*/ 18 w 68"/>
                <a:gd name="T65" fmla="*/ 8 h 1337"/>
                <a:gd name="T66" fmla="*/ 36 w 68"/>
                <a:gd name="T67" fmla="*/ 19 h 1337"/>
                <a:gd name="T68" fmla="*/ 52 w 68"/>
                <a:gd name="T69" fmla="*/ 31 h 1337"/>
                <a:gd name="T70" fmla="*/ 68 w 68"/>
                <a:gd name="T71" fmla="*/ 45 h 1337"/>
                <a:gd name="T72" fmla="*/ 68 w 68"/>
                <a:gd name="T73" fmla="*/ 209 h 1337"/>
                <a:gd name="T74" fmla="*/ 63 w 68"/>
                <a:gd name="T75" fmla="*/ 194 h 1337"/>
                <a:gd name="T76" fmla="*/ 56 w 68"/>
                <a:gd name="T77" fmla="*/ 180 h 1337"/>
                <a:gd name="T78" fmla="*/ 49 w 68"/>
                <a:gd name="T79" fmla="*/ 167 h 1337"/>
                <a:gd name="T80" fmla="*/ 40 w 68"/>
                <a:gd name="T81" fmla="*/ 156 h 1337"/>
                <a:gd name="T82" fmla="*/ 31 w 68"/>
                <a:gd name="T83" fmla="*/ 146 h 1337"/>
                <a:gd name="T84" fmla="*/ 22 w 68"/>
                <a:gd name="T85" fmla="*/ 136 h 1337"/>
                <a:gd name="T86" fmla="*/ 11 w 68"/>
                <a:gd name="T87" fmla="*/ 128 h 1337"/>
                <a:gd name="T88" fmla="*/ 0 w 68"/>
                <a:gd name="T89" fmla="*/ 121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1337">
                  <a:moveTo>
                    <a:pt x="0" y="1332"/>
                  </a:moveTo>
                  <a:lnTo>
                    <a:pt x="0" y="1191"/>
                  </a:lnTo>
                  <a:lnTo>
                    <a:pt x="17" y="1193"/>
                  </a:lnTo>
                  <a:lnTo>
                    <a:pt x="33" y="1195"/>
                  </a:lnTo>
                  <a:lnTo>
                    <a:pt x="51" y="1197"/>
                  </a:lnTo>
                  <a:lnTo>
                    <a:pt x="68" y="1200"/>
                  </a:lnTo>
                  <a:lnTo>
                    <a:pt x="68" y="1337"/>
                  </a:lnTo>
                  <a:lnTo>
                    <a:pt x="51" y="1337"/>
                  </a:lnTo>
                  <a:lnTo>
                    <a:pt x="35" y="1336"/>
                  </a:lnTo>
                  <a:lnTo>
                    <a:pt x="17" y="1335"/>
                  </a:lnTo>
                  <a:lnTo>
                    <a:pt x="0" y="1332"/>
                  </a:lnTo>
                  <a:close/>
                  <a:moveTo>
                    <a:pt x="0" y="733"/>
                  </a:moveTo>
                  <a:lnTo>
                    <a:pt x="0" y="551"/>
                  </a:lnTo>
                  <a:lnTo>
                    <a:pt x="11" y="532"/>
                  </a:lnTo>
                  <a:lnTo>
                    <a:pt x="20" y="513"/>
                  </a:lnTo>
                  <a:lnTo>
                    <a:pt x="30" y="493"/>
                  </a:lnTo>
                  <a:lnTo>
                    <a:pt x="39" y="474"/>
                  </a:lnTo>
                  <a:lnTo>
                    <a:pt x="47" y="453"/>
                  </a:lnTo>
                  <a:lnTo>
                    <a:pt x="55" y="434"/>
                  </a:lnTo>
                  <a:lnTo>
                    <a:pt x="63" y="413"/>
                  </a:lnTo>
                  <a:lnTo>
                    <a:pt x="68" y="392"/>
                  </a:lnTo>
                  <a:lnTo>
                    <a:pt x="68" y="788"/>
                  </a:lnTo>
                  <a:lnTo>
                    <a:pt x="58" y="783"/>
                  </a:lnTo>
                  <a:lnTo>
                    <a:pt x="49" y="776"/>
                  </a:lnTo>
                  <a:lnTo>
                    <a:pt x="39" y="771"/>
                  </a:lnTo>
                  <a:lnTo>
                    <a:pt x="30" y="763"/>
                  </a:lnTo>
                  <a:lnTo>
                    <a:pt x="23" y="757"/>
                  </a:lnTo>
                  <a:lnTo>
                    <a:pt x="14" y="749"/>
                  </a:lnTo>
                  <a:lnTo>
                    <a:pt x="8" y="741"/>
                  </a:lnTo>
                  <a:lnTo>
                    <a:pt x="0" y="733"/>
                  </a:lnTo>
                  <a:close/>
                  <a:moveTo>
                    <a:pt x="0" y="121"/>
                  </a:moveTo>
                  <a:lnTo>
                    <a:pt x="0" y="0"/>
                  </a:lnTo>
                  <a:lnTo>
                    <a:pt x="18" y="8"/>
                  </a:lnTo>
                  <a:lnTo>
                    <a:pt x="36" y="19"/>
                  </a:lnTo>
                  <a:lnTo>
                    <a:pt x="52" y="31"/>
                  </a:lnTo>
                  <a:lnTo>
                    <a:pt x="68" y="45"/>
                  </a:lnTo>
                  <a:lnTo>
                    <a:pt x="68" y="209"/>
                  </a:lnTo>
                  <a:lnTo>
                    <a:pt x="63" y="194"/>
                  </a:lnTo>
                  <a:lnTo>
                    <a:pt x="56" y="180"/>
                  </a:lnTo>
                  <a:lnTo>
                    <a:pt x="49" y="167"/>
                  </a:lnTo>
                  <a:lnTo>
                    <a:pt x="40" y="156"/>
                  </a:lnTo>
                  <a:lnTo>
                    <a:pt x="31" y="146"/>
                  </a:lnTo>
                  <a:lnTo>
                    <a:pt x="22" y="136"/>
                  </a:lnTo>
                  <a:lnTo>
                    <a:pt x="11" y="128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DA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3115"/>
            <p:cNvSpPr>
              <a:spLocks noEditPoints="1"/>
            </p:cNvSpPr>
            <p:nvPr/>
          </p:nvSpPr>
          <p:spPr bwMode="auto">
            <a:xfrm>
              <a:off x="9754073" y="4514291"/>
              <a:ext cx="21061" cy="408828"/>
            </a:xfrm>
            <a:custGeom>
              <a:avLst/>
              <a:gdLst>
                <a:gd name="T0" fmla="*/ 0 w 68"/>
                <a:gd name="T1" fmla="*/ 1318 h 1319"/>
                <a:gd name="T2" fmla="*/ 0 w 68"/>
                <a:gd name="T3" fmla="*/ 1178 h 1319"/>
                <a:gd name="T4" fmla="*/ 16 w 68"/>
                <a:gd name="T5" fmla="*/ 1179 h 1319"/>
                <a:gd name="T6" fmla="*/ 33 w 68"/>
                <a:gd name="T7" fmla="*/ 1182 h 1319"/>
                <a:gd name="T8" fmla="*/ 50 w 68"/>
                <a:gd name="T9" fmla="*/ 1183 h 1319"/>
                <a:gd name="T10" fmla="*/ 68 w 68"/>
                <a:gd name="T11" fmla="*/ 1183 h 1319"/>
                <a:gd name="T12" fmla="*/ 68 w 68"/>
                <a:gd name="T13" fmla="*/ 1319 h 1319"/>
                <a:gd name="T14" fmla="*/ 50 w 68"/>
                <a:gd name="T15" fmla="*/ 1319 h 1319"/>
                <a:gd name="T16" fmla="*/ 33 w 68"/>
                <a:gd name="T17" fmla="*/ 1319 h 1319"/>
                <a:gd name="T18" fmla="*/ 16 w 68"/>
                <a:gd name="T19" fmla="*/ 1319 h 1319"/>
                <a:gd name="T20" fmla="*/ 0 w 68"/>
                <a:gd name="T21" fmla="*/ 1318 h 1319"/>
                <a:gd name="T22" fmla="*/ 0 w 68"/>
                <a:gd name="T23" fmla="*/ 749 h 1319"/>
                <a:gd name="T24" fmla="*/ 0 w 68"/>
                <a:gd name="T25" fmla="*/ 467 h 1319"/>
                <a:gd name="T26" fmla="*/ 11 w 68"/>
                <a:gd name="T27" fmla="*/ 440 h 1319"/>
                <a:gd name="T28" fmla="*/ 21 w 68"/>
                <a:gd name="T29" fmla="*/ 413 h 1319"/>
                <a:gd name="T30" fmla="*/ 31 w 68"/>
                <a:gd name="T31" fmla="*/ 385 h 1319"/>
                <a:gd name="T32" fmla="*/ 38 w 68"/>
                <a:gd name="T33" fmla="*/ 355 h 1319"/>
                <a:gd name="T34" fmla="*/ 42 w 68"/>
                <a:gd name="T35" fmla="*/ 336 h 1319"/>
                <a:gd name="T36" fmla="*/ 44 w 68"/>
                <a:gd name="T37" fmla="*/ 317 h 1319"/>
                <a:gd name="T38" fmla="*/ 46 w 68"/>
                <a:gd name="T39" fmla="*/ 298 h 1319"/>
                <a:gd name="T40" fmla="*/ 46 w 68"/>
                <a:gd name="T41" fmla="*/ 281 h 1319"/>
                <a:gd name="T42" fmla="*/ 46 w 68"/>
                <a:gd name="T43" fmla="*/ 265 h 1319"/>
                <a:gd name="T44" fmla="*/ 45 w 68"/>
                <a:gd name="T45" fmla="*/ 248 h 1319"/>
                <a:gd name="T46" fmla="*/ 44 w 68"/>
                <a:gd name="T47" fmla="*/ 233 h 1319"/>
                <a:gd name="T48" fmla="*/ 41 w 68"/>
                <a:gd name="T49" fmla="*/ 219 h 1319"/>
                <a:gd name="T50" fmla="*/ 37 w 68"/>
                <a:gd name="T51" fmla="*/ 205 h 1319"/>
                <a:gd name="T52" fmla="*/ 34 w 68"/>
                <a:gd name="T53" fmla="*/ 192 h 1319"/>
                <a:gd name="T54" fmla="*/ 30 w 68"/>
                <a:gd name="T55" fmla="*/ 180 h 1319"/>
                <a:gd name="T56" fmla="*/ 24 w 68"/>
                <a:gd name="T57" fmla="*/ 170 h 1319"/>
                <a:gd name="T58" fmla="*/ 19 w 68"/>
                <a:gd name="T59" fmla="*/ 159 h 1319"/>
                <a:gd name="T60" fmla="*/ 12 w 68"/>
                <a:gd name="T61" fmla="*/ 149 h 1319"/>
                <a:gd name="T62" fmla="*/ 6 w 68"/>
                <a:gd name="T63" fmla="*/ 139 h 1319"/>
                <a:gd name="T64" fmla="*/ 0 w 68"/>
                <a:gd name="T65" fmla="*/ 131 h 1319"/>
                <a:gd name="T66" fmla="*/ 0 w 68"/>
                <a:gd name="T67" fmla="*/ 0 h 1319"/>
                <a:gd name="T68" fmla="*/ 18 w 68"/>
                <a:gd name="T69" fmla="*/ 13 h 1319"/>
                <a:gd name="T70" fmla="*/ 35 w 68"/>
                <a:gd name="T71" fmla="*/ 28 h 1319"/>
                <a:gd name="T72" fmla="*/ 51 w 68"/>
                <a:gd name="T73" fmla="*/ 45 h 1319"/>
                <a:gd name="T74" fmla="*/ 68 w 68"/>
                <a:gd name="T75" fmla="*/ 64 h 1319"/>
                <a:gd name="T76" fmla="*/ 68 w 68"/>
                <a:gd name="T77" fmla="*/ 550 h 1319"/>
                <a:gd name="T78" fmla="*/ 60 w 68"/>
                <a:gd name="T79" fmla="*/ 565 h 1319"/>
                <a:gd name="T80" fmla="*/ 51 w 68"/>
                <a:gd name="T81" fmla="*/ 581 h 1319"/>
                <a:gd name="T82" fmla="*/ 46 w 68"/>
                <a:gd name="T83" fmla="*/ 593 h 1319"/>
                <a:gd name="T84" fmla="*/ 44 w 68"/>
                <a:gd name="T85" fmla="*/ 605 h 1319"/>
                <a:gd name="T86" fmla="*/ 43 w 68"/>
                <a:gd name="T87" fmla="*/ 616 h 1319"/>
                <a:gd name="T88" fmla="*/ 45 w 68"/>
                <a:gd name="T89" fmla="*/ 625 h 1319"/>
                <a:gd name="T90" fmla="*/ 48 w 68"/>
                <a:gd name="T91" fmla="*/ 634 h 1319"/>
                <a:gd name="T92" fmla="*/ 52 w 68"/>
                <a:gd name="T93" fmla="*/ 643 h 1319"/>
                <a:gd name="T94" fmla="*/ 60 w 68"/>
                <a:gd name="T95" fmla="*/ 650 h 1319"/>
                <a:gd name="T96" fmla="*/ 68 w 68"/>
                <a:gd name="T97" fmla="*/ 658 h 1319"/>
                <a:gd name="T98" fmla="*/ 68 w 68"/>
                <a:gd name="T99" fmla="*/ 784 h 1319"/>
                <a:gd name="T100" fmla="*/ 49 w 68"/>
                <a:gd name="T101" fmla="*/ 777 h 1319"/>
                <a:gd name="T102" fmla="*/ 31 w 68"/>
                <a:gd name="T103" fmla="*/ 769 h 1319"/>
                <a:gd name="T104" fmla="*/ 15 w 68"/>
                <a:gd name="T105" fmla="*/ 759 h 1319"/>
                <a:gd name="T106" fmla="*/ 0 w 68"/>
                <a:gd name="T107" fmla="*/ 74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1319">
                  <a:moveTo>
                    <a:pt x="0" y="1318"/>
                  </a:moveTo>
                  <a:lnTo>
                    <a:pt x="0" y="1178"/>
                  </a:lnTo>
                  <a:lnTo>
                    <a:pt x="16" y="1179"/>
                  </a:lnTo>
                  <a:lnTo>
                    <a:pt x="33" y="1182"/>
                  </a:lnTo>
                  <a:lnTo>
                    <a:pt x="50" y="1183"/>
                  </a:lnTo>
                  <a:lnTo>
                    <a:pt x="68" y="1183"/>
                  </a:lnTo>
                  <a:lnTo>
                    <a:pt x="68" y="1319"/>
                  </a:lnTo>
                  <a:lnTo>
                    <a:pt x="50" y="1319"/>
                  </a:lnTo>
                  <a:lnTo>
                    <a:pt x="33" y="1319"/>
                  </a:lnTo>
                  <a:lnTo>
                    <a:pt x="16" y="1319"/>
                  </a:lnTo>
                  <a:lnTo>
                    <a:pt x="0" y="1318"/>
                  </a:lnTo>
                  <a:close/>
                  <a:moveTo>
                    <a:pt x="0" y="749"/>
                  </a:moveTo>
                  <a:lnTo>
                    <a:pt x="0" y="467"/>
                  </a:lnTo>
                  <a:lnTo>
                    <a:pt x="11" y="440"/>
                  </a:lnTo>
                  <a:lnTo>
                    <a:pt x="21" y="413"/>
                  </a:lnTo>
                  <a:lnTo>
                    <a:pt x="31" y="385"/>
                  </a:lnTo>
                  <a:lnTo>
                    <a:pt x="38" y="355"/>
                  </a:lnTo>
                  <a:lnTo>
                    <a:pt x="42" y="336"/>
                  </a:lnTo>
                  <a:lnTo>
                    <a:pt x="44" y="317"/>
                  </a:lnTo>
                  <a:lnTo>
                    <a:pt x="46" y="298"/>
                  </a:lnTo>
                  <a:lnTo>
                    <a:pt x="46" y="281"/>
                  </a:lnTo>
                  <a:lnTo>
                    <a:pt x="46" y="265"/>
                  </a:lnTo>
                  <a:lnTo>
                    <a:pt x="45" y="248"/>
                  </a:lnTo>
                  <a:lnTo>
                    <a:pt x="44" y="233"/>
                  </a:lnTo>
                  <a:lnTo>
                    <a:pt x="41" y="219"/>
                  </a:lnTo>
                  <a:lnTo>
                    <a:pt x="37" y="205"/>
                  </a:lnTo>
                  <a:lnTo>
                    <a:pt x="34" y="192"/>
                  </a:lnTo>
                  <a:lnTo>
                    <a:pt x="30" y="180"/>
                  </a:lnTo>
                  <a:lnTo>
                    <a:pt x="24" y="170"/>
                  </a:lnTo>
                  <a:lnTo>
                    <a:pt x="19" y="159"/>
                  </a:lnTo>
                  <a:lnTo>
                    <a:pt x="12" y="149"/>
                  </a:lnTo>
                  <a:lnTo>
                    <a:pt x="6" y="139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18" y="13"/>
                  </a:lnTo>
                  <a:lnTo>
                    <a:pt x="35" y="28"/>
                  </a:lnTo>
                  <a:lnTo>
                    <a:pt x="51" y="45"/>
                  </a:lnTo>
                  <a:lnTo>
                    <a:pt x="68" y="64"/>
                  </a:lnTo>
                  <a:lnTo>
                    <a:pt x="68" y="550"/>
                  </a:lnTo>
                  <a:lnTo>
                    <a:pt x="60" y="565"/>
                  </a:lnTo>
                  <a:lnTo>
                    <a:pt x="51" y="581"/>
                  </a:lnTo>
                  <a:lnTo>
                    <a:pt x="46" y="593"/>
                  </a:lnTo>
                  <a:lnTo>
                    <a:pt x="44" y="605"/>
                  </a:lnTo>
                  <a:lnTo>
                    <a:pt x="43" y="616"/>
                  </a:lnTo>
                  <a:lnTo>
                    <a:pt x="45" y="625"/>
                  </a:lnTo>
                  <a:lnTo>
                    <a:pt x="48" y="634"/>
                  </a:lnTo>
                  <a:lnTo>
                    <a:pt x="52" y="643"/>
                  </a:lnTo>
                  <a:lnTo>
                    <a:pt x="60" y="650"/>
                  </a:lnTo>
                  <a:lnTo>
                    <a:pt x="68" y="658"/>
                  </a:lnTo>
                  <a:lnTo>
                    <a:pt x="68" y="784"/>
                  </a:lnTo>
                  <a:lnTo>
                    <a:pt x="49" y="777"/>
                  </a:lnTo>
                  <a:lnTo>
                    <a:pt x="31" y="769"/>
                  </a:lnTo>
                  <a:lnTo>
                    <a:pt x="15" y="759"/>
                  </a:lnTo>
                  <a:lnTo>
                    <a:pt x="0" y="749"/>
                  </a:lnTo>
                  <a:close/>
                </a:path>
              </a:pathLst>
            </a:custGeom>
            <a:solidFill>
              <a:srgbClr val="1BA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3116"/>
            <p:cNvSpPr>
              <a:spLocks noEditPoints="1"/>
            </p:cNvSpPr>
            <p:nvPr/>
          </p:nvSpPr>
          <p:spPr bwMode="auto">
            <a:xfrm>
              <a:off x="9765223" y="4522963"/>
              <a:ext cx="21061" cy="400156"/>
            </a:xfrm>
            <a:custGeom>
              <a:avLst/>
              <a:gdLst>
                <a:gd name="T0" fmla="*/ 0 w 69"/>
                <a:gd name="T1" fmla="*/ 1292 h 1292"/>
                <a:gd name="T2" fmla="*/ 0 w 69"/>
                <a:gd name="T3" fmla="*/ 1155 h 1292"/>
                <a:gd name="T4" fmla="*/ 17 w 69"/>
                <a:gd name="T5" fmla="*/ 1156 h 1292"/>
                <a:gd name="T6" fmla="*/ 35 w 69"/>
                <a:gd name="T7" fmla="*/ 1156 h 1292"/>
                <a:gd name="T8" fmla="*/ 52 w 69"/>
                <a:gd name="T9" fmla="*/ 1157 h 1292"/>
                <a:gd name="T10" fmla="*/ 69 w 69"/>
                <a:gd name="T11" fmla="*/ 1157 h 1292"/>
                <a:gd name="T12" fmla="*/ 69 w 69"/>
                <a:gd name="T13" fmla="*/ 1290 h 1292"/>
                <a:gd name="T14" fmla="*/ 52 w 69"/>
                <a:gd name="T15" fmla="*/ 1291 h 1292"/>
                <a:gd name="T16" fmla="*/ 35 w 69"/>
                <a:gd name="T17" fmla="*/ 1292 h 1292"/>
                <a:gd name="T18" fmla="*/ 17 w 69"/>
                <a:gd name="T19" fmla="*/ 1292 h 1292"/>
                <a:gd name="T20" fmla="*/ 0 w 69"/>
                <a:gd name="T21" fmla="*/ 1292 h 1292"/>
                <a:gd name="T22" fmla="*/ 0 w 69"/>
                <a:gd name="T23" fmla="*/ 743 h 1292"/>
                <a:gd name="T24" fmla="*/ 0 w 69"/>
                <a:gd name="T25" fmla="*/ 347 h 1292"/>
                <a:gd name="T26" fmla="*/ 3 w 69"/>
                <a:gd name="T27" fmla="*/ 338 h 1292"/>
                <a:gd name="T28" fmla="*/ 5 w 69"/>
                <a:gd name="T29" fmla="*/ 328 h 1292"/>
                <a:gd name="T30" fmla="*/ 10 w 69"/>
                <a:gd name="T31" fmla="*/ 304 h 1292"/>
                <a:gd name="T32" fmla="*/ 12 w 69"/>
                <a:gd name="T33" fmla="*/ 280 h 1292"/>
                <a:gd name="T34" fmla="*/ 13 w 69"/>
                <a:gd name="T35" fmla="*/ 257 h 1292"/>
                <a:gd name="T36" fmla="*/ 13 w 69"/>
                <a:gd name="T37" fmla="*/ 237 h 1292"/>
                <a:gd name="T38" fmla="*/ 12 w 69"/>
                <a:gd name="T39" fmla="*/ 216 h 1292"/>
                <a:gd name="T40" fmla="*/ 9 w 69"/>
                <a:gd name="T41" fmla="*/ 198 h 1292"/>
                <a:gd name="T42" fmla="*/ 5 w 69"/>
                <a:gd name="T43" fmla="*/ 180 h 1292"/>
                <a:gd name="T44" fmla="*/ 0 w 69"/>
                <a:gd name="T45" fmla="*/ 164 h 1292"/>
                <a:gd name="T46" fmla="*/ 0 w 69"/>
                <a:gd name="T47" fmla="*/ 0 h 1292"/>
                <a:gd name="T48" fmla="*/ 10 w 69"/>
                <a:gd name="T49" fmla="*/ 9 h 1292"/>
                <a:gd name="T50" fmla="*/ 19 w 69"/>
                <a:gd name="T51" fmla="*/ 18 h 1292"/>
                <a:gd name="T52" fmla="*/ 28 w 69"/>
                <a:gd name="T53" fmla="*/ 29 h 1292"/>
                <a:gd name="T54" fmla="*/ 37 w 69"/>
                <a:gd name="T55" fmla="*/ 40 h 1292"/>
                <a:gd name="T56" fmla="*/ 45 w 69"/>
                <a:gd name="T57" fmla="*/ 51 h 1292"/>
                <a:gd name="T58" fmla="*/ 53 w 69"/>
                <a:gd name="T59" fmla="*/ 63 h 1292"/>
                <a:gd name="T60" fmla="*/ 62 w 69"/>
                <a:gd name="T61" fmla="*/ 76 h 1292"/>
                <a:gd name="T62" fmla="*/ 69 w 69"/>
                <a:gd name="T63" fmla="*/ 90 h 1292"/>
                <a:gd name="T64" fmla="*/ 69 w 69"/>
                <a:gd name="T65" fmla="*/ 447 h 1292"/>
                <a:gd name="T66" fmla="*/ 58 w 69"/>
                <a:gd name="T67" fmla="*/ 473 h 1292"/>
                <a:gd name="T68" fmla="*/ 46 w 69"/>
                <a:gd name="T69" fmla="*/ 499 h 1292"/>
                <a:gd name="T70" fmla="*/ 32 w 69"/>
                <a:gd name="T71" fmla="*/ 526 h 1292"/>
                <a:gd name="T72" fmla="*/ 18 w 69"/>
                <a:gd name="T73" fmla="*/ 554 h 1292"/>
                <a:gd name="T74" fmla="*/ 15 w 69"/>
                <a:gd name="T75" fmla="*/ 563 h 1292"/>
                <a:gd name="T76" fmla="*/ 12 w 69"/>
                <a:gd name="T77" fmla="*/ 570 h 1292"/>
                <a:gd name="T78" fmla="*/ 11 w 69"/>
                <a:gd name="T79" fmla="*/ 579 h 1292"/>
                <a:gd name="T80" fmla="*/ 10 w 69"/>
                <a:gd name="T81" fmla="*/ 587 h 1292"/>
                <a:gd name="T82" fmla="*/ 11 w 69"/>
                <a:gd name="T83" fmla="*/ 593 h 1292"/>
                <a:gd name="T84" fmla="*/ 12 w 69"/>
                <a:gd name="T85" fmla="*/ 601 h 1292"/>
                <a:gd name="T86" fmla="*/ 14 w 69"/>
                <a:gd name="T87" fmla="*/ 607 h 1292"/>
                <a:gd name="T88" fmla="*/ 18 w 69"/>
                <a:gd name="T89" fmla="*/ 612 h 1292"/>
                <a:gd name="T90" fmla="*/ 22 w 69"/>
                <a:gd name="T91" fmla="*/ 619 h 1292"/>
                <a:gd name="T92" fmla="*/ 27 w 69"/>
                <a:gd name="T93" fmla="*/ 624 h 1292"/>
                <a:gd name="T94" fmla="*/ 32 w 69"/>
                <a:gd name="T95" fmla="*/ 629 h 1292"/>
                <a:gd name="T96" fmla="*/ 39 w 69"/>
                <a:gd name="T97" fmla="*/ 633 h 1292"/>
                <a:gd name="T98" fmla="*/ 45 w 69"/>
                <a:gd name="T99" fmla="*/ 637 h 1292"/>
                <a:gd name="T100" fmla="*/ 53 w 69"/>
                <a:gd name="T101" fmla="*/ 642 h 1292"/>
                <a:gd name="T102" fmla="*/ 60 w 69"/>
                <a:gd name="T103" fmla="*/ 645 h 1292"/>
                <a:gd name="T104" fmla="*/ 69 w 69"/>
                <a:gd name="T105" fmla="*/ 648 h 1292"/>
                <a:gd name="T106" fmla="*/ 69 w 69"/>
                <a:gd name="T107" fmla="*/ 765 h 1292"/>
                <a:gd name="T108" fmla="*/ 51 w 69"/>
                <a:gd name="T109" fmla="*/ 761 h 1292"/>
                <a:gd name="T110" fmla="*/ 33 w 69"/>
                <a:gd name="T111" fmla="*/ 756 h 1292"/>
                <a:gd name="T112" fmla="*/ 16 w 69"/>
                <a:gd name="T113" fmla="*/ 751 h 1292"/>
                <a:gd name="T114" fmla="*/ 0 w 69"/>
                <a:gd name="T115" fmla="*/ 743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" h="1292">
                  <a:moveTo>
                    <a:pt x="0" y="1292"/>
                  </a:moveTo>
                  <a:lnTo>
                    <a:pt x="0" y="1155"/>
                  </a:lnTo>
                  <a:lnTo>
                    <a:pt x="17" y="1156"/>
                  </a:lnTo>
                  <a:lnTo>
                    <a:pt x="35" y="1156"/>
                  </a:lnTo>
                  <a:lnTo>
                    <a:pt x="52" y="1157"/>
                  </a:lnTo>
                  <a:lnTo>
                    <a:pt x="69" y="1157"/>
                  </a:lnTo>
                  <a:lnTo>
                    <a:pt x="69" y="1290"/>
                  </a:lnTo>
                  <a:lnTo>
                    <a:pt x="52" y="1291"/>
                  </a:lnTo>
                  <a:lnTo>
                    <a:pt x="35" y="1292"/>
                  </a:lnTo>
                  <a:lnTo>
                    <a:pt x="17" y="1292"/>
                  </a:lnTo>
                  <a:lnTo>
                    <a:pt x="0" y="1292"/>
                  </a:lnTo>
                  <a:close/>
                  <a:moveTo>
                    <a:pt x="0" y="743"/>
                  </a:moveTo>
                  <a:lnTo>
                    <a:pt x="0" y="347"/>
                  </a:lnTo>
                  <a:lnTo>
                    <a:pt x="3" y="338"/>
                  </a:lnTo>
                  <a:lnTo>
                    <a:pt x="5" y="328"/>
                  </a:lnTo>
                  <a:lnTo>
                    <a:pt x="10" y="304"/>
                  </a:lnTo>
                  <a:lnTo>
                    <a:pt x="12" y="280"/>
                  </a:lnTo>
                  <a:lnTo>
                    <a:pt x="13" y="257"/>
                  </a:lnTo>
                  <a:lnTo>
                    <a:pt x="13" y="237"/>
                  </a:lnTo>
                  <a:lnTo>
                    <a:pt x="12" y="216"/>
                  </a:lnTo>
                  <a:lnTo>
                    <a:pt x="9" y="198"/>
                  </a:lnTo>
                  <a:lnTo>
                    <a:pt x="5" y="180"/>
                  </a:lnTo>
                  <a:lnTo>
                    <a:pt x="0" y="164"/>
                  </a:lnTo>
                  <a:lnTo>
                    <a:pt x="0" y="0"/>
                  </a:lnTo>
                  <a:lnTo>
                    <a:pt x="10" y="9"/>
                  </a:lnTo>
                  <a:lnTo>
                    <a:pt x="19" y="18"/>
                  </a:lnTo>
                  <a:lnTo>
                    <a:pt x="28" y="29"/>
                  </a:lnTo>
                  <a:lnTo>
                    <a:pt x="37" y="40"/>
                  </a:lnTo>
                  <a:lnTo>
                    <a:pt x="45" y="51"/>
                  </a:lnTo>
                  <a:lnTo>
                    <a:pt x="53" y="63"/>
                  </a:lnTo>
                  <a:lnTo>
                    <a:pt x="62" y="76"/>
                  </a:lnTo>
                  <a:lnTo>
                    <a:pt x="69" y="90"/>
                  </a:lnTo>
                  <a:lnTo>
                    <a:pt x="69" y="447"/>
                  </a:lnTo>
                  <a:lnTo>
                    <a:pt x="58" y="473"/>
                  </a:lnTo>
                  <a:lnTo>
                    <a:pt x="46" y="499"/>
                  </a:lnTo>
                  <a:lnTo>
                    <a:pt x="32" y="526"/>
                  </a:lnTo>
                  <a:lnTo>
                    <a:pt x="18" y="554"/>
                  </a:lnTo>
                  <a:lnTo>
                    <a:pt x="15" y="563"/>
                  </a:lnTo>
                  <a:lnTo>
                    <a:pt x="12" y="570"/>
                  </a:lnTo>
                  <a:lnTo>
                    <a:pt x="11" y="579"/>
                  </a:lnTo>
                  <a:lnTo>
                    <a:pt x="10" y="587"/>
                  </a:lnTo>
                  <a:lnTo>
                    <a:pt x="11" y="593"/>
                  </a:lnTo>
                  <a:lnTo>
                    <a:pt x="12" y="601"/>
                  </a:lnTo>
                  <a:lnTo>
                    <a:pt x="14" y="607"/>
                  </a:lnTo>
                  <a:lnTo>
                    <a:pt x="18" y="612"/>
                  </a:lnTo>
                  <a:lnTo>
                    <a:pt x="22" y="619"/>
                  </a:lnTo>
                  <a:lnTo>
                    <a:pt x="27" y="624"/>
                  </a:lnTo>
                  <a:lnTo>
                    <a:pt x="32" y="629"/>
                  </a:lnTo>
                  <a:lnTo>
                    <a:pt x="39" y="633"/>
                  </a:lnTo>
                  <a:lnTo>
                    <a:pt x="45" y="637"/>
                  </a:lnTo>
                  <a:lnTo>
                    <a:pt x="53" y="642"/>
                  </a:lnTo>
                  <a:lnTo>
                    <a:pt x="60" y="645"/>
                  </a:lnTo>
                  <a:lnTo>
                    <a:pt x="69" y="648"/>
                  </a:lnTo>
                  <a:lnTo>
                    <a:pt x="69" y="765"/>
                  </a:lnTo>
                  <a:lnTo>
                    <a:pt x="51" y="761"/>
                  </a:lnTo>
                  <a:lnTo>
                    <a:pt x="33" y="756"/>
                  </a:lnTo>
                  <a:lnTo>
                    <a:pt x="16" y="751"/>
                  </a:lnTo>
                  <a:lnTo>
                    <a:pt x="0" y="743"/>
                  </a:lnTo>
                  <a:close/>
                </a:path>
              </a:pathLst>
            </a:custGeom>
            <a:solidFill>
              <a:srgbClr val="29A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3117"/>
            <p:cNvSpPr>
              <a:spLocks noEditPoints="1"/>
            </p:cNvSpPr>
            <p:nvPr/>
          </p:nvSpPr>
          <p:spPr bwMode="auto">
            <a:xfrm>
              <a:off x="9775134" y="4534113"/>
              <a:ext cx="21061" cy="389006"/>
            </a:xfrm>
            <a:custGeom>
              <a:avLst/>
              <a:gdLst>
                <a:gd name="T0" fmla="*/ 0 w 68"/>
                <a:gd name="T1" fmla="*/ 1255 h 1255"/>
                <a:gd name="T2" fmla="*/ 0 w 68"/>
                <a:gd name="T3" fmla="*/ 1119 h 1255"/>
                <a:gd name="T4" fmla="*/ 17 w 68"/>
                <a:gd name="T5" fmla="*/ 1120 h 1255"/>
                <a:gd name="T6" fmla="*/ 33 w 68"/>
                <a:gd name="T7" fmla="*/ 1120 h 1255"/>
                <a:gd name="T8" fmla="*/ 50 w 68"/>
                <a:gd name="T9" fmla="*/ 1120 h 1255"/>
                <a:gd name="T10" fmla="*/ 68 w 68"/>
                <a:gd name="T11" fmla="*/ 1119 h 1255"/>
                <a:gd name="T12" fmla="*/ 68 w 68"/>
                <a:gd name="T13" fmla="*/ 1248 h 1255"/>
                <a:gd name="T14" fmla="*/ 50 w 68"/>
                <a:gd name="T15" fmla="*/ 1250 h 1255"/>
                <a:gd name="T16" fmla="*/ 33 w 68"/>
                <a:gd name="T17" fmla="*/ 1253 h 1255"/>
                <a:gd name="T18" fmla="*/ 17 w 68"/>
                <a:gd name="T19" fmla="*/ 1254 h 1255"/>
                <a:gd name="T20" fmla="*/ 0 w 68"/>
                <a:gd name="T21" fmla="*/ 1255 h 1255"/>
                <a:gd name="T22" fmla="*/ 0 w 68"/>
                <a:gd name="T23" fmla="*/ 720 h 1255"/>
                <a:gd name="T24" fmla="*/ 0 w 68"/>
                <a:gd name="T25" fmla="*/ 594 h 1255"/>
                <a:gd name="T26" fmla="*/ 6 w 68"/>
                <a:gd name="T27" fmla="*/ 598 h 1255"/>
                <a:gd name="T28" fmla="*/ 14 w 68"/>
                <a:gd name="T29" fmla="*/ 602 h 1255"/>
                <a:gd name="T30" fmla="*/ 21 w 68"/>
                <a:gd name="T31" fmla="*/ 607 h 1255"/>
                <a:gd name="T32" fmla="*/ 30 w 68"/>
                <a:gd name="T33" fmla="*/ 610 h 1255"/>
                <a:gd name="T34" fmla="*/ 48 w 68"/>
                <a:gd name="T35" fmla="*/ 615 h 1255"/>
                <a:gd name="T36" fmla="*/ 68 w 68"/>
                <a:gd name="T37" fmla="*/ 620 h 1255"/>
                <a:gd name="T38" fmla="*/ 68 w 68"/>
                <a:gd name="T39" fmla="*/ 731 h 1255"/>
                <a:gd name="T40" fmla="*/ 50 w 68"/>
                <a:gd name="T41" fmla="*/ 730 h 1255"/>
                <a:gd name="T42" fmla="*/ 33 w 68"/>
                <a:gd name="T43" fmla="*/ 728 h 1255"/>
                <a:gd name="T44" fmla="*/ 16 w 68"/>
                <a:gd name="T45" fmla="*/ 724 h 1255"/>
                <a:gd name="T46" fmla="*/ 0 w 68"/>
                <a:gd name="T47" fmla="*/ 720 h 1255"/>
                <a:gd name="T48" fmla="*/ 0 w 68"/>
                <a:gd name="T49" fmla="*/ 486 h 1255"/>
                <a:gd name="T50" fmla="*/ 0 w 68"/>
                <a:gd name="T51" fmla="*/ 0 h 1255"/>
                <a:gd name="T52" fmla="*/ 9 w 68"/>
                <a:gd name="T53" fmla="*/ 13 h 1255"/>
                <a:gd name="T54" fmla="*/ 19 w 68"/>
                <a:gd name="T55" fmla="*/ 27 h 1255"/>
                <a:gd name="T56" fmla="*/ 28 w 68"/>
                <a:gd name="T57" fmla="*/ 42 h 1255"/>
                <a:gd name="T58" fmla="*/ 36 w 68"/>
                <a:gd name="T59" fmla="*/ 57 h 1255"/>
                <a:gd name="T60" fmla="*/ 45 w 68"/>
                <a:gd name="T61" fmla="*/ 73 h 1255"/>
                <a:gd name="T62" fmla="*/ 52 w 68"/>
                <a:gd name="T63" fmla="*/ 91 h 1255"/>
                <a:gd name="T64" fmla="*/ 59 w 68"/>
                <a:gd name="T65" fmla="*/ 109 h 1255"/>
                <a:gd name="T66" fmla="*/ 65 w 68"/>
                <a:gd name="T67" fmla="*/ 128 h 1255"/>
                <a:gd name="T68" fmla="*/ 67 w 68"/>
                <a:gd name="T69" fmla="*/ 134 h 1255"/>
                <a:gd name="T70" fmla="*/ 68 w 68"/>
                <a:gd name="T71" fmla="*/ 140 h 1255"/>
                <a:gd name="T72" fmla="*/ 68 w 68"/>
                <a:gd name="T73" fmla="*/ 288 h 1255"/>
                <a:gd name="T74" fmla="*/ 63 w 68"/>
                <a:gd name="T75" fmla="*/ 312 h 1255"/>
                <a:gd name="T76" fmla="*/ 58 w 68"/>
                <a:gd name="T77" fmla="*/ 336 h 1255"/>
                <a:gd name="T78" fmla="*/ 51 w 68"/>
                <a:gd name="T79" fmla="*/ 359 h 1255"/>
                <a:gd name="T80" fmla="*/ 44 w 68"/>
                <a:gd name="T81" fmla="*/ 384 h 1255"/>
                <a:gd name="T82" fmla="*/ 34 w 68"/>
                <a:gd name="T83" fmla="*/ 409 h 1255"/>
                <a:gd name="T84" fmla="*/ 24 w 68"/>
                <a:gd name="T85" fmla="*/ 434 h 1255"/>
                <a:gd name="T86" fmla="*/ 13 w 68"/>
                <a:gd name="T87" fmla="*/ 460 h 1255"/>
                <a:gd name="T88" fmla="*/ 0 w 68"/>
                <a:gd name="T89" fmla="*/ 486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1255">
                  <a:moveTo>
                    <a:pt x="0" y="1255"/>
                  </a:moveTo>
                  <a:lnTo>
                    <a:pt x="0" y="1119"/>
                  </a:lnTo>
                  <a:lnTo>
                    <a:pt x="17" y="1120"/>
                  </a:lnTo>
                  <a:lnTo>
                    <a:pt x="33" y="1120"/>
                  </a:lnTo>
                  <a:lnTo>
                    <a:pt x="50" y="1120"/>
                  </a:lnTo>
                  <a:lnTo>
                    <a:pt x="68" y="1119"/>
                  </a:lnTo>
                  <a:lnTo>
                    <a:pt x="68" y="1248"/>
                  </a:lnTo>
                  <a:lnTo>
                    <a:pt x="50" y="1250"/>
                  </a:lnTo>
                  <a:lnTo>
                    <a:pt x="33" y="1253"/>
                  </a:lnTo>
                  <a:lnTo>
                    <a:pt x="17" y="1254"/>
                  </a:lnTo>
                  <a:lnTo>
                    <a:pt x="0" y="1255"/>
                  </a:lnTo>
                  <a:close/>
                  <a:moveTo>
                    <a:pt x="0" y="720"/>
                  </a:moveTo>
                  <a:lnTo>
                    <a:pt x="0" y="594"/>
                  </a:lnTo>
                  <a:lnTo>
                    <a:pt x="6" y="598"/>
                  </a:lnTo>
                  <a:lnTo>
                    <a:pt x="14" y="602"/>
                  </a:lnTo>
                  <a:lnTo>
                    <a:pt x="21" y="607"/>
                  </a:lnTo>
                  <a:lnTo>
                    <a:pt x="30" y="610"/>
                  </a:lnTo>
                  <a:lnTo>
                    <a:pt x="48" y="615"/>
                  </a:lnTo>
                  <a:lnTo>
                    <a:pt x="68" y="620"/>
                  </a:lnTo>
                  <a:lnTo>
                    <a:pt x="68" y="731"/>
                  </a:lnTo>
                  <a:lnTo>
                    <a:pt x="50" y="730"/>
                  </a:lnTo>
                  <a:lnTo>
                    <a:pt x="33" y="728"/>
                  </a:lnTo>
                  <a:lnTo>
                    <a:pt x="16" y="724"/>
                  </a:lnTo>
                  <a:lnTo>
                    <a:pt x="0" y="720"/>
                  </a:lnTo>
                  <a:close/>
                  <a:moveTo>
                    <a:pt x="0" y="486"/>
                  </a:moveTo>
                  <a:lnTo>
                    <a:pt x="0" y="0"/>
                  </a:lnTo>
                  <a:lnTo>
                    <a:pt x="9" y="13"/>
                  </a:lnTo>
                  <a:lnTo>
                    <a:pt x="19" y="27"/>
                  </a:lnTo>
                  <a:lnTo>
                    <a:pt x="28" y="42"/>
                  </a:lnTo>
                  <a:lnTo>
                    <a:pt x="36" y="57"/>
                  </a:lnTo>
                  <a:lnTo>
                    <a:pt x="45" y="73"/>
                  </a:lnTo>
                  <a:lnTo>
                    <a:pt x="52" y="91"/>
                  </a:lnTo>
                  <a:lnTo>
                    <a:pt x="59" y="109"/>
                  </a:lnTo>
                  <a:lnTo>
                    <a:pt x="65" y="128"/>
                  </a:lnTo>
                  <a:lnTo>
                    <a:pt x="67" y="134"/>
                  </a:lnTo>
                  <a:lnTo>
                    <a:pt x="68" y="140"/>
                  </a:lnTo>
                  <a:lnTo>
                    <a:pt x="68" y="288"/>
                  </a:lnTo>
                  <a:lnTo>
                    <a:pt x="63" y="312"/>
                  </a:lnTo>
                  <a:lnTo>
                    <a:pt x="58" y="336"/>
                  </a:lnTo>
                  <a:lnTo>
                    <a:pt x="51" y="359"/>
                  </a:lnTo>
                  <a:lnTo>
                    <a:pt x="44" y="384"/>
                  </a:lnTo>
                  <a:lnTo>
                    <a:pt x="34" y="409"/>
                  </a:lnTo>
                  <a:lnTo>
                    <a:pt x="24" y="434"/>
                  </a:lnTo>
                  <a:lnTo>
                    <a:pt x="13" y="460"/>
                  </a:lnTo>
                  <a:lnTo>
                    <a:pt x="0" y="486"/>
                  </a:lnTo>
                  <a:close/>
                </a:path>
              </a:pathLst>
            </a:custGeom>
            <a:solidFill>
              <a:srgbClr val="3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3118"/>
            <p:cNvSpPr>
              <a:spLocks noEditPoints="1"/>
            </p:cNvSpPr>
            <p:nvPr/>
          </p:nvSpPr>
          <p:spPr bwMode="auto">
            <a:xfrm>
              <a:off x="9786284" y="4550218"/>
              <a:ext cx="21061" cy="371662"/>
            </a:xfrm>
            <a:custGeom>
              <a:avLst/>
              <a:gdLst>
                <a:gd name="T0" fmla="*/ 0 w 68"/>
                <a:gd name="T1" fmla="*/ 1200 h 1200"/>
                <a:gd name="T2" fmla="*/ 0 w 68"/>
                <a:gd name="T3" fmla="*/ 1067 h 1200"/>
                <a:gd name="T4" fmla="*/ 16 w 68"/>
                <a:gd name="T5" fmla="*/ 1067 h 1200"/>
                <a:gd name="T6" fmla="*/ 34 w 68"/>
                <a:gd name="T7" fmla="*/ 1066 h 1200"/>
                <a:gd name="T8" fmla="*/ 51 w 68"/>
                <a:gd name="T9" fmla="*/ 1066 h 1200"/>
                <a:gd name="T10" fmla="*/ 68 w 68"/>
                <a:gd name="T11" fmla="*/ 1065 h 1200"/>
                <a:gd name="T12" fmla="*/ 68 w 68"/>
                <a:gd name="T13" fmla="*/ 1190 h 1200"/>
                <a:gd name="T14" fmla="*/ 51 w 68"/>
                <a:gd name="T15" fmla="*/ 1193 h 1200"/>
                <a:gd name="T16" fmla="*/ 34 w 68"/>
                <a:gd name="T17" fmla="*/ 1195 h 1200"/>
                <a:gd name="T18" fmla="*/ 16 w 68"/>
                <a:gd name="T19" fmla="*/ 1197 h 1200"/>
                <a:gd name="T20" fmla="*/ 0 w 68"/>
                <a:gd name="T21" fmla="*/ 1200 h 1200"/>
                <a:gd name="T22" fmla="*/ 0 w 68"/>
                <a:gd name="T23" fmla="*/ 675 h 1200"/>
                <a:gd name="T24" fmla="*/ 0 w 68"/>
                <a:gd name="T25" fmla="*/ 558 h 1200"/>
                <a:gd name="T26" fmla="*/ 15 w 68"/>
                <a:gd name="T27" fmla="*/ 562 h 1200"/>
                <a:gd name="T28" fmla="*/ 33 w 68"/>
                <a:gd name="T29" fmla="*/ 567 h 1200"/>
                <a:gd name="T30" fmla="*/ 50 w 68"/>
                <a:gd name="T31" fmla="*/ 569 h 1200"/>
                <a:gd name="T32" fmla="*/ 68 w 68"/>
                <a:gd name="T33" fmla="*/ 569 h 1200"/>
                <a:gd name="T34" fmla="*/ 68 w 68"/>
                <a:gd name="T35" fmla="*/ 677 h 1200"/>
                <a:gd name="T36" fmla="*/ 50 w 68"/>
                <a:gd name="T37" fmla="*/ 678 h 1200"/>
                <a:gd name="T38" fmla="*/ 33 w 68"/>
                <a:gd name="T39" fmla="*/ 678 h 1200"/>
                <a:gd name="T40" fmla="*/ 16 w 68"/>
                <a:gd name="T41" fmla="*/ 677 h 1200"/>
                <a:gd name="T42" fmla="*/ 0 w 68"/>
                <a:gd name="T43" fmla="*/ 675 h 1200"/>
                <a:gd name="T44" fmla="*/ 0 w 68"/>
                <a:gd name="T45" fmla="*/ 357 h 1200"/>
                <a:gd name="T46" fmla="*/ 0 w 68"/>
                <a:gd name="T47" fmla="*/ 0 h 1200"/>
                <a:gd name="T48" fmla="*/ 9 w 68"/>
                <a:gd name="T49" fmla="*/ 17 h 1200"/>
                <a:gd name="T50" fmla="*/ 17 w 68"/>
                <a:gd name="T51" fmla="*/ 35 h 1200"/>
                <a:gd name="T52" fmla="*/ 25 w 68"/>
                <a:gd name="T53" fmla="*/ 55 h 1200"/>
                <a:gd name="T54" fmla="*/ 31 w 68"/>
                <a:gd name="T55" fmla="*/ 75 h 1200"/>
                <a:gd name="T56" fmla="*/ 35 w 68"/>
                <a:gd name="T57" fmla="*/ 92 h 1200"/>
                <a:gd name="T58" fmla="*/ 37 w 68"/>
                <a:gd name="T59" fmla="*/ 109 h 1200"/>
                <a:gd name="T60" fmla="*/ 39 w 68"/>
                <a:gd name="T61" fmla="*/ 126 h 1200"/>
                <a:gd name="T62" fmla="*/ 40 w 68"/>
                <a:gd name="T63" fmla="*/ 142 h 1200"/>
                <a:gd name="T64" fmla="*/ 40 w 68"/>
                <a:gd name="T65" fmla="*/ 160 h 1200"/>
                <a:gd name="T66" fmla="*/ 40 w 68"/>
                <a:gd name="T67" fmla="*/ 177 h 1200"/>
                <a:gd name="T68" fmla="*/ 39 w 68"/>
                <a:gd name="T69" fmla="*/ 194 h 1200"/>
                <a:gd name="T70" fmla="*/ 37 w 68"/>
                <a:gd name="T71" fmla="*/ 211 h 1200"/>
                <a:gd name="T72" fmla="*/ 35 w 68"/>
                <a:gd name="T73" fmla="*/ 229 h 1200"/>
                <a:gd name="T74" fmla="*/ 31 w 68"/>
                <a:gd name="T75" fmla="*/ 247 h 1200"/>
                <a:gd name="T76" fmla="*/ 28 w 68"/>
                <a:gd name="T77" fmla="*/ 264 h 1200"/>
                <a:gd name="T78" fmla="*/ 24 w 68"/>
                <a:gd name="T79" fmla="*/ 283 h 1200"/>
                <a:gd name="T80" fmla="*/ 18 w 68"/>
                <a:gd name="T81" fmla="*/ 301 h 1200"/>
                <a:gd name="T82" fmla="*/ 13 w 68"/>
                <a:gd name="T83" fmla="*/ 319 h 1200"/>
                <a:gd name="T84" fmla="*/ 7 w 68"/>
                <a:gd name="T85" fmla="*/ 338 h 1200"/>
                <a:gd name="T86" fmla="*/ 0 w 68"/>
                <a:gd name="T87" fmla="*/ 357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" h="1200">
                  <a:moveTo>
                    <a:pt x="0" y="1200"/>
                  </a:moveTo>
                  <a:lnTo>
                    <a:pt x="0" y="1067"/>
                  </a:lnTo>
                  <a:lnTo>
                    <a:pt x="16" y="1067"/>
                  </a:lnTo>
                  <a:lnTo>
                    <a:pt x="34" y="1066"/>
                  </a:lnTo>
                  <a:lnTo>
                    <a:pt x="51" y="1066"/>
                  </a:lnTo>
                  <a:lnTo>
                    <a:pt x="68" y="1065"/>
                  </a:lnTo>
                  <a:lnTo>
                    <a:pt x="68" y="1190"/>
                  </a:lnTo>
                  <a:lnTo>
                    <a:pt x="51" y="1193"/>
                  </a:lnTo>
                  <a:lnTo>
                    <a:pt x="34" y="1195"/>
                  </a:lnTo>
                  <a:lnTo>
                    <a:pt x="16" y="1197"/>
                  </a:lnTo>
                  <a:lnTo>
                    <a:pt x="0" y="1200"/>
                  </a:lnTo>
                  <a:close/>
                  <a:moveTo>
                    <a:pt x="0" y="675"/>
                  </a:moveTo>
                  <a:lnTo>
                    <a:pt x="0" y="558"/>
                  </a:lnTo>
                  <a:lnTo>
                    <a:pt x="15" y="562"/>
                  </a:lnTo>
                  <a:lnTo>
                    <a:pt x="33" y="567"/>
                  </a:lnTo>
                  <a:lnTo>
                    <a:pt x="50" y="569"/>
                  </a:lnTo>
                  <a:lnTo>
                    <a:pt x="68" y="569"/>
                  </a:lnTo>
                  <a:lnTo>
                    <a:pt x="68" y="677"/>
                  </a:lnTo>
                  <a:lnTo>
                    <a:pt x="50" y="678"/>
                  </a:lnTo>
                  <a:lnTo>
                    <a:pt x="33" y="678"/>
                  </a:lnTo>
                  <a:lnTo>
                    <a:pt x="16" y="677"/>
                  </a:lnTo>
                  <a:lnTo>
                    <a:pt x="0" y="675"/>
                  </a:lnTo>
                  <a:close/>
                  <a:moveTo>
                    <a:pt x="0" y="357"/>
                  </a:moveTo>
                  <a:lnTo>
                    <a:pt x="0" y="0"/>
                  </a:lnTo>
                  <a:lnTo>
                    <a:pt x="9" y="17"/>
                  </a:lnTo>
                  <a:lnTo>
                    <a:pt x="17" y="35"/>
                  </a:lnTo>
                  <a:lnTo>
                    <a:pt x="25" y="55"/>
                  </a:lnTo>
                  <a:lnTo>
                    <a:pt x="31" y="75"/>
                  </a:lnTo>
                  <a:lnTo>
                    <a:pt x="35" y="92"/>
                  </a:lnTo>
                  <a:lnTo>
                    <a:pt x="37" y="109"/>
                  </a:lnTo>
                  <a:lnTo>
                    <a:pt x="39" y="126"/>
                  </a:lnTo>
                  <a:lnTo>
                    <a:pt x="40" y="142"/>
                  </a:lnTo>
                  <a:lnTo>
                    <a:pt x="40" y="160"/>
                  </a:lnTo>
                  <a:lnTo>
                    <a:pt x="40" y="177"/>
                  </a:lnTo>
                  <a:lnTo>
                    <a:pt x="39" y="194"/>
                  </a:lnTo>
                  <a:lnTo>
                    <a:pt x="37" y="211"/>
                  </a:lnTo>
                  <a:lnTo>
                    <a:pt x="35" y="229"/>
                  </a:lnTo>
                  <a:lnTo>
                    <a:pt x="31" y="247"/>
                  </a:lnTo>
                  <a:lnTo>
                    <a:pt x="28" y="264"/>
                  </a:lnTo>
                  <a:lnTo>
                    <a:pt x="24" y="283"/>
                  </a:lnTo>
                  <a:lnTo>
                    <a:pt x="18" y="301"/>
                  </a:lnTo>
                  <a:lnTo>
                    <a:pt x="13" y="319"/>
                  </a:lnTo>
                  <a:lnTo>
                    <a:pt x="7" y="338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43B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3119"/>
            <p:cNvSpPr>
              <a:spLocks noEditPoints="1"/>
            </p:cNvSpPr>
            <p:nvPr/>
          </p:nvSpPr>
          <p:spPr bwMode="auto">
            <a:xfrm>
              <a:off x="9796195" y="4577473"/>
              <a:ext cx="21061" cy="343168"/>
            </a:xfrm>
            <a:custGeom>
              <a:avLst/>
              <a:gdLst>
                <a:gd name="T0" fmla="*/ 0 w 68"/>
                <a:gd name="T1" fmla="*/ 1108 h 1108"/>
                <a:gd name="T2" fmla="*/ 0 w 68"/>
                <a:gd name="T3" fmla="*/ 979 h 1108"/>
                <a:gd name="T4" fmla="*/ 17 w 68"/>
                <a:gd name="T5" fmla="*/ 979 h 1108"/>
                <a:gd name="T6" fmla="*/ 33 w 68"/>
                <a:gd name="T7" fmla="*/ 978 h 1108"/>
                <a:gd name="T8" fmla="*/ 50 w 68"/>
                <a:gd name="T9" fmla="*/ 975 h 1108"/>
                <a:gd name="T10" fmla="*/ 68 w 68"/>
                <a:gd name="T11" fmla="*/ 974 h 1108"/>
                <a:gd name="T12" fmla="*/ 68 w 68"/>
                <a:gd name="T13" fmla="*/ 1095 h 1108"/>
                <a:gd name="T14" fmla="*/ 51 w 68"/>
                <a:gd name="T15" fmla="*/ 1100 h 1108"/>
                <a:gd name="T16" fmla="*/ 34 w 68"/>
                <a:gd name="T17" fmla="*/ 1103 h 1108"/>
                <a:gd name="T18" fmla="*/ 17 w 68"/>
                <a:gd name="T19" fmla="*/ 1106 h 1108"/>
                <a:gd name="T20" fmla="*/ 0 w 68"/>
                <a:gd name="T21" fmla="*/ 1108 h 1108"/>
                <a:gd name="T22" fmla="*/ 0 w 68"/>
                <a:gd name="T23" fmla="*/ 591 h 1108"/>
                <a:gd name="T24" fmla="*/ 0 w 68"/>
                <a:gd name="T25" fmla="*/ 480 h 1108"/>
                <a:gd name="T26" fmla="*/ 17 w 68"/>
                <a:gd name="T27" fmla="*/ 482 h 1108"/>
                <a:gd name="T28" fmla="*/ 34 w 68"/>
                <a:gd name="T29" fmla="*/ 482 h 1108"/>
                <a:gd name="T30" fmla="*/ 51 w 68"/>
                <a:gd name="T31" fmla="*/ 482 h 1108"/>
                <a:gd name="T32" fmla="*/ 68 w 68"/>
                <a:gd name="T33" fmla="*/ 481 h 1108"/>
                <a:gd name="T34" fmla="*/ 68 w 68"/>
                <a:gd name="T35" fmla="*/ 584 h 1108"/>
                <a:gd name="T36" fmla="*/ 50 w 68"/>
                <a:gd name="T37" fmla="*/ 588 h 1108"/>
                <a:gd name="T38" fmla="*/ 33 w 68"/>
                <a:gd name="T39" fmla="*/ 590 h 1108"/>
                <a:gd name="T40" fmla="*/ 17 w 68"/>
                <a:gd name="T41" fmla="*/ 591 h 1108"/>
                <a:gd name="T42" fmla="*/ 0 w 68"/>
                <a:gd name="T43" fmla="*/ 591 h 1108"/>
                <a:gd name="T44" fmla="*/ 0 w 68"/>
                <a:gd name="T45" fmla="*/ 148 h 1108"/>
                <a:gd name="T46" fmla="*/ 0 w 68"/>
                <a:gd name="T47" fmla="*/ 0 h 1108"/>
                <a:gd name="T48" fmla="*/ 3 w 68"/>
                <a:gd name="T49" fmla="*/ 17 h 1108"/>
                <a:gd name="T50" fmla="*/ 5 w 68"/>
                <a:gd name="T51" fmla="*/ 36 h 1108"/>
                <a:gd name="T52" fmla="*/ 6 w 68"/>
                <a:gd name="T53" fmla="*/ 54 h 1108"/>
                <a:gd name="T54" fmla="*/ 6 w 68"/>
                <a:gd name="T55" fmla="*/ 73 h 1108"/>
                <a:gd name="T56" fmla="*/ 6 w 68"/>
                <a:gd name="T57" fmla="*/ 92 h 1108"/>
                <a:gd name="T58" fmla="*/ 5 w 68"/>
                <a:gd name="T59" fmla="*/ 110 h 1108"/>
                <a:gd name="T60" fmla="*/ 3 w 68"/>
                <a:gd name="T61" fmla="*/ 129 h 1108"/>
                <a:gd name="T62" fmla="*/ 0 w 68"/>
                <a:gd name="T63" fmla="*/ 148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1108">
                  <a:moveTo>
                    <a:pt x="0" y="1108"/>
                  </a:moveTo>
                  <a:lnTo>
                    <a:pt x="0" y="979"/>
                  </a:lnTo>
                  <a:lnTo>
                    <a:pt x="17" y="979"/>
                  </a:lnTo>
                  <a:lnTo>
                    <a:pt x="33" y="978"/>
                  </a:lnTo>
                  <a:lnTo>
                    <a:pt x="50" y="975"/>
                  </a:lnTo>
                  <a:lnTo>
                    <a:pt x="68" y="974"/>
                  </a:lnTo>
                  <a:lnTo>
                    <a:pt x="68" y="1095"/>
                  </a:lnTo>
                  <a:lnTo>
                    <a:pt x="51" y="1100"/>
                  </a:lnTo>
                  <a:lnTo>
                    <a:pt x="34" y="1103"/>
                  </a:lnTo>
                  <a:lnTo>
                    <a:pt x="17" y="1106"/>
                  </a:lnTo>
                  <a:lnTo>
                    <a:pt x="0" y="1108"/>
                  </a:lnTo>
                  <a:close/>
                  <a:moveTo>
                    <a:pt x="0" y="591"/>
                  </a:moveTo>
                  <a:lnTo>
                    <a:pt x="0" y="480"/>
                  </a:lnTo>
                  <a:lnTo>
                    <a:pt x="17" y="482"/>
                  </a:lnTo>
                  <a:lnTo>
                    <a:pt x="34" y="482"/>
                  </a:lnTo>
                  <a:lnTo>
                    <a:pt x="51" y="482"/>
                  </a:lnTo>
                  <a:lnTo>
                    <a:pt x="68" y="481"/>
                  </a:lnTo>
                  <a:lnTo>
                    <a:pt x="68" y="584"/>
                  </a:lnTo>
                  <a:lnTo>
                    <a:pt x="50" y="588"/>
                  </a:lnTo>
                  <a:lnTo>
                    <a:pt x="33" y="590"/>
                  </a:lnTo>
                  <a:lnTo>
                    <a:pt x="17" y="591"/>
                  </a:lnTo>
                  <a:lnTo>
                    <a:pt x="0" y="591"/>
                  </a:lnTo>
                  <a:close/>
                  <a:moveTo>
                    <a:pt x="0" y="148"/>
                  </a:moveTo>
                  <a:lnTo>
                    <a:pt x="0" y="0"/>
                  </a:lnTo>
                  <a:lnTo>
                    <a:pt x="3" y="17"/>
                  </a:lnTo>
                  <a:lnTo>
                    <a:pt x="5" y="36"/>
                  </a:lnTo>
                  <a:lnTo>
                    <a:pt x="6" y="54"/>
                  </a:lnTo>
                  <a:lnTo>
                    <a:pt x="6" y="73"/>
                  </a:lnTo>
                  <a:lnTo>
                    <a:pt x="6" y="92"/>
                  </a:lnTo>
                  <a:lnTo>
                    <a:pt x="5" y="110"/>
                  </a:lnTo>
                  <a:lnTo>
                    <a:pt x="3" y="12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4AB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3120"/>
            <p:cNvSpPr>
              <a:spLocks noEditPoints="1"/>
            </p:cNvSpPr>
            <p:nvPr/>
          </p:nvSpPr>
          <p:spPr bwMode="auto">
            <a:xfrm>
              <a:off x="9807345" y="4722422"/>
              <a:ext cx="21061" cy="196981"/>
            </a:xfrm>
            <a:custGeom>
              <a:avLst/>
              <a:gdLst>
                <a:gd name="T0" fmla="*/ 0 w 68"/>
                <a:gd name="T1" fmla="*/ 634 h 634"/>
                <a:gd name="T2" fmla="*/ 0 w 68"/>
                <a:gd name="T3" fmla="*/ 509 h 634"/>
                <a:gd name="T4" fmla="*/ 16 w 68"/>
                <a:gd name="T5" fmla="*/ 506 h 634"/>
                <a:gd name="T6" fmla="*/ 34 w 68"/>
                <a:gd name="T7" fmla="*/ 505 h 634"/>
                <a:gd name="T8" fmla="*/ 51 w 68"/>
                <a:gd name="T9" fmla="*/ 503 h 634"/>
                <a:gd name="T10" fmla="*/ 68 w 68"/>
                <a:gd name="T11" fmla="*/ 501 h 634"/>
                <a:gd name="T12" fmla="*/ 68 w 68"/>
                <a:gd name="T13" fmla="*/ 618 h 634"/>
                <a:gd name="T14" fmla="*/ 51 w 68"/>
                <a:gd name="T15" fmla="*/ 623 h 634"/>
                <a:gd name="T16" fmla="*/ 34 w 68"/>
                <a:gd name="T17" fmla="*/ 626 h 634"/>
                <a:gd name="T18" fmla="*/ 17 w 68"/>
                <a:gd name="T19" fmla="*/ 631 h 634"/>
                <a:gd name="T20" fmla="*/ 0 w 68"/>
                <a:gd name="T21" fmla="*/ 634 h 634"/>
                <a:gd name="T22" fmla="*/ 0 w 68"/>
                <a:gd name="T23" fmla="*/ 121 h 634"/>
                <a:gd name="T24" fmla="*/ 0 w 68"/>
                <a:gd name="T25" fmla="*/ 13 h 634"/>
                <a:gd name="T26" fmla="*/ 11 w 68"/>
                <a:gd name="T27" fmla="*/ 13 h 634"/>
                <a:gd name="T28" fmla="*/ 23 w 68"/>
                <a:gd name="T29" fmla="*/ 13 h 634"/>
                <a:gd name="T30" fmla="*/ 34 w 68"/>
                <a:gd name="T31" fmla="*/ 12 h 634"/>
                <a:gd name="T32" fmla="*/ 46 w 68"/>
                <a:gd name="T33" fmla="*/ 10 h 634"/>
                <a:gd name="T34" fmla="*/ 56 w 68"/>
                <a:gd name="T35" fmla="*/ 5 h 634"/>
                <a:gd name="T36" fmla="*/ 68 w 68"/>
                <a:gd name="T37" fmla="*/ 0 h 634"/>
                <a:gd name="T38" fmla="*/ 68 w 68"/>
                <a:gd name="T39" fmla="*/ 107 h 634"/>
                <a:gd name="T40" fmla="*/ 51 w 68"/>
                <a:gd name="T41" fmla="*/ 111 h 634"/>
                <a:gd name="T42" fmla="*/ 34 w 68"/>
                <a:gd name="T43" fmla="*/ 115 h 634"/>
                <a:gd name="T44" fmla="*/ 16 w 68"/>
                <a:gd name="T45" fmla="*/ 119 h 634"/>
                <a:gd name="T46" fmla="*/ 0 w 68"/>
                <a:gd name="T47" fmla="*/ 12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634">
                  <a:moveTo>
                    <a:pt x="0" y="634"/>
                  </a:moveTo>
                  <a:lnTo>
                    <a:pt x="0" y="509"/>
                  </a:lnTo>
                  <a:lnTo>
                    <a:pt x="16" y="506"/>
                  </a:lnTo>
                  <a:lnTo>
                    <a:pt x="34" y="505"/>
                  </a:lnTo>
                  <a:lnTo>
                    <a:pt x="51" y="503"/>
                  </a:lnTo>
                  <a:lnTo>
                    <a:pt x="68" y="501"/>
                  </a:lnTo>
                  <a:lnTo>
                    <a:pt x="68" y="618"/>
                  </a:lnTo>
                  <a:lnTo>
                    <a:pt x="51" y="623"/>
                  </a:lnTo>
                  <a:lnTo>
                    <a:pt x="34" y="626"/>
                  </a:lnTo>
                  <a:lnTo>
                    <a:pt x="17" y="631"/>
                  </a:lnTo>
                  <a:lnTo>
                    <a:pt x="0" y="634"/>
                  </a:lnTo>
                  <a:close/>
                  <a:moveTo>
                    <a:pt x="0" y="121"/>
                  </a:moveTo>
                  <a:lnTo>
                    <a:pt x="0" y="13"/>
                  </a:lnTo>
                  <a:lnTo>
                    <a:pt x="11" y="13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6" y="10"/>
                  </a:lnTo>
                  <a:lnTo>
                    <a:pt x="56" y="5"/>
                  </a:lnTo>
                  <a:lnTo>
                    <a:pt x="68" y="0"/>
                  </a:lnTo>
                  <a:lnTo>
                    <a:pt x="68" y="107"/>
                  </a:lnTo>
                  <a:lnTo>
                    <a:pt x="51" y="111"/>
                  </a:lnTo>
                  <a:lnTo>
                    <a:pt x="34" y="115"/>
                  </a:lnTo>
                  <a:lnTo>
                    <a:pt x="16" y="11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51B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3121"/>
            <p:cNvSpPr>
              <a:spLocks noEditPoints="1"/>
            </p:cNvSpPr>
            <p:nvPr/>
          </p:nvSpPr>
          <p:spPr bwMode="auto">
            <a:xfrm>
              <a:off x="9817256" y="4717466"/>
              <a:ext cx="22300" cy="199458"/>
            </a:xfrm>
            <a:custGeom>
              <a:avLst/>
              <a:gdLst>
                <a:gd name="T0" fmla="*/ 0 w 69"/>
                <a:gd name="T1" fmla="*/ 642 h 642"/>
                <a:gd name="T2" fmla="*/ 0 w 69"/>
                <a:gd name="T3" fmla="*/ 521 h 642"/>
                <a:gd name="T4" fmla="*/ 17 w 69"/>
                <a:gd name="T5" fmla="*/ 519 h 642"/>
                <a:gd name="T6" fmla="*/ 34 w 69"/>
                <a:gd name="T7" fmla="*/ 517 h 642"/>
                <a:gd name="T8" fmla="*/ 51 w 69"/>
                <a:gd name="T9" fmla="*/ 515 h 642"/>
                <a:gd name="T10" fmla="*/ 69 w 69"/>
                <a:gd name="T11" fmla="*/ 512 h 642"/>
                <a:gd name="T12" fmla="*/ 69 w 69"/>
                <a:gd name="T13" fmla="*/ 624 h 642"/>
                <a:gd name="T14" fmla="*/ 51 w 69"/>
                <a:gd name="T15" fmla="*/ 629 h 642"/>
                <a:gd name="T16" fmla="*/ 34 w 69"/>
                <a:gd name="T17" fmla="*/ 634 h 642"/>
                <a:gd name="T18" fmla="*/ 17 w 69"/>
                <a:gd name="T19" fmla="*/ 639 h 642"/>
                <a:gd name="T20" fmla="*/ 0 w 69"/>
                <a:gd name="T21" fmla="*/ 642 h 642"/>
                <a:gd name="T22" fmla="*/ 0 w 69"/>
                <a:gd name="T23" fmla="*/ 131 h 642"/>
                <a:gd name="T24" fmla="*/ 0 w 69"/>
                <a:gd name="T25" fmla="*/ 28 h 642"/>
                <a:gd name="T26" fmla="*/ 6 w 69"/>
                <a:gd name="T27" fmla="*/ 27 h 642"/>
                <a:gd name="T28" fmla="*/ 12 w 69"/>
                <a:gd name="T29" fmla="*/ 26 h 642"/>
                <a:gd name="T30" fmla="*/ 26 w 69"/>
                <a:gd name="T31" fmla="*/ 19 h 642"/>
                <a:gd name="T32" fmla="*/ 41 w 69"/>
                <a:gd name="T33" fmla="*/ 13 h 642"/>
                <a:gd name="T34" fmla="*/ 55 w 69"/>
                <a:gd name="T35" fmla="*/ 6 h 642"/>
                <a:gd name="T36" fmla="*/ 69 w 69"/>
                <a:gd name="T37" fmla="*/ 0 h 642"/>
                <a:gd name="T38" fmla="*/ 69 w 69"/>
                <a:gd name="T39" fmla="*/ 110 h 642"/>
                <a:gd name="T40" fmla="*/ 51 w 69"/>
                <a:gd name="T41" fmla="*/ 116 h 642"/>
                <a:gd name="T42" fmla="*/ 34 w 69"/>
                <a:gd name="T43" fmla="*/ 123 h 642"/>
                <a:gd name="T44" fmla="*/ 17 w 69"/>
                <a:gd name="T45" fmla="*/ 127 h 642"/>
                <a:gd name="T46" fmla="*/ 0 w 69"/>
                <a:gd name="T47" fmla="*/ 13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642">
                  <a:moveTo>
                    <a:pt x="0" y="642"/>
                  </a:moveTo>
                  <a:lnTo>
                    <a:pt x="0" y="521"/>
                  </a:lnTo>
                  <a:lnTo>
                    <a:pt x="17" y="519"/>
                  </a:lnTo>
                  <a:lnTo>
                    <a:pt x="34" y="517"/>
                  </a:lnTo>
                  <a:lnTo>
                    <a:pt x="51" y="515"/>
                  </a:lnTo>
                  <a:lnTo>
                    <a:pt x="69" y="512"/>
                  </a:lnTo>
                  <a:lnTo>
                    <a:pt x="69" y="624"/>
                  </a:lnTo>
                  <a:lnTo>
                    <a:pt x="51" y="629"/>
                  </a:lnTo>
                  <a:lnTo>
                    <a:pt x="34" y="634"/>
                  </a:lnTo>
                  <a:lnTo>
                    <a:pt x="17" y="639"/>
                  </a:lnTo>
                  <a:lnTo>
                    <a:pt x="0" y="642"/>
                  </a:lnTo>
                  <a:close/>
                  <a:moveTo>
                    <a:pt x="0" y="131"/>
                  </a:moveTo>
                  <a:lnTo>
                    <a:pt x="0" y="28"/>
                  </a:lnTo>
                  <a:lnTo>
                    <a:pt x="6" y="27"/>
                  </a:lnTo>
                  <a:lnTo>
                    <a:pt x="12" y="26"/>
                  </a:lnTo>
                  <a:lnTo>
                    <a:pt x="26" y="19"/>
                  </a:lnTo>
                  <a:lnTo>
                    <a:pt x="41" y="13"/>
                  </a:lnTo>
                  <a:lnTo>
                    <a:pt x="55" y="6"/>
                  </a:lnTo>
                  <a:lnTo>
                    <a:pt x="69" y="0"/>
                  </a:lnTo>
                  <a:lnTo>
                    <a:pt x="69" y="110"/>
                  </a:lnTo>
                  <a:lnTo>
                    <a:pt x="51" y="116"/>
                  </a:lnTo>
                  <a:lnTo>
                    <a:pt x="34" y="123"/>
                  </a:lnTo>
                  <a:lnTo>
                    <a:pt x="17" y="127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58B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3122"/>
            <p:cNvSpPr>
              <a:spLocks noEditPoints="1"/>
            </p:cNvSpPr>
            <p:nvPr/>
          </p:nvSpPr>
          <p:spPr bwMode="auto">
            <a:xfrm>
              <a:off x="9828405" y="4712511"/>
              <a:ext cx="21061" cy="201936"/>
            </a:xfrm>
            <a:custGeom>
              <a:avLst/>
              <a:gdLst>
                <a:gd name="T0" fmla="*/ 0 w 68"/>
                <a:gd name="T1" fmla="*/ 654 h 654"/>
                <a:gd name="T2" fmla="*/ 0 w 68"/>
                <a:gd name="T3" fmla="*/ 537 h 654"/>
                <a:gd name="T4" fmla="*/ 9 w 68"/>
                <a:gd name="T5" fmla="*/ 536 h 654"/>
                <a:gd name="T6" fmla="*/ 17 w 68"/>
                <a:gd name="T7" fmla="*/ 535 h 654"/>
                <a:gd name="T8" fmla="*/ 27 w 68"/>
                <a:gd name="T9" fmla="*/ 534 h 654"/>
                <a:gd name="T10" fmla="*/ 36 w 68"/>
                <a:gd name="T11" fmla="*/ 532 h 654"/>
                <a:gd name="T12" fmla="*/ 43 w 68"/>
                <a:gd name="T13" fmla="*/ 528 h 654"/>
                <a:gd name="T14" fmla="*/ 52 w 68"/>
                <a:gd name="T15" fmla="*/ 525 h 654"/>
                <a:gd name="T16" fmla="*/ 61 w 68"/>
                <a:gd name="T17" fmla="*/ 522 h 654"/>
                <a:gd name="T18" fmla="*/ 68 w 68"/>
                <a:gd name="T19" fmla="*/ 519 h 654"/>
                <a:gd name="T20" fmla="*/ 68 w 68"/>
                <a:gd name="T21" fmla="*/ 632 h 654"/>
                <a:gd name="T22" fmla="*/ 51 w 68"/>
                <a:gd name="T23" fmla="*/ 639 h 654"/>
                <a:gd name="T24" fmla="*/ 35 w 68"/>
                <a:gd name="T25" fmla="*/ 644 h 654"/>
                <a:gd name="T26" fmla="*/ 17 w 68"/>
                <a:gd name="T27" fmla="*/ 649 h 654"/>
                <a:gd name="T28" fmla="*/ 0 w 68"/>
                <a:gd name="T29" fmla="*/ 654 h 654"/>
                <a:gd name="T30" fmla="*/ 0 w 68"/>
                <a:gd name="T31" fmla="*/ 143 h 654"/>
                <a:gd name="T32" fmla="*/ 0 w 68"/>
                <a:gd name="T33" fmla="*/ 36 h 654"/>
                <a:gd name="T34" fmla="*/ 17 w 68"/>
                <a:gd name="T35" fmla="*/ 27 h 654"/>
                <a:gd name="T36" fmla="*/ 35 w 68"/>
                <a:gd name="T37" fmla="*/ 19 h 654"/>
                <a:gd name="T38" fmla="*/ 52 w 68"/>
                <a:gd name="T39" fmla="*/ 10 h 654"/>
                <a:gd name="T40" fmla="*/ 68 w 68"/>
                <a:gd name="T41" fmla="*/ 0 h 654"/>
                <a:gd name="T42" fmla="*/ 68 w 68"/>
                <a:gd name="T43" fmla="*/ 113 h 654"/>
                <a:gd name="T44" fmla="*/ 51 w 68"/>
                <a:gd name="T45" fmla="*/ 121 h 654"/>
                <a:gd name="T46" fmla="*/ 34 w 68"/>
                <a:gd name="T47" fmla="*/ 130 h 654"/>
                <a:gd name="T48" fmla="*/ 17 w 68"/>
                <a:gd name="T49" fmla="*/ 136 h 654"/>
                <a:gd name="T50" fmla="*/ 0 w 68"/>
                <a:gd name="T51" fmla="*/ 143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654">
                  <a:moveTo>
                    <a:pt x="0" y="654"/>
                  </a:moveTo>
                  <a:lnTo>
                    <a:pt x="0" y="537"/>
                  </a:lnTo>
                  <a:lnTo>
                    <a:pt x="9" y="536"/>
                  </a:lnTo>
                  <a:lnTo>
                    <a:pt x="17" y="535"/>
                  </a:lnTo>
                  <a:lnTo>
                    <a:pt x="27" y="534"/>
                  </a:lnTo>
                  <a:lnTo>
                    <a:pt x="36" y="532"/>
                  </a:lnTo>
                  <a:lnTo>
                    <a:pt x="43" y="528"/>
                  </a:lnTo>
                  <a:lnTo>
                    <a:pt x="52" y="525"/>
                  </a:lnTo>
                  <a:lnTo>
                    <a:pt x="61" y="522"/>
                  </a:lnTo>
                  <a:lnTo>
                    <a:pt x="68" y="519"/>
                  </a:lnTo>
                  <a:lnTo>
                    <a:pt x="68" y="632"/>
                  </a:lnTo>
                  <a:lnTo>
                    <a:pt x="51" y="639"/>
                  </a:lnTo>
                  <a:lnTo>
                    <a:pt x="35" y="644"/>
                  </a:lnTo>
                  <a:lnTo>
                    <a:pt x="17" y="649"/>
                  </a:lnTo>
                  <a:lnTo>
                    <a:pt x="0" y="654"/>
                  </a:lnTo>
                  <a:close/>
                  <a:moveTo>
                    <a:pt x="0" y="143"/>
                  </a:moveTo>
                  <a:lnTo>
                    <a:pt x="0" y="36"/>
                  </a:lnTo>
                  <a:lnTo>
                    <a:pt x="17" y="27"/>
                  </a:lnTo>
                  <a:lnTo>
                    <a:pt x="35" y="19"/>
                  </a:lnTo>
                  <a:lnTo>
                    <a:pt x="52" y="10"/>
                  </a:lnTo>
                  <a:lnTo>
                    <a:pt x="68" y="0"/>
                  </a:lnTo>
                  <a:lnTo>
                    <a:pt x="68" y="113"/>
                  </a:lnTo>
                  <a:lnTo>
                    <a:pt x="51" y="121"/>
                  </a:lnTo>
                  <a:lnTo>
                    <a:pt x="34" y="130"/>
                  </a:lnTo>
                  <a:lnTo>
                    <a:pt x="17" y="136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5EB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3123"/>
            <p:cNvSpPr>
              <a:spLocks noEditPoints="1"/>
            </p:cNvSpPr>
            <p:nvPr/>
          </p:nvSpPr>
          <p:spPr bwMode="auto">
            <a:xfrm>
              <a:off x="9839555" y="4705077"/>
              <a:ext cx="21061" cy="205653"/>
            </a:xfrm>
            <a:custGeom>
              <a:avLst/>
              <a:gdLst>
                <a:gd name="T0" fmla="*/ 0 w 68"/>
                <a:gd name="T1" fmla="*/ 665 h 665"/>
                <a:gd name="T2" fmla="*/ 0 w 68"/>
                <a:gd name="T3" fmla="*/ 553 h 665"/>
                <a:gd name="T4" fmla="*/ 1 w 68"/>
                <a:gd name="T5" fmla="*/ 553 h 665"/>
                <a:gd name="T6" fmla="*/ 18 w 68"/>
                <a:gd name="T7" fmla="*/ 546 h 665"/>
                <a:gd name="T8" fmla="*/ 34 w 68"/>
                <a:gd name="T9" fmla="*/ 540 h 665"/>
                <a:gd name="T10" fmla="*/ 52 w 68"/>
                <a:gd name="T11" fmla="*/ 532 h 665"/>
                <a:gd name="T12" fmla="*/ 68 w 68"/>
                <a:gd name="T13" fmla="*/ 525 h 665"/>
                <a:gd name="T14" fmla="*/ 68 w 68"/>
                <a:gd name="T15" fmla="*/ 639 h 665"/>
                <a:gd name="T16" fmla="*/ 51 w 68"/>
                <a:gd name="T17" fmla="*/ 647 h 665"/>
                <a:gd name="T18" fmla="*/ 33 w 68"/>
                <a:gd name="T19" fmla="*/ 653 h 665"/>
                <a:gd name="T20" fmla="*/ 16 w 68"/>
                <a:gd name="T21" fmla="*/ 658 h 665"/>
                <a:gd name="T22" fmla="*/ 0 w 68"/>
                <a:gd name="T23" fmla="*/ 665 h 665"/>
                <a:gd name="T24" fmla="*/ 0 w 68"/>
                <a:gd name="T25" fmla="*/ 151 h 665"/>
                <a:gd name="T26" fmla="*/ 0 w 68"/>
                <a:gd name="T27" fmla="*/ 41 h 665"/>
                <a:gd name="T28" fmla="*/ 17 w 68"/>
                <a:gd name="T29" fmla="*/ 31 h 665"/>
                <a:gd name="T30" fmla="*/ 34 w 68"/>
                <a:gd name="T31" fmla="*/ 21 h 665"/>
                <a:gd name="T32" fmla="*/ 52 w 68"/>
                <a:gd name="T33" fmla="*/ 10 h 665"/>
                <a:gd name="T34" fmla="*/ 68 w 68"/>
                <a:gd name="T35" fmla="*/ 0 h 665"/>
                <a:gd name="T36" fmla="*/ 68 w 68"/>
                <a:gd name="T37" fmla="*/ 113 h 665"/>
                <a:gd name="T38" fmla="*/ 51 w 68"/>
                <a:gd name="T39" fmla="*/ 124 h 665"/>
                <a:gd name="T40" fmla="*/ 33 w 68"/>
                <a:gd name="T41" fmla="*/ 134 h 665"/>
                <a:gd name="T42" fmla="*/ 16 w 68"/>
                <a:gd name="T43" fmla="*/ 142 h 665"/>
                <a:gd name="T44" fmla="*/ 0 w 68"/>
                <a:gd name="T45" fmla="*/ 151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665">
                  <a:moveTo>
                    <a:pt x="0" y="665"/>
                  </a:moveTo>
                  <a:lnTo>
                    <a:pt x="0" y="553"/>
                  </a:lnTo>
                  <a:lnTo>
                    <a:pt x="1" y="553"/>
                  </a:lnTo>
                  <a:lnTo>
                    <a:pt x="18" y="546"/>
                  </a:lnTo>
                  <a:lnTo>
                    <a:pt x="34" y="540"/>
                  </a:lnTo>
                  <a:lnTo>
                    <a:pt x="52" y="532"/>
                  </a:lnTo>
                  <a:lnTo>
                    <a:pt x="68" y="525"/>
                  </a:lnTo>
                  <a:lnTo>
                    <a:pt x="68" y="639"/>
                  </a:lnTo>
                  <a:lnTo>
                    <a:pt x="51" y="647"/>
                  </a:lnTo>
                  <a:lnTo>
                    <a:pt x="33" y="653"/>
                  </a:lnTo>
                  <a:lnTo>
                    <a:pt x="16" y="658"/>
                  </a:lnTo>
                  <a:lnTo>
                    <a:pt x="0" y="665"/>
                  </a:lnTo>
                  <a:close/>
                  <a:moveTo>
                    <a:pt x="0" y="151"/>
                  </a:moveTo>
                  <a:lnTo>
                    <a:pt x="0" y="41"/>
                  </a:lnTo>
                  <a:lnTo>
                    <a:pt x="17" y="31"/>
                  </a:lnTo>
                  <a:lnTo>
                    <a:pt x="34" y="21"/>
                  </a:lnTo>
                  <a:lnTo>
                    <a:pt x="52" y="10"/>
                  </a:lnTo>
                  <a:lnTo>
                    <a:pt x="68" y="0"/>
                  </a:lnTo>
                  <a:lnTo>
                    <a:pt x="68" y="113"/>
                  </a:lnTo>
                  <a:lnTo>
                    <a:pt x="51" y="124"/>
                  </a:lnTo>
                  <a:lnTo>
                    <a:pt x="33" y="134"/>
                  </a:lnTo>
                  <a:lnTo>
                    <a:pt x="16" y="142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64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3124"/>
            <p:cNvSpPr>
              <a:spLocks noEditPoints="1"/>
            </p:cNvSpPr>
            <p:nvPr/>
          </p:nvSpPr>
          <p:spPr bwMode="auto">
            <a:xfrm>
              <a:off x="9849466" y="4697644"/>
              <a:ext cx="21061" cy="210608"/>
            </a:xfrm>
            <a:custGeom>
              <a:avLst/>
              <a:gdLst>
                <a:gd name="T0" fmla="*/ 0 w 69"/>
                <a:gd name="T1" fmla="*/ 677 h 677"/>
                <a:gd name="T2" fmla="*/ 0 w 69"/>
                <a:gd name="T3" fmla="*/ 564 h 677"/>
                <a:gd name="T4" fmla="*/ 18 w 69"/>
                <a:gd name="T5" fmla="*/ 556 h 677"/>
                <a:gd name="T6" fmla="*/ 35 w 69"/>
                <a:gd name="T7" fmla="*/ 549 h 677"/>
                <a:gd name="T8" fmla="*/ 52 w 69"/>
                <a:gd name="T9" fmla="*/ 541 h 677"/>
                <a:gd name="T10" fmla="*/ 69 w 69"/>
                <a:gd name="T11" fmla="*/ 533 h 677"/>
                <a:gd name="T12" fmla="*/ 69 w 69"/>
                <a:gd name="T13" fmla="*/ 648 h 677"/>
                <a:gd name="T14" fmla="*/ 52 w 69"/>
                <a:gd name="T15" fmla="*/ 655 h 677"/>
                <a:gd name="T16" fmla="*/ 35 w 69"/>
                <a:gd name="T17" fmla="*/ 663 h 677"/>
                <a:gd name="T18" fmla="*/ 18 w 69"/>
                <a:gd name="T19" fmla="*/ 671 h 677"/>
                <a:gd name="T20" fmla="*/ 0 w 69"/>
                <a:gd name="T21" fmla="*/ 677 h 677"/>
                <a:gd name="T22" fmla="*/ 0 w 69"/>
                <a:gd name="T23" fmla="*/ 158 h 677"/>
                <a:gd name="T24" fmla="*/ 0 w 69"/>
                <a:gd name="T25" fmla="*/ 45 h 677"/>
                <a:gd name="T26" fmla="*/ 19 w 69"/>
                <a:gd name="T27" fmla="*/ 34 h 677"/>
                <a:gd name="T28" fmla="*/ 36 w 69"/>
                <a:gd name="T29" fmla="*/ 24 h 677"/>
                <a:gd name="T30" fmla="*/ 52 w 69"/>
                <a:gd name="T31" fmla="*/ 12 h 677"/>
                <a:gd name="T32" fmla="*/ 69 w 69"/>
                <a:gd name="T33" fmla="*/ 0 h 677"/>
                <a:gd name="T34" fmla="*/ 69 w 69"/>
                <a:gd name="T35" fmla="*/ 111 h 677"/>
                <a:gd name="T36" fmla="*/ 52 w 69"/>
                <a:gd name="T37" fmla="*/ 125 h 677"/>
                <a:gd name="T38" fmla="*/ 35 w 69"/>
                <a:gd name="T39" fmla="*/ 137 h 677"/>
                <a:gd name="T40" fmla="*/ 18 w 69"/>
                <a:gd name="T41" fmla="*/ 148 h 677"/>
                <a:gd name="T42" fmla="*/ 0 w 69"/>
                <a:gd name="T43" fmla="*/ 158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77">
                  <a:moveTo>
                    <a:pt x="0" y="677"/>
                  </a:moveTo>
                  <a:lnTo>
                    <a:pt x="0" y="564"/>
                  </a:lnTo>
                  <a:lnTo>
                    <a:pt x="18" y="556"/>
                  </a:lnTo>
                  <a:lnTo>
                    <a:pt x="35" y="549"/>
                  </a:lnTo>
                  <a:lnTo>
                    <a:pt x="52" y="541"/>
                  </a:lnTo>
                  <a:lnTo>
                    <a:pt x="69" y="533"/>
                  </a:lnTo>
                  <a:lnTo>
                    <a:pt x="69" y="648"/>
                  </a:lnTo>
                  <a:lnTo>
                    <a:pt x="52" y="655"/>
                  </a:lnTo>
                  <a:lnTo>
                    <a:pt x="35" y="663"/>
                  </a:lnTo>
                  <a:lnTo>
                    <a:pt x="18" y="671"/>
                  </a:lnTo>
                  <a:lnTo>
                    <a:pt x="0" y="677"/>
                  </a:lnTo>
                  <a:close/>
                  <a:moveTo>
                    <a:pt x="0" y="158"/>
                  </a:moveTo>
                  <a:lnTo>
                    <a:pt x="0" y="45"/>
                  </a:lnTo>
                  <a:lnTo>
                    <a:pt x="19" y="34"/>
                  </a:lnTo>
                  <a:lnTo>
                    <a:pt x="36" y="24"/>
                  </a:lnTo>
                  <a:lnTo>
                    <a:pt x="52" y="12"/>
                  </a:lnTo>
                  <a:lnTo>
                    <a:pt x="69" y="0"/>
                  </a:lnTo>
                  <a:lnTo>
                    <a:pt x="69" y="111"/>
                  </a:lnTo>
                  <a:lnTo>
                    <a:pt x="52" y="125"/>
                  </a:lnTo>
                  <a:lnTo>
                    <a:pt x="35" y="137"/>
                  </a:lnTo>
                  <a:lnTo>
                    <a:pt x="18" y="148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69B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3125"/>
            <p:cNvSpPr>
              <a:spLocks noEditPoints="1"/>
            </p:cNvSpPr>
            <p:nvPr/>
          </p:nvSpPr>
          <p:spPr bwMode="auto">
            <a:xfrm>
              <a:off x="9860616" y="4688972"/>
              <a:ext cx="21061" cy="214325"/>
            </a:xfrm>
            <a:custGeom>
              <a:avLst/>
              <a:gdLst>
                <a:gd name="T0" fmla="*/ 0 w 68"/>
                <a:gd name="T1" fmla="*/ 691 h 691"/>
                <a:gd name="T2" fmla="*/ 0 w 68"/>
                <a:gd name="T3" fmla="*/ 577 h 691"/>
                <a:gd name="T4" fmla="*/ 17 w 68"/>
                <a:gd name="T5" fmla="*/ 569 h 691"/>
                <a:gd name="T6" fmla="*/ 34 w 68"/>
                <a:gd name="T7" fmla="*/ 560 h 691"/>
                <a:gd name="T8" fmla="*/ 52 w 68"/>
                <a:gd name="T9" fmla="*/ 553 h 691"/>
                <a:gd name="T10" fmla="*/ 68 w 68"/>
                <a:gd name="T11" fmla="*/ 544 h 691"/>
                <a:gd name="T12" fmla="*/ 68 w 68"/>
                <a:gd name="T13" fmla="*/ 659 h 691"/>
                <a:gd name="T14" fmla="*/ 51 w 68"/>
                <a:gd name="T15" fmla="*/ 667 h 691"/>
                <a:gd name="T16" fmla="*/ 33 w 68"/>
                <a:gd name="T17" fmla="*/ 676 h 691"/>
                <a:gd name="T18" fmla="*/ 17 w 68"/>
                <a:gd name="T19" fmla="*/ 683 h 691"/>
                <a:gd name="T20" fmla="*/ 0 w 68"/>
                <a:gd name="T21" fmla="*/ 691 h 691"/>
                <a:gd name="T22" fmla="*/ 0 w 68"/>
                <a:gd name="T23" fmla="*/ 165 h 691"/>
                <a:gd name="T24" fmla="*/ 0 w 68"/>
                <a:gd name="T25" fmla="*/ 52 h 691"/>
                <a:gd name="T26" fmla="*/ 17 w 68"/>
                <a:gd name="T27" fmla="*/ 40 h 691"/>
                <a:gd name="T28" fmla="*/ 34 w 68"/>
                <a:gd name="T29" fmla="*/ 27 h 691"/>
                <a:gd name="T30" fmla="*/ 52 w 68"/>
                <a:gd name="T31" fmla="*/ 14 h 691"/>
                <a:gd name="T32" fmla="*/ 68 w 68"/>
                <a:gd name="T33" fmla="*/ 0 h 691"/>
                <a:gd name="T34" fmla="*/ 68 w 68"/>
                <a:gd name="T35" fmla="*/ 111 h 691"/>
                <a:gd name="T36" fmla="*/ 53 w 68"/>
                <a:gd name="T37" fmla="*/ 124 h 691"/>
                <a:gd name="T38" fmla="*/ 38 w 68"/>
                <a:gd name="T39" fmla="*/ 136 h 691"/>
                <a:gd name="T40" fmla="*/ 28 w 68"/>
                <a:gd name="T41" fmla="*/ 143 h 691"/>
                <a:gd name="T42" fmla="*/ 19 w 68"/>
                <a:gd name="T43" fmla="*/ 151 h 691"/>
                <a:gd name="T44" fmla="*/ 10 w 68"/>
                <a:gd name="T45" fmla="*/ 159 h 691"/>
                <a:gd name="T46" fmla="*/ 0 w 68"/>
                <a:gd name="T47" fmla="*/ 165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691">
                  <a:moveTo>
                    <a:pt x="0" y="691"/>
                  </a:moveTo>
                  <a:lnTo>
                    <a:pt x="0" y="577"/>
                  </a:lnTo>
                  <a:lnTo>
                    <a:pt x="17" y="569"/>
                  </a:lnTo>
                  <a:lnTo>
                    <a:pt x="34" y="560"/>
                  </a:lnTo>
                  <a:lnTo>
                    <a:pt x="52" y="553"/>
                  </a:lnTo>
                  <a:lnTo>
                    <a:pt x="68" y="544"/>
                  </a:lnTo>
                  <a:lnTo>
                    <a:pt x="68" y="659"/>
                  </a:lnTo>
                  <a:lnTo>
                    <a:pt x="51" y="667"/>
                  </a:lnTo>
                  <a:lnTo>
                    <a:pt x="33" y="676"/>
                  </a:lnTo>
                  <a:lnTo>
                    <a:pt x="17" y="683"/>
                  </a:lnTo>
                  <a:lnTo>
                    <a:pt x="0" y="691"/>
                  </a:lnTo>
                  <a:close/>
                  <a:moveTo>
                    <a:pt x="0" y="165"/>
                  </a:moveTo>
                  <a:lnTo>
                    <a:pt x="0" y="52"/>
                  </a:lnTo>
                  <a:lnTo>
                    <a:pt x="17" y="40"/>
                  </a:lnTo>
                  <a:lnTo>
                    <a:pt x="34" y="27"/>
                  </a:lnTo>
                  <a:lnTo>
                    <a:pt x="52" y="14"/>
                  </a:lnTo>
                  <a:lnTo>
                    <a:pt x="68" y="0"/>
                  </a:lnTo>
                  <a:lnTo>
                    <a:pt x="68" y="111"/>
                  </a:lnTo>
                  <a:lnTo>
                    <a:pt x="53" y="124"/>
                  </a:lnTo>
                  <a:lnTo>
                    <a:pt x="38" y="136"/>
                  </a:lnTo>
                  <a:lnTo>
                    <a:pt x="28" y="143"/>
                  </a:lnTo>
                  <a:lnTo>
                    <a:pt x="19" y="151"/>
                  </a:lnTo>
                  <a:lnTo>
                    <a:pt x="10" y="1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70B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3126"/>
            <p:cNvSpPr>
              <a:spLocks noEditPoints="1"/>
            </p:cNvSpPr>
            <p:nvPr/>
          </p:nvSpPr>
          <p:spPr bwMode="auto">
            <a:xfrm>
              <a:off x="9870527" y="4679061"/>
              <a:ext cx="21061" cy="219280"/>
            </a:xfrm>
            <a:custGeom>
              <a:avLst/>
              <a:gdLst>
                <a:gd name="T0" fmla="*/ 0 w 68"/>
                <a:gd name="T1" fmla="*/ 707 h 707"/>
                <a:gd name="T2" fmla="*/ 0 w 68"/>
                <a:gd name="T3" fmla="*/ 592 h 707"/>
                <a:gd name="T4" fmla="*/ 18 w 68"/>
                <a:gd name="T5" fmla="*/ 584 h 707"/>
                <a:gd name="T6" fmla="*/ 35 w 68"/>
                <a:gd name="T7" fmla="*/ 575 h 707"/>
                <a:gd name="T8" fmla="*/ 51 w 68"/>
                <a:gd name="T9" fmla="*/ 565 h 707"/>
                <a:gd name="T10" fmla="*/ 68 w 68"/>
                <a:gd name="T11" fmla="*/ 557 h 707"/>
                <a:gd name="T12" fmla="*/ 68 w 68"/>
                <a:gd name="T13" fmla="*/ 671 h 707"/>
                <a:gd name="T14" fmla="*/ 51 w 68"/>
                <a:gd name="T15" fmla="*/ 681 h 707"/>
                <a:gd name="T16" fmla="*/ 34 w 68"/>
                <a:gd name="T17" fmla="*/ 690 h 707"/>
                <a:gd name="T18" fmla="*/ 17 w 68"/>
                <a:gd name="T19" fmla="*/ 698 h 707"/>
                <a:gd name="T20" fmla="*/ 0 w 68"/>
                <a:gd name="T21" fmla="*/ 707 h 707"/>
                <a:gd name="T22" fmla="*/ 0 w 68"/>
                <a:gd name="T23" fmla="*/ 170 h 707"/>
                <a:gd name="T24" fmla="*/ 0 w 68"/>
                <a:gd name="T25" fmla="*/ 59 h 707"/>
                <a:gd name="T26" fmla="*/ 18 w 68"/>
                <a:gd name="T27" fmla="*/ 45 h 707"/>
                <a:gd name="T28" fmla="*/ 35 w 68"/>
                <a:gd name="T29" fmla="*/ 31 h 707"/>
                <a:gd name="T30" fmla="*/ 51 w 68"/>
                <a:gd name="T31" fmla="*/ 16 h 707"/>
                <a:gd name="T32" fmla="*/ 68 w 68"/>
                <a:gd name="T33" fmla="*/ 0 h 707"/>
                <a:gd name="T34" fmla="*/ 68 w 68"/>
                <a:gd name="T35" fmla="*/ 112 h 707"/>
                <a:gd name="T36" fmla="*/ 52 w 68"/>
                <a:gd name="T37" fmla="*/ 126 h 707"/>
                <a:gd name="T38" fmla="*/ 37 w 68"/>
                <a:gd name="T39" fmla="*/ 140 h 707"/>
                <a:gd name="T40" fmla="*/ 21 w 68"/>
                <a:gd name="T41" fmla="*/ 154 h 707"/>
                <a:gd name="T42" fmla="*/ 4 w 68"/>
                <a:gd name="T43" fmla="*/ 167 h 707"/>
                <a:gd name="T44" fmla="*/ 1 w 68"/>
                <a:gd name="T45" fmla="*/ 169 h 707"/>
                <a:gd name="T46" fmla="*/ 0 w 68"/>
                <a:gd name="T47" fmla="*/ 17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07">
                  <a:moveTo>
                    <a:pt x="0" y="707"/>
                  </a:moveTo>
                  <a:lnTo>
                    <a:pt x="0" y="592"/>
                  </a:lnTo>
                  <a:lnTo>
                    <a:pt x="18" y="584"/>
                  </a:lnTo>
                  <a:lnTo>
                    <a:pt x="35" y="575"/>
                  </a:lnTo>
                  <a:lnTo>
                    <a:pt x="51" y="565"/>
                  </a:lnTo>
                  <a:lnTo>
                    <a:pt x="68" y="557"/>
                  </a:lnTo>
                  <a:lnTo>
                    <a:pt x="68" y="671"/>
                  </a:lnTo>
                  <a:lnTo>
                    <a:pt x="51" y="681"/>
                  </a:lnTo>
                  <a:lnTo>
                    <a:pt x="34" y="690"/>
                  </a:lnTo>
                  <a:lnTo>
                    <a:pt x="17" y="698"/>
                  </a:lnTo>
                  <a:lnTo>
                    <a:pt x="0" y="707"/>
                  </a:lnTo>
                  <a:close/>
                  <a:moveTo>
                    <a:pt x="0" y="170"/>
                  </a:moveTo>
                  <a:lnTo>
                    <a:pt x="0" y="59"/>
                  </a:lnTo>
                  <a:lnTo>
                    <a:pt x="18" y="45"/>
                  </a:lnTo>
                  <a:lnTo>
                    <a:pt x="35" y="31"/>
                  </a:lnTo>
                  <a:lnTo>
                    <a:pt x="51" y="16"/>
                  </a:lnTo>
                  <a:lnTo>
                    <a:pt x="68" y="0"/>
                  </a:lnTo>
                  <a:lnTo>
                    <a:pt x="68" y="112"/>
                  </a:lnTo>
                  <a:lnTo>
                    <a:pt x="52" y="126"/>
                  </a:lnTo>
                  <a:lnTo>
                    <a:pt x="37" y="140"/>
                  </a:lnTo>
                  <a:lnTo>
                    <a:pt x="21" y="154"/>
                  </a:lnTo>
                  <a:lnTo>
                    <a:pt x="4" y="167"/>
                  </a:lnTo>
                  <a:lnTo>
                    <a:pt x="1" y="169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75B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3127"/>
            <p:cNvSpPr>
              <a:spLocks noEditPoints="1"/>
            </p:cNvSpPr>
            <p:nvPr/>
          </p:nvSpPr>
          <p:spPr bwMode="auto">
            <a:xfrm>
              <a:off x="9881677" y="4669150"/>
              <a:ext cx="21061" cy="224236"/>
            </a:xfrm>
            <a:custGeom>
              <a:avLst/>
              <a:gdLst>
                <a:gd name="T0" fmla="*/ 0 w 68"/>
                <a:gd name="T1" fmla="*/ 725 h 725"/>
                <a:gd name="T2" fmla="*/ 0 w 68"/>
                <a:gd name="T3" fmla="*/ 610 h 725"/>
                <a:gd name="T4" fmla="*/ 17 w 68"/>
                <a:gd name="T5" fmla="*/ 600 h 725"/>
                <a:gd name="T6" fmla="*/ 34 w 68"/>
                <a:gd name="T7" fmla="*/ 591 h 725"/>
                <a:gd name="T8" fmla="*/ 52 w 68"/>
                <a:gd name="T9" fmla="*/ 581 h 725"/>
                <a:gd name="T10" fmla="*/ 68 w 68"/>
                <a:gd name="T11" fmla="*/ 571 h 725"/>
                <a:gd name="T12" fmla="*/ 68 w 68"/>
                <a:gd name="T13" fmla="*/ 686 h 725"/>
                <a:gd name="T14" fmla="*/ 51 w 68"/>
                <a:gd name="T15" fmla="*/ 697 h 725"/>
                <a:gd name="T16" fmla="*/ 34 w 68"/>
                <a:gd name="T17" fmla="*/ 706 h 725"/>
                <a:gd name="T18" fmla="*/ 17 w 68"/>
                <a:gd name="T19" fmla="*/ 716 h 725"/>
                <a:gd name="T20" fmla="*/ 0 w 68"/>
                <a:gd name="T21" fmla="*/ 725 h 725"/>
                <a:gd name="T22" fmla="*/ 0 w 68"/>
                <a:gd name="T23" fmla="*/ 177 h 725"/>
                <a:gd name="T24" fmla="*/ 0 w 68"/>
                <a:gd name="T25" fmla="*/ 66 h 725"/>
                <a:gd name="T26" fmla="*/ 17 w 68"/>
                <a:gd name="T27" fmla="*/ 51 h 725"/>
                <a:gd name="T28" fmla="*/ 34 w 68"/>
                <a:gd name="T29" fmla="*/ 35 h 725"/>
                <a:gd name="T30" fmla="*/ 52 w 68"/>
                <a:gd name="T31" fmla="*/ 17 h 725"/>
                <a:gd name="T32" fmla="*/ 68 w 68"/>
                <a:gd name="T33" fmla="*/ 0 h 725"/>
                <a:gd name="T34" fmla="*/ 68 w 68"/>
                <a:gd name="T35" fmla="*/ 114 h 725"/>
                <a:gd name="T36" fmla="*/ 52 w 68"/>
                <a:gd name="T37" fmla="*/ 131 h 725"/>
                <a:gd name="T38" fmla="*/ 34 w 68"/>
                <a:gd name="T39" fmla="*/ 147 h 725"/>
                <a:gd name="T40" fmla="*/ 17 w 68"/>
                <a:gd name="T41" fmla="*/ 162 h 725"/>
                <a:gd name="T42" fmla="*/ 0 w 68"/>
                <a:gd name="T43" fmla="*/ 17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25">
                  <a:moveTo>
                    <a:pt x="0" y="725"/>
                  </a:moveTo>
                  <a:lnTo>
                    <a:pt x="0" y="610"/>
                  </a:lnTo>
                  <a:lnTo>
                    <a:pt x="17" y="600"/>
                  </a:lnTo>
                  <a:lnTo>
                    <a:pt x="34" y="591"/>
                  </a:lnTo>
                  <a:lnTo>
                    <a:pt x="52" y="581"/>
                  </a:lnTo>
                  <a:lnTo>
                    <a:pt x="68" y="571"/>
                  </a:lnTo>
                  <a:lnTo>
                    <a:pt x="68" y="686"/>
                  </a:lnTo>
                  <a:lnTo>
                    <a:pt x="51" y="697"/>
                  </a:lnTo>
                  <a:lnTo>
                    <a:pt x="34" y="706"/>
                  </a:lnTo>
                  <a:lnTo>
                    <a:pt x="17" y="716"/>
                  </a:lnTo>
                  <a:lnTo>
                    <a:pt x="0" y="725"/>
                  </a:lnTo>
                  <a:close/>
                  <a:moveTo>
                    <a:pt x="0" y="177"/>
                  </a:moveTo>
                  <a:lnTo>
                    <a:pt x="0" y="66"/>
                  </a:lnTo>
                  <a:lnTo>
                    <a:pt x="17" y="51"/>
                  </a:lnTo>
                  <a:lnTo>
                    <a:pt x="34" y="35"/>
                  </a:lnTo>
                  <a:lnTo>
                    <a:pt x="52" y="17"/>
                  </a:lnTo>
                  <a:lnTo>
                    <a:pt x="68" y="0"/>
                  </a:lnTo>
                  <a:lnTo>
                    <a:pt x="68" y="114"/>
                  </a:lnTo>
                  <a:lnTo>
                    <a:pt x="52" y="131"/>
                  </a:lnTo>
                  <a:lnTo>
                    <a:pt x="34" y="147"/>
                  </a:lnTo>
                  <a:lnTo>
                    <a:pt x="17" y="162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7AB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3128"/>
            <p:cNvSpPr>
              <a:spLocks noEditPoints="1"/>
            </p:cNvSpPr>
            <p:nvPr/>
          </p:nvSpPr>
          <p:spPr bwMode="auto">
            <a:xfrm>
              <a:off x="9891588" y="4656761"/>
              <a:ext cx="21061" cy="230430"/>
            </a:xfrm>
            <a:custGeom>
              <a:avLst/>
              <a:gdLst>
                <a:gd name="T0" fmla="*/ 0 w 68"/>
                <a:gd name="T1" fmla="*/ 745 h 745"/>
                <a:gd name="T2" fmla="*/ 0 w 68"/>
                <a:gd name="T3" fmla="*/ 631 h 745"/>
                <a:gd name="T4" fmla="*/ 18 w 68"/>
                <a:gd name="T5" fmla="*/ 620 h 745"/>
                <a:gd name="T6" fmla="*/ 35 w 68"/>
                <a:gd name="T7" fmla="*/ 610 h 745"/>
                <a:gd name="T8" fmla="*/ 51 w 68"/>
                <a:gd name="T9" fmla="*/ 599 h 745"/>
                <a:gd name="T10" fmla="*/ 68 w 68"/>
                <a:gd name="T11" fmla="*/ 589 h 745"/>
                <a:gd name="T12" fmla="*/ 68 w 68"/>
                <a:gd name="T13" fmla="*/ 702 h 745"/>
                <a:gd name="T14" fmla="*/ 62 w 68"/>
                <a:gd name="T15" fmla="*/ 706 h 745"/>
                <a:gd name="T16" fmla="*/ 54 w 68"/>
                <a:gd name="T17" fmla="*/ 712 h 745"/>
                <a:gd name="T18" fmla="*/ 41 w 68"/>
                <a:gd name="T19" fmla="*/ 720 h 745"/>
                <a:gd name="T20" fmla="*/ 27 w 68"/>
                <a:gd name="T21" fmla="*/ 729 h 745"/>
                <a:gd name="T22" fmla="*/ 13 w 68"/>
                <a:gd name="T23" fmla="*/ 738 h 745"/>
                <a:gd name="T24" fmla="*/ 0 w 68"/>
                <a:gd name="T25" fmla="*/ 745 h 745"/>
                <a:gd name="T26" fmla="*/ 0 w 68"/>
                <a:gd name="T27" fmla="*/ 186 h 745"/>
                <a:gd name="T28" fmla="*/ 0 w 68"/>
                <a:gd name="T29" fmla="*/ 74 h 745"/>
                <a:gd name="T30" fmla="*/ 18 w 68"/>
                <a:gd name="T31" fmla="*/ 56 h 745"/>
                <a:gd name="T32" fmla="*/ 35 w 68"/>
                <a:gd name="T33" fmla="*/ 38 h 745"/>
                <a:gd name="T34" fmla="*/ 52 w 68"/>
                <a:gd name="T35" fmla="*/ 20 h 745"/>
                <a:gd name="T36" fmla="*/ 68 w 68"/>
                <a:gd name="T37" fmla="*/ 0 h 745"/>
                <a:gd name="T38" fmla="*/ 68 w 68"/>
                <a:gd name="T39" fmla="*/ 118 h 745"/>
                <a:gd name="T40" fmla="*/ 52 w 68"/>
                <a:gd name="T41" fmla="*/ 135 h 745"/>
                <a:gd name="T42" fmla="*/ 35 w 68"/>
                <a:gd name="T43" fmla="*/ 152 h 745"/>
                <a:gd name="T44" fmla="*/ 18 w 68"/>
                <a:gd name="T45" fmla="*/ 170 h 745"/>
                <a:gd name="T46" fmla="*/ 0 w 68"/>
                <a:gd name="T47" fmla="*/ 186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45">
                  <a:moveTo>
                    <a:pt x="0" y="745"/>
                  </a:moveTo>
                  <a:lnTo>
                    <a:pt x="0" y="631"/>
                  </a:lnTo>
                  <a:lnTo>
                    <a:pt x="18" y="620"/>
                  </a:lnTo>
                  <a:lnTo>
                    <a:pt x="35" y="610"/>
                  </a:lnTo>
                  <a:lnTo>
                    <a:pt x="51" y="599"/>
                  </a:lnTo>
                  <a:lnTo>
                    <a:pt x="68" y="589"/>
                  </a:lnTo>
                  <a:lnTo>
                    <a:pt x="68" y="702"/>
                  </a:lnTo>
                  <a:lnTo>
                    <a:pt x="62" y="706"/>
                  </a:lnTo>
                  <a:lnTo>
                    <a:pt x="54" y="712"/>
                  </a:lnTo>
                  <a:lnTo>
                    <a:pt x="41" y="720"/>
                  </a:lnTo>
                  <a:lnTo>
                    <a:pt x="27" y="729"/>
                  </a:lnTo>
                  <a:lnTo>
                    <a:pt x="13" y="738"/>
                  </a:lnTo>
                  <a:lnTo>
                    <a:pt x="0" y="745"/>
                  </a:lnTo>
                  <a:close/>
                  <a:moveTo>
                    <a:pt x="0" y="186"/>
                  </a:moveTo>
                  <a:lnTo>
                    <a:pt x="0" y="74"/>
                  </a:lnTo>
                  <a:lnTo>
                    <a:pt x="18" y="56"/>
                  </a:lnTo>
                  <a:lnTo>
                    <a:pt x="35" y="38"/>
                  </a:lnTo>
                  <a:lnTo>
                    <a:pt x="52" y="20"/>
                  </a:lnTo>
                  <a:lnTo>
                    <a:pt x="68" y="0"/>
                  </a:lnTo>
                  <a:lnTo>
                    <a:pt x="68" y="118"/>
                  </a:lnTo>
                  <a:lnTo>
                    <a:pt x="52" y="135"/>
                  </a:lnTo>
                  <a:lnTo>
                    <a:pt x="35" y="152"/>
                  </a:lnTo>
                  <a:lnTo>
                    <a:pt x="18" y="17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FC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3129"/>
            <p:cNvSpPr>
              <a:spLocks noEditPoints="1"/>
            </p:cNvSpPr>
            <p:nvPr/>
          </p:nvSpPr>
          <p:spPr bwMode="auto">
            <a:xfrm>
              <a:off x="9902738" y="4643134"/>
              <a:ext cx="21061" cy="237864"/>
            </a:xfrm>
            <a:custGeom>
              <a:avLst/>
              <a:gdLst>
                <a:gd name="T0" fmla="*/ 0 w 69"/>
                <a:gd name="T1" fmla="*/ 769 h 769"/>
                <a:gd name="T2" fmla="*/ 0 w 69"/>
                <a:gd name="T3" fmla="*/ 654 h 769"/>
                <a:gd name="T4" fmla="*/ 18 w 69"/>
                <a:gd name="T5" fmla="*/ 643 h 769"/>
                <a:gd name="T6" fmla="*/ 34 w 69"/>
                <a:gd name="T7" fmla="*/ 633 h 769"/>
                <a:gd name="T8" fmla="*/ 52 w 69"/>
                <a:gd name="T9" fmla="*/ 621 h 769"/>
                <a:gd name="T10" fmla="*/ 69 w 69"/>
                <a:gd name="T11" fmla="*/ 609 h 769"/>
                <a:gd name="T12" fmla="*/ 69 w 69"/>
                <a:gd name="T13" fmla="*/ 719 h 769"/>
                <a:gd name="T14" fmla="*/ 57 w 69"/>
                <a:gd name="T15" fmla="*/ 729 h 769"/>
                <a:gd name="T16" fmla="*/ 45 w 69"/>
                <a:gd name="T17" fmla="*/ 737 h 769"/>
                <a:gd name="T18" fmla="*/ 33 w 69"/>
                <a:gd name="T19" fmla="*/ 747 h 769"/>
                <a:gd name="T20" fmla="*/ 20 w 69"/>
                <a:gd name="T21" fmla="*/ 756 h 769"/>
                <a:gd name="T22" fmla="*/ 11 w 69"/>
                <a:gd name="T23" fmla="*/ 762 h 769"/>
                <a:gd name="T24" fmla="*/ 0 w 69"/>
                <a:gd name="T25" fmla="*/ 769 h 769"/>
                <a:gd name="T26" fmla="*/ 0 w 69"/>
                <a:gd name="T27" fmla="*/ 197 h 769"/>
                <a:gd name="T28" fmla="*/ 0 w 69"/>
                <a:gd name="T29" fmla="*/ 83 h 769"/>
                <a:gd name="T30" fmla="*/ 18 w 69"/>
                <a:gd name="T31" fmla="*/ 64 h 769"/>
                <a:gd name="T32" fmla="*/ 36 w 69"/>
                <a:gd name="T33" fmla="*/ 43 h 769"/>
                <a:gd name="T34" fmla="*/ 52 w 69"/>
                <a:gd name="T35" fmla="*/ 21 h 769"/>
                <a:gd name="T36" fmla="*/ 69 w 69"/>
                <a:gd name="T37" fmla="*/ 0 h 769"/>
                <a:gd name="T38" fmla="*/ 69 w 69"/>
                <a:gd name="T39" fmla="*/ 122 h 769"/>
                <a:gd name="T40" fmla="*/ 52 w 69"/>
                <a:gd name="T41" fmla="*/ 141 h 769"/>
                <a:gd name="T42" fmla="*/ 36 w 69"/>
                <a:gd name="T43" fmla="*/ 161 h 769"/>
                <a:gd name="T44" fmla="*/ 18 w 69"/>
                <a:gd name="T45" fmla="*/ 179 h 769"/>
                <a:gd name="T46" fmla="*/ 0 w 69"/>
                <a:gd name="T47" fmla="*/ 197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769">
                  <a:moveTo>
                    <a:pt x="0" y="769"/>
                  </a:moveTo>
                  <a:lnTo>
                    <a:pt x="0" y="654"/>
                  </a:lnTo>
                  <a:lnTo>
                    <a:pt x="18" y="643"/>
                  </a:lnTo>
                  <a:lnTo>
                    <a:pt x="34" y="633"/>
                  </a:lnTo>
                  <a:lnTo>
                    <a:pt x="52" y="621"/>
                  </a:lnTo>
                  <a:lnTo>
                    <a:pt x="69" y="609"/>
                  </a:lnTo>
                  <a:lnTo>
                    <a:pt x="69" y="719"/>
                  </a:lnTo>
                  <a:lnTo>
                    <a:pt x="57" y="729"/>
                  </a:lnTo>
                  <a:lnTo>
                    <a:pt x="45" y="737"/>
                  </a:lnTo>
                  <a:lnTo>
                    <a:pt x="33" y="747"/>
                  </a:lnTo>
                  <a:lnTo>
                    <a:pt x="20" y="756"/>
                  </a:lnTo>
                  <a:lnTo>
                    <a:pt x="11" y="762"/>
                  </a:lnTo>
                  <a:lnTo>
                    <a:pt x="0" y="769"/>
                  </a:lnTo>
                  <a:close/>
                  <a:moveTo>
                    <a:pt x="0" y="197"/>
                  </a:moveTo>
                  <a:lnTo>
                    <a:pt x="0" y="83"/>
                  </a:lnTo>
                  <a:lnTo>
                    <a:pt x="18" y="64"/>
                  </a:lnTo>
                  <a:lnTo>
                    <a:pt x="36" y="43"/>
                  </a:lnTo>
                  <a:lnTo>
                    <a:pt x="52" y="21"/>
                  </a:lnTo>
                  <a:lnTo>
                    <a:pt x="69" y="0"/>
                  </a:lnTo>
                  <a:lnTo>
                    <a:pt x="69" y="122"/>
                  </a:lnTo>
                  <a:lnTo>
                    <a:pt x="52" y="141"/>
                  </a:lnTo>
                  <a:lnTo>
                    <a:pt x="36" y="161"/>
                  </a:lnTo>
                  <a:lnTo>
                    <a:pt x="18" y="179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84C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3130"/>
            <p:cNvSpPr>
              <a:spLocks noEditPoints="1"/>
            </p:cNvSpPr>
            <p:nvPr/>
          </p:nvSpPr>
          <p:spPr bwMode="auto">
            <a:xfrm>
              <a:off x="9912649" y="4628267"/>
              <a:ext cx="21061" cy="246536"/>
            </a:xfrm>
            <a:custGeom>
              <a:avLst/>
              <a:gdLst>
                <a:gd name="T0" fmla="*/ 0 w 68"/>
                <a:gd name="T1" fmla="*/ 796 h 796"/>
                <a:gd name="T2" fmla="*/ 0 w 68"/>
                <a:gd name="T3" fmla="*/ 683 h 796"/>
                <a:gd name="T4" fmla="*/ 18 w 68"/>
                <a:gd name="T5" fmla="*/ 671 h 796"/>
                <a:gd name="T6" fmla="*/ 35 w 68"/>
                <a:gd name="T7" fmla="*/ 659 h 796"/>
                <a:gd name="T8" fmla="*/ 52 w 68"/>
                <a:gd name="T9" fmla="*/ 647 h 796"/>
                <a:gd name="T10" fmla="*/ 68 w 68"/>
                <a:gd name="T11" fmla="*/ 634 h 796"/>
                <a:gd name="T12" fmla="*/ 68 w 68"/>
                <a:gd name="T13" fmla="*/ 741 h 796"/>
                <a:gd name="T14" fmla="*/ 52 w 68"/>
                <a:gd name="T15" fmla="*/ 755 h 796"/>
                <a:gd name="T16" fmla="*/ 35 w 68"/>
                <a:gd name="T17" fmla="*/ 769 h 796"/>
                <a:gd name="T18" fmla="*/ 18 w 68"/>
                <a:gd name="T19" fmla="*/ 782 h 796"/>
                <a:gd name="T20" fmla="*/ 0 w 68"/>
                <a:gd name="T21" fmla="*/ 796 h 796"/>
                <a:gd name="T22" fmla="*/ 0 w 68"/>
                <a:gd name="T23" fmla="*/ 212 h 796"/>
                <a:gd name="T24" fmla="*/ 0 w 68"/>
                <a:gd name="T25" fmla="*/ 94 h 796"/>
                <a:gd name="T26" fmla="*/ 18 w 68"/>
                <a:gd name="T27" fmla="*/ 71 h 796"/>
                <a:gd name="T28" fmla="*/ 35 w 68"/>
                <a:gd name="T29" fmla="*/ 49 h 796"/>
                <a:gd name="T30" fmla="*/ 52 w 68"/>
                <a:gd name="T31" fmla="*/ 25 h 796"/>
                <a:gd name="T32" fmla="*/ 68 w 68"/>
                <a:gd name="T33" fmla="*/ 0 h 796"/>
                <a:gd name="T34" fmla="*/ 68 w 68"/>
                <a:gd name="T35" fmla="*/ 129 h 796"/>
                <a:gd name="T36" fmla="*/ 52 w 68"/>
                <a:gd name="T37" fmla="*/ 149 h 796"/>
                <a:gd name="T38" fmla="*/ 36 w 68"/>
                <a:gd name="T39" fmla="*/ 171 h 796"/>
                <a:gd name="T40" fmla="*/ 19 w 68"/>
                <a:gd name="T41" fmla="*/ 191 h 796"/>
                <a:gd name="T42" fmla="*/ 0 w 68"/>
                <a:gd name="T43" fmla="*/ 212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96">
                  <a:moveTo>
                    <a:pt x="0" y="796"/>
                  </a:moveTo>
                  <a:lnTo>
                    <a:pt x="0" y="683"/>
                  </a:lnTo>
                  <a:lnTo>
                    <a:pt x="18" y="671"/>
                  </a:lnTo>
                  <a:lnTo>
                    <a:pt x="35" y="659"/>
                  </a:lnTo>
                  <a:lnTo>
                    <a:pt x="52" y="647"/>
                  </a:lnTo>
                  <a:lnTo>
                    <a:pt x="68" y="634"/>
                  </a:lnTo>
                  <a:lnTo>
                    <a:pt x="68" y="741"/>
                  </a:lnTo>
                  <a:lnTo>
                    <a:pt x="52" y="755"/>
                  </a:lnTo>
                  <a:lnTo>
                    <a:pt x="35" y="769"/>
                  </a:lnTo>
                  <a:lnTo>
                    <a:pt x="18" y="782"/>
                  </a:lnTo>
                  <a:lnTo>
                    <a:pt x="0" y="796"/>
                  </a:lnTo>
                  <a:close/>
                  <a:moveTo>
                    <a:pt x="0" y="212"/>
                  </a:moveTo>
                  <a:lnTo>
                    <a:pt x="0" y="94"/>
                  </a:lnTo>
                  <a:lnTo>
                    <a:pt x="18" y="71"/>
                  </a:lnTo>
                  <a:lnTo>
                    <a:pt x="35" y="49"/>
                  </a:lnTo>
                  <a:lnTo>
                    <a:pt x="52" y="25"/>
                  </a:lnTo>
                  <a:lnTo>
                    <a:pt x="68" y="0"/>
                  </a:lnTo>
                  <a:lnTo>
                    <a:pt x="68" y="129"/>
                  </a:lnTo>
                  <a:lnTo>
                    <a:pt x="52" y="149"/>
                  </a:lnTo>
                  <a:lnTo>
                    <a:pt x="36" y="171"/>
                  </a:lnTo>
                  <a:lnTo>
                    <a:pt x="19" y="191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88C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3131"/>
            <p:cNvSpPr>
              <a:spLocks noEditPoints="1"/>
            </p:cNvSpPr>
            <p:nvPr/>
          </p:nvSpPr>
          <p:spPr bwMode="auto">
            <a:xfrm>
              <a:off x="9923799" y="4609684"/>
              <a:ext cx="21061" cy="256447"/>
            </a:xfrm>
            <a:custGeom>
              <a:avLst/>
              <a:gdLst>
                <a:gd name="T0" fmla="*/ 0 w 68"/>
                <a:gd name="T1" fmla="*/ 825 h 825"/>
                <a:gd name="T2" fmla="*/ 0 w 68"/>
                <a:gd name="T3" fmla="*/ 715 h 825"/>
                <a:gd name="T4" fmla="*/ 17 w 68"/>
                <a:gd name="T5" fmla="*/ 703 h 825"/>
                <a:gd name="T6" fmla="*/ 35 w 68"/>
                <a:gd name="T7" fmla="*/ 690 h 825"/>
                <a:gd name="T8" fmla="*/ 51 w 68"/>
                <a:gd name="T9" fmla="*/ 676 h 825"/>
                <a:gd name="T10" fmla="*/ 68 w 68"/>
                <a:gd name="T11" fmla="*/ 663 h 825"/>
                <a:gd name="T12" fmla="*/ 68 w 68"/>
                <a:gd name="T13" fmla="*/ 768 h 825"/>
                <a:gd name="T14" fmla="*/ 51 w 68"/>
                <a:gd name="T15" fmla="*/ 782 h 825"/>
                <a:gd name="T16" fmla="*/ 35 w 68"/>
                <a:gd name="T17" fmla="*/ 797 h 825"/>
                <a:gd name="T18" fmla="*/ 17 w 68"/>
                <a:gd name="T19" fmla="*/ 811 h 825"/>
                <a:gd name="T20" fmla="*/ 0 w 68"/>
                <a:gd name="T21" fmla="*/ 825 h 825"/>
                <a:gd name="T22" fmla="*/ 0 w 68"/>
                <a:gd name="T23" fmla="*/ 228 h 825"/>
                <a:gd name="T24" fmla="*/ 0 w 68"/>
                <a:gd name="T25" fmla="*/ 106 h 825"/>
                <a:gd name="T26" fmla="*/ 17 w 68"/>
                <a:gd name="T27" fmla="*/ 81 h 825"/>
                <a:gd name="T28" fmla="*/ 35 w 68"/>
                <a:gd name="T29" fmla="*/ 55 h 825"/>
                <a:gd name="T30" fmla="*/ 52 w 68"/>
                <a:gd name="T31" fmla="*/ 28 h 825"/>
                <a:gd name="T32" fmla="*/ 68 w 68"/>
                <a:gd name="T33" fmla="*/ 0 h 825"/>
                <a:gd name="T34" fmla="*/ 68 w 68"/>
                <a:gd name="T35" fmla="*/ 135 h 825"/>
                <a:gd name="T36" fmla="*/ 52 w 68"/>
                <a:gd name="T37" fmla="*/ 159 h 825"/>
                <a:gd name="T38" fmla="*/ 35 w 68"/>
                <a:gd name="T39" fmla="*/ 182 h 825"/>
                <a:gd name="T40" fmla="*/ 17 w 68"/>
                <a:gd name="T41" fmla="*/ 205 h 825"/>
                <a:gd name="T42" fmla="*/ 0 w 68"/>
                <a:gd name="T43" fmla="*/ 22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825">
                  <a:moveTo>
                    <a:pt x="0" y="825"/>
                  </a:moveTo>
                  <a:lnTo>
                    <a:pt x="0" y="715"/>
                  </a:lnTo>
                  <a:lnTo>
                    <a:pt x="17" y="703"/>
                  </a:lnTo>
                  <a:lnTo>
                    <a:pt x="35" y="690"/>
                  </a:lnTo>
                  <a:lnTo>
                    <a:pt x="51" y="676"/>
                  </a:lnTo>
                  <a:lnTo>
                    <a:pt x="68" y="663"/>
                  </a:lnTo>
                  <a:lnTo>
                    <a:pt x="68" y="768"/>
                  </a:lnTo>
                  <a:lnTo>
                    <a:pt x="51" y="782"/>
                  </a:lnTo>
                  <a:lnTo>
                    <a:pt x="35" y="797"/>
                  </a:lnTo>
                  <a:lnTo>
                    <a:pt x="17" y="811"/>
                  </a:lnTo>
                  <a:lnTo>
                    <a:pt x="0" y="825"/>
                  </a:lnTo>
                  <a:close/>
                  <a:moveTo>
                    <a:pt x="0" y="228"/>
                  </a:moveTo>
                  <a:lnTo>
                    <a:pt x="0" y="106"/>
                  </a:lnTo>
                  <a:lnTo>
                    <a:pt x="17" y="81"/>
                  </a:lnTo>
                  <a:lnTo>
                    <a:pt x="35" y="55"/>
                  </a:lnTo>
                  <a:lnTo>
                    <a:pt x="52" y="28"/>
                  </a:lnTo>
                  <a:lnTo>
                    <a:pt x="68" y="0"/>
                  </a:lnTo>
                  <a:lnTo>
                    <a:pt x="68" y="135"/>
                  </a:lnTo>
                  <a:lnTo>
                    <a:pt x="52" y="159"/>
                  </a:lnTo>
                  <a:lnTo>
                    <a:pt x="35" y="182"/>
                  </a:lnTo>
                  <a:lnTo>
                    <a:pt x="17" y="205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8D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3132"/>
            <p:cNvSpPr>
              <a:spLocks noEditPoints="1"/>
            </p:cNvSpPr>
            <p:nvPr/>
          </p:nvSpPr>
          <p:spPr bwMode="auto">
            <a:xfrm>
              <a:off x="9933710" y="4591101"/>
              <a:ext cx="21061" cy="266358"/>
            </a:xfrm>
            <a:custGeom>
              <a:avLst/>
              <a:gdLst>
                <a:gd name="T0" fmla="*/ 0 w 69"/>
                <a:gd name="T1" fmla="*/ 860 h 860"/>
                <a:gd name="T2" fmla="*/ 0 w 69"/>
                <a:gd name="T3" fmla="*/ 753 h 860"/>
                <a:gd name="T4" fmla="*/ 18 w 69"/>
                <a:gd name="T5" fmla="*/ 739 h 860"/>
                <a:gd name="T6" fmla="*/ 35 w 69"/>
                <a:gd name="T7" fmla="*/ 725 h 860"/>
                <a:gd name="T8" fmla="*/ 52 w 69"/>
                <a:gd name="T9" fmla="*/ 711 h 860"/>
                <a:gd name="T10" fmla="*/ 69 w 69"/>
                <a:gd name="T11" fmla="*/ 697 h 860"/>
                <a:gd name="T12" fmla="*/ 69 w 69"/>
                <a:gd name="T13" fmla="*/ 800 h 860"/>
                <a:gd name="T14" fmla="*/ 52 w 69"/>
                <a:gd name="T15" fmla="*/ 815 h 860"/>
                <a:gd name="T16" fmla="*/ 35 w 69"/>
                <a:gd name="T17" fmla="*/ 830 h 860"/>
                <a:gd name="T18" fmla="*/ 18 w 69"/>
                <a:gd name="T19" fmla="*/ 845 h 860"/>
                <a:gd name="T20" fmla="*/ 0 w 69"/>
                <a:gd name="T21" fmla="*/ 860 h 860"/>
                <a:gd name="T22" fmla="*/ 0 w 69"/>
                <a:gd name="T23" fmla="*/ 248 h 860"/>
                <a:gd name="T24" fmla="*/ 0 w 69"/>
                <a:gd name="T25" fmla="*/ 119 h 860"/>
                <a:gd name="T26" fmla="*/ 19 w 69"/>
                <a:gd name="T27" fmla="*/ 91 h 860"/>
                <a:gd name="T28" fmla="*/ 36 w 69"/>
                <a:gd name="T29" fmla="*/ 62 h 860"/>
                <a:gd name="T30" fmla="*/ 52 w 69"/>
                <a:gd name="T31" fmla="*/ 32 h 860"/>
                <a:gd name="T32" fmla="*/ 69 w 69"/>
                <a:gd name="T33" fmla="*/ 0 h 860"/>
                <a:gd name="T34" fmla="*/ 69 w 69"/>
                <a:gd name="T35" fmla="*/ 142 h 860"/>
                <a:gd name="T36" fmla="*/ 53 w 69"/>
                <a:gd name="T37" fmla="*/ 169 h 860"/>
                <a:gd name="T38" fmla="*/ 36 w 69"/>
                <a:gd name="T39" fmla="*/ 196 h 860"/>
                <a:gd name="T40" fmla="*/ 19 w 69"/>
                <a:gd name="T41" fmla="*/ 222 h 860"/>
                <a:gd name="T42" fmla="*/ 0 w 69"/>
                <a:gd name="T43" fmla="*/ 248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860">
                  <a:moveTo>
                    <a:pt x="0" y="860"/>
                  </a:moveTo>
                  <a:lnTo>
                    <a:pt x="0" y="753"/>
                  </a:lnTo>
                  <a:lnTo>
                    <a:pt x="18" y="739"/>
                  </a:lnTo>
                  <a:lnTo>
                    <a:pt x="35" y="725"/>
                  </a:lnTo>
                  <a:lnTo>
                    <a:pt x="52" y="711"/>
                  </a:lnTo>
                  <a:lnTo>
                    <a:pt x="69" y="697"/>
                  </a:lnTo>
                  <a:lnTo>
                    <a:pt x="69" y="800"/>
                  </a:lnTo>
                  <a:lnTo>
                    <a:pt x="52" y="815"/>
                  </a:lnTo>
                  <a:lnTo>
                    <a:pt x="35" y="830"/>
                  </a:lnTo>
                  <a:lnTo>
                    <a:pt x="18" y="845"/>
                  </a:lnTo>
                  <a:lnTo>
                    <a:pt x="0" y="860"/>
                  </a:lnTo>
                  <a:close/>
                  <a:moveTo>
                    <a:pt x="0" y="248"/>
                  </a:moveTo>
                  <a:lnTo>
                    <a:pt x="0" y="119"/>
                  </a:lnTo>
                  <a:lnTo>
                    <a:pt x="19" y="91"/>
                  </a:lnTo>
                  <a:lnTo>
                    <a:pt x="36" y="62"/>
                  </a:lnTo>
                  <a:lnTo>
                    <a:pt x="52" y="32"/>
                  </a:lnTo>
                  <a:lnTo>
                    <a:pt x="69" y="0"/>
                  </a:lnTo>
                  <a:lnTo>
                    <a:pt x="69" y="142"/>
                  </a:lnTo>
                  <a:lnTo>
                    <a:pt x="53" y="169"/>
                  </a:lnTo>
                  <a:lnTo>
                    <a:pt x="36" y="196"/>
                  </a:lnTo>
                  <a:lnTo>
                    <a:pt x="19" y="222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91C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3133"/>
            <p:cNvSpPr>
              <a:spLocks noEditPoints="1"/>
            </p:cNvSpPr>
            <p:nvPr/>
          </p:nvSpPr>
          <p:spPr bwMode="auto">
            <a:xfrm>
              <a:off x="9944859" y="4568801"/>
              <a:ext cx="21061" cy="278746"/>
            </a:xfrm>
            <a:custGeom>
              <a:avLst/>
              <a:gdLst>
                <a:gd name="T0" fmla="*/ 0 w 68"/>
                <a:gd name="T1" fmla="*/ 903 h 903"/>
                <a:gd name="T2" fmla="*/ 0 w 68"/>
                <a:gd name="T3" fmla="*/ 798 h 903"/>
                <a:gd name="T4" fmla="*/ 17 w 68"/>
                <a:gd name="T5" fmla="*/ 783 h 903"/>
                <a:gd name="T6" fmla="*/ 35 w 68"/>
                <a:gd name="T7" fmla="*/ 768 h 903"/>
                <a:gd name="T8" fmla="*/ 52 w 68"/>
                <a:gd name="T9" fmla="*/ 753 h 903"/>
                <a:gd name="T10" fmla="*/ 68 w 68"/>
                <a:gd name="T11" fmla="*/ 737 h 903"/>
                <a:gd name="T12" fmla="*/ 68 w 68"/>
                <a:gd name="T13" fmla="*/ 839 h 903"/>
                <a:gd name="T14" fmla="*/ 52 w 68"/>
                <a:gd name="T15" fmla="*/ 855 h 903"/>
                <a:gd name="T16" fmla="*/ 35 w 68"/>
                <a:gd name="T17" fmla="*/ 872 h 903"/>
                <a:gd name="T18" fmla="*/ 17 w 68"/>
                <a:gd name="T19" fmla="*/ 887 h 903"/>
                <a:gd name="T20" fmla="*/ 0 w 68"/>
                <a:gd name="T21" fmla="*/ 903 h 903"/>
                <a:gd name="T22" fmla="*/ 0 w 68"/>
                <a:gd name="T23" fmla="*/ 270 h 903"/>
                <a:gd name="T24" fmla="*/ 0 w 68"/>
                <a:gd name="T25" fmla="*/ 135 h 903"/>
                <a:gd name="T26" fmla="*/ 17 w 68"/>
                <a:gd name="T27" fmla="*/ 103 h 903"/>
                <a:gd name="T28" fmla="*/ 36 w 68"/>
                <a:gd name="T29" fmla="*/ 69 h 903"/>
                <a:gd name="T30" fmla="*/ 52 w 68"/>
                <a:gd name="T31" fmla="*/ 36 h 903"/>
                <a:gd name="T32" fmla="*/ 68 w 68"/>
                <a:gd name="T33" fmla="*/ 0 h 903"/>
                <a:gd name="T34" fmla="*/ 68 w 68"/>
                <a:gd name="T35" fmla="*/ 147 h 903"/>
                <a:gd name="T36" fmla="*/ 53 w 68"/>
                <a:gd name="T37" fmla="*/ 179 h 903"/>
                <a:gd name="T38" fmla="*/ 36 w 68"/>
                <a:gd name="T39" fmla="*/ 209 h 903"/>
                <a:gd name="T40" fmla="*/ 18 w 68"/>
                <a:gd name="T41" fmla="*/ 240 h 903"/>
                <a:gd name="T42" fmla="*/ 0 w 68"/>
                <a:gd name="T43" fmla="*/ 27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903">
                  <a:moveTo>
                    <a:pt x="0" y="903"/>
                  </a:moveTo>
                  <a:lnTo>
                    <a:pt x="0" y="798"/>
                  </a:lnTo>
                  <a:lnTo>
                    <a:pt x="17" y="783"/>
                  </a:lnTo>
                  <a:lnTo>
                    <a:pt x="35" y="768"/>
                  </a:lnTo>
                  <a:lnTo>
                    <a:pt x="52" y="753"/>
                  </a:lnTo>
                  <a:lnTo>
                    <a:pt x="68" y="737"/>
                  </a:lnTo>
                  <a:lnTo>
                    <a:pt x="68" y="839"/>
                  </a:lnTo>
                  <a:lnTo>
                    <a:pt x="52" y="855"/>
                  </a:lnTo>
                  <a:lnTo>
                    <a:pt x="35" y="872"/>
                  </a:lnTo>
                  <a:lnTo>
                    <a:pt x="17" y="887"/>
                  </a:lnTo>
                  <a:lnTo>
                    <a:pt x="0" y="903"/>
                  </a:lnTo>
                  <a:close/>
                  <a:moveTo>
                    <a:pt x="0" y="270"/>
                  </a:moveTo>
                  <a:lnTo>
                    <a:pt x="0" y="135"/>
                  </a:lnTo>
                  <a:lnTo>
                    <a:pt x="17" y="103"/>
                  </a:lnTo>
                  <a:lnTo>
                    <a:pt x="36" y="69"/>
                  </a:lnTo>
                  <a:lnTo>
                    <a:pt x="52" y="36"/>
                  </a:lnTo>
                  <a:lnTo>
                    <a:pt x="68" y="0"/>
                  </a:lnTo>
                  <a:lnTo>
                    <a:pt x="68" y="147"/>
                  </a:lnTo>
                  <a:lnTo>
                    <a:pt x="53" y="179"/>
                  </a:lnTo>
                  <a:lnTo>
                    <a:pt x="36" y="209"/>
                  </a:lnTo>
                  <a:lnTo>
                    <a:pt x="18" y="240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96C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3134"/>
            <p:cNvSpPr>
              <a:spLocks noEditPoints="1"/>
            </p:cNvSpPr>
            <p:nvPr/>
          </p:nvSpPr>
          <p:spPr bwMode="auto">
            <a:xfrm>
              <a:off x="9954770" y="4542785"/>
              <a:ext cx="22300" cy="296091"/>
            </a:xfrm>
            <a:custGeom>
              <a:avLst/>
              <a:gdLst>
                <a:gd name="T0" fmla="*/ 0 w 69"/>
                <a:gd name="T1" fmla="*/ 954 h 954"/>
                <a:gd name="T2" fmla="*/ 0 w 69"/>
                <a:gd name="T3" fmla="*/ 851 h 954"/>
                <a:gd name="T4" fmla="*/ 18 w 69"/>
                <a:gd name="T5" fmla="*/ 835 h 954"/>
                <a:gd name="T6" fmla="*/ 35 w 69"/>
                <a:gd name="T7" fmla="*/ 817 h 954"/>
                <a:gd name="T8" fmla="*/ 51 w 69"/>
                <a:gd name="T9" fmla="*/ 801 h 954"/>
                <a:gd name="T10" fmla="*/ 69 w 69"/>
                <a:gd name="T11" fmla="*/ 784 h 954"/>
                <a:gd name="T12" fmla="*/ 69 w 69"/>
                <a:gd name="T13" fmla="*/ 887 h 954"/>
                <a:gd name="T14" fmla="*/ 51 w 69"/>
                <a:gd name="T15" fmla="*/ 903 h 954"/>
                <a:gd name="T16" fmla="*/ 35 w 69"/>
                <a:gd name="T17" fmla="*/ 920 h 954"/>
                <a:gd name="T18" fmla="*/ 18 w 69"/>
                <a:gd name="T19" fmla="*/ 937 h 954"/>
                <a:gd name="T20" fmla="*/ 0 w 69"/>
                <a:gd name="T21" fmla="*/ 954 h 954"/>
                <a:gd name="T22" fmla="*/ 0 w 69"/>
                <a:gd name="T23" fmla="*/ 296 h 954"/>
                <a:gd name="T24" fmla="*/ 0 w 69"/>
                <a:gd name="T25" fmla="*/ 154 h 954"/>
                <a:gd name="T26" fmla="*/ 18 w 69"/>
                <a:gd name="T27" fmla="*/ 117 h 954"/>
                <a:gd name="T28" fmla="*/ 35 w 69"/>
                <a:gd name="T29" fmla="*/ 79 h 954"/>
                <a:gd name="T30" fmla="*/ 52 w 69"/>
                <a:gd name="T31" fmla="*/ 40 h 954"/>
                <a:gd name="T32" fmla="*/ 69 w 69"/>
                <a:gd name="T33" fmla="*/ 0 h 954"/>
                <a:gd name="T34" fmla="*/ 69 w 69"/>
                <a:gd name="T35" fmla="*/ 147 h 954"/>
                <a:gd name="T36" fmla="*/ 54 w 69"/>
                <a:gd name="T37" fmla="*/ 186 h 954"/>
                <a:gd name="T38" fmla="*/ 36 w 69"/>
                <a:gd name="T39" fmla="*/ 223 h 954"/>
                <a:gd name="T40" fmla="*/ 19 w 69"/>
                <a:gd name="T41" fmla="*/ 260 h 954"/>
                <a:gd name="T42" fmla="*/ 0 w 69"/>
                <a:gd name="T43" fmla="*/ 29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954">
                  <a:moveTo>
                    <a:pt x="0" y="954"/>
                  </a:moveTo>
                  <a:lnTo>
                    <a:pt x="0" y="851"/>
                  </a:lnTo>
                  <a:lnTo>
                    <a:pt x="18" y="835"/>
                  </a:lnTo>
                  <a:lnTo>
                    <a:pt x="35" y="817"/>
                  </a:lnTo>
                  <a:lnTo>
                    <a:pt x="51" y="801"/>
                  </a:lnTo>
                  <a:lnTo>
                    <a:pt x="69" y="784"/>
                  </a:lnTo>
                  <a:lnTo>
                    <a:pt x="69" y="887"/>
                  </a:lnTo>
                  <a:lnTo>
                    <a:pt x="51" y="903"/>
                  </a:lnTo>
                  <a:lnTo>
                    <a:pt x="35" y="920"/>
                  </a:lnTo>
                  <a:lnTo>
                    <a:pt x="18" y="937"/>
                  </a:lnTo>
                  <a:lnTo>
                    <a:pt x="0" y="954"/>
                  </a:lnTo>
                  <a:close/>
                  <a:moveTo>
                    <a:pt x="0" y="296"/>
                  </a:moveTo>
                  <a:lnTo>
                    <a:pt x="0" y="154"/>
                  </a:lnTo>
                  <a:lnTo>
                    <a:pt x="18" y="117"/>
                  </a:lnTo>
                  <a:lnTo>
                    <a:pt x="35" y="79"/>
                  </a:lnTo>
                  <a:lnTo>
                    <a:pt x="52" y="40"/>
                  </a:lnTo>
                  <a:lnTo>
                    <a:pt x="69" y="0"/>
                  </a:lnTo>
                  <a:lnTo>
                    <a:pt x="69" y="147"/>
                  </a:lnTo>
                  <a:lnTo>
                    <a:pt x="54" y="186"/>
                  </a:lnTo>
                  <a:lnTo>
                    <a:pt x="36" y="223"/>
                  </a:lnTo>
                  <a:lnTo>
                    <a:pt x="19" y="260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9AC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3135"/>
            <p:cNvSpPr>
              <a:spLocks noEditPoints="1"/>
            </p:cNvSpPr>
            <p:nvPr/>
          </p:nvSpPr>
          <p:spPr bwMode="auto">
            <a:xfrm>
              <a:off x="9965920" y="4513052"/>
              <a:ext cx="21061" cy="315913"/>
            </a:xfrm>
            <a:custGeom>
              <a:avLst/>
              <a:gdLst>
                <a:gd name="T0" fmla="*/ 0 w 68"/>
                <a:gd name="T1" fmla="*/ 1016 h 1016"/>
                <a:gd name="T2" fmla="*/ 0 w 68"/>
                <a:gd name="T3" fmla="*/ 914 h 1016"/>
                <a:gd name="T4" fmla="*/ 17 w 68"/>
                <a:gd name="T5" fmla="*/ 896 h 1016"/>
                <a:gd name="T6" fmla="*/ 35 w 68"/>
                <a:gd name="T7" fmla="*/ 878 h 1016"/>
                <a:gd name="T8" fmla="*/ 52 w 68"/>
                <a:gd name="T9" fmla="*/ 860 h 1016"/>
                <a:gd name="T10" fmla="*/ 68 w 68"/>
                <a:gd name="T11" fmla="*/ 841 h 1016"/>
                <a:gd name="T12" fmla="*/ 68 w 68"/>
                <a:gd name="T13" fmla="*/ 944 h 1016"/>
                <a:gd name="T14" fmla="*/ 52 w 68"/>
                <a:gd name="T15" fmla="*/ 962 h 1016"/>
                <a:gd name="T16" fmla="*/ 35 w 68"/>
                <a:gd name="T17" fmla="*/ 980 h 1016"/>
                <a:gd name="T18" fmla="*/ 17 w 68"/>
                <a:gd name="T19" fmla="*/ 998 h 1016"/>
                <a:gd name="T20" fmla="*/ 0 w 68"/>
                <a:gd name="T21" fmla="*/ 1016 h 1016"/>
                <a:gd name="T22" fmla="*/ 0 w 68"/>
                <a:gd name="T23" fmla="*/ 324 h 1016"/>
                <a:gd name="T24" fmla="*/ 0 w 68"/>
                <a:gd name="T25" fmla="*/ 177 h 1016"/>
                <a:gd name="T26" fmla="*/ 9 w 68"/>
                <a:gd name="T27" fmla="*/ 155 h 1016"/>
                <a:gd name="T28" fmla="*/ 18 w 68"/>
                <a:gd name="T29" fmla="*/ 135 h 1016"/>
                <a:gd name="T30" fmla="*/ 27 w 68"/>
                <a:gd name="T31" fmla="*/ 112 h 1016"/>
                <a:gd name="T32" fmla="*/ 36 w 68"/>
                <a:gd name="T33" fmla="*/ 91 h 1016"/>
                <a:gd name="T34" fmla="*/ 44 w 68"/>
                <a:gd name="T35" fmla="*/ 68 h 1016"/>
                <a:gd name="T36" fmla="*/ 52 w 68"/>
                <a:gd name="T37" fmla="*/ 46 h 1016"/>
                <a:gd name="T38" fmla="*/ 61 w 68"/>
                <a:gd name="T39" fmla="*/ 23 h 1016"/>
                <a:gd name="T40" fmla="*/ 68 w 68"/>
                <a:gd name="T41" fmla="*/ 0 h 1016"/>
                <a:gd name="T42" fmla="*/ 68 w 68"/>
                <a:gd name="T43" fmla="*/ 133 h 1016"/>
                <a:gd name="T44" fmla="*/ 62 w 68"/>
                <a:gd name="T45" fmla="*/ 158 h 1016"/>
                <a:gd name="T46" fmla="*/ 54 w 68"/>
                <a:gd name="T47" fmla="*/ 182 h 1016"/>
                <a:gd name="T48" fmla="*/ 47 w 68"/>
                <a:gd name="T49" fmla="*/ 207 h 1016"/>
                <a:gd name="T50" fmla="*/ 38 w 68"/>
                <a:gd name="T51" fmla="*/ 231 h 1016"/>
                <a:gd name="T52" fmla="*/ 29 w 68"/>
                <a:gd name="T53" fmla="*/ 255 h 1016"/>
                <a:gd name="T54" fmla="*/ 21 w 68"/>
                <a:gd name="T55" fmla="*/ 278 h 1016"/>
                <a:gd name="T56" fmla="*/ 11 w 68"/>
                <a:gd name="T57" fmla="*/ 301 h 1016"/>
                <a:gd name="T58" fmla="*/ 0 w 68"/>
                <a:gd name="T59" fmla="*/ 324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016">
                  <a:moveTo>
                    <a:pt x="0" y="1016"/>
                  </a:moveTo>
                  <a:lnTo>
                    <a:pt x="0" y="914"/>
                  </a:lnTo>
                  <a:lnTo>
                    <a:pt x="17" y="896"/>
                  </a:lnTo>
                  <a:lnTo>
                    <a:pt x="35" y="878"/>
                  </a:lnTo>
                  <a:lnTo>
                    <a:pt x="52" y="860"/>
                  </a:lnTo>
                  <a:lnTo>
                    <a:pt x="68" y="841"/>
                  </a:lnTo>
                  <a:lnTo>
                    <a:pt x="68" y="944"/>
                  </a:lnTo>
                  <a:lnTo>
                    <a:pt x="52" y="962"/>
                  </a:lnTo>
                  <a:lnTo>
                    <a:pt x="35" y="980"/>
                  </a:lnTo>
                  <a:lnTo>
                    <a:pt x="17" y="998"/>
                  </a:lnTo>
                  <a:lnTo>
                    <a:pt x="0" y="1016"/>
                  </a:lnTo>
                  <a:close/>
                  <a:moveTo>
                    <a:pt x="0" y="324"/>
                  </a:moveTo>
                  <a:lnTo>
                    <a:pt x="0" y="177"/>
                  </a:lnTo>
                  <a:lnTo>
                    <a:pt x="9" y="155"/>
                  </a:lnTo>
                  <a:lnTo>
                    <a:pt x="18" y="135"/>
                  </a:lnTo>
                  <a:lnTo>
                    <a:pt x="27" y="112"/>
                  </a:lnTo>
                  <a:lnTo>
                    <a:pt x="36" y="91"/>
                  </a:lnTo>
                  <a:lnTo>
                    <a:pt x="44" y="68"/>
                  </a:lnTo>
                  <a:lnTo>
                    <a:pt x="52" y="46"/>
                  </a:lnTo>
                  <a:lnTo>
                    <a:pt x="61" y="23"/>
                  </a:lnTo>
                  <a:lnTo>
                    <a:pt x="68" y="0"/>
                  </a:lnTo>
                  <a:lnTo>
                    <a:pt x="68" y="133"/>
                  </a:lnTo>
                  <a:lnTo>
                    <a:pt x="62" y="158"/>
                  </a:lnTo>
                  <a:lnTo>
                    <a:pt x="54" y="182"/>
                  </a:lnTo>
                  <a:lnTo>
                    <a:pt x="47" y="207"/>
                  </a:lnTo>
                  <a:lnTo>
                    <a:pt x="38" y="231"/>
                  </a:lnTo>
                  <a:lnTo>
                    <a:pt x="29" y="255"/>
                  </a:lnTo>
                  <a:lnTo>
                    <a:pt x="21" y="278"/>
                  </a:lnTo>
                  <a:lnTo>
                    <a:pt x="11" y="301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9FC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3136"/>
            <p:cNvSpPr>
              <a:spLocks noEditPoints="1"/>
            </p:cNvSpPr>
            <p:nvPr/>
          </p:nvSpPr>
          <p:spPr bwMode="auto">
            <a:xfrm>
              <a:off x="9977070" y="4479602"/>
              <a:ext cx="21061" cy="338212"/>
            </a:xfrm>
            <a:custGeom>
              <a:avLst/>
              <a:gdLst>
                <a:gd name="T0" fmla="*/ 0 w 68"/>
                <a:gd name="T1" fmla="*/ 1092 h 1092"/>
                <a:gd name="T2" fmla="*/ 0 w 68"/>
                <a:gd name="T3" fmla="*/ 989 h 1092"/>
                <a:gd name="T4" fmla="*/ 17 w 68"/>
                <a:gd name="T5" fmla="*/ 970 h 1092"/>
                <a:gd name="T6" fmla="*/ 34 w 68"/>
                <a:gd name="T7" fmla="*/ 950 h 1092"/>
                <a:gd name="T8" fmla="*/ 51 w 68"/>
                <a:gd name="T9" fmla="*/ 931 h 1092"/>
                <a:gd name="T10" fmla="*/ 68 w 68"/>
                <a:gd name="T11" fmla="*/ 910 h 1092"/>
                <a:gd name="T12" fmla="*/ 68 w 68"/>
                <a:gd name="T13" fmla="*/ 1015 h 1092"/>
                <a:gd name="T14" fmla="*/ 50 w 68"/>
                <a:gd name="T15" fmla="*/ 1034 h 1092"/>
                <a:gd name="T16" fmla="*/ 34 w 68"/>
                <a:gd name="T17" fmla="*/ 1054 h 1092"/>
                <a:gd name="T18" fmla="*/ 17 w 68"/>
                <a:gd name="T19" fmla="*/ 1072 h 1092"/>
                <a:gd name="T20" fmla="*/ 0 w 68"/>
                <a:gd name="T21" fmla="*/ 1092 h 1092"/>
                <a:gd name="T22" fmla="*/ 0 w 68"/>
                <a:gd name="T23" fmla="*/ 352 h 1092"/>
                <a:gd name="T24" fmla="*/ 0 w 68"/>
                <a:gd name="T25" fmla="*/ 205 h 1092"/>
                <a:gd name="T26" fmla="*/ 8 w 68"/>
                <a:gd name="T27" fmla="*/ 180 h 1092"/>
                <a:gd name="T28" fmla="*/ 18 w 68"/>
                <a:gd name="T29" fmla="*/ 155 h 1092"/>
                <a:gd name="T30" fmla="*/ 27 w 68"/>
                <a:gd name="T31" fmla="*/ 130 h 1092"/>
                <a:gd name="T32" fmla="*/ 35 w 68"/>
                <a:gd name="T33" fmla="*/ 104 h 1092"/>
                <a:gd name="T34" fmla="*/ 44 w 68"/>
                <a:gd name="T35" fmla="*/ 80 h 1092"/>
                <a:gd name="T36" fmla="*/ 51 w 68"/>
                <a:gd name="T37" fmla="*/ 53 h 1092"/>
                <a:gd name="T38" fmla="*/ 60 w 68"/>
                <a:gd name="T39" fmla="*/ 27 h 1092"/>
                <a:gd name="T40" fmla="*/ 68 w 68"/>
                <a:gd name="T41" fmla="*/ 0 h 1092"/>
                <a:gd name="T42" fmla="*/ 68 w 68"/>
                <a:gd name="T43" fmla="*/ 44 h 1092"/>
                <a:gd name="T44" fmla="*/ 63 w 68"/>
                <a:gd name="T45" fmla="*/ 86 h 1092"/>
                <a:gd name="T46" fmla="*/ 57 w 68"/>
                <a:gd name="T47" fmla="*/ 126 h 1092"/>
                <a:gd name="T48" fmla="*/ 50 w 68"/>
                <a:gd name="T49" fmla="*/ 166 h 1092"/>
                <a:gd name="T50" fmla="*/ 43 w 68"/>
                <a:gd name="T51" fmla="*/ 205 h 1092"/>
                <a:gd name="T52" fmla="*/ 33 w 68"/>
                <a:gd name="T53" fmla="*/ 243 h 1092"/>
                <a:gd name="T54" fmla="*/ 23 w 68"/>
                <a:gd name="T55" fmla="*/ 279 h 1092"/>
                <a:gd name="T56" fmla="*/ 12 w 68"/>
                <a:gd name="T57" fmla="*/ 316 h 1092"/>
                <a:gd name="T58" fmla="*/ 0 w 68"/>
                <a:gd name="T59" fmla="*/ 35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092">
                  <a:moveTo>
                    <a:pt x="0" y="1092"/>
                  </a:moveTo>
                  <a:lnTo>
                    <a:pt x="0" y="989"/>
                  </a:lnTo>
                  <a:lnTo>
                    <a:pt x="17" y="970"/>
                  </a:lnTo>
                  <a:lnTo>
                    <a:pt x="34" y="950"/>
                  </a:lnTo>
                  <a:lnTo>
                    <a:pt x="51" y="931"/>
                  </a:lnTo>
                  <a:lnTo>
                    <a:pt x="68" y="910"/>
                  </a:lnTo>
                  <a:lnTo>
                    <a:pt x="68" y="1015"/>
                  </a:lnTo>
                  <a:lnTo>
                    <a:pt x="50" y="1034"/>
                  </a:lnTo>
                  <a:lnTo>
                    <a:pt x="34" y="1054"/>
                  </a:lnTo>
                  <a:lnTo>
                    <a:pt x="17" y="1072"/>
                  </a:lnTo>
                  <a:lnTo>
                    <a:pt x="0" y="1092"/>
                  </a:lnTo>
                  <a:close/>
                  <a:moveTo>
                    <a:pt x="0" y="352"/>
                  </a:moveTo>
                  <a:lnTo>
                    <a:pt x="0" y="205"/>
                  </a:lnTo>
                  <a:lnTo>
                    <a:pt x="8" y="180"/>
                  </a:lnTo>
                  <a:lnTo>
                    <a:pt x="18" y="155"/>
                  </a:lnTo>
                  <a:lnTo>
                    <a:pt x="27" y="130"/>
                  </a:lnTo>
                  <a:lnTo>
                    <a:pt x="35" y="104"/>
                  </a:lnTo>
                  <a:lnTo>
                    <a:pt x="44" y="80"/>
                  </a:lnTo>
                  <a:lnTo>
                    <a:pt x="51" y="53"/>
                  </a:lnTo>
                  <a:lnTo>
                    <a:pt x="60" y="27"/>
                  </a:lnTo>
                  <a:lnTo>
                    <a:pt x="68" y="0"/>
                  </a:lnTo>
                  <a:lnTo>
                    <a:pt x="68" y="44"/>
                  </a:lnTo>
                  <a:lnTo>
                    <a:pt x="63" y="86"/>
                  </a:lnTo>
                  <a:lnTo>
                    <a:pt x="57" y="126"/>
                  </a:lnTo>
                  <a:lnTo>
                    <a:pt x="50" y="166"/>
                  </a:lnTo>
                  <a:lnTo>
                    <a:pt x="43" y="205"/>
                  </a:lnTo>
                  <a:lnTo>
                    <a:pt x="33" y="243"/>
                  </a:lnTo>
                  <a:lnTo>
                    <a:pt x="23" y="279"/>
                  </a:lnTo>
                  <a:lnTo>
                    <a:pt x="12" y="316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C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3137"/>
            <p:cNvSpPr>
              <a:spLocks noEditPoints="1"/>
            </p:cNvSpPr>
            <p:nvPr/>
          </p:nvSpPr>
          <p:spPr bwMode="auto">
            <a:xfrm>
              <a:off x="9986981" y="4474647"/>
              <a:ext cx="21061" cy="330779"/>
            </a:xfrm>
            <a:custGeom>
              <a:avLst/>
              <a:gdLst>
                <a:gd name="T0" fmla="*/ 0 w 68"/>
                <a:gd name="T1" fmla="*/ 1069 h 1069"/>
                <a:gd name="T2" fmla="*/ 0 w 68"/>
                <a:gd name="T3" fmla="*/ 966 h 1069"/>
                <a:gd name="T4" fmla="*/ 18 w 68"/>
                <a:gd name="T5" fmla="*/ 946 h 1069"/>
                <a:gd name="T6" fmla="*/ 36 w 68"/>
                <a:gd name="T7" fmla="*/ 924 h 1069"/>
                <a:gd name="T8" fmla="*/ 52 w 68"/>
                <a:gd name="T9" fmla="*/ 902 h 1069"/>
                <a:gd name="T10" fmla="*/ 68 w 68"/>
                <a:gd name="T11" fmla="*/ 881 h 1069"/>
                <a:gd name="T12" fmla="*/ 68 w 68"/>
                <a:gd name="T13" fmla="*/ 988 h 1069"/>
                <a:gd name="T14" fmla="*/ 52 w 68"/>
                <a:gd name="T15" fmla="*/ 1008 h 1069"/>
                <a:gd name="T16" fmla="*/ 36 w 68"/>
                <a:gd name="T17" fmla="*/ 1029 h 1069"/>
                <a:gd name="T18" fmla="*/ 18 w 68"/>
                <a:gd name="T19" fmla="*/ 1049 h 1069"/>
                <a:gd name="T20" fmla="*/ 0 w 68"/>
                <a:gd name="T21" fmla="*/ 1069 h 1069"/>
                <a:gd name="T22" fmla="*/ 0 w 68"/>
                <a:gd name="T23" fmla="*/ 258 h 1069"/>
                <a:gd name="T24" fmla="*/ 0 w 68"/>
                <a:gd name="T25" fmla="*/ 125 h 1069"/>
                <a:gd name="T26" fmla="*/ 11 w 68"/>
                <a:gd name="T27" fmla="*/ 95 h 1069"/>
                <a:gd name="T28" fmla="*/ 21 w 68"/>
                <a:gd name="T29" fmla="*/ 63 h 1069"/>
                <a:gd name="T30" fmla="*/ 29 w 68"/>
                <a:gd name="T31" fmla="*/ 31 h 1069"/>
                <a:gd name="T32" fmla="*/ 39 w 68"/>
                <a:gd name="T33" fmla="*/ 0 h 1069"/>
                <a:gd name="T34" fmla="*/ 37 w 68"/>
                <a:gd name="T35" fmla="*/ 33 h 1069"/>
                <a:gd name="T36" fmla="*/ 34 w 68"/>
                <a:gd name="T37" fmla="*/ 67 h 1069"/>
                <a:gd name="T38" fmla="*/ 30 w 68"/>
                <a:gd name="T39" fmla="*/ 100 h 1069"/>
                <a:gd name="T40" fmla="*/ 26 w 68"/>
                <a:gd name="T41" fmla="*/ 132 h 1069"/>
                <a:gd name="T42" fmla="*/ 21 w 68"/>
                <a:gd name="T43" fmla="*/ 165 h 1069"/>
                <a:gd name="T44" fmla="*/ 14 w 68"/>
                <a:gd name="T45" fmla="*/ 196 h 1069"/>
                <a:gd name="T46" fmla="*/ 8 w 68"/>
                <a:gd name="T47" fmla="*/ 226 h 1069"/>
                <a:gd name="T48" fmla="*/ 0 w 68"/>
                <a:gd name="T49" fmla="*/ 25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1069">
                  <a:moveTo>
                    <a:pt x="0" y="1069"/>
                  </a:moveTo>
                  <a:lnTo>
                    <a:pt x="0" y="966"/>
                  </a:lnTo>
                  <a:lnTo>
                    <a:pt x="18" y="946"/>
                  </a:lnTo>
                  <a:lnTo>
                    <a:pt x="36" y="924"/>
                  </a:lnTo>
                  <a:lnTo>
                    <a:pt x="52" y="902"/>
                  </a:lnTo>
                  <a:lnTo>
                    <a:pt x="68" y="881"/>
                  </a:lnTo>
                  <a:lnTo>
                    <a:pt x="68" y="988"/>
                  </a:lnTo>
                  <a:lnTo>
                    <a:pt x="52" y="1008"/>
                  </a:lnTo>
                  <a:lnTo>
                    <a:pt x="36" y="1029"/>
                  </a:lnTo>
                  <a:lnTo>
                    <a:pt x="18" y="1049"/>
                  </a:lnTo>
                  <a:lnTo>
                    <a:pt x="0" y="1069"/>
                  </a:lnTo>
                  <a:close/>
                  <a:moveTo>
                    <a:pt x="0" y="258"/>
                  </a:moveTo>
                  <a:lnTo>
                    <a:pt x="0" y="125"/>
                  </a:lnTo>
                  <a:lnTo>
                    <a:pt x="11" y="95"/>
                  </a:lnTo>
                  <a:lnTo>
                    <a:pt x="21" y="63"/>
                  </a:lnTo>
                  <a:lnTo>
                    <a:pt x="29" y="31"/>
                  </a:lnTo>
                  <a:lnTo>
                    <a:pt x="39" y="0"/>
                  </a:lnTo>
                  <a:lnTo>
                    <a:pt x="37" y="33"/>
                  </a:lnTo>
                  <a:lnTo>
                    <a:pt x="34" y="67"/>
                  </a:lnTo>
                  <a:lnTo>
                    <a:pt x="30" y="100"/>
                  </a:lnTo>
                  <a:lnTo>
                    <a:pt x="26" y="132"/>
                  </a:lnTo>
                  <a:lnTo>
                    <a:pt x="21" y="165"/>
                  </a:lnTo>
                  <a:lnTo>
                    <a:pt x="14" y="196"/>
                  </a:lnTo>
                  <a:lnTo>
                    <a:pt x="8" y="2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A7C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3138"/>
            <p:cNvSpPr>
              <a:spLocks noEditPoints="1"/>
            </p:cNvSpPr>
            <p:nvPr/>
          </p:nvSpPr>
          <p:spPr bwMode="auto">
            <a:xfrm>
              <a:off x="9998131" y="4474647"/>
              <a:ext cx="21061" cy="319629"/>
            </a:xfrm>
            <a:custGeom>
              <a:avLst/>
              <a:gdLst>
                <a:gd name="T0" fmla="*/ 0 w 68"/>
                <a:gd name="T1" fmla="*/ 1030 h 1030"/>
                <a:gd name="T2" fmla="*/ 0 w 68"/>
                <a:gd name="T3" fmla="*/ 925 h 1030"/>
                <a:gd name="T4" fmla="*/ 17 w 68"/>
                <a:gd name="T5" fmla="*/ 902 h 1030"/>
                <a:gd name="T6" fmla="*/ 34 w 68"/>
                <a:gd name="T7" fmla="*/ 880 h 1030"/>
                <a:gd name="T8" fmla="*/ 52 w 68"/>
                <a:gd name="T9" fmla="*/ 856 h 1030"/>
                <a:gd name="T10" fmla="*/ 68 w 68"/>
                <a:gd name="T11" fmla="*/ 832 h 1030"/>
                <a:gd name="T12" fmla="*/ 68 w 68"/>
                <a:gd name="T13" fmla="*/ 942 h 1030"/>
                <a:gd name="T14" fmla="*/ 52 w 68"/>
                <a:gd name="T15" fmla="*/ 964 h 1030"/>
                <a:gd name="T16" fmla="*/ 34 w 68"/>
                <a:gd name="T17" fmla="*/ 987 h 1030"/>
                <a:gd name="T18" fmla="*/ 17 w 68"/>
                <a:gd name="T19" fmla="*/ 1008 h 1030"/>
                <a:gd name="T20" fmla="*/ 0 w 68"/>
                <a:gd name="T21" fmla="*/ 1030 h 1030"/>
                <a:gd name="T22" fmla="*/ 0 w 68"/>
                <a:gd name="T23" fmla="*/ 59 h 1030"/>
                <a:gd name="T24" fmla="*/ 0 w 68"/>
                <a:gd name="T25" fmla="*/ 15 h 1030"/>
                <a:gd name="T26" fmla="*/ 2 w 68"/>
                <a:gd name="T27" fmla="*/ 7 h 1030"/>
                <a:gd name="T28" fmla="*/ 4 w 68"/>
                <a:gd name="T29" fmla="*/ 0 h 1030"/>
                <a:gd name="T30" fmla="*/ 3 w 68"/>
                <a:gd name="T31" fmla="*/ 15 h 1030"/>
                <a:gd name="T32" fmla="*/ 2 w 68"/>
                <a:gd name="T33" fmla="*/ 30 h 1030"/>
                <a:gd name="T34" fmla="*/ 1 w 68"/>
                <a:gd name="T35" fmla="*/ 45 h 1030"/>
                <a:gd name="T36" fmla="*/ 0 w 68"/>
                <a:gd name="T37" fmla="*/ 59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1030">
                  <a:moveTo>
                    <a:pt x="0" y="1030"/>
                  </a:moveTo>
                  <a:lnTo>
                    <a:pt x="0" y="925"/>
                  </a:lnTo>
                  <a:lnTo>
                    <a:pt x="17" y="902"/>
                  </a:lnTo>
                  <a:lnTo>
                    <a:pt x="34" y="880"/>
                  </a:lnTo>
                  <a:lnTo>
                    <a:pt x="52" y="856"/>
                  </a:lnTo>
                  <a:lnTo>
                    <a:pt x="68" y="832"/>
                  </a:lnTo>
                  <a:lnTo>
                    <a:pt x="68" y="942"/>
                  </a:lnTo>
                  <a:lnTo>
                    <a:pt x="52" y="964"/>
                  </a:lnTo>
                  <a:lnTo>
                    <a:pt x="34" y="987"/>
                  </a:lnTo>
                  <a:lnTo>
                    <a:pt x="17" y="1008"/>
                  </a:lnTo>
                  <a:lnTo>
                    <a:pt x="0" y="1030"/>
                  </a:lnTo>
                  <a:close/>
                  <a:moveTo>
                    <a:pt x="0" y="59"/>
                  </a:moveTo>
                  <a:lnTo>
                    <a:pt x="0" y="15"/>
                  </a:lnTo>
                  <a:lnTo>
                    <a:pt x="2" y="7"/>
                  </a:lnTo>
                  <a:lnTo>
                    <a:pt x="4" y="0"/>
                  </a:lnTo>
                  <a:lnTo>
                    <a:pt x="3" y="15"/>
                  </a:lnTo>
                  <a:lnTo>
                    <a:pt x="2" y="30"/>
                  </a:lnTo>
                  <a:lnTo>
                    <a:pt x="1" y="4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ACD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3139"/>
            <p:cNvSpPr>
              <a:spLocks/>
            </p:cNvSpPr>
            <p:nvPr/>
          </p:nvSpPr>
          <p:spPr bwMode="auto">
            <a:xfrm>
              <a:off x="10008042" y="4716227"/>
              <a:ext cx="21061" cy="64421"/>
            </a:xfrm>
            <a:custGeom>
              <a:avLst/>
              <a:gdLst>
                <a:gd name="T0" fmla="*/ 0 w 69"/>
                <a:gd name="T1" fmla="*/ 211 h 211"/>
                <a:gd name="T2" fmla="*/ 0 w 69"/>
                <a:gd name="T3" fmla="*/ 104 h 211"/>
                <a:gd name="T4" fmla="*/ 19 w 69"/>
                <a:gd name="T5" fmla="*/ 79 h 211"/>
                <a:gd name="T6" fmla="*/ 36 w 69"/>
                <a:gd name="T7" fmla="*/ 53 h 211"/>
                <a:gd name="T8" fmla="*/ 53 w 69"/>
                <a:gd name="T9" fmla="*/ 27 h 211"/>
                <a:gd name="T10" fmla="*/ 69 w 69"/>
                <a:gd name="T11" fmla="*/ 0 h 211"/>
                <a:gd name="T12" fmla="*/ 69 w 69"/>
                <a:gd name="T13" fmla="*/ 117 h 211"/>
                <a:gd name="T14" fmla="*/ 52 w 69"/>
                <a:gd name="T15" fmla="*/ 141 h 211"/>
                <a:gd name="T16" fmla="*/ 36 w 69"/>
                <a:gd name="T17" fmla="*/ 164 h 211"/>
                <a:gd name="T18" fmla="*/ 19 w 69"/>
                <a:gd name="T19" fmla="*/ 187 h 211"/>
                <a:gd name="T20" fmla="*/ 0 w 69"/>
                <a:gd name="T21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1">
                  <a:moveTo>
                    <a:pt x="0" y="211"/>
                  </a:moveTo>
                  <a:lnTo>
                    <a:pt x="0" y="104"/>
                  </a:lnTo>
                  <a:lnTo>
                    <a:pt x="19" y="79"/>
                  </a:lnTo>
                  <a:lnTo>
                    <a:pt x="36" y="53"/>
                  </a:lnTo>
                  <a:lnTo>
                    <a:pt x="53" y="27"/>
                  </a:lnTo>
                  <a:lnTo>
                    <a:pt x="69" y="0"/>
                  </a:lnTo>
                  <a:lnTo>
                    <a:pt x="69" y="117"/>
                  </a:lnTo>
                  <a:lnTo>
                    <a:pt x="52" y="141"/>
                  </a:lnTo>
                  <a:lnTo>
                    <a:pt x="36" y="164"/>
                  </a:lnTo>
                  <a:lnTo>
                    <a:pt x="19" y="18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B0D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3140"/>
            <p:cNvSpPr>
              <a:spLocks/>
            </p:cNvSpPr>
            <p:nvPr/>
          </p:nvSpPr>
          <p:spPr bwMode="auto">
            <a:xfrm>
              <a:off x="10019192" y="4697644"/>
              <a:ext cx="21061" cy="69377"/>
            </a:xfrm>
            <a:custGeom>
              <a:avLst/>
              <a:gdLst>
                <a:gd name="T0" fmla="*/ 0 w 68"/>
                <a:gd name="T1" fmla="*/ 224 h 224"/>
                <a:gd name="T2" fmla="*/ 0 w 68"/>
                <a:gd name="T3" fmla="*/ 114 h 224"/>
                <a:gd name="T4" fmla="*/ 18 w 68"/>
                <a:gd name="T5" fmla="*/ 86 h 224"/>
                <a:gd name="T6" fmla="*/ 35 w 68"/>
                <a:gd name="T7" fmla="*/ 58 h 224"/>
                <a:gd name="T8" fmla="*/ 52 w 68"/>
                <a:gd name="T9" fmla="*/ 29 h 224"/>
                <a:gd name="T10" fmla="*/ 68 w 68"/>
                <a:gd name="T11" fmla="*/ 0 h 224"/>
                <a:gd name="T12" fmla="*/ 68 w 68"/>
                <a:gd name="T13" fmla="*/ 123 h 224"/>
                <a:gd name="T14" fmla="*/ 52 w 68"/>
                <a:gd name="T15" fmla="*/ 149 h 224"/>
                <a:gd name="T16" fmla="*/ 35 w 68"/>
                <a:gd name="T17" fmla="*/ 174 h 224"/>
                <a:gd name="T18" fmla="*/ 18 w 68"/>
                <a:gd name="T19" fmla="*/ 200 h 224"/>
                <a:gd name="T20" fmla="*/ 0 w 68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24">
                  <a:moveTo>
                    <a:pt x="0" y="224"/>
                  </a:moveTo>
                  <a:lnTo>
                    <a:pt x="0" y="114"/>
                  </a:lnTo>
                  <a:lnTo>
                    <a:pt x="18" y="86"/>
                  </a:lnTo>
                  <a:lnTo>
                    <a:pt x="35" y="58"/>
                  </a:lnTo>
                  <a:lnTo>
                    <a:pt x="52" y="29"/>
                  </a:lnTo>
                  <a:lnTo>
                    <a:pt x="68" y="0"/>
                  </a:lnTo>
                  <a:lnTo>
                    <a:pt x="68" y="123"/>
                  </a:lnTo>
                  <a:lnTo>
                    <a:pt x="52" y="149"/>
                  </a:lnTo>
                  <a:lnTo>
                    <a:pt x="35" y="174"/>
                  </a:lnTo>
                  <a:lnTo>
                    <a:pt x="18" y="200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B4D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3141"/>
            <p:cNvSpPr>
              <a:spLocks/>
            </p:cNvSpPr>
            <p:nvPr/>
          </p:nvSpPr>
          <p:spPr bwMode="auto">
            <a:xfrm>
              <a:off x="10029103" y="4676583"/>
              <a:ext cx="21061" cy="75571"/>
            </a:xfrm>
            <a:custGeom>
              <a:avLst/>
              <a:gdLst>
                <a:gd name="T0" fmla="*/ 0 w 68"/>
                <a:gd name="T1" fmla="*/ 243 h 243"/>
                <a:gd name="T2" fmla="*/ 0 w 68"/>
                <a:gd name="T3" fmla="*/ 126 h 243"/>
                <a:gd name="T4" fmla="*/ 18 w 68"/>
                <a:gd name="T5" fmla="*/ 96 h 243"/>
                <a:gd name="T6" fmla="*/ 35 w 68"/>
                <a:gd name="T7" fmla="*/ 65 h 243"/>
                <a:gd name="T8" fmla="*/ 52 w 68"/>
                <a:gd name="T9" fmla="*/ 32 h 243"/>
                <a:gd name="T10" fmla="*/ 68 w 68"/>
                <a:gd name="T11" fmla="*/ 0 h 243"/>
                <a:gd name="T12" fmla="*/ 68 w 68"/>
                <a:gd name="T13" fmla="*/ 132 h 243"/>
                <a:gd name="T14" fmla="*/ 52 w 68"/>
                <a:gd name="T15" fmla="*/ 160 h 243"/>
                <a:gd name="T16" fmla="*/ 35 w 68"/>
                <a:gd name="T17" fmla="*/ 188 h 243"/>
                <a:gd name="T18" fmla="*/ 18 w 68"/>
                <a:gd name="T19" fmla="*/ 216 h 243"/>
                <a:gd name="T20" fmla="*/ 0 w 68"/>
                <a:gd name="T21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43">
                  <a:moveTo>
                    <a:pt x="0" y="243"/>
                  </a:moveTo>
                  <a:lnTo>
                    <a:pt x="0" y="126"/>
                  </a:lnTo>
                  <a:lnTo>
                    <a:pt x="18" y="96"/>
                  </a:lnTo>
                  <a:lnTo>
                    <a:pt x="35" y="65"/>
                  </a:lnTo>
                  <a:lnTo>
                    <a:pt x="52" y="32"/>
                  </a:lnTo>
                  <a:lnTo>
                    <a:pt x="68" y="0"/>
                  </a:lnTo>
                  <a:lnTo>
                    <a:pt x="68" y="132"/>
                  </a:lnTo>
                  <a:lnTo>
                    <a:pt x="52" y="160"/>
                  </a:lnTo>
                  <a:lnTo>
                    <a:pt x="35" y="188"/>
                  </a:lnTo>
                  <a:lnTo>
                    <a:pt x="18" y="216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B8D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3142"/>
            <p:cNvSpPr>
              <a:spLocks/>
            </p:cNvSpPr>
            <p:nvPr/>
          </p:nvSpPr>
          <p:spPr bwMode="auto">
            <a:xfrm>
              <a:off x="10040253" y="4653045"/>
              <a:ext cx="21061" cy="81766"/>
            </a:xfrm>
            <a:custGeom>
              <a:avLst/>
              <a:gdLst>
                <a:gd name="T0" fmla="*/ 0 w 68"/>
                <a:gd name="T1" fmla="*/ 266 h 266"/>
                <a:gd name="T2" fmla="*/ 0 w 68"/>
                <a:gd name="T3" fmla="*/ 143 h 266"/>
                <a:gd name="T4" fmla="*/ 18 w 68"/>
                <a:gd name="T5" fmla="*/ 108 h 266"/>
                <a:gd name="T6" fmla="*/ 35 w 68"/>
                <a:gd name="T7" fmla="*/ 73 h 266"/>
                <a:gd name="T8" fmla="*/ 53 w 68"/>
                <a:gd name="T9" fmla="*/ 37 h 266"/>
                <a:gd name="T10" fmla="*/ 68 w 68"/>
                <a:gd name="T11" fmla="*/ 0 h 266"/>
                <a:gd name="T12" fmla="*/ 68 w 68"/>
                <a:gd name="T13" fmla="*/ 144 h 266"/>
                <a:gd name="T14" fmla="*/ 53 w 68"/>
                <a:gd name="T15" fmla="*/ 175 h 266"/>
                <a:gd name="T16" fmla="*/ 35 w 68"/>
                <a:gd name="T17" fmla="*/ 205 h 266"/>
                <a:gd name="T18" fmla="*/ 18 w 68"/>
                <a:gd name="T19" fmla="*/ 236 h 266"/>
                <a:gd name="T20" fmla="*/ 0 w 68"/>
                <a:gd name="T21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66">
                  <a:moveTo>
                    <a:pt x="0" y="266"/>
                  </a:moveTo>
                  <a:lnTo>
                    <a:pt x="0" y="143"/>
                  </a:lnTo>
                  <a:lnTo>
                    <a:pt x="18" y="108"/>
                  </a:lnTo>
                  <a:lnTo>
                    <a:pt x="35" y="73"/>
                  </a:lnTo>
                  <a:lnTo>
                    <a:pt x="53" y="37"/>
                  </a:lnTo>
                  <a:lnTo>
                    <a:pt x="68" y="0"/>
                  </a:lnTo>
                  <a:lnTo>
                    <a:pt x="68" y="144"/>
                  </a:lnTo>
                  <a:lnTo>
                    <a:pt x="53" y="175"/>
                  </a:lnTo>
                  <a:lnTo>
                    <a:pt x="35" y="205"/>
                  </a:lnTo>
                  <a:lnTo>
                    <a:pt x="18" y="236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BBD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3143"/>
            <p:cNvSpPr>
              <a:spLocks/>
            </p:cNvSpPr>
            <p:nvPr/>
          </p:nvSpPr>
          <p:spPr bwMode="auto">
            <a:xfrm>
              <a:off x="10050164" y="4627028"/>
              <a:ext cx="21061" cy="90438"/>
            </a:xfrm>
            <a:custGeom>
              <a:avLst/>
              <a:gdLst>
                <a:gd name="T0" fmla="*/ 0 w 68"/>
                <a:gd name="T1" fmla="*/ 293 h 293"/>
                <a:gd name="T2" fmla="*/ 0 w 68"/>
                <a:gd name="T3" fmla="*/ 161 h 293"/>
                <a:gd name="T4" fmla="*/ 19 w 68"/>
                <a:gd name="T5" fmla="*/ 122 h 293"/>
                <a:gd name="T6" fmla="*/ 36 w 68"/>
                <a:gd name="T7" fmla="*/ 82 h 293"/>
                <a:gd name="T8" fmla="*/ 52 w 68"/>
                <a:gd name="T9" fmla="*/ 41 h 293"/>
                <a:gd name="T10" fmla="*/ 68 w 68"/>
                <a:gd name="T11" fmla="*/ 0 h 293"/>
                <a:gd name="T12" fmla="*/ 68 w 68"/>
                <a:gd name="T13" fmla="*/ 158 h 293"/>
                <a:gd name="T14" fmla="*/ 52 w 68"/>
                <a:gd name="T15" fmla="*/ 191 h 293"/>
                <a:gd name="T16" fmla="*/ 36 w 68"/>
                <a:gd name="T17" fmla="*/ 226 h 293"/>
                <a:gd name="T18" fmla="*/ 19 w 68"/>
                <a:gd name="T19" fmla="*/ 259 h 293"/>
                <a:gd name="T20" fmla="*/ 0 w 68"/>
                <a:gd name="T21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93">
                  <a:moveTo>
                    <a:pt x="0" y="293"/>
                  </a:moveTo>
                  <a:lnTo>
                    <a:pt x="0" y="161"/>
                  </a:lnTo>
                  <a:lnTo>
                    <a:pt x="19" y="122"/>
                  </a:lnTo>
                  <a:lnTo>
                    <a:pt x="36" y="82"/>
                  </a:lnTo>
                  <a:lnTo>
                    <a:pt x="52" y="41"/>
                  </a:lnTo>
                  <a:lnTo>
                    <a:pt x="68" y="0"/>
                  </a:lnTo>
                  <a:lnTo>
                    <a:pt x="68" y="158"/>
                  </a:lnTo>
                  <a:lnTo>
                    <a:pt x="52" y="191"/>
                  </a:lnTo>
                  <a:lnTo>
                    <a:pt x="36" y="226"/>
                  </a:lnTo>
                  <a:lnTo>
                    <a:pt x="19" y="259"/>
                  </a:lnTo>
                  <a:lnTo>
                    <a:pt x="0" y="293"/>
                  </a:lnTo>
                  <a:close/>
                </a:path>
              </a:pathLst>
            </a:custGeom>
            <a:solidFill>
              <a:srgbClr val="BFD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3144"/>
            <p:cNvSpPr>
              <a:spLocks/>
            </p:cNvSpPr>
            <p:nvPr/>
          </p:nvSpPr>
          <p:spPr bwMode="auto">
            <a:xfrm>
              <a:off x="10061313" y="4596057"/>
              <a:ext cx="21061" cy="101588"/>
            </a:xfrm>
            <a:custGeom>
              <a:avLst/>
              <a:gdLst>
                <a:gd name="T0" fmla="*/ 0 w 69"/>
                <a:gd name="T1" fmla="*/ 328 h 328"/>
                <a:gd name="T2" fmla="*/ 0 w 69"/>
                <a:gd name="T3" fmla="*/ 184 h 328"/>
                <a:gd name="T4" fmla="*/ 10 w 69"/>
                <a:gd name="T5" fmla="*/ 163 h 328"/>
                <a:gd name="T6" fmla="*/ 19 w 69"/>
                <a:gd name="T7" fmla="*/ 140 h 328"/>
                <a:gd name="T8" fmla="*/ 28 w 69"/>
                <a:gd name="T9" fmla="*/ 117 h 328"/>
                <a:gd name="T10" fmla="*/ 37 w 69"/>
                <a:gd name="T11" fmla="*/ 93 h 328"/>
                <a:gd name="T12" fmla="*/ 45 w 69"/>
                <a:gd name="T13" fmla="*/ 71 h 328"/>
                <a:gd name="T14" fmla="*/ 53 w 69"/>
                <a:gd name="T15" fmla="*/ 47 h 328"/>
                <a:gd name="T16" fmla="*/ 60 w 69"/>
                <a:gd name="T17" fmla="*/ 23 h 328"/>
                <a:gd name="T18" fmla="*/ 69 w 69"/>
                <a:gd name="T19" fmla="*/ 0 h 328"/>
                <a:gd name="T20" fmla="*/ 69 w 69"/>
                <a:gd name="T21" fmla="*/ 174 h 328"/>
                <a:gd name="T22" fmla="*/ 53 w 69"/>
                <a:gd name="T23" fmla="*/ 213 h 328"/>
                <a:gd name="T24" fmla="*/ 37 w 69"/>
                <a:gd name="T25" fmla="*/ 252 h 328"/>
                <a:gd name="T26" fmla="*/ 19 w 69"/>
                <a:gd name="T27" fmla="*/ 290 h 328"/>
                <a:gd name="T28" fmla="*/ 0 w 69"/>
                <a:gd name="T29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328">
                  <a:moveTo>
                    <a:pt x="0" y="328"/>
                  </a:moveTo>
                  <a:lnTo>
                    <a:pt x="0" y="184"/>
                  </a:lnTo>
                  <a:lnTo>
                    <a:pt x="10" y="163"/>
                  </a:lnTo>
                  <a:lnTo>
                    <a:pt x="19" y="140"/>
                  </a:lnTo>
                  <a:lnTo>
                    <a:pt x="28" y="117"/>
                  </a:lnTo>
                  <a:lnTo>
                    <a:pt x="37" y="93"/>
                  </a:lnTo>
                  <a:lnTo>
                    <a:pt x="45" y="71"/>
                  </a:lnTo>
                  <a:lnTo>
                    <a:pt x="53" y="47"/>
                  </a:lnTo>
                  <a:lnTo>
                    <a:pt x="60" y="23"/>
                  </a:lnTo>
                  <a:lnTo>
                    <a:pt x="69" y="0"/>
                  </a:lnTo>
                  <a:lnTo>
                    <a:pt x="69" y="174"/>
                  </a:lnTo>
                  <a:lnTo>
                    <a:pt x="53" y="213"/>
                  </a:lnTo>
                  <a:lnTo>
                    <a:pt x="37" y="252"/>
                  </a:lnTo>
                  <a:lnTo>
                    <a:pt x="19" y="290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C3D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3145"/>
            <p:cNvSpPr>
              <a:spLocks/>
            </p:cNvSpPr>
            <p:nvPr/>
          </p:nvSpPr>
          <p:spPr bwMode="auto">
            <a:xfrm>
              <a:off x="10071224" y="4560129"/>
              <a:ext cx="21061" cy="115215"/>
            </a:xfrm>
            <a:custGeom>
              <a:avLst/>
              <a:gdLst>
                <a:gd name="T0" fmla="*/ 0 w 68"/>
                <a:gd name="T1" fmla="*/ 373 h 373"/>
                <a:gd name="T2" fmla="*/ 0 w 68"/>
                <a:gd name="T3" fmla="*/ 215 h 373"/>
                <a:gd name="T4" fmla="*/ 10 w 68"/>
                <a:gd name="T5" fmla="*/ 189 h 373"/>
                <a:gd name="T6" fmla="*/ 19 w 68"/>
                <a:gd name="T7" fmla="*/ 162 h 373"/>
                <a:gd name="T8" fmla="*/ 28 w 68"/>
                <a:gd name="T9" fmla="*/ 136 h 373"/>
                <a:gd name="T10" fmla="*/ 37 w 68"/>
                <a:gd name="T11" fmla="*/ 109 h 373"/>
                <a:gd name="T12" fmla="*/ 45 w 68"/>
                <a:gd name="T13" fmla="*/ 82 h 373"/>
                <a:gd name="T14" fmla="*/ 53 w 68"/>
                <a:gd name="T15" fmla="*/ 55 h 373"/>
                <a:gd name="T16" fmla="*/ 61 w 68"/>
                <a:gd name="T17" fmla="*/ 27 h 373"/>
                <a:gd name="T18" fmla="*/ 68 w 68"/>
                <a:gd name="T19" fmla="*/ 0 h 373"/>
                <a:gd name="T20" fmla="*/ 68 w 68"/>
                <a:gd name="T21" fmla="*/ 194 h 373"/>
                <a:gd name="T22" fmla="*/ 61 w 68"/>
                <a:gd name="T23" fmla="*/ 217 h 373"/>
                <a:gd name="T24" fmla="*/ 53 w 68"/>
                <a:gd name="T25" fmla="*/ 240 h 373"/>
                <a:gd name="T26" fmla="*/ 46 w 68"/>
                <a:gd name="T27" fmla="*/ 261 h 373"/>
                <a:gd name="T28" fmla="*/ 37 w 68"/>
                <a:gd name="T29" fmla="*/ 284 h 373"/>
                <a:gd name="T30" fmla="*/ 28 w 68"/>
                <a:gd name="T31" fmla="*/ 307 h 373"/>
                <a:gd name="T32" fmla="*/ 19 w 68"/>
                <a:gd name="T33" fmla="*/ 328 h 373"/>
                <a:gd name="T34" fmla="*/ 10 w 68"/>
                <a:gd name="T35" fmla="*/ 350 h 373"/>
                <a:gd name="T36" fmla="*/ 0 w 68"/>
                <a:gd name="T37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73">
                  <a:moveTo>
                    <a:pt x="0" y="373"/>
                  </a:moveTo>
                  <a:lnTo>
                    <a:pt x="0" y="215"/>
                  </a:lnTo>
                  <a:lnTo>
                    <a:pt x="10" y="189"/>
                  </a:lnTo>
                  <a:lnTo>
                    <a:pt x="19" y="162"/>
                  </a:lnTo>
                  <a:lnTo>
                    <a:pt x="28" y="136"/>
                  </a:lnTo>
                  <a:lnTo>
                    <a:pt x="37" y="109"/>
                  </a:lnTo>
                  <a:lnTo>
                    <a:pt x="45" y="82"/>
                  </a:lnTo>
                  <a:lnTo>
                    <a:pt x="53" y="55"/>
                  </a:lnTo>
                  <a:lnTo>
                    <a:pt x="61" y="27"/>
                  </a:lnTo>
                  <a:lnTo>
                    <a:pt x="68" y="0"/>
                  </a:lnTo>
                  <a:lnTo>
                    <a:pt x="68" y="194"/>
                  </a:lnTo>
                  <a:lnTo>
                    <a:pt x="61" y="217"/>
                  </a:lnTo>
                  <a:lnTo>
                    <a:pt x="53" y="240"/>
                  </a:lnTo>
                  <a:lnTo>
                    <a:pt x="46" y="261"/>
                  </a:lnTo>
                  <a:lnTo>
                    <a:pt x="37" y="284"/>
                  </a:lnTo>
                  <a:lnTo>
                    <a:pt x="28" y="307"/>
                  </a:lnTo>
                  <a:lnTo>
                    <a:pt x="19" y="328"/>
                  </a:lnTo>
                  <a:lnTo>
                    <a:pt x="10" y="350"/>
                  </a:lnTo>
                  <a:lnTo>
                    <a:pt x="0" y="373"/>
                  </a:lnTo>
                  <a:close/>
                </a:path>
              </a:pathLst>
            </a:custGeom>
            <a:solidFill>
              <a:srgbClr val="C6D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3146"/>
            <p:cNvSpPr>
              <a:spLocks/>
            </p:cNvSpPr>
            <p:nvPr/>
          </p:nvSpPr>
          <p:spPr bwMode="auto">
            <a:xfrm>
              <a:off x="10082374" y="4516769"/>
              <a:ext cx="21061" cy="133798"/>
            </a:xfrm>
            <a:custGeom>
              <a:avLst/>
              <a:gdLst>
                <a:gd name="T0" fmla="*/ 0 w 68"/>
                <a:gd name="T1" fmla="*/ 430 h 430"/>
                <a:gd name="T2" fmla="*/ 0 w 68"/>
                <a:gd name="T3" fmla="*/ 256 h 430"/>
                <a:gd name="T4" fmla="*/ 10 w 68"/>
                <a:gd name="T5" fmla="*/ 225 h 430"/>
                <a:gd name="T6" fmla="*/ 18 w 68"/>
                <a:gd name="T7" fmla="*/ 193 h 430"/>
                <a:gd name="T8" fmla="*/ 28 w 68"/>
                <a:gd name="T9" fmla="*/ 162 h 430"/>
                <a:gd name="T10" fmla="*/ 37 w 68"/>
                <a:gd name="T11" fmla="*/ 129 h 430"/>
                <a:gd name="T12" fmla="*/ 44 w 68"/>
                <a:gd name="T13" fmla="*/ 97 h 430"/>
                <a:gd name="T14" fmla="*/ 53 w 68"/>
                <a:gd name="T15" fmla="*/ 64 h 430"/>
                <a:gd name="T16" fmla="*/ 60 w 68"/>
                <a:gd name="T17" fmla="*/ 32 h 430"/>
                <a:gd name="T18" fmla="*/ 68 w 68"/>
                <a:gd name="T19" fmla="*/ 0 h 430"/>
                <a:gd name="T20" fmla="*/ 68 w 68"/>
                <a:gd name="T21" fmla="*/ 217 h 430"/>
                <a:gd name="T22" fmla="*/ 60 w 68"/>
                <a:gd name="T23" fmla="*/ 244 h 430"/>
                <a:gd name="T24" fmla="*/ 53 w 68"/>
                <a:gd name="T25" fmla="*/ 271 h 430"/>
                <a:gd name="T26" fmla="*/ 45 w 68"/>
                <a:gd name="T27" fmla="*/ 298 h 430"/>
                <a:gd name="T28" fmla="*/ 37 w 68"/>
                <a:gd name="T29" fmla="*/ 325 h 430"/>
                <a:gd name="T30" fmla="*/ 28 w 68"/>
                <a:gd name="T31" fmla="*/ 352 h 430"/>
                <a:gd name="T32" fmla="*/ 19 w 68"/>
                <a:gd name="T33" fmla="*/ 378 h 430"/>
                <a:gd name="T34" fmla="*/ 10 w 68"/>
                <a:gd name="T35" fmla="*/ 405 h 430"/>
                <a:gd name="T36" fmla="*/ 0 w 68"/>
                <a:gd name="T37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430">
                  <a:moveTo>
                    <a:pt x="0" y="430"/>
                  </a:moveTo>
                  <a:lnTo>
                    <a:pt x="0" y="256"/>
                  </a:lnTo>
                  <a:lnTo>
                    <a:pt x="10" y="225"/>
                  </a:lnTo>
                  <a:lnTo>
                    <a:pt x="18" y="193"/>
                  </a:lnTo>
                  <a:lnTo>
                    <a:pt x="28" y="162"/>
                  </a:lnTo>
                  <a:lnTo>
                    <a:pt x="37" y="129"/>
                  </a:lnTo>
                  <a:lnTo>
                    <a:pt x="44" y="97"/>
                  </a:lnTo>
                  <a:lnTo>
                    <a:pt x="53" y="64"/>
                  </a:lnTo>
                  <a:lnTo>
                    <a:pt x="60" y="32"/>
                  </a:lnTo>
                  <a:lnTo>
                    <a:pt x="68" y="0"/>
                  </a:lnTo>
                  <a:lnTo>
                    <a:pt x="68" y="217"/>
                  </a:lnTo>
                  <a:lnTo>
                    <a:pt x="60" y="244"/>
                  </a:lnTo>
                  <a:lnTo>
                    <a:pt x="53" y="271"/>
                  </a:lnTo>
                  <a:lnTo>
                    <a:pt x="45" y="298"/>
                  </a:lnTo>
                  <a:lnTo>
                    <a:pt x="37" y="325"/>
                  </a:lnTo>
                  <a:lnTo>
                    <a:pt x="28" y="352"/>
                  </a:lnTo>
                  <a:lnTo>
                    <a:pt x="19" y="378"/>
                  </a:lnTo>
                  <a:lnTo>
                    <a:pt x="10" y="405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rgbClr val="CAD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3147"/>
            <p:cNvSpPr>
              <a:spLocks/>
            </p:cNvSpPr>
            <p:nvPr/>
          </p:nvSpPr>
          <p:spPr bwMode="auto">
            <a:xfrm>
              <a:off x="10092285" y="4462258"/>
              <a:ext cx="21061" cy="158576"/>
            </a:xfrm>
            <a:custGeom>
              <a:avLst/>
              <a:gdLst>
                <a:gd name="T0" fmla="*/ 0 w 68"/>
                <a:gd name="T1" fmla="*/ 512 h 512"/>
                <a:gd name="T2" fmla="*/ 0 w 68"/>
                <a:gd name="T3" fmla="*/ 318 h 512"/>
                <a:gd name="T4" fmla="*/ 11 w 68"/>
                <a:gd name="T5" fmla="*/ 279 h 512"/>
                <a:gd name="T6" fmla="*/ 20 w 68"/>
                <a:gd name="T7" fmla="*/ 240 h 512"/>
                <a:gd name="T8" fmla="*/ 30 w 68"/>
                <a:gd name="T9" fmla="*/ 201 h 512"/>
                <a:gd name="T10" fmla="*/ 38 w 68"/>
                <a:gd name="T11" fmla="*/ 161 h 512"/>
                <a:gd name="T12" fmla="*/ 47 w 68"/>
                <a:gd name="T13" fmla="*/ 121 h 512"/>
                <a:gd name="T14" fmla="*/ 54 w 68"/>
                <a:gd name="T15" fmla="*/ 81 h 512"/>
                <a:gd name="T16" fmla="*/ 62 w 68"/>
                <a:gd name="T17" fmla="*/ 40 h 512"/>
                <a:gd name="T18" fmla="*/ 68 w 68"/>
                <a:gd name="T19" fmla="*/ 0 h 512"/>
                <a:gd name="T20" fmla="*/ 68 w 68"/>
                <a:gd name="T21" fmla="*/ 234 h 512"/>
                <a:gd name="T22" fmla="*/ 62 w 68"/>
                <a:gd name="T23" fmla="*/ 269 h 512"/>
                <a:gd name="T24" fmla="*/ 55 w 68"/>
                <a:gd name="T25" fmla="*/ 305 h 512"/>
                <a:gd name="T26" fmla="*/ 48 w 68"/>
                <a:gd name="T27" fmla="*/ 340 h 512"/>
                <a:gd name="T28" fmla="*/ 39 w 68"/>
                <a:gd name="T29" fmla="*/ 374 h 512"/>
                <a:gd name="T30" fmla="*/ 31 w 68"/>
                <a:gd name="T31" fmla="*/ 410 h 512"/>
                <a:gd name="T32" fmla="*/ 21 w 68"/>
                <a:gd name="T33" fmla="*/ 444 h 512"/>
                <a:gd name="T34" fmla="*/ 11 w 68"/>
                <a:gd name="T35" fmla="*/ 478 h 512"/>
                <a:gd name="T36" fmla="*/ 0 w 68"/>
                <a:gd name="T37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512">
                  <a:moveTo>
                    <a:pt x="0" y="512"/>
                  </a:moveTo>
                  <a:lnTo>
                    <a:pt x="0" y="318"/>
                  </a:lnTo>
                  <a:lnTo>
                    <a:pt x="11" y="279"/>
                  </a:lnTo>
                  <a:lnTo>
                    <a:pt x="20" y="240"/>
                  </a:lnTo>
                  <a:lnTo>
                    <a:pt x="30" y="201"/>
                  </a:lnTo>
                  <a:lnTo>
                    <a:pt x="38" y="161"/>
                  </a:lnTo>
                  <a:lnTo>
                    <a:pt x="47" y="121"/>
                  </a:lnTo>
                  <a:lnTo>
                    <a:pt x="54" y="81"/>
                  </a:lnTo>
                  <a:lnTo>
                    <a:pt x="62" y="40"/>
                  </a:lnTo>
                  <a:lnTo>
                    <a:pt x="68" y="0"/>
                  </a:lnTo>
                  <a:lnTo>
                    <a:pt x="68" y="234"/>
                  </a:lnTo>
                  <a:lnTo>
                    <a:pt x="62" y="269"/>
                  </a:lnTo>
                  <a:lnTo>
                    <a:pt x="55" y="305"/>
                  </a:lnTo>
                  <a:lnTo>
                    <a:pt x="48" y="340"/>
                  </a:lnTo>
                  <a:lnTo>
                    <a:pt x="39" y="374"/>
                  </a:lnTo>
                  <a:lnTo>
                    <a:pt x="31" y="410"/>
                  </a:lnTo>
                  <a:lnTo>
                    <a:pt x="21" y="444"/>
                  </a:lnTo>
                  <a:lnTo>
                    <a:pt x="11" y="478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CDD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3148"/>
            <p:cNvSpPr>
              <a:spLocks/>
            </p:cNvSpPr>
            <p:nvPr/>
          </p:nvSpPr>
          <p:spPr bwMode="auto">
            <a:xfrm>
              <a:off x="10103435" y="4390404"/>
              <a:ext cx="21061" cy="193264"/>
            </a:xfrm>
            <a:custGeom>
              <a:avLst/>
              <a:gdLst>
                <a:gd name="T0" fmla="*/ 0 w 68"/>
                <a:gd name="T1" fmla="*/ 627 h 627"/>
                <a:gd name="T2" fmla="*/ 0 w 68"/>
                <a:gd name="T3" fmla="*/ 410 h 627"/>
                <a:gd name="T4" fmla="*/ 11 w 68"/>
                <a:gd name="T5" fmla="*/ 359 h 627"/>
                <a:gd name="T6" fmla="*/ 20 w 68"/>
                <a:gd name="T7" fmla="*/ 309 h 627"/>
                <a:gd name="T8" fmla="*/ 29 w 68"/>
                <a:gd name="T9" fmla="*/ 258 h 627"/>
                <a:gd name="T10" fmla="*/ 38 w 68"/>
                <a:gd name="T11" fmla="*/ 208 h 627"/>
                <a:gd name="T12" fmla="*/ 46 w 68"/>
                <a:gd name="T13" fmla="*/ 156 h 627"/>
                <a:gd name="T14" fmla="*/ 54 w 68"/>
                <a:gd name="T15" fmla="*/ 104 h 627"/>
                <a:gd name="T16" fmla="*/ 60 w 68"/>
                <a:gd name="T17" fmla="*/ 52 h 627"/>
                <a:gd name="T18" fmla="*/ 68 w 68"/>
                <a:gd name="T19" fmla="*/ 0 h 627"/>
                <a:gd name="T20" fmla="*/ 68 w 68"/>
                <a:gd name="T21" fmla="*/ 40 h 627"/>
                <a:gd name="T22" fmla="*/ 68 w 68"/>
                <a:gd name="T23" fmla="*/ 80 h 627"/>
                <a:gd name="T24" fmla="*/ 67 w 68"/>
                <a:gd name="T25" fmla="*/ 120 h 627"/>
                <a:gd name="T26" fmla="*/ 66 w 68"/>
                <a:gd name="T27" fmla="*/ 160 h 627"/>
                <a:gd name="T28" fmla="*/ 64 w 68"/>
                <a:gd name="T29" fmla="*/ 200 h 627"/>
                <a:gd name="T30" fmla="*/ 62 w 68"/>
                <a:gd name="T31" fmla="*/ 239 h 627"/>
                <a:gd name="T32" fmla="*/ 58 w 68"/>
                <a:gd name="T33" fmla="*/ 279 h 627"/>
                <a:gd name="T34" fmla="*/ 54 w 68"/>
                <a:gd name="T35" fmla="*/ 318 h 627"/>
                <a:gd name="T36" fmla="*/ 50 w 68"/>
                <a:gd name="T37" fmla="*/ 357 h 627"/>
                <a:gd name="T38" fmla="*/ 44 w 68"/>
                <a:gd name="T39" fmla="*/ 397 h 627"/>
                <a:gd name="T40" fmla="*/ 39 w 68"/>
                <a:gd name="T41" fmla="*/ 435 h 627"/>
                <a:gd name="T42" fmla="*/ 32 w 68"/>
                <a:gd name="T43" fmla="*/ 473 h 627"/>
                <a:gd name="T44" fmla="*/ 26 w 68"/>
                <a:gd name="T45" fmla="*/ 512 h 627"/>
                <a:gd name="T46" fmla="*/ 17 w 68"/>
                <a:gd name="T47" fmla="*/ 550 h 627"/>
                <a:gd name="T48" fmla="*/ 9 w 68"/>
                <a:gd name="T49" fmla="*/ 589 h 627"/>
                <a:gd name="T50" fmla="*/ 0 w 68"/>
                <a:gd name="T51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627">
                  <a:moveTo>
                    <a:pt x="0" y="627"/>
                  </a:moveTo>
                  <a:lnTo>
                    <a:pt x="0" y="410"/>
                  </a:lnTo>
                  <a:lnTo>
                    <a:pt x="11" y="359"/>
                  </a:lnTo>
                  <a:lnTo>
                    <a:pt x="20" y="309"/>
                  </a:lnTo>
                  <a:lnTo>
                    <a:pt x="29" y="258"/>
                  </a:lnTo>
                  <a:lnTo>
                    <a:pt x="38" y="208"/>
                  </a:lnTo>
                  <a:lnTo>
                    <a:pt x="46" y="156"/>
                  </a:lnTo>
                  <a:lnTo>
                    <a:pt x="54" y="104"/>
                  </a:lnTo>
                  <a:lnTo>
                    <a:pt x="60" y="52"/>
                  </a:lnTo>
                  <a:lnTo>
                    <a:pt x="68" y="0"/>
                  </a:lnTo>
                  <a:lnTo>
                    <a:pt x="68" y="40"/>
                  </a:lnTo>
                  <a:lnTo>
                    <a:pt x="68" y="80"/>
                  </a:lnTo>
                  <a:lnTo>
                    <a:pt x="67" y="120"/>
                  </a:lnTo>
                  <a:lnTo>
                    <a:pt x="66" y="160"/>
                  </a:lnTo>
                  <a:lnTo>
                    <a:pt x="64" y="200"/>
                  </a:lnTo>
                  <a:lnTo>
                    <a:pt x="62" y="239"/>
                  </a:lnTo>
                  <a:lnTo>
                    <a:pt x="58" y="279"/>
                  </a:lnTo>
                  <a:lnTo>
                    <a:pt x="54" y="318"/>
                  </a:lnTo>
                  <a:lnTo>
                    <a:pt x="50" y="357"/>
                  </a:lnTo>
                  <a:lnTo>
                    <a:pt x="44" y="397"/>
                  </a:lnTo>
                  <a:lnTo>
                    <a:pt x="39" y="435"/>
                  </a:lnTo>
                  <a:lnTo>
                    <a:pt x="32" y="473"/>
                  </a:lnTo>
                  <a:lnTo>
                    <a:pt x="26" y="512"/>
                  </a:lnTo>
                  <a:lnTo>
                    <a:pt x="17" y="550"/>
                  </a:lnTo>
                  <a:lnTo>
                    <a:pt x="9" y="589"/>
                  </a:lnTo>
                  <a:lnTo>
                    <a:pt x="0" y="627"/>
                  </a:lnTo>
                  <a:close/>
                </a:path>
              </a:pathLst>
            </a:custGeom>
            <a:solidFill>
              <a:srgbClr val="D1E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3149"/>
            <p:cNvSpPr>
              <a:spLocks/>
            </p:cNvSpPr>
            <p:nvPr/>
          </p:nvSpPr>
          <p:spPr bwMode="auto">
            <a:xfrm>
              <a:off x="10113346" y="4390404"/>
              <a:ext cx="11150" cy="143709"/>
            </a:xfrm>
            <a:custGeom>
              <a:avLst/>
              <a:gdLst>
                <a:gd name="T0" fmla="*/ 0 w 35"/>
                <a:gd name="T1" fmla="*/ 466 h 466"/>
                <a:gd name="T2" fmla="*/ 0 w 35"/>
                <a:gd name="T3" fmla="*/ 232 h 466"/>
                <a:gd name="T4" fmla="*/ 6 w 35"/>
                <a:gd name="T5" fmla="*/ 203 h 466"/>
                <a:gd name="T6" fmla="*/ 10 w 35"/>
                <a:gd name="T7" fmla="*/ 175 h 466"/>
                <a:gd name="T8" fmla="*/ 14 w 35"/>
                <a:gd name="T9" fmla="*/ 146 h 466"/>
                <a:gd name="T10" fmla="*/ 19 w 35"/>
                <a:gd name="T11" fmla="*/ 117 h 466"/>
                <a:gd name="T12" fmla="*/ 23 w 35"/>
                <a:gd name="T13" fmla="*/ 88 h 466"/>
                <a:gd name="T14" fmla="*/ 27 w 35"/>
                <a:gd name="T15" fmla="*/ 59 h 466"/>
                <a:gd name="T16" fmla="*/ 31 w 35"/>
                <a:gd name="T17" fmla="*/ 29 h 466"/>
                <a:gd name="T18" fmla="*/ 35 w 35"/>
                <a:gd name="T19" fmla="*/ 0 h 466"/>
                <a:gd name="T20" fmla="*/ 35 w 35"/>
                <a:gd name="T21" fmla="*/ 60 h 466"/>
                <a:gd name="T22" fmla="*/ 34 w 35"/>
                <a:gd name="T23" fmla="*/ 118 h 466"/>
                <a:gd name="T24" fmla="*/ 32 w 35"/>
                <a:gd name="T25" fmla="*/ 176 h 466"/>
                <a:gd name="T26" fmla="*/ 29 w 35"/>
                <a:gd name="T27" fmla="*/ 235 h 466"/>
                <a:gd name="T28" fmla="*/ 24 w 35"/>
                <a:gd name="T29" fmla="*/ 293 h 466"/>
                <a:gd name="T30" fmla="*/ 18 w 35"/>
                <a:gd name="T31" fmla="*/ 351 h 466"/>
                <a:gd name="T32" fmla="*/ 10 w 35"/>
                <a:gd name="T33" fmla="*/ 408 h 466"/>
                <a:gd name="T34" fmla="*/ 0 w 35"/>
                <a:gd name="T35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466">
                  <a:moveTo>
                    <a:pt x="0" y="466"/>
                  </a:moveTo>
                  <a:lnTo>
                    <a:pt x="0" y="232"/>
                  </a:lnTo>
                  <a:lnTo>
                    <a:pt x="6" y="203"/>
                  </a:lnTo>
                  <a:lnTo>
                    <a:pt x="10" y="175"/>
                  </a:lnTo>
                  <a:lnTo>
                    <a:pt x="14" y="146"/>
                  </a:lnTo>
                  <a:lnTo>
                    <a:pt x="19" y="117"/>
                  </a:lnTo>
                  <a:lnTo>
                    <a:pt x="23" y="88"/>
                  </a:lnTo>
                  <a:lnTo>
                    <a:pt x="27" y="59"/>
                  </a:lnTo>
                  <a:lnTo>
                    <a:pt x="31" y="29"/>
                  </a:lnTo>
                  <a:lnTo>
                    <a:pt x="35" y="0"/>
                  </a:lnTo>
                  <a:lnTo>
                    <a:pt x="35" y="60"/>
                  </a:lnTo>
                  <a:lnTo>
                    <a:pt x="34" y="118"/>
                  </a:lnTo>
                  <a:lnTo>
                    <a:pt x="32" y="176"/>
                  </a:lnTo>
                  <a:lnTo>
                    <a:pt x="29" y="235"/>
                  </a:lnTo>
                  <a:lnTo>
                    <a:pt x="24" y="293"/>
                  </a:lnTo>
                  <a:lnTo>
                    <a:pt x="18" y="351"/>
                  </a:lnTo>
                  <a:lnTo>
                    <a:pt x="10" y="408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D9E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3150"/>
            <p:cNvSpPr>
              <a:spLocks/>
            </p:cNvSpPr>
            <p:nvPr/>
          </p:nvSpPr>
          <p:spPr bwMode="auto">
            <a:xfrm>
              <a:off x="9754073" y="4800470"/>
              <a:ext cx="4955" cy="12389"/>
            </a:xfrm>
            <a:custGeom>
              <a:avLst/>
              <a:gdLst>
                <a:gd name="T0" fmla="*/ 20 w 20"/>
                <a:gd name="T1" fmla="*/ 3 h 39"/>
                <a:gd name="T2" fmla="*/ 20 w 20"/>
                <a:gd name="T3" fmla="*/ 39 h 39"/>
                <a:gd name="T4" fmla="*/ 14 w 20"/>
                <a:gd name="T5" fmla="*/ 31 h 39"/>
                <a:gd name="T6" fmla="*/ 9 w 20"/>
                <a:gd name="T7" fmla="*/ 21 h 39"/>
                <a:gd name="T8" fmla="*/ 5 w 20"/>
                <a:gd name="T9" fmla="*/ 11 h 39"/>
                <a:gd name="T10" fmla="*/ 0 w 20"/>
                <a:gd name="T11" fmla="*/ 0 h 39"/>
                <a:gd name="T12" fmla="*/ 10 w 20"/>
                <a:gd name="T13" fmla="*/ 2 h 39"/>
                <a:gd name="T14" fmla="*/ 20 w 20"/>
                <a:gd name="T1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9">
                  <a:moveTo>
                    <a:pt x="20" y="3"/>
                  </a:moveTo>
                  <a:lnTo>
                    <a:pt x="20" y="39"/>
                  </a:lnTo>
                  <a:lnTo>
                    <a:pt x="14" y="31"/>
                  </a:lnTo>
                  <a:lnTo>
                    <a:pt x="9" y="21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3151"/>
            <p:cNvSpPr>
              <a:spLocks/>
            </p:cNvSpPr>
            <p:nvPr/>
          </p:nvSpPr>
          <p:spPr bwMode="auto">
            <a:xfrm>
              <a:off x="9754073" y="4800470"/>
              <a:ext cx="12389" cy="19822"/>
            </a:xfrm>
            <a:custGeom>
              <a:avLst/>
              <a:gdLst>
                <a:gd name="T0" fmla="*/ 40 w 40"/>
                <a:gd name="T1" fmla="*/ 4 h 65"/>
                <a:gd name="T2" fmla="*/ 40 w 40"/>
                <a:gd name="T3" fmla="*/ 65 h 65"/>
                <a:gd name="T4" fmla="*/ 28 w 40"/>
                <a:gd name="T5" fmla="*/ 51 h 65"/>
                <a:gd name="T6" fmla="*/ 19 w 40"/>
                <a:gd name="T7" fmla="*/ 36 h 65"/>
                <a:gd name="T8" fmla="*/ 9 w 40"/>
                <a:gd name="T9" fmla="*/ 20 h 65"/>
                <a:gd name="T10" fmla="*/ 0 w 40"/>
                <a:gd name="T11" fmla="*/ 0 h 65"/>
                <a:gd name="T12" fmla="*/ 10 w 40"/>
                <a:gd name="T13" fmla="*/ 2 h 65"/>
                <a:gd name="T14" fmla="*/ 21 w 40"/>
                <a:gd name="T15" fmla="*/ 3 h 65"/>
                <a:gd name="T16" fmla="*/ 31 w 40"/>
                <a:gd name="T17" fmla="*/ 3 h 65"/>
                <a:gd name="T18" fmla="*/ 40 w 40"/>
                <a:gd name="T19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65">
                  <a:moveTo>
                    <a:pt x="40" y="4"/>
                  </a:moveTo>
                  <a:lnTo>
                    <a:pt x="40" y="65"/>
                  </a:lnTo>
                  <a:lnTo>
                    <a:pt x="28" y="51"/>
                  </a:lnTo>
                  <a:lnTo>
                    <a:pt x="19" y="36"/>
                  </a:lnTo>
                  <a:lnTo>
                    <a:pt x="9" y="20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1" y="3"/>
                  </a:lnTo>
                  <a:lnTo>
                    <a:pt x="31" y="3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3152"/>
            <p:cNvSpPr>
              <a:spLocks/>
            </p:cNvSpPr>
            <p:nvPr/>
          </p:nvSpPr>
          <p:spPr bwMode="auto">
            <a:xfrm>
              <a:off x="9759029" y="4801709"/>
              <a:ext cx="13628" cy="24777"/>
            </a:xfrm>
            <a:custGeom>
              <a:avLst/>
              <a:gdLst>
                <a:gd name="T0" fmla="*/ 0 w 41"/>
                <a:gd name="T1" fmla="*/ 36 h 81"/>
                <a:gd name="T2" fmla="*/ 0 w 41"/>
                <a:gd name="T3" fmla="*/ 0 h 81"/>
                <a:gd name="T4" fmla="*/ 11 w 41"/>
                <a:gd name="T5" fmla="*/ 0 h 81"/>
                <a:gd name="T6" fmla="*/ 20 w 41"/>
                <a:gd name="T7" fmla="*/ 1 h 81"/>
                <a:gd name="T8" fmla="*/ 31 w 41"/>
                <a:gd name="T9" fmla="*/ 1 h 81"/>
                <a:gd name="T10" fmla="*/ 41 w 41"/>
                <a:gd name="T11" fmla="*/ 1 h 81"/>
                <a:gd name="T12" fmla="*/ 41 w 41"/>
                <a:gd name="T13" fmla="*/ 81 h 81"/>
                <a:gd name="T14" fmla="*/ 30 w 41"/>
                <a:gd name="T15" fmla="*/ 71 h 81"/>
                <a:gd name="T16" fmla="*/ 19 w 41"/>
                <a:gd name="T17" fmla="*/ 61 h 81"/>
                <a:gd name="T18" fmla="*/ 9 w 41"/>
                <a:gd name="T19" fmla="*/ 49 h 81"/>
                <a:gd name="T20" fmla="*/ 0 w 41"/>
                <a:gd name="T21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81">
                  <a:moveTo>
                    <a:pt x="0" y="36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0" y="1"/>
                  </a:lnTo>
                  <a:lnTo>
                    <a:pt x="31" y="1"/>
                  </a:lnTo>
                  <a:lnTo>
                    <a:pt x="41" y="1"/>
                  </a:lnTo>
                  <a:lnTo>
                    <a:pt x="41" y="81"/>
                  </a:lnTo>
                  <a:lnTo>
                    <a:pt x="30" y="71"/>
                  </a:lnTo>
                  <a:lnTo>
                    <a:pt x="19" y="61"/>
                  </a:lnTo>
                  <a:lnTo>
                    <a:pt x="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9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3153"/>
            <p:cNvSpPr>
              <a:spLocks/>
            </p:cNvSpPr>
            <p:nvPr/>
          </p:nvSpPr>
          <p:spPr bwMode="auto">
            <a:xfrm>
              <a:off x="9766462" y="4801709"/>
              <a:ext cx="12389" cy="28494"/>
            </a:xfrm>
            <a:custGeom>
              <a:avLst/>
              <a:gdLst>
                <a:gd name="T0" fmla="*/ 0 w 41"/>
                <a:gd name="T1" fmla="*/ 61 h 92"/>
                <a:gd name="T2" fmla="*/ 0 w 41"/>
                <a:gd name="T3" fmla="*/ 0 h 92"/>
                <a:gd name="T4" fmla="*/ 11 w 41"/>
                <a:gd name="T5" fmla="*/ 0 h 92"/>
                <a:gd name="T6" fmla="*/ 21 w 41"/>
                <a:gd name="T7" fmla="*/ 0 h 92"/>
                <a:gd name="T8" fmla="*/ 30 w 41"/>
                <a:gd name="T9" fmla="*/ 1 h 92"/>
                <a:gd name="T10" fmla="*/ 41 w 41"/>
                <a:gd name="T11" fmla="*/ 1 h 92"/>
                <a:gd name="T12" fmla="*/ 41 w 41"/>
                <a:gd name="T13" fmla="*/ 92 h 92"/>
                <a:gd name="T14" fmla="*/ 30 w 41"/>
                <a:gd name="T15" fmla="*/ 85 h 92"/>
                <a:gd name="T16" fmla="*/ 20 w 41"/>
                <a:gd name="T17" fmla="*/ 79 h 92"/>
                <a:gd name="T18" fmla="*/ 10 w 41"/>
                <a:gd name="T19" fmla="*/ 70 h 92"/>
                <a:gd name="T20" fmla="*/ 0 w 41"/>
                <a:gd name="T21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92">
                  <a:moveTo>
                    <a:pt x="0" y="61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0" y="1"/>
                  </a:lnTo>
                  <a:lnTo>
                    <a:pt x="41" y="1"/>
                  </a:lnTo>
                  <a:lnTo>
                    <a:pt x="41" y="92"/>
                  </a:lnTo>
                  <a:lnTo>
                    <a:pt x="30" y="85"/>
                  </a:lnTo>
                  <a:lnTo>
                    <a:pt x="20" y="79"/>
                  </a:lnTo>
                  <a:lnTo>
                    <a:pt x="10" y="7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9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3154"/>
            <p:cNvSpPr>
              <a:spLocks/>
            </p:cNvSpPr>
            <p:nvPr/>
          </p:nvSpPr>
          <p:spPr bwMode="auto">
            <a:xfrm>
              <a:off x="9772656" y="4801709"/>
              <a:ext cx="12389" cy="30972"/>
            </a:xfrm>
            <a:custGeom>
              <a:avLst/>
              <a:gdLst>
                <a:gd name="T0" fmla="*/ 0 w 41"/>
                <a:gd name="T1" fmla="*/ 80 h 100"/>
                <a:gd name="T2" fmla="*/ 0 w 41"/>
                <a:gd name="T3" fmla="*/ 0 h 100"/>
                <a:gd name="T4" fmla="*/ 9 w 41"/>
                <a:gd name="T5" fmla="*/ 1 h 100"/>
                <a:gd name="T6" fmla="*/ 20 w 41"/>
                <a:gd name="T7" fmla="*/ 1 h 100"/>
                <a:gd name="T8" fmla="*/ 30 w 41"/>
                <a:gd name="T9" fmla="*/ 0 h 100"/>
                <a:gd name="T10" fmla="*/ 41 w 41"/>
                <a:gd name="T11" fmla="*/ 0 h 100"/>
                <a:gd name="T12" fmla="*/ 41 w 41"/>
                <a:gd name="T13" fmla="*/ 100 h 100"/>
                <a:gd name="T14" fmla="*/ 30 w 41"/>
                <a:gd name="T15" fmla="*/ 96 h 100"/>
                <a:gd name="T16" fmla="*/ 19 w 41"/>
                <a:gd name="T17" fmla="*/ 92 h 100"/>
                <a:gd name="T18" fmla="*/ 9 w 41"/>
                <a:gd name="T19" fmla="*/ 85 h 100"/>
                <a:gd name="T20" fmla="*/ 0 w 41"/>
                <a:gd name="T21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0">
                  <a:moveTo>
                    <a:pt x="0" y="80"/>
                  </a:moveTo>
                  <a:lnTo>
                    <a:pt x="0" y="0"/>
                  </a:lnTo>
                  <a:lnTo>
                    <a:pt x="9" y="1"/>
                  </a:lnTo>
                  <a:lnTo>
                    <a:pt x="20" y="1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1" y="100"/>
                  </a:lnTo>
                  <a:lnTo>
                    <a:pt x="30" y="96"/>
                  </a:lnTo>
                  <a:lnTo>
                    <a:pt x="19" y="92"/>
                  </a:lnTo>
                  <a:lnTo>
                    <a:pt x="9" y="85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9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3155"/>
            <p:cNvSpPr>
              <a:spLocks/>
            </p:cNvSpPr>
            <p:nvPr/>
          </p:nvSpPr>
          <p:spPr bwMode="auto">
            <a:xfrm>
              <a:off x="9778851" y="4801709"/>
              <a:ext cx="12389" cy="32211"/>
            </a:xfrm>
            <a:custGeom>
              <a:avLst/>
              <a:gdLst>
                <a:gd name="T0" fmla="*/ 0 w 40"/>
                <a:gd name="T1" fmla="*/ 93 h 107"/>
                <a:gd name="T2" fmla="*/ 0 w 40"/>
                <a:gd name="T3" fmla="*/ 2 h 107"/>
                <a:gd name="T4" fmla="*/ 10 w 40"/>
                <a:gd name="T5" fmla="*/ 1 h 107"/>
                <a:gd name="T6" fmla="*/ 21 w 40"/>
                <a:gd name="T7" fmla="*/ 1 h 107"/>
                <a:gd name="T8" fmla="*/ 31 w 40"/>
                <a:gd name="T9" fmla="*/ 1 h 107"/>
                <a:gd name="T10" fmla="*/ 40 w 40"/>
                <a:gd name="T11" fmla="*/ 0 h 107"/>
                <a:gd name="T12" fmla="*/ 40 w 40"/>
                <a:gd name="T13" fmla="*/ 107 h 107"/>
                <a:gd name="T14" fmla="*/ 29 w 40"/>
                <a:gd name="T15" fmla="*/ 104 h 107"/>
                <a:gd name="T16" fmla="*/ 20 w 40"/>
                <a:gd name="T17" fmla="*/ 101 h 107"/>
                <a:gd name="T18" fmla="*/ 10 w 40"/>
                <a:gd name="T19" fmla="*/ 97 h 107"/>
                <a:gd name="T20" fmla="*/ 0 w 40"/>
                <a:gd name="T21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07">
                  <a:moveTo>
                    <a:pt x="0" y="93"/>
                  </a:moveTo>
                  <a:lnTo>
                    <a:pt x="0" y="2"/>
                  </a:lnTo>
                  <a:lnTo>
                    <a:pt x="10" y="1"/>
                  </a:lnTo>
                  <a:lnTo>
                    <a:pt x="21" y="1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40" y="107"/>
                  </a:lnTo>
                  <a:lnTo>
                    <a:pt x="29" y="104"/>
                  </a:lnTo>
                  <a:lnTo>
                    <a:pt x="20" y="101"/>
                  </a:lnTo>
                  <a:lnTo>
                    <a:pt x="10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9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3156"/>
            <p:cNvSpPr>
              <a:spLocks/>
            </p:cNvSpPr>
            <p:nvPr/>
          </p:nvSpPr>
          <p:spPr bwMode="auto">
            <a:xfrm>
              <a:off x="9785045" y="4800470"/>
              <a:ext cx="12389" cy="34688"/>
            </a:xfrm>
            <a:custGeom>
              <a:avLst/>
              <a:gdLst>
                <a:gd name="T0" fmla="*/ 0 w 40"/>
                <a:gd name="T1" fmla="*/ 104 h 113"/>
                <a:gd name="T2" fmla="*/ 0 w 40"/>
                <a:gd name="T3" fmla="*/ 4 h 113"/>
                <a:gd name="T4" fmla="*/ 10 w 40"/>
                <a:gd name="T5" fmla="*/ 4 h 113"/>
                <a:gd name="T6" fmla="*/ 20 w 40"/>
                <a:gd name="T7" fmla="*/ 3 h 113"/>
                <a:gd name="T8" fmla="*/ 30 w 40"/>
                <a:gd name="T9" fmla="*/ 2 h 113"/>
                <a:gd name="T10" fmla="*/ 40 w 40"/>
                <a:gd name="T11" fmla="*/ 0 h 113"/>
                <a:gd name="T12" fmla="*/ 40 w 40"/>
                <a:gd name="T13" fmla="*/ 113 h 113"/>
                <a:gd name="T14" fmla="*/ 29 w 40"/>
                <a:gd name="T15" fmla="*/ 112 h 113"/>
                <a:gd name="T16" fmla="*/ 19 w 40"/>
                <a:gd name="T17" fmla="*/ 110 h 113"/>
                <a:gd name="T18" fmla="*/ 10 w 40"/>
                <a:gd name="T19" fmla="*/ 107 h 113"/>
                <a:gd name="T20" fmla="*/ 0 w 40"/>
                <a:gd name="T21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13">
                  <a:moveTo>
                    <a:pt x="0" y="104"/>
                  </a:moveTo>
                  <a:lnTo>
                    <a:pt x="0" y="4"/>
                  </a:lnTo>
                  <a:lnTo>
                    <a:pt x="10" y="4"/>
                  </a:lnTo>
                  <a:lnTo>
                    <a:pt x="20" y="3"/>
                  </a:lnTo>
                  <a:lnTo>
                    <a:pt x="30" y="2"/>
                  </a:lnTo>
                  <a:lnTo>
                    <a:pt x="40" y="0"/>
                  </a:lnTo>
                  <a:lnTo>
                    <a:pt x="40" y="113"/>
                  </a:lnTo>
                  <a:lnTo>
                    <a:pt x="29" y="112"/>
                  </a:lnTo>
                  <a:lnTo>
                    <a:pt x="19" y="110"/>
                  </a:lnTo>
                  <a:lnTo>
                    <a:pt x="10" y="107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A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3157"/>
            <p:cNvSpPr>
              <a:spLocks/>
            </p:cNvSpPr>
            <p:nvPr/>
          </p:nvSpPr>
          <p:spPr bwMode="auto">
            <a:xfrm>
              <a:off x="9791239" y="4800470"/>
              <a:ext cx="12389" cy="34688"/>
            </a:xfrm>
            <a:custGeom>
              <a:avLst/>
              <a:gdLst>
                <a:gd name="T0" fmla="*/ 0 w 41"/>
                <a:gd name="T1" fmla="*/ 112 h 116"/>
                <a:gd name="T2" fmla="*/ 0 w 41"/>
                <a:gd name="T3" fmla="*/ 5 h 116"/>
                <a:gd name="T4" fmla="*/ 11 w 41"/>
                <a:gd name="T5" fmla="*/ 4 h 116"/>
                <a:gd name="T6" fmla="*/ 21 w 41"/>
                <a:gd name="T7" fmla="*/ 2 h 116"/>
                <a:gd name="T8" fmla="*/ 32 w 41"/>
                <a:gd name="T9" fmla="*/ 1 h 116"/>
                <a:gd name="T10" fmla="*/ 41 w 41"/>
                <a:gd name="T11" fmla="*/ 0 h 116"/>
                <a:gd name="T12" fmla="*/ 41 w 41"/>
                <a:gd name="T13" fmla="*/ 116 h 116"/>
                <a:gd name="T14" fmla="*/ 30 w 41"/>
                <a:gd name="T15" fmla="*/ 116 h 116"/>
                <a:gd name="T16" fmla="*/ 21 w 41"/>
                <a:gd name="T17" fmla="*/ 115 h 116"/>
                <a:gd name="T18" fmla="*/ 10 w 41"/>
                <a:gd name="T19" fmla="*/ 114 h 116"/>
                <a:gd name="T20" fmla="*/ 0 w 41"/>
                <a:gd name="T21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16">
                  <a:moveTo>
                    <a:pt x="0" y="112"/>
                  </a:moveTo>
                  <a:lnTo>
                    <a:pt x="0" y="5"/>
                  </a:lnTo>
                  <a:lnTo>
                    <a:pt x="11" y="4"/>
                  </a:lnTo>
                  <a:lnTo>
                    <a:pt x="21" y="2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41" y="116"/>
                  </a:lnTo>
                  <a:lnTo>
                    <a:pt x="30" y="116"/>
                  </a:lnTo>
                  <a:lnTo>
                    <a:pt x="21" y="115"/>
                  </a:lnTo>
                  <a:lnTo>
                    <a:pt x="10" y="114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A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3158"/>
            <p:cNvSpPr>
              <a:spLocks/>
            </p:cNvSpPr>
            <p:nvPr/>
          </p:nvSpPr>
          <p:spPr bwMode="auto">
            <a:xfrm>
              <a:off x="9797434" y="4799232"/>
              <a:ext cx="12389" cy="35927"/>
            </a:xfrm>
            <a:custGeom>
              <a:avLst/>
              <a:gdLst>
                <a:gd name="T0" fmla="*/ 0 w 41"/>
                <a:gd name="T1" fmla="*/ 117 h 118"/>
                <a:gd name="T2" fmla="*/ 0 w 41"/>
                <a:gd name="T3" fmla="*/ 4 h 118"/>
                <a:gd name="T4" fmla="*/ 11 w 41"/>
                <a:gd name="T5" fmla="*/ 3 h 118"/>
                <a:gd name="T6" fmla="*/ 20 w 41"/>
                <a:gd name="T7" fmla="*/ 2 h 118"/>
                <a:gd name="T8" fmla="*/ 30 w 41"/>
                <a:gd name="T9" fmla="*/ 1 h 118"/>
                <a:gd name="T10" fmla="*/ 41 w 41"/>
                <a:gd name="T11" fmla="*/ 0 h 118"/>
                <a:gd name="T12" fmla="*/ 41 w 41"/>
                <a:gd name="T13" fmla="*/ 117 h 118"/>
                <a:gd name="T14" fmla="*/ 30 w 41"/>
                <a:gd name="T15" fmla="*/ 118 h 118"/>
                <a:gd name="T16" fmla="*/ 20 w 41"/>
                <a:gd name="T17" fmla="*/ 118 h 118"/>
                <a:gd name="T18" fmla="*/ 9 w 41"/>
                <a:gd name="T19" fmla="*/ 118 h 118"/>
                <a:gd name="T20" fmla="*/ 0 w 41"/>
                <a:gd name="T21" fmla="*/ 1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18">
                  <a:moveTo>
                    <a:pt x="0" y="117"/>
                  </a:moveTo>
                  <a:lnTo>
                    <a:pt x="0" y="4"/>
                  </a:lnTo>
                  <a:lnTo>
                    <a:pt x="11" y="3"/>
                  </a:lnTo>
                  <a:lnTo>
                    <a:pt x="20" y="2"/>
                  </a:lnTo>
                  <a:lnTo>
                    <a:pt x="30" y="1"/>
                  </a:lnTo>
                  <a:lnTo>
                    <a:pt x="41" y="0"/>
                  </a:lnTo>
                  <a:lnTo>
                    <a:pt x="41" y="117"/>
                  </a:lnTo>
                  <a:lnTo>
                    <a:pt x="30" y="118"/>
                  </a:lnTo>
                  <a:lnTo>
                    <a:pt x="20" y="118"/>
                  </a:lnTo>
                  <a:lnTo>
                    <a:pt x="9" y="118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00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3159"/>
            <p:cNvSpPr>
              <a:spLocks/>
            </p:cNvSpPr>
            <p:nvPr/>
          </p:nvSpPr>
          <p:spPr bwMode="auto">
            <a:xfrm>
              <a:off x="9803628" y="4797993"/>
              <a:ext cx="12389" cy="37166"/>
            </a:xfrm>
            <a:custGeom>
              <a:avLst/>
              <a:gdLst>
                <a:gd name="T0" fmla="*/ 0 w 41"/>
                <a:gd name="T1" fmla="*/ 122 h 122"/>
                <a:gd name="T2" fmla="*/ 0 w 41"/>
                <a:gd name="T3" fmla="*/ 6 h 122"/>
                <a:gd name="T4" fmla="*/ 10 w 41"/>
                <a:gd name="T5" fmla="*/ 5 h 122"/>
                <a:gd name="T6" fmla="*/ 21 w 41"/>
                <a:gd name="T7" fmla="*/ 4 h 122"/>
                <a:gd name="T8" fmla="*/ 31 w 41"/>
                <a:gd name="T9" fmla="*/ 2 h 122"/>
                <a:gd name="T10" fmla="*/ 41 w 41"/>
                <a:gd name="T11" fmla="*/ 0 h 122"/>
                <a:gd name="T12" fmla="*/ 41 w 41"/>
                <a:gd name="T13" fmla="*/ 119 h 122"/>
                <a:gd name="T14" fmla="*/ 31 w 41"/>
                <a:gd name="T15" fmla="*/ 120 h 122"/>
                <a:gd name="T16" fmla="*/ 20 w 41"/>
                <a:gd name="T17" fmla="*/ 121 h 122"/>
                <a:gd name="T18" fmla="*/ 10 w 41"/>
                <a:gd name="T19" fmla="*/ 122 h 122"/>
                <a:gd name="T20" fmla="*/ 0 w 41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2">
                  <a:moveTo>
                    <a:pt x="0" y="122"/>
                  </a:moveTo>
                  <a:lnTo>
                    <a:pt x="0" y="6"/>
                  </a:lnTo>
                  <a:lnTo>
                    <a:pt x="10" y="5"/>
                  </a:lnTo>
                  <a:lnTo>
                    <a:pt x="21" y="4"/>
                  </a:lnTo>
                  <a:lnTo>
                    <a:pt x="31" y="2"/>
                  </a:lnTo>
                  <a:lnTo>
                    <a:pt x="41" y="0"/>
                  </a:lnTo>
                  <a:lnTo>
                    <a:pt x="41" y="119"/>
                  </a:lnTo>
                  <a:lnTo>
                    <a:pt x="31" y="120"/>
                  </a:lnTo>
                  <a:lnTo>
                    <a:pt x="20" y="121"/>
                  </a:lnTo>
                  <a:lnTo>
                    <a:pt x="10" y="12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00A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3160"/>
            <p:cNvSpPr>
              <a:spLocks/>
            </p:cNvSpPr>
            <p:nvPr/>
          </p:nvSpPr>
          <p:spPr bwMode="auto">
            <a:xfrm>
              <a:off x="9809822" y="4796754"/>
              <a:ext cx="12389" cy="38405"/>
            </a:xfrm>
            <a:custGeom>
              <a:avLst/>
              <a:gdLst>
                <a:gd name="T0" fmla="*/ 0 w 40"/>
                <a:gd name="T1" fmla="*/ 125 h 125"/>
                <a:gd name="T2" fmla="*/ 0 w 40"/>
                <a:gd name="T3" fmla="*/ 8 h 125"/>
                <a:gd name="T4" fmla="*/ 10 w 40"/>
                <a:gd name="T5" fmla="*/ 6 h 125"/>
                <a:gd name="T6" fmla="*/ 20 w 40"/>
                <a:gd name="T7" fmla="*/ 4 h 125"/>
                <a:gd name="T8" fmla="*/ 30 w 40"/>
                <a:gd name="T9" fmla="*/ 2 h 125"/>
                <a:gd name="T10" fmla="*/ 40 w 40"/>
                <a:gd name="T11" fmla="*/ 0 h 125"/>
                <a:gd name="T12" fmla="*/ 40 w 40"/>
                <a:gd name="T13" fmla="*/ 119 h 125"/>
                <a:gd name="T14" fmla="*/ 30 w 40"/>
                <a:gd name="T15" fmla="*/ 120 h 125"/>
                <a:gd name="T16" fmla="*/ 19 w 40"/>
                <a:gd name="T17" fmla="*/ 123 h 125"/>
                <a:gd name="T18" fmla="*/ 10 w 40"/>
                <a:gd name="T19" fmla="*/ 124 h 125"/>
                <a:gd name="T20" fmla="*/ 0 w 40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25">
                  <a:moveTo>
                    <a:pt x="0" y="125"/>
                  </a:moveTo>
                  <a:lnTo>
                    <a:pt x="0" y="8"/>
                  </a:lnTo>
                  <a:lnTo>
                    <a:pt x="10" y="6"/>
                  </a:lnTo>
                  <a:lnTo>
                    <a:pt x="20" y="4"/>
                  </a:lnTo>
                  <a:lnTo>
                    <a:pt x="30" y="2"/>
                  </a:lnTo>
                  <a:lnTo>
                    <a:pt x="40" y="0"/>
                  </a:lnTo>
                  <a:lnTo>
                    <a:pt x="40" y="119"/>
                  </a:lnTo>
                  <a:lnTo>
                    <a:pt x="30" y="120"/>
                  </a:lnTo>
                  <a:lnTo>
                    <a:pt x="19" y="123"/>
                  </a:lnTo>
                  <a:lnTo>
                    <a:pt x="10" y="124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00A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3161"/>
            <p:cNvSpPr>
              <a:spLocks/>
            </p:cNvSpPr>
            <p:nvPr/>
          </p:nvSpPr>
          <p:spPr bwMode="auto">
            <a:xfrm>
              <a:off x="9816017" y="4795515"/>
              <a:ext cx="12389" cy="39644"/>
            </a:xfrm>
            <a:custGeom>
              <a:avLst/>
              <a:gdLst>
                <a:gd name="T0" fmla="*/ 0 w 40"/>
                <a:gd name="T1" fmla="*/ 128 h 128"/>
                <a:gd name="T2" fmla="*/ 0 w 40"/>
                <a:gd name="T3" fmla="*/ 9 h 128"/>
                <a:gd name="T4" fmla="*/ 10 w 40"/>
                <a:gd name="T5" fmla="*/ 7 h 128"/>
                <a:gd name="T6" fmla="*/ 21 w 40"/>
                <a:gd name="T7" fmla="*/ 5 h 128"/>
                <a:gd name="T8" fmla="*/ 31 w 40"/>
                <a:gd name="T9" fmla="*/ 2 h 128"/>
                <a:gd name="T10" fmla="*/ 40 w 40"/>
                <a:gd name="T11" fmla="*/ 0 h 128"/>
                <a:gd name="T12" fmla="*/ 40 w 40"/>
                <a:gd name="T13" fmla="*/ 119 h 128"/>
                <a:gd name="T14" fmla="*/ 31 w 40"/>
                <a:gd name="T15" fmla="*/ 121 h 128"/>
                <a:gd name="T16" fmla="*/ 20 w 40"/>
                <a:gd name="T17" fmla="*/ 124 h 128"/>
                <a:gd name="T18" fmla="*/ 10 w 40"/>
                <a:gd name="T19" fmla="*/ 125 h 128"/>
                <a:gd name="T20" fmla="*/ 0 w 40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28">
                  <a:moveTo>
                    <a:pt x="0" y="128"/>
                  </a:moveTo>
                  <a:lnTo>
                    <a:pt x="0" y="9"/>
                  </a:lnTo>
                  <a:lnTo>
                    <a:pt x="10" y="7"/>
                  </a:lnTo>
                  <a:lnTo>
                    <a:pt x="21" y="5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40" y="119"/>
                  </a:lnTo>
                  <a:lnTo>
                    <a:pt x="31" y="121"/>
                  </a:lnTo>
                  <a:lnTo>
                    <a:pt x="20" y="124"/>
                  </a:lnTo>
                  <a:lnTo>
                    <a:pt x="10" y="12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A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3162"/>
            <p:cNvSpPr>
              <a:spLocks/>
            </p:cNvSpPr>
            <p:nvPr/>
          </p:nvSpPr>
          <p:spPr bwMode="auto">
            <a:xfrm>
              <a:off x="9822211" y="4793037"/>
              <a:ext cx="12389" cy="40883"/>
            </a:xfrm>
            <a:custGeom>
              <a:avLst/>
              <a:gdLst>
                <a:gd name="T0" fmla="*/ 0 w 41"/>
                <a:gd name="T1" fmla="*/ 130 h 130"/>
                <a:gd name="T2" fmla="*/ 0 w 41"/>
                <a:gd name="T3" fmla="*/ 11 h 130"/>
                <a:gd name="T4" fmla="*/ 11 w 41"/>
                <a:gd name="T5" fmla="*/ 8 h 130"/>
                <a:gd name="T6" fmla="*/ 20 w 41"/>
                <a:gd name="T7" fmla="*/ 5 h 130"/>
                <a:gd name="T8" fmla="*/ 31 w 41"/>
                <a:gd name="T9" fmla="*/ 3 h 130"/>
                <a:gd name="T10" fmla="*/ 41 w 41"/>
                <a:gd name="T11" fmla="*/ 0 h 130"/>
                <a:gd name="T12" fmla="*/ 41 w 41"/>
                <a:gd name="T13" fmla="*/ 120 h 130"/>
                <a:gd name="T14" fmla="*/ 30 w 41"/>
                <a:gd name="T15" fmla="*/ 123 h 130"/>
                <a:gd name="T16" fmla="*/ 20 w 41"/>
                <a:gd name="T17" fmla="*/ 125 h 130"/>
                <a:gd name="T18" fmla="*/ 11 w 41"/>
                <a:gd name="T19" fmla="*/ 127 h 130"/>
                <a:gd name="T20" fmla="*/ 0 w 41"/>
                <a:gd name="T2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0">
                  <a:moveTo>
                    <a:pt x="0" y="130"/>
                  </a:moveTo>
                  <a:lnTo>
                    <a:pt x="0" y="11"/>
                  </a:lnTo>
                  <a:lnTo>
                    <a:pt x="11" y="8"/>
                  </a:lnTo>
                  <a:lnTo>
                    <a:pt x="20" y="5"/>
                  </a:lnTo>
                  <a:lnTo>
                    <a:pt x="31" y="3"/>
                  </a:lnTo>
                  <a:lnTo>
                    <a:pt x="41" y="0"/>
                  </a:lnTo>
                  <a:lnTo>
                    <a:pt x="41" y="120"/>
                  </a:lnTo>
                  <a:lnTo>
                    <a:pt x="30" y="123"/>
                  </a:lnTo>
                  <a:lnTo>
                    <a:pt x="20" y="125"/>
                  </a:lnTo>
                  <a:lnTo>
                    <a:pt x="11" y="127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02A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3163"/>
            <p:cNvSpPr>
              <a:spLocks/>
            </p:cNvSpPr>
            <p:nvPr/>
          </p:nvSpPr>
          <p:spPr bwMode="auto">
            <a:xfrm>
              <a:off x="9828405" y="4791798"/>
              <a:ext cx="13628" cy="40883"/>
            </a:xfrm>
            <a:custGeom>
              <a:avLst/>
              <a:gdLst>
                <a:gd name="T0" fmla="*/ 0 w 41"/>
                <a:gd name="T1" fmla="*/ 132 h 132"/>
                <a:gd name="T2" fmla="*/ 0 w 41"/>
                <a:gd name="T3" fmla="*/ 13 h 132"/>
                <a:gd name="T4" fmla="*/ 11 w 41"/>
                <a:gd name="T5" fmla="*/ 10 h 132"/>
                <a:gd name="T6" fmla="*/ 21 w 41"/>
                <a:gd name="T7" fmla="*/ 7 h 132"/>
                <a:gd name="T8" fmla="*/ 32 w 41"/>
                <a:gd name="T9" fmla="*/ 3 h 132"/>
                <a:gd name="T10" fmla="*/ 41 w 41"/>
                <a:gd name="T11" fmla="*/ 0 h 132"/>
                <a:gd name="T12" fmla="*/ 41 w 41"/>
                <a:gd name="T13" fmla="*/ 119 h 132"/>
                <a:gd name="T14" fmla="*/ 31 w 41"/>
                <a:gd name="T15" fmla="*/ 123 h 132"/>
                <a:gd name="T16" fmla="*/ 21 w 41"/>
                <a:gd name="T17" fmla="*/ 127 h 132"/>
                <a:gd name="T18" fmla="*/ 10 w 41"/>
                <a:gd name="T19" fmla="*/ 130 h 132"/>
                <a:gd name="T20" fmla="*/ 0 w 41"/>
                <a:gd name="T2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2">
                  <a:moveTo>
                    <a:pt x="0" y="132"/>
                  </a:moveTo>
                  <a:lnTo>
                    <a:pt x="0" y="13"/>
                  </a:lnTo>
                  <a:lnTo>
                    <a:pt x="11" y="10"/>
                  </a:lnTo>
                  <a:lnTo>
                    <a:pt x="21" y="7"/>
                  </a:lnTo>
                  <a:lnTo>
                    <a:pt x="32" y="3"/>
                  </a:lnTo>
                  <a:lnTo>
                    <a:pt x="41" y="0"/>
                  </a:lnTo>
                  <a:lnTo>
                    <a:pt x="41" y="119"/>
                  </a:lnTo>
                  <a:lnTo>
                    <a:pt x="31" y="123"/>
                  </a:lnTo>
                  <a:lnTo>
                    <a:pt x="21" y="127"/>
                  </a:lnTo>
                  <a:lnTo>
                    <a:pt x="10" y="130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03A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3164"/>
            <p:cNvSpPr>
              <a:spLocks/>
            </p:cNvSpPr>
            <p:nvPr/>
          </p:nvSpPr>
          <p:spPr bwMode="auto">
            <a:xfrm>
              <a:off x="9834600" y="4789321"/>
              <a:ext cx="13628" cy="40883"/>
            </a:xfrm>
            <a:custGeom>
              <a:avLst/>
              <a:gdLst>
                <a:gd name="T0" fmla="*/ 0 w 41"/>
                <a:gd name="T1" fmla="*/ 134 h 134"/>
                <a:gd name="T2" fmla="*/ 0 w 41"/>
                <a:gd name="T3" fmla="*/ 14 h 134"/>
                <a:gd name="T4" fmla="*/ 11 w 41"/>
                <a:gd name="T5" fmla="*/ 10 h 134"/>
                <a:gd name="T6" fmla="*/ 20 w 41"/>
                <a:gd name="T7" fmla="*/ 7 h 134"/>
                <a:gd name="T8" fmla="*/ 30 w 41"/>
                <a:gd name="T9" fmla="*/ 4 h 134"/>
                <a:gd name="T10" fmla="*/ 41 w 41"/>
                <a:gd name="T11" fmla="*/ 0 h 134"/>
                <a:gd name="T12" fmla="*/ 41 w 41"/>
                <a:gd name="T13" fmla="*/ 118 h 134"/>
                <a:gd name="T14" fmla="*/ 30 w 41"/>
                <a:gd name="T15" fmla="*/ 123 h 134"/>
                <a:gd name="T16" fmla="*/ 20 w 41"/>
                <a:gd name="T17" fmla="*/ 126 h 134"/>
                <a:gd name="T18" fmla="*/ 10 w 41"/>
                <a:gd name="T19" fmla="*/ 130 h 134"/>
                <a:gd name="T20" fmla="*/ 0 w 41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4">
                  <a:moveTo>
                    <a:pt x="0" y="134"/>
                  </a:moveTo>
                  <a:lnTo>
                    <a:pt x="0" y="14"/>
                  </a:lnTo>
                  <a:lnTo>
                    <a:pt x="11" y="10"/>
                  </a:lnTo>
                  <a:lnTo>
                    <a:pt x="20" y="7"/>
                  </a:lnTo>
                  <a:lnTo>
                    <a:pt x="30" y="4"/>
                  </a:lnTo>
                  <a:lnTo>
                    <a:pt x="41" y="0"/>
                  </a:lnTo>
                  <a:lnTo>
                    <a:pt x="41" y="118"/>
                  </a:lnTo>
                  <a:lnTo>
                    <a:pt x="30" y="123"/>
                  </a:lnTo>
                  <a:lnTo>
                    <a:pt x="20" y="126"/>
                  </a:lnTo>
                  <a:lnTo>
                    <a:pt x="10" y="13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7A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3165"/>
            <p:cNvSpPr>
              <a:spLocks/>
            </p:cNvSpPr>
            <p:nvPr/>
          </p:nvSpPr>
          <p:spPr bwMode="auto">
            <a:xfrm>
              <a:off x="9842033" y="4786843"/>
              <a:ext cx="12389" cy="40883"/>
            </a:xfrm>
            <a:custGeom>
              <a:avLst/>
              <a:gdLst>
                <a:gd name="T0" fmla="*/ 0 w 40"/>
                <a:gd name="T1" fmla="*/ 134 h 134"/>
                <a:gd name="T2" fmla="*/ 0 w 40"/>
                <a:gd name="T3" fmla="*/ 15 h 134"/>
                <a:gd name="T4" fmla="*/ 10 w 40"/>
                <a:gd name="T5" fmla="*/ 12 h 134"/>
                <a:gd name="T6" fmla="*/ 21 w 40"/>
                <a:gd name="T7" fmla="*/ 8 h 134"/>
                <a:gd name="T8" fmla="*/ 31 w 40"/>
                <a:gd name="T9" fmla="*/ 4 h 134"/>
                <a:gd name="T10" fmla="*/ 40 w 40"/>
                <a:gd name="T11" fmla="*/ 0 h 134"/>
                <a:gd name="T12" fmla="*/ 40 w 40"/>
                <a:gd name="T13" fmla="*/ 118 h 134"/>
                <a:gd name="T14" fmla="*/ 31 w 40"/>
                <a:gd name="T15" fmla="*/ 123 h 134"/>
                <a:gd name="T16" fmla="*/ 20 w 40"/>
                <a:gd name="T17" fmla="*/ 126 h 134"/>
                <a:gd name="T18" fmla="*/ 10 w 40"/>
                <a:gd name="T19" fmla="*/ 131 h 134"/>
                <a:gd name="T20" fmla="*/ 0 w 40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4">
                  <a:moveTo>
                    <a:pt x="0" y="134"/>
                  </a:moveTo>
                  <a:lnTo>
                    <a:pt x="0" y="15"/>
                  </a:lnTo>
                  <a:lnTo>
                    <a:pt x="10" y="12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0" y="0"/>
                  </a:lnTo>
                  <a:lnTo>
                    <a:pt x="40" y="118"/>
                  </a:lnTo>
                  <a:lnTo>
                    <a:pt x="31" y="123"/>
                  </a:lnTo>
                  <a:lnTo>
                    <a:pt x="20" y="126"/>
                  </a:lnTo>
                  <a:lnTo>
                    <a:pt x="10" y="13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DA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3166"/>
            <p:cNvSpPr>
              <a:spLocks/>
            </p:cNvSpPr>
            <p:nvPr/>
          </p:nvSpPr>
          <p:spPr bwMode="auto">
            <a:xfrm>
              <a:off x="9848227" y="4783126"/>
              <a:ext cx="12389" cy="42122"/>
            </a:xfrm>
            <a:custGeom>
              <a:avLst/>
              <a:gdLst>
                <a:gd name="T0" fmla="*/ 0 w 40"/>
                <a:gd name="T1" fmla="*/ 136 h 136"/>
                <a:gd name="T2" fmla="*/ 0 w 40"/>
                <a:gd name="T3" fmla="*/ 18 h 136"/>
                <a:gd name="T4" fmla="*/ 10 w 40"/>
                <a:gd name="T5" fmla="*/ 14 h 136"/>
                <a:gd name="T6" fmla="*/ 20 w 40"/>
                <a:gd name="T7" fmla="*/ 10 h 136"/>
                <a:gd name="T8" fmla="*/ 30 w 40"/>
                <a:gd name="T9" fmla="*/ 6 h 136"/>
                <a:gd name="T10" fmla="*/ 40 w 40"/>
                <a:gd name="T11" fmla="*/ 0 h 136"/>
                <a:gd name="T12" fmla="*/ 40 w 40"/>
                <a:gd name="T13" fmla="*/ 118 h 136"/>
                <a:gd name="T14" fmla="*/ 31 w 40"/>
                <a:gd name="T15" fmla="*/ 122 h 136"/>
                <a:gd name="T16" fmla="*/ 21 w 40"/>
                <a:gd name="T17" fmla="*/ 128 h 136"/>
                <a:gd name="T18" fmla="*/ 11 w 40"/>
                <a:gd name="T19" fmla="*/ 132 h 136"/>
                <a:gd name="T20" fmla="*/ 0 w 40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6">
                  <a:moveTo>
                    <a:pt x="0" y="136"/>
                  </a:moveTo>
                  <a:lnTo>
                    <a:pt x="0" y="18"/>
                  </a:lnTo>
                  <a:lnTo>
                    <a:pt x="10" y="14"/>
                  </a:lnTo>
                  <a:lnTo>
                    <a:pt x="20" y="10"/>
                  </a:lnTo>
                  <a:lnTo>
                    <a:pt x="30" y="6"/>
                  </a:lnTo>
                  <a:lnTo>
                    <a:pt x="40" y="0"/>
                  </a:lnTo>
                  <a:lnTo>
                    <a:pt x="40" y="118"/>
                  </a:lnTo>
                  <a:lnTo>
                    <a:pt x="31" y="122"/>
                  </a:lnTo>
                  <a:lnTo>
                    <a:pt x="21" y="128"/>
                  </a:lnTo>
                  <a:lnTo>
                    <a:pt x="11" y="132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1BA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3167"/>
            <p:cNvSpPr>
              <a:spLocks/>
            </p:cNvSpPr>
            <p:nvPr/>
          </p:nvSpPr>
          <p:spPr bwMode="auto">
            <a:xfrm>
              <a:off x="9854422" y="4780649"/>
              <a:ext cx="12389" cy="42122"/>
            </a:xfrm>
            <a:custGeom>
              <a:avLst/>
              <a:gdLst>
                <a:gd name="T0" fmla="*/ 0 w 41"/>
                <a:gd name="T1" fmla="*/ 137 h 137"/>
                <a:gd name="T2" fmla="*/ 0 w 41"/>
                <a:gd name="T3" fmla="*/ 19 h 137"/>
                <a:gd name="T4" fmla="*/ 11 w 41"/>
                <a:gd name="T5" fmla="*/ 15 h 137"/>
                <a:gd name="T6" fmla="*/ 21 w 41"/>
                <a:gd name="T7" fmla="*/ 9 h 137"/>
                <a:gd name="T8" fmla="*/ 32 w 41"/>
                <a:gd name="T9" fmla="*/ 5 h 137"/>
                <a:gd name="T10" fmla="*/ 41 w 41"/>
                <a:gd name="T11" fmla="*/ 0 h 137"/>
                <a:gd name="T12" fmla="*/ 41 w 41"/>
                <a:gd name="T13" fmla="*/ 115 h 137"/>
                <a:gd name="T14" fmla="*/ 32 w 41"/>
                <a:gd name="T15" fmla="*/ 121 h 137"/>
                <a:gd name="T16" fmla="*/ 22 w 41"/>
                <a:gd name="T17" fmla="*/ 126 h 137"/>
                <a:gd name="T18" fmla="*/ 12 w 41"/>
                <a:gd name="T19" fmla="*/ 131 h 137"/>
                <a:gd name="T20" fmla="*/ 2 w 41"/>
                <a:gd name="T21" fmla="*/ 137 h 137"/>
                <a:gd name="T22" fmla="*/ 0 w 41"/>
                <a:gd name="T2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37">
                  <a:moveTo>
                    <a:pt x="0" y="137"/>
                  </a:moveTo>
                  <a:lnTo>
                    <a:pt x="0" y="19"/>
                  </a:lnTo>
                  <a:lnTo>
                    <a:pt x="11" y="15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1" y="0"/>
                  </a:lnTo>
                  <a:lnTo>
                    <a:pt x="41" y="115"/>
                  </a:lnTo>
                  <a:lnTo>
                    <a:pt x="32" y="121"/>
                  </a:lnTo>
                  <a:lnTo>
                    <a:pt x="22" y="126"/>
                  </a:lnTo>
                  <a:lnTo>
                    <a:pt x="12" y="131"/>
                  </a:lnTo>
                  <a:lnTo>
                    <a:pt x="2" y="137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29A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3168"/>
            <p:cNvSpPr>
              <a:spLocks/>
            </p:cNvSpPr>
            <p:nvPr/>
          </p:nvSpPr>
          <p:spPr bwMode="auto">
            <a:xfrm>
              <a:off x="9860616" y="4776932"/>
              <a:ext cx="12389" cy="43361"/>
            </a:xfrm>
            <a:custGeom>
              <a:avLst/>
              <a:gdLst>
                <a:gd name="T0" fmla="*/ 0 w 41"/>
                <a:gd name="T1" fmla="*/ 138 h 138"/>
                <a:gd name="T2" fmla="*/ 0 w 41"/>
                <a:gd name="T3" fmla="*/ 20 h 138"/>
                <a:gd name="T4" fmla="*/ 11 w 41"/>
                <a:gd name="T5" fmla="*/ 16 h 138"/>
                <a:gd name="T6" fmla="*/ 20 w 41"/>
                <a:gd name="T7" fmla="*/ 11 h 138"/>
                <a:gd name="T8" fmla="*/ 31 w 41"/>
                <a:gd name="T9" fmla="*/ 5 h 138"/>
                <a:gd name="T10" fmla="*/ 41 w 41"/>
                <a:gd name="T11" fmla="*/ 0 h 138"/>
                <a:gd name="T12" fmla="*/ 41 w 41"/>
                <a:gd name="T13" fmla="*/ 115 h 138"/>
                <a:gd name="T14" fmla="*/ 31 w 41"/>
                <a:gd name="T15" fmla="*/ 121 h 138"/>
                <a:gd name="T16" fmla="*/ 20 w 41"/>
                <a:gd name="T17" fmla="*/ 126 h 138"/>
                <a:gd name="T18" fmla="*/ 11 w 41"/>
                <a:gd name="T19" fmla="*/ 133 h 138"/>
                <a:gd name="T20" fmla="*/ 0 w 41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8">
                  <a:moveTo>
                    <a:pt x="0" y="138"/>
                  </a:moveTo>
                  <a:lnTo>
                    <a:pt x="0" y="20"/>
                  </a:lnTo>
                  <a:lnTo>
                    <a:pt x="11" y="16"/>
                  </a:lnTo>
                  <a:lnTo>
                    <a:pt x="20" y="11"/>
                  </a:lnTo>
                  <a:lnTo>
                    <a:pt x="31" y="5"/>
                  </a:lnTo>
                  <a:lnTo>
                    <a:pt x="41" y="0"/>
                  </a:lnTo>
                  <a:lnTo>
                    <a:pt x="41" y="115"/>
                  </a:lnTo>
                  <a:lnTo>
                    <a:pt x="31" y="121"/>
                  </a:lnTo>
                  <a:lnTo>
                    <a:pt x="20" y="126"/>
                  </a:lnTo>
                  <a:lnTo>
                    <a:pt x="11" y="133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3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3169"/>
            <p:cNvSpPr>
              <a:spLocks/>
            </p:cNvSpPr>
            <p:nvPr/>
          </p:nvSpPr>
          <p:spPr bwMode="auto">
            <a:xfrm>
              <a:off x="9866810" y="4773215"/>
              <a:ext cx="12389" cy="43361"/>
            </a:xfrm>
            <a:custGeom>
              <a:avLst/>
              <a:gdLst>
                <a:gd name="T0" fmla="*/ 0 w 41"/>
                <a:gd name="T1" fmla="*/ 138 h 138"/>
                <a:gd name="T2" fmla="*/ 0 w 41"/>
                <a:gd name="T3" fmla="*/ 23 h 138"/>
                <a:gd name="T4" fmla="*/ 11 w 41"/>
                <a:gd name="T5" fmla="*/ 17 h 138"/>
                <a:gd name="T6" fmla="*/ 21 w 41"/>
                <a:gd name="T7" fmla="*/ 12 h 138"/>
                <a:gd name="T8" fmla="*/ 31 w 41"/>
                <a:gd name="T9" fmla="*/ 6 h 138"/>
                <a:gd name="T10" fmla="*/ 41 w 41"/>
                <a:gd name="T11" fmla="*/ 0 h 138"/>
                <a:gd name="T12" fmla="*/ 41 w 41"/>
                <a:gd name="T13" fmla="*/ 114 h 138"/>
                <a:gd name="T14" fmla="*/ 31 w 41"/>
                <a:gd name="T15" fmla="*/ 121 h 138"/>
                <a:gd name="T16" fmla="*/ 21 w 41"/>
                <a:gd name="T17" fmla="*/ 126 h 138"/>
                <a:gd name="T18" fmla="*/ 11 w 41"/>
                <a:gd name="T19" fmla="*/ 133 h 138"/>
                <a:gd name="T20" fmla="*/ 0 w 41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8">
                  <a:moveTo>
                    <a:pt x="0" y="138"/>
                  </a:moveTo>
                  <a:lnTo>
                    <a:pt x="0" y="23"/>
                  </a:lnTo>
                  <a:lnTo>
                    <a:pt x="11" y="17"/>
                  </a:lnTo>
                  <a:lnTo>
                    <a:pt x="21" y="12"/>
                  </a:lnTo>
                  <a:lnTo>
                    <a:pt x="31" y="6"/>
                  </a:lnTo>
                  <a:lnTo>
                    <a:pt x="41" y="0"/>
                  </a:lnTo>
                  <a:lnTo>
                    <a:pt x="41" y="114"/>
                  </a:lnTo>
                  <a:lnTo>
                    <a:pt x="31" y="121"/>
                  </a:lnTo>
                  <a:lnTo>
                    <a:pt x="21" y="126"/>
                  </a:lnTo>
                  <a:lnTo>
                    <a:pt x="11" y="133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43B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3170"/>
            <p:cNvSpPr>
              <a:spLocks/>
            </p:cNvSpPr>
            <p:nvPr/>
          </p:nvSpPr>
          <p:spPr bwMode="auto">
            <a:xfrm>
              <a:off x="9873005" y="4769499"/>
              <a:ext cx="12389" cy="43361"/>
            </a:xfrm>
            <a:custGeom>
              <a:avLst/>
              <a:gdLst>
                <a:gd name="T0" fmla="*/ 0 w 40"/>
                <a:gd name="T1" fmla="*/ 139 h 139"/>
                <a:gd name="T2" fmla="*/ 0 w 40"/>
                <a:gd name="T3" fmla="*/ 24 h 139"/>
                <a:gd name="T4" fmla="*/ 10 w 40"/>
                <a:gd name="T5" fmla="*/ 18 h 139"/>
                <a:gd name="T6" fmla="*/ 20 w 40"/>
                <a:gd name="T7" fmla="*/ 12 h 139"/>
                <a:gd name="T8" fmla="*/ 30 w 40"/>
                <a:gd name="T9" fmla="*/ 7 h 139"/>
                <a:gd name="T10" fmla="*/ 40 w 40"/>
                <a:gd name="T11" fmla="*/ 0 h 139"/>
                <a:gd name="T12" fmla="*/ 40 w 40"/>
                <a:gd name="T13" fmla="*/ 114 h 139"/>
                <a:gd name="T14" fmla="*/ 30 w 40"/>
                <a:gd name="T15" fmla="*/ 120 h 139"/>
                <a:gd name="T16" fmla="*/ 20 w 40"/>
                <a:gd name="T17" fmla="*/ 126 h 139"/>
                <a:gd name="T18" fmla="*/ 10 w 40"/>
                <a:gd name="T19" fmla="*/ 133 h 139"/>
                <a:gd name="T20" fmla="*/ 0 w 40"/>
                <a:gd name="T2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9">
                  <a:moveTo>
                    <a:pt x="0" y="139"/>
                  </a:moveTo>
                  <a:lnTo>
                    <a:pt x="0" y="24"/>
                  </a:lnTo>
                  <a:lnTo>
                    <a:pt x="10" y="18"/>
                  </a:lnTo>
                  <a:lnTo>
                    <a:pt x="20" y="12"/>
                  </a:lnTo>
                  <a:lnTo>
                    <a:pt x="30" y="7"/>
                  </a:lnTo>
                  <a:lnTo>
                    <a:pt x="40" y="0"/>
                  </a:lnTo>
                  <a:lnTo>
                    <a:pt x="40" y="114"/>
                  </a:lnTo>
                  <a:lnTo>
                    <a:pt x="30" y="120"/>
                  </a:lnTo>
                  <a:lnTo>
                    <a:pt x="20" y="126"/>
                  </a:lnTo>
                  <a:lnTo>
                    <a:pt x="10" y="133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4AB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3171"/>
            <p:cNvSpPr>
              <a:spLocks/>
            </p:cNvSpPr>
            <p:nvPr/>
          </p:nvSpPr>
          <p:spPr bwMode="auto">
            <a:xfrm>
              <a:off x="9879199" y="4765782"/>
              <a:ext cx="12389" cy="43361"/>
            </a:xfrm>
            <a:custGeom>
              <a:avLst/>
              <a:gdLst>
                <a:gd name="T0" fmla="*/ 0 w 40"/>
                <a:gd name="T1" fmla="*/ 140 h 140"/>
                <a:gd name="T2" fmla="*/ 0 w 40"/>
                <a:gd name="T3" fmla="*/ 26 h 140"/>
                <a:gd name="T4" fmla="*/ 10 w 40"/>
                <a:gd name="T5" fmla="*/ 21 h 140"/>
                <a:gd name="T6" fmla="*/ 21 w 40"/>
                <a:gd name="T7" fmla="*/ 14 h 140"/>
                <a:gd name="T8" fmla="*/ 31 w 40"/>
                <a:gd name="T9" fmla="*/ 7 h 140"/>
                <a:gd name="T10" fmla="*/ 40 w 40"/>
                <a:gd name="T11" fmla="*/ 0 h 140"/>
                <a:gd name="T12" fmla="*/ 40 w 40"/>
                <a:gd name="T13" fmla="*/ 115 h 140"/>
                <a:gd name="T14" fmla="*/ 31 w 40"/>
                <a:gd name="T15" fmla="*/ 121 h 140"/>
                <a:gd name="T16" fmla="*/ 21 w 40"/>
                <a:gd name="T17" fmla="*/ 128 h 140"/>
                <a:gd name="T18" fmla="*/ 10 w 40"/>
                <a:gd name="T19" fmla="*/ 134 h 140"/>
                <a:gd name="T20" fmla="*/ 0 w 40"/>
                <a:gd name="T21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0">
                  <a:moveTo>
                    <a:pt x="0" y="140"/>
                  </a:moveTo>
                  <a:lnTo>
                    <a:pt x="0" y="26"/>
                  </a:lnTo>
                  <a:lnTo>
                    <a:pt x="10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40" y="0"/>
                  </a:lnTo>
                  <a:lnTo>
                    <a:pt x="40" y="115"/>
                  </a:lnTo>
                  <a:lnTo>
                    <a:pt x="31" y="121"/>
                  </a:lnTo>
                  <a:lnTo>
                    <a:pt x="21" y="128"/>
                  </a:lnTo>
                  <a:lnTo>
                    <a:pt x="10" y="13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51B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3172"/>
            <p:cNvSpPr>
              <a:spLocks/>
            </p:cNvSpPr>
            <p:nvPr/>
          </p:nvSpPr>
          <p:spPr bwMode="auto">
            <a:xfrm>
              <a:off x="9885394" y="4760827"/>
              <a:ext cx="12389" cy="44599"/>
            </a:xfrm>
            <a:custGeom>
              <a:avLst/>
              <a:gdLst>
                <a:gd name="T0" fmla="*/ 0 w 41"/>
                <a:gd name="T1" fmla="*/ 143 h 143"/>
                <a:gd name="T2" fmla="*/ 0 w 41"/>
                <a:gd name="T3" fmla="*/ 29 h 143"/>
                <a:gd name="T4" fmla="*/ 11 w 41"/>
                <a:gd name="T5" fmla="*/ 22 h 143"/>
                <a:gd name="T6" fmla="*/ 20 w 41"/>
                <a:gd name="T7" fmla="*/ 15 h 143"/>
                <a:gd name="T8" fmla="*/ 31 w 41"/>
                <a:gd name="T9" fmla="*/ 8 h 143"/>
                <a:gd name="T10" fmla="*/ 41 w 41"/>
                <a:gd name="T11" fmla="*/ 0 h 143"/>
                <a:gd name="T12" fmla="*/ 41 w 41"/>
                <a:gd name="T13" fmla="*/ 116 h 143"/>
                <a:gd name="T14" fmla="*/ 31 w 41"/>
                <a:gd name="T15" fmla="*/ 122 h 143"/>
                <a:gd name="T16" fmla="*/ 20 w 41"/>
                <a:gd name="T17" fmla="*/ 130 h 143"/>
                <a:gd name="T18" fmla="*/ 11 w 41"/>
                <a:gd name="T19" fmla="*/ 136 h 143"/>
                <a:gd name="T20" fmla="*/ 0 w 41"/>
                <a:gd name="T2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43">
                  <a:moveTo>
                    <a:pt x="0" y="143"/>
                  </a:moveTo>
                  <a:lnTo>
                    <a:pt x="0" y="29"/>
                  </a:lnTo>
                  <a:lnTo>
                    <a:pt x="11" y="22"/>
                  </a:lnTo>
                  <a:lnTo>
                    <a:pt x="20" y="15"/>
                  </a:lnTo>
                  <a:lnTo>
                    <a:pt x="31" y="8"/>
                  </a:lnTo>
                  <a:lnTo>
                    <a:pt x="41" y="0"/>
                  </a:lnTo>
                  <a:lnTo>
                    <a:pt x="41" y="116"/>
                  </a:lnTo>
                  <a:lnTo>
                    <a:pt x="31" y="122"/>
                  </a:lnTo>
                  <a:lnTo>
                    <a:pt x="20" y="130"/>
                  </a:lnTo>
                  <a:lnTo>
                    <a:pt x="11" y="136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58B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3173"/>
            <p:cNvSpPr>
              <a:spLocks/>
            </p:cNvSpPr>
            <p:nvPr/>
          </p:nvSpPr>
          <p:spPr bwMode="auto">
            <a:xfrm>
              <a:off x="9891588" y="4755871"/>
              <a:ext cx="12389" cy="44599"/>
            </a:xfrm>
            <a:custGeom>
              <a:avLst/>
              <a:gdLst>
                <a:gd name="T0" fmla="*/ 0 w 41"/>
                <a:gd name="T1" fmla="*/ 145 h 145"/>
                <a:gd name="T2" fmla="*/ 0 w 41"/>
                <a:gd name="T3" fmla="*/ 30 h 145"/>
                <a:gd name="T4" fmla="*/ 11 w 41"/>
                <a:gd name="T5" fmla="*/ 23 h 145"/>
                <a:gd name="T6" fmla="*/ 21 w 41"/>
                <a:gd name="T7" fmla="*/ 15 h 145"/>
                <a:gd name="T8" fmla="*/ 32 w 41"/>
                <a:gd name="T9" fmla="*/ 7 h 145"/>
                <a:gd name="T10" fmla="*/ 41 w 41"/>
                <a:gd name="T11" fmla="*/ 0 h 145"/>
                <a:gd name="T12" fmla="*/ 41 w 41"/>
                <a:gd name="T13" fmla="*/ 115 h 145"/>
                <a:gd name="T14" fmla="*/ 32 w 41"/>
                <a:gd name="T15" fmla="*/ 123 h 145"/>
                <a:gd name="T16" fmla="*/ 21 w 41"/>
                <a:gd name="T17" fmla="*/ 131 h 145"/>
                <a:gd name="T18" fmla="*/ 11 w 41"/>
                <a:gd name="T19" fmla="*/ 137 h 145"/>
                <a:gd name="T20" fmla="*/ 0 w 41"/>
                <a:gd name="T21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45">
                  <a:moveTo>
                    <a:pt x="0" y="145"/>
                  </a:moveTo>
                  <a:lnTo>
                    <a:pt x="0" y="30"/>
                  </a:lnTo>
                  <a:lnTo>
                    <a:pt x="11" y="23"/>
                  </a:lnTo>
                  <a:lnTo>
                    <a:pt x="21" y="15"/>
                  </a:lnTo>
                  <a:lnTo>
                    <a:pt x="32" y="7"/>
                  </a:lnTo>
                  <a:lnTo>
                    <a:pt x="41" y="0"/>
                  </a:lnTo>
                  <a:lnTo>
                    <a:pt x="41" y="115"/>
                  </a:lnTo>
                  <a:lnTo>
                    <a:pt x="32" y="123"/>
                  </a:lnTo>
                  <a:lnTo>
                    <a:pt x="21" y="131"/>
                  </a:lnTo>
                  <a:lnTo>
                    <a:pt x="11" y="137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5EB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3174"/>
            <p:cNvSpPr>
              <a:spLocks/>
            </p:cNvSpPr>
            <p:nvPr/>
          </p:nvSpPr>
          <p:spPr bwMode="auto">
            <a:xfrm>
              <a:off x="9897782" y="4750916"/>
              <a:ext cx="12389" cy="45838"/>
            </a:xfrm>
            <a:custGeom>
              <a:avLst/>
              <a:gdLst>
                <a:gd name="T0" fmla="*/ 0 w 41"/>
                <a:gd name="T1" fmla="*/ 148 h 148"/>
                <a:gd name="T2" fmla="*/ 0 w 41"/>
                <a:gd name="T3" fmla="*/ 32 h 148"/>
                <a:gd name="T4" fmla="*/ 11 w 41"/>
                <a:gd name="T5" fmla="*/ 24 h 148"/>
                <a:gd name="T6" fmla="*/ 20 w 41"/>
                <a:gd name="T7" fmla="*/ 17 h 148"/>
                <a:gd name="T8" fmla="*/ 30 w 41"/>
                <a:gd name="T9" fmla="*/ 8 h 148"/>
                <a:gd name="T10" fmla="*/ 41 w 41"/>
                <a:gd name="T11" fmla="*/ 0 h 148"/>
                <a:gd name="T12" fmla="*/ 41 w 41"/>
                <a:gd name="T13" fmla="*/ 116 h 148"/>
                <a:gd name="T14" fmla="*/ 30 w 41"/>
                <a:gd name="T15" fmla="*/ 125 h 148"/>
                <a:gd name="T16" fmla="*/ 20 w 41"/>
                <a:gd name="T17" fmla="*/ 132 h 148"/>
                <a:gd name="T18" fmla="*/ 11 w 41"/>
                <a:gd name="T19" fmla="*/ 140 h 148"/>
                <a:gd name="T20" fmla="*/ 0 w 41"/>
                <a:gd name="T2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48">
                  <a:moveTo>
                    <a:pt x="0" y="148"/>
                  </a:moveTo>
                  <a:lnTo>
                    <a:pt x="0" y="32"/>
                  </a:lnTo>
                  <a:lnTo>
                    <a:pt x="11" y="24"/>
                  </a:lnTo>
                  <a:lnTo>
                    <a:pt x="20" y="17"/>
                  </a:lnTo>
                  <a:lnTo>
                    <a:pt x="30" y="8"/>
                  </a:lnTo>
                  <a:lnTo>
                    <a:pt x="41" y="0"/>
                  </a:lnTo>
                  <a:lnTo>
                    <a:pt x="41" y="116"/>
                  </a:lnTo>
                  <a:lnTo>
                    <a:pt x="30" y="125"/>
                  </a:lnTo>
                  <a:lnTo>
                    <a:pt x="20" y="132"/>
                  </a:lnTo>
                  <a:lnTo>
                    <a:pt x="11" y="14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64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3175"/>
            <p:cNvSpPr>
              <a:spLocks/>
            </p:cNvSpPr>
            <p:nvPr/>
          </p:nvSpPr>
          <p:spPr bwMode="auto">
            <a:xfrm>
              <a:off x="9903977" y="4744721"/>
              <a:ext cx="12389" cy="47077"/>
            </a:xfrm>
            <a:custGeom>
              <a:avLst/>
              <a:gdLst>
                <a:gd name="T0" fmla="*/ 0 w 40"/>
                <a:gd name="T1" fmla="*/ 151 h 151"/>
                <a:gd name="T2" fmla="*/ 0 w 40"/>
                <a:gd name="T3" fmla="*/ 36 h 151"/>
                <a:gd name="T4" fmla="*/ 10 w 40"/>
                <a:gd name="T5" fmla="*/ 27 h 151"/>
                <a:gd name="T6" fmla="*/ 21 w 40"/>
                <a:gd name="T7" fmla="*/ 19 h 151"/>
                <a:gd name="T8" fmla="*/ 31 w 40"/>
                <a:gd name="T9" fmla="*/ 10 h 151"/>
                <a:gd name="T10" fmla="*/ 40 w 40"/>
                <a:gd name="T11" fmla="*/ 0 h 151"/>
                <a:gd name="T12" fmla="*/ 40 w 40"/>
                <a:gd name="T13" fmla="*/ 119 h 151"/>
                <a:gd name="T14" fmla="*/ 31 w 40"/>
                <a:gd name="T15" fmla="*/ 128 h 151"/>
                <a:gd name="T16" fmla="*/ 21 w 40"/>
                <a:gd name="T17" fmla="*/ 135 h 151"/>
                <a:gd name="T18" fmla="*/ 10 w 40"/>
                <a:gd name="T19" fmla="*/ 144 h 151"/>
                <a:gd name="T20" fmla="*/ 0 w 40"/>
                <a:gd name="T2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51">
                  <a:moveTo>
                    <a:pt x="0" y="151"/>
                  </a:moveTo>
                  <a:lnTo>
                    <a:pt x="0" y="36"/>
                  </a:lnTo>
                  <a:lnTo>
                    <a:pt x="10" y="27"/>
                  </a:lnTo>
                  <a:lnTo>
                    <a:pt x="21" y="19"/>
                  </a:lnTo>
                  <a:lnTo>
                    <a:pt x="31" y="10"/>
                  </a:lnTo>
                  <a:lnTo>
                    <a:pt x="40" y="0"/>
                  </a:lnTo>
                  <a:lnTo>
                    <a:pt x="40" y="119"/>
                  </a:lnTo>
                  <a:lnTo>
                    <a:pt x="31" y="128"/>
                  </a:lnTo>
                  <a:lnTo>
                    <a:pt x="21" y="135"/>
                  </a:lnTo>
                  <a:lnTo>
                    <a:pt x="10" y="14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69B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3176"/>
            <p:cNvSpPr>
              <a:spLocks/>
            </p:cNvSpPr>
            <p:nvPr/>
          </p:nvSpPr>
          <p:spPr bwMode="auto">
            <a:xfrm>
              <a:off x="9910171" y="4738527"/>
              <a:ext cx="12389" cy="48316"/>
            </a:xfrm>
            <a:custGeom>
              <a:avLst/>
              <a:gdLst>
                <a:gd name="T0" fmla="*/ 0 w 40"/>
                <a:gd name="T1" fmla="*/ 154 h 154"/>
                <a:gd name="T2" fmla="*/ 0 w 40"/>
                <a:gd name="T3" fmla="*/ 38 h 154"/>
                <a:gd name="T4" fmla="*/ 10 w 40"/>
                <a:gd name="T5" fmla="*/ 29 h 154"/>
                <a:gd name="T6" fmla="*/ 20 w 40"/>
                <a:gd name="T7" fmla="*/ 19 h 154"/>
                <a:gd name="T8" fmla="*/ 30 w 40"/>
                <a:gd name="T9" fmla="*/ 9 h 154"/>
                <a:gd name="T10" fmla="*/ 40 w 40"/>
                <a:gd name="T11" fmla="*/ 0 h 154"/>
                <a:gd name="T12" fmla="*/ 40 w 40"/>
                <a:gd name="T13" fmla="*/ 121 h 154"/>
                <a:gd name="T14" fmla="*/ 30 w 40"/>
                <a:gd name="T15" fmla="*/ 129 h 154"/>
                <a:gd name="T16" fmla="*/ 20 w 40"/>
                <a:gd name="T17" fmla="*/ 138 h 154"/>
                <a:gd name="T18" fmla="*/ 10 w 40"/>
                <a:gd name="T19" fmla="*/ 147 h 154"/>
                <a:gd name="T20" fmla="*/ 0 w 40"/>
                <a:gd name="T2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54">
                  <a:moveTo>
                    <a:pt x="0" y="154"/>
                  </a:moveTo>
                  <a:lnTo>
                    <a:pt x="0" y="38"/>
                  </a:lnTo>
                  <a:lnTo>
                    <a:pt x="10" y="29"/>
                  </a:lnTo>
                  <a:lnTo>
                    <a:pt x="20" y="19"/>
                  </a:lnTo>
                  <a:lnTo>
                    <a:pt x="30" y="9"/>
                  </a:lnTo>
                  <a:lnTo>
                    <a:pt x="40" y="0"/>
                  </a:lnTo>
                  <a:lnTo>
                    <a:pt x="40" y="121"/>
                  </a:lnTo>
                  <a:lnTo>
                    <a:pt x="30" y="129"/>
                  </a:lnTo>
                  <a:lnTo>
                    <a:pt x="20" y="138"/>
                  </a:lnTo>
                  <a:lnTo>
                    <a:pt x="10" y="147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70B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3177"/>
            <p:cNvSpPr>
              <a:spLocks/>
            </p:cNvSpPr>
            <p:nvPr/>
          </p:nvSpPr>
          <p:spPr bwMode="auto">
            <a:xfrm>
              <a:off x="9916365" y="4732332"/>
              <a:ext cx="13628" cy="49555"/>
            </a:xfrm>
            <a:custGeom>
              <a:avLst/>
              <a:gdLst>
                <a:gd name="T0" fmla="*/ 0 w 41"/>
                <a:gd name="T1" fmla="*/ 159 h 159"/>
                <a:gd name="T2" fmla="*/ 0 w 41"/>
                <a:gd name="T3" fmla="*/ 40 h 159"/>
                <a:gd name="T4" fmla="*/ 11 w 41"/>
                <a:gd name="T5" fmla="*/ 30 h 159"/>
                <a:gd name="T6" fmla="*/ 21 w 41"/>
                <a:gd name="T7" fmla="*/ 21 h 159"/>
                <a:gd name="T8" fmla="*/ 32 w 41"/>
                <a:gd name="T9" fmla="*/ 11 h 159"/>
                <a:gd name="T10" fmla="*/ 41 w 41"/>
                <a:gd name="T11" fmla="*/ 0 h 159"/>
                <a:gd name="T12" fmla="*/ 41 w 41"/>
                <a:gd name="T13" fmla="*/ 123 h 159"/>
                <a:gd name="T14" fmla="*/ 32 w 41"/>
                <a:gd name="T15" fmla="*/ 133 h 159"/>
                <a:gd name="T16" fmla="*/ 21 w 41"/>
                <a:gd name="T17" fmla="*/ 142 h 159"/>
                <a:gd name="T18" fmla="*/ 11 w 41"/>
                <a:gd name="T19" fmla="*/ 150 h 159"/>
                <a:gd name="T20" fmla="*/ 0 w 4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59">
                  <a:moveTo>
                    <a:pt x="0" y="159"/>
                  </a:moveTo>
                  <a:lnTo>
                    <a:pt x="0" y="40"/>
                  </a:lnTo>
                  <a:lnTo>
                    <a:pt x="11" y="30"/>
                  </a:lnTo>
                  <a:lnTo>
                    <a:pt x="21" y="21"/>
                  </a:lnTo>
                  <a:lnTo>
                    <a:pt x="32" y="11"/>
                  </a:lnTo>
                  <a:lnTo>
                    <a:pt x="41" y="0"/>
                  </a:lnTo>
                  <a:lnTo>
                    <a:pt x="41" y="123"/>
                  </a:lnTo>
                  <a:lnTo>
                    <a:pt x="32" y="133"/>
                  </a:lnTo>
                  <a:lnTo>
                    <a:pt x="21" y="142"/>
                  </a:lnTo>
                  <a:lnTo>
                    <a:pt x="11" y="15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75B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3178"/>
            <p:cNvSpPr>
              <a:spLocks/>
            </p:cNvSpPr>
            <p:nvPr/>
          </p:nvSpPr>
          <p:spPr bwMode="auto">
            <a:xfrm>
              <a:off x="9922560" y="4726138"/>
              <a:ext cx="13628" cy="50794"/>
            </a:xfrm>
            <a:custGeom>
              <a:avLst/>
              <a:gdLst>
                <a:gd name="T0" fmla="*/ 0 w 41"/>
                <a:gd name="T1" fmla="*/ 163 h 163"/>
                <a:gd name="T2" fmla="*/ 0 w 41"/>
                <a:gd name="T3" fmla="*/ 42 h 163"/>
                <a:gd name="T4" fmla="*/ 11 w 41"/>
                <a:gd name="T5" fmla="*/ 32 h 163"/>
                <a:gd name="T6" fmla="*/ 20 w 41"/>
                <a:gd name="T7" fmla="*/ 21 h 163"/>
                <a:gd name="T8" fmla="*/ 31 w 41"/>
                <a:gd name="T9" fmla="*/ 10 h 163"/>
                <a:gd name="T10" fmla="*/ 41 w 41"/>
                <a:gd name="T11" fmla="*/ 0 h 163"/>
                <a:gd name="T12" fmla="*/ 41 w 41"/>
                <a:gd name="T13" fmla="*/ 126 h 163"/>
                <a:gd name="T14" fmla="*/ 31 w 41"/>
                <a:gd name="T15" fmla="*/ 136 h 163"/>
                <a:gd name="T16" fmla="*/ 20 w 41"/>
                <a:gd name="T17" fmla="*/ 144 h 163"/>
                <a:gd name="T18" fmla="*/ 11 w 41"/>
                <a:gd name="T19" fmla="*/ 154 h 163"/>
                <a:gd name="T20" fmla="*/ 0 w 41"/>
                <a:gd name="T21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63">
                  <a:moveTo>
                    <a:pt x="0" y="163"/>
                  </a:moveTo>
                  <a:lnTo>
                    <a:pt x="0" y="42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1" y="10"/>
                  </a:lnTo>
                  <a:lnTo>
                    <a:pt x="41" y="0"/>
                  </a:lnTo>
                  <a:lnTo>
                    <a:pt x="41" y="126"/>
                  </a:lnTo>
                  <a:lnTo>
                    <a:pt x="31" y="136"/>
                  </a:lnTo>
                  <a:lnTo>
                    <a:pt x="20" y="144"/>
                  </a:lnTo>
                  <a:lnTo>
                    <a:pt x="11" y="154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7AB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3179"/>
            <p:cNvSpPr>
              <a:spLocks/>
            </p:cNvSpPr>
            <p:nvPr/>
          </p:nvSpPr>
          <p:spPr bwMode="auto">
            <a:xfrm>
              <a:off x="9929993" y="4718705"/>
              <a:ext cx="12389" cy="52033"/>
            </a:xfrm>
            <a:custGeom>
              <a:avLst/>
              <a:gdLst>
                <a:gd name="T0" fmla="*/ 0 w 41"/>
                <a:gd name="T1" fmla="*/ 168 h 168"/>
                <a:gd name="T2" fmla="*/ 0 w 41"/>
                <a:gd name="T3" fmla="*/ 45 h 168"/>
                <a:gd name="T4" fmla="*/ 11 w 41"/>
                <a:gd name="T5" fmla="*/ 34 h 168"/>
                <a:gd name="T6" fmla="*/ 21 w 41"/>
                <a:gd name="T7" fmla="*/ 24 h 168"/>
                <a:gd name="T8" fmla="*/ 31 w 41"/>
                <a:gd name="T9" fmla="*/ 12 h 168"/>
                <a:gd name="T10" fmla="*/ 41 w 41"/>
                <a:gd name="T11" fmla="*/ 0 h 168"/>
                <a:gd name="T12" fmla="*/ 41 w 41"/>
                <a:gd name="T13" fmla="*/ 129 h 168"/>
                <a:gd name="T14" fmla="*/ 31 w 41"/>
                <a:gd name="T15" fmla="*/ 139 h 168"/>
                <a:gd name="T16" fmla="*/ 21 w 41"/>
                <a:gd name="T17" fmla="*/ 150 h 168"/>
                <a:gd name="T18" fmla="*/ 11 w 41"/>
                <a:gd name="T19" fmla="*/ 160 h 168"/>
                <a:gd name="T20" fmla="*/ 0 w 41"/>
                <a:gd name="T2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68">
                  <a:moveTo>
                    <a:pt x="0" y="168"/>
                  </a:moveTo>
                  <a:lnTo>
                    <a:pt x="0" y="45"/>
                  </a:lnTo>
                  <a:lnTo>
                    <a:pt x="11" y="34"/>
                  </a:lnTo>
                  <a:lnTo>
                    <a:pt x="21" y="24"/>
                  </a:lnTo>
                  <a:lnTo>
                    <a:pt x="31" y="12"/>
                  </a:lnTo>
                  <a:lnTo>
                    <a:pt x="41" y="0"/>
                  </a:lnTo>
                  <a:lnTo>
                    <a:pt x="41" y="129"/>
                  </a:lnTo>
                  <a:lnTo>
                    <a:pt x="31" y="139"/>
                  </a:lnTo>
                  <a:lnTo>
                    <a:pt x="21" y="150"/>
                  </a:lnTo>
                  <a:lnTo>
                    <a:pt x="11" y="160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7FC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3180"/>
            <p:cNvSpPr>
              <a:spLocks/>
            </p:cNvSpPr>
            <p:nvPr/>
          </p:nvSpPr>
          <p:spPr bwMode="auto">
            <a:xfrm>
              <a:off x="9936187" y="4711272"/>
              <a:ext cx="12389" cy="54510"/>
            </a:xfrm>
            <a:custGeom>
              <a:avLst/>
              <a:gdLst>
                <a:gd name="T0" fmla="*/ 0 w 40"/>
                <a:gd name="T1" fmla="*/ 175 h 175"/>
                <a:gd name="T2" fmla="*/ 0 w 40"/>
                <a:gd name="T3" fmla="*/ 49 h 175"/>
                <a:gd name="T4" fmla="*/ 10 w 40"/>
                <a:gd name="T5" fmla="*/ 37 h 175"/>
                <a:gd name="T6" fmla="*/ 20 w 40"/>
                <a:gd name="T7" fmla="*/ 25 h 175"/>
                <a:gd name="T8" fmla="*/ 30 w 40"/>
                <a:gd name="T9" fmla="*/ 13 h 175"/>
                <a:gd name="T10" fmla="*/ 40 w 40"/>
                <a:gd name="T11" fmla="*/ 0 h 175"/>
                <a:gd name="T12" fmla="*/ 40 w 40"/>
                <a:gd name="T13" fmla="*/ 134 h 175"/>
                <a:gd name="T14" fmla="*/ 30 w 40"/>
                <a:gd name="T15" fmla="*/ 144 h 175"/>
                <a:gd name="T16" fmla="*/ 20 w 40"/>
                <a:gd name="T17" fmla="*/ 154 h 175"/>
                <a:gd name="T18" fmla="*/ 10 w 40"/>
                <a:gd name="T19" fmla="*/ 164 h 175"/>
                <a:gd name="T20" fmla="*/ 0 w 40"/>
                <a:gd name="T2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75">
                  <a:moveTo>
                    <a:pt x="0" y="175"/>
                  </a:moveTo>
                  <a:lnTo>
                    <a:pt x="0" y="49"/>
                  </a:lnTo>
                  <a:lnTo>
                    <a:pt x="10" y="37"/>
                  </a:lnTo>
                  <a:lnTo>
                    <a:pt x="20" y="25"/>
                  </a:lnTo>
                  <a:lnTo>
                    <a:pt x="30" y="13"/>
                  </a:lnTo>
                  <a:lnTo>
                    <a:pt x="40" y="0"/>
                  </a:lnTo>
                  <a:lnTo>
                    <a:pt x="40" y="134"/>
                  </a:lnTo>
                  <a:lnTo>
                    <a:pt x="30" y="144"/>
                  </a:lnTo>
                  <a:lnTo>
                    <a:pt x="20" y="154"/>
                  </a:lnTo>
                  <a:lnTo>
                    <a:pt x="10" y="164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84C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3181"/>
            <p:cNvSpPr>
              <a:spLocks/>
            </p:cNvSpPr>
            <p:nvPr/>
          </p:nvSpPr>
          <p:spPr bwMode="auto">
            <a:xfrm>
              <a:off x="9942382" y="4702600"/>
              <a:ext cx="12389" cy="55749"/>
            </a:xfrm>
            <a:custGeom>
              <a:avLst/>
              <a:gdLst>
                <a:gd name="T0" fmla="*/ 0 w 40"/>
                <a:gd name="T1" fmla="*/ 180 h 180"/>
                <a:gd name="T2" fmla="*/ 0 w 40"/>
                <a:gd name="T3" fmla="*/ 51 h 180"/>
                <a:gd name="T4" fmla="*/ 10 w 40"/>
                <a:gd name="T5" fmla="*/ 39 h 180"/>
                <a:gd name="T6" fmla="*/ 21 w 40"/>
                <a:gd name="T7" fmla="*/ 26 h 180"/>
                <a:gd name="T8" fmla="*/ 31 w 40"/>
                <a:gd name="T9" fmla="*/ 13 h 180"/>
                <a:gd name="T10" fmla="*/ 40 w 40"/>
                <a:gd name="T11" fmla="*/ 0 h 180"/>
                <a:gd name="T12" fmla="*/ 40 w 40"/>
                <a:gd name="T13" fmla="*/ 137 h 180"/>
                <a:gd name="T14" fmla="*/ 31 w 40"/>
                <a:gd name="T15" fmla="*/ 148 h 180"/>
                <a:gd name="T16" fmla="*/ 21 w 40"/>
                <a:gd name="T17" fmla="*/ 159 h 180"/>
                <a:gd name="T18" fmla="*/ 10 w 40"/>
                <a:gd name="T19" fmla="*/ 170 h 180"/>
                <a:gd name="T20" fmla="*/ 0 w 40"/>
                <a:gd name="T21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80">
                  <a:moveTo>
                    <a:pt x="0" y="180"/>
                  </a:moveTo>
                  <a:lnTo>
                    <a:pt x="0" y="51"/>
                  </a:lnTo>
                  <a:lnTo>
                    <a:pt x="10" y="39"/>
                  </a:lnTo>
                  <a:lnTo>
                    <a:pt x="21" y="26"/>
                  </a:lnTo>
                  <a:lnTo>
                    <a:pt x="31" y="13"/>
                  </a:lnTo>
                  <a:lnTo>
                    <a:pt x="40" y="0"/>
                  </a:lnTo>
                  <a:lnTo>
                    <a:pt x="40" y="137"/>
                  </a:lnTo>
                  <a:lnTo>
                    <a:pt x="31" y="148"/>
                  </a:lnTo>
                  <a:lnTo>
                    <a:pt x="21" y="159"/>
                  </a:lnTo>
                  <a:lnTo>
                    <a:pt x="10" y="17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88C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3182"/>
            <p:cNvSpPr>
              <a:spLocks/>
            </p:cNvSpPr>
            <p:nvPr/>
          </p:nvSpPr>
          <p:spPr bwMode="auto">
            <a:xfrm>
              <a:off x="9948576" y="4693927"/>
              <a:ext cx="12389" cy="58227"/>
            </a:xfrm>
            <a:custGeom>
              <a:avLst/>
              <a:gdLst>
                <a:gd name="T0" fmla="*/ 0 w 41"/>
                <a:gd name="T1" fmla="*/ 188 h 188"/>
                <a:gd name="T2" fmla="*/ 0 w 41"/>
                <a:gd name="T3" fmla="*/ 54 h 188"/>
                <a:gd name="T4" fmla="*/ 11 w 41"/>
                <a:gd name="T5" fmla="*/ 41 h 188"/>
                <a:gd name="T6" fmla="*/ 20 w 41"/>
                <a:gd name="T7" fmla="*/ 27 h 188"/>
                <a:gd name="T8" fmla="*/ 31 w 41"/>
                <a:gd name="T9" fmla="*/ 14 h 188"/>
                <a:gd name="T10" fmla="*/ 41 w 41"/>
                <a:gd name="T11" fmla="*/ 0 h 188"/>
                <a:gd name="T12" fmla="*/ 41 w 41"/>
                <a:gd name="T13" fmla="*/ 142 h 188"/>
                <a:gd name="T14" fmla="*/ 31 w 41"/>
                <a:gd name="T15" fmla="*/ 153 h 188"/>
                <a:gd name="T16" fmla="*/ 21 w 41"/>
                <a:gd name="T17" fmla="*/ 165 h 188"/>
                <a:gd name="T18" fmla="*/ 11 w 41"/>
                <a:gd name="T19" fmla="*/ 176 h 188"/>
                <a:gd name="T20" fmla="*/ 0 w 41"/>
                <a:gd name="T2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88">
                  <a:moveTo>
                    <a:pt x="0" y="188"/>
                  </a:moveTo>
                  <a:lnTo>
                    <a:pt x="0" y="54"/>
                  </a:lnTo>
                  <a:lnTo>
                    <a:pt x="11" y="41"/>
                  </a:lnTo>
                  <a:lnTo>
                    <a:pt x="20" y="27"/>
                  </a:lnTo>
                  <a:lnTo>
                    <a:pt x="31" y="14"/>
                  </a:lnTo>
                  <a:lnTo>
                    <a:pt x="41" y="0"/>
                  </a:lnTo>
                  <a:lnTo>
                    <a:pt x="41" y="142"/>
                  </a:lnTo>
                  <a:lnTo>
                    <a:pt x="31" y="153"/>
                  </a:lnTo>
                  <a:lnTo>
                    <a:pt x="21" y="165"/>
                  </a:lnTo>
                  <a:lnTo>
                    <a:pt x="11" y="176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8D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3183"/>
            <p:cNvSpPr>
              <a:spLocks/>
            </p:cNvSpPr>
            <p:nvPr/>
          </p:nvSpPr>
          <p:spPr bwMode="auto">
            <a:xfrm>
              <a:off x="9954770" y="4685255"/>
              <a:ext cx="12389" cy="60705"/>
            </a:xfrm>
            <a:custGeom>
              <a:avLst/>
              <a:gdLst>
                <a:gd name="T0" fmla="*/ 0 w 41"/>
                <a:gd name="T1" fmla="*/ 195 h 195"/>
                <a:gd name="T2" fmla="*/ 0 w 41"/>
                <a:gd name="T3" fmla="*/ 58 h 195"/>
                <a:gd name="T4" fmla="*/ 11 w 41"/>
                <a:gd name="T5" fmla="*/ 44 h 195"/>
                <a:gd name="T6" fmla="*/ 21 w 41"/>
                <a:gd name="T7" fmla="*/ 29 h 195"/>
                <a:gd name="T8" fmla="*/ 32 w 41"/>
                <a:gd name="T9" fmla="*/ 15 h 195"/>
                <a:gd name="T10" fmla="*/ 41 w 41"/>
                <a:gd name="T11" fmla="*/ 0 h 195"/>
                <a:gd name="T12" fmla="*/ 41 w 41"/>
                <a:gd name="T13" fmla="*/ 147 h 195"/>
                <a:gd name="T14" fmla="*/ 32 w 41"/>
                <a:gd name="T15" fmla="*/ 159 h 195"/>
                <a:gd name="T16" fmla="*/ 21 w 41"/>
                <a:gd name="T17" fmla="*/ 172 h 195"/>
                <a:gd name="T18" fmla="*/ 11 w 41"/>
                <a:gd name="T19" fmla="*/ 183 h 195"/>
                <a:gd name="T20" fmla="*/ 0 w 41"/>
                <a:gd name="T2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95">
                  <a:moveTo>
                    <a:pt x="0" y="195"/>
                  </a:moveTo>
                  <a:lnTo>
                    <a:pt x="0" y="58"/>
                  </a:lnTo>
                  <a:lnTo>
                    <a:pt x="11" y="44"/>
                  </a:lnTo>
                  <a:lnTo>
                    <a:pt x="21" y="29"/>
                  </a:lnTo>
                  <a:lnTo>
                    <a:pt x="32" y="15"/>
                  </a:lnTo>
                  <a:lnTo>
                    <a:pt x="41" y="0"/>
                  </a:lnTo>
                  <a:lnTo>
                    <a:pt x="41" y="147"/>
                  </a:lnTo>
                  <a:lnTo>
                    <a:pt x="32" y="159"/>
                  </a:lnTo>
                  <a:lnTo>
                    <a:pt x="21" y="172"/>
                  </a:lnTo>
                  <a:lnTo>
                    <a:pt x="11" y="183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91C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3184"/>
            <p:cNvSpPr>
              <a:spLocks/>
            </p:cNvSpPr>
            <p:nvPr/>
          </p:nvSpPr>
          <p:spPr bwMode="auto">
            <a:xfrm>
              <a:off x="9960965" y="4675344"/>
              <a:ext cx="12389" cy="63183"/>
            </a:xfrm>
            <a:custGeom>
              <a:avLst/>
              <a:gdLst>
                <a:gd name="T0" fmla="*/ 0 w 41"/>
                <a:gd name="T1" fmla="*/ 204 h 204"/>
                <a:gd name="T2" fmla="*/ 0 w 41"/>
                <a:gd name="T3" fmla="*/ 62 h 204"/>
                <a:gd name="T4" fmla="*/ 11 w 41"/>
                <a:gd name="T5" fmla="*/ 47 h 204"/>
                <a:gd name="T6" fmla="*/ 20 w 41"/>
                <a:gd name="T7" fmla="*/ 32 h 204"/>
                <a:gd name="T8" fmla="*/ 30 w 41"/>
                <a:gd name="T9" fmla="*/ 16 h 204"/>
                <a:gd name="T10" fmla="*/ 41 w 41"/>
                <a:gd name="T11" fmla="*/ 0 h 204"/>
                <a:gd name="T12" fmla="*/ 41 w 41"/>
                <a:gd name="T13" fmla="*/ 153 h 204"/>
                <a:gd name="T14" fmla="*/ 30 w 41"/>
                <a:gd name="T15" fmla="*/ 166 h 204"/>
                <a:gd name="T16" fmla="*/ 20 w 41"/>
                <a:gd name="T17" fmla="*/ 179 h 204"/>
                <a:gd name="T18" fmla="*/ 11 w 41"/>
                <a:gd name="T19" fmla="*/ 191 h 204"/>
                <a:gd name="T20" fmla="*/ 0 w 41"/>
                <a:gd name="T21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04">
                  <a:moveTo>
                    <a:pt x="0" y="204"/>
                  </a:moveTo>
                  <a:lnTo>
                    <a:pt x="0" y="62"/>
                  </a:lnTo>
                  <a:lnTo>
                    <a:pt x="11" y="47"/>
                  </a:lnTo>
                  <a:lnTo>
                    <a:pt x="20" y="32"/>
                  </a:lnTo>
                  <a:lnTo>
                    <a:pt x="30" y="16"/>
                  </a:lnTo>
                  <a:lnTo>
                    <a:pt x="41" y="0"/>
                  </a:lnTo>
                  <a:lnTo>
                    <a:pt x="41" y="153"/>
                  </a:lnTo>
                  <a:lnTo>
                    <a:pt x="30" y="166"/>
                  </a:lnTo>
                  <a:lnTo>
                    <a:pt x="20" y="179"/>
                  </a:lnTo>
                  <a:lnTo>
                    <a:pt x="11" y="191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96C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3185"/>
            <p:cNvSpPr>
              <a:spLocks/>
            </p:cNvSpPr>
            <p:nvPr/>
          </p:nvSpPr>
          <p:spPr bwMode="auto">
            <a:xfrm>
              <a:off x="9967159" y="4664195"/>
              <a:ext cx="12389" cy="65660"/>
            </a:xfrm>
            <a:custGeom>
              <a:avLst/>
              <a:gdLst>
                <a:gd name="T0" fmla="*/ 0 w 40"/>
                <a:gd name="T1" fmla="*/ 213 h 213"/>
                <a:gd name="T2" fmla="*/ 0 w 40"/>
                <a:gd name="T3" fmla="*/ 66 h 213"/>
                <a:gd name="T4" fmla="*/ 10 w 40"/>
                <a:gd name="T5" fmla="*/ 50 h 213"/>
                <a:gd name="T6" fmla="*/ 21 w 40"/>
                <a:gd name="T7" fmla="*/ 33 h 213"/>
                <a:gd name="T8" fmla="*/ 31 w 40"/>
                <a:gd name="T9" fmla="*/ 17 h 213"/>
                <a:gd name="T10" fmla="*/ 40 w 40"/>
                <a:gd name="T11" fmla="*/ 0 h 213"/>
                <a:gd name="T12" fmla="*/ 40 w 40"/>
                <a:gd name="T13" fmla="*/ 159 h 213"/>
                <a:gd name="T14" fmla="*/ 31 w 40"/>
                <a:gd name="T15" fmla="*/ 172 h 213"/>
                <a:gd name="T16" fmla="*/ 21 w 40"/>
                <a:gd name="T17" fmla="*/ 186 h 213"/>
                <a:gd name="T18" fmla="*/ 10 w 40"/>
                <a:gd name="T19" fmla="*/ 200 h 213"/>
                <a:gd name="T20" fmla="*/ 0 w 40"/>
                <a:gd name="T21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13">
                  <a:moveTo>
                    <a:pt x="0" y="213"/>
                  </a:moveTo>
                  <a:lnTo>
                    <a:pt x="0" y="66"/>
                  </a:lnTo>
                  <a:lnTo>
                    <a:pt x="10" y="50"/>
                  </a:lnTo>
                  <a:lnTo>
                    <a:pt x="21" y="33"/>
                  </a:lnTo>
                  <a:lnTo>
                    <a:pt x="31" y="17"/>
                  </a:lnTo>
                  <a:lnTo>
                    <a:pt x="40" y="0"/>
                  </a:lnTo>
                  <a:lnTo>
                    <a:pt x="40" y="159"/>
                  </a:lnTo>
                  <a:lnTo>
                    <a:pt x="31" y="172"/>
                  </a:lnTo>
                  <a:lnTo>
                    <a:pt x="21" y="186"/>
                  </a:lnTo>
                  <a:lnTo>
                    <a:pt x="10" y="200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9AC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3186"/>
            <p:cNvSpPr>
              <a:spLocks/>
            </p:cNvSpPr>
            <p:nvPr/>
          </p:nvSpPr>
          <p:spPr bwMode="auto">
            <a:xfrm>
              <a:off x="9973354" y="4653045"/>
              <a:ext cx="12389" cy="69377"/>
            </a:xfrm>
            <a:custGeom>
              <a:avLst/>
              <a:gdLst>
                <a:gd name="T0" fmla="*/ 0 w 40"/>
                <a:gd name="T1" fmla="*/ 223 h 223"/>
                <a:gd name="T2" fmla="*/ 0 w 40"/>
                <a:gd name="T3" fmla="*/ 70 h 223"/>
                <a:gd name="T4" fmla="*/ 10 w 40"/>
                <a:gd name="T5" fmla="*/ 53 h 223"/>
                <a:gd name="T6" fmla="*/ 20 w 40"/>
                <a:gd name="T7" fmla="*/ 36 h 223"/>
                <a:gd name="T8" fmla="*/ 30 w 40"/>
                <a:gd name="T9" fmla="*/ 19 h 223"/>
                <a:gd name="T10" fmla="*/ 40 w 40"/>
                <a:gd name="T11" fmla="*/ 0 h 223"/>
                <a:gd name="T12" fmla="*/ 40 w 40"/>
                <a:gd name="T13" fmla="*/ 164 h 223"/>
                <a:gd name="T14" fmla="*/ 30 w 40"/>
                <a:gd name="T15" fmla="*/ 180 h 223"/>
                <a:gd name="T16" fmla="*/ 20 w 40"/>
                <a:gd name="T17" fmla="*/ 194 h 223"/>
                <a:gd name="T18" fmla="*/ 10 w 40"/>
                <a:gd name="T19" fmla="*/ 208 h 223"/>
                <a:gd name="T20" fmla="*/ 0 w 40"/>
                <a:gd name="T2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23">
                  <a:moveTo>
                    <a:pt x="0" y="223"/>
                  </a:moveTo>
                  <a:lnTo>
                    <a:pt x="0" y="70"/>
                  </a:lnTo>
                  <a:lnTo>
                    <a:pt x="10" y="53"/>
                  </a:lnTo>
                  <a:lnTo>
                    <a:pt x="20" y="36"/>
                  </a:lnTo>
                  <a:lnTo>
                    <a:pt x="30" y="19"/>
                  </a:lnTo>
                  <a:lnTo>
                    <a:pt x="40" y="0"/>
                  </a:lnTo>
                  <a:lnTo>
                    <a:pt x="40" y="164"/>
                  </a:lnTo>
                  <a:lnTo>
                    <a:pt x="30" y="180"/>
                  </a:lnTo>
                  <a:lnTo>
                    <a:pt x="20" y="194"/>
                  </a:lnTo>
                  <a:lnTo>
                    <a:pt x="10" y="208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9FC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3187"/>
            <p:cNvSpPr>
              <a:spLocks/>
            </p:cNvSpPr>
            <p:nvPr/>
          </p:nvSpPr>
          <p:spPr bwMode="auto">
            <a:xfrm>
              <a:off x="9979548" y="4641895"/>
              <a:ext cx="12389" cy="71855"/>
            </a:xfrm>
            <a:custGeom>
              <a:avLst/>
              <a:gdLst>
                <a:gd name="T0" fmla="*/ 0 w 41"/>
                <a:gd name="T1" fmla="*/ 233 h 233"/>
                <a:gd name="T2" fmla="*/ 0 w 41"/>
                <a:gd name="T3" fmla="*/ 74 h 233"/>
                <a:gd name="T4" fmla="*/ 11 w 41"/>
                <a:gd name="T5" fmla="*/ 57 h 233"/>
                <a:gd name="T6" fmla="*/ 21 w 41"/>
                <a:gd name="T7" fmla="*/ 38 h 233"/>
                <a:gd name="T8" fmla="*/ 32 w 41"/>
                <a:gd name="T9" fmla="*/ 20 h 233"/>
                <a:gd name="T10" fmla="*/ 41 w 41"/>
                <a:gd name="T11" fmla="*/ 0 h 233"/>
                <a:gd name="T12" fmla="*/ 41 w 41"/>
                <a:gd name="T13" fmla="*/ 171 h 233"/>
                <a:gd name="T14" fmla="*/ 32 w 41"/>
                <a:gd name="T15" fmla="*/ 186 h 233"/>
                <a:gd name="T16" fmla="*/ 22 w 41"/>
                <a:gd name="T17" fmla="*/ 201 h 233"/>
                <a:gd name="T18" fmla="*/ 11 w 41"/>
                <a:gd name="T19" fmla="*/ 218 h 233"/>
                <a:gd name="T20" fmla="*/ 0 w 41"/>
                <a:gd name="T21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33">
                  <a:moveTo>
                    <a:pt x="0" y="233"/>
                  </a:moveTo>
                  <a:lnTo>
                    <a:pt x="0" y="74"/>
                  </a:lnTo>
                  <a:lnTo>
                    <a:pt x="11" y="57"/>
                  </a:lnTo>
                  <a:lnTo>
                    <a:pt x="21" y="38"/>
                  </a:lnTo>
                  <a:lnTo>
                    <a:pt x="32" y="20"/>
                  </a:lnTo>
                  <a:lnTo>
                    <a:pt x="41" y="0"/>
                  </a:lnTo>
                  <a:lnTo>
                    <a:pt x="41" y="171"/>
                  </a:lnTo>
                  <a:lnTo>
                    <a:pt x="32" y="186"/>
                  </a:lnTo>
                  <a:lnTo>
                    <a:pt x="22" y="201"/>
                  </a:lnTo>
                  <a:lnTo>
                    <a:pt x="11" y="218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A3C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3188"/>
            <p:cNvSpPr>
              <a:spLocks/>
            </p:cNvSpPr>
            <p:nvPr/>
          </p:nvSpPr>
          <p:spPr bwMode="auto">
            <a:xfrm>
              <a:off x="9985742" y="4629506"/>
              <a:ext cx="12389" cy="74332"/>
            </a:xfrm>
            <a:custGeom>
              <a:avLst/>
              <a:gdLst>
                <a:gd name="T0" fmla="*/ 0 w 41"/>
                <a:gd name="T1" fmla="*/ 241 h 241"/>
                <a:gd name="T2" fmla="*/ 0 w 41"/>
                <a:gd name="T3" fmla="*/ 77 h 241"/>
                <a:gd name="T4" fmla="*/ 11 w 41"/>
                <a:gd name="T5" fmla="*/ 59 h 241"/>
                <a:gd name="T6" fmla="*/ 20 w 41"/>
                <a:gd name="T7" fmla="*/ 39 h 241"/>
                <a:gd name="T8" fmla="*/ 31 w 41"/>
                <a:gd name="T9" fmla="*/ 20 h 241"/>
                <a:gd name="T10" fmla="*/ 41 w 41"/>
                <a:gd name="T11" fmla="*/ 0 h 241"/>
                <a:gd name="T12" fmla="*/ 41 w 41"/>
                <a:gd name="T13" fmla="*/ 176 h 241"/>
                <a:gd name="T14" fmla="*/ 31 w 41"/>
                <a:gd name="T15" fmla="*/ 193 h 241"/>
                <a:gd name="T16" fmla="*/ 20 w 41"/>
                <a:gd name="T17" fmla="*/ 209 h 241"/>
                <a:gd name="T18" fmla="*/ 11 w 41"/>
                <a:gd name="T19" fmla="*/ 225 h 241"/>
                <a:gd name="T20" fmla="*/ 0 w 41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41">
                  <a:moveTo>
                    <a:pt x="0" y="241"/>
                  </a:moveTo>
                  <a:lnTo>
                    <a:pt x="0" y="77"/>
                  </a:lnTo>
                  <a:lnTo>
                    <a:pt x="11" y="59"/>
                  </a:lnTo>
                  <a:lnTo>
                    <a:pt x="20" y="39"/>
                  </a:lnTo>
                  <a:lnTo>
                    <a:pt x="31" y="20"/>
                  </a:lnTo>
                  <a:lnTo>
                    <a:pt x="41" y="0"/>
                  </a:lnTo>
                  <a:lnTo>
                    <a:pt x="41" y="176"/>
                  </a:lnTo>
                  <a:lnTo>
                    <a:pt x="31" y="193"/>
                  </a:lnTo>
                  <a:lnTo>
                    <a:pt x="20" y="209"/>
                  </a:lnTo>
                  <a:lnTo>
                    <a:pt x="11" y="225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A7C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3189"/>
            <p:cNvSpPr>
              <a:spLocks/>
            </p:cNvSpPr>
            <p:nvPr/>
          </p:nvSpPr>
          <p:spPr bwMode="auto">
            <a:xfrm>
              <a:off x="9991937" y="4615878"/>
              <a:ext cx="13628" cy="79288"/>
            </a:xfrm>
            <a:custGeom>
              <a:avLst/>
              <a:gdLst>
                <a:gd name="T0" fmla="*/ 0 w 41"/>
                <a:gd name="T1" fmla="*/ 253 h 253"/>
                <a:gd name="T2" fmla="*/ 0 w 41"/>
                <a:gd name="T3" fmla="*/ 82 h 253"/>
                <a:gd name="T4" fmla="*/ 11 w 41"/>
                <a:gd name="T5" fmla="*/ 63 h 253"/>
                <a:gd name="T6" fmla="*/ 21 w 41"/>
                <a:gd name="T7" fmla="*/ 43 h 253"/>
                <a:gd name="T8" fmla="*/ 31 w 41"/>
                <a:gd name="T9" fmla="*/ 21 h 253"/>
                <a:gd name="T10" fmla="*/ 41 w 41"/>
                <a:gd name="T11" fmla="*/ 0 h 253"/>
                <a:gd name="T12" fmla="*/ 41 w 41"/>
                <a:gd name="T13" fmla="*/ 182 h 253"/>
                <a:gd name="T14" fmla="*/ 32 w 41"/>
                <a:gd name="T15" fmla="*/ 200 h 253"/>
                <a:gd name="T16" fmla="*/ 21 w 41"/>
                <a:gd name="T17" fmla="*/ 217 h 253"/>
                <a:gd name="T18" fmla="*/ 11 w 41"/>
                <a:gd name="T19" fmla="*/ 236 h 253"/>
                <a:gd name="T20" fmla="*/ 0 w 41"/>
                <a:gd name="T2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53">
                  <a:moveTo>
                    <a:pt x="0" y="253"/>
                  </a:moveTo>
                  <a:lnTo>
                    <a:pt x="0" y="82"/>
                  </a:lnTo>
                  <a:lnTo>
                    <a:pt x="11" y="63"/>
                  </a:lnTo>
                  <a:lnTo>
                    <a:pt x="21" y="43"/>
                  </a:lnTo>
                  <a:lnTo>
                    <a:pt x="31" y="21"/>
                  </a:lnTo>
                  <a:lnTo>
                    <a:pt x="41" y="0"/>
                  </a:lnTo>
                  <a:lnTo>
                    <a:pt x="41" y="182"/>
                  </a:lnTo>
                  <a:lnTo>
                    <a:pt x="32" y="200"/>
                  </a:lnTo>
                  <a:lnTo>
                    <a:pt x="21" y="217"/>
                  </a:lnTo>
                  <a:lnTo>
                    <a:pt x="11" y="236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ACD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3190"/>
            <p:cNvSpPr>
              <a:spLocks/>
            </p:cNvSpPr>
            <p:nvPr/>
          </p:nvSpPr>
          <p:spPr bwMode="auto">
            <a:xfrm>
              <a:off x="9998131" y="4602251"/>
              <a:ext cx="12389" cy="81766"/>
            </a:xfrm>
            <a:custGeom>
              <a:avLst/>
              <a:gdLst>
                <a:gd name="T0" fmla="*/ 0 w 40"/>
                <a:gd name="T1" fmla="*/ 264 h 264"/>
                <a:gd name="T2" fmla="*/ 0 w 40"/>
                <a:gd name="T3" fmla="*/ 88 h 264"/>
                <a:gd name="T4" fmla="*/ 10 w 40"/>
                <a:gd name="T5" fmla="*/ 66 h 264"/>
                <a:gd name="T6" fmla="*/ 20 w 40"/>
                <a:gd name="T7" fmla="*/ 44 h 264"/>
                <a:gd name="T8" fmla="*/ 30 w 40"/>
                <a:gd name="T9" fmla="*/ 23 h 264"/>
                <a:gd name="T10" fmla="*/ 40 w 40"/>
                <a:gd name="T11" fmla="*/ 0 h 264"/>
                <a:gd name="T12" fmla="*/ 40 w 40"/>
                <a:gd name="T13" fmla="*/ 188 h 264"/>
                <a:gd name="T14" fmla="*/ 30 w 40"/>
                <a:gd name="T15" fmla="*/ 207 h 264"/>
                <a:gd name="T16" fmla="*/ 20 w 40"/>
                <a:gd name="T17" fmla="*/ 226 h 264"/>
                <a:gd name="T18" fmla="*/ 11 w 40"/>
                <a:gd name="T19" fmla="*/ 245 h 264"/>
                <a:gd name="T20" fmla="*/ 0 w 40"/>
                <a:gd name="T2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64">
                  <a:moveTo>
                    <a:pt x="0" y="264"/>
                  </a:moveTo>
                  <a:lnTo>
                    <a:pt x="0" y="88"/>
                  </a:lnTo>
                  <a:lnTo>
                    <a:pt x="10" y="66"/>
                  </a:lnTo>
                  <a:lnTo>
                    <a:pt x="20" y="44"/>
                  </a:lnTo>
                  <a:lnTo>
                    <a:pt x="30" y="23"/>
                  </a:lnTo>
                  <a:lnTo>
                    <a:pt x="40" y="0"/>
                  </a:lnTo>
                  <a:lnTo>
                    <a:pt x="40" y="188"/>
                  </a:lnTo>
                  <a:lnTo>
                    <a:pt x="30" y="207"/>
                  </a:lnTo>
                  <a:lnTo>
                    <a:pt x="20" y="226"/>
                  </a:lnTo>
                  <a:lnTo>
                    <a:pt x="11" y="245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B0D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3191"/>
            <p:cNvSpPr>
              <a:spLocks/>
            </p:cNvSpPr>
            <p:nvPr/>
          </p:nvSpPr>
          <p:spPr bwMode="auto">
            <a:xfrm>
              <a:off x="10005564" y="4587384"/>
              <a:ext cx="12389" cy="85482"/>
            </a:xfrm>
            <a:custGeom>
              <a:avLst/>
              <a:gdLst>
                <a:gd name="T0" fmla="*/ 0 w 40"/>
                <a:gd name="T1" fmla="*/ 276 h 276"/>
                <a:gd name="T2" fmla="*/ 0 w 40"/>
                <a:gd name="T3" fmla="*/ 94 h 276"/>
                <a:gd name="T4" fmla="*/ 10 w 40"/>
                <a:gd name="T5" fmla="*/ 72 h 276"/>
                <a:gd name="T6" fmla="*/ 21 w 40"/>
                <a:gd name="T7" fmla="*/ 48 h 276"/>
                <a:gd name="T8" fmla="*/ 31 w 40"/>
                <a:gd name="T9" fmla="*/ 24 h 276"/>
                <a:gd name="T10" fmla="*/ 40 w 40"/>
                <a:gd name="T11" fmla="*/ 0 h 276"/>
                <a:gd name="T12" fmla="*/ 40 w 40"/>
                <a:gd name="T13" fmla="*/ 194 h 276"/>
                <a:gd name="T14" fmla="*/ 31 w 40"/>
                <a:gd name="T15" fmla="*/ 215 h 276"/>
                <a:gd name="T16" fmla="*/ 21 w 40"/>
                <a:gd name="T17" fmla="*/ 236 h 276"/>
                <a:gd name="T18" fmla="*/ 10 w 40"/>
                <a:gd name="T19" fmla="*/ 256 h 276"/>
                <a:gd name="T20" fmla="*/ 0 w 40"/>
                <a:gd name="T21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76">
                  <a:moveTo>
                    <a:pt x="0" y="276"/>
                  </a:moveTo>
                  <a:lnTo>
                    <a:pt x="0" y="94"/>
                  </a:lnTo>
                  <a:lnTo>
                    <a:pt x="10" y="72"/>
                  </a:lnTo>
                  <a:lnTo>
                    <a:pt x="21" y="48"/>
                  </a:lnTo>
                  <a:lnTo>
                    <a:pt x="31" y="24"/>
                  </a:lnTo>
                  <a:lnTo>
                    <a:pt x="40" y="0"/>
                  </a:lnTo>
                  <a:lnTo>
                    <a:pt x="40" y="194"/>
                  </a:lnTo>
                  <a:lnTo>
                    <a:pt x="31" y="215"/>
                  </a:lnTo>
                  <a:lnTo>
                    <a:pt x="21" y="236"/>
                  </a:lnTo>
                  <a:lnTo>
                    <a:pt x="10" y="256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B4D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3192"/>
            <p:cNvSpPr>
              <a:spLocks/>
            </p:cNvSpPr>
            <p:nvPr/>
          </p:nvSpPr>
          <p:spPr bwMode="auto">
            <a:xfrm>
              <a:off x="10010520" y="4571279"/>
              <a:ext cx="13628" cy="89199"/>
            </a:xfrm>
            <a:custGeom>
              <a:avLst/>
              <a:gdLst>
                <a:gd name="T0" fmla="*/ 0 w 41"/>
                <a:gd name="T1" fmla="*/ 287 h 287"/>
                <a:gd name="T2" fmla="*/ 0 w 41"/>
                <a:gd name="T3" fmla="*/ 99 h 287"/>
                <a:gd name="T4" fmla="*/ 11 w 41"/>
                <a:gd name="T5" fmla="*/ 74 h 287"/>
                <a:gd name="T6" fmla="*/ 21 w 41"/>
                <a:gd name="T7" fmla="*/ 49 h 287"/>
                <a:gd name="T8" fmla="*/ 31 w 41"/>
                <a:gd name="T9" fmla="*/ 25 h 287"/>
                <a:gd name="T10" fmla="*/ 41 w 41"/>
                <a:gd name="T11" fmla="*/ 0 h 287"/>
                <a:gd name="T12" fmla="*/ 41 w 41"/>
                <a:gd name="T13" fmla="*/ 197 h 287"/>
                <a:gd name="T14" fmla="*/ 31 w 41"/>
                <a:gd name="T15" fmla="*/ 220 h 287"/>
                <a:gd name="T16" fmla="*/ 21 w 41"/>
                <a:gd name="T17" fmla="*/ 243 h 287"/>
                <a:gd name="T18" fmla="*/ 11 w 41"/>
                <a:gd name="T19" fmla="*/ 264 h 287"/>
                <a:gd name="T20" fmla="*/ 0 w 41"/>
                <a:gd name="T21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87">
                  <a:moveTo>
                    <a:pt x="0" y="287"/>
                  </a:moveTo>
                  <a:lnTo>
                    <a:pt x="0" y="99"/>
                  </a:lnTo>
                  <a:lnTo>
                    <a:pt x="11" y="74"/>
                  </a:lnTo>
                  <a:lnTo>
                    <a:pt x="21" y="49"/>
                  </a:lnTo>
                  <a:lnTo>
                    <a:pt x="31" y="25"/>
                  </a:lnTo>
                  <a:lnTo>
                    <a:pt x="41" y="0"/>
                  </a:lnTo>
                  <a:lnTo>
                    <a:pt x="41" y="197"/>
                  </a:lnTo>
                  <a:lnTo>
                    <a:pt x="31" y="220"/>
                  </a:lnTo>
                  <a:lnTo>
                    <a:pt x="21" y="243"/>
                  </a:lnTo>
                  <a:lnTo>
                    <a:pt x="11" y="264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B8D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3193"/>
            <p:cNvSpPr>
              <a:spLocks/>
            </p:cNvSpPr>
            <p:nvPr/>
          </p:nvSpPr>
          <p:spPr bwMode="auto">
            <a:xfrm>
              <a:off x="10017953" y="4553935"/>
              <a:ext cx="12389" cy="92915"/>
            </a:xfrm>
            <a:custGeom>
              <a:avLst/>
              <a:gdLst>
                <a:gd name="T0" fmla="*/ 0 w 41"/>
                <a:gd name="T1" fmla="*/ 299 h 299"/>
                <a:gd name="T2" fmla="*/ 0 w 41"/>
                <a:gd name="T3" fmla="*/ 105 h 299"/>
                <a:gd name="T4" fmla="*/ 11 w 41"/>
                <a:gd name="T5" fmla="*/ 80 h 299"/>
                <a:gd name="T6" fmla="*/ 21 w 41"/>
                <a:gd name="T7" fmla="*/ 54 h 299"/>
                <a:gd name="T8" fmla="*/ 32 w 41"/>
                <a:gd name="T9" fmla="*/ 27 h 299"/>
                <a:gd name="T10" fmla="*/ 41 w 41"/>
                <a:gd name="T11" fmla="*/ 0 h 299"/>
                <a:gd name="T12" fmla="*/ 41 w 41"/>
                <a:gd name="T13" fmla="*/ 200 h 299"/>
                <a:gd name="T14" fmla="*/ 32 w 41"/>
                <a:gd name="T15" fmla="*/ 225 h 299"/>
                <a:gd name="T16" fmla="*/ 22 w 41"/>
                <a:gd name="T17" fmla="*/ 250 h 299"/>
                <a:gd name="T18" fmla="*/ 11 w 41"/>
                <a:gd name="T19" fmla="*/ 275 h 299"/>
                <a:gd name="T20" fmla="*/ 0 w 41"/>
                <a:gd name="T2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99">
                  <a:moveTo>
                    <a:pt x="0" y="299"/>
                  </a:moveTo>
                  <a:lnTo>
                    <a:pt x="0" y="105"/>
                  </a:lnTo>
                  <a:lnTo>
                    <a:pt x="11" y="80"/>
                  </a:lnTo>
                  <a:lnTo>
                    <a:pt x="21" y="54"/>
                  </a:lnTo>
                  <a:lnTo>
                    <a:pt x="32" y="27"/>
                  </a:lnTo>
                  <a:lnTo>
                    <a:pt x="41" y="0"/>
                  </a:lnTo>
                  <a:lnTo>
                    <a:pt x="41" y="200"/>
                  </a:lnTo>
                  <a:lnTo>
                    <a:pt x="32" y="225"/>
                  </a:lnTo>
                  <a:lnTo>
                    <a:pt x="22" y="250"/>
                  </a:lnTo>
                  <a:lnTo>
                    <a:pt x="11" y="275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BBD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3194"/>
            <p:cNvSpPr>
              <a:spLocks/>
            </p:cNvSpPr>
            <p:nvPr/>
          </p:nvSpPr>
          <p:spPr bwMode="auto">
            <a:xfrm>
              <a:off x="10024147" y="4536591"/>
              <a:ext cx="12389" cy="96632"/>
            </a:xfrm>
            <a:custGeom>
              <a:avLst/>
              <a:gdLst>
                <a:gd name="T0" fmla="*/ 0 w 41"/>
                <a:gd name="T1" fmla="*/ 310 h 310"/>
                <a:gd name="T2" fmla="*/ 0 w 41"/>
                <a:gd name="T3" fmla="*/ 113 h 310"/>
                <a:gd name="T4" fmla="*/ 11 w 41"/>
                <a:gd name="T5" fmla="*/ 85 h 310"/>
                <a:gd name="T6" fmla="*/ 20 w 41"/>
                <a:gd name="T7" fmla="*/ 57 h 310"/>
                <a:gd name="T8" fmla="*/ 30 w 41"/>
                <a:gd name="T9" fmla="*/ 28 h 310"/>
                <a:gd name="T10" fmla="*/ 41 w 41"/>
                <a:gd name="T11" fmla="*/ 0 h 310"/>
                <a:gd name="T12" fmla="*/ 41 w 41"/>
                <a:gd name="T13" fmla="*/ 201 h 310"/>
                <a:gd name="T14" fmla="*/ 31 w 41"/>
                <a:gd name="T15" fmla="*/ 229 h 310"/>
                <a:gd name="T16" fmla="*/ 22 w 41"/>
                <a:gd name="T17" fmla="*/ 256 h 310"/>
                <a:gd name="T18" fmla="*/ 11 w 41"/>
                <a:gd name="T19" fmla="*/ 283 h 310"/>
                <a:gd name="T20" fmla="*/ 0 w 41"/>
                <a:gd name="T2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10">
                  <a:moveTo>
                    <a:pt x="0" y="310"/>
                  </a:moveTo>
                  <a:lnTo>
                    <a:pt x="0" y="113"/>
                  </a:lnTo>
                  <a:lnTo>
                    <a:pt x="11" y="85"/>
                  </a:lnTo>
                  <a:lnTo>
                    <a:pt x="20" y="57"/>
                  </a:lnTo>
                  <a:lnTo>
                    <a:pt x="30" y="28"/>
                  </a:lnTo>
                  <a:lnTo>
                    <a:pt x="41" y="0"/>
                  </a:lnTo>
                  <a:lnTo>
                    <a:pt x="41" y="201"/>
                  </a:lnTo>
                  <a:lnTo>
                    <a:pt x="31" y="229"/>
                  </a:lnTo>
                  <a:lnTo>
                    <a:pt x="22" y="256"/>
                  </a:lnTo>
                  <a:lnTo>
                    <a:pt x="11" y="283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BFD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3195"/>
            <p:cNvSpPr>
              <a:spLocks/>
            </p:cNvSpPr>
            <p:nvPr/>
          </p:nvSpPr>
          <p:spPr bwMode="auto">
            <a:xfrm>
              <a:off x="10030342" y="4516769"/>
              <a:ext cx="12389" cy="100349"/>
            </a:xfrm>
            <a:custGeom>
              <a:avLst/>
              <a:gdLst>
                <a:gd name="T0" fmla="*/ 0 w 40"/>
                <a:gd name="T1" fmla="*/ 320 h 320"/>
                <a:gd name="T2" fmla="*/ 0 w 40"/>
                <a:gd name="T3" fmla="*/ 120 h 320"/>
                <a:gd name="T4" fmla="*/ 11 w 40"/>
                <a:gd name="T5" fmla="*/ 90 h 320"/>
                <a:gd name="T6" fmla="*/ 21 w 40"/>
                <a:gd name="T7" fmla="*/ 61 h 320"/>
                <a:gd name="T8" fmla="*/ 31 w 40"/>
                <a:gd name="T9" fmla="*/ 31 h 320"/>
                <a:gd name="T10" fmla="*/ 40 w 40"/>
                <a:gd name="T11" fmla="*/ 0 h 320"/>
                <a:gd name="T12" fmla="*/ 40 w 40"/>
                <a:gd name="T13" fmla="*/ 198 h 320"/>
                <a:gd name="T14" fmla="*/ 32 w 40"/>
                <a:gd name="T15" fmla="*/ 230 h 320"/>
                <a:gd name="T16" fmla="*/ 22 w 40"/>
                <a:gd name="T17" fmla="*/ 260 h 320"/>
                <a:gd name="T18" fmla="*/ 11 w 40"/>
                <a:gd name="T19" fmla="*/ 290 h 320"/>
                <a:gd name="T20" fmla="*/ 0 w 40"/>
                <a:gd name="T21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20">
                  <a:moveTo>
                    <a:pt x="0" y="320"/>
                  </a:moveTo>
                  <a:lnTo>
                    <a:pt x="0" y="120"/>
                  </a:lnTo>
                  <a:lnTo>
                    <a:pt x="11" y="90"/>
                  </a:lnTo>
                  <a:lnTo>
                    <a:pt x="21" y="61"/>
                  </a:lnTo>
                  <a:lnTo>
                    <a:pt x="31" y="31"/>
                  </a:lnTo>
                  <a:lnTo>
                    <a:pt x="40" y="0"/>
                  </a:lnTo>
                  <a:lnTo>
                    <a:pt x="40" y="198"/>
                  </a:lnTo>
                  <a:lnTo>
                    <a:pt x="32" y="230"/>
                  </a:lnTo>
                  <a:lnTo>
                    <a:pt x="22" y="260"/>
                  </a:lnTo>
                  <a:lnTo>
                    <a:pt x="11" y="290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C3D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3196"/>
            <p:cNvSpPr>
              <a:spLocks/>
            </p:cNvSpPr>
            <p:nvPr/>
          </p:nvSpPr>
          <p:spPr bwMode="auto">
            <a:xfrm>
              <a:off x="10036536" y="4496947"/>
              <a:ext cx="12389" cy="101588"/>
            </a:xfrm>
            <a:custGeom>
              <a:avLst/>
              <a:gdLst>
                <a:gd name="T0" fmla="*/ 0 w 40"/>
                <a:gd name="T1" fmla="*/ 329 h 329"/>
                <a:gd name="T2" fmla="*/ 0 w 40"/>
                <a:gd name="T3" fmla="*/ 128 h 329"/>
                <a:gd name="T4" fmla="*/ 10 w 40"/>
                <a:gd name="T5" fmla="*/ 97 h 329"/>
                <a:gd name="T6" fmla="*/ 20 w 40"/>
                <a:gd name="T7" fmla="*/ 65 h 329"/>
                <a:gd name="T8" fmla="*/ 30 w 40"/>
                <a:gd name="T9" fmla="*/ 32 h 329"/>
                <a:gd name="T10" fmla="*/ 40 w 40"/>
                <a:gd name="T11" fmla="*/ 0 h 329"/>
                <a:gd name="T12" fmla="*/ 40 w 40"/>
                <a:gd name="T13" fmla="*/ 189 h 329"/>
                <a:gd name="T14" fmla="*/ 31 w 40"/>
                <a:gd name="T15" fmla="*/ 224 h 329"/>
                <a:gd name="T16" fmla="*/ 22 w 40"/>
                <a:gd name="T17" fmla="*/ 259 h 329"/>
                <a:gd name="T18" fmla="*/ 11 w 40"/>
                <a:gd name="T19" fmla="*/ 295 h 329"/>
                <a:gd name="T20" fmla="*/ 0 w 40"/>
                <a:gd name="T2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29">
                  <a:moveTo>
                    <a:pt x="0" y="329"/>
                  </a:moveTo>
                  <a:lnTo>
                    <a:pt x="0" y="128"/>
                  </a:lnTo>
                  <a:lnTo>
                    <a:pt x="10" y="97"/>
                  </a:lnTo>
                  <a:lnTo>
                    <a:pt x="20" y="65"/>
                  </a:lnTo>
                  <a:lnTo>
                    <a:pt x="30" y="32"/>
                  </a:lnTo>
                  <a:lnTo>
                    <a:pt x="40" y="0"/>
                  </a:lnTo>
                  <a:lnTo>
                    <a:pt x="40" y="189"/>
                  </a:lnTo>
                  <a:lnTo>
                    <a:pt x="31" y="224"/>
                  </a:lnTo>
                  <a:lnTo>
                    <a:pt x="22" y="259"/>
                  </a:lnTo>
                  <a:lnTo>
                    <a:pt x="11" y="295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C6D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3197"/>
            <p:cNvSpPr>
              <a:spLocks/>
            </p:cNvSpPr>
            <p:nvPr/>
          </p:nvSpPr>
          <p:spPr bwMode="auto">
            <a:xfrm>
              <a:off x="10042730" y="4474647"/>
              <a:ext cx="12389" cy="104065"/>
            </a:xfrm>
            <a:custGeom>
              <a:avLst/>
              <a:gdLst>
                <a:gd name="T0" fmla="*/ 0 w 41"/>
                <a:gd name="T1" fmla="*/ 334 h 334"/>
                <a:gd name="T2" fmla="*/ 0 w 41"/>
                <a:gd name="T3" fmla="*/ 136 h 334"/>
                <a:gd name="T4" fmla="*/ 11 w 41"/>
                <a:gd name="T5" fmla="*/ 102 h 334"/>
                <a:gd name="T6" fmla="*/ 22 w 41"/>
                <a:gd name="T7" fmla="*/ 69 h 334"/>
                <a:gd name="T8" fmla="*/ 32 w 41"/>
                <a:gd name="T9" fmla="*/ 34 h 334"/>
                <a:gd name="T10" fmla="*/ 41 w 41"/>
                <a:gd name="T11" fmla="*/ 0 h 334"/>
                <a:gd name="T12" fmla="*/ 41 w 41"/>
                <a:gd name="T13" fmla="*/ 167 h 334"/>
                <a:gd name="T14" fmla="*/ 37 w 41"/>
                <a:gd name="T15" fmla="*/ 189 h 334"/>
                <a:gd name="T16" fmla="*/ 33 w 41"/>
                <a:gd name="T17" fmla="*/ 209 h 334"/>
                <a:gd name="T18" fmla="*/ 28 w 41"/>
                <a:gd name="T19" fmla="*/ 230 h 334"/>
                <a:gd name="T20" fmla="*/ 23 w 41"/>
                <a:gd name="T21" fmla="*/ 251 h 334"/>
                <a:gd name="T22" fmla="*/ 18 w 41"/>
                <a:gd name="T23" fmla="*/ 272 h 334"/>
                <a:gd name="T24" fmla="*/ 12 w 41"/>
                <a:gd name="T25" fmla="*/ 292 h 334"/>
                <a:gd name="T26" fmla="*/ 7 w 41"/>
                <a:gd name="T27" fmla="*/ 314 h 334"/>
                <a:gd name="T28" fmla="*/ 0 w 41"/>
                <a:gd name="T2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334">
                  <a:moveTo>
                    <a:pt x="0" y="334"/>
                  </a:moveTo>
                  <a:lnTo>
                    <a:pt x="0" y="136"/>
                  </a:lnTo>
                  <a:lnTo>
                    <a:pt x="11" y="102"/>
                  </a:lnTo>
                  <a:lnTo>
                    <a:pt x="22" y="69"/>
                  </a:lnTo>
                  <a:lnTo>
                    <a:pt x="32" y="34"/>
                  </a:lnTo>
                  <a:lnTo>
                    <a:pt x="41" y="0"/>
                  </a:lnTo>
                  <a:lnTo>
                    <a:pt x="41" y="167"/>
                  </a:lnTo>
                  <a:lnTo>
                    <a:pt x="37" y="189"/>
                  </a:lnTo>
                  <a:lnTo>
                    <a:pt x="33" y="209"/>
                  </a:lnTo>
                  <a:lnTo>
                    <a:pt x="28" y="230"/>
                  </a:lnTo>
                  <a:lnTo>
                    <a:pt x="23" y="251"/>
                  </a:lnTo>
                  <a:lnTo>
                    <a:pt x="18" y="272"/>
                  </a:lnTo>
                  <a:lnTo>
                    <a:pt x="12" y="292"/>
                  </a:lnTo>
                  <a:lnTo>
                    <a:pt x="7" y="31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CAD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3198"/>
            <p:cNvSpPr>
              <a:spLocks/>
            </p:cNvSpPr>
            <p:nvPr/>
          </p:nvSpPr>
          <p:spPr bwMode="auto">
            <a:xfrm>
              <a:off x="10048925" y="4451108"/>
              <a:ext cx="12389" cy="104065"/>
            </a:xfrm>
            <a:custGeom>
              <a:avLst/>
              <a:gdLst>
                <a:gd name="T0" fmla="*/ 0 w 41"/>
                <a:gd name="T1" fmla="*/ 336 h 336"/>
                <a:gd name="T2" fmla="*/ 0 w 41"/>
                <a:gd name="T3" fmla="*/ 147 h 336"/>
                <a:gd name="T4" fmla="*/ 11 w 41"/>
                <a:gd name="T5" fmla="*/ 111 h 336"/>
                <a:gd name="T6" fmla="*/ 20 w 41"/>
                <a:gd name="T7" fmla="*/ 74 h 336"/>
                <a:gd name="T8" fmla="*/ 31 w 41"/>
                <a:gd name="T9" fmla="*/ 38 h 336"/>
                <a:gd name="T10" fmla="*/ 41 w 41"/>
                <a:gd name="T11" fmla="*/ 0 h 336"/>
                <a:gd name="T12" fmla="*/ 41 w 41"/>
                <a:gd name="T13" fmla="*/ 125 h 336"/>
                <a:gd name="T14" fmla="*/ 37 w 41"/>
                <a:gd name="T15" fmla="*/ 151 h 336"/>
                <a:gd name="T16" fmla="*/ 32 w 41"/>
                <a:gd name="T17" fmla="*/ 177 h 336"/>
                <a:gd name="T18" fmla="*/ 28 w 41"/>
                <a:gd name="T19" fmla="*/ 203 h 336"/>
                <a:gd name="T20" fmla="*/ 24 w 41"/>
                <a:gd name="T21" fmla="*/ 229 h 336"/>
                <a:gd name="T22" fmla="*/ 18 w 41"/>
                <a:gd name="T23" fmla="*/ 256 h 336"/>
                <a:gd name="T24" fmla="*/ 13 w 41"/>
                <a:gd name="T25" fmla="*/ 283 h 336"/>
                <a:gd name="T26" fmla="*/ 6 w 41"/>
                <a:gd name="T27" fmla="*/ 309 h 336"/>
                <a:gd name="T28" fmla="*/ 0 w 41"/>
                <a:gd name="T2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336">
                  <a:moveTo>
                    <a:pt x="0" y="336"/>
                  </a:moveTo>
                  <a:lnTo>
                    <a:pt x="0" y="147"/>
                  </a:lnTo>
                  <a:lnTo>
                    <a:pt x="11" y="111"/>
                  </a:lnTo>
                  <a:lnTo>
                    <a:pt x="20" y="74"/>
                  </a:lnTo>
                  <a:lnTo>
                    <a:pt x="31" y="38"/>
                  </a:lnTo>
                  <a:lnTo>
                    <a:pt x="41" y="0"/>
                  </a:lnTo>
                  <a:lnTo>
                    <a:pt x="41" y="125"/>
                  </a:lnTo>
                  <a:lnTo>
                    <a:pt x="37" y="151"/>
                  </a:lnTo>
                  <a:lnTo>
                    <a:pt x="32" y="177"/>
                  </a:lnTo>
                  <a:lnTo>
                    <a:pt x="28" y="203"/>
                  </a:lnTo>
                  <a:lnTo>
                    <a:pt x="24" y="229"/>
                  </a:lnTo>
                  <a:lnTo>
                    <a:pt x="18" y="256"/>
                  </a:lnTo>
                  <a:lnTo>
                    <a:pt x="13" y="283"/>
                  </a:lnTo>
                  <a:lnTo>
                    <a:pt x="6" y="309"/>
                  </a:lnTo>
                  <a:lnTo>
                    <a:pt x="0" y="336"/>
                  </a:lnTo>
                  <a:close/>
                </a:path>
              </a:pathLst>
            </a:custGeom>
            <a:solidFill>
              <a:srgbClr val="CDD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3199"/>
            <p:cNvSpPr>
              <a:spLocks/>
            </p:cNvSpPr>
            <p:nvPr/>
          </p:nvSpPr>
          <p:spPr bwMode="auto">
            <a:xfrm>
              <a:off x="10055119" y="4426331"/>
              <a:ext cx="12389" cy="100349"/>
            </a:xfrm>
            <a:custGeom>
              <a:avLst/>
              <a:gdLst>
                <a:gd name="T0" fmla="*/ 0 w 41"/>
                <a:gd name="T1" fmla="*/ 325 h 325"/>
                <a:gd name="T2" fmla="*/ 0 w 41"/>
                <a:gd name="T3" fmla="*/ 158 h 325"/>
                <a:gd name="T4" fmla="*/ 11 w 41"/>
                <a:gd name="T5" fmla="*/ 119 h 325"/>
                <a:gd name="T6" fmla="*/ 21 w 41"/>
                <a:gd name="T7" fmla="*/ 79 h 325"/>
                <a:gd name="T8" fmla="*/ 32 w 41"/>
                <a:gd name="T9" fmla="*/ 40 h 325"/>
                <a:gd name="T10" fmla="*/ 41 w 41"/>
                <a:gd name="T11" fmla="*/ 0 h 325"/>
                <a:gd name="T12" fmla="*/ 38 w 41"/>
                <a:gd name="T13" fmla="*/ 38 h 325"/>
                <a:gd name="T14" fmla="*/ 35 w 41"/>
                <a:gd name="T15" fmla="*/ 78 h 325"/>
                <a:gd name="T16" fmla="*/ 32 w 41"/>
                <a:gd name="T17" fmla="*/ 118 h 325"/>
                <a:gd name="T18" fmla="*/ 27 w 41"/>
                <a:gd name="T19" fmla="*/ 158 h 325"/>
                <a:gd name="T20" fmla="*/ 22 w 41"/>
                <a:gd name="T21" fmla="*/ 200 h 325"/>
                <a:gd name="T22" fmla="*/ 16 w 41"/>
                <a:gd name="T23" fmla="*/ 241 h 325"/>
                <a:gd name="T24" fmla="*/ 8 w 41"/>
                <a:gd name="T25" fmla="*/ 283 h 325"/>
                <a:gd name="T26" fmla="*/ 0 w 41"/>
                <a:gd name="T27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325">
                  <a:moveTo>
                    <a:pt x="0" y="325"/>
                  </a:moveTo>
                  <a:lnTo>
                    <a:pt x="0" y="158"/>
                  </a:lnTo>
                  <a:lnTo>
                    <a:pt x="11" y="119"/>
                  </a:lnTo>
                  <a:lnTo>
                    <a:pt x="21" y="79"/>
                  </a:lnTo>
                  <a:lnTo>
                    <a:pt x="32" y="40"/>
                  </a:lnTo>
                  <a:lnTo>
                    <a:pt x="41" y="0"/>
                  </a:lnTo>
                  <a:lnTo>
                    <a:pt x="38" y="38"/>
                  </a:lnTo>
                  <a:lnTo>
                    <a:pt x="35" y="78"/>
                  </a:lnTo>
                  <a:lnTo>
                    <a:pt x="32" y="118"/>
                  </a:lnTo>
                  <a:lnTo>
                    <a:pt x="27" y="158"/>
                  </a:lnTo>
                  <a:lnTo>
                    <a:pt x="22" y="200"/>
                  </a:lnTo>
                  <a:lnTo>
                    <a:pt x="16" y="241"/>
                  </a:lnTo>
                  <a:lnTo>
                    <a:pt x="8" y="283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D1E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3200"/>
            <p:cNvSpPr>
              <a:spLocks/>
            </p:cNvSpPr>
            <p:nvPr/>
          </p:nvSpPr>
          <p:spPr bwMode="auto">
            <a:xfrm>
              <a:off x="10061313" y="4426331"/>
              <a:ext cx="6194" cy="64421"/>
            </a:xfrm>
            <a:custGeom>
              <a:avLst/>
              <a:gdLst>
                <a:gd name="T0" fmla="*/ 0 w 20"/>
                <a:gd name="T1" fmla="*/ 206 h 206"/>
                <a:gd name="T2" fmla="*/ 0 w 20"/>
                <a:gd name="T3" fmla="*/ 81 h 206"/>
                <a:gd name="T4" fmla="*/ 5 w 20"/>
                <a:gd name="T5" fmla="*/ 60 h 206"/>
                <a:gd name="T6" fmla="*/ 10 w 20"/>
                <a:gd name="T7" fmla="*/ 41 h 206"/>
                <a:gd name="T8" fmla="*/ 15 w 20"/>
                <a:gd name="T9" fmla="*/ 20 h 206"/>
                <a:gd name="T10" fmla="*/ 20 w 20"/>
                <a:gd name="T11" fmla="*/ 0 h 206"/>
                <a:gd name="T12" fmla="*/ 18 w 20"/>
                <a:gd name="T13" fmla="*/ 25 h 206"/>
                <a:gd name="T14" fmla="*/ 17 w 20"/>
                <a:gd name="T15" fmla="*/ 50 h 206"/>
                <a:gd name="T16" fmla="*/ 15 w 20"/>
                <a:gd name="T17" fmla="*/ 74 h 206"/>
                <a:gd name="T18" fmla="*/ 12 w 20"/>
                <a:gd name="T19" fmla="*/ 100 h 206"/>
                <a:gd name="T20" fmla="*/ 10 w 20"/>
                <a:gd name="T21" fmla="*/ 126 h 206"/>
                <a:gd name="T22" fmla="*/ 6 w 20"/>
                <a:gd name="T23" fmla="*/ 152 h 206"/>
                <a:gd name="T24" fmla="*/ 3 w 20"/>
                <a:gd name="T25" fmla="*/ 179 h 206"/>
                <a:gd name="T26" fmla="*/ 0 w 20"/>
                <a:gd name="T2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06">
                  <a:moveTo>
                    <a:pt x="0" y="206"/>
                  </a:moveTo>
                  <a:lnTo>
                    <a:pt x="0" y="81"/>
                  </a:lnTo>
                  <a:lnTo>
                    <a:pt x="5" y="60"/>
                  </a:lnTo>
                  <a:lnTo>
                    <a:pt x="10" y="41"/>
                  </a:lnTo>
                  <a:lnTo>
                    <a:pt x="15" y="20"/>
                  </a:lnTo>
                  <a:lnTo>
                    <a:pt x="20" y="0"/>
                  </a:lnTo>
                  <a:lnTo>
                    <a:pt x="18" y="25"/>
                  </a:lnTo>
                  <a:lnTo>
                    <a:pt x="17" y="50"/>
                  </a:lnTo>
                  <a:lnTo>
                    <a:pt x="15" y="74"/>
                  </a:lnTo>
                  <a:lnTo>
                    <a:pt x="12" y="100"/>
                  </a:lnTo>
                  <a:lnTo>
                    <a:pt x="10" y="126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D9E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3201"/>
            <p:cNvSpPr>
              <a:spLocks/>
            </p:cNvSpPr>
            <p:nvPr/>
          </p:nvSpPr>
          <p:spPr bwMode="auto">
            <a:xfrm>
              <a:off x="9282063" y="4754632"/>
              <a:ext cx="3717" cy="3717"/>
            </a:xfrm>
            <a:custGeom>
              <a:avLst/>
              <a:gdLst>
                <a:gd name="T0" fmla="*/ 0 w 11"/>
                <a:gd name="T1" fmla="*/ 15 h 15"/>
                <a:gd name="T2" fmla="*/ 0 w 11"/>
                <a:gd name="T3" fmla="*/ 0 h 15"/>
                <a:gd name="T4" fmla="*/ 6 w 11"/>
                <a:gd name="T5" fmla="*/ 5 h 15"/>
                <a:gd name="T6" fmla="*/ 11 w 11"/>
                <a:gd name="T7" fmla="*/ 9 h 15"/>
                <a:gd name="T8" fmla="*/ 0 w 1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lnTo>
                    <a:pt x="0" y="0"/>
                  </a:lnTo>
                  <a:lnTo>
                    <a:pt x="6" y="5"/>
                  </a:lnTo>
                  <a:lnTo>
                    <a:pt x="11" y="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8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3202"/>
            <p:cNvSpPr>
              <a:spLocks/>
            </p:cNvSpPr>
            <p:nvPr/>
          </p:nvSpPr>
          <p:spPr bwMode="auto">
            <a:xfrm>
              <a:off x="9278346" y="4750916"/>
              <a:ext cx="7433" cy="9911"/>
            </a:xfrm>
            <a:custGeom>
              <a:avLst/>
              <a:gdLst>
                <a:gd name="T0" fmla="*/ 0 w 21"/>
                <a:gd name="T1" fmla="*/ 29 h 29"/>
                <a:gd name="T2" fmla="*/ 0 w 21"/>
                <a:gd name="T3" fmla="*/ 0 h 29"/>
                <a:gd name="T4" fmla="*/ 10 w 21"/>
                <a:gd name="T5" fmla="*/ 8 h 29"/>
                <a:gd name="T6" fmla="*/ 21 w 21"/>
                <a:gd name="T7" fmla="*/ 17 h 29"/>
                <a:gd name="T8" fmla="*/ 0 w 21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0" y="29"/>
                  </a:moveTo>
                  <a:lnTo>
                    <a:pt x="0" y="0"/>
                  </a:lnTo>
                  <a:lnTo>
                    <a:pt x="10" y="8"/>
                  </a:lnTo>
                  <a:lnTo>
                    <a:pt x="21" y="1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08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3203"/>
            <p:cNvSpPr>
              <a:spLocks/>
            </p:cNvSpPr>
            <p:nvPr/>
          </p:nvSpPr>
          <p:spPr bwMode="auto">
            <a:xfrm>
              <a:off x="9274629" y="4748438"/>
              <a:ext cx="7433" cy="13628"/>
            </a:xfrm>
            <a:custGeom>
              <a:avLst/>
              <a:gdLst>
                <a:gd name="T0" fmla="*/ 21 w 21"/>
                <a:gd name="T1" fmla="*/ 18 h 45"/>
                <a:gd name="T2" fmla="*/ 21 w 21"/>
                <a:gd name="T3" fmla="*/ 33 h 45"/>
                <a:gd name="T4" fmla="*/ 0 w 21"/>
                <a:gd name="T5" fmla="*/ 45 h 45"/>
                <a:gd name="T6" fmla="*/ 0 w 21"/>
                <a:gd name="T7" fmla="*/ 0 h 45"/>
                <a:gd name="T8" fmla="*/ 11 w 21"/>
                <a:gd name="T9" fmla="*/ 10 h 45"/>
                <a:gd name="T10" fmla="*/ 21 w 21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18"/>
                  </a:moveTo>
                  <a:lnTo>
                    <a:pt x="21" y="33"/>
                  </a:lnTo>
                  <a:lnTo>
                    <a:pt x="0" y="45"/>
                  </a:lnTo>
                  <a:lnTo>
                    <a:pt x="0" y="0"/>
                  </a:lnTo>
                  <a:lnTo>
                    <a:pt x="11" y="10"/>
                  </a:lnTo>
                  <a:lnTo>
                    <a:pt x="21" y="18"/>
                  </a:lnTo>
                  <a:close/>
                </a:path>
              </a:pathLst>
            </a:custGeom>
            <a:solidFill>
              <a:srgbClr val="F08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3204"/>
            <p:cNvSpPr>
              <a:spLocks/>
            </p:cNvSpPr>
            <p:nvPr/>
          </p:nvSpPr>
          <p:spPr bwMode="auto">
            <a:xfrm>
              <a:off x="9272152" y="4745960"/>
              <a:ext cx="6194" cy="18583"/>
            </a:xfrm>
            <a:custGeom>
              <a:avLst/>
              <a:gdLst>
                <a:gd name="T0" fmla="*/ 22 w 22"/>
                <a:gd name="T1" fmla="*/ 20 h 62"/>
                <a:gd name="T2" fmla="*/ 22 w 22"/>
                <a:gd name="T3" fmla="*/ 49 h 62"/>
                <a:gd name="T4" fmla="*/ 0 w 22"/>
                <a:gd name="T5" fmla="*/ 62 h 62"/>
                <a:gd name="T6" fmla="*/ 0 w 22"/>
                <a:gd name="T7" fmla="*/ 0 h 62"/>
                <a:gd name="T8" fmla="*/ 11 w 22"/>
                <a:gd name="T9" fmla="*/ 10 h 62"/>
                <a:gd name="T10" fmla="*/ 22 w 22"/>
                <a:gd name="T11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2">
                  <a:moveTo>
                    <a:pt x="22" y="20"/>
                  </a:moveTo>
                  <a:lnTo>
                    <a:pt x="22" y="49"/>
                  </a:lnTo>
                  <a:lnTo>
                    <a:pt x="0" y="62"/>
                  </a:lnTo>
                  <a:lnTo>
                    <a:pt x="0" y="0"/>
                  </a:lnTo>
                  <a:lnTo>
                    <a:pt x="11" y="10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rgbClr val="F08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3205"/>
            <p:cNvSpPr>
              <a:spLocks/>
            </p:cNvSpPr>
            <p:nvPr/>
          </p:nvSpPr>
          <p:spPr bwMode="auto">
            <a:xfrm>
              <a:off x="9268435" y="4742243"/>
              <a:ext cx="6194" cy="24777"/>
            </a:xfrm>
            <a:custGeom>
              <a:avLst/>
              <a:gdLst>
                <a:gd name="T0" fmla="*/ 21 w 21"/>
                <a:gd name="T1" fmla="*/ 19 h 77"/>
                <a:gd name="T2" fmla="*/ 21 w 21"/>
                <a:gd name="T3" fmla="*/ 64 h 77"/>
                <a:gd name="T4" fmla="*/ 0 w 21"/>
                <a:gd name="T5" fmla="*/ 77 h 77"/>
                <a:gd name="T6" fmla="*/ 0 w 21"/>
                <a:gd name="T7" fmla="*/ 0 h 77"/>
                <a:gd name="T8" fmla="*/ 10 w 21"/>
                <a:gd name="T9" fmla="*/ 9 h 77"/>
                <a:gd name="T10" fmla="*/ 21 w 21"/>
                <a:gd name="T11" fmla="*/ 1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1" y="19"/>
                  </a:moveTo>
                  <a:lnTo>
                    <a:pt x="21" y="64"/>
                  </a:lnTo>
                  <a:lnTo>
                    <a:pt x="0" y="77"/>
                  </a:lnTo>
                  <a:lnTo>
                    <a:pt x="0" y="0"/>
                  </a:lnTo>
                  <a:lnTo>
                    <a:pt x="10" y="9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F18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3206"/>
            <p:cNvSpPr>
              <a:spLocks/>
            </p:cNvSpPr>
            <p:nvPr/>
          </p:nvSpPr>
          <p:spPr bwMode="auto">
            <a:xfrm>
              <a:off x="9265957" y="4739766"/>
              <a:ext cx="6194" cy="28494"/>
            </a:xfrm>
            <a:custGeom>
              <a:avLst/>
              <a:gdLst>
                <a:gd name="T0" fmla="*/ 20 w 20"/>
                <a:gd name="T1" fmla="*/ 19 h 93"/>
                <a:gd name="T2" fmla="*/ 20 w 20"/>
                <a:gd name="T3" fmla="*/ 81 h 93"/>
                <a:gd name="T4" fmla="*/ 0 w 20"/>
                <a:gd name="T5" fmla="*/ 93 h 93"/>
                <a:gd name="T6" fmla="*/ 0 w 20"/>
                <a:gd name="T7" fmla="*/ 0 h 93"/>
                <a:gd name="T8" fmla="*/ 9 w 20"/>
                <a:gd name="T9" fmla="*/ 10 h 93"/>
                <a:gd name="T10" fmla="*/ 20 w 20"/>
                <a:gd name="T11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3">
                  <a:moveTo>
                    <a:pt x="20" y="19"/>
                  </a:moveTo>
                  <a:lnTo>
                    <a:pt x="20" y="81"/>
                  </a:lnTo>
                  <a:lnTo>
                    <a:pt x="0" y="93"/>
                  </a:lnTo>
                  <a:lnTo>
                    <a:pt x="0" y="0"/>
                  </a:lnTo>
                  <a:lnTo>
                    <a:pt x="9" y="10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18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3207"/>
            <p:cNvSpPr>
              <a:spLocks/>
            </p:cNvSpPr>
            <p:nvPr/>
          </p:nvSpPr>
          <p:spPr bwMode="auto">
            <a:xfrm>
              <a:off x="9262241" y="4736049"/>
              <a:ext cx="6194" cy="34688"/>
            </a:xfrm>
            <a:custGeom>
              <a:avLst/>
              <a:gdLst>
                <a:gd name="T0" fmla="*/ 21 w 21"/>
                <a:gd name="T1" fmla="*/ 21 h 110"/>
                <a:gd name="T2" fmla="*/ 21 w 21"/>
                <a:gd name="T3" fmla="*/ 98 h 110"/>
                <a:gd name="T4" fmla="*/ 0 w 21"/>
                <a:gd name="T5" fmla="*/ 110 h 110"/>
                <a:gd name="T6" fmla="*/ 0 w 21"/>
                <a:gd name="T7" fmla="*/ 0 h 110"/>
                <a:gd name="T8" fmla="*/ 11 w 21"/>
                <a:gd name="T9" fmla="*/ 11 h 110"/>
                <a:gd name="T10" fmla="*/ 21 w 21"/>
                <a:gd name="T11" fmla="*/ 2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0">
                  <a:moveTo>
                    <a:pt x="21" y="21"/>
                  </a:moveTo>
                  <a:lnTo>
                    <a:pt x="21" y="98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11" y="1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F29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3208"/>
            <p:cNvSpPr>
              <a:spLocks/>
            </p:cNvSpPr>
            <p:nvPr/>
          </p:nvSpPr>
          <p:spPr bwMode="auto">
            <a:xfrm>
              <a:off x="9258524" y="4732332"/>
              <a:ext cx="7433" cy="39644"/>
            </a:xfrm>
            <a:custGeom>
              <a:avLst/>
              <a:gdLst>
                <a:gd name="T0" fmla="*/ 22 w 22"/>
                <a:gd name="T1" fmla="*/ 22 h 126"/>
                <a:gd name="T2" fmla="*/ 22 w 22"/>
                <a:gd name="T3" fmla="*/ 115 h 126"/>
                <a:gd name="T4" fmla="*/ 2 w 22"/>
                <a:gd name="T5" fmla="*/ 126 h 126"/>
                <a:gd name="T6" fmla="*/ 1 w 22"/>
                <a:gd name="T7" fmla="*/ 124 h 126"/>
                <a:gd name="T8" fmla="*/ 0 w 22"/>
                <a:gd name="T9" fmla="*/ 123 h 126"/>
                <a:gd name="T10" fmla="*/ 0 w 22"/>
                <a:gd name="T11" fmla="*/ 0 h 126"/>
                <a:gd name="T12" fmla="*/ 11 w 22"/>
                <a:gd name="T13" fmla="*/ 11 h 126"/>
                <a:gd name="T14" fmla="*/ 22 w 22"/>
                <a:gd name="T15" fmla="*/ 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6">
                  <a:moveTo>
                    <a:pt x="22" y="22"/>
                  </a:moveTo>
                  <a:lnTo>
                    <a:pt x="22" y="115"/>
                  </a:lnTo>
                  <a:lnTo>
                    <a:pt x="2" y="126"/>
                  </a:lnTo>
                  <a:lnTo>
                    <a:pt x="1" y="124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11" y="1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29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3209"/>
            <p:cNvSpPr>
              <a:spLocks/>
            </p:cNvSpPr>
            <p:nvPr/>
          </p:nvSpPr>
          <p:spPr bwMode="auto">
            <a:xfrm>
              <a:off x="9256046" y="4728616"/>
              <a:ext cx="6194" cy="43361"/>
            </a:xfrm>
            <a:custGeom>
              <a:avLst/>
              <a:gdLst>
                <a:gd name="T0" fmla="*/ 22 w 22"/>
                <a:gd name="T1" fmla="*/ 23 h 138"/>
                <a:gd name="T2" fmla="*/ 22 w 22"/>
                <a:gd name="T3" fmla="*/ 133 h 138"/>
                <a:gd name="T4" fmla="*/ 13 w 22"/>
                <a:gd name="T5" fmla="*/ 138 h 138"/>
                <a:gd name="T6" fmla="*/ 7 w 22"/>
                <a:gd name="T7" fmla="*/ 131 h 138"/>
                <a:gd name="T8" fmla="*/ 0 w 22"/>
                <a:gd name="T9" fmla="*/ 126 h 138"/>
                <a:gd name="T10" fmla="*/ 0 w 22"/>
                <a:gd name="T11" fmla="*/ 0 h 138"/>
                <a:gd name="T12" fmla="*/ 11 w 22"/>
                <a:gd name="T13" fmla="*/ 12 h 138"/>
                <a:gd name="T14" fmla="*/ 22 w 22"/>
                <a:gd name="T15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38">
                  <a:moveTo>
                    <a:pt x="22" y="23"/>
                  </a:moveTo>
                  <a:lnTo>
                    <a:pt x="22" y="133"/>
                  </a:lnTo>
                  <a:lnTo>
                    <a:pt x="13" y="138"/>
                  </a:lnTo>
                  <a:lnTo>
                    <a:pt x="7" y="131"/>
                  </a:lnTo>
                  <a:lnTo>
                    <a:pt x="0" y="126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F29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3210"/>
            <p:cNvSpPr>
              <a:spLocks/>
            </p:cNvSpPr>
            <p:nvPr/>
          </p:nvSpPr>
          <p:spPr bwMode="auto">
            <a:xfrm>
              <a:off x="9252330" y="4724899"/>
              <a:ext cx="6194" cy="45838"/>
            </a:xfrm>
            <a:custGeom>
              <a:avLst/>
              <a:gdLst>
                <a:gd name="T0" fmla="*/ 22 w 22"/>
                <a:gd name="T1" fmla="*/ 24 h 147"/>
                <a:gd name="T2" fmla="*/ 22 w 22"/>
                <a:gd name="T3" fmla="*/ 147 h 147"/>
                <a:gd name="T4" fmla="*/ 11 w 22"/>
                <a:gd name="T5" fmla="*/ 138 h 147"/>
                <a:gd name="T6" fmla="*/ 0 w 22"/>
                <a:gd name="T7" fmla="*/ 127 h 147"/>
                <a:gd name="T8" fmla="*/ 0 w 22"/>
                <a:gd name="T9" fmla="*/ 0 h 147"/>
                <a:gd name="T10" fmla="*/ 11 w 22"/>
                <a:gd name="T11" fmla="*/ 12 h 147"/>
                <a:gd name="T12" fmla="*/ 22 w 22"/>
                <a:gd name="T13" fmla="*/ 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7">
                  <a:moveTo>
                    <a:pt x="22" y="24"/>
                  </a:moveTo>
                  <a:lnTo>
                    <a:pt x="22" y="147"/>
                  </a:lnTo>
                  <a:lnTo>
                    <a:pt x="11" y="138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F39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3211"/>
            <p:cNvSpPr>
              <a:spLocks/>
            </p:cNvSpPr>
            <p:nvPr/>
          </p:nvSpPr>
          <p:spPr bwMode="auto">
            <a:xfrm>
              <a:off x="9248613" y="4721183"/>
              <a:ext cx="7433" cy="47077"/>
            </a:xfrm>
            <a:custGeom>
              <a:avLst/>
              <a:gdLst>
                <a:gd name="T0" fmla="*/ 20 w 20"/>
                <a:gd name="T1" fmla="*/ 23 h 149"/>
                <a:gd name="T2" fmla="*/ 20 w 20"/>
                <a:gd name="T3" fmla="*/ 149 h 149"/>
                <a:gd name="T4" fmla="*/ 9 w 20"/>
                <a:gd name="T5" fmla="*/ 138 h 149"/>
                <a:gd name="T6" fmla="*/ 0 w 20"/>
                <a:gd name="T7" fmla="*/ 128 h 149"/>
                <a:gd name="T8" fmla="*/ 0 w 20"/>
                <a:gd name="T9" fmla="*/ 0 h 149"/>
                <a:gd name="T10" fmla="*/ 9 w 20"/>
                <a:gd name="T11" fmla="*/ 11 h 149"/>
                <a:gd name="T12" fmla="*/ 20 w 20"/>
                <a:gd name="T13" fmla="*/ 2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9">
                  <a:moveTo>
                    <a:pt x="20" y="23"/>
                  </a:moveTo>
                  <a:lnTo>
                    <a:pt x="20" y="149"/>
                  </a:lnTo>
                  <a:lnTo>
                    <a:pt x="9" y="13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9" y="11"/>
                  </a:lnTo>
                  <a:lnTo>
                    <a:pt x="20" y="23"/>
                  </a:lnTo>
                  <a:close/>
                </a:path>
              </a:pathLst>
            </a:custGeom>
            <a:solidFill>
              <a:srgbClr val="F39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3212"/>
            <p:cNvSpPr>
              <a:spLocks/>
            </p:cNvSpPr>
            <p:nvPr/>
          </p:nvSpPr>
          <p:spPr bwMode="auto">
            <a:xfrm>
              <a:off x="9246135" y="4717466"/>
              <a:ext cx="6194" cy="47077"/>
            </a:xfrm>
            <a:custGeom>
              <a:avLst/>
              <a:gdLst>
                <a:gd name="T0" fmla="*/ 20 w 20"/>
                <a:gd name="T1" fmla="*/ 24 h 151"/>
                <a:gd name="T2" fmla="*/ 20 w 20"/>
                <a:gd name="T3" fmla="*/ 151 h 151"/>
                <a:gd name="T4" fmla="*/ 10 w 20"/>
                <a:gd name="T5" fmla="*/ 141 h 151"/>
                <a:gd name="T6" fmla="*/ 0 w 20"/>
                <a:gd name="T7" fmla="*/ 130 h 151"/>
                <a:gd name="T8" fmla="*/ 0 w 20"/>
                <a:gd name="T9" fmla="*/ 0 h 151"/>
                <a:gd name="T10" fmla="*/ 10 w 20"/>
                <a:gd name="T11" fmla="*/ 13 h 151"/>
                <a:gd name="T12" fmla="*/ 20 w 20"/>
                <a:gd name="T13" fmla="*/ 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1">
                  <a:moveTo>
                    <a:pt x="20" y="24"/>
                  </a:moveTo>
                  <a:lnTo>
                    <a:pt x="20" y="151"/>
                  </a:lnTo>
                  <a:lnTo>
                    <a:pt x="10" y="141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10" y="13"/>
                  </a:lnTo>
                  <a:lnTo>
                    <a:pt x="20" y="24"/>
                  </a:lnTo>
                  <a:close/>
                </a:path>
              </a:pathLst>
            </a:custGeom>
            <a:solidFill>
              <a:srgbClr val="F39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3213"/>
            <p:cNvSpPr>
              <a:spLocks/>
            </p:cNvSpPr>
            <p:nvPr/>
          </p:nvSpPr>
          <p:spPr bwMode="auto">
            <a:xfrm>
              <a:off x="9242419" y="4713749"/>
              <a:ext cx="6194" cy="48316"/>
            </a:xfrm>
            <a:custGeom>
              <a:avLst/>
              <a:gdLst>
                <a:gd name="T0" fmla="*/ 22 w 22"/>
                <a:gd name="T1" fmla="*/ 26 h 154"/>
                <a:gd name="T2" fmla="*/ 22 w 22"/>
                <a:gd name="T3" fmla="*/ 154 h 154"/>
                <a:gd name="T4" fmla="*/ 11 w 22"/>
                <a:gd name="T5" fmla="*/ 143 h 154"/>
                <a:gd name="T6" fmla="*/ 0 w 22"/>
                <a:gd name="T7" fmla="*/ 133 h 154"/>
                <a:gd name="T8" fmla="*/ 0 w 22"/>
                <a:gd name="T9" fmla="*/ 0 h 154"/>
                <a:gd name="T10" fmla="*/ 11 w 22"/>
                <a:gd name="T11" fmla="*/ 13 h 154"/>
                <a:gd name="T12" fmla="*/ 22 w 22"/>
                <a:gd name="T13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54">
                  <a:moveTo>
                    <a:pt x="22" y="26"/>
                  </a:moveTo>
                  <a:lnTo>
                    <a:pt x="22" y="154"/>
                  </a:lnTo>
                  <a:lnTo>
                    <a:pt x="11" y="14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11" y="13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F49F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3214"/>
            <p:cNvSpPr>
              <a:spLocks/>
            </p:cNvSpPr>
            <p:nvPr/>
          </p:nvSpPr>
          <p:spPr bwMode="auto">
            <a:xfrm>
              <a:off x="9238702" y="4710033"/>
              <a:ext cx="7433" cy="48316"/>
            </a:xfrm>
            <a:custGeom>
              <a:avLst/>
              <a:gdLst>
                <a:gd name="T0" fmla="*/ 22 w 22"/>
                <a:gd name="T1" fmla="*/ 26 h 156"/>
                <a:gd name="T2" fmla="*/ 22 w 22"/>
                <a:gd name="T3" fmla="*/ 156 h 156"/>
                <a:gd name="T4" fmla="*/ 11 w 22"/>
                <a:gd name="T5" fmla="*/ 146 h 156"/>
                <a:gd name="T6" fmla="*/ 0 w 22"/>
                <a:gd name="T7" fmla="*/ 134 h 156"/>
                <a:gd name="T8" fmla="*/ 0 w 22"/>
                <a:gd name="T9" fmla="*/ 0 h 156"/>
                <a:gd name="T10" fmla="*/ 11 w 22"/>
                <a:gd name="T11" fmla="*/ 13 h 156"/>
                <a:gd name="T12" fmla="*/ 22 w 22"/>
                <a:gd name="T13" fmla="*/ 2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56">
                  <a:moveTo>
                    <a:pt x="22" y="26"/>
                  </a:moveTo>
                  <a:lnTo>
                    <a:pt x="22" y="156"/>
                  </a:lnTo>
                  <a:lnTo>
                    <a:pt x="11" y="146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1" y="13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F4A1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3215"/>
            <p:cNvSpPr>
              <a:spLocks/>
            </p:cNvSpPr>
            <p:nvPr/>
          </p:nvSpPr>
          <p:spPr bwMode="auto">
            <a:xfrm>
              <a:off x="9236224" y="4705077"/>
              <a:ext cx="6194" cy="49555"/>
            </a:xfrm>
            <a:custGeom>
              <a:avLst/>
              <a:gdLst>
                <a:gd name="T0" fmla="*/ 22 w 22"/>
                <a:gd name="T1" fmla="*/ 27 h 160"/>
                <a:gd name="T2" fmla="*/ 22 w 22"/>
                <a:gd name="T3" fmla="*/ 160 h 160"/>
                <a:gd name="T4" fmla="*/ 11 w 22"/>
                <a:gd name="T5" fmla="*/ 148 h 160"/>
                <a:gd name="T6" fmla="*/ 0 w 22"/>
                <a:gd name="T7" fmla="*/ 136 h 160"/>
                <a:gd name="T8" fmla="*/ 0 w 22"/>
                <a:gd name="T9" fmla="*/ 0 h 160"/>
                <a:gd name="T10" fmla="*/ 11 w 22"/>
                <a:gd name="T11" fmla="*/ 14 h 160"/>
                <a:gd name="T12" fmla="*/ 22 w 22"/>
                <a:gd name="T13" fmla="*/ 2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0">
                  <a:moveTo>
                    <a:pt x="22" y="27"/>
                  </a:moveTo>
                  <a:lnTo>
                    <a:pt x="22" y="160"/>
                  </a:lnTo>
                  <a:lnTo>
                    <a:pt x="11" y="14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11" y="14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F5A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3216"/>
            <p:cNvSpPr>
              <a:spLocks/>
            </p:cNvSpPr>
            <p:nvPr/>
          </p:nvSpPr>
          <p:spPr bwMode="auto">
            <a:xfrm>
              <a:off x="9232508" y="4701361"/>
              <a:ext cx="6194" cy="49555"/>
            </a:xfrm>
            <a:custGeom>
              <a:avLst/>
              <a:gdLst>
                <a:gd name="T0" fmla="*/ 21 w 21"/>
                <a:gd name="T1" fmla="*/ 28 h 162"/>
                <a:gd name="T2" fmla="*/ 21 w 21"/>
                <a:gd name="T3" fmla="*/ 162 h 162"/>
                <a:gd name="T4" fmla="*/ 10 w 21"/>
                <a:gd name="T5" fmla="*/ 150 h 162"/>
                <a:gd name="T6" fmla="*/ 0 w 21"/>
                <a:gd name="T7" fmla="*/ 138 h 162"/>
                <a:gd name="T8" fmla="*/ 0 w 21"/>
                <a:gd name="T9" fmla="*/ 0 h 162"/>
                <a:gd name="T10" fmla="*/ 10 w 21"/>
                <a:gd name="T11" fmla="*/ 14 h 162"/>
                <a:gd name="T12" fmla="*/ 21 w 21"/>
                <a:gd name="T13" fmla="*/ 2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2">
                  <a:moveTo>
                    <a:pt x="21" y="28"/>
                  </a:moveTo>
                  <a:lnTo>
                    <a:pt x="21" y="162"/>
                  </a:lnTo>
                  <a:lnTo>
                    <a:pt x="10" y="150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10" y="14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5A6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3217"/>
            <p:cNvSpPr>
              <a:spLocks/>
            </p:cNvSpPr>
            <p:nvPr/>
          </p:nvSpPr>
          <p:spPr bwMode="auto">
            <a:xfrm>
              <a:off x="9228791" y="4696405"/>
              <a:ext cx="7433" cy="50794"/>
            </a:xfrm>
            <a:custGeom>
              <a:avLst/>
              <a:gdLst>
                <a:gd name="T0" fmla="*/ 20 w 20"/>
                <a:gd name="T1" fmla="*/ 29 h 165"/>
                <a:gd name="T2" fmla="*/ 20 w 20"/>
                <a:gd name="T3" fmla="*/ 165 h 165"/>
                <a:gd name="T4" fmla="*/ 10 w 20"/>
                <a:gd name="T5" fmla="*/ 153 h 165"/>
                <a:gd name="T6" fmla="*/ 0 w 20"/>
                <a:gd name="T7" fmla="*/ 141 h 165"/>
                <a:gd name="T8" fmla="*/ 0 w 20"/>
                <a:gd name="T9" fmla="*/ 0 h 165"/>
                <a:gd name="T10" fmla="*/ 10 w 20"/>
                <a:gd name="T11" fmla="*/ 15 h 165"/>
                <a:gd name="T12" fmla="*/ 20 w 20"/>
                <a:gd name="T13" fmla="*/ 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5">
                  <a:moveTo>
                    <a:pt x="20" y="29"/>
                  </a:moveTo>
                  <a:lnTo>
                    <a:pt x="20" y="165"/>
                  </a:lnTo>
                  <a:lnTo>
                    <a:pt x="10" y="153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10" y="15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F5A8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3218"/>
            <p:cNvSpPr>
              <a:spLocks/>
            </p:cNvSpPr>
            <p:nvPr/>
          </p:nvSpPr>
          <p:spPr bwMode="auto">
            <a:xfrm>
              <a:off x="9226313" y="4691450"/>
              <a:ext cx="6194" cy="52033"/>
            </a:xfrm>
            <a:custGeom>
              <a:avLst/>
              <a:gdLst>
                <a:gd name="T0" fmla="*/ 21 w 21"/>
                <a:gd name="T1" fmla="*/ 31 h 169"/>
                <a:gd name="T2" fmla="*/ 21 w 21"/>
                <a:gd name="T3" fmla="*/ 169 h 169"/>
                <a:gd name="T4" fmla="*/ 10 w 21"/>
                <a:gd name="T5" fmla="*/ 157 h 169"/>
                <a:gd name="T6" fmla="*/ 0 w 21"/>
                <a:gd name="T7" fmla="*/ 144 h 169"/>
                <a:gd name="T8" fmla="*/ 0 w 21"/>
                <a:gd name="T9" fmla="*/ 0 h 169"/>
                <a:gd name="T10" fmla="*/ 10 w 21"/>
                <a:gd name="T11" fmla="*/ 16 h 169"/>
                <a:gd name="T12" fmla="*/ 21 w 21"/>
                <a:gd name="T13" fmla="*/ 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9">
                  <a:moveTo>
                    <a:pt x="21" y="31"/>
                  </a:moveTo>
                  <a:lnTo>
                    <a:pt x="21" y="169"/>
                  </a:lnTo>
                  <a:lnTo>
                    <a:pt x="10" y="157"/>
                  </a:lnTo>
                  <a:lnTo>
                    <a:pt x="0" y="144"/>
                  </a:lnTo>
                  <a:lnTo>
                    <a:pt x="0" y="0"/>
                  </a:lnTo>
                  <a:lnTo>
                    <a:pt x="10" y="16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F6A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3219"/>
            <p:cNvSpPr>
              <a:spLocks/>
            </p:cNvSpPr>
            <p:nvPr/>
          </p:nvSpPr>
          <p:spPr bwMode="auto">
            <a:xfrm>
              <a:off x="9222597" y="4686494"/>
              <a:ext cx="6194" cy="53272"/>
            </a:xfrm>
            <a:custGeom>
              <a:avLst/>
              <a:gdLst>
                <a:gd name="T0" fmla="*/ 22 w 22"/>
                <a:gd name="T1" fmla="*/ 31 h 172"/>
                <a:gd name="T2" fmla="*/ 22 w 22"/>
                <a:gd name="T3" fmla="*/ 172 h 172"/>
                <a:gd name="T4" fmla="*/ 11 w 22"/>
                <a:gd name="T5" fmla="*/ 159 h 172"/>
                <a:gd name="T6" fmla="*/ 0 w 22"/>
                <a:gd name="T7" fmla="*/ 146 h 172"/>
                <a:gd name="T8" fmla="*/ 0 w 22"/>
                <a:gd name="T9" fmla="*/ 0 h 172"/>
                <a:gd name="T10" fmla="*/ 11 w 22"/>
                <a:gd name="T11" fmla="*/ 15 h 172"/>
                <a:gd name="T12" fmla="*/ 22 w 22"/>
                <a:gd name="T13" fmla="*/ 3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72">
                  <a:moveTo>
                    <a:pt x="22" y="31"/>
                  </a:moveTo>
                  <a:lnTo>
                    <a:pt x="22" y="172"/>
                  </a:lnTo>
                  <a:lnTo>
                    <a:pt x="11" y="159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2" y="31"/>
                  </a:lnTo>
                  <a:close/>
                </a:path>
              </a:pathLst>
            </a:custGeom>
            <a:solidFill>
              <a:srgbClr val="F6AD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3220"/>
            <p:cNvSpPr>
              <a:spLocks/>
            </p:cNvSpPr>
            <p:nvPr/>
          </p:nvSpPr>
          <p:spPr bwMode="auto">
            <a:xfrm>
              <a:off x="9218880" y="4681539"/>
              <a:ext cx="7433" cy="54510"/>
            </a:xfrm>
            <a:custGeom>
              <a:avLst/>
              <a:gdLst>
                <a:gd name="T0" fmla="*/ 21 w 21"/>
                <a:gd name="T1" fmla="*/ 31 h 175"/>
                <a:gd name="T2" fmla="*/ 21 w 21"/>
                <a:gd name="T3" fmla="*/ 175 h 175"/>
                <a:gd name="T4" fmla="*/ 10 w 21"/>
                <a:gd name="T5" fmla="*/ 162 h 175"/>
                <a:gd name="T6" fmla="*/ 0 w 21"/>
                <a:gd name="T7" fmla="*/ 149 h 175"/>
                <a:gd name="T8" fmla="*/ 0 w 21"/>
                <a:gd name="T9" fmla="*/ 0 h 175"/>
                <a:gd name="T10" fmla="*/ 10 w 21"/>
                <a:gd name="T11" fmla="*/ 16 h 175"/>
                <a:gd name="T12" fmla="*/ 21 w 21"/>
                <a:gd name="T13" fmla="*/ 3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5">
                  <a:moveTo>
                    <a:pt x="21" y="31"/>
                  </a:moveTo>
                  <a:lnTo>
                    <a:pt x="21" y="175"/>
                  </a:lnTo>
                  <a:lnTo>
                    <a:pt x="10" y="162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10" y="16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F7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3221"/>
            <p:cNvSpPr>
              <a:spLocks/>
            </p:cNvSpPr>
            <p:nvPr/>
          </p:nvSpPr>
          <p:spPr bwMode="auto">
            <a:xfrm>
              <a:off x="9216402" y="4676583"/>
              <a:ext cx="6194" cy="55749"/>
            </a:xfrm>
            <a:custGeom>
              <a:avLst/>
              <a:gdLst>
                <a:gd name="T0" fmla="*/ 21 w 21"/>
                <a:gd name="T1" fmla="*/ 32 h 178"/>
                <a:gd name="T2" fmla="*/ 21 w 21"/>
                <a:gd name="T3" fmla="*/ 178 h 178"/>
                <a:gd name="T4" fmla="*/ 11 w 21"/>
                <a:gd name="T5" fmla="*/ 165 h 178"/>
                <a:gd name="T6" fmla="*/ 0 w 21"/>
                <a:gd name="T7" fmla="*/ 151 h 178"/>
                <a:gd name="T8" fmla="*/ 0 w 21"/>
                <a:gd name="T9" fmla="*/ 0 h 178"/>
                <a:gd name="T10" fmla="*/ 5 w 21"/>
                <a:gd name="T11" fmla="*/ 7 h 178"/>
                <a:gd name="T12" fmla="*/ 11 w 21"/>
                <a:gd name="T13" fmla="*/ 16 h 178"/>
                <a:gd name="T14" fmla="*/ 16 w 21"/>
                <a:gd name="T15" fmla="*/ 24 h 178"/>
                <a:gd name="T16" fmla="*/ 21 w 21"/>
                <a:gd name="T17" fmla="*/ 3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78">
                  <a:moveTo>
                    <a:pt x="21" y="32"/>
                  </a:moveTo>
                  <a:lnTo>
                    <a:pt x="21" y="178"/>
                  </a:lnTo>
                  <a:lnTo>
                    <a:pt x="11" y="165"/>
                  </a:lnTo>
                  <a:lnTo>
                    <a:pt x="0" y="151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6"/>
                  </a:lnTo>
                  <a:lnTo>
                    <a:pt x="16" y="24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3222"/>
            <p:cNvSpPr>
              <a:spLocks/>
            </p:cNvSpPr>
            <p:nvPr/>
          </p:nvSpPr>
          <p:spPr bwMode="auto">
            <a:xfrm>
              <a:off x="9212686" y="4671628"/>
              <a:ext cx="6194" cy="56988"/>
            </a:xfrm>
            <a:custGeom>
              <a:avLst/>
              <a:gdLst>
                <a:gd name="T0" fmla="*/ 22 w 22"/>
                <a:gd name="T1" fmla="*/ 33 h 182"/>
                <a:gd name="T2" fmla="*/ 22 w 22"/>
                <a:gd name="T3" fmla="*/ 182 h 182"/>
                <a:gd name="T4" fmla="*/ 11 w 22"/>
                <a:gd name="T5" fmla="*/ 168 h 182"/>
                <a:gd name="T6" fmla="*/ 0 w 22"/>
                <a:gd name="T7" fmla="*/ 154 h 182"/>
                <a:gd name="T8" fmla="*/ 0 w 22"/>
                <a:gd name="T9" fmla="*/ 0 h 182"/>
                <a:gd name="T10" fmla="*/ 5 w 22"/>
                <a:gd name="T11" fmla="*/ 8 h 182"/>
                <a:gd name="T12" fmla="*/ 11 w 22"/>
                <a:gd name="T13" fmla="*/ 17 h 182"/>
                <a:gd name="T14" fmla="*/ 16 w 22"/>
                <a:gd name="T15" fmla="*/ 24 h 182"/>
                <a:gd name="T16" fmla="*/ 22 w 22"/>
                <a:gd name="T17" fmla="*/ 3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2">
                  <a:moveTo>
                    <a:pt x="22" y="33"/>
                  </a:moveTo>
                  <a:lnTo>
                    <a:pt x="22" y="182"/>
                  </a:lnTo>
                  <a:lnTo>
                    <a:pt x="11" y="168"/>
                  </a:lnTo>
                  <a:lnTo>
                    <a:pt x="0" y="154"/>
                  </a:lnTo>
                  <a:lnTo>
                    <a:pt x="0" y="0"/>
                  </a:lnTo>
                  <a:lnTo>
                    <a:pt x="5" y="8"/>
                  </a:lnTo>
                  <a:lnTo>
                    <a:pt x="11" y="17"/>
                  </a:lnTo>
                  <a:lnTo>
                    <a:pt x="16" y="24"/>
                  </a:lnTo>
                  <a:lnTo>
                    <a:pt x="22" y="33"/>
                  </a:lnTo>
                  <a:close/>
                </a:path>
              </a:pathLst>
            </a:custGeom>
            <a:solidFill>
              <a:srgbClr val="F7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3223"/>
            <p:cNvSpPr>
              <a:spLocks/>
            </p:cNvSpPr>
            <p:nvPr/>
          </p:nvSpPr>
          <p:spPr bwMode="auto">
            <a:xfrm>
              <a:off x="9210208" y="4665433"/>
              <a:ext cx="6194" cy="58227"/>
            </a:xfrm>
            <a:custGeom>
              <a:avLst/>
              <a:gdLst>
                <a:gd name="T0" fmla="*/ 21 w 21"/>
                <a:gd name="T1" fmla="*/ 36 h 187"/>
                <a:gd name="T2" fmla="*/ 21 w 21"/>
                <a:gd name="T3" fmla="*/ 187 h 187"/>
                <a:gd name="T4" fmla="*/ 10 w 21"/>
                <a:gd name="T5" fmla="*/ 172 h 187"/>
                <a:gd name="T6" fmla="*/ 0 w 21"/>
                <a:gd name="T7" fmla="*/ 158 h 187"/>
                <a:gd name="T8" fmla="*/ 0 w 21"/>
                <a:gd name="T9" fmla="*/ 0 h 187"/>
                <a:gd name="T10" fmla="*/ 5 w 21"/>
                <a:gd name="T11" fmla="*/ 10 h 187"/>
                <a:gd name="T12" fmla="*/ 10 w 21"/>
                <a:gd name="T13" fmla="*/ 19 h 187"/>
                <a:gd name="T14" fmla="*/ 15 w 21"/>
                <a:gd name="T15" fmla="*/ 27 h 187"/>
                <a:gd name="T16" fmla="*/ 21 w 21"/>
                <a:gd name="T17" fmla="*/ 3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7">
                  <a:moveTo>
                    <a:pt x="21" y="36"/>
                  </a:moveTo>
                  <a:lnTo>
                    <a:pt x="21" y="187"/>
                  </a:lnTo>
                  <a:lnTo>
                    <a:pt x="10" y="172"/>
                  </a:lnTo>
                  <a:lnTo>
                    <a:pt x="0" y="158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19"/>
                  </a:lnTo>
                  <a:lnTo>
                    <a:pt x="15" y="27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F8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3224"/>
            <p:cNvSpPr>
              <a:spLocks/>
            </p:cNvSpPr>
            <p:nvPr/>
          </p:nvSpPr>
          <p:spPr bwMode="auto">
            <a:xfrm>
              <a:off x="9206491" y="4660478"/>
              <a:ext cx="6194" cy="59466"/>
            </a:xfrm>
            <a:custGeom>
              <a:avLst/>
              <a:gdLst>
                <a:gd name="T0" fmla="*/ 21 w 21"/>
                <a:gd name="T1" fmla="*/ 37 h 191"/>
                <a:gd name="T2" fmla="*/ 21 w 21"/>
                <a:gd name="T3" fmla="*/ 191 h 191"/>
                <a:gd name="T4" fmla="*/ 10 w 21"/>
                <a:gd name="T5" fmla="*/ 176 h 191"/>
                <a:gd name="T6" fmla="*/ 0 w 21"/>
                <a:gd name="T7" fmla="*/ 161 h 191"/>
                <a:gd name="T8" fmla="*/ 0 w 21"/>
                <a:gd name="T9" fmla="*/ 0 h 191"/>
                <a:gd name="T10" fmla="*/ 6 w 21"/>
                <a:gd name="T11" fmla="*/ 10 h 191"/>
                <a:gd name="T12" fmla="*/ 10 w 21"/>
                <a:gd name="T13" fmla="*/ 18 h 191"/>
                <a:gd name="T14" fmla="*/ 16 w 21"/>
                <a:gd name="T15" fmla="*/ 28 h 191"/>
                <a:gd name="T16" fmla="*/ 21 w 21"/>
                <a:gd name="T17" fmla="*/ 3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91">
                  <a:moveTo>
                    <a:pt x="21" y="37"/>
                  </a:moveTo>
                  <a:lnTo>
                    <a:pt x="21" y="191"/>
                  </a:lnTo>
                  <a:lnTo>
                    <a:pt x="10" y="176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0" y="18"/>
                  </a:lnTo>
                  <a:lnTo>
                    <a:pt x="16" y="28"/>
                  </a:lnTo>
                  <a:lnTo>
                    <a:pt x="21" y="37"/>
                  </a:lnTo>
                  <a:close/>
                </a:path>
              </a:pathLst>
            </a:custGeom>
            <a:solidFill>
              <a:srgbClr val="F8B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3225"/>
            <p:cNvSpPr>
              <a:spLocks/>
            </p:cNvSpPr>
            <p:nvPr/>
          </p:nvSpPr>
          <p:spPr bwMode="auto">
            <a:xfrm>
              <a:off x="9202775" y="4654284"/>
              <a:ext cx="7433" cy="60705"/>
            </a:xfrm>
            <a:custGeom>
              <a:avLst/>
              <a:gdLst>
                <a:gd name="T0" fmla="*/ 21 w 21"/>
                <a:gd name="T1" fmla="*/ 36 h 194"/>
                <a:gd name="T2" fmla="*/ 21 w 21"/>
                <a:gd name="T3" fmla="*/ 194 h 194"/>
                <a:gd name="T4" fmla="*/ 10 w 21"/>
                <a:gd name="T5" fmla="*/ 179 h 194"/>
                <a:gd name="T6" fmla="*/ 0 w 21"/>
                <a:gd name="T7" fmla="*/ 163 h 194"/>
                <a:gd name="T8" fmla="*/ 0 w 21"/>
                <a:gd name="T9" fmla="*/ 0 h 194"/>
                <a:gd name="T10" fmla="*/ 5 w 21"/>
                <a:gd name="T11" fmla="*/ 9 h 194"/>
                <a:gd name="T12" fmla="*/ 10 w 21"/>
                <a:gd name="T13" fmla="*/ 18 h 194"/>
                <a:gd name="T14" fmla="*/ 16 w 21"/>
                <a:gd name="T15" fmla="*/ 28 h 194"/>
                <a:gd name="T16" fmla="*/ 21 w 21"/>
                <a:gd name="T17" fmla="*/ 3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94">
                  <a:moveTo>
                    <a:pt x="21" y="36"/>
                  </a:moveTo>
                  <a:lnTo>
                    <a:pt x="21" y="194"/>
                  </a:lnTo>
                  <a:lnTo>
                    <a:pt x="10" y="179"/>
                  </a:lnTo>
                  <a:lnTo>
                    <a:pt x="0" y="163"/>
                  </a:lnTo>
                  <a:lnTo>
                    <a:pt x="0" y="0"/>
                  </a:lnTo>
                  <a:lnTo>
                    <a:pt x="5" y="9"/>
                  </a:lnTo>
                  <a:lnTo>
                    <a:pt x="10" y="18"/>
                  </a:lnTo>
                  <a:lnTo>
                    <a:pt x="16" y="28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F9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3226"/>
            <p:cNvSpPr>
              <a:spLocks/>
            </p:cNvSpPr>
            <p:nvPr/>
          </p:nvSpPr>
          <p:spPr bwMode="auto">
            <a:xfrm>
              <a:off x="9199058" y="4648089"/>
              <a:ext cx="7433" cy="61944"/>
            </a:xfrm>
            <a:custGeom>
              <a:avLst/>
              <a:gdLst>
                <a:gd name="T0" fmla="*/ 21 w 21"/>
                <a:gd name="T1" fmla="*/ 38 h 199"/>
                <a:gd name="T2" fmla="*/ 21 w 21"/>
                <a:gd name="T3" fmla="*/ 199 h 199"/>
                <a:gd name="T4" fmla="*/ 11 w 21"/>
                <a:gd name="T5" fmla="*/ 183 h 199"/>
                <a:gd name="T6" fmla="*/ 0 w 21"/>
                <a:gd name="T7" fmla="*/ 166 h 199"/>
                <a:gd name="T8" fmla="*/ 0 w 21"/>
                <a:gd name="T9" fmla="*/ 0 h 199"/>
                <a:gd name="T10" fmla="*/ 5 w 21"/>
                <a:gd name="T11" fmla="*/ 10 h 199"/>
                <a:gd name="T12" fmla="*/ 11 w 21"/>
                <a:gd name="T13" fmla="*/ 20 h 199"/>
                <a:gd name="T14" fmla="*/ 16 w 21"/>
                <a:gd name="T15" fmla="*/ 29 h 199"/>
                <a:gd name="T16" fmla="*/ 21 w 21"/>
                <a:gd name="T1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99">
                  <a:moveTo>
                    <a:pt x="21" y="38"/>
                  </a:moveTo>
                  <a:lnTo>
                    <a:pt x="21" y="199"/>
                  </a:lnTo>
                  <a:lnTo>
                    <a:pt x="11" y="183"/>
                  </a:lnTo>
                  <a:lnTo>
                    <a:pt x="0" y="166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1" y="20"/>
                  </a:lnTo>
                  <a:lnTo>
                    <a:pt x="16" y="29"/>
                  </a:lnTo>
                  <a:lnTo>
                    <a:pt x="21" y="38"/>
                  </a:lnTo>
                  <a:close/>
                </a:path>
              </a:pathLst>
            </a:custGeom>
            <a:solidFill>
              <a:srgbClr val="F9B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3227"/>
            <p:cNvSpPr>
              <a:spLocks/>
            </p:cNvSpPr>
            <p:nvPr/>
          </p:nvSpPr>
          <p:spPr bwMode="auto">
            <a:xfrm>
              <a:off x="9196580" y="4641895"/>
              <a:ext cx="6194" cy="63183"/>
            </a:xfrm>
            <a:custGeom>
              <a:avLst/>
              <a:gdLst>
                <a:gd name="T0" fmla="*/ 22 w 22"/>
                <a:gd name="T1" fmla="*/ 39 h 202"/>
                <a:gd name="T2" fmla="*/ 22 w 22"/>
                <a:gd name="T3" fmla="*/ 202 h 202"/>
                <a:gd name="T4" fmla="*/ 16 w 22"/>
                <a:gd name="T5" fmla="*/ 194 h 202"/>
                <a:gd name="T6" fmla="*/ 11 w 22"/>
                <a:gd name="T7" fmla="*/ 185 h 202"/>
                <a:gd name="T8" fmla="*/ 5 w 22"/>
                <a:gd name="T9" fmla="*/ 177 h 202"/>
                <a:gd name="T10" fmla="*/ 0 w 22"/>
                <a:gd name="T11" fmla="*/ 169 h 202"/>
                <a:gd name="T12" fmla="*/ 0 w 22"/>
                <a:gd name="T13" fmla="*/ 0 h 202"/>
                <a:gd name="T14" fmla="*/ 5 w 22"/>
                <a:gd name="T15" fmla="*/ 9 h 202"/>
                <a:gd name="T16" fmla="*/ 11 w 22"/>
                <a:gd name="T17" fmla="*/ 19 h 202"/>
                <a:gd name="T18" fmla="*/ 16 w 22"/>
                <a:gd name="T19" fmla="*/ 29 h 202"/>
                <a:gd name="T20" fmla="*/ 22 w 22"/>
                <a:gd name="T21" fmla="*/ 3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02">
                  <a:moveTo>
                    <a:pt x="22" y="39"/>
                  </a:moveTo>
                  <a:lnTo>
                    <a:pt x="22" y="202"/>
                  </a:lnTo>
                  <a:lnTo>
                    <a:pt x="16" y="194"/>
                  </a:lnTo>
                  <a:lnTo>
                    <a:pt x="11" y="185"/>
                  </a:lnTo>
                  <a:lnTo>
                    <a:pt x="5" y="177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1" y="19"/>
                  </a:lnTo>
                  <a:lnTo>
                    <a:pt x="16" y="29"/>
                  </a:lnTo>
                  <a:lnTo>
                    <a:pt x="22" y="39"/>
                  </a:lnTo>
                  <a:close/>
                </a:path>
              </a:pathLst>
            </a:custGeom>
            <a:solidFill>
              <a:srgbClr val="F9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3228"/>
            <p:cNvSpPr>
              <a:spLocks/>
            </p:cNvSpPr>
            <p:nvPr/>
          </p:nvSpPr>
          <p:spPr bwMode="auto">
            <a:xfrm>
              <a:off x="9192864" y="4635700"/>
              <a:ext cx="6194" cy="64421"/>
            </a:xfrm>
            <a:custGeom>
              <a:avLst/>
              <a:gdLst>
                <a:gd name="T0" fmla="*/ 22 w 22"/>
                <a:gd name="T1" fmla="*/ 41 h 207"/>
                <a:gd name="T2" fmla="*/ 22 w 22"/>
                <a:gd name="T3" fmla="*/ 207 h 207"/>
                <a:gd name="T4" fmla="*/ 16 w 22"/>
                <a:gd name="T5" fmla="*/ 199 h 207"/>
                <a:gd name="T6" fmla="*/ 11 w 22"/>
                <a:gd name="T7" fmla="*/ 190 h 207"/>
                <a:gd name="T8" fmla="*/ 6 w 22"/>
                <a:gd name="T9" fmla="*/ 181 h 207"/>
                <a:gd name="T10" fmla="*/ 0 w 22"/>
                <a:gd name="T11" fmla="*/ 173 h 207"/>
                <a:gd name="T12" fmla="*/ 0 w 22"/>
                <a:gd name="T13" fmla="*/ 0 h 207"/>
                <a:gd name="T14" fmla="*/ 6 w 22"/>
                <a:gd name="T15" fmla="*/ 11 h 207"/>
                <a:gd name="T16" fmla="*/ 11 w 22"/>
                <a:gd name="T17" fmla="*/ 21 h 207"/>
                <a:gd name="T18" fmla="*/ 16 w 22"/>
                <a:gd name="T19" fmla="*/ 31 h 207"/>
                <a:gd name="T20" fmla="*/ 22 w 22"/>
                <a:gd name="T21" fmla="*/ 4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07">
                  <a:moveTo>
                    <a:pt x="22" y="41"/>
                  </a:moveTo>
                  <a:lnTo>
                    <a:pt x="22" y="207"/>
                  </a:lnTo>
                  <a:lnTo>
                    <a:pt x="16" y="199"/>
                  </a:lnTo>
                  <a:lnTo>
                    <a:pt x="11" y="190"/>
                  </a:lnTo>
                  <a:lnTo>
                    <a:pt x="6" y="181"/>
                  </a:lnTo>
                  <a:lnTo>
                    <a:pt x="0" y="173"/>
                  </a:lnTo>
                  <a:lnTo>
                    <a:pt x="0" y="0"/>
                  </a:lnTo>
                  <a:lnTo>
                    <a:pt x="6" y="11"/>
                  </a:lnTo>
                  <a:lnTo>
                    <a:pt x="11" y="21"/>
                  </a:lnTo>
                  <a:lnTo>
                    <a:pt x="16" y="3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FA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3229"/>
            <p:cNvSpPr>
              <a:spLocks/>
            </p:cNvSpPr>
            <p:nvPr/>
          </p:nvSpPr>
          <p:spPr bwMode="auto">
            <a:xfrm>
              <a:off x="9190386" y="4629506"/>
              <a:ext cx="6194" cy="65660"/>
            </a:xfrm>
            <a:custGeom>
              <a:avLst/>
              <a:gdLst>
                <a:gd name="T0" fmla="*/ 21 w 21"/>
                <a:gd name="T1" fmla="*/ 42 h 211"/>
                <a:gd name="T2" fmla="*/ 21 w 21"/>
                <a:gd name="T3" fmla="*/ 211 h 211"/>
                <a:gd name="T4" fmla="*/ 16 w 21"/>
                <a:gd name="T5" fmla="*/ 201 h 211"/>
                <a:gd name="T6" fmla="*/ 10 w 21"/>
                <a:gd name="T7" fmla="*/ 193 h 211"/>
                <a:gd name="T8" fmla="*/ 5 w 21"/>
                <a:gd name="T9" fmla="*/ 184 h 211"/>
                <a:gd name="T10" fmla="*/ 0 w 21"/>
                <a:gd name="T11" fmla="*/ 176 h 211"/>
                <a:gd name="T12" fmla="*/ 0 w 21"/>
                <a:gd name="T13" fmla="*/ 0 h 211"/>
                <a:gd name="T14" fmla="*/ 5 w 21"/>
                <a:gd name="T15" fmla="*/ 9 h 211"/>
                <a:gd name="T16" fmla="*/ 10 w 21"/>
                <a:gd name="T17" fmla="*/ 20 h 211"/>
                <a:gd name="T18" fmla="*/ 16 w 21"/>
                <a:gd name="T19" fmla="*/ 31 h 211"/>
                <a:gd name="T20" fmla="*/ 21 w 21"/>
                <a:gd name="T21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11">
                  <a:moveTo>
                    <a:pt x="21" y="42"/>
                  </a:moveTo>
                  <a:lnTo>
                    <a:pt x="21" y="211"/>
                  </a:lnTo>
                  <a:lnTo>
                    <a:pt x="16" y="201"/>
                  </a:lnTo>
                  <a:lnTo>
                    <a:pt x="10" y="193"/>
                  </a:lnTo>
                  <a:lnTo>
                    <a:pt x="5" y="184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5" y="9"/>
                  </a:lnTo>
                  <a:lnTo>
                    <a:pt x="10" y="20"/>
                  </a:lnTo>
                  <a:lnTo>
                    <a:pt x="16" y="31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FA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3230"/>
            <p:cNvSpPr>
              <a:spLocks/>
            </p:cNvSpPr>
            <p:nvPr/>
          </p:nvSpPr>
          <p:spPr bwMode="auto">
            <a:xfrm>
              <a:off x="9186669" y="4622073"/>
              <a:ext cx="6194" cy="66899"/>
            </a:xfrm>
            <a:custGeom>
              <a:avLst/>
              <a:gdLst>
                <a:gd name="T0" fmla="*/ 20 w 20"/>
                <a:gd name="T1" fmla="*/ 43 h 216"/>
                <a:gd name="T2" fmla="*/ 20 w 20"/>
                <a:gd name="T3" fmla="*/ 216 h 216"/>
                <a:gd name="T4" fmla="*/ 15 w 20"/>
                <a:gd name="T5" fmla="*/ 207 h 216"/>
                <a:gd name="T6" fmla="*/ 9 w 20"/>
                <a:gd name="T7" fmla="*/ 197 h 216"/>
                <a:gd name="T8" fmla="*/ 5 w 20"/>
                <a:gd name="T9" fmla="*/ 189 h 216"/>
                <a:gd name="T10" fmla="*/ 0 w 20"/>
                <a:gd name="T11" fmla="*/ 179 h 216"/>
                <a:gd name="T12" fmla="*/ 0 w 20"/>
                <a:gd name="T13" fmla="*/ 0 h 216"/>
                <a:gd name="T14" fmla="*/ 5 w 20"/>
                <a:gd name="T15" fmla="*/ 11 h 216"/>
                <a:gd name="T16" fmla="*/ 9 w 20"/>
                <a:gd name="T17" fmla="*/ 21 h 216"/>
                <a:gd name="T18" fmla="*/ 15 w 20"/>
                <a:gd name="T19" fmla="*/ 32 h 216"/>
                <a:gd name="T20" fmla="*/ 20 w 20"/>
                <a:gd name="T21" fmla="*/ 4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16">
                  <a:moveTo>
                    <a:pt x="20" y="43"/>
                  </a:moveTo>
                  <a:lnTo>
                    <a:pt x="20" y="216"/>
                  </a:lnTo>
                  <a:lnTo>
                    <a:pt x="15" y="207"/>
                  </a:lnTo>
                  <a:lnTo>
                    <a:pt x="9" y="197"/>
                  </a:lnTo>
                  <a:lnTo>
                    <a:pt x="5" y="189"/>
                  </a:lnTo>
                  <a:lnTo>
                    <a:pt x="0" y="179"/>
                  </a:lnTo>
                  <a:lnTo>
                    <a:pt x="0" y="0"/>
                  </a:lnTo>
                  <a:lnTo>
                    <a:pt x="5" y="11"/>
                  </a:lnTo>
                  <a:lnTo>
                    <a:pt x="9" y="21"/>
                  </a:lnTo>
                  <a:lnTo>
                    <a:pt x="15" y="32"/>
                  </a:lnTo>
                  <a:lnTo>
                    <a:pt x="20" y="43"/>
                  </a:lnTo>
                  <a:close/>
                </a:path>
              </a:pathLst>
            </a:custGeom>
            <a:solidFill>
              <a:srgbClr val="FB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3231"/>
            <p:cNvSpPr>
              <a:spLocks/>
            </p:cNvSpPr>
            <p:nvPr/>
          </p:nvSpPr>
          <p:spPr bwMode="auto">
            <a:xfrm>
              <a:off x="9182953" y="4615878"/>
              <a:ext cx="7433" cy="68138"/>
            </a:xfrm>
            <a:custGeom>
              <a:avLst/>
              <a:gdLst>
                <a:gd name="T0" fmla="*/ 21 w 21"/>
                <a:gd name="T1" fmla="*/ 46 h 222"/>
                <a:gd name="T2" fmla="*/ 21 w 21"/>
                <a:gd name="T3" fmla="*/ 222 h 222"/>
                <a:gd name="T4" fmla="*/ 16 w 21"/>
                <a:gd name="T5" fmla="*/ 212 h 222"/>
                <a:gd name="T6" fmla="*/ 11 w 21"/>
                <a:gd name="T7" fmla="*/ 202 h 222"/>
                <a:gd name="T8" fmla="*/ 5 w 21"/>
                <a:gd name="T9" fmla="*/ 192 h 222"/>
                <a:gd name="T10" fmla="*/ 0 w 21"/>
                <a:gd name="T11" fmla="*/ 183 h 222"/>
                <a:gd name="T12" fmla="*/ 0 w 21"/>
                <a:gd name="T13" fmla="*/ 0 h 222"/>
                <a:gd name="T14" fmla="*/ 5 w 21"/>
                <a:gd name="T15" fmla="*/ 12 h 222"/>
                <a:gd name="T16" fmla="*/ 11 w 21"/>
                <a:gd name="T17" fmla="*/ 23 h 222"/>
                <a:gd name="T18" fmla="*/ 16 w 21"/>
                <a:gd name="T19" fmla="*/ 34 h 222"/>
                <a:gd name="T20" fmla="*/ 21 w 21"/>
                <a:gd name="T21" fmla="*/ 4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2">
                  <a:moveTo>
                    <a:pt x="21" y="46"/>
                  </a:moveTo>
                  <a:lnTo>
                    <a:pt x="21" y="222"/>
                  </a:lnTo>
                  <a:lnTo>
                    <a:pt x="16" y="212"/>
                  </a:lnTo>
                  <a:lnTo>
                    <a:pt x="11" y="202"/>
                  </a:lnTo>
                  <a:lnTo>
                    <a:pt x="5" y="192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5" y="12"/>
                  </a:lnTo>
                  <a:lnTo>
                    <a:pt x="11" y="23"/>
                  </a:lnTo>
                  <a:lnTo>
                    <a:pt x="16" y="34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FBC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3232"/>
            <p:cNvSpPr>
              <a:spLocks/>
            </p:cNvSpPr>
            <p:nvPr/>
          </p:nvSpPr>
          <p:spPr bwMode="auto">
            <a:xfrm>
              <a:off x="9180475" y="4608445"/>
              <a:ext cx="6194" cy="69377"/>
            </a:xfrm>
            <a:custGeom>
              <a:avLst/>
              <a:gdLst>
                <a:gd name="T0" fmla="*/ 22 w 22"/>
                <a:gd name="T1" fmla="*/ 47 h 226"/>
                <a:gd name="T2" fmla="*/ 22 w 22"/>
                <a:gd name="T3" fmla="*/ 226 h 226"/>
                <a:gd name="T4" fmla="*/ 16 w 22"/>
                <a:gd name="T5" fmla="*/ 216 h 226"/>
                <a:gd name="T6" fmla="*/ 11 w 22"/>
                <a:gd name="T7" fmla="*/ 207 h 226"/>
                <a:gd name="T8" fmla="*/ 5 w 22"/>
                <a:gd name="T9" fmla="*/ 197 h 226"/>
                <a:gd name="T10" fmla="*/ 0 w 22"/>
                <a:gd name="T11" fmla="*/ 186 h 226"/>
                <a:gd name="T12" fmla="*/ 0 w 22"/>
                <a:gd name="T13" fmla="*/ 0 h 226"/>
                <a:gd name="T14" fmla="*/ 5 w 22"/>
                <a:gd name="T15" fmla="*/ 12 h 226"/>
                <a:gd name="T16" fmla="*/ 11 w 22"/>
                <a:gd name="T17" fmla="*/ 24 h 226"/>
                <a:gd name="T18" fmla="*/ 16 w 22"/>
                <a:gd name="T19" fmla="*/ 36 h 226"/>
                <a:gd name="T20" fmla="*/ 22 w 22"/>
                <a:gd name="T21" fmla="*/ 4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6">
                  <a:moveTo>
                    <a:pt x="22" y="47"/>
                  </a:moveTo>
                  <a:lnTo>
                    <a:pt x="22" y="226"/>
                  </a:lnTo>
                  <a:lnTo>
                    <a:pt x="16" y="216"/>
                  </a:lnTo>
                  <a:lnTo>
                    <a:pt x="11" y="207"/>
                  </a:lnTo>
                  <a:lnTo>
                    <a:pt x="5" y="197"/>
                  </a:lnTo>
                  <a:lnTo>
                    <a:pt x="0" y="186"/>
                  </a:lnTo>
                  <a:lnTo>
                    <a:pt x="0" y="0"/>
                  </a:lnTo>
                  <a:lnTo>
                    <a:pt x="5" y="12"/>
                  </a:lnTo>
                  <a:lnTo>
                    <a:pt x="11" y="24"/>
                  </a:lnTo>
                  <a:lnTo>
                    <a:pt x="16" y="36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FC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3233"/>
            <p:cNvSpPr>
              <a:spLocks/>
            </p:cNvSpPr>
            <p:nvPr/>
          </p:nvSpPr>
          <p:spPr bwMode="auto">
            <a:xfrm>
              <a:off x="9176758" y="4601012"/>
              <a:ext cx="6194" cy="70616"/>
            </a:xfrm>
            <a:custGeom>
              <a:avLst/>
              <a:gdLst>
                <a:gd name="T0" fmla="*/ 22 w 22"/>
                <a:gd name="T1" fmla="*/ 47 h 230"/>
                <a:gd name="T2" fmla="*/ 22 w 22"/>
                <a:gd name="T3" fmla="*/ 230 h 230"/>
                <a:gd name="T4" fmla="*/ 16 w 22"/>
                <a:gd name="T5" fmla="*/ 220 h 230"/>
                <a:gd name="T6" fmla="*/ 11 w 22"/>
                <a:gd name="T7" fmla="*/ 209 h 230"/>
                <a:gd name="T8" fmla="*/ 6 w 22"/>
                <a:gd name="T9" fmla="*/ 198 h 230"/>
                <a:gd name="T10" fmla="*/ 0 w 22"/>
                <a:gd name="T11" fmla="*/ 189 h 230"/>
                <a:gd name="T12" fmla="*/ 0 w 22"/>
                <a:gd name="T13" fmla="*/ 0 h 230"/>
                <a:gd name="T14" fmla="*/ 6 w 22"/>
                <a:gd name="T15" fmla="*/ 12 h 230"/>
                <a:gd name="T16" fmla="*/ 11 w 22"/>
                <a:gd name="T17" fmla="*/ 23 h 230"/>
                <a:gd name="T18" fmla="*/ 16 w 22"/>
                <a:gd name="T19" fmla="*/ 35 h 230"/>
                <a:gd name="T20" fmla="*/ 22 w 22"/>
                <a:gd name="T21" fmla="*/ 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30">
                  <a:moveTo>
                    <a:pt x="22" y="47"/>
                  </a:moveTo>
                  <a:lnTo>
                    <a:pt x="22" y="230"/>
                  </a:lnTo>
                  <a:lnTo>
                    <a:pt x="16" y="220"/>
                  </a:lnTo>
                  <a:lnTo>
                    <a:pt x="11" y="209"/>
                  </a:lnTo>
                  <a:lnTo>
                    <a:pt x="6" y="198"/>
                  </a:lnTo>
                  <a:lnTo>
                    <a:pt x="0" y="189"/>
                  </a:lnTo>
                  <a:lnTo>
                    <a:pt x="0" y="0"/>
                  </a:lnTo>
                  <a:lnTo>
                    <a:pt x="6" y="12"/>
                  </a:lnTo>
                  <a:lnTo>
                    <a:pt x="11" y="23"/>
                  </a:lnTo>
                  <a:lnTo>
                    <a:pt x="16" y="35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FC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3234"/>
            <p:cNvSpPr>
              <a:spLocks/>
            </p:cNvSpPr>
            <p:nvPr/>
          </p:nvSpPr>
          <p:spPr bwMode="auto">
            <a:xfrm>
              <a:off x="9173042" y="4592340"/>
              <a:ext cx="7433" cy="73093"/>
            </a:xfrm>
            <a:custGeom>
              <a:avLst/>
              <a:gdLst>
                <a:gd name="T0" fmla="*/ 22 w 22"/>
                <a:gd name="T1" fmla="*/ 48 h 234"/>
                <a:gd name="T2" fmla="*/ 22 w 22"/>
                <a:gd name="T3" fmla="*/ 234 h 234"/>
                <a:gd name="T4" fmla="*/ 17 w 22"/>
                <a:gd name="T5" fmla="*/ 223 h 234"/>
                <a:gd name="T6" fmla="*/ 11 w 22"/>
                <a:gd name="T7" fmla="*/ 213 h 234"/>
                <a:gd name="T8" fmla="*/ 6 w 22"/>
                <a:gd name="T9" fmla="*/ 202 h 234"/>
                <a:gd name="T10" fmla="*/ 0 w 22"/>
                <a:gd name="T11" fmla="*/ 191 h 234"/>
                <a:gd name="T12" fmla="*/ 0 w 22"/>
                <a:gd name="T13" fmla="*/ 0 h 234"/>
                <a:gd name="T14" fmla="*/ 6 w 22"/>
                <a:gd name="T15" fmla="*/ 12 h 234"/>
                <a:gd name="T16" fmla="*/ 11 w 22"/>
                <a:gd name="T17" fmla="*/ 25 h 234"/>
                <a:gd name="T18" fmla="*/ 17 w 22"/>
                <a:gd name="T19" fmla="*/ 37 h 234"/>
                <a:gd name="T20" fmla="*/ 22 w 22"/>
                <a:gd name="T21" fmla="*/ 4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34">
                  <a:moveTo>
                    <a:pt x="22" y="48"/>
                  </a:moveTo>
                  <a:lnTo>
                    <a:pt x="22" y="234"/>
                  </a:lnTo>
                  <a:lnTo>
                    <a:pt x="17" y="223"/>
                  </a:lnTo>
                  <a:lnTo>
                    <a:pt x="11" y="213"/>
                  </a:lnTo>
                  <a:lnTo>
                    <a:pt x="6" y="202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6" y="12"/>
                  </a:lnTo>
                  <a:lnTo>
                    <a:pt x="11" y="25"/>
                  </a:lnTo>
                  <a:lnTo>
                    <a:pt x="17" y="37"/>
                  </a:lnTo>
                  <a:lnTo>
                    <a:pt x="22" y="48"/>
                  </a:lnTo>
                  <a:close/>
                </a:path>
              </a:pathLst>
            </a:custGeom>
            <a:solidFill>
              <a:srgbClr val="FCC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3235"/>
            <p:cNvSpPr>
              <a:spLocks/>
            </p:cNvSpPr>
            <p:nvPr/>
          </p:nvSpPr>
          <p:spPr bwMode="auto">
            <a:xfrm>
              <a:off x="9170564" y="4584907"/>
              <a:ext cx="6194" cy="74332"/>
            </a:xfrm>
            <a:custGeom>
              <a:avLst/>
              <a:gdLst>
                <a:gd name="T0" fmla="*/ 20 w 20"/>
                <a:gd name="T1" fmla="*/ 51 h 240"/>
                <a:gd name="T2" fmla="*/ 20 w 20"/>
                <a:gd name="T3" fmla="*/ 240 h 240"/>
                <a:gd name="T4" fmla="*/ 15 w 20"/>
                <a:gd name="T5" fmla="*/ 228 h 240"/>
                <a:gd name="T6" fmla="*/ 9 w 20"/>
                <a:gd name="T7" fmla="*/ 217 h 240"/>
                <a:gd name="T8" fmla="*/ 4 w 20"/>
                <a:gd name="T9" fmla="*/ 205 h 240"/>
                <a:gd name="T10" fmla="*/ 0 w 20"/>
                <a:gd name="T11" fmla="*/ 194 h 240"/>
                <a:gd name="T12" fmla="*/ 0 w 20"/>
                <a:gd name="T13" fmla="*/ 0 h 240"/>
                <a:gd name="T14" fmla="*/ 4 w 20"/>
                <a:gd name="T15" fmla="*/ 13 h 240"/>
                <a:gd name="T16" fmla="*/ 9 w 20"/>
                <a:gd name="T17" fmla="*/ 26 h 240"/>
                <a:gd name="T18" fmla="*/ 15 w 20"/>
                <a:gd name="T19" fmla="*/ 38 h 240"/>
                <a:gd name="T20" fmla="*/ 20 w 20"/>
                <a:gd name="T21" fmla="*/ 5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40">
                  <a:moveTo>
                    <a:pt x="20" y="51"/>
                  </a:moveTo>
                  <a:lnTo>
                    <a:pt x="20" y="240"/>
                  </a:lnTo>
                  <a:lnTo>
                    <a:pt x="15" y="228"/>
                  </a:lnTo>
                  <a:lnTo>
                    <a:pt x="9" y="217"/>
                  </a:lnTo>
                  <a:lnTo>
                    <a:pt x="4" y="205"/>
                  </a:lnTo>
                  <a:lnTo>
                    <a:pt x="0" y="194"/>
                  </a:lnTo>
                  <a:lnTo>
                    <a:pt x="0" y="0"/>
                  </a:lnTo>
                  <a:lnTo>
                    <a:pt x="4" y="13"/>
                  </a:lnTo>
                  <a:lnTo>
                    <a:pt x="9" y="26"/>
                  </a:lnTo>
                  <a:lnTo>
                    <a:pt x="15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FD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3236"/>
            <p:cNvSpPr>
              <a:spLocks/>
            </p:cNvSpPr>
            <p:nvPr/>
          </p:nvSpPr>
          <p:spPr bwMode="auto">
            <a:xfrm>
              <a:off x="9166847" y="4576235"/>
              <a:ext cx="6194" cy="75571"/>
            </a:xfrm>
            <a:custGeom>
              <a:avLst/>
              <a:gdLst>
                <a:gd name="T0" fmla="*/ 20 w 20"/>
                <a:gd name="T1" fmla="*/ 53 h 244"/>
                <a:gd name="T2" fmla="*/ 20 w 20"/>
                <a:gd name="T3" fmla="*/ 244 h 244"/>
                <a:gd name="T4" fmla="*/ 15 w 20"/>
                <a:gd name="T5" fmla="*/ 232 h 244"/>
                <a:gd name="T6" fmla="*/ 10 w 20"/>
                <a:gd name="T7" fmla="*/ 220 h 244"/>
                <a:gd name="T8" fmla="*/ 4 w 20"/>
                <a:gd name="T9" fmla="*/ 208 h 244"/>
                <a:gd name="T10" fmla="*/ 0 w 20"/>
                <a:gd name="T11" fmla="*/ 198 h 244"/>
                <a:gd name="T12" fmla="*/ 0 w 20"/>
                <a:gd name="T13" fmla="*/ 0 h 244"/>
                <a:gd name="T14" fmla="*/ 5 w 20"/>
                <a:gd name="T15" fmla="*/ 14 h 244"/>
                <a:gd name="T16" fmla="*/ 10 w 20"/>
                <a:gd name="T17" fmla="*/ 27 h 244"/>
                <a:gd name="T18" fmla="*/ 15 w 20"/>
                <a:gd name="T19" fmla="*/ 40 h 244"/>
                <a:gd name="T20" fmla="*/ 20 w 20"/>
                <a:gd name="T21" fmla="*/ 5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44">
                  <a:moveTo>
                    <a:pt x="20" y="53"/>
                  </a:moveTo>
                  <a:lnTo>
                    <a:pt x="20" y="244"/>
                  </a:lnTo>
                  <a:lnTo>
                    <a:pt x="15" y="232"/>
                  </a:lnTo>
                  <a:lnTo>
                    <a:pt x="10" y="220"/>
                  </a:lnTo>
                  <a:lnTo>
                    <a:pt x="4" y="208"/>
                  </a:lnTo>
                  <a:lnTo>
                    <a:pt x="0" y="198"/>
                  </a:lnTo>
                  <a:lnTo>
                    <a:pt x="0" y="0"/>
                  </a:lnTo>
                  <a:lnTo>
                    <a:pt x="5" y="14"/>
                  </a:lnTo>
                  <a:lnTo>
                    <a:pt x="10" y="27"/>
                  </a:lnTo>
                  <a:lnTo>
                    <a:pt x="15" y="40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FD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3237"/>
            <p:cNvSpPr>
              <a:spLocks/>
            </p:cNvSpPr>
            <p:nvPr/>
          </p:nvSpPr>
          <p:spPr bwMode="auto">
            <a:xfrm>
              <a:off x="9163131" y="4567562"/>
              <a:ext cx="7433" cy="78049"/>
            </a:xfrm>
            <a:custGeom>
              <a:avLst/>
              <a:gdLst>
                <a:gd name="T0" fmla="*/ 22 w 22"/>
                <a:gd name="T1" fmla="*/ 54 h 248"/>
                <a:gd name="T2" fmla="*/ 22 w 22"/>
                <a:gd name="T3" fmla="*/ 248 h 248"/>
                <a:gd name="T4" fmla="*/ 15 w 22"/>
                <a:gd name="T5" fmla="*/ 235 h 248"/>
                <a:gd name="T6" fmla="*/ 11 w 22"/>
                <a:gd name="T7" fmla="*/ 223 h 248"/>
                <a:gd name="T8" fmla="*/ 6 w 22"/>
                <a:gd name="T9" fmla="*/ 210 h 248"/>
                <a:gd name="T10" fmla="*/ 0 w 22"/>
                <a:gd name="T11" fmla="*/ 199 h 248"/>
                <a:gd name="T12" fmla="*/ 0 w 22"/>
                <a:gd name="T13" fmla="*/ 0 h 248"/>
                <a:gd name="T14" fmla="*/ 6 w 22"/>
                <a:gd name="T15" fmla="*/ 14 h 248"/>
                <a:gd name="T16" fmla="*/ 11 w 22"/>
                <a:gd name="T17" fmla="*/ 27 h 248"/>
                <a:gd name="T18" fmla="*/ 16 w 22"/>
                <a:gd name="T19" fmla="*/ 41 h 248"/>
                <a:gd name="T20" fmla="*/ 22 w 22"/>
                <a:gd name="T21" fmla="*/ 5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8">
                  <a:moveTo>
                    <a:pt x="22" y="54"/>
                  </a:moveTo>
                  <a:lnTo>
                    <a:pt x="22" y="248"/>
                  </a:lnTo>
                  <a:lnTo>
                    <a:pt x="15" y="235"/>
                  </a:lnTo>
                  <a:lnTo>
                    <a:pt x="11" y="223"/>
                  </a:lnTo>
                  <a:lnTo>
                    <a:pt x="6" y="210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1" y="27"/>
                  </a:lnTo>
                  <a:lnTo>
                    <a:pt x="16" y="41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ED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3238"/>
            <p:cNvSpPr>
              <a:spLocks/>
            </p:cNvSpPr>
            <p:nvPr/>
          </p:nvSpPr>
          <p:spPr bwMode="auto">
            <a:xfrm>
              <a:off x="9160653" y="4558890"/>
              <a:ext cx="6194" cy="79288"/>
            </a:xfrm>
            <a:custGeom>
              <a:avLst/>
              <a:gdLst>
                <a:gd name="T0" fmla="*/ 22 w 22"/>
                <a:gd name="T1" fmla="*/ 55 h 253"/>
                <a:gd name="T2" fmla="*/ 22 w 22"/>
                <a:gd name="T3" fmla="*/ 253 h 253"/>
                <a:gd name="T4" fmla="*/ 17 w 22"/>
                <a:gd name="T5" fmla="*/ 238 h 253"/>
                <a:gd name="T6" fmla="*/ 11 w 22"/>
                <a:gd name="T7" fmla="*/ 226 h 253"/>
                <a:gd name="T8" fmla="*/ 6 w 22"/>
                <a:gd name="T9" fmla="*/ 213 h 253"/>
                <a:gd name="T10" fmla="*/ 0 w 22"/>
                <a:gd name="T11" fmla="*/ 200 h 253"/>
                <a:gd name="T12" fmla="*/ 0 w 22"/>
                <a:gd name="T13" fmla="*/ 0 h 253"/>
                <a:gd name="T14" fmla="*/ 6 w 22"/>
                <a:gd name="T15" fmla="*/ 14 h 253"/>
                <a:gd name="T16" fmla="*/ 11 w 22"/>
                <a:gd name="T17" fmla="*/ 28 h 253"/>
                <a:gd name="T18" fmla="*/ 17 w 22"/>
                <a:gd name="T19" fmla="*/ 42 h 253"/>
                <a:gd name="T20" fmla="*/ 22 w 22"/>
                <a:gd name="T21" fmla="*/ 5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3">
                  <a:moveTo>
                    <a:pt x="22" y="55"/>
                  </a:moveTo>
                  <a:lnTo>
                    <a:pt x="22" y="253"/>
                  </a:lnTo>
                  <a:lnTo>
                    <a:pt x="17" y="238"/>
                  </a:lnTo>
                  <a:lnTo>
                    <a:pt x="11" y="226"/>
                  </a:lnTo>
                  <a:lnTo>
                    <a:pt x="6" y="213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1" y="28"/>
                  </a:lnTo>
                  <a:lnTo>
                    <a:pt x="17" y="42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FE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3239"/>
            <p:cNvSpPr>
              <a:spLocks/>
            </p:cNvSpPr>
            <p:nvPr/>
          </p:nvSpPr>
          <p:spPr bwMode="auto">
            <a:xfrm>
              <a:off x="9156936" y="4550218"/>
              <a:ext cx="6194" cy="79288"/>
            </a:xfrm>
            <a:custGeom>
              <a:avLst/>
              <a:gdLst>
                <a:gd name="T0" fmla="*/ 21 w 21"/>
                <a:gd name="T1" fmla="*/ 58 h 257"/>
                <a:gd name="T2" fmla="*/ 21 w 21"/>
                <a:gd name="T3" fmla="*/ 257 h 257"/>
                <a:gd name="T4" fmla="*/ 16 w 21"/>
                <a:gd name="T5" fmla="*/ 243 h 257"/>
                <a:gd name="T6" fmla="*/ 10 w 21"/>
                <a:gd name="T7" fmla="*/ 229 h 257"/>
                <a:gd name="T8" fmla="*/ 5 w 21"/>
                <a:gd name="T9" fmla="*/ 216 h 257"/>
                <a:gd name="T10" fmla="*/ 0 w 21"/>
                <a:gd name="T11" fmla="*/ 202 h 257"/>
                <a:gd name="T12" fmla="*/ 0 w 21"/>
                <a:gd name="T13" fmla="*/ 0 h 257"/>
                <a:gd name="T14" fmla="*/ 5 w 21"/>
                <a:gd name="T15" fmla="*/ 15 h 257"/>
                <a:gd name="T16" fmla="*/ 10 w 21"/>
                <a:gd name="T17" fmla="*/ 29 h 257"/>
                <a:gd name="T18" fmla="*/ 16 w 21"/>
                <a:gd name="T19" fmla="*/ 44 h 257"/>
                <a:gd name="T20" fmla="*/ 21 w 21"/>
                <a:gd name="T21" fmla="*/ 5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57">
                  <a:moveTo>
                    <a:pt x="21" y="58"/>
                  </a:moveTo>
                  <a:lnTo>
                    <a:pt x="21" y="257"/>
                  </a:lnTo>
                  <a:lnTo>
                    <a:pt x="16" y="243"/>
                  </a:lnTo>
                  <a:lnTo>
                    <a:pt x="10" y="229"/>
                  </a:lnTo>
                  <a:lnTo>
                    <a:pt x="5" y="216"/>
                  </a:lnTo>
                  <a:lnTo>
                    <a:pt x="0" y="202"/>
                  </a:lnTo>
                  <a:lnTo>
                    <a:pt x="0" y="0"/>
                  </a:lnTo>
                  <a:lnTo>
                    <a:pt x="5" y="15"/>
                  </a:lnTo>
                  <a:lnTo>
                    <a:pt x="10" y="29"/>
                  </a:lnTo>
                  <a:lnTo>
                    <a:pt x="16" y="44"/>
                  </a:lnTo>
                  <a:lnTo>
                    <a:pt x="21" y="58"/>
                  </a:lnTo>
                  <a:close/>
                </a:path>
              </a:pathLst>
            </a:custGeom>
            <a:solidFill>
              <a:srgbClr val="FE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3240"/>
            <p:cNvSpPr>
              <a:spLocks/>
            </p:cNvSpPr>
            <p:nvPr/>
          </p:nvSpPr>
          <p:spPr bwMode="auto">
            <a:xfrm>
              <a:off x="9153220" y="4540307"/>
              <a:ext cx="7433" cy="80527"/>
            </a:xfrm>
            <a:custGeom>
              <a:avLst/>
              <a:gdLst>
                <a:gd name="T0" fmla="*/ 21 w 21"/>
                <a:gd name="T1" fmla="*/ 61 h 261"/>
                <a:gd name="T2" fmla="*/ 21 w 21"/>
                <a:gd name="T3" fmla="*/ 261 h 261"/>
                <a:gd name="T4" fmla="*/ 16 w 21"/>
                <a:gd name="T5" fmla="*/ 247 h 261"/>
                <a:gd name="T6" fmla="*/ 11 w 21"/>
                <a:gd name="T7" fmla="*/ 231 h 261"/>
                <a:gd name="T8" fmla="*/ 5 w 21"/>
                <a:gd name="T9" fmla="*/ 217 h 261"/>
                <a:gd name="T10" fmla="*/ 0 w 21"/>
                <a:gd name="T11" fmla="*/ 202 h 261"/>
                <a:gd name="T12" fmla="*/ 0 w 21"/>
                <a:gd name="T13" fmla="*/ 0 h 261"/>
                <a:gd name="T14" fmla="*/ 5 w 21"/>
                <a:gd name="T15" fmla="*/ 15 h 261"/>
                <a:gd name="T16" fmla="*/ 11 w 21"/>
                <a:gd name="T17" fmla="*/ 31 h 261"/>
                <a:gd name="T18" fmla="*/ 16 w 21"/>
                <a:gd name="T19" fmla="*/ 46 h 261"/>
                <a:gd name="T20" fmla="*/ 21 w 21"/>
                <a:gd name="T21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1">
                  <a:moveTo>
                    <a:pt x="21" y="61"/>
                  </a:moveTo>
                  <a:lnTo>
                    <a:pt x="21" y="261"/>
                  </a:lnTo>
                  <a:lnTo>
                    <a:pt x="16" y="247"/>
                  </a:lnTo>
                  <a:lnTo>
                    <a:pt x="11" y="231"/>
                  </a:lnTo>
                  <a:lnTo>
                    <a:pt x="5" y="217"/>
                  </a:lnTo>
                  <a:lnTo>
                    <a:pt x="0" y="202"/>
                  </a:lnTo>
                  <a:lnTo>
                    <a:pt x="0" y="0"/>
                  </a:lnTo>
                  <a:lnTo>
                    <a:pt x="5" y="15"/>
                  </a:lnTo>
                  <a:lnTo>
                    <a:pt x="11" y="31"/>
                  </a:lnTo>
                  <a:lnTo>
                    <a:pt x="16" y="46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FE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3241"/>
            <p:cNvSpPr>
              <a:spLocks/>
            </p:cNvSpPr>
            <p:nvPr/>
          </p:nvSpPr>
          <p:spPr bwMode="auto">
            <a:xfrm>
              <a:off x="9150742" y="4531635"/>
              <a:ext cx="6194" cy="80527"/>
            </a:xfrm>
            <a:custGeom>
              <a:avLst/>
              <a:gdLst>
                <a:gd name="T0" fmla="*/ 21 w 21"/>
                <a:gd name="T1" fmla="*/ 62 h 264"/>
                <a:gd name="T2" fmla="*/ 21 w 21"/>
                <a:gd name="T3" fmla="*/ 264 h 264"/>
                <a:gd name="T4" fmla="*/ 15 w 21"/>
                <a:gd name="T5" fmla="*/ 248 h 264"/>
                <a:gd name="T6" fmla="*/ 10 w 21"/>
                <a:gd name="T7" fmla="*/ 232 h 264"/>
                <a:gd name="T8" fmla="*/ 4 w 21"/>
                <a:gd name="T9" fmla="*/ 217 h 264"/>
                <a:gd name="T10" fmla="*/ 0 w 21"/>
                <a:gd name="T11" fmla="*/ 202 h 264"/>
                <a:gd name="T12" fmla="*/ 0 w 21"/>
                <a:gd name="T13" fmla="*/ 0 h 264"/>
                <a:gd name="T14" fmla="*/ 4 w 21"/>
                <a:gd name="T15" fmla="*/ 16 h 264"/>
                <a:gd name="T16" fmla="*/ 10 w 21"/>
                <a:gd name="T17" fmla="*/ 31 h 264"/>
                <a:gd name="T18" fmla="*/ 15 w 21"/>
                <a:gd name="T19" fmla="*/ 46 h 264"/>
                <a:gd name="T20" fmla="*/ 21 w 21"/>
                <a:gd name="T21" fmla="*/ 6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4">
                  <a:moveTo>
                    <a:pt x="21" y="62"/>
                  </a:moveTo>
                  <a:lnTo>
                    <a:pt x="21" y="264"/>
                  </a:lnTo>
                  <a:lnTo>
                    <a:pt x="15" y="248"/>
                  </a:lnTo>
                  <a:lnTo>
                    <a:pt x="10" y="232"/>
                  </a:lnTo>
                  <a:lnTo>
                    <a:pt x="4" y="217"/>
                  </a:lnTo>
                  <a:lnTo>
                    <a:pt x="0" y="202"/>
                  </a:lnTo>
                  <a:lnTo>
                    <a:pt x="0" y="0"/>
                  </a:lnTo>
                  <a:lnTo>
                    <a:pt x="4" y="16"/>
                  </a:lnTo>
                  <a:lnTo>
                    <a:pt x="10" y="31"/>
                  </a:lnTo>
                  <a:lnTo>
                    <a:pt x="15" y="46"/>
                  </a:lnTo>
                  <a:lnTo>
                    <a:pt x="21" y="62"/>
                  </a:lnTo>
                  <a:close/>
                </a:path>
              </a:pathLst>
            </a:custGeom>
            <a:solidFill>
              <a:srgbClr val="FFD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3242"/>
            <p:cNvSpPr>
              <a:spLocks/>
            </p:cNvSpPr>
            <p:nvPr/>
          </p:nvSpPr>
          <p:spPr bwMode="auto">
            <a:xfrm>
              <a:off x="9147026" y="4520485"/>
              <a:ext cx="6194" cy="83004"/>
            </a:xfrm>
            <a:custGeom>
              <a:avLst/>
              <a:gdLst>
                <a:gd name="T0" fmla="*/ 21 w 21"/>
                <a:gd name="T1" fmla="*/ 63 h 265"/>
                <a:gd name="T2" fmla="*/ 21 w 21"/>
                <a:gd name="T3" fmla="*/ 265 h 265"/>
                <a:gd name="T4" fmla="*/ 15 w 21"/>
                <a:gd name="T5" fmla="*/ 249 h 265"/>
                <a:gd name="T6" fmla="*/ 10 w 21"/>
                <a:gd name="T7" fmla="*/ 233 h 265"/>
                <a:gd name="T8" fmla="*/ 5 w 21"/>
                <a:gd name="T9" fmla="*/ 216 h 265"/>
                <a:gd name="T10" fmla="*/ 0 w 21"/>
                <a:gd name="T11" fmla="*/ 199 h 265"/>
                <a:gd name="T12" fmla="*/ 0 w 21"/>
                <a:gd name="T13" fmla="*/ 0 h 265"/>
                <a:gd name="T14" fmla="*/ 6 w 21"/>
                <a:gd name="T15" fmla="*/ 16 h 265"/>
                <a:gd name="T16" fmla="*/ 10 w 21"/>
                <a:gd name="T17" fmla="*/ 32 h 265"/>
                <a:gd name="T18" fmla="*/ 15 w 21"/>
                <a:gd name="T19" fmla="*/ 48 h 265"/>
                <a:gd name="T20" fmla="*/ 21 w 21"/>
                <a:gd name="T21" fmla="*/ 6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5">
                  <a:moveTo>
                    <a:pt x="21" y="63"/>
                  </a:moveTo>
                  <a:lnTo>
                    <a:pt x="21" y="265"/>
                  </a:lnTo>
                  <a:lnTo>
                    <a:pt x="15" y="249"/>
                  </a:lnTo>
                  <a:lnTo>
                    <a:pt x="10" y="233"/>
                  </a:lnTo>
                  <a:lnTo>
                    <a:pt x="5" y="216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6" y="16"/>
                  </a:lnTo>
                  <a:lnTo>
                    <a:pt x="10" y="32"/>
                  </a:lnTo>
                  <a:lnTo>
                    <a:pt x="15" y="48"/>
                  </a:lnTo>
                  <a:lnTo>
                    <a:pt x="21" y="63"/>
                  </a:lnTo>
                  <a:close/>
                </a:path>
              </a:pathLst>
            </a:custGeom>
            <a:solidFill>
              <a:srgbClr val="FF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3243"/>
            <p:cNvSpPr>
              <a:spLocks/>
            </p:cNvSpPr>
            <p:nvPr/>
          </p:nvSpPr>
          <p:spPr bwMode="auto">
            <a:xfrm>
              <a:off x="9143309" y="4510574"/>
              <a:ext cx="7433" cy="83004"/>
            </a:xfrm>
            <a:custGeom>
              <a:avLst/>
              <a:gdLst>
                <a:gd name="T0" fmla="*/ 22 w 22"/>
                <a:gd name="T1" fmla="*/ 66 h 268"/>
                <a:gd name="T2" fmla="*/ 22 w 22"/>
                <a:gd name="T3" fmla="*/ 268 h 268"/>
                <a:gd name="T4" fmla="*/ 16 w 22"/>
                <a:gd name="T5" fmla="*/ 250 h 268"/>
                <a:gd name="T6" fmla="*/ 10 w 22"/>
                <a:gd name="T7" fmla="*/ 232 h 268"/>
                <a:gd name="T8" fmla="*/ 6 w 22"/>
                <a:gd name="T9" fmla="*/ 214 h 268"/>
                <a:gd name="T10" fmla="*/ 0 w 22"/>
                <a:gd name="T11" fmla="*/ 197 h 268"/>
                <a:gd name="T12" fmla="*/ 0 w 22"/>
                <a:gd name="T13" fmla="*/ 0 h 268"/>
                <a:gd name="T14" fmla="*/ 6 w 22"/>
                <a:gd name="T15" fmla="*/ 17 h 268"/>
                <a:gd name="T16" fmla="*/ 11 w 22"/>
                <a:gd name="T17" fmla="*/ 34 h 268"/>
                <a:gd name="T18" fmla="*/ 17 w 22"/>
                <a:gd name="T19" fmla="*/ 50 h 268"/>
                <a:gd name="T20" fmla="*/ 22 w 22"/>
                <a:gd name="T21" fmla="*/ 6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68">
                  <a:moveTo>
                    <a:pt x="22" y="66"/>
                  </a:moveTo>
                  <a:lnTo>
                    <a:pt x="22" y="268"/>
                  </a:lnTo>
                  <a:lnTo>
                    <a:pt x="16" y="250"/>
                  </a:lnTo>
                  <a:lnTo>
                    <a:pt x="10" y="232"/>
                  </a:lnTo>
                  <a:lnTo>
                    <a:pt x="6" y="214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6" y="17"/>
                  </a:lnTo>
                  <a:lnTo>
                    <a:pt x="11" y="34"/>
                  </a:lnTo>
                  <a:lnTo>
                    <a:pt x="17" y="50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3244"/>
            <p:cNvSpPr>
              <a:spLocks/>
            </p:cNvSpPr>
            <p:nvPr/>
          </p:nvSpPr>
          <p:spPr bwMode="auto">
            <a:xfrm>
              <a:off x="9140831" y="4499424"/>
              <a:ext cx="6194" cy="83004"/>
            </a:xfrm>
            <a:custGeom>
              <a:avLst/>
              <a:gdLst>
                <a:gd name="T0" fmla="*/ 21 w 21"/>
                <a:gd name="T1" fmla="*/ 68 h 267"/>
                <a:gd name="T2" fmla="*/ 21 w 21"/>
                <a:gd name="T3" fmla="*/ 267 h 267"/>
                <a:gd name="T4" fmla="*/ 16 w 21"/>
                <a:gd name="T5" fmla="*/ 248 h 267"/>
                <a:gd name="T6" fmla="*/ 9 w 21"/>
                <a:gd name="T7" fmla="*/ 229 h 267"/>
                <a:gd name="T8" fmla="*/ 5 w 21"/>
                <a:gd name="T9" fmla="*/ 209 h 267"/>
                <a:gd name="T10" fmla="*/ 0 w 21"/>
                <a:gd name="T11" fmla="*/ 191 h 267"/>
                <a:gd name="T12" fmla="*/ 0 w 21"/>
                <a:gd name="T13" fmla="*/ 0 h 267"/>
                <a:gd name="T14" fmla="*/ 5 w 21"/>
                <a:gd name="T15" fmla="*/ 17 h 267"/>
                <a:gd name="T16" fmla="*/ 10 w 21"/>
                <a:gd name="T17" fmla="*/ 34 h 267"/>
                <a:gd name="T18" fmla="*/ 16 w 21"/>
                <a:gd name="T19" fmla="*/ 50 h 267"/>
                <a:gd name="T20" fmla="*/ 21 w 21"/>
                <a:gd name="T21" fmla="*/ 6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7">
                  <a:moveTo>
                    <a:pt x="21" y="68"/>
                  </a:moveTo>
                  <a:lnTo>
                    <a:pt x="21" y="267"/>
                  </a:lnTo>
                  <a:lnTo>
                    <a:pt x="16" y="248"/>
                  </a:lnTo>
                  <a:lnTo>
                    <a:pt x="9" y="229"/>
                  </a:lnTo>
                  <a:lnTo>
                    <a:pt x="5" y="209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5" y="17"/>
                  </a:lnTo>
                  <a:lnTo>
                    <a:pt x="10" y="34"/>
                  </a:lnTo>
                  <a:lnTo>
                    <a:pt x="16" y="50"/>
                  </a:lnTo>
                  <a:lnTo>
                    <a:pt x="21" y="68"/>
                  </a:lnTo>
                  <a:close/>
                </a:path>
              </a:pathLst>
            </a:custGeom>
            <a:solidFill>
              <a:srgbClr val="FF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3245"/>
            <p:cNvSpPr>
              <a:spLocks/>
            </p:cNvSpPr>
            <p:nvPr/>
          </p:nvSpPr>
          <p:spPr bwMode="auto">
            <a:xfrm>
              <a:off x="9137115" y="4488275"/>
              <a:ext cx="6194" cy="83004"/>
            </a:xfrm>
            <a:custGeom>
              <a:avLst/>
              <a:gdLst>
                <a:gd name="T0" fmla="*/ 21 w 21"/>
                <a:gd name="T1" fmla="*/ 71 h 268"/>
                <a:gd name="T2" fmla="*/ 21 w 21"/>
                <a:gd name="T3" fmla="*/ 268 h 268"/>
                <a:gd name="T4" fmla="*/ 16 w 21"/>
                <a:gd name="T5" fmla="*/ 246 h 268"/>
                <a:gd name="T6" fmla="*/ 11 w 21"/>
                <a:gd name="T7" fmla="*/ 226 h 268"/>
                <a:gd name="T8" fmla="*/ 5 w 21"/>
                <a:gd name="T9" fmla="*/ 204 h 268"/>
                <a:gd name="T10" fmla="*/ 0 w 21"/>
                <a:gd name="T11" fmla="*/ 183 h 268"/>
                <a:gd name="T12" fmla="*/ 0 w 21"/>
                <a:gd name="T13" fmla="*/ 0 h 268"/>
                <a:gd name="T14" fmla="*/ 5 w 21"/>
                <a:gd name="T15" fmla="*/ 18 h 268"/>
                <a:gd name="T16" fmla="*/ 11 w 21"/>
                <a:gd name="T17" fmla="*/ 35 h 268"/>
                <a:gd name="T18" fmla="*/ 16 w 21"/>
                <a:gd name="T19" fmla="*/ 54 h 268"/>
                <a:gd name="T20" fmla="*/ 21 w 21"/>
                <a:gd name="T21" fmla="*/ 7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8">
                  <a:moveTo>
                    <a:pt x="21" y="71"/>
                  </a:moveTo>
                  <a:lnTo>
                    <a:pt x="21" y="268"/>
                  </a:lnTo>
                  <a:lnTo>
                    <a:pt x="16" y="246"/>
                  </a:lnTo>
                  <a:lnTo>
                    <a:pt x="11" y="226"/>
                  </a:lnTo>
                  <a:lnTo>
                    <a:pt x="5" y="204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5" y="18"/>
                  </a:lnTo>
                  <a:lnTo>
                    <a:pt x="11" y="35"/>
                  </a:lnTo>
                  <a:lnTo>
                    <a:pt x="16" y="54"/>
                  </a:lnTo>
                  <a:lnTo>
                    <a:pt x="21" y="71"/>
                  </a:lnTo>
                  <a:close/>
                </a:path>
              </a:pathLst>
            </a:custGeom>
            <a:solidFill>
              <a:srgbClr val="FFE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3246"/>
            <p:cNvSpPr>
              <a:spLocks/>
            </p:cNvSpPr>
            <p:nvPr/>
          </p:nvSpPr>
          <p:spPr bwMode="auto">
            <a:xfrm>
              <a:off x="9133398" y="4477125"/>
              <a:ext cx="7433" cy="81766"/>
            </a:xfrm>
            <a:custGeom>
              <a:avLst/>
              <a:gdLst>
                <a:gd name="T0" fmla="*/ 22 w 22"/>
                <a:gd name="T1" fmla="*/ 74 h 265"/>
                <a:gd name="T2" fmla="*/ 22 w 22"/>
                <a:gd name="T3" fmla="*/ 265 h 265"/>
                <a:gd name="T4" fmla="*/ 16 w 22"/>
                <a:gd name="T5" fmla="*/ 241 h 265"/>
                <a:gd name="T6" fmla="*/ 11 w 22"/>
                <a:gd name="T7" fmla="*/ 217 h 265"/>
                <a:gd name="T8" fmla="*/ 5 w 22"/>
                <a:gd name="T9" fmla="*/ 195 h 265"/>
                <a:gd name="T10" fmla="*/ 0 w 22"/>
                <a:gd name="T11" fmla="*/ 171 h 265"/>
                <a:gd name="T12" fmla="*/ 0 w 22"/>
                <a:gd name="T13" fmla="*/ 0 h 265"/>
                <a:gd name="T14" fmla="*/ 5 w 22"/>
                <a:gd name="T15" fmla="*/ 18 h 265"/>
                <a:gd name="T16" fmla="*/ 11 w 22"/>
                <a:gd name="T17" fmla="*/ 37 h 265"/>
                <a:gd name="T18" fmla="*/ 16 w 22"/>
                <a:gd name="T19" fmla="*/ 55 h 265"/>
                <a:gd name="T20" fmla="*/ 22 w 22"/>
                <a:gd name="T21" fmla="*/ 7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65">
                  <a:moveTo>
                    <a:pt x="22" y="74"/>
                  </a:moveTo>
                  <a:lnTo>
                    <a:pt x="22" y="265"/>
                  </a:lnTo>
                  <a:lnTo>
                    <a:pt x="16" y="241"/>
                  </a:lnTo>
                  <a:lnTo>
                    <a:pt x="11" y="217"/>
                  </a:lnTo>
                  <a:lnTo>
                    <a:pt x="5" y="195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" y="18"/>
                  </a:lnTo>
                  <a:lnTo>
                    <a:pt x="11" y="37"/>
                  </a:lnTo>
                  <a:lnTo>
                    <a:pt x="16" y="55"/>
                  </a:lnTo>
                  <a:lnTo>
                    <a:pt x="22" y="74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3247"/>
            <p:cNvSpPr>
              <a:spLocks/>
            </p:cNvSpPr>
            <p:nvPr/>
          </p:nvSpPr>
          <p:spPr bwMode="auto">
            <a:xfrm>
              <a:off x="9130920" y="4464736"/>
              <a:ext cx="6194" cy="80527"/>
            </a:xfrm>
            <a:custGeom>
              <a:avLst/>
              <a:gdLst>
                <a:gd name="T0" fmla="*/ 21 w 21"/>
                <a:gd name="T1" fmla="*/ 76 h 259"/>
                <a:gd name="T2" fmla="*/ 21 w 21"/>
                <a:gd name="T3" fmla="*/ 259 h 259"/>
                <a:gd name="T4" fmla="*/ 15 w 21"/>
                <a:gd name="T5" fmla="*/ 232 h 259"/>
                <a:gd name="T6" fmla="*/ 10 w 21"/>
                <a:gd name="T7" fmla="*/ 207 h 259"/>
                <a:gd name="T8" fmla="*/ 5 w 21"/>
                <a:gd name="T9" fmla="*/ 180 h 259"/>
                <a:gd name="T10" fmla="*/ 0 w 21"/>
                <a:gd name="T11" fmla="*/ 154 h 259"/>
                <a:gd name="T12" fmla="*/ 0 w 21"/>
                <a:gd name="T13" fmla="*/ 0 h 259"/>
                <a:gd name="T14" fmla="*/ 5 w 21"/>
                <a:gd name="T15" fmla="*/ 20 h 259"/>
                <a:gd name="T16" fmla="*/ 10 w 21"/>
                <a:gd name="T17" fmla="*/ 38 h 259"/>
                <a:gd name="T18" fmla="*/ 15 w 21"/>
                <a:gd name="T19" fmla="*/ 57 h 259"/>
                <a:gd name="T20" fmla="*/ 21 w 21"/>
                <a:gd name="T21" fmla="*/ 7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59">
                  <a:moveTo>
                    <a:pt x="21" y="76"/>
                  </a:moveTo>
                  <a:lnTo>
                    <a:pt x="21" y="259"/>
                  </a:lnTo>
                  <a:lnTo>
                    <a:pt x="15" y="232"/>
                  </a:lnTo>
                  <a:lnTo>
                    <a:pt x="10" y="207"/>
                  </a:lnTo>
                  <a:lnTo>
                    <a:pt x="5" y="180"/>
                  </a:lnTo>
                  <a:lnTo>
                    <a:pt x="0" y="154"/>
                  </a:lnTo>
                  <a:lnTo>
                    <a:pt x="0" y="0"/>
                  </a:lnTo>
                  <a:lnTo>
                    <a:pt x="5" y="20"/>
                  </a:lnTo>
                  <a:lnTo>
                    <a:pt x="10" y="38"/>
                  </a:lnTo>
                  <a:lnTo>
                    <a:pt x="15" y="57"/>
                  </a:lnTo>
                  <a:lnTo>
                    <a:pt x="21" y="76"/>
                  </a:lnTo>
                  <a:close/>
                </a:path>
              </a:pathLst>
            </a:custGeom>
            <a:solidFill>
              <a:srgbClr val="FF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3248"/>
            <p:cNvSpPr>
              <a:spLocks/>
            </p:cNvSpPr>
            <p:nvPr/>
          </p:nvSpPr>
          <p:spPr bwMode="auto">
            <a:xfrm>
              <a:off x="9127204" y="4452347"/>
              <a:ext cx="6194" cy="78049"/>
            </a:xfrm>
            <a:custGeom>
              <a:avLst/>
              <a:gdLst>
                <a:gd name="T0" fmla="*/ 20 w 20"/>
                <a:gd name="T1" fmla="*/ 79 h 250"/>
                <a:gd name="T2" fmla="*/ 20 w 20"/>
                <a:gd name="T3" fmla="*/ 250 h 250"/>
                <a:gd name="T4" fmla="*/ 15 w 20"/>
                <a:gd name="T5" fmla="*/ 218 h 250"/>
                <a:gd name="T6" fmla="*/ 9 w 20"/>
                <a:gd name="T7" fmla="*/ 188 h 250"/>
                <a:gd name="T8" fmla="*/ 4 w 20"/>
                <a:gd name="T9" fmla="*/ 158 h 250"/>
                <a:gd name="T10" fmla="*/ 0 w 20"/>
                <a:gd name="T11" fmla="*/ 128 h 250"/>
                <a:gd name="T12" fmla="*/ 0 w 20"/>
                <a:gd name="T13" fmla="*/ 0 h 250"/>
                <a:gd name="T14" fmla="*/ 5 w 20"/>
                <a:gd name="T15" fmla="*/ 20 h 250"/>
                <a:gd name="T16" fmla="*/ 9 w 20"/>
                <a:gd name="T17" fmla="*/ 39 h 250"/>
                <a:gd name="T18" fmla="*/ 15 w 20"/>
                <a:gd name="T19" fmla="*/ 60 h 250"/>
                <a:gd name="T20" fmla="*/ 20 w 20"/>
                <a:gd name="T21" fmla="*/ 7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50">
                  <a:moveTo>
                    <a:pt x="20" y="79"/>
                  </a:moveTo>
                  <a:lnTo>
                    <a:pt x="20" y="250"/>
                  </a:lnTo>
                  <a:lnTo>
                    <a:pt x="15" y="218"/>
                  </a:lnTo>
                  <a:lnTo>
                    <a:pt x="9" y="188"/>
                  </a:lnTo>
                  <a:lnTo>
                    <a:pt x="4" y="15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5" y="20"/>
                  </a:lnTo>
                  <a:lnTo>
                    <a:pt x="9" y="39"/>
                  </a:lnTo>
                  <a:lnTo>
                    <a:pt x="15" y="60"/>
                  </a:lnTo>
                  <a:lnTo>
                    <a:pt x="20" y="79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3249"/>
            <p:cNvSpPr>
              <a:spLocks/>
            </p:cNvSpPr>
            <p:nvPr/>
          </p:nvSpPr>
          <p:spPr bwMode="auto">
            <a:xfrm>
              <a:off x="9123487" y="4439959"/>
              <a:ext cx="7433" cy="73093"/>
            </a:xfrm>
            <a:custGeom>
              <a:avLst/>
              <a:gdLst>
                <a:gd name="T0" fmla="*/ 21 w 21"/>
                <a:gd name="T1" fmla="*/ 82 h 236"/>
                <a:gd name="T2" fmla="*/ 21 w 21"/>
                <a:gd name="T3" fmla="*/ 236 h 236"/>
                <a:gd name="T4" fmla="*/ 15 w 21"/>
                <a:gd name="T5" fmla="*/ 198 h 236"/>
                <a:gd name="T6" fmla="*/ 8 w 21"/>
                <a:gd name="T7" fmla="*/ 160 h 236"/>
                <a:gd name="T8" fmla="*/ 4 w 21"/>
                <a:gd name="T9" fmla="*/ 122 h 236"/>
                <a:gd name="T10" fmla="*/ 0 w 21"/>
                <a:gd name="T11" fmla="*/ 85 h 236"/>
                <a:gd name="T12" fmla="*/ 0 w 21"/>
                <a:gd name="T13" fmla="*/ 0 h 236"/>
                <a:gd name="T14" fmla="*/ 5 w 21"/>
                <a:gd name="T15" fmla="*/ 21 h 236"/>
                <a:gd name="T16" fmla="*/ 11 w 21"/>
                <a:gd name="T17" fmla="*/ 41 h 236"/>
                <a:gd name="T18" fmla="*/ 16 w 21"/>
                <a:gd name="T19" fmla="*/ 62 h 236"/>
                <a:gd name="T20" fmla="*/ 21 w 21"/>
                <a:gd name="T21" fmla="*/ 8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6">
                  <a:moveTo>
                    <a:pt x="21" y="82"/>
                  </a:moveTo>
                  <a:lnTo>
                    <a:pt x="21" y="236"/>
                  </a:lnTo>
                  <a:lnTo>
                    <a:pt x="15" y="198"/>
                  </a:lnTo>
                  <a:lnTo>
                    <a:pt x="8" y="160"/>
                  </a:lnTo>
                  <a:lnTo>
                    <a:pt x="4" y="122"/>
                  </a:lnTo>
                  <a:lnTo>
                    <a:pt x="0" y="85"/>
                  </a:lnTo>
                  <a:lnTo>
                    <a:pt x="0" y="0"/>
                  </a:lnTo>
                  <a:lnTo>
                    <a:pt x="5" y="21"/>
                  </a:lnTo>
                  <a:lnTo>
                    <a:pt x="11" y="41"/>
                  </a:lnTo>
                  <a:lnTo>
                    <a:pt x="16" y="62"/>
                  </a:lnTo>
                  <a:lnTo>
                    <a:pt x="21" y="82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3250"/>
            <p:cNvSpPr>
              <a:spLocks/>
            </p:cNvSpPr>
            <p:nvPr/>
          </p:nvSpPr>
          <p:spPr bwMode="auto">
            <a:xfrm>
              <a:off x="9121009" y="4426331"/>
              <a:ext cx="6194" cy="65660"/>
            </a:xfrm>
            <a:custGeom>
              <a:avLst/>
              <a:gdLst>
                <a:gd name="T0" fmla="*/ 22 w 22"/>
                <a:gd name="T1" fmla="*/ 85 h 213"/>
                <a:gd name="T2" fmla="*/ 22 w 22"/>
                <a:gd name="T3" fmla="*/ 213 h 213"/>
                <a:gd name="T4" fmla="*/ 17 w 22"/>
                <a:gd name="T5" fmla="*/ 185 h 213"/>
                <a:gd name="T6" fmla="*/ 14 w 22"/>
                <a:gd name="T7" fmla="*/ 158 h 213"/>
                <a:gd name="T8" fmla="*/ 11 w 22"/>
                <a:gd name="T9" fmla="*/ 131 h 213"/>
                <a:gd name="T10" fmla="*/ 9 w 22"/>
                <a:gd name="T11" fmla="*/ 104 h 213"/>
                <a:gd name="T12" fmla="*/ 5 w 22"/>
                <a:gd name="T13" fmla="*/ 77 h 213"/>
                <a:gd name="T14" fmla="*/ 3 w 22"/>
                <a:gd name="T15" fmla="*/ 51 h 213"/>
                <a:gd name="T16" fmla="*/ 2 w 22"/>
                <a:gd name="T17" fmla="*/ 25 h 213"/>
                <a:gd name="T18" fmla="*/ 0 w 22"/>
                <a:gd name="T19" fmla="*/ 0 h 213"/>
                <a:gd name="T20" fmla="*/ 5 w 22"/>
                <a:gd name="T21" fmla="*/ 22 h 213"/>
                <a:gd name="T22" fmla="*/ 11 w 22"/>
                <a:gd name="T23" fmla="*/ 42 h 213"/>
                <a:gd name="T24" fmla="*/ 16 w 22"/>
                <a:gd name="T25" fmla="*/ 64 h 213"/>
                <a:gd name="T26" fmla="*/ 22 w 22"/>
                <a:gd name="T27" fmla="*/ 8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13">
                  <a:moveTo>
                    <a:pt x="22" y="85"/>
                  </a:moveTo>
                  <a:lnTo>
                    <a:pt x="22" y="213"/>
                  </a:lnTo>
                  <a:lnTo>
                    <a:pt x="17" y="185"/>
                  </a:lnTo>
                  <a:lnTo>
                    <a:pt x="14" y="158"/>
                  </a:lnTo>
                  <a:lnTo>
                    <a:pt x="11" y="131"/>
                  </a:lnTo>
                  <a:lnTo>
                    <a:pt x="9" y="104"/>
                  </a:lnTo>
                  <a:lnTo>
                    <a:pt x="5" y="77"/>
                  </a:lnTo>
                  <a:lnTo>
                    <a:pt x="3" y="51"/>
                  </a:lnTo>
                  <a:lnTo>
                    <a:pt x="2" y="25"/>
                  </a:lnTo>
                  <a:lnTo>
                    <a:pt x="0" y="0"/>
                  </a:lnTo>
                  <a:lnTo>
                    <a:pt x="5" y="22"/>
                  </a:lnTo>
                  <a:lnTo>
                    <a:pt x="11" y="42"/>
                  </a:lnTo>
                  <a:lnTo>
                    <a:pt x="16" y="64"/>
                  </a:lnTo>
                  <a:lnTo>
                    <a:pt x="22" y="85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3251"/>
            <p:cNvSpPr>
              <a:spLocks/>
            </p:cNvSpPr>
            <p:nvPr/>
          </p:nvSpPr>
          <p:spPr bwMode="auto">
            <a:xfrm>
              <a:off x="9121009" y="4426331"/>
              <a:ext cx="2478" cy="39644"/>
            </a:xfrm>
            <a:custGeom>
              <a:avLst/>
              <a:gdLst>
                <a:gd name="T0" fmla="*/ 11 w 11"/>
                <a:gd name="T1" fmla="*/ 43 h 128"/>
                <a:gd name="T2" fmla="*/ 11 w 11"/>
                <a:gd name="T3" fmla="*/ 128 h 128"/>
                <a:gd name="T4" fmla="*/ 7 w 11"/>
                <a:gd name="T5" fmla="*/ 95 h 128"/>
                <a:gd name="T6" fmla="*/ 4 w 11"/>
                <a:gd name="T7" fmla="*/ 63 h 128"/>
                <a:gd name="T8" fmla="*/ 2 w 11"/>
                <a:gd name="T9" fmla="*/ 31 h 128"/>
                <a:gd name="T10" fmla="*/ 0 w 11"/>
                <a:gd name="T11" fmla="*/ 0 h 128"/>
                <a:gd name="T12" fmla="*/ 3 w 11"/>
                <a:gd name="T13" fmla="*/ 11 h 128"/>
                <a:gd name="T14" fmla="*/ 5 w 11"/>
                <a:gd name="T15" fmla="*/ 22 h 128"/>
                <a:gd name="T16" fmla="*/ 7 w 11"/>
                <a:gd name="T17" fmla="*/ 32 h 128"/>
                <a:gd name="T18" fmla="*/ 11 w 11"/>
                <a:gd name="T19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8">
                  <a:moveTo>
                    <a:pt x="11" y="43"/>
                  </a:moveTo>
                  <a:lnTo>
                    <a:pt x="11" y="128"/>
                  </a:lnTo>
                  <a:lnTo>
                    <a:pt x="7" y="95"/>
                  </a:lnTo>
                  <a:lnTo>
                    <a:pt x="4" y="63"/>
                  </a:lnTo>
                  <a:lnTo>
                    <a:pt x="2" y="31"/>
                  </a:lnTo>
                  <a:lnTo>
                    <a:pt x="0" y="0"/>
                  </a:lnTo>
                  <a:lnTo>
                    <a:pt x="3" y="11"/>
                  </a:lnTo>
                  <a:lnTo>
                    <a:pt x="5" y="22"/>
                  </a:lnTo>
                  <a:lnTo>
                    <a:pt x="7" y="32"/>
                  </a:lnTo>
                  <a:lnTo>
                    <a:pt x="11" y="43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3252"/>
            <p:cNvSpPr>
              <a:spLocks/>
            </p:cNvSpPr>
            <p:nvPr/>
          </p:nvSpPr>
          <p:spPr bwMode="auto">
            <a:xfrm>
              <a:off x="9575675" y="4706316"/>
              <a:ext cx="11150" cy="28494"/>
            </a:xfrm>
            <a:custGeom>
              <a:avLst/>
              <a:gdLst>
                <a:gd name="T0" fmla="*/ 0 w 34"/>
                <a:gd name="T1" fmla="*/ 95 h 95"/>
                <a:gd name="T2" fmla="*/ 0 w 34"/>
                <a:gd name="T3" fmla="*/ 0 h 95"/>
                <a:gd name="T4" fmla="*/ 13 w 34"/>
                <a:gd name="T5" fmla="*/ 18 h 95"/>
                <a:gd name="T6" fmla="*/ 22 w 34"/>
                <a:gd name="T7" fmla="*/ 37 h 95"/>
                <a:gd name="T8" fmla="*/ 26 w 34"/>
                <a:gd name="T9" fmla="*/ 45 h 95"/>
                <a:gd name="T10" fmla="*/ 29 w 34"/>
                <a:gd name="T11" fmla="*/ 55 h 95"/>
                <a:gd name="T12" fmla="*/ 32 w 34"/>
                <a:gd name="T13" fmla="*/ 65 h 95"/>
                <a:gd name="T14" fmla="*/ 34 w 34"/>
                <a:gd name="T15" fmla="*/ 73 h 95"/>
                <a:gd name="T16" fmla="*/ 0 w 34"/>
                <a:gd name="T1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95">
                  <a:moveTo>
                    <a:pt x="0" y="95"/>
                  </a:moveTo>
                  <a:lnTo>
                    <a:pt x="0" y="0"/>
                  </a:lnTo>
                  <a:lnTo>
                    <a:pt x="13" y="18"/>
                  </a:lnTo>
                  <a:lnTo>
                    <a:pt x="22" y="37"/>
                  </a:lnTo>
                  <a:lnTo>
                    <a:pt x="26" y="45"/>
                  </a:lnTo>
                  <a:lnTo>
                    <a:pt x="29" y="55"/>
                  </a:lnTo>
                  <a:lnTo>
                    <a:pt x="32" y="65"/>
                  </a:lnTo>
                  <a:lnTo>
                    <a:pt x="34" y="7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08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3253"/>
            <p:cNvSpPr>
              <a:spLocks/>
            </p:cNvSpPr>
            <p:nvPr/>
          </p:nvSpPr>
          <p:spPr bwMode="auto">
            <a:xfrm>
              <a:off x="9565764" y="4695166"/>
              <a:ext cx="21061" cy="47077"/>
            </a:xfrm>
            <a:custGeom>
              <a:avLst/>
              <a:gdLst>
                <a:gd name="T0" fmla="*/ 0 w 68"/>
                <a:gd name="T1" fmla="*/ 152 h 152"/>
                <a:gd name="T2" fmla="*/ 0 w 68"/>
                <a:gd name="T3" fmla="*/ 0 h 152"/>
                <a:gd name="T4" fmla="*/ 8 w 68"/>
                <a:gd name="T5" fmla="*/ 9 h 152"/>
                <a:gd name="T6" fmla="*/ 17 w 68"/>
                <a:gd name="T7" fmla="*/ 17 h 152"/>
                <a:gd name="T8" fmla="*/ 24 w 68"/>
                <a:gd name="T9" fmla="*/ 26 h 152"/>
                <a:gd name="T10" fmla="*/ 33 w 68"/>
                <a:gd name="T11" fmla="*/ 35 h 152"/>
                <a:gd name="T12" fmla="*/ 39 w 68"/>
                <a:gd name="T13" fmla="*/ 44 h 152"/>
                <a:gd name="T14" fmla="*/ 46 w 68"/>
                <a:gd name="T15" fmla="*/ 54 h 152"/>
                <a:gd name="T16" fmla="*/ 51 w 68"/>
                <a:gd name="T17" fmla="*/ 63 h 152"/>
                <a:gd name="T18" fmla="*/ 55 w 68"/>
                <a:gd name="T19" fmla="*/ 72 h 152"/>
                <a:gd name="T20" fmla="*/ 60 w 68"/>
                <a:gd name="T21" fmla="*/ 82 h 152"/>
                <a:gd name="T22" fmla="*/ 63 w 68"/>
                <a:gd name="T23" fmla="*/ 92 h 152"/>
                <a:gd name="T24" fmla="*/ 66 w 68"/>
                <a:gd name="T25" fmla="*/ 101 h 152"/>
                <a:gd name="T26" fmla="*/ 68 w 68"/>
                <a:gd name="T27" fmla="*/ 110 h 152"/>
                <a:gd name="T28" fmla="*/ 0 w 68"/>
                <a:gd name="T2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152">
                  <a:moveTo>
                    <a:pt x="0" y="152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4" y="26"/>
                  </a:lnTo>
                  <a:lnTo>
                    <a:pt x="33" y="35"/>
                  </a:lnTo>
                  <a:lnTo>
                    <a:pt x="39" y="44"/>
                  </a:lnTo>
                  <a:lnTo>
                    <a:pt x="46" y="54"/>
                  </a:lnTo>
                  <a:lnTo>
                    <a:pt x="51" y="63"/>
                  </a:lnTo>
                  <a:lnTo>
                    <a:pt x="55" y="72"/>
                  </a:lnTo>
                  <a:lnTo>
                    <a:pt x="60" y="82"/>
                  </a:lnTo>
                  <a:lnTo>
                    <a:pt x="63" y="92"/>
                  </a:lnTo>
                  <a:lnTo>
                    <a:pt x="66" y="101"/>
                  </a:lnTo>
                  <a:lnTo>
                    <a:pt x="68" y="11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08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3254"/>
            <p:cNvSpPr>
              <a:spLocks/>
            </p:cNvSpPr>
            <p:nvPr/>
          </p:nvSpPr>
          <p:spPr bwMode="auto">
            <a:xfrm>
              <a:off x="9554615" y="4682778"/>
              <a:ext cx="21061" cy="59466"/>
            </a:xfrm>
            <a:custGeom>
              <a:avLst/>
              <a:gdLst>
                <a:gd name="T0" fmla="*/ 67 w 67"/>
                <a:gd name="T1" fmla="*/ 76 h 192"/>
                <a:gd name="T2" fmla="*/ 67 w 67"/>
                <a:gd name="T3" fmla="*/ 171 h 192"/>
                <a:gd name="T4" fmla="*/ 30 w 67"/>
                <a:gd name="T5" fmla="*/ 192 h 192"/>
                <a:gd name="T6" fmla="*/ 25 w 67"/>
                <a:gd name="T7" fmla="*/ 174 h 192"/>
                <a:gd name="T8" fmla="*/ 18 w 67"/>
                <a:gd name="T9" fmla="*/ 155 h 192"/>
                <a:gd name="T10" fmla="*/ 10 w 67"/>
                <a:gd name="T11" fmla="*/ 136 h 192"/>
                <a:gd name="T12" fmla="*/ 0 w 67"/>
                <a:gd name="T13" fmla="*/ 117 h 192"/>
                <a:gd name="T14" fmla="*/ 0 w 67"/>
                <a:gd name="T15" fmla="*/ 0 h 192"/>
                <a:gd name="T16" fmla="*/ 15 w 67"/>
                <a:gd name="T17" fmla="*/ 18 h 192"/>
                <a:gd name="T18" fmla="*/ 31 w 67"/>
                <a:gd name="T19" fmla="*/ 37 h 192"/>
                <a:gd name="T20" fmla="*/ 48 w 67"/>
                <a:gd name="T21" fmla="*/ 55 h 192"/>
                <a:gd name="T22" fmla="*/ 66 w 67"/>
                <a:gd name="T23" fmla="*/ 74 h 192"/>
                <a:gd name="T24" fmla="*/ 67 w 67"/>
                <a:gd name="T25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92">
                  <a:moveTo>
                    <a:pt x="67" y="76"/>
                  </a:moveTo>
                  <a:lnTo>
                    <a:pt x="67" y="171"/>
                  </a:lnTo>
                  <a:lnTo>
                    <a:pt x="30" y="192"/>
                  </a:lnTo>
                  <a:lnTo>
                    <a:pt x="25" y="174"/>
                  </a:lnTo>
                  <a:lnTo>
                    <a:pt x="18" y="155"/>
                  </a:lnTo>
                  <a:lnTo>
                    <a:pt x="10" y="136"/>
                  </a:lnTo>
                  <a:lnTo>
                    <a:pt x="0" y="117"/>
                  </a:lnTo>
                  <a:lnTo>
                    <a:pt x="0" y="0"/>
                  </a:lnTo>
                  <a:lnTo>
                    <a:pt x="15" y="18"/>
                  </a:lnTo>
                  <a:lnTo>
                    <a:pt x="31" y="37"/>
                  </a:lnTo>
                  <a:lnTo>
                    <a:pt x="48" y="55"/>
                  </a:lnTo>
                  <a:lnTo>
                    <a:pt x="66" y="74"/>
                  </a:lnTo>
                  <a:lnTo>
                    <a:pt x="67" y="76"/>
                  </a:lnTo>
                  <a:close/>
                </a:path>
              </a:pathLst>
            </a:custGeom>
            <a:solidFill>
              <a:srgbClr val="F08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3255"/>
            <p:cNvSpPr>
              <a:spLocks/>
            </p:cNvSpPr>
            <p:nvPr/>
          </p:nvSpPr>
          <p:spPr bwMode="auto">
            <a:xfrm>
              <a:off x="9544704" y="4669150"/>
              <a:ext cx="21061" cy="73093"/>
            </a:xfrm>
            <a:custGeom>
              <a:avLst/>
              <a:gdLst>
                <a:gd name="T0" fmla="*/ 67 w 67"/>
                <a:gd name="T1" fmla="*/ 81 h 234"/>
                <a:gd name="T2" fmla="*/ 67 w 67"/>
                <a:gd name="T3" fmla="*/ 233 h 234"/>
                <a:gd name="T4" fmla="*/ 64 w 67"/>
                <a:gd name="T5" fmla="*/ 234 h 234"/>
                <a:gd name="T6" fmla="*/ 60 w 67"/>
                <a:gd name="T7" fmla="*/ 218 h 234"/>
                <a:gd name="T8" fmla="*/ 54 w 67"/>
                <a:gd name="T9" fmla="*/ 203 h 234"/>
                <a:gd name="T10" fmla="*/ 48 w 67"/>
                <a:gd name="T11" fmla="*/ 187 h 234"/>
                <a:gd name="T12" fmla="*/ 40 w 67"/>
                <a:gd name="T13" fmla="*/ 171 h 234"/>
                <a:gd name="T14" fmla="*/ 32 w 67"/>
                <a:gd name="T15" fmla="*/ 155 h 234"/>
                <a:gd name="T16" fmla="*/ 22 w 67"/>
                <a:gd name="T17" fmla="*/ 139 h 234"/>
                <a:gd name="T18" fmla="*/ 11 w 67"/>
                <a:gd name="T19" fmla="*/ 123 h 234"/>
                <a:gd name="T20" fmla="*/ 0 w 67"/>
                <a:gd name="T21" fmla="*/ 108 h 234"/>
                <a:gd name="T22" fmla="*/ 0 w 67"/>
                <a:gd name="T23" fmla="*/ 0 h 234"/>
                <a:gd name="T24" fmla="*/ 15 w 67"/>
                <a:gd name="T25" fmla="*/ 20 h 234"/>
                <a:gd name="T26" fmla="*/ 32 w 67"/>
                <a:gd name="T27" fmla="*/ 40 h 234"/>
                <a:gd name="T28" fmla="*/ 49 w 67"/>
                <a:gd name="T29" fmla="*/ 61 h 234"/>
                <a:gd name="T30" fmla="*/ 67 w 67"/>
                <a:gd name="T31" fmla="*/ 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234">
                  <a:moveTo>
                    <a:pt x="67" y="81"/>
                  </a:moveTo>
                  <a:lnTo>
                    <a:pt x="67" y="233"/>
                  </a:lnTo>
                  <a:lnTo>
                    <a:pt x="64" y="234"/>
                  </a:lnTo>
                  <a:lnTo>
                    <a:pt x="60" y="218"/>
                  </a:lnTo>
                  <a:lnTo>
                    <a:pt x="54" y="203"/>
                  </a:lnTo>
                  <a:lnTo>
                    <a:pt x="48" y="187"/>
                  </a:lnTo>
                  <a:lnTo>
                    <a:pt x="40" y="171"/>
                  </a:lnTo>
                  <a:lnTo>
                    <a:pt x="32" y="155"/>
                  </a:lnTo>
                  <a:lnTo>
                    <a:pt x="22" y="139"/>
                  </a:lnTo>
                  <a:lnTo>
                    <a:pt x="11" y="123"/>
                  </a:lnTo>
                  <a:lnTo>
                    <a:pt x="0" y="108"/>
                  </a:lnTo>
                  <a:lnTo>
                    <a:pt x="0" y="0"/>
                  </a:lnTo>
                  <a:lnTo>
                    <a:pt x="15" y="20"/>
                  </a:lnTo>
                  <a:lnTo>
                    <a:pt x="32" y="40"/>
                  </a:lnTo>
                  <a:lnTo>
                    <a:pt x="49" y="61"/>
                  </a:lnTo>
                  <a:lnTo>
                    <a:pt x="67" y="81"/>
                  </a:lnTo>
                  <a:close/>
                </a:path>
              </a:pathLst>
            </a:custGeom>
            <a:solidFill>
              <a:srgbClr val="F08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3256"/>
            <p:cNvSpPr>
              <a:spLocks noEditPoints="1"/>
            </p:cNvSpPr>
            <p:nvPr/>
          </p:nvSpPr>
          <p:spPr bwMode="auto">
            <a:xfrm>
              <a:off x="9533554" y="4534113"/>
              <a:ext cx="21061" cy="184592"/>
            </a:xfrm>
            <a:custGeom>
              <a:avLst/>
              <a:gdLst>
                <a:gd name="T0" fmla="*/ 68 w 68"/>
                <a:gd name="T1" fmla="*/ 478 h 595"/>
                <a:gd name="T2" fmla="*/ 68 w 68"/>
                <a:gd name="T3" fmla="*/ 595 h 595"/>
                <a:gd name="T4" fmla="*/ 59 w 68"/>
                <a:gd name="T5" fmla="*/ 581 h 595"/>
                <a:gd name="T6" fmla="*/ 51 w 68"/>
                <a:gd name="T7" fmla="*/ 567 h 595"/>
                <a:gd name="T8" fmla="*/ 40 w 68"/>
                <a:gd name="T9" fmla="*/ 553 h 595"/>
                <a:gd name="T10" fmla="*/ 29 w 68"/>
                <a:gd name="T11" fmla="*/ 539 h 595"/>
                <a:gd name="T12" fmla="*/ 22 w 68"/>
                <a:gd name="T13" fmla="*/ 529 h 595"/>
                <a:gd name="T14" fmla="*/ 15 w 68"/>
                <a:gd name="T15" fmla="*/ 519 h 595"/>
                <a:gd name="T16" fmla="*/ 7 w 68"/>
                <a:gd name="T17" fmla="*/ 510 h 595"/>
                <a:gd name="T18" fmla="*/ 0 w 68"/>
                <a:gd name="T19" fmla="*/ 500 h 595"/>
                <a:gd name="T20" fmla="*/ 0 w 68"/>
                <a:gd name="T21" fmla="*/ 389 h 595"/>
                <a:gd name="T22" fmla="*/ 15 w 68"/>
                <a:gd name="T23" fmla="*/ 410 h 595"/>
                <a:gd name="T24" fmla="*/ 32 w 68"/>
                <a:gd name="T25" fmla="*/ 433 h 595"/>
                <a:gd name="T26" fmla="*/ 49 w 68"/>
                <a:gd name="T27" fmla="*/ 456 h 595"/>
                <a:gd name="T28" fmla="*/ 68 w 68"/>
                <a:gd name="T29" fmla="*/ 478 h 595"/>
                <a:gd name="T30" fmla="*/ 0 w 68"/>
                <a:gd name="T31" fmla="*/ 47 h 595"/>
                <a:gd name="T32" fmla="*/ 0 w 68"/>
                <a:gd name="T33" fmla="*/ 0 h 595"/>
                <a:gd name="T34" fmla="*/ 6 w 68"/>
                <a:gd name="T35" fmla="*/ 8 h 595"/>
                <a:gd name="T36" fmla="*/ 12 w 68"/>
                <a:gd name="T37" fmla="*/ 18 h 595"/>
                <a:gd name="T38" fmla="*/ 17 w 68"/>
                <a:gd name="T39" fmla="*/ 28 h 595"/>
                <a:gd name="T40" fmla="*/ 21 w 68"/>
                <a:gd name="T41" fmla="*/ 38 h 595"/>
                <a:gd name="T42" fmla="*/ 11 w 68"/>
                <a:gd name="T43" fmla="*/ 42 h 595"/>
                <a:gd name="T44" fmla="*/ 0 w 68"/>
                <a:gd name="T45" fmla="*/ 47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595">
                  <a:moveTo>
                    <a:pt x="68" y="478"/>
                  </a:moveTo>
                  <a:lnTo>
                    <a:pt x="68" y="595"/>
                  </a:lnTo>
                  <a:lnTo>
                    <a:pt x="59" y="581"/>
                  </a:lnTo>
                  <a:lnTo>
                    <a:pt x="51" y="567"/>
                  </a:lnTo>
                  <a:lnTo>
                    <a:pt x="40" y="553"/>
                  </a:lnTo>
                  <a:lnTo>
                    <a:pt x="29" y="539"/>
                  </a:lnTo>
                  <a:lnTo>
                    <a:pt x="22" y="529"/>
                  </a:lnTo>
                  <a:lnTo>
                    <a:pt x="15" y="519"/>
                  </a:lnTo>
                  <a:lnTo>
                    <a:pt x="7" y="510"/>
                  </a:lnTo>
                  <a:lnTo>
                    <a:pt x="0" y="500"/>
                  </a:lnTo>
                  <a:lnTo>
                    <a:pt x="0" y="389"/>
                  </a:lnTo>
                  <a:lnTo>
                    <a:pt x="15" y="410"/>
                  </a:lnTo>
                  <a:lnTo>
                    <a:pt x="32" y="433"/>
                  </a:lnTo>
                  <a:lnTo>
                    <a:pt x="49" y="456"/>
                  </a:lnTo>
                  <a:lnTo>
                    <a:pt x="68" y="478"/>
                  </a:lnTo>
                  <a:close/>
                  <a:moveTo>
                    <a:pt x="0" y="47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12" y="18"/>
                  </a:lnTo>
                  <a:lnTo>
                    <a:pt x="17" y="28"/>
                  </a:lnTo>
                  <a:lnTo>
                    <a:pt x="21" y="38"/>
                  </a:lnTo>
                  <a:lnTo>
                    <a:pt x="11" y="4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18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3257"/>
            <p:cNvSpPr>
              <a:spLocks noEditPoints="1"/>
            </p:cNvSpPr>
            <p:nvPr/>
          </p:nvSpPr>
          <p:spPr bwMode="auto">
            <a:xfrm>
              <a:off x="9523643" y="4521724"/>
              <a:ext cx="21061" cy="180875"/>
            </a:xfrm>
            <a:custGeom>
              <a:avLst/>
              <a:gdLst>
                <a:gd name="T0" fmla="*/ 68 w 68"/>
                <a:gd name="T1" fmla="*/ 476 h 584"/>
                <a:gd name="T2" fmla="*/ 68 w 68"/>
                <a:gd name="T3" fmla="*/ 584 h 584"/>
                <a:gd name="T4" fmla="*/ 65 w 68"/>
                <a:gd name="T5" fmla="*/ 581 h 584"/>
                <a:gd name="T6" fmla="*/ 63 w 68"/>
                <a:gd name="T7" fmla="*/ 579 h 584"/>
                <a:gd name="T8" fmla="*/ 48 w 68"/>
                <a:gd name="T9" fmla="*/ 557 h 584"/>
                <a:gd name="T10" fmla="*/ 32 w 68"/>
                <a:gd name="T11" fmla="*/ 537 h 584"/>
                <a:gd name="T12" fmla="*/ 17 w 68"/>
                <a:gd name="T13" fmla="*/ 516 h 584"/>
                <a:gd name="T14" fmla="*/ 0 w 68"/>
                <a:gd name="T15" fmla="*/ 496 h 584"/>
                <a:gd name="T16" fmla="*/ 0 w 68"/>
                <a:gd name="T17" fmla="*/ 375 h 584"/>
                <a:gd name="T18" fmla="*/ 14 w 68"/>
                <a:gd name="T19" fmla="*/ 399 h 584"/>
                <a:gd name="T20" fmla="*/ 31 w 68"/>
                <a:gd name="T21" fmla="*/ 424 h 584"/>
                <a:gd name="T22" fmla="*/ 49 w 68"/>
                <a:gd name="T23" fmla="*/ 449 h 584"/>
                <a:gd name="T24" fmla="*/ 68 w 68"/>
                <a:gd name="T25" fmla="*/ 476 h 584"/>
                <a:gd name="T26" fmla="*/ 0 w 68"/>
                <a:gd name="T27" fmla="*/ 110 h 584"/>
                <a:gd name="T28" fmla="*/ 0 w 68"/>
                <a:gd name="T29" fmla="*/ 0 h 584"/>
                <a:gd name="T30" fmla="*/ 9 w 68"/>
                <a:gd name="T31" fmla="*/ 8 h 584"/>
                <a:gd name="T32" fmla="*/ 17 w 68"/>
                <a:gd name="T33" fmla="*/ 17 h 584"/>
                <a:gd name="T34" fmla="*/ 24 w 68"/>
                <a:gd name="T35" fmla="*/ 26 h 584"/>
                <a:gd name="T36" fmla="*/ 32 w 68"/>
                <a:gd name="T37" fmla="*/ 35 h 584"/>
                <a:gd name="T38" fmla="*/ 38 w 68"/>
                <a:gd name="T39" fmla="*/ 45 h 584"/>
                <a:gd name="T40" fmla="*/ 45 w 68"/>
                <a:gd name="T41" fmla="*/ 56 h 584"/>
                <a:gd name="T42" fmla="*/ 50 w 68"/>
                <a:gd name="T43" fmla="*/ 67 h 584"/>
                <a:gd name="T44" fmla="*/ 55 w 68"/>
                <a:gd name="T45" fmla="*/ 78 h 584"/>
                <a:gd name="T46" fmla="*/ 40 w 68"/>
                <a:gd name="T47" fmla="*/ 84 h 584"/>
                <a:gd name="T48" fmla="*/ 25 w 68"/>
                <a:gd name="T49" fmla="*/ 93 h 584"/>
                <a:gd name="T50" fmla="*/ 12 w 68"/>
                <a:gd name="T51" fmla="*/ 100 h 584"/>
                <a:gd name="T52" fmla="*/ 0 w 68"/>
                <a:gd name="T53" fmla="*/ 11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584">
                  <a:moveTo>
                    <a:pt x="68" y="476"/>
                  </a:moveTo>
                  <a:lnTo>
                    <a:pt x="68" y="584"/>
                  </a:lnTo>
                  <a:lnTo>
                    <a:pt x="65" y="581"/>
                  </a:lnTo>
                  <a:lnTo>
                    <a:pt x="63" y="579"/>
                  </a:lnTo>
                  <a:lnTo>
                    <a:pt x="48" y="557"/>
                  </a:lnTo>
                  <a:lnTo>
                    <a:pt x="32" y="537"/>
                  </a:lnTo>
                  <a:lnTo>
                    <a:pt x="17" y="516"/>
                  </a:lnTo>
                  <a:lnTo>
                    <a:pt x="0" y="496"/>
                  </a:lnTo>
                  <a:lnTo>
                    <a:pt x="0" y="375"/>
                  </a:lnTo>
                  <a:lnTo>
                    <a:pt x="14" y="399"/>
                  </a:lnTo>
                  <a:lnTo>
                    <a:pt x="31" y="424"/>
                  </a:lnTo>
                  <a:lnTo>
                    <a:pt x="49" y="449"/>
                  </a:lnTo>
                  <a:lnTo>
                    <a:pt x="68" y="476"/>
                  </a:lnTo>
                  <a:close/>
                  <a:moveTo>
                    <a:pt x="0" y="110"/>
                  </a:moveTo>
                  <a:lnTo>
                    <a:pt x="0" y="0"/>
                  </a:lnTo>
                  <a:lnTo>
                    <a:pt x="9" y="8"/>
                  </a:lnTo>
                  <a:lnTo>
                    <a:pt x="17" y="17"/>
                  </a:lnTo>
                  <a:lnTo>
                    <a:pt x="24" y="26"/>
                  </a:lnTo>
                  <a:lnTo>
                    <a:pt x="32" y="35"/>
                  </a:lnTo>
                  <a:lnTo>
                    <a:pt x="38" y="45"/>
                  </a:lnTo>
                  <a:lnTo>
                    <a:pt x="45" y="56"/>
                  </a:lnTo>
                  <a:lnTo>
                    <a:pt x="50" y="67"/>
                  </a:lnTo>
                  <a:lnTo>
                    <a:pt x="55" y="78"/>
                  </a:lnTo>
                  <a:lnTo>
                    <a:pt x="40" y="84"/>
                  </a:lnTo>
                  <a:lnTo>
                    <a:pt x="25" y="93"/>
                  </a:lnTo>
                  <a:lnTo>
                    <a:pt x="12" y="10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18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3258"/>
            <p:cNvSpPr>
              <a:spLocks noEditPoints="1"/>
            </p:cNvSpPr>
            <p:nvPr/>
          </p:nvSpPr>
          <p:spPr bwMode="auto">
            <a:xfrm>
              <a:off x="9513732" y="4514291"/>
              <a:ext cx="19822" cy="174681"/>
            </a:xfrm>
            <a:custGeom>
              <a:avLst/>
              <a:gdLst>
                <a:gd name="T0" fmla="*/ 67 w 67"/>
                <a:gd name="T1" fmla="*/ 66 h 566"/>
                <a:gd name="T2" fmla="*/ 67 w 67"/>
                <a:gd name="T3" fmla="*/ 113 h 566"/>
                <a:gd name="T4" fmla="*/ 56 w 67"/>
                <a:gd name="T5" fmla="*/ 120 h 566"/>
                <a:gd name="T6" fmla="*/ 45 w 67"/>
                <a:gd name="T7" fmla="*/ 126 h 566"/>
                <a:gd name="T8" fmla="*/ 35 w 67"/>
                <a:gd name="T9" fmla="*/ 134 h 566"/>
                <a:gd name="T10" fmla="*/ 27 w 67"/>
                <a:gd name="T11" fmla="*/ 141 h 566"/>
                <a:gd name="T12" fmla="*/ 18 w 67"/>
                <a:gd name="T13" fmla="*/ 150 h 566"/>
                <a:gd name="T14" fmla="*/ 12 w 67"/>
                <a:gd name="T15" fmla="*/ 159 h 566"/>
                <a:gd name="T16" fmla="*/ 5 w 67"/>
                <a:gd name="T17" fmla="*/ 167 h 566"/>
                <a:gd name="T18" fmla="*/ 0 w 67"/>
                <a:gd name="T19" fmla="*/ 176 h 566"/>
                <a:gd name="T20" fmla="*/ 0 w 67"/>
                <a:gd name="T21" fmla="*/ 0 h 566"/>
                <a:gd name="T22" fmla="*/ 10 w 67"/>
                <a:gd name="T23" fmla="*/ 6 h 566"/>
                <a:gd name="T24" fmla="*/ 18 w 67"/>
                <a:gd name="T25" fmla="*/ 14 h 566"/>
                <a:gd name="T26" fmla="*/ 28 w 67"/>
                <a:gd name="T27" fmla="*/ 22 h 566"/>
                <a:gd name="T28" fmla="*/ 37 w 67"/>
                <a:gd name="T29" fmla="*/ 29 h 566"/>
                <a:gd name="T30" fmla="*/ 45 w 67"/>
                <a:gd name="T31" fmla="*/ 38 h 566"/>
                <a:gd name="T32" fmla="*/ 53 w 67"/>
                <a:gd name="T33" fmla="*/ 46 h 566"/>
                <a:gd name="T34" fmla="*/ 60 w 67"/>
                <a:gd name="T35" fmla="*/ 56 h 566"/>
                <a:gd name="T36" fmla="*/ 67 w 67"/>
                <a:gd name="T37" fmla="*/ 66 h 566"/>
                <a:gd name="T38" fmla="*/ 67 w 67"/>
                <a:gd name="T39" fmla="*/ 455 h 566"/>
                <a:gd name="T40" fmla="*/ 67 w 67"/>
                <a:gd name="T41" fmla="*/ 566 h 566"/>
                <a:gd name="T42" fmla="*/ 51 w 67"/>
                <a:gd name="T43" fmla="*/ 543 h 566"/>
                <a:gd name="T44" fmla="*/ 33 w 67"/>
                <a:gd name="T45" fmla="*/ 520 h 566"/>
                <a:gd name="T46" fmla="*/ 16 w 67"/>
                <a:gd name="T47" fmla="*/ 498 h 566"/>
                <a:gd name="T48" fmla="*/ 0 w 67"/>
                <a:gd name="T49" fmla="*/ 475 h 566"/>
                <a:gd name="T50" fmla="*/ 0 w 67"/>
                <a:gd name="T51" fmla="*/ 327 h 566"/>
                <a:gd name="T52" fmla="*/ 5 w 67"/>
                <a:gd name="T53" fmla="*/ 342 h 566"/>
                <a:gd name="T54" fmla="*/ 12 w 67"/>
                <a:gd name="T55" fmla="*/ 357 h 566"/>
                <a:gd name="T56" fmla="*/ 19 w 67"/>
                <a:gd name="T57" fmla="*/ 374 h 566"/>
                <a:gd name="T58" fmla="*/ 27 w 67"/>
                <a:gd name="T59" fmla="*/ 389 h 566"/>
                <a:gd name="T60" fmla="*/ 45 w 67"/>
                <a:gd name="T61" fmla="*/ 421 h 566"/>
                <a:gd name="T62" fmla="*/ 67 w 67"/>
                <a:gd name="T63" fmla="*/ 455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566">
                  <a:moveTo>
                    <a:pt x="67" y="66"/>
                  </a:moveTo>
                  <a:lnTo>
                    <a:pt x="67" y="113"/>
                  </a:lnTo>
                  <a:lnTo>
                    <a:pt x="56" y="120"/>
                  </a:lnTo>
                  <a:lnTo>
                    <a:pt x="45" y="126"/>
                  </a:lnTo>
                  <a:lnTo>
                    <a:pt x="35" y="134"/>
                  </a:lnTo>
                  <a:lnTo>
                    <a:pt x="27" y="141"/>
                  </a:lnTo>
                  <a:lnTo>
                    <a:pt x="18" y="150"/>
                  </a:lnTo>
                  <a:lnTo>
                    <a:pt x="12" y="159"/>
                  </a:lnTo>
                  <a:lnTo>
                    <a:pt x="5" y="167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8" y="22"/>
                  </a:lnTo>
                  <a:lnTo>
                    <a:pt x="37" y="29"/>
                  </a:lnTo>
                  <a:lnTo>
                    <a:pt x="45" y="38"/>
                  </a:lnTo>
                  <a:lnTo>
                    <a:pt x="53" y="46"/>
                  </a:lnTo>
                  <a:lnTo>
                    <a:pt x="60" y="56"/>
                  </a:lnTo>
                  <a:lnTo>
                    <a:pt x="67" y="66"/>
                  </a:lnTo>
                  <a:close/>
                  <a:moveTo>
                    <a:pt x="67" y="455"/>
                  </a:moveTo>
                  <a:lnTo>
                    <a:pt x="67" y="566"/>
                  </a:lnTo>
                  <a:lnTo>
                    <a:pt x="51" y="543"/>
                  </a:lnTo>
                  <a:lnTo>
                    <a:pt x="33" y="520"/>
                  </a:lnTo>
                  <a:lnTo>
                    <a:pt x="16" y="498"/>
                  </a:lnTo>
                  <a:lnTo>
                    <a:pt x="0" y="475"/>
                  </a:lnTo>
                  <a:lnTo>
                    <a:pt x="0" y="327"/>
                  </a:lnTo>
                  <a:lnTo>
                    <a:pt x="5" y="342"/>
                  </a:lnTo>
                  <a:lnTo>
                    <a:pt x="12" y="357"/>
                  </a:lnTo>
                  <a:lnTo>
                    <a:pt x="19" y="374"/>
                  </a:lnTo>
                  <a:lnTo>
                    <a:pt x="27" y="389"/>
                  </a:lnTo>
                  <a:lnTo>
                    <a:pt x="45" y="421"/>
                  </a:lnTo>
                  <a:lnTo>
                    <a:pt x="67" y="455"/>
                  </a:lnTo>
                  <a:close/>
                </a:path>
              </a:pathLst>
            </a:custGeom>
            <a:solidFill>
              <a:srgbClr val="F29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3259"/>
            <p:cNvSpPr>
              <a:spLocks/>
            </p:cNvSpPr>
            <p:nvPr/>
          </p:nvSpPr>
          <p:spPr bwMode="auto">
            <a:xfrm>
              <a:off x="9502582" y="4508097"/>
              <a:ext cx="21061" cy="167248"/>
            </a:xfrm>
            <a:custGeom>
              <a:avLst/>
              <a:gdLst>
                <a:gd name="T0" fmla="*/ 67 w 67"/>
                <a:gd name="T1" fmla="*/ 44 h 540"/>
                <a:gd name="T2" fmla="*/ 67 w 67"/>
                <a:gd name="T3" fmla="*/ 154 h 540"/>
                <a:gd name="T4" fmla="*/ 55 w 67"/>
                <a:gd name="T5" fmla="*/ 165 h 540"/>
                <a:gd name="T6" fmla="*/ 45 w 67"/>
                <a:gd name="T7" fmla="*/ 177 h 540"/>
                <a:gd name="T8" fmla="*/ 36 w 67"/>
                <a:gd name="T9" fmla="*/ 190 h 540"/>
                <a:gd name="T10" fmla="*/ 30 w 67"/>
                <a:gd name="T11" fmla="*/ 204 h 540"/>
                <a:gd name="T12" fmla="*/ 24 w 67"/>
                <a:gd name="T13" fmla="*/ 218 h 540"/>
                <a:gd name="T14" fmla="*/ 21 w 67"/>
                <a:gd name="T15" fmla="*/ 233 h 540"/>
                <a:gd name="T16" fmla="*/ 19 w 67"/>
                <a:gd name="T17" fmla="*/ 249 h 540"/>
                <a:gd name="T18" fmla="*/ 18 w 67"/>
                <a:gd name="T19" fmla="*/ 265 h 540"/>
                <a:gd name="T20" fmla="*/ 19 w 67"/>
                <a:gd name="T21" fmla="*/ 283 h 540"/>
                <a:gd name="T22" fmla="*/ 21 w 67"/>
                <a:gd name="T23" fmla="*/ 300 h 540"/>
                <a:gd name="T24" fmla="*/ 25 w 67"/>
                <a:gd name="T25" fmla="*/ 318 h 540"/>
                <a:gd name="T26" fmla="*/ 31 w 67"/>
                <a:gd name="T27" fmla="*/ 338 h 540"/>
                <a:gd name="T28" fmla="*/ 38 w 67"/>
                <a:gd name="T29" fmla="*/ 357 h 540"/>
                <a:gd name="T30" fmla="*/ 47 w 67"/>
                <a:gd name="T31" fmla="*/ 376 h 540"/>
                <a:gd name="T32" fmla="*/ 57 w 67"/>
                <a:gd name="T33" fmla="*/ 397 h 540"/>
                <a:gd name="T34" fmla="*/ 67 w 67"/>
                <a:gd name="T35" fmla="*/ 419 h 540"/>
                <a:gd name="T36" fmla="*/ 67 w 67"/>
                <a:gd name="T37" fmla="*/ 540 h 540"/>
                <a:gd name="T38" fmla="*/ 50 w 67"/>
                <a:gd name="T39" fmla="*/ 516 h 540"/>
                <a:gd name="T40" fmla="*/ 33 w 67"/>
                <a:gd name="T41" fmla="*/ 491 h 540"/>
                <a:gd name="T42" fmla="*/ 15 w 67"/>
                <a:gd name="T43" fmla="*/ 467 h 540"/>
                <a:gd name="T44" fmla="*/ 0 w 67"/>
                <a:gd name="T45" fmla="*/ 443 h 540"/>
                <a:gd name="T46" fmla="*/ 0 w 67"/>
                <a:gd name="T47" fmla="*/ 0 h 540"/>
                <a:gd name="T48" fmla="*/ 18 w 67"/>
                <a:gd name="T49" fmla="*/ 9 h 540"/>
                <a:gd name="T50" fmla="*/ 36 w 67"/>
                <a:gd name="T51" fmla="*/ 19 h 540"/>
                <a:gd name="T52" fmla="*/ 52 w 67"/>
                <a:gd name="T53" fmla="*/ 31 h 540"/>
                <a:gd name="T54" fmla="*/ 67 w 67"/>
                <a:gd name="T55" fmla="*/ 4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540">
                  <a:moveTo>
                    <a:pt x="67" y="44"/>
                  </a:moveTo>
                  <a:lnTo>
                    <a:pt x="67" y="154"/>
                  </a:lnTo>
                  <a:lnTo>
                    <a:pt x="55" y="165"/>
                  </a:lnTo>
                  <a:lnTo>
                    <a:pt x="45" y="177"/>
                  </a:lnTo>
                  <a:lnTo>
                    <a:pt x="36" y="190"/>
                  </a:lnTo>
                  <a:lnTo>
                    <a:pt x="30" y="204"/>
                  </a:lnTo>
                  <a:lnTo>
                    <a:pt x="24" y="218"/>
                  </a:lnTo>
                  <a:lnTo>
                    <a:pt x="21" y="233"/>
                  </a:lnTo>
                  <a:lnTo>
                    <a:pt x="19" y="249"/>
                  </a:lnTo>
                  <a:lnTo>
                    <a:pt x="18" y="265"/>
                  </a:lnTo>
                  <a:lnTo>
                    <a:pt x="19" y="283"/>
                  </a:lnTo>
                  <a:lnTo>
                    <a:pt x="21" y="300"/>
                  </a:lnTo>
                  <a:lnTo>
                    <a:pt x="25" y="318"/>
                  </a:lnTo>
                  <a:lnTo>
                    <a:pt x="31" y="338"/>
                  </a:lnTo>
                  <a:lnTo>
                    <a:pt x="38" y="357"/>
                  </a:lnTo>
                  <a:lnTo>
                    <a:pt x="47" y="376"/>
                  </a:lnTo>
                  <a:lnTo>
                    <a:pt x="57" y="397"/>
                  </a:lnTo>
                  <a:lnTo>
                    <a:pt x="67" y="419"/>
                  </a:lnTo>
                  <a:lnTo>
                    <a:pt x="67" y="540"/>
                  </a:lnTo>
                  <a:lnTo>
                    <a:pt x="50" y="516"/>
                  </a:lnTo>
                  <a:lnTo>
                    <a:pt x="33" y="491"/>
                  </a:lnTo>
                  <a:lnTo>
                    <a:pt x="15" y="467"/>
                  </a:lnTo>
                  <a:lnTo>
                    <a:pt x="0" y="443"/>
                  </a:lnTo>
                  <a:lnTo>
                    <a:pt x="0" y="0"/>
                  </a:lnTo>
                  <a:lnTo>
                    <a:pt x="18" y="9"/>
                  </a:lnTo>
                  <a:lnTo>
                    <a:pt x="36" y="19"/>
                  </a:lnTo>
                  <a:lnTo>
                    <a:pt x="52" y="31"/>
                  </a:lnTo>
                  <a:lnTo>
                    <a:pt x="67" y="44"/>
                  </a:lnTo>
                  <a:close/>
                </a:path>
              </a:pathLst>
            </a:custGeom>
            <a:solidFill>
              <a:srgbClr val="F29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3260"/>
            <p:cNvSpPr>
              <a:spLocks/>
            </p:cNvSpPr>
            <p:nvPr/>
          </p:nvSpPr>
          <p:spPr bwMode="auto">
            <a:xfrm>
              <a:off x="9492671" y="4504380"/>
              <a:ext cx="21061" cy="157337"/>
            </a:xfrm>
            <a:custGeom>
              <a:avLst/>
              <a:gdLst>
                <a:gd name="T0" fmla="*/ 68 w 68"/>
                <a:gd name="T1" fmla="*/ 29 h 504"/>
                <a:gd name="T2" fmla="*/ 68 w 68"/>
                <a:gd name="T3" fmla="*/ 205 h 504"/>
                <a:gd name="T4" fmla="*/ 64 w 68"/>
                <a:gd name="T5" fmla="*/ 214 h 504"/>
                <a:gd name="T6" fmla="*/ 60 w 68"/>
                <a:gd name="T7" fmla="*/ 221 h 504"/>
                <a:gd name="T8" fmla="*/ 58 w 68"/>
                <a:gd name="T9" fmla="*/ 230 h 504"/>
                <a:gd name="T10" fmla="*/ 56 w 68"/>
                <a:gd name="T11" fmla="*/ 238 h 504"/>
                <a:gd name="T12" fmla="*/ 53 w 68"/>
                <a:gd name="T13" fmla="*/ 256 h 504"/>
                <a:gd name="T14" fmla="*/ 52 w 68"/>
                <a:gd name="T15" fmla="*/ 274 h 504"/>
                <a:gd name="T16" fmla="*/ 53 w 68"/>
                <a:gd name="T17" fmla="*/ 294 h 504"/>
                <a:gd name="T18" fmla="*/ 56 w 68"/>
                <a:gd name="T19" fmla="*/ 314 h 504"/>
                <a:gd name="T20" fmla="*/ 61 w 68"/>
                <a:gd name="T21" fmla="*/ 335 h 504"/>
                <a:gd name="T22" fmla="*/ 68 w 68"/>
                <a:gd name="T23" fmla="*/ 356 h 504"/>
                <a:gd name="T24" fmla="*/ 68 w 68"/>
                <a:gd name="T25" fmla="*/ 504 h 504"/>
                <a:gd name="T26" fmla="*/ 48 w 68"/>
                <a:gd name="T27" fmla="*/ 477 h 504"/>
                <a:gd name="T28" fmla="*/ 31 w 68"/>
                <a:gd name="T29" fmla="*/ 449 h 504"/>
                <a:gd name="T30" fmla="*/ 15 w 68"/>
                <a:gd name="T31" fmla="*/ 421 h 504"/>
                <a:gd name="T32" fmla="*/ 0 w 68"/>
                <a:gd name="T33" fmla="*/ 393 h 504"/>
                <a:gd name="T34" fmla="*/ 0 w 68"/>
                <a:gd name="T35" fmla="*/ 168 h 504"/>
                <a:gd name="T36" fmla="*/ 7 w 68"/>
                <a:gd name="T37" fmla="*/ 156 h 504"/>
                <a:gd name="T38" fmla="*/ 15 w 68"/>
                <a:gd name="T39" fmla="*/ 144 h 504"/>
                <a:gd name="T40" fmla="*/ 7 w 68"/>
                <a:gd name="T41" fmla="*/ 139 h 504"/>
                <a:gd name="T42" fmla="*/ 0 w 68"/>
                <a:gd name="T43" fmla="*/ 135 h 504"/>
                <a:gd name="T44" fmla="*/ 0 w 68"/>
                <a:gd name="T45" fmla="*/ 0 h 504"/>
                <a:gd name="T46" fmla="*/ 18 w 68"/>
                <a:gd name="T47" fmla="*/ 5 h 504"/>
                <a:gd name="T48" fmla="*/ 35 w 68"/>
                <a:gd name="T49" fmla="*/ 12 h 504"/>
                <a:gd name="T50" fmla="*/ 52 w 68"/>
                <a:gd name="T51" fmla="*/ 19 h 504"/>
                <a:gd name="T52" fmla="*/ 68 w 68"/>
                <a:gd name="T53" fmla="*/ 29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504">
                  <a:moveTo>
                    <a:pt x="68" y="29"/>
                  </a:moveTo>
                  <a:lnTo>
                    <a:pt x="68" y="205"/>
                  </a:lnTo>
                  <a:lnTo>
                    <a:pt x="64" y="214"/>
                  </a:lnTo>
                  <a:lnTo>
                    <a:pt x="60" y="221"/>
                  </a:lnTo>
                  <a:lnTo>
                    <a:pt x="58" y="230"/>
                  </a:lnTo>
                  <a:lnTo>
                    <a:pt x="56" y="238"/>
                  </a:lnTo>
                  <a:lnTo>
                    <a:pt x="53" y="256"/>
                  </a:lnTo>
                  <a:lnTo>
                    <a:pt x="52" y="274"/>
                  </a:lnTo>
                  <a:lnTo>
                    <a:pt x="53" y="294"/>
                  </a:lnTo>
                  <a:lnTo>
                    <a:pt x="56" y="314"/>
                  </a:lnTo>
                  <a:lnTo>
                    <a:pt x="61" y="335"/>
                  </a:lnTo>
                  <a:lnTo>
                    <a:pt x="68" y="356"/>
                  </a:lnTo>
                  <a:lnTo>
                    <a:pt x="68" y="504"/>
                  </a:lnTo>
                  <a:lnTo>
                    <a:pt x="48" y="477"/>
                  </a:lnTo>
                  <a:lnTo>
                    <a:pt x="31" y="449"/>
                  </a:lnTo>
                  <a:lnTo>
                    <a:pt x="15" y="421"/>
                  </a:lnTo>
                  <a:lnTo>
                    <a:pt x="0" y="393"/>
                  </a:lnTo>
                  <a:lnTo>
                    <a:pt x="0" y="168"/>
                  </a:lnTo>
                  <a:lnTo>
                    <a:pt x="7" y="156"/>
                  </a:lnTo>
                  <a:lnTo>
                    <a:pt x="15" y="144"/>
                  </a:lnTo>
                  <a:lnTo>
                    <a:pt x="7" y="139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18" y="5"/>
                  </a:lnTo>
                  <a:lnTo>
                    <a:pt x="35" y="12"/>
                  </a:lnTo>
                  <a:lnTo>
                    <a:pt x="52" y="19"/>
                  </a:lnTo>
                  <a:lnTo>
                    <a:pt x="68" y="29"/>
                  </a:lnTo>
                  <a:close/>
                </a:path>
              </a:pathLst>
            </a:custGeom>
            <a:solidFill>
              <a:srgbClr val="F29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3261"/>
            <p:cNvSpPr>
              <a:spLocks/>
            </p:cNvSpPr>
            <p:nvPr/>
          </p:nvSpPr>
          <p:spPr bwMode="auto">
            <a:xfrm>
              <a:off x="9481521" y="4503141"/>
              <a:ext cx="21061" cy="142470"/>
            </a:xfrm>
            <a:custGeom>
              <a:avLst/>
              <a:gdLst>
                <a:gd name="T0" fmla="*/ 68 w 68"/>
                <a:gd name="T1" fmla="*/ 18 h 461"/>
                <a:gd name="T2" fmla="*/ 68 w 68"/>
                <a:gd name="T3" fmla="*/ 461 h 461"/>
                <a:gd name="T4" fmla="*/ 56 w 68"/>
                <a:gd name="T5" fmla="*/ 442 h 461"/>
                <a:gd name="T6" fmla="*/ 46 w 68"/>
                <a:gd name="T7" fmla="*/ 424 h 461"/>
                <a:gd name="T8" fmla="*/ 36 w 68"/>
                <a:gd name="T9" fmla="*/ 404 h 461"/>
                <a:gd name="T10" fmla="*/ 28 w 68"/>
                <a:gd name="T11" fmla="*/ 386 h 461"/>
                <a:gd name="T12" fmla="*/ 21 w 68"/>
                <a:gd name="T13" fmla="*/ 366 h 461"/>
                <a:gd name="T14" fmla="*/ 14 w 68"/>
                <a:gd name="T15" fmla="*/ 347 h 461"/>
                <a:gd name="T16" fmla="*/ 10 w 68"/>
                <a:gd name="T17" fmla="*/ 329 h 461"/>
                <a:gd name="T18" fmla="*/ 7 w 68"/>
                <a:gd name="T19" fmla="*/ 309 h 461"/>
                <a:gd name="T20" fmla="*/ 5 w 68"/>
                <a:gd name="T21" fmla="*/ 290 h 461"/>
                <a:gd name="T22" fmla="*/ 6 w 68"/>
                <a:gd name="T23" fmla="*/ 270 h 461"/>
                <a:gd name="T24" fmla="*/ 7 w 68"/>
                <a:gd name="T25" fmla="*/ 251 h 461"/>
                <a:gd name="T26" fmla="*/ 11 w 68"/>
                <a:gd name="T27" fmla="*/ 231 h 461"/>
                <a:gd name="T28" fmla="*/ 18 w 68"/>
                <a:gd name="T29" fmla="*/ 212 h 461"/>
                <a:gd name="T30" fmla="*/ 25 w 68"/>
                <a:gd name="T31" fmla="*/ 191 h 461"/>
                <a:gd name="T32" fmla="*/ 36 w 68"/>
                <a:gd name="T33" fmla="*/ 172 h 461"/>
                <a:gd name="T34" fmla="*/ 49 w 68"/>
                <a:gd name="T35" fmla="*/ 151 h 461"/>
                <a:gd name="T36" fmla="*/ 38 w 68"/>
                <a:gd name="T37" fmla="*/ 144 h 461"/>
                <a:gd name="T38" fmla="*/ 26 w 68"/>
                <a:gd name="T39" fmla="*/ 136 h 461"/>
                <a:gd name="T40" fmla="*/ 13 w 68"/>
                <a:gd name="T41" fmla="*/ 131 h 461"/>
                <a:gd name="T42" fmla="*/ 0 w 68"/>
                <a:gd name="T43" fmla="*/ 127 h 461"/>
                <a:gd name="T44" fmla="*/ 0 w 68"/>
                <a:gd name="T45" fmla="*/ 0 h 461"/>
                <a:gd name="T46" fmla="*/ 18 w 68"/>
                <a:gd name="T47" fmla="*/ 2 h 461"/>
                <a:gd name="T48" fmla="*/ 35 w 68"/>
                <a:gd name="T49" fmla="*/ 7 h 461"/>
                <a:gd name="T50" fmla="*/ 52 w 68"/>
                <a:gd name="T51" fmla="*/ 12 h 461"/>
                <a:gd name="T52" fmla="*/ 68 w 68"/>
                <a:gd name="T53" fmla="*/ 18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461">
                  <a:moveTo>
                    <a:pt x="68" y="18"/>
                  </a:moveTo>
                  <a:lnTo>
                    <a:pt x="68" y="461"/>
                  </a:lnTo>
                  <a:lnTo>
                    <a:pt x="56" y="442"/>
                  </a:lnTo>
                  <a:lnTo>
                    <a:pt x="46" y="424"/>
                  </a:lnTo>
                  <a:lnTo>
                    <a:pt x="36" y="404"/>
                  </a:lnTo>
                  <a:lnTo>
                    <a:pt x="28" y="386"/>
                  </a:lnTo>
                  <a:lnTo>
                    <a:pt x="21" y="366"/>
                  </a:lnTo>
                  <a:lnTo>
                    <a:pt x="14" y="347"/>
                  </a:lnTo>
                  <a:lnTo>
                    <a:pt x="10" y="329"/>
                  </a:lnTo>
                  <a:lnTo>
                    <a:pt x="7" y="309"/>
                  </a:lnTo>
                  <a:lnTo>
                    <a:pt x="5" y="290"/>
                  </a:lnTo>
                  <a:lnTo>
                    <a:pt x="6" y="270"/>
                  </a:lnTo>
                  <a:lnTo>
                    <a:pt x="7" y="251"/>
                  </a:lnTo>
                  <a:lnTo>
                    <a:pt x="11" y="231"/>
                  </a:lnTo>
                  <a:lnTo>
                    <a:pt x="18" y="212"/>
                  </a:lnTo>
                  <a:lnTo>
                    <a:pt x="25" y="191"/>
                  </a:lnTo>
                  <a:lnTo>
                    <a:pt x="36" y="172"/>
                  </a:lnTo>
                  <a:lnTo>
                    <a:pt x="49" y="151"/>
                  </a:lnTo>
                  <a:lnTo>
                    <a:pt x="38" y="144"/>
                  </a:lnTo>
                  <a:lnTo>
                    <a:pt x="26" y="136"/>
                  </a:lnTo>
                  <a:lnTo>
                    <a:pt x="13" y="131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5" y="7"/>
                  </a:lnTo>
                  <a:lnTo>
                    <a:pt x="52" y="12"/>
                  </a:lnTo>
                  <a:lnTo>
                    <a:pt x="68" y="18"/>
                  </a:lnTo>
                  <a:close/>
                </a:path>
              </a:pathLst>
            </a:custGeom>
            <a:solidFill>
              <a:srgbClr val="F39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3262"/>
            <p:cNvSpPr>
              <a:spLocks noEditPoints="1"/>
            </p:cNvSpPr>
            <p:nvPr/>
          </p:nvSpPr>
          <p:spPr bwMode="auto">
            <a:xfrm>
              <a:off x="9471610" y="4503141"/>
              <a:ext cx="21061" cy="123887"/>
            </a:xfrm>
            <a:custGeom>
              <a:avLst/>
              <a:gdLst>
                <a:gd name="T0" fmla="*/ 67 w 67"/>
                <a:gd name="T1" fmla="*/ 8 h 401"/>
                <a:gd name="T2" fmla="*/ 67 w 67"/>
                <a:gd name="T3" fmla="*/ 143 h 401"/>
                <a:gd name="T4" fmla="*/ 59 w 67"/>
                <a:gd name="T5" fmla="*/ 138 h 401"/>
                <a:gd name="T6" fmla="*/ 52 w 67"/>
                <a:gd name="T7" fmla="*/ 134 h 401"/>
                <a:gd name="T8" fmla="*/ 43 w 67"/>
                <a:gd name="T9" fmla="*/ 131 h 401"/>
                <a:gd name="T10" fmla="*/ 35 w 67"/>
                <a:gd name="T11" fmla="*/ 128 h 401"/>
                <a:gd name="T12" fmla="*/ 17 w 67"/>
                <a:gd name="T13" fmla="*/ 123 h 401"/>
                <a:gd name="T14" fmla="*/ 0 w 67"/>
                <a:gd name="T15" fmla="*/ 121 h 401"/>
                <a:gd name="T16" fmla="*/ 0 w 67"/>
                <a:gd name="T17" fmla="*/ 0 h 401"/>
                <a:gd name="T18" fmla="*/ 17 w 67"/>
                <a:gd name="T19" fmla="*/ 0 h 401"/>
                <a:gd name="T20" fmla="*/ 34 w 67"/>
                <a:gd name="T21" fmla="*/ 1 h 401"/>
                <a:gd name="T22" fmla="*/ 51 w 67"/>
                <a:gd name="T23" fmla="*/ 3 h 401"/>
                <a:gd name="T24" fmla="*/ 67 w 67"/>
                <a:gd name="T25" fmla="*/ 8 h 401"/>
                <a:gd name="T26" fmla="*/ 67 w 67"/>
                <a:gd name="T27" fmla="*/ 176 h 401"/>
                <a:gd name="T28" fmla="*/ 67 w 67"/>
                <a:gd name="T29" fmla="*/ 401 h 401"/>
                <a:gd name="T30" fmla="*/ 61 w 67"/>
                <a:gd name="T31" fmla="*/ 387 h 401"/>
                <a:gd name="T32" fmla="*/ 56 w 67"/>
                <a:gd name="T33" fmla="*/ 374 h 401"/>
                <a:gd name="T34" fmla="*/ 51 w 67"/>
                <a:gd name="T35" fmla="*/ 360 h 401"/>
                <a:gd name="T36" fmla="*/ 46 w 67"/>
                <a:gd name="T37" fmla="*/ 346 h 401"/>
                <a:gd name="T38" fmla="*/ 43 w 67"/>
                <a:gd name="T39" fmla="*/ 332 h 401"/>
                <a:gd name="T40" fmla="*/ 41 w 67"/>
                <a:gd name="T41" fmla="*/ 318 h 401"/>
                <a:gd name="T42" fmla="*/ 39 w 67"/>
                <a:gd name="T43" fmla="*/ 304 h 401"/>
                <a:gd name="T44" fmla="*/ 38 w 67"/>
                <a:gd name="T45" fmla="*/ 290 h 401"/>
                <a:gd name="T46" fmla="*/ 38 w 67"/>
                <a:gd name="T47" fmla="*/ 276 h 401"/>
                <a:gd name="T48" fmla="*/ 39 w 67"/>
                <a:gd name="T49" fmla="*/ 262 h 401"/>
                <a:gd name="T50" fmla="*/ 41 w 67"/>
                <a:gd name="T51" fmla="*/ 248 h 401"/>
                <a:gd name="T52" fmla="*/ 44 w 67"/>
                <a:gd name="T53" fmla="*/ 233 h 401"/>
                <a:gd name="T54" fmla="*/ 48 w 67"/>
                <a:gd name="T55" fmla="*/ 219 h 401"/>
                <a:gd name="T56" fmla="*/ 54 w 67"/>
                <a:gd name="T57" fmla="*/ 204 h 401"/>
                <a:gd name="T58" fmla="*/ 59 w 67"/>
                <a:gd name="T59" fmla="*/ 190 h 401"/>
                <a:gd name="T60" fmla="*/ 67 w 67"/>
                <a:gd name="T61" fmla="*/ 17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401">
                  <a:moveTo>
                    <a:pt x="67" y="8"/>
                  </a:moveTo>
                  <a:lnTo>
                    <a:pt x="67" y="143"/>
                  </a:lnTo>
                  <a:lnTo>
                    <a:pt x="59" y="138"/>
                  </a:lnTo>
                  <a:lnTo>
                    <a:pt x="52" y="134"/>
                  </a:lnTo>
                  <a:lnTo>
                    <a:pt x="43" y="131"/>
                  </a:lnTo>
                  <a:lnTo>
                    <a:pt x="35" y="128"/>
                  </a:lnTo>
                  <a:lnTo>
                    <a:pt x="17" y="123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1"/>
                  </a:lnTo>
                  <a:lnTo>
                    <a:pt x="51" y="3"/>
                  </a:lnTo>
                  <a:lnTo>
                    <a:pt x="67" y="8"/>
                  </a:lnTo>
                  <a:close/>
                  <a:moveTo>
                    <a:pt x="67" y="176"/>
                  </a:moveTo>
                  <a:lnTo>
                    <a:pt x="67" y="401"/>
                  </a:lnTo>
                  <a:lnTo>
                    <a:pt x="61" y="387"/>
                  </a:lnTo>
                  <a:lnTo>
                    <a:pt x="56" y="374"/>
                  </a:lnTo>
                  <a:lnTo>
                    <a:pt x="51" y="360"/>
                  </a:lnTo>
                  <a:lnTo>
                    <a:pt x="46" y="346"/>
                  </a:lnTo>
                  <a:lnTo>
                    <a:pt x="43" y="332"/>
                  </a:lnTo>
                  <a:lnTo>
                    <a:pt x="41" y="318"/>
                  </a:lnTo>
                  <a:lnTo>
                    <a:pt x="39" y="304"/>
                  </a:lnTo>
                  <a:lnTo>
                    <a:pt x="38" y="290"/>
                  </a:lnTo>
                  <a:lnTo>
                    <a:pt x="38" y="276"/>
                  </a:lnTo>
                  <a:lnTo>
                    <a:pt x="39" y="262"/>
                  </a:lnTo>
                  <a:lnTo>
                    <a:pt x="41" y="248"/>
                  </a:lnTo>
                  <a:lnTo>
                    <a:pt x="44" y="233"/>
                  </a:lnTo>
                  <a:lnTo>
                    <a:pt x="48" y="219"/>
                  </a:lnTo>
                  <a:lnTo>
                    <a:pt x="54" y="204"/>
                  </a:lnTo>
                  <a:lnTo>
                    <a:pt x="59" y="190"/>
                  </a:lnTo>
                  <a:lnTo>
                    <a:pt x="67" y="176"/>
                  </a:lnTo>
                  <a:close/>
                </a:path>
              </a:pathLst>
            </a:custGeom>
            <a:solidFill>
              <a:srgbClr val="F39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3263"/>
            <p:cNvSpPr>
              <a:spLocks/>
            </p:cNvSpPr>
            <p:nvPr/>
          </p:nvSpPr>
          <p:spPr bwMode="auto">
            <a:xfrm>
              <a:off x="9461699" y="4503141"/>
              <a:ext cx="19822" cy="38405"/>
            </a:xfrm>
            <a:custGeom>
              <a:avLst/>
              <a:gdLst>
                <a:gd name="T0" fmla="*/ 67 w 67"/>
                <a:gd name="T1" fmla="*/ 1 h 128"/>
                <a:gd name="T2" fmla="*/ 67 w 67"/>
                <a:gd name="T3" fmla="*/ 128 h 128"/>
                <a:gd name="T4" fmla="*/ 51 w 67"/>
                <a:gd name="T5" fmla="*/ 123 h 128"/>
                <a:gd name="T6" fmla="*/ 34 w 67"/>
                <a:gd name="T7" fmla="*/ 121 h 128"/>
                <a:gd name="T8" fmla="*/ 18 w 67"/>
                <a:gd name="T9" fmla="*/ 121 h 128"/>
                <a:gd name="T10" fmla="*/ 0 w 67"/>
                <a:gd name="T11" fmla="*/ 122 h 128"/>
                <a:gd name="T12" fmla="*/ 0 w 67"/>
                <a:gd name="T13" fmla="*/ 3 h 128"/>
                <a:gd name="T14" fmla="*/ 17 w 67"/>
                <a:gd name="T15" fmla="*/ 1 h 128"/>
                <a:gd name="T16" fmla="*/ 34 w 67"/>
                <a:gd name="T17" fmla="*/ 0 h 128"/>
                <a:gd name="T18" fmla="*/ 51 w 67"/>
                <a:gd name="T19" fmla="*/ 0 h 128"/>
                <a:gd name="T20" fmla="*/ 67 w 67"/>
                <a:gd name="T2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28">
                  <a:moveTo>
                    <a:pt x="67" y="1"/>
                  </a:moveTo>
                  <a:lnTo>
                    <a:pt x="67" y="128"/>
                  </a:lnTo>
                  <a:lnTo>
                    <a:pt x="51" y="123"/>
                  </a:lnTo>
                  <a:lnTo>
                    <a:pt x="34" y="121"/>
                  </a:lnTo>
                  <a:lnTo>
                    <a:pt x="18" y="121"/>
                  </a:lnTo>
                  <a:lnTo>
                    <a:pt x="0" y="122"/>
                  </a:lnTo>
                  <a:lnTo>
                    <a:pt x="0" y="3"/>
                  </a:lnTo>
                  <a:lnTo>
                    <a:pt x="17" y="1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39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3264"/>
            <p:cNvSpPr>
              <a:spLocks noEditPoints="1"/>
            </p:cNvSpPr>
            <p:nvPr/>
          </p:nvSpPr>
          <p:spPr bwMode="auto">
            <a:xfrm>
              <a:off x="9450549" y="4503141"/>
              <a:ext cx="21061" cy="222997"/>
            </a:xfrm>
            <a:custGeom>
              <a:avLst/>
              <a:gdLst>
                <a:gd name="T0" fmla="*/ 68 w 68"/>
                <a:gd name="T1" fmla="*/ 0 h 722"/>
                <a:gd name="T2" fmla="*/ 68 w 68"/>
                <a:gd name="T3" fmla="*/ 121 h 722"/>
                <a:gd name="T4" fmla="*/ 51 w 68"/>
                <a:gd name="T5" fmla="*/ 121 h 722"/>
                <a:gd name="T6" fmla="*/ 33 w 68"/>
                <a:gd name="T7" fmla="*/ 122 h 722"/>
                <a:gd name="T8" fmla="*/ 17 w 68"/>
                <a:gd name="T9" fmla="*/ 127 h 722"/>
                <a:gd name="T10" fmla="*/ 0 w 68"/>
                <a:gd name="T11" fmla="*/ 132 h 722"/>
                <a:gd name="T12" fmla="*/ 0 w 68"/>
                <a:gd name="T13" fmla="*/ 13 h 722"/>
                <a:gd name="T14" fmla="*/ 17 w 68"/>
                <a:gd name="T15" fmla="*/ 8 h 722"/>
                <a:gd name="T16" fmla="*/ 34 w 68"/>
                <a:gd name="T17" fmla="*/ 3 h 722"/>
                <a:gd name="T18" fmla="*/ 51 w 68"/>
                <a:gd name="T19" fmla="*/ 1 h 722"/>
                <a:gd name="T20" fmla="*/ 68 w 68"/>
                <a:gd name="T21" fmla="*/ 0 h 722"/>
                <a:gd name="T22" fmla="*/ 0 w 68"/>
                <a:gd name="T23" fmla="*/ 722 h 722"/>
                <a:gd name="T24" fmla="*/ 0 w 68"/>
                <a:gd name="T25" fmla="*/ 604 h 722"/>
                <a:gd name="T26" fmla="*/ 6 w 68"/>
                <a:gd name="T27" fmla="*/ 613 h 722"/>
                <a:gd name="T28" fmla="*/ 12 w 68"/>
                <a:gd name="T29" fmla="*/ 621 h 722"/>
                <a:gd name="T30" fmla="*/ 14 w 68"/>
                <a:gd name="T31" fmla="*/ 635 h 722"/>
                <a:gd name="T32" fmla="*/ 15 w 68"/>
                <a:gd name="T33" fmla="*/ 648 h 722"/>
                <a:gd name="T34" fmla="*/ 15 w 68"/>
                <a:gd name="T35" fmla="*/ 661 h 722"/>
                <a:gd name="T36" fmla="*/ 14 w 68"/>
                <a:gd name="T37" fmla="*/ 673 h 722"/>
                <a:gd name="T38" fmla="*/ 13 w 68"/>
                <a:gd name="T39" fmla="*/ 686 h 722"/>
                <a:gd name="T40" fmla="*/ 10 w 68"/>
                <a:gd name="T41" fmla="*/ 698 h 722"/>
                <a:gd name="T42" fmla="*/ 5 w 68"/>
                <a:gd name="T43" fmla="*/ 711 h 722"/>
                <a:gd name="T44" fmla="*/ 0 w 68"/>
                <a:gd name="T45" fmla="*/ 72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722">
                  <a:moveTo>
                    <a:pt x="68" y="0"/>
                  </a:moveTo>
                  <a:lnTo>
                    <a:pt x="68" y="121"/>
                  </a:lnTo>
                  <a:lnTo>
                    <a:pt x="51" y="121"/>
                  </a:lnTo>
                  <a:lnTo>
                    <a:pt x="33" y="122"/>
                  </a:lnTo>
                  <a:lnTo>
                    <a:pt x="17" y="127"/>
                  </a:lnTo>
                  <a:lnTo>
                    <a:pt x="0" y="132"/>
                  </a:lnTo>
                  <a:lnTo>
                    <a:pt x="0" y="13"/>
                  </a:lnTo>
                  <a:lnTo>
                    <a:pt x="17" y="8"/>
                  </a:lnTo>
                  <a:lnTo>
                    <a:pt x="34" y="3"/>
                  </a:lnTo>
                  <a:lnTo>
                    <a:pt x="51" y="1"/>
                  </a:lnTo>
                  <a:lnTo>
                    <a:pt x="68" y="0"/>
                  </a:lnTo>
                  <a:close/>
                  <a:moveTo>
                    <a:pt x="0" y="722"/>
                  </a:moveTo>
                  <a:lnTo>
                    <a:pt x="0" y="604"/>
                  </a:lnTo>
                  <a:lnTo>
                    <a:pt x="6" y="613"/>
                  </a:lnTo>
                  <a:lnTo>
                    <a:pt x="12" y="621"/>
                  </a:lnTo>
                  <a:lnTo>
                    <a:pt x="14" y="635"/>
                  </a:lnTo>
                  <a:lnTo>
                    <a:pt x="15" y="648"/>
                  </a:lnTo>
                  <a:lnTo>
                    <a:pt x="15" y="661"/>
                  </a:lnTo>
                  <a:lnTo>
                    <a:pt x="14" y="673"/>
                  </a:lnTo>
                  <a:lnTo>
                    <a:pt x="13" y="686"/>
                  </a:lnTo>
                  <a:lnTo>
                    <a:pt x="10" y="698"/>
                  </a:lnTo>
                  <a:lnTo>
                    <a:pt x="5" y="711"/>
                  </a:lnTo>
                  <a:lnTo>
                    <a:pt x="0" y="722"/>
                  </a:lnTo>
                  <a:close/>
                </a:path>
              </a:pathLst>
            </a:custGeom>
            <a:solidFill>
              <a:srgbClr val="F49F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3265"/>
            <p:cNvSpPr>
              <a:spLocks noEditPoints="1"/>
            </p:cNvSpPr>
            <p:nvPr/>
          </p:nvSpPr>
          <p:spPr bwMode="auto">
            <a:xfrm>
              <a:off x="9440638" y="4503141"/>
              <a:ext cx="21061" cy="237864"/>
            </a:xfrm>
            <a:custGeom>
              <a:avLst/>
              <a:gdLst>
                <a:gd name="T0" fmla="*/ 68 w 68"/>
                <a:gd name="T1" fmla="*/ 0 h 767"/>
                <a:gd name="T2" fmla="*/ 68 w 68"/>
                <a:gd name="T3" fmla="*/ 119 h 767"/>
                <a:gd name="T4" fmla="*/ 59 w 68"/>
                <a:gd name="T5" fmla="*/ 121 h 767"/>
                <a:gd name="T6" fmla="*/ 50 w 68"/>
                <a:gd name="T7" fmla="*/ 124 h 767"/>
                <a:gd name="T8" fmla="*/ 41 w 68"/>
                <a:gd name="T9" fmla="*/ 127 h 767"/>
                <a:gd name="T10" fmla="*/ 33 w 68"/>
                <a:gd name="T11" fmla="*/ 130 h 767"/>
                <a:gd name="T12" fmla="*/ 24 w 68"/>
                <a:gd name="T13" fmla="*/ 133 h 767"/>
                <a:gd name="T14" fmla="*/ 17 w 68"/>
                <a:gd name="T15" fmla="*/ 138 h 767"/>
                <a:gd name="T16" fmla="*/ 8 w 68"/>
                <a:gd name="T17" fmla="*/ 143 h 767"/>
                <a:gd name="T18" fmla="*/ 0 w 68"/>
                <a:gd name="T19" fmla="*/ 148 h 767"/>
                <a:gd name="T20" fmla="*/ 0 w 68"/>
                <a:gd name="T21" fmla="*/ 24 h 767"/>
                <a:gd name="T22" fmla="*/ 18 w 68"/>
                <a:gd name="T23" fmla="*/ 17 h 767"/>
                <a:gd name="T24" fmla="*/ 34 w 68"/>
                <a:gd name="T25" fmla="*/ 10 h 767"/>
                <a:gd name="T26" fmla="*/ 51 w 68"/>
                <a:gd name="T27" fmla="*/ 5 h 767"/>
                <a:gd name="T28" fmla="*/ 68 w 68"/>
                <a:gd name="T29" fmla="*/ 0 h 767"/>
                <a:gd name="T30" fmla="*/ 0 w 68"/>
                <a:gd name="T31" fmla="*/ 767 h 767"/>
                <a:gd name="T32" fmla="*/ 0 w 68"/>
                <a:gd name="T33" fmla="*/ 544 h 767"/>
                <a:gd name="T34" fmla="*/ 11 w 68"/>
                <a:gd name="T35" fmla="*/ 562 h 767"/>
                <a:gd name="T36" fmla="*/ 22 w 68"/>
                <a:gd name="T37" fmla="*/ 581 h 767"/>
                <a:gd name="T38" fmla="*/ 34 w 68"/>
                <a:gd name="T39" fmla="*/ 600 h 767"/>
                <a:gd name="T40" fmla="*/ 46 w 68"/>
                <a:gd name="T41" fmla="*/ 618 h 767"/>
                <a:gd name="T42" fmla="*/ 48 w 68"/>
                <a:gd name="T43" fmla="*/ 629 h 767"/>
                <a:gd name="T44" fmla="*/ 49 w 68"/>
                <a:gd name="T45" fmla="*/ 639 h 767"/>
                <a:gd name="T46" fmla="*/ 49 w 68"/>
                <a:gd name="T47" fmla="*/ 650 h 767"/>
                <a:gd name="T48" fmla="*/ 49 w 68"/>
                <a:gd name="T49" fmla="*/ 659 h 767"/>
                <a:gd name="T50" fmla="*/ 48 w 68"/>
                <a:gd name="T51" fmla="*/ 670 h 767"/>
                <a:gd name="T52" fmla="*/ 47 w 68"/>
                <a:gd name="T53" fmla="*/ 680 h 767"/>
                <a:gd name="T54" fmla="*/ 45 w 68"/>
                <a:gd name="T55" fmla="*/ 689 h 767"/>
                <a:gd name="T56" fmla="*/ 42 w 68"/>
                <a:gd name="T57" fmla="*/ 699 h 767"/>
                <a:gd name="T58" fmla="*/ 39 w 68"/>
                <a:gd name="T59" fmla="*/ 708 h 767"/>
                <a:gd name="T60" fmla="*/ 35 w 68"/>
                <a:gd name="T61" fmla="*/ 718 h 767"/>
                <a:gd name="T62" fmla="*/ 31 w 68"/>
                <a:gd name="T63" fmla="*/ 726 h 767"/>
                <a:gd name="T64" fmla="*/ 26 w 68"/>
                <a:gd name="T65" fmla="*/ 735 h 767"/>
                <a:gd name="T66" fmla="*/ 20 w 68"/>
                <a:gd name="T67" fmla="*/ 743 h 767"/>
                <a:gd name="T68" fmla="*/ 14 w 68"/>
                <a:gd name="T69" fmla="*/ 752 h 767"/>
                <a:gd name="T70" fmla="*/ 8 w 68"/>
                <a:gd name="T71" fmla="*/ 760 h 767"/>
                <a:gd name="T72" fmla="*/ 0 w 68"/>
                <a:gd name="T73" fmla="*/ 76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767">
                  <a:moveTo>
                    <a:pt x="68" y="0"/>
                  </a:moveTo>
                  <a:lnTo>
                    <a:pt x="68" y="119"/>
                  </a:lnTo>
                  <a:lnTo>
                    <a:pt x="59" y="121"/>
                  </a:lnTo>
                  <a:lnTo>
                    <a:pt x="50" y="124"/>
                  </a:lnTo>
                  <a:lnTo>
                    <a:pt x="41" y="127"/>
                  </a:lnTo>
                  <a:lnTo>
                    <a:pt x="33" y="130"/>
                  </a:lnTo>
                  <a:lnTo>
                    <a:pt x="24" y="133"/>
                  </a:lnTo>
                  <a:lnTo>
                    <a:pt x="17" y="138"/>
                  </a:lnTo>
                  <a:lnTo>
                    <a:pt x="8" y="143"/>
                  </a:lnTo>
                  <a:lnTo>
                    <a:pt x="0" y="148"/>
                  </a:lnTo>
                  <a:lnTo>
                    <a:pt x="0" y="24"/>
                  </a:lnTo>
                  <a:lnTo>
                    <a:pt x="18" y="17"/>
                  </a:lnTo>
                  <a:lnTo>
                    <a:pt x="34" y="10"/>
                  </a:lnTo>
                  <a:lnTo>
                    <a:pt x="51" y="5"/>
                  </a:lnTo>
                  <a:lnTo>
                    <a:pt x="68" y="0"/>
                  </a:lnTo>
                  <a:close/>
                  <a:moveTo>
                    <a:pt x="0" y="767"/>
                  </a:moveTo>
                  <a:lnTo>
                    <a:pt x="0" y="544"/>
                  </a:lnTo>
                  <a:lnTo>
                    <a:pt x="11" y="562"/>
                  </a:lnTo>
                  <a:lnTo>
                    <a:pt x="22" y="581"/>
                  </a:lnTo>
                  <a:lnTo>
                    <a:pt x="34" y="600"/>
                  </a:lnTo>
                  <a:lnTo>
                    <a:pt x="46" y="618"/>
                  </a:lnTo>
                  <a:lnTo>
                    <a:pt x="48" y="629"/>
                  </a:lnTo>
                  <a:lnTo>
                    <a:pt x="49" y="639"/>
                  </a:lnTo>
                  <a:lnTo>
                    <a:pt x="49" y="650"/>
                  </a:lnTo>
                  <a:lnTo>
                    <a:pt x="49" y="659"/>
                  </a:lnTo>
                  <a:lnTo>
                    <a:pt x="48" y="670"/>
                  </a:lnTo>
                  <a:lnTo>
                    <a:pt x="47" y="680"/>
                  </a:lnTo>
                  <a:lnTo>
                    <a:pt x="45" y="689"/>
                  </a:lnTo>
                  <a:lnTo>
                    <a:pt x="42" y="699"/>
                  </a:lnTo>
                  <a:lnTo>
                    <a:pt x="39" y="708"/>
                  </a:lnTo>
                  <a:lnTo>
                    <a:pt x="35" y="718"/>
                  </a:lnTo>
                  <a:lnTo>
                    <a:pt x="31" y="726"/>
                  </a:lnTo>
                  <a:lnTo>
                    <a:pt x="26" y="735"/>
                  </a:lnTo>
                  <a:lnTo>
                    <a:pt x="20" y="743"/>
                  </a:lnTo>
                  <a:lnTo>
                    <a:pt x="14" y="752"/>
                  </a:lnTo>
                  <a:lnTo>
                    <a:pt x="8" y="760"/>
                  </a:lnTo>
                  <a:lnTo>
                    <a:pt x="0" y="767"/>
                  </a:lnTo>
                  <a:close/>
                </a:path>
              </a:pathLst>
            </a:custGeom>
            <a:solidFill>
              <a:srgbClr val="F4A1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3266"/>
            <p:cNvSpPr>
              <a:spLocks noEditPoints="1"/>
            </p:cNvSpPr>
            <p:nvPr/>
          </p:nvSpPr>
          <p:spPr bwMode="auto">
            <a:xfrm>
              <a:off x="9429488" y="4506858"/>
              <a:ext cx="21061" cy="242819"/>
            </a:xfrm>
            <a:custGeom>
              <a:avLst/>
              <a:gdLst>
                <a:gd name="T0" fmla="*/ 67 w 67"/>
                <a:gd name="T1" fmla="*/ 0 h 784"/>
                <a:gd name="T2" fmla="*/ 67 w 67"/>
                <a:gd name="T3" fmla="*/ 119 h 784"/>
                <a:gd name="T4" fmla="*/ 58 w 67"/>
                <a:gd name="T5" fmla="*/ 123 h 784"/>
                <a:gd name="T6" fmla="*/ 48 w 67"/>
                <a:gd name="T7" fmla="*/ 129 h 784"/>
                <a:gd name="T8" fmla="*/ 40 w 67"/>
                <a:gd name="T9" fmla="*/ 134 h 784"/>
                <a:gd name="T10" fmla="*/ 30 w 67"/>
                <a:gd name="T11" fmla="*/ 141 h 784"/>
                <a:gd name="T12" fmla="*/ 23 w 67"/>
                <a:gd name="T13" fmla="*/ 148 h 784"/>
                <a:gd name="T14" fmla="*/ 14 w 67"/>
                <a:gd name="T15" fmla="*/ 157 h 784"/>
                <a:gd name="T16" fmla="*/ 6 w 67"/>
                <a:gd name="T17" fmla="*/ 165 h 784"/>
                <a:gd name="T18" fmla="*/ 0 w 67"/>
                <a:gd name="T19" fmla="*/ 175 h 784"/>
                <a:gd name="T20" fmla="*/ 0 w 67"/>
                <a:gd name="T21" fmla="*/ 36 h 784"/>
                <a:gd name="T22" fmla="*/ 16 w 67"/>
                <a:gd name="T23" fmla="*/ 25 h 784"/>
                <a:gd name="T24" fmla="*/ 33 w 67"/>
                <a:gd name="T25" fmla="*/ 15 h 784"/>
                <a:gd name="T26" fmla="*/ 50 w 67"/>
                <a:gd name="T27" fmla="*/ 7 h 784"/>
                <a:gd name="T28" fmla="*/ 67 w 67"/>
                <a:gd name="T29" fmla="*/ 0 h 784"/>
                <a:gd name="T30" fmla="*/ 67 w 67"/>
                <a:gd name="T31" fmla="*/ 591 h 784"/>
                <a:gd name="T32" fmla="*/ 67 w 67"/>
                <a:gd name="T33" fmla="*/ 709 h 784"/>
                <a:gd name="T34" fmla="*/ 61 w 67"/>
                <a:gd name="T35" fmla="*/ 721 h 784"/>
                <a:gd name="T36" fmla="*/ 55 w 67"/>
                <a:gd name="T37" fmla="*/ 730 h 784"/>
                <a:gd name="T38" fmla="*/ 47 w 67"/>
                <a:gd name="T39" fmla="*/ 741 h 784"/>
                <a:gd name="T40" fmla="*/ 40 w 67"/>
                <a:gd name="T41" fmla="*/ 751 h 784"/>
                <a:gd name="T42" fmla="*/ 31 w 67"/>
                <a:gd name="T43" fmla="*/ 760 h 784"/>
                <a:gd name="T44" fmla="*/ 21 w 67"/>
                <a:gd name="T45" fmla="*/ 769 h 784"/>
                <a:gd name="T46" fmla="*/ 11 w 67"/>
                <a:gd name="T47" fmla="*/ 777 h 784"/>
                <a:gd name="T48" fmla="*/ 0 w 67"/>
                <a:gd name="T49" fmla="*/ 784 h 784"/>
                <a:gd name="T50" fmla="*/ 0 w 67"/>
                <a:gd name="T51" fmla="*/ 460 h 784"/>
                <a:gd name="T52" fmla="*/ 14 w 67"/>
                <a:gd name="T53" fmla="*/ 494 h 784"/>
                <a:gd name="T54" fmla="*/ 30 w 67"/>
                <a:gd name="T55" fmla="*/ 527 h 784"/>
                <a:gd name="T56" fmla="*/ 48 w 67"/>
                <a:gd name="T57" fmla="*/ 560 h 784"/>
                <a:gd name="T58" fmla="*/ 67 w 67"/>
                <a:gd name="T59" fmla="*/ 59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784">
                  <a:moveTo>
                    <a:pt x="67" y="0"/>
                  </a:moveTo>
                  <a:lnTo>
                    <a:pt x="67" y="119"/>
                  </a:lnTo>
                  <a:lnTo>
                    <a:pt x="58" y="123"/>
                  </a:lnTo>
                  <a:lnTo>
                    <a:pt x="48" y="129"/>
                  </a:lnTo>
                  <a:lnTo>
                    <a:pt x="40" y="134"/>
                  </a:lnTo>
                  <a:lnTo>
                    <a:pt x="30" y="141"/>
                  </a:lnTo>
                  <a:lnTo>
                    <a:pt x="23" y="148"/>
                  </a:lnTo>
                  <a:lnTo>
                    <a:pt x="14" y="157"/>
                  </a:lnTo>
                  <a:lnTo>
                    <a:pt x="6" y="165"/>
                  </a:lnTo>
                  <a:lnTo>
                    <a:pt x="0" y="175"/>
                  </a:lnTo>
                  <a:lnTo>
                    <a:pt x="0" y="36"/>
                  </a:lnTo>
                  <a:lnTo>
                    <a:pt x="16" y="25"/>
                  </a:lnTo>
                  <a:lnTo>
                    <a:pt x="33" y="15"/>
                  </a:lnTo>
                  <a:lnTo>
                    <a:pt x="50" y="7"/>
                  </a:lnTo>
                  <a:lnTo>
                    <a:pt x="67" y="0"/>
                  </a:lnTo>
                  <a:close/>
                  <a:moveTo>
                    <a:pt x="67" y="591"/>
                  </a:moveTo>
                  <a:lnTo>
                    <a:pt x="67" y="709"/>
                  </a:lnTo>
                  <a:lnTo>
                    <a:pt x="61" y="721"/>
                  </a:lnTo>
                  <a:lnTo>
                    <a:pt x="55" y="730"/>
                  </a:lnTo>
                  <a:lnTo>
                    <a:pt x="47" y="741"/>
                  </a:lnTo>
                  <a:lnTo>
                    <a:pt x="40" y="751"/>
                  </a:lnTo>
                  <a:lnTo>
                    <a:pt x="31" y="760"/>
                  </a:lnTo>
                  <a:lnTo>
                    <a:pt x="21" y="769"/>
                  </a:lnTo>
                  <a:lnTo>
                    <a:pt x="11" y="777"/>
                  </a:lnTo>
                  <a:lnTo>
                    <a:pt x="0" y="784"/>
                  </a:lnTo>
                  <a:lnTo>
                    <a:pt x="0" y="460"/>
                  </a:lnTo>
                  <a:lnTo>
                    <a:pt x="14" y="494"/>
                  </a:lnTo>
                  <a:lnTo>
                    <a:pt x="30" y="527"/>
                  </a:lnTo>
                  <a:lnTo>
                    <a:pt x="48" y="560"/>
                  </a:lnTo>
                  <a:lnTo>
                    <a:pt x="67" y="591"/>
                  </a:lnTo>
                  <a:close/>
                </a:path>
              </a:pathLst>
            </a:custGeom>
            <a:solidFill>
              <a:srgbClr val="F5A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3267"/>
            <p:cNvSpPr>
              <a:spLocks/>
            </p:cNvSpPr>
            <p:nvPr/>
          </p:nvSpPr>
          <p:spPr bwMode="auto">
            <a:xfrm>
              <a:off x="9419577" y="4510574"/>
              <a:ext cx="21061" cy="244058"/>
            </a:xfrm>
            <a:custGeom>
              <a:avLst/>
              <a:gdLst>
                <a:gd name="T0" fmla="*/ 67 w 67"/>
                <a:gd name="T1" fmla="*/ 0 h 789"/>
                <a:gd name="T2" fmla="*/ 67 w 67"/>
                <a:gd name="T3" fmla="*/ 124 h 789"/>
                <a:gd name="T4" fmla="*/ 59 w 67"/>
                <a:gd name="T5" fmla="*/ 132 h 789"/>
                <a:gd name="T6" fmla="*/ 50 w 67"/>
                <a:gd name="T7" fmla="*/ 142 h 789"/>
                <a:gd name="T8" fmla="*/ 41 w 67"/>
                <a:gd name="T9" fmla="*/ 151 h 789"/>
                <a:gd name="T10" fmla="*/ 34 w 67"/>
                <a:gd name="T11" fmla="*/ 161 h 789"/>
                <a:gd name="T12" fmla="*/ 26 w 67"/>
                <a:gd name="T13" fmla="*/ 173 h 789"/>
                <a:gd name="T14" fmla="*/ 21 w 67"/>
                <a:gd name="T15" fmla="*/ 186 h 789"/>
                <a:gd name="T16" fmla="*/ 15 w 67"/>
                <a:gd name="T17" fmla="*/ 199 h 789"/>
                <a:gd name="T18" fmla="*/ 10 w 67"/>
                <a:gd name="T19" fmla="*/ 214 h 789"/>
                <a:gd name="T20" fmla="*/ 7 w 67"/>
                <a:gd name="T21" fmla="*/ 229 h 789"/>
                <a:gd name="T22" fmla="*/ 4 w 67"/>
                <a:gd name="T23" fmla="*/ 245 h 789"/>
                <a:gd name="T24" fmla="*/ 1 w 67"/>
                <a:gd name="T25" fmla="*/ 264 h 789"/>
                <a:gd name="T26" fmla="*/ 0 w 67"/>
                <a:gd name="T27" fmla="*/ 282 h 789"/>
                <a:gd name="T28" fmla="*/ 1 w 67"/>
                <a:gd name="T29" fmla="*/ 302 h 789"/>
                <a:gd name="T30" fmla="*/ 3 w 67"/>
                <a:gd name="T31" fmla="*/ 323 h 789"/>
                <a:gd name="T32" fmla="*/ 5 w 67"/>
                <a:gd name="T33" fmla="*/ 345 h 789"/>
                <a:gd name="T34" fmla="*/ 9 w 67"/>
                <a:gd name="T35" fmla="*/ 367 h 789"/>
                <a:gd name="T36" fmla="*/ 14 w 67"/>
                <a:gd name="T37" fmla="*/ 387 h 789"/>
                <a:gd name="T38" fmla="*/ 20 w 67"/>
                <a:gd name="T39" fmla="*/ 407 h 789"/>
                <a:gd name="T40" fmla="*/ 26 w 67"/>
                <a:gd name="T41" fmla="*/ 426 h 789"/>
                <a:gd name="T42" fmla="*/ 34 w 67"/>
                <a:gd name="T43" fmla="*/ 445 h 789"/>
                <a:gd name="T44" fmla="*/ 41 w 67"/>
                <a:gd name="T45" fmla="*/ 464 h 789"/>
                <a:gd name="T46" fmla="*/ 49 w 67"/>
                <a:gd name="T47" fmla="*/ 483 h 789"/>
                <a:gd name="T48" fmla="*/ 59 w 67"/>
                <a:gd name="T49" fmla="*/ 501 h 789"/>
                <a:gd name="T50" fmla="*/ 67 w 67"/>
                <a:gd name="T51" fmla="*/ 520 h 789"/>
                <a:gd name="T52" fmla="*/ 67 w 67"/>
                <a:gd name="T53" fmla="*/ 743 h 789"/>
                <a:gd name="T54" fmla="*/ 53 w 67"/>
                <a:gd name="T55" fmla="*/ 756 h 789"/>
                <a:gd name="T56" fmla="*/ 37 w 67"/>
                <a:gd name="T57" fmla="*/ 768 h 789"/>
                <a:gd name="T58" fmla="*/ 19 w 67"/>
                <a:gd name="T59" fmla="*/ 779 h 789"/>
                <a:gd name="T60" fmla="*/ 0 w 67"/>
                <a:gd name="T61" fmla="*/ 789 h 789"/>
                <a:gd name="T62" fmla="*/ 0 w 67"/>
                <a:gd name="T63" fmla="*/ 644 h 789"/>
                <a:gd name="T64" fmla="*/ 3 w 67"/>
                <a:gd name="T65" fmla="*/ 635 h 789"/>
                <a:gd name="T66" fmla="*/ 4 w 67"/>
                <a:gd name="T67" fmla="*/ 626 h 789"/>
                <a:gd name="T68" fmla="*/ 4 w 67"/>
                <a:gd name="T69" fmla="*/ 615 h 789"/>
                <a:gd name="T70" fmla="*/ 0 w 67"/>
                <a:gd name="T71" fmla="*/ 604 h 789"/>
                <a:gd name="T72" fmla="*/ 0 w 67"/>
                <a:gd name="T73" fmla="*/ 52 h 789"/>
                <a:gd name="T74" fmla="*/ 17 w 67"/>
                <a:gd name="T75" fmla="*/ 37 h 789"/>
                <a:gd name="T76" fmla="*/ 33 w 67"/>
                <a:gd name="T77" fmla="*/ 23 h 789"/>
                <a:gd name="T78" fmla="*/ 50 w 67"/>
                <a:gd name="T79" fmla="*/ 11 h 789"/>
                <a:gd name="T80" fmla="*/ 67 w 67"/>
                <a:gd name="T81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789">
                  <a:moveTo>
                    <a:pt x="67" y="0"/>
                  </a:moveTo>
                  <a:lnTo>
                    <a:pt x="67" y="124"/>
                  </a:lnTo>
                  <a:lnTo>
                    <a:pt x="59" y="132"/>
                  </a:lnTo>
                  <a:lnTo>
                    <a:pt x="50" y="142"/>
                  </a:lnTo>
                  <a:lnTo>
                    <a:pt x="41" y="151"/>
                  </a:lnTo>
                  <a:lnTo>
                    <a:pt x="34" y="161"/>
                  </a:lnTo>
                  <a:lnTo>
                    <a:pt x="26" y="173"/>
                  </a:lnTo>
                  <a:lnTo>
                    <a:pt x="21" y="186"/>
                  </a:lnTo>
                  <a:lnTo>
                    <a:pt x="15" y="199"/>
                  </a:lnTo>
                  <a:lnTo>
                    <a:pt x="10" y="214"/>
                  </a:lnTo>
                  <a:lnTo>
                    <a:pt x="7" y="229"/>
                  </a:lnTo>
                  <a:lnTo>
                    <a:pt x="4" y="245"/>
                  </a:lnTo>
                  <a:lnTo>
                    <a:pt x="1" y="264"/>
                  </a:lnTo>
                  <a:lnTo>
                    <a:pt x="0" y="282"/>
                  </a:lnTo>
                  <a:lnTo>
                    <a:pt x="1" y="302"/>
                  </a:lnTo>
                  <a:lnTo>
                    <a:pt x="3" y="323"/>
                  </a:lnTo>
                  <a:lnTo>
                    <a:pt x="5" y="345"/>
                  </a:lnTo>
                  <a:lnTo>
                    <a:pt x="9" y="367"/>
                  </a:lnTo>
                  <a:lnTo>
                    <a:pt x="14" y="387"/>
                  </a:lnTo>
                  <a:lnTo>
                    <a:pt x="20" y="407"/>
                  </a:lnTo>
                  <a:lnTo>
                    <a:pt x="26" y="426"/>
                  </a:lnTo>
                  <a:lnTo>
                    <a:pt x="34" y="445"/>
                  </a:lnTo>
                  <a:lnTo>
                    <a:pt x="41" y="464"/>
                  </a:lnTo>
                  <a:lnTo>
                    <a:pt x="49" y="483"/>
                  </a:lnTo>
                  <a:lnTo>
                    <a:pt x="59" y="501"/>
                  </a:lnTo>
                  <a:lnTo>
                    <a:pt x="67" y="520"/>
                  </a:lnTo>
                  <a:lnTo>
                    <a:pt x="67" y="743"/>
                  </a:lnTo>
                  <a:lnTo>
                    <a:pt x="53" y="756"/>
                  </a:lnTo>
                  <a:lnTo>
                    <a:pt x="37" y="768"/>
                  </a:lnTo>
                  <a:lnTo>
                    <a:pt x="19" y="779"/>
                  </a:lnTo>
                  <a:lnTo>
                    <a:pt x="0" y="789"/>
                  </a:lnTo>
                  <a:lnTo>
                    <a:pt x="0" y="644"/>
                  </a:lnTo>
                  <a:lnTo>
                    <a:pt x="3" y="635"/>
                  </a:lnTo>
                  <a:lnTo>
                    <a:pt x="4" y="626"/>
                  </a:lnTo>
                  <a:lnTo>
                    <a:pt x="4" y="615"/>
                  </a:lnTo>
                  <a:lnTo>
                    <a:pt x="0" y="604"/>
                  </a:lnTo>
                  <a:lnTo>
                    <a:pt x="0" y="52"/>
                  </a:lnTo>
                  <a:lnTo>
                    <a:pt x="17" y="37"/>
                  </a:lnTo>
                  <a:lnTo>
                    <a:pt x="33" y="23"/>
                  </a:lnTo>
                  <a:lnTo>
                    <a:pt x="50" y="1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5A6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3268"/>
            <p:cNvSpPr>
              <a:spLocks/>
            </p:cNvSpPr>
            <p:nvPr/>
          </p:nvSpPr>
          <p:spPr bwMode="auto">
            <a:xfrm>
              <a:off x="9408428" y="4518008"/>
              <a:ext cx="21061" cy="240341"/>
            </a:xfrm>
            <a:custGeom>
              <a:avLst/>
              <a:gdLst>
                <a:gd name="T0" fmla="*/ 67 w 67"/>
                <a:gd name="T1" fmla="*/ 0 h 777"/>
                <a:gd name="T2" fmla="*/ 67 w 67"/>
                <a:gd name="T3" fmla="*/ 139 h 777"/>
                <a:gd name="T4" fmla="*/ 61 w 67"/>
                <a:gd name="T5" fmla="*/ 148 h 777"/>
                <a:gd name="T6" fmla="*/ 57 w 67"/>
                <a:gd name="T7" fmla="*/ 157 h 777"/>
                <a:gd name="T8" fmla="*/ 52 w 67"/>
                <a:gd name="T9" fmla="*/ 167 h 777"/>
                <a:gd name="T10" fmla="*/ 48 w 67"/>
                <a:gd name="T11" fmla="*/ 177 h 777"/>
                <a:gd name="T12" fmla="*/ 44 w 67"/>
                <a:gd name="T13" fmla="*/ 188 h 777"/>
                <a:gd name="T14" fmla="*/ 41 w 67"/>
                <a:gd name="T15" fmla="*/ 200 h 777"/>
                <a:gd name="T16" fmla="*/ 39 w 67"/>
                <a:gd name="T17" fmla="*/ 211 h 777"/>
                <a:gd name="T18" fmla="*/ 37 w 67"/>
                <a:gd name="T19" fmla="*/ 223 h 777"/>
                <a:gd name="T20" fmla="*/ 36 w 67"/>
                <a:gd name="T21" fmla="*/ 236 h 777"/>
                <a:gd name="T22" fmla="*/ 34 w 67"/>
                <a:gd name="T23" fmla="*/ 250 h 777"/>
                <a:gd name="T24" fmla="*/ 33 w 67"/>
                <a:gd name="T25" fmla="*/ 264 h 777"/>
                <a:gd name="T26" fmla="*/ 34 w 67"/>
                <a:gd name="T27" fmla="*/ 280 h 777"/>
                <a:gd name="T28" fmla="*/ 34 w 67"/>
                <a:gd name="T29" fmla="*/ 296 h 777"/>
                <a:gd name="T30" fmla="*/ 37 w 67"/>
                <a:gd name="T31" fmla="*/ 312 h 777"/>
                <a:gd name="T32" fmla="*/ 39 w 67"/>
                <a:gd name="T33" fmla="*/ 328 h 777"/>
                <a:gd name="T34" fmla="*/ 42 w 67"/>
                <a:gd name="T35" fmla="*/ 345 h 777"/>
                <a:gd name="T36" fmla="*/ 47 w 67"/>
                <a:gd name="T37" fmla="*/ 366 h 777"/>
                <a:gd name="T38" fmla="*/ 53 w 67"/>
                <a:gd name="T39" fmla="*/ 385 h 777"/>
                <a:gd name="T40" fmla="*/ 59 w 67"/>
                <a:gd name="T41" fmla="*/ 405 h 777"/>
                <a:gd name="T42" fmla="*/ 67 w 67"/>
                <a:gd name="T43" fmla="*/ 424 h 777"/>
                <a:gd name="T44" fmla="*/ 67 w 67"/>
                <a:gd name="T45" fmla="*/ 748 h 777"/>
                <a:gd name="T46" fmla="*/ 52 w 67"/>
                <a:gd name="T47" fmla="*/ 758 h 777"/>
                <a:gd name="T48" fmla="*/ 36 w 67"/>
                <a:gd name="T49" fmla="*/ 766 h 777"/>
                <a:gd name="T50" fmla="*/ 18 w 67"/>
                <a:gd name="T51" fmla="*/ 772 h 777"/>
                <a:gd name="T52" fmla="*/ 0 w 67"/>
                <a:gd name="T53" fmla="*/ 777 h 777"/>
                <a:gd name="T54" fmla="*/ 0 w 67"/>
                <a:gd name="T55" fmla="*/ 656 h 777"/>
                <a:gd name="T56" fmla="*/ 11 w 67"/>
                <a:gd name="T57" fmla="*/ 649 h 777"/>
                <a:gd name="T58" fmla="*/ 20 w 67"/>
                <a:gd name="T59" fmla="*/ 641 h 777"/>
                <a:gd name="T60" fmla="*/ 25 w 67"/>
                <a:gd name="T61" fmla="*/ 636 h 777"/>
                <a:gd name="T62" fmla="*/ 28 w 67"/>
                <a:gd name="T63" fmla="*/ 632 h 777"/>
                <a:gd name="T64" fmla="*/ 31 w 67"/>
                <a:gd name="T65" fmla="*/ 626 h 777"/>
                <a:gd name="T66" fmla="*/ 33 w 67"/>
                <a:gd name="T67" fmla="*/ 622 h 777"/>
                <a:gd name="T68" fmla="*/ 36 w 67"/>
                <a:gd name="T69" fmla="*/ 616 h 777"/>
                <a:gd name="T70" fmla="*/ 37 w 67"/>
                <a:gd name="T71" fmla="*/ 610 h 777"/>
                <a:gd name="T72" fmla="*/ 37 w 67"/>
                <a:gd name="T73" fmla="*/ 605 h 777"/>
                <a:gd name="T74" fmla="*/ 37 w 67"/>
                <a:gd name="T75" fmla="*/ 598 h 777"/>
                <a:gd name="T76" fmla="*/ 36 w 67"/>
                <a:gd name="T77" fmla="*/ 592 h 777"/>
                <a:gd name="T78" fmla="*/ 34 w 67"/>
                <a:gd name="T79" fmla="*/ 585 h 777"/>
                <a:gd name="T80" fmla="*/ 32 w 67"/>
                <a:gd name="T81" fmla="*/ 579 h 777"/>
                <a:gd name="T82" fmla="*/ 29 w 67"/>
                <a:gd name="T83" fmla="*/ 571 h 777"/>
                <a:gd name="T84" fmla="*/ 20 w 67"/>
                <a:gd name="T85" fmla="*/ 556 h 777"/>
                <a:gd name="T86" fmla="*/ 13 w 67"/>
                <a:gd name="T87" fmla="*/ 542 h 777"/>
                <a:gd name="T88" fmla="*/ 6 w 67"/>
                <a:gd name="T89" fmla="*/ 528 h 777"/>
                <a:gd name="T90" fmla="*/ 0 w 67"/>
                <a:gd name="T91" fmla="*/ 513 h 777"/>
                <a:gd name="T92" fmla="*/ 0 w 67"/>
                <a:gd name="T93" fmla="*/ 72 h 777"/>
                <a:gd name="T94" fmla="*/ 15 w 67"/>
                <a:gd name="T95" fmla="*/ 51 h 777"/>
                <a:gd name="T96" fmla="*/ 31 w 67"/>
                <a:gd name="T97" fmla="*/ 32 h 777"/>
                <a:gd name="T98" fmla="*/ 48 w 67"/>
                <a:gd name="T99" fmla="*/ 15 h 777"/>
                <a:gd name="T100" fmla="*/ 67 w 67"/>
                <a:gd name="T101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" h="777">
                  <a:moveTo>
                    <a:pt x="67" y="0"/>
                  </a:moveTo>
                  <a:lnTo>
                    <a:pt x="67" y="139"/>
                  </a:lnTo>
                  <a:lnTo>
                    <a:pt x="61" y="148"/>
                  </a:lnTo>
                  <a:lnTo>
                    <a:pt x="57" y="157"/>
                  </a:lnTo>
                  <a:lnTo>
                    <a:pt x="52" y="167"/>
                  </a:lnTo>
                  <a:lnTo>
                    <a:pt x="48" y="177"/>
                  </a:lnTo>
                  <a:lnTo>
                    <a:pt x="44" y="188"/>
                  </a:lnTo>
                  <a:lnTo>
                    <a:pt x="41" y="200"/>
                  </a:lnTo>
                  <a:lnTo>
                    <a:pt x="39" y="211"/>
                  </a:lnTo>
                  <a:lnTo>
                    <a:pt x="37" y="223"/>
                  </a:lnTo>
                  <a:lnTo>
                    <a:pt x="36" y="236"/>
                  </a:lnTo>
                  <a:lnTo>
                    <a:pt x="34" y="250"/>
                  </a:lnTo>
                  <a:lnTo>
                    <a:pt x="33" y="264"/>
                  </a:lnTo>
                  <a:lnTo>
                    <a:pt x="34" y="280"/>
                  </a:lnTo>
                  <a:lnTo>
                    <a:pt x="34" y="296"/>
                  </a:lnTo>
                  <a:lnTo>
                    <a:pt x="37" y="312"/>
                  </a:lnTo>
                  <a:lnTo>
                    <a:pt x="39" y="328"/>
                  </a:lnTo>
                  <a:lnTo>
                    <a:pt x="42" y="345"/>
                  </a:lnTo>
                  <a:lnTo>
                    <a:pt x="47" y="366"/>
                  </a:lnTo>
                  <a:lnTo>
                    <a:pt x="53" y="385"/>
                  </a:lnTo>
                  <a:lnTo>
                    <a:pt x="59" y="405"/>
                  </a:lnTo>
                  <a:lnTo>
                    <a:pt x="67" y="424"/>
                  </a:lnTo>
                  <a:lnTo>
                    <a:pt x="67" y="748"/>
                  </a:lnTo>
                  <a:lnTo>
                    <a:pt x="52" y="758"/>
                  </a:lnTo>
                  <a:lnTo>
                    <a:pt x="36" y="766"/>
                  </a:lnTo>
                  <a:lnTo>
                    <a:pt x="18" y="772"/>
                  </a:lnTo>
                  <a:lnTo>
                    <a:pt x="0" y="777"/>
                  </a:lnTo>
                  <a:lnTo>
                    <a:pt x="0" y="656"/>
                  </a:lnTo>
                  <a:lnTo>
                    <a:pt x="11" y="649"/>
                  </a:lnTo>
                  <a:lnTo>
                    <a:pt x="20" y="641"/>
                  </a:lnTo>
                  <a:lnTo>
                    <a:pt x="25" y="636"/>
                  </a:lnTo>
                  <a:lnTo>
                    <a:pt x="28" y="632"/>
                  </a:lnTo>
                  <a:lnTo>
                    <a:pt x="31" y="626"/>
                  </a:lnTo>
                  <a:lnTo>
                    <a:pt x="33" y="622"/>
                  </a:lnTo>
                  <a:lnTo>
                    <a:pt x="36" y="616"/>
                  </a:lnTo>
                  <a:lnTo>
                    <a:pt x="37" y="610"/>
                  </a:lnTo>
                  <a:lnTo>
                    <a:pt x="37" y="605"/>
                  </a:lnTo>
                  <a:lnTo>
                    <a:pt x="37" y="598"/>
                  </a:lnTo>
                  <a:lnTo>
                    <a:pt x="36" y="592"/>
                  </a:lnTo>
                  <a:lnTo>
                    <a:pt x="34" y="585"/>
                  </a:lnTo>
                  <a:lnTo>
                    <a:pt x="32" y="579"/>
                  </a:lnTo>
                  <a:lnTo>
                    <a:pt x="29" y="571"/>
                  </a:lnTo>
                  <a:lnTo>
                    <a:pt x="20" y="556"/>
                  </a:lnTo>
                  <a:lnTo>
                    <a:pt x="13" y="542"/>
                  </a:lnTo>
                  <a:lnTo>
                    <a:pt x="6" y="528"/>
                  </a:lnTo>
                  <a:lnTo>
                    <a:pt x="0" y="513"/>
                  </a:lnTo>
                  <a:lnTo>
                    <a:pt x="0" y="72"/>
                  </a:lnTo>
                  <a:lnTo>
                    <a:pt x="15" y="51"/>
                  </a:lnTo>
                  <a:lnTo>
                    <a:pt x="31" y="32"/>
                  </a:lnTo>
                  <a:lnTo>
                    <a:pt x="48" y="1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5A8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3269"/>
            <p:cNvSpPr>
              <a:spLocks noEditPoints="1"/>
            </p:cNvSpPr>
            <p:nvPr/>
          </p:nvSpPr>
          <p:spPr bwMode="auto">
            <a:xfrm>
              <a:off x="9398517" y="4526680"/>
              <a:ext cx="21061" cy="234147"/>
            </a:xfrm>
            <a:custGeom>
              <a:avLst/>
              <a:gdLst>
                <a:gd name="T0" fmla="*/ 68 w 68"/>
                <a:gd name="T1" fmla="*/ 0 h 754"/>
                <a:gd name="T2" fmla="*/ 68 w 68"/>
                <a:gd name="T3" fmla="*/ 552 h 754"/>
                <a:gd name="T4" fmla="*/ 66 w 68"/>
                <a:gd name="T5" fmla="*/ 547 h 754"/>
                <a:gd name="T6" fmla="*/ 64 w 68"/>
                <a:gd name="T7" fmla="*/ 541 h 754"/>
                <a:gd name="T8" fmla="*/ 45 w 68"/>
                <a:gd name="T9" fmla="*/ 504 h 754"/>
                <a:gd name="T10" fmla="*/ 27 w 68"/>
                <a:gd name="T11" fmla="*/ 469 h 754"/>
                <a:gd name="T12" fmla="*/ 13 w 68"/>
                <a:gd name="T13" fmla="*/ 433 h 754"/>
                <a:gd name="T14" fmla="*/ 0 w 68"/>
                <a:gd name="T15" fmla="*/ 399 h 754"/>
                <a:gd name="T16" fmla="*/ 0 w 68"/>
                <a:gd name="T17" fmla="*/ 102 h 754"/>
                <a:gd name="T18" fmla="*/ 8 w 68"/>
                <a:gd name="T19" fmla="*/ 86 h 754"/>
                <a:gd name="T20" fmla="*/ 15 w 68"/>
                <a:gd name="T21" fmla="*/ 72 h 754"/>
                <a:gd name="T22" fmla="*/ 23 w 68"/>
                <a:gd name="T23" fmla="*/ 58 h 754"/>
                <a:gd name="T24" fmla="*/ 32 w 68"/>
                <a:gd name="T25" fmla="*/ 45 h 754"/>
                <a:gd name="T26" fmla="*/ 40 w 68"/>
                <a:gd name="T27" fmla="*/ 34 h 754"/>
                <a:gd name="T28" fmla="*/ 49 w 68"/>
                <a:gd name="T29" fmla="*/ 22 h 754"/>
                <a:gd name="T30" fmla="*/ 59 w 68"/>
                <a:gd name="T31" fmla="*/ 11 h 754"/>
                <a:gd name="T32" fmla="*/ 68 w 68"/>
                <a:gd name="T33" fmla="*/ 0 h 754"/>
                <a:gd name="T34" fmla="*/ 68 w 68"/>
                <a:gd name="T35" fmla="*/ 592 h 754"/>
                <a:gd name="T36" fmla="*/ 68 w 68"/>
                <a:gd name="T37" fmla="*/ 737 h 754"/>
                <a:gd name="T38" fmla="*/ 52 w 68"/>
                <a:gd name="T39" fmla="*/ 742 h 754"/>
                <a:gd name="T40" fmla="*/ 36 w 68"/>
                <a:gd name="T41" fmla="*/ 747 h 754"/>
                <a:gd name="T42" fmla="*/ 19 w 68"/>
                <a:gd name="T43" fmla="*/ 751 h 754"/>
                <a:gd name="T44" fmla="*/ 0 w 68"/>
                <a:gd name="T45" fmla="*/ 754 h 754"/>
                <a:gd name="T46" fmla="*/ 0 w 68"/>
                <a:gd name="T47" fmla="*/ 639 h 754"/>
                <a:gd name="T48" fmla="*/ 12 w 68"/>
                <a:gd name="T49" fmla="*/ 635 h 754"/>
                <a:gd name="T50" fmla="*/ 23 w 68"/>
                <a:gd name="T51" fmla="*/ 632 h 754"/>
                <a:gd name="T52" fmla="*/ 34 w 68"/>
                <a:gd name="T53" fmla="*/ 626 h 754"/>
                <a:gd name="T54" fmla="*/ 42 w 68"/>
                <a:gd name="T55" fmla="*/ 621 h 754"/>
                <a:gd name="T56" fmla="*/ 51 w 68"/>
                <a:gd name="T57" fmla="*/ 615 h 754"/>
                <a:gd name="T58" fmla="*/ 58 w 68"/>
                <a:gd name="T59" fmla="*/ 608 h 754"/>
                <a:gd name="T60" fmla="*/ 64 w 68"/>
                <a:gd name="T61" fmla="*/ 601 h 754"/>
                <a:gd name="T62" fmla="*/ 68 w 68"/>
                <a:gd name="T63" fmla="*/ 592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754">
                  <a:moveTo>
                    <a:pt x="68" y="0"/>
                  </a:moveTo>
                  <a:lnTo>
                    <a:pt x="68" y="552"/>
                  </a:lnTo>
                  <a:lnTo>
                    <a:pt x="66" y="547"/>
                  </a:lnTo>
                  <a:lnTo>
                    <a:pt x="64" y="541"/>
                  </a:lnTo>
                  <a:lnTo>
                    <a:pt x="45" y="504"/>
                  </a:lnTo>
                  <a:lnTo>
                    <a:pt x="27" y="469"/>
                  </a:lnTo>
                  <a:lnTo>
                    <a:pt x="13" y="433"/>
                  </a:lnTo>
                  <a:lnTo>
                    <a:pt x="0" y="399"/>
                  </a:lnTo>
                  <a:lnTo>
                    <a:pt x="0" y="102"/>
                  </a:lnTo>
                  <a:lnTo>
                    <a:pt x="8" y="86"/>
                  </a:lnTo>
                  <a:lnTo>
                    <a:pt x="15" y="72"/>
                  </a:lnTo>
                  <a:lnTo>
                    <a:pt x="23" y="58"/>
                  </a:lnTo>
                  <a:lnTo>
                    <a:pt x="32" y="45"/>
                  </a:lnTo>
                  <a:lnTo>
                    <a:pt x="40" y="34"/>
                  </a:lnTo>
                  <a:lnTo>
                    <a:pt x="49" y="22"/>
                  </a:lnTo>
                  <a:lnTo>
                    <a:pt x="59" y="11"/>
                  </a:lnTo>
                  <a:lnTo>
                    <a:pt x="68" y="0"/>
                  </a:lnTo>
                  <a:close/>
                  <a:moveTo>
                    <a:pt x="68" y="592"/>
                  </a:moveTo>
                  <a:lnTo>
                    <a:pt x="68" y="737"/>
                  </a:lnTo>
                  <a:lnTo>
                    <a:pt x="52" y="742"/>
                  </a:lnTo>
                  <a:lnTo>
                    <a:pt x="36" y="747"/>
                  </a:lnTo>
                  <a:lnTo>
                    <a:pt x="19" y="751"/>
                  </a:lnTo>
                  <a:lnTo>
                    <a:pt x="0" y="754"/>
                  </a:lnTo>
                  <a:lnTo>
                    <a:pt x="0" y="639"/>
                  </a:lnTo>
                  <a:lnTo>
                    <a:pt x="12" y="635"/>
                  </a:lnTo>
                  <a:lnTo>
                    <a:pt x="23" y="632"/>
                  </a:lnTo>
                  <a:lnTo>
                    <a:pt x="34" y="626"/>
                  </a:lnTo>
                  <a:lnTo>
                    <a:pt x="42" y="621"/>
                  </a:lnTo>
                  <a:lnTo>
                    <a:pt x="51" y="615"/>
                  </a:lnTo>
                  <a:lnTo>
                    <a:pt x="58" y="608"/>
                  </a:lnTo>
                  <a:lnTo>
                    <a:pt x="64" y="601"/>
                  </a:lnTo>
                  <a:lnTo>
                    <a:pt x="68" y="592"/>
                  </a:lnTo>
                  <a:close/>
                </a:path>
              </a:pathLst>
            </a:custGeom>
            <a:solidFill>
              <a:srgbClr val="F6A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3270"/>
            <p:cNvSpPr>
              <a:spLocks noEditPoints="1"/>
            </p:cNvSpPr>
            <p:nvPr/>
          </p:nvSpPr>
          <p:spPr bwMode="auto">
            <a:xfrm>
              <a:off x="9387367" y="4540307"/>
              <a:ext cx="21061" cy="220519"/>
            </a:xfrm>
            <a:custGeom>
              <a:avLst/>
              <a:gdLst>
                <a:gd name="T0" fmla="*/ 68 w 68"/>
                <a:gd name="T1" fmla="*/ 0 h 713"/>
                <a:gd name="T2" fmla="*/ 68 w 68"/>
                <a:gd name="T3" fmla="*/ 441 h 713"/>
                <a:gd name="T4" fmla="*/ 57 w 68"/>
                <a:gd name="T5" fmla="*/ 418 h 713"/>
                <a:gd name="T6" fmla="*/ 48 w 68"/>
                <a:gd name="T7" fmla="*/ 397 h 713"/>
                <a:gd name="T8" fmla="*/ 40 w 68"/>
                <a:gd name="T9" fmla="*/ 375 h 713"/>
                <a:gd name="T10" fmla="*/ 32 w 68"/>
                <a:gd name="T11" fmla="*/ 353 h 713"/>
                <a:gd name="T12" fmla="*/ 26 w 68"/>
                <a:gd name="T13" fmla="*/ 332 h 713"/>
                <a:gd name="T14" fmla="*/ 20 w 68"/>
                <a:gd name="T15" fmla="*/ 310 h 713"/>
                <a:gd name="T16" fmla="*/ 16 w 68"/>
                <a:gd name="T17" fmla="*/ 290 h 713"/>
                <a:gd name="T18" fmla="*/ 12 w 68"/>
                <a:gd name="T19" fmla="*/ 269 h 713"/>
                <a:gd name="T20" fmla="*/ 10 w 68"/>
                <a:gd name="T21" fmla="*/ 249 h 713"/>
                <a:gd name="T22" fmla="*/ 7 w 68"/>
                <a:gd name="T23" fmla="*/ 228 h 713"/>
                <a:gd name="T24" fmla="*/ 6 w 68"/>
                <a:gd name="T25" fmla="*/ 209 h 713"/>
                <a:gd name="T26" fmla="*/ 6 w 68"/>
                <a:gd name="T27" fmla="*/ 188 h 713"/>
                <a:gd name="T28" fmla="*/ 6 w 68"/>
                <a:gd name="T29" fmla="*/ 169 h 713"/>
                <a:gd name="T30" fmla="*/ 8 w 68"/>
                <a:gd name="T31" fmla="*/ 149 h 713"/>
                <a:gd name="T32" fmla="*/ 11 w 68"/>
                <a:gd name="T33" fmla="*/ 130 h 713"/>
                <a:gd name="T34" fmla="*/ 14 w 68"/>
                <a:gd name="T35" fmla="*/ 110 h 713"/>
                <a:gd name="T36" fmla="*/ 19 w 68"/>
                <a:gd name="T37" fmla="*/ 94 h 713"/>
                <a:gd name="T38" fmla="*/ 26 w 68"/>
                <a:gd name="T39" fmla="*/ 79 h 713"/>
                <a:gd name="T40" fmla="*/ 32 w 68"/>
                <a:gd name="T41" fmla="*/ 64 h 713"/>
                <a:gd name="T42" fmla="*/ 39 w 68"/>
                <a:gd name="T43" fmla="*/ 50 h 713"/>
                <a:gd name="T44" fmla="*/ 45 w 68"/>
                <a:gd name="T45" fmla="*/ 37 h 713"/>
                <a:gd name="T46" fmla="*/ 53 w 68"/>
                <a:gd name="T47" fmla="*/ 24 h 713"/>
                <a:gd name="T48" fmla="*/ 59 w 68"/>
                <a:gd name="T49" fmla="*/ 11 h 713"/>
                <a:gd name="T50" fmla="*/ 68 w 68"/>
                <a:gd name="T51" fmla="*/ 0 h 713"/>
                <a:gd name="T52" fmla="*/ 68 w 68"/>
                <a:gd name="T53" fmla="*/ 584 h 713"/>
                <a:gd name="T54" fmla="*/ 68 w 68"/>
                <a:gd name="T55" fmla="*/ 705 h 713"/>
                <a:gd name="T56" fmla="*/ 52 w 68"/>
                <a:gd name="T57" fmla="*/ 709 h 713"/>
                <a:gd name="T58" fmla="*/ 34 w 68"/>
                <a:gd name="T59" fmla="*/ 711 h 713"/>
                <a:gd name="T60" fmla="*/ 17 w 68"/>
                <a:gd name="T61" fmla="*/ 713 h 713"/>
                <a:gd name="T62" fmla="*/ 0 w 68"/>
                <a:gd name="T63" fmla="*/ 713 h 713"/>
                <a:gd name="T64" fmla="*/ 0 w 68"/>
                <a:gd name="T65" fmla="*/ 603 h 713"/>
                <a:gd name="T66" fmla="*/ 18 w 68"/>
                <a:gd name="T67" fmla="*/ 601 h 713"/>
                <a:gd name="T68" fmla="*/ 37 w 68"/>
                <a:gd name="T69" fmla="*/ 596 h 713"/>
                <a:gd name="T70" fmla="*/ 53 w 68"/>
                <a:gd name="T71" fmla="*/ 591 h 713"/>
                <a:gd name="T72" fmla="*/ 68 w 68"/>
                <a:gd name="T73" fmla="*/ 58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713">
                  <a:moveTo>
                    <a:pt x="68" y="0"/>
                  </a:moveTo>
                  <a:lnTo>
                    <a:pt x="68" y="441"/>
                  </a:lnTo>
                  <a:lnTo>
                    <a:pt x="57" y="418"/>
                  </a:lnTo>
                  <a:lnTo>
                    <a:pt x="48" y="397"/>
                  </a:lnTo>
                  <a:lnTo>
                    <a:pt x="40" y="375"/>
                  </a:lnTo>
                  <a:lnTo>
                    <a:pt x="32" y="353"/>
                  </a:lnTo>
                  <a:lnTo>
                    <a:pt x="26" y="332"/>
                  </a:lnTo>
                  <a:lnTo>
                    <a:pt x="20" y="310"/>
                  </a:lnTo>
                  <a:lnTo>
                    <a:pt x="16" y="290"/>
                  </a:lnTo>
                  <a:lnTo>
                    <a:pt x="12" y="269"/>
                  </a:lnTo>
                  <a:lnTo>
                    <a:pt x="10" y="249"/>
                  </a:lnTo>
                  <a:lnTo>
                    <a:pt x="7" y="228"/>
                  </a:lnTo>
                  <a:lnTo>
                    <a:pt x="6" y="209"/>
                  </a:lnTo>
                  <a:lnTo>
                    <a:pt x="6" y="188"/>
                  </a:lnTo>
                  <a:lnTo>
                    <a:pt x="6" y="169"/>
                  </a:lnTo>
                  <a:lnTo>
                    <a:pt x="8" y="149"/>
                  </a:lnTo>
                  <a:lnTo>
                    <a:pt x="11" y="130"/>
                  </a:lnTo>
                  <a:lnTo>
                    <a:pt x="14" y="110"/>
                  </a:lnTo>
                  <a:lnTo>
                    <a:pt x="19" y="94"/>
                  </a:lnTo>
                  <a:lnTo>
                    <a:pt x="26" y="79"/>
                  </a:lnTo>
                  <a:lnTo>
                    <a:pt x="32" y="64"/>
                  </a:lnTo>
                  <a:lnTo>
                    <a:pt x="39" y="50"/>
                  </a:lnTo>
                  <a:lnTo>
                    <a:pt x="45" y="37"/>
                  </a:lnTo>
                  <a:lnTo>
                    <a:pt x="53" y="24"/>
                  </a:lnTo>
                  <a:lnTo>
                    <a:pt x="59" y="11"/>
                  </a:lnTo>
                  <a:lnTo>
                    <a:pt x="68" y="0"/>
                  </a:lnTo>
                  <a:close/>
                  <a:moveTo>
                    <a:pt x="68" y="584"/>
                  </a:moveTo>
                  <a:lnTo>
                    <a:pt x="68" y="705"/>
                  </a:lnTo>
                  <a:lnTo>
                    <a:pt x="52" y="709"/>
                  </a:lnTo>
                  <a:lnTo>
                    <a:pt x="34" y="711"/>
                  </a:lnTo>
                  <a:lnTo>
                    <a:pt x="17" y="713"/>
                  </a:lnTo>
                  <a:lnTo>
                    <a:pt x="0" y="713"/>
                  </a:lnTo>
                  <a:lnTo>
                    <a:pt x="0" y="603"/>
                  </a:lnTo>
                  <a:lnTo>
                    <a:pt x="18" y="601"/>
                  </a:lnTo>
                  <a:lnTo>
                    <a:pt x="37" y="596"/>
                  </a:lnTo>
                  <a:lnTo>
                    <a:pt x="53" y="591"/>
                  </a:lnTo>
                  <a:lnTo>
                    <a:pt x="68" y="584"/>
                  </a:lnTo>
                  <a:close/>
                </a:path>
              </a:pathLst>
            </a:custGeom>
            <a:solidFill>
              <a:srgbClr val="F6AD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3271"/>
            <p:cNvSpPr>
              <a:spLocks noEditPoints="1"/>
            </p:cNvSpPr>
            <p:nvPr/>
          </p:nvSpPr>
          <p:spPr bwMode="auto">
            <a:xfrm>
              <a:off x="9377456" y="4558890"/>
              <a:ext cx="21061" cy="201936"/>
            </a:xfrm>
            <a:custGeom>
              <a:avLst/>
              <a:gdLst>
                <a:gd name="T0" fmla="*/ 67 w 67"/>
                <a:gd name="T1" fmla="*/ 0 h 653"/>
                <a:gd name="T2" fmla="*/ 67 w 67"/>
                <a:gd name="T3" fmla="*/ 297 h 653"/>
                <a:gd name="T4" fmla="*/ 58 w 67"/>
                <a:gd name="T5" fmla="*/ 264 h 653"/>
                <a:gd name="T6" fmla="*/ 50 w 67"/>
                <a:gd name="T7" fmla="*/ 233 h 653"/>
                <a:gd name="T8" fmla="*/ 45 w 67"/>
                <a:gd name="T9" fmla="*/ 202 h 653"/>
                <a:gd name="T10" fmla="*/ 41 w 67"/>
                <a:gd name="T11" fmla="*/ 170 h 653"/>
                <a:gd name="T12" fmla="*/ 40 w 67"/>
                <a:gd name="T13" fmla="*/ 140 h 653"/>
                <a:gd name="T14" fmla="*/ 40 w 67"/>
                <a:gd name="T15" fmla="*/ 110 h 653"/>
                <a:gd name="T16" fmla="*/ 44 w 67"/>
                <a:gd name="T17" fmla="*/ 79 h 653"/>
                <a:gd name="T18" fmla="*/ 48 w 67"/>
                <a:gd name="T19" fmla="*/ 50 h 653"/>
                <a:gd name="T20" fmla="*/ 52 w 67"/>
                <a:gd name="T21" fmla="*/ 37 h 653"/>
                <a:gd name="T22" fmla="*/ 58 w 67"/>
                <a:gd name="T23" fmla="*/ 24 h 653"/>
                <a:gd name="T24" fmla="*/ 62 w 67"/>
                <a:gd name="T25" fmla="*/ 11 h 653"/>
                <a:gd name="T26" fmla="*/ 67 w 67"/>
                <a:gd name="T27" fmla="*/ 0 h 653"/>
                <a:gd name="T28" fmla="*/ 67 w 67"/>
                <a:gd name="T29" fmla="*/ 537 h 653"/>
                <a:gd name="T30" fmla="*/ 67 w 67"/>
                <a:gd name="T31" fmla="*/ 652 h 653"/>
                <a:gd name="T32" fmla="*/ 51 w 67"/>
                <a:gd name="T33" fmla="*/ 653 h 653"/>
                <a:gd name="T34" fmla="*/ 35 w 67"/>
                <a:gd name="T35" fmla="*/ 653 h 653"/>
                <a:gd name="T36" fmla="*/ 18 w 67"/>
                <a:gd name="T37" fmla="*/ 652 h 653"/>
                <a:gd name="T38" fmla="*/ 0 w 67"/>
                <a:gd name="T39" fmla="*/ 651 h 653"/>
                <a:gd name="T40" fmla="*/ 0 w 67"/>
                <a:gd name="T41" fmla="*/ 544 h 653"/>
                <a:gd name="T42" fmla="*/ 18 w 67"/>
                <a:gd name="T43" fmla="*/ 544 h 653"/>
                <a:gd name="T44" fmla="*/ 35 w 67"/>
                <a:gd name="T45" fmla="*/ 543 h 653"/>
                <a:gd name="T46" fmla="*/ 51 w 67"/>
                <a:gd name="T47" fmla="*/ 541 h 653"/>
                <a:gd name="T48" fmla="*/ 67 w 67"/>
                <a:gd name="T49" fmla="*/ 537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653">
                  <a:moveTo>
                    <a:pt x="67" y="0"/>
                  </a:moveTo>
                  <a:lnTo>
                    <a:pt x="67" y="297"/>
                  </a:lnTo>
                  <a:lnTo>
                    <a:pt x="58" y="264"/>
                  </a:lnTo>
                  <a:lnTo>
                    <a:pt x="50" y="233"/>
                  </a:lnTo>
                  <a:lnTo>
                    <a:pt x="45" y="202"/>
                  </a:lnTo>
                  <a:lnTo>
                    <a:pt x="41" y="170"/>
                  </a:lnTo>
                  <a:lnTo>
                    <a:pt x="40" y="140"/>
                  </a:lnTo>
                  <a:lnTo>
                    <a:pt x="40" y="110"/>
                  </a:lnTo>
                  <a:lnTo>
                    <a:pt x="44" y="79"/>
                  </a:lnTo>
                  <a:lnTo>
                    <a:pt x="48" y="50"/>
                  </a:lnTo>
                  <a:lnTo>
                    <a:pt x="52" y="37"/>
                  </a:lnTo>
                  <a:lnTo>
                    <a:pt x="58" y="24"/>
                  </a:lnTo>
                  <a:lnTo>
                    <a:pt x="62" y="11"/>
                  </a:lnTo>
                  <a:lnTo>
                    <a:pt x="67" y="0"/>
                  </a:lnTo>
                  <a:close/>
                  <a:moveTo>
                    <a:pt x="67" y="537"/>
                  </a:moveTo>
                  <a:lnTo>
                    <a:pt x="67" y="652"/>
                  </a:lnTo>
                  <a:lnTo>
                    <a:pt x="51" y="653"/>
                  </a:lnTo>
                  <a:lnTo>
                    <a:pt x="35" y="653"/>
                  </a:lnTo>
                  <a:lnTo>
                    <a:pt x="18" y="652"/>
                  </a:lnTo>
                  <a:lnTo>
                    <a:pt x="0" y="651"/>
                  </a:lnTo>
                  <a:lnTo>
                    <a:pt x="0" y="544"/>
                  </a:lnTo>
                  <a:lnTo>
                    <a:pt x="18" y="544"/>
                  </a:lnTo>
                  <a:lnTo>
                    <a:pt x="35" y="543"/>
                  </a:lnTo>
                  <a:lnTo>
                    <a:pt x="51" y="541"/>
                  </a:lnTo>
                  <a:lnTo>
                    <a:pt x="67" y="537"/>
                  </a:lnTo>
                  <a:close/>
                </a:path>
              </a:pathLst>
            </a:custGeom>
            <a:solidFill>
              <a:srgbClr val="F7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3272"/>
            <p:cNvSpPr>
              <a:spLocks/>
            </p:cNvSpPr>
            <p:nvPr/>
          </p:nvSpPr>
          <p:spPr bwMode="auto">
            <a:xfrm>
              <a:off x="9367545" y="4726138"/>
              <a:ext cx="19822" cy="34688"/>
            </a:xfrm>
            <a:custGeom>
              <a:avLst/>
              <a:gdLst>
                <a:gd name="T0" fmla="*/ 67 w 67"/>
                <a:gd name="T1" fmla="*/ 2 h 112"/>
                <a:gd name="T2" fmla="*/ 67 w 67"/>
                <a:gd name="T3" fmla="*/ 112 h 112"/>
                <a:gd name="T4" fmla="*/ 51 w 67"/>
                <a:gd name="T5" fmla="*/ 111 h 112"/>
                <a:gd name="T6" fmla="*/ 33 w 67"/>
                <a:gd name="T7" fmla="*/ 110 h 112"/>
                <a:gd name="T8" fmla="*/ 17 w 67"/>
                <a:gd name="T9" fmla="*/ 107 h 112"/>
                <a:gd name="T10" fmla="*/ 0 w 67"/>
                <a:gd name="T11" fmla="*/ 103 h 112"/>
                <a:gd name="T12" fmla="*/ 0 w 67"/>
                <a:gd name="T13" fmla="*/ 0 h 112"/>
                <a:gd name="T14" fmla="*/ 0 w 67"/>
                <a:gd name="T15" fmla="*/ 0 h 112"/>
                <a:gd name="T16" fmla="*/ 16 w 67"/>
                <a:gd name="T17" fmla="*/ 2 h 112"/>
                <a:gd name="T18" fmla="*/ 33 w 67"/>
                <a:gd name="T19" fmla="*/ 3 h 112"/>
                <a:gd name="T20" fmla="*/ 51 w 67"/>
                <a:gd name="T21" fmla="*/ 3 h 112"/>
                <a:gd name="T22" fmla="*/ 67 w 67"/>
                <a:gd name="T23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112">
                  <a:moveTo>
                    <a:pt x="67" y="2"/>
                  </a:moveTo>
                  <a:lnTo>
                    <a:pt x="67" y="112"/>
                  </a:lnTo>
                  <a:lnTo>
                    <a:pt x="51" y="111"/>
                  </a:lnTo>
                  <a:lnTo>
                    <a:pt x="33" y="110"/>
                  </a:lnTo>
                  <a:lnTo>
                    <a:pt x="17" y="107"/>
                  </a:lnTo>
                  <a:lnTo>
                    <a:pt x="0" y="10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" y="2"/>
                  </a:lnTo>
                  <a:lnTo>
                    <a:pt x="33" y="3"/>
                  </a:lnTo>
                  <a:lnTo>
                    <a:pt x="51" y="3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378" name="组合 3377"/>
            <p:cNvGrpSpPr/>
            <p:nvPr/>
          </p:nvGrpSpPr>
          <p:grpSpPr>
            <a:xfrm>
              <a:off x="9064021" y="4390404"/>
              <a:ext cx="313435" cy="499265"/>
              <a:chOff x="9064021" y="4390404"/>
              <a:chExt cx="313435" cy="499265"/>
            </a:xfrm>
          </p:grpSpPr>
          <p:sp>
            <p:nvSpPr>
              <p:cNvPr id="2875" name="Freeform 3274"/>
              <p:cNvSpPr>
                <a:spLocks/>
              </p:cNvSpPr>
              <p:nvPr/>
            </p:nvSpPr>
            <p:spPr bwMode="auto">
              <a:xfrm>
                <a:off x="9356395" y="4721183"/>
                <a:ext cx="21061" cy="38405"/>
              </a:xfrm>
              <a:custGeom>
                <a:avLst/>
                <a:gdLst>
                  <a:gd name="T0" fmla="*/ 68 w 68"/>
                  <a:gd name="T1" fmla="*/ 18 h 125"/>
                  <a:gd name="T2" fmla="*/ 68 w 68"/>
                  <a:gd name="T3" fmla="*/ 125 h 125"/>
                  <a:gd name="T4" fmla="*/ 52 w 68"/>
                  <a:gd name="T5" fmla="*/ 122 h 125"/>
                  <a:gd name="T6" fmla="*/ 35 w 68"/>
                  <a:gd name="T7" fmla="*/ 118 h 125"/>
                  <a:gd name="T8" fmla="*/ 18 w 68"/>
                  <a:gd name="T9" fmla="*/ 113 h 125"/>
                  <a:gd name="T10" fmla="*/ 0 w 68"/>
                  <a:gd name="T11" fmla="*/ 108 h 125"/>
                  <a:gd name="T12" fmla="*/ 0 w 68"/>
                  <a:gd name="T13" fmla="*/ 0 h 125"/>
                  <a:gd name="T14" fmla="*/ 9 w 68"/>
                  <a:gd name="T15" fmla="*/ 4 h 125"/>
                  <a:gd name="T16" fmla="*/ 18 w 68"/>
                  <a:gd name="T17" fmla="*/ 7 h 125"/>
                  <a:gd name="T18" fmla="*/ 26 w 68"/>
                  <a:gd name="T19" fmla="*/ 11 h 125"/>
                  <a:gd name="T20" fmla="*/ 35 w 68"/>
                  <a:gd name="T21" fmla="*/ 15 h 125"/>
                  <a:gd name="T22" fmla="*/ 44 w 68"/>
                  <a:gd name="T23" fmla="*/ 16 h 125"/>
                  <a:gd name="T24" fmla="*/ 51 w 68"/>
                  <a:gd name="T25" fmla="*/ 17 h 125"/>
                  <a:gd name="T26" fmla="*/ 60 w 68"/>
                  <a:gd name="T27" fmla="*/ 18 h 125"/>
                  <a:gd name="T28" fmla="*/ 68 w 68"/>
                  <a:gd name="T29" fmla="*/ 1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125">
                    <a:moveTo>
                      <a:pt x="68" y="18"/>
                    </a:moveTo>
                    <a:lnTo>
                      <a:pt x="68" y="125"/>
                    </a:lnTo>
                    <a:lnTo>
                      <a:pt x="52" y="122"/>
                    </a:lnTo>
                    <a:lnTo>
                      <a:pt x="35" y="118"/>
                    </a:lnTo>
                    <a:lnTo>
                      <a:pt x="18" y="113"/>
                    </a:lnTo>
                    <a:lnTo>
                      <a:pt x="0" y="108"/>
                    </a:lnTo>
                    <a:lnTo>
                      <a:pt x="0" y="0"/>
                    </a:lnTo>
                    <a:lnTo>
                      <a:pt x="9" y="4"/>
                    </a:lnTo>
                    <a:lnTo>
                      <a:pt x="18" y="7"/>
                    </a:lnTo>
                    <a:lnTo>
                      <a:pt x="26" y="11"/>
                    </a:lnTo>
                    <a:lnTo>
                      <a:pt x="35" y="15"/>
                    </a:lnTo>
                    <a:lnTo>
                      <a:pt x="44" y="16"/>
                    </a:lnTo>
                    <a:lnTo>
                      <a:pt x="51" y="17"/>
                    </a:lnTo>
                    <a:lnTo>
                      <a:pt x="60" y="18"/>
                    </a:lnTo>
                    <a:lnTo>
                      <a:pt x="68" y="18"/>
                    </a:lnTo>
                    <a:close/>
                  </a:path>
                </a:pathLst>
              </a:custGeom>
              <a:solidFill>
                <a:srgbClr val="F7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3275"/>
              <p:cNvSpPr>
                <a:spLocks/>
              </p:cNvSpPr>
              <p:nvPr/>
            </p:nvSpPr>
            <p:spPr bwMode="auto">
              <a:xfrm>
                <a:off x="9346484" y="4716227"/>
                <a:ext cx="21061" cy="42122"/>
              </a:xfrm>
              <a:custGeom>
                <a:avLst/>
                <a:gdLst>
                  <a:gd name="T0" fmla="*/ 68 w 68"/>
                  <a:gd name="T1" fmla="*/ 33 h 136"/>
                  <a:gd name="T2" fmla="*/ 68 w 68"/>
                  <a:gd name="T3" fmla="*/ 136 h 136"/>
                  <a:gd name="T4" fmla="*/ 51 w 68"/>
                  <a:gd name="T5" fmla="*/ 131 h 136"/>
                  <a:gd name="T6" fmla="*/ 34 w 68"/>
                  <a:gd name="T7" fmla="*/ 126 h 136"/>
                  <a:gd name="T8" fmla="*/ 17 w 68"/>
                  <a:gd name="T9" fmla="*/ 119 h 136"/>
                  <a:gd name="T10" fmla="*/ 0 w 68"/>
                  <a:gd name="T11" fmla="*/ 111 h 136"/>
                  <a:gd name="T12" fmla="*/ 0 w 68"/>
                  <a:gd name="T13" fmla="*/ 0 h 136"/>
                  <a:gd name="T14" fmla="*/ 16 w 68"/>
                  <a:gd name="T15" fmla="*/ 9 h 136"/>
                  <a:gd name="T16" fmla="*/ 33 w 68"/>
                  <a:gd name="T17" fmla="*/ 18 h 136"/>
                  <a:gd name="T18" fmla="*/ 51 w 68"/>
                  <a:gd name="T19" fmla="*/ 25 h 136"/>
                  <a:gd name="T20" fmla="*/ 68 w 68"/>
                  <a:gd name="T21" fmla="*/ 3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36">
                    <a:moveTo>
                      <a:pt x="68" y="33"/>
                    </a:moveTo>
                    <a:lnTo>
                      <a:pt x="68" y="136"/>
                    </a:lnTo>
                    <a:lnTo>
                      <a:pt x="51" y="131"/>
                    </a:lnTo>
                    <a:lnTo>
                      <a:pt x="34" y="126"/>
                    </a:lnTo>
                    <a:lnTo>
                      <a:pt x="17" y="119"/>
                    </a:lnTo>
                    <a:lnTo>
                      <a:pt x="0" y="111"/>
                    </a:lnTo>
                    <a:lnTo>
                      <a:pt x="0" y="0"/>
                    </a:lnTo>
                    <a:lnTo>
                      <a:pt x="16" y="9"/>
                    </a:lnTo>
                    <a:lnTo>
                      <a:pt x="33" y="18"/>
                    </a:lnTo>
                    <a:lnTo>
                      <a:pt x="51" y="25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F8B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3276"/>
              <p:cNvSpPr>
                <a:spLocks noEditPoints="1"/>
              </p:cNvSpPr>
              <p:nvPr/>
            </p:nvSpPr>
            <p:spPr bwMode="auto">
              <a:xfrm>
                <a:off x="9335334" y="4710033"/>
                <a:ext cx="21061" cy="161053"/>
              </a:xfrm>
              <a:custGeom>
                <a:avLst/>
                <a:gdLst>
                  <a:gd name="T0" fmla="*/ 67 w 67"/>
                  <a:gd name="T1" fmla="*/ 37 h 520"/>
                  <a:gd name="T2" fmla="*/ 67 w 67"/>
                  <a:gd name="T3" fmla="*/ 145 h 520"/>
                  <a:gd name="T4" fmla="*/ 51 w 67"/>
                  <a:gd name="T5" fmla="*/ 138 h 520"/>
                  <a:gd name="T6" fmla="*/ 34 w 67"/>
                  <a:gd name="T7" fmla="*/ 130 h 520"/>
                  <a:gd name="T8" fmla="*/ 18 w 67"/>
                  <a:gd name="T9" fmla="*/ 122 h 520"/>
                  <a:gd name="T10" fmla="*/ 0 w 67"/>
                  <a:gd name="T11" fmla="*/ 113 h 520"/>
                  <a:gd name="T12" fmla="*/ 0 w 67"/>
                  <a:gd name="T13" fmla="*/ 0 h 520"/>
                  <a:gd name="T14" fmla="*/ 17 w 67"/>
                  <a:gd name="T15" fmla="*/ 10 h 520"/>
                  <a:gd name="T16" fmla="*/ 34 w 67"/>
                  <a:gd name="T17" fmla="*/ 19 h 520"/>
                  <a:gd name="T18" fmla="*/ 50 w 67"/>
                  <a:gd name="T19" fmla="*/ 28 h 520"/>
                  <a:gd name="T20" fmla="*/ 67 w 67"/>
                  <a:gd name="T21" fmla="*/ 37 h 520"/>
                  <a:gd name="T22" fmla="*/ 0 w 67"/>
                  <a:gd name="T23" fmla="*/ 520 h 520"/>
                  <a:gd name="T24" fmla="*/ 0 w 67"/>
                  <a:gd name="T25" fmla="*/ 520 h 520"/>
                  <a:gd name="T26" fmla="*/ 0 w 67"/>
                  <a:gd name="T27" fmla="*/ 520 h 520"/>
                  <a:gd name="T28" fmla="*/ 0 w 67"/>
                  <a:gd name="T29" fmla="*/ 52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520">
                    <a:moveTo>
                      <a:pt x="67" y="37"/>
                    </a:moveTo>
                    <a:lnTo>
                      <a:pt x="67" y="145"/>
                    </a:lnTo>
                    <a:lnTo>
                      <a:pt x="51" y="138"/>
                    </a:lnTo>
                    <a:lnTo>
                      <a:pt x="34" y="130"/>
                    </a:lnTo>
                    <a:lnTo>
                      <a:pt x="18" y="122"/>
                    </a:lnTo>
                    <a:lnTo>
                      <a:pt x="0" y="113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34" y="19"/>
                    </a:lnTo>
                    <a:lnTo>
                      <a:pt x="50" y="28"/>
                    </a:lnTo>
                    <a:lnTo>
                      <a:pt x="67" y="37"/>
                    </a:lnTo>
                    <a:close/>
                    <a:moveTo>
                      <a:pt x="0" y="520"/>
                    </a:moveTo>
                    <a:lnTo>
                      <a:pt x="0" y="520"/>
                    </a:lnTo>
                    <a:lnTo>
                      <a:pt x="0" y="520"/>
                    </a:lnTo>
                    <a:lnTo>
                      <a:pt x="0" y="520"/>
                    </a:lnTo>
                    <a:close/>
                  </a:path>
                </a:pathLst>
              </a:custGeom>
              <a:solidFill>
                <a:srgbClr val="F8B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3277"/>
              <p:cNvSpPr>
                <a:spLocks noEditPoints="1"/>
              </p:cNvSpPr>
              <p:nvPr/>
            </p:nvSpPr>
            <p:spPr bwMode="auto">
              <a:xfrm>
                <a:off x="9325423" y="4703839"/>
                <a:ext cx="21061" cy="173442"/>
              </a:xfrm>
              <a:custGeom>
                <a:avLst/>
                <a:gdLst>
                  <a:gd name="T0" fmla="*/ 67 w 67"/>
                  <a:gd name="T1" fmla="*/ 41 h 561"/>
                  <a:gd name="T2" fmla="*/ 67 w 67"/>
                  <a:gd name="T3" fmla="*/ 152 h 561"/>
                  <a:gd name="T4" fmla="*/ 51 w 67"/>
                  <a:gd name="T5" fmla="*/ 144 h 561"/>
                  <a:gd name="T6" fmla="*/ 33 w 67"/>
                  <a:gd name="T7" fmla="*/ 135 h 561"/>
                  <a:gd name="T8" fmla="*/ 16 w 67"/>
                  <a:gd name="T9" fmla="*/ 124 h 561"/>
                  <a:gd name="T10" fmla="*/ 0 w 67"/>
                  <a:gd name="T11" fmla="*/ 113 h 561"/>
                  <a:gd name="T12" fmla="*/ 0 w 67"/>
                  <a:gd name="T13" fmla="*/ 0 h 561"/>
                  <a:gd name="T14" fmla="*/ 16 w 67"/>
                  <a:gd name="T15" fmla="*/ 11 h 561"/>
                  <a:gd name="T16" fmla="*/ 32 w 67"/>
                  <a:gd name="T17" fmla="*/ 22 h 561"/>
                  <a:gd name="T18" fmla="*/ 50 w 67"/>
                  <a:gd name="T19" fmla="*/ 32 h 561"/>
                  <a:gd name="T20" fmla="*/ 67 w 67"/>
                  <a:gd name="T21" fmla="*/ 41 h 561"/>
                  <a:gd name="T22" fmla="*/ 0 w 67"/>
                  <a:gd name="T23" fmla="*/ 561 h 561"/>
                  <a:gd name="T24" fmla="*/ 0 w 67"/>
                  <a:gd name="T25" fmla="*/ 527 h 561"/>
                  <a:gd name="T26" fmla="*/ 7 w 67"/>
                  <a:gd name="T27" fmla="*/ 532 h 561"/>
                  <a:gd name="T28" fmla="*/ 16 w 67"/>
                  <a:gd name="T29" fmla="*/ 535 h 561"/>
                  <a:gd name="T30" fmla="*/ 25 w 67"/>
                  <a:gd name="T31" fmla="*/ 539 h 561"/>
                  <a:gd name="T32" fmla="*/ 33 w 67"/>
                  <a:gd name="T33" fmla="*/ 542 h 561"/>
                  <a:gd name="T34" fmla="*/ 0 w 67"/>
                  <a:gd name="T35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561">
                    <a:moveTo>
                      <a:pt x="67" y="41"/>
                    </a:moveTo>
                    <a:lnTo>
                      <a:pt x="67" y="152"/>
                    </a:lnTo>
                    <a:lnTo>
                      <a:pt x="51" y="144"/>
                    </a:lnTo>
                    <a:lnTo>
                      <a:pt x="33" y="135"/>
                    </a:lnTo>
                    <a:lnTo>
                      <a:pt x="16" y="124"/>
                    </a:lnTo>
                    <a:lnTo>
                      <a:pt x="0" y="113"/>
                    </a:lnTo>
                    <a:lnTo>
                      <a:pt x="0" y="0"/>
                    </a:lnTo>
                    <a:lnTo>
                      <a:pt x="16" y="11"/>
                    </a:lnTo>
                    <a:lnTo>
                      <a:pt x="32" y="22"/>
                    </a:lnTo>
                    <a:lnTo>
                      <a:pt x="50" y="32"/>
                    </a:lnTo>
                    <a:lnTo>
                      <a:pt x="67" y="41"/>
                    </a:lnTo>
                    <a:close/>
                    <a:moveTo>
                      <a:pt x="0" y="561"/>
                    </a:moveTo>
                    <a:lnTo>
                      <a:pt x="0" y="527"/>
                    </a:lnTo>
                    <a:lnTo>
                      <a:pt x="7" y="532"/>
                    </a:lnTo>
                    <a:lnTo>
                      <a:pt x="16" y="535"/>
                    </a:lnTo>
                    <a:lnTo>
                      <a:pt x="25" y="539"/>
                    </a:lnTo>
                    <a:lnTo>
                      <a:pt x="33" y="542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rgbClr val="F9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3278"/>
              <p:cNvSpPr>
                <a:spLocks noEditPoints="1"/>
              </p:cNvSpPr>
              <p:nvPr/>
            </p:nvSpPr>
            <p:spPr bwMode="auto">
              <a:xfrm>
                <a:off x="9314273" y="4695166"/>
                <a:ext cx="21061" cy="188309"/>
              </a:xfrm>
              <a:custGeom>
                <a:avLst/>
                <a:gdLst>
                  <a:gd name="T0" fmla="*/ 68 w 68"/>
                  <a:gd name="T1" fmla="*/ 47 h 605"/>
                  <a:gd name="T2" fmla="*/ 68 w 68"/>
                  <a:gd name="T3" fmla="*/ 160 h 605"/>
                  <a:gd name="T4" fmla="*/ 53 w 68"/>
                  <a:gd name="T5" fmla="*/ 150 h 605"/>
                  <a:gd name="T6" fmla="*/ 37 w 68"/>
                  <a:gd name="T7" fmla="*/ 140 h 605"/>
                  <a:gd name="T8" fmla="*/ 22 w 68"/>
                  <a:gd name="T9" fmla="*/ 129 h 605"/>
                  <a:gd name="T10" fmla="*/ 6 w 68"/>
                  <a:gd name="T11" fmla="*/ 116 h 605"/>
                  <a:gd name="T12" fmla="*/ 4 w 68"/>
                  <a:gd name="T13" fmla="*/ 114 h 605"/>
                  <a:gd name="T14" fmla="*/ 0 w 68"/>
                  <a:gd name="T15" fmla="*/ 112 h 605"/>
                  <a:gd name="T16" fmla="*/ 0 w 68"/>
                  <a:gd name="T17" fmla="*/ 0 h 605"/>
                  <a:gd name="T18" fmla="*/ 18 w 68"/>
                  <a:gd name="T19" fmla="*/ 12 h 605"/>
                  <a:gd name="T20" fmla="*/ 34 w 68"/>
                  <a:gd name="T21" fmla="*/ 24 h 605"/>
                  <a:gd name="T22" fmla="*/ 51 w 68"/>
                  <a:gd name="T23" fmla="*/ 36 h 605"/>
                  <a:gd name="T24" fmla="*/ 68 w 68"/>
                  <a:gd name="T25" fmla="*/ 47 h 605"/>
                  <a:gd name="T26" fmla="*/ 68 w 68"/>
                  <a:gd name="T27" fmla="*/ 567 h 605"/>
                  <a:gd name="T28" fmla="*/ 68 w 68"/>
                  <a:gd name="T29" fmla="*/ 567 h 605"/>
                  <a:gd name="T30" fmla="*/ 0 w 68"/>
                  <a:gd name="T31" fmla="*/ 605 h 605"/>
                  <a:gd name="T32" fmla="*/ 0 w 68"/>
                  <a:gd name="T33" fmla="*/ 536 h 605"/>
                  <a:gd name="T34" fmla="*/ 18 w 68"/>
                  <a:gd name="T35" fmla="*/ 545 h 605"/>
                  <a:gd name="T36" fmla="*/ 34 w 68"/>
                  <a:gd name="T37" fmla="*/ 552 h 605"/>
                  <a:gd name="T38" fmla="*/ 51 w 68"/>
                  <a:gd name="T39" fmla="*/ 560 h 605"/>
                  <a:gd name="T40" fmla="*/ 68 w 68"/>
                  <a:gd name="T41" fmla="*/ 567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05">
                    <a:moveTo>
                      <a:pt x="68" y="47"/>
                    </a:moveTo>
                    <a:lnTo>
                      <a:pt x="68" y="160"/>
                    </a:lnTo>
                    <a:lnTo>
                      <a:pt x="53" y="150"/>
                    </a:lnTo>
                    <a:lnTo>
                      <a:pt x="37" y="140"/>
                    </a:lnTo>
                    <a:lnTo>
                      <a:pt x="22" y="129"/>
                    </a:lnTo>
                    <a:lnTo>
                      <a:pt x="6" y="116"/>
                    </a:lnTo>
                    <a:lnTo>
                      <a:pt x="4" y="114"/>
                    </a:lnTo>
                    <a:lnTo>
                      <a:pt x="0" y="112"/>
                    </a:lnTo>
                    <a:lnTo>
                      <a:pt x="0" y="0"/>
                    </a:lnTo>
                    <a:lnTo>
                      <a:pt x="18" y="12"/>
                    </a:lnTo>
                    <a:lnTo>
                      <a:pt x="34" y="24"/>
                    </a:lnTo>
                    <a:lnTo>
                      <a:pt x="51" y="36"/>
                    </a:lnTo>
                    <a:lnTo>
                      <a:pt x="68" y="47"/>
                    </a:lnTo>
                    <a:close/>
                    <a:moveTo>
                      <a:pt x="68" y="567"/>
                    </a:moveTo>
                    <a:lnTo>
                      <a:pt x="68" y="567"/>
                    </a:lnTo>
                    <a:lnTo>
                      <a:pt x="0" y="605"/>
                    </a:lnTo>
                    <a:lnTo>
                      <a:pt x="0" y="536"/>
                    </a:lnTo>
                    <a:lnTo>
                      <a:pt x="18" y="545"/>
                    </a:lnTo>
                    <a:lnTo>
                      <a:pt x="34" y="552"/>
                    </a:lnTo>
                    <a:lnTo>
                      <a:pt x="51" y="560"/>
                    </a:lnTo>
                    <a:lnTo>
                      <a:pt x="68" y="567"/>
                    </a:lnTo>
                    <a:close/>
                  </a:path>
                </a:pathLst>
              </a:custGeom>
              <a:solidFill>
                <a:srgbClr val="F9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3279"/>
              <p:cNvSpPr>
                <a:spLocks noEditPoints="1"/>
              </p:cNvSpPr>
              <p:nvPr/>
            </p:nvSpPr>
            <p:spPr bwMode="auto">
              <a:xfrm>
                <a:off x="9304362" y="4686494"/>
                <a:ext cx="21061" cy="201936"/>
              </a:xfrm>
              <a:custGeom>
                <a:avLst/>
                <a:gdLst>
                  <a:gd name="T0" fmla="*/ 68 w 68"/>
                  <a:gd name="T1" fmla="*/ 53 h 652"/>
                  <a:gd name="T2" fmla="*/ 68 w 68"/>
                  <a:gd name="T3" fmla="*/ 166 h 652"/>
                  <a:gd name="T4" fmla="*/ 54 w 68"/>
                  <a:gd name="T5" fmla="*/ 156 h 652"/>
                  <a:gd name="T6" fmla="*/ 39 w 68"/>
                  <a:gd name="T7" fmla="*/ 144 h 652"/>
                  <a:gd name="T8" fmla="*/ 29 w 68"/>
                  <a:gd name="T9" fmla="*/ 136 h 652"/>
                  <a:gd name="T10" fmla="*/ 19 w 68"/>
                  <a:gd name="T11" fmla="*/ 128 h 652"/>
                  <a:gd name="T12" fmla="*/ 10 w 68"/>
                  <a:gd name="T13" fmla="*/ 120 h 652"/>
                  <a:gd name="T14" fmla="*/ 0 w 68"/>
                  <a:gd name="T15" fmla="*/ 112 h 652"/>
                  <a:gd name="T16" fmla="*/ 0 w 68"/>
                  <a:gd name="T17" fmla="*/ 0 h 652"/>
                  <a:gd name="T18" fmla="*/ 16 w 68"/>
                  <a:gd name="T19" fmla="*/ 14 h 652"/>
                  <a:gd name="T20" fmla="*/ 33 w 68"/>
                  <a:gd name="T21" fmla="*/ 27 h 652"/>
                  <a:gd name="T22" fmla="*/ 51 w 68"/>
                  <a:gd name="T23" fmla="*/ 40 h 652"/>
                  <a:gd name="T24" fmla="*/ 68 w 68"/>
                  <a:gd name="T25" fmla="*/ 53 h 652"/>
                  <a:gd name="T26" fmla="*/ 68 w 68"/>
                  <a:gd name="T27" fmla="*/ 580 h 652"/>
                  <a:gd name="T28" fmla="*/ 68 w 68"/>
                  <a:gd name="T29" fmla="*/ 614 h 652"/>
                  <a:gd name="T30" fmla="*/ 0 w 68"/>
                  <a:gd name="T31" fmla="*/ 652 h 652"/>
                  <a:gd name="T32" fmla="*/ 0 w 68"/>
                  <a:gd name="T33" fmla="*/ 547 h 652"/>
                  <a:gd name="T34" fmla="*/ 16 w 68"/>
                  <a:gd name="T35" fmla="*/ 555 h 652"/>
                  <a:gd name="T36" fmla="*/ 33 w 68"/>
                  <a:gd name="T37" fmla="*/ 564 h 652"/>
                  <a:gd name="T38" fmla="*/ 51 w 68"/>
                  <a:gd name="T39" fmla="*/ 573 h 652"/>
                  <a:gd name="T40" fmla="*/ 68 w 68"/>
                  <a:gd name="T41" fmla="*/ 58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52">
                    <a:moveTo>
                      <a:pt x="68" y="53"/>
                    </a:moveTo>
                    <a:lnTo>
                      <a:pt x="68" y="166"/>
                    </a:lnTo>
                    <a:lnTo>
                      <a:pt x="54" y="156"/>
                    </a:lnTo>
                    <a:lnTo>
                      <a:pt x="39" y="144"/>
                    </a:lnTo>
                    <a:lnTo>
                      <a:pt x="29" y="136"/>
                    </a:lnTo>
                    <a:lnTo>
                      <a:pt x="19" y="128"/>
                    </a:lnTo>
                    <a:lnTo>
                      <a:pt x="10" y="120"/>
                    </a:lnTo>
                    <a:lnTo>
                      <a:pt x="0" y="112"/>
                    </a:lnTo>
                    <a:lnTo>
                      <a:pt x="0" y="0"/>
                    </a:lnTo>
                    <a:lnTo>
                      <a:pt x="16" y="14"/>
                    </a:lnTo>
                    <a:lnTo>
                      <a:pt x="33" y="27"/>
                    </a:lnTo>
                    <a:lnTo>
                      <a:pt x="51" y="40"/>
                    </a:lnTo>
                    <a:lnTo>
                      <a:pt x="68" y="53"/>
                    </a:lnTo>
                    <a:close/>
                    <a:moveTo>
                      <a:pt x="68" y="580"/>
                    </a:moveTo>
                    <a:lnTo>
                      <a:pt x="68" y="614"/>
                    </a:lnTo>
                    <a:lnTo>
                      <a:pt x="0" y="652"/>
                    </a:lnTo>
                    <a:lnTo>
                      <a:pt x="0" y="547"/>
                    </a:lnTo>
                    <a:lnTo>
                      <a:pt x="16" y="555"/>
                    </a:lnTo>
                    <a:lnTo>
                      <a:pt x="33" y="564"/>
                    </a:lnTo>
                    <a:lnTo>
                      <a:pt x="51" y="573"/>
                    </a:lnTo>
                    <a:lnTo>
                      <a:pt x="68" y="580"/>
                    </a:lnTo>
                    <a:close/>
                  </a:path>
                </a:pathLst>
              </a:custGeom>
              <a:solidFill>
                <a:srgbClr val="F9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3280"/>
              <p:cNvSpPr>
                <a:spLocks noEditPoints="1"/>
              </p:cNvSpPr>
              <p:nvPr/>
            </p:nvSpPr>
            <p:spPr bwMode="auto">
              <a:xfrm>
                <a:off x="9294451" y="4676583"/>
                <a:ext cx="19822" cy="213086"/>
              </a:xfrm>
              <a:custGeom>
                <a:avLst/>
                <a:gdLst>
                  <a:gd name="T0" fmla="*/ 67 w 67"/>
                  <a:gd name="T1" fmla="*/ 59 h 688"/>
                  <a:gd name="T2" fmla="*/ 67 w 67"/>
                  <a:gd name="T3" fmla="*/ 171 h 688"/>
                  <a:gd name="T4" fmla="*/ 50 w 67"/>
                  <a:gd name="T5" fmla="*/ 157 h 688"/>
                  <a:gd name="T6" fmla="*/ 33 w 67"/>
                  <a:gd name="T7" fmla="*/ 143 h 688"/>
                  <a:gd name="T8" fmla="*/ 17 w 67"/>
                  <a:gd name="T9" fmla="*/ 127 h 688"/>
                  <a:gd name="T10" fmla="*/ 0 w 67"/>
                  <a:gd name="T11" fmla="*/ 112 h 688"/>
                  <a:gd name="T12" fmla="*/ 0 w 67"/>
                  <a:gd name="T13" fmla="*/ 0 h 688"/>
                  <a:gd name="T14" fmla="*/ 17 w 67"/>
                  <a:gd name="T15" fmla="*/ 15 h 688"/>
                  <a:gd name="T16" fmla="*/ 33 w 67"/>
                  <a:gd name="T17" fmla="*/ 30 h 688"/>
                  <a:gd name="T18" fmla="*/ 50 w 67"/>
                  <a:gd name="T19" fmla="*/ 45 h 688"/>
                  <a:gd name="T20" fmla="*/ 67 w 67"/>
                  <a:gd name="T21" fmla="*/ 59 h 688"/>
                  <a:gd name="T22" fmla="*/ 67 w 67"/>
                  <a:gd name="T23" fmla="*/ 595 h 688"/>
                  <a:gd name="T24" fmla="*/ 67 w 67"/>
                  <a:gd name="T25" fmla="*/ 664 h 688"/>
                  <a:gd name="T26" fmla="*/ 24 w 67"/>
                  <a:gd name="T27" fmla="*/ 688 h 688"/>
                  <a:gd name="T28" fmla="*/ 12 w 67"/>
                  <a:gd name="T29" fmla="*/ 681 h 688"/>
                  <a:gd name="T30" fmla="*/ 0 w 67"/>
                  <a:gd name="T31" fmla="*/ 674 h 688"/>
                  <a:gd name="T32" fmla="*/ 0 w 67"/>
                  <a:gd name="T33" fmla="*/ 559 h 688"/>
                  <a:gd name="T34" fmla="*/ 17 w 67"/>
                  <a:gd name="T35" fmla="*/ 569 h 688"/>
                  <a:gd name="T36" fmla="*/ 34 w 67"/>
                  <a:gd name="T37" fmla="*/ 578 h 688"/>
                  <a:gd name="T38" fmla="*/ 50 w 67"/>
                  <a:gd name="T39" fmla="*/ 586 h 688"/>
                  <a:gd name="T40" fmla="*/ 67 w 67"/>
                  <a:gd name="T41" fmla="*/ 59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688">
                    <a:moveTo>
                      <a:pt x="67" y="59"/>
                    </a:moveTo>
                    <a:lnTo>
                      <a:pt x="67" y="171"/>
                    </a:lnTo>
                    <a:lnTo>
                      <a:pt x="50" y="157"/>
                    </a:lnTo>
                    <a:lnTo>
                      <a:pt x="33" y="143"/>
                    </a:lnTo>
                    <a:lnTo>
                      <a:pt x="17" y="127"/>
                    </a:lnTo>
                    <a:lnTo>
                      <a:pt x="0" y="112"/>
                    </a:lnTo>
                    <a:lnTo>
                      <a:pt x="0" y="0"/>
                    </a:lnTo>
                    <a:lnTo>
                      <a:pt x="17" y="15"/>
                    </a:lnTo>
                    <a:lnTo>
                      <a:pt x="33" y="30"/>
                    </a:lnTo>
                    <a:lnTo>
                      <a:pt x="50" y="45"/>
                    </a:lnTo>
                    <a:lnTo>
                      <a:pt x="67" y="59"/>
                    </a:lnTo>
                    <a:close/>
                    <a:moveTo>
                      <a:pt x="67" y="595"/>
                    </a:moveTo>
                    <a:lnTo>
                      <a:pt x="67" y="664"/>
                    </a:lnTo>
                    <a:lnTo>
                      <a:pt x="24" y="688"/>
                    </a:lnTo>
                    <a:lnTo>
                      <a:pt x="12" y="681"/>
                    </a:lnTo>
                    <a:lnTo>
                      <a:pt x="0" y="674"/>
                    </a:lnTo>
                    <a:lnTo>
                      <a:pt x="0" y="559"/>
                    </a:lnTo>
                    <a:lnTo>
                      <a:pt x="17" y="569"/>
                    </a:lnTo>
                    <a:lnTo>
                      <a:pt x="34" y="578"/>
                    </a:lnTo>
                    <a:lnTo>
                      <a:pt x="50" y="586"/>
                    </a:lnTo>
                    <a:lnTo>
                      <a:pt x="67" y="595"/>
                    </a:lnTo>
                    <a:close/>
                  </a:path>
                </a:pathLst>
              </a:custGeom>
              <a:solidFill>
                <a:srgbClr val="FA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3281"/>
              <p:cNvSpPr>
                <a:spLocks noEditPoints="1"/>
              </p:cNvSpPr>
              <p:nvPr/>
            </p:nvSpPr>
            <p:spPr bwMode="auto">
              <a:xfrm>
                <a:off x="9283301" y="4666672"/>
                <a:ext cx="21061" cy="222997"/>
              </a:xfrm>
              <a:custGeom>
                <a:avLst/>
                <a:gdLst>
                  <a:gd name="T0" fmla="*/ 67 w 67"/>
                  <a:gd name="T1" fmla="*/ 67 h 724"/>
                  <a:gd name="T2" fmla="*/ 67 w 67"/>
                  <a:gd name="T3" fmla="*/ 179 h 724"/>
                  <a:gd name="T4" fmla="*/ 50 w 67"/>
                  <a:gd name="T5" fmla="*/ 163 h 724"/>
                  <a:gd name="T6" fmla="*/ 32 w 67"/>
                  <a:gd name="T7" fmla="*/ 147 h 724"/>
                  <a:gd name="T8" fmla="*/ 16 w 67"/>
                  <a:gd name="T9" fmla="*/ 131 h 724"/>
                  <a:gd name="T10" fmla="*/ 0 w 67"/>
                  <a:gd name="T11" fmla="*/ 115 h 724"/>
                  <a:gd name="T12" fmla="*/ 0 w 67"/>
                  <a:gd name="T13" fmla="*/ 0 h 724"/>
                  <a:gd name="T14" fmla="*/ 16 w 67"/>
                  <a:gd name="T15" fmla="*/ 18 h 724"/>
                  <a:gd name="T16" fmla="*/ 32 w 67"/>
                  <a:gd name="T17" fmla="*/ 35 h 724"/>
                  <a:gd name="T18" fmla="*/ 50 w 67"/>
                  <a:gd name="T19" fmla="*/ 51 h 724"/>
                  <a:gd name="T20" fmla="*/ 67 w 67"/>
                  <a:gd name="T21" fmla="*/ 67 h 724"/>
                  <a:gd name="T22" fmla="*/ 67 w 67"/>
                  <a:gd name="T23" fmla="*/ 614 h 724"/>
                  <a:gd name="T24" fmla="*/ 67 w 67"/>
                  <a:gd name="T25" fmla="*/ 719 h 724"/>
                  <a:gd name="T26" fmla="*/ 57 w 67"/>
                  <a:gd name="T27" fmla="*/ 724 h 724"/>
                  <a:gd name="T28" fmla="*/ 43 w 67"/>
                  <a:gd name="T29" fmla="*/ 715 h 724"/>
                  <a:gd name="T30" fmla="*/ 28 w 67"/>
                  <a:gd name="T31" fmla="*/ 708 h 724"/>
                  <a:gd name="T32" fmla="*/ 14 w 67"/>
                  <a:gd name="T33" fmla="*/ 699 h 724"/>
                  <a:gd name="T34" fmla="*/ 0 w 67"/>
                  <a:gd name="T35" fmla="*/ 689 h 724"/>
                  <a:gd name="T36" fmla="*/ 0 w 67"/>
                  <a:gd name="T37" fmla="*/ 575 h 724"/>
                  <a:gd name="T38" fmla="*/ 16 w 67"/>
                  <a:gd name="T39" fmla="*/ 585 h 724"/>
                  <a:gd name="T40" fmla="*/ 32 w 67"/>
                  <a:gd name="T41" fmla="*/ 595 h 724"/>
                  <a:gd name="T42" fmla="*/ 50 w 67"/>
                  <a:gd name="T43" fmla="*/ 605 h 724"/>
                  <a:gd name="T44" fmla="*/ 67 w 67"/>
                  <a:gd name="T45" fmla="*/ 614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" h="724">
                    <a:moveTo>
                      <a:pt x="67" y="67"/>
                    </a:moveTo>
                    <a:lnTo>
                      <a:pt x="67" y="179"/>
                    </a:lnTo>
                    <a:lnTo>
                      <a:pt x="50" y="163"/>
                    </a:lnTo>
                    <a:lnTo>
                      <a:pt x="32" y="147"/>
                    </a:lnTo>
                    <a:lnTo>
                      <a:pt x="16" y="131"/>
                    </a:lnTo>
                    <a:lnTo>
                      <a:pt x="0" y="115"/>
                    </a:lnTo>
                    <a:lnTo>
                      <a:pt x="0" y="0"/>
                    </a:lnTo>
                    <a:lnTo>
                      <a:pt x="16" y="18"/>
                    </a:lnTo>
                    <a:lnTo>
                      <a:pt x="32" y="35"/>
                    </a:lnTo>
                    <a:lnTo>
                      <a:pt x="50" y="51"/>
                    </a:lnTo>
                    <a:lnTo>
                      <a:pt x="67" y="67"/>
                    </a:lnTo>
                    <a:close/>
                    <a:moveTo>
                      <a:pt x="67" y="614"/>
                    </a:moveTo>
                    <a:lnTo>
                      <a:pt x="67" y="719"/>
                    </a:lnTo>
                    <a:lnTo>
                      <a:pt x="57" y="724"/>
                    </a:lnTo>
                    <a:lnTo>
                      <a:pt x="43" y="715"/>
                    </a:lnTo>
                    <a:lnTo>
                      <a:pt x="28" y="708"/>
                    </a:lnTo>
                    <a:lnTo>
                      <a:pt x="14" y="699"/>
                    </a:lnTo>
                    <a:lnTo>
                      <a:pt x="0" y="689"/>
                    </a:lnTo>
                    <a:lnTo>
                      <a:pt x="0" y="575"/>
                    </a:lnTo>
                    <a:lnTo>
                      <a:pt x="16" y="585"/>
                    </a:lnTo>
                    <a:lnTo>
                      <a:pt x="32" y="595"/>
                    </a:lnTo>
                    <a:lnTo>
                      <a:pt x="50" y="605"/>
                    </a:lnTo>
                    <a:lnTo>
                      <a:pt x="67" y="614"/>
                    </a:lnTo>
                    <a:close/>
                  </a:path>
                </a:pathLst>
              </a:custGeom>
              <a:solidFill>
                <a:srgbClr val="FA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3282"/>
              <p:cNvSpPr>
                <a:spLocks noEditPoints="1"/>
              </p:cNvSpPr>
              <p:nvPr/>
            </p:nvSpPr>
            <p:spPr bwMode="auto">
              <a:xfrm>
                <a:off x="9273390" y="4654284"/>
                <a:ext cx="21061" cy="231669"/>
              </a:xfrm>
              <a:custGeom>
                <a:avLst/>
                <a:gdLst>
                  <a:gd name="T0" fmla="*/ 68 w 68"/>
                  <a:gd name="T1" fmla="*/ 76 h 750"/>
                  <a:gd name="T2" fmla="*/ 68 w 68"/>
                  <a:gd name="T3" fmla="*/ 188 h 750"/>
                  <a:gd name="T4" fmla="*/ 51 w 68"/>
                  <a:gd name="T5" fmla="*/ 171 h 750"/>
                  <a:gd name="T6" fmla="*/ 34 w 68"/>
                  <a:gd name="T7" fmla="*/ 154 h 750"/>
                  <a:gd name="T8" fmla="*/ 17 w 68"/>
                  <a:gd name="T9" fmla="*/ 136 h 750"/>
                  <a:gd name="T10" fmla="*/ 0 w 68"/>
                  <a:gd name="T11" fmla="*/ 119 h 750"/>
                  <a:gd name="T12" fmla="*/ 0 w 68"/>
                  <a:gd name="T13" fmla="*/ 0 h 750"/>
                  <a:gd name="T14" fmla="*/ 17 w 68"/>
                  <a:gd name="T15" fmla="*/ 20 h 750"/>
                  <a:gd name="T16" fmla="*/ 34 w 68"/>
                  <a:gd name="T17" fmla="*/ 39 h 750"/>
                  <a:gd name="T18" fmla="*/ 51 w 68"/>
                  <a:gd name="T19" fmla="*/ 58 h 750"/>
                  <a:gd name="T20" fmla="*/ 68 w 68"/>
                  <a:gd name="T21" fmla="*/ 76 h 750"/>
                  <a:gd name="T22" fmla="*/ 68 w 68"/>
                  <a:gd name="T23" fmla="*/ 635 h 750"/>
                  <a:gd name="T24" fmla="*/ 68 w 68"/>
                  <a:gd name="T25" fmla="*/ 750 h 750"/>
                  <a:gd name="T26" fmla="*/ 56 w 68"/>
                  <a:gd name="T27" fmla="*/ 743 h 750"/>
                  <a:gd name="T28" fmla="*/ 46 w 68"/>
                  <a:gd name="T29" fmla="*/ 737 h 750"/>
                  <a:gd name="T30" fmla="*/ 34 w 68"/>
                  <a:gd name="T31" fmla="*/ 729 h 750"/>
                  <a:gd name="T32" fmla="*/ 22 w 68"/>
                  <a:gd name="T33" fmla="*/ 722 h 750"/>
                  <a:gd name="T34" fmla="*/ 11 w 68"/>
                  <a:gd name="T35" fmla="*/ 714 h 750"/>
                  <a:gd name="T36" fmla="*/ 0 w 68"/>
                  <a:gd name="T37" fmla="*/ 706 h 750"/>
                  <a:gd name="T38" fmla="*/ 0 w 68"/>
                  <a:gd name="T39" fmla="*/ 593 h 750"/>
                  <a:gd name="T40" fmla="*/ 18 w 68"/>
                  <a:gd name="T41" fmla="*/ 604 h 750"/>
                  <a:gd name="T42" fmla="*/ 34 w 68"/>
                  <a:gd name="T43" fmla="*/ 615 h 750"/>
                  <a:gd name="T44" fmla="*/ 51 w 68"/>
                  <a:gd name="T45" fmla="*/ 626 h 750"/>
                  <a:gd name="T46" fmla="*/ 68 w 68"/>
                  <a:gd name="T47" fmla="*/ 635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750">
                    <a:moveTo>
                      <a:pt x="68" y="76"/>
                    </a:moveTo>
                    <a:lnTo>
                      <a:pt x="68" y="188"/>
                    </a:lnTo>
                    <a:lnTo>
                      <a:pt x="51" y="171"/>
                    </a:lnTo>
                    <a:lnTo>
                      <a:pt x="34" y="154"/>
                    </a:lnTo>
                    <a:lnTo>
                      <a:pt x="17" y="136"/>
                    </a:lnTo>
                    <a:lnTo>
                      <a:pt x="0" y="119"/>
                    </a:lnTo>
                    <a:lnTo>
                      <a:pt x="0" y="0"/>
                    </a:lnTo>
                    <a:lnTo>
                      <a:pt x="17" y="20"/>
                    </a:lnTo>
                    <a:lnTo>
                      <a:pt x="34" y="39"/>
                    </a:lnTo>
                    <a:lnTo>
                      <a:pt x="51" y="58"/>
                    </a:lnTo>
                    <a:lnTo>
                      <a:pt x="68" y="76"/>
                    </a:lnTo>
                    <a:close/>
                    <a:moveTo>
                      <a:pt x="68" y="635"/>
                    </a:moveTo>
                    <a:lnTo>
                      <a:pt x="68" y="750"/>
                    </a:lnTo>
                    <a:lnTo>
                      <a:pt x="56" y="743"/>
                    </a:lnTo>
                    <a:lnTo>
                      <a:pt x="46" y="737"/>
                    </a:lnTo>
                    <a:lnTo>
                      <a:pt x="34" y="729"/>
                    </a:lnTo>
                    <a:lnTo>
                      <a:pt x="22" y="722"/>
                    </a:lnTo>
                    <a:lnTo>
                      <a:pt x="11" y="714"/>
                    </a:lnTo>
                    <a:lnTo>
                      <a:pt x="0" y="706"/>
                    </a:lnTo>
                    <a:lnTo>
                      <a:pt x="0" y="593"/>
                    </a:lnTo>
                    <a:lnTo>
                      <a:pt x="18" y="604"/>
                    </a:lnTo>
                    <a:lnTo>
                      <a:pt x="34" y="615"/>
                    </a:lnTo>
                    <a:lnTo>
                      <a:pt x="51" y="626"/>
                    </a:lnTo>
                    <a:lnTo>
                      <a:pt x="68" y="635"/>
                    </a:lnTo>
                    <a:close/>
                  </a:path>
                </a:pathLst>
              </a:custGeom>
              <a:solidFill>
                <a:srgbClr val="FB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3283"/>
              <p:cNvSpPr>
                <a:spLocks noEditPoints="1"/>
              </p:cNvSpPr>
              <p:nvPr/>
            </p:nvSpPr>
            <p:spPr bwMode="auto">
              <a:xfrm>
                <a:off x="9262241" y="4640656"/>
                <a:ext cx="21061" cy="239102"/>
              </a:xfrm>
              <a:custGeom>
                <a:avLst/>
                <a:gdLst>
                  <a:gd name="T0" fmla="*/ 68 w 68"/>
                  <a:gd name="T1" fmla="*/ 84 h 773"/>
                  <a:gd name="T2" fmla="*/ 68 w 68"/>
                  <a:gd name="T3" fmla="*/ 199 h 773"/>
                  <a:gd name="T4" fmla="*/ 50 w 68"/>
                  <a:gd name="T5" fmla="*/ 180 h 773"/>
                  <a:gd name="T6" fmla="*/ 32 w 68"/>
                  <a:gd name="T7" fmla="*/ 162 h 773"/>
                  <a:gd name="T8" fmla="*/ 16 w 68"/>
                  <a:gd name="T9" fmla="*/ 143 h 773"/>
                  <a:gd name="T10" fmla="*/ 0 w 68"/>
                  <a:gd name="T11" fmla="*/ 123 h 773"/>
                  <a:gd name="T12" fmla="*/ 0 w 68"/>
                  <a:gd name="T13" fmla="*/ 0 h 773"/>
                  <a:gd name="T14" fmla="*/ 16 w 68"/>
                  <a:gd name="T15" fmla="*/ 22 h 773"/>
                  <a:gd name="T16" fmla="*/ 33 w 68"/>
                  <a:gd name="T17" fmla="*/ 43 h 773"/>
                  <a:gd name="T18" fmla="*/ 50 w 68"/>
                  <a:gd name="T19" fmla="*/ 64 h 773"/>
                  <a:gd name="T20" fmla="*/ 68 w 68"/>
                  <a:gd name="T21" fmla="*/ 84 h 773"/>
                  <a:gd name="T22" fmla="*/ 68 w 68"/>
                  <a:gd name="T23" fmla="*/ 659 h 773"/>
                  <a:gd name="T24" fmla="*/ 68 w 68"/>
                  <a:gd name="T25" fmla="*/ 773 h 773"/>
                  <a:gd name="T26" fmla="*/ 61 w 68"/>
                  <a:gd name="T27" fmla="*/ 770 h 773"/>
                  <a:gd name="T28" fmla="*/ 55 w 68"/>
                  <a:gd name="T29" fmla="*/ 766 h 773"/>
                  <a:gd name="T30" fmla="*/ 41 w 68"/>
                  <a:gd name="T31" fmla="*/ 755 h 773"/>
                  <a:gd name="T32" fmla="*/ 27 w 68"/>
                  <a:gd name="T33" fmla="*/ 744 h 773"/>
                  <a:gd name="T34" fmla="*/ 14 w 68"/>
                  <a:gd name="T35" fmla="*/ 733 h 773"/>
                  <a:gd name="T36" fmla="*/ 0 w 68"/>
                  <a:gd name="T37" fmla="*/ 723 h 773"/>
                  <a:gd name="T38" fmla="*/ 0 w 68"/>
                  <a:gd name="T39" fmla="*/ 614 h 773"/>
                  <a:gd name="T40" fmla="*/ 16 w 68"/>
                  <a:gd name="T41" fmla="*/ 625 h 773"/>
                  <a:gd name="T42" fmla="*/ 33 w 68"/>
                  <a:gd name="T43" fmla="*/ 637 h 773"/>
                  <a:gd name="T44" fmla="*/ 51 w 68"/>
                  <a:gd name="T45" fmla="*/ 648 h 773"/>
                  <a:gd name="T46" fmla="*/ 68 w 68"/>
                  <a:gd name="T47" fmla="*/ 659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773">
                    <a:moveTo>
                      <a:pt x="68" y="84"/>
                    </a:moveTo>
                    <a:lnTo>
                      <a:pt x="68" y="199"/>
                    </a:lnTo>
                    <a:lnTo>
                      <a:pt x="50" y="180"/>
                    </a:lnTo>
                    <a:lnTo>
                      <a:pt x="32" y="162"/>
                    </a:lnTo>
                    <a:lnTo>
                      <a:pt x="16" y="14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16" y="22"/>
                    </a:lnTo>
                    <a:lnTo>
                      <a:pt x="33" y="43"/>
                    </a:lnTo>
                    <a:lnTo>
                      <a:pt x="50" y="64"/>
                    </a:lnTo>
                    <a:lnTo>
                      <a:pt x="68" y="84"/>
                    </a:lnTo>
                    <a:close/>
                    <a:moveTo>
                      <a:pt x="68" y="659"/>
                    </a:moveTo>
                    <a:lnTo>
                      <a:pt x="68" y="773"/>
                    </a:lnTo>
                    <a:lnTo>
                      <a:pt x="61" y="770"/>
                    </a:lnTo>
                    <a:lnTo>
                      <a:pt x="55" y="766"/>
                    </a:lnTo>
                    <a:lnTo>
                      <a:pt x="41" y="755"/>
                    </a:lnTo>
                    <a:lnTo>
                      <a:pt x="27" y="744"/>
                    </a:lnTo>
                    <a:lnTo>
                      <a:pt x="14" y="733"/>
                    </a:lnTo>
                    <a:lnTo>
                      <a:pt x="0" y="723"/>
                    </a:lnTo>
                    <a:lnTo>
                      <a:pt x="0" y="614"/>
                    </a:lnTo>
                    <a:lnTo>
                      <a:pt x="16" y="625"/>
                    </a:lnTo>
                    <a:lnTo>
                      <a:pt x="33" y="637"/>
                    </a:lnTo>
                    <a:lnTo>
                      <a:pt x="51" y="648"/>
                    </a:lnTo>
                    <a:lnTo>
                      <a:pt x="68" y="659"/>
                    </a:lnTo>
                    <a:close/>
                  </a:path>
                </a:pathLst>
              </a:custGeom>
              <a:solidFill>
                <a:srgbClr val="FB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3284"/>
              <p:cNvSpPr>
                <a:spLocks noEditPoints="1"/>
              </p:cNvSpPr>
              <p:nvPr/>
            </p:nvSpPr>
            <p:spPr bwMode="auto">
              <a:xfrm>
                <a:off x="9252330" y="4624551"/>
                <a:ext cx="21061" cy="247774"/>
              </a:xfrm>
              <a:custGeom>
                <a:avLst/>
                <a:gdLst>
                  <a:gd name="T0" fmla="*/ 67 w 67"/>
                  <a:gd name="T1" fmla="*/ 95 h 801"/>
                  <a:gd name="T2" fmla="*/ 67 w 67"/>
                  <a:gd name="T3" fmla="*/ 214 h 801"/>
                  <a:gd name="T4" fmla="*/ 50 w 67"/>
                  <a:gd name="T5" fmla="*/ 194 h 801"/>
                  <a:gd name="T6" fmla="*/ 33 w 67"/>
                  <a:gd name="T7" fmla="*/ 172 h 801"/>
                  <a:gd name="T8" fmla="*/ 17 w 67"/>
                  <a:gd name="T9" fmla="*/ 152 h 801"/>
                  <a:gd name="T10" fmla="*/ 0 w 67"/>
                  <a:gd name="T11" fmla="*/ 130 h 801"/>
                  <a:gd name="T12" fmla="*/ 0 w 67"/>
                  <a:gd name="T13" fmla="*/ 0 h 801"/>
                  <a:gd name="T14" fmla="*/ 17 w 67"/>
                  <a:gd name="T15" fmla="*/ 25 h 801"/>
                  <a:gd name="T16" fmla="*/ 33 w 67"/>
                  <a:gd name="T17" fmla="*/ 49 h 801"/>
                  <a:gd name="T18" fmla="*/ 50 w 67"/>
                  <a:gd name="T19" fmla="*/ 73 h 801"/>
                  <a:gd name="T20" fmla="*/ 67 w 67"/>
                  <a:gd name="T21" fmla="*/ 95 h 801"/>
                  <a:gd name="T22" fmla="*/ 67 w 67"/>
                  <a:gd name="T23" fmla="*/ 688 h 801"/>
                  <a:gd name="T24" fmla="*/ 67 w 67"/>
                  <a:gd name="T25" fmla="*/ 801 h 801"/>
                  <a:gd name="T26" fmla="*/ 50 w 67"/>
                  <a:gd name="T27" fmla="*/ 788 h 801"/>
                  <a:gd name="T28" fmla="*/ 34 w 67"/>
                  <a:gd name="T29" fmla="*/ 774 h 801"/>
                  <a:gd name="T30" fmla="*/ 17 w 67"/>
                  <a:gd name="T31" fmla="*/ 760 h 801"/>
                  <a:gd name="T32" fmla="*/ 0 w 67"/>
                  <a:gd name="T33" fmla="*/ 747 h 801"/>
                  <a:gd name="T34" fmla="*/ 0 w 67"/>
                  <a:gd name="T35" fmla="*/ 640 h 801"/>
                  <a:gd name="T36" fmla="*/ 17 w 67"/>
                  <a:gd name="T37" fmla="*/ 652 h 801"/>
                  <a:gd name="T38" fmla="*/ 34 w 67"/>
                  <a:gd name="T39" fmla="*/ 665 h 801"/>
                  <a:gd name="T40" fmla="*/ 50 w 67"/>
                  <a:gd name="T41" fmla="*/ 676 h 801"/>
                  <a:gd name="T42" fmla="*/ 67 w 67"/>
                  <a:gd name="T43" fmla="*/ 68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801">
                    <a:moveTo>
                      <a:pt x="67" y="95"/>
                    </a:moveTo>
                    <a:lnTo>
                      <a:pt x="67" y="214"/>
                    </a:lnTo>
                    <a:lnTo>
                      <a:pt x="50" y="194"/>
                    </a:lnTo>
                    <a:lnTo>
                      <a:pt x="33" y="172"/>
                    </a:lnTo>
                    <a:lnTo>
                      <a:pt x="17" y="152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17" y="25"/>
                    </a:lnTo>
                    <a:lnTo>
                      <a:pt x="33" y="49"/>
                    </a:lnTo>
                    <a:lnTo>
                      <a:pt x="50" y="73"/>
                    </a:lnTo>
                    <a:lnTo>
                      <a:pt x="67" y="95"/>
                    </a:lnTo>
                    <a:close/>
                    <a:moveTo>
                      <a:pt x="67" y="688"/>
                    </a:moveTo>
                    <a:lnTo>
                      <a:pt x="67" y="801"/>
                    </a:lnTo>
                    <a:lnTo>
                      <a:pt x="50" y="788"/>
                    </a:lnTo>
                    <a:lnTo>
                      <a:pt x="34" y="774"/>
                    </a:lnTo>
                    <a:lnTo>
                      <a:pt x="17" y="760"/>
                    </a:lnTo>
                    <a:lnTo>
                      <a:pt x="0" y="747"/>
                    </a:lnTo>
                    <a:lnTo>
                      <a:pt x="0" y="640"/>
                    </a:lnTo>
                    <a:lnTo>
                      <a:pt x="17" y="652"/>
                    </a:lnTo>
                    <a:lnTo>
                      <a:pt x="34" y="665"/>
                    </a:lnTo>
                    <a:lnTo>
                      <a:pt x="50" y="676"/>
                    </a:lnTo>
                    <a:lnTo>
                      <a:pt x="67" y="688"/>
                    </a:lnTo>
                    <a:close/>
                  </a:path>
                </a:pathLst>
              </a:custGeom>
              <a:solidFill>
                <a:srgbClr val="FC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3285"/>
              <p:cNvSpPr>
                <a:spLocks noEditPoints="1"/>
              </p:cNvSpPr>
              <p:nvPr/>
            </p:nvSpPr>
            <p:spPr bwMode="auto">
              <a:xfrm>
                <a:off x="9241180" y="4607207"/>
                <a:ext cx="21061" cy="256447"/>
              </a:xfrm>
              <a:custGeom>
                <a:avLst/>
                <a:gdLst>
                  <a:gd name="T0" fmla="*/ 67 w 67"/>
                  <a:gd name="T1" fmla="*/ 107 h 830"/>
                  <a:gd name="T2" fmla="*/ 67 w 67"/>
                  <a:gd name="T3" fmla="*/ 230 h 830"/>
                  <a:gd name="T4" fmla="*/ 50 w 67"/>
                  <a:gd name="T5" fmla="*/ 206 h 830"/>
                  <a:gd name="T6" fmla="*/ 32 w 67"/>
                  <a:gd name="T7" fmla="*/ 184 h 830"/>
                  <a:gd name="T8" fmla="*/ 15 w 67"/>
                  <a:gd name="T9" fmla="*/ 160 h 830"/>
                  <a:gd name="T10" fmla="*/ 0 w 67"/>
                  <a:gd name="T11" fmla="*/ 135 h 830"/>
                  <a:gd name="T12" fmla="*/ 0 w 67"/>
                  <a:gd name="T13" fmla="*/ 0 h 830"/>
                  <a:gd name="T14" fmla="*/ 16 w 67"/>
                  <a:gd name="T15" fmla="*/ 27 h 830"/>
                  <a:gd name="T16" fmla="*/ 32 w 67"/>
                  <a:gd name="T17" fmla="*/ 54 h 830"/>
                  <a:gd name="T18" fmla="*/ 50 w 67"/>
                  <a:gd name="T19" fmla="*/ 81 h 830"/>
                  <a:gd name="T20" fmla="*/ 67 w 67"/>
                  <a:gd name="T21" fmla="*/ 107 h 830"/>
                  <a:gd name="T22" fmla="*/ 67 w 67"/>
                  <a:gd name="T23" fmla="*/ 721 h 830"/>
                  <a:gd name="T24" fmla="*/ 67 w 67"/>
                  <a:gd name="T25" fmla="*/ 830 h 830"/>
                  <a:gd name="T26" fmla="*/ 50 w 67"/>
                  <a:gd name="T27" fmla="*/ 816 h 830"/>
                  <a:gd name="T28" fmla="*/ 32 w 67"/>
                  <a:gd name="T29" fmla="*/ 802 h 830"/>
                  <a:gd name="T30" fmla="*/ 16 w 67"/>
                  <a:gd name="T31" fmla="*/ 787 h 830"/>
                  <a:gd name="T32" fmla="*/ 0 w 67"/>
                  <a:gd name="T33" fmla="*/ 772 h 830"/>
                  <a:gd name="T34" fmla="*/ 0 w 67"/>
                  <a:gd name="T35" fmla="*/ 669 h 830"/>
                  <a:gd name="T36" fmla="*/ 16 w 67"/>
                  <a:gd name="T37" fmla="*/ 682 h 830"/>
                  <a:gd name="T38" fmla="*/ 32 w 67"/>
                  <a:gd name="T39" fmla="*/ 695 h 830"/>
                  <a:gd name="T40" fmla="*/ 50 w 67"/>
                  <a:gd name="T41" fmla="*/ 708 h 830"/>
                  <a:gd name="T42" fmla="*/ 67 w 67"/>
                  <a:gd name="T43" fmla="*/ 721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830">
                    <a:moveTo>
                      <a:pt x="67" y="107"/>
                    </a:moveTo>
                    <a:lnTo>
                      <a:pt x="67" y="230"/>
                    </a:lnTo>
                    <a:lnTo>
                      <a:pt x="50" y="206"/>
                    </a:lnTo>
                    <a:lnTo>
                      <a:pt x="32" y="184"/>
                    </a:lnTo>
                    <a:lnTo>
                      <a:pt x="15" y="160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16" y="27"/>
                    </a:lnTo>
                    <a:lnTo>
                      <a:pt x="32" y="54"/>
                    </a:lnTo>
                    <a:lnTo>
                      <a:pt x="50" y="81"/>
                    </a:lnTo>
                    <a:lnTo>
                      <a:pt x="67" y="107"/>
                    </a:lnTo>
                    <a:close/>
                    <a:moveTo>
                      <a:pt x="67" y="721"/>
                    </a:moveTo>
                    <a:lnTo>
                      <a:pt x="67" y="830"/>
                    </a:lnTo>
                    <a:lnTo>
                      <a:pt x="50" y="816"/>
                    </a:lnTo>
                    <a:lnTo>
                      <a:pt x="32" y="802"/>
                    </a:lnTo>
                    <a:lnTo>
                      <a:pt x="16" y="787"/>
                    </a:lnTo>
                    <a:lnTo>
                      <a:pt x="0" y="772"/>
                    </a:lnTo>
                    <a:lnTo>
                      <a:pt x="0" y="669"/>
                    </a:lnTo>
                    <a:lnTo>
                      <a:pt x="16" y="682"/>
                    </a:lnTo>
                    <a:lnTo>
                      <a:pt x="32" y="695"/>
                    </a:lnTo>
                    <a:lnTo>
                      <a:pt x="50" y="708"/>
                    </a:lnTo>
                    <a:lnTo>
                      <a:pt x="67" y="721"/>
                    </a:lnTo>
                    <a:close/>
                  </a:path>
                </a:pathLst>
              </a:custGeom>
              <a:solidFill>
                <a:srgbClr val="FC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3286"/>
              <p:cNvSpPr>
                <a:spLocks noEditPoints="1"/>
              </p:cNvSpPr>
              <p:nvPr/>
            </p:nvSpPr>
            <p:spPr bwMode="auto">
              <a:xfrm>
                <a:off x="9231269" y="4587385"/>
                <a:ext cx="21061" cy="267596"/>
              </a:xfrm>
              <a:custGeom>
                <a:avLst/>
                <a:gdLst>
                  <a:gd name="T0" fmla="*/ 68 w 68"/>
                  <a:gd name="T1" fmla="*/ 121 h 868"/>
                  <a:gd name="T2" fmla="*/ 68 w 68"/>
                  <a:gd name="T3" fmla="*/ 251 h 868"/>
                  <a:gd name="T4" fmla="*/ 50 w 68"/>
                  <a:gd name="T5" fmla="*/ 224 h 868"/>
                  <a:gd name="T6" fmla="*/ 33 w 68"/>
                  <a:gd name="T7" fmla="*/ 198 h 868"/>
                  <a:gd name="T8" fmla="*/ 17 w 68"/>
                  <a:gd name="T9" fmla="*/ 171 h 868"/>
                  <a:gd name="T10" fmla="*/ 0 w 68"/>
                  <a:gd name="T11" fmla="*/ 143 h 868"/>
                  <a:gd name="T12" fmla="*/ 0 w 68"/>
                  <a:gd name="T13" fmla="*/ 0 h 868"/>
                  <a:gd name="T14" fmla="*/ 17 w 68"/>
                  <a:gd name="T15" fmla="*/ 32 h 868"/>
                  <a:gd name="T16" fmla="*/ 34 w 68"/>
                  <a:gd name="T17" fmla="*/ 63 h 868"/>
                  <a:gd name="T18" fmla="*/ 51 w 68"/>
                  <a:gd name="T19" fmla="*/ 92 h 868"/>
                  <a:gd name="T20" fmla="*/ 68 w 68"/>
                  <a:gd name="T21" fmla="*/ 121 h 868"/>
                  <a:gd name="T22" fmla="*/ 68 w 68"/>
                  <a:gd name="T23" fmla="*/ 761 h 868"/>
                  <a:gd name="T24" fmla="*/ 68 w 68"/>
                  <a:gd name="T25" fmla="*/ 868 h 868"/>
                  <a:gd name="T26" fmla="*/ 51 w 68"/>
                  <a:gd name="T27" fmla="*/ 852 h 868"/>
                  <a:gd name="T28" fmla="*/ 34 w 68"/>
                  <a:gd name="T29" fmla="*/ 837 h 868"/>
                  <a:gd name="T30" fmla="*/ 18 w 68"/>
                  <a:gd name="T31" fmla="*/ 822 h 868"/>
                  <a:gd name="T32" fmla="*/ 0 w 68"/>
                  <a:gd name="T33" fmla="*/ 807 h 868"/>
                  <a:gd name="T34" fmla="*/ 0 w 68"/>
                  <a:gd name="T35" fmla="*/ 703 h 868"/>
                  <a:gd name="T36" fmla="*/ 18 w 68"/>
                  <a:gd name="T37" fmla="*/ 719 h 868"/>
                  <a:gd name="T38" fmla="*/ 34 w 68"/>
                  <a:gd name="T39" fmla="*/ 733 h 868"/>
                  <a:gd name="T40" fmla="*/ 51 w 68"/>
                  <a:gd name="T41" fmla="*/ 747 h 868"/>
                  <a:gd name="T42" fmla="*/ 68 w 68"/>
                  <a:gd name="T43" fmla="*/ 761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868">
                    <a:moveTo>
                      <a:pt x="68" y="121"/>
                    </a:moveTo>
                    <a:lnTo>
                      <a:pt x="68" y="251"/>
                    </a:lnTo>
                    <a:lnTo>
                      <a:pt x="50" y="224"/>
                    </a:lnTo>
                    <a:lnTo>
                      <a:pt x="33" y="198"/>
                    </a:lnTo>
                    <a:lnTo>
                      <a:pt x="17" y="171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17" y="32"/>
                    </a:lnTo>
                    <a:lnTo>
                      <a:pt x="34" y="63"/>
                    </a:lnTo>
                    <a:lnTo>
                      <a:pt x="51" y="92"/>
                    </a:lnTo>
                    <a:lnTo>
                      <a:pt x="68" y="121"/>
                    </a:lnTo>
                    <a:close/>
                    <a:moveTo>
                      <a:pt x="68" y="761"/>
                    </a:moveTo>
                    <a:lnTo>
                      <a:pt x="68" y="868"/>
                    </a:lnTo>
                    <a:lnTo>
                      <a:pt x="51" y="852"/>
                    </a:lnTo>
                    <a:lnTo>
                      <a:pt x="34" y="837"/>
                    </a:lnTo>
                    <a:lnTo>
                      <a:pt x="18" y="822"/>
                    </a:lnTo>
                    <a:lnTo>
                      <a:pt x="0" y="807"/>
                    </a:lnTo>
                    <a:lnTo>
                      <a:pt x="0" y="703"/>
                    </a:lnTo>
                    <a:lnTo>
                      <a:pt x="18" y="719"/>
                    </a:lnTo>
                    <a:lnTo>
                      <a:pt x="34" y="733"/>
                    </a:lnTo>
                    <a:lnTo>
                      <a:pt x="51" y="747"/>
                    </a:lnTo>
                    <a:lnTo>
                      <a:pt x="68" y="761"/>
                    </a:lnTo>
                    <a:close/>
                  </a:path>
                </a:pathLst>
              </a:custGeom>
              <a:solidFill>
                <a:srgbClr val="FC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3287"/>
              <p:cNvSpPr>
                <a:spLocks noEditPoints="1"/>
              </p:cNvSpPr>
              <p:nvPr/>
            </p:nvSpPr>
            <p:spPr bwMode="auto">
              <a:xfrm>
                <a:off x="9220119" y="4565085"/>
                <a:ext cx="21061" cy="281224"/>
              </a:xfrm>
              <a:custGeom>
                <a:avLst/>
                <a:gdLst>
                  <a:gd name="T0" fmla="*/ 68 w 68"/>
                  <a:gd name="T1" fmla="*/ 137 h 909"/>
                  <a:gd name="T2" fmla="*/ 68 w 68"/>
                  <a:gd name="T3" fmla="*/ 272 h 909"/>
                  <a:gd name="T4" fmla="*/ 50 w 68"/>
                  <a:gd name="T5" fmla="*/ 242 h 909"/>
                  <a:gd name="T6" fmla="*/ 32 w 68"/>
                  <a:gd name="T7" fmla="*/ 212 h 909"/>
                  <a:gd name="T8" fmla="*/ 15 w 68"/>
                  <a:gd name="T9" fmla="*/ 179 h 909"/>
                  <a:gd name="T10" fmla="*/ 0 w 68"/>
                  <a:gd name="T11" fmla="*/ 147 h 909"/>
                  <a:gd name="T12" fmla="*/ 0 w 68"/>
                  <a:gd name="T13" fmla="*/ 0 h 909"/>
                  <a:gd name="T14" fmla="*/ 16 w 68"/>
                  <a:gd name="T15" fmla="*/ 36 h 909"/>
                  <a:gd name="T16" fmla="*/ 32 w 68"/>
                  <a:gd name="T17" fmla="*/ 70 h 909"/>
                  <a:gd name="T18" fmla="*/ 50 w 68"/>
                  <a:gd name="T19" fmla="*/ 104 h 909"/>
                  <a:gd name="T20" fmla="*/ 68 w 68"/>
                  <a:gd name="T21" fmla="*/ 137 h 909"/>
                  <a:gd name="T22" fmla="*/ 68 w 68"/>
                  <a:gd name="T23" fmla="*/ 806 h 909"/>
                  <a:gd name="T24" fmla="*/ 68 w 68"/>
                  <a:gd name="T25" fmla="*/ 909 h 909"/>
                  <a:gd name="T26" fmla="*/ 51 w 68"/>
                  <a:gd name="T27" fmla="*/ 894 h 909"/>
                  <a:gd name="T28" fmla="*/ 33 w 68"/>
                  <a:gd name="T29" fmla="*/ 878 h 909"/>
                  <a:gd name="T30" fmla="*/ 16 w 68"/>
                  <a:gd name="T31" fmla="*/ 862 h 909"/>
                  <a:gd name="T32" fmla="*/ 0 w 68"/>
                  <a:gd name="T33" fmla="*/ 846 h 909"/>
                  <a:gd name="T34" fmla="*/ 0 w 68"/>
                  <a:gd name="T35" fmla="*/ 744 h 909"/>
                  <a:gd name="T36" fmla="*/ 16 w 68"/>
                  <a:gd name="T37" fmla="*/ 759 h 909"/>
                  <a:gd name="T38" fmla="*/ 33 w 68"/>
                  <a:gd name="T39" fmla="*/ 775 h 909"/>
                  <a:gd name="T40" fmla="*/ 51 w 68"/>
                  <a:gd name="T41" fmla="*/ 791 h 909"/>
                  <a:gd name="T42" fmla="*/ 68 w 68"/>
                  <a:gd name="T43" fmla="*/ 806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909">
                    <a:moveTo>
                      <a:pt x="68" y="137"/>
                    </a:moveTo>
                    <a:lnTo>
                      <a:pt x="68" y="272"/>
                    </a:lnTo>
                    <a:lnTo>
                      <a:pt x="50" y="242"/>
                    </a:lnTo>
                    <a:lnTo>
                      <a:pt x="32" y="212"/>
                    </a:lnTo>
                    <a:lnTo>
                      <a:pt x="15" y="179"/>
                    </a:lnTo>
                    <a:lnTo>
                      <a:pt x="0" y="147"/>
                    </a:lnTo>
                    <a:lnTo>
                      <a:pt x="0" y="0"/>
                    </a:lnTo>
                    <a:lnTo>
                      <a:pt x="16" y="36"/>
                    </a:lnTo>
                    <a:lnTo>
                      <a:pt x="32" y="70"/>
                    </a:lnTo>
                    <a:lnTo>
                      <a:pt x="50" y="104"/>
                    </a:lnTo>
                    <a:lnTo>
                      <a:pt x="68" y="137"/>
                    </a:lnTo>
                    <a:close/>
                    <a:moveTo>
                      <a:pt x="68" y="806"/>
                    </a:moveTo>
                    <a:lnTo>
                      <a:pt x="68" y="909"/>
                    </a:lnTo>
                    <a:lnTo>
                      <a:pt x="51" y="894"/>
                    </a:lnTo>
                    <a:lnTo>
                      <a:pt x="33" y="878"/>
                    </a:lnTo>
                    <a:lnTo>
                      <a:pt x="16" y="862"/>
                    </a:lnTo>
                    <a:lnTo>
                      <a:pt x="0" y="846"/>
                    </a:lnTo>
                    <a:lnTo>
                      <a:pt x="0" y="744"/>
                    </a:lnTo>
                    <a:lnTo>
                      <a:pt x="16" y="759"/>
                    </a:lnTo>
                    <a:lnTo>
                      <a:pt x="33" y="775"/>
                    </a:lnTo>
                    <a:lnTo>
                      <a:pt x="51" y="791"/>
                    </a:lnTo>
                    <a:lnTo>
                      <a:pt x="68" y="806"/>
                    </a:lnTo>
                    <a:close/>
                  </a:path>
                </a:pathLst>
              </a:custGeom>
              <a:solidFill>
                <a:srgbClr val="FD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3288"/>
              <p:cNvSpPr>
                <a:spLocks noEditPoints="1"/>
              </p:cNvSpPr>
              <p:nvPr/>
            </p:nvSpPr>
            <p:spPr bwMode="auto">
              <a:xfrm>
                <a:off x="9210208" y="4537830"/>
                <a:ext cx="21061" cy="298568"/>
              </a:xfrm>
              <a:custGeom>
                <a:avLst/>
                <a:gdLst>
                  <a:gd name="T0" fmla="*/ 67 w 67"/>
                  <a:gd name="T1" fmla="*/ 156 h 963"/>
                  <a:gd name="T2" fmla="*/ 67 w 67"/>
                  <a:gd name="T3" fmla="*/ 299 h 963"/>
                  <a:gd name="T4" fmla="*/ 49 w 67"/>
                  <a:gd name="T5" fmla="*/ 262 h 963"/>
                  <a:gd name="T6" fmla="*/ 32 w 67"/>
                  <a:gd name="T7" fmla="*/ 224 h 963"/>
                  <a:gd name="T8" fmla="*/ 15 w 67"/>
                  <a:gd name="T9" fmla="*/ 187 h 963"/>
                  <a:gd name="T10" fmla="*/ 0 w 67"/>
                  <a:gd name="T11" fmla="*/ 147 h 963"/>
                  <a:gd name="T12" fmla="*/ 0 w 67"/>
                  <a:gd name="T13" fmla="*/ 0 h 963"/>
                  <a:gd name="T14" fmla="*/ 17 w 67"/>
                  <a:gd name="T15" fmla="*/ 41 h 963"/>
                  <a:gd name="T16" fmla="*/ 33 w 67"/>
                  <a:gd name="T17" fmla="*/ 81 h 963"/>
                  <a:gd name="T18" fmla="*/ 50 w 67"/>
                  <a:gd name="T19" fmla="*/ 119 h 963"/>
                  <a:gd name="T20" fmla="*/ 67 w 67"/>
                  <a:gd name="T21" fmla="*/ 156 h 963"/>
                  <a:gd name="T22" fmla="*/ 67 w 67"/>
                  <a:gd name="T23" fmla="*/ 859 h 963"/>
                  <a:gd name="T24" fmla="*/ 67 w 67"/>
                  <a:gd name="T25" fmla="*/ 963 h 963"/>
                  <a:gd name="T26" fmla="*/ 50 w 67"/>
                  <a:gd name="T27" fmla="*/ 946 h 963"/>
                  <a:gd name="T28" fmla="*/ 34 w 67"/>
                  <a:gd name="T29" fmla="*/ 930 h 963"/>
                  <a:gd name="T30" fmla="*/ 17 w 67"/>
                  <a:gd name="T31" fmla="*/ 912 h 963"/>
                  <a:gd name="T32" fmla="*/ 0 w 67"/>
                  <a:gd name="T33" fmla="*/ 895 h 963"/>
                  <a:gd name="T34" fmla="*/ 0 w 67"/>
                  <a:gd name="T35" fmla="*/ 792 h 963"/>
                  <a:gd name="T36" fmla="*/ 17 w 67"/>
                  <a:gd name="T37" fmla="*/ 810 h 963"/>
                  <a:gd name="T38" fmla="*/ 34 w 67"/>
                  <a:gd name="T39" fmla="*/ 827 h 963"/>
                  <a:gd name="T40" fmla="*/ 50 w 67"/>
                  <a:gd name="T41" fmla="*/ 843 h 963"/>
                  <a:gd name="T42" fmla="*/ 67 w 67"/>
                  <a:gd name="T43" fmla="*/ 859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963">
                    <a:moveTo>
                      <a:pt x="67" y="156"/>
                    </a:moveTo>
                    <a:lnTo>
                      <a:pt x="67" y="299"/>
                    </a:lnTo>
                    <a:lnTo>
                      <a:pt x="49" y="262"/>
                    </a:lnTo>
                    <a:lnTo>
                      <a:pt x="32" y="224"/>
                    </a:lnTo>
                    <a:lnTo>
                      <a:pt x="15" y="187"/>
                    </a:lnTo>
                    <a:lnTo>
                      <a:pt x="0" y="147"/>
                    </a:lnTo>
                    <a:lnTo>
                      <a:pt x="0" y="0"/>
                    </a:lnTo>
                    <a:lnTo>
                      <a:pt x="17" y="41"/>
                    </a:lnTo>
                    <a:lnTo>
                      <a:pt x="33" y="81"/>
                    </a:lnTo>
                    <a:lnTo>
                      <a:pt x="50" y="119"/>
                    </a:lnTo>
                    <a:lnTo>
                      <a:pt x="67" y="156"/>
                    </a:lnTo>
                    <a:close/>
                    <a:moveTo>
                      <a:pt x="67" y="859"/>
                    </a:moveTo>
                    <a:lnTo>
                      <a:pt x="67" y="963"/>
                    </a:lnTo>
                    <a:lnTo>
                      <a:pt x="50" y="946"/>
                    </a:lnTo>
                    <a:lnTo>
                      <a:pt x="34" y="930"/>
                    </a:lnTo>
                    <a:lnTo>
                      <a:pt x="17" y="912"/>
                    </a:lnTo>
                    <a:lnTo>
                      <a:pt x="0" y="895"/>
                    </a:lnTo>
                    <a:lnTo>
                      <a:pt x="0" y="792"/>
                    </a:lnTo>
                    <a:lnTo>
                      <a:pt x="17" y="810"/>
                    </a:lnTo>
                    <a:lnTo>
                      <a:pt x="34" y="827"/>
                    </a:lnTo>
                    <a:lnTo>
                      <a:pt x="50" y="843"/>
                    </a:lnTo>
                    <a:lnTo>
                      <a:pt x="67" y="859"/>
                    </a:lnTo>
                    <a:close/>
                  </a:path>
                </a:pathLst>
              </a:custGeom>
              <a:solidFill>
                <a:srgbClr val="FD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3289"/>
              <p:cNvSpPr>
                <a:spLocks noEditPoints="1"/>
              </p:cNvSpPr>
              <p:nvPr/>
            </p:nvSpPr>
            <p:spPr bwMode="auto">
              <a:xfrm>
                <a:off x="9200297" y="4509336"/>
                <a:ext cx="19822" cy="317151"/>
              </a:xfrm>
              <a:custGeom>
                <a:avLst/>
                <a:gdLst>
                  <a:gd name="T0" fmla="*/ 67 w 67"/>
                  <a:gd name="T1" fmla="*/ 179 h 1025"/>
                  <a:gd name="T2" fmla="*/ 67 w 67"/>
                  <a:gd name="T3" fmla="*/ 326 h 1025"/>
                  <a:gd name="T4" fmla="*/ 57 w 67"/>
                  <a:gd name="T5" fmla="*/ 302 h 1025"/>
                  <a:gd name="T6" fmla="*/ 47 w 67"/>
                  <a:gd name="T7" fmla="*/ 278 h 1025"/>
                  <a:gd name="T8" fmla="*/ 38 w 67"/>
                  <a:gd name="T9" fmla="*/ 254 h 1025"/>
                  <a:gd name="T10" fmla="*/ 29 w 67"/>
                  <a:gd name="T11" fmla="*/ 230 h 1025"/>
                  <a:gd name="T12" fmla="*/ 20 w 67"/>
                  <a:gd name="T13" fmla="*/ 204 h 1025"/>
                  <a:gd name="T14" fmla="*/ 13 w 67"/>
                  <a:gd name="T15" fmla="*/ 179 h 1025"/>
                  <a:gd name="T16" fmla="*/ 6 w 67"/>
                  <a:gd name="T17" fmla="*/ 153 h 1025"/>
                  <a:gd name="T18" fmla="*/ 0 w 67"/>
                  <a:gd name="T19" fmla="*/ 127 h 1025"/>
                  <a:gd name="T20" fmla="*/ 0 w 67"/>
                  <a:gd name="T21" fmla="*/ 0 h 1025"/>
                  <a:gd name="T22" fmla="*/ 7 w 67"/>
                  <a:gd name="T23" fmla="*/ 22 h 1025"/>
                  <a:gd name="T24" fmla="*/ 15 w 67"/>
                  <a:gd name="T25" fmla="*/ 46 h 1025"/>
                  <a:gd name="T26" fmla="*/ 24 w 67"/>
                  <a:gd name="T27" fmla="*/ 69 h 1025"/>
                  <a:gd name="T28" fmla="*/ 32 w 67"/>
                  <a:gd name="T29" fmla="*/ 92 h 1025"/>
                  <a:gd name="T30" fmla="*/ 40 w 67"/>
                  <a:gd name="T31" fmla="*/ 113 h 1025"/>
                  <a:gd name="T32" fmla="*/ 50 w 67"/>
                  <a:gd name="T33" fmla="*/ 136 h 1025"/>
                  <a:gd name="T34" fmla="*/ 58 w 67"/>
                  <a:gd name="T35" fmla="*/ 157 h 1025"/>
                  <a:gd name="T36" fmla="*/ 67 w 67"/>
                  <a:gd name="T37" fmla="*/ 179 h 1025"/>
                  <a:gd name="T38" fmla="*/ 67 w 67"/>
                  <a:gd name="T39" fmla="*/ 923 h 1025"/>
                  <a:gd name="T40" fmla="*/ 67 w 67"/>
                  <a:gd name="T41" fmla="*/ 1025 h 1025"/>
                  <a:gd name="T42" fmla="*/ 50 w 67"/>
                  <a:gd name="T43" fmla="*/ 1007 h 1025"/>
                  <a:gd name="T44" fmla="*/ 32 w 67"/>
                  <a:gd name="T45" fmla="*/ 989 h 1025"/>
                  <a:gd name="T46" fmla="*/ 16 w 67"/>
                  <a:gd name="T47" fmla="*/ 972 h 1025"/>
                  <a:gd name="T48" fmla="*/ 0 w 67"/>
                  <a:gd name="T49" fmla="*/ 953 h 1025"/>
                  <a:gd name="T50" fmla="*/ 0 w 67"/>
                  <a:gd name="T51" fmla="*/ 851 h 1025"/>
                  <a:gd name="T52" fmla="*/ 16 w 67"/>
                  <a:gd name="T53" fmla="*/ 869 h 1025"/>
                  <a:gd name="T54" fmla="*/ 32 w 67"/>
                  <a:gd name="T55" fmla="*/ 887 h 1025"/>
                  <a:gd name="T56" fmla="*/ 50 w 67"/>
                  <a:gd name="T57" fmla="*/ 905 h 1025"/>
                  <a:gd name="T58" fmla="*/ 67 w 67"/>
                  <a:gd name="T59" fmla="*/ 923 h 1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1025">
                    <a:moveTo>
                      <a:pt x="67" y="179"/>
                    </a:moveTo>
                    <a:lnTo>
                      <a:pt x="67" y="326"/>
                    </a:lnTo>
                    <a:lnTo>
                      <a:pt x="57" y="302"/>
                    </a:lnTo>
                    <a:lnTo>
                      <a:pt x="47" y="278"/>
                    </a:lnTo>
                    <a:lnTo>
                      <a:pt x="38" y="254"/>
                    </a:lnTo>
                    <a:lnTo>
                      <a:pt x="29" y="230"/>
                    </a:lnTo>
                    <a:lnTo>
                      <a:pt x="20" y="204"/>
                    </a:lnTo>
                    <a:lnTo>
                      <a:pt x="13" y="179"/>
                    </a:lnTo>
                    <a:lnTo>
                      <a:pt x="6" y="153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7" y="22"/>
                    </a:lnTo>
                    <a:lnTo>
                      <a:pt x="15" y="46"/>
                    </a:lnTo>
                    <a:lnTo>
                      <a:pt x="24" y="69"/>
                    </a:lnTo>
                    <a:lnTo>
                      <a:pt x="32" y="92"/>
                    </a:lnTo>
                    <a:lnTo>
                      <a:pt x="40" y="113"/>
                    </a:lnTo>
                    <a:lnTo>
                      <a:pt x="50" y="136"/>
                    </a:lnTo>
                    <a:lnTo>
                      <a:pt x="58" y="157"/>
                    </a:lnTo>
                    <a:lnTo>
                      <a:pt x="67" y="179"/>
                    </a:lnTo>
                    <a:close/>
                    <a:moveTo>
                      <a:pt x="67" y="923"/>
                    </a:moveTo>
                    <a:lnTo>
                      <a:pt x="67" y="1025"/>
                    </a:lnTo>
                    <a:lnTo>
                      <a:pt x="50" y="1007"/>
                    </a:lnTo>
                    <a:lnTo>
                      <a:pt x="32" y="989"/>
                    </a:lnTo>
                    <a:lnTo>
                      <a:pt x="16" y="972"/>
                    </a:lnTo>
                    <a:lnTo>
                      <a:pt x="0" y="953"/>
                    </a:lnTo>
                    <a:lnTo>
                      <a:pt x="0" y="851"/>
                    </a:lnTo>
                    <a:lnTo>
                      <a:pt x="16" y="869"/>
                    </a:lnTo>
                    <a:lnTo>
                      <a:pt x="32" y="887"/>
                    </a:lnTo>
                    <a:lnTo>
                      <a:pt x="50" y="905"/>
                    </a:lnTo>
                    <a:lnTo>
                      <a:pt x="67" y="923"/>
                    </a:lnTo>
                    <a:close/>
                  </a:path>
                </a:pathLst>
              </a:custGeom>
              <a:solidFill>
                <a:srgbClr val="FE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3290"/>
              <p:cNvSpPr>
                <a:spLocks noEditPoints="1"/>
              </p:cNvSpPr>
              <p:nvPr/>
            </p:nvSpPr>
            <p:spPr bwMode="auto">
              <a:xfrm>
                <a:off x="9189147" y="4474647"/>
                <a:ext cx="21061" cy="340690"/>
              </a:xfrm>
              <a:custGeom>
                <a:avLst/>
                <a:gdLst>
                  <a:gd name="T0" fmla="*/ 67 w 67"/>
                  <a:gd name="T1" fmla="*/ 205 h 1100"/>
                  <a:gd name="T2" fmla="*/ 67 w 67"/>
                  <a:gd name="T3" fmla="*/ 352 h 1100"/>
                  <a:gd name="T4" fmla="*/ 54 w 67"/>
                  <a:gd name="T5" fmla="*/ 312 h 1100"/>
                  <a:gd name="T6" fmla="*/ 41 w 67"/>
                  <a:gd name="T7" fmla="*/ 270 h 1100"/>
                  <a:gd name="T8" fmla="*/ 32 w 67"/>
                  <a:gd name="T9" fmla="*/ 227 h 1100"/>
                  <a:gd name="T10" fmla="*/ 22 w 67"/>
                  <a:gd name="T11" fmla="*/ 183 h 1100"/>
                  <a:gd name="T12" fmla="*/ 14 w 67"/>
                  <a:gd name="T13" fmla="*/ 139 h 1100"/>
                  <a:gd name="T14" fmla="*/ 8 w 67"/>
                  <a:gd name="T15" fmla="*/ 94 h 1100"/>
                  <a:gd name="T16" fmla="*/ 4 w 67"/>
                  <a:gd name="T17" fmla="*/ 47 h 1100"/>
                  <a:gd name="T18" fmla="*/ 0 w 67"/>
                  <a:gd name="T19" fmla="*/ 0 h 1100"/>
                  <a:gd name="T20" fmla="*/ 8 w 67"/>
                  <a:gd name="T21" fmla="*/ 25 h 1100"/>
                  <a:gd name="T22" fmla="*/ 16 w 67"/>
                  <a:gd name="T23" fmla="*/ 52 h 1100"/>
                  <a:gd name="T24" fmla="*/ 24 w 67"/>
                  <a:gd name="T25" fmla="*/ 78 h 1100"/>
                  <a:gd name="T26" fmla="*/ 32 w 67"/>
                  <a:gd name="T27" fmla="*/ 104 h 1100"/>
                  <a:gd name="T28" fmla="*/ 40 w 67"/>
                  <a:gd name="T29" fmla="*/ 130 h 1100"/>
                  <a:gd name="T30" fmla="*/ 49 w 67"/>
                  <a:gd name="T31" fmla="*/ 155 h 1100"/>
                  <a:gd name="T32" fmla="*/ 59 w 67"/>
                  <a:gd name="T33" fmla="*/ 181 h 1100"/>
                  <a:gd name="T34" fmla="*/ 67 w 67"/>
                  <a:gd name="T35" fmla="*/ 205 h 1100"/>
                  <a:gd name="T36" fmla="*/ 67 w 67"/>
                  <a:gd name="T37" fmla="*/ 997 h 1100"/>
                  <a:gd name="T38" fmla="*/ 67 w 67"/>
                  <a:gd name="T39" fmla="*/ 1100 h 1100"/>
                  <a:gd name="T40" fmla="*/ 50 w 67"/>
                  <a:gd name="T41" fmla="*/ 1082 h 1100"/>
                  <a:gd name="T42" fmla="*/ 33 w 67"/>
                  <a:gd name="T43" fmla="*/ 1062 h 1100"/>
                  <a:gd name="T44" fmla="*/ 17 w 67"/>
                  <a:gd name="T45" fmla="*/ 1043 h 1100"/>
                  <a:gd name="T46" fmla="*/ 0 w 67"/>
                  <a:gd name="T47" fmla="*/ 1024 h 1100"/>
                  <a:gd name="T48" fmla="*/ 0 w 67"/>
                  <a:gd name="T49" fmla="*/ 920 h 1100"/>
                  <a:gd name="T50" fmla="*/ 17 w 67"/>
                  <a:gd name="T51" fmla="*/ 939 h 1100"/>
                  <a:gd name="T52" fmla="*/ 33 w 67"/>
                  <a:gd name="T53" fmla="*/ 960 h 1100"/>
                  <a:gd name="T54" fmla="*/ 50 w 67"/>
                  <a:gd name="T55" fmla="*/ 979 h 1100"/>
                  <a:gd name="T56" fmla="*/ 67 w 67"/>
                  <a:gd name="T57" fmla="*/ 997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7" h="1100">
                    <a:moveTo>
                      <a:pt x="67" y="205"/>
                    </a:moveTo>
                    <a:lnTo>
                      <a:pt x="67" y="352"/>
                    </a:lnTo>
                    <a:lnTo>
                      <a:pt x="54" y="312"/>
                    </a:lnTo>
                    <a:lnTo>
                      <a:pt x="41" y="270"/>
                    </a:lnTo>
                    <a:lnTo>
                      <a:pt x="32" y="227"/>
                    </a:lnTo>
                    <a:lnTo>
                      <a:pt x="22" y="183"/>
                    </a:lnTo>
                    <a:lnTo>
                      <a:pt x="14" y="139"/>
                    </a:lnTo>
                    <a:lnTo>
                      <a:pt x="8" y="94"/>
                    </a:lnTo>
                    <a:lnTo>
                      <a:pt x="4" y="47"/>
                    </a:lnTo>
                    <a:lnTo>
                      <a:pt x="0" y="0"/>
                    </a:lnTo>
                    <a:lnTo>
                      <a:pt x="8" y="25"/>
                    </a:lnTo>
                    <a:lnTo>
                      <a:pt x="16" y="52"/>
                    </a:lnTo>
                    <a:lnTo>
                      <a:pt x="24" y="78"/>
                    </a:lnTo>
                    <a:lnTo>
                      <a:pt x="32" y="104"/>
                    </a:lnTo>
                    <a:lnTo>
                      <a:pt x="40" y="130"/>
                    </a:lnTo>
                    <a:lnTo>
                      <a:pt x="49" y="155"/>
                    </a:lnTo>
                    <a:lnTo>
                      <a:pt x="59" y="181"/>
                    </a:lnTo>
                    <a:lnTo>
                      <a:pt x="67" y="205"/>
                    </a:lnTo>
                    <a:close/>
                    <a:moveTo>
                      <a:pt x="67" y="997"/>
                    </a:moveTo>
                    <a:lnTo>
                      <a:pt x="67" y="1100"/>
                    </a:lnTo>
                    <a:lnTo>
                      <a:pt x="50" y="1082"/>
                    </a:lnTo>
                    <a:lnTo>
                      <a:pt x="33" y="1062"/>
                    </a:lnTo>
                    <a:lnTo>
                      <a:pt x="17" y="1043"/>
                    </a:lnTo>
                    <a:lnTo>
                      <a:pt x="0" y="1024"/>
                    </a:lnTo>
                    <a:lnTo>
                      <a:pt x="0" y="920"/>
                    </a:lnTo>
                    <a:lnTo>
                      <a:pt x="17" y="939"/>
                    </a:lnTo>
                    <a:lnTo>
                      <a:pt x="33" y="960"/>
                    </a:lnTo>
                    <a:lnTo>
                      <a:pt x="50" y="979"/>
                    </a:lnTo>
                    <a:lnTo>
                      <a:pt x="67" y="997"/>
                    </a:lnTo>
                    <a:close/>
                  </a:path>
                </a:pathLst>
              </a:custGeom>
              <a:solidFill>
                <a:srgbClr val="FE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3291"/>
              <p:cNvSpPr>
                <a:spLocks noEditPoints="1"/>
              </p:cNvSpPr>
              <p:nvPr/>
            </p:nvSpPr>
            <p:spPr bwMode="auto">
              <a:xfrm>
                <a:off x="9179236" y="4474647"/>
                <a:ext cx="21061" cy="329540"/>
              </a:xfrm>
              <a:custGeom>
                <a:avLst/>
                <a:gdLst>
                  <a:gd name="T0" fmla="*/ 68 w 68"/>
                  <a:gd name="T1" fmla="*/ 110 h 1063"/>
                  <a:gd name="T2" fmla="*/ 68 w 68"/>
                  <a:gd name="T3" fmla="*/ 237 h 1063"/>
                  <a:gd name="T4" fmla="*/ 61 w 68"/>
                  <a:gd name="T5" fmla="*/ 208 h 1063"/>
                  <a:gd name="T6" fmla="*/ 56 w 68"/>
                  <a:gd name="T7" fmla="*/ 180 h 1063"/>
                  <a:gd name="T8" fmla="*/ 51 w 68"/>
                  <a:gd name="T9" fmla="*/ 151 h 1063"/>
                  <a:gd name="T10" fmla="*/ 46 w 68"/>
                  <a:gd name="T11" fmla="*/ 122 h 1063"/>
                  <a:gd name="T12" fmla="*/ 42 w 68"/>
                  <a:gd name="T13" fmla="*/ 91 h 1063"/>
                  <a:gd name="T14" fmla="*/ 39 w 68"/>
                  <a:gd name="T15" fmla="*/ 61 h 1063"/>
                  <a:gd name="T16" fmla="*/ 37 w 68"/>
                  <a:gd name="T17" fmla="*/ 30 h 1063"/>
                  <a:gd name="T18" fmla="*/ 34 w 68"/>
                  <a:gd name="T19" fmla="*/ 0 h 1063"/>
                  <a:gd name="T20" fmla="*/ 42 w 68"/>
                  <a:gd name="T21" fmla="*/ 28 h 1063"/>
                  <a:gd name="T22" fmla="*/ 51 w 68"/>
                  <a:gd name="T23" fmla="*/ 55 h 1063"/>
                  <a:gd name="T24" fmla="*/ 59 w 68"/>
                  <a:gd name="T25" fmla="*/ 83 h 1063"/>
                  <a:gd name="T26" fmla="*/ 68 w 68"/>
                  <a:gd name="T27" fmla="*/ 110 h 1063"/>
                  <a:gd name="T28" fmla="*/ 68 w 68"/>
                  <a:gd name="T29" fmla="*/ 961 h 1063"/>
                  <a:gd name="T30" fmla="*/ 68 w 68"/>
                  <a:gd name="T31" fmla="*/ 1063 h 1063"/>
                  <a:gd name="T32" fmla="*/ 51 w 68"/>
                  <a:gd name="T33" fmla="*/ 1043 h 1063"/>
                  <a:gd name="T34" fmla="*/ 33 w 68"/>
                  <a:gd name="T35" fmla="*/ 1023 h 1063"/>
                  <a:gd name="T36" fmla="*/ 16 w 68"/>
                  <a:gd name="T37" fmla="*/ 1003 h 1063"/>
                  <a:gd name="T38" fmla="*/ 0 w 68"/>
                  <a:gd name="T39" fmla="*/ 982 h 1063"/>
                  <a:gd name="T40" fmla="*/ 0 w 68"/>
                  <a:gd name="T41" fmla="*/ 874 h 1063"/>
                  <a:gd name="T42" fmla="*/ 16 w 68"/>
                  <a:gd name="T43" fmla="*/ 897 h 1063"/>
                  <a:gd name="T44" fmla="*/ 33 w 68"/>
                  <a:gd name="T45" fmla="*/ 919 h 1063"/>
                  <a:gd name="T46" fmla="*/ 51 w 68"/>
                  <a:gd name="T47" fmla="*/ 939 h 1063"/>
                  <a:gd name="T48" fmla="*/ 68 w 68"/>
                  <a:gd name="T49" fmla="*/ 961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1063">
                    <a:moveTo>
                      <a:pt x="68" y="110"/>
                    </a:moveTo>
                    <a:lnTo>
                      <a:pt x="68" y="237"/>
                    </a:lnTo>
                    <a:lnTo>
                      <a:pt x="61" y="208"/>
                    </a:lnTo>
                    <a:lnTo>
                      <a:pt x="56" y="180"/>
                    </a:lnTo>
                    <a:lnTo>
                      <a:pt x="51" y="151"/>
                    </a:lnTo>
                    <a:lnTo>
                      <a:pt x="46" y="122"/>
                    </a:lnTo>
                    <a:lnTo>
                      <a:pt x="42" y="91"/>
                    </a:lnTo>
                    <a:lnTo>
                      <a:pt x="39" y="61"/>
                    </a:lnTo>
                    <a:lnTo>
                      <a:pt x="37" y="30"/>
                    </a:lnTo>
                    <a:lnTo>
                      <a:pt x="34" y="0"/>
                    </a:lnTo>
                    <a:lnTo>
                      <a:pt x="42" y="28"/>
                    </a:lnTo>
                    <a:lnTo>
                      <a:pt x="51" y="55"/>
                    </a:lnTo>
                    <a:lnTo>
                      <a:pt x="59" y="83"/>
                    </a:lnTo>
                    <a:lnTo>
                      <a:pt x="68" y="110"/>
                    </a:lnTo>
                    <a:close/>
                    <a:moveTo>
                      <a:pt x="68" y="961"/>
                    </a:moveTo>
                    <a:lnTo>
                      <a:pt x="68" y="1063"/>
                    </a:lnTo>
                    <a:lnTo>
                      <a:pt x="51" y="1043"/>
                    </a:lnTo>
                    <a:lnTo>
                      <a:pt x="33" y="1023"/>
                    </a:lnTo>
                    <a:lnTo>
                      <a:pt x="16" y="1003"/>
                    </a:lnTo>
                    <a:lnTo>
                      <a:pt x="0" y="982"/>
                    </a:lnTo>
                    <a:lnTo>
                      <a:pt x="0" y="874"/>
                    </a:lnTo>
                    <a:lnTo>
                      <a:pt x="16" y="897"/>
                    </a:lnTo>
                    <a:lnTo>
                      <a:pt x="33" y="919"/>
                    </a:lnTo>
                    <a:lnTo>
                      <a:pt x="51" y="939"/>
                    </a:lnTo>
                    <a:lnTo>
                      <a:pt x="68" y="961"/>
                    </a:lnTo>
                    <a:close/>
                  </a:path>
                </a:pathLst>
              </a:custGeom>
              <a:solidFill>
                <a:srgbClr val="FE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3292"/>
              <p:cNvSpPr>
                <a:spLocks/>
              </p:cNvSpPr>
              <p:nvPr/>
            </p:nvSpPr>
            <p:spPr bwMode="auto">
              <a:xfrm>
                <a:off x="9168086" y="4731094"/>
                <a:ext cx="21061" cy="60705"/>
              </a:xfrm>
              <a:custGeom>
                <a:avLst/>
                <a:gdLst>
                  <a:gd name="T0" fmla="*/ 68 w 68"/>
                  <a:gd name="T1" fmla="*/ 94 h 198"/>
                  <a:gd name="T2" fmla="*/ 68 w 68"/>
                  <a:gd name="T3" fmla="*/ 198 h 198"/>
                  <a:gd name="T4" fmla="*/ 50 w 68"/>
                  <a:gd name="T5" fmla="*/ 177 h 198"/>
                  <a:gd name="T6" fmla="*/ 33 w 68"/>
                  <a:gd name="T7" fmla="*/ 155 h 198"/>
                  <a:gd name="T8" fmla="*/ 17 w 68"/>
                  <a:gd name="T9" fmla="*/ 133 h 198"/>
                  <a:gd name="T10" fmla="*/ 0 w 68"/>
                  <a:gd name="T11" fmla="*/ 111 h 198"/>
                  <a:gd name="T12" fmla="*/ 0 w 68"/>
                  <a:gd name="T13" fmla="*/ 0 h 198"/>
                  <a:gd name="T14" fmla="*/ 17 w 68"/>
                  <a:gd name="T15" fmla="*/ 24 h 198"/>
                  <a:gd name="T16" fmla="*/ 33 w 68"/>
                  <a:gd name="T17" fmla="*/ 47 h 198"/>
                  <a:gd name="T18" fmla="*/ 50 w 68"/>
                  <a:gd name="T19" fmla="*/ 71 h 198"/>
                  <a:gd name="T20" fmla="*/ 68 w 68"/>
                  <a:gd name="T21" fmla="*/ 9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98">
                    <a:moveTo>
                      <a:pt x="68" y="94"/>
                    </a:moveTo>
                    <a:lnTo>
                      <a:pt x="68" y="198"/>
                    </a:lnTo>
                    <a:lnTo>
                      <a:pt x="50" y="177"/>
                    </a:lnTo>
                    <a:lnTo>
                      <a:pt x="33" y="155"/>
                    </a:lnTo>
                    <a:lnTo>
                      <a:pt x="17" y="133"/>
                    </a:lnTo>
                    <a:lnTo>
                      <a:pt x="0" y="111"/>
                    </a:lnTo>
                    <a:lnTo>
                      <a:pt x="0" y="0"/>
                    </a:lnTo>
                    <a:lnTo>
                      <a:pt x="17" y="24"/>
                    </a:lnTo>
                    <a:lnTo>
                      <a:pt x="33" y="47"/>
                    </a:lnTo>
                    <a:lnTo>
                      <a:pt x="50" y="71"/>
                    </a:lnTo>
                    <a:lnTo>
                      <a:pt x="68" y="94"/>
                    </a:lnTo>
                    <a:close/>
                  </a:path>
                </a:pathLst>
              </a:custGeom>
              <a:solidFill>
                <a:srgbClr val="FE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3293"/>
              <p:cNvSpPr>
                <a:spLocks/>
              </p:cNvSpPr>
              <p:nvPr/>
            </p:nvSpPr>
            <p:spPr bwMode="auto">
              <a:xfrm>
                <a:off x="9158175" y="4713750"/>
                <a:ext cx="21061" cy="65660"/>
              </a:xfrm>
              <a:custGeom>
                <a:avLst/>
                <a:gdLst>
                  <a:gd name="T0" fmla="*/ 67 w 67"/>
                  <a:gd name="T1" fmla="*/ 102 h 210"/>
                  <a:gd name="T2" fmla="*/ 67 w 67"/>
                  <a:gd name="T3" fmla="*/ 210 h 210"/>
                  <a:gd name="T4" fmla="*/ 50 w 67"/>
                  <a:gd name="T5" fmla="*/ 187 h 210"/>
                  <a:gd name="T6" fmla="*/ 32 w 67"/>
                  <a:gd name="T7" fmla="*/ 164 h 210"/>
                  <a:gd name="T8" fmla="*/ 16 w 67"/>
                  <a:gd name="T9" fmla="*/ 140 h 210"/>
                  <a:gd name="T10" fmla="*/ 0 w 67"/>
                  <a:gd name="T11" fmla="*/ 116 h 210"/>
                  <a:gd name="T12" fmla="*/ 0 w 67"/>
                  <a:gd name="T13" fmla="*/ 0 h 210"/>
                  <a:gd name="T14" fmla="*/ 16 w 67"/>
                  <a:gd name="T15" fmla="*/ 26 h 210"/>
                  <a:gd name="T16" fmla="*/ 32 w 67"/>
                  <a:gd name="T17" fmla="*/ 52 h 210"/>
                  <a:gd name="T18" fmla="*/ 50 w 67"/>
                  <a:gd name="T19" fmla="*/ 78 h 210"/>
                  <a:gd name="T20" fmla="*/ 67 w 67"/>
                  <a:gd name="T21" fmla="*/ 1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210">
                    <a:moveTo>
                      <a:pt x="67" y="102"/>
                    </a:moveTo>
                    <a:lnTo>
                      <a:pt x="67" y="210"/>
                    </a:lnTo>
                    <a:lnTo>
                      <a:pt x="50" y="187"/>
                    </a:lnTo>
                    <a:lnTo>
                      <a:pt x="32" y="164"/>
                    </a:lnTo>
                    <a:lnTo>
                      <a:pt x="16" y="140"/>
                    </a:lnTo>
                    <a:lnTo>
                      <a:pt x="0" y="116"/>
                    </a:lnTo>
                    <a:lnTo>
                      <a:pt x="0" y="0"/>
                    </a:lnTo>
                    <a:lnTo>
                      <a:pt x="16" y="26"/>
                    </a:lnTo>
                    <a:lnTo>
                      <a:pt x="32" y="52"/>
                    </a:lnTo>
                    <a:lnTo>
                      <a:pt x="50" y="78"/>
                    </a:lnTo>
                    <a:lnTo>
                      <a:pt x="67" y="102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3294"/>
              <p:cNvSpPr>
                <a:spLocks/>
              </p:cNvSpPr>
              <p:nvPr/>
            </p:nvSpPr>
            <p:spPr bwMode="auto">
              <a:xfrm>
                <a:off x="9148264" y="4695166"/>
                <a:ext cx="19822" cy="70616"/>
              </a:xfrm>
              <a:custGeom>
                <a:avLst/>
                <a:gdLst>
                  <a:gd name="T0" fmla="*/ 67 w 67"/>
                  <a:gd name="T1" fmla="*/ 115 h 226"/>
                  <a:gd name="T2" fmla="*/ 67 w 67"/>
                  <a:gd name="T3" fmla="*/ 226 h 226"/>
                  <a:gd name="T4" fmla="*/ 50 w 67"/>
                  <a:gd name="T5" fmla="*/ 201 h 226"/>
                  <a:gd name="T6" fmla="*/ 33 w 67"/>
                  <a:gd name="T7" fmla="*/ 175 h 226"/>
                  <a:gd name="T8" fmla="*/ 16 w 67"/>
                  <a:gd name="T9" fmla="*/ 150 h 226"/>
                  <a:gd name="T10" fmla="*/ 0 w 67"/>
                  <a:gd name="T11" fmla="*/ 124 h 226"/>
                  <a:gd name="T12" fmla="*/ 0 w 67"/>
                  <a:gd name="T13" fmla="*/ 0 h 226"/>
                  <a:gd name="T14" fmla="*/ 16 w 67"/>
                  <a:gd name="T15" fmla="*/ 29 h 226"/>
                  <a:gd name="T16" fmla="*/ 33 w 67"/>
                  <a:gd name="T17" fmla="*/ 59 h 226"/>
                  <a:gd name="T18" fmla="*/ 50 w 67"/>
                  <a:gd name="T19" fmla="*/ 87 h 226"/>
                  <a:gd name="T20" fmla="*/ 67 w 67"/>
                  <a:gd name="T21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226">
                    <a:moveTo>
                      <a:pt x="67" y="115"/>
                    </a:moveTo>
                    <a:lnTo>
                      <a:pt x="67" y="226"/>
                    </a:lnTo>
                    <a:lnTo>
                      <a:pt x="50" y="201"/>
                    </a:lnTo>
                    <a:lnTo>
                      <a:pt x="33" y="175"/>
                    </a:lnTo>
                    <a:lnTo>
                      <a:pt x="16" y="15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16" y="29"/>
                    </a:lnTo>
                    <a:lnTo>
                      <a:pt x="33" y="59"/>
                    </a:lnTo>
                    <a:lnTo>
                      <a:pt x="50" y="87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3295"/>
              <p:cNvSpPr>
                <a:spLocks/>
              </p:cNvSpPr>
              <p:nvPr/>
            </p:nvSpPr>
            <p:spPr bwMode="auto">
              <a:xfrm>
                <a:off x="9137114" y="4675344"/>
                <a:ext cx="21061" cy="74332"/>
              </a:xfrm>
              <a:custGeom>
                <a:avLst/>
                <a:gdLst>
                  <a:gd name="T0" fmla="*/ 68 w 68"/>
                  <a:gd name="T1" fmla="*/ 127 h 243"/>
                  <a:gd name="T2" fmla="*/ 68 w 68"/>
                  <a:gd name="T3" fmla="*/ 243 h 243"/>
                  <a:gd name="T4" fmla="*/ 50 w 68"/>
                  <a:gd name="T5" fmla="*/ 216 h 243"/>
                  <a:gd name="T6" fmla="*/ 32 w 68"/>
                  <a:gd name="T7" fmla="*/ 188 h 243"/>
                  <a:gd name="T8" fmla="*/ 16 w 68"/>
                  <a:gd name="T9" fmla="*/ 161 h 243"/>
                  <a:gd name="T10" fmla="*/ 0 w 68"/>
                  <a:gd name="T11" fmla="*/ 133 h 243"/>
                  <a:gd name="T12" fmla="*/ 0 w 68"/>
                  <a:gd name="T13" fmla="*/ 0 h 243"/>
                  <a:gd name="T14" fmla="*/ 16 w 68"/>
                  <a:gd name="T15" fmla="*/ 33 h 243"/>
                  <a:gd name="T16" fmla="*/ 32 w 68"/>
                  <a:gd name="T17" fmla="*/ 64 h 243"/>
                  <a:gd name="T18" fmla="*/ 50 w 68"/>
                  <a:gd name="T19" fmla="*/ 95 h 243"/>
                  <a:gd name="T20" fmla="*/ 68 w 68"/>
                  <a:gd name="T21" fmla="*/ 12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243">
                    <a:moveTo>
                      <a:pt x="68" y="127"/>
                    </a:moveTo>
                    <a:lnTo>
                      <a:pt x="68" y="243"/>
                    </a:lnTo>
                    <a:lnTo>
                      <a:pt x="50" y="216"/>
                    </a:lnTo>
                    <a:lnTo>
                      <a:pt x="32" y="188"/>
                    </a:lnTo>
                    <a:lnTo>
                      <a:pt x="16" y="161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16" y="33"/>
                    </a:lnTo>
                    <a:lnTo>
                      <a:pt x="32" y="64"/>
                    </a:lnTo>
                    <a:lnTo>
                      <a:pt x="50" y="95"/>
                    </a:lnTo>
                    <a:lnTo>
                      <a:pt x="68" y="127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3296"/>
              <p:cNvSpPr>
                <a:spLocks/>
              </p:cNvSpPr>
              <p:nvPr/>
            </p:nvSpPr>
            <p:spPr bwMode="auto">
              <a:xfrm>
                <a:off x="9127204" y="4651806"/>
                <a:ext cx="21061" cy="81766"/>
              </a:xfrm>
              <a:custGeom>
                <a:avLst/>
                <a:gdLst>
                  <a:gd name="T0" fmla="*/ 68 w 68"/>
                  <a:gd name="T1" fmla="*/ 141 h 265"/>
                  <a:gd name="T2" fmla="*/ 68 w 68"/>
                  <a:gd name="T3" fmla="*/ 265 h 265"/>
                  <a:gd name="T4" fmla="*/ 50 w 68"/>
                  <a:gd name="T5" fmla="*/ 235 h 265"/>
                  <a:gd name="T6" fmla="*/ 33 w 68"/>
                  <a:gd name="T7" fmla="*/ 205 h 265"/>
                  <a:gd name="T8" fmla="*/ 17 w 68"/>
                  <a:gd name="T9" fmla="*/ 175 h 265"/>
                  <a:gd name="T10" fmla="*/ 0 w 68"/>
                  <a:gd name="T11" fmla="*/ 145 h 265"/>
                  <a:gd name="T12" fmla="*/ 0 w 68"/>
                  <a:gd name="T13" fmla="*/ 0 h 265"/>
                  <a:gd name="T14" fmla="*/ 17 w 68"/>
                  <a:gd name="T15" fmla="*/ 37 h 265"/>
                  <a:gd name="T16" fmla="*/ 33 w 68"/>
                  <a:gd name="T17" fmla="*/ 72 h 265"/>
                  <a:gd name="T18" fmla="*/ 50 w 68"/>
                  <a:gd name="T19" fmla="*/ 107 h 265"/>
                  <a:gd name="T20" fmla="*/ 68 w 68"/>
                  <a:gd name="T21" fmla="*/ 141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265">
                    <a:moveTo>
                      <a:pt x="68" y="141"/>
                    </a:moveTo>
                    <a:lnTo>
                      <a:pt x="68" y="265"/>
                    </a:lnTo>
                    <a:lnTo>
                      <a:pt x="50" y="235"/>
                    </a:lnTo>
                    <a:lnTo>
                      <a:pt x="33" y="205"/>
                    </a:lnTo>
                    <a:lnTo>
                      <a:pt x="17" y="175"/>
                    </a:lnTo>
                    <a:lnTo>
                      <a:pt x="0" y="145"/>
                    </a:lnTo>
                    <a:lnTo>
                      <a:pt x="0" y="0"/>
                    </a:lnTo>
                    <a:lnTo>
                      <a:pt x="17" y="37"/>
                    </a:lnTo>
                    <a:lnTo>
                      <a:pt x="33" y="72"/>
                    </a:lnTo>
                    <a:lnTo>
                      <a:pt x="50" y="107"/>
                    </a:lnTo>
                    <a:lnTo>
                      <a:pt x="68" y="141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3297"/>
              <p:cNvSpPr>
                <a:spLocks/>
              </p:cNvSpPr>
              <p:nvPr/>
            </p:nvSpPr>
            <p:spPr bwMode="auto">
              <a:xfrm>
                <a:off x="9116054" y="4624551"/>
                <a:ext cx="21061" cy="91677"/>
              </a:xfrm>
              <a:custGeom>
                <a:avLst/>
                <a:gdLst>
                  <a:gd name="T0" fmla="*/ 67 w 67"/>
                  <a:gd name="T1" fmla="*/ 161 h 294"/>
                  <a:gd name="T2" fmla="*/ 67 w 67"/>
                  <a:gd name="T3" fmla="*/ 294 h 294"/>
                  <a:gd name="T4" fmla="*/ 50 w 67"/>
                  <a:gd name="T5" fmla="*/ 261 h 294"/>
                  <a:gd name="T6" fmla="*/ 32 w 67"/>
                  <a:gd name="T7" fmla="*/ 227 h 294"/>
                  <a:gd name="T8" fmla="*/ 15 w 67"/>
                  <a:gd name="T9" fmla="*/ 193 h 294"/>
                  <a:gd name="T10" fmla="*/ 0 w 67"/>
                  <a:gd name="T11" fmla="*/ 159 h 294"/>
                  <a:gd name="T12" fmla="*/ 0 w 67"/>
                  <a:gd name="T13" fmla="*/ 0 h 294"/>
                  <a:gd name="T14" fmla="*/ 15 w 67"/>
                  <a:gd name="T15" fmla="*/ 42 h 294"/>
                  <a:gd name="T16" fmla="*/ 32 w 67"/>
                  <a:gd name="T17" fmla="*/ 83 h 294"/>
                  <a:gd name="T18" fmla="*/ 50 w 67"/>
                  <a:gd name="T19" fmla="*/ 121 h 294"/>
                  <a:gd name="T20" fmla="*/ 67 w 67"/>
                  <a:gd name="T21" fmla="*/ 161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294">
                    <a:moveTo>
                      <a:pt x="67" y="161"/>
                    </a:moveTo>
                    <a:lnTo>
                      <a:pt x="67" y="294"/>
                    </a:lnTo>
                    <a:lnTo>
                      <a:pt x="50" y="261"/>
                    </a:lnTo>
                    <a:lnTo>
                      <a:pt x="32" y="227"/>
                    </a:lnTo>
                    <a:lnTo>
                      <a:pt x="15" y="193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15" y="42"/>
                    </a:lnTo>
                    <a:lnTo>
                      <a:pt x="32" y="83"/>
                    </a:lnTo>
                    <a:lnTo>
                      <a:pt x="50" y="121"/>
                    </a:lnTo>
                    <a:lnTo>
                      <a:pt x="67" y="161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3298"/>
              <p:cNvSpPr>
                <a:spLocks/>
              </p:cNvSpPr>
              <p:nvPr/>
            </p:nvSpPr>
            <p:spPr bwMode="auto">
              <a:xfrm>
                <a:off x="9106143" y="4594818"/>
                <a:ext cx="21061" cy="101588"/>
              </a:xfrm>
              <a:custGeom>
                <a:avLst/>
                <a:gdLst>
                  <a:gd name="T0" fmla="*/ 67 w 67"/>
                  <a:gd name="T1" fmla="*/ 184 h 329"/>
                  <a:gd name="T2" fmla="*/ 67 w 67"/>
                  <a:gd name="T3" fmla="*/ 329 h 329"/>
                  <a:gd name="T4" fmla="*/ 49 w 67"/>
                  <a:gd name="T5" fmla="*/ 291 h 329"/>
                  <a:gd name="T6" fmla="*/ 32 w 67"/>
                  <a:gd name="T7" fmla="*/ 253 h 329"/>
                  <a:gd name="T8" fmla="*/ 16 w 67"/>
                  <a:gd name="T9" fmla="*/ 214 h 329"/>
                  <a:gd name="T10" fmla="*/ 0 w 67"/>
                  <a:gd name="T11" fmla="*/ 175 h 329"/>
                  <a:gd name="T12" fmla="*/ 0 w 67"/>
                  <a:gd name="T13" fmla="*/ 0 h 329"/>
                  <a:gd name="T14" fmla="*/ 8 w 67"/>
                  <a:gd name="T15" fmla="*/ 24 h 329"/>
                  <a:gd name="T16" fmla="*/ 16 w 67"/>
                  <a:gd name="T17" fmla="*/ 47 h 329"/>
                  <a:gd name="T18" fmla="*/ 23 w 67"/>
                  <a:gd name="T19" fmla="*/ 70 h 329"/>
                  <a:gd name="T20" fmla="*/ 32 w 67"/>
                  <a:gd name="T21" fmla="*/ 93 h 329"/>
                  <a:gd name="T22" fmla="*/ 40 w 67"/>
                  <a:gd name="T23" fmla="*/ 117 h 329"/>
                  <a:gd name="T24" fmla="*/ 49 w 67"/>
                  <a:gd name="T25" fmla="*/ 140 h 329"/>
                  <a:gd name="T26" fmla="*/ 59 w 67"/>
                  <a:gd name="T27" fmla="*/ 161 h 329"/>
                  <a:gd name="T28" fmla="*/ 67 w 67"/>
                  <a:gd name="T29" fmla="*/ 184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329">
                    <a:moveTo>
                      <a:pt x="67" y="184"/>
                    </a:moveTo>
                    <a:lnTo>
                      <a:pt x="67" y="329"/>
                    </a:lnTo>
                    <a:lnTo>
                      <a:pt x="49" y="291"/>
                    </a:lnTo>
                    <a:lnTo>
                      <a:pt x="32" y="253"/>
                    </a:lnTo>
                    <a:lnTo>
                      <a:pt x="16" y="214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8" y="24"/>
                    </a:lnTo>
                    <a:lnTo>
                      <a:pt x="16" y="47"/>
                    </a:lnTo>
                    <a:lnTo>
                      <a:pt x="23" y="70"/>
                    </a:lnTo>
                    <a:lnTo>
                      <a:pt x="32" y="93"/>
                    </a:lnTo>
                    <a:lnTo>
                      <a:pt x="40" y="117"/>
                    </a:lnTo>
                    <a:lnTo>
                      <a:pt x="49" y="140"/>
                    </a:lnTo>
                    <a:lnTo>
                      <a:pt x="59" y="161"/>
                    </a:lnTo>
                    <a:lnTo>
                      <a:pt x="67" y="184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3299"/>
              <p:cNvSpPr>
                <a:spLocks/>
              </p:cNvSpPr>
              <p:nvPr/>
            </p:nvSpPr>
            <p:spPr bwMode="auto">
              <a:xfrm>
                <a:off x="9094993" y="4558890"/>
                <a:ext cx="21061" cy="115215"/>
              </a:xfrm>
              <a:custGeom>
                <a:avLst/>
                <a:gdLst>
                  <a:gd name="T0" fmla="*/ 68 w 68"/>
                  <a:gd name="T1" fmla="*/ 213 h 372"/>
                  <a:gd name="T2" fmla="*/ 68 w 68"/>
                  <a:gd name="T3" fmla="*/ 372 h 372"/>
                  <a:gd name="T4" fmla="*/ 58 w 68"/>
                  <a:gd name="T5" fmla="*/ 350 h 372"/>
                  <a:gd name="T6" fmla="*/ 50 w 68"/>
                  <a:gd name="T7" fmla="*/ 328 h 372"/>
                  <a:gd name="T8" fmla="*/ 40 w 68"/>
                  <a:gd name="T9" fmla="*/ 306 h 372"/>
                  <a:gd name="T10" fmla="*/ 31 w 68"/>
                  <a:gd name="T11" fmla="*/ 284 h 372"/>
                  <a:gd name="T12" fmla="*/ 24 w 68"/>
                  <a:gd name="T13" fmla="*/ 262 h 372"/>
                  <a:gd name="T14" fmla="*/ 15 w 68"/>
                  <a:gd name="T15" fmla="*/ 239 h 372"/>
                  <a:gd name="T16" fmla="*/ 7 w 68"/>
                  <a:gd name="T17" fmla="*/ 218 h 372"/>
                  <a:gd name="T18" fmla="*/ 0 w 68"/>
                  <a:gd name="T19" fmla="*/ 195 h 372"/>
                  <a:gd name="T20" fmla="*/ 0 w 68"/>
                  <a:gd name="T21" fmla="*/ 0 h 372"/>
                  <a:gd name="T22" fmla="*/ 7 w 68"/>
                  <a:gd name="T23" fmla="*/ 27 h 372"/>
                  <a:gd name="T24" fmla="*/ 16 w 68"/>
                  <a:gd name="T25" fmla="*/ 54 h 372"/>
                  <a:gd name="T26" fmla="*/ 24 w 68"/>
                  <a:gd name="T27" fmla="*/ 82 h 372"/>
                  <a:gd name="T28" fmla="*/ 32 w 68"/>
                  <a:gd name="T29" fmla="*/ 108 h 372"/>
                  <a:gd name="T30" fmla="*/ 41 w 68"/>
                  <a:gd name="T31" fmla="*/ 135 h 372"/>
                  <a:gd name="T32" fmla="*/ 50 w 68"/>
                  <a:gd name="T33" fmla="*/ 162 h 372"/>
                  <a:gd name="T34" fmla="*/ 58 w 68"/>
                  <a:gd name="T35" fmla="*/ 188 h 372"/>
                  <a:gd name="T36" fmla="*/ 68 w 68"/>
                  <a:gd name="T37" fmla="*/ 21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2">
                    <a:moveTo>
                      <a:pt x="68" y="213"/>
                    </a:moveTo>
                    <a:lnTo>
                      <a:pt x="68" y="372"/>
                    </a:lnTo>
                    <a:lnTo>
                      <a:pt x="58" y="350"/>
                    </a:lnTo>
                    <a:lnTo>
                      <a:pt x="50" y="328"/>
                    </a:lnTo>
                    <a:lnTo>
                      <a:pt x="40" y="306"/>
                    </a:lnTo>
                    <a:lnTo>
                      <a:pt x="31" y="284"/>
                    </a:lnTo>
                    <a:lnTo>
                      <a:pt x="24" y="262"/>
                    </a:lnTo>
                    <a:lnTo>
                      <a:pt x="15" y="239"/>
                    </a:lnTo>
                    <a:lnTo>
                      <a:pt x="7" y="218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7" y="27"/>
                    </a:lnTo>
                    <a:lnTo>
                      <a:pt x="16" y="54"/>
                    </a:lnTo>
                    <a:lnTo>
                      <a:pt x="24" y="82"/>
                    </a:lnTo>
                    <a:lnTo>
                      <a:pt x="32" y="108"/>
                    </a:lnTo>
                    <a:lnTo>
                      <a:pt x="41" y="135"/>
                    </a:lnTo>
                    <a:lnTo>
                      <a:pt x="50" y="162"/>
                    </a:lnTo>
                    <a:lnTo>
                      <a:pt x="58" y="188"/>
                    </a:lnTo>
                    <a:lnTo>
                      <a:pt x="68" y="213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3300"/>
              <p:cNvSpPr>
                <a:spLocks/>
              </p:cNvSpPr>
              <p:nvPr/>
            </p:nvSpPr>
            <p:spPr bwMode="auto">
              <a:xfrm>
                <a:off x="9085082" y="4515530"/>
                <a:ext cx="21061" cy="133798"/>
              </a:xfrm>
              <a:custGeom>
                <a:avLst/>
                <a:gdLst>
                  <a:gd name="T0" fmla="*/ 68 w 68"/>
                  <a:gd name="T1" fmla="*/ 256 h 431"/>
                  <a:gd name="T2" fmla="*/ 68 w 68"/>
                  <a:gd name="T3" fmla="*/ 431 h 431"/>
                  <a:gd name="T4" fmla="*/ 59 w 68"/>
                  <a:gd name="T5" fmla="*/ 405 h 431"/>
                  <a:gd name="T6" fmla="*/ 49 w 68"/>
                  <a:gd name="T7" fmla="*/ 379 h 431"/>
                  <a:gd name="T8" fmla="*/ 39 w 68"/>
                  <a:gd name="T9" fmla="*/ 352 h 431"/>
                  <a:gd name="T10" fmla="*/ 31 w 68"/>
                  <a:gd name="T11" fmla="*/ 326 h 431"/>
                  <a:gd name="T12" fmla="*/ 23 w 68"/>
                  <a:gd name="T13" fmla="*/ 299 h 431"/>
                  <a:gd name="T14" fmla="*/ 15 w 68"/>
                  <a:gd name="T15" fmla="*/ 272 h 431"/>
                  <a:gd name="T16" fmla="*/ 8 w 68"/>
                  <a:gd name="T17" fmla="*/ 245 h 431"/>
                  <a:gd name="T18" fmla="*/ 0 w 68"/>
                  <a:gd name="T19" fmla="*/ 218 h 431"/>
                  <a:gd name="T20" fmla="*/ 0 w 68"/>
                  <a:gd name="T21" fmla="*/ 0 h 431"/>
                  <a:gd name="T22" fmla="*/ 8 w 68"/>
                  <a:gd name="T23" fmla="*/ 34 h 431"/>
                  <a:gd name="T24" fmla="*/ 15 w 68"/>
                  <a:gd name="T25" fmla="*/ 66 h 431"/>
                  <a:gd name="T26" fmla="*/ 23 w 68"/>
                  <a:gd name="T27" fmla="*/ 99 h 431"/>
                  <a:gd name="T28" fmla="*/ 32 w 68"/>
                  <a:gd name="T29" fmla="*/ 130 h 431"/>
                  <a:gd name="T30" fmla="*/ 40 w 68"/>
                  <a:gd name="T31" fmla="*/ 162 h 431"/>
                  <a:gd name="T32" fmla="*/ 49 w 68"/>
                  <a:gd name="T33" fmla="*/ 194 h 431"/>
                  <a:gd name="T34" fmla="*/ 59 w 68"/>
                  <a:gd name="T35" fmla="*/ 225 h 431"/>
                  <a:gd name="T36" fmla="*/ 68 w 68"/>
                  <a:gd name="T37" fmla="*/ 25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431">
                    <a:moveTo>
                      <a:pt x="68" y="256"/>
                    </a:moveTo>
                    <a:lnTo>
                      <a:pt x="68" y="431"/>
                    </a:lnTo>
                    <a:lnTo>
                      <a:pt x="59" y="405"/>
                    </a:lnTo>
                    <a:lnTo>
                      <a:pt x="49" y="379"/>
                    </a:lnTo>
                    <a:lnTo>
                      <a:pt x="39" y="352"/>
                    </a:lnTo>
                    <a:lnTo>
                      <a:pt x="31" y="326"/>
                    </a:lnTo>
                    <a:lnTo>
                      <a:pt x="23" y="299"/>
                    </a:lnTo>
                    <a:lnTo>
                      <a:pt x="15" y="272"/>
                    </a:lnTo>
                    <a:lnTo>
                      <a:pt x="8" y="245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8" y="34"/>
                    </a:lnTo>
                    <a:lnTo>
                      <a:pt x="15" y="66"/>
                    </a:lnTo>
                    <a:lnTo>
                      <a:pt x="23" y="99"/>
                    </a:lnTo>
                    <a:lnTo>
                      <a:pt x="32" y="130"/>
                    </a:lnTo>
                    <a:lnTo>
                      <a:pt x="40" y="162"/>
                    </a:lnTo>
                    <a:lnTo>
                      <a:pt x="49" y="194"/>
                    </a:lnTo>
                    <a:lnTo>
                      <a:pt x="59" y="225"/>
                    </a:lnTo>
                    <a:lnTo>
                      <a:pt x="68" y="256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3301"/>
              <p:cNvSpPr>
                <a:spLocks/>
              </p:cNvSpPr>
              <p:nvPr/>
            </p:nvSpPr>
            <p:spPr bwMode="auto">
              <a:xfrm>
                <a:off x="9073932" y="4461020"/>
                <a:ext cx="21061" cy="158576"/>
              </a:xfrm>
              <a:custGeom>
                <a:avLst/>
                <a:gdLst>
                  <a:gd name="T0" fmla="*/ 67 w 67"/>
                  <a:gd name="T1" fmla="*/ 316 h 511"/>
                  <a:gd name="T2" fmla="*/ 67 w 67"/>
                  <a:gd name="T3" fmla="*/ 511 h 511"/>
                  <a:gd name="T4" fmla="*/ 57 w 67"/>
                  <a:gd name="T5" fmla="*/ 477 h 511"/>
                  <a:gd name="T6" fmla="*/ 46 w 67"/>
                  <a:gd name="T7" fmla="*/ 443 h 511"/>
                  <a:gd name="T8" fmla="*/ 38 w 67"/>
                  <a:gd name="T9" fmla="*/ 409 h 511"/>
                  <a:gd name="T10" fmla="*/ 29 w 67"/>
                  <a:gd name="T11" fmla="*/ 374 h 511"/>
                  <a:gd name="T12" fmla="*/ 20 w 67"/>
                  <a:gd name="T13" fmla="*/ 339 h 511"/>
                  <a:gd name="T14" fmla="*/ 13 w 67"/>
                  <a:gd name="T15" fmla="*/ 304 h 511"/>
                  <a:gd name="T16" fmla="*/ 6 w 67"/>
                  <a:gd name="T17" fmla="*/ 269 h 511"/>
                  <a:gd name="T18" fmla="*/ 0 w 67"/>
                  <a:gd name="T19" fmla="*/ 234 h 511"/>
                  <a:gd name="T20" fmla="*/ 0 w 67"/>
                  <a:gd name="T21" fmla="*/ 0 h 511"/>
                  <a:gd name="T22" fmla="*/ 6 w 67"/>
                  <a:gd name="T23" fmla="*/ 40 h 511"/>
                  <a:gd name="T24" fmla="*/ 14 w 67"/>
                  <a:gd name="T25" fmla="*/ 80 h 511"/>
                  <a:gd name="T26" fmla="*/ 23 w 67"/>
                  <a:gd name="T27" fmla="*/ 120 h 511"/>
                  <a:gd name="T28" fmla="*/ 30 w 67"/>
                  <a:gd name="T29" fmla="*/ 160 h 511"/>
                  <a:gd name="T30" fmla="*/ 39 w 67"/>
                  <a:gd name="T31" fmla="*/ 199 h 511"/>
                  <a:gd name="T32" fmla="*/ 47 w 67"/>
                  <a:gd name="T33" fmla="*/ 238 h 511"/>
                  <a:gd name="T34" fmla="*/ 57 w 67"/>
                  <a:gd name="T35" fmla="*/ 277 h 511"/>
                  <a:gd name="T36" fmla="*/ 67 w 67"/>
                  <a:gd name="T37" fmla="*/ 31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511">
                    <a:moveTo>
                      <a:pt x="67" y="316"/>
                    </a:moveTo>
                    <a:lnTo>
                      <a:pt x="67" y="511"/>
                    </a:lnTo>
                    <a:lnTo>
                      <a:pt x="57" y="477"/>
                    </a:lnTo>
                    <a:lnTo>
                      <a:pt x="46" y="443"/>
                    </a:lnTo>
                    <a:lnTo>
                      <a:pt x="38" y="409"/>
                    </a:lnTo>
                    <a:lnTo>
                      <a:pt x="29" y="374"/>
                    </a:lnTo>
                    <a:lnTo>
                      <a:pt x="20" y="339"/>
                    </a:lnTo>
                    <a:lnTo>
                      <a:pt x="13" y="304"/>
                    </a:lnTo>
                    <a:lnTo>
                      <a:pt x="6" y="269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6" y="40"/>
                    </a:lnTo>
                    <a:lnTo>
                      <a:pt x="14" y="80"/>
                    </a:lnTo>
                    <a:lnTo>
                      <a:pt x="23" y="120"/>
                    </a:lnTo>
                    <a:lnTo>
                      <a:pt x="30" y="160"/>
                    </a:lnTo>
                    <a:lnTo>
                      <a:pt x="39" y="199"/>
                    </a:lnTo>
                    <a:lnTo>
                      <a:pt x="47" y="238"/>
                    </a:lnTo>
                    <a:lnTo>
                      <a:pt x="57" y="277"/>
                    </a:lnTo>
                    <a:lnTo>
                      <a:pt x="67" y="316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3302"/>
              <p:cNvSpPr>
                <a:spLocks/>
              </p:cNvSpPr>
              <p:nvPr/>
            </p:nvSpPr>
            <p:spPr bwMode="auto">
              <a:xfrm>
                <a:off x="9064021" y="4390404"/>
                <a:ext cx="21061" cy="192025"/>
              </a:xfrm>
              <a:custGeom>
                <a:avLst/>
                <a:gdLst>
                  <a:gd name="T0" fmla="*/ 67 w 67"/>
                  <a:gd name="T1" fmla="*/ 405 h 623"/>
                  <a:gd name="T2" fmla="*/ 67 w 67"/>
                  <a:gd name="T3" fmla="*/ 623 h 623"/>
                  <a:gd name="T4" fmla="*/ 59 w 67"/>
                  <a:gd name="T5" fmla="*/ 586 h 623"/>
                  <a:gd name="T6" fmla="*/ 50 w 67"/>
                  <a:gd name="T7" fmla="*/ 548 h 623"/>
                  <a:gd name="T8" fmla="*/ 43 w 67"/>
                  <a:gd name="T9" fmla="*/ 510 h 623"/>
                  <a:gd name="T10" fmla="*/ 35 w 67"/>
                  <a:gd name="T11" fmla="*/ 471 h 623"/>
                  <a:gd name="T12" fmla="*/ 28 w 67"/>
                  <a:gd name="T13" fmla="*/ 433 h 623"/>
                  <a:gd name="T14" fmla="*/ 23 w 67"/>
                  <a:gd name="T15" fmla="*/ 394 h 623"/>
                  <a:gd name="T16" fmla="*/ 18 w 67"/>
                  <a:gd name="T17" fmla="*/ 356 h 623"/>
                  <a:gd name="T18" fmla="*/ 13 w 67"/>
                  <a:gd name="T19" fmla="*/ 317 h 623"/>
                  <a:gd name="T20" fmla="*/ 10 w 67"/>
                  <a:gd name="T21" fmla="*/ 277 h 623"/>
                  <a:gd name="T22" fmla="*/ 7 w 67"/>
                  <a:gd name="T23" fmla="*/ 238 h 623"/>
                  <a:gd name="T24" fmla="*/ 5 w 67"/>
                  <a:gd name="T25" fmla="*/ 199 h 623"/>
                  <a:gd name="T26" fmla="*/ 3 w 67"/>
                  <a:gd name="T27" fmla="*/ 159 h 623"/>
                  <a:gd name="T28" fmla="*/ 1 w 67"/>
                  <a:gd name="T29" fmla="*/ 119 h 623"/>
                  <a:gd name="T30" fmla="*/ 0 w 67"/>
                  <a:gd name="T31" fmla="*/ 80 h 623"/>
                  <a:gd name="T32" fmla="*/ 0 w 67"/>
                  <a:gd name="T33" fmla="*/ 40 h 623"/>
                  <a:gd name="T34" fmla="*/ 0 w 67"/>
                  <a:gd name="T35" fmla="*/ 0 h 623"/>
                  <a:gd name="T36" fmla="*/ 7 w 67"/>
                  <a:gd name="T37" fmla="*/ 52 h 623"/>
                  <a:gd name="T38" fmla="*/ 14 w 67"/>
                  <a:gd name="T39" fmla="*/ 104 h 623"/>
                  <a:gd name="T40" fmla="*/ 22 w 67"/>
                  <a:gd name="T41" fmla="*/ 155 h 623"/>
                  <a:gd name="T42" fmla="*/ 30 w 67"/>
                  <a:gd name="T43" fmla="*/ 205 h 623"/>
                  <a:gd name="T44" fmla="*/ 38 w 67"/>
                  <a:gd name="T45" fmla="*/ 256 h 623"/>
                  <a:gd name="T46" fmla="*/ 48 w 67"/>
                  <a:gd name="T47" fmla="*/ 307 h 623"/>
                  <a:gd name="T48" fmla="*/ 58 w 67"/>
                  <a:gd name="T49" fmla="*/ 357 h 623"/>
                  <a:gd name="T50" fmla="*/ 67 w 67"/>
                  <a:gd name="T51" fmla="*/ 405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623">
                    <a:moveTo>
                      <a:pt x="67" y="405"/>
                    </a:moveTo>
                    <a:lnTo>
                      <a:pt x="67" y="623"/>
                    </a:lnTo>
                    <a:lnTo>
                      <a:pt x="59" y="586"/>
                    </a:lnTo>
                    <a:lnTo>
                      <a:pt x="50" y="548"/>
                    </a:lnTo>
                    <a:lnTo>
                      <a:pt x="43" y="510"/>
                    </a:lnTo>
                    <a:lnTo>
                      <a:pt x="35" y="471"/>
                    </a:lnTo>
                    <a:lnTo>
                      <a:pt x="28" y="433"/>
                    </a:lnTo>
                    <a:lnTo>
                      <a:pt x="23" y="394"/>
                    </a:lnTo>
                    <a:lnTo>
                      <a:pt x="18" y="356"/>
                    </a:lnTo>
                    <a:lnTo>
                      <a:pt x="13" y="317"/>
                    </a:lnTo>
                    <a:lnTo>
                      <a:pt x="10" y="277"/>
                    </a:lnTo>
                    <a:lnTo>
                      <a:pt x="7" y="238"/>
                    </a:lnTo>
                    <a:lnTo>
                      <a:pt x="5" y="199"/>
                    </a:lnTo>
                    <a:lnTo>
                      <a:pt x="3" y="159"/>
                    </a:lnTo>
                    <a:lnTo>
                      <a:pt x="1" y="119"/>
                    </a:lnTo>
                    <a:lnTo>
                      <a:pt x="0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7" y="52"/>
                    </a:lnTo>
                    <a:lnTo>
                      <a:pt x="14" y="104"/>
                    </a:lnTo>
                    <a:lnTo>
                      <a:pt x="22" y="155"/>
                    </a:lnTo>
                    <a:lnTo>
                      <a:pt x="30" y="205"/>
                    </a:lnTo>
                    <a:lnTo>
                      <a:pt x="38" y="256"/>
                    </a:lnTo>
                    <a:lnTo>
                      <a:pt x="48" y="307"/>
                    </a:lnTo>
                    <a:lnTo>
                      <a:pt x="58" y="357"/>
                    </a:lnTo>
                    <a:lnTo>
                      <a:pt x="67" y="405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" name="Freeform 3303"/>
              <p:cNvSpPr>
                <a:spLocks/>
              </p:cNvSpPr>
              <p:nvPr/>
            </p:nvSpPr>
            <p:spPr bwMode="auto">
              <a:xfrm>
                <a:off x="9064021" y="4390404"/>
                <a:ext cx="9911" cy="142470"/>
              </a:xfrm>
              <a:custGeom>
                <a:avLst/>
                <a:gdLst>
                  <a:gd name="T0" fmla="*/ 34 w 34"/>
                  <a:gd name="T1" fmla="*/ 230 h 464"/>
                  <a:gd name="T2" fmla="*/ 34 w 34"/>
                  <a:gd name="T3" fmla="*/ 464 h 464"/>
                  <a:gd name="T4" fmla="*/ 25 w 34"/>
                  <a:gd name="T5" fmla="*/ 406 h 464"/>
                  <a:gd name="T6" fmla="*/ 18 w 34"/>
                  <a:gd name="T7" fmla="*/ 349 h 464"/>
                  <a:gd name="T8" fmla="*/ 11 w 34"/>
                  <a:gd name="T9" fmla="*/ 292 h 464"/>
                  <a:gd name="T10" fmla="*/ 7 w 34"/>
                  <a:gd name="T11" fmla="*/ 234 h 464"/>
                  <a:gd name="T12" fmla="*/ 3 w 34"/>
                  <a:gd name="T13" fmla="*/ 176 h 464"/>
                  <a:gd name="T14" fmla="*/ 0 w 34"/>
                  <a:gd name="T15" fmla="*/ 118 h 464"/>
                  <a:gd name="T16" fmla="*/ 0 w 34"/>
                  <a:gd name="T17" fmla="*/ 59 h 464"/>
                  <a:gd name="T18" fmla="*/ 0 w 34"/>
                  <a:gd name="T19" fmla="*/ 0 h 464"/>
                  <a:gd name="T20" fmla="*/ 4 w 34"/>
                  <a:gd name="T21" fmla="*/ 29 h 464"/>
                  <a:gd name="T22" fmla="*/ 8 w 34"/>
                  <a:gd name="T23" fmla="*/ 59 h 464"/>
                  <a:gd name="T24" fmla="*/ 12 w 34"/>
                  <a:gd name="T25" fmla="*/ 87 h 464"/>
                  <a:gd name="T26" fmla="*/ 16 w 34"/>
                  <a:gd name="T27" fmla="*/ 116 h 464"/>
                  <a:gd name="T28" fmla="*/ 20 w 34"/>
                  <a:gd name="T29" fmla="*/ 145 h 464"/>
                  <a:gd name="T30" fmla="*/ 24 w 34"/>
                  <a:gd name="T31" fmla="*/ 173 h 464"/>
                  <a:gd name="T32" fmla="*/ 30 w 34"/>
                  <a:gd name="T33" fmla="*/ 201 h 464"/>
                  <a:gd name="T34" fmla="*/ 34 w 34"/>
                  <a:gd name="T35" fmla="*/ 230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464">
                    <a:moveTo>
                      <a:pt x="34" y="230"/>
                    </a:moveTo>
                    <a:lnTo>
                      <a:pt x="34" y="464"/>
                    </a:lnTo>
                    <a:lnTo>
                      <a:pt x="25" y="406"/>
                    </a:lnTo>
                    <a:lnTo>
                      <a:pt x="18" y="349"/>
                    </a:lnTo>
                    <a:lnTo>
                      <a:pt x="11" y="292"/>
                    </a:lnTo>
                    <a:lnTo>
                      <a:pt x="7" y="234"/>
                    </a:lnTo>
                    <a:lnTo>
                      <a:pt x="3" y="176"/>
                    </a:lnTo>
                    <a:lnTo>
                      <a:pt x="0" y="118"/>
                    </a:lnTo>
                    <a:lnTo>
                      <a:pt x="0" y="59"/>
                    </a:lnTo>
                    <a:lnTo>
                      <a:pt x="0" y="0"/>
                    </a:lnTo>
                    <a:lnTo>
                      <a:pt x="4" y="29"/>
                    </a:lnTo>
                    <a:lnTo>
                      <a:pt x="8" y="59"/>
                    </a:lnTo>
                    <a:lnTo>
                      <a:pt x="12" y="87"/>
                    </a:lnTo>
                    <a:lnTo>
                      <a:pt x="16" y="116"/>
                    </a:lnTo>
                    <a:lnTo>
                      <a:pt x="20" y="145"/>
                    </a:lnTo>
                    <a:lnTo>
                      <a:pt x="24" y="173"/>
                    </a:lnTo>
                    <a:lnTo>
                      <a:pt x="30" y="201"/>
                    </a:lnTo>
                    <a:lnTo>
                      <a:pt x="34" y="23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85" name="组合 3384"/>
          <p:cNvGrpSpPr/>
          <p:nvPr/>
        </p:nvGrpSpPr>
        <p:grpSpPr>
          <a:xfrm>
            <a:off x="7288215" y="1898478"/>
            <a:ext cx="846746" cy="990201"/>
            <a:chOff x="5278026" y="4212006"/>
            <a:chExt cx="732174" cy="839956"/>
          </a:xfrm>
        </p:grpSpPr>
        <p:sp>
          <p:nvSpPr>
            <p:cNvPr id="2905" name="Freeform 3304"/>
            <p:cNvSpPr>
              <a:spLocks/>
            </p:cNvSpPr>
            <p:nvPr/>
          </p:nvSpPr>
          <p:spPr bwMode="auto">
            <a:xfrm>
              <a:off x="5278026" y="4215723"/>
              <a:ext cx="732174" cy="836239"/>
            </a:xfrm>
            <a:custGeom>
              <a:avLst/>
              <a:gdLst>
                <a:gd name="T0" fmla="*/ 221 w 2366"/>
                <a:gd name="T1" fmla="*/ 129 h 2699"/>
                <a:gd name="T2" fmla="*/ 344 w 2366"/>
                <a:gd name="T3" fmla="*/ 99 h 2699"/>
                <a:gd name="T4" fmla="*/ 467 w 2366"/>
                <a:gd name="T5" fmla="*/ 74 h 2699"/>
                <a:gd name="T6" fmla="*/ 591 w 2366"/>
                <a:gd name="T7" fmla="*/ 52 h 2699"/>
                <a:gd name="T8" fmla="*/ 713 w 2366"/>
                <a:gd name="T9" fmla="*/ 33 h 2699"/>
                <a:gd name="T10" fmla="*/ 835 w 2366"/>
                <a:gd name="T11" fmla="*/ 19 h 2699"/>
                <a:gd name="T12" fmla="*/ 957 w 2366"/>
                <a:gd name="T13" fmla="*/ 8 h 2699"/>
                <a:gd name="T14" fmla="*/ 1078 w 2366"/>
                <a:gd name="T15" fmla="*/ 2 h 2699"/>
                <a:gd name="T16" fmla="*/ 1200 w 2366"/>
                <a:gd name="T17" fmla="*/ 0 h 2699"/>
                <a:gd name="T18" fmla="*/ 1321 w 2366"/>
                <a:gd name="T19" fmla="*/ 1 h 2699"/>
                <a:gd name="T20" fmla="*/ 1441 w 2366"/>
                <a:gd name="T21" fmla="*/ 7 h 2699"/>
                <a:gd name="T22" fmla="*/ 1562 w 2366"/>
                <a:gd name="T23" fmla="*/ 17 h 2699"/>
                <a:gd name="T24" fmla="*/ 1681 w 2366"/>
                <a:gd name="T25" fmla="*/ 30 h 2699"/>
                <a:gd name="T26" fmla="*/ 1801 w 2366"/>
                <a:gd name="T27" fmla="*/ 48 h 2699"/>
                <a:gd name="T28" fmla="*/ 1920 w 2366"/>
                <a:gd name="T29" fmla="*/ 71 h 2699"/>
                <a:gd name="T30" fmla="*/ 2039 w 2366"/>
                <a:gd name="T31" fmla="*/ 98 h 2699"/>
                <a:gd name="T32" fmla="*/ 2158 w 2366"/>
                <a:gd name="T33" fmla="*/ 129 h 2699"/>
                <a:gd name="T34" fmla="*/ 2366 w 2366"/>
                <a:gd name="T35" fmla="*/ 1175 h 2699"/>
                <a:gd name="T36" fmla="*/ 2347 w 2366"/>
                <a:gd name="T37" fmla="*/ 1314 h 2699"/>
                <a:gd name="T38" fmla="*/ 2320 w 2366"/>
                <a:gd name="T39" fmla="*/ 1447 h 2699"/>
                <a:gd name="T40" fmla="*/ 2285 w 2366"/>
                <a:gd name="T41" fmla="*/ 1574 h 2699"/>
                <a:gd name="T42" fmla="*/ 2244 w 2366"/>
                <a:gd name="T43" fmla="*/ 1696 h 2699"/>
                <a:gd name="T44" fmla="*/ 2195 w 2366"/>
                <a:gd name="T45" fmla="*/ 1812 h 2699"/>
                <a:gd name="T46" fmla="*/ 2139 w 2366"/>
                <a:gd name="T47" fmla="*/ 1921 h 2699"/>
                <a:gd name="T48" fmla="*/ 2077 w 2366"/>
                <a:gd name="T49" fmla="*/ 2026 h 2699"/>
                <a:gd name="T50" fmla="*/ 2006 w 2366"/>
                <a:gd name="T51" fmla="*/ 2124 h 2699"/>
                <a:gd name="T52" fmla="*/ 1930 w 2366"/>
                <a:gd name="T53" fmla="*/ 2216 h 2699"/>
                <a:gd name="T54" fmla="*/ 1846 w 2366"/>
                <a:gd name="T55" fmla="*/ 2302 h 2699"/>
                <a:gd name="T56" fmla="*/ 1754 w 2366"/>
                <a:gd name="T57" fmla="*/ 2383 h 2699"/>
                <a:gd name="T58" fmla="*/ 1654 w 2366"/>
                <a:gd name="T59" fmla="*/ 2458 h 2699"/>
                <a:gd name="T60" fmla="*/ 1549 w 2366"/>
                <a:gd name="T61" fmla="*/ 2527 h 2699"/>
                <a:gd name="T62" fmla="*/ 1435 w 2366"/>
                <a:gd name="T63" fmla="*/ 2591 h 2699"/>
                <a:gd name="T64" fmla="*/ 1315 w 2366"/>
                <a:gd name="T65" fmla="*/ 2648 h 2699"/>
                <a:gd name="T66" fmla="*/ 1188 w 2366"/>
                <a:gd name="T67" fmla="*/ 2699 h 2699"/>
                <a:gd name="T68" fmla="*/ 1057 w 2366"/>
                <a:gd name="T69" fmla="*/ 2648 h 2699"/>
                <a:gd name="T70" fmla="*/ 935 w 2366"/>
                <a:gd name="T71" fmla="*/ 2591 h 2699"/>
                <a:gd name="T72" fmla="*/ 821 w 2366"/>
                <a:gd name="T73" fmla="*/ 2525 h 2699"/>
                <a:gd name="T74" fmla="*/ 713 w 2366"/>
                <a:gd name="T75" fmla="*/ 2452 h 2699"/>
                <a:gd name="T76" fmla="*/ 612 w 2366"/>
                <a:gd name="T77" fmla="*/ 2372 h 2699"/>
                <a:gd name="T78" fmla="*/ 519 w 2366"/>
                <a:gd name="T79" fmla="*/ 2285 h 2699"/>
                <a:gd name="T80" fmla="*/ 435 w 2366"/>
                <a:gd name="T81" fmla="*/ 2190 h 2699"/>
                <a:gd name="T82" fmla="*/ 356 w 2366"/>
                <a:gd name="T83" fmla="*/ 2087 h 2699"/>
                <a:gd name="T84" fmla="*/ 286 w 2366"/>
                <a:gd name="T85" fmla="*/ 1978 h 2699"/>
                <a:gd name="T86" fmla="*/ 223 w 2366"/>
                <a:gd name="T87" fmla="*/ 1861 h 2699"/>
                <a:gd name="T88" fmla="*/ 167 w 2366"/>
                <a:gd name="T89" fmla="*/ 1736 h 2699"/>
                <a:gd name="T90" fmla="*/ 120 w 2366"/>
                <a:gd name="T91" fmla="*/ 1605 h 2699"/>
                <a:gd name="T92" fmla="*/ 79 w 2366"/>
                <a:gd name="T93" fmla="*/ 1465 h 2699"/>
                <a:gd name="T94" fmla="*/ 45 w 2366"/>
                <a:gd name="T95" fmla="*/ 1318 h 2699"/>
                <a:gd name="T96" fmla="*/ 19 w 2366"/>
                <a:gd name="T97" fmla="*/ 1164 h 2699"/>
                <a:gd name="T98" fmla="*/ 0 w 2366"/>
                <a:gd name="T99" fmla="*/ 1002 h 2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66" h="2699">
                  <a:moveTo>
                    <a:pt x="0" y="129"/>
                  </a:moveTo>
                  <a:lnTo>
                    <a:pt x="221" y="129"/>
                  </a:lnTo>
                  <a:lnTo>
                    <a:pt x="283" y="114"/>
                  </a:lnTo>
                  <a:lnTo>
                    <a:pt x="344" y="99"/>
                  </a:lnTo>
                  <a:lnTo>
                    <a:pt x="406" y="86"/>
                  </a:lnTo>
                  <a:lnTo>
                    <a:pt x="467" y="74"/>
                  </a:lnTo>
                  <a:lnTo>
                    <a:pt x="529" y="62"/>
                  </a:lnTo>
                  <a:lnTo>
                    <a:pt x="591" y="52"/>
                  </a:lnTo>
                  <a:lnTo>
                    <a:pt x="652" y="42"/>
                  </a:lnTo>
                  <a:lnTo>
                    <a:pt x="713" y="33"/>
                  </a:lnTo>
                  <a:lnTo>
                    <a:pt x="774" y="26"/>
                  </a:lnTo>
                  <a:lnTo>
                    <a:pt x="835" y="19"/>
                  </a:lnTo>
                  <a:lnTo>
                    <a:pt x="896" y="14"/>
                  </a:lnTo>
                  <a:lnTo>
                    <a:pt x="957" y="8"/>
                  </a:lnTo>
                  <a:lnTo>
                    <a:pt x="1017" y="5"/>
                  </a:lnTo>
                  <a:lnTo>
                    <a:pt x="1078" y="2"/>
                  </a:lnTo>
                  <a:lnTo>
                    <a:pt x="1139" y="1"/>
                  </a:lnTo>
                  <a:lnTo>
                    <a:pt x="1200" y="0"/>
                  </a:lnTo>
                  <a:lnTo>
                    <a:pt x="1260" y="0"/>
                  </a:lnTo>
                  <a:lnTo>
                    <a:pt x="1321" y="1"/>
                  </a:lnTo>
                  <a:lnTo>
                    <a:pt x="1380" y="3"/>
                  </a:lnTo>
                  <a:lnTo>
                    <a:pt x="1441" y="7"/>
                  </a:lnTo>
                  <a:lnTo>
                    <a:pt x="1501" y="12"/>
                  </a:lnTo>
                  <a:lnTo>
                    <a:pt x="1562" y="17"/>
                  </a:lnTo>
                  <a:lnTo>
                    <a:pt x="1621" y="23"/>
                  </a:lnTo>
                  <a:lnTo>
                    <a:pt x="1681" y="30"/>
                  </a:lnTo>
                  <a:lnTo>
                    <a:pt x="1741" y="39"/>
                  </a:lnTo>
                  <a:lnTo>
                    <a:pt x="1801" y="48"/>
                  </a:lnTo>
                  <a:lnTo>
                    <a:pt x="1861" y="59"/>
                  </a:lnTo>
                  <a:lnTo>
                    <a:pt x="1920" y="71"/>
                  </a:lnTo>
                  <a:lnTo>
                    <a:pt x="1979" y="84"/>
                  </a:lnTo>
                  <a:lnTo>
                    <a:pt x="2039" y="98"/>
                  </a:lnTo>
                  <a:lnTo>
                    <a:pt x="2098" y="113"/>
                  </a:lnTo>
                  <a:lnTo>
                    <a:pt x="2158" y="129"/>
                  </a:lnTo>
                  <a:lnTo>
                    <a:pt x="2366" y="129"/>
                  </a:lnTo>
                  <a:lnTo>
                    <a:pt x="2366" y="1175"/>
                  </a:lnTo>
                  <a:lnTo>
                    <a:pt x="2357" y="1245"/>
                  </a:lnTo>
                  <a:lnTo>
                    <a:pt x="2347" y="1314"/>
                  </a:lnTo>
                  <a:lnTo>
                    <a:pt x="2334" y="1381"/>
                  </a:lnTo>
                  <a:lnTo>
                    <a:pt x="2320" y="1447"/>
                  </a:lnTo>
                  <a:lnTo>
                    <a:pt x="2303" y="1512"/>
                  </a:lnTo>
                  <a:lnTo>
                    <a:pt x="2285" y="1574"/>
                  </a:lnTo>
                  <a:lnTo>
                    <a:pt x="2266" y="1636"/>
                  </a:lnTo>
                  <a:lnTo>
                    <a:pt x="2244" y="1696"/>
                  </a:lnTo>
                  <a:lnTo>
                    <a:pt x="2220" y="1755"/>
                  </a:lnTo>
                  <a:lnTo>
                    <a:pt x="2195" y="1812"/>
                  </a:lnTo>
                  <a:lnTo>
                    <a:pt x="2168" y="1867"/>
                  </a:lnTo>
                  <a:lnTo>
                    <a:pt x="2139" y="1921"/>
                  </a:lnTo>
                  <a:lnTo>
                    <a:pt x="2109" y="1974"/>
                  </a:lnTo>
                  <a:lnTo>
                    <a:pt x="2077" y="2026"/>
                  </a:lnTo>
                  <a:lnTo>
                    <a:pt x="2043" y="2075"/>
                  </a:lnTo>
                  <a:lnTo>
                    <a:pt x="2006" y="2124"/>
                  </a:lnTo>
                  <a:lnTo>
                    <a:pt x="1969" y="2171"/>
                  </a:lnTo>
                  <a:lnTo>
                    <a:pt x="1930" y="2216"/>
                  </a:lnTo>
                  <a:lnTo>
                    <a:pt x="1889" y="2260"/>
                  </a:lnTo>
                  <a:lnTo>
                    <a:pt x="1846" y="2302"/>
                  </a:lnTo>
                  <a:lnTo>
                    <a:pt x="1800" y="2343"/>
                  </a:lnTo>
                  <a:lnTo>
                    <a:pt x="1754" y="2383"/>
                  </a:lnTo>
                  <a:lnTo>
                    <a:pt x="1705" y="2421"/>
                  </a:lnTo>
                  <a:lnTo>
                    <a:pt x="1654" y="2458"/>
                  </a:lnTo>
                  <a:lnTo>
                    <a:pt x="1603" y="2493"/>
                  </a:lnTo>
                  <a:lnTo>
                    <a:pt x="1549" y="2527"/>
                  </a:lnTo>
                  <a:lnTo>
                    <a:pt x="1493" y="2559"/>
                  </a:lnTo>
                  <a:lnTo>
                    <a:pt x="1435" y="2591"/>
                  </a:lnTo>
                  <a:lnTo>
                    <a:pt x="1376" y="2620"/>
                  </a:lnTo>
                  <a:lnTo>
                    <a:pt x="1315" y="2648"/>
                  </a:lnTo>
                  <a:lnTo>
                    <a:pt x="1253" y="2674"/>
                  </a:lnTo>
                  <a:lnTo>
                    <a:pt x="1188" y="2699"/>
                  </a:lnTo>
                  <a:lnTo>
                    <a:pt x="1122" y="2675"/>
                  </a:lnTo>
                  <a:lnTo>
                    <a:pt x="1057" y="2648"/>
                  </a:lnTo>
                  <a:lnTo>
                    <a:pt x="996" y="2621"/>
                  </a:lnTo>
                  <a:lnTo>
                    <a:pt x="935" y="2591"/>
                  </a:lnTo>
                  <a:lnTo>
                    <a:pt x="877" y="2559"/>
                  </a:lnTo>
                  <a:lnTo>
                    <a:pt x="821" y="2525"/>
                  </a:lnTo>
                  <a:lnTo>
                    <a:pt x="766" y="2490"/>
                  </a:lnTo>
                  <a:lnTo>
                    <a:pt x="713" y="2452"/>
                  </a:lnTo>
                  <a:lnTo>
                    <a:pt x="662" y="2414"/>
                  </a:lnTo>
                  <a:lnTo>
                    <a:pt x="612" y="2372"/>
                  </a:lnTo>
                  <a:lnTo>
                    <a:pt x="566" y="2329"/>
                  </a:lnTo>
                  <a:lnTo>
                    <a:pt x="519" y="2285"/>
                  </a:lnTo>
                  <a:lnTo>
                    <a:pt x="476" y="2239"/>
                  </a:lnTo>
                  <a:lnTo>
                    <a:pt x="435" y="2190"/>
                  </a:lnTo>
                  <a:lnTo>
                    <a:pt x="395" y="2140"/>
                  </a:lnTo>
                  <a:lnTo>
                    <a:pt x="356" y="2087"/>
                  </a:lnTo>
                  <a:lnTo>
                    <a:pt x="321" y="2033"/>
                  </a:lnTo>
                  <a:lnTo>
                    <a:pt x="286" y="1978"/>
                  </a:lnTo>
                  <a:lnTo>
                    <a:pt x="254" y="1920"/>
                  </a:lnTo>
                  <a:lnTo>
                    <a:pt x="223" y="1861"/>
                  </a:lnTo>
                  <a:lnTo>
                    <a:pt x="194" y="1800"/>
                  </a:lnTo>
                  <a:lnTo>
                    <a:pt x="167" y="1736"/>
                  </a:lnTo>
                  <a:lnTo>
                    <a:pt x="142" y="1672"/>
                  </a:lnTo>
                  <a:lnTo>
                    <a:pt x="120" y="1605"/>
                  </a:lnTo>
                  <a:lnTo>
                    <a:pt x="98" y="1535"/>
                  </a:lnTo>
                  <a:lnTo>
                    <a:pt x="79" y="1465"/>
                  </a:lnTo>
                  <a:lnTo>
                    <a:pt x="60" y="1393"/>
                  </a:lnTo>
                  <a:lnTo>
                    <a:pt x="45" y="1318"/>
                  </a:lnTo>
                  <a:lnTo>
                    <a:pt x="31" y="1242"/>
                  </a:lnTo>
                  <a:lnTo>
                    <a:pt x="19" y="1164"/>
                  </a:lnTo>
                  <a:lnTo>
                    <a:pt x="8" y="1084"/>
                  </a:lnTo>
                  <a:lnTo>
                    <a:pt x="0" y="1002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62C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305"/>
            <p:cNvSpPr>
              <a:spLocks/>
            </p:cNvSpPr>
            <p:nvPr/>
          </p:nvSpPr>
          <p:spPr bwMode="auto">
            <a:xfrm>
              <a:off x="5472529" y="4212006"/>
              <a:ext cx="6194" cy="838717"/>
            </a:xfrm>
            <a:custGeom>
              <a:avLst/>
              <a:gdLst>
                <a:gd name="T0" fmla="*/ 0 w 23"/>
                <a:gd name="T1" fmla="*/ 2708 h 2708"/>
                <a:gd name="T2" fmla="*/ 0 w 23"/>
                <a:gd name="T3" fmla="*/ 0 h 2708"/>
                <a:gd name="T4" fmla="*/ 12 w 23"/>
                <a:gd name="T5" fmla="*/ 0 h 2708"/>
                <a:gd name="T6" fmla="*/ 23 w 23"/>
                <a:gd name="T7" fmla="*/ 1 h 2708"/>
                <a:gd name="T8" fmla="*/ 23 w 23"/>
                <a:gd name="T9" fmla="*/ 2700 h 2708"/>
                <a:gd name="T10" fmla="*/ 12 w 23"/>
                <a:gd name="T11" fmla="*/ 2704 h 2708"/>
                <a:gd name="T12" fmla="*/ 0 w 23"/>
                <a:gd name="T13" fmla="*/ 2708 h 2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708">
                  <a:moveTo>
                    <a:pt x="0" y="2708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23" y="1"/>
                  </a:lnTo>
                  <a:lnTo>
                    <a:pt x="23" y="2700"/>
                  </a:lnTo>
                  <a:lnTo>
                    <a:pt x="12" y="2704"/>
                  </a:lnTo>
                  <a:lnTo>
                    <a:pt x="0" y="2708"/>
                  </a:lnTo>
                  <a:close/>
                </a:path>
              </a:pathLst>
            </a:custGeom>
            <a:solidFill>
              <a:srgbClr val="62C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306"/>
            <p:cNvSpPr>
              <a:spLocks/>
            </p:cNvSpPr>
            <p:nvPr/>
          </p:nvSpPr>
          <p:spPr bwMode="auto">
            <a:xfrm>
              <a:off x="5472529" y="4212006"/>
              <a:ext cx="13628" cy="838717"/>
            </a:xfrm>
            <a:custGeom>
              <a:avLst/>
              <a:gdLst>
                <a:gd name="T0" fmla="*/ 0 w 46"/>
                <a:gd name="T1" fmla="*/ 2708 h 2708"/>
                <a:gd name="T2" fmla="*/ 0 w 46"/>
                <a:gd name="T3" fmla="*/ 0 h 2708"/>
                <a:gd name="T4" fmla="*/ 12 w 46"/>
                <a:gd name="T5" fmla="*/ 0 h 2708"/>
                <a:gd name="T6" fmla="*/ 23 w 46"/>
                <a:gd name="T7" fmla="*/ 1 h 2708"/>
                <a:gd name="T8" fmla="*/ 34 w 46"/>
                <a:gd name="T9" fmla="*/ 2 h 2708"/>
                <a:gd name="T10" fmla="*/ 46 w 46"/>
                <a:gd name="T11" fmla="*/ 3 h 2708"/>
                <a:gd name="T12" fmla="*/ 46 w 46"/>
                <a:gd name="T13" fmla="*/ 2690 h 2708"/>
                <a:gd name="T14" fmla="*/ 34 w 46"/>
                <a:gd name="T15" fmla="*/ 2695 h 2708"/>
                <a:gd name="T16" fmla="*/ 23 w 46"/>
                <a:gd name="T17" fmla="*/ 2700 h 2708"/>
                <a:gd name="T18" fmla="*/ 12 w 46"/>
                <a:gd name="T19" fmla="*/ 2704 h 2708"/>
                <a:gd name="T20" fmla="*/ 0 w 46"/>
                <a:gd name="T21" fmla="*/ 2708 h 2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708">
                  <a:moveTo>
                    <a:pt x="0" y="2708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23" y="1"/>
                  </a:lnTo>
                  <a:lnTo>
                    <a:pt x="34" y="2"/>
                  </a:lnTo>
                  <a:lnTo>
                    <a:pt x="46" y="3"/>
                  </a:lnTo>
                  <a:lnTo>
                    <a:pt x="46" y="2690"/>
                  </a:lnTo>
                  <a:lnTo>
                    <a:pt x="34" y="2695"/>
                  </a:lnTo>
                  <a:lnTo>
                    <a:pt x="23" y="2700"/>
                  </a:lnTo>
                  <a:lnTo>
                    <a:pt x="12" y="2704"/>
                  </a:lnTo>
                  <a:lnTo>
                    <a:pt x="0" y="2708"/>
                  </a:lnTo>
                  <a:close/>
                </a:path>
              </a:pathLst>
            </a:custGeom>
            <a:solidFill>
              <a:srgbClr val="62C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307"/>
            <p:cNvSpPr>
              <a:spLocks/>
            </p:cNvSpPr>
            <p:nvPr/>
          </p:nvSpPr>
          <p:spPr bwMode="auto">
            <a:xfrm>
              <a:off x="5478724" y="4212006"/>
              <a:ext cx="14866" cy="836239"/>
            </a:xfrm>
            <a:custGeom>
              <a:avLst/>
              <a:gdLst>
                <a:gd name="T0" fmla="*/ 0 w 45"/>
                <a:gd name="T1" fmla="*/ 2699 h 2699"/>
                <a:gd name="T2" fmla="*/ 0 w 45"/>
                <a:gd name="T3" fmla="*/ 0 h 2699"/>
                <a:gd name="T4" fmla="*/ 11 w 45"/>
                <a:gd name="T5" fmla="*/ 1 h 2699"/>
                <a:gd name="T6" fmla="*/ 23 w 45"/>
                <a:gd name="T7" fmla="*/ 2 h 2699"/>
                <a:gd name="T8" fmla="*/ 33 w 45"/>
                <a:gd name="T9" fmla="*/ 2 h 2699"/>
                <a:gd name="T10" fmla="*/ 45 w 45"/>
                <a:gd name="T11" fmla="*/ 3 h 2699"/>
                <a:gd name="T12" fmla="*/ 45 w 45"/>
                <a:gd name="T13" fmla="*/ 2679 h 2699"/>
                <a:gd name="T14" fmla="*/ 33 w 45"/>
                <a:gd name="T15" fmla="*/ 2685 h 2699"/>
                <a:gd name="T16" fmla="*/ 23 w 45"/>
                <a:gd name="T17" fmla="*/ 2689 h 2699"/>
                <a:gd name="T18" fmla="*/ 11 w 45"/>
                <a:gd name="T19" fmla="*/ 2694 h 2699"/>
                <a:gd name="T20" fmla="*/ 0 w 45"/>
                <a:gd name="T21" fmla="*/ 2699 h 2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99">
                  <a:moveTo>
                    <a:pt x="0" y="2699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3" y="2"/>
                  </a:lnTo>
                  <a:lnTo>
                    <a:pt x="33" y="2"/>
                  </a:lnTo>
                  <a:lnTo>
                    <a:pt x="45" y="3"/>
                  </a:lnTo>
                  <a:lnTo>
                    <a:pt x="45" y="2679"/>
                  </a:lnTo>
                  <a:lnTo>
                    <a:pt x="33" y="2685"/>
                  </a:lnTo>
                  <a:lnTo>
                    <a:pt x="23" y="2689"/>
                  </a:lnTo>
                  <a:lnTo>
                    <a:pt x="11" y="2694"/>
                  </a:lnTo>
                  <a:lnTo>
                    <a:pt x="0" y="2699"/>
                  </a:lnTo>
                  <a:close/>
                </a:path>
              </a:pathLst>
            </a:custGeom>
            <a:solidFill>
              <a:srgbClr val="66C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308"/>
            <p:cNvSpPr>
              <a:spLocks/>
            </p:cNvSpPr>
            <p:nvPr/>
          </p:nvSpPr>
          <p:spPr bwMode="auto">
            <a:xfrm>
              <a:off x="5486157" y="4213245"/>
              <a:ext cx="13628" cy="832522"/>
            </a:xfrm>
            <a:custGeom>
              <a:avLst/>
              <a:gdLst>
                <a:gd name="T0" fmla="*/ 0 w 45"/>
                <a:gd name="T1" fmla="*/ 2687 h 2687"/>
                <a:gd name="T2" fmla="*/ 0 w 45"/>
                <a:gd name="T3" fmla="*/ 0 h 2687"/>
                <a:gd name="T4" fmla="*/ 10 w 45"/>
                <a:gd name="T5" fmla="*/ 0 h 2687"/>
                <a:gd name="T6" fmla="*/ 22 w 45"/>
                <a:gd name="T7" fmla="*/ 1 h 2687"/>
                <a:gd name="T8" fmla="*/ 33 w 45"/>
                <a:gd name="T9" fmla="*/ 2 h 2687"/>
                <a:gd name="T10" fmla="*/ 45 w 45"/>
                <a:gd name="T11" fmla="*/ 4 h 2687"/>
                <a:gd name="T12" fmla="*/ 45 w 45"/>
                <a:gd name="T13" fmla="*/ 2668 h 2687"/>
                <a:gd name="T14" fmla="*/ 33 w 45"/>
                <a:gd name="T15" fmla="*/ 2673 h 2687"/>
                <a:gd name="T16" fmla="*/ 22 w 45"/>
                <a:gd name="T17" fmla="*/ 2677 h 2687"/>
                <a:gd name="T18" fmla="*/ 10 w 45"/>
                <a:gd name="T19" fmla="*/ 2683 h 2687"/>
                <a:gd name="T20" fmla="*/ 0 w 45"/>
                <a:gd name="T21" fmla="*/ 2687 h 2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87">
                  <a:moveTo>
                    <a:pt x="0" y="2687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22" y="1"/>
                  </a:lnTo>
                  <a:lnTo>
                    <a:pt x="33" y="2"/>
                  </a:lnTo>
                  <a:lnTo>
                    <a:pt x="45" y="4"/>
                  </a:lnTo>
                  <a:lnTo>
                    <a:pt x="45" y="2668"/>
                  </a:lnTo>
                  <a:lnTo>
                    <a:pt x="33" y="2673"/>
                  </a:lnTo>
                  <a:lnTo>
                    <a:pt x="22" y="2677"/>
                  </a:lnTo>
                  <a:lnTo>
                    <a:pt x="10" y="2683"/>
                  </a:lnTo>
                  <a:lnTo>
                    <a:pt x="0" y="2687"/>
                  </a:lnTo>
                  <a:close/>
                </a:path>
              </a:pathLst>
            </a:custGeom>
            <a:solidFill>
              <a:srgbClr val="6B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309"/>
            <p:cNvSpPr>
              <a:spLocks/>
            </p:cNvSpPr>
            <p:nvPr/>
          </p:nvSpPr>
          <p:spPr bwMode="auto">
            <a:xfrm>
              <a:off x="5493590" y="4213245"/>
              <a:ext cx="13628" cy="828806"/>
            </a:xfrm>
            <a:custGeom>
              <a:avLst/>
              <a:gdLst>
                <a:gd name="T0" fmla="*/ 0 w 45"/>
                <a:gd name="T1" fmla="*/ 2676 h 2676"/>
                <a:gd name="T2" fmla="*/ 0 w 45"/>
                <a:gd name="T3" fmla="*/ 0 h 2676"/>
                <a:gd name="T4" fmla="*/ 11 w 45"/>
                <a:gd name="T5" fmla="*/ 1 h 2676"/>
                <a:gd name="T6" fmla="*/ 22 w 45"/>
                <a:gd name="T7" fmla="*/ 3 h 2676"/>
                <a:gd name="T8" fmla="*/ 34 w 45"/>
                <a:gd name="T9" fmla="*/ 4 h 2676"/>
                <a:gd name="T10" fmla="*/ 45 w 45"/>
                <a:gd name="T11" fmla="*/ 5 h 2676"/>
                <a:gd name="T12" fmla="*/ 45 w 45"/>
                <a:gd name="T13" fmla="*/ 2656 h 2676"/>
                <a:gd name="T14" fmla="*/ 34 w 45"/>
                <a:gd name="T15" fmla="*/ 2661 h 2676"/>
                <a:gd name="T16" fmla="*/ 23 w 45"/>
                <a:gd name="T17" fmla="*/ 2667 h 2676"/>
                <a:gd name="T18" fmla="*/ 11 w 45"/>
                <a:gd name="T19" fmla="*/ 2672 h 2676"/>
                <a:gd name="T20" fmla="*/ 0 w 45"/>
                <a:gd name="T21" fmla="*/ 2676 h 2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76">
                  <a:moveTo>
                    <a:pt x="0" y="2676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2" y="3"/>
                  </a:lnTo>
                  <a:lnTo>
                    <a:pt x="34" y="4"/>
                  </a:lnTo>
                  <a:lnTo>
                    <a:pt x="45" y="5"/>
                  </a:lnTo>
                  <a:lnTo>
                    <a:pt x="45" y="2656"/>
                  </a:lnTo>
                  <a:lnTo>
                    <a:pt x="34" y="2661"/>
                  </a:lnTo>
                  <a:lnTo>
                    <a:pt x="23" y="2667"/>
                  </a:lnTo>
                  <a:lnTo>
                    <a:pt x="11" y="2672"/>
                  </a:lnTo>
                  <a:lnTo>
                    <a:pt x="0" y="2676"/>
                  </a:lnTo>
                  <a:close/>
                </a:path>
              </a:pathLst>
            </a:custGeom>
            <a:solidFill>
              <a:srgbClr val="6FC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310"/>
            <p:cNvSpPr>
              <a:spLocks/>
            </p:cNvSpPr>
            <p:nvPr/>
          </p:nvSpPr>
          <p:spPr bwMode="auto">
            <a:xfrm>
              <a:off x="5499784" y="4214484"/>
              <a:ext cx="13628" cy="825089"/>
            </a:xfrm>
            <a:custGeom>
              <a:avLst/>
              <a:gdLst>
                <a:gd name="T0" fmla="*/ 0 w 44"/>
                <a:gd name="T1" fmla="*/ 2664 h 2664"/>
                <a:gd name="T2" fmla="*/ 0 w 44"/>
                <a:gd name="T3" fmla="*/ 0 h 2664"/>
                <a:gd name="T4" fmla="*/ 11 w 44"/>
                <a:gd name="T5" fmla="*/ 1 h 2664"/>
                <a:gd name="T6" fmla="*/ 22 w 44"/>
                <a:gd name="T7" fmla="*/ 2 h 2664"/>
                <a:gd name="T8" fmla="*/ 34 w 44"/>
                <a:gd name="T9" fmla="*/ 4 h 2664"/>
                <a:gd name="T10" fmla="*/ 44 w 44"/>
                <a:gd name="T11" fmla="*/ 6 h 2664"/>
                <a:gd name="T12" fmla="*/ 44 w 44"/>
                <a:gd name="T13" fmla="*/ 2643 h 2664"/>
                <a:gd name="T14" fmla="*/ 34 w 44"/>
                <a:gd name="T15" fmla="*/ 2647 h 2664"/>
                <a:gd name="T16" fmla="*/ 22 w 44"/>
                <a:gd name="T17" fmla="*/ 2653 h 2664"/>
                <a:gd name="T18" fmla="*/ 11 w 44"/>
                <a:gd name="T19" fmla="*/ 2658 h 2664"/>
                <a:gd name="T20" fmla="*/ 0 w 44"/>
                <a:gd name="T21" fmla="*/ 2664 h 2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664">
                  <a:moveTo>
                    <a:pt x="0" y="2664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2" y="2"/>
                  </a:lnTo>
                  <a:lnTo>
                    <a:pt x="34" y="4"/>
                  </a:lnTo>
                  <a:lnTo>
                    <a:pt x="44" y="6"/>
                  </a:lnTo>
                  <a:lnTo>
                    <a:pt x="44" y="2643"/>
                  </a:lnTo>
                  <a:lnTo>
                    <a:pt x="34" y="2647"/>
                  </a:lnTo>
                  <a:lnTo>
                    <a:pt x="22" y="2653"/>
                  </a:lnTo>
                  <a:lnTo>
                    <a:pt x="11" y="2658"/>
                  </a:lnTo>
                  <a:lnTo>
                    <a:pt x="0" y="2664"/>
                  </a:lnTo>
                  <a:close/>
                </a:path>
              </a:pathLst>
            </a:custGeom>
            <a:solidFill>
              <a:srgbClr val="73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311"/>
            <p:cNvSpPr>
              <a:spLocks/>
            </p:cNvSpPr>
            <p:nvPr/>
          </p:nvSpPr>
          <p:spPr bwMode="auto">
            <a:xfrm>
              <a:off x="5507218" y="4215723"/>
              <a:ext cx="13628" cy="820134"/>
            </a:xfrm>
            <a:custGeom>
              <a:avLst/>
              <a:gdLst>
                <a:gd name="T0" fmla="*/ 0 w 45"/>
                <a:gd name="T1" fmla="*/ 2651 h 2651"/>
                <a:gd name="T2" fmla="*/ 0 w 45"/>
                <a:gd name="T3" fmla="*/ 0 h 2651"/>
                <a:gd name="T4" fmla="*/ 12 w 45"/>
                <a:gd name="T5" fmla="*/ 2 h 2651"/>
                <a:gd name="T6" fmla="*/ 22 w 45"/>
                <a:gd name="T7" fmla="*/ 4 h 2651"/>
                <a:gd name="T8" fmla="*/ 34 w 45"/>
                <a:gd name="T9" fmla="*/ 5 h 2651"/>
                <a:gd name="T10" fmla="*/ 45 w 45"/>
                <a:gd name="T11" fmla="*/ 7 h 2651"/>
                <a:gd name="T12" fmla="*/ 45 w 45"/>
                <a:gd name="T13" fmla="*/ 2629 h 2651"/>
                <a:gd name="T14" fmla="*/ 34 w 45"/>
                <a:gd name="T15" fmla="*/ 2635 h 2651"/>
                <a:gd name="T16" fmla="*/ 22 w 45"/>
                <a:gd name="T17" fmla="*/ 2640 h 2651"/>
                <a:gd name="T18" fmla="*/ 12 w 45"/>
                <a:gd name="T19" fmla="*/ 2645 h 2651"/>
                <a:gd name="T20" fmla="*/ 0 w 45"/>
                <a:gd name="T21" fmla="*/ 2651 h 2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51">
                  <a:moveTo>
                    <a:pt x="0" y="2651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2" y="4"/>
                  </a:lnTo>
                  <a:lnTo>
                    <a:pt x="34" y="5"/>
                  </a:lnTo>
                  <a:lnTo>
                    <a:pt x="45" y="7"/>
                  </a:lnTo>
                  <a:lnTo>
                    <a:pt x="45" y="2629"/>
                  </a:lnTo>
                  <a:lnTo>
                    <a:pt x="34" y="2635"/>
                  </a:lnTo>
                  <a:lnTo>
                    <a:pt x="22" y="2640"/>
                  </a:lnTo>
                  <a:lnTo>
                    <a:pt x="12" y="2645"/>
                  </a:lnTo>
                  <a:lnTo>
                    <a:pt x="0" y="2651"/>
                  </a:lnTo>
                  <a:close/>
                </a:path>
              </a:pathLst>
            </a:custGeom>
            <a:solidFill>
              <a:srgbClr val="77C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312"/>
            <p:cNvSpPr>
              <a:spLocks/>
            </p:cNvSpPr>
            <p:nvPr/>
          </p:nvSpPr>
          <p:spPr bwMode="auto">
            <a:xfrm>
              <a:off x="5513412" y="4215723"/>
              <a:ext cx="14866" cy="817656"/>
            </a:xfrm>
            <a:custGeom>
              <a:avLst/>
              <a:gdLst>
                <a:gd name="T0" fmla="*/ 0 w 46"/>
                <a:gd name="T1" fmla="*/ 2637 h 2637"/>
                <a:gd name="T2" fmla="*/ 0 w 46"/>
                <a:gd name="T3" fmla="*/ 0 h 2637"/>
                <a:gd name="T4" fmla="*/ 12 w 46"/>
                <a:gd name="T5" fmla="*/ 1 h 2637"/>
                <a:gd name="T6" fmla="*/ 23 w 46"/>
                <a:gd name="T7" fmla="*/ 3 h 2637"/>
                <a:gd name="T8" fmla="*/ 34 w 46"/>
                <a:gd name="T9" fmla="*/ 4 h 2637"/>
                <a:gd name="T10" fmla="*/ 46 w 46"/>
                <a:gd name="T11" fmla="*/ 6 h 2637"/>
                <a:gd name="T12" fmla="*/ 46 w 46"/>
                <a:gd name="T13" fmla="*/ 2614 h 2637"/>
                <a:gd name="T14" fmla="*/ 35 w 46"/>
                <a:gd name="T15" fmla="*/ 2620 h 2637"/>
                <a:gd name="T16" fmla="*/ 23 w 46"/>
                <a:gd name="T17" fmla="*/ 2625 h 2637"/>
                <a:gd name="T18" fmla="*/ 12 w 46"/>
                <a:gd name="T19" fmla="*/ 2631 h 2637"/>
                <a:gd name="T20" fmla="*/ 0 w 46"/>
                <a:gd name="T21" fmla="*/ 2637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637">
                  <a:moveTo>
                    <a:pt x="0" y="2637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3"/>
                  </a:lnTo>
                  <a:lnTo>
                    <a:pt x="34" y="4"/>
                  </a:lnTo>
                  <a:lnTo>
                    <a:pt x="46" y="6"/>
                  </a:lnTo>
                  <a:lnTo>
                    <a:pt x="46" y="2614"/>
                  </a:lnTo>
                  <a:lnTo>
                    <a:pt x="35" y="2620"/>
                  </a:lnTo>
                  <a:lnTo>
                    <a:pt x="23" y="2625"/>
                  </a:lnTo>
                  <a:lnTo>
                    <a:pt x="12" y="2631"/>
                  </a:lnTo>
                  <a:lnTo>
                    <a:pt x="0" y="2637"/>
                  </a:lnTo>
                  <a:close/>
                </a:path>
              </a:pathLst>
            </a:custGeom>
            <a:solidFill>
              <a:srgbClr val="7BC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313"/>
            <p:cNvSpPr>
              <a:spLocks/>
            </p:cNvSpPr>
            <p:nvPr/>
          </p:nvSpPr>
          <p:spPr bwMode="auto">
            <a:xfrm>
              <a:off x="5520845" y="4216962"/>
              <a:ext cx="13628" cy="812700"/>
            </a:xfrm>
            <a:custGeom>
              <a:avLst/>
              <a:gdLst>
                <a:gd name="T0" fmla="*/ 0 w 45"/>
                <a:gd name="T1" fmla="*/ 2622 h 2622"/>
                <a:gd name="T2" fmla="*/ 0 w 45"/>
                <a:gd name="T3" fmla="*/ 0 h 2622"/>
                <a:gd name="T4" fmla="*/ 11 w 45"/>
                <a:gd name="T5" fmla="*/ 1 h 2622"/>
                <a:gd name="T6" fmla="*/ 23 w 45"/>
                <a:gd name="T7" fmla="*/ 3 h 2622"/>
                <a:gd name="T8" fmla="*/ 33 w 45"/>
                <a:gd name="T9" fmla="*/ 4 h 2622"/>
                <a:gd name="T10" fmla="*/ 45 w 45"/>
                <a:gd name="T11" fmla="*/ 6 h 2622"/>
                <a:gd name="T12" fmla="*/ 45 w 45"/>
                <a:gd name="T13" fmla="*/ 2600 h 2622"/>
                <a:gd name="T14" fmla="*/ 33 w 45"/>
                <a:gd name="T15" fmla="*/ 2605 h 2622"/>
                <a:gd name="T16" fmla="*/ 23 w 45"/>
                <a:gd name="T17" fmla="*/ 2611 h 2622"/>
                <a:gd name="T18" fmla="*/ 12 w 45"/>
                <a:gd name="T19" fmla="*/ 2617 h 2622"/>
                <a:gd name="T20" fmla="*/ 0 w 45"/>
                <a:gd name="T21" fmla="*/ 2622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22">
                  <a:moveTo>
                    <a:pt x="0" y="2622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3" y="3"/>
                  </a:lnTo>
                  <a:lnTo>
                    <a:pt x="33" y="4"/>
                  </a:lnTo>
                  <a:lnTo>
                    <a:pt x="45" y="6"/>
                  </a:lnTo>
                  <a:lnTo>
                    <a:pt x="45" y="2600"/>
                  </a:lnTo>
                  <a:lnTo>
                    <a:pt x="33" y="2605"/>
                  </a:lnTo>
                  <a:lnTo>
                    <a:pt x="23" y="2611"/>
                  </a:lnTo>
                  <a:lnTo>
                    <a:pt x="12" y="2617"/>
                  </a:lnTo>
                  <a:lnTo>
                    <a:pt x="0" y="2622"/>
                  </a:lnTo>
                  <a:close/>
                </a:path>
              </a:pathLst>
            </a:custGeom>
            <a:solidFill>
              <a:srgbClr val="7FC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314"/>
            <p:cNvSpPr>
              <a:spLocks/>
            </p:cNvSpPr>
            <p:nvPr/>
          </p:nvSpPr>
          <p:spPr bwMode="auto">
            <a:xfrm>
              <a:off x="5528278" y="4218201"/>
              <a:ext cx="13628" cy="807745"/>
            </a:xfrm>
            <a:custGeom>
              <a:avLst/>
              <a:gdLst>
                <a:gd name="T0" fmla="*/ 0 w 45"/>
                <a:gd name="T1" fmla="*/ 2608 h 2608"/>
                <a:gd name="T2" fmla="*/ 0 w 45"/>
                <a:gd name="T3" fmla="*/ 0 h 2608"/>
                <a:gd name="T4" fmla="*/ 10 w 45"/>
                <a:gd name="T5" fmla="*/ 1 h 2608"/>
                <a:gd name="T6" fmla="*/ 22 w 45"/>
                <a:gd name="T7" fmla="*/ 3 h 2608"/>
                <a:gd name="T8" fmla="*/ 33 w 45"/>
                <a:gd name="T9" fmla="*/ 6 h 2608"/>
                <a:gd name="T10" fmla="*/ 45 w 45"/>
                <a:gd name="T11" fmla="*/ 8 h 2608"/>
                <a:gd name="T12" fmla="*/ 45 w 45"/>
                <a:gd name="T13" fmla="*/ 2585 h 2608"/>
                <a:gd name="T14" fmla="*/ 33 w 45"/>
                <a:gd name="T15" fmla="*/ 2590 h 2608"/>
                <a:gd name="T16" fmla="*/ 22 w 45"/>
                <a:gd name="T17" fmla="*/ 2597 h 2608"/>
                <a:gd name="T18" fmla="*/ 10 w 45"/>
                <a:gd name="T19" fmla="*/ 2602 h 2608"/>
                <a:gd name="T20" fmla="*/ 0 w 45"/>
                <a:gd name="T21" fmla="*/ 2608 h 2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608">
                  <a:moveTo>
                    <a:pt x="0" y="2608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22" y="3"/>
                  </a:lnTo>
                  <a:lnTo>
                    <a:pt x="33" y="6"/>
                  </a:lnTo>
                  <a:lnTo>
                    <a:pt x="45" y="8"/>
                  </a:lnTo>
                  <a:lnTo>
                    <a:pt x="45" y="2585"/>
                  </a:lnTo>
                  <a:lnTo>
                    <a:pt x="33" y="2590"/>
                  </a:lnTo>
                  <a:lnTo>
                    <a:pt x="22" y="2597"/>
                  </a:lnTo>
                  <a:lnTo>
                    <a:pt x="10" y="2602"/>
                  </a:lnTo>
                  <a:lnTo>
                    <a:pt x="0" y="2608"/>
                  </a:lnTo>
                  <a:close/>
                </a:path>
              </a:pathLst>
            </a:custGeom>
            <a:solidFill>
              <a:srgbClr val="83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315"/>
            <p:cNvSpPr>
              <a:spLocks/>
            </p:cNvSpPr>
            <p:nvPr/>
          </p:nvSpPr>
          <p:spPr bwMode="auto">
            <a:xfrm>
              <a:off x="5534473" y="4219439"/>
              <a:ext cx="13628" cy="802789"/>
            </a:xfrm>
            <a:custGeom>
              <a:avLst/>
              <a:gdLst>
                <a:gd name="T0" fmla="*/ 0 w 45"/>
                <a:gd name="T1" fmla="*/ 2594 h 2594"/>
                <a:gd name="T2" fmla="*/ 0 w 45"/>
                <a:gd name="T3" fmla="*/ 0 h 2594"/>
                <a:gd name="T4" fmla="*/ 11 w 45"/>
                <a:gd name="T5" fmla="*/ 3 h 2594"/>
                <a:gd name="T6" fmla="*/ 23 w 45"/>
                <a:gd name="T7" fmla="*/ 5 h 2594"/>
                <a:gd name="T8" fmla="*/ 34 w 45"/>
                <a:gd name="T9" fmla="*/ 6 h 2594"/>
                <a:gd name="T10" fmla="*/ 45 w 45"/>
                <a:gd name="T11" fmla="*/ 8 h 2594"/>
                <a:gd name="T12" fmla="*/ 45 w 45"/>
                <a:gd name="T13" fmla="*/ 2569 h 2594"/>
                <a:gd name="T14" fmla="*/ 34 w 45"/>
                <a:gd name="T15" fmla="*/ 2575 h 2594"/>
                <a:gd name="T16" fmla="*/ 23 w 45"/>
                <a:gd name="T17" fmla="*/ 2582 h 2594"/>
                <a:gd name="T18" fmla="*/ 11 w 45"/>
                <a:gd name="T19" fmla="*/ 2587 h 2594"/>
                <a:gd name="T20" fmla="*/ 0 w 45"/>
                <a:gd name="T21" fmla="*/ 2594 h 2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594">
                  <a:moveTo>
                    <a:pt x="0" y="2594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5"/>
                  </a:lnTo>
                  <a:lnTo>
                    <a:pt x="34" y="6"/>
                  </a:lnTo>
                  <a:lnTo>
                    <a:pt x="45" y="8"/>
                  </a:lnTo>
                  <a:lnTo>
                    <a:pt x="45" y="2569"/>
                  </a:lnTo>
                  <a:lnTo>
                    <a:pt x="34" y="2575"/>
                  </a:lnTo>
                  <a:lnTo>
                    <a:pt x="23" y="2582"/>
                  </a:lnTo>
                  <a:lnTo>
                    <a:pt x="11" y="2587"/>
                  </a:lnTo>
                  <a:lnTo>
                    <a:pt x="0" y="2594"/>
                  </a:lnTo>
                  <a:close/>
                </a:path>
              </a:pathLst>
            </a:custGeom>
            <a:solidFill>
              <a:srgbClr val="87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316"/>
            <p:cNvSpPr>
              <a:spLocks/>
            </p:cNvSpPr>
            <p:nvPr/>
          </p:nvSpPr>
          <p:spPr bwMode="auto">
            <a:xfrm>
              <a:off x="5541906" y="4220678"/>
              <a:ext cx="13628" cy="797834"/>
            </a:xfrm>
            <a:custGeom>
              <a:avLst/>
              <a:gdLst>
                <a:gd name="T0" fmla="*/ 0 w 44"/>
                <a:gd name="T1" fmla="*/ 2577 h 2577"/>
                <a:gd name="T2" fmla="*/ 0 w 44"/>
                <a:gd name="T3" fmla="*/ 0 h 2577"/>
                <a:gd name="T4" fmla="*/ 11 w 44"/>
                <a:gd name="T5" fmla="*/ 1 h 2577"/>
                <a:gd name="T6" fmla="*/ 22 w 44"/>
                <a:gd name="T7" fmla="*/ 3 h 2577"/>
                <a:gd name="T8" fmla="*/ 34 w 44"/>
                <a:gd name="T9" fmla="*/ 5 h 2577"/>
                <a:gd name="T10" fmla="*/ 44 w 44"/>
                <a:gd name="T11" fmla="*/ 7 h 2577"/>
                <a:gd name="T12" fmla="*/ 44 w 44"/>
                <a:gd name="T13" fmla="*/ 2551 h 2577"/>
                <a:gd name="T14" fmla="*/ 34 w 44"/>
                <a:gd name="T15" fmla="*/ 2557 h 2577"/>
                <a:gd name="T16" fmla="*/ 22 w 44"/>
                <a:gd name="T17" fmla="*/ 2564 h 2577"/>
                <a:gd name="T18" fmla="*/ 11 w 44"/>
                <a:gd name="T19" fmla="*/ 2570 h 2577"/>
                <a:gd name="T20" fmla="*/ 0 w 44"/>
                <a:gd name="T21" fmla="*/ 2577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577">
                  <a:moveTo>
                    <a:pt x="0" y="2577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2" y="3"/>
                  </a:lnTo>
                  <a:lnTo>
                    <a:pt x="34" y="5"/>
                  </a:lnTo>
                  <a:lnTo>
                    <a:pt x="44" y="7"/>
                  </a:lnTo>
                  <a:lnTo>
                    <a:pt x="44" y="2551"/>
                  </a:lnTo>
                  <a:lnTo>
                    <a:pt x="34" y="2557"/>
                  </a:lnTo>
                  <a:lnTo>
                    <a:pt x="22" y="2564"/>
                  </a:lnTo>
                  <a:lnTo>
                    <a:pt x="11" y="2570"/>
                  </a:lnTo>
                  <a:lnTo>
                    <a:pt x="0" y="2577"/>
                  </a:lnTo>
                  <a:close/>
                </a:path>
              </a:pathLst>
            </a:custGeom>
            <a:solidFill>
              <a:srgbClr val="8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317"/>
            <p:cNvSpPr>
              <a:spLocks/>
            </p:cNvSpPr>
            <p:nvPr/>
          </p:nvSpPr>
          <p:spPr bwMode="auto">
            <a:xfrm>
              <a:off x="5548100" y="4221917"/>
              <a:ext cx="14866" cy="792878"/>
            </a:xfrm>
            <a:custGeom>
              <a:avLst/>
              <a:gdLst>
                <a:gd name="T0" fmla="*/ 0 w 45"/>
                <a:gd name="T1" fmla="*/ 2561 h 2561"/>
                <a:gd name="T2" fmla="*/ 0 w 45"/>
                <a:gd name="T3" fmla="*/ 0 h 2561"/>
                <a:gd name="T4" fmla="*/ 12 w 45"/>
                <a:gd name="T5" fmla="*/ 2 h 2561"/>
                <a:gd name="T6" fmla="*/ 22 w 45"/>
                <a:gd name="T7" fmla="*/ 4 h 2561"/>
                <a:gd name="T8" fmla="*/ 34 w 45"/>
                <a:gd name="T9" fmla="*/ 6 h 2561"/>
                <a:gd name="T10" fmla="*/ 45 w 45"/>
                <a:gd name="T11" fmla="*/ 9 h 2561"/>
                <a:gd name="T12" fmla="*/ 45 w 45"/>
                <a:gd name="T13" fmla="*/ 2535 h 2561"/>
                <a:gd name="T14" fmla="*/ 34 w 45"/>
                <a:gd name="T15" fmla="*/ 2541 h 2561"/>
                <a:gd name="T16" fmla="*/ 22 w 45"/>
                <a:gd name="T17" fmla="*/ 2548 h 2561"/>
                <a:gd name="T18" fmla="*/ 12 w 45"/>
                <a:gd name="T19" fmla="*/ 2554 h 2561"/>
                <a:gd name="T20" fmla="*/ 0 w 45"/>
                <a:gd name="T21" fmla="*/ 2561 h 2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561">
                  <a:moveTo>
                    <a:pt x="0" y="2561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5" y="9"/>
                  </a:lnTo>
                  <a:lnTo>
                    <a:pt x="45" y="2535"/>
                  </a:lnTo>
                  <a:lnTo>
                    <a:pt x="34" y="2541"/>
                  </a:lnTo>
                  <a:lnTo>
                    <a:pt x="22" y="2548"/>
                  </a:lnTo>
                  <a:lnTo>
                    <a:pt x="12" y="2554"/>
                  </a:lnTo>
                  <a:lnTo>
                    <a:pt x="0" y="2561"/>
                  </a:lnTo>
                  <a:close/>
                </a:path>
              </a:pathLst>
            </a:custGeom>
            <a:solidFill>
              <a:srgbClr val="8ED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318"/>
            <p:cNvSpPr>
              <a:spLocks/>
            </p:cNvSpPr>
            <p:nvPr/>
          </p:nvSpPr>
          <p:spPr bwMode="auto">
            <a:xfrm>
              <a:off x="5555534" y="4223156"/>
              <a:ext cx="13628" cy="787923"/>
            </a:xfrm>
            <a:custGeom>
              <a:avLst/>
              <a:gdLst>
                <a:gd name="T0" fmla="*/ 0 w 46"/>
                <a:gd name="T1" fmla="*/ 2544 h 2544"/>
                <a:gd name="T2" fmla="*/ 0 w 46"/>
                <a:gd name="T3" fmla="*/ 0 h 2544"/>
                <a:gd name="T4" fmla="*/ 12 w 46"/>
                <a:gd name="T5" fmla="*/ 2 h 2544"/>
                <a:gd name="T6" fmla="*/ 23 w 46"/>
                <a:gd name="T7" fmla="*/ 5 h 2544"/>
                <a:gd name="T8" fmla="*/ 35 w 46"/>
                <a:gd name="T9" fmla="*/ 7 h 2544"/>
                <a:gd name="T10" fmla="*/ 46 w 46"/>
                <a:gd name="T11" fmla="*/ 9 h 2544"/>
                <a:gd name="T12" fmla="*/ 46 w 46"/>
                <a:gd name="T13" fmla="*/ 2517 h 2544"/>
                <a:gd name="T14" fmla="*/ 35 w 46"/>
                <a:gd name="T15" fmla="*/ 2523 h 2544"/>
                <a:gd name="T16" fmla="*/ 23 w 46"/>
                <a:gd name="T17" fmla="*/ 2531 h 2544"/>
                <a:gd name="T18" fmla="*/ 12 w 46"/>
                <a:gd name="T19" fmla="*/ 2537 h 2544"/>
                <a:gd name="T20" fmla="*/ 0 w 46"/>
                <a:gd name="T21" fmla="*/ 2544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544">
                  <a:moveTo>
                    <a:pt x="0" y="2544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5"/>
                  </a:lnTo>
                  <a:lnTo>
                    <a:pt x="35" y="7"/>
                  </a:lnTo>
                  <a:lnTo>
                    <a:pt x="46" y="9"/>
                  </a:lnTo>
                  <a:lnTo>
                    <a:pt x="46" y="2517"/>
                  </a:lnTo>
                  <a:lnTo>
                    <a:pt x="35" y="2523"/>
                  </a:lnTo>
                  <a:lnTo>
                    <a:pt x="23" y="2531"/>
                  </a:lnTo>
                  <a:lnTo>
                    <a:pt x="12" y="2537"/>
                  </a:lnTo>
                  <a:lnTo>
                    <a:pt x="0" y="2544"/>
                  </a:lnTo>
                  <a:close/>
                </a:path>
              </a:pathLst>
            </a:custGeom>
            <a:solidFill>
              <a:srgbClr val="92D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319"/>
            <p:cNvSpPr>
              <a:spLocks/>
            </p:cNvSpPr>
            <p:nvPr/>
          </p:nvSpPr>
          <p:spPr bwMode="auto">
            <a:xfrm>
              <a:off x="5562967" y="4224395"/>
              <a:ext cx="13628" cy="781729"/>
            </a:xfrm>
            <a:custGeom>
              <a:avLst/>
              <a:gdLst>
                <a:gd name="T0" fmla="*/ 0 w 45"/>
                <a:gd name="T1" fmla="*/ 2526 h 2526"/>
                <a:gd name="T2" fmla="*/ 0 w 45"/>
                <a:gd name="T3" fmla="*/ 0 h 2526"/>
                <a:gd name="T4" fmla="*/ 12 w 45"/>
                <a:gd name="T5" fmla="*/ 2 h 2526"/>
                <a:gd name="T6" fmla="*/ 23 w 45"/>
                <a:gd name="T7" fmla="*/ 4 h 2526"/>
                <a:gd name="T8" fmla="*/ 33 w 45"/>
                <a:gd name="T9" fmla="*/ 7 h 2526"/>
                <a:gd name="T10" fmla="*/ 45 w 45"/>
                <a:gd name="T11" fmla="*/ 9 h 2526"/>
                <a:gd name="T12" fmla="*/ 45 w 45"/>
                <a:gd name="T13" fmla="*/ 2498 h 2526"/>
                <a:gd name="T14" fmla="*/ 33 w 45"/>
                <a:gd name="T15" fmla="*/ 2504 h 2526"/>
                <a:gd name="T16" fmla="*/ 23 w 45"/>
                <a:gd name="T17" fmla="*/ 2512 h 2526"/>
                <a:gd name="T18" fmla="*/ 12 w 45"/>
                <a:gd name="T19" fmla="*/ 2518 h 2526"/>
                <a:gd name="T20" fmla="*/ 0 w 45"/>
                <a:gd name="T21" fmla="*/ 2526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526">
                  <a:moveTo>
                    <a:pt x="0" y="2526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4"/>
                  </a:lnTo>
                  <a:lnTo>
                    <a:pt x="33" y="7"/>
                  </a:lnTo>
                  <a:lnTo>
                    <a:pt x="45" y="9"/>
                  </a:lnTo>
                  <a:lnTo>
                    <a:pt x="45" y="2498"/>
                  </a:lnTo>
                  <a:lnTo>
                    <a:pt x="33" y="2504"/>
                  </a:lnTo>
                  <a:lnTo>
                    <a:pt x="23" y="2512"/>
                  </a:lnTo>
                  <a:lnTo>
                    <a:pt x="12" y="2518"/>
                  </a:lnTo>
                  <a:lnTo>
                    <a:pt x="0" y="2526"/>
                  </a:lnTo>
                  <a:close/>
                </a:path>
              </a:pathLst>
            </a:custGeom>
            <a:solidFill>
              <a:srgbClr val="95D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320"/>
            <p:cNvSpPr>
              <a:spLocks/>
            </p:cNvSpPr>
            <p:nvPr/>
          </p:nvSpPr>
          <p:spPr bwMode="auto">
            <a:xfrm>
              <a:off x="5569161" y="4225634"/>
              <a:ext cx="14866" cy="776773"/>
            </a:xfrm>
            <a:custGeom>
              <a:avLst/>
              <a:gdLst>
                <a:gd name="T0" fmla="*/ 0 w 45"/>
                <a:gd name="T1" fmla="*/ 2508 h 2508"/>
                <a:gd name="T2" fmla="*/ 0 w 45"/>
                <a:gd name="T3" fmla="*/ 0 h 2508"/>
                <a:gd name="T4" fmla="*/ 10 w 45"/>
                <a:gd name="T5" fmla="*/ 3 h 2508"/>
                <a:gd name="T6" fmla="*/ 22 w 45"/>
                <a:gd name="T7" fmla="*/ 5 h 2508"/>
                <a:gd name="T8" fmla="*/ 33 w 45"/>
                <a:gd name="T9" fmla="*/ 8 h 2508"/>
                <a:gd name="T10" fmla="*/ 45 w 45"/>
                <a:gd name="T11" fmla="*/ 10 h 2508"/>
                <a:gd name="T12" fmla="*/ 45 w 45"/>
                <a:gd name="T13" fmla="*/ 2479 h 2508"/>
                <a:gd name="T14" fmla="*/ 33 w 45"/>
                <a:gd name="T15" fmla="*/ 2486 h 2508"/>
                <a:gd name="T16" fmla="*/ 22 w 45"/>
                <a:gd name="T17" fmla="*/ 2494 h 2508"/>
                <a:gd name="T18" fmla="*/ 10 w 45"/>
                <a:gd name="T19" fmla="*/ 2500 h 2508"/>
                <a:gd name="T20" fmla="*/ 0 w 45"/>
                <a:gd name="T21" fmla="*/ 2508 h 2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508">
                  <a:moveTo>
                    <a:pt x="0" y="2508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22" y="5"/>
                  </a:lnTo>
                  <a:lnTo>
                    <a:pt x="33" y="8"/>
                  </a:lnTo>
                  <a:lnTo>
                    <a:pt x="45" y="10"/>
                  </a:lnTo>
                  <a:lnTo>
                    <a:pt x="45" y="2479"/>
                  </a:lnTo>
                  <a:lnTo>
                    <a:pt x="33" y="2486"/>
                  </a:lnTo>
                  <a:lnTo>
                    <a:pt x="22" y="2494"/>
                  </a:lnTo>
                  <a:lnTo>
                    <a:pt x="10" y="2500"/>
                  </a:lnTo>
                  <a:lnTo>
                    <a:pt x="0" y="2508"/>
                  </a:lnTo>
                  <a:close/>
                </a:path>
              </a:pathLst>
            </a:custGeom>
            <a:solidFill>
              <a:srgbClr val="99D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321"/>
            <p:cNvSpPr>
              <a:spLocks/>
            </p:cNvSpPr>
            <p:nvPr/>
          </p:nvSpPr>
          <p:spPr bwMode="auto">
            <a:xfrm>
              <a:off x="5576594" y="4226873"/>
              <a:ext cx="13628" cy="770579"/>
            </a:xfrm>
            <a:custGeom>
              <a:avLst/>
              <a:gdLst>
                <a:gd name="T0" fmla="*/ 0 w 45"/>
                <a:gd name="T1" fmla="*/ 2489 h 2489"/>
                <a:gd name="T2" fmla="*/ 0 w 45"/>
                <a:gd name="T3" fmla="*/ 0 h 2489"/>
                <a:gd name="T4" fmla="*/ 11 w 45"/>
                <a:gd name="T5" fmla="*/ 3 h 2489"/>
                <a:gd name="T6" fmla="*/ 23 w 45"/>
                <a:gd name="T7" fmla="*/ 5 h 2489"/>
                <a:gd name="T8" fmla="*/ 34 w 45"/>
                <a:gd name="T9" fmla="*/ 7 h 2489"/>
                <a:gd name="T10" fmla="*/ 45 w 45"/>
                <a:gd name="T11" fmla="*/ 10 h 2489"/>
                <a:gd name="T12" fmla="*/ 45 w 45"/>
                <a:gd name="T13" fmla="*/ 2458 h 2489"/>
                <a:gd name="T14" fmla="*/ 34 w 45"/>
                <a:gd name="T15" fmla="*/ 2466 h 2489"/>
                <a:gd name="T16" fmla="*/ 23 w 45"/>
                <a:gd name="T17" fmla="*/ 2474 h 2489"/>
                <a:gd name="T18" fmla="*/ 11 w 45"/>
                <a:gd name="T19" fmla="*/ 2481 h 2489"/>
                <a:gd name="T20" fmla="*/ 0 w 45"/>
                <a:gd name="T21" fmla="*/ 2489 h 2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489">
                  <a:moveTo>
                    <a:pt x="0" y="2489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5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45" y="2458"/>
                  </a:lnTo>
                  <a:lnTo>
                    <a:pt x="34" y="2466"/>
                  </a:lnTo>
                  <a:lnTo>
                    <a:pt x="23" y="2474"/>
                  </a:lnTo>
                  <a:lnTo>
                    <a:pt x="11" y="2481"/>
                  </a:lnTo>
                  <a:lnTo>
                    <a:pt x="0" y="2489"/>
                  </a:lnTo>
                  <a:close/>
                </a:path>
              </a:pathLst>
            </a:custGeom>
            <a:solidFill>
              <a:srgbClr val="9C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322"/>
            <p:cNvSpPr>
              <a:spLocks/>
            </p:cNvSpPr>
            <p:nvPr/>
          </p:nvSpPr>
          <p:spPr bwMode="auto">
            <a:xfrm>
              <a:off x="5584028" y="4228112"/>
              <a:ext cx="13628" cy="765623"/>
            </a:xfrm>
            <a:custGeom>
              <a:avLst/>
              <a:gdLst>
                <a:gd name="T0" fmla="*/ 0 w 44"/>
                <a:gd name="T1" fmla="*/ 2469 h 2469"/>
                <a:gd name="T2" fmla="*/ 0 w 44"/>
                <a:gd name="T3" fmla="*/ 0 h 2469"/>
                <a:gd name="T4" fmla="*/ 11 w 44"/>
                <a:gd name="T5" fmla="*/ 2 h 2469"/>
                <a:gd name="T6" fmla="*/ 22 w 44"/>
                <a:gd name="T7" fmla="*/ 5 h 2469"/>
                <a:gd name="T8" fmla="*/ 34 w 44"/>
                <a:gd name="T9" fmla="*/ 7 h 2469"/>
                <a:gd name="T10" fmla="*/ 44 w 44"/>
                <a:gd name="T11" fmla="*/ 9 h 2469"/>
                <a:gd name="T12" fmla="*/ 44 w 44"/>
                <a:gd name="T13" fmla="*/ 2437 h 2469"/>
                <a:gd name="T14" fmla="*/ 34 w 44"/>
                <a:gd name="T15" fmla="*/ 2445 h 2469"/>
                <a:gd name="T16" fmla="*/ 23 w 44"/>
                <a:gd name="T17" fmla="*/ 2452 h 2469"/>
                <a:gd name="T18" fmla="*/ 11 w 44"/>
                <a:gd name="T19" fmla="*/ 2461 h 2469"/>
                <a:gd name="T20" fmla="*/ 0 w 44"/>
                <a:gd name="T21" fmla="*/ 2469 h 2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69">
                  <a:moveTo>
                    <a:pt x="0" y="2469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2" y="5"/>
                  </a:lnTo>
                  <a:lnTo>
                    <a:pt x="34" y="7"/>
                  </a:lnTo>
                  <a:lnTo>
                    <a:pt x="44" y="9"/>
                  </a:lnTo>
                  <a:lnTo>
                    <a:pt x="44" y="2437"/>
                  </a:lnTo>
                  <a:lnTo>
                    <a:pt x="34" y="2445"/>
                  </a:lnTo>
                  <a:lnTo>
                    <a:pt x="23" y="2452"/>
                  </a:lnTo>
                  <a:lnTo>
                    <a:pt x="11" y="2461"/>
                  </a:lnTo>
                  <a:lnTo>
                    <a:pt x="0" y="2469"/>
                  </a:lnTo>
                  <a:close/>
                </a:path>
              </a:pathLst>
            </a:custGeom>
            <a:solidFill>
              <a:srgbClr val="9FD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323"/>
            <p:cNvSpPr>
              <a:spLocks/>
            </p:cNvSpPr>
            <p:nvPr/>
          </p:nvSpPr>
          <p:spPr bwMode="auto">
            <a:xfrm>
              <a:off x="5590222" y="4230589"/>
              <a:ext cx="13628" cy="758190"/>
            </a:xfrm>
            <a:custGeom>
              <a:avLst/>
              <a:gdLst>
                <a:gd name="T0" fmla="*/ 0 w 45"/>
                <a:gd name="T1" fmla="*/ 2448 h 2448"/>
                <a:gd name="T2" fmla="*/ 0 w 45"/>
                <a:gd name="T3" fmla="*/ 0 h 2448"/>
                <a:gd name="T4" fmla="*/ 12 w 45"/>
                <a:gd name="T5" fmla="*/ 2 h 2448"/>
                <a:gd name="T6" fmla="*/ 22 w 45"/>
                <a:gd name="T7" fmla="*/ 4 h 2448"/>
                <a:gd name="T8" fmla="*/ 34 w 45"/>
                <a:gd name="T9" fmla="*/ 8 h 2448"/>
                <a:gd name="T10" fmla="*/ 45 w 45"/>
                <a:gd name="T11" fmla="*/ 10 h 2448"/>
                <a:gd name="T12" fmla="*/ 45 w 45"/>
                <a:gd name="T13" fmla="*/ 2415 h 2448"/>
                <a:gd name="T14" fmla="*/ 34 w 45"/>
                <a:gd name="T15" fmla="*/ 2424 h 2448"/>
                <a:gd name="T16" fmla="*/ 22 w 45"/>
                <a:gd name="T17" fmla="*/ 2432 h 2448"/>
                <a:gd name="T18" fmla="*/ 12 w 45"/>
                <a:gd name="T19" fmla="*/ 2440 h 2448"/>
                <a:gd name="T20" fmla="*/ 0 w 45"/>
                <a:gd name="T21" fmla="*/ 2448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448">
                  <a:moveTo>
                    <a:pt x="0" y="2448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2" y="4"/>
                  </a:lnTo>
                  <a:lnTo>
                    <a:pt x="34" y="8"/>
                  </a:lnTo>
                  <a:lnTo>
                    <a:pt x="45" y="10"/>
                  </a:lnTo>
                  <a:lnTo>
                    <a:pt x="45" y="2415"/>
                  </a:lnTo>
                  <a:lnTo>
                    <a:pt x="34" y="2424"/>
                  </a:lnTo>
                  <a:lnTo>
                    <a:pt x="22" y="2432"/>
                  </a:lnTo>
                  <a:lnTo>
                    <a:pt x="12" y="2440"/>
                  </a:lnTo>
                  <a:lnTo>
                    <a:pt x="0" y="2448"/>
                  </a:lnTo>
                  <a:close/>
                </a:path>
              </a:pathLst>
            </a:custGeom>
            <a:solidFill>
              <a:srgbClr val="A4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324"/>
            <p:cNvSpPr>
              <a:spLocks/>
            </p:cNvSpPr>
            <p:nvPr/>
          </p:nvSpPr>
          <p:spPr bwMode="auto">
            <a:xfrm>
              <a:off x="5597655" y="4231828"/>
              <a:ext cx="13628" cy="751996"/>
            </a:xfrm>
            <a:custGeom>
              <a:avLst/>
              <a:gdLst>
                <a:gd name="T0" fmla="*/ 0 w 46"/>
                <a:gd name="T1" fmla="*/ 2428 h 2428"/>
                <a:gd name="T2" fmla="*/ 0 w 46"/>
                <a:gd name="T3" fmla="*/ 0 h 2428"/>
                <a:gd name="T4" fmla="*/ 12 w 46"/>
                <a:gd name="T5" fmla="*/ 4 h 2428"/>
                <a:gd name="T6" fmla="*/ 23 w 46"/>
                <a:gd name="T7" fmla="*/ 6 h 2428"/>
                <a:gd name="T8" fmla="*/ 35 w 46"/>
                <a:gd name="T9" fmla="*/ 9 h 2428"/>
                <a:gd name="T10" fmla="*/ 46 w 46"/>
                <a:gd name="T11" fmla="*/ 11 h 2428"/>
                <a:gd name="T12" fmla="*/ 46 w 46"/>
                <a:gd name="T13" fmla="*/ 2394 h 2428"/>
                <a:gd name="T14" fmla="*/ 35 w 46"/>
                <a:gd name="T15" fmla="*/ 2402 h 2428"/>
                <a:gd name="T16" fmla="*/ 23 w 46"/>
                <a:gd name="T17" fmla="*/ 2411 h 2428"/>
                <a:gd name="T18" fmla="*/ 12 w 46"/>
                <a:gd name="T19" fmla="*/ 2420 h 2428"/>
                <a:gd name="T20" fmla="*/ 0 w 46"/>
                <a:gd name="T21" fmla="*/ 2428 h 2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428">
                  <a:moveTo>
                    <a:pt x="0" y="2428"/>
                  </a:moveTo>
                  <a:lnTo>
                    <a:pt x="0" y="0"/>
                  </a:lnTo>
                  <a:lnTo>
                    <a:pt x="12" y="4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1"/>
                  </a:lnTo>
                  <a:lnTo>
                    <a:pt x="46" y="2394"/>
                  </a:lnTo>
                  <a:lnTo>
                    <a:pt x="35" y="2402"/>
                  </a:lnTo>
                  <a:lnTo>
                    <a:pt x="23" y="2411"/>
                  </a:lnTo>
                  <a:lnTo>
                    <a:pt x="12" y="2420"/>
                  </a:lnTo>
                  <a:lnTo>
                    <a:pt x="0" y="2428"/>
                  </a:lnTo>
                  <a:close/>
                </a:path>
              </a:pathLst>
            </a:custGeom>
            <a:solidFill>
              <a:srgbClr val="A7D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325"/>
            <p:cNvSpPr>
              <a:spLocks/>
            </p:cNvSpPr>
            <p:nvPr/>
          </p:nvSpPr>
          <p:spPr bwMode="auto">
            <a:xfrm>
              <a:off x="5603850" y="4233067"/>
              <a:ext cx="14866" cy="744562"/>
            </a:xfrm>
            <a:custGeom>
              <a:avLst/>
              <a:gdLst>
                <a:gd name="T0" fmla="*/ 0 w 45"/>
                <a:gd name="T1" fmla="*/ 2405 h 2405"/>
                <a:gd name="T2" fmla="*/ 0 w 45"/>
                <a:gd name="T3" fmla="*/ 0 h 2405"/>
                <a:gd name="T4" fmla="*/ 12 w 45"/>
                <a:gd name="T5" fmla="*/ 3 h 2405"/>
                <a:gd name="T6" fmla="*/ 23 w 45"/>
                <a:gd name="T7" fmla="*/ 5 h 2405"/>
                <a:gd name="T8" fmla="*/ 33 w 45"/>
                <a:gd name="T9" fmla="*/ 8 h 2405"/>
                <a:gd name="T10" fmla="*/ 45 w 45"/>
                <a:gd name="T11" fmla="*/ 11 h 2405"/>
                <a:gd name="T12" fmla="*/ 45 w 45"/>
                <a:gd name="T13" fmla="*/ 2370 h 2405"/>
                <a:gd name="T14" fmla="*/ 35 w 45"/>
                <a:gd name="T15" fmla="*/ 2379 h 2405"/>
                <a:gd name="T16" fmla="*/ 23 w 45"/>
                <a:gd name="T17" fmla="*/ 2388 h 2405"/>
                <a:gd name="T18" fmla="*/ 12 w 45"/>
                <a:gd name="T19" fmla="*/ 2396 h 2405"/>
                <a:gd name="T20" fmla="*/ 0 w 45"/>
                <a:gd name="T21" fmla="*/ 2405 h 2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405">
                  <a:moveTo>
                    <a:pt x="0" y="240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3" y="8"/>
                  </a:lnTo>
                  <a:lnTo>
                    <a:pt x="45" y="11"/>
                  </a:lnTo>
                  <a:lnTo>
                    <a:pt x="45" y="2370"/>
                  </a:lnTo>
                  <a:lnTo>
                    <a:pt x="35" y="2379"/>
                  </a:lnTo>
                  <a:lnTo>
                    <a:pt x="23" y="2388"/>
                  </a:lnTo>
                  <a:lnTo>
                    <a:pt x="12" y="2396"/>
                  </a:lnTo>
                  <a:lnTo>
                    <a:pt x="0" y="2405"/>
                  </a:lnTo>
                  <a:close/>
                </a:path>
              </a:pathLst>
            </a:custGeom>
            <a:solidFill>
              <a:srgbClr val="AAD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326"/>
            <p:cNvSpPr>
              <a:spLocks/>
            </p:cNvSpPr>
            <p:nvPr/>
          </p:nvSpPr>
          <p:spPr bwMode="auto">
            <a:xfrm>
              <a:off x="5611283" y="4235545"/>
              <a:ext cx="14866" cy="737129"/>
            </a:xfrm>
            <a:custGeom>
              <a:avLst/>
              <a:gdLst>
                <a:gd name="T0" fmla="*/ 0 w 45"/>
                <a:gd name="T1" fmla="*/ 2383 h 2383"/>
                <a:gd name="T2" fmla="*/ 0 w 45"/>
                <a:gd name="T3" fmla="*/ 0 h 2383"/>
                <a:gd name="T4" fmla="*/ 10 w 45"/>
                <a:gd name="T5" fmla="*/ 3 h 2383"/>
                <a:gd name="T6" fmla="*/ 22 w 45"/>
                <a:gd name="T7" fmla="*/ 6 h 2383"/>
                <a:gd name="T8" fmla="*/ 33 w 45"/>
                <a:gd name="T9" fmla="*/ 8 h 2383"/>
                <a:gd name="T10" fmla="*/ 45 w 45"/>
                <a:gd name="T11" fmla="*/ 11 h 2383"/>
                <a:gd name="T12" fmla="*/ 45 w 45"/>
                <a:gd name="T13" fmla="*/ 2347 h 2383"/>
                <a:gd name="T14" fmla="*/ 33 w 45"/>
                <a:gd name="T15" fmla="*/ 2356 h 2383"/>
                <a:gd name="T16" fmla="*/ 22 w 45"/>
                <a:gd name="T17" fmla="*/ 2365 h 2383"/>
                <a:gd name="T18" fmla="*/ 12 w 45"/>
                <a:gd name="T19" fmla="*/ 2374 h 2383"/>
                <a:gd name="T20" fmla="*/ 0 w 45"/>
                <a:gd name="T21" fmla="*/ 2383 h 2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383">
                  <a:moveTo>
                    <a:pt x="0" y="2383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22" y="6"/>
                  </a:lnTo>
                  <a:lnTo>
                    <a:pt x="33" y="8"/>
                  </a:lnTo>
                  <a:lnTo>
                    <a:pt x="45" y="11"/>
                  </a:lnTo>
                  <a:lnTo>
                    <a:pt x="45" y="2347"/>
                  </a:lnTo>
                  <a:lnTo>
                    <a:pt x="33" y="2356"/>
                  </a:lnTo>
                  <a:lnTo>
                    <a:pt x="22" y="2365"/>
                  </a:lnTo>
                  <a:lnTo>
                    <a:pt x="12" y="2374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rgbClr val="AD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327"/>
            <p:cNvSpPr>
              <a:spLocks/>
            </p:cNvSpPr>
            <p:nvPr/>
          </p:nvSpPr>
          <p:spPr bwMode="auto">
            <a:xfrm>
              <a:off x="5618716" y="4236784"/>
              <a:ext cx="13628" cy="730935"/>
            </a:xfrm>
            <a:custGeom>
              <a:avLst/>
              <a:gdLst>
                <a:gd name="T0" fmla="*/ 0 w 46"/>
                <a:gd name="T1" fmla="*/ 2359 h 2359"/>
                <a:gd name="T2" fmla="*/ 0 w 46"/>
                <a:gd name="T3" fmla="*/ 0 h 2359"/>
                <a:gd name="T4" fmla="*/ 11 w 46"/>
                <a:gd name="T5" fmla="*/ 2 h 2359"/>
                <a:gd name="T6" fmla="*/ 23 w 46"/>
                <a:gd name="T7" fmla="*/ 5 h 2359"/>
                <a:gd name="T8" fmla="*/ 34 w 46"/>
                <a:gd name="T9" fmla="*/ 8 h 2359"/>
                <a:gd name="T10" fmla="*/ 46 w 46"/>
                <a:gd name="T11" fmla="*/ 10 h 2359"/>
                <a:gd name="T12" fmla="*/ 46 w 46"/>
                <a:gd name="T13" fmla="*/ 2322 h 2359"/>
                <a:gd name="T14" fmla="*/ 34 w 46"/>
                <a:gd name="T15" fmla="*/ 2331 h 2359"/>
                <a:gd name="T16" fmla="*/ 23 w 46"/>
                <a:gd name="T17" fmla="*/ 2341 h 2359"/>
                <a:gd name="T18" fmla="*/ 11 w 46"/>
                <a:gd name="T19" fmla="*/ 2350 h 2359"/>
                <a:gd name="T20" fmla="*/ 0 w 46"/>
                <a:gd name="T21" fmla="*/ 2359 h 2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359">
                  <a:moveTo>
                    <a:pt x="0" y="2359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5"/>
                  </a:lnTo>
                  <a:lnTo>
                    <a:pt x="34" y="8"/>
                  </a:lnTo>
                  <a:lnTo>
                    <a:pt x="46" y="10"/>
                  </a:lnTo>
                  <a:lnTo>
                    <a:pt x="46" y="2322"/>
                  </a:lnTo>
                  <a:lnTo>
                    <a:pt x="34" y="2331"/>
                  </a:lnTo>
                  <a:lnTo>
                    <a:pt x="23" y="2341"/>
                  </a:lnTo>
                  <a:lnTo>
                    <a:pt x="11" y="2350"/>
                  </a:lnTo>
                  <a:lnTo>
                    <a:pt x="0" y="2359"/>
                  </a:lnTo>
                  <a:close/>
                </a:path>
              </a:pathLst>
            </a:custGeom>
            <a:solidFill>
              <a:srgbClr val="B0D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328"/>
            <p:cNvSpPr>
              <a:spLocks/>
            </p:cNvSpPr>
            <p:nvPr/>
          </p:nvSpPr>
          <p:spPr bwMode="auto">
            <a:xfrm>
              <a:off x="5626149" y="4238023"/>
              <a:ext cx="13628" cy="723502"/>
            </a:xfrm>
            <a:custGeom>
              <a:avLst/>
              <a:gdLst>
                <a:gd name="T0" fmla="*/ 0 w 44"/>
                <a:gd name="T1" fmla="*/ 2336 h 2336"/>
                <a:gd name="T2" fmla="*/ 0 w 44"/>
                <a:gd name="T3" fmla="*/ 0 h 2336"/>
                <a:gd name="T4" fmla="*/ 11 w 44"/>
                <a:gd name="T5" fmla="*/ 3 h 2336"/>
                <a:gd name="T6" fmla="*/ 23 w 44"/>
                <a:gd name="T7" fmla="*/ 5 h 2336"/>
                <a:gd name="T8" fmla="*/ 34 w 44"/>
                <a:gd name="T9" fmla="*/ 9 h 2336"/>
                <a:gd name="T10" fmla="*/ 44 w 44"/>
                <a:gd name="T11" fmla="*/ 11 h 2336"/>
                <a:gd name="T12" fmla="*/ 44 w 44"/>
                <a:gd name="T13" fmla="*/ 2296 h 2336"/>
                <a:gd name="T14" fmla="*/ 34 w 44"/>
                <a:gd name="T15" fmla="*/ 2307 h 2336"/>
                <a:gd name="T16" fmla="*/ 23 w 44"/>
                <a:gd name="T17" fmla="*/ 2317 h 2336"/>
                <a:gd name="T18" fmla="*/ 11 w 44"/>
                <a:gd name="T19" fmla="*/ 2326 h 2336"/>
                <a:gd name="T20" fmla="*/ 0 w 44"/>
                <a:gd name="T21" fmla="*/ 2336 h 2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336">
                  <a:moveTo>
                    <a:pt x="0" y="2336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5"/>
                  </a:lnTo>
                  <a:lnTo>
                    <a:pt x="34" y="9"/>
                  </a:lnTo>
                  <a:lnTo>
                    <a:pt x="44" y="11"/>
                  </a:lnTo>
                  <a:lnTo>
                    <a:pt x="44" y="2296"/>
                  </a:lnTo>
                  <a:lnTo>
                    <a:pt x="34" y="2307"/>
                  </a:lnTo>
                  <a:lnTo>
                    <a:pt x="23" y="2317"/>
                  </a:lnTo>
                  <a:lnTo>
                    <a:pt x="11" y="2326"/>
                  </a:lnTo>
                  <a:lnTo>
                    <a:pt x="0" y="2336"/>
                  </a:lnTo>
                  <a:close/>
                </a:path>
              </a:pathLst>
            </a:custGeom>
            <a:solidFill>
              <a:srgbClr val="B3D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329"/>
            <p:cNvSpPr>
              <a:spLocks/>
            </p:cNvSpPr>
            <p:nvPr/>
          </p:nvSpPr>
          <p:spPr bwMode="auto">
            <a:xfrm>
              <a:off x="5632344" y="4240500"/>
              <a:ext cx="13628" cy="714829"/>
            </a:xfrm>
            <a:custGeom>
              <a:avLst/>
              <a:gdLst>
                <a:gd name="T0" fmla="*/ 0 w 44"/>
                <a:gd name="T1" fmla="*/ 2312 h 2312"/>
                <a:gd name="T2" fmla="*/ 0 w 44"/>
                <a:gd name="T3" fmla="*/ 0 h 2312"/>
                <a:gd name="T4" fmla="*/ 11 w 44"/>
                <a:gd name="T5" fmla="*/ 4 h 2312"/>
                <a:gd name="T6" fmla="*/ 21 w 44"/>
                <a:gd name="T7" fmla="*/ 6 h 2312"/>
                <a:gd name="T8" fmla="*/ 33 w 44"/>
                <a:gd name="T9" fmla="*/ 9 h 2312"/>
                <a:gd name="T10" fmla="*/ 44 w 44"/>
                <a:gd name="T11" fmla="*/ 11 h 2312"/>
                <a:gd name="T12" fmla="*/ 44 w 44"/>
                <a:gd name="T13" fmla="*/ 2271 h 2312"/>
                <a:gd name="T14" fmla="*/ 33 w 44"/>
                <a:gd name="T15" fmla="*/ 2281 h 2312"/>
                <a:gd name="T16" fmla="*/ 22 w 44"/>
                <a:gd name="T17" fmla="*/ 2291 h 2312"/>
                <a:gd name="T18" fmla="*/ 11 w 44"/>
                <a:gd name="T19" fmla="*/ 2302 h 2312"/>
                <a:gd name="T20" fmla="*/ 0 w 44"/>
                <a:gd name="T21" fmla="*/ 2312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312">
                  <a:moveTo>
                    <a:pt x="0" y="2312"/>
                  </a:moveTo>
                  <a:lnTo>
                    <a:pt x="0" y="0"/>
                  </a:lnTo>
                  <a:lnTo>
                    <a:pt x="11" y="4"/>
                  </a:lnTo>
                  <a:lnTo>
                    <a:pt x="21" y="6"/>
                  </a:lnTo>
                  <a:lnTo>
                    <a:pt x="33" y="9"/>
                  </a:lnTo>
                  <a:lnTo>
                    <a:pt x="44" y="11"/>
                  </a:lnTo>
                  <a:lnTo>
                    <a:pt x="44" y="2271"/>
                  </a:lnTo>
                  <a:lnTo>
                    <a:pt x="33" y="2281"/>
                  </a:lnTo>
                  <a:lnTo>
                    <a:pt x="22" y="2291"/>
                  </a:lnTo>
                  <a:lnTo>
                    <a:pt x="11" y="2302"/>
                  </a:lnTo>
                  <a:lnTo>
                    <a:pt x="0" y="2312"/>
                  </a:lnTo>
                  <a:close/>
                </a:path>
              </a:pathLst>
            </a:custGeom>
            <a:solidFill>
              <a:srgbClr val="B6D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330"/>
            <p:cNvSpPr>
              <a:spLocks/>
            </p:cNvSpPr>
            <p:nvPr/>
          </p:nvSpPr>
          <p:spPr bwMode="auto">
            <a:xfrm>
              <a:off x="5639777" y="4241739"/>
              <a:ext cx="13628" cy="707396"/>
            </a:xfrm>
            <a:custGeom>
              <a:avLst/>
              <a:gdLst>
                <a:gd name="T0" fmla="*/ 0 w 46"/>
                <a:gd name="T1" fmla="*/ 2285 h 2285"/>
                <a:gd name="T2" fmla="*/ 0 w 46"/>
                <a:gd name="T3" fmla="*/ 0 h 2285"/>
                <a:gd name="T4" fmla="*/ 12 w 46"/>
                <a:gd name="T5" fmla="*/ 3 h 2285"/>
                <a:gd name="T6" fmla="*/ 23 w 46"/>
                <a:gd name="T7" fmla="*/ 5 h 2285"/>
                <a:gd name="T8" fmla="*/ 35 w 46"/>
                <a:gd name="T9" fmla="*/ 8 h 2285"/>
                <a:gd name="T10" fmla="*/ 46 w 46"/>
                <a:gd name="T11" fmla="*/ 11 h 2285"/>
                <a:gd name="T12" fmla="*/ 46 w 46"/>
                <a:gd name="T13" fmla="*/ 2243 h 2285"/>
                <a:gd name="T14" fmla="*/ 35 w 46"/>
                <a:gd name="T15" fmla="*/ 2254 h 2285"/>
                <a:gd name="T16" fmla="*/ 23 w 46"/>
                <a:gd name="T17" fmla="*/ 2265 h 2285"/>
                <a:gd name="T18" fmla="*/ 12 w 46"/>
                <a:gd name="T19" fmla="*/ 2275 h 2285"/>
                <a:gd name="T20" fmla="*/ 0 w 46"/>
                <a:gd name="T21" fmla="*/ 2285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285">
                  <a:moveTo>
                    <a:pt x="0" y="228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5" y="8"/>
                  </a:lnTo>
                  <a:lnTo>
                    <a:pt x="46" y="11"/>
                  </a:lnTo>
                  <a:lnTo>
                    <a:pt x="46" y="2243"/>
                  </a:lnTo>
                  <a:lnTo>
                    <a:pt x="35" y="2254"/>
                  </a:lnTo>
                  <a:lnTo>
                    <a:pt x="23" y="2265"/>
                  </a:lnTo>
                  <a:lnTo>
                    <a:pt x="12" y="2275"/>
                  </a:lnTo>
                  <a:lnTo>
                    <a:pt x="0" y="2285"/>
                  </a:lnTo>
                  <a:close/>
                </a:path>
              </a:pathLst>
            </a:custGeom>
            <a:solidFill>
              <a:srgbClr val="B9E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331"/>
            <p:cNvSpPr>
              <a:spLocks/>
            </p:cNvSpPr>
            <p:nvPr/>
          </p:nvSpPr>
          <p:spPr bwMode="auto">
            <a:xfrm>
              <a:off x="5645971" y="4242978"/>
              <a:ext cx="14866" cy="699963"/>
            </a:xfrm>
            <a:custGeom>
              <a:avLst/>
              <a:gdLst>
                <a:gd name="T0" fmla="*/ 0 w 45"/>
                <a:gd name="T1" fmla="*/ 2260 h 2260"/>
                <a:gd name="T2" fmla="*/ 0 w 45"/>
                <a:gd name="T3" fmla="*/ 0 h 2260"/>
                <a:gd name="T4" fmla="*/ 12 w 45"/>
                <a:gd name="T5" fmla="*/ 3 h 2260"/>
                <a:gd name="T6" fmla="*/ 23 w 45"/>
                <a:gd name="T7" fmla="*/ 6 h 2260"/>
                <a:gd name="T8" fmla="*/ 35 w 45"/>
                <a:gd name="T9" fmla="*/ 9 h 2260"/>
                <a:gd name="T10" fmla="*/ 45 w 45"/>
                <a:gd name="T11" fmla="*/ 12 h 2260"/>
                <a:gd name="T12" fmla="*/ 45 w 45"/>
                <a:gd name="T13" fmla="*/ 2215 h 2260"/>
                <a:gd name="T14" fmla="*/ 35 w 45"/>
                <a:gd name="T15" fmla="*/ 2226 h 2260"/>
                <a:gd name="T16" fmla="*/ 23 w 45"/>
                <a:gd name="T17" fmla="*/ 2238 h 2260"/>
                <a:gd name="T18" fmla="*/ 12 w 45"/>
                <a:gd name="T19" fmla="*/ 2249 h 2260"/>
                <a:gd name="T20" fmla="*/ 0 w 45"/>
                <a:gd name="T21" fmla="*/ 2260 h 2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60">
                  <a:moveTo>
                    <a:pt x="0" y="2260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5" y="12"/>
                  </a:lnTo>
                  <a:lnTo>
                    <a:pt x="45" y="2215"/>
                  </a:lnTo>
                  <a:lnTo>
                    <a:pt x="35" y="2226"/>
                  </a:lnTo>
                  <a:lnTo>
                    <a:pt x="23" y="2238"/>
                  </a:lnTo>
                  <a:lnTo>
                    <a:pt x="12" y="2249"/>
                  </a:lnTo>
                  <a:lnTo>
                    <a:pt x="0" y="2260"/>
                  </a:lnTo>
                  <a:close/>
                </a:path>
              </a:pathLst>
            </a:custGeom>
            <a:solidFill>
              <a:srgbClr val="BCE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32"/>
            <p:cNvSpPr>
              <a:spLocks/>
            </p:cNvSpPr>
            <p:nvPr/>
          </p:nvSpPr>
          <p:spPr bwMode="auto">
            <a:xfrm>
              <a:off x="5653405" y="4245456"/>
              <a:ext cx="13628" cy="691291"/>
            </a:xfrm>
            <a:custGeom>
              <a:avLst/>
              <a:gdLst>
                <a:gd name="T0" fmla="*/ 0 w 45"/>
                <a:gd name="T1" fmla="*/ 2232 h 2232"/>
                <a:gd name="T2" fmla="*/ 0 w 45"/>
                <a:gd name="T3" fmla="*/ 0 h 2232"/>
                <a:gd name="T4" fmla="*/ 45 w 45"/>
                <a:gd name="T5" fmla="*/ 11 h 2232"/>
                <a:gd name="T6" fmla="*/ 45 w 45"/>
                <a:gd name="T7" fmla="*/ 2186 h 2232"/>
                <a:gd name="T8" fmla="*/ 33 w 45"/>
                <a:gd name="T9" fmla="*/ 2197 h 2232"/>
                <a:gd name="T10" fmla="*/ 22 w 45"/>
                <a:gd name="T11" fmla="*/ 2209 h 2232"/>
                <a:gd name="T12" fmla="*/ 12 w 45"/>
                <a:gd name="T13" fmla="*/ 2220 h 2232"/>
                <a:gd name="T14" fmla="*/ 0 w 45"/>
                <a:gd name="T15" fmla="*/ 2232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232">
                  <a:moveTo>
                    <a:pt x="0" y="2232"/>
                  </a:moveTo>
                  <a:lnTo>
                    <a:pt x="0" y="0"/>
                  </a:lnTo>
                  <a:lnTo>
                    <a:pt x="45" y="11"/>
                  </a:lnTo>
                  <a:lnTo>
                    <a:pt x="45" y="2186"/>
                  </a:lnTo>
                  <a:lnTo>
                    <a:pt x="33" y="2197"/>
                  </a:lnTo>
                  <a:lnTo>
                    <a:pt x="22" y="2209"/>
                  </a:lnTo>
                  <a:lnTo>
                    <a:pt x="12" y="2220"/>
                  </a:lnTo>
                  <a:lnTo>
                    <a:pt x="0" y="2232"/>
                  </a:lnTo>
                  <a:close/>
                </a:path>
              </a:pathLst>
            </a:custGeom>
            <a:solidFill>
              <a:srgbClr val="BF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33"/>
            <p:cNvSpPr>
              <a:spLocks/>
            </p:cNvSpPr>
            <p:nvPr/>
          </p:nvSpPr>
          <p:spPr bwMode="auto">
            <a:xfrm>
              <a:off x="5660838" y="4246695"/>
              <a:ext cx="13628" cy="682619"/>
            </a:xfrm>
            <a:custGeom>
              <a:avLst/>
              <a:gdLst>
                <a:gd name="T0" fmla="*/ 0 w 46"/>
                <a:gd name="T1" fmla="*/ 2203 h 2203"/>
                <a:gd name="T2" fmla="*/ 0 w 46"/>
                <a:gd name="T3" fmla="*/ 0 h 2203"/>
                <a:gd name="T4" fmla="*/ 11 w 46"/>
                <a:gd name="T5" fmla="*/ 2 h 2203"/>
                <a:gd name="T6" fmla="*/ 23 w 46"/>
                <a:gd name="T7" fmla="*/ 5 h 2203"/>
                <a:gd name="T8" fmla="*/ 34 w 46"/>
                <a:gd name="T9" fmla="*/ 8 h 2203"/>
                <a:gd name="T10" fmla="*/ 46 w 46"/>
                <a:gd name="T11" fmla="*/ 11 h 2203"/>
                <a:gd name="T12" fmla="*/ 46 w 46"/>
                <a:gd name="T13" fmla="*/ 2155 h 2203"/>
                <a:gd name="T14" fmla="*/ 34 w 46"/>
                <a:gd name="T15" fmla="*/ 2168 h 2203"/>
                <a:gd name="T16" fmla="*/ 23 w 46"/>
                <a:gd name="T17" fmla="*/ 2180 h 2203"/>
                <a:gd name="T18" fmla="*/ 11 w 46"/>
                <a:gd name="T19" fmla="*/ 2191 h 2203"/>
                <a:gd name="T20" fmla="*/ 0 w 46"/>
                <a:gd name="T21" fmla="*/ 2203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203">
                  <a:moveTo>
                    <a:pt x="0" y="2203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5"/>
                  </a:lnTo>
                  <a:lnTo>
                    <a:pt x="34" y="8"/>
                  </a:lnTo>
                  <a:lnTo>
                    <a:pt x="46" y="11"/>
                  </a:lnTo>
                  <a:lnTo>
                    <a:pt x="46" y="2155"/>
                  </a:lnTo>
                  <a:lnTo>
                    <a:pt x="34" y="2168"/>
                  </a:lnTo>
                  <a:lnTo>
                    <a:pt x="23" y="2180"/>
                  </a:lnTo>
                  <a:lnTo>
                    <a:pt x="11" y="2191"/>
                  </a:lnTo>
                  <a:lnTo>
                    <a:pt x="0" y="2203"/>
                  </a:lnTo>
                  <a:close/>
                </a:path>
              </a:pathLst>
            </a:custGeom>
            <a:solidFill>
              <a:srgbClr val="C2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34"/>
            <p:cNvSpPr>
              <a:spLocks/>
            </p:cNvSpPr>
            <p:nvPr/>
          </p:nvSpPr>
          <p:spPr bwMode="auto">
            <a:xfrm>
              <a:off x="5667032" y="4249172"/>
              <a:ext cx="13628" cy="672708"/>
            </a:xfrm>
            <a:custGeom>
              <a:avLst/>
              <a:gdLst>
                <a:gd name="T0" fmla="*/ 0 w 44"/>
                <a:gd name="T1" fmla="*/ 2175 h 2175"/>
                <a:gd name="T2" fmla="*/ 0 w 44"/>
                <a:gd name="T3" fmla="*/ 0 h 2175"/>
                <a:gd name="T4" fmla="*/ 11 w 44"/>
                <a:gd name="T5" fmla="*/ 3 h 2175"/>
                <a:gd name="T6" fmla="*/ 23 w 44"/>
                <a:gd name="T7" fmla="*/ 6 h 2175"/>
                <a:gd name="T8" fmla="*/ 34 w 44"/>
                <a:gd name="T9" fmla="*/ 8 h 2175"/>
                <a:gd name="T10" fmla="*/ 44 w 44"/>
                <a:gd name="T11" fmla="*/ 11 h 2175"/>
                <a:gd name="T12" fmla="*/ 44 w 44"/>
                <a:gd name="T13" fmla="*/ 2125 h 2175"/>
                <a:gd name="T14" fmla="*/ 34 w 44"/>
                <a:gd name="T15" fmla="*/ 2137 h 2175"/>
                <a:gd name="T16" fmla="*/ 23 w 44"/>
                <a:gd name="T17" fmla="*/ 2150 h 2175"/>
                <a:gd name="T18" fmla="*/ 11 w 44"/>
                <a:gd name="T19" fmla="*/ 2163 h 2175"/>
                <a:gd name="T20" fmla="*/ 0 w 44"/>
                <a:gd name="T21" fmla="*/ 2175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175">
                  <a:moveTo>
                    <a:pt x="0" y="217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6"/>
                  </a:lnTo>
                  <a:lnTo>
                    <a:pt x="34" y="8"/>
                  </a:lnTo>
                  <a:lnTo>
                    <a:pt x="44" y="11"/>
                  </a:lnTo>
                  <a:lnTo>
                    <a:pt x="44" y="2125"/>
                  </a:lnTo>
                  <a:lnTo>
                    <a:pt x="34" y="2137"/>
                  </a:lnTo>
                  <a:lnTo>
                    <a:pt x="23" y="2150"/>
                  </a:lnTo>
                  <a:lnTo>
                    <a:pt x="11" y="2163"/>
                  </a:lnTo>
                  <a:lnTo>
                    <a:pt x="0" y="2175"/>
                  </a:lnTo>
                  <a:close/>
                </a:path>
              </a:pathLst>
            </a:custGeom>
            <a:solidFill>
              <a:srgbClr val="C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5"/>
            <p:cNvSpPr>
              <a:spLocks/>
            </p:cNvSpPr>
            <p:nvPr/>
          </p:nvSpPr>
          <p:spPr bwMode="auto">
            <a:xfrm>
              <a:off x="5674465" y="4250411"/>
              <a:ext cx="13628" cy="664036"/>
            </a:xfrm>
            <a:custGeom>
              <a:avLst/>
              <a:gdLst>
                <a:gd name="T0" fmla="*/ 0 w 44"/>
                <a:gd name="T1" fmla="*/ 2144 h 2144"/>
                <a:gd name="T2" fmla="*/ 0 w 44"/>
                <a:gd name="T3" fmla="*/ 0 h 2144"/>
                <a:gd name="T4" fmla="*/ 11 w 44"/>
                <a:gd name="T5" fmla="*/ 2 h 2144"/>
                <a:gd name="T6" fmla="*/ 22 w 44"/>
                <a:gd name="T7" fmla="*/ 5 h 2144"/>
                <a:gd name="T8" fmla="*/ 33 w 44"/>
                <a:gd name="T9" fmla="*/ 9 h 2144"/>
                <a:gd name="T10" fmla="*/ 44 w 44"/>
                <a:gd name="T11" fmla="*/ 11 h 2144"/>
                <a:gd name="T12" fmla="*/ 44 w 44"/>
                <a:gd name="T13" fmla="*/ 2092 h 2144"/>
                <a:gd name="T14" fmla="*/ 33 w 44"/>
                <a:gd name="T15" fmla="*/ 2105 h 2144"/>
                <a:gd name="T16" fmla="*/ 22 w 44"/>
                <a:gd name="T17" fmla="*/ 2118 h 2144"/>
                <a:gd name="T18" fmla="*/ 11 w 44"/>
                <a:gd name="T19" fmla="*/ 2132 h 2144"/>
                <a:gd name="T20" fmla="*/ 0 w 44"/>
                <a:gd name="T21" fmla="*/ 2144 h 2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144">
                  <a:moveTo>
                    <a:pt x="0" y="2144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2" y="5"/>
                  </a:lnTo>
                  <a:lnTo>
                    <a:pt x="33" y="9"/>
                  </a:lnTo>
                  <a:lnTo>
                    <a:pt x="44" y="11"/>
                  </a:lnTo>
                  <a:lnTo>
                    <a:pt x="44" y="2092"/>
                  </a:lnTo>
                  <a:lnTo>
                    <a:pt x="33" y="2105"/>
                  </a:lnTo>
                  <a:lnTo>
                    <a:pt x="22" y="2118"/>
                  </a:lnTo>
                  <a:lnTo>
                    <a:pt x="11" y="2132"/>
                  </a:lnTo>
                  <a:lnTo>
                    <a:pt x="0" y="2144"/>
                  </a:lnTo>
                  <a:close/>
                </a:path>
              </a:pathLst>
            </a:custGeom>
            <a:solidFill>
              <a:srgbClr val="C7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36"/>
            <p:cNvSpPr>
              <a:spLocks/>
            </p:cNvSpPr>
            <p:nvPr/>
          </p:nvSpPr>
          <p:spPr bwMode="auto">
            <a:xfrm>
              <a:off x="5680660" y="4251650"/>
              <a:ext cx="14866" cy="655364"/>
            </a:xfrm>
            <a:custGeom>
              <a:avLst/>
              <a:gdLst>
                <a:gd name="T0" fmla="*/ 0 w 46"/>
                <a:gd name="T1" fmla="*/ 2114 h 2114"/>
                <a:gd name="T2" fmla="*/ 0 w 46"/>
                <a:gd name="T3" fmla="*/ 0 h 2114"/>
                <a:gd name="T4" fmla="*/ 12 w 46"/>
                <a:gd name="T5" fmla="*/ 4 h 2114"/>
                <a:gd name="T6" fmla="*/ 23 w 46"/>
                <a:gd name="T7" fmla="*/ 6 h 2114"/>
                <a:gd name="T8" fmla="*/ 35 w 46"/>
                <a:gd name="T9" fmla="*/ 9 h 2114"/>
                <a:gd name="T10" fmla="*/ 46 w 46"/>
                <a:gd name="T11" fmla="*/ 11 h 2114"/>
                <a:gd name="T12" fmla="*/ 46 w 46"/>
                <a:gd name="T13" fmla="*/ 2059 h 2114"/>
                <a:gd name="T14" fmla="*/ 35 w 46"/>
                <a:gd name="T15" fmla="*/ 2073 h 2114"/>
                <a:gd name="T16" fmla="*/ 23 w 46"/>
                <a:gd name="T17" fmla="*/ 2087 h 2114"/>
                <a:gd name="T18" fmla="*/ 12 w 46"/>
                <a:gd name="T19" fmla="*/ 2100 h 2114"/>
                <a:gd name="T20" fmla="*/ 0 w 46"/>
                <a:gd name="T21" fmla="*/ 2114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114">
                  <a:moveTo>
                    <a:pt x="0" y="2114"/>
                  </a:moveTo>
                  <a:lnTo>
                    <a:pt x="0" y="0"/>
                  </a:lnTo>
                  <a:lnTo>
                    <a:pt x="12" y="4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1"/>
                  </a:lnTo>
                  <a:lnTo>
                    <a:pt x="46" y="2059"/>
                  </a:lnTo>
                  <a:lnTo>
                    <a:pt x="35" y="2073"/>
                  </a:lnTo>
                  <a:lnTo>
                    <a:pt x="23" y="2087"/>
                  </a:lnTo>
                  <a:lnTo>
                    <a:pt x="12" y="2100"/>
                  </a:lnTo>
                  <a:lnTo>
                    <a:pt x="0" y="2114"/>
                  </a:lnTo>
                  <a:close/>
                </a:path>
              </a:pathLst>
            </a:custGeom>
            <a:solidFill>
              <a:srgbClr val="CA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37"/>
            <p:cNvSpPr>
              <a:spLocks/>
            </p:cNvSpPr>
            <p:nvPr/>
          </p:nvSpPr>
          <p:spPr bwMode="auto">
            <a:xfrm>
              <a:off x="5688093" y="4254128"/>
              <a:ext cx="13628" cy="644214"/>
            </a:xfrm>
            <a:custGeom>
              <a:avLst/>
              <a:gdLst>
                <a:gd name="T0" fmla="*/ 0 w 45"/>
                <a:gd name="T1" fmla="*/ 2081 h 2081"/>
                <a:gd name="T2" fmla="*/ 0 w 45"/>
                <a:gd name="T3" fmla="*/ 0 h 2081"/>
                <a:gd name="T4" fmla="*/ 12 w 45"/>
                <a:gd name="T5" fmla="*/ 3 h 2081"/>
                <a:gd name="T6" fmla="*/ 23 w 45"/>
                <a:gd name="T7" fmla="*/ 5 h 2081"/>
                <a:gd name="T8" fmla="*/ 35 w 45"/>
                <a:gd name="T9" fmla="*/ 8 h 2081"/>
                <a:gd name="T10" fmla="*/ 45 w 45"/>
                <a:gd name="T11" fmla="*/ 10 h 2081"/>
                <a:gd name="T12" fmla="*/ 45 w 45"/>
                <a:gd name="T13" fmla="*/ 2024 h 2081"/>
                <a:gd name="T14" fmla="*/ 35 w 45"/>
                <a:gd name="T15" fmla="*/ 2038 h 2081"/>
                <a:gd name="T16" fmla="*/ 23 w 45"/>
                <a:gd name="T17" fmla="*/ 2053 h 2081"/>
                <a:gd name="T18" fmla="*/ 12 w 45"/>
                <a:gd name="T19" fmla="*/ 2067 h 2081"/>
                <a:gd name="T20" fmla="*/ 0 w 45"/>
                <a:gd name="T2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081">
                  <a:moveTo>
                    <a:pt x="0" y="2081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5" y="8"/>
                  </a:lnTo>
                  <a:lnTo>
                    <a:pt x="45" y="10"/>
                  </a:lnTo>
                  <a:lnTo>
                    <a:pt x="45" y="2024"/>
                  </a:lnTo>
                  <a:lnTo>
                    <a:pt x="35" y="2038"/>
                  </a:lnTo>
                  <a:lnTo>
                    <a:pt x="23" y="2053"/>
                  </a:lnTo>
                  <a:lnTo>
                    <a:pt x="12" y="2067"/>
                  </a:lnTo>
                  <a:lnTo>
                    <a:pt x="0" y="2081"/>
                  </a:lnTo>
                  <a:close/>
                </a:path>
              </a:pathLst>
            </a:custGeom>
            <a:solidFill>
              <a:srgbClr val="CD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38"/>
            <p:cNvSpPr>
              <a:spLocks/>
            </p:cNvSpPr>
            <p:nvPr/>
          </p:nvSpPr>
          <p:spPr bwMode="auto">
            <a:xfrm>
              <a:off x="5695526" y="4255367"/>
              <a:ext cx="13628" cy="634303"/>
            </a:xfrm>
            <a:custGeom>
              <a:avLst/>
              <a:gdLst>
                <a:gd name="T0" fmla="*/ 0 w 45"/>
                <a:gd name="T1" fmla="*/ 2048 h 2048"/>
                <a:gd name="T2" fmla="*/ 0 w 45"/>
                <a:gd name="T3" fmla="*/ 0 h 2048"/>
                <a:gd name="T4" fmla="*/ 12 w 45"/>
                <a:gd name="T5" fmla="*/ 3 h 2048"/>
                <a:gd name="T6" fmla="*/ 22 w 45"/>
                <a:gd name="T7" fmla="*/ 5 h 2048"/>
                <a:gd name="T8" fmla="*/ 33 w 45"/>
                <a:gd name="T9" fmla="*/ 9 h 2048"/>
                <a:gd name="T10" fmla="*/ 45 w 45"/>
                <a:gd name="T11" fmla="*/ 11 h 2048"/>
                <a:gd name="T12" fmla="*/ 45 w 45"/>
                <a:gd name="T13" fmla="*/ 1987 h 2048"/>
                <a:gd name="T14" fmla="*/ 34 w 45"/>
                <a:gd name="T15" fmla="*/ 2002 h 2048"/>
                <a:gd name="T16" fmla="*/ 22 w 45"/>
                <a:gd name="T17" fmla="*/ 2018 h 2048"/>
                <a:gd name="T18" fmla="*/ 12 w 45"/>
                <a:gd name="T19" fmla="*/ 2033 h 2048"/>
                <a:gd name="T20" fmla="*/ 0 w 45"/>
                <a:gd name="T21" fmla="*/ 204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048">
                  <a:moveTo>
                    <a:pt x="0" y="2048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2" y="5"/>
                  </a:lnTo>
                  <a:lnTo>
                    <a:pt x="33" y="9"/>
                  </a:lnTo>
                  <a:lnTo>
                    <a:pt x="45" y="11"/>
                  </a:lnTo>
                  <a:lnTo>
                    <a:pt x="45" y="1987"/>
                  </a:lnTo>
                  <a:lnTo>
                    <a:pt x="34" y="2002"/>
                  </a:lnTo>
                  <a:lnTo>
                    <a:pt x="22" y="2018"/>
                  </a:lnTo>
                  <a:lnTo>
                    <a:pt x="12" y="2033"/>
                  </a:lnTo>
                  <a:lnTo>
                    <a:pt x="0" y="2048"/>
                  </a:lnTo>
                  <a:close/>
                </a:path>
              </a:pathLst>
            </a:custGeom>
            <a:solidFill>
              <a:srgbClr val="D0E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39"/>
            <p:cNvSpPr>
              <a:spLocks/>
            </p:cNvSpPr>
            <p:nvPr/>
          </p:nvSpPr>
          <p:spPr bwMode="auto">
            <a:xfrm>
              <a:off x="5701721" y="4256606"/>
              <a:ext cx="14866" cy="624392"/>
            </a:xfrm>
            <a:custGeom>
              <a:avLst/>
              <a:gdLst>
                <a:gd name="T0" fmla="*/ 0 w 46"/>
                <a:gd name="T1" fmla="*/ 2014 h 2014"/>
                <a:gd name="T2" fmla="*/ 0 w 46"/>
                <a:gd name="T3" fmla="*/ 0 h 2014"/>
                <a:gd name="T4" fmla="*/ 11 w 46"/>
                <a:gd name="T5" fmla="*/ 4 h 2014"/>
                <a:gd name="T6" fmla="*/ 23 w 46"/>
                <a:gd name="T7" fmla="*/ 6 h 2014"/>
                <a:gd name="T8" fmla="*/ 34 w 46"/>
                <a:gd name="T9" fmla="*/ 8 h 2014"/>
                <a:gd name="T10" fmla="*/ 46 w 46"/>
                <a:gd name="T11" fmla="*/ 11 h 2014"/>
                <a:gd name="T12" fmla="*/ 46 w 46"/>
                <a:gd name="T13" fmla="*/ 1950 h 2014"/>
                <a:gd name="T14" fmla="*/ 34 w 46"/>
                <a:gd name="T15" fmla="*/ 1966 h 2014"/>
                <a:gd name="T16" fmla="*/ 23 w 46"/>
                <a:gd name="T17" fmla="*/ 1982 h 2014"/>
                <a:gd name="T18" fmla="*/ 12 w 46"/>
                <a:gd name="T19" fmla="*/ 1997 h 2014"/>
                <a:gd name="T20" fmla="*/ 0 w 46"/>
                <a:gd name="T21" fmla="*/ 2014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014">
                  <a:moveTo>
                    <a:pt x="0" y="2014"/>
                  </a:moveTo>
                  <a:lnTo>
                    <a:pt x="0" y="0"/>
                  </a:lnTo>
                  <a:lnTo>
                    <a:pt x="11" y="4"/>
                  </a:lnTo>
                  <a:lnTo>
                    <a:pt x="23" y="6"/>
                  </a:lnTo>
                  <a:lnTo>
                    <a:pt x="34" y="8"/>
                  </a:lnTo>
                  <a:lnTo>
                    <a:pt x="46" y="11"/>
                  </a:lnTo>
                  <a:lnTo>
                    <a:pt x="46" y="1950"/>
                  </a:lnTo>
                  <a:lnTo>
                    <a:pt x="34" y="1966"/>
                  </a:lnTo>
                  <a:lnTo>
                    <a:pt x="23" y="1982"/>
                  </a:lnTo>
                  <a:lnTo>
                    <a:pt x="12" y="1997"/>
                  </a:lnTo>
                  <a:lnTo>
                    <a:pt x="0" y="2014"/>
                  </a:lnTo>
                  <a:close/>
                </a:path>
              </a:pathLst>
            </a:custGeom>
            <a:solidFill>
              <a:srgbClr val="D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40"/>
            <p:cNvSpPr>
              <a:spLocks/>
            </p:cNvSpPr>
            <p:nvPr/>
          </p:nvSpPr>
          <p:spPr bwMode="auto">
            <a:xfrm>
              <a:off x="5709154" y="4259083"/>
              <a:ext cx="13628" cy="612003"/>
            </a:xfrm>
            <a:custGeom>
              <a:avLst/>
              <a:gdLst>
                <a:gd name="T0" fmla="*/ 0 w 45"/>
                <a:gd name="T1" fmla="*/ 1976 h 1976"/>
                <a:gd name="T2" fmla="*/ 0 w 45"/>
                <a:gd name="T3" fmla="*/ 0 h 1976"/>
                <a:gd name="T4" fmla="*/ 11 w 45"/>
                <a:gd name="T5" fmla="*/ 2 h 1976"/>
                <a:gd name="T6" fmla="*/ 23 w 45"/>
                <a:gd name="T7" fmla="*/ 5 h 1976"/>
                <a:gd name="T8" fmla="*/ 34 w 45"/>
                <a:gd name="T9" fmla="*/ 7 h 1976"/>
                <a:gd name="T10" fmla="*/ 45 w 45"/>
                <a:gd name="T11" fmla="*/ 11 h 1976"/>
                <a:gd name="T12" fmla="*/ 45 w 45"/>
                <a:gd name="T13" fmla="*/ 1910 h 1976"/>
                <a:gd name="T14" fmla="*/ 34 w 45"/>
                <a:gd name="T15" fmla="*/ 1928 h 1976"/>
                <a:gd name="T16" fmla="*/ 23 w 45"/>
                <a:gd name="T17" fmla="*/ 1944 h 1976"/>
                <a:gd name="T18" fmla="*/ 11 w 45"/>
                <a:gd name="T19" fmla="*/ 1960 h 1976"/>
                <a:gd name="T20" fmla="*/ 0 w 45"/>
                <a:gd name="T21" fmla="*/ 197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976">
                  <a:moveTo>
                    <a:pt x="0" y="1976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5"/>
                  </a:lnTo>
                  <a:lnTo>
                    <a:pt x="34" y="7"/>
                  </a:lnTo>
                  <a:lnTo>
                    <a:pt x="45" y="11"/>
                  </a:lnTo>
                  <a:lnTo>
                    <a:pt x="45" y="1910"/>
                  </a:lnTo>
                  <a:lnTo>
                    <a:pt x="34" y="1928"/>
                  </a:lnTo>
                  <a:lnTo>
                    <a:pt x="23" y="1944"/>
                  </a:lnTo>
                  <a:lnTo>
                    <a:pt x="11" y="1960"/>
                  </a:lnTo>
                  <a:lnTo>
                    <a:pt x="0" y="1976"/>
                  </a:lnTo>
                  <a:close/>
                </a:path>
              </a:pathLst>
            </a:custGeom>
            <a:solidFill>
              <a:srgbClr val="D6E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41"/>
            <p:cNvSpPr>
              <a:spLocks/>
            </p:cNvSpPr>
            <p:nvPr/>
          </p:nvSpPr>
          <p:spPr bwMode="auto">
            <a:xfrm>
              <a:off x="5716587" y="4260322"/>
              <a:ext cx="13628" cy="600853"/>
            </a:xfrm>
            <a:custGeom>
              <a:avLst/>
              <a:gdLst>
                <a:gd name="T0" fmla="*/ 0 w 44"/>
                <a:gd name="T1" fmla="*/ 1939 h 1939"/>
                <a:gd name="T2" fmla="*/ 0 w 44"/>
                <a:gd name="T3" fmla="*/ 0 h 1939"/>
                <a:gd name="T4" fmla="*/ 11 w 44"/>
                <a:gd name="T5" fmla="*/ 2 h 1939"/>
                <a:gd name="T6" fmla="*/ 22 w 44"/>
                <a:gd name="T7" fmla="*/ 6 h 1939"/>
                <a:gd name="T8" fmla="*/ 33 w 44"/>
                <a:gd name="T9" fmla="*/ 8 h 1939"/>
                <a:gd name="T10" fmla="*/ 44 w 44"/>
                <a:gd name="T11" fmla="*/ 10 h 1939"/>
                <a:gd name="T12" fmla="*/ 44 w 44"/>
                <a:gd name="T13" fmla="*/ 1870 h 1939"/>
                <a:gd name="T14" fmla="*/ 33 w 44"/>
                <a:gd name="T15" fmla="*/ 1887 h 1939"/>
                <a:gd name="T16" fmla="*/ 22 w 44"/>
                <a:gd name="T17" fmla="*/ 1905 h 1939"/>
                <a:gd name="T18" fmla="*/ 11 w 44"/>
                <a:gd name="T19" fmla="*/ 1923 h 1939"/>
                <a:gd name="T20" fmla="*/ 0 w 44"/>
                <a:gd name="T21" fmla="*/ 1939 h 1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939">
                  <a:moveTo>
                    <a:pt x="0" y="1939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2" y="6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44" y="1870"/>
                  </a:lnTo>
                  <a:lnTo>
                    <a:pt x="33" y="1887"/>
                  </a:lnTo>
                  <a:lnTo>
                    <a:pt x="22" y="1905"/>
                  </a:lnTo>
                  <a:lnTo>
                    <a:pt x="11" y="1923"/>
                  </a:lnTo>
                  <a:lnTo>
                    <a:pt x="0" y="1939"/>
                  </a:lnTo>
                  <a:close/>
                </a:path>
              </a:pathLst>
            </a:custGeom>
            <a:solidFill>
              <a:srgbClr val="D9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342"/>
            <p:cNvSpPr>
              <a:spLocks/>
            </p:cNvSpPr>
            <p:nvPr/>
          </p:nvSpPr>
          <p:spPr bwMode="auto">
            <a:xfrm>
              <a:off x="5722781" y="4261561"/>
              <a:ext cx="13628" cy="588464"/>
            </a:xfrm>
            <a:custGeom>
              <a:avLst/>
              <a:gdLst>
                <a:gd name="T0" fmla="*/ 0 w 45"/>
                <a:gd name="T1" fmla="*/ 1899 h 1899"/>
                <a:gd name="T2" fmla="*/ 0 w 45"/>
                <a:gd name="T3" fmla="*/ 0 h 1899"/>
                <a:gd name="T4" fmla="*/ 11 w 45"/>
                <a:gd name="T5" fmla="*/ 2 h 1899"/>
                <a:gd name="T6" fmla="*/ 22 w 45"/>
                <a:gd name="T7" fmla="*/ 4 h 1899"/>
                <a:gd name="T8" fmla="*/ 34 w 45"/>
                <a:gd name="T9" fmla="*/ 6 h 1899"/>
                <a:gd name="T10" fmla="*/ 45 w 45"/>
                <a:gd name="T11" fmla="*/ 9 h 1899"/>
                <a:gd name="T12" fmla="*/ 45 w 45"/>
                <a:gd name="T13" fmla="*/ 1826 h 1899"/>
                <a:gd name="T14" fmla="*/ 34 w 45"/>
                <a:gd name="T15" fmla="*/ 1844 h 1899"/>
                <a:gd name="T16" fmla="*/ 23 w 45"/>
                <a:gd name="T17" fmla="*/ 1864 h 1899"/>
                <a:gd name="T18" fmla="*/ 11 w 45"/>
                <a:gd name="T19" fmla="*/ 1881 h 1899"/>
                <a:gd name="T20" fmla="*/ 0 w 45"/>
                <a:gd name="T21" fmla="*/ 1899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899">
                  <a:moveTo>
                    <a:pt x="0" y="1899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5" y="9"/>
                  </a:lnTo>
                  <a:lnTo>
                    <a:pt x="45" y="1826"/>
                  </a:lnTo>
                  <a:lnTo>
                    <a:pt x="34" y="1844"/>
                  </a:lnTo>
                  <a:lnTo>
                    <a:pt x="23" y="1864"/>
                  </a:lnTo>
                  <a:lnTo>
                    <a:pt x="11" y="1881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DB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343"/>
            <p:cNvSpPr>
              <a:spLocks/>
            </p:cNvSpPr>
            <p:nvPr/>
          </p:nvSpPr>
          <p:spPr bwMode="auto">
            <a:xfrm>
              <a:off x="5730215" y="4264039"/>
              <a:ext cx="13628" cy="574837"/>
            </a:xfrm>
            <a:custGeom>
              <a:avLst/>
              <a:gdLst>
                <a:gd name="T0" fmla="*/ 0 w 45"/>
                <a:gd name="T1" fmla="*/ 1860 h 1860"/>
                <a:gd name="T2" fmla="*/ 0 w 45"/>
                <a:gd name="T3" fmla="*/ 0 h 1860"/>
                <a:gd name="T4" fmla="*/ 12 w 45"/>
                <a:gd name="T5" fmla="*/ 2 h 1860"/>
                <a:gd name="T6" fmla="*/ 23 w 45"/>
                <a:gd name="T7" fmla="*/ 5 h 1860"/>
                <a:gd name="T8" fmla="*/ 35 w 45"/>
                <a:gd name="T9" fmla="*/ 8 h 1860"/>
                <a:gd name="T10" fmla="*/ 45 w 45"/>
                <a:gd name="T11" fmla="*/ 10 h 1860"/>
                <a:gd name="T12" fmla="*/ 45 w 45"/>
                <a:gd name="T13" fmla="*/ 1782 h 1860"/>
                <a:gd name="T14" fmla="*/ 35 w 45"/>
                <a:gd name="T15" fmla="*/ 1803 h 1860"/>
                <a:gd name="T16" fmla="*/ 23 w 45"/>
                <a:gd name="T17" fmla="*/ 1822 h 1860"/>
                <a:gd name="T18" fmla="*/ 12 w 45"/>
                <a:gd name="T19" fmla="*/ 1840 h 1860"/>
                <a:gd name="T20" fmla="*/ 0 w 45"/>
                <a:gd name="T21" fmla="*/ 186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860">
                  <a:moveTo>
                    <a:pt x="0" y="186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5"/>
                  </a:lnTo>
                  <a:lnTo>
                    <a:pt x="35" y="8"/>
                  </a:lnTo>
                  <a:lnTo>
                    <a:pt x="45" y="10"/>
                  </a:lnTo>
                  <a:lnTo>
                    <a:pt x="45" y="1782"/>
                  </a:lnTo>
                  <a:lnTo>
                    <a:pt x="35" y="1803"/>
                  </a:lnTo>
                  <a:lnTo>
                    <a:pt x="23" y="1822"/>
                  </a:lnTo>
                  <a:lnTo>
                    <a:pt x="12" y="1840"/>
                  </a:lnTo>
                  <a:lnTo>
                    <a:pt x="0" y="1860"/>
                  </a:lnTo>
                  <a:close/>
                </a:path>
              </a:pathLst>
            </a:custGeom>
            <a:solidFill>
              <a:srgbClr val="DE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344"/>
            <p:cNvSpPr>
              <a:spLocks/>
            </p:cNvSpPr>
            <p:nvPr/>
          </p:nvSpPr>
          <p:spPr bwMode="auto">
            <a:xfrm>
              <a:off x="5736409" y="4265278"/>
              <a:ext cx="14866" cy="562448"/>
            </a:xfrm>
            <a:custGeom>
              <a:avLst/>
              <a:gdLst>
                <a:gd name="T0" fmla="*/ 0 w 45"/>
                <a:gd name="T1" fmla="*/ 1817 h 1817"/>
                <a:gd name="T2" fmla="*/ 0 w 45"/>
                <a:gd name="T3" fmla="*/ 0 h 1817"/>
                <a:gd name="T4" fmla="*/ 12 w 45"/>
                <a:gd name="T5" fmla="*/ 3 h 1817"/>
                <a:gd name="T6" fmla="*/ 22 w 45"/>
                <a:gd name="T7" fmla="*/ 5 h 1817"/>
                <a:gd name="T8" fmla="*/ 34 w 45"/>
                <a:gd name="T9" fmla="*/ 7 h 1817"/>
                <a:gd name="T10" fmla="*/ 45 w 45"/>
                <a:gd name="T11" fmla="*/ 9 h 1817"/>
                <a:gd name="T12" fmla="*/ 45 w 45"/>
                <a:gd name="T13" fmla="*/ 1736 h 1817"/>
                <a:gd name="T14" fmla="*/ 34 w 45"/>
                <a:gd name="T15" fmla="*/ 1756 h 1817"/>
                <a:gd name="T16" fmla="*/ 22 w 45"/>
                <a:gd name="T17" fmla="*/ 1777 h 1817"/>
                <a:gd name="T18" fmla="*/ 12 w 45"/>
                <a:gd name="T19" fmla="*/ 1798 h 1817"/>
                <a:gd name="T20" fmla="*/ 0 w 45"/>
                <a:gd name="T21" fmla="*/ 1817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817">
                  <a:moveTo>
                    <a:pt x="0" y="1817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2" y="5"/>
                  </a:lnTo>
                  <a:lnTo>
                    <a:pt x="34" y="7"/>
                  </a:lnTo>
                  <a:lnTo>
                    <a:pt x="45" y="9"/>
                  </a:lnTo>
                  <a:lnTo>
                    <a:pt x="45" y="1736"/>
                  </a:lnTo>
                  <a:lnTo>
                    <a:pt x="34" y="1756"/>
                  </a:lnTo>
                  <a:lnTo>
                    <a:pt x="22" y="1777"/>
                  </a:lnTo>
                  <a:lnTo>
                    <a:pt x="12" y="1798"/>
                  </a:lnTo>
                  <a:lnTo>
                    <a:pt x="0" y="1817"/>
                  </a:lnTo>
                  <a:close/>
                </a:path>
              </a:pathLst>
            </a:custGeom>
            <a:solidFill>
              <a:srgbClr val="E1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345"/>
            <p:cNvSpPr>
              <a:spLocks/>
            </p:cNvSpPr>
            <p:nvPr/>
          </p:nvSpPr>
          <p:spPr bwMode="auto">
            <a:xfrm>
              <a:off x="5743842" y="4266517"/>
              <a:ext cx="13628" cy="548820"/>
            </a:xfrm>
            <a:custGeom>
              <a:avLst/>
              <a:gdLst>
                <a:gd name="T0" fmla="*/ 0 w 46"/>
                <a:gd name="T1" fmla="*/ 1772 h 1772"/>
                <a:gd name="T2" fmla="*/ 0 w 46"/>
                <a:gd name="T3" fmla="*/ 0 h 1772"/>
                <a:gd name="T4" fmla="*/ 12 w 46"/>
                <a:gd name="T5" fmla="*/ 2 h 1772"/>
                <a:gd name="T6" fmla="*/ 23 w 46"/>
                <a:gd name="T7" fmla="*/ 4 h 1772"/>
                <a:gd name="T8" fmla="*/ 34 w 46"/>
                <a:gd name="T9" fmla="*/ 6 h 1772"/>
                <a:gd name="T10" fmla="*/ 46 w 46"/>
                <a:gd name="T11" fmla="*/ 8 h 1772"/>
                <a:gd name="T12" fmla="*/ 46 w 46"/>
                <a:gd name="T13" fmla="*/ 1687 h 1772"/>
                <a:gd name="T14" fmla="*/ 35 w 46"/>
                <a:gd name="T15" fmla="*/ 1708 h 1772"/>
                <a:gd name="T16" fmla="*/ 23 w 46"/>
                <a:gd name="T17" fmla="*/ 1730 h 1772"/>
                <a:gd name="T18" fmla="*/ 12 w 46"/>
                <a:gd name="T19" fmla="*/ 1751 h 1772"/>
                <a:gd name="T20" fmla="*/ 0 w 46"/>
                <a:gd name="T21" fmla="*/ 1772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772">
                  <a:moveTo>
                    <a:pt x="0" y="1772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4"/>
                  </a:lnTo>
                  <a:lnTo>
                    <a:pt x="34" y="6"/>
                  </a:lnTo>
                  <a:lnTo>
                    <a:pt x="46" y="8"/>
                  </a:lnTo>
                  <a:lnTo>
                    <a:pt x="46" y="1687"/>
                  </a:lnTo>
                  <a:lnTo>
                    <a:pt x="35" y="1708"/>
                  </a:lnTo>
                  <a:lnTo>
                    <a:pt x="23" y="1730"/>
                  </a:lnTo>
                  <a:lnTo>
                    <a:pt x="12" y="1751"/>
                  </a:lnTo>
                  <a:lnTo>
                    <a:pt x="0" y="1772"/>
                  </a:lnTo>
                  <a:close/>
                </a:path>
              </a:pathLst>
            </a:custGeom>
            <a:solidFill>
              <a:srgbClr val="E3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346"/>
            <p:cNvSpPr>
              <a:spLocks/>
            </p:cNvSpPr>
            <p:nvPr/>
          </p:nvSpPr>
          <p:spPr bwMode="auto">
            <a:xfrm>
              <a:off x="5751275" y="4267755"/>
              <a:ext cx="13628" cy="535193"/>
            </a:xfrm>
            <a:custGeom>
              <a:avLst/>
              <a:gdLst>
                <a:gd name="T0" fmla="*/ 0 w 45"/>
                <a:gd name="T1" fmla="*/ 1727 h 1727"/>
                <a:gd name="T2" fmla="*/ 0 w 45"/>
                <a:gd name="T3" fmla="*/ 0 h 1727"/>
                <a:gd name="T4" fmla="*/ 11 w 45"/>
                <a:gd name="T5" fmla="*/ 2 h 1727"/>
                <a:gd name="T6" fmla="*/ 23 w 45"/>
                <a:gd name="T7" fmla="*/ 4 h 1727"/>
                <a:gd name="T8" fmla="*/ 34 w 45"/>
                <a:gd name="T9" fmla="*/ 7 h 1727"/>
                <a:gd name="T10" fmla="*/ 45 w 45"/>
                <a:gd name="T11" fmla="*/ 9 h 1727"/>
                <a:gd name="T12" fmla="*/ 45 w 45"/>
                <a:gd name="T13" fmla="*/ 1635 h 1727"/>
                <a:gd name="T14" fmla="*/ 34 w 45"/>
                <a:gd name="T15" fmla="*/ 1659 h 1727"/>
                <a:gd name="T16" fmla="*/ 23 w 45"/>
                <a:gd name="T17" fmla="*/ 1682 h 1727"/>
                <a:gd name="T18" fmla="*/ 12 w 45"/>
                <a:gd name="T19" fmla="*/ 1704 h 1727"/>
                <a:gd name="T20" fmla="*/ 0 w 45"/>
                <a:gd name="T21" fmla="*/ 1727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727">
                  <a:moveTo>
                    <a:pt x="0" y="1727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4"/>
                  </a:lnTo>
                  <a:lnTo>
                    <a:pt x="34" y="7"/>
                  </a:lnTo>
                  <a:lnTo>
                    <a:pt x="45" y="9"/>
                  </a:lnTo>
                  <a:lnTo>
                    <a:pt x="45" y="1635"/>
                  </a:lnTo>
                  <a:lnTo>
                    <a:pt x="34" y="1659"/>
                  </a:lnTo>
                  <a:lnTo>
                    <a:pt x="23" y="1682"/>
                  </a:lnTo>
                  <a:lnTo>
                    <a:pt x="12" y="1704"/>
                  </a:lnTo>
                  <a:lnTo>
                    <a:pt x="0" y="1727"/>
                  </a:lnTo>
                  <a:close/>
                </a:path>
              </a:pathLst>
            </a:custGeom>
            <a:solidFill>
              <a:srgbClr val="E6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347"/>
            <p:cNvSpPr>
              <a:spLocks/>
            </p:cNvSpPr>
            <p:nvPr/>
          </p:nvSpPr>
          <p:spPr bwMode="auto">
            <a:xfrm>
              <a:off x="5757470" y="4268994"/>
              <a:ext cx="13628" cy="520326"/>
            </a:xfrm>
            <a:custGeom>
              <a:avLst/>
              <a:gdLst>
                <a:gd name="T0" fmla="*/ 0 w 44"/>
                <a:gd name="T1" fmla="*/ 1679 h 1679"/>
                <a:gd name="T2" fmla="*/ 0 w 44"/>
                <a:gd name="T3" fmla="*/ 0 h 1679"/>
                <a:gd name="T4" fmla="*/ 11 w 44"/>
                <a:gd name="T5" fmla="*/ 3 h 1679"/>
                <a:gd name="T6" fmla="*/ 22 w 44"/>
                <a:gd name="T7" fmla="*/ 5 h 1679"/>
                <a:gd name="T8" fmla="*/ 33 w 44"/>
                <a:gd name="T9" fmla="*/ 7 h 1679"/>
                <a:gd name="T10" fmla="*/ 44 w 44"/>
                <a:gd name="T11" fmla="*/ 8 h 1679"/>
                <a:gd name="T12" fmla="*/ 44 w 44"/>
                <a:gd name="T13" fmla="*/ 1580 h 1679"/>
                <a:gd name="T14" fmla="*/ 33 w 44"/>
                <a:gd name="T15" fmla="*/ 1605 h 1679"/>
                <a:gd name="T16" fmla="*/ 22 w 44"/>
                <a:gd name="T17" fmla="*/ 1630 h 1679"/>
                <a:gd name="T18" fmla="*/ 11 w 44"/>
                <a:gd name="T19" fmla="*/ 1655 h 1679"/>
                <a:gd name="T20" fmla="*/ 0 w 44"/>
                <a:gd name="T21" fmla="*/ 1679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679">
                  <a:moveTo>
                    <a:pt x="0" y="1679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2" y="5"/>
                  </a:lnTo>
                  <a:lnTo>
                    <a:pt x="33" y="7"/>
                  </a:lnTo>
                  <a:lnTo>
                    <a:pt x="44" y="8"/>
                  </a:lnTo>
                  <a:lnTo>
                    <a:pt x="44" y="1580"/>
                  </a:lnTo>
                  <a:lnTo>
                    <a:pt x="33" y="1605"/>
                  </a:lnTo>
                  <a:lnTo>
                    <a:pt x="22" y="1630"/>
                  </a:lnTo>
                  <a:lnTo>
                    <a:pt x="11" y="1655"/>
                  </a:lnTo>
                  <a:lnTo>
                    <a:pt x="0" y="1679"/>
                  </a:lnTo>
                  <a:close/>
                </a:path>
              </a:pathLst>
            </a:custGeom>
            <a:solidFill>
              <a:srgbClr val="E8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348"/>
            <p:cNvSpPr>
              <a:spLocks/>
            </p:cNvSpPr>
            <p:nvPr/>
          </p:nvSpPr>
          <p:spPr bwMode="auto">
            <a:xfrm>
              <a:off x="5764903" y="4270233"/>
              <a:ext cx="13628" cy="504221"/>
            </a:xfrm>
            <a:custGeom>
              <a:avLst/>
              <a:gdLst>
                <a:gd name="T0" fmla="*/ 0 w 45"/>
                <a:gd name="T1" fmla="*/ 1626 h 1626"/>
                <a:gd name="T2" fmla="*/ 0 w 45"/>
                <a:gd name="T3" fmla="*/ 0 h 1626"/>
                <a:gd name="T4" fmla="*/ 11 w 45"/>
                <a:gd name="T5" fmla="*/ 2 h 1626"/>
                <a:gd name="T6" fmla="*/ 23 w 45"/>
                <a:gd name="T7" fmla="*/ 3 h 1626"/>
                <a:gd name="T8" fmla="*/ 34 w 45"/>
                <a:gd name="T9" fmla="*/ 5 h 1626"/>
                <a:gd name="T10" fmla="*/ 45 w 45"/>
                <a:gd name="T11" fmla="*/ 7 h 1626"/>
                <a:gd name="T12" fmla="*/ 45 w 45"/>
                <a:gd name="T13" fmla="*/ 1522 h 1626"/>
                <a:gd name="T14" fmla="*/ 34 w 45"/>
                <a:gd name="T15" fmla="*/ 1548 h 1626"/>
                <a:gd name="T16" fmla="*/ 23 w 45"/>
                <a:gd name="T17" fmla="*/ 1575 h 1626"/>
                <a:gd name="T18" fmla="*/ 11 w 45"/>
                <a:gd name="T19" fmla="*/ 1601 h 1626"/>
                <a:gd name="T20" fmla="*/ 0 w 45"/>
                <a:gd name="T21" fmla="*/ 1626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626">
                  <a:moveTo>
                    <a:pt x="0" y="1626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3"/>
                  </a:lnTo>
                  <a:lnTo>
                    <a:pt x="34" y="5"/>
                  </a:lnTo>
                  <a:lnTo>
                    <a:pt x="45" y="7"/>
                  </a:lnTo>
                  <a:lnTo>
                    <a:pt x="45" y="1522"/>
                  </a:lnTo>
                  <a:lnTo>
                    <a:pt x="34" y="1548"/>
                  </a:lnTo>
                  <a:lnTo>
                    <a:pt x="23" y="1575"/>
                  </a:lnTo>
                  <a:lnTo>
                    <a:pt x="11" y="1601"/>
                  </a:lnTo>
                  <a:lnTo>
                    <a:pt x="0" y="1626"/>
                  </a:lnTo>
                  <a:close/>
                </a:path>
              </a:pathLst>
            </a:custGeom>
            <a:solidFill>
              <a:srgbClr val="EB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349"/>
            <p:cNvSpPr>
              <a:spLocks/>
            </p:cNvSpPr>
            <p:nvPr/>
          </p:nvSpPr>
          <p:spPr bwMode="auto">
            <a:xfrm>
              <a:off x="5771097" y="4271472"/>
              <a:ext cx="14866" cy="486877"/>
            </a:xfrm>
            <a:custGeom>
              <a:avLst/>
              <a:gdLst>
                <a:gd name="T0" fmla="*/ 0 w 45"/>
                <a:gd name="T1" fmla="*/ 1572 h 1572"/>
                <a:gd name="T2" fmla="*/ 0 w 45"/>
                <a:gd name="T3" fmla="*/ 0 h 1572"/>
                <a:gd name="T4" fmla="*/ 12 w 45"/>
                <a:gd name="T5" fmla="*/ 2 h 1572"/>
                <a:gd name="T6" fmla="*/ 23 w 45"/>
                <a:gd name="T7" fmla="*/ 4 h 1572"/>
                <a:gd name="T8" fmla="*/ 35 w 45"/>
                <a:gd name="T9" fmla="*/ 5 h 1572"/>
                <a:gd name="T10" fmla="*/ 45 w 45"/>
                <a:gd name="T11" fmla="*/ 7 h 1572"/>
                <a:gd name="T12" fmla="*/ 45 w 45"/>
                <a:gd name="T13" fmla="*/ 1462 h 1572"/>
                <a:gd name="T14" fmla="*/ 35 w 45"/>
                <a:gd name="T15" fmla="*/ 1490 h 1572"/>
                <a:gd name="T16" fmla="*/ 24 w 45"/>
                <a:gd name="T17" fmla="*/ 1518 h 1572"/>
                <a:gd name="T18" fmla="*/ 12 w 45"/>
                <a:gd name="T19" fmla="*/ 1545 h 1572"/>
                <a:gd name="T20" fmla="*/ 0 w 45"/>
                <a:gd name="T21" fmla="*/ 1572 h 1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572">
                  <a:moveTo>
                    <a:pt x="0" y="1572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4"/>
                  </a:lnTo>
                  <a:lnTo>
                    <a:pt x="35" y="5"/>
                  </a:lnTo>
                  <a:lnTo>
                    <a:pt x="45" y="7"/>
                  </a:lnTo>
                  <a:lnTo>
                    <a:pt x="45" y="1462"/>
                  </a:lnTo>
                  <a:lnTo>
                    <a:pt x="35" y="1490"/>
                  </a:lnTo>
                  <a:lnTo>
                    <a:pt x="24" y="1518"/>
                  </a:lnTo>
                  <a:lnTo>
                    <a:pt x="12" y="1545"/>
                  </a:lnTo>
                  <a:lnTo>
                    <a:pt x="0" y="1572"/>
                  </a:lnTo>
                  <a:close/>
                </a:path>
              </a:pathLst>
            </a:custGeom>
            <a:solidFill>
              <a:srgbClr val="ED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350"/>
            <p:cNvSpPr>
              <a:spLocks/>
            </p:cNvSpPr>
            <p:nvPr/>
          </p:nvSpPr>
          <p:spPr bwMode="auto">
            <a:xfrm>
              <a:off x="5778531" y="4272711"/>
              <a:ext cx="14866" cy="469533"/>
            </a:xfrm>
            <a:custGeom>
              <a:avLst/>
              <a:gdLst>
                <a:gd name="T0" fmla="*/ 0 w 45"/>
                <a:gd name="T1" fmla="*/ 1515 h 1515"/>
                <a:gd name="T2" fmla="*/ 0 w 45"/>
                <a:gd name="T3" fmla="*/ 0 h 1515"/>
                <a:gd name="T4" fmla="*/ 12 w 45"/>
                <a:gd name="T5" fmla="*/ 1 h 1515"/>
                <a:gd name="T6" fmla="*/ 22 w 45"/>
                <a:gd name="T7" fmla="*/ 3 h 1515"/>
                <a:gd name="T8" fmla="*/ 34 w 45"/>
                <a:gd name="T9" fmla="*/ 5 h 1515"/>
                <a:gd name="T10" fmla="*/ 45 w 45"/>
                <a:gd name="T11" fmla="*/ 6 h 1515"/>
                <a:gd name="T12" fmla="*/ 45 w 45"/>
                <a:gd name="T13" fmla="*/ 1396 h 1515"/>
                <a:gd name="T14" fmla="*/ 34 w 45"/>
                <a:gd name="T15" fmla="*/ 1426 h 1515"/>
                <a:gd name="T16" fmla="*/ 23 w 45"/>
                <a:gd name="T17" fmla="*/ 1456 h 1515"/>
                <a:gd name="T18" fmla="*/ 12 w 45"/>
                <a:gd name="T19" fmla="*/ 1486 h 1515"/>
                <a:gd name="T20" fmla="*/ 0 w 45"/>
                <a:gd name="T21" fmla="*/ 1515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515">
                  <a:moveTo>
                    <a:pt x="0" y="151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3"/>
                  </a:lnTo>
                  <a:lnTo>
                    <a:pt x="34" y="5"/>
                  </a:lnTo>
                  <a:lnTo>
                    <a:pt x="45" y="6"/>
                  </a:lnTo>
                  <a:lnTo>
                    <a:pt x="45" y="1396"/>
                  </a:lnTo>
                  <a:lnTo>
                    <a:pt x="34" y="1426"/>
                  </a:lnTo>
                  <a:lnTo>
                    <a:pt x="23" y="1456"/>
                  </a:lnTo>
                  <a:lnTo>
                    <a:pt x="12" y="1486"/>
                  </a:lnTo>
                  <a:lnTo>
                    <a:pt x="0" y="1515"/>
                  </a:lnTo>
                  <a:close/>
                </a:path>
              </a:pathLst>
            </a:custGeom>
            <a:solidFill>
              <a:srgbClr val="F0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351"/>
            <p:cNvSpPr>
              <a:spLocks/>
            </p:cNvSpPr>
            <p:nvPr/>
          </p:nvSpPr>
          <p:spPr bwMode="auto">
            <a:xfrm>
              <a:off x="5785964" y="4273950"/>
              <a:ext cx="13628" cy="450950"/>
            </a:xfrm>
            <a:custGeom>
              <a:avLst/>
              <a:gdLst>
                <a:gd name="T0" fmla="*/ 0 w 46"/>
                <a:gd name="T1" fmla="*/ 1455 h 1455"/>
                <a:gd name="T2" fmla="*/ 0 w 46"/>
                <a:gd name="T3" fmla="*/ 0 h 1455"/>
                <a:gd name="T4" fmla="*/ 12 w 46"/>
                <a:gd name="T5" fmla="*/ 2 h 1455"/>
                <a:gd name="T6" fmla="*/ 23 w 46"/>
                <a:gd name="T7" fmla="*/ 3 h 1455"/>
                <a:gd name="T8" fmla="*/ 34 w 46"/>
                <a:gd name="T9" fmla="*/ 4 h 1455"/>
                <a:gd name="T10" fmla="*/ 46 w 46"/>
                <a:gd name="T11" fmla="*/ 5 h 1455"/>
                <a:gd name="T12" fmla="*/ 46 w 46"/>
                <a:gd name="T13" fmla="*/ 1326 h 1455"/>
                <a:gd name="T14" fmla="*/ 35 w 46"/>
                <a:gd name="T15" fmla="*/ 1359 h 1455"/>
                <a:gd name="T16" fmla="*/ 23 w 46"/>
                <a:gd name="T17" fmla="*/ 1392 h 1455"/>
                <a:gd name="T18" fmla="*/ 12 w 46"/>
                <a:gd name="T19" fmla="*/ 1423 h 1455"/>
                <a:gd name="T20" fmla="*/ 0 w 46"/>
                <a:gd name="T21" fmla="*/ 1455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455">
                  <a:moveTo>
                    <a:pt x="0" y="145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3"/>
                  </a:lnTo>
                  <a:lnTo>
                    <a:pt x="34" y="4"/>
                  </a:lnTo>
                  <a:lnTo>
                    <a:pt x="46" y="5"/>
                  </a:lnTo>
                  <a:lnTo>
                    <a:pt x="46" y="1326"/>
                  </a:lnTo>
                  <a:lnTo>
                    <a:pt x="35" y="1359"/>
                  </a:lnTo>
                  <a:lnTo>
                    <a:pt x="23" y="1392"/>
                  </a:lnTo>
                  <a:lnTo>
                    <a:pt x="12" y="1423"/>
                  </a:lnTo>
                  <a:lnTo>
                    <a:pt x="0" y="1455"/>
                  </a:lnTo>
                  <a:close/>
                </a:path>
              </a:pathLst>
            </a:custGeom>
            <a:solidFill>
              <a:srgbClr val="F2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352"/>
            <p:cNvSpPr>
              <a:spLocks/>
            </p:cNvSpPr>
            <p:nvPr/>
          </p:nvSpPr>
          <p:spPr bwMode="auto">
            <a:xfrm>
              <a:off x="5793397" y="4273950"/>
              <a:ext cx="13628" cy="431128"/>
            </a:xfrm>
            <a:custGeom>
              <a:avLst/>
              <a:gdLst>
                <a:gd name="T0" fmla="*/ 0 w 45"/>
                <a:gd name="T1" fmla="*/ 1390 h 1390"/>
                <a:gd name="T2" fmla="*/ 0 w 45"/>
                <a:gd name="T3" fmla="*/ 0 h 1390"/>
                <a:gd name="T4" fmla="*/ 12 w 45"/>
                <a:gd name="T5" fmla="*/ 1 h 1390"/>
                <a:gd name="T6" fmla="*/ 23 w 45"/>
                <a:gd name="T7" fmla="*/ 2 h 1390"/>
                <a:gd name="T8" fmla="*/ 34 w 45"/>
                <a:gd name="T9" fmla="*/ 3 h 1390"/>
                <a:gd name="T10" fmla="*/ 45 w 45"/>
                <a:gd name="T11" fmla="*/ 4 h 1390"/>
                <a:gd name="T12" fmla="*/ 45 w 45"/>
                <a:gd name="T13" fmla="*/ 1249 h 1390"/>
                <a:gd name="T14" fmla="*/ 35 w 45"/>
                <a:gd name="T15" fmla="*/ 1286 h 1390"/>
                <a:gd name="T16" fmla="*/ 23 w 45"/>
                <a:gd name="T17" fmla="*/ 1320 h 1390"/>
                <a:gd name="T18" fmla="*/ 12 w 45"/>
                <a:gd name="T19" fmla="*/ 1356 h 1390"/>
                <a:gd name="T20" fmla="*/ 0 w 45"/>
                <a:gd name="T21" fmla="*/ 139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390">
                  <a:moveTo>
                    <a:pt x="0" y="1390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2"/>
                  </a:lnTo>
                  <a:lnTo>
                    <a:pt x="34" y="3"/>
                  </a:lnTo>
                  <a:lnTo>
                    <a:pt x="45" y="4"/>
                  </a:lnTo>
                  <a:lnTo>
                    <a:pt x="45" y="1249"/>
                  </a:lnTo>
                  <a:lnTo>
                    <a:pt x="35" y="1286"/>
                  </a:lnTo>
                  <a:lnTo>
                    <a:pt x="23" y="1320"/>
                  </a:lnTo>
                  <a:lnTo>
                    <a:pt x="12" y="1356"/>
                  </a:lnTo>
                  <a:lnTo>
                    <a:pt x="0" y="1390"/>
                  </a:lnTo>
                  <a:close/>
                </a:path>
              </a:pathLst>
            </a:custGeom>
            <a:solidFill>
              <a:srgbClr val="F5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353"/>
            <p:cNvSpPr>
              <a:spLocks/>
            </p:cNvSpPr>
            <p:nvPr/>
          </p:nvSpPr>
          <p:spPr bwMode="auto">
            <a:xfrm>
              <a:off x="5799592" y="4275189"/>
              <a:ext cx="13628" cy="408828"/>
            </a:xfrm>
            <a:custGeom>
              <a:avLst/>
              <a:gdLst>
                <a:gd name="T0" fmla="*/ 0 w 44"/>
                <a:gd name="T1" fmla="*/ 1321 h 1321"/>
                <a:gd name="T2" fmla="*/ 0 w 44"/>
                <a:gd name="T3" fmla="*/ 0 h 1321"/>
                <a:gd name="T4" fmla="*/ 11 w 44"/>
                <a:gd name="T5" fmla="*/ 1 h 1321"/>
                <a:gd name="T6" fmla="*/ 22 w 44"/>
                <a:gd name="T7" fmla="*/ 2 h 1321"/>
                <a:gd name="T8" fmla="*/ 33 w 44"/>
                <a:gd name="T9" fmla="*/ 3 h 1321"/>
                <a:gd name="T10" fmla="*/ 44 w 44"/>
                <a:gd name="T11" fmla="*/ 4 h 1321"/>
                <a:gd name="T12" fmla="*/ 44 w 44"/>
                <a:gd name="T13" fmla="*/ 1167 h 1321"/>
                <a:gd name="T14" fmla="*/ 33 w 44"/>
                <a:gd name="T15" fmla="*/ 1206 h 1321"/>
                <a:gd name="T16" fmla="*/ 22 w 44"/>
                <a:gd name="T17" fmla="*/ 1245 h 1321"/>
                <a:gd name="T18" fmla="*/ 12 w 44"/>
                <a:gd name="T19" fmla="*/ 1283 h 1321"/>
                <a:gd name="T20" fmla="*/ 0 w 44"/>
                <a:gd name="T21" fmla="*/ 1321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321">
                  <a:moveTo>
                    <a:pt x="0" y="1321"/>
                  </a:moveTo>
                  <a:lnTo>
                    <a:pt x="0" y="0"/>
                  </a:lnTo>
                  <a:lnTo>
                    <a:pt x="11" y="1"/>
                  </a:lnTo>
                  <a:lnTo>
                    <a:pt x="22" y="2"/>
                  </a:lnTo>
                  <a:lnTo>
                    <a:pt x="33" y="3"/>
                  </a:lnTo>
                  <a:lnTo>
                    <a:pt x="44" y="4"/>
                  </a:lnTo>
                  <a:lnTo>
                    <a:pt x="44" y="1167"/>
                  </a:lnTo>
                  <a:lnTo>
                    <a:pt x="33" y="1206"/>
                  </a:lnTo>
                  <a:lnTo>
                    <a:pt x="22" y="1245"/>
                  </a:lnTo>
                  <a:lnTo>
                    <a:pt x="12" y="1283"/>
                  </a:lnTo>
                  <a:lnTo>
                    <a:pt x="0" y="1321"/>
                  </a:lnTo>
                  <a:close/>
                </a:path>
              </a:pathLst>
            </a:custGeom>
            <a:solidFill>
              <a:srgbClr val="F7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354"/>
            <p:cNvSpPr>
              <a:spLocks/>
            </p:cNvSpPr>
            <p:nvPr/>
          </p:nvSpPr>
          <p:spPr bwMode="auto">
            <a:xfrm>
              <a:off x="5807025" y="4275189"/>
              <a:ext cx="13628" cy="386528"/>
            </a:xfrm>
            <a:custGeom>
              <a:avLst/>
              <a:gdLst>
                <a:gd name="T0" fmla="*/ 0 w 45"/>
                <a:gd name="T1" fmla="*/ 1245 h 1245"/>
                <a:gd name="T2" fmla="*/ 0 w 45"/>
                <a:gd name="T3" fmla="*/ 0 h 1245"/>
                <a:gd name="T4" fmla="*/ 10 w 45"/>
                <a:gd name="T5" fmla="*/ 1 h 1245"/>
                <a:gd name="T6" fmla="*/ 21 w 45"/>
                <a:gd name="T7" fmla="*/ 2 h 1245"/>
                <a:gd name="T8" fmla="*/ 32 w 45"/>
                <a:gd name="T9" fmla="*/ 2 h 1245"/>
                <a:gd name="T10" fmla="*/ 41 w 45"/>
                <a:gd name="T11" fmla="*/ 3 h 1245"/>
                <a:gd name="T12" fmla="*/ 45 w 45"/>
                <a:gd name="T13" fmla="*/ 1077 h 1245"/>
                <a:gd name="T14" fmla="*/ 39 w 45"/>
                <a:gd name="T15" fmla="*/ 1098 h 1245"/>
                <a:gd name="T16" fmla="*/ 34 w 45"/>
                <a:gd name="T17" fmla="*/ 1120 h 1245"/>
                <a:gd name="T18" fmla="*/ 28 w 45"/>
                <a:gd name="T19" fmla="*/ 1142 h 1245"/>
                <a:gd name="T20" fmla="*/ 23 w 45"/>
                <a:gd name="T21" fmla="*/ 1163 h 1245"/>
                <a:gd name="T22" fmla="*/ 18 w 45"/>
                <a:gd name="T23" fmla="*/ 1184 h 1245"/>
                <a:gd name="T24" fmla="*/ 12 w 45"/>
                <a:gd name="T25" fmla="*/ 1204 h 1245"/>
                <a:gd name="T26" fmla="*/ 6 w 45"/>
                <a:gd name="T27" fmla="*/ 1225 h 1245"/>
                <a:gd name="T28" fmla="*/ 0 w 45"/>
                <a:gd name="T29" fmla="*/ 124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245">
                  <a:moveTo>
                    <a:pt x="0" y="1245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21" y="2"/>
                  </a:lnTo>
                  <a:lnTo>
                    <a:pt x="32" y="2"/>
                  </a:lnTo>
                  <a:lnTo>
                    <a:pt x="41" y="3"/>
                  </a:lnTo>
                  <a:lnTo>
                    <a:pt x="45" y="1077"/>
                  </a:lnTo>
                  <a:lnTo>
                    <a:pt x="39" y="1098"/>
                  </a:lnTo>
                  <a:lnTo>
                    <a:pt x="34" y="1120"/>
                  </a:lnTo>
                  <a:lnTo>
                    <a:pt x="28" y="1142"/>
                  </a:lnTo>
                  <a:lnTo>
                    <a:pt x="23" y="1163"/>
                  </a:lnTo>
                  <a:lnTo>
                    <a:pt x="18" y="1184"/>
                  </a:lnTo>
                  <a:lnTo>
                    <a:pt x="12" y="1204"/>
                  </a:lnTo>
                  <a:lnTo>
                    <a:pt x="6" y="1225"/>
                  </a:lnTo>
                  <a:lnTo>
                    <a:pt x="0" y="1245"/>
                  </a:ln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355"/>
            <p:cNvSpPr>
              <a:spLocks/>
            </p:cNvSpPr>
            <p:nvPr/>
          </p:nvSpPr>
          <p:spPr bwMode="auto">
            <a:xfrm>
              <a:off x="5813219" y="4276428"/>
              <a:ext cx="7433" cy="360512"/>
            </a:xfrm>
            <a:custGeom>
              <a:avLst/>
              <a:gdLst>
                <a:gd name="T0" fmla="*/ 0 w 23"/>
                <a:gd name="T1" fmla="*/ 1163 h 1163"/>
                <a:gd name="T2" fmla="*/ 0 w 23"/>
                <a:gd name="T3" fmla="*/ 0 h 1163"/>
                <a:gd name="T4" fmla="*/ 11 w 23"/>
                <a:gd name="T5" fmla="*/ 0 h 1163"/>
                <a:gd name="T6" fmla="*/ 19 w 23"/>
                <a:gd name="T7" fmla="*/ 1 h 1163"/>
                <a:gd name="T8" fmla="*/ 23 w 23"/>
                <a:gd name="T9" fmla="*/ 1075 h 1163"/>
                <a:gd name="T10" fmla="*/ 17 w 23"/>
                <a:gd name="T11" fmla="*/ 1097 h 1163"/>
                <a:gd name="T12" fmla="*/ 12 w 23"/>
                <a:gd name="T13" fmla="*/ 1119 h 1163"/>
                <a:gd name="T14" fmla="*/ 6 w 23"/>
                <a:gd name="T15" fmla="*/ 1142 h 1163"/>
                <a:gd name="T16" fmla="*/ 0 w 23"/>
                <a:gd name="T17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63">
                  <a:moveTo>
                    <a:pt x="0" y="116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3" y="1075"/>
                  </a:lnTo>
                  <a:lnTo>
                    <a:pt x="17" y="1097"/>
                  </a:lnTo>
                  <a:lnTo>
                    <a:pt x="12" y="1119"/>
                  </a:lnTo>
                  <a:lnTo>
                    <a:pt x="6" y="1142"/>
                  </a:lnTo>
                  <a:lnTo>
                    <a:pt x="0" y="116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356"/>
            <p:cNvSpPr>
              <a:spLocks/>
            </p:cNvSpPr>
            <p:nvPr/>
          </p:nvSpPr>
          <p:spPr bwMode="auto">
            <a:xfrm>
              <a:off x="5321387" y="4526680"/>
              <a:ext cx="650408" cy="214325"/>
            </a:xfrm>
            <a:custGeom>
              <a:avLst/>
              <a:gdLst>
                <a:gd name="T0" fmla="*/ 0 w 2098"/>
                <a:gd name="T1" fmla="*/ 0 h 691"/>
                <a:gd name="T2" fmla="*/ 1888 w 2098"/>
                <a:gd name="T3" fmla="*/ 0 h 691"/>
                <a:gd name="T4" fmla="*/ 1913 w 2098"/>
                <a:gd name="T5" fmla="*/ 2 h 691"/>
                <a:gd name="T6" fmla="*/ 1936 w 2098"/>
                <a:gd name="T7" fmla="*/ 7 h 691"/>
                <a:gd name="T8" fmla="*/ 1956 w 2098"/>
                <a:gd name="T9" fmla="*/ 11 h 691"/>
                <a:gd name="T10" fmla="*/ 1976 w 2098"/>
                <a:gd name="T11" fmla="*/ 17 h 691"/>
                <a:gd name="T12" fmla="*/ 1994 w 2098"/>
                <a:gd name="T13" fmla="*/ 25 h 691"/>
                <a:gd name="T14" fmla="*/ 2010 w 2098"/>
                <a:gd name="T15" fmla="*/ 35 h 691"/>
                <a:gd name="T16" fmla="*/ 2025 w 2098"/>
                <a:gd name="T17" fmla="*/ 45 h 691"/>
                <a:gd name="T18" fmla="*/ 2039 w 2098"/>
                <a:gd name="T19" fmla="*/ 57 h 691"/>
                <a:gd name="T20" fmla="*/ 2051 w 2098"/>
                <a:gd name="T21" fmla="*/ 70 h 691"/>
                <a:gd name="T22" fmla="*/ 2062 w 2098"/>
                <a:gd name="T23" fmla="*/ 86 h 691"/>
                <a:gd name="T24" fmla="*/ 2072 w 2098"/>
                <a:gd name="T25" fmla="*/ 103 h 691"/>
                <a:gd name="T26" fmla="*/ 2079 w 2098"/>
                <a:gd name="T27" fmla="*/ 121 h 691"/>
                <a:gd name="T28" fmla="*/ 2086 w 2098"/>
                <a:gd name="T29" fmla="*/ 142 h 691"/>
                <a:gd name="T30" fmla="*/ 2091 w 2098"/>
                <a:gd name="T31" fmla="*/ 163 h 691"/>
                <a:gd name="T32" fmla="*/ 2095 w 2098"/>
                <a:gd name="T33" fmla="*/ 187 h 691"/>
                <a:gd name="T34" fmla="*/ 2098 w 2098"/>
                <a:gd name="T35" fmla="*/ 212 h 691"/>
                <a:gd name="T36" fmla="*/ 2098 w 2098"/>
                <a:gd name="T37" fmla="*/ 691 h 691"/>
                <a:gd name="T38" fmla="*/ 0 w 2098"/>
                <a:gd name="T39" fmla="*/ 691 h 691"/>
                <a:gd name="T40" fmla="*/ 0 w 2098"/>
                <a:gd name="T41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98" h="691">
                  <a:moveTo>
                    <a:pt x="0" y="0"/>
                  </a:moveTo>
                  <a:lnTo>
                    <a:pt x="1888" y="0"/>
                  </a:lnTo>
                  <a:lnTo>
                    <a:pt x="1913" y="2"/>
                  </a:lnTo>
                  <a:lnTo>
                    <a:pt x="1936" y="7"/>
                  </a:lnTo>
                  <a:lnTo>
                    <a:pt x="1956" y="11"/>
                  </a:lnTo>
                  <a:lnTo>
                    <a:pt x="1976" y="17"/>
                  </a:lnTo>
                  <a:lnTo>
                    <a:pt x="1994" y="25"/>
                  </a:lnTo>
                  <a:lnTo>
                    <a:pt x="2010" y="35"/>
                  </a:lnTo>
                  <a:lnTo>
                    <a:pt x="2025" y="45"/>
                  </a:lnTo>
                  <a:lnTo>
                    <a:pt x="2039" y="57"/>
                  </a:lnTo>
                  <a:lnTo>
                    <a:pt x="2051" y="70"/>
                  </a:lnTo>
                  <a:lnTo>
                    <a:pt x="2062" y="86"/>
                  </a:lnTo>
                  <a:lnTo>
                    <a:pt x="2072" y="103"/>
                  </a:lnTo>
                  <a:lnTo>
                    <a:pt x="2079" y="121"/>
                  </a:lnTo>
                  <a:lnTo>
                    <a:pt x="2086" y="142"/>
                  </a:lnTo>
                  <a:lnTo>
                    <a:pt x="2091" y="163"/>
                  </a:lnTo>
                  <a:lnTo>
                    <a:pt x="2095" y="187"/>
                  </a:lnTo>
                  <a:lnTo>
                    <a:pt x="2098" y="212"/>
                  </a:lnTo>
                  <a:lnTo>
                    <a:pt x="2098" y="691"/>
                  </a:lnTo>
                  <a:lnTo>
                    <a:pt x="0" y="6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357"/>
            <p:cNvSpPr>
              <a:spLocks/>
            </p:cNvSpPr>
            <p:nvPr/>
          </p:nvSpPr>
          <p:spPr bwMode="auto">
            <a:xfrm>
              <a:off x="5536951" y="4309877"/>
              <a:ext cx="214325" cy="649169"/>
            </a:xfrm>
            <a:custGeom>
              <a:avLst/>
              <a:gdLst>
                <a:gd name="T0" fmla="*/ 691 w 691"/>
                <a:gd name="T1" fmla="*/ 0 h 2096"/>
                <a:gd name="T2" fmla="*/ 691 w 691"/>
                <a:gd name="T3" fmla="*/ 1888 h 2096"/>
                <a:gd name="T4" fmla="*/ 689 w 691"/>
                <a:gd name="T5" fmla="*/ 1912 h 2096"/>
                <a:gd name="T6" fmla="*/ 685 w 691"/>
                <a:gd name="T7" fmla="*/ 1934 h 2096"/>
                <a:gd name="T8" fmla="*/ 680 w 691"/>
                <a:gd name="T9" fmla="*/ 1956 h 2096"/>
                <a:gd name="T10" fmla="*/ 674 w 691"/>
                <a:gd name="T11" fmla="*/ 1975 h 2096"/>
                <a:gd name="T12" fmla="*/ 665 w 691"/>
                <a:gd name="T13" fmla="*/ 1993 h 2096"/>
                <a:gd name="T14" fmla="*/ 657 w 691"/>
                <a:gd name="T15" fmla="*/ 2010 h 2096"/>
                <a:gd name="T16" fmla="*/ 646 w 691"/>
                <a:gd name="T17" fmla="*/ 2025 h 2096"/>
                <a:gd name="T18" fmla="*/ 634 w 691"/>
                <a:gd name="T19" fmla="*/ 2038 h 2096"/>
                <a:gd name="T20" fmla="*/ 620 w 691"/>
                <a:gd name="T21" fmla="*/ 2051 h 2096"/>
                <a:gd name="T22" fmla="*/ 605 w 691"/>
                <a:gd name="T23" fmla="*/ 2062 h 2096"/>
                <a:gd name="T24" fmla="*/ 589 w 691"/>
                <a:gd name="T25" fmla="*/ 2070 h 2096"/>
                <a:gd name="T26" fmla="*/ 570 w 691"/>
                <a:gd name="T27" fmla="*/ 2079 h 2096"/>
                <a:gd name="T28" fmla="*/ 550 w 691"/>
                <a:gd name="T29" fmla="*/ 2086 h 2096"/>
                <a:gd name="T30" fmla="*/ 528 w 691"/>
                <a:gd name="T31" fmla="*/ 2090 h 2096"/>
                <a:gd name="T32" fmla="*/ 504 w 691"/>
                <a:gd name="T33" fmla="*/ 2094 h 2096"/>
                <a:gd name="T34" fmla="*/ 479 w 691"/>
                <a:gd name="T35" fmla="*/ 2096 h 2096"/>
                <a:gd name="T36" fmla="*/ 0 w 691"/>
                <a:gd name="T37" fmla="*/ 2096 h 2096"/>
                <a:gd name="T38" fmla="*/ 0 w 691"/>
                <a:gd name="T39" fmla="*/ 0 h 2096"/>
                <a:gd name="T40" fmla="*/ 691 w 691"/>
                <a:gd name="T41" fmla="*/ 0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1" h="2096">
                  <a:moveTo>
                    <a:pt x="691" y="0"/>
                  </a:moveTo>
                  <a:lnTo>
                    <a:pt x="691" y="1888"/>
                  </a:lnTo>
                  <a:lnTo>
                    <a:pt x="689" y="1912"/>
                  </a:lnTo>
                  <a:lnTo>
                    <a:pt x="685" y="1934"/>
                  </a:lnTo>
                  <a:lnTo>
                    <a:pt x="680" y="1956"/>
                  </a:lnTo>
                  <a:lnTo>
                    <a:pt x="674" y="1975"/>
                  </a:lnTo>
                  <a:lnTo>
                    <a:pt x="665" y="1993"/>
                  </a:lnTo>
                  <a:lnTo>
                    <a:pt x="657" y="2010"/>
                  </a:lnTo>
                  <a:lnTo>
                    <a:pt x="646" y="2025"/>
                  </a:lnTo>
                  <a:lnTo>
                    <a:pt x="634" y="2038"/>
                  </a:lnTo>
                  <a:lnTo>
                    <a:pt x="620" y="2051"/>
                  </a:lnTo>
                  <a:lnTo>
                    <a:pt x="605" y="2062"/>
                  </a:lnTo>
                  <a:lnTo>
                    <a:pt x="589" y="2070"/>
                  </a:lnTo>
                  <a:lnTo>
                    <a:pt x="570" y="2079"/>
                  </a:lnTo>
                  <a:lnTo>
                    <a:pt x="550" y="2086"/>
                  </a:lnTo>
                  <a:lnTo>
                    <a:pt x="528" y="2090"/>
                  </a:lnTo>
                  <a:lnTo>
                    <a:pt x="504" y="2094"/>
                  </a:lnTo>
                  <a:lnTo>
                    <a:pt x="479" y="2096"/>
                  </a:lnTo>
                  <a:lnTo>
                    <a:pt x="0" y="2096"/>
                  </a:lnTo>
                  <a:lnTo>
                    <a:pt x="0" y="0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358"/>
            <p:cNvSpPr>
              <a:spLocks/>
            </p:cNvSpPr>
            <p:nvPr/>
          </p:nvSpPr>
          <p:spPr bwMode="auto">
            <a:xfrm>
              <a:off x="5551817" y="4347043"/>
              <a:ext cx="188309" cy="569881"/>
            </a:xfrm>
            <a:custGeom>
              <a:avLst/>
              <a:gdLst>
                <a:gd name="T0" fmla="*/ 357 w 610"/>
                <a:gd name="T1" fmla="*/ 291 h 1839"/>
                <a:gd name="T2" fmla="*/ 350 w 610"/>
                <a:gd name="T3" fmla="*/ 352 h 1839"/>
                <a:gd name="T4" fmla="*/ 328 w 610"/>
                <a:gd name="T5" fmla="*/ 400 h 1839"/>
                <a:gd name="T6" fmla="*/ 292 w 610"/>
                <a:gd name="T7" fmla="*/ 440 h 1839"/>
                <a:gd name="T8" fmla="*/ 213 w 610"/>
                <a:gd name="T9" fmla="*/ 496 h 1839"/>
                <a:gd name="T10" fmla="*/ 108 w 610"/>
                <a:gd name="T11" fmla="*/ 565 h 1839"/>
                <a:gd name="T12" fmla="*/ 72 w 610"/>
                <a:gd name="T13" fmla="*/ 600 h 1839"/>
                <a:gd name="T14" fmla="*/ 55 w 610"/>
                <a:gd name="T15" fmla="*/ 629 h 1839"/>
                <a:gd name="T16" fmla="*/ 61 w 610"/>
                <a:gd name="T17" fmla="*/ 652 h 1839"/>
                <a:gd name="T18" fmla="*/ 87 w 610"/>
                <a:gd name="T19" fmla="*/ 678 h 1839"/>
                <a:gd name="T20" fmla="*/ 142 w 610"/>
                <a:gd name="T21" fmla="*/ 715 h 1839"/>
                <a:gd name="T22" fmla="*/ 162 w 610"/>
                <a:gd name="T23" fmla="*/ 739 h 1839"/>
                <a:gd name="T24" fmla="*/ 159 w 610"/>
                <a:gd name="T25" fmla="*/ 759 h 1839"/>
                <a:gd name="T26" fmla="*/ 126 w 610"/>
                <a:gd name="T27" fmla="*/ 802 h 1839"/>
                <a:gd name="T28" fmla="*/ 114 w 610"/>
                <a:gd name="T29" fmla="*/ 835 h 1839"/>
                <a:gd name="T30" fmla="*/ 116 w 610"/>
                <a:gd name="T31" fmla="*/ 861 h 1839"/>
                <a:gd name="T32" fmla="*/ 92 w 610"/>
                <a:gd name="T33" fmla="*/ 951 h 1839"/>
                <a:gd name="T34" fmla="*/ 65 w 610"/>
                <a:gd name="T35" fmla="*/ 1059 h 1839"/>
                <a:gd name="T36" fmla="*/ 58 w 610"/>
                <a:gd name="T37" fmla="*/ 1132 h 1839"/>
                <a:gd name="T38" fmla="*/ 73 w 610"/>
                <a:gd name="T39" fmla="*/ 1184 h 1839"/>
                <a:gd name="T40" fmla="*/ 92 w 610"/>
                <a:gd name="T41" fmla="*/ 1207 h 1839"/>
                <a:gd name="T42" fmla="*/ 121 w 610"/>
                <a:gd name="T43" fmla="*/ 1226 h 1839"/>
                <a:gd name="T44" fmla="*/ 172 w 610"/>
                <a:gd name="T45" fmla="*/ 1241 h 1839"/>
                <a:gd name="T46" fmla="*/ 270 w 610"/>
                <a:gd name="T47" fmla="*/ 1251 h 1839"/>
                <a:gd name="T48" fmla="*/ 310 w 610"/>
                <a:gd name="T49" fmla="*/ 1265 h 1839"/>
                <a:gd name="T50" fmla="*/ 336 w 610"/>
                <a:gd name="T51" fmla="*/ 1288 h 1839"/>
                <a:gd name="T52" fmla="*/ 347 w 610"/>
                <a:gd name="T53" fmla="*/ 1322 h 1839"/>
                <a:gd name="T54" fmla="*/ 337 w 610"/>
                <a:gd name="T55" fmla="*/ 1390 h 1839"/>
                <a:gd name="T56" fmla="*/ 295 w 610"/>
                <a:gd name="T57" fmla="*/ 1529 h 1839"/>
                <a:gd name="T58" fmla="*/ 244 w 610"/>
                <a:gd name="T59" fmla="*/ 1656 h 1839"/>
                <a:gd name="T60" fmla="*/ 181 w 610"/>
                <a:gd name="T61" fmla="*/ 1767 h 1839"/>
                <a:gd name="T62" fmla="*/ 153 w 610"/>
                <a:gd name="T63" fmla="*/ 1786 h 1839"/>
                <a:gd name="T64" fmla="*/ 215 w 610"/>
                <a:gd name="T65" fmla="*/ 1652 h 1839"/>
                <a:gd name="T66" fmla="*/ 255 w 610"/>
                <a:gd name="T67" fmla="*/ 1543 h 1839"/>
                <a:gd name="T68" fmla="*/ 283 w 610"/>
                <a:gd name="T69" fmla="*/ 1434 h 1839"/>
                <a:gd name="T70" fmla="*/ 297 w 610"/>
                <a:gd name="T71" fmla="*/ 1353 h 1839"/>
                <a:gd name="T72" fmla="*/ 292 w 610"/>
                <a:gd name="T73" fmla="*/ 1319 h 1839"/>
                <a:gd name="T74" fmla="*/ 271 w 610"/>
                <a:gd name="T75" fmla="*/ 1293 h 1839"/>
                <a:gd name="T76" fmla="*/ 214 w 610"/>
                <a:gd name="T77" fmla="*/ 1279 h 1839"/>
                <a:gd name="T78" fmla="*/ 123 w 610"/>
                <a:gd name="T79" fmla="*/ 1265 h 1839"/>
                <a:gd name="T80" fmla="*/ 81 w 610"/>
                <a:gd name="T81" fmla="*/ 1247 h 1839"/>
                <a:gd name="T82" fmla="*/ 49 w 610"/>
                <a:gd name="T83" fmla="*/ 1225 h 1839"/>
                <a:gd name="T84" fmla="*/ 25 w 610"/>
                <a:gd name="T85" fmla="*/ 1196 h 1839"/>
                <a:gd name="T86" fmla="*/ 11 w 610"/>
                <a:gd name="T87" fmla="*/ 1162 h 1839"/>
                <a:gd name="T88" fmla="*/ 8 w 610"/>
                <a:gd name="T89" fmla="*/ 1124 h 1839"/>
                <a:gd name="T90" fmla="*/ 22 w 610"/>
                <a:gd name="T91" fmla="*/ 1070 h 1839"/>
                <a:gd name="T92" fmla="*/ 40 w 610"/>
                <a:gd name="T93" fmla="*/ 993 h 1839"/>
                <a:gd name="T94" fmla="*/ 43 w 610"/>
                <a:gd name="T95" fmla="*/ 918 h 1839"/>
                <a:gd name="T96" fmla="*/ 53 w 610"/>
                <a:gd name="T97" fmla="*/ 849 h 1839"/>
                <a:gd name="T98" fmla="*/ 81 w 610"/>
                <a:gd name="T99" fmla="*/ 791 h 1839"/>
                <a:gd name="T100" fmla="*/ 87 w 610"/>
                <a:gd name="T101" fmla="*/ 761 h 1839"/>
                <a:gd name="T102" fmla="*/ 80 w 610"/>
                <a:gd name="T103" fmla="*/ 739 h 1839"/>
                <a:gd name="T104" fmla="*/ 56 w 610"/>
                <a:gd name="T105" fmla="*/ 716 h 1839"/>
                <a:gd name="T106" fmla="*/ 20 w 610"/>
                <a:gd name="T107" fmla="*/ 685 h 1839"/>
                <a:gd name="T108" fmla="*/ 2 w 610"/>
                <a:gd name="T109" fmla="*/ 657 h 1839"/>
                <a:gd name="T110" fmla="*/ 2 w 610"/>
                <a:gd name="T111" fmla="*/ 629 h 1839"/>
                <a:gd name="T112" fmla="*/ 234 w 610"/>
                <a:gd name="T113" fmla="*/ 413 h 1839"/>
                <a:gd name="T114" fmla="*/ 247 w 610"/>
                <a:gd name="T115" fmla="*/ 395 h 1839"/>
                <a:gd name="T116" fmla="*/ 254 w 610"/>
                <a:gd name="T117" fmla="*/ 349 h 1839"/>
                <a:gd name="T118" fmla="*/ 253 w 610"/>
                <a:gd name="T119" fmla="*/ 297 h 1839"/>
                <a:gd name="T120" fmla="*/ 261 w 610"/>
                <a:gd name="T121" fmla="*/ 255 h 1839"/>
                <a:gd name="T122" fmla="*/ 276 w 610"/>
                <a:gd name="T123" fmla="*/ 241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0" h="1839">
                  <a:moveTo>
                    <a:pt x="467" y="0"/>
                  </a:moveTo>
                  <a:lnTo>
                    <a:pt x="610" y="0"/>
                  </a:lnTo>
                  <a:lnTo>
                    <a:pt x="355" y="273"/>
                  </a:lnTo>
                  <a:lnTo>
                    <a:pt x="357" y="291"/>
                  </a:lnTo>
                  <a:lnTo>
                    <a:pt x="357" y="308"/>
                  </a:lnTo>
                  <a:lnTo>
                    <a:pt x="356" y="323"/>
                  </a:lnTo>
                  <a:lnTo>
                    <a:pt x="353" y="338"/>
                  </a:lnTo>
                  <a:lnTo>
                    <a:pt x="350" y="352"/>
                  </a:lnTo>
                  <a:lnTo>
                    <a:pt x="346" y="365"/>
                  </a:lnTo>
                  <a:lnTo>
                    <a:pt x="340" y="377"/>
                  </a:lnTo>
                  <a:lnTo>
                    <a:pt x="334" y="389"/>
                  </a:lnTo>
                  <a:lnTo>
                    <a:pt x="328" y="400"/>
                  </a:lnTo>
                  <a:lnTo>
                    <a:pt x="320" y="410"/>
                  </a:lnTo>
                  <a:lnTo>
                    <a:pt x="311" y="421"/>
                  </a:lnTo>
                  <a:lnTo>
                    <a:pt x="302" y="431"/>
                  </a:lnTo>
                  <a:lnTo>
                    <a:pt x="292" y="440"/>
                  </a:lnTo>
                  <a:lnTo>
                    <a:pt x="282" y="448"/>
                  </a:lnTo>
                  <a:lnTo>
                    <a:pt x="271" y="457"/>
                  </a:lnTo>
                  <a:lnTo>
                    <a:pt x="261" y="464"/>
                  </a:lnTo>
                  <a:lnTo>
                    <a:pt x="213" y="496"/>
                  </a:lnTo>
                  <a:lnTo>
                    <a:pt x="164" y="525"/>
                  </a:lnTo>
                  <a:lnTo>
                    <a:pt x="141" y="540"/>
                  </a:lnTo>
                  <a:lnTo>
                    <a:pt x="119" y="556"/>
                  </a:lnTo>
                  <a:lnTo>
                    <a:pt x="108" y="565"/>
                  </a:lnTo>
                  <a:lnTo>
                    <a:pt x="99" y="575"/>
                  </a:lnTo>
                  <a:lnTo>
                    <a:pt x="89" y="583"/>
                  </a:lnTo>
                  <a:lnTo>
                    <a:pt x="80" y="593"/>
                  </a:lnTo>
                  <a:lnTo>
                    <a:pt x="72" y="600"/>
                  </a:lnTo>
                  <a:lnTo>
                    <a:pt x="65" y="608"/>
                  </a:lnTo>
                  <a:lnTo>
                    <a:pt x="60" y="616"/>
                  </a:lnTo>
                  <a:lnTo>
                    <a:pt x="56" y="622"/>
                  </a:lnTo>
                  <a:lnTo>
                    <a:pt x="55" y="629"/>
                  </a:lnTo>
                  <a:lnTo>
                    <a:pt x="54" y="635"/>
                  </a:lnTo>
                  <a:lnTo>
                    <a:pt x="55" y="640"/>
                  </a:lnTo>
                  <a:lnTo>
                    <a:pt x="58" y="647"/>
                  </a:lnTo>
                  <a:lnTo>
                    <a:pt x="61" y="652"/>
                  </a:lnTo>
                  <a:lnTo>
                    <a:pt x="64" y="658"/>
                  </a:lnTo>
                  <a:lnTo>
                    <a:pt x="69" y="663"/>
                  </a:lnTo>
                  <a:lnTo>
                    <a:pt x="75" y="669"/>
                  </a:lnTo>
                  <a:lnTo>
                    <a:pt x="87" y="678"/>
                  </a:lnTo>
                  <a:lnTo>
                    <a:pt x="101" y="688"/>
                  </a:lnTo>
                  <a:lnTo>
                    <a:pt x="116" y="697"/>
                  </a:lnTo>
                  <a:lnTo>
                    <a:pt x="130" y="706"/>
                  </a:lnTo>
                  <a:lnTo>
                    <a:pt x="142" y="715"/>
                  </a:lnTo>
                  <a:lnTo>
                    <a:pt x="153" y="725"/>
                  </a:lnTo>
                  <a:lnTo>
                    <a:pt x="157" y="729"/>
                  </a:lnTo>
                  <a:lnTo>
                    <a:pt x="160" y="733"/>
                  </a:lnTo>
                  <a:lnTo>
                    <a:pt x="162" y="739"/>
                  </a:lnTo>
                  <a:lnTo>
                    <a:pt x="163" y="743"/>
                  </a:lnTo>
                  <a:lnTo>
                    <a:pt x="163" y="748"/>
                  </a:lnTo>
                  <a:lnTo>
                    <a:pt x="162" y="754"/>
                  </a:lnTo>
                  <a:lnTo>
                    <a:pt x="159" y="759"/>
                  </a:lnTo>
                  <a:lnTo>
                    <a:pt x="155" y="765"/>
                  </a:lnTo>
                  <a:lnTo>
                    <a:pt x="143" y="778"/>
                  </a:lnTo>
                  <a:lnTo>
                    <a:pt x="133" y="789"/>
                  </a:lnTo>
                  <a:lnTo>
                    <a:pt x="126" y="802"/>
                  </a:lnTo>
                  <a:lnTo>
                    <a:pt x="119" y="815"/>
                  </a:lnTo>
                  <a:lnTo>
                    <a:pt x="117" y="822"/>
                  </a:lnTo>
                  <a:lnTo>
                    <a:pt x="115" y="828"/>
                  </a:lnTo>
                  <a:lnTo>
                    <a:pt x="114" y="835"/>
                  </a:lnTo>
                  <a:lnTo>
                    <a:pt x="114" y="841"/>
                  </a:lnTo>
                  <a:lnTo>
                    <a:pt x="114" y="848"/>
                  </a:lnTo>
                  <a:lnTo>
                    <a:pt x="115" y="854"/>
                  </a:lnTo>
                  <a:lnTo>
                    <a:pt x="116" y="861"/>
                  </a:lnTo>
                  <a:lnTo>
                    <a:pt x="118" y="867"/>
                  </a:lnTo>
                  <a:lnTo>
                    <a:pt x="109" y="893"/>
                  </a:lnTo>
                  <a:lnTo>
                    <a:pt x="100" y="922"/>
                  </a:lnTo>
                  <a:lnTo>
                    <a:pt x="92" y="951"/>
                  </a:lnTo>
                  <a:lnTo>
                    <a:pt x="83" y="982"/>
                  </a:lnTo>
                  <a:lnTo>
                    <a:pt x="77" y="1011"/>
                  </a:lnTo>
                  <a:lnTo>
                    <a:pt x="70" y="1037"/>
                  </a:lnTo>
                  <a:lnTo>
                    <a:pt x="65" y="1059"/>
                  </a:lnTo>
                  <a:lnTo>
                    <a:pt x="61" y="1077"/>
                  </a:lnTo>
                  <a:lnTo>
                    <a:pt x="59" y="1096"/>
                  </a:lnTo>
                  <a:lnTo>
                    <a:pt x="58" y="1115"/>
                  </a:lnTo>
                  <a:lnTo>
                    <a:pt x="58" y="1132"/>
                  </a:lnTo>
                  <a:lnTo>
                    <a:pt x="60" y="1148"/>
                  </a:lnTo>
                  <a:lnTo>
                    <a:pt x="64" y="1163"/>
                  </a:lnTo>
                  <a:lnTo>
                    <a:pt x="69" y="1177"/>
                  </a:lnTo>
                  <a:lnTo>
                    <a:pt x="73" y="1184"/>
                  </a:lnTo>
                  <a:lnTo>
                    <a:pt x="77" y="1190"/>
                  </a:lnTo>
                  <a:lnTo>
                    <a:pt x="81" y="1196"/>
                  </a:lnTo>
                  <a:lnTo>
                    <a:pt x="87" y="1202"/>
                  </a:lnTo>
                  <a:lnTo>
                    <a:pt x="92" y="1207"/>
                  </a:lnTo>
                  <a:lnTo>
                    <a:pt x="99" y="1212"/>
                  </a:lnTo>
                  <a:lnTo>
                    <a:pt x="106" y="1217"/>
                  </a:lnTo>
                  <a:lnTo>
                    <a:pt x="114" y="1221"/>
                  </a:lnTo>
                  <a:lnTo>
                    <a:pt x="121" y="1226"/>
                  </a:lnTo>
                  <a:lnTo>
                    <a:pt x="130" y="1229"/>
                  </a:lnTo>
                  <a:lnTo>
                    <a:pt x="140" y="1232"/>
                  </a:lnTo>
                  <a:lnTo>
                    <a:pt x="149" y="1236"/>
                  </a:lnTo>
                  <a:lnTo>
                    <a:pt x="172" y="1241"/>
                  </a:lnTo>
                  <a:lnTo>
                    <a:pt x="198" y="1245"/>
                  </a:lnTo>
                  <a:lnTo>
                    <a:pt x="226" y="1247"/>
                  </a:lnTo>
                  <a:lnTo>
                    <a:pt x="257" y="1248"/>
                  </a:lnTo>
                  <a:lnTo>
                    <a:pt x="270" y="1251"/>
                  </a:lnTo>
                  <a:lnTo>
                    <a:pt x="281" y="1253"/>
                  </a:lnTo>
                  <a:lnTo>
                    <a:pt x="292" y="1256"/>
                  </a:lnTo>
                  <a:lnTo>
                    <a:pt x="302" y="1260"/>
                  </a:lnTo>
                  <a:lnTo>
                    <a:pt x="310" y="1265"/>
                  </a:lnTo>
                  <a:lnTo>
                    <a:pt x="319" y="1270"/>
                  </a:lnTo>
                  <a:lnTo>
                    <a:pt x="325" y="1275"/>
                  </a:lnTo>
                  <a:lnTo>
                    <a:pt x="332" y="1282"/>
                  </a:lnTo>
                  <a:lnTo>
                    <a:pt x="336" y="1288"/>
                  </a:lnTo>
                  <a:lnTo>
                    <a:pt x="340" y="1296"/>
                  </a:lnTo>
                  <a:lnTo>
                    <a:pt x="344" y="1305"/>
                  </a:lnTo>
                  <a:lnTo>
                    <a:pt x="346" y="1313"/>
                  </a:lnTo>
                  <a:lnTo>
                    <a:pt x="347" y="1322"/>
                  </a:lnTo>
                  <a:lnTo>
                    <a:pt x="348" y="1332"/>
                  </a:lnTo>
                  <a:lnTo>
                    <a:pt x="347" y="1342"/>
                  </a:lnTo>
                  <a:lnTo>
                    <a:pt x="346" y="1353"/>
                  </a:lnTo>
                  <a:lnTo>
                    <a:pt x="337" y="1390"/>
                  </a:lnTo>
                  <a:lnTo>
                    <a:pt x="328" y="1426"/>
                  </a:lnTo>
                  <a:lnTo>
                    <a:pt x="318" y="1461"/>
                  </a:lnTo>
                  <a:lnTo>
                    <a:pt x="307" y="1496"/>
                  </a:lnTo>
                  <a:lnTo>
                    <a:pt x="295" y="1529"/>
                  </a:lnTo>
                  <a:lnTo>
                    <a:pt x="283" y="1562"/>
                  </a:lnTo>
                  <a:lnTo>
                    <a:pt x="271" y="1594"/>
                  </a:lnTo>
                  <a:lnTo>
                    <a:pt x="258" y="1625"/>
                  </a:lnTo>
                  <a:lnTo>
                    <a:pt x="244" y="1656"/>
                  </a:lnTo>
                  <a:lnTo>
                    <a:pt x="229" y="1685"/>
                  </a:lnTo>
                  <a:lnTo>
                    <a:pt x="214" y="1713"/>
                  </a:lnTo>
                  <a:lnTo>
                    <a:pt x="197" y="1740"/>
                  </a:lnTo>
                  <a:lnTo>
                    <a:pt x="181" y="1767"/>
                  </a:lnTo>
                  <a:lnTo>
                    <a:pt x="162" y="1792"/>
                  </a:lnTo>
                  <a:lnTo>
                    <a:pt x="143" y="1817"/>
                  </a:lnTo>
                  <a:lnTo>
                    <a:pt x="123" y="1839"/>
                  </a:lnTo>
                  <a:lnTo>
                    <a:pt x="153" y="1786"/>
                  </a:lnTo>
                  <a:lnTo>
                    <a:pt x="180" y="1732"/>
                  </a:lnTo>
                  <a:lnTo>
                    <a:pt x="191" y="1705"/>
                  </a:lnTo>
                  <a:lnTo>
                    <a:pt x="204" y="1679"/>
                  </a:lnTo>
                  <a:lnTo>
                    <a:pt x="215" y="1652"/>
                  </a:lnTo>
                  <a:lnTo>
                    <a:pt x="226" y="1625"/>
                  </a:lnTo>
                  <a:lnTo>
                    <a:pt x="237" y="1597"/>
                  </a:lnTo>
                  <a:lnTo>
                    <a:pt x="245" y="1570"/>
                  </a:lnTo>
                  <a:lnTo>
                    <a:pt x="255" y="1543"/>
                  </a:lnTo>
                  <a:lnTo>
                    <a:pt x="263" y="1516"/>
                  </a:lnTo>
                  <a:lnTo>
                    <a:pt x="270" y="1489"/>
                  </a:lnTo>
                  <a:lnTo>
                    <a:pt x="277" y="1461"/>
                  </a:lnTo>
                  <a:lnTo>
                    <a:pt x="283" y="1434"/>
                  </a:lnTo>
                  <a:lnTo>
                    <a:pt x="289" y="1406"/>
                  </a:lnTo>
                  <a:lnTo>
                    <a:pt x="293" y="1383"/>
                  </a:lnTo>
                  <a:lnTo>
                    <a:pt x="296" y="1363"/>
                  </a:lnTo>
                  <a:lnTo>
                    <a:pt x="297" y="1353"/>
                  </a:lnTo>
                  <a:lnTo>
                    <a:pt x="297" y="1344"/>
                  </a:lnTo>
                  <a:lnTo>
                    <a:pt x="296" y="1335"/>
                  </a:lnTo>
                  <a:lnTo>
                    <a:pt x="294" y="1326"/>
                  </a:lnTo>
                  <a:lnTo>
                    <a:pt x="292" y="1319"/>
                  </a:lnTo>
                  <a:lnTo>
                    <a:pt x="289" y="1311"/>
                  </a:lnTo>
                  <a:lnTo>
                    <a:pt x="284" y="1305"/>
                  </a:lnTo>
                  <a:lnTo>
                    <a:pt x="279" y="1298"/>
                  </a:lnTo>
                  <a:lnTo>
                    <a:pt x="271" y="1293"/>
                  </a:lnTo>
                  <a:lnTo>
                    <a:pt x="264" y="1287"/>
                  </a:lnTo>
                  <a:lnTo>
                    <a:pt x="254" y="1283"/>
                  </a:lnTo>
                  <a:lnTo>
                    <a:pt x="243" y="1279"/>
                  </a:lnTo>
                  <a:lnTo>
                    <a:pt x="214" y="1279"/>
                  </a:lnTo>
                  <a:lnTo>
                    <a:pt x="186" y="1278"/>
                  </a:lnTo>
                  <a:lnTo>
                    <a:pt x="159" y="1273"/>
                  </a:lnTo>
                  <a:lnTo>
                    <a:pt x="134" y="1269"/>
                  </a:lnTo>
                  <a:lnTo>
                    <a:pt x="123" y="1265"/>
                  </a:lnTo>
                  <a:lnTo>
                    <a:pt x="112" y="1261"/>
                  </a:lnTo>
                  <a:lnTo>
                    <a:pt x="102" y="1257"/>
                  </a:lnTo>
                  <a:lnTo>
                    <a:pt x="91" y="1253"/>
                  </a:lnTo>
                  <a:lnTo>
                    <a:pt x="81" y="1247"/>
                  </a:lnTo>
                  <a:lnTo>
                    <a:pt x="73" y="1242"/>
                  </a:lnTo>
                  <a:lnTo>
                    <a:pt x="64" y="1237"/>
                  </a:lnTo>
                  <a:lnTo>
                    <a:pt x="56" y="1230"/>
                  </a:lnTo>
                  <a:lnTo>
                    <a:pt x="49" y="1225"/>
                  </a:lnTo>
                  <a:lnTo>
                    <a:pt x="41" y="1217"/>
                  </a:lnTo>
                  <a:lnTo>
                    <a:pt x="36" y="1211"/>
                  </a:lnTo>
                  <a:lnTo>
                    <a:pt x="29" y="1203"/>
                  </a:lnTo>
                  <a:lnTo>
                    <a:pt x="25" y="1196"/>
                  </a:lnTo>
                  <a:lnTo>
                    <a:pt x="21" y="1187"/>
                  </a:lnTo>
                  <a:lnTo>
                    <a:pt x="16" y="1179"/>
                  </a:lnTo>
                  <a:lnTo>
                    <a:pt x="13" y="1171"/>
                  </a:lnTo>
                  <a:lnTo>
                    <a:pt x="11" y="1162"/>
                  </a:lnTo>
                  <a:lnTo>
                    <a:pt x="9" y="1152"/>
                  </a:lnTo>
                  <a:lnTo>
                    <a:pt x="8" y="1144"/>
                  </a:lnTo>
                  <a:lnTo>
                    <a:pt x="8" y="1134"/>
                  </a:lnTo>
                  <a:lnTo>
                    <a:pt x="8" y="1124"/>
                  </a:lnTo>
                  <a:lnTo>
                    <a:pt x="9" y="1115"/>
                  </a:lnTo>
                  <a:lnTo>
                    <a:pt x="10" y="1105"/>
                  </a:lnTo>
                  <a:lnTo>
                    <a:pt x="12" y="1094"/>
                  </a:lnTo>
                  <a:lnTo>
                    <a:pt x="22" y="1070"/>
                  </a:lnTo>
                  <a:lnTo>
                    <a:pt x="28" y="1049"/>
                  </a:lnTo>
                  <a:lnTo>
                    <a:pt x="34" y="1028"/>
                  </a:lnTo>
                  <a:lnTo>
                    <a:pt x="38" y="1010"/>
                  </a:lnTo>
                  <a:lnTo>
                    <a:pt x="40" y="993"/>
                  </a:lnTo>
                  <a:lnTo>
                    <a:pt x="42" y="976"/>
                  </a:lnTo>
                  <a:lnTo>
                    <a:pt x="43" y="960"/>
                  </a:lnTo>
                  <a:lnTo>
                    <a:pt x="43" y="946"/>
                  </a:lnTo>
                  <a:lnTo>
                    <a:pt x="43" y="918"/>
                  </a:lnTo>
                  <a:lnTo>
                    <a:pt x="45" y="891"/>
                  </a:lnTo>
                  <a:lnTo>
                    <a:pt x="47" y="877"/>
                  </a:lnTo>
                  <a:lnTo>
                    <a:pt x="49" y="863"/>
                  </a:lnTo>
                  <a:lnTo>
                    <a:pt x="53" y="849"/>
                  </a:lnTo>
                  <a:lnTo>
                    <a:pt x="59" y="834"/>
                  </a:lnTo>
                  <a:lnTo>
                    <a:pt x="69" y="815"/>
                  </a:lnTo>
                  <a:lnTo>
                    <a:pt x="78" y="798"/>
                  </a:lnTo>
                  <a:lnTo>
                    <a:pt x="81" y="791"/>
                  </a:lnTo>
                  <a:lnTo>
                    <a:pt x="83" y="782"/>
                  </a:lnTo>
                  <a:lnTo>
                    <a:pt x="85" y="775"/>
                  </a:lnTo>
                  <a:lnTo>
                    <a:pt x="86" y="768"/>
                  </a:lnTo>
                  <a:lnTo>
                    <a:pt x="87" y="761"/>
                  </a:lnTo>
                  <a:lnTo>
                    <a:pt x="86" y="755"/>
                  </a:lnTo>
                  <a:lnTo>
                    <a:pt x="85" y="750"/>
                  </a:lnTo>
                  <a:lnTo>
                    <a:pt x="83" y="744"/>
                  </a:lnTo>
                  <a:lnTo>
                    <a:pt x="80" y="739"/>
                  </a:lnTo>
                  <a:lnTo>
                    <a:pt x="77" y="733"/>
                  </a:lnTo>
                  <a:lnTo>
                    <a:pt x="74" y="729"/>
                  </a:lnTo>
                  <a:lnTo>
                    <a:pt x="69" y="725"/>
                  </a:lnTo>
                  <a:lnTo>
                    <a:pt x="56" y="716"/>
                  </a:lnTo>
                  <a:lnTo>
                    <a:pt x="46" y="707"/>
                  </a:lnTo>
                  <a:lnTo>
                    <a:pt x="35" y="700"/>
                  </a:lnTo>
                  <a:lnTo>
                    <a:pt x="26" y="692"/>
                  </a:lnTo>
                  <a:lnTo>
                    <a:pt x="20" y="685"/>
                  </a:lnTo>
                  <a:lnTo>
                    <a:pt x="13" y="677"/>
                  </a:lnTo>
                  <a:lnTo>
                    <a:pt x="9" y="671"/>
                  </a:lnTo>
                  <a:lnTo>
                    <a:pt x="5" y="663"/>
                  </a:lnTo>
                  <a:lnTo>
                    <a:pt x="2" y="657"/>
                  </a:lnTo>
                  <a:lnTo>
                    <a:pt x="0" y="649"/>
                  </a:lnTo>
                  <a:lnTo>
                    <a:pt x="0" y="643"/>
                  </a:lnTo>
                  <a:lnTo>
                    <a:pt x="1" y="635"/>
                  </a:lnTo>
                  <a:lnTo>
                    <a:pt x="2" y="629"/>
                  </a:lnTo>
                  <a:lnTo>
                    <a:pt x="6" y="621"/>
                  </a:lnTo>
                  <a:lnTo>
                    <a:pt x="10" y="613"/>
                  </a:lnTo>
                  <a:lnTo>
                    <a:pt x="14" y="606"/>
                  </a:lnTo>
                  <a:lnTo>
                    <a:pt x="234" y="413"/>
                  </a:lnTo>
                  <a:lnTo>
                    <a:pt x="237" y="409"/>
                  </a:lnTo>
                  <a:lnTo>
                    <a:pt x="241" y="405"/>
                  </a:lnTo>
                  <a:lnTo>
                    <a:pt x="244" y="401"/>
                  </a:lnTo>
                  <a:lnTo>
                    <a:pt x="247" y="395"/>
                  </a:lnTo>
                  <a:lnTo>
                    <a:pt x="251" y="384"/>
                  </a:lnTo>
                  <a:lnTo>
                    <a:pt x="253" y="374"/>
                  </a:lnTo>
                  <a:lnTo>
                    <a:pt x="254" y="361"/>
                  </a:lnTo>
                  <a:lnTo>
                    <a:pt x="254" y="349"/>
                  </a:lnTo>
                  <a:lnTo>
                    <a:pt x="254" y="336"/>
                  </a:lnTo>
                  <a:lnTo>
                    <a:pt x="253" y="323"/>
                  </a:lnTo>
                  <a:lnTo>
                    <a:pt x="253" y="310"/>
                  </a:lnTo>
                  <a:lnTo>
                    <a:pt x="253" y="297"/>
                  </a:lnTo>
                  <a:lnTo>
                    <a:pt x="253" y="285"/>
                  </a:lnTo>
                  <a:lnTo>
                    <a:pt x="254" y="273"/>
                  </a:lnTo>
                  <a:lnTo>
                    <a:pt x="256" y="264"/>
                  </a:lnTo>
                  <a:lnTo>
                    <a:pt x="261" y="255"/>
                  </a:lnTo>
                  <a:lnTo>
                    <a:pt x="264" y="251"/>
                  </a:lnTo>
                  <a:lnTo>
                    <a:pt x="267" y="246"/>
                  </a:lnTo>
                  <a:lnTo>
                    <a:pt x="270" y="243"/>
                  </a:lnTo>
                  <a:lnTo>
                    <a:pt x="276" y="241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62C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359"/>
            <p:cNvSpPr>
              <a:spLocks/>
            </p:cNvSpPr>
            <p:nvPr/>
          </p:nvSpPr>
          <p:spPr bwMode="auto">
            <a:xfrm>
              <a:off x="5534473" y="4570040"/>
              <a:ext cx="231669" cy="112737"/>
            </a:xfrm>
            <a:custGeom>
              <a:avLst/>
              <a:gdLst>
                <a:gd name="T0" fmla="*/ 419 w 747"/>
                <a:gd name="T1" fmla="*/ 7 h 365"/>
                <a:gd name="T2" fmla="*/ 444 w 747"/>
                <a:gd name="T3" fmla="*/ 0 h 365"/>
                <a:gd name="T4" fmla="*/ 367 w 747"/>
                <a:gd name="T5" fmla="*/ 25 h 365"/>
                <a:gd name="T6" fmla="*/ 265 w 747"/>
                <a:gd name="T7" fmla="*/ 69 h 365"/>
                <a:gd name="T8" fmla="*/ 180 w 747"/>
                <a:gd name="T9" fmla="*/ 121 h 365"/>
                <a:gd name="T10" fmla="*/ 127 w 747"/>
                <a:gd name="T11" fmla="*/ 166 h 365"/>
                <a:gd name="T12" fmla="*/ 105 w 747"/>
                <a:gd name="T13" fmla="*/ 190 h 365"/>
                <a:gd name="T14" fmla="*/ 91 w 747"/>
                <a:gd name="T15" fmla="*/ 215 h 365"/>
                <a:gd name="T16" fmla="*/ 87 w 747"/>
                <a:gd name="T17" fmla="*/ 237 h 365"/>
                <a:gd name="T18" fmla="*/ 91 w 747"/>
                <a:gd name="T19" fmla="*/ 257 h 365"/>
                <a:gd name="T20" fmla="*/ 104 w 747"/>
                <a:gd name="T21" fmla="*/ 274 h 365"/>
                <a:gd name="T22" fmla="*/ 124 w 747"/>
                <a:gd name="T23" fmla="*/ 288 h 365"/>
                <a:gd name="T24" fmla="*/ 173 w 747"/>
                <a:gd name="T25" fmla="*/ 304 h 365"/>
                <a:gd name="T26" fmla="*/ 252 w 747"/>
                <a:gd name="T27" fmla="*/ 311 h 365"/>
                <a:gd name="T28" fmla="*/ 348 w 747"/>
                <a:gd name="T29" fmla="*/ 306 h 365"/>
                <a:gd name="T30" fmla="*/ 457 w 747"/>
                <a:gd name="T31" fmla="*/ 286 h 365"/>
                <a:gd name="T32" fmla="*/ 546 w 747"/>
                <a:gd name="T33" fmla="*/ 262 h 365"/>
                <a:gd name="T34" fmla="*/ 612 w 747"/>
                <a:gd name="T35" fmla="*/ 231 h 365"/>
                <a:gd name="T36" fmla="*/ 664 w 747"/>
                <a:gd name="T37" fmla="*/ 196 h 365"/>
                <a:gd name="T38" fmla="*/ 706 w 747"/>
                <a:gd name="T39" fmla="*/ 157 h 365"/>
                <a:gd name="T40" fmla="*/ 734 w 747"/>
                <a:gd name="T41" fmla="*/ 115 h 365"/>
                <a:gd name="T42" fmla="*/ 747 w 747"/>
                <a:gd name="T43" fmla="*/ 95 h 365"/>
                <a:gd name="T44" fmla="*/ 744 w 747"/>
                <a:gd name="T45" fmla="*/ 123 h 365"/>
                <a:gd name="T46" fmla="*/ 734 w 747"/>
                <a:gd name="T47" fmla="*/ 151 h 365"/>
                <a:gd name="T48" fmla="*/ 716 w 747"/>
                <a:gd name="T49" fmla="*/ 178 h 365"/>
                <a:gd name="T50" fmla="*/ 683 w 747"/>
                <a:gd name="T51" fmla="*/ 214 h 365"/>
                <a:gd name="T52" fmla="*/ 614 w 747"/>
                <a:gd name="T53" fmla="*/ 264 h 365"/>
                <a:gd name="T54" fmla="*/ 524 w 747"/>
                <a:gd name="T55" fmla="*/ 305 h 365"/>
                <a:gd name="T56" fmla="*/ 419 w 747"/>
                <a:gd name="T57" fmla="*/ 337 h 365"/>
                <a:gd name="T58" fmla="*/ 305 w 747"/>
                <a:gd name="T59" fmla="*/ 359 h 365"/>
                <a:gd name="T60" fmla="*/ 201 w 747"/>
                <a:gd name="T61" fmla="*/ 365 h 365"/>
                <a:gd name="T62" fmla="*/ 127 w 747"/>
                <a:gd name="T63" fmla="*/ 360 h 365"/>
                <a:gd name="T64" fmla="*/ 89 w 747"/>
                <a:gd name="T65" fmla="*/ 350 h 365"/>
                <a:gd name="T66" fmla="*/ 56 w 747"/>
                <a:gd name="T67" fmla="*/ 337 h 365"/>
                <a:gd name="T68" fmla="*/ 32 w 747"/>
                <a:gd name="T69" fmla="*/ 320 h 365"/>
                <a:gd name="T70" fmla="*/ 13 w 747"/>
                <a:gd name="T71" fmla="*/ 297 h 365"/>
                <a:gd name="T72" fmla="*/ 2 w 747"/>
                <a:gd name="T73" fmla="*/ 270 h 365"/>
                <a:gd name="T74" fmla="*/ 1 w 747"/>
                <a:gd name="T75" fmla="*/ 242 h 365"/>
                <a:gd name="T76" fmla="*/ 12 w 747"/>
                <a:gd name="T77" fmla="*/ 213 h 365"/>
                <a:gd name="T78" fmla="*/ 32 w 747"/>
                <a:gd name="T79" fmla="*/ 186 h 365"/>
                <a:gd name="T80" fmla="*/ 61 w 747"/>
                <a:gd name="T81" fmla="*/ 159 h 365"/>
                <a:gd name="T82" fmla="*/ 140 w 747"/>
                <a:gd name="T83" fmla="*/ 108 h 365"/>
                <a:gd name="T84" fmla="*/ 240 w 747"/>
                <a:gd name="T85" fmla="*/ 63 h 365"/>
                <a:gd name="T86" fmla="*/ 352 w 747"/>
                <a:gd name="T87" fmla="*/ 2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7" h="365">
                  <a:moveTo>
                    <a:pt x="391" y="14"/>
                  </a:moveTo>
                  <a:lnTo>
                    <a:pt x="405" y="10"/>
                  </a:lnTo>
                  <a:lnTo>
                    <a:pt x="419" y="7"/>
                  </a:lnTo>
                  <a:lnTo>
                    <a:pt x="433" y="4"/>
                  </a:lnTo>
                  <a:lnTo>
                    <a:pt x="446" y="0"/>
                  </a:lnTo>
                  <a:lnTo>
                    <a:pt x="444" y="0"/>
                  </a:lnTo>
                  <a:lnTo>
                    <a:pt x="443" y="1"/>
                  </a:lnTo>
                  <a:lnTo>
                    <a:pt x="404" y="12"/>
                  </a:lnTo>
                  <a:lnTo>
                    <a:pt x="367" y="25"/>
                  </a:lnTo>
                  <a:lnTo>
                    <a:pt x="332" y="39"/>
                  </a:lnTo>
                  <a:lnTo>
                    <a:pt x="297" y="54"/>
                  </a:lnTo>
                  <a:lnTo>
                    <a:pt x="265" y="69"/>
                  </a:lnTo>
                  <a:lnTo>
                    <a:pt x="234" y="87"/>
                  </a:lnTo>
                  <a:lnTo>
                    <a:pt x="205" y="104"/>
                  </a:lnTo>
                  <a:lnTo>
                    <a:pt x="180" y="121"/>
                  </a:lnTo>
                  <a:lnTo>
                    <a:pt x="157" y="139"/>
                  </a:lnTo>
                  <a:lnTo>
                    <a:pt x="136" y="157"/>
                  </a:lnTo>
                  <a:lnTo>
                    <a:pt x="127" y="166"/>
                  </a:lnTo>
                  <a:lnTo>
                    <a:pt x="119" y="174"/>
                  </a:lnTo>
                  <a:lnTo>
                    <a:pt x="112" y="183"/>
                  </a:lnTo>
                  <a:lnTo>
                    <a:pt x="105" y="190"/>
                  </a:lnTo>
                  <a:lnTo>
                    <a:pt x="100" y="199"/>
                  </a:lnTo>
                  <a:lnTo>
                    <a:pt x="95" y="208"/>
                  </a:lnTo>
                  <a:lnTo>
                    <a:pt x="91" y="215"/>
                  </a:lnTo>
                  <a:lnTo>
                    <a:pt x="89" y="223"/>
                  </a:lnTo>
                  <a:lnTo>
                    <a:pt x="87" y="230"/>
                  </a:lnTo>
                  <a:lnTo>
                    <a:pt x="87" y="237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91" y="257"/>
                  </a:lnTo>
                  <a:lnTo>
                    <a:pt x="94" y="263"/>
                  </a:lnTo>
                  <a:lnTo>
                    <a:pt x="99" y="268"/>
                  </a:lnTo>
                  <a:lnTo>
                    <a:pt x="104" y="274"/>
                  </a:lnTo>
                  <a:lnTo>
                    <a:pt x="110" y="278"/>
                  </a:lnTo>
                  <a:lnTo>
                    <a:pt x="117" y="283"/>
                  </a:lnTo>
                  <a:lnTo>
                    <a:pt x="124" y="288"/>
                  </a:lnTo>
                  <a:lnTo>
                    <a:pt x="133" y="291"/>
                  </a:lnTo>
                  <a:lnTo>
                    <a:pt x="151" y="298"/>
                  </a:lnTo>
                  <a:lnTo>
                    <a:pt x="173" y="304"/>
                  </a:lnTo>
                  <a:lnTo>
                    <a:pt x="197" y="307"/>
                  </a:lnTo>
                  <a:lnTo>
                    <a:pt x="223" y="310"/>
                  </a:lnTo>
                  <a:lnTo>
                    <a:pt x="252" y="311"/>
                  </a:lnTo>
                  <a:lnTo>
                    <a:pt x="282" y="311"/>
                  </a:lnTo>
                  <a:lnTo>
                    <a:pt x="315" y="309"/>
                  </a:lnTo>
                  <a:lnTo>
                    <a:pt x="348" y="306"/>
                  </a:lnTo>
                  <a:lnTo>
                    <a:pt x="383" y="302"/>
                  </a:lnTo>
                  <a:lnTo>
                    <a:pt x="419" y="295"/>
                  </a:lnTo>
                  <a:lnTo>
                    <a:pt x="457" y="286"/>
                  </a:lnTo>
                  <a:lnTo>
                    <a:pt x="495" y="278"/>
                  </a:lnTo>
                  <a:lnTo>
                    <a:pt x="521" y="269"/>
                  </a:lnTo>
                  <a:lnTo>
                    <a:pt x="546" y="262"/>
                  </a:lnTo>
                  <a:lnTo>
                    <a:pt x="569" y="252"/>
                  </a:lnTo>
                  <a:lnTo>
                    <a:pt x="591" y="242"/>
                  </a:lnTo>
                  <a:lnTo>
                    <a:pt x="612" y="231"/>
                  </a:lnTo>
                  <a:lnTo>
                    <a:pt x="631" y="221"/>
                  </a:lnTo>
                  <a:lnTo>
                    <a:pt x="648" y="209"/>
                  </a:lnTo>
                  <a:lnTo>
                    <a:pt x="664" y="196"/>
                  </a:lnTo>
                  <a:lnTo>
                    <a:pt x="680" y="183"/>
                  </a:lnTo>
                  <a:lnTo>
                    <a:pt x="694" y="170"/>
                  </a:lnTo>
                  <a:lnTo>
                    <a:pt x="706" y="157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34" y="115"/>
                  </a:lnTo>
                  <a:lnTo>
                    <a:pt x="741" y="100"/>
                  </a:lnTo>
                  <a:lnTo>
                    <a:pt x="747" y="86"/>
                  </a:lnTo>
                  <a:lnTo>
                    <a:pt x="747" y="95"/>
                  </a:lnTo>
                  <a:lnTo>
                    <a:pt x="747" y="104"/>
                  </a:lnTo>
                  <a:lnTo>
                    <a:pt x="745" y="114"/>
                  </a:lnTo>
                  <a:lnTo>
                    <a:pt x="744" y="123"/>
                  </a:lnTo>
                  <a:lnTo>
                    <a:pt x="741" y="133"/>
                  </a:lnTo>
                  <a:lnTo>
                    <a:pt x="738" y="142"/>
                  </a:lnTo>
                  <a:lnTo>
                    <a:pt x="734" y="151"/>
                  </a:lnTo>
                  <a:lnTo>
                    <a:pt x="728" y="160"/>
                  </a:lnTo>
                  <a:lnTo>
                    <a:pt x="723" y="170"/>
                  </a:lnTo>
                  <a:lnTo>
                    <a:pt x="716" y="178"/>
                  </a:lnTo>
                  <a:lnTo>
                    <a:pt x="709" y="188"/>
                  </a:lnTo>
                  <a:lnTo>
                    <a:pt x="701" y="197"/>
                  </a:lnTo>
                  <a:lnTo>
                    <a:pt x="683" y="214"/>
                  </a:lnTo>
                  <a:lnTo>
                    <a:pt x="662" y="231"/>
                  </a:lnTo>
                  <a:lnTo>
                    <a:pt x="639" y="248"/>
                  </a:lnTo>
                  <a:lnTo>
                    <a:pt x="614" y="264"/>
                  </a:lnTo>
                  <a:lnTo>
                    <a:pt x="586" y="279"/>
                  </a:lnTo>
                  <a:lnTo>
                    <a:pt x="555" y="292"/>
                  </a:lnTo>
                  <a:lnTo>
                    <a:pt x="524" y="305"/>
                  </a:lnTo>
                  <a:lnTo>
                    <a:pt x="491" y="318"/>
                  </a:lnTo>
                  <a:lnTo>
                    <a:pt x="455" y="328"/>
                  </a:lnTo>
                  <a:lnTo>
                    <a:pt x="419" y="337"/>
                  </a:lnTo>
                  <a:lnTo>
                    <a:pt x="379" y="346"/>
                  </a:lnTo>
                  <a:lnTo>
                    <a:pt x="342" y="353"/>
                  </a:lnTo>
                  <a:lnTo>
                    <a:pt x="305" y="359"/>
                  </a:lnTo>
                  <a:lnTo>
                    <a:pt x="268" y="363"/>
                  </a:lnTo>
                  <a:lnTo>
                    <a:pt x="234" y="365"/>
                  </a:lnTo>
                  <a:lnTo>
                    <a:pt x="201" y="365"/>
                  </a:lnTo>
                  <a:lnTo>
                    <a:pt x="170" y="364"/>
                  </a:lnTo>
                  <a:lnTo>
                    <a:pt x="141" y="362"/>
                  </a:lnTo>
                  <a:lnTo>
                    <a:pt x="127" y="360"/>
                  </a:lnTo>
                  <a:lnTo>
                    <a:pt x="114" y="357"/>
                  </a:lnTo>
                  <a:lnTo>
                    <a:pt x="101" y="353"/>
                  </a:lnTo>
                  <a:lnTo>
                    <a:pt x="89" y="350"/>
                  </a:lnTo>
                  <a:lnTo>
                    <a:pt x="78" y="347"/>
                  </a:lnTo>
                  <a:lnTo>
                    <a:pt x="67" y="342"/>
                  </a:lnTo>
                  <a:lnTo>
                    <a:pt x="56" y="337"/>
                  </a:lnTo>
                  <a:lnTo>
                    <a:pt x="48" y="332"/>
                  </a:lnTo>
                  <a:lnTo>
                    <a:pt x="39" y="326"/>
                  </a:lnTo>
                  <a:lnTo>
                    <a:pt x="32" y="320"/>
                  </a:lnTo>
                  <a:lnTo>
                    <a:pt x="24" y="312"/>
                  </a:lnTo>
                  <a:lnTo>
                    <a:pt x="19" y="305"/>
                  </a:lnTo>
                  <a:lnTo>
                    <a:pt x="13" y="297"/>
                  </a:lnTo>
                  <a:lnTo>
                    <a:pt x="9" y="289"/>
                  </a:lnTo>
                  <a:lnTo>
                    <a:pt x="5" y="280"/>
                  </a:lnTo>
                  <a:lnTo>
                    <a:pt x="2" y="270"/>
                  </a:lnTo>
                  <a:lnTo>
                    <a:pt x="1" y="261"/>
                  </a:lnTo>
                  <a:lnTo>
                    <a:pt x="0" y="251"/>
                  </a:lnTo>
                  <a:lnTo>
                    <a:pt x="1" y="242"/>
                  </a:lnTo>
                  <a:lnTo>
                    <a:pt x="4" y="232"/>
                  </a:lnTo>
                  <a:lnTo>
                    <a:pt x="8" y="223"/>
                  </a:lnTo>
                  <a:lnTo>
                    <a:pt x="12" y="213"/>
                  </a:lnTo>
                  <a:lnTo>
                    <a:pt x="18" y="204"/>
                  </a:lnTo>
                  <a:lnTo>
                    <a:pt x="24" y="195"/>
                  </a:lnTo>
                  <a:lnTo>
                    <a:pt x="32" y="186"/>
                  </a:lnTo>
                  <a:lnTo>
                    <a:pt x="41" y="176"/>
                  </a:lnTo>
                  <a:lnTo>
                    <a:pt x="50" y="168"/>
                  </a:lnTo>
                  <a:lnTo>
                    <a:pt x="61" y="159"/>
                  </a:lnTo>
                  <a:lnTo>
                    <a:pt x="85" y="141"/>
                  </a:lnTo>
                  <a:lnTo>
                    <a:pt x="110" y="124"/>
                  </a:lnTo>
                  <a:lnTo>
                    <a:pt x="140" y="108"/>
                  </a:lnTo>
                  <a:lnTo>
                    <a:pt x="172" y="92"/>
                  </a:lnTo>
                  <a:lnTo>
                    <a:pt x="205" y="77"/>
                  </a:lnTo>
                  <a:lnTo>
                    <a:pt x="240" y="63"/>
                  </a:lnTo>
                  <a:lnTo>
                    <a:pt x="277" y="49"/>
                  </a:lnTo>
                  <a:lnTo>
                    <a:pt x="315" y="37"/>
                  </a:lnTo>
                  <a:lnTo>
                    <a:pt x="352" y="25"/>
                  </a:lnTo>
                  <a:lnTo>
                    <a:pt x="391" y="14"/>
                  </a:lnTo>
                  <a:close/>
                </a:path>
              </a:pathLst>
            </a:custGeom>
            <a:solidFill>
              <a:srgbClr val="62C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6" name="组合 3385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87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98" name="文本框 3397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  <p:grpSp>
        <p:nvGrpSpPr>
          <p:cNvPr id="3409" name="组合 3408"/>
          <p:cNvGrpSpPr/>
          <p:nvPr/>
        </p:nvGrpSpPr>
        <p:grpSpPr>
          <a:xfrm>
            <a:off x="10290087" y="4691841"/>
            <a:ext cx="1157948" cy="1157948"/>
            <a:chOff x="8010012" y="853412"/>
            <a:chExt cx="1157948" cy="1157948"/>
          </a:xfrm>
        </p:grpSpPr>
        <p:sp>
          <p:nvSpPr>
            <p:cNvPr id="3410" name="Freeform 45"/>
            <p:cNvSpPr>
              <a:spLocks noEditPoints="1"/>
            </p:cNvSpPr>
            <p:nvPr/>
          </p:nvSpPr>
          <p:spPr bwMode="auto">
            <a:xfrm>
              <a:off x="8010012" y="853412"/>
              <a:ext cx="1157948" cy="1157948"/>
            </a:xfrm>
            <a:custGeom>
              <a:avLst/>
              <a:gdLst>
                <a:gd name="T0" fmla="*/ 703 w 1170"/>
                <a:gd name="T1" fmla="*/ 12 h 1170"/>
                <a:gd name="T2" fmla="*/ 838 w 1170"/>
                <a:gd name="T3" fmla="*/ 59 h 1170"/>
                <a:gd name="T4" fmla="*/ 957 w 1170"/>
                <a:gd name="T5" fmla="*/ 134 h 1170"/>
                <a:gd name="T6" fmla="*/ 1054 w 1170"/>
                <a:gd name="T7" fmla="*/ 236 h 1170"/>
                <a:gd name="T8" fmla="*/ 1124 w 1170"/>
                <a:gd name="T9" fmla="*/ 358 h 1170"/>
                <a:gd name="T10" fmla="*/ 1163 w 1170"/>
                <a:gd name="T11" fmla="*/ 496 h 1170"/>
                <a:gd name="T12" fmla="*/ 1166 w 1170"/>
                <a:gd name="T13" fmla="*/ 645 h 1170"/>
                <a:gd name="T14" fmla="*/ 1134 w 1170"/>
                <a:gd name="T15" fmla="*/ 786 h 1170"/>
                <a:gd name="T16" fmla="*/ 1070 w 1170"/>
                <a:gd name="T17" fmla="*/ 913 h 1170"/>
                <a:gd name="T18" fmla="*/ 979 w 1170"/>
                <a:gd name="T19" fmla="*/ 1019 h 1170"/>
                <a:gd name="T20" fmla="*/ 864 w 1170"/>
                <a:gd name="T21" fmla="*/ 1100 h 1170"/>
                <a:gd name="T22" fmla="*/ 731 w 1170"/>
                <a:gd name="T23" fmla="*/ 1152 h 1170"/>
                <a:gd name="T24" fmla="*/ 585 w 1170"/>
                <a:gd name="T25" fmla="*/ 1170 h 1170"/>
                <a:gd name="T26" fmla="*/ 439 w 1170"/>
                <a:gd name="T27" fmla="*/ 1152 h 1170"/>
                <a:gd name="T28" fmla="*/ 306 w 1170"/>
                <a:gd name="T29" fmla="*/ 1100 h 1170"/>
                <a:gd name="T30" fmla="*/ 192 w 1170"/>
                <a:gd name="T31" fmla="*/ 1019 h 1170"/>
                <a:gd name="T32" fmla="*/ 101 w 1170"/>
                <a:gd name="T33" fmla="*/ 913 h 1170"/>
                <a:gd name="T34" fmla="*/ 36 w 1170"/>
                <a:gd name="T35" fmla="*/ 786 h 1170"/>
                <a:gd name="T36" fmla="*/ 3 w 1170"/>
                <a:gd name="T37" fmla="*/ 645 h 1170"/>
                <a:gd name="T38" fmla="*/ 7 w 1170"/>
                <a:gd name="T39" fmla="*/ 496 h 1170"/>
                <a:gd name="T40" fmla="*/ 47 w 1170"/>
                <a:gd name="T41" fmla="*/ 358 h 1170"/>
                <a:gd name="T42" fmla="*/ 117 w 1170"/>
                <a:gd name="T43" fmla="*/ 236 h 1170"/>
                <a:gd name="T44" fmla="*/ 213 w 1170"/>
                <a:gd name="T45" fmla="*/ 134 h 1170"/>
                <a:gd name="T46" fmla="*/ 332 w 1170"/>
                <a:gd name="T47" fmla="*/ 59 h 1170"/>
                <a:gd name="T48" fmla="*/ 467 w 1170"/>
                <a:gd name="T49" fmla="*/ 12 h 1170"/>
                <a:gd name="T50" fmla="*/ 585 w 1170"/>
                <a:gd name="T51" fmla="*/ 54 h 1170"/>
                <a:gd name="T52" fmla="*/ 717 w 1170"/>
                <a:gd name="T53" fmla="*/ 70 h 1170"/>
                <a:gd name="T54" fmla="*/ 838 w 1170"/>
                <a:gd name="T55" fmla="*/ 118 h 1170"/>
                <a:gd name="T56" fmla="*/ 942 w 1170"/>
                <a:gd name="T57" fmla="*/ 192 h 1170"/>
                <a:gd name="T58" fmla="*/ 1025 w 1170"/>
                <a:gd name="T59" fmla="*/ 289 h 1170"/>
                <a:gd name="T60" fmla="*/ 1084 w 1170"/>
                <a:gd name="T61" fmla="*/ 403 h 1170"/>
                <a:gd name="T62" fmla="*/ 1114 w 1170"/>
                <a:gd name="T63" fmla="*/ 532 h 1170"/>
                <a:gd name="T64" fmla="*/ 1110 w 1170"/>
                <a:gd name="T65" fmla="*/ 667 h 1170"/>
                <a:gd name="T66" fmla="*/ 1075 w 1170"/>
                <a:gd name="T67" fmla="*/ 792 h 1170"/>
                <a:gd name="T68" fmla="*/ 1011 w 1170"/>
                <a:gd name="T69" fmla="*/ 903 h 1170"/>
                <a:gd name="T70" fmla="*/ 922 w 1170"/>
                <a:gd name="T71" fmla="*/ 995 h 1170"/>
                <a:gd name="T72" fmla="*/ 815 w 1170"/>
                <a:gd name="T73" fmla="*/ 1064 h 1170"/>
                <a:gd name="T74" fmla="*/ 692 w 1170"/>
                <a:gd name="T75" fmla="*/ 1106 h 1170"/>
                <a:gd name="T76" fmla="*/ 557 w 1170"/>
                <a:gd name="T77" fmla="*/ 1116 h 1170"/>
                <a:gd name="T78" fmla="*/ 427 w 1170"/>
                <a:gd name="T79" fmla="*/ 1092 h 1170"/>
                <a:gd name="T80" fmla="*/ 310 w 1170"/>
                <a:gd name="T81" fmla="*/ 1039 h 1170"/>
                <a:gd name="T82" fmla="*/ 210 w 1170"/>
                <a:gd name="T83" fmla="*/ 961 h 1170"/>
                <a:gd name="T84" fmla="*/ 131 w 1170"/>
                <a:gd name="T85" fmla="*/ 861 h 1170"/>
                <a:gd name="T86" fmla="*/ 78 w 1170"/>
                <a:gd name="T87" fmla="*/ 743 h 1170"/>
                <a:gd name="T88" fmla="*/ 54 w 1170"/>
                <a:gd name="T89" fmla="*/ 613 h 1170"/>
                <a:gd name="T90" fmla="*/ 65 w 1170"/>
                <a:gd name="T91" fmla="*/ 479 h 1170"/>
                <a:gd name="T92" fmla="*/ 106 w 1170"/>
                <a:gd name="T93" fmla="*/ 356 h 1170"/>
                <a:gd name="T94" fmla="*/ 175 w 1170"/>
                <a:gd name="T95" fmla="*/ 248 h 1170"/>
                <a:gd name="T96" fmla="*/ 267 w 1170"/>
                <a:gd name="T97" fmla="*/ 160 h 1170"/>
                <a:gd name="T98" fmla="*/ 378 w 1170"/>
                <a:gd name="T99" fmla="*/ 96 h 1170"/>
                <a:gd name="T100" fmla="*/ 504 w 1170"/>
                <a:gd name="T101" fmla="*/ 6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0" h="1170">
                  <a:moveTo>
                    <a:pt x="585" y="0"/>
                  </a:moveTo>
                  <a:lnTo>
                    <a:pt x="615" y="1"/>
                  </a:lnTo>
                  <a:lnTo>
                    <a:pt x="645" y="3"/>
                  </a:lnTo>
                  <a:lnTo>
                    <a:pt x="674" y="7"/>
                  </a:lnTo>
                  <a:lnTo>
                    <a:pt x="703" y="12"/>
                  </a:lnTo>
                  <a:lnTo>
                    <a:pt x="731" y="19"/>
                  </a:lnTo>
                  <a:lnTo>
                    <a:pt x="759" y="27"/>
                  </a:lnTo>
                  <a:lnTo>
                    <a:pt x="786" y="36"/>
                  </a:lnTo>
                  <a:lnTo>
                    <a:pt x="812" y="47"/>
                  </a:lnTo>
                  <a:lnTo>
                    <a:pt x="838" y="59"/>
                  </a:lnTo>
                  <a:lnTo>
                    <a:pt x="864" y="72"/>
                  </a:lnTo>
                  <a:lnTo>
                    <a:pt x="888" y="86"/>
                  </a:lnTo>
                  <a:lnTo>
                    <a:pt x="912" y="101"/>
                  </a:lnTo>
                  <a:lnTo>
                    <a:pt x="935" y="117"/>
                  </a:lnTo>
                  <a:lnTo>
                    <a:pt x="957" y="134"/>
                  </a:lnTo>
                  <a:lnTo>
                    <a:pt x="979" y="153"/>
                  </a:lnTo>
                  <a:lnTo>
                    <a:pt x="999" y="172"/>
                  </a:lnTo>
                  <a:lnTo>
                    <a:pt x="1017" y="192"/>
                  </a:lnTo>
                  <a:lnTo>
                    <a:pt x="1036" y="213"/>
                  </a:lnTo>
                  <a:lnTo>
                    <a:pt x="1054" y="236"/>
                  </a:lnTo>
                  <a:lnTo>
                    <a:pt x="1070" y="258"/>
                  </a:lnTo>
                  <a:lnTo>
                    <a:pt x="1085" y="282"/>
                  </a:lnTo>
                  <a:lnTo>
                    <a:pt x="1099" y="307"/>
                  </a:lnTo>
                  <a:lnTo>
                    <a:pt x="1112" y="332"/>
                  </a:lnTo>
                  <a:lnTo>
                    <a:pt x="1124" y="358"/>
                  </a:lnTo>
                  <a:lnTo>
                    <a:pt x="1134" y="385"/>
                  </a:lnTo>
                  <a:lnTo>
                    <a:pt x="1144" y="412"/>
                  </a:lnTo>
                  <a:lnTo>
                    <a:pt x="1151" y="439"/>
                  </a:lnTo>
                  <a:lnTo>
                    <a:pt x="1158" y="468"/>
                  </a:lnTo>
                  <a:lnTo>
                    <a:pt x="1163" y="496"/>
                  </a:lnTo>
                  <a:lnTo>
                    <a:pt x="1166" y="525"/>
                  </a:lnTo>
                  <a:lnTo>
                    <a:pt x="1169" y="555"/>
                  </a:lnTo>
                  <a:lnTo>
                    <a:pt x="1170" y="586"/>
                  </a:lnTo>
                  <a:lnTo>
                    <a:pt x="1169" y="616"/>
                  </a:lnTo>
                  <a:lnTo>
                    <a:pt x="1166" y="645"/>
                  </a:lnTo>
                  <a:lnTo>
                    <a:pt x="1163" y="674"/>
                  </a:lnTo>
                  <a:lnTo>
                    <a:pt x="1158" y="703"/>
                  </a:lnTo>
                  <a:lnTo>
                    <a:pt x="1151" y="731"/>
                  </a:lnTo>
                  <a:lnTo>
                    <a:pt x="1144" y="759"/>
                  </a:lnTo>
                  <a:lnTo>
                    <a:pt x="1134" y="786"/>
                  </a:lnTo>
                  <a:lnTo>
                    <a:pt x="1124" y="813"/>
                  </a:lnTo>
                  <a:lnTo>
                    <a:pt x="1112" y="839"/>
                  </a:lnTo>
                  <a:lnTo>
                    <a:pt x="1099" y="864"/>
                  </a:lnTo>
                  <a:lnTo>
                    <a:pt x="1085" y="889"/>
                  </a:lnTo>
                  <a:lnTo>
                    <a:pt x="1070" y="913"/>
                  </a:lnTo>
                  <a:lnTo>
                    <a:pt x="1054" y="936"/>
                  </a:lnTo>
                  <a:lnTo>
                    <a:pt x="1036" y="957"/>
                  </a:lnTo>
                  <a:lnTo>
                    <a:pt x="1017" y="979"/>
                  </a:lnTo>
                  <a:lnTo>
                    <a:pt x="999" y="999"/>
                  </a:lnTo>
                  <a:lnTo>
                    <a:pt x="979" y="1019"/>
                  </a:lnTo>
                  <a:lnTo>
                    <a:pt x="957" y="1037"/>
                  </a:lnTo>
                  <a:lnTo>
                    <a:pt x="935" y="1054"/>
                  </a:lnTo>
                  <a:lnTo>
                    <a:pt x="912" y="1071"/>
                  </a:lnTo>
                  <a:lnTo>
                    <a:pt x="888" y="1086"/>
                  </a:lnTo>
                  <a:lnTo>
                    <a:pt x="864" y="1100"/>
                  </a:lnTo>
                  <a:lnTo>
                    <a:pt x="838" y="1113"/>
                  </a:lnTo>
                  <a:lnTo>
                    <a:pt x="812" y="1125"/>
                  </a:lnTo>
                  <a:lnTo>
                    <a:pt x="786" y="1134"/>
                  </a:lnTo>
                  <a:lnTo>
                    <a:pt x="759" y="1144"/>
                  </a:lnTo>
                  <a:lnTo>
                    <a:pt x="731" y="1152"/>
                  </a:lnTo>
                  <a:lnTo>
                    <a:pt x="703" y="1158"/>
                  </a:lnTo>
                  <a:lnTo>
                    <a:pt x="674" y="1163"/>
                  </a:lnTo>
                  <a:lnTo>
                    <a:pt x="645" y="1168"/>
                  </a:lnTo>
                  <a:lnTo>
                    <a:pt x="615" y="1170"/>
                  </a:lnTo>
                  <a:lnTo>
                    <a:pt x="585" y="1170"/>
                  </a:lnTo>
                  <a:lnTo>
                    <a:pt x="555" y="1170"/>
                  </a:lnTo>
                  <a:lnTo>
                    <a:pt x="525" y="1168"/>
                  </a:lnTo>
                  <a:lnTo>
                    <a:pt x="496" y="1163"/>
                  </a:lnTo>
                  <a:lnTo>
                    <a:pt x="467" y="1158"/>
                  </a:lnTo>
                  <a:lnTo>
                    <a:pt x="439" y="1152"/>
                  </a:lnTo>
                  <a:lnTo>
                    <a:pt x="412" y="1144"/>
                  </a:lnTo>
                  <a:lnTo>
                    <a:pt x="384" y="1134"/>
                  </a:lnTo>
                  <a:lnTo>
                    <a:pt x="358" y="1125"/>
                  </a:lnTo>
                  <a:lnTo>
                    <a:pt x="332" y="1113"/>
                  </a:lnTo>
                  <a:lnTo>
                    <a:pt x="306" y="1100"/>
                  </a:lnTo>
                  <a:lnTo>
                    <a:pt x="282" y="1086"/>
                  </a:lnTo>
                  <a:lnTo>
                    <a:pt x="258" y="1071"/>
                  </a:lnTo>
                  <a:lnTo>
                    <a:pt x="236" y="1054"/>
                  </a:lnTo>
                  <a:lnTo>
                    <a:pt x="213" y="1037"/>
                  </a:lnTo>
                  <a:lnTo>
                    <a:pt x="192" y="1019"/>
                  </a:lnTo>
                  <a:lnTo>
                    <a:pt x="172" y="999"/>
                  </a:lnTo>
                  <a:lnTo>
                    <a:pt x="152" y="979"/>
                  </a:lnTo>
                  <a:lnTo>
                    <a:pt x="134" y="957"/>
                  </a:lnTo>
                  <a:lnTo>
                    <a:pt x="117" y="936"/>
                  </a:lnTo>
                  <a:lnTo>
                    <a:pt x="101" y="913"/>
                  </a:lnTo>
                  <a:lnTo>
                    <a:pt x="84" y="889"/>
                  </a:lnTo>
                  <a:lnTo>
                    <a:pt x="70" y="864"/>
                  </a:lnTo>
                  <a:lnTo>
                    <a:pt x="57" y="839"/>
                  </a:lnTo>
                  <a:lnTo>
                    <a:pt x="47" y="813"/>
                  </a:lnTo>
                  <a:lnTo>
                    <a:pt x="36" y="786"/>
                  </a:lnTo>
                  <a:lnTo>
                    <a:pt x="26" y="759"/>
                  </a:lnTo>
                  <a:lnTo>
                    <a:pt x="19" y="731"/>
                  </a:lnTo>
                  <a:lnTo>
                    <a:pt x="12" y="703"/>
                  </a:lnTo>
                  <a:lnTo>
                    <a:pt x="7" y="674"/>
                  </a:lnTo>
                  <a:lnTo>
                    <a:pt x="3" y="645"/>
                  </a:lnTo>
                  <a:lnTo>
                    <a:pt x="1" y="616"/>
                  </a:lnTo>
                  <a:lnTo>
                    <a:pt x="0" y="586"/>
                  </a:lnTo>
                  <a:lnTo>
                    <a:pt x="1" y="555"/>
                  </a:lnTo>
                  <a:lnTo>
                    <a:pt x="3" y="525"/>
                  </a:lnTo>
                  <a:lnTo>
                    <a:pt x="7" y="496"/>
                  </a:lnTo>
                  <a:lnTo>
                    <a:pt x="12" y="468"/>
                  </a:lnTo>
                  <a:lnTo>
                    <a:pt x="19" y="439"/>
                  </a:lnTo>
                  <a:lnTo>
                    <a:pt x="26" y="412"/>
                  </a:lnTo>
                  <a:lnTo>
                    <a:pt x="36" y="385"/>
                  </a:lnTo>
                  <a:lnTo>
                    <a:pt x="47" y="358"/>
                  </a:lnTo>
                  <a:lnTo>
                    <a:pt x="57" y="332"/>
                  </a:lnTo>
                  <a:lnTo>
                    <a:pt x="70" y="307"/>
                  </a:lnTo>
                  <a:lnTo>
                    <a:pt x="84" y="282"/>
                  </a:lnTo>
                  <a:lnTo>
                    <a:pt x="101" y="258"/>
                  </a:lnTo>
                  <a:lnTo>
                    <a:pt x="117" y="236"/>
                  </a:lnTo>
                  <a:lnTo>
                    <a:pt x="134" y="213"/>
                  </a:lnTo>
                  <a:lnTo>
                    <a:pt x="152" y="192"/>
                  </a:lnTo>
                  <a:lnTo>
                    <a:pt x="172" y="172"/>
                  </a:lnTo>
                  <a:lnTo>
                    <a:pt x="192" y="153"/>
                  </a:lnTo>
                  <a:lnTo>
                    <a:pt x="213" y="134"/>
                  </a:lnTo>
                  <a:lnTo>
                    <a:pt x="236" y="117"/>
                  </a:lnTo>
                  <a:lnTo>
                    <a:pt x="258" y="101"/>
                  </a:lnTo>
                  <a:lnTo>
                    <a:pt x="282" y="86"/>
                  </a:lnTo>
                  <a:lnTo>
                    <a:pt x="306" y="72"/>
                  </a:lnTo>
                  <a:lnTo>
                    <a:pt x="332" y="59"/>
                  </a:lnTo>
                  <a:lnTo>
                    <a:pt x="358" y="47"/>
                  </a:lnTo>
                  <a:lnTo>
                    <a:pt x="384" y="36"/>
                  </a:lnTo>
                  <a:lnTo>
                    <a:pt x="412" y="27"/>
                  </a:lnTo>
                  <a:lnTo>
                    <a:pt x="439" y="19"/>
                  </a:lnTo>
                  <a:lnTo>
                    <a:pt x="467" y="12"/>
                  </a:lnTo>
                  <a:lnTo>
                    <a:pt x="496" y="7"/>
                  </a:lnTo>
                  <a:lnTo>
                    <a:pt x="525" y="3"/>
                  </a:lnTo>
                  <a:lnTo>
                    <a:pt x="555" y="1"/>
                  </a:lnTo>
                  <a:lnTo>
                    <a:pt x="585" y="0"/>
                  </a:lnTo>
                  <a:close/>
                  <a:moveTo>
                    <a:pt x="585" y="54"/>
                  </a:moveTo>
                  <a:lnTo>
                    <a:pt x="612" y="55"/>
                  </a:lnTo>
                  <a:lnTo>
                    <a:pt x="639" y="57"/>
                  </a:lnTo>
                  <a:lnTo>
                    <a:pt x="665" y="61"/>
                  </a:lnTo>
                  <a:lnTo>
                    <a:pt x="692" y="65"/>
                  </a:lnTo>
                  <a:lnTo>
                    <a:pt x="717" y="70"/>
                  </a:lnTo>
                  <a:lnTo>
                    <a:pt x="743" y="78"/>
                  </a:lnTo>
                  <a:lnTo>
                    <a:pt x="768" y="87"/>
                  </a:lnTo>
                  <a:lnTo>
                    <a:pt x="792" y="96"/>
                  </a:lnTo>
                  <a:lnTo>
                    <a:pt x="815" y="107"/>
                  </a:lnTo>
                  <a:lnTo>
                    <a:pt x="838" y="118"/>
                  </a:lnTo>
                  <a:lnTo>
                    <a:pt x="861" y="131"/>
                  </a:lnTo>
                  <a:lnTo>
                    <a:pt x="882" y="145"/>
                  </a:lnTo>
                  <a:lnTo>
                    <a:pt x="903" y="160"/>
                  </a:lnTo>
                  <a:lnTo>
                    <a:pt x="922" y="175"/>
                  </a:lnTo>
                  <a:lnTo>
                    <a:pt x="942" y="192"/>
                  </a:lnTo>
                  <a:lnTo>
                    <a:pt x="960" y="210"/>
                  </a:lnTo>
                  <a:lnTo>
                    <a:pt x="979" y="228"/>
                  </a:lnTo>
                  <a:lnTo>
                    <a:pt x="995" y="248"/>
                  </a:lnTo>
                  <a:lnTo>
                    <a:pt x="1011" y="268"/>
                  </a:lnTo>
                  <a:lnTo>
                    <a:pt x="1025" y="289"/>
                  </a:lnTo>
                  <a:lnTo>
                    <a:pt x="1039" y="310"/>
                  </a:lnTo>
                  <a:lnTo>
                    <a:pt x="1052" y="332"/>
                  </a:lnTo>
                  <a:lnTo>
                    <a:pt x="1064" y="356"/>
                  </a:lnTo>
                  <a:lnTo>
                    <a:pt x="1075" y="378"/>
                  </a:lnTo>
                  <a:lnTo>
                    <a:pt x="1084" y="403"/>
                  </a:lnTo>
                  <a:lnTo>
                    <a:pt x="1092" y="428"/>
                  </a:lnTo>
                  <a:lnTo>
                    <a:pt x="1099" y="453"/>
                  </a:lnTo>
                  <a:lnTo>
                    <a:pt x="1105" y="479"/>
                  </a:lnTo>
                  <a:lnTo>
                    <a:pt x="1110" y="505"/>
                  </a:lnTo>
                  <a:lnTo>
                    <a:pt x="1114" y="532"/>
                  </a:lnTo>
                  <a:lnTo>
                    <a:pt x="1116" y="558"/>
                  </a:lnTo>
                  <a:lnTo>
                    <a:pt x="1116" y="586"/>
                  </a:lnTo>
                  <a:lnTo>
                    <a:pt x="1116" y="613"/>
                  </a:lnTo>
                  <a:lnTo>
                    <a:pt x="1114" y="640"/>
                  </a:lnTo>
                  <a:lnTo>
                    <a:pt x="1110" y="667"/>
                  </a:lnTo>
                  <a:lnTo>
                    <a:pt x="1105" y="693"/>
                  </a:lnTo>
                  <a:lnTo>
                    <a:pt x="1099" y="718"/>
                  </a:lnTo>
                  <a:lnTo>
                    <a:pt x="1092" y="743"/>
                  </a:lnTo>
                  <a:lnTo>
                    <a:pt x="1084" y="768"/>
                  </a:lnTo>
                  <a:lnTo>
                    <a:pt x="1075" y="792"/>
                  </a:lnTo>
                  <a:lnTo>
                    <a:pt x="1064" y="816"/>
                  </a:lnTo>
                  <a:lnTo>
                    <a:pt x="1052" y="838"/>
                  </a:lnTo>
                  <a:lnTo>
                    <a:pt x="1039" y="861"/>
                  </a:lnTo>
                  <a:lnTo>
                    <a:pt x="1025" y="883"/>
                  </a:lnTo>
                  <a:lnTo>
                    <a:pt x="1011" y="903"/>
                  </a:lnTo>
                  <a:lnTo>
                    <a:pt x="995" y="924"/>
                  </a:lnTo>
                  <a:lnTo>
                    <a:pt x="979" y="942"/>
                  </a:lnTo>
                  <a:lnTo>
                    <a:pt x="960" y="961"/>
                  </a:lnTo>
                  <a:lnTo>
                    <a:pt x="942" y="979"/>
                  </a:lnTo>
                  <a:lnTo>
                    <a:pt x="922" y="995"/>
                  </a:lnTo>
                  <a:lnTo>
                    <a:pt x="903" y="1011"/>
                  </a:lnTo>
                  <a:lnTo>
                    <a:pt x="882" y="1026"/>
                  </a:lnTo>
                  <a:lnTo>
                    <a:pt x="861" y="1039"/>
                  </a:lnTo>
                  <a:lnTo>
                    <a:pt x="838" y="1052"/>
                  </a:lnTo>
                  <a:lnTo>
                    <a:pt x="815" y="1064"/>
                  </a:lnTo>
                  <a:lnTo>
                    <a:pt x="792" y="1075"/>
                  </a:lnTo>
                  <a:lnTo>
                    <a:pt x="768" y="1085"/>
                  </a:lnTo>
                  <a:lnTo>
                    <a:pt x="743" y="1092"/>
                  </a:lnTo>
                  <a:lnTo>
                    <a:pt x="717" y="1100"/>
                  </a:lnTo>
                  <a:lnTo>
                    <a:pt x="692" y="1106"/>
                  </a:lnTo>
                  <a:lnTo>
                    <a:pt x="665" y="1110"/>
                  </a:lnTo>
                  <a:lnTo>
                    <a:pt x="639" y="1114"/>
                  </a:lnTo>
                  <a:lnTo>
                    <a:pt x="612" y="1116"/>
                  </a:lnTo>
                  <a:lnTo>
                    <a:pt x="585" y="1117"/>
                  </a:lnTo>
                  <a:lnTo>
                    <a:pt x="557" y="1116"/>
                  </a:lnTo>
                  <a:lnTo>
                    <a:pt x="530" y="1114"/>
                  </a:lnTo>
                  <a:lnTo>
                    <a:pt x="504" y="1110"/>
                  </a:lnTo>
                  <a:lnTo>
                    <a:pt x="479" y="1106"/>
                  </a:lnTo>
                  <a:lnTo>
                    <a:pt x="453" y="1100"/>
                  </a:lnTo>
                  <a:lnTo>
                    <a:pt x="427" y="1092"/>
                  </a:lnTo>
                  <a:lnTo>
                    <a:pt x="403" y="1085"/>
                  </a:lnTo>
                  <a:lnTo>
                    <a:pt x="378" y="1075"/>
                  </a:lnTo>
                  <a:lnTo>
                    <a:pt x="354" y="1064"/>
                  </a:lnTo>
                  <a:lnTo>
                    <a:pt x="332" y="1052"/>
                  </a:lnTo>
                  <a:lnTo>
                    <a:pt x="310" y="1039"/>
                  </a:lnTo>
                  <a:lnTo>
                    <a:pt x="289" y="1026"/>
                  </a:lnTo>
                  <a:lnTo>
                    <a:pt x="267" y="1011"/>
                  </a:lnTo>
                  <a:lnTo>
                    <a:pt x="247" y="995"/>
                  </a:lnTo>
                  <a:lnTo>
                    <a:pt x="228" y="979"/>
                  </a:lnTo>
                  <a:lnTo>
                    <a:pt x="210" y="961"/>
                  </a:lnTo>
                  <a:lnTo>
                    <a:pt x="192" y="942"/>
                  </a:lnTo>
                  <a:lnTo>
                    <a:pt x="175" y="924"/>
                  </a:lnTo>
                  <a:lnTo>
                    <a:pt x="160" y="903"/>
                  </a:lnTo>
                  <a:lnTo>
                    <a:pt x="145" y="883"/>
                  </a:lnTo>
                  <a:lnTo>
                    <a:pt x="131" y="861"/>
                  </a:lnTo>
                  <a:lnTo>
                    <a:pt x="118" y="838"/>
                  </a:lnTo>
                  <a:lnTo>
                    <a:pt x="106" y="816"/>
                  </a:lnTo>
                  <a:lnTo>
                    <a:pt x="95" y="792"/>
                  </a:lnTo>
                  <a:lnTo>
                    <a:pt x="87" y="768"/>
                  </a:lnTo>
                  <a:lnTo>
                    <a:pt x="78" y="743"/>
                  </a:lnTo>
                  <a:lnTo>
                    <a:pt x="70" y="718"/>
                  </a:lnTo>
                  <a:lnTo>
                    <a:pt x="65" y="693"/>
                  </a:lnTo>
                  <a:lnTo>
                    <a:pt x="60" y="667"/>
                  </a:lnTo>
                  <a:lnTo>
                    <a:pt x="56" y="640"/>
                  </a:lnTo>
                  <a:lnTo>
                    <a:pt x="54" y="613"/>
                  </a:lnTo>
                  <a:lnTo>
                    <a:pt x="54" y="586"/>
                  </a:lnTo>
                  <a:lnTo>
                    <a:pt x="54" y="558"/>
                  </a:lnTo>
                  <a:lnTo>
                    <a:pt x="56" y="532"/>
                  </a:lnTo>
                  <a:lnTo>
                    <a:pt x="60" y="505"/>
                  </a:lnTo>
                  <a:lnTo>
                    <a:pt x="65" y="479"/>
                  </a:lnTo>
                  <a:lnTo>
                    <a:pt x="70" y="453"/>
                  </a:lnTo>
                  <a:lnTo>
                    <a:pt x="78" y="428"/>
                  </a:lnTo>
                  <a:lnTo>
                    <a:pt x="87" y="403"/>
                  </a:lnTo>
                  <a:lnTo>
                    <a:pt x="95" y="378"/>
                  </a:lnTo>
                  <a:lnTo>
                    <a:pt x="106" y="356"/>
                  </a:lnTo>
                  <a:lnTo>
                    <a:pt x="118" y="332"/>
                  </a:lnTo>
                  <a:lnTo>
                    <a:pt x="131" y="310"/>
                  </a:lnTo>
                  <a:lnTo>
                    <a:pt x="145" y="289"/>
                  </a:lnTo>
                  <a:lnTo>
                    <a:pt x="160" y="268"/>
                  </a:lnTo>
                  <a:lnTo>
                    <a:pt x="175" y="248"/>
                  </a:lnTo>
                  <a:lnTo>
                    <a:pt x="192" y="228"/>
                  </a:lnTo>
                  <a:lnTo>
                    <a:pt x="210" y="210"/>
                  </a:lnTo>
                  <a:lnTo>
                    <a:pt x="228" y="192"/>
                  </a:lnTo>
                  <a:lnTo>
                    <a:pt x="247" y="175"/>
                  </a:lnTo>
                  <a:lnTo>
                    <a:pt x="267" y="160"/>
                  </a:lnTo>
                  <a:lnTo>
                    <a:pt x="289" y="145"/>
                  </a:lnTo>
                  <a:lnTo>
                    <a:pt x="310" y="131"/>
                  </a:lnTo>
                  <a:lnTo>
                    <a:pt x="332" y="118"/>
                  </a:lnTo>
                  <a:lnTo>
                    <a:pt x="354" y="107"/>
                  </a:lnTo>
                  <a:lnTo>
                    <a:pt x="378" y="96"/>
                  </a:lnTo>
                  <a:lnTo>
                    <a:pt x="403" y="87"/>
                  </a:lnTo>
                  <a:lnTo>
                    <a:pt x="427" y="78"/>
                  </a:lnTo>
                  <a:lnTo>
                    <a:pt x="453" y="70"/>
                  </a:lnTo>
                  <a:lnTo>
                    <a:pt x="479" y="65"/>
                  </a:lnTo>
                  <a:lnTo>
                    <a:pt x="504" y="61"/>
                  </a:lnTo>
                  <a:lnTo>
                    <a:pt x="530" y="57"/>
                  </a:lnTo>
                  <a:lnTo>
                    <a:pt x="557" y="55"/>
                  </a:lnTo>
                  <a:lnTo>
                    <a:pt x="585" y="5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46"/>
            <p:cNvSpPr>
              <a:spLocks/>
            </p:cNvSpPr>
            <p:nvPr/>
          </p:nvSpPr>
          <p:spPr bwMode="auto">
            <a:xfrm>
              <a:off x="8105185" y="948585"/>
              <a:ext cx="741562" cy="955704"/>
            </a:xfrm>
            <a:custGeom>
              <a:avLst/>
              <a:gdLst>
                <a:gd name="T0" fmla="*/ 393 w 748"/>
                <a:gd name="T1" fmla="*/ 11 h 964"/>
                <a:gd name="T2" fmla="*/ 319 w 748"/>
                <a:gd name="T3" fmla="*/ 35 h 964"/>
                <a:gd name="T4" fmla="*/ 267 w 748"/>
                <a:gd name="T5" fmla="*/ 59 h 964"/>
                <a:gd name="T6" fmla="*/ 212 w 748"/>
                <a:gd name="T7" fmla="*/ 91 h 964"/>
                <a:gd name="T8" fmla="*/ 158 w 748"/>
                <a:gd name="T9" fmla="*/ 132 h 964"/>
                <a:gd name="T10" fmla="*/ 107 w 748"/>
                <a:gd name="T11" fmla="*/ 183 h 964"/>
                <a:gd name="T12" fmla="*/ 63 w 748"/>
                <a:gd name="T13" fmla="*/ 245 h 964"/>
                <a:gd name="T14" fmla="*/ 27 w 748"/>
                <a:gd name="T15" fmla="*/ 319 h 964"/>
                <a:gd name="T16" fmla="*/ 6 w 748"/>
                <a:gd name="T17" fmla="*/ 403 h 964"/>
                <a:gd name="T18" fmla="*/ 0 w 748"/>
                <a:gd name="T19" fmla="*/ 487 h 964"/>
                <a:gd name="T20" fmla="*/ 9 w 748"/>
                <a:gd name="T21" fmla="*/ 567 h 964"/>
                <a:gd name="T22" fmla="*/ 29 w 748"/>
                <a:gd name="T23" fmla="*/ 642 h 964"/>
                <a:gd name="T24" fmla="*/ 61 w 748"/>
                <a:gd name="T25" fmla="*/ 712 h 964"/>
                <a:gd name="T26" fmla="*/ 99 w 748"/>
                <a:gd name="T27" fmla="*/ 776 h 964"/>
                <a:gd name="T28" fmla="*/ 145 w 748"/>
                <a:gd name="T29" fmla="*/ 832 h 964"/>
                <a:gd name="T30" fmla="*/ 193 w 748"/>
                <a:gd name="T31" fmla="*/ 879 h 964"/>
                <a:gd name="T32" fmla="*/ 244 w 748"/>
                <a:gd name="T33" fmla="*/ 916 h 964"/>
                <a:gd name="T34" fmla="*/ 295 w 748"/>
                <a:gd name="T35" fmla="*/ 942 h 964"/>
                <a:gd name="T36" fmla="*/ 342 w 748"/>
                <a:gd name="T37" fmla="*/ 955 h 964"/>
                <a:gd name="T38" fmla="*/ 440 w 748"/>
                <a:gd name="T39" fmla="*/ 964 h 964"/>
                <a:gd name="T40" fmla="*/ 507 w 748"/>
                <a:gd name="T41" fmla="*/ 961 h 964"/>
                <a:gd name="T42" fmla="*/ 555 w 748"/>
                <a:gd name="T43" fmla="*/ 952 h 964"/>
                <a:gd name="T44" fmla="*/ 601 w 748"/>
                <a:gd name="T45" fmla="*/ 938 h 964"/>
                <a:gd name="T46" fmla="*/ 643 w 748"/>
                <a:gd name="T47" fmla="*/ 918 h 964"/>
                <a:gd name="T48" fmla="*/ 679 w 748"/>
                <a:gd name="T49" fmla="*/ 889 h 964"/>
                <a:gd name="T50" fmla="*/ 710 w 748"/>
                <a:gd name="T51" fmla="*/ 854 h 964"/>
                <a:gd name="T52" fmla="*/ 732 w 748"/>
                <a:gd name="T53" fmla="*/ 810 h 964"/>
                <a:gd name="T54" fmla="*/ 745 w 748"/>
                <a:gd name="T55" fmla="*/ 754 h 964"/>
                <a:gd name="T56" fmla="*/ 747 w 748"/>
                <a:gd name="T57" fmla="*/ 695 h 964"/>
                <a:gd name="T58" fmla="*/ 737 w 748"/>
                <a:gd name="T59" fmla="*/ 644 h 964"/>
                <a:gd name="T60" fmla="*/ 715 w 748"/>
                <a:gd name="T61" fmla="*/ 602 h 964"/>
                <a:gd name="T62" fmla="*/ 685 w 748"/>
                <a:gd name="T63" fmla="*/ 569 h 964"/>
                <a:gd name="T64" fmla="*/ 648 w 748"/>
                <a:gd name="T65" fmla="*/ 542 h 964"/>
                <a:gd name="T66" fmla="*/ 594 w 748"/>
                <a:gd name="T67" fmla="*/ 515 h 964"/>
                <a:gd name="T68" fmla="*/ 514 w 748"/>
                <a:gd name="T69" fmla="*/ 490 h 964"/>
                <a:gd name="T70" fmla="*/ 421 w 748"/>
                <a:gd name="T71" fmla="*/ 464 h 964"/>
                <a:gd name="T72" fmla="*/ 379 w 748"/>
                <a:gd name="T73" fmla="*/ 443 h 964"/>
                <a:gd name="T74" fmla="*/ 336 w 748"/>
                <a:gd name="T75" fmla="*/ 411 h 964"/>
                <a:gd name="T76" fmla="*/ 297 w 748"/>
                <a:gd name="T77" fmla="*/ 366 h 964"/>
                <a:gd name="T78" fmla="*/ 272 w 748"/>
                <a:gd name="T79" fmla="*/ 315 h 964"/>
                <a:gd name="T80" fmla="*/ 261 w 748"/>
                <a:gd name="T81" fmla="*/ 279 h 964"/>
                <a:gd name="T82" fmla="*/ 255 w 748"/>
                <a:gd name="T83" fmla="*/ 237 h 964"/>
                <a:gd name="T84" fmla="*/ 255 w 748"/>
                <a:gd name="T85" fmla="*/ 193 h 964"/>
                <a:gd name="T86" fmla="*/ 265 w 748"/>
                <a:gd name="T87" fmla="*/ 154 h 964"/>
                <a:gd name="T88" fmla="*/ 282 w 748"/>
                <a:gd name="T89" fmla="*/ 119 h 964"/>
                <a:gd name="T90" fmla="*/ 304 w 748"/>
                <a:gd name="T91" fmla="*/ 89 h 964"/>
                <a:gd name="T92" fmla="*/ 348 w 748"/>
                <a:gd name="T93" fmla="*/ 50 h 964"/>
                <a:gd name="T94" fmla="*/ 402 w 748"/>
                <a:gd name="T95" fmla="*/ 18 h 964"/>
                <a:gd name="T96" fmla="*/ 448 w 748"/>
                <a:gd name="T9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8" h="964">
                  <a:moveTo>
                    <a:pt x="448" y="0"/>
                  </a:moveTo>
                  <a:lnTo>
                    <a:pt x="433" y="2"/>
                  </a:lnTo>
                  <a:lnTo>
                    <a:pt x="393" y="11"/>
                  </a:lnTo>
                  <a:lnTo>
                    <a:pt x="366" y="19"/>
                  </a:lnTo>
                  <a:lnTo>
                    <a:pt x="335" y="30"/>
                  </a:lnTo>
                  <a:lnTo>
                    <a:pt x="319" y="35"/>
                  </a:lnTo>
                  <a:lnTo>
                    <a:pt x="301" y="43"/>
                  </a:lnTo>
                  <a:lnTo>
                    <a:pt x="284" y="50"/>
                  </a:lnTo>
                  <a:lnTo>
                    <a:pt x="267" y="59"/>
                  </a:lnTo>
                  <a:lnTo>
                    <a:pt x="248" y="69"/>
                  </a:lnTo>
                  <a:lnTo>
                    <a:pt x="230" y="79"/>
                  </a:lnTo>
                  <a:lnTo>
                    <a:pt x="212" y="91"/>
                  </a:lnTo>
                  <a:lnTo>
                    <a:pt x="193" y="103"/>
                  </a:lnTo>
                  <a:lnTo>
                    <a:pt x="175" y="117"/>
                  </a:lnTo>
                  <a:lnTo>
                    <a:pt x="158" y="132"/>
                  </a:lnTo>
                  <a:lnTo>
                    <a:pt x="141" y="147"/>
                  </a:lnTo>
                  <a:lnTo>
                    <a:pt x="123" y="165"/>
                  </a:lnTo>
                  <a:lnTo>
                    <a:pt x="107" y="183"/>
                  </a:lnTo>
                  <a:lnTo>
                    <a:pt x="91" y="203"/>
                  </a:lnTo>
                  <a:lnTo>
                    <a:pt x="77" y="223"/>
                  </a:lnTo>
                  <a:lnTo>
                    <a:pt x="63" y="245"/>
                  </a:lnTo>
                  <a:lnTo>
                    <a:pt x="50" y="268"/>
                  </a:lnTo>
                  <a:lnTo>
                    <a:pt x="38" y="293"/>
                  </a:lnTo>
                  <a:lnTo>
                    <a:pt x="27" y="319"/>
                  </a:lnTo>
                  <a:lnTo>
                    <a:pt x="18" y="347"/>
                  </a:lnTo>
                  <a:lnTo>
                    <a:pt x="11" y="375"/>
                  </a:lnTo>
                  <a:lnTo>
                    <a:pt x="6" y="403"/>
                  </a:lnTo>
                  <a:lnTo>
                    <a:pt x="2" y="432"/>
                  </a:lnTo>
                  <a:lnTo>
                    <a:pt x="0" y="460"/>
                  </a:lnTo>
                  <a:lnTo>
                    <a:pt x="0" y="487"/>
                  </a:lnTo>
                  <a:lnTo>
                    <a:pt x="1" y="514"/>
                  </a:lnTo>
                  <a:lnTo>
                    <a:pt x="4" y="541"/>
                  </a:lnTo>
                  <a:lnTo>
                    <a:pt x="9" y="567"/>
                  </a:lnTo>
                  <a:lnTo>
                    <a:pt x="14" y="592"/>
                  </a:lnTo>
                  <a:lnTo>
                    <a:pt x="21" y="617"/>
                  </a:lnTo>
                  <a:lnTo>
                    <a:pt x="29" y="642"/>
                  </a:lnTo>
                  <a:lnTo>
                    <a:pt x="39" y="666"/>
                  </a:lnTo>
                  <a:lnTo>
                    <a:pt x="49" y="690"/>
                  </a:lnTo>
                  <a:lnTo>
                    <a:pt x="61" y="712"/>
                  </a:lnTo>
                  <a:lnTo>
                    <a:pt x="72" y="734"/>
                  </a:lnTo>
                  <a:lnTo>
                    <a:pt x="85" y="756"/>
                  </a:lnTo>
                  <a:lnTo>
                    <a:pt x="99" y="776"/>
                  </a:lnTo>
                  <a:lnTo>
                    <a:pt x="114" y="795"/>
                  </a:lnTo>
                  <a:lnTo>
                    <a:pt x="129" y="814"/>
                  </a:lnTo>
                  <a:lnTo>
                    <a:pt x="145" y="832"/>
                  </a:lnTo>
                  <a:lnTo>
                    <a:pt x="160" y="848"/>
                  </a:lnTo>
                  <a:lnTo>
                    <a:pt x="176" y="865"/>
                  </a:lnTo>
                  <a:lnTo>
                    <a:pt x="193" y="879"/>
                  </a:lnTo>
                  <a:lnTo>
                    <a:pt x="210" y="893"/>
                  </a:lnTo>
                  <a:lnTo>
                    <a:pt x="227" y="905"/>
                  </a:lnTo>
                  <a:lnTo>
                    <a:pt x="244" y="916"/>
                  </a:lnTo>
                  <a:lnTo>
                    <a:pt x="261" y="926"/>
                  </a:lnTo>
                  <a:lnTo>
                    <a:pt x="278" y="935"/>
                  </a:lnTo>
                  <a:lnTo>
                    <a:pt x="295" y="942"/>
                  </a:lnTo>
                  <a:lnTo>
                    <a:pt x="311" y="948"/>
                  </a:lnTo>
                  <a:lnTo>
                    <a:pt x="327" y="952"/>
                  </a:lnTo>
                  <a:lnTo>
                    <a:pt x="342" y="955"/>
                  </a:lnTo>
                  <a:lnTo>
                    <a:pt x="374" y="960"/>
                  </a:lnTo>
                  <a:lnTo>
                    <a:pt x="406" y="963"/>
                  </a:lnTo>
                  <a:lnTo>
                    <a:pt x="440" y="964"/>
                  </a:lnTo>
                  <a:lnTo>
                    <a:pt x="473" y="963"/>
                  </a:lnTo>
                  <a:lnTo>
                    <a:pt x="489" y="962"/>
                  </a:lnTo>
                  <a:lnTo>
                    <a:pt x="507" y="961"/>
                  </a:lnTo>
                  <a:lnTo>
                    <a:pt x="523" y="959"/>
                  </a:lnTo>
                  <a:lnTo>
                    <a:pt x="539" y="955"/>
                  </a:lnTo>
                  <a:lnTo>
                    <a:pt x="555" y="952"/>
                  </a:lnTo>
                  <a:lnTo>
                    <a:pt x="570" y="949"/>
                  </a:lnTo>
                  <a:lnTo>
                    <a:pt x="585" y="943"/>
                  </a:lnTo>
                  <a:lnTo>
                    <a:pt x="601" y="938"/>
                  </a:lnTo>
                  <a:lnTo>
                    <a:pt x="616" y="933"/>
                  </a:lnTo>
                  <a:lnTo>
                    <a:pt x="630" y="925"/>
                  </a:lnTo>
                  <a:lnTo>
                    <a:pt x="643" y="918"/>
                  </a:lnTo>
                  <a:lnTo>
                    <a:pt x="656" y="909"/>
                  </a:lnTo>
                  <a:lnTo>
                    <a:pt x="669" y="900"/>
                  </a:lnTo>
                  <a:lnTo>
                    <a:pt x="679" y="889"/>
                  </a:lnTo>
                  <a:lnTo>
                    <a:pt x="691" y="879"/>
                  </a:lnTo>
                  <a:lnTo>
                    <a:pt x="701" y="867"/>
                  </a:lnTo>
                  <a:lnTo>
                    <a:pt x="710" y="854"/>
                  </a:lnTo>
                  <a:lnTo>
                    <a:pt x="718" y="840"/>
                  </a:lnTo>
                  <a:lnTo>
                    <a:pt x="726" y="825"/>
                  </a:lnTo>
                  <a:lnTo>
                    <a:pt x="732" y="810"/>
                  </a:lnTo>
                  <a:lnTo>
                    <a:pt x="738" y="792"/>
                  </a:lnTo>
                  <a:lnTo>
                    <a:pt x="742" y="774"/>
                  </a:lnTo>
                  <a:lnTo>
                    <a:pt x="745" y="754"/>
                  </a:lnTo>
                  <a:lnTo>
                    <a:pt x="747" y="735"/>
                  </a:lnTo>
                  <a:lnTo>
                    <a:pt x="748" y="714"/>
                  </a:lnTo>
                  <a:lnTo>
                    <a:pt x="747" y="695"/>
                  </a:lnTo>
                  <a:lnTo>
                    <a:pt x="745" y="677"/>
                  </a:lnTo>
                  <a:lnTo>
                    <a:pt x="741" y="660"/>
                  </a:lnTo>
                  <a:lnTo>
                    <a:pt x="737" y="644"/>
                  </a:lnTo>
                  <a:lnTo>
                    <a:pt x="730" y="629"/>
                  </a:lnTo>
                  <a:lnTo>
                    <a:pt x="723" y="615"/>
                  </a:lnTo>
                  <a:lnTo>
                    <a:pt x="715" y="602"/>
                  </a:lnTo>
                  <a:lnTo>
                    <a:pt x="705" y="590"/>
                  </a:lnTo>
                  <a:lnTo>
                    <a:pt x="696" y="579"/>
                  </a:lnTo>
                  <a:lnTo>
                    <a:pt x="685" y="569"/>
                  </a:lnTo>
                  <a:lnTo>
                    <a:pt x="673" y="559"/>
                  </a:lnTo>
                  <a:lnTo>
                    <a:pt x="661" y="550"/>
                  </a:lnTo>
                  <a:lnTo>
                    <a:pt x="648" y="542"/>
                  </a:lnTo>
                  <a:lnTo>
                    <a:pt x="635" y="534"/>
                  </a:lnTo>
                  <a:lnTo>
                    <a:pt x="622" y="528"/>
                  </a:lnTo>
                  <a:lnTo>
                    <a:pt x="594" y="515"/>
                  </a:lnTo>
                  <a:lnTo>
                    <a:pt x="567" y="505"/>
                  </a:lnTo>
                  <a:lnTo>
                    <a:pt x="540" y="496"/>
                  </a:lnTo>
                  <a:lnTo>
                    <a:pt x="514" y="490"/>
                  </a:lnTo>
                  <a:lnTo>
                    <a:pt x="468" y="478"/>
                  </a:lnTo>
                  <a:lnTo>
                    <a:pt x="434" y="469"/>
                  </a:lnTo>
                  <a:lnTo>
                    <a:pt x="421" y="464"/>
                  </a:lnTo>
                  <a:lnTo>
                    <a:pt x="407" y="459"/>
                  </a:lnTo>
                  <a:lnTo>
                    <a:pt x="393" y="451"/>
                  </a:lnTo>
                  <a:lnTo>
                    <a:pt x="379" y="443"/>
                  </a:lnTo>
                  <a:lnTo>
                    <a:pt x="364" y="434"/>
                  </a:lnTo>
                  <a:lnTo>
                    <a:pt x="350" y="423"/>
                  </a:lnTo>
                  <a:lnTo>
                    <a:pt x="336" y="411"/>
                  </a:lnTo>
                  <a:lnTo>
                    <a:pt x="322" y="398"/>
                  </a:lnTo>
                  <a:lnTo>
                    <a:pt x="309" y="383"/>
                  </a:lnTo>
                  <a:lnTo>
                    <a:pt x="297" y="366"/>
                  </a:lnTo>
                  <a:lnTo>
                    <a:pt x="286" y="347"/>
                  </a:lnTo>
                  <a:lnTo>
                    <a:pt x="277" y="327"/>
                  </a:lnTo>
                  <a:lnTo>
                    <a:pt x="272" y="315"/>
                  </a:lnTo>
                  <a:lnTo>
                    <a:pt x="268" y="304"/>
                  </a:lnTo>
                  <a:lnTo>
                    <a:pt x="265" y="291"/>
                  </a:lnTo>
                  <a:lnTo>
                    <a:pt x="261" y="279"/>
                  </a:lnTo>
                  <a:lnTo>
                    <a:pt x="259" y="265"/>
                  </a:lnTo>
                  <a:lnTo>
                    <a:pt x="257" y="252"/>
                  </a:lnTo>
                  <a:lnTo>
                    <a:pt x="255" y="237"/>
                  </a:lnTo>
                  <a:lnTo>
                    <a:pt x="254" y="223"/>
                  </a:lnTo>
                  <a:lnTo>
                    <a:pt x="254" y="208"/>
                  </a:lnTo>
                  <a:lnTo>
                    <a:pt x="255" y="193"/>
                  </a:lnTo>
                  <a:lnTo>
                    <a:pt x="257" y="180"/>
                  </a:lnTo>
                  <a:lnTo>
                    <a:pt x="260" y="166"/>
                  </a:lnTo>
                  <a:lnTo>
                    <a:pt x="265" y="154"/>
                  </a:lnTo>
                  <a:lnTo>
                    <a:pt x="269" y="141"/>
                  </a:lnTo>
                  <a:lnTo>
                    <a:pt x="275" y="130"/>
                  </a:lnTo>
                  <a:lnTo>
                    <a:pt x="282" y="119"/>
                  </a:lnTo>
                  <a:lnTo>
                    <a:pt x="288" y="109"/>
                  </a:lnTo>
                  <a:lnTo>
                    <a:pt x="296" y="99"/>
                  </a:lnTo>
                  <a:lnTo>
                    <a:pt x="304" y="89"/>
                  </a:lnTo>
                  <a:lnTo>
                    <a:pt x="312" y="81"/>
                  </a:lnTo>
                  <a:lnTo>
                    <a:pt x="329" y="64"/>
                  </a:lnTo>
                  <a:lnTo>
                    <a:pt x="348" y="50"/>
                  </a:lnTo>
                  <a:lnTo>
                    <a:pt x="366" y="37"/>
                  </a:lnTo>
                  <a:lnTo>
                    <a:pt x="385" y="27"/>
                  </a:lnTo>
                  <a:lnTo>
                    <a:pt x="402" y="18"/>
                  </a:lnTo>
                  <a:lnTo>
                    <a:pt x="417" y="11"/>
                  </a:lnTo>
                  <a:lnTo>
                    <a:pt x="440" y="2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47"/>
            <p:cNvSpPr>
              <a:spLocks/>
            </p:cNvSpPr>
            <p:nvPr/>
          </p:nvSpPr>
          <p:spPr bwMode="auto">
            <a:xfrm>
              <a:off x="8616744" y="944621"/>
              <a:ext cx="428280" cy="749493"/>
            </a:xfrm>
            <a:custGeom>
              <a:avLst/>
              <a:gdLst>
                <a:gd name="T0" fmla="*/ 10 w 430"/>
                <a:gd name="T1" fmla="*/ 2 h 758"/>
                <a:gd name="T2" fmla="*/ 63 w 430"/>
                <a:gd name="T3" fmla="*/ 16 h 758"/>
                <a:gd name="T4" fmla="*/ 114 w 430"/>
                <a:gd name="T5" fmla="*/ 35 h 758"/>
                <a:gd name="T6" fmla="*/ 170 w 430"/>
                <a:gd name="T7" fmla="*/ 63 h 758"/>
                <a:gd name="T8" fmla="*/ 213 w 430"/>
                <a:gd name="T9" fmla="*/ 90 h 758"/>
                <a:gd name="T10" fmla="*/ 241 w 430"/>
                <a:gd name="T11" fmla="*/ 111 h 758"/>
                <a:gd name="T12" fmla="*/ 268 w 430"/>
                <a:gd name="T13" fmla="*/ 136 h 758"/>
                <a:gd name="T14" fmla="*/ 292 w 430"/>
                <a:gd name="T15" fmla="*/ 164 h 758"/>
                <a:gd name="T16" fmla="*/ 314 w 430"/>
                <a:gd name="T17" fmla="*/ 196 h 758"/>
                <a:gd name="T18" fmla="*/ 332 w 430"/>
                <a:gd name="T19" fmla="*/ 230 h 758"/>
                <a:gd name="T20" fmla="*/ 346 w 430"/>
                <a:gd name="T21" fmla="*/ 268 h 758"/>
                <a:gd name="T22" fmla="*/ 357 w 430"/>
                <a:gd name="T23" fmla="*/ 305 h 758"/>
                <a:gd name="T24" fmla="*/ 365 w 430"/>
                <a:gd name="T25" fmla="*/ 340 h 758"/>
                <a:gd name="T26" fmla="*/ 369 w 430"/>
                <a:gd name="T27" fmla="*/ 374 h 758"/>
                <a:gd name="T28" fmla="*/ 370 w 430"/>
                <a:gd name="T29" fmla="*/ 406 h 758"/>
                <a:gd name="T30" fmla="*/ 370 w 430"/>
                <a:gd name="T31" fmla="*/ 437 h 758"/>
                <a:gd name="T32" fmla="*/ 366 w 430"/>
                <a:gd name="T33" fmla="*/ 480 h 758"/>
                <a:gd name="T34" fmla="*/ 354 w 430"/>
                <a:gd name="T35" fmla="*/ 530 h 758"/>
                <a:gd name="T36" fmla="*/ 339 w 430"/>
                <a:gd name="T37" fmla="*/ 572 h 758"/>
                <a:gd name="T38" fmla="*/ 321 w 430"/>
                <a:gd name="T39" fmla="*/ 606 h 758"/>
                <a:gd name="T40" fmla="*/ 304 w 430"/>
                <a:gd name="T41" fmla="*/ 630 h 758"/>
                <a:gd name="T42" fmla="*/ 284 w 430"/>
                <a:gd name="T43" fmla="*/ 651 h 758"/>
                <a:gd name="T44" fmla="*/ 259 w 430"/>
                <a:gd name="T45" fmla="*/ 672 h 758"/>
                <a:gd name="T46" fmla="*/ 232 w 430"/>
                <a:gd name="T47" fmla="*/ 689 h 758"/>
                <a:gd name="T48" fmla="*/ 243 w 430"/>
                <a:gd name="T49" fmla="*/ 758 h 758"/>
                <a:gd name="T50" fmla="*/ 270 w 430"/>
                <a:gd name="T51" fmla="*/ 743 h 758"/>
                <a:gd name="T52" fmla="*/ 298 w 430"/>
                <a:gd name="T53" fmla="*/ 723 h 758"/>
                <a:gd name="T54" fmla="*/ 329 w 430"/>
                <a:gd name="T55" fmla="*/ 691 h 758"/>
                <a:gd name="T56" fmla="*/ 362 w 430"/>
                <a:gd name="T57" fmla="*/ 650 h 758"/>
                <a:gd name="T58" fmla="*/ 378 w 430"/>
                <a:gd name="T59" fmla="*/ 624 h 758"/>
                <a:gd name="T60" fmla="*/ 393 w 430"/>
                <a:gd name="T61" fmla="*/ 596 h 758"/>
                <a:gd name="T62" fmla="*/ 406 w 430"/>
                <a:gd name="T63" fmla="*/ 565 h 758"/>
                <a:gd name="T64" fmla="*/ 415 w 430"/>
                <a:gd name="T65" fmla="*/ 530 h 758"/>
                <a:gd name="T66" fmla="*/ 424 w 430"/>
                <a:gd name="T67" fmla="*/ 493 h 758"/>
                <a:gd name="T68" fmla="*/ 428 w 430"/>
                <a:gd name="T69" fmla="*/ 450 h 758"/>
                <a:gd name="T70" fmla="*/ 430 w 430"/>
                <a:gd name="T71" fmla="*/ 409 h 758"/>
                <a:gd name="T72" fmla="*/ 428 w 430"/>
                <a:gd name="T73" fmla="*/ 369 h 758"/>
                <a:gd name="T74" fmla="*/ 423 w 430"/>
                <a:gd name="T75" fmla="*/ 334 h 758"/>
                <a:gd name="T76" fmla="*/ 414 w 430"/>
                <a:gd name="T77" fmla="*/ 300 h 758"/>
                <a:gd name="T78" fmla="*/ 404 w 430"/>
                <a:gd name="T79" fmla="*/ 269 h 758"/>
                <a:gd name="T80" fmla="*/ 392 w 430"/>
                <a:gd name="T81" fmla="*/ 241 h 758"/>
                <a:gd name="T82" fmla="*/ 378 w 430"/>
                <a:gd name="T83" fmla="*/ 215 h 758"/>
                <a:gd name="T84" fmla="*/ 362 w 430"/>
                <a:gd name="T85" fmla="*/ 192 h 758"/>
                <a:gd name="T86" fmla="*/ 330 w 430"/>
                <a:gd name="T87" fmla="*/ 152 h 758"/>
                <a:gd name="T88" fmla="*/ 297 w 430"/>
                <a:gd name="T89" fmla="*/ 121 h 758"/>
                <a:gd name="T90" fmla="*/ 243 w 430"/>
                <a:gd name="T91" fmla="*/ 80 h 758"/>
                <a:gd name="T92" fmla="*/ 194 w 430"/>
                <a:gd name="T93" fmla="*/ 52 h 758"/>
                <a:gd name="T94" fmla="*/ 133 w 430"/>
                <a:gd name="T95" fmla="*/ 28 h 758"/>
                <a:gd name="T96" fmla="*/ 68 w 430"/>
                <a:gd name="T97" fmla="*/ 9 h 758"/>
                <a:gd name="T98" fmla="*/ 33 w 430"/>
                <a:gd name="T99" fmla="*/ 3 h 758"/>
                <a:gd name="T100" fmla="*/ 0 w 430"/>
                <a:gd name="T10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0" h="758">
                  <a:moveTo>
                    <a:pt x="0" y="0"/>
                  </a:moveTo>
                  <a:lnTo>
                    <a:pt x="10" y="2"/>
                  </a:lnTo>
                  <a:lnTo>
                    <a:pt x="42" y="10"/>
                  </a:lnTo>
                  <a:lnTo>
                    <a:pt x="63" y="16"/>
                  </a:lnTo>
                  <a:lnTo>
                    <a:pt x="87" y="25"/>
                  </a:lnTo>
                  <a:lnTo>
                    <a:pt x="114" y="35"/>
                  </a:lnTo>
                  <a:lnTo>
                    <a:pt x="142" y="48"/>
                  </a:lnTo>
                  <a:lnTo>
                    <a:pt x="170" y="63"/>
                  </a:lnTo>
                  <a:lnTo>
                    <a:pt x="199" y="80"/>
                  </a:lnTo>
                  <a:lnTo>
                    <a:pt x="213" y="90"/>
                  </a:lnTo>
                  <a:lnTo>
                    <a:pt x="227" y="100"/>
                  </a:lnTo>
                  <a:lnTo>
                    <a:pt x="241" y="111"/>
                  </a:lnTo>
                  <a:lnTo>
                    <a:pt x="255" y="123"/>
                  </a:lnTo>
                  <a:lnTo>
                    <a:pt x="268" y="136"/>
                  </a:lnTo>
                  <a:lnTo>
                    <a:pt x="280" y="150"/>
                  </a:lnTo>
                  <a:lnTo>
                    <a:pt x="292" y="164"/>
                  </a:lnTo>
                  <a:lnTo>
                    <a:pt x="304" y="179"/>
                  </a:lnTo>
                  <a:lnTo>
                    <a:pt x="314" y="196"/>
                  </a:lnTo>
                  <a:lnTo>
                    <a:pt x="324" y="212"/>
                  </a:lnTo>
                  <a:lnTo>
                    <a:pt x="332" y="230"/>
                  </a:lnTo>
                  <a:lnTo>
                    <a:pt x="340" y="248"/>
                  </a:lnTo>
                  <a:lnTo>
                    <a:pt x="346" y="268"/>
                  </a:lnTo>
                  <a:lnTo>
                    <a:pt x="352" y="286"/>
                  </a:lnTo>
                  <a:lnTo>
                    <a:pt x="357" y="305"/>
                  </a:lnTo>
                  <a:lnTo>
                    <a:pt x="360" y="322"/>
                  </a:lnTo>
                  <a:lnTo>
                    <a:pt x="365" y="340"/>
                  </a:lnTo>
                  <a:lnTo>
                    <a:pt x="367" y="358"/>
                  </a:lnTo>
                  <a:lnTo>
                    <a:pt x="369" y="374"/>
                  </a:lnTo>
                  <a:lnTo>
                    <a:pt x="370" y="390"/>
                  </a:lnTo>
                  <a:lnTo>
                    <a:pt x="370" y="406"/>
                  </a:lnTo>
                  <a:lnTo>
                    <a:pt x="370" y="422"/>
                  </a:lnTo>
                  <a:lnTo>
                    <a:pt x="370" y="437"/>
                  </a:lnTo>
                  <a:lnTo>
                    <a:pt x="369" y="451"/>
                  </a:lnTo>
                  <a:lnTo>
                    <a:pt x="366" y="480"/>
                  </a:lnTo>
                  <a:lnTo>
                    <a:pt x="360" y="505"/>
                  </a:lnTo>
                  <a:lnTo>
                    <a:pt x="354" y="530"/>
                  </a:lnTo>
                  <a:lnTo>
                    <a:pt x="346" y="552"/>
                  </a:lnTo>
                  <a:lnTo>
                    <a:pt x="339" y="572"/>
                  </a:lnTo>
                  <a:lnTo>
                    <a:pt x="330" y="590"/>
                  </a:lnTo>
                  <a:lnTo>
                    <a:pt x="321" y="606"/>
                  </a:lnTo>
                  <a:lnTo>
                    <a:pt x="313" y="619"/>
                  </a:lnTo>
                  <a:lnTo>
                    <a:pt x="304" y="630"/>
                  </a:lnTo>
                  <a:lnTo>
                    <a:pt x="298" y="638"/>
                  </a:lnTo>
                  <a:lnTo>
                    <a:pt x="284" y="651"/>
                  </a:lnTo>
                  <a:lnTo>
                    <a:pt x="271" y="663"/>
                  </a:lnTo>
                  <a:lnTo>
                    <a:pt x="259" y="672"/>
                  </a:lnTo>
                  <a:lnTo>
                    <a:pt x="248" y="679"/>
                  </a:lnTo>
                  <a:lnTo>
                    <a:pt x="232" y="689"/>
                  </a:lnTo>
                  <a:lnTo>
                    <a:pt x="226" y="692"/>
                  </a:lnTo>
                  <a:lnTo>
                    <a:pt x="243" y="758"/>
                  </a:lnTo>
                  <a:lnTo>
                    <a:pt x="250" y="755"/>
                  </a:lnTo>
                  <a:lnTo>
                    <a:pt x="270" y="743"/>
                  </a:lnTo>
                  <a:lnTo>
                    <a:pt x="282" y="733"/>
                  </a:lnTo>
                  <a:lnTo>
                    <a:pt x="298" y="723"/>
                  </a:lnTo>
                  <a:lnTo>
                    <a:pt x="313" y="709"/>
                  </a:lnTo>
                  <a:lnTo>
                    <a:pt x="329" y="691"/>
                  </a:lnTo>
                  <a:lnTo>
                    <a:pt x="346" y="672"/>
                  </a:lnTo>
                  <a:lnTo>
                    <a:pt x="362" y="650"/>
                  </a:lnTo>
                  <a:lnTo>
                    <a:pt x="370" y="637"/>
                  </a:lnTo>
                  <a:lnTo>
                    <a:pt x="378" y="624"/>
                  </a:lnTo>
                  <a:lnTo>
                    <a:pt x="385" y="611"/>
                  </a:lnTo>
                  <a:lnTo>
                    <a:pt x="393" y="596"/>
                  </a:lnTo>
                  <a:lnTo>
                    <a:pt x="399" y="581"/>
                  </a:lnTo>
                  <a:lnTo>
                    <a:pt x="406" y="565"/>
                  </a:lnTo>
                  <a:lnTo>
                    <a:pt x="411" y="549"/>
                  </a:lnTo>
                  <a:lnTo>
                    <a:pt x="415" y="530"/>
                  </a:lnTo>
                  <a:lnTo>
                    <a:pt x="420" y="512"/>
                  </a:lnTo>
                  <a:lnTo>
                    <a:pt x="424" y="493"/>
                  </a:lnTo>
                  <a:lnTo>
                    <a:pt x="426" y="472"/>
                  </a:lnTo>
                  <a:lnTo>
                    <a:pt x="428" y="450"/>
                  </a:lnTo>
                  <a:lnTo>
                    <a:pt x="429" y="430"/>
                  </a:lnTo>
                  <a:lnTo>
                    <a:pt x="430" y="409"/>
                  </a:lnTo>
                  <a:lnTo>
                    <a:pt x="429" y="389"/>
                  </a:lnTo>
                  <a:lnTo>
                    <a:pt x="428" y="369"/>
                  </a:lnTo>
                  <a:lnTo>
                    <a:pt x="426" y="351"/>
                  </a:lnTo>
                  <a:lnTo>
                    <a:pt x="423" y="334"/>
                  </a:lnTo>
                  <a:lnTo>
                    <a:pt x="419" y="316"/>
                  </a:lnTo>
                  <a:lnTo>
                    <a:pt x="414" y="300"/>
                  </a:lnTo>
                  <a:lnTo>
                    <a:pt x="410" y="284"/>
                  </a:lnTo>
                  <a:lnTo>
                    <a:pt x="404" y="269"/>
                  </a:lnTo>
                  <a:lnTo>
                    <a:pt x="398" y="255"/>
                  </a:lnTo>
                  <a:lnTo>
                    <a:pt x="392" y="241"/>
                  </a:lnTo>
                  <a:lnTo>
                    <a:pt x="385" y="228"/>
                  </a:lnTo>
                  <a:lnTo>
                    <a:pt x="378" y="215"/>
                  </a:lnTo>
                  <a:lnTo>
                    <a:pt x="370" y="203"/>
                  </a:lnTo>
                  <a:lnTo>
                    <a:pt x="362" y="192"/>
                  </a:lnTo>
                  <a:lnTo>
                    <a:pt x="346" y="171"/>
                  </a:lnTo>
                  <a:lnTo>
                    <a:pt x="330" y="152"/>
                  </a:lnTo>
                  <a:lnTo>
                    <a:pt x="313" y="135"/>
                  </a:lnTo>
                  <a:lnTo>
                    <a:pt x="297" y="121"/>
                  </a:lnTo>
                  <a:lnTo>
                    <a:pt x="266" y="96"/>
                  </a:lnTo>
                  <a:lnTo>
                    <a:pt x="243" y="80"/>
                  </a:lnTo>
                  <a:lnTo>
                    <a:pt x="220" y="66"/>
                  </a:lnTo>
                  <a:lnTo>
                    <a:pt x="194" y="52"/>
                  </a:lnTo>
                  <a:lnTo>
                    <a:pt x="165" y="39"/>
                  </a:lnTo>
                  <a:lnTo>
                    <a:pt x="133" y="28"/>
                  </a:lnTo>
                  <a:lnTo>
                    <a:pt x="101" y="17"/>
                  </a:lnTo>
                  <a:lnTo>
                    <a:pt x="68" y="9"/>
                  </a:lnTo>
                  <a:lnTo>
                    <a:pt x="50" y="5"/>
                  </a:lnTo>
                  <a:lnTo>
                    <a:pt x="33" y="3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48"/>
            <p:cNvSpPr>
              <a:spLocks/>
            </p:cNvSpPr>
            <p:nvPr/>
          </p:nvSpPr>
          <p:spPr bwMode="auto">
            <a:xfrm>
              <a:off x="8481913" y="1019966"/>
              <a:ext cx="360867" cy="376728"/>
            </a:xfrm>
            <a:custGeom>
              <a:avLst/>
              <a:gdLst>
                <a:gd name="T0" fmla="*/ 127 w 364"/>
                <a:gd name="T1" fmla="*/ 243 h 379"/>
                <a:gd name="T2" fmla="*/ 126 w 364"/>
                <a:gd name="T3" fmla="*/ 379 h 379"/>
                <a:gd name="T4" fmla="*/ 237 w 364"/>
                <a:gd name="T5" fmla="*/ 379 h 379"/>
                <a:gd name="T6" fmla="*/ 237 w 364"/>
                <a:gd name="T7" fmla="*/ 241 h 379"/>
                <a:gd name="T8" fmla="*/ 364 w 364"/>
                <a:gd name="T9" fmla="*/ 241 h 379"/>
                <a:gd name="T10" fmla="*/ 364 w 364"/>
                <a:gd name="T11" fmla="*/ 128 h 379"/>
                <a:gd name="T12" fmla="*/ 237 w 364"/>
                <a:gd name="T13" fmla="*/ 129 h 379"/>
                <a:gd name="T14" fmla="*/ 237 w 364"/>
                <a:gd name="T15" fmla="*/ 0 h 379"/>
                <a:gd name="T16" fmla="*/ 127 w 364"/>
                <a:gd name="T17" fmla="*/ 0 h 379"/>
                <a:gd name="T18" fmla="*/ 127 w 364"/>
                <a:gd name="T19" fmla="*/ 128 h 379"/>
                <a:gd name="T20" fmla="*/ 0 w 364"/>
                <a:gd name="T21" fmla="*/ 128 h 379"/>
                <a:gd name="T22" fmla="*/ 0 w 364"/>
                <a:gd name="T23" fmla="*/ 244 h 379"/>
                <a:gd name="T24" fmla="*/ 127 w 364"/>
                <a:gd name="T25" fmla="*/ 24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4" h="379">
                  <a:moveTo>
                    <a:pt x="127" y="243"/>
                  </a:moveTo>
                  <a:lnTo>
                    <a:pt x="126" y="379"/>
                  </a:lnTo>
                  <a:lnTo>
                    <a:pt x="237" y="379"/>
                  </a:lnTo>
                  <a:lnTo>
                    <a:pt x="237" y="241"/>
                  </a:lnTo>
                  <a:lnTo>
                    <a:pt x="364" y="241"/>
                  </a:lnTo>
                  <a:lnTo>
                    <a:pt x="364" y="128"/>
                  </a:lnTo>
                  <a:lnTo>
                    <a:pt x="237" y="129"/>
                  </a:lnTo>
                  <a:lnTo>
                    <a:pt x="237" y="0"/>
                  </a:lnTo>
                  <a:lnTo>
                    <a:pt x="127" y="0"/>
                  </a:lnTo>
                  <a:lnTo>
                    <a:pt x="127" y="128"/>
                  </a:lnTo>
                  <a:lnTo>
                    <a:pt x="0" y="128"/>
                  </a:lnTo>
                  <a:lnTo>
                    <a:pt x="0" y="244"/>
                  </a:lnTo>
                  <a:lnTo>
                    <a:pt x="127" y="24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49"/>
            <p:cNvSpPr>
              <a:spLocks/>
            </p:cNvSpPr>
            <p:nvPr/>
          </p:nvSpPr>
          <p:spPr bwMode="auto">
            <a:xfrm>
              <a:off x="8136911" y="1392730"/>
              <a:ext cx="709839" cy="460007"/>
            </a:xfrm>
            <a:custGeom>
              <a:avLst/>
              <a:gdLst>
                <a:gd name="T0" fmla="*/ 681 w 717"/>
                <a:gd name="T1" fmla="*/ 251 h 465"/>
                <a:gd name="T2" fmla="*/ 610 w 717"/>
                <a:gd name="T3" fmla="*/ 275 h 465"/>
                <a:gd name="T4" fmla="*/ 576 w 717"/>
                <a:gd name="T5" fmla="*/ 283 h 465"/>
                <a:gd name="T6" fmla="*/ 528 w 717"/>
                <a:gd name="T7" fmla="*/ 236 h 465"/>
                <a:gd name="T8" fmla="*/ 488 w 717"/>
                <a:gd name="T9" fmla="*/ 185 h 465"/>
                <a:gd name="T10" fmla="*/ 441 w 717"/>
                <a:gd name="T11" fmla="*/ 110 h 465"/>
                <a:gd name="T12" fmla="*/ 443 w 717"/>
                <a:gd name="T13" fmla="*/ 136 h 465"/>
                <a:gd name="T14" fmla="*/ 461 w 717"/>
                <a:gd name="T15" fmla="*/ 184 h 465"/>
                <a:gd name="T16" fmla="*/ 493 w 717"/>
                <a:gd name="T17" fmla="*/ 233 h 465"/>
                <a:gd name="T18" fmla="*/ 535 w 717"/>
                <a:gd name="T19" fmla="*/ 279 h 465"/>
                <a:gd name="T20" fmla="*/ 516 w 717"/>
                <a:gd name="T21" fmla="*/ 289 h 465"/>
                <a:gd name="T22" fmla="*/ 385 w 717"/>
                <a:gd name="T23" fmla="*/ 285 h 465"/>
                <a:gd name="T24" fmla="*/ 346 w 717"/>
                <a:gd name="T25" fmla="*/ 280 h 465"/>
                <a:gd name="T26" fmla="*/ 308 w 717"/>
                <a:gd name="T27" fmla="*/ 225 h 465"/>
                <a:gd name="T28" fmla="*/ 289 w 717"/>
                <a:gd name="T29" fmla="*/ 186 h 465"/>
                <a:gd name="T30" fmla="*/ 275 w 717"/>
                <a:gd name="T31" fmla="*/ 131 h 465"/>
                <a:gd name="T32" fmla="*/ 263 w 717"/>
                <a:gd name="T33" fmla="*/ 70 h 465"/>
                <a:gd name="T34" fmla="*/ 260 w 717"/>
                <a:gd name="T35" fmla="*/ 129 h 465"/>
                <a:gd name="T36" fmla="*/ 265 w 717"/>
                <a:gd name="T37" fmla="*/ 168 h 465"/>
                <a:gd name="T38" fmla="*/ 277 w 717"/>
                <a:gd name="T39" fmla="*/ 204 h 465"/>
                <a:gd name="T40" fmla="*/ 300 w 717"/>
                <a:gd name="T41" fmla="*/ 249 h 465"/>
                <a:gd name="T42" fmla="*/ 301 w 717"/>
                <a:gd name="T43" fmla="*/ 272 h 465"/>
                <a:gd name="T44" fmla="*/ 211 w 717"/>
                <a:gd name="T45" fmla="*/ 224 h 465"/>
                <a:gd name="T46" fmla="*/ 174 w 717"/>
                <a:gd name="T47" fmla="*/ 194 h 465"/>
                <a:gd name="T48" fmla="*/ 124 w 717"/>
                <a:gd name="T49" fmla="*/ 126 h 465"/>
                <a:gd name="T50" fmla="*/ 73 w 717"/>
                <a:gd name="T51" fmla="*/ 41 h 465"/>
                <a:gd name="T52" fmla="*/ 51 w 717"/>
                <a:gd name="T53" fmla="*/ 0 h 465"/>
                <a:gd name="T54" fmla="*/ 68 w 717"/>
                <a:gd name="T55" fmla="*/ 63 h 465"/>
                <a:gd name="T56" fmla="*/ 96 w 717"/>
                <a:gd name="T57" fmla="*/ 134 h 465"/>
                <a:gd name="T58" fmla="*/ 131 w 717"/>
                <a:gd name="T59" fmla="*/ 191 h 465"/>
                <a:gd name="T60" fmla="*/ 164 w 717"/>
                <a:gd name="T61" fmla="*/ 229 h 465"/>
                <a:gd name="T62" fmla="*/ 95 w 717"/>
                <a:gd name="T63" fmla="*/ 226 h 465"/>
                <a:gd name="T64" fmla="*/ 43 w 717"/>
                <a:gd name="T65" fmla="*/ 219 h 465"/>
                <a:gd name="T66" fmla="*/ 3 w 717"/>
                <a:gd name="T67" fmla="*/ 205 h 465"/>
                <a:gd name="T68" fmla="*/ 34 w 717"/>
                <a:gd name="T69" fmla="*/ 224 h 465"/>
                <a:gd name="T70" fmla="*/ 89 w 717"/>
                <a:gd name="T71" fmla="*/ 247 h 465"/>
                <a:gd name="T72" fmla="*/ 145 w 717"/>
                <a:gd name="T73" fmla="*/ 256 h 465"/>
                <a:gd name="T74" fmla="*/ 181 w 717"/>
                <a:gd name="T75" fmla="*/ 252 h 465"/>
                <a:gd name="T76" fmla="*/ 211 w 717"/>
                <a:gd name="T77" fmla="*/ 273 h 465"/>
                <a:gd name="T78" fmla="*/ 257 w 717"/>
                <a:gd name="T79" fmla="*/ 301 h 465"/>
                <a:gd name="T80" fmla="*/ 309 w 717"/>
                <a:gd name="T81" fmla="*/ 324 h 465"/>
                <a:gd name="T82" fmla="*/ 370 w 717"/>
                <a:gd name="T83" fmla="*/ 342 h 465"/>
                <a:gd name="T84" fmla="*/ 349 w 717"/>
                <a:gd name="T85" fmla="*/ 363 h 465"/>
                <a:gd name="T86" fmla="*/ 304 w 717"/>
                <a:gd name="T87" fmla="*/ 382 h 465"/>
                <a:gd name="T88" fmla="*/ 224 w 717"/>
                <a:gd name="T89" fmla="*/ 393 h 465"/>
                <a:gd name="T90" fmla="*/ 207 w 717"/>
                <a:gd name="T91" fmla="*/ 399 h 465"/>
                <a:gd name="T92" fmla="*/ 292 w 717"/>
                <a:gd name="T93" fmla="*/ 398 h 465"/>
                <a:gd name="T94" fmla="*/ 330 w 717"/>
                <a:gd name="T95" fmla="*/ 392 h 465"/>
                <a:gd name="T96" fmla="*/ 381 w 717"/>
                <a:gd name="T97" fmla="*/ 374 h 465"/>
                <a:gd name="T98" fmla="*/ 415 w 717"/>
                <a:gd name="T99" fmla="*/ 354 h 465"/>
                <a:gd name="T100" fmla="*/ 455 w 717"/>
                <a:gd name="T101" fmla="*/ 354 h 465"/>
                <a:gd name="T102" fmla="*/ 512 w 717"/>
                <a:gd name="T103" fmla="*/ 354 h 465"/>
                <a:gd name="T104" fmla="*/ 597 w 717"/>
                <a:gd name="T105" fmla="*/ 341 h 465"/>
                <a:gd name="T106" fmla="*/ 617 w 717"/>
                <a:gd name="T107" fmla="*/ 341 h 465"/>
                <a:gd name="T108" fmla="*/ 591 w 717"/>
                <a:gd name="T109" fmla="*/ 373 h 465"/>
                <a:gd name="T110" fmla="*/ 531 w 717"/>
                <a:gd name="T111" fmla="*/ 421 h 465"/>
                <a:gd name="T112" fmla="*/ 462 w 717"/>
                <a:gd name="T113" fmla="*/ 465 h 465"/>
                <a:gd name="T114" fmla="*/ 525 w 717"/>
                <a:gd name="T115" fmla="*/ 442 h 465"/>
                <a:gd name="T116" fmla="*/ 572 w 717"/>
                <a:gd name="T117" fmla="*/ 414 h 465"/>
                <a:gd name="T118" fmla="*/ 631 w 717"/>
                <a:gd name="T119" fmla="*/ 359 h 465"/>
                <a:gd name="T120" fmla="*/ 656 w 717"/>
                <a:gd name="T121" fmla="*/ 330 h 465"/>
                <a:gd name="T122" fmla="*/ 715 w 717"/>
                <a:gd name="T123" fmla="*/ 287 h 465"/>
                <a:gd name="T124" fmla="*/ 715 w 717"/>
                <a:gd name="T125" fmla="*/ 24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7" h="465">
                  <a:moveTo>
                    <a:pt x="713" y="238"/>
                  </a:moveTo>
                  <a:lnTo>
                    <a:pt x="704" y="242"/>
                  </a:lnTo>
                  <a:lnTo>
                    <a:pt x="681" y="251"/>
                  </a:lnTo>
                  <a:lnTo>
                    <a:pt x="653" y="262"/>
                  </a:lnTo>
                  <a:lnTo>
                    <a:pt x="629" y="271"/>
                  </a:lnTo>
                  <a:lnTo>
                    <a:pt x="610" y="275"/>
                  </a:lnTo>
                  <a:lnTo>
                    <a:pt x="593" y="279"/>
                  </a:lnTo>
                  <a:lnTo>
                    <a:pt x="582" y="282"/>
                  </a:lnTo>
                  <a:lnTo>
                    <a:pt x="576" y="283"/>
                  </a:lnTo>
                  <a:lnTo>
                    <a:pt x="566" y="274"/>
                  </a:lnTo>
                  <a:lnTo>
                    <a:pt x="542" y="251"/>
                  </a:lnTo>
                  <a:lnTo>
                    <a:pt x="528" y="236"/>
                  </a:lnTo>
                  <a:lnTo>
                    <a:pt x="512" y="220"/>
                  </a:lnTo>
                  <a:lnTo>
                    <a:pt x="498" y="203"/>
                  </a:lnTo>
                  <a:lnTo>
                    <a:pt x="488" y="185"/>
                  </a:lnTo>
                  <a:lnTo>
                    <a:pt x="468" y="153"/>
                  </a:lnTo>
                  <a:lnTo>
                    <a:pt x="452" y="127"/>
                  </a:lnTo>
                  <a:lnTo>
                    <a:pt x="441" y="110"/>
                  </a:lnTo>
                  <a:lnTo>
                    <a:pt x="438" y="104"/>
                  </a:lnTo>
                  <a:lnTo>
                    <a:pt x="439" y="113"/>
                  </a:lnTo>
                  <a:lnTo>
                    <a:pt x="443" y="136"/>
                  </a:lnTo>
                  <a:lnTo>
                    <a:pt x="448" y="151"/>
                  </a:lnTo>
                  <a:lnTo>
                    <a:pt x="453" y="167"/>
                  </a:lnTo>
                  <a:lnTo>
                    <a:pt x="461" y="184"/>
                  </a:lnTo>
                  <a:lnTo>
                    <a:pt x="470" y="201"/>
                  </a:lnTo>
                  <a:lnTo>
                    <a:pt x="481" y="217"/>
                  </a:lnTo>
                  <a:lnTo>
                    <a:pt x="493" y="233"/>
                  </a:lnTo>
                  <a:lnTo>
                    <a:pt x="505" y="247"/>
                  </a:lnTo>
                  <a:lnTo>
                    <a:pt x="517" y="260"/>
                  </a:lnTo>
                  <a:lnTo>
                    <a:pt x="535" y="279"/>
                  </a:lnTo>
                  <a:lnTo>
                    <a:pt x="542" y="287"/>
                  </a:lnTo>
                  <a:lnTo>
                    <a:pt x="535" y="288"/>
                  </a:lnTo>
                  <a:lnTo>
                    <a:pt x="516" y="289"/>
                  </a:lnTo>
                  <a:lnTo>
                    <a:pt x="481" y="289"/>
                  </a:lnTo>
                  <a:lnTo>
                    <a:pt x="430" y="287"/>
                  </a:lnTo>
                  <a:lnTo>
                    <a:pt x="385" y="285"/>
                  </a:lnTo>
                  <a:lnTo>
                    <a:pt x="360" y="283"/>
                  </a:lnTo>
                  <a:lnTo>
                    <a:pt x="349" y="282"/>
                  </a:lnTo>
                  <a:lnTo>
                    <a:pt x="346" y="280"/>
                  </a:lnTo>
                  <a:lnTo>
                    <a:pt x="339" y="270"/>
                  </a:lnTo>
                  <a:lnTo>
                    <a:pt x="319" y="243"/>
                  </a:lnTo>
                  <a:lnTo>
                    <a:pt x="308" y="225"/>
                  </a:lnTo>
                  <a:lnTo>
                    <a:pt x="298" y="206"/>
                  </a:lnTo>
                  <a:lnTo>
                    <a:pt x="293" y="196"/>
                  </a:lnTo>
                  <a:lnTo>
                    <a:pt x="289" y="186"/>
                  </a:lnTo>
                  <a:lnTo>
                    <a:pt x="286" y="177"/>
                  </a:lnTo>
                  <a:lnTo>
                    <a:pt x="282" y="167"/>
                  </a:lnTo>
                  <a:lnTo>
                    <a:pt x="275" y="131"/>
                  </a:lnTo>
                  <a:lnTo>
                    <a:pt x="268" y="100"/>
                  </a:lnTo>
                  <a:lnTo>
                    <a:pt x="264" y="78"/>
                  </a:lnTo>
                  <a:lnTo>
                    <a:pt x="263" y="70"/>
                  </a:lnTo>
                  <a:lnTo>
                    <a:pt x="261" y="82"/>
                  </a:lnTo>
                  <a:lnTo>
                    <a:pt x="260" y="111"/>
                  </a:lnTo>
                  <a:lnTo>
                    <a:pt x="260" y="129"/>
                  </a:lnTo>
                  <a:lnTo>
                    <a:pt x="262" y="149"/>
                  </a:lnTo>
                  <a:lnTo>
                    <a:pt x="263" y="158"/>
                  </a:lnTo>
                  <a:lnTo>
                    <a:pt x="265" y="168"/>
                  </a:lnTo>
                  <a:lnTo>
                    <a:pt x="267" y="177"/>
                  </a:lnTo>
                  <a:lnTo>
                    <a:pt x="271" y="186"/>
                  </a:lnTo>
                  <a:lnTo>
                    <a:pt x="277" y="204"/>
                  </a:lnTo>
                  <a:lnTo>
                    <a:pt x="285" y="220"/>
                  </a:lnTo>
                  <a:lnTo>
                    <a:pt x="292" y="235"/>
                  </a:lnTo>
                  <a:lnTo>
                    <a:pt x="300" y="249"/>
                  </a:lnTo>
                  <a:lnTo>
                    <a:pt x="312" y="270"/>
                  </a:lnTo>
                  <a:lnTo>
                    <a:pt x="317" y="277"/>
                  </a:lnTo>
                  <a:lnTo>
                    <a:pt x="301" y="272"/>
                  </a:lnTo>
                  <a:lnTo>
                    <a:pt x="261" y="253"/>
                  </a:lnTo>
                  <a:lnTo>
                    <a:pt x="236" y="240"/>
                  </a:lnTo>
                  <a:lnTo>
                    <a:pt x="211" y="224"/>
                  </a:lnTo>
                  <a:lnTo>
                    <a:pt x="198" y="215"/>
                  </a:lnTo>
                  <a:lnTo>
                    <a:pt x="186" y="205"/>
                  </a:lnTo>
                  <a:lnTo>
                    <a:pt x="174" y="194"/>
                  </a:lnTo>
                  <a:lnTo>
                    <a:pt x="164" y="182"/>
                  </a:lnTo>
                  <a:lnTo>
                    <a:pt x="143" y="155"/>
                  </a:lnTo>
                  <a:lnTo>
                    <a:pt x="124" y="126"/>
                  </a:lnTo>
                  <a:lnTo>
                    <a:pt x="104" y="96"/>
                  </a:lnTo>
                  <a:lnTo>
                    <a:pt x="87" y="67"/>
                  </a:lnTo>
                  <a:lnTo>
                    <a:pt x="73" y="41"/>
                  </a:lnTo>
                  <a:lnTo>
                    <a:pt x="61" y="19"/>
                  </a:lnTo>
                  <a:lnTo>
                    <a:pt x="54" y="5"/>
                  </a:lnTo>
                  <a:lnTo>
                    <a:pt x="51" y="0"/>
                  </a:lnTo>
                  <a:lnTo>
                    <a:pt x="54" y="12"/>
                  </a:lnTo>
                  <a:lnTo>
                    <a:pt x="61" y="43"/>
                  </a:lnTo>
                  <a:lnTo>
                    <a:pt x="68" y="63"/>
                  </a:lnTo>
                  <a:lnTo>
                    <a:pt x="75" y="86"/>
                  </a:lnTo>
                  <a:lnTo>
                    <a:pt x="85" y="110"/>
                  </a:lnTo>
                  <a:lnTo>
                    <a:pt x="96" y="134"/>
                  </a:lnTo>
                  <a:lnTo>
                    <a:pt x="108" y="155"/>
                  </a:lnTo>
                  <a:lnTo>
                    <a:pt x="119" y="175"/>
                  </a:lnTo>
                  <a:lnTo>
                    <a:pt x="131" y="191"/>
                  </a:lnTo>
                  <a:lnTo>
                    <a:pt x="142" y="205"/>
                  </a:lnTo>
                  <a:lnTo>
                    <a:pt x="158" y="222"/>
                  </a:lnTo>
                  <a:lnTo>
                    <a:pt x="164" y="229"/>
                  </a:lnTo>
                  <a:lnTo>
                    <a:pt x="150" y="229"/>
                  </a:lnTo>
                  <a:lnTo>
                    <a:pt x="114" y="228"/>
                  </a:lnTo>
                  <a:lnTo>
                    <a:pt x="95" y="226"/>
                  </a:lnTo>
                  <a:lnTo>
                    <a:pt x="74" y="224"/>
                  </a:lnTo>
                  <a:lnTo>
                    <a:pt x="57" y="222"/>
                  </a:lnTo>
                  <a:lnTo>
                    <a:pt x="43" y="219"/>
                  </a:lnTo>
                  <a:lnTo>
                    <a:pt x="24" y="212"/>
                  </a:lnTo>
                  <a:lnTo>
                    <a:pt x="10" y="207"/>
                  </a:lnTo>
                  <a:lnTo>
                    <a:pt x="3" y="205"/>
                  </a:lnTo>
                  <a:lnTo>
                    <a:pt x="0" y="204"/>
                  </a:lnTo>
                  <a:lnTo>
                    <a:pt x="9" y="210"/>
                  </a:lnTo>
                  <a:lnTo>
                    <a:pt x="34" y="224"/>
                  </a:lnTo>
                  <a:lnTo>
                    <a:pt x="50" y="232"/>
                  </a:lnTo>
                  <a:lnTo>
                    <a:pt x="69" y="239"/>
                  </a:lnTo>
                  <a:lnTo>
                    <a:pt x="89" y="247"/>
                  </a:lnTo>
                  <a:lnTo>
                    <a:pt x="110" y="251"/>
                  </a:lnTo>
                  <a:lnTo>
                    <a:pt x="129" y="255"/>
                  </a:lnTo>
                  <a:lnTo>
                    <a:pt x="145" y="256"/>
                  </a:lnTo>
                  <a:lnTo>
                    <a:pt x="158" y="256"/>
                  </a:lnTo>
                  <a:lnTo>
                    <a:pt x="168" y="255"/>
                  </a:lnTo>
                  <a:lnTo>
                    <a:pt x="181" y="252"/>
                  </a:lnTo>
                  <a:lnTo>
                    <a:pt x="184" y="251"/>
                  </a:lnTo>
                  <a:lnTo>
                    <a:pt x="192" y="258"/>
                  </a:lnTo>
                  <a:lnTo>
                    <a:pt x="211" y="273"/>
                  </a:lnTo>
                  <a:lnTo>
                    <a:pt x="225" y="282"/>
                  </a:lnTo>
                  <a:lnTo>
                    <a:pt x="239" y="291"/>
                  </a:lnTo>
                  <a:lnTo>
                    <a:pt x="257" y="301"/>
                  </a:lnTo>
                  <a:lnTo>
                    <a:pt x="273" y="310"/>
                  </a:lnTo>
                  <a:lnTo>
                    <a:pt x="291" y="317"/>
                  </a:lnTo>
                  <a:lnTo>
                    <a:pt x="309" y="324"/>
                  </a:lnTo>
                  <a:lnTo>
                    <a:pt x="327" y="329"/>
                  </a:lnTo>
                  <a:lnTo>
                    <a:pt x="344" y="334"/>
                  </a:lnTo>
                  <a:lnTo>
                    <a:pt x="370" y="342"/>
                  </a:lnTo>
                  <a:lnTo>
                    <a:pt x="380" y="344"/>
                  </a:lnTo>
                  <a:lnTo>
                    <a:pt x="371" y="350"/>
                  </a:lnTo>
                  <a:lnTo>
                    <a:pt x="349" y="363"/>
                  </a:lnTo>
                  <a:lnTo>
                    <a:pt x="335" y="370"/>
                  </a:lnTo>
                  <a:lnTo>
                    <a:pt x="319" y="377"/>
                  </a:lnTo>
                  <a:lnTo>
                    <a:pt x="304" y="382"/>
                  </a:lnTo>
                  <a:lnTo>
                    <a:pt x="288" y="385"/>
                  </a:lnTo>
                  <a:lnTo>
                    <a:pt x="255" y="388"/>
                  </a:lnTo>
                  <a:lnTo>
                    <a:pt x="224" y="393"/>
                  </a:lnTo>
                  <a:lnTo>
                    <a:pt x="201" y="396"/>
                  </a:lnTo>
                  <a:lnTo>
                    <a:pt x="192" y="398"/>
                  </a:lnTo>
                  <a:lnTo>
                    <a:pt x="207" y="399"/>
                  </a:lnTo>
                  <a:lnTo>
                    <a:pt x="244" y="400"/>
                  </a:lnTo>
                  <a:lnTo>
                    <a:pt x="267" y="400"/>
                  </a:lnTo>
                  <a:lnTo>
                    <a:pt x="292" y="398"/>
                  </a:lnTo>
                  <a:lnTo>
                    <a:pt x="305" y="396"/>
                  </a:lnTo>
                  <a:lnTo>
                    <a:pt x="317" y="394"/>
                  </a:lnTo>
                  <a:lnTo>
                    <a:pt x="330" y="392"/>
                  </a:lnTo>
                  <a:lnTo>
                    <a:pt x="342" y="388"/>
                  </a:lnTo>
                  <a:lnTo>
                    <a:pt x="363" y="381"/>
                  </a:lnTo>
                  <a:lnTo>
                    <a:pt x="381" y="374"/>
                  </a:lnTo>
                  <a:lnTo>
                    <a:pt x="394" y="368"/>
                  </a:lnTo>
                  <a:lnTo>
                    <a:pt x="403" y="363"/>
                  </a:lnTo>
                  <a:lnTo>
                    <a:pt x="415" y="354"/>
                  </a:lnTo>
                  <a:lnTo>
                    <a:pt x="419" y="352"/>
                  </a:lnTo>
                  <a:lnTo>
                    <a:pt x="428" y="353"/>
                  </a:lnTo>
                  <a:lnTo>
                    <a:pt x="455" y="354"/>
                  </a:lnTo>
                  <a:lnTo>
                    <a:pt x="473" y="355"/>
                  </a:lnTo>
                  <a:lnTo>
                    <a:pt x="492" y="355"/>
                  </a:lnTo>
                  <a:lnTo>
                    <a:pt x="512" y="354"/>
                  </a:lnTo>
                  <a:lnTo>
                    <a:pt x="533" y="352"/>
                  </a:lnTo>
                  <a:lnTo>
                    <a:pt x="570" y="345"/>
                  </a:lnTo>
                  <a:lnTo>
                    <a:pt x="597" y="341"/>
                  </a:lnTo>
                  <a:lnTo>
                    <a:pt x="614" y="337"/>
                  </a:lnTo>
                  <a:lnTo>
                    <a:pt x="620" y="336"/>
                  </a:lnTo>
                  <a:lnTo>
                    <a:pt x="617" y="341"/>
                  </a:lnTo>
                  <a:lnTo>
                    <a:pt x="609" y="354"/>
                  </a:lnTo>
                  <a:lnTo>
                    <a:pt x="601" y="363"/>
                  </a:lnTo>
                  <a:lnTo>
                    <a:pt x="591" y="373"/>
                  </a:lnTo>
                  <a:lnTo>
                    <a:pt x="579" y="384"/>
                  </a:lnTo>
                  <a:lnTo>
                    <a:pt x="564" y="396"/>
                  </a:lnTo>
                  <a:lnTo>
                    <a:pt x="531" y="421"/>
                  </a:lnTo>
                  <a:lnTo>
                    <a:pt x="498" y="442"/>
                  </a:lnTo>
                  <a:lnTo>
                    <a:pt x="474" y="459"/>
                  </a:lnTo>
                  <a:lnTo>
                    <a:pt x="462" y="465"/>
                  </a:lnTo>
                  <a:lnTo>
                    <a:pt x="471" y="462"/>
                  </a:lnTo>
                  <a:lnTo>
                    <a:pt x="504" y="452"/>
                  </a:lnTo>
                  <a:lnTo>
                    <a:pt x="525" y="442"/>
                  </a:lnTo>
                  <a:lnTo>
                    <a:pt x="548" y="431"/>
                  </a:lnTo>
                  <a:lnTo>
                    <a:pt x="560" y="423"/>
                  </a:lnTo>
                  <a:lnTo>
                    <a:pt x="572" y="414"/>
                  </a:lnTo>
                  <a:lnTo>
                    <a:pt x="584" y="405"/>
                  </a:lnTo>
                  <a:lnTo>
                    <a:pt x="596" y="395"/>
                  </a:lnTo>
                  <a:lnTo>
                    <a:pt x="631" y="359"/>
                  </a:lnTo>
                  <a:lnTo>
                    <a:pt x="650" y="340"/>
                  </a:lnTo>
                  <a:lnTo>
                    <a:pt x="655" y="332"/>
                  </a:lnTo>
                  <a:lnTo>
                    <a:pt x="656" y="330"/>
                  </a:lnTo>
                  <a:lnTo>
                    <a:pt x="713" y="315"/>
                  </a:lnTo>
                  <a:lnTo>
                    <a:pt x="714" y="306"/>
                  </a:lnTo>
                  <a:lnTo>
                    <a:pt x="715" y="287"/>
                  </a:lnTo>
                  <a:lnTo>
                    <a:pt x="717" y="274"/>
                  </a:lnTo>
                  <a:lnTo>
                    <a:pt x="717" y="261"/>
                  </a:lnTo>
                  <a:lnTo>
                    <a:pt x="715" y="249"/>
                  </a:lnTo>
                  <a:lnTo>
                    <a:pt x="713" y="23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553414"/>
      </p:ext>
    </p:extLst>
  </p:cSld>
  <p:clrMapOvr>
    <a:masterClrMapping/>
  </p:clrMapOvr>
  <p:transition spd="slow" advTm="6000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组合 144"/>
          <p:cNvGrpSpPr/>
          <p:nvPr/>
        </p:nvGrpSpPr>
        <p:grpSpPr>
          <a:xfrm>
            <a:off x="6527982" y="1914303"/>
            <a:ext cx="1157948" cy="1157948"/>
            <a:chOff x="6439645" y="853412"/>
            <a:chExt cx="1157948" cy="1157948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6439645" y="853412"/>
              <a:ext cx="1157948" cy="1157948"/>
            </a:xfrm>
            <a:custGeom>
              <a:avLst/>
              <a:gdLst>
                <a:gd name="T0" fmla="*/ 645 w 1170"/>
                <a:gd name="T1" fmla="*/ 3 h 1170"/>
                <a:gd name="T2" fmla="*/ 731 w 1170"/>
                <a:gd name="T3" fmla="*/ 19 h 1170"/>
                <a:gd name="T4" fmla="*/ 812 w 1170"/>
                <a:gd name="T5" fmla="*/ 47 h 1170"/>
                <a:gd name="T6" fmla="*/ 888 w 1170"/>
                <a:gd name="T7" fmla="*/ 86 h 1170"/>
                <a:gd name="T8" fmla="*/ 957 w 1170"/>
                <a:gd name="T9" fmla="*/ 134 h 1170"/>
                <a:gd name="T10" fmla="*/ 1017 w 1170"/>
                <a:gd name="T11" fmla="*/ 192 h 1170"/>
                <a:gd name="T12" fmla="*/ 1070 w 1170"/>
                <a:gd name="T13" fmla="*/ 258 h 1170"/>
                <a:gd name="T14" fmla="*/ 1112 w 1170"/>
                <a:gd name="T15" fmla="*/ 332 h 1170"/>
                <a:gd name="T16" fmla="*/ 1144 w 1170"/>
                <a:gd name="T17" fmla="*/ 412 h 1170"/>
                <a:gd name="T18" fmla="*/ 1163 w 1170"/>
                <a:gd name="T19" fmla="*/ 496 h 1170"/>
                <a:gd name="T20" fmla="*/ 1170 w 1170"/>
                <a:gd name="T21" fmla="*/ 586 h 1170"/>
                <a:gd name="T22" fmla="*/ 1163 w 1170"/>
                <a:gd name="T23" fmla="*/ 674 h 1170"/>
                <a:gd name="T24" fmla="*/ 1144 w 1170"/>
                <a:gd name="T25" fmla="*/ 759 h 1170"/>
                <a:gd name="T26" fmla="*/ 1112 w 1170"/>
                <a:gd name="T27" fmla="*/ 839 h 1170"/>
                <a:gd name="T28" fmla="*/ 1070 w 1170"/>
                <a:gd name="T29" fmla="*/ 913 h 1170"/>
                <a:gd name="T30" fmla="*/ 1017 w 1170"/>
                <a:gd name="T31" fmla="*/ 979 h 1170"/>
                <a:gd name="T32" fmla="*/ 957 w 1170"/>
                <a:gd name="T33" fmla="*/ 1037 h 1170"/>
                <a:gd name="T34" fmla="*/ 888 w 1170"/>
                <a:gd name="T35" fmla="*/ 1086 h 1170"/>
                <a:gd name="T36" fmla="*/ 812 w 1170"/>
                <a:gd name="T37" fmla="*/ 1125 h 1170"/>
                <a:gd name="T38" fmla="*/ 731 w 1170"/>
                <a:gd name="T39" fmla="*/ 1152 h 1170"/>
                <a:gd name="T40" fmla="*/ 645 w 1170"/>
                <a:gd name="T41" fmla="*/ 1168 h 1170"/>
                <a:gd name="T42" fmla="*/ 555 w 1170"/>
                <a:gd name="T43" fmla="*/ 1170 h 1170"/>
                <a:gd name="T44" fmla="*/ 467 w 1170"/>
                <a:gd name="T45" fmla="*/ 1158 h 1170"/>
                <a:gd name="T46" fmla="*/ 383 w 1170"/>
                <a:gd name="T47" fmla="*/ 1134 h 1170"/>
                <a:gd name="T48" fmla="*/ 306 w 1170"/>
                <a:gd name="T49" fmla="*/ 1100 h 1170"/>
                <a:gd name="T50" fmla="*/ 235 w 1170"/>
                <a:gd name="T51" fmla="*/ 1054 h 1170"/>
                <a:gd name="T52" fmla="*/ 172 w 1170"/>
                <a:gd name="T53" fmla="*/ 999 h 1170"/>
                <a:gd name="T54" fmla="*/ 117 w 1170"/>
                <a:gd name="T55" fmla="*/ 936 h 1170"/>
                <a:gd name="T56" fmla="*/ 70 w 1170"/>
                <a:gd name="T57" fmla="*/ 864 h 1170"/>
                <a:gd name="T58" fmla="*/ 36 w 1170"/>
                <a:gd name="T59" fmla="*/ 786 h 1170"/>
                <a:gd name="T60" fmla="*/ 12 w 1170"/>
                <a:gd name="T61" fmla="*/ 703 h 1170"/>
                <a:gd name="T62" fmla="*/ 1 w 1170"/>
                <a:gd name="T63" fmla="*/ 616 h 1170"/>
                <a:gd name="T64" fmla="*/ 3 w 1170"/>
                <a:gd name="T65" fmla="*/ 525 h 1170"/>
                <a:gd name="T66" fmla="*/ 18 w 1170"/>
                <a:gd name="T67" fmla="*/ 439 h 1170"/>
                <a:gd name="T68" fmla="*/ 46 w 1170"/>
                <a:gd name="T69" fmla="*/ 358 h 1170"/>
                <a:gd name="T70" fmla="*/ 84 w 1170"/>
                <a:gd name="T71" fmla="*/ 282 h 1170"/>
                <a:gd name="T72" fmla="*/ 134 w 1170"/>
                <a:gd name="T73" fmla="*/ 213 h 1170"/>
                <a:gd name="T74" fmla="*/ 191 w 1170"/>
                <a:gd name="T75" fmla="*/ 153 h 1170"/>
                <a:gd name="T76" fmla="*/ 258 w 1170"/>
                <a:gd name="T77" fmla="*/ 101 h 1170"/>
                <a:gd name="T78" fmla="*/ 332 w 1170"/>
                <a:gd name="T79" fmla="*/ 59 h 1170"/>
                <a:gd name="T80" fmla="*/ 411 w 1170"/>
                <a:gd name="T81" fmla="*/ 27 h 1170"/>
                <a:gd name="T82" fmla="*/ 496 w 1170"/>
                <a:gd name="T83" fmla="*/ 7 h 1170"/>
                <a:gd name="T84" fmla="*/ 585 w 1170"/>
                <a:gd name="T85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0" h="1170">
                  <a:moveTo>
                    <a:pt x="585" y="0"/>
                  </a:moveTo>
                  <a:lnTo>
                    <a:pt x="614" y="1"/>
                  </a:lnTo>
                  <a:lnTo>
                    <a:pt x="645" y="3"/>
                  </a:lnTo>
                  <a:lnTo>
                    <a:pt x="674" y="7"/>
                  </a:lnTo>
                  <a:lnTo>
                    <a:pt x="703" y="12"/>
                  </a:lnTo>
                  <a:lnTo>
                    <a:pt x="731" y="19"/>
                  </a:lnTo>
                  <a:lnTo>
                    <a:pt x="759" y="27"/>
                  </a:lnTo>
                  <a:lnTo>
                    <a:pt x="786" y="36"/>
                  </a:lnTo>
                  <a:lnTo>
                    <a:pt x="812" y="47"/>
                  </a:lnTo>
                  <a:lnTo>
                    <a:pt x="838" y="59"/>
                  </a:lnTo>
                  <a:lnTo>
                    <a:pt x="864" y="72"/>
                  </a:lnTo>
                  <a:lnTo>
                    <a:pt x="888" y="86"/>
                  </a:lnTo>
                  <a:lnTo>
                    <a:pt x="911" y="101"/>
                  </a:lnTo>
                  <a:lnTo>
                    <a:pt x="935" y="117"/>
                  </a:lnTo>
                  <a:lnTo>
                    <a:pt x="957" y="134"/>
                  </a:lnTo>
                  <a:lnTo>
                    <a:pt x="978" y="153"/>
                  </a:lnTo>
                  <a:lnTo>
                    <a:pt x="998" y="172"/>
                  </a:lnTo>
                  <a:lnTo>
                    <a:pt x="1017" y="192"/>
                  </a:lnTo>
                  <a:lnTo>
                    <a:pt x="1036" y="213"/>
                  </a:lnTo>
                  <a:lnTo>
                    <a:pt x="1053" y="236"/>
                  </a:lnTo>
                  <a:lnTo>
                    <a:pt x="1070" y="258"/>
                  </a:lnTo>
                  <a:lnTo>
                    <a:pt x="1085" y="282"/>
                  </a:lnTo>
                  <a:lnTo>
                    <a:pt x="1099" y="307"/>
                  </a:lnTo>
                  <a:lnTo>
                    <a:pt x="1112" y="332"/>
                  </a:lnTo>
                  <a:lnTo>
                    <a:pt x="1124" y="358"/>
                  </a:lnTo>
                  <a:lnTo>
                    <a:pt x="1134" y="385"/>
                  </a:lnTo>
                  <a:lnTo>
                    <a:pt x="1144" y="412"/>
                  </a:lnTo>
                  <a:lnTo>
                    <a:pt x="1151" y="439"/>
                  </a:lnTo>
                  <a:lnTo>
                    <a:pt x="1158" y="468"/>
                  </a:lnTo>
                  <a:lnTo>
                    <a:pt x="1163" y="496"/>
                  </a:lnTo>
                  <a:lnTo>
                    <a:pt x="1166" y="525"/>
                  </a:lnTo>
                  <a:lnTo>
                    <a:pt x="1168" y="555"/>
                  </a:lnTo>
                  <a:lnTo>
                    <a:pt x="1170" y="586"/>
                  </a:lnTo>
                  <a:lnTo>
                    <a:pt x="1168" y="616"/>
                  </a:lnTo>
                  <a:lnTo>
                    <a:pt x="1166" y="645"/>
                  </a:lnTo>
                  <a:lnTo>
                    <a:pt x="1163" y="674"/>
                  </a:lnTo>
                  <a:lnTo>
                    <a:pt x="1158" y="703"/>
                  </a:lnTo>
                  <a:lnTo>
                    <a:pt x="1151" y="731"/>
                  </a:lnTo>
                  <a:lnTo>
                    <a:pt x="1144" y="759"/>
                  </a:lnTo>
                  <a:lnTo>
                    <a:pt x="1134" y="786"/>
                  </a:lnTo>
                  <a:lnTo>
                    <a:pt x="1124" y="813"/>
                  </a:lnTo>
                  <a:lnTo>
                    <a:pt x="1112" y="839"/>
                  </a:lnTo>
                  <a:lnTo>
                    <a:pt x="1099" y="864"/>
                  </a:lnTo>
                  <a:lnTo>
                    <a:pt x="1085" y="889"/>
                  </a:lnTo>
                  <a:lnTo>
                    <a:pt x="1070" y="913"/>
                  </a:lnTo>
                  <a:lnTo>
                    <a:pt x="1053" y="936"/>
                  </a:lnTo>
                  <a:lnTo>
                    <a:pt x="1036" y="957"/>
                  </a:lnTo>
                  <a:lnTo>
                    <a:pt x="1017" y="979"/>
                  </a:lnTo>
                  <a:lnTo>
                    <a:pt x="998" y="999"/>
                  </a:lnTo>
                  <a:lnTo>
                    <a:pt x="978" y="1019"/>
                  </a:lnTo>
                  <a:lnTo>
                    <a:pt x="957" y="1037"/>
                  </a:lnTo>
                  <a:lnTo>
                    <a:pt x="935" y="1054"/>
                  </a:lnTo>
                  <a:lnTo>
                    <a:pt x="911" y="1071"/>
                  </a:lnTo>
                  <a:lnTo>
                    <a:pt x="888" y="1086"/>
                  </a:lnTo>
                  <a:lnTo>
                    <a:pt x="864" y="1100"/>
                  </a:lnTo>
                  <a:lnTo>
                    <a:pt x="838" y="1113"/>
                  </a:lnTo>
                  <a:lnTo>
                    <a:pt x="812" y="1125"/>
                  </a:lnTo>
                  <a:lnTo>
                    <a:pt x="786" y="1134"/>
                  </a:lnTo>
                  <a:lnTo>
                    <a:pt x="759" y="1144"/>
                  </a:lnTo>
                  <a:lnTo>
                    <a:pt x="731" y="1152"/>
                  </a:lnTo>
                  <a:lnTo>
                    <a:pt x="703" y="1158"/>
                  </a:lnTo>
                  <a:lnTo>
                    <a:pt x="674" y="1163"/>
                  </a:lnTo>
                  <a:lnTo>
                    <a:pt x="645" y="1168"/>
                  </a:lnTo>
                  <a:lnTo>
                    <a:pt x="614" y="1170"/>
                  </a:lnTo>
                  <a:lnTo>
                    <a:pt x="585" y="1170"/>
                  </a:lnTo>
                  <a:lnTo>
                    <a:pt x="555" y="1170"/>
                  </a:lnTo>
                  <a:lnTo>
                    <a:pt x="525" y="1168"/>
                  </a:lnTo>
                  <a:lnTo>
                    <a:pt x="496" y="1163"/>
                  </a:lnTo>
                  <a:lnTo>
                    <a:pt x="467" y="1158"/>
                  </a:lnTo>
                  <a:lnTo>
                    <a:pt x="438" y="1152"/>
                  </a:lnTo>
                  <a:lnTo>
                    <a:pt x="411" y="1144"/>
                  </a:lnTo>
                  <a:lnTo>
                    <a:pt x="383" y="1134"/>
                  </a:lnTo>
                  <a:lnTo>
                    <a:pt x="357" y="1125"/>
                  </a:lnTo>
                  <a:lnTo>
                    <a:pt x="332" y="1113"/>
                  </a:lnTo>
                  <a:lnTo>
                    <a:pt x="306" y="1100"/>
                  </a:lnTo>
                  <a:lnTo>
                    <a:pt x="282" y="1086"/>
                  </a:lnTo>
                  <a:lnTo>
                    <a:pt x="258" y="1071"/>
                  </a:lnTo>
                  <a:lnTo>
                    <a:pt x="235" y="1054"/>
                  </a:lnTo>
                  <a:lnTo>
                    <a:pt x="213" y="1037"/>
                  </a:lnTo>
                  <a:lnTo>
                    <a:pt x="191" y="1019"/>
                  </a:lnTo>
                  <a:lnTo>
                    <a:pt x="172" y="999"/>
                  </a:lnTo>
                  <a:lnTo>
                    <a:pt x="152" y="979"/>
                  </a:lnTo>
                  <a:lnTo>
                    <a:pt x="134" y="957"/>
                  </a:lnTo>
                  <a:lnTo>
                    <a:pt x="117" y="936"/>
                  </a:lnTo>
                  <a:lnTo>
                    <a:pt x="99" y="913"/>
                  </a:lnTo>
                  <a:lnTo>
                    <a:pt x="84" y="889"/>
                  </a:lnTo>
                  <a:lnTo>
                    <a:pt x="70" y="864"/>
                  </a:lnTo>
                  <a:lnTo>
                    <a:pt x="57" y="839"/>
                  </a:lnTo>
                  <a:lnTo>
                    <a:pt x="46" y="813"/>
                  </a:lnTo>
                  <a:lnTo>
                    <a:pt x="36" y="786"/>
                  </a:lnTo>
                  <a:lnTo>
                    <a:pt x="26" y="759"/>
                  </a:lnTo>
                  <a:lnTo>
                    <a:pt x="18" y="731"/>
                  </a:lnTo>
                  <a:lnTo>
                    <a:pt x="12" y="703"/>
                  </a:lnTo>
                  <a:lnTo>
                    <a:pt x="6" y="674"/>
                  </a:lnTo>
                  <a:lnTo>
                    <a:pt x="3" y="645"/>
                  </a:lnTo>
                  <a:lnTo>
                    <a:pt x="1" y="616"/>
                  </a:lnTo>
                  <a:lnTo>
                    <a:pt x="0" y="586"/>
                  </a:lnTo>
                  <a:lnTo>
                    <a:pt x="1" y="555"/>
                  </a:lnTo>
                  <a:lnTo>
                    <a:pt x="3" y="525"/>
                  </a:lnTo>
                  <a:lnTo>
                    <a:pt x="6" y="496"/>
                  </a:lnTo>
                  <a:lnTo>
                    <a:pt x="12" y="468"/>
                  </a:lnTo>
                  <a:lnTo>
                    <a:pt x="18" y="439"/>
                  </a:lnTo>
                  <a:lnTo>
                    <a:pt x="26" y="412"/>
                  </a:lnTo>
                  <a:lnTo>
                    <a:pt x="36" y="385"/>
                  </a:lnTo>
                  <a:lnTo>
                    <a:pt x="46" y="358"/>
                  </a:lnTo>
                  <a:lnTo>
                    <a:pt x="57" y="332"/>
                  </a:lnTo>
                  <a:lnTo>
                    <a:pt x="70" y="307"/>
                  </a:lnTo>
                  <a:lnTo>
                    <a:pt x="84" y="282"/>
                  </a:lnTo>
                  <a:lnTo>
                    <a:pt x="99" y="258"/>
                  </a:lnTo>
                  <a:lnTo>
                    <a:pt x="117" y="236"/>
                  </a:lnTo>
                  <a:lnTo>
                    <a:pt x="134" y="213"/>
                  </a:lnTo>
                  <a:lnTo>
                    <a:pt x="152" y="192"/>
                  </a:lnTo>
                  <a:lnTo>
                    <a:pt x="172" y="172"/>
                  </a:lnTo>
                  <a:lnTo>
                    <a:pt x="191" y="153"/>
                  </a:lnTo>
                  <a:lnTo>
                    <a:pt x="213" y="134"/>
                  </a:lnTo>
                  <a:lnTo>
                    <a:pt x="235" y="117"/>
                  </a:lnTo>
                  <a:lnTo>
                    <a:pt x="258" y="101"/>
                  </a:lnTo>
                  <a:lnTo>
                    <a:pt x="282" y="86"/>
                  </a:lnTo>
                  <a:lnTo>
                    <a:pt x="306" y="72"/>
                  </a:lnTo>
                  <a:lnTo>
                    <a:pt x="332" y="59"/>
                  </a:lnTo>
                  <a:lnTo>
                    <a:pt x="357" y="47"/>
                  </a:lnTo>
                  <a:lnTo>
                    <a:pt x="383" y="36"/>
                  </a:lnTo>
                  <a:lnTo>
                    <a:pt x="411" y="27"/>
                  </a:lnTo>
                  <a:lnTo>
                    <a:pt x="438" y="19"/>
                  </a:lnTo>
                  <a:lnTo>
                    <a:pt x="467" y="12"/>
                  </a:lnTo>
                  <a:lnTo>
                    <a:pt x="496" y="7"/>
                  </a:lnTo>
                  <a:lnTo>
                    <a:pt x="525" y="3"/>
                  </a:lnTo>
                  <a:lnTo>
                    <a:pt x="555" y="1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6491197" y="904964"/>
              <a:ext cx="1054841" cy="1054841"/>
            </a:xfrm>
            <a:custGeom>
              <a:avLst/>
              <a:gdLst>
                <a:gd name="T0" fmla="*/ 585 w 1062"/>
                <a:gd name="T1" fmla="*/ 3 h 1063"/>
                <a:gd name="T2" fmla="*/ 663 w 1062"/>
                <a:gd name="T3" fmla="*/ 16 h 1063"/>
                <a:gd name="T4" fmla="*/ 738 w 1062"/>
                <a:gd name="T5" fmla="*/ 42 h 1063"/>
                <a:gd name="T6" fmla="*/ 807 w 1062"/>
                <a:gd name="T7" fmla="*/ 77 h 1063"/>
                <a:gd name="T8" fmla="*/ 868 w 1062"/>
                <a:gd name="T9" fmla="*/ 121 h 1063"/>
                <a:gd name="T10" fmla="*/ 924 w 1062"/>
                <a:gd name="T11" fmla="*/ 174 h 1063"/>
                <a:gd name="T12" fmla="*/ 971 w 1062"/>
                <a:gd name="T13" fmla="*/ 235 h 1063"/>
                <a:gd name="T14" fmla="*/ 1010 w 1062"/>
                <a:gd name="T15" fmla="*/ 302 h 1063"/>
                <a:gd name="T16" fmla="*/ 1038 w 1062"/>
                <a:gd name="T17" fmla="*/ 374 h 1063"/>
                <a:gd name="T18" fmla="*/ 1056 w 1062"/>
                <a:gd name="T19" fmla="*/ 451 h 1063"/>
                <a:gd name="T20" fmla="*/ 1062 w 1062"/>
                <a:gd name="T21" fmla="*/ 532 h 1063"/>
                <a:gd name="T22" fmla="*/ 1056 w 1062"/>
                <a:gd name="T23" fmla="*/ 613 h 1063"/>
                <a:gd name="T24" fmla="*/ 1038 w 1062"/>
                <a:gd name="T25" fmla="*/ 689 h 1063"/>
                <a:gd name="T26" fmla="*/ 1010 w 1062"/>
                <a:gd name="T27" fmla="*/ 762 h 1063"/>
                <a:gd name="T28" fmla="*/ 971 w 1062"/>
                <a:gd name="T29" fmla="*/ 829 h 1063"/>
                <a:gd name="T30" fmla="*/ 924 w 1062"/>
                <a:gd name="T31" fmla="*/ 888 h 1063"/>
                <a:gd name="T32" fmla="*/ 868 w 1062"/>
                <a:gd name="T33" fmla="*/ 941 h 1063"/>
                <a:gd name="T34" fmla="*/ 807 w 1062"/>
                <a:gd name="T35" fmla="*/ 985 h 1063"/>
                <a:gd name="T36" fmla="*/ 738 w 1062"/>
                <a:gd name="T37" fmla="*/ 1021 h 1063"/>
                <a:gd name="T38" fmla="*/ 663 w 1062"/>
                <a:gd name="T39" fmla="*/ 1046 h 1063"/>
                <a:gd name="T40" fmla="*/ 585 w 1062"/>
                <a:gd name="T41" fmla="*/ 1060 h 1063"/>
                <a:gd name="T42" fmla="*/ 503 w 1062"/>
                <a:gd name="T43" fmla="*/ 1062 h 1063"/>
                <a:gd name="T44" fmla="*/ 423 w 1062"/>
                <a:gd name="T45" fmla="*/ 1052 h 1063"/>
                <a:gd name="T46" fmla="*/ 348 w 1062"/>
                <a:gd name="T47" fmla="*/ 1031 h 1063"/>
                <a:gd name="T48" fmla="*/ 278 w 1062"/>
                <a:gd name="T49" fmla="*/ 998 h 1063"/>
                <a:gd name="T50" fmla="*/ 213 w 1062"/>
                <a:gd name="T51" fmla="*/ 957 h 1063"/>
                <a:gd name="T52" fmla="*/ 155 w 1062"/>
                <a:gd name="T53" fmla="*/ 907 h 1063"/>
                <a:gd name="T54" fmla="*/ 105 w 1062"/>
                <a:gd name="T55" fmla="*/ 849 h 1063"/>
                <a:gd name="T56" fmla="*/ 64 w 1062"/>
                <a:gd name="T57" fmla="*/ 784 h 1063"/>
                <a:gd name="T58" fmla="*/ 32 w 1062"/>
                <a:gd name="T59" fmla="*/ 714 h 1063"/>
                <a:gd name="T60" fmla="*/ 11 w 1062"/>
                <a:gd name="T61" fmla="*/ 639 h 1063"/>
                <a:gd name="T62" fmla="*/ 0 w 1062"/>
                <a:gd name="T63" fmla="*/ 559 h 1063"/>
                <a:gd name="T64" fmla="*/ 2 w 1062"/>
                <a:gd name="T65" fmla="*/ 478 h 1063"/>
                <a:gd name="T66" fmla="*/ 16 w 1062"/>
                <a:gd name="T67" fmla="*/ 399 h 1063"/>
                <a:gd name="T68" fmla="*/ 41 w 1062"/>
                <a:gd name="T69" fmla="*/ 324 h 1063"/>
                <a:gd name="T70" fmla="*/ 77 w 1062"/>
                <a:gd name="T71" fmla="*/ 256 h 1063"/>
                <a:gd name="T72" fmla="*/ 121 w 1062"/>
                <a:gd name="T73" fmla="*/ 194 h 1063"/>
                <a:gd name="T74" fmla="*/ 174 w 1062"/>
                <a:gd name="T75" fmla="*/ 138 h 1063"/>
                <a:gd name="T76" fmla="*/ 234 w 1062"/>
                <a:gd name="T77" fmla="*/ 91 h 1063"/>
                <a:gd name="T78" fmla="*/ 300 w 1062"/>
                <a:gd name="T79" fmla="*/ 52 h 1063"/>
                <a:gd name="T80" fmla="*/ 373 w 1062"/>
                <a:gd name="T81" fmla="*/ 24 h 1063"/>
                <a:gd name="T82" fmla="*/ 450 w 1062"/>
                <a:gd name="T83" fmla="*/ 7 h 1063"/>
                <a:gd name="T84" fmla="*/ 531 w 1062"/>
                <a:gd name="T85" fmla="*/ 0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62" h="1063">
                  <a:moveTo>
                    <a:pt x="531" y="0"/>
                  </a:moveTo>
                  <a:lnTo>
                    <a:pt x="558" y="1"/>
                  </a:lnTo>
                  <a:lnTo>
                    <a:pt x="585" y="3"/>
                  </a:lnTo>
                  <a:lnTo>
                    <a:pt x="611" y="7"/>
                  </a:lnTo>
                  <a:lnTo>
                    <a:pt x="638" y="11"/>
                  </a:lnTo>
                  <a:lnTo>
                    <a:pt x="663" y="16"/>
                  </a:lnTo>
                  <a:lnTo>
                    <a:pt x="689" y="24"/>
                  </a:lnTo>
                  <a:lnTo>
                    <a:pt x="714" y="33"/>
                  </a:lnTo>
                  <a:lnTo>
                    <a:pt x="738" y="42"/>
                  </a:lnTo>
                  <a:lnTo>
                    <a:pt x="761" y="52"/>
                  </a:lnTo>
                  <a:lnTo>
                    <a:pt x="784" y="64"/>
                  </a:lnTo>
                  <a:lnTo>
                    <a:pt x="807" y="77"/>
                  </a:lnTo>
                  <a:lnTo>
                    <a:pt x="828" y="91"/>
                  </a:lnTo>
                  <a:lnTo>
                    <a:pt x="849" y="106"/>
                  </a:lnTo>
                  <a:lnTo>
                    <a:pt x="868" y="121"/>
                  </a:lnTo>
                  <a:lnTo>
                    <a:pt x="888" y="138"/>
                  </a:lnTo>
                  <a:lnTo>
                    <a:pt x="906" y="156"/>
                  </a:lnTo>
                  <a:lnTo>
                    <a:pt x="924" y="174"/>
                  </a:lnTo>
                  <a:lnTo>
                    <a:pt x="941" y="194"/>
                  </a:lnTo>
                  <a:lnTo>
                    <a:pt x="957" y="214"/>
                  </a:lnTo>
                  <a:lnTo>
                    <a:pt x="971" y="235"/>
                  </a:lnTo>
                  <a:lnTo>
                    <a:pt x="985" y="256"/>
                  </a:lnTo>
                  <a:lnTo>
                    <a:pt x="998" y="278"/>
                  </a:lnTo>
                  <a:lnTo>
                    <a:pt x="1010" y="302"/>
                  </a:lnTo>
                  <a:lnTo>
                    <a:pt x="1020" y="324"/>
                  </a:lnTo>
                  <a:lnTo>
                    <a:pt x="1029" y="349"/>
                  </a:lnTo>
                  <a:lnTo>
                    <a:pt x="1038" y="374"/>
                  </a:lnTo>
                  <a:lnTo>
                    <a:pt x="1045" y="399"/>
                  </a:lnTo>
                  <a:lnTo>
                    <a:pt x="1051" y="425"/>
                  </a:lnTo>
                  <a:lnTo>
                    <a:pt x="1056" y="451"/>
                  </a:lnTo>
                  <a:lnTo>
                    <a:pt x="1059" y="478"/>
                  </a:lnTo>
                  <a:lnTo>
                    <a:pt x="1062" y="504"/>
                  </a:lnTo>
                  <a:lnTo>
                    <a:pt x="1062" y="532"/>
                  </a:lnTo>
                  <a:lnTo>
                    <a:pt x="1062" y="559"/>
                  </a:lnTo>
                  <a:lnTo>
                    <a:pt x="1059" y="586"/>
                  </a:lnTo>
                  <a:lnTo>
                    <a:pt x="1056" y="613"/>
                  </a:lnTo>
                  <a:lnTo>
                    <a:pt x="1051" y="639"/>
                  </a:lnTo>
                  <a:lnTo>
                    <a:pt x="1045" y="664"/>
                  </a:lnTo>
                  <a:lnTo>
                    <a:pt x="1038" y="689"/>
                  </a:lnTo>
                  <a:lnTo>
                    <a:pt x="1029" y="714"/>
                  </a:lnTo>
                  <a:lnTo>
                    <a:pt x="1020" y="738"/>
                  </a:lnTo>
                  <a:lnTo>
                    <a:pt x="1010" y="762"/>
                  </a:lnTo>
                  <a:lnTo>
                    <a:pt x="998" y="784"/>
                  </a:lnTo>
                  <a:lnTo>
                    <a:pt x="985" y="807"/>
                  </a:lnTo>
                  <a:lnTo>
                    <a:pt x="971" y="829"/>
                  </a:lnTo>
                  <a:lnTo>
                    <a:pt x="957" y="849"/>
                  </a:lnTo>
                  <a:lnTo>
                    <a:pt x="941" y="870"/>
                  </a:lnTo>
                  <a:lnTo>
                    <a:pt x="924" y="888"/>
                  </a:lnTo>
                  <a:lnTo>
                    <a:pt x="906" y="907"/>
                  </a:lnTo>
                  <a:lnTo>
                    <a:pt x="888" y="925"/>
                  </a:lnTo>
                  <a:lnTo>
                    <a:pt x="868" y="941"/>
                  </a:lnTo>
                  <a:lnTo>
                    <a:pt x="849" y="957"/>
                  </a:lnTo>
                  <a:lnTo>
                    <a:pt x="828" y="972"/>
                  </a:lnTo>
                  <a:lnTo>
                    <a:pt x="807" y="985"/>
                  </a:lnTo>
                  <a:lnTo>
                    <a:pt x="784" y="998"/>
                  </a:lnTo>
                  <a:lnTo>
                    <a:pt x="761" y="1010"/>
                  </a:lnTo>
                  <a:lnTo>
                    <a:pt x="738" y="1021"/>
                  </a:lnTo>
                  <a:lnTo>
                    <a:pt x="714" y="1031"/>
                  </a:lnTo>
                  <a:lnTo>
                    <a:pt x="689" y="1038"/>
                  </a:lnTo>
                  <a:lnTo>
                    <a:pt x="663" y="1046"/>
                  </a:lnTo>
                  <a:lnTo>
                    <a:pt x="638" y="1052"/>
                  </a:lnTo>
                  <a:lnTo>
                    <a:pt x="611" y="1056"/>
                  </a:lnTo>
                  <a:lnTo>
                    <a:pt x="585" y="1060"/>
                  </a:lnTo>
                  <a:lnTo>
                    <a:pt x="558" y="1062"/>
                  </a:lnTo>
                  <a:lnTo>
                    <a:pt x="531" y="1063"/>
                  </a:lnTo>
                  <a:lnTo>
                    <a:pt x="503" y="1062"/>
                  </a:lnTo>
                  <a:lnTo>
                    <a:pt x="476" y="1060"/>
                  </a:lnTo>
                  <a:lnTo>
                    <a:pt x="450" y="1056"/>
                  </a:lnTo>
                  <a:lnTo>
                    <a:pt x="423" y="1052"/>
                  </a:lnTo>
                  <a:lnTo>
                    <a:pt x="398" y="1046"/>
                  </a:lnTo>
                  <a:lnTo>
                    <a:pt x="373" y="1038"/>
                  </a:lnTo>
                  <a:lnTo>
                    <a:pt x="348" y="1031"/>
                  </a:lnTo>
                  <a:lnTo>
                    <a:pt x="324" y="1021"/>
                  </a:lnTo>
                  <a:lnTo>
                    <a:pt x="300" y="1010"/>
                  </a:lnTo>
                  <a:lnTo>
                    <a:pt x="278" y="998"/>
                  </a:lnTo>
                  <a:lnTo>
                    <a:pt x="256" y="985"/>
                  </a:lnTo>
                  <a:lnTo>
                    <a:pt x="234" y="972"/>
                  </a:lnTo>
                  <a:lnTo>
                    <a:pt x="213" y="957"/>
                  </a:lnTo>
                  <a:lnTo>
                    <a:pt x="193" y="941"/>
                  </a:lnTo>
                  <a:lnTo>
                    <a:pt x="174" y="925"/>
                  </a:lnTo>
                  <a:lnTo>
                    <a:pt x="155" y="907"/>
                  </a:lnTo>
                  <a:lnTo>
                    <a:pt x="138" y="888"/>
                  </a:lnTo>
                  <a:lnTo>
                    <a:pt x="121" y="870"/>
                  </a:lnTo>
                  <a:lnTo>
                    <a:pt x="105" y="849"/>
                  </a:lnTo>
                  <a:lnTo>
                    <a:pt x="91" y="829"/>
                  </a:lnTo>
                  <a:lnTo>
                    <a:pt x="77" y="807"/>
                  </a:lnTo>
                  <a:lnTo>
                    <a:pt x="64" y="784"/>
                  </a:lnTo>
                  <a:lnTo>
                    <a:pt x="52" y="762"/>
                  </a:lnTo>
                  <a:lnTo>
                    <a:pt x="41" y="738"/>
                  </a:lnTo>
                  <a:lnTo>
                    <a:pt x="32" y="714"/>
                  </a:lnTo>
                  <a:lnTo>
                    <a:pt x="24" y="689"/>
                  </a:lnTo>
                  <a:lnTo>
                    <a:pt x="16" y="664"/>
                  </a:lnTo>
                  <a:lnTo>
                    <a:pt x="11" y="639"/>
                  </a:lnTo>
                  <a:lnTo>
                    <a:pt x="5" y="613"/>
                  </a:lnTo>
                  <a:lnTo>
                    <a:pt x="2" y="586"/>
                  </a:lnTo>
                  <a:lnTo>
                    <a:pt x="0" y="559"/>
                  </a:lnTo>
                  <a:lnTo>
                    <a:pt x="0" y="532"/>
                  </a:lnTo>
                  <a:lnTo>
                    <a:pt x="0" y="504"/>
                  </a:lnTo>
                  <a:lnTo>
                    <a:pt x="2" y="478"/>
                  </a:lnTo>
                  <a:lnTo>
                    <a:pt x="5" y="451"/>
                  </a:lnTo>
                  <a:lnTo>
                    <a:pt x="11" y="425"/>
                  </a:lnTo>
                  <a:lnTo>
                    <a:pt x="16" y="399"/>
                  </a:lnTo>
                  <a:lnTo>
                    <a:pt x="24" y="374"/>
                  </a:lnTo>
                  <a:lnTo>
                    <a:pt x="32" y="349"/>
                  </a:lnTo>
                  <a:lnTo>
                    <a:pt x="41" y="324"/>
                  </a:lnTo>
                  <a:lnTo>
                    <a:pt x="52" y="302"/>
                  </a:lnTo>
                  <a:lnTo>
                    <a:pt x="64" y="278"/>
                  </a:lnTo>
                  <a:lnTo>
                    <a:pt x="77" y="256"/>
                  </a:lnTo>
                  <a:lnTo>
                    <a:pt x="91" y="235"/>
                  </a:lnTo>
                  <a:lnTo>
                    <a:pt x="105" y="214"/>
                  </a:lnTo>
                  <a:lnTo>
                    <a:pt x="121" y="194"/>
                  </a:lnTo>
                  <a:lnTo>
                    <a:pt x="138" y="174"/>
                  </a:lnTo>
                  <a:lnTo>
                    <a:pt x="155" y="156"/>
                  </a:lnTo>
                  <a:lnTo>
                    <a:pt x="174" y="138"/>
                  </a:lnTo>
                  <a:lnTo>
                    <a:pt x="193" y="121"/>
                  </a:lnTo>
                  <a:lnTo>
                    <a:pt x="213" y="106"/>
                  </a:lnTo>
                  <a:lnTo>
                    <a:pt x="234" y="91"/>
                  </a:lnTo>
                  <a:lnTo>
                    <a:pt x="256" y="77"/>
                  </a:lnTo>
                  <a:lnTo>
                    <a:pt x="278" y="64"/>
                  </a:lnTo>
                  <a:lnTo>
                    <a:pt x="300" y="52"/>
                  </a:lnTo>
                  <a:lnTo>
                    <a:pt x="324" y="42"/>
                  </a:lnTo>
                  <a:lnTo>
                    <a:pt x="348" y="33"/>
                  </a:lnTo>
                  <a:lnTo>
                    <a:pt x="373" y="24"/>
                  </a:lnTo>
                  <a:lnTo>
                    <a:pt x="398" y="16"/>
                  </a:lnTo>
                  <a:lnTo>
                    <a:pt x="423" y="11"/>
                  </a:lnTo>
                  <a:lnTo>
                    <a:pt x="450" y="7"/>
                  </a:lnTo>
                  <a:lnTo>
                    <a:pt x="476" y="3"/>
                  </a:lnTo>
                  <a:lnTo>
                    <a:pt x="503" y="1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1"/>
            <p:cNvSpPr>
              <a:spLocks/>
            </p:cNvSpPr>
            <p:nvPr/>
          </p:nvSpPr>
          <p:spPr bwMode="auto">
            <a:xfrm>
              <a:off x="6530854" y="948585"/>
              <a:ext cx="745526" cy="955704"/>
            </a:xfrm>
            <a:custGeom>
              <a:avLst/>
              <a:gdLst>
                <a:gd name="T0" fmla="*/ 393 w 748"/>
                <a:gd name="T1" fmla="*/ 11 h 964"/>
                <a:gd name="T2" fmla="*/ 319 w 748"/>
                <a:gd name="T3" fmla="*/ 35 h 964"/>
                <a:gd name="T4" fmla="*/ 267 w 748"/>
                <a:gd name="T5" fmla="*/ 59 h 964"/>
                <a:gd name="T6" fmla="*/ 212 w 748"/>
                <a:gd name="T7" fmla="*/ 91 h 964"/>
                <a:gd name="T8" fmla="*/ 158 w 748"/>
                <a:gd name="T9" fmla="*/ 132 h 964"/>
                <a:gd name="T10" fmla="*/ 107 w 748"/>
                <a:gd name="T11" fmla="*/ 183 h 964"/>
                <a:gd name="T12" fmla="*/ 63 w 748"/>
                <a:gd name="T13" fmla="*/ 245 h 964"/>
                <a:gd name="T14" fmla="*/ 27 w 748"/>
                <a:gd name="T15" fmla="*/ 319 h 964"/>
                <a:gd name="T16" fmla="*/ 5 w 748"/>
                <a:gd name="T17" fmla="*/ 403 h 964"/>
                <a:gd name="T18" fmla="*/ 0 w 748"/>
                <a:gd name="T19" fmla="*/ 487 h 964"/>
                <a:gd name="T20" fmla="*/ 9 w 748"/>
                <a:gd name="T21" fmla="*/ 567 h 964"/>
                <a:gd name="T22" fmla="*/ 29 w 748"/>
                <a:gd name="T23" fmla="*/ 642 h 964"/>
                <a:gd name="T24" fmla="*/ 60 w 748"/>
                <a:gd name="T25" fmla="*/ 712 h 964"/>
                <a:gd name="T26" fmla="*/ 99 w 748"/>
                <a:gd name="T27" fmla="*/ 776 h 964"/>
                <a:gd name="T28" fmla="*/ 145 w 748"/>
                <a:gd name="T29" fmla="*/ 832 h 964"/>
                <a:gd name="T30" fmla="*/ 193 w 748"/>
                <a:gd name="T31" fmla="*/ 879 h 964"/>
                <a:gd name="T32" fmla="*/ 244 w 748"/>
                <a:gd name="T33" fmla="*/ 916 h 964"/>
                <a:gd name="T34" fmla="*/ 295 w 748"/>
                <a:gd name="T35" fmla="*/ 942 h 964"/>
                <a:gd name="T36" fmla="*/ 342 w 748"/>
                <a:gd name="T37" fmla="*/ 955 h 964"/>
                <a:gd name="T38" fmla="*/ 439 w 748"/>
                <a:gd name="T39" fmla="*/ 964 h 964"/>
                <a:gd name="T40" fmla="*/ 506 w 748"/>
                <a:gd name="T41" fmla="*/ 961 h 964"/>
                <a:gd name="T42" fmla="*/ 555 w 748"/>
                <a:gd name="T43" fmla="*/ 952 h 964"/>
                <a:gd name="T44" fmla="*/ 600 w 748"/>
                <a:gd name="T45" fmla="*/ 938 h 964"/>
                <a:gd name="T46" fmla="*/ 642 w 748"/>
                <a:gd name="T47" fmla="*/ 918 h 964"/>
                <a:gd name="T48" fmla="*/ 679 w 748"/>
                <a:gd name="T49" fmla="*/ 889 h 964"/>
                <a:gd name="T50" fmla="*/ 709 w 748"/>
                <a:gd name="T51" fmla="*/ 854 h 964"/>
                <a:gd name="T52" fmla="*/ 732 w 748"/>
                <a:gd name="T53" fmla="*/ 810 h 964"/>
                <a:gd name="T54" fmla="*/ 745 w 748"/>
                <a:gd name="T55" fmla="*/ 754 h 964"/>
                <a:gd name="T56" fmla="*/ 747 w 748"/>
                <a:gd name="T57" fmla="*/ 695 h 964"/>
                <a:gd name="T58" fmla="*/ 736 w 748"/>
                <a:gd name="T59" fmla="*/ 644 h 964"/>
                <a:gd name="T60" fmla="*/ 715 w 748"/>
                <a:gd name="T61" fmla="*/ 602 h 964"/>
                <a:gd name="T62" fmla="*/ 685 w 748"/>
                <a:gd name="T63" fmla="*/ 569 h 964"/>
                <a:gd name="T64" fmla="*/ 648 w 748"/>
                <a:gd name="T65" fmla="*/ 542 h 964"/>
                <a:gd name="T66" fmla="*/ 594 w 748"/>
                <a:gd name="T67" fmla="*/ 515 h 964"/>
                <a:gd name="T68" fmla="*/ 514 w 748"/>
                <a:gd name="T69" fmla="*/ 490 h 964"/>
                <a:gd name="T70" fmla="*/ 421 w 748"/>
                <a:gd name="T71" fmla="*/ 464 h 964"/>
                <a:gd name="T72" fmla="*/ 379 w 748"/>
                <a:gd name="T73" fmla="*/ 443 h 964"/>
                <a:gd name="T74" fmla="*/ 335 w 748"/>
                <a:gd name="T75" fmla="*/ 411 h 964"/>
                <a:gd name="T76" fmla="*/ 297 w 748"/>
                <a:gd name="T77" fmla="*/ 366 h 964"/>
                <a:gd name="T78" fmla="*/ 272 w 748"/>
                <a:gd name="T79" fmla="*/ 315 h 964"/>
                <a:gd name="T80" fmla="*/ 261 w 748"/>
                <a:gd name="T81" fmla="*/ 279 h 964"/>
                <a:gd name="T82" fmla="*/ 255 w 748"/>
                <a:gd name="T83" fmla="*/ 237 h 964"/>
                <a:gd name="T84" fmla="*/ 255 w 748"/>
                <a:gd name="T85" fmla="*/ 193 h 964"/>
                <a:gd name="T86" fmla="*/ 265 w 748"/>
                <a:gd name="T87" fmla="*/ 154 h 964"/>
                <a:gd name="T88" fmla="*/ 282 w 748"/>
                <a:gd name="T89" fmla="*/ 119 h 964"/>
                <a:gd name="T90" fmla="*/ 303 w 748"/>
                <a:gd name="T91" fmla="*/ 89 h 964"/>
                <a:gd name="T92" fmla="*/ 348 w 748"/>
                <a:gd name="T93" fmla="*/ 50 h 964"/>
                <a:gd name="T94" fmla="*/ 402 w 748"/>
                <a:gd name="T95" fmla="*/ 18 h 964"/>
                <a:gd name="T96" fmla="*/ 447 w 748"/>
                <a:gd name="T9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8" h="964">
                  <a:moveTo>
                    <a:pt x="447" y="0"/>
                  </a:moveTo>
                  <a:lnTo>
                    <a:pt x="433" y="2"/>
                  </a:lnTo>
                  <a:lnTo>
                    <a:pt x="393" y="11"/>
                  </a:lnTo>
                  <a:lnTo>
                    <a:pt x="366" y="19"/>
                  </a:lnTo>
                  <a:lnTo>
                    <a:pt x="335" y="30"/>
                  </a:lnTo>
                  <a:lnTo>
                    <a:pt x="319" y="35"/>
                  </a:lnTo>
                  <a:lnTo>
                    <a:pt x="301" y="43"/>
                  </a:lnTo>
                  <a:lnTo>
                    <a:pt x="284" y="50"/>
                  </a:lnTo>
                  <a:lnTo>
                    <a:pt x="267" y="59"/>
                  </a:lnTo>
                  <a:lnTo>
                    <a:pt x="248" y="69"/>
                  </a:lnTo>
                  <a:lnTo>
                    <a:pt x="230" y="79"/>
                  </a:lnTo>
                  <a:lnTo>
                    <a:pt x="212" y="91"/>
                  </a:lnTo>
                  <a:lnTo>
                    <a:pt x="193" y="103"/>
                  </a:lnTo>
                  <a:lnTo>
                    <a:pt x="175" y="117"/>
                  </a:lnTo>
                  <a:lnTo>
                    <a:pt x="158" y="132"/>
                  </a:lnTo>
                  <a:lnTo>
                    <a:pt x="139" y="147"/>
                  </a:lnTo>
                  <a:lnTo>
                    <a:pt x="123" y="165"/>
                  </a:lnTo>
                  <a:lnTo>
                    <a:pt x="107" y="183"/>
                  </a:lnTo>
                  <a:lnTo>
                    <a:pt x="91" y="203"/>
                  </a:lnTo>
                  <a:lnTo>
                    <a:pt x="76" y="223"/>
                  </a:lnTo>
                  <a:lnTo>
                    <a:pt x="63" y="245"/>
                  </a:lnTo>
                  <a:lnTo>
                    <a:pt x="50" y="268"/>
                  </a:lnTo>
                  <a:lnTo>
                    <a:pt x="38" y="293"/>
                  </a:lnTo>
                  <a:lnTo>
                    <a:pt x="27" y="319"/>
                  </a:lnTo>
                  <a:lnTo>
                    <a:pt x="18" y="347"/>
                  </a:lnTo>
                  <a:lnTo>
                    <a:pt x="11" y="375"/>
                  </a:lnTo>
                  <a:lnTo>
                    <a:pt x="5" y="403"/>
                  </a:lnTo>
                  <a:lnTo>
                    <a:pt x="2" y="432"/>
                  </a:lnTo>
                  <a:lnTo>
                    <a:pt x="0" y="460"/>
                  </a:lnTo>
                  <a:lnTo>
                    <a:pt x="0" y="487"/>
                  </a:lnTo>
                  <a:lnTo>
                    <a:pt x="1" y="514"/>
                  </a:lnTo>
                  <a:lnTo>
                    <a:pt x="4" y="541"/>
                  </a:lnTo>
                  <a:lnTo>
                    <a:pt x="9" y="567"/>
                  </a:lnTo>
                  <a:lnTo>
                    <a:pt x="14" y="592"/>
                  </a:lnTo>
                  <a:lnTo>
                    <a:pt x="20" y="617"/>
                  </a:lnTo>
                  <a:lnTo>
                    <a:pt x="29" y="642"/>
                  </a:lnTo>
                  <a:lnTo>
                    <a:pt x="39" y="666"/>
                  </a:lnTo>
                  <a:lnTo>
                    <a:pt x="49" y="690"/>
                  </a:lnTo>
                  <a:lnTo>
                    <a:pt x="60" y="712"/>
                  </a:lnTo>
                  <a:lnTo>
                    <a:pt x="72" y="734"/>
                  </a:lnTo>
                  <a:lnTo>
                    <a:pt x="85" y="756"/>
                  </a:lnTo>
                  <a:lnTo>
                    <a:pt x="99" y="776"/>
                  </a:lnTo>
                  <a:lnTo>
                    <a:pt x="113" y="795"/>
                  </a:lnTo>
                  <a:lnTo>
                    <a:pt x="128" y="814"/>
                  </a:lnTo>
                  <a:lnTo>
                    <a:pt x="145" y="832"/>
                  </a:lnTo>
                  <a:lnTo>
                    <a:pt x="160" y="848"/>
                  </a:lnTo>
                  <a:lnTo>
                    <a:pt x="176" y="865"/>
                  </a:lnTo>
                  <a:lnTo>
                    <a:pt x="193" y="879"/>
                  </a:lnTo>
                  <a:lnTo>
                    <a:pt x="209" y="893"/>
                  </a:lnTo>
                  <a:lnTo>
                    <a:pt x="227" y="905"/>
                  </a:lnTo>
                  <a:lnTo>
                    <a:pt x="244" y="916"/>
                  </a:lnTo>
                  <a:lnTo>
                    <a:pt x="261" y="926"/>
                  </a:lnTo>
                  <a:lnTo>
                    <a:pt x="277" y="935"/>
                  </a:lnTo>
                  <a:lnTo>
                    <a:pt x="295" y="942"/>
                  </a:lnTo>
                  <a:lnTo>
                    <a:pt x="311" y="948"/>
                  </a:lnTo>
                  <a:lnTo>
                    <a:pt x="327" y="952"/>
                  </a:lnTo>
                  <a:lnTo>
                    <a:pt x="342" y="955"/>
                  </a:lnTo>
                  <a:lnTo>
                    <a:pt x="374" y="960"/>
                  </a:lnTo>
                  <a:lnTo>
                    <a:pt x="406" y="963"/>
                  </a:lnTo>
                  <a:lnTo>
                    <a:pt x="439" y="964"/>
                  </a:lnTo>
                  <a:lnTo>
                    <a:pt x="473" y="963"/>
                  </a:lnTo>
                  <a:lnTo>
                    <a:pt x="489" y="962"/>
                  </a:lnTo>
                  <a:lnTo>
                    <a:pt x="506" y="961"/>
                  </a:lnTo>
                  <a:lnTo>
                    <a:pt x="523" y="959"/>
                  </a:lnTo>
                  <a:lnTo>
                    <a:pt x="539" y="955"/>
                  </a:lnTo>
                  <a:lnTo>
                    <a:pt x="555" y="952"/>
                  </a:lnTo>
                  <a:lnTo>
                    <a:pt x="570" y="949"/>
                  </a:lnTo>
                  <a:lnTo>
                    <a:pt x="585" y="943"/>
                  </a:lnTo>
                  <a:lnTo>
                    <a:pt x="600" y="938"/>
                  </a:lnTo>
                  <a:lnTo>
                    <a:pt x="615" y="933"/>
                  </a:lnTo>
                  <a:lnTo>
                    <a:pt x="630" y="925"/>
                  </a:lnTo>
                  <a:lnTo>
                    <a:pt x="642" y="918"/>
                  </a:lnTo>
                  <a:lnTo>
                    <a:pt x="655" y="909"/>
                  </a:lnTo>
                  <a:lnTo>
                    <a:pt x="668" y="900"/>
                  </a:lnTo>
                  <a:lnTo>
                    <a:pt x="679" y="889"/>
                  </a:lnTo>
                  <a:lnTo>
                    <a:pt x="690" y="879"/>
                  </a:lnTo>
                  <a:lnTo>
                    <a:pt x="701" y="867"/>
                  </a:lnTo>
                  <a:lnTo>
                    <a:pt x="709" y="854"/>
                  </a:lnTo>
                  <a:lnTo>
                    <a:pt x="718" y="840"/>
                  </a:lnTo>
                  <a:lnTo>
                    <a:pt x="726" y="825"/>
                  </a:lnTo>
                  <a:lnTo>
                    <a:pt x="732" y="810"/>
                  </a:lnTo>
                  <a:lnTo>
                    <a:pt x="738" y="792"/>
                  </a:lnTo>
                  <a:lnTo>
                    <a:pt x="742" y="774"/>
                  </a:lnTo>
                  <a:lnTo>
                    <a:pt x="745" y="754"/>
                  </a:lnTo>
                  <a:lnTo>
                    <a:pt x="747" y="735"/>
                  </a:lnTo>
                  <a:lnTo>
                    <a:pt x="748" y="714"/>
                  </a:lnTo>
                  <a:lnTo>
                    <a:pt x="747" y="695"/>
                  </a:lnTo>
                  <a:lnTo>
                    <a:pt x="745" y="677"/>
                  </a:lnTo>
                  <a:lnTo>
                    <a:pt x="741" y="660"/>
                  </a:lnTo>
                  <a:lnTo>
                    <a:pt x="736" y="644"/>
                  </a:lnTo>
                  <a:lnTo>
                    <a:pt x="730" y="629"/>
                  </a:lnTo>
                  <a:lnTo>
                    <a:pt x="722" y="615"/>
                  </a:lnTo>
                  <a:lnTo>
                    <a:pt x="715" y="602"/>
                  </a:lnTo>
                  <a:lnTo>
                    <a:pt x="705" y="590"/>
                  </a:lnTo>
                  <a:lnTo>
                    <a:pt x="695" y="579"/>
                  </a:lnTo>
                  <a:lnTo>
                    <a:pt x="685" y="569"/>
                  </a:lnTo>
                  <a:lnTo>
                    <a:pt x="673" y="559"/>
                  </a:lnTo>
                  <a:lnTo>
                    <a:pt x="661" y="550"/>
                  </a:lnTo>
                  <a:lnTo>
                    <a:pt x="648" y="542"/>
                  </a:lnTo>
                  <a:lnTo>
                    <a:pt x="635" y="534"/>
                  </a:lnTo>
                  <a:lnTo>
                    <a:pt x="622" y="528"/>
                  </a:lnTo>
                  <a:lnTo>
                    <a:pt x="594" y="515"/>
                  </a:lnTo>
                  <a:lnTo>
                    <a:pt x="567" y="505"/>
                  </a:lnTo>
                  <a:lnTo>
                    <a:pt x="540" y="496"/>
                  </a:lnTo>
                  <a:lnTo>
                    <a:pt x="514" y="490"/>
                  </a:lnTo>
                  <a:lnTo>
                    <a:pt x="468" y="478"/>
                  </a:lnTo>
                  <a:lnTo>
                    <a:pt x="434" y="469"/>
                  </a:lnTo>
                  <a:lnTo>
                    <a:pt x="421" y="464"/>
                  </a:lnTo>
                  <a:lnTo>
                    <a:pt x="407" y="459"/>
                  </a:lnTo>
                  <a:lnTo>
                    <a:pt x="393" y="451"/>
                  </a:lnTo>
                  <a:lnTo>
                    <a:pt x="379" y="443"/>
                  </a:lnTo>
                  <a:lnTo>
                    <a:pt x="364" y="434"/>
                  </a:lnTo>
                  <a:lnTo>
                    <a:pt x="350" y="423"/>
                  </a:lnTo>
                  <a:lnTo>
                    <a:pt x="335" y="411"/>
                  </a:lnTo>
                  <a:lnTo>
                    <a:pt x="322" y="398"/>
                  </a:lnTo>
                  <a:lnTo>
                    <a:pt x="309" y="383"/>
                  </a:lnTo>
                  <a:lnTo>
                    <a:pt x="297" y="366"/>
                  </a:lnTo>
                  <a:lnTo>
                    <a:pt x="285" y="347"/>
                  </a:lnTo>
                  <a:lnTo>
                    <a:pt x="275" y="327"/>
                  </a:lnTo>
                  <a:lnTo>
                    <a:pt x="272" y="315"/>
                  </a:lnTo>
                  <a:lnTo>
                    <a:pt x="268" y="304"/>
                  </a:lnTo>
                  <a:lnTo>
                    <a:pt x="265" y="291"/>
                  </a:lnTo>
                  <a:lnTo>
                    <a:pt x="261" y="279"/>
                  </a:lnTo>
                  <a:lnTo>
                    <a:pt x="259" y="265"/>
                  </a:lnTo>
                  <a:lnTo>
                    <a:pt x="257" y="252"/>
                  </a:lnTo>
                  <a:lnTo>
                    <a:pt x="255" y="237"/>
                  </a:lnTo>
                  <a:lnTo>
                    <a:pt x="254" y="223"/>
                  </a:lnTo>
                  <a:lnTo>
                    <a:pt x="254" y="208"/>
                  </a:lnTo>
                  <a:lnTo>
                    <a:pt x="255" y="193"/>
                  </a:lnTo>
                  <a:lnTo>
                    <a:pt x="257" y="180"/>
                  </a:lnTo>
                  <a:lnTo>
                    <a:pt x="260" y="166"/>
                  </a:lnTo>
                  <a:lnTo>
                    <a:pt x="265" y="154"/>
                  </a:lnTo>
                  <a:lnTo>
                    <a:pt x="269" y="141"/>
                  </a:lnTo>
                  <a:lnTo>
                    <a:pt x="275" y="130"/>
                  </a:lnTo>
                  <a:lnTo>
                    <a:pt x="282" y="119"/>
                  </a:lnTo>
                  <a:lnTo>
                    <a:pt x="288" y="109"/>
                  </a:lnTo>
                  <a:lnTo>
                    <a:pt x="296" y="99"/>
                  </a:lnTo>
                  <a:lnTo>
                    <a:pt x="303" y="89"/>
                  </a:lnTo>
                  <a:lnTo>
                    <a:pt x="312" y="81"/>
                  </a:lnTo>
                  <a:lnTo>
                    <a:pt x="329" y="64"/>
                  </a:lnTo>
                  <a:lnTo>
                    <a:pt x="348" y="50"/>
                  </a:lnTo>
                  <a:lnTo>
                    <a:pt x="366" y="37"/>
                  </a:lnTo>
                  <a:lnTo>
                    <a:pt x="384" y="27"/>
                  </a:lnTo>
                  <a:lnTo>
                    <a:pt x="402" y="18"/>
                  </a:lnTo>
                  <a:lnTo>
                    <a:pt x="417" y="11"/>
                  </a:lnTo>
                  <a:lnTo>
                    <a:pt x="438" y="2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7046377" y="944621"/>
              <a:ext cx="428280" cy="749493"/>
            </a:xfrm>
            <a:custGeom>
              <a:avLst/>
              <a:gdLst>
                <a:gd name="T0" fmla="*/ 11 w 431"/>
                <a:gd name="T1" fmla="*/ 2 h 758"/>
                <a:gd name="T2" fmla="*/ 64 w 431"/>
                <a:gd name="T3" fmla="*/ 16 h 758"/>
                <a:gd name="T4" fmla="*/ 115 w 431"/>
                <a:gd name="T5" fmla="*/ 35 h 758"/>
                <a:gd name="T6" fmla="*/ 171 w 431"/>
                <a:gd name="T7" fmla="*/ 63 h 758"/>
                <a:gd name="T8" fmla="*/ 214 w 431"/>
                <a:gd name="T9" fmla="*/ 90 h 758"/>
                <a:gd name="T10" fmla="*/ 242 w 431"/>
                <a:gd name="T11" fmla="*/ 111 h 758"/>
                <a:gd name="T12" fmla="*/ 269 w 431"/>
                <a:gd name="T13" fmla="*/ 136 h 758"/>
                <a:gd name="T14" fmla="*/ 293 w 431"/>
                <a:gd name="T15" fmla="*/ 164 h 758"/>
                <a:gd name="T16" fmla="*/ 315 w 431"/>
                <a:gd name="T17" fmla="*/ 196 h 758"/>
                <a:gd name="T18" fmla="*/ 333 w 431"/>
                <a:gd name="T19" fmla="*/ 230 h 758"/>
                <a:gd name="T20" fmla="*/ 347 w 431"/>
                <a:gd name="T21" fmla="*/ 268 h 758"/>
                <a:gd name="T22" fmla="*/ 358 w 431"/>
                <a:gd name="T23" fmla="*/ 305 h 758"/>
                <a:gd name="T24" fmla="*/ 364 w 431"/>
                <a:gd name="T25" fmla="*/ 340 h 758"/>
                <a:gd name="T26" fmla="*/ 370 w 431"/>
                <a:gd name="T27" fmla="*/ 374 h 758"/>
                <a:gd name="T28" fmla="*/ 371 w 431"/>
                <a:gd name="T29" fmla="*/ 406 h 758"/>
                <a:gd name="T30" fmla="*/ 371 w 431"/>
                <a:gd name="T31" fmla="*/ 437 h 758"/>
                <a:gd name="T32" fmla="*/ 366 w 431"/>
                <a:gd name="T33" fmla="*/ 480 h 758"/>
                <a:gd name="T34" fmla="*/ 355 w 431"/>
                <a:gd name="T35" fmla="*/ 530 h 758"/>
                <a:gd name="T36" fmla="*/ 339 w 431"/>
                <a:gd name="T37" fmla="*/ 572 h 758"/>
                <a:gd name="T38" fmla="*/ 322 w 431"/>
                <a:gd name="T39" fmla="*/ 606 h 758"/>
                <a:gd name="T40" fmla="*/ 305 w 431"/>
                <a:gd name="T41" fmla="*/ 630 h 758"/>
                <a:gd name="T42" fmla="*/ 284 w 431"/>
                <a:gd name="T43" fmla="*/ 651 h 758"/>
                <a:gd name="T44" fmla="*/ 260 w 431"/>
                <a:gd name="T45" fmla="*/ 672 h 758"/>
                <a:gd name="T46" fmla="*/ 233 w 431"/>
                <a:gd name="T47" fmla="*/ 689 h 758"/>
                <a:gd name="T48" fmla="*/ 243 w 431"/>
                <a:gd name="T49" fmla="*/ 758 h 758"/>
                <a:gd name="T50" fmla="*/ 270 w 431"/>
                <a:gd name="T51" fmla="*/ 743 h 758"/>
                <a:gd name="T52" fmla="*/ 298 w 431"/>
                <a:gd name="T53" fmla="*/ 723 h 758"/>
                <a:gd name="T54" fmla="*/ 330 w 431"/>
                <a:gd name="T55" fmla="*/ 691 h 758"/>
                <a:gd name="T56" fmla="*/ 363 w 431"/>
                <a:gd name="T57" fmla="*/ 650 h 758"/>
                <a:gd name="T58" fmla="*/ 378 w 431"/>
                <a:gd name="T59" fmla="*/ 624 h 758"/>
                <a:gd name="T60" fmla="*/ 393 w 431"/>
                <a:gd name="T61" fmla="*/ 596 h 758"/>
                <a:gd name="T62" fmla="*/ 405 w 431"/>
                <a:gd name="T63" fmla="*/ 565 h 758"/>
                <a:gd name="T64" fmla="*/ 416 w 431"/>
                <a:gd name="T65" fmla="*/ 530 h 758"/>
                <a:gd name="T66" fmla="*/ 425 w 431"/>
                <a:gd name="T67" fmla="*/ 493 h 758"/>
                <a:gd name="T68" fmla="*/ 429 w 431"/>
                <a:gd name="T69" fmla="*/ 450 h 758"/>
                <a:gd name="T70" fmla="*/ 431 w 431"/>
                <a:gd name="T71" fmla="*/ 409 h 758"/>
                <a:gd name="T72" fmla="*/ 429 w 431"/>
                <a:gd name="T73" fmla="*/ 369 h 758"/>
                <a:gd name="T74" fmla="*/ 424 w 431"/>
                <a:gd name="T75" fmla="*/ 334 h 758"/>
                <a:gd name="T76" fmla="*/ 415 w 431"/>
                <a:gd name="T77" fmla="*/ 300 h 758"/>
                <a:gd name="T78" fmla="*/ 404 w 431"/>
                <a:gd name="T79" fmla="*/ 269 h 758"/>
                <a:gd name="T80" fmla="*/ 392 w 431"/>
                <a:gd name="T81" fmla="*/ 241 h 758"/>
                <a:gd name="T82" fmla="*/ 378 w 431"/>
                <a:gd name="T83" fmla="*/ 215 h 758"/>
                <a:gd name="T84" fmla="*/ 363 w 431"/>
                <a:gd name="T85" fmla="*/ 192 h 758"/>
                <a:gd name="T86" fmla="*/ 330 w 431"/>
                <a:gd name="T87" fmla="*/ 152 h 758"/>
                <a:gd name="T88" fmla="*/ 297 w 431"/>
                <a:gd name="T89" fmla="*/ 121 h 758"/>
                <a:gd name="T90" fmla="*/ 243 w 431"/>
                <a:gd name="T91" fmla="*/ 80 h 758"/>
                <a:gd name="T92" fmla="*/ 195 w 431"/>
                <a:gd name="T93" fmla="*/ 52 h 758"/>
                <a:gd name="T94" fmla="*/ 134 w 431"/>
                <a:gd name="T95" fmla="*/ 28 h 758"/>
                <a:gd name="T96" fmla="*/ 68 w 431"/>
                <a:gd name="T97" fmla="*/ 9 h 758"/>
                <a:gd name="T98" fmla="*/ 34 w 431"/>
                <a:gd name="T99" fmla="*/ 3 h 758"/>
                <a:gd name="T100" fmla="*/ 0 w 431"/>
                <a:gd name="T10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1" h="758">
                  <a:moveTo>
                    <a:pt x="0" y="0"/>
                  </a:moveTo>
                  <a:lnTo>
                    <a:pt x="11" y="2"/>
                  </a:lnTo>
                  <a:lnTo>
                    <a:pt x="42" y="10"/>
                  </a:lnTo>
                  <a:lnTo>
                    <a:pt x="64" y="16"/>
                  </a:lnTo>
                  <a:lnTo>
                    <a:pt x="88" y="25"/>
                  </a:lnTo>
                  <a:lnTo>
                    <a:pt x="115" y="35"/>
                  </a:lnTo>
                  <a:lnTo>
                    <a:pt x="142" y="48"/>
                  </a:lnTo>
                  <a:lnTo>
                    <a:pt x="171" y="63"/>
                  </a:lnTo>
                  <a:lnTo>
                    <a:pt x="200" y="80"/>
                  </a:lnTo>
                  <a:lnTo>
                    <a:pt x="214" y="90"/>
                  </a:lnTo>
                  <a:lnTo>
                    <a:pt x="228" y="100"/>
                  </a:lnTo>
                  <a:lnTo>
                    <a:pt x="242" y="111"/>
                  </a:lnTo>
                  <a:lnTo>
                    <a:pt x="256" y="123"/>
                  </a:lnTo>
                  <a:lnTo>
                    <a:pt x="269" y="136"/>
                  </a:lnTo>
                  <a:lnTo>
                    <a:pt x="281" y="150"/>
                  </a:lnTo>
                  <a:lnTo>
                    <a:pt x="293" y="164"/>
                  </a:lnTo>
                  <a:lnTo>
                    <a:pt x="305" y="179"/>
                  </a:lnTo>
                  <a:lnTo>
                    <a:pt x="315" y="196"/>
                  </a:lnTo>
                  <a:lnTo>
                    <a:pt x="324" y="212"/>
                  </a:lnTo>
                  <a:lnTo>
                    <a:pt x="333" y="230"/>
                  </a:lnTo>
                  <a:lnTo>
                    <a:pt x="341" y="248"/>
                  </a:lnTo>
                  <a:lnTo>
                    <a:pt x="347" y="268"/>
                  </a:lnTo>
                  <a:lnTo>
                    <a:pt x="352" y="286"/>
                  </a:lnTo>
                  <a:lnTo>
                    <a:pt x="358" y="305"/>
                  </a:lnTo>
                  <a:lnTo>
                    <a:pt x="361" y="322"/>
                  </a:lnTo>
                  <a:lnTo>
                    <a:pt x="364" y="340"/>
                  </a:lnTo>
                  <a:lnTo>
                    <a:pt x="368" y="358"/>
                  </a:lnTo>
                  <a:lnTo>
                    <a:pt x="370" y="374"/>
                  </a:lnTo>
                  <a:lnTo>
                    <a:pt x="371" y="390"/>
                  </a:lnTo>
                  <a:lnTo>
                    <a:pt x="371" y="406"/>
                  </a:lnTo>
                  <a:lnTo>
                    <a:pt x="371" y="422"/>
                  </a:lnTo>
                  <a:lnTo>
                    <a:pt x="371" y="437"/>
                  </a:lnTo>
                  <a:lnTo>
                    <a:pt x="370" y="451"/>
                  </a:lnTo>
                  <a:lnTo>
                    <a:pt x="366" y="480"/>
                  </a:lnTo>
                  <a:lnTo>
                    <a:pt x="361" y="505"/>
                  </a:lnTo>
                  <a:lnTo>
                    <a:pt x="355" y="530"/>
                  </a:lnTo>
                  <a:lnTo>
                    <a:pt x="347" y="552"/>
                  </a:lnTo>
                  <a:lnTo>
                    <a:pt x="339" y="572"/>
                  </a:lnTo>
                  <a:lnTo>
                    <a:pt x="331" y="590"/>
                  </a:lnTo>
                  <a:lnTo>
                    <a:pt x="322" y="606"/>
                  </a:lnTo>
                  <a:lnTo>
                    <a:pt x="314" y="619"/>
                  </a:lnTo>
                  <a:lnTo>
                    <a:pt x="305" y="630"/>
                  </a:lnTo>
                  <a:lnTo>
                    <a:pt x="298" y="638"/>
                  </a:lnTo>
                  <a:lnTo>
                    <a:pt x="284" y="651"/>
                  </a:lnTo>
                  <a:lnTo>
                    <a:pt x="271" y="663"/>
                  </a:lnTo>
                  <a:lnTo>
                    <a:pt x="260" y="672"/>
                  </a:lnTo>
                  <a:lnTo>
                    <a:pt x="249" y="679"/>
                  </a:lnTo>
                  <a:lnTo>
                    <a:pt x="233" y="689"/>
                  </a:lnTo>
                  <a:lnTo>
                    <a:pt x="227" y="692"/>
                  </a:lnTo>
                  <a:lnTo>
                    <a:pt x="243" y="758"/>
                  </a:lnTo>
                  <a:lnTo>
                    <a:pt x="251" y="755"/>
                  </a:lnTo>
                  <a:lnTo>
                    <a:pt x="270" y="743"/>
                  </a:lnTo>
                  <a:lnTo>
                    <a:pt x="283" y="733"/>
                  </a:lnTo>
                  <a:lnTo>
                    <a:pt x="298" y="723"/>
                  </a:lnTo>
                  <a:lnTo>
                    <a:pt x="314" y="709"/>
                  </a:lnTo>
                  <a:lnTo>
                    <a:pt x="330" y="691"/>
                  </a:lnTo>
                  <a:lnTo>
                    <a:pt x="347" y="672"/>
                  </a:lnTo>
                  <a:lnTo>
                    <a:pt x="363" y="650"/>
                  </a:lnTo>
                  <a:lnTo>
                    <a:pt x="371" y="637"/>
                  </a:lnTo>
                  <a:lnTo>
                    <a:pt x="378" y="624"/>
                  </a:lnTo>
                  <a:lnTo>
                    <a:pt x="386" y="611"/>
                  </a:lnTo>
                  <a:lnTo>
                    <a:pt x="393" y="596"/>
                  </a:lnTo>
                  <a:lnTo>
                    <a:pt x="400" y="581"/>
                  </a:lnTo>
                  <a:lnTo>
                    <a:pt x="405" y="565"/>
                  </a:lnTo>
                  <a:lnTo>
                    <a:pt x="412" y="549"/>
                  </a:lnTo>
                  <a:lnTo>
                    <a:pt x="416" y="530"/>
                  </a:lnTo>
                  <a:lnTo>
                    <a:pt x="420" y="512"/>
                  </a:lnTo>
                  <a:lnTo>
                    <a:pt x="425" y="493"/>
                  </a:lnTo>
                  <a:lnTo>
                    <a:pt x="427" y="472"/>
                  </a:lnTo>
                  <a:lnTo>
                    <a:pt x="429" y="450"/>
                  </a:lnTo>
                  <a:lnTo>
                    <a:pt x="430" y="430"/>
                  </a:lnTo>
                  <a:lnTo>
                    <a:pt x="431" y="409"/>
                  </a:lnTo>
                  <a:lnTo>
                    <a:pt x="430" y="389"/>
                  </a:lnTo>
                  <a:lnTo>
                    <a:pt x="429" y="369"/>
                  </a:lnTo>
                  <a:lnTo>
                    <a:pt x="426" y="351"/>
                  </a:lnTo>
                  <a:lnTo>
                    <a:pt x="424" y="334"/>
                  </a:lnTo>
                  <a:lnTo>
                    <a:pt x="419" y="316"/>
                  </a:lnTo>
                  <a:lnTo>
                    <a:pt x="415" y="300"/>
                  </a:lnTo>
                  <a:lnTo>
                    <a:pt x="411" y="284"/>
                  </a:lnTo>
                  <a:lnTo>
                    <a:pt x="404" y="269"/>
                  </a:lnTo>
                  <a:lnTo>
                    <a:pt x="399" y="255"/>
                  </a:lnTo>
                  <a:lnTo>
                    <a:pt x="392" y="241"/>
                  </a:lnTo>
                  <a:lnTo>
                    <a:pt x="386" y="228"/>
                  </a:lnTo>
                  <a:lnTo>
                    <a:pt x="378" y="215"/>
                  </a:lnTo>
                  <a:lnTo>
                    <a:pt x="371" y="203"/>
                  </a:lnTo>
                  <a:lnTo>
                    <a:pt x="363" y="192"/>
                  </a:lnTo>
                  <a:lnTo>
                    <a:pt x="347" y="171"/>
                  </a:lnTo>
                  <a:lnTo>
                    <a:pt x="330" y="152"/>
                  </a:lnTo>
                  <a:lnTo>
                    <a:pt x="314" y="135"/>
                  </a:lnTo>
                  <a:lnTo>
                    <a:pt x="297" y="121"/>
                  </a:lnTo>
                  <a:lnTo>
                    <a:pt x="267" y="96"/>
                  </a:lnTo>
                  <a:lnTo>
                    <a:pt x="243" y="80"/>
                  </a:lnTo>
                  <a:lnTo>
                    <a:pt x="221" y="66"/>
                  </a:lnTo>
                  <a:lnTo>
                    <a:pt x="195" y="52"/>
                  </a:lnTo>
                  <a:lnTo>
                    <a:pt x="166" y="39"/>
                  </a:lnTo>
                  <a:lnTo>
                    <a:pt x="134" y="28"/>
                  </a:lnTo>
                  <a:lnTo>
                    <a:pt x="102" y="17"/>
                  </a:lnTo>
                  <a:lnTo>
                    <a:pt x="68" y="9"/>
                  </a:lnTo>
                  <a:lnTo>
                    <a:pt x="51" y="5"/>
                  </a:lnTo>
                  <a:lnTo>
                    <a:pt x="34" y="3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6911547" y="1019966"/>
              <a:ext cx="360867" cy="376728"/>
            </a:xfrm>
            <a:custGeom>
              <a:avLst/>
              <a:gdLst>
                <a:gd name="T0" fmla="*/ 127 w 363"/>
                <a:gd name="T1" fmla="*/ 243 h 379"/>
                <a:gd name="T2" fmla="*/ 125 w 363"/>
                <a:gd name="T3" fmla="*/ 379 h 379"/>
                <a:gd name="T4" fmla="*/ 237 w 363"/>
                <a:gd name="T5" fmla="*/ 379 h 379"/>
                <a:gd name="T6" fmla="*/ 237 w 363"/>
                <a:gd name="T7" fmla="*/ 241 h 379"/>
                <a:gd name="T8" fmla="*/ 363 w 363"/>
                <a:gd name="T9" fmla="*/ 241 h 379"/>
                <a:gd name="T10" fmla="*/ 363 w 363"/>
                <a:gd name="T11" fmla="*/ 128 h 379"/>
                <a:gd name="T12" fmla="*/ 237 w 363"/>
                <a:gd name="T13" fmla="*/ 129 h 379"/>
                <a:gd name="T14" fmla="*/ 237 w 363"/>
                <a:gd name="T15" fmla="*/ 0 h 379"/>
                <a:gd name="T16" fmla="*/ 127 w 363"/>
                <a:gd name="T17" fmla="*/ 0 h 379"/>
                <a:gd name="T18" fmla="*/ 127 w 363"/>
                <a:gd name="T19" fmla="*/ 128 h 379"/>
                <a:gd name="T20" fmla="*/ 0 w 363"/>
                <a:gd name="T21" fmla="*/ 128 h 379"/>
                <a:gd name="T22" fmla="*/ 0 w 363"/>
                <a:gd name="T23" fmla="*/ 244 h 379"/>
                <a:gd name="T24" fmla="*/ 127 w 363"/>
                <a:gd name="T25" fmla="*/ 24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3" h="379">
                  <a:moveTo>
                    <a:pt x="127" y="243"/>
                  </a:moveTo>
                  <a:lnTo>
                    <a:pt x="125" y="379"/>
                  </a:lnTo>
                  <a:lnTo>
                    <a:pt x="237" y="379"/>
                  </a:lnTo>
                  <a:lnTo>
                    <a:pt x="237" y="241"/>
                  </a:lnTo>
                  <a:lnTo>
                    <a:pt x="363" y="241"/>
                  </a:lnTo>
                  <a:lnTo>
                    <a:pt x="363" y="128"/>
                  </a:lnTo>
                  <a:lnTo>
                    <a:pt x="237" y="129"/>
                  </a:lnTo>
                  <a:lnTo>
                    <a:pt x="237" y="0"/>
                  </a:lnTo>
                  <a:lnTo>
                    <a:pt x="127" y="0"/>
                  </a:lnTo>
                  <a:lnTo>
                    <a:pt x="127" y="128"/>
                  </a:lnTo>
                  <a:lnTo>
                    <a:pt x="0" y="128"/>
                  </a:lnTo>
                  <a:lnTo>
                    <a:pt x="0" y="244"/>
                  </a:lnTo>
                  <a:lnTo>
                    <a:pt x="127" y="24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4"/>
            <p:cNvSpPr>
              <a:spLocks/>
            </p:cNvSpPr>
            <p:nvPr/>
          </p:nvSpPr>
          <p:spPr bwMode="auto">
            <a:xfrm>
              <a:off x="6566545" y="1392730"/>
              <a:ext cx="709839" cy="460007"/>
            </a:xfrm>
            <a:custGeom>
              <a:avLst/>
              <a:gdLst>
                <a:gd name="T0" fmla="*/ 682 w 717"/>
                <a:gd name="T1" fmla="*/ 251 h 465"/>
                <a:gd name="T2" fmla="*/ 610 w 717"/>
                <a:gd name="T3" fmla="*/ 275 h 465"/>
                <a:gd name="T4" fmla="*/ 577 w 717"/>
                <a:gd name="T5" fmla="*/ 283 h 465"/>
                <a:gd name="T6" fmla="*/ 528 w 717"/>
                <a:gd name="T7" fmla="*/ 236 h 465"/>
                <a:gd name="T8" fmla="*/ 488 w 717"/>
                <a:gd name="T9" fmla="*/ 185 h 465"/>
                <a:gd name="T10" fmla="*/ 442 w 717"/>
                <a:gd name="T11" fmla="*/ 110 h 465"/>
                <a:gd name="T12" fmla="*/ 444 w 717"/>
                <a:gd name="T13" fmla="*/ 136 h 465"/>
                <a:gd name="T14" fmla="*/ 461 w 717"/>
                <a:gd name="T15" fmla="*/ 184 h 465"/>
                <a:gd name="T16" fmla="*/ 494 w 717"/>
                <a:gd name="T17" fmla="*/ 233 h 465"/>
                <a:gd name="T18" fmla="*/ 535 w 717"/>
                <a:gd name="T19" fmla="*/ 279 h 465"/>
                <a:gd name="T20" fmla="*/ 517 w 717"/>
                <a:gd name="T21" fmla="*/ 289 h 465"/>
                <a:gd name="T22" fmla="*/ 386 w 717"/>
                <a:gd name="T23" fmla="*/ 285 h 465"/>
                <a:gd name="T24" fmla="*/ 347 w 717"/>
                <a:gd name="T25" fmla="*/ 280 h 465"/>
                <a:gd name="T26" fmla="*/ 309 w 717"/>
                <a:gd name="T27" fmla="*/ 225 h 465"/>
                <a:gd name="T28" fmla="*/ 290 w 717"/>
                <a:gd name="T29" fmla="*/ 186 h 465"/>
                <a:gd name="T30" fmla="*/ 276 w 717"/>
                <a:gd name="T31" fmla="*/ 131 h 465"/>
                <a:gd name="T32" fmla="*/ 264 w 717"/>
                <a:gd name="T33" fmla="*/ 70 h 465"/>
                <a:gd name="T34" fmla="*/ 261 w 717"/>
                <a:gd name="T35" fmla="*/ 129 h 465"/>
                <a:gd name="T36" fmla="*/ 266 w 717"/>
                <a:gd name="T37" fmla="*/ 168 h 465"/>
                <a:gd name="T38" fmla="*/ 278 w 717"/>
                <a:gd name="T39" fmla="*/ 204 h 465"/>
                <a:gd name="T40" fmla="*/ 301 w 717"/>
                <a:gd name="T41" fmla="*/ 249 h 465"/>
                <a:gd name="T42" fmla="*/ 302 w 717"/>
                <a:gd name="T43" fmla="*/ 272 h 465"/>
                <a:gd name="T44" fmla="*/ 212 w 717"/>
                <a:gd name="T45" fmla="*/ 224 h 465"/>
                <a:gd name="T46" fmla="*/ 175 w 717"/>
                <a:gd name="T47" fmla="*/ 194 h 465"/>
                <a:gd name="T48" fmla="*/ 125 w 717"/>
                <a:gd name="T49" fmla="*/ 126 h 465"/>
                <a:gd name="T50" fmla="*/ 74 w 717"/>
                <a:gd name="T51" fmla="*/ 41 h 465"/>
                <a:gd name="T52" fmla="*/ 52 w 717"/>
                <a:gd name="T53" fmla="*/ 0 h 465"/>
                <a:gd name="T54" fmla="*/ 68 w 717"/>
                <a:gd name="T55" fmla="*/ 63 h 465"/>
                <a:gd name="T56" fmla="*/ 96 w 717"/>
                <a:gd name="T57" fmla="*/ 134 h 465"/>
                <a:gd name="T58" fmla="*/ 132 w 717"/>
                <a:gd name="T59" fmla="*/ 191 h 465"/>
                <a:gd name="T60" fmla="*/ 164 w 717"/>
                <a:gd name="T61" fmla="*/ 229 h 465"/>
                <a:gd name="T62" fmla="*/ 95 w 717"/>
                <a:gd name="T63" fmla="*/ 226 h 465"/>
                <a:gd name="T64" fmla="*/ 44 w 717"/>
                <a:gd name="T65" fmla="*/ 219 h 465"/>
                <a:gd name="T66" fmla="*/ 3 w 717"/>
                <a:gd name="T67" fmla="*/ 205 h 465"/>
                <a:gd name="T68" fmla="*/ 35 w 717"/>
                <a:gd name="T69" fmla="*/ 224 h 465"/>
                <a:gd name="T70" fmla="*/ 90 w 717"/>
                <a:gd name="T71" fmla="*/ 247 h 465"/>
                <a:gd name="T72" fmla="*/ 146 w 717"/>
                <a:gd name="T73" fmla="*/ 256 h 465"/>
                <a:gd name="T74" fmla="*/ 182 w 717"/>
                <a:gd name="T75" fmla="*/ 252 h 465"/>
                <a:gd name="T76" fmla="*/ 212 w 717"/>
                <a:gd name="T77" fmla="*/ 273 h 465"/>
                <a:gd name="T78" fmla="*/ 257 w 717"/>
                <a:gd name="T79" fmla="*/ 301 h 465"/>
                <a:gd name="T80" fmla="*/ 310 w 717"/>
                <a:gd name="T81" fmla="*/ 324 h 465"/>
                <a:gd name="T82" fmla="*/ 371 w 717"/>
                <a:gd name="T83" fmla="*/ 342 h 465"/>
                <a:gd name="T84" fmla="*/ 350 w 717"/>
                <a:gd name="T85" fmla="*/ 363 h 465"/>
                <a:gd name="T86" fmla="*/ 305 w 717"/>
                <a:gd name="T87" fmla="*/ 382 h 465"/>
                <a:gd name="T88" fmla="*/ 225 w 717"/>
                <a:gd name="T89" fmla="*/ 393 h 465"/>
                <a:gd name="T90" fmla="*/ 208 w 717"/>
                <a:gd name="T91" fmla="*/ 399 h 465"/>
                <a:gd name="T92" fmla="*/ 293 w 717"/>
                <a:gd name="T93" fmla="*/ 398 h 465"/>
                <a:gd name="T94" fmla="*/ 331 w 717"/>
                <a:gd name="T95" fmla="*/ 392 h 465"/>
                <a:gd name="T96" fmla="*/ 382 w 717"/>
                <a:gd name="T97" fmla="*/ 374 h 465"/>
                <a:gd name="T98" fmla="*/ 416 w 717"/>
                <a:gd name="T99" fmla="*/ 354 h 465"/>
                <a:gd name="T100" fmla="*/ 456 w 717"/>
                <a:gd name="T101" fmla="*/ 354 h 465"/>
                <a:gd name="T102" fmla="*/ 513 w 717"/>
                <a:gd name="T103" fmla="*/ 354 h 465"/>
                <a:gd name="T104" fmla="*/ 598 w 717"/>
                <a:gd name="T105" fmla="*/ 341 h 465"/>
                <a:gd name="T106" fmla="*/ 618 w 717"/>
                <a:gd name="T107" fmla="*/ 341 h 465"/>
                <a:gd name="T108" fmla="*/ 592 w 717"/>
                <a:gd name="T109" fmla="*/ 373 h 465"/>
                <a:gd name="T110" fmla="*/ 532 w 717"/>
                <a:gd name="T111" fmla="*/ 421 h 465"/>
                <a:gd name="T112" fmla="*/ 463 w 717"/>
                <a:gd name="T113" fmla="*/ 465 h 465"/>
                <a:gd name="T114" fmla="*/ 526 w 717"/>
                <a:gd name="T115" fmla="*/ 442 h 465"/>
                <a:gd name="T116" fmla="*/ 573 w 717"/>
                <a:gd name="T117" fmla="*/ 414 h 465"/>
                <a:gd name="T118" fmla="*/ 632 w 717"/>
                <a:gd name="T119" fmla="*/ 359 h 465"/>
                <a:gd name="T120" fmla="*/ 657 w 717"/>
                <a:gd name="T121" fmla="*/ 330 h 465"/>
                <a:gd name="T122" fmla="*/ 716 w 717"/>
                <a:gd name="T123" fmla="*/ 287 h 465"/>
                <a:gd name="T124" fmla="*/ 716 w 717"/>
                <a:gd name="T125" fmla="*/ 24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7" h="465">
                  <a:moveTo>
                    <a:pt x="714" y="238"/>
                  </a:moveTo>
                  <a:lnTo>
                    <a:pt x="704" y="242"/>
                  </a:lnTo>
                  <a:lnTo>
                    <a:pt x="682" y="251"/>
                  </a:lnTo>
                  <a:lnTo>
                    <a:pt x="654" y="262"/>
                  </a:lnTo>
                  <a:lnTo>
                    <a:pt x="630" y="271"/>
                  </a:lnTo>
                  <a:lnTo>
                    <a:pt x="610" y="275"/>
                  </a:lnTo>
                  <a:lnTo>
                    <a:pt x="593" y="279"/>
                  </a:lnTo>
                  <a:lnTo>
                    <a:pt x="582" y="282"/>
                  </a:lnTo>
                  <a:lnTo>
                    <a:pt x="577" y="283"/>
                  </a:lnTo>
                  <a:lnTo>
                    <a:pt x="567" y="274"/>
                  </a:lnTo>
                  <a:lnTo>
                    <a:pt x="542" y="251"/>
                  </a:lnTo>
                  <a:lnTo>
                    <a:pt x="528" y="236"/>
                  </a:lnTo>
                  <a:lnTo>
                    <a:pt x="513" y="220"/>
                  </a:lnTo>
                  <a:lnTo>
                    <a:pt x="499" y="203"/>
                  </a:lnTo>
                  <a:lnTo>
                    <a:pt x="488" y="185"/>
                  </a:lnTo>
                  <a:lnTo>
                    <a:pt x="469" y="153"/>
                  </a:lnTo>
                  <a:lnTo>
                    <a:pt x="453" y="127"/>
                  </a:lnTo>
                  <a:lnTo>
                    <a:pt x="442" y="110"/>
                  </a:lnTo>
                  <a:lnTo>
                    <a:pt x="439" y="104"/>
                  </a:lnTo>
                  <a:lnTo>
                    <a:pt x="440" y="113"/>
                  </a:lnTo>
                  <a:lnTo>
                    <a:pt x="444" y="136"/>
                  </a:lnTo>
                  <a:lnTo>
                    <a:pt x="448" y="151"/>
                  </a:lnTo>
                  <a:lnTo>
                    <a:pt x="454" y="167"/>
                  </a:lnTo>
                  <a:lnTo>
                    <a:pt x="461" y="184"/>
                  </a:lnTo>
                  <a:lnTo>
                    <a:pt x="471" y="201"/>
                  </a:lnTo>
                  <a:lnTo>
                    <a:pt x="482" y="217"/>
                  </a:lnTo>
                  <a:lnTo>
                    <a:pt x="494" y="233"/>
                  </a:lnTo>
                  <a:lnTo>
                    <a:pt x="506" y="247"/>
                  </a:lnTo>
                  <a:lnTo>
                    <a:pt x="518" y="260"/>
                  </a:lnTo>
                  <a:lnTo>
                    <a:pt x="535" y="279"/>
                  </a:lnTo>
                  <a:lnTo>
                    <a:pt x="542" y="287"/>
                  </a:lnTo>
                  <a:lnTo>
                    <a:pt x="536" y="288"/>
                  </a:lnTo>
                  <a:lnTo>
                    <a:pt x="517" y="289"/>
                  </a:lnTo>
                  <a:lnTo>
                    <a:pt x="482" y="289"/>
                  </a:lnTo>
                  <a:lnTo>
                    <a:pt x="431" y="287"/>
                  </a:lnTo>
                  <a:lnTo>
                    <a:pt x="386" y="285"/>
                  </a:lnTo>
                  <a:lnTo>
                    <a:pt x="360" y="283"/>
                  </a:lnTo>
                  <a:lnTo>
                    <a:pt x="350" y="282"/>
                  </a:lnTo>
                  <a:lnTo>
                    <a:pt x="347" y="280"/>
                  </a:lnTo>
                  <a:lnTo>
                    <a:pt x="339" y="270"/>
                  </a:lnTo>
                  <a:lnTo>
                    <a:pt x="320" y="243"/>
                  </a:lnTo>
                  <a:lnTo>
                    <a:pt x="309" y="225"/>
                  </a:lnTo>
                  <a:lnTo>
                    <a:pt x="298" y="206"/>
                  </a:lnTo>
                  <a:lnTo>
                    <a:pt x="294" y="196"/>
                  </a:lnTo>
                  <a:lnTo>
                    <a:pt x="290" y="186"/>
                  </a:lnTo>
                  <a:lnTo>
                    <a:pt x="287" y="177"/>
                  </a:lnTo>
                  <a:lnTo>
                    <a:pt x="283" y="167"/>
                  </a:lnTo>
                  <a:lnTo>
                    <a:pt x="276" y="131"/>
                  </a:lnTo>
                  <a:lnTo>
                    <a:pt x="269" y="100"/>
                  </a:lnTo>
                  <a:lnTo>
                    <a:pt x="265" y="78"/>
                  </a:lnTo>
                  <a:lnTo>
                    <a:pt x="264" y="70"/>
                  </a:lnTo>
                  <a:lnTo>
                    <a:pt x="262" y="82"/>
                  </a:lnTo>
                  <a:lnTo>
                    <a:pt x="261" y="111"/>
                  </a:lnTo>
                  <a:lnTo>
                    <a:pt x="261" y="129"/>
                  </a:lnTo>
                  <a:lnTo>
                    <a:pt x="263" y="149"/>
                  </a:lnTo>
                  <a:lnTo>
                    <a:pt x="264" y="158"/>
                  </a:lnTo>
                  <a:lnTo>
                    <a:pt x="266" y="168"/>
                  </a:lnTo>
                  <a:lnTo>
                    <a:pt x="268" y="177"/>
                  </a:lnTo>
                  <a:lnTo>
                    <a:pt x="271" y="186"/>
                  </a:lnTo>
                  <a:lnTo>
                    <a:pt x="278" y="204"/>
                  </a:lnTo>
                  <a:lnTo>
                    <a:pt x="285" y="220"/>
                  </a:lnTo>
                  <a:lnTo>
                    <a:pt x="293" y="235"/>
                  </a:lnTo>
                  <a:lnTo>
                    <a:pt x="301" y="249"/>
                  </a:lnTo>
                  <a:lnTo>
                    <a:pt x="312" y="270"/>
                  </a:lnTo>
                  <a:lnTo>
                    <a:pt x="318" y="277"/>
                  </a:lnTo>
                  <a:lnTo>
                    <a:pt x="302" y="272"/>
                  </a:lnTo>
                  <a:lnTo>
                    <a:pt x="262" y="253"/>
                  </a:lnTo>
                  <a:lnTo>
                    <a:pt x="237" y="240"/>
                  </a:lnTo>
                  <a:lnTo>
                    <a:pt x="212" y="224"/>
                  </a:lnTo>
                  <a:lnTo>
                    <a:pt x="199" y="215"/>
                  </a:lnTo>
                  <a:lnTo>
                    <a:pt x="187" y="205"/>
                  </a:lnTo>
                  <a:lnTo>
                    <a:pt x="175" y="194"/>
                  </a:lnTo>
                  <a:lnTo>
                    <a:pt x="164" y="182"/>
                  </a:lnTo>
                  <a:lnTo>
                    <a:pt x="144" y="155"/>
                  </a:lnTo>
                  <a:lnTo>
                    <a:pt x="125" y="126"/>
                  </a:lnTo>
                  <a:lnTo>
                    <a:pt x="105" y="96"/>
                  </a:lnTo>
                  <a:lnTo>
                    <a:pt x="88" y="67"/>
                  </a:lnTo>
                  <a:lnTo>
                    <a:pt x="74" y="41"/>
                  </a:lnTo>
                  <a:lnTo>
                    <a:pt x="62" y="19"/>
                  </a:lnTo>
                  <a:lnTo>
                    <a:pt x="54" y="5"/>
                  </a:lnTo>
                  <a:lnTo>
                    <a:pt x="52" y="0"/>
                  </a:lnTo>
                  <a:lnTo>
                    <a:pt x="54" y="12"/>
                  </a:lnTo>
                  <a:lnTo>
                    <a:pt x="62" y="43"/>
                  </a:lnTo>
                  <a:lnTo>
                    <a:pt x="68" y="63"/>
                  </a:lnTo>
                  <a:lnTo>
                    <a:pt x="76" y="86"/>
                  </a:lnTo>
                  <a:lnTo>
                    <a:pt x="86" y="110"/>
                  </a:lnTo>
                  <a:lnTo>
                    <a:pt x="96" y="134"/>
                  </a:lnTo>
                  <a:lnTo>
                    <a:pt x="108" y="155"/>
                  </a:lnTo>
                  <a:lnTo>
                    <a:pt x="120" y="175"/>
                  </a:lnTo>
                  <a:lnTo>
                    <a:pt x="132" y="191"/>
                  </a:lnTo>
                  <a:lnTo>
                    <a:pt x="143" y="205"/>
                  </a:lnTo>
                  <a:lnTo>
                    <a:pt x="159" y="222"/>
                  </a:lnTo>
                  <a:lnTo>
                    <a:pt x="164" y="229"/>
                  </a:lnTo>
                  <a:lnTo>
                    <a:pt x="150" y="229"/>
                  </a:lnTo>
                  <a:lnTo>
                    <a:pt x="115" y="228"/>
                  </a:lnTo>
                  <a:lnTo>
                    <a:pt x="95" y="226"/>
                  </a:lnTo>
                  <a:lnTo>
                    <a:pt x="75" y="224"/>
                  </a:lnTo>
                  <a:lnTo>
                    <a:pt x="58" y="222"/>
                  </a:lnTo>
                  <a:lnTo>
                    <a:pt x="44" y="219"/>
                  </a:lnTo>
                  <a:lnTo>
                    <a:pt x="25" y="212"/>
                  </a:lnTo>
                  <a:lnTo>
                    <a:pt x="11" y="207"/>
                  </a:lnTo>
                  <a:lnTo>
                    <a:pt x="3" y="205"/>
                  </a:lnTo>
                  <a:lnTo>
                    <a:pt x="0" y="204"/>
                  </a:lnTo>
                  <a:lnTo>
                    <a:pt x="10" y="210"/>
                  </a:lnTo>
                  <a:lnTo>
                    <a:pt x="35" y="224"/>
                  </a:lnTo>
                  <a:lnTo>
                    <a:pt x="51" y="232"/>
                  </a:lnTo>
                  <a:lnTo>
                    <a:pt x="69" y="239"/>
                  </a:lnTo>
                  <a:lnTo>
                    <a:pt x="90" y="247"/>
                  </a:lnTo>
                  <a:lnTo>
                    <a:pt x="110" y="251"/>
                  </a:lnTo>
                  <a:lnTo>
                    <a:pt x="130" y="255"/>
                  </a:lnTo>
                  <a:lnTo>
                    <a:pt x="146" y="256"/>
                  </a:lnTo>
                  <a:lnTo>
                    <a:pt x="159" y="256"/>
                  </a:lnTo>
                  <a:lnTo>
                    <a:pt x="169" y="255"/>
                  </a:lnTo>
                  <a:lnTo>
                    <a:pt x="182" y="252"/>
                  </a:lnTo>
                  <a:lnTo>
                    <a:pt x="185" y="251"/>
                  </a:lnTo>
                  <a:lnTo>
                    <a:pt x="193" y="258"/>
                  </a:lnTo>
                  <a:lnTo>
                    <a:pt x="212" y="273"/>
                  </a:lnTo>
                  <a:lnTo>
                    <a:pt x="225" y="282"/>
                  </a:lnTo>
                  <a:lnTo>
                    <a:pt x="240" y="291"/>
                  </a:lnTo>
                  <a:lnTo>
                    <a:pt x="257" y="301"/>
                  </a:lnTo>
                  <a:lnTo>
                    <a:pt x="274" y="310"/>
                  </a:lnTo>
                  <a:lnTo>
                    <a:pt x="292" y="317"/>
                  </a:lnTo>
                  <a:lnTo>
                    <a:pt x="310" y="324"/>
                  </a:lnTo>
                  <a:lnTo>
                    <a:pt x="328" y="329"/>
                  </a:lnTo>
                  <a:lnTo>
                    <a:pt x="345" y="334"/>
                  </a:lnTo>
                  <a:lnTo>
                    <a:pt x="371" y="342"/>
                  </a:lnTo>
                  <a:lnTo>
                    <a:pt x="380" y="344"/>
                  </a:lnTo>
                  <a:lnTo>
                    <a:pt x="372" y="350"/>
                  </a:lnTo>
                  <a:lnTo>
                    <a:pt x="350" y="363"/>
                  </a:lnTo>
                  <a:lnTo>
                    <a:pt x="336" y="370"/>
                  </a:lnTo>
                  <a:lnTo>
                    <a:pt x="320" y="377"/>
                  </a:lnTo>
                  <a:lnTo>
                    <a:pt x="305" y="382"/>
                  </a:lnTo>
                  <a:lnTo>
                    <a:pt x="289" y="385"/>
                  </a:lnTo>
                  <a:lnTo>
                    <a:pt x="256" y="388"/>
                  </a:lnTo>
                  <a:lnTo>
                    <a:pt x="225" y="393"/>
                  </a:lnTo>
                  <a:lnTo>
                    <a:pt x="202" y="396"/>
                  </a:lnTo>
                  <a:lnTo>
                    <a:pt x="193" y="398"/>
                  </a:lnTo>
                  <a:lnTo>
                    <a:pt x="208" y="399"/>
                  </a:lnTo>
                  <a:lnTo>
                    <a:pt x="244" y="400"/>
                  </a:lnTo>
                  <a:lnTo>
                    <a:pt x="267" y="400"/>
                  </a:lnTo>
                  <a:lnTo>
                    <a:pt x="293" y="398"/>
                  </a:lnTo>
                  <a:lnTo>
                    <a:pt x="306" y="396"/>
                  </a:lnTo>
                  <a:lnTo>
                    <a:pt x="318" y="394"/>
                  </a:lnTo>
                  <a:lnTo>
                    <a:pt x="331" y="392"/>
                  </a:lnTo>
                  <a:lnTo>
                    <a:pt x="343" y="388"/>
                  </a:lnTo>
                  <a:lnTo>
                    <a:pt x="364" y="381"/>
                  </a:lnTo>
                  <a:lnTo>
                    <a:pt x="382" y="374"/>
                  </a:lnTo>
                  <a:lnTo>
                    <a:pt x="394" y="368"/>
                  </a:lnTo>
                  <a:lnTo>
                    <a:pt x="404" y="363"/>
                  </a:lnTo>
                  <a:lnTo>
                    <a:pt x="416" y="354"/>
                  </a:lnTo>
                  <a:lnTo>
                    <a:pt x="419" y="352"/>
                  </a:lnTo>
                  <a:lnTo>
                    <a:pt x="429" y="353"/>
                  </a:lnTo>
                  <a:lnTo>
                    <a:pt x="456" y="354"/>
                  </a:lnTo>
                  <a:lnTo>
                    <a:pt x="473" y="355"/>
                  </a:lnTo>
                  <a:lnTo>
                    <a:pt x="493" y="355"/>
                  </a:lnTo>
                  <a:lnTo>
                    <a:pt x="513" y="354"/>
                  </a:lnTo>
                  <a:lnTo>
                    <a:pt x="534" y="352"/>
                  </a:lnTo>
                  <a:lnTo>
                    <a:pt x="571" y="345"/>
                  </a:lnTo>
                  <a:lnTo>
                    <a:pt x="598" y="341"/>
                  </a:lnTo>
                  <a:lnTo>
                    <a:pt x="615" y="337"/>
                  </a:lnTo>
                  <a:lnTo>
                    <a:pt x="621" y="336"/>
                  </a:lnTo>
                  <a:lnTo>
                    <a:pt x="618" y="341"/>
                  </a:lnTo>
                  <a:lnTo>
                    <a:pt x="609" y="354"/>
                  </a:lnTo>
                  <a:lnTo>
                    <a:pt x="602" y="363"/>
                  </a:lnTo>
                  <a:lnTo>
                    <a:pt x="592" y="373"/>
                  </a:lnTo>
                  <a:lnTo>
                    <a:pt x="580" y="384"/>
                  </a:lnTo>
                  <a:lnTo>
                    <a:pt x="565" y="396"/>
                  </a:lnTo>
                  <a:lnTo>
                    <a:pt x="532" y="421"/>
                  </a:lnTo>
                  <a:lnTo>
                    <a:pt x="499" y="442"/>
                  </a:lnTo>
                  <a:lnTo>
                    <a:pt x="474" y="459"/>
                  </a:lnTo>
                  <a:lnTo>
                    <a:pt x="463" y="465"/>
                  </a:lnTo>
                  <a:lnTo>
                    <a:pt x="472" y="462"/>
                  </a:lnTo>
                  <a:lnTo>
                    <a:pt x="505" y="452"/>
                  </a:lnTo>
                  <a:lnTo>
                    <a:pt x="526" y="442"/>
                  </a:lnTo>
                  <a:lnTo>
                    <a:pt x="549" y="431"/>
                  </a:lnTo>
                  <a:lnTo>
                    <a:pt x="561" y="423"/>
                  </a:lnTo>
                  <a:lnTo>
                    <a:pt x="573" y="414"/>
                  </a:lnTo>
                  <a:lnTo>
                    <a:pt x="585" y="405"/>
                  </a:lnTo>
                  <a:lnTo>
                    <a:pt x="596" y="395"/>
                  </a:lnTo>
                  <a:lnTo>
                    <a:pt x="632" y="359"/>
                  </a:lnTo>
                  <a:lnTo>
                    <a:pt x="650" y="340"/>
                  </a:lnTo>
                  <a:lnTo>
                    <a:pt x="656" y="332"/>
                  </a:lnTo>
                  <a:lnTo>
                    <a:pt x="657" y="330"/>
                  </a:lnTo>
                  <a:lnTo>
                    <a:pt x="714" y="315"/>
                  </a:lnTo>
                  <a:lnTo>
                    <a:pt x="715" y="306"/>
                  </a:lnTo>
                  <a:lnTo>
                    <a:pt x="716" y="287"/>
                  </a:lnTo>
                  <a:lnTo>
                    <a:pt x="717" y="274"/>
                  </a:lnTo>
                  <a:lnTo>
                    <a:pt x="716" y="261"/>
                  </a:lnTo>
                  <a:lnTo>
                    <a:pt x="716" y="249"/>
                  </a:lnTo>
                  <a:lnTo>
                    <a:pt x="714" y="23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8263431" y="2012839"/>
            <a:ext cx="1212599" cy="1005253"/>
            <a:chOff x="5131175" y="2786607"/>
            <a:chExt cx="1332686" cy="1068117"/>
          </a:xfrm>
        </p:grpSpPr>
        <p:sp>
          <p:nvSpPr>
            <p:cNvPr id="19" name="Freeform 64"/>
            <p:cNvSpPr>
              <a:spLocks/>
            </p:cNvSpPr>
            <p:nvPr/>
          </p:nvSpPr>
          <p:spPr bwMode="auto">
            <a:xfrm>
              <a:off x="5131175" y="2786607"/>
              <a:ext cx="617736" cy="690339"/>
            </a:xfrm>
            <a:custGeom>
              <a:avLst/>
              <a:gdLst>
                <a:gd name="T0" fmla="*/ 2008 w 2008"/>
                <a:gd name="T1" fmla="*/ 2245 h 2245"/>
                <a:gd name="T2" fmla="*/ 0 w 2008"/>
                <a:gd name="T3" fmla="*/ 2245 h 2245"/>
                <a:gd name="T4" fmla="*/ 0 w 2008"/>
                <a:gd name="T5" fmla="*/ 0 h 2245"/>
                <a:gd name="T6" fmla="*/ 658 w 2008"/>
                <a:gd name="T7" fmla="*/ 0 h 2245"/>
                <a:gd name="T8" fmla="*/ 658 w 2008"/>
                <a:gd name="T9" fmla="*/ 2072 h 2245"/>
                <a:gd name="T10" fmla="*/ 2008 w 2008"/>
                <a:gd name="T11" fmla="*/ 2072 h 2245"/>
                <a:gd name="T12" fmla="*/ 2008 w 2008"/>
                <a:gd name="T13" fmla="*/ 2245 h 2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8" h="2245">
                  <a:moveTo>
                    <a:pt x="2008" y="2245"/>
                  </a:moveTo>
                  <a:lnTo>
                    <a:pt x="0" y="2245"/>
                  </a:lnTo>
                  <a:lnTo>
                    <a:pt x="0" y="0"/>
                  </a:lnTo>
                  <a:lnTo>
                    <a:pt x="658" y="0"/>
                  </a:lnTo>
                  <a:lnTo>
                    <a:pt x="658" y="2072"/>
                  </a:lnTo>
                  <a:lnTo>
                    <a:pt x="2008" y="2072"/>
                  </a:lnTo>
                  <a:lnTo>
                    <a:pt x="2008" y="2245"/>
                  </a:lnTo>
                  <a:close/>
                </a:path>
              </a:pathLst>
            </a:cu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65"/>
            <p:cNvSpPr>
              <a:spLocks noChangeArrowheads="1"/>
            </p:cNvSpPr>
            <p:nvPr/>
          </p:nvSpPr>
          <p:spPr bwMode="auto">
            <a:xfrm>
              <a:off x="5131175" y="3506479"/>
              <a:ext cx="617736" cy="28303"/>
            </a:xfrm>
            <a:prstGeom prst="rect">
              <a:avLst/>
            </a:pr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66"/>
            <p:cNvSpPr>
              <a:spLocks noChangeArrowheads="1"/>
            </p:cNvSpPr>
            <p:nvPr/>
          </p:nvSpPr>
          <p:spPr bwMode="auto">
            <a:xfrm>
              <a:off x="5131175" y="3506479"/>
              <a:ext cx="617736" cy="28303"/>
            </a:xfrm>
            <a:prstGeom prst="rect">
              <a:avLst/>
            </a:prstGeom>
            <a:noFill/>
            <a:ln w="1588">
              <a:solidFill>
                <a:srgbClr val="332C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67"/>
            <p:cNvSpPr>
              <a:spLocks noChangeArrowheads="1"/>
            </p:cNvSpPr>
            <p:nvPr/>
          </p:nvSpPr>
          <p:spPr bwMode="auto">
            <a:xfrm>
              <a:off x="5131175" y="3563084"/>
              <a:ext cx="617736" cy="28303"/>
            </a:xfrm>
            <a:prstGeom prst="rect">
              <a:avLst/>
            </a:pr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68"/>
            <p:cNvSpPr>
              <a:spLocks noChangeArrowheads="1"/>
            </p:cNvSpPr>
            <p:nvPr/>
          </p:nvSpPr>
          <p:spPr bwMode="auto">
            <a:xfrm>
              <a:off x="5131175" y="3563084"/>
              <a:ext cx="617736" cy="28303"/>
            </a:xfrm>
            <a:prstGeom prst="rect">
              <a:avLst/>
            </a:prstGeom>
            <a:noFill/>
            <a:ln w="1588">
              <a:solidFill>
                <a:srgbClr val="332C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69"/>
            <p:cNvSpPr>
              <a:spLocks noChangeArrowheads="1"/>
            </p:cNvSpPr>
            <p:nvPr/>
          </p:nvSpPr>
          <p:spPr bwMode="auto">
            <a:xfrm>
              <a:off x="5131175" y="3620920"/>
              <a:ext cx="617736" cy="27072"/>
            </a:xfrm>
            <a:prstGeom prst="rect">
              <a:avLst/>
            </a:pr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70"/>
            <p:cNvSpPr>
              <a:spLocks noChangeArrowheads="1"/>
            </p:cNvSpPr>
            <p:nvPr/>
          </p:nvSpPr>
          <p:spPr bwMode="auto">
            <a:xfrm>
              <a:off x="5131175" y="3620920"/>
              <a:ext cx="617736" cy="27072"/>
            </a:xfrm>
            <a:prstGeom prst="rect">
              <a:avLst/>
            </a:prstGeom>
            <a:noFill/>
            <a:ln w="1588">
              <a:solidFill>
                <a:srgbClr val="332C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4"/>
            <p:cNvSpPr>
              <a:spLocks/>
            </p:cNvSpPr>
            <p:nvPr/>
          </p:nvSpPr>
          <p:spPr bwMode="auto">
            <a:xfrm>
              <a:off x="5736606" y="2825984"/>
              <a:ext cx="727255" cy="1028740"/>
            </a:xfrm>
            <a:custGeom>
              <a:avLst/>
              <a:gdLst>
                <a:gd name="T0" fmla="*/ 1737 w 2360"/>
                <a:gd name="T1" fmla="*/ 1256 h 3345"/>
                <a:gd name="T2" fmla="*/ 1918 w 2360"/>
                <a:gd name="T3" fmla="*/ 1339 h 3345"/>
                <a:gd name="T4" fmla="*/ 2075 w 2360"/>
                <a:gd name="T5" fmla="*/ 1475 h 3345"/>
                <a:gd name="T6" fmla="*/ 2205 w 2360"/>
                <a:gd name="T7" fmla="*/ 1659 h 3345"/>
                <a:gd name="T8" fmla="*/ 2299 w 2360"/>
                <a:gd name="T9" fmla="*/ 1878 h 3345"/>
                <a:gd name="T10" fmla="*/ 2351 w 2360"/>
                <a:gd name="T11" fmla="*/ 2127 h 3345"/>
                <a:gd name="T12" fmla="*/ 2357 w 2360"/>
                <a:gd name="T13" fmla="*/ 2383 h 3345"/>
                <a:gd name="T14" fmla="*/ 2322 w 2360"/>
                <a:gd name="T15" fmla="*/ 2612 h 3345"/>
                <a:gd name="T16" fmla="*/ 2252 w 2360"/>
                <a:gd name="T17" fmla="*/ 2820 h 3345"/>
                <a:gd name="T18" fmla="*/ 2153 w 2360"/>
                <a:gd name="T19" fmla="*/ 3000 h 3345"/>
                <a:gd name="T20" fmla="*/ 2028 w 2360"/>
                <a:gd name="T21" fmla="*/ 3149 h 3345"/>
                <a:gd name="T22" fmla="*/ 1881 w 2360"/>
                <a:gd name="T23" fmla="*/ 3259 h 3345"/>
                <a:gd name="T24" fmla="*/ 1717 w 2360"/>
                <a:gd name="T25" fmla="*/ 3324 h 3345"/>
                <a:gd name="T26" fmla="*/ 1615 w 2360"/>
                <a:gd name="T27" fmla="*/ 3341 h 3345"/>
                <a:gd name="T28" fmla="*/ 478 w 2360"/>
                <a:gd name="T29" fmla="*/ 2649 h 3345"/>
                <a:gd name="T30" fmla="*/ 1571 w 2360"/>
                <a:gd name="T31" fmla="*/ 2647 h 3345"/>
                <a:gd name="T32" fmla="*/ 1646 w 2360"/>
                <a:gd name="T33" fmla="*/ 2631 h 3345"/>
                <a:gd name="T34" fmla="*/ 1701 w 2360"/>
                <a:gd name="T35" fmla="*/ 2600 h 3345"/>
                <a:gd name="T36" fmla="*/ 1748 w 2360"/>
                <a:gd name="T37" fmla="*/ 2557 h 3345"/>
                <a:gd name="T38" fmla="*/ 1795 w 2360"/>
                <a:gd name="T39" fmla="*/ 2491 h 3345"/>
                <a:gd name="T40" fmla="*/ 1838 w 2360"/>
                <a:gd name="T41" fmla="*/ 2351 h 3345"/>
                <a:gd name="T42" fmla="*/ 1839 w 2360"/>
                <a:gd name="T43" fmla="*/ 2236 h 3345"/>
                <a:gd name="T44" fmla="*/ 1823 w 2360"/>
                <a:gd name="T45" fmla="*/ 2157 h 3345"/>
                <a:gd name="T46" fmla="*/ 1795 w 2360"/>
                <a:gd name="T47" fmla="*/ 2085 h 3345"/>
                <a:gd name="T48" fmla="*/ 1755 w 2360"/>
                <a:gd name="T49" fmla="*/ 2025 h 3345"/>
                <a:gd name="T50" fmla="*/ 1706 w 2360"/>
                <a:gd name="T51" fmla="*/ 1978 h 3345"/>
                <a:gd name="T52" fmla="*/ 1650 w 2360"/>
                <a:gd name="T53" fmla="*/ 1947 h 3345"/>
                <a:gd name="T54" fmla="*/ 1571 w 2360"/>
                <a:gd name="T55" fmla="*/ 1935 h 3345"/>
                <a:gd name="T56" fmla="*/ 843 w 2360"/>
                <a:gd name="T57" fmla="*/ 1935 h 3345"/>
                <a:gd name="T58" fmla="*/ 695 w 2360"/>
                <a:gd name="T59" fmla="*/ 1907 h 3345"/>
                <a:gd name="T60" fmla="*/ 547 w 2360"/>
                <a:gd name="T61" fmla="*/ 1833 h 3345"/>
                <a:gd name="T62" fmla="*/ 418 w 2360"/>
                <a:gd name="T63" fmla="*/ 1717 h 3345"/>
                <a:gd name="T64" fmla="*/ 309 w 2360"/>
                <a:gd name="T65" fmla="*/ 1567 h 3345"/>
                <a:gd name="T66" fmla="*/ 226 w 2360"/>
                <a:gd name="T67" fmla="*/ 1389 h 3345"/>
                <a:gd name="T68" fmla="*/ 173 w 2360"/>
                <a:gd name="T69" fmla="*/ 1188 h 3345"/>
                <a:gd name="T70" fmla="*/ 154 w 2360"/>
                <a:gd name="T71" fmla="*/ 969 h 3345"/>
                <a:gd name="T72" fmla="*/ 177 w 2360"/>
                <a:gd name="T73" fmla="*/ 727 h 3345"/>
                <a:gd name="T74" fmla="*/ 241 w 2360"/>
                <a:gd name="T75" fmla="*/ 507 h 3345"/>
                <a:gd name="T76" fmla="*/ 341 w 2360"/>
                <a:gd name="T77" fmla="*/ 318 h 3345"/>
                <a:gd name="T78" fmla="*/ 471 w 2360"/>
                <a:gd name="T79" fmla="*/ 166 h 3345"/>
                <a:gd name="T80" fmla="*/ 625 w 2360"/>
                <a:gd name="T81" fmla="*/ 59 h 3345"/>
                <a:gd name="T82" fmla="*/ 798 w 2360"/>
                <a:gd name="T83" fmla="*/ 5 h 3345"/>
                <a:gd name="T84" fmla="*/ 1140 w 2360"/>
                <a:gd name="T85" fmla="*/ 0 h 3345"/>
                <a:gd name="T86" fmla="*/ 1588 w 2360"/>
                <a:gd name="T87" fmla="*/ 1 h 3345"/>
                <a:gd name="T88" fmla="*/ 2037 w 2360"/>
                <a:gd name="T89" fmla="*/ 1 h 3345"/>
                <a:gd name="T90" fmla="*/ 1516 w 2360"/>
                <a:gd name="T91" fmla="*/ 702 h 3345"/>
                <a:gd name="T92" fmla="*/ 807 w 2360"/>
                <a:gd name="T93" fmla="*/ 713 h 3345"/>
                <a:gd name="T94" fmla="*/ 733 w 2360"/>
                <a:gd name="T95" fmla="*/ 775 h 3345"/>
                <a:gd name="T96" fmla="*/ 686 w 2360"/>
                <a:gd name="T97" fmla="*/ 872 h 3345"/>
                <a:gd name="T98" fmla="*/ 674 w 2360"/>
                <a:gd name="T99" fmla="*/ 993 h 3345"/>
                <a:gd name="T100" fmla="*/ 702 w 2360"/>
                <a:gd name="T101" fmla="*/ 1106 h 3345"/>
                <a:gd name="T102" fmla="*/ 761 w 2360"/>
                <a:gd name="T103" fmla="*/ 1190 h 3345"/>
                <a:gd name="T104" fmla="*/ 842 w 2360"/>
                <a:gd name="T105" fmla="*/ 1233 h 3345"/>
                <a:gd name="T106" fmla="*/ 1572 w 2360"/>
                <a:gd name="T107" fmla="*/ 1234 h 3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60" h="3345">
                  <a:moveTo>
                    <a:pt x="1581" y="1234"/>
                  </a:moveTo>
                  <a:lnTo>
                    <a:pt x="1621" y="1236"/>
                  </a:lnTo>
                  <a:lnTo>
                    <a:pt x="1660" y="1240"/>
                  </a:lnTo>
                  <a:lnTo>
                    <a:pt x="1699" y="1247"/>
                  </a:lnTo>
                  <a:lnTo>
                    <a:pt x="1737" y="1256"/>
                  </a:lnTo>
                  <a:lnTo>
                    <a:pt x="1775" y="1268"/>
                  </a:lnTo>
                  <a:lnTo>
                    <a:pt x="1812" y="1282"/>
                  </a:lnTo>
                  <a:lnTo>
                    <a:pt x="1848" y="1299"/>
                  </a:lnTo>
                  <a:lnTo>
                    <a:pt x="1883" y="1317"/>
                  </a:lnTo>
                  <a:lnTo>
                    <a:pt x="1918" y="1339"/>
                  </a:lnTo>
                  <a:lnTo>
                    <a:pt x="1951" y="1362"/>
                  </a:lnTo>
                  <a:lnTo>
                    <a:pt x="1984" y="1388"/>
                  </a:lnTo>
                  <a:lnTo>
                    <a:pt x="2017" y="1415"/>
                  </a:lnTo>
                  <a:lnTo>
                    <a:pt x="2046" y="1444"/>
                  </a:lnTo>
                  <a:lnTo>
                    <a:pt x="2075" y="1475"/>
                  </a:lnTo>
                  <a:lnTo>
                    <a:pt x="2105" y="1509"/>
                  </a:lnTo>
                  <a:lnTo>
                    <a:pt x="2132" y="1543"/>
                  </a:lnTo>
                  <a:lnTo>
                    <a:pt x="2157" y="1580"/>
                  </a:lnTo>
                  <a:lnTo>
                    <a:pt x="2181" y="1619"/>
                  </a:lnTo>
                  <a:lnTo>
                    <a:pt x="2205" y="1659"/>
                  </a:lnTo>
                  <a:lnTo>
                    <a:pt x="2227" y="1700"/>
                  </a:lnTo>
                  <a:lnTo>
                    <a:pt x="2247" y="1742"/>
                  </a:lnTo>
                  <a:lnTo>
                    <a:pt x="2265" y="1786"/>
                  </a:lnTo>
                  <a:lnTo>
                    <a:pt x="2283" y="1831"/>
                  </a:lnTo>
                  <a:lnTo>
                    <a:pt x="2299" y="1878"/>
                  </a:lnTo>
                  <a:lnTo>
                    <a:pt x="2313" y="1927"/>
                  </a:lnTo>
                  <a:lnTo>
                    <a:pt x="2325" y="1975"/>
                  </a:lnTo>
                  <a:lnTo>
                    <a:pt x="2336" y="2025"/>
                  </a:lnTo>
                  <a:lnTo>
                    <a:pt x="2344" y="2076"/>
                  </a:lnTo>
                  <a:lnTo>
                    <a:pt x="2351" y="2127"/>
                  </a:lnTo>
                  <a:lnTo>
                    <a:pt x="2356" y="2180"/>
                  </a:lnTo>
                  <a:lnTo>
                    <a:pt x="2359" y="2233"/>
                  </a:lnTo>
                  <a:lnTo>
                    <a:pt x="2360" y="2287"/>
                  </a:lnTo>
                  <a:lnTo>
                    <a:pt x="2359" y="2336"/>
                  </a:lnTo>
                  <a:lnTo>
                    <a:pt x="2357" y="2383"/>
                  </a:lnTo>
                  <a:lnTo>
                    <a:pt x="2353" y="2431"/>
                  </a:lnTo>
                  <a:lnTo>
                    <a:pt x="2348" y="2477"/>
                  </a:lnTo>
                  <a:lnTo>
                    <a:pt x="2340" y="2523"/>
                  </a:lnTo>
                  <a:lnTo>
                    <a:pt x="2332" y="2568"/>
                  </a:lnTo>
                  <a:lnTo>
                    <a:pt x="2322" y="2612"/>
                  </a:lnTo>
                  <a:lnTo>
                    <a:pt x="2311" y="2656"/>
                  </a:lnTo>
                  <a:lnTo>
                    <a:pt x="2298" y="2698"/>
                  </a:lnTo>
                  <a:lnTo>
                    <a:pt x="2285" y="2740"/>
                  </a:lnTo>
                  <a:lnTo>
                    <a:pt x="2269" y="2780"/>
                  </a:lnTo>
                  <a:lnTo>
                    <a:pt x="2252" y="2820"/>
                  </a:lnTo>
                  <a:lnTo>
                    <a:pt x="2235" y="2859"/>
                  </a:lnTo>
                  <a:lnTo>
                    <a:pt x="2216" y="2895"/>
                  </a:lnTo>
                  <a:lnTo>
                    <a:pt x="2196" y="2932"/>
                  </a:lnTo>
                  <a:lnTo>
                    <a:pt x="2175" y="2967"/>
                  </a:lnTo>
                  <a:lnTo>
                    <a:pt x="2153" y="3000"/>
                  </a:lnTo>
                  <a:lnTo>
                    <a:pt x="2129" y="3034"/>
                  </a:lnTo>
                  <a:lnTo>
                    <a:pt x="2106" y="3064"/>
                  </a:lnTo>
                  <a:lnTo>
                    <a:pt x="2081" y="3094"/>
                  </a:lnTo>
                  <a:lnTo>
                    <a:pt x="2055" y="3122"/>
                  </a:lnTo>
                  <a:lnTo>
                    <a:pt x="2028" y="3149"/>
                  </a:lnTo>
                  <a:lnTo>
                    <a:pt x="2000" y="3174"/>
                  </a:lnTo>
                  <a:lnTo>
                    <a:pt x="1971" y="3198"/>
                  </a:lnTo>
                  <a:lnTo>
                    <a:pt x="1941" y="3219"/>
                  </a:lnTo>
                  <a:lnTo>
                    <a:pt x="1911" y="3240"/>
                  </a:lnTo>
                  <a:lnTo>
                    <a:pt x="1881" y="3259"/>
                  </a:lnTo>
                  <a:lnTo>
                    <a:pt x="1849" y="3275"/>
                  </a:lnTo>
                  <a:lnTo>
                    <a:pt x="1817" y="3291"/>
                  </a:lnTo>
                  <a:lnTo>
                    <a:pt x="1784" y="3304"/>
                  </a:lnTo>
                  <a:lnTo>
                    <a:pt x="1750" y="3314"/>
                  </a:lnTo>
                  <a:lnTo>
                    <a:pt x="1717" y="3324"/>
                  </a:lnTo>
                  <a:lnTo>
                    <a:pt x="1695" y="3328"/>
                  </a:lnTo>
                  <a:lnTo>
                    <a:pt x="1676" y="3333"/>
                  </a:lnTo>
                  <a:lnTo>
                    <a:pt x="1656" y="3336"/>
                  </a:lnTo>
                  <a:lnTo>
                    <a:pt x="1635" y="3339"/>
                  </a:lnTo>
                  <a:lnTo>
                    <a:pt x="1615" y="3341"/>
                  </a:lnTo>
                  <a:lnTo>
                    <a:pt x="1597" y="3342"/>
                  </a:lnTo>
                  <a:lnTo>
                    <a:pt x="1578" y="3343"/>
                  </a:lnTo>
                  <a:lnTo>
                    <a:pt x="1559" y="3345"/>
                  </a:lnTo>
                  <a:lnTo>
                    <a:pt x="0" y="3345"/>
                  </a:lnTo>
                  <a:lnTo>
                    <a:pt x="478" y="2649"/>
                  </a:lnTo>
                  <a:lnTo>
                    <a:pt x="845" y="2649"/>
                  </a:lnTo>
                  <a:lnTo>
                    <a:pt x="845" y="2649"/>
                  </a:lnTo>
                  <a:lnTo>
                    <a:pt x="845" y="2648"/>
                  </a:lnTo>
                  <a:lnTo>
                    <a:pt x="1552" y="2648"/>
                  </a:lnTo>
                  <a:lnTo>
                    <a:pt x="1571" y="2647"/>
                  </a:lnTo>
                  <a:lnTo>
                    <a:pt x="1588" y="2646"/>
                  </a:lnTo>
                  <a:lnTo>
                    <a:pt x="1606" y="2643"/>
                  </a:lnTo>
                  <a:lnTo>
                    <a:pt x="1622" y="2638"/>
                  </a:lnTo>
                  <a:lnTo>
                    <a:pt x="1634" y="2635"/>
                  </a:lnTo>
                  <a:lnTo>
                    <a:pt x="1646" y="2631"/>
                  </a:lnTo>
                  <a:lnTo>
                    <a:pt x="1657" y="2625"/>
                  </a:lnTo>
                  <a:lnTo>
                    <a:pt x="1668" y="2620"/>
                  </a:lnTo>
                  <a:lnTo>
                    <a:pt x="1679" y="2614"/>
                  </a:lnTo>
                  <a:lnTo>
                    <a:pt x="1690" y="2607"/>
                  </a:lnTo>
                  <a:lnTo>
                    <a:pt x="1701" y="2600"/>
                  </a:lnTo>
                  <a:lnTo>
                    <a:pt x="1710" y="2593"/>
                  </a:lnTo>
                  <a:lnTo>
                    <a:pt x="1721" y="2584"/>
                  </a:lnTo>
                  <a:lnTo>
                    <a:pt x="1730" y="2576"/>
                  </a:lnTo>
                  <a:lnTo>
                    <a:pt x="1740" y="2567"/>
                  </a:lnTo>
                  <a:lnTo>
                    <a:pt x="1748" y="2557"/>
                  </a:lnTo>
                  <a:lnTo>
                    <a:pt x="1757" y="2548"/>
                  </a:lnTo>
                  <a:lnTo>
                    <a:pt x="1765" y="2537"/>
                  </a:lnTo>
                  <a:lnTo>
                    <a:pt x="1773" y="2526"/>
                  </a:lnTo>
                  <a:lnTo>
                    <a:pt x="1781" y="2515"/>
                  </a:lnTo>
                  <a:lnTo>
                    <a:pt x="1795" y="2491"/>
                  </a:lnTo>
                  <a:lnTo>
                    <a:pt x="1807" y="2465"/>
                  </a:lnTo>
                  <a:lnTo>
                    <a:pt x="1817" y="2440"/>
                  </a:lnTo>
                  <a:lnTo>
                    <a:pt x="1826" y="2411"/>
                  </a:lnTo>
                  <a:lnTo>
                    <a:pt x="1832" y="2382"/>
                  </a:lnTo>
                  <a:lnTo>
                    <a:pt x="1838" y="2351"/>
                  </a:lnTo>
                  <a:lnTo>
                    <a:pt x="1841" y="2320"/>
                  </a:lnTo>
                  <a:lnTo>
                    <a:pt x="1841" y="2287"/>
                  </a:lnTo>
                  <a:lnTo>
                    <a:pt x="1841" y="2270"/>
                  </a:lnTo>
                  <a:lnTo>
                    <a:pt x="1840" y="2253"/>
                  </a:lnTo>
                  <a:lnTo>
                    <a:pt x="1839" y="2236"/>
                  </a:lnTo>
                  <a:lnTo>
                    <a:pt x="1837" y="2220"/>
                  </a:lnTo>
                  <a:lnTo>
                    <a:pt x="1835" y="2203"/>
                  </a:lnTo>
                  <a:lnTo>
                    <a:pt x="1831" y="2188"/>
                  </a:lnTo>
                  <a:lnTo>
                    <a:pt x="1827" y="2172"/>
                  </a:lnTo>
                  <a:lnTo>
                    <a:pt x="1823" y="2157"/>
                  </a:lnTo>
                  <a:lnTo>
                    <a:pt x="1818" y="2141"/>
                  </a:lnTo>
                  <a:lnTo>
                    <a:pt x="1813" y="2126"/>
                  </a:lnTo>
                  <a:lnTo>
                    <a:pt x="1808" y="2112"/>
                  </a:lnTo>
                  <a:lnTo>
                    <a:pt x="1801" y="2098"/>
                  </a:lnTo>
                  <a:lnTo>
                    <a:pt x="1795" y="2085"/>
                  </a:lnTo>
                  <a:lnTo>
                    <a:pt x="1787" y="2072"/>
                  </a:lnTo>
                  <a:lnTo>
                    <a:pt x="1780" y="2059"/>
                  </a:lnTo>
                  <a:lnTo>
                    <a:pt x="1772" y="2047"/>
                  </a:lnTo>
                  <a:lnTo>
                    <a:pt x="1763" y="2036"/>
                  </a:lnTo>
                  <a:lnTo>
                    <a:pt x="1755" y="2025"/>
                  </a:lnTo>
                  <a:lnTo>
                    <a:pt x="1745" y="2014"/>
                  </a:lnTo>
                  <a:lnTo>
                    <a:pt x="1736" y="2004"/>
                  </a:lnTo>
                  <a:lnTo>
                    <a:pt x="1727" y="1995"/>
                  </a:lnTo>
                  <a:lnTo>
                    <a:pt x="1716" y="1986"/>
                  </a:lnTo>
                  <a:lnTo>
                    <a:pt x="1706" y="1978"/>
                  </a:lnTo>
                  <a:lnTo>
                    <a:pt x="1695" y="1971"/>
                  </a:lnTo>
                  <a:lnTo>
                    <a:pt x="1684" y="1963"/>
                  </a:lnTo>
                  <a:lnTo>
                    <a:pt x="1673" y="1958"/>
                  </a:lnTo>
                  <a:lnTo>
                    <a:pt x="1662" y="1952"/>
                  </a:lnTo>
                  <a:lnTo>
                    <a:pt x="1650" y="1947"/>
                  </a:lnTo>
                  <a:lnTo>
                    <a:pt x="1638" y="1943"/>
                  </a:lnTo>
                  <a:lnTo>
                    <a:pt x="1626" y="1939"/>
                  </a:lnTo>
                  <a:lnTo>
                    <a:pt x="1613" y="1937"/>
                  </a:lnTo>
                  <a:lnTo>
                    <a:pt x="1600" y="1935"/>
                  </a:lnTo>
                  <a:lnTo>
                    <a:pt x="1571" y="1935"/>
                  </a:lnTo>
                  <a:lnTo>
                    <a:pt x="900" y="1935"/>
                  </a:lnTo>
                  <a:lnTo>
                    <a:pt x="886" y="1936"/>
                  </a:lnTo>
                  <a:lnTo>
                    <a:pt x="871" y="1936"/>
                  </a:lnTo>
                  <a:lnTo>
                    <a:pt x="857" y="1936"/>
                  </a:lnTo>
                  <a:lnTo>
                    <a:pt x="843" y="1935"/>
                  </a:lnTo>
                  <a:lnTo>
                    <a:pt x="804" y="1935"/>
                  </a:lnTo>
                  <a:lnTo>
                    <a:pt x="756" y="1924"/>
                  </a:lnTo>
                  <a:lnTo>
                    <a:pt x="759" y="1924"/>
                  </a:lnTo>
                  <a:lnTo>
                    <a:pt x="728" y="1917"/>
                  </a:lnTo>
                  <a:lnTo>
                    <a:pt x="695" y="1907"/>
                  </a:lnTo>
                  <a:lnTo>
                    <a:pt x="665" y="1895"/>
                  </a:lnTo>
                  <a:lnTo>
                    <a:pt x="635" y="1882"/>
                  </a:lnTo>
                  <a:lnTo>
                    <a:pt x="606" y="1867"/>
                  </a:lnTo>
                  <a:lnTo>
                    <a:pt x="577" y="1851"/>
                  </a:lnTo>
                  <a:lnTo>
                    <a:pt x="547" y="1833"/>
                  </a:lnTo>
                  <a:lnTo>
                    <a:pt x="520" y="1812"/>
                  </a:lnTo>
                  <a:lnTo>
                    <a:pt x="493" y="1790"/>
                  </a:lnTo>
                  <a:lnTo>
                    <a:pt x="467" y="1768"/>
                  </a:lnTo>
                  <a:lnTo>
                    <a:pt x="442" y="1743"/>
                  </a:lnTo>
                  <a:lnTo>
                    <a:pt x="418" y="1717"/>
                  </a:lnTo>
                  <a:lnTo>
                    <a:pt x="394" y="1690"/>
                  </a:lnTo>
                  <a:lnTo>
                    <a:pt x="371" y="1661"/>
                  </a:lnTo>
                  <a:lnTo>
                    <a:pt x="349" y="1631"/>
                  </a:lnTo>
                  <a:lnTo>
                    <a:pt x="328" y="1599"/>
                  </a:lnTo>
                  <a:lnTo>
                    <a:pt x="309" y="1567"/>
                  </a:lnTo>
                  <a:lnTo>
                    <a:pt x="289" y="1533"/>
                  </a:lnTo>
                  <a:lnTo>
                    <a:pt x="272" y="1499"/>
                  </a:lnTo>
                  <a:lnTo>
                    <a:pt x="255" y="1463"/>
                  </a:lnTo>
                  <a:lnTo>
                    <a:pt x="240" y="1426"/>
                  </a:lnTo>
                  <a:lnTo>
                    <a:pt x="226" y="1389"/>
                  </a:lnTo>
                  <a:lnTo>
                    <a:pt x="213" y="1350"/>
                  </a:lnTo>
                  <a:lnTo>
                    <a:pt x="201" y="1311"/>
                  </a:lnTo>
                  <a:lnTo>
                    <a:pt x="190" y="1270"/>
                  </a:lnTo>
                  <a:lnTo>
                    <a:pt x="180" y="1229"/>
                  </a:lnTo>
                  <a:lnTo>
                    <a:pt x="173" y="1188"/>
                  </a:lnTo>
                  <a:lnTo>
                    <a:pt x="166" y="1145"/>
                  </a:lnTo>
                  <a:lnTo>
                    <a:pt x="161" y="1101"/>
                  </a:lnTo>
                  <a:lnTo>
                    <a:pt x="158" y="1058"/>
                  </a:lnTo>
                  <a:lnTo>
                    <a:pt x="154" y="1013"/>
                  </a:lnTo>
                  <a:lnTo>
                    <a:pt x="154" y="969"/>
                  </a:lnTo>
                  <a:lnTo>
                    <a:pt x="155" y="919"/>
                  </a:lnTo>
                  <a:lnTo>
                    <a:pt x="158" y="869"/>
                  </a:lnTo>
                  <a:lnTo>
                    <a:pt x="162" y="822"/>
                  </a:lnTo>
                  <a:lnTo>
                    <a:pt x="168" y="774"/>
                  </a:lnTo>
                  <a:lnTo>
                    <a:pt x="177" y="727"/>
                  </a:lnTo>
                  <a:lnTo>
                    <a:pt x="187" y="681"/>
                  </a:lnTo>
                  <a:lnTo>
                    <a:pt x="197" y="636"/>
                  </a:lnTo>
                  <a:lnTo>
                    <a:pt x="210" y="592"/>
                  </a:lnTo>
                  <a:lnTo>
                    <a:pt x="224" y="550"/>
                  </a:lnTo>
                  <a:lnTo>
                    <a:pt x="241" y="507"/>
                  </a:lnTo>
                  <a:lnTo>
                    <a:pt x="258" y="467"/>
                  </a:lnTo>
                  <a:lnTo>
                    <a:pt x="276" y="427"/>
                  </a:lnTo>
                  <a:lnTo>
                    <a:pt x="297" y="390"/>
                  </a:lnTo>
                  <a:lnTo>
                    <a:pt x="318" y="353"/>
                  </a:lnTo>
                  <a:lnTo>
                    <a:pt x="341" y="318"/>
                  </a:lnTo>
                  <a:lnTo>
                    <a:pt x="365" y="284"/>
                  </a:lnTo>
                  <a:lnTo>
                    <a:pt x="390" y="253"/>
                  </a:lnTo>
                  <a:lnTo>
                    <a:pt x="416" y="222"/>
                  </a:lnTo>
                  <a:lnTo>
                    <a:pt x="443" y="193"/>
                  </a:lnTo>
                  <a:lnTo>
                    <a:pt x="471" y="166"/>
                  </a:lnTo>
                  <a:lnTo>
                    <a:pt x="500" y="140"/>
                  </a:lnTo>
                  <a:lnTo>
                    <a:pt x="530" y="118"/>
                  </a:lnTo>
                  <a:lnTo>
                    <a:pt x="560" y="96"/>
                  </a:lnTo>
                  <a:lnTo>
                    <a:pt x="593" y="76"/>
                  </a:lnTo>
                  <a:lnTo>
                    <a:pt x="625" y="59"/>
                  </a:lnTo>
                  <a:lnTo>
                    <a:pt x="659" y="44"/>
                  </a:lnTo>
                  <a:lnTo>
                    <a:pt x="692" y="31"/>
                  </a:lnTo>
                  <a:lnTo>
                    <a:pt x="727" y="20"/>
                  </a:lnTo>
                  <a:lnTo>
                    <a:pt x="762" y="12"/>
                  </a:lnTo>
                  <a:lnTo>
                    <a:pt x="798" y="5"/>
                  </a:lnTo>
                  <a:lnTo>
                    <a:pt x="835" y="2"/>
                  </a:lnTo>
                  <a:lnTo>
                    <a:pt x="871" y="0"/>
                  </a:lnTo>
                  <a:lnTo>
                    <a:pt x="961" y="0"/>
                  </a:lnTo>
                  <a:lnTo>
                    <a:pt x="1051" y="0"/>
                  </a:lnTo>
                  <a:lnTo>
                    <a:pt x="1140" y="0"/>
                  </a:lnTo>
                  <a:lnTo>
                    <a:pt x="1230" y="1"/>
                  </a:lnTo>
                  <a:lnTo>
                    <a:pt x="1319" y="1"/>
                  </a:lnTo>
                  <a:lnTo>
                    <a:pt x="1409" y="1"/>
                  </a:lnTo>
                  <a:lnTo>
                    <a:pt x="1499" y="1"/>
                  </a:lnTo>
                  <a:lnTo>
                    <a:pt x="1588" y="1"/>
                  </a:lnTo>
                  <a:lnTo>
                    <a:pt x="1678" y="1"/>
                  </a:lnTo>
                  <a:lnTo>
                    <a:pt x="1768" y="1"/>
                  </a:lnTo>
                  <a:lnTo>
                    <a:pt x="1857" y="1"/>
                  </a:lnTo>
                  <a:lnTo>
                    <a:pt x="1947" y="1"/>
                  </a:lnTo>
                  <a:lnTo>
                    <a:pt x="2037" y="1"/>
                  </a:lnTo>
                  <a:lnTo>
                    <a:pt x="2126" y="1"/>
                  </a:lnTo>
                  <a:lnTo>
                    <a:pt x="2216" y="1"/>
                  </a:lnTo>
                  <a:lnTo>
                    <a:pt x="2305" y="1"/>
                  </a:lnTo>
                  <a:lnTo>
                    <a:pt x="1809" y="702"/>
                  </a:lnTo>
                  <a:lnTo>
                    <a:pt x="1516" y="702"/>
                  </a:lnTo>
                  <a:lnTo>
                    <a:pt x="841" y="702"/>
                  </a:lnTo>
                  <a:lnTo>
                    <a:pt x="832" y="704"/>
                  </a:lnTo>
                  <a:lnTo>
                    <a:pt x="824" y="706"/>
                  </a:lnTo>
                  <a:lnTo>
                    <a:pt x="815" y="709"/>
                  </a:lnTo>
                  <a:lnTo>
                    <a:pt x="807" y="713"/>
                  </a:lnTo>
                  <a:lnTo>
                    <a:pt x="790" y="721"/>
                  </a:lnTo>
                  <a:lnTo>
                    <a:pt x="775" y="732"/>
                  </a:lnTo>
                  <a:lnTo>
                    <a:pt x="760" y="745"/>
                  </a:lnTo>
                  <a:lnTo>
                    <a:pt x="746" y="759"/>
                  </a:lnTo>
                  <a:lnTo>
                    <a:pt x="733" y="775"/>
                  </a:lnTo>
                  <a:lnTo>
                    <a:pt x="721" y="793"/>
                  </a:lnTo>
                  <a:lnTo>
                    <a:pt x="710" y="811"/>
                  </a:lnTo>
                  <a:lnTo>
                    <a:pt x="701" y="830"/>
                  </a:lnTo>
                  <a:lnTo>
                    <a:pt x="693" y="851"/>
                  </a:lnTo>
                  <a:lnTo>
                    <a:pt x="686" y="872"/>
                  </a:lnTo>
                  <a:lnTo>
                    <a:pt x="680" y="896"/>
                  </a:lnTo>
                  <a:lnTo>
                    <a:pt x="676" y="919"/>
                  </a:lnTo>
                  <a:lnTo>
                    <a:pt x="674" y="944"/>
                  </a:lnTo>
                  <a:lnTo>
                    <a:pt x="673" y="969"/>
                  </a:lnTo>
                  <a:lnTo>
                    <a:pt x="674" y="993"/>
                  </a:lnTo>
                  <a:lnTo>
                    <a:pt x="676" y="1017"/>
                  </a:lnTo>
                  <a:lnTo>
                    <a:pt x="680" y="1041"/>
                  </a:lnTo>
                  <a:lnTo>
                    <a:pt x="686" y="1064"/>
                  </a:lnTo>
                  <a:lnTo>
                    <a:pt x="693" y="1085"/>
                  </a:lnTo>
                  <a:lnTo>
                    <a:pt x="702" y="1106"/>
                  </a:lnTo>
                  <a:lnTo>
                    <a:pt x="712" y="1125"/>
                  </a:lnTo>
                  <a:lnTo>
                    <a:pt x="722" y="1144"/>
                  </a:lnTo>
                  <a:lnTo>
                    <a:pt x="734" y="1161"/>
                  </a:lnTo>
                  <a:lnTo>
                    <a:pt x="747" y="1177"/>
                  </a:lnTo>
                  <a:lnTo>
                    <a:pt x="761" y="1190"/>
                  </a:lnTo>
                  <a:lnTo>
                    <a:pt x="775" y="1203"/>
                  </a:lnTo>
                  <a:lnTo>
                    <a:pt x="791" y="1214"/>
                  </a:lnTo>
                  <a:lnTo>
                    <a:pt x="808" y="1222"/>
                  </a:lnTo>
                  <a:lnTo>
                    <a:pt x="825" y="1229"/>
                  </a:lnTo>
                  <a:lnTo>
                    <a:pt x="842" y="1233"/>
                  </a:lnTo>
                  <a:lnTo>
                    <a:pt x="843" y="1234"/>
                  </a:lnTo>
                  <a:lnTo>
                    <a:pt x="844" y="1234"/>
                  </a:lnTo>
                  <a:lnTo>
                    <a:pt x="1562" y="1234"/>
                  </a:lnTo>
                  <a:lnTo>
                    <a:pt x="1565" y="1235"/>
                  </a:lnTo>
                  <a:lnTo>
                    <a:pt x="1572" y="1234"/>
                  </a:lnTo>
                  <a:lnTo>
                    <a:pt x="1581" y="1234"/>
                  </a:lnTo>
                  <a:close/>
                </a:path>
              </a:pathLst>
            </a:cu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95"/>
            <p:cNvSpPr>
              <a:spLocks noChangeArrowheads="1"/>
            </p:cNvSpPr>
            <p:nvPr/>
          </p:nvSpPr>
          <p:spPr bwMode="auto">
            <a:xfrm>
              <a:off x="5497879" y="2977342"/>
              <a:ext cx="141513" cy="411004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96"/>
            <p:cNvSpPr>
              <a:spLocks noChangeArrowheads="1"/>
            </p:cNvSpPr>
            <p:nvPr/>
          </p:nvSpPr>
          <p:spPr bwMode="auto">
            <a:xfrm>
              <a:off x="5362519" y="3112703"/>
              <a:ext cx="411004" cy="140283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0091068" y="1914303"/>
            <a:ext cx="1026677" cy="1110981"/>
            <a:chOff x="7487679" y="4260806"/>
            <a:chExt cx="1656321" cy="1922398"/>
          </a:xfrm>
        </p:grpSpPr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7523365" y="4260806"/>
              <a:ext cx="1251470" cy="1220706"/>
            </a:xfrm>
            <a:custGeom>
              <a:avLst/>
              <a:gdLst>
                <a:gd name="T0" fmla="*/ 3676 w 4069"/>
                <a:gd name="T1" fmla="*/ 1066 h 3967"/>
                <a:gd name="T2" fmla="*/ 3812 w 4069"/>
                <a:gd name="T3" fmla="*/ 967 h 3967"/>
                <a:gd name="T4" fmla="*/ 3973 w 4069"/>
                <a:gd name="T5" fmla="*/ 857 h 3967"/>
                <a:gd name="T6" fmla="*/ 4000 w 4069"/>
                <a:gd name="T7" fmla="*/ 748 h 3967"/>
                <a:gd name="T8" fmla="*/ 3930 w 4069"/>
                <a:gd name="T9" fmla="*/ 632 h 3967"/>
                <a:gd name="T10" fmla="*/ 3857 w 4069"/>
                <a:gd name="T11" fmla="*/ 602 h 3967"/>
                <a:gd name="T12" fmla="*/ 3544 w 4069"/>
                <a:gd name="T13" fmla="*/ 577 h 3967"/>
                <a:gd name="T14" fmla="*/ 3385 w 4069"/>
                <a:gd name="T15" fmla="*/ 537 h 3967"/>
                <a:gd name="T16" fmla="*/ 3309 w 4069"/>
                <a:gd name="T17" fmla="*/ 447 h 3967"/>
                <a:gd name="T18" fmla="*/ 3308 w 4069"/>
                <a:gd name="T19" fmla="*/ 320 h 3967"/>
                <a:gd name="T20" fmla="*/ 3238 w 4069"/>
                <a:gd name="T21" fmla="*/ 243 h 3967"/>
                <a:gd name="T22" fmla="*/ 3124 w 4069"/>
                <a:gd name="T23" fmla="*/ 208 h 3967"/>
                <a:gd name="T24" fmla="*/ 2918 w 4069"/>
                <a:gd name="T25" fmla="*/ 197 h 3967"/>
                <a:gd name="T26" fmla="*/ 2875 w 4069"/>
                <a:gd name="T27" fmla="*/ 154 h 3967"/>
                <a:gd name="T28" fmla="*/ 2831 w 4069"/>
                <a:gd name="T29" fmla="*/ 32 h 3967"/>
                <a:gd name="T30" fmla="*/ 2792 w 4069"/>
                <a:gd name="T31" fmla="*/ 0 h 3967"/>
                <a:gd name="T32" fmla="*/ 2429 w 4069"/>
                <a:gd name="T33" fmla="*/ 29 h 3967"/>
                <a:gd name="T34" fmla="*/ 2076 w 4069"/>
                <a:gd name="T35" fmla="*/ 137 h 3967"/>
                <a:gd name="T36" fmla="*/ 1786 w 4069"/>
                <a:gd name="T37" fmla="*/ 297 h 3967"/>
                <a:gd name="T38" fmla="*/ 1561 w 4069"/>
                <a:gd name="T39" fmla="*/ 478 h 3967"/>
                <a:gd name="T40" fmla="*/ 1332 w 4069"/>
                <a:gd name="T41" fmla="*/ 713 h 3967"/>
                <a:gd name="T42" fmla="*/ 961 w 4069"/>
                <a:gd name="T43" fmla="*/ 1006 h 3967"/>
                <a:gd name="T44" fmla="*/ 627 w 4069"/>
                <a:gd name="T45" fmla="*/ 1153 h 3967"/>
                <a:gd name="T46" fmla="*/ 371 w 4069"/>
                <a:gd name="T47" fmla="*/ 1153 h 3967"/>
                <a:gd name="T48" fmla="*/ 238 w 4069"/>
                <a:gd name="T49" fmla="*/ 1005 h 3967"/>
                <a:gd name="T50" fmla="*/ 65 w 4069"/>
                <a:gd name="T51" fmla="*/ 1158 h 3967"/>
                <a:gd name="T52" fmla="*/ 4 w 4069"/>
                <a:gd name="T53" fmla="*/ 1468 h 3967"/>
                <a:gd name="T54" fmla="*/ 126 w 4069"/>
                <a:gd name="T55" fmla="*/ 1708 h 3967"/>
                <a:gd name="T56" fmla="*/ 419 w 4069"/>
                <a:gd name="T57" fmla="*/ 1800 h 3967"/>
                <a:gd name="T58" fmla="*/ 779 w 4069"/>
                <a:gd name="T59" fmla="*/ 1955 h 3967"/>
                <a:gd name="T60" fmla="*/ 1195 w 4069"/>
                <a:gd name="T61" fmla="*/ 3299 h 3967"/>
                <a:gd name="T62" fmla="*/ 2215 w 4069"/>
                <a:gd name="T63" fmla="*/ 3917 h 3967"/>
                <a:gd name="T64" fmla="*/ 3327 w 4069"/>
                <a:gd name="T65" fmla="*/ 3836 h 3967"/>
                <a:gd name="T66" fmla="*/ 4021 w 4069"/>
                <a:gd name="T67" fmla="*/ 3083 h 3967"/>
                <a:gd name="T68" fmla="*/ 4001 w 4069"/>
                <a:gd name="T69" fmla="*/ 2307 h 3967"/>
                <a:gd name="T70" fmla="*/ 3758 w 4069"/>
                <a:gd name="T71" fmla="*/ 1968 h 3967"/>
                <a:gd name="T72" fmla="*/ 3401 w 4069"/>
                <a:gd name="T73" fmla="*/ 1749 h 3967"/>
                <a:gd name="T74" fmla="*/ 2997 w 4069"/>
                <a:gd name="T75" fmla="*/ 1635 h 3967"/>
                <a:gd name="T76" fmla="*/ 2614 w 4069"/>
                <a:gd name="T77" fmla="*/ 1616 h 3967"/>
                <a:gd name="T78" fmla="*/ 2456 w 4069"/>
                <a:gd name="T79" fmla="*/ 1654 h 3967"/>
                <a:gd name="T80" fmla="*/ 2327 w 4069"/>
                <a:gd name="T81" fmla="*/ 1733 h 3967"/>
                <a:gd name="T82" fmla="*/ 2404 w 4069"/>
                <a:gd name="T83" fmla="*/ 1708 h 3967"/>
                <a:gd name="T84" fmla="*/ 2603 w 4069"/>
                <a:gd name="T85" fmla="*/ 1680 h 3967"/>
                <a:gd name="T86" fmla="*/ 2661 w 4069"/>
                <a:gd name="T87" fmla="*/ 1692 h 3967"/>
                <a:gd name="T88" fmla="*/ 2546 w 4069"/>
                <a:gd name="T89" fmla="*/ 1725 h 3967"/>
                <a:gd name="T90" fmla="*/ 2588 w 4069"/>
                <a:gd name="T91" fmla="*/ 1731 h 3967"/>
                <a:gd name="T92" fmla="*/ 2647 w 4069"/>
                <a:gd name="T93" fmla="*/ 1748 h 3967"/>
                <a:gd name="T94" fmla="*/ 2615 w 4069"/>
                <a:gd name="T95" fmla="*/ 1769 h 3967"/>
                <a:gd name="T96" fmla="*/ 2667 w 4069"/>
                <a:gd name="T97" fmla="*/ 1781 h 3967"/>
                <a:gd name="T98" fmla="*/ 3050 w 4069"/>
                <a:gd name="T99" fmla="*/ 1820 h 3967"/>
                <a:gd name="T100" fmla="*/ 3560 w 4069"/>
                <a:gd name="T101" fmla="*/ 2158 h 3967"/>
                <a:gd name="T102" fmla="*/ 3693 w 4069"/>
                <a:gd name="T103" fmla="*/ 2671 h 3967"/>
                <a:gd name="T104" fmla="*/ 3453 w 4069"/>
                <a:gd name="T105" fmla="*/ 3157 h 3967"/>
                <a:gd name="T106" fmla="*/ 2836 w 4069"/>
                <a:gd name="T107" fmla="*/ 3410 h 3967"/>
                <a:gd name="T108" fmla="*/ 1962 w 4069"/>
                <a:gd name="T109" fmla="*/ 3101 h 3967"/>
                <a:gd name="T110" fmla="*/ 1655 w 4069"/>
                <a:gd name="T111" fmla="*/ 2228 h 3967"/>
                <a:gd name="T112" fmla="*/ 1925 w 4069"/>
                <a:gd name="T113" fmla="*/ 1314 h 3967"/>
                <a:gd name="T114" fmla="*/ 2735 w 4069"/>
                <a:gd name="T115" fmla="*/ 887 h 3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69" h="3967">
                  <a:moveTo>
                    <a:pt x="3622" y="1174"/>
                  </a:moveTo>
                  <a:lnTo>
                    <a:pt x="3627" y="1154"/>
                  </a:lnTo>
                  <a:lnTo>
                    <a:pt x="3633" y="1133"/>
                  </a:lnTo>
                  <a:lnTo>
                    <a:pt x="3642" y="1115"/>
                  </a:lnTo>
                  <a:lnTo>
                    <a:pt x="3651" y="1098"/>
                  </a:lnTo>
                  <a:lnTo>
                    <a:pt x="3663" y="1081"/>
                  </a:lnTo>
                  <a:lnTo>
                    <a:pt x="3676" y="1066"/>
                  </a:lnTo>
                  <a:lnTo>
                    <a:pt x="3690" y="1051"/>
                  </a:lnTo>
                  <a:lnTo>
                    <a:pt x="3705" y="1038"/>
                  </a:lnTo>
                  <a:lnTo>
                    <a:pt x="3722" y="1025"/>
                  </a:lnTo>
                  <a:lnTo>
                    <a:pt x="3739" y="1012"/>
                  </a:lnTo>
                  <a:lnTo>
                    <a:pt x="3756" y="1000"/>
                  </a:lnTo>
                  <a:lnTo>
                    <a:pt x="3774" y="988"/>
                  </a:lnTo>
                  <a:lnTo>
                    <a:pt x="3812" y="967"/>
                  </a:lnTo>
                  <a:lnTo>
                    <a:pt x="3849" y="946"/>
                  </a:lnTo>
                  <a:lnTo>
                    <a:pt x="3886" y="925"/>
                  </a:lnTo>
                  <a:lnTo>
                    <a:pt x="3919" y="904"/>
                  </a:lnTo>
                  <a:lnTo>
                    <a:pt x="3934" y="892"/>
                  </a:lnTo>
                  <a:lnTo>
                    <a:pt x="3948" y="882"/>
                  </a:lnTo>
                  <a:lnTo>
                    <a:pt x="3961" y="870"/>
                  </a:lnTo>
                  <a:lnTo>
                    <a:pt x="3973" y="857"/>
                  </a:lnTo>
                  <a:lnTo>
                    <a:pt x="3983" y="844"/>
                  </a:lnTo>
                  <a:lnTo>
                    <a:pt x="3992" y="830"/>
                  </a:lnTo>
                  <a:lnTo>
                    <a:pt x="3997" y="816"/>
                  </a:lnTo>
                  <a:lnTo>
                    <a:pt x="4001" y="799"/>
                  </a:lnTo>
                  <a:lnTo>
                    <a:pt x="4003" y="783"/>
                  </a:lnTo>
                  <a:lnTo>
                    <a:pt x="4003" y="766"/>
                  </a:lnTo>
                  <a:lnTo>
                    <a:pt x="4000" y="748"/>
                  </a:lnTo>
                  <a:lnTo>
                    <a:pt x="3995" y="728"/>
                  </a:lnTo>
                  <a:lnTo>
                    <a:pt x="3987" y="711"/>
                  </a:lnTo>
                  <a:lnTo>
                    <a:pt x="3979" y="694"/>
                  </a:lnTo>
                  <a:lnTo>
                    <a:pt x="3969" y="676"/>
                  </a:lnTo>
                  <a:lnTo>
                    <a:pt x="3957" y="660"/>
                  </a:lnTo>
                  <a:lnTo>
                    <a:pt x="3944" y="645"/>
                  </a:lnTo>
                  <a:lnTo>
                    <a:pt x="3930" y="632"/>
                  </a:lnTo>
                  <a:lnTo>
                    <a:pt x="3922" y="627"/>
                  </a:lnTo>
                  <a:lnTo>
                    <a:pt x="3915" y="621"/>
                  </a:lnTo>
                  <a:lnTo>
                    <a:pt x="3907" y="617"/>
                  </a:lnTo>
                  <a:lnTo>
                    <a:pt x="3899" y="613"/>
                  </a:lnTo>
                  <a:lnTo>
                    <a:pt x="3887" y="609"/>
                  </a:lnTo>
                  <a:lnTo>
                    <a:pt x="3873" y="605"/>
                  </a:lnTo>
                  <a:lnTo>
                    <a:pt x="3857" y="602"/>
                  </a:lnTo>
                  <a:lnTo>
                    <a:pt x="3838" y="600"/>
                  </a:lnTo>
                  <a:lnTo>
                    <a:pt x="3798" y="595"/>
                  </a:lnTo>
                  <a:lnTo>
                    <a:pt x="3752" y="592"/>
                  </a:lnTo>
                  <a:lnTo>
                    <a:pt x="3702" y="589"/>
                  </a:lnTo>
                  <a:lnTo>
                    <a:pt x="3650" y="586"/>
                  </a:lnTo>
                  <a:lnTo>
                    <a:pt x="3596" y="582"/>
                  </a:lnTo>
                  <a:lnTo>
                    <a:pt x="3544" y="577"/>
                  </a:lnTo>
                  <a:lnTo>
                    <a:pt x="3519" y="573"/>
                  </a:lnTo>
                  <a:lnTo>
                    <a:pt x="3494" y="569"/>
                  </a:lnTo>
                  <a:lnTo>
                    <a:pt x="3469" y="564"/>
                  </a:lnTo>
                  <a:lnTo>
                    <a:pt x="3446" y="559"/>
                  </a:lnTo>
                  <a:lnTo>
                    <a:pt x="3425" y="552"/>
                  </a:lnTo>
                  <a:lnTo>
                    <a:pt x="3403" y="546"/>
                  </a:lnTo>
                  <a:lnTo>
                    <a:pt x="3385" y="537"/>
                  </a:lnTo>
                  <a:lnTo>
                    <a:pt x="3367" y="528"/>
                  </a:lnTo>
                  <a:lnTo>
                    <a:pt x="3351" y="518"/>
                  </a:lnTo>
                  <a:lnTo>
                    <a:pt x="3338" y="507"/>
                  </a:lnTo>
                  <a:lnTo>
                    <a:pt x="3327" y="494"/>
                  </a:lnTo>
                  <a:lnTo>
                    <a:pt x="3319" y="480"/>
                  </a:lnTo>
                  <a:lnTo>
                    <a:pt x="3312" y="465"/>
                  </a:lnTo>
                  <a:lnTo>
                    <a:pt x="3309" y="447"/>
                  </a:lnTo>
                  <a:lnTo>
                    <a:pt x="3309" y="429"/>
                  </a:lnTo>
                  <a:lnTo>
                    <a:pt x="3311" y="410"/>
                  </a:lnTo>
                  <a:lnTo>
                    <a:pt x="3314" y="389"/>
                  </a:lnTo>
                  <a:lnTo>
                    <a:pt x="3316" y="370"/>
                  </a:lnTo>
                  <a:lnTo>
                    <a:pt x="3316" y="351"/>
                  </a:lnTo>
                  <a:lnTo>
                    <a:pt x="3312" y="335"/>
                  </a:lnTo>
                  <a:lnTo>
                    <a:pt x="3308" y="320"/>
                  </a:lnTo>
                  <a:lnTo>
                    <a:pt x="3303" y="306"/>
                  </a:lnTo>
                  <a:lnTo>
                    <a:pt x="3295" y="293"/>
                  </a:lnTo>
                  <a:lnTo>
                    <a:pt x="3285" y="281"/>
                  </a:lnTo>
                  <a:lnTo>
                    <a:pt x="3276" y="270"/>
                  </a:lnTo>
                  <a:lnTo>
                    <a:pt x="3264" y="261"/>
                  </a:lnTo>
                  <a:lnTo>
                    <a:pt x="3251" y="251"/>
                  </a:lnTo>
                  <a:lnTo>
                    <a:pt x="3238" y="243"/>
                  </a:lnTo>
                  <a:lnTo>
                    <a:pt x="3223" y="236"/>
                  </a:lnTo>
                  <a:lnTo>
                    <a:pt x="3208" y="229"/>
                  </a:lnTo>
                  <a:lnTo>
                    <a:pt x="3191" y="224"/>
                  </a:lnTo>
                  <a:lnTo>
                    <a:pt x="3175" y="218"/>
                  </a:lnTo>
                  <a:lnTo>
                    <a:pt x="3159" y="214"/>
                  </a:lnTo>
                  <a:lnTo>
                    <a:pt x="3142" y="211"/>
                  </a:lnTo>
                  <a:lnTo>
                    <a:pt x="3124" y="208"/>
                  </a:lnTo>
                  <a:lnTo>
                    <a:pt x="3107" y="205"/>
                  </a:lnTo>
                  <a:lnTo>
                    <a:pt x="3073" y="201"/>
                  </a:lnTo>
                  <a:lnTo>
                    <a:pt x="3039" y="199"/>
                  </a:lnTo>
                  <a:lnTo>
                    <a:pt x="2979" y="198"/>
                  </a:lnTo>
                  <a:lnTo>
                    <a:pt x="2934" y="199"/>
                  </a:lnTo>
                  <a:lnTo>
                    <a:pt x="2926" y="198"/>
                  </a:lnTo>
                  <a:lnTo>
                    <a:pt x="2918" y="197"/>
                  </a:lnTo>
                  <a:lnTo>
                    <a:pt x="2911" y="195"/>
                  </a:lnTo>
                  <a:lnTo>
                    <a:pt x="2904" y="190"/>
                  </a:lnTo>
                  <a:lnTo>
                    <a:pt x="2898" y="186"/>
                  </a:lnTo>
                  <a:lnTo>
                    <a:pt x="2892" y="181"/>
                  </a:lnTo>
                  <a:lnTo>
                    <a:pt x="2887" y="175"/>
                  </a:lnTo>
                  <a:lnTo>
                    <a:pt x="2882" y="169"/>
                  </a:lnTo>
                  <a:lnTo>
                    <a:pt x="2875" y="154"/>
                  </a:lnTo>
                  <a:lnTo>
                    <a:pt x="2867" y="136"/>
                  </a:lnTo>
                  <a:lnTo>
                    <a:pt x="2862" y="119"/>
                  </a:lnTo>
                  <a:lnTo>
                    <a:pt x="2855" y="101"/>
                  </a:lnTo>
                  <a:lnTo>
                    <a:pt x="2850" y="81"/>
                  </a:lnTo>
                  <a:lnTo>
                    <a:pt x="2845" y="64"/>
                  </a:lnTo>
                  <a:lnTo>
                    <a:pt x="2838" y="47"/>
                  </a:lnTo>
                  <a:lnTo>
                    <a:pt x="2831" y="32"/>
                  </a:lnTo>
                  <a:lnTo>
                    <a:pt x="2826" y="25"/>
                  </a:lnTo>
                  <a:lnTo>
                    <a:pt x="2822" y="19"/>
                  </a:lnTo>
                  <a:lnTo>
                    <a:pt x="2817" y="13"/>
                  </a:lnTo>
                  <a:lnTo>
                    <a:pt x="2811" y="9"/>
                  </a:lnTo>
                  <a:lnTo>
                    <a:pt x="2805" y="5"/>
                  </a:lnTo>
                  <a:lnTo>
                    <a:pt x="2798" y="2"/>
                  </a:lnTo>
                  <a:lnTo>
                    <a:pt x="2792" y="0"/>
                  </a:lnTo>
                  <a:lnTo>
                    <a:pt x="2783" y="0"/>
                  </a:lnTo>
                  <a:lnTo>
                    <a:pt x="2720" y="0"/>
                  </a:lnTo>
                  <a:lnTo>
                    <a:pt x="2660" y="2"/>
                  </a:lnTo>
                  <a:lnTo>
                    <a:pt x="2601" y="6"/>
                  </a:lnTo>
                  <a:lnTo>
                    <a:pt x="2542" y="12"/>
                  </a:lnTo>
                  <a:lnTo>
                    <a:pt x="2485" y="20"/>
                  </a:lnTo>
                  <a:lnTo>
                    <a:pt x="2429" y="29"/>
                  </a:lnTo>
                  <a:lnTo>
                    <a:pt x="2375" y="40"/>
                  </a:lnTo>
                  <a:lnTo>
                    <a:pt x="2322" y="53"/>
                  </a:lnTo>
                  <a:lnTo>
                    <a:pt x="2270" y="68"/>
                  </a:lnTo>
                  <a:lnTo>
                    <a:pt x="2219" y="83"/>
                  </a:lnTo>
                  <a:lnTo>
                    <a:pt x="2170" y="101"/>
                  </a:lnTo>
                  <a:lnTo>
                    <a:pt x="2122" y="119"/>
                  </a:lnTo>
                  <a:lnTo>
                    <a:pt x="2076" y="137"/>
                  </a:lnTo>
                  <a:lnTo>
                    <a:pt x="2030" y="158"/>
                  </a:lnTo>
                  <a:lnTo>
                    <a:pt x="1987" y="180"/>
                  </a:lnTo>
                  <a:lnTo>
                    <a:pt x="1944" y="201"/>
                  </a:lnTo>
                  <a:lnTo>
                    <a:pt x="1903" y="225"/>
                  </a:lnTo>
                  <a:lnTo>
                    <a:pt x="1863" y="249"/>
                  </a:lnTo>
                  <a:lnTo>
                    <a:pt x="1824" y="272"/>
                  </a:lnTo>
                  <a:lnTo>
                    <a:pt x="1786" y="297"/>
                  </a:lnTo>
                  <a:lnTo>
                    <a:pt x="1751" y="322"/>
                  </a:lnTo>
                  <a:lnTo>
                    <a:pt x="1716" y="348"/>
                  </a:lnTo>
                  <a:lnTo>
                    <a:pt x="1683" y="374"/>
                  </a:lnTo>
                  <a:lnTo>
                    <a:pt x="1650" y="400"/>
                  </a:lnTo>
                  <a:lnTo>
                    <a:pt x="1619" y="426"/>
                  </a:lnTo>
                  <a:lnTo>
                    <a:pt x="1590" y="452"/>
                  </a:lnTo>
                  <a:lnTo>
                    <a:pt x="1561" y="478"/>
                  </a:lnTo>
                  <a:lnTo>
                    <a:pt x="1534" y="504"/>
                  </a:lnTo>
                  <a:lnTo>
                    <a:pt x="1508" y="528"/>
                  </a:lnTo>
                  <a:lnTo>
                    <a:pt x="1483" y="553"/>
                  </a:lnTo>
                  <a:lnTo>
                    <a:pt x="1460" y="578"/>
                  </a:lnTo>
                  <a:lnTo>
                    <a:pt x="1438" y="603"/>
                  </a:lnTo>
                  <a:lnTo>
                    <a:pt x="1385" y="659"/>
                  </a:lnTo>
                  <a:lnTo>
                    <a:pt x="1332" y="713"/>
                  </a:lnTo>
                  <a:lnTo>
                    <a:pt x="1279" y="764"/>
                  </a:lnTo>
                  <a:lnTo>
                    <a:pt x="1225" y="811"/>
                  </a:lnTo>
                  <a:lnTo>
                    <a:pt x="1172" y="857"/>
                  </a:lnTo>
                  <a:lnTo>
                    <a:pt x="1119" y="899"/>
                  </a:lnTo>
                  <a:lnTo>
                    <a:pt x="1066" y="938"/>
                  </a:lnTo>
                  <a:lnTo>
                    <a:pt x="1013" y="973"/>
                  </a:lnTo>
                  <a:lnTo>
                    <a:pt x="961" y="1006"/>
                  </a:lnTo>
                  <a:lnTo>
                    <a:pt x="911" y="1036"/>
                  </a:lnTo>
                  <a:lnTo>
                    <a:pt x="861" y="1063"/>
                  </a:lnTo>
                  <a:lnTo>
                    <a:pt x="811" y="1087"/>
                  </a:lnTo>
                  <a:lnTo>
                    <a:pt x="764" y="1108"/>
                  </a:lnTo>
                  <a:lnTo>
                    <a:pt x="716" y="1126"/>
                  </a:lnTo>
                  <a:lnTo>
                    <a:pt x="671" y="1141"/>
                  </a:lnTo>
                  <a:lnTo>
                    <a:pt x="627" y="1153"/>
                  </a:lnTo>
                  <a:lnTo>
                    <a:pt x="585" y="1161"/>
                  </a:lnTo>
                  <a:lnTo>
                    <a:pt x="543" y="1168"/>
                  </a:lnTo>
                  <a:lnTo>
                    <a:pt x="505" y="1171"/>
                  </a:lnTo>
                  <a:lnTo>
                    <a:pt x="468" y="1171"/>
                  </a:lnTo>
                  <a:lnTo>
                    <a:pt x="433" y="1168"/>
                  </a:lnTo>
                  <a:lnTo>
                    <a:pt x="401" y="1161"/>
                  </a:lnTo>
                  <a:lnTo>
                    <a:pt x="371" y="1153"/>
                  </a:lnTo>
                  <a:lnTo>
                    <a:pt x="343" y="1141"/>
                  </a:lnTo>
                  <a:lnTo>
                    <a:pt x="318" y="1126"/>
                  </a:lnTo>
                  <a:lnTo>
                    <a:pt x="296" y="1107"/>
                  </a:lnTo>
                  <a:lnTo>
                    <a:pt x="277" y="1087"/>
                  </a:lnTo>
                  <a:lnTo>
                    <a:pt x="261" y="1062"/>
                  </a:lnTo>
                  <a:lnTo>
                    <a:pt x="248" y="1035"/>
                  </a:lnTo>
                  <a:lnTo>
                    <a:pt x="238" y="1005"/>
                  </a:lnTo>
                  <a:lnTo>
                    <a:pt x="231" y="972"/>
                  </a:lnTo>
                  <a:lnTo>
                    <a:pt x="228" y="936"/>
                  </a:lnTo>
                  <a:lnTo>
                    <a:pt x="187" y="979"/>
                  </a:lnTo>
                  <a:lnTo>
                    <a:pt x="150" y="1023"/>
                  </a:lnTo>
                  <a:lnTo>
                    <a:pt x="118" y="1067"/>
                  </a:lnTo>
                  <a:lnTo>
                    <a:pt x="89" y="1113"/>
                  </a:lnTo>
                  <a:lnTo>
                    <a:pt x="65" y="1158"/>
                  </a:lnTo>
                  <a:lnTo>
                    <a:pt x="45" y="1204"/>
                  </a:lnTo>
                  <a:lnTo>
                    <a:pt x="27" y="1250"/>
                  </a:lnTo>
                  <a:lnTo>
                    <a:pt x="15" y="1295"/>
                  </a:lnTo>
                  <a:lnTo>
                    <a:pt x="6" y="1339"/>
                  </a:lnTo>
                  <a:lnTo>
                    <a:pt x="1" y="1384"/>
                  </a:lnTo>
                  <a:lnTo>
                    <a:pt x="0" y="1427"/>
                  </a:lnTo>
                  <a:lnTo>
                    <a:pt x="4" y="1468"/>
                  </a:lnTo>
                  <a:lnTo>
                    <a:pt x="10" y="1509"/>
                  </a:lnTo>
                  <a:lnTo>
                    <a:pt x="20" y="1547"/>
                  </a:lnTo>
                  <a:lnTo>
                    <a:pt x="34" y="1584"/>
                  </a:lnTo>
                  <a:lnTo>
                    <a:pt x="51" y="1619"/>
                  </a:lnTo>
                  <a:lnTo>
                    <a:pt x="73" y="1650"/>
                  </a:lnTo>
                  <a:lnTo>
                    <a:pt x="97" y="1681"/>
                  </a:lnTo>
                  <a:lnTo>
                    <a:pt x="126" y="1708"/>
                  </a:lnTo>
                  <a:lnTo>
                    <a:pt x="157" y="1731"/>
                  </a:lnTo>
                  <a:lnTo>
                    <a:pt x="193" y="1752"/>
                  </a:lnTo>
                  <a:lnTo>
                    <a:pt x="231" y="1769"/>
                  </a:lnTo>
                  <a:lnTo>
                    <a:pt x="273" y="1783"/>
                  </a:lnTo>
                  <a:lnTo>
                    <a:pt x="319" y="1793"/>
                  </a:lnTo>
                  <a:lnTo>
                    <a:pt x="367" y="1798"/>
                  </a:lnTo>
                  <a:lnTo>
                    <a:pt x="419" y="1800"/>
                  </a:lnTo>
                  <a:lnTo>
                    <a:pt x="474" y="1796"/>
                  </a:lnTo>
                  <a:lnTo>
                    <a:pt x="533" y="1788"/>
                  </a:lnTo>
                  <a:lnTo>
                    <a:pt x="594" y="1775"/>
                  </a:lnTo>
                  <a:lnTo>
                    <a:pt x="659" y="1756"/>
                  </a:lnTo>
                  <a:lnTo>
                    <a:pt x="727" y="1733"/>
                  </a:lnTo>
                  <a:lnTo>
                    <a:pt x="798" y="1703"/>
                  </a:lnTo>
                  <a:lnTo>
                    <a:pt x="779" y="1955"/>
                  </a:lnTo>
                  <a:lnTo>
                    <a:pt x="781" y="2193"/>
                  </a:lnTo>
                  <a:lnTo>
                    <a:pt x="806" y="2414"/>
                  </a:lnTo>
                  <a:lnTo>
                    <a:pt x="850" y="2621"/>
                  </a:lnTo>
                  <a:lnTo>
                    <a:pt x="912" y="2813"/>
                  </a:lnTo>
                  <a:lnTo>
                    <a:pt x="992" y="2990"/>
                  </a:lnTo>
                  <a:lnTo>
                    <a:pt x="1086" y="3151"/>
                  </a:lnTo>
                  <a:lnTo>
                    <a:pt x="1195" y="3299"/>
                  </a:lnTo>
                  <a:lnTo>
                    <a:pt x="1314" y="3430"/>
                  </a:lnTo>
                  <a:lnTo>
                    <a:pt x="1446" y="3548"/>
                  </a:lnTo>
                  <a:lnTo>
                    <a:pt x="1588" y="3651"/>
                  </a:lnTo>
                  <a:lnTo>
                    <a:pt x="1736" y="3739"/>
                  </a:lnTo>
                  <a:lnTo>
                    <a:pt x="1891" y="3813"/>
                  </a:lnTo>
                  <a:lnTo>
                    <a:pt x="2051" y="3872"/>
                  </a:lnTo>
                  <a:lnTo>
                    <a:pt x="2215" y="3917"/>
                  </a:lnTo>
                  <a:lnTo>
                    <a:pt x="2380" y="3948"/>
                  </a:lnTo>
                  <a:lnTo>
                    <a:pt x="2546" y="3964"/>
                  </a:lnTo>
                  <a:lnTo>
                    <a:pt x="2710" y="3967"/>
                  </a:lnTo>
                  <a:lnTo>
                    <a:pt x="2872" y="3955"/>
                  </a:lnTo>
                  <a:lnTo>
                    <a:pt x="3030" y="3929"/>
                  </a:lnTo>
                  <a:lnTo>
                    <a:pt x="3183" y="3890"/>
                  </a:lnTo>
                  <a:lnTo>
                    <a:pt x="3327" y="3836"/>
                  </a:lnTo>
                  <a:lnTo>
                    <a:pt x="3465" y="3769"/>
                  </a:lnTo>
                  <a:lnTo>
                    <a:pt x="3591" y="3690"/>
                  </a:lnTo>
                  <a:lnTo>
                    <a:pt x="3705" y="3594"/>
                  </a:lnTo>
                  <a:lnTo>
                    <a:pt x="3808" y="3486"/>
                  </a:lnTo>
                  <a:lnTo>
                    <a:pt x="3895" y="3366"/>
                  </a:lnTo>
                  <a:lnTo>
                    <a:pt x="3967" y="3231"/>
                  </a:lnTo>
                  <a:lnTo>
                    <a:pt x="4021" y="3083"/>
                  </a:lnTo>
                  <a:lnTo>
                    <a:pt x="4055" y="2922"/>
                  </a:lnTo>
                  <a:lnTo>
                    <a:pt x="4069" y="2747"/>
                  </a:lnTo>
                  <a:lnTo>
                    <a:pt x="4062" y="2560"/>
                  </a:lnTo>
                  <a:lnTo>
                    <a:pt x="4053" y="2492"/>
                  </a:lnTo>
                  <a:lnTo>
                    <a:pt x="4040" y="2428"/>
                  </a:lnTo>
                  <a:lnTo>
                    <a:pt x="4022" y="2367"/>
                  </a:lnTo>
                  <a:lnTo>
                    <a:pt x="4001" y="2307"/>
                  </a:lnTo>
                  <a:lnTo>
                    <a:pt x="3975" y="2251"/>
                  </a:lnTo>
                  <a:lnTo>
                    <a:pt x="3947" y="2197"/>
                  </a:lnTo>
                  <a:lnTo>
                    <a:pt x="3915" y="2146"/>
                  </a:lnTo>
                  <a:lnTo>
                    <a:pt x="3880" y="2099"/>
                  </a:lnTo>
                  <a:lnTo>
                    <a:pt x="3842" y="2052"/>
                  </a:lnTo>
                  <a:lnTo>
                    <a:pt x="3801" y="2009"/>
                  </a:lnTo>
                  <a:lnTo>
                    <a:pt x="3758" y="1968"/>
                  </a:lnTo>
                  <a:lnTo>
                    <a:pt x="3713" y="1930"/>
                  </a:lnTo>
                  <a:lnTo>
                    <a:pt x="3664" y="1895"/>
                  </a:lnTo>
                  <a:lnTo>
                    <a:pt x="3615" y="1860"/>
                  </a:lnTo>
                  <a:lnTo>
                    <a:pt x="3564" y="1830"/>
                  </a:lnTo>
                  <a:lnTo>
                    <a:pt x="3511" y="1801"/>
                  </a:lnTo>
                  <a:lnTo>
                    <a:pt x="3456" y="1774"/>
                  </a:lnTo>
                  <a:lnTo>
                    <a:pt x="3401" y="1749"/>
                  </a:lnTo>
                  <a:lnTo>
                    <a:pt x="3345" y="1727"/>
                  </a:lnTo>
                  <a:lnTo>
                    <a:pt x="3287" y="1707"/>
                  </a:lnTo>
                  <a:lnTo>
                    <a:pt x="3229" y="1688"/>
                  </a:lnTo>
                  <a:lnTo>
                    <a:pt x="3171" y="1672"/>
                  </a:lnTo>
                  <a:lnTo>
                    <a:pt x="3114" y="1658"/>
                  </a:lnTo>
                  <a:lnTo>
                    <a:pt x="3055" y="1646"/>
                  </a:lnTo>
                  <a:lnTo>
                    <a:pt x="2997" y="1635"/>
                  </a:lnTo>
                  <a:lnTo>
                    <a:pt x="2940" y="1628"/>
                  </a:lnTo>
                  <a:lnTo>
                    <a:pt x="2882" y="1621"/>
                  </a:lnTo>
                  <a:lnTo>
                    <a:pt x="2826" y="1617"/>
                  </a:lnTo>
                  <a:lnTo>
                    <a:pt x="2771" y="1614"/>
                  </a:lnTo>
                  <a:lnTo>
                    <a:pt x="2717" y="1613"/>
                  </a:lnTo>
                  <a:lnTo>
                    <a:pt x="2664" y="1614"/>
                  </a:lnTo>
                  <a:lnTo>
                    <a:pt x="2614" y="1616"/>
                  </a:lnTo>
                  <a:lnTo>
                    <a:pt x="2596" y="1617"/>
                  </a:lnTo>
                  <a:lnTo>
                    <a:pt x="2579" y="1619"/>
                  </a:lnTo>
                  <a:lnTo>
                    <a:pt x="2562" y="1622"/>
                  </a:lnTo>
                  <a:lnTo>
                    <a:pt x="2546" y="1626"/>
                  </a:lnTo>
                  <a:lnTo>
                    <a:pt x="2513" y="1633"/>
                  </a:lnTo>
                  <a:lnTo>
                    <a:pt x="2484" y="1643"/>
                  </a:lnTo>
                  <a:lnTo>
                    <a:pt x="2456" y="1654"/>
                  </a:lnTo>
                  <a:lnTo>
                    <a:pt x="2431" y="1666"/>
                  </a:lnTo>
                  <a:lnTo>
                    <a:pt x="2407" y="1677"/>
                  </a:lnTo>
                  <a:lnTo>
                    <a:pt x="2386" y="1689"/>
                  </a:lnTo>
                  <a:lnTo>
                    <a:pt x="2367" y="1701"/>
                  </a:lnTo>
                  <a:lnTo>
                    <a:pt x="2351" y="1713"/>
                  </a:lnTo>
                  <a:lnTo>
                    <a:pt x="2338" y="1724"/>
                  </a:lnTo>
                  <a:lnTo>
                    <a:pt x="2327" y="1733"/>
                  </a:lnTo>
                  <a:lnTo>
                    <a:pt x="2313" y="1746"/>
                  </a:lnTo>
                  <a:lnTo>
                    <a:pt x="2312" y="1749"/>
                  </a:lnTo>
                  <a:lnTo>
                    <a:pt x="2327" y="1740"/>
                  </a:lnTo>
                  <a:lnTo>
                    <a:pt x="2343" y="1733"/>
                  </a:lnTo>
                  <a:lnTo>
                    <a:pt x="2358" y="1725"/>
                  </a:lnTo>
                  <a:lnTo>
                    <a:pt x="2373" y="1720"/>
                  </a:lnTo>
                  <a:lnTo>
                    <a:pt x="2404" y="1708"/>
                  </a:lnTo>
                  <a:lnTo>
                    <a:pt x="2436" y="1699"/>
                  </a:lnTo>
                  <a:lnTo>
                    <a:pt x="2468" y="1692"/>
                  </a:lnTo>
                  <a:lnTo>
                    <a:pt x="2498" y="1686"/>
                  </a:lnTo>
                  <a:lnTo>
                    <a:pt x="2527" y="1683"/>
                  </a:lnTo>
                  <a:lnTo>
                    <a:pt x="2554" y="1681"/>
                  </a:lnTo>
                  <a:lnTo>
                    <a:pt x="2580" y="1680"/>
                  </a:lnTo>
                  <a:lnTo>
                    <a:pt x="2603" y="1680"/>
                  </a:lnTo>
                  <a:lnTo>
                    <a:pt x="2622" y="1681"/>
                  </a:lnTo>
                  <a:lnTo>
                    <a:pt x="2638" y="1683"/>
                  </a:lnTo>
                  <a:lnTo>
                    <a:pt x="2651" y="1685"/>
                  </a:lnTo>
                  <a:lnTo>
                    <a:pt x="2659" y="1687"/>
                  </a:lnTo>
                  <a:lnTo>
                    <a:pt x="2661" y="1688"/>
                  </a:lnTo>
                  <a:lnTo>
                    <a:pt x="2662" y="1690"/>
                  </a:lnTo>
                  <a:lnTo>
                    <a:pt x="2661" y="1692"/>
                  </a:lnTo>
                  <a:lnTo>
                    <a:pt x="2659" y="1693"/>
                  </a:lnTo>
                  <a:lnTo>
                    <a:pt x="2643" y="1700"/>
                  </a:lnTo>
                  <a:lnTo>
                    <a:pt x="2624" y="1707"/>
                  </a:lnTo>
                  <a:lnTo>
                    <a:pt x="2606" y="1711"/>
                  </a:lnTo>
                  <a:lnTo>
                    <a:pt x="2587" y="1715"/>
                  </a:lnTo>
                  <a:lnTo>
                    <a:pt x="2566" y="1720"/>
                  </a:lnTo>
                  <a:lnTo>
                    <a:pt x="2546" y="1725"/>
                  </a:lnTo>
                  <a:lnTo>
                    <a:pt x="2525" y="1733"/>
                  </a:lnTo>
                  <a:lnTo>
                    <a:pt x="2505" y="1742"/>
                  </a:lnTo>
                  <a:lnTo>
                    <a:pt x="2506" y="1742"/>
                  </a:lnTo>
                  <a:lnTo>
                    <a:pt x="2532" y="1736"/>
                  </a:lnTo>
                  <a:lnTo>
                    <a:pt x="2551" y="1733"/>
                  </a:lnTo>
                  <a:lnTo>
                    <a:pt x="2575" y="1731"/>
                  </a:lnTo>
                  <a:lnTo>
                    <a:pt x="2588" y="1731"/>
                  </a:lnTo>
                  <a:lnTo>
                    <a:pt x="2602" y="1733"/>
                  </a:lnTo>
                  <a:lnTo>
                    <a:pt x="2616" y="1735"/>
                  </a:lnTo>
                  <a:lnTo>
                    <a:pt x="2630" y="1738"/>
                  </a:lnTo>
                  <a:lnTo>
                    <a:pt x="2640" y="1741"/>
                  </a:lnTo>
                  <a:lnTo>
                    <a:pt x="2645" y="1744"/>
                  </a:lnTo>
                  <a:lnTo>
                    <a:pt x="2646" y="1746"/>
                  </a:lnTo>
                  <a:lnTo>
                    <a:pt x="2647" y="1748"/>
                  </a:lnTo>
                  <a:lnTo>
                    <a:pt x="2647" y="1749"/>
                  </a:lnTo>
                  <a:lnTo>
                    <a:pt x="2647" y="1751"/>
                  </a:lnTo>
                  <a:lnTo>
                    <a:pt x="2645" y="1754"/>
                  </a:lnTo>
                  <a:lnTo>
                    <a:pt x="2641" y="1757"/>
                  </a:lnTo>
                  <a:lnTo>
                    <a:pt x="2635" y="1761"/>
                  </a:lnTo>
                  <a:lnTo>
                    <a:pt x="2629" y="1764"/>
                  </a:lnTo>
                  <a:lnTo>
                    <a:pt x="2615" y="1769"/>
                  </a:lnTo>
                  <a:lnTo>
                    <a:pt x="2602" y="1773"/>
                  </a:lnTo>
                  <a:lnTo>
                    <a:pt x="2594" y="1775"/>
                  </a:lnTo>
                  <a:lnTo>
                    <a:pt x="2594" y="1775"/>
                  </a:lnTo>
                  <a:lnTo>
                    <a:pt x="2600" y="1775"/>
                  </a:lnTo>
                  <a:lnTo>
                    <a:pt x="2614" y="1776"/>
                  </a:lnTo>
                  <a:lnTo>
                    <a:pt x="2636" y="1778"/>
                  </a:lnTo>
                  <a:lnTo>
                    <a:pt x="2667" y="1781"/>
                  </a:lnTo>
                  <a:lnTo>
                    <a:pt x="2679" y="1781"/>
                  </a:lnTo>
                  <a:lnTo>
                    <a:pt x="2692" y="1780"/>
                  </a:lnTo>
                  <a:lnTo>
                    <a:pt x="2704" y="1780"/>
                  </a:lnTo>
                  <a:lnTo>
                    <a:pt x="2717" y="1780"/>
                  </a:lnTo>
                  <a:lnTo>
                    <a:pt x="2836" y="1784"/>
                  </a:lnTo>
                  <a:lnTo>
                    <a:pt x="2947" y="1798"/>
                  </a:lnTo>
                  <a:lnTo>
                    <a:pt x="3050" y="1820"/>
                  </a:lnTo>
                  <a:lnTo>
                    <a:pt x="3146" y="1850"/>
                  </a:lnTo>
                  <a:lnTo>
                    <a:pt x="3233" y="1887"/>
                  </a:lnTo>
                  <a:lnTo>
                    <a:pt x="3314" y="1930"/>
                  </a:lnTo>
                  <a:lnTo>
                    <a:pt x="3387" y="1980"/>
                  </a:lnTo>
                  <a:lnTo>
                    <a:pt x="3452" y="2035"/>
                  </a:lnTo>
                  <a:lnTo>
                    <a:pt x="3510" y="2094"/>
                  </a:lnTo>
                  <a:lnTo>
                    <a:pt x="3560" y="2158"/>
                  </a:lnTo>
                  <a:lnTo>
                    <a:pt x="3602" y="2225"/>
                  </a:lnTo>
                  <a:lnTo>
                    <a:pt x="3636" y="2295"/>
                  </a:lnTo>
                  <a:lnTo>
                    <a:pt x="3663" y="2369"/>
                  </a:lnTo>
                  <a:lnTo>
                    <a:pt x="3682" y="2443"/>
                  </a:lnTo>
                  <a:lnTo>
                    <a:pt x="3693" y="2519"/>
                  </a:lnTo>
                  <a:lnTo>
                    <a:pt x="3698" y="2594"/>
                  </a:lnTo>
                  <a:lnTo>
                    <a:pt x="3693" y="2671"/>
                  </a:lnTo>
                  <a:lnTo>
                    <a:pt x="3683" y="2747"/>
                  </a:lnTo>
                  <a:lnTo>
                    <a:pt x="3663" y="2821"/>
                  </a:lnTo>
                  <a:lnTo>
                    <a:pt x="3636" y="2895"/>
                  </a:lnTo>
                  <a:lnTo>
                    <a:pt x="3602" y="2965"/>
                  </a:lnTo>
                  <a:lnTo>
                    <a:pt x="3560" y="3033"/>
                  </a:lnTo>
                  <a:lnTo>
                    <a:pt x="3510" y="3097"/>
                  </a:lnTo>
                  <a:lnTo>
                    <a:pt x="3453" y="3157"/>
                  </a:lnTo>
                  <a:lnTo>
                    <a:pt x="3388" y="3212"/>
                  </a:lnTo>
                  <a:lnTo>
                    <a:pt x="3316" y="3262"/>
                  </a:lnTo>
                  <a:lnTo>
                    <a:pt x="3235" y="3306"/>
                  </a:lnTo>
                  <a:lnTo>
                    <a:pt x="3146" y="3343"/>
                  </a:lnTo>
                  <a:lnTo>
                    <a:pt x="3051" y="3373"/>
                  </a:lnTo>
                  <a:lnTo>
                    <a:pt x="2947" y="3396"/>
                  </a:lnTo>
                  <a:lnTo>
                    <a:pt x="2836" y="3410"/>
                  </a:lnTo>
                  <a:lnTo>
                    <a:pt x="2717" y="3415"/>
                  </a:lnTo>
                  <a:lnTo>
                    <a:pt x="2559" y="3407"/>
                  </a:lnTo>
                  <a:lnTo>
                    <a:pt x="2414" y="3378"/>
                  </a:lnTo>
                  <a:lnTo>
                    <a:pt x="2282" y="3332"/>
                  </a:lnTo>
                  <a:lnTo>
                    <a:pt x="2163" y="3269"/>
                  </a:lnTo>
                  <a:lnTo>
                    <a:pt x="2056" y="3192"/>
                  </a:lnTo>
                  <a:lnTo>
                    <a:pt x="1962" y="3101"/>
                  </a:lnTo>
                  <a:lnTo>
                    <a:pt x="1881" y="2999"/>
                  </a:lnTo>
                  <a:lnTo>
                    <a:pt x="1813" y="2887"/>
                  </a:lnTo>
                  <a:lnTo>
                    <a:pt x="1757" y="2766"/>
                  </a:lnTo>
                  <a:lnTo>
                    <a:pt x="1713" y="2639"/>
                  </a:lnTo>
                  <a:lnTo>
                    <a:pt x="1682" y="2505"/>
                  </a:lnTo>
                  <a:lnTo>
                    <a:pt x="1662" y="2368"/>
                  </a:lnTo>
                  <a:lnTo>
                    <a:pt x="1655" y="2228"/>
                  </a:lnTo>
                  <a:lnTo>
                    <a:pt x="1658" y="2088"/>
                  </a:lnTo>
                  <a:lnTo>
                    <a:pt x="1674" y="1949"/>
                  </a:lnTo>
                  <a:lnTo>
                    <a:pt x="1701" y="1810"/>
                  </a:lnTo>
                  <a:lnTo>
                    <a:pt x="1740" y="1676"/>
                  </a:lnTo>
                  <a:lnTo>
                    <a:pt x="1791" y="1549"/>
                  </a:lnTo>
                  <a:lnTo>
                    <a:pt x="1852" y="1427"/>
                  </a:lnTo>
                  <a:lnTo>
                    <a:pt x="1925" y="1314"/>
                  </a:lnTo>
                  <a:lnTo>
                    <a:pt x="2008" y="1211"/>
                  </a:lnTo>
                  <a:lnTo>
                    <a:pt x="2103" y="1119"/>
                  </a:lnTo>
                  <a:lnTo>
                    <a:pt x="2208" y="1040"/>
                  </a:lnTo>
                  <a:lnTo>
                    <a:pt x="2323" y="977"/>
                  </a:lnTo>
                  <a:lnTo>
                    <a:pt x="2451" y="929"/>
                  </a:lnTo>
                  <a:lnTo>
                    <a:pt x="2588" y="899"/>
                  </a:lnTo>
                  <a:lnTo>
                    <a:pt x="2735" y="887"/>
                  </a:lnTo>
                  <a:lnTo>
                    <a:pt x="2892" y="897"/>
                  </a:lnTo>
                  <a:lnTo>
                    <a:pt x="3060" y="929"/>
                  </a:lnTo>
                  <a:lnTo>
                    <a:pt x="3238" y="985"/>
                  </a:lnTo>
                  <a:lnTo>
                    <a:pt x="3426" y="1066"/>
                  </a:lnTo>
                  <a:lnTo>
                    <a:pt x="3622" y="1174"/>
                  </a:lnTo>
                  <a:close/>
                </a:path>
              </a:pathLst>
            </a:custGeom>
            <a:solidFill>
              <a:srgbClr val="008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99"/>
            <p:cNvSpPr>
              <a:spLocks noChangeArrowheads="1"/>
            </p:cNvSpPr>
            <p:nvPr/>
          </p:nvSpPr>
          <p:spPr bwMode="auto">
            <a:xfrm>
              <a:off x="8271540" y="4849009"/>
              <a:ext cx="141513" cy="409773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8137410" y="4983139"/>
              <a:ext cx="409773" cy="141513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1"/>
            <p:cNvSpPr>
              <a:spLocks/>
            </p:cNvSpPr>
            <p:nvPr/>
          </p:nvSpPr>
          <p:spPr bwMode="auto">
            <a:xfrm>
              <a:off x="7656265" y="5963888"/>
              <a:ext cx="839235" cy="123055"/>
            </a:xfrm>
            <a:custGeom>
              <a:avLst/>
              <a:gdLst>
                <a:gd name="T0" fmla="*/ 1826 w 2730"/>
                <a:gd name="T1" fmla="*/ 303 h 399"/>
                <a:gd name="T2" fmla="*/ 1937 w 2730"/>
                <a:gd name="T3" fmla="*/ 277 h 399"/>
                <a:gd name="T4" fmla="*/ 2075 w 2730"/>
                <a:gd name="T5" fmla="*/ 241 h 399"/>
                <a:gd name="T6" fmla="*/ 2225 w 2730"/>
                <a:gd name="T7" fmla="*/ 200 h 399"/>
                <a:gd name="T8" fmla="*/ 2375 w 2730"/>
                <a:gd name="T9" fmla="*/ 156 h 399"/>
                <a:gd name="T10" fmla="*/ 2514 w 2730"/>
                <a:gd name="T11" fmla="*/ 112 h 399"/>
                <a:gd name="T12" fmla="*/ 2629 w 2730"/>
                <a:gd name="T13" fmla="*/ 71 h 399"/>
                <a:gd name="T14" fmla="*/ 2692 w 2730"/>
                <a:gd name="T15" fmla="*/ 43 h 399"/>
                <a:gd name="T16" fmla="*/ 2720 w 2730"/>
                <a:gd name="T17" fmla="*/ 27 h 399"/>
                <a:gd name="T18" fmla="*/ 2584 w 2730"/>
                <a:gd name="T19" fmla="*/ 52 h 399"/>
                <a:gd name="T20" fmla="*/ 2248 w 2730"/>
                <a:gd name="T21" fmla="*/ 125 h 399"/>
                <a:gd name="T22" fmla="*/ 1968 w 2730"/>
                <a:gd name="T23" fmla="*/ 181 h 399"/>
                <a:gd name="T24" fmla="*/ 1772 w 2730"/>
                <a:gd name="T25" fmla="*/ 215 h 399"/>
                <a:gd name="T26" fmla="*/ 1574 w 2730"/>
                <a:gd name="T27" fmla="*/ 246 h 399"/>
                <a:gd name="T28" fmla="*/ 1374 w 2730"/>
                <a:gd name="T29" fmla="*/ 270 h 399"/>
                <a:gd name="T30" fmla="*/ 1175 w 2730"/>
                <a:gd name="T31" fmla="*/ 287 h 399"/>
                <a:gd name="T32" fmla="*/ 980 w 2730"/>
                <a:gd name="T33" fmla="*/ 294 h 399"/>
                <a:gd name="T34" fmla="*/ 793 w 2730"/>
                <a:gd name="T35" fmla="*/ 291 h 399"/>
                <a:gd name="T36" fmla="*/ 615 w 2730"/>
                <a:gd name="T37" fmla="*/ 276 h 399"/>
                <a:gd name="T38" fmla="*/ 448 w 2730"/>
                <a:gd name="T39" fmla="*/ 246 h 399"/>
                <a:gd name="T40" fmla="*/ 297 w 2730"/>
                <a:gd name="T41" fmla="*/ 198 h 399"/>
                <a:gd name="T42" fmla="*/ 163 w 2730"/>
                <a:gd name="T43" fmla="*/ 134 h 399"/>
                <a:gd name="T44" fmla="*/ 49 w 2730"/>
                <a:gd name="T45" fmla="*/ 50 h 399"/>
                <a:gd name="T46" fmla="*/ 4 w 2730"/>
                <a:gd name="T47" fmla="*/ 49 h 399"/>
                <a:gd name="T48" fmla="*/ 33 w 2730"/>
                <a:gd name="T49" fmla="*/ 134 h 399"/>
                <a:gd name="T50" fmla="*/ 87 w 2730"/>
                <a:gd name="T51" fmla="*/ 207 h 399"/>
                <a:gd name="T52" fmla="*/ 161 w 2730"/>
                <a:gd name="T53" fmla="*/ 265 h 399"/>
                <a:gd name="T54" fmla="*/ 255 w 2730"/>
                <a:gd name="T55" fmla="*/ 312 h 399"/>
                <a:gd name="T56" fmla="*/ 365 w 2730"/>
                <a:gd name="T57" fmla="*/ 347 h 399"/>
                <a:gd name="T58" fmla="*/ 488 w 2730"/>
                <a:gd name="T59" fmla="*/ 372 h 399"/>
                <a:gd name="T60" fmla="*/ 622 w 2730"/>
                <a:gd name="T61" fmla="*/ 389 h 399"/>
                <a:gd name="T62" fmla="*/ 764 w 2730"/>
                <a:gd name="T63" fmla="*/ 398 h 399"/>
                <a:gd name="T64" fmla="*/ 909 w 2730"/>
                <a:gd name="T65" fmla="*/ 399 h 399"/>
                <a:gd name="T66" fmla="*/ 1058 w 2730"/>
                <a:gd name="T67" fmla="*/ 395 h 399"/>
                <a:gd name="T68" fmla="*/ 1205 w 2730"/>
                <a:gd name="T69" fmla="*/ 386 h 399"/>
                <a:gd name="T70" fmla="*/ 1350 w 2730"/>
                <a:gd name="T71" fmla="*/ 372 h 399"/>
                <a:gd name="T72" fmla="*/ 1487 w 2730"/>
                <a:gd name="T73" fmla="*/ 357 h 399"/>
                <a:gd name="T74" fmla="*/ 1616 w 2730"/>
                <a:gd name="T75" fmla="*/ 339 h 399"/>
                <a:gd name="T76" fmla="*/ 1731 w 2730"/>
                <a:gd name="T77" fmla="*/ 32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30" h="399">
                  <a:moveTo>
                    <a:pt x="1784" y="312"/>
                  </a:moveTo>
                  <a:lnTo>
                    <a:pt x="1826" y="303"/>
                  </a:lnTo>
                  <a:lnTo>
                    <a:pt x="1878" y="291"/>
                  </a:lnTo>
                  <a:lnTo>
                    <a:pt x="1937" y="277"/>
                  </a:lnTo>
                  <a:lnTo>
                    <a:pt x="2003" y="260"/>
                  </a:lnTo>
                  <a:lnTo>
                    <a:pt x="2075" y="241"/>
                  </a:lnTo>
                  <a:lnTo>
                    <a:pt x="2149" y="222"/>
                  </a:lnTo>
                  <a:lnTo>
                    <a:pt x="2225" y="200"/>
                  </a:lnTo>
                  <a:lnTo>
                    <a:pt x="2300" y="179"/>
                  </a:lnTo>
                  <a:lnTo>
                    <a:pt x="2375" y="156"/>
                  </a:lnTo>
                  <a:lnTo>
                    <a:pt x="2447" y="133"/>
                  </a:lnTo>
                  <a:lnTo>
                    <a:pt x="2514" y="112"/>
                  </a:lnTo>
                  <a:lnTo>
                    <a:pt x="2576" y="90"/>
                  </a:lnTo>
                  <a:lnTo>
                    <a:pt x="2629" y="71"/>
                  </a:lnTo>
                  <a:lnTo>
                    <a:pt x="2674" y="51"/>
                  </a:lnTo>
                  <a:lnTo>
                    <a:pt x="2692" y="43"/>
                  </a:lnTo>
                  <a:lnTo>
                    <a:pt x="2707" y="35"/>
                  </a:lnTo>
                  <a:lnTo>
                    <a:pt x="2720" y="27"/>
                  </a:lnTo>
                  <a:lnTo>
                    <a:pt x="2730" y="20"/>
                  </a:lnTo>
                  <a:lnTo>
                    <a:pt x="2584" y="52"/>
                  </a:lnTo>
                  <a:lnTo>
                    <a:pt x="2422" y="88"/>
                  </a:lnTo>
                  <a:lnTo>
                    <a:pt x="2248" y="125"/>
                  </a:lnTo>
                  <a:lnTo>
                    <a:pt x="2064" y="162"/>
                  </a:lnTo>
                  <a:lnTo>
                    <a:pt x="1968" y="181"/>
                  </a:lnTo>
                  <a:lnTo>
                    <a:pt x="1871" y="198"/>
                  </a:lnTo>
                  <a:lnTo>
                    <a:pt x="1772" y="215"/>
                  </a:lnTo>
                  <a:lnTo>
                    <a:pt x="1673" y="231"/>
                  </a:lnTo>
                  <a:lnTo>
                    <a:pt x="1574" y="246"/>
                  </a:lnTo>
                  <a:lnTo>
                    <a:pt x="1473" y="259"/>
                  </a:lnTo>
                  <a:lnTo>
                    <a:pt x="1374" y="270"/>
                  </a:lnTo>
                  <a:lnTo>
                    <a:pt x="1273" y="279"/>
                  </a:lnTo>
                  <a:lnTo>
                    <a:pt x="1175" y="287"/>
                  </a:lnTo>
                  <a:lnTo>
                    <a:pt x="1077" y="292"/>
                  </a:lnTo>
                  <a:lnTo>
                    <a:pt x="980" y="294"/>
                  </a:lnTo>
                  <a:lnTo>
                    <a:pt x="886" y="294"/>
                  </a:lnTo>
                  <a:lnTo>
                    <a:pt x="793" y="291"/>
                  </a:lnTo>
                  <a:lnTo>
                    <a:pt x="702" y="286"/>
                  </a:lnTo>
                  <a:lnTo>
                    <a:pt x="615" y="276"/>
                  </a:lnTo>
                  <a:lnTo>
                    <a:pt x="529" y="262"/>
                  </a:lnTo>
                  <a:lnTo>
                    <a:pt x="448" y="246"/>
                  </a:lnTo>
                  <a:lnTo>
                    <a:pt x="371" y="224"/>
                  </a:lnTo>
                  <a:lnTo>
                    <a:pt x="297" y="198"/>
                  </a:lnTo>
                  <a:lnTo>
                    <a:pt x="228" y="169"/>
                  </a:lnTo>
                  <a:lnTo>
                    <a:pt x="163" y="134"/>
                  </a:lnTo>
                  <a:lnTo>
                    <a:pt x="104" y="94"/>
                  </a:lnTo>
                  <a:lnTo>
                    <a:pt x="49" y="50"/>
                  </a:lnTo>
                  <a:lnTo>
                    <a:pt x="0" y="0"/>
                  </a:lnTo>
                  <a:lnTo>
                    <a:pt x="4" y="49"/>
                  </a:lnTo>
                  <a:lnTo>
                    <a:pt x="15" y="93"/>
                  </a:lnTo>
                  <a:lnTo>
                    <a:pt x="33" y="134"/>
                  </a:lnTo>
                  <a:lnTo>
                    <a:pt x="56" y="172"/>
                  </a:lnTo>
                  <a:lnTo>
                    <a:pt x="87" y="207"/>
                  </a:lnTo>
                  <a:lnTo>
                    <a:pt x="121" y="237"/>
                  </a:lnTo>
                  <a:lnTo>
                    <a:pt x="161" y="265"/>
                  </a:lnTo>
                  <a:lnTo>
                    <a:pt x="205" y="290"/>
                  </a:lnTo>
                  <a:lnTo>
                    <a:pt x="255" y="312"/>
                  </a:lnTo>
                  <a:lnTo>
                    <a:pt x="308" y="331"/>
                  </a:lnTo>
                  <a:lnTo>
                    <a:pt x="365" y="347"/>
                  </a:lnTo>
                  <a:lnTo>
                    <a:pt x="425" y="361"/>
                  </a:lnTo>
                  <a:lnTo>
                    <a:pt x="488" y="372"/>
                  </a:lnTo>
                  <a:lnTo>
                    <a:pt x="554" y="382"/>
                  </a:lnTo>
                  <a:lnTo>
                    <a:pt x="622" y="389"/>
                  </a:lnTo>
                  <a:lnTo>
                    <a:pt x="692" y="394"/>
                  </a:lnTo>
                  <a:lnTo>
                    <a:pt x="764" y="398"/>
                  </a:lnTo>
                  <a:lnTo>
                    <a:pt x="836" y="399"/>
                  </a:lnTo>
                  <a:lnTo>
                    <a:pt x="909" y="399"/>
                  </a:lnTo>
                  <a:lnTo>
                    <a:pt x="984" y="398"/>
                  </a:lnTo>
                  <a:lnTo>
                    <a:pt x="1058" y="395"/>
                  </a:lnTo>
                  <a:lnTo>
                    <a:pt x="1132" y="390"/>
                  </a:lnTo>
                  <a:lnTo>
                    <a:pt x="1205" y="386"/>
                  </a:lnTo>
                  <a:lnTo>
                    <a:pt x="1279" y="380"/>
                  </a:lnTo>
                  <a:lnTo>
                    <a:pt x="1350" y="372"/>
                  </a:lnTo>
                  <a:lnTo>
                    <a:pt x="1419" y="364"/>
                  </a:lnTo>
                  <a:lnTo>
                    <a:pt x="1487" y="357"/>
                  </a:lnTo>
                  <a:lnTo>
                    <a:pt x="1553" y="348"/>
                  </a:lnTo>
                  <a:lnTo>
                    <a:pt x="1616" y="339"/>
                  </a:lnTo>
                  <a:lnTo>
                    <a:pt x="1675" y="330"/>
                  </a:lnTo>
                  <a:lnTo>
                    <a:pt x="1731" y="320"/>
                  </a:lnTo>
                  <a:lnTo>
                    <a:pt x="1784" y="312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"/>
            <p:cNvSpPr>
              <a:spLocks/>
            </p:cNvSpPr>
            <p:nvPr/>
          </p:nvSpPr>
          <p:spPr bwMode="auto">
            <a:xfrm>
              <a:off x="7850692" y="5582417"/>
              <a:ext cx="1006590" cy="137822"/>
            </a:xfrm>
            <a:custGeom>
              <a:avLst/>
              <a:gdLst>
                <a:gd name="T0" fmla="*/ 1739 w 3271"/>
                <a:gd name="T1" fmla="*/ 42 h 446"/>
                <a:gd name="T2" fmla="*/ 2108 w 3271"/>
                <a:gd name="T3" fmla="*/ 14 h 446"/>
                <a:gd name="T4" fmla="*/ 2319 w 3271"/>
                <a:gd name="T5" fmla="*/ 4 h 446"/>
                <a:gd name="T6" fmla="*/ 2517 w 3271"/>
                <a:gd name="T7" fmla="*/ 0 h 446"/>
                <a:gd name="T8" fmla="*/ 2700 w 3271"/>
                <a:gd name="T9" fmla="*/ 3 h 446"/>
                <a:gd name="T10" fmla="*/ 2863 w 3271"/>
                <a:gd name="T11" fmla="*/ 15 h 446"/>
                <a:gd name="T12" fmla="*/ 3003 w 3271"/>
                <a:gd name="T13" fmla="*/ 34 h 446"/>
                <a:gd name="T14" fmla="*/ 3118 w 3271"/>
                <a:gd name="T15" fmla="*/ 63 h 446"/>
                <a:gd name="T16" fmla="*/ 3204 w 3271"/>
                <a:gd name="T17" fmla="*/ 101 h 446"/>
                <a:gd name="T18" fmla="*/ 3249 w 3271"/>
                <a:gd name="T19" fmla="*/ 142 h 446"/>
                <a:gd name="T20" fmla="*/ 3265 w 3271"/>
                <a:gd name="T21" fmla="*/ 168 h 446"/>
                <a:gd name="T22" fmla="*/ 3271 w 3271"/>
                <a:gd name="T23" fmla="*/ 195 h 446"/>
                <a:gd name="T24" fmla="*/ 3269 w 3271"/>
                <a:gd name="T25" fmla="*/ 223 h 446"/>
                <a:gd name="T26" fmla="*/ 3258 w 3271"/>
                <a:gd name="T27" fmla="*/ 252 h 446"/>
                <a:gd name="T28" fmla="*/ 3239 w 3271"/>
                <a:gd name="T29" fmla="*/ 283 h 446"/>
                <a:gd name="T30" fmla="*/ 3213 w 3271"/>
                <a:gd name="T31" fmla="*/ 313 h 446"/>
                <a:gd name="T32" fmla="*/ 3152 w 3271"/>
                <a:gd name="T33" fmla="*/ 364 h 446"/>
                <a:gd name="T34" fmla="*/ 3054 w 3271"/>
                <a:gd name="T35" fmla="*/ 425 h 446"/>
                <a:gd name="T36" fmla="*/ 3045 w 3271"/>
                <a:gd name="T37" fmla="*/ 420 h 446"/>
                <a:gd name="T38" fmla="*/ 3078 w 3271"/>
                <a:gd name="T39" fmla="*/ 382 h 446"/>
                <a:gd name="T40" fmla="*/ 3097 w 3271"/>
                <a:gd name="T41" fmla="*/ 345 h 446"/>
                <a:gd name="T42" fmla="*/ 3102 w 3271"/>
                <a:gd name="T43" fmla="*/ 310 h 446"/>
                <a:gd name="T44" fmla="*/ 3091 w 3271"/>
                <a:gd name="T45" fmla="*/ 275 h 446"/>
                <a:gd name="T46" fmla="*/ 3040 w 3271"/>
                <a:gd name="T47" fmla="*/ 226 h 446"/>
                <a:gd name="T48" fmla="*/ 2873 w 3271"/>
                <a:gd name="T49" fmla="*/ 163 h 446"/>
                <a:gd name="T50" fmla="*/ 2622 w 3271"/>
                <a:gd name="T51" fmla="*/ 128 h 446"/>
                <a:gd name="T52" fmla="*/ 2310 w 3271"/>
                <a:gd name="T53" fmla="*/ 116 h 446"/>
                <a:gd name="T54" fmla="*/ 1955 w 3271"/>
                <a:gd name="T55" fmla="*/ 126 h 446"/>
                <a:gd name="T56" fmla="*/ 1576 w 3271"/>
                <a:gd name="T57" fmla="*/ 152 h 446"/>
                <a:gd name="T58" fmla="*/ 1196 w 3271"/>
                <a:gd name="T59" fmla="*/ 191 h 446"/>
                <a:gd name="T60" fmla="*/ 832 w 3271"/>
                <a:gd name="T61" fmla="*/ 239 h 446"/>
                <a:gd name="T62" fmla="*/ 504 w 3271"/>
                <a:gd name="T63" fmla="*/ 294 h 446"/>
                <a:gd name="T64" fmla="*/ 236 w 3271"/>
                <a:gd name="T65" fmla="*/ 352 h 446"/>
                <a:gd name="T66" fmla="*/ 43 w 3271"/>
                <a:gd name="T67" fmla="*/ 408 h 446"/>
                <a:gd name="T68" fmla="*/ 17 w 3271"/>
                <a:gd name="T69" fmla="*/ 396 h 446"/>
                <a:gd name="T70" fmla="*/ 66 w 3271"/>
                <a:gd name="T71" fmla="*/ 354 h 446"/>
                <a:gd name="T72" fmla="*/ 137 w 3271"/>
                <a:gd name="T73" fmla="*/ 315 h 446"/>
                <a:gd name="T74" fmla="*/ 232 w 3271"/>
                <a:gd name="T75" fmla="*/ 278 h 446"/>
                <a:gd name="T76" fmla="*/ 349 w 3271"/>
                <a:gd name="T77" fmla="*/ 244 h 446"/>
                <a:gd name="T78" fmla="*/ 486 w 3271"/>
                <a:gd name="T79" fmla="*/ 212 h 446"/>
                <a:gd name="T80" fmla="*/ 643 w 3271"/>
                <a:gd name="T81" fmla="*/ 181 h 446"/>
                <a:gd name="T82" fmla="*/ 1008 w 3271"/>
                <a:gd name="T83" fmla="*/ 125 h 446"/>
                <a:gd name="T84" fmla="*/ 1435 w 3271"/>
                <a:gd name="T85" fmla="*/ 73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1" h="446">
                  <a:moveTo>
                    <a:pt x="1435" y="73"/>
                  </a:moveTo>
                  <a:lnTo>
                    <a:pt x="1588" y="57"/>
                  </a:lnTo>
                  <a:lnTo>
                    <a:pt x="1739" y="42"/>
                  </a:lnTo>
                  <a:lnTo>
                    <a:pt x="1889" y="29"/>
                  </a:lnTo>
                  <a:lnTo>
                    <a:pt x="2036" y="18"/>
                  </a:lnTo>
                  <a:lnTo>
                    <a:pt x="2108" y="14"/>
                  </a:lnTo>
                  <a:lnTo>
                    <a:pt x="2179" y="9"/>
                  </a:lnTo>
                  <a:lnTo>
                    <a:pt x="2250" y="6"/>
                  </a:lnTo>
                  <a:lnTo>
                    <a:pt x="2319" y="4"/>
                  </a:lnTo>
                  <a:lnTo>
                    <a:pt x="2387" y="2"/>
                  </a:lnTo>
                  <a:lnTo>
                    <a:pt x="2453" y="1"/>
                  </a:lnTo>
                  <a:lnTo>
                    <a:pt x="2517" y="0"/>
                  </a:lnTo>
                  <a:lnTo>
                    <a:pt x="2580" y="1"/>
                  </a:lnTo>
                  <a:lnTo>
                    <a:pt x="2640" y="2"/>
                  </a:lnTo>
                  <a:lnTo>
                    <a:pt x="2700" y="3"/>
                  </a:lnTo>
                  <a:lnTo>
                    <a:pt x="2756" y="6"/>
                  </a:lnTo>
                  <a:lnTo>
                    <a:pt x="2811" y="9"/>
                  </a:lnTo>
                  <a:lnTo>
                    <a:pt x="2863" y="15"/>
                  </a:lnTo>
                  <a:lnTo>
                    <a:pt x="2913" y="20"/>
                  </a:lnTo>
                  <a:lnTo>
                    <a:pt x="2959" y="27"/>
                  </a:lnTo>
                  <a:lnTo>
                    <a:pt x="3003" y="34"/>
                  </a:lnTo>
                  <a:lnTo>
                    <a:pt x="3044" y="43"/>
                  </a:lnTo>
                  <a:lnTo>
                    <a:pt x="3083" y="52"/>
                  </a:lnTo>
                  <a:lnTo>
                    <a:pt x="3118" y="63"/>
                  </a:lnTo>
                  <a:lnTo>
                    <a:pt x="3150" y="74"/>
                  </a:lnTo>
                  <a:lnTo>
                    <a:pt x="3178" y="87"/>
                  </a:lnTo>
                  <a:lnTo>
                    <a:pt x="3204" y="101"/>
                  </a:lnTo>
                  <a:lnTo>
                    <a:pt x="3225" y="117"/>
                  </a:lnTo>
                  <a:lnTo>
                    <a:pt x="3243" y="133"/>
                  </a:lnTo>
                  <a:lnTo>
                    <a:pt x="3249" y="142"/>
                  </a:lnTo>
                  <a:lnTo>
                    <a:pt x="3256" y="151"/>
                  </a:lnTo>
                  <a:lnTo>
                    <a:pt x="3261" y="159"/>
                  </a:lnTo>
                  <a:lnTo>
                    <a:pt x="3265" y="168"/>
                  </a:lnTo>
                  <a:lnTo>
                    <a:pt x="3268" y="177"/>
                  </a:lnTo>
                  <a:lnTo>
                    <a:pt x="3270" y="185"/>
                  </a:lnTo>
                  <a:lnTo>
                    <a:pt x="3271" y="195"/>
                  </a:lnTo>
                  <a:lnTo>
                    <a:pt x="3271" y="205"/>
                  </a:lnTo>
                  <a:lnTo>
                    <a:pt x="3270" y="213"/>
                  </a:lnTo>
                  <a:lnTo>
                    <a:pt x="3269" y="223"/>
                  </a:lnTo>
                  <a:lnTo>
                    <a:pt x="3266" y="233"/>
                  </a:lnTo>
                  <a:lnTo>
                    <a:pt x="3262" y="243"/>
                  </a:lnTo>
                  <a:lnTo>
                    <a:pt x="3258" y="252"/>
                  </a:lnTo>
                  <a:lnTo>
                    <a:pt x="3253" y="262"/>
                  </a:lnTo>
                  <a:lnTo>
                    <a:pt x="3246" y="273"/>
                  </a:lnTo>
                  <a:lnTo>
                    <a:pt x="3239" y="283"/>
                  </a:lnTo>
                  <a:lnTo>
                    <a:pt x="3231" y="292"/>
                  </a:lnTo>
                  <a:lnTo>
                    <a:pt x="3222" y="303"/>
                  </a:lnTo>
                  <a:lnTo>
                    <a:pt x="3213" y="313"/>
                  </a:lnTo>
                  <a:lnTo>
                    <a:pt x="3202" y="322"/>
                  </a:lnTo>
                  <a:lnTo>
                    <a:pt x="3178" y="343"/>
                  </a:lnTo>
                  <a:lnTo>
                    <a:pt x="3152" y="364"/>
                  </a:lnTo>
                  <a:lnTo>
                    <a:pt x="3122" y="384"/>
                  </a:lnTo>
                  <a:lnTo>
                    <a:pt x="3090" y="405"/>
                  </a:lnTo>
                  <a:lnTo>
                    <a:pt x="3054" y="425"/>
                  </a:lnTo>
                  <a:lnTo>
                    <a:pt x="3016" y="446"/>
                  </a:lnTo>
                  <a:lnTo>
                    <a:pt x="3031" y="433"/>
                  </a:lnTo>
                  <a:lnTo>
                    <a:pt x="3045" y="420"/>
                  </a:lnTo>
                  <a:lnTo>
                    <a:pt x="3057" y="408"/>
                  </a:lnTo>
                  <a:lnTo>
                    <a:pt x="3068" y="395"/>
                  </a:lnTo>
                  <a:lnTo>
                    <a:pt x="3078" y="382"/>
                  </a:lnTo>
                  <a:lnTo>
                    <a:pt x="3085" y="369"/>
                  </a:lnTo>
                  <a:lnTo>
                    <a:pt x="3092" y="357"/>
                  </a:lnTo>
                  <a:lnTo>
                    <a:pt x="3097" y="345"/>
                  </a:lnTo>
                  <a:lnTo>
                    <a:pt x="3100" y="332"/>
                  </a:lnTo>
                  <a:lnTo>
                    <a:pt x="3102" y="320"/>
                  </a:lnTo>
                  <a:lnTo>
                    <a:pt x="3102" y="310"/>
                  </a:lnTo>
                  <a:lnTo>
                    <a:pt x="3099" y="298"/>
                  </a:lnTo>
                  <a:lnTo>
                    <a:pt x="3096" y="286"/>
                  </a:lnTo>
                  <a:lnTo>
                    <a:pt x="3091" y="275"/>
                  </a:lnTo>
                  <a:lnTo>
                    <a:pt x="3083" y="264"/>
                  </a:lnTo>
                  <a:lnTo>
                    <a:pt x="3075" y="253"/>
                  </a:lnTo>
                  <a:lnTo>
                    <a:pt x="3040" y="226"/>
                  </a:lnTo>
                  <a:lnTo>
                    <a:pt x="2995" y="202"/>
                  </a:lnTo>
                  <a:lnTo>
                    <a:pt x="2938" y="181"/>
                  </a:lnTo>
                  <a:lnTo>
                    <a:pt x="2873" y="163"/>
                  </a:lnTo>
                  <a:lnTo>
                    <a:pt x="2797" y="149"/>
                  </a:lnTo>
                  <a:lnTo>
                    <a:pt x="2714" y="137"/>
                  </a:lnTo>
                  <a:lnTo>
                    <a:pt x="2622" y="128"/>
                  </a:lnTo>
                  <a:lnTo>
                    <a:pt x="2524" y="122"/>
                  </a:lnTo>
                  <a:lnTo>
                    <a:pt x="2420" y="118"/>
                  </a:lnTo>
                  <a:lnTo>
                    <a:pt x="2310" y="116"/>
                  </a:lnTo>
                  <a:lnTo>
                    <a:pt x="2194" y="117"/>
                  </a:lnTo>
                  <a:lnTo>
                    <a:pt x="2077" y="121"/>
                  </a:lnTo>
                  <a:lnTo>
                    <a:pt x="1955" y="126"/>
                  </a:lnTo>
                  <a:lnTo>
                    <a:pt x="1829" y="132"/>
                  </a:lnTo>
                  <a:lnTo>
                    <a:pt x="1703" y="141"/>
                  </a:lnTo>
                  <a:lnTo>
                    <a:pt x="1576" y="152"/>
                  </a:lnTo>
                  <a:lnTo>
                    <a:pt x="1448" y="164"/>
                  </a:lnTo>
                  <a:lnTo>
                    <a:pt x="1321" y="177"/>
                  </a:lnTo>
                  <a:lnTo>
                    <a:pt x="1196" y="191"/>
                  </a:lnTo>
                  <a:lnTo>
                    <a:pt x="1071" y="206"/>
                  </a:lnTo>
                  <a:lnTo>
                    <a:pt x="949" y="223"/>
                  </a:lnTo>
                  <a:lnTo>
                    <a:pt x="832" y="239"/>
                  </a:lnTo>
                  <a:lnTo>
                    <a:pt x="717" y="258"/>
                  </a:lnTo>
                  <a:lnTo>
                    <a:pt x="608" y="276"/>
                  </a:lnTo>
                  <a:lnTo>
                    <a:pt x="504" y="294"/>
                  </a:lnTo>
                  <a:lnTo>
                    <a:pt x="408" y="314"/>
                  </a:lnTo>
                  <a:lnTo>
                    <a:pt x="318" y="332"/>
                  </a:lnTo>
                  <a:lnTo>
                    <a:pt x="236" y="352"/>
                  </a:lnTo>
                  <a:lnTo>
                    <a:pt x="162" y="371"/>
                  </a:lnTo>
                  <a:lnTo>
                    <a:pt x="97" y="389"/>
                  </a:lnTo>
                  <a:lnTo>
                    <a:pt x="43" y="408"/>
                  </a:lnTo>
                  <a:lnTo>
                    <a:pt x="0" y="426"/>
                  </a:lnTo>
                  <a:lnTo>
                    <a:pt x="8" y="411"/>
                  </a:lnTo>
                  <a:lnTo>
                    <a:pt x="17" y="396"/>
                  </a:lnTo>
                  <a:lnTo>
                    <a:pt x="31" y="382"/>
                  </a:lnTo>
                  <a:lnTo>
                    <a:pt x="47" y="368"/>
                  </a:lnTo>
                  <a:lnTo>
                    <a:pt x="66" y="354"/>
                  </a:lnTo>
                  <a:lnTo>
                    <a:pt x="87" y="341"/>
                  </a:lnTo>
                  <a:lnTo>
                    <a:pt x="111" y="328"/>
                  </a:lnTo>
                  <a:lnTo>
                    <a:pt x="137" y="315"/>
                  </a:lnTo>
                  <a:lnTo>
                    <a:pt x="166" y="302"/>
                  </a:lnTo>
                  <a:lnTo>
                    <a:pt x="198" y="290"/>
                  </a:lnTo>
                  <a:lnTo>
                    <a:pt x="232" y="278"/>
                  </a:lnTo>
                  <a:lnTo>
                    <a:pt x="269" y="266"/>
                  </a:lnTo>
                  <a:lnTo>
                    <a:pt x="308" y="256"/>
                  </a:lnTo>
                  <a:lnTo>
                    <a:pt x="349" y="244"/>
                  </a:lnTo>
                  <a:lnTo>
                    <a:pt x="392" y="233"/>
                  </a:lnTo>
                  <a:lnTo>
                    <a:pt x="439" y="222"/>
                  </a:lnTo>
                  <a:lnTo>
                    <a:pt x="486" y="212"/>
                  </a:lnTo>
                  <a:lnTo>
                    <a:pt x="536" y="202"/>
                  </a:lnTo>
                  <a:lnTo>
                    <a:pt x="589" y="192"/>
                  </a:lnTo>
                  <a:lnTo>
                    <a:pt x="643" y="181"/>
                  </a:lnTo>
                  <a:lnTo>
                    <a:pt x="757" y="163"/>
                  </a:lnTo>
                  <a:lnTo>
                    <a:pt x="879" y="143"/>
                  </a:lnTo>
                  <a:lnTo>
                    <a:pt x="1008" y="125"/>
                  </a:lnTo>
                  <a:lnTo>
                    <a:pt x="1144" y="108"/>
                  </a:lnTo>
                  <a:lnTo>
                    <a:pt x="1286" y="90"/>
                  </a:lnTo>
                  <a:lnTo>
                    <a:pt x="1435" y="73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3"/>
            <p:cNvSpPr>
              <a:spLocks/>
            </p:cNvSpPr>
            <p:nvPr/>
          </p:nvSpPr>
          <p:spPr bwMode="auto">
            <a:xfrm>
              <a:off x="7487679" y="5668556"/>
              <a:ext cx="156280" cy="267029"/>
            </a:xfrm>
            <a:custGeom>
              <a:avLst/>
              <a:gdLst>
                <a:gd name="T0" fmla="*/ 209 w 508"/>
                <a:gd name="T1" fmla="*/ 0 h 867"/>
                <a:gd name="T2" fmla="*/ 0 w 508"/>
                <a:gd name="T3" fmla="*/ 867 h 867"/>
                <a:gd name="T4" fmla="*/ 376 w 508"/>
                <a:gd name="T5" fmla="*/ 867 h 867"/>
                <a:gd name="T6" fmla="*/ 508 w 508"/>
                <a:gd name="T7" fmla="*/ 660 h 867"/>
                <a:gd name="T8" fmla="*/ 241 w 508"/>
                <a:gd name="T9" fmla="*/ 674 h 867"/>
                <a:gd name="T10" fmla="*/ 391 w 508"/>
                <a:gd name="T11" fmla="*/ 4 h 867"/>
                <a:gd name="T12" fmla="*/ 209 w 508"/>
                <a:gd name="T1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8" h="867">
                  <a:moveTo>
                    <a:pt x="209" y="0"/>
                  </a:moveTo>
                  <a:lnTo>
                    <a:pt x="0" y="867"/>
                  </a:lnTo>
                  <a:lnTo>
                    <a:pt x="376" y="867"/>
                  </a:lnTo>
                  <a:lnTo>
                    <a:pt x="508" y="660"/>
                  </a:lnTo>
                  <a:lnTo>
                    <a:pt x="241" y="674"/>
                  </a:lnTo>
                  <a:lnTo>
                    <a:pt x="391" y="4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4"/>
            <p:cNvSpPr>
              <a:spLocks/>
            </p:cNvSpPr>
            <p:nvPr/>
          </p:nvSpPr>
          <p:spPr bwMode="auto">
            <a:xfrm>
              <a:off x="7850692" y="5736236"/>
              <a:ext cx="167355" cy="196888"/>
            </a:xfrm>
            <a:custGeom>
              <a:avLst/>
              <a:gdLst>
                <a:gd name="T0" fmla="*/ 347 w 544"/>
                <a:gd name="T1" fmla="*/ 637 h 637"/>
                <a:gd name="T2" fmla="*/ 409 w 544"/>
                <a:gd name="T3" fmla="*/ 245 h 637"/>
                <a:gd name="T4" fmla="*/ 413 w 544"/>
                <a:gd name="T5" fmla="*/ 208 h 637"/>
                <a:gd name="T6" fmla="*/ 413 w 544"/>
                <a:gd name="T7" fmla="*/ 184 h 637"/>
                <a:gd name="T8" fmla="*/ 410 w 544"/>
                <a:gd name="T9" fmla="*/ 168 h 637"/>
                <a:gd name="T10" fmla="*/ 406 w 544"/>
                <a:gd name="T11" fmla="*/ 154 h 637"/>
                <a:gd name="T12" fmla="*/ 400 w 544"/>
                <a:gd name="T13" fmla="*/ 141 h 637"/>
                <a:gd name="T14" fmla="*/ 390 w 544"/>
                <a:gd name="T15" fmla="*/ 129 h 637"/>
                <a:gd name="T16" fmla="*/ 379 w 544"/>
                <a:gd name="T17" fmla="*/ 121 h 637"/>
                <a:gd name="T18" fmla="*/ 365 w 544"/>
                <a:gd name="T19" fmla="*/ 115 h 637"/>
                <a:gd name="T20" fmla="*/ 349 w 544"/>
                <a:gd name="T21" fmla="*/ 112 h 637"/>
                <a:gd name="T22" fmla="*/ 326 w 544"/>
                <a:gd name="T23" fmla="*/ 113 h 637"/>
                <a:gd name="T24" fmla="*/ 298 w 544"/>
                <a:gd name="T25" fmla="*/ 121 h 637"/>
                <a:gd name="T26" fmla="*/ 272 w 544"/>
                <a:gd name="T27" fmla="*/ 137 h 637"/>
                <a:gd name="T28" fmla="*/ 248 w 544"/>
                <a:gd name="T29" fmla="*/ 160 h 637"/>
                <a:gd name="T30" fmla="*/ 226 w 544"/>
                <a:gd name="T31" fmla="*/ 192 h 637"/>
                <a:gd name="T32" fmla="*/ 206 w 544"/>
                <a:gd name="T33" fmla="*/ 230 h 637"/>
                <a:gd name="T34" fmla="*/ 191 w 544"/>
                <a:gd name="T35" fmla="*/ 276 h 637"/>
                <a:gd name="T36" fmla="*/ 178 w 544"/>
                <a:gd name="T37" fmla="*/ 329 h 637"/>
                <a:gd name="T38" fmla="*/ 130 w 544"/>
                <a:gd name="T39" fmla="*/ 637 h 637"/>
                <a:gd name="T40" fmla="*/ 98 w 544"/>
                <a:gd name="T41" fmla="*/ 17 h 637"/>
                <a:gd name="T42" fmla="*/ 194 w 544"/>
                <a:gd name="T43" fmla="*/ 162 h 637"/>
                <a:gd name="T44" fmla="*/ 221 w 544"/>
                <a:gd name="T45" fmla="*/ 112 h 637"/>
                <a:gd name="T46" fmla="*/ 247 w 544"/>
                <a:gd name="T47" fmla="*/ 73 h 637"/>
                <a:gd name="T48" fmla="*/ 272 w 544"/>
                <a:gd name="T49" fmla="*/ 45 h 637"/>
                <a:gd name="T50" fmla="*/ 296 w 544"/>
                <a:gd name="T51" fmla="*/ 27 h 637"/>
                <a:gd name="T52" fmla="*/ 319 w 544"/>
                <a:gd name="T53" fmla="*/ 15 h 637"/>
                <a:gd name="T54" fmla="*/ 342 w 544"/>
                <a:gd name="T55" fmla="*/ 6 h 637"/>
                <a:gd name="T56" fmla="*/ 364 w 544"/>
                <a:gd name="T57" fmla="*/ 2 h 637"/>
                <a:gd name="T58" fmla="*/ 387 w 544"/>
                <a:gd name="T59" fmla="*/ 0 h 637"/>
                <a:gd name="T60" fmla="*/ 418 w 544"/>
                <a:gd name="T61" fmla="*/ 3 h 637"/>
                <a:gd name="T62" fmla="*/ 446 w 544"/>
                <a:gd name="T63" fmla="*/ 12 h 637"/>
                <a:gd name="T64" fmla="*/ 473 w 544"/>
                <a:gd name="T65" fmla="*/ 26 h 637"/>
                <a:gd name="T66" fmla="*/ 498 w 544"/>
                <a:gd name="T67" fmla="*/ 46 h 637"/>
                <a:gd name="T68" fmla="*/ 518 w 544"/>
                <a:gd name="T69" fmla="*/ 71 h 637"/>
                <a:gd name="T70" fmla="*/ 532 w 544"/>
                <a:gd name="T71" fmla="*/ 101 h 637"/>
                <a:gd name="T72" fmla="*/ 541 w 544"/>
                <a:gd name="T73" fmla="*/ 136 h 637"/>
                <a:gd name="T74" fmla="*/ 544 w 544"/>
                <a:gd name="T75" fmla="*/ 175 h 637"/>
                <a:gd name="T76" fmla="*/ 541 w 544"/>
                <a:gd name="T77" fmla="*/ 217 h 637"/>
                <a:gd name="T78" fmla="*/ 532 w 544"/>
                <a:gd name="T79" fmla="*/ 27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4" h="637">
                  <a:moveTo>
                    <a:pt x="476" y="637"/>
                  </a:moveTo>
                  <a:lnTo>
                    <a:pt x="347" y="637"/>
                  </a:lnTo>
                  <a:lnTo>
                    <a:pt x="407" y="264"/>
                  </a:lnTo>
                  <a:lnTo>
                    <a:pt x="409" y="245"/>
                  </a:lnTo>
                  <a:lnTo>
                    <a:pt x="411" y="225"/>
                  </a:lnTo>
                  <a:lnTo>
                    <a:pt x="413" y="208"/>
                  </a:lnTo>
                  <a:lnTo>
                    <a:pt x="414" y="193"/>
                  </a:lnTo>
                  <a:lnTo>
                    <a:pt x="413" y="184"/>
                  </a:lnTo>
                  <a:lnTo>
                    <a:pt x="413" y="177"/>
                  </a:lnTo>
                  <a:lnTo>
                    <a:pt x="410" y="168"/>
                  </a:lnTo>
                  <a:lnTo>
                    <a:pt x="408" y="162"/>
                  </a:lnTo>
                  <a:lnTo>
                    <a:pt x="406" y="154"/>
                  </a:lnTo>
                  <a:lnTo>
                    <a:pt x="403" y="148"/>
                  </a:lnTo>
                  <a:lnTo>
                    <a:pt x="400" y="141"/>
                  </a:lnTo>
                  <a:lnTo>
                    <a:pt x="395" y="135"/>
                  </a:lnTo>
                  <a:lnTo>
                    <a:pt x="390" y="129"/>
                  </a:lnTo>
                  <a:lnTo>
                    <a:pt x="384" y="125"/>
                  </a:lnTo>
                  <a:lnTo>
                    <a:pt x="379" y="121"/>
                  </a:lnTo>
                  <a:lnTo>
                    <a:pt x="373" y="117"/>
                  </a:lnTo>
                  <a:lnTo>
                    <a:pt x="365" y="115"/>
                  </a:lnTo>
                  <a:lnTo>
                    <a:pt x="357" y="113"/>
                  </a:lnTo>
                  <a:lnTo>
                    <a:pt x="349" y="112"/>
                  </a:lnTo>
                  <a:lnTo>
                    <a:pt x="340" y="112"/>
                  </a:lnTo>
                  <a:lnTo>
                    <a:pt x="326" y="113"/>
                  </a:lnTo>
                  <a:lnTo>
                    <a:pt x="312" y="115"/>
                  </a:lnTo>
                  <a:lnTo>
                    <a:pt x="298" y="121"/>
                  </a:lnTo>
                  <a:lnTo>
                    <a:pt x="285" y="127"/>
                  </a:lnTo>
                  <a:lnTo>
                    <a:pt x="272" y="137"/>
                  </a:lnTo>
                  <a:lnTo>
                    <a:pt x="260" y="148"/>
                  </a:lnTo>
                  <a:lnTo>
                    <a:pt x="248" y="160"/>
                  </a:lnTo>
                  <a:lnTo>
                    <a:pt x="237" y="175"/>
                  </a:lnTo>
                  <a:lnTo>
                    <a:pt x="226" y="192"/>
                  </a:lnTo>
                  <a:lnTo>
                    <a:pt x="216" y="210"/>
                  </a:lnTo>
                  <a:lnTo>
                    <a:pt x="206" y="230"/>
                  </a:lnTo>
                  <a:lnTo>
                    <a:pt x="199" y="252"/>
                  </a:lnTo>
                  <a:lnTo>
                    <a:pt x="191" y="276"/>
                  </a:lnTo>
                  <a:lnTo>
                    <a:pt x="185" y="301"/>
                  </a:lnTo>
                  <a:lnTo>
                    <a:pt x="178" y="329"/>
                  </a:lnTo>
                  <a:lnTo>
                    <a:pt x="173" y="358"/>
                  </a:lnTo>
                  <a:lnTo>
                    <a:pt x="130" y="637"/>
                  </a:lnTo>
                  <a:lnTo>
                    <a:pt x="0" y="637"/>
                  </a:lnTo>
                  <a:lnTo>
                    <a:pt x="98" y="17"/>
                  </a:lnTo>
                  <a:lnTo>
                    <a:pt x="218" y="17"/>
                  </a:lnTo>
                  <a:lnTo>
                    <a:pt x="194" y="162"/>
                  </a:lnTo>
                  <a:lnTo>
                    <a:pt x="208" y="136"/>
                  </a:lnTo>
                  <a:lnTo>
                    <a:pt x="221" y="112"/>
                  </a:lnTo>
                  <a:lnTo>
                    <a:pt x="234" y="91"/>
                  </a:lnTo>
                  <a:lnTo>
                    <a:pt x="247" y="73"/>
                  </a:lnTo>
                  <a:lnTo>
                    <a:pt x="260" y="58"/>
                  </a:lnTo>
                  <a:lnTo>
                    <a:pt x="272" y="45"/>
                  </a:lnTo>
                  <a:lnTo>
                    <a:pt x="284" y="34"/>
                  </a:lnTo>
                  <a:lnTo>
                    <a:pt x="296" y="27"/>
                  </a:lnTo>
                  <a:lnTo>
                    <a:pt x="308" y="20"/>
                  </a:lnTo>
                  <a:lnTo>
                    <a:pt x="319" y="15"/>
                  </a:lnTo>
                  <a:lnTo>
                    <a:pt x="330" y="10"/>
                  </a:lnTo>
                  <a:lnTo>
                    <a:pt x="342" y="6"/>
                  </a:lnTo>
                  <a:lnTo>
                    <a:pt x="353" y="4"/>
                  </a:lnTo>
                  <a:lnTo>
                    <a:pt x="364" y="2"/>
                  </a:lnTo>
                  <a:lnTo>
                    <a:pt x="376" y="1"/>
                  </a:lnTo>
                  <a:lnTo>
                    <a:pt x="387" y="0"/>
                  </a:lnTo>
                  <a:lnTo>
                    <a:pt x="403" y="1"/>
                  </a:lnTo>
                  <a:lnTo>
                    <a:pt x="418" y="3"/>
                  </a:lnTo>
                  <a:lnTo>
                    <a:pt x="432" y="6"/>
                  </a:lnTo>
                  <a:lnTo>
                    <a:pt x="446" y="12"/>
                  </a:lnTo>
                  <a:lnTo>
                    <a:pt x="460" y="18"/>
                  </a:lnTo>
                  <a:lnTo>
                    <a:pt x="473" y="26"/>
                  </a:lnTo>
                  <a:lnTo>
                    <a:pt x="486" y="35"/>
                  </a:lnTo>
                  <a:lnTo>
                    <a:pt x="498" y="46"/>
                  </a:lnTo>
                  <a:lnTo>
                    <a:pt x="509" y="58"/>
                  </a:lnTo>
                  <a:lnTo>
                    <a:pt x="518" y="71"/>
                  </a:lnTo>
                  <a:lnTo>
                    <a:pt x="526" y="86"/>
                  </a:lnTo>
                  <a:lnTo>
                    <a:pt x="532" y="101"/>
                  </a:lnTo>
                  <a:lnTo>
                    <a:pt x="538" y="117"/>
                  </a:lnTo>
                  <a:lnTo>
                    <a:pt x="541" y="136"/>
                  </a:lnTo>
                  <a:lnTo>
                    <a:pt x="543" y="154"/>
                  </a:lnTo>
                  <a:lnTo>
                    <a:pt x="544" y="175"/>
                  </a:lnTo>
                  <a:lnTo>
                    <a:pt x="543" y="193"/>
                  </a:lnTo>
                  <a:lnTo>
                    <a:pt x="541" y="217"/>
                  </a:lnTo>
                  <a:lnTo>
                    <a:pt x="538" y="245"/>
                  </a:lnTo>
                  <a:lnTo>
                    <a:pt x="532" y="277"/>
                  </a:lnTo>
                  <a:lnTo>
                    <a:pt x="476" y="637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5"/>
            <p:cNvSpPr>
              <a:spLocks/>
            </p:cNvSpPr>
            <p:nvPr/>
          </p:nvSpPr>
          <p:spPr bwMode="auto">
            <a:xfrm>
              <a:off x="8224779" y="5738697"/>
              <a:ext cx="164894" cy="195658"/>
            </a:xfrm>
            <a:custGeom>
              <a:avLst/>
              <a:gdLst>
                <a:gd name="T0" fmla="*/ 137 w 535"/>
                <a:gd name="T1" fmla="*/ 476 h 637"/>
                <a:gd name="T2" fmla="*/ 164 w 535"/>
                <a:gd name="T3" fmla="*/ 508 h 637"/>
                <a:gd name="T4" fmla="*/ 201 w 535"/>
                <a:gd name="T5" fmla="*/ 528 h 637"/>
                <a:gd name="T6" fmla="*/ 246 w 535"/>
                <a:gd name="T7" fmla="*/ 537 h 637"/>
                <a:gd name="T8" fmla="*/ 294 w 535"/>
                <a:gd name="T9" fmla="*/ 534 h 637"/>
                <a:gd name="T10" fmla="*/ 332 w 535"/>
                <a:gd name="T11" fmla="*/ 520 h 637"/>
                <a:gd name="T12" fmla="*/ 359 w 535"/>
                <a:gd name="T13" fmla="*/ 496 h 637"/>
                <a:gd name="T14" fmla="*/ 369 w 535"/>
                <a:gd name="T15" fmla="*/ 466 h 637"/>
                <a:gd name="T16" fmla="*/ 367 w 535"/>
                <a:gd name="T17" fmla="*/ 440 h 637"/>
                <a:gd name="T18" fmla="*/ 354 w 535"/>
                <a:gd name="T19" fmla="*/ 420 h 637"/>
                <a:gd name="T20" fmla="*/ 303 w 535"/>
                <a:gd name="T21" fmla="*/ 394 h 637"/>
                <a:gd name="T22" fmla="*/ 187 w 535"/>
                <a:gd name="T23" fmla="*/ 355 h 637"/>
                <a:gd name="T24" fmla="*/ 139 w 535"/>
                <a:gd name="T25" fmla="*/ 328 h 637"/>
                <a:gd name="T26" fmla="*/ 109 w 535"/>
                <a:gd name="T27" fmla="*/ 297 h 637"/>
                <a:gd name="T28" fmla="*/ 87 w 535"/>
                <a:gd name="T29" fmla="*/ 256 h 637"/>
                <a:gd name="T30" fmla="*/ 78 w 535"/>
                <a:gd name="T31" fmla="*/ 210 h 637"/>
                <a:gd name="T32" fmla="*/ 85 w 535"/>
                <a:gd name="T33" fmla="*/ 141 h 637"/>
                <a:gd name="T34" fmla="*/ 121 w 535"/>
                <a:gd name="T35" fmla="*/ 74 h 637"/>
                <a:gd name="T36" fmla="*/ 158 w 535"/>
                <a:gd name="T37" fmla="*/ 39 h 637"/>
                <a:gd name="T38" fmla="*/ 194 w 535"/>
                <a:gd name="T39" fmla="*/ 19 h 637"/>
                <a:gd name="T40" fmla="*/ 271 w 535"/>
                <a:gd name="T41" fmla="*/ 1 h 637"/>
                <a:gd name="T42" fmla="*/ 356 w 535"/>
                <a:gd name="T43" fmla="*/ 6 h 637"/>
                <a:gd name="T44" fmla="*/ 425 w 535"/>
                <a:gd name="T45" fmla="*/ 28 h 637"/>
                <a:gd name="T46" fmla="*/ 482 w 535"/>
                <a:gd name="T47" fmla="*/ 68 h 637"/>
                <a:gd name="T48" fmla="*/ 526 w 535"/>
                <a:gd name="T49" fmla="*/ 127 h 637"/>
                <a:gd name="T50" fmla="*/ 415 w 535"/>
                <a:gd name="T51" fmla="*/ 162 h 637"/>
                <a:gd name="T52" fmla="*/ 390 w 535"/>
                <a:gd name="T53" fmla="*/ 132 h 637"/>
                <a:gd name="T54" fmla="*/ 359 w 535"/>
                <a:gd name="T55" fmla="*/ 112 h 637"/>
                <a:gd name="T56" fmla="*/ 321 w 535"/>
                <a:gd name="T57" fmla="*/ 103 h 637"/>
                <a:gd name="T58" fmla="*/ 281 w 535"/>
                <a:gd name="T59" fmla="*/ 103 h 637"/>
                <a:gd name="T60" fmla="*/ 248 w 535"/>
                <a:gd name="T61" fmla="*/ 111 h 637"/>
                <a:gd name="T62" fmla="*/ 221 w 535"/>
                <a:gd name="T63" fmla="*/ 131 h 637"/>
                <a:gd name="T64" fmla="*/ 208 w 535"/>
                <a:gd name="T65" fmla="*/ 157 h 637"/>
                <a:gd name="T66" fmla="*/ 209 w 535"/>
                <a:gd name="T67" fmla="*/ 192 h 637"/>
                <a:gd name="T68" fmla="*/ 228 w 535"/>
                <a:gd name="T69" fmla="*/ 216 h 637"/>
                <a:gd name="T70" fmla="*/ 273 w 535"/>
                <a:gd name="T71" fmla="*/ 236 h 637"/>
                <a:gd name="T72" fmla="*/ 409 w 535"/>
                <a:gd name="T73" fmla="*/ 285 h 637"/>
                <a:gd name="T74" fmla="*/ 449 w 535"/>
                <a:gd name="T75" fmla="*/ 311 h 637"/>
                <a:gd name="T76" fmla="*/ 481 w 535"/>
                <a:gd name="T77" fmla="*/ 346 h 637"/>
                <a:gd name="T78" fmla="*/ 500 w 535"/>
                <a:gd name="T79" fmla="*/ 388 h 637"/>
                <a:gd name="T80" fmla="*/ 505 w 535"/>
                <a:gd name="T81" fmla="*/ 435 h 637"/>
                <a:gd name="T82" fmla="*/ 490 w 535"/>
                <a:gd name="T83" fmla="*/ 515 h 637"/>
                <a:gd name="T84" fmla="*/ 443 w 535"/>
                <a:gd name="T85" fmla="*/ 580 h 637"/>
                <a:gd name="T86" fmla="*/ 408 w 535"/>
                <a:gd name="T87" fmla="*/ 605 h 637"/>
                <a:gd name="T88" fmla="*/ 365 w 535"/>
                <a:gd name="T89" fmla="*/ 623 h 637"/>
                <a:gd name="T90" fmla="*/ 315 w 535"/>
                <a:gd name="T91" fmla="*/ 634 h 637"/>
                <a:gd name="T92" fmla="*/ 211 w 535"/>
                <a:gd name="T93" fmla="*/ 635 h 637"/>
                <a:gd name="T94" fmla="*/ 128 w 535"/>
                <a:gd name="T95" fmla="*/ 615 h 637"/>
                <a:gd name="T96" fmla="*/ 65 w 535"/>
                <a:gd name="T97" fmla="*/ 575 h 637"/>
                <a:gd name="T98" fmla="*/ 17 w 535"/>
                <a:gd name="T99" fmla="*/ 514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5" h="637">
                  <a:moveTo>
                    <a:pt x="122" y="446"/>
                  </a:moveTo>
                  <a:lnTo>
                    <a:pt x="126" y="457"/>
                  </a:lnTo>
                  <a:lnTo>
                    <a:pt x="132" y="468"/>
                  </a:lnTo>
                  <a:lnTo>
                    <a:pt x="137" y="476"/>
                  </a:lnTo>
                  <a:lnTo>
                    <a:pt x="143" y="486"/>
                  </a:lnTo>
                  <a:lnTo>
                    <a:pt x="149" y="494"/>
                  </a:lnTo>
                  <a:lnTo>
                    <a:pt x="157" y="501"/>
                  </a:lnTo>
                  <a:lnTo>
                    <a:pt x="164" y="508"/>
                  </a:lnTo>
                  <a:lnTo>
                    <a:pt x="173" y="514"/>
                  </a:lnTo>
                  <a:lnTo>
                    <a:pt x="181" y="520"/>
                  </a:lnTo>
                  <a:lnTo>
                    <a:pt x="191" y="524"/>
                  </a:lnTo>
                  <a:lnTo>
                    <a:pt x="201" y="528"/>
                  </a:lnTo>
                  <a:lnTo>
                    <a:pt x="212" y="532"/>
                  </a:lnTo>
                  <a:lnTo>
                    <a:pt x="222" y="534"/>
                  </a:lnTo>
                  <a:lnTo>
                    <a:pt x="233" y="536"/>
                  </a:lnTo>
                  <a:lnTo>
                    <a:pt x="246" y="537"/>
                  </a:lnTo>
                  <a:lnTo>
                    <a:pt x="258" y="537"/>
                  </a:lnTo>
                  <a:lnTo>
                    <a:pt x="271" y="537"/>
                  </a:lnTo>
                  <a:lnTo>
                    <a:pt x="283" y="536"/>
                  </a:lnTo>
                  <a:lnTo>
                    <a:pt x="294" y="534"/>
                  </a:lnTo>
                  <a:lnTo>
                    <a:pt x="305" y="532"/>
                  </a:lnTo>
                  <a:lnTo>
                    <a:pt x="314" y="528"/>
                  </a:lnTo>
                  <a:lnTo>
                    <a:pt x="324" y="524"/>
                  </a:lnTo>
                  <a:lnTo>
                    <a:pt x="332" y="520"/>
                  </a:lnTo>
                  <a:lnTo>
                    <a:pt x="340" y="514"/>
                  </a:lnTo>
                  <a:lnTo>
                    <a:pt x="347" y="509"/>
                  </a:lnTo>
                  <a:lnTo>
                    <a:pt x="353" y="502"/>
                  </a:lnTo>
                  <a:lnTo>
                    <a:pt x="359" y="496"/>
                  </a:lnTo>
                  <a:lnTo>
                    <a:pt x="362" y="489"/>
                  </a:lnTo>
                  <a:lnTo>
                    <a:pt x="365" y="482"/>
                  </a:lnTo>
                  <a:lnTo>
                    <a:pt x="368" y="474"/>
                  </a:lnTo>
                  <a:lnTo>
                    <a:pt x="369" y="466"/>
                  </a:lnTo>
                  <a:lnTo>
                    <a:pt x="369" y="457"/>
                  </a:lnTo>
                  <a:lnTo>
                    <a:pt x="369" y="452"/>
                  </a:lnTo>
                  <a:lnTo>
                    <a:pt x="368" y="445"/>
                  </a:lnTo>
                  <a:lnTo>
                    <a:pt x="367" y="440"/>
                  </a:lnTo>
                  <a:lnTo>
                    <a:pt x="365" y="434"/>
                  </a:lnTo>
                  <a:lnTo>
                    <a:pt x="362" y="430"/>
                  </a:lnTo>
                  <a:lnTo>
                    <a:pt x="359" y="425"/>
                  </a:lnTo>
                  <a:lnTo>
                    <a:pt x="354" y="420"/>
                  </a:lnTo>
                  <a:lnTo>
                    <a:pt x="350" y="417"/>
                  </a:lnTo>
                  <a:lnTo>
                    <a:pt x="338" y="409"/>
                  </a:lnTo>
                  <a:lnTo>
                    <a:pt x="323" y="402"/>
                  </a:lnTo>
                  <a:lnTo>
                    <a:pt x="303" y="394"/>
                  </a:lnTo>
                  <a:lnTo>
                    <a:pt x="281" y="388"/>
                  </a:lnTo>
                  <a:lnTo>
                    <a:pt x="245" y="376"/>
                  </a:lnTo>
                  <a:lnTo>
                    <a:pt x="214" y="366"/>
                  </a:lnTo>
                  <a:lnTo>
                    <a:pt x="187" y="355"/>
                  </a:lnTo>
                  <a:lnTo>
                    <a:pt x="166" y="346"/>
                  </a:lnTo>
                  <a:lnTo>
                    <a:pt x="157" y="340"/>
                  </a:lnTo>
                  <a:lnTo>
                    <a:pt x="148" y="335"/>
                  </a:lnTo>
                  <a:lnTo>
                    <a:pt x="139" y="328"/>
                  </a:lnTo>
                  <a:lnTo>
                    <a:pt x="132" y="322"/>
                  </a:lnTo>
                  <a:lnTo>
                    <a:pt x="124" y="314"/>
                  </a:lnTo>
                  <a:lnTo>
                    <a:pt x="117" y="306"/>
                  </a:lnTo>
                  <a:lnTo>
                    <a:pt x="109" y="297"/>
                  </a:lnTo>
                  <a:lnTo>
                    <a:pt x="103" y="287"/>
                  </a:lnTo>
                  <a:lnTo>
                    <a:pt x="97" y="278"/>
                  </a:lnTo>
                  <a:lnTo>
                    <a:pt x="92" y="267"/>
                  </a:lnTo>
                  <a:lnTo>
                    <a:pt x="87" y="256"/>
                  </a:lnTo>
                  <a:lnTo>
                    <a:pt x="84" y="245"/>
                  </a:lnTo>
                  <a:lnTo>
                    <a:pt x="81" y="233"/>
                  </a:lnTo>
                  <a:lnTo>
                    <a:pt x="79" y="222"/>
                  </a:lnTo>
                  <a:lnTo>
                    <a:pt x="78" y="210"/>
                  </a:lnTo>
                  <a:lnTo>
                    <a:pt x="78" y="197"/>
                  </a:lnTo>
                  <a:lnTo>
                    <a:pt x="79" y="177"/>
                  </a:lnTo>
                  <a:lnTo>
                    <a:pt x="81" y="159"/>
                  </a:lnTo>
                  <a:lnTo>
                    <a:pt x="85" y="141"/>
                  </a:lnTo>
                  <a:lnTo>
                    <a:pt x="92" y="123"/>
                  </a:lnTo>
                  <a:lnTo>
                    <a:pt x="99" y="106"/>
                  </a:lnTo>
                  <a:lnTo>
                    <a:pt x="110" y="90"/>
                  </a:lnTo>
                  <a:lnTo>
                    <a:pt x="121" y="74"/>
                  </a:lnTo>
                  <a:lnTo>
                    <a:pt x="135" y="58"/>
                  </a:lnTo>
                  <a:lnTo>
                    <a:pt x="143" y="52"/>
                  </a:lnTo>
                  <a:lnTo>
                    <a:pt x="150" y="46"/>
                  </a:lnTo>
                  <a:lnTo>
                    <a:pt x="158" y="39"/>
                  </a:lnTo>
                  <a:lnTo>
                    <a:pt x="166" y="34"/>
                  </a:lnTo>
                  <a:lnTo>
                    <a:pt x="175" y="28"/>
                  </a:lnTo>
                  <a:lnTo>
                    <a:pt x="185" y="23"/>
                  </a:lnTo>
                  <a:lnTo>
                    <a:pt x="194" y="19"/>
                  </a:lnTo>
                  <a:lnTo>
                    <a:pt x="204" y="15"/>
                  </a:lnTo>
                  <a:lnTo>
                    <a:pt x="225" y="9"/>
                  </a:lnTo>
                  <a:lnTo>
                    <a:pt x="247" y="4"/>
                  </a:lnTo>
                  <a:lnTo>
                    <a:pt x="271" y="1"/>
                  </a:lnTo>
                  <a:lnTo>
                    <a:pt x="297" y="0"/>
                  </a:lnTo>
                  <a:lnTo>
                    <a:pt x="317" y="1"/>
                  </a:lnTo>
                  <a:lnTo>
                    <a:pt x="337" y="2"/>
                  </a:lnTo>
                  <a:lnTo>
                    <a:pt x="356" y="6"/>
                  </a:lnTo>
                  <a:lnTo>
                    <a:pt x="375" y="9"/>
                  </a:lnTo>
                  <a:lnTo>
                    <a:pt x="393" y="14"/>
                  </a:lnTo>
                  <a:lnTo>
                    <a:pt x="409" y="21"/>
                  </a:lnTo>
                  <a:lnTo>
                    <a:pt x="425" y="28"/>
                  </a:lnTo>
                  <a:lnTo>
                    <a:pt x="441" y="36"/>
                  </a:lnTo>
                  <a:lnTo>
                    <a:pt x="456" y="46"/>
                  </a:lnTo>
                  <a:lnTo>
                    <a:pt x="469" y="56"/>
                  </a:lnTo>
                  <a:lnTo>
                    <a:pt x="482" y="68"/>
                  </a:lnTo>
                  <a:lnTo>
                    <a:pt x="495" y="81"/>
                  </a:lnTo>
                  <a:lnTo>
                    <a:pt x="505" y="95"/>
                  </a:lnTo>
                  <a:lnTo>
                    <a:pt x="516" y="110"/>
                  </a:lnTo>
                  <a:lnTo>
                    <a:pt x="526" y="127"/>
                  </a:lnTo>
                  <a:lnTo>
                    <a:pt x="535" y="144"/>
                  </a:lnTo>
                  <a:lnTo>
                    <a:pt x="425" y="181"/>
                  </a:lnTo>
                  <a:lnTo>
                    <a:pt x="420" y="171"/>
                  </a:lnTo>
                  <a:lnTo>
                    <a:pt x="415" y="162"/>
                  </a:lnTo>
                  <a:lnTo>
                    <a:pt x="409" y="154"/>
                  </a:lnTo>
                  <a:lnTo>
                    <a:pt x="403" y="146"/>
                  </a:lnTo>
                  <a:lnTo>
                    <a:pt x="396" y="138"/>
                  </a:lnTo>
                  <a:lnTo>
                    <a:pt x="390" y="132"/>
                  </a:lnTo>
                  <a:lnTo>
                    <a:pt x="382" y="127"/>
                  </a:lnTo>
                  <a:lnTo>
                    <a:pt x="375" y="121"/>
                  </a:lnTo>
                  <a:lnTo>
                    <a:pt x="367" y="117"/>
                  </a:lnTo>
                  <a:lnTo>
                    <a:pt x="359" y="112"/>
                  </a:lnTo>
                  <a:lnTo>
                    <a:pt x="350" y="109"/>
                  </a:lnTo>
                  <a:lnTo>
                    <a:pt x="340" y="106"/>
                  </a:lnTo>
                  <a:lnTo>
                    <a:pt x="330" y="104"/>
                  </a:lnTo>
                  <a:lnTo>
                    <a:pt x="321" y="103"/>
                  </a:lnTo>
                  <a:lnTo>
                    <a:pt x="311" y="102"/>
                  </a:lnTo>
                  <a:lnTo>
                    <a:pt x="300" y="102"/>
                  </a:lnTo>
                  <a:lnTo>
                    <a:pt x="290" y="102"/>
                  </a:lnTo>
                  <a:lnTo>
                    <a:pt x="281" y="103"/>
                  </a:lnTo>
                  <a:lnTo>
                    <a:pt x="272" y="104"/>
                  </a:lnTo>
                  <a:lnTo>
                    <a:pt x="263" y="106"/>
                  </a:lnTo>
                  <a:lnTo>
                    <a:pt x="256" y="108"/>
                  </a:lnTo>
                  <a:lnTo>
                    <a:pt x="248" y="111"/>
                  </a:lnTo>
                  <a:lnTo>
                    <a:pt x="241" y="116"/>
                  </a:lnTo>
                  <a:lnTo>
                    <a:pt x="233" y="120"/>
                  </a:lnTo>
                  <a:lnTo>
                    <a:pt x="227" y="125"/>
                  </a:lnTo>
                  <a:lnTo>
                    <a:pt x="221" y="131"/>
                  </a:lnTo>
                  <a:lnTo>
                    <a:pt x="217" y="136"/>
                  </a:lnTo>
                  <a:lnTo>
                    <a:pt x="213" y="143"/>
                  </a:lnTo>
                  <a:lnTo>
                    <a:pt x="211" y="149"/>
                  </a:lnTo>
                  <a:lnTo>
                    <a:pt x="208" y="157"/>
                  </a:lnTo>
                  <a:lnTo>
                    <a:pt x="206" y="163"/>
                  </a:lnTo>
                  <a:lnTo>
                    <a:pt x="206" y="172"/>
                  </a:lnTo>
                  <a:lnTo>
                    <a:pt x="207" y="183"/>
                  </a:lnTo>
                  <a:lnTo>
                    <a:pt x="209" y="192"/>
                  </a:lnTo>
                  <a:lnTo>
                    <a:pt x="214" y="201"/>
                  </a:lnTo>
                  <a:lnTo>
                    <a:pt x="219" y="210"/>
                  </a:lnTo>
                  <a:lnTo>
                    <a:pt x="224" y="213"/>
                  </a:lnTo>
                  <a:lnTo>
                    <a:pt x="228" y="216"/>
                  </a:lnTo>
                  <a:lnTo>
                    <a:pt x="233" y="220"/>
                  </a:lnTo>
                  <a:lnTo>
                    <a:pt x="240" y="224"/>
                  </a:lnTo>
                  <a:lnTo>
                    <a:pt x="255" y="230"/>
                  </a:lnTo>
                  <a:lnTo>
                    <a:pt x="273" y="236"/>
                  </a:lnTo>
                  <a:lnTo>
                    <a:pt x="316" y="250"/>
                  </a:lnTo>
                  <a:lnTo>
                    <a:pt x="353" y="263"/>
                  </a:lnTo>
                  <a:lnTo>
                    <a:pt x="384" y="274"/>
                  </a:lnTo>
                  <a:lnTo>
                    <a:pt x="409" y="285"/>
                  </a:lnTo>
                  <a:lnTo>
                    <a:pt x="420" y="292"/>
                  </a:lnTo>
                  <a:lnTo>
                    <a:pt x="431" y="297"/>
                  </a:lnTo>
                  <a:lnTo>
                    <a:pt x="441" y="305"/>
                  </a:lnTo>
                  <a:lnTo>
                    <a:pt x="449" y="311"/>
                  </a:lnTo>
                  <a:lnTo>
                    <a:pt x="458" y="319"/>
                  </a:lnTo>
                  <a:lnTo>
                    <a:pt x="466" y="327"/>
                  </a:lnTo>
                  <a:lnTo>
                    <a:pt x="473" y="336"/>
                  </a:lnTo>
                  <a:lnTo>
                    <a:pt x="481" y="346"/>
                  </a:lnTo>
                  <a:lnTo>
                    <a:pt x="486" y="357"/>
                  </a:lnTo>
                  <a:lnTo>
                    <a:pt x="491" y="366"/>
                  </a:lnTo>
                  <a:lnTo>
                    <a:pt x="496" y="377"/>
                  </a:lnTo>
                  <a:lnTo>
                    <a:pt x="500" y="388"/>
                  </a:lnTo>
                  <a:lnTo>
                    <a:pt x="502" y="400"/>
                  </a:lnTo>
                  <a:lnTo>
                    <a:pt x="504" y="412"/>
                  </a:lnTo>
                  <a:lnTo>
                    <a:pt x="505" y="424"/>
                  </a:lnTo>
                  <a:lnTo>
                    <a:pt x="505" y="435"/>
                  </a:lnTo>
                  <a:lnTo>
                    <a:pt x="505" y="457"/>
                  </a:lnTo>
                  <a:lnTo>
                    <a:pt x="502" y="478"/>
                  </a:lnTo>
                  <a:lnTo>
                    <a:pt x="497" y="497"/>
                  </a:lnTo>
                  <a:lnTo>
                    <a:pt x="490" y="515"/>
                  </a:lnTo>
                  <a:lnTo>
                    <a:pt x="482" y="533"/>
                  </a:lnTo>
                  <a:lnTo>
                    <a:pt x="471" y="549"/>
                  </a:lnTo>
                  <a:lnTo>
                    <a:pt x="458" y="565"/>
                  </a:lnTo>
                  <a:lnTo>
                    <a:pt x="443" y="580"/>
                  </a:lnTo>
                  <a:lnTo>
                    <a:pt x="435" y="587"/>
                  </a:lnTo>
                  <a:lnTo>
                    <a:pt x="427" y="593"/>
                  </a:lnTo>
                  <a:lnTo>
                    <a:pt x="418" y="600"/>
                  </a:lnTo>
                  <a:lnTo>
                    <a:pt x="408" y="605"/>
                  </a:lnTo>
                  <a:lnTo>
                    <a:pt x="398" y="610"/>
                  </a:lnTo>
                  <a:lnTo>
                    <a:pt x="388" y="615"/>
                  </a:lnTo>
                  <a:lnTo>
                    <a:pt x="377" y="619"/>
                  </a:lnTo>
                  <a:lnTo>
                    <a:pt x="365" y="623"/>
                  </a:lnTo>
                  <a:lnTo>
                    <a:pt x="353" y="627"/>
                  </a:lnTo>
                  <a:lnTo>
                    <a:pt x="341" y="630"/>
                  </a:lnTo>
                  <a:lnTo>
                    <a:pt x="328" y="632"/>
                  </a:lnTo>
                  <a:lnTo>
                    <a:pt x="315" y="634"/>
                  </a:lnTo>
                  <a:lnTo>
                    <a:pt x="287" y="636"/>
                  </a:lnTo>
                  <a:lnTo>
                    <a:pt x="257" y="637"/>
                  </a:lnTo>
                  <a:lnTo>
                    <a:pt x="233" y="637"/>
                  </a:lnTo>
                  <a:lnTo>
                    <a:pt x="211" y="635"/>
                  </a:lnTo>
                  <a:lnTo>
                    <a:pt x="188" y="632"/>
                  </a:lnTo>
                  <a:lnTo>
                    <a:pt x="167" y="628"/>
                  </a:lnTo>
                  <a:lnTo>
                    <a:pt x="148" y="622"/>
                  </a:lnTo>
                  <a:lnTo>
                    <a:pt x="128" y="615"/>
                  </a:lnTo>
                  <a:lnTo>
                    <a:pt x="111" y="607"/>
                  </a:lnTo>
                  <a:lnTo>
                    <a:pt x="95" y="597"/>
                  </a:lnTo>
                  <a:lnTo>
                    <a:pt x="79" y="587"/>
                  </a:lnTo>
                  <a:lnTo>
                    <a:pt x="65" y="575"/>
                  </a:lnTo>
                  <a:lnTo>
                    <a:pt x="51" y="562"/>
                  </a:lnTo>
                  <a:lnTo>
                    <a:pt x="39" y="548"/>
                  </a:lnTo>
                  <a:lnTo>
                    <a:pt x="28" y="532"/>
                  </a:lnTo>
                  <a:lnTo>
                    <a:pt x="17" y="514"/>
                  </a:lnTo>
                  <a:lnTo>
                    <a:pt x="9" y="497"/>
                  </a:lnTo>
                  <a:lnTo>
                    <a:pt x="0" y="478"/>
                  </a:lnTo>
                  <a:lnTo>
                    <a:pt x="122" y="446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6"/>
            <p:cNvSpPr>
              <a:spLocks/>
            </p:cNvSpPr>
            <p:nvPr/>
          </p:nvSpPr>
          <p:spPr bwMode="auto">
            <a:xfrm>
              <a:off x="8782218" y="5736236"/>
              <a:ext cx="167355" cy="195658"/>
            </a:xfrm>
            <a:custGeom>
              <a:avLst/>
              <a:gdLst>
                <a:gd name="T0" fmla="*/ 347 w 544"/>
                <a:gd name="T1" fmla="*/ 638 h 638"/>
                <a:gd name="T2" fmla="*/ 409 w 544"/>
                <a:gd name="T3" fmla="*/ 245 h 638"/>
                <a:gd name="T4" fmla="*/ 413 w 544"/>
                <a:gd name="T5" fmla="*/ 209 h 638"/>
                <a:gd name="T6" fmla="*/ 413 w 544"/>
                <a:gd name="T7" fmla="*/ 185 h 638"/>
                <a:gd name="T8" fmla="*/ 410 w 544"/>
                <a:gd name="T9" fmla="*/ 169 h 638"/>
                <a:gd name="T10" fmla="*/ 406 w 544"/>
                <a:gd name="T11" fmla="*/ 155 h 638"/>
                <a:gd name="T12" fmla="*/ 400 w 544"/>
                <a:gd name="T13" fmla="*/ 142 h 638"/>
                <a:gd name="T14" fmla="*/ 390 w 544"/>
                <a:gd name="T15" fmla="*/ 130 h 638"/>
                <a:gd name="T16" fmla="*/ 379 w 544"/>
                <a:gd name="T17" fmla="*/ 121 h 638"/>
                <a:gd name="T18" fmla="*/ 365 w 544"/>
                <a:gd name="T19" fmla="*/ 115 h 638"/>
                <a:gd name="T20" fmla="*/ 349 w 544"/>
                <a:gd name="T21" fmla="*/ 113 h 638"/>
                <a:gd name="T22" fmla="*/ 326 w 544"/>
                <a:gd name="T23" fmla="*/ 113 h 638"/>
                <a:gd name="T24" fmla="*/ 298 w 544"/>
                <a:gd name="T25" fmla="*/ 121 h 638"/>
                <a:gd name="T26" fmla="*/ 272 w 544"/>
                <a:gd name="T27" fmla="*/ 137 h 638"/>
                <a:gd name="T28" fmla="*/ 248 w 544"/>
                <a:gd name="T29" fmla="*/ 160 h 638"/>
                <a:gd name="T30" fmla="*/ 226 w 544"/>
                <a:gd name="T31" fmla="*/ 192 h 638"/>
                <a:gd name="T32" fmla="*/ 206 w 544"/>
                <a:gd name="T33" fmla="*/ 230 h 638"/>
                <a:gd name="T34" fmla="*/ 191 w 544"/>
                <a:gd name="T35" fmla="*/ 276 h 638"/>
                <a:gd name="T36" fmla="*/ 178 w 544"/>
                <a:gd name="T37" fmla="*/ 329 h 638"/>
                <a:gd name="T38" fmla="*/ 129 w 544"/>
                <a:gd name="T39" fmla="*/ 638 h 638"/>
                <a:gd name="T40" fmla="*/ 98 w 544"/>
                <a:gd name="T41" fmla="*/ 18 h 638"/>
                <a:gd name="T42" fmla="*/ 194 w 544"/>
                <a:gd name="T43" fmla="*/ 162 h 638"/>
                <a:gd name="T44" fmla="*/ 221 w 544"/>
                <a:gd name="T45" fmla="*/ 113 h 638"/>
                <a:gd name="T46" fmla="*/ 247 w 544"/>
                <a:gd name="T47" fmla="*/ 74 h 638"/>
                <a:gd name="T48" fmla="*/ 272 w 544"/>
                <a:gd name="T49" fmla="*/ 46 h 638"/>
                <a:gd name="T50" fmla="*/ 296 w 544"/>
                <a:gd name="T51" fmla="*/ 27 h 638"/>
                <a:gd name="T52" fmla="*/ 319 w 544"/>
                <a:gd name="T53" fmla="*/ 16 h 638"/>
                <a:gd name="T54" fmla="*/ 341 w 544"/>
                <a:gd name="T55" fmla="*/ 7 h 638"/>
                <a:gd name="T56" fmla="*/ 364 w 544"/>
                <a:gd name="T57" fmla="*/ 3 h 638"/>
                <a:gd name="T58" fmla="*/ 387 w 544"/>
                <a:gd name="T59" fmla="*/ 0 h 638"/>
                <a:gd name="T60" fmla="*/ 418 w 544"/>
                <a:gd name="T61" fmla="*/ 4 h 638"/>
                <a:gd name="T62" fmla="*/ 446 w 544"/>
                <a:gd name="T63" fmla="*/ 12 h 638"/>
                <a:gd name="T64" fmla="*/ 473 w 544"/>
                <a:gd name="T65" fmla="*/ 26 h 638"/>
                <a:gd name="T66" fmla="*/ 498 w 544"/>
                <a:gd name="T67" fmla="*/ 47 h 638"/>
                <a:gd name="T68" fmla="*/ 518 w 544"/>
                <a:gd name="T69" fmla="*/ 72 h 638"/>
                <a:gd name="T70" fmla="*/ 532 w 544"/>
                <a:gd name="T71" fmla="*/ 102 h 638"/>
                <a:gd name="T72" fmla="*/ 541 w 544"/>
                <a:gd name="T73" fmla="*/ 135 h 638"/>
                <a:gd name="T74" fmla="*/ 544 w 544"/>
                <a:gd name="T75" fmla="*/ 174 h 638"/>
                <a:gd name="T76" fmla="*/ 541 w 544"/>
                <a:gd name="T77" fmla="*/ 216 h 638"/>
                <a:gd name="T78" fmla="*/ 532 w 544"/>
                <a:gd name="T79" fmla="*/ 27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4" h="638">
                  <a:moveTo>
                    <a:pt x="476" y="638"/>
                  </a:moveTo>
                  <a:lnTo>
                    <a:pt x="347" y="638"/>
                  </a:lnTo>
                  <a:lnTo>
                    <a:pt x="407" y="265"/>
                  </a:lnTo>
                  <a:lnTo>
                    <a:pt x="409" y="245"/>
                  </a:lnTo>
                  <a:lnTo>
                    <a:pt x="412" y="226"/>
                  </a:lnTo>
                  <a:lnTo>
                    <a:pt x="413" y="209"/>
                  </a:lnTo>
                  <a:lnTo>
                    <a:pt x="414" y="193"/>
                  </a:lnTo>
                  <a:lnTo>
                    <a:pt x="413" y="185"/>
                  </a:lnTo>
                  <a:lnTo>
                    <a:pt x="413" y="176"/>
                  </a:lnTo>
                  <a:lnTo>
                    <a:pt x="410" y="169"/>
                  </a:lnTo>
                  <a:lnTo>
                    <a:pt x="408" y="161"/>
                  </a:lnTo>
                  <a:lnTo>
                    <a:pt x="406" y="155"/>
                  </a:lnTo>
                  <a:lnTo>
                    <a:pt x="403" y="148"/>
                  </a:lnTo>
                  <a:lnTo>
                    <a:pt x="400" y="142"/>
                  </a:lnTo>
                  <a:lnTo>
                    <a:pt x="395" y="135"/>
                  </a:lnTo>
                  <a:lnTo>
                    <a:pt x="390" y="130"/>
                  </a:lnTo>
                  <a:lnTo>
                    <a:pt x="385" y="126"/>
                  </a:lnTo>
                  <a:lnTo>
                    <a:pt x="379" y="121"/>
                  </a:lnTo>
                  <a:lnTo>
                    <a:pt x="373" y="118"/>
                  </a:lnTo>
                  <a:lnTo>
                    <a:pt x="365" y="115"/>
                  </a:lnTo>
                  <a:lnTo>
                    <a:pt x="358" y="114"/>
                  </a:lnTo>
                  <a:lnTo>
                    <a:pt x="349" y="113"/>
                  </a:lnTo>
                  <a:lnTo>
                    <a:pt x="340" y="112"/>
                  </a:lnTo>
                  <a:lnTo>
                    <a:pt x="326" y="113"/>
                  </a:lnTo>
                  <a:lnTo>
                    <a:pt x="312" y="116"/>
                  </a:lnTo>
                  <a:lnTo>
                    <a:pt x="298" y="121"/>
                  </a:lnTo>
                  <a:lnTo>
                    <a:pt x="285" y="128"/>
                  </a:lnTo>
                  <a:lnTo>
                    <a:pt x="272" y="137"/>
                  </a:lnTo>
                  <a:lnTo>
                    <a:pt x="260" y="147"/>
                  </a:lnTo>
                  <a:lnTo>
                    <a:pt x="248" y="160"/>
                  </a:lnTo>
                  <a:lnTo>
                    <a:pt x="237" y="175"/>
                  </a:lnTo>
                  <a:lnTo>
                    <a:pt x="226" y="192"/>
                  </a:lnTo>
                  <a:lnTo>
                    <a:pt x="216" y="210"/>
                  </a:lnTo>
                  <a:lnTo>
                    <a:pt x="206" y="230"/>
                  </a:lnTo>
                  <a:lnTo>
                    <a:pt x="199" y="252"/>
                  </a:lnTo>
                  <a:lnTo>
                    <a:pt x="191" y="276"/>
                  </a:lnTo>
                  <a:lnTo>
                    <a:pt x="184" y="302"/>
                  </a:lnTo>
                  <a:lnTo>
                    <a:pt x="178" y="329"/>
                  </a:lnTo>
                  <a:lnTo>
                    <a:pt x="173" y="358"/>
                  </a:lnTo>
                  <a:lnTo>
                    <a:pt x="129" y="638"/>
                  </a:lnTo>
                  <a:lnTo>
                    <a:pt x="0" y="638"/>
                  </a:lnTo>
                  <a:lnTo>
                    <a:pt x="98" y="18"/>
                  </a:lnTo>
                  <a:lnTo>
                    <a:pt x="217" y="18"/>
                  </a:lnTo>
                  <a:lnTo>
                    <a:pt x="194" y="162"/>
                  </a:lnTo>
                  <a:lnTo>
                    <a:pt x="209" y="137"/>
                  </a:lnTo>
                  <a:lnTo>
                    <a:pt x="221" y="113"/>
                  </a:lnTo>
                  <a:lnTo>
                    <a:pt x="234" y="92"/>
                  </a:lnTo>
                  <a:lnTo>
                    <a:pt x="247" y="74"/>
                  </a:lnTo>
                  <a:lnTo>
                    <a:pt x="259" y="59"/>
                  </a:lnTo>
                  <a:lnTo>
                    <a:pt x="272" y="46"/>
                  </a:lnTo>
                  <a:lnTo>
                    <a:pt x="284" y="35"/>
                  </a:lnTo>
                  <a:lnTo>
                    <a:pt x="296" y="27"/>
                  </a:lnTo>
                  <a:lnTo>
                    <a:pt x="308" y="21"/>
                  </a:lnTo>
                  <a:lnTo>
                    <a:pt x="319" y="16"/>
                  </a:lnTo>
                  <a:lnTo>
                    <a:pt x="331" y="11"/>
                  </a:lnTo>
                  <a:lnTo>
                    <a:pt x="341" y="7"/>
                  </a:lnTo>
                  <a:lnTo>
                    <a:pt x="353" y="4"/>
                  </a:lnTo>
                  <a:lnTo>
                    <a:pt x="364" y="3"/>
                  </a:lnTo>
                  <a:lnTo>
                    <a:pt x="376" y="0"/>
                  </a:lnTo>
                  <a:lnTo>
                    <a:pt x="387" y="0"/>
                  </a:lnTo>
                  <a:lnTo>
                    <a:pt x="403" y="2"/>
                  </a:lnTo>
                  <a:lnTo>
                    <a:pt x="418" y="4"/>
                  </a:lnTo>
                  <a:lnTo>
                    <a:pt x="432" y="7"/>
                  </a:lnTo>
                  <a:lnTo>
                    <a:pt x="446" y="12"/>
                  </a:lnTo>
                  <a:lnTo>
                    <a:pt x="460" y="19"/>
                  </a:lnTo>
                  <a:lnTo>
                    <a:pt x="473" y="26"/>
                  </a:lnTo>
                  <a:lnTo>
                    <a:pt x="485" y="36"/>
                  </a:lnTo>
                  <a:lnTo>
                    <a:pt x="498" y="47"/>
                  </a:lnTo>
                  <a:lnTo>
                    <a:pt x="509" y="59"/>
                  </a:lnTo>
                  <a:lnTo>
                    <a:pt x="518" y="72"/>
                  </a:lnTo>
                  <a:lnTo>
                    <a:pt x="526" y="86"/>
                  </a:lnTo>
                  <a:lnTo>
                    <a:pt x="532" y="102"/>
                  </a:lnTo>
                  <a:lnTo>
                    <a:pt x="538" y="118"/>
                  </a:lnTo>
                  <a:lnTo>
                    <a:pt x="541" y="135"/>
                  </a:lnTo>
                  <a:lnTo>
                    <a:pt x="543" y="155"/>
                  </a:lnTo>
                  <a:lnTo>
                    <a:pt x="544" y="174"/>
                  </a:lnTo>
                  <a:lnTo>
                    <a:pt x="543" y="194"/>
                  </a:lnTo>
                  <a:lnTo>
                    <a:pt x="541" y="216"/>
                  </a:lnTo>
                  <a:lnTo>
                    <a:pt x="538" y="245"/>
                  </a:lnTo>
                  <a:lnTo>
                    <a:pt x="532" y="278"/>
                  </a:lnTo>
                  <a:lnTo>
                    <a:pt x="476" y="638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7"/>
            <p:cNvSpPr>
              <a:spLocks/>
            </p:cNvSpPr>
            <p:nvPr/>
          </p:nvSpPr>
          <p:spPr bwMode="auto">
            <a:xfrm>
              <a:off x="8601327" y="5748542"/>
              <a:ext cx="147666" cy="143974"/>
            </a:xfrm>
            <a:custGeom>
              <a:avLst/>
              <a:gdLst>
                <a:gd name="T0" fmla="*/ 412 w 483"/>
                <a:gd name="T1" fmla="*/ 116 h 469"/>
                <a:gd name="T2" fmla="*/ 483 w 483"/>
                <a:gd name="T3" fmla="*/ 5 h 469"/>
                <a:gd name="T4" fmla="*/ 478 w 483"/>
                <a:gd name="T5" fmla="*/ 5 h 469"/>
                <a:gd name="T6" fmla="*/ 460 w 483"/>
                <a:gd name="T7" fmla="*/ 3 h 469"/>
                <a:gd name="T8" fmla="*/ 435 w 483"/>
                <a:gd name="T9" fmla="*/ 2 h 469"/>
                <a:gd name="T10" fmla="*/ 400 w 483"/>
                <a:gd name="T11" fmla="*/ 0 h 469"/>
                <a:gd name="T12" fmla="*/ 381 w 483"/>
                <a:gd name="T13" fmla="*/ 2 h 469"/>
                <a:gd name="T14" fmla="*/ 360 w 483"/>
                <a:gd name="T15" fmla="*/ 3 h 469"/>
                <a:gd name="T16" fmla="*/ 338 w 483"/>
                <a:gd name="T17" fmla="*/ 5 h 469"/>
                <a:gd name="T18" fmla="*/ 317 w 483"/>
                <a:gd name="T19" fmla="*/ 8 h 469"/>
                <a:gd name="T20" fmla="*/ 293 w 483"/>
                <a:gd name="T21" fmla="*/ 12 h 469"/>
                <a:gd name="T22" fmla="*/ 269 w 483"/>
                <a:gd name="T23" fmla="*/ 18 h 469"/>
                <a:gd name="T24" fmla="*/ 246 w 483"/>
                <a:gd name="T25" fmla="*/ 24 h 469"/>
                <a:gd name="T26" fmla="*/ 222 w 483"/>
                <a:gd name="T27" fmla="*/ 33 h 469"/>
                <a:gd name="T28" fmla="*/ 198 w 483"/>
                <a:gd name="T29" fmla="*/ 43 h 469"/>
                <a:gd name="T30" fmla="*/ 175 w 483"/>
                <a:gd name="T31" fmla="*/ 53 h 469"/>
                <a:gd name="T32" fmla="*/ 153 w 483"/>
                <a:gd name="T33" fmla="*/ 67 h 469"/>
                <a:gd name="T34" fmla="*/ 130 w 483"/>
                <a:gd name="T35" fmla="*/ 83 h 469"/>
                <a:gd name="T36" fmla="*/ 109 w 483"/>
                <a:gd name="T37" fmla="*/ 100 h 469"/>
                <a:gd name="T38" fmla="*/ 90 w 483"/>
                <a:gd name="T39" fmla="*/ 119 h 469"/>
                <a:gd name="T40" fmla="*/ 72 w 483"/>
                <a:gd name="T41" fmla="*/ 142 h 469"/>
                <a:gd name="T42" fmla="*/ 54 w 483"/>
                <a:gd name="T43" fmla="*/ 166 h 469"/>
                <a:gd name="T44" fmla="*/ 40 w 483"/>
                <a:gd name="T45" fmla="*/ 194 h 469"/>
                <a:gd name="T46" fmla="*/ 27 w 483"/>
                <a:gd name="T47" fmla="*/ 223 h 469"/>
                <a:gd name="T48" fmla="*/ 17 w 483"/>
                <a:gd name="T49" fmla="*/ 256 h 469"/>
                <a:gd name="T50" fmla="*/ 9 w 483"/>
                <a:gd name="T51" fmla="*/ 292 h 469"/>
                <a:gd name="T52" fmla="*/ 4 w 483"/>
                <a:gd name="T53" fmla="*/ 331 h 469"/>
                <a:gd name="T54" fmla="*/ 0 w 483"/>
                <a:gd name="T55" fmla="*/ 373 h 469"/>
                <a:gd name="T56" fmla="*/ 1 w 483"/>
                <a:gd name="T57" fmla="*/ 420 h 469"/>
                <a:gd name="T58" fmla="*/ 5 w 483"/>
                <a:gd name="T59" fmla="*/ 469 h 469"/>
                <a:gd name="T60" fmla="*/ 227 w 483"/>
                <a:gd name="T61" fmla="*/ 301 h 469"/>
                <a:gd name="T62" fmla="*/ 226 w 483"/>
                <a:gd name="T63" fmla="*/ 290 h 469"/>
                <a:gd name="T64" fmla="*/ 223 w 483"/>
                <a:gd name="T65" fmla="*/ 263 h 469"/>
                <a:gd name="T66" fmla="*/ 223 w 483"/>
                <a:gd name="T67" fmla="*/ 246 h 469"/>
                <a:gd name="T68" fmla="*/ 223 w 483"/>
                <a:gd name="T69" fmla="*/ 227 h 469"/>
                <a:gd name="T70" fmla="*/ 224 w 483"/>
                <a:gd name="T71" fmla="*/ 216 h 469"/>
                <a:gd name="T72" fmla="*/ 226 w 483"/>
                <a:gd name="T73" fmla="*/ 207 h 469"/>
                <a:gd name="T74" fmla="*/ 228 w 483"/>
                <a:gd name="T75" fmla="*/ 197 h 469"/>
                <a:gd name="T76" fmla="*/ 230 w 483"/>
                <a:gd name="T77" fmla="*/ 186 h 469"/>
                <a:gd name="T78" fmla="*/ 234 w 483"/>
                <a:gd name="T79" fmla="*/ 177 h 469"/>
                <a:gd name="T80" fmla="*/ 238 w 483"/>
                <a:gd name="T81" fmla="*/ 167 h 469"/>
                <a:gd name="T82" fmla="*/ 243 w 483"/>
                <a:gd name="T83" fmla="*/ 158 h 469"/>
                <a:gd name="T84" fmla="*/ 249 w 483"/>
                <a:gd name="T85" fmla="*/ 150 h 469"/>
                <a:gd name="T86" fmla="*/ 256 w 483"/>
                <a:gd name="T87" fmla="*/ 141 h 469"/>
                <a:gd name="T88" fmla="*/ 264 w 483"/>
                <a:gd name="T89" fmla="*/ 133 h 469"/>
                <a:gd name="T90" fmla="*/ 273 w 483"/>
                <a:gd name="T91" fmla="*/ 127 h 469"/>
                <a:gd name="T92" fmla="*/ 282 w 483"/>
                <a:gd name="T93" fmla="*/ 120 h 469"/>
                <a:gd name="T94" fmla="*/ 294 w 483"/>
                <a:gd name="T95" fmla="*/ 116 h 469"/>
                <a:gd name="T96" fmla="*/ 306 w 483"/>
                <a:gd name="T97" fmla="*/ 112 h 469"/>
                <a:gd name="T98" fmla="*/ 320 w 483"/>
                <a:gd name="T99" fmla="*/ 108 h 469"/>
                <a:gd name="T100" fmla="*/ 335 w 483"/>
                <a:gd name="T101" fmla="*/ 107 h 469"/>
                <a:gd name="T102" fmla="*/ 352 w 483"/>
                <a:gd name="T103" fmla="*/ 107 h 469"/>
                <a:gd name="T104" fmla="*/ 371 w 483"/>
                <a:gd name="T105" fmla="*/ 108 h 469"/>
                <a:gd name="T106" fmla="*/ 390 w 483"/>
                <a:gd name="T107" fmla="*/ 112 h 469"/>
                <a:gd name="T108" fmla="*/ 412 w 483"/>
                <a:gd name="T109" fmla="*/ 116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3" h="469">
                  <a:moveTo>
                    <a:pt x="412" y="116"/>
                  </a:moveTo>
                  <a:lnTo>
                    <a:pt x="483" y="5"/>
                  </a:lnTo>
                  <a:lnTo>
                    <a:pt x="478" y="5"/>
                  </a:lnTo>
                  <a:lnTo>
                    <a:pt x="460" y="3"/>
                  </a:lnTo>
                  <a:lnTo>
                    <a:pt x="435" y="2"/>
                  </a:lnTo>
                  <a:lnTo>
                    <a:pt x="400" y="0"/>
                  </a:lnTo>
                  <a:lnTo>
                    <a:pt x="381" y="2"/>
                  </a:lnTo>
                  <a:lnTo>
                    <a:pt x="360" y="3"/>
                  </a:lnTo>
                  <a:lnTo>
                    <a:pt x="338" y="5"/>
                  </a:lnTo>
                  <a:lnTo>
                    <a:pt x="317" y="8"/>
                  </a:lnTo>
                  <a:lnTo>
                    <a:pt x="293" y="12"/>
                  </a:lnTo>
                  <a:lnTo>
                    <a:pt x="269" y="18"/>
                  </a:lnTo>
                  <a:lnTo>
                    <a:pt x="246" y="24"/>
                  </a:lnTo>
                  <a:lnTo>
                    <a:pt x="222" y="33"/>
                  </a:lnTo>
                  <a:lnTo>
                    <a:pt x="198" y="43"/>
                  </a:lnTo>
                  <a:lnTo>
                    <a:pt x="175" y="53"/>
                  </a:lnTo>
                  <a:lnTo>
                    <a:pt x="153" y="67"/>
                  </a:lnTo>
                  <a:lnTo>
                    <a:pt x="130" y="83"/>
                  </a:lnTo>
                  <a:lnTo>
                    <a:pt x="109" y="100"/>
                  </a:lnTo>
                  <a:lnTo>
                    <a:pt x="90" y="119"/>
                  </a:lnTo>
                  <a:lnTo>
                    <a:pt x="72" y="142"/>
                  </a:lnTo>
                  <a:lnTo>
                    <a:pt x="54" y="166"/>
                  </a:lnTo>
                  <a:lnTo>
                    <a:pt x="40" y="194"/>
                  </a:lnTo>
                  <a:lnTo>
                    <a:pt x="27" y="223"/>
                  </a:lnTo>
                  <a:lnTo>
                    <a:pt x="17" y="256"/>
                  </a:lnTo>
                  <a:lnTo>
                    <a:pt x="9" y="292"/>
                  </a:lnTo>
                  <a:lnTo>
                    <a:pt x="4" y="331"/>
                  </a:lnTo>
                  <a:lnTo>
                    <a:pt x="0" y="373"/>
                  </a:lnTo>
                  <a:lnTo>
                    <a:pt x="1" y="420"/>
                  </a:lnTo>
                  <a:lnTo>
                    <a:pt x="5" y="469"/>
                  </a:lnTo>
                  <a:lnTo>
                    <a:pt x="227" y="301"/>
                  </a:lnTo>
                  <a:lnTo>
                    <a:pt x="226" y="290"/>
                  </a:lnTo>
                  <a:lnTo>
                    <a:pt x="223" y="263"/>
                  </a:lnTo>
                  <a:lnTo>
                    <a:pt x="223" y="246"/>
                  </a:lnTo>
                  <a:lnTo>
                    <a:pt x="223" y="227"/>
                  </a:lnTo>
                  <a:lnTo>
                    <a:pt x="224" y="216"/>
                  </a:lnTo>
                  <a:lnTo>
                    <a:pt x="226" y="207"/>
                  </a:lnTo>
                  <a:lnTo>
                    <a:pt x="228" y="197"/>
                  </a:lnTo>
                  <a:lnTo>
                    <a:pt x="230" y="186"/>
                  </a:lnTo>
                  <a:lnTo>
                    <a:pt x="234" y="177"/>
                  </a:lnTo>
                  <a:lnTo>
                    <a:pt x="238" y="167"/>
                  </a:lnTo>
                  <a:lnTo>
                    <a:pt x="243" y="158"/>
                  </a:lnTo>
                  <a:lnTo>
                    <a:pt x="249" y="150"/>
                  </a:lnTo>
                  <a:lnTo>
                    <a:pt x="256" y="141"/>
                  </a:lnTo>
                  <a:lnTo>
                    <a:pt x="264" y="133"/>
                  </a:lnTo>
                  <a:lnTo>
                    <a:pt x="273" y="127"/>
                  </a:lnTo>
                  <a:lnTo>
                    <a:pt x="282" y="120"/>
                  </a:lnTo>
                  <a:lnTo>
                    <a:pt x="294" y="116"/>
                  </a:lnTo>
                  <a:lnTo>
                    <a:pt x="306" y="112"/>
                  </a:lnTo>
                  <a:lnTo>
                    <a:pt x="320" y="108"/>
                  </a:lnTo>
                  <a:lnTo>
                    <a:pt x="335" y="107"/>
                  </a:lnTo>
                  <a:lnTo>
                    <a:pt x="352" y="107"/>
                  </a:lnTo>
                  <a:lnTo>
                    <a:pt x="371" y="108"/>
                  </a:lnTo>
                  <a:lnTo>
                    <a:pt x="390" y="112"/>
                  </a:lnTo>
                  <a:lnTo>
                    <a:pt x="412" y="116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8"/>
            <p:cNvSpPr>
              <a:spLocks/>
            </p:cNvSpPr>
            <p:nvPr/>
          </p:nvSpPr>
          <p:spPr bwMode="auto">
            <a:xfrm>
              <a:off x="8693619" y="5770692"/>
              <a:ext cx="77525" cy="88600"/>
            </a:xfrm>
            <a:custGeom>
              <a:avLst/>
              <a:gdLst>
                <a:gd name="T0" fmla="*/ 215 w 252"/>
                <a:gd name="T1" fmla="*/ 0 h 289"/>
                <a:gd name="T2" fmla="*/ 208 w 252"/>
                <a:gd name="T3" fmla="*/ 11 h 289"/>
                <a:gd name="T4" fmla="*/ 191 w 252"/>
                <a:gd name="T5" fmla="*/ 40 h 289"/>
                <a:gd name="T6" fmla="*/ 165 w 252"/>
                <a:gd name="T7" fmla="*/ 82 h 289"/>
                <a:gd name="T8" fmla="*/ 133 w 252"/>
                <a:gd name="T9" fmla="*/ 132 h 289"/>
                <a:gd name="T10" fmla="*/ 115 w 252"/>
                <a:gd name="T11" fmla="*/ 156 h 289"/>
                <a:gd name="T12" fmla="*/ 98 w 252"/>
                <a:gd name="T13" fmla="*/ 182 h 289"/>
                <a:gd name="T14" fmla="*/ 81 w 252"/>
                <a:gd name="T15" fmla="*/ 206 h 289"/>
                <a:gd name="T16" fmla="*/ 62 w 252"/>
                <a:gd name="T17" fmla="*/ 228 h 289"/>
                <a:gd name="T18" fmla="*/ 45 w 252"/>
                <a:gd name="T19" fmla="*/ 247 h 289"/>
                <a:gd name="T20" fmla="*/ 29 w 252"/>
                <a:gd name="T21" fmla="*/ 263 h 289"/>
                <a:gd name="T22" fmla="*/ 21 w 252"/>
                <a:gd name="T23" fmla="*/ 270 h 289"/>
                <a:gd name="T24" fmla="*/ 14 w 252"/>
                <a:gd name="T25" fmla="*/ 275 h 289"/>
                <a:gd name="T26" fmla="*/ 7 w 252"/>
                <a:gd name="T27" fmla="*/ 280 h 289"/>
                <a:gd name="T28" fmla="*/ 0 w 252"/>
                <a:gd name="T29" fmla="*/ 283 h 289"/>
                <a:gd name="T30" fmla="*/ 235 w 252"/>
                <a:gd name="T31" fmla="*/ 289 h 289"/>
                <a:gd name="T32" fmla="*/ 237 w 252"/>
                <a:gd name="T33" fmla="*/ 278 h 289"/>
                <a:gd name="T34" fmla="*/ 243 w 252"/>
                <a:gd name="T35" fmla="*/ 249 h 289"/>
                <a:gd name="T36" fmla="*/ 247 w 252"/>
                <a:gd name="T37" fmla="*/ 207 h 289"/>
                <a:gd name="T38" fmla="*/ 251 w 252"/>
                <a:gd name="T39" fmla="*/ 158 h 289"/>
                <a:gd name="T40" fmla="*/ 252 w 252"/>
                <a:gd name="T41" fmla="*/ 133 h 289"/>
                <a:gd name="T42" fmla="*/ 251 w 252"/>
                <a:gd name="T43" fmla="*/ 107 h 289"/>
                <a:gd name="T44" fmla="*/ 250 w 252"/>
                <a:gd name="T45" fmla="*/ 83 h 289"/>
                <a:gd name="T46" fmla="*/ 247 w 252"/>
                <a:gd name="T47" fmla="*/ 60 h 289"/>
                <a:gd name="T48" fmla="*/ 245 w 252"/>
                <a:gd name="T49" fmla="*/ 50 h 289"/>
                <a:gd name="T50" fmla="*/ 243 w 252"/>
                <a:gd name="T51" fmla="*/ 40 h 289"/>
                <a:gd name="T52" fmla="*/ 240 w 252"/>
                <a:gd name="T53" fmla="*/ 30 h 289"/>
                <a:gd name="T54" fmla="*/ 235 w 252"/>
                <a:gd name="T55" fmla="*/ 23 h 289"/>
                <a:gd name="T56" fmla="*/ 231 w 252"/>
                <a:gd name="T57" fmla="*/ 15 h 289"/>
                <a:gd name="T58" fmla="*/ 225 w 252"/>
                <a:gd name="T59" fmla="*/ 8 h 289"/>
                <a:gd name="T60" fmla="*/ 220 w 252"/>
                <a:gd name="T61" fmla="*/ 3 h 289"/>
                <a:gd name="T62" fmla="*/ 215 w 252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289">
                  <a:moveTo>
                    <a:pt x="215" y="0"/>
                  </a:moveTo>
                  <a:lnTo>
                    <a:pt x="208" y="11"/>
                  </a:lnTo>
                  <a:lnTo>
                    <a:pt x="191" y="40"/>
                  </a:lnTo>
                  <a:lnTo>
                    <a:pt x="165" y="82"/>
                  </a:lnTo>
                  <a:lnTo>
                    <a:pt x="133" y="132"/>
                  </a:lnTo>
                  <a:lnTo>
                    <a:pt x="115" y="156"/>
                  </a:lnTo>
                  <a:lnTo>
                    <a:pt x="98" y="182"/>
                  </a:lnTo>
                  <a:lnTo>
                    <a:pt x="81" y="206"/>
                  </a:lnTo>
                  <a:lnTo>
                    <a:pt x="62" y="228"/>
                  </a:lnTo>
                  <a:lnTo>
                    <a:pt x="45" y="247"/>
                  </a:lnTo>
                  <a:lnTo>
                    <a:pt x="29" y="263"/>
                  </a:lnTo>
                  <a:lnTo>
                    <a:pt x="21" y="270"/>
                  </a:lnTo>
                  <a:lnTo>
                    <a:pt x="14" y="275"/>
                  </a:lnTo>
                  <a:lnTo>
                    <a:pt x="7" y="280"/>
                  </a:lnTo>
                  <a:lnTo>
                    <a:pt x="0" y="283"/>
                  </a:lnTo>
                  <a:lnTo>
                    <a:pt x="235" y="289"/>
                  </a:lnTo>
                  <a:lnTo>
                    <a:pt x="237" y="278"/>
                  </a:lnTo>
                  <a:lnTo>
                    <a:pt x="243" y="249"/>
                  </a:lnTo>
                  <a:lnTo>
                    <a:pt x="247" y="207"/>
                  </a:lnTo>
                  <a:lnTo>
                    <a:pt x="251" y="158"/>
                  </a:lnTo>
                  <a:lnTo>
                    <a:pt x="252" y="133"/>
                  </a:lnTo>
                  <a:lnTo>
                    <a:pt x="251" y="107"/>
                  </a:lnTo>
                  <a:lnTo>
                    <a:pt x="250" y="83"/>
                  </a:lnTo>
                  <a:lnTo>
                    <a:pt x="247" y="60"/>
                  </a:lnTo>
                  <a:lnTo>
                    <a:pt x="245" y="50"/>
                  </a:lnTo>
                  <a:lnTo>
                    <a:pt x="243" y="40"/>
                  </a:lnTo>
                  <a:lnTo>
                    <a:pt x="240" y="30"/>
                  </a:lnTo>
                  <a:lnTo>
                    <a:pt x="235" y="23"/>
                  </a:lnTo>
                  <a:lnTo>
                    <a:pt x="231" y="15"/>
                  </a:lnTo>
                  <a:lnTo>
                    <a:pt x="225" y="8"/>
                  </a:lnTo>
                  <a:lnTo>
                    <a:pt x="220" y="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9"/>
            <p:cNvSpPr>
              <a:spLocks/>
            </p:cNvSpPr>
            <p:nvPr/>
          </p:nvSpPr>
          <p:spPr bwMode="auto">
            <a:xfrm>
              <a:off x="8617324" y="5880211"/>
              <a:ext cx="136591" cy="54144"/>
            </a:xfrm>
            <a:custGeom>
              <a:avLst/>
              <a:gdLst>
                <a:gd name="T0" fmla="*/ 120 w 444"/>
                <a:gd name="T1" fmla="*/ 14 h 174"/>
                <a:gd name="T2" fmla="*/ 0 w 444"/>
                <a:gd name="T3" fmla="*/ 105 h 174"/>
                <a:gd name="T4" fmla="*/ 13 w 444"/>
                <a:gd name="T5" fmla="*/ 114 h 174"/>
                <a:gd name="T6" fmla="*/ 49 w 444"/>
                <a:gd name="T7" fmla="*/ 133 h 174"/>
                <a:gd name="T8" fmla="*/ 74 w 444"/>
                <a:gd name="T9" fmla="*/ 144 h 174"/>
                <a:gd name="T10" fmla="*/ 102 w 444"/>
                <a:gd name="T11" fmla="*/ 155 h 174"/>
                <a:gd name="T12" fmla="*/ 117 w 444"/>
                <a:gd name="T13" fmla="*/ 160 h 174"/>
                <a:gd name="T14" fmla="*/ 133 w 444"/>
                <a:gd name="T15" fmla="*/ 164 h 174"/>
                <a:gd name="T16" fmla="*/ 149 w 444"/>
                <a:gd name="T17" fmla="*/ 168 h 174"/>
                <a:gd name="T18" fmla="*/ 167 w 444"/>
                <a:gd name="T19" fmla="*/ 171 h 174"/>
                <a:gd name="T20" fmla="*/ 184 w 444"/>
                <a:gd name="T21" fmla="*/ 173 h 174"/>
                <a:gd name="T22" fmla="*/ 202 w 444"/>
                <a:gd name="T23" fmla="*/ 174 h 174"/>
                <a:gd name="T24" fmla="*/ 221 w 444"/>
                <a:gd name="T25" fmla="*/ 174 h 174"/>
                <a:gd name="T26" fmla="*/ 239 w 444"/>
                <a:gd name="T27" fmla="*/ 172 h 174"/>
                <a:gd name="T28" fmla="*/ 257 w 444"/>
                <a:gd name="T29" fmla="*/ 170 h 174"/>
                <a:gd name="T30" fmla="*/ 276 w 444"/>
                <a:gd name="T31" fmla="*/ 165 h 174"/>
                <a:gd name="T32" fmla="*/ 294 w 444"/>
                <a:gd name="T33" fmla="*/ 159 h 174"/>
                <a:gd name="T34" fmla="*/ 312 w 444"/>
                <a:gd name="T35" fmla="*/ 151 h 174"/>
                <a:gd name="T36" fmla="*/ 331 w 444"/>
                <a:gd name="T37" fmla="*/ 142 h 174"/>
                <a:gd name="T38" fmla="*/ 348 w 444"/>
                <a:gd name="T39" fmla="*/ 130 h 174"/>
                <a:gd name="T40" fmla="*/ 365 w 444"/>
                <a:gd name="T41" fmla="*/ 116 h 174"/>
                <a:gd name="T42" fmla="*/ 383 w 444"/>
                <a:gd name="T43" fmla="*/ 100 h 174"/>
                <a:gd name="T44" fmla="*/ 399 w 444"/>
                <a:gd name="T45" fmla="*/ 80 h 174"/>
                <a:gd name="T46" fmla="*/ 415 w 444"/>
                <a:gd name="T47" fmla="*/ 59 h 174"/>
                <a:gd name="T48" fmla="*/ 430 w 444"/>
                <a:gd name="T49" fmla="*/ 35 h 174"/>
                <a:gd name="T50" fmla="*/ 444 w 444"/>
                <a:gd name="T51" fmla="*/ 8 h 174"/>
                <a:gd name="T52" fmla="*/ 261 w 444"/>
                <a:gd name="T53" fmla="*/ 0 h 174"/>
                <a:gd name="T54" fmla="*/ 258 w 444"/>
                <a:gd name="T55" fmla="*/ 6 h 174"/>
                <a:gd name="T56" fmla="*/ 250 w 444"/>
                <a:gd name="T57" fmla="*/ 20 h 174"/>
                <a:gd name="T58" fmla="*/ 244 w 444"/>
                <a:gd name="T59" fmla="*/ 28 h 174"/>
                <a:gd name="T60" fmla="*/ 238 w 444"/>
                <a:gd name="T61" fmla="*/ 37 h 174"/>
                <a:gd name="T62" fmla="*/ 229 w 444"/>
                <a:gd name="T63" fmla="*/ 46 h 174"/>
                <a:gd name="T64" fmla="*/ 221 w 444"/>
                <a:gd name="T65" fmla="*/ 54 h 174"/>
                <a:gd name="T66" fmla="*/ 215 w 444"/>
                <a:gd name="T67" fmla="*/ 57 h 174"/>
                <a:gd name="T68" fmla="*/ 211 w 444"/>
                <a:gd name="T69" fmla="*/ 60 h 174"/>
                <a:gd name="T70" fmla="*/ 205 w 444"/>
                <a:gd name="T71" fmla="*/ 63 h 174"/>
                <a:gd name="T72" fmla="*/ 200 w 444"/>
                <a:gd name="T73" fmla="*/ 64 h 174"/>
                <a:gd name="T74" fmla="*/ 195 w 444"/>
                <a:gd name="T75" fmla="*/ 66 h 174"/>
                <a:gd name="T76" fmla="*/ 188 w 444"/>
                <a:gd name="T77" fmla="*/ 66 h 174"/>
                <a:gd name="T78" fmla="*/ 182 w 444"/>
                <a:gd name="T79" fmla="*/ 66 h 174"/>
                <a:gd name="T80" fmla="*/ 176 w 444"/>
                <a:gd name="T81" fmla="*/ 65 h 174"/>
                <a:gd name="T82" fmla="*/ 170 w 444"/>
                <a:gd name="T83" fmla="*/ 63 h 174"/>
                <a:gd name="T84" fmla="*/ 163 w 444"/>
                <a:gd name="T85" fmla="*/ 60 h 174"/>
                <a:gd name="T86" fmla="*/ 156 w 444"/>
                <a:gd name="T87" fmla="*/ 55 h 174"/>
                <a:gd name="T88" fmla="*/ 149 w 444"/>
                <a:gd name="T89" fmla="*/ 50 h 174"/>
                <a:gd name="T90" fmla="*/ 142 w 444"/>
                <a:gd name="T91" fmla="*/ 42 h 174"/>
                <a:gd name="T92" fmla="*/ 135 w 444"/>
                <a:gd name="T93" fmla="*/ 35 h 174"/>
                <a:gd name="T94" fmla="*/ 128 w 444"/>
                <a:gd name="T95" fmla="*/ 25 h 174"/>
                <a:gd name="T96" fmla="*/ 120 w 444"/>
                <a:gd name="T97" fmla="*/ 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4" h="174">
                  <a:moveTo>
                    <a:pt x="120" y="14"/>
                  </a:moveTo>
                  <a:lnTo>
                    <a:pt x="0" y="105"/>
                  </a:lnTo>
                  <a:lnTo>
                    <a:pt x="13" y="114"/>
                  </a:lnTo>
                  <a:lnTo>
                    <a:pt x="49" y="133"/>
                  </a:lnTo>
                  <a:lnTo>
                    <a:pt x="74" y="144"/>
                  </a:lnTo>
                  <a:lnTo>
                    <a:pt x="102" y="155"/>
                  </a:lnTo>
                  <a:lnTo>
                    <a:pt x="117" y="160"/>
                  </a:lnTo>
                  <a:lnTo>
                    <a:pt x="133" y="164"/>
                  </a:lnTo>
                  <a:lnTo>
                    <a:pt x="149" y="168"/>
                  </a:lnTo>
                  <a:lnTo>
                    <a:pt x="167" y="171"/>
                  </a:lnTo>
                  <a:lnTo>
                    <a:pt x="184" y="173"/>
                  </a:lnTo>
                  <a:lnTo>
                    <a:pt x="202" y="174"/>
                  </a:lnTo>
                  <a:lnTo>
                    <a:pt x="221" y="174"/>
                  </a:lnTo>
                  <a:lnTo>
                    <a:pt x="239" y="172"/>
                  </a:lnTo>
                  <a:lnTo>
                    <a:pt x="257" y="170"/>
                  </a:lnTo>
                  <a:lnTo>
                    <a:pt x="276" y="165"/>
                  </a:lnTo>
                  <a:lnTo>
                    <a:pt x="294" y="159"/>
                  </a:lnTo>
                  <a:lnTo>
                    <a:pt x="312" y="151"/>
                  </a:lnTo>
                  <a:lnTo>
                    <a:pt x="331" y="142"/>
                  </a:lnTo>
                  <a:lnTo>
                    <a:pt x="348" y="130"/>
                  </a:lnTo>
                  <a:lnTo>
                    <a:pt x="365" y="116"/>
                  </a:lnTo>
                  <a:lnTo>
                    <a:pt x="383" y="100"/>
                  </a:lnTo>
                  <a:lnTo>
                    <a:pt x="399" y="80"/>
                  </a:lnTo>
                  <a:lnTo>
                    <a:pt x="415" y="59"/>
                  </a:lnTo>
                  <a:lnTo>
                    <a:pt x="430" y="35"/>
                  </a:lnTo>
                  <a:lnTo>
                    <a:pt x="444" y="8"/>
                  </a:lnTo>
                  <a:lnTo>
                    <a:pt x="261" y="0"/>
                  </a:lnTo>
                  <a:lnTo>
                    <a:pt x="258" y="6"/>
                  </a:lnTo>
                  <a:lnTo>
                    <a:pt x="250" y="20"/>
                  </a:lnTo>
                  <a:lnTo>
                    <a:pt x="244" y="28"/>
                  </a:lnTo>
                  <a:lnTo>
                    <a:pt x="238" y="37"/>
                  </a:lnTo>
                  <a:lnTo>
                    <a:pt x="229" y="46"/>
                  </a:lnTo>
                  <a:lnTo>
                    <a:pt x="221" y="54"/>
                  </a:lnTo>
                  <a:lnTo>
                    <a:pt x="215" y="57"/>
                  </a:lnTo>
                  <a:lnTo>
                    <a:pt x="211" y="60"/>
                  </a:lnTo>
                  <a:lnTo>
                    <a:pt x="205" y="63"/>
                  </a:lnTo>
                  <a:lnTo>
                    <a:pt x="200" y="64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2" y="66"/>
                  </a:lnTo>
                  <a:lnTo>
                    <a:pt x="176" y="65"/>
                  </a:lnTo>
                  <a:lnTo>
                    <a:pt x="170" y="63"/>
                  </a:lnTo>
                  <a:lnTo>
                    <a:pt x="163" y="60"/>
                  </a:lnTo>
                  <a:lnTo>
                    <a:pt x="156" y="55"/>
                  </a:lnTo>
                  <a:lnTo>
                    <a:pt x="149" y="50"/>
                  </a:lnTo>
                  <a:lnTo>
                    <a:pt x="142" y="42"/>
                  </a:lnTo>
                  <a:lnTo>
                    <a:pt x="135" y="35"/>
                  </a:lnTo>
                  <a:lnTo>
                    <a:pt x="128" y="25"/>
                  </a:lnTo>
                  <a:lnTo>
                    <a:pt x="120" y="14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0"/>
            <p:cNvSpPr>
              <a:spLocks/>
            </p:cNvSpPr>
            <p:nvPr/>
          </p:nvSpPr>
          <p:spPr bwMode="auto">
            <a:xfrm>
              <a:off x="7663648" y="5755925"/>
              <a:ext cx="175969" cy="187044"/>
            </a:xfrm>
            <a:custGeom>
              <a:avLst/>
              <a:gdLst>
                <a:gd name="T0" fmla="*/ 520 w 571"/>
                <a:gd name="T1" fmla="*/ 9 h 605"/>
                <a:gd name="T2" fmla="*/ 531 w 571"/>
                <a:gd name="T3" fmla="*/ 27 h 605"/>
                <a:gd name="T4" fmla="*/ 548 w 571"/>
                <a:gd name="T5" fmla="*/ 58 h 605"/>
                <a:gd name="T6" fmla="*/ 562 w 571"/>
                <a:gd name="T7" fmla="*/ 102 h 605"/>
                <a:gd name="T8" fmla="*/ 570 w 571"/>
                <a:gd name="T9" fmla="*/ 151 h 605"/>
                <a:gd name="T10" fmla="*/ 570 w 571"/>
                <a:gd name="T11" fmla="*/ 202 h 605"/>
                <a:gd name="T12" fmla="*/ 564 w 571"/>
                <a:gd name="T13" fmla="*/ 256 h 605"/>
                <a:gd name="T14" fmla="*/ 550 w 571"/>
                <a:gd name="T15" fmla="*/ 310 h 605"/>
                <a:gd name="T16" fmla="*/ 529 w 571"/>
                <a:gd name="T17" fmla="*/ 365 h 605"/>
                <a:gd name="T18" fmla="*/ 507 w 571"/>
                <a:gd name="T19" fmla="*/ 409 h 605"/>
                <a:gd name="T20" fmla="*/ 487 w 571"/>
                <a:gd name="T21" fmla="*/ 439 h 605"/>
                <a:gd name="T22" fmla="*/ 466 w 571"/>
                <a:gd name="T23" fmla="*/ 467 h 605"/>
                <a:gd name="T24" fmla="*/ 443 w 571"/>
                <a:gd name="T25" fmla="*/ 493 h 605"/>
                <a:gd name="T26" fmla="*/ 419 w 571"/>
                <a:gd name="T27" fmla="*/ 516 h 605"/>
                <a:gd name="T28" fmla="*/ 394 w 571"/>
                <a:gd name="T29" fmla="*/ 537 h 605"/>
                <a:gd name="T30" fmla="*/ 368 w 571"/>
                <a:gd name="T31" fmla="*/ 556 h 605"/>
                <a:gd name="T32" fmla="*/ 341 w 571"/>
                <a:gd name="T33" fmla="*/ 571 h 605"/>
                <a:gd name="T34" fmla="*/ 314 w 571"/>
                <a:gd name="T35" fmla="*/ 584 h 605"/>
                <a:gd name="T36" fmla="*/ 286 w 571"/>
                <a:gd name="T37" fmla="*/ 594 h 605"/>
                <a:gd name="T38" fmla="*/ 259 w 571"/>
                <a:gd name="T39" fmla="*/ 601 h 605"/>
                <a:gd name="T40" fmla="*/ 231 w 571"/>
                <a:gd name="T41" fmla="*/ 605 h 605"/>
                <a:gd name="T42" fmla="*/ 204 w 571"/>
                <a:gd name="T43" fmla="*/ 605 h 605"/>
                <a:gd name="T44" fmla="*/ 177 w 571"/>
                <a:gd name="T45" fmla="*/ 603 h 605"/>
                <a:gd name="T46" fmla="*/ 151 w 571"/>
                <a:gd name="T47" fmla="*/ 597 h 605"/>
                <a:gd name="T48" fmla="*/ 127 w 571"/>
                <a:gd name="T49" fmla="*/ 588 h 605"/>
                <a:gd name="T50" fmla="*/ 103 w 571"/>
                <a:gd name="T51" fmla="*/ 575 h 605"/>
                <a:gd name="T52" fmla="*/ 81 w 571"/>
                <a:gd name="T53" fmla="*/ 559 h 605"/>
                <a:gd name="T54" fmla="*/ 62 w 571"/>
                <a:gd name="T55" fmla="*/ 539 h 605"/>
                <a:gd name="T56" fmla="*/ 44 w 571"/>
                <a:gd name="T57" fmla="*/ 518 h 605"/>
                <a:gd name="T58" fmla="*/ 30 w 571"/>
                <a:gd name="T59" fmla="*/ 494 h 605"/>
                <a:gd name="T60" fmla="*/ 19 w 571"/>
                <a:gd name="T61" fmla="*/ 468 h 605"/>
                <a:gd name="T62" fmla="*/ 9 w 571"/>
                <a:gd name="T63" fmla="*/ 440 h 605"/>
                <a:gd name="T64" fmla="*/ 3 w 571"/>
                <a:gd name="T65" fmla="*/ 411 h 605"/>
                <a:gd name="T66" fmla="*/ 169 w 571"/>
                <a:gd name="T67" fmla="*/ 266 h 605"/>
                <a:gd name="T68" fmla="*/ 164 w 571"/>
                <a:gd name="T69" fmla="*/ 303 h 605"/>
                <a:gd name="T70" fmla="*/ 166 w 571"/>
                <a:gd name="T71" fmla="*/ 335 h 605"/>
                <a:gd name="T72" fmla="*/ 173 w 571"/>
                <a:gd name="T73" fmla="*/ 365 h 605"/>
                <a:gd name="T74" fmla="*/ 184 w 571"/>
                <a:gd name="T75" fmla="*/ 390 h 605"/>
                <a:gd name="T76" fmla="*/ 201 w 571"/>
                <a:gd name="T77" fmla="*/ 411 h 605"/>
                <a:gd name="T78" fmla="*/ 223 w 571"/>
                <a:gd name="T79" fmla="*/ 425 h 605"/>
                <a:gd name="T80" fmla="*/ 249 w 571"/>
                <a:gd name="T81" fmla="*/ 432 h 605"/>
                <a:gd name="T82" fmla="*/ 279 w 571"/>
                <a:gd name="T83" fmla="*/ 432 h 605"/>
                <a:gd name="T84" fmla="*/ 309 w 571"/>
                <a:gd name="T85" fmla="*/ 427 h 605"/>
                <a:gd name="T86" fmla="*/ 333 w 571"/>
                <a:gd name="T87" fmla="*/ 415 h 605"/>
                <a:gd name="T88" fmla="*/ 352 w 571"/>
                <a:gd name="T89" fmla="*/ 398 h 605"/>
                <a:gd name="T90" fmla="*/ 367 w 571"/>
                <a:gd name="T91" fmla="*/ 375 h 605"/>
                <a:gd name="T92" fmla="*/ 378 w 571"/>
                <a:gd name="T93" fmla="*/ 349 h 605"/>
                <a:gd name="T94" fmla="*/ 385 w 571"/>
                <a:gd name="T95" fmla="*/ 318 h 605"/>
                <a:gd name="T96" fmla="*/ 389 w 571"/>
                <a:gd name="T97" fmla="*/ 284 h 605"/>
                <a:gd name="T98" fmla="*/ 390 w 571"/>
                <a:gd name="T99" fmla="*/ 248 h 605"/>
                <a:gd name="T100" fmla="*/ 388 w 571"/>
                <a:gd name="T101" fmla="*/ 211 h 605"/>
                <a:gd name="T102" fmla="*/ 381 w 571"/>
                <a:gd name="T103" fmla="*/ 176 h 605"/>
                <a:gd name="T104" fmla="*/ 372 w 571"/>
                <a:gd name="T105" fmla="*/ 146 h 605"/>
                <a:gd name="T106" fmla="*/ 359 w 571"/>
                <a:gd name="T107" fmla="*/ 119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1" h="605">
                  <a:moveTo>
                    <a:pt x="512" y="0"/>
                  </a:moveTo>
                  <a:lnTo>
                    <a:pt x="520" y="9"/>
                  </a:lnTo>
                  <a:lnTo>
                    <a:pt x="526" y="18"/>
                  </a:lnTo>
                  <a:lnTo>
                    <a:pt x="531" y="27"/>
                  </a:lnTo>
                  <a:lnTo>
                    <a:pt x="537" y="37"/>
                  </a:lnTo>
                  <a:lnTo>
                    <a:pt x="548" y="58"/>
                  </a:lnTo>
                  <a:lnTo>
                    <a:pt x="555" y="79"/>
                  </a:lnTo>
                  <a:lnTo>
                    <a:pt x="562" y="102"/>
                  </a:lnTo>
                  <a:lnTo>
                    <a:pt x="567" y="126"/>
                  </a:lnTo>
                  <a:lnTo>
                    <a:pt x="570" y="151"/>
                  </a:lnTo>
                  <a:lnTo>
                    <a:pt x="571" y="176"/>
                  </a:lnTo>
                  <a:lnTo>
                    <a:pt x="570" y="202"/>
                  </a:lnTo>
                  <a:lnTo>
                    <a:pt x="568" y="229"/>
                  </a:lnTo>
                  <a:lnTo>
                    <a:pt x="564" y="256"/>
                  </a:lnTo>
                  <a:lnTo>
                    <a:pt x="558" y="283"/>
                  </a:lnTo>
                  <a:lnTo>
                    <a:pt x="550" y="310"/>
                  </a:lnTo>
                  <a:lnTo>
                    <a:pt x="540" y="337"/>
                  </a:lnTo>
                  <a:lnTo>
                    <a:pt x="529" y="365"/>
                  </a:lnTo>
                  <a:lnTo>
                    <a:pt x="515" y="392"/>
                  </a:lnTo>
                  <a:lnTo>
                    <a:pt x="507" y="409"/>
                  </a:lnTo>
                  <a:lnTo>
                    <a:pt x="497" y="424"/>
                  </a:lnTo>
                  <a:lnTo>
                    <a:pt x="487" y="439"/>
                  </a:lnTo>
                  <a:lnTo>
                    <a:pt x="476" y="453"/>
                  </a:lnTo>
                  <a:lnTo>
                    <a:pt x="466" y="467"/>
                  </a:lnTo>
                  <a:lnTo>
                    <a:pt x="455" y="480"/>
                  </a:lnTo>
                  <a:lnTo>
                    <a:pt x="443" y="493"/>
                  </a:lnTo>
                  <a:lnTo>
                    <a:pt x="431" y="505"/>
                  </a:lnTo>
                  <a:lnTo>
                    <a:pt x="419" y="516"/>
                  </a:lnTo>
                  <a:lnTo>
                    <a:pt x="406" y="526"/>
                  </a:lnTo>
                  <a:lnTo>
                    <a:pt x="394" y="537"/>
                  </a:lnTo>
                  <a:lnTo>
                    <a:pt x="381" y="547"/>
                  </a:lnTo>
                  <a:lnTo>
                    <a:pt x="368" y="556"/>
                  </a:lnTo>
                  <a:lnTo>
                    <a:pt x="354" y="563"/>
                  </a:lnTo>
                  <a:lnTo>
                    <a:pt x="341" y="571"/>
                  </a:lnTo>
                  <a:lnTo>
                    <a:pt x="327" y="578"/>
                  </a:lnTo>
                  <a:lnTo>
                    <a:pt x="314" y="584"/>
                  </a:lnTo>
                  <a:lnTo>
                    <a:pt x="300" y="589"/>
                  </a:lnTo>
                  <a:lnTo>
                    <a:pt x="286" y="594"/>
                  </a:lnTo>
                  <a:lnTo>
                    <a:pt x="272" y="598"/>
                  </a:lnTo>
                  <a:lnTo>
                    <a:pt x="259" y="601"/>
                  </a:lnTo>
                  <a:lnTo>
                    <a:pt x="245" y="603"/>
                  </a:lnTo>
                  <a:lnTo>
                    <a:pt x="231" y="605"/>
                  </a:lnTo>
                  <a:lnTo>
                    <a:pt x="218" y="605"/>
                  </a:lnTo>
                  <a:lnTo>
                    <a:pt x="204" y="605"/>
                  </a:lnTo>
                  <a:lnTo>
                    <a:pt x="191" y="605"/>
                  </a:lnTo>
                  <a:lnTo>
                    <a:pt x="177" y="603"/>
                  </a:lnTo>
                  <a:lnTo>
                    <a:pt x="164" y="601"/>
                  </a:lnTo>
                  <a:lnTo>
                    <a:pt x="151" y="597"/>
                  </a:lnTo>
                  <a:lnTo>
                    <a:pt x="139" y="593"/>
                  </a:lnTo>
                  <a:lnTo>
                    <a:pt x="127" y="588"/>
                  </a:lnTo>
                  <a:lnTo>
                    <a:pt x="115" y="581"/>
                  </a:lnTo>
                  <a:lnTo>
                    <a:pt x="103" y="575"/>
                  </a:lnTo>
                  <a:lnTo>
                    <a:pt x="92" y="567"/>
                  </a:lnTo>
                  <a:lnTo>
                    <a:pt x="81" y="559"/>
                  </a:lnTo>
                  <a:lnTo>
                    <a:pt x="70" y="549"/>
                  </a:lnTo>
                  <a:lnTo>
                    <a:pt x="62" y="539"/>
                  </a:lnTo>
                  <a:lnTo>
                    <a:pt x="53" y="529"/>
                  </a:lnTo>
                  <a:lnTo>
                    <a:pt x="44" y="518"/>
                  </a:lnTo>
                  <a:lnTo>
                    <a:pt x="37" y="506"/>
                  </a:lnTo>
                  <a:lnTo>
                    <a:pt x="30" y="494"/>
                  </a:lnTo>
                  <a:lnTo>
                    <a:pt x="24" y="481"/>
                  </a:lnTo>
                  <a:lnTo>
                    <a:pt x="19" y="468"/>
                  </a:lnTo>
                  <a:lnTo>
                    <a:pt x="13" y="454"/>
                  </a:lnTo>
                  <a:lnTo>
                    <a:pt x="9" y="440"/>
                  </a:lnTo>
                  <a:lnTo>
                    <a:pt x="6" y="426"/>
                  </a:lnTo>
                  <a:lnTo>
                    <a:pt x="3" y="411"/>
                  </a:lnTo>
                  <a:lnTo>
                    <a:pt x="0" y="396"/>
                  </a:lnTo>
                  <a:lnTo>
                    <a:pt x="169" y="266"/>
                  </a:lnTo>
                  <a:lnTo>
                    <a:pt x="166" y="284"/>
                  </a:lnTo>
                  <a:lnTo>
                    <a:pt x="164" y="303"/>
                  </a:lnTo>
                  <a:lnTo>
                    <a:pt x="164" y="319"/>
                  </a:lnTo>
                  <a:lnTo>
                    <a:pt x="166" y="335"/>
                  </a:lnTo>
                  <a:lnTo>
                    <a:pt x="169" y="351"/>
                  </a:lnTo>
                  <a:lnTo>
                    <a:pt x="173" y="365"/>
                  </a:lnTo>
                  <a:lnTo>
                    <a:pt x="177" y="378"/>
                  </a:lnTo>
                  <a:lnTo>
                    <a:pt x="184" y="390"/>
                  </a:lnTo>
                  <a:lnTo>
                    <a:pt x="192" y="401"/>
                  </a:lnTo>
                  <a:lnTo>
                    <a:pt x="201" y="411"/>
                  </a:lnTo>
                  <a:lnTo>
                    <a:pt x="211" y="418"/>
                  </a:lnTo>
                  <a:lnTo>
                    <a:pt x="223" y="425"/>
                  </a:lnTo>
                  <a:lnTo>
                    <a:pt x="234" y="429"/>
                  </a:lnTo>
                  <a:lnTo>
                    <a:pt x="249" y="432"/>
                  </a:lnTo>
                  <a:lnTo>
                    <a:pt x="263" y="433"/>
                  </a:lnTo>
                  <a:lnTo>
                    <a:pt x="279" y="432"/>
                  </a:lnTo>
                  <a:lnTo>
                    <a:pt x="295" y="430"/>
                  </a:lnTo>
                  <a:lnTo>
                    <a:pt x="309" y="427"/>
                  </a:lnTo>
                  <a:lnTo>
                    <a:pt x="322" y="422"/>
                  </a:lnTo>
                  <a:lnTo>
                    <a:pt x="333" y="415"/>
                  </a:lnTo>
                  <a:lnTo>
                    <a:pt x="344" y="406"/>
                  </a:lnTo>
                  <a:lnTo>
                    <a:pt x="352" y="398"/>
                  </a:lnTo>
                  <a:lnTo>
                    <a:pt x="360" y="387"/>
                  </a:lnTo>
                  <a:lnTo>
                    <a:pt x="367" y="375"/>
                  </a:lnTo>
                  <a:lnTo>
                    <a:pt x="373" y="362"/>
                  </a:lnTo>
                  <a:lnTo>
                    <a:pt x="378" y="349"/>
                  </a:lnTo>
                  <a:lnTo>
                    <a:pt x="381" y="334"/>
                  </a:lnTo>
                  <a:lnTo>
                    <a:pt x="385" y="318"/>
                  </a:lnTo>
                  <a:lnTo>
                    <a:pt x="387" y="302"/>
                  </a:lnTo>
                  <a:lnTo>
                    <a:pt x="389" y="284"/>
                  </a:lnTo>
                  <a:lnTo>
                    <a:pt x="389" y="266"/>
                  </a:lnTo>
                  <a:lnTo>
                    <a:pt x="390" y="248"/>
                  </a:lnTo>
                  <a:lnTo>
                    <a:pt x="389" y="228"/>
                  </a:lnTo>
                  <a:lnTo>
                    <a:pt x="388" y="211"/>
                  </a:lnTo>
                  <a:lnTo>
                    <a:pt x="385" y="194"/>
                  </a:lnTo>
                  <a:lnTo>
                    <a:pt x="381" y="176"/>
                  </a:lnTo>
                  <a:lnTo>
                    <a:pt x="377" y="161"/>
                  </a:lnTo>
                  <a:lnTo>
                    <a:pt x="372" y="146"/>
                  </a:lnTo>
                  <a:lnTo>
                    <a:pt x="365" y="132"/>
                  </a:lnTo>
                  <a:lnTo>
                    <a:pt x="359" y="119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11"/>
            <p:cNvSpPr>
              <a:spLocks/>
            </p:cNvSpPr>
            <p:nvPr/>
          </p:nvSpPr>
          <p:spPr bwMode="auto">
            <a:xfrm>
              <a:off x="7655034" y="5732544"/>
              <a:ext cx="151358" cy="119363"/>
            </a:xfrm>
            <a:custGeom>
              <a:avLst/>
              <a:gdLst>
                <a:gd name="T0" fmla="*/ 489 w 489"/>
                <a:gd name="T1" fmla="*/ 30 h 388"/>
                <a:gd name="T2" fmla="*/ 464 w 489"/>
                <a:gd name="T3" fmla="*/ 23 h 388"/>
                <a:gd name="T4" fmla="*/ 410 w 489"/>
                <a:gd name="T5" fmla="*/ 10 h 388"/>
                <a:gd name="T6" fmla="*/ 394 w 489"/>
                <a:gd name="T7" fmla="*/ 7 h 388"/>
                <a:gd name="T8" fmla="*/ 376 w 489"/>
                <a:gd name="T9" fmla="*/ 4 h 388"/>
                <a:gd name="T10" fmla="*/ 358 w 489"/>
                <a:gd name="T11" fmla="*/ 2 h 388"/>
                <a:gd name="T12" fmla="*/ 338 w 489"/>
                <a:gd name="T13" fmla="*/ 1 h 388"/>
                <a:gd name="T14" fmla="*/ 318 w 489"/>
                <a:gd name="T15" fmla="*/ 0 h 388"/>
                <a:gd name="T16" fmla="*/ 297 w 489"/>
                <a:gd name="T17" fmla="*/ 0 h 388"/>
                <a:gd name="T18" fmla="*/ 277 w 489"/>
                <a:gd name="T19" fmla="*/ 2 h 388"/>
                <a:gd name="T20" fmla="*/ 255 w 489"/>
                <a:gd name="T21" fmla="*/ 5 h 388"/>
                <a:gd name="T22" fmla="*/ 233 w 489"/>
                <a:gd name="T23" fmla="*/ 9 h 388"/>
                <a:gd name="T24" fmla="*/ 213 w 489"/>
                <a:gd name="T25" fmla="*/ 16 h 388"/>
                <a:gd name="T26" fmla="*/ 191 w 489"/>
                <a:gd name="T27" fmla="*/ 24 h 388"/>
                <a:gd name="T28" fmla="*/ 171 w 489"/>
                <a:gd name="T29" fmla="*/ 35 h 388"/>
                <a:gd name="T30" fmla="*/ 150 w 489"/>
                <a:gd name="T31" fmla="*/ 48 h 388"/>
                <a:gd name="T32" fmla="*/ 131 w 489"/>
                <a:gd name="T33" fmla="*/ 63 h 388"/>
                <a:gd name="T34" fmla="*/ 112 w 489"/>
                <a:gd name="T35" fmla="*/ 81 h 388"/>
                <a:gd name="T36" fmla="*/ 94 w 489"/>
                <a:gd name="T37" fmla="*/ 101 h 388"/>
                <a:gd name="T38" fmla="*/ 77 w 489"/>
                <a:gd name="T39" fmla="*/ 125 h 388"/>
                <a:gd name="T40" fmla="*/ 62 w 489"/>
                <a:gd name="T41" fmla="*/ 152 h 388"/>
                <a:gd name="T42" fmla="*/ 47 w 489"/>
                <a:gd name="T43" fmla="*/ 182 h 388"/>
                <a:gd name="T44" fmla="*/ 35 w 489"/>
                <a:gd name="T45" fmla="*/ 216 h 388"/>
                <a:gd name="T46" fmla="*/ 23 w 489"/>
                <a:gd name="T47" fmla="*/ 253 h 388"/>
                <a:gd name="T48" fmla="*/ 13 w 489"/>
                <a:gd name="T49" fmla="*/ 294 h 388"/>
                <a:gd name="T50" fmla="*/ 5 w 489"/>
                <a:gd name="T51" fmla="*/ 340 h 388"/>
                <a:gd name="T52" fmla="*/ 0 w 489"/>
                <a:gd name="T53" fmla="*/ 388 h 388"/>
                <a:gd name="T54" fmla="*/ 4 w 489"/>
                <a:gd name="T55" fmla="*/ 382 h 388"/>
                <a:gd name="T56" fmla="*/ 18 w 489"/>
                <a:gd name="T57" fmla="*/ 363 h 388"/>
                <a:gd name="T58" fmla="*/ 42 w 489"/>
                <a:gd name="T59" fmla="*/ 332 h 388"/>
                <a:gd name="T60" fmla="*/ 74 w 489"/>
                <a:gd name="T61" fmla="*/ 296 h 388"/>
                <a:gd name="T62" fmla="*/ 93 w 489"/>
                <a:gd name="T63" fmla="*/ 275 h 388"/>
                <a:gd name="T64" fmla="*/ 115 w 489"/>
                <a:gd name="T65" fmla="*/ 253 h 388"/>
                <a:gd name="T66" fmla="*/ 137 w 489"/>
                <a:gd name="T67" fmla="*/ 231 h 388"/>
                <a:gd name="T68" fmla="*/ 163 w 489"/>
                <a:gd name="T69" fmla="*/ 208 h 388"/>
                <a:gd name="T70" fmla="*/ 190 w 489"/>
                <a:gd name="T71" fmla="*/ 185 h 388"/>
                <a:gd name="T72" fmla="*/ 219 w 489"/>
                <a:gd name="T73" fmla="*/ 163 h 388"/>
                <a:gd name="T74" fmla="*/ 252 w 489"/>
                <a:gd name="T75" fmla="*/ 141 h 388"/>
                <a:gd name="T76" fmla="*/ 285 w 489"/>
                <a:gd name="T77" fmla="*/ 120 h 388"/>
                <a:gd name="T78" fmla="*/ 318 w 489"/>
                <a:gd name="T79" fmla="*/ 100 h 388"/>
                <a:gd name="T80" fmla="*/ 346 w 489"/>
                <a:gd name="T81" fmla="*/ 84 h 388"/>
                <a:gd name="T82" fmla="*/ 372 w 489"/>
                <a:gd name="T83" fmla="*/ 70 h 388"/>
                <a:gd name="T84" fmla="*/ 394 w 489"/>
                <a:gd name="T85" fmla="*/ 58 h 388"/>
                <a:gd name="T86" fmla="*/ 414 w 489"/>
                <a:gd name="T87" fmla="*/ 49 h 388"/>
                <a:gd name="T88" fmla="*/ 430 w 489"/>
                <a:gd name="T89" fmla="*/ 42 h 388"/>
                <a:gd name="T90" fmla="*/ 444 w 489"/>
                <a:gd name="T91" fmla="*/ 36 h 388"/>
                <a:gd name="T92" fmla="*/ 456 w 489"/>
                <a:gd name="T93" fmla="*/ 33 h 388"/>
                <a:gd name="T94" fmla="*/ 466 w 489"/>
                <a:gd name="T95" fmla="*/ 30 h 388"/>
                <a:gd name="T96" fmla="*/ 473 w 489"/>
                <a:gd name="T97" fmla="*/ 29 h 388"/>
                <a:gd name="T98" fmla="*/ 478 w 489"/>
                <a:gd name="T99" fmla="*/ 28 h 388"/>
                <a:gd name="T100" fmla="*/ 483 w 489"/>
                <a:gd name="T101" fmla="*/ 28 h 388"/>
                <a:gd name="T102" fmla="*/ 488 w 489"/>
                <a:gd name="T103" fmla="*/ 29 h 388"/>
                <a:gd name="T104" fmla="*/ 489 w 489"/>
                <a:gd name="T105" fmla="*/ 3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388">
                  <a:moveTo>
                    <a:pt x="489" y="30"/>
                  </a:moveTo>
                  <a:lnTo>
                    <a:pt x="464" y="23"/>
                  </a:lnTo>
                  <a:lnTo>
                    <a:pt x="410" y="10"/>
                  </a:lnTo>
                  <a:lnTo>
                    <a:pt x="394" y="7"/>
                  </a:lnTo>
                  <a:lnTo>
                    <a:pt x="376" y="4"/>
                  </a:lnTo>
                  <a:lnTo>
                    <a:pt x="358" y="2"/>
                  </a:lnTo>
                  <a:lnTo>
                    <a:pt x="338" y="1"/>
                  </a:lnTo>
                  <a:lnTo>
                    <a:pt x="318" y="0"/>
                  </a:lnTo>
                  <a:lnTo>
                    <a:pt x="297" y="0"/>
                  </a:lnTo>
                  <a:lnTo>
                    <a:pt x="277" y="2"/>
                  </a:lnTo>
                  <a:lnTo>
                    <a:pt x="255" y="5"/>
                  </a:lnTo>
                  <a:lnTo>
                    <a:pt x="233" y="9"/>
                  </a:lnTo>
                  <a:lnTo>
                    <a:pt x="213" y="16"/>
                  </a:lnTo>
                  <a:lnTo>
                    <a:pt x="191" y="24"/>
                  </a:lnTo>
                  <a:lnTo>
                    <a:pt x="171" y="35"/>
                  </a:lnTo>
                  <a:lnTo>
                    <a:pt x="150" y="48"/>
                  </a:lnTo>
                  <a:lnTo>
                    <a:pt x="131" y="63"/>
                  </a:lnTo>
                  <a:lnTo>
                    <a:pt x="112" y="81"/>
                  </a:lnTo>
                  <a:lnTo>
                    <a:pt x="94" y="101"/>
                  </a:lnTo>
                  <a:lnTo>
                    <a:pt x="77" y="125"/>
                  </a:lnTo>
                  <a:lnTo>
                    <a:pt x="62" y="152"/>
                  </a:lnTo>
                  <a:lnTo>
                    <a:pt x="47" y="182"/>
                  </a:lnTo>
                  <a:lnTo>
                    <a:pt x="35" y="216"/>
                  </a:lnTo>
                  <a:lnTo>
                    <a:pt x="23" y="253"/>
                  </a:lnTo>
                  <a:lnTo>
                    <a:pt x="13" y="294"/>
                  </a:lnTo>
                  <a:lnTo>
                    <a:pt x="5" y="340"/>
                  </a:lnTo>
                  <a:lnTo>
                    <a:pt x="0" y="388"/>
                  </a:lnTo>
                  <a:lnTo>
                    <a:pt x="4" y="382"/>
                  </a:lnTo>
                  <a:lnTo>
                    <a:pt x="18" y="363"/>
                  </a:lnTo>
                  <a:lnTo>
                    <a:pt x="42" y="332"/>
                  </a:lnTo>
                  <a:lnTo>
                    <a:pt x="74" y="296"/>
                  </a:lnTo>
                  <a:lnTo>
                    <a:pt x="93" y="275"/>
                  </a:lnTo>
                  <a:lnTo>
                    <a:pt x="115" y="253"/>
                  </a:lnTo>
                  <a:lnTo>
                    <a:pt x="137" y="231"/>
                  </a:lnTo>
                  <a:lnTo>
                    <a:pt x="163" y="208"/>
                  </a:lnTo>
                  <a:lnTo>
                    <a:pt x="190" y="185"/>
                  </a:lnTo>
                  <a:lnTo>
                    <a:pt x="219" y="163"/>
                  </a:lnTo>
                  <a:lnTo>
                    <a:pt x="252" y="141"/>
                  </a:lnTo>
                  <a:lnTo>
                    <a:pt x="285" y="120"/>
                  </a:lnTo>
                  <a:lnTo>
                    <a:pt x="318" y="100"/>
                  </a:lnTo>
                  <a:lnTo>
                    <a:pt x="346" y="84"/>
                  </a:lnTo>
                  <a:lnTo>
                    <a:pt x="372" y="70"/>
                  </a:lnTo>
                  <a:lnTo>
                    <a:pt x="394" y="58"/>
                  </a:lnTo>
                  <a:lnTo>
                    <a:pt x="414" y="49"/>
                  </a:lnTo>
                  <a:lnTo>
                    <a:pt x="430" y="42"/>
                  </a:lnTo>
                  <a:lnTo>
                    <a:pt x="444" y="36"/>
                  </a:lnTo>
                  <a:lnTo>
                    <a:pt x="456" y="33"/>
                  </a:lnTo>
                  <a:lnTo>
                    <a:pt x="466" y="30"/>
                  </a:lnTo>
                  <a:lnTo>
                    <a:pt x="473" y="29"/>
                  </a:lnTo>
                  <a:lnTo>
                    <a:pt x="478" y="28"/>
                  </a:lnTo>
                  <a:lnTo>
                    <a:pt x="483" y="28"/>
                  </a:lnTo>
                  <a:lnTo>
                    <a:pt x="488" y="29"/>
                  </a:lnTo>
                  <a:lnTo>
                    <a:pt x="489" y="3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12"/>
            <p:cNvSpPr>
              <a:spLocks noEditPoints="1"/>
            </p:cNvSpPr>
            <p:nvPr/>
          </p:nvSpPr>
          <p:spPr bwMode="auto">
            <a:xfrm>
              <a:off x="8038966" y="5737467"/>
              <a:ext cx="173508" cy="284257"/>
            </a:xfrm>
            <a:custGeom>
              <a:avLst/>
              <a:gdLst>
                <a:gd name="T0" fmla="*/ 146 w 565"/>
                <a:gd name="T1" fmla="*/ 741 h 925"/>
                <a:gd name="T2" fmla="*/ 155 w 565"/>
                <a:gd name="T3" fmla="*/ 770 h 925"/>
                <a:gd name="T4" fmla="*/ 173 w 565"/>
                <a:gd name="T5" fmla="*/ 789 h 925"/>
                <a:gd name="T6" fmla="*/ 200 w 565"/>
                <a:gd name="T7" fmla="*/ 799 h 925"/>
                <a:gd name="T8" fmla="*/ 251 w 565"/>
                <a:gd name="T9" fmla="*/ 796 h 925"/>
                <a:gd name="T10" fmla="*/ 277 w 565"/>
                <a:gd name="T11" fmla="*/ 785 h 925"/>
                <a:gd name="T12" fmla="*/ 297 w 565"/>
                <a:gd name="T13" fmla="*/ 767 h 925"/>
                <a:gd name="T14" fmla="*/ 324 w 565"/>
                <a:gd name="T15" fmla="*/ 695 h 925"/>
                <a:gd name="T16" fmla="*/ 323 w 565"/>
                <a:gd name="T17" fmla="*/ 606 h 925"/>
                <a:gd name="T18" fmla="*/ 262 w 565"/>
                <a:gd name="T19" fmla="*/ 650 h 925"/>
                <a:gd name="T20" fmla="*/ 225 w 565"/>
                <a:gd name="T21" fmla="*/ 662 h 925"/>
                <a:gd name="T22" fmla="*/ 179 w 565"/>
                <a:gd name="T23" fmla="*/ 664 h 925"/>
                <a:gd name="T24" fmla="*/ 138 w 565"/>
                <a:gd name="T25" fmla="*/ 652 h 925"/>
                <a:gd name="T26" fmla="*/ 89 w 565"/>
                <a:gd name="T27" fmla="*/ 614 h 925"/>
                <a:gd name="T28" fmla="*/ 61 w 565"/>
                <a:gd name="T29" fmla="*/ 572 h 925"/>
                <a:gd name="T30" fmla="*/ 36 w 565"/>
                <a:gd name="T31" fmla="*/ 491 h 925"/>
                <a:gd name="T32" fmla="*/ 29 w 565"/>
                <a:gd name="T33" fmla="*/ 370 h 925"/>
                <a:gd name="T34" fmla="*/ 42 w 565"/>
                <a:gd name="T35" fmla="*/ 257 h 925"/>
                <a:gd name="T36" fmla="*/ 73 w 565"/>
                <a:gd name="T37" fmla="*/ 161 h 925"/>
                <a:gd name="T38" fmla="*/ 115 w 565"/>
                <a:gd name="T39" fmla="*/ 85 h 925"/>
                <a:gd name="T40" fmla="*/ 168 w 565"/>
                <a:gd name="T41" fmla="*/ 34 h 925"/>
                <a:gd name="T42" fmla="*/ 224 w 565"/>
                <a:gd name="T43" fmla="*/ 5 h 925"/>
                <a:gd name="T44" fmla="*/ 278 w 565"/>
                <a:gd name="T45" fmla="*/ 0 h 925"/>
                <a:gd name="T46" fmla="*/ 323 w 565"/>
                <a:gd name="T47" fmla="*/ 13 h 925"/>
                <a:gd name="T48" fmla="*/ 365 w 565"/>
                <a:gd name="T49" fmla="*/ 42 h 925"/>
                <a:gd name="T50" fmla="*/ 400 w 565"/>
                <a:gd name="T51" fmla="*/ 86 h 925"/>
                <a:gd name="T52" fmla="*/ 438 w 565"/>
                <a:gd name="T53" fmla="*/ 13 h 925"/>
                <a:gd name="T54" fmla="*/ 471 w 565"/>
                <a:gd name="T55" fmla="*/ 627 h 925"/>
                <a:gd name="T56" fmla="*/ 448 w 565"/>
                <a:gd name="T57" fmla="*/ 736 h 925"/>
                <a:gd name="T58" fmla="*/ 423 w 565"/>
                <a:gd name="T59" fmla="*/ 810 h 925"/>
                <a:gd name="T60" fmla="*/ 384 w 565"/>
                <a:gd name="T61" fmla="*/ 868 h 925"/>
                <a:gd name="T62" fmla="*/ 331 w 565"/>
                <a:gd name="T63" fmla="*/ 905 h 925"/>
                <a:gd name="T64" fmla="*/ 258 w 565"/>
                <a:gd name="T65" fmla="*/ 922 h 925"/>
                <a:gd name="T66" fmla="*/ 165 w 565"/>
                <a:gd name="T67" fmla="*/ 922 h 925"/>
                <a:gd name="T68" fmla="*/ 88 w 565"/>
                <a:gd name="T69" fmla="*/ 900 h 925"/>
                <a:gd name="T70" fmla="*/ 46 w 565"/>
                <a:gd name="T71" fmla="*/ 868 h 925"/>
                <a:gd name="T72" fmla="*/ 23 w 565"/>
                <a:gd name="T73" fmla="*/ 835 h 925"/>
                <a:gd name="T74" fmla="*/ 8 w 565"/>
                <a:gd name="T75" fmla="*/ 795 h 925"/>
                <a:gd name="T76" fmla="*/ 0 w 565"/>
                <a:gd name="T77" fmla="*/ 722 h 925"/>
                <a:gd name="T78" fmla="*/ 162 w 565"/>
                <a:gd name="T79" fmla="*/ 418 h 925"/>
                <a:gd name="T80" fmla="*/ 177 w 565"/>
                <a:gd name="T81" fmla="*/ 476 h 925"/>
                <a:gd name="T82" fmla="*/ 202 w 565"/>
                <a:gd name="T83" fmla="*/ 515 h 925"/>
                <a:gd name="T84" fmla="*/ 231 w 565"/>
                <a:gd name="T85" fmla="*/ 531 h 925"/>
                <a:gd name="T86" fmla="*/ 265 w 565"/>
                <a:gd name="T87" fmla="*/ 531 h 925"/>
                <a:gd name="T88" fmla="*/ 295 w 565"/>
                <a:gd name="T89" fmla="*/ 518 h 925"/>
                <a:gd name="T90" fmla="*/ 325 w 565"/>
                <a:gd name="T91" fmla="*/ 490 h 925"/>
                <a:gd name="T92" fmla="*/ 351 w 565"/>
                <a:gd name="T93" fmla="*/ 445 h 925"/>
                <a:gd name="T94" fmla="*/ 373 w 565"/>
                <a:gd name="T95" fmla="*/ 384 h 925"/>
                <a:gd name="T96" fmla="*/ 384 w 565"/>
                <a:gd name="T97" fmla="*/ 315 h 925"/>
                <a:gd name="T98" fmla="*/ 382 w 565"/>
                <a:gd name="T99" fmla="*/ 245 h 925"/>
                <a:gd name="T100" fmla="*/ 368 w 565"/>
                <a:gd name="T101" fmla="*/ 189 h 925"/>
                <a:gd name="T102" fmla="*/ 341 w 565"/>
                <a:gd name="T103" fmla="*/ 148 h 925"/>
                <a:gd name="T104" fmla="*/ 309 w 565"/>
                <a:gd name="T105" fmla="*/ 127 h 925"/>
                <a:gd name="T106" fmla="*/ 277 w 565"/>
                <a:gd name="T107" fmla="*/ 126 h 925"/>
                <a:gd name="T108" fmla="*/ 249 w 565"/>
                <a:gd name="T109" fmla="*/ 139 h 925"/>
                <a:gd name="T110" fmla="*/ 222 w 565"/>
                <a:gd name="T111" fmla="*/ 166 h 925"/>
                <a:gd name="T112" fmla="*/ 196 w 565"/>
                <a:gd name="T113" fmla="*/ 214 h 925"/>
                <a:gd name="T114" fmla="*/ 174 w 565"/>
                <a:gd name="T115" fmla="*/ 281 h 925"/>
                <a:gd name="T116" fmla="*/ 162 w 565"/>
                <a:gd name="T117" fmla="*/ 34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5" h="925">
                  <a:moveTo>
                    <a:pt x="1" y="694"/>
                  </a:moveTo>
                  <a:lnTo>
                    <a:pt x="145" y="722"/>
                  </a:lnTo>
                  <a:lnTo>
                    <a:pt x="145" y="732"/>
                  </a:lnTo>
                  <a:lnTo>
                    <a:pt x="146" y="741"/>
                  </a:lnTo>
                  <a:lnTo>
                    <a:pt x="147" y="749"/>
                  </a:lnTo>
                  <a:lnTo>
                    <a:pt x="149" y="757"/>
                  </a:lnTo>
                  <a:lnTo>
                    <a:pt x="151" y="763"/>
                  </a:lnTo>
                  <a:lnTo>
                    <a:pt x="155" y="770"/>
                  </a:lnTo>
                  <a:lnTo>
                    <a:pt x="158" y="775"/>
                  </a:lnTo>
                  <a:lnTo>
                    <a:pt x="162" y="781"/>
                  </a:lnTo>
                  <a:lnTo>
                    <a:pt x="168" y="785"/>
                  </a:lnTo>
                  <a:lnTo>
                    <a:pt x="173" y="789"/>
                  </a:lnTo>
                  <a:lnTo>
                    <a:pt x="178" y="792"/>
                  </a:lnTo>
                  <a:lnTo>
                    <a:pt x="185" y="795"/>
                  </a:lnTo>
                  <a:lnTo>
                    <a:pt x="192" y="797"/>
                  </a:lnTo>
                  <a:lnTo>
                    <a:pt x="200" y="799"/>
                  </a:lnTo>
                  <a:lnTo>
                    <a:pt x="209" y="799"/>
                  </a:lnTo>
                  <a:lnTo>
                    <a:pt x="217" y="800"/>
                  </a:lnTo>
                  <a:lnTo>
                    <a:pt x="235" y="799"/>
                  </a:lnTo>
                  <a:lnTo>
                    <a:pt x="251" y="796"/>
                  </a:lnTo>
                  <a:lnTo>
                    <a:pt x="257" y="794"/>
                  </a:lnTo>
                  <a:lnTo>
                    <a:pt x="265" y="791"/>
                  </a:lnTo>
                  <a:lnTo>
                    <a:pt x="271" y="788"/>
                  </a:lnTo>
                  <a:lnTo>
                    <a:pt x="277" y="785"/>
                  </a:lnTo>
                  <a:lnTo>
                    <a:pt x="282" y="781"/>
                  </a:lnTo>
                  <a:lnTo>
                    <a:pt x="287" y="776"/>
                  </a:lnTo>
                  <a:lnTo>
                    <a:pt x="292" y="772"/>
                  </a:lnTo>
                  <a:lnTo>
                    <a:pt x="297" y="767"/>
                  </a:lnTo>
                  <a:lnTo>
                    <a:pt x="305" y="755"/>
                  </a:lnTo>
                  <a:lnTo>
                    <a:pt x="312" y="741"/>
                  </a:lnTo>
                  <a:lnTo>
                    <a:pt x="319" y="721"/>
                  </a:lnTo>
                  <a:lnTo>
                    <a:pt x="324" y="695"/>
                  </a:lnTo>
                  <a:lnTo>
                    <a:pt x="331" y="661"/>
                  </a:lnTo>
                  <a:lnTo>
                    <a:pt x="337" y="619"/>
                  </a:lnTo>
                  <a:lnTo>
                    <a:pt x="341" y="588"/>
                  </a:lnTo>
                  <a:lnTo>
                    <a:pt x="323" y="606"/>
                  </a:lnTo>
                  <a:lnTo>
                    <a:pt x="306" y="622"/>
                  </a:lnTo>
                  <a:lnTo>
                    <a:pt x="289" y="635"/>
                  </a:lnTo>
                  <a:lnTo>
                    <a:pt x="270" y="646"/>
                  </a:lnTo>
                  <a:lnTo>
                    <a:pt x="262" y="650"/>
                  </a:lnTo>
                  <a:lnTo>
                    <a:pt x="252" y="654"/>
                  </a:lnTo>
                  <a:lnTo>
                    <a:pt x="243" y="657"/>
                  </a:lnTo>
                  <a:lnTo>
                    <a:pt x="233" y="660"/>
                  </a:lnTo>
                  <a:lnTo>
                    <a:pt x="225" y="662"/>
                  </a:lnTo>
                  <a:lnTo>
                    <a:pt x="215" y="664"/>
                  </a:lnTo>
                  <a:lnTo>
                    <a:pt x="206" y="664"/>
                  </a:lnTo>
                  <a:lnTo>
                    <a:pt x="197" y="665"/>
                  </a:lnTo>
                  <a:lnTo>
                    <a:pt x="179" y="664"/>
                  </a:lnTo>
                  <a:lnTo>
                    <a:pt x="162" y="661"/>
                  </a:lnTo>
                  <a:lnTo>
                    <a:pt x="154" y="659"/>
                  </a:lnTo>
                  <a:lnTo>
                    <a:pt x="146" y="655"/>
                  </a:lnTo>
                  <a:lnTo>
                    <a:pt x="138" y="652"/>
                  </a:lnTo>
                  <a:lnTo>
                    <a:pt x="131" y="648"/>
                  </a:lnTo>
                  <a:lnTo>
                    <a:pt x="116" y="639"/>
                  </a:lnTo>
                  <a:lnTo>
                    <a:pt x="102" y="627"/>
                  </a:lnTo>
                  <a:lnTo>
                    <a:pt x="89" y="614"/>
                  </a:lnTo>
                  <a:lnTo>
                    <a:pt x="77" y="599"/>
                  </a:lnTo>
                  <a:lnTo>
                    <a:pt x="71" y="591"/>
                  </a:lnTo>
                  <a:lnTo>
                    <a:pt x="66" y="581"/>
                  </a:lnTo>
                  <a:lnTo>
                    <a:pt x="61" y="572"/>
                  </a:lnTo>
                  <a:lnTo>
                    <a:pt x="56" y="561"/>
                  </a:lnTo>
                  <a:lnTo>
                    <a:pt x="48" y="540"/>
                  </a:lnTo>
                  <a:lnTo>
                    <a:pt x="41" y="516"/>
                  </a:lnTo>
                  <a:lnTo>
                    <a:pt x="36" y="491"/>
                  </a:lnTo>
                  <a:lnTo>
                    <a:pt x="33" y="463"/>
                  </a:lnTo>
                  <a:lnTo>
                    <a:pt x="30" y="433"/>
                  </a:lnTo>
                  <a:lnTo>
                    <a:pt x="29" y="402"/>
                  </a:lnTo>
                  <a:lnTo>
                    <a:pt x="29" y="370"/>
                  </a:lnTo>
                  <a:lnTo>
                    <a:pt x="31" y="340"/>
                  </a:lnTo>
                  <a:lnTo>
                    <a:pt x="34" y="312"/>
                  </a:lnTo>
                  <a:lnTo>
                    <a:pt x="38" y="284"/>
                  </a:lnTo>
                  <a:lnTo>
                    <a:pt x="42" y="257"/>
                  </a:lnTo>
                  <a:lnTo>
                    <a:pt x="49" y="231"/>
                  </a:lnTo>
                  <a:lnTo>
                    <a:pt x="55" y="206"/>
                  </a:lnTo>
                  <a:lnTo>
                    <a:pt x="64" y="182"/>
                  </a:lnTo>
                  <a:lnTo>
                    <a:pt x="73" y="161"/>
                  </a:lnTo>
                  <a:lnTo>
                    <a:pt x="82" y="139"/>
                  </a:lnTo>
                  <a:lnTo>
                    <a:pt x="93" y="120"/>
                  </a:lnTo>
                  <a:lnTo>
                    <a:pt x="104" y="101"/>
                  </a:lnTo>
                  <a:lnTo>
                    <a:pt x="115" y="85"/>
                  </a:lnTo>
                  <a:lnTo>
                    <a:pt x="128" y="70"/>
                  </a:lnTo>
                  <a:lnTo>
                    <a:pt x="139" y="57"/>
                  </a:lnTo>
                  <a:lnTo>
                    <a:pt x="154" y="44"/>
                  </a:lnTo>
                  <a:lnTo>
                    <a:pt x="168" y="34"/>
                  </a:lnTo>
                  <a:lnTo>
                    <a:pt x="182" y="25"/>
                  </a:lnTo>
                  <a:lnTo>
                    <a:pt x="195" y="17"/>
                  </a:lnTo>
                  <a:lnTo>
                    <a:pt x="209" y="11"/>
                  </a:lnTo>
                  <a:lnTo>
                    <a:pt x="224" y="5"/>
                  </a:lnTo>
                  <a:lnTo>
                    <a:pt x="238" y="2"/>
                  </a:lnTo>
                  <a:lnTo>
                    <a:pt x="252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90" y="2"/>
                  </a:lnTo>
                  <a:lnTo>
                    <a:pt x="301" y="4"/>
                  </a:lnTo>
                  <a:lnTo>
                    <a:pt x="312" y="7"/>
                  </a:lnTo>
                  <a:lnTo>
                    <a:pt x="323" y="13"/>
                  </a:lnTo>
                  <a:lnTo>
                    <a:pt x="334" y="18"/>
                  </a:lnTo>
                  <a:lnTo>
                    <a:pt x="345" y="25"/>
                  </a:lnTo>
                  <a:lnTo>
                    <a:pt x="355" y="32"/>
                  </a:lnTo>
                  <a:lnTo>
                    <a:pt x="365" y="42"/>
                  </a:lnTo>
                  <a:lnTo>
                    <a:pt x="375" y="52"/>
                  </a:lnTo>
                  <a:lnTo>
                    <a:pt x="384" y="62"/>
                  </a:lnTo>
                  <a:lnTo>
                    <a:pt x="392" y="73"/>
                  </a:lnTo>
                  <a:lnTo>
                    <a:pt x="400" y="86"/>
                  </a:lnTo>
                  <a:lnTo>
                    <a:pt x="407" y="99"/>
                  </a:lnTo>
                  <a:lnTo>
                    <a:pt x="414" y="114"/>
                  </a:lnTo>
                  <a:lnTo>
                    <a:pt x="420" y="129"/>
                  </a:lnTo>
                  <a:lnTo>
                    <a:pt x="438" y="13"/>
                  </a:lnTo>
                  <a:lnTo>
                    <a:pt x="565" y="13"/>
                  </a:lnTo>
                  <a:lnTo>
                    <a:pt x="483" y="554"/>
                  </a:lnTo>
                  <a:lnTo>
                    <a:pt x="476" y="592"/>
                  </a:lnTo>
                  <a:lnTo>
                    <a:pt x="471" y="627"/>
                  </a:lnTo>
                  <a:lnTo>
                    <a:pt x="465" y="659"/>
                  </a:lnTo>
                  <a:lnTo>
                    <a:pt x="459" y="688"/>
                  </a:lnTo>
                  <a:lnTo>
                    <a:pt x="454" y="714"/>
                  </a:lnTo>
                  <a:lnTo>
                    <a:pt x="448" y="736"/>
                  </a:lnTo>
                  <a:lnTo>
                    <a:pt x="444" y="756"/>
                  </a:lnTo>
                  <a:lnTo>
                    <a:pt x="439" y="772"/>
                  </a:lnTo>
                  <a:lnTo>
                    <a:pt x="431" y="791"/>
                  </a:lnTo>
                  <a:lnTo>
                    <a:pt x="423" y="810"/>
                  </a:lnTo>
                  <a:lnTo>
                    <a:pt x="415" y="827"/>
                  </a:lnTo>
                  <a:lnTo>
                    <a:pt x="405" y="842"/>
                  </a:lnTo>
                  <a:lnTo>
                    <a:pt x="395" y="856"/>
                  </a:lnTo>
                  <a:lnTo>
                    <a:pt x="384" y="868"/>
                  </a:lnTo>
                  <a:lnTo>
                    <a:pt x="372" y="880"/>
                  </a:lnTo>
                  <a:lnTo>
                    <a:pt x="360" y="890"/>
                  </a:lnTo>
                  <a:lnTo>
                    <a:pt x="346" y="897"/>
                  </a:lnTo>
                  <a:lnTo>
                    <a:pt x="331" y="905"/>
                  </a:lnTo>
                  <a:lnTo>
                    <a:pt x="314" y="911"/>
                  </a:lnTo>
                  <a:lnTo>
                    <a:pt x="297" y="916"/>
                  </a:lnTo>
                  <a:lnTo>
                    <a:pt x="279" y="920"/>
                  </a:lnTo>
                  <a:lnTo>
                    <a:pt x="258" y="922"/>
                  </a:lnTo>
                  <a:lnTo>
                    <a:pt x="238" y="924"/>
                  </a:lnTo>
                  <a:lnTo>
                    <a:pt x="215" y="925"/>
                  </a:lnTo>
                  <a:lnTo>
                    <a:pt x="189" y="924"/>
                  </a:lnTo>
                  <a:lnTo>
                    <a:pt x="165" y="922"/>
                  </a:lnTo>
                  <a:lnTo>
                    <a:pt x="143" y="919"/>
                  </a:lnTo>
                  <a:lnTo>
                    <a:pt x="122" y="915"/>
                  </a:lnTo>
                  <a:lnTo>
                    <a:pt x="104" y="908"/>
                  </a:lnTo>
                  <a:lnTo>
                    <a:pt x="88" y="900"/>
                  </a:lnTo>
                  <a:lnTo>
                    <a:pt x="73" y="892"/>
                  </a:lnTo>
                  <a:lnTo>
                    <a:pt x="60" y="882"/>
                  </a:lnTo>
                  <a:lnTo>
                    <a:pt x="52" y="876"/>
                  </a:lnTo>
                  <a:lnTo>
                    <a:pt x="46" y="868"/>
                  </a:lnTo>
                  <a:lnTo>
                    <a:pt x="39" y="861"/>
                  </a:lnTo>
                  <a:lnTo>
                    <a:pt x="34" y="853"/>
                  </a:lnTo>
                  <a:lnTo>
                    <a:pt x="28" y="844"/>
                  </a:lnTo>
                  <a:lnTo>
                    <a:pt x="23" y="835"/>
                  </a:lnTo>
                  <a:lnTo>
                    <a:pt x="19" y="826"/>
                  </a:lnTo>
                  <a:lnTo>
                    <a:pt x="14" y="816"/>
                  </a:lnTo>
                  <a:lnTo>
                    <a:pt x="11" y="805"/>
                  </a:lnTo>
                  <a:lnTo>
                    <a:pt x="8" y="795"/>
                  </a:lnTo>
                  <a:lnTo>
                    <a:pt x="6" y="784"/>
                  </a:lnTo>
                  <a:lnTo>
                    <a:pt x="3" y="772"/>
                  </a:lnTo>
                  <a:lnTo>
                    <a:pt x="0" y="748"/>
                  </a:lnTo>
                  <a:lnTo>
                    <a:pt x="0" y="722"/>
                  </a:lnTo>
                  <a:lnTo>
                    <a:pt x="1" y="694"/>
                  </a:lnTo>
                  <a:close/>
                  <a:moveTo>
                    <a:pt x="161" y="383"/>
                  </a:moveTo>
                  <a:lnTo>
                    <a:pt x="161" y="400"/>
                  </a:lnTo>
                  <a:lnTo>
                    <a:pt x="162" y="418"/>
                  </a:lnTo>
                  <a:lnTo>
                    <a:pt x="165" y="434"/>
                  </a:lnTo>
                  <a:lnTo>
                    <a:pt x="168" y="449"/>
                  </a:lnTo>
                  <a:lnTo>
                    <a:pt x="172" y="463"/>
                  </a:lnTo>
                  <a:lnTo>
                    <a:pt x="177" y="476"/>
                  </a:lnTo>
                  <a:lnTo>
                    <a:pt x="183" y="489"/>
                  </a:lnTo>
                  <a:lnTo>
                    <a:pt x="190" y="500"/>
                  </a:lnTo>
                  <a:lnTo>
                    <a:pt x="196" y="507"/>
                  </a:lnTo>
                  <a:lnTo>
                    <a:pt x="202" y="515"/>
                  </a:lnTo>
                  <a:lnTo>
                    <a:pt x="209" y="520"/>
                  </a:lnTo>
                  <a:lnTo>
                    <a:pt x="216" y="525"/>
                  </a:lnTo>
                  <a:lnTo>
                    <a:pt x="224" y="529"/>
                  </a:lnTo>
                  <a:lnTo>
                    <a:pt x="231" y="531"/>
                  </a:lnTo>
                  <a:lnTo>
                    <a:pt x="240" y="533"/>
                  </a:lnTo>
                  <a:lnTo>
                    <a:pt x="250" y="533"/>
                  </a:lnTo>
                  <a:lnTo>
                    <a:pt x="257" y="533"/>
                  </a:lnTo>
                  <a:lnTo>
                    <a:pt x="265" y="531"/>
                  </a:lnTo>
                  <a:lnTo>
                    <a:pt x="272" y="529"/>
                  </a:lnTo>
                  <a:lnTo>
                    <a:pt x="280" y="527"/>
                  </a:lnTo>
                  <a:lnTo>
                    <a:pt x="287" y="522"/>
                  </a:lnTo>
                  <a:lnTo>
                    <a:pt x="295" y="518"/>
                  </a:lnTo>
                  <a:lnTo>
                    <a:pt x="303" y="513"/>
                  </a:lnTo>
                  <a:lnTo>
                    <a:pt x="310" y="506"/>
                  </a:lnTo>
                  <a:lnTo>
                    <a:pt x="318" y="499"/>
                  </a:lnTo>
                  <a:lnTo>
                    <a:pt x="325" y="490"/>
                  </a:lnTo>
                  <a:lnTo>
                    <a:pt x="332" y="480"/>
                  </a:lnTo>
                  <a:lnTo>
                    <a:pt x="338" y="470"/>
                  </a:lnTo>
                  <a:lnTo>
                    <a:pt x="345" y="458"/>
                  </a:lnTo>
                  <a:lnTo>
                    <a:pt x="351" y="445"/>
                  </a:lnTo>
                  <a:lnTo>
                    <a:pt x="357" y="431"/>
                  </a:lnTo>
                  <a:lnTo>
                    <a:pt x="363" y="416"/>
                  </a:lnTo>
                  <a:lnTo>
                    <a:pt x="367" y="400"/>
                  </a:lnTo>
                  <a:lnTo>
                    <a:pt x="373" y="384"/>
                  </a:lnTo>
                  <a:lnTo>
                    <a:pt x="376" y="367"/>
                  </a:lnTo>
                  <a:lnTo>
                    <a:pt x="379" y="351"/>
                  </a:lnTo>
                  <a:lnTo>
                    <a:pt x="381" y="333"/>
                  </a:lnTo>
                  <a:lnTo>
                    <a:pt x="384" y="315"/>
                  </a:lnTo>
                  <a:lnTo>
                    <a:pt x="385" y="298"/>
                  </a:lnTo>
                  <a:lnTo>
                    <a:pt x="385" y="279"/>
                  </a:lnTo>
                  <a:lnTo>
                    <a:pt x="385" y="262"/>
                  </a:lnTo>
                  <a:lnTo>
                    <a:pt x="382" y="245"/>
                  </a:lnTo>
                  <a:lnTo>
                    <a:pt x="380" y="230"/>
                  </a:lnTo>
                  <a:lnTo>
                    <a:pt x="378" y="215"/>
                  </a:lnTo>
                  <a:lnTo>
                    <a:pt x="374" y="202"/>
                  </a:lnTo>
                  <a:lnTo>
                    <a:pt x="368" y="189"/>
                  </a:lnTo>
                  <a:lnTo>
                    <a:pt x="363" y="177"/>
                  </a:lnTo>
                  <a:lnTo>
                    <a:pt x="357" y="166"/>
                  </a:lnTo>
                  <a:lnTo>
                    <a:pt x="349" y="156"/>
                  </a:lnTo>
                  <a:lnTo>
                    <a:pt x="341" y="148"/>
                  </a:lnTo>
                  <a:lnTo>
                    <a:pt x="334" y="141"/>
                  </a:lnTo>
                  <a:lnTo>
                    <a:pt x="325" y="135"/>
                  </a:lnTo>
                  <a:lnTo>
                    <a:pt x="318" y="130"/>
                  </a:lnTo>
                  <a:lnTo>
                    <a:pt x="309" y="127"/>
                  </a:lnTo>
                  <a:lnTo>
                    <a:pt x="299" y="125"/>
                  </a:lnTo>
                  <a:lnTo>
                    <a:pt x="291" y="124"/>
                  </a:lnTo>
                  <a:lnTo>
                    <a:pt x="283" y="125"/>
                  </a:lnTo>
                  <a:lnTo>
                    <a:pt x="277" y="126"/>
                  </a:lnTo>
                  <a:lnTo>
                    <a:pt x="269" y="128"/>
                  </a:lnTo>
                  <a:lnTo>
                    <a:pt x="263" y="130"/>
                  </a:lnTo>
                  <a:lnTo>
                    <a:pt x="255" y="135"/>
                  </a:lnTo>
                  <a:lnTo>
                    <a:pt x="249" y="139"/>
                  </a:lnTo>
                  <a:lnTo>
                    <a:pt x="242" y="144"/>
                  </a:lnTo>
                  <a:lnTo>
                    <a:pt x="235" y="150"/>
                  </a:lnTo>
                  <a:lnTo>
                    <a:pt x="228" y="157"/>
                  </a:lnTo>
                  <a:lnTo>
                    <a:pt x="222" y="166"/>
                  </a:lnTo>
                  <a:lnTo>
                    <a:pt x="215" y="176"/>
                  </a:lnTo>
                  <a:lnTo>
                    <a:pt x="209" y="187"/>
                  </a:lnTo>
                  <a:lnTo>
                    <a:pt x="202" y="200"/>
                  </a:lnTo>
                  <a:lnTo>
                    <a:pt x="196" y="214"/>
                  </a:lnTo>
                  <a:lnTo>
                    <a:pt x="190" y="229"/>
                  </a:lnTo>
                  <a:lnTo>
                    <a:pt x="184" y="246"/>
                  </a:lnTo>
                  <a:lnTo>
                    <a:pt x="178" y="263"/>
                  </a:lnTo>
                  <a:lnTo>
                    <a:pt x="174" y="281"/>
                  </a:lnTo>
                  <a:lnTo>
                    <a:pt x="170" y="298"/>
                  </a:lnTo>
                  <a:lnTo>
                    <a:pt x="166" y="315"/>
                  </a:lnTo>
                  <a:lnTo>
                    <a:pt x="164" y="332"/>
                  </a:lnTo>
                  <a:lnTo>
                    <a:pt x="162" y="349"/>
                  </a:lnTo>
                  <a:lnTo>
                    <a:pt x="161" y="366"/>
                  </a:lnTo>
                  <a:lnTo>
                    <a:pt x="161" y="383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113"/>
            <p:cNvSpPr>
              <a:spLocks noChangeArrowheads="1"/>
            </p:cNvSpPr>
            <p:nvPr/>
          </p:nvSpPr>
          <p:spPr bwMode="auto">
            <a:xfrm>
              <a:off x="8400748" y="5567651"/>
              <a:ext cx="256480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4000" b="1" i="1" dirty="0">
                  <a:solidFill>
                    <a:srgbClr val="D82128"/>
                  </a:solidFill>
                  <a:latin typeface="Arial Narrow" panose="020B0606020202030204" pitchFamily="34" charset="0"/>
                </a:rPr>
                <a:t>h</a:t>
              </a:r>
              <a:endParaRPr lang="zh-CN" altLang="zh-CN" dirty="0"/>
            </a:p>
          </p:txBody>
        </p:sp>
        <p:sp>
          <p:nvSpPr>
            <p:cNvPr id="51" name="Freeform 114"/>
            <p:cNvSpPr>
              <a:spLocks noEditPoints="1"/>
            </p:cNvSpPr>
            <p:nvPr/>
          </p:nvSpPr>
          <p:spPr bwMode="auto">
            <a:xfrm>
              <a:off x="8970492" y="5737467"/>
              <a:ext cx="173508" cy="284257"/>
            </a:xfrm>
            <a:custGeom>
              <a:avLst/>
              <a:gdLst>
                <a:gd name="T0" fmla="*/ 146 w 565"/>
                <a:gd name="T1" fmla="*/ 741 h 925"/>
                <a:gd name="T2" fmla="*/ 155 w 565"/>
                <a:gd name="T3" fmla="*/ 770 h 925"/>
                <a:gd name="T4" fmla="*/ 173 w 565"/>
                <a:gd name="T5" fmla="*/ 789 h 925"/>
                <a:gd name="T6" fmla="*/ 200 w 565"/>
                <a:gd name="T7" fmla="*/ 799 h 925"/>
                <a:gd name="T8" fmla="*/ 251 w 565"/>
                <a:gd name="T9" fmla="*/ 796 h 925"/>
                <a:gd name="T10" fmla="*/ 277 w 565"/>
                <a:gd name="T11" fmla="*/ 785 h 925"/>
                <a:gd name="T12" fmla="*/ 297 w 565"/>
                <a:gd name="T13" fmla="*/ 767 h 925"/>
                <a:gd name="T14" fmla="*/ 324 w 565"/>
                <a:gd name="T15" fmla="*/ 695 h 925"/>
                <a:gd name="T16" fmla="*/ 323 w 565"/>
                <a:gd name="T17" fmla="*/ 606 h 925"/>
                <a:gd name="T18" fmla="*/ 262 w 565"/>
                <a:gd name="T19" fmla="*/ 650 h 925"/>
                <a:gd name="T20" fmla="*/ 225 w 565"/>
                <a:gd name="T21" fmla="*/ 662 h 925"/>
                <a:gd name="T22" fmla="*/ 179 w 565"/>
                <a:gd name="T23" fmla="*/ 664 h 925"/>
                <a:gd name="T24" fmla="*/ 138 w 565"/>
                <a:gd name="T25" fmla="*/ 652 h 925"/>
                <a:gd name="T26" fmla="*/ 89 w 565"/>
                <a:gd name="T27" fmla="*/ 614 h 925"/>
                <a:gd name="T28" fmla="*/ 61 w 565"/>
                <a:gd name="T29" fmla="*/ 572 h 925"/>
                <a:gd name="T30" fmla="*/ 36 w 565"/>
                <a:gd name="T31" fmla="*/ 491 h 925"/>
                <a:gd name="T32" fmla="*/ 29 w 565"/>
                <a:gd name="T33" fmla="*/ 370 h 925"/>
                <a:gd name="T34" fmla="*/ 42 w 565"/>
                <a:gd name="T35" fmla="*/ 257 h 925"/>
                <a:gd name="T36" fmla="*/ 73 w 565"/>
                <a:gd name="T37" fmla="*/ 161 h 925"/>
                <a:gd name="T38" fmla="*/ 115 w 565"/>
                <a:gd name="T39" fmla="*/ 85 h 925"/>
                <a:gd name="T40" fmla="*/ 168 w 565"/>
                <a:gd name="T41" fmla="*/ 34 h 925"/>
                <a:gd name="T42" fmla="*/ 223 w 565"/>
                <a:gd name="T43" fmla="*/ 5 h 925"/>
                <a:gd name="T44" fmla="*/ 278 w 565"/>
                <a:gd name="T45" fmla="*/ 0 h 925"/>
                <a:gd name="T46" fmla="*/ 323 w 565"/>
                <a:gd name="T47" fmla="*/ 13 h 925"/>
                <a:gd name="T48" fmla="*/ 365 w 565"/>
                <a:gd name="T49" fmla="*/ 42 h 925"/>
                <a:gd name="T50" fmla="*/ 400 w 565"/>
                <a:gd name="T51" fmla="*/ 86 h 925"/>
                <a:gd name="T52" fmla="*/ 438 w 565"/>
                <a:gd name="T53" fmla="*/ 13 h 925"/>
                <a:gd name="T54" fmla="*/ 471 w 565"/>
                <a:gd name="T55" fmla="*/ 627 h 925"/>
                <a:gd name="T56" fmla="*/ 448 w 565"/>
                <a:gd name="T57" fmla="*/ 736 h 925"/>
                <a:gd name="T58" fmla="*/ 424 w 565"/>
                <a:gd name="T59" fmla="*/ 810 h 925"/>
                <a:gd name="T60" fmla="*/ 384 w 565"/>
                <a:gd name="T61" fmla="*/ 868 h 925"/>
                <a:gd name="T62" fmla="*/ 331 w 565"/>
                <a:gd name="T63" fmla="*/ 905 h 925"/>
                <a:gd name="T64" fmla="*/ 258 w 565"/>
                <a:gd name="T65" fmla="*/ 922 h 925"/>
                <a:gd name="T66" fmla="*/ 164 w 565"/>
                <a:gd name="T67" fmla="*/ 922 h 925"/>
                <a:gd name="T68" fmla="*/ 88 w 565"/>
                <a:gd name="T69" fmla="*/ 900 h 925"/>
                <a:gd name="T70" fmla="*/ 46 w 565"/>
                <a:gd name="T71" fmla="*/ 868 h 925"/>
                <a:gd name="T72" fmla="*/ 23 w 565"/>
                <a:gd name="T73" fmla="*/ 835 h 925"/>
                <a:gd name="T74" fmla="*/ 8 w 565"/>
                <a:gd name="T75" fmla="*/ 795 h 925"/>
                <a:gd name="T76" fmla="*/ 0 w 565"/>
                <a:gd name="T77" fmla="*/ 722 h 925"/>
                <a:gd name="T78" fmla="*/ 162 w 565"/>
                <a:gd name="T79" fmla="*/ 418 h 925"/>
                <a:gd name="T80" fmla="*/ 177 w 565"/>
                <a:gd name="T81" fmla="*/ 476 h 925"/>
                <a:gd name="T82" fmla="*/ 202 w 565"/>
                <a:gd name="T83" fmla="*/ 515 h 925"/>
                <a:gd name="T84" fmla="*/ 231 w 565"/>
                <a:gd name="T85" fmla="*/ 531 h 925"/>
                <a:gd name="T86" fmla="*/ 265 w 565"/>
                <a:gd name="T87" fmla="*/ 531 h 925"/>
                <a:gd name="T88" fmla="*/ 295 w 565"/>
                <a:gd name="T89" fmla="*/ 518 h 925"/>
                <a:gd name="T90" fmla="*/ 325 w 565"/>
                <a:gd name="T91" fmla="*/ 490 h 925"/>
                <a:gd name="T92" fmla="*/ 351 w 565"/>
                <a:gd name="T93" fmla="*/ 445 h 925"/>
                <a:gd name="T94" fmla="*/ 373 w 565"/>
                <a:gd name="T95" fmla="*/ 384 h 925"/>
                <a:gd name="T96" fmla="*/ 384 w 565"/>
                <a:gd name="T97" fmla="*/ 315 h 925"/>
                <a:gd name="T98" fmla="*/ 383 w 565"/>
                <a:gd name="T99" fmla="*/ 245 h 925"/>
                <a:gd name="T100" fmla="*/ 368 w 565"/>
                <a:gd name="T101" fmla="*/ 189 h 925"/>
                <a:gd name="T102" fmla="*/ 341 w 565"/>
                <a:gd name="T103" fmla="*/ 148 h 925"/>
                <a:gd name="T104" fmla="*/ 309 w 565"/>
                <a:gd name="T105" fmla="*/ 127 h 925"/>
                <a:gd name="T106" fmla="*/ 277 w 565"/>
                <a:gd name="T107" fmla="*/ 126 h 925"/>
                <a:gd name="T108" fmla="*/ 249 w 565"/>
                <a:gd name="T109" fmla="*/ 139 h 925"/>
                <a:gd name="T110" fmla="*/ 222 w 565"/>
                <a:gd name="T111" fmla="*/ 166 h 925"/>
                <a:gd name="T112" fmla="*/ 196 w 565"/>
                <a:gd name="T113" fmla="*/ 214 h 925"/>
                <a:gd name="T114" fmla="*/ 174 w 565"/>
                <a:gd name="T115" fmla="*/ 281 h 925"/>
                <a:gd name="T116" fmla="*/ 162 w 565"/>
                <a:gd name="T117" fmla="*/ 34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5" h="925">
                  <a:moveTo>
                    <a:pt x="1" y="694"/>
                  </a:moveTo>
                  <a:lnTo>
                    <a:pt x="144" y="722"/>
                  </a:lnTo>
                  <a:lnTo>
                    <a:pt x="145" y="732"/>
                  </a:lnTo>
                  <a:lnTo>
                    <a:pt x="146" y="741"/>
                  </a:lnTo>
                  <a:lnTo>
                    <a:pt x="147" y="749"/>
                  </a:lnTo>
                  <a:lnTo>
                    <a:pt x="149" y="757"/>
                  </a:lnTo>
                  <a:lnTo>
                    <a:pt x="151" y="763"/>
                  </a:lnTo>
                  <a:lnTo>
                    <a:pt x="155" y="770"/>
                  </a:lnTo>
                  <a:lnTo>
                    <a:pt x="158" y="775"/>
                  </a:lnTo>
                  <a:lnTo>
                    <a:pt x="162" y="781"/>
                  </a:lnTo>
                  <a:lnTo>
                    <a:pt x="168" y="785"/>
                  </a:lnTo>
                  <a:lnTo>
                    <a:pt x="173" y="789"/>
                  </a:lnTo>
                  <a:lnTo>
                    <a:pt x="178" y="792"/>
                  </a:lnTo>
                  <a:lnTo>
                    <a:pt x="185" y="795"/>
                  </a:lnTo>
                  <a:lnTo>
                    <a:pt x="192" y="797"/>
                  </a:lnTo>
                  <a:lnTo>
                    <a:pt x="200" y="799"/>
                  </a:lnTo>
                  <a:lnTo>
                    <a:pt x="209" y="799"/>
                  </a:lnTo>
                  <a:lnTo>
                    <a:pt x="217" y="800"/>
                  </a:lnTo>
                  <a:lnTo>
                    <a:pt x="235" y="799"/>
                  </a:lnTo>
                  <a:lnTo>
                    <a:pt x="251" y="796"/>
                  </a:lnTo>
                  <a:lnTo>
                    <a:pt x="257" y="794"/>
                  </a:lnTo>
                  <a:lnTo>
                    <a:pt x="265" y="791"/>
                  </a:lnTo>
                  <a:lnTo>
                    <a:pt x="270" y="788"/>
                  </a:lnTo>
                  <a:lnTo>
                    <a:pt x="277" y="785"/>
                  </a:lnTo>
                  <a:lnTo>
                    <a:pt x="282" y="781"/>
                  </a:lnTo>
                  <a:lnTo>
                    <a:pt x="287" y="776"/>
                  </a:lnTo>
                  <a:lnTo>
                    <a:pt x="292" y="772"/>
                  </a:lnTo>
                  <a:lnTo>
                    <a:pt x="297" y="767"/>
                  </a:lnTo>
                  <a:lnTo>
                    <a:pt x="305" y="755"/>
                  </a:lnTo>
                  <a:lnTo>
                    <a:pt x="312" y="741"/>
                  </a:lnTo>
                  <a:lnTo>
                    <a:pt x="319" y="721"/>
                  </a:lnTo>
                  <a:lnTo>
                    <a:pt x="324" y="695"/>
                  </a:lnTo>
                  <a:lnTo>
                    <a:pt x="331" y="661"/>
                  </a:lnTo>
                  <a:lnTo>
                    <a:pt x="337" y="619"/>
                  </a:lnTo>
                  <a:lnTo>
                    <a:pt x="340" y="588"/>
                  </a:lnTo>
                  <a:lnTo>
                    <a:pt x="323" y="606"/>
                  </a:lnTo>
                  <a:lnTo>
                    <a:pt x="306" y="622"/>
                  </a:lnTo>
                  <a:lnTo>
                    <a:pt x="289" y="635"/>
                  </a:lnTo>
                  <a:lnTo>
                    <a:pt x="270" y="646"/>
                  </a:lnTo>
                  <a:lnTo>
                    <a:pt x="262" y="650"/>
                  </a:lnTo>
                  <a:lnTo>
                    <a:pt x="252" y="654"/>
                  </a:lnTo>
                  <a:lnTo>
                    <a:pt x="243" y="657"/>
                  </a:lnTo>
                  <a:lnTo>
                    <a:pt x="233" y="660"/>
                  </a:lnTo>
                  <a:lnTo>
                    <a:pt x="225" y="662"/>
                  </a:lnTo>
                  <a:lnTo>
                    <a:pt x="215" y="664"/>
                  </a:lnTo>
                  <a:lnTo>
                    <a:pt x="206" y="664"/>
                  </a:lnTo>
                  <a:lnTo>
                    <a:pt x="197" y="665"/>
                  </a:lnTo>
                  <a:lnTo>
                    <a:pt x="179" y="664"/>
                  </a:lnTo>
                  <a:lnTo>
                    <a:pt x="162" y="661"/>
                  </a:lnTo>
                  <a:lnTo>
                    <a:pt x="154" y="659"/>
                  </a:lnTo>
                  <a:lnTo>
                    <a:pt x="146" y="655"/>
                  </a:lnTo>
                  <a:lnTo>
                    <a:pt x="138" y="652"/>
                  </a:lnTo>
                  <a:lnTo>
                    <a:pt x="131" y="648"/>
                  </a:lnTo>
                  <a:lnTo>
                    <a:pt x="116" y="639"/>
                  </a:lnTo>
                  <a:lnTo>
                    <a:pt x="102" y="627"/>
                  </a:lnTo>
                  <a:lnTo>
                    <a:pt x="89" y="614"/>
                  </a:lnTo>
                  <a:lnTo>
                    <a:pt x="77" y="599"/>
                  </a:lnTo>
                  <a:lnTo>
                    <a:pt x="71" y="591"/>
                  </a:lnTo>
                  <a:lnTo>
                    <a:pt x="66" y="581"/>
                  </a:lnTo>
                  <a:lnTo>
                    <a:pt x="61" y="572"/>
                  </a:lnTo>
                  <a:lnTo>
                    <a:pt x="56" y="561"/>
                  </a:lnTo>
                  <a:lnTo>
                    <a:pt x="48" y="540"/>
                  </a:lnTo>
                  <a:lnTo>
                    <a:pt x="41" y="516"/>
                  </a:lnTo>
                  <a:lnTo>
                    <a:pt x="36" y="491"/>
                  </a:lnTo>
                  <a:lnTo>
                    <a:pt x="33" y="463"/>
                  </a:lnTo>
                  <a:lnTo>
                    <a:pt x="29" y="433"/>
                  </a:lnTo>
                  <a:lnTo>
                    <a:pt x="29" y="402"/>
                  </a:lnTo>
                  <a:lnTo>
                    <a:pt x="29" y="370"/>
                  </a:lnTo>
                  <a:lnTo>
                    <a:pt x="32" y="340"/>
                  </a:lnTo>
                  <a:lnTo>
                    <a:pt x="34" y="312"/>
                  </a:lnTo>
                  <a:lnTo>
                    <a:pt x="38" y="284"/>
                  </a:lnTo>
                  <a:lnTo>
                    <a:pt x="42" y="257"/>
                  </a:lnTo>
                  <a:lnTo>
                    <a:pt x="49" y="231"/>
                  </a:lnTo>
                  <a:lnTo>
                    <a:pt x="55" y="206"/>
                  </a:lnTo>
                  <a:lnTo>
                    <a:pt x="64" y="182"/>
                  </a:lnTo>
                  <a:lnTo>
                    <a:pt x="73" y="161"/>
                  </a:lnTo>
                  <a:lnTo>
                    <a:pt x="82" y="139"/>
                  </a:lnTo>
                  <a:lnTo>
                    <a:pt x="92" y="120"/>
                  </a:lnTo>
                  <a:lnTo>
                    <a:pt x="104" y="101"/>
                  </a:lnTo>
                  <a:lnTo>
                    <a:pt x="115" y="85"/>
                  </a:lnTo>
                  <a:lnTo>
                    <a:pt x="128" y="70"/>
                  </a:lnTo>
                  <a:lnTo>
                    <a:pt x="140" y="57"/>
                  </a:lnTo>
                  <a:lnTo>
                    <a:pt x="154" y="44"/>
                  </a:lnTo>
                  <a:lnTo>
                    <a:pt x="168" y="34"/>
                  </a:lnTo>
                  <a:lnTo>
                    <a:pt x="181" y="25"/>
                  </a:lnTo>
                  <a:lnTo>
                    <a:pt x="195" y="17"/>
                  </a:lnTo>
                  <a:lnTo>
                    <a:pt x="209" y="11"/>
                  </a:lnTo>
                  <a:lnTo>
                    <a:pt x="223" y="5"/>
                  </a:lnTo>
                  <a:lnTo>
                    <a:pt x="238" y="2"/>
                  </a:lnTo>
                  <a:lnTo>
                    <a:pt x="252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90" y="2"/>
                  </a:lnTo>
                  <a:lnTo>
                    <a:pt x="300" y="4"/>
                  </a:lnTo>
                  <a:lnTo>
                    <a:pt x="312" y="7"/>
                  </a:lnTo>
                  <a:lnTo>
                    <a:pt x="323" y="13"/>
                  </a:lnTo>
                  <a:lnTo>
                    <a:pt x="334" y="18"/>
                  </a:lnTo>
                  <a:lnTo>
                    <a:pt x="345" y="25"/>
                  </a:lnTo>
                  <a:lnTo>
                    <a:pt x="356" y="32"/>
                  </a:lnTo>
                  <a:lnTo>
                    <a:pt x="365" y="42"/>
                  </a:lnTo>
                  <a:lnTo>
                    <a:pt x="375" y="52"/>
                  </a:lnTo>
                  <a:lnTo>
                    <a:pt x="384" y="62"/>
                  </a:lnTo>
                  <a:lnTo>
                    <a:pt x="392" y="73"/>
                  </a:lnTo>
                  <a:lnTo>
                    <a:pt x="400" y="86"/>
                  </a:lnTo>
                  <a:lnTo>
                    <a:pt x="407" y="99"/>
                  </a:lnTo>
                  <a:lnTo>
                    <a:pt x="414" y="114"/>
                  </a:lnTo>
                  <a:lnTo>
                    <a:pt x="420" y="129"/>
                  </a:lnTo>
                  <a:lnTo>
                    <a:pt x="438" y="13"/>
                  </a:lnTo>
                  <a:lnTo>
                    <a:pt x="565" y="13"/>
                  </a:lnTo>
                  <a:lnTo>
                    <a:pt x="483" y="554"/>
                  </a:lnTo>
                  <a:lnTo>
                    <a:pt x="476" y="592"/>
                  </a:lnTo>
                  <a:lnTo>
                    <a:pt x="471" y="627"/>
                  </a:lnTo>
                  <a:lnTo>
                    <a:pt x="465" y="659"/>
                  </a:lnTo>
                  <a:lnTo>
                    <a:pt x="459" y="688"/>
                  </a:lnTo>
                  <a:lnTo>
                    <a:pt x="454" y="714"/>
                  </a:lnTo>
                  <a:lnTo>
                    <a:pt x="448" y="736"/>
                  </a:lnTo>
                  <a:lnTo>
                    <a:pt x="444" y="756"/>
                  </a:lnTo>
                  <a:lnTo>
                    <a:pt x="439" y="772"/>
                  </a:lnTo>
                  <a:lnTo>
                    <a:pt x="431" y="791"/>
                  </a:lnTo>
                  <a:lnTo>
                    <a:pt x="424" y="810"/>
                  </a:lnTo>
                  <a:lnTo>
                    <a:pt x="415" y="827"/>
                  </a:lnTo>
                  <a:lnTo>
                    <a:pt x="405" y="842"/>
                  </a:lnTo>
                  <a:lnTo>
                    <a:pt x="395" y="856"/>
                  </a:lnTo>
                  <a:lnTo>
                    <a:pt x="384" y="868"/>
                  </a:lnTo>
                  <a:lnTo>
                    <a:pt x="372" y="880"/>
                  </a:lnTo>
                  <a:lnTo>
                    <a:pt x="359" y="890"/>
                  </a:lnTo>
                  <a:lnTo>
                    <a:pt x="346" y="897"/>
                  </a:lnTo>
                  <a:lnTo>
                    <a:pt x="331" y="905"/>
                  </a:lnTo>
                  <a:lnTo>
                    <a:pt x="314" y="911"/>
                  </a:lnTo>
                  <a:lnTo>
                    <a:pt x="297" y="916"/>
                  </a:lnTo>
                  <a:lnTo>
                    <a:pt x="279" y="920"/>
                  </a:lnTo>
                  <a:lnTo>
                    <a:pt x="258" y="922"/>
                  </a:lnTo>
                  <a:lnTo>
                    <a:pt x="238" y="924"/>
                  </a:lnTo>
                  <a:lnTo>
                    <a:pt x="215" y="925"/>
                  </a:lnTo>
                  <a:lnTo>
                    <a:pt x="189" y="924"/>
                  </a:lnTo>
                  <a:lnTo>
                    <a:pt x="164" y="922"/>
                  </a:lnTo>
                  <a:lnTo>
                    <a:pt x="143" y="919"/>
                  </a:lnTo>
                  <a:lnTo>
                    <a:pt x="122" y="915"/>
                  </a:lnTo>
                  <a:lnTo>
                    <a:pt x="104" y="908"/>
                  </a:lnTo>
                  <a:lnTo>
                    <a:pt x="88" y="900"/>
                  </a:lnTo>
                  <a:lnTo>
                    <a:pt x="73" y="892"/>
                  </a:lnTo>
                  <a:lnTo>
                    <a:pt x="60" y="882"/>
                  </a:lnTo>
                  <a:lnTo>
                    <a:pt x="52" y="876"/>
                  </a:lnTo>
                  <a:lnTo>
                    <a:pt x="46" y="868"/>
                  </a:lnTo>
                  <a:lnTo>
                    <a:pt x="39" y="861"/>
                  </a:lnTo>
                  <a:lnTo>
                    <a:pt x="34" y="853"/>
                  </a:lnTo>
                  <a:lnTo>
                    <a:pt x="28" y="844"/>
                  </a:lnTo>
                  <a:lnTo>
                    <a:pt x="23" y="835"/>
                  </a:lnTo>
                  <a:lnTo>
                    <a:pt x="19" y="826"/>
                  </a:lnTo>
                  <a:lnTo>
                    <a:pt x="14" y="816"/>
                  </a:lnTo>
                  <a:lnTo>
                    <a:pt x="11" y="805"/>
                  </a:lnTo>
                  <a:lnTo>
                    <a:pt x="8" y="795"/>
                  </a:lnTo>
                  <a:lnTo>
                    <a:pt x="6" y="784"/>
                  </a:lnTo>
                  <a:lnTo>
                    <a:pt x="3" y="772"/>
                  </a:lnTo>
                  <a:lnTo>
                    <a:pt x="0" y="748"/>
                  </a:lnTo>
                  <a:lnTo>
                    <a:pt x="0" y="722"/>
                  </a:lnTo>
                  <a:lnTo>
                    <a:pt x="1" y="694"/>
                  </a:lnTo>
                  <a:close/>
                  <a:moveTo>
                    <a:pt x="161" y="383"/>
                  </a:moveTo>
                  <a:lnTo>
                    <a:pt x="161" y="400"/>
                  </a:lnTo>
                  <a:lnTo>
                    <a:pt x="162" y="418"/>
                  </a:lnTo>
                  <a:lnTo>
                    <a:pt x="164" y="434"/>
                  </a:lnTo>
                  <a:lnTo>
                    <a:pt x="168" y="449"/>
                  </a:lnTo>
                  <a:lnTo>
                    <a:pt x="172" y="463"/>
                  </a:lnTo>
                  <a:lnTo>
                    <a:pt x="177" y="476"/>
                  </a:lnTo>
                  <a:lnTo>
                    <a:pt x="183" y="489"/>
                  </a:lnTo>
                  <a:lnTo>
                    <a:pt x="190" y="500"/>
                  </a:lnTo>
                  <a:lnTo>
                    <a:pt x="196" y="507"/>
                  </a:lnTo>
                  <a:lnTo>
                    <a:pt x="202" y="515"/>
                  </a:lnTo>
                  <a:lnTo>
                    <a:pt x="209" y="520"/>
                  </a:lnTo>
                  <a:lnTo>
                    <a:pt x="216" y="525"/>
                  </a:lnTo>
                  <a:lnTo>
                    <a:pt x="224" y="529"/>
                  </a:lnTo>
                  <a:lnTo>
                    <a:pt x="231" y="531"/>
                  </a:lnTo>
                  <a:lnTo>
                    <a:pt x="240" y="533"/>
                  </a:lnTo>
                  <a:lnTo>
                    <a:pt x="250" y="533"/>
                  </a:lnTo>
                  <a:lnTo>
                    <a:pt x="257" y="533"/>
                  </a:lnTo>
                  <a:lnTo>
                    <a:pt x="265" y="531"/>
                  </a:lnTo>
                  <a:lnTo>
                    <a:pt x="272" y="529"/>
                  </a:lnTo>
                  <a:lnTo>
                    <a:pt x="280" y="527"/>
                  </a:lnTo>
                  <a:lnTo>
                    <a:pt x="287" y="522"/>
                  </a:lnTo>
                  <a:lnTo>
                    <a:pt x="295" y="518"/>
                  </a:lnTo>
                  <a:lnTo>
                    <a:pt x="303" y="513"/>
                  </a:lnTo>
                  <a:lnTo>
                    <a:pt x="310" y="506"/>
                  </a:lnTo>
                  <a:lnTo>
                    <a:pt x="318" y="499"/>
                  </a:lnTo>
                  <a:lnTo>
                    <a:pt x="325" y="490"/>
                  </a:lnTo>
                  <a:lnTo>
                    <a:pt x="332" y="480"/>
                  </a:lnTo>
                  <a:lnTo>
                    <a:pt x="338" y="470"/>
                  </a:lnTo>
                  <a:lnTo>
                    <a:pt x="345" y="458"/>
                  </a:lnTo>
                  <a:lnTo>
                    <a:pt x="351" y="445"/>
                  </a:lnTo>
                  <a:lnTo>
                    <a:pt x="357" y="431"/>
                  </a:lnTo>
                  <a:lnTo>
                    <a:pt x="363" y="416"/>
                  </a:lnTo>
                  <a:lnTo>
                    <a:pt x="367" y="400"/>
                  </a:lnTo>
                  <a:lnTo>
                    <a:pt x="373" y="384"/>
                  </a:lnTo>
                  <a:lnTo>
                    <a:pt x="376" y="367"/>
                  </a:lnTo>
                  <a:lnTo>
                    <a:pt x="379" y="351"/>
                  </a:lnTo>
                  <a:lnTo>
                    <a:pt x="381" y="333"/>
                  </a:lnTo>
                  <a:lnTo>
                    <a:pt x="384" y="315"/>
                  </a:lnTo>
                  <a:lnTo>
                    <a:pt x="385" y="298"/>
                  </a:lnTo>
                  <a:lnTo>
                    <a:pt x="385" y="279"/>
                  </a:lnTo>
                  <a:lnTo>
                    <a:pt x="385" y="262"/>
                  </a:lnTo>
                  <a:lnTo>
                    <a:pt x="383" y="245"/>
                  </a:lnTo>
                  <a:lnTo>
                    <a:pt x="380" y="230"/>
                  </a:lnTo>
                  <a:lnTo>
                    <a:pt x="377" y="215"/>
                  </a:lnTo>
                  <a:lnTo>
                    <a:pt x="374" y="202"/>
                  </a:lnTo>
                  <a:lnTo>
                    <a:pt x="368" y="189"/>
                  </a:lnTo>
                  <a:lnTo>
                    <a:pt x="363" y="177"/>
                  </a:lnTo>
                  <a:lnTo>
                    <a:pt x="357" y="166"/>
                  </a:lnTo>
                  <a:lnTo>
                    <a:pt x="349" y="156"/>
                  </a:lnTo>
                  <a:lnTo>
                    <a:pt x="341" y="148"/>
                  </a:lnTo>
                  <a:lnTo>
                    <a:pt x="334" y="141"/>
                  </a:lnTo>
                  <a:lnTo>
                    <a:pt x="325" y="135"/>
                  </a:lnTo>
                  <a:lnTo>
                    <a:pt x="317" y="130"/>
                  </a:lnTo>
                  <a:lnTo>
                    <a:pt x="309" y="127"/>
                  </a:lnTo>
                  <a:lnTo>
                    <a:pt x="299" y="125"/>
                  </a:lnTo>
                  <a:lnTo>
                    <a:pt x="291" y="124"/>
                  </a:lnTo>
                  <a:lnTo>
                    <a:pt x="283" y="125"/>
                  </a:lnTo>
                  <a:lnTo>
                    <a:pt x="277" y="126"/>
                  </a:lnTo>
                  <a:lnTo>
                    <a:pt x="269" y="128"/>
                  </a:lnTo>
                  <a:lnTo>
                    <a:pt x="263" y="130"/>
                  </a:lnTo>
                  <a:lnTo>
                    <a:pt x="255" y="135"/>
                  </a:lnTo>
                  <a:lnTo>
                    <a:pt x="249" y="139"/>
                  </a:lnTo>
                  <a:lnTo>
                    <a:pt x="242" y="144"/>
                  </a:lnTo>
                  <a:lnTo>
                    <a:pt x="235" y="150"/>
                  </a:lnTo>
                  <a:lnTo>
                    <a:pt x="228" y="157"/>
                  </a:lnTo>
                  <a:lnTo>
                    <a:pt x="222" y="166"/>
                  </a:lnTo>
                  <a:lnTo>
                    <a:pt x="215" y="176"/>
                  </a:lnTo>
                  <a:lnTo>
                    <a:pt x="209" y="187"/>
                  </a:lnTo>
                  <a:lnTo>
                    <a:pt x="202" y="200"/>
                  </a:lnTo>
                  <a:lnTo>
                    <a:pt x="196" y="214"/>
                  </a:lnTo>
                  <a:lnTo>
                    <a:pt x="190" y="229"/>
                  </a:lnTo>
                  <a:lnTo>
                    <a:pt x="184" y="246"/>
                  </a:lnTo>
                  <a:lnTo>
                    <a:pt x="178" y="263"/>
                  </a:lnTo>
                  <a:lnTo>
                    <a:pt x="174" y="281"/>
                  </a:lnTo>
                  <a:lnTo>
                    <a:pt x="170" y="298"/>
                  </a:lnTo>
                  <a:lnTo>
                    <a:pt x="167" y="315"/>
                  </a:lnTo>
                  <a:lnTo>
                    <a:pt x="164" y="332"/>
                  </a:lnTo>
                  <a:lnTo>
                    <a:pt x="162" y="349"/>
                  </a:lnTo>
                  <a:lnTo>
                    <a:pt x="161" y="366"/>
                  </a:lnTo>
                  <a:lnTo>
                    <a:pt x="161" y="383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1815973" y="1960790"/>
            <a:ext cx="1035051" cy="1055688"/>
            <a:chOff x="2057400" y="771525"/>
            <a:chExt cx="1035051" cy="1055688"/>
          </a:xfrm>
        </p:grpSpPr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2330450" y="771525"/>
              <a:ext cx="500063" cy="474663"/>
            </a:xfrm>
            <a:custGeom>
              <a:avLst/>
              <a:gdLst>
                <a:gd name="T0" fmla="*/ 1495 w 1573"/>
                <a:gd name="T1" fmla="*/ 534 h 1496"/>
                <a:gd name="T2" fmla="*/ 1521 w 1573"/>
                <a:gd name="T3" fmla="*/ 568 h 1496"/>
                <a:gd name="T4" fmla="*/ 1542 w 1573"/>
                <a:gd name="T5" fmla="*/ 604 h 1496"/>
                <a:gd name="T6" fmla="*/ 1557 w 1573"/>
                <a:gd name="T7" fmla="*/ 643 h 1496"/>
                <a:gd name="T8" fmla="*/ 1567 w 1573"/>
                <a:gd name="T9" fmla="*/ 681 h 1496"/>
                <a:gd name="T10" fmla="*/ 1573 w 1573"/>
                <a:gd name="T11" fmla="*/ 719 h 1496"/>
                <a:gd name="T12" fmla="*/ 1572 w 1573"/>
                <a:gd name="T13" fmla="*/ 758 h 1496"/>
                <a:gd name="T14" fmla="*/ 1565 w 1573"/>
                <a:gd name="T15" fmla="*/ 794 h 1496"/>
                <a:gd name="T16" fmla="*/ 1554 w 1573"/>
                <a:gd name="T17" fmla="*/ 830 h 1496"/>
                <a:gd name="T18" fmla="*/ 1537 w 1573"/>
                <a:gd name="T19" fmla="*/ 863 h 1496"/>
                <a:gd name="T20" fmla="*/ 1513 w 1573"/>
                <a:gd name="T21" fmla="*/ 892 h 1496"/>
                <a:gd name="T22" fmla="*/ 942 w 1573"/>
                <a:gd name="T23" fmla="*/ 1442 h 1496"/>
                <a:gd name="T24" fmla="*/ 911 w 1573"/>
                <a:gd name="T25" fmla="*/ 1465 h 1496"/>
                <a:gd name="T26" fmla="*/ 877 w 1573"/>
                <a:gd name="T27" fmla="*/ 1481 h 1496"/>
                <a:gd name="T28" fmla="*/ 841 w 1573"/>
                <a:gd name="T29" fmla="*/ 1492 h 1496"/>
                <a:gd name="T30" fmla="*/ 804 w 1573"/>
                <a:gd name="T31" fmla="*/ 1496 h 1496"/>
                <a:gd name="T32" fmla="*/ 765 w 1573"/>
                <a:gd name="T33" fmla="*/ 1496 h 1496"/>
                <a:gd name="T34" fmla="*/ 727 w 1573"/>
                <a:gd name="T35" fmla="*/ 1490 h 1496"/>
                <a:gd name="T36" fmla="*/ 688 w 1573"/>
                <a:gd name="T37" fmla="*/ 1478 h 1496"/>
                <a:gd name="T38" fmla="*/ 651 w 1573"/>
                <a:gd name="T39" fmla="*/ 1461 h 1496"/>
                <a:gd name="T40" fmla="*/ 615 w 1573"/>
                <a:gd name="T41" fmla="*/ 1440 h 1496"/>
                <a:gd name="T42" fmla="*/ 582 w 1573"/>
                <a:gd name="T43" fmla="*/ 1412 h 1496"/>
                <a:gd name="T44" fmla="*/ 78 w 1573"/>
                <a:gd name="T45" fmla="*/ 894 h 1496"/>
                <a:gd name="T46" fmla="*/ 52 w 1573"/>
                <a:gd name="T47" fmla="*/ 860 h 1496"/>
                <a:gd name="T48" fmla="*/ 30 w 1573"/>
                <a:gd name="T49" fmla="*/ 823 h 1496"/>
                <a:gd name="T50" fmla="*/ 16 w 1573"/>
                <a:gd name="T51" fmla="*/ 785 h 1496"/>
                <a:gd name="T52" fmla="*/ 5 w 1573"/>
                <a:gd name="T53" fmla="*/ 747 h 1496"/>
                <a:gd name="T54" fmla="*/ 0 w 1573"/>
                <a:gd name="T55" fmla="*/ 708 h 1496"/>
                <a:gd name="T56" fmla="*/ 1 w 1573"/>
                <a:gd name="T57" fmla="*/ 670 h 1496"/>
                <a:gd name="T58" fmla="*/ 8 w 1573"/>
                <a:gd name="T59" fmla="*/ 632 h 1496"/>
                <a:gd name="T60" fmla="*/ 19 w 1573"/>
                <a:gd name="T61" fmla="*/ 597 h 1496"/>
                <a:gd name="T62" fmla="*/ 37 w 1573"/>
                <a:gd name="T63" fmla="*/ 564 h 1496"/>
                <a:gd name="T64" fmla="*/ 60 w 1573"/>
                <a:gd name="T65" fmla="*/ 535 h 1496"/>
                <a:gd name="T66" fmla="*/ 600 w 1573"/>
                <a:gd name="T67" fmla="*/ 17 h 1496"/>
                <a:gd name="T68" fmla="*/ 639 w 1573"/>
                <a:gd name="T69" fmla="*/ 2 h 1496"/>
                <a:gd name="T70" fmla="*/ 685 w 1573"/>
                <a:gd name="T71" fmla="*/ 4 h 1496"/>
                <a:gd name="T72" fmla="*/ 731 w 1573"/>
                <a:gd name="T73" fmla="*/ 24 h 1496"/>
                <a:gd name="T74" fmla="*/ 753 w 1573"/>
                <a:gd name="T75" fmla="*/ 42 h 1496"/>
                <a:gd name="T76" fmla="*/ 771 w 1573"/>
                <a:gd name="T77" fmla="*/ 65 h 1496"/>
                <a:gd name="T78" fmla="*/ 786 w 1573"/>
                <a:gd name="T79" fmla="*/ 94 h 1496"/>
                <a:gd name="T80" fmla="*/ 796 w 1573"/>
                <a:gd name="T81" fmla="*/ 130 h 1496"/>
                <a:gd name="T82" fmla="*/ 833 w 1573"/>
                <a:gd name="T83" fmla="*/ 66 h 1496"/>
                <a:gd name="T84" fmla="*/ 875 w 1573"/>
                <a:gd name="T85" fmla="*/ 25 h 1496"/>
                <a:gd name="T86" fmla="*/ 919 w 1573"/>
                <a:gd name="T87" fmla="*/ 6 h 1496"/>
                <a:gd name="T88" fmla="*/ 962 w 1573"/>
                <a:gd name="T89" fmla="*/ 7 h 1496"/>
                <a:gd name="T90" fmla="*/ 999 w 1573"/>
                <a:gd name="T91" fmla="*/ 25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3" h="1496">
                  <a:moveTo>
                    <a:pt x="1010" y="35"/>
                  </a:moveTo>
                  <a:lnTo>
                    <a:pt x="1485" y="524"/>
                  </a:lnTo>
                  <a:lnTo>
                    <a:pt x="1495" y="534"/>
                  </a:lnTo>
                  <a:lnTo>
                    <a:pt x="1504" y="545"/>
                  </a:lnTo>
                  <a:lnTo>
                    <a:pt x="1513" y="557"/>
                  </a:lnTo>
                  <a:lnTo>
                    <a:pt x="1521" y="568"/>
                  </a:lnTo>
                  <a:lnTo>
                    <a:pt x="1529" y="580"/>
                  </a:lnTo>
                  <a:lnTo>
                    <a:pt x="1535" y="592"/>
                  </a:lnTo>
                  <a:lnTo>
                    <a:pt x="1542" y="604"/>
                  </a:lnTo>
                  <a:lnTo>
                    <a:pt x="1548" y="616"/>
                  </a:lnTo>
                  <a:lnTo>
                    <a:pt x="1552" y="629"/>
                  </a:lnTo>
                  <a:lnTo>
                    <a:pt x="1557" y="643"/>
                  </a:lnTo>
                  <a:lnTo>
                    <a:pt x="1561" y="655"/>
                  </a:lnTo>
                  <a:lnTo>
                    <a:pt x="1565" y="667"/>
                  </a:lnTo>
                  <a:lnTo>
                    <a:pt x="1567" y="681"/>
                  </a:lnTo>
                  <a:lnTo>
                    <a:pt x="1569" y="693"/>
                  </a:lnTo>
                  <a:lnTo>
                    <a:pt x="1572" y="706"/>
                  </a:lnTo>
                  <a:lnTo>
                    <a:pt x="1573" y="719"/>
                  </a:lnTo>
                  <a:lnTo>
                    <a:pt x="1573" y="732"/>
                  </a:lnTo>
                  <a:lnTo>
                    <a:pt x="1573" y="744"/>
                  </a:lnTo>
                  <a:lnTo>
                    <a:pt x="1572" y="758"/>
                  </a:lnTo>
                  <a:lnTo>
                    <a:pt x="1570" y="770"/>
                  </a:lnTo>
                  <a:lnTo>
                    <a:pt x="1568" y="783"/>
                  </a:lnTo>
                  <a:lnTo>
                    <a:pt x="1565" y="794"/>
                  </a:lnTo>
                  <a:lnTo>
                    <a:pt x="1561" y="806"/>
                  </a:lnTo>
                  <a:lnTo>
                    <a:pt x="1558" y="819"/>
                  </a:lnTo>
                  <a:lnTo>
                    <a:pt x="1554" y="830"/>
                  </a:lnTo>
                  <a:lnTo>
                    <a:pt x="1548" y="842"/>
                  </a:lnTo>
                  <a:lnTo>
                    <a:pt x="1542" y="852"/>
                  </a:lnTo>
                  <a:lnTo>
                    <a:pt x="1537" y="863"/>
                  </a:lnTo>
                  <a:lnTo>
                    <a:pt x="1529" y="873"/>
                  </a:lnTo>
                  <a:lnTo>
                    <a:pt x="1521" y="883"/>
                  </a:lnTo>
                  <a:lnTo>
                    <a:pt x="1513" y="892"/>
                  </a:lnTo>
                  <a:lnTo>
                    <a:pt x="1504" y="901"/>
                  </a:lnTo>
                  <a:lnTo>
                    <a:pt x="951" y="1434"/>
                  </a:lnTo>
                  <a:lnTo>
                    <a:pt x="942" y="1442"/>
                  </a:lnTo>
                  <a:lnTo>
                    <a:pt x="932" y="1450"/>
                  </a:lnTo>
                  <a:lnTo>
                    <a:pt x="921" y="1458"/>
                  </a:lnTo>
                  <a:lnTo>
                    <a:pt x="911" y="1465"/>
                  </a:lnTo>
                  <a:lnTo>
                    <a:pt x="900" y="1470"/>
                  </a:lnTo>
                  <a:lnTo>
                    <a:pt x="889" y="1476"/>
                  </a:lnTo>
                  <a:lnTo>
                    <a:pt x="877" y="1481"/>
                  </a:lnTo>
                  <a:lnTo>
                    <a:pt x="866" y="1485"/>
                  </a:lnTo>
                  <a:lnTo>
                    <a:pt x="854" y="1488"/>
                  </a:lnTo>
                  <a:lnTo>
                    <a:pt x="841" y="1492"/>
                  </a:lnTo>
                  <a:lnTo>
                    <a:pt x="829" y="1494"/>
                  </a:lnTo>
                  <a:lnTo>
                    <a:pt x="816" y="1495"/>
                  </a:lnTo>
                  <a:lnTo>
                    <a:pt x="804" y="1496"/>
                  </a:lnTo>
                  <a:lnTo>
                    <a:pt x="791" y="1496"/>
                  </a:lnTo>
                  <a:lnTo>
                    <a:pt x="778" y="1496"/>
                  </a:lnTo>
                  <a:lnTo>
                    <a:pt x="765" y="1496"/>
                  </a:lnTo>
                  <a:lnTo>
                    <a:pt x="753" y="1494"/>
                  </a:lnTo>
                  <a:lnTo>
                    <a:pt x="739" y="1493"/>
                  </a:lnTo>
                  <a:lnTo>
                    <a:pt x="727" y="1490"/>
                  </a:lnTo>
                  <a:lnTo>
                    <a:pt x="713" y="1486"/>
                  </a:lnTo>
                  <a:lnTo>
                    <a:pt x="701" y="1483"/>
                  </a:lnTo>
                  <a:lnTo>
                    <a:pt x="688" y="1478"/>
                  </a:lnTo>
                  <a:lnTo>
                    <a:pt x="676" y="1474"/>
                  </a:lnTo>
                  <a:lnTo>
                    <a:pt x="664" y="1468"/>
                  </a:lnTo>
                  <a:lnTo>
                    <a:pt x="651" y="1461"/>
                  </a:lnTo>
                  <a:lnTo>
                    <a:pt x="639" y="1455"/>
                  </a:lnTo>
                  <a:lnTo>
                    <a:pt x="627" y="1448"/>
                  </a:lnTo>
                  <a:lnTo>
                    <a:pt x="615" y="1440"/>
                  </a:lnTo>
                  <a:lnTo>
                    <a:pt x="604" y="1431"/>
                  </a:lnTo>
                  <a:lnTo>
                    <a:pt x="593" y="1422"/>
                  </a:lnTo>
                  <a:lnTo>
                    <a:pt x="582" y="1412"/>
                  </a:lnTo>
                  <a:lnTo>
                    <a:pt x="572" y="1401"/>
                  </a:lnTo>
                  <a:lnTo>
                    <a:pt x="88" y="904"/>
                  </a:lnTo>
                  <a:lnTo>
                    <a:pt x="78" y="894"/>
                  </a:lnTo>
                  <a:lnTo>
                    <a:pt x="69" y="882"/>
                  </a:lnTo>
                  <a:lnTo>
                    <a:pt x="60" y="871"/>
                  </a:lnTo>
                  <a:lnTo>
                    <a:pt x="52" y="860"/>
                  </a:lnTo>
                  <a:lnTo>
                    <a:pt x="44" y="847"/>
                  </a:lnTo>
                  <a:lnTo>
                    <a:pt x="37" y="835"/>
                  </a:lnTo>
                  <a:lnTo>
                    <a:pt x="30" y="823"/>
                  </a:lnTo>
                  <a:lnTo>
                    <a:pt x="25" y="811"/>
                  </a:lnTo>
                  <a:lnTo>
                    <a:pt x="20" y="797"/>
                  </a:lnTo>
                  <a:lnTo>
                    <a:pt x="16" y="785"/>
                  </a:lnTo>
                  <a:lnTo>
                    <a:pt x="11" y="773"/>
                  </a:lnTo>
                  <a:lnTo>
                    <a:pt x="8" y="760"/>
                  </a:lnTo>
                  <a:lnTo>
                    <a:pt x="5" y="747"/>
                  </a:lnTo>
                  <a:lnTo>
                    <a:pt x="3" y="734"/>
                  </a:lnTo>
                  <a:lnTo>
                    <a:pt x="1" y="721"/>
                  </a:lnTo>
                  <a:lnTo>
                    <a:pt x="0" y="708"/>
                  </a:lnTo>
                  <a:lnTo>
                    <a:pt x="0" y="696"/>
                  </a:lnTo>
                  <a:lnTo>
                    <a:pt x="0" y="682"/>
                  </a:lnTo>
                  <a:lnTo>
                    <a:pt x="1" y="670"/>
                  </a:lnTo>
                  <a:lnTo>
                    <a:pt x="2" y="657"/>
                  </a:lnTo>
                  <a:lnTo>
                    <a:pt x="4" y="645"/>
                  </a:lnTo>
                  <a:lnTo>
                    <a:pt x="8" y="632"/>
                  </a:lnTo>
                  <a:lnTo>
                    <a:pt x="10" y="621"/>
                  </a:lnTo>
                  <a:lnTo>
                    <a:pt x="14" y="609"/>
                  </a:lnTo>
                  <a:lnTo>
                    <a:pt x="19" y="597"/>
                  </a:lnTo>
                  <a:lnTo>
                    <a:pt x="25" y="586"/>
                  </a:lnTo>
                  <a:lnTo>
                    <a:pt x="30" y="575"/>
                  </a:lnTo>
                  <a:lnTo>
                    <a:pt x="37" y="564"/>
                  </a:lnTo>
                  <a:lnTo>
                    <a:pt x="44" y="554"/>
                  </a:lnTo>
                  <a:lnTo>
                    <a:pt x="52" y="544"/>
                  </a:lnTo>
                  <a:lnTo>
                    <a:pt x="60" y="535"/>
                  </a:lnTo>
                  <a:lnTo>
                    <a:pt x="69" y="526"/>
                  </a:lnTo>
                  <a:lnTo>
                    <a:pt x="590" y="25"/>
                  </a:lnTo>
                  <a:lnTo>
                    <a:pt x="600" y="17"/>
                  </a:lnTo>
                  <a:lnTo>
                    <a:pt x="612" y="10"/>
                  </a:lnTo>
                  <a:lnTo>
                    <a:pt x="625" y="6"/>
                  </a:lnTo>
                  <a:lnTo>
                    <a:pt x="639" y="2"/>
                  </a:lnTo>
                  <a:lnTo>
                    <a:pt x="653" y="0"/>
                  </a:lnTo>
                  <a:lnTo>
                    <a:pt x="669" y="1"/>
                  </a:lnTo>
                  <a:lnTo>
                    <a:pt x="685" y="4"/>
                  </a:lnTo>
                  <a:lnTo>
                    <a:pt x="701" y="8"/>
                  </a:lnTo>
                  <a:lnTo>
                    <a:pt x="717" y="15"/>
                  </a:lnTo>
                  <a:lnTo>
                    <a:pt x="731" y="24"/>
                  </a:lnTo>
                  <a:lnTo>
                    <a:pt x="738" y="28"/>
                  </a:lnTo>
                  <a:lnTo>
                    <a:pt x="746" y="35"/>
                  </a:lnTo>
                  <a:lnTo>
                    <a:pt x="753" y="42"/>
                  </a:lnTo>
                  <a:lnTo>
                    <a:pt x="759" y="49"/>
                  </a:lnTo>
                  <a:lnTo>
                    <a:pt x="765" y="57"/>
                  </a:lnTo>
                  <a:lnTo>
                    <a:pt x="771" y="65"/>
                  </a:lnTo>
                  <a:lnTo>
                    <a:pt x="775" y="74"/>
                  </a:lnTo>
                  <a:lnTo>
                    <a:pt x="781" y="84"/>
                  </a:lnTo>
                  <a:lnTo>
                    <a:pt x="786" y="94"/>
                  </a:lnTo>
                  <a:lnTo>
                    <a:pt x="789" y="105"/>
                  </a:lnTo>
                  <a:lnTo>
                    <a:pt x="792" y="118"/>
                  </a:lnTo>
                  <a:lnTo>
                    <a:pt x="796" y="130"/>
                  </a:lnTo>
                  <a:lnTo>
                    <a:pt x="807" y="105"/>
                  </a:lnTo>
                  <a:lnTo>
                    <a:pt x="820" y="84"/>
                  </a:lnTo>
                  <a:lnTo>
                    <a:pt x="833" y="66"/>
                  </a:lnTo>
                  <a:lnTo>
                    <a:pt x="847" y="49"/>
                  </a:lnTo>
                  <a:lnTo>
                    <a:pt x="861" y="35"/>
                  </a:lnTo>
                  <a:lnTo>
                    <a:pt x="875" y="25"/>
                  </a:lnTo>
                  <a:lnTo>
                    <a:pt x="890" y="16"/>
                  </a:lnTo>
                  <a:lnTo>
                    <a:pt x="904" y="9"/>
                  </a:lnTo>
                  <a:lnTo>
                    <a:pt x="919" y="6"/>
                  </a:lnTo>
                  <a:lnTo>
                    <a:pt x="934" y="4"/>
                  </a:lnTo>
                  <a:lnTo>
                    <a:pt x="949" y="4"/>
                  </a:lnTo>
                  <a:lnTo>
                    <a:pt x="962" y="7"/>
                  </a:lnTo>
                  <a:lnTo>
                    <a:pt x="975" y="10"/>
                  </a:lnTo>
                  <a:lnTo>
                    <a:pt x="987" y="17"/>
                  </a:lnTo>
                  <a:lnTo>
                    <a:pt x="999" y="25"/>
                  </a:lnTo>
                  <a:lnTo>
                    <a:pt x="1010" y="3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"/>
            <p:cNvSpPr>
              <a:spLocks/>
            </p:cNvSpPr>
            <p:nvPr/>
          </p:nvSpPr>
          <p:spPr bwMode="auto">
            <a:xfrm>
              <a:off x="2330450" y="1352550"/>
              <a:ext cx="500063" cy="474663"/>
            </a:xfrm>
            <a:custGeom>
              <a:avLst/>
              <a:gdLst>
                <a:gd name="T0" fmla="*/ 78 w 1573"/>
                <a:gd name="T1" fmla="*/ 962 h 1496"/>
                <a:gd name="T2" fmla="*/ 52 w 1573"/>
                <a:gd name="T3" fmla="*/ 928 h 1496"/>
                <a:gd name="T4" fmla="*/ 30 w 1573"/>
                <a:gd name="T5" fmla="*/ 892 h 1496"/>
                <a:gd name="T6" fmla="*/ 16 w 1573"/>
                <a:gd name="T7" fmla="*/ 854 h 1496"/>
                <a:gd name="T8" fmla="*/ 5 w 1573"/>
                <a:gd name="T9" fmla="*/ 815 h 1496"/>
                <a:gd name="T10" fmla="*/ 0 w 1573"/>
                <a:gd name="T11" fmla="*/ 777 h 1496"/>
                <a:gd name="T12" fmla="*/ 1 w 1573"/>
                <a:gd name="T13" fmla="*/ 738 h 1496"/>
                <a:gd name="T14" fmla="*/ 8 w 1573"/>
                <a:gd name="T15" fmla="*/ 701 h 1496"/>
                <a:gd name="T16" fmla="*/ 19 w 1573"/>
                <a:gd name="T17" fmla="*/ 666 h 1496"/>
                <a:gd name="T18" fmla="*/ 36 w 1573"/>
                <a:gd name="T19" fmla="*/ 633 h 1496"/>
                <a:gd name="T20" fmla="*/ 60 w 1573"/>
                <a:gd name="T21" fmla="*/ 604 h 1496"/>
                <a:gd name="T22" fmla="*/ 631 w 1573"/>
                <a:gd name="T23" fmla="*/ 54 h 1496"/>
                <a:gd name="T24" fmla="*/ 661 w 1573"/>
                <a:gd name="T25" fmla="*/ 31 h 1496"/>
                <a:gd name="T26" fmla="*/ 695 w 1573"/>
                <a:gd name="T27" fmla="*/ 16 h 1496"/>
                <a:gd name="T28" fmla="*/ 731 w 1573"/>
                <a:gd name="T29" fmla="*/ 4 h 1496"/>
                <a:gd name="T30" fmla="*/ 769 w 1573"/>
                <a:gd name="T31" fmla="*/ 0 h 1496"/>
                <a:gd name="T32" fmla="*/ 807 w 1573"/>
                <a:gd name="T33" fmla="*/ 0 h 1496"/>
                <a:gd name="T34" fmla="*/ 846 w 1573"/>
                <a:gd name="T35" fmla="*/ 7 h 1496"/>
                <a:gd name="T36" fmla="*/ 884 w 1573"/>
                <a:gd name="T37" fmla="*/ 18 h 1496"/>
                <a:gd name="T38" fmla="*/ 921 w 1573"/>
                <a:gd name="T39" fmla="*/ 35 h 1496"/>
                <a:gd name="T40" fmla="*/ 958 w 1573"/>
                <a:gd name="T41" fmla="*/ 56 h 1496"/>
                <a:gd name="T42" fmla="*/ 990 w 1573"/>
                <a:gd name="T43" fmla="*/ 85 h 1496"/>
                <a:gd name="T44" fmla="*/ 1495 w 1573"/>
                <a:gd name="T45" fmla="*/ 603 h 1496"/>
                <a:gd name="T46" fmla="*/ 1521 w 1573"/>
                <a:gd name="T47" fmla="*/ 636 h 1496"/>
                <a:gd name="T48" fmla="*/ 1542 w 1573"/>
                <a:gd name="T49" fmla="*/ 673 h 1496"/>
                <a:gd name="T50" fmla="*/ 1557 w 1573"/>
                <a:gd name="T51" fmla="*/ 711 h 1496"/>
                <a:gd name="T52" fmla="*/ 1567 w 1573"/>
                <a:gd name="T53" fmla="*/ 750 h 1496"/>
                <a:gd name="T54" fmla="*/ 1573 w 1573"/>
                <a:gd name="T55" fmla="*/ 788 h 1496"/>
                <a:gd name="T56" fmla="*/ 1572 w 1573"/>
                <a:gd name="T57" fmla="*/ 826 h 1496"/>
                <a:gd name="T58" fmla="*/ 1565 w 1573"/>
                <a:gd name="T59" fmla="*/ 864 h 1496"/>
                <a:gd name="T60" fmla="*/ 1554 w 1573"/>
                <a:gd name="T61" fmla="*/ 899 h 1496"/>
                <a:gd name="T62" fmla="*/ 1535 w 1573"/>
                <a:gd name="T63" fmla="*/ 932 h 1496"/>
                <a:gd name="T64" fmla="*/ 1513 w 1573"/>
                <a:gd name="T65" fmla="*/ 961 h 1496"/>
                <a:gd name="T66" fmla="*/ 972 w 1573"/>
                <a:gd name="T67" fmla="*/ 1479 h 1496"/>
                <a:gd name="T68" fmla="*/ 934 w 1573"/>
                <a:gd name="T69" fmla="*/ 1494 h 1496"/>
                <a:gd name="T70" fmla="*/ 887 w 1573"/>
                <a:gd name="T71" fmla="*/ 1493 h 1496"/>
                <a:gd name="T72" fmla="*/ 841 w 1573"/>
                <a:gd name="T73" fmla="*/ 1472 h 1496"/>
                <a:gd name="T74" fmla="*/ 820 w 1573"/>
                <a:gd name="T75" fmla="*/ 1454 h 1496"/>
                <a:gd name="T76" fmla="*/ 802 w 1573"/>
                <a:gd name="T77" fmla="*/ 1431 h 1496"/>
                <a:gd name="T78" fmla="*/ 787 w 1573"/>
                <a:gd name="T79" fmla="*/ 1402 h 1496"/>
                <a:gd name="T80" fmla="*/ 777 w 1573"/>
                <a:gd name="T81" fmla="*/ 1366 h 1496"/>
                <a:gd name="T82" fmla="*/ 739 w 1573"/>
                <a:gd name="T83" fmla="*/ 1430 h 1496"/>
                <a:gd name="T84" fmla="*/ 697 w 1573"/>
                <a:gd name="T85" fmla="*/ 1471 h 1496"/>
                <a:gd name="T86" fmla="*/ 653 w 1573"/>
                <a:gd name="T87" fmla="*/ 1490 h 1496"/>
                <a:gd name="T88" fmla="*/ 610 w 1573"/>
                <a:gd name="T89" fmla="*/ 1489 h 1496"/>
                <a:gd name="T90" fmla="*/ 573 w 1573"/>
                <a:gd name="T91" fmla="*/ 1471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3" h="1496">
                  <a:moveTo>
                    <a:pt x="563" y="1461"/>
                  </a:moveTo>
                  <a:lnTo>
                    <a:pt x="88" y="972"/>
                  </a:lnTo>
                  <a:lnTo>
                    <a:pt x="78" y="962"/>
                  </a:lnTo>
                  <a:lnTo>
                    <a:pt x="69" y="951"/>
                  </a:lnTo>
                  <a:lnTo>
                    <a:pt x="60" y="940"/>
                  </a:lnTo>
                  <a:lnTo>
                    <a:pt x="52" y="928"/>
                  </a:lnTo>
                  <a:lnTo>
                    <a:pt x="44" y="916"/>
                  </a:lnTo>
                  <a:lnTo>
                    <a:pt x="37" y="904"/>
                  </a:lnTo>
                  <a:lnTo>
                    <a:pt x="30" y="892"/>
                  </a:lnTo>
                  <a:lnTo>
                    <a:pt x="25" y="880"/>
                  </a:lnTo>
                  <a:lnTo>
                    <a:pt x="20" y="867"/>
                  </a:lnTo>
                  <a:lnTo>
                    <a:pt x="16" y="854"/>
                  </a:lnTo>
                  <a:lnTo>
                    <a:pt x="11" y="841"/>
                  </a:lnTo>
                  <a:lnTo>
                    <a:pt x="8" y="829"/>
                  </a:lnTo>
                  <a:lnTo>
                    <a:pt x="5" y="815"/>
                  </a:lnTo>
                  <a:lnTo>
                    <a:pt x="3" y="803"/>
                  </a:lnTo>
                  <a:lnTo>
                    <a:pt x="1" y="790"/>
                  </a:lnTo>
                  <a:lnTo>
                    <a:pt x="0" y="777"/>
                  </a:lnTo>
                  <a:lnTo>
                    <a:pt x="0" y="764"/>
                  </a:lnTo>
                  <a:lnTo>
                    <a:pt x="0" y="751"/>
                  </a:lnTo>
                  <a:lnTo>
                    <a:pt x="1" y="738"/>
                  </a:lnTo>
                  <a:lnTo>
                    <a:pt x="2" y="726"/>
                  </a:lnTo>
                  <a:lnTo>
                    <a:pt x="4" y="713"/>
                  </a:lnTo>
                  <a:lnTo>
                    <a:pt x="8" y="701"/>
                  </a:lnTo>
                  <a:lnTo>
                    <a:pt x="11" y="690"/>
                  </a:lnTo>
                  <a:lnTo>
                    <a:pt x="14" y="677"/>
                  </a:lnTo>
                  <a:lnTo>
                    <a:pt x="19" y="666"/>
                  </a:lnTo>
                  <a:lnTo>
                    <a:pt x="25" y="655"/>
                  </a:lnTo>
                  <a:lnTo>
                    <a:pt x="30" y="644"/>
                  </a:lnTo>
                  <a:lnTo>
                    <a:pt x="36" y="633"/>
                  </a:lnTo>
                  <a:lnTo>
                    <a:pt x="44" y="623"/>
                  </a:lnTo>
                  <a:lnTo>
                    <a:pt x="52" y="613"/>
                  </a:lnTo>
                  <a:lnTo>
                    <a:pt x="60" y="604"/>
                  </a:lnTo>
                  <a:lnTo>
                    <a:pt x="69" y="595"/>
                  </a:lnTo>
                  <a:lnTo>
                    <a:pt x="622" y="62"/>
                  </a:lnTo>
                  <a:lnTo>
                    <a:pt x="631" y="54"/>
                  </a:lnTo>
                  <a:lnTo>
                    <a:pt x="641" y="46"/>
                  </a:lnTo>
                  <a:lnTo>
                    <a:pt x="651" y="38"/>
                  </a:lnTo>
                  <a:lnTo>
                    <a:pt x="661" y="31"/>
                  </a:lnTo>
                  <a:lnTo>
                    <a:pt x="673" y="26"/>
                  </a:lnTo>
                  <a:lnTo>
                    <a:pt x="684" y="20"/>
                  </a:lnTo>
                  <a:lnTo>
                    <a:pt x="695" y="16"/>
                  </a:lnTo>
                  <a:lnTo>
                    <a:pt x="707" y="11"/>
                  </a:lnTo>
                  <a:lnTo>
                    <a:pt x="719" y="8"/>
                  </a:lnTo>
                  <a:lnTo>
                    <a:pt x="731" y="4"/>
                  </a:lnTo>
                  <a:lnTo>
                    <a:pt x="744" y="2"/>
                  </a:lnTo>
                  <a:lnTo>
                    <a:pt x="756" y="1"/>
                  </a:lnTo>
                  <a:lnTo>
                    <a:pt x="769" y="0"/>
                  </a:lnTo>
                  <a:lnTo>
                    <a:pt x="781" y="0"/>
                  </a:lnTo>
                  <a:lnTo>
                    <a:pt x="795" y="0"/>
                  </a:lnTo>
                  <a:lnTo>
                    <a:pt x="807" y="0"/>
                  </a:lnTo>
                  <a:lnTo>
                    <a:pt x="820" y="2"/>
                  </a:lnTo>
                  <a:lnTo>
                    <a:pt x="833" y="3"/>
                  </a:lnTo>
                  <a:lnTo>
                    <a:pt x="846" y="7"/>
                  </a:lnTo>
                  <a:lnTo>
                    <a:pt x="859" y="10"/>
                  </a:lnTo>
                  <a:lnTo>
                    <a:pt x="872" y="13"/>
                  </a:lnTo>
                  <a:lnTo>
                    <a:pt x="884" y="18"/>
                  </a:lnTo>
                  <a:lnTo>
                    <a:pt x="896" y="22"/>
                  </a:lnTo>
                  <a:lnTo>
                    <a:pt x="909" y="28"/>
                  </a:lnTo>
                  <a:lnTo>
                    <a:pt x="921" y="35"/>
                  </a:lnTo>
                  <a:lnTo>
                    <a:pt x="934" y="42"/>
                  </a:lnTo>
                  <a:lnTo>
                    <a:pt x="945" y="48"/>
                  </a:lnTo>
                  <a:lnTo>
                    <a:pt x="958" y="56"/>
                  </a:lnTo>
                  <a:lnTo>
                    <a:pt x="969" y="65"/>
                  </a:lnTo>
                  <a:lnTo>
                    <a:pt x="979" y="74"/>
                  </a:lnTo>
                  <a:lnTo>
                    <a:pt x="990" y="85"/>
                  </a:lnTo>
                  <a:lnTo>
                    <a:pt x="1001" y="95"/>
                  </a:lnTo>
                  <a:lnTo>
                    <a:pt x="1485" y="592"/>
                  </a:lnTo>
                  <a:lnTo>
                    <a:pt x="1495" y="603"/>
                  </a:lnTo>
                  <a:lnTo>
                    <a:pt x="1504" y="614"/>
                  </a:lnTo>
                  <a:lnTo>
                    <a:pt x="1513" y="625"/>
                  </a:lnTo>
                  <a:lnTo>
                    <a:pt x="1521" y="636"/>
                  </a:lnTo>
                  <a:lnTo>
                    <a:pt x="1529" y="649"/>
                  </a:lnTo>
                  <a:lnTo>
                    <a:pt x="1535" y="661"/>
                  </a:lnTo>
                  <a:lnTo>
                    <a:pt x="1542" y="673"/>
                  </a:lnTo>
                  <a:lnTo>
                    <a:pt x="1548" y="685"/>
                  </a:lnTo>
                  <a:lnTo>
                    <a:pt x="1552" y="698"/>
                  </a:lnTo>
                  <a:lnTo>
                    <a:pt x="1557" y="711"/>
                  </a:lnTo>
                  <a:lnTo>
                    <a:pt x="1561" y="724"/>
                  </a:lnTo>
                  <a:lnTo>
                    <a:pt x="1565" y="736"/>
                  </a:lnTo>
                  <a:lnTo>
                    <a:pt x="1567" y="750"/>
                  </a:lnTo>
                  <a:lnTo>
                    <a:pt x="1569" y="762"/>
                  </a:lnTo>
                  <a:lnTo>
                    <a:pt x="1572" y="776"/>
                  </a:lnTo>
                  <a:lnTo>
                    <a:pt x="1573" y="788"/>
                  </a:lnTo>
                  <a:lnTo>
                    <a:pt x="1573" y="800"/>
                  </a:lnTo>
                  <a:lnTo>
                    <a:pt x="1573" y="814"/>
                  </a:lnTo>
                  <a:lnTo>
                    <a:pt x="1572" y="826"/>
                  </a:lnTo>
                  <a:lnTo>
                    <a:pt x="1570" y="839"/>
                  </a:lnTo>
                  <a:lnTo>
                    <a:pt x="1568" y="851"/>
                  </a:lnTo>
                  <a:lnTo>
                    <a:pt x="1565" y="864"/>
                  </a:lnTo>
                  <a:lnTo>
                    <a:pt x="1563" y="875"/>
                  </a:lnTo>
                  <a:lnTo>
                    <a:pt x="1558" y="888"/>
                  </a:lnTo>
                  <a:lnTo>
                    <a:pt x="1554" y="899"/>
                  </a:lnTo>
                  <a:lnTo>
                    <a:pt x="1548" y="910"/>
                  </a:lnTo>
                  <a:lnTo>
                    <a:pt x="1542" y="921"/>
                  </a:lnTo>
                  <a:lnTo>
                    <a:pt x="1535" y="932"/>
                  </a:lnTo>
                  <a:lnTo>
                    <a:pt x="1529" y="942"/>
                  </a:lnTo>
                  <a:lnTo>
                    <a:pt x="1521" y="952"/>
                  </a:lnTo>
                  <a:lnTo>
                    <a:pt x="1513" y="961"/>
                  </a:lnTo>
                  <a:lnTo>
                    <a:pt x="1504" y="970"/>
                  </a:lnTo>
                  <a:lnTo>
                    <a:pt x="982" y="1471"/>
                  </a:lnTo>
                  <a:lnTo>
                    <a:pt x="972" y="1479"/>
                  </a:lnTo>
                  <a:lnTo>
                    <a:pt x="961" y="1486"/>
                  </a:lnTo>
                  <a:lnTo>
                    <a:pt x="947" y="1490"/>
                  </a:lnTo>
                  <a:lnTo>
                    <a:pt x="934" y="1494"/>
                  </a:lnTo>
                  <a:lnTo>
                    <a:pt x="919" y="1496"/>
                  </a:lnTo>
                  <a:lnTo>
                    <a:pt x="903" y="1495"/>
                  </a:lnTo>
                  <a:lnTo>
                    <a:pt x="887" y="1493"/>
                  </a:lnTo>
                  <a:lnTo>
                    <a:pt x="872" y="1488"/>
                  </a:lnTo>
                  <a:lnTo>
                    <a:pt x="856" y="1481"/>
                  </a:lnTo>
                  <a:lnTo>
                    <a:pt x="841" y="1472"/>
                  </a:lnTo>
                  <a:lnTo>
                    <a:pt x="834" y="1468"/>
                  </a:lnTo>
                  <a:lnTo>
                    <a:pt x="826" y="1461"/>
                  </a:lnTo>
                  <a:lnTo>
                    <a:pt x="820" y="1454"/>
                  </a:lnTo>
                  <a:lnTo>
                    <a:pt x="814" y="1447"/>
                  </a:lnTo>
                  <a:lnTo>
                    <a:pt x="807" y="1439"/>
                  </a:lnTo>
                  <a:lnTo>
                    <a:pt x="802" y="1431"/>
                  </a:lnTo>
                  <a:lnTo>
                    <a:pt x="797" y="1422"/>
                  </a:lnTo>
                  <a:lnTo>
                    <a:pt x="791" y="1412"/>
                  </a:lnTo>
                  <a:lnTo>
                    <a:pt x="787" y="1402"/>
                  </a:lnTo>
                  <a:lnTo>
                    <a:pt x="783" y="1391"/>
                  </a:lnTo>
                  <a:lnTo>
                    <a:pt x="780" y="1378"/>
                  </a:lnTo>
                  <a:lnTo>
                    <a:pt x="777" y="1366"/>
                  </a:lnTo>
                  <a:lnTo>
                    <a:pt x="765" y="1391"/>
                  </a:lnTo>
                  <a:lnTo>
                    <a:pt x="753" y="1412"/>
                  </a:lnTo>
                  <a:lnTo>
                    <a:pt x="739" y="1430"/>
                  </a:lnTo>
                  <a:lnTo>
                    <a:pt x="726" y="1447"/>
                  </a:lnTo>
                  <a:lnTo>
                    <a:pt x="711" y="1461"/>
                  </a:lnTo>
                  <a:lnTo>
                    <a:pt x="697" y="1471"/>
                  </a:lnTo>
                  <a:lnTo>
                    <a:pt x="683" y="1480"/>
                  </a:lnTo>
                  <a:lnTo>
                    <a:pt x="668" y="1487"/>
                  </a:lnTo>
                  <a:lnTo>
                    <a:pt x="653" y="1490"/>
                  </a:lnTo>
                  <a:lnTo>
                    <a:pt x="639" y="1493"/>
                  </a:lnTo>
                  <a:lnTo>
                    <a:pt x="624" y="1491"/>
                  </a:lnTo>
                  <a:lnTo>
                    <a:pt x="610" y="1489"/>
                  </a:lnTo>
                  <a:lnTo>
                    <a:pt x="598" y="1486"/>
                  </a:lnTo>
                  <a:lnTo>
                    <a:pt x="586" y="1479"/>
                  </a:lnTo>
                  <a:lnTo>
                    <a:pt x="573" y="1471"/>
                  </a:lnTo>
                  <a:lnTo>
                    <a:pt x="563" y="146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"/>
            <p:cNvSpPr>
              <a:spLocks/>
            </p:cNvSpPr>
            <p:nvPr/>
          </p:nvSpPr>
          <p:spPr bwMode="auto">
            <a:xfrm>
              <a:off x="2057400" y="1046163"/>
              <a:ext cx="474663" cy="498475"/>
            </a:xfrm>
            <a:custGeom>
              <a:avLst/>
              <a:gdLst>
                <a:gd name="T0" fmla="*/ 534 w 1496"/>
                <a:gd name="T1" fmla="*/ 78 h 1573"/>
                <a:gd name="T2" fmla="*/ 568 w 1496"/>
                <a:gd name="T3" fmla="*/ 52 h 1573"/>
                <a:gd name="T4" fmla="*/ 604 w 1496"/>
                <a:gd name="T5" fmla="*/ 31 h 1573"/>
                <a:gd name="T6" fmla="*/ 641 w 1496"/>
                <a:gd name="T7" fmla="*/ 15 h 1573"/>
                <a:gd name="T8" fmla="*/ 680 w 1496"/>
                <a:gd name="T9" fmla="*/ 5 h 1573"/>
                <a:gd name="T10" fmla="*/ 719 w 1496"/>
                <a:gd name="T11" fmla="*/ 0 h 1573"/>
                <a:gd name="T12" fmla="*/ 757 w 1496"/>
                <a:gd name="T13" fmla="*/ 1 h 1573"/>
                <a:gd name="T14" fmla="*/ 794 w 1496"/>
                <a:gd name="T15" fmla="*/ 7 h 1573"/>
                <a:gd name="T16" fmla="*/ 829 w 1496"/>
                <a:gd name="T17" fmla="*/ 19 h 1573"/>
                <a:gd name="T18" fmla="*/ 863 w 1496"/>
                <a:gd name="T19" fmla="*/ 36 h 1573"/>
                <a:gd name="T20" fmla="*/ 892 w 1496"/>
                <a:gd name="T21" fmla="*/ 60 h 1573"/>
                <a:gd name="T22" fmla="*/ 1442 w 1496"/>
                <a:gd name="T23" fmla="*/ 631 h 1573"/>
                <a:gd name="T24" fmla="*/ 1463 w 1496"/>
                <a:gd name="T25" fmla="*/ 662 h 1573"/>
                <a:gd name="T26" fmla="*/ 1480 w 1496"/>
                <a:gd name="T27" fmla="*/ 696 h 1573"/>
                <a:gd name="T28" fmla="*/ 1490 w 1496"/>
                <a:gd name="T29" fmla="*/ 731 h 1573"/>
                <a:gd name="T30" fmla="*/ 1496 w 1496"/>
                <a:gd name="T31" fmla="*/ 769 h 1573"/>
                <a:gd name="T32" fmla="*/ 1495 w 1496"/>
                <a:gd name="T33" fmla="*/ 808 h 1573"/>
                <a:gd name="T34" fmla="*/ 1489 w 1496"/>
                <a:gd name="T35" fmla="*/ 846 h 1573"/>
                <a:gd name="T36" fmla="*/ 1478 w 1496"/>
                <a:gd name="T37" fmla="*/ 884 h 1573"/>
                <a:gd name="T38" fmla="*/ 1461 w 1496"/>
                <a:gd name="T39" fmla="*/ 922 h 1573"/>
                <a:gd name="T40" fmla="*/ 1438 w 1496"/>
                <a:gd name="T41" fmla="*/ 957 h 1573"/>
                <a:gd name="T42" fmla="*/ 1411 w 1496"/>
                <a:gd name="T43" fmla="*/ 991 h 1573"/>
                <a:gd name="T44" fmla="*/ 892 w 1496"/>
                <a:gd name="T45" fmla="*/ 1494 h 1573"/>
                <a:gd name="T46" fmla="*/ 858 w 1496"/>
                <a:gd name="T47" fmla="*/ 1521 h 1573"/>
                <a:gd name="T48" fmla="*/ 822 w 1496"/>
                <a:gd name="T49" fmla="*/ 1542 h 1573"/>
                <a:gd name="T50" fmla="*/ 785 w 1496"/>
                <a:gd name="T51" fmla="*/ 1557 h 1573"/>
                <a:gd name="T52" fmla="*/ 746 w 1496"/>
                <a:gd name="T53" fmla="*/ 1568 h 1573"/>
                <a:gd name="T54" fmla="*/ 708 w 1496"/>
                <a:gd name="T55" fmla="*/ 1572 h 1573"/>
                <a:gd name="T56" fmla="*/ 669 w 1496"/>
                <a:gd name="T57" fmla="*/ 1572 h 1573"/>
                <a:gd name="T58" fmla="*/ 632 w 1496"/>
                <a:gd name="T59" fmla="*/ 1565 h 1573"/>
                <a:gd name="T60" fmla="*/ 597 w 1496"/>
                <a:gd name="T61" fmla="*/ 1554 h 1573"/>
                <a:gd name="T62" fmla="*/ 564 w 1496"/>
                <a:gd name="T63" fmla="*/ 1536 h 1573"/>
                <a:gd name="T64" fmla="*/ 534 w 1496"/>
                <a:gd name="T65" fmla="*/ 1513 h 1573"/>
                <a:gd name="T66" fmla="*/ 17 w 1496"/>
                <a:gd name="T67" fmla="*/ 973 h 1573"/>
                <a:gd name="T68" fmla="*/ 1 w 1496"/>
                <a:gd name="T69" fmla="*/ 933 h 1573"/>
                <a:gd name="T70" fmla="*/ 3 w 1496"/>
                <a:gd name="T71" fmla="*/ 888 h 1573"/>
                <a:gd name="T72" fmla="*/ 23 w 1496"/>
                <a:gd name="T73" fmla="*/ 841 h 1573"/>
                <a:gd name="T74" fmla="*/ 41 w 1496"/>
                <a:gd name="T75" fmla="*/ 820 h 1573"/>
                <a:gd name="T76" fmla="*/ 64 w 1496"/>
                <a:gd name="T77" fmla="*/ 802 h 1573"/>
                <a:gd name="T78" fmla="*/ 94 w 1496"/>
                <a:gd name="T79" fmla="*/ 787 h 1573"/>
                <a:gd name="T80" fmla="*/ 129 w 1496"/>
                <a:gd name="T81" fmla="*/ 777 h 1573"/>
                <a:gd name="T82" fmla="*/ 64 w 1496"/>
                <a:gd name="T83" fmla="*/ 740 h 1573"/>
                <a:gd name="T84" fmla="*/ 24 w 1496"/>
                <a:gd name="T85" fmla="*/ 697 h 1573"/>
                <a:gd name="T86" fmla="*/ 5 w 1496"/>
                <a:gd name="T87" fmla="*/ 653 h 1573"/>
                <a:gd name="T88" fmla="*/ 6 w 1496"/>
                <a:gd name="T89" fmla="*/ 611 h 1573"/>
                <a:gd name="T90" fmla="*/ 25 w 1496"/>
                <a:gd name="T91" fmla="*/ 57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6" h="1573">
                  <a:moveTo>
                    <a:pt x="34" y="562"/>
                  </a:moveTo>
                  <a:lnTo>
                    <a:pt x="522" y="88"/>
                  </a:lnTo>
                  <a:lnTo>
                    <a:pt x="534" y="78"/>
                  </a:lnTo>
                  <a:lnTo>
                    <a:pt x="545" y="69"/>
                  </a:lnTo>
                  <a:lnTo>
                    <a:pt x="556" y="60"/>
                  </a:lnTo>
                  <a:lnTo>
                    <a:pt x="568" y="52"/>
                  </a:lnTo>
                  <a:lnTo>
                    <a:pt x="579" y="44"/>
                  </a:lnTo>
                  <a:lnTo>
                    <a:pt x="591" y="37"/>
                  </a:lnTo>
                  <a:lnTo>
                    <a:pt x="604" y="31"/>
                  </a:lnTo>
                  <a:lnTo>
                    <a:pt x="616" y="25"/>
                  </a:lnTo>
                  <a:lnTo>
                    <a:pt x="629" y="19"/>
                  </a:lnTo>
                  <a:lnTo>
                    <a:pt x="641" y="15"/>
                  </a:lnTo>
                  <a:lnTo>
                    <a:pt x="655" y="11"/>
                  </a:lnTo>
                  <a:lnTo>
                    <a:pt x="667" y="8"/>
                  </a:lnTo>
                  <a:lnTo>
                    <a:pt x="680" y="5"/>
                  </a:lnTo>
                  <a:lnTo>
                    <a:pt x="693" y="2"/>
                  </a:lnTo>
                  <a:lnTo>
                    <a:pt x="706" y="1"/>
                  </a:lnTo>
                  <a:lnTo>
                    <a:pt x="719" y="0"/>
                  </a:lnTo>
                  <a:lnTo>
                    <a:pt x="732" y="0"/>
                  </a:lnTo>
                  <a:lnTo>
                    <a:pt x="744" y="0"/>
                  </a:lnTo>
                  <a:lnTo>
                    <a:pt x="757" y="1"/>
                  </a:lnTo>
                  <a:lnTo>
                    <a:pt x="769" y="2"/>
                  </a:lnTo>
                  <a:lnTo>
                    <a:pt x="781" y="5"/>
                  </a:lnTo>
                  <a:lnTo>
                    <a:pt x="794" y="7"/>
                  </a:lnTo>
                  <a:lnTo>
                    <a:pt x="806" y="10"/>
                  </a:lnTo>
                  <a:lnTo>
                    <a:pt x="818" y="15"/>
                  </a:lnTo>
                  <a:lnTo>
                    <a:pt x="829" y="19"/>
                  </a:lnTo>
                  <a:lnTo>
                    <a:pt x="840" y="24"/>
                  </a:lnTo>
                  <a:lnTo>
                    <a:pt x="852" y="29"/>
                  </a:lnTo>
                  <a:lnTo>
                    <a:pt x="863" y="36"/>
                  </a:lnTo>
                  <a:lnTo>
                    <a:pt x="873" y="43"/>
                  </a:lnTo>
                  <a:lnTo>
                    <a:pt x="882" y="51"/>
                  </a:lnTo>
                  <a:lnTo>
                    <a:pt x="892" y="60"/>
                  </a:lnTo>
                  <a:lnTo>
                    <a:pt x="901" y="69"/>
                  </a:lnTo>
                  <a:lnTo>
                    <a:pt x="1433" y="621"/>
                  </a:lnTo>
                  <a:lnTo>
                    <a:pt x="1442" y="631"/>
                  </a:lnTo>
                  <a:lnTo>
                    <a:pt x="1450" y="641"/>
                  </a:lnTo>
                  <a:lnTo>
                    <a:pt x="1458" y="651"/>
                  </a:lnTo>
                  <a:lnTo>
                    <a:pt x="1463" y="662"/>
                  </a:lnTo>
                  <a:lnTo>
                    <a:pt x="1470" y="673"/>
                  </a:lnTo>
                  <a:lnTo>
                    <a:pt x="1476" y="684"/>
                  </a:lnTo>
                  <a:lnTo>
                    <a:pt x="1480" y="696"/>
                  </a:lnTo>
                  <a:lnTo>
                    <a:pt x="1485" y="707"/>
                  </a:lnTo>
                  <a:lnTo>
                    <a:pt x="1488" y="719"/>
                  </a:lnTo>
                  <a:lnTo>
                    <a:pt x="1490" y="731"/>
                  </a:lnTo>
                  <a:lnTo>
                    <a:pt x="1493" y="743"/>
                  </a:lnTo>
                  <a:lnTo>
                    <a:pt x="1495" y="756"/>
                  </a:lnTo>
                  <a:lnTo>
                    <a:pt x="1496" y="769"/>
                  </a:lnTo>
                  <a:lnTo>
                    <a:pt x="1496" y="782"/>
                  </a:lnTo>
                  <a:lnTo>
                    <a:pt x="1496" y="794"/>
                  </a:lnTo>
                  <a:lnTo>
                    <a:pt x="1495" y="808"/>
                  </a:lnTo>
                  <a:lnTo>
                    <a:pt x="1494" y="820"/>
                  </a:lnTo>
                  <a:lnTo>
                    <a:pt x="1492" y="832"/>
                  </a:lnTo>
                  <a:lnTo>
                    <a:pt x="1489" y="846"/>
                  </a:lnTo>
                  <a:lnTo>
                    <a:pt x="1486" y="858"/>
                  </a:lnTo>
                  <a:lnTo>
                    <a:pt x="1483" y="872"/>
                  </a:lnTo>
                  <a:lnTo>
                    <a:pt x="1478" y="884"/>
                  </a:lnTo>
                  <a:lnTo>
                    <a:pt x="1472" y="897"/>
                  </a:lnTo>
                  <a:lnTo>
                    <a:pt x="1467" y="909"/>
                  </a:lnTo>
                  <a:lnTo>
                    <a:pt x="1461" y="922"/>
                  </a:lnTo>
                  <a:lnTo>
                    <a:pt x="1454" y="933"/>
                  </a:lnTo>
                  <a:lnTo>
                    <a:pt x="1446" y="946"/>
                  </a:lnTo>
                  <a:lnTo>
                    <a:pt x="1438" y="957"/>
                  </a:lnTo>
                  <a:lnTo>
                    <a:pt x="1431" y="968"/>
                  </a:lnTo>
                  <a:lnTo>
                    <a:pt x="1422" y="979"/>
                  </a:lnTo>
                  <a:lnTo>
                    <a:pt x="1411" y="991"/>
                  </a:lnTo>
                  <a:lnTo>
                    <a:pt x="1401" y="1001"/>
                  </a:lnTo>
                  <a:lnTo>
                    <a:pt x="904" y="1484"/>
                  </a:lnTo>
                  <a:lnTo>
                    <a:pt x="892" y="1494"/>
                  </a:lnTo>
                  <a:lnTo>
                    <a:pt x="882" y="1504"/>
                  </a:lnTo>
                  <a:lnTo>
                    <a:pt x="871" y="1512"/>
                  </a:lnTo>
                  <a:lnTo>
                    <a:pt x="858" y="1521"/>
                  </a:lnTo>
                  <a:lnTo>
                    <a:pt x="847" y="1528"/>
                  </a:lnTo>
                  <a:lnTo>
                    <a:pt x="835" y="1536"/>
                  </a:lnTo>
                  <a:lnTo>
                    <a:pt x="822" y="1542"/>
                  </a:lnTo>
                  <a:lnTo>
                    <a:pt x="810" y="1547"/>
                  </a:lnTo>
                  <a:lnTo>
                    <a:pt x="797" y="1553"/>
                  </a:lnTo>
                  <a:lnTo>
                    <a:pt x="785" y="1557"/>
                  </a:lnTo>
                  <a:lnTo>
                    <a:pt x="772" y="1562"/>
                  </a:lnTo>
                  <a:lnTo>
                    <a:pt x="759" y="1565"/>
                  </a:lnTo>
                  <a:lnTo>
                    <a:pt x="746" y="1568"/>
                  </a:lnTo>
                  <a:lnTo>
                    <a:pt x="733" y="1570"/>
                  </a:lnTo>
                  <a:lnTo>
                    <a:pt x="720" y="1571"/>
                  </a:lnTo>
                  <a:lnTo>
                    <a:pt x="708" y="1572"/>
                  </a:lnTo>
                  <a:lnTo>
                    <a:pt x="694" y="1573"/>
                  </a:lnTo>
                  <a:lnTo>
                    <a:pt x="682" y="1572"/>
                  </a:lnTo>
                  <a:lnTo>
                    <a:pt x="669" y="1572"/>
                  </a:lnTo>
                  <a:lnTo>
                    <a:pt x="657" y="1570"/>
                  </a:lnTo>
                  <a:lnTo>
                    <a:pt x="645" y="1569"/>
                  </a:lnTo>
                  <a:lnTo>
                    <a:pt x="632" y="1565"/>
                  </a:lnTo>
                  <a:lnTo>
                    <a:pt x="620" y="1562"/>
                  </a:lnTo>
                  <a:lnTo>
                    <a:pt x="608" y="1558"/>
                  </a:lnTo>
                  <a:lnTo>
                    <a:pt x="597" y="1554"/>
                  </a:lnTo>
                  <a:lnTo>
                    <a:pt x="586" y="1548"/>
                  </a:lnTo>
                  <a:lnTo>
                    <a:pt x="574" y="1543"/>
                  </a:lnTo>
                  <a:lnTo>
                    <a:pt x="564" y="1536"/>
                  </a:lnTo>
                  <a:lnTo>
                    <a:pt x="553" y="1529"/>
                  </a:lnTo>
                  <a:lnTo>
                    <a:pt x="544" y="1521"/>
                  </a:lnTo>
                  <a:lnTo>
                    <a:pt x="534" y="1513"/>
                  </a:lnTo>
                  <a:lnTo>
                    <a:pt x="525" y="1504"/>
                  </a:lnTo>
                  <a:lnTo>
                    <a:pt x="25" y="983"/>
                  </a:lnTo>
                  <a:lnTo>
                    <a:pt x="17" y="973"/>
                  </a:lnTo>
                  <a:lnTo>
                    <a:pt x="10" y="960"/>
                  </a:lnTo>
                  <a:lnTo>
                    <a:pt x="5" y="948"/>
                  </a:lnTo>
                  <a:lnTo>
                    <a:pt x="1" y="933"/>
                  </a:lnTo>
                  <a:lnTo>
                    <a:pt x="0" y="918"/>
                  </a:lnTo>
                  <a:lnTo>
                    <a:pt x="0" y="904"/>
                  </a:lnTo>
                  <a:lnTo>
                    <a:pt x="3" y="888"/>
                  </a:lnTo>
                  <a:lnTo>
                    <a:pt x="8" y="872"/>
                  </a:lnTo>
                  <a:lnTo>
                    <a:pt x="14" y="856"/>
                  </a:lnTo>
                  <a:lnTo>
                    <a:pt x="23" y="841"/>
                  </a:lnTo>
                  <a:lnTo>
                    <a:pt x="28" y="834"/>
                  </a:lnTo>
                  <a:lnTo>
                    <a:pt x="34" y="827"/>
                  </a:lnTo>
                  <a:lnTo>
                    <a:pt x="41" y="820"/>
                  </a:lnTo>
                  <a:lnTo>
                    <a:pt x="49" y="813"/>
                  </a:lnTo>
                  <a:lnTo>
                    <a:pt x="55" y="808"/>
                  </a:lnTo>
                  <a:lnTo>
                    <a:pt x="64" y="802"/>
                  </a:lnTo>
                  <a:lnTo>
                    <a:pt x="74" y="796"/>
                  </a:lnTo>
                  <a:lnTo>
                    <a:pt x="84" y="792"/>
                  </a:lnTo>
                  <a:lnTo>
                    <a:pt x="94" y="787"/>
                  </a:lnTo>
                  <a:lnTo>
                    <a:pt x="105" y="783"/>
                  </a:lnTo>
                  <a:lnTo>
                    <a:pt x="116" y="779"/>
                  </a:lnTo>
                  <a:lnTo>
                    <a:pt x="129" y="777"/>
                  </a:lnTo>
                  <a:lnTo>
                    <a:pt x="105" y="765"/>
                  </a:lnTo>
                  <a:lnTo>
                    <a:pt x="84" y="752"/>
                  </a:lnTo>
                  <a:lnTo>
                    <a:pt x="64" y="740"/>
                  </a:lnTo>
                  <a:lnTo>
                    <a:pt x="49" y="726"/>
                  </a:lnTo>
                  <a:lnTo>
                    <a:pt x="35" y="711"/>
                  </a:lnTo>
                  <a:lnTo>
                    <a:pt x="24" y="697"/>
                  </a:lnTo>
                  <a:lnTo>
                    <a:pt x="16" y="682"/>
                  </a:lnTo>
                  <a:lnTo>
                    <a:pt x="9" y="667"/>
                  </a:lnTo>
                  <a:lnTo>
                    <a:pt x="5" y="653"/>
                  </a:lnTo>
                  <a:lnTo>
                    <a:pt x="3" y="639"/>
                  </a:lnTo>
                  <a:lnTo>
                    <a:pt x="3" y="624"/>
                  </a:lnTo>
                  <a:lnTo>
                    <a:pt x="6" y="611"/>
                  </a:lnTo>
                  <a:lnTo>
                    <a:pt x="10" y="597"/>
                  </a:lnTo>
                  <a:lnTo>
                    <a:pt x="17" y="585"/>
                  </a:lnTo>
                  <a:lnTo>
                    <a:pt x="25" y="573"/>
                  </a:lnTo>
                  <a:lnTo>
                    <a:pt x="34" y="56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8"/>
            <p:cNvSpPr>
              <a:spLocks/>
            </p:cNvSpPr>
            <p:nvPr/>
          </p:nvSpPr>
          <p:spPr bwMode="auto">
            <a:xfrm>
              <a:off x="2617788" y="1046163"/>
              <a:ext cx="474663" cy="498475"/>
            </a:xfrm>
            <a:custGeom>
              <a:avLst/>
              <a:gdLst>
                <a:gd name="T0" fmla="*/ 964 w 1496"/>
                <a:gd name="T1" fmla="*/ 1494 h 1573"/>
                <a:gd name="T2" fmla="*/ 929 w 1496"/>
                <a:gd name="T3" fmla="*/ 1521 h 1573"/>
                <a:gd name="T4" fmla="*/ 892 w 1496"/>
                <a:gd name="T5" fmla="*/ 1542 h 1573"/>
                <a:gd name="T6" fmla="*/ 855 w 1496"/>
                <a:gd name="T7" fmla="*/ 1557 h 1573"/>
                <a:gd name="T8" fmla="*/ 817 w 1496"/>
                <a:gd name="T9" fmla="*/ 1568 h 1573"/>
                <a:gd name="T10" fmla="*/ 778 w 1496"/>
                <a:gd name="T11" fmla="*/ 1572 h 1573"/>
                <a:gd name="T12" fmla="*/ 740 w 1496"/>
                <a:gd name="T13" fmla="*/ 1572 h 1573"/>
                <a:gd name="T14" fmla="*/ 702 w 1496"/>
                <a:gd name="T15" fmla="*/ 1565 h 1573"/>
                <a:gd name="T16" fmla="*/ 667 w 1496"/>
                <a:gd name="T17" fmla="*/ 1554 h 1573"/>
                <a:gd name="T18" fmla="*/ 635 w 1496"/>
                <a:gd name="T19" fmla="*/ 1536 h 1573"/>
                <a:gd name="T20" fmla="*/ 604 w 1496"/>
                <a:gd name="T21" fmla="*/ 1513 h 1573"/>
                <a:gd name="T22" fmla="*/ 54 w 1496"/>
                <a:gd name="T23" fmla="*/ 941 h 1573"/>
                <a:gd name="T24" fmla="*/ 33 w 1496"/>
                <a:gd name="T25" fmla="*/ 910 h 1573"/>
                <a:gd name="T26" fmla="*/ 16 w 1496"/>
                <a:gd name="T27" fmla="*/ 878 h 1573"/>
                <a:gd name="T28" fmla="*/ 6 w 1496"/>
                <a:gd name="T29" fmla="*/ 841 h 1573"/>
                <a:gd name="T30" fmla="*/ 1 w 1496"/>
                <a:gd name="T31" fmla="*/ 804 h 1573"/>
                <a:gd name="T32" fmla="*/ 1 w 1496"/>
                <a:gd name="T33" fmla="*/ 766 h 1573"/>
                <a:gd name="T34" fmla="*/ 7 w 1496"/>
                <a:gd name="T35" fmla="*/ 726 h 1573"/>
                <a:gd name="T36" fmla="*/ 19 w 1496"/>
                <a:gd name="T37" fmla="*/ 689 h 1573"/>
                <a:gd name="T38" fmla="*/ 35 w 1496"/>
                <a:gd name="T39" fmla="*/ 651 h 1573"/>
                <a:gd name="T40" fmla="*/ 58 w 1496"/>
                <a:gd name="T41" fmla="*/ 615 h 1573"/>
                <a:gd name="T42" fmla="*/ 85 w 1496"/>
                <a:gd name="T43" fmla="*/ 582 h 1573"/>
                <a:gd name="T44" fmla="*/ 604 w 1496"/>
                <a:gd name="T45" fmla="*/ 78 h 1573"/>
                <a:gd name="T46" fmla="*/ 638 w 1496"/>
                <a:gd name="T47" fmla="*/ 52 h 1573"/>
                <a:gd name="T48" fmla="*/ 674 w 1496"/>
                <a:gd name="T49" fmla="*/ 31 h 1573"/>
                <a:gd name="T50" fmla="*/ 711 w 1496"/>
                <a:gd name="T51" fmla="*/ 15 h 1573"/>
                <a:gd name="T52" fmla="*/ 750 w 1496"/>
                <a:gd name="T53" fmla="*/ 5 h 1573"/>
                <a:gd name="T54" fmla="*/ 789 w 1496"/>
                <a:gd name="T55" fmla="*/ 0 h 1573"/>
                <a:gd name="T56" fmla="*/ 828 w 1496"/>
                <a:gd name="T57" fmla="*/ 1 h 1573"/>
                <a:gd name="T58" fmla="*/ 864 w 1496"/>
                <a:gd name="T59" fmla="*/ 7 h 1573"/>
                <a:gd name="T60" fmla="*/ 900 w 1496"/>
                <a:gd name="T61" fmla="*/ 19 h 1573"/>
                <a:gd name="T62" fmla="*/ 933 w 1496"/>
                <a:gd name="T63" fmla="*/ 36 h 1573"/>
                <a:gd name="T64" fmla="*/ 963 w 1496"/>
                <a:gd name="T65" fmla="*/ 60 h 1573"/>
                <a:gd name="T66" fmla="*/ 1480 w 1496"/>
                <a:gd name="T67" fmla="*/ 599 h 1573"/>
                <a:gd name="T68" fmla="*/ 1495 w 1496"/>
                <a:gd name="T69" fmla="*/ 639 h 1573"/>
                <a:gd name="T70" fmla="*/ 1494 w 1496"/>
                <a:gd name="T71" fmla="*/ 685 h 1573"/>
                <a:gd name="T72" fmla="*/ 1474 w 1496"/>
                <a:gd name="T73" fmla="*/ 732 h 1573"/>
                <a:gd name="T74" fmla="*/ 1456 w 1496"/>
                <a:gd name="T75" fmla="*/ 752 h 1573"/>
                <a:gd name="T76" fmla="*/ 1432 w 1496"/>
                <a:gd name="T77" fmla="*/ 770 h 1573"/>
                <a:gd name="T78" fmla="*/ 1402 w 1496"/>
                <a:gd name="T79" fmla="*/ 785 h 1573"/>
                <a:gd name="T80" fmla="*/ 1367 w 1496"/>
                <a:gd name="T81" fmla="*/ 796 h 1573"/>
                <a:gd name="T82" fmla="*/ 1432 w 1496"/>
                <a:gd name="T83" fmla="*/ 834 h 1573"/>
                <a:gd name="T84" fmla="*/ 1473 w 1496"/>
                <a:gd name="T85" fmla="*/ 875 h 1573"/>
                <a:gd name="T86" fmla="*/ 1492 w 1496"/>
                <a:gd name="T87" fmla="*/ 919 h 1573"/>
                <a:gd name="T88" fmla="*/ 1491 w 1496"/>
                <a:gd name="T89" fmla="*/ 961 h 1573"/>
                <a:gd name="T90" fmla="*/ 1473 w 1496"/>
                <a:gd name="T91" fmla="*/ 999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6" h="1573">
                  <a:moveTo>
                    <a:pt x="1462" y="1010"/>
                  </a:moveTo>
                  <a:lnTo>
                    <a:pt x="974" y="1484"/>
                  </a:lnTo>
                  <a:lnTo>
                    <a:pt x="964" y="1494"/>
                  </a:lnTo>
                  <a:lnTo>
                    <a:pt x="952" y="1504"/>
                  </a:lnTo>
                  <a:lnTo>
                    <a:pt x="941" y="1512"/>
                  </a:lnTo>
                  <a:lnTo>
                    <a:pt x="929" y="1521"/>
                  </a:lnTo>
                  <a:lnTo>
                    <a:pt x="917" y="1528"/>
                  </a:lnTo>
                  <a:lnTo>
                    <a:pt x="905" y="1536"/>
                  </a:lnTo>
                  <a:lnTo>
                    <a:pt x="892" y="1542"/>
                  </a:lnTo>
                  <a:lnTo>
                    <a:pt x="880" y="1547"/>
                  </a:lnTo>
                  <a:lnTo>
                    <a:pt x="868" y="1553"/>
                  </a:lnTo>
                  <a:lnTo>
                    <a:pt x="855" y="1557"/>
                  </a:lnTo>
                  <a:lnTo>
                    <a:pt x="843" y="1562"/>
                  </a:lnTo>
                  <a:lnTo>
                    <a:pt x="829" y="1565"/>
                  </a:lnTo>
                  <a:lnTo>
                    <a:pt x="817" y="1568"/>
                  </a:lnTo>
                  <a:lnTo>
                    <a:pt x="804" y="1570"/>
                  </a:lnTo>
                  <a:lnTo>
                    <a:pt x="791" y="1571"/>
                  </a:lnTo>
                  <a:lnTo>
                    <a:pt x="778" y="1572"/>
                  </a:lnTo>
                  <a:lnTo>
                    <a:pt x="765" y="1573"/>
                  </a:lnTo>
                  <a:lnTo>
                    <a:pt x="752" y="1572"/>
                  </a:lnTo>
                  <a:lnTo>
                    <a:pt x="740" y="1572"/>
                  </a:lnTo>
                  <a:lnTo>
                    <a:pt x="727" y="1570"/>
                  </a:lnTo>
                  <a:lnTo>
                    <a:pt x="715" y="1569"/>
                  </a:lnTo>
                  <a:lnTo>
                    <a:pt x="702" y="1565"/>
                  </a:lnTo>
                  <a:lnTo>
                    <a:pt x="691" y="1562"/>
                  </a:lnTo>
                  <a:lnTo>
                    <a:pt x="679" y="1558"/>
                  </a:lnTo>
                  <a:lnTo>
                    <a:pt x="667" y="1554"/>
                  </a:lnTo>
                  <a:lnTo>
                    <a:pt x="656" y="1548"/>
                  </a:lnTo>
                  <a:lnTo>
                    <a:pt x="645" y="1543"/>
                  </a:lnTo>
                  <a:lnTo>
                    <a:pt x="635" y="1536"/>
                  </a:lnTo>
                  <a:lnTo>
                    <a:pt x="624" y="1529"/>
                  </a:lnTo>
                  <a:lnTo>
                    <a:pt x="614" y="1521"/>
                  </a:lnTo>
                  <a:lnTo>
                    <a:pt x="604" y="1513"/>
                  </a:lnTo>
                  <a:lnTo>
                    <a:pt x="595" y="1504"/>
                  </a:lnTo>
                  <a:lnTo>
                    <a:pt x="63" y="951"/>
                  </a:lnTo>
                  <a:lnTo>
                    <a:pt x="54" y="941"/>
                  </a:lnTo>
                  <a:lnTo>
                    <a:pt x="47" y="932"/>
                  </a:lnTo>
                  <a:lnTo>
                    <a:pt x="40" y="922"/>
                  </a:lnTo>
                  <a:lnTo>
                    <a:pt x="33" y="910"/>
                  </a:lnTo>
                  <a:lnTo>
                    <a:pt x="26" y="900"/>
                  </a:lnTo>
                  <a:lnTo>
                    <a:pt x="22" y="889"/>
                  </a:lnTo>
                  <a:lnTo>
                    <a:pt x="16" y="878"/>
                  </a:lnTo>
                  <a:lnTo>
                    <a:pt x="13" y="865"/>
                  </a:lnTo>
                  <a:lnTo>
                    <a:pt x="9" y="854"/>
                  </a:lnTo>
                  <a:lnTo>
                    <a:pt x="6" y="841"/>
                  </a:lnTo>
                  <a:lnTo>
                    <a:pt x="4" y="829"/>
                  </a:lnTo>
                  <a:lnTo>
                    <a:pt x="2" y="817"/>
                  </a:lnTo>
                  <a:lnTo>
                    <a:pt x="1" y="804"/>
                  </a:lnTo>
                  <a:lnTo>
                    <a:pt x="0" y="791"/>
                  </a:lnTo>
                  <a:lnTo>
                    <a:pt x="0" y="778"/>
                  </a:lnTo>
                  <a:lnTo>
                    <a:pt x="1" y="766"/>
                  </a:lnTo>
                  <a:lnTo>
                    <a:pt x="2" y="752"/>
                  </a:lnTo>
                  <a:lnTo>
                    <a:pt x="5" y="740"/>
                  </a:lnTo>
                  <a:lnTo>
                    <a:pt x="7" y="726"/>
                  </a:lnTo>
                  <a:lnTo>
                    <a:pt x="10" y="714"/>
                  </a:lnTo>
                  <a:lnTo>
                    <a:pt x="15" y="701"/>
                  </a:lnTo>
                  <a:lnTo>
                    <a:pt x="19" y="689"/>
                  </a:lnTo>
                  <a:lnTo>
                    <a:pt x="24" y="675"/>
                  </a:lnTo>
                  <a:lnTo>
                    <a:pt x="30" y="663"/>
                  </a:lnTo>
                  <a:lnTo>
                    <a:pt x="35" y="651"/>
                  </a:lnTo>
                  <a:lnTo>
                    <a:pt x="42" y="639"/>
                  </a:lnTo>
                  <a:lnTo>
                    <a:pt x="50" y="627"/>
                  </a:lnTo>
                  <a:lnTo>
                    <a:pt x="58" y="615"/>
                  </a:lnTo>
                  <a:lnTo>
                    <a:pt x="67" y="604"/>
                  </a:lnTo>
                  <a:lnTo>
                    <a:pt x="76" y="593"/>
                  </a:lnTo>
                  <a:lnTo>
                    <a:pt x="85" y="582"/>
                  </a:lnTo>
                  <a:lnTo>
                    <a:pt x="95" y="571"/>
                  </a:lnTo>
                  <a:lnTo>
                    <a:pt x="593" y="88"/>
                  </a:lnTo>
                  <a:lnTo>
                    <a:pt x="604" y="78"/>
                  </a:lnTo>
                  <a:lnTo>
                    <a:pt x="615" y="69"/>
                  </a:lnTo>
                  <a:lnTo>
                    <a:pt x="627" y="60"/>
                  </a:lnTo>
                  <a:lnTo>
                    <a:pt x="638" y="52"/>
                  </a:lnTo>
                  <a:lnTo>
                    <a:pt x="650" y="44"/>
                  </a:lnTo>
                  <a:lnTo>
                    <a:pt x="662" y="37"/>
                  </a:lnTo>
                  <a:lnTo>
                    <a:pt x="674" y="31"/>
                  </a:lnTo>
                  <a:lnTo>
                    <a:pt x="687" y="25"/>
                  </a:lnTo>
                  <a:lnTo>
                    <a:pt x="699" y="19"/>
                  </a:lnTo>
                  <a:lnTo>
                    <a:pt x="711" y="15"/>
                  </a:lnTo>
                  <a:lnTo>
                    <a:pt x="725" y="11"/>
                  </a:lnTo>
                  <a:lnTo>
                    <a:pt x="737" y="8"/>
                  </a:lnTo>
                  <a:lnTo>
                    <a:pt x="750" y="5"/>
                  </a:lnTo>
                  <a:lnTo>
                    <a:pt x="763" y="2"/>
                  </a:lnTo>
                  <a:lnTo>
                    <a:pt x="776" y="1"/>
                  </a:lnTo>
                  <a:lnTo>
                    <a:pt x="789" y="0"/>
                  </a:lnTo>
                  <a:lnTo>
                    <a:pt x="802" y="0"/>
                  </a:lnTo>
                  <a:lnTo>
                    <a:pt x="814" y="0"/>
                  </a:lnTo>
                  <a:lnTo>
                    <a:pt x="828" y="1"/>
                  </a:lnTo>
                  <a:lnTo>
                    <a:pt x="840" y="2"/>
                  </a:lnTo>
                  <a:lnTo>
                    <a:pt x="853" y="5"/>
                  </a:lnTo>
                  <a:lnTo>
                    <a:pt x="864" y="7"/>
                  </a:lnTo>
                  <a:lnTo>
                    <a:pt x="877" y="10"/>
                  </a:lnTo>
                  <a:lnTo>
                    <a:pt x="888" y="15"/>
                  </a:lnTo>
                  <a:lnTo>
                    <a:pt x="900" y="19"/>
                  </a:lnTo>
                  <a:lnTo>
                    <a:pt x="912" y="24"/>
                  </a:lnTo>
                  <a:lnTo>
                    <a:pt x="922" y="29"/>
                  </a:lnTo>
                  <a:lnTo>
                    <a:pt x="933" y="36"/>
                  </a:lnTo>
                  <a:lnTo>
                    <a:pt x="943" y="43"/>
                  </a:lnTo>
                  <a:lnTo>
                    <a:pt x="953" y="51"/>
                  </a:lnTo>
                  <a:lnTo>
                    <a:pt x="963" y="60"/>
                  </a:lnTo>
                  <a:lnTo>
                    <a:pt x="972" y="69"/>
                  </a:lnTo>
                  <a:lnTo>
                    <a:pt x="1473" y="589"/>
                  </a:lnTo>
                  <a:lnTo>
                    <a:pt x="1480" y="599"/>
                  </a:lnTo>
                  <a:lnTo>
                    <a:pt x="1487" y="612"/>
                  </a:lnTo>
                  <a:lnTo>
                    <a:pt x="1492" y="624"/>
                  </a:lnTo>
                  <a:lnTo>
                    <a:pt x="1495" y="639"/>
                  </a:lnTo>
                  <a:lnTo>
                    <a:pt x="1496" y="654"/>
                  </a:lnTo>
                  <a:lnTo>
                    <a:pt x="1496" y="670"/>
                  </a:lnTo>
                  <a:lnTo>
                    <a:pt x="1494" y="685"/>
                  </a:lnTo>
                  <a:lnTo>
                    <a:pt x="1490" y="701"/>
                  </a:lnTo>
                  <a:lnTo>
                    <a:pt x="1483" y="716"/>
                  </a:lnTo>
                  <a:lnTo>
                    <a:pt x="1474" y="732"/>
                  </a:lnTo>
                  <a:lnTo>
                    <a:pt x="1468" y="739"/>
                  </a:lnTo>
                  <a:lnTo>
                    <a:pt x="1462" y="745"/>
                  </a:lnTo>
                  <a:lnTo>
                    <a:pt x="1456" y="752"/>
                  </a:lnTo>
                  <a:lnTo>
                    <a:pt x="1449" y="759"/>
                  </a:lnTo>
                  <a:lnTo>
                    <a:pt x="1441" y="765"/>
                  </a:lnTo>
                  <a:lnTo>
                    <a:pt x="1432" y="770"/>
                  </a:lnTo>
                  <a:lnTo>
                    <a:pt x="1423" y="776"/>
                  </a:lnTo>
                  <a:lnTo>
                    <a:pt x="1414" y="782"/>
                  </a:lnTo>
                  <a:lnTo>
                    <a:pt x="1402" y="785"/>
                  </a:lnTo>
                  <a:lnTo>
                    <a:pt x="1392" y="789"/>
                  </a:lnTo>
                  <a:lnTo>
                    <a:pt x="1380" y="793"/>
                  </a:lnTo>
                  <a:lnTo>
                    <a:pt x="1367" y="796"/>
                  </a:lnTo>
                  <a:lnTo>
                    <a:pt x="1391" y="808"/>
                  </a:lnTo>
                  <a:lnTo>
                    <a:pt x="1413" y="820"/>
                  </a:lnTo>
                  <a:lnTo>
                    <a:pt x="1432" y="834"/>
                  </a:lnTo>
                  <a:lnTo>
                    <a:pt x="1448" y="847"/>
                  </a:lnTo>
                  <a:lnTo>
                    <a:pt x="1461" y="861"/>
                  </a:lnTo>
                  <a:lnTo>
                    <a:pt x="1473" y="875"/>
                  </a:lnTo>
                  <a:lnTo>
                    <a:pt x="1482" y="890"/>
                  </a:lnTo>
                  <a:lnTo>
                    <a:pt x="1487" y="905"/>
                  </a:lnTo>
                  <a:lnTo>
                    <a:pt x="1492" y="919"/>
                  </a:lnTo>
                  <a:lnTo>
                    <a:pt x="1493" y="934"/>
                  </a:lnTo>
                  <a:lnTo>
                    <a:pt x="1493" y="948"/>
                  </a:lnTo>
                  <a:lnTo>
                    <a:pt x="1491" y="961"/>
                  </a:lnTo>
                  <a:lnTo>
                    <a:pt x="1486" y="975"/>
                  </a:lnTo>
                  <a:lnTo>
                    <a:pt x="1480" y="987"/>
                  </a:lnTo>
                  <a:lnTo>
                    <a:pt x="1473" y="999"/>
                  </a:lnTo>
                  <a:lnTo>
                    <a:pt x="1462" y="101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9"/>
            <p:cNvSpPr>
              <a:spLocks noChangeArrowheads="1"/>
            </p:cNvSpPr>
            <p:nvPr/>
          </p:nvSpPr>
          <p:spPr bwMode="auto">
            <a:xfrm>
              <a:off x="2471738" y="1012825"/>
              <a:ext cx="206375" cy="573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10"/>
            <p:cNvSpPr>
              <a:spLocks noChangeArrowheads="1"/>
            </p:cNvSpPr>
            <p:nvPr/>
          </p:nvSpPr>
          <p:spPr bwMode="auto">
            <a:xfrm>
              <a:off x="2289175" y="1196975"/>
              <a:ext cx="571500" cy="2047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3286467" y="1923939"/>
            <a:ext cx="1260475" cy="1055688"/>
            <a:chOff x="3335338" y="771525"/>
            <a:chExt cx="1260475" cy="1055688"/>
          </a:xfrm>
        </p:grpSpPr>
        <p:sp>
          <p:nvSpPr>
            <p:cNvPr id="64" name="Freeform 11"/>
            <p:cNvSpPr>
              <a:spLocks/>
            </p:cNvSpPr>
            <p:nvPr/>
          </p:nvSpPr>
          <p:spPr bwMode="auto">
            <a:xfrm>
              <a:off x="3608388" y="771525"/>
              <a:ext cx="203200" cy="203200"/>
            </a:xfrm>
            <a:custGeom>
              <a:avLst/>
              <a:gdLst>
                <a:gd name="T0" fmla="*/ 545 w 642"/>
                <a:gd name="T1" fmla="*/ 0 h 641"/>
                <a:gd name="T2" fmla="*/ 565 w 642"/>
                <a:gd name="T3" fmla="*/ 2 h 641"/>
                <a:gd name="T4" fmla="*/ 583 w 642"/>
                <a:gd name="T5" fmla="*/ 7 h 641"/>
                <a:gd name="T6" fmla="*/ 599 w 642"/>
                <a:gd name="T7" fmla="*/ 15 h 641"/>
                <a:gd name="T8" fmla="*/ 613 w 642"/>
                <a:gd name="T9" fmla="*/ 26 h 641"/>
                <a:gd name="T10" fmla="*/ 625 w 642"/>
                <a:gd name="T11" fmla="*/ 38 h 641"/>
                <a:gd name="T12" fmla="*/ 634 w 642"/>
                <a:gd name="T13" fmla="*/ 53 h 641"/>
                <a:gd name="T14" fmla="*/ 639 w 642"/>
                <a:gd name="T15" fmla="*/ 70 h 641"/>
                <a:gd name="T16" fmla="*/ 642 w 642"/>
                <a:gd name="T17" fmla="*/ 87 h 641"/>
                <a:gd name="T18" fmla="*/ 640 w 642"/>
                <a:gd name="T19" fmla="*/ 562 h 641"/>
                <a:gd name="T20" fmla="*/ 637 w 642"/>
                <a:gd name="T21" fmla="*/ 579 h 641"/>
                <a:gd name="T22" fmla="*/ 629 w 642"/>
                <a:gd name="T23" fmla="*/ 595 h 641"/>
                <a:gd name="T24" fmla="*/ 619 w 642"/>
                <a:gd name="T25" fmla="*/ 610 h 641"/>
                <a:gd name="T26" fmla="*/ 606 w 642"/>
                <a:gd name="T27" fmla="*/ 621 h 641"/>
                <a:gd name="T28" fmla="*/ 591 w 642"/>
                <a:gd name="T29" fmla="*/ 630 h 641"/>
                <a:gd name="T30" fmla="*/ 574 w 642"/>
                <a:gd name="T31" fmla="*/ 637 h 641"/>
                <a:gd name="T32" fmla="*/ 554 w 642"/>
                <a:gd name="T33" fmla="*/ 640 h 641"/>
                <a:gd name="T34" fmla="*/ 96 w 642"/>
                <a:gd name="T35" fmla="*/ 641 h 641"/>
                <a:gd name="T36" fmla="*/ 77 w 642"/>
                <a:gd name="T37" fmla="*/ 639 h 641"/>
                <a:gd name="T38" fmla="*/ 59 w 642"/>
                <a:gd name="T39" fmla="*/ 634 h 641"/>
                <a:gd name="T40" fmla="*/ 42 w 642"/>
                <a:gd name="T41" fmla="*/ 627 h 641"/>
                <a:gd name="T42" fmla="*/ 29 w 642"/>
                <a:gd name="T43" fmla="*/ 615 h 641"/>
                <a:gd name="T44" fmla="*/ 16 w 642"/>
                <a:gd name="T45" fmla="*/ 603 h 641"/>
                <a:gd name="T46" fmla="*/ 8 w 642"/>
                <a:gd name="T47" fmla="*/ 587 h 641"/>
                <a:gd name="T48" fmla="*/ 3 w 642"/>
                <a:gd name="T49" fmla="*/ 571 h 641"/>
                <a:gd name="T50" fmla="*/ 0 w 642"/>
                <a:gd name="T51" fmla="*/ 553 h 641"/>
                <a:gd name="T52" fmla="*/ 0 w 642"/>
                <a:gd name="T53" fmla="*/ 79 h 641"/>
                <a:gd name="T54" fmla="*/ 5 w 642"/>
                <a:gd name="T55" fmla="*/ 61 h 641"/>
                <a:gd name="T56" fmla="*/ 12 w 642"/>
                <a:gd name="T57" fmla="*/ 46 h 641"/>
                <a:gd name="T58" fmla="*/ 22 w 642"/>
                <a:gd name="T59" fmla="*/ 32 h 641"/>
                <a:gd name="T60" fmla="*/ 35 w 642"/>
                <a:gd name="T61" fmla="*/ 20 h 641"/>
                <a:gd name="T62" fmla="*/ 50 w 642"/>
                <a:gd name="T63" fmla="*/ 10 h 641"/>
                <a:gd name="T64" fmla="*/ 68 w 642"/>
                <a:gd name="T65" fmla="*/ 5 h 641"/>
                <a:gd name="T66" fmla="*/ 86 w 642"/>
                <a:gd name="T67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2" h="641">
                  <a:moveTo>
                    <a:pt x="96" y="0"/>
                  </a:moveTo>
                  <a:lnTo>
                    <a:pt x="545" y="0"/>
                  </a:lnTo>
                  <a:lnTo>
                    <a:pt x="554" y="0"/>
                  </a:lnTo>
                  <a:lnTo>
                    <a:pt x="565" y="2"/>
                  </a:lnTo>
                  <a:lnTo>
                    <a:pt x="574" y="5"/>
                  </a:lnTo>
                  <a:lnTo>
                    <a:pt x="583" y="7"/>
                  </a:lnTo>
                  <a:lnTo>
                    <a:pt x="591" y="10"/>
                  </a:lnTo>
                  <a:lnTo>
                    <a:pt x="599" y="15"/>
                  </a:lnTo>
                  <a:lnTo>
                    <a:pt x="606" y="20"/>
                  </a:lnTo>
                  <a:lnTo>
                    <a:pt x="613" y="26"/>
                  </a:lnTo>
                  <a:lnTo>
                    <a:pt x="619" y="32"/>
                  </a:lnTo>
                  <a:lnTo>
                    <a:pt x="625" y="38"/>
                  </a:lnTo>
                  <a:lnTo>
                    <a:pt x="629" y="46"/>
                  </a:lnTo>
                  <a:lnTo>
                    <a:pt x="634" y="53"/>
                  </a:lnTo>
                  <a:lnTo>
                    <a:pt x="637" y="61"/>
                  </a:lnTo>
                  <a:lnTo>
                    <a:pt x="639" y="70"/>
                  </a:lnTo>
                  <a:lnTo>
                    <a:pt x="640" y="79"/>
                  </a:lnTo>
                  <a:lnTo>
                    <a:pt x="642" y="87"/>
                  </a:lnTo>
                  <a:lnTo>
                    <a:pt x="642" y="553"/>
                  </a:lnTo>
                  <a:lnTo>
                    <a:pt x="640" y="562"/>
                  </a:lnTo>
                  <a:lnTo>
                    <a:pt x="639" y="571"/>
                  </a:lnTo>
                  <a:lnTo>
                    <a:pt x="637" y="579"/>
                  </a:lnTo>
                  <a:lnTo>
                    <a:pt x="634" y="587"/>
                  </a:lnTo>
                  <a:lnTo>
                    <a:pt x="629" y="595"/>
                  </a:lnTo>
                  <a:lnTo>
                    <a:pt x="625" y="603"/>
                  </a:lnTo>
                  <a:lnTo>
                    <a:pt x="619" y="610"/>
                  </a:lnTo>
                  <a:lnTo>
                    <a:pt x="613" y="615"/>
                  </a:lnTo>
                  <a:lnTo>
                    <a:pt x="606" y="621"/>
                  </a:lnTo>
                  <a:lnTo>
                    <a:pt x="599" y="627"/>
                  </a:lnTo>
                  <a:lnTo>
                    <a:pt x="591" y="630"/>
                  </a:lnTo>
                  <a:lnTo>
                    <a:pt x="583" y="634"/>
                  </a:lnTo>
                  <a:lnTo>
                    <a:pt x="574" y="637"/>
                  </a:lnTo>
                  <a:lnTo>
                    <a:pt x="565" y="639"/>
                  </a:lnTo>
                  <a:lnTo>
                    <a:pt x="554" y="640"/>
                  </a:lnTo>
                  <a:lnTo>
                    <a:pt x="545" y="641"/>
                  </a:lnTo>
                  <a:lnTo>
                    <a:pt x="96" y="641"/>
                  </a:lnTo>
                  <a:lnTo>
                    <a:pt x="86" y="640"/>
                  </a:lnTo>
                  <a:lnTo>
                    <a:pt x="77" y="639"/>
                  </a:lnTo>
                  <a:lnTo>
                    <a:pt x="68" y="637"/>
                  </a:lnTo>
                  <a:lnTo>
                    <a:pt x="59" y="634"/>
                  </a:lnTo>
                  <a:lnTo>
                    <a:pt x="50" y="630"/>
                  </a:lnTo>
                  <a:lnTo>
                    <a:pt x="42" y="627"/>
                  </a:lnTo>
                  <a:lnTo>
                    <a:pt x="35" y="621"/>
                  </a:lnTo>
                  <a:lnTo>
                    <a:pt x="29" y="615"/>
                  </a:lnTo>
                  <a:lnTo>
                    <a:pt x="22" y="610"/>
                  </a:lnTo>
                  <a:lnTo>
                    <a:pt x="16" y="603"/>
                  </a:lnTo>
                  <a:lnTo>
                    <a:pt x="12" y="595"/>
                  </a:lnTo>
                  <a:lnTo>
                    <a:pt x="8" y="587"/>
                  </a:lnTo>
                  <a:lnTo>
                    <a:pt x="5" y="579"/>
                  </a:lnTo>
                  <a:lnTo>
                    <a:pt x="3" y="571"/>
                  </a:lnTo>
                  <a:lnTo>
                    <a:pt x="0" y="562"/>
                  </a:lnTo>
                  <a:lnTo>
                    <a:pt x="0" y="553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8" y="53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22" y="32"/>
                  </a:lnTo>
                  <a:lnTo>
                    <a:pt x="29" y="26"/>
                  </a:lnTo>
                  <a:lnTo>
                    <a:pt x="35" y="20"/>
                  </a:lnTo>
                  <a:lnTo>
                    <a:pt x="42" y="15"/>
                  </a:lnTo>
                  <a:lnTo>
                    <a:pt x="50" y="10"/>
                  </a:lnTo>
                  <a:lnTo>
                    <a:pt x="59" y="7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A8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2"/>
            <p:cNvSpPr>
              <a:spLocks/>
            </p:cNvSpPr>
            <p:nvPr/>
          </p:nvSpPr>
          <p:spPr bwMode="auto">
            <a:xfrm>
              <a:off x="4117975" y="771525"/>
              <a:ext cx="203200" cy="203200"/>
            </a:xfrm>
            <a:custGeom>
              <a:avLst/>
              <a:gdLst>
                <a:gd name="T0" fmla="*/ 545 w 641"/>
                <a:gd name="T1" fmla="*/ 0 h 641"/>
                <a:gd name="T2" fmla="*/ 564 w 641"/>
                <a:gd name="T3" fmla="*/ 2 h 641"/>
                <a:gd name="T4" fmla="*/ 582 w 641"/>
                <a:gd name="T5" fmla="*/ 7 h 641"/>
                <a:gd name="T6" fmla="*/ 599 w 641"/>
                <a:gd name="T7" fmla="*/ 16 h 641"/>
                <a:gd name="T8" fmla="*/ 613 w 641"/>
                <a:gd name="T9" fmla="*/ 27 h 641"/>
                <a:gd name="T10" fmla="*/ 625 w 641"/>
                <a:gd name="T11" fmla="*/ 41 h 641"/>
                <a:gd name="T12" fmla="*/ 634 w 641"/>
                <a:gd name="T13" fmla="*/ 57 h 641"/>
                <a:gd name="T14" fmla="*/ 640 w 641"/>
                <a:gd name="T15" fmla="*/ 74 h 641"/>
                <a:gd name="T16" fmla="*/ 641 w 641"/>
                <a:gd name="T17" fmla="*/ 93 h 641"/>
                <a:gd name="T18" fmla="*/ 641 w 641"/>
                <a:gd name="T19" fmla="*/ 559 h 641"/>
                <a:gd name="T20" fmla="*/ 637 w 641"/>
                <a:gd name="T21" fmla="*/ 576 h 641"/>
                <a:gd name="T22" fmla="*/ 630 w 641"/>
                <a:gd name="T23" fmla="*/ 593 h 641"/>
                <a:gd name="T24" fmla="*/ 620 w 641"/>
                <a:gd name="T25" fmla="*/ 607 h 641"/>
                <a:gd name="T26" fmla="*/ 606 w 641"/>
                <a:gd name="T27" fmla="*/ 620 h 641"/>
                <a:gd name="T28" fmla="*/ 591 w 641"/>
                <a:gd name="T29" fmla="*/ 630 h 641"/>
                <a:gd name="T30" fmla="*/ 573 w 641"/>
                <a:gd name="T31" fmla="*/ 637 h 641"/>
                <a:gd name="T32" fmla="*/ 555 w 641"/>
                <a:gd name="T33" fmla="*/ 640 h 641"/>
                <a:gd name="T34" fmla="*/ 96 w 641"/>
                <a:gd name="T35" fmla="*/ 641 h 641"/>
                <a:gd name="T36" fmla="*/ 77 w 641"/>
                <a:gd name="T37" fmla="*/ 639 h 641"/>
                <a:gd name="T38" fmla="*/ 59 w 641"/>
                <a:gd name="T39" fmla="*/ 633 h 641"/>
                <a:gd name="T40" fmla="*/ 43 w 641"/>
                <a:gd name="T41" fmla="*/ 625 h 641"/>
                <a:gd name="T42" fmla="*/ 28 w 641"/>
                <a:gd name="T43" fmla="*/ 614 h 641"/>
                <a:gd name="T44" fmla="*/ 17 w 641"/>
                <a:gd name="T45" fmla="*/ 601 h 641"/>
                <a:gd name="T46" fmla="*/ 8 w 641"/>
                <a:gd name="T47" fmla="*/ 585 h 641"/>
                <a:gd name="T48" fmla="*/ 2 w 641"/>
                <a:gd name="T49" fmla="*/ 568 h 641"/>
                <a:gd name="T50" fmla="*/ 0 w 641"/>
                <a:gd name="T51" fmla="*/ 549 h 641"/>
                <a:gd name="T52" fmla="*/ 1 w 641"/>
                <a:gd name="T53" fmla="*/ 83 h 641"/>
                <a:gd name="T54" fmla="*/ 5 w 641"/>
                <a:gd name="T55" fmla="*/ 64 h 641"/>
                <a:gd name="T56" fmla="*/ 12 w 641"/>
                <a:gd name="T57" fmla="*/ 49 h 641"/>
                <a:gd name="T58" fmla="*/ 23 w 641"/>
                <a:gd name="T59" fmla="*/ 34 h 641"/>
                <a:gd name="T60" fmla="*/ 35 w 641"/>
                <a:gd name="T61" fmla="*/ 21 h 641"/>
                <a:gd name="T62" fmla="*/ 51 w 641"/>
                <a:gd name="T63" fmla="*/ 11 h 641"/>
                <a:gd name="T64" fmla="*/ 68 w 641"/>
                <a:gd name="T65" fmla="*/ 5 h 641"/>
                <a:gd name="T66" fmla="*/ 87 w 641"/>
                <a:gd name="T67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1" h="641">
                  <a:moveTo>
                    <a:pt x="96" y="0"/>
                  </a:moveTo>
                  <a:lnTo>
                    <a:pt x="545" y="0"/>
                  </a:lnTo>
                  <a:lnTo>
                    <a:pt x="555" y="0"/>
                  </a:lnTo>
                  <a:lnTo>
                    <a:pt x="564" y="2"/>
                  </a:lnTo>
                  <a:lnTo>
                    <a:pt x="573" y="5"/>
                  </a:lnTo>
                  <a:lnTo>
                    <a:pt x="582" y="7"/>
                  </a:lnTo>
                  <a:lnTo>
                    <a:pt x="591" y="11"/>
                  </a:lnTo>
                  <a:lnTo>
                    <a:pt x="599" y="16"/>
                  </a:lnTo>
                  <a:lnTo>
                    <a:pt x="606" y="21"/>
                  </a:lnTo>
                  <a:lnTo>
                    <a:pt x="613" y="27"/>
                  </a:lnTo>
                  <a:lnTo>
                    <a:pt x="620" y="34"/>
                  </a:lnTo>
                  <a:lnTo>
                    <a:pt x="625" y="41"/>
                  </a:lnTo>
                  <a:lnTo>
                    <a:pt x="630" y="49"/>
                  </a:lnTo>
                  <a:lnTo>
                    <a:pt x="634" y="57"/>
                  </a:lnTo>
                  <a:lnTo>
                    <a:pt x="637" y="64"/>
                  </a:lnTo>
                  <a:lnTo>
                    <a:pt x="640" y="74"/>
                  </a:lnTo>
                  <a:lnTo>
                    <a:pt x="641" y="83"/>
                  </a:lnTo>
                  <a:lnTo>
                    <a:pt x="641" y="93"/>
                  </a:lnTo>
                  <a:lnTo>
                    <a:pt x="641" y="549"/>
                  </a:lnTo>
                  <a:lnTo>
                    <a:pt x="641" y="559"/>
                  </a:lnTo>
                  <a:lnTo>
                    <a:pt x="640" y="568"/>
                  </a:lnTo>
                  <a:lnTo>
                    <a:pt x="637" y="576"/>
                  </a:lnTo>
                  <a:lnTo>
                    <a:pt x="634" y="585"/>
                  </a:lnTo>
                  <a:lnTo>
                    <a:pt x="630" y="593"/>
                  </a:lnTo>
                  <a:lnTo>
                    <a:pt x="625" y="601"/>
                  </a:lnTo>
                  <a:lnTo>
                    <a:pt x="620" y="607"/>
                  </a:lnTo>
                  <a:lnTo>
                    <a:pt x="613" y="614"/>
                  </a:lnTo>
                  <a:lnTo>
                    <a:pt x="606" y="620"/>
                  </a:lnTo>
                  <a:lnTo>
                    <a:pt x="599" y="625"/>
                  </a:lnTo>
                  <a:lnTo>
                    <a:pt x="591" y="630"/>
                  </a:lnTo>
                  <a:lnTo>
                    <a:pt x="582" y="633"/>
                  </a:lnTo>
                  <a:lnTo>
                    <a:pt x="573" y="637"/>
                  </a:lnTo>
                  <a:lnTo>
                    <a:pt x="564" y="639"/>
                  </a:lnTo>
                  <a:lnTo>
                    <a:pt x="555" y="640"/>
                  </a:lnTo>
                  <a:lnTo>
                    <a:pt x="545" y="641"/>
                  </a:lnTo>
                  <a:lnTo>
                    <a:pt x="96" y="641"/>
                  </a:lnTo>
                  <a:lnTo>
                    <a:pt x="87" y="640"/>
                  </a:lnTo>
                  <a:lnTo>
                    <a:pt x="77" y="639"/>
                  </a:lnTo>
                  <a:lnTo>
                    <a:pt x="68" y="637"/>
                  </a:lnTo>
                  <a:lnTo>
                    <a:pt x="59" y="633"/>
                  </a:lnTo>
                  <a:lnTo>
                    <a:pt x="51" y="630"/>
                  </a:lnTo>
                  <a:lnTo>
                    <a:pt x="43" y="625"/>
                  </a:lnTo>
                  <a:lnTo>
                    <a:pt x="35" y="620"/>
                  </a:lnTo>
                  <a:lnTo>
                    <a:pt x="28" y="614"/>
                  </a:lnTo>
                  <a:lnTo>
                    <a:pt x="23" y="607"/>
                  </a:lnTo>
                  <a:lnTo>
                    <a:pt x="17" y="601"/>
                  </a:lnTo>
                  <a:lnTo>
                    <a:pt x="12" y="593"/>
                  </a:lnTo>
                  <a:lnTo>
                    <a:pt x="8" y="585"/>
                  </a:lnTo>
                  <a:lnTo>
                    <a:pt x="5" y="576"/>
                  </a:lnTo>
                  <a:lnTo>
                    <a:pt x="2" y="568"/>
                  </a:lnTo>
                  <a:lnTo>
                    <a:pt x="1" y="559"/>
                  </a:lnTo>
                  <a:lnTo>
                    <a:pt x="0" y="549"/>
                  </a:lnTo>
                  <a:lnTo>
                    <a:pt x="0" y="93"/>
                  </a:lnTo>
                  <a:lnTo>
                    <a:pt x="1" y="83"/>
                  </a:lnTo>
                  <a:lnTo>
                    <a:pt x="2" y="74"/>
                  </a:lnTo>
                  <a:lnTo>
                    <a:pt x="5" y="64"/>
                  </a:lnTo>
                  <a:lnTo>
                    <a:pt x="8" y="57"/>
                  </a:lnTo>
                  <a:lnTo>
                    <a:pt x="12" y="49"/>
                  </a:lnTo>
                  <a:lnTo>
                    <a:pt x="17" y="41"/>
                  </a:lnTo>
                  <a:lnTo>
                    <a:pt x="23" y="34"/>
                  </a:lnTo>
                  <a:lnTo>
                    <a:pt x="28" y="27"/>
                  </a:lnTo>
                  <a:lnTo>
                    <a:pt x="35" y="21"/>
                  </a:lnTo>
                  <a:lnTo>
                    <a:pt x="43" y="16"/>
                  </a:lnTo>
                  <a:lnTo>
                    <a:pt x="51" y="11"/>
                  </a:lnTo>
                  <a:lnTo>
                    <a:pt x="59" y="7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A8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3"/>
            <p:cNvSpPr>
              <a:spLocks/>
            </p:cNvSpPr>
            <p:nvPr/>
          </p:nvSpPr>
          <p:spPr bwMode="auto">
            <a:xfrm>
              <a:off x="3876675" y="860425"/>
              <a:ext cx="173038" cy="173038"/>
            </a:xfrm>
            <a:custGeom>
              <a:avLst/>
              <a:gdLst>
                <a:gd name="T0" fmla="*/ 461 w 542"/>
                <a:gd name="T1" fmla="*/ 0 h 543"/>
                <a:gd name="T2" fmla="*/ 477 w 542"/>
                <a:gd name="T3" fmla="*/ 3 h 543"/>
                <a:gd name="T4" fmla="*/ 492 w 542"/>
                <a:gd name="T5" fmla="*/ 6 h 543"/>
                <a:gd name="T6" fmla="*/ 506 w 542"/>
                <a:gd name="T7" fmla="*/ 13 h 543"/>
                <a:gd name="T8" fmla="*/ 518 w 542"/>
                <a:gd name="T9" fmla="*/ 23 h 543"/>
                <a:gd name="T10" fmla="*/ 528 w 542"/>
                <a:gd name="T11" fmla="*/ 33 h 543"/>
                <a:gd name="T12" fmla="*/ 536 w 542"/>
                <a:gd name="T13" fmla="*/ 46 h 543"/>
                <a:gd name="T14" fmla="*/ 541 w 542"/>
                <a:gd name="T15" fmla="*/ 60 h 543"/>
                <a:gd name="T16" fmla="*/ 542 w 542"/>
                <a:gd name="T17" fmla="*/ 75 h 543"/>
                <a:gd name="T18" fmla="*/ 542 w 542"/>
                <a:gd name="T19" fmla="*/ 477 h 543"/>
                <a:gd name="T20" fmla="*/ 539 w 542"/>
                <a:gd name="T21" fmla="*/ 491 h 543"/>
                <a:gd name="T22" fmla="*/ 532 w 542"/>
                <a:gd name="T23" fmla="*/ 505 h 543"/>
                <a:gd name="T24" fmla="*/ 524 w 542"/>
                <a:gd name="T25" fmla="*/ 516 h 543"/>
                <a:gd name="T26" fmla="*/ 513 w 542"/>
                <a:gd name="T27" fmla="*/ 526 h 543"/>
                <a:gd name="T28" fmla="*/ 499 w 542"/>
                <a:gd name="T29" fmla="*/ 534 h 543"/>
                <a:gd name="T30" fmla="*/ 485 w 542"/>
                <a:gd name="T31" fmla="*/ 540 h 543"/>
                <a:gd name="T32" fmla="*/ 470 w 542"/>
                <a:gd name="T33" fmla="*/ 543 h 543"/>
                <a:gd name="T34" fmla="*/ 82 w 542"/>
                <a:gd name="T35" fmla="*/ 543 h 543"/>
                <a:gd name="T36" fmla="*/ 65 w 542"/>
                <a:gd name="T37" fmla="*/ 542 h 543"/>
                <a:gd name="T38" fmla="*/ 50 w 542"/>
                <a:gd name="T39" fmla="*/ 538 h 543"/>
                <a:gd name="T40" fmla="*/ 35 w 542"/>
                <a:gd name="T41" fmla="*/ 531 h 543"/>
                <a:gd name="T42" fmla="*/ 24 w 542"/>
                <a:gd name="T43" fmla="*/ 522 h 543"/>
                <a:gd name="T44" fmla="*/ 14 w 542"/>
                <a:gd name="T45" fmla="*/ 511 h 543"/>
                <a:gd name="T46" fmla="*/ 6 w 542"/>
                <a:gd name="T47" fmla="*/ 498 h 543"/>
                <a:gd name="T48" fmla="*/ 1 w 542"/>
                <a:gd name="T49" fmla="*/ 485 h 543"/>
                <a:gd name="T50" fmla="*/ 0 w 542"/>
                <a:gd name="T51" fmla="*/ 469 h 543"/>
                <a:gd name="T52" fmla="*/ 0 w 542"/>
                <a:gd name="T53" fmla="*/ 67 h 543"/>
                <a:gd name="T54" fmla="*/ 4 w 542"/>
                <a:gd name="T55" fmla="*/ 52 h 543"/>
                <a:gd name="T56" fmla="*/ 9 w 542"/>
                <a:gd name="T57" fmla="*/ 40 h 543"/>
                <a:gd name="T58" fmla="*/ 18 w 542"/>
                <a:gd name="T59" fmla="*/ 28 h 543"/>
                <a:gd name="T60" fmla="*/ 30 w 542"/>
                <a:gd name="T61" fmla="*/ 17 h 543"/>
                <a:gd name="T62" fmla="*/ 42 w 542"/>
                <a:gd name="T63" fmla="*/ 10 h 543"/>
                <a:gd name="T64" fmla="*/ 57 w 542"/>
                <a:gd name="T65" fmla="*/ 4 h 543"/>
                <a:gd name="T66" fmla="*/ 73 w 542"/>
                <a:gd name="T67" fmla="*/ 2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2" h="543">
                  <a:moveTo>
                    <a:pt x="82" y="0"/>
                  </a:moveTo>
                  <a:lnTo>
                    <a:pt x="461" y="0"/>
                  </a:lnTo>
                  <a:lnTo>
                    <a:pt x="470" y="2"/>
                  </a:lnTo>
                  <a:lnTo>
                    <a:pt x="477" y="3"/>
                  </a:lnTo>
                  <a:lnTo>
                    <a:pt x="485" y="4"/>
                  </a:lnTo>
                  <a:lnTo>
                    <a:pt x="492" y="6"/>
                  </a:lnTo>
                  <a:lnTo>
                    <a:pt x="499" y="10"/>
                  </a:lnTo>
                  <a:lnTo>
                    <a:pt x="506" y="13"/>
                  </a:lnTo>
                  <a:lnTo>
                    <a:pt x="513" y="17"/>
                  </a:lnTo>
                  <a:lnTo>
                    <a:pt x="518" y="23"/>
                  </a:lnTo>
                  <a:lnTo>
                    <a:pt x="524" y="28"/>
                  </a:lnTo>
                  <a:lnTo>
                    <a:pt x="528" y="33"/>
                  </a:lnTo>
                  <a:lnTo>
                    <a:pt x="532" y="40"/>
                  </a:lnTo>
                  <a:lnTo>
                    <a:pt x="536" y="46"/>
                  </a:lnTo>
                  <a:lnTo>
                    <a:pt x="539" y="52"/>
                  </a:lnTo>
                  <a:lnTo>
                    <a:pt x="541" y="60"/>
                  </a:lnTo>
                  <a:lnTo>
                    <a:pt x="542" y="67"/>
                  </a:lnTo>
                  <a:lnTo>
                    <a:pt x="542" y="75"/>
                  </a:lnTo>
                  <a:lnTo>
                    <a:pt x="542" y="469"/>
                  </a:lnTo>
                  <a:lnTo>
                    <a:pt x="542" y="477"/>
                  </a:lnTo>
                  <a:lnTo>
                    <a:pt x="541" y="485"/>
                  </a:lnTo>
                  <a:lnTo>
                    <a:pt x="539" y="491"/>
                  </a:lnTo>
                  <a:lnTo>
                    <a:pt x="536" y="498"/>
                  </a:lnTo>
                  <a:lnTo>
                    <a:pt x="532" y="505"/>
                  </a:lnTo>
                  <a:lnTo>
                    <a:pt x="528" y="511"/>
                  </a:lnTo>
                  <a:lnTo>
                    <a:pt x="524" y="516"/>
                  </a:lnTo>
                  <a:lnTo>
                    <a:pt x="518" y="522"/>
                  </a:lnTo>
                  <a:lnTo>
                    <a:pt x="513" y="526"/>
                  </a:lnTo>
                  <a:lnTo>
                    <a:pt x="506" y="531"/>
                  </a:lnTo>
                  <a:lnTo>
                    <a:pt x="499" y="534"/>
                  </a:lnTo>
                  <a:lnTo>
                    <a:pt x="492" y="538"/>
                  </a:lnTo>
                  <a:lnTo>
                    <a:pt x="485" y="540"/>
                  </a:lnTo>
                  <a:lnTo>
                    <a:pt x="477" y="542"/>
                  </a:lnTo>
                  <a:lnTo>
                    <a:pt x="470" y="543"/>
                  </a:lnTo>
                  <a:lnTo>
                    <a:pt x="461" y="543"/>
                  </a:lnTo>
                  <a:lnTo>
                    <a:pt x="82" y="543"/>
                  </a:lnTo>
                  <a:lnTo>
                    <a:pt x="73" y="543"/>
                  </a:lnTo>
                  <a:lnTo>
                    <a:pt x="65" y="542"/>
                  </a:lnTo>
                  <a:lnTo>
                    <a:pt x="57" y="540"/>
                  </a:lnTo>
                  <a:lnTo>
                    <a:pt x="50" y="538"/>
                  </a:lnTo>
                  <a:lnTo>
                    <a:pt x="42" y="534"/>
                  </a:lnTo>
                  <a:lnTo>
                    <a:pt x="35" y="531"/>
                  </a:lnTo>
                  <a:lnTo>
                    <a:pt x="30" y="526"/>
                  </a:lnTo>
                  <a:lnTo>
                    <a:pt x="24" y="522"/>
                  </a:lnTo>
                  <a:lnTo>
                    <a:pt x="18" y="516"/>
                  </a:lnTo>
                  <a:lnTo>
                    <a:pt x="14" y="511"/>
                  </a:lnTo>
                  <a:lnTo>
                    <a:pt x="9" y="505"/>
                  </a:lnTo>
                  <a:lnTo>
                    <a:pt x="6" y="498"/>
                  </a:lnTo>
                  <a:lnTo>
                    <a:pt x="4" y="491"/>
                  </a:lnTo>
                  <a:lnTo>
                    <a:pt x="1" y="485"/>
                  </a:lnTo>
                  <a:lnTo>
                    <a:pt x="0" y="477"/>
                  </a:lnTo>
                  <a:lnTo>
                    <a:pt x="0" y="469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4" y="23"/>
                  </a:lnTo>
                  <a:lnTo>
                    <a:pt x="30" y="17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7" y="4"/>
                  </a:lnTo>
                  <a:lnTo>
                    <a:pt x="65" y="3"/>
                  </a:lnTo>
                  <a:lnTo>
                    <a:pt x="73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A8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4"/>
            <p:cNvSpPr>
              <a:spLocks/>
            </p:cNvSpPr>
            <p:nvPr/>
          </p:nvSpPr>
          <p:spPr bwMode="auto">
            <a:xfrm>
              <a:off x="3841750" y="1160463"/>
              <a:ext cx="244475" cy="231775"/>
            </a:xfrm>
            <a:custGeom>
              <a:avLst/>
              <a:gdLst>
                <a:gd name="T0" fmla="*/ 728 w 772"/>
                <a:gd name="T1" fmla="*/ 255 h 733"/>
                <a:gd name="T2" fmla="*/ 746 w 772"/>
                <a:gd name="T3" fmla="*/ 278 h 733"/>
                <a:gd name="T4" fmla="*/ 759 w 772"/>
                <a:gd name="T5" fmla="*/ 302 h 733"/>
                <a:gd name="T6" fmla="*/ 767 w 772"/>
                <a:gd name="T7" fmla="*/ 327 h 733"/>
                <a:gd name="T8" fmla="*/ 771 w 772"/>
                <a:gd name="T9" fmla="*/ 351 h 733"/>
                <a:gd name="T10" fmla="*/ 771 w 772"/>
                <a:gd name="T11" fmla="*/ 376 h 733"/>
                <a:gd name="T12" fmla="*/ 764 w 772"/>
                <a:gd name="T13" fmla="*/ 400 h 733"/>
                <a:gd name="T14" fmla="*/ 754 w 772"/>
                <a:gd name="T15" fmla="*/ 422 h 733"/>
                <a:gd name="T16" fmla="*/ 738 w 772"/>
                <a:gd name="T17" fmla="*/ 441 h 733"/>
                <a:gd name="T18" fmla="*/ 457 w 772"/>
                <a:gd name="T19" fmla="*/ 710 h 733"/>
                <a:gd name="T20" fmla="*/ 436 w 772"/>
                <a:gd name="T21" fmla="*/ 722 h 733"/>
                <a:gd name="T22" fmla="*/ 413 w 772"/>
                <a:gd name="T23" fmla="*/ 730 h 733"/>
                <a:gd name="T24" fmla="*/ 388 w 772"/>
                <a:gd name="T25" fmla="*/ 733 h 733"/>
                <a:gd name="T26" fmla="*/ 363 w 772"/>
                <a:gd name="T27" fmla="*/ 730 h 733"/>
                <a:gd name="T28" fmla="*/ 337 w 772"/>
                <a:gd name="T29" fmla="*/ 723 h 733"/>
                <a:gd name="T30" fmla="*/ 314 w 772"/>
                <a:gd name="T31" fmla="*/ 712 h 733"/>
                <a:gd name="T32" fmla="*/ 291 w 772"/>
                <a:gd name="T33" fmla="*/ 696 h 733"/>
                <a:gd name="T34" fmla="*/ 43 w 772"/>
                <a:gd name="T35" fmla="*/ 442 h 733"/>
                <a:gd name="T36" fmla="*/ 25 w 772"/>
                <a:gd name="T37" fmla="*/ 420 h 733"/>
                <a:gd name="T38" fmla="*/ 13 w 772"/>
                <a:gd name="T39" fmla="*/ 397 h 733"/>
                <a:gd name="T40" fmla="*/ 4 w 772"/>
                <a:gd name="T41" fmla="*/ 372 h 733"/>
                <a:gd name="T42" fmla="*/ 0 w 772"/>
                <a:gd name="T43" fmla="*/ 346 h 733"/>
                <a:gd name="T44" fmla="*/ 2 w 772"/>
                <a:gd name="T45" fmla="*/ 321 h 733"/>
                <a:gd name="T46" fmla="*/ 7 w 772"/>
                <a:gd name="T47" fmla="*/ 297 h 733"/>
                <a:gd name="T48" fmla="*/ 19 w 772"/>
                <a:gd name="T49" fmla="*/ 276 h 733"/>
                <a:gd name="T50" fmla="*/ 34 w 772"/>
                <a:gd name="T51" fmla="*/ 256 h 733"/>
                <a:gd name="T52" fmla="*/ 294 w 772"/>
                <a:gd name="T53" fmla="*/ 8 h 733"/>
                <a:gd name="T54" fmla="*/ 307 w 772"/>
                <a:gd name="T55" fmla="*/ 2 h 733"/>
                <a:gd name="T56" fmla="*/ 320 w 772"/>
                <a:gd name="T57" fmla="*/ 0 h 733"/>
                <a:gd name="T58" fmla="*/ 336 w 772"/>
                <a:gd name="T59" fmla="*/ 1 h 733"/>
                <a:gd name="T60" fmla="*/ 352 w 772"/>
                <a:gd name="T61" fmla="*/ 6 h 733"/>
                <a:gd name="T62" fmla="*/ 366 w 772"/>
                <a:gd name="T63" fmla="*/ 17 h 733"/>
                <a:gd name="T64" fmla="*/ 378 w 772"/>
                <a:gd name="T65" fmla="*/ 31 h 733"/>
                <a:gd name="T66" fmla="*/ 387 w 772"/>
                <a:gd name="T67" fmla="*/ 51 h 733"/>
                <a:gd name="T68" fmla="*/ 396 w 772"/>
                <a:gd name="T69" fmla="*/ 51 h 733"/>
                <a:gd name="T70" fmla="*/ 409 w 772"/>
                <a:gd name="T71" fmla="*/ 31 h 733"/>
                <a:gd name="T72" fmla="*/ 422 w 772"/>
                <a:gd name="T73" fmla="*/ 17 h 733"/>
                <a:gd name="T74" fmla="*/ 437 w 772"/>
                <a:gd name="T75" fmla="*/ 6 h 733"/>
                <a:gd name="T76" fmla="*/ 450 w 772"/>
                <a:gd name="T77" fmla="*/ 2 h 733"/>
                <a:gd name="T78" fmla="*/ 465 w 772"/>
                <a:gd name="T79" fmla="*/ 1 h 733"/>
                <a:gd name="T80" fmla="*/ 479 w 772"/>
                <a:gd name="T81" fmla="*/ 4 h 733"/>
                <a:gd name="T82" fmla="*/ 490 w 772"/>
                <a:gd name="T83" fmla="*/ 11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2" h="733">
                  <a:moveTo>
                    <a:pt x="496" y="17"/>
                  </a:moveTo>
                  <a:lnTo>
                    <a:pt x="728" y="255"/>
                  </a:lnTo>
                  <a:lnTo>
                    <a:pt x="738" y="267"/>
                  </a:lnTo>
                  <a:lnTo>
                    <a:pt x="746" y="278"/>
                  </a:lnTo>
                  <a:lnTo>
                    <a:pt x="752" y="289"/>
                  </a:lnTo>
                  <a:lnTo>
                    <a:pt x="759" y="302"/>
                  </a:lnTo>
                  <a:lnTo>
                    <a:pt x="764" y="314"/>
                  </a:lnTo>
                  <a:lnTo>
                    <a:pt x="767" y="327"/>
                  </a:lnTo>
                  <a:lnTo>
                    <a:pt x="769" y="339"/>
                  </a:lnTo>
                  <a:lnTo>
                    <a:pt x="771" y="351"/>
                  </a:lnTo>
                  <a:lnTo>
                    <a:pt x="772" y="364"/>
                  </a:lnTo>
                  <a:lnTo>
                    <a:pt x="771" y="376"/>
                  </a:lnTo>
                  <a:lnTo>
                    <a:pt x="767" y="389"/>
                  </a:lnTo>
                  <a:lnTo>
                    <a:pt x="764" y="400"/>
                  </a:lnTo>
                  <a:lnTo>
                    <a:pt x="759" y="411"/>
                  </a:lnTo>
                  <a:lnTo>
                    <a:pt x="754" y="422"/>
                  </a:lnTo>
                  <a:lnTo>
                    <a:pt x="746" y="432"/>
                  </a:lnTo>
                  <a:lnTo>
                    <a:pt x="738" y="441"/>
                  </a:lnTo>
                  <a:lnTo>
                    <a:pt x="466" y="702"/>
                  </a:lnTo>
                  <a:lnTo>
                    <a:pt x="457" y="710"/>
                  </a:lnTo>
                  <a:lnTo>
                    <a:pt x="447" y="717"/>
                  </a:lnTo>
                  <a:lnTo>
                    <a:pt x="436" y="722"/>
                  </a:lnTo>
                  <a:lnTo>
                    <a:pt x="424" y="727"/>
                  </a:lnTo>
                  <a:lnTo>
                    <a:pt x="413" y="730"/>
                  </a:lnTo>
                  <a:lnTo>
                    <a:pt x="401" y="731"/>
                  </a:lnTo>
                  <a:lnTo>
                    <a:pt x="388" y="733"/>
                  </a:lnTo>
                  <a:lnTo>
                    <a:pt x="376" y="733"/>
                  </a:lnTo>
                  <a:lnTo>
                    <a:pt x="363" y="730"/>
                  </a:lnTo>
                  <a:lnTo>
                    <a:pt x="350" y="728"/>
                  </a:lnTo>
                  <a:lnTo>
                    <a:pt x="337" y="723"/>
                  </a:lnTo>
                  <a:lnTo>
                    <a:pt x="326" y="719"/>
                  </a:lnTo>
                  <a:lnTo>
                    <a:pt x="314" y="712"/>
                  </a:lnTo>
                  <a:lnTo>
                    <a:pt x="302" y="704"/>
                  </a:lnTo>
                  <a:lnTo>
                    <a:pt x="291" y="696"/>
                  </a:lnTo>
                  <a:lnTo>
                    <a:pt x="281" y="686"/>
                  </a:lnTo>
                  <a:lnTo>
                    <a:pt x="43" y="442"/>
                  </a:lnTo>
                  <a:lnTo>
                    <a:pt x="34" y="432"/>
                  </a:lnTo>
                  <a:lnTo>
                    <a:pt x="25" y="420"/>
                  </a:lnTo>
                  <a:lnTo>
                    <a:pt x="19" y="408"/>
                  </a:lnTo>
                  <a:lnTo>
                    <a:pt x="13" y="397"/>
                  </a:lnTo>
                  <a:lnTo>
                    <a:pt x="8" y="384"/>
                  </a:lnTo>
                  <a:lnTo>
                    <a:pt x="4" y="372"/>
                  </a:lnTo>
                  <a:lnTo>
                    <a:pt x="2" y="358"/>
                  </a:lnTo>
                  <a:lnTo>
                    <a:pt x="0" y="346"/>
                  </a:lnTo>
                  <a:lnTo>
                    <a:pt x="0" y="333"/>
                  </a:lnTo>
                  <a:lnTo>
                    <a:pt x="2" y="321"/>
                  </a:lnTo>
                  <a:lnTo>
                    <a:pt x="4" y="310"/>
                  </a:lnTo>
                  <a:lnTo>
                    <a:pt x="7" y="297"/>
                  </a:lnTo>
                  <a:lnTo>
                    <a:pt x="13" y="286"/>
                  </a:lnTo>
                  <a:lnTo>
                    <a:pt x="19" y="276"/>
                  </a:lnTo>
                  <a:lnTo>
                    <a:pt x="25" y="265"/>
                  </a:lnTo>
                  <a:lnTo>
                    <a:pt x="34" y="256"/>
                  </a:lnTo>
                  <a:lnTo>
                    <a:pt x="290" y="11"/>
                  </a:lnTo>
                  <a:lnTo>
                    <a:pt x="294" y="8"/>
                  </a:lnTo>
                  <a:lnTo>
                    <a:pt x="300" y="4"/>
                  </a:lnTo>
                  <a:lnTo>
                    <a:pt x="307" y="2"/>
                  </a:lnTo>
                  <a:lnTo>
                    <a:pt x="314" y="0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2" y="6"/>
                  </a:lnTo>
                  <a:lnTo>
                    <a:pt x="359" y="11"/>
                  </a:lnTo>
                  <a:lnTo>
                    <a:pt x="366" y="17"/>
                  </a:lnTo>
                  <a:lnTo>
                    <a:pt x="372" y="23"/>
                  </a:lnTo>
                  <a:lnTo>
                    <a:pt x="378" y="31"/>
                  </a:lnTo>
                  <a:lnTo>
                    <a:pt x="384" y="40"/>
                  </a:lnTo>
                  <a:lnTo>
                    <a:pt x="387" y="51"/>
                  </a:lnTo>
                  <a:lnTo>
                    <a:pt x="391" y="63"/>
                  </a:lnTo>
                  <a:lnTo>
                    <a:pt x="396" y="51"/>
                  </a:lnTo>
                  <a:lnTo>
                    <a:pt x="402" y="40"/>
                  </a:lnTo>
                  <a:lnTo>
                    <a:pt x="409" y="31"/>
                  </a:lnTo>
                  <a:lnTo>
                    <a:pt x="415" y="23"/>
                  </a:lnTo>
                  <a:lnTo>
                    <a:pt x="422" y="17"/>
                  </a:lnTo>
                  <a:lnTo>
                    <a:pt x="429" y="11"/>
                  </a:lnTo>
                  <a:lnTo>
                    <a:pt x="437" y="6"/>
                  </a:lnTo>
                  <a:lnTo>
                    <a:pt x="444" y="4"/>
                  </a:lnTo>
                  <a:lnTo>
                    <a:pt x="450" y="2"/>
                  </a:lnTo>
                  <a:lnTo>
                    <a:pt x="458" y="1"/>
                  </a:lnTo>
                  <a:lnTo>
                    <a:pt x="465" y="1"/>
                  </a:lnTo>
                  <a:lnTo>
                    <a:pt x="472" y="2"/>
                  </a:lnTo>
                  <a:lnTo>
                    <a:pt x="479" y="4"/>
                  </a:lnTo>
                  <a:lnTo>
                    <a:pt x="484" y="8"/>
                  </a:lnTo>
                  <a:lnTo>
                    <a:pt x="490" y="11"/>
                  </a:lnTo>
                  <a:lnTo>
                    <a:pt x="496" y="17"/>
                  </a:lnTo>
                  <a:close/>
                </a:path>
              </a:pathLst>
            </a:custGeom>
            <a:solidFill>
              <a:srgbClr val="098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5"/>
            <p:cNvSpPr>
              <a:spLocks/>
            </p:cNvSpPr>
            <p:nvPr/>
          </p:nvSpPr>
          <p:spPr bwMode="auto">
            <a:xfrm>
              <a:off x="3841750" y="1444625"/>
              <a:ext cx="244475" cy="231775"/>
            </a:xfrm>
            <a:custGeom>
              <a:avLst/>
              <a:gdLst>
                <a:gd name="T0" fmla="*/ 43 w 772"/>
                <a:gd name="T1" fmla="*/ 478 h 734"/>
                <a:gd name="T2" fmla="*/ 25 w 772"/>
                <a:gd name="T3" fmla="*/ 456 h 734"/>
                <a:gd name="T4" fmla="*/ 13 w 772"/>
                <a:gd name="T5" fmla="*/ 432 h 734"/>
                <a:gd name="T6" fmla="*/ 4 w 772"/>
                <a:gd name="T7" fmla="*/ 407 h 734"/>
                <a:gd name="T8" fmla="*/ 0 w 772"/>
                <a:gd name="T9" fmla="*/ 381 h 734"/>
                <a:gd name="T10" fmla="*/ 2 w 772"/>
                <a:gd name="T11" fmla="*/ 356 h 734"/>
                <a:gd name="T12" fmla="*/ 7 w 772"/>
                <a:gd name="T13" fmla="*/ 333 h 734"/>
                <a:gd name="T14" fmla="*/ 19 w 772"/>
                <a:gd name="T15" fmla="*/ 311 h 734"/>
                <a:gd name="T16" fmla="*/ 34 w 772"/>
                <a:gd name="T17" fmla="*/ 292 h 734"/>
                <a:gd name="T18" fmla="*/ 315 w 772"/>
                <a:gd name="T19" fmla="*/ 23 h 734"/>
                <a:gd name="T20" fmla="*/ 335 w 772"/>
                <a:gd name="T21" fmla="*/ 10 h 734"/>
                <a:gd name="T22" fmla="*/ 359 w 772"/>
                <a:gd name="T23" fmla="*/ 4 h 734"/>
                <a:gd name="T24" fmla="*/ 384 w 772"/>
                <a:gd name="T25" fmla="*/ 0 h 734"/>
                <a:gd name="T26" fmla="*/ 409 w 772"/>
                <a:gd name="T27" fmla="*/ 3 h 734"/>
                <a:gd name="T28" fmla="*/ 434 w 772"/>
                <a:gd name="T29" fmla="*/ 9 h 734"/>
                <a:gd name="T30" fmla="*/ 458 w 772"/>
                <a:gd name="T31" fmla="*/ 22 h 734"/>
                <a:gd name="T32" fmla="*/ 481 w 772"/>
                <a:gd name="T33" fmla="*/ 38 h 734"/>
                <a:gd name="T34" fmla="*/ 728 w 772"/>
                <a:gd name="T35" fmla="*/ 291 h 734"/>
                <a:gd name="T36" fmla="*/ 746 w 772"/>
                <a:gd name="T37" fmla="*/ 314 h 734"/>
                <a:gd name="T38" fmla="*/ 759 w 772"/>
                <a:gd name="T39" fmla="*/ 337 h 734"/>
                <a:gd name="T40" fmla="*/ 767 w 772"/>
                <a:gd name="T41" fmla="*/ 362 h 734"/>
                <a:gd name="T42" fmla="*/ 771 w 772"/>
                <a:gd name="T43" fmla="*/ 387 h 734"/>
                <a:gd name="T44" fmla="*/ 771 w 772"/>
                <a:gd name="T45" fmla="*/ 412 h 734"/>
                <a:gd name="T46" fmla="*/ 764 w 772"/>
                <a:gd name="T47" fmla="*/ 436 h 734"/>
                <a:gd name="T48" fmla="*/ 754 w 772"/>
                <a:gd name="T49" fmla="*/ 457 h 734"/>
                <a:gd name="T50" fmla="*/ 738 w 772"/>
                <a:gd name="T51" fmla="*/ 476 h 734"/>
                <a:gd name="T52" fmla="*/ 478 w 772"/>
                <a:gd name="T53" fmla="*/ 726 h 734"/>
                <a:gd name="T54" fmla="*/ 465 w 772"/>
                <a:gd name="T55" fmla="*/ 732 h 734"/>
                <a:gd name="T56" fmla="*/ 450 w 772"/>
                <a:gd name="T57" fmla="*/ 734 h 734"/>
                <a:gd name="T58" fmla="*/ 436 w 772"/>
                <a:gd name="T59" fmla="*/ 732 h 734"/>
                <a:gd name="T60" fmla="*/ 420 w 772"/>
                <a:gd name="T61" fmla="*/ 727 h 734"/>
                <a:gd name="T62" fmla="*/ 405 w 772"/>
                <a:gd name="T63" fmla="*/ 717 h 734"/>
                <a:gd name="T64" fmla="*/ 394 w 772"/>
                <a:gd name="T65" fmla="*/ 703 h 734"/>
                <a:gd name="T66" fmla="*/ 384 w 772"/>
                <a:gd name="T67" fmla="*/ 682 h 734"/>
                <a:gd name="T68" fmla="*/ 376 w 772"/>
                <a:gd name="T69" fmla="*/ 682 h 734"/>
                <a:gd name="T70" fmla="*/ 362 w 772"/>
                <a:gd name="T71" fmla="*/ 703 h 734"/>
                <a:gd name="T72" fmla="*/ 349 w 772"/>
                <a:gd name="T73" fmla="*/ 717 h 734"/>
                <a:gd name="T74" fmla="*/ 335 w 772"/>
                <a:gd name="T75" fmla="*/ 726 h 734"/>
                <a:gd name="T76" fmla="*/ 320 w 772"/>
                <a:gd name="T77" fmla="*/ 732 h 734"/>
                <a:gd name="T78" fmla="*/ 307 w 772"/>
                <a:gd name="T79" fmla="*/ 732 h 734"/>
                <a:gd name="T80" fmla="*/ 293 w 772"/>
                <a:gd name="T81" fmla="*/ 729 h 734"/>
                <a:gd name="T82" fmla="*/ 282 w 772"/>
                <a:gd name="T83" fmla="*/ 722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2" h="734">
                  <a:moveTo>
                    <a:pt x="276" y="717"/>
                  </a:moveTo>
                  <a:lnTo>
                    <a:pt x="43" y="478"/>
                  </a:lnTo>
                  <a:lnTo>
                    <a:pt x="34" y="467"/>
                  </a:lnTo>
                  <a:lnTo>
                    <a:pt x="25" y="456"/>
                  </a:lnTo>
                  <a:lnTo>
                    <a:pt x="19" y="444"/>
                  </a:lnTo>
                  <a:lnTo>
                    <a:pt x="13" y="432"/>
                  </a:lnTo>
                  <a:lnTo>
                    <a:pt x="8" y="420"/>
                  </a:lnTo>
                  <a:lnTo>
                    <a:pt x="4" y="407"/>
                  </a:lnTo>
                  <a:lnTo>
                    <a:pt x="2" y="394"/>
                  </a:lnTo>
                  <a:lnTo>
                    <a:pt x="0" y="381"/>
                  </a:lnTo>
                  <a:lnTo>
                    <a:pt x="0" y="369"/>
                  </a:lnTo>
                  <a:lnTo>
                    <a:pt x="2" y="356"/>
                  </a:lnTo>
                  <a:lnTo>
                    <a:pt x="4" y="345"/>
                  </a:lnTo>
                  <a:lnTo>
                    <a:pt x="7" y="333"/>
                  </a:lnTo>
                  <a:lnTo>
                    <a:pt x="13" y="321"/>
                  </a:lnTo>
                  <a:lnTo>
                    <a:pt x="19" y="311"/>
                  </a:lnTo>
                  <a:lnTo>
                    <a:pt x="25" y="301"/>
                  </a:lnTo>
                  <a:lnTo>
                    <a:pt x="34" y="292"/>
                  </a:lnTo>
                  <a:lnTo>
                    <a:pt x="305" y="32"/>
                  </a:lnTo>
                  <a:lnTo>
                    <a:pt x="315" y="23"/>
                  </a:lnTo>
                  <a:lnTo>
                    <a:pt x="325" y="16"/>
                  </a:lnTo>
                  <a:lnTo>
                    <a:pt x="335" y="10"/>
                  </a:lnTo>
                  <a:lnTo>
                    <a:pt x="346" y="6"/>
                  </a:lnTo>
                  <a:lnTo>
                    <a:pt x="359" y="4"/>
                  </a:lnTo>
                  <a:lnTo>
                    <a:pt x="371" y="1"/>
                  </a:lnTo>
                  <a:lnTo>
                    <a:pt x="384" y="0"/>
                  </a:lnTo>
                  <a:lnTo>
                    <a:pt x="396" y="1"/>
                  </a:lnTo>
                  <a:lnTo>
                    <a:pt x="409" y="3"/>
                  </a:lnTo>
                  <a:lnTo>
                    <a:pt x="421" y="6"/>
                  </a:lnTo>
                  <a:lnTo>
                    <a:pt x="434" y="9"/>
                  </a:lnTo>
                  <a:lnTo>
                    <a:pt x="446" y="15"/>
                  </a:lnTo>
                  <a:lnTo>
                    <a:pt x="458" y="22"/>
                  </a:lnTo>
                  <a:lnTo>
                    <a:pt x="470" y="29"/>
                  </a:lnTo>
                  <a:lnTo>
                    <a:pt x="481" y="38"/>
                  </a:lnTo>
                  <a:lnTo>
                    <a:pt x="491" y="48"/>
                  </a:lnTo>
                  <a:lnTo>
                    <a:pt x="728" y="291"/>
                  </a:lnTo>
                  <a:lnTo>
                    <a:pt x="738" y="302"/>
                  </a:lnTo>
                  <a:lnTo>
                    <a:pt x="746" y="314"/>
                  </a:lnTo>
                  <a:lnTo>
                    <a:pt x="752" y="325"/>
                  </a:lnTo>
                  <a:lnTo>
                    <a:pt x="759" y="337"/>
                  </a:lnTo>
                  <a:lnTo>
                    <a:pt x="764" y="350"/>
                  </a:lnTo>
                  <a:lnTo>
                    <a:pt x="767" y="362"/>
                  </a:lnTo>
                  <a:lnTo>
                    <a:pt x="769" y="375"/>
                  </a:lnTo>
                  <a:lnTo>
                    <a:pt x="771" y="387"/>
                  </a:lnTo>
                  <a:lnTo>
                    <a:pt x="772" y="399"/>
                  </a:lnTo>
                  <a:lnTo>
                    <a:pt x="771" y="412"/>
                  </a:lnTo>
                  <a:lnTo>
                    <a:pt x="767" y="424"/>
                  </a:lnTo>
                  <a:lnTo>
                    <a:pt x="764" y="436"/>
                  </a:lnTo>
                  <a:lnTo>
                    <a:pt x="759" y="447"/>
                  </a:lnTo>
                  <a:lnTo>
                    <a:pt x="754" y="457"/>
                  </a:lnTo>
                  <a:lnTo>
                    <a:pt x="746" y="467"/>
                  </a:lnTo>
                  <a:lnTo>
                    <a:pt x="738" y="476"/>
                  </a:lnTo>
                  <a:lnTo>
                    <a:pt x="482" y="722"/>
                  </a:lnTo>
                  <a:lnTo>
                    <a:pt x="478" y="726"/>
                  </a:lnTo>
                  <a:lnTo>
                    <a:pt x="471" y="730"/>
                  </a:lnTo>
                  <a:lnTo>
                    <a:pt x="465" y="732"/>
                  </a:lnTo>
                  <a:lnTo>
                    <a:pt x="458" y="733"/>
                  </a:lnTo>
                  <a:lnTo>
                    <a:pt x="450" y="734"/>
                  </a:lnTo>
                  <a:lnTo>
                    <a:pt x="443" y="734"/>
                  </a:lnTo>
                  <a:lnTo>
                    <a:pt x="436" y="732"/>
                  </a:lnTo>
                  <a:lnTo>
                    <a:pt x="428" y="731"/>
                  </a:lnTo>
                  <a:lnTo>
                    <a:pt x="420" y="727"/>
                  </a:lnTo>
                  <a:lnTo>
                    <a:pt x="413" y="723"/>
                  </a:lnTo>
                  <a:lnTo>
                    <a:pt x="405" y="717"/>
                  </a:lnTo>
                  <a:lnTo>
                    <a:pt x="400" y="710"/>
                  </a:lnTo>
                  <a:lnTo>
                    <a:pt x="394" y="703"/>
                  </a:lnTo>
                  <a:lnTo>
                    <a:pt x="388" y="694"/>
                  </a:lnTo>
                  <a:lnTo>
                    <a:pt x="384" y="682"/>
                  </a:lnTo>
                  <a:lnTo>
                    <a:pt x="382" y="671"/>
                  </a:lnTo>
                  <a:lnTo>
                    <a:pt x="376" y="682"/>
                  </a:lnTo>
                  <a:lnTo>
                    <a:pt x="369" y="694"/>
                  </a:lnTo>
                  <a:lnTo>
                    <a:pt x="362" y="703"/>
                  </a:lnTo>
                  <a:lnTo>
                    <a:pt x="357" y="710"/>
                  </a:lnTo>
                  <a:lnTo>
                    <a:pt x="349" y="717"/>
                  </a:lnTo>
                  <a:lnTo>
                    <a:pt x="342" y="722"/>
                  </a:lnTo>
                  <a:lnTo>
                    <a:pt x="335" y="726"/>
                  </a:lnTo>
                  <a:lnTo>
                    <a:pt x="327" y="730"/>
                  </a:lnTo>
                  <a:lnTo>
                    <a:pt x="320" y="732"/>
                  </a:lnTo>
                  <a:lnTo>
                    <a:pt x="314" y="732"/>
                  </a:lnTo>
                  <a:lnTo>
                    <a:pt x="307" y="732"/>
                  </a:lnTo>
                  <a:lnTo>
                    <a:pt x="300" y="731"/>
                  </a:lnTo>
                  <a:lnTo>
                    <a:pt x="293" y="729"/>
                  </a:lnTo>
                  <a:lnTo>
                    <a:pt x="288" y="726"/>
                  </a:lnTo>
                  <a:lnTo>
                    <a:pt x="282" y="722"/>
                  </a:lnTo>
                  <a:lnTo>
                    <a:pt x="276" y="717"/>
                  </a:lnTo>
                  <a:close/>
                </a:path>
              </a:pathLst>
            </a:custGeom>
            <a:solidFill>
              <a:srgbClr val="098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"/>
            <p:cNvSpPr>
              <a:spLocks/>
            </p:cNvSpPr>
            <p:nvPr/>
          </p:nvSpPr>
          <p:spPr bwMode="auto">
            <a:xfrm>
              <a:off x="3706813" y="1293813"/>
              <a:ext cx="233363" cy="244475"/>
            </a:xfrm>
            <a:custGeom>
              <a:avLst/>
              <a:gdLst>
                <a:gd name="T0" fmla="*/ 257 w 734"/>
                <a:gd name="T1" fmla="*/ 44 h 771"/>
                <a:gd name="T2" fmla="*/ 279 w 734"/>
                <a:gd name="T3" fmla="*/ 26 h 771"/>
                <a:gd name="T4" fmla="*/ 304 w 734"/>
                <a:gd name="T5" fmla="*/ 12 h 771"/>
                <a:gd name="T6" fmla="*/ 328 w 734"/>
                <a:gd name="T7" fmla="*/ 4 h 771"/>
                <a:gd name="T8" fmla="*/ 353 w 734"/>
                <a:gd name="T9" fmla="*/ 0 h 771"/>
                <a:gd name="T10" fmla="*/ 378 w 734"/>
                <a:gd name="T11" fmla="*/ 1 h 771"/>
                <a:gd name="T12" fmla="*/ 402 w 734"/>
                <a:gd name="T13" fmla="*/ 7 h 771"/>
                <a:gd name="T14" fmla="*/ 423 w 734"/>
                <a:gd name="T15" fmla="*/ 18 h 771"/>
                <a:gd name="T16" fmla="*/ 443 w 734"/>
                <a:gd name="T17" fmla="*/ 33 h 771"/>
                <a:gd name="T18" fmla="*/ 712 w 734"/>
                <a:gd name="T19" fmla="*/ 314 h 771"/>
                <a:gd name="T20" fmla="*/ 724 w 734"/>
                <a:gd name="T21" fmla="*/ 335 h 771"/>
                <a:gd name="T22" fmla="*/ 732 w 734"/>
                <a:gd name="T23" fmla="*/ 358 h 771"/>
                <a:gd name="T24" fmla="*/ 734 w 734"/>
                <a:gd name="T25" fmla="*/ 383 h 771"/>
                <a:gd name="T26" fmla="*/ 732 w 734"/>
                <a:gd name="T27" fmla="*/ 408 h 771"/>
                <a:gd name="T28" fmla="*/ 725 w 734"/>
                <a:gd name="T29" fmla="*/ 434 h 771"/>
                <a:gd name="T30" fmla="*/ 714 w 734"/>
                <a:gd name="T31" fmla="*/ 458 h 771"/>
                <a:gd name="T32" fmla="*/ 697 w 734"/>
                <a:gd name="T33" fmla="*/ 480 h 771"/>
                <a:gd name="T34" fmla="*/ 444 w 734"/>
                <a:gd name="T35" fmla="*/ 728 h 771"/>
                <a:gd name="T36" fmla="*/ 422 w 734"/>
                <a:gd name="T37" fmla="*/ 745 h 771"/>
                <a:gd name="T38" fmla="*/ 399 w 734"/>
                <a:gd name="T39" fmla="*/ 758 h 771"/>
                <a:gd name="T40" fmla="*/ 373 w 734"/>
                <a:gd name="T41" fmla="*/ 767 h 771"/>
                <a:gd name="T42" fmla="*/ 348 w 734"/>
                <a:gd name="T43" fmla="*/ 771 h 771"/>
                <a:gd name="T44" fmla="*/ 323 w 734"/>
                <a:gd name="T45" fmla="*/ 770 h 771"/>
                <a:gd name="T46" fmla="*/ 299 w 734"/>
                <a:gd name="T47" fmla="*/ 764 h 771"/>
                <a:gd name="T48" fmla="*/ 278 w 734"/>
                <a:gd name="T49" fmla="*/ 753 h 771"/>
                <a:gd name="T50" fmla="*/ 258 w 734"/>
                <a:gd name="T51" fmla="*/ 737 h 771"/>
                <a:gd name="T52" fmla="*/ 10 w 734"/>
                <a:gd name="T53" fmla="*/ 477 h 771"/>
                <a:gd name="T54" fmla="*/ 4 w 734"/>
                <a:gd name="T55" fmla="*/ 464 h 771"/>
                <a:gd name="T56" fmla="*/ 0 w 734"/>
                <a:gd name="T57" fmla="*/ 451 h 771"/>
                <a:gd name="T58" fmla="*/ 3 w 734"/>
                <a:gd name="T59" fmla="*/ 435 h 771"/>
                <a:gd name="T60" fmla="*/ 8 w 734"/>
                <a:gd name="T61" fmla="*/ 419 h 771"/>
                <a:gd name="T62" fmla="*/ 17 w 734"/>
                <a:gd name="T63" fmla="*/ 406 h 771"/>
                <a:gd name="T64" fmla="*/ 32 w 734"/>
                <a:gd name="T65" fmla="*/ 393 h 771"/>
                <a:gd name="T66" fmla="*/ 52 w 734"/>
                <a:gd name="T67" fmla="*/ 384 h 771"/>
                <a:gd name="T68" fmla="*/ 52 w 734"/>
                <a:gd name="T69" fmla="*/ 375 h 771"/>
                <a:gd name="T70" fmla="*/ 33 w 734"/>
                <a:gd name="T71" fmla="*/ 363 h 771"/>
                <a:gd name="T72" fmla="*/ 19 w 734"/>
                <a:gd name="T73" fmla="*/ 349 h 771"/>
                <a:gd name="T74" fmla="*/ 8 w 734"/>
                <a:gd name="T75" fmla="*/ 334 h 771"/>
                <a:gd name="T76" fmla="*/ 4 w 734"/>
                <a:gd name="T77" fmla="*/ 320 h 771"/>
                <a:gd name="T78" fmla="*/ 3 w 734"/>
                <a:gd name="T79" fmla="*/ 306 h 771"/>
                <a:gd name="T80" fmla="*/ 6 w 734"/>
                <a:gd name="T81" fmla="*/ 292 h 771"/>
                <a:gd name="T82" fmla="*/ 13 w 734"/>
                <a:gd name="T83" fmla="*/ 28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4" h="771">
                  <a:moveTo>
                    <a:pt x="17" y="275"/>
                  </a:moveTo>
                  <a:lnTo>
                    <a:pt x="257" y="44"/>
                  </a:lnTo>
                  <a:lnTo>
                    <a:pt x="267" y="33"/>
                  </a:lnTo>
                  <a:lnTo>
                    <a:pt x="279" y="26"/>
                  </a:lnTo>
                  <a:lnTo>
                    <a:pt x="291" y="19"/>
                  </a:lnTo>
                  <a:lnTo>
                    <a:pt x="304" y="12"/>
                  </a:lnTo>
                  <a:lnTo>
                    <a:pt x="315" y="7"/>
                  </a:lnTo>
                  <a:lnTo>
                    <a:pt x="328" y="4"/>
                  </a:lnTo>
                  <a:lnTo>
                    <a:pt x="341" y="2"/>
                  </a:lnTo>
                  <a:lnTo>
                    <a:pt x="353" y="0"/>
                  </a:lnTo>
                  <a:lnTo>
                    <a:pt x="366" y="0"/>
                  </a:lnTo>
                  <a:lnTo>
                    <a:pt x="378" y="1"/>
                  </a:lnTo>
                  <a:lnTo>
                    <a:pt x="391" y="4"/>
                  </a:lnTo>
                  <a:lnTo>
                    <a:pt x="402" y="7"/>
                  </a:lnTo>
                  <a:lnTo>
                    <a:pt x="413" y="12"/>
                  </a:lnTo>
                  <a:lnTo>
                    <a:pt x="423" y="18"/>
                  </a:lnTo>
                  <a:lnTo>
                    <a:pt x="434" y="26"/>
                  </a:lnTo>
                  <a:lnTo>
                    <a:pt x="443" y="33"/>
                  </a:lnTo>
                  <a:lnTo>
                    <a:pt x="704" y="305"/>
                  </a:lnTo>
                  <a:lnTo>
                    <a:pt x="712" y="314"/>
                  </a:lnTo>
                  <a:lnTo>
                    <a:pt x="719" y="324"/>
                  </a:lnTo>
                  <a:lnTo>
                    <a:pt x="724" y="335"/>
                  </a:lnTo>
                  <a:lnTo>
                    <a:pt x="729" y="347"/>
                  </a:lnTo>
                  <a:lnTo>
                    <a:pt x="732" y="358"/>
                  </a:lnTo>
                  <a:lnTo>
                    <a:pt x="733" y="370"/>
                  </a:lnTo>
                  <a:lnTo>
                    <a:pt x="734" y="383"/>
                  </a:lnTo>
                  <a:lnTo>
                    <a:pt x="733" y="395"/>
                  </a:lnTo>
                  <a:lnTo>
                    <a:pt x="732" y="408"/>
                  </a:lnTo>
                  <a:lnTo>
                    <a:pt x="729" y="421"/>
                  </a:lnTo>
                  <a:lnTo>
                    <a:pt x="725" y="434"/>
                  </a:lnTo>
                  <a:lnTo>
                    <a:pt x="720" y="445"/>
                  </a:lnTo>
                  <a:lnTo>
                    <a:pt x="714" y="458"/>
                  </a:lnTo>
                  <a:lnTo>
                    <a:pt x="706" y="469"/>
                  </a:lnTo>
                  <a:lnTo>
                    <a:pt x="697" y="480"/>
                  </a:lnTo>
                  <a:lnTo>
                    <a:pt x="688" y="490"/>
                  </a:lnTo>
                  <a:lnTo>
                    <a:pt x="444" y="728"/>
                  </a:lnTo>
                  <a:lnTo>
                    <a:pt x="434" y="737"/>
                  </a:lnTo>
                  <a:lnTo>
                    <a:pt x="422" y="745"/>
                  </a:lnTo>
                  <a:lnTo>
                    <a:pt x="410" y="753"/>
                  </a:lnTo>
                  <a:lnTo>
                    <a:pt x="399" y="758"/>
                  </a:lnTo>
                  <a:lnTo>
                    <a:pt x="386" y="763"/>
                  </a:lnTo>
                  <a:lnTo>
                    <a:pt x="373" y="767"/>
                  </a:lnTo>
                  <a:lnTo>
                    <a:pt x="360" y="770"/>
                  </a:lnTo>
                  <a:lnTo>
                    <a:pt x="348" y="771"/>
                  </a:lnTo>
                  <a:lnTo>
                    <a:pt x="335" y="771"/>
                  </a:lnTo>
                  <a:lnTo>
                    <a:pt x="323" y="770"/>
                  </a:lnTo>
                  <a:lnTo>
                    <a:pt x="310" y="767"/>
                  </a:lnTo>
                  <a:lnTo>
                    <a:pt x="299" y="764"/>
                  </a:lnTo>
                  <a:lnTo>
                    <a:pt x="288" y="758"/>
                  </a:lnTo>
                  <a:lnTo>
                    <a:pt x="278" y="753"/>
                  </a:lnTo>
                  <a:lnTo>
                    <a:pt x="267" y="746"/>
                  </a:lnTo>
                  <a:lnTo>
                    <a:pt x="258" y="737"/>
                  </a:lnTo>
                  <a:lnTo>
                    <a:pt x="13" y="481"/>
                  </a:lnTo>
                  <a:lnTo>
                    <a:pt x="10" y="477"/>
                  </a:lnTo>
                  <a:lnTo>
                    <a:pt x="6" y="471"/>
                  </a:lnTo>
                  <a:lnTo>
                    <a:pt x="4" y="464"/>
                  </a:lnTo>
                  <a:lnTo>
                    <a:pt x="2" y="458"/>
                  </a:lnTo>
                  <a:lnTo>
                    <a:pt x="0" y="451"/>
                  </a:lnTo>
                  <a:lnTo>
                    <a:pt x="2" y="443"/>
                  </a:lnTo>
                  <a:lnTo>
                    <a:pt x="3" y="435"/>
                  </a:lnTo>
                  <a:lnTo>
                    <a:pt x="5" y="427"/>
                  </a:lnTo>
                  <a:lnTo>
                    <a:pt x="8" y="419"/>
                  </a:lnTo>
                  <a:lnTo>
                    <a:pt x="12" y="412"/>
                  </a:lnTo>
                  <a:lnTo>
                    <a:pt x="17" y="406"/>
                  </a:lnTo>
                  <a:lnTo>
                    <a:pt x="24" y="399"/>
                  </a:lnTo>
                  <a:lnTo>
                    <a:pt x="32" y="393"/>
                  </a:lnTo>
                  <a:lnTo>
                    <a:pt x="42" y="387"/>
                  </a:lnTo>
                  <a:lnTo>
                    <a:pt x="52" y="384"/>
                  </a:lnTo>
                  <a:lnTo>
                    <a:pt x="65" y="381"/>
                  </a:lnTo>
                  <a:lnTo>
                    <a:pt x="52" y="375"/>
                  </a:lnTo>
                  <a:lnTo>
                    <a:pt x="42" y="369"/>
                  </a:lnTo>
                  <a:lnTo>
                    <a:pt x="33" y="363"/>
                  </a:lnTo>
                  <a:lnTo>
                    <a:pt x="25" y="356"/>
                  </a:lnTo>
                  <a:lnTo>
                    <a:pt x="19" y="349"/>
                  </a:lnTo>
                  <a:lnTo>
                    <a:pt x="13" y="342"/>
                  </a:lnTo>
                  <a:lnTo>
                    <a:pt x="8" y="334"/>
                  </a:lnTo>
                  <a:lnTo>
                    <a:pt x="5" y="327"/>
                  </a:lnTo>
                  <a:lnTo>
                    <a:pt x="4" y="320"/>
                  </a:lnTo>
                  <a:lnTo>
                    <a:pt x="3" y="313"/>
                  </a:lnTo>
                  <a:lnTo>
                    <a:pt x="3" y="306"/>
                  </a:lnTo>
                  <a:lnTo>
                    <a:pt x="4" y="299"/>
                  </a:lnTo>
                  <a:lnTo>
                    <a:pt x="6" y="292"/>
                  </a:lnTo>
                  <a:lnTo>
                    <a:pt x="10" y="287"/>
                  </a:lnTo>
                  <a:lnTo>
                    <a:pt x="13" y="281"/>
                  </a:lnTo>
                  <a:lnTo>
                    <a:pt x="17" y="275"/>
                  </a:lnTo>
                  <a:close/>
                </a:path>
              </a:pathLst>
            </a:custGeom>
            <a:solidFill>
              <a:srgbClr val="098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3983038" y="1293813"/>
              <a:ext cx="231775" cy="244475"/>
            </a:xfrm>
            <a:custGeom>
              <a:avLst/>
              <a:gdLst>
                <a:gd name="T0" fmla="*/ 477 w 734"/>
                <a:gd name="T1" fmla="*/ 728 h 771"/>
                <a:gd name="T2" fmla="*/ 455 w 734"/>
                <a:gd name="T3" fmla="*/ 745 h 771"/>
                <a:gd name="T4" fmla="*/ 432 w 734"/>
                <a:gd name="T5" fmla="*/ 758 h 771"/>
                <a:gd name="T6" fmla="*/ 406 w 734"/>
                <a:gd name="T7" fmla="*/ 767 h 771"/>
                <a:gd name="T8" fmla="*/ 381 w 734"/>
                <a:gd name="T9" fmla="*/ 771 h 771"/>
                <a:gd name="T10" fmla="*/ 356 w 734"/>
                <a:gd name="T11" fmla="*/ 770 h 771"/>
                <a:gd name="T12" fmla="*/ 332 w 734"/>
                <a:gd name="T13" fmla="*/ 764 h 771"/>
                <a:gd name="T14" fmla="*/ 311 w 734"/>
                <a:gd name="T15" fmla="*/ 753 h 771"/>
                <a:gd name="T16" fmla="*/ 291 w 734"/>
                <a:gd name="T17" fmla="*/ 737 h 771"/>
                <a:gd name="T18" fmla="*/ 22 w 734"/>
                <a:gd name="T19" fmla="*/ 456 h 771"/>
                <a:gd name="T20" fmla="*/ 10 w 734"/>
                <a:gd name="T21" fmla="*/ 436 h 771"/>
                <a:gd name="T22" fmla="*/ 3 w 734"/>
                <a:gd name="T23" fmla="*/ 412 h 771"/>
                <a:gd name="T24" fmla="*/ 0 w 734"/>
                <a:gd name="T25" fmla="*/ 387 h 771"/>
                <a:gd name="T26" fmla="*/ 2 w 734"/>
                <a:gd name="T27" fmla="*/ 363 h 771"/>
                <a:gd name="T28" fmla="*/ 9 w 734"/>
                <a:gd name="T29" fmla="*/ 338 h 771"/>
                <a:gd name="T30" fmla="*/ 20 w 734"/>
                <a:gd name="T31" fmla="*/ 313 h 771"/>
                <a:gd name="T32" fmla="*/ 37 w 734"/>
                <a:gd name="T33" fmla="*/ 290 h 771"/>
                <a:gd name="T34" fmla="*/ 290 w 734"/>
                <a:gd name="T35" fmla="*/ 44 h 771"/>
                <a:gd name="T36" fmla="*/ 312 w 734"/>
                <a:gd name="T37" fmla="*/ 26 h 771"/>
                <a:gd name="T38" fmla="*/ 337 w 734"/>
                <a:gd name="T39" fmla="*/ 12 h 771"/>
                <a:gd name="T40" fmla="*/ 361 w 734"/>
                <a:gd name="T41" fmla="*/ 4 h 771"/>
                <a:gd name="T42" fmla="*/ 386 w 734"/>
                <a:gd name="T43" fmla="*/ 0 h 771"/>
                <a:gd name="T44" fmla="*/ 411 w 734"/>
                <a:gd name="T45" fmla="*/ 1 h 771"/>
                <a:gd name="T46" fmla="*/ 435 w 734"/>
                <a:gd name="T47" fmla="*/ 7 h 771"/>
                <a:gd name="T48" fmla="*/ 456 w 734"/>
                <a:gd name="T49" fmla="*/ 18 h 771"/>
                <a:gd name="T50" fmla="*/ 476 w 734"/>
                <a:gd name="T51" fmla="*/ 33 h 771"/>
                <a:gd name="T52" fmla="*/ 724 w 734"/>
                <a:gd name="T53" fmla="*/ 294 h 771"/>
                <a:gd name="T54" fmla="*/ 731 w 734"/>
                <a:gd name="T55" fmla="*/ 306 h 771"/>
                <a:gd name="T56" fmla="*/ 734 w 734"/>
                <a:gd name="T57" fmla="*/ 321 h 771"/>
                <a:gd name="T58" fmla="*/ 731 w 734"/>
                <a:gd name="T59" fmla="*/ 335 h 771"/>
                <a:gd name="T60" fmla="*/ 726 w 734"/>
                <a:gd name="T61" fmla="*/ 351 h 771"/>
                <a:gd name="T62" fmla="*/ 717 w 734"/>
                <a:gd name="T63" fmla="*/ 366 h 771"/>
                <a:gd name="T64" fmla="*/ 702 w 734"/>
                <a:gd name="T65" fmla="*/ 377 h 771"/>
                <a:gd name="T66" fmla="*/ 681 w 734"/>
                <a:gd name="T67" fmla="*/ 387 h 771"/>
                <a:gd name="T68" fmla="*/ 681 w 734"/>
                <a:gd name="T69" fmla="*/ 395 h 771"/>
                <a:gd name="T70" fmla="*/ 702 w 734"/>
                <a:gd name="T71" fmla="*/ 408 h 771"/>
                <a:gd name="T72" fmla="*/ 715 w 734"/>
                <a:gd name="T73" fmla="*/ 422 h 771"/>
                <a:gd name="T74" fmla="*/ 726 w 734"/>
                <a:gd name="T75" fmla="*/ 436 h 771"/>
                <a:gd name="T76" fmla="*/ 730 w 734"/>
                <a:gd name="T77" fmla="*/ 451 h 771"/>
                <a:gd name="T78" fmla="*/ 731 w 734"/>
                <a:gd name="T79" fmla="*/ 464 h 771"/>
                <a:gd name="T80" fmla="*/ 728 w 734"/>
                <a:gd name="T81" fmla="*/ 478 h 771"/>
                <a:gd name="T82" fmla="*/ 721 w 734"/>
                <a:gd name="T83" fmla="*/ 48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4" h="771">
                  <a:moveTo>
                    <a:pt x="717" y="495"/>
                  </a:moveTo>
                  <a:lnTo>
                    <a:pt x="477" y="728"/>
                  </a:lnTo>
                  <a:lnTo>
                    <a:pt x="467" y="737"/>
                  </a:lnTo>
                  <a:lnTo>
                    <a:pt x="455" y="745"/>
                  </a:lnTo>
                  <a:lnTo>
                    <a:pt x="443" y="753"/>
                  </a:lnTo>
                  <a:lnTo>
                    <a:pt x="432" y="758"/>
                  </a:lnTo>
                  <a:lnTo>
                    <a:pt x="419" y="763"/>
                  </a:lnTo>
                  <a:lnTo>
                    <a:pt x="406" y="767"/>
                  </a:lnTo>
                  <a:lnTo>
                    <a:pt x="393" y="770"/>
                  </a:lnTo>
                  <a:lnTo>
                    <a:pt x="381" y="771"/>
                  </a:lnTo>
                  <a:lnTo>
                    <a:pt x="368" y="771"/>
                  </a:lnTo>
                  <a:lnTo>
                    <a:pt x="356" y="770"/>
                  </a:lnTo>
                  <a:lnTo>
                    <a:pt x="343" y="767"/>
                  </a:lnTo>
                  <a:lnTo>
                    <a:pt x="332" y="764"/>
                  </a:lnTo>
                  <a:lnTo>
                    <a:pt x="321" y="758"/>
                  </a:lnTo>
                  <a:lnTo>
                    <a:pt x="311" y="753"/>
                  </a:lnTo>
                  <a:lnTo>
                    <a:pt x="300" y="746"/>
                  </a:lnTo>
                  <a:lnTo>
                    <a:pt x="291" y="737"/>
                  </a:lnTo>
                  <a:lnTo>
                    <a:pt x="30" y="467"/>
                  </a:lnTo>
                  <a:lnTo>
                    <a:pt x="22" y="456"/>
                  </a:lnTo>
                  <a:lnTo>
                    <a:pt x="15" y="446"/>
                  </a:lnTo>
                  <a:lnTo>
                    <a:pt x="10" y="436"/>
                  </a:lnTo>
                  <a:lnTo>
                    <a:pt x="5" y="424"/>
                  </a:lnTo>
                  <a:lnTo>
                    <a:pt x="3" y="412"/>
                  </a:lnTo>
                  <a:lnTo>
                    <a:pt x="1" y="400"/>
                  </a:lnTo>
                  <a:lnTo>
                    <a:pt x="0" y="387"/>
                  </a:lnTo>
                  <a:lnTo>
                    <a:pt x="1" y="375"/>
                  </a:lnTo>
                  <a:lnTo>
                    <a:pt x="2" y="363"/>
                  </a:lnTo>
                  <a:lnTo>
                    <a:pt x="5" y="350"/>
                  </a:lnTo>
                  <a:lnTo>
                    <a:pt x="9" y="338"/>
                  </a:lnTo>
                  <a:lnTo>
                    <a:pt x="14" y="325"/>
                  </a:lnTo>
                  <a:lnTo>
                    <a:pt x="20" y="313"/>
                  </a:lnTo>
                  <a:lnTo>
                    <a:pt x="28" y="301"/>
                  </a:lnTo>
                  <a:lnTo>
                    <a:pt x="37" y="290"/>
                  </a:lnTo>
                  <a:lnTo>
                    <a:pt x="46" y="280"/>
                  </a:lnTo>
                  <a:lnTo>
                    <a:pt x="290" y="44"/>
                  </a:lnTo>
                  <a:lnTo>
                    <a:pt x="302" y="33"/>
                  </a:lnTo>
                  <a:lnTo>
                    <a:pt x="312" y="26"/>
                  </a:lnTo>
                  <a:lnTo>
                    <a:pt x="324" y="19"/>
                  </a:lnTo>
                  <a:lnTo>
                    <a:pt x="337" y="12"/>
                  </a:lnTo>
                  <a:lnTo>
                    <a:pt x="348" y="7"/>
                  </a:lnTo>
                  <a:lnTo>
                    <a:pt x="361" y="4"/>
                  </a:lnTo>
                  <a:lnTo>
                    <a:pt x="374" y="2"/>
                  </a:lnTo>
                  <a:lnTo>
                    <a:pt x="386" y="0"/>
                  </a:lnTo>
                  <a:lnTo>
                    <a:pt x="399" y="0"/>
                  </a:lnTo>
                  <a:lnTo>
                    <a:pt x="411" y="1"/>
                  </a:lnTo>
                  <a:lnTo>
                    <a:pt x="424" y="4"/>
                  </a:lnTo>
                  <a:lnTo>
                    <a:pt x="435" y="7"/>
                  </a:lnTo>
                  <a:lnTo>
                    <a:pt x="446" y="12"/>
                  </a:lnTo>
                  <a:lnTo>
                    <a:pt x="456" y="18"/>
                  </a:lnTo>
                  <a:lnTo>
                    <a:pt x="467" y="26"/>
                  </a:lnTo>
                  <a:lnTo>
                    <a:pt x="476" y="33"/>
                  </a:lnTo>
                  <a:lnTo>
                    <a:pt x="721" y="289"/>
                  </a:lnTo>
                  <a:lnTo>
                    <a:pt x="724" y="294"/>
                  </a:lnTo>
                  <a:lnTo>
                    <a:pt x="728" y="300"/>
                  </a:lnTo>
                  <a:lnTo>
                    <a:pt x="731" y="306"/>
                  </a:lnTo>
                  <a:lnTo>
                    <a:pt x="732" y="313"/>
                  </a:lnTo>
                  <a:lnTo>
                    <a:pt x="734" y="321"/>
                  </a:lnTo>
                  <a:lnTo>
                    <a:pt x="732" y="329"/>
                  </a:lnTo>
                  <a:lnTo>
                    <a:pt x="731" y="335"/>
                  </a:lnTo>
                  <a:lnTo>
                    <a:pt x="729" y="343"/>
                  </a:lnTo>
                  <a:lnTo>
                    <a:pt x="726" y="351"/>
                  </a:lnTo>
                  <a:lnTo>
                    <a:pt x="722" y="358"/>
                  </a:lnTo>
                  <a:lnTo>
                    <a:pt x="717" y="366"/>
                  </a:lnTo>
                  <a:lnTo>
                    <a:pt x="710" y="372"/>
                  </a:lnTo>
                  <a:lnTo>
                    <a:pt x="702" y="377"/>
                  </a:lnTo>
                  <a:lnTo>
                    <a:pt x="692" y="383"/>
                  </a:lnTo>
                  <a:lnTo>
                    <a:pt x="681" y="387"/>
                  </a:lnTo>
                  <a:lnTo>
                    <a:pt x="669" y="390"/>
                  </a:lnTo>
                  <a:lnTo>
                    <a:pt x="681" y="395"/>
                  </a:lnTo>
                  <a:lnTo>
                    <a:pt x="692" y="402"/>
                  </a:lnTo>
                  <a:lnTo>
                    <a:pt x="702" y="408"/>
                  </a:lnTo>
                  <a:lnTo>
                    <a:pt x="710" y="415"/>
                  </a:lnTo>
                  <a:lnTo>
                    <a:pt x="715" y="422"/>
                  </a:lnTo>
                  <a:lnTo>
                    <a:pt x="721" y="429"/>
                  </a:lnTo>
                  <a:lnTo>
                    <a:pt x="726" y="436"/>
                  </a:lnTo>
                  <a:lnTo>
                    <a:pt x="729" y="444"/>
                  </a:lnTo>
                  <a:lnTo>
                    <a:pt x="730" y="451"/>
                  </a:lnTo>
                  <a:lnTo>
                    <a:pt x="731" y="458"/>
                  </a:lnTo>
                  <a:lnTo>
                    <a:pt x="731" y="464"/>
                  </a:lnTo>
                  <a:lnTo>
                    <a:pt x="730" y="471"/>
                  </a:lnTo>
                  <a:lnTo>
                    <a:pt x="728" y="478"/>
                  </a:lnTo>
                  <a:lnTo>
                    <a:pt x="724" y="484"/>
                  </a:lnTo>
                  <a:lnTo>
                    <a:pt x="721" y="489"/>
                  </a:lnTo>
                  <a:lnTo>
                    <a:pt x="717" y="495"/>
                  </a:lnTo>
                  <a:close/>
                </a:path>
              </a:pathLst>
            </a:custGeom>
            <a:solidFill>
              <a:srgbClr val="098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18"/>
            <p:cNvSpPr>
              <a:spLocks noChangeArrowheads="1"/>
            </p:cNvSpPr>
            <p:nvPr/>
          </p:nvSpPr>
          <p:spPr bwMode="auto">
            <a:xfrm>
              <a:off x="3911600" y="1277938"/>
              <a:ext cx="100013" cy="2809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9"/>
            <p:cNvSpPr>
              <a:spLocks noChangeArrowheads="1"/>
            </p:cNvSpPr>
            <p:nvPr/>
          </p:nvSpPr>
          <p:spPr bwMode="auto">
            <a:xfrm>
              <a:off x="3821113" y="1368425"/>
              <a:ext cx="280988" cy="10001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459163" y="1292225"/>
              <a:ext cx="1006475" cy="534988"/>
            </a:xfrm>
            <a:custGeom>
              <a:avLst/>
              <a:gdLst>
                <a:gd name="T0" fmla="*/ 1237 w 3172"/>
                <a:gd name="T1" fmla="*/ 980 h 1686"/>
                <a:gd name="T2" fmla="*/ 1237 w 3172"/>
                <a:gd name="T3" fmla="*/ 1278 h 1686"/>
                <a:gd name="T4" fmla="*/ 460 w 3172"/>
                <a:gd name="T5" fmla="*/ 1278 h 1686"/>
                <a:gd name="T6" fmla="*/ 460 w 3172"/>
                <a:gd name="T7" fmla="*/ 0 h 1686"/>
                <a:gd name="T8" fmla="*/ 0 w 3172"/>
                <a:gd name="T9" fmla="*/ 0 h 1686"/>
                <a:gd name="T10" fmla="*/ 0 w 3172"/>
                <a:gd name="T11" fmla="*/ 1278 h 1686"/>
                <a:gd name="T12" fmla="*/ 0 w 3172"/>
                <a:gd name="T13" fmla="*/ 1451 h 1686"/>
                <a:gd name="T14" fmla="*/ 0 w 3172"/>
                <a:gd name="T15" fmla="*/ 1483 h 1686"/>
                <a:gd name="T16" fmla="*/ 1 w 3172"/>
                <a:gd name="T17" fmla="*/ 1503 h 1686"/>
                <a:gd name="T18" fmla="*/ 4 w 3172"/>
                <a:gd name="T19" fmla="*/ 1523 h 1686"/>
                <a:gd name="T20" fmla="*/ 9 w 3172"/>
                <a:gd name="T21" fmla="*/ 1542 h 1686"/>
                <a:gd name="T22" fmla="*/ 16 w 3172"/>
                <a:gd name="T23" fmla="*/ 1562 h 1686"/>
                <a:gd name="T24" fmla="*/ 25 w 3172"/>
                <a:gd name="T25" fmla="*/ 1579 h 1686"/>
                <a:gd name="T26" fmla="*/ 35 w 3172"/>
                <a:gd name="T27" fmla="*/ 1596 h 1686"/>
                <a:gd name="T28" fmla="*/ 46 w 3172"/>
                <a:gd name="T29" fmla="*/ 1611 h 1686"/>
                <a:gd name="T30" fmla="*/ 59 w 3172"/>
                <a:gd name="T31" fmla="*/ 1626 h 1686"/>
                <a:gd name="T32" fmla="*/ 73 w 3172"/>
                <a:gd name="T33" fmla="*/ 1640 h 1686"/>
                <a:gd name="T34" fmla="*/ 88 w 3172"/>
                <a:gd name="T35" fmla="*/ 1651 h 1686"/>
                <a:gd name="T36" fmla="*/ 105 w 3172"/>
                <a:gd name="T37" fmla="*/ 1661 h 1686"/>
                <a:gd name="T38" fmla="*/ 122 w 3172"/>
                <a:gd name="T39" fmla="*/ 1670 h 1686"/>
                <a:gd name="T40" fmla="*/ 141 w 3172"/>
                <a:gd name="T41" fmla="*/ 1677 h 1686"/>
                <a:gd name="T42" fmla="*/ 159 w 3172"/>
                <a:gd name="T43" fmla="*/ 1682 h 1686"/>
                <a:gd name="T44" fmla="*/ 180 w 3172"/>
                <a:gd name="T45" fmla="*/ 1685 h 1686"/>
                <a:gd name="T46" fmla="*/ 200 w 3172"/>
                <a:gd name="T47" fmla="*/ 1686 h 1686"/>
                <a:gd name="T48" fmla="*/ 230 w 3172"/>
                <a:gd name="T49" fmla="*/ 1686 h 1686"/>
                <a:gd name="T50" fmla="*/ 460 w 3172"/>
                <a:gd name="T51" fmla="*/ 1686 h 1686"/>
                <a:gd name="T52" fmla="*/ 2722 w 3172"/>
                <a:gd name="T53" fmla="*/ 1686 h 1686"/>
                <a:gd name="T54" fmla="*/ 2947 w 3172"/>
                <a:gd name="T55" fmla="*/ 1686 h 1686"/>
                <a:gd name="T56" fmla="*/ 2972 w 3172"/>
                <a:gd name="T57" fmla="*/ 1686 h 1686"/>
                <a:gd name="T58" fmla="*/ 2992 w 3172"/>
                <a:gd name="T59" fmla="*/ 1685 h 1686"/>
                <a:gd name="T60" fmla="*/ 3012 w 3172"/>
                <a:gd name="T61" fmla="*/ 1682 h 1686"/>
                <a:gd name="T62" fmla="*/ 3032 w 3172"/>
                <a:gd name="T63" fmla="*/ 1677 h 1686"/>
                <a:gd name="T64" fmla="*/ 3050 w 3172"/>
                <a:gd name="T65" fmla="*/ 1670 h 1686"/>
                <a:gd name="T66" fmla="*/ 3067 w 3172"/>
                <a:gd name="T67" fmla="*/ 1661 h 1686"/>
                <a:gd name="T68" fmla="*/ 3084 w 3172"/>
                <a:gd name="T69" fmla="*/ 1651 h 1686"/>
                <a:gd name="T70" fmla="*/ 3099 w 3172"/>
                <a:gd name="T71" fmla="*/ 1640 h 1686"/>
                <a:gd name="T72" fmla="*/ 3113 w 3172"/>
                <a:gd name="T73" fmla="*/ 1626 h 1686"/>
                <a:gd name="T74" fmla="*/ 3127 w 3172"/>
                <a:gd name="T75" fmla="*/ 1611 h 1686"/>
                <a:gd name="T76" fmla="*/ 3138 w 3172"/>
                <a:gd name="T77" fmla="*/ 1596 h 1686"/>
                <a:gd name="T78" fmla="*/ 3148 w 3172"/>
                <a:gd name="T79" fmla="*/ 1579 h 1686"/>
                <a:gd name="T80" fmla="*/ 3156 w 3172"/>
                <a:gd name="T81" fmla="*/ 1562 h 1686"/>
                <a:gd name="T82" fmla="*/ 3163 w 3172"/>
                <a:gd name="T83" fmla="*/ 1542 h 1686"/>
                <a:gd name="T84" fmla="*/ 3167 w 3172"/>
                <a:gd name="T85" fmla="*/ 1523 h 1686"/>
                <a:gd name="T86" fmla="*/ 3171 w 3172"/>
                <a:gd name="T87" fmla="*/ 1503 h 1686"/>
                <a:gd name="T88" fmla="*/ 3172 w 3172"/>
                <a:gd name="T89" fmla="*/ 1483 h 1686"/>
                <a:gd name="T90" fmla="*/ 3172 w 3172"/>
                <a:gd name="T91" fmla="*/ 1457 h 1686"/>
                <a:gd name="T92" fmla="*/ 3172 w 3172"/>
                <a:gd name="T93" fmla="*/ 1278 h 1686"/>
                <a:gd name="T94" fmla="*/ 3172 w 3172"/>
                <a:gd name="T95" fmla="*/ 24 h 1686"/>
                <a:gd name="T96" fmla="*/ 2722 w 3172"/>
                <a:gd name="T97" fmla="*/ 24 h 1686"/>
                <a:gd name="T98" fmla="*/ 2722 w 3172"/>
                <a:gd name="T99" fmla="*/ 1278 h 1686"/>
                <a:gd name="T100" fmla="*/ 1957 w 3172"/>
                <a:gd name="T101" fmla="*/ 1278 h 1686"/>
                <a:gd name="T102" fmla="*/ 1947 w 3172"/>
                <a:gd name="T103" fmla="*/ 985 h 1686"/>
                <a:gd name="T104" fmla="*/ 1695 w 3172"/>
                <a:gd name="T105" fmla="*/ 1226 h 1686"/>
                <a:gd name="T106" fmla="*/ 1482 w 3172"/>
                <a:gd name="T107" fmla="*/ 1226 h 1686"/>
                <a:gd name="T108" fmla="*/ 1237 w 3172"/>
                <a:gd name="T109" fmla="*/ 980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72" h="1686">
                  <a:moveTo>
                    <a:pt x="1237" y="980"/>
                  </a:moveTo>
                  <a:lnTo>
                    <a:pt x="1237" y="1278"/>
                  </a:lnTo>
                  <a:lnTo>
                    <a:pt x="460" y="1278"/>
                  </a:lnTo>
                  <a:lnTo>
                    <a:pt x="460" y="0"/>
                  </a:lnTo>
                  <a:lnTo>
                    <a:pt x="0" y="0"/>
                  </a:lnTo>
                  <a:lnTo>
                    <a:pt x="0" y="1278"/>
                  </a:lnTo>
                  <a:lnTo>
                    <a:pt x="0" y="1451"/>
                  </a:lnTo>
                  <a:lnTo>
                    <a:pt x="0" y="1483"/>
                  </a:lnTo>
                  <a:lnTo>
                    <a:pt x="1" y="1503"/>
                  </a:lnTo>
                  <a:lnTo>
                    <a:pt x="4" y="1523"/>
                  </a:lnTo>
                  <a:lnTo>
                    <a:pt x="9" y="1542"/>
                  </a:lnTo>
                  <a:lnTo>
                    <a:pt x="16" y="1562"/>
                  </a:lnTo>
                  <a:lnTo>
                    <a:pt x="25" y="1579"/>
                  </a:lnTo>
                  <a:lnTo>
                    <a:pt x="35" y="1596"/>
                  </a:lnTo>
                  <a:lnTo>
                    <a:pt x="46" y="1611"/>
                  </a:lnTo>
                  <a:lnTo>
                    <a:pt x="59" y="1626"/>
                  </a:lnTo>
                  <a:lnTo>
                    <a:pt x="73" y="1640"/>
                  </a:lnTo>
                  <a:lnTo>
                    <a:pt x="88" y="1651"/>
                  </a:lnTo>
                  <a:lnTo>
                    <a:pt x="105" y="1661"/>
                  </a:lnTo>
                  <a:lnTo>
                    <a:pt x="122" y="1670"/>
                  </a:lnTo>
                  <a:lnTo>
                    <a:pt x="141" y="1677"/>
                  </a:lnTo>
                  <a:lnTo>
                    <a:pt x="159" y="1682"/>
                  </a:lnTo>
                  <a:lnTo>
                    <a:pt x="180" y="1685"/>
                  </a:lnTo>
                  <a:lnTo>
                    <a:pt x="200" y="1686"/>
                  </a:lnTo>
                  <a:lnTo>
                    <a:pt x="230" y="1686"/>
                  </a:lnTo>
                  <a:lnTo>
                    <a:pt x="460" y="1686"/>
                  </a:lnTo>
                  <a:lnTo>
                    <a:pt x="2722" y="1686"/>
                  </a:lnTo>
                  <a:lnTo>
                    <a:pt x="2947" y="1686"/>
                  </a:lnTo>
                  <a:lnTo>
                    <a:pt x="2972" y="1686"/>
                  </a:lnTo>
                  <a:lnTo>
                    <a:pt x="2992" y="1685"/>
                  </a:lnTo>
                  <a:lnTo>
                    <a:pt x="3012" y="1682"/>
                  </a:lnTo>
                  <a:lnTo>
                    <a:pt x="3032" y="1677"/>
                  </a:lnTo>
                  <a:lnTo>
                    <a:pt x="3050" y="1670"/>
                  </a:lnTo>
                  <a:lnTo>
                    <a:pt x="3067" y="1661"/>
                  </a:lnTo>
                  <a:lnTo>
                    <a:pt x="3084" y="1651"/>
                  </a:lnTo>
                  <a:lnTo>
                    <a:pt x="3099" y="1640"/>
                  </a:lnTo>
                  <a:lnTo>
                    <a:pt x="3113" y="1626"/>
                  </a:lnTo>
                  <a:lnTo>
                    <a:pt x="3127" y="1611"/>
                  </a:lnTo>
                  <a:lnTo>
                    <a:pt x="3138" y="1596"/>
                  </a:lnTo>
                  <a:lnTo>
                    <a:pt x="3148" y="1579"/>
                  </a:lnTo>
                  <a:lnTo>
                    <a:pt x="3156" y="1562"/>
                  </a:lnTo>
                  <a:lnTo>
                    <a:pt x="3163" y="1542"/>
                  </a:lnTo>
                  <a:lnTo>
                    <a:pt x="3167" y="1523"/>
                  </a:lnTo>
                  <a:lnTo>
                    <a:pt x="3171" y="1503"/>
                  </a:lnTo>
                  <a:lnTo>
                    <a:pt x="3172" y="1483"/>
                  </a:lnTo>
                  <a:lnTo>
                    <a:pt x="3172" y="1457"/>
                  </a:lnTo>
                  <a:lnTo>
                    <a:pt x="3172" y="1278"/>
                  </a:lnTo>
                  <a:lnTo>
                    <a:pt x="3172" y="24"/>
                  </a:lnTo>
                  <a:lnTo>
                    <a:pt x="2722" y="24"/>
                  </a:lnTo>
                  <a:lnTo>
                    <a:pt x="2722" y="1278"/>
                  </a:lnTo>
                  <a:lnTo>
                    <a:pt x="1957" y="1278"/>
                  </a:lnTo>
                  <a:lnTo>
                    <a:pt x="1947" y="985"/>
                  </a:lnTo>
                  <a:lnTo>
                    <a:pt x="1695" y="1226"/>
                  </a:lnTo>
                  <a:lnTo>
                    <a:pt x="1482" y="1226"/>
                  </a:lnTo>
                  <a:lnTo>
                    <a:pt x="1237" y="980"/>
                  </a:lnTo>
                  <a:close/>
                </a:path>
              </a:pathLst>
            </a:custGeom>
            <a:solidFill>
              <a:srgbClr val="08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3335338" y="1044575"/>
              <a:ext cx="592138" cy="252413"/>
            </a:xfrm>
            <a:custGeom>
              <a:avLst/>
              <a:gdLst>
                <a:gd name="T0" fmla="*/ 1539 w 1867"/>
                <a:gd name="T1" fmla="*/ 693 h 796"/>
                <a:gd name="T2" fmla="*/ 1867 w 1867"/>
                <a:gd name="T3" fmla="*/ 374 h 796"/>
                <a:gd name="T4" fmla="*/ 1843 w 1867"/>
                <a:gd name="T5" fmla="*/ 350 h 796"/>
                <a:gd name="T6" fmla="*/ 1819 w 1867"/>
                <a:gd name="T7" fmla="*/ 324 h 796"/>
                <a:gd name="T8" fmla="*/ 1795 w 1867"/>
                <a:gd name="T9" fmla="*/ 297 h 796"/>
                <a:gd name="T10" fmla="*/ 1772 w 1867"/>
                <a:gd name="T11" fmla="*/ 269 h 796"/>
                <a:gd name="T12" fmla="*/ 1723 w 1867"/>
                <a:gd name="T13" fmla="*/ 210 h 796"/>
                <a:gd name="T14" fmla="*/ 1673 w 1867"/>
                <a:gd name="T15" fmla="*/ 153 h 796"/>
                <a:gd name="T16" fmla="*/ 1648 w 1867"/>
                <a:gd name="T17" fmla="*/ 126 h 796"/>
                <a:gd name="T18" fmla="*/ 1622 w 1867"/>
                <a:gd name="T19" fmla="*/ 100 h 796"/>
                <a:gd name="T20" fmla="*/ 1598 w 1867"/>
                <a:gd name="T21" fmla="*/ 76 h 796"/>
                <a:gd name="T22" fmla="*/ 1570 w 1867"/>
                <a:gd name="T23" fmla="*/ 55 h 796"/>
                <a:gd name="T24" fmla="*/ 1558 w 1867"/>
                <a:gd name="T25" fmla="*/ 46 h 796"/>
                <a:gd name="T26" fmla="*/ 1544 w 1867"/>
                <a:gd name="T27" fmla="*/ 37 h 796"/>
                <a:gd name="T28" fmla="*/ 1531 w 1867"/>
                <a:gd name="T29" fmla="*/ 29 h 796"/>
                <a:gd name="T30" fmla="*/ 1517 w 1867"/>
                <a:gd name="T31" fmla="*/ 22 h 796"/>
                <a:gd name="T32" fmla="*/ 1504 w 1867"/>
                <a:gd name="T33" fmla="*/ 15 h 796"/>
                <a:gd name="T34" fmla="*/ 1490 w 1867"/>
                <a:gd name="T35" fmla="*/ 11 h 796"/>
                <a:gd name="T36" fmla="*/ 1475 w 1867"/>
                <a:gd name="T37" fmla="*/ 6 h 796"/>
                <a:gd name="T38" fmla="*/ 1462 w 1867"/>
                <a:gd name="T39" fmla="*/ 3 h 796"/>
                <a:gd name="T40" fmla="*/ 1462 w 1867"/>
                <a:gd name="T41" fmla="*/ 3 h 796"/>
                <a:gd name="T42" fmla="*/ 1462 w 1867"/>
                <a:gd name="T43" fmla="*/ 3 h 796"/>
                <a:gd name="T44" fmla="*/ 1446 w 1867"/>
                <a:gd name="T45" fmla="*/ 1 h 796"/>
                <a:gd name="T46" fmla="*/ 1430 w 1867"/>
                <a:gd name="T47" fmla="*/ 0 h 796"/>
                <a:gd name="T48" fmla="*/ 1414 w 1867"/>
                <a:gd name="T49" fmla="*/ 1 h 796"/>
                <a:gd name="T50" fmla="*/ 1399 w 1867"/>
                <a:gd name="T51" fmla="*/ 3 h 796"/>
                <a:gd name="T52" fmla="*/ 1299 w 1867"/>
                <a:gd name="T53" fmla="*/ 3 h 796"/>
                <a:gd name="T54" fmla="*/ 1213 w 1867"/>
                <a:gd name="T55" fmla="*/ 3 h 796"/>
                <a:gd name="T56" fmla="*/ 1140 w 1867"/>
                <a:gd name="T57" fmla="*/ 3 h 796"/>
                <a:gd name="T58" fmla="*/ 1072 w 1867"/>
                <a:gd name="T59" fmla="*/ 3 h 796"/>
                <a:gd name="T60" fmla="*/ 1008 w 1867"/>
                <a:gd name="T61" fmla="*/ 3 h 796"/>
                <a:gd name="T62" fmla="*/ 945 w 1867"/>
                <a:gd name="T63" fmla="*/ 3 h 796"/>
                <a:gd name="T64" fmla="*/ 877 w 1867"/>
                <a:gd name="T65" fmla="*/ 3 h 796"/>
                <a:gd name="T66" fmla="*/ 803 w 1867"/>
                <a:gd name="T67" fmla="*/ 4 h 796"/>
                <a:gd name="T68" fmla="*/ 0 w 1867"/>
                <a:gd name="T69" fmla="*/ 796 h 796"/>
                <a:gd name="T70" fmla="*/ 719 w 1867"/>
                <a:gd name="T71" fmla="*/ 795 h 796"/>
                <a:gd name="T72" fmla="*/ 1176 w 1867"/>
                <a:gd name="T73" fmla="*/ 305 h 796"/>
                <a:gd name="T74" fmla="*/ 1539 w 1867"/>
                <a:gd name="T75" fmla="*/ 69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7" h="796">
                  <a:moveTo>
                    <a:pt x="1539" y="693"/>
                  </a:moveTo>
                  <a:lnTo>
                    <a:pt x="1867" y="374"/>
                  </a:lnTo>
                  <a:lnTo>
                    <a:pt x="1843" y="350"/>
                  </a:lnTo>
                  <a:lnTo>
                    <a:pt x="1819" y="324"/>
                  </a:lnTo>
                  <a:lnTo>
                    <a:pt x="1795" y="297"/>
                  </a:lnTo>
                  <a:lnTo>
                    <a:pt x="1772" y="269"/>
                  </a:lnTo>
                  <a:lnTo>
                    <a:pt x="1723" y="210"/>
                  </a:lnTo>
                  <a:lnTo>
                    <a:pt x="1673" y="153"/>
                  </a:lnTo>
                  <a:lnTo>
                    <a:pt x="1648" y="126"/>
                  </a:lnTo>
                  <a:lnTo>
                    <a:pt x="1622" y="100"/>
                  </a:lnTo>
                  <a:lnTo>
                    <a:pt x="1598" y="76"/>
                  </a:lnTo>
                  <a:lnTo>
                    <a:pt x="1570" y="55"/>
                  </a:lnTo>
                  <a:lnTo>
                    <a:pt x="1558" y="46"/>
                  </a:lnTo>
                  <a:lnTo>
                    <a:pt x="1544" y="37"/>
                  </a:lnTo>
                  <a:lnTo>
                    <a:pt x="1531" y="29"/>
                  </a:lnTo>
                  <a:lnTo>
                    <a:pt x="1517" y="22"/>
                  </a:lnTo>
                  <a:lnTo>
                    <a:pt x="1504" y="15"/>
                  </a:lnTo>
                  <a:lnTo>
                    <a:pt x="1490" y="11"/>
                  </a:lnTo>
                  <a:lnTo>
                    <a:pt x="1475" y="6"/>
                  </a:lnTo>
                  <a:lnTo>
                    <a:pt x="1462" y="3"/>
                  </a:lnTo>
                  <a:lnTo>
                    <a:pt x="1462" y="3"/>
                  </a:lnTo>
                  <a:lnTo>
                    <a:pt x="1462" y="3"/>
                  </a:lnTo>
                  <a:lnTo>
                    <a:pt x="1446" y="1"/>
                  </a:lnTo>
                  <a:lnTo>
                    <a:pt x="1430" y="0"/>
                  </a:lnTo>
                  <a:lnTo>
                    <a:pt x="1414" y="1"/>
                  </a:lnTo>
                  <a:lnTo>
                    <a:pt x="1399" y="3"/>
                  </a:lnTo>
                  <a:lnTo>
                    <a:pt x="1299" y="3"/>
                  </a:lnTo>
                  <a:lnTo>
                    <a:pt x="1213" y="3"/>
                  </a:lnTo>
                  <a:lnTo>
                    <a:pt x="1140" y="3"/>
                  </a:lnTo>
                  <a:lnTo>
                    <a:pt x="1072" y="3"/>
                  </a:lnTo>
                  <a:lnTo>
                    <a:pt x="1008" y="3"/>
                  </a:lnTo>
                  <a:lnTo>
                    <a:pt x="945" y="3"/>
                  </a:lnTo>
                  <a:lnTo>
                    <a:pt x="877" y="3"/>
                  </a:lnTo>
                  <a:lnTo>
                    <a:pt x="803" y="4"/>
                  </a:lnTo>
                  <a:lnTo>
                    <a:pt x="0" y="796"/>
                  </a:lnTo>
                  <a:lnTo>
                    <a:pt x="719" y="795"/>
                  </a:lnTo>
                  <a:lnTo>
                    <a:pt x="1176" y="305"/>
                  </a:lnTo>
                  <a:lnTo>
                    <a:pt x="1539" y="693"/>
                  </a:lnTo>
                  <a:close/>
                </a:path>
              </a:pathLst>
            </a:custGeom>
            <a:solidFill>
              <a:srgbClr val="08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>
              <a:off x="4002088" y="1042988"/>
              <a:ext cx="593725" cy="255588"/>
            </a:xfrm>
            <a:custGeom>
              <a:avLst/>
              <a:gdLst>
                <a:gd name="T0" fmla="*/ 311 w 1872"/>
                <a:gd name="T1" fmla="*/ 700 h 805"/>
                <a:gd name="T2" fmla="*/ 0 w 1872"/>
                <a:gd name="T3" fmla="*/ 374 h 805"/>
                <a:gd name="T4" fmla="*/ 24 w 1872"/>
                <a:gd name="T5" fmla="*/ 351 h 805"/>
                <a:gd name="T6" fmla="*/ 47 w 1872"/>
                <a:gd name="T7" fmla="*/ 325 h 805"/>
                <a:gd name="T8" fmla="*/ 72 w 1872"/>
                <a:gd name="T9" fmla="*/ 297 h 805"/>
                <a:gd name="T10" fmla="*/ 96 w 1872"/>
                <a:gd name="T11" fmla="*/ 269 h 805"/>
                <a:gd name="T12" fmla="*/ 146 w 1872"/>
                <a:gd name="T13" fmla="*/ 210 h 805"/>
                <a:gd name="T14" fmla="*/ 195 w 1872"/>
                <a:gd name="T15" fmla="*/ 154 h 805"/>
                <a:gd name="T16" fmla="*/ 221 w 1872"/>
                <a:gd name="T17" fmla="*/ 127 h 805"/>
                <a:gd name="T18" fmla="*/ 247 w 1872"/>
                <a:gd name="T19" fmla="*/ 101 h 805"/>
                <a:gd name="T20" fmla="*/ 273 w 1872"/>
                <a:gd name="T21" fmla="*/ 77 h 805"/>
                <a:gd name="T22" fmla="*/ 299 w 1872"/>
                <a:gd name="T23" fmla="*/ 55 h 805"/>
                <a:gd name="T24" fmla="*/ 313 w 1872"/>
                <a:gd name="T25" fmla="*/ 46 h 805"/>
                <a:gd name="T26" fmla="*/ 327 w 1872"/>
                <a:gd name="T27" fmla="*/ 37 h 805"/>
                <a:gd name="T28" fmla="*/ 340 w 1872"/>
                <a:gd name="T29" fmla="*/ 29 h 805"/>
                <a:gd name="T30" fmla="*/ 354 w 1872"/>
                <a:gd name="T31" fmla="*/ 23 h 805"/>
                <a:gd name="T32" fmla="*/ 368 w 1872"/>
                <a:gd name="T33" fmla="*/ 16 h 805"/>
                <a:gd name="T34" fmla="*/ 382 w 1872"/>
                <a:gd name="T35" fmla="*/ 10 h 805"/>
                <a:gd name="T36" fmla="*/ 396 w 1872"/>
                <a:gd name="T37" fmla="*/ 7 h 805"/>
                <a:gd name="T38" fmla="*/ 410 w 1872"/>
                <a:gd name="T39" fmla="*/ 3 h 805"/>
                <a:gd name="T40" fmla="*/ 410 w 1872"/>
                <a:gd name="T41" fmla="*/ 3 h 805"/>
                <a:gd name="T42" fmla="*/ 410 w 1872"/>
                <a:gd name="T43" fmla="*/ 3 h 805"/>
                <a:gd name="T44" fmla="*/ 426 w 1872"/>
                <a:gd name="T45" fmla="*/ 1 h 805"/>
                <a:gd name="T46" fmla="*/ 441 w 1872"/>
                <a:gd name="T47" fmla="*/ 0 h 805"/>
                <a:gd name="T48" fmla="*/ 457 w 1872"/>
                <a:gd name="T49" fmla="*/ 1 h 805"/>
                <a:gd name="T50" fmla="*/ 472 w 1872"/>
                <a:gd name="T51" fmla="*/ 3 h 805"/>
                <a:gd name="T52" fmla="*/ 573 w 1872"/>
                <a:gd name="T53" fmla="*/ 3 h 805"/>
                <a:gd name="T54" fmla="*/ 658 w 1872"/>
                <a:gd name="T55" fmla="*/ 3 h 805"/>
                <a:gd name="T56" fmla="*/ 733 w 1872"/>
                <a:gd name="T57" fmla="*/ 3 h 805"/>
                <a:gd name="T58" fmla="*/ 799 w 1872"/>
                <a:gd name="T59" fmla="*/ 3 h 805"/>
                <a:gd name="T60" fmla="*/ 863 w 1872"/>
                <a:gd name="T61" fmla="*/ 3 h 805"/>
                <a:gd name="T62" fmla="*/ 927 w 1872"/>
                <a:gd name="T63" fmla="*/ 3 h 805"/>
                <a:gd name="T64" fmla="*/ 994 w 1872"/>
                <a:gd name="T65" fmla="*/ 3 h 805"/>
                <a:gd name="T66" fmla="*/ 1068 w 1872"/>
                <a:gd name="T67" fmla="*/ 3 h 805"/>
                <a:gd name="T68" fmla="*/ 1872 w 1872"/>
                <a:gd name="T69" fmla="*/ 805 h 805"/>
                <a:gd name="T70" fmla="*/ 1153 w 1872"/>
                <a:gd name="T71" fmla="*/ 805 h 805"/>
                <a:gd name="T72" fmla="*/ 695 w 1872"/>
                <a:gd name="T73" fmla="*/ 305 h 805"/>
                <a:gd name="T74" fmla="*/ 311 w 1872"/>
                <a:gd name="T75" fmla="*/ 70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2" h="805">
                  <a:moveTo>
                    <a:pt x="311" y="700"/>
                  </a:moveTo>
                  <a:lnTo>
                    <a:pt x="0" y="374"/>
                  </a:lnTo>
                  <a:lnTo>
                    <a:pt x="24" y="351"/>
                  </a:lnTo>
                  <a:lnTo>
                    <a:pt x="47" y="325"/>
                  </a:lnTo>
                  <a:lnTo>
                    <a:pt x="72" y="297"/>
                  </a:lnTo>
                  <a:lnTo>
                    <a:pt x="96" y="269"/>
                  </a:lnTo>
                  <a:lnTo>
                    <a:pt x="146" y="210"/>
                  </a:lnTo>
                  <a:lnTo>
                    <a:pt x="195" y="154"/>
                  </a:lnTo>
                  <a:lnTo>
                    <a:pt x="221" y="127"/>
                  </a:lnTo>
                  <a:lnTo>
                    <a:pt x="247" y="101"/>
                  </a:lnTo>
                  <a:lnTo>
                    <a:pt x="273" y="77"/>
                  </a:lnTo>
                  <a:lnTo>
                    <a:pt x="299" y="55"/>
                  </a:lnTo>
                  <a:lnTo>
                    <a:pt x="313" y="46"/>
                  </a:lnTo>
                  <a:lnTo>
                    <a:pt x="327" y="37"/>
                  </a:lnTo>
                  <a:lnTo>
                    <a:pt x="340" y="29"/>
                  </a:lnTo>
                  <a:lnTo>
                    <a:pt x="354" y="23"/>
                  </a:lnTo>
                  <a:lnTo>
                    <a:pt x="368" y="16"/>
                  </a:lnTo>
                  <a:lnTo>
                    <a:pt x="382" y="10"/>
                  </a:lnTo>
                  <a:lnTo>
                    <a:pt x="396" y="7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426" y="1"/>
                  </a:lnTo>
                  <a:lnTo>
                    <a:pt x="441" y="0"/>
                  </a:lnTo>
                  <a:lnTo>
                    <a:pt x="457" y="1"/>
                  </a:lnTo>
                  <a:lnTo>
                    <a:pt x="472" y="3"/>
                  </a:lnTo>
                  <a:lnTo>
                    <a:pt x="573" y="3"/>
                  </a:lnTo>
                  <a:lnTo>
                    <a:pt x="658" y="3"/>
                  </a:lnTo>
                  <a:lnTo>
                    <a:pt x="733" y="3"/>
                  </a:lnTo>
                  <a:lnTo>
                    <a:pt x="799" y="3"/>
                  </a:lnTo>
                  <a:lnTo>
                    <a:pt x="863" y="3"/>
                  </a:lnTo>
                  <a:lnTo>
                    <a:pt x="927" y="3"/>
                  </a:lnTo>
                  <a:lnTo>
                    <a:pt x="994" y="3"/>
                  </a:lnTo>
                  <a:lnTo>
                    <a:pt x="1068" y="3"/>
                  </a:lnTo>
                  <a:lnTo>
                    <a:pt x="1872" y="805"/>
                  </a:lnTo>
                  <a:lnTo>
                    <a:pt x="1153" y="805"/>
                  </a:lnTo>
                  <a:lnTo>
                    <a:pt x="695" y="305"/>
                  </a:lnTo>
                  <a:lnTo>
                    <a:pt x="311" y="700"/>
                  </a:lnTo>
                  <a:close/>
                </a:path>
              </a:pathLst>
            </a:custGeom>
            <a:solidFill>
              <a:srgbClr val="08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4888815" y="1939805"/>
            <a:ext cx="1230313" cy="1027113"/>
            <a:chOff x="4845050" y="785813"/>
            <a:chExt cx="1230313" cy="1027113"/>
          </a:xfrm>
        </p:grpSpPr>
        <p:sp>
          <p:nvSpPr>
            <p:cNvPr id="76" name="Freeform 23"/>
            <p:cNvSpPr>
              <a:spLocks/>
            </p:cNvSpPr>
            <p:nvPr/>
          </p:nvSpPr>
          <p:spPr bwMode="auto">
            <a:xfrm>
              <a:off x="5083175" y="785813"/>
              <a:ext cx="746125" cy="741363"/>
            </a:xfrm>
            <a:custGeom>
              <a:avLst/>
              <a:gdLst>
                <a:gd name="T0" fmla="*/ 0 w 2352"/>
                <a:gd name="T1" fmla="*/ 797 h 2333"/>
                <a:gd name="T2" fmla="*/ 815 w 2352"/>
                <a:gd name="T3" fmla="*/ 797 h 2333"/>
                <a:gd name="T4" fmla="*/ 815 w 2352"/>
                <a:gd name="T5" fmla="*/ 0 h 2333"/>
                <a:gd name="T6" fmla="*/ 1541 w 2352"/>
                <a:gd name="T7" fmla="*/ 0 h 2333"/>
                <a:gd name="T8" fmla="*/ 1541 w 2352"/>
                <a:gd name="T9" fmla="*/ 797 h 2333"/>
                <a:gd name="T10" fmla="*/ 2352 w 2352"/>
                <a:gd name="T11" fmla="*/ 797 h 2333"/>
                <a:gd name="T12" fmla="*/ 2352 w 2352"/>
                <a:gd name="T13" fmla="*/ 1529 h 2333"/>
                <a:gd name="T14" fmla="*/ 1541 w 2352"/>
                <a:gd name="T15" fmla="*/ 1529 h 2333"/>
                <a:gd name="T16" fmla="*/ 1541 w 2352"/>
                <a:gd name="T17" fmla="*/ 2333 h 2333"/>
                <a:gd name="T18" fmla="*/ 815 w 2352"/>
                <a:gd name="T19" fmla="*/ 2333 h 2333"/>
                <a:gd name="T20" fmla="*/ 815 w 2352"/>
                <a:gd name="T21" fmla="*/ 1529 h 2333"/>
                <a:gd name="T22" fmla="*/ 0 w 2352"/>
                <a:gd name="T23" fmla="*/ 1529 h 2333"/>
                <a:gd name="T24" fmla="*/ 0 w 2352"/>
                <a:gd name="T25" fmla="*/ 797 h 2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2" h="2333">
                  <a:moveTo>
                    <a:pt x="0" y="797"/>
                  </a:moveTo>
                  <a:lnTo>
                    <a:pt x="815" y="797"/>
                  </a:lnTo>
                  <a:lnTo>
                    <a:pt x="815" y="0"/>
                  </a:lnTo>
                  <a:lnTo>
                    <a:pt x="1541" y="0"/>
                  </a:lnTo>
                  <a:lnTo>
                    <a:pt x="1541" y="797"/>
                  </a:lnTo>
                  <a:lnTo>
                    <a:pt x="2352" y="797"/>
                  </a:lnTo>
                  <a:lnTo>
                    <a:pt x="2352" y="1529"/>
                  </a:lnTo>
                  <a:lnTo>
                    <a:pt x="1541" y="1529"/>
                  </a:lnTo>
                  <a:lnTo>
                    <a:pt x="1541" y="2333"/>
                  </a:lnTo>
                  <a:lnTo>
                    <a:pt x="815" y="2333"/>
                  </a:lnTo>
                  <a:lnTo>
                    <a:pt x="815" y="1529"/>
                  </a:lnTo>
                  <a:lnTo>
                    <a:pt x="0" y="1529"/>
                  </a:lnTo>
                  <a:lnTo>
                    <a:pt x="0" y="797"/>
                  </a:lnTo>
                  <a:close/>
                </a:path>
              </a:pathLst>
            </a:custGeom>
            <a:solidFill>
              <a:srgbClr val="00F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4"/>
            <p:cNvSpPr>
              <a:spLocks/>
            </p:cNvSpPr>
            <p:nvPr/>
          </p:nvSpPr>
          <p:spPr bwMode="auto">
            <a:xfrm>
              <a:off x="5429250" y="1185863"/>
              <a:ext cx="646113" cy="627063"/>
            </a:xfrm>
            <a:custGeom>
              <a:avLst/>
              <a:gdLst>
                <a:gd name="T0" fmla="*/ 1559 w 2038"/>
                <a:gd name="T1" fmla="*/ 473 h 1973"/>
                <a:gd name="T2" fmla="*/ 1545 w 2038"/>
                <a:gd name="T3" fmla="*/ 857 h 1973"/>
                <a:gd name="T4" fmla="*/ 1528 w 2038"/>
                <a:gd name="T5" fmla="*/ 655 h 1973"/>
                <a:gd name="T6" fmla="*/ 1385 w 2038"/>
                <a:gd name="T7" fmla="*/ 487 h 1973"/>
                <a:gd name="T8" fmla="*/ 1307 w 2038"/>
                <a:gd name="T9" fmla="*/ 655 h 1973"/>
                <a:gd name="T10" fmla="*/ 1530 w 2038"/>
                <a:gd name="T11" fmla="*/ 949 h 1973"/>
                <a:gd name="T12" fmla="*/ 1433 w 2038"/>
                <a:gd name="T13" fmla="*/ 1198 h 1973"/>
                <a:gd name="T14" fmla="*/ 1412 w 2038"/>
                <a:gd name="T15" fmla="*/ 936 h 1973"/>
                <a:gd name="T16" fmla="*/ 1230 w 2038"/>
                <a:gd name="T17" fmla="*/ 720 h 1973"/>
                <a:gd name="T18" fmla="*/ 1235 w 2038"/>
                <a:gd name="T19" fmla="*/ 965 h 1973"/>
                <a:gd name="T20" fmla="*/ 1375 w 2038"/>
                <a:gd name="T21" fmla="*/ 1316 h 1973"/>
                <a:gd name="T22" fmla="*/ 1294 w 2038"/>
                <a:gd name="T23" fmla="*/ 1358 h 1973"/>
                <a:gd name="T24" fmla="*/ 1278 w 2038"/>
                <a:gd name="T25" fmla="*/ 1156 h 1973"/>
                <a:gd name="T26" fmla="*/ 1100 w 2038"/>
                <a:gd name="T27" fmla="*/ 926 h 1973"/>
                <a:gd name="T28" fmla="*/ 1105 w 2038"/>
                <a:gd name="T29" fmla="*/ 1292 h 1973"/>
                <a:gd name="T30" fmla="*/ 1118 w 2038"/>
                <a:gd name="T31" fmla="*/ 1541 h 1973"/>
                <a:gd name="T32" fmla="*/ 1073 w 2038"/>
                <a:gd name="T33" fmla="*/ 1464 h 1973"/>
                <a:gd name="T34" fmla="*/ 1043 w 2038"/>
                <a:gd name="T35" fmla="*/ 1242 h 1973"/>
                <a:gd name="T36" fmla="*/ 915 w 2038"/>
                <a:gd name="T37" fmla="*/ 1297 h 1973"/>
                <a:gd name="T38" fmla="*/ 890 w 2038"/>
                <a:gd name="T39" fmla="*/ 1650 h 1973"/>
                <a:gd name="T40" fmla="*/ 822 w 2038"/>
                <a:gd name="T41" fmla="*/ 1553 h 1973"/>
                <a:gd name="T42" fmla="*/ 793 w 2038"/>
                <a:gd name="T43" fmla="*/ 1366 h 1973"/>
                <a:gd name="T44" fmla="*/ 683 w 2038"/>
                <a:gd name="T45" fmla="*/ 1453 h 1973"/>
                <a:gd name="T46" fmla="*/ 684 w 2038"/>
                <a:gd name="T47" fmla="*/ 1694 h 1973"/>
                <a:gd name="T48" fmla="*/ 618 w 2038"/>
                <a:gd name="T49" fmla="*/ 1634 h 1973"/>
                <a:gd name="T50" fmla="*/ 600 w 2038"/>
                <a:gd name="T51" fmla="*/ 1433 h 1973"/>
                <a:gd name="T52" fmla="*/ 511 w 2038"/>
                <a:gd name="T53" fmla="*/ 1534 h 1973"/>
                <a:gd name="T54" fmla="*/ 433 w 2038"/>
                <a:gd name="T55" fmla="*/ 1752 h 1973"/>
                <a:gd name="T56" fmla="*/ 441 w 2038"/>
                <a:gd name="T57" fmla="*/ 1602 h 1973"/>
                <a:gd name="T58" fmla="*/ 401 w 2038"/>
                <a:gd name="T59" fmla="*/ 1476 h 1973"/>
                <a:gd name="T60" fmla="*/ 328 w 2038"/>
                <a:gd name="T61" fmla="*/ 1582 h 1973"/>
                <a:gd name="T62" fmla="*/ 84 w 2038"/>
                <a:gd name="T63" fmla="*/ 1866 h 1973"/>
                <a:gd name="T64" fmla="*/ 15 w 2038"/>
                <a:gd name="T65" fmla="*/ 1949 h 1973"/>
                <a:gd name="T66" fmla="*/ 263 w 2038"/>
                <a:gd name="T67" fmla="*/ 1805 h 1973"/>
                <a:gd name="T68" fmla="*/ 490 w 2038"/>
                <a:gd name="T69" fmla="*/ 1930 h 1973"/>
                <a:gd name="T70" fmla="*/ 563 w 2038"/>
                <a:gd name="T71" fmla="*/ 1837 h 1973"/>
                <a:gd name="T72" fmla="*/ 539 w 2038"/>
                <a:gd name="T73" fmla="*/ 1751 h 1973"/>
                <a:gd name="T74" fmla="*/ 673 w 2038"/>
                <a:gd name="T75" fmla="*/ 1861 h 1973"/>
                <a:gd name="T76" fmla="*/ 885 w 2038"/>
                <a:gd name="T77" fmla="*/ 1928 h 1973"/>
                <a:gd name="T78" fmla="*/ 719 w 2038"/>
                <a:gd name="T79" fmla="*/ 1732 h 1973"/>
                <a:gd name="T80" fmla="*/ 889 w 2038"/>
                <a:gd name="T81" fmla="*/ 1757 h 1973"/>
                <a:gd name="T82" fmla="*/ 1132 w 2038"/>
                <a:gd name="T83" fmla="*/ 1840 h 1973"/>
                <a:gd name="T84" fmla="*/ 1069 w 2038"/>
                <a:gd name="T85" fmla="*/ 1688 h 1973"/>
                <a:gd name="T86" fmla="*/ 1069 w 2038"/>
                <a:gd name="T87" fmla="*/ 1601 h 1973"/>
                <a:gd name="T88" fmla="*/ 1320 w 2038"/>
                <a:gd name="T89" fmla="*/ 1743 h 1973"/>
                <a:gd name="T90" fmla="*/ 1446 w 2038"/>
                <a:gd name="T91" fmla="*/ 1643 h 1973"/>
                <a:gd name="T92" fmla="*/ 1243 w 2038"/>
                <a:gd name="T93" fmla="*/ 1556 h 1973"/>
                <a:gd name="T94" fmla="*/ 1322 w 2038"/>
                <a:gd name="T95" fmla="*/ 1495 h 1973"/>
                <a:gd name="T96" fmla="*/ 1581 w 2038"/>
                <a:gd name="T97" fmla="*/ 1527 h 1973"/>
                <a:gd name="T98" fmla="*/ 1735 w 2038"/>
                <a:gd name="T99" fmla="*/ 1387 h 1973"/>
                <a:gd name="T100" fmla="*/ 1410 w 2038"/>
                <a:gd name="T101" fmla="*/ 1332 h 1973"/>
                <a:gd name="T102" fmla="*/ 1833 w 2038"/>
                <a:gd name="T103" fmla="*/ 1073 h 1973"/>
                <a:gd name="T104" fmla="*/ 1759 w 2038"/>
                <a:gd name="T105" fmla="*/ 948 h 1973"/>
                <a:gd name="T106" fmla="*/ 1539 w 2038"/>
                <a:gd name="T107" fmla="*/ 1083 h 1973"/>
                <a:gd name="T108" fmla="*/ 1591 w 2038"/>
                <a:gd name="T109" fmla="*/ 942 h 1973"/>
                <a:gd name="T110" fmla="*/ 1887 w 2038"/>
                <a:gd name="T111" fmla="*/ 809 h 1973"/>
                <a:gd name="T112" fmla="*/ 1887 w 2038"/>
                <a:gd name="T113" fmla="*/ 623 h 1973"/>
                <a:gd name="T114" fmla="*/ 1687 w 2038"/>
                <a:gd name="T115" fmla="*/ 730 h 1973"/>
                <a:gd name="T116" fmla="*/ 1664 w 2038"/>
                <a:gd name="T117" fmla="*/ 688 h 1973"/>
                <a:gd name="T118" fmla="*/ 1798 w 2038"/>
                <a:gd name="T119" fmla="*/ 371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8" h="1973">
                  <a:moveTo>
                    <a:pt x="1683" y="0"/>
                  </a:moveTo>
                  <a:lnTo>
                    <a:pt x="1640" y="120"/>
                  </a:lnTo>
                  <a:lnTo>
                    <a:pt x="1605" y="213"/>
                  </a:lnTo>
                  <a:lnTo>
                    <a:pt x="1590" y="252"/>
                  </a:lnTo>
                  <a:lnTo>
                    <a:pt x="1579" y="289"/>
                  </a:lnTo>
                  <a:lnTo>
                    <a:pt x="1569" y="321"/>
                  </a:lnTo>
                  <a:lnTo>
                    <a:pt x="1563" y="354"/>
                  </a:lnTo>
                  <a:lnTo>
                    <a:pt x="1559" y="370"/>
                  </a:lnTo>
                  <a:lnTo>
                    <a:pt x="1558" y="386"/>
                  </a:lnTo>
                  <a:lnTo>
                    <a:pt x="1557" y="403"/>
                  </a:lnTo>
                  <a:lnTo>
                    <a:pt x="1556" y="420"/>
                  </a:lnTo>
                  <a:lnTo>
                    <a:pt x="1557" y="437"/>
                  </a:lnTo>
                  <a:lnTo>
                    <a:pt x="1558" y="455"/>
                  </a:lnTo>
                  <a:lnTo>
                    <a:pt x="1559" y="473"/>
                  </a:lnTo>
                  <a:lnTo>
                    <a:pt x="1562" y="493"/>
                  </a:lnTo>
                  <a:lnTo>
                    <a:pt x="1569" y="535"/>
                  </a:lnTo>
                  <a:lnTo>
                    <a:pt x="1580" y="584"/>
                  </a:lnTo>
                  <a:lnTo>
                    <a:pt x="1593" y="638"/>
                  </a:lnTo>
                  <a:lnTo>
                    <a:pt x="1610" y="699"/>
                  </a:lnTo>
                  <a:lnTo>
                    <a:pt x="1600" y="741"/>
                  </a:lnTo>
                  <a:lnTo>
                    <a:pt x="1589" y="784"/>
                  </a:lnTo>
                  <a:lnTo>
                    <a:pt x="1582" y="805"/>
                  </a:lnTo>
                  <a:lnTo>
                    <a:pt x="1573" y="827"/>
                  </a:lnTo>
                  <a:lnTo>
                    <a:pt x="1568" y="837"/>
                  </a:lnTo>
                  <a:lnTo>
                    <a:pt x="1563" y="846"/>
                  </a:lnTo>
                  <a:lnTo>
                    <a:pt x="1556" y="855"/>
                  </a:lnTo>
                  <a:lnTo>
                    <a:pt x="1548" y="864"/>
                  </a:lnTo>
                  <a:lnTo>
                    <a:pt x="1545" y="857"/>
                  </a:lnTo>
                  <a:lnTo>
                    <a:pt x="1540" y="851"/>
                  </a:lnTo>
                  <a:lnTo>
                    <a:pt x="1538" y="848"/>
                  </a:lnTo>
                  <a:lnTo>
                    <a:pt x="1534" y="845"/>
                  </a:lnTo>
                  <a:lnTo>
                    <a:pt x="1531" y="843"/>
                  </a:lnTo>
                  <a:lnTo>
                    <a:pt x="1525" y="842"/>
                  </a:lnTo>
                  <a:lnTo>
                    <a:pt x="1531" y="802"/>
                  </a:lnTo>
                  <a:lnTo>
                    <a:pt x="1536" y="765"/>
                  </a:lnTo>
                  <a:lnTo>
                    <a:pt x="1536" y="748"/>
                  </a:lnTo>
                  <a:lnTo>
                    <a:pt x="1537" y="731"/>
                  </a:lnTo>
                  <a:lnTo>
                    <a:pt x="1536" y="715"/>
                  </a:lnTo>
                  <a:lnTo>
                    <a:pt x="1534" y="699"/>
                  </a:lnTo>
                  <a:lnTo>
                    <a:pt x="1533" y="684"/>
                  </a:lnTo>
                  <a:lnTo>
                    <a:pt x="1531" y="670"/>
                  </a:lnTo>
                  <a:lnTo>
                    <a:pt x="1528" y="655"/>
                  </a:lnTo>
                  <a:lnTo>
                    <a:pt x="1523" y="643"/>
                  </a:lnTo>
                  <a:lnTo>
                    <a:pt x="1519" y="629"/>
                  </a:lnTo>
                  <a:lnTo>
                    <a:pt x="1514" y="617"/>
                  </a:lnTo>
                  <a:lnTo>
                    <a:pt x="1507" y="604"/>
                  </a:lnTo>
                  <a:lnTo>
                    <a:pt x="1501" y="593"/>
                  </a:lnTo>
                  <a:lnTo>
                    <a:pt x="1493" y="580"/>
                  </a:lnTo>
                  <a:lnTo>
                    <a:pt x="1485" y="569"/>
                  </a:lnTo>
                  <a:lnTo>
                    <a:pt x="1474" y="559"/>
                  </a:lnTo>
                  <a:lnTo>
                    <a:pt x="1464" y="548"/>
                  </a:lnTo>
                  <a:lnTo>
                    <a:pt x="1454" y="537"/>
                  </a:lnTo>
                  <a:lnTo>
                    <a:pt x="1442" y="527"/>
                  </a:lnTo>
                  <a:lnTo>
                    <a:pt x="1429" y="517"/>
                  </a:lnTo>
                  <a:lnTo>
                    <a:pt x="1416" y="507"/>
                  </a:lnTo>
                  <a:lnTo>
                    <a:pt x="1385" y="487"/>
                  </a:lnTo>
                  <a:lnTo>
                    <a:pt x="1351" y="467"/>
                  </a:lnTo>
                  <a:lnTo>
                    <a:pt x="1314" y="447"/>
                  </a:lnTo>
                  <a:lnTo>
                    <a:pt x="1273" y="427"/>
                  </a:lnTo>
                  <a:lnTo>
                    <a:pt x="1270" y="454"/>
                  </a:lnTo>
                  <a:lnTo>
                    <a:pt x="1269" y="480"/>
                  </a:lnTo>
                  <a:lnTo>
                    <a:pt x="1269" y="504"/>
                  </a:lnTo>
                  <a:lnTo>
                    <a:pt x="1270" y="526"/>
                  </a:lnTo>
                  <a:lnTo>
                    <a:pt x="1272" y="548"/>
                  </a:lnTo>
                  <a:lnTo>
                    <a:pt x="1277" y="568"/>
                  </a:lnTo>
                  <a:lnTo>
                    <a:pt x="1280" y="588"/>
                  </a:lnTo>
                  <a:lnTo>
                    <a:pt x="1286" y="606"/>
                  </a:lnTo>
                  <a:lnTo>
                    <a:pt x="1292" y="623"/>
                  </a:lnTo>
                  <a:lnTo>
                    <a:pt x="1299" y="639"/>
                  </a:lnTo>
                  <a:lnTo>
                    <a:pt x="1307" y="655"/>
                  </a:lnTo>
                  <a:lnTo>
                    <a:pt x="1316" y="670"/>
                  </a:lnTo>
                  <a:lnTo>
                    <a:pt x="1325" y="684"/>
                  </a:lnTo>
                  <a:lnTo>
                    <a:pt x="1334" y="698"/>
                  </a:lnTo>
                  <a:lnTo>
                    <a:pt x="1346" y="710"/>
                  </a:lnTo>
                  <a:lnTo>
                    <a:pt x="1356" y="723"/>
                  </a:lnTo>
                  <a:lnTo>
                    <a:pt x="1401" y="770"/>
                  </a:lnTo>
                  <a:lnTo>
                    <a:pt x="1448" y="817"/>
                  </a:lnTo>
                  <a:lnTo>
                    <a:pt x="1471" y="842"/>
                  </a:lnTo>
                  <a:lnTo>
                    <a:pt x="1493" y="868"/>
                  </a:lnTo>
                  <a:lnTo>
                    <a:pt x="1503" y="881"/>
                  </a:lnTo>
                  <a:lnTo>
                    <a:pt x="1512" y="896"/>
                  </a:lnTo>
                  <a:lnTo>
                    <a:pt x="1521" y="911"/>
                  </a:lnTo>
                  <a:lnTo>
                    <a:pt x="1529" y="926"/>
                  </a:lnTo>
                  <a:lnTo>
                    <a:pt x="1530" y="949"/>
                  </a:lnTo>
                  <a:lnTo>
                    <a:pt x="1529" y="973"/>
                  </a:lnTo>
                  <a:lnTo>
                    <a:pt x="1525" y="995"/>
                  </a:lnTo>
                  <a:lnTo>
                    <a:pt x="1521" y="1018"/>
                  </a:lnTo>
                  <a:lnTo>
                    <a:pt x="1515" y="1041"/>
                  </a:lnTo>
                  <a:lnTo>
                    <a:pt x="1508" y="1062"/>
                  </a:lnTo>
                  <a:lnTo>
                    <a:pt x="1501" y="1083"/>
                  </a:lnTo>
                  <a:lnTo>
                    <a:pt x="1491" y="1103"/>
                  </a:lnTo>
                  <a:lnTo>
                    <a:pt x="1484" y="1121"/>
                  </a:lnTo>
                  <a:lnTo>
                    <a:pt x="1474" y="1139"/>
                  </a:lnTo>
                  <a:lnTo>
                    <a:pt x="1465" y="1155"/>
                  </a:lnTo>
                  <a:lnTo>
                    <a:pt x="1456" y="1168"/>
                  </a:lnTo>
                  <a:lnTo>
                    <a:pt x="1447" y="1180"/>
                  </a:lnTo>
                  <a:lnTo>
                    <a:pt x="1439" y="1190"/>
                  </a:lnTo>
                  <a:lnTo>
                    <a:pt x="1433" y="1198"/>
                  </a:lnTo>
                  <a:lnTo>
                    <a:pt x="1427" y="1202"/>
                  </a:lnTo>
                  <a:lnTo>
                    <a:pt x="1433" y="1162"/>
                  </a:lnTo>
                  <a:lnTo>
                    <a:pt x="1437" y="1123"/>
                  </a:lnTo>
                  <a:lnTo>
                    <a:pt x="1438" y="1104"/>
                  </a:lnTo>
                  <a:lnTo>
                    <a:pt x="1438" y="1086"/>
                  </a:lnTo>
                  <a:lnTo>
                    <a:pt x="1438" y="1068"/>
                  </a:lnTo>
                  <a:lnTo>
                    <a:pt x="1437" y="1051"/>
                  </a:lnTo>
                  <a:lnTo>
                    <a:pt x="1436" y="1033"/>
                  </a:lnTo>
                  <a:lnTo>
                    <a:pt x="1434" y="1016"/>
                  </a:lnTo>
                  <a:lnTo>
                    <a:pt x="1430" y="1000"/>
                  </a:lnTo>
                  <a:lnTo>
                    <a:pt x="1427" y="983"/>
                  </a:lnTo>
                  <a:lnTo>
                    <a:pt x="1422" y="967"/>
                  </a:lnTo>
                  <a:lnTo>
                    <a:pt x="1418" y="951"/>
                  </a:lnTo>
                  <a:lnTo>
                    <a:pt x="1412" y="936"/>
                  </a:lnTo>
                  <a:lnTo>
                    <a:pt x="1406" y="921"/>
                  </a:lnTo>
                  <a:lnTo>
                    <a:pt x="1399" y="905"/>
                  </a:lnTo>
                  <a:lnTo>
                    <a:pt x="1390" y="890"/>
                  </a:lnTo>
                  <a:lnTo>
                    <a:pt x="1382" y="876"/>
                  </a:lnTo>
                  <a:lnTo>
                    <a:pt x="1372" y="861"/>
                  </a:lnTo>
                  <a:lnTo>
                    <a:pt x="1361" y="846"/>
                  </a:lnTo>
                  <a:lnTo>
                    <a:pt x="1350" y="833"/>
                  </a:lnTo>
                  <a:lnTo>
                    <a:pt x="1339" y="818"/>
                  </a:lnTo>
                  <a:lnTo>
                    <a:pt x="1325" y="803"/>
                  </a:lnTo>
                  <a:lnTo>
                    <a:pt x="1312" y="790"/>
                  </a:lnTo>
                  <a:lnTo>
                    <a:pt x="1297" y="776"/>
                  </a:lnTo>
                  <a:lnTo>
                    <a:pt x="1282" y="761"/>
                  </a:lnTo>
                  <a:lnTo>
                    <a:pt x="1265" y="748"/>
                  </a:lnTo>
                  <a:lnTo>
                    <a:pt x="1230" y="720"/>
                  </a:lnTo>
                  <a:lnTo>
                    <a:pt x="1192" y="691"/>
                  </a:lnTo>
                  <a:lnTo>
                    <a:pt x="1191" y="717"/>
                  </a:lnTo>
                  <a:lnTo>
                    <a:pt x="1191" y="741"/>
                  </a:lnTo>
                  <a:lnTo>
                    <a:pt x="1192" y="765"/>
                  </a:lnTo>
                  <a:lnTo>
                    <a:pt x="1193" y="786"/>
                  </a:lnTo>
                  <a:lnTo>
                    <a:pt x="1194" y="808"/>
                  </a:lnTo>
                  <a:lnTo>
                    <a:pt x="1196" y="828"/>
                  </a:lnTo>
                  <a:lnTo>
                    <a:pt x="1200" y="847"/>
                  </a:lnTo>
                  <a:lnTo>
                    <a:pt x="1203" y="867"/>
                  </a:lnTo>
                  <a:lnTo>
                    <a:pt x="1208" y="885"/>
                  </a:lnTo>
                  <a:lnTo>
                    <a:pt x="1212" y="902"/>
                  </a:lnTo>
                  <a:lnTo>
                    <a:pt x="1217" y="919"/>
                  </a:lnTo>
                  <a:lnTo>
                    <a:pt x="1222" y="934"/>
                  </a:lnTo>
                  <a:lnTo>
                    <a:pt x="1235" y="965"/>
                  </a:lnTo>
                  <a:lnTo>
                    <a:pt x="1249" y="994"/>
                  </a:lnTo>
                  <a:lnTo>
                    <a:pt x="1265" y="1023"/>
                  </a:lnTo>
                  <a:lnTo>
                    <a:pt x="1282" y="1051"/>
                  </a:lnTo>
                  <a:lnTo>
                    <a:pt x="1300" y="1078"/>
                  </a:lnTo>
                  <a:lnTo>
                    <a:pt x="1320" y="1105"/>
                  </a:lnTo>
                  <a:lnTo>
                    <a:pt x="1361" y="1163"/>
                  </a:lnTo>
                  <a:lnTo>
                    <a:pt x="1406" y="1226"/>
                  </a:lnTo>
                  <a:lnTo>
                    <a:pt x="1407" y="1237"/>
                  </a:lnTo>
                  <a:lnTo>
                    <a:pt x="1404" y="1250"/>
                  </a:lnTo>
                  <a:lnTo>
                    <a:pt x="1401" y="1262"/>
                  </a:lnTo>
                  <a:lnTo>
                    <a:pt x="1396" y="1275"/>
                  </a:lnTo>
                  <a:lnTo>
                    <a:pt x="1391" y="1288"/>
                  </a:lnTo>
                  <a:lnTo>
                    <a:pt x="1383" y="1302"/>
                  </a:lnTo>
                  <a:lnTo>
                    <a:pt x="1375" y="1316"/>
                  </a:lnTo>
                  <a:lnTo>
                    <a:pt x="1366" y="1329"/>
                  </a:lnTo>
                  <a:lnTo>
                    <a:pt x="1347" y="1355"/>
                  </a:lnTo>
                  <a:lnTo>
                    <a:pt x="1326" y="1378"/>
                  </a:lnTo>
                  <a:lnTo>
                    <a:pt x="1308" y="1397"/>
                  </a:lnTo>
                  <a:lnTo>
                    <a:pt x="1291" y="1411"/>
                  </a:lnTo>
                  <a:lnTo>
                    <a:pt x="1288" y="1411"/>
                  </a:lnTo>
                  <a:lnTo>
                    <a:pt x="1286" y="1409"/>
                  </a:lnTo>
                  <a:lnTo>
                    <a:pt x="1285" y="1407"/>
                  </a:lnTo>
                  <a:lnTo>
                    <a:pt x="1282" y="1405"/>
                  </a:lnTo>
                  <a:lnTo>
                    <a:pt x="1280" y="1399"/>
                  </a:lnTo>
                  <a:lnTo>
                    <a:pt x="1274" y="1392"/>
                  </a:lnTo>
                  <a:lnTo>
                    <a:pt x="1281" y="1382"/>
                  </a:lnTo>
                  <a:lnTo>
                    <a:pt x="1288" y="1370"/>
                  </a:lnTo>
                  <a:lnTo>
                    <a:pt x="1294" y="1358"/>
                  </a:lnTo>
                  <a:lnTo>
                    <a:pt x="1298" y="1346"/>
                  </a:lnTo>
                  <a:lnTo>
                    <a:pt x="1301" y="1334"/>
                  </a:lnTo>
                  <a:lnTo>
                    <a:pt x="1304" y="1320"/>
                  </a:lnTo>
                  <a:lnTo>
                    <a:pt x="1306" y="1306"/>
                  </a:lnTo>
                  <a:lnTo>
                    <a:pt x="1307" y="1293"/>
                  </a:lnTo>
                  <a:lnTo>
                    <a:pt x="1307" y="1279"/>
                  </a:lnTo>
                  <a:lnTo>
                    <a:pt x="1306" y="1265"/>
                  </a:lnTo>
                  <a:lnTo>
                    <a:pt x="1305" y="1250"/>
                  </a:lnTo>
                  <a:lnTo>
                    <a:pt x="1303" y="1235"/>
                  </a:lnTo>
                  <a:lnTo>
                    <a:pt x="1299" y="1219"/>
                  </a:lnTo>
                  <a:lnTo>
                    <a:pt x="1296" y="1204"/>
                  </a:lnTo>
                  <a:lnTo>
                    <a:pt x="1290" y="1188"/>
                  </a:lnTo>
                  <a:lnTo>
                    <a:pt x="1285" y="1172"/>
                  </a:lnTo>
                  <a:lnTo>
                    <a:pt x="1278" y="1156"/>
                  </a:lnTo>
                  <a:lnTo>
                    <a:pt x="1271" y="1140"/>
                  </a:lnTo>
                  <a:lnTo>
                    <a:pt x="1263" y="1124"/>
                  </a:lnTo>
                  <a:lnTo>
                    <a:pt x="1254" y="1107"/>
                  </a:lnTo>
                  <a:lnTo>
                    <a:pt x="1244" y="1090"/>
                  </a:lnTo>
                  <a:lnTo>
                    <a:pt x="1232" y="1075"/>
                  </a:lnTo>
                  <a:lnTo>
                    <a:pt x="1221" y="1058"/>
                  </a:lnTo>
                  <a:lnTo>
                    <a:pt x="1209" y="1041"/>
                  </a:lnTo>
                  <a:lnTo>
                    <a:pt x="1196" y="1025"/>
                  </a:lnTo>
                  <a:lnTo>
                    <a:pt x="1182" y="1008"/>
                  </a:lnTo>
                  <a:lnTo>
                    <a:pt x="1167" y="992"/>
                  </a:lnTo>
                  <a:lnTo>
                    <a:pt x="1151" y="975"/>
                  </a:lnTo>
                  <a:lnTo>
                    <a:pt x="1135" y="959"/>
                  </a:lnTo>
                  <a:lnTo>
                    <a:pt x="1118" y="942"/>
                  </a:lnTo>
                  <a:lnTo>
                    <a:pt x="1100" y="926"/>
                  </a:lnTo>
                  <a:lnTo>
                    <a:pt x="1081" y="911"/>
                  </a:lnTo>
                  <a:lnTo>
                    <a:pt x="1079" y="992"/>
                  </a:lnTo>
                  <a:lnTo>
                    <a:pt x="1075" y="1061"/>
                  </a:lnTo>
                  <a:lnTo>
                    <a:pt x="1074" y="1093"/>
                  </a:lnTo>
                  <a:lnTo>
                    <a:pt x="1073" y="1123"/>
                  </a:lnTo>
                  <a:lnTo>
                    <a:pt x="1074" y="1154"/>
                  </a:lnTo>
                  <a:lnTo>
                    <a:pt x="1076" y="1183"/>
                  </a:lnTo>
                  <a:lnTo>
                    <a:pt x="1079" y="1198"/>
                  </a:lnTo>
                  <a:lnTo>
                    <a:pt x="1081" y="1213"/>
                  </a:lnTo>
                  <a:lnTo>
                    <a:pt x="1084" y="1227"/>
                  </a:lnTo>
                  <a:lnTo>
                    <a:pt x="1088" y="1243"/>
                  </a:lnTo>
                  <a:lnTo>
                    <a:pt x="1092" y="1259"/>
                  </a:lnTo>
                  <a:lnTo>
                    <a:pt x="1098" y="1275"/>
                  </a:lnTo>
                  <a:lnTo>
                    <a:pt x="1105" y="1292"/>
                  </a:lnTo>
                  <a:lnTo>
                    <a:pt x="1111" y="1309"/>
                  </a:lnTo>
                  <a:lnTo>
                    <a:pt x="1119" y="1327"/>
                  </a:lnTo>
                  <a:lnTo>
                    <a:pt x="1128" y="1345"/>
                  </a:lnTo>
                  <a:lnTo>
                    <a:pt x="1140" y="1364"/>
                  </a:lnTo>
                  <a:lnTo>
                    <a:pt x="1151" y="1383"/>
                  </a:lnTo>
                  <a:lnTo>
                    <a:pt x="1177" y="1426"/>
                  </a:lnTo>
                  <a:lnTo>
                    <a:pt x="1209" y="1473"/>
                  </a:lnTo>
                  <a:lnTo>
                    <a:pt x="1195" y="1485"/>
                  </a:lnTo>
                  <a:lnTo>
                    <a:pt x="1183" y="1496"/>
                  </a:lnTo>
                  <a:lnTo>
                    <a:pt x="1170" y="1508"/>
                  </a:lnTo>
                  <a:lnTo>
                    <a:pt x="1157" y="1517"/>
                  </a:lnTo>
                  <a:lnTo>
                    <a:pt x="1144" y="1526"/>
                  </a:lnTo>
                  <a:lnTo>
                    <a:pt x="1132" y="1534"/>
                  </a:lnTo>
                  <a:lnTo>
                    <a:pt x="1118" y="1541"/>
                  </a:lnTo>
                  <a:lnTo>
                    <a:pt x="1106" y="1547"/>
                  </a:lnTo>
                  <a:lnTo>
                    <a:pt x="1080" y="1558"/>
                  </a:lnTo>
                  <a:lnTo>
                    <a:pt x="1055" y="1567"/>
                  </a:lnTo>
                  <a:lnTo>
                    <a:pt x="1029" y="1573"/>
                  </a:lnTo>
                  <a:lnTo>
                    <a:pt x="1003" y="1578"/>
                  </a:lnTo>
                  <a:lnTo>
                    <a:pt x="1014" y="1568"/>
                  </a:lnTo>
                  <a:lnTo>
                    <a:pt x="1024" y="1556"/>
                  </a:lnTo>
                  <a:lnTo>
                    <a:pt x="1035" y="1545"/>
                  </a:lnTo>
                  <a:lnTo>
                    <a:pt x="1043" y="1533"/>
                  </a:lnTo>
                  <a:lnTo>
                    <a:pt x="1050" y="1520"/>
                  </a:lnTo>
                  <a:lnTo>
                    <a:pt x="1058" y="1507"/>
                  </a:lnTo>
                  <a:lnTo>
                    <a:pt x="1064" y="1493"/>
                  </a:lnTo>
                  <a:lnTo>
                    <a:pt x="1070" y="1478"/>
                  </a:lnTo>
                  <a:lnTo>
                    <a:pt x="1073" y="1464"/>
                  </a:lnTo>
                  <a:lnTo>
                    <a:pt x="1078" y="1449"/>
                  </a:lnTo>
                  <a:lnTo>
                    <a:pt x="1080" y="1434"/>
                  </a:lnTo>
                  <a:lnTo>
                    <a:pt x="1081" y="1418"/>
                  </a:lnTo>
                  <a:lnTo>
                    <a:pt x="1082" y="1403"/>
                  </a:lnTo>
                  <a:lnTo>
                    <a:pt x="1082" y="1387"/>
                  </a:lnTo>
                  <a:lnTo>
                    <a:pt x="1081" y="1371"/>
                  </a:lnTo>
                  <a:lnTo>
                    <a:pt x="1080" y="1355"/>
                  </a:lnTo>
                  <a:lnTo>
                    <a:pt x="1078" y="1338"/>
                  </a:lnTo>
                  <a:lnTo>
                    <a:pt x="1073" y="1322"/>
                  </a:lnTo>
                  <a:lnTo>
                    <a:pt x="1070" y="1306"/>
                  </a:lnTo>
                  <a:lnTo>
                    <a:pt x="1064" y="1290"/>
                  </a:lnTo>
                  <a:lnTo>
                    <a:pt x="1057" y="1274"/>
                  </a:lnTo>
                  <a:lnTo>
                    <a:pt x="1050" y="1258"/>
                  </a:lnTo>
                  <a:lnTo>
                    <a:pt x="1043" y="1242"/>
                  </a:lnTo>
                  <a:lnTo>
                    <a:pt x="1033" y="1226"/>
                  </a:lnTo>
                  <a:lnTo>
                    <a:pt x="1024" y="1210"/>
                  </a:lnTo>
                  <a:lnTo>
                    <a:pt x="1013" y="1195"/>
                  </a:lnTo>
                  <a:lnTo>
                    <a:pt x="1002" y="1180"/>
                  </a:lnTo>
                  <a:lnTo>
                    <a:pt x="989" y="1165"/>
                  </a:lnTo>
                  <a:lnTo>
                    <a:pt x="976" y="1150"/>
                  </a:lnTo>
                  <a:lnTo>
                    <a:pt x="962" y="1137"/>
                  </a:lnTo>
                  <a:lnTo>
                    <a:pt x="946" y="1123"/>
                  </a:lnTo>
                  <a:lnTo>
                    <a:pt x="931" y="1111"/>
                  </a:lnTo>
                  <a:lnTo>
                    <a:pt x="927" y="1166"/>
                  </a:lnTo>
                  <a:lnTo>
                    <a:pt x="922" y="1219"/>
                  </a:lnTo>
                  <a:lnTo>
                    <a:pt x="918" y="1245"/>
                  </a:lnTo>
                  <a:lnTo>
                    <a:pt x="916" y="1271"/>
                  </a:lnTo>
                  <a:lnTo>
                    <a:pt x="915" y="1297"/>
                  </a:lnTo>
                  <a:lnTo>
                    <a:pt x="914" y="1326"/>
                  </a:lnTo>
                  <a:lnTo>
                    <a:pt x="914" y="1354"/>
                  </a:lnTo>
                  <a:lnTo>
                    <a:pt x="915" y="1383"/>
                  </a:lnTo>
                  <a:lnTo>
                    <a:pt x="917" y="1415"/>
                  </a:lnTo>
                  <a:lnTo>
                    <a:pt x="922" y="1449"/>
                  </a:lnTo>
                  <a:lnTo>
                    <a:pt x="928" y="1485"/>
                  </a:lnTo>
                  <a:lnTo>
                    <a:pt x="937" y="1524"/>
                  </a:lnTo>
                  <a:lnTo>
                    <a:pt x="949" y="1565"/>
                  </a:lnTo>
                  <a:lnTo>
                    <a:pt x="962" y="1611"/>
                  </a:lnTo>
                  <a:lnTo>
                    <a:pt x="948" y="1621"/>
                  </a:lnTo>
                  <a:lnTo>
                    <a:pt x="933" y="1630"/>
                  </a:lnTo>
                  <a:lnTo>
                    <a:pt x="918" y="1638"/>
                  </a:lnTo>
                  <a:lnTo>
                    <a:pt x="903" y="1645"/>
                  </a:lnTo>
                  <a:lnTo>
                    <a:pt x="890" y="1650"/>
                  </a:lnTo>
                  <a:lnTo>
                    <a:pt x="876" y="1655"/>
                  </a:lnTo>
                  <a:lnTo>
                    <a:pt x="863" y="1658"/>
                  </a:lnTo>
                  <a:lnTo>
                    <a:pt x="850" y="1662"/>
                  </a:lnTo>
                  <a:lnTo>
                    <a:pt x="825" y="1665"/>
                  </a:lnTo>
                  <a:lnTo>
                    <a:pt x="803" y="1666"/>
                  </a:lnTo>
                  <a:lnTo>
                    <a:pt x="782" y="1666"/>
                  </a:lnTo>
                  <a:lnTo>
                    <a:pt x="763" y="1664"/>
                  </a:lnTo>
                  <a:lnTo>
                    <a:pt x="773" y="1650"/>
                  </a:lnTo>
                  <a:lnTo>
                    <a:pt x="784" y="1636"/>
                  </a:lnTo>
                  <a:lnTo>
                    <a:pt x="794" y="1620"/>
                  </a:lnTo>
                  <a:lnTo>
                    <a:pt x="804" y="1602"/>
                  </a:lnTo>
                  <a:lnTo>
                    <a:pt x="812" y="1584"/>
                  </a:lnTo>
                  <a:lnTo>
                    <a:pt x="819" y="1563"/>
                  </a:lnTo>
                  <a:lnTo>
                    <a:pt x="822" y="1553"/>
                  </a:lnTo>
                  <a:lnTo>
                    <a:pt x="824" y="1542"/>
                  </a:lnTo>
                  <a:lnTo>
                    <a:pt x="825" y="1530"/>
                  </a:lnTo>
                  <a:lnTo>
                    <a:pt x="828" y="1519"/>
                  </a:lnTo>
                  <a:lnTo>
                    <a:pt x="828" y="1507"/>
                  </a:lnTo>
                  <a:lnTo>
                    <a:pt x="828" y="1494"/>
                  </a:lnTo>
                  <a:lnTo>
                    <a:pt x="828" y="1482"/>
                  </a:lnTo>
                  <a:lnTo>
                    <a:pt x="825" y="1469"/>
                  </a:lnTo>
                  <a:lnTo>
                    <a:pt x="824" y="1456"/>
                  </a:lnTo>
                  <a:lnTo>
                    <a:pt x="821" y="1442"/>
                  </a:lnTo>
                  <a:lnTo>
                    <a:pt x="817" y="1427"/>
                  </a:lnTo>
                  <a:lnTo>
                    <a:pt x="812" y="1413"/>
                  </a:lnTo>
                  <a:lnTo>
                    <a:pt x="806" y="1398"/>
                  </a:lnTo>
                  <a:lnTo>
                    <a:pt x="799" y="1382"/>
                  </a:lnTo>
                  <a:lnTo>
                    <a:pt x="793" y="1366"/>
                  </a:lnTo>
                  <a:lnTo>
                    <a:pt x="784" y="1351"/>
                  </a:lnTo>
                  <a:lnTo>
                    <a:pt x="773" y="1334"/>
                  </a:lnTo>
                  <a:lnTo>
                    <a:pt x="762" y="1317"/>
                  </a:lnTo>
                  <a:lnTo>
                    <a:pt x="750" y="1299"/>
                  </a:lnTo>
                  <a:lnTo>
                    <a:pt x="736" y="1280"/>
                  </a:lnTo>
                  <a:lnTo>
                    <a:pt x="729" y="1291"/>
                  </a:lnTo>
                  <a:lnTo>
                    <a:pt x="722" y="1302"/>
                  </a:lnTo>
                  <a:lnTo>
                    <a:pt x="717" y="1313"/>
                  </a:lnTo>
                  <a:lnTo>
                    <a:pt x="711" y="1326"/>
                  </a:lnTo>
                  <a:lnTo>
                    <a:pt x="702" y="1349"/>
                  </a:lnTo>
                  <a:lnTo>
                    <a:pt x="694" y="1374"/>
                  </a:lnTo>
                  <a:lnTo>
                    <a:pt x="689" y="1400"/>
                  </a:lnTo>
                  <a:lnTo>
                    <a:pt x="685" y="1426"/>
                  </a:lnTo>
                  <a:lnTo>
                    <a:pt x="683" y="1453"/>
                  </a:lnTo>
                  <a:lnTo>
                    <a:pt x="682" y="1479"/>
                  </a:lnTo>
                  <a:lnTo>
                    <a:pt x="683" y="1506"/>
                  </a:lnTo>
                  <a:lnTo>
                    <a:pt x="685" y="1530"/>
                  </a:lnTo>
                  <a:lnTo>
                    <a:pt x="690" y="1554"/>
                  </a:lnTo>
                  <a:lnTo>
                    <a:pt x="695" y="1578"/>
                  </a:lnTo>
                  <a:lnTo>
                    <a:pt x="701" y="1599"/>
                  </a:lnTo>
                  <a:lnTo>
                    <a:pt x="709" y="1620"/>
                  </a:lnTo>
                  <a:lnTo>
                    <a:pt x="718" y="1637"/>
                  </a:lnTo>
                  <a:lnTo>
                    <a:pt x="728" y="1653"/>
                  </a:lnTo>
                  <a:lnTo>
                    <a:pt x="718" y="1667"/>
                  </a:lnTo>
                  <a:lnTo>
                    <a:pt x="706" y="1680"/>
                  </a:lnTo>
                  <a:lnTo>
                    <a:pt x="700" y="1685"/>
                  </a:lnTo>
                  <a:lnTo>
                    <a:pt x="692" y="1690"/>
                  </a:lnTo>
                  <a:lnTo>
                    <a:pt x="684" y="1694"/>
                  </a:lnTo>
                  <a:lnTo>
                    <a:pt x="676" y="1699"/>
                  </a:lnTo>
                  <a:lnTo>
                    <a:pt x="667" y="1702"/>
                  </a:lnTo>
                  <a:lnTo>
                    <a:pt x="658" y="1705"/>
                  </a:lnTo>
                  <a:lnTo>
                    <a:pt x="648" y="1706"/>
                  </a:lnTo>
                  <a:lnTo>
                    <a:pt x="637" y="1707"/>
                  </a:lnTo>
                  <a:lnTo>
                    <a:pt x="624" y="1707"/>
                  </a:lnTo>
                  <a:lnTo>
                    <a:pt x="612" y="1706"/>
                  </a:lnTo>
                  <a:lnTo>
                    <a:pt x="597" y="1703"/>
                  </a:lnTo>
                  <a:lnTo>
                    <a:pt x="582" y="1699"/>
                  </a:lnTo>
                  <a:lnTo>
                    <a:pt x="587" y="1693"/>
                  </a:lnTo>
                  <a:lnTo>
                    <a:pt x="594" y="1683"/>
                  </a:lnTo>
                  <a:lnTo>
                    <a:pt x="601" y="1669"/>
                  </a:lnTo>
                  <a:lnTo>
                    <a:pt x="611" y="1653"/>
                  </a:lnTo>
                  <a:lnTo>
                    <a:pt x="618" y="1634"/>
                  </a:lnTo>
                  <a:lnTo>
                    <a:pt x="626" y="1613"/>
                  </a:lnTo>
                  <a:lnTo>
                    <a:pt x="633" y="1590"/>
                  </a:lnTo>
                  <a:lnTo>
                    <a:pt x="638" y="1567"/>
                  </a:lnTo>
                  <a:lnTo>
                    <a:pt x="639" y="1555"/>
                  </a:lnTo>
                  <a:lnTo>
                    <a:pt x="640" y="1543"/>
                  </a:lnTo>
                  <a:lnTo>
                    <a:pt x="639" y="1530"/>
                  </a:lnTo>
                  <a:lnTo>
                    <a:pt x="639" y="1518"/>
                  </a:lnTo>
                  <a:lnTo>
                    <a:pt x="637" y="1506"/>
                  </a:lnTo>
                  <a:lnTo>
                    <a:pt x="633" y="1493"/>
                  </a:lnTo>
                  <a:lnTo>
                    <a:pt x="629" y="1481"/>
                  </a:lnTo>
                  <a:lnTo>
                    <a:pt x="624" y="1468"/>
                  </a:lnTo>
                  <a:lnTo>
                    <a:pt x="617" y="1456"/>
                  </a:lnTo>
                  <a:lnTo>
                    <a:pt x="609" y="1444"/>
                  </a:lnTo>
                  <a:lnTo>
                    <a:pt x="600" y="1433"/>
                  </a:lnTo>
                  <a:lnTo>
                    <a:pt x="589" y="1422"/>
                  </a:lnTo>
                  <a:lnTo>
                    <a:pt x="577" y="1412"/>
                  </a:lnTo>
                  <a:lnTo>
                    <a:pt x="562" y="1401"/>
                  </a:lnTo>
                  <a:lnTo>
                    <a:pt x="546" y="1392"/>
                  </a:lnTo>
                  <a:lnTo>
                    <a:pt x="528" y="1383"/>
                  </a:lnTo>
                  <a:lnTo>
                    <a:pt x="531" y="1390"/>
                  </a:lnTo>
                  <a:lnTo>
                    <a:pt x="534" y="1398"/>
                  </a:lnTo>
                  <a:lnTo>
                    <a:pt x="535" y="1405"/>
                  </a:lnTo>
                  <a:lnTo>
                    <a:pt x="536" y="1413"/>
                  </a:lnTo>
                  <a:lnTo>
                    <a:pt x="536" y="1427"/>
                  </a:lnTo>
                  <a:lnTo>
                    <a:pt x="534" y="1443"/>
                  </a:lnTo>
                  <a:lnTo>
                    <a:pt x="526" y="1476"/>
                  </a:lnTo>
                  <a:lnTo>
                    <a:pt x="516" y="1513"/>
                  </a:lnTo>
                  <a:lnTo>
                    <a:pt x="511" y="1534"/>
                  </a:lnTo>
                  <a:lnTo>
                    <a:pt x="508" y="1555"/>
                  </a:lnTo>
                  <a:lnTo>
                    <a:pt x="505" y="1578"/>
                  </a:lnTo>
                  <a:lnTo>
                    <a:pt x="504" y="1602"/>
                  </a:lnTo>
                  <a:lnTo>
                    <a:pt x="504" y="1615"/>
                  </a:lnTo>
                  <a:lnTo>
                    <a:pt x="505" y="1628"/>
                  </a:lnTo>
                  <a:lnTo>
                    <a:pt x="508" y="1642"/>
                  </a:lnTo>
                  <a:lnTo>
                    <a:pt x="510" y="1656"/>
                  </a:lnTo>
                  <a:lnTo>
                    <a:pt x="513" y="1671"/>
                  </a:lnTo>
                  <a:lnTo>
                    <a:pt x="518" y="1686"/>
                  </a:lnTo>
                  <a:lnTo>
                    <a:pt x="522" y="1702"/>
                  </a:lnTo>
                  <a:lnTo>
                    <a:pt x="528" y="1718"/>
                  </a:lnTo>
                  <a:lnTo>
                    <a:pt x="487" y="1734"/>
                  </a:lnTo>
                  <a:lnTo>
                    <a:pt x="444" y="1749"/>
                  </a:lnTo>
                  <a:lnTo>
                    <a:pt x="433" y="1752"/>
                  </a:lnTo>
                  <a:lnTo>
                    <a:pt x="424" y="1754"/>
                  </a:lnTo>
                  <a:lnTo>
                    <a:pt x="414" y="1755"/>
                  </a:lnTo>
                  <a:lnTo>
                    <a:pt x="405" y="1755"/>
                  </a:lnTo>
                  <a:lnTo>
                    <a:pt x="397" y="1754"/>
                  </a:lnTo>
                  <a:lnTo>
                    <a:pt x="390" y="1752"/>
                  </a:lnTo>
                  <a:lnTo>
                    <a:pt x="383" y="1749"/>
                  </a:lnTo>
                  <a:lnTo>
                    <a:pt x="378" y="1743"/>
                  </a:lnTo>
                  <a:lnTo>
                    <a:pt x="393" y="1720"/>
                  </a:lnTo>
                  <a:lnTo>
                    <a:pt x="406" y="1699"/>
                  </a:lnTo>
                  <a:lnTo>
                    <a:pt x="418" y="1676"/>
                  </a:lnTo>
                  <a:lnTo>
                    <a:pt x="427" y="1655"/>
                  </a:lnTo>
                  <a:lnTo>
                    <a:pt x="434" y="1633"/>
                  </a:lnTo>
                  <a:lnTo>
                    <a:pt x="440" y="1612"/>
                  </a:lnTo>
                  <a:lnTo>
                    <a:pt x="441" y="1602"/>
                  </a:lnTo>
                  <a:lnTo>
                    <a:pt x="442" y="1591"/>
                  </a:lnTo>
                  <a:lnTo>
                    <a:pt x="443" y="1581"/>
                  </a:lnTo>
                  <a:lnTo>
                    <a:pt x="443" y="1571"/>
                  </a:lnTo>
                  <a:lnTo>
                    <a:pt x="442" y="1561"/>
                  </a:lnTo>
                  <a:lnTo>
                    <a:pt x="441" y="1551"/>
                  </a:lnTo>
                  <a:lnTo>
                    <a:pt x="440" y="1542"/>
                  </a:lnTo>
                  <a:lnTo>
                    <a:pt x="436" y="1533"/>
                  </a:lnTo>
                  <a:lnTo>
                    <a:pt x="434" y="1524"/>
                  </a:lnTo>
                  <a:lnTo>
                    <a:pt x="430" y="1515"/>
                  </a:lnTo>
                  <a:lnTo>
                    <a:pt x="426" y="1507"/>
                  </a:lnTo>
                  <a:lnTo>
                    <a:pt x="421" y="1499"/>
                  </a:lnTo>
                  <a:lnTo>
                    <a:pt x="415" y="1491"/>
                  </a:lnTo>
                  <a:lnTo>
                    <a:pt x="408" y="1483"/>
                  </a:lnTo>
                  <a:lnTo>
                    <a:pt x="401" y="1476"/>
                  </a:lnTo>
                  <a:lnTo>
                    <a:pt x="393" y="1469"/>
                  </a:lnTo>
                  <a:lnTo>
                    <a:pt x="385" y="1463"/>
                  </a:lnTo>
                  <a:lnTo>
                    <a:pt x="376" y="1457"/>
                  </a:lnTo>
                  <a:lnTo>
                    <a:pt x="366" y="1451"/>
                  </a:lnTo>
                  <a:lnTo>
                    <a:pt x="356" y="1446"/>
                  </a:lnTo>
                  <a:lnTo>
                    <a:pt x="358" y="1459"/>
                  </a:lnTo>
                  <a:lnTo>
                    <a:pt x="358" y="1472"/>
                  </a:lnTo>
                  <a:lnTo>
                    <a:pt x="357" y="1482"/>
                  </a:lnTo>
                  <a:lnTo>
                    <a:pt x="355" y="1491"/>
                  </a:lnTo>
                  <a:lnTo>
                    <a:pt x="347" y="1509"/>
                  </a:lnTo>
                  <a:lnTo>
                    <a:pt x="338" y="1530"/>
                  </a:lnTo>
                  <a:lnTo>
                    <a:pt x="335" y="1545"/>
                  </a:lnTo>
                  <a:lnTo>
                    <a:pt x="331" y="1562"/>
                  </a:lnTo>
                  <a:lnTo>
                    <a:pt x="328" y="1582"/>
                  </a:lnTo>
                  <a:lnTo>
                    <a:pt x="327" y="1606"/>
                  </a:lnTo>
                  <a:lnTo>
                    <a:pt x="327" y="1636"/>
                  </a:lnTo>
                  <a:lnTo>
                    <a:pt x="328" y="1671"/>
                  </a:lnTo>
                  <a:lnTo>
                    <a:pt x="331" y="1711"/>
                  </a:lnTo>
                  <a:lnTo>
                    <a:pt x="337" y="1759"/>
                  </a:lnTo>
                  <a:lnTo>
                    <a:pt x="313" y="1764"/>
                  </a:lnTo>
                  <a:lnTo>
                    <a:pt x="287" y="1774"/>
                  </a:lnTo>
                  <a:lnTo>
                    <a:pt x="259" y="1784"/>
                  </a:lnTo>
                  <a:lnTo>
                    <a:pt x="229" y="1795"/>
                  </a:lnTo>
                  <a:lnTo>
                    <a:pt x="199" y="1807"/>
                  </a:lnTo>
                  <a:lnTo>
                    <a:pt x="168" y="1821"/>
                  </a:lnTo>
                  <a:lnTo>
                    <a:pt x="139" y="1836"/>
                  </a:lnTo>
                  <a:lnTo>
                    <a:pt x="110" y="1850"/>
                  </a:lnTo>
                  <a:lnTo>
                    <a:pt x="84" y="1866"/>
                  </a:lnTo>
                  <a:lnTo>
                    <a:pt x="59" y="1881"/>
                  </a:lnTo>
                  <a:lnTo>
                    <a:pt x="38" y="1895"/>
                  </a:lnTo>
                  <a:lnTo>
                    <a:pt x="21" y="1908"/>
                  </a:lnTo>
                  <a:lnTo>
                    <a:pt x="15" y="1915"/>
                  </a:lnTo>
                  <a:lnTo>
                    <a:pt x="9" y="1921"/>
                  </a:lnTo>
                  <a:lnTo>
                    <a:pt x="4" y="1926"/>
                  </a:lnTo>
                  <a:lnTo>
                    <a:pt x="1" y="1932"/>
                  </a:lnTo>
                  <a:lnTo>
                    <a:pt x="0" y="1936"/>
                  </a:lnTo>
                  <a:lnTo>
                    <a:pt x="0" y="1941"/>
                  </a:lnTo>
                  <a:lnTo>
                    <a:pt x="2" y="1944"/>
                  </a:lnTo>
                  <a:lnTo>
                    <a:pt x="6" y="1948"/>
                  </a:lnTo>
                  <a:lnTo>
                    <a:pt x="8" y="1949"/>
                  </a:lnTo>
                  <a:lnTo>
                    <a:pt x="11" y="1950"/>
                  </a:lnTo>
                  <a:lnTo>
                    <a:pt x="15" y="1949"/>
                  </a:lnTo>
                  <a:lnTo>
                    <a:pt x="18" y="1948"/>
                  </a:lnTo>
                  <a:lnTo>
                    <a:pt x="27" y="1942"/>
                  </a:lnTo>
                  <a:lnTo>
                    <a:pt x="37" y="1935"/>
                  </a:lnTo>
                  <a:lnTo>
                    <a:pt x="63" y="1914"/>
                  </a:lnTo>
                  <a:lnTo>
                    <a:pt x="97" y="1887"/>
                  </a:lnTo>
                  <a:lnTo>
                    <a:pt x="117" y="1873"/>
                  </a:lnTo>
                  <a:lnTo>
                    <a:pt x="139" y="1858"/>
                  </a:lnTo>
                  <a:lnTo>
                    <a:pt x="163" y="1845"/>
                  </a:lnTo>
                  <a:lnTo>
                    <a:pt x="189" y="1831"/>
                  </a:lnTo>
                  <a:lnTo>
                    <a:pt x="202" y="1826"/>
                  </a:lnTo>
                  <a:lnTo>
                    <a:pt x="217" y="1820"/>
                  </a:lnTo>
                  <a:lnTo>
                    <a:pt x="232" y="1814"/>
                  </a:lnTo>
                  <a:lnTo>
                    <a:pt x="248" y="1810"/>
                  </a:lnTo>
                  <a:lnTo>
                    <a:pt x="263" y="1805"/>
                  </a:lnTo>
                  <a:lnTo>
                    <a:pt x="280" y="1802"/>
                  </a:lnTo>
                  <a:lnTo>
                    <a:pt x="297" y="1800"/>
                  </a:lnTo>
                  <a:lnTo>
                    <a:pt x="315" y="1796"/>
                  </a:lnTo>
                  <a:lnTo>
                    <a:pt x="339" y="1809"/>
                  </a:lnTo>
                  <a:lnTo>
                    <a:pt x="356" y="1820"/>
                  </a:lnTo>
                  <a:lnTo>
                    <a:pt x="369" y="1830"/>
                  </a:lnTo>
                  <a:lnTo>
                    <a:pt x="379" y="1840"/>
                  </a:lnTo>
                  <a:lnTo>
                    <a:pt x="391" y="1858"/>
                  </a:lnTo>
                  <a:lnTo>
                    <a:pt x="402" y="1878"/>
                  </a:lnTo>
                  <a:lnTo>
                    <a:pt x="411" y="1887"/>
                  </a:lnTo>
                  <a:lnTo>
                    <a:pt x="424" y="1897"/>
                  </a:lnTo>
                  <a:lnTo>
                    <a:pt x="440" y="1907"/>
                  </a:lnTo>
                  <a:lnTo>
                    <a:pt x="461" y="1918"/>
                  </a:lnTo>
                  <a:lnTo>
                    <a:pt x="490" y="1930"/>
                  </a:lnTo>
                  <a:lnTo>
                    <a:pt x="526" y="1943"/>
                  </a:lnTo>
                  <a:lnTo>
                    <a:pt x="571" y="1957"/>
                  </a:lnTo>
                  <a:lnTo>
                    <a:pt x="625" y="1973"/>
                  </a:lnTo>
                  <a:lnTo>
                    <a:pt x="625" y="1968"/>
                  </a:lnTo>
                  <a:lnTo>
                    <a:pt x="624" y="1961"/>
                  </a:lnTo>
                  <a:lnTo>
                    <a:pt x="622" y="1952"/>
                  </a:lnTo>
                  <a:lnTo>
                    <a:pt x="618" y="1941"/>
                  </a:lnTo>
                  <a:lnTo>
                    <a:pt x="614" y="1928"/>
                  </a:lnTo>
                  <a:lnTo>
                    <a:pt x="609" y="1915"/>
                  </a:lnTo>
                  <a:lnTo>
                    <a:pt x="603" y="1900"/>
                  </a:lnTo>
                  <a:lnTo>
                    <a:pt x="595" y="1884"/>
                  </a:lnTo>
                  <a:lnTo>
                    <a:pt x="586" y="1869"/>
                  </a:lnTo>
                  <a:lnTo>
                    <a:pt x="574" y="1853"/>
                  </a:lnTo>
                  <a:lnTo>
                    <a:pt x="563" y="1837"/>
                  </a:lnTo>
                  <a:lnTo>
                    <a:pt x="551" y="1821"/>
                  </a:lnTo>
                  <a:lnTo>
                    <a:pt x="536" y="1807"/>
                  </a:lnTo>
                  <a:lnTo>
                    <a:pt x="520" y="1794"/>
                  </a:lnTo>
                  <a:lnTo>
                    <a:pt x="512" y="1788"/>
                  </a:lnTo>
                  <a:lnTo>
                    <a:pt x="503" y="1783"/>
                  </a:lnTo>
                  <a:lnTo>
                    <a:pt x="494" y="1777"/>
                  </a:lnTo>
                  <a:lnTo>
                    <a:pt x="485" y="1772"/>
                  </a:lnTo>
                  <a:lnTo>
                    <a:pt x="486" y="1769"/>
                  </a:lnTo>
                  <a:lnTo>
                    <a:pt x="488" y="1766"/>
                  </a:lnTo>
                  <a:lnTo>
                    <a:pt x="491" y="1763"/>
                  </a:lnTo>
                  <a:lnTo>
                    <a:pt x="494" y="1761"/>
                  </a:lnTo>
                  <a:lnTo>
                    <a:pt x="503" y="1757"/>
                  </a:lnTo>
                  <a:lnTo>
                    <a:pt x="513" y="1754"/>
                  </a:lnTo>
                  <a:lnTo>
                    <a:pt x="539" y="1751"/>
                  </a:lnTo>
                  <a:lnTo>
                    <a:pt x="570" y="1748"/>
                  </a:lnTo>
                  <a:lnTo>
                    <a:pt x="582" y="1753"/>
                  </a:lnTo>
                  <a:lnTo>
                    <a:pt x="594" y="1759"/>
                  </a:lnTo>
                  <a:lnTo>
                    <a:pt x="604" y="1763"/>
                  </a:lnTo>
                  <a:lnTo>
                    <a:pt x="612" y="1769"/>
                  </a:lnTo>
                  <a:lnTo>
                    <a:pt x="618" y="1775"/>
                  </a:lnTo>
                  <a:lnTo>
                    <a:pt x="624" y="1780"/>
                  </a:lnTo>
                  <a:lnTo>
                    <a:pt x="630" y="1786"/>
                  </a:lnTo>
                  <a:lnTo>
                    <a:pt x="634" y="1793"/>
                  </a:lnTo>
                  <a:lnTo>
                    <a:pt x="647" y="1817"/>
                  </a:lnTo>
                  <a:lnTo>
                    <a:pt x="658" y="1841"/>
                  </a:lnTo>
                  <a:lnTo>
                    <a:pt x="663" y="1847"/>
                  </a:lnTo>
                  <a:lnTo>
                    <a:pt x="667" y="1854"/>
                  </a:lnTo>
                  <a:lnTo>
                    <a:pt x="673" y="1861"/>
                  </a:lnTo>
                  <a:lnTo>
                    <a:pt x="679" y="1866"/>
                  </a:lnTo>
                  <a:lnTo>
                    <a:pt x="686" y="1873"/>
                  </a:lnTo>
                  <a:lnTo>
                    <a:pt x="695" y="1879"/>
                  </a:lnTo>
                  <a:lnTo>
                    <a:pt x="706" y="1886"/>
                  </a:lnTo>
                  <a:lnTo>
                    <a:pt x="718" y="1891"/>
                  </a:lnTo>
                  <a:lnTo>
                    <a:pt x="732" y="1898"/>
                  </a:lnTo>
                  <a:lnTo>
                    <a:pt x="747" y="1904"/>
                  </a:lnTo>
                  <a:lnTo>
                    <a:pt x="764" y="1910"/>
                  </a:lnTo>
                  <a:lnTo>
                    <a:pt x="785" y="1916"/>
                  </a:lnTo>
                  <a:lnTo>
                    <a:pt x="806" y="1922"/>
                  </a:lnTo>
                  <a:lnTo>
                    <a:pt x="831" y="1928"/>
                  </a:lnTo>
                  <a:lnTo>
                    <a:pt x="857" y="1934"/>
                  </a:lnTo>
                  <a:lnTo>
                    <a:pt x="888" y="1940"/>
                  </a:lnTo>
                  <a:lnTo>
                    <a:pt x="885" y="1928"/>
                  </a:lnTo>
                  <a:lnTo>
                    <a:pt x="884" y="1917"/>
                  </a:lnTo>
                  <a:lnTo>
                    <a:pt x="881" y="1904"/>
                  </a:lnTo>
                  <a:lnTo>
                    <a:pt x="876" y="1890"/>
                  </a:lnTo>
                  <a:lnTo>
                    <a:pt x="871" y="1875"/>
                  </a:lnTo>
                  <a:lnTo>
                    <a:pt x="863" y="1861"/>
                  </a:lnTo>
                  <a:lnTo>
                    <a:pt x="855" y="1846"/>
                  </a:lnTo>
                  <a:lnTo>
                    <a:pt x="845" y="1830"/>
                  </a:lnTo>
                  <a:lnTo>
                    <a:pt x="832" y="1815"/>
                  </a:lnTo>
                  <a:lnTo>
                    <a:pt x="819" y="1800"/>
                  </a:lnTo>
                  <a:lnTo>
                    <a:pt x="803" y="1785"/>
                  </a:lnTo>
                  <a:lnTo>
                    <a:pt x="786" y="1770"/>
                  </a:lnTo>
                  <a:lnTo>
                    <a:pt x="765" y="1757"/>
                  </a:lnTo>
                  <a:lnTo>
                    <a:pt x="744" y="1744"/>
                  </a:lnTo>
                  <a:lnTo>
                    <a:pt x="719" y="1732"/>
                  </a:lnTo>
                  <a:lnTo>
                    <a:pt x="693" y="1720"/>
                  </a:lnTo>
                  <a:lnTo>
                    <a:pt x="701" y="1714"/>
                  </a:lnTo>
                  <a:lnTo>
                    <a:pt x="709" y="1707"/>
                  </a:lnTo>
                  <a:lnTo>
                    <a:pt x="719" y="1702"/>
                  </a:lnTo>
                  <a:lnTo>
                    <a:pt x="730" y="1698"/>
                  </a:lnTo>
                  <a:lnTo>
                    <a:pt x="743" y="1696"/>
                  </a:lnTo>
                  <a:lnTo>
                    <a:pt x="759" y="1694"/>
                  </a:lnTo>
                  <a:lnTo>
                    <a:pt x="777" y="1694"/>
                  </a:lnTo>
                  <a:lnTo>
                    <a:pt x="798" y="1697"/>
                  </a:lnTo>
                  <a:lnTo>
                    <a:pt x="815" y="1705"/>
                  </a:lnTo>
                  <a:lnTo>
                    <a:pt x="832" y="1715"/>
                  </a:lnTo>
                  <a:lnTo>
                    <a:pt x="850" y="1727"/>
                  </a:lnTo>
                  <a:lnTo>
                    <a:pt x="868" y="1742"/>
                  </a:lnTo>
                  <a:lnTo>
                    <a:pt x="889" y="1757"/>
                  </a:lnTo>
                  <a:lnTo>
                    <a:pt x="909" y="1772"/>
                  </a:lnTo>
                  <a:lnTo>
                    <a:pt x="932" y="1788"/>
                  </a:lnTo>
                  <a:lnTo>
                    <a:pt x="957" y="1802"/>
                  </a:lnTo>
                  <a:lnTo>
                    <a:pt x="970" y="1809"/>
                  </a:lnTo>
                  <a:lnTo>
                    <a:pt x="983" y="1815"/>
                  </a:lnTo>
                  <a:lnTo>
                    <a:pt x="997" y="1821"/>
                  </a:lnTo>
                  <a:lnTo>
                    <a:pt x="1012" y="1827"/>
                  </a:lnTo>
                  <a:lnTo>
                    <a:pt x="1027" y="1831"/>
                  </a:lnTo>
                  <a:lnTo>
                    <a:pt x="1043" y="1835"/>
                  </a:lnTo>
                  <a:lnTo>
                    <a:pt x="1059" y="1838"/>
                  </a:lnTo>
                  <a:lnTo>
                    <a:pt x="1076" y="1839"/>
                  </a:lnTo>
                  <a:lnTo>
                    <a:pt x="1093" y="1840"/>
                  </a:lnTo>
                  <a:lnTo>
                    <a:pt x="1113" y="1841"/>
                  </a:lnTo>
                  <a:lnTo>
                    <a:pt x="1132" y="1840"/>
                  </a:lnTo>
                  <a:lnTo>
                    <a:pt x="1152" y="1838"/>
                  </a:lnTo>
                  <a:lnTo>
                    <a:pt x="1173" y="1835"/>
                  </a:lnTo>
                  <a:lnTo>
                    <a:pt x="1194" y="1829"/>
                  </a:lnTo>
                  <a:lnTo>
                    <a:pt x="1217" y="1823"/>
                  </a:lnTo>
                  <a:lnTo>
                    <a:pt x="1240" y="1815"/>
                  </a:lnTo>
                  <a:lnTo>
                    <a:pt x="1216" y="1789"/>
                  </a:lnTo>
                  <a:lnTo>
                    <a:pt x="1191" y="1762"/>
                  </a:lnTo>
                  <a:lnTo>
                    <a:pt x="1177" y="1750"/>
                  </a:lnTo>
                  <a:lnTo>
                    <a:pt x="1162" y="1737"/>
                  </a:lnTo>
                  <a:lnTo>
                    <a:pt x="1147" y="1726"/>
                  </a:lnTo>
                  <a:lnTo>
                    <a:pt x="1130" y="1715"/>
                  </a:lnTo>
                  <a:lnTo>
                    <a:pt x="1110" y="1705"/>
                  </a:lnTo>
                  <a:lnTo>
                    <a:pt x="1091" y="1696"/>
                  </a:lnTo>
                  <a:lnTo>
                    <a:pt x="1069" y="1688"/>
                  </a:lnTo>
                  <a:lnTo>
                    <a:pt x="1045" y="1681"/>
                  </a:lnTo>
                  <a:lnTo>
                    <a:pt x="1019" y="1676"/>
                  </a:lnTo>
                  <a:lnTo>
                    <a:pt x="990" y="1672"/>
                  </a:lnTo>
                  <a:lnTo>
                    <a:pt x="959" y="1669"/>
                  </a:lnTo>
                  <a:lnTo>
                    <a:pt x="925" y="1669"/>
                  </a:lnTo>
                  <a:lnTo>
                    <a:pt x="938" y="1657"/>
                  </a:lnTo>
                  <a:lnTo>
                    <a:pt x="954" y="1646"/>
                  </a:lnTo>
                  <a:lnTo>
                    <a:pt x="972" y="1633"/>
                  </a:lnTo>
                  <a:lnTo>
                    <a:pt x="990" y="1623"/>
                  </a:lnTo>
                  <a:lnTo>
                    <a:pt x="1011" y="1614"/>
                  </a:lnTo>
                  <a:lnTo>
                    <a:pt x="1033" y="1607"/>
                  </a:lnTo>
                  <a:lnTo>
                    <a:pt x="1045" y="1604"/>
                  </a:lnTo>
                  <a:lnTo>
                    <a:pt x="1057" y="1602"/>
                  </a:lnTo>
                  <a:lnTo>
                    <a:pt x="1069" y="1601"/>
                  </a:lnTo>
                  <a:lnTo>
                    <a:pt x="1081" y="1599"/>
                  </a:lnTo>
                  <a:lnTo>
                    <a:pt x="1122" y="1638"/>
                  </a:lnTo>
                  <a:lnTo>
                    <a:pt x="1157" y="1668"/>
                  </a:lnTo>
                  <a:lnTo>
                    <a:pt x="1185" y="1693"/>
                  </a:lnTo>
                  <a:lnTo>
                    <a:pt x="1210" y="1711"/>
                  </a:lnTo>
                  <a:lnTo>
                    <a:pt x="1221" y="1718"/>
                  </a:lnTo>
                  <a:lnTo>
                    <a:pt x="1231" y="1724"/>
                  </a:lnTo>
                  <a:lnTo>
                    <a:pt x="1240" y="1729"/>
                  </a:lnTo>
                  <a:lnTo>
                    <a:pt x="1249" y="1733"/>
                  </a:lnTo>
                  <a:lnTo>
                    <a:pt x="1259" y="1736"/>
                  </a:lnTo>
                  <a:lnTo>
                    <a:pt x="1266" y="1738"/>
                  </a:lnTo>
                  <a:lnTo>
                    <a:pt x="1275" y="1741"/>
                  </a:lnTo>
                  <a:lnTo>
                    <a:pt x="1283" y="1742"/>
                  </a:lnTo>
                  <a:lnTo>
                    <a:pt x="1320" y="1743"/>
                  </a:lnTo>
                  <a:lnTo>
                    <a:pt x="1366" y="1744"/>
                  </a:lnTo>
                  <a:lnTo>
                    <a:pt x="1394" y="1746"/>
                  </a:lnTo>
                  <a:lnTo>
                    <a:pt x="1429" y="1752"/>
                  </a:lnTo>
                  <a:lnTo>
                    <a:pt x="1448" y="1755"/>
                  </a:lnTo>
                  <a:lnTo>
                    <a:pt x="1470" y="1760"/>
                  </a:lnTo>
                  <a:lnTo>
                    <a:pt x="1494" y="1766"/>
                  </a:lnTo>
                  <a:lnTo>
                    <a:pt x="1519" y="1772"/>
                  </a:lnTo>
                  <a:lnTo>
                    <a:pt x="1506" y="1741"/>
                  </a:lnTo>
                  <a:lnTo>
                    <a:pt x="1490" y="1707"/>
                  </a:lnTo>
                  <a:lnTo>
                    <a:pt x="1480" y="1689"/>
                  </a:lnTo>
                  <a:lnTo>
                    <a:pt x="1469" y="1671"/>
                  </a:lnTo>
                  <a:lnTo>
                    <a:pt x="1462" y="1662"/>
                  </a:lnTo>
                  <a:lnTo>
                    <a:pt x="1454" y="1653"/>
                  </a:lnTo>
                  <a:lnTo>
                    <a:pt x="1446" y="1643"/>
                  </a:lnTo>
                  <a:lnTo>
                    <a:pt x="1437" y="1636"/>
                  </a:lnTo>
                  <a:lnTo>
                    <a:pt x="1428" y="1627"/>
                  </a:lnTo>
                  <a:lnTo>
                    <a:pt x="1418" y="1619"/>
                  </a:lnTo>
                  <a:lnTo>
                    <a:pt x="1407" y="1611"/>
                  </a:lnTo>
                  <a:lnTo>
                    <a:pt x="1395" y="1604"/>
                  </a:lnTo>
                  <a:lnTo>
                    <a:pt x="1383" y="1596"/>
                  </a:lnTo>
                  <a:lnTo>
                    <a:pt x="1368" y="1589"/>
                  </a:lnTo>
                  <a:lnTo>
                    <a:pt x="1353" y="1584"/>
                  </a:lnTo>
                  <a:lnTo>
                    <a:pt x="1339" y="1577"/>
                  </a:lnTo>
                  <a:lnTo>
                    <a:pt x="1322" y="1572"/>
                  </a:lnTo>
                  <a:lnTo>
                    <a:pt x="1304" y="1567"/>
                  </a:lnTo>
                  <a:lnTo>
                    <a:pt x="1285" y="1563"/>
                  </a:lnTo>
                  <a:lnTo>
                    <a:pt x="1264" y="1559"/>
                  </a:lnTo>
                  <a:lnTo>
                    <a:pt x="1243" y="1556"/>
                  </a:lnTo>
                  <a:lnTo>
                    <a:pt x="1220" y="1553"/>
                  </a:lnTo>
                  <a:lnTo>
                    <a:pt x="1196" y="1552"/>
                  </a:lnTo>
                  <a:lnTo>
                    <a:pt x="1170" y="1551"/>
                  </a:lnTo>
                  <a:lnTo>
                    <a:pt x="1182" y="1539"/>
                  </a:lnTo>
                  <a:lnTo>
                    <a:pt x="1194" y="1527"/>
                  </a:lnTo>
                  <a:lnTo>
                    <a:pt x="1206" y="1516"/>
                  </a:lnTo>
                  <a:lnTo>
                    <a:pt x="1220" y="1506"/>
                  </a:lnTo>
                  <a:lnTo>
                    <a:pt x="1235" y="1496"/>
                  </a:lnTo>
                  <a:lnTo>
                    <a:pt x="1251" y="1489"/>
                  </a:lnTo>
                  <a:lnTo>
                    <a:pt x="1260" y="1486"/>
                  </a:lnTo>
                  <a:lnTo>
                    <a:pt x="1269" y="1484"/>
                  </a:lnTo>
                  <a:lnTo>
                    <a:pt x="1279" y="1482"/>
                  </a:lnTo>
                  <a:lnTo>
                    <a:pt x="1289" y="1481"/>
                  </a:lnTo>
                  <a:lnTo>
                    <a:pt x="1322" y="1495"/>
                  </a:lnTo>
                  <a:lnTo>
                    <a:pt x="1355" y="1507"/>
                  </a:lnTo>
                  <a:lnTo>
                    <a:pt x="1385" y="1518"/>
                  </a:lnTo>
                  <a:lnTo>
                    <a:pt x="1416" y="1526"/>
                  </a:lnTo>
                  <a:lnTo>
                    <a:pt x="1432" y="1529"/>
                  </a:lnTo>
                  <a:lnTo>
                    <a:pt x="1446" y="1532"/>
                  </a:lnTo>
                  <a:lnTo>
                    <a:pt x="1461" y="1534"/>
                  </a:lnTo>
                  <a:lnTo>
                    <a:pt x="1476" y="1535"/>
                  </a:lnTo>
                  <a:lnTo>
                    <a:pt x="1490" y="1536"/>
                  </a:lnTo>
                  <a:lnTo>
                    <a:pt x="1506" y="1536"/>
                  </a:lnTo>
                  <a:lnTo>
                    <a:pt x="1521" y="1536"/>
                  </a:lnTo>
                  <a:lnTo>
                    <a:pt x="1536" y="1535"/>
                  </a:lnTo>
                  <a:lnTo>
                    <a:pt x="1550" y="1533"/>
                  </a:lnTo>
                  <a:lnTo>
                    <a:pt x="1566" y="1530"/>
                  </a:lnTo>
                  <a:lnTo>
                    <a:pt x="1581" y="1527"/>
                  </a:lnTo>
                  <a:lnTo>
                    <a:pt x="1597" y="1524"/>
                  </a:lnTo>
                  <a:lnTo>
                    <a:pt x="1612" y="1519"/>
                  </a:lnTo>
                  <a:lnTo>
                    <a:pt x="1628" y="1513"/>
                  </a:lnTo>
                  <a:lnTo>
                    <a:pt x="1644" y="1508"/>
                  </a:lnTo>
                  <a:lnTo>
                    <a:pt x="1660" y="1501"/>
                  </a:lnTo>
                  <a:lnTo>
                    <a:pt x="1677" y="1493"/>
                  </a:lnTo>
                  <a:lnTo>
                    <a:pt x="1694" y="1484"/>
                  </a:lnTo>
                  <a:lnTo>
                    <a:pt x="1711" y="1475"/>
                  </a:lnTo>
                  <a:lnTo>
                    <a:pt x="1728" y="1465"/>
                  </a:lnTo>
                  <a:lnTo>
                    <a:pt x="1764" y="1442"/>
                  </a:lnTo>
                  <a:lnTo>
                    <a:pt x="1801" y="1416"/>
                  </a:lnTo>
                  <a:lnTo>
                    <a:pt x="1778" y="1406"/>
                  </a:lnTo>
                  <a:lnTo>
                    <a:pt x="1756" y="1397"/>
                  </a:lnTo>
                  <a:lnTo>
                    <a:pt x="1735" y="1387"/>
                  </a:lnTo>
                  <a:lnTo>
                    <a:pt x="1714" y="1377"/>
                  </a:lnTo>
                  <a:lnTo>
                    <a:pt x="1695" y="1368"/>
                  </a:lnTo>
                  <a:lnTo>
                    <a:pt x="1676" y="1358"/>
                  </a:lnTo>
                  <a:lnTo>
                    <a:pt x="1655" y="1351"/>
                  </a:lnTo>
                  <a:lnTo>
                    <a:pt x="1635" y="1344"/>
                  </a:lnTo>
                  <a:lnTo>
                    <a:pt x="1612" y="1338"/>
                  </a:lnTo>
                  <a:lnTo>
                    <a:pt x="1590" y="1335"/>
                  </a:lnTo>
                  <a:lnTo>
                    <a:pt x="1564" y="1332"/>
                  </a:lnTo>
                  <a:lnTo>
                    <a:pt x="1537" y="1332"/>
                  </a:lnTo>
                  <a:lnTo>
                    <a:pt x="1507" y="1335"/>
                  </a:lnTo>
                  <a:lnTo>
                    <a:pt x="1473" y="1340"/>
                  </a:lnTo>
                  <a:lnTo>
                    <a:pt x="1437" y="1348"/>
                  </a:lnTo>
                  <a:lnTo>
                    <a:pt x="1396" y="1358"/>
                  </a:lnTo>
                  <a:lnTo>
                    <a:pt x="1410" y="1332"/>
                  </a:lnTo>
                  <a:lnTo>
                    <a:pt x="1421" y="1310"/>
                  </a:lnTo>
                  <a:lnTo>
                    <a:pt x="1432" y="1288"/>
                  </a:lnTo>
                  <a:lnTo>
                    <a:pt x="1441" y="1267"/>
                  </a:lnTo>
                  <a:lnTo>
                    <a:pt x="1488" y="1253"/>
                  </a:lnTo>
                  <a:lnTo>
                    <a:pt x="1532" y="1240"/>
                  </a:lnTo>
                  <a:lnTo>
                    <a:pt x="1574" y="1225"/>
                  </a:lnTo>
                  <a:lnTo>
                    <a:pt x="1614" y="1209"/>
                  </a:lnTo>
                  <a:lnTo>
                    <a:pt x="1651" y="1192"/>
                  </a:lnTo>
                  <a:lnTo>
                    <a:pt x="1685" y="1175"/>
                  </a:lnTo>
                  <a:lnTo>
                    <a:pt x="1718" y="1157"/>
                  </a:lnTo>
                  <a:lnTo>
                    <a:pt x="1748" y="1138"/>
                  </a:lnTo>
                  <a:lnTo>
                    <a:pt x="1778" y="1118"/>
                  </a:lnTo>
                  <a:lnTo>
                    <a:pt x="1806" y="1096"/>
                  </a:lnTo>
                  <a:lnTo>
                    <a:pt x="1833" y="1073"/>
                  </a:lnTo>
                  <a:lnTo>
                    <a:pt x="1859" y="1051"/>
                  </a:lnTo>
                  <a:lnTo>
                    <a:pt x="1884" y="1027"/>
                  </a:lnTo>
                  <a:lnTo>
                    <a:pt x="1909" y="1001"/>
                  </a:lnTo>
                  <a:lnTo>
                    <a:pt x="1934" y="975"/>
                  </a:lnTo>
                  <a:lnTo>
                    <a:pt x="1959" y="948"/>
                  </a:lnTo>
                  <a:lnTo>
                    <a:pt x="1945" y="945"/>
                  </a:lnTo>
                  <a:lnTo>
                    <a:pt x="1933" y="941"/>
                  </a:lnTo>
                  <a:lnTo>
                    <a:pt x="1919" y="939"/>
                  </a:lnTo>
                  <a:lnTo>
                    <a:pt x="1905" y="938"/>
                  </a:lnTo>
                  <a:lnTo>
                    <a:pt x="1877" y="936"/>
                  </a:lnTo>
                  <a:lnTo>
                    <a:pt x="1849" y="936"/>
                  </a:lnTo>
                  <a:lnTo>
                    <a:pt x="1819" y="937"/>
                  </a:lnTo>
                  <a:lnTo>
                    <a:pt x="1790" y="941"/>
                  </a:lnTo>
                  <a:lnTo>
                    <a:pt x="1759" y="948"/>
                  </a:lnTo>
                  <a:lnTo>
                    <a:pt x="1730" y="956"/>
                  </a:lnTo>
                  <a:lnTo>
                    <a:pt x="1702" y="966"/>
                  </a:lnTo>
                  <a:lnTo>
                    <a:pt x="1672" y="978"/>
                  </a:lnTo>
                  <a:lnTo>
                    <a:pt x="1659" y="985"/>
                  </a:lnTo>
                  <a:lnTo>
                    <a:pt x="1645" y="993"/>
                  </a:lnTo>
                  <a:lnTo>
                    <a:pt x="1632" y="1001"/>
                  </a:lnTo>
                  <a:lnTo>
                    <a:pt x="1619" y="1010"/>
                  </a:lnTo>
                  <a:lnTo>
                    <a:pt x="1606" y="1018"/>
                  </a:lnTo>
                  <a:lnTo>
                    <a:pt x="1593" y="1028"/>
                  </a:lnTo>
                  <a:lnTo>
                    <a:pt x="1582" y="1038"/>
                  </a:lnTo>
                  <a:lnTo>
                    <a:pt x="1571" y="1049"/>
                  </a:lnTo>
                  <a:lnTo>
                    <a:pt x="1559" y="1060"/>
                  </a:lnTo>
                  <a:lnTo>
                    <a:pt x="1549" y="1071"/>
                  </a:lnTo>
                  <a:lnTo>
                    <a:pt x="1539" y="1083"/>
                  </a:lnTo>
                  <a:lnTo>
                    <a:pt x="1529" y="1095"/>
                  </a:lnTo>
                  <a:lnTo>
                    <a:pt x="1530" y="1084"/>
                  </a:lnTo>
                  <a:lnTo>
                    <a:pt x="1531" y="1073"/>
                  </a:lnTo>
                  <a:lnTo>
                    <a:pt x="1533" y="1062"/>
                  </a:lnTo>
                  <a:lnTo>
                    <a:pt x="1537" y="1051"/>
                  </a:lnTo>
                  <a:lnTo>
                    <a:pt x="1543" y="1031"/>
                  </a:lnTo>
                  <a:lnTo>
                    <a:pt x="1550" y="1011"/>
                  </a:lnTo>
                  <a:lnTo>
                    <a:pt x="1557" y="993"/>
                  </a:lnTo>
                  <a:lnTo>
                    <a:pt x="1562" y="976"/>
                  </a:lnTo>
                  <a:lnTo>
                    <a:pt x="1563" y="969"/>
                  </a:lnTo>
                  <a:lnTo>
                    <a:pt x="1563" y="963"/>
                  </a:lnTo>
                  <a:lnTo>
                    <a:pt x="1562" y="956"/>
                  </a:lnTo>
                  <a:lnTo>
                    <a:pt x="1559" y="951"/>
                  </a:lnTo>
                  <a:lnTo>
                    <a:pt x="1591" y="942"/>
                  </a:lnTo>
                  <a:lnTo>
                    <a:pt x="1620" y="934"/>
                  </a:lnTo>
                  <a:lnTo>
                    <a:pt x="1649" y="926"/>
                  </a:lnTo>
                  <a:lnTo>
                    <a:pt x="1676" y="917"/>
                  </a:lnTo>
                  <a:lnTo>
                    <a:pt x="1702" y="908"/>
                  </a:lnTo>
                  <a:lnTo>
                    <a:pt x="1726" y="898"/>
                  </a:lnTo>
                  <a:lnTo>
                    <a:pt x="1748" y="889"/>
                  </a:lnTo>
                  <a:lnTo>
                    <a:pt x="1770" y="879"/>
                  </a:lnTo>
                  <a:lnTo>
                    <a:pt x="1790" y="870"/>
                  </a:lnTo>
                  <a:lnTo>
                    <a:pt x="1808" y="860"/>
                  </a:lnTo>
                  <a:lnTo>
                    <a:pt x="1826" y="850"/>
                  </a:lnTo>
                  <a:lnTo>
                    <a:pt x="1843" y="839"/>
                  </a:lnTo>
                  <a:lnTo>
                    <a:pt x="1859" y="829"/>
                  </a:lnTo>
                  <a:lnTo>
                    <a:pt x="1874" y="819"/>
                  </a:lnTo>
                  <a:lnTo>
                    <a:pt x="1887" y="809"/>
                  </a:lnTo>
                  <a:lnTo>
                    <a:pt x="1900" y="798"/>
                  </a:lnTo>
                  <a:lnTo>
                    <a:pt x="1923" y="777"/>
                  </a:lnTo>
                  <a:lnTo>
                    <a:pt x="1945" y="756"/>
                  </a:lnTo>
                  <a:lnTo>
                    <a:pt x="1963" y="735"/>
                  </a:lnTo>
                  <a:lnTo>
                    <a:pt x="1980" y="716"/>
                  </a:lnTo>
                  <a:lnTo>
                    <a:pt x="2011" y="677"/>
                  </a:lnTo>
                  <a:lnTo>
                    <a:pt x="2038" y="641"/>
                  </a:lnTo>
                  <a:lnTo>
                    <a:pt x="2000" y="634"/>
                  </a:lnTo>
                  <a:lnTo>
                    <a:pt x="1965" y="628"/>
                  </a:lnTo>
                  <a:lnTo>
                    <a:pt x="1948" y="626"/>
                  </a:lnTo>
                  <a:lnTo>
                    <a:pt x="1933" y="625"/>
                  </a:lnTo>
                  <a:lnTo>
                    <a:pt x="1917" y="623"/>
                  </a:lnTo>
                  <a:lnTo>
                    <a:pt x="1902" y="623"/>
                  </a:lnTo>
                  <a:lnTo>
                    <a:pt x="1887" y="623"/>
                  </a:lnTo>
                  <a:lnTo>
                    <a:pt x="1874" y="625"/>
                  </a:lnTo>
                  <a:lnTo>
                    <a:pt x="1860" y="627"/>
                  </a:lnTo>
                  <a:lnTo>
                    <a:pt x="1847" y="629"/>
                  </a:lnTo>
                  <a:lnTo>
                    <a:pt x="1834" y="632"/>
                  </a:lnTo>
                  <a:lnTo>
                    <a:pt x="1822" y="636"/>
                  </a:lnTo>
                  <a:lnTo>
                    <a:pt x="1809" y="639"/>
                  </a:lnTo>
                  <a:lnTo>
                    <a:pt x="1797" y="645"/>
                  </a:lnTo>
                  <a:lnTo>
                    <a:pt x="1785" y="651"/>
                  </a:lnTo>
                  <a:lnTo>
                    <a:pt x="1774" y="656"/>
                  </a:lnTo>
                  <a:lnTo>
                    <a:pt x="1763" y="663"/>
                  </a:lnTo>
                  <a:lnTo>
                    <a:pt x="1752" y="671"/>
                  </a:lnTo>
                  <a:lnTo>
                    <a:pt x="1730" y="688"/>
                  </a:lnTo>
                  <a:lnTo>
                    <a:pt x="1709" y="707"/>
                  </a:lnTo>
                  <a:lnTo>
                    <a:pt x="1687" y="730"/>
                  </a:lnTo>
                  <a:lnTo>
                    <a:pt x="1666" y="755"/>
                  </a:lnTo>
                  <a:lnTo>
                    <a:pt x="1644" y="782"/>
                  </a:lnTo>
                  <a:lnTo>
                    <a:pt x="1622" y="812"/>
                  </a:lnTo>
                  <a:lnTo>
                    <a:pt x="1622" y="810"/>
                  </a:lnTo>
                  <a:lnTo>
                    <a:pt x="1624" y="803"/>
                  </a:lnTo>
                  <a:lnTo>
                    <a:pt x="1627" y="792"/>
                  </a:lnTo>
                  <a:lnTo>
                    <a:pt x="1632" y="778"/>
                  </a:lnTo>
                  <a:lnTo>
                    <a:pt x="1637" y="762"/>
                  </a:lnTo>
                  <a:lnTo>
                    <a:pt x="1641" y="747"/>
                  </a:lnTo>
                  <a:lnTo>
                    <a:pt x="1642" y="738"/>
                  </a:lnTo>
                  <a:lnTo>
                    <a:pt x="1642" y="729"/>
                  </a:lnTo>
                  <a:lnTo>
                    <a:pt x="1642" y="721"/>
                  </a:lnTo>
                  <a:lnTo>
                    <a:pt x="1641" y="712"/>
                  </a:lnTo>
                  <a:lnTo>
                    <a:pt x="1664" y="688"/>
                  </a:lnTo>
                  <a:lnTo>
                    <a:pt x="1686" y="664"/>
                  </a:lnTo>
                  <a:lnTo>
                    <a:pt x="1705" y="641"/>
                  </a:lnTo>
                  <a:lnTo>
                    <a:pt x="1722" y="618"/>
                  </a:lnTo>
                  <a:lnTo>
                    <a:pt x="1737" y="594"/>
                  </a:lnTo>
                  <a:lnTo>
                    <a:pt x="1750" y="571"/>
                  </a:lnTo>
                  <a:lnTo>
                    <a:pt x="1762" y="549"/>
                  </a:lnTo>
                  <a:lnTo>
                    <a:pt x="1772" y="526"/>
                  </a:lnTo>
                  <a:lnTo>
                    <a:pt x="1780" y="504"/>
                  </a:lnTo>
                  <a:lnTo>
                    <a:pt x="1787" y="481"/>
                  </a:lnTo>
                  <a:lnTo>
                    <a:pt x="1791" y="459"/>
                  </a:lnTo>
                  <a:lnTo>
                    <a:pt x="1795" y="437"/>
                  </a:lnTo>
                  <a:lnTo>
                    <a:pt x="1797" y="415"/>
                  </a:lnTo>
                  <a:lnTo>
                    <a:pt x="1798" y="393"/>
                  </a:lnTo>
                  <a:lnTo>
                    <a:pt x="1798" y="371"/>
                  </a:lnTo>
                  <a:lnTo>
                    <a:pt x="1797" y="350"/>
                  </a:lnTo>
                  <a:lnTo>
                    <a:pt x="1795" y="328"/>
                  </a:lnTo>
                  <a:lnTo>
                    <a:pt x="1791" y="306"/>
                  </a:lnTo>
                  <a:lnTo>
                    <a:pt x="1787" y="284"/>
                  </a:lnTo>
                  <a:lnTo>
                    <a:pt x="1781" y="263"/>
                  </a:lnTo>
                  <a:lnTo>
                    <a:pt x="1775" y="241"/>
                  </a:lnTo>
                  <a:lnTo>
                    <a:pt x="1769" y="220"/>
                  </a:lnTo>
                  <a:lnTo>
                    <a:pt x="1762" y="198"/>
                  </a:lnTo>
                  <a:lnTo>
                    <a:pt x="1754" y="177"/>
                  </a:lnTo>
                  <a:lnTo>
                    <a:pt x="1719" y="90"/>
                  </a:lnTo>
                  <a:lnTo>
                    <a:pt x="1683" y="0"/>
                  </a:lnTo>
                  <a:close/>
                </a:path>
              </a:pathLst>
            </a:custGeom>
            <a:solidFill>
              <a:srgbClr val="00F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5"/>
            <p:cNvSpPr>
              <a:spLocks/>
            </p:cNvSpPr>
            <p:nvPr/>
          </p:nvSpPr>
          <p:spPr bwMode="auto">
            <a:xfrm>
              <a:off x="4845050" y="1187450"/>
              <a:ext cx="646113" cy="625475"/>
            </a:xfrm>
            <a:custGeom>
              <a:avLst/>
              <a:gdLst>
                <a:gd name="T0" fmla="*/ 478 w 2038"/>
                <a:gd name="T1" fmla="*/ 473 h 1972"/>
                <a:gd name="T2" fmla="*/ 494 w 2038"/>
                <a:gd name="T3" fmla="*/ 858 h 1972"/>
                <a:gd name="T4" fmla="*/ 511 w 2038"/>
                <a:gd name="T5" fmla="*/ 655 h 1972"/>
                <a:gd name="T6" fmla="*/ 652 w 2038"/>
                <a:gd name="T7" fmla="*/ 487 h 1972"/>
                <a:gd name="T8" fmla="*/ 730 w 2038"/>
                <a:gd name="T9" fmla="*/ 655 h 1972"/>
                <a:gd name="T10" fmla="*/ 509 w 2038"/>
                <a:gd name="T11" fmla="*/ 949 h 1972"/>
                <a:gd name="T12" fmla="*/ 606 w 2038"/>
                <a:gd name="T13" fmla="*/ 1197 h 1972"/>
                <a:gd name="T14" fmla="*/ 626 w 2038"/>
                <a:gd name="T15" fmla="*/ 936 h 1972"/>
                <a:gd name="T16" fmla="*/ 807 w 2038"/>
                <a:gd name="T17" fmla="*/ 720 h 1972"/>
                <a:gd name="T18" fmla="*/ 803 w 2038"/>
                <a:gd name="T19" fmla="*/ 965 h 1972"/>
                <a:gd name="T20" fmla="*/ 662 w 2038"/>
                <a:gd name="T21" fmla="*/ 1316 h 1972"/>
                <a:gd name="T22" fmla="*/ 745 w 2038"/>
                <a:gd name="T23" fmla="*/ 1359 h 1972"/>
                <a:gd name="T24" fmla="*/ 760 w 2038"/>
                <a:gd name="T25" fmla="*/ 1156 h 1972"/>
                <a:gd name="T26" fmla="*/ 938 w 2038"/>
                <a:gd name="T27" fmla="*/ 926 h 1972"/>
                <a:gd name="T28" fmla="*/ 934 w 2038"/>
                <a:gd name="T29" fmla="*/ 1292 h 1972"/>
                <a:gd name="T30" fmla="*/ 919 w 2038"/>
                <a:gd name="T31" fmla="*/ 1541 h 1972"/>
                <a:gd name="T32" fmla="*/ 964 w 2038"/>
                <a:gd name="T33" fmla="*/ 1464 h 1972"/>
                <a:gd name="T34" fmla="*/ 995 w 2038"/>
                <a:gd name="T35" fmla="*/ 1241 h 1972"/>
                <a:gd name="T36" fmla="*/ 1124 w 2038"/>
                <a:gd name="T37" fmla="*/ 1298 h 1972"/>
                <a:gd name="T38" fmla="*/ 1149 w 2038"/>
                <a:gd name="T39" fmla="*/ 1649 h 1972"/>
                <a:gd name="T40" fmla="*/ 1217 w 2038"/>
                <a:gd name="T41" fmla="*/ 1552 h 1972"/>
                <a:gd name="T42" fmla="*/ 1246 w 2038"/>
                <a:gd name="T43" fmla="*/ 1366 h 1972"/>
                <a:gd name="T44" fmla="*/ 1356 w 2038"/>
                <a:gd name="T45" fmla="*/ 1453 h 1972"/>
                <a:gd name="T46" fmla="*/ 1353 w 2038"/>
                <a:gd name="T47" fmla="*/ 1695 h 1972"/>
                <a:gd name="T48" fmla="*/ 1419 w 2038"/>
                <a:gd name="T49" fmla="*/ 1634 h 1972"/>
                <a:gd name="T50" fmla="*/ 1438 w 2038"/>
                <a:gd name="T51" fmla="*/ 1433 h 1972"/>
                <a:gd name="T52" fmla="*/ 1526 w 2038"/>
                <a:gd name="T53" fmla="*/ 1533 h 1972"/>
                <a:gd name="T54" fmla="*/ 1604 w 2038"/>
                <a:gd name="T55" fmla="*/ 1751 h 1972"/>
                <a:gd name="T56" fmla="*/ 1597 w 2038"/>
                <a:gd name="T57" fmla="*/ 1601 h 1972"/>
                <a:gd name="T58" fmla="*/ 1636 w 2038"/>
                <a:gd name="T59" fmla="*/ 1475 h 1972"/>
                <a:gd name="T60" fmla="*/ 1710 w 2038"/>
                <a:gd name="T61" fmla="*/ 1582 h 1972"/>
                <a:gd name="T62" fmla="*/ 1955 w 2038"/>
                <a:gd name="T63" fmla="*/ 1865 h 1972"/>
                <a:gd name="T64" fmla="*/ 2024 w 2038"/>
                <a:gd name="T65" fmla="*/ 1949 h 1972"/>
                <a:gd name="T66" fmla="*/ 1774 w 2038"/>
                <a:gd name="T67" fmla="*/ 1805 h 1972"/>
                <a:gd name="T68" fmla="*/ 1548 w 2038"/>
                <a:gd name="T69" fmla="*/ 1930 h 1972"/>
                <a:gd name="T70" fmla="*/ 1474 w 2038"/>
                <a:gd name="T71" fmla="*/ 1836 h 1972"/>
                <a:gd name="T72" fmla="*/ 1499 w 2038"/>
                <a:gd name="T73" fmla="*/ 1750 h 1972"/>
                <a:gd name="T74" fmla="*/ 1366 w 2038"/>
                <a:gd name="T75" fmla="*/ 1860 h 1972"/>
                <a:gd name="T76" fmla="*/ 1152 w 2038"/>
                <a:gd name="T77" fmla="*/ 1929 h 1972"/>
                <a:gd name="T78" fmla="*/ 1318 w 2038"/>
                <a:gd name="T79" fmla="*/ 1732 h 1972"/>
                <a:gd name="T80" fmla="*/ 1150 w 2038"/>
                <a:gd name="T81" fmla="*/ 1757 h 1972"/>
                <a:gd name="T82" fmla="*/ 907 w 2038"/>
                <a:gd name="T83" fmla="*/ 1839 h 1972"/>
                <a:gd name="T84" fmla="*/ 969 w 2038"/>
                <a:gd name="T85" fmla="*/ 1688 h 1972"/>
                <a:gd name="T86" fmla="*/ 969 w 2038"/>
                <a:gd name="T87" fmla="*/ 1600 h 1972"/>
                <a:gd name="T88" fmla="*/ 718 w 2038"/>
                <a:gd name="T89" fmla="*/ 1743 h 1972"/>
                <a:gd name="T90" fmla="*/ 591 w 2038"/>
                <a:gd name="T91" fmla="*/ 1644 h 1972"/>
                <a:gd name="T92" fmla="*/ 795 w 2038"/>
                <a:gd name="T93" fmla="*/ 1556 h 1972"/>
                <a:gd name="T94" fmla="*/ 716 w 2038"/>
                <a:gd name="T95" fmla="*/ 1494 h 1972"/>
                <a:gd name="T96" fmla="*/ 457 w 2038"/>
                <a:gd name="T97" fmla="*/ 1527 h 1972"/>
                <a:gd name="T98" fmla="*/ 303 w 2038"/>
                <a:gd name="T99" fmla="*/ 1387 h 1972"/>
                <a:gd name="T100" fmla="*/ 629 w 2038"/>
                <a:gd name="T101" fmla="*/ 1332 h 1972"/>
                <a:gd name="T102" fmla="*/ 206 w 2038"/>
                <a:gd name="T103" fmla="*/ 1074 h 1972"/>
                <a:gd name="T104" fmla="*/ 278 w 2038"/>
                <a:gd name="T105" fmla="*/ 947 h 1972"/>
                <a:gd name="T106" fmla="*/ 500 w 2038"/>
                <a:gd name="T107" fmla="*/ 1083 h 1972"/>
                <a:gd name="T108" fmla="*/ 448 w 2038"/>
                <a:gd name="T109" fmla="*/ 943 h 1972"/>
                <a:gd name="T110" fmla="*/ 151 w 2038"/>
                <a:gd name="T111" fmla="*/ 808 h 1972"/>
                <a:gd name="T112" fmla="*/ 150 w 2038"/>
                <a:gd name="T113" fmla="*/ 624 h 1972"/>
                <a:gd name="T114" fmla="*/ 350 w 2038"/>
                <a:gd name="T115" fmla="*/ 729 h 1972"/>
                <a:gd name="T116" fmla="*/ 374 w 2038"/>
                <a:gd name="T117" fmla="*/ 688 h 1972"/>
                <a:gd name="T118" fmla="*/ 241 w 2038"/>
                <a:gd name="T119" fmla="*/ 371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8" h="1972">
                  <a:moveTo>
                    <a:pt x="356" y="0"/>
                  </a:moveTo>
                  <a:lnTo>
                    <a:pt x="399" y="119"/>
                  </a:lnTo>
                  <a:lnTo>
                    <a:pt x="434" y="213"/>
                  </a:lnTo>
                  <a:lnTo>
                    <a:pt x="448" y="252"/>
                  </a:lnTo>
                  <a:lnTo>
                    <a:pt x="460" y="288"/>
                  </a:lnTo>
                  <a:lnTo>
                    <a:pt x="469" y="322"/>
                  </a:lnTo>
                  <a:lnTo>
                    <a:pt x="476" y="353"/>
                  </a:lnTo>
                  <a:lnTo>
                    <a:pt x="478" y="370"/>
                  </a:lnTo>
                  <a:lnTo>
                    <a:pt x="480" y="386"/>
                  </a:lnTo>
                  <a:lnTo>
                    <a:pt x="482" y="402"/>
                  </a:lnTo>
                  <a:lnTo>
                    <a:pt x="482" y="419"/>
                  </a:lnTo>
                  <a:lnTo>
                    <a:pt x="482" y="437"/>
                  </a:lnTo>
                  <a:lnTo>
                    <a:pt x="480" y="454"/>
                  </a:lnTo>
                  <a:lnTo>
                    <a:pt x="478" y="473"/>
                  </a:lnTo>
                  <a:lnTo>
                    <a:pt x="476" y="492"/>
                  </a:lnTo>
                  <a:lnTo>
                    <a:pt x="469" y="535"/>
                  </a:lnTo>
                  <a:lnTo>
                    <a:pt x="459" y="583"/>
                  </a:lnTo>
                  <a:lnTo>
                    <a:pt x="445" y="637"/>
                  </a:lnTo>
                  <a:lnTo>
                    <a:pt x="428" y="699"/>
                  </a:lnTo>
                  <a:lnTo>
                    <a:pt x="439" y="740"/>
                  </a:lnTo>
                  <a:lnTo>
                    <a:pt x="449" y="784"/>
                  </a:lnTo>
                  <a:lnTo>
                    <a:pt x="456" y="806"/>
                  </a:lnTo>
                  <a:lnTo>
                    <a:pt x="465" y="826"/>
                  </a:lnTo>
                  <a:lnTo>
                    <a:pt x="470" y="836"/>
                  </a:lnTo>
                  <a:lnTo>
                    <a:pt x="476" y="846"/>
                  </a:lnTo>
                  <a:lnTo>
                    <a:pt x="483" y="855"/>
                  </a:lnTo>
                  <a:lnTo>
                    <a:pt x="489" y="865"/>
                  </a:lnTo>
                  <a:lnTo>
                    <a:pt x="494" y="858"/>
                  </a:lnTo>
                  <a:lnTo>
                    <a:pt x="497" y="851"/>
                  </a:lnTo>
                  <a:lnTo>
                    <a:pt x="500" y="848"/>
                  </a:lnTo>
                  <a:lnTo>
                    <a:pt x="503" y="845"/>
                  </a:lnTo>
                  <a:lnTo>
                    <a:pt x="508" y="843"/>
                  </a:lnTo>
                  <a:lnTo>
                    <a:pt x="513" y="841"/>
                  </a:lnTo>
                  <a:lnTo>
                    <a:pt x="506" y="801"/>
                  </a:lnTo>
                  <a:lnTo>
                    <a:pt x="503" y="765"/>
                  </a:lnTo>
                  <a:lnTo>
                    <a:pt x="502" y="747"/>
                  </a:lnTo>
                  <a:lnTo>
                    <a:pt x="502" y="730"/>
                  </a:lnTo>
                  <a:lnTo>
                    <a:pt x="502" y="714"/>
                  </a:lnTo>
                  <a:lnTo>
                    <a:pt x="503" y="698"/>
                  </a:lnTo>
                  <a:lnTo>
                    <a:pt x="505" y="684"/>
                  </a:lnTo>
                  <a:lnTo>
                    <a:pt x="508" y="669"/>
                  </a:lnTo>
                  <a:lnTo>
                    <a:pt x="511" y="655"/>
                  </a:lnTo>
                  <a:lnTo>
                    <a:pt x="514" y="642"/>
                  </a:lnTo>
                  <a:lnTo>
                    <a:pt x="519" y="629"/>
                  </a:lnTo>
                  <a:lnTo>
                    <a:pt x="525" y="616"/>
                  </a:lnTo>
                  <a:lnTo>
                    <a:pt x="530" y="604"/>
                  </a:lnTo>
                  <a:lnTo>
                    <a:pt x="538" y="592"/>
                  </a:lnTo>
                  <a:lnTo>
                    <a:pt x="545" y="581"/>
                  </a:lnTo>
                  <a:lnTo>
                    <a:pt x="554" y="569"/>
                  </a:lnTo>
                  <a:lnTo>
                    <a:pt x="563" y="558"/>
                  </a:lnTo>
                  <a:lnTo>
                    <a:pt x="573" y="548"/>
                  </a:lnTo>
                  <a:lnTo>
                    <a:pt x="584" y="537"/>
                  </a:lnTo>
                  <a:lnTo>
                    <a:pt x="596" y="526"/>
                  </a:lnTo>
                  <a:lnTo>
                    <a:pt x="609" y="516"/>
                  </a:lnTo>
                  <a:lnTo>
                    <a:pt x="623" y="506"/>
                  </a:lnTo>
                  <a:lnTo>
                    <a:pt x="652" y="487"/>
                  </a:lnTo>
                  <a:lnTo>
                    <a:pt x="686" y="466"/>
                  </a:lnTo>
                  <a:lnTo>
                    <a:pt x="724" y="447"/>
                  </a:lnTo>
                  <a:lnTo>
                    <a:pt x="765" y="427"/>
                  </a:lnTo>
                  <a:lnTo>
                    <a:pt x="768" y="454"/>
                  </a:lnTo>
                  <a:lnTo>
                    <a:pt x="769" y="479"/>
                  </a:lnTo>
                  <a:lnTo>
                    <a:pt x="769" y="504"/>
                  </a:lnTo>
                  <a:lnTo>
                    <a:pt x="768" y="526"/>
                  </a:lnTo>
                  <a:lnTo>
                    <a:pt x="765" y="548"/>
                  </a:lnTo>
                  <a:lnTo>
                    <a:pt x="762" y="568"/>
                  </a:lnTo>
                  <a:lnTo>
                    <a:pt x="757" y="587"/>
                  </a:lnTo>
                  <a:lnTo>
                    <a:pt x="752" y="606"/>
                  </a:lnTo>
                  <a:lnTo>
                    <a:pt x="746" y="623"/>
                  </a:lnTo>
                  <a:lnTo>
                    <a:pt x="738" y="639"/>
                  </a:lnTo>
                  <a:lnTo>
                    <a:pt x="730" y="655"/>
                  </a:lnTo>
                  <a:lnTo>
                    <a:pt x="722" y="670"/>
                  </a:lnTo>
                  <a:lnTo>
                    <a:pt x="713" y="684"/>
                  </a:lnTo>
                  <a:lnTo>
                    <a:pt x="703" y="697"/>
                  </a:lnTo>
                  <a:lnTo>
                    <a:pt x="693" y="711"/>
                  </a:lnTo>
                  <a:lnTo>
                    <a:pt x="683" y="723"/>
                  </a:lnTo>
                  <a:lnTo>
                    <a:pt x="636" y="771"/>
                  </a:lnTo>
                  <a:lnTo>
                    <a:pt x="590" y="817"/>
                  </a:lnTo>
                  <a:lnTo>
                    <a:pt x="567" y="841"/>
                  </a:lnTo>
                  <a:lnTo>
                    <a:pt x="546" y="867"/>
                  </a:lnTo>
                  <a:lnTo>
                    <a:pt x="536" y="880"/>
                  </a:lnTo>
                  <a:lnTo>
                    <a:pt x="527" y="895"/>
                  </a:lnTo>
                  <a:lnTo>
                    <a:pt x="518" y="911"/>
                  </a:lnTo>
                  <a:lnTo>
                    <a:pt x="509" y="927"/>
                  </a:lnTo>
                  <a:lnTo>
                    <a:pt x="509" y="949"/>
                  </a:lnTo>
                  <a:lnTo>
                    <a:pt x="510" y="972"/>
                  </a:lnTo>
                  <a:lnTo>
                    <a:pt x="513" y="995"/>
                  </a:lnTo>
                  <a:lnTo>
                    <a:pt x="518" y="1018"/>
                  </a:lnTo>
                  <a:lnTo>
                    <a:pt x="523" y="1040"/>
                  </a:lnTo>
                  <a:lnTo>
                    <a:pt x="530" y="1061"/>
                  </a:lnTo>
                  <a:lnTo>
                    <a:pt x="538" y="1083"/>
                  </a:lnTo>
                  <a:lnTo>
                    <a:pt x="546" y="1103"/>
                  </a:lnTo>
                  <a:lnTo>
                    <a:pt x="555" y="1121"/>
                  </a:lnTo>
                  <a:lnTo>
                    <a:pt x="564" y="1138"/>
                  </a:lnTo>
                  <a:lnTo>
                    <a:pt x="573" y="1154"/>
                  </a:lnTo>
                  <a:lnTo>
                    <a:pt x="582" y="1168"/>
                  </a:lnTo>
                  <a:lnTo>
                    <a:pt x="590" y="1180"/>
                  </a:lnTo>
                  <a:lnTo>
                    <a:pt x="598" y="1190"/>
                  </a:lnTo>
                  <a:lnTo>
                    <a:pt x="606" y="1197"/>
                  </a:lnTo>
                  <a:lnTo>
                    <a:pt x="612" y="1202"/>
                  </a:lnTo>
                  <a:lnTo>
                    <a:pt x="605" y="1162"/>
                  </a:lnTo>
                  <a:lnTo>
                    <a:pt x="601" y="1122"/>
                  </a:lnTo>
                  <a:lnTo>
                    <a:pt x="600" y="1104"/>
                  </a:lnTo>
                  <a:lnTo>
                    <a:pt x="599" y="1086"/>
                  </a:lnTo>
                  <a:lnTo>
                    <a:pt x="600" y="1068"/>
                  </a:lnTo>
                  <a:lnTo>
                    <a:pt x="600" y="1050"/>
                  </a:lnTo>
                  <a:lnTo>
                    <a:pt x="603" y="1033"/>
                  </a:lnTo>
                  <a:lnTo>
                    <a:pt x="605" y="1016"/>
                  </a:lnTo>
                  <a:lnTo>
                    <a:pt x="607" y="999"/>
                  </a:lnTo>
                  <a:lnTo>
                    <a:pt x="610" y="983"/>
                  </a:lnTo>
                  <a:lnTo>
                    <a:pt x="615" y="967"/>
                  </a:lnTo>
                  <a:lnTo>
                    <a:pt x="621" y="952"/>
                  </a:lnTo>
                  <a:lnTo>
                    <a:pt x="626" y="936"/>
                  </a:lnTo>
                  <a:lnTo>
                    <a:pt x="633" y="920"/>
                  </a:lnTo>
                  <a:lnTo>
                    <a:pt x="640" y="905"/>
                  </a:lnTo>
                  <a:lnTo>
                    <a:pt x="648" y="891"/>
                  </a:lnTo>
                  <a:lnTo>
                    <a:pt x="657" y="876"/>
                  </a:lnTo>
                  <a:lnTo>
                    <a:pt x="666" y="861"/>
                  </a:lnTo>
                  <a:lnTo>
                    <a:pt x="676" y="846"/>
                  </a:lnTo>
                  <a:lnTo>
                    <a:pt x="687" y="832"/>
                  </a:lnTo>
                  <a:lnTo>
                    <a:pt x="700" y="818"/>
                  </a:lnTo>
                  <a:lnTo>
                    <a:pt x="712" y="803"/>
                  </a:lnTo>
                  <a:lnTo>
                    <a:pt x="726" y="790"/>
                  </a:lnTo>
                  <a:lnTo>
                    <a:pt x="741" y="775"/>
                  </a:lnTo>
                  <a:lnTo>
                    <a:pt x="756" y="762"/>
                  </a:lnTo>
                  <a:lnTo>
                    <a:pt x="772" y="747"/>
                  </a:lnTo>
                  <a:lnTo>
                    <a:pt x="807" y="720"/>
                  </a:lnTo>
                  <a:lnTo>
                    <a:pt x="846" y="691"/>
                  </a:lnTo>
                  <a:lnTo>
                    <a:pt x="847" y="716"/>
                  </a:lnTo>
                  <a:lnTo>
                    <a:pt x="847" y="741"/>
                  </a:lnTo>
                  <a:lnTo>
                    <a:pt x="847" y="764"/>
                  </a:lnTo>
                  <a:lnTo>
                    <a:pt x="846" y="786"/>
                  </a:lnTo>
                  <a:lnTo>
                    <a:pt x="843" y="808"/>
                  </a:lnTo>
                  <a:lnTo>
                    <a:pt x="841" y="828"/>
                  </a:lnTo>
                  <a:lnTo>
                    <a:pt x="839" y="848"/>
                  </a:lnTo>
                  <a:lnTo>
                    <a:pt x="836" y="866"/>
                  </a:lnTo>
                  <a:lnTo>
                    <a:pt x="831" y="884"/>
                  </a:lnTo>
                  <a:lnTo>
                    <a:pt x="826" y="902"/>
                  </a:lnTo>
                  <a:lnTo>
                    <a:pt x="821" y="918"/>
                  </a:lnTo>
                  <a:lnTo>
                    <a:pt x="816" y="935"/>
                  </a:lnTo>
                  <a:lnTo>
                    <a:pt x="803" y="965"/>
                  </a:lnTo>
                  <a:lnTo>
                    <a:pt x="789" y="995"/>
                  </a:lnTo>
                  <a:lnTo>
                    <a:pt x="773" y="1023"/>
                  </a:lnTo>
                  <a:lnTo>
                    <a:pt x="756" y="1050"/>
                  </a:lnTo>
                  <a:lnTo>
                    <a:pt x="737" y="1077"/>
                  </a:lnTo>
                  <a:lnTo>
                    <a:pt x="718" y="1105"/>
                  </a:lnTo>
                  <a:lnTo>
                    <a:pt x="676" y="1163"/>
                  </a:lnTo>
                  <a:lnTo>
                    <a:pt x="633" y="1226"/>
                  </a:lnTo>
                  <a:lnTo>
                    <a:pt x="632" y="1238"/>
                  </a:lnTo>
                  <a:lnTo>
                    <a:pt x="633" y="1249"/>
                  </a:lnTo>
                  <a:lnTo>
                    <a:pt x="636" y="1261"/>
                  </a:lnTo>
                  <a:lnTo>
                    <a:pt x="641" y="1275"/>
                  </a:lnTo>
                  <a:lnTo>
                    <a:pt x="648" y="1289"/>
                  </a:lnTo>
                  <a:lnTo>
                    <a:pt x="655" y="1302"/>
                  </a:lnTo>
                  <a:lnTo>
                    <a:pt x="662" y="1316"/>
                  </a:lnTo>
                  <a:lnTo>
                    <a:pt x="672" y="1329"/>
                  </a:lnTo>
                  <a:lnTo>
                    <a:pt x="691" y="1355"/>
                  </a:lnTo>
                  <a:lnTo>
                    <a:pt x="711" y="1378"/>
                  </a:lnTo>
                  <a:lnTo>
                    <a:pt x="730" y="1397"/>
                  </a:lnTo>
                  <a:lnTo>
                    <a:pt x="746" y="1410"/>
                  </a:lnTo>
                  <a:lnTo>
                    <a:pt x="750" y="1410"/>
                  </a:lnTo>
                  <a:lnTo>
                    <a:pt x="752" y="1409"/>
                  </a:lnTo>
                  <a:lnTo>
                    <a:pt x="754" y="1407"/>
                  </a:lnTo>
                  <a:lnTo>
                    <a:pt x="755" y="1405"/>
                  </a:lnTo>
                  <a:lnTo>
                    <a:pt x="759" y="1398"/>
                  </a:lnTo>
                  <a:lnTo>
                    <a:pt x="764" y="1393"/>
                  </a:lnTo>
                  <a:lnTo>
                    <a:pt x="756" y="1381"/>
                  </a:lnTo>
                  <a:lnTo>
                    <a:pt x="751" y="1370"/>
                  </a:lnTo>
                  <a:lnTo>
                    <a:pt x="745" y="1359"/>
                  </a:lnTo>
                  <a:lnTo>
                    <a:pt x="741" y="1346"/>
                  </a:lnTo>
                  <a:lnTo>
                    <a:pt x="737" y="1333"/>
                  </a:lnTo>
                  <a:lnTo>
                    <a:pt x="734" y="1320"/>
                  </a:lnTo>
                  <a:lnTo>
                    <a:pt x="733" y="1307"/>
                  </a:lnTo>
                  <a:lnTo>
                    <a:pt x="731" y="1293"/>
                  </a:lnTo>
                  <a:lnTo>
                    <a:pt x="731" y="1278"/>
                  </a:lnTo>
                  <a:lnTo>
                    <a:pt x="731" y="1264"/>
                  </a:lnTo>
                  <a:lnTo>
                    <a:pt x="733" y="1249"/>
                  </a:lnTo>
                  <a:lnTo>
                    <a:pt x="736" y="1234"/>
                  </a:lnTo>
                  <a:lnTo>
                    <a:pt x="738" y="1220"/>
                  </a:lnTo>
                  <a:lnTo>
                    <a:pt x="743" y="1204"/>
                  </a:lnTo>
                  <a:lnTo>
                    <a:pt x="747" y="1188"/>
                  </a:lnTo>
                  <a:lnTo>
                    <a:pt x="753" y="1172"/>
                  </a:lnTo>
                  <a:lnTo>
                    <a:pt x="760" y="1156"/>
                  </a:lnTo>
                  <a:lnTo>
                    <a:pt x="768" y="1140"/>
                  </a:lnTo>
                  <a:lnTo>
                    <a:pt x="776" y="1124"/>
                  </a:lnTo>
                  <a:lnTo>
                    <a:pt x="785" y="1108"/>
                  </a:lnTo>
                  <a:lnTo>
                    <a:pt x="795" y="1091"/>
                  </a:lnTo>
                  <a:lnTo>
                    <a:pt x="805" y="1074"/>
                  </a:lnTo>
                  <a:lnTo>
                    <a:pt x="816" y="1058"/>
                  </a:lnTo>
                  <a:lnTo>
                    <a:pt x="829" y="1041"/>
                  </a:lnTo>
                  <a:lnTo>
                    <a:pt x="842" y="1024"/>
                  </a:lnTo>
                  <a:lnTo>
                    <a:pt x="856" y="1008"/>
                  </a:lnTo>
                  <a:lnTo>
                    <a:pt x="871" y="991"/>
                  </a:lnTo>
                  <a:lnTo>
                    <a:pt x="886" y="975"/>
                  </a:lnTo>
                  <a:lnTo>
                    <a:pt x="903" y="958"/>
                  </a:lnTo>
                  <a:lnTo>
                    <a:pt x="920" y="943"/>
                  </a:lnTo>
                  <a:lnTo>
                    <a:pt x="938" y="926"/>
                  </a:lnTo>
                  <a:lnTo>
                    <a:pt x="957" y="910"/>
                  </a:lnTo>
                  <a:lnTo>
                    <a:pt x="959" y="991"/>
                  </a:lnTo>
                  <a:lnTo>
                    <a:pt x="962" y="1061"/>
                  </a:lnTo>
                  <a:lnTo>
                    <a:pt x="964" y="1093"/>
                  </a:lnTo>
                  <a:lnTo>
                    <a:pt x="964" y="1124"/>
                  </a:lnTo>
                  <a:lnTo>
                    <a:pt x="964" y="1153"/>
                  </a:lnTo>
                  <a:lnTo>
                    <a:pt x="962" y="1182"/>
                  </a:lnTo>
                  <a:lnTo>
                    <a:pt x="960" y="1197"/>
                  </a:lnTo>
                  <a:lnTo>
                    <a:pt x="957" y="1213"/>
                  </a:lnTo>
                  <a:lnTo>
                    <a:pt x="954" y="1228"/>
                  </a:lnTo>
                  <a:lnTo>
                    <a:pt x="950" y="1243"/>
                  </a:lnTo>
                  <a:lnTo>
                    <a:pt x="945" y="1259"/>
                  </a:lnTo>
                  <a:lnTo>
                    <a:pt x="940" y="1275"/>
                  </a:lnTo>
                  <a:lnTo>
                    <a:pt x="934" y="1292"/>
                  </a:lnTo>
                  <a:lnTo>
                    <a:pt x="926" y="1309"/>
                  </a:lnTo>
                  <a:lnTo>
                    <a:pt x="918" y="1326"/>
                  </a:lnTo>
                  <a:lnTo>
                    <a:pt x="909" y="1345"/>
                  </a:lnTo>
                  <a:lnTo>
                    <a:pt x="899" y="1363"/>
                  </a:lnTo>
                  <a:lnTo>
                    <a:pt x="888" y="1384"/>
                  </a:lnTo>
                  <a:lnTo>
                    <a:pt x="862" y="1425"/>
                  </a:lnTo>
                  <a:lnTo>
                    <a:pt x="830" y="1472"/>
                  </a:lnTo>
                  <a:lnTo>
                    <a:pt x="842" y="1485"/>
                  </a:lnTo>
                  <a:lnTo>
                    <a:pt x="856" y="1497"/>
                  </a:lnTo>
                  <a:lnTo>
                    <a:pt x="868" y="1507"/>
                  </a:lnTo>
                  <a:lnTo>
                    <a:pt x="881" y="1517"/>
                  </a:lnTo>
                  <a:lnTo>
                    <a:pt x="894" y="1526"/>
                  </a:lnTo>
                  <a:lnTo>
                    <a:pt x="907" y="1534"/>
                  </a:lnTo>
                  <a:lnTo>
                    <a:pt x="919" y="1541"/>
                  </a:lnTo>
                  <a:lnTo>
                    <a:pt x="933" y="1546"/>
                  </a:lnTo>
                  <a:lnTo>
                    <a:pt x="958" y="1558"/>
                  </a:lnTo>
                  <a:lnTo>
                    <a:pt x="984" y="1566"/>
                  </a:lnTo>
                  <a:lnTo>
                    <a:pt x="1010" y="1572"/>
                  </a:lnTo>
                  <a:lnTo>
                    <a:pt x="1035" y="1578"/>
                  </a:lnTo>
                  <a:lnTo>
                    <a:pt x="1023" y="1567"/>
                  </a:lnTo>
                  <a:lnTo>
                    <a:pt x="1013" y="1557"/>
                  </a:lnTo>
                  <a:lnTo>
                    <a:pt x="1004" y="1544"/>
                  </a:lnTo>
                  <a:lnTo>
                    <a:pt x="995" y="1532"/>
                  </a:lnTo>
                  <a:lnTo>
                    <a:pt x="987" y="1519"/>
                  </a:lnTo>
                  <a:lnTo>
                    <a:pt x="980" y="1506"/>
                  </a:lnTo>
                  <a:lnTo>
                    <a:pt x="975" y="1492"/>
                  </a:lnTo>
                  <a:lnTo>
                    <a:pt x="969" y="1479"/>
                  </a:lnTo>
                  <a:lnTo>
                    <a:pt x="964" y="1464"/>
                  </a:lnTo>
                  <a:lnTo>
                    <a:pt x="961" y="1449"/>
                  </a:lnTo>
                  <a:lnTo>
                    <a:pt x="959" y="1433"/>
                  </a:lnTo>
                  <a:lnTo>
                    <a:pt x="957" y="1419"/>
                  </a:lnTo>
                  <a:lnTo>
                    <a:pt x="955" y="1403"/>
                  </a:lnTo>
                  <a:lnTo>
                    <a:pt x="955" y="1387"/>
                  </a:lnTo>
                  <a:lnTo>
                    <a:pt x="957" y="1371"/>
                  </a:lnTo>
                  <a:lnTo>
                    <a:pt x="959" y="1354"/>
                  </a:lnTo>
                  <a:lnTo>
                    <a:pt x="961" y="1338"/>
                  </a:lnTo>
                  <a:lnTo>
                    <a:pt x="964" y="1323"/>
                  </a:lnTo>
                  <a:lnTo>
                    <a:pt x="969" y="1306"/>
                  </a:lnTo>
                  <a:lnTo>
                    <a:pt x="975" y="1290"/>
                  </a:lnTo>
                  <a:lnTo>
                    <a:pt x="980" y="1273"/>
                  </a:lnTo>
                  <a:lnTo>
                    <a:pt x="987" y="1257"/>
                  </a:lnTo>
                  <a:lnTo>
                    <a:pt x="995" y="1241"/>
                  </a:lnTo>
                  <a:lnTo>
                    <a:pt x="1004" y="1225"/>
                  </a:lnTo>
                  <a:lnTo>
                    <a:pt x="1014" y="1209"/>
                  </a:lnTo>
                  <a:lnTo>
                    <a:pt x="1024" y="1195"/>
                  </a:lnTo>
                  <a:lnTo>
                    <a:pt x="1037" y="1180"/>
                  </a:lnTo>
                  <a:lnTo>
                    <a:pt x="1049" y="1165"/>
                  </a:lnTo>
                  <a:lnTo>
                    <a:pt x="1062" y="1151"/>
                  </a:lnTo>
                  <a:lnTo>
                    <a:pt x="1076" y="1137"/>
                  </a:lnTo>
                  <a:lnTo>
                    <a:pt x="1091" y="1124"/>
                  </a:lnTo>
                  <a:lnTo>
                    <a:pt x="1108" y="1110"/>
                  </a:lnTo>
                  <a:lnTo>
                    <a:pt x="1111" y="1166"/>
                  </a:lnTo>
                  <a:lnTo>
                    <a:pt x="1117" y="1219"/>
                  </a:lnTo>
                  <a:lnTo>
                    <a:pt x="1119" y="1245"/>
                  </a:lnTo>
                  <a:lnTo>
                    <a:pt x="1122" y="1271"/>
                  </a:lnTo>
                  <a:lnTo>
                    <a:pt x="1124" y="1298"/>
                  </a:lnTo>
                  <a:lnTo>
                    <a:pt x="1125" y="1325"/>
                  </a:lnTo>
                  <a:lnTo>
                    <a:pt x="1125" y="1353"/>
                  </a:lnTo>
                  <a:lnTo>
                    <a:pt x="1124" y="1384"/>
                  </a:lnTo>
                  <a:lnTo>
                    <a:pt x="1120" y="1415"/>
                  </a:lnTo>
                  <a:lnTo>
                    <a:pt x="1116" y="1448"/>
                  </a:lnTo>
                  <a:lnTo>
                    <a:pt x="1110" y="1484"/>
                  </a:lnTo>
                  <a:lnTo>
                    <a:pt x="1101" y="1523"/>
                  </a:lnTo>
                  <a:lnTo>
                    <a:pt x="1090" y="1565"/>
                  </a:lnTo>
                  <a:lnTo>
                    <a:pt x="1075" y="1610"/>
                  </a:lnTo>
                  <a:lnTo>
                    <a:pt x="1091" y="1620"/>
                  </a:lnTo>
                  <a:lnTo>
                    <a:pt x="1106" y="1629"/>
                  </a:lnTo>
                  <a:lnTo>
                    <a:pt x="1120" y="1637"/>
                  </a:lnTo>
                  <a:lnTo>
                    <a:pt x="1134" y="1644"/>
                  </a:lnTo>
                  <a:lnTo>
                    <a:pt x="1149" y="1649"/>
                  </a:lnTo>
                  <a:lnTo>
                    <a:pt x="1162" y="1654"/>
                  </a:lnTo>
                  <a:lnTo>
                    <a:pt x="1175" y="1658"/>
                  </a:lnTo>
                  <a:lnTo>
                    <a:pt x="1188" y="1661"/>
                  </a:lnTo>
                  <a:lnTo>
                    <a:pt x="1212" y="1665"/>
                  </a:lnTo>
                  <a:lnTo>
                    <a:pt x="1235" y="1666"/>
                  </a:lnTo>
                  <a:lnTo>
                    <a:pt x="1256" y="1665"/>
                  </a:lnTo>
                  <a:lnTo>
                    <a:pt x="1275" y="1664"/>
                  </a:lnTo>
                  <a:lnTo>
                    <a:pt x="1264" y="1651"/>
                  </a:lnTo>
                  <a:lnTo>
                    <a:pt x="1254" y="1636"/>
                  </a:lnTo>
                  <a:lnTo>
                    <a:pt x="1244" y="1619"/>
                  </a:lnTo>
                  <a:lnTo>
                    <a:pt x="1235" y="1602"/>
                  </a:lnTo>
                  <a:lnTo>
                    <a:pt x="1227" y="1583"/>
                  </a:lnTo>
                  <a:lnTo>
                    <a:pt x="1219" y="1563"/>
                  </a:lnTo>
                  <a:lnTo>
                    <a:pt x="1217" y="1552"/>
                  </a:lnTo>
                  <a:lnTo>
                    <a:pt x="1214" y="1542"/>
                  </a:lnTo>
                  <a:lnTo>
                    <a:pt x="1212" y="1531"/>
                  </a:lnTo>
                  <a:lnTo>
                    <a:pt x="1211" y="1519"/>
                  </a:lnTo>
                  <a:lnTo>
                    <a:pt x="1210" y="1507"/>
                  </a:lnTo>
                  <a:lnTo>
                    <a:pt x="1210" y="1494"/>
                  </a:lnTo>
                  <a:lnTo>
                    <a:pt x="1211" y="1482"/>
                  </a:lnTo>
                  <a:lnTo>
                    <a:pt x="1212" y="1468"/>
                  </a:lnTo>
                  <a:lnTo>
                    <a:pt x="1214" y="1455"/>
                  </a:lnTo>
                  <a:lnTo>
                    <a:pt x="1218" y="1441"/>
                  </a:lnTo>
                  <a:lnTo>
                    <a:pt x="1221" y="1427"/>
                  </a:lnTo>
                  <a:lnTo>
                    <a:pt x="1226" y="1413"/>
                  </a:lnTo>
                  <a:lnTo>
                    <a:pt x="1231" y="1397"/>
                  </a:lnTo>
                  <a:lnTo>
                    <a:pt x="1238" y="1383"/>
                  </a:lnTo>
                  <a:lnTo>
                    <a:pt x="1246" y="1366"/>
                  </a:lnTo>
                  <a:lnTo>
                    <a:pt x="1255" y="1350"/>
                  </a:lnTo>
                  <a:lnTo>
                    <a:pt x="1265" y="1333"/>
                  </a:lnTo>
                  <a:lnTo>
                    <a:pt x="1275" y="1316"/>
                  </a:lnTo>
                  <a:lnTo>
                    <a:pt x="1288" y="1299"/>
                  </a:lnTo>
                  <a:lnTo>
                    <a:pt x="1301" y="1281"/>
                  </a:lnTo>
                  <a:lnTo>
                    <a:pt x="1309" y="1291"/>
                  </a:lnTo>
                  <a:lnTo>
                    <a:pt x="1315" y="1302"/>
                  </a:lnTo>
                  <a:lnTo>
                    <a:pt x="1322" y="1314"/>
                  </a:lnTo>
                  <a:lnTo>
                    <a:pt x="1326" y="1325"/>
                  </a:lnTo>
                  <a:lnTo>
                    <a:pt x="1336" y="1349"/>
                  </a:lnTo>
                  <a:lnTo>
                    <a:pt x="1343" y="1375"/>
                  </a:lnTo>
                  <a:lnTo>
                    <a:pt x="1349" y="1401"/>
                  </a:lnTo>
                  <a:lnTo>
                    <a:pt x="1353" y="1427"/>
                  </a:lnTo>
                  <a:lnTo>
                    <a:pt x="1356" y="1453"/>
                  </a:lnTo>
                  <a:lnTo>
                    <a:pt x="1356" y="1479"/>
                  </a:lnTo>
                  <a:lnTo>
                    <a:pt x="1355" y="1505"/>
                  </a:lnTo>
                  <a:lnTo>
                    <a:pt x="1352" y="1530"/>
                  </a:lnTo>
                  <a:lnTo>
                    <a:pt x="1349" y="1554"/>
                  </a:lnTo>
                  <a:lnTo>
                    <a:pt x="1343" y="1577"/>
                  </a:lnTo>
                  <a:lnTo>
                    <a:pt x="1336" y="1599"/>
                  </a:lnTo>
                  <a:lnTo>
                    <a:pt x="1329" y="1619"/>
                  </a:lnTo>
                  <a:lnTo>
                    <a:pt x="1320" y="1637"/>
                  </a:lnTo>
                  <a:lnTo>
                    <a:pt x="1309" y="1653"/>
                  </a:lnTo>
                  <a:lnTo>
                    <a:pt x="1321" y="1666"/>
                  </a:lnTo>
                  <a:lnTo>
                    <a:pt x="1332" y="1679"/>
                  </a:lnTo>
                  <a:lnTo>
                    <a:pt x="1339" y="1684"/>
                  </a:lnTo>
                  <a:lnTo>
                    <a:pt x="1346" y="1690"/>
                  </a:lnTo>
                  <a:lnTo>
                    <a:pt x="1353" y="1695"/>
                  </a:lnTo>
                  <a:lnTo>
                    <a:pt x="1361" y="1698"/>
                  </a:lnTo>
                  <a:lnTo>
                    <a:pt x="1370" y="1701"/>
                  </a:lnTo>
                  <a:lnTo>
                    <a:pt x="1381" y="1704"/>
                  </a:lnTo>
                  <a:lnTo>
                    <a:pt x="1391" y="1706"/>
                  </a:lnTo>
                  <a:lnTo>
                    <a:pt x="1402" y="1707"/>
                  </a:lnTo>
                  <a:lnTo>
                    <a:pt x="1413" y="1706"/>
                  </a:lnTo>
                  <a:lnTo>
                    <a:pt x="1427" y="1705"/>
                  </a:lnTo>
                  <a:lnTo>
                    <a:pt x="1441" y="1703"/>
                  </a:lnTo>
                  <a:lnTo>
                    <a:pt x="1455" y="1699"/>
                  </a:lnTo>
                  <a:lnTo>
                    <a:pt x="1451" y="1692"/>
                  </a:lnTo>
                  <a:lnTo>
                    <a:pt x="1444" y="1682"/>
                  </a:lnTo>
                  <a:lnTo>
                    <a:pt x="1436" y="1670"/>
                  </a:lnTo>
                  <a:lnTo>
                    <a:pt x="1428" y="1653"/>
                  </a:lnTo>
                  <a:lnTo>
                    <a:pt x="1419" y="1634"/>
                  </a:lnTo>
                  <a:lnTo>
                    <a:pt x="1412" y="1613"/>
                  </a:lnTo>
                  <a:lnTo>
                    <a:pt x="1405" y="1591"/>
                  </a:lnTo>
                  <a:lnTo>
                    <a:pt x="1401" y="1567"/>
                  </a:lnTo>
                  <a:lnTo>
                    <a:pt x="1400" y="1554"/>
                  </a:lnTo>
                  <a:lnTo>
                    <a:pt x="1399" y="1542"/>
                  </a:lnTo>
                  <a:lnTo>
                    <a:pt x="1399" y="1530"/>
                  </a:lnTo>
                  <a:lnTo>
                    <a:pt x="1400" y="1517"/>
                  </a:lnTo>
                  <a:lnTo>
                    <a:pt x="1402" y="1505"/>
                  </a:lnTo>
                  <a:lnTo>
                    <a:pt x="1404" y="1492"/>
                  </a:lnTo>
                  <a:lnTo>
                    <a:pt x="1409" y="1480"/>
                  </a:lnTo>
                  <a:lnTo>
                    <a:pt x="1415" y="1467"/>
                  </a:lnTo>
                  <a:lnTo>
                    <a:pt x="1421" y="1456"/>
                  </a:lnTo>
                  <a:lnTo>
                    <a:pt x="1429" y="1445"/>
                  </a:lnTo>
                  <a:lnTo>
                    <a:pt x="1438" y="1433"/>
                  </a:lnTo>
                  <a:lnTo>
                    <a:pt x="1450" y="1422"/>
                  </a:lnTo>
                  <a:lnTo>
                    <a:pt x="1462" y="1412"/>
                  </a:lnTo>
                  <a:lnTo>
                    <a:pt x="1476" y="1402"/>
                  </a:lnTo>
                  <a:lnTo>
                    <a:pt x="1491" y="1392"/>
                  </a:lnTo>
                  <a:lnTo>
                    <a:pt x="1510" y="1383"/>
                  </a:lnTo>
                  <a:lnTo>
                    <a:pt x="1507" y="1390"/>
                  </a:lnTo>
                  <a:lnTo>
                    <a:pt x="1505" y="1397"/>
                  </a:lnTo>
                  <a:lnTo>
                    <a:pt x="1503" y="1405"/>
                  </a:lnTo>
                  <a:lnTo>
                    <a:pt x="1503" y="1412"/>
                  </a:lnTo>
                  <a:lnTo>
                    <a:pt x="1503" y="1428"/>
                  </a:lnTo>
                  <a:lnTo>
                    <a:pt x="1505" y="1444"/>
                  </a:lnTo>
                  <a:lnTo>
                    <a:pt x="1513" y="1476"/>
                  </a:lnTo>
                  <a:lnTo>
                    <a:pt x="1522" y="1513"/>
                  </a:lnTo>
                  <a:lnTo>
                    <a:pt x="1526" y="1533"/>
                  </a:lnTo>
                  <a:lnTo>
                    <a:pt x="1531" y="1554"/>
                  </a:lnTo>
                  <a:lnTo>
                    <a:pt x="1533" y="1577"/>
                  </a:lnTo>
                  <a:lnTo>
                    <a:pt x="1534" y="1602"/>
                  </a:lnTo>
                  <a:lnTo>
                    <a:pt x="1533" y="1614"/>
                  </a:lnTo>
                  <a:lnTo>
                    <a:pt x="1532" y="1628"/>
                  </a:lnTo>
                  <a:lnTo>
                    <a:pt x="1531" y="1641"/>
                  </a:lnTo>
                  <a:lnTo>
                    <a:pt x="1528" y="1656"/>
                  </a:lnTo>
                  <a:lnTo>
                    <a:pt x="1524" y="1671"/>
                  </a:lnTo>
                  <a:lnTo>
                    <a:pt x="1521" y="1686"/>
                  </a:lnTo>
                  <a:lnTo>
                    <a:pt x="1515" y="1701"/>
                  </a:lnTo>
                  <a:lnTo>
                    <a:pt x="1510" y="1718"/>
                  </a:lnTo>
                  <a:lnTo>
                    <a:pt x="1551" y="1733"/>
                  </a:lnTo>
                  <a:lnTo>
                    <a:pt x="1594" y="1749"/>
                  </a:lnTo>
                  <a:lnTo>
                    <a:pt x="1604" y="1751"/>
                  </a:lnTo>
                  <a:lnTo>
                    <a:pt x="1615" y="1753"/>
                  </a:lnTo>
                  <a:lnTo>
                    <a:pt x="1624" y="1755"/>
                  </a:lnTo>
                  <a:lnTo>
                    <a:pt x="1633" y="1755"/>
                  </a:lnTo>
                  <a:lnTo>
                    <a:pt x="1641" y="1755"/>
                  </a:lnTo>
                  <a:lnTo>
                    <a:pt x="1649" y="1751"/>
                  </a:lnTo>
                  <a:lnTo>
                    <a:pt x="1655" y="1748"/>
                  </a:lnTo>
                  <a:lnTo>
                    <a:pt x="1661" y="1742"/>
                  </a:lnTo>
                  <a:lnTo>
                    <a:pt x="1645" y="1721"/>
                  </a:lnTo>
                  <a:lnTo>
                    <a:pt x="1632" y="1698"/>
                  </a:lnTo>
                  <a:lnTo>
                    <a:pt x="1620" y="1677"/>
                  </a:lnTo>
                  <a:lnTo>
                    <a:pt x="1611" y="1654"/>
                  </a:lnTo>
                  <a:lnTo>
                    <a:pt x="1603" y="1632"/>
                  </a:lnTo>
                  <a:lnTo>
                    <a:pt x="1599" y="1611"/>
                  </a:lnTo>
                  <a:lnTo>
                    <a:pt x="1597" y="1601"/>
                  </a:lnTo>
                  <a:lnTo>
                    <a:pt x="1595" y="1591"/>
                  </a:lnTo>
                  <a:lnTo>
                    <a:pt x="1595" y="1580"/>
                  </a:lnTo>
                  <a:lnTo>
                    <a:pt x="1595" y="1570"/>
                  </a:lnTo>
                  <a:lnTo>
                    <a:pt x="1595" y="1561"/>
                  </a:lnTo>
                  <a:lnTo>
                    <a:pt x="1597" y="1551"/>
                  </a:lnTo>
                  <a:lnTo>
                    <a:pt x="1599" y="1542"/>
                  </a:lnTo>
                  <a:lnTo>
                    <a:pt x="1601" y="1533"/>
                  </a:lnTo>
                  <a:lnTo>
                    <a:pt x="1604" y="1524"/>
                  </a:lnTo>
                  <a:lnTo>
                    <a:pt x="1608" y="1515"/>
                  </a:lnTo>
                  <a:lnTo>
                    <a:pt x="1612" y="1507"/>
                  </a:lnTo>
                  <a:lnTo>
                    <a:pt x="1617" y="1498"/>
                  </a:lnTo>
                  <a:lnTo>
                    <a:pt x="1623" y="1490"/>
                  </a:lnTo>
                  <a:lnTo>
                    <a:pt x="1629" y="1483"/>
                  </a:lnTo>
                  <a:lnTo>
                    <a:pt x="1636" y="1475"/>
                  </a:lnTo>
                  <a:lnTo>
                    <a:pt x="1644" y="1468"/>
                  </a:lnTo>
                  <a:lnTo>
                    <a:pt x="1653" y="1463"/>
                  </a:lnTo>
                  <a:lnTo>
                    <a:pt x="1662" y="1456"/>
                  </a:lnTo>
                  <a:lnTo>
                    <a:pt x="1671" y="1450"/>
                  </a:lnTo>
                  <a:lnTo>
                    <a:pt x="1683" y="1445"/>
                  </a:lnTo>
                  <a:lnTo>
                    <a:pt x="1680" y="1459"/>
                  </a:lnTo>
                  <a:lnTo>
                    <a:pt x="1680" y="1471"/>
                  </a:lnTo>
                  <a:lnTo>
                    <a:pt x="1681" y="1481"/>
                  </a:lnTo>
                  <a:lnTo>
                    <a:pt x="1684" y="1490"/>
                  </a:lnTo>
                  <a:lnTo>
                    <a:pt x="1690" y="1508"/>
                  </a:lnTo>
                  <a:lnTo>
                    <a:pt x="1699" y="1531"/>
                  </a:lnTo>
                  <a:lnTo>
                    <a:pt x="1704" y="1544"/>
                  </a:lnTo>
                  <a:lnTo>
                    <a:pt x="1707" y="1561"/>
                  </a:lnTo>
                  <a:lnTo>
                    <a:pt x="1710" y="1582"/>
                  </a:lnTo>
                  <a:lnTo>
                    <a:pt x="1712" y="1606"/>
                  </a:lnTo>
                  <a:lnTo>
                    <a:pt x="1712" y="1636"/>
                  </a:lnTo>
                  <a:lnTo>
                    <a:pt x="1711" y="1671"/>
                  </a:lnTo>
                  <a:lnTo>
                    <a:pt x="1707" y="1712"/>
                  </a:lnTo>
                  <a:lnTo>
                    <a:pt x="1701" y="1759"/>
                  </a:lnTo>
                  <a:lnTo>
                    <a:pt x="1724" y="1765"/>
                  </a:lnTo>
                  <a:lnTo>
                    <a:pt x="1750" y="1773"/>
                  </a:lnTo>
                  <a:lnTo>
                    <a:pt x="1779" y="1783"/>
                  </a:lnTo>
                  <a:lnTo>
                    <a:pt x="1809" y="1794"/>
                  </a:lnTo>
                  <a:lnTo>
                    <a:pt x="1840" y="1808"/>
                  </a:lnTo>
                  <a:lnTo>
                    <a:pt x="1870" y="1821"/>
                  </a:lnTo>
                  <a:lnTo>
                    <a:pt x="1900" y="1836"/>
                  </a:lnTo>
                  <a:lnTo>
                    <a:pt x="1928" y="1851"/>
                  </a:lnTo>
                  <a:lnTo>
                    <a:pt x="1955" y="1865"/>
                  </a:lnTo>
                  <a:lnTo>
                    <a:pt x="1979" y="1880"/>
                  </a:lnTo>
                  <a:lnTo>
                    <a:pt x="2000" y="1895"/>
                  </a:lnTo>
                  <a:lnTo>
                    <a:pt x="2017" y="1908"/>
                  </a:lnTo>
                  <a:lnTo>
                    <a:pt x="2024" y="1914"/>
                  </a:lnTo>
                  <a:lnTo>
                    <a:pt x="2030" y="1921"/>
                  </a:lnTo>
                  <a:lnTo>
                    <a:pt x="2033" y="1926"/>
                  </a:lnTo>
                  <a:lnTo>
                    <a:pt x="2036" y="1931"/>
                  </a:lnTo>
                  <a:lnTo>
                    <a:pt x="2038" y="1937"/>
                  </a:lnTo>
                  <a:lnTo>
                    <a:pt x="2038" y="1940"/>
                  </a:lnTo>
                  <a:lnTo>
                    <a:pt x="2036" y="1945"/>
                  </a:lnTo>
                  <a:lnTo>
                    <a:pt x="2033" y="1948"/>
                  </a:lnTo>
                  <a:lnTo>
                    <a:pt x="2031" y="1949"/>
                  </a:lnTo>
                  <a:lnTo>
                    <a:pt x="2027" y="1949"/>
                  </a:lnTo>
                  <a:lnTo>
                    <a:pt x="2024" y="1949"/>
                  </a:lnTo>
                  <a:lnTo>
                    <a:pt x="2021" y="1947"/>
                  </a:lnTo>
                  <a:lnTo>
                    <a:pt x="2012" y="1942"/>
                  </a:lnTo>
                  <a:lnTo>
                    <a:pt x="2001" y="1934"/>
                  </a:lnTo>
                  <a:lnTo>
                    <a:pt x="1974" y="1913"/>
                  </a:lnTo>
                  <a:lnTo>
                    <a:pt x="1941" y="1887"/>
                  </a:lnTo>
                  <a:lnTo>
                    <a:pt x="1921" y="1872"/>
                  </a:lnTo>
                  <a:lnTo>
                    <a:pt x="1900" y="1859"/>
                  </a:lnTo>
                  <a:lnTo>
                    <a:pt x="1876" y="1844"/>
                  </a:lnTo>
                  <a:lnTo>
                    <a:pt x="1849" y="1831"/>
                  </a:lnTo>
                  <a:lnTo>
                    <a:pt x="1835" y="1826"/>
                  </a:lnTo>
                  <a:lnTo>
                    <a:pt x="1820" y="1820"/>
                  </a:lnTo>
                  <a:lnTo>
                    <a:pt x="1806" y="1815"/>
                  </a:lnTo>
                  <a:lnTo>
                    <a:pt x="1791" y="1810"/>
                  </a:lnTo>
                  <a:lnTo>
                    <a:pt x="1774" y="1805"/>
                  </a:lnTo>
                  <a:lnTo>
                    <a:pt x="1758" y="1802"/>
                  </a:lnTo>
                  <a:lnTo>
                    <a:pt x="1740" y="1799"/>
                  </a:lnTo>
                  <a:lnTo>
                    <a:pt x="1722" y="1796"/>
                  </a:lnTo>
                  <a:lnTo>
                    <a:pt x="1699" y="1809"/>
                  </a:lnTo>
                  <a:lnTo>
                    <a:pt x="1683" y="1819"/>
                  </a:lnTo>
                  <a:lnTo>
                    <a:pt x="1669" y="1830"/>
                  </a:lnTo>
                  <a:lnTo>
                    <a:pt x="1660" y="1839"/>
                  </a:lnTo>
                  <a:lnTo>
                    <a:pt x="1647" y="1859"/>
                  </a:lnTo>
                  <a:lnTo>
                    <a:pt x="1635" y="1877"/>
                  </a:lnTo>
                  <a:lnTo>
                    <a:pt x="1626" y="1886"/>
                  </a:lnTo>
                  <a:lnTo>
                    <a:pt x="1615" y="1896"/>
                  </a:lnTo>
                  <a:lnTo>
                    <a:pt x="1599" y="1906"/>
                  </a:lnTo>
                  <a:lnTo>
                    <a:pt x="1576" y="1917"/>
                  </a:lnTo>
                  <a:lnTo>
                    <a:pt x="1548" y="1930"/>
                  </a:lnTo>
                  <a:lnTo>
                    <a:pt x="1512" y="1942"/>
                  </a:lnTo>
                  <a:lnTo>
                    <a:pt x="1468" y="1957"/>
                  </a:lnTo>
                  <a:lnTo>
                    <a:pt x="1412" y="1972"/>
                  </a:lnTo>
                  <a:lnTo>
                    <a:pt x="1412" y="1968"/>
                  </a:lnTo>
                  <a:lnTo>
                    <a:pt x="1413" y="1962"/>
                  </a:lnTo>
                  <a:lnTo>
                    <a:pt x="1416" y="1952"/>
                  </a:lnTo>
                  <a:lnTo>
                    <a:pt x="1419" y="1941"/>
                  </a:lnTo>
                  <a:lnTo>
                    <a:pt x="1424" y="1929"/>
                  </a:lnTo>
                  <a:lnTo>
                    <a:pt x="1429" y="1915"/>
                  </a:lnTo>
                  <a:lnTo>
                    <a:pt x="1436" y="1899"/>
                  </a:lnTo>
                  <a:lnTo>
                    <a:pt x="1444" y="1885"/>
                  </a:lnTo>
                  <a:lnTo>
                    <a:pt x="1453" y="1868"/>
                  </a:lnTo>
                  <a:lnTo>
                    <a:pt x="1463" y="1852"/>
                  </a:lnTo>
                  <a:lnTo>
                    <a:pt x="1474" y="1836"/>
                  </a:lnTo>
                  <a:lnTo>
                    <a:pt x="1488" y="1821"/>
                  </a:lnTo>
                  <a:lnTo>
                    <a:pt x="1503" y="1807"/>
                  </a:lnTo>
                  <a:lnTo>
                    <a:pt x="1517" y="1794"/>
                  </a:lnTo>
                  <a:lnTo>
                    <a:pt x="1526" y="1787"/>
                  </a:lnTo>
                  <a:lnTo>
                    <a:pt x="1534" y="1782"/>
                  </a:lnTo>
                  <a:lnTo>
                    <a:pt x="1543" y="1777"/>
                  </a:lnTo>
                  <a:lnTo>
                    <a:pt x="1554" y="1773"/>
                  </a:lnTo>
                  <a:lnTo>
                    <a:pt x="1551" y="1769"/>
                  </a:lnTo>
                  <a:lnTo>
                    <a:pt x="1549" y="1766"/>
                  </a:lnTo>
                  <a:lnTo>
                    <a:pt x="1547" y="1762"/>
                  </a:lnTo>
                  <a:lnTo>
                    <a:pt x="1543" y="1760"/>
                  </a:lnTo>
                  <a:lnTo>
                    <a:pt x="1536" y="1757"/>
                  </a:lnTo>
                  <a:lnTo>
                    <a:pt x="1525" y="1753"/>
                  </a:lnTo>
                  <a:lnTo>
                    <a:pt x="1499" y="1750"/>
                  </a:lnTo>
                  <a:lnTo>
                    <a:pt x="1469" y="1748"/>
                  </a:lnTo>
                  <a:lnTo>
                    <a:pt x="1455" y="1753"/>
                  </a:lnTo>
                  <a:lnTo>
                    <a:pt x="1445" y="1758"/>
                  </a:lnTo>
                  <a:lnTo>
                    <a:pt x="1435" y="1764"/>
                  </a:lnTo>
                  <a:lnTo>
                    <a:pt x="1427" y="1769"/>
                  </a:lnTo>
                  <a:lnTo>
                    <a:pt x="1419" y="1775"/>
                  </a:lnTo>
                  <a:lnTo>
                    <a:pt x="1413" y="1781"/>
                  </a:lnTo>
                  <a:lnTo>
                    <a:pt x="1409" y="1786"/>
                  </a:lnTo>
                  <a:lnTo>
                    <a:pt x="1404" y="1792"/>
                  </a:lnTo>
                  <a:lnTo>
                    <a:pt x="1392" y="1816"/>
                  </a:lnTo>
                  <a:lnTo>
                    <a:pt x="1379" y="1841"/>
                  </a:lnTo>
                  <a:lnTo>
                    <a:pt x="1376" y="1847"/>
                  </a:lnTo>
                  <a:lnTo>
                    <a:pt x="1370" y="1854"/>
                  </a:lnTo>
                  <a:lnTo>
                    <a:pt x="1366" y="1860"/>
                  </a:lnTo>
                  <a:lnTo>
                    <a:pt x="1359" y="1867"/>
                  </a:lnTo>
                  <a:lnTo>
                    <a:pt x="1351" y="1872"/>
                  </a:lnTo>
                  <a:lnTo>
                    <a:pt x="1342" y="1879"/>
                  </a:lnTo>
                  <a:lnTo>
                    <a:pt x="1332" y="1885"/>
                  </a:lnTo>
                  <a:lnTo>
                    <a:pt x="1321" y="1891"/>
                  </a:lnTo>
                  <a:lnTo>
                    <a:pt x="1307" y="1897"/>
                  </a:lnTo>
                  <a:lnTo>
                    <a:pt x="1291" y="1904"/>
                  </a:lnTo>
                  <a:lnTo>
                    <a:pt x="1273" y="1910"/>
                  </a:lnTo>
                  <a:lnTo>
                    <a:pt x="1254" y="1916"/>
                  </a:lnTo>
                  <a:lnTo>
                    <a:pt x="1232" y="1922"/>
                  </a:lnTo>
                  <a:lnTo>
                    <a:pt x="1208" y="1928"/>
                  </a:lnTo>
                  <a:lnTo>
                    <a:pt x="1180" y="1934"/>
                  </a:lnTo>
                  <a:lnTo>
                    <a:pt x="1151" y="1940"/>
                  </a:lnTo>
                  <a:lnTo>
                    <a:pt x="1152" y="1929"/>
                  </a:lnTo>
                  <a:lnTo>
                    <a:pt x="1154" y="1916"/>
                  </a:lnTo>
                  <a:lnTo>
                    <a:pt x="1158" y="1904"/>
                  </a:lnTo>
                  <a:lnTo>
                    <a:pt x="1162" y="1889"/>
                  </a:lnTo>
                  <a:lnTo>
                    <a:pt x="1168" y="1876"/>
                  </a:lnTo>
                  <a:lnTo>
                    <a:pt x="1175" y="1861"/>
                  </a:lnTo>
                  <a:lnTo>
                    <a:pt x="1184" y="1845"/>
                  </a:lnTo>
                  <a:lnTo>
                    <a:pt x="1194" y="1830"/>
                  </a:lnTo>
                  <a:lnTo>
                    <a:pt x="1205" y="1815"/>
                  </a:lnTo>
                  <a:lnTo>
                    <a:pt x="1219" y="1800"/>
                  </a:lnTo>
                  <a:lnTo>
                    <a:pt x="1235" y="1785"/>
                  </a:lnTo>
                  <a:lnTo>
                    <a:pt x="1253" y="1770"/>
                  </a:lnTo>
                  <a:lnTo>
                    <a:pt x="1272" y="1757"/>
                  </a:lnTo>
                  <a:lnTo>
                    <a:pt x="1295" y="1743"/>
                  </a:lnTo>
                  <a:lnTo>
                    <a:pt x="1318" y="1732"/>
                  </a:lnTo>
                  <a:lnTo>
                    <a:pt x="1346" y="1721"/>
                  </a:lnTo>
                  <a:lnTo>
                    <a:pt x="1338" y="1713"/>
                  </a:lnTo>
                  <a:lnTo>
                    <a:pt x="1329" y="1707"/>
                  </a:lnTo>
                  <a:lnTo>
                    <a:pt x="1320" y="1701"/>
                  </a:lnTo>
                  <a:lnTo>
                    <a:pt x="1308" y="1698"/>
                  </a:lnTo>
                  <a:lnTo>
                    <a:pt x="1295" y="1696"/>
                  </a:lnTo>
                  <a:lnTo>
                    <a:pt x="1280" y="1695"/>
                  </a:lnTo>
                  <a:lnTo>
                    <a:pt x="1261" y="1695"/>
                  </a:lnTo>
                  <a:lnTo>
                    <a:pt x="1240" y="1697"/>
                  </a:lnTo>
                  <a:lnTo>
                    <a:pt x="1223" y="1704"/>
                  </a:lnTo>
                  <a:lnTo>
                    <a:pt x="1206" y="1715"/>
                  </a:lnTo>
                  <a:lnTo>
                    <a:pt x="1188" y="1727"/>
                  </a:lnTo>
                  <a:lnTo>
                    <a:pt x="1169" y="1742"/>
                  </a:lnTo>
                  <a:lnTo>
                    <a:pt x="1150" y="1757"/>
                  </a:lnTo>
                  <a:lnTo>
                    <a:pt x="1128" y="1773"/>
                  </a:lnTo>
                  <a:lnTo>
                    <a:pt x="1106" y="1787"/>
                  </a:lnTo>
                  <a:lnTo>
                    <a:pt x="1081" y="1802"/>
                  </a:lnTo>
                  <a:lnTo>
                    <a:pt x="1068" y="1809"/>
                  </a:lnTo>
                  <a:lnTo>
                    <a:pt x="1055" y="1815"/>
                  </a:lnTo>
                  <a:lnTo>
                    <a:pt x="1041" y="1821"/>
                  </a:lnTo>
                  <a:lnTo>
                    <a:pt x="1027" y="1826"/>
                  </a:lnTo>
                  <a:lnTo>
                    <a:pt x="1011" y="1830"/>
                  </a:lnTo>
                  <a:lnTo>
                    <a:pt x="995" y="1835"/>
                  </a:lnTo>
                  <a:lnTo>
                    <a:pt x="979" y="1837"/>
                  </a:lnTo>
                  <a:lnTo>
                    <a:pt x="962" y="1839"/>
                  </a:lnTo>
                  <a:lnTo>
                    <a:pt x="944" y="1841"/>
                  </a:lnTo>
                  <a:lnTo>
                    <a:pt x="926" y="1841"/>
                  </a:lnTo>
                  <a:lnTo>
                    <a:pt x="907" y="1839"/>
                  </a:lnTo>
                  <a:lnTo>
                    <a:pt x="886" y="1837"/>
                  </a:lnTo>
                  <a:lnTo>
                    <a:pt x="865" y="1834"/>
                  </a:lnTo>
                  <a:lnTo>
                    <a:pt x="843" y="1829"/>
                  </a:lnTo>
                  <a:lnTo>
                    <a:pt x="821" y="1824"/>
                  </a:lnTo>
                  <a:lnTo>
                    <a:pt x="797" y="1816"/>
                  </a:lnTo>
                  <a:lnTo>
                    <a:pt x="822" y="1789"/>
                  </a:lnTo>
                  <a:lnTo>
                    <a:pt x="848" y="1762"/>
                  </a:lnTo>
                  <a:lnTo>
                    <a:pt x="862" y="1750"/>
                  </a:lnTo>
                  <a:lnTo>
                    <a:pt x="876" y="1738"/>
                  </a:lnTo>
                  <a:lnTo>
                    <a:pt x="892" y="1726"/>
                  </a:lnTo>
                  <a:lnTo>
                    <a:pt x="909" y="1715"/>
                  </a:lnTo>
                  <a:lnTo>
                    <a:pt x="927" y="1705"/>
                  </a:lnTo>
                  <a:lnTo>
                    <a:pt x="947" y="1696"/>
                  </a:lnTo>
                  <a:lnTo>
                    <a:pt x="969" y="1688"/>
                  </a:lnTo>
                  <a:lnTo>
                    <a:pt x="993" y="1681"/>
                  </a:lnTo>
                  <a:lnTo>
                    <a:pt x="1019" y="1675"/>
                  </a:lnTo>
                  <a:lnTo>
                    <a:pt x="1048" y="1672"/>
                  </a:lnTo>
                  <a:lnTo>
                    <a:pt x="1079" y="1670"/>
                  </a:lnTo>
                  <a:lnTo>
                    <a:pt x="1113" y="1670"/>
                  </a:lnTo>
                  <a:lnTo>
                    <a:pt x="1099" y="1657"/>
                  </a:lnTo>
                  <a:lnTo>
                    <a:pt x="1083" y="1645"/>
                  </a:lnTo>
                  <a:lnTo>
                    <a:pt x="1066" y="1634"/>
                  </a:lnTo>
                  <a:lnTo>
                    <a:pt x="1047" y="1623"/>
                  </a:lnTo>
                  <a:lnTo>
                    <a:pt x="1027" y="1614"/>
                  </a:lnTo>
                  <a:lnTo>
                    <a:pt x="1005" y="1606"/>
                  </a:lnTo>
                  <a:lnTo>
                    <a:pt x="993" y="1604"/>
                  </a:lnTo>
                  <a:lnTo>
                    <a:pt x="981" y="1602"/>
                  </a:lnTo>
                  <a:lnTo>
                    <a:pt x="969" y="1600"/>
                  </a:lnTo>
                  <a:lnTo>
                    <a:pt x="957" y="1600"/>
                  </a:lnTo>
                  <a:lnTo>
                    <a:pt x="916" y="1638"/>
                  </a:lnTo>
                  <a:lnTo>
                    <a:pt x="882" y="1669"/>
                  </a:lnTo>
                  <a:lnTo>
                    <a:pt x="852" y="1692"/>
                  </a:lnTo>
                  <a:lnTo>
                    <a:pt x="828" y="1710"/>
                  </a:lnTo>
                  <a:lnTo>
                    <a:pt x="817" y="1718"/>
                  </a:lnTo>
                  <a:lnTo>
                    <a:pt x="807" y="1724"/>
                  </a:lnTo>
                  <a:lnTo>
                    <a:pt x="797" y="1729"/>
                  </a:lnTo>
                  <a:lnTo>
                    <a:pt x="788" y="1733"/>
                  </a:lnTo>
                  <a:lnTo>
                    <a:pt x="780" y="1736"/>
                  </a:lnTo>
                  <a:lnTo>
                    <a:pt x="771" y="1739"/>
                  </a:lnTo>
                  <a:lnTo>
                    <a:pt x="763" y="1740"/>
                  </a:lnTo>
                  <a:lnTo>
                    <a:pt x="754" y="1741"/>
                  </a:lnTo>
                  <a:lnTo>
                    <a:pt x="718" y="1743"/>
                  </a:lnTo>
                  <a:lnTo>
                    <a:pt x="673" y="1744"/>
                  </a:lnTo>
                  <a:lnTo>
                    <a:pt x="643" y="1747"/>
                  </a:lnTo>
                  <a:lnTo>
                    <a:pt x="609" y="1751"/>
                  </a:lnTo>
                  <a:lnTo>
                    <a:pt x="589" y="1756"/>
                  </a:lnTo>
                  <a:lnTo>
                    <a:pt x="567" y="1760"/>
                  </a:lnTo>
                  <a:lnTo>
                    <a:pt x="545" y="1766"/>
                  </a:lnTo>
                  <a:lnTo>
                    <a:pt x="520" y="1773"/>
                  </a:lnTo>
                  <a:lnTo>
                    <a:pt x="532" y="1741"/>
                  </a:lnTo>
                  <a:lnTo>
                    <a:pt x="547" y="1706"/>
                  </a:lnTo>
                  <a:lnTo>
                    <a:pt x="557" y="1688"/>
                  </a:lnTo>
                  <a:lnTo>
                    <a:pt x="570" y="1670"/>
                  </a:lnTo>
                  <a:lnTo>
                    <a:pt x="577" y="1661"/>
                  </a:lnTo>
                  <a:lnTo>
                    <a:pt x="583" y="1653"/>
                  </a:lnTo>
                  <a:lnTo>
                    <a:pt x="591" y="1644"/>
                  </a:lnTo>
                  <a:lnTo>
                    <a:pt x="600" y="1635"/>
                  </a:lnTo>
                  <a:lnTo>
                    <a:pt x="609" y="1627"/>
                  </a:lnTo>
                  <a:lnTo>
                    <a:pt x="620" y="1619"/>
                  </a:lnTo>
                  <a:lnTo>
                    <a:pt x="631" y="1611"/>
                  </a:lnTo>
                  <a:lnTo>
                    <a:pt x="643" y="1603"/>
                  </a:lnTo>
                  <a:lnTo>
                    <a:pt x="656" y="1596"/>
                  </a:lnTo>
                  <a:lnTo>
                    <a:pt x="669" y="1589"/>
                  </a:lnTo>
                  <a:lnTo>
                    <a:pt x="684" y="1583"/>
                  </a:lnTo>
                  <a:lnTo>
                    <a:pt x="700" y="1577"/>
                  </a:lnTo>
                  <a:lnTo>
                    <a:pt x="717" y="1571"/>
                  </a:lnTo>
                  <a:lnTo>
                    <a:pt x="735" y="1567"/>
                  </a:lnTo>
                  <a:lnTo>
                    <a:pt x="753" y="1562"/>
                  </a:lnTo>
                  <a:lnTo>
                    <a:pt x="773" y="1559"/>
                  </a:lnTo>
                  <a:lnTo>
                    <a:pt x="795" y="1556"/>
                  </a:lnTo>
                  <a:lnTo>
                    <a:pt x="819" y="1553"/>
                  </a:lnTo>
                  <a:lnTo>
                    <a:pt x="842" y="1551"/>
                  </a:lnTo>
                  <a:lnTo>
                    <a:pt x="867" y="1551"/>
                  </a:lnTo>
                  <a:lnTo>
                    <a:pt x="856" y="1539"/>
                  </a:lnTo>
                  <a:lnTo>
                    <a:pt x="845" y="1527"/>
                  </a:lnTo>
                  <a:lnTo>
                    <a:pt x="832" y="1516"/>
                  </a:lnTo>
                  <a:lnTo>
                    <a:pt x="819" y="1506"/>
                  </a:lnTo>
                  <a:lnTo>
                    <a:pt x="804" y="1497"/>
                  </a:lnTo>
                  <a:lnTo>
                    <a:pt x="787" y="1489"/>
                  </a:lnTo>
                  <a:lnTo>
                    <a:pt x="779" y="1485"/>
                  </a:lnTo>
                  <a:lnTo>
                    <a:pt x="769" y="1483"/>
                  </a:lnTo>
                  <a:lnTo>
                    <a:pt x="760" y="1482"/>
                  </a:lnTo>
                  <a:lnTo>
                    <a:pt x="748" y="1480"/>
                  </a:lnTo>
                  <a:lnTo>
                    <a:pt x="716" y="1494"/>
                  </a:lnTo>
                  <a:lnTo>
                    <a:pt x="684" y="1507"/>
                  </a:lnTo>
                  <a:lnTo>
                    <a:pt x="652" y="1517"/>
                  </a:lnTo>
                  <a:lnTo>
                    <a:pt x="622" y="1525"/>
                  </a:lnTo>
                  <a:lnTo>
                    <a:pt x="607" y="1528"/>
                  </a:lnTo>
                  <a:lnTo>
                    <a:pt x="592" y="1532"/>
                  </a:lnTo>
                  <a:lnTo>
                    <a:pt x="577" y="1533"/>
                  </a:lnTo>
                  <a:lnTo>
                    <a:pt x="562" y="1535"/>
                  </a:lnTo>
                  <a:lnTo>
                    <a:pt x="547" y="1536"/>
                  </a:lnTo>
                  <a:lnTo>
                    <a:pt x="532" y="1536"/>
                  </a:lnTo>
                  <a:lnTo>
                    <a:pt x="518" y="1535"/>
                  </a:lnTo>
                  <a:lnTo>
                    <a:pt x="502" y="1534"/>
                  </a:lnTo>
                  <a:lnTo>
                    <a:pt x="487" y="1533"/>
                  </a:lnTo>
                  <a:lnTo>
                    <a:pt x="472" y="1531"/>
                  </a:lnTo>
                  <a:lnTo>
                    <a:pt x="457" y="1527"/>
                  </a:lnTo>
                  <a:lnTo>
                    <a:pt x="441" y="1523"/>
                  </a:lnTo>
                  <a:lnTo>
                    <a:pt x="426" y="1518"/>
                  </a:lnTo>
                  <a:lnTo>
                    <a:pt x="410" y="1514"/>
                  </a:lnTo>
                  <a:lnTo>
                    <a:pt x="394" y="1507"/>
                  </a:lnTo>
                  <a:lnTo>
                    <a:pt x="378" y="1500"/>
                  </a:lnTo>
                  <a:lnTo>
                    <a:pt x="362" y="1492"/>
                  </a:lnTo>
                  <a:lnTo>
                    <a:pt x="345" y="1484"/>
                  </a:lnTo>
                  <a:lnTo>
                    <a:pt x="328" y="1475"/>
                  </a:lnTo>
                  <a:lnTo>
                    <a:pt x="310" y="1465"/>
                  </a:lnTo>
                  <a:lnTo>
                    <a:pt x="273" y="1441"/>
                  </a:lnTo>
                  <a:lnTo>
                    <a:pt x="236" y="1415"/>
                  </a:lnTo>
                  <a:lnTo>
                    <a:pt x="260" y="1406"/>
                  </a:lnTo>
                  <a:lnTo>
                    <a:pt x="283" y="1396"/>
                  </a:lnTo>
                  <a:lnTo>
                    <a:pt x="303" y="1387"/>
                  </a:lnTo>
                  <a:lnTo>
                    <a:pt x="323" y="1377"/>
                  </a:lnTo>
                  <a:lnTo>
                    <a:pt x="344" y="1368"/>
                  </a:lnTo>
                  <a:lnTo>
                    <a:pt x="363" y="1359"/>
                  </a:lnTo>
                  <a:lnTo>
                    <a:pt x="383" y="1351"/>
                  </a:lnTo>
                  <a:lnTo>
                    <a:pt x="404" y="1344"/>
                  </a:lnTo>
                  <a:lnTo>
                    <a:pt x="425" y="1338"/>
                  </a:lnTo>
                  <a:lnTo>
                    <a:pt x="449" y="1334"/>
                  </a:lnTo>
                  <a:lnTo>
                    <a:pt x="474" y="1333"/>
                  </a:lnTo>
                  <a:lnTo>
                    <a:pt x="501" y="1333"/>
                  </a:lnTo>
                  <a:lnTo>
                    <a:pt x="531" y="1335"/>
                  </a:lnTo>
                  <a:lnTo>
                    <a:pt x="564" y="1340"/>
                  </a:lnTo>
                  <a:lnTo>
                    <a:pt x="600" y="1347"/>
                  </a:lnTo>
                  <a:lnTo>
                    <a:pt x="641" y="1359"/>
                  </a:lnTo>
                  <a:lnTo>
                    <a:pt x="629" y="1332"/>
                  </a:lnTo>
                  <a:lnTo>
                    <a:pt x="616" y="1309"/>
                  </a:lnTo>
                  <a:lnTo>
                    <a:pt x="606" y="1289"/>
                  </a:lnTo>
                  <a:lnTo>
                    <a:pt x="598" y="1267"/>
                  </a:lnTo>
                  <a:lnTo>
                    <a:pt x="551" y="1254"/>
                  </a:lnTo>
                  <a:lnTo>
                    <a:pt x="505" y="1240"/>
                  </a:lnTo>
                  <a:lnTo>
                    <a:pt x="463" y="1224"/>
                  </a:lnTo>
                  <a:lnTo>
                    <a:pt x="425" y="1209"/>
                  </a:lnTo>
                  <a:lnTo>
                    <a:pt x="388" y="1193"/>
                  </a:lnTo>
                  <a:lnTo>
                    <a:pt x="353" y="1174"/>
                  </a:lnTo>
                  <a:lnTo>
                    <a:pt x="320" y="1156"/>
                  </a:lnTo>
                  <a:lnTo>
                    <a:pt x="289" y="1137"/>
                  </a:lnTo>
                  <a:lnTo>
                    <a:pt x="260" y="1117"/>
                  </a:lnTo>
                  <a:lnTo>
                    <a:pt x="232" y="1096"/>
                  </a:lnTo>
                  <a:lnTo>
                    <a:pt x="206" y="1074"/>
                  </a:lnTo>
                  <a:lnTo>
                    <a:pt x="180" y="1051"/>
                  </a:lnTo>
                  <a:lnTo>
                    <a:pt x="154" y="1026"/>
                  </a:lnTo>
                  <a:lnTo>
                    <a:pt x="129" y="1001"/>
                  </a:lnTo>
                  <a:lnTo>
                    <a:pt x="105" y="975"/>
                  </a:lnTo>
                  <a:lnTo>
                    <a:pt x="80" y="948"/>
                  </a:lnTo>
                  <a:lnTo>
                    <a:pt x="93" y="945"/>
                  </a:lnTo>
                  <a:lnTo>
                    <a:pt x="106" y="941"/>
                  </a:lnTo>
                  <a:lnTo>
                    <a:pt x="119" y="939"/>
                  </a:lnTo>
                  <a:lnTo>
                    <a:pt x="132" y="937"/>
                  </a:lnTo>
                  <a:lnTo>
                    <a:pt x="160" y="935"/>
                  </a:lnTo>
                  <a:lnTo>
                    <a:pt x="190" y="935"/>
                  </a:lnTo>
                  <a:lnTo>
                    <a:pt x="219" y="937"/>
                  </a:lnTo>
                  <a:lnTo>
                    <a:pt x="249" y="941"/>
                  </a:lnTo>
                  <a:lnTo>
                    <a:pt x="278" y="947"/>
                  </a:lnTo>
                  <a:lnTo>
                    <a:pt x="307" y="956"/>
                  </a:lnTo>
                  <a:lnTo>
                    <a:pt x="337" y="966"/>
                  </a:lnTo>
                  <a:lnTo>
                    <a:pt x="365" y="979"/>
                  </a:lnTo>
                  <a:lnTo>
                    <a:pt x="379" y="986"/>
                  </a:lnTo>
                  <a:lnTo>
                    <a:pt x="393" y="993"/>
                  </a:lnTo>
                  <a:lnTo>
                    <a:pt x="406" y="1001"/>
                  </a:lnTo>
                  <a:lnTo>
                    <a:pt x="419" y="1009"/>
                  </a:lnTo>
                  <a:lnTo>
                    <a:pt x="432" y="1018"/>
                  </a:lnTo>
                  <a:lnTo>
                    <a:pt x="444" y="1027"/>
                  </a:lnTo>
                  <a:lnTo>
                    <a:pt x="457" y="1038"/>
                  </a:lnTo>
                  <a:lnTo>
                    <a:pt x="468" y="1049"/>
                  </a:lnTo>
                  <a:lnTo>
                    <a:pt x="479" y="1059"/>
                  </a:lnTo>
                  <a:lnTo>
                    <a:pt x="489" y="1070"/>
                  </a:lnTo>
                  <a:lnTo>
                    <a:pt x="500" y="1083"/>
                  </a:lnTo>
                  <a:lnTo>
                    <a:pt x="509" y="1095"/>
                  </a:lnTo>
                  <a:lnTo>
                    <a:pt x="509" y="1084"/>
                  </a:lnTo>
                  <a:lnTo>
                    <a:pt x="506" y="1073"/>
                  </a:lnTo>
                  <a:lnTo>
                    <a:pt x="504" y="1061"/>
                  </a:lnTo>
                  <a:lnTo>
                    <a:pt x="502" y="1051"/>
                  </a:lnTo>
                  <a:lnTo>
                    <a:pt x="495" y="1031"/>
                  </a:lnTo>
                  <a:lnTo>
                    <a:pt x="487" y="1010"/>
                  </a:lnTo>
                  <a:lnTo>
                    <a:pt x="480" y="992"/>
                  </a:lnTo>
                  <a:lnTo>
                    <a:pt x="476" y="976"/>
                  </a:lnTo>
                  <a:lnTo>
                    <a:pt x="476" y="970"/>
                  </a:lnTo>
                  <a:lnTo>
                    <a:pt x="476" y="963"/>
                  </a:lnTo>
                  <a:lnTo>
                    <a:pt x="477" y="956"/>
                  </a:lnTo>
                  <a:lnTo>
                    <a:pt x="479" y="950"/>
                  </a:lnTo>
                  <a:lnTo>
                    <a:pt x="448" y="943"/>
                  </a:lnTo>
                  <a:lnTo>
                    <a:pt x="417" y="935"/>
                  </a:lnTo>
                  <a:lnTo>
                    <a:pt x="389" y="926"/>
                  </a:lnTo>
                  <a:lnTo>
                    <a:pt x="362" y="917"/>
                  </a:lnTo>
                  <a:lnTo>
                    <a:pt x="337" y="908"/>
                  </a:lnTo>
                  <a:lnTo>
                    <a:pt x="313" y="898"/>
                  </a:lnTo>
                  <a:lnTo>
                    <a:pt x="290" y="889"/>
                  </a:lnTo>
                  <a:lnTo>
                    <a:pt x="269" y="879"/>
                  </a:lnTo>
                  <a:lnTo>
                    <a:pt x="249" y="869"/>
                  </a:lnTo>
                  <a:lnTo>
                    <a:pt x="229" y="860"/>
                  </a:lnTo>
                  <a:lnTo>
                    <a:pt x="211" y="850"/>
                  </a:lnTo>
                  <a:lnTo>
                    <a:pt x="195" y="840"/>
                  </a:lnTo>
                  <a:lnTo>
                    <a:pt x="180" y="828"/>
                  </a:lnTo>
                  <a:lnTo>
                    <a:pt x="165" y="818"/>
                  </a:lnTo>
                  <a:lnTo>
                    <a:pt x="151" y="808"/>
                  </a:lnTo>
                  <a:lnTo>
                    <a:pt x="138" y="798"/>
                  </a:lnTo>
                  <a:lnTo>
                    <a:pt x="114" y="776"/>
                  </a:lnTo>
                  <a:lnTo>
                    <a:pt x="94" y="756"/>
                  </a:lnTo>
                  <a:lnTo>
                    <a:pt x="74" y="736"/>
                  </a:lnTo>
                  <a:lnTo>
                    <a:pt x="59" y="715"/>
                  </a:lnTo>
                  <a:lnTo>
                    <a:pt x="28" y="677"/>
                  </a:lnTo>
                  <a:lnTo>
                    <a:pt x="0" y="642"/>
                  </a:lnTo>
                  <a:lnTo>
                    <a:pt x="37" y="634"/>
                  </a:lnTo>
                  <a:lnTo>
                    <a:pt x="72" y="627"/>
                  </a:lnTo>
                  <a:lnTo>
                    <a:pt x="89" y="626"/>
                  </a:lnTo>
                  <a:lnTo>
                    <a:pt x="105" y="624"/>
                  </a:lnTo>
                  <a:lnTo>
                    <a:pt x="121" y="624"/>
                  </a:lnTo>
                  <a:lnTo>
                    <a:pt x="135" y="623"/>
                  </a:lnTo>
                  <a:lnTo>
                    <a:pt x="150" y="624"/>
                  </a:lnTo>
                  <a:lnTo>
                    <a:pt x="165" y="625"/>
                  </a:lnTo>
                  <a:lnTo>
                    <a:pt x="178" y="626"/>
                  </a:lnTo>
                  <a:lnTo>
                    <a:pt x="191" y="628"/>
                  </a:lnTo>
                  <a:lnTo>
                    <a:pt x="204" y="632"/>
                  </a:lnTo>
                  <a:lnTo>
                    <a:pt x="217" y="635"/>
                  </a:lnTo>
                  <a:lnTo>
                    <a:pt x="229" y="639"/>
                  </a:lnTo>
                  <a:lnTo>
                    <a:pt x="241" y="644"/>
                  </a:lnTo>
                  <a:lnTo>
                    <a:pt x="253" y="650"/>
                  </a:lnTo>
                  <a:lnTo>
                    <a:pt x="264" y="656"/>
                  </a:lnTo>
                  <a:lnTo>
                    <a:pt x="276" y="663"/>
                  </a:lnTo>
                  <a:lnTo>
                    <a:pt x="286" y="670"/>
                  </a:lnTo>
                  <a:lnTo>
                    <a:pt x="309" y="687"/>
                  </a:lnTo>
                  <a:lnTo>
                    <a:pt x="329" y="707"/>
                  </a:lnTo>
                  <a:lnTo>
                    <a:pt x="350" y="729"/>
                  </a:lnTo>
                  <a:lnTo>
                    <a:pt x="372" y="754"/>
                  </a:lnTo>
                  <a:lnTo>
                    <a:pt x="393" y="782"/>
                  </a:lnTo>
                  <a:lnTo>
                    <a:pt x="416" y="811"/>
                  </a:lnTo>
                  <a:lnTo>
                    <a:pt x="417" y="809"/>
                  </a:lnTo>
                  <a:lnTo>
                    <a:pt x="415" y="802"/>
                  </a:lnTo>
                  <a:lnTo>
                    <a:pt x="410" y="792"/>
                  </a:lnTo>
                  <a:lnTo>
                    <a:pt x="406" y="779"/>
                  </a:lnTo>
                  <a:lnTo>
                    <a:pt x="401" y="763"/>
                  </a:lnTo>
                  <a:lnTo>
                    <a:pt x="398" y="746"/>
                  </a:lnTo>
                  <a:lnTo>
                    <a:pt x="397" y="738"/>
                  </a:lnTo>
                  <a:lnTo>
                    <a:pt x="396" y="729"/>
                  </a:lnTo>
                  <a:lnTo>
                    <a:pt x="397" y="720"/>
                  </a:lnTo>
                  <a:lnTo>
                    <a:pt x="397" y="712"/>
                  </a:lnTo>
                  <a:lnTo>
                    <a:pt x="374" y="688"/>
                  </a:lnTo>
                  <a:lnTo>
                    <a:pt x="353" y="664"/>
                  </a:lnTo>
                  <a:lnTo>
                    <a:pt x="333" y="641"/>
                  </a:lnTo>
                  <a:lnTo>
                    <a:pt x="316" y="617"/>
                  </a:lnTo>
                  <a:lnTo>
                    <a:pt x="301" y="594"/>
                  </a:lnTo>
                  <a:lnTo>
                    <a:pt x="288" y="572"/>
                  </a:lnTo>
                  <a:lnTo>
                    <a:pt x="276" y="549"/>
                  </a:lnTo>
                  <a:lnTo>
                    <a:pt x="267" y="526"/>
                  </a:lnTo>
                  <a:lnTo>
                    <a:pt x="259" y="504"/>
                  </a:lnTo>
                  <a:lnTo>
                    <a:pt x="252" y="481"/>
                  </a:lnTo>
                  <a:lnTo>
                    <a:pt x="246" y="459"/>
                  </a:lnTo>
                  <a:lnTo>
                    <a:pt x="243" y="437"/>
                  </a:lnTo>
                  <a:lnTo>
                    <a:pt x="241" y="414"/>
                  </a:lnTo>
                  <a:lnTo>
                    <a:pt x="240" y="393"/>
                  </a:lnTo>
                  <a:lnTo>
                    <a:pt x="241" y="371"/>
                  </a:lnTo>
                  <a:lnTo>
                    <a:pt x="242" y="349"/>
                  </a:lnTo>
                  <a:lnTo>
                    <a:pt x="244" y="327"/>
                  </a:lnTo>
                  <a:lnTo>
                    <a:pt x="247" y="306"/>
                  </a:lnTo>
                  <a:lnTo>
                    <a:pt x="252" y="284"/>
                  </a:lnTo>
                  <a:lnTo>
                    <a:pt x="257" y="263"/>
                  </a:lnTo>
                  <a:lnTo>
                    <a:pt x="262" y="241"/>
                  </a:lnTo>
                  <a:lnTo>
                    <a:pt x="269" y="220"/>
                  </a:lnTo>
                  <a:lnTo>
                    <a:pt x="277" y="197"/>
                  </a:lnTo>
                  <a:lnTo>
                    <a:pt x="284" y="176"/>
                  </a:lnTo>
                  <a:lnTo>
                    <a:pt x="319" y="8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F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1743913" y="3508602"/>
            <a:ext cx="1006475" cy="984250"/>
            <a:chOff x="2071688" y="2071688"/>
            <a:chExt cx="1006475" cy="984250"/>
          </a:xfrm>
        </p:grpSpPr>
        <p:sp>
          <p:nvSpPr>
            <p:cNvPr id="79" name="Freeform 26"/>
            <p:cNvSpPr>
              <a:spLocks/>
            </p:cNvSpPr>
            <p:nvPr/>
          </p:nvSpPr>
          <p:spPr bwMode="auto">
            <a:xfrm>
              <a:off x="2265363" y="2287588"/>
              <a:ext cx="601663" cy="587375"/>
            </a:xfrm>
            <a:custGeom>
              <a:avLst/>
              <a:gdLst>
                <a:gd name="T0" fmla="*/ 0 w 1897"/>
                <a:gd name="T1" fmla="*/ 616 h 1850"/>
                <a:gd name="T2" fmla="*/ 649 w 1897"/>
                <a:gd name="T3" fmla="*/ 616 h 1850"/>
                <a:gd name="T4" fmla="*/ 649 w 1897"/>
                <a:gd name="T5" fmla="*/ 0 h 1850"/>
                <a:gd name="T6" fmla="*/ 1255 w 1897"/>
                <a:gd name="T7" fmla="*/ 0 h 1850"/>
                <a:gd name="T8" fmla="*/ 1255 w 1897"/>
                <a:gd name="T9" fmla="*/ 616 h 1850"/>
                <a:gd name="T10" fmla="*/ 1897 w 1897"/>
                <a:gd name="T11" fmla="*/ 616 h 1850"/>
                <a:gd name="T12" fmla="*/ 1897 w 1897"/>
                <a:gd name="T13" fmla="*/ 1220 h 1850"/>
                <a:gd name="T14" fmla="*/ 1255 w 1897"/>
                <a:gd name="T15" fmla="*/ 1220 h 1850"/>
                <a:gd name="T16" fmla="*/ 1255 w 1897"/>
                <a:gd name="T17" fmla="*/ 1850 h 1850"/>
                <a:gd name="T18" fmla="*/ 649 w 1897"/>
                <a:gd name="T19" fmla="*/ 1850 h 1850"/>
                <a:gd name="T20" fmla="*/ 649 w 1897"/>
                <a:gd name="T21" fmla="*/ 1220 h 1850"/>
                <a:gd name="T22" fmla="*/ 0 w 1897"/>
                <a:gd name="T23" fmla="*/ 1220 h 1850"/>
                <a:gd name="T24" fmla="*/ 0 w 1897"/>
                <a:gd name="T25" fmla="*/ 616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97" h="1850">
                  <a:moveTo>
                    <a:pt x="0" y="616"/>
                  </a:moveTo>
                  <a:lnTo>
                    <a:pt x="649" y="616"/>
                  </a:lnTo>
                  <a:lnTo>
                    <a:pt x="649" y="0"/>
                  </a:lnTo>
                  <a:lnTo>
                    <a:pt x="1255" y="0"/>
                  </a:lnTo>
                  <a:lnTo>
                    <a:pt x="1255" y="616"/>
                  </a:lnTo>
                  <a:lnTo>
                    <a:pt x="1897" y="616"/>
                  </a:lnTo>
                  <a:lnTo>
                    <a:pt x="1897" y="1220"/>
                  </a:lnTo>
                  <a:lnTo>
                    <a:pt x="1255" y="1220"/>
                  </a:lnTo>
                  <a:lnTo>
                    <a:pt x="1255" y="1850"/>
                  </a:lnTo>
                  <a:lnTo>
                    <a:pt x="649" y="1850"/>
                  </a:lnTo>
                  <a:lnTo>
                    <a:pt x="649" y="1220"/>
                  </a:lnTo>
                  <a:lnTo>
                    <a:pt x="0" y="1220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DA2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"/>
            <p:cNvSpPr>
              <a:spLocks/>
            </p:cNvSpPr>
            <p:nvPr/>
          </p:nvSpPr>
          <p:spPr bwMode="auto">
            <a:xfrm>
              <a:off x="2317750" y="2071688"/>
              <a:ext cx="527050" cy="231775"/>
            </a:xfrm>
            <a:custGeom>
              <a:avLst/>
              <a:gdLst>
                <a:gd name="T0" fmla="*/ 22 w 1661"/>
                <a:gd name="T1" fmla="*/ 706 h 734"/>
                <a:gd name="T2" fmla="*/ 74 w 1661"/>
                <a:gd name="T3" fmla="*/ 647 h 734"/>
                <a:gd name="T4" fmla="*/ 133 w 1661"/>
                <a:gd name="T5" fmla="*/ 586 h 734"/>
                <a:gd name="T6" fmla="*/ 201 w 1661"/>
                <a:gd name="T7" fmla="*/ 525 h 734"/>
                <a:gd name="T8" fmla="*/ 276 w 1661"/>
                <a:gd name="T9" fmla="*/ 466 h 734"/>
                <a:gd name="T10" fmla="*/ 357 w 1661"/>
                <a:gd name="T11" fmla="*/ 410 h 734"/>
                <a:gd name="T12" fmla="*/ 448 w 1661"/>
                <a:gd name="T13" fmla="*/ 361 h 734"/>
                <a:gd name="T14" fmla="*/ 544 w 1661"/>
                <a:gd name="T15" fmla="*/ 319 h 734"/>
                <a:gd name="T16" fmla="*/ 649 w 1661"/>
                <a:gd name="T17" fmla="*/ 286 h 734"/>
                <a:gd name="T18" fmla="*/ 760 w 1661"/>
                <a:gd name="T19" fmla="*/ 265 h 734"/>
                <a:gd name="T20" fmla="*/ 878 w 1661"/>
                <a:gd name="T21" fmla="*/ 257 h 734"/>
                <a:gd name="T22" fmla="*/ 1005 w 1661"/>
                <a:gd name="T23" fmla="*/ 265 h 734"/>
                <a:gd name="T24" fmla="*/ 1139 w 1661"/>
                <a:gd name="T25" fmla="*/ 289 h 734"/>
                <a:gd name="T26" fmla="*/ 1279 w 1661"/>
                <a:gd name="T27" fmla="*/ 332 h 734"/>
                <a:gd name="T28" fmla="*/ 1427 w 1661"/>
                <a:gd name="T29" fmla="*/ 398 h 734"/>
                <a:gd name="T30" fmla="*/ 1581 w 1661"/>
                <a:gd name="T31" fmla="*/ 486 h 734"/>
                <a:gd name="T32" fmla="*/ 1613 w 1661"/>
                <a:gd name="T33" fmla="*/ 453 h 734"/>
                <a:gd name="T34" fmla="*/ 1508 w 1661"/>
                <a:gd name="T35" fmla="*/ 306 h 734"/>
                <a:gd name="T36" fmla="*/ 1393 w 1661"/>
                <a:gd name="T37" fmla="*/ 190 h 734"/>
                <a:gd name="T38" fmla="*/ 1270 w 1661"/>
                <a:gd name="T39" fmla="*/ 104 h 734"/>
                <a:gd name="T40" fmla="*/ 1140 w 1661"/>
                <a:gd name="T41" fmla="*/ 44 h 734"/>
                <a:gd name="T42" fmla="*/ 1007 w 1661"/>
                <a:gd name="T43" fmla="*/ 10 h 734"/>
                <a:gd name="T44" fmla="*/ 873 w 1661"/>
                <a:gd name="T45" fmla="*/ 0 h 734"/>
                <a:gd name="T46" fmla="*/ 739 w 1661"/>
                <a:gd name="T47" fmla="*/ 12 h 734"/>
                <a:gd name="T48" fmla="*/ 610 w 1661"/>
                <a:gd name="T49" fmla="*/ 44 h 734"/>
                <a:gd name="T50" fmla="*/ 487 w 1661"/>
                <a:gd name="T51" fmla="*/ 94 h 734"/>
                <a:gd name="T52" fmla="*/ 373 w 1661"/>
                <a:gd name="T53" fmla="*/ 160 h 734"/>
                <a:gd name="T54" fmla="*/ 269 w 1661"/>
                <a:gd name="T55" fmla="*/ 241 h 734"/>
                <a:gd name="T56" fmla="*/ 178 w 1661"/>
                <a:gd name="T57" fmla="*/ 335 h 734"/>
                <a:gd name="T58" fmla="*/ 103 w 1661"/>
                <a:gd name="T59" fmla="*/ 439 h 734"/>
                <a:gd name="T60" fmla="*/ 46 w 1661"/>
                <a:gd name="T61" fmla="*/ 552 h 734"/>
                <a:gd name="T62" fmla="*/ 9 w 1661"/>
                <a:gd name="T63" fmla="*/ 672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1" h="734">
                  <a:moveTo>
                    <a:pt x="0" y="734"/>
                  </a:moveTo>
                  <a:lnTo>
                    <a:pt x="22" y="706"/>
                  </a:lnTo>
                  <a:lnTo>
                    <a:pt x="47" y="677"/>
                  </a:lnTo>
                  <a:lnTo>
                    <a:pt x="74" y="647"/>
                  </a:lnTo>
                  <a:lnTo>
                    <a:pt x="103" y="616"/>
                  </a:lnTo>
                  <a:lnTo>
                    <a:pt x="133" y="586"/>
                  </a:lnTo>
                  <a:lnTo>
                    <a:pt x="166" y="555"/>
                  </a:lnTo>
                  <a:lnTo>
                    <a:pt x="201" y="525"/>
                  </a:lnTo>
                  <a:lnTo>
                    <a:pt x="237" y="495"/>
                  </a:lnTo>
                  <a:lnTo>
                    <a:pt x="276" y="466"/>
                  </a:lnTo>
                  <a:lnTo>
                    <a:pt x="315" y="438"/>
                  </a:lnTo>
                  <a:lnTo>
                    <a:pt x="357" y="410"/>
                  </a:lnTo>
                  <a:lnTo>
                    <a:pt x="401" y="384"/>
                  </a:lnTo>
                  <a:lnTo>
                    <a:pt x="448" y="361"/>
                  </a:lnTo>
                  <a:lnTo>
                    <a:pt x="495" y="338"/>
                  </a:lnTo>
                  <a:lnTo>
                    <a:pt x="544" y="319"/>
                  </a:lnTo>
                  <a:lnTo>
                    <a:pt x="596" y="301"/>
                  </a:lnTo>
                  <a:lnTo>
                    <a:pt x="649" y="286"/>
                  </a:lnTo>
                  <a:lnTo>
                    <a:pt x="703" y="274"/>
                  </a:lnTo>
                  <a:lnTo>
                    <a:pt x="760" y="265"/>
                  </a:lnTo>
                  <a:lnTo>
                    <a:pt x="818" y="259"/>
                  </a:lnTo>
                  <a:lnTo>
                    <a:pt x="878" y="257"/>
                  </a:lnTo>
                  <a:lnTo>
                    <a:pt x="941" y="259"/>
                  </a:lnTo>
                  <a:lnTo>
                    <a:pt x="1005" y="265"/>
                  </a:lnTo>
                  <a:lnTo>
                    <a:pt x="1071" y="275"/>
                  </a:lnTo>
                  <a:lnTo>
                    <a:pt x="1139" y="289"/>
                  </a:lnTo>
                  <a:lnTo>
                    <a:pt x="1208" y="309"/>
                  </a:lnTo>
                  <a:lnTo>
                    <a:pt x="1279" y="332"/>
                  </a:lnTo>
                  <a:lnTo>
                    <a:pt x="1352" y="363"/>
                  </a:lnTo>
                  <a:lnTo>
                    <a:pt x="1427" y="398"/>
                  </a:lnTo>
                  <a:lnTo>
                    <a:pt x="1503" y="439"/>
                  </a:lnTo>
                  <a:lnTo>
                    <a:pt x="1581" y="486"/>
                  </a:lnTo>
                  <a:lnTo>
                    <a:pt x="1661" y="539"/>
                  </a:lnTo>
                  <a:lnTo>
                    <a:pt x="1613" y="453"/>
                  </a:lnTo>
                  <a:lnTo>
                    <a:pt x="1563" y="375"/>
                  </a:lnTo>
                  <a:lnTo>
                    <a:pt x="1508" y="306"/>
                  </a:lnTo>
                  <a:lnTo>
                    <a:pt x="1452" y="244"/>
                  </a:lnTo>
                  <a:lnTo>
                    <a:pt x="1393" y="190"/>
                  </a:lnTo>
                  <a:lnTo>
                    <a:pt x="1332" y="143"/>
                  </a:lnTo>
                  <a:lnTo>
                    <a:pt x="1270" y="104"/>
                  </a:lnTo>
                  <a:lnTo>
                    <a:pt x="1205" y="71"/>
                  </a:lnTo>
                  <a:lnTo>
                    <a:pt x="1140" y="44"/>
                  </a:lnTo>
                  <a:lnTo>
                    <a:pt x="1074" y="25"/>
                  </a:lnTo>
                  <a:lnTo>
                    <a:pt x="1007" y="10"/>
                  </a:lnTo>
                  <a:lnTo>
                    <a:pt x="939" y="2"/>
                  </a:lnTo>
                  <a:lnTo>
                    <a:pt x="873" y="0"/>
                  </a:lnTo>
                  <a:lnTo>
                    <a:pt x="806" y="3"/>
                  </a:lnTo>
                  <a:lnTo>
                    <a:pt x="739" y="12"/>
                  </a:lnTo>
                  <a:lnTo>
                    <a:pt x="675" y="26"/>
                  </a:lnTo>
                  <a:lnTo>
                    <a:pt x="610" y="44"/>
                  </a:lnTo>
                  <a:lnTo>
                    <a:pt x="548" y="67"/>
                  </a:lnTo>
                  <a:lnTo>
                    <a:pt x="487" y="94"/>
                  </a:lnTo>
                  <a:lnTo>
                    <a:pt x="428" y="125"/>
                  </a:lnTo>
                  <a:lnTo>
                    <a:pt x="373" y="160"/>
                  </a:lnTo>
                  <a:lnTo>
                    <a:pt x="319" y="199"/>
                  </a:lnTo>
                  <a:lnTo>
                    <a:pt x="269" y="241"/>
                  </a:lnTo>
                  <a:lnTo>
                    <a:pt x="221" y="286"/>
                  </a:lnTo>
                  <a:lnTo>
                    <a:pt x="178" y="335"/>
                  </a:lnTo>
                  <a:lnTo>
                    <a:pt x="139" y="386"/>
                  </a:lnTo>
                  <a:lnTo>
                    <a:pt x="103" y="439"/>
                  </a:lnTo>
                  <a:lnTo>
                    <a:pt x="72" y="494"/>
                  </a:lnTo>
                  <a:lnTo>
                    <a:pt x="46" y="552"/>
                  </a:lnTo>
                  <a:lnTo>
                    <a:pt x="25" y="611"/>
                  </a:lnTo>
                  <a:lnTo>
                    <a:pt x="9" y="672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00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"/>
            <p:cNvSpPr>
              <a:spLocks/>
            </p:cNvSpPr>
            <p:nvPr/>
          </p:nvSpPr>
          <p:spPr bwMode="auto">
            <a:xfrm>
              <a:off x="2720975" y="2259013"/>
              <a:ext cx="357188" cy="450850"/>
            </a:xfrm>
            <a:custGeom>
              <a:avLst/>
              <a:gdLst>
                <a:gd name="T0" fmla="*/ 37 w 1126"/>
                <a:gd name="T1" fmla="*/ 58 h 1418"/>
                <a:gd name="T2" fmla="*/ 115 w 1126"/>
                <a:gd name="T3" fmla="*/ 74 h 1418"/>
                <a:gd name="T4" fmla="*/ 197 w 1126"/>
                <a:gd name="T5" fmla="*/ 96 h 1418"/>
                <a:gd name="T6" fmla="*/ 281 w 1126"/>
                <a:gd name="T7" fmla="*/ 124 h 1418"/>
                <a:gd name="T8" fmla="*/ 367 w 1126"/>
                <a:gd name="T9" fmla="*/ 161 h 1418"/>
                <a:gd name="T10" fmla="*/ 452 w 1126"/>
                <a:gd name="T11" fmla="*/ 207 h 1418"/>
                <a:gd name="T12" fmla="*/ 533 w 1126"/>
                <a:gd name="T13" fmla="*/ 261 h 1418"/>
                <a:gd name="T14" fmla="*/ 613 w 1126"/>
                <a:gd name="T15" fmla="*/ 326 h 1418"/>
                <a:gd name="T16" fmla="*/ 686 w 1126"/>
                <a:gd name="T17" fmla="*/ 403 h 1418"/>
                <a:gd name="T18" fmla="*/ 753 w 1126"/>
                <a:gd name="T19" fmla="*/ 492 h 1418"/>
                <a:gd name="T20" fmla="*/ 812 w 1126"/>
                <a:gd name="T21" fmla="*/ 592 h 1418"/>
                <a:gd name="T22" fmla="*/ 860 w 1126"/>
                <a:gd name="T23" fmla="*/ 708 h 1418"/>
                <a:gd name="T24" fmla="*/ 899 w 1126"/>
                <a:gd name="T25" fmla="*/ 838 h 1418"/>
                <a:gd name="T26" fmla="*/ 924 w 1126"/>
                <a:gd name="T27" fmla="*/ 982 h 1418"/>
                <a:gd name="T28" fmla="*/ 935 w 1126"/>
                <a:gd name="T29" fmla="*/ 1144 h 1418"/>
                <a:gd name="T30" fmla="*/ 929 w 1126"/>
                <a:gd name="T31" fmla="*/ 1322 h 1418"/>
                <a:gd name="T32" fmla="*/ 973 w 1126"/>
                <a:gd name="T33" fmla="*/ 1348 h 1418"/>
                <a:gd name="T34" fmla="*/ 1055 w 1126"/>
                <a:gd name="T35" fmla="*/ 1206 h 1418"/>
                <a:gd name="T36" fmla="*/ 1104 w 1126"/>
                <a:gd name="T37" fmla="*/ 1064 h 1418"/>
                <a:gd name="T38" fmla="*/ 1125 w 1126"/>
                <a:gd name="T39" fmla="*/ 922 h 1418"/>
                <a:gd name="T40" fmla="*/ 1120 w 1126"/>
                <a:gd name="T41" fmla="*/ 784 h 1418"/>
                <a:gd name="T42" fmla="*/ 1092 w 1126"/>
                <a:gd name="T43" fmla="*/ 651 h 1418"/>
                <a:gd name="T44" fmla="*/ 1042 w 1126"/>
                <a:gd name="T45" fmla="*/ 524 h 1418"/>
                <a:gd name="T46" fmla="*/ 973 w 1126"/>
                <a:gd name="T47" fmla="*/ 407 h 1418"/>
                <a:gd name="T48" fmla="*/ 890 w 1126"/>
                <a:gd name="T49" fmla="*/ 299 h 1418"/>
                <a:gd name="T50" fmla="*/ 791 w 1126"/>
                <a:gd name="T51" fmla="*/ 205 h 1418"/>
                <a:gd name="T52" fmla="*/ 683 w 1126"/>
                <a:gd name="T53" fmla="*/ 127 h 1418"/>
                <a:gd name="T54" fmla="*/ 565 w 1126"/>
                <a:gd name="T55" fmla="*/ 65 h 1418"/>
                <a:gd name="T56" fmla="*/ 442 w 1126"/>
                <a:gd name="T57" fmla="*/ 23 h 1418"/>
                <a:gd name="T58" fmla="*/ 315 w 1126"/>
                <a:gd name="T59" fmla="*/ 2 h 1418"/>
                <a:gd name="T60" fmla="*/ 187 w 1126"/>
                <a:gd name="T61" fmla="*/ 3 h 1418"/>
                <a:gd name="T62" fmla="*/ 61 w 1126"/>
                <a:gd name="T63" fmla="*/ 29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6" h="1418">
                  <a:moveTo>
                    <a:pt x="0" y="53"/>
                  </a:moveTo>
                  <a:lnTo>
                    <a:pt x="37" y="58"/>
                  </a:lnTo>
                  <a:lnTo>
                    <a:pt x="75" y="65"/>
                  </a:lnTo>
                  <a:lnTo>
                    <a:pt x="115" y="74"/>
                  </a:lnTo>
                  <a:lnTo>
                    <a:pt x="156" y="84"/>
                  </a:lnTo>
                  <a:lnTo>
                    <a:pt x="197" y="96"/>
                  </a:lnTo>
                  <a:lnTo>
                    <a:pt x="239" y="109"/>
                  </a:lnTo>
                  <a:lnTo>
                    <a:pt x="281" y="124"/>
                  </a:lnTo>
                  <a:lnTo>
                    <a:pt x="324" y="142"/>
                  </a:lnTo>
                  <a:lnTo>
                    <a:pt x="367" y="161"/>
                  </a:lnTo>
                  <a:lnTo>
                    <a:pt x="409" y="183"/>
                  </a:lnTo>
                  <a:lnTo>
                    <a:pt x="452" y="207"/>
                  </a:lnTo>
                  <a:lnTo>
                    <a:pt x="493" y="233"/>
                  </a:lnTo>
                  <a:lnTo>
                    <a:pt x="533" y="261"/>
                  </a:lnTo>
                  <a:lnTo>
                    <a:pt x="574" y="293"/>
                  </a:lnTo>
                  <a:lnTo>
                    <a:pt x="613" y="326"/>
                  </a:lnTo>
                  <a:lnTo>
                    <a:pt x="650" y="364"/>
                  </a:lnTo>
                  <a:lnTo>
                    <a:pt x="686" y="403"/>
                  </a:lnTo>
                  <a:lnTo>
                    <a:pt x="720" y="445"/>
                  </a:lnTo>
                  <a:lnTo>
                    <a:pt x="753" y="492"/>
                  </a:lnTo>
                  <a:lnTo>
                    <a:pt x="783" y="540"/>
                  </a:lnTo>
                  <a:lnTo>
                    <a:pt x="812" y="592"/>
                  </a:lnTo>
                  <a:lnTo>
                    <a:pt x="838" y="649"/>
                  </a:lnTo>
                  <a:lnTo>
                    <a:pt x="860" y="708"/>
                  </a:lnTo>
                  <a:lnTo>
                    <a:pt x="881" y="771"/>
                  </a:lnTo>
                  <a:lnTo>
                    <a:pt x="899" y="838"/>
                  </a:lnTo>
                  <a:lnTo>
                    <a:pt x="912" y="908"/>
                  </a:lnTo>
                  <a:lnTo>
                    <a:pt x="924" y="982"/>
                  </a:lnTo>
                  <a:lnTo>
                    <a:pt x="930" y="1060"/>
                  </a:lnTo>
                  <a:lnTo>
                    <a:pt x="935" y="1144"/>
                  </a:lnTo>
                  <a:lnTo>
                    <a:pt x="934" y="1230"/>
                  </a:lnTo>
                  <a:lnTo>
                    <a:pt x="929" y="1322"/>
                  </a:lnTo>
                  <a:lnTo>
                    <a:pt x="921" y="1418"/>
                  </a:lnTo>
                  <a:lnTo>
                    <a:pt x="973" y="1348"/>
                  </a:lnTo>
                  <a:lnTo>
                    <a:pt x="1018" y="1278"/>
                  </a:lnTo>
                  <a:lnTo>
                    <a:pt x="1055" y="1206"/>
                  </a:lnTo>
                  <a:lnTo>
                    <a:pt x="1083" y="1135"/>
                  </a:lnTo>
                  <a:lnTo>
                    <a:pt x="1104" y="1064"/>
                  </a:lnTo>
                  <a:lnTo>
                    <a:pt x="1118" y="994"/>
                  </a:lnTo>
                  <a:lnTo>
                    <a:pt x="1125" y="922"/>
                  </a:lnTo>
                  <a:lnTo>
                    <a:pt x="1126" y="853"/>
                  </a:lnTo>
                  <a:lnTo>
                    <a:pt x="1120" y="784"/>
                  </a:lnTo>
                  <a:lnTo>
                    <a:pt x="1109" y="717"/>
                  </a:lnTo>
                  <a:lnTo>
                    <a:pt x="1092" y="651"/>
                  </a:lnTo>
                  <a:lnTo>
                    <a:pt x="1069" y="587"/>
                  </a:lnTo>
                  <a:lnTo>
                    <a:pt x="1042" y="524"/>
                  </a:lnTo>
                  <a:lnTo>
                    <a:pt x="1009" y="463"/>
                  </a:lnTo>
                  <a:lnTo>
                    <a:pt x="973" y="407"/>
                  </a:lnTo>
                  <a:lnTo>
                    <a:pt x="934" y="351"/>
                  </a:lnTo>
                  <a:lnTo>
                    <a:pt x="890" y="299"/>
                  </a:lnTo>
                  <a:lnTo>
                    <a:pt x="842" y="251"/>
                  </a:lnTo>
                  <a:lnTo>
                    <a:pt x="791" y="205"/>
                  </a:lnTo>
                  <a:lnTo>
                    <a:pt x="738" y="165"/>
                  </a:lnTo>
                  <a:lnTo>
                    <a:pt x="683" y="127"/>
                  </a:lnTo>
                  <a:lnTo>
                    <a:pt x="625" y="95"/>
                  </a:lnTo>
                  <a:lnTo>
                    <a:pt x="565" y="65"/>
                  </a:lnTo>
                  <a:lnTo>
                    <a:pt x="504" y="41"/>
                  </a:lnTo>
                  <a:lnTo>
                    <a:pt x="442" y="23"/>
                  </a:lnTo>
                  <a:lnTo>
                    <a:pt x="378" y="10"/>
                  </a:lnTo>
                  <a:lnTo>
                    <a:pt x="315" y="2"/>
                  </a:lnTo>
                  <a:lnTo>
                    <a:pt x="252" y="0"/>
                  </a:lnTo>
                  <a:lnTo>
                    <a:pt x="187" y="3"/>
                  </a:lnTo>
                  <a:lnTo>
                    <a:pt x="124" y="13"/>
                  </a:lnTo>
                  <a:lnTo>
                    <a:pt x="61" y="29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9"/>
            <p:cNvSpPr>
              <a:spLocks/>
            </p:cNvSpPr>
            <p:nvPr/>
          </p:nvSpPr>
          <p:spPr bwMode="auto">
            <a:xfrm>
              <a:off x="2563813" y="2647950"/>
              <a:ext cx="409575" cy="407988"/>
            </a:xfrm>
            <a:custGeom>
              <a:avLst/>
              <a:gdLst>
                <a:gd name="T0" fmla="*/ 1187 w 1289"/>
                <a:gd name="T1" fmla="*/ 35 h 1285"/>
                <a:gd name="T2" fmla="*/ 1188 w 1289"/>
                <a:gd name="T3" fmla="*/ 111 h 1285"/>
                <a:gd name="T4" fmla="*/ 1182 w 1289"/>
                <a:gd name="T5" fmla="*/ 192 h 1285"/>
                <a:gd name="T6" fmla="*/ 1171 w 1289"/>
                <a:gd name="T7" fmla="*/ 279 h 1285"/>
                <a:gd name="T8" fmla="*/ 1152 w 1289"/>
                <a:gd name="T9" fmla="*/ 370 h 1285"/>
                <a:gd name="T10" fmla="*/ 1124 w 1289"/>
                <a:gd name="T11" fmla="*/ 462 h 1285"/>
                <a:gd name="T12" fmla="*/ 1085 w 1289"/>
                <a:gd name="T13" fmla="*/ 554 h 1285"/>
                <a:gd name="T14" fmla="*/ 1034 w 1289"/>
                <a:gd name="T15" fmla="*/ 646 h 1285"/>
                <a:gd name="T16" fmla="*/ 972 w 1289"/>
                <a:gd name="T17" fmla="*/ 734 h 1285"/>
                <a:gd name="T18" fmla="*/ 896 w 1289"/>
                <a:gd name="T19" fmla="*/ 819 h 1285"/>
                <a:gd name="T20" fmla="*/ 807 w 1289"/>
                <a:gd name="T21" fmla="*/ 899 h 1285"/>
                <a:gd name="T22" fmla="*/ 701 w 1289"/>
                <a:gd name="T23" fmla="*/ 972 h 1285"/>
                <a:gd name="T24" fmla="*/ 577 w 1289"/>
                <a:gd name="T25" fmla="*/ 1035 h 1285"/>
                <a:gd name="T26" fmla="*/ 437 w 1289"/>
                <a:gd name="T27" fmla="*/ 1089 h 1285"/>
                <a:gd name="T28" fmla="*/ 278 w 1289"/>
                <a:gd name="T29" fmla="*/ 1131 h 1285"/>
                <a:gd name="T30" fmla="*/ 97 w 1289"/>
                <a:gd name="T31" fmla="*/ 1160 h 1285"/>
                <a:gd name="T32" fmla="*/ 85 w 1289"/>
                <a:gd name="T33" fmla="*/ 1210 h 1285"/>
                <a:gd name="T34" fmla="*/ 251 w 1289"/>
                <a:gd name="T35" fmla="*/ 1263 h 1285"/>
                <a:gd name="T36" fmla="*/ 408 w 1289"/>
                <a:gd name="T37" fmla="*/ 1285 h 1285"/>
                <a:gd name="T38" fmla="*/ 555 w 1289"/>
                <a:gd name="T39" fmla="*/ 1278 h 1285"/>
                <a:gd name="T40" fmla="*/ 693 w 1289"/>
                <a:gd name="T41" fmla="*/ 1245 h 1285"/>
                <a:gd name="T42" fmla="*/ 817 w 1289"/>
                <a:gd name="T43" fmla="*/ 1190 h 1285"/>
                <a:gd name="T44" fmla="*/ 930 w 1289"/>
                <a:gd name="T45" fmla="*/ 1115 h 1285"/>
                <a:gd name="T46" fmla="*/ 1030 w 1289"/>
                <a:gd name="T47" fmla="*/ 1024 h 1285"/>
                <a:gd name="T48" fmla="*/ 1115 w 1289"/>
                <a:gd name="T49" fmla="*/ 917 h 1285"/>
                <a:gd name="T50" fmla="*/ 1184 w 1289"/>
                <a:gd name="T51" fmla="*/ 802 h 1285"/>
                <a:gd name="T52" fmla="*/ 1236 w 1289"/>
                <a:gd name="T53" fmla="*/ 679 h 1285"/>
                <a:gd name="T54" fmla="*/ 1271 w 1289"/>
                <a:gd name="T55" fmla="*/ 551 h 1285"/>
                <a:gd name="T56" fmla="*/ 1288 w 1289"/>
                <a:gd name="T57" fmla="*/ 421 h 1285"/>
                <a:gd name="T58" fmla="*/ 1284 w 1289"/>
                <a:gd name="T59" fmla="*/ 293 h 1285"/>
                <a:gd name="T60" fmla="*/ 1260 w 1289"/>
                <a:gd name="T61" fmla="*/ 170 h 1285"/>
                <a:gd name="T62" fmla="*/ 1215 w 1289"/>
                <a:gd name="T63" fmla="*/ 54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9" h="1285">
                  <a:moveTo>
                    <a:pt x="1185" y="0"/>
                  </a:moveTo>
                  <a:lnTo>
                    <a:pt x="1187" y="35"/>
                  </a:lnTo>
                  <a:lnTo>
                    <a:pt x="1188" y="73"/>
                  </a:lnTo>
                  <a:lnTo>
                    <a:pt x="1188" y="111"/>
                  </a:lnTo>
                  <a:lnTo>
                    <a:pt x="1186" y="151"/>
                  </a:lnTo>
                  <a:lnTo>
                    <a:pt x="1182" y="192"/>
                  </a:lnTo>
                  <a:lnTo>
                    <a:pt x="1178" y="235"/>
                  </a:lnTo>
                  <a:lnTo>
                    <a:pt x="1171" y="279"/>
                  </a:lnTo>
                  <a:lnTo>
                    <a:pt x="1163" y="325"/>
                  </a:lnTo>
                  <a:lnTo>
                    <a:pt x="1152" y="370"/>
                  </a:lnTo>
                  <a:lnTo>
                    <a:pt x="1138" y="415"/>
                  </a:lnTo>
                  <a:lnTo>
                    <a:pt x="1124" y="462"/>
                  </a:lnTo>
                  <a:lnTo>
                    <a:pt x="1106" y="508"/>
                  </a:lnTo>
                  <a:lnTo>
                    <a:pt x="1085" y="554"/>
                  </a:lnTo>
                  <a:lnTo>
                    <a:pt x="1061" y="601"/>
                  </a:lnTo>
                  <a:lnTo>
                    <a:pt x="1034" y="646"/>
                  </a:lnTo>
                  <a:lnTo>
                    <a:pt x="1005" y="690"/>
                  </a:lnTo>
                  <a:lnTo>
                    <a:pt x="972" y="734"/>
                  </a:lnTo>
                  <a:lnTo>
                    <a:pt x="936" y="777"/>
                  </a:lnTo>
                  <a:lnTo>
                    <a:pt x="896" y="819"/>
                  </a:lnTo>
                  <a:lnTo>
                    <a:pt x="853" y="860"/>
                  </a:lnTo>
                  <a:lnTo>
                    <a:pt x="807" y="899"/>
                  </a:lnTo>
                  <a:lnTo>
                    <a:pt x="756" y="935"/>
                  </a:lnTo>
                  <a:lnTo>
                    <a:pt x="701" y="972"/>
                  </a:lnTo>
                  <a:lnTo>
                    <a:pt x="641" y="1004"/>
                  </a:lnTo>
                  <a:lnTo>
                    <a:pt x="577" y="1035"/>
                  </a:lnTo>
                  <a:lnTo>
                    <a:pt x="510" y="1063"/>
                  </a:lnTo>
                  <a:lnTo>
                    <a:pt x="437" y="1089"/>
                  </a:lnTo>
                  <a:lnTo>
                    <a:pt x="359" y="1112"/>
                  </a:lnTo>
                  <a:lnTo>
                    <a:pt x="278" y="1131"/>
                  </a:lnTo>
                  <a:lnTo>
                    <a:pt x="190" y="1148"/>
                  </a:lnTo>
                  <a:lnTo>
                    <a:pt x="97" y="1160"/>
                  </a:lnTo>
                  <a:lnTo>
                    <a:pt x="0" y="1171"/>
                  </a:lnTo>
                  <a:lnTo>
                    <a:pt x="85" y="1210"/>
                  </a:lnTo>
                  <a:lnTo>
                    <a:pt x="169" y="1241"/>
                  </a:lnTo>
                  <a:lnTo>
                    <a:pt x="251" y="1263"/>
                  </a:lnTo>
                  <a:lnTo>
                    <a:pt x="331" y="1278"/>
                  </a:lnTo>
                  <a:lnTo>
                    <a:pt x="408" y="1285"/>
                  </a:lnTo>
                  <a:lnTo>
                    <a:pt x="482" y="1285"/>
                  </a:lnTo>
                  <a:lnTo>
                    <a:pt x="555" y="1278"/>
                  </a:lnTo>
                  <a:lnTo>
                    <a:pt x="625" y="1265"/>
                  </a:lnTo>
                  <a:lnTo>
                    <a:pt x="693" y="1245"/>
                  </a:lnTo>
                  <a:lnTo>
                    <a:pt x="756" y="1220"/>
                  </a:lnTo>
                  <a:lnTo>
                    <a:pt x="817" y="1190"/>
                  </a:lnTo>
                  <a:lnTo>
                    <a:pt x="876" y="1155"/>
                  </a:lnTo>
                  <a:lnTo>
                    <a:pt x="930" y="1115"/>
                  </a:lnTo>
                  <a:lnTo>
                    <a:pt x="981" y="1071"/>
                  </a:lnTo>
                  <a:lnTo>
                    <a:pt x="1030" y="1024"/>
                  </a:lnTo>
                  <a:lnTo>
                    <a:pt x="1074" y="972"/>
                  </a:lnTo>
                  <a:lnTo>
                    <a:pt x="1115" y="917"/>
                  </a:lnTo>
                  <a:lnTo>
                    <a:pt x="1151" y="861"/>
                  </a:lnTo>
                  <a:lnTo>
                    <a:pt x="1184" y="802"/>
                  </a:lnTo>
                  <a:lnTo>
                    <a:pt x="1212" y="741"/>
                  </a:lnTo>
                  <a:lnTo>
                    <a:pt x="1236" y="679"/>
                  </a:lnTo>
                  <a:lnTo>
                    <a:pt x="1256" y="615"/>
                  </a:lnTo>
                  <a:lnTo>
                    <a:pt x="1271" y="551"/>
                  </a:lnTo>
                  <a:lnTo>
                    <a:pt x="1282" y="486"/>
                  </a:lnTo>
                  <a:lnTo>
                    <a:pt x="1288" y="421"/>
                  </a:lnTo>
                  <a:lnTo>
                    <a:pt x="1289" y="358"/>
                  </a:lnTo>
                  <a:lnTo>
                    <a:pt x="1284" y="293"/>
                  </a:lnTo>
                  <a:lnTo>
                    <a:pt x="1275" y="231"/>
                  </a:lnTo>
                  <a:lnTo>
                    <a:pt x="1260" y="170"/>
                  </a:lnTo>
                  <a:lnTo>
                    <a:pt x="1241" y="111"/>
                  </a:lnTo>
                  <a:lnTo>
                    <a:pt x="1215" y="54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00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0"/>
            <p:cNvSpPr>
              <a:spLocks/>
            </p:cNvSpPr>
            <p:nvPr/>
          </p:nvSpPr>
          <p:spPr bwMode="auto">
            <a:xfrm>
              <a:off x="2071688" y="2219325"/>
              <a:ext cx="236538" cy="528638"/>
            </a:xfrm>
            <a:custGeom>
              <a:avLst/>
              <a:gdLst>
                <a:gd name="T0" fmla="*/ 712 w 742"/>
                <a:gd name="T1" fmla="*/ 21 h 1664"/>
                <a:gd name="T2" fmla="*/ 647 w 742"/>
                <a:gd name="T3" fmla="*/ 70 h 1664"/>
                <a:gd name="T4" fmla="*/ 582 w 742"/>
                <a:gd name="T5" fmla="*/ 130 h 1664"/>
                <a:gd name="T6" fmla="*/ 517 w 742"/>
                <a:gd name="T7" fmla="*/ 200 h 1664"/>
                <a:gd name="T8" fmla="*/ 456 w 742"/>
                <a:gd name="T9" fmla="*/ 280 h 1664"/>
                <a:gd name="T10" fmla="*/ 400 w 742"/>
                <a:gd name="T11" fmla="*/ 368 h 1664"/>
                <a:gd name="T12" fmla="*/ 349 w 742"/>
                <a:gd name="T13" fmla="*/ 465 h 1664"/>
                <a:gd name="T14" fmla="*/ 307 w 742"/>
                <a:gd name="T15" fmla="*/ 569 h 1664"/>
                <a:gd name="T16" fmla="*/ 275 w 742"/>
                <a:gd name="T17" fmla="*/ 680 h 1664"/>
                <a:gd name="T18" fmla="*/ 256 w 742"/>
                <a:gd name="T19" fmla="*/ 796 h 1664"/>
                <a:gd name="T20" fmla="*/ 250 w 742"/>
                <a:gd name="T21" fmla="*/ 920 h 1664"/>
                <a:gd name="T22" fmla="*/ 259 w 742"/>
                <a:gd name="T23" fmla="*/ 1046 h 1664"/>
                <a:gd name="T24" fmla="*/ 288 w 742"/>
                <a:gd name="T25" fmla="*/ 1179 h 1664"/>
                <a:gd name="T26" fmla="*/ 334 w 742"/>
                <a:gd name="T27" fmla="*/ 1313 h 1664"/>
                <a:gd name="T28" fmla="*/ 402 w 742"/>
                <a:gd name="T29" fmla="*/ 1452 h 1664"/>
                <a:gd name="T30" fmla="*/ 492 w 742"/>
                <a:gd name="T31" fmla="*/ 1593 h 1664"/>
                <a:gd name="T32" fmla="*/ 463 w 742"/>
                <a:gd name="T33" fmla="*/ 1615 h 1664"/>
                <a:gd name="T34" fmla="*/ 318 w 742"/>
                <a:gd name="T35" fmla="*/ 1511 h 1664"/>
                <a:gd name="T36" fmla="*/ 202 w 742"/>
                <a:gd name="T37" fmla="*/ 1395 h 1664"/>
                <a:gd name="T38" fmla="*/ 114 w 742"/>
                <a:gd name="T39" fmla="*/ 1270 h 1664"/>
                <a:gd name="T40" fmla="*/ 51 w 742"/>
                <a:gd name="T41" fmla="*/ 1140 h 1664"/>
                <a:gd name="T42" fmla="*/ 14 w 742"/>
                <a:gd name="T43" fmla="*/ 1006 h 1664"/>
                <a:gd name="T44" fmla="*/ 0 w 742"/>
                <a:gd name="T45" fmla="*/ 871 h 1664"/>
                <a:gd name="T46" fmla="*/ 7 w 742"/>
                <a:gd name="T47" fmla="*/ 738 h 1664"/>
                <a:gd name="T48" fmla="*/ 36 w 742"/>
                <a:gd name="T49" fmla="*/ 608 h 1664"/>
                <a:gd name="T50" fmla="*/ 82 w 742"/>
                <a:gd name="T51" fmla="*/ 484 h 1664"/>
                <a:gd name="T52" fmla="*/ 146 w 742"/>
                <a:gd name="T53" fmla="*/ 369 h 1664"/>
                <a:gd name="T54" fmla="*/ 227 w 742"/>
                <a:gd name="T55" fmla="*/ 265 h 1664"/>
                <a:gd name="T56" fmla="*/ 321 w 742"/>
                <a:gd name="T57" fmla="*/ 174 h 1664"/>
                <a:gd name="T58" fmla="*/ 428 w 742"/>
                <a:gd name="T59" fmla="*/ 100 h 1664"/>
                <a:gd name="T60" fmla="*/ 547 w 742"/>
                <a:gd name="T61" fmla="*/ 44 h 1664"/>
                <a:gd name="T62" fmla="*/ 676 w 742"/>
                <a:gd name="T63" fmla="*/ 9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2" h="1664">
                  <a:moveTo>
                    <a:pt x="742" y="0"/>
                  </a:moveTo>
                  <a:lnTo>
                    <a:pt x="712" y="21"/>
                  </a:lnTo>
                  <a:lnTo>
                    <a:pt x="679" y="44"/>
                  </a:lnTo>
                  <a:lnTo>
                    <a:pt x="647" y="70"/>
                  </a:lnTo>
                  <a:lnTo>
                    <a:pt x="615" y="99"/>
                  </a:lnTo>
                  <a:lnTo>
                    <a:pt x="582" y="130"/>
                  </a:lnTo>
                  <a:lnTo>
                    <a:pt x="549" y="164"/>
                  </a:lnTo>
                  <a:lnTo>
                    <a:pt x="517" y="200"/>
                  </a:lnTo>
                  <a:lnTo>
                    <a:pt x="487" y="239"/>
                  </a:lnTo>
                  <a:lnTo>
                    <a:pt x="456" y="280"/>
                  </a:lnTo>
                  <a:lnTo>
                    <a:pt x="427" y="323"/>
                  </a:lnTo>
                  <a:lnTo>
                    <a:pt x="400" y="368"/>
                  </a:lnTo>
                  <a:lnTo>
                    <a:pt x="374" y="415"/>
                  </a:lnTo>
                  <a:lnTo>
                    <a:pt x="349" y="465"/>
                  </a:lnTo>
                  <a:lnTo>
                    <a:pt x="327" y="516"/>
                  </a:lnTo>
                  <a:lnTo>
                    <a:pt x="307" y="569"/>
                  </a:lnTo>
                  <a:lnTo>
                    <a:pt x="290" y="623"/>
                  </a:lnTo>
                  <a:lnTo>
                    <a:pt x="275" y="680"/>
                  </a:lnTo>
                  <a:lnTo>
                    <a:pt x="264" y="738"/>
                  </a:lnTo>
                  <a:lnTo>
                    <a:pt x="256" y="796"/>
                  </a:lnTo>
                  <a:lnTo>
                    <a:pt x="252" y="857"/>
                  </a:lnTo>
                  <a:lnTo>
                    <a:pt x="250" y="920"/>
                  </a:lnTo>
                  <a:lnTo>
                    <a:pt x="253" y="982"/>
                  </a:lnTo>
                  <a:lnTo>
                    <a:pt x="259" y="1046"/>
                  </a:lnTo>
                  <a:lnTo>
                    <a:pt x="272" y="1112"/>
                  </a:lnTo>
                  <a:lnTo>
                    <a:pt x="288" y="1179"/>
                  </a:lnTo>
                  <a:lnTo>
                    <a:pt x="308" y="1245"/>
                  </a:lnTo>
                  <a:lnTo>
                    <a:pt x="334" y="1313"/>
                  </a:lnTo>
                  <a:lnTo>
                    <a:pt x="365" y="1382"/>
                  </a:lnTo>
                  <a:lnTo>
                    <a:pt x="402" y="1452"/>
                  </a:lnTo>
                  <a:lnTo>
                    <a:pt x="444" y="1522"/>
                  </a:lnTo>
                  <a:lnTo>
                    <a:pt x="492" y="1593"/>
                  </a:lnTo>
                  <a:lnTo>
                    <a:pt x="547" y="1664"/>
                  </a:lnTo>
                  <a:lnTo>
                    <a:pt x="463" y="1615"/>
                  </a:lnTo>
                  <a:lnTo>
                    <a:pt x="387" y="1564"/>
                  </a:lnTo>
                  <a:lnTo>
                    <a:pt x="318" y="1511"/>
                  </a:lnTo>
                  <a:lnTo>
                    <a:pt x="256" y="1453"/>
                  </a:lnTo>
                  <a:lnTo>
                    <a:pt x="202" y="1395"/>
                  </a:lnTo>
                  <a:lnTo>
                    <a:pt x="154" y="1334"/>
                  </a:lnTo>
                  <a:lnTo>
                    <a:pt x="114" y="1270"/>
                  </a:lnTo>
                  <a:lnTo>
                    <a:pt x="80" y="1206"/>
                  </a:lnTo>
                  <a:lnTo>
                    <a:pt x="51" y="1140"/>
                  </a:lnTo>
                  <a:lnTo>
                    <a:pt x="30" y="1073"/>
                  </a:lnTo>
                  <a:lnTo>
                    <a:pt x="14" y="1006"/>
                  </a:lnTo>
                  <a:lnTo>
                    <a:pt x="4" y="939"/>
                  </a:lnTo>
                  <a:lnTo>
                    <a:pt x="0" y="871"/>
                  </a:lnTo>
                  <a:lnTo>
                    <a:pt x="2" y="804"/>
                  </a:lnTo>
                  <a:lnTo>
                    <a:pt x="7" y="738"/>
                  </a:lnTo>
                  <a:lnTo>
                    <a:pt x="19" y="672"/>
                  </a:lnTo>
                  <a:lnTo>
                    <a:pt x="36" y="608"/>
                  </a:lnTo>
                  <a:lnTo>
                    <a:pt x="57" y="544"/>
                  </a:lnTo>
                  <a:lnTo>
                    <a:pt x="82" y="484"/>
                  </a:lnTo>
                  <a:lnTo>
                    <a:pt x="112" y="425"/>
                  </a:lnTo>
                  <a:lnTo>
                    <a:pt x="146" y="369"/>
                  </a:lnTo>
                  <a:lnTo>
                    <a:pt x="185" y="315"/>
                  </a:lnTo>
                  <a:lnTo>
                    <a:pt x="227" y="265"/>
                  </a:lnTo>
                  <a:lnTo>
                    <a:pt x="272" y="217"/>
                  </a:lnTo>
                  <a:lnTo>
                    <a:pt x="321" y="174"/>
                  </a:lnTo>
                  <a:lnTo>
                    <a:pt x="373" y="135"/>
                  </a:lnTo>
                  <a:lnTo>
                    <a:pt x="428" y="100"/>
                  </a:lnTo>
                  <a:lnTo>
                    <a:pt x="486" y="69"/>
                  </a:lnTo>
                  <a:lnTo>
                    <a:pt x="547" y="44"/>
                  </a:lnTo>
                  <a:lnTo>
                    <a:pt x="610" y="24"/>
                  </a:lnTo>
                  <a:lnTo>
                    <a:pt x="676" y="9"/>
                  </a:lnTo>
                  <a:lnTo>
                    <a:pt x="742" y="0"/>
                  </a:lnTo>
                  <a:close/>
                </a:path>
              </a:pathLst>
            </a:custGeom>
            <a:solidFill>
              <a:srgbClr val="00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1"/>
            <p:cNvSpPr>
              <a:spLocks/>
            </p:cNvSpPr>
            <p:nvPr/>
          </p:nvSpPr>
          <p:spPr bwMode="auto">
            <a:xfrm>
              <a:off x="2122488" y="2709863"/>
              <a:ext cx="496888" cy="311150"/>
            </a:xfrm>
            <a:custGeom>
              <a:avLst/>
              <a:gdLst>
                <a:gd name="T0" fmla="*/ 56 w 1563"/>
                <a:gd name="T1" fmla="*/ 73 h 980"/>
                <a:gd name="T2" fmla="*/ 128 w 1563"/>
                <a:gd name="T3" fmla="*/ 208 h 980"/>
                <a:gd name="T4" fmla="*/ 206 w 1563"/>
                <a:gd name="T5" fmla="*/ 327 h 980"/>
                <a:gd name="T6" fmla="*/ 288 w 1563"/>
                <a:gd name="T7" fmla="*/ 430 h 980"/>
                <a:gd name="T8" fmla="*/ 377 w 1563"/>
                <a:gd name="T9" fmla="*/ 519 h 980"/>
                <a:gd name="T10" fmla="*/ 469 w 1563"/>
                <a:gd name="T11" fmla="*/ 593 h 980"/>
                <a:gd name="T12" fmla="*/ 565 w 1563"/>
                <a:gd name="T13" fmla="*/ 654 h 980"/>
                <a:gd name="T14" fmla="*/ 665 w 1563"/>
                <a:gd name="T15" fmla="*/ 701 h 980"/>
                <a:gd name="T16" fmla="*/ 767 w 1563"/>
                <a:gd name="T17" fmla="*/ 737 h 980"/>
                <a:gd name="T18" fmla="*/ 872 w 1563"/>
                <a:gd name="T19" fmla="*/ 760 h 980"/>
                <a:gd name="T20" fmla="*/ 977 w 1563"/>
                <a:gd name="T21" fmla="*/ 772 h 980"/>
                <a:gd name="T22" fmla="*/ 1084 w 1563"/>
                <a:gd name="T23" fmla="*/ 775 h 980"/>
                <a:gd name="T24" fmla="*/ 1192 w 1563"/>
                <a:gd name="T25" fmla="*/ 766 h 980"/>
                <a:gd name="T26" fmla="*/ 1299 w 1563"/>
                <a:gd name="T27" fmla="*/ 747 h 980"/>
                <a:gd name="T28" fmla="*/ 1406 w 1563"/>
                <a:gd name="T29" fmla="*/ 720 h 980"/>
                <a:gd name="T30" fmla="*/ 1511 w 1563"/>
                <a:gd name="T31" fmla="*/ 685 h 980"/>
                <a:gd name="T32" fmla="*/ 1492 w 1563"/>
                <a:gd name="T33" fmla="*/ 731 h 980"/>
                <a:gd name="T34" fmla="*/ 1346 w 1563"/>
                <a:gd name="T35" fmla="*/ 837 h 980"/>
                <a:gd name="T36" fmla="*/ 1199 w 1563"/>
                <a:gd name="T37" fmla="*/ 913 h 980"/>
                <a:gd name="T38" fmla="*/ 1052 w 1563"/>
                <a:gd name="T39" fmla="*/ 959 h 980"/>
                <a:gd name="T40" fmla="*/ 906 w 1563"/>
                <a:gd name="T41" fmla="*/ 979 h 980"/>
                <a:gd name="T42" fmla="*/ 764 w 1563"/>
                <a:gd name="T43" fmla="*/ 975 h 980"/>
                <a:gd name="T44" fmla="*/ 629 w 1563"/>
                <a:gd name="T45" fmla="*/ 948 h 980"/>
                <a:gd name="T46" fmla="*/ 501 w 1563"/>
                <a:gd name="T47" fmla="*/ 900 h 980"/>
                <a:gd name="T48" fmla="*/ 383 w 1563"/>
                <a:gd name="T49" fmla="*/ 835 h 980"/>
                <a:gd name="T50" fmla="*/ 278 w 1563"/>
                <a:gd name="T51" fmla="*/ 754 h 980"/>
                <a:gd name="T52" fmla="*/ 187 w 1563"/>
                <a:gd name="T53" fmla="*/ 660 h 980"/>
                <a:gd name="T54" fmla="*/ 111 w 1563"/>
                <a:gd name="T55" fmla="*/ 554 h 980"/>
                <a:gd name="T56" fmla="*/ 53 w 1563"/>
                <a:gd name="T57" fmla="*/ 440 h 980"/>
                <a:gd name="T58" fmla="*/ 16 w 1563"/>
                <a:gd name="T59" fmla="*/ 319 h 980"/>
                <a:gd name="T60" fmla="*/ 0 w 1563"/>
                <a:gd name="T61" fmla="*/ 193 h 980"/>
                <a:gd name="T62" fmla="*/ 9 w 1563"/>
                <a:gd name="T63" fmla="*/ 64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3" h="980">
                  <a:moveTo>
                    <a:pt x="23" y="0"/>
                  </a:moveTo>
                  <a:lnTo>
                    <a:pt x="56" y="73"/>
                  </a:lnTo>
                  <a:lnTo>
                    <a:pt x="92" y="144"/>
                  </a:lnTo>
                  <a:lnTo>
                    <a:pt x="128" y="208"/>
                  </a:lnTo>
                  <a:lnTo>
                    <a:pt x="166" y="269"/>
                  </a:lnTo>
                  <a:lnTo>
                    <a:pt x="206" y="327"/>
                  </a:lnTo>
                  <a:lnTo>
                    <a:pt x="246" y="380"/>
                  </a:lnTo>
                  <a:lnTo>
                    <a:pt x="288" y="430"/>
                  </a:lnTo>
                  <a:lnTo>
                    <a:pt x="332" y="476"/>
                  </a:lnTo>
                  <a:lnTo>
                    <a:pt x="377" y="519"/>
                  </a:lnTo>
                  <a:lnTo>
                    <a:pt x="422" y="557"/>
                  </a:lnTo>
                  <a:lnTo>
                    <a:pt x="469" y="593"/>
                  </a:lnTo>
                  <a:lnTo>
                    <a:pt x="517" y="625"/>
                  </a:lnTo>
                  <a:lnTo>
                    <a:pt x="565" y="654"/>
                  </a:lnTo>
                  <a:lnTo>
                    <a:pt x="615" y="680"/>
                  </a:lnTo>
                  <a:lnTo>
                    <a:pt x="665" y="701"/>
                  </a:lnTo>
                  <a:lnTo>
                    <a:pt x="716" y="720"/>
                  </a:lnTo>
                  <a:lnTo>
                    <a:pt x="767" y="737"/>
                  </a:lnTo>
                  <a:lnTo>
                    <a:pt x="819" y="750"/>
                  </a:lnTo>
                  <a:lnTo>
                    <a:pt x="872" y="760"/>
                  </a:lnTo>
                  <a:lnTo>
                    <a:pt x="924" y="768"/>
                  </a:lnTo>
                  <a:lnTo>
                    <a:pt x="977" y="772"/>
                  </a:lnTo>
                  <a:lnTo>
                    <a:pt x="1031" y="775"/>
                  </a:lnTo>
                  <a:lnTo>
                    <a:pt x="1084" y="775"/>
                  </a:lnTo>
                  <a:lnTo>
                    <a:pt x="1138" y="771"/>
                  </a:lnTo>
                  <a:lnTo>
                    <a:pt x="1192" y="766"/>
                  </a:lnTo>
                  <a:lnTo>
                    <a:pt x="1245" y="758"/>
                  </a:lnTo>
                  <a:lnTo>
                    <a:pt x="1299" y="747"/>
                  </a:lnTo>
                  <a:lnTo>
                    <a:pt x="1352" y="735"/>
                  </a:lnTo>
                  <a:lnTo>
                    <a:pt x="1406" y="720"/>
                  </a:lnTo>
                  <a:lnTo>
                    <a:pt x="1458" y="703"/>
                  </a:lnTo>
                  <a:lnTo>
                    <a:pt x="1511" y="685"/>
                  </a:lnTo>
                  <a:lnTo>
                    <a:pt x="1563" y="664"/>
                  </a:lnTo>
                  <a:lnTo>
                    <a:pt x="1492" y="731"/>
                  </a:lnTo>
                  <a:lnTo>
                    <a:pt x="1419" y="788"/>
                  </a:lnTo>
                  <a:lnTo>
                    <a:pt x="1346" y="837"/>
                  </a:lnTo>
                  <a:lnTo>
                    <a:pt x="1272" y="879"/>
                  </a:lnTo>
                  <a:lnTo>
                    <a:pt x="1199" y="913"/>
                  </a:lnTo>
                  <a:lnTo>
                    <a:pt x="1125" y="940"/>
                  </a:lnTo>
                  <a:lnTo>
                    <a:pt x="1052" y="959"/>
                  </a:lnTo>
                  <a:lnTo>
                    <a:pt x="978" y="973"/>
                  </a:lnTo>
                  <a:lnTo>
                    <a:pt x="906" y="979"/>
                  </a:lnTo>
                  <a:lnTo>
                    <a:pt x="835" y="980"/>
                  </a:lnTo>
                  <a:lnTo>
                    <a:pt x="764" y="975"/>
                  </a:lnTo>
                  <a:lnTo>
                    <a:pt x="695" y="963"/>
                  </a:lnTo>
                  <a:lnTo>
                    <a:pt x="629" y="948"/>
                  </a:lnTo>
                  <a:lnTo>
                    <a:pt x="564" y="926"/>
                  </a:lnTo>
                  <a:lnTo>
                    <a:pt x="501" y="900"/>
                  </a:lnTo>
                  <a:lnTo>
                    <a:pt x="441" y="870"/>
                  </a:lnTo>
                  <a:lnTo>
                    <a:pt x="383" y="835"/>
                  </a:lnTo>
                  <a:lnTo>
                    <a:pt x="329" y="796"/>
                  </a:lnTo>
                  <a:lnTo>
                    <a:pt x="278" y="754"/>
                  </a:lnTo>
                  <a:lnTo>
                    <a:pt x="231" y="709"/>
                  </a:lnTo>
                  <a:lnTo>
                    <a:pt x="187" y="660"/>
                  </a:lnTo>
                  <a:lnTo>
                    <a:pt x="147" y="608"/>
                  </a:lnTo>
                  <a:lnTo>
                    <a:pt x="111" y="554"/>
                  </a:lnTo>
                  <a:lnTo>
                    <a:pt x="79" y="499"/>
                  </a:lnTo>
                  <a:lnTo>
                    <a:pt x="53" y="440"/>
                  </a:lnTo>
                  <a:lnTo>
                    <a:pt x="32" y="380"/>
                  </a:lnTo>
                  <a:lnTo>
                    <a:pt x="16" y="319"/>
                  </a:lnTo>
                  <a:lnTo>
                    <a:pt x="6" y="257"/>
                  </a:lnTo>
                  <a:lnTo>
                    <a:pt x="0" y="193"/>
                  </a:lnTo>
                  <a:lnTo>
                    <a:pt x="1" y="129"/>
                  </a:lnTo>
                  <a:lnTo>
                    <a:pt x="9" y="6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299662" y="3477872"/>
            <a:ext cx="1292225" cy="1008063"/>
            <a:chOff x="2991688" y="3495902"/>
            <a:chExt cx="1292225" cy="1008063"/>
          </a:xfrm>
        </p:grpSpPr>
        <p:sp>
          <p:nvSpPr>
            <p:cNvPr id="85" name="Freeform 32"/>
            <p:cNvSpPr>
              <a:spLocks/>
            </p:cNvSpPr>
            <p:nvPr/>
          </p:nvSpPr>
          <p:spPr bwMode="auto">
            <a:xfrm>
              <a:off x="2991688" y="3495902"/>
              <a:ext cx="1292225" cy="1008063"/>
            </a:xfrm>
            <a:custGeom>
              <a:avLst/>
              <a:gdLst>
                <a:gd name="T0" fmla="*/ 1653 w 4072"/>
                <a:gd name="T1" fmla="*/ 801 h 3178"/>
                <a:gd name="T2" fmla="*/ 1859 w 4072"/>
                <a:gd name="T3" fmla="*/ 3 h 3178"/>
                <a:gd name="T4" fmla="*/ 2428 w 4072"/>
                <a:gd name="T5" fmla="*/ 29 h 3178"/>
                <a:gd name="T6" fmla="*/ 2912 w 4072"/>
                <a:gd name="T7" fmla="*/ 145 h 3178"/>
                <a:gd name="T8" fmla="*/ 3312 w 4072"/>
                <a:gd name="T9" fmla="*/ 335 h 3178"/>
                <a:gd name="T10" fmla="*/ 3628 w 4072"/>
                <a:gd name="T11" fmla="*/ 585 h 3178"/>
                <a:gd name="T12" fmla="*/ 3860 w 4072"/>
                <a:gd name="T13" fmla="*/ 879 h 3178"/>
                <a:gd name="T14" fmla="*/ 4008 w 4072"/>
                <a:gd name="T15" fmla="*/ 1201 h 3178"/>
                <a:gd name="T16" fmla="*/ 4070 w 4072"/>
                <a:gd name="T17" fmla="*/ 1536 h 3178"/>
                <a:gd name="T18" fmla="*/ 4050 w 4072"/>
                <a:gd name="T19" fmla="*/ 1870 h 3178"/>
                <a:gd name="T20" fmla="*/ 3943 w 4072"/>
                <a:gd name="T21" fmla="*/ 2184 h 3178"/>
                <a:gd name="T22" fmla="*/ 3752 w 4072"/>
                <a:gd name="T23" fmla="*/ 2466 h 3178"/>
                <a:gd name="T24" fmla="*/ 3752 w 4072"/>
                <a:gd name="T25" fmla="*/ 2275 h 3178"/>
                <a:gd name="T26" fmla="*/ 3787 w 4072"/>
                <a:gd name="T27" fmla="*/ 1905 h 3178"/>
                <a:gd name="T28" fmla="*/ 3731 w 4072"/>
                <a:gd name="T29" fmla="*/ 1581 h 3178"/>
                <a:gd name="T30" fmla="*/ 3603 w 4072"/>
                <a:gd name="T31" fmla="*/ 1306 h 3178"/>
                <a:gd name="T32" fmla="*/ 3421 w 4072"/>
                <a:gd name="T33" fmla="*/ 1073 h 3178"/>
                <a:gd name="T34" fmla="*/ 3204 w 4072"/>
                <a:gd name="T35" fmla="*/ 883 h 3178"/>
                <a:gd name="T36" fmla="*/ 2971 w 4072"/>
                <a:gd name="T37" fmla="*/ 733 h 3178"/>
                <a:gd name="T38" fmla="*/ 2740 w 4072"/>
                <a:gd name="T39" fmla="*/ 621 h 3178"/>
                <a:gd name="T40" fmla="*/ 2531 w 4072"/>
                <a:gd name="T41" fmla="*/ 548 h 3178"/>
                <a:gd name="T42" fmla="*/ 2361 w 4072"/>
                <a:gd name="T43" fmla="*/ 508 h 3178"/>
                <a:gd name="T44" fmla="*/ 2248 w 4072"/>
                <a:gd name="T45" fmla="*/ 503 h 3178"/>
                <a:gd name="T46" fmla="*/ 3111 w 4072"/>
                <a:gd name="T47" fmla="*/ 1152 h 3178"/>
                <a:gd name="T48" fmla="*/ 2432 w 4072"/>
                <a:gd name="T49" fmla="*/ 2642 h 3178"/>
                <a:gd name="T50" fmla="*/ 2143 w 4072"/>
                <a:gd name="T51" fmla="*/ 3177 h 3178"/>
                <a:gd name="T52" fmla="*/ 1709 w 4072"/>
                <a:gd name="T53" fmla="*/ 3153 h 3178"/>
                <a:gd name="T54" fmla="*/ 1290 w 4072"/>
                <a:gd name="T55" fmla="*/ 3047 h 3178"/>
                <a:gd name="T56" fmla="*/ 903 w 4072"/>
                <a:gd name="T57" fmla="*/ 2871 h 3178"/>
                <a:gd name="T58" fmla="*/ 565 w 4072"/>
                <a:gd name="T59" fmla="*/ 2634 h 3178"/>
                <a:gd name="T60" fmla="*/ 292 w 4072"/>
                <a:gd name="T61" fmla="*/ 2349 h 3178"/>
                <a:gd name="T62" fmla="*/ 101 w 4072"/>
                <a:gd name="T63" fmla="*/ 2026 h 3178"/>
                <a:gd name="T64" fmla="*/ 7 w 4072"/>
                <a:gd name="T65" fmla="*/ 1675 h 3178"/>
                <a:gd name="T66" fmla="*/ 27 w 4072"/>
                <a:gd name="T67" fmla="*/ 1308 h 3178"/>
                <a:gd name="T68" fmla="*/ 180 w 4072"/>
                <a:gd name="T69" fmla="*/ 935 h 3178"/>
                <a:gd name="T70" fmla="*/ 479 w 4072"/>
                <a:gd name="T71" fmla="*/ 567 h 3178"/>
                <a:gd name="T72" fmla="*/ 353 w 4072"/>
                <a:gd name="T73" fmla="*/ 780 h 3178"/>
                <a:gd name="T74" fmla="*/ 286 w 4072"/>
                <a:gd name="T75" fmla="*/ 1014 h 3178"/>
                <a:gd name="T76" fmla="*/ 277 w 4072"/>
                <a:gd name="T77" fmla="*/ 1260 h 3178"/>
                <a:gd name="T78" fmla="*/ 322 w 4072"/>
                <a:gd name="T79" fmla="*/ 1510 h 3178"/>
                <a:gd name="T80" fmla="*/ 421 w 4072"/>
                <a:gd name="T81" fmla="*/ 1756 h 3178"/>
                <a:gd name="T82" fmla="*/ 568 w 4072"/>
                <a:gd name="T83" fmla="*/ 1989 h 3178"/>
                <a:gd name="T84" fmla="*/ 762 w 4072"/>
                <a:gd name="T85" fmla="*/ 2199 h 3178"/>
                <a:gd name="T86" fmla="*/ 1002 w 4072"/>
                <a:gd name="T87" fmla="*/ 2379 h 3178"/>
                <a:gd name="T88" fmla="*/ 1283 w 4072"/>
                <a:gd name="T89" fmla="*/ 2519 h 3178"/>
                <a:gd name="T90" fmla="*/ 1606 w 4072"/>
                <a:gd name="T91" fmla="*/ 2611 h 3178"/>
                <a:gd name="T92" fmla="*/ 1653 w 4072"/>
                <a:gd name="T93" fmla="*/ 2546 h 3178"/>
                <a:gd name="T94" fmla="*/ 970 w 4072"/>
                <a:gd name="T95" fmla="*/ 1152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72" h="3178">
                  <a:moveTo>
                    <a:pt x="970" y="1152"/>
                  </a:moveTo>
                  <a:lnTo>
                    <a:pt x="1653" y="1152"/>
                  </a:lnTo>
                  <a:lnTo>
                    <a:pt x="1653" y="801"/>
                  </a:lnTo>
                  <a:lnTo>
                    <a:pt x="1653" y="452"/>
                  </a:lnTo>
                  <a:lnTo>
                    <a:pt x="1651" y="16"/>
                  </a:lnTo>
                  <a:lnTo>
                    <a:pt x="1859" y="3"/>
                  </a:lnTo>
                  <a:lnTo>
                    <a:pt x="2058" y="0"/>
                  </a:lnTo>
                  <a:lnTo>
                    <a:pt x="2247" y="9"/>
                  </a:lnTo>
                  <a:lnTo>
                    <a:pt x="2428" y="29"/>
                  </a:lnTo>
                  <a:lnTo>
                    <a:pt x="2599" y="58"/>
                  </a:lnTo>
                  <a:lnTo>
                    <a:pt x="2759" y="98"/>
                  </a:lnTo>
                  <a:lnTo>
                    <a:pt x="2912" y="145"/>
                  </a:lnTo>
                  <a:lnTo>
                    <a:pt x="3054" y="201"/>
                  </a:lnTo>
                  <a:lnTo>
                    <a:pt x="3188" y="265"/>
                  </a:lnTo>
                  <a:lnTo>
                    <a:pt x="3312" y="335"/>
                  </a:lnTo>
                  <a:lnTo>
                    <a:pt x="3426" y="413"/>
                  </a:lnTo>
                  <a:lnTo>
                    <a:pt x="3532" y="497"/>
                  </a:lnTo>
                  <a:lnTo>
                    <a:pt x="3628" y="585"/>
                  </a:lnTo>
                  <a:lnTo>
                    <a:pt x="3715" y="679"/>
                  </a:lnTo>
                  <a:lnTo>
                    <a:pt x="3792" y="777"/>
                  </a:lnTo>
                  <a:lnTo>
                    <a:pt x="3860" y="879"/>
                  </a:lnTo>
                  <a:lnTo>
                    <a:pt x="3918" y="984"/>
                  </a:lnTo>
                  <a:lnTo>
                    <a:pt x="3968" y="1092"/>
                  </a:lnTo>
                  <a:lnTo>
                    <a:pt x="4008" y="1201"/>
                  </a:lnTo>
                  <a:lnTo>
                    <a:pt x="4038" y="1312"/>
                  </a:lnTo>
                  <a:lnTo>
                    <a:pt x="4059" y="1424"/>
                  </a:lnTo>
                  <a:lnTo>
                    <a:pt x="4070" y="1536"/>
                  </a:lnTo>
                  <a:lnTo>
                    <a:pt x="4072" y="1648"/>
                  </a:lnTo>
                  <a:lnTo>
                    <a:pt x="4065" y="1760"/>
                  </a:lnTo>
                  <a:lnTo>
                    <a:pt x="4050" y="1870"/>
                  </a:lnTo>
                  <a:lnTo>
                    <a:pt x="4023" y="1977"/>
                  </a:lnTo>
                  <a:lnTo>
                    <a:pt x="3987" y="2082"/>
                  </a:lnTo>
                  <a:lnTo>
                    <a:pt x="3943" y="2184"/>
                  </a:lnTo>
                  <a:lnTo>
                    <a:pt x="3889" y="2283"/>
                  </a:lnTo>
                  <a:lnTo>
                    <a:pt x="3826" y="2377"/>
                  </a:lnTo>
                  <a:lnTo>
                    <a:pt x="3752" y="2466"/>
                  </a:lnTo>
                  <a:lnTo>
                    <a:pt x="3670" y="2550"/>
                  </a:lnTo>
                  <a:lnTo>
                    <a:pt x="3717" y="2409"/>
                  </a:lnTo>
                  <a:lnTo>
                    <a:pt x="3752" y="2275"/>
                  </a:lnTo>
                  <a:lnTo>
                    <a:pt x="3775" y="2146"/>
                  </a:lnTo>
                  <a:lnTo>
                    <a:pt x="3786" y="2023"/>
                  </a:lnTo>
                  <a:lnTo>
                    <a:pt x="3787" y="1905"/>
                  </a:lnTo>
                  <a:lnTo>
                    <a:pt x="3777" y="1792"/>
                  </a:lnTo>
                  <a:lnTo>
                    <a:pt x="3758" y="1684"/>
                  </a:lnTo>
                  <a:lnTo>
                    <a:pt x="3731" y="1581"/>
                  </a:lnTo>
                  <a:lnTo>
                    <a:pt x="3694" y="1484"/>
                  </a:lnTo>
                  <a:lnTo>
                    <a:pt x="3651" y="1393"/>
                  </a:lnTo>
                  <a:lnTo>
                    <a:pt x="3603" y="1306"/>
                  </a:lnTo>
                  <a:lnTo>
                    <a:pt x="3546" y="1223"/>
                  </a:lnTo>
                  <a:lnTo>
                    <a:pt x="3486" y="1145"/>
                  </a:lnTo>
                  <a:lnTo>
                    <a:pt x="3421" y="1073"/>
                  </a:lnTo>
                  <a:lnTo>
                    <a:pt x="3352" y="1005"/>
                  </a:lnTo>
                  <a:lnTo>
                    <a:pt x="3279" y="941"/>
                  </a:lnTo>
                  <a:lnTo>
                    <a:pt x="3204" y="883"/>
                  </a:lnTo>
                  <a:lnTo>
                    <a:pt x="3127" y="828"/>
                  </a:lnTo>
                  <a:lnTo>
                    <a:pt x="3050" y="778"/>
                  </a:lnTo>
                  <a:lnTo>
                    <a:pt x="2971" y="733"/>
                  </a:lnTo>
                  <a:lnTo>
                    <a:pt x="2893" y="691"/>
                  </a:lnTo>
                  <a:lnTo>
                    <a:pt x="2816" y="654"/>
                  </a:lnTo>
                  <a:lnTo>
                    <a:pt x="2740" y="621"/>
                  </a:lnTo>
                  <a:lnTo>
                    <a:pt x="2668" y="593"/>
                  </a:lnTo>
                  <a:lnTo>
                    <a:pt x="2597" y="568"/>
                  </a:lnTo>
                  <a:lnTo>
                    <a:pt x="2531" y="548"/>
                  </a:lnTo>
                  <a:lnTo>
                    <a:pt x="2469" y="531"/>
                  </a:lnTo>
                  <a:lnTo>
                    <a:pt x="2412" y="518"/>
                  </a:lnTo>
                  <a:lnTo>
                    <a:pt x="2361" y="508"/>
                  </a:lnTo>
                  <a:lnTo>
                    <a:pt x="2316" y="503"/>
                  </a:lnTo>
                  <a:lnTo>
                    <a:pt x="2279" y="501"/>
                  </a:lnTo>
                  <a:lnTo>
                    <a:pt x="2248" y="503"/>
                  </a:lnTo>
                  <a:lnTo>
                    <a:pt x="2454" y="609"/>
                  </a:lnTo>
                  <a:lnTo>
                    <a:pt x="2456" y="1152"/>
                  </a:lnTo>
                  <a:lnTo>
                    <a:pt x="3111" y="1152"/>
                  </a:lnTo>
                  <a:lnTo>
                    <a:pt x="3111" y="1947"/>
                  </a:lnTo>
                  <a:lnTo>
                    <a:pt x="2432" y="1947"/>
                  </a:lnTo>
                  <a:lnTo>
                    <a:pt x="2432" y="2642"/>
                  </a:lnTo>
                  <a:lnTo>
                    <a:pt x="2432" y="3142"/>
                  </a:lnTo>
                  <a:lnTo>
                    <a:pt x="2288" y="3165"/>
                  </a:lnTo>
                  <a:lnTo>
                    <a:pt x="2143" y="3177"/>
                  </a:lnTo>
                  <a:lnTo>
                    <a:pt x="1997" y="3178"/>
                  </a:lnTo>
                  <a:lnTo>
                    <a:pt x="1852" y="3170"/>
                  </a:lnTo>
                  <a:lnTo>
                    <a:pt x="1709" y="3153"/>
                  </a:lnTo>
                  <a:lnTo>
                    <a:pt x="1567" y="3126"/>
                  </a:lnTo>
                  <a:lnTo>
                    <a:pt x="1427" y="3091"/>
                  </a:lnTo>
                  <a:lnTo>
                    <a:pt x="1290" y="3047"/>
                  </a:lnTo>
                  <a:lnTo>
                    <a:pt x="1157" y="2996"/>
                  </a:lnTo>
                  <a:lnTo>
                    <a:pt x="1028" y="2936"/>
                  </a:lnTo>
                  <a:lnTo>
                    <a:pt x="903" y="2871"/>
                  </a:lnTo>
                  <a:lnTo>
                    <a:pt x="785" y="2798"/>
                  </a:lnTo>
                  <a:lnTo>
                    <a:pt x="672" y="2719"/>
                  </a:lnTo>
                  <a:lnTo>
                    <a:pt x="565" y="2634"/>
                  </a:lnTo>
                  <a:lnTo>
                    <a:pt x="466" y="2544"/>
                  </a:lnTo>
                  <a:lnTo>
                    <a:pt x="375" y="2449"/>
                  </a:lnTo>
                  <a:lnTo>
                    <a:pt x="292" y="2349"/>
                  </a:lnTo>
                  <a:lnTo>
                    <a:pt x="218" y="2245"/>
                  </a:lnTo>
                  <a:lnTo>
                    <a:pt x="154" y="2137"/>
                  </a:lnTo>
                  <a:lnTo>
                    <a:pt x="101" y="2026"/>
                  </a:lnTo>
                  <a:lnTo>
                    <a:pt x="58" y="1912"/>
                  </a:lnTo>
                  <a:lnTo>
                    <a:pt x="26" y="1794"/>
                  </a:lnTo>
                  <a:lnTo>
                    <a:pt x="7" y="1675"/>
                  </a:lnTo>
                  <a:lnTo>
                    <a:pt x="0" y="1554"/>
                  </a:lnTo>
                  <a:lnTo>
                    <a:pt x="7" y="1431"/>
                  </a:lnTo>
                  <a:lnTo>
                    <a:pt x="27" y="1308"/>
                  </a:lnTo>
                  <a:lnTo>
                    <a:pt x="63" y="1183"/>
                  </a:lnTo>
                  <a:lnTo>
                    <a:pt x="113" y="1059"/>
                  </a:lnTo>
                  <a:lnTo>
                    <a:pt x="180" y="935"/>
                  </a:lnTo>
                  <a:lnTo>
                    <a:pt x="262" y="811"/>
                  </a:lnTo>
                  <a:lnTo>
                    <a:pt x="362" y="688"/>
                  </a:lnTo>
                  <a:lnTo>
                    <a:pt x="479" y="567"/>
                  </a:lnTo>
                  <a:lnTo>
                    <a:pt x="431" y="635"/>
                  </a:lnTo>
                  <a:lnTo>
                    <a:pt x="389" y="706"/>
                  </a:lnTo>
                  <a:lnTo>
                    <a:pt x="353" y="780"/>
                  </a:lnTo>
                  <a:lnTo>
                    <a:pt x="324" y="855"/>
                  </a:lnTo>
                  <a:lnTo>
                    <a:pt x="302" y="933"/>
                  </a:lnTo>
                  <a:lnTo>
                    <a:pt x="286" y="1014"/>
                  </a:lnTo>
                  <a:lnTo>
                    <a:pt x="277" y="1095"/>
                  </a:lnTo>
                  <a:lnTo>
                    <a:pt x="274" y="1177"/>
                  </a:lnTo>
                  <a:lnTo>
                    <a:pt x="277" y="1260"/>
                  </a:lnTo>
                  <a:lnTo>
                    <a:pt x="286" y="1344"/>
                  </a:lnTo>
                  <a:lnTo>
                    <a:pt x="302" y="1427"/>
                  </a:lnTo>
                  <a:lnTo>
                    <a:pt x="322" y="1510"/>
                  </a:lnTo>
                  <a:lnTo>
                    <a:pt x="349" y="1593"/>
                  </a:lnTo>
                  <a:lnTo>
                    <a:pt x="382" y="1675"/>
                  </a:lnTo>
                  <a:lnTo>
                    <a:pt x="421" y="1756"/>
                  </a:lnTo>
                  <a:lnTo>
                    <a:pt x="464" y="1836"/>
                  </a:lnTo>
                  <a:lnTo>
                    <a:pt x="513" y="1913"/>
                  </a:lnTo>
                  <a:lnTo>
                    <a:pt x="568" y="1989"/>
                  </a:lnTo>
                  <a:lnTo>
                    <a:pt x="628" y="2061"/>
                  </a:lnTo>
                  <a:lnTo>
                    <a:pt x="692" y="2131"/>
                  </a:lnTo>
                  <a:lnTo>
                    <a:pt x="762" y="2199"/>
                  </a:lnTo>
                  <a:lnTo>
                    <a:pt x="838" y="2262"/>
                  </a:lnTo>
                  <a:lnTo>
                    <a:pt x="917" y="2322"/>
                  </a:lnTo>
                  <a:lnTo>
                    <a:pt x="1002" y="2379"/>
                  </a:lnTo>
                  <a:lnTo>
                    <a:pt x="1091" y="2430"/>
                  </a:lnTo>
                  <a:lnTo>
                    <a:pt x="1185" y="2477"/>
                  </a:lnTo>
                  <a:lnTo>
                    <a:pt x="1283" y="2519"/>
                  </a:lnTo>
                  <a:lnTo>
                    <a:pt x="1387" y="2555"/>
                  </a:lnTo>
                  <a:lnTo>
                    <a:pt x="1494" y="2586"/>
                  </a:lnTo>
                  <a:lnTo>
                    <a:pt x="1606" y="2611"/>
                  </a:lnTo>
                  <a:lnTo>
                    <a:pt x="1721" y="2629"/>
                  </a:lnTo>
                  <a:lnTo>
                    <a:pt x="1841" y="2641"/>
                  </a:lnTo>
                  <a:lnTo>
                    <a:pt x="1653" y="2546"/>
                  </a:lnTo>
                  <a:lnTo>
                    <a:pt x="1653" y="1947"/>
                  </a:lnTo>
                  <a:lnTo>
                    <a:pt x="970" y="1947"/>
                  </a:lnTo>
                  <a:lnTo>
                    <a:pt x="970" y="1152"/>
                  </a:lnTo>
                  <a:close/>
                </a:path>
              </a:pathLst>
            </a:custGeom>
            <a:solidFill>
              <a:srgbClr val="206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3"/>
            <p:cNvSpPr>
              <a:spLocks/>
            </p:cNvSpPr>
            <p:nvPr/>
          </p:nvSpPr>
          <p:spPr bwMode="auto">
            <a:xfrm>
              <a:off x="3109163" y="3526064"/>
              <a:ext cx="319088" cy="317500"/>
            </a:xfrm>
            <a:custGeom>
              <a:avLst/>
              <a:gdLst>
                <a:gd name="T0" fmla="*/ 999 w 1003"/>
                <a:gd name="T1" fmla="*/ 21 h 1001"/>
                <a:gd name="T2" fmla="*/ 990 w 1003"/>
                <a:gd name="T3" fmla="*/ 62 h 1001"/>
                <a:gd name="T4" fmla="*/ 979 w 1003"/>
                <a:gd name="T5" fmla="*/ 101 h 1001"/>
                <a:gd name="T6" fmla="*/ 966 w 1003"/>
                <a:gd name="T7" fmla="*/ 138 h 1001"/>
                <a:gd name="T8" fmla="*/ 951 w 1003"/>
                <a:gd name="T9" fmla="*/ 173 h 1001"/>
                <a:gd name="T10" fmla="*/ 933 w 1003"/>
                <a:gd name="T11" fmla="*/ 206 h 1001"/>
                <a:gd name="T12" fmla="*/ 914 w 1003"/>
                <a:gd name="T13" fmla="*/ 238 h 1001"/>
                <a:gd name="T14" fmla="*/ 891 w 1003"/>
                <a:gd name="T15" fmla="*/ 267 h 1001"/>
                <a:gd name="T16" fmla="*/ 866 w 1003"/>
                <a:gd name="T17" fmla="*/ 295 h 1001"/>
                <a:gd name="T18" fmla="*/ 839 w 1003"/>
                <a:gd name="T19" fmla="*/ 321 h 1001"/>
                <a:gd name="T20" fmla="*/ 808 w 1003"/>
                <a:gd name="T21" fmla="*/ 347 h 1001"/>
                <a:gd name="T22" fmla="*/ 776 w 1003"/>
                <a:gd name="T23" fmla="*/ 371 h 1001"/>
                <a:gd name="T24" fmla="*/ 739 w 1003"/>
                <a:gd name="T25" fmla="*/ 395 h 1001"/>
                <a:gd name="T26" fmla="*/ 700 w 1003"/>
                <a:gd name="T27" fmla="*/ 416 h 1001"/>
                <a:gd name="T28" fmla="*/ 634 w 1003"/>
                <a:gd name="T29" fmla="*/ 448 h 1001"/>
                <a:gd name="T30" fmla="*/ 562 w 1003"/>
                <a:gd name="T31" fmla="*/ 479 h 1001"/>
                <a:gd name="T32" fmla="*/ 512 w 1003"/>
                <a:gd name="T33" fmla="*/ 502 h 1001"/>
                <a:gd name="T34" fmla="*/ 465 w 1003"/>
                <a:gd name="T35" fmla="*/ 528 h 1001"/>
                <a:gd name="T36" fmla="*/ 418 w 1003"/>
                <a:gd name="T37" fmla="*/ 556 h 1001"/>
                <a:gd name="T38" fmla="*/ 374 w 1003"/>
                <a:gd name="T39" fmla="*/ 584 h 1001"/>
                <a:gd name="T40" fmla="*/ 332 w 1003"/>
                <a:gd name="T41" fmla="*/ 614 h 1001"/>
                <a:gd name="T42" fmla="*/ 273 w 1003"/>
                <a:gd name="T43" fmla="*/ 663 h 1001"/>
                <a:gd name="T44" fmla="*/ 200 w 1003"/>
                <a:gd name="T45" fmla="*/ 732 h 1001"/>
                <a:gd name="T46" fmla="*/ 134 w 1003"/>
                <a:gd name="T47" fmla="*/ 806 h 1001"/>
                <a:gd name="T48" fmla="*/ 76 w 1003"/>
                <a:gd name="T49" fmla="*/ 882 h 1001"/>
                <a:gd name="T50" fmla="*/ 24 w 1003"/>
                <a:gd name="T51" fmla="*/ 962 h 1001"/>
                <a:gd name="T52" fmla="*/ 4 w 1003"/>
                <a:gd name="T53" fmla="*/ 966 h 1001"/>
                <a:gd name="T54" fmla="*/ 20 w 1003"/>
                <a:gd name="T55" fmla="*/ 894 h 1001"/>
                <a:gd name="T56" fmla="*/ 41 w 1003"/>
                <a:gd name="T57" fmla="*/ 818 h 1001"/>
                <a:gd name="T58" fmla="*/ 68 w 1003"/>
                <a:gd name="T59" fmla="*/ 741 h 1001"/>
                <a:gd name="T60" fmla="*/ 102 w 1003"/>
                <a:gd name="T61" fmla="*/ 664 h 1001"/>
                <a:gd name="T62" fmla="*/ 141 w 1003"/>
                <a:gd name="T63" fmla="*/ 587 h 1001"/>
                <a:gd name="T64" fmla="*/ 189 w 1003"/>
                <a:gd name="T65" fmla="*/ 511 h 1001"/>
                <a:gd name="T66" fmla="*/ 242 w 1003"/>
                <a:gd name="T67" fmla="*/ 437 h 1001"/>
                <a:gd name="T68" fmla="*/ 303 w 1003"/>
                <a:gd name="T69" fmla="*/ 366 h 1001"/>
                <a:gd name="T70" fmla="*/ 371 w 1003"/>
                <a:gd name="T71" fmla="*/ 298 h 1001"/>
                <a:gd name="T72" fmla="*/ 445 w 1003"/>
                <a:gd name="T73" fmla="*/ 234 h 1001"/>
                <a:gd name="T74" fmla="*/ 529 w 1003"/>
                <a:gd name="T75" fmla="*/ 176 h 1001"/>
                <a:gd name="T76" fmla="*/ 620 w 1003"/>
                <a:gd name="T77" fmla="*/ 124 h 1001"/>
                <a:gd name="T78" fmla="*/ 719 w 1003"/>
                <a:gd name="T79" fmla="*/ 78 h 1001"/>
                <a:gd name="T80" fmla="*/ 826 w 1003"/>
                <a:gd name="T81" fmla="*/ 40 h 1001"/>
                <a:gd name="T82" fmla="*/ 942 w 1003"/>
                <a:gd name="T83" fmla="*/ 1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001">
                  <a:moveTo>
                    <a:pt x="1003" y="0"/>
                  </a:moveTo>
                  <a:lnTo>
                    <a:pt x="999" y="21"/>
                  </a:lnTo>
                  <a:lnTo>
                    <a:pt x="995" y="42"/>
                  </a:lnTo>
                  <a:lnTo>
                    <a:pt x="990" y="62"/>
                  </a:lnTo>
                  <a:lnTo>
                    <a:pt x="985" y="82"/>
                  </a:lnTo>
                  <a:lnTo>
                    <a:pt x="979" y="101"/>
                  </a:lnTo>
                  <a:lnTo>
                    <a:pt x="972" y="120"/>
                  </a:lnTo>
                  <a:lnTo>
                    <a:pt x="966" y="138"/>
                  </a:lnTo>
                  <a:lnTo>
                    <a:pt x="959" y="155"/>
                  </a:lnTo>
                  <a:lnTo>
                    <a:pt x="951" y="173"/>
                  </a:lnTo>
                  <a:lnTo>
                    <a:pt x="942" y="189"/>
                  </a:lnTo>
                  <a:lnTo>
                    <a:pt x="933" y="206"/>
                  </a:lnTo>
                  <a:lnTo>
                    <a:pt x="924" y="222"/>
                  </a:lnTo>
                  <a:lnTo>
                    <a:pt x="914" y="238"/>
                  </a:lnTo>
                  <a:lnTo>
                    <a:pt x="902" y="252"/>
                  </a:lnTo>
                  <a:lnTo>
                    <a:pt x="891" y="267"/>
                  </a:lnTo>
                  <a:lnTo>
                    <a:pt x="878" y="281"/>
                  </a:lnTo>
                  <a:lnTo>
                    <a:pt x="866" y="295"/>
                  </a:lnTo>
                  <a:lnTo>
                    <a:pt x="852" y="309"/>
                  </a:lnTo>
                  <a:lnTo>
                    <a:pt x="839" y="321"/>
                  </a:lnTo>
                  <a:lnTo>
                    <a:pt x="824" y="335"/>
                  </a:lnTo>
                  <a:lnTo>
                    <a:pt x="808" y="347"/>
                  </a:lnTo>
                  <a:lnTo>
                    <a:pt x="793" y="360"/>
                  </a:lnTo>
                  <a:lnTo>
                    <a:pt x="776" y="371"/>
                  </a:lnTo>
                  <a:lnTo>
                    <a:pt x="757" y="383"/>
                  </a:lnTo>
                  <a:lnTo>
                    <a:pt x="739" y="395"/>
                  </a:lnTo>
                  <a:lnTo>
                    <a:pt x="720" y="405"/>
                  </a:lnTo>
                  <a:lnTo>
                    <a:pt x="700" y="416"/>
                  </a:lnTo>
                  <a:lnTo>
                    <a:pt x="679" y="427"/>
                  </a:lnTo>
                  <a:lnTo>
                    <a:pt x="634" y="448"/>
                  </a:lnTo>
                  <a:lnTo>
                    <a:pt x="587" y="467"/>
                  </a:lnTo>
                  <a:lnTo>
                    <a:pt x="562" y="479"/>
                  </a:lnTo>
                  <a:lnTo>
                    <a:pt x="536" y="490"/>
                  </a:lnTo>
                  <a:lnTo>
                    <a:pt x="512" y="502"/>
                  </a:lnTo>
                  <a:lnTo>
                    <a:pt x="487" y="515"/>
                  </a:lnTo>
                  <a:lnTo>
                    <a:pt x="465" y="528"/>
                  </a:lnTo>
                  <a:lnTo>
                    <a:pt x="441" y="541"/>
                  </a:lnTo>
                  <a:lnTo>
                    <a:pt x="418" y="556"/>
                  </a:lnTo>
                  <a:lnTo>
                    <a:pt x="396" y="569"/>
                  </a:lnTo>
                  <a:lnTo>
                    <a:pt x="374" y="584"/>
                  </a:lnTo>
                  <a:lnTo>
                    <a:pt x="354" y="600"/>
                  </a:lnTo>
                  <a:lnTo>
                    <a:pt x="332" y="614"/>
                  </a:lnTo>
                  <a:lnTo>
                    <a:pt x="312" y="630"/>
                  </a:lnTo>
                  <a:lnTo>
                    <a:pt x="273" y="663"/>
                  </a:lnTo>
                  <a:lnTo>
                    <a:pt x="236" y="697"/>
                  </a:lnTo>
                  <a:lnTo>
                    <a:pt x="200" y="732"/>
                  </a:lnTo>
                  <a:lnTo>
                    <a:pt x="167" y="768"/>
                  </a:lnTo>
                  <a:lnTo>
                    <a:pt x="134" y="806"/>
                  </a:lnTo>
                  <a:lnTo>
                    <a:pt x="104" y="843"/>
                  </a:lnTo>
                  <a:lnTo>
                    <a:pt x="76" y="882"/>
                  </a:lnTo>
                  <a:lnTo>
                    <a:pt x="48" y="921"/>
                  </a:lnTo>
                  <a:lnTo>
                    <a:pt x="24" y="962"/>
                  </a:lnTo>
                  <a:lnTo>
                    <a:pt x="0" y="1001"/>
                  </a:lnTo>
                  <a:lnTo>
                    <a:pt x="4" y="966"/>
                  </a:lnTo>
                  <a:lnTo>
                    <a:pt x="11" y="930"/>
                  </a:lnTo>
                  <a:lnTo>
                    <a:pt x="20" y="894"/>
                  </a:lnTo>
                  <a:lnTo>
                    <a:pt x="29" y="856"/>
                  </a:lnTo>
                  <a:lnTo>
                    <a:pt x="41" y="818"/>
                  </a:lnTo>
                  <a:lnTo>
                    <a:pt x="54" y="779"/>
                  </a:lnTo>
                  <a:lnTo>
                    <a:pt x="68" y="741"/>
                  </a:lnTo>
                  <a:lnTo>
                    <a:pt x="83" y="703"/>
                  </a:lnTo>
                  <a:lnTo>
                    <a:pt x="102" y="664"/>
                  </a:lnTo>
                  <a:lnTo>
                    <a:pt x="121" y="626"/>
                  </a:lnTo>
                  <a:lnTo>
                    <a:pt x="141" y="587"/>
                  </a:lnTo>
                  <a:lnTo>
                    <a:pt x="164" y="549"/>
                  </a:lnTo>
                  <a:lnTo>
                    <a:pt x="189" y="511"/>
                  </a:lnTo>
                  <a:lnTo>
                    <a:pt x="214" y="474"/>
                  </a:lnTo>
                  <a:lnTo>
                    <a:pt x="242" y="437"/>
                  </a:lnTo>
                  <a:lnTo>
                    <a:pt x="271" y="401"/>
                  </a:lnTo>
                  <a:lnTo>
                    <a:pt x="303" y="366"/>
                  </a:lnTo>
                  <a:lnTo>
                    <a:pt x="336" y="331"/>
                  </a:lnTo>
                  <a:lnTo>
                    <a:pt x="371" y="298"/>
                  </a:lnTo>
                  <a:lnTo>
                    <a:pt x="407" y="265"/>
                  </a:lnTo>
                  <a:lnTo>
                    <a:pt x="445" y="234"/>
                  </a:lnTo>
                  <a:lnTo>
                    <a:pt x="486" y="204"/>
                  </a:lnTo>
                  <a:lnTo>
                    <a:pt x="529" y="176"/>
                  </a:lnTo>
                  <a:lnTo>
                    <a:pt x="573" y="148"/>
                  </a:lnTo>
                  <a:lnTo>
                    <a:pt x="620" y="124"/>
                  </a:lnTo>
                  <a:lnTo>
                    <a:pt x="668" y="100"/>
                  </a:lnTo>
                  <a:lnTo>
                    <a:pt x="719" y="78"/>
                  </a:lnTo>
                  <a:lnTo>
                    <a:pt x="771" y="58"/>
                  </a:lnTo>
                  <a:lnTo>
                    <a:pt x="826" y="40"/>
                  </a:lnTo>
                  <a:lnTo>
                    <a:pt x="883" y="24"/>
                  </a:lnTo>
                  <a:lnTo>
                    <a:pt x="942" y="10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0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4"/>
            <p:cNvSpPr>
              <a:spLocks/>
            </p:cNvSpPr>
            <p:nvPr/>
          </p:nvSpPr>
          <p:spPr bwMode="auto">
            <a:xfrm>
              <a:off x="3860050" y="4149952"/>
              <a:ext cx="319088" cy="319088"/>
            </a:xfrm>
            <a:custGeom>
              <a:avLst/>
              <a:gdLst>
                <a:gd name="T0" fmla="*/ 4 w 1004"/>
                <a:gd name="T1" fmla="*/ 981 h 1001"/>
                <a:gd name="T2" fmla="*/ 13 w 1004"/>
                <a:gd name="T3" fmla="*/ 939 h 1001"/>
                <a:gd name="T4" fmla="*/ 24 w 1004"/>
                <a:gd name="T5" fmla="*/ 900 h 1001"/>
                <a:gd name="T6" fmla="*/ 37 w 1004"/>
                <a:gd name="T7" fmla="*/ 863 h 1001"/>
                <a:gd name="T8" fmla="*/ 53 w 1004"/>
                <a:gd name="T9" fmla="*/ 828 h 1001"/>
                <a:gd name="T10" fmla="*/ 70 w 1004"/>
                <a:gd name="T11" fmla="*/ 795 h 1001"/>
                <a:gd name="T12" fmla="*/ 90 w 1004"/>
                <a:gd name="T13" fmla="*/ 764 h 1001"/>
                <a:gd name="T14" fmla="*/ 112 w 1004"/>
                <a:gd name="T15" fmla="*/ 734 h 1001"/>
                <a:gd name="T16" fmla="*/ 136 w 1004"/>
                <a:gd name="T17" fmla="*/ 706 h 1001"/>
                <a:gd name="T18" fmla="*/ 165 w 1004"/>
                <a:gd name="T19" fmla="*/ 680 h 1001"/>
                <a:gd name="T20" fmla="*/ 194 w 1004"/>
                <a:gd name="T21" fmla="*/ 654 h 1001"/>
                <a:gd name="T22" fmla="*/ 228 w 1004"/>
                <a:gd name="T23" fmla="*/ 630 h 1001"/>
                <a:gd name="T24" fmla="*/ 264 w 1004"/>
                <a:gd name="T25" fmla="*/ 606 h 1001"/>
                <a:gd name="T26" fmla="*/ 303 w 1004"/>
                <a:gd name="T27" fmla="*/ 585 h 1001"/>
                <a:gd name="T28" fmla="*/ 368 w 1004"/>
                <a:gd name="T29" fmla="*/ 553 h 1001"/>
                <a:gd name="T30" fmla="*/ 442 w 1004"/>
                <a:gd name="T31" fmla="*/ 523 h 1001"/>
                <a:gd name="T32" fmla="*/ 491 w 1004"/>
                <a:gd name="T33" fmla="*/ 499 h 1001"/>
                <a:gd name="T34" fmla="*/ 539 w 1004"/>
                <a:gd name="T35" fmla="*/ 473 h 1001"/>
                <a:gd name="T36" fmla="*/ 584 w 1004"/>
                <a:gd name="T37" fmla="*/ 446 h 1001"/>
                <a:gd name="T38" fmla="*/ 628 w 1004"/>
                <a:gd name="T39" fmla="*/ 418 h 1001"/>
                <a:gd name="T40" fmla="*/ 670 w 1004"/>
                <a:gd name="T41" fmla="*/ 387 h 1001"/>
                <a:gd name="T42" fmla="*/ 730 w 1004"/>
                <a:gd name="T43" fmla="*/ 338 h 1001"/>
                <a:gd name="T44" fmla="*/ 802 w 1004"/>
                <a:gd name="T45" fmla="*/ 269 h 1001"/>
                <a:gd name="T46" fmla="*/ 868 w 1004"/>
                <a:gd name="T47" fmla="*/ 196 h 1001"/>
                <a:gd name="T48" fmla="*/ 927 w 1004"/>
                <a:gd name="T49" fmla="*/ 119 h 1001"/>
                <a:gd name="T50" fmla="*/ 980 w 1004"/>
                <a:gd name="T51" fmla="*/ 40 h 1001"/>
                <a:gd name="T52" fmla="*/ 998 w 1004"/>
                <a:gd name="T53" fmla="*/ 35 h 1001"/>
                <a:gd name="T54" fmla="*/ 983 w 1004"/>
                <a:gd name="T55" fmla="*/ 108 h 1001"/>
                <a:gd name="T56" fmla="*/ 962 w 1004"/>
                <a:gd name="T57" fmla="*/ 183 h 1001"/>
                <a:gd name="T58" fmla="*/ 935 w 1004"/>
                <a:gd name="T59" fmla="*/ 260 h 1001"/>
                <a:gd name="T60" fmla="*/ 901 w 1004"/>
                <a:gd name="T61" fmla="*/ 337 h 1001"/>
                <a:gd name="T62" fmla="*/ 861 w 1004"/>
                <a:gd name="T63" fmla="*/ 414 h 1001"/>
                <a:gd name="T64" fmla="*/ 815 w 1004"/>
                <a:gd name="T65" fmla="*/ 490 h 1001"/>
                <a:gd name="T66" fmla="*/ 761 w 1004"/>
                <a:gd name="T67" fmla="*/ 565 h 1001"/>
                <a:gd name="T68" fmla="*/ 701 w 1004"/>
                <a:gd name="T69" fmla="*/ 636 h 1001"/>
                <a:gd name="T70" fmla="*/ 633 w 1004"/>
                <a:gd name="T71" fmla="*/ 704 h 1001"/>
                <a:gd name="T72" fmla="*/ 557 w 1004"/>
                <a:gd name="T73" fmla="*/ 767 h 1001"/>
                <a:gd name="T74" fmla="*/ 475 w 1004"/>
                <a:gd name="T75" fmla="*/ 826 h 1001"/>
                <a:gd name="T76" fmla="*/ 383 w 1004"/>
                <a:gd name="T77" fmla="*/ 878 h 1001"/>
                <a:gd name="T78" fmla="*/ 283 w 1004"/>
                <a:gd name="T79" fmla="*/ 923 h 1001"/>
                <a:gd name="T80" fmla="*/ 177 w 1004"/>
                <a:gd name="T81" fmla="*/ 962 h 1001"/>
                <a:gd name="T82" fmla="*/ 61 w 1004"/>
                <a:gd name="T83" fmla="*/ 99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4" h="1001">
                  <a:moveTo>
                    <a:pt x="0" y="1001"/>
                  </a:moveTo>
                  <a:lnTo>
                    <a:pt x="4" y="981"/>
                  </a:lnTo>
                  <a:lnTo>
                    <a:pt x="7" y="959"/>
                  </a:lnTo>
                  <a:lnTo>
                    <a:pt x="13" y="939"/>
                  </a:lnTo>
                  <a:lnTo>
                    <a:pt x="18" y="920"/>
                  </a:lnTo>
                  <a:lnTo>
                    <a:pt x="24" y="900"/>
                  </a:lnTo>
                  <a:lnTo>
                    <a:pt x="30" y="881"/>
                  </a:lnTo>
                  <a:lnTo>
                    <a:pt x="37" y="863"/>
                  </a:lnTo>
                  <a:lnTo>
                    <a:pt x="45" y="846"/>
                  </a:lnTo>
                  <a:lnTo>
                    <a:pt x="53" y="828"/>
                  </a:lnTo>
                  <a:lnTo>
                    <a:pt x="61" y="812"/>
                  </a:lnTo>
                  <a:lnTo>
                    <a:pt x="70" y="795"/>
                  </a:lnTo>
                  <a:lnTo>
                    <a:pt x="80" y="779"/>
                  </a:lnTo>
                  <a:lnTo>
                    <a:pt x="90" y="764"/>
                  </a:lnTo>
                  <a:lnTo>
                    <a:pt x="100" y="749"/>
                  </a:lnTo>
                  <a:lnTo>
                    <a:pt x="112" y="734"/>
                  </a:lnTo>
                  <a:lnTo>
                    <a:pt x="124" y="721"/>
                  </a:lnTo>
                  <a:lnTo>
                    <a:pt x="136" y="706"/>
                  </a:lnTo>
                  <a:lnTo>
                    <a:pt x="150" y="692"/>
                  </a:lnTo>
                  <a:lnTo>
                    <a:pt x="165" y="680"/>
                  </a:lnTo>
                  <a:lnTo>
                    <a:pt x="179" y="666"/>
                  </a:lnTo>
                  <a:lnTo>
                    <a:pt x="194" y="654"/>
                  </a:lnTo>
                  <a:lnTo>
                    <a:pt x="211" y="641"/>
                  </a:lnTo>
                  <a:lnTo>
                    <a:pt x="228" y="630"/>
                  </a:lnTo>
                  <a:lnTo>
                    <a:pt x="245" y="619"/>
                  </a:lnTo>
                  <a:lnTo>
                    <a:pt x="264" y="606"/>
                  </a:lnTo>
                  <a:lnTo>
                    <a:pt x="283" y="596"/>
                  </a:lnTo>
                  <a:lnTo>
                    <a:pt x="303" y="585"/>
                  </a:lnTo>
                  <a:lnTo>
                    <a:pt x="324" y="575"/>
                  </a:lnTo>
                  <a:lnTo>
                    <a:pt x="368" y="553"/>
                  </a:lnTo>
                  <a:lnTo>
                    <a:pt x="416" y="534"/>
                  </a:lnTo>
                  <a:lnTo>
                    <a:pt x="442" y="523"/>
                  </a:lnTo>
                  <a:lnTo>
                    <a:pt x="467" y="511"/>
                  </a:lnTo>
                  <a:lnTo>
                    <a:pt x="491" y="499"/>
                  </a:lnTo>
                  <a:lnTo>
                    <a:pt x="515" y="487"/>
                  </a:lnTo>
                  <a:lnTo>
                    <a:pt x="539" y="473"/>
                  </a:lnTo>
                  <a:lnTo>
                    <a:pt x="562" y="461"/>
                  </a:lnTo>
                  <a:lnTo>
                    <a:pt x="584" y="446"/>
                  </a:lnTo>
                  <a:lnTo>
                    <a:pt x="607" y="432"/>
                  </a:lnTo>
                  <a:lnTo>
                    <a:pt x="628" y="418"/>
                  </a:lnTo>
                  <a:lnTo>
                    <a:pt x="650" y="402"/>
                  </a:lnTo>
                  <a:lnTo>
                    <a:pt x="670" y="387"/>
                  </a:lnTo>
                  <a:lnTo>
                    <a:pt x="691" y="371"/>
                  </a:lnTo>
                  <a:lnTo>
                    <a:pt x="730" y="338"/>
                  </a:lnTo>
                  <a:lnTo>
                    <a:pt x="767" y="304"/>
                  </a:lnTo>
                  <a:lnTo>
                    <a:pt x="802" y="269"/>
                  </a:lnTo>
                  <a:lnTo>
                    <a:pt x="836" y="233"/>
                  </a:lnTo>
                  <a:lnTo>
                    <a:pt x="868" y="196"/>
                  </a:lnTo>
                  <a:lnTo>
                    <a:pt x="899" y="159"/>
                  </a:lnTo>
                  <a:lnTo>
                    <a:pt x="927" y="119"/>
                  </a:lnTo>
                  <a:lnTo>
                    <a:pt x="954" y="81"/>
                  </a:lnTo>
                  <a:lnTo>
                    <a:pt x="980" y="40"/>
                  </a:lnTo>
                  <a:lnTo>
                    <a:pt x="1004" y="0"/>
                  </a:lnTo>
                  <a:lnTo>
                    <a:pt x="998" y="35"/>
                  </a:lnTo>
                  <a:lnTo>
                    <a:pt x="991" y="71"/>
                  </a:lnTo>
                  <a:lnTo>
                    <a:pt x="983" y="108"/>
                  </a:lnTo>
                  <a:lnTo>
                    <a:pt x="973" y="145"/>
                  </a:lnTo>
                  <a:lnTo>
                    <a:pt x="962" y="183"/>
                  </a:lnTo>
                  <a:lnTo>
                    <a:pt x="949" y="222"/>
                  </a:lnTo>
                  <a:lnTo>
                    <a:pt x="935" y="260"/>
                  </a:lnTo>
                  <a:lnTo>
                    <a:pt x="919" y="299"/>
                  </a:lnTo>
                  <a:lnTo>
                    <a:pt x="901" y="337"/>
                  </a:lnTo>
                  <a:lnTo>
                    <a:pt x="882" y="376"/>
                  </a:lnTo>
                  <a:lnTo>
                    <a:pt x="861" y="414"/>
                  </a:lnTo>
                  <a:lnTo>
                    <a:pt x="839" y="453"/>
                  </a:lnTo>
                  <a:lnTo>
                    <a:pt x="815" y="490"/>
                  </a:lnTo>
                  <a:lnTo>
                    <a:pt x="789" y="527"/>
                  </a:lnTo>
                  <a:lnTo>
                    <a:pt x="761" y="565"/>
                  </a:lnTo>
                  <a:lnTo>
                    <a:pt x="731" y="601"/>
                  </a:lnTo>
                  <a:lnTo>
                    <a:pt x="701" y="636"/>
                  </a:lnTo>
                  <a:lnTo>
                    <a:pt x="668" y="671"/>
                  </a:lnTo>
                  <a:lnTo>
                    <a:pt x="633" y="704"/>
                  </a:lnTo>
                  <a:lnTo>
                    <a:pt x="596" y="736"/>
                  </a:lnTo>
                  <a:lnTo>
                    <a:pt x="557" y="767"/>
                  </a:lnTo>
                  <a:lnTo>
                    <a:pt x="516" y="798"/>
                  </a:lnTo>
                  <a:lnTo>
                    <a:pt x="475" y="826"/>
                  </a:lnTo>
                  <a:lnTo>
                    <a:pt x="429" y="853"/>
                  </a:lnTo>
                  <a:lnTo>
                    <a:pt x="383" y="878"/>
                  </a:lnTo>
                  <a:lnTo>
                    <a:pt x="334" y="902"/>
                  </a:lnTo>
                  <a:lnTo>
                    <a:pt x="283" y="923"/>
                  </a:lnTo>
                  <a:lnTo>
                    <a:pt x="231" y="943"/>
                  </a:lnTo>
                  <a:lnTo>
                    <a:pt x="177" y="962"/>
                  </a:lnTo>
                  <a:lnTo>
                    <a:pt x="119" y="977"/>
                  </a:lnTo>
                  <a:lnTo>
                    <a:pt x="61" y="991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0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4969713" y="3440566"/>
            <a:ext cx="1271588" cy="1119188"/>
            <a:chOff x="4824413" y="2003425"/>
            <a:chExt cx="1271588" cy="1119188"/>
          </a:xfrm>
        </p:grpSpPr>
        <p:sp>
          <p:nvSpPr>
            <p:cNvPr id="88" name="Freeform 35"/>
            <p:cNvSpPr>
              <a:spLocks/>
            </p:cNvSpPr>
            <p:nvPr/>
          </p:nvSpPr>
          <p:spPr bwMode="auto">
            <a:xfrm>
              <a:off x="4824413" y="2003425"/>
              <a:ext cx="739775" cy="1119188"/>
            </a:xfrm>
            <a:custGeom>
              <a:avLst/>
              <a:gdLst>
                <a:gd name="T0" fmla="*/ 1168 w 2330"/>
                <a:gd name="T1" fmla="*/ 12 h 3526"/>
                <a:gd name="T2" fmla="*/ 2330 w 2330"/>
                <a:gd name="T3" fmla="*/ 0 h 3526"/>
                <a:gd name="T4" fmla="*/ 2330 w 2330"/>
                <a:gd name="T5" fmla="*/ 52 h 3526"/>
                <a:gd name="T6" fmla="*/ 2330 w 2330"/>
                <a:gd name="T7" fmla="*/ 103 h 3526"/>
                <a:gd name="T8" fmla="*/ 2330 w 2330"/>
                <a:gd name="T9" fmla="*/ 155 h 3526"/>
                <a:gd name="T10" fmla="*/ 2330 w 2330"/>
                <a:gd name="T11" fmla="*/ 206 h 3526"/>
                <a:gd name="T12" fmla="*/ 2330 w 2330"/>
                <a:gd name="T13" fmla="*/ 258 h 3526"/>
                <a:gd name="T14" fmla="*/ 2330 w 2330"/>
                <a:gd name="T15" fmla="*/ 309 h 3526"/>
                <a:gd name="T16" fmla="*/ 2330 w 2330"/>
                <a:gd name="T17" fmla="*/ 361 h 3526"/>
                <a:gd name="T18" fmla="*/ 2330 w 2330"/>
                <a:gd name="T19" fmla="*/ 413 h 3526"/>
                <a:gd name="T20" fmla="*/ 2330 w 2330"/>
                <a:gd name="T21" fmla="*/ 464 h 3526"/>
                <a:gd name="T22" fmla="*/ 2330 w 2330"/>
                <a:gd name="T23" fmla="*/ 516 h 3526"/>
                <a:gd name="T24" fmla="*/ 2330 w 2330"/>
                <a:gd name="T25" fmla="*/ 567 h 3526"/>
                <a:gd name="T26" fmla="*/ 2330 w 2330"/>
                <a:gd name="T27" fmla="*/ 619 h 3526"/>
                <a:gd name="T28" fmla="*/ 2330 w 2330"/>
                <a:gd name="T29" fmla="*/ 671 h 3526"/>
                <a:gd name="T30" fmla="*/ 2330 w 2330"/>
                <a:gd name="T31" fmla="*/ 722 h 3526"/>
                <a:gd name="T32" fmla="*/ 2330 w 2330"/>
                <a:gd name="T33" fmla="*/ 774 h 3526"/>
                <a:gd name="T34" fmla="*/ 2330 w 2330"/>
                <a:gd name="T35" fmla="*/ 825 h 3526"/>
                <a:gd name="T36" fmla="*/ 2292 w 2330"/>
                <a:gd name="T37" fmla="*/ 837 h 3526"/>
                <a:gd name="T38" fmla="*/ 2252 w 2330"/>
                <a:gd name="T39" fmla="*/ 858 h 3526"/>
                <a:gd name="T40" fmla="*/ 2212 w 2330"/>
                <a:gd name="T41" fmla="*/ 885 h 3526"/>
                <a:gd name="T42" fmla="*/ 2171 w 2330"/>
                <a:gd name="T43" fmla="*/ 919 h 3526"/>
                <a:gd name="T44" fmla="*/ 2129 w 2330"/>
                <a:gd name="T45" fmla="*/ 958 h 3526"/>
                <a:gd name="T46" fmla="*/ 2088 w 2330"/>
                <a:gd name="T47" fmla="*/ 1004 h 3526"/>
                <a:gd name="T48" fmla="*/ 2048 w 2330"/>
                <a:gd name="T49" fmla="*/ 1053 h 3526"/>
                <a:gd name="T50" fmla="*/ 2008 w 2330"/>
                <a:gd name="T51" fmla="*/ 1108 h 3526"/>
                <a:gd name="T52" fmla="*/ 1970 w 2330"/>
                <a:gd name="T53" fmla="*/ 1165 h 3526"/>
                <a:gd name="T54" fmla="*/ 1932 w 2330"/>
                <a:gd name="T55" fmla="*/ 1227 h 3526"/>
                <a:gd name="T56" fmla="*/ 1898 w 2330"/>
                <a:gd name="T57" fmla="*/ 1292 h 3526"/>
                <a:gd name="T58" fmla="*/ 1867 w 2330"/>
                <a:gd name="T59" fmla="*/ 1359 h 3526"/>
                <a:gd name="T60" fmla="*/ 1837 w 2330"/>
                <a:gd name="T61" fmla="*/ 1426 h 3526"/>
                <a:gd name="T62" fmla="*/ 1811 w 2330"/>
                <a:gd name="T63" fmla="*/ 1495 h 3526"/>
                <a:gd name="T64" fmla="*/ 1789 w 2330"/>
                <a:gd name="T65" fmla="*/ 1566 h 3526"/>
                <a:gd name="T66" fmla="*/ 1771 w 2330"/>
                <a:gd name="T67" fmla="*/ 1636 h 3526"/>
                <a:gd name="T68" fmla="*/ 1756 w 2330"/>
                <a:gd name="T69" fmla="*/ 1705 h 3526"/>
                <a:gd name="T70" fmla="*/ 1747 w 2330"/>
                <a:gd name="T71" fmla="*/ 1774 h 3526"/>
                <a:gd name="T72" fmla="*/ 1742 w 2330"/>
                <a:gd name="T73" fmla="*/ 1840 h 3526"/>
                <a:gd name="T74" fmla="*/ 1743 w 2330"/>
                <a:gd name="T75" fmla="*/ 1906 h 3526"/>
                <a:gd name="T76" fmla="*/ 1750 w 2330"/>
                <a:gd name="T77" fmla="*/ 1968 h 3526"/>
                <a:gd name="T78" fmla="*/ 1764 w 2330"/>
                <a:gd name="T79" fmla="*/ 2027 h 3526"/>
                <a:gd name="T80" fmla="*/ 1784 w 2330"/>
                <a:gd name="T81" fmla="*/ 2082 h 3526"/>
                <a:gd name="T82" fmla="*/ 1810 w 2330"/>
                <a:gd name="T83" fmla="*/ 2133 h 3526"/>
                <a:gd name="T84" fmla="*/ 1844 w 2330"/>
                <a:gd name="T85" fmla="*/ 2181 h 3526"/>
                <a:gd name="T86" fmla="*/ 1886 w 2330"/>
                <a:gd name="T87" fmla="*/ 2222 h 3526"/>
                <a:gd name="T88" fmla="*/ 1936 w 2330"/>
                <a:gd name="T89" fmla="*/ 2257 h 3526"/>
                <a:gd name="T90" fmla="*/ 1994 w 2330"/>
                <a:gd name="T91" fmla="*/ 2286 h 3526"/>
                <a:gd name="T92" fmla="*/ 2061 w 2330"/>
                <a:gd name="T93" fmla="*/ 2307 h 3526"/>
                <a:gd name="T94" fmla="*/ 2137 w 2330"/>
                <a:gd name="T95" fmla="*/ 2322 h 3526"/>
                <a:gd name="T96" fmla="*/ 2223 w 2330"/>
                <a:gd name="T97" fmla="*/ 2329 h 3526"/>
                <a:gd name="T98" fmla="*/ 2319 w 2330"/>
                <a:gd name="T99" fmla="*/ 2327 h 3526"/>
                <a:gd name="T100" fmla="*/ 2319 w 2330"/>
                <a:gd name="T101" fmla="*/ 3526 h 3526"/>
                <a:gd name="T102" fmla="*/ 1168 w 2330"/>
                <a:gd name="T103" fmla="*/ 3526 h 3526"/>
                <a:gd name="T104" fmla="*/ 1168 w 2330"/>
                <a:gd name="T105" fmla="*/ 2327 h 3526"/>
                <a:gd name="T106" fmla="*/ 0 w 2330"/>
                <a:gd name="T107" fmla="*/ 2327 h 3526"/>
                <a:gd name="T108" fmla="*/ 0 w 2330"/>
                <a:gd name="T109" fmla="*/ 1205 h 3526"/>
                <a:gd name="T110" fmla="*/ 1168 w 2330"/>
                <a:gd name="T111" fmla="*/ 1205 h 3526"/>
                <a:gd name="T112" fmla="*/ 1168 w 2330"/>
                <a:gd name="T113" fmla="*/ 12 h 3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30" h="3526">
                  <a:moveTo>
                    <a:pt x="1168" y="12"/>
                  </a:moveTo>
                  <a:lnTo>
                    <a:pt x="2330" y="0"/>
                  </a:lnTo>
                  <a:lnTo>
                    <a:pt x="2330" y="52"/>
                  </a:lnTo>
                  <a:lnTo>
                    <a:pt x="2330" y="103"/>
                  </a:lnTo>
                  <a:lnTo>
                    <a:pt x="2330" y="155"/>
                  </a:lnTo>
                  <a:lnTo>
                    <a:pt x="2330" y="206"/>
                  </a:lnTo>
                  <a:lnTo>
                    <a:pt x="2330" y="258"/>
                  </a:lnTo>
                  <a:lnTo>
                    <a:pt x="2330" y="309"/>
                  </a:lnTo>
                  <a:lnTo>
                    <a:pt x="2330" y="361"/>
                  </a:lnTo>
                  <a:lnTo>
                    <a:pt x="2330" y="413"/>
                  </a:lnTo>
                  <a:lnTo>
                    <a:pt x="2330" y="464"/>
                  </a:lnTo>
                  <a:lnTo>
                    <a:pt x="2330" y="516"/>
                  </a:lnTo>
                  <a:lnTo>
                    <a:pt x="2330" y="567"/>
                  </a:lnTo>
                  <a:lnTo>
                    <a:pt x="2330" y="619"/>
                  </a:lnTo>
                  <a:lnTo>
                    <a:pt x="2330" y="671"/>
                  </a:lnTo>
                  <a:lnTo>
                    <a:pt x="2330" y="722"/>
                  </a:lnTo>
                  <a:lnTo>
                    <a:pt x="2330" y="774"/>
                  </a:lnTo>
                  <a:lnTo>
                    <a:pt x="2330" y="825"/>
                  </a:lnTo>
                  <a:lnTo>
                    <a:pt x="2292" y="837"/>
                  </a:lnTo>
                  <a:lnTo>
                    <a:pt x="2252" y="858"/>
                  </a:lnTo>
                  <a:lnTo>
                    <a:pt x="2212" y="885"/>
                  </a:lnTo>
                  <a:lnTo>
                    <a:pt x="2171" y="919"/>
                  </a:lnTo>
                  <a:lnTo>
                    <a:pt x="2129" y="958"/>
                  </a:lnTo>
                  <a:lnTo>
                    <a:pt x="2088" y="1004"/>
                  </a:lnTo>
                  <a:lnTo>
                    <a:pt x="2048" y="1053"/>
                  </a:lnTo>
                  <a:lnTo>
                    <a:pt x="2008" y="1108"/>
                  </a:lnTo>
                  <a:lnTo>
                    <a:pt x="1970" y="1165"/>
                  </a:lnTo>
                  <a:lnTo>
                    <a:pt x="1932" y="1227"/>
                  </a:lnTo>
                  <a:lnTo>
                    <a:pt x="1898" y="1292"/>
                  </a:lnTo>
                  <a:lnTo>
                    <a:pt x="1867" y="1359"/>
                  </a:lnTo>
                  <a:lnTo>
                    <a:pt x="1837" y="1426"/>
                  </a:lnTo>
                  <a:lnTo>
                    <a:pt x="1811" y="1495"/>
                  </a:lnTo>
                  <a:lnTo>
                    <a:pt x="1789" y="1566"/>
                  </a:lnTo>
                  <a:lnTo>
                    <a:pt x="1771" y="1636"/>
                  </a:lnTo>
                  <a:lnTo>
                    <a:pt x="1756" y="1705"/>
                  </a:lnTo>
                  <a:lnTo>
                    <a:pt x="1747" y="1774"/>
                  </a:lnTo>
                  <a:lnTo>
                    <a:pt x="1742" y="1840"/>
                  </a:lnTo>
                  <a:lnTo>
                    <a:pt x="1743" y="1906"/>
                  </a:lnTo>
                  <a:lnTo>
                    <a:pt x="1750" y="1968"/>
                  </a:lnTo>
                  <a:lnTo>
                    <a:pt x="1764" y="2027"/>
                  </a:lnTo>
                  <a:lnTo>
                    <a:pt x="1784" y="2082"/>
                  </a:lnTo>
                  <a:lnTo>
                    <a:pt x="1810" y="2133"/>
                  </a:lnTo>
                  <a:lnTo>
                    <a:pt x="1844" y="2181"/>
                  </a:lnTo>
                  <a:lnTo>
                    <a:pt x="1886" y="2222"/>
                  </a:lnTo>
                  <a:lnTo>
                    <a:pt x="1936" y="2257"/>
                  </a:lnTo>
                  <a:lnTo>
                    <a:pt x="1994" y="2286"/>
                  </a:lnTo>
                  <a:lnTo>
                    <a:pt x="2061" y="2307"/>
                  </a:lnTo>
                  <a:lnTo>
                    <a:pt x="2137" y="2322"/>
                  </a:lnTo>
                  <a:lnTo>
                    <a:pt x="2223" y="2329"/>
                  </a:lnTo>
                  <a:lnTo>
                    <a:pt x="2319" y="2327"/>
                  </a:lnTo>
                  <a:lnTo>
                    <a:pt x="2319" y="3526"/>
                  </a:lnTo>
                  <a:lnTo>
                    <a:pt x="1168" y="3526"/>
                  </a:lnTo>
                  <a:lnTo>
                    <a:pt x="1168" y="2327"/>
                  </a:lnTo>
                  <a:lnTo>
                    <a:pt x="0" y="2327"/>
                  </a:lnTo>
                  <a:lnTo>
                    <a:pt x="0" y="1205"/>
                  </a:lnTo>
                  <a:lnTo>
                    <a:pt x="1168" y="1205"/>
                  </a:lnTo>
                  <a:lnTo>
                    <a:pt x="1168" y="12"/>
                  </a:lnTo>
                  <a:close/>
                </a:path>
              </a:pathLst>
            </a:custGeom>
            <a:solidFill>
              <a:srgbClr val="099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6"/>
            <p:cNvSpPr>
              <a:spLocks/>
            </p:cNvSpPr>
            <p:nvPr/>
          </p:nvSpPr>
          <p:spPr bwMode="auto">
            <a:xfrm>
              <a:off x="5397500" y="2195513"/>
              <a:ext cx="541338" cy="509588"/>
            </a:xfrm>
            <a:custGeom>
              <a:avLst/>
              <a:gdLst>
                <a:gd name="T0" fmla="*/ 82 w 1704"/>
                <a:gd name="T1" fmla="*/ 1593 h 1603"/>
                <a:gd name="T2" fmla="*/ 243 w 1704"/>
                <a:gd name="T3" fmla="*/ 1565 h 1603"/>
                <a:gd name="T4" fmla="*/ 402 w 1704"/>
                <a:gd name="T5" fmla="*/ 1527 h 1603"/>
                <a:gd name="T6" fmla="*/ 559 w 1704"/>
                <a:gd name="T7" fmla="*/ 1479 h 1603"/>
                <a:gd name="T8" fmla="*/ 713 w 1704"/>
                <a:gd name="T9" fmla="*/ 1421 h 1603"/>
                <a:gd name="T10" fmla="*/ 861 w 1704"/>
                <a:gd name="T11" fmla="*/ 1352 h 1603"/>
                <a:gd name="T12" fmla="*/ 1003 w 1704"/>
                <a:gd name="T13" fmla="*/ 1273 h 1603"/>
                <a:gd name="T14" fmla="*/ 1135 w 1704"/>
                <a:gd name="T15" fmla="*/ 1183 h 1603"/>
                <a:gd name="T16" fmla="*/ 1258 w 1704"/>
                <a:gd name="T17" fmla="*/ 1084 h 1603"/>
                <a:gd name="T18" fmla="*/ 1369 w 1704"/>
                <a:gd name="T19" fmla="*/ 974 h 1603"/>
                <a:gd name="T20" fmla="*/ 1467 w 1704"/>
                <a:gd name="T21" fmla="*/ 854 h 1603"/>
                <a:gd name="T22" fmla="*/ 1550 w 1704"/>
                <a:gd name="T23" fmla="*/ 723 h 1603"/>
                <a:gd name="T24" fmla="*/ 1617 w 1704"/>
                <a:gd name="T25" fmla="*/ 581 h 1603"/>
                <a:gd name="T26" fmla="*/ 1665 w 1704"/>
                <a:gd name="T27" fmla="*/ 429 h 1603"/>
                <a:gd name="T28" fmla="*/ 1696 w 1704"/>
                <a:gd name="T29" fmla="*/ 265 h 1603"/>
                <a:gd name="T30" fmla="*/ 1704 w 1704"/>
                <a:gd name="T31" fmla="*/ 92 h 1603"/>
                <a:gd name="T32" fmla="*/ 1591 w 1704"/>
                <a:gd name="T33" fmla="*/ 11 h 1603"/>
                <a:gd name="T34" fmla="*/ 1383 w 1704"/>
                <a:gd name="T35" fmla="*/ 43 h 1603"/>
                <a:gd name="T36" fmla="*/ 1189 w 1704"/>
                <a:gd name="T37" fmla="*/ 94 h 1603"/>
                <a:gd name="T38" fmla="*/ 1011 w 1704"/>
                <a:gd name="T39" fmla="*/ 160 h 1603"/>
                <a:gd name="T40" fmla="*/ 847 w 1704"/>
                <a:gd name="T41" fmla="*/ 240 h 1603"/>
                <a:gd name="T42" fmla="*/ 697 w 1704"/>
                <a:gd name="T43" fmla="*/ 333 h 1603"/>
                <a:gd name="T44" fmla="*/ 562 w 1704"/>
                <a:gd name="T45" fmla="*/ 437 h 1603"/>
                <a:gd name="T46" fmla="*/ 442 w 1704"/>
                <a:gd name="T47" fmla="*/ 548 h 1603"/>
                <a:gd name="T48" fmla="*/ 335 w 1704"/>
                <a:gd name="T49" fmla="*/ 668 h 1603"/>
                <a:gd name="T50" fmla="*/ 244 w 1704"/>
                <a:gd name="T51" fmla="*/ 791 h 1603"/>
                <a:gd name="T52" fmla="*/ 167 w 1704"/>
                <a:gd name="T53" fmla="*/ 919 h 1603"/>
                <a:gd name="T54" fmla="*/ 105 w 1704"/>
                <a:gd name="T55" fmla="*/ 1048 h 1603"/>
                <a:gd name="T56" fmla="*/ 57 w 1704"/>
                <a:gd name="T57" fmla="*/ 1177 h 1603"/>
                <a:gd name="T58" fmla="*/ 23 w 1704"/>
                <a:gd name="T59" fmla="*/ 1304 h 1603"/>
                <a:gd name="T60" fmla="*/ 4 w 1704"/>
                <a:gd name="T61" fmla="*/ 1428 h 1603"/>
                <a:gd name="T62" fmla="*/ 0 w 1704"/>
                <a:gd name="T63" fmla="*/ 1546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4" h="1603">
                  <a:moveTo>
                    <a:pt x="3" y="1603"/>
                  </a:moveTo>
                  <a:lnTo>
                    <a:pt x="82" y="1593"/>
                  </a:lnTo>
                  <a:lnTo>
                    <a:pt x="162" y="1580"/>
                  </a:lnTo>
                  <a:lnTo>
                    <a:pt x="243" y="1565"/>
                  </a:lnTo>
                  <a:lnTo>
                    <a:pt x="323" y="1548"/>
                  </a:lnTo>
                  <a:lnTo>
                    <a:pt x="402" y="1527"/>
                  </a:lnTo>
                  <a:lnTo>
                    <a:pt x="481" y="1503"/>
                  </a:lnTo>
                  <a:lnTo>
                    <a:pt x="559" y="1479"/>
                  </a:lnTo>
                  <a:lnTo>
                    <a:pt x="637" y="1450"/>
                  </a:lnTo>
                  <a:lnTo>
                    <a:pt x="713" y="1421"/>
                  </a:lnTo>
                  <a:lnTo>
                    <a:pt x="788" y="1387"/>
                  </a:lnTo>
                  <a:lnTo>
                    <a:pt x="861" y="1352"/>
                  </a:lnTo>
                  <a:lnTo>
                    <a:pt x="934" y="1313"/>
                  </a:lnTo>
                  <a:lnTo>
                    <a:pt x="1003" y="1273"/>
                  </a:lnTo>
                  <a:lnTo>
                    <a:pt x="1071" y="1230"/>
                  </a:lnTo>
                  <a:lnTo>
                    <a:pt x="1135" y="1183"/>
                  </a:lnTo>
                  <a:lnTo>
                    <a:pt x="1198" y="1136"/>
                  </a:lnTo>
                  <a:lnTo>
                    <a:pt x="1258" y="1084"/>
                  </a:lnTo>
                  <a:lnTo>
                    <a:pt x="1315" y="1031"/>
                  </a:lnTo>
                  <a:lnTo>
                    <a:pt x="1369" y="974"/>
                  </a:lnTo>
                  <a:lnTo>
                    <a:pt x="1420" y="915"/>
                  </a:lnTo>
                  <a:lnTo>
                    <a:pt x="1467" y="854"/>
                  </a:lnTo>
                  <a:lnTo>
                    <a:pt x="1510" y="790"/>
                  </a:lnTo>
                  <a:lnTo>
                    <a:pt x="1550" y="723"/>
                  </a:lnTo>
                  <a:lnTo>
                    <a:pt x="1586" y="653"/>
                  </a:lnTo>
                  <a:lnTo>
                    <a:pt x="1617" y="581"/>
                  </a:lnTo>
                  <a:lnTo>
                    <a:pt x="1644" y="506"/>
                  </a:lnTo>
                  <a:lnTo>
                    <a:pt x="1665" y="429"/>
                  </a:lnTo>
                  <a:lnTo>
                    <a:pt x="1683" y="349"/>
                  </a:lnTo>
                  <a:lnTo>
                    <a:pt x="1696" y="265"/>
                  </a:lnTo>
                  <a:lnTo>
                    <a:pt x="1703" y="180"/>
                  </a:lnTo>
                  <a:lnTo>
                    <a:pt x="1704" y="92"/>
                  </a:lnTo>
                  <a:lnTo>
                    <a:pt x="1699" y="0"/>
                  </a:lnTo>
                  <a:lnTo>
                    <a:pt x="1591" y="11"/>
                  </a:lnTo>
                  <a:lnTo>
                    <a:pt x="1484" y="24"/>
                  </a:lnTo>
                  <a:lnTo>
                    <a:pt x="1383" y="43"/>
                  </a:lnTo>
                  <a:lnTo>
                    <a:pt x="1284" y="66"/>
                  </a:lnTo>
                  <a:lnTo>
                    <a:pt x="1189" y="94"/>
                  </a:lnTo>
                  <a:lnTo>
                    <a:pt x="1098" y="125"/>
                  </a:lnTo>
                  <a:lnTo>
                    <a:pt x="1011" y="160"/>
                  </a:lnTo>
                  <a:lnTo>
                    <a:pt x="927" y="198"/>
                  </a:lnTo>
                  <a:lnTo>
                    <a:pt x="847" y="240"/>
                  </a:lnTo>
                  <a:lnTo>
                    <a:pt x="770" y="285"/>
                  </a:lnTo>
                  <a:lnTo>
                    <a:pt x="697" y="333"/>
                  </a:lnTo>
                  <a:lnTo>
                    <a:pt x="627" y="384"/>
                  </a:lnTo>
                  <a:lnTo>
                    <a:pt x="562" y="437"/>
                  </a:lnTo>
                  <a:lnTo>
                    <a:pt x="499" y="491"/>
                  </a:lnTo>
                  <a:lnTo>
                    <a:pt x="442" y="548"/>
                  </a:lnTo>
                  <a:lnTo>
                    <a:pt x="386" y="607"/>
                  </a:lnTo>
                  <a:lnTo>
                    <a:pt x="335" y="668"/>
                  </a:lnTo>
                  <a:lnTo>
                    <a:pt x="288" y="729"/>
                  </a:lnTo>
                  <a:lnTo>
                    <a:pt x="244" y="791"/>
                  </a:lnTo>
                  <a:lnTo>
                    <a:pt x="204" y="854"/>
                  </a:lnTo>
                  <a:lnTo>
                    <a:pt x="167" y="919"/>
                  </a:lnTo>
                  <a:lnTo>
                    <a:pt x="134" y="983"/>
                  </a:lnTo>
                  <a:lnTo>
                    <a:pt x="105" y="1048"/>
                  </a:lnTo>
                  <a:lnTo>
                    <a:pt x="79" y="1112"/>
                  </a:lnTo>
                  <a:lnTo>
                    <a:pt x="57" y="1177"/>
                  </a:lnTo>
                  <a:lnTo>
                    <a:pt x="38" y="1241"/>
                  </a:lnTo>
                  <a:lnTo>
                    <a:pt x="23" y="1304"/>
                  </a:lnTo>
                  <a:lnTo>
                    <a:pt x="12" y="1367"/>
                  </a:lnTo>
                  <a:lnTo>
                    <a:pt x="4" y="1428"/>
                  </a:lnTo>
                  <a:lnTo>
                    <a:pt x="1" y="1488"/>
                  </a:lnTo>
                  <a:lnTo>
                    <a:pt x="0" y="1546"/>
                  </a:lnTo>
                  <a:lnTo>
                    <a:pt x="3" y="1603"/>
                  </a:lnTo>
                  <a:close/>
                </a:path>
              </a:pathLst>
            </a:custGeom>
            <a:solidFill>
              <a:srgbClr val="86C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7"/>
            <p:cNvSpPr>
              <a:spLocks/>
            </p:cNvSpPr>
            <p:nvPr/>
          </p:nvSpPr>
          <p:spPr bwMode="auto">
            <a:xfrm>
              <a:off x="5399088" y="2384425"/>
              <a:ext cx="696913" cy="381000"/>
            </a:xfrm>
            <a:custGeom>
              <a:avLst/>
              <a:gdLst>
                <a:gd name="T0" fmla="*/ 2065 w 2195"/>
                <a:gd name="T1" fmla="*/ 89 h 1199"/>
                <a:gd name="T2" fmla="*/ 1817 w 2195"/>
                <a:gd name="T3" fmla="*/ 29 h 1199"/>
                <a:gd name="T4" fmla="*/ 1585 w 2195"/>
                <a:gd name="T5" fmla="*/ 2 h 1199"/>
                <a:gd name="T6" fmla="*/ 1369 w 2195"/>
                <a:gd name="T7" fmla="*/ 3 h 1199"/>
                <a:gd name="T8" fmla="*/ 1169 w 2195"/>
                <a:gd name="T9" fmla="*/ 29 h 1199"/>
                <a:gd name="T10" fmla="*/ 986 w 2195"/>
                <a:gd name="T11" fmla="*/ 77 h 1199"/>
                <a:gd name="T12" fmla="*/ 818 w 2195"/>
                <a:gd name="T13" fmla="*/ 144 h 1199"/>
                <a:gd name="T14" fmla="*/ 665 w 2195"/>
                <a:gd name="T15" fmla="*/ 224 h 1199"/>
                <a:gd name="T16" fmla="*/ 528 w 2195"/>
                <a:gd name="T17" fmla="*/ 314 h 1199"/>
                <a:gd name="T18" fmla="*/ 407 w 2195"/>
                <a:gd name="T19" fmla="*/ 414 h 1199"/>
                <a:gd name="T20" fmla="*/ 302 w 2195"/>
                <a:gd name="T21" fmla="*/ 518 h 1199"/>
                <a:gd name="T22" fmla="*/ 213 w 2195"/>
                <a:gd name="T23" fmla="*/ 622 h 1199"/>
                <a:gd name="T24" fmla="*/ 138 w 2195"/>
                <a:gd name="T25" fmla="*/ 724 h 1199"/>
                <a:gd name="T26" fmla="*/ 79 w 2195"/>
                <a:gd name="T27" fmla="*/ 819 h 1199"/>
                <a:gd name="T28" fmla="*/ 36 w 2195"/>
                <a:gd name="T29" fmla="*/ 906 h 1199"/>
                <a:gd name="T30" fmla="*/ 8 w 2195"/>
                <a:gd name="T31" fmla="*/ 979 h 1199"/>
                <a:gd name="T32" fmla="*/ 90 w 2195"/>
                <a:gd name="T33" fmla="*/ 1055 h 1199"/>
                <a:gd name="T34" fmla="*/ 274 w 2195"/>
                <a:gd name="T35" fmla="*/ 1128 h 1199"/>
                <a:gd name="T36" fmla="*/ 456 w 2195"/>
                <a:gd name="T37" fmla="*/ 1174 h 1199"/>
                <a:gd name="T38" fmla="*/ 637 w 2195"/>
                <a:gd name="T39" fmla="*/ 1197 h 1199"/>
                <a:gd name="T40" fmla="*/ 814 w 2195"/>
                <a:gd name="T41" fmla="*/ 1197 h 1199"/>
                <a:gd name="T42" fmla="*/ 987 w 2195"/>
                <a:gd name="T43" fmla="*/ 1176 h 1199"/>
                <a:gd name="T44" fmla="*/ 1153 w 2195"/>
                <a:gd name="T45" fmla="*/ 1138 h 1199"/>
                <a:gd name="T46" fmla="*/ 1314 w 2195"/>
                <a:gd name="T47" fmla="*/ 1081 h 1199"/>
                <a:gd name="T48" fmla="*/ 1466 w 2195"/>
                <a:gd name="T49" fmla="*/ 1009 h 1199"/>
                <a:gd name="T50" fmla="*/ 1607 w 2195"/>
                <a:gd name="T51" fmla="*/ 923 h 1199"/>
                <a:gd name="T52" fmla="*/ 1738 w 2195"/>
                <a:gd name="T53" fmla="*/ 824 h 1199"/>
                <a:gd name="T54" fmla="*/ 1856 w 2195"/>
                <a:gd name="T55" fmla="*/ 715 h 1199"/>
                <a:gd name="T56" fmla="*/ 1960 w 2195"/>
                <a:gd name="T57" fmla="*/ 596 h 1199"/>
                <a:gd name="T58" fmla="*/ 2049 w 2195"/>
                <a:gd name="T59" fmla="*/ 469 h 1199"/>
                <a:gd name="T60" fmla="*/ 2121 w 2195"/>
                <a:gd name="T61" fmla="*/ 337 h 1199"/>
                <a:gd name="T62" fmla="*/ 2175 w 2195"/>
                <a:gd name="T63" fmla="*/ 2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5" h="1199">
                  <a:moveTo>
                    <a:pt x="2195" y="131"/>
                  </a:moveTo>
                  <a:lnTo>
                    <a:pt x="2065" y="89"/>
                  </a:lnTo>
                  <a:lnTo>
                    <a:pt x="1939" y="55"/>
                  </a:lnTo>
                  <a:lnTo>
                    <a:pt x="1817" y="29"/>
                  </a:lnTo>
                  <a:lnTo>
                    <a:pt x="1700" y="12"/>
                  </a:lnTo>
                  <a:lnTo>
                    <a:pt x="1585" y="2"/>
                  </a:lnTo>
                  <a:lnTo>
                    <a:pt x="1476" y="0"/>
                  </a:lnTo>
                  <a:lnTo>
                    <a:pt x="1369" y="3"/>
                  </a:lnTo>
                  <a:lnTo>
                    <a:pt x="1268" y="14"/>
                  </a:lnTo>
                  <a:lnTo>
                    <a:pt x="1169" y="29"/>
                  </a:lnTo>
                  <a:lnTo>
                    <a:pt x="1075" y="51"/>
                  </a:lnTo>
                  <a:lnTo>
                    <a:pt x="986" y="77"/>
                  </a:lnTo>
                  <a:lnTo>
                    <a:pt x="899" y="109"/>
                  </a:lnTo>
                  <a:lnTo>
                    <a:pt x="818" y="144"/>
                  </a:lnTo>
                  <a:lnTo>
                    <a:pt x="740" y="182"/>
                  </a:lnTo>
                  <a:lnTo>
                    <a:pt x="665" y="224"/>
                  </a:lnTo>
                  <a:lnTo>
                    <a:pt x="595" y="268"/>
                  </a:lnTo>
                  <a:lnTo>
                    <a:pt x="528" y="314"/>
                  </a:lnTo>
                  <a:lnTo>
                    <a:pt x="466" y="364"/>
                  </a:lnTo>
                  <a:lnTo>
                    <a:pt x="407" y="414"/>
                  </a:lnTo>
                  <a:lnTo>
                    <a:pt x="353" y="466"/>
                  </a:lnTo>
                  <a:lnTo>
                    <a:pt x="302" y="518"/>
                  </a:lnTo>
                  <a:lnTo>
                    <a:pt x="256" y="570"/>
                  </a:lnTo>
                  <a:lnTo>
                    <a:pt x="213" y="622"/>
                  </a:lnTo>
                  <a:lnTo>
                    <a:pt x="173" y="673"/>
                  </a:lnTo>
                  <a:lnTo>
                    <a:pt x="138" y="724"/>
                  </a:lnTo>
                  <a:lnTo>
                    <a:pt x="107" y="772"/>
                  </a:lnTo>
                  <a:lnTo>
                    <a:pt x="79" y="819"/>
                  </a:lnTo>
                  <a:lnTo>
                    <a:pt x="55" y="864"/>
                  </a:lnTo>
                  <a:lnTo>
                    <a:pt x="36" y="906"/>
                  </a:lnTo>
                  <a:lnTo>
                    <a:pt x="20" y="944"/>
                  </a:lnTo>
                  <a:lnTo>
                    <a:pt x="8" y="979"/>
                  </a:lnTo>
                  <a:lnTo>
                    <a:pt x="0" y="1010"/>
                  </a:lnTo>
                  <a:lnTo>
                    <a:pt x="90" y="1055"/>
                  </a:lnTo>
                  <a:lnTo>
                    <a:pt x="182" y="1095"/>
                  </a:lnTo>
                  <a:lnTo>
                    <a:pt x="274" y="1128"/>
                  </a:lnTo>
                  <a:lnTo>
                    <a:pt x="364" y="1154"/>
                  </a:lnTo>
                  <a:lnTo>
                    <a:pt x="456" y="1174"/>
                  </a:lnTo>
                  <a:lnTo>
                    <a:pt x="546" y="1188"/>
                  </a:lnTo>
                  <a:lnTo>
                    <a:pt x="637" y="1197"/>
                  </a:lnTo>
                  <a:lnTo>
                    <a:pt x="725" y="1199"/>
                  </a:lnTo>
                  <a:lnTo>
                    <a:pt x="814" y="1197"/>
                  </a:lnTo>
                  <a:lnTo>
                    <a:pt x="901" y="1189"/>
                  </a:lnTo>
                  <a:lnTo>
                    <a:pt x="987" y="1176"/>
                  </a:lnTo>
                  <a:lnTo>
                    <a:pt x="1071" y="1159"/>
                  </a:lnTo>
                  <a:lnTo>
                    <a:pt x="1153" y="1138"/>
                  </a:lnTo>
                  <a:lnTo>
                    <a:pt x="1235" y="1111"/>
                  </a:lnTo>
                  <a:lnTo>
                    <a:pt x="1314" y="1081"/>
                  </a:lnTo>
                  <a:lnTo>
                    <a:pt x="1391" y="1047"/>
                  </a:lnTo>
                  <a:lnTo>
                    <a:pt x="1466" y="1009"/>
                  </a:lnTo>
                  <a:lnTo>
                    <a:pt x="1538" y="967"/>
                  </a:lnTo>
                  <a:lnTo>
                    <a:pt x="1607" y="923"/>
                  </a:lnTo>
                  <a:lnTo>
                    <a:pt x="1674" y="875"/>
                  </a:lnTo>
                  <a:lnTo>
                    <a:pt x="1738" y="824"/>
                  </a:lnTo>
                  <a:lnTo>
                    <a:pt x="1799" y="770"/>
                  </a:lnTo>
                  <a:lnTo>
                    <a:pt x="1856" y="715"/>
                  </a:lnTo>
                  <a:lnTo>
                    <a:pt x="1910" y="656"/>
                  </a:lnTo>
                  <a:lnTo>
                    <a:pt x="1960" y="596"/>
                  </a:lnTo>
                  <a:lnTo>
                    <a:pt x="2006" y="534"/>
                  </a:lnTo>
                  <a:lnTo>
                    <a:pt x="2049" y="469"/>
                  </a:lnTo>
                  <a:lnTo>
                    <a:pt x="2088" y="404"/>
                  </a:lnTo>
                  <a:lnTo>
                    <a:pt x="2121" y="337"/>
                  </a:lnTo>
                  <a:lnTo>
                    <a:pt x="2151" y="269"/>
                  </a:lnTo>
                  <a:lnTo>
                    <a:pt x="2175" y="201"/>
                  </a:lnTo>
                  <a:lnTo>
                    <a:pt x="2195" y="131"/>
                  </a:lnTo>
                  <a:close/>
                </a:path>
              </a:pathLst>
            </a:custGeom>
            <a:solidFill>
              <a:srgbClr val="0E8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1" name="Freeform 38"/>
          <p:cNvSpPr>
            <a:spLocks/>
          </p:cNvSpPr>
          <p:nvPr/>
        </p:nvSpPr>
        <p:spPr bwMode="auto">
          <a:xfrm>
            <a:off x="1840751" y="4922087"/>
            <a:ext cx="909637" cy="1260476"/>
          </a:xfrm>
          <a:custGeom>
            <a:avLst/>
            <a:gdLst>
              <a:gd name="T0" fmla="*/ 1554 w 2720"/>
              <a:gd name="T1" fmla="*/ 319 h 3555"/>
              <a:gd name="T2" fmla="*/ 1384 w 2720"/>
              <a:gd name="T3" fmla="*/ 592 h 3555"/>
              <a:gd name="T4" fmla="*/ 1142 w 2720"/>
              <a:gd name="T5" fmla="*/ 765 h 3555"/>
              <a:gd name="T6" fmla="*/ 862 w 2720"/>
              <a:gd name="T7" fmla="*/ 881 h 3555"/>
              <a:gd name="T8" fmla="*/ 580 w 2720"/>
              <a:gd name="T9" fmla="*/ 984 h 3555"/>
              <a:gd name="T10" fmla="*/ 334 w 2720"/>
              <a:gd name="T11" fmla="*/ 1114 h 3555"/>
              <a:gd name="T12" fmla="*/ 90 w 2720"/>
              <a:gd name="T13" fmla="*/ 1412 h 3555"/>
              <a:gd name="T14" fmla="*/ 8 w 2720"/>
              <a:gd name="T15" fmla="*/ 1829 h 3555"/>
              <a:gd name="T16" fmla="*/ 185 w 2720"/>
              <a:gd name="T17" fmla="*/ 2191 h 3555"/>
              <a:gd name="T18" fmla="*/ 524 w 2720"/>
              <a:gd name="T19" fmla="*/ 2520 h 3555"/>
              <a:gd name="T20" fmla="*/ 930 w 2720"/>
              <a:gd name="T21" fmla="*/ 2841 h 3555"/>
              <a:gd name="T22" fmla="*/ 1305 w 2720"/>
              <a:gd name="T23" fmla="*/ 3178 h 3555"/>
              <a:gd name="T24" fmla="*/ 1554 w 2720"/>
              <a:gd name="T25" fmla="*/ 3555 h 3555"/>
              <a:gd name="T26" fmla="*/ 1693 w 2720"/>
              <a:gd name="T27" fmla="*/ 3236 h 3555"/>
              <a:gd name="T28" fmla="*/ 1910 w 2720"/>
              <a:gd name="T29" fmla="*/ 2950 h 3555"/>
              <a:gd name="T30" fmla="*/ 2267 w 2720"/>
              <a:gd name="T31" fmla="*/ 2587 h 3555"/>
              <a:gd name="T32" fmla="*/ 2498 w 2720"/>
              <a:gd name="T33" fmla="*/ 2342 h 3555"/>
              <a:gd name="T34" fmla="*/ 2663 w 2720"/>
              <a:gd name="T35" fmla="*/ 2100 h 3555"/>
              <a:gd name="T36" fmla="*/ 2720 w 2720"/>
              <a:gd name="T37" fmla="*/ 1852 h 3555"/>
              <a:gd name="T38" fmla="*/ 2686 w 2720"/>
              <a:gd name="T39" fmla="*/ 1722 h 3555"/>
              <a:gd name="T40" fmla="*/ 2599 w 2720"/>
              <a:gd name="T41" fmla="*/ 1579 h 3555"/>
              <a:gd name="T42" fmla="*/ 2461 w 2720"/>
              <a:gd name="T43" fmla="*/ 1458 h 3555"/>
              <a:gd name="T44" fmla="*/ 2278 w 2720"/>
              <a:gd name="T45" fmla="*/ 1389 h 3555"/>
              <a:gd name="T46" fmla="*/ 2051 w 2720"/>
              <a:gd name="T47" fmla="*/ 1406 h 3555"/>
              <a:gd name="T48" fmla="*/ 1785 w 2720"/>
              <a:gd name="T49" fmla="*/ 1541 h 3555"/>
              <a:gd name="T50" fmla="*/ 1564 w 2720"/>
              <a:gd name="T51" fmla="*/ 1482 h 3555"/>
              <a:gd name="T52" fmla="*/ 1313 w 2720"/>
              <a:gd name="T53" fmla="*/ 1374 h 3555"/>
              <a:gd name="T54" fmla="*/ 1047 w 2720"/>
              <a:gd name="T55" fmla="*/ 1431 h 3555"/>
              <a:gd name="T56" fmla="*/ 855 w 2720"/>
              <a:gd name="T57" fmla="*/ 1632 h 3555"/>
              <a:gd name="T58" fmla="*/ 827 w 2720"/>
              <a:gd name="T59" fmla="*/ 1957 h 3555"/>
              <a:gd name="T60" fmla="*/ 1055 w 2720"/>
              <a:gd name="T61" fmla="*/ 2383 h 3555"/>
              <a:gd name="T62" fmla="*/ 1425 w 2720"/>
              <a:gd name="T63" fmla="*/ 2729 h 3555"/>
              <a:gd name="T64" fmla="*/ 1206 w 2720"/>
              <a:gd name="T65" fmla="*/ 2450 h 3555"/>
              <a:gd name="T66" fmla="*/ 1096 w 2720"/>
              <a:gd name="T67" fmla="*/ 2185 h 3555"/>
              <a:gd name="T68" fmla="*/ 1087 w 2720"/>
              <a:gd name="T69" fmla="*/ 1973 h 3555"/>
              <a:gd name="T70" fmla="*/ 1167 w 2720"/>
              <a:gd name="T71" fmla="*/ 1848 h 3555"/>
              <a:gd name="T72" fmla="*/ 1328 w 2720"/>
              <a:gd name="T73" fmla="*/ 1846 h 3555"/>
              <a:gd name="T74" fmla="*/ 1557 w 2720"/>
              <a:gd name="T75" fmla="*/ 2004 h 3555"/>
              <a:gd name="T76" fmla="*/ 1745 w 2720"/>
              <a:gd name="T77" fmla="*/ 1916 h 3555"/>
              <a:gd name="T78" fmla="*/ 1892 w 2720"/>
              <a:gd name="T79" fmla="*/ 1827 h 3555"/>
              <a:gd name="T80" fmla="*/ 2012 w 2720"/>
              <a:gd name="T81" fmla="*/ 1817 h 3555"/>
              <a:gd name="T82" fmla="*/ 2100 w 2720"/>
              <a:gd name="T83" fmla="*/ 1869 h 3555"/>
              <a:gd name="T84" fmla="*/ 2152 w 2720"/>
              <a:gd name="T85" fmla="*/ 1965 h 3555"/>
              <a:gd name="T86" fmla="*/ 2164 w 2720"/>
              <a:gd name="T87" fmla="*/ 2085 h 3555"/>
              <a:gd name="T88" fmla="*/ 2130 w 2720"/>
              <a:gd name="T89" fmla="*/ 2216 h 3555"/>
              <a:gd name="T90" fmla="*/ 2064 w 2720"/>
              <a:gd name="T91" fmla="*/ 2361 h 3555"/>
              <a:gd name="T92" fmla="*/ 1977 w 2720"/>
              <a:gd name="T93" fmla="*/ 2510 h 3555"/>
              <a:gd name="T94" fmla="*/ 1761 w 2720"/>
              <a:gd name="T95" fmla="*/ 2804 h 3555"/>
              <a:gd name="T96" fmla="*/ 1520 w 2720"/>
              <a:gd name="T97" fmla="*/ 3064 h 3555"/>
              <a:gd name="T98" fmla="*/ 1207 w 2720"/>
              <a:gd name="T99" fmla="*/ 2797 h 3555"/>
              <a:gd name="T100" fmla="*/ 919 w 2720"/>
              <a:gd name="T101" fmla="*/ 2487 h 3555"/>
              <a:gd name="T102" fmla="*/ 697 w 2720"/>
              <a:gd name="T103" fmla="*/ 2160 h 3555"/>
              <a:gd name="T104" fmla="*/ 582 w 2720"/>
              <a:gd name="T105" fmla="*/ 1844 h 3555"/>
              <a:gd name="T106" fmla="*/ 615 w 2720"/>
              <a:gd name="T107" fmla="*/ 1562 h 3555"/>
              <a:gd name="T108" fmla="*/ 838 w 2720"/>
              <a:gd name="T109" fmla="*/ 1343 h 3555"/>
              <a:gd name="T110" fmla="*/ 1142 w 2720"/>
              <a:gd name="T111" fmla="*/ 1226 h 3555"/>
              <a:gd name="T112" fmla="*/ 1372 w 2720"/>
              <a:gd name="T113" fmla="*/ 1126 h 3555"/>
              <a:gd name="T114" fmla="*/ 1560 w 2720"/>
              <a:gd name="T115" fmla="*/ 998 h 3555"/>
              <a:gd name="T116" fmla="*/ 1689 w 2720"/>
              <a:gd name="T117" fmla="*/ 828 h 3555"/>
              <a:gd name="T118" fmla="*/ 1744 w 2720"/>
              <a:gd name="T119" fmla="*/ 601 h 3555"/>
              <a:gd name="T120" fmla="*/ 1711 w 2720"/>
              <a:gd name="T121" fmla="*/ 301 h 3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20" h="3555">
                <a:moveTo>
                  <a:pt x="1612" y="0"/>
                </a:moveTo>
                <a:lnTo>
                  <a:pt x="1605" y="90"/>
                </a:lnTo>
                <a:lnTo>
                  <a:pt x="1593" y="172"/>
                </a:lnTo>
                <a:lnTo>
                  <a:pt x="1576" y="249"/>
                </a:lnTo>
                <a:lnTo>
                  <a:pt x="1554" y="319"/>
                </a:lnTo>
                <a:lnTo>
                  <a:pt x="1527" y="384"/>
                </a:lnTo>
                <a:lnTo>
                  <a:pt x="1498" y="443"/>
                </a:lnTo>
                <a:lnTo>
                  <a:pt x="1462" y="497"/>
                </a:lnTo>
                <a:lnTo>
                  <a:pt x="1425" y="547"/>
                </a:lnTo>
                <a:lnTo>
                  <a:pt x="1384" y="592"/>
                </a:lnTo>
                <a:lnTo>
                  <a:pt x="1340" y="634"/>
                </a:lnTo>
                <a:lnTo>
                  <a:pt x="1294" y="671"/>
                </a:lnTo>
                <a:lnTo>
                  <a:pt x="1245" y="705"/>
                </a:lnTo>
                <a:lnTo>
                  <a:pt x="1194" y="737"/>
                </a:lnTo>
                <a:lnTo>
                  <a:pt x="1142" y="765"/>
                </a:lnTo>
                <a:lnTo>
                  <a:pt x="1088" y="792"/>
                </a:lnTo>
                <a:lnTo>
                  <a:pt x="1033" y="817"/>
                </a:lnTo>
                <a:lnTo>
                  <a:pt x="976" y="839"/>
                </a:lnTo>
                <a:lnTo>
                  <a:pt x="920" y="861"/>
                </a:lnTo>
                <a:lnTo>
                  <a:pt x="862" y="881"/>
                </a:lnTo>
                <a:lnTo>
                  <a:pt x="804" y="902"/>
                </a:lnTo>
                <a:lnTo>
                  <a:pt x="748" y="922"/>
                </a:lnTo>
                <a:lnTo>
                  <a:pt x="691" y="942"/>
                </a:lnTo>
                <a:lnTo>
                  <a:pt x="635" y="963"/>
                </a:lnTo>
                <a:lnTo>
                  <a:pt x="580" y="984"/>
                </a:lnTo>
                <a:lnTo>
                  <a:pt x="527" y="1006"/>
                </a:lnTo>
                <a:lnTo>
                  <a:pt x="475" y="1029"/>
                </a:lnTo>
                <a:lnTo>
                  <a:pt x="425" y="1055"/>
                </a:lnTo>
                <a:lnTo>
                  <a:pt x="378" y="1084"/>
                </a:lnTo>
                <a:lnTo>
                  <a:pt x="334" y="1114"/>
                </a:lnTo>
                <a:lnTo>
                  <a:pt x="291" y="1147"/>
                </a:lnTo>
                <a:lnTo>
                  <a:pt x="252" y="1183"/>
                </a:lnTo>
                <a:lnTo>
                  <a:pt x="217" y="1223"/>
                </a:lnTo>
                <a:lnTo>
                  <a:pt x="146" y="1319"/>
                </a:lnTo>
                <a:lnTo>
                  <a:pt x="90" y="1412"/>
                </a:lnTo>
                <a:lnTo>
                  <a:pt x="48" y="1500"/>
                </a:lnTo>
                <a:lnTo>
                  <a:pt x="20" y="1587"/>
                </a:lnTo>
                <a:lnTo>
                  <a:pt x="5" y="1670"/>
                </a:lnTo>
                <a:lnTo>
                  <a:pt x="0" y="1751"/>
                </a:lnTo>
                <a:lnTo>
                  <a:pt x="8" y="1829"/>
                </a:lnTo>
                <a:lnTo>
                  <a:pt x="25" y="1905"/>
                </a:lnTo>
                <a:lnTo>
                  <a:pt x="53" y="1979"/>
                </a:lnTo>
                <a:lnTo>
                  <a:pt x="90" y="2051"/>
                </a:lnTo>
                <a:lnTo>
                  <a:pt x="134" y="2122"/>
                </a:lnTo>
                <a:lnTo>
                  <a:pt x="185" y="2191"/>
                </a:lnTo>
                <a:lnTo>
                  <a:pt x="243" y="2259"/>
                </a:lnTo>
                <a:lnTo>
                  <a:pt x="307" y="2326"/>
                </a:lnTo>
                <a:lnTo>
                  <a:pt x="376" y="2391"/>
                </a:lnTo>
                <a:lnTo>
                  <a:pt x="448" y="2456"/>
                </a:lnTo>
                <a:lnTo>
                  <a:pt x="524" y="2520"/>
                </a:lnTo>
                <a:lnTo>
                  <a:pt x="603" y="2585"/>
                </a:lnTo>
                <a:lnTo>
                  <a:pt x="684" y="2649"/>
                </a:lnTo>
                <a:lnTo>
                  <a:pt x="766" y="2712"/>
                </a:lnTo>
                <a:lnTo>
                  <a:pt x="848" y="2777"/>
                </a:lnTo>
                <a:lnTo>
                  <a:pt x="930" y="2841"/>
                </a:lnTo>
                <a:lnTo>
                  <a:pt x="1010" y="2907"/>
                </a:lnTo>
                <a:lnTo>
                  <a:pt x="1089" y="2974"/>
                </a:lnTo>
                <a:lnTo>
                  <a:pt x="1165" y="3040"/>
                </a:lnTo>
                <a:lnTo>
                  <a:pt x="1237" y="3109"/>
                </a:lnTo>
                <a:lnTo>
                  <a:pt x="1305" y="3178"/>
                </a:lnTo>
                <a:lnTo>
                  <a:pt x="1369" y="3250"/>
                </a:lnTo>
                <a:lnTo>
                  <a:pt x="1425" y="3323"/>
                </a:lnTo>
                <a:lnTo>
                  <a:pt x="1476" y="3399"/>
                </a:lnTo>
                <a:lnTo>
                  <a:pt x="1519" y="3476"/>
                </a:lnTo>
                <a:lnTo>
                  <a:pt x="1554" y="3555"/>
                </a:lnTo>
                <a:lnTo>
                  <a:pt x="1573" y="3488"/>
                </a:lnTo>
                <a:lnTo>
                  <a:pt x="1597" y="3423"/>
                </a:lnTo>
                <a:lnTo>
                  <a:pt x="1625" y="3359"/>
                </a:lnTo>
                <a:lnTo>
                  <a:pt x="1658" y="3297"/>
                </a:lnTo>
                <a:lnTo>
                  <a:pt x="1693" y="3236"/>
                </a:lnTo>
                <a:lnTo>
                  <a:pt x="1732" y="3176"/>
                </a:lnTo>
                <a:lnTo>
                  <a:pt x="1773" y="3118"/>
                </a:lnTo>
                <a:lnTo>
                  <a:pt x="1816" y="3061"/>
                </a:lnTo>
                <a:lnTo>
                  <a:pt x="1863" y="3005"/>
                </a:lnTo>
                <a:lnTo>
                  <a:pt x="1910" y="2950"/>
                </a:lnTo>
                <a:lnTo>
                  <a:pt x="1960" y="2896"/>
                </a:lnTo>
                <a:lnTo>
                  <a:pt x="2010" y="2842"/>
                </a:lnTo>
                <a:lnTo>
                  <a:pt x="2113" y="2738"/>
                </a:lnTo>
                <a:lnTo>
                  <a:pt x="2216" y="2637"/>
                </a:lnTo>
                <a:lnTo>
                  <a:pt x="2267" y="2587"/>
                </a:lnTo>
                <a:lnTo>
                  <a:pt x="2316" y="2537"/>
                </a:lnTo>
                <a:lnTo>
                  <a:pt x="2364" y="2488"/>
                </a:lnTo>
                <a:lnTo>
                  <a:pt x="2411" y="2440"/>
                </a:lnTo>
                <a:lnTo>
                  <a:pt x="2455" y="2391"/>
                </a:lnTo>
                <a:lnTo>
                  <a:pt x="2498" y="2342"/>
                </a:lnTo>
                <a:lnTo>
                  <a:pt x="2538" y="2294"/>
                </a:lnTo>
                <a:lnTo>
                  <a:pt x="2575" y="2246"/>
                </a:lnTo>
                <a:lnTo>
                  <a:pt x="2608" y="2198"/>
                </a:lnTo>
                <a:lnTo>
                  <a:pt x="2639" y="2149"/>
                </a:lnTo>
                <a:lnTo>
                  <a:pt x="2663" y="2100"/>
                </a:lnTo>
                <a:lnTo>
                  <a:pt x="2685" y="2052"/>
                </a:lnTo>
                <a:lnTo>
                  <a:pt x="2702" y="2002"/>
                </a:lnTo>
                <a:lnTo>
                  <a:pt x="2713" y="1952"/>
                </a:lnTo>
                <a:lnTo>
                  <a:pt x="2720" y="1903"/>
                </a:lnTo>
                <a:lnTo>
                  <a:pt x="2720" y="1852"/>
                </a:lnTo>
                <a:lnTo>
                  <a:pt x="2718" y="1828"/>
                </a:lnTo>
                <a:lnTo>
                  <a:pt x="2713" y="1803"/>
                </a:lnTo>
                <a:lnTo>
                  <a:pt x="2706" y="1777"/>
                </a:lnTo>
                <a:lnTo>
                  <a:pt x="2697" y="1750"/>
                </a:lnTo>
                <a:lnTo>
                  <a:pt x="2686" y="1722"/>
                </a:lnTo>
                <a:lnTo>
                  <a:pt x="2673" y="1693"/>
                </a:lnTo>
                <a:lnTo>
                  <a:pt x="2658" y="1664"/>
                </a:lnTo>
                <a:lnTo>
                  <a:pt x="2640" y="1636"/>
                </a:lnTo>
                <a:lnTo>
                  <a:pt x="2620" y="1607"/>
                </a:lnTo>
                <a:lnTo>
                  <a:pt x="2599" y="1579"/>
                </a:lnTo>
                <a:lnTo>
                  <a:pt x="2575" y="1552"/>
                </a:lnTo>
                <a:lnTo>
                  <a:pt x="2550" y="1526"/>
                </a:lnTo>
                <a:lnTo>
                  <a:pt x="2522" y="1502"/>
                </a:lnTo>
                <a:lnTo>
                  <a:pt x="2493" y="1478"/>
                </a:lnTo>
                <a:lnTo>
                  <a:pt x="2461" y="1458"/>
                </a:lnTo>
                <a:lnTo>
                  <a:pt x="2428" y="1439"/>
                </a:lnTo>
                <a:lnTo>
                  <a:pt x="2393" y="1422"/>
                </a:lnTo>
                <a:lnTo>
                  <a:pt x="2357" y="1408"/>
                </a:lnTo>
                <a:lnTo>
                  <a:pt x="2319" y="1397"/>
                </a:lnTo>
                <a:lnTo>
                  <a:pt x="2278" y="1389"/>
                </a:lnTo>
                <a:lnTo>
                  <a:pt x="2236" y="1385"/>
                </a:lnTo>
                <a:lnTo>
                  <a:pt x="2192" y="1383"/>
                </a:lnTo>
                <a:lnTo>
                  <a:pt x="2147" y="1387"/>
                </a:lnTo>
                <a:lnTo>
                  <a:pt x="2099" y="1395"/>
                </a:lnTo>
                <a:lnTo>
                  <a:pt x="2051" y="1406"/>
                </a:lnTo>
                <a:lnTo>
                  <a:pt x="2001" y="1423"/>
                </a:lnTo>
                <a:lnTo>
                  <a:pt x="1949" y="1445"/>
                </a:lnTo>
                <a:lnTo>
                  <a:pt x="1896" y="1471"/>
                </a:lnTo>
                <a:lnTo>
                  <a:pt x="1841" y="1503"/>
                </a:lnTo>
                <a:lnTo>
                  <a:pt x="1785" y="1541"/>
                </a:lnTo>
                <a:lnTo>
                  <a:pt x="1727" y="1585"/>
                </a:lnTo>
                <a:lnTo>
                  <a:pt x="1668" y="1635"/>
                </a:lnTo>
                <a:lnTo>
                  <a:pt x="1639" y="1576"/>
                </a:lnTo>
                <a:lnTo>
                  <a:pt x="1604" y="1525"/>
                </a:lnTo>
                <a:lnTo>
                  <a:pt x="1564" y="1482"/>
                </a:lnTo>
                <a:lnTo>
                  <a:pt x="1519" y="1447"/>
                </a:lnTo>
                <a:lnTo>
                  <a:pt x="1472" y="1417"/>
                </a:lnTo>
                <a:lnTo>
                  <a:pt x="1421" y="1396"/>
                </a:lnTo>
                <a:lnTo>
                  <a:pt x="1367" y="1382"/>
                </a:lnTo>
                <a:lnTo>
                  <a:pt x="1313" y="1374"/>
                </a:lnTo>
                <a:lnTo>
                  <a:pt x="1259" y="1373"/>
                </a:lnTo>
                <a:lnTo>
                  <a:pt x="1204" y="1379"/>
                </a:lnTo>
                <a:lnTo>
                  <a:pt x="1149" y="1390"/>
                </a:lnTo>
                <a:lnTo>
                  <a:pt x="1097" y="1408"/>
                </a:lnTo>
                <a:lnTo>
                  <a:pt x="1047" y="1431"/>
                </a:lnTo>
                <a:lnTo>
                  <a:pt x="1000" y="1460"/>
                </a:lnTo>
                <a:lnTo>
                  <a:pt x="956" y="1495"/>
                </a:lnTo>
                <a:lnTo>
                  <a:pt x="917" y="1536"/>
                </a:lnTo>
                <a:lnTo>
                  <a:pt x="882" y="1581"/>
                </a:lnTo>
                <a:lnTo>
                  <a:pt x="855" y="1632"/>
                </a:lnTo>
                <a:lnTo>
                  <a:pt x="833" y="1689"/>
                </a:lnTo>
                <a:lnTo>
                  <a:pt x="819" y="1749"/>
                </a:lnTo>
                <a:lnTo>
                  <a:pt x="812" y="1814"/>
                </a:lnTo>
                <a:lnTo>
                  <a:pt x="816" y="1883"/>
                </a:lnTo>
                <a:lnTo>
                  <a:pt x="827" y="1957"/>
                </a:lnTo>
                <a:lnTo>
                  <a:pt x="850" y="2035"/>
                </a:lnTo>
                <a:lnTo>
                  <a:pt x="883" y="2116"/>
                </a:lnTo>
                <a:lnTo>
                  <a:pt x="928" y="2202"/>
                </a:lnTo>
                <a:lnTo>
                  <a:pt x="985" y="2292"/>
                </a:lnTo>
                <a:lnTo>
                  <a:pt x="1055" y="2383"/>
                </a:lnTo>
                <a:lnTo>
                  <a:pt x="1140" y="2479"/>
                </a:lnTo>
                <a:lnTo>
                  <a:pt x="1239" y="2578"/>
                </a:lnTo>
                <a:lnTo>
                  <a:pt x="1353" y="2680"/>
                </a:lnTo>
                <a:lnTo>
                  <a:pt x="1484" y="2785"/>
                </a:lnTo>
                <a:lnTo>
                  <a:pt x="1425" y="2729"/>
                </a:lnTo>
                <a:lnTo>
                  <a:pt x="1372" y="2674"/>
                </a:lnTo>
                <a:lnTo>
                  <a:pt x="1323" y="2618"/>
                </a:lnTo>
                <a:lnTo>
                  <a:pt x="1279" y="2562"/>
                </a:lnTo>
                <a:lnTo>
                  <a:pt x="1241" y="2505"/>
                </a:lnTo>
                <a:lnTo>
                  <a:pt x="1206" y="2450"/>
                </a:lnTo>
                <a:lnTo>
                  <a:pt x="1175" y="2395"/>
                </a:lnTo>
                <a:lnTo>
                  <a:pt x="1149" y="2340"/>
                </a:lnTo>
                <a:lnTo>
                  <a:pt x="1128" y="2287"/>
                </a:lnTo>
                <a:lnTo>
                  <a:pt x="1110" y="2235"/>
                </a:lnTo>
                <a:lnTo>
                  <a:pt x="1096" y="2185"/>
                </a:lnTo>
                <a:lnTo>
                  <a:pt x="1087" y="2138"/>
                </a:lnTo>
                <a:lnTo>
                  <a:pt x="1081" y="2093"/>
                </a:lnTo>
                <a:lnTo>
                  <a:pt x="1079" y="2050"/>
                </a:lnTo>
                <a:lnTo>
                  <a:pt x="1081" y="2010"/>
                </a:lnTo>
                <a:lnTo>
                  <a:pt x="1087" y="1973"/>
                </a:lnTo>
                <a:lnTo>
                  <a:pt x="1096" y="1940"/>
                </a:lnTo>
                <a:lnTo>
                  <a:pt x="1109" y="1910"/>
                </a:lnTo>
                <a:lnTo>
                  <a:pt x="1125" y="1886"/>
                </a:lnTo>
                <a:lnTo>
                  <a:pt x="1145" y="1864"/>
                </a:lnTo>
                <a:lnTo>
                  <a:pt x="1167" y="1848"/>
                </a:lnTo>
                <a:lnTo>
                  <a:pt x="1193" y="1837"/>
                </a:lnTo>
                <a:lnTo>
                  <a:pt x="1223" y="1830"/>
                </a:lnTo>
                <a:lnTo>
                  <a:pt x="1256" y="1830"/>
                </a:lnTo>
                <a:lnTo>
                  <a:pt x="1291" y="1835"/>
                </a:lnTo>
                <a:lnTo>
                  <a:pt x="1328" y="1846"/>
                </a:lnTo>
                <a:lnTo>
                  <a:pt x="1369" y="1864"/>
                </a:lnTo>
                <a:lnTo>
                  <a:pt x="1413" y="1888"/>
                </a:lnTo>
                <a:lnTo>
                  <a:pt x="1458" y="1920"/>
                </a:lnTo>
                <a:lnTo>
                  <a:pt x="1507" y="1958"/>
                </a:lnTo>
                <a:lnTo>
                  <a:pt x="1557" y="2004"/>
                </a:lnTo>
                <a:lnTo>
                  <a:pt x="1612" y="2057"/>
                </a:lnTo>
                <a:lnTo>
                  <a:pt x="1646" y="2017"/>
                </a:lnTo>
                <a:lnTo>
                  <a:pt x="1680" y="1978"/>
                </a:lnTo>
                <a:lnTo>
                  <a:pt x="1712" y="1946"/>
                </a:lnTo>
                <a:lnTo>
                  <a:pt x="1745" y="1916"/>
                </a:lnTo>
                <a:lnTo>
                  <a:pt x="1777" y="1891"/>
                </a:lnTo>
                <a:lnTo>
                  <a:pt x="1807" y="1870"/>
                </a:lnTo>
                <a:lnTo>
                  <a:pt x="1837" y="1852"/>
                </a:lnTo>
                <a:lnTo>
                  <a:pt x="1865" y="1837"/>
                </a:lnTo>
                <a:lnTo>
                  <a:pt x="1892" y="1827"/>
                </a:lnTo>
                <a:lnTo>
                  <a:pt x="1918" y="1819"/>
                </a:lnTo>
                <a:lnTo>
                  <a:pt x="1943" y="1814"/>
                </a:lnTo>
                <a:lnTo>
                  <a:pt x="1968" y="1812"/>
                </a:lnTo>
                <a:lnTo>
                  <a:pt x="1991" y="1813"/>
                </a:lnTo>
                <a:lnTo>
                  <a:pt x="2012" y="1817"/>
                </a:lnTo>
                <a:lnTo>
                  <a:pt x="2032" y="1823"/>
                </a:lnTo>
                <a:lnTo>
                  <a:pt x="2052" y="1831"/>
                </a:lnTo>
                <a:lnTo>
                  <a:pt x="2069" y="1841"/>
                </a:lnTo>
                <a:lnTo>
                  <a:pt x="2086" y="1855"/>
                </a:lnTo>
                <a:lnTo>
                  <a:pt x="2100" y="1869"/>
                </a:lnTo>
                <a:lnTo>
                  <a:pt x="2114" y="1886"/>
                </a:lnTo>
                <a:lnTo>
                  <a:pt x="2126" y="1903"/>
                </a:lnTo>
                <a:lnTo>
                  <a:pt x="2136" y="1922"/>
                </a:lnTo>
                <a:lnTo>
                  <a:pt x="2146" y="1942"/>
                </a:lnTo>
                <a:lnTo>
                  <a:pt x="2152" y="1965"/>
                </a:lnTo>
                <a:lnTo>
                  <a:pt x="2158" y="1987"/>
                </a:lnTo>
                <a:lnTo>
                  <a:pt x="2162" y="2010"/>
                </a:lnTo>
                <a:lnTo>
                  <a:pt x="2165" y="2035"/>
                </a:lnTo>
                <a:lnTo>
                  <a:pt x="2165" y="2059"/>
                </a:lnTo>
                <a:lnTo>
                  <a:pt x="2164" y="2085"/>
                </a:lnTo>
                <a:lnTo>
                  <a:pt x="2160" y="2110"/>
                </a:lnTo>
                <a:lnTo>
                  <a:pt x="2156" y="2136"/>
                </a:lnTo>
                <a:lnTo>
                  <a:pt x="2149" y="2160"/>
                </a:lnTo>
                <a:lnTo>
                  <a:pt x="2140" y="2189"/>
                </a:lnTo>
                <a:lnTo>
                  <a:pt x="2130" y="2216"/>
                </a:lnTo>
                <a:lnTo>
                  <a:pt x="2118" y="2244"/>
                </a:lnTo>
                <a:lnTo>
                  <a:pt x="2106" y="2274"/>
                </a:lnTo>
                <a:lnTo>
                  <a:pt x="2092" y="2302"/>
                </a:lnTo>
                <a:lnTo>
                  <a:pt x="2079" y="2331"/>
                </a:lnTo>
                <a:lnTo>
                  <a:pt x="2064" y="2361"/>
                </a:lnTo>
                <a:lnTo>
                  <a:pt x="2048" y="2390"/>
                </a:lnTo>
                <a:lnTo>
                  <a:pt x="2031" y="2421"/>
                </a:lnTo>
                <a:lnTo>
                  <a:pt x="2014" y="2450"/>
                </a:lnTo>
                <a:lnTo>
                  <a:pt x="1996" y="2480"/>
                </a:lnTo>
                <a:lnTo>
                  <a:pt x="1977" y="2510"/>
                </a:lnTo>
                <a:lnTo>
                  <a:pt x="1937" y="2570"/>
                </a:lnTo>
                <a:lnTo>
                  <a:pt x="1896" y="2630"/>
                </a:lnTo>
                <a:lnTo>
                  <a:pt x="1853" y="2689"/>
                </a:lnTo>
                <a:lnTo>
                  <a:pt x="1807" y="2746"/>
                </a:lnTo>
                <a:lnTo>
                  <a:pt x="1761" y="2804"/>
                </a:lnTo>
                <a:lnTo>
                  <a:pt x="1714" y="2859"/>
                </a:lnTo>
                <a:lnTo>
                  <a:pt x="1665" y="2914"/>
                </a:lnTo>
                <a:lnTo>
                  <a:pt x="1616" y="2966"/>
                </a:lnTo>
                <a:lnTo>
                  <a:pt x="1568" y="3017"/>
                </a:lnTo>
                <a:lnTo>
                  <a:pt x="1520" y="3064"/>
                </a:lnTo>
                <a:lnTo>
                  <a:pt x="1457" y="3015"/>
                </a:lnTo>
                <a:lnTo>
                  <a:pt x="1395" y="2963"/>
                </a:lnTo>
                <a:lnTo>
                  <a:pt x="1331" y="2910"/>
                </a:lnTo>
                <a:lnTo>
                  <a:pt x="1269" y="2855"/>
                </a:lnTo>
                <a:lnTo>
                  <a:pt x="1207" y="2797"/>
                </a:lnTo>
                <a:lnTo>
                  <a:pt x="1146" y="2738"/>
                </a:lnTo>
                <a:lnTo>
                  <a:pt x="1086" y="2677"/>
                </a:lnTo>
                <a:lnTo>
                  <a:pt x="1028" y="2615"/>
                </a:lnTo>
                <a:lnTo>
                  <a:pt x="973" y="2552"/>
                </a:lnTo>
                <a:lnTo>
                  <a:pt x="919" y="2487"/>
                </a:lnTo>
                <a:lnTo>
                  <a:pt x="868" y="2423"/>
                </a:lnTo>
                <a:lnTo>
                  <a:pt x="819" y="2357"/>
                </a:lnTo>
                <a:lnTo>
                  <a:pt x="775" y="2292"/>
                </a:lnTo>
                <a:lnTo>
                  <a:pt x="734" y="2226"/>
                </a:lnTo>
                <a:lnTo>
                  <a:pt x="697" y="2160"/>
                </a:lnTo>
                <a:lnTo>
                  <a:pt x="664" y="2096"/>
                </a:lnTo>
                <a:lnTo>
                  <a:pt x="636" y="2031"/>
                </a:lnTo>
                <a:lnTo>
                  <a:pt x="612" y="1968"/>
                </a:lnTo>
                <a:lnTo>
                  <a:pt x="594" y="1905"/>
                </a:lnTo>
                <a:lnTo>
                  <a:pt x="582" y="1844"/>
                </a:lnTo>
                <a:lnTo>
                  <a:pt x="575" y="1784"/>
                </a:lnTo>
                <a:lnTo>
                  <a:pt x="575" y="1725"/>
                </a:lnTo>
                <a:lnTo>
                  <a:pt x="582" y="1668"/>
                </a:lnTo>
                <a:lnTo>
                  <a:pt x="594" y="1614"/>
                </a:lnTo>
                <a:lnTo>
                  <a:pt x="615" y="1562"/>
                </a:lnTo>
                <a:lnTo>
                  <a:pt x="643" y="1512"/>
                </a:lnTo>
                <a:lnTo>
                  <a:pt x="679" y="1466"/>
                </a:lnTo>
                <a:lnTo>
                  <a:pt x="723" y="1422"/>
                </a:lnTo>
                <a:lnTo>
                  <a:pt x="776" y="1381"/>
                </a:lnTo>
                <a:lnTo>
                  <a:pt x="838" y="1343"/>
                </a:lnTo>
                <a:lnTo>
                  <a:pt x="909" y="1309"/>
                </a:lnTo>
                <a:lnTo>
                  <a:pt x="990" y="1279"/>
                </a:lnTo>
                <a:lnTo>
                  <a:pt x="1042" y="1261"/>
                </a:lnTo>
                <a:lnTo>
                  <a:pt x="1093" y="1244"/>
                </a:lnTo>
                <a:lnTo>
                  <a:pt x="1142" y="1226"/>
                </a:lnTo>
                <a:lnTo>
                  <a:pt x="1191" y="1207"/>
                </a:lnTo>
                <a:lnTo>
                  <a:pt x="1239" y="1188"/>
                </a:lnTo>
                <a:lnTo>
                  <a:pt x="1285" y="1169"/>
                </a:lnTo>
                <a:lnTo>
                  <a:pt x="1329" y="1147"/>
                </a:lnTo>
                <a:lnTo>
                  <a:pt x="1372" y="1126"/>
                </a:lnTo>
                <a:lnTo>
                  <a:pt x="1414" y="1103"/>
                </a:lnTo>
                <a:lnTo>
                  <a:pt x="1453" y="1079"/>
                </a:lnTo>
                <a:lnTo>
                  <a:pt x="1491" y="1053"/>
                </a:lnTo>
                <a:lnTo>
                  <a:pt x="1526" y="1026"/>
                </a:lnTo>
                <a:lnTo>
                  <a:pt x="1560" y="998"/>
                </a:lnTo>
                <a:lnTo>
                  <a:pt x="1590" y="968"/>
                </a:lnTo>
                <a:lnTo>
                  <a:pt x="1619" y="936"/>
                </a:lnTo>
                <a:lnTo>
                  <a:pt x="1645" y="902"/>
                </a:lnTo>
                <a:lnTo>
                  <a:pt x="1668" y="867"/>
                </a:lnTo>
                <a:lnTo>
                  <a:pt x="1689" y="828"/>
                </a:lnTo>
                <a:lnTo>
                  <a:pt x="1706" y="787"/>
                </a:lnTo>
                <a:lnTo>
                  <a:pt x="1720" y="744"/>
                </a:lnTo>
                <a:lnTo>
                  <a:pt x="1732" y="699"/>
                </a:lnTo>
                <a:lnTo>
                  <a:pt x="1740" y="652"/>
                </a:lnTo>
                <a:lnTo>
                  <a:pt x="1744" y="601"/>
                </a:lnTo>
                <a:lnTo>
                  <a:pt x="1745" y="547"/>
                </a:lnTo>
                <a:lnTo>
                  <a:pt x="1743" y="490"/>
                </a:lnTo>
                <a:lnTo>
                  <a:pt x="1736" y="431"/>
                </a:lnTo>
                <a:lnTo>
                  <a:pt x="1726" y="368"/>
                </a:lnTo>
                <a:lnTo>
                  <a:pt x="1711" y="301"/>
                </a:lnTo>
                <a:lnTo>
                  <a:pt x="1693" y="232"/>
                </a:lnTo>
                <a:lnTo>
                  <a:pt x="1671" y="159"/>
                </a:lnTo>
                <a:lnTo>
                  <a:pt x="1643" y="81"/>
                </a:lnTo>
                <a:lnTo>
                  <a:pt x="1612" y="0"/>
                </a:lnTo>
                <a:close/>
              </a:path>
            </a:pathLst>
          </a:custGeom>
          <a:solidFill>
            <a:srgbClr val="0091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1" name="组合 140"/>
          <p:cNvGrpSpPr/>
          <p:nvPr/>
        </p:nvGrpSpPr>
        <p:grpSpPr>
          <a:xfrm>
            <a:off x="3446549" y="4950320"/>
            <a:ext cx="994522" cy="1131092"/>
            <a:chOff x="3544888" y="3246438"/>
            <a:chExt cx="841375" cy="919163"/>
          </a:xfrm>
        </p:grpSpPr>
        <p:sp>
          <p:nvSpPr>
            <p:cNvPr id="92" name="Freeform 39"/>
            <p:cNvSpPr>
              <a:spLocks/>
            </p:cNvSpPr>
            <p:nvPr/>
          </p:nvSpPr>
          <p:spPr bwMode="auto">
            <a:xfrm>
              <a:off x="3544888" y="3427413"/>
              <a:ext cx="833438" cy="738188"/>
            </a:xfrm>
            <a:custGeom>
              <a:avLst/>
              <a:gdLst>
                <a:gd name="T0" fmla="*/ 57 w 2623"/>
                <a:gd name="T1" fmla="*/ 716 h 2324"/>
                <a:gd name="T2" fmla="*/ 120 w 2623"/>
                <a:gd name="T3" fmla="*/ 760 h 2324"/>
                <a:gd name="T4" fmla="*/ 171 w 2623"/>
                <a:gd name="T5" fmla="*/ 814 h 2324"/>
                <a:gd name="T6" fmla="*/ 211 w 2623"/>
                <a:gd name="T7" fmla="*/ 875 h 2324"/>
                <a:gd name="T8" fmla="*/ 237 w 2623"/>
                <a:gd name="T9" fmla="*/ 943 h 2324"/>
                <a:gd name="T10" fmla="*/ 250 w 2623"/>
                <a:gd name="T11" fmla="*/ 1015 h 2324"/>
                <a:gd name="T12" fmla="*/ 250 w 2623"/>
                <a:gd name="T13" fmla="*/ 1088 h 2324"/>
                <a:gd name="T14" fmla="*/ 238 w 2623"/>
                <a:gd name="T15" fmla="*/ 1160 h 2324"/>
                <a:gd name="T16" fmla="*/ 224 w 2623"/>
                <a:gd name="T17" fmla="*/ 1349 h 2324"/>
                <a:gd name="T18" fmla="*/ 320 w 2623"/>
                <a:gd name="T19" fmla="*/ 1610 h 2324"/>
                <a:gd name="T20" fmla="*/ 522 w 2623"/>
                <a:gd name="T21" fmla="*/ 1875 h 2324"/>
                <a:gd name="T22" fmla="*/ 804 w 2623"/>
                <a:gd name="T23" fmla="*/ 2108 h 2324"/>
                <a:gd name="T24" fmla="*/ 1147 w 2623"/>
                <a:gd name="T25" fmla="*/ 2269 h 2324"/>
                <a:gd name="T26" fmla="*/ 1528 w 2623"/>
                <a:gd name="T27" fmla="*/ 2324 h 2324"/>
                <a:gd name="T28" fmla="*/ 1925 w 2623"/>
                <a:gd name="T29" fmla="*/ 2234 h 2324"/>
                <a:gd name="T30" fmla="*/ 2316 w 2623"/>
                <a:gd name="T31" fmla="*/ 1962 h 2324"/>
                <a:gd name="T32" fmla="*/ 2502 w 2623"/>
                <a:gd name="T33" fmla="*/ 1728 h 2324"/>
                <a:gd name="T34" fmla="*/ 2585 w 2623"/>
                <a:gd name="T35" fmla="*/ 1513 h 2324"/>
                <a:gd name="T36" fmla="*/ 2622 w 2623"/>
                <a:gd name="T37" fmla="*/ 1271 h 2324"/>
                <a:gd name="T38" fmla="*/ 2601 w 2623"/>
                <a:gd name="T39" fmla="*/ 1022 h 2324"/>
                <a:gd name="T40" fmla="*/ 2515 w 2623"/>
                <a:gd name="T41" fmla="*/ 786 h 2324"/>
                <a:gd name="T42" fmla="*/ 2358 w 2623"/>
                <a:gd name="T43" fmla="*/ 582 h 2324"/>
                <a:gd name="T44" fmla="*/ 2119 w 2623"/>
                <a:gd name="T45" fmla="*/ 431 h 2324"/>
                <a:gd name="T46" fmla="*/ 1793 w 2623"/>
                <a:gd name="T47" fmla="*/ 349 h 2324"/>
                <a:gd name="T48" fmla="*/ 1588 w 2623"/>
                <a:gd name="T49" fmla="*/ 325 h 2324"/>
                <a:gd name="T50" fmla="*/ 1434 w 2623"/>
                <a:gd name="T51" fmla="*/ 319 h 2324"/>
                <a:gd name="T52" fmla="*/ 1190 w 2623"/>
                <a:gd name="T53" fmla="*/ 323 h 2324"/>
                <a:gd name="T54" fmla="*/ 1024 w 2623"/>
                <a:gd name="T55" fmla="*/ 317 h 2324"/>
                <a:gd name="T56" fmla="*/ 860 w 2623"/>
                <a:gd name="T57" fmla="*/ 289 h 2324"/>
                <a:gd name="T58" fmla="*/ 702 w 2623"/>
                <a:gd name="T59" fmla="*/ 228 h 2324"/>
                <a:gd name="T60" fmla="*/ 554 w 2623"/>
                <a:gd name="T61" fmla="*/ 120 h 2324"/>
                <a:gd name="T62" fmla="*/ 447 w 2623"/>
                <a:gd name="T63" fmla="*/ 68 h 2324"/>
                <a:gd name="T64" fmla="*/ 443 w 2623"/>
                <a:gd name="T65" fmla="*/ 227 h 2324"/>
                <a:gd name="T66" fmla="*/ 466 w 2623"/>
                <a:gd name="T67" fmla="*/ 367 h 2324"/>
                <a:gd name="T68" fmla="*/ 523 w 2623"/>
                <a:gd name="T69" fmla="*/ 575 h 2324"/>
                <a:gd name="T70" fmla="*/ 600 w 2623"/>
                <a:gd name="T71" fmla="*/ 740 h 2324"/>
                <a:gd name="T72" fmla="*/ 692 w 2623"/>
                <a:gd name="T73" fmla="*/ 874 h 2324"/>
                <a:gd name="T74" fmla="*/ 797 w 2623"/>
                <a:gd name="T75" fmla="*/ 987 h 2324"/>
                <a:gd name="T76" fmla="*/ 941 w 2623"/>
                <a:gd name="T77" fmla="*/ 1118 h 2324"/>
                <a:gd name="T78" fmla="*/ 1091 w 2623"/>
                <a:gd name="T79" fmla="*/ 1260 h 2324"/>
                <a:gd name="T80" fmla="*/ 1210 w 2623"/>
                <a:gd name="T81" fmla="*/ 1395 h 2324"/>
                <a:gd name="T82" fmla="*/ 1087 w 2623"/>
                <a:gd name="T83" fmla="*/ 1542 h 2324"/>
                <a:gd name="T84" fmla="*/ 939 w 2623"/>
                <a:gd name="T85" fmla="*/ 1548 h 2324"/>
                <a:gd name="T86" fmla="*/ 833 w 2623"/>
                <a:gd name="T87" fmla="*/ 1438 h 2324"/>
                <a:gd name="T88" fmla="*/ 743 w 2623"/>
                <a:gd name="T89" fmla="*/ 1255 h 2324"/>
                <a:gd name="T90" fmla="*/ 647 w 2623"/>
                <a:gd name="T91" fmla="*/ 1044 h 2324"/>
                <a:gd name="T92" fmla="*/ 520 w 2623"/>
                <a:gd name="T93" fmla="*/ 848 h 2324"/>
                <a:gd name="T94" fmla="*/ 339 w 2623"/>
                <a:gd name="T95" fmla="*/ 711 h 2324"/>
                <a:gd name="T96" fmla="*/ 80 w 2623"/>
                <a:gd name="T97" fmla="*/ 677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23" h="2324">
                  <a:moveTo>
                    <a:pt x="0" y="691"/>
                  </a:moveTo>
                  <a:lnTo>
                    <a:pt x="19" y="697"/>
                  </a:lnTo>
                  <a:lnTo>
                    <a:pt x="39" y="707"/>
                  </a:lnTo>
                  <a:lnTo>
                    <a:pt x="57" y="716"/>
                  </a:lnTo>
                  <a:lnTo>
                    <a:pt x="74" y="726"/>
                  </a:lnTo>
                  <a:lnTo>
                    <a:pt x="90" y="736"/>
                  </a:lnTo>
                  <a:lnTo>
                    <a:pt x="105" y="747"/>
                  </a:lnTo>
                  <a:lnTo>
                    <a:pt x="120" y="760"/>
                  </a:lnTo>
                  <a:lnTo>
                    <a:pt x="134" y="772"/>
                  </a:lnTo>
                  <a:lnTo>
                    <a:pt x="147" y="786"/>
                  </a:lnTo>
                  <a:lnTo>
                    <a:pt x="160" y="799"/>
                  </a:lnTo>
                  <a:lnTo>
                    <a:pt x="171" y="814"/>
                  </a:lnTo>
                  <a:lnTo>
                    <a:pt x="182" y="829"/>
                  </a:lnTo>
                  <a:lnTo>
                    <a:pt x="192" y="843"/>
                  </a:lnTo>
                  <a:lnTo>
                    <a:pt x="201" y="859"/>
                  </a:lnTo>
                  <a:lnTo>
                    <a:pt x="211" y="875"/>
                  </a:lnTo>
                  <a:lnTo>
                    <a:pt x="218" y="892"/>
                  </a:lnTo>
                  <a:lnTo>
                    <a:pt x="225" y="909"/>
                  </a:lnTo>
                  <a:lnTo>
                    <a:pt x="231" y="926"/>
                  </a:lnTo>
                  <a:lnTo>
                    <a:pt x="237" y="943"/>
                  </a:lnTo>
                  <a:lnTo>
                    <a:pt x="241" y="961"/>
                  </a:lnTo>
                  <a:lnTo>
                    <a:pt x="244" y="979"/>
                  </a:lnTo>
                  <a:lnTo>
                    <a:pt x="248" y="997"/>
                  </a:lnTo>
                  <a:lnTo>
                    <a:pt x="250" y="1015"/>
                  </a:lnTo>
                  <a:lnTo>
                    <a:pt x="251" y="1033"/>
                  </a:lnTo>
                  <a:lnTo>
                    <a:pt x="251" y="1051"/>
                  </a:lnTo>
                  <a:lnTo>
                    <a:pt x="251" y="1070"/>
                  </a:lnTo>
                  <a:lnTo>
                    <a:pt x="250" y="1088"/>
                  </a:lnTo>
                  <a:lnTo>
                    <a:pt x="248" y="1106"/>
                  </a:lnTo>
                  <a:lnTo>
                    <a:pt x="246" y="1124"/>
                  </a:lnTo>
                  <a:lnTo>
                    <a:pt x="242" y="1142"/>
                  </a:lnTo>
                  <a:lnTo>
                    <a:pt x="238" y="1160"/>
                  </a:lnTo>
                  <a:lnTo>
                    <a:pt x="233" y="1178"/>
                  </a:lnTo>
                  <a:lnTo>
                    <a:pt x="222" y="1231"/>
                  </a:lnTo>
                  <a:lnTo>
                    <a:pt x="218" y="1289"/>
                  </a:lnTo>
                  <a:lnTo>
                    <a:pt x="224" y="1349"/>
                  </a:lnTo>
                  <a:lnTo>
                    <a:pt x="237" y="1411"/>
                  </a:lnTo>
                  <a:lnTo>
                    <a:pt x="258" y="1477"/>
                  </a:lnTo>
                  <a:lnTo>
                    <a:pt x="285" y="1542"/>
                  </a:lnTo>
                  <a:lnTo>
                    <a:pt x="320" y="1610"/>
                  </a:lnTo>
                  <a:lnTo>
                    <a:pt x="362" y="1677"/>
                  </a:lnTo>
                  <a:lnTo>
                    <a:pt x="410" y="1744"/>
                  </a:lnTo>
                  <a:lnTo>
                    <a:pt x="463" y="1810"/>
                  </a:lnTo>
                  <a:lnTo>
                    <a:pt x="522" y="1875"/>
                  </a:lnTo>
                  <a:lnTo>
                    <a:pt x="585" y="1938"/>
                  </a:lnTo>
                  <a:lnTo>
                    <a:pt x="654" y="1998"/>
                  </a:lnTo>
                  <a:lnTo>
                    <a:pt x="727" y="2055"/>
                  </a:lnTo>
                  <a:lnTo>
                    <a:pt x="804" y="2108"/>
                  </a:lnTo>
                  <a:lnTo>
                    <a:pt x="886" y="2156"/>
                  </a:lnTo>
                  <a:lnTo>
                    <a:pt x="969" y="2199"/>
                  </a:lnTo>
                  <a:lnTo>
                    <a:pt x="1058" y="2238"/>
                  </a:lnTo>
                  <a:lnTo>
                    <a:pt x="1147" y="2269"/>
                  </a:lnTo>
                  <a:lnTo>
                    <a:pt x="1240" y="2294"/>
                  </a:lnTo>
                  <a:lnTo>
                    <a:pt x="1335" y="2312"/>
                  </a:lnTo>
                  <a:lnTo>
                    <a:pt x="1431" y="2323"/>
                  </a:lnTo>
                  <a:lnTo>
                    <a:pt x="1528" y="2324"/>
                  </a:lnTo>
                  <a:lnTo>
                    <a:pt x="1628" y="2317"/>
                  </a:lnTo>
                  <a:lnTo>
                    <a:pt x="1726" y="2300"/>
                  </a:lnTo>
                  <a:lnTo>
                    <a:pt x="1825" y="2272"/>
                  </a:lnTo>
                  <a:lnTo>
                    <a:pt x="1925" y="2234"/>
                  </a:lnTo>
                  <a:lnTo>
                    <a:pt x="2024" y="2185"/>
                  </a:lnTo>
                  <a:lnTo>
                    <a:pt x="2123" y="2122"/>
                  </a:lnTo>
                  <a:lnTo>
                    <a:pt x="2220" y="2049"/>
                  </a:lnTo>
                  <a:lnTo>
                    <a:pt x="2316" y="1962"/>
                  </a:lnTo>
                  <a:lnTo>
                    <a:pt x="2410" y="1861"/>
                  </a:lnTo>
                  <a:lnTo>
                    <a:pt x="2443" y="1819"/>
                  </a:lnTo>
                  <a:lnTo>
                    <a:pt x="2473" y="1775"/>
                  </a:lnTo>
                  <a:lnTo>
                    <a:pt x="2502" y="1728"/>
                  </a:lnTo>
                  <a:lnTo>
                    <a:pt x="2527" y="1678"/>
                  </a:lnTo>
                  <a:lnTo>
                    <a:pt x="2549" y="1625"/>
                  </a:lnTo>
                  <a:lnTo>
                    <a:pt x="2568" y="1569"/>
                  </a:lnTo>
                  <a:lnTo>
                    <a:pt x="2585" y="1513"/>
                  </a:lnTo>
                  <a:lnTo>
                    <a:pt x="2600" y="1454"/>
                  </a:lnTo>
                  <a:lnTo>
                    <a:pt x="2610" y="1393"/>
                  </a:lnTo>
                  <a:lnTo>
                    <a:pt x="2618" y="1332"/>
                  </a:lnTo>
                  <a:lnTo>
                    <a:pt x="2622" y="1271"/>
                  </a:lnTo>
                  <a:lnTo>
                    <a:pt x="2623" y="1209"/>
                  </a:lnTo>
                  <a:lnTo>
                    <a:pt x="2619" y="1145"/>
                  </a:lnTo>
                  <a:lnTo>
                    <a:pt x="2612" y="1083"/>
                  </a:lnTo>
                  <a:lnTo>
                    <a:pt x="2601" y="1022"/>
                  </a:lnTo>
                  <a:lnTo>
                    <a:pt x="2586" y="961"/>
                  </a:lnTo>
                  <a:lnTo>
                    <a:pt x="2567" y="901"/>
                  </a:lnTo>
                  <a:lnTo>
                    <a:pt x="2544" y="842"/>
                  </a:lnTo>
                  <a:lnTo>
                    <a:pt x="2515" y="786"/>
                  </a:lnTo>
                  <a:lnTo>
                    <a:pt x="2484" y="731"/>
                  </a:lnTo>
                  <a:lnTo>
                    <a:pt x="2446" y="678"/>
                  </a:lnTo>
                  <a:lnTo>
                    <a:pt x="2404" y="628"/>
                  </a:lnTo>
                  <a:lnTo>
                    <a:pt x="2358" y="582"/>
                  </a:lnTo>
                  <a:lnTo>
                    <a:pt x="2306" y="538"/>
                  </a:lnTo>
                  <a:lnTo>
                    <a:pt x="2249" y="498"/>
                  </a:lnTo>
                  <a:lnTo>
                    <a:pt x="2187" y="462"/>
                  </a:lnTo>
                  <a:lnTo>
                    <a:pt x="2119" y="431"/>
                  </a:lnTo>
                  <a:lnTo>
                    <a:pt x="2046" y="402"/>
                  </a:lnTo>
                  <a:lnTo>
                    <a:pt x="1968" y="380"/>
                  </a:lnTo>
                  <a:lnTo>
                    <a:pt x="1883" y="362"/>
                  </a:lnTo>
                  <a:lnTo>
                    <a:pt x="1793" y="349"/>
                  </a:lnTo>
                  <a:lnTo>
                    <a:pt x="1696" y="343"/>
                  </a:lnTo>
                  <a:lnTo>
                    <a:pt x="1661" y="336"/>
                  </a:lnTo>
                  <a:lnTo>
                    <a:pt x="1625" y="329"/>
                  </a:lnTo>
                  <a:lnTo>
                    <a:pt x="1588" y="325"/>
                  </a:lnTo>
                  <a:lnTo>
                    <a:pt x="1551" y="322"/>
                  </a:lnTo>
                  <a:lnTo>
                    <a:pt x="1512" y="320"/>
                  </a:lnTo>
                  <a:lnTo>
                    <a:pt x="1474" y="319"/>
                  </a:lnTo>
                  <a:lnTo>
                    <a:pt x="1434" y="319"/>
                  </a:lnTo>
                  <a:lnTo>
                    <a:pt x="1393" y="320"/>
                  </a:lnTo>
                  <a:lnTo>
                    <a:pt x="1313" y="321"/>
                  </a:lnTo>
                  <a:lnTo>
                    <a:pt x="1231" y="323"/>
                  </a:lnTo>
                  <a:lnTo>
                    <a:pt x="1190" y="323"/>
                  </a:lnTo>
                  <a:lnTo>
                    <a:pt x="1148" y="323"/>
                  </a:lnTo>
                  <a:lnTo>
                    <a:pt x="1106" y="322"/>
                  </a:lnTo>
                  <a:lnTo>
                    <a:pt x="1065" y="321"/>
                  </a:lnTo>
                  <a:lnTo>
                    <a:pt x="1024" y="317"/>
                  </a:lnTo>
                  <a:lnTo>
                    <a:pt x="982" y="313"/>
                  </a:lnTo>
                  <a:lnTo>
                    <a:pt x="941" y="307"/>
                  </a:lnTo>
                  <a:lnTo>
                    <a:pt x="900" y="299"/>
                  </a:lnTo>
                  <a:lnTo>
                    <a:pt x="860" y="289"/>
                  </a:lnTo>
                  <a:lnTo>
                    <a:pt x="820" y="278"/>
                  </a:lnTo>
                  <a:lnTo>
                    <a:pt x="779" y="264"/>
                  </a:lnTo>
                  <a:lnTo>
                    <a:pt x="741" y="247"/>
                  </a:lnTo>
                  <a:lnTo>
                    <a:pt x="702" y="228"/>
                  </a:lnTo>
                  <a:lnTo>
                    <a:pt x="664" y="206"/>
                  </a:lnTo>
                  <a:lnTo>
                    <a:pt x="627" y="181"/>
                  </a:lnTo>
                  <a:lnTo>
                    <a:pt x="590" y="151"/>
                  </a:lnTo>
                  <a:lnTo>
                    <a:pt x="554" y="120"/>
                  </a:lnTo>
                  <a:lnTo>
                    <a:pt x="519" y="83"/>
                  </a:lnTo>
                  <a:lnTo>
                    <a:pt x="485" y="44"/>
                  </a:lnTo>
                  <a:lnTo>
                    <a:pt x="453" y="0"/>
                  </a:lnTo>
                  <a:lnTo>
                    <a:pt x="447" y="68"/>
                  </a:lnTo>
                  <a:lnTo>
                    <a:pt x="442" y="121"/>
                  </a:lnTo>
                  <a:lnTo>
                    <a:pt x="441" y="164"/>
                  </a:lnTo>
                  <a:lnTo>
                    <a:pt x="442" y="198"/>
                  </a:lnTo>
                  <a:lnTo>
                    <a:pt x="443" y="227"/>
                  </a:lnTo>
                  <a:lnTo>
                    <a:pt x="447" y="253"/>
                  </a:lnTo>
                  <a:lnTo>
                    <a:pt x="450" y="278"/>
                  </a:lnTo>
                  <a:lnTo>
                    <a:pt x="456" y="307"/>
                  </a:lnTo>
                  <a:lnTo>
                    <a:pt x="466" y="367"/>
                  </a:lnTo>
                  <a:lnTo>
                    <a:pt x="479" y="424"/>
                  </a:lnTo>
                  <a:lnTo>
                    <a:pt x="492" y="478"/>
                  </a:lnTo>
                  <a:lnTo>
                    <a:pt x="507" y="528"/>
                  </a:lnTo>
                  <a:lnTo>
                    <a:pt x="523" y="575"/>
                  </a:lnTo>
                  <a:lnTo>
                    <a:pt x="541" y="621"/>
                  </a:lnTo>
                  <a:lnTo>
                    <a:pt x="559" y="664"/>
                  </a:lnTo>
                  <a:lnTo>
                    <a:pt x="579" y="703"/>
                  </a:lnTo>
                  <a:lnTo>
                    <a:pt x="600" y="740"/>
                  </a:lnTo>
                  <a:lnTo>
                    <a:pt x="621" y="777"/>
                  </a:lnTo>
                  <a:lnTo>
                    <a:pt x="645" y="811"/>
                  </a:lnTo>
                  <a:lnTo>
                    <a:pt x="667" y="843"/>
                  </a:lnTo>
                  <a:lnTo>
                    <a:pt x="692" y="874"/>
                  </a:lnTo>
                  <a:lnTo>
                    <a:pt x="718" y="903"/>
                  </a:lnTo>
                  <a:lnTo>
                    <a:pt x="744" y="933"/>
                  </a:lnTo>
                  <a:lnTo>
                    <a:pt x="770" y="960"/>
                  </a:lnTo>
                  <a:lnTo>
                    <a:pt x="797" y="987"/>
                  </a:lnTo>
                  <a:lnTo>
                    <a:pt x="826" y="1014"/>
                  </a:lnTo>
                  <a:lnTo>
                    <a:pt x="854" y="1040"/>
                  </a:lnTo>
                  <a:lnTo>
                    <a:pt x="882" y="1066"/>
                  </a:lnTo>
                  <a:lnTo>
                    <a:pt x="941" y="1118"/>
                  </a:lnTo>
                  <a:lnTo>
                    <a:pt x="1001" y="1172"/>
                  </a:lnTo>
                  <a:lnTo>
                    <a:pt x="1030" y="1201"/>
                  </a:lnTo>
                  <a:lnTo>
                    <a:pt x="1061" y="1230"/>
                  </a:lnTo>
                  <a:lnTo>
                    <a:pt x="1091" y="1260"/>
                  </a:lnTo>
                  <a:lnTo>
                    <a:pt x="1121" y="1291"/>
                  </a:lnTo>
                  <a:lnTo>
                    <a:pt x="1151" y="1324"/>
                  </a:lnTo>
                  <a:lnTo>
                    <a:pt x="1181" y="1359"/>
                  </a:lnTo>
                  <a:lnTo>
                    <a:pt x="1210" y="1395"/>
                  </a:lnTo>
                  <a:lnTo>
                    <a:pt x="1240" y="1434"/>
                  </a:lnTo>
                  <a:lnTo>
                    <a:pt x="1184" y="1481"/>
                  </a:lnTo>
                  <a:lnTo>
                    <a:pt x="1133" y="1517"/>
                  </a:lnTo>
                  <a:lnTo>
                    <a:pt x="1087" y="1542"/>
                  </a:lnTo>
                  <a:lnTo>
                    <a:pt x="1045" y="1557"/>
                  </a:lnTo>
                  <a:lnTo>
                    <a:pt x="1007" y="1563"/>
                  </a:lnTo>
                  <a:lnTo>
                    <a:pt x="972" y="1559"/>
                  </a:lnTo>
                  <a:lnTo>
                    <a:pt x="939" y="1548"/>
                  </a:lnTo>
                  <a:lnTo>
                    <a:pt x="909" y="1530"/>
                  </a:lnTo>
                  <a:lnTo>
                    <a:pt x="882" y="1505"/>
                  </a:lnTo>
                  <a:lnTo>
                    <a:pt x="856" y="1474"/>
                  </a:lnTo>
                  <a:lnTo>
                    <a:pt x="833" y="1438"/>
                  </a:lnTo>
                  <a:lnTo>
                    <a:pt x="809" y="1398"/>
                  </a:lnTo>
                  <a:lnTo>
                    <a:pt x="787" y="1353"/>
                  </a:lnTo>
                  <a:lnTo>
                    <a:pt x="765" y="1306"/>
                  </a:lnTo>
                  <a:lnTo>
                    <a:pt x="743" y="1255"/>
                  </a:lnTo>
                  <a:lnTo>
                    <a:pt x="721" y="1203"/>
                  </a:lnTo>
                  <a:lnTo>
                    <a:pt x="698" y="1151"/>
                  </a:lnTo>
                  <a:lnTo>
                    <a:pt x="673" y="1097"/>
                  </a:lnTo>
                  <a:lnTo>
                    <a:pt x="647" y="1044"/>
                  </a:lnTo>
                  <a:lnTo>
                    <a:pt x="620" y="992"/>
                  </a:lnTo>
                  <a:lnTo>
                    <a:pt x="589" y="942"/>
                  </a:lnTo>
                  <a:lnTo>
                    <a:pt x="557" y="893"/>
                  </a:lnTo>
                  <a:lnTo>
                    <a:pt x="520" y="848"/>
                  </a:lnTo>
                  <a:lnTo>
                    <a:pt x="482" y="806"/>
                  </a:lnTo>
                  <a:lnTo>
                    <a:pt x="439" y="770"/>
                  </a:lnTo>
                  <a:lnTo>
                    <a:pt x="391" y="737"/>
                  </a:lnTo>
                  <a:lnTo>
                    <a:pt x="339" y="711"/>
                  </a:lnTo>
                  <a:lnTo>
                    <a:pt x="283" y="692"/>
                  </a:lnTo>
                  <a:lnTo>
                    <a:pt x="222" y="678"/>
                  </a:lnTo>
                  <a:lnTo>
                    <a:pt x="154" y="674"/>
                  </a:lnTo>
                  <a:lnTo>
                    <a:pt x="80" y="677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089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0"/>
            <p:cNvSpPr>
              <a:spLocks/>
            </p:cNvSpPr>
            <p:nvPr/>
          </p:nvSpPr>
          <p:spPr bwMode="auto">
            <a:xfrm>
              <a:off x="3703638" y="3246438"/>
              <a:ext cx="682625" cy="482600"/>
            </a:xfrm>
            <a:custGeom>
              <a:avLst/>
              <a:gdLst>
                <a:gd name="T0" fmla="*/ 0 w 2150"/>
                <a:gd name="T1" fmla="*/ 124 h 1522"/>
                <a:gd name="T2" fmla="*/ 28 w 2150"/>
                <a:gd name="T3" fmla="*/ 330 h 1522"/>
                <a:gd name="T4" fmla="*/ 95 w 2150"/>
                <a:gd name="T5" fmla="*/ 486 h 1522"/>
                <a:gd name="T6" fmla="*/ 193 w 2150"/>
                <a:gd name="T7" fmla="*/ 600 h 1522"/>
                <a:gd name="T8" fmla="*/ 319 w 2150"/>
                <a:gd name="T9" fmla="*/ 678 h 1522"/>
                <a:gd name="T10" fmla="*/ 468 w 2150"/>
                <a:gd name="T11" fmla="*/ 730 h 1522"/>
                <a:gd name="T12" fmla="*/ 634 w 2150"/>
                <a:gd name="T13" fmla="*/ 762 h 1522"/>
                <a:gd name="T14" fmla="*/ 814 w 2150"/>
                <a:gd name="T15" fmla="*/ 781 h 1522"/>
                <a:gd name="T16" fmla="*/ 1001 w 2150"/>
                <a:gd name="T17" fmla="*/ 797 h 1522"/>
                <a:gd name="T18" fmla="*/ 1191 w 2150"/>
                <a:gd name="T19" fmla="*/ 814 h 1522"/>
                <a:gd name="T20" fmla="*/ 1377 w 2150"/>
                <a:gd name="T21" fmla="*/ 842 h 1522"/>
                <a:gd name="T22" fmla="*/ 1558 w 2150"/>
                <a:gd name="T23" fmla="*/ 888 h 1522"/>
                <a:gd name="T24" fmla="*/ 1727 w 2150"/>
                <a:gd name="T25" fmla="*/ 961 h 1522"/>
                <a:gd name="T26" fmla="*/ 1878 w 2150"/>
                <a:gd name="T27" fmla="*/ 1066 h 1522"/>
                <a:gd name="T28" fmla="*/ 2008 w 2150"/>
                <a:gd name="T29" fmla="*/ 1211 h 1522"/>
                <a:gd name="T30" fmla="*/ 2110 w 2150"/>
                <a:gd name="T31" fmla="*/ 1404 h 1522"/>
                <a:gd name="T32" fmla="*/ 2138 w 2150"/>
                <a:gd name="T33" fmla="*/ 1370 h 1522"/>
                <a:gd name="T34" fmla="*/ 2088 w 2150"/>
                <a:gd name="T35" fmla="*/ 1110 h 1522"/>
                <a:gd name="T36" fmla="*/ 2004 w 2150"/>
                <a:gd name="T37" fmla="*/ 902 h 1522"/>
                <a:gd name="T38" fmla="*/ 1892 w 2150"/>
                <a:gd name="T39" fmla="*/ 739 h 1522"/>
                <a:gd name="T40" fmla="*/ 1756 w 2150"/>
                <a:gd name="T41" fmla="*/ 617 h 1522"/>
                <a:gd name="T42" fmla="*/ 1602 w 2150"/>
                <a:gd name="T43" fmla="*/ 526 h 1522"/>
                <a:gd name="T44" fmla="*/ 1434 w 2150"/>
                <a:gd name="T45" fmla="*/ 463 h 1522"/>
                <a:gd name="T46" fmla="*/ 1256 w 2150"/>
                <a:gd name="T47" fmla="*/ 420 h 1522"/>
                <a:gd name="T48" fmla="*/ 1073 w 2150"/>
                <a:gd name="T49" fmla="*/ 392 h 1522"/>
                <a:gd name="T50" fmla="*/ 890 w 2150"/>
                <a:gd name="T51" fmla="*/ 371 h 1522"/>
                <a:gd name="T52" fmla="*/ 710 w 2150"/>
                <a:gd name="T53" fmla="*/ 352 h 1522"/>
                <a:gd name="T54" fmla="*/ 539 w 2150"/>
                <a:gd name="T55" fmla="*/ 330 h 1522"/>
                <a:gd name="T56" fmla="*/ 382 w 2150"/>
                <a:gd name="T57" fmla="*/ 296 h 1522"/>
                <a:gd name="T58" fmla="*/ 243 w 2150"/>
                <a:gd name="T59" fmla="*/ 244 h 1522"/>
                <a:gd name="T60" fmla="*/ 126 w 2150"/>
                <a:gd name="T61" fmla="*/ 169 h 1522"/>
                <a:gd name="T62" fmla="*/ 35 w 2150"/>
                <a:gd name="T63" fmla="*/ 65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0" h="1522">
                  <a:moveTo>
                    <a:pt x="1" y="0"/>
                  </a:moveTo>
                  <a:lnTo>
                    <a:pt x="0" y="124"/>
                  </a:lnTo>
                  <a:lnTo>
                    <a:pt x="9" y="233"/>
                  </a:lnTo>
                  <a:lnTo>
                    <a:pt x="28" y="330"/>
                  </a:lnTo>
                  <a:lnTo>
                    <a:pt x="58" y="413"/>
                  </a:lnTo>
                  <a:lnTo>
                    <a:pt x="95" y="486"/>
                  </a:lnTo>
                  <a:lnTo>
                    <a:pt x="140" y="548"/>
                  </a:lnTo>
                  <a:lnTo>
                    <a:pt x="193" y="600"/>
                  </a:lnTo>
                  <a:lnTo>
                    <a:pt x="253" y="643"/>
                  </a:lnTo>
                  <a:lnTo>
                    <a:pt x="319" y="678"/>
                  </a:lnTo>
                  <a:lnTo>
                    <a:pt x="391" y="707"/>
                  </a:lnTo>
                  <a:lnTo>
                    <a:pt x="468" y="730"/>
                  </a:lnTo>
                  <a:lnTo>
                    <a:pt x="550" y="748"/>
                  </a:lnTo>
                  <a:lnTo>
                    <a:pt x="634" y="762"/>
                  </a:lnTo>
                  <a:lnTo>
                    <a:pt x="723" y="773"/>
                  </a:lnTo>
                  <a:lnTo>
                    <a:pt x="814" y="781"/>
                  </a:lnTo>
                  <a:lnTo>
                    <a:pt x="907" y="789"/>
                  </a:lnTo>
                  <a:lnTo>
                    <a:pt x="1001" y="797"/>
                  </a:lnTo>
                  <a:lnTo>
                    <a:pt x="1096" y="805"/>
                  </a:lnTo>
                  <a:lnTo>
                    <a:pt x="1191" y="814"/>
                  </a:lnTo>
                  <a:lnTo>
                    <a:pt x="1285" y="826"/>
                  </a:lnTo>
                  <a:lnTo>
                    <a:pt x="1377" y="842"/>
                  </a:lnTo>
                  <a:lnTo>
                    <a:pt x="1469" y="863"/>
                  </a:lnTo>
                  <a:lnTo>
                    <a:pt x="1558" y="888"/>
                  </a:lnTo>
                  <a:lnTo>
                    <a:pt x="1644" y="921"/>
                  </a:lnTo>
                  <a:lnTo>
                    <a:pt x="1727" y="961"/>
                  </a:lnTo>
                  <a:lnTo>
                    <a:pt x="1805" y="1008"/>
                  </a:lnTo>
                  <a:lnTo>
                    <a:pt x="1878" y="1066"/>
                  </a:lnTo>
                  <a:lnTo>
                    <a:pt x="1946" y="1132"/>
                  </a:lnTo>
                  <a:lnTo>
                    <a:pt x="2008" y="1211"/>
                  </a:lnTo>
                  <a:lnTo>
                    <a:pt x="2063" y="1301"/>
                  </a:lnTo>
                  <a:lnTo>
                    <a:pt x="2110" y="1404"/>
                  </a:lnTo>
                  <a:lnTo>
                    <a:pt x="2150" y="1522"/>
                  </a:lnTo>
                  <a:lnTo>
                    <a:pt x="2138" y="1370"/>
                  </a:lnTo>
                  <a:lnTo>
                    <a:pt x="2117" y="1233"/>
                  </a:lnTo>
                  <a:lnTo>
                    <a:pt x="2088" y="1110"/>
                  </a:lnTo>
                  <a:lnTo>
                    <a:pt x="2049" y="1000"/>
                  </a:lnTo>
                  <a:lnTo>
                    <a:pt x="2004" y="902"/>
                  </a:lnTo>
                  <a:lnTo>
                    <a:pt x="1951" y="816"/>
                  </a:lnTo>
                  <a:lnTo>
                    <a:pt x="1892" y="739"/>
                  </a:lnTo>
                  <a:lnTo>
                    <a:pt x="1826" y="673"/>
                  </a:lnTo>
                  <a:lnTo>
                    <a:pt x="1756" y="617"/>
                  </a:lnTo>
                  <a:lnTo>
                    <a:pt x="1682" y="567"/>
                  </a:lnTo>
                  <a:lnTo>
                    <a:pt x="1602" y="526"/>
                  </a:lnTo>
                  <a:lnTo>
                    <a:pt x="1520" y="491"/>
                  </a:lnTo>
                  <a:lnTo>
                    <a:pt x="1434" y="463"/>
                  </a:lnTo>
                  <a:lnTo>
                    <a:pt x="1346" y="439"/>
                  </a:lnTo>
                  <a:lnTo>
                    <a:pt x="1256" y="420"/>
                  </a:lnTo>
                  <a:lnTo>
                    <a:pt x="1165" y="404"/>
                  </a:lnTo>
                  <a:lnTo>
                    <a:pt x="1073" y="392"/>
                  </a:lnTo>
                  <a:lnTo>
                    <a:pt x="982" y="380"/>
                  </a:lnTo>
                  <a:lnTo>
                    <a:pt x="890" y="371"/>
                  </a:lnTo>
                  <a:lnTo>
                    <a:pt x="800" y="362"/>
                  </a:lnTo>
                  <a:lnTo>
                    <a:pt x="710" y="352"/>
                  </a:lnTo>
                  <a:lnTo>
                    <a:pt x="624" y="342"/>
                  </a:lnTo>
                  <a:lnTo>
                    <a:pt x="539" y="330"/>
                  </a:lnTo>
                  <a:lnTo>
                    <a:pt x="459" y="314"/>
                  </a:lnTo>
                  <a:lnTo>
                    <a:pt x="382" y="296"/>
                  </a:lnTo>
                  <a:lnTo>
                    <a:pt x="310" y="272"/>
                  </a:lnTo>
                  <a:lnTo>
                    <a:pt x="243" y="244"/>
                  </a:lnTo>
                  <a:lnTo>
                    <a:pt x="181" y="210"/>
                  </a:lnTo>
                  <a:lnTo>
                    <a:pt x="126" y="169"/>
                  </a:lnTo>
                  <a:lnTo>
                    <a:pt x="77" y="121"/>
                  </a:lnTo>
                  <a:lnTo>
                    <a:pt x="35" y="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C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1"/>
            <p:cNvSpPr>
              <a:spLocks/>
            </p:cNvSpPr>
            <p:nvPr/>
          </p:nvSpPr>
          <p:spPr bwMode="auto">
            <a:xfrm>
              <a:off x="3746500" y="3627438"/>
              <a:ext cx="527050" cy="493713"/>
            </a:xfrm>
            <a:custGeom>
              <a:avLst/>
              <a:gdLst>
                <a:gd name="T0" fmla="*/ 1645 w 1659"/>
                <a:gd name="T1" fmla="*/ 928 h 1554"/>
                <a:gd name="T2" fmla="*/ 1625 w 1659"/>
                <a:gd name="T3" fmla="*/ 844 h 1554"/>
                <a:gd name="T4" fmla="*/ 1605 w 1659"/>
                <a:gd name="T5" fmla="*/ 750 h 1554"/>
                <a:gd name="T6" fmla="*/ 1585 w 1659"/>
                <a:gd name="T7" fmla="*/ 679 h 1554"/>
                <a:gd name="T8" fmla="*/ 1556 w 1659"/>
                <a:gd name="T9" fmla="*/ 610 h 1554"/>
                <a:gd name="T10" fmla="*/ 1510 w 1659"/>
                <a:gd name="T11" fmla="*/ 549 h 1554"/>
                <a:gd name="T12" fmla="*/ 1448 w 1659"/>
                <a:gd name="T13" fmla="*/ 497 h 1554"/>
                <a:gd name="T14" fmla="*/ 1362 w 1659"/>
                <a:gd name="T15" fmla="*/ 460 h 1554"/>
                <a:gd name="T16" fmla="*/ 1248 w 1659"/>
                <a:gd name="T17" fmla="*/ 439 h 1554"/>
                <a:gd name="T18" fmla="*/ 1103 w 1659"/>
                <a:gd name="T19" fmla="*/ 440 h 1554"/>
                <a:gd name="T20" fmla="*/ 1033 w 1659"/>
                <a:gd name="T21" fmla="*/ 413 h 1554"/>
                <a:gd name="T22" fmla="*/ 1015 w 1659"/>
                <a:gd name="T23" fmla="*/ 341 h 1554"/>
                <a:gd name="T24" fmla="*/ 994 w 1659"/>
                <a:gd name="T25" fmla="*/ 224 h 1554"/>
                <a:gd name="T26" fmla="*/ 973 w 1659"/>
                <a:gd name="T27" fmla="*/ 168 h 1554"/>
                <a:gd name="T28" fmla="*/ 939 w 1659"/>
                <a:gd name="T29" fmla="*/ 116 h 1554"/>
                <a:gd name="T30" fmla="*/ 888 w 1659"/>
                <a:gd name="T31" fmla="*/ 70 h 1554"/>
                <a:gd name="T32" fmla="*/ 815 w 1659"/>
                <a:gd name="T33" fmla="*/ 34 h 1554"/>
                <a:gd name="T34" fmla="*/ 712 w 1659"/>
                <a:gd name="T35" fmla="*/ 11 h 1554"/>
                <a:gd name="T36" fmla="*/ 577 w 1659"/>
                <a:gd name="T37" fmla="*/ 0 h 1554"/>
                <a:gd name="T38" fmla="*/ 585 w 1659"/>
                <a:gd name="T39" fmla="*/ 440 h 1554"/>
                <a:gd name="T40" fmla="*/ 533 w 1659"/>
                <a:gd name="T41" fmla="*/ 440 h 1554"/>
                <a:gd name="T42" fmla="*/ 452 w 1659"/>
                <a:gd name="T43" fmla="*/ 449 h 1554"/>
                <a:gd name="T44" fmla="*/ 373 w 1659"/>
                <a:gd name="T45" fmla="*/ 460 h 1554"/>
                <a:gd name="T46" fmla="*/ 324 w 1659"/>
                <a:gd name="T47" fmla="*/ 461 h 1554"/>
                <a:gd name="T48" fmla="*/ 273 w 1659"/>
                <a:gd name="T49" fmla="*/ 454 h 1554"/>
                <a:gd name="T50" fmla="*/ 219 w 1659"/>
                <a:gd name="T51" fmla="*/ 437 h 1554"/>
                <a:gd name="T52" fmla="*/ 160 w 1659"/>
                <a:gd name="T53" fmla="*/ 407 h 1554"/>
                <a:gd name="T54" fmla="*/ 96 w 1659"/>
                <a:gd name="T55" fmla="*/ 361 h 1554"/>
                <a:gd name="T56" fmla="*/ 26 w 1659"/>
                <a:gd name="T57" fmla="*/ 298 h 1554"/>
                <a:gd name="T58" fmla="*/ 3 w 1659"/>
                <a:gd name="T59" fmla="*/ 340 h 1554"/>
                <a:gd name="T60" fmla="*/ 20 w 1659"/>
                <a:gd name="T61" fmla="*/ 443 h 1554"/>
                <a:gd name="T62" fmla="*/ 50 w 1659"/>
                <a:gd name="T63" fmla="*/ 543 h 1554"/>
                <a:gd name="T64" fmla="*/ 92 w 1659"/>
                <a:gd name="T65" fmla="*/ 640 h 1554"/>
                <a:gd name="T66" fmla="*/ 147 w 1659"/>
                <a:gd name="T67" fmla="*/ 731 h 1554"/>
                <a:gd name="T68" fmla="*/ 213 w 1659"/>
                <a:gd name="T69" fmla="*/ 811 h 1554"/>
                <a:gd name="T70" fmla="*/ 289 w 1659"/>
                <a:gd name="T71" fmla="*/ 878 h 1554"/>
                <a:gd name="T72" fmla="*/ 376 w 1659"/>
                <a:gd name="T73" fmla="*/ 929 h 1554"/>
                <a:gd name="T74" fmla="*/ 471 w 1659"/>
                <a:gd name="T75" fmla="*/ 962 h 1554"/>
                <a:gd name="T76" fmla="*/ 576 w 1659"/>
                <a:gd name="T77" fmla="*/ 973 h 1554"/>
                <a:gd name="T78" fmla="*/ 688 w 1659"/>
                <a:gd name="T79" fmla="*/ 961 h 1554"/>
                <a:gd name="T80" fmla="*/ 704 w 1659"/>
                <a:gd name="T81" fmla="*/ 1089 h 1554"/>
                <a:gd name="T82" fmla="*/ 729 w 1659"/>
                <a:gd name="T83" fmla="*/ 1201 h 1554"/>
                <a:gd name="T84" fmla="*/ 763 w 1659"/>
                <a:gd name="T85" fmla="*/ 1296 h 1554"/>
                <a:gd name="T86" fmla="*/ 806 w 1659"/>
                <a:gd name="T87" fmla="*/ 1376 h 1554"/>
                <a:gd name="T88" fmla="*/ 859 w 1659"/>
                <a:gd name="T89" fmla="*/ 1439 h 1554"/>
                <a:gd name="T90" fmla="*/ 921 w 1659"/>
                <a:gd name="T91" fmla="*/ 1488 h 1554"/>
                <a:gd name="T92" fmla="*/ 995 w 1659"/>
                <a:gd name="T93" fmla="*/ 1523 h 1554"/>
                <a:gd name="T94" fmla="*/ 1077 w 1659"/>
                <a:gd name="T95" fmla="*/ 1545 h 1554"/>
                <a:gd name="T96" fmla="*/ 1171 w 1659"/>
                <a:gd name="T97" fmla="*/ 1554 h 1554"/>
                <a:gd name="T98" fmla="*/ 1276 w 1659"/>
                <a:gd name="T99" fmla="*/ 1552 h 1554"/>
                <a:gd name="T100" fmla="*/ 1210 w 1659"/>
                <a:gd name="T101" fmla="*/ 956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9" h="1554">
                  <a:moveTo>
                    <a:pt x="1659" y="963"/>
                  </a:moveTo>
                  <a:lnTo>
                    <a:pt x="1651" y="946"/>
                  </a:lnTo>
                  <a:lnTo>
                    <a:pt x="1645" y="928"/>
                  </a:lnTo>
                  <a:lnTo>
                    <a:pt x="1639" y="907"/>
                  </a:lnTo>
                  <a:lnTo>
                    <a:pt x="1634" y="887"/>
                  </a:lnTo>
                  <a:lnTo>
                    <a:pt x="1625" y="844"/>
                  </a:lnTo>
                  <a:lnTo>
                    <a:pt x="1616" y="798"/>
                  </a:lnTo>
                  <a:lnTo>
                    <a:pt x="1611" y="774"/>
                  </a:lnTo>
                  <a:lnTo>
                    <a:pt x="1605" y="750"/>
                  </a:lnTo>
                  <a:lnTo>
                    <a:pt x="1600" y="726"/>
                  </a:lnTo>
                  <a:lnTo>
                    <a:pt x="1593" y="703"/>
                  </a:lnTo>
                  <a:lnTo>
                    <a:pt x="1585" y="679"/>
                  </a:lnTo>
                  <a:lnTo>
                    <a:pt x="1577" y="655"/>
                  </a:lnTo>
                  <a:lnTo>
                    <a:pt x="1567" y="633"/>
                  </a:lnTo>
                  <a:lnTo>
                    <a:pt x="1556" y="610"/>
                  </a:lnTo>
                  <a:lnTo>
                    <a:pt x="1542" y="588"/>
                  </a:lnTo>
                  <a:lnTo>
                    <a:pt x="1527" y="568"/>
                  </a:lnTo>
                  <a:lnTo>
                    <a:pt x="1510" y="549"/>
                  </a:lnTo>
                  <a:lnTo>
                    <a:pt x="1492" y="530"/>
                  </a:lnTo>
                  <a:lnTo>
                    <a:pt x="1471" y="513"/>
                  </a:lnTo>
                  <a:lnTo>
                    <a:pt x="1448" y="497"/>
                  </a:lnTo>
                  <a:lnTo>
                    <a:pt x="1422" y="482"/>
                  </a:lnTo>
                  <a:lnTo>
                    <a:pt x="1393" y="470"/>
                  </a:lnTo>
                  <a:lnTo>
                    <a:pt x="1362" y="460"/>
                  </a:lnTo>
                  <a:lnTo>
                    <a:pt x="1327" y="450"/>
                  </a:lnTo>
                  <a:lnTo>
                    <a:pt x="1290" y="444"/>
                  </a:lnTo>
                  <a:lnTo>
                    <a:pt x="1248" y="439"/>
                  </a:lnTo>
                  <a:lnTo>
                    <a:pt x="1204" y="437"/>
                  </a:lnTo>
                  <a:lnTo>
                    <a:pt x="1155" y="437"/>
                  </a:lnTo>
                  <a:lnTo>
                    <a:pt x="1103" y="440"/>
                  </a:lnTo>
                  <a:lnTo>
                    <a:pt x="1048" y="446"/>
                  </a:lnTo>
                  <a:lnTo>
                    <a:pt x="1040" y="430"/>
                  </a:lnTo>
                  <a:lnTo>
                    <a:pt x="1033" y="413"/>
                  </a:lnTo>
                  <a:lnTo>
                    <a:pt x="1028" y="396"/>
                  </a:lnTo>
                  <a:lnTo>
                    <a:pt x="1023" y="378"/>
                  </a:lnTo>
                  <a:lnTo>
                    <a:pt x="1015" y="341"/>
                  </a:lnTo>
                  <a:lnTo>
                    <a:pt x="1009" y="302"/>
                  </a:lnTo>
                  <a:lnTo>
                    <a:pt x="1003" y="263"/>
                  </a:lnTo>
                  <a:lnTo>
                    <a:pt x="994" y="224"/>
                  </a:lnTo>
                  <a:lnTo>
                    <a:pt x="988" y="205"/>
                  </a:lnTo>
                  <a:lnTo>
                    <a:pt x="981" y="186"/>
                  </a:lnTo>
                  <a:lnTo>
                    <a:pt x="973" y="168"/>
                  </a:lnTo>
                  <a:lnTo>
                    <a:pt x="963" y="150"/>
                  </a:lnTo>
                  <a:lnTo>
                    <a:pt x="953" y="133"/>
                  </a:lnTo>
                  <a:lnTo>
                    <a:pt x="939" y="116"/>
                  </a:lnTo>
                  <a:lnTo>
                    <a:pt x="925" y="100"/>
                  </a:lnTo>
                  <a:lnTo>
                    <a:pt x="908" y="84"/>
                  </a:lnTo>
                  <a:lnTo>
                    <a:pt x="888" y="70"/>
                  </a:lnTo>
                  <a:lnTo>
                    <a:pt x="867" y="57"/>
                  </a:lnTo>
                  <a:lnTo>
                    <a:pt x="842" y="46"/>
                  </a:lnTo>
                  <a:lnTo>
                    <a:pt x="815" y="34"/>
                  </a:lnTo>
                  <a:lnTo>
                    <a:pt x="784" y="25"/>
                  </a:lnTo>
                  <a:lnTo>
                    <a:pt x="750" y="17"/>
                  </a:lnTo>
                  <a:lnTo>
                    <a:pt x="712" y="11"/>
                  </a:lnTo>
                  <a:lnTo>
                    <a:pt x="671" y="6"/>
                  </a:lnTo>
                  <a:lnTo>
                    <a:pt x="626" y="3"/>
                  </a:lnTo>
                  <a:lnTo>
                    <a:pt x="577" y="0"/>
                  </a:lnTo>
                  <a:lnTo>
                    <a:pt x="524" y="1"/>
                  </a:lnTo>
                  <a:lnTo>
                    <a:pt x="467" y="4"/>
                  </a:lnTo>
                  <a:lnTo>
                    <a:pt x="585" y="440"/>
                  </a:lnTo>
                  <a:lnTo>
                    <a:pt x="567" y="439"/>
                  </a:lnTo>
                  <a:lnTo>
                    <a:pt x="550" y="439"/>
                  </a:lnTo>
                  <a:lnTo>
                    <a:pt x="533" y="440"/>
                  </a:lnTo>
                  <a:lnTo>
                    <a:pt x="516" y="441"/>
                  </a:lnTo>
                  <a:lnTo>
                    <a:pt x="484" y="445"/>
                  </a:lnTo>
                  <a:lnTo>
                    <a:pt x="452" y="449"/>
                  </a:lnTo>
                  <a:lnTo>
                    <a:pt x="420" y="454"/>
                  </a:lnTo>
                  <a:lnTo>
                    <a:pt x="389" y="458"/>
                  </a:lnTo>
                  <a:lnTo>
                    <a:pt x="373" y="460"/>
                  </a:lnTo>
                  <a:lnTo>
                    <a:pt x="357" y="461"/>
                  </a:lnTo>
                  <a:lnTo>
                    <a:pt x="341" y="461"/>
                  </a:lnTo>
                  <a:lnTo>
                    <a:pt x="324" y="461"/>
                  </a:lnTo>
                  <a:lnTo>
                    <a:pt x="307" y="460"/>
                  </a:lnTo>
                  <a:lnTo>
                    <a:pt x="290" y="457"/>
                  </a:lnTo>
                  <a:lnTo>
                    <a:pt x="273" y="454"/>
                  </a:lnTo>
                  <a:lnTo>
                    <a:pt x="255" y="449"/>
                  </a:lnTo>
                  <a:lnTo>
                    <a:pt x="237" y="444"/>
                  </a:lnTo>
                  <a:lnTo>
                    <a:pt x="219" y="437"/>
                  </a:lnTo>
                  <a:lnTo>
                    <a:pt x="200" y="429"/>
                  </a:lnTo>
                  <a:lnTo>
                    <a:pt x="181" y="419"/>
                  </a:lnTo>
                  <a:lnTo>
                    <a:pt x="160" y="407"/>
                  </a:lnTo>
                  <a:lnTo>
                    <a:pt x="140" y="394"/>
                  </a:lnTo>
                  <a:lnTo>
                    <a:pt x="118" y="378"/>
                  </a:lnTo>
                  <a:lnTo>
                    <a:pt x="96" y="361"/>
                  </a:lnTo>
                  <a:lnTo>
                    <a:pt x="73" y="342"/>
                  </a:lnTo>
                  <a:lnTo>
                    <a:pt x="49" y="322"/>
                  </a:lnTo>
                  <a:lnTo>
                    <a:pt x="26" y="298"/>
                  </a:lnTo>
                  <a:lnTo>
                    <a:pt x="0" y="272"/>
                  </a:lnTo>
                  <a:lnTo>
                    <a:pt x="1" y="306"/>
                  </a:lnTo>
                  <a:lnTo>
                    <a:pt x="3" y="340"/>
                  </a:lnTo>
                  <a:lnTo>
                    <a:pt x="8" y="374"/>
                  </a:lnTo>
                  <a:lnTo>
                    <a:pt x="13" y="407"/>
                  </a:lnTo>
                  <a:lnTo>
                    <a:pt x="20" y="443"/>
                  </a:lnTo>
                  <a:lnTo>
                    <a:pt x="29" y="476"/>
                  </a:lnTo>
                  <a:lnTo>
                    <a:pt x="38" y="510"/>
                  </a:lnTo>
                  <a:lnTo>
                    <a:pt x="50" y="543"/>
                  </a:lnTo>
                  <a:lnTo>
                    <a:pt x="63" y="577"/>
                  </a:lnTo>
                  <a:lnTo>
                    <a:pt x="77" y="609"/>
                  </a:lnTo>
                  <a:lnTo>
                    <a:pt x="92" y="640"/>
                  </a:lnTo>
                  <a:lnTo>
                    <a:pt x="109" y="672"/>
                  </a:lnTo>
                  <a:lnTo>
                    <a:pt x="127" y="702"/>
                  </a:lnTo>
                  <a:lnTo>
                    <a:pt x="147" y="731"/>
                  </a:lnTo>
                  <a:lnTo>
                    <a:pt x="168" y="759"/>
                  </a:lnTo>
                  <a:lnTo>
                    <a:pt x="190" y="785"/>
                  </a:lnTo>
                  <a:lnTo>
                    <a:pt x="213" y="811"/>
                  </a:lnTo>
                  <a:lnTo>
                    <a:pt x="237" y="835"/>
                  </a:lnTo>
                  <a:lnTo>
                    <a:pt x="263" y="858"/>
                  </a:lnTo>
                  <a:lnTo>
                    <a:pt x="289" y="878"/>
                  </a:lnTo>
                  <a:lnTo>
                    <a:pt x="317" y="897"/>
                  </a:lnTo>
                  <a:lnTo>
                    <a:pt x="346" y="914"/>
                  </a:lnTo>
                  <a:lnTo>
                    <a:pt x="376" y="929"/>
                  </a:lnTo>
                  <a:lnTo>
                    <a:pt x="407" y="942"/>
                  </a:lnTo>
                  <a:lnTo>
                    <a:pt x="438" y="954"/>
                  </a:lnTo>
                  <a:lnTo>
                    <a:pt x="471" y="962"/>
                  </a:lnTo>
                  <a:lnTo>
                    <a:pt x="505" y="968"/>
                  </a:lnTo>
                  <a:lnTo>
                    <a:pt x="540" y="972"/>
                  </a:lnTo>
                  <a:lnTo>
                    <a:pt x="576" y="973"/>
                  </a:lnTo>
                  <a:lnTo>
                    <a:pt x="613" y="972"/>
                  </a:lnTo>
                  <a:lnTo>
                    <a:pt x="650" y="967"/>
                  </a:lnTo>
                  <a:lnTo>
                    <a:pt x="688" y="961"/>
                  </a:lnTo>
                  <a:lnTo>
                    <a:pt x="693" y="1006"/>
                  </a:lnTo>
                  <a:lnTo>
                    <a:pt x="698" y="1049"/>
                  </a:lnTo>
                  <a:lnTo>
                    <a:pt x="704" y="1089"/>
                  </a:lnTo>
                  <a:lnTo>
                    <a:pt x="712" y="1129"/>
                  </a:lnTo>
                  <a:lnTo>
                    <a:pt x="720" y="1166"/>
                  </a:lnTo>
                  <a:lnTo>
                    <a:pt x="729" y="1201"/>
                  </a:lnTo>
                  <a:lnTo>
                    <a:pt x="739" y="1235"/>
                  </a:lnTo>
                  <a:lnTo>
                    <a:pt x="750" y="1267"/>
                  </a:lnTo>
                  <a:lnTo>
                    <a:pt x="763" y="1296"/>
                  </a:lnTo>
                  <a:lnTo>
                    <a:pt x="777" y="1325"/>
                  </a:lnTo>
                  <a:lnTo>
                    <a:pt x="791" y="1351"/>
                  </a:lnTo>
                  <a:lnTo>
                    <a:pt x="806" y="1376"/>
                  </a:lnTo>
                  <a:lnTo>
                    <a:pt x="823" y="1398"/>
                  </a:lnTo>
                  <a:lnTo>
                    <a:pt x="840" y="1420"/>
                  </a:lnTo>
                  <a:lnTo>
                    <a:pt x="859" y="1439"/>
                  </a:lnTo>
                  <a:lnTo>
                    <a:pt x="878" y="1457"/>
                  </a:lnTo>
                  <a:lnTo>
                    <a:pt x="900" y="1473"/>
                  </a:lnTo>
                  <a:lnTo>
                    <a:pt x="921" y="1488"/>
                  </a:lnTo>
                  <a:lnTo>
                    <a:pt x="945" y="1501"/>
                  </a:lnTo>
                  <a:lnTo>
                    <a:pt x="969" y="1512"/>
                  </a:lnTo>
                  <a:lnTo>
                    <a:pt x="995" y="1523"/>
                  </a:lnTo>
                  <a:lnTo>
                    <a:pt x="1021" y="1532"/>
                  </a:lnTo>
                  <a:lnTo>
                    <a:pt x="1049" y="1538"/>
                  </a:lnTo>
                  <a:lnTo>
                    <a:pt x="1077" y="1545"/>
                  </a:lnTo>
                  <a:lnTo>
                    <a:pt x="1108" y="1549"/>
                  </a:lnTo>
                  <a:lnTo>
                    <a:pt x="1138" y="1552"/>
                  </a:lnTo>
                  <a:lnTo>
                    <a:pt x="1171" y="1554"/>
                  </a:lnTo>
                  <a:lnTo>
                    <a:pt x="1205" y="1554"/>
                  </a:lnTo>
                  <a:lnTo>
                    <a:pt x="1240" y="1553"/>
                  </a:lnTo>
                  <a:lnTo>
                    <a:pt x="1276" y="1552"/>
                  </a:lnTo>
                  <a:lnTo>
                    <a:pt x="1314" y="1549"/>
                  </a:lnTo>
                  <a:lnTo>
                    <a:pt x="1352" y="1544"/>
                  </a:lnTo>
                  <a:lnTo>
                    <a:pt x="1210" y="956"/>
                  </a:lnTo>
                  <a:lnTo>
                    <a:pt x="1659" y="96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6690645" y="3549309"/>
            <a:ext cx="1125538" cy="925513"/>
            <a:chOff x="4897438" y="3243263"/>
            <a:chExt cx="1125538" cy="925513"/>
          </a:xfrm>
        </p:grpSpPr>
        <p:sp>
          <p:nvSpPr>
            <p:cNvPr id="95" name="Freeform 42"/>
            <p:cNvSpPr>
              <a:spLocks/>
            </p:cNvSpPr>
            <p:nvPr/>
          </p:nvSpPr>
          <p:spPr bwMode="auto">
            <a:xfrm>
              <a:off x="4897438" y="3243263"/>
              <a:ext cx="588963" cy="925513"/>
            </a:xfrm>
            <a:custGeom>
              <a:avLst/>
              <a:gdLst>
                <a:gd name="T0" fmla="*/ 884 w 1855"/>
                <a:gd name="T1" fmla="*/ 993 h 2915"/>
                <a:gd name="T2" fmla="*/ 643 w 1855"/>
                <a:gd name="T3" fmla="*/ 993 h 2915"/>
                <a:gd name="T4" fmla="*/ 402 w 1855"/>
                <a:gd name="T5" fmla="*/ 993 h 2915"/>
                <a:gd name="T6" fmla="*/ 256 w 1855"/>
                <a:gd name="T7" fmla="*/ 1010 h 2915"/>
                <a:gd name="T8" fmla="*/ 183 w 1855"/>
                <a:gd name="T9" fmla="*/ 1042 h 2915"/>
                <a:gd name="T10" fmla="*/ 146 w 1855"/>
                <a:gd name="T11" fmla="*/ 1065 h 2915"/>
                <a:gd name="T12" fmla="*/ 112 w 1855"/>
                <a:gd name="T13" fmla="*/ 1092 h 2915"/>
                <a:gd name="T14" fmla="*/ 83 w 1855"/>
                <a:gd name="T15" fmla="*/ 1123 h 2915"/>
                <a:gd name="T16" fmla="*/ 57 w 1855"/>
                <a:gd name="T17" fmla="*/ 1157 h 2915"/>
                <a:gd name="T18" fmla="*/ 36 w 1855"/>
                <a:gd name="T19" fmla="*/ 1196 h 2915"/>
                <a:gd name="T20" fmla="*/ 20 w 1855"/>
                <a:gd name="T21" fmla="*/ 1238 h 2915"/>
                <a:gd name="T22" fmla="*/ 0 w 1855"/>
                <a:gd name="T23" fmla="*/ 1315 h 2915"/>
                <a:gd name="T24" fmla="*/ 964 w 1855"/>
                <a:gd name="T25" fmla="*/ 2514 h 2915"/>
                <a:gd name="T26" fmla="*/ 973 w 1855"/>
                <a:gd name="T27" fmla="*/ 2572 h 2915"/>
                <a:gd name="T28" fmla="*/ 988 w 1855"/>
                <a:gd name="T29" fmla="*/ 2624 h 2915"/>
                <a:gd name="T30" fmla="*/ 1009 w 1855"/>
                <a:gd name="T31" fmla="*/ 2672 h 2915"/>
                <a:gd name="T32" fmla="*/ 1036 w 1855"/>
                <a:gd name="T33" fmla="*/ 2716 h 2915"/>
                <a:gd name="T34" fmla="*/ 1071 w 1855"/>
                <a:gd name="T35" fmla="*/ 2755 h 2915"/>
                <a:gd name="T36" fmla="*/ 1112 w 1855"/>
                <a:gd name="T37" fmla="*/ 2790 h 2915"/>
                <a:gd name="T38" fmla="*/ 1159 w 1855"/>
                <a:gd name="T39" fmla="*/ 2823 h 2915"/>
                <a:gd name="T40" fmla="*/ 1214 w 1855"/>
                <a:gd name="T41" fmla="*/ 2851 h 2915"/>
                <a:gd name="T42" fmla="*/ 1275 w 1855"/>
                <a:gd name="T43" fmla="*/ 2877 h 2915"/>
                <a:gd name="T44" fmla="*/ 1394 w 1855"/>
                <a:gd name="T45" fmla="*/ 2915 h 2915"/>
                <a:gd name="T46" fmla="*/ 1389 w 1855"/>
                <a:gd name="T47" fmla="*/ 2890 h 2915"/>
                <a:gd name="T48" fmla="*/ 1366 w 1855"/>
                <a:gd name="T49" fmla="*/ 2841 h 2915"/>
                <a:gd name="T50" fmla="*/ 1288 w 1855"/>
                <a:gd name="T51" fmla="*/ 2726 h 2915"/>
                <a:gd name="T52" fmla="*/ 1247 w 1855"/>
                <a:gd name="T53" fmla="*/ 2650 h 2915"/>
                <a:gd name="T54" fmla="*/ 1233 w 1855"/>
                <a:gd name="T55" fmla="*/ 2613 h 2915"/>
                <a:gd name="T56" fmla="*/ 1227 w 1855"/>
                <a:gd name="T57" fmla="*/ 2577 h 2915"/>
                <a:gd name="T58" fmla="*/ 1230 w 1855"/>
                <a:gd name="T59" fmla="*/ 2063 h 2915"/>
                <a:gd name="T60" fmla="*/ 1231 w 1855"/>
                <a:gd name="T61" fmla="*/ 1963 h 2915"/>
                <a:gd name="T62" fmla="*/ 1256 w 1855"/>
                <a:gd name="T63" fmla="*/ 1853 h 2915"/>
                <a:gd name="T64" fmla="*/ 1297 w 1855"/>
                <a:gd name="T65" fmla="*/ 1740 h 2915"/>
                <a:gd name="T66" fmla="*/ 1348 w 1855"/>
                <a:gd name="T67" fmla="*/ 1624 h 2915"/>
                <a:gd name="T68" fmla="*/ 1434 w 1855"/>
                <a:gd name="T69" fmla="*/ 1443 h 2915"/>
                <a:gd name="T70" fmla="*/ 1474 w 1855"/>
                <a:gd name="T71" fmla="*/ 1346 h 2915"/>
                <a:gd name="T72" fmla="*/ 1496 w 1855"/>
                <a:gd name="T73" fmla="*/ 1264 h 2915"/>
                <a:gd name="T74" fmla="*/ 1494 w 1855"/>
                <a:gd name="T75" fmla="*/ 1199 h 2915"/>
                <a:gd name="T76" fmla="*/ 1460 w 1855"/>
                <a:gd name="T77" fmla="*/ 1156 h 2915"/>
                <a:gd name="T78" fmla="*/ 1387 w 1855"/>
                <a:gd name="T79" fmla="*/ 1140 h 2915"/>
                <a:gd name="T80" fmla="*/ 1395 w 1855"/>
                <a:gd name="T81" fmla="*/ 1070 h 2915"/>
                <a:gd name="T82" fmla="*/ 1418 w 1855"/>
                <a:gd name="T83" fmla="*/ 1016 h 2915"/>
                <a:gd name="T84" fmla="*/ 1456 w 1855"/>
                <a:gd name="T85" fmla="*/ 975 h 2915"/>
                <a:gd name="T86" fmla="*/ 1502 w 1855"/>
                <a:gd name="T87" fmla="*/ 946 h 2915"/>
                <a:gd name="T88" fmla="*/ 1556 w 1855"/>
                <a:gd name="T89" fmla="*/ 928 h 2915"/>
                <a:gd name="T90" fmla="*/ 1615 w 1855"/>
                <a:gd name="T91" fmla="*/ 919 h 2915"/>
                <a:gd name="T92" fmla="*/ 1675 w 1855"/>
                <a:gd name="T93" fmla="*/ 919 h 2915"/>
                <a:gd name="T94" fmla="*/ 1733 w 1855"/>
                <a:gd name="T95" fmla="*/ 925 h 2915"/>
                <a:gd name="T96" fmla="*/ 1785 w 1855"/>
                <a:gd name="T97" fmla="*/ 938 h 2915"/>
                <a:gd name="T98" fmla="*/ 1830 w 1855"/>
                <a:gd name="T99" fmla="*/ 954 h 2915"/>
                <a:gd name="T100" fmla="*/ 1855 w 1855"/>
                <a:gd name="T101" fmla="*/ 350 h 2915"/>
                <a:gd name="T102" fmla="*/ 1849 w 1855"/>
                <a:gd name="T103" fmla="*/ 299 h 2915"/>
                <a:gd name="T104" fmla="*/ 1838 w 1855"/>
                <a:gd name="T105" fmla="*/ 250 h 2915"/>
                <a:gd name="T106" fmla="*/ 1822 w 1855"/>
                <a:gd name="T107" fmla="*/ 205 h 2915"/>
                <a:gd name="T108" fmla="*/ 1801 w 1855"/>
                <a:gd name="T109" fmla="*/ 164 h 2915"/>
                <a:gd name="T110" fmla="*/ 1773 w 1855"/>
                <a:gd name="T111" fmla="*/ 128 h 2915"/>
                <a:gd name="T112" fmla="*/ 1741 w 1855"/>
                <a:gd name="T113" fmla="*/ 95 h 2915"/>
                <a:gd name="T114" fmla="*/ 1702 w 1855"/>
                <a:gd name="T115" fmla="*/ 66 h 2915"/>
                <a:gd name="T116" fmla="*/ 1657 w 1855"/>
                <a:gd name="T117" fmla="*/ 42 h 2915"/>
                <a:gd name="T118" fmla="*/ 1605 w 1855"/>
                <a:gd name="T119" fmla="*/ 23 h 2915"/>
                <a:gd name="T120" fmla="*/ 1547 w 1855"/>
                <a:gd name="T121" fmla="*/ 7 h 2915"/>
                <a:gd name="T122" fmla="*/ 950 w 1855"/>
                <a:gd name="T123" fmla="*/ 21 h 2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55" h="2915">
                  <a:moveTo>
                    <a:pt x="950" y="21"/>
                  </a:moveTo>
                  <a:lnTo>
                    <a:pt x="964" y="993"/>
                  </a:lnTo>
                  <a:lnTo>
                    <a:pt x="884" y="993"/>
                  </a:lnTo>
                  <a:lnTo>
                    <a:pt x="803" y="993"/>
                  </a:lnTo>
                  <a:lnTo>
                    <a:pt x="723" y="993"/>
                  </a:lnTo>
                  <a:lnTo>
                    <a:pt x="643" y="993"/>
                  </a:lnTo>
                  <a:lnTo>
                    <a:pt x="562" y="993"/>
                  </a:lnTo>
                  <a:lnTo>
                    <a:pt x="482" y="993"/>
                  </a:lnTo>
                  <a:lnTo>
                    <a:pt x="402" y="993"/>
                  </a:lnTo>
                  <a:lnTo>
                    <a:pt x="321" y="993"/>
                  </a:lnTo>
                  <a:lnTo>
                    <a:pt x="288" y="1001"/>
                  </a:lnTo>
                  <a:lnTo>
                    <a:pt x="256" y="1010"/>
                  </a:lnTo>
                  <a:lnTo>
                    <a:pt x="225" y="1022"/>
                  </a:lnTo>
                  <a:lnTo>
                    <a:pt x="197" y="1034"/>
                  </a:lnTo>
                  <a:lnTo>
                    <a:pt x="183" y="1042"/>
                  </a:lnTo>
                  <a:lnTo>
                    <a:pt x="170" y="1049"/>
                  </a:lnTo>
                  <a:lnTo>
                    <a:pt x="157" y="1057"/>
                  </a:lnTo>
                  <a:lnTo>
                    <a:pt x="146" y="1065"/>
                  </a:lnTo>
                  <a:lnTo>
                    <a:pt x="134" y="1074"/>
                  </a:lnTo>
                  <a:lnTo>
                    <a:pt x="122" y="1083"/>
                  </a:lnTo>
                  <a:lnTo>
                    <a:pt x="112" y="1092"/>
                  </a:lnTo>
                  <a:lnTo>
                    <a:pt x="102" y="1102"/>
                  </a:lnTo>
                  <a:lnTo>
                    <a:pt x="92" y="1112"/>
                  </a:lnTo>
                  <a:lnTo>
                    <a:pt x="83" y="1123"/>
                  </a:lnTo>
                  <a:lnTo>
                    <a:pt x="74" y="1134"/>
                  </a:lnTo>
                  <a:lnTo>
                    <a:pt x="65" y="1146"/>
                  </a:lnTo>
                  <a:lnTo>
                    <a:pt x="57" y="1157"/>
                  </a:lnTo>
                  <a:lnTo>
                    <a:pt x="50" y="1170"/>
                  </a:lnTo>
                  <a:lnTo>
                    <a:pt x="42" y="1182"/>
                  </a:lnTo>
                  <a:lnTo>
                    <a:pt x="36" y="1196"/>
                  </a:lnTo>
                  <a:lnTo>
                    <a:pt x="30" y="1209"/>
                  </a:lnTo>
                  <a:lnTo>
                    <a:pt x="24" y="1223"/>
                  </a:lnTo>
                  <a:lnTo>
                    <a:pt x="20" y="1238"/>
                  </a:lnTo>
                  <a:lnTo>
                    <a:pt x="14" y="1252"/>
                  </a:lnTo>
                  <a:lnTo>
                    <a:pt x="6" y="1283"/>
                  </a:lnTo>
                  <a:lnTo>
                    <a:pt x="0" y="1315"/>
                  </a:lnTo>
                  <a:lnTo>
                    <a:pt x="0" y="1957"/>
                  </a:lnTo>
                  <a:lnTo>
                    <a:pt x="964" y="1957"/>
                  </a:lnTo>
                  <a:lnTo>
                    <a:pt x="964" y="2514"/>
                  </a:lnTo>
                  <a:lnTo>
                    <a:pt x="966" y="2535"/>
                  </a:lnTo>
                  <a:lnTo>
                    <a:pt x="968" y="2553"/>
                  </a:lnTo>
                  <a:lnTo>
                    <a:pt x="973" y="2572"/>
                  </a:lnTo>
                  <a:lnTo>
                    <a:pt x="977" y="2590"/>
                  </a:lnTo>
                  <a:lnTo>
                    <a:pt x="982" y="2607"/>
                  </a:lnTo>
                  <a:lnTo>
                    <a:pt x="988" y="2624"/>
                  </a:lnTo>
                  <a:lnTo>
                    <a:pt x="994" y="2641"/>
                  </a:lnTo>
                  <a:lnTo>
                    <a:pt x="1001" y="2657"/>
                  </a:lnTo>
                  <a:lnTo>
                    <a:pt x="1009" y="2672"/>
                  </a:lnTo>
                  <a:lnTo>
                    <a:pt x="1017" y="2687"/>
                  </a:lnTo>
                  <a:lnTo>
                    <a:pt x="1027" y="2701"/>
                  </a:lnTo>
                  <a:lnTo>
                    <a:pt x="1036" y="2716"/>
                  </a:lnTo>
                  <a:lnTo>
                    <a:pt x="1047" y="2729"/>
                  </a:lnTo>
                  <a:lnTo>
                    <a:pt x="1059" y="2742"/>
                  </a:lnTo>
                  <a:lnTo>
                    <a:pt x="1071" y="2755"/>
                  </a:lnTo>
                  <a:lnTo>
                    <a:pt x="1084" y="2768"/>
                  </a:lnTo>
                  <a:lnTo>
                    <a:pt x="1097" y="2779"/>
                  </a:lnTo>
                  <a:lnTo>
                    <a:pt x="1112" y="2790"/>
                  </a:lnTo>
                  <a:lnTo>
                    <a:pt x="1127" y="2802"/>
                  </a:lnTo>
                  <a:lnTo>
                    <a:pt x="1142" y="2813"/>
                  </a:lnTo>
                  <a:lnTo>
                    <a:pt x="1159" y="2823"/>
                  </a:lnTo>
                  <a:lnTo>
                    <a:pt x="1176" y="2833"/>
                  </a:lnTo>
                  <a:lnTo>
                    <a:pt x="1194" y="2842"/>
                  </a:lnTo>
                  <a:lnTo>
                    <a:pt x="1214" y="2851"/>
                  </a:lnTo>
                  <a:lnTo>
                    <a:pt x="1233" y="2861"/>
                  </a:lnTo>
                  <a:lnTo>
                    <a:pt x="1253" y="2870"/>
                  </a:lnTo>
                  <a:lnTo>
                    <a:pt x="1275" y="2877"/>
                  </a:lnTo>
                  <a:lnTo>
                    <a:pt x="1297" y="2885"/>
                  </a:lnTo>
                  <a:lnTo>
                    <a:pt x="1344" y="2901"/>
                  </a:lnTo>
                  <a:lnTo>
                    <a:pt x="1394" y="2915"/>
                  </a:lnTo>
                  <a:lnTo>
                    <a:pt x="1394" y="2907"/>
                  </a:lnTo>
                  <a:lnTo>
                    <a:pt x="1391" y="2899"/>
                  </a:lnTo>
                  <a:lnTo>
                    <a:pt x="1389" y="2890"/>
                  </a:lnTo>
                  <a:lnTo>
                    <a:pt x="1387" y="2881"/>
                  </a:lnTo>
                  <a:lnTo>
                    <a:pt x="1378" y="2863"/>
                  </a:lnTo>
                  <a:lnTo>
                    <a:pt x="1366" y="2841"/>
                  </a:lnTo>
                  <a:lnTo>
                    <a:pt x="1337" y="2797"/>
                  </a:lnTo>
                  <a:lnTo>
                    <a:pt x="1304" y="2750"/>
                  </a:lnTo>
                  <a:lnTo>
                    <a:pt x="1288" y="2726"/>
                  </a:lnTo>
                  <a:lnTo>
                    <a:pt x="1273" y="2700"/>
                  </a:lnTo>
                  <a:lnTo>
                    <a:pt x="1259" y="2675"/>
                  </a:lnTo>
                  <a:lnTo>
                    <a:pt x="1247" y="2650"/>
                  </a:lnTo>
                  <a:lnTo>
                    <a:pt x="1241" y="2638"/>
                  </a:lnTo>
                  <a:lnTo>
                    <a:pt x="1237" y="2625"/>
                  </a:lnTo>
                  <a:lnTo>
                    <a:pt x="1233" y="2613"/>
                  </a:lnTo>
                  <a:lnTo>
                    <a:pt x="1231" y="2602"/>
                  </a:lnTo>
                  <a:lnTo>
                    <a:pt x="1228" y="2589"/>
                  </a:lnTo>
                  <a:lnTo>
                    <a:pt x="1227" y="2577"/>
                  </a:lnTo>
                  <a:lnTo>
                    <a:pt x="1227" y="2565"/>
                  </a:lnTo>
                  <a:lnTo>
                    <a:pt x="1230" y="2554"/>
                  </a:lnTo>
                  <a:lnTo>
                    <a:pt x="1230" y="2063"/>
                  </a:lnTo>
                  <a:lnTo>
                    <a:pt x="1226" y="2030"/>
                  </a:lnTo>
                  <a:lnTo>
                    <a:pt x="1227" y="1998"/>
                  </a:lnTo>
                  <a:lnTo>
                    <a:pt x="1231" y="1963"/>
                  </a:lnTo>
                  <a:lnTo>
                    <a:pt x="1236" y="1926"/>
                  </a:lnTo>
                  <a:lnTo>
                    <a:pt x="1245" y="1890"/>
                  </a:lnTo>
                  <a:lnTo>
                    <a:pt x="1256" y="1853"/>
                  </a:lnTo>
                  <a:lnTo>
                    <a:pt x="1268" y="1816"/>
                  </a:lnTo>
                  <a:lnTo>
                    <a:pt x="1283" y="1777"/>
                  </a:lnTo>
                  <a:lnTo>
                    <a:pt x="1297" y="1740"/>
                  </a:lnTo>
                  <a:lnTo>
                    <a:pt x="1314" y="1701"/>
                  </a:lnTo>
                  <a:lnTo>
                    <a:pt x="1331" y="1663"/>
                  </a:lnTo>
                  <a:lnTo>
                    <a:pt x="1348" y="1624"/>
                  </a:lnTo>
                  <a:lnTo>
                    <a:pt x="1384" y="1550"/>
                  </a:lnTo>
                  <a:lnTo>
                    <a:pt x="1418" y="1477"/>
                  </a:lnTo>
                  <a:lnTo>
                    <a:pt x="1434" y="1443"/>
                  </a:lnTo>
                  <a:lnTo>
                    <a:pt x="1449" y="1410"/>
                  </a:lnTo>
                  <a:lnTo>
                    <a:pt x="1463" y="1378"/>
                  </a:lnTo>
                  <a:lnTo>
                    <a:pt x="1474" y="1346"/>
                  </a:lnTo>
                  <a:lnTo>
                    <a:pt x="1484" y="1317"/>
                  </a:lnTo>
                  <a:lnTo>
                    <a:pt x="1492" y="1290"/>
                  </a:lnTo>
                  <a:lnTo>
                    <a:pt x="1496" y="1264"/>
                  </a:lnTo>
                  <a:lnTo>
                    <a:pt x="1499" y="1240"/>
                  </a:lnTo>
                  <a:lnTo>
                    <a:pt x="1499" y="1218"/>
                  </a:lnTo>
                  <a:lnTo>
                    <a:pt x="1494" y="1199"/>
                  </a:lnTo>
                  <a:lnTo>
                    <a:pt x="1486" y="1182"/>
                  </a:lnTo>
                  <a:lnTo>
                    <a:pt x="1475" y="1168"/>
                  </a:lnTo>
                  <a:lnTo>
                    <a:pt x="1460" y="1156"/>
                  </a:lnTo>
                  <a:lnTo>
                    <a:pt x="1440" y="1148"/>
                  </a:lnTo>
                  <a:lnTo>
                    <a:pt x="1416" y="1143"/>
                  </a:lnTo>
                  <a:lnTo>
                    <a:pt x="1387" y="1140"/>
                  </a:lnTo>
                  <a:lnTo>
                    <a:pt x="1387" y="1115"/>
                  </a:lnTo>
                  <a:lnTo>
                    <a:pt x="1390" y="1092"/>
                  </a:lnTo>
                  <a:lnTo>
                    <a:pt x="1395" y="1070"/>
                  </a:lnTo>
                  <a:lnTo>
                    <a:pt x="1400" y="1051"/>
                  </a:lnTo>
                  <a:lnTo>
                    <a:pt x="1409" y="1033"/>
                  </a:lnTo>
                  <a:lnTo>
                    <a:pt x="1418" y="1016"/>
                  </a:lnTo>
                  <a:lnTo>
                    <a:pt x="1430" y="1001"/>
                  </a:lnTo>
                  <a:lnTo>
                    <a:pt x="1442" y="987"/>
                  </a:lnTo>
                  <a:lnTo>
                    <a:pt x="1456" y="975"/>
                  </a:lnTo>
                  <a:lnTo>
                    <a:pt x="1470" y="964"/>
                  </a:lnTo>
                  <a:lnTo>
                    <a:pt x="1486" y="954"/>
                  </a:lnTo>
                  <a:lnTo>
                    <a:pt x="1502" y="946"/>
                  </a:lnTo>
                  <a:lnTo>
                    <a:pt x="1520" y="938"/>
                  </a:lnTo>
                  <a:lnTo>
                    <a:pt x="1538" y="932"/>
                  </a:lnTo>
                  <a:lnTo>
                    <a:pt x="1556" y="928"/>
                  </a:lnTo>
                  <a:lnTo>
                    <a:pt x="1576" y="923"/>
                  </a:lnTo>
                  <a:lnTo>
                    <a:pt x="1596" y="921"/>
                  </a:lnTo>
                  <a:lnTo>
                    <a:pt x="1615" y="919"/>
                  </a:lnTo>
                  <a:lnTo>
                    <a:pt x="1634" y="918"/>
                  </a:lnTo>
                  <a:lnTo>
                    <a:pt x="1655" y="918"/>
                  </a:lnTo>
                  <a:lnTo>
                    <a:pt x="1675" y="919"/>
                  </a:lnTo>
                  <a:lnTo>
                    <a:pt x="1694" y="920"/>
                  </a:lnTo>
                  <a:lnTo>
                    <a:pt x="1714" y="922"/>
                  </a:lnTo>
                  <a:lnTo>
                    <a:pt x="1733" y="925"/>
                  </a:lnTo>
                  <a:lnTo>
                    <a:pt x="1751" y="929"/>
                  </a:lnTo>
                  <a:lnTo>
                    <a:pt x="1768" y="933"/>
                  </a:lnTo>
                  <a:lnTo>
                    <a:pt x="1785" y="938"/>
                  </a:lnTo>
                  <a:lnTo>
                    <a:pt x="1802" y="942"/>
                  </a:lnTo>
                  <a:lnTo>
                    <a:pt x="1816" y="948"/>
                  </a:lnTo>
                  <a:lnTo>
                    <a:pt x="1830" y="954"/>
                  </a:lnTo>
                  <a:lnTo>
                    <a:pt x="1844" y="961"/>
                  </a:lnTo>
                  <a:lnTo>
                    <a:pt x="1855" y="967"/>
                  </a:lnTo>
                  <a:lnTo>
                    <a:pt x="1855" y="350"/>
                  </a:lnTo>
                  <a:lnTo>
                    <a:pt x="1854" y="333"/>
                  </a:lnTo>
                  <a:lnTo>
                    <a:pt x="1852" y="315"/>
                  </a:lnTo>
                  <a:lnTo>
                    <a:pt x="1849" y="299"/>
                  </a:lnTo>
                  <a:lnTo>
                    <a:pt x="1846" y="282"/>
                  </a:lnTo>
                  <a:lnTo>
                    <a:pt x="1842" y="266"/>
                  </a:lnTo>
                  <a:lnTo>
                    <a:pt x="1838" y="250"/>
                  </a:lnTo>
                  <a:lnTo>
                    <a:pt x="1833" y="234"/>
                  </a:lnTo>
                  <a:lnTo>
                    <a:pt x="1828" y="220"/>
                  </a:lnTo>
                  <a:lnTo>
                    <a:pt x="1822" y="205"/>
                  </a:lnTo>
                  <a:lnTo>
                    <a:pt x="1815" y="192"/>
                  </a:lnTo>
                  <a:lnTo>
                    <a:pt x="1809" y="178"/>
                  </a:lnTo>
                  <a:lnTo>
                    <a:pt x="1801" y="164"/>
                  </a:lnTo>
                  <a:lnTo>
                    <a:pt x="1793" y="152"/>
                  </a:lnTo>
                  <a:lnTo>
                    <a:pt x="1784" y="139"/>
                  </a:lnTo>
                  <a:lnTo>
                    <a:pt x="1773" y="128"/>
                  </a:lnTo>
                  <a:lnTo>
                    <a:pt x="1763" y="116"/>
                  </a:lnTo>
                  <a:lnTo>
                    <a:pt x="1752" y="106"/>
                  </a:lnTo>
                  <a:lnTo>
                    <a:pt x="1741" y="95"/>
                  </a:lnTo>
                  <a:lnTo>
                    <a:pt x="1728" y="85"/>
                  </a:lnTo>
                  <a:lnTo>
                    <a:pt x="1716" y="75"/>
                  </a:lnTo>
                  <a:lnTo>
                    <a:pt x="1702" y="66"/>
                  </a:lnTo>
                  <a:lnTo>
                    <a:pt x="1688" y="58"/>
                  </a:lnTo>
                  <a:lnTo>
                    <a:pt x="1673" y="50"/>
                  </a:lnTo>
                  <a:lnTo>
                    <a:pt x="1657" y="42"/>
                  </a:lnTo>
                  <a:lnTo>
                    <a:pt x="1640" y="35"/>
                  </a:lnTo>
                  <a:lnTo>
                    <a:pt x="1623" y="29"/>
                  </a:lnTo>
                  <a:lnTo>
                    <a:pt x="1605" y="23"/>
                  </a:lnTo>
                  <a:lnTo>
                    <a:pt x="1587" y="17"/>
                  </a:lnTo>
                  <a:lnTo>
                    <a:pt x="1568" y="12"/>
                  </a:lnTo>
                  <a:lnTo>
                    <a:pt x="1547" y="7"/>
                  </a:lnTo>
                  <a:lnTo>
                    <a:pt x="1527" y="4"/>
                  </a:lnTo>
                  <a:lnTo>
                    <a:pt x="1504" y="0"/>
                  </a:lnTo>
                  <a:lnTo>
                    <a:pt x="950" y="21"/>
                  </a:lnTo>
                  <a:close/>
                </a:path>
              </a:pathLst>
            </a:custGeom>
            <a:solidFill>
              <a:srgbClr val="D8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"/>
            <p:cNvSpPr>
              <a:spLocks/>
            </p:cNvSpPr>
            <p:nvPr/>
          </p:nvSpPr>
          <p:spPr bwMode="auto">
            <a:xfrm>
              <a:off x="5418138" y="3568700"/>
              <a:ext cx="36513" cy="36513"/>
            </a:xfrm>
            <a:custGeom>
              <a:avLst/>
              <a:gdLst>
                <a:gd name="T0" fmla="*/ 57 w 114"/>
                <a:gd name="T1" fmla="*/ 114 h 114"/>
                <a:gd name="T2" fmla="*/ 51 w 114"/>
                <a:gd name="T3" fmla="*/ 114 h 114"/>
                <a:gd name="T4" fmla="*/ 45 w 114"/>
                <a:gd name="T5" fmla="*/ 113 h 114"/>
                <a:gd name="T6" fmla="*/ 40 w 114"/>
                <a:gd name="T7" fmla="*/ 112 h 114"/>
                <a:gd name="T8" fmla="*/ 35 w 114"/>
                <a:gd name="T9" fmla="*/ 110 h 114"/>
                <a:gd name="T10" fmla="*/ 25 w 114"/>
                <a:gd name="T11" fmla="*/ 105 h 114"/>
                <a:gd name="T12" fmla="*/ 17 w 114"/>
                <a:gd name="T13" fmla="*/ 99 h 114"/>
                <a:gd name="T14" fmla="*/ 9 w 114"/>
                <a:gd name="T15" fmla="*/ 89 h 114"/>
                <a:gd name="T16" fmla="*/ 5 w 114"/>
                <a:gd name="T17" fmla="*/ 80 h 114"/>
                <a:gd name="T18" fmla="*/ 2 w 114"/>
                <a:gd name="T19" fmla="*/ 75 h 114"/>
                <a:gd name="T20" fmla="*/ 1 w 114"/>
                <a:gd name="T21" fmla="*/ 69 h 114"/>
                <a:gd name="T22" fmla="*/ 0 w 114"/>
                <a:gd name="T23" fmla="*/ 63 h 114"/>
                <a:gd name="T24" fmla="*/ 0 w 114"/>
                <a:gd name="T25" fmla="*/ 58 h 114"/>
                <a:gd name="T26" fmla="*/ 0 w 114"/>
                <a:gd name="T27" fmla="*/ 52 h 114"/>
                <a:gd name="T28" fmla="*/ 1 w 114"/>
                <a:gd name="T29" fmla="*/ 47 h 114"/>
                <a:gd name="T30" fmla="*/ 2 w 114"/>
                <a:gd name="T31" fmla="*/ 41 h 114"/>
                <a:gd name="T32" fmla="*/ 5 w 114"/>
                <a:gd name="T33" fmla="*/ 35 h 114"/>
                <a:gd name="T34" fmla="*/ 9 w 114"/>
                <a:gd name="T35" fmla="*/ 26 h 114"/>
                <a:gd name="T36" fmla="*/ 17 w 114"/>
                <a:gd name="T37" fmla="*/ 17 h 114"/>
                <a:gd name="T38" fmla="*/ 25 w 114"/>
                <a:gd name="T39" fmla="*/ 10 h 114"/>
                <a:gd name="T40" fmla="*/ 35 w 114"/>
                <a:gd name="T41" fmla="*/ 5 h 114"/>
                <a:gd name="T42" fmla="*/ 40 w 114"/>
                <a:gd name="T43" fmla="*/ 4 h 114"/>
                <a:gd name="T44" fmla="*/ 45 w 114"/>
                <a:gd name="T45" fmla="*/ 1 h 114"/>
                <a:gd name="T46" fmla="*/ 51 w 114"/>
                <a:gd name="T47" fmla="*/ 1 h 114"/>
                <a:gd name="T48" fmla="*/ 57 w 114"/>
                <a:gd name="T49" fmla="*/ 0 h 114"/>
                <a:gd name="T50" fmla="*/ 62 w 114"/>
                <a:gd name="T51" fmla="*/ 1 h 114"/>
                <a:gd name="T52" fmla="*/ 68 w 114"/>
                <a:gd name="T53" fmla="*/ 1 h 114"/>
                <a:gd name="T54" fmla="*/ 74 w 114"/>
                <a:gd name="T55" fmla="*/ 4 h 114"/>
                <a:gd name="T56" fmla="*/ 79 w 114"/>
                <a:gd name="T57" fmla="*/ 5 h 114"/>
                <a:gd name="T58" fmla="*/ 88 w 114"/>
                <a:gd name="T59" fmla="*/ 10 h 114"/>
                <a:gd name="T60" fmla="*/ 97 w 114"/>
                <a:gd name="T61" fmla="*/ 17 h 114"/>
                <a:gd name="T62" fmla="*/ 104 w 114"/>
                <a:gd name="T63" fmla="*/ 26 h 114"/>
                <a:gd name="T64" fmla="*/ 110 w 114"/>
                <a:gd name="T65" fmla="*/ 35 h 114"/>
                <a:gd name="T66" fmla="*/ 111 w 114"/>
                <a:gd name="T67" fmla="*/ 41 h 114"/>
                <a:gd name="T68" fmla="*/ 113 w 114"/>
                <a:gd name="T69" fmla="*/ 47 h 114"/>
                <a:gd name="T70" fmla="*/ 114 w 114"/>
                <a:gd name="T71" fmla="*/ 52 h 114"/>
                <a:gd name="T72" fmla="*/ 114 w 114"/>
                <a:gd name="T73" fmla="*/ 58 h 114"/>
                <a:gd name="T74" fmla="*/ 114 w 114"/>
                <a:gd name="T75" fmla="*/ 63 h 114"/>
                <a:gd name="T76" fmla="*/ 113 w 114"/>
                <a:gd name="T77" fmla="*/ 69 h 114"/>
                <a:gd name="T78" fmla="*/ 111 w 114"/>
                <a:gd name="T79" fmla="*/ 75 h 114"/>
                <a:gd name="T80" fmla="*/ 110 w 114"/>
                <a:gd name="T81" fmla="*/ 80 h 114"/>
                <a:gd name="T82" fmla="*/ 104 w 114"/>
                <a:gd name="T83" fmla="*/ 89 h 114"/>
                <a:gd name="T84" fmla="*/ 97 w 114"/>
                <a:gd name="T85" fmla="*/ 99 h 114"/>
                <a:gd name="T86" fmla="*/ 88 w 114"/>
                <a:gd name="T87" fmla="*/ 105 h 114"/>
                <a:gd name="T88" fmla="*/ 79 w 114"/>
                <a:gd name="T89" fmla="*/ 110 h 114"/>
                <a:gd name="T90" fmla="*/ 74 w 114"/>
                <a:gd name="T91" fmla="*/ 112 h 114"/>
                <a:gd name="T92" fmla="*/ 68 w 114"/>
                <a:gd name="T93" fmla="*/ 113 h 114"/>
                <a:gd name="T94" fmla="*/ 62 w 114"/>
                <a:gd name="T95" fmla="*/ 114 h 114"/>
                <a:gd name="T96" fmla="*/ 57 w 114"/>
                <a:gd name="T97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14">
                  <a:moveTo>
                    <a:pt x="57" y="114"/>
                  </a:moveTo>
                  <a:lnTo>
                    <a:pt x="51" y="114"/>
                  </a:lnTo>
                  <a:lnTo>
                    <a:pt x="45" y="113"/>
                  </a:lnTo>
                  <a:lnTo>
                    <a:pt x="40" y="112"/>
                  </a:lnTo>
                  <a:lnTo>
                    <a:pt x="35" y="110"/>
                  </a:lnTo>
                  <a:lnTo>
                    <a:pt x="25" y="105"/>
                  </a:lnTo>
                  <a:lnTo>
                    <a:pt x="17" y="99"/>
                  </a:lnTo>
                  <a:lnTo>
                    <a:pt x="9" y="89"/>
                  </a:lnTo>
                  <a:lnTo>
                    <a:pt x="5" y="80"/>
                  </a:lnTo>
                  <a:lnTo>
                    <a:pt x="2" y="75"/>
                  </a:lnTo>
                  <a:lnTo>
                    <a:pt x="1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5"/>
                  </a:lnTo>
                  <a:lnTo>
                    <a:pt x="9" y="26"/>
                  </a:lnTo>
                  <a:lnTo>
                    <a:pt x="17" y="17"/>
                  </a:lnTo>
                  <a:lnTo>
                    <a:pt x="25" y="10"/>
                  </a:lnTo>
                  <a:lnTo>
                    <a:pt x="35" y="5"/>
                  </a:lnTo>
                  <a:lnTo>
                    <a:pt x="40" y="4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8" y="1"/>
                  </a:lnTo>
                  <a:lnTo>
                    <a:pt x="74" y="4"/>
                  </a:lnTo>
                  <a:lnTo>
                    <a:pt x="79" y="5"/>
                  </a:lnTo>
                  <a:lnTo>
                    <a:pt x="88" y="10"/>
                  </a:lnTo>
                  <a:lnTo>
                    <a:pt x="97" y="17"/>
                  </a:lnTo>
                  <a:lnTo>
                    <a:pt x="104" y="26"/>
                  </a:lnTo>
                  <a:lnTo>
                    <a:pt x="110" y="35"/>
                  </a:lnTo>
                  <a:lnTo>
                    <a:pt x="111" y="41"/>
                  </a:lnTo>
                  <a:lnTo>
                    <a:pt x="113" y="47"/>
                  </a:lnTo>
                  <a:lnTo>
                    <a:pt x="114" y="52"/>
                  </a:lnTo>
                  <a:lnTo>
                    <a:pt x="114" y="58"/>
                  </a:lnTo>
                  <a:lnTo>
                    <a:pt x="114" y="63"/>
                  </a:lnTo>
                  <a:lnTo>
                    <a:pt x="113" y="69"/>
                  </a:lnTo>
                  <a:lnTo>
                    <a:pt x="111" y="75"/>
                  </a:lnTo>
                  <a:lnTo>
                    <a:pt x="110" y="80"/>
                  </a:lnTo>
                  <a:lnTo>
                    <a:pt x="104" y="89"/>
                  </a:lnTo>
                  <a:lnTo>
                    <a:pt x="97" y="99"/>
                  </a:lnTo>
                  <a:lnTo>
                    <a:pt x="88" y="105"/>
                  </a:lnTo>
                  <a:lnTo>
                    <a:pt x="79" y="110"/>
                  </a:lnTo>
                  <a:lnTo>
                    <a:pt x="74" y="112"/>
                  </a:lnTo>
                  <a:lnTo>
                    <a:pt x="68" y="113"/>
                  </a:lnTo>
                  <a:lnTo>
                    <a:pt x="62" y="114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D8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"/>
            <p:cNvSpPr>
              <a:spLocks/>
            </p:cNvSpPr>
            <p:nvPr/>
          </p:nvSpPr>
          <p:spPr bwMode="auto">
            <a:xfrm>
              <a:off x="5462588" y="3368675"/>
              <a:ext cx="504825" cy="393700"/>
            </a:xfrm>
            <a:custGeom>
              <a:avLst/>
              <a:gdLst>
                <a:gd name="T0" fmla="*/ 0 w 1590"/>
                <a:gd name="T1" fmla="*/ 1241 h 1241"/>
                <a:gd name="T2" fmla="*/ 28 w 1590"/>
                <a:gd name="T3" fmla="*/ 1129 h 1241"/>
                <a:gd name="T4" fmla="*/ 61 w 1590"/>
                <a:gd name="T5" fmla="*/ 1029 h 1241"/>
                <a:gd name="T6" fmla="*/ 98 w 1590"/>
                <a:gd name="T7" fmla="*/ 940 h 1241"/>
                <a:gd name="T8" fmla="*/ 140 w 1590"/>
                <a:gd name="T9" fmla="*/ 863 h 1241"/>
                <a:gd name="T10" fmla="*/ 186 w 1590"/>
                <a:gd name="T11" fmla="*/ 794 h 1241"/>
                <a:gd name="T12" fmla="*/ 236 w 1590"/>
                <a:gd name="T13" fmla="*/ 735 h 1241"/>
                <a:gd name="T14" fmla="*/ 289 w 1590"/>
                <a:gd name="T15" fmla="*/ 684 h 1241"/>
                <a:gd name="T16" fmla="*/ 346 w 1590"/>
                <a:gd name="T17" fmla="*/ 641 h 1241"/>
                <a:gd name="T18" fmla="*/ 405 w 1590"/>
                <a:gd name="T19" fmla="*/ 606 h 1241"/>
                <a:gd name="T20" fmla="*/ 465 w 1590"/>
                <a:gd name="T21" fmla="*/ 576 h 1241"/>
                <a:gd name="T22" fmla="*/ 528 w 1590"/>
                <a:gd name="T23" fmla="*/ 552 h 1241"/>
                <a:gd name="T24" fmla="*/ 591 w 1590"/>
                <a:gd name="T25" fmla="*/ 531 h 1241"/>
                <a:gd name="T26" fmla="*/ 657 w 1590"/>
                <a:gd name="T27" fmla="*/ 516 h 1241"/>
                <a:gd name="T28" fmla="*/ 721 w 1590"/>
                <a:gd name="T29" fmla="*/ 503 h 1241"/>
                <a:gd name="T30" fmla="*/ 788 w 1590"/>
                <a:gd name="T31" fmla="*/ 494 h 1241"/>
                <a:gd name="T32" fmla="*/ 853 w 1590"/>
                <a:gd name="T33" fmla="*/ 485 h 1241"/>
                <a:gd name="T34" fmla="*/ 981 w 1590"/>
                <a:gd name="T35" fmla="*/ 472 h 1241"/>
                <a:gd name="T36" fmla="*/ 1106 w 1590"/>
                <a:gd name="T37" fmla="*/ 456 h 1241"/>
                <a:gd name="T38" fmla="*/ 1165 w 1590"/>
                <a:gd name="T39" fmla="*/ 446 h 1241"/>
                <a:gd name="T40" fmla="*/ 1221 w 1590"/>
                <a:gd name="T41" fmla="*/ 433 h 1241"/>
                <a:gd name="T42" fmla="*/ 1274 w 1590"/>
                <a:gd name="T43" fmla="*/ 417 h 1241"/>
                <a:gd name="T44" fmla="*/ 1324 w 1590"/>
                <a:gd name="T45" fmla="*/ 397 h 1241"/>
                <a:gd name="T46" fmla="*/ 1370 w 1590"/>
                <a:gd name="T47" fmla="*/ 372 h 1241"/>
                <a:gd name="T48" fmla="*/ 1413 w 1590"/>
                <a:gd name="T49" fmla="*/ 341 h 1241"/>
                <a:gd name="T50" fmla="*/ 1452 w 1590"/>
                <a:gd name="T51" fmla="*/ 304 h 1241"/>
                <a:gd name="T52" fmla="*/ 1485 w 1590"/>
                <a:gd name="T53" fmla="*/ 260 h 1241"/>
                <a:gd name="T54" fmla="*/ 1513 w 1590"/>
                <a:gd name="T55" fmla="*/ 209 h 1241"/>
                <a:gd name="T56" fmla="*/ 1536 w 1590"/>
                <a:gd name="T57" fmla="*/ 148 h 1241"/>
                <a:gd name="T58" fmla="*/ 1553 w 1590"/>
                <a:gd name="T59" fmla="*/ 79 h 1241"/>
                <a:gd name="T60" fmla="*/ 1563 w 1590"/>
                <a:gd name="T61" fmla="*/ 0 h 1241"/>
                <a:gd name="T62" fmla="*/ 1580 w 1590"/>
                <a:gd name="T63" fmla="*/ 124 h 1241"/>
                <a:gd name="T64" fmla="*/ 1589 w 1590"/>
                <a:gd name="T65" fmla="*/ 237 h 1241"/>
                <a:gd name="T66" fmla="*/ 1590 w 1590"/>
                <a:gd name="T67" fmla="*/ 339 h 1241"/>
                <a:gd name="T68" fmla="*/ 1583 w 1590"/>
                <a:gd name="T69" fmla="*/ 430 h 1241"/>
                <a:gd name="T70" fmla="*/ 1570 w 1590"/>
                <a:gd name="T71" fmla="*/ 510 h 1241"/>
                <a:gd name="T72" fmla="*/ 1549 w 1590"/>
                <a:gd name="T73" fmla="*/ 581 h 1241"/>
                <a:gd name="T74" fmla="*/ 1523 w 1590"/>
                <a:gd name="T75" fmla="*/ 643 h 1241"/>
                <a:gd name="T76" fmla="*/ 1490 w 1590"/>
                <a:gd name="T77" fmla="*/ 698 h 1241"/>
                <a:gd name="T78" fmla="*/ 1453 w 1590"/>
                <a:gd name="T79" fmla="*/ 744 h 1241"/>
                <a:gd name="T80" fmla="*/ 1410 w 1590"/>
                <a:gd name="T81" fmla="*/ 784 h 1241"/>
                <a:gd name="T82" fmla="*/ 1363 w 1590"/>
                <a:gd name="T83" fmla="*/ 818 h 1241"/>
                <a:gd name="T84" fmla="*/ 1311 w 1590"/>
                <a:gd name="T85" fmla="*/ 846 h 1241"/>
                <a:gd name="T86" fmla="*/ 1255 w 1590"/>
                <a:gd name="T87" fmla="*/ 869 h 1241"/>
                <a:gd name="T88" fmla="*/ 1195 w 1590"/>
                <a:gd name="T89" fmla="*/ 888 h 1241"/>
                <a:gd name="T90" fmla="*/ 1133 w 1590"/>
                <a:gd name="T91" fmla="*/ 904 h 1241"/>
                <a:gd name="T92" fmla="*/ 1069 w 1590"/>
                <a:gd name="T93" fmla="*/ 916 h 1241"/>
                <a:gd name="T94" fmla="*/ 1002 w 1590"/>
                <a:gd name="T95" fmla="*/ 925 h 1241"/>
                <a:gd name="T96" fmla="*/ 933 w 1590"/>
                <a:gd name="T97" fmla="*/ 934 h 1241"/>
                <a:gd name="T98" fmla="*/ 862 w 1590"/>
                <a:gd name="T99" fmla="*/ 941 h 1241"/>
                <a:gd name="T100" fmla="*/ 790 w 1590"/>
                <a:gd name="T101" fmla="*/ 949 h 1241"/>
                <a:gd name="T102" fmla="*/ 718 w 1590"/>
                <a:gd name="T103" fmla="*/ 956 h 1241"/>
                <a:gd name="T104" fmla="*/ 647 w 1590"/>
                <a:gd name="T105" fmla="*/ 963 h 1241"/>
                <a:gd name="T106" fmla="*/ 574 w 1590"/>
                <a:gd name="T107" fmla="*/ 974 h 1241"/>
                <a:gd name="T108" fmla="*/ 503 w 1590"/>
                <a:gd name="T109" fmla="*/ 986 h 1241"/>
                <a:gd name="T110" fmla="*/ 432 w 1590"/>
                <a:gd name="T111" fmla="*/ 1001 h 1241"/>
                <a:gd name="T112" fmla="*/ 363 w 1590"/>
                <a:gd name="T113" fmla="*/ 1019 h 1241"/>
                <a:gd name="T114" fmla="*/ 296 w 1590"/>
                <a:gd name="T115" fmla="*/ 1042 h 1241"/>
                <a:gd name="T116" fmla="*/ 231 w 1590"/>
                <a:gd name="T117" fmla="*/ 1069 h 1241"/>
                <a:gd name="T118" fmla="*/ 168 w 1590"/>
                <a:gd name="T119" fmla="*/ 1103 h 1241"/>
                <a:gd name="T120" fmla="*/ 108 w 1590"/>
                <a:gd name="T121" fmla="*/ 1141 h 1241"/>
                <a:gd name="T122" fmla="*/ 52 w 1590"/>
                <a:gd name="T123" fmla="*/ 1187 h 1241"/>
                <a:gd name="T124" fmla="*/ 0 w 1590"/>
                <a:gd name="T125" fmla="*/ 124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0" h="1241">
                  <a:moveTo>
                    <a:pt x="0" y="1241"/>
                  </a:moveTo>
                  <a:lnTo>
                    <a:pt x="28" y="1129"/>
                  </a:lnTo>
                  <a:lnTo>
                    <a:pt x="61" y="1029"/>
                  </a:lnTo>
                  <a:lnTo>
                    <a:pt x="98" y="940"/>
                  </a:lnTo>
                  <a:lnTo>
                    <a:pt x="140" y="863"/>
                  </a:lnTo>
                  <a:lnTo>
                    <a:pt x="186" y="794"/>
                  </a:lnTo>
                  <a:lnTo>
                    <a:pt x="236" y="735"/>
                  </a:lnTo>
                  <a:lnTo>
                    <a:pt x="289" y="684"/>
                  </a:lnTo>
                  <a:lnTo>
                    <a:pt x="346" y="641"/>
                  </a:lnTo>
                  <a:lnTo>
                    <a:pt x="405" y="606"/>
                  </a:lnTo>
                  <a:lnTo>
                    <a:pt x="465" y="576"/>
                  </a:lnTo>
                  <a:lnTo>
                    <a:pt x="528" y="552"/>
                  </a:lnTo>
                  <a:lnTo>
                    <a:pt x="591" y="531"/>
                  </a:lnTo>
                  <a:lnTo>
                    <a:pt x="657" y="516"/>
                  </a:lnTo>
                  <a:lnTo>
                    <a:pt x="721" y="503"/>
                  </a:lnTo>
                  <a:lnTo>
                    <a:pt x="788" y="494"/>
                  </a:lnTo>
                  <a:lnTo>
                    <a:pt x="853" y="485"/>
                  </a:lnTo>
                  <a:lnTo>
                    <a:pt x="981" y="472"/>
                  </a:lnTo>
                  <a:lnTo>
                    <a:pt x="1106" y="456"/>
                  </a:lnTo>
                  <a:lnTo>
                    <a:pt x="1165" y="446"/>
                  </a:lnTo>
                  <a:lnTo>
                    <a:pt x="1221" y="433"/>
                  </a:lnTo>
                  <a:lnTo>
                    <a:pt x="1274" y="417"/>
                  </a:lnTo>
                  <a:lnTo>
                    <a:pt x="1324" y="397"/>
                  </a:lnTo>
                  <a:lnTo>
                    <a:pt x="1370" y="372"/>
                  </a:lnTo>
                  <a:lnTo>
                    <a:pt x="1413" y="341"/>
                  </a:lnTo>
                  <a:lnTo>
                    <a:pt x="1452" y="304"/>
                  </a:lnTo>
                  <a:lnTo>
                    <a:pt x="1485" y="260"/>
                  </a:lnTo>
                  <a:lnTo>
                    <a:pt x="1513" y="209"/>
                  </a:lnTo>
                  <a:lnTo>
                    <a:pt x="1536" y="148"/>
                  </a:lnTo>
                  <a:lnTo>
                    <a:pt x="1553" y="79"/>
                  </a:lnTo>
                  <a:lnTo>
                    <a:pt x="1563" y="0"/>
                  </a:lnTo>
                  <a:lnTo>
                    <a:pt x="1580" y="124"/>
                  </a:lnTo>
                  <a:lnTo>
                    <a:pt x="1589" y="237"/>
                  </a:lnTo>
                  <a:lnTo>
                    <a:pt x="1590" y="339"/>
                  </a:lnTo>
                  <a:lnTo>
                    <a:pt x="1583" y="430"/>
                  </a:lnTo>
                  <a:lnTo>
                    <a:pt x="1570" y="510"/>
                  </a:lnTo>
                  <a:lnTo>
                    <a:pt x="1549" y="581"/>
                  </a:lnTo>
                  <a:lnTo>
                    <a:pt x="1523" y="643"/>
                  </a:lnTo>
                  <a:lnTo>
                    <a:pt x="1490" y="698"/>
                  </a:lnTo>
                  <a:lnTo>
                    <a:pt x="1453" y="744"/>
                  </a:lnTo>
                  <a:lnTo>
                    <a:pt x="1410" y="784"/>
                  </a:lnTo>
                  <a:lnTo>
                    <a:pt x="1363" y="818"/>
                  </a:lnTo>
                  <a:lnTo>
                    <a:pt x="1311" y="846"/>
                  </a:lnTo>
                  <a:lnTo>
                    <a:pt x="1255" y="869"/>
                  </a:lnTo>
                  <a:lnTo>
                    <a:pt x="1195" y="888"/>
                  </a:lnTo>
                  <a:lnTo>
                    <a:pt x="1133" y="904"/>
                  </a:lnTo>
                  <a:lnTo>
                    <a:pt x="1069" y="916"/>
                  </a:lnTo>
                  <a:lnTo>
                    <a:pt x="1002" y="925"/>
                  </a:lnTo>
                  <a:lnTo>
                    <a:pt x="933" y="934"/>
                  </a:lnTo>
                  <a:lnTo>
                    <a:pt x="862" y="941"/>
                  </a:lnTo>
                  <a:lnTo>
                    <a:pt x="790" y="949"/>
                  </a:lnTo>
                  <a:lnTo>
                    <a:pt x="718" y="956"/>
                  </a:lnTo>
                  <a:lnTo>
                    <a:pt x="647" y="963"/>
                  </a:lnTo>
                  <a:lnTo>
                    <a:pt x="574" y="974"/>
                  </a:lnTo>
                  <a:lnTo>
                    <a:pt x="503" y="986"/>
                  </a:lnTo>
                  <a:lnTo>
                    <a:pt x="432" y="1001"/>
                  </a:lnTo>
                  <a:lnTo>
                    <a:pt x="363" y="1019"/>
                  </a:lnTo>
                  <a:lnTo>
                    <a:pt x="296" y="1042"/>
                  </a:lnTo>
                  <a:lnTo>
                    <a:pt x="231" y="1069"/>
                  </a:lnTo>
                  <a:lnTo>
                    <a:pt x="168" y="1103"/>
                  </a:lnTo>
                  <a:lnTo>
                    <a:pt x="108" y="1141"/>
                  </a:lnTo>
                  <a:lnTo>
                    <a:pt x="52" y="1187"/>
                  </a:lnTo>
                  <a:lnTo>
                    <a:pt x="0" y="1241"/>
                  </a:lnTo>
                  <a:close/>
                </a:path>
              </a:pathLst>
            </a:custGeom>
            <a:solidFill>
              <a:srgbClr val="7F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5"/>
            <p:cNvSpPr>
              <a:spLocks/>
            </p:cNvSpPr>
            <p:nvPr/>
          </p:nvSpPr>
          <p:spPr bwMode="auto">
            <a:xfrm>
              <a:off x="5411788" y="3541713"/>
              <a:ext cx="611188" cy="361950"/>
            </a:xfrm>
            <a:custGeom>
              <a:avLst/>
              <a:gdLst>
                <a:gd name="T0" fmla="*/ 0 w 1923"/>
                <a:gd name="T1" fmla="*/ 1142 h 1142"/>
                <a:gd name="T2" fmla="*/ 26 w 1923"/>
                <a:gd name="T3" fmla="*/ 1044 h 1142"/>
                <a:gd name="T4" fmla="*/ 59 w 1923"/>
                <a:gd name="T5" fmla="*/ 957 h 1142"/>
                <a:gd name="T6" fmla="*/ 97 w 1923"/>
                <a:gd name="T7" fmla="*/ 881 h 1142"/>
                <a:gd name="T8" fmla="*/ 142 w 1923"/>
                <a:gd name="T9" fmla="*/ 816 h 1142"/>
                <a:gd name="T10" fmla="*/ 193 w 1923"/>
                <a:gd name="T11" fmla="*/ 759 h 1142"/>
                <a:gd name="T12" fmla="*/ 248 w 1923"/>
                <a:gd name="T13" fmla="*/ 710 h 1142"/>
                <a:gd name="T14" fmla="*/ 310 w 1923"/>
                <a:gd name="T15" fmla="*/ 671 h 1142"/>
                <a:gd name="T16" fmla="*/ 374 w 1923"/>
                <a:gd name="T17" fmla="*/ 638 h 1142"/>
                <a:gd name="T18" fmla="*/ 442 w 1923"/>
                <a:gd name="T19" fmla="*/ 611 h 1142"/>
                <a:gd name="T20" fmla="*/ 513 w 1923"/>
                <a:gd name="T21" fmla="*/ 589 h 1142"/>
                <a:gd name="T22" fmla="*/ 587 w 1923"/>
                <a:gd name="T23" fmla="*/ 574 h 1142"/>
                <a:gd name="T24" fmla="*/ 664 w 1923"/>
                <a:gd name="T25" fmla="*/ 561 h 1142"/>
                <a:gd name="T26" fmla="*/ 740 w 1923"/>
                <a:gd name="T27" fmla="*/ 552 h 1142"/>
                <a:gd name="T28" fmla="*/ 820 w 1923"/>
                <a:gd name="T29" fmla="*/ 546 h 1142"/>
                <a:gd name="T30" fmla="*/ 900 w 1923"/>
                <a:gd name="T31" fmla="*/ 541 h 1142"/>
                <a:gd name="T32" fmla="*/ 980 w 1923"/>
                <a:gd name="T33" fmla="*/ 537 h 1142"/>
                <a:gd name="T34" fmla="*/ 1059 w 1923"/>
                <a:gd name="T35" fmla="*/ 534 h 1142"/>
                <a:gd name="T36" fmla="*/ 1138 w 1923"/>
                <a:gd name="T37" fmla="*/ 531 h 1142"/>
                <a:gd name="T38" fmla="*/ 1217 w 1923"/>
                <a:gd name="T39" fmla="*/ 525 h 1142"/>
                <a:gd name="T40" fmla="*/ 1292 w 1923"/>
                <a:gd name="T41" fmla="*/ 518 h 1142"/>
                <a:gd name="T42" fmla="*/ 1367 w 1923"/>
                <a:gd name="T43" fmla="*/ 508 h 1142"/>
                <a:gd name="T44" fmla="*/ 1438 w 1923"/>
                <a:gd name="T45" fmla="*/ 496 h 1142"/>
                <a:gd name="T46" fmla="*/ 1507 w 1923"/>
                <a:gd name="T47" fmla="*/ 477 h 1142"/>
                <a:gd name="T48" fmla="*/ 1572 w 1923"/>
                <a:gd name="T49" fmla="*/ 455 h 1142"/>
                <a:gd name="T50" fmla="*/ 1633 w 1923"/>
                <a:gd name="T51" fmla="*/ 427 h 1142"/>
                <a:gd name="T52" fmla="*/ 1689 w 1923"/>
                <a:gd name="T53" fmla="*/ 391 h 1142"/>
                <a:gd name="T54" fmla="*/ 1741 w 1923"/>
                <a:gd name="T55" fmla="*/ 349 h 1142"/>
                <a:gd name="T56" fmla="*/ 1786 w 1923"/>
                <a:gd name="T57" fmla="*/ 298 h 1142"/>
                <a:gd name="T58" fmla="*/ 1826 w 1923"/>
                <a:gd name="T59" fmla="*/ 239 h 1142"/>
                <a:gd name="T60" fmla="*/ 1860 w 1923"/>
                <a:gd name="T61" fmla="*/ 170 h 1142"/>
                <a:gd name="T62" fmla="*/ 1887 w 1923"/>
                <a:gd name="T63" fmla="*/ 91 h 1142"/>
                <a:gd name="T64" fmla="*/ 1906 w 1923"/>
                <a:gd name="T65" fmla="*/ 0 h 1142"/>
                <a:gd name="T66" fmla="*/ 1920 w 1923"/>
                <a:gd name="T67" fmla="*/ 121 h 1142"/>
                <a:gd name="T68" fmla="*/ 1923 w 1923"/>
                <a:gd name="T69" fmla="*/ 228 h 1142"/>
                <a:gd name="T70" fmla="*/ 1918 w 1923"/>
                <a:gd name="T71" fmla="*/ 321 h 1142"/>
                <a:gd name="T72" fmla="*/ 1903 w 1923"/>
                <a:gd name="T73" fmla="*/ 404 h 1142"/>
                <a:gd name="T74" fmla="*/ 1880 w 1923"/>
                <a:gd name="T75" fmla="*/ 474 h 1142"/>
                <a:gd name="T76" fmla="*/ 1850 w 1923"/>
                <a:gd name="T77" fmla="*/ 534 h 1142"/>
                <a:gd name="T78" fmla="*/ 1811 w 1923"/>
                <a:gd name="T79" fmla="*/ 584 h 1142"/>
                <a:gd name="T80" fmla="*/ 1767 w 1923"/>
                <a:gd name="T81" fmla="*/ 626 h 1142"/>
                <a:gd name="T82" fmla="*/ 1716 w 1923"/>
                <a:gd name="T83" fmla="*/ 658 h 1142"/>
                <a:gd name="T84" fmla="*/ 1660 w 1923"/>
                <a:gd name="T85" fmla="*/ 684 h 1142"/>
                <a:gd name="T86" fmla="*/ 1598 w 1923"/>
                <a:gd name="T87" fmla="*/ 705 h 1142"/>
                <a:gd name="T88" fmla="*/ 1531 w 1923"/>
                <a:gd name="T89" fmla="*/ 718 h 1142"/>
                <a:gd name="T90" fmla="*/ 1460 w 1923"/>
                <a:gd name="T91" fmla="*/ 729 h 1142"/>
                <a:gd name="T92" fmla="*/ 1385 w 1923"/>
                <a:gd name="T93" fmla="*/ 734 h 1142"/>
                <a:gd name="T94" fmla="*/ 1308 w 1923"/>
                <a:gd name="T95" fmla="*/ 738 h 1142"/>
                <a:gd name="T96" fmla="*/ 1227 w 1923"/>
                <a:gd name="T97" fmla="*/ 738 h 1142"/>
                <a:gd name="T98" fmla="*/ 1060 w 1923"/>
                <a:gd name="T99" fmla="*/ 736 h 1142"/>
                <a:gd name="T100" fmla="*/ 890 w 1923"/>
                <a:gd name="T101" fmla="*/ 736 h 1142"/>
                <a:gd name="T102" fmla="*/ 804 w 1923"/>
                <a:gd name="T103" fmla="*/ 739 h 1142"/>
                <a:gd name="T104" fmla="*/ 718 w 1923"/>
                <a:gd name="T105" fmla="*/ 744 h 1142"/>
                <a:gd name="T106" fmla="*/ 633 w 1923"/>
                <a:gd name="T107" fmla="*/ 753 h 1142"/>
                <a:gd name="T108" fmla="*/ 550 w 1923"/>
                <a:gd name="T109" fmla="*/ 767 h 1142"/>
                <a:gd name="T110" fmla="*/ 469 w 1923"/>
                <a:gd name="T111" fmla="*/ 786 h 1142"/>
                <a:gd name="T112" fmla="*/ 390 w 1923"/>
                <a:gd name="T113" fmla="*/ 812 h 1142"/>
                <a:gd name="T114" fmla="*/ 315 w 1923"/>
                <a:gd name="T115" fmla="*/ 844 h 1142"/>
                <a:gd name="T116" fmla="*/ 243 w 1923"/>
                <a:gd name="T117" fmla="*/ 885 h 1142"/>
                <a:gd name="T118" fmla="*/ 175 w 1923"/>
                <a:gd name="T119" fmla="*/ 934 h 1142"/>
                <a:gd name="T120" fmla="*/ 112 w 1923"/>
                <a:gd name="T121" fmla="*/ 993 h 1142"/>
                <a:gd name="T122" fmla="*/ 53 w 1923"/>
                <a:gd name="T123" fmla="*/ 1062 h 1142"/>
                <a:gd name="T124" fmla="*/ 0 w 1923"/>
                <a:gd name="T125" fmla="*/ 1142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3" h="1142">
                  <a:moveTo>
                    <a:pt x="0" y="1142"/>
                  </a:moveTo>
                  <a:lnTo>
                    <a:pt x="26" y="1044"/>
                  </a:lnTo>
                  <a:lnTo>
                    <a:pt x="59" y="957"/>
                  </a:lnTo>
                  <a:lnTo>
                    <a:pt x="97" y="881"/>
                  </a:lnTo>
                  <a:lnTo>
                    <a:pt x="142" y="816"/>
                  </a:lnTo>
                  <a:lnTo>
                    <a:pt x="193" y="759"/>
                  </a:lnTo>
                  <a:lnTo>
                    <a:pt x="248" y="710"/>
                  </a:lnTo>
                  <a:lnTo>
                    <a:pt x="310" y="671"/>
                  </a:lnTo>
                  <a:lnTo>
                    <a:pt x="374" y="638"/>
                  </a:lnTo>
                  <a:lnTo>
                    <a:pt x="442" y="611"/>
                  </a:lnTo>
                  <a:lnTo>
                    <a:pt x="513" y="589"/>
                  </a:lnTo>
                  <a:lnTo>
                    <a:pt x="587" y="574"/>
                  </a:lnTo>
                  <a:lnTo>
                    <a:pt x="664" y="561"/>
                  </a:lnTo>
                  <a:lnTo>
                    <a:pt x="740" y="552"/>
                  </a:lnTo>
                  <a:lnTo>
                    <a:pt x="820" y="546"/>
                  </a:lnTo>
                  <a:lnTo>
                    <a:pt x="900" y="541"/>
                  </a:lnTo>
                  <a:lnTo>
                    <a:pt x="980" y="537"/>
                  </a:lnTo>
                  <a:lnTo>
                    <a:pt x="1059" y="534"/>
                  </a:lnTo>
                  <a:lnTo>
                    <a:pt x="1138" y="531"/>
                  </a:lnTo>
                  <a:lnTo>
                    <a:pt x="1217" y="525"/>
                  </a:lnTo>
                  <a:lnTo>
                    <a:pt x="1292" y="518"/>
                  </a:lnTo>
                  <a:lnTo>
                    <a:pt x="1367" y="508"/>
                  </a:lnTo>
                  <a:lnTo>
                    <a:pt x="1438" y="496"/>
                  </a:lnTo>
                  <a:lnTo>
                    <a:pt x="1507" y="477"/>
                  </a:lnTo>
                  <a:lnTo>
                    <a:pt x="1572" y="455"/>
                  </a:lnTo>
                  <a:lnTo>
                    <a:pt x="1633" y="427"/>
                  </a:lnTo>
                  <a:lnTo>
                    <a:pt x="1689" y="391"/>
                  </a:lnTo>
                  <a:lnTo>
                    <a:pt x="1741" y="349"/>
                  </a:lnTo>
                  <a:lnTo>
                    <a:pt x="1786" y="298"/>
                  </a:lnTo>
                  <a:lnTo>
                    <a:pt x="1826" y="239"/>
                  </a:lnTo>
                  <a:lnTo>
                    <a:pt x="1860" y="170"/>
                  </a:lnTo>
                  <a:lnTo>
                    <a:pt x="1887" y="91"/>
                  </a:lnTo>
                  <a:lnTo>
                    <a:pt x="1906" y="0"/>
                  </a:lnTo>
                  <a:lnTo>
                    <a:pt x="1920" y="121"/>
                  </a:lnTo>
                  <a:lnTo>
                    <a:pt x="1923" y="228"/>
                  </a:lnTo>
                  <a:lnTo>
                    <a:pt x="1918" y="321"/>
                  </a:lnTo>
                  <a:lnTo>
                    <a:pt x="1903" y="404"/>
                  </a:lnTo>
                  <a:lnTo>
                    <a:pt x="1880" y="474"/>
                  </a:lnTo>
                  <a:lnTo>
                    <a:pt x="1850" y="534"/>
                  </a:lnTo>
                  <a:lnTo>
                    <a:pt x="1811" y="584"/>
                  </a:lnTo>
                  <a:lnTo>
                    <a:pt x="1767" y="626"/>
                  </a:lnTo>
                  <a:lnTo>
                    <a:pt x="1716" y="658"/>
                  </a:lnTo>
                  <a:lnTo>
                    <a:pt x="1660" y="684"/>
                  </a:lnTo>
                  <a:lnTo>
                    <a:pt x="1598" y="705"/>
                  </a:lnTo>
                  <a:lnTo>
                    <a:pt x="1531" y="718"/>
                  </a:lnTo>
                  <a:lnTo>
                    <a:pt x="1460" y="729"/>
                  </a:lnTo>
                  <a:lnTo>
                    <a:pt x="1385" y="734"/>
                  </a:lnTo>
                  <a:lnTo>
                    <a:pt x="1308" y="738"/>
                  </a:lnTo>
                  <a:lnTo>
                    <a:pt x="1227" y="738"/>
                  </a:lnTo>
                  <a:lnTo>
                    <a:pt x="1060" y="736"/>
                  </a:lnTo>
                  <a:lnTo>
                    <a:pt x="890" y="736"/>
                  </a:lnTo>
                  <a:lnTo>
                    <a:pt x="804" y="739"/>
                  </a:lnTo>
                  <a:lnTo>
                    <a:pt x="718" y="744"/>
                  </a:lnTo>
                  <a:lnTo>
                    <a:pt x="633" y="753"/>
                  </a:lnTo>
                  <a:lnTo>
                    <a:pt x="550" y="767"/>
                  </a:lnTo>
                  <a:lnTo>
                    <a:pt x="469" y="786"/>
                  </a:lnTo>
                  <a:lnTo>
                    <a:pt x="390" y="812"/>
                  </a:lnTo>
                  <a:lnTo>
                    <a:pt x="315" y="844"/>
                  </a:lnTo>
                  <a:lnTo>
                    <a:pt x="243" y="885"/>
                  </a:lnTo>
                  <a:lnTo>
                    <a:pt x="175" y="934"/>
                  </a:lnTo>
                  <a:lnTo>
                    <a:pt x="112" y="993"/>
                  </a:lnTo>
                  <a:lnTo>
                    <a:pt x="53" y="1062"/>
                  </a:lnTo>
                  <a:lnTo>
                    <a:pt x="0" y="1142"/>
                  </a:lnTo>
                  <a:close/>
                </a:path>
              </a:pathLst>
            </a:custGeom>
            <a:solidFill>
              <a:srgbClr val="188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5133225" y="5027493"/>
            <a:ext cx="1108076" cy="1226506"/>
            <a:chOff x="2165350" y="4402138"/>
            <a:chExt cx="819150" cy="898525"/>
          </a:xfrm>
        </p:grpSpPr>
        <p:sp>
          <p:nvSpPr>
            <p:cNvPr id="99" name="Freeform 46"/>
            <p:cNvSpPr>
              <a:spLocks/>
            </p:cNvSpPr>
            <p:nvPr/>
          </p:nvSpPr>
          <p:spPr bwMode="auto">
            <a:xfrm>
              <a:off x="2409825" y="4402138"/>
              <a:ext cx="334963" cy="320675"/>
            </a:xfrm>
            <a:custGeom>
              <a:avLst/>
              <a:gdLst>
                <a:gd name="T0" fmla="*/ 998 w 1058"/>
                <a:gd name="T1" fmla="*/ 352 h 1007"/>
                <a:gd name="T2" fmla="*/ 1023 w 1058"/>
                <a:gd name="T3" fmla="*/ 382 h 1007"/>
                <a:gd name="T4" fmla="*/ 1041 w 1058"/>
                <a:gd name="T5" fmla="*/ 415 h 1007"/>
                <a:gd name="T6" fmla="*/ 1052 w 1058"/>
                <a:gd name="T7" fmla="*/ 449 h 1007"/>
                <a:gd name="T8" fmla="*/ 1058 w 1058"/>
                <a:gd name="T9" fmla="*/ 484 h 1007"/>
                <a:gd name="T10" fmla="*/ 1055 w 1058"/>
                <a:gd name="T11" fmla="*/ 518 h 1007"/>
                <a:gd name="T12" fmla="*/ 1048 w 1058"/>
                <a:gd name="T13" fmla="*/ 550 h 1007"/>
                <a:gd name="T14" fmla="*/ 1033 w 1058"/>
                <a:gd name="T15" fmla="*/ 580 h 1007"/>
                <a:gd name="T16" fmla="*/ 1011 w 1058"/>
                <a:gd name="T17" fmla="*/ 606 h 1007"/>
                <a:gd name="T18" fmla="*/ 627 w 1058"/>
                <a:gd name="T19" fmla="*/ 975 h 1007"/>
                <a:gd name="T20" fmla="*/ 597 w 1058"/>
                <a:gd name="T21" fmla="*/ 992 h 1007"/>
                <a:gd name="T22" fmla="*/ 566 w 1058"/>
                <a:gd name="T23" fmla="*/ 1003 h 1007"/>
                <a:gd name="T24" fmla="*/ 532 w 1058"/>
                <a:gd name="T25" fmla="*/ 1007 h 1007"/>
                <a:gd name="T26" fmla="*/ 498 w 1058"/>
                <a:gd name="T27" fmla="*/ 1003 h 1007"/>
                <a:gd name="T28" fmla="*/ 463 w 1058"/>
                <a:gd name="T29" fmla="*/ 994 h 1007"/>
                <a:gd name="T30" fmla="*/ 430 w 1058"/>
                <a:gd name="T31" fmla="*/ 978 h 1007"/>
                <a:gd name="T32" fmla="*/ 398 w 1058"/>
                <a:gd name="T33" fmla="*/ 956 h 1007"/>
                <a:gd name="T34" fmla="*/ 59 w 1058"/>
                <a:gd name="T35" fmla="*/ 607 h 1007"/>
                <a:gd name="T36" fmla="*/ 35 w 1058"/>
                <a:gd name="T37" fmla="*/ 578 h 1007"/>
                <a:gd name="T38" fmla="*/ 17 w 1058"/>
                <a:gd name="T39" fmla="*/ 545 h 1007"/>
                <a:gd name="T40" fmla="*/ 5 w 1058"/>
                <a:gd name="T41" fmla="*/ 511 h 1007"/>
                <a:gd name="T42" fmla="*/ 0 w 1058"/>
                <a:gd name="T43" fmla="*/ 476 h 1007"/>
                <a:gd name="T44" fmla="*/ 2 w 1058"/>
                <a:gd name="T45" fmla="*/ 442 h 1007"/>
                <a:gd name="T46" fmla="*/ 9 w 1058"/>
                <a:gd name="T47" fmla="*/ 409 h 1007"/>
                <a:gd name="T48" fmla="*/ 24 w 1058"/>
                <a:gd name="T49" fmla="*/ 379 h 1007"/>
                <a:gd name="T50" fmla="*/ 47 w 1058"/>
                <a:gd name="T51" fmla="*/ 353 h 1007"/>
                <a:gd name="T52" fmla="*/ 403 w 1058"/>
                <a:gd name="T53" fmla="*/ 11 h 1007"/>
                <a:gd name="T54" fmla="*/ 420 w 1058"/>
                <a:gd name="T55" fmla="*/ 3 h 1007"/>
                <a:gd name="T56" fmla="*/ 440 w 1058"/>
                <a:gd name="T57" fmla="*/ 0 h 1007"/>
                <a:gd name="T58" fmla="*/ 461 w 1058"/>
                <a:gd name="T59" fmla="*/ 2 h 1007"/>
                <a:gd name="T60" fmla="*/ 482 w 1058"/>
                <a:gd name="T61" fmla="*/ 10 h 1007"/>
                <a:gd name="T62" fmla="*/ 501 w 1058"/>
                <a:gd name="T63" fmla="*/ 24 h 1007"/>
                <a:gd name="T64" fmla="*/ 518 w 1058"/>
                <a:gd name="T65" fmla="*/ 43 h 1007"/>
                <a:gd name="T66" fmla="*/ 531 w 1058"/>
                <a:gd name="T67" fmla="*/ 71 h 1007"/>
                <a:gd name="T68" fmla="*/ 543 w 1058"/>
                <a:gd name="T69" fmla="*/ 71 h 1007"/>
                <a:gd name="T70" fmla="*/ 560 w 1058"/>
                <a:gd name="T71" fmla="*/ 44 h 1007"/>
                <a:gd name="T72" fmla="*/ 579 w 1058"/>
                <a:gd name="T73" fmla="*/ 24 h 1007"/>
                <a:gd name="T74" fmla="*/ 599 w 1058"/>
                <a:gd name="T75" fmla="*/ 10 h 1007"/>
                <a:gd name="T76" fmla="*/ 618 w 1058"/>
                <a:gd name="T77" fmla="*/ 3 h 1007"/>
                <a:gd name="T78" fmla="*/ 637 w 1058"/>
                <a:gd name="T79" fmla="*/ 2 h 1007"/>
                <a:gd name="T80" fmla="*/ 655 w 1058"/>
                <a:gd name="T81" fmla="*/ 7 h 1007"/>
                <a:gd name="T82" fmla="*/ 672 w 1058"/>
                <a:gd name="T83" fmla="*/ 1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007">
                  <a:moveTo>
                    <a:pt x="679" y="23"/>
                  </a:moveTo>
                  <a:lnTo>
                    <a:pt x="998" y="352"/>
                  </a:lnTo>
                  <a:lnTo>
                    <a:pt x="1011" y="366"/>
                  </a:lnTo>
                  <a:lnTo>
                    <a:pt x="1023" y="382"/>
                  </a:lnTo>
                  <a:lnTo>
                    <a:pt x="1033" y="398"/>
                  </a:lnTo>
                  <a:lnTo>
                    <a:pt x="1041" y="415"/>
                  </a:lnTo>
                  <a:lnTo>
                    <a:pt x="1048" y="432"/>
                  </a:lnTo>
                  <a:lnTo>
                    <a:pt x="1052" y="449"/>
                  </a:lnTo>
                  <a:lnTo>
                    <a:pt x="1055" y="466"/>
                  </a:lnTo>
                  <a:lnTo>
                    <a:pt x="1058" y="484"/>
                  </a:lnTo>
                  <a:lnTo>
                    <a:pt x="1058" y="501"/>
                  </a:lnTo>
                  <a:lnTo>
                    <a:pt x="1055" y="518"/>
                  </a:lnTo>
                  <a:lnTo>
                    <a:pt x="1053" y="534"/>
                  </a:lnTo>
                  <a:lnTo>
                    <a:pt x="1048" y="550"/>
                  </a:lnTo>
                  <a:lnTo>
                    <a:pt x="1041" y="566"/>
                  </a:lnTo>
                  <a:lnTo>
                    <a:pt x="1033" y="580"/>
                  </a:lnTo>
                  <a:lnTo>
                    <a:pt x="1023" y="594"/>
                  </a:lnTo>
                  <a:lnTo>
                    <a:pt x="1011" y="606"/>
                  </a:lnTo>
                  <a:lnTo>
                    <a:pt x="639" y="964"/>
                  </a:lnTo>
                  <a:lnTo>
                    <a:pt x="627" y="975"/>
                  </a:lnTo>
                  <a:lnTo>
                    <a:pt x="612" y="985"/>
                  </a:lnTo>
                  <a:lnTo>
                    <a:pt x="597" y="992"/>
                  </a:lnTo>
                  <a:lnTo>
                    <a:pt x="582" y="999"/>
                  </a:lnTo>
                  <a:lnTo>
                    <a:pt x="566" y="1003"/>
                  </a:lnTo>
                  <a:lnTo>
                    <a:pt x="549" y="1005"/>
                  </a:lnTo>
                  <a:lnTo>
                    <a:pt x="532" y="1007"/>
                  </a:lnTo>
                  <a:lnTo>
                    <a:pt x="515" y="1005"/>
                  </a:lnTo>
                  <a:lnTo>
                    <a:pt x="498" y="1003"/>
                  </a:lnTo>
                  <a:lnTo>
                    <a:pt x="480" y="1000"/>
                  </a:lnTo>
                  <a:lnTo>
                    <a:pt x="463" y="994"/>
                  </a:lnTo>
                  <a:lnTo>
                    <a:pt x="446" y="987"/>
                  </a:lnTo>
                  <a:lnTo>
                    <a:pt x="430" y="978"/>
                  </a:lnTo>
                  <a:lnTo>
                    <a:pt x="414" y="968"/>
                  </a:lnTo>
                  <a:lnTo>
                    <a:pt x="398" y="956"/>
                  </a:lnTo>
                  <a:lnTo>
                    <a:pt x="385" y="942"/>
                  </a:lnTo>
                  <a:lnTo>
                    <a:pt x="59" y="607"/>
                  </a:lnTo>
                  <a:lnTo>
                    <a:pt x="47" y="593"/>
                  </a:lnTo>
                  <a:lnTo>
                    <a:pt x="35" y="578"/>
                  </a:lnTo>
                  <a:lnTo>
                    <a:pt x="25" y="561"/>
                  </a:lnTo>
                  <a:lnTo>
                    <a:pt x="17" y="545"/>
                  </a:lnTo>
                  <a:lnTo>
                    <a:pt x="11" y="528"/>
                  </a:lnTo>
                  <a:lnTo>
                    <a:pt x="5" y="511"/>
                  </a:lnTo>
                  <a:lnTo>
                    <a:pt x="2" y="493"/>
                  </a:lnTo>
                  <a:lnTo>
                    <a:pt x="0" y="476"/>
                  </a:lnTo>
                  <a:lnTo>
                    <a:pt x="0" y="459"/>
                  </a:lnTo>
                  <a:lnTo>
                    <a:pt x="2" y="442"/>
                  </a:lnTo>
                  <a:lnTo>
                    <a:pt x="5" y="425"/>
                  </a:lnTo>
                  <a:lnTo>
                    <a:pt x="9" y="409"/>
                  </a:lnTo>
                  <a:lnTo>
                    <a:pt x="16" y="394"/>
                  </a:lnTo>
                  <a:lnTo>
                    <a:pt x="24" y="379"/>
                  </a:lnTo>
                  <a:lnTo>
                    <a:pt x="34" y="365"/>
                  </a:lnTo>
                  <a:lnTo>
                    <a:pt x="47" y="353"/>
                  </a:lnTo>
                  <a:lnTo>
                    <a:pt x="396" y="17"/>
                  </a:lnTo>
                  <a:lnTo>
                    <a:pt x="403" y="11"/>
                  </a:lnTo>
                  <a:lnTo>
                    <a:pt x="411" y="7"/>
                  </a:lnTo>
                  <a:lnTo>
                    <a:pt x="420" y="3"/>
                  </a:lnTo>
                  <a:lnTo>
                    <a:pt x="430" y="1"/>
                  </a:lnTo>
                  <a:lnTo>
                    <a:pt x="440" y="0"/>
                  </a:lnTo>
                  <a:lnTo>
                    <a:pt x="450" y="0"/>
                  </a:lnTo>
                  <a:lnTo>
                    <a:pt x="461" y="2"/>
                  </a:lnTo>
                  <a:lnTo>
                    <a:pt x="471" y="6"/>
                  </a:lnTo>
                  <a:lnTo>
                    <a:pt x="482" y="10"/>
                  </a:lnTo>
                  <a:lnTo>
                    <a:pt x="492" y="16"/>
                  </a:lnTo>
                  <a:lnTo>
                    <a:pt x="501" y="24"/>
                  </a:lnTo>
                  <a:lnTo>
                    <a:pt x="510" y="33"/>
                  </a:lnTo>
                  <a:lnTo>
                    <a:pt x="518" y="43"/>
                  </a:lnTo>
                  <a:lnTo>
                    <a:pt x="525" y="57"/>
                  </a:lnTo>
                  <a:lnTo>
                    <a:pt x="531" y="71"/>
                  </a:lnTo>
                  <a:lnTo>
                    <a:pt x="535" y="87"/>
                  </a:lnTo>
                  <a:lnTo>
                    <a:pt x="543" y="71"/>
                  </a:lnTo>
                  <a:lnTo>
                    <a:pt x="551" y="57"/>
                  </a:lnTo>
                  <a:lnTo>
                    <a:pt x="560" y="44"/>
                  </a:lnTo>
                  <a:lnTo>
                    <a:pt x="569" y="33"/>
                  </a:lnTo>
                  <a:lnTo>
                    <a:pt x="579" y="24"/>
                  </a:lnTo>
                  <a:lnTo>
                    <a:pt x="588" y="16"/>
                  </a:lnTo>
                  <a:lnTo>
                    <a:pt x="599" y="10"/>
                  </a:lnTo>
                  <a:lnTo>
                    <a:pt x="609" y="7"/>
                  </a:lnTo>
                  <a:lnTo>
                    <a:pt x="618" y="3"/>
                  </a:lnTo>
                  <a:lnTo>
                    <a:pt x="628" y="2"/>
                  </a:lnTo>
                  <a:lnTo>
                    <a:pt x="637" y="2"/>
                  </a:lnTo>
                  <a:lnTo>
                    <a:pt x="647" y="5"/>
                  </a:lnTo>
                  <a:lnTo>
                    <a:pt x="655" y="7"/>
                  </a:lnTo>
                  <a:lnTo>
                    <a:pt x="664" y="11"/>
                  </a:lnTo>
                  <a:lnTo>
                    <a:pt x="672" y="17"/>
                  </a:lnTo>
                  <a:lnTo>
                    <a:pt x="679" y="2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7"/>
            <p:cNvSpPr>
              <a:spLocks/>
            </p:cNvSpPr>
            <p:nvPr/>
          </p:nvSpPr>
          <p:spPr bwMode="auto">
            <a:xfrm>
              <a:off x="2409825" y="4792663"/>
              <a:ext cx="334963" cy="319088"/>
            </a:xfrm>
            <a:custGeom>
              <a:avLst/>
              <a:gdLst>
                <a:gd name="T0" fmla="*/ 59 w 1058"/>
                <a:gd name="T1" fmla="*/ 655 h 1007"/>
                <a:gd name="T2" fmla="*/ 35 w 1058"/>
                <a:gd name="T3" fmla="*/ 626 h 1007"/>
                <a:gd name="T4" fmla="*/ 17 w 1058"/>
                <a:gd name="T5" fmla="*/ 593 h 1007"/>
                <a:gd name="T6" fmla="*/ 5 w 1058"/>
                <a:gd name="T7" fmla="*/ 558 h 1007"/>
                <a:gd name="T8" fmla="*/ 0 w 1058"/>
                <a:gd name="T9" fmla="*/ 524 h 1007"/>
                <a:gd name="T10" fmla="*/ 2 w 1058"/>
                <a:gd name="T11" fmla="*/ 489 h 1007"/>
                <a:gd name="T12" fmla="*/ 9 w 1058"/>
                <a:gd name="T13" fmla="*/ 457 h 1007"/>
                <a:gd name="T14" fmla="*/ 24 w 1058"/>
                <a:gd name="T15" fmla="*/ 427 h 1007"/>
                <a:gd name="T16" fmla="*/ 46 w 1058"/>
                <a:gd name="T17" fmla="*/ 401 h 1007"/>
                <a:gd name="T18" fmla="*/ 431 w 1058"/>
                <a:gd name="T19" fmla="*/ 32 h 1007"/>
                <a:gd name="T20" fmla="*/ 460 w 1058"/>
                <a:gd name="T21" fmla="*/ 15 h 1007"/>
                <a:gd name="T22" fmla="*/ 492 w 1058"/>
                <a:gd name="T23" fmla="*/ 5 h 1007"/>
                <a:gd name="T24" fmla="*/ 525 w 1058"/>
                <a:gd name="T25" fmla="*/ 0 h 1007"/>
                <a:gd name="T26" fmla="*/ 560 w 1058"/>
                <a:gd name="T27" fmla="*/ 4 h 1007"/>
                <a:gd name="T28" fmla="*/ 594 w 1058"/>
                <a:gd name="T29" fmla="*/ 13 h 1007"/>
                <a:gd name="T30" fmla="*/ 628 w 1058"/>
                <a:gd name="T31" fmla="*/ 29 h 1007"/>
                <a:gd name="T32" fmla="*/ 659 w 1058"/>
                <a:gd name="T33" fmla="*/ 51 h 1007"/>
                <a:gd name="T34" fmla="*/ 998 w 1058"/>
                <a:gd name="T35" fmla="*/ 399 h 1007"/>
                <a:gd name="T36" fmla="*/ 1023 w 1058"/>
                <a:gd name="T37" fmla="*/ 429 h 1007"/>
                <a:gd name="T38" fmla="*/ 1041 w 1058"/>
                <a:gd name="T39" fmla="*/ 462 h 1007"/>
                <a:gd name="T40" fmla="*/ 1052 w 1058"/>
                <a:gd name="T41" fmla="*/ 497 h 1007"/>
                <a:gd name="T42" fmla="*/ 1058 w 1058"/>
                <a:gd name="T43" fmla="*/ 531 h 1007"/>
                <a:gd name="T44" fmla="*/ 1055 w 1058"/>
                <a:gd name="T45" fmla="*/ 566 h 1007"/>
                <a:gd name="T46" fmla="*/ 1048 w 1058"/>
                <a:gd name="T47" fmla="*/ 597 h 1007"/>
                <a:gd name="T48" fmla="*/ 1033 w 1058"/>
                <a:gd name="T49" fmla="*/ 628 h 1007"/>
                <a:gd name="T50" fmla="*/ 1011 w 1058"/>
                <a:gd name="T51" fmla="*/ 654 h 1007"/>
                <a:gd name="T52" fmla="*/ 654 w 1058"/>
                <a:gd name="T53" fmla="*/ 995 h 1007"/>
                <a:gd name="T54" fmla="*/ 637 w 1058"/>
                <a:gd name="T55" fmla="*/ 1003 h 1007"/>
                <a:gd name="T56" fmla="*/ 618 w 1058"/>
                <a:gd name="T57" fmla="*/ 1007 h 1007"/>
                <a:gd name="T58" fmla="*/ 596 w 1058"/>
                <a:gd name="T59" fmla="*/ 1005 h 1007"/>
                <a:gd name="T60" fmla="*/ 576 w 1058"/>
                <a:gd name="T61" fmla="*/ 998 h 1007"/>
                <a:gd name="T62" fmla="*/ 556 w 1058"/>
                <a:gd name="T63" fmla="*/ 984 h 1007"/>
                <a:gd name="T64" fmla="*/ 540 w 1058"/>
                <a:gd name="T65" fmla="*/ 964 h 1007"/>
                <a:gd name="T66" fmla="*/ 526 w 1058"/>
                <a:gd name="T67" fmla="*/ 937 h 1007"/>
                <a:gd name="T68" fmla="*/ 515 w 1058"/>
                <a:gd name="T69" fmla="*/ 937 h 1007"/>
                <a:gd name="T70" fmla="*/ 497 w 1058"/>
                <a:gd name="T71" fmla="*/ 964 h 1007"/>
                <a:gd name="T72" fmla="*/ 479 w 1058"/>
                <a:gd name="T73" fmla="*/ 983 h 1007"/>
                <a:gd name="T74" fmla="*/ 460 w 1058"/>
                <a:gd name="T75" fmla="*/ 997 h 1007"/>
                <a:gd name="T76" fmla="*/ 439 w 1058"/>
                <a:gd name="T77" fmla="*/ 1003 h 1007"/>
                <a:gd name="T78" fmla="*/ 420 w 1058"/>
                <a:gd name="T79" fmla="*/ 1005 h 1007"/>
                <a:gd name="T80" fmla="*/ 402 w 1058"/>
                <a:gd name="T81" fmla="*/ 1000 h 1007"/>
                <a:gd name="T82" fmla="*/ 386 w 1058"/>
                <a:gd name="T83" fmla="*/ 99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007">
                  <a:moveTo>
                    <a:pt x="378" y="984"/>
                  </a:moveTo>
                  <a:lnTo>
                    <a:pt x="59" y="655"/>
                  </a:lnTo>
                  <a:lnTo>
                    <a:pt x="47" y="640"/>
                  </a:lnTo>
                  <a:lnTo>
                    <a:pt x="35" y="626"/>
                  </a:lnTo>
                  <a:lnTo>
                    <a:pt x="25" y="609"/>
                  </a:lnTo>
                  <a:lnTo>
                    <a:pt x="17" y="593"/>
                  </a:lnTo>
                  <a:lnTo>
                    <a:pt x="11" y="576"/>
                  </a:lnTo>
                  <a:lnTo>
                    <a:pt x="5" y="558"/>
                  </a:lnTo>
                  <a:lnTo>
                    <a:pt x="2" y="541"/>
                  </a:lnTo>
                  <a:lnTo>
                    <a:pt x="0" y="524"/>
                  </a:lnTo>
                  <a:lnTo>
                    <a:pt x="0" y="506"/>
                  </a:lnTo>
                  <a:lnTo>
                    <a:pt x="2" y="489"/>
                  </a:lnTo>
                  <a:lnTo>
                    <a:pt x="5" y="473"/>
                  </a:lnTo>
                  <a:lnTo>
                    <a:pt x="9" y="457"/>
                  </a:lnTo>
                  <a:lnTo>
                    <a:pt x="16" y="441"/>
                  </a:lnTo>
                  <a:lnTo>
                    <a:pt x="24" y="427"/>
                  </a:lnTo>
                  <a:lnTo>
                    <a:pt x="34" y="413"/>
                  </a:lnTo>
                  <a:lnTo>
                    <a:pt x="46" y="401"/>
                  </a:lnTo>
                  <a:lnTo>
                    <a:pt x="418" y="43"/>
                  </a:lnTo>
                  <a:lnTo>
                    <a:pt x="431" y="32"/>
                  </a:lnTo>
                  <a:lnTo>
                    <a:pt x="445" y="23"/>
                  </a:lnTo>
                  <a:lnTo>
                    <a:pt x="460" y="15"/>
                  </a:lnTo>
                  <a:lnTo>
                    <a:pt x="475" y="8"/>
                  </a:lnTo>
                  <a:lnTo>
                    <a:pt x="492" y="5"/>
                  </a:lnTo>
                  <a:lnTo>
                    <a:pt x="508" y="1"/>
                  </a:lnTo>
                  <a:lnTo>
                    <a:pt x="525" y="0"/>
                  </a:lnTo>
                  <a:lnTo>
                    <a:pt x="543" y="1"/>
                  </a:lnTo>
                  <a:lnTo>
                    <a:pt x="560" y="4"/>
                  </a:lnTo>
                  <a:lnTo>
                    <a:pt x="577" y="7"/>
                  </a:lnTo>
                  <a:lnTo>
                    <a:pt x="594" y="13"/>
                  </a:lnTo>
                  <a:lnTo>
                    <a:pt x="611" y="21"/>
                  </a:lnTo>
                  <a:lnTo>
                    <a:pt x="628" y="29"/>
                  </a:lnTo>
                  <a:lnTo>
                    <a:pt x="644" y="39"/>
                  </a:lnTo>
                  <a:lnTo>
                    <a:pt x="659" y="51"/>
                  </a:lnTo>
                  <a:lnTo>
                    <a:pt x="673" y="65"/>
                  </a:lnTo>
                  <a:lnTo>
                    <a:pt x="998" y="399"/>
                  </a:lnTo>
                  <a:lnTo>
                    <a:pt x="1011" y="414"/>
                  </a:lnTo>
                  <a:lnTo>
                    <a:pt x="1023" y="429"/>
                  </a:lnTo>
                  <a:lnTo>
                    <a:pt x="1033" y="446"/>
                  </a:lnTo>
                  <a:lnTo>
                    <a:pt x="1041" y="462"/>
                  </a:lnTo>
                  <a:lnTo>
                    <a:pt x="1048" y="479"/>
                  </a:lnTo>
                  <a:lnTo>
                    <a:pt x="1052" y="497"/>
                  </a:lnTo>
                  <a:lnTo>
                    <a:pt x="1055" y="514"/>
                  </a:lnTo>
                  <a:lnTo>
                    <a:pt x="1058" y="531"/>
                  </a:lnTo>
                  <a:lnTo>
                    <a:pt x="1058" y="549"/>
                  </a:lnTo>
                  <a:lnTo>
                    <a:pt x="1055" y="566"/>
                  </a:lnTo>
                  <a:lnTo>
                    <a:pt x="1053" y="582"/>
                  </a:lnTo>
                  <a:lnTo>
                    <a:pt x="1048" y="597"/>
                  </a:lnTo>
                  <a:lnTo>
                    <a:pt x="1041" y="613"/>
                  </a:lnTo>
                  <a:lnTo>
                    <a:pt x="1033" y="628"/>
                  </a:lnTo>
                  <a:lnTo>
                    <a:pt x="1023" y="641"/>
                  </a:lnTo>
                  <a:lnTo>
                    <a:pt x="1011" y="654"/>
                  </a:lnTo>
                  <a:lnTo>
                    <a:pt x="661" y="990"/>
                  </a:lnTo>
                  <a:lnTo>
                    <a:pt x="654" y="995"/>
                  </a:lnTo>
                  <a:lnTo>
                    <a:pt x="646" y="1000"/>
                  </a:lnTo>
                  <a:lnTo>
                    <a:pt x="637" y="1003"/>
                  </a:lnTo>
                  <a:lnTo>
                    <a:pt x="628" y="1006"/>
                  </a:lnTo>
                  <a:lnTo>
                    <a:pt x="618" y="1007"/>
                  </a:lnTo>
                  <a:lnTo>
                    <a:pt x="608" y="1007"/>
                  </a:lnTo>
                  <a:lnTo>
                    <a:pt x="596" y="1005"/>
                  </a:lnTo>
                  <a:lnTo>
                    <a:pt x="586" y="1002"/>
                  </a:lnTo>
                  <a:lnTo>
                    <a:pt x="576" y="998"/>
                  </a:lnTo>
                  <a:lnTo>
                    <a:pt x="566" y="991"/>
                  </a:lnTo>
                  <a:lnTo>
                    <a:pt x="556" y="984"/>
                  </a:lnTo>
                  <a:lnTo>
                    <a:pt x="548" y="974"/>
                  </a:lnTo>
                  <a:lnTo>
                    <a:pt x="540" y="964"/>
                  </a:lnTo>
                  <a:lnTo>
                    <a:pt x="532" y="950"/>
                  </a:lnTo>
                  <a:lnTo>
                    <a:pt x="526" y="937"/>
                  </a:lnTo>
                  <a:lnTo>
                    <a:pt x="523" y="920"/>
                  </a:lnTo>
                  <a:lnTo>
                    <a:pt x="515" y="937"/>
                  </a:lnTo>
                  <a:lnTo>
                    <a:pt x="506" y="950"/>
                  </a:lnTo>
                  <a:lnTo>
                    <a:pt x="497" y="964"/>
                  </a:lnTo>
                  <a:lnTo>
                    <a:pt x="488" y="974"/>
                  </a:lnTo>
                  <a:lnTo>
                    <a:pt x="479" y="983"/>
                  </a:lnTo>
                  <a:lnTo>
                    <a:pt x="469" y="991"/>
                  </a:lnTo>
                  <a:lnTo>
                    <a:pt x="460" y="997"/>
                  </a:lnTo>
                  <a:lnTo>
                    <a:pt x="449" y="1001"/>
                  </a:lnTo>
                  <a:lnTo>
                    <a:pt x="439" y="1003"/>
                  </a:lnTo>
                  <a:lnTo>
                    <a:pt x="429" y="1005"/>
                  </a:lnTo>
                  <a:lnTo>
                    <a:pt x="420" y="1005"/>
                  </a:lnTo>
                  <a:lnTo>
                    <a:pt x="411" y="1003"/>
                  </a:lnTo>
                  <a:lnTo>
                    <a:pt x="402" y="1000"/>
                  </a:lnTo>
                  <a:lnTo>
                    <a:pt x="394" y="995"/>
                  </a:lnTo>
                  <a:lnTo>
                    <a:pt x="386" y="990"/>
                  </a:lnTo>
                  <a:lnTo>
                    <a:pt x="378" y="98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8"/>
            <p:cNvSpPr>
              <a:spLocks/>
            </p:cNvSpPr>
            <p:nvPr/>
          </p:nvSpPr>
          <p:spPr bwMode="auto">
            <a:xfrm>
              <a:off x="2225675" y="4586288"/>
              <a:ext cx="319088" cy="336550"/>
            </a:xfrm>
            <a:custGeom>
              <a:avLst/>
              <a:gdLst>
                <a:gd name="T0" fmla="*/ 352 w 1007"/>
                <a:gd name="T1" fmla="*/ 59 h 1058"/>
                <a:gd name="T2" fmla="*/ 382 w 1007"/>
                <a:gd name="T3" fmla="*/ 35 h 1058"/>
                <a:gd name="T4" fmla="*/ 415 w 1007"/>
                <a:gd name="T5" fmla="*/ 17 h 1058"/>
                <a:gd name="T6" fmla="*/ 449 w 1007"/>
                <a:gd name="T7" fmla="*/ 5 h 1058"/>
                <a:gd name="T8" fmla="*/ 484 w 1007"/>
                <a:gd name="T9" fmla="*/ 0 h 1058"/>
                <a:gd name="T10" fmla="*/ 518 w 1007"/>
                <a:gd name="T11" fmla="*/ 1 h 1058"/>
                <a:gd name="T12" fmla="*/ 550 w 1007"/>
                <a:gd name="T13" fmla="*/ 10 h 1058"/>
                <a:gd name="T14" fmla="*/ 580 w 1007"/>
                <a:gd name="T15" fmla="*/ 25 h 1058"/>
                <a:gd name="T16" fmla="*/ 606 w 1007"/>
                <a:gd name="T17" fmla="*/ 47 h 1058"/>
                <a:gd name="T18" fmla="*/ 975 w 1007"/>
                <a:gd name="T19" fmla="*/ 431 h 1058"/>
                <a:gd name="T20" fmla="*/ 992 w 1007"/>
                <a:gd name="T21" fmla="*/ 461 h 1058"/>
                <a:gd name="T22" fmla="*/ 1003 w 1007"/>
                <a:gd name="T23" fmla="*/ 492 h 1058"/>
                <a:gd name="T24" fmla="*/ 1007 w 1007"/>
                <a:gd name="T25" fmla="*/ 526 h 1058"/>
                <a:gd name="T26" fmla="*/ 1003 w 1007"/>
                <a:gd name="T27" fmla="*/ 560 h 1058"/>
                <a:gd name="T28" fmla="*/ 994 w 1007"/>
                <a:gd name="T29" fmla="*/ 595 h 1058"/>
                <a:gd name="T30" fmla="*/ 978 w 1007"/>
                <a:gd name="T31" fmla="*/ 628 h 1058"/>
                <a:gd name="T32" fmla="*/ 956 w 1007"/>
                <a:gd name="T33" fmla="*/ 658 h 1058"/>
                <a:gd name="T34" fmla="*/ 608 w 1007"/>
                <a:gd name="T35" fmla="*/ 999 h 1058"/>
                <a:gd name="T36" fmla="*/ 578 w 1007"/>
                <a:gd name="T37" fmla="*/ 1023 h 1058"/>
                <a:gd name="T38" fmla="*/ 545 w 1007"/>
                <a:gd name="T39" fmla="*/ 1041 h 1058"/>
                <a:gd name="T40" fmla="*/ 511 w 1007"/>
                <a:gd name="T41" fmla="*/ 1052 h 1058"/>
                <a:gd name="T42" fmla="*/ 476 w 1007"/>
                <a:gd name="T43" fmla="*/ 1058 h 1058"/>
                <a:gd name="T44" fmla="*/ 442 w 1007"/>
                <a:gd name="T45" fmla="*/ 1057 h 1058"/>
                <a:gd name="T46" fmla="*/ 410 w 1007"/>
                <a:gd name="T47" fmla="*/ 1047 h 1058"/>
                <a:gd name="T48" fmla="*/ 379 w 1007"/>
                <a:gd name="T49" fmla="*/ 1033 h 1058"/>
                <a:gd name="T50" fmla="*/ 353 w 1007"/>
                <a:gd name="T51" fmla="*/ 1011 h 1058"/>
                <a:gd name="T52" fmla="*/ 12 w 1007"/>
                <a:gd name="T53" fmla="*/ 654 h 1058"/>
                <a:gd name="T54" fmla="*/ 4 w 1007"/>
                <a:gd name="T55" fmla="*/ 637 h 1058"/>
                <a:gd name="T56" fmla="*/ 0 w 1007"/>
                <a:gd name="T57" fmla="*/ 618 h 1058"/>
                <a:gd name="T58" fmla="*/ 3 w 1007"/>
                <a:gd name="T59" fmla="*/ 597 h 1058"/>
                <a:gd name="T60" fmla="*/ 10 w 1007"/>
                <a:gd name="T61" fmla="*/ 576 h 1058"/>
                <a:gd name="T62" fmla="*/ 24 w 1007"/>
                <a:gd name="T63" fmla="*/ 557 h 1058"/>
                <a:gd name="T64" fmla="*/ 43 w 1007"/>
                <a:gd name="T65" fmla="*/ 540 h 1058"/>
                <a:gd name="T66" fmla="*/ 71 w 1007"/>
                <a:gd name="T67" fmla="*/ 527 h 1058"/>
                <a:gd name="T68" fmla="*/ 71 w 1007"/>
                <a:gd name="T69" fmla="*/ 515 h 1058"/>
                <a:gd name="T70" fmla="*/ 44 w 1007"/>
                <a:gd name="T71" fmla="*/ 498 h 1058"/>
                <a:gd name="T72" fmla="*/ 24 w 1007"/>
                <a:gd name="T73" fmla="*/ 479 h 1058"/>
                <a:gd name="T74" fmla="*/ 10 w 1007"/>
                <a:gd name="T75" fmla="*/ 459 h 1058"/>
                <a:gd name="T76" fmla="*/ 4 w 1007"/>
                <a:gd name="T77" fmla="*/ 439 h 1058"/>
                <a:gd name="T78" fmla="*/ 3 w 1007"/>
                <a:gd name="T79" fmla="*/ 420 h 1058"/>
                <a:gd name="T80" fmla="*/ 7 w 1007"/>
                <a:gd name="T81" fmla="*/ 402 h 1058"/>
                <a:gd name="T82" fmla="*/ 17 w 1007"/>
                <a:gd name="T83" fmla="*/ 386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7" h="1058">
                  <a:moveTo>
                    <a:pt x="24" y="378"/>
                  </a:moveTo>
                  <a:lnTo>
                    <a:pt x="352" y="59"/>
                  </a:lnTo>
                  <a:lnTo>
                    <a:pt x="367" y="47"/>
                  </a:lnTo>
                  <a:lnTo>
                    <a:pt x="382" y="35"/>
                  </a:lnTo>
                  <a:lnTo>
                    <a:pt x="398" y="25"/>
                  </a:lnTo>
                  <a:lnTo>
                    <a:pt x="415" y="17"/>
                  </a:lnTo>
                  <a:lnTo>
                    <a:pt x="432" y="10"/>
                  </a:lnTo>
                  <a:lnTo>
                    <a:pt x="449" y="5"/>
                  </a:lnTo>
                  <a:lnTo>
                    <a:pt x="466" y="2"/>
                  </a:lnTo>
                  <a:lnTo>
                    <a:pt x="484" y="0"/>
                  </a:lnTo>
                  <a:lnTo>
                    <a:pt x="501" y="0"/>
                  </a:lnTo>
                  <a:lnTo>
                    <a:pt x="518" y="1"/>
                  </a:lnTo>
                  <a:lnTo>
                    <a:pt x="534" y="5"/>
                  </a:lnTo>
                  <a:lnTo>
                    <a:pt x="550" y="10"/>
                  </a:lnTo>
                  <a:lnTo>
                    <a:pt x="566" y="16"/>
                  </a:lnTo>
                  <a:lnTo>
                    <a:pt x="580" y="25"/>
                  </a:lnTo>
                  <a:lnTo>
                    <a:pt x="594" y="34"/>
                  </a:lnTo>
                  <a:lnTo>
                    <a:pt x="606" y="47"/>
                  </a:lnTo>
                  <a:lnTo>
                    <a:pt x="964" y="418"/>
                  </a:lnTo>
                  <a:lnTo>
                    <a:pt x="975" y="431"/>
                  </a:lnTo>
                  <a:lnTo>
                    <a:pt x="985" y="445"/>
                  </a:lnTo>
                  <a:lnTo>
                    <a:pt x="992" y="461"/>
                  </a:lnTo>
                  <a:lnTo>
                    <a:pt x="999" y="475"/>
                  </a:lnTo>
                  <a:lnTo>
                    <a:pt x="1003" y="492"/>
                  </a:lnTo>
                  <a:lnTo>
                    <a:pt x="1006" y="509"/>
                  </a:lnTo>
                  <a:lnTo>
                    <a:pt x="1007" y="526"/>
                  </a:lnTo>
                  <a:lnTo>
                    <a:pt x="1006" y="543"/>
                  </a:lnTo>
                  <a:lnTo>
                    <a:pt x="1003" y="560"/>
                  </a:lnTo>
                  <a:lnTo>
                    <a:pt x="1000" y="578"/>
                  </a:lnTo>
                  <a:lnTo>
                    <a:pt x="994" y="595"/>
                  </a:lnTo>
                  <a:lnTo>
                    <a:pt x="987" y="612"/>
                  </a:lnTo>
                  <a:lnTo>
                    <a:pt x="978" y="628"/>
                  </a:lnTo>
                  <a:lnTo>
                    <a:pt x="968" y="644"/>
                  </a:lnTo>
                  <a:lnTo>
                    <a:pt x="956" y="658"/>
                  </a:lnTo>
                  <a:lnTo>
                    <a:pt x="942" y="673"/>
                  </a:lnTo>
                  <a:lnTo>
                    <a:pt x="608" y="999"/>
                  </a:lnTo>
                  <a:lnTo>
                    <a:pt x="593" y="1011"/>
                  </a:lnTo>
                  <a:lnTo>
                    <a:pt x="578" y="1023"/>
                  </a:lnTo>
                  <a:lnTo>
                    <a:pt x="561" y="1033"/>
                  </a:lnTo>
                  <a:lnTo>
                    <a:pt x="545" y="1041"/>
                  </a:lnTo>
                  <a:lnTo>
                    <a:pt x="528" y="1047"/>
                  </a:lnTo>
                  <a:lnTo>
                    <a:pt x="511" y="1052"/>
                  </a:lnTo>
                  <a:lnTo>
                    <a:pt x="493" y="1055"/>
                  </a:lnTo>
                  <a:lnTo>
                    <a:pt x="476" y="1058"/>
                  </a:lnTo>
                  <a:lnTo>
                    <a:pt x="459" y="1058"/>
                  </a:lnTo>
                  <a:lnTo>
                    <a:pt x="442" y="1057"/>
                  </a:lnTo>
                  <a:lnTo>
                    <a:pt x="425" y="1053"/>
                  </a:lnTo>
                  <a:lnTo>
                    <a:pt x="410" y="1047"/>
                  </a:lnTo>
                  <a:lnTo>
                    <a:pt x="394" y="1042"/>
                  </a:lnTo>
                  <a:lnTo>
                    <a:pt x="379" y="1033"/>
                  </a:lnTo>
                  <a:lnTo>
                    <a:pt x="366" y="1024"/>
                  </a:lnTo>
                  <a:lnTo>
                    <a:pt x="353" y="1011"/>
                  </a:lnTo>
                  <a:lnTo>
                    <a:pt x="17" y="661"/>
                  </a:lnTo>
                  <a:lnTo>
                    <a:pt x="12" y="654"/>
                  </a:lnTo>
                  <a:lnTo>
                    <a:pt x="7" y="646"/>
                  </a:lnTo>
                  <a:lnTo>
                    <a:pt x="4" y="637"/>
                  </a:lnTo>
                  <a:lnTo>
                    <a:pt x="1" y="628"/>
                  </a:lnTo>
                  <a:lnTo>
                    <a:pt x="0" y="618"/>
                  </a:lnTo>
                  <a:lnTo>
                    <a:pt x="0" y="608"/>
                  </a:lnTo>
                  <a:lnTo>
                    <a:pt x="3" y="597"/>
                  </a:lnTo>
                  <a:lnTo>
                    <a:pt x="6" y="586"/>
                  </a:lnTo>
                  <a:lnTo>
                    <a:pt x="10" y="576"/>
                  </a:lnTo>
                  <a:lnTo>
                    <a:pt x="16" y="566"/>
                  </a:lnTo>
                  <a:lnTo>
                    <a:pt x="24" y="557"/>
                  </a:lnTo>
                  <a:lnTo>
                    <a:pt x="33" y="548"/>
                  </a:lnTo>
                  <a:lnTo>
                    <a:pt x="43" y="540"/>
                  </a:lnTo>
                  <a:lnTo>
                    <a:pt x="57" y="533"/>
                  </a:lnTo>
                  <a:lnTo>
                    <a:pt x="71" y="527"/>
                  </a:lnTo>
                  <a:lnTo>
                    <a:pt x="87" y="523"/>
                  </a:lnTo>
                  <a:lnTo>
                    <a:pt x="71" y="515"/>
                  </a:lnTo>
                  <a:lnTo>
                    <a:pt x="57" y="506"/>
                  </a:lnTo>
                  <a:lnTo>
                    <a:pt x="44" y="498"/>
                  </a:lnTo>
                  <a:lnTo>
                    <a:pt x="33" y="488"/>
                  </a:lnTo>
                  <a:lnTo>
                    <a:pt x="24" y="479"/>
                  </a:lnTo>
                  <a:lnTo>
                    <a:pt x="16" y="468"/>
                  </a:lnTo>
                  <a:lnTo>
                    <a:pt x="10" y="459"/>
                  </a:lnTo>
                  <a:lnTo>
                    <a:pt x="7" y="449"/>
                  </a:lnTo>
                  <a:lnTo>
                    <a:pt x="4" y="439"/>
                  </a:lnTo>
                  <a:lnTo>
                    <a:pt x="3" y="430"/>
                  </a:lnTo>
                  <a:lnTo>
                    <a:pt x="3" y="420"/>
                  </a:lnTo>
                  <a:lnTo>
                    <a:pt x="5" y="411"/>
                  </a:lnTo>
                  <a:lnTo>
                    <a:pt x="7" y="402"/>
                  </a:lnTo>
                  <a:lnTo>
                    <a:pt x="12" y="394"/>
                  </a:lnTo>
                  <a:lnTo>
                    <a:pt x="17" y="386"/>
                  </a:lnTo>
                  <a:lnTo>
                    <a:pt x="24" y="37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9"/>
            <p:cNvSpPr>
              <a:spLocks/>
            </p:cNvSpPr>
            <p:nvPr/>
          </p:nvSpPr>
          <p:spPr bwMode="auto">
            <a:xfrm>
              <a:off x="2601913" y="4586288"/>
              <a:ext cx="319088" cy="336550"/>
            </a:xfrm>
            <a:custGeom>
              <a:avLst/>
              <a:gdLst>
                <a:gd name="T0" fmla="*/ 654 w 1006"/>
                <a:gd name="T1" fmla="*/ 999 h 1058"/>
                <a:gd name="T2" fmla="*/ 625 w 1006"/>
                <a:gd name="T3" fmla="*/ 1023 h 1058"/>
                <a:gd name="T4" fmla="*/ 592 w 1006"/>
                <a:gd name="T5" fmla="*/ 1041 h 1058"/>
                <a:gd name="T6" fmla="*/ 557 w 1006"/>
                <a:gd name="T7" fmla="*/ 1052 h 1058"/>
                <a:gd name="T8" fmla="*/ 523 w 1006"/>
                <a:gd name="T9" fmla="*/ 1058 h 1058"/>
                <a:gd name="T10" fmla="*/ 489 w 1006"/>
                <a:gd name="T11" fmla="*/ 1057 h 1058"/>
                <a:gd name="T12" fmla="*/ 456 w 1006"/>
                <a:gd name="T13" fmla="*/ 1047 h 1058"/>
                <a:gd name="T14" fmla="*/ 426 w 1006"/>
                <a:gd name="T15" fmla="*/ 1033 h 1058"/>
                <a:gd name="T16" fmla="*/ 400 w 1006"/>
                <a:gd name="T17" fmla="*/ 1011 h 1058"/>
                <a:gd name="T18" fmla="*/ 31 w 1006"/>
                <a:gd name="T19" fmla="*/ 627 h 1058"/>
                <a:gd name="T20" fmla="*/ 14 w 1006"/>
                <a:gd name="T21" fmla="*/ 597 h 1058"/>
                <a:gd name="T22" fmla="*/ 4 w 1006"/>
                <a:gd name="T23" fmla="*/ 566 h 1058"/>
                <a:gd name="T24" fmla="*/ 0 w 1006"/>
                <a:gd name="T25" fmla="*/ 532 h 1058"/>
                <a:gd name="T26" fmla="*/ 3 w 1006"/>
                <a:gd name="T27" fmla="*/ 498 h 1058"/>
                <a:gd name="T28" fmla="*/ 12 w 1006"/>
                <a:gd name="T29" fmla="*/ 463 h 1058"/>
                <a:gd name="T30" fmla="*/ 28 w 1006"/>
                <a:gd name="T31" fmla="*/ 430 h 1058"/>
                <a:gd name="T32" fmla="*/ 50 w 1006"/>
                <a:gd name="T33" fmla="*/ 398 h 1058"/>
                <a:gd name="T34" fmla="*/ 399 w 1006"/>
                <a:gd name="T35" fmla="*/ 59 h 1058"/>
                <a:gd name="T36" fmla="*/ 428 w 1006"/>
                <a:gd name="T37" fmla="*/ 35 h 1058"/>
                <a:gd name="T38" fmla="*/ 461 w 1006"/>
                <a:gd name="T39" fmla="*/ 17 h 1058"/>
                <a:gd name="T40" fmla="*/ 496 w 1006"/>
                <a:gd name="T41" fmla="*/ 5 h 1058"/>
                <a:gd name="T42" fmla="*/ 530 w 1006"/>
                <a:gd name="T43" fmla="*/ 0 h 1058"/>
                <a:gd name="T44" fmla="*/ 565 w 1006"/>
                <a:gd name="T45" fmla="*/ 1 h 1058"/>
                <a:gd name="T46" fmla="*/ 597 w 1006"/>
                <a:gd name="T47" fmla="*/ 10 h 1058"/>
                <a:gd name="T48" fmla="*/ 627 w 1006"/>
                <a:gd name="T49" fmla="*/ 25 h 1058"/>
                <a:gd name="T50" fmla="*/ 653 w 1006"/>
                <a:gd name="T51" fmla="*/ 47 h 1058"/>
                <a:gd name="T52" fmla="*/ 995 w 1006"/>
                <a:gd name="T53" fmla="*/ 404 h 1058"/>
                <a:gd name="T54" fmla="*/ 1003 w 1006"/>
                <a:gd name="T55" fmla="*/ 420 h 1058"/>
                <a:gd name="T56" fmla="*/ 1006 w 1006"/>
                <a:gd name="T57" fmla="*/ 440 h 1058"/>
                <a:gd name="T58" fmla="*/ 1004 w 1006"/>
                <a:gd name="T59" fmla="*/ 461 h 1058"/>
                <a:gd name="T60" fmla="*/ 997 w 1006"/>
                <a:gd name="T61" fmla="*/ 482 h 1058"/>
                <a:gd name="T62" fmla="*/ 983 w 1006"/>
                <a:gd name="T63" fmla="*/ 501 h 1058"/>
                <a:gd name="T64" fmla="*/ 963 w 1006"/>
                <a:gd name="T65" fmla="*/ 518 h 1058"/>
                <a:gd name="T66" fmla="*/ 936 w 1006"/>
                <a:gd name="T67" fmla="*/ 531 h 1058"/>
                <a:gd name="T68" fmla="*/ 936 w 1006"/>
                <a:gd name="T69" fmla="*/ 543 h 1058"/>
                <a:gd name="T70" fmla="*/ 963 w 1006"/>
                <a:gd name="T71" fmla="*/ 560 h 1058"/>
                <a:gd name="T72" fmla="*/ 982 w 1006"/>
                <a:gd name="T73" fmla="*/ 579 h 1058"/>
                <a:gd name="T74" fmla="*/ 996 w 1006"/>
                <a:gd name="T75" fmla="*/ 598 h 1058"/>
                <a:gd name="T76" fmla="*/ 1003 w 1006"/>
                <a:gd name="T77" fmla="*/ 619 h 1058"/>
                <a:gd name="T78" fmla="*/ 1004 w 1006"/>
                <a:gd name="T79" fmla="*/ 638 h 1058"/>
                <a:gd name="T80" fmla="*/ 999 w 1006"/>
                <a:gd name="T81" fmla="*/ 656 h 1058"/>
                <a:gd name="T82" fmla="*/ 990 w 1006"/>
                <a:gd name="T83" fmla="*/ 672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6" h="1058">
                  <a:moveTo>
                    <a:pt x="983" y="680"/>
                  </a:moveTo>
                  <a:lnTo>
                    <a:pt x="654" y="999"/>
                  </a:lnTo>
                  <a:lnTo>
                    <a:pt x="640" y="1011"/>
                  </a:lnTo>
                  <a:lnTo>
                    <a:pt x="625" y="1023"/>
                  </a:lnTo>
                  <a:lnTo>
                    <a:pt x="608" y="1033"/>
                  </a:lnTo>
                  <a:lnTo>
                    <a:pt x="592" y="1041"/>
                  </a:lnTo>
                  <a:lnTo>
                    <a:pt x="575" y="1047"/>
                  </a:lnTo>
                  <a:lnTo>
                    <a:pt x="557" y="1052"/>
                  </a:lnTo>
                  <a:lnTo>
                    <a:pt x="540" y="1055"/>
                  </a:lnTo>
                  <a:lnTo>
                    <a:pt x="523" y="1058"/>
                  </a:lnTo>
                  <a:lnTo>
                    <a:pt x="505" y="1058"/>
                  </a:lnTo>
                  <a:lnTo>
                    <a:pt x="489" y="1057"/>
                  </a:lnTo>
                  <a:lnTo>
                    <a:pt x="472" y="1053"/>
                  </a:lnTo>
                  <a:lnTo>
                    <a:pt x="456" y="1047"/>
                  </a:lnTo>
                  <a:lnTo>
                    <a:pt x="441" y="1042"/>
                  </a:lnTo>
                  <a:lnTo>
                    <a:pt x="426" y="1033"/>
                  </a:lnTo>
                  <a:lnTo>
                    <a:pt x="412" y="1024"/>
                  </a:lnTo>
                  <a:lnTo>
                    <a:pt x="400" y="1011"/>
                  </a:lnTo>
                  <a:lnTo>
                    <a:pt x="42" y="639"/>
                  </a:lnTo>
                  <a:lnTo>
                    <a:pt x="31" y="627"/>
                  </a:lnTo>
                  <a:lnTo>
                    <a:pt x="22" y="613"/>
                  </a:lnTo>
                  <a:lnTo>
                    <a:pt x="14" y="597"/>
                  </a:lnTo>
                  <a:lnTo>
                    <a:pt x="7" y="583"/>
                  </a:lnTo>
                  <a:lnTo>
                    <a:pt x="4" y="566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1" y="515"/>
                  </a:lnTo>
                  <a:lnTo>
                    <a:pt x="3" y="498"/>
                  </a:lnTo>
                  <a:lnTo>
                    <a:pt x="6" y="480"/>
                  </a:lnTo>
                  <a:lnTo>
                    <a:pt x="12" y="463"/>
                  </a:lnTo>
                  <a:lnTo>
                    <a:pt x="20" y="446"/>
                  </a:lnTo>
                  <a:lnTo>
                    <a:pt x="28" y="430"/>
                  </a:lnTo>
                  <a:lnTo>
                    <a:pt x="39" y="414"/>
                  </a:lnTo>
                  <a:lnTo>
                    <a:pt x="50" y="398"/>
                  </a:lnTo>
                  <a:lnTo>
                    <a:pt x="64" y="385"/>
                  </a:lnTo>
                  <a:lnTo>
                    <a:pt x="399" y="59"/>
                  </a:lnTo>
                  <a:lnTo>
                    <a:pt x="413" y="47"/>
                  </a:lnTo>
                  <a:lnTo>
                    <a:pt x="428" y="35"/>
                  </a:lnTo>
                  <a:lnTo>
                    <a:pt x="445" y="25"/>
                  </a:lnTo>
                  <a:lnTo>
                    <a:pt x="461" y="17"/>
                  </a:lnTo>
                  <a:lnTo>
                    <a:pt x="478" y="10"/>
                  </a:lnTo>
                  <a:lnTo>
                    <a:pt x="496" y="5"/>
                  </a:lnTo>
                  <a:lnTo>
                    <a:pt x="513" y="2"/>
                  </a:lnTo>
                  <a:lnTo>
                    <a:pt x="530" y="0"/>
                  </a:lnTo>
                  <a:lnTo>
                    <a:pt x="548" y="0"/>
                  </a:lnTo>
                  <a:lnTo>
                    <a:pt x="565" y="1"/>
                  </a:lnTo>
                  <a:lnTo>
                    <a:pt x="581" y="5"/>
                  </a:lnTo>
                  <a:lnTo>
                    <a:pt x="597" y="10"/>
                  </a:lnTo>
                  <a:lnTo>
                    <a:pt x="612" y="16"/>
                  </a:lnTo>
                  <a:lnTo>
                    <a:pt x="627" y="25"/>
                  </a:lnTo>
                  <a:lnTo>
                    <a:pt x="641" y="34"/>
                  </a:lnTo>
                  <a:lnTo>
                    <a:pt x="653" y="47"/>
                  </a:lnTo>
                  <a:lnTo>
                    <a:pt x="989" y="397"/>
                  </a:lnTo>
                  <a:lnTo>
                    <a:pt x="995" y="404"/>
                  </a:lnTo>
                  <a:lnTo>
                    <a:pt x="999" y="412"/>
                  </a:lnTo>
                  <a:lnTo>
                    <a:pt x="1003" y="420"/>
                  </a:lnTo>
                  <a:lnTo>
                    <a:pt x="1005" y="430"/>
                  </a:lnTo>
                  <a:lnTo>
                    <a:pt x="1006" y="440"/>
                  </a:lnTo>
                  <a:lnTo>
                    <a:pt x="1006" y="450"/>
                  </a:lnTo>
                  <a:lnTo>
                    <a:pt x="1004" y="461"/>
                  </a:lnTo>
                  <a:lnTo>
                    <a:pt x="1001" y="472"/>
                  </a:lnTo>
                  <a:lnTo>
                    <a:pt x="997" y="482"/>
                  </a:lnTo>
                  <a:lnTo>
                    <a:pt x="990" y="492"/>
                  </a:lnTo>
                  <a:lnTo>
                    <a:pt x="983" y="501"/>
                  </a:lnTo>
                  <a:lnTo>
                    <a:pt x="973" y="510"/>
                  </a:lnTo>
                  <a:lnTo>
                    <a:pt x="963" y="518"/>
                  </a:lnTo>
                  <a:lnTo>
                    <a:pt x="951" y="525"/>
                  </a:lnTo>
                  <a:lnTo>
                    <a:pt x="936" y="531"/>
                  </a:lnTo>
                  <a:lnTo>
                    <a:pt x="919" y="535"/>
                  </a:lnTo>
                  <a:lnTo>
                    <a:pt x="936" y="543"/>
                  </a:lnTo>
                  <a:lnTo>
                    <a:pt x="949" y="552"/>
                  </a:lnTo>
                  <a:lnTo>
                    <a:pt x="963" y="560"/>
                  </a:lnTo>
                  <a:lnTo>
                    <a:pt x="973" y="569"/>
                  </a:lnTo>
                  <a:lnTo>
                    <a:pt x="982" y="579"/>
                  </a:lnTo>
                  <a:lnTo>
                    <a:pt x="990" y="588"/>
                  </a:lnTo>
                  <a:lnTo>
                    <a:pt x="996" y="598"/>
                  </a:lnTo>
                  <a:lnTo>
                    <a:pt x="1000" y="609"/>
                  </a:lnTo>
                  <a:lnTo>
                    <a:pt x="1003" y="619"/>
                  </a:lnTo>
                  <a:lnTo>
                    <a:pt x="1004" y="628"/>
                  </a:lnTo>
                  <a:lnTo>
                    <a:pt x="1004" y="638"/>
                  </a:lnTo>
                  <a:lnTo>
                    <a:pt x="1003" y="647"/>
                  </a:lnTo>
                  <a:lnTo>
                    <a:pt x="999" y="656"/>
                  </a:lnTo>
                  <a:lnTo>
                    <a:pt x="995" y="664"/>
                  </a:lnTo>
                  <a:lnTo>
                    <a:pt x="990" y="672"/>
                  </a:lnTo>
                  <a:lnTo>
                    <a:pt x="983" y="68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50"/>
            <p:cNvSpPr>
              <a:spLocks noChangeArrowheads="1"/>
            </p:cNvSpPr>
            <p:nvPr/>
          </p:nvSpPr>
          <p:spPr bwMode="auto">
            <a:xfrm>
              <a:off x="2505075" y="4564063"/>
              <a:ext cx="136525" cy="38576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51"/>
            <p:cNvSpPr>
              <a:spLocks noChangeArrowheads="1"/>
            </p:cNvSpPr>
            <p:nvPr/>
          </p:nvSpPr>
          <p:spPr bwMode="auto">
            <a:xfrm>
              <a:off x="2381250" y="4687888"/>
              <a:ext cx="384175" cy="13811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2"/>
            <p:cNvSpPr>
              <a:spLocks/>
            </p:cNvSpPr>
            <p:nvPr/>
          </p:nvSpPr>
          <p:spPr bwMode="auto">
            <a:xfrm>
              <a:off x="2593975" y="4840288"/>
              <a:ext cx="390525" cy="460375"/>
            </a:xfrm>
            <a:custGeom>
              <a:avLst/>
              <a:gdLst>
                <a:gd name="T0" fmla="*/ 1215 w 1231"/>
                <a:gd name="T1" fmla="*/ 34 h 1451"/>
                <a:gd name="T2" fmla="*/ 1227 w 1231"/>
                <a:gd name="T3" fmla="*/ 114 h 1451"/>
                <a:gd name="T4" fmla="*/ 1231 w 1231"/>
                <a:gd name="T5" fmla="*/ 208 h 1451"/>
                <a:gd name="T6" fmla="*/ 1229 w 1231"/>
                <a:gd name="T7" fmla="*/ 312 h 1451"/>
                <a:gd name="T8" fmla="*/ 1220 w 1231"/>
                <a:gd name="T9" fmla="*/ 424 h 1451"/>
                <a:gd name="T10" fmla="*/ 1205 w 1231"/>
                <a:gd name="T11" fmla="*/ 543 h 1451"/>
                <a:gd name="T12" fmla="*/ 1186 w 1231"/>
                <a:gd name="T13" fmla="*/ 664 h 1451"/>
                <a:gd name="T14" fmla="*/ 1161 w 1231"/>
                <a:gd name="T15" fmla="*/ 785 h 1451"/>
                <a:gd name="T16" fmla="*/ 1133 w 1231"/>
                <a:gd name="T17" fmla="*/ 904 h 1451"/>
                <a:gd name="T18" fmla="*/ 1100 w 1231"/>
                <a:gd name="T19" fmla="*/ 1017 h 1451"/>
                <a:gd name="T20" fmla="*/ 1065 w 1231"/>
                <a:gd name="T21" fmla="*/ 1124 h 1451"/>
                <a:gd name="T22" fmla="*/ 1027 w 1231"/>
                <a:gd name="T23" fmla="*/ 1220 h 1451"/>
                <a:gd name="T24" fmla="*/ 988 w 1231"/>
                <a:gd name="T25" fmla="*/ 1302 h 1451"/>
                <a:gd name="T26" fmla="*/ 947 w 1231"/>
                <a:gd name="T27" fmla="*/ 1369 h 1451"/>
                <a:gd name="T28" fmla="*/ 905 w 1231"/>
                <a:gd name="T29" fmla="*/ 1418 h 1451"/>
                <a:gd name="T30" fmla="*/ 863 w 1231"/>
                <a:gd name="T31" fmla="*/ 1446 h 1451"/>
                <a:gd name="T32" fmla="*/ 0 w 1231"/>
                <a:gd name="T33" fmla="*/ 1451 h 1451"/>
                <a:gd name="T34" fmla="*/ 0 w 1231"/>
                <a:gd name="T35" fmla="*/ 1345 h 1451"/>
                <a:gd name="T36" fmla="*/ 0 w 1231"/>
                <a:gd name="T37" fmla="*/ 1240 h 1451"/>
                <a:gd name="T38" fmla="*/ 0 w 1231"/>
                <a:gd name="T39" fmla="*/ 1135 h 1451"/>
                <a:gd name="T40" fmla="*/ 0 w 1231"/>
                <a:gd name="T41" fmla="*/ 1030 h 1451"/>
                <a:gd name="T42" fmla="*/ 71 w 1231"/>
                <a:gd name="T43" fmla="*/ 1013 h 1451"/>
                <a:gd name="T44" fmla="*/ 134 w 1231"/>
                <a:gd name="T45" fmla="*/ 993 h 1451"/>
                <a:gd name="T46" fmla="*/ 190 w 1231"/>
                <a:gd name="T47" fmla="*/ 970 h 1451"/>
                <a:gd name="T48" fmla="*/ 240 w 1231"/>
                <a:gd name="T49" fmla="*/ 945 h 1451"/>
                <a:gd name="T50" fmla="*/ 327 w 1231"/>
                <a:gd name="T51" fmla="*/ 899 h 1451"/>
                <a:gd name="T52" fmla="*/ 405 w 1231"/>
                <a:gd name="T53" fmla="*/ 858 h 1451"/>
                <a:gd name="T54" fmla="*/ 413 w 1231"/>
                <a:gd name="T55" fmla="*/ 894 h 1451"/>
                <a:gd name="T56" fmla="*/ 413 w 1231"/>
                <a:gd name="T57" fmla="*/ 927 h 1451"/>
                <a:gd name="T58" fmla="*/ 405 w 1231"/>
                <a:gd name="T59" fmla="*/ 958 h 1451"/>
                <a:gd name="T60" fmla="*/ 393 w 1231"/>
                <a:gd name="T61" fmla="*/ 986 h 1451"/>
                <a:gd name="T62" fmla="*/ 376 w 1231"/>
                <a:gd name="T63" fmla="*/ 1014 h 1451"/>
                <a:gd name="T64" fmla="*/ 357 w 1231"/>
                <a:gd name="T65" fmla="*/ 1040 h 1451"/>
                <a:gd name="T66" fmla="*/ 320 w 1231"/>
                <a:gd name="T67" fmla="*/ 1090 h 1451"/>
                <a:gd name="T68" fmla="*/ 424 w 1231"/>
                <a:gd name="T69" fmla="*/ 1091 h 1451"/>
                <a:gd name="T70" fmla="*/ 515 w 1231"/>
                <a:gd name="T71" fmla="*/ 1074 h 1451"/>
                <a:gd name="T72" fmla="*/ 597 w 1231"/>
                <a:gd name="T73" fmla="*/ 1044 h 1451"/>
                <a:gd name="T74" fmla="*/ 667 w 1231"/>
                <a:gd name="T75" fmla="*/ 998 h 1451"/>
                <a:gd name="T76" fmla="*/ 729 w 1231"/>
                <a:gd name="T77" fmla="*/ 942 h 1451"/>
                <a:gd name="T78" fmla="*/ 784 w 1231"/>
                <a:gd name="T79" fmla="*/ 874 h 1451"/>
                <a:gd name="T80" fmla="*/ 833 w 1231"/>
                <a:gd name="T81" fmla="*/ 799 h 1451"/>
                <a:gd name="T82" fmla="*/ 877 w 1231"/>
                <a:gd name="T83" fmla="*/ 717 h 1451"/>
                <a:gd name="T84" fmla="*/ 918 w 1231"/>
                <a:gd name="T85" fmla="*/ 628 h 1451"/>
                <a:gd name="T86" fmla="*/ 955 w 1231"/>
                <a:gd name="T87" fmla="*/ 537 h 1451"/>
                <a:gd name="T88" fmla="*/ 1030 w 1231"/>
                <a:gd name="T89" fmla="*/ 349 h 1451"/>
                <a:gd name="T90" fmla="*/ 1068 w 1231"/>
                <a:gd name="T91" fmla="*/ 255 h 1451"/>
                <a:gd name="T92" fmla="*/ 1110 w 1231"/>
                <a:gd name="T93" fmla="*/ 166 h 1451"/>
                <a:gd name="T94" fmla="*/ 1155 w 1231"/>
                <a:gd name="T95" fmla="*/ 80 h 1451"/>
                <a:gd name="T96" fmla="*/ 1206 w 1231"/>
                <a:gd name="T97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1" h="1451">
                  <a:moveTo>
                    <a:pt x="1206" y="0"/>
                  </a:moveTo>
                  <a:lnTo>
                    <a:pt x="1215" y="34"/>
                  </a:lnTo>
                  <a:lnTo>
                    <a:pt x="1222" y="72"/>
                  </a:lnTo>
                  <a:lnTo>
                    <a:pt x="1227" y="114"/>
                  </a:lnTo>
                  <a:lnTo>
                    <a:pt x="1230" y="159"/>
                  </a:lnTo>
                  <a:lnTo>
                    <a:pt x="1231" y="208"/>
                  </a:lnTo>
                  <a:lnTo>
                    <a:pt x="1231" y="259"/>
                  </a:lnTo>
                  <a:lnTo>
                    <a:pt x="1229" y="312"/>
                  </a:lnTo>
                  <a:lnTo>
                    <a:pt x="1225" y="367"/>
                  </a:lnTo>
                  <a:lnTo>
                    <a:pt x="1220" y="424"/>
                  </a:lnTo>
                  <a:lnTo>
                    <a:pt x="1213" y="483"/>
                  </a:lnTo>
                  <a:lnTo>
                    <a:pt x="1205" y="543"/>
                  </a:lnTo>
                  <a:lnTo>
                    <a:pt x="1196" y="602"/>
                  </a:lnTo>
                  <a:lnTo>
                    <a:pt x="1186" y="664"/>
                  </a:lnTo>
                  <a:lnTo>
                    <a:pt x="1173" y="725"/>
                  </a:lnTo>
                  <a:lnTo>
                    <a:pt x="1161" y="785"/>
                  </a:lnTo>
                  <a:lnTo>
                    <a:pt x="1147" y="844"/>
                  </a:lnTo>
                  <a:lnTo>
                    <a:pt x="1133" y="904"/>
                  </a:lnTo>
                  <a:lnTo>
                    <a:pt x="1117" y="962"/>
                  </a:lnTo>
                  <a:lnTo>
                    <a:pt x="1100" y="1017"/>
                  </a:lnTo>
                  <a:lnTo>
                    <a:pt x="1083" y="1072"/>
                  </a:lnTo>
                  <a:lnTo>
                    <a:pt x="1065" y="1124"/>
                  </a:lnTo>
                  <a:lnTo>
                    <a:pt x="1047" y="1174"/>
                  </a:lnTo>
                  <a:lnTo>
                    <a:pt x="1027" y="1220"/>
                  </a:lnTo>
                  <a:lnTo>
                    <a:pt x="1008" y="1263"/>
                  </a:lnTo>
                  <a:lnTo>
                    <a:pt x="988" y="1302"/>
                  </a:lnTo>
                  <a:lnTo>
                    <a:pt x="968" y="1339"/>
                  </a:lnTo>
                  <a:lnTo>
                    <a:pt x="947" y="1369"/>
                  </a:lnTo>
                  <a:lnTo>
                    <a:pt x="927" y="1396"/>
                  </a:lnTo>
                  <a:lnTo>
                    <a:pt x="905" y="1418"/>
                  </a:lnTo>
                  <a:lnTo>
                    <a:pt x="885" y="1435"/>
                  </a:lnTo>
                  <a:lnTo>
                    <a:pt x="863" y="1446"/>
                  </a:lnTo>
                  <a:lnTo>
                    <a:pt x="843" y="1451"/>
                  </a:lnTo>
                  <a:lnTo>
                    <a:pt x="0" y="1451"/>
                  </a:lnTo>
                  <a:lnTo>
                    <a:pt x="0" y="1399"/>
                  </a:lnTo>
                  <a:lnTo>
                    <a:pt x="0" y="1345"/>
                  </a:lnTo>
                  <a:lnTo>
                    <a:pt x="0" y="1293"/>
                  </a:lnTo>
                  <a:lnTo>
                    <a:pt x="0" y="1240"/>
                  </a:lnTo>
                  <a:lnTo>
                    <a:pt x="0" y="1188"/>
                  </a:lnTo>
                  <a:lnTo>
                    <a:pt x="0" y="1135"/>
                  </a:lnTo>
                  <a:lnTo>
                    <a:pt x="0" y="1083"/>
                  </a:lnTo>
                  <a:lnTo>
                    <a:pt x="0" y="1030"/>
                  </a:lnTo>
                  <a:lnTo>
                    <a:pt x="36" y="1022"/>
                  </a:lnTo>
                  <a:lnTo>
                    <a:pt x="71" y="1013"/>
                  </a:lnTo>
                  <a:lnTo>
                    <a:pt x="102" y="1003"/>
                  </a:lnTo>
                  <a:lnTo>
                    <a:pt x="134" y="993"/>
                  </a:lnTo>
                  <a:lnTo>
                    <a:pt x="162" y="981"/>
                  </a:lnTo>
                  <a:lnTo>
                    <a:pt x="190" y="970"/>
                  </a:lnTo>
                  <a:lnTo>
                    <a:pt x="216" y="958"/>
                  </a:lnTo>
                  <a:lnTo>
                    <a:pt x="240" y="945"/>
                  </a:lnTo>
                  <a:lnTo>
                    <a:pt x="286" y="921"/>
                  </a:lnTo>
                  <a:lnTo>
                    <a:pt x="327" y="899"/>
                  </a:lnTo>
                  <a:lnTo>
                    <a:pt x="367" y="877"/>
                  </a:lnTo>
                  <a:lnTo>
                    <a:pt x="405" y="858"/>
                  </a:lnTo>
                  <a:lnTo>
                    <a:pt x="410" y="876"/>
                  </a:lnTo>
                  <a:lnTo>
                    <a:pt x="413" y="894"/>
                  </a:lnTo>
                  <a:lnTo>
                    <a:pt x="415" y="911"/>
                  </a:lnTo>
                  <a:lnTo>
                    <a:pt x="413" y="927"/>
                  </a:lnTo>
                  <a:lnTo>
                    <a:pt x="410" y="943"/>
                  </a:lnTo>
                  <a:lnTo>
                    <a:pt x="405" y="958"/>
                  </a:lnTo>
                  <a:lnTo>
                    <a:pt x="400" y="972"/>
                  </a:lnTo>
                  <a:lnTo>
                    <a:pt x="393" y="986"/>
                  </a:lnTo>
                  <a:lnTo>
                    <a:pt x="385" y="1001"/>
                  </a:lnTo>
                  <a:lnTo>
                    <a:pt x="376" y="1014"/>
                  </a:lnTo>
                  <a:lnTo>
                    <a:pt x="367" y="1027"/>
                  </a:lnTo>
                  <a:lnTo>
                    <a:pt x="357" y="1040"/>
                  </a:lnTo>
                  <a:lnTo>
                    <a:pt x="338" y="1065"/>
                  </a:lnTo>
                  <a:lnTo>
                    <a:pt x="320" y="1090"/>
                  </a:lnTo>
                  <a:lnTo>
                    <a:pt x="373" y="1093"/>
                  </a:lnTo>
                  <a:lnTo>
                    <a:pt x="424" y="1091"/>
                  </a:lnTo>
                  <a:lnTo>
                    <a:pt x="471" y="1084"/>
                  </a:lnTo>
                  <a:lnTo>
                    <a:pt x="515" y="1074"/>
                  </a:lnTo>
                  <a:lnTo>
                    <a:pt x="557" y="1060"/>
                  </a:lnTo>
                  <a:lnTo>
                    <a:pt x="597" y="1044"/>
                  </a:lnTo>
                  <a:lnTo>
                    <a:pt x="633" y="1022"/>
                  </a:lnTo>
                  <a:lnTo>
                    <a:pt x="667" y="998"/>
                  </a:lnTo>
                  <a:lnTo>
                    <a:pt x="700" y="971"/>
                  </a:lnTo>
                  <a:lnTo>
                    <a:pt x="729" y="942"/>
                  </a:lnTo>
                  <a:lnTo>
                    <a:pt x="757" y="909"/>
                  </a:lnTo>
                  <a:lnTo>
                    <a:pt x="784" y="874"/>
                  </a:lnTo>
                  <a:lnTo>
                    <a:pt x="809" y="838"/>
                  </a:lnTo>
                  <a:lnTo>
                    <a:pt x="833" y="799"/>
                  </a:lnTo>
                  <a:lnTo>
                    <a:pt x="856" y="759"/>
                  </a:lnTo>
                  <a:lnTo>
                    <a:pt x="877" y="717"/>
                  </a:lnTo>
                  <a:lnTo>
                    <a:pt x="897" y="673"/>
                  </a:lnTo>
                  <a:lnTo>
                    <a:pt x="918" y="628"/>
                  </a:lnTo>
                  <a:lnTo>
                    <a:pt x="937" y="583"/>
                  </a:lnTo>
                  <a:lnTo>
                    <a:pt x="955" y="537"/>
                  </a:lnTo>
                  <a:lnTo>
                    <a:pt x="992" y="443"/>
                  </a:lnTo>
                  <a:lnTo>
                    <a:pt x="1030" y="349"/>
                  </a:lnTo>
                  <a:lnTo>
                    <a:pt x="1049" y="302"/>
                  </a:lnTo>
                  <a:lnTo>
                    <a:pt x="1068" y="255"/>
                  </a:lnTo>
                  <a:lnTo>
                    <a:pt x="1089" y="210"/>
                  </a:lnTo>
                  <a:lnTo>
                    <a:pt x="1110" y="166"/>
                  </a:lnTo>
                  <a:lnTo>
                    <a:pt x="1132" y="122"/>
                  </a:lnTo>
                  <a:lnTo>
                    <a:pt x="1155" y="80"/>
                  </a:lnTo>
                  <a:lnTo>
                    <a:pt x="1180" y="39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1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3"/>
            <p:cNvSpPr>
              <a:spLocks/>
            </p:cNvSpPr>
            <p:nvPr/>
          </p:nvSpPr>
          <p:spPr bwMode="auto">
            <a:xfrm>
              <a:off x="2165350" y="4840288"/>
              <a:ext cx="390525" cy="460375"/>
            </a:xfrm>
            <a:custGeom>
              <a:avLst/>
              <a:gdLst>
                <a:gd name="T0" fmla="*/ 17 w 1232"/>
                <a:gd name="T1" fmla="*/ 34 h 1451"/>
                <a:gd name="T2" fmla="*/ 5 w 1232"/>
                <a:gd name="T3" fmla="*/ 114 h 1451"/>
                <a:gd name="T4" fmla="*/ 0 w 1232"/>
                <a:gd name="T5" fmla="*/ 208 h 1451"/>
                <a:gd name="T6" fmla="*/ 3 w 1232"/>
                <a:gd name="T7" fmla="*/ 312 h 1451"/>
                <a:gd name="T8" fmla="*/ 12 w 1232"/>
                <a:gd name="T9" fmla="*/ 424 h 1451"/>
                <a:gd name="T10" fmla="*/ 26 w 1232"/>
                <a:gd name="T11" fmla="*/ 543 h 1451"/>
                <a:gd name="T12" fmla="*/ 47 w 1232"/>
                <a:gd name="T13" fmla="*/ 664 h 1451"/>
                <a:gd name="T14" fmla="*/ 70 w 1232"/>
                <a:gd name="T15" fmla="*/ 785 h 1451"/>
                <a:gd name="T16" fmla="*/ 100 w 1232"/>
                <a:gd name="T17" fmla="*/ 904 h 1451"/>
                <a:gd name="T18" fmla="*/ 131 w 1232"/>
                <a:gd name="T19" fmla="*/ 1017 h 1451"/>
                <a:gd name="T20" fmla="*/ 166 w 1232"/>
                <a:gd name="T21" fmla="*/ 1124 h 1451"/>
                <a:gd name="T22" fmla="*/ 204 w 1232"/>
                <a:gd name="T23" fmla="*/ 1220 h 1451"/>
                <a:gd name="T24" fmla="*/ 243 w 1232"/>
                <a:gd name="T25" fmla="*/ 1302 h 1451"/>
                <a:gd name="T26" fmla="*/ 284 w 1232"/>
                <a:gd name="T27" fmla="*/ 1369 h 1451"/>
                <a:gd name="T28" fmla="*/ 326 w 1232"/>
                <a:gd name="T29" fmla="*/ 1418 h 1451"/>
                <a:gd name="T30" fmla="*/ 368 w 1232"/>
                <a:gd name="T31" fmla="*/ 1446 h 1451"/>
                <a:gd name="T32" fmla="*/ 1232 w 1232"/>
                <a:gd name="T33" fmla="*/ 1451 h 1451"/>
                <a:gd name="T34" fmla="*/ 1232 w 1232"/>
                <a:gd name="T35" fmla="*/ 1345 h 1451"/>
                <a:gd name="T36" fmla="*/ 1232 w 1232"/>
                <a:gd name="T37" fmla="*/ 1240 h 1451"/>
                <a:gd name="T38" fmla="*/ 1232 w 1232"/>
                <a:gd name="T39" fmla="*/ 1135 h 1451"/>
                <a:gd name="T40" fmla="*/ 1232 w 1232"/>
                <a:gd name="T41" fmla="*/ 1030 h 1451"/>
                <a:gd name="T42" fmla="*/ 1161 w 1232"/>
                <a:gd name="T43" fmla="*/ 1013 h 1451"/>
                <a:gd name="T44" fmla="*/ 1098 w 1232"/>
                <a:gd name="T45" fmla="*/ 993 h 1451"/>
                <a:gd name="T46" fmla="*/ 1042 w 1232"/>
                <a:gd name="T47" fmla="*/ 970 h 1451"/>
                <a:gd name="T48" fmla="*/ 992 w 1232"/>
                <a:gd name="T49" fmla="*/ 945 h 1451"/>
                <a:gd name="T50" fmla="*/ 904 w 1232"/>
                <a:gd name="T51" fmla="*/ 899 h 1451"/>
                <a:gd name="T52" fmla="*/ 827 w 1232"/>
                <a:gd name="T53" fmla="*/ 858 h 1451"/>
                <a:gd name="T54" fmla="*/ 818 w 1232"/>
                <a:gd name="T55" fmla="*/ 894 h 1451"/>
                <a:gd name="T56" fmla="*/ 818 w 1232"/>
                <a:gd name="T57" fmla="*/ 927 h 1451"/>
                <a:gd name="T58" fmla="*/ 826 w 1232"/>
                <a:gd name="T59" fmla="*/ 958 h 1451"/>
                <a:gd name="T60" fmla="*/ 838 w 1232"/>
                <a:gd name="T61" fmla="*/ 986 h 1451"/>
                <a:gd name="T62" fmla="*/ 855 w 1232"/>
                <a:gd name="T63" fmla="*/ 1014 h 1451"/>
                <a:gd name="T64" fmla="*/ 874 w 1232"/>
                <a:gd name="T65" fmla="*/ 1040 h 1451"/>
                <a:gd name="T66" fmla="*/ 913 w 1232"/>
                <a:gd name="T67" fmla="*/ 1090 h 1451"/>
                <a:gd name="T68" fmla="*/ 808 w 1232"/>
                <a:gd name="T69" fmla="*/ 1091 h 1451"/>
                <a:gd name="T70" fmla="*/ 716 w 1232"/>
                <a:gd name="T71" fmla="*/ 1074 h 1451"/>
                <a:gd name="T72" fmla="*/ 636 w 1232"/>
                <a:gd name="T73" fmla="*/ 1044 h 1451"/>
                <a:gd name="T74" fmla="*/ 565 w 1232"/>
                <a:gd name="T75" fmla="*/ 998 h 1451"/>
                <a:gd name="T76" fmla="*/ 502 w 1232"/>
                <a:gd name="T77" fmla="*/ 942 h 1451"/>
                <a:gd name="T78" fmla="*/ 447 w 1232"/>
                <a:gd name="T79" fmla="*/ 874 h 1451"/>
                <a:gd name="T80" fmla="*/ 398 w 1232"/>
                <a:gd name="T81" fmla="*/ 799 h 1451"/>
                <a:gd name="T82" fmla="*/ 354 w 1232"/>
                <a:gd name="T83" fmla="*/ 717 h 1451"/>
                <a:gd name="T84" fmla="*/ 315 w 1232"/>
                <a:gd name="T85" fmla="*/ 628 h 1451"/>
                <a:gd name="T86" fmla="*/ 276 w 1232"/>
                <a:gd name="T87" fmla="*/ 537 h 1451"/>
                <a:gd name="T88" fmla="*/ 202 w 1232"/>
                <a:gd name="T89" fmla="*/ 349 h 1451"/>
                <a:gd name="T90" fmla="*/ 163 w 1232"/>
                <a:gd name="T91" fmla="*/ 255 h 1451"/>
                <a:gd name="T92" fmla="*/ 122 w 1232"/>
                <a:gd name="T93" fmla="*/ 166 h 1451"/>
                <a:gd name="T94" fmla="*/ 76 w 1232"/>
                <a:gd name="T95" fmla="*/ 80 h 1451"/>
                <a:gd name="T96" fmla="*/ 26 w 1232"/>
                <a:gd name="T97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2" h="1451">
                  <a:moveTo>
                    <a:pt x="26" y="0"/>
                  </a:moveTo>
                  <a:lnTo>
                    <a:pt x="17" y="34"/>
                  </a:lnTo>
                  <a:lnTo>
                    <a:pt x="10" y="72"/>
                  </a:lnTo>
                  <a:lnTo>
                    <a:pt x="5" y="114"/>
                  </a:lnTo>
                  <a:lnTo>
                    <a:pt x="1" y="159"/>
                  </a:lnTo>
                  <a:lnTo>
                    <a:pt x="0" y="208"/>
                  </a:lnTo>
                  <a:lnTo>
                    <a:pt x="1" y="259"/>
                  </a:lnTo>
                  <a:lnTo>
                    <a:pt x="3" y="312"/>
                  </a:lnTo>
                  <a:lnTo>
                    <a:pt x="7" y="367"/>
                  </a:lnTo>
                  <a:lnTo>
                    <a:pt x="12" y="424"/>
                  </a:lnTo>
                  <a:lnTo>
                    <a:pt x="18" y="483"/>
                  </a:lnTo>
                  <a:lnTo>
                    <a:pt x="26" y="543"/>
                  </a:lnTo>
                  <a:lnTo>
                    <a:pt x="35" y="602"/>
                  </a:lnTo>
                  <a:lnTo>
                    <a:pt x="47" y="664"/>
                  </a:lnTo>
                  <a:lnTo>
                    <a:pt x="58" y="725"/>
                  </a:lnTo>
                  <a:lnTo>
                    <a:pt x="70" y="785"/>
                  </a:lnTo>
                  <a:lnTo>
                    <a:pt x="85" y="844"/>
                  </a:lnTo>
                  <a:lnTo>
                    <a:pt x="100" y="904"/>
                  </a:lnTo>
                  <a:lnTo>
                    <a:pt x="116" y="962"/>
                  </a:lnTo>
                  <a:lnTo>
                    <a:pt x="131" y="1017"/>
                  </a:lnTo>
                  <a:lnTo>
                    <a:pt x="148" y="1072"/>
                  </a:lnTo>
                  <a:lnTo>
                    <a:pt x="166" y="1124"/>
                  </a:lnTo>
                  <a:lnTo>
                    <a:pt x="186" y="1174"/>
                  </a:lnTo>
                  <a:lnTo>
                    <a:pt x="204" y="1220"/>
                  </a:lnTo>
                  <a:lnTo>
                    <a:pt x="224" y="1263"/>
                  </a:lnTo>
                  <a:lnTo>
                    <a:pt x="243" y="1302"/>
                  </a:lnTo>
                  <a:lnTo>
                    <a:pt x="264" y="1339"/>
                  </a:lnTo>
                  <a:lnTo>
                    <a:pt x="284" y="1369"/>
                  </a:lnTo>
                  <a:lnTo>
                    <a:pt x="306" y="1396"/>
                  </a:lnTo>
                  <a:lnTo>
                    <a:pt x="326" y="1418"/>
                  </a:lnTo>
                  <a:lnTo>
                    <a:pt x="347" y="1435"/>
                  </a:lnTo>
                  <a:lnTo>
                    <a:pt x="368" y="1446"/>
                  </a:lnTo>
                  <a:lnTo>
                    <a:pt x="388" y="1451"/>
                  </a:lnTo>
                  <a:lnTo>
                    <a:pt x="1232" y="1451"/>
                  </a:lnTo>
                  <a:lnTo>
                    <a:pt x="1232" y="1399"/>
                  </a:lnTo>
                  <a:lnTo>
                    <a:pt x="1232" y="1345"/>
                  </a:lnTo>
                  <a:lnTo>
                    <a:pt x="1232" y="1293"/>
                  </a:lnTo>
                  <a:lnTo>
                    <a:pt x="1232" y="1240"/>
                  </a:lnTo>
                  <a:lnTo>
                    <a:pt x="1232" y="1188"/>
                  </a:lnTo>
                  <a:lnTo>
                    <a:pt x="1232" y="1135"/>
                  </a:lnTo>
                  <a:lnTo>
                    <a:pt x="1232" y="1083"/>
                  </a:lnTo>
                  <a:lnTo>
                    <a:pt x="1232" y="1030"/>
                  </a:lnTo>
                  <a:lnTo>
                    <a:pt x="1196" y="1022"/>
                  </a:lnTo>
                  <a:lnTo>
                    <a:pt x="1161" y="1013"/>
                  </a:lnTo>
                  <a:lnTo>
                    <a:pt x="1129" y="1003"/>
                  </a:lnTo>
                  <a:lnTo>
                    <a:pt x="1098" y="993"/>
                  </a:lnTo>
                  <a:lnTo>
                    <a:pt x="1069" y="981"/>
                  </a:lnTo>
                  <a:lnTo>
                    <a:pt x="1042" y="970"/>
                  </a:lnTo>
                  <a:lnTo>
                    <a:pt x="1016" y="958"/>
                  </a:lnTo>
                  <a:lnTo>
                    <a:pt x="992" y="945"/>
                  </a:lnTo>
                  <a:lnTo>
                    <a:pt x="946" y="921"/>
                  </a:lnTo>
                  <a:lnTo>
                    <a:pt x="904" y="899"/>
                  </a:lnTo>
                  <a:lnTo>
                    <a:pt x="864" y="877"/>
                  </a:lnTo>
                  <a:lnTo>
                    <a:pt x="827" y="858"/>
                  </a:lnTo>
                  <a:lnTo>
                    <a:pt x="821" y="876"/>
                  </a:lnTo>
                  <a:lnTo>
                    <a:pt x="818" y="894"/>
                  </a:lnTo>
                  <a:lnTo>
                    <a:pt x="817" y="911"/>
                  </a:lnTo>
                  <a:lnTo>
                    <a:pt x="818" y="927"/>
                  </a:lnTo>
                  <a:lnTo>
                    <a:pt x="821" y="943"/>
                  </a:lnTo>
                  <a:lnTo>
                    <a:pt x="826" y="958"/>
                  </a:lnTo>
                  <a:lnTo>
                    <a:pt x="831" y="972"/>
                  </a:lnTo>
                  <a:lnTo>
                    <a:pt x="838" y="986"/>
                  </a:lnTo>
                  <a:lnTo>
                    <a:pt x="846" y="1001"/>
                  </a:lnTo>
                  <a:lnTo>
                    <a:pt x="855" y="1014"/>
                  </a:lnTo>
                  <a:lnTo>
                    <a:pt x="864" y="1027"/>
                  </a:lnTo>
                  <a:lnTo>
                    <a:pt x="874" y="1040"/>
                  </a:lnTo>
                  <a:lnTo>
                    <a:pt x="894" y="1065"/>
                  </a:lnTo>
                  <a:lnTo>
                    <a:pt x="913" y="1090"/>
                  </a:lnTo>
                  <a:lnTo>
                    <a:pt x="859" y="1093"/>
                  </a:lnTo>
                  <a:lnTo>
                    <a:pt x="808" y="1091"/>
                  </a:lnTo>
                  <a:lnTo>
                    <a:pt x="760" y="1084"/>
                  </a:lnTo>
                  <a:lnTo>
                    <a:pt x="716" y="1074"/>
                  </a:lnTo>
                  <a:lnTo>
                    <a:pt x="674" y="1060"/>
                  </a:lnTo>
                  <a:lnTo>
                    <a:pt x="636" y="1044"/>
                  </a:lnTo>
                  <a:lnTo>
                    <a:pt x="598" y="1022"/>
                  </a:lnTo>
                  <a:lnTo>
                    <a:pt x="565" y="998"/>
                  </a:lnTo>
                  <a:lnTo>
                    <a:pt x="533" y="971"/>
                  </a:lnTo>
                  <a:lnTo>
                    <a:pt x="502" y="942"/>
                  </a:lnTo>
                  <a:lnTo>
                    <a:pt x="474" y="909"/>
                  </a:lnTo>
                  <a:lnTo>
                    <a:pt x="447" y="874"/>
                  </a:lnTo>
                  <a:lnTo>
                    <a:pt x="422" y="838"/>
                  </a:lnTo>
                  <a:lnTo>
                    <a:pt x="398" y="799"/>
                  </a:lnTo>
                  <a:lnTo>
                    <a:pt x="376" y="759"/>
                  </a:lnTo>
                  <a:lnTo>
                    <a:pt x="354" y="717"/>
                  </a:lnTo>
                  <a:lnTo>
                    <a:pt x="334" y="673"/>
                  </a:lnTo>
                  <a:lnTo>
                    <a:pt x="315" y="628"/>
                  </a:lnTo>
                  <a:lnTo>
                    <a:pt x="295" y="583"/>
                  </a:lnTo>
                  <a:lnTo>
                    <a:pt x="276" y="537"/>
                  </a:lnTo>
                  <a:lnTo>
                    <a:pt x="239" y="443"/>
                  </a:lnTo>
                  <a:lnTo>
                    <a:pt x="202" y="349"/>
                  </a:lnTo>
                  <a:lnTo>
                    <a:pt x="183" y="302"/>
                  </a:lnTo>
                  <a:lnTo>
                    <a:pt x="163" y="255"/>
                  </a:lnTo>
                  <a:lnTo>
                    <a:pt x="143" y="210"/>
                  </a:lnTo>
                  <a:lnTo>
                    <a:pt x="122" y="166"/>
                  </a:lnTo>
                  <a:lnTo>
                    <a:pt x="100" y="122"/>
                  </a:lnTo>
                  <a:lnTo>
                    <a:pt x="76" y="80"/>
                  </a:lnTo>
                  <a:lnTo>
                    <a:pt x="52" y="3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1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9865889" y="5035429"/>
            <a:ext cx="1364145" cy="915821"/>
            <a:chOff x="3427413" y="4454525"/>
            <a:chExt cx="1066800" cy="795338"/>
          </a:xfrm>
        </p:grpSpPr>
        <p:sp>
          <p:nvSpPr>
            <p:cNvPr id="107" name="Freeform 54"/>
            <p:cNvSpPr>
              <a:spLocks/>
            </p:cNvSpPr>
            <p:nvPr/>
          </p:nvSpPr>
          <p:spPr bwMode="auto">
            <a:xfrm>
              <a:off x="3787775" y="4454525"/>
              <a:ext cx="552450" cy="615950"/>
            </a:xfrm>
            <a:custGeom>
              <a:avLst/>
              <a:gdLst>
                <a:gd name="T0" fmla="*/ 299 w 1739"/>
                <a:gd name="T1" fmla="*/ 818 h 1942"/>
                <a:gd name="T2" fmla="*/ 297 w 1739"/>
                <a:gd name="T3" fmla="*/ 534 h 1942"/>
                <a:gd name="T4" fmla="*/ 309 w 1739"/>
                <a:gd name="T5" fmla="*/ 475 h 1942"/>
                <a:gd name="T6" fmla="*/ 344 w 1739"/>
                <a:gd name="T7" fmla="*/ 410 h 1942"/>
                <a:gd name="T8" fmla="*/ 398 w 1739"/>
                <a:gd name="T9" fmla="*/ 343 h 1942"/>
                <a:gd name="T10" fmla="*/ 468 w 1739"/>
                <a:gd name="T11" fmla="*/ 274 h 1942"/>
                <a:gd name="T12" fmla="*/ 553 w 1739"/>
                <a:gd name="T13" fmla="*/ 207 h 1942"/>
                <a:gd name="T14" fmla="*/ 649 w 1739"/>
                <a:gd name="T15" fmla="*/ 145 h 1942"/>
                <a:gd name="T16" fmla="*/ 754 w 1739"/>
                <a:gd name="T17" fmla="*/ 90 h 1942"/>
                <a:gd name="T18" fmla="*/ 866 w 1739"/>
                <a:gd name="T19" fmla="*/ 46 h 1942"/>
                <a:gd name="T20" fmla="*/ 981 w 1739"/>
                <a:gd name="T21" fmla="*/ 16 h 1942"/>
                <a:gd name="T22" fmla="*/ 1099 w 1739"/>
                <a:gd name="T23" fmla="*/ 0 h 1942"/>
                <a:gd name="T24" fmla="*/ 1216 w 1739"/>
                <a:gd name="T25" fmla="*/ 4 h 1942"/>
                <a:gd name="T26" fmla="*/ 1329 w 1739"/>
                <a:gd name="T27" fmla="*/ 28 h 1942"/>
                <a:gd name="T28" fmla="*/ 1437 w 1739"/>
                <a:gd name="T29" fmla="*/ 78 h 1942"/>
                <a:gd name="T30" fmla="*/ 1536 w 1739"/>
                <a:gd name="T31" fmla="*/ 154 h 1942"/>
                <a:gd name="T32" fmla="*/ 1626 w 1739"/>
                <a:gd name="T33" fmla="*/ 259 h 1942"/>
                <a:gd name="T34" fmla="*/ 1698 w 1739"/>
                <a:gd name="T35" fmla="*/ 392 h 1942"/>
                <a:gd name="T36" fmla="*/ 1734 w 1739"/>
                <a:gd name="T37" fmla="*/ 531 h 1942"/>
                <a:gd name="T38" fmla="*/ 1734 w 1739"/>
                <a:gd name="T39" fmla="*/ 669 h 1942"/>
                <a:gd name="T40" fmla="*/ 1703 w 1739"/>
                <a:gd name="T41" fmla="*/ 806 h 1942"/>
                <a:gd name="T42" fmla="*/ 1645 w 1739"/>
                <a:gd name="T43" fmla="*/ 940 h 1942"/>
                <a:gd name="T44" fmla="*/ 1564 w 1739"/>
                <a:gd name="T45" fmla="*/ 1070 h 1942"/>
                <a:gd name="T46" fmla="*/ 1464 w 1739"/>
                <a:gd name="T47" fmla="*/ 1195 h 1942"/>
                <a:gd name="T48" fmla="*/ 1350 w 1739"/>
                <a:gd name="T49" fmla="*/ 1315 h 1942"/>
                <a:gd name="T50" fmla="*/ 1227 w 1739"/>
                <a:gd name="T51" fmla="*/ 1427 h 1942"/>
                <a:gd name="T52" fmla="*/ 1098 w 1739"/>
                <a:gd name="T53" fmla="*/ 1531 h 1942"/>
                <a:gd name="T54" fmla="*/ 968 w 1739"/>
                <a:gd name="T55" fmla="*/ 1626 h 1942"/>
                <a:gd name="T56" fmla="*/ 841 w 1739"/>
                <a:gd name="T57" fmla="*/ 1712 h 1942"/>
                <a:gd name="T58" fmla="*/ 722 w 1739"/>
                <a:gd name="T59" fmla="*/ 1786 h 1942"/>
                <a:gd name="T60" fmla="*/ 616 w 1739"/>
                <a:gd name="T61" fmla="*/ 1848 h 1942"/>
                <a:gd name="T62" fmla="*/ 524 w 1739"/>
                <a:gd name="T63" fmla="*/ 1896 h 1942"/>
                <a:gd name="T64" fmla="*/ 455 w 1739"/>
                <a:gd name="T65" fmla="*/ 1930 h 1942"/>
                <a:gd name="T66" fmla="*/ 546 w 1739"/>
                <a:gd name="T67" fmla="*/ 1841 h 1942"/>
                <a:gd name="T68" fmla="*/ 752 w 1739"/>
                <a:gd name="T69" fmla="*/ 1644 h 1942"/>
                <a:gd name="T70" fmla="*/ 920 w 1739"/>
                <a:gd name="T71" fmla="*/ 1455 h 1942"/>
                <a:gd name="T72" fmla="*/ 1053 w 1739"/>
                <a:gd name="T73" fmla="*/ 1277 h 1942"/>
                <a:gd name="T74" fmla="*/ 1155 w 1739"/>
                <a:gd name="T75" fmla="*/ 1109 h 1942"/>
                <a:gd name="T76" fmla="*/ 1225 w 1739"/>
                <a:gd name="T77" fmla="*/ 956 h 1942"/>
                <a:gd name="T78" fmla="*/ 1265 w 1739"/>
                <a:gd name="T79" fmla="*/ 816 h 1942"/>
                <a:gd name="T80" fmla="*/ 1279 w 1739"/>
                <a:gd name="T81" fmla="*/ 693 h 1942"/>
                <a:gd name="T82" fmla="*/ 1265 w 1739"/>
                <a:gd name="T83" fmla="*/ 589 h 1942"/>
                <a:gd name="T84" fmla="*/ 1229 w 1739"/>
                <a:gd name="T85" fmla="*/ 505 h 1942"/>
                <a:gd name="T86" fmla="*/ 1170 w 1739"/>
                <a:gd name="T87" fmla="*/ 442 h 1942"/>
                <a:gd name="T88" fmla="*/ 1091 w 1739"/>
                <a:gd name="T89" fmla="*/ 403 h 1942"/>
                <a:gd name="T90" fmla="*/ 992 w 1739"/>
                <a:gd name="T91" fmla="*/ 389 h 1942"/>
                <a:gd name="T92" fmla="*/ 878 w 1739"/>
                <a:gd name="T93" fmla="*/ 401 h 1942"/>
                <a:gd name="T94" fmla="*/ 748 w 1739"/>
                <a:gd name="T95" fmla="*/ 442 h 1942"/>
                <a:gd name="T96" fmla="*/ 606 w 1739"/>
                <a:gd name="T97" fmla="*/ 513 h 1942"/>
                <a:gd name="T98" fmla="*/ 530 w 1739"/>
                <a:gd name="T99" fmla="*/ 818 h 1942"/>
                <a:gd name="T100" fmla="*/ 807 w 1739"/>
                <a:gd name="T101" fmla="*/ 1021 h 1942"/>
                <a:gd name="T102" fmla="*/ 530 w 1739"/>
                <a:gd name="T103" fmla="*/ 1323 h 1942"/>
                <a:gd name="T104" fmla="*/ 299 w 1739"/>
                <a:gd name="T105" fmla="*/ 1021 h 1942"/>
                <a:gd name="T106" fmla="*/ 0 w 1739"/>
                <a:gd name="T107" fmla="*/ 818 h 1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9" h="1942">
                  <a:moveTo>
                    <a:pt x="0" y="818"/>
                  </a:moveTo>
                  <a:lnTo>
                    <a:pt x="299" y="818"/>
                  </a:lnTo>
                  <a:lnTo>
                    <a:pt x="299" y="560"/>
                  </a:lnTo>
                  <a:lnTo>
                    <a:pt x="297" y="534"/>
                  </a:lnTo>
                  <a:lnTo>
                    <a:pt x="300" y="505"/>
                  </a:lnTo>
                  <a:lnTo>
                    <a:pt x="309" y="475"/>
                  </a:lnTo>
                  <a:lnTo>
                    <a:pt x="324" y="443"/>
                  </a:lnTo>
                  <a:lnTo>
                    <a:pt x="344" y="410"/>
                  </a:lnTo>
                  <a:lnTo>
                    <a:pt x="369" y="376"/>
                  </a:lnTo>
                  <a:lnTo>
                    <a:pt x="398" y="343"/>
                  </a:lnTo>
                  <a:lnTo>
                    <a:pt x="432" y="308"/>
                  </a:lnTo>
                  <a:lnTo>
                    <a:pt x="468" y="274"/>
                  </a:lnTo>
                  <a:lnTo>
                    <a:pt x="508" y="240"/>
                  </a:lnTo>
                  <a:lnTo>
                    <a:pt x="553" y="207"/>
                  </a:lnTo>
                  <a:lnTo>
                    <a:pt x="599" y="175"/>
                  </a:lnTo>
                  <a:lnTo>
                    <a:pt x="649" y="145"/>
                  </a:lnTo>
                  <a:lnTo>
                    <a:pt x="701" y="116"/>
                  </a:lnTo>
                  <a:lnTo>
                    <a:pt x="754" y="90"/>
                  </a:lnTo>
                  <a:lnTo>
                    <a:pt x="809" y="67"/>
                  </a:lnTo>
                  <a:lnTo>
                    <a:pt x="866" y="46"/>
                  </a:lnTo>
                  <a:lnTo>
                    <a:pt x="923" y="29"/>
                  </a:lnTo>
                  <a:lnTo>
                    <a:pt x="981" y="16"/>
                  </a:lnTo>
                  <a:lnTo>
                    <a:pt x="1040" y="6"/>
                  </a:lnTo>
                  <a:lnTo>
                    <a:pt x="1099" y="0"/>
                  </a:lnTo>
                  <a:lnTo>
                    <a:pt x="1158" y="0"/>
                  </a:lnTo>
                  <a:lnTo>
                    <a:pt x="1216" y="4"/>
                  </a:lnTo>
                  <a:lnTo>
                    <a:pt x="1273" y="13"/>
                  </a:lnTo>
                  <a:lnTo>
                    <a:pt x="1329" y="28"/>
                  </a:lnTo>
                  <a:lnTo>
                    <a:pt x="1385" y="50"/>
                  </a:lnTo>
                  <a:lnTo>
                    <a:pt x="1437" y="78"/>
                  </a:lnTo>
                  <a:lnTo>
                    <a:pt x="1488" y="112"/>
                  </a:lnTo>
                  <a:lnTo>
                    <a:pt x="1536" y="154"/>
                  </a:lnTo>
                  <a:lnTo>
                    <a:pt x="1583" y="202"/>
                  </a:lnTo>
                  <a:lnTo>
                    <a:pt x="1626" y="259"/>
                  </a:lnTo>
                  <a:lnTo>
                    <a:pt x="1665" y="323"/>
                  </a:lnTo>
                  <a:lnTo>
                    <a:pt x="1698" y="392"/>
                  </a:lnTo>
                  <a:lnTo>
                    <a:pt x="1721" y="462"/>
                  </a:lnTo>
                  <a:lnTo>
                    <a:pt x="1734" y="531"/>
                  </a:lnTo>
                  <a:lnTo>
                    <a:pt x="1739" y="600"/>
                  </a:lnTo>
                  <a:lnTo>
                    <a:pt x="1734" y="669"/>
                  </a:lnTo>
                  <a:lnTo>
                    <a:pt x="1722" y="738"/>
                  </a:lnTo>
                  <a:lnTo>
                    <a:pt x="1703" y="806"/>
                  </a:lnTo>
                  <a:lnTo>
                    <a:pt x="1677" y="874"/>
                  </a:lnTo>
                  <a:lnTo>
                    <a:pt x="1645" y="940"/>
                  </a:lnTo>
                  <a:lnTo>
                    <a:pt x="1606" y="1005"/>
                  </a:lnTo>
                  <a:lnTo>
                    <a:pt x="1564" y="1070"/>
                  </a:lnTo>
                  <a:lnTo>
                    <a:pt x="1515" y="1133"/>
                  </a:lnTo>
                  <a:lnTo>
                    <a:pt x="1464" y="1195"/>
                  </a:lnTo>
                  <a:lnTo>
                    <a:pt x="1409" y="1256"/>
                  </a:lnTo>
                  <a:lnTo>
                    <a:pt x="1350" y="1315"/>
                  </a:lnTo>
                  <a:lnTo>
                    <a:pt x="1289" y="1372"/>
                  </a:lnTo>
                  <a:lnTo>
                    <a:pt x="1227" y="1427"/>
                  </a:lnTo>
                  <a:lnTo>
                    <a:pt x="1162" y="1480"/>
                  </a:lnTo>
                  <a:lnTo>
                    <a:pt x="1098" y="1531"/>
                  </a:lnTo>
                  <a:lnTo>
                    <a:pt x="1032" y="1580"/>
                  </a:lnTo>
                  <a:lnTo>
                    <a:pt x="968" y="1626"/>
                  </a:lnTo>
                  <a:lnTo>
                    <a:pt x="904" y="1670"/>
                  </a:lnTo>
                  <a:lnTo>
                    <a:pt x="841" y="1712"/>
                  </a:lnTo>
                  <a:lnTo>
                    <a:pt x="781" y="1751"/>
                  </a:lnTo>
                  <a:lnTo>
                    <a:pt x="722" y="1786"/>
                  </a:lnTo>
                  <a:lnTo>
                    <a:pt x="667" y="1818"/>
                  </a:lnTo>
                  <a:lnTo>
                    <a:pt x="616" y="1848"/>
                  </a:lnTo>
                  <a:lnTo>
                    <a:pt x="567" y="1874"/>
                  </a:lnTo>
                  <a:lnTo>
                    <a:pt x="524" y="1896"/>
                  </a:lnTo>
                  <a:lnTo>
                    <a:pt x="487" y="1915"/>
                  </a:lnTo>
                  <a:lnTo>
                    <a:pt x="455" y="1930"/>
                  </a:lnTo>
                  <a:lnTo>
                    <a:pt x="429" y="1942"/>
                  </a:lnTo>
                  <a:lnTo>
                    <a:pt x="546" y="1841"/>
                  </a:lnTo>
                  <a:lnTo>
                    <a:pt x="653" y="1742"/>
                  </a:lnTo>
                  <a:lnTo>
                    <a:pt x="752" y="1644"/>
                  </a:lnTo>
                  <a:lnTo>
                    <a:pt x="840" y="1548"/>
                  </a:lnTo>
                  <a:lnTo>
                    <a:pt x="920" y="1455"/>
                  </a:lnTo>
                  <a:lnTo>
                    <a:pt x="991" y="1365"/>
                  </a:lnTo>
                  <a:lnTo>
                    <a:pt x="1053" y="1277"/>
                  </a:lnTo>
                  <a:lnTo>
                    <a:pt x="1109" y="1191"/>
                  </a:lnTo>
                  <a:lnTo>
                    <a:pt x="1155" y="1109"/>
                  </a:lnTo>
                  <a:lnTo>
                    <a:pt x="1194" y="1030"/>
                  </a:lnTo>
                  <a:lnTo>
                    <a:pt x="1225" y="956"/>
                  </a:lnTo>
                  <a:lnTo>
                    <a:pt x="1249" y="883"/>
                  </a:lnTo>
                  <a:lnTo>
                    <a:pt x="1265" y="816"/>
                  </a:lnTo>
                  <a:lnTo>
                    <a:pt x="1275" y="753"/>
                  </a:lnTo>
                  <a:lnTo>
                    <a:pt x="1279" y="693"/>
                  </a:lnTo>
                  <a:lnTo>
                    <a:pt x="1275" y="639"/>
                  </a:lnTo>
                  <a:lnTo>
                    <a:pt x="1265" y="589"/>
                  </a:lnTo>
                  <a:lnTo>
                    <a:pt x="1250" y="545"/>
                  </a:lnTo>
                  <a:lnTo>
                    <a:pt x="1229" y="505"/>
                  </a:lnTo>
                  <a:lnTo>
                    <a:pt x="1202" y="470"/>
                  </a:lnTo>
                  <a:lnTo>
                    <a:pt x="1170" y="442"/>
                  </a:lnTo>
                  <a:lnTo>
                    <a:pt x="1133" y="419"/>
                  </a:lnTo>
                  <a:lnTo>
                    <a:pt x="1091" y="403"/>
                  </a:lnTo>
                  <a:lnTo>
                    <a:pt x="1043" y="392"/>
                  </a:lnTo>
                  <a:lnTo>
                    <a:pt x="992" y="389"/>
                  </a:lnTo>
                  <a:lnTo>
                    <a:pt x="937" y="391"/>
                  </a:lnTo>
                  <a:lnTo>
                    <a:pt x="878" y="401"/>
                  </a:lnTo>
                  <a:lnTo>
                    <a:pt x="815" y="418"/>
                  </a:lnTo>
                  <a:lnTo>
                    <a:pt x="748" y="442"/>
                  </a:lnTo>
                  <a:lnTo>
                    <a:pt x="678" y="474"/>
                  </a:lnTo>
                  <a:lnTo>
                    <a:pt x="606" y="513"/>
                  </a:lnTo>
                  <a:lnTo>
                    <a:pt x="530" y="560"/>
                  </a:lnTo>
                  <a:lnTo>
                    <a:pt x="530" y="818"/>
                  </a:lnTo>
                  <a:lnTo>
                    <a:pt x="807" y="818"/>
                  </a:lnTo>
                  <a:lnTo>
                    <a:pt x="807" y="1021"/>
                  </a:lnTo>
                  <a:lnTo>
                    <a:pt x="530" y="1021"/>
                  </a:lnTo>
                  <a:lnTo>
                    <a:pt x="530" y="1323"/>
                  </a:lnTo>
                  <a:lnTo>
                    <a:pt x="299" y="1323"/>
                  </a:lnTo>
                  <a:lnTo>
                    <a:pt x="299" y="1021"/>
                  </a:lnTo>
                  <a:lnTo>
                    <a:pt x="0" y="1021"/>
                  </a:lnTo>
                  <a:lnTo>
                    <a:pt x="0" y="818"/>
                  </a:lnTo>
                  <a:close/>
                </a:path>
              </a:pathLst>
            </a:custGeom>
            <a:solidFill>
              <a:srgbClr val="C12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5"/>
            <p:cNvSpPr>
              <a:spLocks/>
            </p:cNvSpPr>
            <p:nvPr/>
          </p:nvSpPr>
          <p:spPr bwMode="auto">
            <a:xfrm>
              <a:off x="3584575" y="4473575"/>
              <a:ext cx="363538" cy="487363"/>
            </a:xfrm>
            <a:custGeom>
              <a:avLst/>
              <a:gdLst>
                <a:gd name="T0" fmla="*/ 925 w 1146"/>
                <a:gd name="T1" fmla="*/ 144 h 1537"/>
                <a:gd name="T2" fmla="*/ 732 w 1146"/>
                <a:gd name="T3" fmla="*/ 163 h 1537"/>
                <a:gd name="T4" fmla="*/ 581 w 1146"/>
                <a:gd name="T5" fmla="*/ 209 h 1537"/>
                <a:gd name="T6" fmla="*/ 470 w 1146"/>
                <a:gd name="T7" fmla="*/ 277 h 1537"/>
                <a:gd name="T8" fmla="*/ 394 w 1146"/>
                <a:gd name="T9" fmla="*/ 364 h 1537"/>
                <a:gd name="T10" fmla="*/ 352 w 1146"/>
                <a:gd name="T11" fmla="*/ 466 h 1537"/>
                <a:gd name="T12" fmla="*/ 341 w 1146"/>
                <a:gd name="T13" fmla="*/ 579 h 1537"/>
                <a:gd name="T14" fmla="*/ 357 w 1146"/>
                <a:gd name="T15" fmla="*/ 700 h 1537"/>
                <a:gd name="T16" fmla="*/ 396 w 1146"/>
                <a:gd name="T17" fmla="*/ 826 h 1537"/>
                <a:gd name="T18" fmla="*/ 457 w 1146"/>
                <a:gd name="T19" fmla="*/ 951 h 1537"/>
                <a:gd name="T20" fmla="*/ 535 w 1146"/>
                <a:gd name="T21" fmla="*/ 1074 h 1537"/>
                <a:gd name="T22" fmla="*/ 628 w 1146"/>
                <a:gd name="T23" fmla="*/ 1191 h 1537"/>
                <a:gd name="T24" fmla="*/ 733 w 1146"/>
                <a:gd name="T25" fmla="*/ 1297 h 1537"/>
                <a:gd name="T26" fmla="*/ 846 w 1146"/>
                <a:gd name="T27" fmla="*/ 1390 h 1537"/>
                <a:gd name="T28" fmla="*/ 965 w 1146"/>
                <a:gd name="T29" fmla="*/ 1465 h 1537"/>
                <a:gd name="T30" fmla="*/ 1086 w 1146"/>
                <a:gd name="T31" fmla="*/ 1519 h 1537"/>
                <a:gd name="T32" fmla="*/ 989 w 1146"/>
                <a:gd name="T33" fmla="*/ 1497 h 1537"/>
                <a:gd name="T34" fmla="*/ 713 w 1146"/>
                <a:gd name="T35" fmla="*/ 1398 h 1537"/>
                <a:gd name="T36" fmla="*/ 486 w 1146"/>
                <a:gd name="T37" fmla="*/ 1278 h 1537"/>
                <a:gd name="T38" fmla="*/ 305 w 1146"/>
                <a:gd name="T39" fmla="*/ 1141 h 1537"/>
                <a:gd name="T40" fmla="*/ 168 w 1146"/>
                <a:gd name="T41" fmla="*/ 992 h 1537"/>
                <a:gd name="T42" fmla="*/ 73 w 1146"/>
                <a:gd name="T43" fmla="*/ 838 h 1537"/>
                <a:gd name="T44" fmla="*/ 19 w 1146"/>
                <a:gd name="T45" fmla="*/ 682 h 1537"/>
                <a:gd name="T46" fmla="*/ 0 w 1146"/>
                <a:gd name="T47" fmla="*/ 530 h 1537"/>
                <a:gd name="T48" fmla="*/ 19 w 1146"/>
                <a:gd name="T49" fmla="*/ 389 h 1537"/>
                <a:gd name="T50" fmla="*/ 69 w 1146"/>
                <a:gd name="T51" fmla="*/ 261 h 1537"/>
                <a:gd name="T52" fmla="*/ 151 w 1146"/>
                <a:gd name="T53" fmla="*/ 153 h 1537"/>
                <a:gd name="T54" fmla="*/ 259 w 1146"/>
                <a:gd name="T55" fmla="*/ 70 h 1537"/>
                <a:gd name="T56" fmla="*/ 395 w 1146"/>
                <a:gd name="T57" fmla="*/ 17 h 1537"/>
                <a:gd name="T58" fmla="*/ 555 w 1146"/>
                <a:gd name="T59" fmla="*/ 0 h 1537"/>
                <a:gd name="T60" fmla="*/ 734 w 1146"/>
                <a:gd name="T61" fmla="*/ 23 h 1537"/>
                <a:gd name="T62" fmla="*/ 933 w 1146"/>
                <a:gd name="T63" fmla="*/ 92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6" h="1537">
                  <a:moveTo>
                    <a:pt x="1040" y="145"/>
                  </a:moveTo>
                  <a:lnTo>
                    <a:pt x="925" y="144"/>
                  </a:lnTo>
                  <a:lnTo>
                    <a:pt x="824" y="150"/>
                  </a:lnTo>
                  <a:lnTo>
                    <a:pt x="732" y="163"/>
                  </a:lnTo>
                  <a:lnTo>
                    <a:pt x="652" y="183"/>
                  </a:lnTo>
                  <a:lnTo>
                    <a:pt x="581" y="209"/>
                  </a:lnTo>
                  <a:lnTo>
                    <a:pt x="521" y="241"/>
                  </a:lnTo>
                  <a:lnTo>
                    <a:pt x="470" y="277"/>
                  </a:lnTo>
                  <a:lnTo>
                    <a:pt x="428" y="319"/>
                  </a:lnTo>
                  <a:lnTo>
                    <a:pt x="394" y="364"/>
                  </a:lnTo>
                  <a:lnTo>
                    <a:pt x="369" y="413"/>
                  </a:lnTo>
                  <a:lnTo>
                    <a:pt x="352" y="466"/>
                  </a:lnTo>
                  <a:lnTo>
                    <a:pt x="343" y="521"/>
                  </a:lnTo>
                  <a:lnTo>
                    <a:pt x="341" y="579"/>
                  </a:lnTo>
                  <a:lnTo>
                    <a:pt x="345" y="639"/>
                  </a:lnTo>
                  <a:lnTo>
                    <a:pt x="357" y="700"/>
                  </a:lnTo>
                  <a:lnTo>
                    <a:pt x="374" y="762"/>
                  </a:lnTo>
                  <a:lnTo>
                    <a:pt x="396" y="826"/>
                  </a:lnTo>
                  <a:lnTo>
                    <a:pt x="425" y="889"/>
                  </a:lnTo>
                  <a:lnTo>
                    <a:pt x="457" y="951"/>
                  </a:lnTo>
                  <a:lnTo>
                    <a:pt x="495" y="1013"/>
                  </a:lnTo>
                  <a:lnTo>
                    <a:pt x="535" y="1074"/>
                  </a:lnTo>
                  <a:lnTo>
                    <a:pt x="581" y="1134"/>
                  </a:lnTo>
                  <a:lnTo>
                    <a:pt x="628" y="1191"/>
                  </a:lnTo>
                  <a:lnTo>
                    <a:pt x="680" y="1246"/>
                  </a:lnTo>
                  <a:lnTo>
                    <a:pt x="733" y="1297"/>
                  </a:lnTo>
                  <a:lnTo>
                    <a:pt x="789" y="1346"/>
                  </a:lnTo>
                  <a:lnTo>
                    <a:pt x="846" y="1390"/>
                  </a:lnTo>
                  <a:lnTo>
                    <a:pt x="905" y="1429"/>
                  </a:lnTo>
                  <a:lnTo>
                    <a:pt x="965" y="1465"/>
                  </a:lnTo>
                  <a:lnTo>
                    <a:pt x="1025" y="1495"/>
                  </a:lnTo>
                  <a:lnTo>
                    <a:pt x="1086" y="1519"/>
                  </a:lnTo>
                  <a:lnTo>
                    <a:pt x="1146" y="1537"/>
                  </a:lnTo>
                  <a:lnTo>
                    <a:pt x="989" y="1497"/>
                  </a:lnTo>
                  <a:lnTo>
                    <a:pt x="844" y="1451"/>
                  </a:lnTo>
                  <a:lnTo>
                    <a:pt x="713" y="1398"/>
                  </a:lnTo>
                  <a:lnTo>
                    <a:pt x="593" y="1340"/>
                  </a:lnTo>
                  <a:lnTo>
                    <a:pt x="486" y="1278"/>
                  </a:lnTo>
                  <a:lnTo>
                    <a:pt x="389" y="1211"/>
                  </a:lnTo>
                  <a:lnTo>
                    <a:pt x="305" y="1141"/>
                  </a:lnTo>
                  <a:lnTo>
                    <a:pt x="230" y="1068"/>
                  </a:lnTo>
                  <a:lnTo>
                    <a:pt x="168" y="992"/>
                  </a:lnTo>
                  <a:lnTo>
                    <a:pt x="116" y="916"/>
                  </a:lnTo>
                  <a:lnTo>
                    <a:pt x="73" y="838"/>
                  </a:lnTo>
                  <a:lnTo>
                    <a:pt x="41" y="760"/>
                  </a:lnTo>
                  <a:lnTo>
                    <a:pt x="19" y="682"/>
                  </a:lnTo>
                  <a:lnTo>
                    <a:pt x="5" y="605"/>
                  </a:lnTo>
                  <a:lnTo>
                    <a:pt x="0" y="530"/>
                  </a:lnTo>
                  <a:lnTo>
                    <a:pt x="6" y="458"/>
                  </a:lnTo>
                  <a:lnTo>
                    <a:pt x="19" y="389"/>
                  </a:lnTo>
                  <a:lnTo>
                    <a:pt x="40" y="322"/>
                  </a:lnTo>
                  <a:lnTo>
                    <a:pt x="69" y="261"/>
                  </a:lnTo>
                  <a:lnTo>
                    <a:pt x="107" y="205"/>
                  </a:lnTo>
                  <a:lnTo>
                    <a:pt x="151" y="153"/>
                  </a:lnTo>
                  <a:lnTo>
                    <a:pt x="202" y="109"/>
                  </a:lnTo>
                  <a:lnTo>
                    <a:pt x="259" y="70"/>
                  </a:lnTo>
                  <a:lnTo>
                    <a:pt x="325" y="40"/>
                  </a:lnTo>
                  <a:lnTo>
                    <a:pt x="395" y="17"/>
                  </a:lnTo>
                  <a:lnTo>
                    <a:pt x="472" y="3"/>
                  </a:lnTo>
                  <a:lnTo>
                    <a:pt x="555" y="0"/>
                  </a:lnTo>
                  <a:lnTo>
                    <a:pt x="642" y="6"/>
                  </a:lnTo>
                  <a:lnTo>
                    <a:pt x="734" y="23"/>
                  </a:lnTo>
                  <a:lnTo>
                    <a:pt x="832" y="51"/>
                  </a:lnTo>
                  <a:lnTo>
                    <a:pt x="933" y="92"/>
                  </a:lnTo>
                  <a:lnTo>
                    <a:pt x="1040" y="145"/>
                  </a:lnTo>
                  <a:close/>
                </a:path>
              </a:pathLst>
            </a:custGeom>
            <a:solidFill>
              <a:srgbClr val="C12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6"/>
            <p:cNvSpPr>
              <a:spLocks/>
            </p:cNvSpPr>
            <p:nvPr/>
          </p:nvSpPr>
          <p:spPr bwMode="auto">
            <a:xfrm>
              <a:off x="3967163" y="4770438"/>
              <a:ext cx="527050" cy="479425"/>
            </a:xfrm>
            <a:custGeom>
              <a:avLst/>
              <a:gdLst>
                <a:gd name="T0" fmla="*/ 16 w 1659"/>
                <a:gd name="T1" fmla="*/ 1445 h 1508"/>
                <a:gd name="T2" fmla="*/ 47 w 1659"/>
                <a:gd name="T3" fmla="*/ 1339 h 1508"/>
                <a:gd name="T4" fmla="*/ 73 w 1659"/>
                <a:gd name="T5" fmla="*/ 1263 h 1508"/>
                <a:gd name="T6" fmla="*/ 104 w 1659"/>
                <a:gd name="T7" fmla="*/ 1181 h 1508"/>
                <a:gd name="T8" fmla="*/ 142 w 1659"/>
                <a:gd name="T9" fmla="*/ 1099 h 1508"/>
                <a:gd name="T10" fmla="*/ 187 w 1659"/>
                <a:gd name="T11" fmla="*/ 1015 h 1508"/>
                <a:gd name="T12" fmla="*/ 239 w 1659"/>
                <a:gd name="T13" fmla="*/ 931 h 1508"/>
                <a:gd name="T14" fmla="*/ 299 w 1659"/>
                <a:gd name="T15" fmla="*/ 847 h 1508"/>
                <a:gd name="T16" fmla="*/ 367 w 1659"/>
                <a:gd name="T17" fmla="*/ 768 h 1508"/>
                <a:gd name="T18" fmla="*/ 446 w 1659"/>
                <a:gd name="T19" fmla="*/ 691 h 1508"/>
                <a:gd name="T20" fmla="*/ 534 w 1659"/>
                <a:gd name="T21" fmla="*/ 620 h 1508"/>
                <a:gd name="T22" fmla="*/ 632 w 1659"/>
                <a:gd name="T23" fmla="*/ 555 h 1508"/>
                <a:gd name="T24" fmla="*/ 743 w 1659"/>
                <a:gd name="T25" fmla="*/ 496 h 1508"/>
                <a:gd name="T26" fmla="*/ 865 w 1659"/>
                <a:gd name="T27" fmla="*/ 446 h 1508"/>
                <a:gd name="T28" fmla="*/ 1001 w 1659"/>
                <a:gd name="T29" fmla="*/ 406 h 1508"/>
                <a:gd name="T30" fmla="*/ 1071 w 1659"/>
                <a:gd name="T31" fmla="*/ 409 h 1508"/>
                <a:gd name="T32" fmla="*/ 1061 w 1659"/>
                <a:gd name="T33" fmla="*/ 443 h 1508"/>
                <a:gd name="T34" fmla="*/ 1045 w 1659"/>
                <a:gd name="T35" fmla="*/ 472 h 1508"/>
                <a:gd name="T36" fmla="*/ 1024 w 1659"/>
                <a:gd name="T37" fmla="*/ 500 h 1508"/>
                <a:gd name="T38" fmla="*/ 999 w 1659"/>
                <a:gd name="T39" fmla="*/ 524 h 1508"/>
                <a:gd name="T40" fmla="*/ 971 w 1659"/>
                <a:gd name="T41" fmla="*/ 548 h 1508"/>
                <a:gd name="T42" fmla="*/ 923 w 1659"/>
                <a:gd name="T43" fmla="*/ 579 h 1508"/>
                <a:gd name="T44" fmla="*/ 855 w 1659"/>
                <a:gd name="T45" fmla="*/ 620 h 1508"/>
                <a:gd name="T46" fmla="*/ 805 w 1659"/>
                <a:gd name="T47" fmla="*/ 652 h 1508"/>
                <a:gd name="T48" fmla="*/ 774 w 1659"/>
                <a:gd name="T49" fmla="*/ 674 h 1508"/>
                <a:gd name="T50" fmla="*/ 744 w 1659"/>
                <a:gd name="T51" fmla="*/ 699 h 1508"/>
                <a:gd name="T52" fmla="*/ 718 w 1659"/>
                <a:gd name="T53" fmla="*/ 726 h 1508"/>
                <a:gd name="T54" fmla="*/ 696 w 1659"/>
                <a:gd name="T55" fmla="*/ 757 h 1508"/>
                <a:gd name="T56" fmla="*/ 678 w 1659"/>
                <a:gd name="T57" fmla="*/ 791 h 1508"/>
                <a:gd name="T58" fmla="*/ 714 w 1659"/>
                <a:gd name="T59" fmla="*/ 815 h 1508"/>
                <a:gd name="T60" fmla="*/ 795 w 1659"/>
                <a:gd name="T61" fmla="*/ 812 h 1508"/>
                <a:gd name="T62" fmla="*/ 874 w 1659"/>
                <a:gd name="T63" fmla="*/ 791 h 1508"/>
                <a:gd name="T64" fmla="*/ 951 w 1659"/>
                <a:gd name="T65" fmla="*/ 755 h 1508"/>
                <a:gd name="T66" fmla="*/ 1025 w 1659"/>
                <a:gd name="T67" fmla="*/ 705 h 1508"/>
                <a:gd name="T68" fmla="*/ 1095 w 1659"/>
                <a:gd name="T69" fmla="*/ 645 h 1508"/>
                <a:gd name="T70" fmla="*/ 1163 w 1659"/>
                <a:gd name="T71" fmla="*/ 577 h 1508"/>
                <a:gd name="T72" fmla="*/ 1227 w 1659"/>
                <a:gd name="T73" fmla="*/ 503 h 1508"/>
                <a:gd name="T74" fmla="*/ 1319 w 1659"/>
                <a:gd name="T75" fmla="*/ 387 h 1508"/>
                <a:gd name="T76" fmla="*/ 1431 w 1659"/>
                <a:gd name="T77" fmla="*/ 236 h 1508"/>
                <a:gd name="T78" fmla="*/ 1507 w 1659"/>
                <a:gd name="T79" fmla="*/ 136 h 1508"/>
                <a:gd name="T80" fmla="*/ 1554 w 1659"/>
                <a:gd name="T81" fmla="*/ 81 h 1508"/>
                <a:gd name="T82" fmla="*/ 1598 w 1659"/>
                <a:gd name="T83" fmla="*/ 38 h 1508"/>
                <a:gd name="T84" fmla="*/ 1639 w 1659"/>
                <a:gd name="T85" fmla="*/ 8 h 1508"/>
                <a:gd name="T86" fmla="*/ 1644 w 1659"/>
                <a:gd name="T87" fmla="*/ 106 h 1508"/>
                <a:gd name="T88" fmla="*/ 1606 w 1659"/>
                <a:gd name="T89" fmla="*/ 296 h 1508"/>
                <a:gd name="T90" fmla="*/ 1557 w 1659"/>
                <a:gd name="T91" fmla="*/ 461 h 1508"/>
                <a:gd name="T92" fmla="*/ 1500 w 1659"/>
                <a:gd name="T93" fmla="*/ 603 h 1508"/>
                <a:gd name="T94" fmla="*/ 1434 w 1659"/>
                <a:gd name="T95" fmla="*/ 726 h 1508"/>
                <a:gd name="T96" fmla="*/ 1361 w 1659"/>
                <a:gd name="T97" fmla="*/ 832 h 1508"/>
                <a:gd name="T98" fmla="*/ 1280 w 1659"/>
                <a:gd name="T99" fmla="*/ 922 h 1508"/>
                <a:gd name="T100" fmla="*/ 1194 w 1659"/>
                <a:gd name="T101" fmla="*/ 999 h 1508"/>
                <a:gd name="T102" fmla="*/ 1104 w 1659"/>
                <a:gd name="T103" fmla="*/ 1067 h 1508"/>
                <a:gd name="T104" fmla="*/ 1011 w 1659"/>
                <a:gd name="T105" fmla="*/ 1128 h 1508"/>
                <a:gd name="T106" fmla="*/ 865 w 1659"/>
                <a:gd name="T107" fmla="*/ 1209 h 1508"/>
                <a:gd name="T108" fmla="*/ 718 w 1659"/>
                <a:gd name="T109" fmla="*/ 1287 h 1508"/>
                <a:gd name="T110" fmla="*/ 620 w 1659"/>
                <a:gd name="T111" fmla="*/ 1342 h 1508"/>
                <a:gd name="T112" fmla="*/ 523 w 1659"/>
                <a:gd name="T113" fmla="*/ 1402 h 1508"/>
                <a:gd name="T114" fmla="*/ 428 w 1659"/>
                <a:gd name="T115" fmla="*/ 1468 h 1508"/>
                <a:gd name="T116" fmla="*/ 0 w 1659"/>
                <a:gd name="T117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9" h="1508">
                  <a:moveTo>
                    <a:pt x="0" y="1508"/>
                  </a:moveTo>
                  <a:lnTo>
                    <a:pt x="16" y="1445"/>
                  </a:lnTo>
                  <a:lnTo>
                    <a:pt x="35" y="1376"/>
                  </a:lnTo>
                  <a:lnTo>
                    <a:pt x="47" y="1339"/>
                  </a:lnTo>
                  <a:lnTo>
                    <a:pt x="59" y="1301"/>
                  </a:lnTo>
                  <a:lnTo>
                    <a:pt x="73" y="1263"/>
                  </a:lnTo>
                  <a:lnTo>
                    <a:pt x="87" y="1222"/>
                  </a:lnTo>
                  <a:lnTo>
                    <a:pt x="104" y="1181"/>
                  </a:lnTo>
                  <a:lnTo>
                    <a:pt x="122" y="1140"/>
                  </a:lnTo>
                  <a:lnTo>
                    <a:pt x="142" y="1099"/>
                  </a:lnTo>
                  <a:lnTo>
                    <a:pt x="163" y="1057"/>
                  </a:lnTo>
                  <a:lnTo>
                    <a:pt x="187" y="1015"/>
                  </a:lnTo>
                  <a:lnTo>
                    <a:pt x="212" y="973"/>
                  </a:lnTo>
                  <a:lnTo>
                    <a:pt x="239" y="931"/>
                  </a:lnTo>
                  <a:lnTo>
                    <a:pt x="267" y="889"/>
                  </a:lnTo>
                  <a:lnTo>
                    <a:pt x="299" y="847"/>
                  </a:lnTo>
                  <a:lnTo>
                    <a:pt x="332" y="808"/>
                  </a:lnTo>
                  <a:lnTo>
                    <a:pt x="367" y="768"/>
                  </a:lnTo>
                  <a:lnTo>
                    <a:pt x="405" y="729"/>
                  </a:lnTo>
                  <a:lnTo>
                    <a:pt x="446" y="691"/>
                  </a:lnTo>
                  <a:lnTo>
                    <a:pt x="488" y="655"/>
                  </a:lnTo>
                  <a:lnTo>
                    <a:pt x="534" y="620"/>
                  </a:lnTo>
                  <a:lnTo>
                    <a:pt x="581" y="586"/>
                  </a:lnTo>
                  <a:lnTo>
                    <a:pt x="632" y="555"/>
                  </a:lnTo>
                  <a:lnTo>
                    <a:pt x="687" y="524"/>
                  </a:lnTo>
                  <a:lnTo>
                    <a:pt x="743" y="496"/>
                  </a:lnTo>
                  <a:lnTo>
                    <a:pt x="803" y="470"/>
                  </a:lnTo>
                  <a:lnTo>
                    <a:pt x="865" y="446"/>
                  </a:lnTo>
                  <a:lnTo>
                    <a:pt x="932" y="424"/>
                  </a:lnTo>
                  <a:lnTo>
                    <a:pt x="1001" y="406"/>
                  </a:lnTo>
                  <a:lnTo>
                    <a:pt x="1073" y="391"/>
                  </a:lnTo>
                  <a:lnTo>
                    <a:pt x="1071" y="409"/>
                  </a:lnTo>
                  <a:lnTo>
                    <a:pt x="1067" y="426"/>
                  </a:lnTo>
                  <a:lnTo>
                    <a:pt x="1061" y="443"/>
                  </a:lnTo>
                  <a:lnTo>
                    <a:pt x="1053" y="457"/>
                  </a:lnTo>
                  <a:lnTo>
                    <a:pt x="1045" y="472"/>
                  </a:lnTo>
                  <a:lnTo>
                    <a:pt x="1035" y="487"/>
                  </a:lnTo>
                  <a:lnTo>
                    <a:pt x="1024" y="500"/>
                  </a:lnTo>
                  <a:lnTo>
                    <a:pt x="1011" y="513"/>
                  </a:lnTo>
                  <a:lnTo>
                    <a:pt x="999" y="524"/>
                  </a:lnTo>
                  <a:lnTo>
                    <a:pt x="985" y="536"/>
                  </a:lnTo>
                  <a:lnTo>
                    <a:pt x="971" y="548"/>
                  </a:lnTo>
                  <a:lnTo>
                    <a:pt x="955" y="558"/>
                  </a:lnTo>
                  <a:lnTo>
                    <a:pt x="923" y="579"/>
                  </a:lnTo>
                  <a:lnTo>
                    <a:pt x="889" y="600"/>
                  </a:lnTo>
                  <a:lnTo>
                    <a:pt x="855" y="620"/>
                  </a:lnTo>
                  <a:lnTo>
                    <a:pt x="821" y="640"/>
                  </a:lnTo>
                  <a:lnTo>
                    <a:pt x="805" y="652"/>
                  </a:lnTo>
                  <a:lnTo>
                    <a:pt x="788" y="663"/>
                  </a:lnTo>
                  <a:lnTo>
                    <a:pt x="774" y="674"/>
                  </a:lnTo>
                  <a:lnTo>
                    <a:pt x="758" y="687"/>
                  </a:lnTo>
                  <a:lnTo>
                    <a:pt x="744" y="699"/>
                  </a:lnTo>
                  <a:lnTo>
                    <a:pt x="731" y="713"/>
                  </a:lnTo>
                  <a:lnTo>
                    <a:pt x="718" y="726"/>
                  </a:lnTo>
                  <a:lnTo>
                    <a:pt x="706" y="741"/>
                  </a:lnTo>
                  <a:lnTo>
                    <a:pt x="696" y="757"/>
                  </a:lnTo>
                  <a:lnTo>
                    <a:pt x="687" y="773"/>
                  </a:lnTo>
                  <a:lnTo>
                    <a:pt x="678" y="791"/>
                  </a:lnTo>
                  <a:lnTo>
                    <a:pt x="672" y="809"/>
                  </a:lnTo>
                  <a:lnTo>
                    <a:pt x="714" y="815"/>
                  </a:lnTo>
                  <a:lnTo>
                    <a:pt x="755" y="816"/>
                  </a:lnTo>
                  <a:lnTo>
                    <a:pt x="795" y="812"/>
                  </a:lnTo>
                  <a:lnTo>
                    <a:pt x="836" y="804"/>
                  </a:lnTo>
                  <a:lnTo>
                    <a:pt x="874" y="791"/>
                  </a:lnTo>
                  <a:lnTo>
                    <a:pt x="914" y="775"/>
                  </a:lnTo>
                  <a:lnTo>
                    <a:pt x="951" y="755"/>
                  </a:lnTo>
                  <a:lnTo>
                    <a:pt x="989" y="732"/>
                  </a:lnTo>
                  <a:lnTo>
                    <a:pt x="1025" y="705"/>
                  </a:lnTo>
                  <a:lnTo>
                    <a:pt x="1060" y="677"/>
                  </a:lnTo>
                  <a:lnTo>
                    <a:pt x="1095" y="645"/>
                  </a:lnTo>
                  <a:lnTo>
                    <a:pt x="1129" y="612"/>
                  </a:lnTo>
                  <a:lnTo>
                    <a:pt x="1163" y="577"/>
                  </a:lnTo>
                  <a:lnTo>
                    <a:pt x="1196" y="540"/>
                  </a:lnTo>
                  <a:lnTo>
                    <a:pt x="1227" y="503"/>
                  </a:lnTo>
                  <a:lnTo>
                    <a:pt x="1259" y="464"/>
                  </a:lnTo>
                  <a:lnTo>
                    <a:pt x="1319" y="387"/>
                  </a:lnTo>
                  <a:lnTo>
                    <a:pt x="1376" y="309"/>
                  </a:lnTo>
                  <a:lnTo>
                    <a:pt x="1431" y="236"/>
                  </a:lnTo>
                  <a:lnTo>
                    <a:pt x="1482" y="167"/>
                  </a:lnTo>
                  <a:lnTo>
                    <a:pt x="1507" y="136"/>
                  </a:lnTo>
                  <a:lnTo>
                    <a:pt x="1530" y="107"/>
                  </a:lnTo>
                  <a:lnTo>
                    <a:pt x="1554" y="81"/>
                  </a:lnTo>
                  <a:lnTo>
                    <a:pt x="1577" y="57"/>
                  </a:lnTo>
                  <a:lnTo>
                    <a:pt x="1598" y="38"/>
                  </a:lnTo>
                  <a:lnTo>
                    <a:pt x="1618" y="21"/>
                  </a:lnTo>
                  <a:lnTo>
                    <a:pt x="1639" y="8"/>
                  </a:lnTo>
                  <a:lnTo>
                    <a:pt x="1659" y="0"/>
                  </a:lnTo>
                  <a:lnTo>
                    <a:pt x="1644" y="106"/>
                  </a:lnTo>
                  <a:lnTo>
                    <a:pt x="1626" y="204"/>
                  </a:lnTo>
                  <a:lnTo>
                    <a:pt x="1606" y="296"/>
                  </a:lnTo>
                  <a:lnTo>
                    <a:pt x="1583" y="380"/>
                  </a:lnTo>
                  <a:lnTo>
                    <a:pt x="1557" y="461"/>
                  </a:lnTo>
                  <a:lnTo>
                    <a:pt x="1530" y="534"/>
                  </a:lnTo>
                  <a:lnTo>
                    <a:pt x="1500" y="603"/>
                  </a:lnTo>
                  <a:lnTo>
                    <a:pt x="1468" y="668"/>
                  </a:lnTo>
                  <a:lnTo>
                    <a:pt x="1434" y="726"/>
                  </a:lnTo>
                  <a:lnTo>
                    <a:pt x="1398" y="781"/>
                  </a:lnTo>
                  <a:lnTo>
                    <a:pt x="1361" y="832"/>
                  </a:lnTo>
                  <a:lnTo>
                    <a:pt x="1321" y="878"/>
                  </a:lnTo>
                  <a:lnTo>
                    <a:pt x="1280" y="922"/>
                  </a:lnTo>
                  <a:lnTo>
                    <a:pt x="1239" y="962"/>
                  </a:lnTo>
                  <a:lnTo>
                    <a:pt x="1194" y="999"/>
                  </a:lnTo>
                  <a:lnTo>
                    <a:pt x="1150" y="1034"/>
                  </a:lnTo>
                  <a:lnTo>
                    <a:pt x="1104" y="1067"/>
                  </a:lnTo>
                  <a:lnTo>
                    <a:pt x="1058" y="1099"/>
                  </a:lnTo>
                  <a:lnTo>
                    <a:pt x="1011" y="1128"/>
                  </a:lnTo>
                  <a:lnTo>
                    <a:pt x="963" y="1155"/>
                  </a:lnTo>
                  <a:lnTo>
                    <a:pt x="865" y="1209"/>
                  </a:lnTo>
                  <a:lnTo>
                    <a:pt x="767" y="1261"/>
                  </a:lnTo>
                  <a:lnTo>
                    <a:pt x="718" y="1287"/>
                  </a:lnTo>
                  <a:lnTo>
                    <a:pt x="669" y="1315"/>
                  </a:lnTo>
                  <a:lnTo>
                    <a:pt x="620" y="1342"/>
                  </a:lnTo>
                  <a:lnTo>
                    <a:pt x="571" y="1371"/>
                  </a:lnTo>
                  <a:lnTo>
                    <a:pt x="523" y="1402"/>
                  </a:lnTo>
                  <a:lnTo>
                    <a:pt x="475" y="1434"/>
                  </a:lnTo>
                  <a:lnTo>
                    <a:pt x="428" y="1468"/>
                  </a:lnTo>
                  <a:lnTo>
                    <a:pt x="381" y="1506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019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7"/>
            <p:cNvSpPr>
              <a:spLocks/>
            </p:cNvSpPr>
            <p:nvPr/>
          </p:nvSpPr>
          <p:spPr bwMode="auto">
            <a:xfrm>
              <a:off x="3427413" y="4770438"/>
              <a:ext cx="527050" cy="479425"/>
            </a:xfrm>
            <a:custGeom>
              <a:avLst/>
              <a:gdLst>
                <a:gd name="T0" fmla="*/ 1644 w 1659"/>
                <a:gd name="T1" fmla="*/ 1445 h 1508"/>
                <a:gd name="T2" fmla="*/ 1613 w 1659"/>
                <a:gd name="T3" fmla="*/ 1339 h 1508"/>
                <a:gd name="T4" fmla="*/ 1587 w 1659"/>
                <a:gd name="T5" fmla="*/ 1263 h 1508"/>
                <a:gd name="T6" fmla="*/ 1555 w 1659"/>
                <a:gd name="T7" fmla="*/ 1181 h 1508"/>
                <a:gd name="T8" fmla="*/ 1518 w 1659"/>
                <a:gd name="T9" fmla="*/ 1099 h 1508"/>
                <a:gd name="T10" fmla="*/ 1473 w 1659"/>
                <a:gd name="T11" fmla="*/ 1015 h 1508"/>
                <a:gd name="T12" fmla="*/ 1422 w 1659"/>
                <a:gd name="T13" fmla="*/ 931 h 1508"/>
                <a:gd name="T14" fmla="*/ 1361 w 1659"/>
                <a:gd name="T15" fmla="*/ 847 h 1508"/>
                <a:gd name="T16" fmla="*/ 1293 w 1659"/>
                <a:gd name="T17" fmla="*/ 768 h 1508"/>
                <a:gd name="T18" fmla="*/ 1214 w 1659"/>
                <a:gd name="T19" fmla="*/ 691 h 1508"/>
                <a:gd name="T20" fmla="*/ 1126 w 1659"/>
                <a:gd name="T21" fmla="*/ 620 h 1508"/>
                <a:gd name="T22" fmla="*/ 1027 w 1659"/>
                <a:gd name="T23" fmla="*/ 555 h 1508"/>
                <a:gd name="T24" fmla="*/ 916 w 1659"/>
                <a:gd name="T25" fmla="*/ 496 h 1508"/>
                <a:gd name="T26" fmla="*/ 794 w 1659"/>
                <a:gd name="T27" fmla="*/ 446 h 1508"/>
                <a:gd name="T28" fmla="*/ 659 w 1659"/>
                <a:gd name="T29" fmla="*/ 406 h 1508"/>
                <a:gd name="T30" fmla="*/ 588 w 1659"/>
                <a:gd name="T31" fmla="*/ 409 h 1508"/>
                <a:gd name="T32" fmla="*/ 599 w 1659"/>
                <a:gd name="T33" fmla="*/ 443 h 1508"/>
                <a:gd name="T34" fmla="*/ 614 w 1659"/>
                <a:gd name="T35" fmla="*/ 472 h 1508"/>
                <a:gd name="T36" fmla="*/ 636 w 1659"/>
                <a:gd name="T37" fmla="*/ 500 h 1508"/>
                <a:gd name="T38" fmla="*/ 661 w 1659"/>
                <a:gd name="T39" fmla="*/ 524 h 1508"/>
                <a:gd name="T40" fmla="*/ 689 w 1659"/>
                <a:gd name="T41" fmla="*/ 548 h 1508"/>
                <a:gd name="T42" fmla="*/ 737 w 1659"/>
                <a:gd name="T43" fmla="*/ 579 h 1508"/>
                <a:gd name="T44" fmla="*/ 804 w 1659"/>
                <a:gd name="T45" fmla="*/ 620 h 1508"/>
                <a:gd name="T46" fmla="*/ 854 w 1659"/>
                <a:gd name="T47" fmla="*/ 652 h 1508"/>
                <a:gd name="T48" fmla="*/ 886 w 1659"/>
                <a:gd name="T49" fmla="*/ 674 h 1508"/>
                <a:gd name="T50" fmla="*/ 915 w 1659"/>
                <a:gd name="T51" fmla="*/ 699 h 1508"/>
                <a:gd name="T52" fmla="*/ 942 w 1659"/>
                <a:gd name="T53" fmla="*/ 726 h 1508"/>
                <a:gd name="T54" fmla="*/ 964 w 1659"/>
                <a:gd name="T55" fmla="*/ 757 h 1508"/>
                <a:gd name="T56" fmla="*/ 982 w 1659"/>
                <a:gd name="T57" fmla="*/ 791 h 1508"/>
                <a:gd name="T58" fmla="*/ 946 w 1659"/>
                <a:gd name="T59" fmla="*/ 815 h 1508"/>
                <a:gd name="T60" fmla="*/ 864 w 1659"/>
                <a:gd name="T61" fmla="*/ 812 h 1508"/>
                <a:gd name="T62" fmla="*/ 785 w 1659"/>
                <a:gd name="T63" fmla="*/ 791 h 1508"/>
                <a:gd name="T64" fmla="*/ 708 w 1659"/>
                <a:gd name="T65" fmla="*/ 755 h 1508"/>
                <a:gd name="T66" fmla="*/ 635 w 1659"/>
                <a:gd name="T67" fmla="*/ 705 h 1508"/>
                <a:gd name="T68" fmla="*/ 565 w 1659"/>
                <a:gd name="T69" fmla="*/ 645 h 1508"/>
                <a:gd name="T70" fmla="*/ 497 w 1659"/>
                <a:gd name="T71" fmla="*/ 577 h 1508"/>
                <a:gd name="T72" fmla="*/ 432 w 1659"/>
                <a:gd name="T73" fmla="*/ 503 h 1508"/>
                <a:gd name="T74" fmla="*/ 341 w 1659"/>
                <a:gd name="T75" fmla="*/ 387 h 1508"/>
                <a:gd name="T76" fmla="*/ 229 w 1659"/>
                <a:gd name="T77" fmla="*/ 236 h 1508"/>
                <a:gd name="T78" fmla="*/ 153 w 1659"/>
                <a:gd name="T79" fmla="*/ 136 h 1508"/>
                <a:gd name="T80" fmla="*/ 106 w 1659"/>
                <a:gd name="T81" fmla="*/ 81 h 1508"/>
                <a:gd name="T82" fmla="*/ 61 w 1659"/>
                <a:gd name="T83" fmla="*/ 38 h 1508"/>
                <a:gd name="T84" fmla="*/ 21 w 1659"/>
                <a:gd name="T85" fmla="*/ 8 h 1508"/>
                <a:gd name="T86" fmla="*/ 15 w 1659"/>
                <a:gd name="T87" fmla="*/ 106 h 1508"/>
                <a:gd name="T88" fmla="*/ 54 w 1659"/>
                <a:gd name="T89" fmla="*/ 296 h 1508"/>
                <a:gd name="T90" fmla="*/ 102 w 1659"/>
                <a:gd name="T91" fmla="*/ 461 h 1508"/>
                <a:gd name="T92" fmla="*/ 160 w 1659"/>
                <a:gd name="T93" fmla="*/ 603 h 1508"/>
                <a:gd name="T94" fmla="*/ 225 w 1659"/>
                <a:gd name="T95" fmla="*/ 726 h 1508"/>
                <a:gd name="T96" fmla="*/ 299 w 1659"/>
                <a:gd name="T97" fmla="*/ 832 h 1508"/>
                <a:gd name="T98" fmla="*/ 379 w 1659"/>
                <a:gd name="T99" fmla="*/ 922 h 1508"/>
                <a:gd name="T100" fmla="*/ 465 w 1659"/>
                <a:gd name="T101" fmla="*/ 999 h 1508"/>
                <a:gd name="T102" fmla="*/ 556 w 1659"/>
                <a:gd name="T103" fmla="*/ 1067 h 1508"/>
                <a:gd name="T104" fmla="*/ 648 w 1659"/>
                <a:gd name="T105" fmla="*/ 1128 h 1508"/>
                <a:gd name="T106" fmla="*/ 794 w 1659"/>
                <a:gd name="T107" fmla="*/ 1209 h 1508"/>
                <a:gd name="T108" fmla="*/ 941 w 1659"/>
                <a:gd name="T109" fmla="*/ 1287 h 1508"/>
                <a:gd name="T110" fmla="*/ 1040 w 1659"/>
                <a:gd name="T111" fmla="*/ 1342 h 1508"/>
                <a:gd name="T112" fmla="*/ 1137 w 1659"/>
                <a:gd name="T113" fmla="*/ 1402 h 1508"/>
                <a:gd name="T114" fmla="*/ 1232 w 1659"/>
                <a:gd name="T115" fmla="*/ 1468 h 1508"/>
                <a:gd name="T116" fmla="*/ 1659 w 1659"/>
                <a:gd name="T117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9" h="1508">
                  <a:moveTo>
                    <a:pt x="1659" y="1508"/>
                  </a:moveTo>
                  <a:lnTo>
                    <a:pt x="1644" y="1445"/>
                  </a:lnTo>
                  <a:lnTo>
                    <a:pt x="1624" y="1376"/>
                  </a:lnTo>
                  <a:lnTo>
                    <a:pt x="1613" y="1339"/>
                  </a:lnTo>
                  <a:lnTo>
                    <a:pt x="1601" y="1301"/>
                  </a:lnTo>
                  <a:lnTo>
                    <a:pt x="1587" y="1263"/>
                  </a:lnTo>
                  <a:lnTo>
                    <a:pt x="1572" y="1222"/>
                  </a:lnTo>
                  <a:lnTo>
                    <a:pt x="1555" y="1181"/>
                  </a:lnTo>
                  <a:lnTo>
                    <a:pt x="1537" y="1140"/>
                  </a:lnTo>
                  <a:lnTo>
                    <a:pt x="1518" y="1099"/>
                  </a:lnTo>
                  <a:lnTo>
                    <a:pt x="1497" y="1057"/>
                  </a:lnTo>
                  <a:lnTo>
                    <a:pt x="1473" y="1015"/>
                  </a:lnTo>
                  <a:lnTo>
                    <a:pt x="1448" y="973"/>
                  </a:lnTo>
                  <a:lnTo>
                    <a:pt x="1422" y="931"/>
                  </a:lnTo>
                  <a:lnTo>
                    <a:pt x="1392" y="889"/>
                  </a:lnTo>
                  <a:lnTo>
                    <a:pt x="1361" y="847"/>
                  </a:lnTo>
                  <a:lnTo>
                    <a:pt x="1328" y="808"/>
                  </a:lnTo>
                  <a:lnTo>
                    <a:pt x="1293" y="768"/>
                  </a:lnTo>
                  <a:lnTo>
                    <a:pt x="1255" y="729"/>
                  </a:lnTo>
                  <a:lnTo>
                    <a:pt x="1214" y="691"/>
                  </a:lnTo>
                  <a:lnTo>
                    <a:pt x="1172" y="655"/>
                  </a:lnTo>
                  <a:lnTo>
                    <a:pt x="1126" y="620"/>
                  </a:lnTo>
                  <a:lnTo>
                    <a:pt x="1078" y="586"/>
                  </a:lnTo>
                  <a:lnTo>
                    <a:pt x="1027" y="555"/>
                  </a:lnTo>
                  <a:lnTo>
                    <a:pt x="973" y="524"/>
                  </a:lnTo>
                  <a:lnTo>
                    <a:pt x="916" y="496"/>
                  </a:lnTo>
                  <a:lnTo>
                    <a:pt x="856" y="470"/>
                  </a:lnTo>
                  <a:lnTo>
                    <a:pt x="794" y="446"/>
                  </a:lnTo>
                  <a:lnTo>
                    <a:pt x="728" y="424"/>
                  </a:lnTo>
                  <a:lnTo>
                    <a:pt x="659" y="406"/>
                  </a:lnTo>
                  <a:lnTo>
                    <a:pt x="586" y="391"/>
                  </a:lnTo>
                  <a:lnTo>
                    <a:pt x="588" y="409"/>
                  </a:lnTo>
                  <a:lnTo>
                    <a:pt x="593" y="426"/>
                  </a:lnTo>
                  <a:lnTo>
                    <a:pt x="599" y="443"/>
                  </a:lnTo>
                  <a:lnTo>
                    <a:pt x="607" y="457"/>
                  </a:lnTo>
                  <a:lnTo>
                    <a:pt x="614" y="472"/>
                  </a:lnTo>
                  <a:lnTo>
                    <a:pt x="625" y="487"/>
                  </a:lnTo>
                  <a:lnTo>
                    <a:pt x="636" y="500"/>
                  </a:lnTo>
                  <a:lnTo>
                    <a:pt x="648" y="513"/>
                  </a:lnTo>
                  <a:lnTo>
                    <a:pt x="661" y="524"/>
                  </a:lnTo>
                  <a:lnTo>
                    <a:pt x="674" y="536"/>
                  </a:lnTo>
                  <a:lnTo>
                    <a:pt x="689" y="548"/>
                  </a:lnTo>
                  <a:lnTo>
                    <a:pt x="705" y="558"/>
                  </a:lnTo>
                  <a:lnTo>
                    <a:pt x="737" y="579"/>
                  </a:lnTo>
                  <a:lnTo>
                    <a:pt x="771" y="600"/>
                  </a:lnTo>
                  <a:lnTo>
                    <a:pt x="804" y="620"/>
                  </a:lnTo>
                  <a:lnTo>
                    <a:pt x="838" y="640"/>
                  </a:lnTo>
                  <a:lnTo>
                    <a:pt x="854" y="652"/>
                  </a:lnTo>
                  <a:lnTo>
                    <a:pt x="871" y="663"/>
                  </a:lnTo>
                  <a:lnTo>
                    <a:pt x="886" y="674"/>
                  </a:lnTo>
                  <a:lnTo>
                    <a:pt x="902" y="687"/>
                  </a:lnTo>
                  <a:lnTo>
                    <a:pt x="915" y="699"/>
                  </a:lnTo>
                  <a:lnTo>
                    <a:pt x="929" y="713"/>
                  </a:lnTo>
                  <a:lnTo>
                    <a:pt x="942" y="726"/>
                  </a:lnTo>
                  <a:lnTo>
                    <a:pt x="954" y="741"/>
                  </a:lnTo>
                  <a:lnTo>
                    <a:pt x="964" y="757"/>
                  </a:lnTo>
                  <a:lnTo>
                    <a:pt x="973" y="773"/>
                  </a:lnTo>
                  <a:lnTo>
                    <a:pt x="982" y="791"/>
                  </a:lnTo>
                  <a:lnTo>
                    <a:pt x="988" y="809"/>
                  </a:lnTo>
                  <a:lnTo>
                    <a:pt x="946" y="815"/>
                  </a:lnTo>
                  <a:lnTo>
                    <a:pt x="905" y="816"/>
                  </a:lnTo>
                  <a:lnTo>
                    <a:pt x="864" y="812"/>
                  </a:lnTo>
                  <a:lnTo>
                    <a:pt x="824" y="804"/>
                  </a:lnTo>
                  <a:lnTo>
                    <a:pt x="785" y="791"/>
                  </a:lnTo>
                  <a:lnTo>
                    <a:pt x="747" y="775"/>
                  </a:lnTo>
                  <a:lnTo>
                    <a:pt x="708" y="755"/>
                  </a:lnTo>
                  <a:lnTo>
                    <a:pt x="671" y="732"/>
                  </a:lnTo>
                  <a:lnTo>
                    <a:pt x="635" y="705"/>
                  </a:lnTo>
                  <a:lnTo>
                    <a:pt x="600" y="677"/>
                  </a:lnTo>
                  <a:lnTo>
                    <a:pt x="565" y="645"/>
                  </a:lnTo>
                  <a:lnTo>
                    <a:pt x="531" y="612"/>
                  </a:lnTo>
                  <a:lnTo>
                    <a:pt x="497" y="577"/>
                  </a:lnTo>
                  <a:lnTo>
                    <a:pt x="464" y="540"/>
                  </a:lnTo>
                  <a:lnTo>
                    <a:pt x="432" y="503"/>
                  </a:lnTo>
                  <a:lnTo>
                    <a:pt x="402" y="464"/>
                  </a:lnTo>
                  <a:lnTo>
                    <a:pt x="341" y="387"/>
                  </a:lnTo>
                  <a:lnTo>
                    <a:pt x="284" y="309"/>
                  </a:lnTo>
                  <a:lnTo>
                    <a:pt x="229" y="236"/>
                  </a:lnTo>
                  <a:lnTo>
                    <a:pt x="178" y="167"/>
                  </a:lnTo>
                  <a:lnTo>
                    <a:pt x="153" y="136"/>
                  </a:lnTo>
                  <a:lnTo>
                    <a:pt x="129" y="107"/>
                  </a:lnTo>
                  <a:lnTo>
                    <a:pt x="106" y="81"/>
                  </a:lnTo>
                  <a:lnTo>
                    <a:pt x="83" y="57"/>
                  </a:lnTo>
                  <a:lnTo>
                    <a:pt x="61" y="38"/>
                  </a:lnTo>
                  <a:lnTo>
                    <a:pt x="41" y="21"/>
                  </a:lnTo>
                  <a:lnTo>
                    <a:pt x="21" y="8"/>
                  </a:lnTo>
                  <a:lnTo>
                    <a:pt x="0" y="0"/>
                  </a:lnTo>
                  <a:lnTo>
                    <a:pt x="15" y="106"/>
                  </a:lnTo>
                  <a:lnTo>
                    <a:pt x="33" y="204"/>
                  </a:lnTo>
                  <a:lnTo>
                    <a:pt x="54" y="296"/>
                  </a:lnTo>
                  <a:lnTo>
                    <a:pt x="76" y="380"/>
                  </a:lnTo>
                  <a:lnTo>
                    <a:pt x="102" y="461"/>
                  </a:lnTo>
                  <a:lnTo>
                    <a:pt x="129" y="534"/>
                  </a:lnTo>
                  <a:lnTo>
                    <a:pt x="160" y="603"/>
                  </a:lnTo>
                  <a:lnTo>
                    <a:pt x="192" y="668"/>
                  </a:lnTo>
                  <a:lnTo>
                    <a:pt x="225" y="726"/>
                  </a:lnTo>
                  <a:lnTo>
                    <a:pt x="262" y="781"/>
                  </a:lnTo>
                  <a:lnTo>
                    <a:pt x="299" y="832"/>
                  </a:lnTo>
                  <a:lnTo>
                    <a:pt x="339" y="878"/>
                  </a:lnTo>
                  <a:lnTo>
                    <a:pt x="379" y="922"/>
                  </a:lnTo>
                  <a:lnTo>
                    <a:pt x="421" y="962"/>
                  </a:lnTo>
                  <a:lnTo>
                    <a:pt x="465" y="999"/>
                  </a:lnTo>
                  <a:lnTo>
                    <a:pt x="509" y="1034"/>
                  </a:lnTo>
                  <a:lnTo>
                    <a:pt x="556" y="1067"/>
                  </a:lnTo>
                  <a:lnTo>
                    <a:pt x="602" y="1099"/>
                  </a:lnTo>
                  <a:lnTo>
                    <a:pt x="648" y="1128"/>
                  </a:lnTo>
                  <a:lnTo>
                    <a:pt x="697" y="1155"/>
                  </a:lnTo>
                  <a:lnTo>
                    <a:pt x="794" y="1209"/>
                  </a:lnTo>
                  <a:lnTo>
                    <a:pt x="893" y="1261"/>
                  </a:lnTo>
                  <a:lnTo>
                    <a:pt x="941" y="1287"/>
                  </a:lnTo>
                  <a:lnTo>
                    <a:pt x="991" y="1315"/>
                  </a:lnTo>
                  <a:lnTo>
                    <a:pt x="1040" y="1342"/>
                  </a:lnTo>
                  <a:lnTo>
                    <a:pt x="1088" y="1371"/>
                  </a:lnTo>
                  <a:lnTo>
                    <a:pt x="1137" y="1402"/>
                  </a:lnTo>
                  <a:lnTo>
                    <a:pt x="1184" y="1434"/>
                  </a:lnTo>
                  <a:lnTo>
                    <a:pt x="1232" y="1468"/>
                  </a:lnTo>
                  <a:lnTo>
                    <a:pt x="1278" y="1506"/>
                  </a:lnTo>
                  <a:lnTo>
                    <a:pt x="1659" y="1508"/>
                  </a:lnTo>
                  <a:close/>
                </a:path>
              </a:pathLst>
            </a:custGeom>
            <a:solidFill>
              <a:srgbClr val="008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7" name="组合 146"/>
          <p:cNvGrpSpPr/>
          <p:nvPr/>
        </p:nvGrpSpPr>
        <p:grpSpPr>
          <a:xfrm>
            <a:off x="8544467" y="3333977"/>
            <a:ext cx="700087" cy="1123950"/>
            <a:chOff x="5110163" y="4125913"/>
            <a:chExt cx="700087" cy="1123950"/>
          </a:xfrm>
        </p:grpSpPr>
        <p:sp>
          <p:nvSpPr>
            <p:cNvPr id="111" name="Freeform 58"/>
            <p:cNvSpPr>
              <a:spLocks/>
            </p:cNvSpPr>
            <p:nvPr/>
          </p:nvSpPr>
          <p:spPr bwMode="auto">
            <a:xfrm>
              <a:off x="5110163" y="4125913"/>
              <a:ext cx="536575" cy="855663"/>
            </a:xfrm>
            <a:custGeom>
              <a:avLst/>
              <a:gdLst>
                <a:gd name="T0" fmla="*/ 1634 w 1691"/>
                <a:gd name="T1" fmla="*/ 176 h 2695"/>
                <a:gd name="T2" fmla="*/ 1547 w 1691"/>
                <a:gd name="T3" fmla="*/ 387 h 2695"/>
                <a:gd name="T4" fmla="*/ 1438 w 1691"/>
                <a:gd name="T5" fmla="*/ 547 h 2695"/>
                <a:gd name="T6" fmla="*/ 1313 w 1691"/>
                <a:gd name="T7" fmla="*/ 664 h 2695"/>
                <a:gd name="T8" fmla="*/ 1173 w 1691"/>
                <a:gd name="T9" fmla="*/ 750 h 2695"/>
                <a:gd name="T10" fmla="*/ 1024 w 1691"/>
                <a:gd name="T11" fmla="*/ 815 h 2695"/>
                <a:gd name="T12" fmla="*/ 868 w 1691"/>
                <a:gd name="T13" fmla="*/ 869 h 2695"/>
                <a:gd name="T14" fmla="*/ 708 w 1691"/>
                <a:gd name="T15" fmla="*/ 922 h 2695"/>
                <a:gd name="T16" fmla="*/ 547 w 1691"/>
                <a:gd name="T17" fmla="*/ 987 h 2695"/>
                <a:gd name="T18" fmla="*/ 389 w 1691"/>
                <a:gd name="T19" fmla="*/ 1070 h 2695"/>
                <a:gd name="T20" fmla="*/ 236 w 1691"/>
                <a:gd name="T21" fmla="*/ 1186 h 2695"/>
                <a:gd name="T22" fmla="*/ 138 w 1691"/>
                <a:gd name="T23" fmla="*/ 1302 h 2695"/>
                <a:gd name="T24" fmla="*/ 63 w 1691"/>
                <a:gd name="T25" fmla="*/ 1449 h 2695"/>
                <a:gd name="T26" fmla="*/ 15 w 1691"/>
                <a:gd name="T27" fmla="*/ 1616 h 2695"/>
                <a:gd name="T28" fmla="*/ 0 w 1691"/>
                <a:gd name="T29" fmla="*/ 1797 h 2695"/>
                <a:gd name="T30" fmla="*/ 18 w 1691"/>
                <a:gd name="T31" fmla="*/ 1982 h 2695"/>
                <a:gd name="T32" fmla="*/ 73 w 1691"/>
                <a:gd name="T33" fmla="*/ 2162 h 2695"/>
                <a:gd name="T34" fmla="*/ 170 w 1691"/>
                <a:gd name="T35" fmla="*/ 2329 h 2695"/>
                <a:gd name="T36" fmla="*/ 313 w 1691"/>
                <a:gd name="T37" fmla="*/ 2475 h 2695"/>
                <a:gd name="T38" fmla="*/ 504 w 1691"/>
                <a:gd name="T39" fmla="*/ 2591 h 2695"/>
                <a:gd name="T40" fmla="*/ 746 w 1691"/>
                <a:gd name="T41" fmla="*/ 2669 h 2695"/>
                <a:gd name="T42" fmla="*/ 858 w 1691"/>
                <a:gd name="T43" fmla="*/ 2652 h 2695"/>
                <a:gd name="T44" fmla="*/ 669 w 1691"/>
                <a:gd name="T45" fmla="*/ 2519 h 2695"/>
                <a:gd name="T46" fmla="*/ 549 w 1691"/>
                <a:gd name="T47" fmla="*/ 2384 h 2695"/>
                <a:gd name="T48" fmla="*/ 490 w 1691"/>
                <a:gd name="T49" fmla="*/ 2252 h 2695"/>
                <a:gd name="T50" fmla="*/ 484 w 1691"/>
                <a:gd name="T51" fmla="*/ 2122 h 2695"/>
                <a:gd name="T52" fmla="*/ 522 w 1691"/>
                <a:gd name="T53" fmla="*/ 1996 h 2695"/>
                <a:gd name="T54" fmla="*/ 597 w 1691"/>
                <a:gd name="T55" fmla="*/ 1880 h 2695"/>
                <a:gd name="T56" fmla="*/ 699 w 1691"/>
                <a:gd name="T57" fmla="*/ 1773 h 2695"/>
                <a:gd name="T58" fmla="*/ 820 w 1691"/>
                <a:gd name="T59" fmla="*/ 1676 h 2695"/>
                <a:gd name="T60" fmla="*/ 952 w 1691"/>
                <a:gd name="T61" fmla="*/ 1594 h 2695"/>
                <a:gd name="T62" fmla="*/ 1088 w 1691"/>
                <a:gd name="T63" fmla="*/ 1528 h 2695"/>
                <a:gd name="T64" fmla="*/ 1198 w 1691"/>
                <a:gd name="T65" fmla="*/ 1478 h 2695"/>
                <a:gd name="T66" fmla="*/ 1294 w 1691"/>
                <a:gd name="T67" fmla="*/ 1413 h 2695"/>
                <a:gd name="T68" fmla="*/ 1383 w 1691"/>
                <a:gd name="T69" fmla="*/ 1327 h 2695"/>
                <a:gd name="T70" fmla="*/ 1462 w 1691"/>
                <a:gd name="T71" fmla="*/ 1221 h 2695"/>
                <a:gd name="T72" fmla="*/ 1531 w 1691"/>
                <a:gd name="T73" fmla="*/ 1096 h 2695"/>
                <a:gd name="T74" fmla="*/ 1589 w 1691"/>
                <a:gd name="T75" fmla="*/ 954 h 2695"/>
                <a:gd name="T76" fmla="*/ 1635 w 1691"/>
                <a:gd name="T77" fmla="*/ 793 h 2695"/>
                <a:gd name="T78" fmla="*/ 1668 w 1691"/>
                <a:gd name="T79" fmla="*/ 618 h 2695"/>
                <a:gd name="T80" fmla="*/ 1687 w 1691"/>
                <a:gd name="T81" fmla="*/ 426 h 2695"/>
                <a:gd name="T82" fmla="*/ 1691 w 1691"/>
                <a:gd name="T83" fmla="*/ 220 h 2695"/>
                <a:gd name="T84" fmla="*/ 1680 w 1691"/>
                <a:gd name="T85" fmla="*/ 0 h 2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1" h="2695">
                  <a:moveTo>
                    <a:pt x="1680" y="0"/>
                  </a:moveTo>
                  <a:lnTo>
                    <a:pt x="1659" y="92"/>
                  </a:lnTo>
                  <a:lnTo>
                    <a:pt x="1634" y="176"/>
                  </a:lnTo>
                  <a:lnTo>
                    <a:pt x="1608" y="253"/>
                  </a:lnTo>
                  <a:lnTo>
                    <a:pt x="1578" y="324"/>
                  </a:lnTo>
                  <a:lnTo>
                    <a:pt x="1547" y="387"/>
                  </a:lnTo>
                  <a:lnTo>
                    <a:pt x="1513" y="446"/>
                  </a:lnTo>
                  <a:lnTo>
                    <a:pt x="1477" y="499"/>
                  </a:lnTo>
                  <a:lnTo>
                    <a:pt x="1438" y="547"/>
                  </a:lnTo>
                  <a:lnTo>
                    <a:pt x="1399" y="591"/>
                  </a:lnTo>
                  <a:lnTo>
                    <a:pt x="1357" y="629"/>
                  </a:lnTo>
                  <a:lnTo>
                    <a:pt x="1313" y="664"/>
                  </a:lnTo>
                  <a:lnTo>
                    <a:pt x="1267" y="696"/>
                  </a:lnTo>
                  <a:lnTo>
                    <a:pt x="1221" y="724"/>
                  </a:lnTo>
                  <a:lnTo>
                    <a:pt x="1173" y="750"/>
                  </a:lnTo>
                  <a:lnTo>
                    <a:pt x="1125" y="774"/>
                  </a:lnTo>
                  <a:lnTo>
                    <a:pt x="1075" y="795"/>
                  </a:lnTo>
                  <a:lnTo>
                    <a:pt x="1024" y="815"/>
                  </a:lnTo>
                  <a:lnTo>
                    <a:pt x="973" y="834"/>
                  </a:lnTo>
                  <a:lnTo>
                    <a:pt x="920" y="851"/>
                  </a:lnTo>
                  <a:lnTo>
                    <a:pt x="868" y="869"/>
                  </a:lnTo>
                  <a:lnTo>
                    <a:pt x="815" y="886"/>
                  </a:lnTo>
                  <a:lnTo>
                    <a:pt x="762" y="904"/>
                  </a:lnTo>
                  <a:lnTo>
                    <a:pt x="708" y="922"/>
                  </a:lnTo>
                  <a:lnTo>
                    <a:pt x="654" y="942"/>
                  </a:lnTo>
                  <a:lnTo>
                    <a:pt x="600" y="963"/>
                  </a:lnTo>
                  <a:lnTo>
                    <a:pt x="547" y="987"/>
                  </a:lnTo>
                  <a:lnTo>
                    <a:pt x="494" y="1011"/>
                  </a:lnTo>
                  <a:lnTo>
                    <a:pt x="441" y="1040"/>
                  </a:lnTo>
                  <a:lnTo>
                    <a:pt x="389" y="1070"/>
                  </a:lnTo>
                  <a:lnTo>
                    <a:pt x="337" y="1105"/>
                  </a:lnTo>
                  <a:lnTo>
                    <a:pt x="287" y="1143"/>
                  </a:lnTo>
                  <a:lnTo>
                    <a:pt x="236" y="1186"/>
                  </a:lnTo>
                  <a:lnTo>
                    <a:pt x="201" y="1221"/>
                  </a:lnTo>
                  <a:lnTo>
                    <a:pt x="168" y="1260"/>
                  </a:lnTo>
                  <a:lnTo>
                    <a:pt x="138" y="1302"/>
                  </a:lnTo>
                  <a:lnTo>
                    <a:pt x="110" y="1348"/>
                  </a:lnTo>
                  <a:lnTo>
                    <a:pt x="86" y="1397"/>
                  </a:lnTo>
                  <a:lnTo>
                    <a:pt x="63" y="1449"/>
                  </a:lnTo>
                  <a:lnTo>
                    <a:pt x="44" y="1503"/>
                  </a:lnTo>
                  <a:lnTo>
                    <a:pt x="28" y="1559"/>
                  </a:lnTo>
                  <a:lnTo>
                    <a:pt x="15" y="1616"/>
                  </a:lnTo>
                  <a:lnTo>
                    <a:pt x="6" y="1676"/>
                  </a:lnTo>
                  <a:lnTo>
                    <a:pt x="2" y="1736"/>
                  </a:lnTo>
                  <a:lnTo>
                    <a:pt x="0" y="1797"/>
                  </a:lnTo>
                  <a:lnTo>
                    <a:pt x="2" y="1858"/>
                  </a:lnTo>
                  <a:lnTo>
                    <a:pt x="8" y="1921"/>
                  </a:lnTo>
                  <a:lnTo>
                    <a:pt x="18" y="1982"/>
                  </a:lnTo>
                  <a:lnTo>
                    <a:pt x="31" y="2043"/>
                  </a:lnTo>
                  <a:lnTo>
                    <a:pt x="51" y="2103"/>
                  </a:lnTo>
                  <a:lnTo>
                    <a:pt x="73" y="2162"/>
                  </a:lnTo>
                  <a:lnTo>
                    <a:pt x="101" y="2219"/>
                  </a:lnTo>
                  <a:lnTo>
                    <a:pt x="133" y="2276"/>
                  </a:lnTo>
                  <a:lnTo>
                    <a:pt x="170" y="2329"/>
                  </a:lnTo>
                  <a:lnTo>
                    <a:pt x="213" y="2381"/>
                  </a:lnTo>
                  <a:lnTo>
                    <a:pt x="261" y="2430"/>
                  </a:lnTo>
                  <a:lnTo>
                    <a:pt x="313" y="2475"/>
                  </a:lnTo>
                  <a:lnTo>
                    <a:pt x="371" y="2518"/>
                  </a:lnTo>
                  <a:lnTo>
                    <a:pt x="434" y="2556"/>
                  </a:lnTo>
                  <a:lnTo>
                    <a:pt x="504" y="2591"/>
                  </a:lnTo>
                  <a:lnTo>
                    <a:pt x="579" y="2622"/>
                  </a:lnTo>
                  <a:lnTo>
                    <a:pt x="659" y="2648"/>
                  </a:lnTo>
                  <a:lnTo>
                    <a:pt x="746" y="2669"/>
                  </a:lnTo>
                  <a:lnTo>
                    <a:pt x="839" y="2685"/>
                  </a:lnTo>
                  <a:lnTo>
                    <a:pt x="938" y="2695"/>
                  </a:lnTo>
                  <a:lnTo>
                    <a:pt x="858" y="2652"/>
                  </a:lnTo>
                  <a:lnTo>
                    <a:pt x="787" y="2608"/>
                  </a:lnTo>
                  <a:lnTo>
                    <a:pt x="725" y="2563"/>
                  </a:lnTo>
                  <a:lnTo>
                    <a:pt x="669" y="2519"/>
                  </a:lnTo>
                  <a:lnTo>
                    <a:pt x="622" y="2475"/>
                  </a:lnTo>
                  <a:lnTo>
                    <a:pt x="582" y="2430"/>
                  </a:lnTo>
                  <a:lnTo>
                    <a:pt x="549" y="2384"/>
                  </a:lnTo>
                  <a:lnTo>
                    <a:pt x="523" y="2340"/>
                  </a:lnTo>
                  <a:lnTo>
                    <a:pt x="504" y="2296"/>
                  </a:lnTo>
                  <a:lnTo>
                    <a:pt x="490" y="2252"/>
                  </a:lnTo>
                  <a:lnTo>
                    <a:pt x="483" y="2208"/>
                  </a:lnTo>
                  <a:lnTo>
                    <a:pt x="480" y="2165"/>
                  </a:lnTo>
                  <a:lnTo>
                    <a:pt x="484" y="2122"/>
                  </a:lnTo>
                  <a:lnTo>
                    <a:pt x="492" y="2079"/>
                  </a:lnTo>
                  <a:lnTo>
                    <a:pt x="505" y="2037"/>
                  </a:lnTo>
                  <a:lnTo>
                    <a:pt x="522" y="1996"/>
                  </a:lnTo>
                  <a:lnTo>
                    <a:pt x="544" y="1957"/>
                  </a:lnTo>
                  <a:lnTo>
                    <a:pt x="568" y="1917"/>
                  </a:lnTo>
                  <a:lnTo>
                    <a:pt x="597" y="1880"/>
                  </a:lnTo>
                  <a:lnTo>
                    <a:pt x="627" y="1843"/>
                  </a:lnTo>
                  <a:lnTo>
                    <a:pt x="662" y="1806"/>
                  </a:lnTo>
                  <a:lnTo>
                    <a:pt x="699" y="1773"/>
                  </a:lnTo>
                  <a:lnTo>
                    <a:pt x="737" y="1739"/>
                  </a:lnTo>
                  <a:lnTo>
                    <a:pt x="778" y="1707"/>
                  </a:lnTo>
                  <a:lnTo>
                    <a:pt x="820" y="1676"/>
                  </a:lnTo>
                  <a:lnTo>
                    <a:pt x="862" y="1647"/>
                  </a:lnTo>
                  <a:lnTo>
                    <a:pt x="908" y="1620"/>
                  </a:lnTo>
                  <a:lnTo>
                    <a:pt x="952" y="1594"/>
                  </a:lnTo>
                  <a:lnTo>
                    <a:pt x="997" y="1570"/>
                  </a:lnTo>
                  <a:lnTo>
                    <a:pt x="1042" y="1549"/>
                  </a:lnTo>
                  <a:lnTo>
                    <a:pt x="1088" y="1528"/>
                  </a:lnTo>
                  <a:lnTo>
                    <a:pt x="1132" y="1510"/>
                  </a:lnTo>
                  <a:lnTo>
                    <a:pt x="1166" y="1495"/>
                  </a:lnTo>
                  <a:lnTo>
                    <a:pt x="1198" y="1478"/>
                  </a:lnTo>
                  <a:lnTo>
                    <a:pt x="1231" y="1459"/>
                  </a:lnTo>
                  <a:lnTo>
                    <a:pt x="1264" y="1437"/>
                  </a:lnTo>
                  <a:lnTo>
                    <a:pt x="1294" y="1413"/>
                  </a:lnTo>
                  <a:lnTo>
                    <a:pt x="1325" y="1387"/>
                  </a:lnTo>
                  <a:lnTo>
                    <a:pt x="1354" y="1357"/>
                  </a:lnTo>
                  <a:lnTo>
                    <a:pt x="1383" y="1327"/>
                  </a:lnTo>
                  <a:lnTo>
                    <a:pt x="1410" y="1294"/>
                  </a:lnTo>
                  <a:lnTo>
                    <a:pt x="1436" y="1258"/>
                  </a:lnTo>
                  <a:lnTo>
                    <a:pt x="1462" y="1221"/>
                  </a:lnTo>
                  <a:lnTo>
                    <a:pt x="1486" y="1181"/>
                  </a:lnTo>
                  <a:lnTo>
                    <a:pt x="1508" y="1140"/>
                  </a:lnTo>
                  <a:lnTo>
                    <a:pt x="1531" y="1096"/>
                  </a:lnTo>
                  <a:lnTo>
                    <a:pt x="1551" y="1051"/>
                  </a:lnTo>
                  <a:lnTo>
                    <a:pt x="1570" y="1003"/>
                  </a:lnTo>
                  <a:lnTo>
                    <a:pt x="1589" y="954"/>
                  </a:lnTo>
                  <a:lnTo>
                    <a:pt x="1605" y="902"/>
                  </a:lnTo>
                  <a:lnTo>
                    <a:pt x="1621" y="849"/>
                  </a:lnTo>
                  <a:lnTo>
                    <a:pt x="1635" y="793"/>
                  </a:lnTo>
                  <a:lnTo>
                    <a:pt x="1647" y="737"/>
                  </a:lnTo>
                  <a:lnTo>
                    <a:pt x="1659" y="678"/>
                  </a:lnTo>
                  <a:lnTo>
                    <a:pt x="1668" y="618"/>
                  </a:lnTo>
                  <a:lnTo>
                    <a:pt x="1676" y="556"/>
                  </a:lnTo>
                  <a:lnTo>
                    <a:pt x="1682" y="491"/>
                  </a:lnTo>
                  <a:lnTo>
                    <a:pt x="1687" y="426"/>
                  </a:lnTo>
                  <a:lnTo>
                    <a:pt x="1690" y="359"/>
                  </a:lnTo>
                  <a:lnTo>
                    <a:pt x="1691" y="290"/>
                  </a:lnTo>
                  <a:lnTo>
                    <a:pt x="1691" y="220"/>
                  </a:lnTo>
                  <a:lnTo>
                    <a:pt x="1689" y="149"/>
                  </a:lnTo>
                  <a:lnTo>
                    <a:pt x="1686" y="75"/>
                  </a:lnTo>
                  <a:lnTo>
                    <a:pt x="1680" y="0"/>
                  </a:lnTo>
                  <a:close/>
                </a:path>
              </a:pathLst>
            </a:custGeom>
            <a:solidFill>
              <a:srgbClr val="80C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9"/>
            <p:cNvSpPr>
              <a:spLocks/>
            </p:cNvSpPr>
            <p:nvPr/>
          </p:nvSpPr>
          <p:spPr bwMode="auto">
            <a:xfrm>
              <a:off x="5165725" y="4600575"/>
              <a:ext cx="644525" cy="649288"/>
            </a:xfrm>
            <a:custGeom>
              <a:avLst/>
              <a:gdLst>
                <a:gd name="T0" fmla="*/ 1377 w 2033"/>
                <a:gd name="T1" fmla="*/ 663 h 2046"/>
                <a:gd name="T2" fmla="*/ 2033 w 2033"/>
                <a:gd name="T3" fmla="*/ 1319 h 2046"/>
                <a:gd name="T4" fmla="*/ 1377 w 2033"/>
                <a:gd name="T5" fmla="*/ 2046 h 2046"/>
                <a:gd name="T6" fmla="*/ 656 w 2033"/>
                <a:gd name="T7" fmla="*/ 1390 h 2046"/>
                <a:gd name="T8" fmla="*/ 0 w 2033"/>
                <a:gd name="T9" fmla="*/ 938 h 2046"/>
                <a:gd name="T10" fmla="*/ 63 w 2033"/>
                <a:gd name="T11" fmla="*/ 1003 h 2046"/>
                <a:gd name="T12" fmla="*/ 132 w 2033"/>
                <a:gd name="T13" fmla="*/ 1062 h 2046"/>
                <a:gd name="T14" fmla="*/ 208 w 2033"/>
                <a:gd name="T15" fmla="*/ 1113 h 2046"/>
                <a:gd name="T16" fmla="*/ 285 w 2033"/>
                <a:gd name="T17" fmla="*/ 1158 h 2046"/>
                <a:gd name="T18" fmla="*/ 365 w 2033"/>
                <a:gd name="T19" fmla="*/ 1195 h 2046"/>
                <a:gd name="T20" fmla="*/ 444 w 2033"/>
                <a:gd name="T21" fmla="*/ 1225 h 2046"/>
                <a:gd name="T22" fmla="*/ 522 w 2033"/>
                <a:gd name="T23" fmla="*/ 1246 h 2046"/>
                <a:gd name="T24" fmla="*/ 597 w 2033"/>
                <a:gd name="T25" fmla="*/ 1261 h 2046"/>
                <a:gd name="T26" fmla="*/ 666 w 2033"/>
                <a:gd name="T27" fmla="*/ 1267 h 2046"/>
                <a:gd name="T28" fmla="*/ 729 w 2033"/>
                <a:gd name="T29" fmla="*/ 1264 h 2046"/>
                <a:gd name="T30" fmla="*/ 783 w 2033"/>
                <a:gd name="T31" fmla="*/ 1254 h 2046"/>
                <a:gd name="T32" fmla="*/ 829 w 2033"/>
                <a:gd name="T33" fmla="*/ 1235 h 2046"/>
                <a:gd name="T34" fmla="*/ 861 w 2033"/>
                <a:gd name="T35" fmla="*/ 1208 h 2046"/>
                <a:gd name="T36" fmla="*/ 882 w 2033"/>
                <a:gd name="T37" fmla="*/ 1172 h 2046"/>
                <a:gd name="T38" fmla="*/ 886 w 2033"/>
                <a:gd name="T39" fmla="*/ 1126 h 2046"/>
                <a:gd name="T40" fmla="*/ 876 w 2033"/>
                <a:gd name="T41" fmla="*/ 1071 h 2046"/>
                <a:gd name="T42" fmla="*/ 825 w 2033"/>
                <a:gd name="T43" fmla="*/ 1071 h 2046"/>
                <a:gd name="T44" fmla="*/ 777 w 2033"/>
                <a:gd name="T45" fmla="*/ 1067 h 2046"/>
                <a:gd name="T46" fmla="*/ 731 w 2033"/>
                <a:gd name="T47" fmla="*/ 1060 h 2046"/>
                <a:gd name="T48" fmla="*/ 688 w 2033"/>
                <a:gd name="T49" fmla="*/ 1051 h 2046"/>
                <a:gd name="T50" fmla="*/ 649 w 2033"/>
                <a:gd name="T51" fmla="*/ 1037 h 2046"/>
                <a:gd name="T52" fmla="*/ 611 w 2033"/>
                <a:gd name="T53" fmla="*/ 1020 h 2046"/>
                <a:gd name="T54" fmla="*/ 579 w 2033"/>
                <a:gd name="T55" fmla="*/ 1000 h 2046"/>
                <a:gd name="T56" fmla="*/ 549 w 2033"/>
                <a:gd name="T57" fmla="*/ 977 h 2046"/>
                <a:gd name="T58" fmla="*/ 523 w 2033"/>
                <a:gd name="T59" fmla="*/ 950 h 2046"/>
                <a:gd name="T60" fmla="*/ 502 w 2033"/>
                <a:gd name="T61" fmla="*/ 918 h 2046"/>
                <a:gd name="T62" fmla="*/ 484 w 2033"/>
                <a:gd name="T63" fmla="*/ 884 h 2046"/>
                <a:gd name="T64" fmla="*/ 469 w 2033"/>
                <a:gd name="T65" fmla="*/ 846 h 2046"/>
                <a:gd name="T66" fmla="*/ 460 w 2033"/>
                <a:gd name="T67" fmla="*/ 804 h 2046"/>
                <a:gd name="T68" fmla="*/ 454 w 2033"/>
                <a:gd name="T69" fmla="*/ 758 h 2046"/>
                <a:gd name="T70" fmla="*/ 454 w 2033"/>
                <a:gd name="T71" fmla="*/ 708 h 2046"/>
                <a:gd name="T72" fmla="*/ 459 w 2033"/>
                <a:gd name="T73" fmla="*/ 654 h 2046"/>
                <a:gd name="T74" fmla="*/ 695 w 2033"/>
                <a:gd name="T75" fmla="*/ 603 h 2046"/>
                <a:gd name="T76" fmla="*/ 695 w 2033"/>
                <a:gd name="T77" fmla="*/ 500 h 2046"/>
                <a:gd name="T78" fmla="*/ 695 w 2033"/>
                <a:gd name="T79" fmla="*/ 396 h 2046"/>
                <a:gd name="T80" fmla="*/ 695 w 2033"/>
                <a:gd name="T81" fmla="*/ 293 h 2046"/>
                <a:gd name="T82" fmla="*/ 736 w 2033"/>
                <a:gd name="T83" fmla="*/ 226 h 2046"/>
                <a:gd name="T84" fmla="*/ 810 w 2033"/>
                <a:gd name="T85" fmla="*/ 196 h 2046"/>
                <a:gd name="T86" fmla="*/ 878 w 2033"/>
                <a:gd name="T87" fmla="*/ 166 h 2046"/>
                <a:gd name="T88" fmla="*/ 938 w 2033"/>
                <a:gd name="T89" fmla="*/ 136 h 2046"/>
                <a:gd name="T90" fmla="*/ 991 w 2033"/>
                <a:gd name="T91" fmla="*/ 105 h 2046"/>
                <a:gd name="T92" fmla="*/ 1037 w 2033"/>
                <a:gd name="T93" fmla="*/ 76 h 2046"/>
                <a:gd name="T94" fmla="*/ 1074 w 2033"/>
                <a:gd name="T95" fmla="*/ 45 h 2046"/>
                <a:gd name="T96" fmla="*/ 1105 w 2033"/>
                <a:gd name="T97" fmla="*/ 15 h 2046"/>
                <a:gd name="T98" fmla="*/ 1377 w 2033"/>
                <a:gd name="T99" fmla="*/ 1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33" h="2046">
                  <a:moveTo>
                    <a:pt x="1377" y="1"/>
                  </a:moveTo>
                  <a:lnTo>
                    <a:pt x="1377" y="663"/>
                  </a:lnTo>
                  <a:lnTo>
                    <a:pt x="2033" y="663"/>
                  </a:lnTo>
                  <a:lnTo>
                    <a:pt x="2033" y="1319"/>
                  </a:lnTo>
                  <a:lnTo>
                    <a:pt x="1377" y="1319"/>
                  </a:lnTo>
                  <a:lnTo>
                    <a:pt x="1377" y="2046"/>
                  </a:lnTo>
                  <a:lnTo>
                    <a:pt x="656" y="2046"/>
                  </a:lnTo>
                  <a:lnTo>
                    <a:pt x="656" y="1390"/>
                  </a:lnTo>
                  <a:lnTo>
                    <a:pt x="0" y="1390"/>
                  </a:lnTo>
                  <a:lnTo>
                    <a:pt x="0" y="938"/>
                  </a:lnTo>
                  <a:lnTo>
                    <a:pt x="30" y="970"/>
                  </a:lnTo>
                  <a:lnTo>
                    <a:pt x="63" y="1003"/>
                  </a:lnTo>
                  <a:lnTo>
                    <a:pt x="97" y="1033"/>
                  </a:lnTo>
                  <a:lnTo>
                    <a:pt x="132" y="1062"/>
                  </a:lnTo>
                  <a:lnTo>
                    <a:pt x="169" y="1088"/>
                  </a:lnTo>
                  <a:lnTo>
                    <a:pt x="208" y="1113"/>
                  </a:lnTo>
                  <a:lnTo>
                    <a:pt x="246" y="1137"/>
                  </a:lnTo>
                  <a:lnTo>
                    <a:pt x="285" y="1158"/>
                  </a:lnTo>
                  <a:lnTo>
                    <a:pt x="325" y="1177"/>
                  </a:lnTo>
                  <a:lnTo>
                    <a:pt x="365" y="1195"/>
                  </a:lnTo>
                  <a:lnTo>
                    <a:pt x="405" y="1211"/>
                  </a:lnTo>
                  <a:lnTo>
                    <a:pt x="444" y="1225"/>
                  </a:lnTo>
                  <a:lnTo>
                    <a:pt x="484" y="1236"/>
                  </a:lnTo>
                  <a:lnTo>
                    <a:pt x="522" y="1246"/>
                  </a:lnTo>
                  <a:lnTo>
                    <a:pt x="559" y="1254"/>
                  </a:lnTo>
                  <a:lnTo>
                    <a:pt x="597" y="1261"/>
                  </a:lnTo>
                  <a:lnTo>
                    <a:pt x="632" y="1264"/>
                  </a:lnTo>
                  <a:lnTo>
                    <a:pt x="666" y="1267"/>
                  </a:lnTo>
                  <a:lnTo>
                    <a:pt x="699" y="1267"/>
                  </a:lnTo>
                  <a:lnTo>
                    <a:pt x="729" y="1264"/>
                  </a:lnTo>
                  <a:lnTo>
                    <a:pt x="757" y="1261"/>
                  </a:lnTo>
                  <a:lnTo>
                    <a:pt x="783" y="1254"/>
                  </a:lnTo>
                  <a:lnTo>
                    <a:pt x="807" y="1246"/>
                  </a:lnTo>
                  <a:lnTo>
                    <a:pt x="829" y="1235"/>
                  </a:lnTo>
                  <a:lnTo>
                    <a:pt x="847" y="1223"/>
                  </a:lnTo>
                  <a:lnTo>
                    <a:pt x="861" y="1208"/>
                  </a:lnTo>
                  <a:lnTo>
                    <a:pt x="873" y="1191"/>
                  </a:lnTo>
                  <a:lnTo>
                    <a:pt x="882" y="1172"/>
                  </a:lnTo>
                  <a:lnTo>
                    <a:pt x="886" y="1150"/>
                  </a:lnTo>
                  <a:lnTo>
                    <a:pt x="886" y="1126"/>
                  </a:lnTo>
                  <a:lnTo>
                    <a:pt x="883" y="1099"/>
                  </a:lnTo>
                  <a:lnTo>
                    <a:pt x="876" y="1071"/>
                  </a:lnTo>
                  <a:lnTo>
                    <a:pt x="850" y="1071"/>
                  </a:lnTo>
                  <a:lnTo>
                    <a:pt x="825" y="1071"/>
                  </a:lnTo>
                  <a:lnTo>
                    <a:pt x="800" y="1069"/>
                  </a:lnTo>
                  <a:lnTo>
                    <a:pt x="777" y="1067"/>
                  </a:lnTo>
                  <a:lnTo>
                    <a:pt x="753" y="1064"/>
                  </a:lnTo>
                  <a:lnTo>
                    <a:pt x="731" y="1060"/>
                  </a:lnTo>
                  <a:lnTo>
                    <a:pt x="709" y="1055"/>
                  </a:lnTo>
                  <a:lnTo>
                    <a:pt x="688" y="1051"/>
                  </a:lnTo>
                  <a:lnTo>
                    <a:pt x="668" y="1044"/>
                  </a:lnTo>
                  <a:lnTo>
                    <a:pt x="649" y="1037"/>
                  </a:lnTo>
                  <a:lnTo>
                    <a:pt x="630" y="1029"/>
                  </a:lnTo>
                  <a:lnTo>
                    <a:pt x="611" y="1020"/>
                  </a:lnTo>
                  <a:lnTo>
                    <a:pt x="594" y="1011"/>
                  </a:lnTo>
                  <a:lnTo>
                    <a:pt x="579" y="1000"/>
                  </a:lnTo>
                  <a:lnTo>
                    <a:pt x="564" y="988"/>
                  </a:lnTo>
                  <a:lnTo>
                    <a:pt x="549" y="977"/>
                  </a:lnTo>
                  <a:lnTo>
                    <a:pt x="536" y="964"/>
                  </a:lnTo>
                  <a:lnTo>
                    <a:pt x="523" y="950"/>
                  </a:lnTo>
                  <a:lnTo>
                    <a:pt x="512" y="934"/>
                  </a:lnTo>
                  <a:lnTo>
                    <a:pt x="502" y="918"/>
                  </a:lnTo>
                  <a:lnTo>
                    <a:pt x="492" y="903"/>
                  </a:lnTo>
                  <a:lnTo>
                    <a:pt x="484" y="884"/>
                  </a:lnTo>
                  <a:lnTo>
                    <a:pt x="476" y="866"/>
                  </a:lnTo>
                  <a:lnTo>
                    <a:pt x="469" y="846"/>
                  </a:lnTo>
                  <a:lnTo>
                    <a:pt x="464" y="826"/>
                  </a:lnTo>
                  <a:lnTo>
                    <a:pt x="460" y="804"/>
                  </a:lnTo>
                  <a:lnTo>
                    <a:pt x="457" y="782"/>
                  </a:lnTo>
                  <a:lnTo>
                    <a:pt x="454" y="758"/>
                  </a:lnTo>
                  <a:lnTo>
                    <a:pt x="454" y="734"/>
                  </a:lnTo>
                  <a:lnTo>
                    <a:pt x="454" y="708"/>
                  </a:lnTo>
                  <a:lnTo>
                    <a:pt x="455" y="682"/>
                  </a:lnTo>
                  <a:lnTo>
                    <a:pt x="459" y="654"/>
                  </a:lnTo>
                  <a:lnTo>
                    <a:pt x="695" y="654"/>
                  </a:lnTo>
                  <a:lnTo>
                    <a:pt x="695" y="603"/>
                  </a:lnTo>
                  <a:lnTo>
                    <a:pt x="695" y="551"/>
                  </a:lnTo>
                  <a:lnTo>
                    <a:pt x="695" y="500"/>
                  </a:lnTo>
                  <a:lnTo>
                    <a:pt x="695" y="448"/>
                  </a:lnTo>
                  <a:lnTo>
                    <a:pt x="695" y="396"/>
                  </a:lnTo>
                  <a:lnTo>
                    <a:pt x="695" y="345"/>
                  </a:lnTo>
                  <a:lnTo>
                    <a:pt x="695" y="293"/>
                  </a:lnTo>
                  <a:lnTo>
                    <a:pt x="695" y="241"/>
                  </a:lnTo>
                  <a:lnTo>
                    <a:pt x="736" y="226"/>
                  </a:lnTo>
                  <a:lnTo>
                    <a:pt x="774" y="212"/>
                  </a:lnTo>
                  <a:lnTo>
                    <a:pt x="810" y="196"/>
                  </a:lnTo>
                  <a:lnTo>
                    <a:pt x="846" y="181"/>
                  </a:lnTo>
                  <a:lnTo>
                    <a:pt x="878" y="166"/>
                  </a:lnTo>
                  <a:lnTo>
                    <a:pt x="910" y="150"/>
                  </a:lnTo>
                  <a:lnTo>
                    <a:pt x="938" y="136"/>
                  </a:lnTo>
                  <a:lnTo>
                    <a:pt x="965" y="121"/>
                  </a:lnTo>
                  <a:lnTo>
                    <a:pt x="991" y="105"/>
                  </a:lnTo>
                  <a:lnTo>
                    <a:pt x="1015" y="91"/>
                  </a:lnTo>
                  <a:lnTo>
                    <a:pt x="1037" y="76"/>
                  </a:lnTo>
                  <a:lnTo>
                    <a:pt x="1056" y="60"/>
                  </a:lnTo>
                  <a:lnTo>
                    <a:pt x="1074" y="45"/>
                  </a:lnTo>
                  <a:lnTo>
                    <a:pt x="1090" y="31"/>
                  </a:lnTo>
                  <a:lnTo>
                    <a:pt x="1105" y="15"/>
                  </a:lnTo>
                  <a:lnTo>
                    <a:pt x="1117" y="0"/>
                  </a:lnTo>
                  <a:lnTo>
                    <a:pt x="1377" y="1"/>
                  </a:lnTo>
                  <a:close/>
                </a:path>
              </a:pathLst>
            </a:custGeom>
            <a:solidFill>
              <a:srgbClr val="D9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0"/>
            <p:cNvSpPr>
              <a:spLocks/>
            </p:cNvSpPr>
            <p:nvPr/>
          </p:nvSpPr>
          <p:spPr bwMode="auto">
            <a:xfrm>
              <a:off x="5222875" y="4779963"/>
              <a:ext cx="439738" cy="320675"/>
            </a:xfrm>
            <a:custGeom>
              <a:avLst/>
              <a:gdLst>
                <a:gd name="T0" fmla="*/ 1334 w 1383"/>
                <a:gd name="T1" fmla="*/ 89 h 1011"/>
                <a:gd name="T2" fmla="*/ 1247 w 1383"/>
                <a:gd name="T3" fmla="*/ 35 h 1011"/>
                <a:gd name="T4" fmla="*/ 1173 w 1383"/>
                <a:gd name="T5" fmla="*/ 6 h 1011"/>
                <a:gd name="T6" fmla="*/ 1109 w 1383"/>
                <a:gd name="T7" fmla="*/ 0 h 1011"/>
                <a:gd name="T8" fmla="*/ 1056 w 1383"/>
                <a:gd name="T9" fmla="*/ 14 h 1011"/>
                <a:gd name="T10" fmla="*/ 1011 w 1383"/>
                <a:gd name="T11" fmla="*/ 45 h 1011"/>
                <a:gd name="T12" fmla="*/ 973 w 1383"/>
                <a:gd name="T13" fmla="*/ 90 h 1011"/>
                <a:gd name="T14" fmla="*/ 940 w 1383"/>
                <a:gd name="T15" fmla="*/ 148 h 1011"/>
                <a:gd name="T16" fmla="*/ 911 w 1383"/>
                <a:gd name="T17" fmla="*/ 213 h 1011"/>
                <a:gd name="T18" fmla="*/ 887 w 1383"/>
                <a:gd name="T19" fmla="*/ 285 h 1011"/>
                <a:gd name="T20" fmla="*/ 850 w 1383"/>
                <a:gd name="T21" fmla="*/ 396 h 1011"/>
                <a:gd name="T22" fmla="*/ 813 w 1383"/>
                <a:gd name="T23" fmla="*/ 505 h 1011"/>
                <a:gd name="T24" fmla="*/ 784 w 1383"/>
                <a:gd name="T25" fmla="*/ 572 h 1011"/>
                <a:gd name="T26" fmla="*/ 752 w 1383"/>
                <a:gd name="T27" fmla="*/ 629 h 1011"/>
                <a:gd name="T28" fmla="*/ 714 w 1383"/>
                <a:gd name="T29" fmla="*/ 677 h 1011"/>
                <a:gd name="T30" fmla="*/ 672 w 1383"/>
                <a:gd name="T31" fmla="*/ 707 h 1011"/>
                <a:gd name="T32" fmla="*/ 632 w 1383"/>
                <a:gd name="T33" fmla="*/ 730 h 1011"/>
                <a:gd name="T34" fmla="*/ 590 w 1383"/>
                <a:gd name="T35" fmla="*/ 746 h 1011"/>
                <a:gd name="T36" fmla="*/ 546 w 1383"/>
                <a:gd name="T37" fmla="*/ 757 h 1011"/>
                <a:gd name="T38" fmla="*/ 502 w 1383"/>
                <a:gd name="T39" fmla="*/ 763 h 1011"/>
                <a:gd name="T40" fmla="*/ 457 w 1383"/>
                <a:gd name="T41" fmla="*/ 765 h 1011"/>
                <a:gd name="T42" fmla="*/ 410 w 1383"/>
                <a:gd name="T43" fmla="*/ 763 h 1011"/>
                <a:gd name="T44" fmla="*/ 365 w 1383"/>
                <a:gd name="T45" fmla="*/ 757 h 1011"/>
                <a:gd name="T46" fmla="*/ 319 w 1383"/>
                <a:gd name="T47" fmla="*/ 748 h 1011"/>
                <a:gd name="T48" fmla="*/ 273 w 1383"/>
                <a:gd name="T49" fmla="*/ 737 h 1011"/>
                <a:gd name="T50" fmla="*/ 206 w 1383"/>
                <a:gd name="T51" fmla="*/ 715 h 1011"/>
                <a:gd name="T52" fmla="*/ 119 w 1383"/>
                <a:gd name="T53" fmla="*/ 683 h 1011"/>
                <a:gd name="T54" fmla="*/ 37 w 1383"/>
                <a:gd name="T55" fmla="*/ 646 h 1011"/>
                <a:gd name="T56" fmla="*/ 35 w 1383"/>
                <a:gd name="T57" fmla="*/ 675 h 1011"/>
                <a:gd name="T58" fmla="*/ 106 w 1383"/>
                <a:gd name="T59" fmla="*/ 756 h 1011"/>
                <a:gd name="T60" fmla="*/ 180 w 1383"/>
                <a:gd name="T61" fmla="*/ 825 h 1011"/>
                <a:gd name="T62" fmla="*/ 256 w 1383"/>
                <a:gd name="T63" fmla="*/ 882 h 1011"/>
                <a:gd name="T64" fmla="*/ 330 w 1383"/>
                <a:gd name="T65" fmla="*/ 927 h 1011"/>
                <a:gd name="T66" fmla="*/ 406 w 1383"/>
                <a:gd name="T67" fmla="*/ 961 h 1011"/>
                <a:gd name="T68" fmla="*/ 481 w 1383"/>
                <a:gd name="T69" fmla="*/ 986 h 1011"/>
                <a:gd name="T70" fmla="*/ 553 w 1383"/>
                <a:gd name="T71" fmla="*/ 1002 h 1011"/>
                <a:gd name="T72" fmla="*/ 624 w 1383"/>
                <a:gd name="T73" fmla="*/ 1009 h 1011"/>
                <a:gd name="T74" fmla="*/ 692 w 1383"/>
                <a:gd name="T75" fmla="*/ 1011 h 1011"/>
                <a:gd name="T76" fmla="*/ 755 w 1383"/>
                <a:gd name="T77" fmla="*/ 1006 h 1011"/>
                <a:gd name="T78" fmla="*/ 814 w 1383"/>
                <a:gd name="T79" fmla="*/ 997 h 1011"/>
                <a:gd name="T80" fmla="*/ 868 w 1383"/>
                <a:gd name="T81" fmla="*/ 983 h 1011"/>
                <a:gd name="T82" fmla="*/ 916 w 1383"/>
                <a:gd name="T83" fmla="*/ 968 h 1011"/>
                <a:gd name="T84" fmla="*/ 958 w 1383"/>
                <a:gd name="T85" fmla="*/ 948 h 1011"/>
                <a:gd name="T86" fmla="*/ 991 w 1383"/>
                <a:gd name="T87" fmla="*/ 929 h 1011"/>
                <a:gd name="T88" fmla="*/ 1029 w 1383"/>
                <a:gd name="T89" fmla="*/ 897 h 1011"/>
                <a:gd name="T90" fmla="*/ 1069 w 1383"/>
                <a:gd name="T91" fmla="*/ 851 h 1011"/>
                <a:gd name="T92" fmla="*/ 1096 w 1383"/>
                <a:gd name="T93" fmla="*/ 799 h 1011"/>
                <a:gd name="T94" fmla="*/ 1115 w 1383"/>
                <a:gd name="T95" fmla="*/ 743 h 1011"/>
                <a:gd name="T96" fmla="*/ 1126 w 1383"/>
                <a:gd name="T97" fmla="*/ 683 h 1011"/>
                <a:gd name="T98" fmla="*/ 1133 w 1383"/>
                <a:gd name="T99" fmla="*/ 622 h 1011"/>
                <a:gd name="T100" fmla="*/ 1138 w 1383"/>
                <a:gd name="T101" fmla="*/ 528 h 1011"/>
                <a:gd name="T102" fmla="*/ 1142 w 1383"/>
                <a:gd name="T103" fmla="*/ 436 h 1011"/>
                <a:gd name="T104" fmla="*/ 1148 w 1383"/>
                <a:gd name="T105" fmla="*/ 377 h 1011"/>
                <a:gd name="T106" fmla="*/ 1158 w 1383"/>
                <a:gd name="T107" fmla="*/ 322 h 1011"/>
                <a:gd name="T108" fmla="*/ 1175 w 1383"/>
                <a:gd name="T109" fmla="*/ 271 h 1011"/>
                <a:gd name="T110" fmla="*/ 1200 w 1383"/>
                <a:gd name="T111" fmla="*/ 226 h 1011"/>
                <a:gd name="T112" fmla="*/ 1235 w 1383"/>
                <a:gd name="T113" fmla="*/ 187 h 1011"/>
                <a:gd name="T114" fmla="*/ 1284 w 1383"/>
                <a:gd name="T115" fmla="*/ 157 h 1011"/>
                <a:gd name="T116" fmla="*/ 1346 w 1383"/>
                <a:gd name="T117" fmla="*/ 134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3" h="1011">
                  <a:moveTo>
                    <a:pt x="1383" y="126"/>
                  </a:moveTo>
                  <a:lnTo>
                    <a:pt x="1334" y="89"/>
                  </a:lnTo>
                  <a:lnTo>
                    <a:pt x="1289" y="58"/>
                  </a:lnTo>
                  <a:lnTo>
                    <a:pt x="1247" y="35"/>
                  </a:lnTo>
                  <a:lnTo>
                    <a:pt x="1209" y="18"/>
                  </a:lnTo>
                  <a:lnTo>
                    <a:pt x="1173" y="6"/>
                  </a:lnTo>
                  <a:lnTo>
                    <a:pt x="1140" y="1"/>
                  </a:lnTo>
                  <a:lnTo>
                    <a:pt x="1109" y="0"/>
                  </a:lnTo>
                  <a:lnTo>
                    <a:pt x="1081" y="4"/>
                  </a:lnTo>
                  <a:lnTo>
                    <a:pt x="1056" y="14"/>
                  </a:lnTo>
                  <a:lnTo>
                    <a:pt x="1032" y="28"/>
                  </a:lnTo>
                  <a:lnTo>
                    <a:pt x="1011" y="45"/>
                  </a:lnTo>
                  <a:lnTo>
                    <a:pt x="991" y="66"/>
                  </a:lnTo>
                  <a:lnTo>
                    <a:pt x="973" y="90"/>
                  </a:lnTo>
                  <a:lnTo>
                    <a:pt x="956" y="117"/>
                  </a:lnTo>
                  <a:lnTo>
                    <a:pt x="940" y="148"/>
                  </a:lnTo>
                  <a:lnTo>
                    <a:pt x="925" y="179"/>
                  </a:lnTo>
                  <a:lnTo>
                    <a:pt x="911" y="213"/>
                  </a:lnTo>
                  <a:lnTo>
                    <a:pt x="899" y="248"/>
                  </a:lnTo>
                  <a:lnTo>
                    <a:pt x="887" y="285"/>
                  </a:lnTo>
                  <a:lnTo>
                    <a:pt x="874" y="322"/>
                  </a:lnTo>
                  <a:lnTo>
                    <a:pt x="850" y="396"/>
                  </a:lnTo>
                  <a:lnTo>
                    <a:pt x="826" y="470"/>
                  </a:lnTo>
                  <a:lnTo>
                    <a:pt x="813" y="505"/>
                  </a:lnTo>
                  <a:lnTo>
                    <a:pt x="798" y="539"/>
                  </a:lnTo>
                  <a:lnTo>
                    <a:pt x="784" y="572"/>
                  </a:lnTo>
                  <a:lnTo>
                    <a:pt x="769" y="602"/>
                  </a:lnTo>
                  <a:lnTo>
                    <a:pt x="752" y="629"/>
                  </a:lnTo>
                  <a:lnTo>
                    <a:pt x="733" y="654"/>
                  </a:lnTo>
                  <a:lnTo>
                    <a:pt x="714" y="677"/>
                  </a:lnTo>
                  <a:lnTo>
                    <a:pt x="692" y="695"/>
                  </a:lnTo>
                  <a:lnTo>
                    <a:pt x="672" y="707"/>
                  </a:lnTo>
                  <a:lnTo>
                    <a:pt x="653" y="720"/>
                  </a:lnTo>
                  <a:lnTo>
                    <a:pt x="632" y="730"/>
                  </a:lnTo>
                  <a:lnTo>
                    <a:pt x="611" y="739"/>
                  </a:lnTo>
                  <a:lnTo>
                    <a:pt x="590" y="746"/>
                  </a:lnTo>
                  <a:lnTo>
                    <a:pt x="569" y="753"/>
                  </a:lnTo>
                  <a:lnTo>
                    <a:pt x="546" y="757"/>
                  </a:lnTo>
                  <a:lnTo>
                    <a:pt x="525" y="761"/>
                  </a:lnTo>
                  <a:lnTo>
                    <a:pt x="502" y="763"/>
                  </a:lnTo>
                  <a:lnTo>
                    <a:pt x="479" y="764"/>
                  </a:lnTo>
                  <a:lnTo>
                    <a:pt x="457" y="765"/>
                  </a:lnTo>
                  <a:lnTo>
                    <a:pt x="434" y="764"/>
                  </a:lnTo>
                  <a:lnTo>
                    <a:pt x="410" y="763"/>
                  </a:lnTo>
                  <a:lnTo>
                    <a:pt x="388" y="761"/>
                  </a:lnTo>
                  <a:lnTo>
                    <a:pt x="365" y="757"/>
                  </a:lnTo>
                  <a:lnTo>
                    <a:pt x="342" y="753"/>
                  </a:lnTo>
                  <a:lnTo>
                    <a:pt x="319" y="748"/>
                  </a:lnTo>
                  <a:lnTo>
                    <a:pt x="296" y="743"/>
                  </a:lnTo>
                  <a:lnTo>
                    <a:pt x="273" y="737"/>
                  </a:lnTo>
                  <a:lnTo>
                    <a:pt x="250" y="730"/>
                  </a:lnTo>
                  <a:lnTo>
                    <a:pt x="206" y="715"/>
                  </a:lnTo>
                  <a:lnTo>
                    <a:pt x="162" y="700"/>
                  </a:lnTo>
                  <a:lnTo>
                    <a:pt x="119" y="683"/>
                  </a:lnTo>
                  <a:lnTo>
                    <a:pt x="77" y="665"/>
                  </a:lnTo>
                  <a:lnTo>
                    <a:pt x="37" y="646"/>
                  </a:lnTo>
                  <a:lnTo>
                    <a:pt x="0" y="628"/>
                  </a:lnTo>
                  <a:lnTo>
                    <a:pt x="35" y="675"/>
                  </a:lnTo>
                  <a:lnTo>
                    <a:pt x="70" y="718"/>
                  </a:lnTo>
                  <a:lnTo>
                    <a:pt x="106" y="756"/>
                  </a:lnTo>
                  <a:lnTo>
                    <a:pt x="144" y="792"/>
                  </a:lnTo>
                  <a:lnTo>
                    <a:pt x="180" y="825"/>
                  </a:lnTo>
                  <a:lnTo>
                    <a:pt x="217" y="855"/>
                  </a:lnTo>
                  <a:lnTo>
                    <a:pt x="256" y="882"/>
                  </a:lnTo>
                  <a:lnTo>
                    <a:pt x="293" y="905"/>
                  </a:lnTo>
                  <a:lnTo>
                    <a:pt x="330" y="927"/>
                  </a:lnTo>
                  <a:lnTo>
                    <a:pt x="369" y="945"/>
                  </a:lnTo>
                  <a:lnTo>
                    <a:pt x="406" y="961"/>
                  </a:lnTo>
                  <a:lnTo>
                    <a:pt x="443" y="974"/>
                  </a:lnTo>
                  <a:lnTo>
                    <a:pt x="481" y="986"/>
                  </a:lnTo>
                  <a:lnTo>
                    <a:pt x="517" y="995"/>
                  </a:lnTo>
                  <a:lnTo>
                    <a:pt x="553" y="1002"/>
                  </a:lnTo>
                  <a:lnTo>
                    <a:pt x="589" y="1006"/>
                  </a:lnTo>
                  <a:lnTo>
                    <a:pt x="624" y="1009"/>
                  </a:lnTo>
                  <a:lnTo>
                    <a:pt x="658" y="1011"/>
                  </a:lnTo>
                  <a:lnTo>
                    <a:pt x="692" y="1011"/>
                  </a:lnTo>
                  <a:lnTo>
                    <a:pt x="724" y="1009"/>
                  </a:lnTo>
                  <a:lnTo>
                    <a:pt x="755" y="1006"/>
                  </a:lnTo>
                  <a:lnTo>
                    <a:pt x="786" y="1003"/>
                  </a:lnTo>
                  <a:lnTo>
                    <a:pt x="814" y="997"/>
                  </a:lnTo>
                  <a:lnTo>
                    <a:pt x="842" y="990"/>
                  </a:lnTo>
                  <a:lnTo>
                    <a:pt x="868" y="983"/>
                  </a:lnTo>
                  <a:lnTo>
                    <a:pt x="893" y="976"/>
                  </a:lnTo>
                  <a:lnTo>
                    <a:pt x="916" y="968"/>
                  </a:lnTo>
                  <a:lnTo>
                    <a:pt x="937" y="959"/>
                  </a:lnTo>
                  <a:lnTo>
                    <a:pt x="958" y="948"/>
                  </a:lnTo>
                  <a:lnTo>
                    <a:pt x="975" y="939"/>
                  </a:lnTo>
                  <a:lnTo>
                    <a:pt x="991" y="929"/>
                  </a:lnTo>
                  <a:lnTo>
                    <a:pt x="1005" y="919"/>
                  </a:lnTo>
                  <a:lnTo>
                    <a:pt x="1029" y="897"/>
                  </a:lnTo>
                  <a:lnTo>
                    <a:pt x="1051" y="875"/>
                  </a:lnTo>
                  <a:lnTo>
                    <a:pt x="1069" y="851"/>
                  </a:lnTo>
                  <a:lnTo>
                    <a:pt x="1083" y="825"/>
                  </a:lnTo>
                  <a:lnTo>
                    <a:pt x="1096" y="799"/>
                  </a:lnTo>
                  <a:lnTo>
                    <a:pt x="1107" y="771"/>
                  </a:lnTo>
                  <a:lnTo>
                    <a:pt x="1115" y="743"/>
                  </a:lnTo>
                  <a:lnTo>
                    <a:pt x="1122" y="713"/>
                  </a:lnTo>
                  <a:lnTo>
                    <a:pt x="1126" y="683"/>
                  </a:lnTo>
                  <a:lnTo>
                    <a:pt x="1131" y="652"/>
                  </a:lnTo>
                  <a:lnTo>
                    <a:pt x="1133" y="622"/>
                  </a:lnTo>
                  <a:lnTo>
                    <a:pt x="1135" y="590"/>
                  </a:lnTo>
                  <a:lnTo>
                    <a:pt x="1138" y="528"/>
                  </a:lnTo>
                  <a:lnTo>
                    <a:pt x="1140" y="467"/>
                  </a:lnTo>
                  <a:lnTo>
                    <a:pt x="1142" y="436"/>
                  </a:lnTo>
                  <a:lnTo>
                    <a:pt x="1144" y="407"/>
                  </a:lnTo>
                  <a:lnTo>
                    <a:pt x="1148" y="377"/>
                  </a:lnTo>
                  <a:lnTo>
                    <a:pt x="1152" y="349"/>
                  </a:lnTo>
                  <a:lnTo>
                    <a:pt x="1158" y="322"/>
                  </a:lnTo>
                  <a:lnTo>
                    <a:pt x="1165" y="296"/>
                  </a:lnTo>
                  <a:lnTo>
                    <a:pt x="1175" y="271"/>
                  </a:lnTo>
                  <a:lnTo>
                    <a:pt x="1186" y="247"/>
                  </a:lnTo>
                  <a:lnTo>
                    <a:pt x="1200" y="226"/>
                  </a:lnTo>
                  <a:lnTo>
                    <a:pt x="1216" y="205"/>
                  </a:lnTo>
                  <a:lnTo>
                    <a:pt x="1235" y="187"/>
                  </a:lnTo>
                  <a:lnTo>
                    <a:pt x="1258" y="170"/>
                  </a:lnTo>
                  <a:lnTo>
                    <a:pt x="1284" y="157"/>
                  </a:lnTo>
                  <a:lnTo>
                    <a:pt x="1313" y="144"/>
                  </a:lnTo>
                  <a:lnTo>
                    <a:pt x="1346" y="134"/>
                  </a:lnTo>
                  <a:lnTo>
                    <a:pt x="1383" y="126"/>
                  </a:lnTo>
                  <a:close/>
                </a:path>
              </a:pathLst>
            </a:custGeom>
            <a:solidFill>
              <a:srgbClr val="8CB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667500" y="4911810"/>
            <a:ext cx="1022867" cy="1107989"/>
            <a:chOff x="2097088" y="5532438"/>
            <a:chExt cx="955675" cy="952500"/>
          </a:xfrm>
        </p:grpSpPr>
        <p:sp>
          <p:nvSpPr>
            <p:cNvPr id="114" name="Freeform 61"/>
            <p:cNvSpPr>
              <a:spLocks/>
            </p:cNvSpPr>
            <p:nvPr/>
          </p:nvSpPr>
          <p:spPr bwMode="auto">
            <a:xfrm>
              <a:off x="2449513" y="6057900"/>
              <a:ext cx="119063" cy="114300"/>
            </a:xfrm>
            <a:custGeom>
              <a:avLst/>
              <a:gdLst>
                <a:gd name="T0" fmla="*/ 354 w 375"/>
                <a:gd name="T1" fmla="*/ 125 h 357"/>
                <a:gd name="T2" fmla="*/ 363 w 375"/>
                <a:gd name="T3" fmla="*/ 136 h 357"/>
                <a:gd name="T4" fmla="*/ 369 w 375"/>
                <a:gd name="T5" fmla="*/ 147 h 357"/>
                <a:gd name="T6" fmla="*/ 373 w 375"/>
                <a:gd name="T7" fmla="*/ 159 h 357"/>
                <a:gd name="T8" fmla="*/ 374 w 375"/>
                <a:gd name="T9" fmla="*/ 172 h 357"/>
                <a:gd name="T10" fmla="*/ 374 w 375"/>
                <a:gd name="T11" fmla="*/ 184 h 357"/>
                <a:gd name="T12" fmla="*/ 371 w 375"/>
                <a:gd name="T13" fmla="*/ 196 h 357"/>
                <a:gd name="T14" fmla="*/ 366 w 375"/>
                <a:gd name="T15" fmla="*/ 206 h 357"/>
                <a:gd name="T16" fmla="*/ 359 w 375"/>
                <a:gd name="T17" fmla="*/ 215 h 357"/>
                <a:gd name="T18" fmla="*/ 222 w 375"/>
                <a:gd name="T19" fmla="*/ 346 h 357"/>
                <a:gd name="T20" fmla="*/ 212 w 375"/>
                <a:gd name="T21" fmla="*/ 353 h 357"/>
                <a:gd name="T22" fmla="*/ 200 w 375"/>
                <a:gd name="T23" fmla="*/ 356 h 357"/>
                <a:gd name="T24" fmla="*/ 189 w 375"/>
                <a:gd name="T25" fmla="*/ 357 h 357"/>
                <a:gd name="T26" fmla="*/ 176 w 375"/>
                <a:gd name="T27" fmla="*/ 356 h 357"/>
                <a:gd name="T28" fmla="*/ 164 w 375"/>
                <a:gd name="T29" fmla="*/ 353 h 357"/>
                <a:gd name="T30" fmla="*/ 152 w 375"/>
                <a:gd name="T31" fmla="*/ 347 h 357"/>
                <a:gd name="T32" fmla="*/ 141 w 375"/>
                <a:gd name="T33" fmla="*/ 339 h 357"/>
                <a:gd name="T34" fmla="*/ 20 w 375"/>
                <a:gd name="T35" fmla="*/ 216 h 357"/>
                <a:gd name="T36" fmla="*/ 11 w 375"/>
                <a:gd name="T37" fmla="*/ 205 h 357"/>
                <a:gd name="T38" fmla="*/ 6 w 375"/>
                <a:gd name="T39" fmla="*/ 193 h 357"/>
                <a:gd name="T40" fmla="*/ 1 w 375"/>
                <a:gd name="T41" fmla="*/ 181 h 357"/>
                <a:gd name="T42" fmla="*/ 0 w 375"/>
                <a:gd name="T43" fmla="*/ 170 h 357"/>
                <a:gd name="T44" fmla="*/ 0 w 375"/>
                <a:gd name="T45" fmla="*/ 157 h 357"/>
                <a:gd name="T46" fmla="*/ 3 w 375"/>
                <a:gd name="T47" fmla="*/ 146 h 357"/>
                <a:gd name="T48" fmla="*/ 8 w 375"/>
                <a:gd name="T49" fmla="*/ 135 h 357"/>
                <a:gd name="T50" fmla="*/ 16 w 375"/>
                <a:gd name="T51" fmla="*/ 125 h 357"/>
                <a:gd name="T52" fmla="*/ 146 w 375"/>
                <a:gd name="T53" fmla="*/ 2 h 357"/>
                <a:gd name="T54" fmla="*/ 159 w 375"/>
                <a:gd name="T55" fmla="*/ 0 h 357"/>
                <a:gd name="T56" fmla="*/ 171 w 375"/>
                <a:gd name="T57" fmla="*/ 3 h 357"/>
                <a:gd name="T58" fmla="*/ 178 w 375"/>
                <a:gd name="T59" fmla="*/ 8 h 357"/>
                <a:gd name="T60" fmla="*/ 183 w 375"/>
                <a:gd name="T61" fmla="*/ 16 h 357"/>
                <a:gd name="T62" fmla="*/ 188 w 375"/>
                <a:gd name="T63" fmla="*/ 25 h 357"/>
                <a:gd name="T64" fmla="*/ 196 w 375"/>
                <a:gd name="T65" fmla="*/ 20 h 357"/>
                <a:gd name="T66" fmla="*/ 208 w 375"/>
                <a:gd name="T67" fmla="*/ 6 h 357"/>
                <a:gd name="T68" fmla="*/ 223 w 375"/>
                <a:gd name="T69" fmla="*/ 1 h 357"/>
                <a:gd name="T70" fmla="*/ 235 w 375"/>
                <a:gd name="T71" fmla="*/ 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5" h="357">
                  <a:moveTo>
                    <a:pt x="241" y="8"/>
                  </a:moveTo>
                  <a:lnTo>
                    <a:pt x="354" y="125"/>
                  </a:lnTo>
                  <a:lnTo>
                    <a:pt x="359" y="130"/>
                  </a:lnTo>
                  <a:lnTo>
                    <a:pt x="363" y="136"/>
                  </a:lnTo>
                  <a:lnTo>
                    <a:pt x="366" y="141"/>
                  </a:lnTo>
                  <a:lnTo>
                    <a:pt x="369" y="147"/>
                  </a:lnTo>
                  <a:lnTo>
                    <a:pt x="371" y="154"/>
                  </a:lnTo>
                  <a:lnTo>
                    <a:pt x="373" y="159"/>
                  </a:lnTo>
                  <a:lnTo>
                    <a:pt x="374" y="165"/>
                  </a:lnTo>
                  <a:lnTo>
                    <a:pt x="374" y="172"/>
                  </a:lnTo>
                  <a:lnTo>
                    <a:pt x="375" y="177"/>
                  </a:lnTo>
                  <a:lnTo>
                    <a:pt x="374" y="184"/>
                  </a:lnTo>
                  <a:lnTo>
                    <a:pt x="373" y="190"/>
                  </a:lnTo>
                  <a:lnTo>
                    <a:pt x="371" y="196"/>
                  </a:lnTo>
                  <a:lnTo>
                    <a:pt x="369" y="201"/>
                  </a:lnTo>
                  <a:lnTo>
                    <a:pt x="366" y="206"/>
                  </a:lnTo>
                  <a:lnTo>
                    <a:pt x="363" y="211"/>
                  </a:lnTo>
                  <a:lnTo>
                    <a:pt x="359" y="215"/>
                  </a:lnTo>
                  <a:lnTo>
                    <a:pt x="226" y="343"/>
                  </a:lnTo>
                  <a:lnTo>
                    <a:pt x="222" y="346"/>
                  </a:lnTo>
                  <a:lnTo>
                    <a:pt x="217" y="349"/>
                  </a:lnTo>
                  <a:lnTo>
                    <a:pt x="212" y="353"/>
                  </a:lnTo>
                  <a:lnTo>
                    <a:pt x="206" y="355"/>
                  </a:lnTo>
                  <a:lnTo>
                    <a:pt x="200" y="356"/>
                  </a:lnTo>
                  <a:lnTo>
                    <a:pt x="195" y="357"/>
                  </a:lnTo>
                  <a:lnTo>
                    <a:pt x="189" y="357"/>
                  </a:lnTo>
                  <a:lnTo>
                    <a:pt x="182" y="357"/>
                  </a:lnTo>
                  <a:lnTo>
                    <a:pt x="176" y="356"/>
                  </a:lnTo>
                  <a:lnTo>
                    <a:pt x="170" y="355"/>
                  </a:lnTo>
                  <a:lnTo>
                    <a:pt x="164" y="353"/>
                  </a:lnTo>
                  <a:lnTo>
                    <a:pt x="158" y="351"/>
                  </a:lnTo>
                  <a:lnTo>
                    <a:pt x="152" y="347"/>
                  </a:lnTo>
                  <a:lnTo>
                    <a:pt x="146" y="344"/>
                  </a:lnTo>
                  <a:lnTo>
                    <a:pt x="141" y="339"/>
                  </a:lnTo>
                  <a:lnTo>
                    <a:pt x="136" y="335"/>
                  </a:lnTo>
                  <a:lnTo>
                    <a:pt x="20" y="216"/>
                  </a:lnTo>
                  <a:lnTo>
                    <a:pt x="16" y="210"/>
                  </a:lnTo>
                  <a:lnTo>
                    <a:pt x="11" y="205"/>
                  </a:lnTo>
                  <a:lnTo>
                    <a:pt x="8" y="199"/>
                  </a:lnTo>
                  <a:lnTo>
                    <a:pt x="6" y="193"/>
                  </a:lnTo>
                  <a:lnTo>
                    <a:pt x="3" y="188"/>
                  </a:lnTo>
                  <a:lnTo>
                    <a:pt x="1" y="181"/>
                  </a:lnTo>
                  <a:lnTo>
                    <a:pt x="0" y="175"/>
                  </a:lnTo>
                  <a:lnTo>
                    <a:pt x="0" y="170"/>
                  </a:lnTo>
                  <a:lnTo>
                    <a:pt x="0" y="163"/>
                  </a:lnTo>
                  <a:lnTo>
                    <a:pt x="0" y="157"/>
                  </a:lnTo>
                  <a:lnTo>
                    <a:pt x="1" y="151"/>
                  </a:lnTo>
                  <a:lnTo>
                    <a:pt x="3" y="146"/>
                  </a:lnTo>
                  <a:lnTo>
                    <a:pt x="6" y="140"/>
                  </a:lnTo>
                  <a:lnTo>
                    <a:pt x="8" y="135"/>
                  </a:lnTo>
                  <a:lnTo>
                    <a:pt x="11" y="130"/>
                  </a:lnTo>
                  <a:lnTo>
                    <a:pt x="16" y="125"/>
                  </a:lnTo>
                  <a:lnTo>
                    <a:pt x="140" y="6"/>
                  </a:lnTo>
                  <a:lnTo>
                    <a:pt x="146" y="2"/>
                  </a:lnTo>
                  <a:lnTo>
                    <a:pt x="152" y="1"/>
                  </a:lnTo>
                  <a:lnTo>
                    <a:pt x="159" y="0"/>
                  </a:lnTo>
                  <a:lnTo>
                    <a:pt x="167" y="2"/>
                  </a:lnTo>
                  <a:lnTo>
                    <a:pt x="171" y="3"/>
                  </a:lnTo>
                  <a:lnTo>
                    <a:pt x="174" y="6"/>
                  </a:lnTo>
                  <a:lnTo>
                    <a:pt x="178" y="8"/>
                  </a:lnTo>
                  <a:lnTo>
                    <a:pt x="181" y="11"/>
                  </a:lnTo>
                  <a:lnTo>
                    <a:pt x="183" y="16"/>
                  </a:lnTo>
                  <a:lnTo>
                    <a:pt x="186" y="20"/>
                  </a:lnTo>
                  <a:lnTo>
                    <a:pt x="188" y="25"/>
                  </a:lnTo>
                  <a:lnTo>
                    <a:pt x="190" y="32"/>
                  </a:lnTo>
                  <a:lnTo>
                    <a:pt x="196" y="20"/>
                  </a:lnTo>
                  <a:lnTo>
                    <a:pt x="201" y="11"/>
                  </a:lnTo>
                  <a:lnTo>
                    <a:pt x="208" y="6"/>
                  </a:lnTo>
                  <a:lnTo>
                    <a:pt x="216" y="2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5" y="4"/>
                  </a:lnTo>
                  <a:lnTo>
                    <a:pt x="241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2"/>
            <p:cNvSpPr>
              <a:spLocks/>
            </p:cNvSpPr>
            <p:nvPr/>
          </p:nvSpPr>
          <p:spPr bwMode="auto">
            <a:xfrm>
              <a:off x="2449513" y="6197600"/>
              <a:ext cx="119063" cy="112713"/>
            </a:xfrm>
            <a:custGeom>
              <a:avLst/>
              <a:gdLst>
                <a:gd name="T0" fmla="*/ 20 w 375"/>
                <a:gd name="T1" fmla="*/ 232 h 358"/>
                <a:gd name="T2" fmla="*/ 11 w 375"/>
                <a:gd name="T3" fmla="*/ 222 h 358"/>
                <a:gd name="T4" fmla="*/ 6 w 375"/>
                <a:gd name="T5" fmla="*/ 211 h 358"/>
                <a:gd name="T6" fmla="*/ 1 w 375"/>
                <a:gd name="T7" fmla="*/ 198 h 358"/>
                <a:gd name="T8" fmla="*/ 0 w 375"/>
                <a:gd name="T9" fmla="*/ 186 h 358"/>
                <a:gd name="T10" fmla="*/ 0 w 375"/>
                <a:gd name="T11" fmla="*/ 173 h 358"/>
                <a:gd name="T12" fmla="*/ 3 w 375"/>
                <a:gd name="T13" fmla="*/ 162 h 358"/>
                <a:gd name="T14" fmla="*/ 8 w 375"/>
                <a:gd name="T15" fmla="*/ 152 h 358"/>
                <a:gd name="T16" fmla="*/ 16 w 375"/>
                <a:gd name="T17" fmla="*/ 142 h 358"/>
                <a:gd name="T18" fmla="*/ 153 w 375"/>
                <a:gd name="T19" fmla="*/ 12 h 358"/>
                <a:gd name="T20" fmla="*/ 163 w 375"/>
                <a:gd name="T21" fmla="*/ 5 h 358"/>
                <a:gd name="T22" fmla="*/ 174 w 375"/>
                <a:gd name="T23" fmla="*/ 2 h 358"/>
                <a:gd name="T24" fmla="*/ 187 w 375"/>
                <a:gd name="T25" fmla="*/ 0 h 358"/>
                <a:gd name="T26" fmla="*/ 198 w 375"/>
                <a:gd name="T27" fmla="*/ 2 h 358"/>
                <a:gd name="T28" fmla="*/ 210 w 375"/>
                <a:gd name="T29" fmla="*/ 5 h 358"/>
                <a:gd name="T30" fmla="*/ 223 w 375"/>
                <a:gd name="T31" fmla="*/ 11 h 358"/>
                <a:gd name="T32" fmla="*/ 233 w 375"/>
                <a:gd name="T33" fmla="*/ 19 h 358"/>
                <a:gd name="T34" fmla="*/ 354 w 375"/>
                <a:gd name="T35" fmla="*/ 142 h 358"/>
                <a:gd name="T36" fmla="*/ 363 w 375"/>
                <a:gd name="T37" fmla="*/ 152 h 358"/>
                <a:gd name="T38" fmla="*/ 369 w 375"/>
                <a:gd name="T39" fmla="*/ 164 h 358"/>
                <a:gd name="T40" fmla="*/ 373 w 375"/>
                <a:gd name="T41" fmla="*/ 176 h 358"/>
                <a:gd name="T42" fmla="*/ 374 w 375"/>
                <a:gd name="T43" fmla="*/ 188 h 358"/>
                <a:gd name="T44" fmla="*/ 374 w 375"/>
                <a:gd name="T45" fmla="*/ 201 h 358"/>
                <a:gd name="T46" fmla="*/ 371 w 375"/>
                <a:gd name="T47" fmla="*/ 212 h 358"/>
                <a:gd name="T48" fmla="*/ 366 w 375"/>
                <a:gd name="T49" fmla="*/ 223 h 358"/>
                <a:gd name="T50" fmla="*/ 359 w 375"/>
                <a:gd name="T51" fmla="*/ 232 h 358"/>
                <a:gd name="T52" fmla="*/ 228 w 375"/>
                <a:gd name="T53" fmla="*/ 356 h 358"/>
                <a:gd name="T54" fmla="*/ 215 w 375"/>
                <a:gd name="T55" fmla="*/ 358 h 358"/>
                <a:gd name="T56" fmla="*/ 204 w 375"/>
                <a:gd name="T57" fmla="*/ 354 h 358"/>
                <a:gd name="T58" fmla="*/ 197 w 375"/>
                <a:gd name="T59" fmla="*/ 349 h 358"/>
                <a:gd name="T60" fmla="*/ 191 w 375"/>
                <a:gd name="T61" fmla="*/ 342 h 358"/>
                <a:gd name="T62" fmla="*/ 187 w 375"/>
                <a:gd name="T63" fmla="*/ 332 h 358"/>
                <a:gd name="T64" fmla="*/ 179 w 375"/>
                <a:gd name="T65" fmla="*/ 337 h 358"/>
                <a:gd name="T66" fmla="*/ 166 w 375"/>
                <a:gd name="T67" fmla="*/ 352 h 358"/>
                <a:gd name="T68" fmla="*/ 152 w 375"/>
                <a:gd name="T69" fmla="*/ 357 h 358"/>
                <a:gd name="T70" fmla="*/ 139 w 375"/>
                <a:gd name="T71" fmla="*/ 35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5" h="358">
                  <a:moveTo>
                    <a:pt x="133" y="349"/>
                  </a:moveTo>
                  <a:lnTo>
                    <a:pt x="20" y="232"/>
                  </a:lnTo>
                  <a:lnTo>
                    <a:pt x="16" y="228"/>
                  </a:lnTo>
                  <a:lnTo>
                    <a:pt x="11" y="222"/>
                  </a:lnTo>
                  <a:lnTo>
                    <a:pt x="8" y="216"/>
                  </a:lnTo>
                  <a:lnTo>
                    <a:pt x="6" y="211"/>
                  </a:lnTo>
                  <a:lnTo>
                    <a:pt x="3" y="204"/>
                  </a:lnTo>
                  <a:lnTo>
                    <a:pt x="1" y="198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80"/>
                  </a:lnTo>
                  <a:lnTo>
                    <a:pt x="0" y="173"/>
                  </a:lnTo>
                  <a:lnTo>
                    <a:pt x="1" y="168"/>
                  </a:lnTo>
                  <a:lnTo>
                    <a:pt x="3" y="162"/>
                  </a:lnTo>
                  <a:lnTo>
                    <a:pt x="6" y="157"/>
                  </a:lnTo>
                  <a:lnTo>
                    <a:pt x="8" y="152"/>
                  </a:lnTo>
                  <a:lnTo>
                    <a:pt x="11" y="146"/>
                  </a:lnTo>
                  <a:lnTo>
                    <a:pt x="16" y="142"/>
                  </a:lnTo>
                  <a:lnTo>
                    <a:pt x="148" y="15"/>
                  </a:lnTo>
                  <a:lnTo>
                    <a:pt x="153" y="12"/>
                  </a:lnTo>
                  <a:lnTo>
                    <a:pt x="157" y="8"/>
                  </a:lnTo>
                  <a:lnTo>
                    <a:pt x="163" y="5"/>
                  </a:lnTo>
                  <a:lnTo>
                    <a:pt x="169" y="3"/>
                  </a:lnTo>
                  <a:lnTo>
                    <a:pt x="174" y="2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8" y="2"/>
                  </a:lnTo>
                  <a:lnTo>
                    <a:pt x="205" y="3"/>
                  </a:lnTo>
                  <a:lnTo>
                    <a:pt x="210" y="5"/>
                  </a:lnTo>
                  <a:lnTo>
                    <a:pt x="216" y="7"/>
                  </a:lnTo>
                  <a:lnTo>
                    <a:pt x="223" y="11"/>
                  </a:lnTo>
                  <a:lnTo>
                    <a:pt x="228" y="14"/>
                  </a:lnTo>
                  <a:lnTo>
                    <a:pt x="233" y="19"/>
                  </a:lnTo>
                  <a:lnTo>
                    <a:pt x="239" y="23"/>
                  </a:lnTo>
                  <a:lnTo>
                    <a:pt x="354" y="142"/>
                  </a:lnTo>
                  <a:lnTo>
                    <a:pt x="359" y="147"/>
                  </a:lnTo>
                  <a:lnTo>
                    <a:pt x="363" y="152"/>
                  </a:lnTo>
                  <a:lnTo>
                    <a:pt x="366" y="158"/>
                  </a:lnTo>
                  <a:lnTo>
                    <a:pt x="369" y="164"/>
                  </a:lnTo>
                  <a:lnTo>
                    <a:pt x="371" y="170"/>
                  </a:lnTo>
                  <a:lnTo>
                    <a:pt x="373" y="176"/>
                  </a:lnTo>
                  <a:lnTo>
                    <a:pt x="374" y="183"/>
                  </a:lnTo>
                  <a:lnTo>
                    <a:pt x="374" y="188"/>
                  </a:lnTo>
                  <a:lnTo>
                    <a:pt x="375" y="195"/>
                  </a:lnTo>
                  <a:lnTo>
                    <a:pt x="374" y="201"/>
                  </a:lnTo>
                  <a:lnTo>
                    <a:pt x="373" y="206"/>
                  </a:lnTo>
                  <a:lnTo>
                    <a:pt x="371" y="212"/>
                  </a:lnTo>
                  <a:lnTo>
                    <a:pt x="369" y="218"/>
                  </a:lnTo>
                  <a:lnTo>
                    <a:pt x="366" y="223"/>
                  </a:lnTo>
                  <a:lnTo>
                    <a:pt x="363" y="228"/>
                  </a:lnTo>
                  <a:lnTo>
                    <a:pt x="359" y="232"/>
                  </a:lnTo>
                  <a:lnTo>
                    <a:pt x="234" y="351"/>
                  </a:lnTo>
                  <a:lnTo>
                    <a:pt x="228" y="356"/>
                  </a:lnTo>
                  <a:lnTo>
                    <a:pt x="223" y="357"/>
                  </a:lnTo>
                  <a:lnTo>
                    <a:pt x="215" y="358"/>
                  </a:lnTo>
                  <a:lnTo>
                    <a:pt x="208" y="356"/>
                  </a:lnTo>
                  <a:lnTo>
                    <a:pt x="204" y="354"/>
                  </a:lnTo>
                  <a:lnTo>
                    <a:pt x="200" y="352"/>
                  </a:lnTo>
                  <a:lnTo>
                    <a:pt x="197" y="349"/>
                  </a:lnTo>
                  <a:lnTo>
                    <a:pt x="193" y="345"/>
                  </a:lnTo>
                  <a:lnTo>
                    <a:pt x="191" y="342"/>
                  </a:lnTo>
                  <a:lnTo>
                    <a:pt x="189" y="337"/>
                  </a:lnTo>
                  <a:lnTo>
                    <a:pt x="187" y="332"/>
                  </a:lnTo>
                  <a:lnTo>
                    <a:pt x="184" y="326"/>
                  </a:lnTo>
                  <a:lnTo>
                    <a:pt x="179" y="337"/>
                  </a:lnTo>
                  <a:lnTo>
                    <a:pt x="173" y="345"/>
                  </a:lnTo>
                  <a:lnTo>
                    <a:pt x="166" y="352"/>
                  </a:lnTo>
                  <a:lnTo>
                    <a:pt x="159" y="356"/>
                  </a:lnTo>
                  <a:lnTo>
                    <a:pt x="152" y="357"/>
                  </a:lnTo>
                  <a:lnTo>
                    <a:pt x="145" y="356"/>
                  </a:lnTo>
                  <a:lnTo>
                    <a:pt x="139" y="353"/>
                  </a:lnTo>
                  <a:lnTo>
                    <a:pt x="133" y="34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3"/>
            <p:cNvSpPr>
              <a:spLocks/>
            </p:cNvSpPr>
            <p:nvPr/>
          </p:nvSpPr>
          <p:spPr bwMode="auto">
            <a:xfrm>
              <a:off x="2384425" y="6124575"/>
              <a:ext cx="112713" cy="119063"/>
            </a:xfrm>
            <a:custGeom>
              <a:avLst/>
              <a:gdLst>
                <a:gd name="T0" fmla="*/ 125 w 356"/>
                <a:gd name="T1" fmla="*/ 21 h 375"/>
                <a:gd name="T2" fmla="*/ 135 w 356"/>
                <a:gd name="T3" fmla="*/ 12 h 375"/>
                <a:gd name="T4" fmla="*/ 147 w 356"/>
                <a:gd name="T5" fmla="*/ 5 h 375"/>
                <a:gd name="T6" fmla="*/ 159 w 356"/>
                <a:gd name="T7" fmla="*/ 2 h 375"/>
                <a:gd name="T8" fmla="*/ 171 w 356"/>
                <a:gd name="T9" fmla="*/ 0 h 375"/>
                <a:gd name="T10" fmla="*/ 183 w 356"/>
                <a:gd name="T11" fmla="*/ 1 h 375"/>
                <a:gd name="T12" fmla="*/ 195 w 356"/>
                <a:gd name="T13" fmla="*/ 3 h 375"/>
                <a:gd name="T14" fmla="*/ 206 w 356"/>
                <a:gd name="T15" fmla="*/ 9 h 375"/>
                <a:gd name="T16" fmla="*/ 215 w 356"/>
                <a:gd name="T17" fmla="*/ 17 h 375"/>
                <a:gd name="T18" fmla="*/ 346 w 356"/>
                <a:gd name="T19" fmla="*/ 154 h 375"/>
                <a:gd name="T20" fmla="*/ 352 w 356"/>
                <a:gd name="T21" fmla="*/ 164 h 375"/>
                <a:gd name="T22" fmla="*/ 355 w 356"/>
                <a:gd name="T23" fmla="*/ 175 h 375"/>
                <a:gd name="T24" fmla="*/ 356 w 356"/>
                <a:gd name="T25" fmla="*/ 186 h 375"/>
                <a:gd name="T26" fmla="*/ 356 w 356"/>
                <a:gd name="T27" fmla="*/ 199 h 375"/>
                <a:gd name="T28" fmla="*/ 353 w 356"/>
                <a:gd name="T29" fmla="*/ 211 h 375"/>
                <a:gd name="T30" fmla="*/ 347 w 356"/>
                <a:gd name="T31" fmla="*/ 223 h 375"/>
                <a:gd name="T32" fmla="*/ 339 w 356"/>
                <a:gd name="T33" fmla="*/ 234 h 375"/>
                <a:gd name="T34" fmla="*/ 215 w 356"/>
                <a:gd name="T35" fmla="*/ 355 h 375"/>
                <a:gd name="T36" fmla="*/ 205 w 356"/>
                <a:gd name="T37" fmla="*/ 363 h 375"/>
                <a:gd name="T38" fmla="*/ 194 w 356"/>
                <a:gd name="T39" fmla="*/ 370 h 375"/>
                <a:gd name="T40" fmla="*/ 181 w 356"/>
                <a:gd name="T41" fmla="*/ 374 h 375"/>
                <a:gd name="T42" fmla="*/ 169 w 356"/>
                <a:gd name="T43" fmla="*/ 375 h 375"/>
                <a:gd name="T44" fmla="*/ 156 w 356"/>
                <a:gd name="T45" fmla="*/ 375 h 375"/>
                <a:gd name="T46" fmla="*/ 145 w 356"/>
                <a:gd name="T47" fmla="*/ 372 h 375"/>
                <a:gd name="T48" fmla="*/ 135 w 356"/>
                <a:gd name="T49" fmla="*/ 366 h 375"/>
                <a:gd name="T50" fmla="*/ 125 w 356"/>
                <a:gd name="T51" fmla="*/ 359 h 375"/>
                <a:gd name="T52" fmla="*/ 2 w 356"/>
                <a:gd name="T53" fmla="*/ 229 h 375"/>
                <a:gd name="T54" fmla="*/ 0 w 356"/>
                <a:gd name="T55" fmla="*/ 216 h 375"/>
                <a:gd name="T56" fmla="*/ 4 w 356"/>
                <a:gd name="T57" fmla="*/ 204 h 375"/>
                <a:gd name="T58" fmla="*/ 8 w 356"/>
                <a:gd name="T59" fmla="*/ 198 h 375"/>
                <a:gd name="T60" fmla="*/ 15 w 356"/>
                <a:gd name="T61" fmla="*/ 192 h 375"/>
                <a:gd name="T62" fmla="*/ 25 w 356"/>
                <a:gd name="T63" fmla="*/ 187 h 375"/>
                <a:gd name="T64" fmla="*/ 19 w 356"/>
                <a:gd name="T65" fmla="*/ 180 h 375"/>
                <a:gd name="T66" fmla="*/ 6 w 356"/>
                <a:gd name="T67" fmla="*/ 166 h 375"/>
                <a:gd name="T68" fmla="*/ 0 w 356"/>
                <a:gd name="T69" fmla="*/ 152 h 375"/>
                <a:gd name="T70" fmla="*/ 4 w 356"/>
                <a:gd name="T71" fmla="*/ 14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6" h="375">
                  <a:moveTo>
                    <a:pt x="8" y="134"/>
                  </a:moveTo>
                  <a:lnTo>
                    <a:pt x="125" y="21"/>
                  </a:lnTo>
                  <a:lnTo>
                    <a:pt x="130" y="17"/>
                  </a:lnTo>
                  <a:lnTo>
                    <a:pt x="135" y="12"/>
                  </a:lnTo>
                  <a:lnTo>
                    <a:pt x="140" y="9"/>
                  </a:lnTo>
                  <a:lnTo>
                    <a:pt x="147" y="5"/>
                  </a:lnTo>
                  <a:lnTo>
                    <a:pt x="153" y="3"/>
                  </a:lnTo>
                  <a:lnTo>
                    <a:pt x="159" y="2"/>
                  </a:lnTo>
                  <a:lnTo>
                    <a:pt x="165" y="1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3" y="1"/>
                  </a:lnTo>
                  <a:lnTo>
                    <a:pt x="189" y="2"/>
                  </a:lnTo>
                  <a:lnTo>
                    <a:pt x="195" y="3"/>
                  </a:lnTo>
                  <a:lnTo>
                    <a:pt x="200" y="5"/>
                  </a:lnTo>
                  <a:lnTo>
                    <a:pt x="206" y="9"/>
                  </a:lnTo>
                  <a:lnTo>
                    <a:pt x="211" y="12"/>
                  </a:lnTo>
                  <a:lnTo>
                    <a:pt x="215" y="17"/>
                  </a:lnTo>
                  <a:lnTo>
                    <a:pt x="342" y="148"/>
                  </a:lnTo>
                  <a:lnTo>
                    <a:pt x="346" y="154"/>
                  </a:lnTo>
                  <a:lnTo>
                    <a:pt x="350" y="158"/>
                  </a:lnTo>
                  <a:lnTo>
                    <a:pt x="352" y="164"/>
                  </a:lnTo>
                  <a:lnTo>
                    <a:pt x="354" y="168"/>
                  </a:lnTo>
                  <a:lnTo>
                    <a:pt x="355" y="175"/>
                  </a:lnTo>
                  <a:lnTo>
                    <a:pt x="356" y="181"/>
                  </a:lnTo>
                  <a:lnTo>
                    <a:pt x="356" y="186"/>
                  </a:lnTo>
                  <a:lnTo>
                    <a:pt x="356" y="193"/>
                  </a:lnTo>
                  <a:lnTo>
                    <a:pt x="356" y="199"/>
                  </a:lnTo>
                  <a:lnTo>
                    <a:pt x="354" y="206"/>
                  </a:lnTo>
                  <a:lnTo>
                    <a:pt x="353" y="211"/>
                  </a:lnTo>
                  <a:lnTo>
                    <a:pt x="350" y="217"/>
                  </a:lnTo>
                  <a:lnTo>
                    <a:pt x="347" y="223"/>
                  </a:lnTo>
                  <a:lnTo>
                    <a:pt x="343" y="228"/>
                  </a:lnTo>
                  <a:lnTo>
                    <a:pt x="339" y="234"/>
                  </a:lnTo>
                  <a:lnTo>
                    <a:pt x="334" y="240"/>
                  </a:lnTo>
                  <a:lnTo>
                    <a:pt x="215" y="355"/>
                  </a:lnTo>
                  <a:lnTo>
                    <a:pt x="211" y="359"/>
                  </a:lnTo>
                  <a:lnTo>
                    <a:pt x="205" y="363"/>
                  </a:lnTo>
                  <a:lnTo>
                    <a:pt x="199" y="366"/>
                  </a:lnTo>
                  <a:lnTo>
                    <a:pt x="194" y="370"/>
                  </a:lnTo>
                  <a:lnTo>
                    <a:pt x="187" y="372"/>
                  </a:lnTo>
                  <a:lnTo>
                    <a:pt x="181" y="374"/>
                  </a:lnTo>
                  <a:lnTo>
                    <a:pt x="174" y="375"/>
                  </a:lnTo>
                  <a:lnTo>
                    <a:pt x="169" y="375"/>
                  </a:lnTo>
                  <a:lnTo>
                    <a:pt x="163" y="375"/>
                  </a:lnTo>
                  <a:lnTo>
                    <a:pt x="156" y="375"/>
                  </a:lnTo>
                  <a:lnTo>
                    <a:pt x="151" y="374"/>
                  </a:lnTo>
                  <a:lnTo>
                    <a:pt x="145" y="372"/>
                  </a:lnTo>
                  <a:lnTo>
                    <a:pt x="139" y="370"/>
                  </a:lnTo>
                  <a:lnTo>
                    <a:pt x="135" y="366"/>
                  </a:lnTo>
                  <a:lnTo>
                    <a:pt x="129" y="363"/>
                  </a:lnTo>
                  <a:lnTo>
                    <a:pt x="125" y="359"/>
                  </a:lnTo>
                  <a:lnTo>
                    <a:pt x="6" y="235"/>
                  </a:lnTo>
                  <a:lnTo>
                    <a:pt x="2" y="229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1" y="208"/>
                  </a:lnTo>
                  <a:lnTo>
                    <a:pt x="4" y="204"/>
                  </a:lnTo>
                  <a:lnTo>
                    <a:pt x="5" y="201"/>
                  </a:lnTo>
                  <a:lnTo>
                    <a:pt x="8" y="198"/>
                  </a:lnTo>
                  <a:lnTo>
                    <a:pt x="12" y="194"/>
                  </a:lnTo>
                  <a:lnTo>
                    <a:pt x="15" y="192"/>
                  </a:lnTo>
                  <a:lnTo>
                    <a:pt x="19" y="189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19" y="180"/>
                  </a:lnTo>
                  <a:lnTo>
                    <a:pt x="12" y="173"/>
                  </a:lnTo>
                  <a:lnTo>
                    <a:pt x="6" y="166"/>
                  </a:lnTo>
                  <a:lnTo>
                    <a:pt x="2" y="159"/>
                  </a:lnTo>
                  <a:lnTo>
                    <a:pt x="0" y="152"/>
                  </a:lnTo>
                  <a:lnTo>
                    <a:pt x="1" y="146"/>
                  </a:lnTo>
                  <a:lnTo>
                    <a:pt x="4" y="140"/>
                  </a:lnTo>
                  <a:lnTo>
                    <a:pt x="8" y="13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4"/>
            <p:cNvSpPr>
              <a:spLocks/>
            </p:cNvSpPr>
            <p:nvPr/>
          </p:nvSpPr>
          <p:spPr bwMode="auto">
            <a:xfrm>
              <a:off x="2517775" y="6124575"/>
              <a:ext cx="114300" cy="119063"/>
            </a:xfrm>
            <a:custGeom>
              <a:avLst/>
              <a:gdLst>
                <a:gd name="T0" fmla="*/ 233 w 357"/>
                <a:gd name="T1" fmla="*/ 355 h 375"/>
                <a:gd name="T2" fmla="*/ 222 w 357"/>
                <a:gd name="T3" fmla="*/ 363 h 375"/>
                <a:gd name="T4" fmla="*/ 210 w 357"/>
                <a:gd name="T5" fmla="*/ 370 h 375"/>
                <a:gd name="T6" fmla="*/ 198 w 357"/>
                <a:gd name="T7" fmla="*/ 374 h 375"/>
                <a:gd name="T8" fmla="*/ 185 w 357"/>
                <a:gd name="T9" fmla="*/ 375 h 375"/>
                <a:gd name="T10" fmla="*/ 173 w 357"/>
                <a:gd name="T11" fmla="*/ 375 h 375"/>
                <a:gd name="T12" fmla="*/ 162 w 357"/>
                <a:gd name="T13" fmla="*/ 372 h 375"/>
                <a:gd name="T14" fmla="*/ 151 w 357"/>
                <a:gd name="T15" fmla="*/ 366 h 375"/>
                <a:gd name="T16" fmla="*/ 142 w 357"/>
                <a:gd name="T17" fmla="*/ 359 h 375"/>
                <a:gd name="T18" fmla="*/ 11 w 357"/>
                <a:gd name="T19" fmla="*/ 223 h 375"/>
                <a:gd name="T20" fmla="*/ 4 w 357"/>
                <a:gd name="T21" fmla="*/ 212 h 375"/>
                <a:gd name="T22" fmla="*/ 1 w 357"/>
                <a:gd name="T23" fmla="*/ 201 h 375"/>
                <a:gd name="T24" fmla="*/ 0 w 357"/>
                <a:gd name="T25" fmla="*/ 189 h 375"/>
                <a:gd name="T26" fmla="*/ 1 w 357"/>
                <a:gd name="T27" fmla="*/ 176 h 375"/>
                <a:gd name="T28" fmla="*/ 4 w 357"/>
                <a:gd name="T29" fmla="*/ 165 h 375"/>
                <a:gd name="T30" fmla="*/ 10 w 357"/>
                <a:gd name="T31" fmla="*/ 152 h 375"/>
                <a:gd name="T32" fmla="*/ 18 w 357"/>
                <a:gd name="T33" fmla="*/ 141 h 375"/>
                <a:gd name="T34" fmla="*/ 141 w 357"/>
                <a:gd name="T35" fmla="*/ 21 h 375"/>
                <a:gd name="T36" fmla="*/ 153 w 357"/>
                <a:gd name="T37" fmla="*/ 12 h 375"/>
                <a:gd name="T38" fmla="*/ 164 w 357"/>
                <a:gd name="T39" fmla="*/ 7 h 375"/>
                <a:gd name="T40" fmla="*/ 176 w 357"/>
                <a:gd name="T41" fmla="*/ 2 h 375"/>
                <a:gd name="T42" fmla="*/ 189 w 357"/>
                <a:gd name="T43" fmla="*/ 0 h 375"/>
                <a:gd name="T44" fmla="*/ 200 w 357"/>
                <a:gd name="T45" fmla="*/ 1 h 375"/>
                <a:gd name="T46" fmla="*/ 211 w 357"/>
                <a:gd name="T47" fmla="*/ 3 h 375"/>
                <a:gd name="T48" fmla="*/ 223 w 357"/>
                <a:gd name="T49" fmla="*/ 9 h 375"/>
                <a:gd name="T50" fmla="*/ 232 w 357"/>
                <a:gd name="T51" fmla="*/ 17 h 375"/>
                <a:gd name="T52" fmla="*/ 355 w 357"/>
                <a:gd name="T53" fmla="*/ 146 h 375"/>
                <a:gd name="T54" fmla="*/ 357 w 357"/>
                <a:gd name="T55" fmla="*/ 160 h 375"/>
                <a:gd name="T56" fmla="*/ 354 w 357"/>
                <a:gd name="T57" fmla="*/ 171 h 375"/>
                <a:gd name="T58" fmla="*/ 349 w 357"/>
                <a:gd name="T59" fmla="*/ 178 h 375"/>
                <a:gd name="T60" fmla="*/ 341 w 357"/>
                <a:gd name="T61" fmla="*/ 184 h 375"/>
                <a:gd name="T62" fmla="*/ 332 w 357"/>
                <a:gd name="T63" fmla="*/ 189 h 375"/>
                <a:gd name="T64" fmla="*/ 337 w 357"/>
                <a:gd name="T65" fmla="*/ 195 h 375"/>
                <a:gd name="T66" fmla="*/ 352 w 357"/>
                <a:gd name="T67" fmla="*/ 209 h 375"/>
                <a:gd name="T68" fmla="*/ 356 w 357"/>
                <a:gd name="T69" fmla="*/ 223 h 375"/>
                <a:gd name="T70" fmla="*/ 353 w 357"/>
                <a:gd name="T71" fmla="*/ 23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375">
                  <a:moveTo>
                    <a:pt x="349" y="241"/>
                  </a:moveTo>
                  <a:lnTo>
                    <a:pt x="233" y="355"/>
                  </a:lnTo>
                  <a:lnTo>
                    <a:pt x="227" y="359"/>
                  </a:lnTo>
                  <a:lnTo>
                    <a:pt x="222" y="363"/>
                  </a:lnTo>
                  <a:lnTo>
                    <a:pt x="216" y="366"/>
                  </a:lnTo>
                  <a:lnTo>
                    <a:pt x="210" y="370"/>
                  </a:lnTo>
                  <a:lnTo>
                    <a:pt x="205" y="372"/>
                  </a:lnTo>
                  <a:lnTo>
                    <a:pt x="198" y="374"/>
                  </a:lnTo>
                  <a:lnTo>
                    <a:pt x="192" y="375"/>
                  </a:lnTo>
                  <a:lnTo>
                    <a:pt x="185" y="375"/>
                  </a:lnTo>
                  <a:lnTo>
                    <a:pt x="180" y="375"/>
                  </a:lnTo>
                  <a:lnTo>
                    <a:pt x="173" y="375"/>
                  </a:lnTo>
                  <a:lnTo>
                    <a:pt x="167" y="374"/>
                  </a:lnTo>
                  <a:lnTo>
                    <a:pt x="162" y="372"/>
                  </a:lnTo>
                  <a:lnTo>
                    <a:pt x="156" y="370"/>
                  </a:lnTo>
                  <a:lnTo>
                    <a:pt x="151" y="366"/>
                  </a:lnTo>
                  <a:lnTo>
                    <a:pt x="147" y="363"/>
                  </a:lnTo>
                  <a:lnTo>
                    <a:pt x="142" y="359"/>
                  </a:lnTo>
                  <a:lnTo>
                    <a:pt x="15" y="227"/>
                  </a:lnTo>
                  <a:lnTo>
                    <a:pt x="11" y="223"/>
                  </a:lnTo>
                  <a:lnTo>
                    <a:pt x="8" y="218"/>
                  </a:lnTo>
                  <a:lnTo>
                    <a:pt x="4" y="212"/>
                  </a:lnTo>
                  <a:lnTo>
                    <a:pt x="3" y="20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0" y="183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4" y="165"/>
                  </a:lnTo>
                  <a:lnTo>
                    <a:pt x="7" y="158"/>
                  </a:lnTo>
                  <a:lnTo>
                    <a:pt x="10" y="152"/>
                  </a:lnTo>
                  <a:lnTo>
                    <a:pt x="13" y="147"/>
                  </a:lnTo>
                  <a:lnTo>
                    <a:pt x="18" y="141"/>
                  </a:lnTo>
                  <a:lnTo>
                    <a:pt x="23" y="137"/>
                  </a:lnTo>
                  <a:lnTo>
                    <a:pt x="141" y="21"/>
                  </a:lnTo>
                  <a:lnTo>
                    <a:pt x="147" y="17"/>
                  </a:lnTo>
                  <a:lnTo>
                    <a:pt x="153" y="12"/>
                  </a:lnTo>
                  <a:lnTo>
                    <a:pt x="158" y="9"/>
                  </a:lnTo>
                  <a:lnTo>
                    <a:pt x="164" y="7"/>
                  </a:lnTo>
                  <a:lnTo>
                    <a:pt x="170" y="3"/>
                  </a:lnTo>
                  <a:lnTo>
                    <a:pt x="176" y="2"/>
                  </a:lnTo>
                  <a:lnTo>
                    <a:pt x="182" y="1"/>
                  </a:lnTo>
                  <a:lnTo>
                    <a:pt x="189" y="0"/>
                  </a:lnTo>
                  <a:lnTo>
                    <a:pt x="194" y="0"/>
                  </a:lnTo>
                  <a:lnTo>
                    <a:pt x="200" y="1"/>
                  </a:lnTo>
                  <a:lnTo>
                    <a:pt x="206" y="2"/>
                  </a:lnTo>
                  <a:lnTo>
                    <a:pt x="211" y="3"/>
                  </a:lnTo>
                  <a:lnTo>
                    <a:pt x="217" y="5"/>
                  </a:lnTo>
                  <a:lnTo>
                    <a:pt x="223" y="9"/>
                  </a:lnTo>
                  <a:lnTo>
                    <a:pt x="227" y="12"/>
                  </a:lnTo>
                  <a:lnTo>
                    <a:pt x="232" y="17"/>
                  </a:lnTo>
                  <a:lnTo>
                    <a:pt x="352" y="141"/>
                  </a:lnTo>
                  <a:lnTo>
                    <a:pt x="355" y="146"/>
                  </a:lnTo>
                  <a:lnTo>
                    <a:pt x="357" y="152"/>
                  </a:lnTo>
                  <a:lnTo>
                    <a:pt x="357" y="160"/>
                  </a:lnTo>
                  <a:lnTo>
                    <a:pt x="355" y="167"/>
                  </a:lnTo>
                  <a:lnTo>
                    <a:pt x="354" y="171"/>
                  </a:lnTo>
                  <a:lnTo>
                    <a:pt x="352" y="175"/>
                  </a:lnTo>
                  <a:lnTo>
                    <a:pt x="349" y="178"/>
                  </a:lnTo>
                  <a:lnTo>
                    <a:pt x="346" y="181"/>
                  </a:lnTo>
                  <a:lnTo>
                    <a:pt x="341" y="184"/>
                  </a:lnTo>
                  <a:lnTo>
                    <a:pt x="337" y="186"/>
                  </a:lnTo>
                  <a:lnTo>
                    <a:pt x="332" y="189"/>
                  </a:lnTo>
                  <a:lnTo>
                    <a:pt x="327" y="190"/>
                  </a:lnTo>
                  <a:lnTo>
                    <a:pt x="337" y="195"/>
                  </a:lnTo>
                  <a:lnTo>
                    <a:pt x="346" y="202"/>
                  </a:lnTo>
                  <a:lnTo>
                    <a:pt x="352" y="209"/>
                  </a:lnTo>
                  <a:lnTo>
                    <a:pt x="355" y="216"/>
                  </a:lnTo>
                  <a:lnTo>
                    <a:pt x="356" y="223"/>
                  </a:lnTo>
                  <a:lnTo>
                    <a:pt x="356" y="229"/>
                  </a:lnTo>
                  <a:lnTo>
                    <a:pt x="353" y="236"/>
                  </a:lnTo>
                  <a:lnTo>
                    <a:pt x="349" y="24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65"/>
            <p:cNvSpPr>
              <a:spLocks noChangeArrowheads="1"/>
            </p:cNvSpPr>
            <p:nvPr/>
          </p:nvSpPr>
          <p:spPr bwMode="auto">
            <a:xfrm>
              <a:off x="2482850" y="6116638"/>
              <a:ext cx="49213" cy="1365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66"/>
            <p:cNvSpPr>
              <a:spLocks noChangeArrowheads="1"/>
            </p:cNvSpPr>
            <p:nvPr/>
          </p:nvSpPr>
          <p:spPr bwMode="auto">
            <a:xfrm>
              <a:off x="2439988" y="6159500"/>
              <a:ext cx="136525" cy="4921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7"/>
            <p:cNvSpPr>
              <a:spLocks/>
            </p:cNvSpPr>
            <p:nvPr/>
          </p:nvSpPr>
          <p:spPr bwMode="auto">
            <a:xfrm>
              <a:off x="2503488" y="5784850"/>
              <a:ext cx="542925" cy="700088"/>
            </a:xfrm>
            <a:custGeom>
              <a:avLst/>
              <a:gdLst>
                <a:gd name="T0" fmla="*/ 106 w 1712"/>
                <a:gd name="T1" fmla="*/ 613 h 2209"/>
                <a:gd name="T2" fmla="*/ 290 w 1712"/>
                <a:gd name="T3" fmla="*/ 586 h 2209"/>
                <a:gd name="T4" fmla="*/ 435 w 1712"/>
                <a:gd name="T5" fmla="*/ 590 h 2209"/>
                <a:gd name="T6" fmla="*/ 546 w 1712"/>
                <a:gd name="T7" fmla="*/ 624 h 2209"/>
                <a:gd name="T8" fmla="*/ 624 w 1712"/>
                <a:gd name="T9" fmla="*/ 684 h 2209"/>
                <a:gd name="T10" fmla="*/ 672 w 1712"/>
                <a:gd name="T11" fmla="*/ 768 h 2209"/>
                <a:gd name="T12" fmla="*/ 694 w 1712"/>
                <a:gd name="T13" fmla="*/ 870 h 2209"/>
                <a:gd name="T14" fmla="*/ 692 w 1712"/>
                <a:gd name="T15" fmla="*/ 989 h 2209"/>
                <a:gd name="T16" fmla="*/ 668 w 1712"/>
                <a:gd name="T17" fmla="*/ 1122 h 2209"/>
                <a:gd name="T18" fmla="*/ 625 w 1712"/>
                <a:gd name="T19" fmla="*/ 1263 h 2209"/>
                <a:gd name="T20" fmla="*/ 567 w 1712"/>
                <a:gd name="T21" fmla="*/ 1412 h 2209"/>
                <a:gd name="T22" fmla="*/ 496 w 1712"/>
                <a:gd name="T23" fmla="*/ 1565 h 2209"/>
                <a:gd name="T24" fmla="*/ 416 w 1712"/>
                <a:gd name="T25" fmla="*/ 1718 h 2209"/>
                <a:gd name="T26" fmla="*/ 327 w 1712"/>
                <a:gd name="T27" fmla="*/ 1867 h 2209"/>
                <a:gd name="T28" fmla="*/ 234 w 1712"/>
                <a:gd name="T29" fmla="*/ 2012 h 2209"/>
                <a:gd name="T30" fmla="*/ 140 w 1712"/>
                <a:gd name="T31" fmla="*/ 2145 h 2209"/>
                <a:gd name="T32" fmla="*/ 352 w 1712"/>
                <a:gd name="T33" fmla="*/ 2102 h 2209"/>
                <a:gd name="T34" fmla="*/ 796 w 1712"/>
                <a:gd name="T35" fmla="*/ 1875 h 2209"/>
                <a:gd name="T36" fmla="*/ 1143 w 1712"/>
                <a:gd name="T37" fmla="*/ 1632 h 2209"/>
                <a:gd name="T38" fmla="*/ 1401 w 1712"/>
                <a:gd name="T39" fmla="*/ 1382 h 2209"/>
                <a:gd name="T40" fmla="*/ 1577 w 1712"/>
                <a:gd name="T41" fmla="*/ 1132 h 2209"/>
                <a:gd name="T42" fmla="*/ 1679 w 1712"/>
                <a:gd name="T43" fmla="*/ 889 h 2209"/>
                <a:gd name="T44" fmla="*/ 1712 w 1712"/>
                <a:gd name="T45" fmla="*/ 661 h 2209"/>
                <a:gd name="T46" fmla="*/ 1685 w 1712"/>
                <a:gd name="T47" fmla="*/ 455 h 2209"/>
                <a:gd name="T48" fmla="*/ 1603 w 1712"/>
                <a:gd name="T49" fmla="*/ 278 h 2209"/>
                <a:gd name="T50" fmla="*/ 1475 w 1712"/>
                <a:gd name="T51" fmla="*/ 139 h 2209"/>
                <a:gd name="T52" fmla="*/ 1308 w 1712"/>
                <a:gd name="T53" fmla="*/ 43 h 2209"/>
                <a:gd name="T54" fmla="*/ 1108 w 1712"/>
                <a:gd name="T55" fmla="*/ 0 h 2209"/>
                <a:gd name="T56" fmla="*/ 884 w 1712"/>
                <a:gd name="T57" fmla="*/ 15 h 2209"/>
                <a:gd name="T58" fmla="*/ 641 w 1712"/>
                <a:gd name="T59" fmla="*/ 97 h 2209"/>
                <a:gd name="T60" fmla="*/ 386 w 1712"/>
                <a:gd name="T61" fmla="*/ 252 h 2209"/>
                <a:gd name="T62" fmla="*/ 127 w 1712"/>
                <a:gd name="T63" fmla="*/ 488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2" h="2209">
                  <a:moveTo>
                    <a:pt x="0" y="640"/>
                  </a:moveTo>
                  <a:lnTo>
                    <a:pt x="106" y="613"/>
                  </a:lnTo>
                  <a:lnTo>
                    <a:pt x="203" y="595"/>
                  </a:lnTo>
                  <a:lnTo>
                    <a:pt x="290" y="586"/>
                  </a:lnTo>
                  <a:lnTo>
                    <a:pt x="367" y="583"/>
                  </a:lnTo>
                  <a:lnTo>
                    <a:pt x="435" y="590"/>
                  </a:lnTo>
                  <a:lnTo>
                    <a:pt x="495" y="604"/>
                  </a:lnTo>
                  <a:lnTo>
                    <a:pt x="546" y="624"/>
                  </a:lnTo>
                  <a:lnTo>
                    <a:pt x="589" y="651"/>
                  </a:lnTo>
                  <a:lnTo>
                    <a:pt x="624" y="684"/>
                  </a:lnTo>
                  <a:lnTo>
                    <a:pt x="652" y="723"/>
                  </a:lnTo>
                  <a:lnTo>
                    <a:pt x="672" y="768"/>
                  </a:lnTo>
                  <a:lnTo>
                    <a:pt x="686" y="816"/>
                  </a:lnTo>
                  <a:lnTo>
                    <a:pt x="694" y="870"/>
                  </a:lnTo>
                  <a:lnTo>
                    <a:pt x="695" y="927"/>
                  </a:lnTo>
                  <a:lnTo>
                    <a:pt x="692" y="989"/>
                  </a:lnTo>
                  <a:lnTo>
                    <a:pt x="681" y="1054"/>
                  </a:lnTo>
                  <a:lnTo>
                    <a:pt x="668" y="1122"/>
                  </a:lnTo>
                  <a:lnTo>
                    <a:pt x="649" y="1192"/>
                  </a:lnTo>
                  <a:lnTo>
                    <a:pt x="625" y="1263"/>
                  </a:lnTo>
                  <a:lnTo>
                    <a:pt x="598" y="1338"/>
                  </a:lnTo>
                  <a:lnTo>
                    <a:pt x="567" y="1412"/>
                  </a:lnTo>
                  <a:lnTo>
                    <a:pt x="533" y="1488"/>
                  </a:lnTo>
                  <a:lnTo>
                    <a:pt x="496" y="1565"/>
                  </a:lnTo>
                  <a:lnTo>
                    <a:pt x="458" y="1642"/>
                  </a:lnTo>
                  <a:lnTo>
                    <a:pt x="416" y="1718"/>
                  </a:lnTo>
                  <a:lnTo>
                    <a:pt x="372" y="1794"/>
                  </a:lnTo>
                  <a:lnTo>
                    <a:pt x="327" y="1867"/>
                  </a:lnTo>
                  <a:lnTo>
                    <a:pt x="281" y="1941"/>
                  </a:lnTo>
                  <a:lnTo>
                    <a:pt x="234" y="2012"/>
                  </a:lnTo>
                  <a:lnTo>
                    <a:pt x="186" y="2080"/>
                  </a:lnTo>
                  <a:lnTo>
                    <a:pt x="140" y="2145"/>
                  </a:lnTo>
                  <a:lnTo>
                    <a:pt x="92" y="2209"/>
                  </a:lnTo>
                  <a:lnTo>
                    <a:pt x="352" y="2102"/>
                  </a:lnTo>
                  <a:lnTo>
                    <a:pt x="586" y="1990"/>
                  </a:lnTo>
                  <a:lnTo>
                    <a:pt x="796" y="1875"/>
                  </a:lnTo>
                  <a:lnTo>
                    <a:pt x="981" y="1755"/>
                  </a:lnTo>
                  <a:lnTo>
                    <a:pt x="1143" y="1632"/>
                  </a:lnTo>
                  <a:lnTo>
                    <a:pt x="1283" y="1507"/>
                  </a:lnTo>
                  <a:lnTo>
                    <a:pt x="1401" y="1382"/>
                  </a:lnTo>
                  <a:lnTo>
                    <a:pt x="1499" y="1256"/>
                  </a:lnTo>
                  <a:lnTo>
                    <a:pt x="1577" y="1132"/>
                  </a:lnTo>
                  <a:lnTo>
                    <a:pt x="1637" y="1009"/>
                  </a:lnTo>
                  <a:lnTo>
                    <a:pt x="1679" y="889"/>
                  </a:lnTo>
                  <a:lnTo>
                    <a:pt x="1703" y="772"/>
                  </a:lnTo>
                  <a:lnTo>
                    <a:pt x="1712" y="661"/>
                  </a:lnTo>
                  <a:lnTo>
                    <a:pt x="1705" y="555"/>
                  </a:lnTo>
                  <a:lnTo>
                    <a:pt x="1685" y="455"/>
                  </a:lnTo>
                  <a:lnTo>
                    <a:pt x="1649" y="363"/>
                  </a:lnTo>
                  <a:lnTo>
                    <a:pt x="1603" y="278"/>
                  </a:lnTo>
                  <a:lnTo>
                    <a:pt x="1544" y="203"/>
                  </a:lnTo>
                  <a:lnTo>
                    <a:pt x="1475" y="139"/>
                  </a:lnTo>
                  <a:lnTo>
                    <a:pt x="1396" y="85"/>
                  </a:lnTo>
                  <a:lnTo>
                    <a:pt x="1308" y="43"/>
                  </a:lnTo>
                  <a:lnTo>
                    <a:pt x="1212" y="15"/>
                  </a:lnTo>
                  <a:lnTo>
                    <a:pt x="1108" y="0"/>
                  </a:lnTo>
                  <a:lnTo>
                    <a:pt x="998" y="0"/>
                  </a:lnTo>
                  <a:lnTo>
                    <a:pt x="884" y="15"/>
                  </a:lnTo>
                  <a:lnTo>
                    <a:pt x="764" y="47"/>
                  </a:lnTo>
                  <a:lnTo>
                    <a:pt x="641" y="97"/>
                  </a:lnTo>
                  <a:lnTo>
                    <a:pt x="514" y="165"/>
                  </a:lnTo>
                  <a:lnTo>
                    <a:pt x="386" y="252"/>
                  </a:lnTo>
                  <a:lnTo>
                    <a:pt x="256" y="360"/>
                  </a:lnTo>
                  <a:lnTo>
                    <a:pt x="127" y="488"/>
                  </a:lnTo>
                  <a:lnTo>
                    <a:pt x="0" y="640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8"/>
            <p:cNvSpPr>
              <a:spLocks/>
            </p:cNvSpPr>
            <p:nvPr/>
          </p:nvSpPr>
          <p:spPr bwMode="auto">
            <a:xfrm>
              <a:off x="2097088" y="5902325"/>
              <a:ext cx="396875" cy="565150"/>
            </a:xfrm>
            <a:custGeom>
              <a:avLst/>
              <a:gdLst>
                <a:gd name="T0" fmla="*/ 1078 w 1248"/>
                <a:gd name="T1" fmla="*/ 299 h 1784"/>
                <a:gd name="T2" fmla="*/ 916 w 1248"/>
                <a:gd name="T3" fmla="*/ 296 h 1784"/>
                <a:gd name="T4" fmla="*/ 791 w 1248"/>
                <a:gd name="T5" fmla="*/ 320 h 1784"/>
                <a:gd name="T6" fmla="*/ 704 w 1248"/>
                <a:gd name="T7" fmla="*/ 370 h 1784"/>
                <a:gd name="T8" fmla="*/ 650 w 1248"/>
                <a:gd name="T9" fmla="*/ 440 h 1784"/>
                <a:gd name="T10" fmla="*/ 625 w 1248"/>
                <a:gd name="T11" fmla="*/ 529 h 1784"/>
                <a:gd name="T12" fmla="*/ 626 w 1248"/>
                <a:gd name="T13" fmla="*/ 633 h 1784"/>
                <a:gd name="T14" fmla="*/ 650 w 1248"/>
                <a:gd name="T15" fmla="*/ 750 h 1784"/>
                <a:gd name="T16" fmla="*/ 692 w 1248"/>
                <a:gd name="T17" fmla="*/ 875 h 1784"/>
                <a:gd name="T18" fmla="*/ 748 w 1248"/>
                <a:gd name="T19" fmla="*/ 1006 h 1784"/>
                <a:gd name="T20" fmla="*/ 817 w 1248"/>
                <a:gd name="T21" fmla="*/ 1140 h 1784"/>
                <a:gd name="T22" fmla="*/ 895 w 1248"/>
                <a:gd name="T23" fmla="*/ 1273 h 1784"/>
                <a:gd name="T24" fmla="*/ 977 w 1248"/>
                <a:gd name="T25" fmla="*/ 1403 h 1784"/>
                <a:gd name="T26" fmla="*/ 1059 w 1248"/>
                <a:gd name="T27" fmla="*/ 1526 h 1784"/>
                <a:gd name="T28" fmla="*/ 1139 w 1248"/>
                <a:gd name="T29" fmla="*/ 1640 h 1784"/>
                <a:gd name="T30" fmla="*/ 1214 w 1248"/>
                <a:gd name="T31" fmla="*/ 1739 h 1784"/>
                <a:gd name="T32" fmla="*/ 1040 w 1248"/>
                <a:gd name="T33" fmla="*/ 1689 h 1784"/>
                <a:gd name="T34" fmla="*/ 689 w 1248"/>
                <a:gd name="T35" fmla="*/ 1495 h 1784"/>
                <a:gd name="T36" fmla="*/ 418 w 1248"/>
                <a:gd name="T37" fmla="*/ 1297 h 1784"/>
                <a:gd name="T38" fmla="*/ 220 w 1248"/>
                <a:gd name="T39" fmla="*/ 1098 h 1784"/>
                <a:gd name="T40" fmla="*/ 89 w 1248"/>
                <a:gd name="T41" fmla="*/ 904 h 1784"/>
                <a:gd name="T42" fmla="*/ 18 w 1248"/>
                <a:gd name="T43" fmla="*/ 719 h 1784"/>
                <a:gd name="T44" fmla="*/ 0 w 1248"/>
                <a:gd name="T45" fmla="*/ 546 h 1784"/>
                <a:gd name="T46" fmla="*/ 28 w 1248"/>
                <a:gd name="T47" fmla="*/ 389 h 1784"/>
                <a:gd name="T48" fmla="*/ 95 w 1248"/>
                <a:gd name="T49" fmla="*/ 253 h 1784"/>
                <a:gd name="T50" fmla="*/ 195 w 1248"/>
                <a:gd name="T51" fmla="*/ 142 h 1784"/>
                <a:gd name="T52" fmla="*/ 321 w 1248"/>
                <a:gd name="T53" fmla="*/ 60 h 1784"/>
                <a:gd name="T54" fmla="*/ 467 w 1248"/>
                <a:gd name="T55" fmla="*/ 11 h 1784"/>
                <a:gd name="T56" fmla="*/ 625 w 1248"/>
                <a:gd name="T57" fmla="*/ 0 h 1784"/>
                <a:gd name="T58" fmla="*/ 788 w 1248"/>
                <a:gd name="T59" fmla="*/ 29 h 1784"/>
                <a:gd name="T60" fmla="*/ 951 w 1248"/>
                <a:gd name="T61" fmla="*/ 105 h 1784"/>
                <a:gd name="T62" fmla="*/ 1104 w 1248"/>
                <a:gd name="T63" fmla="*/ 23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8" h="1784">
                  <a:moveTo>
                    <a:pt x="1177" y="312"/>
                  </a:moveTo>
                  <a:lnTo>
                    <a:pt x="1078" y="299"/>
                  </a:lnTo>
                  <a:lnTo>
                    <a:pt x="991" y="294"/>
                  </a:lnTo>
                  <a:lnTo>
                    <a:pt x="916" y="296"/>
                  </a:lnTo>
                  <a:lnTo>
                    <a:pt x="849" y="305"/>
                  </a:lnTo>
                  <a:lnTo>
                    <a:pt x="791" y="320"/>
                  </a:lnTo>
                  <a:lnTo>
                    <a:pt x="744" y="341"/>
                  </a:lnTo>
                  <a:lnTo>
                    <a:pt x="704" y="370"/>
                  </a:lnTo>
                  <a:lnTo>
                    <a:pt x="674" y="402"/>
                  </a:lnTo>
                  <a:lnTo>
                    <a:pt x="650" y="440"/>
                  </a:lnTo>
                  <a:lnTo>
                    <a:pt x="634" y="483"/>
                  </a:lnTo>
                  <a:lnTo>
                    <a:pt x="625" y="529"/>
                  </a:lnTo>
                  <a:lnTo>
                    <a:pt x="623" y="579"/>
                  </a:lnTo>
                  <a:lnTo>
                    <a:pt x="626" y="633"/>
                  </a:lnTo>
                  <a:lnTo>
                    <a:pt x="635" y="690"/>
                  </a:lnTo>
                  <a:lnTo>
                    <a:pt x="650" y="750"/>
                  </a:lnTo>
                  <a:lnTo>
                    <a:pt x="668" y="812"/>
                  </a:lnTo>
                  <a:lnTo>
                    <a:pt x="692" y="875"/>
                  </a:lnTo>
                  <a:lnTo>
                    <a:pt x="719" y="940"/>
                  </a:lnTo>
                  <a:lnTo>
                    <a:pt x="748" y="1006"/>
                  </a:lnTo>
                  <a:lnTo>
                    <a:pt x="782" y="1073"/>
                  </a:lnTo>
                  <a:lnTo>
                    <a:pt x="817" y="1140"/>
                  </a:lnTo>
                  <a:lnTo>
                    <a:pt x="856" y="1206"/>
                  </a:lnTo>
                  <a:lnTo>
                    <a:pt x="895" y="1273"/>
                  </a:lnTo>
                  <a:lnTo>
                    <a:pt x="936" y="1339"/>
                  </a:lnTo>
                  <a:lnTo>
                    <a:pt x="977" y="1403"/>
                  </a:lnTo>
                  <a:lnTo>
                    <a:pt x="1018" y="1465"/>
                  </a:lnTo>
                  <a:lnTo>
                    <a:pt x="1059" y="1526"/>
                  </a:lnTo>
                  <a:lnTo>
                    <a:pt x="1100" y="1584"/>
                  </a:lnTo>
                  <a:lnTo>
                    <a:pt x="1139" y="1640"/>
                  </a:lnTo>
                  <a:lnTo>
                    <a:pt x="1178" y="1692"/>
                  </a:lnTo>
                  <a:lnTo>
                    <a:pt x="1214" y="1739"/>
                  </a:lnTo>
                  <a:lnTo>
                    <a:pt x="1248" y="1784"/>
                  </a:lnTo>
                  <a:lnTo>
                    <a:pt x="1040" y="1689"/>
                  </a:lnTo>
                  <a:lnTo>
                    <a:pt x="854" y="1593"/>
                  </a:lnTo>
                  <a:lnTo>
                    <a:pt x="689" y="1495"/>
                  </a:lnTo>
                  <a:lnTo>
                    <a:pt x="543" y="1396"/>
                  </a:lnTo>
                  <a:lnTo>
                    <a:pt x="418" y="1297"/>
                  </a:lnTo>
                  <a:lnTo>
                    <a:pt x="311" y="1197"/>
                  </a:lnTo>
                  <a:lnTo>
                    <a:pt x="220" y="1098"/>
                  </a:lnTo>
                  <a:lnTo>
                    <a:pt x="147" y="1001"/>
                  </a:lnTo>
                  <a:lnTo>
                    <a:pt x="89" y="904"/>
                  </a:lnTo>
                  <a:lnTo>
                    <a:pt x="46" y="811"/>
                  </a:lnTo>
                  <a:lnTo>
                    <a:pt x="18" y="719"/>
                  </a:lnTo>
                  <a:lnTo>
                    <a:pt x="2" y="630"/>
                  </a:lnTo>
                  <a:lnTo>
                    <a:pt x="0" y="546"/>
                  </a:lnTo>
                  <a:lnTo>
                    <a:pt x="7" y="465"/>
                  </a:lnTo>
                  <a:lnTo>
                    <a:pt x="28" y="389"/>
                  </a:lnTo>
                  <a:lnTo>
                    <a:pt x="56" y="317"/>
                  </a:lnTo>
                  <a:lnTo>
                    <a:pt x="95" y="253"/>
                  </a:lnTo>
                  <a:lnTo>
                    <a:pt x="141" y="194"/>
                  </a:lnTo>
                  <a:lnTo>
                    <a:pt x="195" y="142"/>
                  </a:lnTo>
                  <a:lnTo>
                    <a:pt x="255" y="97"/>
                  </a:lnTo>
                  <a:lnTo>
                    <a:pt x="321" y="60"/>
                  </a:lnTo>
                  <a:lnTo>
                    <a:pt x="392" y="31"/>
                  </a:lnTo>
                  <a:lnTo>
                    <a:pt x="467" y="11"/>
                  </a:lnTo>
                  <a:lnTo>
                    <a:pt x="545" y="1"/>
                  </a:lnTo>
                  <a:lnTo>
                    <a:pt x="625" y="0"/>
                  </a:lnTo>
                  <a:lnTo>
                    <a:pt x="706" y="9"/>
                  </a:lnTo>
                  <a:lnTo>
                    <a:pt x="788" y="29"/>
                  </a:lnTo>
                  <a:lnTo>
                    <a:pt x="869" y="61"/>
                  </a:lnTo>
                  <a:lnTo>
                    <a:pt x="951" y="105"/>
                  </a:lnTo>
                  <a:lnTo>
                    <a:pt x="1029" y="161"/>
                  </a:lnTo>
                  <a:lnTo>
                    <a:pt x="1104" y="230"/>
                  </a:lnTo>
                  <a:lnTo>
                    <a:pt x="1177" y="312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69"/>
            <p:cNvSpPr>
              <a:spLocks/>
            </p:cNvSpPr>
            <p:nvPr/>
          </p:nvSpPr>
          <p:spPr bwMode="auto">
            <a:xfrm>
              <a:off x="2249488" y="5724525"/>
              <a:ext cx="160338" cy="160338"/>
            </a:xfrm>
            <a:custGeom>
              <a:avLst/>
              <a:gdLst>
                <a:gd name="T0" fmla="*/ 227 w 506"/>
                <a:gd name="T1" fmla="*/ 506 h 507"/>
                <a:gd name="T2" fmla="*/ 190 w 506"/>
                <a:gd name="T3" fmla="*/ 499 h 507"/>
                <a:gd name="T4" fmla="*/ 154 w 506"/>
                <a:gd name="T5" fmla="*/ 488 h 507"/>
                <a:gd name="T6" fmla="*/ 121 w 506"/>
                <a:gd name="T7" fmla="*/ 471 h 507"/>
                <a:gd name="T8" fmla="*/ 91 w 506"/>
                <a:gd name="T9" fmla="*/ 449 h 507"/>
                <a:gd name="T10" fmla="*/ 65 w 506"/>
                <a:gd name="T11" fmla="*/ 424 h 507"/>
                <a:gd name="T12" fmla="*/ 43 w 506"/>
                <a:gd name="T13" fmla="*/ 396 h 507"/>
                <a:gd name="T14" fmla="*/ 25 w 506"/>
                <a:gd name="T15" fmla="*/ 363 h 507"/>
                <a:gd name="T16" fmla="*/ 11 w 506"/>
                <a:gd name="T17" fmla="*/ 329 h 507"/>
                <a:gd name="T18" fmla="*/ 2 w 506"/>
                <a:gd name="T19" fmla="*/ 292 h 507"/>
                <a:gd name="T20" fmla="*/ 0 w 506"/>
                <a:gd name="T21" fmla="*/ 253 h 507"/>
                <a:gd name="T22" fmla="*/ 2 w 506"/>
                <a:gd name="T23" fmla="*/ 215 h 507"/>
                <a:gd name="T24" fmla="*/ 11 w 506"/>
                <a:gd name="T25" fmla="*/ 179 h 507"/>
                <a:gd name="T26" fmla="*/ 25 w 506"/>
                <a:gd name="T27" fmla="*/ 144 h 507"/>
                <a:gd name="T28" fmla="*/ 43 w 506"/>
                <a:gd name="T29" fmla="*/ 112 h 507"/>
                <a:gd name="T30" fmla="*/ 65 w 506"/>
                <a:gd name="T31" fmla="*/ 84 h 507"/>
                <a:gd name="T32" fmla="*/ 91 w 506"/>
                <a:gd name="T33" fmla="*/ 59 h 507"/>
                <a:gd name="T34" fmla="*/ 121 w 506"/>
                <a:gd name="T35" fmla="*/ 37 h 507"/>
                <a:gd name="T36" fmla="*/ 154 w 506"/>
                <a:gd name="T37" fmla="*/ 21 h 507"/>
                <a:gd name="T38" fmla="*/ 190 w 506"/>
                <a:gd name="T39" fmla="*/ 8 h 507"/>
                <a:gd name="T40" fmla="*/ 227 w 506"/>
                <a:gd name="T41" fmla="*/ 2 h 507"/>
                <a:gd name="T42" fmla="*/ 266 w 506"/>
                <a:gd name="T43" fmla="*/ 1 h 507"/>
                <a:gd name="T44" fmla="*/ 304 w 506"/>
                <a:gd name="T45" fmla="*/ 6 h 507"/>
                <a:gd name="T46" fmla="*/ 340 w 506"/>
                <a:gd name="T47" fmla="*/ 16 h 507"/>
                <a:gd name="T48" fmla="*/ 373 w 506"/>
                <a:gd name="T49" fmla="*/ 31 h 507"/>
                <a:gd name="T50" fmla="*/ 405 w 506"/>
                <a:gd name="T51" fmla="*/ 51 h 507"/>
                <a:gd name="T52" fmla="*/ 432 w 506"/>
                <a:gd name="T53" fmla="*/ 75 h 507"/>
                <a:gd name="T54" fmla="*/ 455 w 506"/>
                <a:gd name="T55" fmla="*/ 102 h 507"/>
                <a:gd name="T56" fmla="*/ 475 w 506"/>
                <a:gd name="T57" fmla="*/ 134 h 507"/>
                <a:gd name="T58" fmla="*/ 491 w 506"/>
                <a:gd name="T59" fmla="*/ 166 h 507"/>
                <a:gd name="T60" fmla="*/ 501 w 506"/>
                <a:gd name="T61" fmla="*/ 203 h 507"/>
                <a:gd name="T62" fmla="*/ 505 w 506"/>
                <a:gd name="T63" fmla="*/ 241 h 507"/>
                <a:gd name="T64" fmla="*/ 504 w 506"/>
                <a:gd name="T65" fmla="*/ 279 h 507"/>
                <a:gd name="T66" fmla="*/ 497 w 506"/>
                <a:gd name="T67" fmla="*/ 317 h 507"/>
                <a:gd name="T68" fmla="*/ 486 w 506"/>
                <a:gd name="T69" fmla="*/ 353 h 507"/>
                <a:gd name="T70" fmla="*/ 469 w 506"/>
                <a:gd name="T71" fmla="*/ 386 h 507"/>
                <a:gd name="T72" fmla="*/ 448 w 506"/>
                <a:gd name="T73" fmla="*/ 415 h 507"/>
                <a:gd name="T74" fmla="*/ 423 w 506"/>
                <a:gd name="T75" fmla="*/ 441 h 507"/>
                <a:gd name="T76" fmla="*/ 394 w 506"/>
                <a:gd name="T77" fmla="*/ 464 h 507"/>
                <a:gd name="T78" fmla="*/ 363 w 506"/>
                <a:gd name="T79" fmla="*/ 482 h 507"/>
                <a:gd name="T80" fmla="*/ 328 w 506"/>
                <a:gd name="T81" fmla="*/ 496 h 507"/>
                <a:gd name="T82" fmla="*/ 292 w 506"/>
                <a:gd name="T83" fmla="*/ 505 h 507"/>
                <a:gd name="T84" fmla="*/ 253 w 506"/>
                <a:gd name="T85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" h="507">
                  <a:moveTo>
                    <a:pt x="253" y="507"/>
                  </a:moveTo>
                  <a:lnTo>
                    <a:pt x="239" y="507"/>
                  </a:lnTo>
                  <a:lnTo>
                    <a:pt x="227" y="506"/>
                  </a:lnTo>
                  <a:lnTo>
                    <a:pt x="213" y="505"/>
                  </a:lnTo>
                  <a:lnTo>
                    <a:pt x="201" y="502"/>
                  </a:lnTo>
                  <a:lnTo>
                    <a:pt x="190" y="499"/>
                  </a:lnTo>
                  <a:lnTo>
                    <a:pt x="177" y="496"/>
                  </a:lnTo>
                  <a:lnTo>
                    <a:pt x="166" y="492"/>
                  </a:lnTo>
                  <a:lnTo>
                    <a:pt x="154" y="488"/>
                  </a:lnTo>
                  <a:lnTo>
                    <a:pt x="142" y="482"/>
                  </a:lnTo>
                  <a:lnTo>
                    <a:pt x="132" y="476"/>
                  </a:lnTo>
                  <a:lnTo>
                    <a:pt x="121" y="471"/>
                  </a:lnTo>
                  <a:lnTo>
                    <a:pt x="111" y="464"/>
                  </a:lnTo>
                  <a:lnTo>
                    <a:pt x="102" y="457"/>
                  </a:lnTo>
                  <a:lnTo>
                    <a:pt x="91" y="449"/>
                  </a:lnTo>
                  <a:lnTo>
                    <a:pt x="82" y="441"/>
                  </a:lnTo>
                  <a:lnTo>
                    <a:pt x="73" y="433"/>
                  </a:lnTo>
                  <a:lnTo>
                    <a:pt x="65" y="424"/>
                  </a:lnTo>
                  <a:lnTo>
                    <a:pt x="57" y="415"/>
                  </a:lnTo>
                  <a:lnTo>
                    <a:pt x="50" y="405"/>
                  </a:lnTo>
                  <a:lnTo>
                    <a:pt x="43" y="396"/>
                  </a:lnTo>
                  <a:lnTo>
                    <a:pt x="36" y="386"/>
                  </a:lnTo>
                  <a:lnTo>
                    <a:pt x="30" y="374"/>
                  </a:lnTo>
                  <a:lnTo>
                    <a:pt x="25" y="363"/>
                  </a:lnTo>
                  <a:lnTo>
                    <a:pt x="19" y="353"/>
                  </a:lnTo>
                  <a:lnTo>
                    <a:pt x="14" y="341"/>
                  </a:lnTo>
                  <a:lnTo>
                    <a:pt x="11" y="329"/>
                  </a:lnTo>
                  <a:lnTo>
                    <a:pt x="8" y="317"/>
                  </a:lnTo>
                  <a:lnTo>
                    <a:pt x="4" y="306"/>
                  </a:lnTo>
                  <a:lnTo>
                    <a:pt x="2" y="292"/>
                  </a:lnTo>
                  <a:lnTo>
                    <a:pt x="1" y="279"/>
                  </a:lnTo>
                  <a:lnTo>
                    <a:pt x="0" y="267"/>
                  </a:lnTo>
                  <a:lnTo>
                    <a:pt x="0" y="253"/>
                  </a:lnTo>
                  <a:lnTo>
                    <a:pt x="0" y="241"/>
                  </a:lnTo>
                  <a:lnTo>
                    <a:pt x="1" y="227"/>
                  </a:lnTo>
                  <a:lnTo>
                    <a:pt x="2" y="215"/>
                  </a:lnTo>
                  <a:lnTo>
                    <a:pt x="4" y="203"/>
                  </a:lnTo>
                  <a:lnTo>
                    <a:pt x="8" y="190"/>
                  </a:lnTo>
                  <a:lnTo>
                    <a:pt x="11" y="179"/>
                  </a:lnTo>
                  <a:lnTo>
                    <a:pt x="14" y="166"/>
                  </a:lnTo>
                  <a:lnTo>
                    <a:pt x="19" y="155"/>
                  </a:lnTo>
                  <a:lnTo>
                    <a:pt x="25" y="144"/>
                  </a:lnTo>
                  <a:lnTo>
                    <a:pt x="30" y="134"/>
                  </a:lnTo>
                  <a:lnTo>
                    <a:pt x="36" y="122"/>
                  </a:lnTo>
                  <a:lnTo>
                    <a:pt x="43" y="112"/>
                  </a:lnTo>
                  <a:lnTo>
                    <a:pt x="50" y="102"/>
                  </a:lnTo>
                  <a:lnTo>
                    <a:pt x="57" y="93"/>
                  </a:lnTo>
                  <a:lnTo>
                    <a:pt x="65" y="84"/>
                  </a:lnTo>
                  <a:lnTo>
                    <a:pt x="73" y="75"/>
                  </a:lnTo>
                  <a:lnTo>
                    <a:pt x="82" y="67"/>
                  </a:lnTo>
                  <a:lnTo>
                    <a:pt x="91" y="59"/>
                  </a:lnTo>
                  <a:lnTo>
                    <a:pt x="102" y="51"/>
                  </a:lnTo>
                  <a:lnTo>
                    <a:pt x="111" y="44"/>
                  </a:lnTo>
                  <a:lnTo>
                    <a:pt x="121" y="37"/>
                  </a:lnTo>
                  <a:lnTo>
                    <a:pt x="132" y="31"/>
                  </a:lnTo>
                  <a:lnTo>
                    <a:pt x="142" y="26"/>
                  </a:lnTo>
                  <a:lnTo>
                    <a:pt x="154" y="21"/>
                  </a:lnTo>
                  <a:lnTo>
                    <a:pt x="166" y="16"/>
                  </a:lnTo>
                  <a:lnTo>
                    <a:pt x="177" y="13"/>
                  </a:lnTo>
                  <a:lnTo>
                    <a:pt x="190" y="8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7" y="2"/>
                  </a:lnTo>
                  <a:lnTo>
                    <a:pt x="239" y="1"/>
                  </a:lnTo>
                  <a:lnTo>
                    <a:pt x="253" y="0"/>
                  </a:lnTo>
                  <a:lnTo>
                    <a:pt x="266" y="1"/>
                  </a:lnTo>
                  <a:lnTo>
                    <a:pt x="278" y="2"/>
                  </a:lnTo>
                  <a:lnTo>
                    <a:pt x="292" y="4"/>
                  </a:lnTo>
                  <a:lnTo>
                    <a:pt x="304" y="6"/>
                  </a:lnTo>
                  <a:lnTo>
                    <a:pt x="316" y="8"/>
                  </a:lnTo>
                  <a:lnTo>
                    <a:pt x="328" y="13"/>
                  </a:lnTo>
                  <a:lnTo>
                    <a:pt x="340" y="16"/>
                  </a:lnTo>
                  <a:lnTo>
                    <a:pt x="351" y="21"/>
                  </a:lnTo>
                  <a:lnTo>
                    <a:pt x="363" y="26"/>
                  </a:lnTo>
                  <a:lnTo>
                    <a:pt x="373" y="31"/>
                  </a:lnTo>
                  <a:lnTo>
                    <a:pt x="384" y="37"/>
                  </a:lnTo>
                  <a:lnTo>
                    <a:pt x="394" y="44"/>
                  </a:lnTo>
                  <a:lnTo>
                    <a:pt x="405" y="51"/>
                  </a:lnTo>
                  <a:lnTo>
                    <a:pt x="414" y="59"/>
                  </a:lnTo>
                  <a:lnTo>
                    <a:pt x="423" y="67"/>
                  </a:lnTo>
                  <a:lnTo>
                    <a:pt x="432" y="75"/>
                  </a:lnTo>
                  <a:lnTo>
                    <a:pt x="440" y="84"/>
                  </a:lnTo>
                  <a:lnTo>
                    <a:pt x="448" y="93"/>
                  </a:lnTo>
                  <a:lnTo>
                    <a:pt x="455" y="102"/>
                  </a:lnTo>
                  <a:lnTo>
                    <a:pt x="462" y="112"/>
                  </a:lnTo>
                  <a:lnTo>
                    <a:pt x="469" y="122"/>
                  </a:lnTo>
                  <a:lnTo>
                    <a:pt x="475" y="134"/>
                  </a:lnTo>
                  <a:lnTo>
                    <a:pt x="480" y="144"/>
                  </a:lnTo>
                  <a:lnTo>
                    <a:pt x="486" y="155"/>
                  </a:lnTo>
                  <a:lnTo>
                    <a:pt x="491" y="166"/>
                  </a:lnTo>
                  <a:lnTo>
                    <a:pt x="494" y="179"/>
                  </a:lnTo>
                  <a:lnTo>
                    <a:pt x="497" y="190"/>
                  </a:lnTo>
                  <a:lnTo>
                    <a:pt x="501" y="203"/>
                  </a:lnTo>
                  <a:lnTo>
                    <a:pt x="503" y="215"/>
                  </a:lnTo>
                  <a:lnTo>
                    <a:pt x="504" y="227"/>
                  </a:lnTo>
                  <a:lnTo>
                    <a:pt x="505" y="241"/>
                  </a:lnTo>
                  <a:lnTo>
                    <a:pt x="506" y="253"/>
                  </a:lnTo>
                  <a:lnTo>
                    <a:pt x="505" y="267"/>
                  </a:lnTo>
                  <a:lnTo>
                    <a:pt x="504" y="279"/>
                  </a:lnTo>
                  <a:lnTo>
                    <a:pt x="503" y="292"/>
                  </a:lnTo>
                  <a:lnTo>
                    <a:pt x="501" y="306"/>
                  </a:lnTo>
                  <a:lnTo>
                    <a:pt x="497" y="317"/>
                  </a:lnTo>
                  <a:lnTo>
                    <a:pt x="494" y="329"/>
                  </a:lnTo>
                  <a:lnTo>
                    <a:pt x="491" y="341"/>
                  </a:lnTo>
                  <a:lnTo>
                    <a:pt x="486" y="353"/>
                  </a:lnTo>
                  <a:lnTo>
                    <a:pt x="480" y="363"/>
                  </a:lnTo>
                  <a:lnTo>
                    <a:pt x="475" y="374"/>
                  </a:lnTo>
                  <a:lnTo>
                    <a:pt x="469" y="386"/>
                  </a:lnTo>
                  <a:lnTo>
                    <a:pt x="462" y="396"/>
                  </a:lnTo>
                  <a:lnTo>
                    <a:pt x="455" y="405"/>
                  </a:lnTo>
                  <a:lnTo>
                    <a:pt x="448" y="415"/>
                  </a:lnTo>
                  <a:lnTo>
                    <a:pt x="440" y="424"/>
                  </a:lnTo>
                  <a:lnTo>
                    <a:pt x="432" y="433"/>
                  </a:lnTo>
                  <a:lnTo>
                    <a:pt x="423" y="441"/>
                  </a:lnTo>
                  <a:lnTo>
                    <a:pt x="414" y="449"/>
                  </a:lnTo>
                  <a:lnTo>
                    <a:pt x="405" y="457"/>
                  </a:lnTo>
                  <a:lnTo>
                    <a:pt x="394" y="464"/>
                  </a:lnTo>
                  <a:lnTo>
                    <a:pt x="384" y="471"/>
                  </a:lnTo>
                  <a:lnTo>
                    <a:pt x="373" y="476"/>
                  </a:lnTo>
                  <a:lnTo>
                    <a:pt x="363" y="482"/>
                  </a:lnTo>
                  <a:lnTo>
                    <a:pt x="351" y="488"/>
                  </a:lnTo>
                  <a:lnTo>
                    <a:pt x="340" y="492"/>
                  </a:lnTo>
                  <a:lnTo>
                    <a:pt x="328" y="496"/>
                  </a:lnTo>
                  <a:lnTo>
                    <a:pt x="316" y="499"/>
                  </a:lnTo>
                  <a:lnTo>
                    <a:pt x="304" y="502"/>
                  </a:lnTo>
                  <a:lnTo>
                    <a:pt x="292" y="505"/>
                  </a:lnTo>
                  <a:lnTo>
                    <a:pt x="278" y="506"/>
                  </a:lnTo>
                  <a:lnTo>
                    <a:pt x="266" y="507"/>
                  </a:lnTo>
                  <a:lnTo>
                    <a:pt x="253" y="507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0"/>
            <p:cNvSpPr>
              <a:spLocks/>
            </p:cNvSpPr>
            <p:nvPr/>
          </p:nvSpPr>
          <p:spPr bwMode="auto">
            <a:xfrm>
              <a:off x="2703513" y="5532438"/>
              <a:ext cx="349250" cy="300038"/>
            </a:xfrm>
            <a:custGeom>
              <a:avLst/>
              <a:gdLst>
                <a:gd name="T0" fmla="*/ 1101 w 1101"/>
                <a:gd name="T1" fmla="*/ 942 h 942"/>
                <a:gd name="T2" fmla="*/ 1072 w 1101"/>
                <a:gd name="T3" fmla="*/ 897 h 942"/>
                <a:gd name="T4" fmla="*/ 1040 w 1101"/>
                <a:gd name="T5" fmla="*/ 859 h 942"/>
                <a:gd name="T6" fmla="*/ 1005 w 1101"/>
                <a:gd name="T7" fmla="*/ 826 h 942"/>
                <a:gd name="T8" fmla="*/ 967 w 1101"/>
                <a:gd name="T9" fmla="*/ 798 h 942"/>
                <a:gd name="T10" fmla="*/ 928 w 1101"/>
                <a:gd name="T11" fmla="*/ 775 h 942"/>
                <a:gd name="T12" fmla="*/ 886 w 1101"/>
                <a:gd name="T13" fmla="*/ 757 h 942"/>
                <a:gd name="T14" fmla="*/ 843 w 1101"/>
                <a:gd name="T15" fmla="*/ 742 h 942"/>
                <a:gd name="T16" fmla="*/ 798 w 1101"/>
                <a:gd name="T17" fmla="*/ 732 h 942"/>
                <a:gd name="T18" fmla="*/ 751 w 1101"/>
                <a:gd name="T19" fmla="*/ 724 h 942"/>
                <a:gd name="T20" fmla="*/ 705 w 1101"/>
                <a:gd name="T21" fmla="*/ 718 h 942"/>
                <a:gd name="T22" fmla="*/ 657 w 1101"/>
                <a:gd name="T23" fmla="*/ 716 h 942"/>
                <a:gd name="T24" fmla="*/ 609 w 1101"/>
                <a:gd name="T25" fmla="*/ 714 h 942"/>
                <a:gd name="T26" fmla="*/ 513 w 1101"/>
                <a:gd name="T27" fmla="*/ 714 h 942"/>
                <a:gd name="T28" fmla="*/ 419 w 1101"/>
                <a:gd name="T29" fmla="*/ 714 h 942"/>
                <a:gd name="T30" fmla="*/ 374 w 1101"/>
                <a:gd name="T31" fmla="*/ 713 h 942"/>
                <a:gd name="T32" fmla="*/ 330 w 1101"/>
                <a:gd name="T33" fmla="*/ 710 h 942"/>
                <a:gd name="T34" fmla="*/ 287 w 1101"/>
                <a:gd name="T35" fmla="*/ 706 h 942"/>
                <a:gd name="T36" fmla="*/ 246 w 1101"/>
                <a:gd name="T37" fmla="*/ 700 h 942"/>
                <a:gd name="T38" fmla="*/ 207 w 1101"/>
                <a:gd name="T39" fmla="*/ 691 h 942"/>
                <a:gd name="T40" fmla="*/ 171 w 1101"/>
                <a:gd name="T41" fmla="*/ 679 h 942"/>
                <a:gd name="T42" fmla="*/ 137 w 1101"/>
                <a:gd name="T43" fmla="*/ 663 h 942"/>
                <a:gd name="T44" fmla="*/ 107 w 1101"/>
                <a:gd name="T45" fmla="*/ 643 h 942"/>
                <a:gd name="T46" fmla="*/ 80 w 1101"/>
                <a:gd name="T47" fmla="*/ 618 h 942"/>
                <a:gd name="T48" fmla="*/ 56 w 1101"/>
                <a:gd name="T49" fmla="*/ 588 h 942"/>
                <a:gd name="T50" fmla="*/ 35 w 1101"/>
                <a:gd name="T51" fmla="*/ 553 h 942"/>
                <a:gd name="T52" fmla="*/ 20 w 1101"/>
                <a:gd name="T53" fmla="*/ 511 h 942"/>
                <a:gd name="T54" fmla="*/ 8 w 1101"/>
                <a:gd name="T55" fmla="*/ 464 h 942"/>
                <a:gd name="T56" fmla="*/ 2 w 1101"/>
                <a:gd name="T57" fmla="*/ 408 h 942"/>
                <a:gd name="T58" fmla="*/ 0 w 1101"/>
                <a:gd name="T59" fmla="*/ 346 h 942"/>
                <a:gd name="T60" fmla="*/ 4 w 1101"/>
                <a:gd name="T61" fmla="*/ 275 h 942"/>
                <a:gd name="T62" fmla="*/ 35 w 1101"/>
                <a:gd name="T63" fmla="*/ 220 h 942"/>
                <a:gd name="T64" fmla="*/ 69 w 1101"/>
                <a:gd name="T65" fmla="*/ 171 h 942"/>
                <a:gd name="T66" fmla="*/ 106 w 1101"/>
                <a:gd name="T67" fmla="*/ 129 h 942"/>
                <a:gd name="T68" fmla="*/ 145 w 1101"/>
                <a:gd name="T69" fmla="*/ 93 h 942"/>
                <a:gd name="T70" fmla="*/ 185 w 1101"/>
                <a:gd name="T71" fmla="*/ 62 h 942"/>
                <a:gd name="T72" fmla="*/ 228 w 1101"/>
                <a:gd name="T73" fmla="*/ 39 h 942"/>
                <a:gd name="T74" fmla="*/ 271 w 1101"/>
                <a:gd name="T75" fmla="*/ 22 h 942"/>
                <a:gd name="T76" fmla="*/ 316 w 1101"/>
                <a:gd name="T77" fmla="*/ 9 h 942"/>
                <a:gd name="T78" fmla="*/ 361 w 1101"/>
                <a:gd name="T79" fmla="*/ 2 h 942"/>
                <a:gd name="T80" fmla="*/ 408 w 1101"/>
                <a:gd name="T81" fmla="*/ 0 h 942"/>
                <a:gd name="T82" fmla="*/ 454 w 1101"/>
                <a:gd name="T83" fmla="*/ 5 h 942"/>
                <a:gd name="T84" fmla="*/ 501 w 1101"/>
                <a:gd name="T85" fmla="*/ 13 h 942"/>
                <a:gd name="T86" fmla="*/ 548 w 1101"/>
                <a:gd name="T87" fmla="*/ 26 h 942"/>
                <a:gd name="T88" fmla="*/ 594 w 1101"/>
                <a:gd name="T89" fmla="*/ 44 h 942"/>
                <a:gd name="T90" fmla="*/ 641 w 1101"/>
                <a:gd name="T91" fmla="*/ 67 h 942"/>
                <a:gd name="T92" fmla="*/ 685 w 1101"/>
                <a:gd name="T93" fmla="*/ 93 h 942"/>
                <a:gd name="T94" fmla="*/ 729 w 1101"/>
                <a:gd name="T95" fmla="*/ 124 h 942"/>
                <a:gd name="T96" fmla="*/ 772 w 1101"/>
                <a:gd name="T97" fmla="*/ 157 h 942"/>
                <a:gd name="T98" fmla="*/ 814 w 1101"/>
                <a:gd name="T99" fmla="*/ 196 h 942"/>
                <a:gd name="T100" fmla="*/ 852 w 1101"/>
                <a:gd name="T101" fmla="*/ 238 h 942"/>
                <a:gd name="T102" fmla="*/ 890 w 1101"/>
                <a:gd name="T103" fmla="*/ 282 h 942"/>
                <a:gd name="T104" fmla="*/ 925 w 1101"/>
                <a:gd name="T105" fmla="*/ 330 h 942"/>
                <a:gd name="T106" fmla="*/ 958 w 1101"/>
                <a:gd name="T107" fmla="*/ 381 h 942"/>
                <a:gd name="T108" fmla="*/ 988 w 1101"/>
                <a:gd name="T109" fmla="*/ 435 h 942"/>
                <a:gd name="T110" fmla="*/ 1015 w 1101"/>
                <a:gd name="T111" fmla="*/ 491 h 942"/>
                <a:gd name="T112" fmla="*/ 1039 w 1101"/>
                <a:gd name="T113" fmla="*/ 550 h 942"/>
                <a:gd name="T114" fmla="*/ 1059 w 1101"/>
                <a:gd name="T115" fmla="*/ 611 h 942"/>
                <a:gd name="T116" fmla="*/ 1076 w 1101"/>
                <a:gd name="T117" fmla="*/ 674 h 942"/>
                <a:gd name="T118" fmla="*/ 1088 w 1101"/>
                <a:gd name="T119" fmla="*/ 739 h 942"/>
                <a:gd name="T120" fmla="*/ 1097 w 1101"/>
                <a:gd name="T121" fmla="*/ 805 h 942"/>
                <a:gd name="T122" fmla="*/ 1101 w 1101"/>
                <a:gd name="T123" fmla="*/ 873 h 942"/>
                <a:gd name="T124" fmla="*/ 1101 w 1101"/>
                <a:gd name="T125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1" h="942">
                  <a:moveTo>
                    <a:pt x="1101" y="942"/>
                  </a:moveTo>
                  <a:lnTo>
                    <a:pt x="1072" y="897"/>
                  </a:lnTo>
                  <a:lnTo>
                    <a:pt x="1040" y="859"/>
                  </a:lnTo>
                  <a:lnTo>
                    <a:pt x="1005" y="826"/>
                  </a:lnTo>
                  <a:lnTo>
                    <a:pt x="967" y="798"/>
                  </a:lnTo>
                  <a:lnTo>
                    <a:pt x="928" y="775"/>
                  </a:lnTo>
                  <a:lnTo>
                    <a:pt x="886" y="757"/>
                  </a:lnTo>
                  <a:lnTo>
                    <a:pt x="843" y="742"/>
                  </a:lnTo>
                  <a:lnTo>
                    <a:pt x="798" y="732"/>
                  </a:lnTo>
                  <a:lnTo>
                    <a:pt x="751" y="724"/>
                  </a:lnTo>
                  <a:lnTo>
                    <a:pt x="705" y="718"/>
                  </a:lnTo>
                  <a:lnTo>
                    <a:pt x="657" y="716"/>
                  </a:lnTo>
                  <a:lnTo>
                    <a:pt x="609" y="714"/>
                  </a:lnTo>
                  <a:lnTo>
                    <a:pt x="513" y="714"/>
                  </a:lnTo>
                  <a:lnTo>
                    <a:pt x="419" y="714"/>
                  </a:lnTo>
                  <a:lnTo>
                    <a:pt x="374" y="713"/>
                  </a:lnTo>
                  <a:lnTo>
                    <a:pt x="330" y="710"/>
                  </a:lnTo>
                  <a:lnTo>
                    <a:pt x="287" y="706"/>
                  </a:lnTo>
                  <a:lnTo>
                    <a:pt x="246" y="700"/>
                  </a:lnTo>
                  <a:lnTo>
                    <a:pt x="207" y="691"/>
                  </a:lnTo>
                  <a:lnTo>
                    <a:pt x="171" y="679"/>
                  </a:lnTo>
                  <a:lnTo>
                    <a:pt x="137" y="663"/>
                  </a:lnTo>
                  <a:lnTo>
                    <a:pt x="107" y="643"/>
                  </a:lnTo>
                  <a:lnTo>
                    <a:pt x="80" y="618"/>
                  </a:lnTo>
                  <a:lnTo>
                    <a:pt x="56" y="588"/>
                  </a:lnTo>
                  <a:lnTo>
                    <a:pt x="35" y="553"/>
                  </a:lnTo>
                  <a:lnTo>
                    <a:pt x="20" y="511"/>
                  </a:lnTo>
                  <a:lnTo>
                    <a:pt x="8" y="464"/>
                  </a:lnTo>
                  <a:lnTo>
                    <a:pt x="2" y="408"/>
                  </a:lnTo>
                  <a:lnTo>
                    <a:pt x="0" y="346"/>
                  </a:lnTo>
                  <a:lnTo>
                    <a:pt x="4" y="275"/>
                  </a:lnTo>
                  <a:lnTo>
                    <a:pt x="35" y="220"/>
                  </a:lnTo>
                  <a:lnTo>
                    <a:pt x="69" y="171"/>
                  </a:lnTo>
                  <a:lnTo>
                    <a:pt x="106" y="129"/>
                  </a:lnTo>
                  <a:lnTo>
                    <a:pt x="145" y="93"/>
                  </a:lnTo>
                  <a:lnTo>
                    <a:pt x="185" y="62"/>
                  </a:lnTo>
                  <a:lnTo>
                    <a:pt x="228" y="39"/>
                  </a:lnTo>
                  <a:lnTo>
                    <a:pt x="271" y="22"/>
                  </a:lnTo>
                  <a:lnTo>
                    <a:pt x="316" y="9"/>
                  </a:lnTo>
                  <a:lnTo>
                    <a:pt x="361" y="2"/>
                  </a:lnTo>
                  <a:lnTo>
                    <a:pt x="408" y="0"/>
                  </a:lnTo>
                  <a:lnTo>
                    <a:pt x="454" y="5"/>
                  </a:lnTo>
                  <a:lnTo>
                    <a:pt x="501" y="13"/>
                  </a:lnTo>
                  <a:lnTo>
                    <a:pt x="548" y="26"/>
                  </a:lnTo>
                  <a:lnTo>
                    <a:pt x="594" y="44"/>
                  </a:lnTo>
                  <a:lnTo>
                    <a:pt x="641" y="67"/>
                  </a:lnTo>
                  <a:lnTo>
                    <a:pt x="685" y="93"/>
                  </a:lnTo>
                  <a:lnTo>
                    <a:pt x="729" y="124"/>
                  </a:lnTo>
                  <a:lnTo>
                    <a:pt x="772" y="157"/>
                  </a:lnTo>
                  <a:lnTo>
                    <a:pt x="814" y="196"/>
                  </a:lnTo>
                  <a:lnTo>
                    <a:pt x="852" y="238"/>
                  </a:lnTo>
                  <a:lnTo>
                    <a:pt x="890" y="282"/>
                  </a:lnTo>
                  <a:lnTo>
                    <a:pt x="925" y="330"/>
                  </a:lnTo>
                  <a:lnTo>
                    <a:pt x="958" y="381"/>
                  </a:lnTo>
                  <a:lnTo>
                    <a:pt x="988" y="435"/>
                  </a:lnTo>
                  <a:lnTo>
                    <a:pt x="1015" y="491"/>
                  </a:lnTo>
                  <a:lnTo>
                    <a:pt x="1039" y="550"/>
                  </a:lnTo>
                  <a:lnTo>
                    <a:pt x="1059" y="611"/>
                  </a:lnTo>
                  <a:lnTo>
                    <a:pt x="1076" y="674"/>
                  </a:lnTo>
                  <a:lnTo>
                    <a:pt x="1088" y="739"/>
                  </a:lnTo>
                  <a:lnTo>
                    <a:pt x="1097" y="805"/>
                  </a:lnTo>
                  <a:lnTo>
                    <a:pt x="1101" y="873"/>
                  </a:lnTo>
                  <a:lnTo>
                    <a:pt x="1101" y="942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8195020" y="4838853"/>
            <a:ext cx="1235468" cy="1187860"/>
            <a:chOff x="3467100" y="5553075"/>
            <a:chExt cx="987425" cy="911225"/>
          </a:xfrm>
        </p:grpSpPr>
        <p:sp>
          <p:nvSpPr>
            <p:cNvPr id="124" name="Freeform 71"/>
            <p:cNvSpPr>
              <a:spLocks/>
            </p:cNvSpPr>
            <p:nvPr/>
          </p:nvSpPr>
          <p:spPr bwMode="auto">
            <a:xfrm>
              <a:off x="3467100" y="5556250"/>
              <a:ext cx="987425" cy="908050"/>
            </a:xfrm>
            <a:custGeom>
              <a:avLst/>
              <a:gdLst>
                <a:gd name="T0" fmla="*/ 238 w 3107"/>
                <a:gd name="T1" fmla="*/ 709 h 2863"/>
                <a:gd name="T2" fmla="*/ 443 w 3107"/>
                <a:gd name="T3" fmla="*/ 709 h 2863"/>
                <a:gd name="T4" fmla="*/ 443 w 3107"/>
                <a:gd name="T5" fmla="*/ 885 h 2863"/>
                <a:gd name="T6" fmla="*/ 1530 w 3107"/>
                <a:gd name="T7" fmla="*/ 0 h 2863"/>
                <a:gd name="T8" fmla="*/ 3107 w 3107"/>
                <a:gd name="T9" fmla="*/ 1241 h 2863"/>
                <a:gd name="T10" fmla="*/ 2845 w 3107"/>
                <a:gd name="T11" fmla="*/ 1243 h 2863"/>
                <a:gd name="T12" fmla="*/ 2845 w 3107"/>
                <a:gd name="T13" fmla="*/ 2863 h 2863"/>
                <a:gd name="T14" fmla="*/ 232 w 3107"/>
                <a:gd name="T15" fmla="*/ 2863 h 2863"/>
                <a:gd name="T16" fmla="*/ 232 w 3107"/>
                <a:gd name="T17" fmla="*/ 1246 h 2863"/>
                <a:gd name="T18" fmla="*/ 0 w 3107"/>
                <a:gd name="T19" fmla="*/ 1247 h 2863"/>
                <a:gd name="T20" fmla="*/ 238 w 3107"/>
                <a:gd name="T21" fmla="*/ 1053 h 2863"/>
                <a:gd name="T22" fmla="*/ 238 w 3107"/>
                <a:gd name="T23" fmla="*/ 709 h 2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07" h="2863">
                  <a:moveTo>
                    <a:pt x="238" y="709"/>
                  </a:moveTo>
                  <a:lnTo>
                    <a:pt x="443" y="709"/>
                  </a:lnTo>
                  <a:lnTo>
                    <a:pt x="443" y="885"/>
                  </a:lnTo>
                  <a:lnTo>
                    <a:pt x="1530" y="0"/>
                  </a:lnTo>
                  <a:lnTo>
                    <a:pt x="3107" y="1241"/>
                  </a:lnTo>
                  <a:lnTo>
                    <a:pt x="2845" y="1243"/>
                  </a:lnTo>
                  <a:lnTo>
                    <a:pt x="2845" y="2863"/>
                  </a:lnTo>
                  <a:lnTo>
                    <a:pt x="232" y="2863"/>
                  </a:lnTo>
                  <a:lnTo>
                    <a:pt x="232" y="1246"/>
                  </a:lnTo>
                  <a:lnTo>
                    <a:pt x="0" y="1247"/>
                  </a:lnTo>
                  <a:lnTo>
                    <a:pt x="238" y="1053"/>
                  </a:lnTo>
                  <a:lnTo>
                    <a:pt x="238" y="709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"/>
            <p:cNvSpPr>
              <a:spLocks/>
            </p:cNvSpPr>
            <p:nvPr/>
          </p:nvSpPr>
          <p:spPr bwMode="auto">
            <a:xfrm>
              <a:off x="3495675" y="5553075"/>
              <a:ext cx="69850" cy="71438"/>
            </a:xfrm>
            <a:custGeom>
              <a:avLst/>
              <a:gdLst>
                <a:gd name="T0" fmla="*/ 101 w 222"/>
                <a:gd name="T1" fmla="*/ 81 h 226"/>
                <a:gd name="T2" fmla="*/ 98 w 222"/>
                <a:gd name="T3" fmla="*/ 64 h 226"/>
                <a:gd name="T4" fmla="*/ 98 w 222"/>
                <a:gd name="T5" fmla="*/ 48 h 226"/>
                <a:gd name="T6" fmla="*/ 100 w 222"/>
                <a:gd name="T7" fmla="*/ 35 h 226"/>
                <a:gd name="T8" fmla="*/ 104 w 222"/>
                <a:gd name="T9" fmla="*/ 23 h 226"/>
                <a:gd name="T10" fmla="*/ 112 w 222"/>
                <a:gd name="T11" fmla="*/ 14 h 226"/>
                <a:gd name="T12" fmla="*/ 120 w 222"/>
                <a:gd name="T13" fmla="*/ 8 h 226"/>
                <a:gd name="T14" fmla="*/ 130 w 222"/>
                <a:gd name="T15" fmla="*/ 3 h 226"/>
                <a:gd name="T16" fmla="*/ 146 w 222"/>
                <a:gd name="T17" fmla="*/ 0 h 226"/>
                <a:gd name="T18" fmla="*/ 170 w 222"/>
                <a:gd name="T19" fmla="*/ 3 h 226"/>
                <a:gd name="T20" fmla="*/ 191 w 222"/>
                <a:gd name="T21" fmla="*/ 14 h 226"/>
                <a:gd name="T22" fmla="*/ 205 w 222"/>
                <a:gd name="T23" fmla="*/ 28 h 226"/>
                <a:gd name="T24" fmla="*/ 213 w 222"/>
                <a:gd name="T25" fmla="*/ 39 h 226"/>
                <a:gd name="T26" fmla="*/ 219 w 222"/>
                <a:gd name="T27" fmla="*/ 55 h 226"/>
                <a:gd name="T28" fmla="*/ 222 w 222"/>
                <a:gd name="T29" fmla="*/ 72 h 226"/>
                <a:gd name="T30" fmla="*/ 221 w 222"/>
                <a:gd name="T31" fmla="*/ 99 h 226"/>
                <a:gd name="T32" fmla="*/ 214 w 222"/>
                <a:gd name="T33" fmla="*/ 141 h 226"/>
                <a:gd name="T34" fmla="*/ 208 w 222"/>
                <a:gd name="T35" fmla="*/ 194 h 226"/>
                <a:gd name="T36" fmla="*/ 203 w 222"/>
                <a:gd name="T37" fmla="*/ 221 h 226"/>
                <a:gd name="T38" fmla="*/ 185 w 222"/>
                <a:gd name="T39" fmla="*/ 215 h 226"/>
                <a:gd name="T40" fmla="*/ 147 w 222"/>
                <a:gd name="T41" fmla="*/ 210 h 226"/>
                <a:gd name="T42" fmla="*/ 103 w 222"/>
                <a:gd name="T43" fmla="*/ 208 h 226"/>
                <a:gd name="T44" fmla="*/ 75 w 222"/>
                <a:gd name="T45" fmla="*/ 206 h 226"/>
                <a:gd name="T46" fmla="*/ 48 w 222"/>
                <a:gd name="T47" fmla="*/ 199 h 226"/>
                <a:gd name="T48" fmla="*/ 31 w 222"/>
                <a:gd name="T49" fmla="*/ 191 h 226"/>
                <a:gd name="T50" fmla="*/ 22 w 222"/>
                <a:gd name="T51" fmla="*/ 184 h 226"/>
                <a:gd name="T52" fmla="*/ 10 w 222"/>
                <a:gd name="T53" fmla="*/ 169 h 226"/>
                <a:gd name="T54" fmla="*/ 1 w 222"/>
                <a:gd name="T55" fmla="*/ 147 h 226"/>
                <a:gd name="T56" fmla="*/ 1 w 222"/>
                <a:gd name="T57" fmla="*/ 125 h 226"/>
                <a:gd name="T58" fmla="*/ 9 w 222"/>
                <a:gd name="T59" fmla="*/ 106 h 226"/>
                <a:gd name="T60" fmla="*/ 23 w 222"/>
                <a:gd name="T61" fmla="*/ 90 h 226"/>
                <a:gd name="T62" fmla="*/ 42 w 222"/>
                <a:gd name="T63" fmla="*/ 80 h 226"/>
                <a:gd name="T64" fmla="*/ 65 w 222"/>
                <a:gd name="T65" fmla="*/ 78 h 226"/>
                <a:gd name="T66" fmla="*/ 84 w 222"/>
                <a:gd name="T67" fmla="*/ 81 h 226"/>
                <a:gd name="T68" fmla="*/ 98 w 222"/>
                <a:gd name="T69" fmla="*/ 8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" h="226">
                  <a:moveTo>
                    <a:pt x="104" y="91"/>
                  </a:moveTo>
                  <a:lnTo>
                    <a:pt x="101" y="81"/>
                  </a:lnTo>
                  <a:lnTo>
                    <a:pt x="99" y="72"/>
                  </a:lnTo>
                  <a:lnTo>
                    <a:pt x="98" y="64"/>
                  </a:lnTo>
                  <a:lnTo>
                    <a:pt x="98" y="55"/>
                  </a:lnTo>
                  <a:lnTo>
                    <a:pt x="98" y="48"/>
                  </a:lnTo>
                  <a:lnTo>
                    <a:pt x="99" y="42"/>
                  </a:lnTo>
                  <a:lnTo>
                    <a:pt x="100" y="35"/>
                  </a:lnTo>
                  <a:lnTo>
                    <a:pt x="102" y="29"/>
                  </a:lnTo>
                  <a:lnTo>
                    <a:pt x="104" y="23"/>
                  </a:lnTo>
                  <a:lnTo>
                    <a:pt x="108" y="19"/>
                  </a:lnTo>
                  <a:lnTo>
                    <a:pt x="112" y="14"/>
                  </a:lnTo>
                  <a:lnTo>
                    <a:pt x="116" y="11"/>
                  </a:lnTo>
                  <a:lnTo>
                    <a:pt x="120" y="8"/>
                  </a:lnTo>
                  <a:lnTo>
                    <a:pt x="125" y="5"/>
                  </a:lnTo>
                  <a:lnTo>
                    <a:pt x="130" y="3"/>
                  </a:lnTo>
                  <a:lnTo>
                    <a:pt x="135" y="1"/>
                  </a:lnTo>
                  <a:lnTo>
                    <a:pt x="146" y="0"/>
                  </a:lnTo>
                  <a:lnTo>
                    <a:pt x="159" y="1"/>
                  </a:lnTo>
                  <a:lnTo>
                    <a:pt x="170" y="3"/>
                  </a:lnTo>
                  <a:lnTo>
                    <a:pt x="181" y="8"/>
                  </a:lnTo>
                  <a:lnTo>
                    <a:pt x="191" y="14"/>
                  </a:lnTo>
                  <a:lnTo>
                    <a:pt x="202" y="23"/>
                  </a:lnTo>
                  <a:lnTo>
                    <a:pt x="205" y="28"/>
                  </a:lnTo>
                  <a:lnTo>
                    <a:pt x="209" y="34"/>
                  </a:lnTo>
                  <a:lnTo>
                    <a:pt x="213" y="39"/>
                  </a:lnTo>
                  <a:lnTo>
                    <a:pt x="216" y="46"/>
                  </a:lnTo>
                  <a:lnTo>
                    <a:pt x="219" y="55"/>
                  </a:lnTo>
                  <a:lnTo>
                    <a:pt x="221" y="63"/>
                  </a:lnTo>
                  <a:lnTo>
                    <a:pt x="222" y="72"/>
                  </a:lnTo>
                  <a:lnTo>
                    <a:pt x="222" y="81"/>
                  </a:lnTo>
                  <a:lnTo>
                    <a:pt x="221" y="99"/>
                  </a:lnTo>
                  <a:lnTo>
                    <a:pt x="219" y="120"/>
                  </a:lnTo>
                  <a:lnTo>
                    <a:pt x="214" y="141"/>
                  </a:lnTo>
                  <a:lnTo>
                    <a:pt x="211" y="166"/>
                  </a:lnTo>
                  <a:lnTo>
                    <a:pt x="208" y="194"/>
                  </a:lnTo>
                  <a:lnTo>
                    <a:pt x="208" y="226"/>
                  </a:lnTo>
                  <a:lnTo>
                    <a:pt x="203" y="221"/>
                  </a:lnTo>
                  <a:lnTo>
                    <a:pt x="194" y="217"/>
                  </a:lnTo>
                  <a:lnTo>
                    <a:pt x="185" y="215"/>
                  </a:lnTo>
                  <a:lnTo>
                    <a:pt x="173" y="212"/>
                  </a:lnTo>
                  <a:lnTo>
                    <a:pt x="147" y="210"/>
                  </a:lnTo>
                  <a:lnTo>
                    <a:pt x="118" y="209"/>
                  </a:lnTo>
                  <a:lnTo>
                    <a:pt x="103" y="208"/>
                  </a:lnTo>
                  <a:lnTo>
                    <a:pt x="88" y="207"/>
                  </a:lnTo>
                  <a:lnTo>
                    <a:pt x="75" y="206"/>
                  </a:lnTo>
                  <a:lnTo>
                    <a:pt x="61" y="202"/>
                  </a:lnTo>
                  <a:lnTo>
                    <a:pt x="48" y="199"/>
                  </a:lnTo>
                  <a:lnTo>
                    <a:pt x="36" y="194"/>
                  </a:lnTo>
                  <a:lnTo>
                    <a:pt x="31" y="191"/>
                  </a:lnTo>
                  <a:lnTo>
                    <a:pt x="26" y="187"/>
                  </a:lnTo>
                  <a:lnTo>
                    <a:pt x="22" y="184"/>
                  </a:lnTo>
                  <a:lnTo>
                    <a:pt x="18" y="180"/>
                  </a:lnTo>
                  <a:lnTo>
                    <a:pt x="10" y="169"/>
                  </a:lnTo>
                  <a:lnTo>
                    <a:pt x="5" y="158"/>
                  </a:lnTo>
                  <a:lnTo>
                    <a:pt x="1" y="147"/>
                  </a:lnTo>
                  <a:lnTo>
                    <a:pt x="0" y="137"/>
                  </a:lnTo>
                  <a:lnTo>
                    <a:pt x="1" y="125"/>
                  </a:lnTo>
                  <a:lnTo>
                    <a:pt x="5" y="115"/>
                  </a:lnTo>
                  <a:lnTo>
                    <a:pt x="9" y="106"/>
                  </a:lnTo>
                  <a:lnTo>
                    <a:pt x="15" y="97"/>
                  </a:lnTo>
                  <a:lnTo>
                    <a:pt x="23" y="90"/>
                  </a:lnTo>
                  <a:lnTo>
                    <a:pt x="32" y="85"/>
                  </a:lnTo>
                  <a:lnTo>
                    <a:pt x="42" y="80"/>
                  </a:lnTo>
                  <a:lnTo>
                    <a:pt x="52" y="78"/>
                  </a:lnTo>
                  <a:lnTo>
                    <a:pt x="65" y="78"/>
                  </a:lnTo>
                  <a:lnTo>
                    <a:pt x="77" y="80"/>
                  </a:lnTo>
                  <a:lnTo>
                    <a:pt x="84" y="81"/>
                  </a:lnTo>
                  <a:lnTo>
                    <a:pt x="91" y="85"/>
                  </a:lnTo>
                  <a:lnTo>
                    <a:pt x="98" y="88"/>
                  </a:lnTo>
                  <a:lnTo>
                    <a:pt x="104" y="91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3"/>
            <p:cNvSpPr>
              <a:spLocks/>
            </p:cNvSpPr>
            <p:nvPr/>
          </p:nvSpPr>
          <p:spPr bwMode="auto">
            <a:xfrm>
              <a:off x="3652838" y="5608638"/>
              <a:ext cx="85725" cy="87313"/>
            </a:xfrm>
            <a:custGeom>
              <a:avLst/>
              <a:gdLst>
                <a:gd name="T0" fmla="*/ 207 w 270"/>
                <a:gd name="T1" fmla="*/ 135 h 278"/>
                <a:gd name="T2" fmla="*/ 227 w 270"/>
                <a:gd name="T3" fmla="*/ 129 h 278"/>
                <a:gd name="T4" fmla="*/ 242 w 270"/>
                <a:gd name="T5" fmla="*/ 120 h 278"/>
                <a:gd name="T6" fmla="*/ 255 w 270"/>
                <a:gd name="T7" fmla="*/ 109 h 278"/>
                <a:gd name="T8" fmla="*/ 263 w 270"/>
                <a:gd name="T9" fmla="*/ 98 h 278"/>
                <a:gd name="T10" fmla="*/ 268 w 270"/>
                <a:gd name="T11" fmla="*/ 86 h 278"/>
                <a:gd name="T12" fmla="*/ 270 w 270"/>
                <a:gd name="T13" fmla="*/ 73 h 278"/>
                <a:gd name="T14" fmla="*/ 268 w 270"/>
                <a:gd name="T15" fmla="*/ 61 h 278"/>
                <a:gd name="T16" fmla="*/ 265 w 270"/>
                <a:gd name="T17" fmla="*/ 48 h 278"/>
                <a:gd name="T18" fmla="*/ 259 w 270"/>
                <a:gd name="T19" fmla="*/ 36 h 278"/>
                <a:gd name="T20" fmla="*/ 250 w 270"/>
                <a:gd name="T21" fmla="*/ 26 h 278"/>
                <a:gd name="T22" fmla="*/ 240 w 270"/>
                <a:gd name="T23" fmla="*/ 17 h 278"/>
                <a:gd name="T24" fmla="*/ 228 w 270"/>
                <a:gd name="T25" fmla="*/ 9 h 278"/>
                <a:gd name="T26" fmla="*/ 214 w 270"/>
                <a:gd name="T27" fmla="*/ 3 h 278"/>
                <a:gd name="T28" fmla="*/ 199 w 270"/>
                <a:gd name="T29" fmla="*/ 0 h 278"/>
                <a:gd name="T30" fmla="*/ 184 w 270"/>
                <a:gd name="T31" fmla="*/ 0 h 278"/>
                <a:gd name="T32" fmla="*/ 166 w 270"/>
                <a:gd name="T33" fmla="*/ 2 h 278"/>
                <a:gd name="T34" fmla="*/ 146 w 270"/>
                <a:gd name="T35" fmla="*/ 10 h 278"/>
                <a:gd name="T36" fmla="*/ 119 w 270"/>
                <a:gd name="T37" fmla="*/ 26 h 278"/>
                <a:gd name="T38" fmla="*/ 81 w 270"/>
                <a:gd name="T39" fmla="*/ 57 h 278"/>
                <a:gd name="T40" fmla="*/ 46 w 270"/>
                <a:gd name="T41" fmla="*/ 85 h 278"/>
                <a:gd name="T42" fmla="*/ 16 w 270"/>
                <a:gd name="T43" fmla="*/ 104 h 278"/>
                <a:gd name="T44" fmla="*/ 5 w 270"/>
                <a:gd name="T45" fmla="*/ 114 h 278"/>
                <a:gd name="T46" fmla="*/ 13 w 270"/>
                <a:gd name="T47" fmla="*/ 118 h 278"/>
                <a:gd name="T48" fmla="*/ 25 w 270"/>
                <a:gd name="T49" fmla="*/ 131 h 278"/>
                <a:gd name="T50" fmla="*/ 51 w 270"/>
                <a:gd name="T51" fmla="*/ 165 h 278"/>
                <a:gd name="T52" fmla="*/ 80 w 270"/>
                <a:gd name="T53" fmla="*/ 208 h 278"/>
                <a:gd name="T54" fmla="*/ 100 w 270"/>
                <a:gd name="T55" fmla="*/ 235 h 278"/>
                <a:gd name="T56" fmla="*/ 121 w 270"/>
                <a:gd name="T57" fmla="*/ 258 h 278"/>
                <a:gd name="T58" fmla="*/ 138 w 270"/>
                <a:gd name="T59" fmla="*/ 269 h 278"/>
                <a:gd name="T60" fmla="*/ 151 w 270"/>
                <a:gd name="T61" fmla="*/ 275 h 278"/>
                <a:gd name="T62" fmla="*/ 166 w 270"/>
                <a:gd name="T63" fmla="*/ 278 h 278"/>
                <a:gd name="T64" fmla="*/ 180 w 270"/>
                <a:gd name="T65" fmla="*/ 278 h 278"/>
                <a:gd name="T66" fmla="*/ 194 w 270"/>
                <a:gd name="T67" fmla="*/ 276 h 278"/>
                <a:gd name="T68" fmla="*/ 206 w 270"/>
                <a:gd name="T69" fmla="*/ 271 h 278"/>
                <a:gd name="T70" fmla="*/ 222 w 270"/>
                <a:gd name="T71" fmla="*/ 261 h 278"/>
                <a:gd name="T72" fmla="*/ 237 w 270"/>
                <a:gd name="T73" fmla="*/ 242 h 278"/>
                <a:gd name="T74" fmla="*/ 245 w 270"/>
                <a:gd name="T75" fmla="*/ 219 h 278"/>
                <a:gd name="T76" fmla="*/ 245 w 270"/>
                <a:gd name="T77" fmla="*/ 200 h 278"/>
                <a:gd name="T78" fmla="*/ 241 w 270"/>
                <a:gd name="T79" fmla="*/ 187 h 278"/>
                <a:gd name="T80" fmla="*/ 237 w 270"/>
                <a:gd name="T81" fmla="*/ 176 h 278"/>
                <a:gd name="T82" fmla="*/ 229 w 270"/>
                <a:gd name="T83" fmla="*/ 164 h 278"/>
                <a:gd name="T84" fmla="*/ 218 w 270"/>
                <a:gd name="T85" fmla="*/ 152 h 278"/>
                <a:gd name="T86" fmla="*/ 204 w 270"/>
                <a:gd name="T87" fmla="*/ 14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278">
                  <a:moveTo>
                    <a:pt x="196" y="139"/>
                  </a:moveTo>
                  <a:lnTo>
                    <a:pt x="207" y="135"/>
                  </a:lnTo>
                  <a:lnTo>
                    <a:pt x="218" y="132"/>
                  </a:lnTo>
                  <a:lnTo>
                    <a:pt x="227" y="129"/>
                  </a:lnTo>
                  <a:lnTo>
                    <a:pt x="236" y="124"/>
                  </a:lnTo>
                  <a:lnTo>
                    <a:pt x="242" y="120"/>
                  </a:lnTo>
                  <a:lnTo>
                    <a:pt x="249" y="114"/>
                  </a:lnTo>
                  <a:lnTo>
                    <a:pt x="255" y="109"/>
                  </a:lnTo>
                  <a:lnTo>
                    <a:pt x="259" y="104"/>
                  </a:lnTo>
                  <a:lnTo>
                    <a:pt x="263" y="98"/>
                  </a:lnTo>
                  <a:lnTo>
                    <a:pt x="266" y="91"/>
                  </a:lnTo>
                  <a:lnTo>
                    <a:pt x="268" y="86"/>
                  </a:lnTo>
                  <a:lnTo>
                    <a:pt x="270" y="79"/>
                  </a:lnTo>
                  <a:lnTo>
                    <a:pt x="270" y="73"/>
                  </a:lnTo>
                  <a:lnTo>
                    <a:pt x="270" y="66"/>
                  </a:lnTo>
                  <a:lnTo>
                    <a:pt x="268" y="61"/>
                  </a:lnTo>
                  <a:lnTo>
                    <a:pt x="267" y="54"/>
                  </a:lnTo>
                  <a:lnTo>
                    <a:pt x="265" y="48"/>
                  </a:lnTo>
                  <a:lnTo>
                    <a:pt x="263" y="43"/>
                  </a:lnTo>
                  <a:lnTo>
                    <a:pt x="259" y="36"/>
                  </a:lnTo>
                  <a:lnTo>
                    <a:pt x="255" y="31"/>
                  </a:lnTo>
                  <a:lnTo>
                    <a:pt x="250" y="26"/>
                  </a:lnTo>
                  <a:lnTo>
                    <a:pt x="246" y="21"/>
                  </a:lnTo>
                  <a:lnTo>
                    <a:pt x="240" y="17"/>
                  </a:lnTo>
                  <a:lnTo>
                    <a:pt x="235" y="12"/>
                  </a:lnTo>
                  <a:lnTo>
                    <a:pt x="228" y="9"/>
                  </a:lnTo>
                  <a:lnTo>
                    <a:pt x="221" y="5"/>
                  </a:lnTo>
                  <a:lnTo>
                    <a:pt x="214" y="3"/>
                  </a:lnTo>
                  <a:lnTo>
                    <a:pt x="207" y="1"/>
                  </a:lnTo>
                  <a:lnTo>
                    <a:pt x="199" y="0"/>
                  </a:lnTo>
                  <a:lnTo>
                    <a:pt x="192" y="0"/>
                  </a:lnTo>
                  <a:lnTo>
                    <a:pt x="184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5" y="5"/>
                  </a:lnTo>
                  <a:lnTo>
                    <a:pt x="146" y="10"/>
                  </a:lnTo>
                  <a:lnTo>
                    <a:pt x="137" y="14"/>
                  </a:lnTo>
                  <a:lnTo>
                    <a:pt x="119" y="26"/>
                  </a:lnTo>
                  <a:lnTo>
                    <a:pt x="101" y="40"/>
                  </a:lnTo>
                  <a:lnTo>
                    <a:pt x="81" y="57"/>
                  </a:lnTo>
                  <a:lnTo>
                    <a:pt x="58" y="76"/>
                  </a:lnTo>
                  <a:lnTo>
                    <a:pt x="46" y="85"/>
                  </a:lnTo>
                  <a:lnTo>
                    <a:pt x="32" y="94"/>
                  </a:lnTo>
                  <a:lnTo>
                    <a:pt x="16" y="104"/>
                  </a:lnTo>
                  <a:lnTo>
                    <a:pt x="0" y="113"/>
                  </a:lnTo>
                  <a:lnTo>
                    <a:pt x="5" y="114"/>
                  </a:lnTo>
                  <a:lnTo>
                    <a:pt x="8" y="116"/>
                  </a:lnTo>
                  <a:lnTo>
                    <a:pt x="13" y="118"/>
                  </a:lnTo>
                  <a:lnTo>
                    <a:pt x="17" y="122"/>
                  </a:lnTo>
                  <a:lnTo>
                    <a:pt x="25" y="131"/>
                  </a:lnTo>
                  <a:lnTo>
                    <a:pt x="34" y="141"/>
                  </a:lnTo>
                  <a:lnTo>
                    <a:pt x="51" y="165"/>
                  </a:lnTo>
                  <a:lnTo>
                    <a:pt x="69" y="193"/>
                  </a:lnTo>
                  <a:lnTo>
                    <a:pt x="80" y="208"/>
                  </a:lnTo>
                  <a:lnTo>
                    <a:pt x="89" y="221"/>
                  </a:lnTo>
                  <a:lnTo>
                    <a:pt x="100" y="235"/>
                  </a:lnTo>
                  <a:lnTo>
                    <a:pt x="110" y="246"/>
                  </a:lnTo>
                  <a:lnTo>
                    <a:pt x="121" y="258"/>
                  </a:lnTo>
                  <a:lnTo>
                    <a:pt x="133" y="265"/>
                  </a:lnTo>
                  <a:lnTo>
                    <a:pt x="138" y="269"/>
                  </a:lnTo>
                  <a:lnTo>
                    <a:pt x="145" y="272"/>
                  </a:lnTo>
                  <a:lnTo>
                    <a:pt x="151" y="275"/>
                  </a:lnTo>
                  <a:lnTo>
                    <a:pt x="158" y="277"/>
                  </a:lnTo>
                  <a:lnTo>
                    <a:pt x="166" y="278"/>
                  </a:lnTo>
                  <a:lnTo>
                    <a:pt x="173" y="278"/>
                  </a:lnTo>
                  <a:lnTo>
                    <a:pt x="180" y="278"/>
                  </a:lnTo>
                  <a:lnTo>
                    <a:pt x="187" y="277"/>
                  </a:lnTo>
                  <a:lnTo>
                    <a:pt x="194" y="276"/>
                  </a:lnTo>
                  <a:lnTo>
                    <a:pt x="201" y="273"/>
                  </a:lnTo>
                  <a:lnTo>
                    <a:pt x="206" y="271"/>
                  </a:lnTo>
                  <a:lnTo>
                    <a:pt x="212" y="268"/>
                  </a:lnTo>
                  <a:lnTo>
                    <a:pt x="222" y="261"/>
                  </a:lnTo>
                  <a:lnTo>
                    <a:pt x="230" y="252"/>
                  </a:lnTo>
                  <a:lnTo>
                    <a:pt x="237" y="242"/>
                  </a:lnTo>
                  <a:lnTo>
                    <a:pt x="241" y="230"/>
                  </a:lnTo>
                  <a:lnTo>
                    <a:pt x="245" y="219"/>
                  </a:lnTo>
                  <a:lnTo>
                    <a:pt x="245" y="207"/>
                  </a:lnTo>
                  <a:lnTo>
                    <a:pt x="245" y="200"/>
                  </a:lnTo>
                  <a:lnTo>
                    <a:pt x="244" y="194"/>
                  </a:lnTo>
                  <a:lnTo>
                    <a:pt x="241" y="187"/>
                  </a:lnTo>
                  <a:lnTo>
                    <a:pt x="239" y="182"/>
                  </a:lnTo>
                  <a:lnTo>
                    <a:pt x="237" y="176"/>
                  </a:lnTo>
                  <a:lnTo>
                    <a:pt x="232" y="169"/>
                  </a:lnTo>
                  <a:lnTo>
                    <a:pt x="229" y="164"/>
                  </a:lnTo>
                  <a:lnTo>
                    <a:pt x="223" y="158"/>
                  </a:lnTo>
                  <a:lnTo>
                    <a:pt x="218" y="152"/>
                  </a:lnTo>
                  <a:lnTo>
                    <a:pt x="211" y="148"/>
                  </a:lnTo>
                  <a:lnTo>
                    <a:pt x="204" y="143"/>
                  </a:lnTo>
                  <a:lnTo>
                    <a:pt x="196" y="139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4"/>
            <p:cNvSpPr>
              <a:spLocks/>
            </p:cNvSpPr>
            <p:nvPr/>
          </p:nvSpPr>
          <p:spPr bwMode="auto">
            <a:xfrm>
              <a:off x="3546475" y="5676900"/>
              <a:ext cx="63500" cy="65088"/>
            </a:xfrm>
            <a:custGeom>
              <a:avLst/>
              <a:gdLst>
                <a:gd name="T0" fmla="*/ 133 w 201"/>
                <a:gd name="T1" fmla="*/ 95 h 201"/>
                <a:gd name="T2" fmla="*/ 139 w 201"/>
                <a:gd name="T3" fmla="*/ 89 h 201"/>
                <a:gd name="T4" fmla="*/ 144 w 201"/>
                <a:gd name="T5" fmla="*/ 83 h 201"/>
                <a:gd name="T6" fmla="*/ 149 w 201"/>
                <a:gd name="T7" fmla="*/ 76 h 201"/>
                <a:gd name="T8" fmla="*/ 152 w 201"/>
                <a:gd name="T9" fmla="*/ 70 h 201"/>
                <a:gd name="T10" fmla="*/ 155 w 201"/>
                <a:gd name="T11" fmla="*/ 64 h 201"/>
                <a:gd name="T12" fmla="*/ 157 w 201"/>
                <a:gd name="T13" fmla="*/ 59 h 201"/>
                <a:gd name="T14" fmla="*/ 158 w 201"/>
                <a:gd name="T15" fmla="*/ 53 h 201"/>
                <a:gd name="T16" fmla="*/ 159 w 201"/>
                <a:gd name="T17" fmla="*/ 47 h 201"/>
                <a:gd name="T18" fmla="*/ 159 w 201"/>
                <a:gd name="T19" fmla="*/ 43 h 201"/>
                <a:gd name="T20" fmla="*/ 158 w 201"/>
                <a:gd name="T21" fmla="*/ 37 h 201"/>
                <a:gd name="T22" fmla="*/ 157 w 201"/>
                <a:gd name="T23" fmla="*/ 33 h 201"/>
                <a:gd name="T24" fmla="*/ 156 w 201"/>
                <a:gd name="T25" fmla="*/ 28 h 201"/>
                <a:gd name="T26" fmla="*/ 151 w 201"/>
                <a:gd name="T27" fmla="*/ 20 h 201"/>
                <a:gd name="T28" fmla="*/ 144 w 201"/>
                <a:gd name="T29" fmla="*/ 14 h 201"/>
                <a:gd name="T30" fmla="*/ 137 w 201"/>
                <a:gd name="T31" fmla="*/ 8 h 201"/>
                <a:gd name="T32" fmla="*/ 127 w 201"/>
                <a:gd name="T33" fmla="*/ 3 h 201"/>
                <a:gd name="T34" fmla="*/ 117 w 201"/>
                <a:gd name="T35" fmla="*/ 1 h 201"/>
                <a:gd name="T36" fmla="*/ 107 w 201"/>
                <a:gd name="T37" fmla="*/ 0 h 201"/>
                <a:gd name="T38" fmla="*/ 96 w 201"/>
                <a:gd name="T39" fmla="*/ 1 h 201"/>
                <a:gd name="T40" fmla="*/ 85 w 201"/>
                <a:gd name="T41" fmla="*/ 5 h 201"/>
                <a:gd name="T42" fmla="*/ 74 w 201"/>
                <a:gd name="T43" fmla="*/ 9 h 201"/>
                <a:gd name="T44" fmla="*/ 64 w 201"/>
                <a:gd name="T45" fmla="*/ 17 h 201"/>
                <a:gd name="T46" fmla="*/ 59 w 201"/>
                <a:gd name="T47" fmla="*/ 21 h 201"/>
                <a:gd name="T48" fmla="*/ 54 w 201"/>
                <a:gd name="T49" fmla="*/ 28 h 201"/>
                <a:gd name="T50" fmla="*/ 49 w 201"/>
                <a:gd name="T51" fmla="*/ 34 h 201"/>
                <a:gd name="T52" fmla="*/ 46 w 201"/>
                <a:gd name="T53" fmla="*/ 41 h 201"/>
                <a:gd name="T54" fmla="*/ 39 w 201"/>
                <a:gd name="T55" fmla="*/ 55 h 201"/>
                <a:gd name="T56" fmla="*/ 34 w 201"/>
                <a:gd name="T57" fmla="*/ 72 h 201"/>
                <a:gd name="T58" fmla="*/ 28 w 201"/>
                <a:gd name="T59" fmla="*/ 90 h 201"/>
                <a:gd name="T60" fmla="*/ 21 w 201"/>
                <a:gd name="T61" fmla="*/ 111 h 201"/>
                <a:gd name="T62" fmla="*/ 12 w 201"/>
                <a:gd name="T63" fmla="*/ 133 h 201"/>
                <a:gd name="T64" fmla="*/ 0 w 201"/>
                <a:gd name="T65" fmla="*/ 157 h 201"/>
                <a:gd name="T66" fmla="*/ 6 w 201"/>
                <a:gd name="T67" fmla="*/ 156 h 201"/>
                <a:gd name="T68" fmla="*/ 14 w 201"/>
                <a:gd name="T69" fmla="*/ 157 h 201"/>
                <a:gd name="T70" fmla="*/ 22 w 201"/>
                <a:gd name="T71" fmla="*/ 158 h 201"/>
                <a:gd name="T72" fmla="*/ 33 w 201"/>
                <a:gd name="T73" fmla="*/ 162 h 201"/>
                <a:gd name="T74" fmla="*/ 53 w 201"/>
                <a:gd name="T75" fmla="*/ 171 h 201"/>
                <a:gd name="T76" fmla="*/ 75 w 201"/>
                <a:gd name="T77" fmla="*/ 181 h 201"/>
                <a:gd name="T78" fmla="*/ 99 w 201"/>
                <a:gd name="T79" fmla="*/ 190 h 201"/>
                <a:gd name="T80" fmla="*/ 123 w 201"/>
                <a:gd name="T81" fmla="*/ 198 h 201"/>
                <a:gd name="T82" fmla="*/ 134 w 201"/>
                <a:gd name="T83" fmla="*/ 200 h 201"/>
                <a:gd name="T84" fmla="*/ 144 w 201"/>
                <a:gd name="T85" fmla="*/ 201 h 201"/>
                <a:gd name="T86" fmla="*/ 155 w 201"/>
                <a:gd name="T87" fmla="*/ 200 h 201"/>
                <a:gd name="T88" fmla="*/ 165 w 201"/>
                <a:gd name="T89" fmla="*/ 197 h 201"/>
                <a:gd name="T90" fmla="*/ 175 w 201"/>
                <a:gd name="T91" fmla="*/ 192 h 201"/>
                <a:gd name="T92" fmla="*/ 183 w 201"/>
                <a:gd name="T93" fmla="*/ 185 h 201"/>
                <a:gd name="T94" fmla="*/ 190 w 201"/>
                <a:gd name="T95" fmla="*/ 179 h 201"/>
                <a:gd name="T96" fmla="*/ 195 w 201"/>
                <a:gd name="T97" fmla="*/ 171 h 201"/>
                <a:gd name="T98" fmla="*/ 199 w 201"/>
                <a:gd name="T99" fmla="*/ 162 h 201"/>
                <a:gd name="T100" fmla="*/ 200 w 201"/>
                <a:gd name="T101" fmla="*/ 153 h 201"/>
                <a:gd name="T102" fmla="*/ 201 w 201"/>
                <a:gd name="T103" fmla="*/ 144 h 201"/>
                <a:gd name="T104" fmla="*/ 199 w 201"/>
                <a:gd name="T105" fmla="*/ 135 h 201"/>
                <a:gd name="T106" fmla="*/ 196 w 201"/>
                <a:gd name="T107" fmla="*/ 127 h 201"/>
                <a:gd name="T108" fmla="*/ 192 w 201"/>
                <a:gd name="T109" fmla="*/ 119 h 201"/>
                <a:gd name="T110" fmla="*/ 185 w 201"/>
                <a:gd name="T111" fmla="*/ 111 h 201"/>
                <a:gd name="T112" fmla="*/ 178 w 201"/>
                <a:gd name="T113" fmla="*/ 105 h 201"/>
                <a:gd name="T114" fmla="*/ 169 w 201"/>
                <a:gd name="T115" fmla="*/ 100 h 201"/>
                <a:gd name="T116" fmla="*/ 158 w 201"/>
                <a:gd name="T117" fmla="*/ 96 h 201"/>
                <a:gd name="T118" fmla="*/ 147 w 201"/>
                <a:gd name="T119" fmla="*/ 95 h 201"/>
                <a:gd name="T120" fmla="*/ 133 w 201"/>
                <a:gd name="T121" fmla="*/ 9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201">
                  <a:moveTo>
                    <a:pt x="133" y="95"/>
                  </a:moveTo>
                  <a:lnTo>
                    <a:pt x="139" y="89"/>
                  </a:lnTo>
                  <a:lnTo>
                    <a:pt x="144" y="83"/>
                  </a:lnTo>
                  <a:lnTo>
                    <a:pt x="149" y="76"/>
                  </a:lnTo>
                  <a:lnTo>
                    <a:pt x="152" y="70"/>
                  </a:lnTo>
                  <a:lnTo>
                    <a:pt x="155" y="64"/>
                  </a:lnTo>
                  <a:lnTo>
                    <a:pt x="157" y="59"/>
                  </a:lnTo>
                  <a:lnTo>
                    <a:pt x="158" y="53"/>
                  </a:lnTo>
                  <a:lnTo>
                    <a:pt x="159" y="47"/>
                  </a:lnTo>
                  <a:lnTo>
                    <a:pt x="159" y="43"/>
                  </a:lnTo>
                  <a:lnTo>
                    <a:pt x="158" y="37"/>
                  </a:lnTo>
                  <a:lnTo>
                    <a:pt x="157" y="33"/>
                  </a:lnTo>
                  <a:lnTo>
                    <a:pt x="156" y="28"/>
                  </a:lnTo>
                  <a:lnTo>
                    <a:pt x="151" y="20"/>
                  </a:lnTo>
                  <a:lnTo>
                    <a:pt x="144" y="14"/>
                  </a:lnTo>
                  <a:lnTo>
                    <a:pt x="137" y="8"/>
                  </a:lnTo>
                  <a:lnTo>
                    <a:pt x="127" y="3"/>
                  </a:lnTo>
                  <a:lnTo>
                    <a:pt x="117" y="1"/>
                  </a:lnTo>
                  <a:lnTo>
                    <a:pt x="107" y="0"/>
                  </a:lnTo>
                  <a:lnTo>
                    <a:pt x="96" y="1"/>
                  </a:lnTo>
                  <a:lnTo>
                    <a:pt x="85" y="5"/>
                  </a:lnTo>
                  <a:lnTo>
                    <a:pt x="74" y="9"/>
                  </a:lnTo>
                  <a:lnTo>
                    <a:pt x="64" y="17"/>
                  </a:lnTo>
                  <a:lnTo>
                    <a:pt x="59" y="21"/>
                  </a:lnTo>
                  <a:lnTo>
                    <a:pt x="54" y="28"/>
                  </a:lnTo>
                  <a:lnTo>
                    <a:pt x="49" y="34"/>
                  </a:lnTo>
                  <a:lnTo>
                    <a:pt x="46" y="41"/>
                  </a:lnTo>
                  <a:lnTo>
                    <a:pt x="39" y="55"/>
                  </a:lnTo>
                  <a:lnTo>
                    <a:pt x="34" y="72"/>
                  </a:lnTo>
                  <a:lnTo>
                    <a:pt x="28" y="90"/>
                  </a:lnTo>
                  <a:lnTo>
                    <a:pt x="21" y="111"/>
                  </a:lnTo>
                  <a:lnTo>
                    <a:pt x="12" y="133"/>
                  </a:lnTo>
                  <a:lnTo>
                    <a:pt x="0" y="157"/>
                  </a:lnTo>
                  <a:lnTo>
                    <a:pt x="6" y="156"/>
                  </a:lnTo>
                  <a:lnTo>
                    <a:pt x="14" y="157"/>
                  </a:lnTo>
                  <a:lnTo>
                    <a:pt x="22" y="158"/>
                  </a:lnTo>
                  <a:lnTo>
                    <a:pt x="33" y="162"/>
                  </a:lnTo>
                  <a:lnTo>
                    <a:pt x="53" y="171"/>
                  </a:lnTo>
                  <a:lnTo>
                    <a:pt x="75" y="181"/>
                  </a:lnTo>
                  <a:lnTo>
                    <a:pt x="99" y="190"/>
                  </a:lnTo>
                  <a:lnTo>
                    <a:pt x="123" y="198"/>
                  </a:lnTo>
                  <a:lnTo>
                    <a:pt x="134" y="200"/>
                  </a:lnTo>
                  <a:lnTo>
                    <a:pt x="144" y="201"/>
                  </a:lnTo>
                  <a:lnTo>
                    <a:pt x="155" y="200"/>
                  </a:lnTo>
                  <a:lnTo>
                    <a:pt x="165" y="197"/>
                  </a:lnTo>
                  <a:lnTo>
                    <a:pt x="175" y="192"/>
                  </a:lnTo>
                  <a:lnTo>
                    <a:pt x="183" y="185"/>
                  </a:lnTo>
                  <a:lnTo>
                    <a:pt x="190" y="179"/>
                  </a:lnTo>
                  <a:lnTo>
                    <a:pt x="195" y="171"/>
                  </a:lnTo>
                  <a:lnTo>
                    <a:pt x="199" y="162"/>
                  </a:lnTo>
                  <a:lnTo>
                    <a:pt x="200" y="153"/>
                  </a:lnTo>
                  <a:lnTo>
                    <a:pt x="201" y="144"/>
                  </a:lnTo>
                  <a:lnTo>
                    <a:pt x="199" y="135"/>
                  </a:lnTo>
                  <a:lnTo>
                    <a:pt x="196" y="127"/>
                  </a:lnTo>
                  <a:lnTo>
                    <a:pt x="192" y="119"/>
                  </a:lnTo>
                  <a:lnTo>
                    <a:pt x="185" y="111"/>
                  </a:lnTo>
                  <a:lnTo>
                    <a:pt x="178" y="105"/>
                  </a:lnTo>
                  <a:lnTo>
                    <a:pt x="169" y="100"/>
                  </a:lnTo>
                  <a:lnTo>
                    <a:pt x="158" y="96"/>
                  </a:lnTo>
                  <a:lnTo>
                    <a:pt x="147" y="95"/>
                  </a:lnTo>
                  <a:lnTo>
                    <a:pt x="133" y="95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5"/>
            <p:cNvSpPr>
              <a:spLocks/>
            </p:cNvSpPr>
            <p:nvPr/>
          </p:nvSpPr>
          <p:spPr bwMode="auto">
            <a:xfrm>
              <a:off x="3756025" y="5834063"/>
              <a:ext cx="520700" cy="544513"/>
            </a:xfrm>
            <a:custGeom>
              <a:avLst/>
              <a:gdLst>
                <a:gd name="T0" fmla="*/ 921 w 1641"/>
                <a:gd name="T1" fmla="*/ 661 h 1717"/>
                <a:gd name="T2" fmla="*/ 1554 w 1641"/>
                <a:gd name="T3" fmla="*/ 1205 h 1717"/>
                <a:gd name="T4" fmla="*/ 1310 w 1641"/>
                <a:gd name="T5" fmla="*/ 1205 h 1717"/>
                <a:gd name="T6" fmla="*/ 1065 w 1641"/>
                <a:gd name="T7" fmla="*/ 1205 h 1717"/>
                <a:gd name="T8" fmla="*/ 954 w 1641"/>
                <a:gd name="T9" fmla="*/ 1228 h 1717"/>
                <a:gd name="T10" fmla="*/ 934 w 1641"/>
                <a:gd name="T11" fmla="*/ 1260 h 1717"/>
                <a:gd name="T12" fmla="*/ 926 w 1641"/>
                <a:gd name="T13" fmla="*/ 1292 h 1717"/>
                <a:gd name="T14" fmla="*/ 921 w 1641"/>
                <a:gd name="T15" fmla="*/ 1347 h 1717"/>
                <a:gd name="T16" fmla="*/ 911 w 1641"/>
                <a:gd name="T17" fmla="*/ 1384 h 1717"/>
                <a:gd name="T18" fmla="*/ 872 w 1641"/>
                <a:gd name="T19" fmla="*/ 1467 h 1717"/>
                <a:gd name="T20" fmla="*/ 839 w 1641"/>
                <a:gd name="T21" fmla="*/ 1516 h 1717"/>
                <a:gd name="T22" fmla="*/ 796 w 1641"/>
                <a:gd name="T23" fmla="*/ 1563 h 1717"/>
                <a:gd name="T24" fmla="*/ 740 w 1641"/>
                <a:gd name="T25" fmla="*/ 1606 h 1717"/>
                <a:gd name="T26" fmla="*/ 668 w 1641"/>
                <a:gd name="T27" fmla="*/ 1644 h 1717"/>
                <a:gd name="T28" fmla="*/ 580 w 1641"/>
                <a:gd name="T29" fmla="*/ 1675 h 1717"/>
                <a:gd name="T30" fmla="*/ 472 w 1641"/>
                <a:gd name="T31" fmla="*/ 1699 h 1717"/>
                <a:gd name="T32" fmla="*/ 340 w 1641"/>
                <a:gd name="T33" fmla="*/ 1713 h 1717"/>
                <a:gd name="T34" fmla="*/ 184 w 1641"/>
                <a:gd name="T35" fmla="*/ 1717 h 1717"/>
                <a:gd name="T36" fmla="*/ 0 w 1641"/>
                <a:gd name="T37" fmla="*/ 1708 h 1717"/>
                <a:gd name="T38" fmla="*/ 294 w 1641"/>
                <a:gd name="T39" fmla="*/ 1644 h 1717"/>
                <a:gd name="T40" fmla="*/ 511 w 1641"/>
                <a:gd name="T41" fmla="*/ 1566 h 1717"/>
                <a:gd name="T42" fmla="*/ 664 w 1641"/>
                <a:gd name="T43" fmla="*/ 1477 h 1717"/>
                <a:gd name="T44" fmla="*/ 767 w 1641"/>
                <a:gd name="T45" fmla="*/ 1381 h 1717"/>
                <a:gd name="T46" fmla="*/ 833 w 1641"/>
                <a:gd name="T47" fmla="*/ 1283 h 1717"/>
                <a:gd name="T48" fmla="*/ 876 w 1641"/>
                <a:gd name="T49" fmla="*/ 1185 h 1717"/>
                <a:gd name="T50" fmla="*/ 910 w 1641"/>
                <a:gd name="T51" fmla="*/ 1094 h 1717"/>
                <a:gd name="T52" fmla="*/ 949 w 1641"/>
                <a:gd name="T53" fmla="*/ 1012 h 1717"/>
                <a:gd name="T54" fmla="*/ 1005 w 1641"/>
                <a:gd name="T55" fmla="*/ 946 h 1717"/>
                <a:gd name="T56" fmla="*/ 1092 w 1641"/>
                <a:gd name="T57" fmla="*/ 897 h 1717"/>
                <a:gd name="T58" fmla="*/ 1132 w 1641"/>
                <a:gd name="T59" fmla="*/ 847 h 1717"/>
                <a:gd name="T60" fmla="*/ 1020 w 1641"/>
                <a:gd name="T61" fmla="*/ 783 h 1717"/>
                <a:gd name="T62" fmla="*/ 933 w 1641"/>
                <a:gd name="T63" fmla="*/ 750 h 1717"/>
                <a:gd name="T64" fmla="*/ 867 w 1641"/>
                <a:gd name="T65" fmla="*/ 743 h 1717"/>
                <a:gd name="T66" fmla="*/ 816 w 1641"/>
                <a:gd name="T67" fmla="*/ 756 h 1717"/>
                <a:gd name="T68" fmla="*/ 778 w 1641"/>
                <a:gd name="T69" fmla="*/ 784 h 1717"/>
                <a:gd name="T70" fmla="*/ 746 w 1641"/>
                <a:gd name="T71" fmla="*/ 820 h 1717"/>
                <a:gd name="T72" fmla="*/ 695 w 1641"/>
                <a:gd name="T73" fmla="*/ 886 h 1717"/>
                <a:gd name="T74" fmla="*/ 659 w 1641"/>
                <a:gd name="T75" fmla="*/ 918 h 1717"/>
                <a:gd name="T76" fmla="*/ 613 w 1641"/>
                <a:gd name="T77" fmla="*/ 940 h 1717"/>
                <a:gd name="T78" fmla="*/ 550 w 1641"/>
                <a:gd name="T79" fmla="*/ 933 h 1717"/>
                <a:gd name="T80" fmla="*/ 472 w 1641"/>
                <a:gd name="T81" fmla="*/ 889 h 1717"/>
                <a:gd name="T82" fmla="*/ 398 w 1641"/>
                <a:gd name="T83" fmla="*/ 835 h 1717"/>
                <a:gd name="T84" fmla="*/ 332 w 1641"/>
                <a:gd name="T85" fmla="*/ 770 h 1717"/>
                <a:gd name="T86" fmla="*/ 290 w 1641"/>
                <a:gd name="T87" fmla="*/ 707 h 1717"/>
                <a:gd name="T88" fmla="*/ 270 w 1641"/>
                <a:gd name="T89" fmla="*/ 666 h 1717"/>
                <a:gd name="T90" fmla="*/ 256 w 1641"/>
                <a:gd name="T91" fmla="*/ 622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41" h="1717">
                  <a:moveTo>
                    <a:pt x="253" y="0"/>
                  </a:moveTo>
                  <a:lnTo>
                    <a:pt x="921" y="0"/>
                  </a:lnTo>
                  <a:lnTo>
                    <a:pt x="921" y="661"/>
                  </a:lnTo>
                  <a:lnTo>
                    <a:pt x="1641" y="661"/>
                  </a:lnTo>
                  <a:lnTo>
                    <a:pt x="1641" y="1205"/>
                  </a:lnTo>
                  <a:lnTo>
                    <a:pt x="1554" y="1205"/>
                  </a:lnTo>
                  <a:lnTo>
                    <a:pt x="1470" y="1205"/>
                  </a:lnTo>
                  <a:lnTo>
                    <a:pt x="1389" y="1205"/>
                  </a:lnTo>
                  <a:lnTo>
                    <a:pt x="1310" y="1205"/>
                  </a:lnTo>
                  <a:lnTo>
                    <a:pt x="1230" y="1205"/>
                  </a:lnTo>
                  <a:lnTo>
                    <a:pt x="1149" y="1205"/>
                  </a:lnTo>
                  <a:lnTo>
                    <a:pt x="1065" y="1205"/>
                  </a:lnTo>
                  <a:lnTo>
                    <a:pt x="978" y="1205"/>
                  </a:lnTo>
                  <a:lnTo>
                    <a:pt x="965" y="1217"/>
                  </a:lnTo>
                  <a:lnTo>
                    <a:pt x="954" y="1228"/>
                  </a:lnTo>
                  <a:lnTo>
                    <a:pt x="945" y="1238"/>
                  </a:lnTo>
                  <a:lnTo>
                    <a:pt x="939" y="1250"/>
                  </a:lnTo>
                  <a:lnTo>
                    <a:pt x="934" y="1260"/>
                  </a:lnTo>
                  <a:lnTo>
                    <a:pt x="931" y="1270"/>
                  </a:lnTo>
                  <a:lnTo>
                    <a:pt x="927" y="1281"/>
                  </a:lnTo>
                  <a:lnTo>
                    <a:pt x="926" y="1292"/>
                  </a:lnTo>
                  <a:lnTo>
                    <a:pt x="924" y="1313"/>
                  </a:lnTo>
                  <a:lnTo>
                    <a:pt x="923" y="1336"/>
                  </a:lnTo>
                  <a:lnTo>
                    <a:pt x="921" y="1347"/>
                  </a:lnTo>
                  <a:lnTo>
                    <a:pt x="918" y="1359"/>
                  </a:lnTo>
                  <a:lnTo>
                    <a:pt x="916" y="1372"/>
                  </a:lnTo>
                  <a:lnTo>
                    <a:pt x="911" y="1384"/>
                  </a:lnTo>
                  <a:lnTo>
                    <a:pt x="897" y="1417"/>
                  </a:lnTo>
                  <a:lnTo>
                    <a:pt x="881" y="1451"/>
                  </a:lnTo>
                  <a:lnTo>
                    <a:pt x="872" y="1467"/>
                  </a:lnTo>
                  <a:lnTo>
                    <a:pt x="862" y="1484"/>
                  </a:lnTo>
                  <a:lnTo>
                    <a:pt x="852" y="1500"/>
                  </a:lnTo>
                  <a:lnTo>
                    <a:pt x="839" y="1516"/>
                  </a:lnTo>
                  <a:lnTo>
                    <a:pt x="826" y="1533"/>
                  </a:lnTo>
                  <a:lnTo>
                    <a:pt x="812" y="1547"/>
                  </a:lnTo>
                  <a:lnTo>
                    <a:pt x="796" y="1563"/>
                  </a:lnTo>
                  <a:lnTo>
                    <a:pt x="778" y="1578"/>
                  </a:lnTo>
                  <a:lnTo>
                    <a:pt x="760" y="1592"/>
                  </a:lnTo>
                  <a:lnTo>
                    <a:pt x="740" y="1606"/>
                  </a:lnTo>
                  <a:lnTo>
                    <a:pt x="718" y="1620"/>
                  </a:lnTo>
                  <a:lnTo>
                    <a:pt x="694" y="1632"/>
                  </a:lnTo>
                  <a:lnTo>
                    <a:pt x="668" y="1644"/>
                  </a:lnTo>
                  <a:lnTo>
                    <a:pt x="641" y="1656"/>
                  </a:lnTo>
                  <a:lnTo>
                    <a:pt x="612" y="1666"/>
                  </a:lnTo>
                  <a:lnTo>
                    <a:pt x="580" y="1675"/>
                  </a:lnTo>
                  <a:lnTo>
                    <a:pt x="546" y="1684"/>
                  </a:lnTo>
                  <a:lnTo>
                    <a:pt x="510" y="1692"/>
                  </a:lnTo>
                  <a:lnTo>
                    <a:pt x="472" y="1699"/>
                  </a:lnTo>
                  <a:lnTo>
                    <a:pt x="430" y="1704"/>
                  </a:lnTo>
                  <a:lnTo>
                    <a:pt x="387" y="1710"/>
                  </a:lnTo>
                  <a:lnTo>
                    <a:pt x="340" y="1713"/>
                  </a:lnTo>
                  <a:lnTo>
                    <a:pt x="291" y="1716"/>
                  </a:lnTo>
                  <a:lnTo>
                    <a:pt x="239" y="1717"/>
                  </a:lnTo>
                  <a:lnTo>
                    <a:pt x="184" y="1717"/>
                  </a:lnTo>
                  <a:lnTo>
                    <a:pt x="126" y="1716"/>
                  </a:lnTo>
                  <a:lnTo>
                    <a:pt x="64" y="1712"/>
                  </a:lnTo>
                  <a:lnTo>
                    <a:pt x="0" y="1708"/>
                  </a:lnTo>
                  <a:lnTo>
                    <a:pt x="107" y="1689"/>
                  </a:lnTo>
                  <a:lnTo>
                    <a:pt x="206" y="1668"/>
                  </a:lnTo>
                  <a:lnTo>
                    <a:pt x="294" y="1644"/>
                  </a:lnTo>
                  <a:lnTo>
                    <a:pt x="374" y="1620"/>
                  </a:lnTo>
                  <a:lnTo>
                    <a:pt x="447" y="1594"/>
                  </a:lnTo>
                  <a:lnTo>
                    <a:pt x="511" y="1566"/>
                  </a:lnTo>
                  <a:lnTo>
                    <a:pt x="569" y="1538"/>
                  </a:lnTo>
                  <a:lnTo>
                    <a:pt x="620" y="1508"/>
                  </a:lnTo>
                  <a:lnTo>
                    <a:pt x="664" y="1477"/>
                  </a:lnTo>
                  <a:lnTo>
                    <a:pt x="703" y="1445"/>
                  </a:lnTo>
                  <a:lnTo>
                    <a:pt x="737" y="1414"/>
                  </a:lnTo>
                  <a:lnTo>
                    <a:pt x="767" y="1381"/>
                  </a:lnTo>
                  <a:lnTo>
                    <a:pt x="793" y="1348"/>
                  </a:lnTo>
                  <a:lnTo>
                    <a:pt x="814" y="1315"/>
                  </a:lnTo>
                  <a:lnTo>
                    <a:pt x="833" y="1283"/>
                  </a:lnTo>
                  <a:lnTo>
                    <a:pt x="849" y="1250"/>
                  </a:lnTo>
                  <a:lnTo>
                    <a:pt x="864" y="1217"/>
                  </a:lnTo>
                  <a:lnTo>
                    <a:pt x="876" y="1185"/>
                  </a:lnTo>
                  <a:lnTo>
                    <a:pt x="888" y="1154"/>
                  </a:lnTo>
                  <a:lnTo>
                    <a:pt x="899" y="1123"/>
                  </a:lnTo>
                  <a:lnTo>
                    <a:pt x="910" y="1094"/>
                  </a:lnTo>
                  <a:lnTo>
                    <a:pt x="922" y="1065"/>
                  </a:lnTo>
                  <a:lnTo>
                    <a:pt x="934" y="1038"/>
                  </a:lnTo>
                  <a:lnTo>
                    <a:pt x="949" y="1012"/>
                  </a:lnTo>
                  <a:lnTo>
                    <a:pt x="965" y="989"/>
                  </a:lnTo>
                  <a:lnTo>
                    <a:pt x="984" y="966"/>
                  </a:lnTo>
                  <a:lnTo>
                    <a:pt x="1005" y="946"/>
                  </a:lnTo>
                  <a:lnTo>
                    <a:pt x="1030" y="926"/>
                  </a:lnTo>
                  <a:lnTo>
                    <a:pt x="1058" y="910"/>
                  </a:lnTo>
                  <a:lnTo>
                    <a:pt x="1092" y="897"/>
                  </a:lnTo>
                  <a:lnTo>
                    <a:pt x="1131" y="884"/>
                  </a:lnTo>
                  <a:lnTo>
                    <a:pt x="1175" y="875"/>
                  </a:lnTo>
                  <a:lnTo>
                    <a:pt x="1132" y="847"/>
                  </a:lnTo>
                  <a:lnTo>
                    <a:pt x="1091" y="821"/>
                  </a:lnTo>
                  <a:lnTo>
                    <a:pt x="1054" y="800"/>
                  </a:lnTo>
                  <a:lnTo>
                    <a:pt x="1020" y="783"/>
                  </a:lnTo>
                  <a:lnTo>
                    <a:pt x="988" y="768"/>
                  </a:lnTo>
                  <a:lnTo>
                    <a:pt x="959" y="758"/>
                  </a:lnTo>
                  <a:lnTo>
                    <a:pt x="933" y="750"/>
                  </a:lnTo>
                  <a:lnTo>
                    <a:pt x="909" y="744"/>
                  </a:lnTo>
                  <a:lnTo>
                    <a:pt x="887" y="742"/>
                  </a:lnTo>
                  <a:lnTo>
                    <a:pt x="867" y="743"/>
                  </a:lnTo>
                  <a:lnTo>
                    <a:pt x="848" y="745"/>
                  </a:lnTo>
                  <a:lnTo>
                    <a:pt x="832" y="750"/>
                  </a:lnTo>
                  <a:lnTo>
                    <a:pt x="816" y="756"/>
                  </a:lnTo>
                  <a:lnTo>
                    <a:pt x="803" y="763"/>
                  </a:lnTo>
                  <a:lnTo>
                    <a:pt x="789" y="773"/>
                  </a:lnTo>
                  <a:lnTo>
                    <a:pt x="778" y="784"/>
                  </a:lnTo>
                  <a:lnTo>
                    <a:pt x="767" y="795"/>
                  </a:lnTo>
                  <a:lnTo>
                    <a:pt x="757" y="806"/>
                  </a:lnTo>
                  <a:lnTo>
                    <a:pt x="746" y="820"/>
                  </a:lnTo>
                  <a:lnTo>
                    <a:pt x="736" y="834"/>
                  </a:lnTo>
                  <a:lnTo>
                    <a:pt x="716" y="860"/>
                  </a:lnTo>
                  <a:lnTo>
                    <a:pt x="695" y="886"/>
                  </a:lnTo>
                  <a:lnTo>
                    <a:pt x="684" y="898"/>
                  </a:lnTo>
                  <a:lnTo>
                    <a:pt x="673" y="908"/>
                  </a:lnTo>
                  <a:lnTo>
                    <a:pt x="659" y="918"/>
                  </a:lnTo>
                  <a:lnTo>
                    <a:pt x="646" y="927"/>
                  </a:lnTo>
                  <a:lnTo>
                    <a:pt x="630" y="934"/>
                  </a:lnTo>
                  <a:lnTo>
                    <a:pt x="613" y="940"/>
                  </a:lnTo>
                  <a:lnTo>
                    <a:pt x="595" y="944"/>
                  </a:lnTo>
                  <a:lnTo>
                    <a:pt x="576" y="946"/>
                  </a:lnTo>
                  <a:lnTo>
                    <a:pt x="550" y="933"/>
                  </a:lnTo>
                  <a:lnTo>
                    <a:pt x="524" y="920"/>
                  </a:lnTo>
                  <a:lnTo>
                    <a:pt x="498" y="905"/>
                  </a:lnTo>
                  <a:lnTo>
                    <a:pt x="472" y="889"/>
                  </a:lnTo>
                  <a:lnTo>
                    <a:pt x="447" y="872"/>
                  </a:lnTo>
                  <a:lnTo>
                    <a:pt x="422" y="854"/>
                  </a:lnTo>
                  <a:lnTo>
                    <a:pt x="398" y="835"/>
                  </a:lnTo>
                  <a:lnTo>
                    <a:pt x="375" y="814"/>
                  </a:lnTo>
                  <a:lnTo>
                    <a:pt x="353" y="793"/>
                  </a:lnTo>
                  <a:lnTo>
                    <a:pt x="332" y="770"/>
                  </a:lnTo>
                  <a:lnTo>
                    <a:pt x="314" y="745"/>
                  </a:lnTo>
                  <a:lnTo>
                    <a:pt x="297" y="720"/>
                  </a:lnTo>
                  <a:lnTo>
                    <a:pt x="290" y="707"/>
                  </a:lnTo>
                  <a:lnTo>
                    <a:pt x="283" y="693"/>
                  </a:lnTo>
                  <a:lnTo>
                    <a:pt x="276" y="680"/>
                  </a:lnTo>
                  <a:lnTo>
                    <a:pt x="270" y="666"/>
                  </a:lnTo>
                  <a:lnTo>
                    <a:pt x="265" y="652"/>
                  </a:lnTo>
                  <a:lnTo>
                    <a:pt x="260" y="637"/>
                  </a:lnTo>
                  <a:lnTo>
                    <a:pt x="256" y="622"/>
                  </a:lnTo>
                  <a:lnTo>
                    <a:pt x="252" y="606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6"/>
            <p:cNvSpPr>
              <a:spLocks/>
            </p:cNvSpPr>
            <p:nvPr/>
          </p:nvSpPr>
          <p:spPr bwMode="auto">
            <a:xfrm>
              <a:off x="3832225" y="6343650"/>
              <a:ext cx="211138" cy="90488"/>
            </a:xfrm>
            <a:custGeom>
              <a:avLst/>
              <a:gdLst>
                <a:gd name="T0" fmla="*/ 0 w 667"/>
                <a:gd name="T1" fmla="*/ 223 h 282"/>
                <a:gd name="T2" fmla="*/ 37 w 667"/>
                <a:gd name="T3" fmla="*/ 222 h 282"/>
                <a:gd name="T4" fmla="*/ 75 w 667"/>
                <a:gd name="T5" fmla="*/ 220 h 282"/>
                <a:gd name="T6" fmla="*/ 113 w 667"/>
                <a:gd name="T7" fmla="*/ 218 h 282"/>
                <a:gd name="T8" fmla="*/ 153 w 667"/>
                <a:gd name="T9" fmla="*/ 215 h 282"/>
                <a:gd name="T10" fmla="*/ 192 w 667"/>
                <a:gd name="T11" fmla="*/ 211 h 282"/>
                <a:gd name="T12" fmla="*/ 232 w 667"/>
                <a:gd name="T13" fmla="*/ 205 h 282"/>
                <a:gd name="T14" fmla="*/ 274 w 667"/>
                <a:gd name="T15" fmla="*/ 198 h 282"/>
                <a:gd name="T16" fmla="*/ 314 w 667"/>
                <a:gd name="T17" fmla="*/ 188 h 282"/>
                <a:gd name="T18" fmla="*/ 336 w 667"/>
                <a:gd name="T19" fmla="*/ 182 h 282"/>
                <a:gd name="T20" fmla="*/ 356 w 667"/>
                <a:gd name="T21" fmla="*/ 177 h 282"/>
                <a:gd name="T22" fmla="*/ 378 w 667"/>
                <a:gd name="T23" fmla="*/ 170 h 282"/>
                <a:gd name="T24" fmla="*/ 399 w 667"/>
                <a:gd name="T25" fmla="*/ 162 h 282"/>
                <a:gd name="T26" fmla="*/ 421 w 667"/>
                <a:gd name="T27" fmla="*/ 153 h 282"/>
                <a:gd name="T28" fmla="*/ 442 w 667"/>
                <a:gd name="T29" fmla="*/ 144 h 282"/>
                <a:gd name="T30" fmla="*/ 464 w 667"/>
                <a:gd name="T31" fmla="*/ 134 h 282"/>
                <a:gd name="T32" fmla="*/ 486 w 667"/>
                <a:gd name="T33" fmla="*/ 123 h 282"/>
                <a:gd name="T34" fmla="*/ 508 w 667"/>
                <a:gd name="T35" fmla="*/ 111 h 282"/>
                <a:gd name="T36" fmla="*/ 530 w 667"/>
                <a:gd name="T37" fmla="*/ 99 h 282"/>
                <a:gd name="T38" fmla="*/ 553 w 667"/>
                <a:gd name="T39" fmla="*/ 85 h 282"/>
                <a:gd name="T40" fmla="*/ 575 w 667"/>
                <a:gd name="T41" fmla="*/ 70 h 282"/>
                <a:gd name="T42" fmla="*/ 598 w 667"/>
                <a:gd name="T43" fmla="*/ 54 h 282"/>
                <a:gd name="T44" fmla="*/ 621 w 667"/>
                <a:gd name="T45" fmla="*/ 37 h 282"/>
                <a:gd name="T46" fmla="*/ 644 w 667"/>
                <a:gd name="T47" fmla="*/ 19 h 282"/>
                <a:gd name="T48" fmla="*/ 667 w 667"/>
                <a:gd name="T49" fmla="*/ 0 h 282"/>
                <a:gd name="T50" fmla="*/ 658 w 667"/>
                <a:gd name="T51" fmla="*/ 23 h 282"/>
                <a:gd name="T52" fmla="*/ 647 w 667"/>
                <a:gd name="T53" fmla="*/ 45 h 282"/>
                <a:gd name="T54" fmla="*/ 634 w 667"/>
                <a:gd name="T55" fmla="*/ 68 h 282"/>
                <a:gd name="T56" fmla="*/ 621 w 667"/>
                <a:gd name="T57" fmla="*/ 88 h 282"/>
                <a:gd name="T58" fmla="*/ 606 w 667"/>
                <a:gd name="T59" fmla="*/ 108 h 282"/>
                <a:gd name="T60" fmla="*/ 590 w 667"/>
                <a:gd name="T61" fmla="*/ 127 h 282"/>
                <a:gd name="T62" fmla="*/ 573 w 667"/>
                <a:gd name="T63" fmla="*/ 145 h 282"/>
                <a:gd name="T64" fmla="*/ 555 w 667"/>
                <a:gd name="T65" fmla="*/ 161 h 282"/>
                <a:gd name="T66" fmla="*/ 536 w 667"/>
                <a:gd name="T67" fmla="*/ 177 h 282"/>
                <a:gd name="T68" fmla="*/ 516 w 667"/>
                <a:gd name="T69" fmla="*/ 191 h 282"/>
                <a:gd name="T70" fmla="*/ 494 w 667"/>
                <a:gd name="T71" fmla="*/ 205 h 282"/>
                <a:gd name="T72" fmla="*/ 473 w 667"/>
                <a:gd name="T73" fmla="*/ 217 h 282"/>
                <a:gd name="T74" fmla="*/ 450 w 667"/>
                <a:gd name="T75" fmla="*/ 230 h 282"/>
                <a:gd name="T76" fmla="*/ 427 w 667"/>
                <a:gd name="T77" fmla="*/ 240 h 282"/>
                <a:gd name="T78" fmla="*/ 405 w 667"/>
                <a:gd name="T79" fmla="*/ 249 h 282"/>
                <a:gd name="T80" fmla="*/ 380 w 667"/>
                <a:gd name="T81" fmla="*/ 257 h 282"/>
                <a:gd name="T82" fmla="*/ 356 w 667"/>
                <a:gd name="T83" fmla="*/ 264 h 282"/>
                <a:gd name="T84" fmla="*/ 331 w 667"/>
                <a:gd name="T85" fmla="*/ 270 h 282"/>
                <a:gd name="T86" fmla="*/ 307 w 667"/>
                <a:gd name="T87" fmla="*/ 275 h 282"/>
                <a:gd name="T88" fmla="*/ 283 w 667"/>
                <a:gd name="T89" fmla="*/ 278 h 282"/>
                <a:gd name="T90" fmla="*/ 258 w 667"/>
                <a:gd name="T91" fmla="*/ 281 h 282"/>
                <a:gd name="T92" fmla="*/ 233 w 667"/>
                <a:gd name="T93" fmla="*/ 282 h 282"/>
                <a:gd name="T94" fmla="*/ 208 w 667"/>
                <a:gd name="T95" fmla="*/ 282 h 282"/>
                <a:gd name="T96" fmla="*/ 183 w 667"/>
                <a:gd name="T97" fmla="*/ 279 h 282"/>
                <a:gd name="T98" fmla="*/ 158 w 667"/>
                <a:gd name="T99" fmla="*/ 277 h 282"/>
                <a:gd name="T100" fmla="*/ 134 w 667"/>
                <a:gd name="T101" fmla="*/ 274 h 282"/>
                <a:gd name="T102" fmla="*/ 111 w 667"/>
                <a:gd name="T103" fmla="*/ 268 h 282"/>
                <a:gd name="T104" fmla="*/ 87 w 667"/>
                <a:gd name="T105" fmla="*/ 261 h 282"/>
                <a:gd name="T106" fmla="*/ 64 w 667"/>
                <a:gd name="T107" fmla="*/ 253 h 282"/>
                <a:gd name="T108" fmla="*/ 42 w 667"/>
                <a:gd name="T109" fmla="*/ 244 h 282"/>
                <a:gd name="T110" fmla="*/ 20 w 667"/>
                <a:gd name="T111" fmla="*/ 234 h 282"/>
                <a:gd name="T112" fmla="*/ 0 w 667"/>
                <a:gd name="T113" fmla="*/ 22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7" h="282">
                  <a:moveTo>
                    <a:pt x="0" y="223"/>
                  </a:moveTo>
                  <a:lnTo>
                    <a:pt x="37" y="222"/>
                  </a:lnTo>
                  <a:lnTo>
                    <a:pt x="75" y="220"/>
                  </a:lnTo>
                  <a:lnTo>
                    <a:pt x="113" y="218"/>
                  </a:lnTo>
                  <a:lnTo>
                    <a:pt x="153" y="215"/>
                  </a:lnTo>
                  <a:lnTo>
                    <a:pt x="192" y="211"/>
                  </a:lnTo>
                  <a:lnTo>
                    <a:pt x="232" y="205"/>
                  </a:lnTo>
                  <a:lnTo>
                    <a:pt x="274" y="198"/>
                  </a:lnTo>
                  <a:lnTo>
                    <a:pt x="314" y="188"/>
                  </a:lnTo>
                  <a:lnTo>
                    <a:pt x="336" y="182"/>
                  </a:lnTo>
                  <a:lnTo>
                    <a:pt x="356" y="177"/>
                  </a:lnTo>
                  <a:lnTo>
                    <a:pt x="378" y="170"/>
                  </a:lnTo>
                  <a:lnTo>
                    <a:pt x="399" y="162"/>
                  </a:lnTo>
                  <a:lnTo>
                    <a:pt x="421" y="153"/>
                  </a:lnTo>
                  <a:lnTo>
                    <a:pt x="442" y="144"/>
                  </a:lnTo>
                  <a:lnTo>
                    <a:pt x="464" y="134"/>
                  </a:lnTo>
                  <a:lnTo>
                    <a:pt x="486" y="123"/>
                  </a:lnTo>
                  <a:lnTo>
                    <a:pt x="508" y="111"/>
                  </a:lnTo>
                  <a:lnTo>
                    <a:pt x="530" y="99"/>
                  </a:lnTo>
                  <a:lnTo>
                    <a:pt x="553" y="85"/>
                  </a:lnTo>
                  <a:lnTo>
                    <a:pt x="575" y="70"/>
                  </a:lnTo>
                  <a:lnTo>
                    <a:pt x="598" y="54"/>
                  </a:lnTo>
                  <a:lnTo>
                    <a:pt x="621" y="37"/>
                  </a:lnTo>
                  <a:lnTo>
                    <a:pt x="644" y="19"/>
                  </a:lnTo>
                  <a:lnTo>
                    <a:pt x="667" y="0"/>
                  </a:lnTo>
                  <a:lnTo>
                    <a:pt x="658" y="23"/>
                  </a:lnTo>
                  <a:lnTo>
                    <a:pt x="647" y="45"/>
                  </a:lnTo>
                  <a:lnTo>
                    <a:pt x="634" y="68"/>
                  </a:lnTo>
                  <a:lnTo>
                    <a:pt x="621" y="88"/>
                  </a:lnTo>
                  <a:lnTo>
                    <a:pt x="606" y="108"/>
                  </a:lnTo>
                  <a:lnTo>
                    <a:pt x="590" y="127"/>
                  </a:lnTo>
                  <a:lnTo>
                    <a:pt x="573" y="145"/>
                  </a:lnTo>
                  <a:lnTo>
                    <a:pt x="555" y="161"/>
                  </a:lnTo>
                  <a:lnTo>
                    <a:pt x="536" y="177"/>
                  </a:lnTo>
                  <a:lnTo>
                    <a:pt x="516" y="191"/>
                  </a:lnTo>
                  <a:lnTo>
                    <a:pt x="494" y="205"/>
                  </a:lnTo>
                  <a:lnTo>
                    <a:pt x="473" y="217"/>
                  </a:lnTo>
                  <a:lnTo>
                    <a:pt x="450" y="230"/>
                  </a:lnTo>
                  <a:lnTo>
                    <a:pt x="427" y="240"/>
                  </a:lnTo>
                  <a:lnTo>
                    <a:pt x="405" y="249"/>
                  </a:lnTo>
                  <a:lnTo>
                    <a:pt x="380" y="257"/>
                  </a:lnTo>
                  <a:lnTo>
                    <a:pt x="356" y="264"/>
                  </a:lnTo>
                  <a:lnTo>
                    <a:pt x="331" y="270"/>
                  </a:lnTo>
                  <a:lnTo>
                    <a:pt x="307" y="275"/>
                  </a:lnTo>
                  <a:lnTo>
                    <a:pt x="283" y="278"/>
                  </a:lnTo>
                  <a:lnTo>
                    <a:pt x="258" y="281"/>
                  </a:lnTo>
                  <a:lnTo>
                    <a:pt x="233" y="282"/>
                  </a:lnTo>
                  <a:lnTo>
                    <a:pt x="208" y="282"/>
                  </a:lnTo>
                  <a:lnTo>
                    <a:pt x="183" y="279"/>
                  </a:lnTo>
                  <a:lnTo>
                    <a:pt x="158" y="277"/>
                  </a:lnTo>
                  <a:lnTo>
                    <a:pt x="134" y="274"/>
                  </a:lnTo>
                  <a:lnTo>
                    <a:pt x="111" y="268"/>
                  </a:lnTo>
                  <a:lnTo>
                    <a:pt x="87" y="261"/>
                  </a:lnTo>
                  <a:lnTo>
                    <a:pt x="64" y="253"/>
                  </a:lnTo>
                  <a:lnTo>
                    <a:pt x="42" y="244"/>
                  </a:lnTo>
                  <a:lnTo>
                    <a:pt x="20" y="234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7"/>
            <p:cNvSpPr>
              <a:spLocks/>
            </p:cNvSpPr>
            <p:nvPr/>
          </p:nvSpPr>
          <p:spPr bwMode="auto">
            <a:xfrm>
              <a:off x="3640138" y="5915025"/>
              <a:ext cx="239713" cy="339725"/>
            </a:xfrm>
            <a:custGeom>
              <a:avLst/>
              <a:gdLst>
                <a:gd name="T0" fmla="*/ 19 w 755"/>
                <a:gd name="T1" fmla="*/ 0 h 1073"/>
                <a:gd name="T2" fmla="*/ 7 w 755"/>
                <a:gd name="T3" fmla="*/ 41 h 1073"/>
                <a:gd name="T4" fmla="*/ 0 w 755"/>
                <a:gd name="T5" fmla="*/ 78 h 1073"/>
                <a:gd name="T6" fmla="*/ 0 w 755"/>
                <a:gd name="T7" fmla="*/ 115 h 1073"/>
                <a:gd name="T8" fmla="*/ 4 w 755"/>
                <a:gd name="T9" fmla="*/ 149 h 1073"/>
                <a:gd name="T10" fmla="*/ 13 w 755"/>
                <a:gd name="T11" fmla="*/ 181 h 1073"/>
                <a:gd name="T12" fmla="*/ 27 w 755"/>
                <a:gd name="T13" fmla="*/ 213 h 1073"/>
                <a:gd name="T14" fmla="*/ 45 w 755"/>
                <a:gd name="T15" fmla="*/ 244 h 1073"/>
                <a:gd name="T16" fmla="*/ 66 w 755"/>
                <a:gd name="T17" fmla="*/ 273 h 1073"/>
                <a:gd name="T18" fmla="*/ 91 w 755"/>
                <a:gd name="T19" fmla="*/ 301 h 1073"/>
                <a:gd name="T20" fmla="*/ 118 w 755"/>
                <a:gd name="T21" fmla="*/ 328 h 1073"/>
                <a:gd name="T22" fmla="*/ 149 w 755"/>
                <a:gd name="T23" fmla="*/ 356 h 1073"/>
                <a:gd name="T24" fmla="*/ 182 w 755"/>
                <a:gd name="T25" fmla="*/ 383 h 1073"/>
                <a:gd name="T26" fmla="*/ 252 w 755"/>
                <a:gd name="T27" fmla="*/ 435 h 1073"/>
                <a:gd name="T28" fmla="*/ 325 w 755"/>
                <a:gd name="T29" fmla="*/ 488 h 1073"/>
                <a:gd name="T30" fmla="*/ 364 w 755"/>
                <a:gd name="T31" fmla="*/ 515 h 1073"/>
                <a:gd name="T32" fmla="*/ 401 w 755"/>
                <a:gd name="T33" fmla="*/ 542 h 1073"/>
                <a:gd name="T34" fmla="*/ 439 w 755"/>
                <a:gd name="T35" fmla="*/ 570 h 1073"/>
                <a:gd name="T36" fmla="*/ 475 w 755"/>
                <a:gd name="T37" fmla="*/ 599 h 1073"/>
                <a:gd name="T38" fmla="*/ 510 w 755"/>
                <a:gd name="T39" fmla="*/ 629 h 1073"/>
                <a:gd name="T40" fmla="*/ 543 w 755"/>
                <a:gd name="T41" fmla="*/ 661 h 1073"/>
                <a:gd name="T42" fmla="*/ 574 w 755"/>
                <a:gd name="T43" fmla="*/ 693 h 1073"/>
                <a:gd name="T44" fmla="*/ 602 w 755"/>
                <a:gd name="T45" fmla="*/ 726 h 1073"/>
                <a:gd name="T46" fmla="*/ 630 w 755"/>
                <a:gd name="T47" fmla="*/ 763 h 1073"/>
                <a:gd name="T48" fmla="*/ 652 w 755"/>
                <a:gd name="T49" fmla="*/ 800 h 1073"/>
                <a:gd name="T50" fmla="*/ 671 w 755"/>
                <a:gd name="T51" fmla="*/ 840 h 1073"/>
                <a:gd name="T52" fmla="*/ 687 w 755"/>
                <a:gd name="T53" fmla="*/ 881 h 1073"/>
                <a:gd name="T54" fmla="*/ 699 w 755"/>
                <a:gd name="T55" fmla="*/ 926 h 1073"/>
                <a:gd name="T56" fmla="*/ 705 w 755"/>
                <a:gd name="T57" fmla="*/ 972 h 1073"/>
                <a:gd name="T58" fmla="*/ 708 w 755"/>
                <a:gd name="T59" fmla="*/ 1021 h 1073"/>
                <a:gd name="T60" fmla="*/ 703 w 755"/>
                <a:gd name="T61" fmla="*/ 1073 h 1073"/>
                <a:gd name="T62" fmla="*/ 725 w 755"/>
                <a:gd name="T63" fmla="*/ 1016 h 1073"/>
                <a:gd name="T64" fmla="*/ 740 w 755"/>
                <a:gd name="T65" fmla="*/ 963 h 1073"/>
                <a:gd name="T66" fmla="*/ 751 w 755"/>
                <a:gd name="T67" fmla="*/ 914 h 1073"/>
                <a:gd name="T68" fmla="*/ 755 w 755"/>
                <a:gd name="T69" fmla="*/ 868 h 1073"/>
                <a:gd name="T70" fmla="*/ 755 w 755"/>
                <a:gd name="T71" fmla="*/ 824 h 1073"/>
                <a:gd name="T72" fmla="*/ 751 w 755"/>
                <a:gd name="T73" fmla="*/ 783 h 1073"/>
                <a:gd name="T74" fmla="*/ 742 w 755"/>
                <a:gd name="T75" fmla="*/ 746 h 1073"/>
                <a:gd name="T76" fmla="*/ 729 w 755"/>
                <a:gd name="T77" fmla="*/ 710 h 1073"/>
                <a:gd name="T78" fmla="*/ 712 w 755"/>
                <a:gd name="T79" fmla="*/ 676 h 1073"/>
                <a:gd name="T80" fmla="*/ 693 w 755"/>
                <a:gd name="T81" fmla="*/ 644 h 1073"/>
                <a:gd name="T82" fmla="*/ 669 w 755"/>
                <a:gd name="T83" fmla="*/ 615 h 1073"/>
                <a:gd name="T84" fmla="*/ 644 w 755"/>
                <a:gd name="T85" fmla="*/ 585 h 1073"/>
                <a:gd name="T86" fmla="*/ 616 w 755"/>
                <a:gd name="T87" fmla="*/ 558 h 1073"/>
                <a:gd name="T88" fmla="*/ 586 w 755"/>
                <a:gd name="T89" fmla="*/ 532 h 1073"/>
                <a:gd name="T90" fmla="*/ 553 w 755"/>
                <a:gd name="T91" fmla="*/ 507 h 1073"/>
                <a:gd name="T92" fmla="*/ 519 w 755"/>
                <a:gd name="T93" fmla="*/ 482 h 1073"/>
                <a:gd name="T94" fmla="*/ 449 w 755"/>
                <a:gd name="T95" fmla="*/ 434 h 1073"/>
                <a:gd name="T96" fmla="*/ 375 w 755"/>
                <a:gd name="T97" fmla="*/ 385 h 1073"/>
                <a:gd name="T98" fmla="*/ 338 w 755"/>
                <a:gd name="T99" fmla="*/ 360 h 1073"/>
                <a:gd name="T100" fmla="*/ 302 w 755"/>
                <a:gd name="T101" fmla="*/ 335 h 1073"/>
                <a:gd name="T102" fmla="*/ 265 w 755"/>
                <a:gd name="T103" fmla="*/ 308 h 1073"/>
                <a:gd name="T104" fmla="*/ 230 w 755"/>
                <a:gd name="T105" fmla="*/ 281 h 1073"/>
                <a:gd name="T106" fmla="*/ 197 w 755"/>
                <a:gd name="T107" fmla="*/ 253 h 1073"/>
                <a:gd name="T108" fmla="*/ 164 w 755"/>
                <a:gd name="T109" fmla="*/ 223 h 1073"/>
                <a:gd name="T110" fmla="*/ 133 w 755"/>
                <a:gd name="T111" fmla="*/ 192 h 1073"/>
                <a:gd name="T112" fmla="*/ 105 w 755"/>
                <a:gd name="T113" fmla="*/ 158 h 1073"/>
                <a:gd name="T114" fmla="*/ 79 w 755"/>
                <a:gd name="T115" fmla="*/ 123 h 1073"/>
                <a:gd name="T116" fmla="*/ 55 w 755"/>
                <a:gd name="T117" fmla="*/ 84 h 1073"/>
                <a:gd name="T118" fmla="*/ 35 w 755"/>
                <a:gd name="T119" fmla="*/ 45 h 1073"/>
                <a:gd name="T120" fmla="*/ 19 w 755"/>
                <a:gd name="T121" fmla="*/ 0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5" h="1073">
                  <a:moveTo>
                    <a:pt x="19" y="0"/>
                  </a:moveTo>
                  <a:lnTo>
                    <a:pt x="7" y="41"/>
                  </a:lnTo>
                  <a:lnTo>
                    <a:pt x="0" y="78"/>
                  </a:lnTo>
                  <a:lnTo>
                    <a:pt x="0" y="115"/>
                  </a:lnTo>
                  <a:lnTo>
                    <a:pt x="4" y="149"/>
                  </a:lnTo>
                  <a:lnTo>
                    <a:pt x="13" y="181"/>
                  </a:lnTo>
                  <a:lnTo>
                    <a:pt x="27" y="213"/>
                  </a:lnTo>
                  <a:lnTo>
                    <a:pt x="45" y="244"/>
                  </a:lnTo>
                  <a:lnTo>
                    <a:pt x="66" y="273"/>
                  </a:lnTo>
                  <a:lnTo>
                    <a:pt x="91" y="301"/>
                  </a:lnTo>
                  <a:lnTo>
                    <a:pt x="118" y="328"/>
                  </a:lnTo>
                  <a:lnTo>
                    <a:pt x="149" y="356"/>
                  </a:lnTo>
                  <a:lnTo>
                    <a:pt x="182" y="383"/>
                  </a:lnTo>
                  <a:lnTo>
                    <a:pt x="252" y="435"/>
                  </a:lnTo>
                  <a:lnTo>
                    <a:pt x="325" y="488"/>
                  </a:lnTo>
                  <a:lnTo>
                    <a:pt x="364" y="515"/>
                  </a:lnTo>
                  <a:lnTo>
                    <a:pt x="401" y="542"/>
                  </a:lnTo>
                  <a:lnTo>
                    <a:pt x="439" y="570"/>
                  </a:lnTo>
                  <a:lnTo>
                    <a:pt x="475" y="599"/>
                  </a:lnTo>
                  <a:lnTo>
                    <a:pt x="510" y="629"/>
                  </a:lnTo>
                  <a:lnTo>
                    <a:pt x="543" y="661"/>
                  </a:lnTo>
                  <a:lnTo>
                    <a:pt x="574" y="693"/>
                  </a:lnTo>
                  <a:lnTo>
                    <a:pt x="602" y="726"/>
                  </a:lnTo>
                  <a:lnTo>
                    <a:pt x="630" y="763"/>
                  </a:lnTo>
                  <a:lnTo>
                    <a:pt x="652" y="800"/>
                  </a:lnTo>
                  <a:lnTo>
                    <a:pt x="671" y="840"/>
                  </a:lnTo>
                  <a:lnTo>
                    <a:pt x="687" y="881"/>
                  </a:lnTo>
                  <a:lnTo>
                    <a:pt x="699" y="926"/>
                  </a:lnTo>
                  <a:lnTo>
                    <a:pt x="705" y="972"/>
                  </a:lnTo>
                  <a:lnTo>
                    <a:pt x="708" y="1021"/>
                  </a:lnTo>
                  <a:lnTo>
                    <a:pt x="703" y="1073"/>
                  </a:lnTo>
                  <a:lnTo>
                    <a:pt x="725" y="1016"/>
                  </a:lnTo>
                  <a:lnTo>
                    <a:pt x="740" y="963"/>
                  </a:lnTo>
                  <a:lnTo>
                    <a:pt x="751" y="914"/>
                  </a:lnTo>
                  <a:lnTo>
                    <a:pt x="755" y="868"/>
                  </a:lnTo>
                  <a:lnTo>
                    <a:pt x="755" y="824"/>
                  </a:lnTo>
                  <a:lnTo>
                    <a:pt x="751" y="783"/>
                  </a:lnTo>
                  <a:lnTo>
                    <a:pt x="742" y="746"/>
                  </a:lnTo>
                  <a:lnTo>
                    <a:pt x="729" y="710"/>
                  </a:lnTo>
                  <a:lnTo>
                    <a:pt x="712" y="676"/>
                  </a:lnTo>
                  <a:lnTo>
                    <a:pt x="693" y="644"/>
                  </a:lnTo>
                  <a:lnTo>
                    <a:pt x="669" y="615"/>
                  </a:lnTo>
                  <a:lnTo>
                    <a:pt x="644" y="585"/>
                  </a:lnTo>
                  <a:lnTo>
                    <a:pt x="616" y="558"/>
                  </a:lnTo>
                  <a:lnTo>
                    <a:pt x="586" y="532"/>
                  </a:lnTo>
                  <a:lnTo>
                    <a:pt x="553" y="507"/>
                  </a:lnTo>
                  <a:lnTo>
                    <a:pt x="519" y="482"/>
                  </a:lnTo>
                  <a:lnTo>
                    <a:pt x="449" y="434"/>
                  </a:lnTo>
                  <a:lnTo>
                    <a:pt x="375" y="385"/>
                  </a:lnTo>
                  <a:lnTo>
                    <a:pt x="338" y="360"/>
                  </a:lnTo>
                  <a:lnTo>
                    <a:pt x="302" y="335"/>
                  </a:lnTo>
                  <a:lnTo>
                    <a:pt x="265" y="308"/>
                  </a:lnTo>
                  <a:lnTo>
                    <a:pt x="230" y="281"/>
                  </a:lnTo>
                  <a:lnTo>
                    <a:pt x="197" y="253"/>
                  </a:lnTo>
                  <a:lnTo>
                    <a:pt x="164" y="223"/>
                  </a:lnTo>
                  <a:lnTo>
                    <a:pt x="133" y="192"/>
                  </a:lnTo>
                  <a:lnTo>
                    <a:pt x="105" y="158"/>
                  </a:lnTo>
                  <a:lnTo>
                    <a:pt x="79" y="123"/>
                  </a:lnTo>
                  <a:lnTo>
                    <a:pt x="55" y="84"/>
                  </a:lnTo>
                  <a:lnTo>
                    <a:pt x="35" y="4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8"/>
            <p:cNvSpPr>
              <a:spLocks/>
            </p:cNvSpPr>
            <p:nvPr/>
          </p:nvSpPr>
          <p:spPr bwMode="auto">
            <a:xfrm>
              <a:off x="3630613" y="6005513"/>
              <a:ext cx="200025" cy="290513"/>
            </a:xfrm>
            <a:custGeom>
              <a:avLst/>
              <a:gdLst>
                <a:gd name="T0" fmla="*/ 19 w 631"/>
                <a:gd name="T1" fmla="*/ 0 h 915"/>
                <a:gd name="T2" fmla="*/ 8 w 631"/>
                <a:gd name="T3" fmla="*/ 33 h 915"/>
                <a:gd name="T4" fmla="*/ 2 w 631"/>
                <a:gd name="T5" fmla="*/ 64 h 915"/>
                <a:gd name="T6" fmla="*/ 0 w 631"/>
                <a:gd name="T7" fmla="*/ 93 h 915"/>
                <a:gd name="T8" fmla="*/ 4 w 631"/>
                <a:gd name="T9" fmla="*/ 120 h 915"/>
                <a:gd name="T10" fmla="*/ 10 w 631"/>
                <a:gd name="T11" fmla="*/ 146 h 915"/>
                <a:gd name="T12" fmla="*/ 21 w 631"/>
                <a:gd name="T13" fmla="*/ 172 h 915"/>
                <a:gd name="T14" fmla="*/ 34 w 631"/>
                <a:gd name="T15" fmla="*/ 196 h 915"/>
                <a:gd name="T16" fmla="*/ 51 w 631"/>
                <a:gd name="T17" fmla="*/ 219 h 915"/>
                <a:gd name="T18" fmla="*/ 71 w 631"/>
                <a:gd name="T19" fmla="*/ 241 h 915"/>
                <a:gd name="T20" fmla="*/ 93 w 631"/>
                <a:gd name="T21" fmla="*/ 263 h 915"/>
                <a:gd name="T22" fmla="*/ 118 w 631"/>
                <a:gd name="T23" fmla="*/ 284 h 915"/>
                <a:gd name="T24" fmla="*/ 144 w 631"/>
                <a:gd name="T25" fmla="*/ 305 h 915"/>
                <a:gd name="T26" fmla="*/ 201 w 631"/>
                <a:gd name="T27" fmla="*/ 346 h 915"/>
                <a:gd name="T28" fmla="*/ 263 w 631"/>
                <a:gd name="T29" fmla="*/ 389 h 915"/>
                <a:gd name="T30" fmla="*/ 294 w 631"/>
                <a:gd name="T31" fmla="*/ 412 h 915"/>
                <a:gd name="T32" fmla="*/ 326 w 631"/>
                <a:gd name="T33" fmla="*/ 435 h 915"/>
                <a:gd name="T34" fmla="*/ 356 w 631"/>
                <a:gd name="T35" fmla="*/ 458 h 915"/>
                <a:gd name="T36" fmla="*/ 387 w 631"/>
                <a:gd name="T37" fmla="*/ 483 h 915"/>
                <a:gd name="T38" fmla="*/ 417 w 631"/>
                <a:gd name="T39" fmla="*/ 508 h 915"/>
                <a:gd name="T40" fmla="*/ 446 w 631"/>
                <a:gd name="T41" fmla="*/ 535 h 915"/>
                <a:gd name="T42" fmla="*/ 474 w 631"/>
                <a:gd name="T43" fmla="*/ 565 h 915"/>
                <a:gd name="T44" fmla="*/ 499 w 631"/>
                <a:gd name="T45" fmla="*/ 595 h 915"/>
                <a:gd name="T46" fmla="*/ 523 w 631"/>
                <a:gd name="T47" fmla="*/ 627 h 915"/>
                <a:gd name="T48" fmla="*/ 544 w 631"/>
                <a:gd name="T49" fmla="*/ 661 h 915"/>
                <a:gd name="T50" fmla="*/ 563 w 631"/>
                <a:gd name="T51" fmla="*/ 697 h 915"/>
                <a:gd name="T52" fmla="*/ 579 w 631"/>
                <a:gd name="T53" fmla="*/ 736 h 915"/>
                <a:gd name="T54" fmla="*/ 592 w 631"/>
                <a:gd name="T55" fmla="*/ 776 h 915"/>
                <a:gd name="T56" fmla="*/ 601 w 631"/>
                <a:gd name="T57" fmla="*/ 820 h 915"/>
                <a:gd name="T58" fmla="*/ 606 w 631"/>
                <a:gd name="T59" fmla="*/ 867 h 915"/>
                <a:gd name="T60" fmla="*/ 607 w 631"/>
                <a:gd name="T61" fmla="*/ 915 h 915"/>
                <a:gd name="T62" fmla="*/ 620 w 631"/>
                <a:gd name="T63" fmla="*/ 862 h 915"/>
                <a:gd name="T64" fmla="*/ 628 w 631"/>
                <a:gd name="T65" fmla="*/ 812 h 915"/>
                <a:gd name="T66" fmla="*/ 631 w 631"/>
                <a:gd name="T67" fmla="*/ 766 h 915"/>
                <a:gd name="T68" fmla="*/ 631 w 631"/>
                <a:gd name="T69" fmla="*/ 722 h 915"/>
                <a:gd name="T70" fmla="*/ 628 w 631"/>
                <a:gd name="T71" fmla="*/ 681 h 915"/>
                <a:gd name="T72" fmla="*/ 620 w 631"/>
                <a:gd name="T73" fmla="*/ 644 h 915"/>
                <a:gd name="T74" fmla="*/ 610 w 631"/>
                <a:gd name="T75" fmla="*/ 609 h 915"/>
                <a:gd name="T76" fmla="*/ 596 w 631"/>
                <a:gd name="T77" fmla="*/ 575 h 915"/>
                <a:gd name="T78" fmla="*/ 580 w 631"/>
                <a:gd name="T79" fmla="*/ 544 h 915"/>
                <a:gd name="T80" fmla="*/ 561 w 631"/>
                <a:gd name="T81" fmla="*/ 516 h 915"/>
                <a:gd name="T82" fmla="*/ 541 w 631"/>
                <a:gd name="T83" fmla="*/ 489 h 915"/>
                <a:gd name="T84" fmla="*/ 517 w 631"/>
                <a:gd name="T85" fmla="*/ 463 h 915"/>
                <a:gd name="T86" fmla="*/ 493 w 631"/>
                <a:gd name="T87" fmla="*/ 439 h 915"/>
                <a:gd name="T88" fmla="*/ 466 w 631"/>
                <a:gd name="T89" fmla="*/ 415 h 915"/>
                <a:gd name="T90" fmla="*/ 439 w 631"/>
                <a:gd name="T91" fmla="*/ 394 h 915"/>
                <a:gd name="T92" fmla="*/ 411 w 631"/>
                <a:gd name="T93" fmla="*/ 372 h 915"/>
                <a:gd name="T94" fmla="*/ 352 w 631"/>
                <a:gd name="T95" fmla="*/ 333 h 915"/>
                <a:gd name="T96" fmla="*/ 292 w 631"/>
                <a:gd name="T97" fmla="*/ 293 h 915"/>
                <a:gd name="T98" fmla="*/ 263 w 631"/>
                <a:gd name="T99" fmla="*/ 274 h 915"/>
                <a:gd name="T100" fmla="*/ 233 w 631"/>
                <a:gd name="T101" fmla="*/ 254 h 915"/>
                <a:gd name="T102" fmla="*/ 205 w 631"/>
                <a:gd name="T103" fmla="*/ 233 h 915"/>
                <a:gd name="T104" fmla="*/ 177 w 631"/>
                <a:gd name="T105" fmla="*/ 213 h 915"/>
                <a:gd name="T106" fmla="*/ 151 w 631"/>
                <a:gd name="T107" fmla="*/ 192 h 915"/>
                <a:gd name="T108" fmla="*/ 126 w 631"/>
                <a:gd name="T109" fmla="*/ 169 h 915"/>
                <a:gd name="T110" fmla="*/ 102 w 631"/>
                <a:gd name="T111" fmla="*/ 145 h 915"/>
                <a:gd name="T112" fmla="*/ 80 w 631"/>
                <a:gd name="T113" fmla="*/ 119 h 915"/>
                <a:gd name="T114" fmla="*/ 61 w 631"/>
                <a:gd name="T115" fmla="*/ 92 h 915"/>
                <a:gd name="T116" fmla="*/ 44 w 631"/>
                <a:gd name="T117" fmla="*/ 64 h 915"/>
                <a:gd name="T118" fmla="*/ 31 w 631"/>
                <a:gd name="T119" fmla="*/ 33 h 915"/>
                <a:gd name="T120" fmla="*/ 19 w 631"/>
                <a:gd name="T12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1" h="915">
                  <a:moveTo>
                    <a:pt x="19" y="0"/>
                  </a:moveTo>
                  <a:lnTo>
                    <a:pt x="8" y="33"/>
                  </a:lnTo>
                  <a:lnTo>
                    <a:pt x="2" y="64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0" y="146"/>
                  </a:lnTo>
                  <a:lnTo>
                    <a:pt x="21" y="172"/>
                  </a:lnTo>
                  <a:lnTo>
                    <a:pt x="34" y="196"/>
                  </a:lnTo>
                  <a:lnTo>
                    <a:pt x="51" y="219"/>
                  </a:lnTo>
                  <a:lnTo>
                    <a:pt x="71" y="241"/>
                  </a:lnTo>
                  <a:lnTo>
                    <a:pt x="93" y="263"/>
                  </a:lnTo>
                  <a:lnTo>
                    <a:pt x="118" y="284"/>
                  </a:lnTo>
                  <a:lnTo>
                    <a:pt x="144" y="305"/>
                  </a:lnTo>
                  <a:lnTo>
                    <a:pt x="201" y="346"/>
                  </a:lnTo>
                  <a:lnTo>
                    <a:pt x="263" y="389"/>
                  </a:lnTo>
                  <a:lnTo>
                    <a:pt x="294" y="412"/>
                  </a:lnTo>
                  <a:lnTo>
                    <a:pt x="326" y="435"/>
                  </a:lnTo>
                  <a:lnTo>
                    <a:pt x="356" y="458"/>
                  </a:lnTo>
                  <a:lnTo>
                    <a:pt x="387" y="483"/>
                  </a:lnTo>
                  <a:lnTo>
                    <a:pt x="417" y="508"/>
                  </a:lnTo>
                  <a:lnTo>
                    <a:pt x="446" y="535"/>
                  </a:lnTo>
                  <a:lnTo>
                    <a:pt x="474" y="565"/>
                  </a:lnTo>
                  <a:lnTo>
                    <a:pt x="499" y="595"/>
                  </a:lnTo>
                  <a:lnTo>
                    <a:pt x="523" y="627"/>
                  </a:lnTo>
                  <a:lnTo>
                    <a:pt x="544" y="661"/>
                  </a:lnTo>
                  <a:lnTo>
                    <a:pt x="563" y="697"/>
                  </a:lnTo>
                  <a:lnTo>
                    <a:pt x="579" y="736"/>
                  </a:lnTo>
                  <a:lnTo>
                    <a:pt x="592" y="776"/>
                  </a:lnTo>
                  <a:lnTo>
                    <a:pt x="601" y="820"/>
                  </a:lnTo>
                  <a:lnTo>
                    <a:pt x="606" y="867"/>
                  </a:lnTo>
                  <a:lnTo>
                    <a:pt x="607" y="915"/>
                  </a:lnTo>
                  <a:lnTo>
                    <a:pt x="620" y="862"/>
                  </a:lnTo>
                  <a:lnTo>
                    <a:pt x="628" y="812"/>
                  </a:lnTo>
                  <a:lnTo>
                    <a:pt x="631" y="766"/>
                  </a:lnTo>
                  <a:lnTo>
                    <a:pt x="631" y="722"/>
                  </a:lnTo>
                  <a:lnTo>
                    <a:pt x="628" y="681"/>
                  </a:lnTo>
                  <a:lnTo>
                    <a:pt x="620" y="644"/>
                  </a:lnTo>
                  <a:lnTo>
                    <a:pt x="610" y="609"/>
                  </a:lnTo>
                  <a:lnTo>
                    <a:pt x="596" y="575"/>
                  </a:lnTo>
                  <a:lnTo>
                    <a:pt x="580" y="544"/>
                  </a:lnTo>
                  <a:lnTo>
                    <a:pt x="561" y="516"/>
                  </a:lnTo>
                  <a:lnTo>
                    <a:pt x="541" y="489"/>
                  </a:lnTo>
                  <a:lnTo>
                    <a:pt x="517" y="463"/>
                  </a:lnTo>
                  <a:lnTo>
                    <a:pt x="493" y="439"/>
                  </a:lnTo>
                  <a:lnTo>
                    <a:pt x="466" y="415"/>
                  </a:lnTo>
                  <a:lnTo>
                    <a:pt x="439" y="394"/>
                  </a:lnTo>
                  <a:lnTo>
                    <a:pt x="411" y="372"/>
                  </a:lnTo>
                  <a:lnTo>
                    <a:pt x="352" y="333"/>
                  </a:lnTo>
                  <a:lnTo>
                    <a:pt x="292" y="293"/>
                  </a:lnTo>
                  <a:lnTo>
                    <a:pt x="263" y="274"/>
                  </a:lnTo>
                  <a:lnTo>
                    <a:pt x="233" y="254"/>
                  </a:lnTo>
                  <a:lnTo>
                    <a:pt x="205" y="233"/>
                  </a:lnTo>
                  <a:lnTo>
                    <a:pt x="177" y="213"/>
                  </a:lnTo>
                  <a:lnTo>
                    <a:pt x="151" y="192"/>
                  </a:lnTo>
                  <a:lnTo>
                    <a:pt x="126" y="169"/>
                  </a:lnTo>
                  <a:lnTo>
                    <a:pt x="102" y="145"/>
                  </a:lnTo>
                  <a:lnTo>
                    <a:pt x="80" y="119"/>
                  </a:lnTo>
                  <a:lnTo>
                    <a:pt x="61" y="92"/>
                  </a:lnTo>
                  <a:lnTo>
                    <a:pt x="44" y="64"/>
                  </a:lnTo>
                  <a:lnTo>
                    <a:pt x="31" y="3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9"/>
            <p:cNvSpPr>
              <a:spLocks/>
            </p:cNvSpPr>
            <p:nvPr/>
          </p:nvSpPr>
          <p:spPr bwMode="auto">
            <a:xfrm>
              <a:off x="3630613" y="6096000"/>
              <a:ext cx="166688" cy="255588"/>
            </a:xfrm>
            <a:custGeom>
              <a:avLst/>
              <a:gdLst>
                <a:gd name="T0" fmla="*/ 12 w 523"/>
                <a:gd name="T1" fmla="*/ 19 h 809"/>
                <a:gd name="T2" fmla="*/ 29 w 523"/>
                <a:gd name="T3" fmla="*/ 54 h 809"/>
                <a:gd name="T4" fmla="*/ 54 w 523"/>
                <a:gd name="T5" fmla="*/ 86 h 809"/>
                <a:gd name="T6" fmla="*/ 86 w 523"/>
                <a:gd name="T7" fmla="*/ 118 h 809"/>
                <a:gd name="T8" fmla="*/ 122 w 523"/>
                <a:gd name="T9" fmla="*/ 149 h 809"/>
                <a:gd name="T10" fmla="*/ 162 w 523"/>
                <a:gd name="T11" fmla="*/ 178 h 809"/>
                <a:gd name="T12" fmla="*/ 229 w 523"/>
                <a:gd name="T13" fmla="*/ 223 h 809"/>
                <a:gd name="T14" fmla="*/ 320 w 523"/>
                <a:gd name="T15" fmla="*/ 285 h 809"/>
                <a:gd name="T16" fmla="*/ 384 w 523"/>
                <a:gd name="T17" fmla="*/ 335 h 809"/>
                <a:gd name="T18" fmla="*/ 423 w 523"/>
                <a:gd name="T19" fmla="*/ 371 h 809"/>
                <a:gd name="T20" fmla="*/ 458 w 523"/>
                <a:gd name="T21" fmla="*/ 410 h 809"/>
                <a:gd name="T22" fmla="*/ 486 w 523"/>
                <a:gd name="T23" fmla="*/ 451 h 809"/>
                <a:gd name="T24" fmla="*/ 507 w 523"/>
                <a:gd name="T25" fmla="*/ 495 h 809"/>
                <a:gd name="T26" fmla="*/ 520 w 523"/>
                <a:gd name="T27" fmla="*/ 543 h 809"/>
                <a:gd name="T28" fmla="*/ 523 w 523"/>
                <a:gd name="T29" fmla="*/ 599 h 809"/>
                <a:gd name="T30" fmla="*/ 515 w 523"/>
                <a:gd name="T31" fmla="*/ 652 h 809"/>
                <a:gd name="T32" fmla="*/ 497 w 523"/>
                <a:gd name="T33" fmla="*/ 697 h 809"/>
                <a:gd name="T34" fmla="*/ 470 w 523"/>
                <a:gd name="T35" fmla="*/ 734 h 809"/>
                <a:gd name="T36" fmla="*/ 436 w 523"/>
                <a:gd name="T37" fmla="*/ 764 h 809"/>
                <a:gd name="T38" fmla="*/ 398 w 523"/>
                <a:gd name="T39" fmla="*/ 786 h 809"/>
                <a:gd name="T40" fmla="*/ 356 w 523"/>
                <a:gd name="T41" fmla="*/ 801 h 809"/>
                <a:gd name="T42" fmla="*/ 313 w 523"/>
                <a:gd name="T43" fmla="*/ 808 h 809"/>
                <a:gd name="T44" fmla="*/ 270 w 523"/>
                <a:gd name="T45" fmla="*/ 808 h 809"/>
                <a:gd name="T46" fmla="*/ 228 w 523"/>
                <a:gd name="T47" fmla="*/ 800 h 809"/>
                <a:gd name="T48" fmla="*/ 191 w 523"/>
                <a:gd name="T49" fmla="*/ 784 h 809"/>
                <a:gd name="T50" fmla="*/ 160 w 523"/>
                <a:gd name="T51" fmla="*/ 762 h 809"/>
                <a:gd name="T52" fmla="*/ 135 w 523"/>
                <a:gd name="T53" fmla="*/ 732 h 809"/>
                <a:gd name="T54" fmla="*/ 121 w 523"/>
                <a:gd name="T55" fmla="*/ 695 h 809"/>
                <a:gd name="T56" fmla="*/ 116 w 523"/>
                <a:gd name="T57" fmla="*/ 650 h 809"/>
                <a:gd name="T58" fmla="*/ 124 w 523"/>
                <a:gd name="T59" fmla="*/ 598 h 809"/>
                <a:gd name="T60" fmla="*/ 135 w 523"/>
                <a:gd name="T61" fmla="*/ 590 h 809"/>
                <a:gd name="T62" fmla="*/ 142 w 523"/>
                <a:gd name="T63" fmla="*/ 627 h 809"/>
                <a:gd name="T64" fmla="*/ 152 w 523"/>
                <a:gd name="T65" fmla="*/ 659 h 809"/>
                <a:gd name="T66" fmla="*/ 168 w 523"/>
                <a:gd name="T67" fmla="*/ 685 h 809"/>
                <a:gd name="T68" fmla="*/ 186 w 523"/>
                <a:gd name="T69" fmla="*/ 707 h 809"/>
                <a:gd name="T70" fmla="*/ 207 w 523"/>
                <a:gd name="T71" fmla="*/ 724 h 809"/>
                <a:gd name="T72" fmla="*/ 230 w 523"/>
                <a:gd name="T73" fmla="*/ 737 h 809"/>
                <a:gd name="T74" fmla="*/ 254 w 523"/>
                <a:gd name="T75" fmla="*/ 745 h 809"/>
                <a:gd name="T76" fmla="*/ 280 w 523"/>
                <a:gd name="T77" fmla="*/ 749 h 809"/>
                <a:gd name="T78" fmla="*/ 305 w 523"/>
                <a:gd name="T79" fmla="*/ 748 h 809"/>
                <a:gd name="T80" fmla="*/ 331 w 523"/>
                <a:gd name="T81" fmla="*/ 743 h 809"/>
                <a:gd name="T82" fmla="*/ 355 w 523"/>
                <a:gd name="T83" fmla="*/ 734 h 809"/>
                <a:gd name="T84" fmla="*/ 377 w 523"/>
                <a:gd name="T85" fmla="*/ 722 h 809"/>
                <a:gd name="T86" fmla="*/ 397 w 523"/>
                <a:gd name="T87" fmla="*/ 706 h 809"/>
                <a:gd name="T88" fmla="*/ 413 w 523"/>
                <a:gd name="T89" fmla="*/ 686 h 809"/>
                <a:gd name="T90" fmla="*/ 427 w 523"/>
                <a:gd name="T91" fmla="*/ 662 h 809"/>
                <a:gd name="T92" fmla="*/ 436 w 523"/>
                <a:gd name="T93" fmla="*/ 621 h 809"/>
                <a:gd name="T94" fmla="*/ 434 w 523"/>
                <a:gd name="T95" fmla="*/ 569 h 809"/>
                <a:gd name="T96" fmla="*/ 419 w 523"/>
                <a:gd name="T97" fmla="*/ 522 h 809"/>
                <a:gd name="T98" fmla="*/ 395 w 523"/>
                <a:gd name="T99" fmla="*/ 478 h 809"/>
                <a:gd name="T100" fmla="*/ 363 w 523"/>
                <a:gd name="T101" fmla="*/ 437 h 809"/>
                <a:gd name="T102" fmla="*/ 324 w 523"/>
                <a:gd name="T103" fmla="*/ 399 h 809"/>
                <a:gd name="T104" fmla="*/ 259 w 523"/>
                <a:gd name="T105" fmla="*/ 345 h 809"/>
                <a:gd name="T106" fmla="*/ 166 w 523"/>
                <a:gd name="T107" fmla="*/ 277 h 809"/>
                <a:gd name="T108" fmla="*/ 101 w 523"/>
                <a:gd name="T109" fmla="*/ 227 h 809"/>
                <a:gd name="T110" fmla="*/ 64 w 523"/>
                <a:gd name="T111" fmla="*/ 192 h 809"/>
                <a:gd name="T112" fmla="*/ 34 w 523"/>
                <a:gd name="T113" fmla="*/ 154 h 809"/>
                <a:gd name="T114" fmla="*/ 12 w 523"/>
                <a:gd name="T115" fmla="*/ 115 h 809"/>
                <a:gd name="T116" fmla="*/ 1 w 523"/>
                <a:gd name="T117" fmla="*/ 72 h 809"/>
                <a:gd name="T118" fmla="*/ 2 w 523"/>
                <a:gd name="T119" fmla="*/ 2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3" h="809">
                  <a:moveTo>
                    <a:pt x="8" y="0"/>
                  </a:moveTo>
                  <a:lnTo>
                    <a:pt x="12" y="19"/>
                  </a:lnTo>
                  <a:lnTo>
                    <a:pt x="20" y="37"/>
                  </a:lnTo>
                  <a:lnTo>
                    <a:pt x="29" y="54"/>
                  </a:lnTo>
                  <a:lnTo>
                    <a:pt x="40" y="69"/>
                  </a:lnTo>
                  <a:lnTo>
                    <a:pt x="54" y="86"/>
                  </a:lnTo>
                  <a:lnTo>
                    <a:pt x="69" y="102"/>
                  </a:lnTo>
                  <a:lnTo>
                    <a:pt x="86" y="118"/>
                  </a:lnTo>
                  <a:lnTo>
                    <a:pt x="104" y="133"/>
                  </a:lnTo>
                  <a:lnTo>
                    <a:pt x="122" y="149"/>
                  </a:lnTo>
                  <a:lnTo>
                    <a:pt x="142" y="163"/>
                  </a:lnTo>
                  <a:lnTo>
                    <a:pt x="162" y="178"/>
                  </a:lnTo>
                  <a:lnTo>
                    <a:pt x="184" y="193"/>
                  </a:lnTo>
                  <a:lnTo>
                    <a:pt x="229" y="223"/>
                  </a:lnTo>
                  <a:lnTo>
                    <a:pt x="274" y="254"/>
                  </a:lnTo>
                  <a:lnTo>
                    <a:pt x="320" y="285"/>
                  </a:lnTo>
                  <a:lnTo>
                    <a:pt x="363" y="318"/>
                  </a:lnTo>
                  <a:lnTo>
                    <a:pt x="384" y="335"/>
                  </a:lnTo>
                  <a:lnTo>
                    <a:pt x="403" y="353"/>
                  </a:lnTo>
                  <a:lnTo>
                    <a:pt x="423" y="371"/>
                  </a:lnTo>
                  <a:lnTo>
                    <a:pt x="441" y="389"/>
                  </a:lnTo>
                  <a:lnTo>
                    <a:pt x="458" y="410"/>
                  </a:lnTo>
                  <a:lnTo>
                    <a:pt x="472" y="429"/>
                  </a:lnTo>
                  <a:lnTo>
                    <a:pt x="486" y="451"/>
                  </a:lnTo>
                  <a:lnTo>
                    <a:pt x="497" y="472"/>
                  </a:lnTo>
                  <a:lnTo>
                    <a:pt x="507" y="495"/>
                  </a:lnTo>
                  <a:lnTo>
                    <a:pt x="514" y="518"/>
                  </a:lnTo>
                  <a:lnTo>
                    <a:pt x="520" y="543"/>
                  </a:lnTo>
                  <a:lnTo>
                    <a:pt x="523" y="569"/>
                  </a:lnTo>
                  <a:lnTo>
                    <a:pt x="523" y="599"/>
                  </a:lnTo>
                  <a:lnTo>
                    <a:pt x="521" y="626"/>
                  </a:lnTo>
                  <a:lnTo>
                    <a:pt x="515" y="652"/>
                  </a:lnTo>
                  <a:lnTo>
                    <a:pt x="507" y="676"/>
                  </a:lnTo>
                  <a:lnTo>
                    <a:pt x="497" y="697"/>
                  </a:lnTo>
                  <a:lnTo>
                    <a:pt x="485" y="716"/>
                  </a:lnTo>
                  <a:lnTo>
                    <a:pt x="470" y="734"/>
                  </a:lnTo>
                  <a:lnTo>
                    <a:pt x="454" y="750"/>
                  </a:lnTo>
                  <a:lnTo>
                    <a:pt x="436" y="764"/>
                  </a:lnTo>
                  <a:lnTo>
                    <a:pt x="418" y="776"/>
                  </a:lnTo>
                  <a:lnTo>
                    <a:pt x="398" y="786"/>
                  </a:lnTo>
                  <a:lnTo>
                    <a:pt x="377" y="794"/>
                  </a:lnTo>
                  <a:lnTo>
                    <a:pt x="356" y="801"/>
                  </a:lnTo>
                  <a:lnTo>
                    <a:pt x="334" y="806"/>
                  </a:lnTo>
                  <a:lnTo>
                    <a:pt x="313" y="808"/>
                  </a:lnTo>
                  <a:lnTo>
                    <a:pt x="291" y="809"/>
                  </a:lnTo>
                  <a:lnTo>
                    <a:pt x="270" y="808"/>
                  </a:lnTo>
                  <a:lnTo>
                    <a:pt x="248" y="805"/>
                  </a:lnTo>
                  <a:lnTo>
                    <a:pt x="228" y="800"/>
                  </a:lnTo>
                  <a:lnTo>
                    <a:pt x="209" y="793"/>
                  </a:lnTo>
                  <a:lnTo>
                    <a:pt x="191" y="784"/>
                  </a:lnTo>
                  <a:lnTo>
                    <a:pt x="175" y="774"/>
                  </a:lnTo>
                  <a:lnTo>
                    <a:pt x="160" y="762"/>
                  </a:lnTo>
                  <a:lnTo>
                    <a:pt x="147" y="748"/>
                  </a:lnTo>
                  <a:lnTo>
                    <a:pt x="135" y="732"/>
                  </a:lnTo>
                  <a:lnTo>
                    <a:pt x="126" y="714"/>
                  </a:lnTo>
                  <a:lnTo>
                    <a:pt x="121" y="695"/>
                  </a:lnTo>
                  <a:lnTo>
                    <a:pt x="117" y="673"/>
                  </a:lnTo>
                  <a:lnTo>
                    <a:pt x="116" y="650"/>
                  </a:lnTo>
                  <a:lnTo>
                    <a:pt x="118" y="625"/>
                  </a:lnTo>
                  <a:lnTo>
                    <a:pt x="124" y="598"/>
                  </a:lnTo>
                  <a:lnTo>
                    <a:pt x="134" y="569"/>
                  </a:lnTo>
                  <a:lnTo>
                    <a:pt x="135" y="590"/>
                  </a:lnTo>
                  <a:lnTo>
                    <a:pt x="138" y="609"/>
                  </a:lnTo>
                  <a:lnTo>
                    <a:pt x="142" y="627"/>
                  </a:lnTo>
                  <a:lnTo>
                    <a:pt x="147" y="643"/>
                  </a:lnTo>
                  <a:lnTo>
                    <a:pt x="152" y="659"/>
                  </a:lnTo>
                  <a:lnTo>
                    <a:pt x="160" y="672"/>
                  </a:lnTo>
                  <a:lnTo>
                    <a:pt x="168" y="685"/>
                  </a:lnTo>
                  <a:lnTo>
                    <a:pt x="176" y="697"/>
                  </a:lnTo>
                  <a:lnTo>
                    <a:pt x="186" y="707"/>
                  </a:lnTo>
                  <a:lnTo>
                    <a:pt x="196" y="716"/>
                  </a:lnTo>
                  <a:lnTo>
                    <a:pt x="207" y="724"/>
                  </a:lnTo>
                  <a:lnTo>
                    <a:pt x="218" y="731"/>
                  </a:lnTo>
                  <a:lnTo>
                    <a:pt x="230" y="737"/>
                  </a:lnTo>
                  <a:lnTo>
                    <a:pt x="243" y="741"/>
                  </a:lnTo>
                  <a:lnTo>
                    <a:pt x="254" y="745"/>
                  </a:lnTo>
                  <a:lnTo>
                    <a:pt x="268" y="747"/>
                  </a:lnTo>
                  <a:lnTo>
                    <a:pt x="280" y="749"/>
                  </a:lnTo>
                  <a:lnTo>
                    <a:pt x="292" y="749"/>
                  </a:lnTo>
                  <a:lnTo>
                    <a:pt x="305" y="748"/>
                  </a:lnTo>
                  <a:lnTo>
                    <a:pt x="318" y="746"/>
                  </a:lnTo>
                  <a:lnTo>
                    <a:pt x="331" y="743"/>
                  </a:lnTo>
                  <a:lnTo>
                    <a:pt x="342" y="739"/>
                  </a:lnTo>
                  <a:lnTo>
                    <a:pt x="355" y="734"/>
                  </a:lnTo>
                  <a:lnTo>
                    <a:pt x="366" y="729"/>
                  </a:lnTo>
                  <a:lnTo>
                    <a:pt x="377" y="722"/>
                  </a:lnTo>
                  <a:lnTo>
                    <a:pt x="387" y="714"/>
                  </a:lnTo>
                  <a:lnTo>
                    <a:pt x="397" y="706"/>
                  </a:lnTo>
                  <a:lnTo>
                    <a:pt x="406" y="696"/>
                  </a:lnTo>
                  <a:lnTo>
                    <a:pt x="413" y="686"/>
                  </a:lnTo>
                  <a:lnTo>
                    <a:pt x="420" y="674"/>
                  </a:lnTo>
                  <a:lnTo>
                    <a:pt x="427" y="662"/>
                  </a:lnTo>
                  <a:lnTo>
                    <a:pt x="432" y="650"/>
                  </a:lnTo>
                  <a:lnTo>
                    <a:pt x="436" y="621"/>
                  </a:lnTo>
                  <a:lnTo>
                    <a:pt x="436" y="594"/>
                  </a:lnTo>
                  <a:lnTo>
                    <a:pt x="434" y="569"/>
                  </a:lnTo>
                  <a:lnTo>
                    <a:pt x="428" y="544"/>
                  </a:lnTo>
                  <a:lnTo>
                    <a:pt x="419" y="522"/>
                  </a:lnTo>
                  <a:lnTo>
                    <a:pt x="409" y="499"/>
                  </a:lnTo>
                  <a:lnTo>
                    <a:pt x="395" y="478"/>
                  </a:lnTo>
                  <a:lnTo>
                    <a:pt x="380" y="457"/>
                  </a:lnTo>
                  <a:lnTo>
                    <a:pt x="363" y="437"/>
                  </a:lnTo>
                  <a:lnTo>
                    <a:pt x="345" y="418"/>
                  </a:lnTo>
                  <a:lnTo>
                    <a:pt x="324" y="399"/>
                  </a:lnTo>
                  <a:lnTo>
                    <a:pt x="303" y="380"/>
                  </a:lnTo>
                  <a:lnTo>
                    <a:pt x="259" y="345"/>
                  </a:lnTo>
                  <a:lnTo>
                    <a:pt x="212" y="311"/>
                  </a:lnTo>
                  <a:lnTo>
                    <a:pt x="166" y="277"/>
                  </a:lnTo>
                  <a:lnTo>
                    <a:pt x="122" y="244"/>
                  </a:lnTo>
                  <a:lnTo>
                    <a:pt x="101" y="227"/>
                  </a:lnTo>
                  <a:lnTo>
                    <a:pt x="82" y="209"/>
                  </a:lnTo>
                  <a:lnTo>
                    <a:pt x="64" y="192"/>
                  </a:lnTo>
                  <a:lnTo>
                    <a:pt x="47" y="172"/>
                  </a:lnTo>
                  <a:lnTo>
                    <a:pt x="34" y="154"/>
                  </a:lnTo>
                  <a:lnTo>
                    <a:pt x="21" y="134"/>
                  </a:lnTo>
                  <a:lnTo>
                    <a:pt x="12" y="115"/>
                  </a:lnTo>
                  <a:lnTo>
                    <a:pt x="4" y="93"/>
                  </a:lnTo>
                  <a:lnTo>
                    <a:pt x="1" y="72"/>
                  </a:lnTo>
                  <a:lnTo>
                    <a:pt x="0" y="49"/>
                  </a:lnTo>
                  <a:lnTo>
                    <a:pt x="2" y="2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9922435" y="3478439"/>
            <a:ext cx="1017587" cy="1014413"/>
            <a:chOff x="4951413" y="5502275"/>
            <a:chExt cx="1017587" cy="1014413"/>
          </a:xfrm>
        </p:grpSpPr>
        <p:sp>
          <p:nvSpPr>
            <p:cNvPr id="133" name="Freeform 80"/>
            <p:cNvSpPr>
              <a:spLocks/>
            </p:cNvSpPr>
            <p:nvPr/>
          </p:nvSpPr>
          <p:spPr bwMode="auto">
            <a:xfrm>
              <a:off x="5540375" y="6089650"/>
              <a:ext cx="428625" cy="427038"/>
            </a:xfrm>
            <a:custGeom>
              <a:avLst/>
              <a:gdLst>
                <a:gd name="T0" fmla="*/ 439 w 1353"/>
                <a:gd name="T1" fmla="*/ 0 h 1345"/>
                <a:gd name="T2" fmla="*/ 933 w 1353"/>
                <a:gd name="T3" fmla="*/ 0 h 1345"/>
                <a:gd name="T4" fmla="*/ 933 w 1353"/>
                <a:gd name="T5" fmla="*/ 412 h 1345"/>
                <a:gd name="T6" fmla="*/ 1353 w 1353"/>
                <a:gd name="T7" fmla="*/ 412 h 1345"/>
                <a:gd name="T8" fmla="*/ 1353 w 1353"/>
                <a:gd name="T9" fmla="*/ 925 h 1345"/>
                <a:gd name="T10" fmla="*/ 933 w 1353"/>
                <a:gd name="T11" fmla="*/ 925 h 1345"/>
                <a:gd name="T12" fmla="*/ 933 w 1353"/>
                <a:gd name="T13" fmla="*/ 1345 h 1345"/>
                <a:gd name="T14" fmla="*/ 439 w 1353"/>
                <a:gd name="T15" fmla="*/ 1345 h 1345"/>
                <a:gd name="T16" fmla="*/ 439 w 1353"/>
                <a:gd name="T17" fmla="*/ 925 h 1345"/>
                <a:gd name="T18" fmla="*/ 0 w 1353"/>
                <a:gd name="T19" fmla="*/ 925 h 1345"/>
                <a:gd name="T20" fmla="*/ 0 w 1353"/>
                <a:gd name="T21" fmla="*/ 412 h 1345"/>
                <a:gd name="T22" fmla="*/ 439 w 1353"/>
                <a:gd name="T23" fmla="*/ 412 h 1345"/>
                <a:gd name="T24" fmla="*/ 439 w 1353"/>
                <a:gd name="T2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3" h="1345">
                  <a:moveTo>
                    <a:pt x="439" y="0"/>
                  </a:moveTo>
                  <a:lnTo>
                    <a:pt x="933" y="0"/>
                  </a:lnTo>
                  <a:lnTo>
                    <a:pt x="933" y="412"/>
                  </a:lnTo>
                  <a:lnTo>
                    <a:pt x="1353" y="412"/>
                  </a:lnTo>
                  <a:lnTo>
                    <a:pt x="1353" y="925"/>
                  </a:lnTo>
                  <a:lnTo>
                    <a:pt x="933" y="925"/>
                  </a:lnTo>
                  <a:lnTo>
                    <a:pt x="933" y="1345"/>
                  </a:lnTo>
                  <a:lnTo>
                    <a:pt x="439" y="1345"/>
                  </a:lnTo>
                  <a:lnTo>
                    <a:pt x="439" y="925"/>
                  </a:lnTo>
                  <a:lnTo>
                    <a:pt x="0" y="925"/>
                  </a:lnTo>
                  <a:lnTo>
                    <a:pt x="0" y="412"/>
                  </a:lnTo>
                  <a:lnTo>
                    <a:pt x="439" y="412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009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Rectangle 81"/>
            <p:cNvSpPr>
              <a:spLocks noChangeArrowheads="1"/>
            </p:cNvSpPr>
            <p:nvPr/>
          </p:nvSpPr>
          <p:spPr bwMode="auto">
            <a:xfrm>
              <a:off x="5357813" y="6089650"/>
              <a:ext cx="160338" cy="293688"/>
            </a:xfrm>
            <a:prstGeom prst="rect">
              <a:avLst/>
            </a:prstGeom>
            <a:solidFill>
              <a:srgbClr val="83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82"/>
            <p:cNvSpPr>
              <a:spLocks/>
            </p:cNvSpPr>
            <p:nvPr/>
          </p:nvSpPr>
          <p:spPr bwMode="auto">
            <a:xfrm>
              <a:off x="5359400" y="5502275"/>
              <a:ext cx="476250" cy="563563"/>
            </a:xfrm>
            <a:custGeom>
              <a:avLst/>
              <a:gdLst>
                <a:gd name="T0" fmla="*/ 1500 w 1500"/>
                <a:gd name="T1" fmla="*/ 1777 h 1777"/>
                <a:gd name="T2" fmla="*/ 1470 w 1500"/>
                <a:gd name="T3" fmla="*/ 518 h 1777"/>
                <a:gd name="T4" fmla="*/ 1399 w 1500"/>
                <a:gd name="T5" fmla="*/ 390 h 1777"/>
                <a:gd name="T6" fmla="*/ 1316 w 1500"/>
                <a:gd name="T7" fmla="*/ 280 h 1777"/>
                <a:gd name="T8" fmla="*/ 1226 w 1500"/>
                <a:gd name="T9" fmla="*/ 188 h 1777"/>
                <a:gd name="T10" fmla="*/ 1127 w 1500"/>
                <a:gd name="T11" fmla="*/ 114 h 1777"/>
                <a:gd name="T12" fmla="*/ 1023 w 1500"/>
                <a:gd name="T13" fmla="*/ 59 h 1777"/>
                <a:gd name="T14" fmla="*/ 915 w 1500"/>
                <a:gd name="T15" fmla="*/ 21 h 1777"/>
                <a:gd name="T16" fmla="*/ 804 w 1500"/>
                <a:gd name="T17" fmla="*/ 2 h 1777"/>
                <a:gd name="T18" fmla="*/ 693 w 1500"/>
                <a:gd name="T19" fmla="*/ 2 h 1777"/>
                <a:gd name="T20" fmla="*/ 583 w 1500"/>
                <a:gd name="T21" fmla="*/ 20 h 1777"/>
                <a:gd name="T22" fmla="*/ 475 w 1500"/>
                <a:gd name="T23" fmla="*/ 56 h 1777"/>
                <a:gd name="T24" fmla="*/ 371 w 1500"/>
                <a:gd name="T25" fmla="*/ 111 h 1777"/>
                <a:gd name="T26" fmla="*/ 273 w 1500"/>
                <a:gd name="T27" fmla="*/ 184 h 1777"/>
                <a:gd name="T28" fmla="*/ 183 w 1500"/>
                <a:gd name="T29" fmla="*/ 277 h 1777"/>
                <a:gd name="T30" fmla="*/ 101 w 1500"/>
                <a:gd name="T31" fmla="*/ 388 h 1777"/>
                <a:gd name="T32" fmla="*/ 30 w 1500"/>
                <a:gd name="T33" fmla="*/ 517 h 1777"/>
                <a:gd name="T34" fmla="*/ 0 w 1500"/>
                <a:gd name="T35" fmla="*/ 1185 h 1777"/>
                <a:gd name="T36" fmla="*/ 495 w 1500"/>
                <a:gd name="T37" fmla="*/ 1124 h 1777"/>
                <a:gd name="T38" fmla="*/ 495 w 1500"/>
                <a:gd name="T39" fmla="*/ 1002 h 1777"/>
                <a:gd name="T40" fmla="*/ 495 w 1500"/>
                <a:gd name="T41" fmla="*/ 880 h 1777"/>
                <a:gd name="T42" fmla="*/ 495 w 1500"/>
                <a:gd name="T43" fmla="*/ 756 h 1777"/>
                <a:gd name="T44" fmla="*/ 504 w 1500"/>
                <a:gd name="T45" fmla="*/ 673 h 1777"/>
                <a:gd name="T46" fmla="*/ 526 w 1500"/>
                <a:gd name="T47" fmla="*/ 632 h 1777"/>
                <a:gd name="T48" fmla="*/ 552 w 1500"/>
                <a:gd name="T49" fmla="*/ 597 h 1777"/>
                <a:gd name="T50" fmla="*/ 582 w 1500"/>
                <a:gd name="T51" fmla="*/ 566 h 1777"/>
                <a:gd name="T52" fmla="*/ 615 w 1500"/>
                <a:gd name="T53" fmla="*/ 543 h 1777"/>
                <a:gd name="T54" fmla="*/ 651 w 1500"/>
                <a:gd name="T55" fmla="*/ 523 h 1777"/>
                <a:gd name="T56" fmla="*/ 688 w 1500"/>
                <a:gd name="T57" fmla="*/ 511 h 1777"/>
                <a:gd name="T58" fmla="*/ 727 w 1500"/>
                <a:gd name="T59" fmla="*/ 504 h 1777"/>
                <a:gd name="T60" fmla="*/ 765 w 1500"/>
                <a:gd name="T61" fmla="*/ 503 h 1777"/>
                <a:gd name="T62" fmla="*/ 804 w 1500"/>
                <a:gd name="T63" fmla="*/ 509 h 1777"/>
                <a:gd name="T64" fmla="*/ 841 w 1500"/>
                <a:gd name="T65" fmla="*/ 520 h 1777"/>
                <a:gd name="T66" fmla="*/ 877 w 1500"/>
                <a:gd name="T67" fmla="*/ 537 h 1777"/>
                <a:gd name="T68" fmla="*/ 910 w 1500"/>
                <a:gd name="T69" fmla="*/ 561 h 1777"/>
                <a:gd name="T70" fmla="*/ 939 w 1500"/>
                <a:gd name="T71" fmla="*/ 591 h 1777"/>
                <a:gd name="T72" fmla="*/ 965 w 1500"/>
                <a:gd name="T73" fmla="*/ 629 h 1777"/>
                <a:gd name="T74" fmla="*/ 986 w 1500"/>
                <a:gd name="T75" fmla="*/ 672 h 1777"/>
                <a:gd name="T76" fmla="*/ 995 w 1500"/>
                <a:gd name="T77" fmla="*/ 1766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0" h="1777">
                  <a:moveTo>
                    <a:pt x="995" y="1766"/>
                  </a:moveTo>
                  <a:lnTo>
                    <a:pt x="1500" y="1777"/>
                  </a:lnTo>
                  <a:lnTo>
                    <a:pt x="1500" y="589"/>
                  </a:lnTo>
                  <a:lnTo>
                    <a:pt x="1470" y="518"/>
                  </a:lnTo>
                  <a:lnTo>
                    <a:pt x="1435" y="452"/>
                  </a:lnTo>
                  <a:lnTo>
                    <a:pt x="1399" y="390"/>
                  </a:lnTo>
                  <a:lnTo>
                    <a:pt x="1358" y="332"/>
                  </a:lnTo>
                  <a:lnTo>
                    <a:pt x="1316" y="280"/>
                  </a:lnTo>
                  <a:lnTo>
                    <a:pt x="1272" y="232"/>
                  </a:lnTo>
                  <a:lnTo>
                    <a:pt x="1226" y="188"/>
                  </a:lnTo>
                  <a:lnTo>
                    <a:pt x="1177" y="149"/>
                  </a:lnTo>
                  <a:lnTo>
                    <a:pt x="1127" y="114"/>
                  </a:lnTo>
                  <a:lnTo>
                    <a:pt x="1075" y="84"/>
                  </a:lnTo>
                  <a:lnTo>
                    <a:pt x="1023" y="59"/>
                  </a:lnTo>
                  <a:lnTo>
                    <a:pt x="969" y="37"/>
                  </a:lnTo>
                  <a:lnTo>
                    <a:pt x="915" y="21"/>
                  </a:lnTo>
                  <a:lnTo>
                    <a:pt x="859" y="10"/>
                  </a:lnTo>
                  <a:lnTo>
                    <a:pt x="804" y="2"/>
                  </a:lnTo>
                  <a:lnTo>
                    <a:pt x="748" y="0"/>
                  </a:lnTo>
                  <a:lnTo>
                    <a:pt x="693" y="2"/>
                  </a:lnTo>
                  <a:lnTo>
                    <a:pt x="638" y="9"/>
                  </a:lnTo>
                  <a:lnTo>
                    <a:pt x="583" y="20"/>
                  </a:lnTo>
                  <a:lnTo>
                    <a:pt x="528" y="36"/>
                  </a:lnTo>
                  <a:lnTo>
                    <a:pt x="475" y="56"/>
                  </a:lnTo>
                  <a:lnTo>
                    <a:pt x="423" y="81"/>
                  </a:lnTo>
                  <a:lnTo>
                    <a:pt x="371" y="111"/>
                  </a:lnTo>
                  <a:lnTo>
                    <a:pt x="321" y="146"/>
                  </a:lnTo>
                  <a:lnTo>
                    <a:pt x="273" y="184"/>
                  </a:lnTo>
                  <a:lnTo>
                    <a:pt x="227" y="228"/>
                  </a:lnTo>
                  <a:lnTo>
                    <a:pt x="183" y="277"/>
                  </a:lnTo>
                  <a:lnTo>
                    <a:pt x="141" y="330"/>
                  </a:lnTo>
                  <a:lnTo>
                    <a:pt x="101" y="388"/>
                  </a:lnTo>
                  <a:lnTo>
                    <a:pt x="64" y="450"/>
                  </a:lnTo>
                  <a:lnTo>
                    <a:pt x="30" y="517"/>
                  </a:lnTo>
                  <a:lnTo>
                    <a:pt x="0" y="589"/>
                  </a:lnTo>
                  <a:lnTo>
                    <a:pt x="0" y="1185"/>
                  </a:lnTo>
                  <a:lnTo>
                    <a:pt x="495" y="1185"/>
                  </a:lnTo>
                  <a:lnTo>
                    <a:pt x="495" y="1124"/>
                  </a:lnTo>
                  <a:lnTo>
                    <a:pt x="495" y="1063"/>
                  </a:lnTo>
                  <a:lnTo>
                    <a:pt x="495" y="1002"/>
                  </a:lnTo>
                  <a:lnTo>
                    <a:pt x="495" y="941"/>
                  </a:lnTo>
                  <a:lnTo>
                    <a:pt x="495" y="880"/>
                  </a:lnTo>
                  <a:lnTo>
                    <a:pt x="495" y="818"/>
                  </a:lnTo>
                  <a:lnTo>
                    <a:pt x="495" y="756"/>
                  </a:lnTo>
                  <a:lnTo>
                    <a:pt x="495" y="695"/>
                  </a:lnTo>
                  <a:lnTo>
                    <a:pt x="504" y="673"/>
                  </a:lnTo>
                  <a:lnTo>
                    <a:pt x="514" y="652"/>
                  </a:lnTo>
                  <a:lnTo>
                    <a:pt x="526" y="632"/>
                  </a:lnTo>
                  <a:lnTo>
                    <a:pt x="538" y="614"/>
                  </a:lnTo>
                  <a:lnTo>
                    <a:pt x="552" y="597"/>
                  </a:lnTo>
                  <a:lnTo>
                    <a:pt x="566" y="581"/>
                  </a:lnTo>
                  <a:lnTo>
                    <a:pt x="582" y="566"/>
                  </a:lnTo>
                  <a:lnTo>
                    <a:pt x="598" y="554"/>
                  </a:lnTo>
                  <a:lnTo>
                    <a:pt x="615" y="543"/>
                  </a:lnTo>
                  <a:lnTo>
                    <a:pt x="633" y="533"/>
                  </a:lnTo>
                  <a:lnTo>
                    <a:pt x="651" y="523"/>
                  </a:lnTo>
                  <a:lnTo>
                    <a:pt x="669" y="517"/>
                  </a:lnTo>
                  <a:lnTo>
                    <a:pt x="688" y="511"/>
                  </a:lnTo>
                  <a:lnTo>
                    <a:pt x="708" y="506"/>
                  </a:lnTo>
                  <a:lnTo>
                    <a:pt x="727" y="504"/>
                  </a:lnTo>
                  <a:lnTo>
                    <a:pt x="746" y="503"/>
                  </a:lnTo>
                  <a:lnTo>
                    <a:pt x="765" y="503"/>
                  </a:lnTo>
                  <a:lnTo>
                    <a:pt x="786" y="505"/>
                  </a:lnTo>
                  <a:lnTo>
                    <a:pt x="804" y="509"/>
                  </a:lnTo>
                  <a:lnTo>
                    <a:pt x="823" y="513"/>
                  </a:lnTo>
                  <a:lnTo>
                    <a:pt x="841" y="520"/>
                  </a:lnTo>
                  <a:lnTo>
                    <a:pt x="859" y="528"/>
                  </a:lnTo>
                  <a:lnTo>
                    <a:pt x="877" y="537"/>
                  </a:lnTo>
                  <a:lnTo>
                    <a:pt x="894" y="548"/>
                  </a:lnTo>
                  <a:lnTo>
                    <a:pt x="910" y="561"/>
                  </a:lnTo>
                  <a:lnTo>
                    <a:pt x="925" y="575"/>
                  </a:lnTo>
                  <a:lnTo>
                    <a:pt x="939" y="591"/>
                  </a:lnTo>
                  <a:lnTo>
                    <a:pt x="953" y="609"/>
                  </a:lnTo>
                  <a:lnTo>
                    <a:pt x="965" y="629"/>
                  </a:lnTo>
                  <a:lnTo>
                    <a:pt x="977" y="649"/>
                  </a:lnTo>
                  <a:lnTo>
                    <a:pt x="986" y="672"/>
                  </a:lnTo>
                  <a:lnTo>
                    <a:pt x="995" y="695"/>
                  </a:lnTo>
                  <a:lnTo>
                    <a:pt x="995" y="1766"/>
                  </a:lnTo>
                  <a:close/>
                </a:path>
              </a:pathLst>
            </a:custGeom>
            <a:solidFill>
              <a:srgbClr val="85C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3"/>
            <p:cNvSpPr>
              <a:spLocks/>
            </p:cNvSpPr>
            <p:nvPr/>
          </p:nvSpPr>
          <p:spPr bwMode="auto">
            <a:xfrm>
              <a:off x="4951413" y="5899150"/>
              <a:ext cx="692150" cy="487363"/>
            </a:xfrm>
            <a:custGeom>
              <a:avLst/>
              <a:gdLst>
                <a:gd name="T0" fmla="*/ 2180 w 2180"/>
                <a:gd name="T1" fmla="*/ 0 h 1531"/>
                <a:gd name="T2" fmla="*/ 623 w 2180"/>
                <a:gd name="T3" fmla="*/ 19 h 1531"/>
                <a:gd name="T4" fmla="*/ 463 w 2180"/>
                <a:gd name="T5" fmla="*/ 74 h 1531"/>
                <a:gd name="T6" fmla="*/ 329 w 2180"/>
                <a:gd name="T7" fmla="*/ 148 h 1531"/>
                <a:gd name="T8" fmla="*/ 217 w 2180"/>
                <a:gd name="T9" fmla="*/ 240 h 1531"/>
                <a:gd name="T10" fmla="*/ 128 w 2180"/>
                <a:gd name="T11" fmla="*/ 346 h 1531"/>
                <a:gd name="T12" fmla="*/ 63 w 2180"/>
                <a:gd name="T13" fmla="*/ 461 h 1531"/>
                <a:gd name="T14" fmla="*/ 21 w 2180"/>
                <a:gd name="T15" fmla="*/ 585 h 1531"/>
                <a:gd name="T16" fmla="*/ 2 w 2180"/>
                <a:gd name="T17" fmla="*/ 713 h 1531"/>
                <a:gd name="T18" fmla="*/ 4 w 2180"/>
                <a:gd name="T19" fmla="*/ 841 h 1531"/>
                <a:gd name="T20" fmla="*/ 29 w 2180"/>
                <a:gd name="T21" fmla="*/ 969 h 1531"/>
                <a:gd name="T22" fmla="*/ 75 w 2180"/>
                <a:gd name="T23" fmla="*/ 1091 h 1531"/>
                <a:gd name="T24" fmla="*/ 143 w 2180"/>
                <a:gd name="T25" fmla="*/ 1204 h 1531"/>
                <a:gd name="T26" fmla="*/ 232 w 2180"/>
                <a:gd name="T27" fmla="*/ 1307 h 1531"/>
                <a:gd name="T28" fmla="*/ 343 w 2180"/>
                <a:gd name="T29" fmla="*/ 1396 h 1531"/>
                <a:gd name="T30" fmla="*/ 474 w 2180"/>
                <a:gd name="T31" fmla="*/ 1466 h 1531"/>
                <a:gd name="T32" fmla="*/ 627 w 2180"/>
                <a:gd name="T33" fmla="*/ 1516 h 1531"/>
                <a:gd name="T34" fmla="*/ 1195 w 2180"/>
                <a:gd name="T35" fmla="*/ 1531 h 1531"/>
                <a:gd name="T36" fmla="*/ 1130 w 2180"/>
                <a:gd name="T37" fmla="*/ 1017 h 1531"/>
                <a:gd name="T38" fmla="*/ 1048 w 2180"/>
                <a:gd name="T39" fmla="*/ 1017 h 1531"/>
                <a:gd name="T40" fmla="*/ 989 w 2180"/>
                <a:gd name="T41" fmla="*/ 1017 h 1531"/>
                <a:gd name="T42" fmla="*/ 908 w 2180"/>
                <a:gd name="T43" fmla="*/ 1017 h 1531"/>
                <a:gd name="T44" fmla="*/ 805 w 2180"/>
                <a:gd name="T45" fmla="*/ 1017 h 1531"/>
                <a:gd name="T46" fmla="*/ 737 w 2180"/>
                <a:gd name="T47" fmla="*/ 1008 h 1531"/>
                <a:gd name="T48" fmla="*/ 677 w 2180"/>
                <a:gd name="T49" fmla="*/ 988 h 1531"/>
                <a:gd name="T50" fmla="*/ 626 w 2180"/>
                <a:gd name="T51" fmla="*/ 961 h 1531"/>
                <a:gd name="T52" fmla="*/ 585 w 2180"/>
                <a:gd name="T53" fmla="*/ 926 h 1531"/>
                <a:gd name="T54" fmla="*/ 553 w 2180"/>
                <a:gd name="T55" fmla="*/ 886 h 1531"/>
                <a:gd name="T56" fmla="*/ 530 w 2180"/>
                <a:gd name="T57" fmla="*/ 841 h 1531"/>
                <a:gd name="T58" fmla="*/ 517 w 2180"/>
                <a:gd name="T59" fmla="*/ 794 h 1531"/>
                <a:gd name="T60" fmla="*/ 514 w 2180"/>
                <a:gd name="T61" fmla="*/ 745 h 1531"/>
                <a:gd name="T62" fmla="*/ 522 w 2180"/>
                <a:gd name="T63" fmla="*/ 698 h 1531"/>
                <a:gd name="T64" fmla="*/ 540 w 2180"/>
                <a:gd name="T65" fmla="*/ 653 h 1531"/>
                <a:gd name="T66" fmla="*/ 569 w 2180"/>
                <a:gd name="T67" fmla="*/ 611 h 1531"/>
                <a:gd name="T68" fmla="*/ 610 w 2180"/>
                <a:gd name="T69" fmla="*/ 575 h 1531"/>
                <a:gd name="T70" fmla="*/ 661 w 2180"/>
                <a:gd name="T71" fmla="*/ 545 h 1531"/>
                <a:gd name="T72" fmla="*/ 724 w 2180"/>
                <a:gd name="T73" fmla="*/ 524 h 1531"/>
                <a:gd name="T74" fmla="*/ 800 w 2180"/>
                <a:gd name="T75" fmla="*/ 512 h 1531"/>
                <a:gd name="T76" fmla="*/ 2166 w 2180"/>
                <a:gd name="T77" fmla="*/ 506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0" h="1531">
                  <a:moveTo>
                    <a:pt x="2166" y="506"/>
                  </a:moveTo>
                  <a:lnTo>
                    <a:pt x="2180" y="0"/>
                  </a:lnTo>
                  <a:lnTo>
                    <a:pt x="711" y="0"/>
                  </a:lnTo>
                  <a:lnTo>
                    <a:pt x="623" y="19"/>
                  </a:lnTo>
                  <a:lnTo>
                    <a:pt x="540" y="43"/>
                  </a:lnTo>
                  <a:lnTo>
                    <a:pt x="463" y="74"/>
                  </a:lnTo>
                  <a:lnTo>
                    <a:pt x="393" y="109"/>
                  </a:lnTo>
                  <a:lnTo>
                    <a:pt x="329" y="148"/>
                  </a:lnTo>
                  <a:lnTo>
                    <a:pt x="270" y="192"/>
                  </a:lnTo>
                  <a:lnTo>
                    <a:pt x="217" y="240"/>
                  </a:lnTo>
                  <a:lnTo>
                    <a:pt x="169" y="292"/>
                  </a:lnTo>
                  <a:lnTo>
                    <a:pt x="128" y="346"/>
                  </a:lnTo>
                  <a:lnTo>
                    <a:pt x="93" y="403"/>
                  </a:lnTo>
                  <a:lnTo>
                    <a:pt x="63" y="461"/>
                  </a:lnTo>
                  <a:lnTo>
                    <a:pt x="39" y="523"/>
                  </a:lnTo>
                  <a:lnTo>
                    <a:pt x="21" y="585"/>
                  </a:lnTo>
                  <a:lnTo>
                    <a:pt x="9" y="649"/>
                  </a:lnTo>
                  <a:lnTo>
                    <a:pt x="2" y="713"/>
                  </a:lnTo>
                  <a:lnTo>
                    <a:pt x="0" y="777"/>
                  </a:lnTo>
                  <a:lnTo>
                    <a:pt x="4" y="841"/>
                  </a:lnTo>
                  <a:lnTo>
                    <a:pt x="13" y="906"/>
                  </a:lnTo>
                  <a:lnTo>
                    <a:pt x="29" y="969"/>
                  </a:lnTo>
                  <a:lnTo>
                    <a:pt x="49" y="1030"/>
                  </a:lnTo>
                  <a:lnTo>
                    <a:pt x="75" y="1091"/>
                  </a:lnTo>
                  <a:lnTo>
                    <a:pt x="107" y="1149"/>
                  </a:lnTo>
                  <a:lnTo>
                    <a:pt x="143" y="1204"/>
                  </a:lnTo>
                  <a:lnTo>
                    <a:pt x="185" y="1258"/>
                  </a:lnTo>
                  <a:lnTo>
                    <a:pt x="232" y="1307"/>
                  </a:lnTo>
                  <a:lnTo>
                    <a:pt x="286" y="1354"/>
                  </a:lnTo>
                  <a:lnTo>
                    <a:pt x="343" y="1396"/>
                  </a:lnTo>
                  <a:lnTo>
                    <a:pt x="407" y="1433"/>
                  </a:lnTo>
                  <a:lnTo>
                    <a:pt x="474" y="1466"/>
                  </a:lnTo>
                  <a:lnTo>
                    <a:pt x="548" y="1494"/>
                  </a:lnTo>
                  <a:lnTo>
                    <a:pt x="627" y="1516"/>
                  </a:lnTo>
                  <a:lnTo>
                    <a:pt x="711" y="1531"/>
                  </a:lnTo>
                  <a:lnTo>
                    <a:pt x="1195" y="1531"/>
                  </a:lnTo>
                  <a:lnTo>
                    <a:pt x="1195" y="1017"/>
                  </a:lnTo>
                  <a:lnTo>
                    <a:pt x="1130" y="1017"/>
                  </a:lnTo>
                  <a:lnTo>
                    <a:pt x="1083" y="1017"/>
                  </a:lnTo>
                  <a:lnTo>
                    <a:pt x="1048" y="1017"/>
                  </a:lnTo>
                  <a:lnTo>
                    <a:pt x="1018" y="1017"/>
                  </a:lnTo>
                  <a:lnTo>
                    <a:pt x="989" y="1017"/>
                  </a:lnTo>
                  <a:lnTo>
                    <a:pt x="954" y="1017"/>
                  </a:lnTo>
                  <a:lnTo>
                    <a:pt x="908" y="1017"/>
                  </a:lnTo>
                  <a:lnTo>
                    <a:pt x="842" y="1017"/>
                  </a:lnTo>
                  <a:lnTo>
                    <a:pt x="805" y="1017"/>
                  </a:lnTo>
                  <a:lnTo>
                    <a:pt x="770" y="1013"/>
                  </a:lnTo>
                  <a:lnTo>
                    <a:pt x="737" y="1008"/>
                  </a:lnTo>
                  <a:lnTo>
                    <a:pt x="706" y="1000"/>
                  </a:lnTo>
                  <a:lnTo>
                    <a:pt x="677" y="988"/>
                  </a:lnTo>
                  <a:lnTo>
                    <a:pt x="651" y="976"/>
                  </a:lnTo>
                  <a:lnTo>
                    <a:pt x="626" y="961"/>
                  </a:lnTo>
                  <a:lnTo>
                    <a:pt x="605" y="944"/>
                  </a:lnTo>
                  <a:lnTo>
                    <a:pt x="585" y="926"/>
                  </a:lnTo>
                  <a:lnTo>
                    <a:pt x="567" y="907"/>
                  </a:lnTo>
                  <a:lnTo>
                    <a:pt x="553" y="886"/>
                  </a:lnTo>
                  <a:lnTo>
                    <a:pt x="540" y="864"/>
                  </a:lnTo>
                  <a:lnTo>
                    <a:pt x="530" y="841"/>
                  </a:lnTo>
                  <a:lnTo>
                    <a:pt x="522" y="818"/>
                  </a:lnTo>
                  <a:lnTo>
                    <a:pt x="517" y="794"/>
                  </a:lnTo>
                  <a:lnTo>
                    <a:pt x="514" y="770"/>
                  </a:lnTo>
                  <a:lnTo>
                    <a:pt x="514" y="745"/>
                  </a:lnTo>
                  <a:lnTo>
                    <a:pt x="516" y="722"/>
                  </a:lnTo>
                  <a:lnTo>
                    <a:pt x="522" y="698"/>
                  </a:lnTo>
                  <a:lnTo>
                    <a:pt x="530" y="675"/>
                  </a:lnTo>
                  <a:lnTo>
                    <a:pt x="540" y="653"/>
                  </a:lnTo>
                  <a:lnTo>
                    <a:pt x="554" y="631"/>
                  </a:lnTo>
                  <a:lnTo>
                    <a:pt x="569" y="611"/>
                  </a:lnTo>
                  <a:lnTo>
                    <a:pt x="589" y="593"/>
                  </a:lnTo>
                  <a:lnTo>
                    <a:pt x="610" y="575"/>
                  </a:lnTo>
                  <a:lnTo>
                    <a:pt x="634" y="559"/>
                  </a:lnTo>
                  <a:lnTo>
                    <a:pt x="661" y="545"/>
                  </a:lnTo>
                  <a:lnTo>
                    <a:pt x="692" y="533"/>
                  </a:lnTo>
                  <a:lnTo>
                    <a:pt x="724" y="524"/>
                  </a:lnTo>
                  <a:lnTo>
                    <a:pt x="761" y="517"/>
                  </a:lnTo>
                  <a:lnTo>
                    <a:pt x="800" y="512"/>
                  </a:lnTo>
                  <a:lnTo>
                    <a:pt x="842" y="511"/>
                  </a:lnTo>
                  <a:lnTo>
                    <a:pt x="2166" y="506"/>
                  </a:lnTo>
                  <a:close/>
                </a:path>
              </a:pathLst>
            </a:custGeom>
            <a:solidFill>
              <a:srgbClr val="009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4" name="文本框 163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</p:spTree>
    <p:extLst>
      <p:ext uri="{BB962C8B-B14F-4D97-AF65-F5344CB8AC3E}">
        <p14:creationId xmlns:p14="http://schemas.microsoft.com/office/powerpoint/2010/main" val="4227046511"/>
      </p:ext>
    </p:extLst>
  </p:cSld>
  <p:clrMapOvr>
    <a:masterClrMapping/>
  </p:clrMapOvr>
  <p:transition spd="slow" advTm="6000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2" name="组合 2511"/>
          <p:cNvGrpSpPr/>
          <p:nvPr/>
        </p:nvGrpSpPr>
        <p:grpSpPr>
          <a:xfrm>
            <a:off x="4516720" y="1986445"/>
            <a:ext cx="900000" cy="900000"/>
            <a:chOff x="3713144" y="2191364"/>
            <a:chExt cx="564764" cy="566354"/>
          </a:xfrm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3713144" y="2200909"/>
              <a:ext cx="555218" cy="556809"/>
            </a:xfrm>
            <a:custGeom>
              <a:avLst/>
              <a:gdLst>
                <a:gd name="T0" fmla="*/ 1393 w 1397"/>
                <a:gd name="T1" fmla="*/ 770 h 1398"/>
                <a:gd name="T2" fmla="*/ 1374 w 1397"/>
                <a:gd name="T3" fmla="*/ 874 h 1398"/>
                <a:gd name="T4" fmla="*/ 1342 w 1397"/>
                <a:gd name="T5" fmla="*/ 971 h 1398"/>
                <a:gd name="T6" fmla="*/ 1296 w 1397"/>
                <a:gd name="T7" fmla="*/ 1061 h 1398"/>
                <a:gd name="T8" fmla="*/ 1237 w 1397"/>
                <a:gd name="T9" fmla="*/ 1143 h 1398"/>
                <a:gd name="T10" fmla="*/ 1168 w 1397"/>
                <a:gd name="T11" fmla="*/ 1216 h 1398"/>
                <a:gd name="T12" fmla="*/ 1089 w 1397"/>
                <a:gd name="T13" fmla="*/ 1278 h 1398"/>
                <a:gd name="T14" fmla="*/ 1001 w 1397"/>
                <a:gd name="T15" fmla="*/ 1329 h 1398"/>
                <a:gd name="T16" fmla="*/ 906 w 1397"/>
                <a:gd name="T17" fmla="*/ 1367 h 1398"/>
                <a:gd name="T18" fmla="*/ 805 w 1397"/>
                <a:gd name="T19" fmla="*/ 1389 h 1398"/>
                <a:gd name="T20" fmla="*/ 698 w 1397"/>
                <a:gd name="T21" fmla="*/ 1398 h 1398"/>
                <a:gd name="T22" fmla="*/ 593 w 1397"/>
                <a:gd name="T23" fmla="*/ 1389 h 1398"/>
                <a:gd name="T24" fmla="*/ 491 w 1397"/>
                <a:gd name="T25" fmla="*/ 1367 h 1398"/>
                <a:gd name="T26" fmla="*/ 396 w 1397"/>
                <a:gd name="T27" fmla="*/ 1329 h 1398"/>
                <a:gd name="T28" fmla="*/ 307 w 1397"/>
                <a:gd name="T29" fmla="*/ 1278 h 1398"/>
                <a:gd name="T30" fmla="*/ 229 w 1397"/>
                <a:gd name="T31" fmla="*/ 1216 h 1398"/>
                <a:gd name="T32" fmla="*/ 159 w 1397"/>
                <a:gd name="T33" fmla="*/ 1143 h 1398"/>
                <a:gd name="T34" fmla="*/ 101 w 1397"/>
                <a:gd name="T35" fmla="*/ 1061 h 1398"/>
                <a:gd name="T36" fmla="*/ 55 w 1397"/>
                <a:gd name="T37" fmla="*/ 971 h 1398"/>
                <a:gd name="T38" fmla="*/ 22 w 1397"/>
                <a:gd name="T39" fmla="*/ 874 h 1398"/>
                <a:gd name="T40" fmla="*/ 4 w 1397"/>
                <a:gd name="T41" fmla="*/ 770 h 1398"/>
                <a:gd name="T42" fmla="*/ 1 w 1397"/>
                <a:gd name="T43" fmla="*/ 663 h 1398"/>
                <a:gd name="T44" fmla="*/ 14 w 1397"/>
                <a:gd name="T45" fmla="*/ 559 h 1398"/>
                <a:gd name="T46" fmla="*/ 43 w 1397"/>
                <a:gd name="T47" fmla="*/ 459 h 1398"/>
                <a:gd name="T48" fmla="*/ 84 w 1397"/>
                <a:gd name="T49" fmla="*/ 366 h 1398"/>
                <a:gd name="T50" fmla="*/ 139 w 1397"/>
                <a:gd name="T51" fmla="*/ 281 h 1398"/>
                <a:gd name="T52" fmla="*/ 205 w 1397"/>
                <a:gd name="T53" fmla="*/ 206 h 1398"/>
                <a:gd name="T54" fmla="*/ 280 w 1397"/>
                <a:gd name="T55" fmla="*/ 140 h 1398"/>
                <a:gd name="T56" fmla="*/ 366 w 1397"/>
                <a:gd name="T57" fmla="*/ 85 h 1398"/>
                <a:gd name="T58" fmla="*/ 459 w 1397"/>
                <a:gd name="T59" fmla="*/ 44 h 1398"/>
                <a:gd name="T60" fmla="*/ 558 w 1397"/>
                <a:gd name="T61" fmla="*/ 15 h 1398"/>
                <a:gd name="T62" fmla="*/ 663 w 1397"/>
                <a:gd name="T63" fmla="*/ 1 h 1398"/>
                <a:gd name="T64" fmla="*/ 770 w 1397"/>
                <a:gd name="T65" fmla="*/ 5 h 1398"/>
                <a:gd name="T66" fmla="*/ 873 w 1397"/>
                <a:gd name="T67" fmla="*/ 23 h 1398"/>
                <a:gd name="T68" fmla="*/ 971 w 1397"/>
                <a:gd name="T69" fmla="*/ 55 h 1398"/>
                <a:gd name="T70" fmla="*/ 1060 w 1397"/>
                <a:gd name="T71" fmla="*/ 102 h 1398"/>
                <a:gd name="T72" fmla="*/ 1142 w 1397"/>
                <a:gd name="T73" fmla="*/ 160 h 1398"/>
                <a:gd name="T74" fmla="*/ 1216 w 1397"/>
                <a:gd name="T75" fmla="*/ 229 h 1398"/>
                <a:gd name="T76" fmla="*/ 1277 w 1397"/>
                <a:gd name="T77" fmla="*/ 309 h 1398"/>
                <a:gd name="T78" fmla="*/ 1328 w 1397"/>
                <a:gd name="T79" fmla="*/ 397 h 1398"/>
                <a:gd name="T80" fmla="*/ 1366 w 1397"/>
                <a:gd name="T81" fmla="*/ 492 h 1398"/>
                <a:gd name="T82" fmla="*/ 1388 w 1397"/>
                <a:gd name="T83" fmla="*/ 593 h 1398"/>
                <a:gd name="T84" fmla="*/ 1397 w 1397"/>
                <a:gd name="T85" fmla="*/ 699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7" h="1398">
                  <a:moveTo>
                    <a:pt x="1397" y="699"/>
                  </a:moveTo>
                  <a:lnTo>
                    <a:pt x="1396" y="735"/>
                  </a:lnTo>
                  <a:lnTo>
                    <a:pt x="1393" y="770"/>
                  </a:lnTo>
                  <a:lnTo>
                    <a:pt x="1388" y="806"/>
                  </a:lnTo>
                  <a:lnTo>
                    <a:pt x="1383" y="839"/>
                  </a:lnTo>
                  <a:lnTo>
                    <a:pt x="1374" y="874"/>
                  </a:lnTo>
                  <a:lnTo>
                    <a:pt x="1366" y="906"/>
                  </a:lnTo>
                  <a:lnTo>
                    <a:pt x="1355" y="939"/>
                  </a:lnTo>
                  <a:lnTo>
                    <a:pt x="1342" y="971"/>
                  </a:lnTo>
                  <a:lnTo>
                    <a:pt x="1328" y="1001"/>
                  </a:lnTo>
                  <a:lnTo>
                    <a:pt x="1313" y="1032"/>
                  </a:lnTo>
                  <a:lnTo>
                    <a:pt x="1296" y="1061"/>
                  </a:lnTo>
                  <a:lnTo>
                    <a:pt x="1277" y="1090"/>
                  </a:lnTo>
                  <a:lnTo>
                    <a:pt x="1258" y="1117"/>
                  </a:lnTo>
                  <a:lnTo>
                    <a:pt x="1237" y="1143"/>
                  </a:lnTo>
                  <a:lnTo>
                    <a:pt x="1216" y="1169"/>
                  </a:lnTo>
                  <a:lnTo>
                    <a:pt x="1192" y="1193"/>
                  </a:lnTo>
                  <a:lnTo>
                    <a:pt x="1168" y="1216"/>
                  </a:lnTo>
                  <a:lnTo>
                    <a:pt x="1142" y="1238"/>
                  </a:lnTo>
                  <a:lnTo>
                    <a:pt x="1116" y="1259"/>
                  </a:lnTo>
                  <a:lnTo>
                    <a:pt x="1089" y="1278"/>
                  </a:lnTo>
                  <a:lnTo>
                    <a:pt x="1060" y="1296"/>
                  </a:lnTo>
                  <a:lnTo>
                    <a:pt x="1031" y="1314"/>
                  </a:lnTo>
                  <a:lnTo>
                    <a:pt x="1001" y="1329"/>
                  </a:lnTo>
                  <a:lnTo>
                    <a:pt x="971" y="1343"/>
                  </a:lnTo>
                  <a:lnTo>
                    <a:pt x="938" y="1356"/>
                  </a:lnTo>
                  <a:lnTo>
                    <a:pt x="906" y="1367"/>
                  </a:lnTo>
                  <a:lnTo>
                    <a:pt x="873" y="1375"/>
                  </a:lnTo>
                  <a:lnTo>
                    <a:pt x="839" y="1384"/>
                  </a:lnTo>
                  <a:lnTo>
                    <a:pt x="805" y="1389"/>
                  </a:lnTo>
                  <a:lnTo>
                    <a:pt x="770" y="1394"/>
                  </a:lnTo>
                  <a:lnTo>
                    <a:pt x="734" y="1397"/>
                  </a:lnTo>
                  <a:lnTo>
                    <a:pt x="698" y="1398"/>
                  </a:lnTo>
                  <a:lnTo>
                    <a:pt x="663" y="1397"/>
                  </a:lnTo>
                  <a:lnTo>
                    <a:pt x="627" y="1394"/>
                  </a:lnTo>
                  <a:lnTo>
                    <a:pt x="593" y="1389"/>
                  </a:lnTo>
                  <a:lnTo>
                    <a:pt x="558" y="1384"/>
                  </a:lnTo>
                  <a:lnTo>
                    <a:pt x="523" y="1375"/>
                  </a:lnTo>
                  <a:lnTo>
                    <a:pt x="491" y="1367"/>
                  </a:lnTo>
                  <a:lnTo>
                    <a:pt x="459" y="1356"/>
                  </a:lnTo>
                  <a:lnTo>
                    <a:pt x="426" y="1343"/>
                  </a:lnTo>
                  <a:lnTo>
                    <a:pt x="396" y="1329"/>
                  </a:lnTo>
                  <a:lnTo>
                    <a:pt x="366" y="1314"/>
                  </a:lnTo>
                  <a:lnTo>
                    <a:pt x="337" y="1296"/>
                  </a:lnTo>
                  <a:lnTo>
                    <a:pt x="307" y="1278"/>
                  </a:lnTo>
                  <a:lnTo>
                    <a:pt x="280" y="1259"/>
                  </a:lnTo>
                  <a:lnTo>
                    <a:pt x="254" y="1238"/>
                  </a:lnTo>
                  <a:lnTo>
                    <a:pt x="229" y="1216"/>
                  </a:lnTo>
                  <a:lnTo>
                    <a:pt x="205" y="1193"/>
                  </a:lnTo>
                  <a:lnTo>
                    <a:pt x="181" y="1169"/>
                  </a:lnTo>
                  <a:lnTo>
                    <a:pt x="159" y="1143"/>
                  </a:lnTo>
                  <a:lnTo>
                    <a:pt x="139" y="1117"/>
                  </a:lnTo>
                  <a:lnTo>
                    <a:pt x="119" y="1090"/>
                  </a:lnTo>
                  <a:lnTo>
                    <a:pt x="101" y="1061"/>
                  </a:lnTo>
                  <a:lnTo>
                    <a:pt x="84" y="1032"/>
                  </a:lnTo>
                  <a:lnTo>
                    <a:pt x="69" y="1001"/>
                  </a:lnTo>
                  <a:lnTo>
                    <a:pt x="55" y="971"/>
                  </a:lnTo>
                  <a:lnTo>
                    <a:pt x="43" y="939"/>
                  </a:lnTo>
                  <a:lnTo>
                    <a:pt x="31" y="906"/>
                  </a:lnTo>
                  <a:lnTo>
                    <a:pt x="22" y="874"/>
                  </a:lnTo>
                  <a:lnTo>
                    <a:pt x="14" y="839"/>
                  </a:lnTo>
                  <a:lnTo>
                    <a:pt x="8" y="806"/>
                  </a:lnTo>
                  <a:lnTo>
                    <a:pt x="4" y="770"/>
                  </a:lnTo>
                  <a:lnTo>
                    <a:pt x="1" y="735"/>
                  </a:lnTo>
                  <a:lnTo>
                    <a:pt x="0" y="699"/>
                  </a:lnTo>
                  <a:lnTo>
                    <a:pt x="1" y="663"/>
                  </a:lnTo>
                  <a:lnTo>
                    <a:pt x="4" y="628"/>
                  </a:lnTo>
                  <a:lnTo>
                    <a:pt x="8" y="593"/>
                  </a:lnTo>
                  <a:lnTo>
                    <a:pt x="14" y="559"/>
                  </a:lnTo>
                  <a:lnTo>
                    <a:pt x="22" y="524"/>
                  </a:lnTo>
                  <a:lnTo>
                    <a:pt x="31" y="492"/>
                  </a:lnTo>
                  <a:lnTo>
                    <a:pt x="43" y="459"/>
                  </a:lnTo>
                  <a:lnTo>
                    <a:pt x="55" y="427"/>
                  </a:lnTo>
                  <a:lnTo>
                    <a:pt x="69" y="397"/>
                  </a:lnTo>
                  <a:lnTo>
                    <a:pt x="84" y="366"/>
                  </a:lnTo>
                  <a:lnTo>
                    <a:pt x="101" y="337"/>
                  </a:lnTo>
                  <a:lnTo>
                    <a:pt x="119" y="309"/>
                  </a:lnTo>
                  <a:lnTo>
                    <a:pt x="139" y="281"/>
                  </a:lnTo>
                  <a:lnTo>
                    <a:pt x="159" y="255"/>
                  </a:lnTo>
                  <a:lnTo>
                    <a:pt x="181" y="229"/>
                  </a:lnTo>
                  <a:lnTo>
                    <a:pt x="205" y="206"/>
                  </a:lnTo>
                  <a:lnTo>
                    <a:pt x="229" y="182"/>
                  </a:lnTo>
                  <a:lnTo>
                    <a:pt x="254" y="160"/>
                  </a:lnTo>
                  <a:lnTo>
                    <a:pt x="280" y="140"/>
                  </a:lnTo>
                  <a:lnTo>
                    <a:pt x="307" y="120"/>
                  </a:lnTo>
                  <a:lnTo>
                    <a:pt x="337" y="102"/>
                  </a:lnTo>
                  <a:lnTo>
                    <a:pt x="366" y="85"/>
                  </a:lnTo>
                  <a:lnTo>
                    <a:pt x="396" y="69"/>
                  </a:lnTo>
                  <a:lnTo>
                    <a:pt x="426" y="55"/>
                  </a:lnTo>
                  <a:lnTo>
                    <a:pt x="459" y="44"/>
                  </a:lnTo>
                  <a:lnTo>
                    <a:pt x="491" y="32"/>
                  </a:lnTo>
                  <a:lnTo>
                    <a:pt x="523" y="23"/>
                  </a:lnTo>
                  <a:lnTo>
                    <a:pt x="558" y="15"/>
                  </a:lnTo>
                  <a:lnTo>
                    <a:pt x="593" y="9"/>
                  </a:lnTo>
                  <a:lnTo>
                    <a:pt x="627" y="5"/>
                  </a:lnTo>
                  <a:lnTo>
                    <a:pt x="663" y="1"/>
                  </a:lnTo>
                  <a:lnTo>
                    <a:pt x="698" y="0"/>
                  </a:lnTo>
                  <a:lnTo>
                    <a:pt x="734" y="1"/>
                  </a:lnTo>
                  <a:lnTo>
                    <a:pt x="770" y="5"/>
                  </a:lnTo>
                  <a:lnTo>
                    <a:pt x="805" y="9"/>
                  </a:lnTo>
                  <a:lnTo>
                    <a:pt x="839" y="15"/>
                  </a:lnTo>
                  <a:lnTo>
                    <a:pt x="873" y="23"/>
                  </a:lnTo>
                  <a:lnTo>
                    <a:pt x="906" y="32"/>
                  </a:lnTo>
                  <a:lnTo>
                    <a:pt x="938" y="44"/>
                  </a:lnTo>
                  <a:lnTo>
                    <a:pt x="971" y="55"/>
                  </a:lnTo>
                  <a:lnTo>
                    <a:pt x="1001" y="69"/>
                  </a:lnTo>
                  <a:lnTo>
                    <a:pt x="1031" y="85"/>
                  </a:lnTo>
                  <a:lnTo>
                    <a:pt x="1060" y="102"/>
                  </a:lnTo>
                  <a:lnTo>
                    <a:pt x="1089" y="120"/>
                  </a:lnTo>
                  <a:lnTo>
                    <a:pt x="1116" y="140"/>
                  </a:lnTo>
                  <a:lnTo>
                    <a:pt x="1142" y="160"/>
                  </a:lnTo>
                  <a:lnTo>
                    <a:pt x="1168" y="182"/>
                  </a:lnTo>
                  <a:lnTo>
                    <a:pt x="1192" y="206"/>
                  </a:lnTo>
                  <a:lnTo>
                    <a:pt x="1216" y="229"/>
                  </a:lnTo>
                  <a:lnTo>
                    <a:pt x="1237" y="255"/>
                  </a:lnTo>
                  <a:lnTo>
                    <a:pt x="1258" y="281"/>
                  </a:lnTo>
                  <a:lnTo>
                    <a:pt x="1277" y="309"/>
                  </a:lnTo>
                  <a:lnTo>
                    <a:pt x="1296" y="337"/>
                  </a:lnTo>
                  <a:lnTo>
                    <a:pt x="1313" y="366"/>
                  </a:lnTo>
                  <a:lnTo>
                    <a:pt x="1328" y="397"/>
                  </a:lnTo>
                  <a:lnTo>
                    <a:pt x="1342" y="427"/>
                  </a:lnTo>
                  <a:lnTo>
                    <a:pt x="1355" y="459"/>
                  </a:lnTo>
                  <a:lnTo>
                    <a:pt x="1366" y="492"/>
                  </a:lnTo>
                  <a:lnTo>
                    <a:pt x="1374" y="524"/>
                  </a:lnTo>
                  <a:lnTo>
                    <a:pt x="1383" y="559"/>
                  </a:lnTo>
                  <a:lnTo>
                    <a:pt x="1388" y="593"/>
                  </a:lnTo>
                  <a:lnTo>
                    <a:pt x="1393" y="628"/>
                  </a:lnTo>
                  <a:lnTo>
                    <a:pt x="1396" y="663"/>
                  </a:lnTo>
                  <a:lnTo>
                    <a:pt x="1397" y="69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845187" y="2332953"/>
              <a:ext cx="292722" cy="292722"/>
            </a:xfrm>
            <a:custGeom>
              <a:avLst/>
              <a:gdLst>
                <a:gd name="T0" fmla="*/ 736 w 737"/>
                <a:gd name="T1" fmla="*/ 406 h 736"/>
                <a:gd name="T2" fmla="*/ 726 w 737"/>
                <a:gd name="T3" fmla="*/ 460 h 736"/>
                <a:gd name="T4" fmla="*/ 707 w 737"/>
                <a:gd name="T5" fmla="*/ 512 h 736"/>
                <a:gd name="T6" fmla="*/ 684 w 737"/>
                <a:gd name="T7" fmla="*/ 559 h 736"/>
                <a:gd name="T8" fmla="*/ 652 w 737"/>
                <a:gd name="T9" fmla="*/ 602 h 736"/>
                <a:gd name="T10" fmla="*/ 616 w 737"/>
                <a:gd name="T11" fmla="*/ 641 h 736"/>
                <a:gd name="T12" fmla="*/ 575 w 737"/>
                <a:gd name="T13" fmla="*/ 674 h 736"/>
                <a:gd name="T14" fmla="*/ 528 w 737"/>
                <a:gd name="T15" fmla="*/ 701 h 736"/>
                <a:gd name="T16" fmla="*/ 479 w 737"/>
                <a:gd name="T17" fmla="*/ 720 h 736"/>
                <a:gd name="T18" fmla="*/ 425 w 737"/>
                <a:gd name="T19" fmla="*/ 732 h 736"/>
                <a:gd name="T20" fmla="*/ 368 w 737"/>
                <a:gd name="T21" fmla="*/ 736 h 736"/>
                <a:gd name="T22" fmla="*/ 312 w 737"/>
                <a:gd name="T23" fmla="*/ 732 h 736"/>
                <a:gd name="T24" fmla="*/ 259 w 737"/>
                <a:gd name="T25" fmla="*/ 720 h 736"/>
                <a:gd name="T26" fmla="*/ 209 w 737"/>
                <a:gd name="T27" fmla="*/ 701 h 736"/>
                <a:gd name="T28" fmla="*/ 162 w 737"/>
                <a:gd name="T29" fmla="*/ 674 h 736"/>
                <a:gd name="T30" fmla="*/ 121 w 737"/>
                <a:gd name="T31" fmla="*/ 641 h 736"/>
                <a:gd name="T32" fmla="*/ 84 w 737"/>
                <a:gd name="T33" fmla="*/ 602 h 736"/>
                <a:gd name="T34" fmla="*/ 53 w 737"/>
                <a:gd name="T35" fmla="*/ 559 h 736"/>
                <a:gd name="T36" fmla="*/ 29 w 737"/>
                <a:gd name="T37" fmla="*/ 512 h 736"/>
                <a:gd name="T38" fmla="*/ 12 w 737"/>
                <a:gd name="T39" fmla="*/ 460 h 736"/>
                <a:gd name="T40" fmla="*/ 2 w 737"/>
                <a:gd name="T41" fmla="*/ 406 h 736"/>
                <a:gd name="T42" fmla="*/ 0 w 737"/>
                <a:gd name="T43" fmla="*/ 350 h 736"/>
                <a:gd name="T44" fmla="*/ 8 w 737"/>
                <a:gd name="T45" fmla="*/ 294 h 736"/>
                <a:gd name="T46" fmla="*/ 23 w 737"/>
                <a:gd name="T47" fmla="*/ 242 h 736"/>
                <a:gd name="T48" fmla="*/ 44 w 737"/>
                <a:gd name="T49" fmla="*/ 192 h 736"/>
                <a:gd name="T50" fmla="*/ 74 w 737"/>
                <a:gd name="T51" fmla="*/ 148 h 736"/>
                <a:gd name="T52" fmla="*/ 108 w 737"/>
                <a:gd name="T53" fmla="*/ 108 h 736"/>
                <a:gd name="T54" fmla="*/ 148 w 737"/>
                <a:gd name="T55" fmla="*/ 73 h 736"/>
                <a:gd name="T56" fmla="*/ 192 w 737"/>
                <a:gd name="T57" fmla="*/ 44 h 736"/>
                <a:gd name="T58" fmla="*/ 242 w 737"/>
                <a:gd name="T59" fmla="*/ 22 h 736"/>
                <a:gd name="T60" fmla="*/ 294 w 737"/>
                <a:gd name="T61" fmla="*/ 7 h 736"/>
                <a:gd name="T62" fmla="*/ 350 w 737"/>
                <a:gd name="T63" fmla="*/ 0 h 736"/>
                <a:gd name="T64" fmla="*/ 406 w 737"/>
                <a:gd name="T65" fmla="*/ 2 h 736"/>
                <a:gd name="T66" fmla="*/ 460 w 737"/>
                <a:gd name="T67" fmla="*/ 12 h 736"/>
                <a:gd name="T68" fmla="*/ 512 w 737"/>
                <a:gd name="T69" fmla="*/ 29 h 736"/>
                <a:gd name="T70" fmla="*/ 560 w 737"/>
                <a:gd name="T71" fmla="*/ 53 h 736"/>
                <a:gd name="T72" fmla="*/ 603 w 737"/>
                <a:gd name="T73" fmla="*/ 84 h 736"/>
                <a:gd name="T74" fmla="*/ 642 w 737"/>
                <a:gd name="T75" fmla="*/ 121 h 736"/>
                <a:gd name="T76" fmla="*/ 674 w 737"/>
                <a:gd name="T77" fmla="*/ 162 h 736"/>
                <a:gd name="T78" fmla="*/ 701 w 737"/>
                <a:gd name="T79" fmla="*/ 208 h 736"/>
                <a:gd name="T80" fmla="*/ 720 w 737"/>
                <a:gd name="T81" fmla="*/ 259 h 736"/>
                <a:gd name="T82" fmla="*/ 732 w 737"/>
                <a:gd name="T83" fmla="*/ 312 h 736"/>
                <a:gd name="T84" fmla="*/ 737 w 737"/>
                <a:gd name="T85" fmla="*/ 36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7" h="736">
                  <a:moveTo>
                    <a:pt x="737" y="368"/>
                  </a:moveTo>
                  <a:lnTo>
                    <a:pt x="737" y="388"/>
                  </a:lnTo>
                  <a:lnTo>
                    <a:pt x="736" y="406"/>
                  </a:lnTo>
                  <a:lnTo>
                    <a:pt x="732" y="424"/>
                  </a:lnTo>
                  <a:lnTo>
                    <a:pt x="729" y="443"/>
                  </a:lnTo>
                  <a:lnTo>
                    <a:pt x="726" y="460"/>
                  </a:lnTo>
                  <a:lnTo>
                    <a:pt x="720" y="478"/>
                  </a:lnTo>
                  <a:lnTo>
                    <a:pt x="715" y="494"/>
                  </a:lnTo>
                  <a:lnTo>
                    <a:pt x="707" y="512"/>
                  </a:lnTo>
                  <a:lnTo>
                    <a:pt x="701" y="528"/>
                  </a:lnTo>
                  <a:lnTo>
                    <a:pt x="692" y="544"/>
                  </a:lnTo>
                  <a:lnTo>
                    <a:pt x="684" y="559"/>
                  </a:lnTo>
                  <a:lnTo>
                    <a:pt x="674" y="574"/>
                  </a:lnTo>
                  <a:lnTo>
                    <a:pt x="664" y="588"/>
                  </a:lnTo>
                  <a:lnTo>
                    <a:pt x="652" y="602"/>
                  </a:lnTo>
                  <a:lnTo>
                    <a:pt x="642" y="616"/>
                  </a:lnTo>
                  <a:lnTo>
                    <a:pt x="629" y="628"/>
                  </a:lnTo>
                  <a:lnTo>
                    <a:pt x="616" y="641"/>
                  </a:lnTo>
                  <a:lnTo>
                    <a:pt x="603" y="652"/>
                  </a:lnTo>
                  <a:lnTo>
                    <a:pt x="589" y="664"/>
                  </a:lnTo>
                  <a:lnTo>
                    <a:pt x="575" y="674"/>
                  </a:lnTo>
                  <a:lnTo>
                    <a:pt x="560" y="683"/>
                  </a:lnTo>
                  <a:lnTo>
                    <a:pt x="544" y="692"/>
                  </a:lnTo>
                  <a:lnTo>
                    <a:pt x="528" y="701"/>
                  </a:lnTo>
                  <a:lnTo>
                    <a:pt x="512" y="708"/>
                  </a:lnTo>
                  <a:lnTo>
                    <a:pt x="495" y="715"/>
                  </a:lnTo>
                  <a:lnTo>
                    <a:pt x="479" y="720"/>
                  </a:lnTo>
                  <a:lnTo>
                    <a:pt x="460" y="726"/>
                  </a:lnTo>
                  <a:lnTo>
                    <a:pt x="443" y="729"/>
                  </a:lnTo>
                  <a:lnTo>
                    <a:pt x="425" y="732"/>
                  </a:lnTo>
                  <a:lnTo>
                    <a:pt x="406" y="735"/>
                  </a:lnTo>
                  <a:lnTo>
                    <a:pt x="388" y="736"/>
                  </a:lnTo>
                  <a:lnTo>
                    <a:pt x="368" y="736"/>
                  </a:lnTo>
                  <a:lnTo>
                    <a:pt x="350" y="736"/>
                  </a:lnTo>
                  <a:lnTo>
                    <a:pt x="331" y="735"/>
                  </a:lnTo>
                  <a:lnTo>
                    <a:pt x="312" y="732"/>
                  </a:lnTo>
                  <a:lnTo>
                    <a:pt x="294" y="729"/>
                  </a:lnTo>
                  <a:lnTo>
                    <a:pt x="277" y="726"/>
                  </a:lnTo>
                  <a:lnTo>
                    <a:pt x="259" y="720"/>
                  </a:lnTo>
                  <a:lnTo>
                    <a:pt x="242" y="715"/>
                  </a:lnTo>
                  <a:lnTo>
                    <a:pt x="225" y="708"/>
                  </a:lnTo>
                  <a:lnTo>
                    <a:pt x="209" y="701"/>
                  </a:lnTo>
                  <a:lnTo>
                    <a:pt x="192" y="692"/>
                  </a:lnTo>
                  <a:lnTo>
                    <a:pt x="177" y="683"/>
                  </a:lnTo>
                  <a:lnTo>
                    <a:pt x="162" y="674"/>
                  </a:lnTo>
                  <a:lnTo>
                    <a:pt x="148" y="664"/>
                  </a:lnTo>
                  <a:lnTo>
                    <a:pt x="134" y="652"/>
                  </a:lnTo>
                  <a:lnTo>
                    <a:pt x="121" y="641"/>
                  </a:lnTo>
                  <a:lnTo>
                    <a:pt x="108" y="628"/>
                  </a:lnTo>
                  <a:lnTo>
                    <a:pt x="95" y="616"/>
                  </a:lnTo>
                  <a:lnTo>
                    <a:pt x="84" y="602"/>
                  </a:lnTo>
                  <a:lnTo>
                    <a:pt x="74" y="588"/>
                  </a:lnTo>
                  <a:lnTo>
                    <a:pt x="63" y="574"/>
                  </a:lnTo>
                  <a:lnTo>
                    <a:pt x="53" y="559"/>
                  </a:lnTo>
                  <a:lnTo>
                    <a:pt x="44" y="544"/>
                  </a:lnTo>
                  <a:lnTo>
                    <a:pt x="36" y="528"/>
                  </a:lnTo>
                  <a:lnTo>
                    <a:pt x="29" y="512"/>
                  </a:lnTo>
                  <a:lnTo>
                    <a:pt x="23" y="494"/>
                  </a:lnTo>
                  <a:lnTo>
                    <a:pt x="16" y="478"/>
                  </a:lnTo>
                  <a:lnTo>
                    <a:pt x="12" y="460"/>
                  </a:lnTo>
                  <a:lnTo>
                    <a:pt x="8" y="443"/>
                  </a:lnTo>
                  <a:lnTo>
                    <a:pt x="4" y="424"/>
                  </a:lnTo>
                  <a:lnTo>
                    <a:pt x="2" y="406"/>
                  </a:lnTo>
                  <a:lnTo>
                    <a:pt x="0" y="388"/>
                  </a:lnTo>
                  <a:lnTo>
                    <a:pt x="0" y="368"/>
                  </a:lnTo>
                  <a:lnTo>
                    <a:pt x="0" y="350"/>
                  </a:lnTo>
                  <a:lnTo>
                    <a:pt x="2" y="330"/>
                  </a:lnTo>
                  <a:lnTo>
                    <a:pt x="4" y="312"/>
                  </a:lnTo>
                  <a:lnTo>
                    <a:pt x="8" y="294"/>
                  </a:lnTo>
                  <a:lnTo>
                    <a:pt x="12" y="276"/>
                  </a:lnTo>
                  <a:lnTo>
                    <a:pt x="16" y="259"/>
                  </a:lnTo>
                  <a:lnTo>
                    <a:pt x="23" y="242"/>
                  </a:lnTo>
                  <a:lnTo>
                    <a:pt x="29" y="224"/>
                  </a:lnTo>
                  <a:lnTo>
                    <a:pt x="36" y="208"/>
                  </a:lnTo>
                  <a:lnTo>
                    <a:pt x="44" y="192"/>
                  </a:lnTo>
                  <a:lnTo>
                    <a:pt x="53" y="177"/>
                  </a:lnTo>
                  <a:lnTo>
                    <a:pt x="63" y="162"/>
                  </a:lnTo>
                  <a:lnTo>
                    <a:pt x="74" y="148"/>
                  </a:lnTo>
                  <a:lnTo>
                    <a:pt x="84" y="134"/>
                  </a:lnTo>
                  <a:lnTo>
                    <a:pt x="95" y="121"/>
                  </a:lnTo>
                  <a:lnTo>
                    <a:pt x="108" y="108"/>
                  </a:lnTo>
                  <a:lnTo>
                    <a:pt x="121" y="96"/>
                  </a:lnTo>
                  <a:lnTo>
                    <a:pt x="134" y="84"/>
                  </a:lnTo>
                  <a:lnTo>
                    <a:pt x="148" y="73"/>
                  </a:lnTo>
                  <a:lnTo>
                    <a:pt x="162" y="62"/>
                  </a:lnTo>
                  <a:lnTo>
                    <a:pt x="177" y="53"/>
                  </a:lnTo>
                  <a:lnTo>
                    <a:pt x="192" y="44"/>
                  </a:lnTo>
                  <a:lnTo>
                    <a:pt x="209" y="37"/>
                  </a:lnTo>
                  <a:lnTo>
                    <a:pt x="225" y="29"/>
                  </a:lnTo>
                  <a:lnTo>
                    <a:pt x="242" y="22"/>
                  </a:lnTo>
                  <a:lnTo>
                    <a:pt x="259" y="16"/>
                  </a:lnTo>
                  <a:lnTo>
                    <a:pt x="277" y="12"/>
                  </a:lnTo>
                  <a:lnTo>
                    <a:pt x="294" y="7"/>
                  </a:lnTo>
                  <a:lnTo>
                    <a:pt x="312" y="4"/>
                  </a:lnTo>
                  <a:lnTo>
                    <a:pt x="331" y="2"/>
                  </a:lnTo>
                  <a:lnTo>
                    <a:pt x="350" y="0"/>
                  </a:lnTo>
                  <a:lnTo>
                    <a:pt x="368" y="0"/>
                  </a:lnTo>
                  <a:lnTo>
                    <a:pt x="388" y="0"/>
                  </a:lnTo>
                  <a:lnTo>
                    <a:pt x="406" y="2"/>
                  </a:lnTo>
                  <a:lnTo>
                    <a:pt x="425" y="4"/>
                  </a:lnTo>
                  <a:lnTo>
                    <a:pt x="443" y="7"/>
                  </a:lnTo>
                  <a:lnTo>
                    <a:pt x="460" y="12"/>
                  </a:lnTo>
                  <a:lnTo>
                    <a:pt x="479" y="16"/>
                  </a:lnTo>
                  <a:lnTo>
                    <a:pt x="495" y="22"/>
                  </a:lnTo>
                  <a:lnTo>
                    <a:pt x="512" y="29"/>
                  </a:lnTo>
                  <a:lnTo>
                    <a:pt x="528" y="37"/>
                  </a:lnTo>
                  <a:lnTo>
                    <a:pt x="544" y="44"/>
                  </a:lnTo>
                  <a:lnTo>
                    <a:pt x="560" y="53"/>
                  </a:lnTo>
                  <a:lnTo>
                    <a:pt x="575" y="62"/>
                  </a:lnTo>
                  <a:lnTo>
                    <a:pt x="589" y="73"/>
                  </a:lnTo>
                  <a:lnTo>
                    <a:pt x="603" y="84"/>
                  </a:lnTo>
                  <a:lnTo>
                    <a:pt x="616" y="96"/>
                  </a:lnTo>
                  <a:lnTo>
                    <a:pt x="629" y="108"/>
                  </a:lnTo>
                  <a:lnTo>
                    <a:pt x="642" y="121"/>
                  </a:lnTo>
                  <a:lnTo>
                    <a:pt x="652" y="134"/>
                  </a:lnTo>
                  <a:lnTo>
                    <a:pt x="664" y="148"/>
                  </a:lnTo>
                  <a:lnTo>
                    <a:pt x="674" y="162"/>
                  </a:lnTo>
                  <a:lnTo>
                    <a:pt x="684" y="177"/>
                  </a:lnTo>
                  <a:lnTo>
                    <a:pt x="692" y="192"/>
                  </a:lnTo>
                  <a:lnTo>
                    <a:pt x="701" y="208"/>
                  </a:lnTo>
                  <a:lnTo>
                    <a:pt x="707" y="224"/>
                  </a:lnTo>
                  <a:lnTo>
                    <a:pt x="715" y="242"/>
                  </a:lnTo>
                  <a:lnTo>
                    <a:pt x="720" y="259"/>
                  </a:lnTo>
                  <a:lnTo>
                    <a:pt x="726" y="276"/>
                  </a:lnTo>
                  <a:lnTo>
                    <a:pt x="729" y="294"/>
                  </a:lnTo>
                  <a:lnTo>
                    <a:pt x="732" y="312"/>
                  </a:lnTo>
                  <a:lnTo>
                    <a:pt x="736" y="330"/>
                  </a:lnTo>
                  <a:lnTo>
                    <a:pt x="737" y="350"/>
                  </a:lnTo>
                  <a:lnTo>
                    <a:pt x="737" y="36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3754507" y="2539767"/>
              <a:ext cx="93862" cy="54090"/>
            </a:xfrm>
            <a:custGeom>
              <a:avLst/>
              <a:gdLst>
                <a:gd name="T0" fmla="*/ 116 w 236"/>
                <a:gd name="T1" fmla="*/ 77 h 135"/>
                <a:gd name="T2" fmla="*/ 118 w 236"/>
                <a:gd name="T3" fmla="*/ 81 h 135"/>
                <a:gd name="T4" fmla="*/ 120 w 236"/>
                <a:gd name="T5" fmla="*/ 87 h 135"/>
                <a:gd name="T6" fmla="*/ 126 w 236"/>
                <a:gd name="T7" fmla="*/ 94 h 135"/>
                <a:gd name="T8" fmla="*/ 132 w 236"/>
                <a:gd name="T9" fmla="*/ 101 h 135"/>
                <a:gd name="T10" fmla="*/ 139 w 236"/>
                <a:gd name="T11" fmla="*/ 105 h 135"/>
                <a:gd name="T12" fmla="*/ 147 w 236"/>
                <a:gd name="T13" fmla="*/ 108 h 135"/>
                <a:gd name="T14" fmla="*/ 156 w 236"/>
                <a:gd name="T15" fmla="*/ 110 h 135"/>
                <a:gd name="T16" fmla="*/ 165 w 236"/>
                <a:gd name="T17" fmla="*/ 108 h 135"/>
                <a:gd name="T18" fmla="*/ 175 w 236"/>
                <a:gd name="T19" fmla="*/ 106 h 135"/>
                <a:gd name="T20" fmla="*/ 185 w 236"/>
                <a:gd name="T21" fmla="*/ 102 h 135"/>
                <a:gd name="T22" fmla="*/ 193 w 236"/>
                <a:gd name="T23" fmla="*/ 97 h 135"/>
                <a:gd name="T24" fmla="*/ 200 w 236"/>
                <a:gd name="T25" fmla="*/ 91 h 135"/>
                <a:gd name="T26" fmla="*/ 206 w 236"/>
                <a:gd name="T27" fmla="*/ 86 h 135"/>
                <a:gd name="T28" fmla="*/ 209 w 236"/>
                <a:gd name="T29" fmla="*/ 79 h 135"/>
                <a:gd name="T30" fmla="*/ 212 w 236"/>
                <a:gd name="T31" fmla="*/ 72 h 135"/>
                <a:gd name="T32" fmla="*/ 212 w 236"/>
                <a:gd name="T33" fmla="*/ 63 h 135"/>
                <a:gd name="T34" fmla="*/ 211 w 236"/>
                <a:gd name="T35" fmla="*/ 54 h 135"/>
                <a:gd name="T36" fmla="*/ 207 w 236"/>
                <a:gd name="T37" fmla="*/ 46 h 135"/>
                <a:gd name="T38" fmla="*/ 202 w 236"/>
                <a:gd name="T39" fmla="*/ 38 h 135"/>
                <a:gd name="T40" fmla="*/ 198 w 236"/>
                <a:gd name="T41" fmla="*/ 33 h 135"/>
                <a:gd name="T42" fmla="*/ 116 w 236"/>
                <a:gd name="T43" fmla="*/ 77 h 135"/>
                <a:gd name="T44" fmla="*/ 202 w 236"/>
                <a:gd name="T45" fmla="*/ 0 h 135"/>
                <a:gd name="T46" fmla="*/ 209 w 236"/>
                <a:gd name="T47" fmla="*/ 7 h 135"/>
                <a:gd name="T48" fmla="*/ 214 w 236"/>
                <a:gd name="T49" fmla="*/ 14 h 135"/>
                <a:gd name="T50" fmla="*/ 220 w 236"/>
                <a:gd name="T51" fmla="*/ 23 h 135"/>
                <a:gd name="T52" fmla="*/ 225 w 236"/>
                <a:gd name="T53" fmla="*/ 33 h 135"/>
                <a:gd name="T54" fmla="*/ 228 w 236"/>
                <a:gd name="T55" fmla="*/ 39 h 135"/>
                <a:gd name="T56" fmla="*/ 232 w 236"/>
                <a:gd name="T57" fmla="*/ 47 h 135"/>
                <a:gd name="T58" fmla="*/ 234 w 236"/>
                <a:gd name="T59" fmla="*/ 53 h 135"/>
                <a:gd name="T60" fmla="*/ 235 w 236"/>
                <a:gd name="T61" fmla="*/ 61 h 135"/>
                <a:gd name="T62" fmla="*/ 236 w 236"/>
                <a:gd name="T63" fmla="*/ 67 h 135"/>
                <a:gd name="T64" fmla="*/ 236 w 236"/>
                <a:gd name="T65" fmla="*/ 74 h 135"/>
                <a:gd name="T66" fmla="*/ 236 w 236"/>
                <a:gd name="T67" fmla="*/ 80 h 135"/>
                <a:gd name="T68" fmla="*/ 235 w 236"/>
                <a:gd name="T69" fmla="*/ 87 h 135"/>
                <a:gd name="T70" fmla="*/ 233 w 236"/>
                <a:gd name="T71" fmla="*/ 92 h 135"/>
                <a:gd name="T72" fmla="*/ 229 w 236"/>
                <a:gd name="T73" fmla="*/ 98 h 135"/>
                <a:gd name="T74" fmla="*/ 226 w 236"/>
                <a:gd name="T75" fmla="*/ 102 h 135"/>
                <a:gd name="T76" fmla="*/ 222 w 236"/>
                <a:gd name="T77" fmla="*/ 107 h 135"/>
                <a:gd name="T78" fmla="*/ 218 w 236"/>
                <a:gd name="T79" fmla="*/ 112 h 135"/>
                <a:gd name="T80" fmla="*/ 212 w 236"/>
                <a:gd name="T81" fmla="*/ 116 h 135"/>
                <a:gd name="T82" fmla="*/ 206 w 236"/>
                <a:gd name="T83" fmla="*/ 120 h 135"/>
                <a:gd name="T84" fmla="*/ 199 w 236"/>
                <a:gd name="T85" fmla="*/ 124 h 135"/>
                <a:gd name="T86" fmla="*/ 186 w 236"/>
                <a:gd name="T87" fmla="*/ 130 h 135"/>
                <a:gd name="T88" fmla="*/ 173 w 236"/>
                <a:gd name="T89" fmla="*/ 133 h 135"/>
                <a:gd name="T90" fmla="*/ 162 w 236"/>
                <a:gd name="T91" fmla="*/ 135 h 135"/>
                <a:gd name="T92" fmla="*/ 151 w 236"/>
                <a:gd name="T93" fmla="*/ 134 h 135"/>
                <a:gd name="T94" fmla="*/ 143 w 236"/>
                <a:gd name="T95" fmla="*/ 132 h 135"/>
                <a:gd name="T96" fmla="*/ 135 w 236"/>
                <a:gd name="T97" fmla="*/ 130 h 135"/>
                <a:gd name="T98" fmla="*/ 129 w 236"/>
                <a:gd name="T99" fmla="*/ 126 h 135"/>
                <a:gd name="T100" fmla="*/ 122 w 236"/>
                <a:gd name="T101" fmla="*/ 121 h 135"/>
                <a:gd name="T102" fmla="*/ 116 w 236"/>
                <a:gd name="T103" fmla="*/ 117 h 135"/>
                <a:gd name="T104" fmla="*/ 111 w 236"/>
                <a:gd name="T105" fmla="*/ 111 h 135"/>
                <a:gd name="T106" fmla="*/ 106 w 236"/>
                <a:gd name="T107" fmla="*/ 104 h 135"/>
                <a:gd name="T108" fmla="*/ 102 w 236"/>
                <a:gd name="T109" fmla="*/ 98 h 135"/>
                <a:gd name="T110" fmla="*/ 99 w 236"/>
                <a:gd name="T111" fmla="*/ 92 h 135"/>
                <a:gd name="T112" fmla="*/ 97 w 236"/>
                <a:gd name="T113" fmla="*/ 87 h 135"/>
                <a:gd name="T114" fmla="*/ 12 w 236"/>
                <a:gd name="T115" fmla="*/ 132 h 135"/>
                <a:gd name="T116" fmla="*/ 0 w 236"/>
                <a:gd name="T117" fmla="*/ 110 h 135"/>
                <a:gd name="T118" fmla="*/ 202 w 236"/>
                <a:gd name="T1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6" h="135">
                  <a:moveTo>
                    <a:pt x="116" y="77"/>
                  </a:moveTo>
                  <a:lnTo>
                    <a:pt x="118" y="81"/>
                  </a:lnTo>
                  <a:lnTo>
                    <a:pt x="120" y="87"/>
                  </a:lnTo>
                  <a:lnTo>
                    <a:pt x="126" y="94"/>
                  </a:lnTo>
                  <a:lnTo>
                    <a:pt x="132" y="101"/>
                  </a:lnTo>
                  <a:lnTo>
                    <a:pt x="139" y="105"/>
                  </a:lnTo>
                  <a:lnTo>
                    <a:pt x="147" y="108"/>
                  </a:lnTo>
                  <a:lnTo>
                    <a:pt x="156" y="110"/>
                  </a:lnTo>
                  <a:lnTo>
                    <a:pt x="165" y="108"/>
                  </a:lnTo>
                  <a:lnTo>
                    <a:pt x="175" y="106"/>
                  </a:lnTo>
                  <a:lnTo>
                    <a:pt x="185" y="102"/>
                  </a:lnTo>
                  <a:lnTo>
                    <a:pt x="193" y="97"/>
                  </a:lnTo>
                  <a:lnTo>
                    <a:pt x="200" y="91"/>
                  </a:lnTo>
                  <a:lnTo>
                    <a:pt x="206" y="86"/>
                  </a:lnTo>
                  <a:lnTo>
                    <a:pt x="209" y="79"/>
                  </a:lnTo>
                  <a:lnTo>
                    <a:pt x="212" y="72"/>
                  </a:lnTo>
                  <a:lnTo>
                    <a:pt x="212" y="63"/>
                  </a:lnTo>
                  <a:lnTo>
                    <a:pt x="211" y="54"/>
                  </a:lnTo>
                  <a:lnTo>
                    <a:pt x="207" y="46"/>
                  </a:lnTo>
                  <a:lnTo>
                    <a:pt x="202" y="38"/>
                  </a:lnTo>
                  <a:lnTo>
                    <a:pt x="198" y="33"/>
                  </a:lnTo>
                  <a:lnTo>
                    <a:pt x="116" y="77"/>
                  </a:lnTo>
                  <a:close/>
                  <a:moveTo>
                    <a:pt x="202" y="0"/>
                  </a:moveTo>
                  <a:lnTo>
                    <a:pt x="209" y="7"/>
                  </a:lnTo>
                  <a:lnTo>
                    <a:pt x="214" y="14"/>
                  </a:lnTo>
                  <a:lnTo>
                    <a:pt x="220" y="23"/>
                  </a:lnTo>
                  <a:lnTo>
                    <a:pt x="225" y="33"/>
                  </a:lnTo>
                  <a:lnTo>
                    <a:pt x="228" y="39"/>
                  </a:lnTo>
                  <a:lnTo>
                    <a:pt x="232" y="47"/>
                  </a:lnTo>
                  <a:lnTo>
                    <a:pt x="234" y="53"/>
                  </a:lnTo>
                  <a:lnTo>
                    <a:pt x="235" y="61"/>
                  </a:lnTo>
                  <a:lnTo>
                    <a:pt x="236" y="67"/>
                  </a:lnTo>
                  <a:lnTo>
                    <a:pt x="236" y="74"/>
                  </a:lnTo>
                  <a:lnTo>
                    <a:pt x="236" y="80"/>
                  </a:lnTo>
                  <a:lnTo>
                    <a:pt x="235" y="87"/>
                  </a:lnTo>
                  <a:lnTo>
                    <a:pt x="233" y="92"/>
                  </a:lnTo>
                  <a:lnTo>
                    <a:pt x="229" y="98"/>
                  </a:lnTo>
                  <a:lnTo>
                    <a:pt x="226" y="102"/>
                  </a:lnTo>
                  <a:lnTo>
                    <a:pt x="222" y="107"/>
                  </a:lnTo>
                  <a:lnTo>
                    <a:pt x="218" y="112"/>
                  </a:lnTo>
                  <a:lnTo>
                    <a:pt x="212" y="116"/>
                  </a:lnTo>
                  <a:lnTo>
                    <a:pt x="206" y="120"/>
                  </a:lnTo>
                  <a:lnTo>
                    <a:pt x="199" y="124"/>
                  </a:lnTo>
                  <a:lnTo>
                    <a:pt x="186" y="130"/>
                  </a:lnTo>
                  <a:lnTo>
                    <a:pt x="173" y="133"/>
                  </a:lnTo>
                  <a:lnTo>
                    <a:pt x="162" y="135"/>
                  </a:lnTo>
                  <a:lnTo>
                    <a:pt x="151" y="134"/>
                  </a:lnTo>
                  <a:lnTo>
                    <a:pt x="143" y="132"/>
                  </a:lnTo>
                  <a:lnTo>
                    <a:pt x="135" y="130"/>
                  </a:lnTo>
                  <a:lnTo>
                    <a:pt x="129" y="126"/>
                  </a:lnTo>
                  <a:lnTo>
                    <a:pt x="122" y="121"/>
                  </a:lnTo>
                  <a:lnTo>
                    <a:pt x="116" y="117"/>
                  </a:lnTo>
                  <a:lnTo>
                    <a:pt x="111" y="111"/>
                  </a:lnTo>
                  <a:lnTo>
                    <a:pt x="106" y="104"/>
                  </a:lnTo>
                  <a:lnTo>
                    <a:pt x="102" y="98"/>
                  </a:lnTo>
                  <a:lnTo>
                    <a:pt x="99" y="92"/>
                  </a:lnTo>
                  <a:lnTo>
                    <a:pt x="97" y="87"/>
                  </a:lnTo>
                  <a:lnTo>
                    <a:pt x="12" y="132"/>
                  </a:lnTo>
                  <a:lnTo>
                    <a:pt x="0" y="11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92688" y="2579540"/>
              <a:ext cx="98635" cy="98635"/>
            </a:xfrm>
            <a:custGeom>
              <a:avLst/>
              <a:gdLst>
                <a:gd name="T0" fmla="*/ 182 w 248"/>
                <a:gd name="T1" fmla="*/ 19 h 249"/>
                <a:gd name="T2" fmla="*/ 112 w 248"/>
                <a:gd name="T3" fmla="*/ 89 h 249"/>
                <a:gd name="T4" fmla="*/ 158 w 248"/>
                <a:gd name="T5" fmla="*/ 136 h 249"/>
                <a:gd name="T6" fmla="*/ 229 w 248"/>
                <a:gd name="T7" fmla="*/ 65 h 249"/>
                <a:gd name="T8" fmla="*/ 248 w 248"/>
                <a:gd name="T9" fmla="*/ 84 h 249"/>
                <a:gd name="T10" fmla="*/ 84 w 248"/>
                <a:gd name="T11" fmla="*/ 249 h 249"/>
                <a:gd name="T12" fmla="*/ 64 w 248"/>
                <a:gd name="T13" fmla="*/ 230 h 249"/>
                <a:gd name="T14" fmla="*/ 141 w 248"/>
                <a:gd name="T15" fmla="*/ 153 h 249"/>
                <a:gd name="T16" fmla="*/ 95 w 248"/>
                <a:gd name="T17" fmla="*/ 107 h 249"/>
                <a:gd name="T18" fmla="*/ 18 w 248"/>
                <a:gd name="T19" fmla="*/ 184 h 249"/>
                <a:gd name="T20" fmla="*/ 0 w 248"/>
                <a:gd name="T21" fmla="*/ 165 h 249"/>
                <a:gd name="T22" fmla="*/ 164 w 248"/>
                <a:gd name="T23" fmla="*/ 0 h 249"/>
                <a:gd name="T24" fmla="*/ 182 w 248"/>
                <a:gd name="T25" fmla="*/ 1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249">
                  <a:moveTo>
                    <a:pt x="182" y="19"/>
                  </a:moveTo>
                  <a:lnTo>
                    <a:pt x="112" y="89"/>
                  </a:lnTo>
                  <a:lnTo>
                    <a:pt x="158" y="136"/>
                  </a:lnTo>
                  <a:lnTo>
                    <a:pt x="229" y="65"/>
                  </a:lnTo>
                  <a:lnTo>
                    <a:pt x="248" y="84"/>
                  </a:lnTo>
                  <a:lnTo>
                    <a:pt x="84" y="249"/>
                  </a:lnTo>
                  <a:lnTo>
                    <a:pt x="64" y="230"/>
                  </a:lnTo>
                  <a:lnTo>
                    <a:pt x="141" y="153"/>
                  </a:lnTo>
                  <a:lnTo>
                    <a:pt x="95" y="107"/>
                  </a:lnTo>
                  <a:lnTo>
                    <a:pt x="18" y="184"/>
                  </a:lnTo>
                  <a:lnTo>
                    <a:pt x="0" y="165"/>
                  </a:lnTo>
                  <a:lnTo>
                    <a:pt x="164" y="0"/>
                  </a:lnTo>
                  <a:lnTo>
                    <a:pt x="182" y="1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851551" y="2624085"/>
              <a:ext cx="69998" cy="97044"/>
            </a:xfrm>
            <a:custGeom>
              <a:avLst/>
              <a:gdLst>
                <a:gd name="T0" fmla="*/ 121 w 180"/>
                <a:gd name="T1" fmla="*/ 143 h 244"/>
                <a:gd name="T2" fmla="*/ 137 w 180"/>
                <a:gd name="T3" fmla="*/ 84 h 244"/>
                <a:gd name="T4" fmla="*/ 141 w 180"/>
                <a:gd name="T5" fmla="*/ 71 h 244"/>
                <a:gd name="T6" fmla="*/ 145 w 180"/>
                <a:gd name="T7" fmla="*/ 58 h 244"/>
                <a:gd name="T8" fmla="*/ 148 w 180"/>
                <a:gd name="T9" fmla="*/ 45 h 244"/>
                <a:gd name="T10" fmla="*/ 153 w 180"/>
                <a:gd name="T11" fmla="*/ 32 h 244"/>
                <a:gd name="T12" fmla="*/ 151 w 180"/>
                <a:gd name="T13" fmla="*/ 32 h 244"/>
                <a:gd name="T14" fmla="*/ 144 w 180"/>
                <a:gd name="T15" fmla="*/ 43 h 244"/>
                <a:gd name="T16" fmla="*/ 135 w 180"/>
                <a:gd name="T17" fmla="*/ 54 h 244"/>
                <a:gd name="T18" fmla="*/ 127 w 180"/>
                <a:gd name="T19" fmla="*/ 65 h 244"/>
                <a:gd name="T20" fmla="*/ 119 w 180"/>
                <a:gd name="T21" fmla="*/ 76 h 244"/>
                <a:gd name="T22" fmla="*/ 81 w 180"/>
                <a:gd name="T23" fmla="*/ 122 h 244"/>
                <a:gd name="T24" fmla="*/ 121 w 180"/>
                <a:gd name="T25" fmla="*/ 143 h 244"/>
                <a:gd name="T26" fmla="*/ 68 w 180"/>
                <a:gd name="T27" fmla="*/ 139 h 244"/>
                <a:gd name="T28" fmla="*/ 23 w 180"/>
                <a:gd name="T29" fmla="*/ 195 h 244"/>
                <a:gd name="T30" fmla="*/ 0 w 180"/>
                <a:gd name="T31" fmla="*/ 184 h 244"/>
                <a:gd name="T32" fmla="*/ 154 w 180"/>
                <a:gd name="T33" fmla="*/ 0 h 244"/>
                <a:gd name="T34" fmla="*/ 180 w 180"/>
                <a:gd name="T35" fmla="*/ 13 h 244"/>
                <a:gd name="T36" fmla="*/ 120 w 180"/>
                <a:gd name="T37" fmla="*/ 244 h 244"/>
                <a:gd name="T38" fmla="*/ 96 w 180"/>
                <a:gd name="T39" fmla="*/ 232 h 244"/>
                <a:gd name="T40" fmla="*/ 115 w 180"/>
                <a:gd name="T41" fmla="*/ 163 h 244"/>
                <a:gd name="T42" fmla="*/ 68 w 180"/>
                <a:gd name="T43" fmla="*/ 13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0" h="244">
                  <a:moveTo>
                    <a:pt x="121" y="143"/>
                  </a:moveTo>
                  <a:lnTo>
                    <a:pt x="137" y="84"/>
                  </a:lnTo>
                  <a:lnTo>
                    <a:pt x="141" y="71"/>
                  </a:lnTo>
                  <a:lnTo>
                    <a:pt x="145" y="58"/>
                  </a:lnTo>
                  <a:lnTo>
                    <a:pt x="148" y="45"/>
                  </a:lnTo>
                  <a:lnTo>
                    <a:pt x="153" y="32"/>
                  </a:lnTo>
                  <a:lnTo>
                    <a:pt x="151" y="32"/>
                  </a:lnTo>
                  <a:lnTo>
                    <a:pt x="144" y="43"/>
                  </a:lnTo>
                  <a:lnTo>
                    <a:pt x="135" y="54"/>
                  </a:lnTo>
                  <a:lnTo>
                    <a:pt x="127" y="65"/>
                  </a:lnTo>
                  <a:lnTo>
                    <a:pt x="119" y="76"/>
                  </a:lnTo>
                  <a:lnTo>
                    <a:pt x="81" y="122"/>
                  </a:lnTo>
                  <a:lnTo>
                    <a:pt x="121" y="143"/>
                  </a:lnTo>
                  <a:close/>
                  <a:moveTo>
                    <a:pt x="68" y="139"/>
                  </a:moveTo>
                  <a:lnTo>
                    <a:pt x="23" y="195"/>
                  </a:lnTo>
                  <a:lnTo>
                    <a:pt x="0" y="184"/>
                  </a:lnTo>
                  <a:lnTo>
                    <a:pt x="154" y="0"/>
                  </a:lnTo>
                  <a:lnTo>
                    <a:pt x="180" y="13"/>
                  </a:lnTo>
                  <a:lnTo>
                    <a:pt x="120" y="244"/>
                  </a:lnTo>
                  <a:lnTo>
                    <a:pt x="96" y="232"/>
                  </a:lnTo>
                  <a:lnTo>
                    <a:pt x="115" y="163"/>
                  </a:lnTo>
                  <a:lnTo>
                    <a:pt x="68" y="13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3926322" y="2638402"/>
              <a:ext cx="54090" cy="98635"/>
            </a:xfrm>
            <a:custGeom>
              <a:avLst/>
              <a:gdLst>
                <a:gd name="T0" fmla="*/ 59 w 137"/>
                <a:gd name="T1" fmla="*/ 112 h 246"/>
                <a:gd name="T2" fmla="*/ 76 w 137"/>
                <a:gd name="T3" fmla="*/ 112 h 246"/>
                <a:gd name="T4" fmla="*/ 91 w 137"/>
                <a:gd name="T5" fmla="*/ 106 h 246"/>
                <a:gd name="T6" fmla="*/ 102 w 137"/>
                <a:gd name="T7" fmla="*/ 93 h 246"/>
                <a:gd name="T8" fmla="*/ 108 w 137"/>
                <a:gd name="T9" fmla="*/ 74 h 246"/>
                <a:gd name="T10" fmla="*/ 110 w 137"/>
                <a:gd name="T11" fmla="*/ 56 h 246"/>
                <a:gd name="T12" fmla="*/ 105 w 137"/>
                <a:gd name="T13" fmla="*/ 41 h 246"/>
                <a:gd name="T14" fmla="*/ 94 w 137"/>
                <a:gd name="T15" fmla="*/ 30 h 246"/>
                <a:gd name="T16" fmla="*/ 77 w 137"/>
                <a:gd name="T17" fmla="*/ 24 h 246"/>
                <a:gd name="T18" fmla="*/ 63 w 137"/>
                <a:gd name="T19" fmla="*/ 23 h 246"/>
                <a:gd name="T20" fmla="*/ 40 w 137"/>
                <a:gd name="T21" fmla="*/ 0 h 246"/>
                <a:gd name="T22" fmla="*/ 59 w 137"/>
                <a:gd name="T23" fmla="*/ 0 h 246"/>
                <a:gd name="T24" fmla="*/ 78 w 137"/>
                <a:gd name="T25" fmla="*/ 2 h 246"/>
                <a:gd name="T26" fmla="*/ 94 w 137"/>
                <a:gd name="T27" fmla="*/ 6 h 246"/>
                <a:gd name="T28" fmla="*/ 107 w 137"/>
                <a:gd name="T29" fmla="*/ 12 h 246"/>
                <a:gd name="T30" fmla="*/ 119 w 137"/>
                <a:gd name="T31" fmla="*/ 18 h 246"/>
                <a:gd name="T32" fmla="*/ 128 w 137"/>
                <a:gd name="T33" fmla="*/ 28 h 246"/>
                <a:gd name="T34" fmla="*/ 133 w 137"/>
                <a:gd name="T35" fmla="*/ 39 h 246"/>
                <a:gd name="T36" fmla="*/ 137 w 137"/>
                <a:gd name="T37" fmla="*/ 50 h 246"/>
                <a:gd name="T38" fmla="*/ 135 w 137"/>
                <a:gd name="T39" fmla="*/ 75 h 246"/>
                <a:gd name="T40" fmla="*/ 130 w 137"/>
                <a:gd name="T41" fmla="*/ 95 h 246"/>
                <a:gd name="T42" fmla="*/ 119 w 137"/>
                <a:gd name="T43" fmla="*/ 110 h 246"/>
                <a:gd name="T44" fmla="*/ 105 w 137"/>
                <a:gd name="T45" fmla="*/ 121 h 246"/>
                <a:gd name="T46" fmla="*/ 88 w 137"/>
                <a:gd name="T47" fmla="*/ 128 h 246"/>
                <a:gd name="T48" fmla="*/ 93 w 137"/>
                <a:gd name="T49" fmla="*/ 133 h 246"/>
                <a:gd name="T50" fmla="*/ 102 w 137"/>
                <a:gd name="T51" fmla="*/ 142 h 246"/>
                <a:gd name="T52" fmla="*/ 107 w 137"/>
                <a:gd name="T53" fmla="*/ 156 h 246"/>
                <a:gd name="T54" fmla="*/ 110 w 137"/>
                <a:gd name="T55" fmla="*/ 175 h 246"/>
                <a:gd name="T56" fmla="*/ 111 w 137"/>
                <a:gd name="T57" fmla="*/ 207 h 246"/>
                <a:gd name="T58" fmla="*/ 112 w 137"/>
                <a:gd name="T59" fmla="*/ 237 h 246"/>
                <a:gd name="T60" fmla="*/ 87 w 137"/>
                <a:gd name="T61" fmla="*/ 242 h 246"/>
                <a:gd name="T62" fmla="*/ 85 w 137"/>
                <a:gd name="T63" fmla="*/ 220 h 246"/>
                <a:gd name="T64" fmla="*/ 85 w 137"/>
                <a:gd name="T65" fmla="*/ 182 h 246"/>
                <a:gd name="T66" fmla="*/ 83 w 137"/>
                <a:gd name="T67" fmla="*/ 162 h 246"/>
                <a:gd name="T68" fmla="*/ 78 w 137"/>
                <a:gd name="T69" fmla="*/ 147 h 246"/>
                <a:gd name="T70" fmla="*/ 68 w 137"/>
                <a:gd name="T71" fmla="*/ 138 h 246"/>
                <a:gd name="T72" fmla="*/ 54 w 137"/>
                <a:gd name="T73" fmla="*/ 133 h 246"/>
                <a:gd name="T74" fmla="*/ 26 w 137"/>
                <a:gd name="T75" fmla="*/ 231 h 246"/>
                <a:gd name="T76" fmla="*/ 40 w 137"/>
                <a:gd name="T7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7" h="246">
                  <a:moveTo>
                    <a:pt x="48" y="111"/>
                  </a:moveTo>
                  <a:lnTo>
                    <a:pt x="59" y="112"/>
                  </a:lnTo>
                  <a:lnTo>
                    <a:pt x="67" y="113"/>
                  </a:lnTo>
                  <a:lnTo>
                    <a:pt x="76" y="112"/>
                  </a:lnTo>
                  <a:lnTo>
                    <a:pt x="85" y="110"/>
                  </a:lnTo>
                  <a:lnTo>
                    <a:pt x="91" y="106"/>
                  </a:lnTo>
                  <a:lnTo>
                    <a:pt x="98" y="99"/>
                  </a:lnTo>
                  <a:lnTo>
                    <a:pt x="102" y="93"/>
                  </a:lnTo>
                  <a:lnTo>
                    <a:pt x="106" y="84"/>
                  </a:lnTo>
                  <a:lnTo>
                    <a:pt x="108" y="74"/>
                  </a:lnTo>
                  <a:lnTo>
                    <a:pt x="110" y="65"/>
                  </a:lnTo>
                  <a:lnTo>
                    <a:pt x="110" y="56"/>
                  </a:lnTo>
                  <a:lnTo>
                    <a:pt x="108" y="47"/>
                  </a:lnTo>
                  <a:lnTo>
                    <a:pt x="105" y="41"/>
                  </a:lnTo>
                  <a:lnTo>
                    <a:pt x="101" y="35"/>
                  </a:lnTo>
                  <a:lnTo>
                    <a:pt x="94" y="30"/>
                  </a:lnTo>
                  <a:lnTo>
                    <a:pt x="87" y="27"/>
                  </a:lnTo>
                  <a:lnTo>
                    <a:pt x="77" y="24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48" y="111"/>
                  </a:lnTo>
                  <a:close/>
                  <a:moveTo>
                    <a:pt x="40" y="0"/>
                  </a:moveTo>
                  <a:lnTo>
                    <a:pt x="49" y="0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78" y="2"/>
                  </a:lnTo>
                  <a:lnTo>
                    <a:pt x="87" y="4"/>
                  </a:lnTo>
                  <a:lnTo>
                    <a:pt x="94" y="6"/>
                  </a:lnTo>
                  <a:lnTo>
                    <a:pt x="101" y="8"/>
                  </a:lnTo>
                  <a:lnTo>
                    <a:pt x="107" y="12"/>
                  </a:lnTo>
                  <a:lnTo>
                    <a:pt x="114" y="15"/>
                  </a:lnTo>
                  <a:lnTo>
                    <a:pt x="119" y="18"/>
                  </a:lnTo>
                  <a:lnTo>
                    <a:pt x="124" y="23"/>
                  </a:lnTo>
                  <a:lnTo>
                    <a:pt x="128" y="28"/>
                  </a:lnTo>
                  <a:lnTo>
                    <a:pt x="130" y="33"/>
                  </a:lnTo>
                  <a:lnTo>
                    <a:pt x="133" y="39"/>
                  </a:lnTo>
                  <a:lnTo>
                    <a:pt x="134" y="44"/>
                  </a:lnTo>
                  <a:lnTo>
                    <a:pt x="137" y="50"/>
                  </a:lnTo>
                  <a:lnTo>
                    <a:pt x="137" y="62"/>
                  </a:lnTo>
                  <a:lnTo>
                    <a:pt x="135" y="75"/>
                  </a:lnTo>
                  <a:lnTo>
                    <a:pt x="133" y="86"/>
                  </a:lnTo>
                  <a:lnTo>
                    <a:pt x="130" y="95"/>
                  </a:lnTo>
                  <a:lnTo>
                    <a:pt x="125" y="104"/>
                  </a:lnTo>
                  <a:lnTo>
                    <a:pt x="119" y="110"/>
                  </a:lnTo>
                  <a:lnTo>
                    <a:pt x="113" y="116"/>
                  </a:lnTo>
                  <a:lnTo>
                    <a:pt x="105" y="121"/>
                  </a:lnTo>
                  <a:lnTo>
                    <a:pt x="98" y="125"/>
                  </a:lnTo>
                  <a:lnTo>
                    <a:pt x="88" y="128"/>
                  </a:lnTo>
                  <a:lnTo>
                    <a:pt x="88" y="129"/>
                  </a:lnTo>
                  <a:lnTo>
                    <a:pt x="93" y="133"/>
                  </a:lnTo>
                  <a:lnTo>
                    <a:pt x="99" y="137"/>
                  </a:lnTo>
                  <a:lnTo>
                    <a:pt x="102" y="142"/>
                  </a:lnTo>
                  <a:lnTo>
                    <a:pt x="105" y="149"/>
                  </a:lnTo>
                  <a:lnTo>
                    <a:pt x="107" y="156"/>
                  </a:lnTo>
                  <a:lnTo>
                    <a:pt x="110" y="165"/>
                  </a:lnTo>
                  <a:lnTo>
                    <a:pt x="110" y="175"/>
                  </a:lnTo>
                  <a:lnTo>
                    <a:pt x="110" y="186"/>
                  </a:lnTo>
                  <a:lnTo>
                    <a:pt x="111" y="207"/>
                  </a:lnTo>
                  <a:lnTo>
                    <a:pt x="111" y="226"/>
                  </a:lnTo>
                  <a:lnTo>
                    <a:pt x="112" y="237"/>
                  </a:lnTo>
                  <a:lnTo>
                    <a:pt x="113" y="246"/>
                  </a:lnTo>
                  <a:lnTo>
                    <a:pt x="87" y="242"/>
                  </a:lnTo>
                  <a:lnTo>
                    <a:pt x="85" y="233"/>
                  </a:lnTo>
                  <a:lnTo>
                    <a:pt x="85" y="220"/>
                  </a:lnTo>
                  <a:lnTo>
                    <a:pt x="84" y="203"/>
                  </a:lnTo>
                  <a:lnTo>
                    <a:pt x="85" y="182"/>
                  </a:lnTo>
                  <a:lnTo>
                    <a:pt x="84" y="172"/>
                  </a:lnTo>
                  <a:lnTo>
                    <a:pt x="83" y="162"/>
                  </a:lnTo>
                  <a:lnTo>
                    <a:pt x="80" y="153"/>
                  </a:lnTo>
                  <a:lnTo>
                    <a:pt x="78" y="147"/>
                  </a:lnTo>
                  <a:lnTo>
                    <a:pt x="74" y="141"/>
                  </a:lnTo>
                  <a:lnTo>
                    <a:pt x="68" y="138"/>
                  </a:lnTo>
                  <a:lnTo>
                    <a:pt x="62" y="135"/>
                  </a:lnTo>
                  <a:lnTo>
                    <a:pt x="54" y="133"/>
                  </a:lnTo>
                  <a:lnTo>
                    <a:pt x="44" y="132"/>
                  </a:lnTo>
                  <a:lnTo>
                    <a:pt x="26" y="231"/>
                  </a:lnTo>
                  <a:lnTo>
                    <a:pt x="0" y="22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991549" y="2636811"/>
              <a:ext cx="79544" cy="101816"/>
            </a:xfrm>
            <a:custGeom>
              <a:avLst/>
              <a:gdLst>
                <a:gd name="T0" fmla="*/ 154 w 201"/>
                <a:gd name="T1" fmla="*/ 134 h 258"/>
                <a:gd name="T2" fmla="*/ 148 w 201"/>
                <a:gd name="T3" fmla="*/ 110 h 258"/>
                <a:gd name="T4" fmla="*/ 143 w 201"/>
                <a:gd name="T5" fmla="*/ 88 h 258"/>
                <a:gd name="T6" fmla="*/ 139 w 201"/>
                <a:gd name="T7" fmla="*/ 65 h 258"/>
                <a:gd name="T8" fmla="*/ 135 w 201"/>
                <a:gd name="T9" fmla="*/ 45 h 258"/>
                <a:gd name="T10" fmla="*/ 134 w 201"/>
                <a:gd name="T11" fmla="*/ 45 h 258"/>
                <a:gd name="T12" fmla="*/ 133 w 201"/>
                <a:gd name="T13" fmla="*/ 65 h 258"/>
                <a:gd name="T14" fmla="*/ 133 w 201"/>
                <a:gd name="T15" fmla="*/ 86 h 258"/>
                <a:gd name="T16" fmla="*/ 132 w 201"/>
                <a:gd name="T17" fmla="*/ 106 h 258"/>
                <a:gd name="T18" fmla="*/ 130 w 201"/>
                <a:gd name="T19" fmla="*/ 128 h 258"/>
                <a:gd name="T20" fmla="*/ 121 w 201"/>
                <a:gd name="T21" fmla="*/ 240 h 258"/>
                <a:gd name="T22" fmla="*/ 104 w 201"/>
                <a:gd name="T23" fmla="*/ 243 h 258"/>
                <a:gd name="T24" fmla="*/ 60 w 201"/>
                <a:gd name="T25" fmla="*/ 145 h 258"/>
                <a:gd name="T26" fmla="*/ 50 w 201"/>
                <a:gd name="T27" fmla="*/ 123 h 258"/>
                <a:gd name="T28" fmla="*/ 41 w 201"/>
                <a:gd name="T29" fmla="*/ 103 h 258"/>
                <a:gd name="T30" fmla="*/ 33 w 201"/>
                <a:gd name="T31" fmla="*/ 83 h 258"/>
                <a:gd name="T32" fmla="*/ 25 w 201"/>
                <a:gd name="T33" fmla="*/ 64 h 258"/>
                <a:gd name="T34" fmla="*/ 24 w 201"/>
                <a:gd name="T35" fmla="*/ 64 h 258"/>
                <a:gd name="T36" fmla="*/ 28 w 201"/>
                <a:gd name="T37" fmla="*/ 86 h 258"/>
                <a:gd name="T38" fmla="*/ 32 w 201"/>
                <a:gd name="T39" fmla="*/ 108 h 258"/>
                <a:gd name="T40" fmla="*/ 35 w 201"/>
                <a:gd name="T41" fmla="*/ 132 h 258"/>
                <a:gd name="T42" fmla="*/ 38 w 201"/>
                <a:gd name="T43" fmla="*/ 156 h 258"/>
                <a:gd name="T44" fmla="*/ 51 w 201"/>
                <a:gd name="T45" fmla="*/ 254 h 258"/>
                <a:gd name="T46" fmla="*/ 27 w 201"/>
                <a:gd name="T47" fmla="*/ 258 h 258"/>
                <a:gd name="T48" fmla="*/ 0 w 201"/>
                <a:gd name="T49" fmla="*/ 26 h 258"/>
                <a:gd name="T50" fmla="*/ 28 w 201"/>
                <a:gd name="T51" fmla="*/ 21 h 258"/>
                <a:gd name="T52" fmla="*/ 74 w 201"/>
                <a:gd name="T53" fmla="*/ 121 h 258"/>
                <a:gd name="T54" fmla="*/ 84 w 201"/>
                <a:gd name="T55" fmla="*/ 142 h 258"/>
                <a:gd name="T56" fmla="*/ 91 w 201"/>
                <a:gd name="T57" fmla="*/ 160 h 258"/>
                <a:gd name="T58" fmla="*/ 99 w 201"/>
                <a:gd name="T59" fmla="*/ 178 h 258"/>
                <a:gd name="T60" fmla="*/ 106 w 201"/>
                <a:gd name="T61" fmla="*/ 197 h 258"/>
                <a:gd name="T62" fmla="*/ 107 w 201"/>
                <a:gd name="T63" fmla="*/ 197 h 258"/>
                <a:gd name="T64" fmla="*/ 107 w 201"/>
                <a:gd name="T65" fmla="*/ 177 h 258"/>
                <a:gd name="T66" fmla="*/ 108 w 201"/>
                <a:gd name="T67" fmla="*/ 158 h 258"/>
                <a:gd name="T68" fmla="*/ 108 w 201"/>
                <a:gd name="T69" fmla="*/ 137 h 258"/>
                <a:gd name="T70" fmla="*/ 111 w 201"/>
                <a:gd name="T71" fmla="*/ 115 h 258"/>
                <a:gd name="T72" fmla="*/ 117 w 201"/>
                <a:gd name="T73" fmla="*/ 6 h 258"/>
                <a:gd name="T74" fmla="*/ 147 w 201"/>
                <a:gd name="T75" fmla="*/ 0 h 258"/>
                <a:gd name="T76" fmla="*/ 201 w 201"/>
                <a:gd name="T77" fmla="*/ 227 h 258"/>
                <a:gd name="T78" fmla="*/ 176 w 201"/>
                <a:gd name="T79" fmla="*/ 231 h 258"/>
                <a:gd name="T80" fmla="*/ 154 w 201"/>
                <a:gd name="T81" fmla="*/ 13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8">
                  <a:moveTo>
                    <a:pt x="154" y="134"/>
                  </a:moveTo>
                  <a:lnTo>
                    <a:pt x="148" y="110"/>
                  </a:lnTo>
                  <a:lnTo>
                    <a:pt x="143" y="88"/>
                  </a:lnTo>
                  <a:lnTo>
                    <a:pt x="139" y="65"/>
                  </a:lnTo>
                  <a:lnTo>
                    <a:pt x="135" y="45"/>
                  </a:lnTo>
                  <a:lnTo>
                    <a:pt x="134" y="45"/>
                  </a:lnTo>
                  <a:lnTo>
                    <a:pt x="133" y="65"/>
                  </a:lnTo>
                  <a:lnTo>
                    <a:pt x="133" y="86"/>
                  </a:lnTo>
                  <a:lnTo>
                    <a:pt x="132" y="106"/>
                  </a:lnTo>
                  <a:lnTo>
                    <a:pt x="130" y="128"/>
                  </a:lnTo>
                  <a:lnTo>
                    <a:pt x="121" y="240"/>
                  </a:lnTo>
                  <a:lnTo>
                    <a:pt x="104" y="243"/>
                  </a:lnTo>
                  <a:lnTo>
                    <a:pt x="60" y="145"/>
                  </a:lnTo>
                  <a:lnTo>
                    <a:pt x="50" y="123"/>
                  </a:lnTo>
                  <a:lnTo>
                    <a:pt x="41" y="103"/>
                  </a:lnTo>
                  <a:lnTo>
                    <a:pt x="33" y="8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8" y="86"/>
                  </a:lnTo>
                  <a:lnTo>
                    <a:pt x="32" y="108"/>
                  </a:lnTo>
                  <a:lnTo>
                    <a:pt x="35" y="132"/>
                  </a:lnTo>
                  <a:lnTo>
                    <a:pt x="38" y="156"/>
                  </a:lnTo>
                  <a:lnTo>
                    <a:pt x="51" y="254"/>
                  </a:lnTo>
                  <a:lnTo>
                    <a:pt x="27" y="258"/>
                  </a:lnTo>
                  <a:lnTo>
                    <a:pt x="0" y="26"/>
                  </a:lnTo>
                  <a:lnTo>
                    <a:pt x="28" y="21"/>
                  </a:lnTo>
                  <a:lnTo>
                    <a:pt x="74" y="121"/>
                  </a:lnTo>
                  <a:lnTo>
                    <a:pt x="84" y="142"/>
                  </a:lnTo>
                  <a:lnTo>
                    <a:pt x="91" y="160"/>
                  </a:lnTo>
                  <a:lnTo>
                    <a:pt x="99" y="178"/>
                  </a:lnTo>
                  <a:lnTo>
                    <a:pt x="106" y="197"/>
                  </a:lnTo>
                  <a:lnTo>
                    <a:pt x="107" y="197"/>
                  </a:lnTo>
                  <a:lnTo>
                    <a:pt x="107" y="177"/>
                  </a:lnTo>
                  <a:lnTo>
                    <a:pt x="108" y="158"/>
                  </a:lnTo>
                  <a:lnTo>
                    <a:pt x="108" y="137"/>
                  </a:lnTo>
                  <a:lnTo>
                    <a:pt x="111" y="115"/>
                  </a:lnTo>
                  <a:lnTo>
                    <a:pt x="117" y="6"/>
                  </a:lnTo>
                  <a:lnTo>
                    <a:pt x="147" y="0"/>
                  </a:lnTo>
                  <a:lnTo>
                    <a:pt x="201" y="227"/>
                  </a:lnTo>
                  <a:lnTo>
                    <a:pt x="176" y="231"/>
                  </a:lnTo>
                  <a:lnTo>
                    <a:pt x="154" y="1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4069502" y="2617721"/>
              <a:ext cx="74771" cy="97044"/>
            </a:xfrm>
            <a:custGeom>
              <a:avLst/>
              <a:gdLst>
                <a:gd name="T0" fmla="*/ 103 w 188"/>
                <a:gd name="T1" fmla="*/ 119 h 243"/>
                <a:gd name="T2" fmla="*/ 63 w 188"/>
                <a:gd name="T3" fmla="*/ 73 h 243"/>
                <a:gd name="T4" fmla="*/ 54 w 188"/>
                <a:gd name="T5" fmla="*/ 64 h 243"/>
                <a:gd name="T6" fmla="*/ 44 w 188"/>
                <a:gd name="T7" fmla="*/ 54 h 243"/>
                <a:gd name="T8" fmla="*/ 36 w 188"/>
                <a:gd name="T9" fmla="*/ 43 h 243"/>
                <a:gd name="T10" fmla="*/ 27 w 188"/>
                <a:gd name="T11" fmla="*/ 32 h 243"/>
                <a:gd name="T12" fmla="*/ 26 w 188"/>
                <a:gd name="T13" fmla="*/ 33 h 243"/>
                <a:gd name="T14" fmla="*/ 31 w 188"/>
                <a:gd name="T15" fmla="*/ 46 h 243"/>
                <a:gd name="T16" fmla="*/ 37 w 188"/>
                <a:gd name="T17" fmla="*/ 59 h 243"/>
                <a:gd name="T18" fmla="*/ 41 w 188"/>
                <a:gd name="T19" fmla="*/ 72 h 243"/>
                <a:gd name="T20" fmla="*/ 45 w 188"/>
                <a:gd name="T21" fmla="*/ 84 h 243"/>
                <a:gd name="T22" fmla="*/ 65 w 188"/>
                <a:gd name="T23" fmla="*/ 141 h 243"/>
                <a:gd name="T24" fmla="*/ 103 w 188"/>
                <a:gd name="T25" fmla="*/ 119 h 243"/>
                <a:gd name="T26" fmla="*/ 72 w 188"/>
                <a:gd name="T27" fmla="*/ 162 h 243"/>
                <a:gd name="T28" fmla="*/ 95 w 188"/>
                <a:gd name="T29" fmla="*/ 229 h 243"/>
                <a:gd name="T30" fmla="*/ 72 w 188"/>
                <a:gd name="T31" fmla="*/ 243 h 243"/>
                <a:gd name="T32" fmla="*/ 0 w 188"/>
                <a:gd name="T33" fmla="*/ 15 h 243"/>
                <a:gd name="T34" fmla="*/ 25 w 188"/>
                <a:gd name="T35" fmla="*/ 0 h 243"/>
                <a:gd name="T36" fmla="*/ 188 w 188"/>
                <a:gd name="T37" fmla="*/ 174 h 243"/>
                <a:gd name="T38" fmla="*/ 165 w 188"/>
                <a:gd name="T39" fmla="*/ 188 h 243"/>
                <a:gd name="T40" fmla="*/ 117 w 188"/>
                <a:gd name="T41" fmla="*/ 135 h 243"/>
                <a:gd name="T42" fmla="*/ 72 w 188"/>
                <a:gd name="T43" fmla="*/ 16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243">
                  <a:moveTo>
                    <a:pt x="103" y="119"/>
                  </a:moveTo>
                  <a:lnTo>
                    <a:pt x="63" y="73"/>
                  </a:lnTo>
                  <a:lnTo>
                    <a:pt x="54" y="64"/>
                  </a:lnTo>
                  <a:lnTo>
                    <a:pt x="44" y="54"/>
                  </a:lnTo>
                  <a:lnTo>
                    <a:pt x="36" y="43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31" y="46"/>
                  </a:lnTo>
                  <a:lnTo>
                    <a:pt x="37" y="59"/>
                  </a:lnTo>
                  <a:lnTo>
                    <a:pt x="41" y="72"/>
                  </a:lnTo>
                  <a:lnTo>
                    <a:pt x="45" y="84"/>
                  </a:lnTo>
                  <a:lnTo>
                    <a:pt x="65" y="141"/>
                  </a:lnTo>
                  <a:lnTo>
                    <a:pt x="103" y="119"/>
                  </a:lnTo>
                  <a:close/>
                  <a:moveTo>
                    <a:pt x="72" y="162"/>
                  </a:moveTo>
                  <a:lnTo>
                    <a:pt x="95" y="229"/>
                  </a:lnTo>
                  <a:lnTo>
                    <a:pt x="72" y="243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188" y="174"/>
                  </a:lnTo>
                  <a:lnTo>
                    <a:pt x="165" y="188"/>
                  </a:lnTo>
                  <a:lnTo>
                    <a:pt x="117" y="135"/>
                  </a:lnTo>
                  <a:lnTo>
                    <a:pt x="72" y="16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4109274" y="2577949"/>
              <a:ext cx="81135" cy="82726"/>
            </a:xfrm>
            <a:custGeom>
              <a:avLst/>
              <a:gdLst>
                <a:gd name="T0" fmla="*/ 203 w 205"/>
                <a:gd name="T1" fmla="*/ 163 h 206"/>
                <a:gd name="T2" fmla="*/ 194 w 205"/>
                <a:gd name="T3" fmla="*/ 177 h 206"/>
                <a:gd name="T4" fmla="*/ 181 w 205"/>
                <a:gd name="T5" fmla="*/ 190 h 206"/>
                <a:gd name="T6" fmla="*/ 168 w 205"/>
                <a:gd name="T7" fmla="*/ 198 h 206"/>
                <a:gd name="T8" fmla="*/ 153 w 205"/>
                <a:gd name="T9" fmla="*/ 204 h 206"/>
                <a:gd name="T10" fmla="*/ 136 w 205"/>
                <a:gd name="T11" fmla="*/ 206 h 206"/>
                <a:gd name="T12" fmla="*/ 119 w 205"/>
                <a:gd name="T13" fmla="*/ 203 h 206"/>
                <a:gd name="T14" fmla="*/ 100 w 205"/>
                <a:gd name="T15" fmla="*/ 196 h 206"/>
                <a:gd name="T16" fmla="*/ 80 w 205"/>
                <a:gd name="T17" fmla="*/ 185 h 206"/>
                <a:gd name="T18" fmla="*/ 60 w 205"/>
                <a:gd name="T19" fmla="*/ 169 h 206"/>
                <a:gd name="T20" fmla="*/ 38 w 205"/>
                <a:gd name="T21" fmla="*/ 148 h 206"/>
                <a:gd name="T22" fmla="*/ 20 w 205"/>
                <a:gd name="T23" fmla="*/ 125 h 206"/>
                <a:gd name="T24" fmla="*/ 8 w 205"/>
                <a:gd name="T25" fmla="*/ 103 h 206"/>
                <a:gd name="T26" fmla="*/ 1 w 205"/>
                <a:gd name="T27" fmla="*/ 83 h 206"/>
                <a:gd name="T28" fmla="*/ 0 w 205"/>
                <a:gd name="T29" fmla="*/ 64 h 206"/>
                <a:gd name="T30" fmla="*/ 2 w 205"/>
                <a:gd name="T31" fmla="*/ 48 h 206"/>
                <a:gd name="T32" fmla="*/ 8 w 205"/>
                <a:gd name="T33" fmla="*/ 33 h 206"/>
                <a:gd name="T34" fmla="*/ 15 w 205"/>
                <a:gd name="T35" fmla="*/ 21 h 206"/>
                <a:gd name="T36" fmla="*/ 27 w 205"/>
                <a:gd name="T37" fmla="*/ 9 h 206"/>
                <a:gd name="T38" fmla="*/ 39 w 205"/>
                <a:gd name="T39" fmla="*/ 1 h 206"/>
                <a:gd name="T40" fmla="*/ 56 w 205"/>
                <a:gd name="T41" fmla="*/ 19 h 206"/>
                <a:gd name="T42" fmla="*/ 48 w 205"/>
                <a:gd name="T43" fmla="*/ 23 h 206"/>
                <a:gd name="T44" fmla="*/ 36 w 205"/>
                <a:gd name="T45" fmla="*/ 32 h 206"/>
                <a:gd name="T46" fmla="*/ 31 w 205"/>
                <a:gd name="T47" fmla="*/ 40 h 206"/>
                <a:gd name="T48" fmla="*/ 27 w 205"/>
                <a:gd name="T49" fmla="*/ 49 h 206"/>
                <a:gd name="T50" fmla="*/ 25 w 205"/>
                <a:gd name="T51" fmla="*/ 60 h 206"/>
                <a:gd name="T52" fmla="*/ 26 w 205"/>
                <a:gd name="T53" fmla="*/ 73 h 206"/>
                <a:gd name="T54" fmla="*/ 31 w 205"/>
                <a:gd name="T55" fmla="*/ 87 h 206"/>
                <a:gd name="T56" fmla="*/ 38 w 205"/>
                <a:gd name="T57" fmla="*/ 103 h 206"/>
                <a:gd name="T58" fmla="*/ 50 w 205"/>
                <a:gd name="T59" fmla="*/ 119 h 206"/>
                <a:gd name="T60" fmla="*/ 67 w 205"/>
                <a:gd name="T61" fmla="*/ 138 h 206"/>
                <a:gd name="T62" fmla="*/ 86 w 205"/>
                <a:gd name="T63" fmla="*/ 154 h 206"/>
                <a:gd name="T64" fmla="*/ 103 w 205"/>
                <a:gd name="T65" fmla="*/ 166 h 206"/>
                <a:gd name="T66" fmla="*/ 118 w 205"/>
                <a:gd name="T67" fmla="*/ 173 h 206"/>
                <a:gd name="T68" fmla="*/ 132 w 205"/>
                <a:gd name="T69" fmla="*/ 178 h 206"/>
                <a:gd name="T70" fmla="*/ 144 w 205"/>
                <a:gd name="T71" fmla="*/ 178 h 206"/>
                <a:gd name="T72" fmla="*/ 156 w 205"/>
                <a:gd name="T73" fmla="*/ 176 h 206"/>
                <a:gd name="T74" fmla="*/ 166 w 205"/>
                <a:gd name="T75" fmla="*/ 171 h 206"/>
                <a:gd name="T76" fmla="*/ 173 w 205"/>
                <a:gd name="T77" fmla="*/ 165 h 206"/>
                <a:gd name="T78" fmla="*/ 182 w 205"/>
                <a:gd name="T79" fmla="*/ 153 h 206"/>
                <a:gd name="T80" fmla="*/ 187 w 205"/>
                <a:gd name="T8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5" h="206">
                  <a:moveTo>
                    <a:pt x="205" y="156"/>
                  </a:moveTo>
                  <a:lnTo>
                    <a:pt x="203" y="163"/>
                  </a:lnTo>
                  <a:lnTo>
                    <a:pt x="199" y="169"/>
                  </a:lnTo>
                  <a:lnTo>
                    <a:pt x="194" y="177"/>
                  </a:lnTo>
                  <a:lnTo>
                    <a:pt x="187" y="184"/>
                  </a:lnTo>
                  <a:lnTo>
                    <a:pt x="181" y="190"/>
                  </a:lnTo>
                  <a:lnTo>
                    <a:pt x="174" y="195"/>
                  </a:lnTo>
                  <a:lnTo>
                    <a:pt x="168" y="198"/>
                  </a:lnTo>
                  <a:lnTo>
                    <a:pt x="160" y="202"/>
                  </a:lnTo>
                  <a:lnTo>
                    <a:pt x="153" y="204"/>
                  </a:lnTo>
                  <a:lnTo>
                    <a:pt x="144" y="205"/>
                  </a:lnTo>
                  <a:lnTo>
                    <a:pt x="136" y="206"/>
                  </a:lnTo>
                  <a:lnTo>
                    <a:pt x="128" y="205"/>
                  </a:lnTo>
                  <a:lnTo>
                    <a:pt x="119" y="203"/>
                  </a:lnTo>
                  <a:lnTo>
                    <a:pt x="109" y="200"/>
                  </a:lnTo>
                  <a:lnTo>
                    <a:pt x="100" y="196"/>
                  </a:lnTo>
                  <a:lnTo>
                    <a:pt x="90" y="191"/>
                  </a:lnTo>
                  <a:lnTo>
                    <a:pt x="80" y="185"/>
                  </a:lnTo>
                  <a:lnTo>
                    <a:pt x="70" y="178"/>
                  </a:lnTo>
                  <a:lnTo>
                    <a:pt x="60" y="169"/>
                  </a:lnTo>
                  <a:lnTo>
                    <a:pt x="49" y="159"/>
                  </a:lnTo>
                  <a:lnTo>
                    <a:pt x="38" y="148"/>
                  </a:lnTo>
                  <a:lnTo>
                    <a:pt x="28" y="136"/>
                  </a:lnTo>
                  <a:lnTo>
                    <a:pt x="20" y="125"/>
                  </a:lnTo>
                  <a:lnTo>
                    <a:pt x="13" y="114"/>
                  </a:lnTo>
                  <a:lnTo>
                    <a:pt x="8" y="103"/>
                  </a:lnTo>
                  <a:lnTo>
                    <a:pt x="5" y="92"/>
                  </a:lnTo>
                  <a:lnTo>
                    <a:pt x="1" y="83"/>
                  </a:lnTo>
                  <a:lnTo>
                    <a:pt x="0" y="74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2" y="48"/>
                  </a:lnTo>
                  <a:lnTo>
                    <a:pt x="5" y="41"/>
                  </a:lnTo>
                  <a:lnTo>
                    <a:pt x="8" y="33"/>
                  </a:lnTo>
                  <a:lnTo>
                    <a:pt x="11" y="27"/>
                  </a:lnTo>
                  <a:lnTo>
                    <a:pt x="15" y="21"/>
                  </a:lnTo>
                  <a:lnTo>
                    <a:pt x="20" y="16"/>
                  </a:lnTo>
                  <a:lnTo>
                    <a:pt x="27" y="9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56" y="19"/>
                  </a:lnTo>
                  <a:lnTo>
                    <a:pt x="52" y="21"/>
                  </a:lnTo>
                  <a:lnTo>
                    <a:pt x="48" y="23"/>
                  </a:lnTo>
                  <a:lnTo>
                    <a:pt x="42" y="27"/>
                  </a:lnTo>
                  <a:lnTo>
                    <a:pt x="36" y="32"/>
                  </a:lnTo>
                  <a:lnTo>
                    <a:pt x="34" y="36"/>
                  </a:lnTo>
                  <a:lnTo>
                    <a:pt x="31" y="40"/>
                  </a:lnTo>
                  <a:lnTo>
                    <a:pt x="28" y="45"/>
                  </a:lnTo>
                  <a:lnTo>
                    <a:pt x="27" y="49"/>
                  </a:lnTo>
                  <a:lnTo>
                    <a:pt x="25" y="55"/>
                  </a:lnTo>
                  <a:lnTo>
                    <a:pt x="25" y="60"/>
                  </a:lnTo>
                  <a:lnTo>
                    <a:pt x="25" y="67"/>
                  </a:lnTo>
                  <a:lnTo>
                    <a:pt x="26" y="73"/>
                  </a:lnTo>
                  <a:lnTo>
                    <a:pt x="27" y="81"/>
                  </a:lnTo>
                  <a:lnTo>
                    <a:pt x="31" y="87"/>
                  </a:lnTo>
                  <a:lnTo>
                    <a:pt x="34" y="95"/>
                  </a:lnTo>
                  <a:lnTo>
                    <a:pt x="38" y="103"/>
                  </a:lnTo>
                  <a:lnTo>
                    <a:pt x="43" y="111"/>
                  </a:lnTo>
                  <a:lnTo>
                    <a:pt x="50" y="119"/>
                  </a:lnTo>
                  <a:lnTo>
                    <a:pt x="59" y="129"/>
                  </a:lnTo>
                  <a:lnTo>
                    <a:pt x="67" y="138"/>
                  </a:lnTo>
                  <a:lnTo>
                    <a:pt x="77" y="146"/>
                  </a:lnTo>
                  <a:lnTo>
                    <a:pt x="86" y="154"/>
                  </a:lnTo>
                  <a:lnTo>
                    <a:pt x="94" y="160"/>
                  </a:lnTo>
                  <a:lnTo>
                    <a:pt x="103" y="166"/>
                  </a:lnTo>
                  <a:lnTo>
                    <a:pt x="110" y="170"/>
                  </a:lnTo>
                  <a:lnTo>
                    <a:pt x="118" y="173"/>
                  </a:lnTo>
                  <a:lnTo>
                    <a:pt x="126" y="176"/>
                  </a:lnTo>
                  <a:lnTo>
                    <a:pt x="132" y="178"/>
                  </a:lnTo>
                  <a:lnTo>
                    <a:pt x="139" y="178"/>
                  </a:lnTo>
                  <a:lnTo>
                    <a:pt x="144" y="178"/>
                  </a:lnTo>
                  <a:lnTo>
                    <a:pt x="150" y="178"/>
                  </a:lnTo>
                  <a:lnTo>
                    <a:pt x="156" y="176"/>
                  </a:lnTo>
                  <a:lnTo>
                    <a:pt x="160" y="173"/>
                  </a:lnTo>
                  <a:lnTo>
                    <a:pt x="166" y="171"/>
                  </a:lnTo>
                  <a:lnTo>
                    <a:pt x="170" y="168"/>
                  </a:lnTo>
                  <a:lnTo>
                    <a:pt x="173" y="165"/>
                  </a:lnTo>
                  <a:lnTo>
                    <a:pt x="178" y="159"/>
                  </a:lnTo>
                  <a:lnTo>
                    <a:pt x="182" y="153"/>
                  </a:lnTo>
                  <a:lnTo>
                    <a:pt x="185" y="149"/>
                  </a:lnTo>
                  <a:lnTo>
                    <a:pt x="187" y="143"/>
                  </a:lnTo>
                  <a:lnTo>
                    <a:pt x="205" y="15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123592" y="2533404"/>
              <a:ext cx="97044" cy="71589"/>
            </a:xfrm>
            <a:custGeom>
              <a:avLst/>
              <a:gdLst>
                <a:gd name="T0" fmla="*/ 230 w 243"/>
                <a:gd name="T1" fmla="*/ 181 h 181"/>
                <a:gd name="T2" fmla="*/ 144 w 243"/>
                <a:gd name="T3" fmla="*/ 134 h 181"/>
                <a:gd name="T4" fmla="*/ 0 w 243"/>
                <a:gd name="T5" fmla="*/ 117 h 181"/>
                <a:gd name="T6" fmla="*/ 14 w 243"/>
                <a:gd name="T7" fmla="*/ 91 h 181"/>
                <a:gd name="T8" fmla="*/ 75 w 243"/>
                <a:gd name="T9" fmla="*/ 101 h 181"/>
                <a:gd name="T10" fmla="*/ 89 w 243"/>
                <a:gd name="T11" fmla="*/ 103 h 181"/>
                <a:gd name="T12" fmla="*/ 102 w 243"/>
                <a:gd name="T13" fmla="*/ 105 h 181"/>
                <a:gd name="T14" fmla="*/ 116 w 243"/>
                <a:gd name="T15" fmla="*/ 107 h 181"/>
                <a:gd name="T16" fmla="*/ 130 w 243"/>
                <a:gd name="T17" fmla="*/ 110 h 181"/>
                <a:gd name="T18" fmla="*/ 130 w 243"/>
                <a:gd name="T19" fmla="*/ 109 h 181"/>
                <a:gd name="T20" fmla="*/ 120 w 243"/>
                <a:gd name="T21" fmla="*/ 101 h 181"/>
                <a:gd name="T22" fmla="*/ 110 w 243"/>
                <a:gd name="T23" fmla="*/ 90 h 181"/>
                <a:gd name="T24" fmla="*/ 101 w 243"/>
                <a:gd name="T25" fmla="*/ 80 h 181"/>
                <a:gd name="T26" fmla="*/ 91 w 243"/>
                <a:gd name="T27" fmla="*/ 69 h 181"/>
                <a:gd name="T28" fmla="*/ 50 w 243"/>
                <a:gd name="T29" fmla="*/ 25 h 181"/>
                <a:gd name="T30" fmla="*/ 63 w 243"/>
                <a:gd name="T31" fmla="*/ 0 h 181"/>
                <a:gd name="T32" fmla="*/ 155 w 243"/>
                <a:gd name="T33" fmla="*/ 110 h 181"/>
                <a:gd name="T34" fmla="*/ 243 w 243"/>
                <a:gd name="T35" fmla="*/ 158 h 181"/>
                <a:gd name="T36" fmla="*/ 230 w 243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3" h="181">
                  <a:moveTo>
                    <a:pt x="230" y="181"/>
                  </a:moveTo>
                  <a:lnTo>
                    <a:pt x="144" y="134"/>
                  </a:lnTo>
                  <a:lnTo>
                    <a:pt x="0" y="117"/>
                  </a:lnTo>
                  <a:lnTo>
                    <a:pt x="14" y="91"/>
                  </a:lnTo>
                  <a:lnTo>
                    <a:pt x="75" y="101"/>
                  </a:lnTo>
                  <a:lnTo>
                    <a:pt x="89" y="103"/>
                  </a:lnTo>
                  <a:lnTo>
                    <a:pt x="102" y="105"/>
                  </a:lnTo>
                  <a:lnTo>
                    <a:pt x="116" y="107"/>
                  </a:lnTo>
                  <a:lnTo>
                    <a:pt x="130" y="110"/>
                  </a:lnTo>
                  <a:lnTo>
                    <a:pt x="130" y="109"/>
                  </a:lnTo>
                  <a:lnTo>
                    <a:pt x="120" y="101"/>
                  </a:lnTo>
                  <a:lnTo>
                    <a:pt x="110" y="90"/>
                  </a:lnTo>
                  <a:lnTo>
                    <a:pt x="101" y="80"/>
                  </a:lnTo>
                  <a:lnTo>
                    <a:pt x="91" y="69"/>
                  </a:lnTo>
                  <a:lnTo>
                    <a:pt x="50" y="25"/>
                  </a:lnTo>
                  <a:lnTo>
                    <a:pt x="63" y="0"/>
                  </a:lnTo>
                  <a:lnTo>
                    <a:pt x="155" y="110"/>
                  </a:lnTo>
                  <a:lnTo>
                    <a:pt x="243" y="158"/>
                  </a:lnTo>
                  <a:lnTo>
                    <a:pt x="230" y="18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857914" y="2347271"/>
              <a:ext cx="265678" cy="264087"/>
            </a:xfrm>
            <a:custGeom>
              <a:avLst/>
              <a:gdLst>
                <a:gd name="T0" fmla="*/ 472 w 667"/>
                <a:gd name="T1" fmla="*/ 197 h 668"/>
                <a:gd name="T2" fmla="*/ 471 w 667"/>
                <a:gd name="T3" fmla="*/ 39 h 668"/>
                <a:gd name="T4" fmla="*/ 463 w 667"/>
                <a:gd name="T5" fmla="*/ 22 h 668"/>
                <a:gd name="T6" fmla="*/ 450 w 667"/>
                <a:gd name="T7" fmla="*/ 9 h 668"/>
                <a:gd name="T8" fmla="*/ 433 w 667"/>
                <a:gd name="T9" fmla="*/ 1 h 668"/>
                <a:gd name="T10" fmla="*/ 244 w 667"/>
                <a:gd name="T11" fmla="*/ 0 h 668"/>
                <a:gd name="T12" fmla="*/ 225 w 667"/>
                <a:gd name="T13" fmla="*/ 5 h 668"/>
                <a:gd name="T14" fmla="*/ 210 w 667"/>
                <a:gd name="T15" fmla="*/ 14 h 668"/>
                <a:gd name="T16" fmla="*/ 199 w 667"/>
                <a:gd name="T17" fmla="*/ 30 h 668"/>
                <a:gd name="T18" fmla="*/ 196 w 667"/>
                <a:gd name="T19" fmla="*/ 49 h 668"/>
                <a:gd name="T20" fmla="*/ 48 w 667"/>
                <a:gd name="T21" fmla="*/ 197 h 668"/>
                <a:gd name="T22" fmla="*/ 29 w 667"/>
                <a:gd name="T23" fmla="*/ 200 h 668"/>
                <a:gd name="T24" fmla="*/ 14 w 667"/>
                <a:gd name="T25" fmla="*/ 211 h 668"/>
                <a:gd name="T26" fmla="*/ 4 w 667"/>
                <a:gd name="T27" fmla="*/ 226 h 668"/>
                <a:gd name="T28" fmla="*/ 0 w 667"/>
                <a:gd name="T29" fmla="*/ 244 h 668"/>
                <a:gd name="T30" fmla="*/ 1 w 667"/>
                <a:gd name="T31" fmla="*/ 433 h 668"/>
                <a:gd name="T32" fmla="*/ 8 w 667"/>
                <a:gd name="T33" fmla="*/ 451 h 668"/>
                <a:gd name="T34" fmla="*/ 21 w 667"/>
                <a:gd name="T35" fmla="*/ 464 h 668"/>
                <a:gd name="T36" fmla="*/ 39 w 667"/>
                <a:gd name="T37" fmla="*/ 471 h 668"/>
                <a:gd name="T38" fmla="*/ 196 w 667"/>
                <a:gd name="T39" fmla="*/ 472 h 668"/>
                <a:gd name="T40" fmla="*/ 196 w 667"/>
                <a:gd name="T41" fmla="*/ 630 h 668"/>
                <a:gd name="T42" fmla="*/ 204 w 667"/>
                <a:gd name="T43" fmla="*/ 647 h 668"/>
                <a:gd name="T44" fmla="*/ 217 w 667"/>
                <a:gd name="T45" fmla="*/ 660 h 668"/>
                <a:gd name="T46" fmla="*/ 234 w 667"/>
                <a:gd name="T47" fmla="*/ 667 h 668"/>
                <a:gd name="T48" fmla="*/ 423 w 667"/>
                <a:gd name="T49" fmla="*/ 668 h 668"/>
                <a:gd name="T50" fmla="*/ 441 w 667"/>
                <a:gd name="T51" fmla="*/ 665 h 668"/>
                <a:gd name="T52" fmla="*/ 458 w 667"/>
                <a:gd name="T53" fmla="*/ 654 h 668"/>
                <a:gd name="T54" fmla="*/ 467 w 667"/>
                <a:gd name="T55" fmla="*/ 639 h 668"/>
                <a:gd name="T56" fmla="*/ 472 w 667"/>
                <a:gd name="T57" fmla="*/ 620 h 668"/>
                <a:gd name="T58" fmla="*/ 620 w 667"/>
                <a:gd name="T59" fmla="*/ 472 h 668"/>
                <a:gd name="T60" fmla="*/ 638 w 667"/>
                <a:gd name="T61" fmla="*/ 468 h 668"/>
                <a:gd name="T62" fmla="*/ 653 w 667"/>
                <a:gd name="T63" fmla="*/ 458 h 668"/>
                <a:gd name="T64" fmla="*/ 664 w 667"/>
                <a:gd name="T65" fmla="*/ 442 h 668"/>
                <a:gd name="T66" fmla="*/ 667 w 667"/>
                <a:gd name="T67" fmla="*/ 424 h 668"/>
                <a:gd name="T68" fmla="*/ 666 w 667"/>
                <a:gd name="T69" fmla="*/ 235 h 668"/>
                <a:gd name="T70" fmla="*/ 658 w 667"/>
                <a:gd name="T71" fmla="*/ 217 h 668"/>
                <a:gd name="T72" fmla="*/ 645 w 667"/>
                <a:gd name="T73" fmla="*/ 204 h 668"/>
                <a:gd name="T74" fmla="*/ 629 w 667"/>
                <a:gd name="T75" fmla="*/ 197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7" h="668">
                  <a:moveTo>
                    <a:pt x="620" y="197"/>
                  </a:moveTo>
                  <a:lnTo>
                    <a:pt x="472" y="197"/>
                  </a:lnTo>
                  <a:lnTo>
                    <a:pt x="472" y="49"/>
                  </a:lnTo>
                  <a:lnTo>
                    <a:pt x="471" y="39"/>
                  </a:lnTo>
                  <a:lnTo>
                    <a:pt x="467" y="30"/>
                  </a:lnTo>
                  <a:lnTo>
                    <a:pt x="463" y="22"/>
                  </a:lnTo>
                  <a:lnTo>
                    <a:pt x="458" y="14"/>
                  </a:lnTo>
                  <a:lnTo>
                    <a:pt x="450" y="9"/>
                  </a:lnTo>
                  <a:lnTo>
                    <a:pt x="441" y="5"/>
                  </a:lnTo>
                  <a:lnTo>
                    <a:pt x="433" y="1"/>
                  </a:lnTo>
                  <a:lnTo>
                    <a:pt x="423" y="0"/>
                  </a:lnTo>
                  <a:lnTo>
                    <a:pt x="244" y="0"/>
                  </a:lnTo>
                  <a:lnTo>
                    <a:pt x="234" y="1"/>
                  </a:lnTo>
                  <a:lnTo>
                    <a:pt x="225" y="5"/>
                  </a:lnTo>
                  <a:lnTo>
                    <a:pt x="217" y="9"/>
                  </a:lnTo>
                  <a:lnTo>
                    <a:pt x="210" y="14"/>
                  </a:lnTo>
                  <a:lnTo>
                    <a:pt x="204" y="22"/>
                  </a:lnTo>
                  <a:lnTo>
                    <a:pt x="199" y="30"/>
                  </a:lnTo>
                  <a:lnTo>
                    <a:pt x="196" y="39"/>
                  </a:lnTo>
                  <a:lnTo>
                    <a:pt x="196" y="49"/>
                  </a:lnTo>
                  <a:lnTo>
                    <a:pt x="196" y="197"/>
                  </a:lnTo>
                  <a:lnTo>
                    <a:pt x="48" y="197"/>
                  </a:lnTo>
                  <a:lnTo>
                    <a:pt x="39" y="197"/>
                  </a:lnTo>
                  <a:lnTo>
                    <a:pt x="29" y="200"/>
                  </a:lnTo>
                  <a:lnTo>
                    <a:pt x="21" y="204"/>
                  </a:lnTo>
                  <a:lnTo>
                    <a:pt x="14" y="211"/>
                  </a:lnTo>
                  <a:lnTo>
                    <a:pt x="8" y="217"/>
                  </a:lnTo>
                  <a:lnTo>
                    <a:pt x="4" y="226"/>
                  </a:lnTo>
                  <a:lnTo>
                    <a:pt x="1" y="235"/>
                  </a:lnTo>
                  <a:lnTo>
                    <a:pt x="0" y="244"/>
                  </a:lnTo>
                  <a:lnTo>
                    <a:pt x="0" y="424"/>
                  </a:lnTo>
                  <a:lnTo>
                    <a:pt x="1" y="433"/>
                  </a:lnTo>
                  <a:lnTo>
                    <a:pt x="4" y="442"/>
                  </a:lnTo>
                  <a:lnTo>
                    <a:pt x="8" y="451"/>
                  </a:lnTo>
                  <a:lnTo>
                    <a:pt x="14" y="458"/>
                  </a:lnTo>
                  <a:lnTo>
                    <a:pt x="21" y="464"/>
                  </a:lnTo>
                  <a:lnTo>
                    <a:pt x="29" y="468"/>
                  </a:lnTo>
                  <a:lnTo>
                    <a:pt x="39" y="471"/>
                  </a:lnTo>
                  <a:lnTo>
                    <a:pt x="48" y="472"/>
                  </a:lnTo>
                  <a:lnTo>
                    <a:pt x="196" y="472"/>
                  </a:lnTo>
                  <a:lnTo>
                    <a:pt x="196" y="620"/>
                  </a:lnTo>
                  <a:lnTo>
                    <a:pt x="196" y="630"/>
                  </a:lnTo>
                  <a:lnTo>
                    <a:pt x="199" y="639"/>
                  </a:lnTo>
                  <a:lnTo>
                    <a:pt x="204" y="647"/>
                  </a:lnTo>
                  <a:lnTo>
                    <a:pt x="210" y="654"/>
                  </a:lnTo>
                  <a:lnTo>
                    <a:pt x="217" y="660"/>
                  </a:lnTo>
                  <a:lnTo>
                    <a:pt x="225" y="665"/>
                  </a:lnTo>
                  <a:lnTo>
                    <a:pt x="234" y="667"/>
                  </a:lnTo>
                  <a:lnTo>
                    <a:pt x="244" y="668"/>
                  </a:lnTo>
                  <a:lnTo>
                    <a:pt x="423" y="668"/>
                  </a:lnTo>
                  <a:lnTo>
                    <a:pt x="433" y="667"/>
                  </a:lnTo>
                  <a:lnTo>
                    <a:pt x="441" y="665"/>
                  </a:lnTo>
                  <a:lnTo>
                    <a:pt x="450" y="660"/>
                  </a:lnTo>
                  <a:lnTo>
                    <a:pt x="458" y="654"/>
                  </a:lnTo>
                  <a:lnTo>
                    <a:pt x="463" y="647"/>
                  </a:lnTo>
                  <a:lnTo>
                    <a:pt x="467" y="639"/>
                  </a:lnTo>
                  <a:lnTo>
                    <a:pt x="471" y="630"/>
                  </a:lnTo>
                  <a:lnTo>
                    <a:pt x="472" y="620"/>
                  </a:lnTo>
                  <a:lnTo>
                    <a:pt x="472" y="472"/>
                  </a:lnTo>
                  <a:lnTo>
                    <a:pt x="620" y="472"/>
                  </a:lnTo>
                  <a:lnTo>
                    <a:pt x="629" y="471"/>
                  </a:lnTo>
                  <a:lnTo>
                    <a:pt x="638" y="468"/>
                  </a:lnTo>
                  <a:lnTo>
                    <a:pt x="645" y="464"/>
                  </a:lnTo>
                  <a:lnTo>
                    <a:pt x="653" y="458"/>
                  </a:lnTo>
                  <a:lnTo>
                    <a:pt x="658" y="451"/>
                  </a:lnTo>
                  <a:lnTo>
                    <a:pt x="664" y="442"/>
                  </a:lnTo>
                  <a:lnTo>
                    <a:pt x="666" y="433"/>
                  </a:lnTo>
                  <a:lnTo>
                    <a:pt x="667" y="424"/>
                  </a:lnTo>
                  <a:lnTo>
                    <a:pt x="667" y="244"/>
                  </a:lnTo>
                  <a:lnTo>
                    <a:pt x="666" y="235"/>
                  </a:lnTo>
                  <a:lnTo>
                    <a:pt x="664" y="226"/>
                  </a:lnTo>
                  <a:lnTo>
                    <a:pt x="658" y="217"/>
                  </a:lnTo>
                  <a:lnTo>
                    <a:pt x="653" y="211"/>
                  </a:lnTo>
                  <a:lnTo>
                    <a:pt x="645" y="204"/>
                  </a:lnTo>
                  <a:lnTo>
                    <a:pt x="638" y="200"/>
                  </a:lnTo>
                  <a:lnTo>
                    <a:pt x="629" y="197"/>
                  </a:lnTo>
                  <a:lnTo>
                    <a:pt x="620" y="19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842005" y="2289998"/>
              <a:ext cx="303858" cy="235451"/>
            </a:xfrm>
            <a:custGeom>
              <a:avLst/>
              <a:gdLst>
                <a:gd name="T0" fmla="*/ 22 w 764"/>
                <a:gd name="T1" fmla="*/ 445 h 593"/>
                <a:gd name="T2" fmla="*/ 32 w 764"/>
                <a:gd name="T3" fmla="*/ 397 h 593"/>
                <a:gd name="T4" fmla="*/ 46 w 764"/>
                <a:gd name="T5" fmla="*/ 353 h 593"/>
                <a:gd name="T6" fmla="*/ 64 w 764"/>
                <a:gd name="T7" fmla="*/ 310 h 593"/>
                <a:gd name="T8" fmla="*/ 86 w 764"/>
                <a:gd name="T9" fmla="*/ 270 h 593"/>
                <a:gd name="T10" fmla="*/ 112 w 764"/>
                <a:gd name="T11" fmla="*/ 232 h 593"/>
                <a:gd name="T12" fmla="*/ 140 w 764"/>
                <a:gd name="T13" fmla="*/ 197 h 593"/>
                <a:gd name="T14" fmla="*/ 172 w 764"/>
                <a:gd name="T15" fmla="*/ 165 h 593"/>
                <a:gd name="T16" fmla="*/ 207 w 764"/>
                <a:gd name="T17" fmla="*/ 137 h 593"/>
                <a:gd name="T18" fmla="*/ 245 w 764"/>
                <a:gd name="T19" fmla="*/ 111 h 593"/>
                <a:gd name="T20" fmla="*/ 285 w 764"/>
                <a:gd name="T21" fmla="*/ 89 h 593"/>
                <a:gd name="T22" fmla="*/ 327 w 764"/>
                <a:gd name="T23" fmla="*/ 72 h 593"/>
                <a:gd name="T24" fmla="*/ 371 w 764"/>
                <a:gd name="T25" fmla="*/ 58 h 593"/>
                <a:gd name="T26" fmla="*/ 417 w 764"/>
                <a:gd name="T27" fmla="*/ 49 h 593"/>
                <a:gd name="T28" fmla="*/ 463 w 764"/>
                <a:gd name="T29" fmla="*/ 44 h 593"/>
                <a:gd name="T30" fmla="*/ 511 w 764"/>
                <a:gd name="T31" fmla="*/ 44 h 593"/>
                <a:gd name="T32" fmla="*/ 567 w 764"/>
                <a:gd name="T33" fmla="*/ 49 h 593"/>
                <a:gd name="T34" fmla="*/ 628 w 764"/>
                <a:gd name="T35" fmla="*/ 65 h 593"/>
                <a:gd name="T36" fmla="*/ 685 w 764"/>
                <a:gd name="T37" fmla="*/ 86 h 593"/>
                <a:gd name="T38" fmla="*/ 739 w 764"/>
                <a:gd name="T39" fmla="*/ 115 h 593"/>
                <a:gd name="T40" fmla="*/ 750 w 764"/>
                <a:gd name="T41" fmla="*/ 120 h 593"/>
                <a:gd name="T42" fmla="*/ 722 w 764"/>
                <a:gd name="T43" fmla="*/ 95 h 593"/>
                <a:gd name="T44" fmla="*/ 691 w 764"/>
                <a:gd name="T45" fmla="*/ 72 h 593"/>
                <a:gd name="T46" fmla="*/ 658 w 764"/>
                <a:gd name="T47" fmla="*/ 53 h 593"/>
                <a:gd name="T48" fmla="*/ 624 w 764"/>
                <a:gd name="T49" fmla="*/ 36 h 593"/>
                <a:gd name="T50" fmla="*/ 587 w 764"/>
                <a:gd name="T51" fmla="*/ 22 h 593"/>
                <a:gd name="T52" fmla="*/ 549 w 764"/>
                <a:gd name="T53" fmla="*/ 12 h 593"/>
                <a:gd name="T54" fmla="*/ 511 w 764"/>
                <a:gd name="T55" fmla="*/ 4 h 593"/>
                <a:gd name="T56" fmla="*/ 467 w 764"/>
                <a:gd name="T57" fmla="*/ 0 h 593"/>
                <a:gd name="T58" fmla="*/ 422 w 764"/>
                <a:gd name="T59" fmla="*/ 1 h 593"/>
                <a:gd name="T60" fmla="*/ 378 w 764"/>
                <a:gd name="T61" fmla="*/ 5 h 593"/>
                <a:gd name="T62" fmla="*/ 334 w 764"/>
                <a:gd name="T63" fmla="*/ 14 h 593"/>
                <a:gd name="T64" fmla="*/ 293 w 764"/>
                <a:gd name="T65" fmla="*/ 27 h 593"/>
                <a:gd name="T66" fmla="*/ 253 w 764"/>
                <a:gd name="T67" fmla="*/ 44 h 593"/>
                <a:gd name="T68" fmla="*/ 216 w 764"/>
                <a:gd name="T69" fmla="*/ 65 h 593"/>
                <a:gd name="T70" fmla="*/ 180 w 764"/>
                <a:gd name="T71" fmla="*/ 88 h 593"/>
                <a:gd name="T72" fmla="*/ 147 w 764"/>
                <a:gd name="T73" fmla="*/ 115 h 593"/>
                <a:gd name="T74" fmla="*/ 116 w 764"/>
                <a:gd name="T75" fmla="*/ 146 h 593"/>
                <a:gd name="T76" fmla="*/ 89 w 764"/>
                <a:gd name="T77" fmla="*/ 179 h 593"/>
                <a:gd name="T78" fmla="*/ 64 w 764"/>
                <a:gd name="T79" fmla="*/ 215 h 593"/>
                <a:gd name="T80" fmla="*/ 44 w 764"/>
                <a:gd name="T81" fmla="*/ 252 h 593"/>
                <a:gd name="T82" fmla="*/ 27 w 764"/>
                <a:gd name="T83" fmla="*/ 293 h 593"/>
                <a:gd name="T84" fmla="*/ 14 w 764"/>
                <a:gd name="T85" fmla="*/ 336 h 593"/>
                <a:gd name="T86" fmla="*/ 5 w 764"/>
                <a:gd name="T87" fmla="*/ 380 h 593"/>
                <a:gd name="T88" fmla="*/ 0 w 764"/>
                <a:gd name="T89" fmla="*/ 427 h 593"/>
                <a:gd name="T90" fmla="*/ 1 w 764"/>
                <a:gd name="T91" fmla="*/ 476 h 593"/>
                <a:gd name="T92" fmla="*/ 6 w 764"/>
                <a:gd name="T93" fmla="*/ 525 h 593"/>
                <a:gd name="T94" fmla="*/ 17 w 764"/>
                <a:gd name="T95" fmla="*/ 570 h 593"/>
                <a:gd name="T96" fmla="*/ 20 w 764"/>
                <a:gd name="T97" fmla="*/ 562 h 593"/>
                <a:gd name="T98" fmla="*/ 18 w 764"/>
                <a:gd name="T99" fmla="*/ 50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4" h="593">
                  <a:moveTo>
                    <a:pt x="20" y="468"/>
                  </a:moveTo>
                  <a:lnTo>
                    <a:pt x="22" y="445"/>
                  </a:lnTo>
                  <a:lnTo>
                    <a:pt x="27" y="421"/>
                  </a:lnTo>
                  <a:lnTo>
                    <a:pt x="32" y="397"/>
                  </a:lnTo>
                  <a:lnTo>
                    <a:pt x="39" y="374"/>
                  </a:lnTo>
                  <a:lnTo>
                    <a:pt x="46" y="353"/>
                  </a:lnTo>
                  <a:lnTo>
                    <a:pt x="55" y="331"/>
                  </a:lnTo>
                  <a:lnTo>
                    <a:pt x="64" y="310"/>
                  </a:lnTo>
                  <a:lnTo>
                    <a:pt x="74" y="289"/>
                  </a:lnTo>
                  <a:lnTo>
                    <a:pt x="86" y="270"/>
                  </a:lnTo>
                  <a:lnTo>
                    <a:pt x="98" y="250"/>
                  </a:lnTo>
                  <a:lnTo>
                    <a:pt x="112" y="232"/>
                  </a:lnTo>
                  <a:lnTo>
                    <a:pt x="126" y="215"/>
                  </a:lnTo>
                  <a:lnTo>
                    <a:pt x="140" y="197"/>
                  </a:lnTo>
                  <a:lnTo>
                    <a:pt x="156" y="181"/>
                  </a:lnTo>
                  <a:lnTo>
                    <a:pt x="172" y="165"/>
                  </a:lnTo>
                  <a:lnTo>
                    <a:pt x="190" y="150"/>
                  </a:lnTo>
                  <a:lnTo>
                    <a:pt x="207" y="137"/>
                  </a:lnTo>
                  <a:lnTo>
                    <a:pt x="226" y="124"/>
                  </a:lnTo>
                  <a:lnTo>
                    <a:pt x="245" y="111"/>
                  </a:lnTo>
                  <a:lnTo>
                    <a:pt x="264" y="100"/>
                  </a:lnTo>
                  <a:lnTo>
                    <a:pt x="285" y="89"/>
                  </a:lnTo>
                  <a:lnTo>
                    <a:pt x="305" y="81"/>
                  </a:lnTo>
                  <a:lnTo>
                    <a:pt x="327" y="72"/>
                  </a:lnTo>
                  <a:lnTo>
                    <a:pt x="349" y="65"/>
                  </a:lnTo>
                  <a:lnTo>
                    <a:pt x="371" y="58"/>
                  </a:lnTo>
                  <a:lnTo>
                    <a:pt x="393" y="53"/>
                  </a:lnTo>
                  <a:lnTo>
                    <a:pt x="417" y="49"/>
                  </a:lnTo>
                  <a:lnTo>
                    <a:pt x="439" y="46"/>
                  </a:lnTo>
                  <a:lnTo>
                    <a:pt x="463" y="44"/>
                  </a:lnTo>
                  <a:lnTo>
                    <a:pt x="487" y="43"/>
                  </a:lnTo>
                  <a:lnTo>
                    <a:pt x="511" y="44"/>
                  </a:lnTo>
                  <a:lnTo>
                    <a:pt x="534" y="46"/>
                  </a:lnTo>
                  <a:lnTo>
                    <a:pt x="567" y="49"/>
                  </a:lnTo>
                  <a:lnTo>
                    <a:pt x="598" y="56"/>
                  </a:lnTo>
                  <a:lnTo>
                    <a:pt x="628" y="65"/>
                  </a:lnTo>
                  <a:lnTo>
                    <a:pt x="657" y="74"/>
                  </a:lnTo>
                  <a:lnTo>
                    <a:pt x="685" y="86"/>
                  </a:lnTo>
                  <a:lnTo>
                    <a:pt x="712" y="100"/>
                  </a:lnTo>
                  <a:lnTo>
                    <a:pt x="739" y="115"/>
                  </a:lnTo>
                  <a:lnTo>
                    <a:pt x="764" y="133"/>
                  </a:lnTo>
                  <a:lnTo>
                    <a:pt x="750" y="120"/>
                  </a:lnTo>
                  <a:lnTo>
                    <a:pt x="736" y="107"/>
                  </a:lnTo>
                  <a:lnTo>
                    <a:pt x="722" y="95"/>
                  </a:lnTo>
                  <a:lnTo>
                    <a:pt x="707" y="83"/>
                  </a:lnTo>
                  <a:lnTo>
                    <a:pt x="691" y="72"/>
                  </a:lnTo>
                  <a:lnTo>
                    <a:pt x="675" y="62"/>
                  </a:lnTo>
                  <a:lnTo>
                    <a:pt x="658" y="53"/>
                  </a:lnTo>
                  <a:lnTo>
                    <a:pt x="641" y="44"/>
                  </a:lnTo>
                  <a:lnTo>
                    <a:pt x="624" y="36"/>
                  </a:lnTo>
                  <a:lnTo>
                    <a:pt x="606" y="29"/>
                  </a:lnTo>
                  <a:lnTo>
                    <a:pt x="587" y="22"/>
                  </a:lnTo>
                  <a:lnTo>
                    <a:pt x="569" y="17"/>
                  </a:lnTo>
                  <a:lnTo>
                    <a:pt x="549" y="12"/>
                  </a:lnTo>
                  <a:lnTo>
                    <a:pt x="530" y="7"/>
                  </a:lnTo>
                  <a:lnTo>
                    <a:pt x="511" y="4"/>
                  </a:lnTo>
                  <a:lnTo>
                    <a:pt x="490" y="2"/>
                  </a:lnTo>
                  <a:lnTo>
                    <a:pt x="467" y="0"/>
                  </a:lnTo>
                  <a:lnTo>
                    <a:pt x="445" y="0"/>
                  </a:lnTo>
                  <a:lnTo>
                    <a:pt x="422" y="1"/>
                  </a:lnTo>
                  <a:lnTo>
                    <a:pt x="399" y="2"/>
                  </a:lnTo>
                  <a:lnTo>
                    <a:pt x="378" y="5"/>
                  </a:lnTo>
                  <a:lnTo>
                    <a:pt x="356" y="9"/>
                  </a:lnTo>
                  <a:lnTo>
                    <a:pt x="334" y="14"/>
                  </a:lnTo>
                  <a:lnTo>
                    <a:pt x="314" y="20"/>
                  </a:lnTo>
                  <a:lnTo>
                    <a:pt x="293" y="27"/>
                  </a:lnTo>
                  <a:lnTo>
                    <a:pt x="273" y="34"/>
                  </a:lnTo>
                  <a:lnTo>
                    <a:pt x="253" y="44"/>
                  </a:lnTo>
                  <a:lnTo>
                    <a:pt x="234" y="54"/>
                  </a:lnTo>
                  <a:lnTo>
                    <a:pt x="216" y="65"/>
                  </a:lnTo>
                  <a:lnTo>
                    <a:pt x="197" y="75"/>
                  </a:lnTo>
                  <a:lnTo>
                    <a:pt x="180" y="88"/>
                  </a:lnTo>
                  <a:lnTo>
                    <a:pt x="163" y="101"/>
                  </a:lnTo>
                  <a:lnTo>
                    <a:pt x="147" y="115"/>
                  </a:lnTo>
                  <a:lnTo>
                    <a:pt x="131" y="130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6" y="196"/>
                  </a:lnTo>
                  <a:lnTo>
                    <a:pt x="64" y="215"/>
                  </a:lnTo>
                  <a:lnTo>
                    <a:pt x="54" y="233"/>
                  </a:lnTo>
                  <a:lnTo>
                    <a:pt x="44" y="252"/>
                  </a:lnTo>
                  <a:lnTo>
                    <a:pt x="34" y="273"/>
                  </a:lnTo>
                  <a:lnTo>
                    <a:pt x="27" y="293"/>
                  </a:lnTo>
                  <a:lnTo>
                    <a:pt x="19" y="314"/>
                  </a:lnTo>
                  <a:lnTo>
                    <a:pt x="14" y="336"/>
                  </a:lnTo>
                  <a:lnTo>
                    <a:pt x="8" y="357"/>
                  </a:lnTo>
                  <a:lnTo>
                    <a:pt x="5" y="380"/>
                  </a:lnTo>
                  <a:lnTo>
                    <a:pt x="2" y="403"/>
                  </a:lnTo>
                  <a:lnTo>
                    <a:pt x="0" y="427"/>
                  </a:lnTo>
                  <a:lnTo>
                    <a:pt x="0" y="452"/>
                  </a:lnTo>
                  <a:lnTo>
                    <a:pt x="1" y="476"/>
                  </a:lnTo>
                  <a:lnTo>
                    <a:pt x="3" y="501"/>
                  </a:lnTo>
                  <a:lnTo>
                    <a:pt x="6" y="525"/>
                  </a:lnTo>
                  <a:lnTo>
                    <a:pt x="12" y="547"/>
                  </a:lnTo>
                  <a:lnTo>
                    <a:pt x="17" y="570"/>
                  </a:lnTo>
                  <a:lnTo>
                    <a:pt x="25" y="593"/>
                  </a:lnTo>
                  <a:lnTo>
                    <a:pt x="20" y="562"/>
                  </a:lnTo>
                  <a:lnTo>
                    <a:pt x="18" y="531"/>
                  </a:lnTo>
                  <a:lnTo>
                    <a:pt x="18" y="500"/>
                  </a:lnTo>
                  <a:lnTo>
                    <a:pt x="20" y="46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892914" y="2317044"/>
              <a:ext cx="273632" cy="190906"/>
            </a:xfrm>
            <a:custGeom>
              <a:avLst/>
              <a:gdLst>
                <a:gd name="T0" fmla="*/ 109 w 690"/>
                <a:gd name="T1" fmla="*/ 76 h 478"/>
                <a:gd name="T2" fmla="*/ 148 w 690"/>
                <a:gd name="T3" fmla="*/ 60 h 478"/>
                <a:gd name="T4" fmla="*/ 188 w 690"/>
                <a:gd name="T5" fmla="*/ 51 h 478"/>
                <a:gd name="T6" fmla="*/ 227 w 690"/>
                <a:gd name="T7" fmla="*/ 44 h 478"/>
                <a:gd name="T8" fmla="*/ 267 w 690"/>
                <a:gd name="T9" fmla="*/ 42 h 478"/>
                <a:gd name="T10" fmla="*/ 307 w 690"/>
                <a:gd name="T11" fmla="*/ 43 h 478"/>
                <a:gd name="T12" fmla="*/ 346 w 690"/>
                <a:gd name="T13" fmla="*/ 49 h 478"/>
                <a:gd name="T14" fmla="*/ 383 w 690"/>
                <a:gd name="T15" fmla="*/ 57 h 478"/>
                <a:gd name="T16" fmla="*/ 421 w 690"/>
                <a:gd name="T17" fmla="*/ 70 h 478"/>
                <a:gd name="T18" fmla="*/ 457 w 690"/>
                <a:gd name="T19" fmla="*/ 86 h 478"/>
                <a:gd name="T20" fmla="*/ 491 w 690"/>
                <a:gd name="T21" fmla="*/ 106 h 478"/>
                <a:gd name="T22" fmla="*/ 524 w 690"/>
                <a:gd name="T23" fmla="*/ 128 h 478"/>
                <a:gd name="T24" fmla="*/ 554 w 690"/>
                <a:gd name="T25" fmla="*/ 154 h 478"/>
                <a:gd name="T26" fmla="*/ 581 w 690"/>
                <a:gd name="T27" fmla="*/ 184 h 478"/>
                <a:gd name="T28" fmla="*/ 607 w 690"/>
                <a:gd name="T29" fmla="*/ 216 h 478"/>
                <a:gd name="T30" fmla="*/ 629 w 690"/>
                <a:gd name="T31" fmla="*/ 250 h 478"/>
                <a:gd name="T32" fmla="*/ 650 w 690"/>
                <a:gd name="T33" fmla="*/ 295 h 478"/>
                <a:gd name="T34" fmla="*/ 667 w 690"/>
                <a:gd name="T35" fmla="*/ 347 h 478"/>
                <a:gd name="T36" fmla="*/ 678 w 690"/>
                <a:gd name="T37" fmla="*/ 400 h 478"/>
                <a:gd name="T38" fmla="*/ 682 w 690"/>
                <a:gd name="T39" fmla="*/ 452 h 478"/>
                <a:gd name="T40" fmla="*/ 684 w 690"/>
                <a:gd name="T41" fmla="*/ 462 h 478"/>
                <a:gd name="T42" fmla="*/ 689 w 690"/>
                <a:gd name="T43" fmla="*/ 430 h 478"/>
                <a:gd name="T44" fmla="*/ 690 w 690"/>
                <a:gd name="T45" fmla="*/ 396 h 478"/>
                <a:gd name="T46" fmla="*/ 690 w 690"/>
                <a:gd name="T47" fmla="*/ 364 h 478"/>
                <a:gd name="T48" fmla="*/ 687 w 690"/>
                <a:gd name="T49" fmla="*/ 330 h 478"/>
                <a:gd name="T50" fmla="*/ 679 w 690"/>
                <a:gd name="T51" fmla="*/ 297 h 478"/>
                <a:gd name="T52" fmla="*/ 671 w 690"/>
                <a:gd name="T53" fmla="*/ 265 h 478"/>
                <a:gd name="T54" fmla="*/ 658 w 690"/>
                <a:gd name="T55" fmla="*/ 232 h 478"/>
                <a:gd name="T56" fmla="*/ 640 w 690"/>
                <a:gd name="T57" fmla="*/ 199 h 478"/>
                <a:gd name="T58" fmla="*/ 620 w 690"/>
                <a:gd name="T59" fmla="*/ 165 h 478"/>
                <a:gd name="T60" fmla="*/ 596 w 690"/>
                <a:gd name="T61" fmla="*/ 135 h 478"/>
                <a:gd name="T62" fmla="*/ 570 w 690"/>
                <a:gd name="T63" fmla="*/ 107 h 478"/>
                <a:gd name="T64" fmla="*/ 541 w 690"/>
                <a:gd name="T65" fmla="*/ 82 h 478"/>
                <a:gd name="T66" fmla="*/ 511 w 690"/>
                <a:gd name="T67" fmla="*/ 60 h 478"/>
                <a:gd name="T68" fmla="*/ 478 w 690"/>
                <a:gd name="T69" fmla="*/ 42 h 478"/>
                <a:gd name="T70" fmla="*/ 444 w 690"/>
                <a:gd name="T71" fmla="*/ 27 h 478"/>
                <a:gd name="T72" fmla="*/ 408 w 690"/>
                <a:gd name="T73" fmla="*/ 15 h 478"/>
                <a:gd name="T74" fmla="*/ 373 w 690"/>
                <a:gd name="T75" fmla="*/ 6 h 478"/>
                <a:gd name="T76" fmla="*/ 335 w 690"/>
                <a:gd name="T77" fmla="*/ 2 h 478"/>
                <a:gd name="T78" fmla="*/ 298 w 690"/>
                <a:gd name="T79" fmla="*/ 0 h 478"/>
                <a:gd name="T80" fmla="*/ 260 w 690"/>
                <a:gd name="T81" fmla="*/ 2 h 478"/>
                <a:gd name="T82" fmla="*/ 223 w 690"/>
                <a:gd name="T83" fmla="*/ 9 h 478"/>
                <a:gd name="T84" fmla="*/ 185 w 690"/>
                <a:gd name="T85" fmla="*/ 18 h 478"/>
                <a:gd name="T86" fmla="*/ 148 w 690"/>
                <a:gd name="T87" fmla="*/ 32 h 478"/>
                <a:gd name="T88" fmla="*/ 111 w 690"/>
                <a:gd name="T89" fmla="*/ 51 h 478"/>
                <a:gd name="T90" fmla="*/ 76 w 690"/>
                <a:gd name="T91" fmla="*/ 73 h 478"/>
                <a:gd name="T92" fmla="*/ 42 w 690"/>
                <a:gd name="T93" fmla="*/ 99 h 478"/>
                <a:gd name="T94" fmla="*/ 14 w 690"/>
                <a:gd name="T95" fmla="*/ 128 h 478"/>
                <a:gd name="T96" fmla="*/ 21 w 690"/>
                <a:gd name="T97" fmla="*/ 127 h 478"/>
                <a:gd name="T98" fmla="*/ 66 w 690"/>
                <a:gd name="T99" fmla="*/ 9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0" h="478">
                  <a:moveTo>
                    <a:pt x="90" y="84"/>
                  </a:moveTo>
                  <a:lnTo>
                    <a:pt x="109" y="76"/>
                  </a:lnTo>
                  <a:lnTo>
                    <a:pt x="129" y="68"/>
                  </a:lnTo>
                  <a:lnTo>
                    <a:pt x="148" y="60"/>
                  </a:lnTo>
                  <a:lnTo>
                    <a:pt x="167" y="55"/>
                  </a:lnTo>
                  <a:lnTo>
                    <a:pt x="188" y="51"/>
                  </a:lnTo>
                  <a:lnTo>
                    <a:pt x="207" y="46"/>
                  </a:lnTo>
                  <a:lnTo>
                    <a:pt x="227" y="44"/>
                  </a:lnTo>
                  <a:lnTo>
                    <a:pt x="247" y="42"/>
                  </a:lnTo>
                  <a:lnTo>
                    <a:pt x="267" y="42"/>
                  </a:lnTo>
                  <a:lnTo>
                    <a:pt x="287" y="42"/>
                  </a:lnTo>
                  <a:lnTo>
                    <a:pt x="307" y="43"/>
                  </a:lnTo>
                  <a:lnTo>
                    <a:pt x="326" y="45"/>
                  </a:lnTo>
                  <a:lnTo>
                    <a:pt x="346" y="49"/>
                  </a:lnTo>
                  <a:lnTo>
                    <a:pt x="365" y="52"/>
                  </a:lnTo>
                  <a:lnTo>
                    <a:pt x="383" y="57"/>
                  </a:lnTo>
                  <a:lnTo>
                    <a:pt x="403" y="63"/>
                  </a:lnTo>
                  <a:lnTo>
                    <a:pt x="421" y="70"/>
                  </a:lnTo>
                  <a:lnTo>
                    <a:pt x="440" y="78"/>
                  </a:lnTo>
                  <a:lnTo>
                    <a:pt x="457" y="86"/>
                  </a:lnTo>
                  <a:lnTo>
                    <a:pt x="474" y="95"/>
                  </a:lnTo>
                  <a:lnTo>
                    <a:pt x="491" y="106"/>
                  </a:lnTo>
                  <a:lnTo>
                    <a:pt x="508" y="117"/>
                  </a:lnTo>
                  <a:lnTo>
                    <a:pt x="524" y="128"/>
                  </a:lnTo>
                  <a:lnTo>
                    <a:pt x="539" y="140"/>
                  </a:lnTo>
                  <a:lnTo>
                    <a:pt x="554" y="154"/>
                  </a:lnTo>
                  <a:lnTo>
                    <a:pt x="568" y="168"/>
                  </a:lnTo>
                  <a:lnTo>
                    <a:pt x="581" y="184"/>
                  </a:lnTo>
                  <a:lnTo>
                    <a:pt x="594" y="199"/>
                  </a:lnTo>
                  <a:lnTo>
                    <a:pt x="607" y="216"/>
                  </a:lnTo>
                  <a:lnTo>
                    <a:pt x="618" y="232"/>
                  </a:lnTo>
                  <a:lnTo>
                    <a:pt x="629" y="250"/>
                  </a:lnTo>
                  <a:lnTo>
                    <a:pt x="638" y="269"/>
                  </a:lnTo>
                  <a:lnTo>
                    <a:pt x="650" y="295"/>
                  </a:lnTo>
                  <a:lnTo>
                    <a:pt x="660" y="321"/>
                  </a:lnTo>
                  <a:lnTo>
                    <a:pt x="667" y="347"/>
                  </a:lnTo>
                  <a:lnTo>
                    <a:pt x="674" y="373"/>
                  </a:lnTo>
                  <a:lnTo>
                    <a:pt x="678" y="400"/>
                  </a:lnTo>
                  <a:lnTo>
                    <a:pt x="680" y="425"/>
                  </a:lnTo>
                  <a:lnTo>
                    <a:pt x="682" y="452"/>
                  </a:lnTo>
                  <a:lnTo>
                    <a:pt x="680" y="478"/>
                  </a:lnTo>
                  <a:lnTo>
                    <a:pt x="684" y="462"/>
                  </a:lnTo>
                  <a:lnTo>
                    <a:pt x="687" y="446"/>
                  </a:lnTo>
                  <a:lnTo>
                    <a:pt x="689" y="430"/>
                  </a:lnTo>
                  <a:lnTo>
                    <a:pt x="690" y="414"/>
                  </a:lnTo>
                  <a:lnTo>
                    <a:pt x="690" y="396"/>
                  </a:lnTo>
                  <a:lnTo>
                    <a:pt x="690" y="380"/>
                  </a:lnTo>
                  <a:lnTo>
                    <a:pt x="690" y="364"/>
                  </a:lnTo>
                  <a:lnTo>
                    <a:pt x="689" y="347"/>
                  </a:lnTo>
                  <a:lnTo>
                    <a:pt x="687" y="330"/>
                  </a:lnTo>
                  <a:lnTo>
                    <a:pt x="684" y="314"/>
                  </a:lnTo>
                  <a:lnTo>
                    <a:pt x="679" y="297"/>
                  </a:lnTo>
                  <a:lnTo>
                    <a:pt x="675" y="281"/>
                  </a:lnTo>
                  <a:lnTo>
                    <a:pt x="671" y="265"/>
                  </a:lnTo>
                  <a:lnTo>
                    <a:pt x="664" y="248"/>
                  </a:lnTo>
                  <a:lnTo>
                    <a:pt x="658" y="232"/>
                  </a:lnTo>
                  <a:lnTo>
                    <a:pt x="650" y="216"/>
                  </a:lnTo>
                  <a:lnTo>
                    <a:pt x="640" y="199"/>
                  </a:lnTo>
                  <a:lnTo>
                    <a:pt x="631" y="181"/>
                  </a:lnTo>
                  <a:lnTo>
                    <a:pt x="620" y="165"/>
                  </a:lnTo>
                  <a:lnTo>
                    <a:pt x="608" y="150"/>
                  </a:lnTo>
                  <a:lnTo>
                    <a:pt x="596" y="135"/>
                  </a:lnTo>
                  <a:lnTo>
                    <a:pt x="583" y="121"/>
                  </a:lnTo>
                  <a:lnTo>
                    <a:pt x="570" y="107"/>
                  </a:lnTo>
                  <a:lnTo>
                    <a:pt x="556" y="94"/>
                  </a:lnTo>
                  <a:lnTo>
                    <a:pt x="541" y="82"/>
                  </a:lnTo>
                  <a:lnTo>
                    <a:pt x="526" y="71"/>
                  </a:lnTo>
                  <a:lnTo>
                    <a:pt x="511" y="60"/>
                  </a:lnTo>
                  <a:lnTo>
                    <a:pt x="495" y="51"/>
                  </a:lnTo>
                  <a:lnTo>
                    <a:pt x="478" y="42"/>
                  </a:lnTo>
                  <a:lnTo>
                    <a:pt x="461" y="34"/>
                  </a:lnTo>
                  <a:lnTo>
                    <a:pt x="444" y="27"/>
                  </a:lnTo>
                  <a:lnTo>
                    <a:pt x="427" y="20"/>
                  </a:lnTo>
                  <a:lnTo>
                    <a:pt x="408" y="15"/>
                  </a:lnTo>
                  <a:lnTo>
                    <a:pt x="391" y="11"/>
                  </a:lnTo>
                  <a:lnTo>
                    <a:pt x="373" y="6"/>
                  </a:lnTo>
                  <a:lnTo>
                    <a:pt x="354" y="4"/>
                  </a:lnTo>
                  <a:lnTo>
                    <a:pt x="335" y="2"/>
                  </a:lnTo>
                  <a:lnTo>
                    <a:pt x="316" y="1"/>
                  </a:lnTo>
                  <a:lnTo>
                    <a:pt x="298" y="0"/>
                  </a:lnTo>
                  <a:lnTo>
                    <a:pt x="279" y="1"/>
                  </a:lnTo>
                  <a:lnTo>
                    <a:pt x="260" y="2"/>
                  </a:lnTo>
                  <a:lnTo>
                    <a:pt x="241" y="5"/>
                  </a:lnTo>
                  <a:lnTo>
                    <a:pt x="223" y="9"/>
                  </a:lnTo>
                  <a:lnTo>
                    <a:pt x="203" y="13"/>
                  </a:lnTo>
                  <a:lnTo>
                    <a:pt x="185" y="18"/>
                  </a:lnTo>
                  <a:lnTo>
                    <a:pt x="166" y="25"/>
                  </a:lnTo>
                  <a:lnTo>
                    <a:pt x="148" y="32"/>
                  </a:lnTo>
                  <a:lnTo>
                    <a:pt x="130" y="41"/>
                  </a:lnTo>
                  <a:lnTo>
                    <a:pt x="111" y="51"/>
                  </a:lnTo>
                  <a:lnTo>
                    <a:pt x="93" y="61"/>
                  </a:lnTo>
                  <a:lnTo>
                    <a:pt x="76" y="73"/>
                  </a:lnTo>
                  <a:lnTo>
                    <a:pt x="58" y="86"/>
                  </a:lnTo>
                  <a:lnTo>
                    <a:pt x="42" y="99"/>
                  </a:lnTo>
                  <a:lnTo>
                    <a:pt x="28" y="114"/>
                  </a:lnTo>
                  <a:lnTo>
                    <a:pt x="14" y="128"/>
                  </a:lnTo>
                  <a:lnTo>
                    <a:pt x="0" y="145"/>
                  </a:lnTo>
                  <a:lnTo>
                    <a:pt x="21" y="127"/>
                  </a:lnTo>
                  <a:lnTo>
                    <a:pt x="42" y="111"/>
                  </a:lnTo>
                  <a:lnTo>
                    <a:pt x="66" y="97"/>
                  </a:lnTo>
                  <a:lnTo>
                    <a:pt x="90" y="8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888141" y="2226364"/>
              <a:ext cx="389767" cy="343631"/>
            </a:xfrm>
            <a:custGeom>
              <a:avLst/>
              <a:gdLst>
                <a:gd name="T0" fmla="*/ 188 w 982"/>
                <a:gd name="T1" fmla="*/ 65 h 862"/>
                <a:gd name="T2" fmla="*/ 252 w 982"/>
                <a:gd name="T3" fmla="*/ 55 h 862"/>
                <a:gd name="T4" fmla="*/ 314 w 982"/>
                <a:gd name="T5" fmla="*/ 53 h 862"/>
                <a:gd name="T6" fmla="*/ 377 w 982"/>
                <a:gd name="T7" fmla="*/ 56 h 862"/>
                <a:gd name="T8" fmla="*/ 439 w 982"/>
                <a:gd name="T9" fmla="*/ 65 h 862"/>
                <a:gd name="T10" fmla="*/ 498 w 982"/>
                <a:gd name="T11" fmla="*/ 80 h 862"/>
                <a:gd name="T12" fmla="*/ 555 w 982"/>
                <a:gd name="T13" fmla="*/ 100 h 862"/>
                <a:gd name="T14" fmla="*/ 610 w 982"/>
                <a:gd name="T15" fmla="*/ 126 h 862"/>
                <a:gd name="T16" fmla="*/ 663 w 982"/>
                <a:gd name="T17" fmla="*/ 158 h 862"/>
                <a:gd name="T18" fmla="*/ 712 w 982"/>
                <a:gd name="T19" fmla="*/ 194 h 862"/>
                <a:gd name="T20" fmla="*/ 757 w 982"/>
                <a:gd name="T21" fmla="*/ 234 h 862"/>
                <a:gd name="T22" fmla="*/ 799 w 982"/>
                <a:gd name="T23" fmla="*/ 280 h 862"/>
                <a:gd name="T24" fmla="*/ 837 w 982"/>
                <a:gd name="T25" fmla="*/ 329 h 862"/>
                <a:gd name="T26" fmla="*/ 869 w 982"/>
                <a:gd name="T27" fmla="*/ 382 h 862"/>
                <a:gd name="T28" fmla="*/ 896 w 982"/>
                <a:gd name="T29" fmla="*/ 440 h 862"/>
                <a:gd name="T30" fmla="*/ 919 w 982"/>
                <a:gd name="T31" fmla="*/ 500 h 862"/>
                <a:gd name="T32" fmla="*/ 932 w 982"/>
                <a:gd name="T33" fmla="*/ 552 h 862"/>
                <a:gd name="T34" fmla="*/ 941 w 982"/>
                <a:gd name="T35" fmla="*/ 595 h 862"/>
                <a:gd name="T36" fmla="*/ 945 w 982"/>
                <a:gd name="T37" fmla="*/ 637 h 862"/>
                <a:gd name="T38" fmla="*/ 947 w 982"/>
                <a:gd name="T39" fmla="*/ 679 h 862"/>
                <a:gd name="T40" fmla="*/ 946 w 982"/>
                <a:gd name="T41" fmla="*/ 720 h 862"/>
                <a:gd name="T42" fmla="*/ 943 w 982"/>
                <a:gd name="T43" fmla="*/ 761 h 862"/>
                <a:gd name="T44" fmla="*/ 936 w 982"/>
                <a:gd name="T45" fmla="*/ 802 h 862"/>
                <a:gd name="T46" fmla="*/ 928 w 982"/>
                <a:gd name="T47" fmla="*/ 842 h 862"/>
                <a:gd name="T48" fmla="*/ 933 w 982"/>
                <a:gd name="T49" fmla="*/ 839 h 862"/>
                <a:gd name="T50" fmla="*/ 952 w 982"/>
                <a:gd name="T51" fmla="*/ 791 h 862"/>
                <a:gd name="T52" fmla="*/ 966 w 982"/>
                <a:gd name="T53" fmla="*/ 742 h 862"/>
                <a:gd name="T54" fmla="*/ 975 w 982"/>
                <a:gd name="T55" fmla="*/ 691 h 862"/>
                <a:gd name="T56" fmla="*/ 981 w 982"/>
                <a:gd name="T57" fmla="*/ 639 h 862"/>
                <a:gd name="T58" fmla="*/ 981 w 982"/>
                <a:gd name="T59" fmla="*/ 588 h 862"/>
                <a:gd name="T60" fmla="*/ 977 w 982"/>
                <a:gd name="T61" fmla="*/ 535 h 862"/>
                <a:gd name="T62" fmla="*/ 969 w 982"/>
                <a:gd name="T63" fmla="*/ 482 h 862"/>
                <a:gd name="T64" fmla="*/ 955 w 982"/>
                <a:gd name="T65" fmla="*/ 424 h 862"/>
                <a:gd name="T66" fmla="*/ 933 w 982"/>
                <a:gd name="T67" fmla="*/ 367 h 862"/>
                <a:gd name="T68" fmla="*/ 907 w 982"/>
                <a:gd name="T69" fmla="*/ 313 h 862"/>
                <a:gd name="T70" fmla="*/ 876 w 982"/>
                <a:gd name="T71" fmla="*/ 264 h 862"/>
                <a:gd name="T72" fmla="*/ 841 w 982"/>
                <a:gd name="T73" fmla="*/ 216 h 862"/>
                <a:gd name="T74" fmla="*/ 801 w 982"/>
                <a:gd name="T75" fmla="*/ 174 h 862"/>
                <a:gd name="T76" fmla="*/ 758 w 982"/>
                <a:gd name="T77" fmla="*/ 135 h 862"/>
                <a:gd name="T78" fmla="*/ 712 w 982"/>
                <a:gd name="T79" fmla="*/ 100 h 862"/>
                <a:gd name="T80" fmla="*/ 662 w 982"/>
                <a:gd name="T81" fmla="*/ 71 h 862"/>
                <a:gd name="T82" fmla="*/ 609 w 982"/>
                <a:gd name="T83" fmla="*/ 46 h 862"/>
                <a:gd name="T84" fmla="*/ 555 w 982"/>
                <a:gd name="T85" fmla="*/ 27 h 862"/>
                <a:gd name="T86" fmla="*/ 498 w 982"/>
                <a:gd name="T87" fmla="*/ 13 h 862"/>
                <a:gd name="T88" fmla="*/ 441 w 982"/>
                <a:gd name="T89" fmla="*/ 3 h 862"/>
                <a:gd name="T90" fmla="*/ 381 w 982"/>
                <a:gd name="T91" fmla="*/ 0 h 862"/>
                <a:gd name="T92" fmla="*/ 321 w 982"/>
                <a:gd name="T93" fmla="*/ 3 h 862"/>
                <a:gd name="T94" fmla="*/ 260 w 982"/>
                <a:gd name="T95" fmla="*/ 12 h 862"/>
                <a:gd name="T96" fmla="*/ 199 w 982"/>
                <a:gd name="T97" fmla="*/ 28 h 862"/>
                <a:gd name="T98" fmla="*/ 137 w 982"/>
                <a:gd name="T99" fmla="*/ 52 h 862"/>
                <a:gd name="T100" fmla="*/ 79 w 982"/>
                <a:gd name="T101" fmla="*/ 81 h 862"/>
                <a:gd name="T102" fmla="*/ 25 w 982"/>
                <a:gd name="T103" fmla="*/ 116 h 862"/>
                <a:gd name="T104" fmla="*/ 18 w 982"/>
                <a:gd name="T105" fmla="*/ 124 h 862"/>
                <a:gd name="T106" fmla="*/ 56 w 982"/>
                <a:gd name="T107" fmla="*/ 107 h 862"/>
                <a:gd name="T108" fmla="*/ 95 w 982"/>
                <a:gd name="T109" fmla="*/ 91 h 862"/>
                <a:gd name="T110" fmla="*/ 135 w 982"/>
                <a:gd name="T111" fmla="*/ 7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2" h="862">
                  <a:moveTo>
                    <a:pt x="156" y="72"/>
                  </a:moveTo>
                  <a:lnTo>
                    <a:pt x="188" y="65"/>
                  </a:lnTo>
                  <a:lnTo>
                    <a:pt x="219" y="59"/>
                  </a:lnTo>
                  <a:lnTo>
                    <a:pt x="252" y="55"/>
                  </a:lnTo>
                  <a:lnTo>
                    <a:pt x="283" y="53"/>
                  </a:lnTo>
                  <a:lnTo>
                    <a:pt x="314" y="53"/>
                  </a:lnTo>
                  <a:lnTo>
                    <a:pt x="346" y="53"/>
                  </a:lnTo>
                  <a:lnTo>
                    <a:pt x="377" y="56"/>
                  </a:lnTo>
                  <a:lnTo>
                    <a:pt x="407" y="59"/>
                  </a:lnTo>
                  <a:lnTo>
                    <a:pt x="439" y="65"/>
                  </a:lnTo>
                  <a:lnTo>
                    <a:pt x="468" y="72"/>
                  </a:lnTo>
                  <a:lnTo>
                    <a:pt x="498" y="80"/>
                  </a:lnTo>
                  <a:lnTo>
                    <a:pt x="527" y="90"/>
                  </a:lnTo>
                  <a:lnTo>
                    <a:pt x="555" y="100"/>
                  </a:lnTo>
                  <a:lnTo>
                    <a:pt x="583" y="113"/>
                  </a:lnTo>
                  <a:lnTo>
                    <a:pt x="610" y="126"/>
                  </a:lnTo>
                  <a:lnTo>
                    <a:pt x="637" y="142"/>
                  </a:lnTo>
                  <a:lnTo>
                    <a:pt x="663" y="158"/>
                  </a:lnTo>
                  <a:lnTo>
                    <a:pt x="688" y="175"/>
                  </a:lnTo>
                  <a:lnTo>
                    <a:pt x="712" y="194"/>
                  </a:lnTo>
                  <a:lnTo>
                    <a:pt x="736" y="214"/>
                  </a:lnTo>
                  <a:lnTo>
                    <a:pt x="757" y="234"/>
                  </a:lnTo>
                  <a:lnTo>
                    <a:pt x="779" y="257"/>
                  </a:lnTo>
                  <a:lnTo>
                    <a:pt x="799" y="280"/>
                  </a:lnTo>
                  <a:lnTo>
                    <a:pt x="819" y="304"/>
                  </a:lnTo>
                  <a:lnTo>
                    <a:pt x="837" y="329"/>
                  </a:lnTo>
                  <a:lnTo>
                    <a:pt x="853" y="355"/>
                  </a:lnTo>
                  <a:lnTo>
                    <a:pt x="869" y="382"/>
                  </a:lnTo>
                  <a:lnTo>
                    <a:pt x="884" y="410"/>
                  </a:lnTo>
                  <a:lnTo>
                    <a:pt x="896" y="440"/>
                  </a:lnTo>
                  <a:lnTo>
                    <a:pt x="908" y="469"/>
                  </a:lnTo>
                  <a:lnTo>
                    <a:pt x="919" y="500"/>
                  </a:lnTo>
                  <a:lnTo>
                    <a:pt x="928" y="531"/>
                  </a:lnTo>
                  <a:lnTo>
                    <a:pt x="932" y="552"/>
                  </a:lnTo>
                  <a:lnTo>
                    <a:pt x="936" y="574"/>
                  </a:lnTo>
                  <a:lnTo>
                    <a:pt x="941" y="595"/>
                  </a:lnTo>
                  <a:lnTo>
                    <a:pt x="943" y="616"/>
                  </a:lnTo>
                  <a:lnTo>
                    <a:pt x="945" y="637"/>
                  </a:lnTo>
                  <a:lnTo>
                    <a:pt x="946" y="658"/>
                  </a:lnTo>
                  <a:lnTo>
                    <a:pt x="947" y="679"/>
                  </a:lnTo>
                  <a:lnTo>
                    <a:pt x="947" y="700"/>
                  </a:lnTo>
                  <a:lnTo>
                    <a:pt x="946" y="720"/>
                  </a:lnTo>
                  <a:lnTo>
                    <a:pt x="945" y="741"/>
                  </a:lnTo>
                  <a:lnTo>
                    <a:pt x="943" y="761"/>
                  </a:lnTo>
                  <a:lnTo>
                    <a:pt x="941" y="782"/>
                  </a:lnTo>
                  <a:lnTo>
                    <a:pt x="936" y="802"/>
                  </a:lnTo>
                  <a:lnTo>
                    <a:pt x="933" y="822"/>
                  </a:lnTo>
                  <a:lnTo>
                    <a:pt x="928" y="842"/>
                  </a:lnTo>
                  <a:lnTo>
                    <a:pt x="922" y="862"/>
                  </a:lnTo>
                  <a:lnTo>
                    <a:pt x="933" y="839"/>
                  </a:lnTo>
                  <a:lnTo>
                    <a:pt x="943" y="815"/>
                  </a:lnTo>
                  <a:lnTo>
                    <a:pt x="952" y="791"/>
                  </a:lnTo>
                  <a:lnTo>
                    <a:pt x="959" y="767"/>
                  </a:lnTo>
                  <a:lnTo>
                    <a:pt x="966" y="742"/>
                  </a:lnTo>
                  <a:lnTo>
                    <a:pt x="971" y="717"/>
                  </a:lnTo>
                  <a:lnTo>
                    <a:pt x="975" y="691"/>
                  </a:lnTo>
                  <a:lnTo>
                    <a:pt x="979" y="665"/>
                  </a:lnTo>
                  <a:lnTo>
                    <a:pt x="981" y="639"/>
                  </a:lnTo>
                  <a:lnTo>
                    <a:pt x="982" y="613"/>
                  </a:lnTo>
                  <a:lnTo>
                    <a:pt x="981" y="588"/>
                  </a:lnTo>
                  <a:lnTo>
                    <a:pt x="980" y="561"/>
                  </a:lnTo>
                  <a:lnTo>
                    <a:pt x="977" y="535"/>
                  </a:lnTo>
                  <a:lnTo>
                    <a:pt x="974" y="508"/>
                  </a:lnTo>
                  <a:lnTo>
                    <a:pt x="969" y="482"/>
                  </a:lnTo>
                  <a:lnTo>
                    <a:pt x="962" y="455"/>
                  </a:lnTo>
                  <a:lnTo>
                    <a:pt x="955" y="424"/>
                  </a:lnTo>
                  <a:lnTo>
                    <a:pt x="945" y="396"/>
                  </a:lnTo>
                  <a:lnTo>
                    <a:pt x="933" y="367"/>
                  </a:lnTo>
                  <a:lnTo>
                    <a:pt x="921" y="340"/>
                  </a:lnTo>
                  <a:lnTo>
                    <a:pt x="907" y="313"/>
                  </a:lnTo>
                  <a:lnTo>
                    <a:pt x="892" y="287"/>
                  </a:lnTo>
                  <a:lnTo>
                    <a:pt x="876" y="264"/>
                  </a:lnTo>
                  <a:lnTo>
                    <a:pt x="859" y="239"/>
                  </a:lnTo>
                  <a:lnTo>
                    <a:pt x="841" y="216"/>
                  </a:lnTo>
                  <a:lnTo>
                    <a:pt x="822" y="194"/>
                  </a:lnTo>
                  <a:lnTo>
                    <a:pt x="801" y="174"/>
                  </a:lnTo>
                  <a:lnTo>
                    <a:pt x="780" y="153"/>
                  </a:lnTo>
                  <a:lnTo>
                    <a:pt x="758" y="135"/>
                  </a:lnTo>
                  <a:lnTo>
                    <a:pt x="736" y="118"/>
                  </a:lnTo>
                  <a:lnTo>
                    <a:pt x="712" y="100"/>
                  </a:lnTo>
                  <a:lnTo>
                    <a:pt x="687" y="85"/>
                  </a:lnTo>
                  <a:lnTo>
                    <a:pt x="662" y="71"/>
                  </a:lnTo>
                  <a:lnTo>
                    <a:pt x="636" y="58"/>
                  </a:lnTo>
                  <a:lnTo>
                    <a:pt x="609" y="46"/>
                  </a:lnTo>
                  <a:lnTo>
                    <a:pt x="582" y="36"/>
                  </a:lnTo>
                  <a:lnTo>
                    <a:pt x="555" y="27"/>
                  </a:lnTo>
                  <a:lnTo>
                    <a:pt x="527" y="19"/>
                  </a:lnTo>
                  <a:lnTo>
                    <a:pt x="498" y="13"/>
                  </a:lnTo>
                  <a:lnTo>
                    <a:pt x="470" y="8"/>
                  </a:lnTo>
                  <a:lnTo>
                    <a:pt x="441" y="3"/>
                  </a:lnTo>
                  <a:lnTo>
                    <a:pt x="410" y="1"/>
                  </a:lnTo>
                  <a:lnTo>
                    <a:pt x="381" y="0"/>
                  </a:lnTo>
                  <a:lnTo>
                    <a:pt x="351" y="1"/>
                  </a:lnTo>
                  <a:lnTo>
                    <a:pt x="321" y="3"/>
                  </a:lnTo>
                  <a:lnTo>
                    <a:pt x="291" y="8"/>
                  </a:lnTo>
                  <a:lnTo>
                    <a:pt x="260" y="12"/>
                  </a:lnTo>
                  <a:lnTo>
                    <a:pt x="230" y="19"/>
                  </a:lnTo>
                  <a:lnTo>
                    <a:pt x="199" y="28"/>
                  </a:lnTo>
                  <a:lnTo>
                    <a:pt x="167" y="39"/>
                  </a:lnTo>
                  <a:lnTo>
                    <a:pt x="137" y="52"/>
                  </a:lnTo>
                  <a:lnTo>
                    <a:pt x="107" y="65"/>
                  </a:lnTo>
                  <a:lnTo>
                    <a:pt x="79" y="81"/>
                  </a:lnTo>
                  <a:lnTo>
                    <a:pt x="52" y="97"/>
                  </a:lnTo>
                  <a:lnTo>
                    <a:pt x="25" y="116"/>
                  </a:lnTo>
                  <a:lnTo>
                    <a:pt x="0" y="134"/>
                  </a:lnTo>
                  <a:lnTo>
                    <a:pt x="18" y="124"/>
                  </a:lnTo>
                  <a:lnTo>
                    <a:pt x="37" y="116"/>
                  </a:lnTo>
                  <a:lnTo>
                    <a:pt x="56" y="107"/>
                  </a:lnTo>
                  <a:lnTo>
                    <a:pt x="75" y="98"/>
                  </a:lnTo>
                  <a:lnTo>
                    <a:pt x="95" y="91"/>
                  </a:lnTo>
                  <a:lnTo>
                    <a:pt x="115" y="84"/>
                  </a:lnTo>
                  <a:lnTo>
                    <a:pt x="135" y="7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754507" y="2191364"/>
              <a:ext cx="377039" cy="338858"/>
            </a:xfrm>
            <a:custGeom>
              <a:avLst/>
              <a:gdLst>
                <a:gd name="T0" fmla="*/ 36 w 946"/>
                <a:gd name="T1" fmla="*/ 662 h 856"/>
                <a:gd name="T2" fmla="*/ 40 w 946"/>
                <a:gd name="T3" fmla="*/ 600 h 856"/>
                <a:gd name="T4" fmla="*/ 50 w 946"/>
                <a:gd name="T5" fmla="*/ 538 h 856"/>
                <a:gd name="T6" fmla="*/ 66 w 946"/>
                <a:gd name="T7" fmla="*/ 480 h 856"/>
                <a:gd name="T8" fmla="*/ 87 w 946"/>
                <a:gd name="T9" fmla="*/ 424 h 856"/>
                <a:gd name="T10" fmla="*/ 114 w 946"/>
                <a:gd name="T11" fmla="*/ 370 h 856"/>
                <a:gd name="T12" fmla="*/ 145 w 946"/>
                <a:gd name="T13" fmla="*/ 319 h 856"/>
                <a:gd name="T14" fmla="*/ 181 w 946"/>
                <a:gd name="T15" fmla="*/ 271 h 856"/>
                <a:gd name="T16" fmla="*/ 222 w 946"/>
                <a:gd name="T17" fmla="*/ 227 h 856"/>
                <a:gd name="T18" fmla="*/ 266 w 946"/>
                <a:gd name="T19" fmla="*/ 188 h 856"/>
                <a:gd name="T20" fmla="*/ 315 w 946"/>
                <a:gd name="T21" fmla="*/ 153 h 856"/>
                <a:gd name="T22" fmla="*/ 365 w 946"/>
                <a:gd name="T23" fmla="*/ 122 h 856"/>
                <a:gd name="T24" fmla="*/ 420 w 946"/>
                <a:gd name="T25" fmla="*/ 96 h 856"/>
                <a:gd name="T26" fmla="*/ 478 w 946"/>
                <a:gd name="T27" fmla="*/ 76 h 856"/>
                <a:gd name="T28" fmla="*/ 538 w 946"/>
                <a:gd name="T29" fmla="*/ 61 h 856"/>
                <a:gd name="T30" fmla="*/ 600 w 946"/>
                <a:gd name="T31" fmla="*/ 52 h 856"/>
                <a:gd name="T32" fmla="*/ 653 w 946"/>
                <a:gd name="T33" fmla="*/ 50 h 856"/>
                <a:gd name="T34" fmla="*/ 695 w 946"/>
                <a:gd name="T35" fmla="*/ 51 h 856"/>
                <a:gd name="T36" fmla="*/ 737 w 946"/>
                <a:gd name="T37" fmla="*/ 55 h 856"/>
                <a:gd name="T38" fmla="*/ 777 w 946"/>
                <a:gd name="T39" fmla="*/ 62 h 856"/>
                <a:gd name="T40" fmla="*/ 817 w 946"/>
                <a:gd name="T41" fmla="*/ 71 h 856"/>
                <a:gd name="T42" fmla="*/ 856 w 946"/>
                <a:gd name="T43" fmla="*/ 82 h 856"/>
                <a:gd name="T44" fmla="*/ 892 w 946"/>
                <a:gd name="T45" fmla="*/ 96 h 856"/>
                <a:gd name="T46" fmla="*/ 929 w 946"/>
                <a:gd name="T47" fmla="*/ 113 h 856"/>
                <a:gd name="T48" fmla="*/ 927 w 946"/>
                <a:gd name="T49" fmla="*/ 107 h 856"/>
                <a:gd name="T50" fmla="*/ 885 w 946"/>
                <a:gd name="T51" fmla="*/ 80 h 856"/>
                <a:gd name="T52" fmla="*/ 841 w 946"/>
                <a:gd name="T53" fmla="*/ 58 h 856"/>
                <a:gd name="T54" fmla="*/ 794 w 946"/>
                <a:gd name="T55" fmla="*/ 38 h 856"/>
                <a:gd name="T56" fmla="*/ 747 w 946"/>
                <a:gd name="T57" fmla="*/ 22 h 856"/>
                <a:gd name="T58" fmla="*/ 697 w 946"/>
                <a:gd name="T59" fmla="*/ 11 h 856"/>
                <a:gd name="T60" fmla="*/ 645 w 946"/>
                <a:gd name="T61" fmla="*/ 4 h 856"/>
                <a:gd name="T62" fmla="*/ 593 w 946"/>
                <a:gd name="T63" fmla="*/ 0 h 856"/>
                <a:gd name="T64" fmla="*/ 536 w 946"/>
                <a:gd name="T65" fmla="*/ 4 h 856"/>
                <a:gd name="T66" fmla="*/ 477 w 946"/>
                <a:gd name="T67" fmla="*/ 11 h 856"/>
                <a:gd name="T68" fmla="*/ 419 w 946"/>
                <a:gd name="T69" fmla="*/ 25 h 856"/>
                <a:gd name="T70" fmla="*/ 365 w 946"/>
                <a:gd name="T71" fmla="*/ 45 h 856"/>
                <a:gd name="T72" fmla="*/ 314 w 946"/>
                <a:gd name="T73" fmla="*/ 69 h 856"/>
                <a:gd name="T74" fmla="*/ 265 w 946"/>
                <a:gd name="T75" fmla="*/ 99 h 856"/>
                <a:gd name="T76" fmla="*/ 219 w 946"/>
                <a:gd name="T77" fmla="*/ 132 h 856"/>
                <a:gd name="T78" fmla="*/ 176 w 946"/>
                <a:gd name="T79" fmla="*/ 170 h 856"/>
                <a:gd name="T80" fmla="*/ 139 w 946"/>
                <a:gd name="T81" fmla="*/ 211 h 856"/>
                <a:gd name="T82" fmla="*/ 104 w 946"/>
                <a:gd name="T83" fmla="*/ 256 h 856"/>
                <a:gd name="T84" fmla="*/ 74 w 946"/>
                <a:gd name="T85" fmla="*/ 304 h 856"/>
                <a:gd name="T86" fmla="*/ 49 w 946"/>
                <a:gd name="T87" fmla="*/ 355 h 856"/>
                <a:gd name="T88" fmla="*/ 28 w 946"/>
                <a:gd name="T89" fmla="*/ 409 h 856"/>
                <a:gd name="T90" fmla="*/ 13 w 946"/>
                <a:gd name="T91" fmla="*/ 465 h 856"/>
                <a:gd name="T92" fmla="*/ 5 w 946"/>
                <a:gd name="T93" fmla="*/ 522 h 856"/>
                <a:gd name="T94" fmla="*/ 0 w 946"/>
                <a:gd name="T95" fmla="*/ 581 h 856"/>
                <a:gd name="T96" fmla="*/ 4 w 946"/>
                <a:gd name="T97" fmla="*/ 645 h 856"/>
                <a:gd name="T98" fmla="*/ 12 w 946"/>
                <a:gd name="T99" fmla="*/ 709 h 856"/>
                <a:gd name="T100" fmla="*/ 28 w 946"/>
                <a:gd name="T101" fmla="*/ 769 h 856"/>
                <a:gd name="T102" fmla="*/ 51 w 946"/>
                <a:gd name="T103" fmla="*/ 828 h 856"/>
                <a:gd name="T104" fmla="*/ 59 w 946"/>
                <a:gd name="T105" fmla="*/ 836 h 856"/>
                <a:gd name="T106" fmla="*/ 49 w 946"/>
                <a:gd name="T107" fmla="*/ 797 h 856"/>
                <a:gd name="T108" fmla="*/ 42 w 946"/>
                <a:gd name="T109" fmla="*/ 756 h 856"/>
                <a:gd name="T110" fmla="*/ 37 w 946"/>
                <a:gd name="T111" fmla="*/ 71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6" h="856">
                  <a:moveTo>
                    <a:pt x="36" y="695"/>
                  </a:moveTo>
                  <a:lnTo>
                    <a:pt x="36" y="662"/>
                  </a:lnTo>
                  <a:lnTo>
                    <a:pt x="37" y="631"/>
                  </a:lnTo>
                  <a:lnTo>
                    <a:pt x="40" y="600"/>
                  </a:lnTo>
                  <a:lnTo>
                    <a:pt x="45" y="568"/>
                  </a:lnTo>
                  <a:lnTo>
                    <a:pt x="50" y="538"/>
                  </a:lnTo>
                  <a:lnTo>
                    <a:pt x="58" y="509"/>
                  </a:lnTo>
                  <a:lnTo>
                    <a:pt x="66" y="480"/>
                  </a:lnTo>
                  <a:lnTo>
                    <a:pt x="76" y="451"/>
                  </a:lnTo>
                  <a:lnTo>
                    <a:pt x="87" y="424"/>
                  </a:lnTo>
                  <a:lnTo>
                    <a:pt x="100" y="396"/>
                  </a:lnTo>
                  <a:lnTo>
                    <a:pt x="114" y="370"/>
                  </a:lnTo>
                  <a:lnTo>
                    <a:pt x="129" y="344"/>
                  </a:lnTo>
                  <a:lnTo>
                    <a:pt x="145" y="319"/>
                  </a:lnTo>
                  <a:lnTo>
                    <a:pt x="162" y="294"/>
                  </a:lnTo>
                  <a:lnTo>
                    <a:pt x="181" y="271"/>
                  </a:lnTo>
                  <a:lnTo>
                    <a:pt x="201" y="249"/>
                  </a:lnTo>
                  <a:lnTo>
                    <a:pt x="222" y="227"/>
                  </a:lnTo>
                  <a:lnTo>
                    <a:pt x="243" y="208"/>
                  </a:lnTo>
                  <a:lnTo>
                    <a:pt x="266" y="188"/>
                  </a:lnTo>
                  <a:lnTo>
                    <a:pt x="290" y="170"/>
                  </a:lnTo>
                  <a:lnTo>
                    <a:pt x="315" y="153"/>
                  </a:lnTo>
                  <a:lnTo>
                    <a:pt x="339" y="136"/>
                  </a:lnTo>
                  <a:lnTo>
                    <a:pt x="365" y="122"/>
                  </a:lnTo>
                  <a:lnTo>
                    <a:pt x="392" y="108"/>
                  </a:lnTo>
                  <a:lnTo>
                    <a:pt x="420" y="96"/>
                  </a:lnTo>
                  <a:lnTo>
                    <a:pt x="449" y="86"/>
                  </a:lnTo>
                  <a:lnTo>
                    <a:pt x="478" y="76"/>
                  </a:lnTo>
                  <a:lnTo>
                    <a:pt x="508" y="68"/>
                  </a:lnTo>
                  <a:lnTo>
                    <a:pt x="538" y="61"/>
                  </a:lnTo>
                  <a:lnTo>
                    <a:pt x="568" y="56"/>
                  </a:lnTo>
                  <a:lnTo>
                    <a:pt x="600" y="52"/>
                  </a:lnTo>
                  <a:lnTo>
                    <a:pt x="632" y="50"/>
                  </a:lnTo>
                  <a:lnTo>
                    <a:pt x="653" y="50"/>
                  </a:lnTo>
                  <a:lnTo>
                    <a:pt x="674" y="50"/>
                  </a:lnTo>
                  <a:lnTo>
                    <a:pt x="695" y="51"/>
                  </a:lnTo>
                  <a:lnTo>
                    <a:pt x="716" y="53"/>
                  </a:lnTo>
                  <a:lnTo>
                    <a:pt x="737" y="55"/>
                  </a:lnTo>
                  <a:lnTo>
                    <a:pt x="756" y="58"/>
                  </a:lnTo>
                  <a:lnTo>
                    <a:pt x="777" y="62"/>
                  </a:lnTo>
                  <a:lnTo>
                    <a:pt x="797" y="66"/>
                  </a:lnTo>
                  <a:lnTo>
                    <a:pt x="817" y="71"/>
                  </a:lnTo>
                  <a:lnTo>
                    <a:pt x="836" y="76"/>
                  </a:lnTo>
                  <a:lnTo>
                    <a:pt x="856" y="82"/>
                  </a:lnTo>
                  <a:lnTo>
                    <a:pt x="874" y="89"/>
                  </a:lnTo>
                  <a:lnTo>
                    <a:pt x="892" y="96"/>
                  </a:lnTo>
                  <a:lnTo>
                    <a:pt x="911" y="105"/>
                  </a:lnTo>
                  <a:lnTo>
                    <a:pt x="929" y="113"/>
                  </a:lnTo>
                  <a:lnTo>
                    <a:pt x="946" y="122"/>
                  </a:lnTo>
                  <a:lnTo>
                    <a:pt x="927" y="107"/>
                  </a:lnTo>
                  <a:lnTo>
                    <a:pt x="906" y="93"/>
                  </a:lnTo>
                  <a:lnTo>
                    <a:pt x="885" y="80"/>
                  </a:lnTo>
                  <a:lnTo>
                    <a:pt x="863" y="68"/>
                  </a:lnTo>
                  <a:lnTo>
                    <a:pt x="841" y="58"/>
                  </a:lnTo>
                  <a:lnTo>
                    <a:pt x="818" y="47"/>
                  </a:lnTo>
                  <a:lnTo>
                    <a:pt x="794" y="38"/>
                  </a:lnTo>
                  <a:lnTo>
                    <a:pt x="770" y="29"/>
                  </a:lnTo>
                  <a:lnTo>
                    <a:pt x="747" y="22"/>
                  </a:lnTo>
                  <a:lnTo>
                    <a:pt x="722" y="15"/>
                  </a:lnTo>
                  <a:lnTo>
                    <a:pt x="697" y="11"/>
                  </a:lnTo>
                  <a:lnTo>
                    <a:pt x="671" y="7"/>
                  </a:lnTo>
                  <a:lnTo>
                    <a:pt x="645" y="4"/>
                  </a:lnTo>
                  <a:lnTo>
                    <a:pt x="619" y="1"/>
                  </a:lnTo>
                  <a:lnTo>
                    <a:pt x="593" y="0"/>
                  </a:lnTo>
                  <a:lnTo>
                    <a:pt x="566" y="1"/>
                  </a:lnTo>
                  <a:lnTo>
                    <a:pt x="536" y="4"/>
                  </a:lnTo>
                  <a:lnTo>
                    <a:pt x="506" y="7"/>
                  </a:lnTo>
                  <a:lnTo>
                    <a:pt x="477" y="11"/>
                  </a:lnTo>
                  <a:lnTo>
                    <a:pt x="449" y="18"/>
                  </a:lnTo>
                  <a:lnTo>
                    <a:pt x="419" y="25"/>
                  </a:lnTo>
                  <a:lnTo>
                    <a:pt x="392" y="35"/>
                  </a:lnTo>
                  <a:lnTo>
                    <a:pt x="365" y="45"/>
                  </a:lnTo>
                  <a:lnTo>
                    <a:pt x="339" y="56"/>
                  </a:lnTo>
                  <a:lnTo>
                    <a:pt x="314" y="69"/>
                  </a:lnTo>
                  <a:lnTo>
                    <a:pt x="289" y="83"/>
                  </a:lnTo>
                  <a:lnTo>
                    <a:pt x="265" y="99"/>
                  </a:lnTo>
                  <a:lnTo>
                    <a:pt x="241" y="115"/>
                  </a:lnTo>
                  <a:lnTo>
                    <a:pt x="219" y="132"/>
                  </a:lnTo>
                  <a:lnTo>
                    <a:pt x="197" y="150"/>
                  </a:lnTo>
                  <a:lnTo>
                    <a:pt x="176" y="170"/>
                  </a:lnTo>
                  <a:lnTo>
                    <a:pt x="157" y="189"/>
                  </a:lnTo>
                  <a:lnTo>
                    <a:pt x="139" y="211"/>
                  </a:lnTo>
                  <a:lnTo>
                    <a:pt x="120" y="233"/>
                  </a:lnTo>
                  <a:lnTo>
                    <a:pt x="104" y="256"/>
                  </a:lnTo>
                  <a:lnTo>
                    <a:pt x="89" y="280"/>
                  </a:lnTo>
                  <a:lnTo>
                    <a:pt x="74" y="304"/>
                  </a:lnTo>
                  <a:lnTo>
                    <a:pt x="61" y="329"/>
                  </a:lnTo>
                  <a:lnTo>
                    <a:pt x="49" y="355"/>
                  </a:lnTo>
                  <a:lnTo>
                    <a:pt x="38" y="382"/>
                  </a:lnTo>
                  <a:lnTo>
                    <a:pt x="28" y="409"/>
                  </a:lnTo>
                  <a:lnTo>
                    <a:pt x="21" y="437"/>
                  </a:lnTo>
                  <a:lnTo>
                    <a:pt x="13" y="465"/>
                  </a:lnTo>
                  <a:lnTo>
                    <a:pt x="8" y="493"/>
                  </a:lnTo>
                  <a:lnTo>
                    <a:pt x="5" y="522"/>
                  </a:lnTo>
                  <a:lnTo>
                    <a:pt x="1" y="552"/>
                  </a:lnTo>
                  <a:lnTo>
                    <a:pt x="0" y="581"/>
                  </a:lnTo>
                  <a:lnTo>
                    <a:pt x="1" y="613"/>
                  </a:lnTo>
                  <a:lnTo>
                    <a:pt x="4" y="645"/>
                  </a:lnTo>
                  <a:lnTo>
                    <a:pt x="7" y="676"/>
                  </a:lnTo>
                  <a:lnTo>
                    <a:pt x="12" y="709"/>
                  </a:lnTo>
                  <a:lnTo>
                    <a:pt x="20" y="739"/>
                  </a:lnTo>
                  <a:lnTo>
                    <a:pt x="28" y="769"/>
                  </a:lnTo>
                  <a:lnTo>
                    <a:pt x="39" y="798"/>
                  </a:lnTo>
                  <a:lnTo>
                    <a:pt x="51" y="828"/>
                  </a:lnTo>
                  <a:lnTo>
                    <a:pt x="64" y="856"/>
                  </a:lnTo>
                  <a:lnTo>
                    <a:pt x="59" y="836"/>
                  </a:lnTo>
                  <a:lnTo>
                    <a:pt x="53" y="817"/>
                  </a:lnTo>
                  <a:lnTo>
                    <a:pt x="49" y="797"/>
                  </a:lnTo>
                  <a:lnTo>
                    <a:pt x="45" y="777"/>
                  </a:lnTo>
                  <a:lnTo>
                    <a:pt x="42" y="756"/>
                  </a:lnTo>
                  <a:lnTo>
                    <a:pt x="39" y="736"/>
                  </a:lnTo>
                  <a:lnTo>
                    <a:pt x="37" y="715"/>
                  </a:lnTo>
                  <a:lnTo>
                    <a:pt x="36" y="69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0" name="组合 2509"/>
          <p:cNvGrpSpPr/>
          <p:nvPr/>
        </p:nvGrpSpPr>
        <p:grpSpPr>
          <a:xfrm>
            <a:off x="5915533" y="2054838"/>
            <a:ext cx="900000" cy="900000"/>
            <a:chOff x="2239987" y="2226364"/>
            <a:chExt cx="513855" cy="512263"/>
          </a:xfrm>
        </p:grpSpPr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2260668" y="2541358"/>
              <a:ext cx="93862" cy="52500"/>
            </a:xfrm>
            <a:custGeom>
              <a:avLst/>
              <a:gdLst>
                <a:gd name="T0" fmla="*/ 117 w 237"/>
                <a:gd name="T1" fmla="*/ 75 h 134"/>
                <a:gd name="T2" fmla="*/ 119 w 237"/>
                <a:gd name="T3" fmla="*/ 80 h 134"/>
                <a:gd name="T4" fmla="*/ 121 w 237"/>
                <a:gd name="T5" fmla="*/ 85 h 134"/>
                <a:gd name="T6" fmla="*/ 126 w 237"/>
                <a:gd name="T7" fmla="*/ 92 h 134"/>
                <a:gd name="T8" fmla="*/ 132 w 237"/>
                <a:gd name="T9" fmla="*/ 99 h 134"/>
                <a:gd name="T10" fmla="*/ 139 w 237"/>
                <a:gd name="T11" fmla="*/ 103 h 134"/>
                <a:gd name="T12" fmla="*/ 147 w 237"/>
                <a:gd name="T13" fmla="*/ 107 h 134"/>
                <a:gd name="T14" fmla="*/ 156 w 237"/>
                <a:gd name="T15" fmla="*/ 108 h 134"/>
                <a:gd name="T16" fmla="*/ 165 w 237"/>
                <a:gd name="T17" fmla="*/ 108 h 134"/>
                <a:gd name="T18" fmla="*/ 175 w 237"/>
                <a:gd name="T19" fmla="*/ 104 h 134"/>
                <a:gd name="T20" fmla="*/ 186 w 237"/>
                <a:gd name="T21" fmla="*/ 100 h 134"/>
                <a:gd name="T22" fmla="*/ 193 w 237"/>
                <a:gd name="T23" fmla="*/ 95 h 134"/>
                <a:gd name="T24" fmla="*/ 200 w 237"/>
                <a:gd name="T25" fmla="*/ 90 h 134"/>
                <a:gd name="T26" fmla="*/ 205 w 237"/>
                <a:gd name="T27" fmla="*/ 84 h 134"/>
                <a:gd name="T28" fmla="*/ 210 w 237"/>
                <a:gd name="T29" fmla="*/ 77 h 134"/>
                <a:gd name="T30" fmla="*/ 212 w 237"/>
                <a:gd name="T31" fmla="*/ 70 h 134"/>
                <a:gd name="T32" fmla="*/ 213 w 237"/>
                <a:gd name="T33" fmla="*/ 62 h 134"/>
                <a:gd name="T34" fmla="*/ 211 w 237"/>
                <a:gd name="T35" fmla="*/ 53 h 134"/>
                <a:gd name="T36" fmla="*/ 207 w 237"/>
                <a:gd name="T37" fmla="*/ 44 h 134"/>
                <a:gd name="T38" fmla="*/ 203 w 237"/>
                <a:gd name="T39" fmla="*/ 36 h 134"/>
                <a:gd name="T40" fmla="*/ 199 w 237"/>
                <a:gd name="T41" fmla="*/ 31 h 134"/>
                <a:gd name="T42" fmla="*/ 117 w 237"/>
                <a:gd name="T43" fmla="*/ 75 h 134"/>
                <a:gd name="T44" fmla="*/ 203 w 237"/>
                <a:gd name="T45" fmla="*/ 0 h 134"/>
                <a:gd name="T46" fmla="*/ 209 w 237"/>
                <a:gd name="T47" fmla="*/ 6 h 134"/>
                <a:gd name="T48" fmla="*/ 214 w 237"/>
                <a:gd name="T49" fmla="*/ 13 h 134"/>
                <a:gd name="T50" fmla="*/ 219 w 237"/>
                <a:gd name="T51" fmla="*/ 21 h 134"/>
                <a:gd name="T52" fmla="*/ 225 w 237"/>
                <a:gd name="T53" fmla="*/ 31 h 134"/>
                <a:gd name="T54" fmla="*/ 229 w 237"/>
                <a:gd name="T55" fmla="*/ 38 h 134"/>
                <a:gd name="T56" fmla="*/ 231 w 237"/>
                <a:gd name="T57" fmla="*/ 45 h 134"/>
                <a:gd name="T58" fmla="*/ 233 w 237"/>
                <a:gd name="T59" fmla="*/ 51 h 134"/>
                <a:gd name="T60" fmla="*/ 236 w 237"/>
                <a:gd name="T61" fmla="*/ 59 h 134"/>
                <a:gd name="T62" fmla="*/ 237 w 237"/>
                <a:gd name="T63" fmla="*/ 65 h 134"/>
                <a:gd name="T64" fmla="*/ 237 w 237"/>
                <a:gd name="T65" fmla="*/ 72 h 134"/>
                <a:gd name="T66" fmla="*/ 236 w 237"/>
                <a:gd name="T67" fmla="*/ 78 h 134"/>
                <a:gd name="T68" fmla="*/ 234 w 237"/>
                <a:gd name="T69" fmla="*/ 85 h 134"/>
                <a:gd name="T70" fmla="*/ 232 w 237"/>
                <a:gd name="T71" fmla="*/ 90 h 134"/>
                <a:gd name="T72" fmla="*/ 230 w 237"/>
                <a:gd name="T73" fmla="*/ 96 h 134"/>
                <a:gd name="T74" fmla="*/ 226 w 237"/>
                <a:gd name="T75" fmla="*/ 101 h 134"/>
                <a:gd name="T76" fmla="*/ 223 w 237"/>
                <a:gd name="T77" fmla="*/ 105 h 134"/>
                <a:gd name="T78" fmla="*/ 217 w 237"/>
                <a:gd name="T79" fmla="*/ 110 h 134"/>
                <a:gd name="T80" fmla="*/ 212 w 237"/>
                <a:gd name="T81" fmla="*/ 114 h 134"/>
                <a:gd name="T82" fmla="*/ 206 w 237"/>
                <a:gd name="T83" fmla="*/ 118 h 134"/>
                <a:gd name="T84" fmla="*/ 200 w 237"/>
                <a:gd name="T85" fmla="*/ 123 h 134"/>
                <a:gd name="T86" fmla="*/ 186 w 237"/>
                <a:gd name="T87" fmla="*/ 128 h 134"/>
                <a:gd name="T88" fmla="*/ 174 w 237"/>
                <a:gd name="T89" fmla="*/ 132 h 134"/>
                <a:gd name="T90" fmla="*/ 162 w 237"/>
                <a:gd name="T91" fmla="*/ 134 h 134"/>
                <a:gd name="T92" fmla="*/ 151 w 237"/>
                <a:gd name="T93" fmla="*/ 132 h 134"/>
                <a:gd name="T94" fmla="*/ 144 w 237"/>
                <a:gd name="T95" fmla="*/ 130 h 134"/>
                <a:gd name="T96" fmla="*/ 136 w 237"/>
                <a:gd name="T97" fmla="*/ 128 h 134"/>
                <a:gd name="T98" fmla="*/ 129 w 237"/>
                <a:gd name="T99" fmla="*/ 125 h 134"/>
                <a:gd name="T100" fmla="*/ 122 w 237"/>
                <a:gd name="T101" fmla="*/ 119 h 134"/>
                <a:gd name="T102" fmla="*/ 117 w 237"/>
                <a:gd name="T103" fmla="*/ 115 h 134"/>
                <a:gd name="T104" fmla="*/ 111 w 237"/>
                <a:gd name="T105" fmla="*/ 109 h 134"/>
                <a:gd name="T106" fmla="*/ 106 w 237"/>
                <a:gd name="T107" fmla="*/ 102 h 134"/>
                <a:gd name="T108" fmla="*/ 103 w 237"/>
                <a:gd name="T109" fmla="*/ 96 h 134"/>
                <a:gd name="T110" fmla="*/ 99 w 237"/>
                <a:gd name="T111" fmla="*/ 90 h 134"/>
                <a:gd name="T112" fmla="*/ 97 w 237"/>
                <a:gd name="T113" fmla="*/ 86 h 134"/>
                <a:gd name="T114" fmla="*/ 13 w 237"/>
                <a:gd name="T115" fmla="*/ 130 h 134"/>
                <a:gd name="T116" fmla="*/ 0 w 237"/>
                <a:gd name="T117" fmla="*/ 108 h 134"/>
                <a:gd name="T118" fmla="*/ 203 w 237"/>
                <a:gd name="T1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7" h="134">
                  <a:moveTo>
                    <a:pt x="117" y="75"/>
                  </a:moveTo>
                  <a:lnTo>
                    <a:pt x="119" y="80"/>
                  </a:lnTo>
                  <a:lnTo>
                    <a:pt x="121" y="85"/>
                  </a:lnTo>
                  <a:lnTo>
                    <a:pt x="126" y="92"/>
                  </a:lnTo>
                  <a:lnTo>
                    <a:pt x="132" y="99"/>
                  </a:lnTo>
                  <a:lnTo>
                    <a:pt x="139" y="103"/>
                  </a:lnTo>
                  <a:lnTo>
                    <a:pt x="147" y="107"/>
                  </a:lnTo>
                  <a:lnTo>
                    <a:pt x="156" y="108"/>
                  </a:lnTo>
                  <a:lnTo>
                    <a:pt x="165" y="108"/>
                  </a:lnTo>
                  <a:lnTo>
                    <a:pt x="175" y="104"/>
                  </a:lnTo>
                  <a:lnTo>
                    <a:pt x="186" y="100"/>
                  </a:lnTo>
                  <a:lnTo>
                    <a:pt x="193" y="95"/>
                  </a:lnTo>
                  <a:lnTo>
                    <a:pt x="200" y="90"/>
                  </a:lnTo>
                  <a:lnTo>
                    <a:pt x="205" y="84"/>
                  </a:lnTo>
                  <a:lnTo>
                    <a:pt x="210" y="77"/>
                  </a:lnTo>
                  <a:lnTo>
                    <a:pt x="212" y="70"/>
                  </a:lnTo>
                  <a:lnTo>
                    <a:pt x="213" y="62"/>
                  </a:lnTo>
                  <a:lnTo>
                    <a:pt x="211" y="53"/>
                  </a:lnTo>
                  <a:lnTo>
                    <a:pt x="207" y="44"/>
                  </a:lnTo>
                  <a:lnTo>
                    <a:pt x="203" y="36"/>
                  </a:lnTo>
                  <a:lnTo>
                    <a:pt x="199" y="31"/>
                  </a:lnTo>
                  <a:lnTo>
                    <a:pt x="117" y="75"/>
                  </a:lnTo>
                  <a:close/>
                  <a:moveTo>
                    <a:pt x="203" y="0"/>
                  </a:moveTo>
                  <a:lnTo>
                    <a:pt x="209" y="6"/>
                  </a:lnTo>
                  <a:lnTo>
                    <a:pt x="214" y="13"/>
                  </a:lnTo>
                  <a:lnTo>
                    <a:pt x="219" y="21"/>
                  </a:lnTo>
                  <a:lnTo>
                    <a:pt x="225" y="31"/>
                  </a:lnTo>
                  <a:lnTo>
                    <a:pt x="229" y="38"/>
                  </a:lnTo>
                  <a:lnTo>
                    <a:pt x="231" y="45"/>
                  </a:lnTo>
                  <a:lnTo>
                    <a:pt x="233" y="51"/>
                  </a:lnTo>
                  <a:lnTo>
                    <a:pt x="236" y="59"/>
                  </a:lnTo>
                  <a:lnTo>
                    <a:pt x="237" y="65"/>
                  </a:lnTo>
                  <a:lnTo>
                    <a:pt x="237" y="72"/>
                  </a:lnTo>
                  <a:lnTo>
                    <a:pt x="236" y="78"/>
                  </a:lnTo>
                  <a:lnTo>
                    <a:pt x="234" y="85"/>
                  </a:lnTo>
                  <a:lnTo>
                    <a:pt x="232" y="90"/>
                  </a:lnTo>
                  <a:lnTo>
                    <a:pt x="230" y="96"/>
                  </a:lnTo>
                  <a:lnTo>
                    <a:pt x="226" y="101"/>
                  </a:lnTo>
                  <a:lnTo>
                    <a:pt x="223" y="105"/>
                  </a:lnTo>
                  <a:lnTo>
                    <a:pt x="217" y="110"/>
                  </a:lnTo>
                  <a:lnTo>
                    <a:pt x="212" y="114"/>
                  </a:lnTo>
                  <a:lnTo>
                    <a:pt x="206" y="118"/>
                  </a:lnTo>
                  <a:lnTo>
                    <a:pt x="200" y="123"/>
                  </a:lnTo>
                  <a:lnTo>
                    <a:pt x="186" y="128"/>
                  </a:lnTo>
                  <a:lnTo>
                    <a:pt x="174" y="132"/>
                  </a:lnTo>
                  <a:lnTo>
                    <a:pt x="162" y="134"/>
                  </a:lnTo>
                  <a:lnTo>
                    <a:pt x="151" y="132"/>
                  </a:lnTo>
                  <a:lnTo>
                    <a:pt x="144" y="130"/>
                  </a:lnTo>
                  <a:lnTo>
                    <a:pt x="136" y="128"/>
                  </a:lnTo>
                  <a:lnTo>
                    <a:pt x="129" y="125"/>
                  </a:lnTo>
                  <a:lnTo>
                    <a:pt x="122" y="119"/>
                  </a:lnTo>
                  <a:lnTo>
                    <a:pt x="117" y="115"/>
                  </a:lnTo>
                  <a:lnTo>
                    <a:pt x="111" y="109"/>
                  </a:lnTo>
                  <a:lnTo>
                    <a:pt x="106" y="102"/>
                  </a:lnTo>
                  <a:lnTo>
                    <a:pt x="103" y="96"/>
                  </a:lnTo>
                  <a:lnTo>
                    <a:pt x="99" y="90"/>
                  </a:lnTo>
                  <a:lnTo>
                    <a:pt x="97" y="86"/>
                  </a:lnTo>
                  <a:lnTo>
                    <a:pt x="13" y="130"/>
                  </a:lnTo>
                  <a:lnTo>
                    <a:pt x="0" y="10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2298849" y="2579540"/>
              <a:ext cx="98635" cy="100225"/>
            </a:xfrm>
            <a:custGeom>
              <a:avLst/>
              <a:gdLst>
                <a:gd name="T0" fmla="*/ 184 w 249"/>
                <a:gd name="T1" fmla="*/ 19 h 249"/>
                <a:gd name="T2" fmla="*/ 114 w 249"/>
                <a:gd name="T3" fmla="*/ 89 h 249"/>
                <a:gd name="T4" fmla="*/ 159 w 249"/>
                <a:gd name="T5" fmla="*/ 136 h 249"/>
                <a:gd name="T6" fmla="*/ 230 w 249"/>
                <a:gd name="T7" fmla="*/ 65 h 249"/>
                <a:gd name="T8" fmla="*/ 249 w 249"/>
                <a:gd name="T9" fmla="*/ 84 h 249"/>
                <a:gd name="T10" fmla="*/ 84 w 249"/>
                <a:gd name="T11" fmla="*/ 249 h 249"/>
                <a:gd name="T12" fmla="*/ 66 w 249"/>
                <a:gd name="T13" fmla="*/ 231 h 249"/>
                <a:gd name="T14" fmla="*/ 143 w 249"/>
                <a:gd name="T15" fmla="*/ 153 h 249"/>
                <a:gd name="T16" fmla="*/ 96 w 249"/>
                <a:gd name="T17" fmla="*/ 107 h 249"/>
                <a:gd name="T18" fmla="*/ 20 w 249"/>
                <a:gd name="T19" fmla="*/ 184 h 249"/>
                <a:gd name="T20" fmla="*/ 0 w 249"/>
                <a:gd name="T21" fmla="*/ 166 h 249"/>
                <a:gd name="T22" fmla="*/ 164 w 249"/>
                <a:gd name="T23" fmla="*/ 0 h 249"/>
                <a:gd name="T24" fmla="*/ 184 w 249"/>
                <a:gd name="T25" fmla="*/ 1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49">
                  <a:moveTo>
                    <a:pt x="184" y="19"/>
                  </a:moveTo>
                  <a:lnTo>
                    <a:pt x="114" y="89"/>
                  </a:lnTo>
                  <a:lnTo>
                    <a:pt x="159" y="136"/>
                  </a:lnTo>
                  <a:lnTo>
                    <a:pt x="230" y="65"/>
                  </a:lnTo>
                  <a:lnTo>
                    <a:pt x="249" y="84"/>
                  </a:lnTo>
                  <a:lnTo>
                    <a:pt x="84" y="249"/>
                  </a:lnTo>
                  <a:lnTo>
                    <a:pt x="66" y="231"/>
                  </a:lnTo>
                  <a:lnTo>
                    <a:pt x="143" y="153"/>
                  </a:lnTo>
                  <a:lnTo>
                    <a:pt x="96" y="107"/>
                  </a:lnTo>
                  <a:lnTo>
                    <a:pt x="20" y="184"/>
                  </a:lnTo>
                  <a:lnTo>
                    <a:pt x="0" y="166"/>
                  </a:lnTo>
                  <a:lnTo>
                    <a:pt x="164" y="0"/>
                  </a:lnTo>
                  <a:lnTo>
                    <a:pt x="184" y="19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 noEditPoints="1"/>
            </p:cNvSpPr>
            <p:nvPr/>
          </p:nvSpPr>
          <p:spPr bwMode="auto">
            <a:xfrm>
              <a:off x="2357712" y="2624085"/>
              <a:ext cx="69998" cy="97044"/>
            </a:xfrm>
            <a:custGeom>
              <a:avLst/>
              <a:gdLst>
                <a:gd name="T0" fmla="*/ 120 w 178"/>
                <a:gd name="T1" fmla="*/ 143 h 244"/>
                <a:gd name="T2" fmla="*/ 136 w 178"/>
                <a:gd name="T3" fmla="*/ 84 h 244"/>
                <a:gd name="T4" fmla="*/ 139 w 178"/>
                <a:gd name="T5" fmla="*/ 71 h 244"/>
                <a:gd name="T6" fmla="*/ 144 w 178"/>
                <a:gd name="T7" fmla="*/ 58 h 244"/>
                <a:gd name="T8" fmla="*/ 148 w 178"/>
                <a:gd name="T9" fmla="*/ 45 h 244"/>
                <a:gd name="T10" fmla="*/ 152 w 178"/>
                <a:gd name="T11" fmla="*/ 32 h 244"/>
                <a:gd name="T12" fmla="*/ 151 w 178"/>
                <a:gd name="T13" fmla="*/ 32 h 244"/>
                <a:gd name="T14" fmla="*/ 143 w 178"/>
                <a:gd name="T15" fmla="*/ 43 h 244"/>
                <a:gd name="T16" fmla="*/ 135 w 178"/>
                <a:gd name="T17" fmla="*/ 55 h 244"/>
                <a:gd name="T18" fmla="*/ 126 w 178"/>
                <a:gd name="T19" fmla="*/ 66 h 244"/>
                <a:gd name="T20" fmla="*/ 119 w 178"/>
                <a:gd name="T21" fmla="*/ 76 h 244"/>
                <a:gd name="T22" fmla="*/ 81 w 178"/>
                <a:gd name="T23" fmla="*/ 123 h 244"/>
                <a:gd name="T24" fmla="*/ 120 w 178"/>
                <a:gd name="T25" fmla="*/ 143 h 244"/>
                <a:gd name="T26" fmla="*/ 68 w 178"/>
                <a:gd name="T27" fmla="*/ 140 h 244"/>
                <a:gd name="T28" fmla="*/ 23 w 178"/>
                <a:gd name="T29" fmla="*/ 196 h 244"/>
                <a:gd name="T30" fmla="*/ 0 w 178"/>
                <a:gd name="T31" fmla="*/ 184 h 244"/>
                <a:gd name="T32" fmla="*/ 152 w 178"/>
                <a:gd name="T33" fmla="*/ 0 h 244"/>
                <a:gd name="T34" fmla="*/ 178 w 178"/>
                <a:gd name="T35" fmla="*/ 13 h 244"/>
                <a:gd name="T36" fmla="*/ 120 w 178"/>
                <a:gd name="T37" fmla="*/ 244 h 244"/>
                <a:gd name="T38" fmla="*/ 96 w 178"/>
                <a:gd name="T39" fmla="*/ 232 h 244"/>
                <a:gd name="T40" fmla="*/ 115 w 178"/>
                <a:gd name="T41" fmla="*/ 163 h 244"/>
                <a:gd name="T42" fmla="*/ 68 w 178"/>
                <a:gd name="T43" fmla="*/ 14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8" h="244">
                  <a:moveTo>
                    <a:pt x="120" y="143"/>
                  </a:moveTo>
                  <a:lnTo>
                    <a:pt x="136" y="84"/>
                  </a:lnTo>
                  <a:lnTo>
                    <a:pt x="139" y="71"/>
                  </a:lnTo>
                  <a:lnTo>
                    <a:pt x="144" y="58"/>
                  </a:lnTo>
                  <a:lnTo>
                    <a:pt x="148" y="45"/>
                  </a:lnTo>
                  <a:lnTo>
                    <a:pt x="152" y="32"/>
                  </a:lnTo>
                  <a:lnTo>
                    <a:pt x="151" y="32"/>
                  </a:lnTo>
                  <a:lnTo>
                    <a:pt x="143" y="43"/>
                  </a:lnTo>
                  <a:lnTo>
                    <a:pt x="135" y="55"/>
                  </a:lnTo>
                  <a:lnTo>
                    <a:pt x="126" y="66"/>
                  </a:lnTo>
                  <a:lnTo>
                    <a:pt x="119" y="76"/>
                  </a:lnTo>
                  <a:lnTo>
                    <a:pt x="81" y="123"/>
                  </a:lnTo>
                  <a:lnTo>
                    <a:pt x="120" y="143"/>
                  </a:lnTo>
                  <a:close/>
                  <a:moveTo>
                    <a:pt x="68" y="140"/>
                  </a:moveTo>
                  <a:lnTo>
                    <a:pt x="23" y="196"/>
                  </a:lnTo>
                  <a:lnTo>
                    <a:pt x="0" y="184"/>
                  </a:lnTo>
                  <a:lnTo>
                    <a:pt x="152" y="0"/>
                  </a:lnTo>
                  <a:lnTo>
                    <a:pt x="178" y="13"/>
                  </a:lnTo>
                  <a:lnTo>
                    <a:pt x="120" y="244"/>
                  </a:lnTo>
                  <a:lnTo>
                    <a:pt x="96" y="232"/>
                  </a:lnTo>
                  <a:lnTo>
                    <a:pt x="115" y="163"/>
                  </a:lnTo>
                  <a:lnTo>
                    <a:pt x="68" y="14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 noEditPoints="1"/>
            </p:cNvSpPr>
            <p:nvPr/>
          </p:nvSpPr>
          <p:spPr bwMode="auto">
            <a:xfrm>
              <a:off x="2432483" y="2639993"/>
              <a:ext cx="54090" cy="97044"/>
            </a:xfrm>
            <a:custGeom>
              <a:avLst/>
              <a:gdLst>
                <a:gd name="T0" fmla="*/ 59 w 136"/>
                <a:gd name="T1" fmla="*/ 113 h 246"/>
                <a:gd name="T2" fmla="*/ 76 w 136"/>
                <a:gd name="T3" fmla="*/ 112 h 246"/>
                <a:gd name="T4" fmla="*/ 91 w 136"/>
                <a:gd name="T5" fmla="*/ 106 h 246"/>
                <a:gd name="T6" fmla="*/ 102 w 136"/>
                <a:gd name="T7" fmla="*/ 93 h 246"/>
                <a:gd name="T8" fmla="*/ 108 w 136"/>
                <a:gd name="T9" fmla="*/ 74 h 246"/>
                <a:gd name="T10" fmla="*/ 108 w 136"/>
                <a:gd name="T11" fmla="*/ 56 h 246"/>
                <a:gd name="T12" fmla="*/ 104 w 136"/>
                <a:gd name="T13" fmla="*/ 41 h 246"/>
                <a:gd name="T14" fmla="*/ 94 w 136"/>
                <a:gd name="T15" fmla="*/ 30 h 246"/>
                <a:gd name="T16" fmla="*/ 77 w 136"/>
                <a:gd name="T17" fmla="*/ 24 h 246"/>
                <a:gd name="T18" fmla="*/ 62 w 136"/>
                <a:gd name="T19" fmla="*/ 23 h 246"/>
                <a:gd name="T20" fmla="*/ 39 w 136"/>
                <a:gd name="T21" fmla="*/ 1 h 246"/>
                <a:gd name="T22" fmla="*/ 59 w 136"/>
                <a:gd name="T23" fmla="*/ 0 h 246"/>
                <a:gd name="T24" fmla="*/ 78 w 136"/>
                <a:gd name="T25" fmla="*/ 2 h 246"/>
                <a:gd name="T26" fmla="*/ 93 w 136"/>
                <a:gd name="T27" fmla="*/ 6 h 246"/>
                <a:gd name="T28" fmla="*/ 107 w 136"/>
                <a:gd name="T29" fmla="*/ 12 h 246"/>
                <a:gd name="T30" fmla="*/ 118 w 136"/>
                <a:gd name="T31" fmla="*/ 18 h 246"/>
                <a:gd name="T32" fmla="*/ 127 w 136"/>
                <a:gd name="T33" fmla="*/ 28 h 246"/>
                <a:gd name="T34" fmla="*/ 132 w 136"/>
                <a:gd name="T35" fmla="*/ 39 h 246"/>
                <a:gd name="T36" fmla="*/ 135 w 136"/>
                <a:gd name="T37" fmla="*/ 51 h 246"/>
                <a:gd name="T38" fmla="*/ 135 w 136"/>
                <a:gd name="T39" fmla="*/ 76 h 246"/>
                <a:gd name="T40" fmla="*/ 129 w 136"/>
                <a:gd name="T41" fmla="*/ 95 h 246"/>
                <a:gd name="T42" fmla="*/ 119 w 136"/>
                <a:gd name="T43" fmla="*/ 110 h 246"/>
                <a:gd name="T44" fmla="*/ 105 w 136"/>
                <a:gd name="T45" fmla="*/ 122 h 246"/>
                <a:gd name="T46" fmla="*/ 88 w 136"/>
                <a:gd name="T47" fmla="*/ 128 h 246"/>
                <a:gd name="T48" fmla="*/ 93 w 136"/>
                <a:gd name="T49" fmla="*/ 133 h 246"/>
                <a:gd name="T50" fmla="*/ 102 w 136"/>
                <a:gd name="T51" fmla="*/ 142 h 246"/>
                <a:gd name="T52" fmla="*/ 107 w 136"/>
                <a:gd name="T53" fmla="*/ 157 h 246"/>
                <a:gd name="T54" fmla="*/ 109 w 136"/>
                <a:gd name="T55" fmla="*/ 175 h 246"/>
                <a:gd name="T56" fmla="*/ 109 w 136"/>
                <a:gd name="T57" fmla="*/ 208 h 246"/>
                <a:gd name="T58" fmla="*/ 111 w 136"/>
                <a:gd name="T59" fmla="*/ 239 h 246"/>
                <a:gd name="T60" fmla="*/ 86 w 136"/>
                <a:gd name="T61" fmla="*/ 242 h 246"/>
                <a:gd name="T62" fmla="*/ 83 w 136"/>
                <a:gd name="T63" fmla="*/ 220 h 246"/>
                <a:gd name="T64" fmla="*/ 83 w 136"/>
                <a:gd name="T65" fmla="*/ 182 h 246"/>
                <a:gd name="T66" fmla="*/ 82 w 136"/>
                <a:gd name="T67" fmla="*/ 162 h 246"/>
                <a:gd name="T68" fmla="*/ 77 w 136"/>
                <a:gd name="T69" fmla="*/ 147 h 246"/>
                <a:gd name="T70" fmla="*/ 68 w 136"/>
                <a:gd name="T71" fmla="*/ 138 h 246"/>
                <a:gd name="T72" fmla="*/ 53 w 136"/>
                <a:gd name="T73" fmla="*/ 133 h 246"/>
                <a:gd name="T74" fmla="*/ 26 w 136"/>
                <a:gd name="T75" fmla="*/ 231 h 246"/>
                <a:gd name="T76" fmla="*/ 39 w 136"/>
                <a:gd name="T77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246">
                  <a:moveTo>
                    <a:pt x="47" y="111"/>
                  </a:moveTo>
                  <a:lnTo>
                    <a:pt x="59" y="113"/>
                  </a:lnTo>
                  <a:lnTo>
                    <a:pt x="67" y="113"/>
                  </a:lnTo>
                  <a:lnTo>
                    <a:pt x="76" y="112"/>
                  </a:lnTo>
                  <a:lnTo>
                    <a:pt x="83" y="110"/>
                  </a:lnTo>
                  <a:lnTo>
                    <a:pt x="91" y="106"/>
                  </a:lnTo>
                  <a:lnTo>
                    <a:pt x="96" y="99"/>
                  </a:lnTo>
                  <a:lnTo>
                    <a:pt x="102" y="93"/>
                  </a:lnTo>
                  <a:lnTo>
                    <a:pt x="105" y="84"/>
                  </a:lnTo>
                  <a:lnTo>
                    <a:pt x="108" y="74"/>
                  </a:lnTo>
                  <a:lnTo>
                    <a:pt x="109" y="65"/>
                  </a:lnTo>
                  <a:lnTo>
                    <a:pt x="108" y="56"/>
                  </a:lnTo>
                  <a:lnTo>
                    <a:pt x="107" y="49"/>
                  </a:lnTo>
                  <a:lnTo>
                    <a:pt x="104" y="41"/>
                  </a:lnTo>
                  <a:lnTo>
                    <a:pt x="100" y="36"/>
                  </a:lnTo>
                  <a:lnTo>
                    <a:pt x="94" y="30"/>
                  </a:lnTo>
                  <a:lnTo>
                    <a:pt x="86" y="27"/>
                  </a:lnTo>
                  <a:lnTo>
                    <a:pt x="77" y="24"/>
                  </a:lnTo>
                  <a:lnTo>
                    <a:pt x="68" y="23"/>
                  </a:lnTo>
                  <a:lnTo>
                    <a:pt x="62" y="23"/>
                  </a:lnTo>
                  <a:lnTo>
                    <a:pt x="47" y="111"/>
                  </a:lnTo>
                  <a:close/>
                  <a:moveTo>
                    <a:pt x="39" y="1"/>
                  </a:moveTo>
                  <a:lnTo>
                    <a:pt x="49" y="0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3" y="6"/>
                  </a:lnTo>
                  <a:lnTo>
                    <a:pt x="101" y="9"/>
                  </a:lnTo>
                  <a:lnTo>
                    <a:pt x="107" y="12"/>
                  </a:lnTo>
                  <a:lnTo>
                    <a:pt x="113" y="15"/>
                  </a:lnTo>
                  <a:lnTo>
                    <a:pt x="118" y="18"/>
                  </a:lnTo>
                  <a:lnTo>
                    <a:pt x="122" y="23"/>
                  </a:lnTo>
                  <a:lnTo>
                    <a:pt x="127" y="28"/>
                  </a:lnTo>
                  <a:lnTo>
                    <a:pt x="130" y="33"/>
                  </a:lnTo>
                  <a:lnTo>
                    <a:pt x="132" y="39"/>
                  </a:lnTo>
                  <a:lnTo>
                    <a:pt x="134" y="44"/>
                  </a:lnTo>
                  <a:lnTo>
                    <a:pt x="135" y="51"/>
                  </a:lnTo>
                  <a:lnTo>
                    <a:pt x="136" y="63"/>
                  </a:lnTo>
                  <a:lnTo>
                    <a:pt x="135" y="76"/>
                  </a:lnTo>
                  <a:lnTo>
                    <a:pt x="132" y="86"/>
                  </a:lnTo>
                  <a:lnTo>
                    <a:pt x="129" y="95"/>
                  </a:lnTo>
                  <a:lnTo>
                    <a:pt x="124" y="104"/>
                  </a:lnTo>
                  <a:lnTo>
                    <a:pt x="119" y="110"/>
                  </a:lnTo>
                  <a:lnTo>
                    <a:pt x="113" y="117"/>
                  </a:lnTo>
                  <a:lnTo>
                    <a:pt x="105" y="122"/>
                  </a:lnTo>
                  <a:lnTo>
                    <a:pt x="96" y="125"/>
                  </a:lnTo>
                  <a:lnTo>
                    <a:pt x="88" y="128"/>
                  </a:lnTo>
                  <a:lnTo>
                    <a:pt x="88" y="130"/>
                  </a:lnTo>
                  <a:lnTo>
                    <a:pt x="93" y="133"/>
                  </a:lnTo>
                  <a:lnTo>
                    <a:pt x="97" y="137"/>
                  </a:lnTo>
                  <a:lnTo>
                    <a:pt x="102" y="142"/>
                  </a:lnTo>
                  <a:lnTo>
                    <a:pt x="105" y="149"/>
                  </a:lnTo>
                  <a:lnTo>
                    <a:pt x="107" y="157"/>
                  </a:lnTo>
                  <a:lnTo>
                    <a:pt x="108" y="165"/>
                  </a:lnTo>
                  <a:lnTo>
                    <a:pt x="109" y="175"/>
                  </a:lnTo>
                  <a:lnTo>
                    <a:pt x="109" y="186"/>
                  </a:lnTo>
                  <a:lnTo>
                    <a:pt x="109" y="208"/>
                  </a:lnTo>
                  <a:lnTo>
                    <a:pt x="110" y="226"/>
                  </a:lnTo>
                  <a:lnTo>
                    <a:pt x="111" y="239"/>
                  </a:lnTo>
                  <a:lnTo>
                    <a:pt x="113" y="246"/>
                  </a:lnTo>
                  <a:lnTo>
                    <a:pt x="86" y="242"/>
                  </a:lnTo>
                  <a:lnTo>
                    <a:pt x="84" y="233"/>
                  </a:lnTo>
                  <a:lnTo>
                    <a:pt x="83" y="220"/>
                  </a:lnTo>
                  <a:lnTo>
                    <a:pt x="83" y="203"/>
                  </a:lnTo>
                  <a:lnTo>
                    <a:pt x="83" y="182"/>
                  </a:lnTo>
                  <a:lnTo>
                    <a:pt x="83" y="172"/>
                  </a:lnTo>
                  <a:lnTo>
                    <a:pt x="82" y="162"/>
                  </a:lnTo>
                  <a:lnTo>
                    <a:pt x="80" y="154"/>
                  </a:lnTo>
                  <a:lnTo>
                    <a:pt x="77" y="147"/>
                  </a:lnTo>
                  <a:lnTo>
                    <a:pt x="73" y="142"/>
                  </a:lnTo>
                  <a:lnTo>
                    <a:pt x="68" y="138"/>
                  </a:lnTo>
                  <a:lnTo>
                    <a:pt x="62" y="135"/>
                  </a:lnTo>
                  <a:lnTo>
                    <a:pt x="53" y="133"/>
                  </a:lnTo>
                  <a:lnTo>
                    <a:pt x="43" y="132"/>
                  </a:lnTo>
                  <a:lnTo>
                    <a:pt x="26" y="231"/>
                  </a:lnTo>
                  <a:lnTo>
                    <a:pt x="0" y="227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2496119" y="2636811"/>
              <a:ext cx="79544" cy="101816"/>
            </a:xfrm>
            <a:custGeom>
              <a:avLst/>
              <a:gdLst>
                <a:gd name="T0" fmla="*/ 154 w 201"/>
                <a:gd name="T1" fmla="*/ 134 h 258"/>
                <a:gd name="T2" fmla="*/ 149 w 201"/>
                <a:gd name="T3" fmla="*/ 111 h 258"/>
                <a:gd name="T4" fmla="*/ 144 w 201"/>
                <a:gd name="T5" fmla="*/ 88 h 258"/>
                <a:gd name="T6" fmla="*/ 139 w 201"/>
                <a:gd name="T7" fmla="*/ 65 h 258"/>
                <a:gd name="T8" fmla="*/ 136 w 201"/>
                <a:gd name="T9" fmla="*/ 45 h 258"/>
                <a:gd name="T10" fmla="*/ 134 w 201"/>
                <a:gd name="T11" fmla="*/ 45 h 258"/>
                <a:gd name="T12" fmla="*/ 134 w 201"/>
                <a:gd name="T13" fmla="*/ 65 h 258"/>
                <a:gd name="T14" fmla="*/ 133 w 201"/>
                <a:gd name="T15" fmla="*/ 86 h 258"/>
                <a:gd name="T16" fmla="*/ 132 w 201"/>
                <a:gd name="T17" fmla="*/ 106 h 258"/>
                <a:gd name="T18" fmla="*/ 131 w 201"/>
                <a:gd name="T19" fmla="*/ 128 h 258"/>
                <a:gd name="T20" fmla="*/ 121 w 201"/>
                <a:gd name="T21" fmla="*/ 240 h 258"/>
                <a:gd name="T22" fmla="*/ 105 w 201"/>
                <a:gd name="T23" fmla="*/ 243 h 258"/>
                <a:gd name="T24" fmla="*/ 59 w 201"/>
                <a:gd name="T25" fmla="*/ 145 h 258"/>
                <a:gd name="T26" fmla="*/ 50 w 201"/>
                <a:gd name="T27" fmla="*/ 123 h 258"/>
                <a:gd name="T28" fmla="*/ 41 w 201"/>
                <a:gd name="T29" fmla="*/ 104 h 258"/>
                <a:gd name="T30" fmla="*/ 34 w 201"/>
                <a:gd name="T31" fmla="*/ 84 h 258"/>
                <a:gd name="T32" fmla="*/ 26 w 201"/>
                <a:gd name="T33" fmla="*/ 64 h 258"/>
                <a:gd name="T34" fmla="*/ 25 w 201"/>
                <a:gd name="T35" fmla="*/ 64 h 258"/>
                <a:gd name="T36" fmla="*/ 28 w 201"/>
                <a:gd name="T37" fmla="*/ 86 h 258"/>
                <a:gd name="T38" fmla="*/ 31 w 201"/>
                <a:gd name="T39" fmla="*/ 108 h 258"/>
                <a:gd name="T40" fmla="*/ 35 w 201"/>
                <a:gd name="T41" fmla="*/ 132 h 258"/>
                <a:gd name="T42" fmla="*/ 38 w 201"/>
                <a:gd name="T43" fmla="*/ 156 h 258"/>
                <a:gd name="T44" fmla="*/ 51 w 201"/>
                <a:gd name="T45" fmla="*/ 254 h 258"/>
                <a:gd name="T46" fmla="*/ 27 w 201"/>
                <a:gd name="T47" fmla="*/ 258 h 258"/>
                <a:gd name="T48" fmla="*/ 0 w 201"/>
                <a:gd name="T49" fmla="*/ 26 h 258"/>
                <a:gd name="T50" fmla="*/ 29 w 201"/>
                <a:gd name="T51" fmla="*/ 21 h 258"/>
                <a:gd name="T52" fmla="*/ 75 w 201"/>
                <a:gd name="T53" fmla="*/ 121 h 258"/>
                <a:gd name="T54" fmla="*/ 83 w 201"/>
                <a:gd name="T55" fmla="*/ 142 h 258"/>
                <a:gd name="T56" fmla="*/ 92 w 201"/>
                <a:gd name="T57" fmla="*/ 160 h 258"/>
                <a:gd name="T58" fmla="*/ 99 w 201"/>
                <a:gd name="T59" fmla="*/ 179 h 258"/>
                <a:gd name="T60" fmla="*/ 106 w 201"/>
                <a:gd name="T61" fmla="*/ 197 h 258"/>
                <a:gd name="T62" fmla="*/ 107 w 201"/>
                <a:gd name="T63" fmla="*/ 197 h 258"/>
                <a:gd name="T64" fmla="*/ 108 w 201"/>
                <a:gd name="T65" fmla="*/ 177 h 258"/>
                <a:gd name="T66" fmla="*/ 108 w 201"/>
                <a:gd name="T67" fmla="*/ 158 h 258"/>
                <a:gd name="T68" fmla="*/ 109 w 201"/>
                <a:gd name="T69" fmla="*/ 138 h 258"/>
                <a:gd name="T70" fmla="*/ 110 w 201"/>
                <a:gd name="T71" fmla="*/ 115 h 258"/>
                <a:gd name="T72" fmla="*/ 118 w 201"/>
                <a:gd name="T73" fmla="*/ 6 h 258"/>
                <a:gd name="T74" fmla="*/ 147 w 201"/>
                <a:gd name="T75" fmla="*/ 0 h 258"/>
                <a:gd name="T76" fmla="*/ 201 w 201"/>
                <a:gd name="T77" fmla="*/ 227 h 258"/>
                <a:gd name="T78" fmla="*/ 176 w 201"/>
                <a:gd name="T79" fmla="*/ 231 h 258"/>
                <a:gd name="T80" fmla="*/ 154 w 201"/>
                <a:gd name="T81" fmla="*/ 13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8">
                  <a:moveTo>
                    <a:pt x="154" y="134"/>
                  </a:moveTo>
                  <a:lnTo>
                    <a:pt x="149" y="111"/>
                  </a:lnTo>
                  <a:lnTo>
                    <a:pt x="144" y="88"/>
                  </a:lnTo>
                  <a:lnTo>
                    <a:pt x="139" y="65"/>
                  </a:lnTo>
                  <a:lnTo>
                    <a:pt x="136" y="45"/>
                  </a:lnTo>
                  <a:lnTo>
                    <a:pt x="134" y="45"/>
                  </a:lnTo>
                  <a:lnTo>
                    <a:pt x="134" y="65"/>
                  </a:lnTo>
                  <a:lnTo>
                    <a:pt x="133" y="86"/>
                  </a:lnTo>
                  <a:lnTo>
                    <a:pt x="132" y="106"/>
                  </a:lnTo>
                  <a:lnTo>
                    <a:pt x="131" y="128"/>
                  </a:lnTo>
                  <a:lnTo>
                    <a:pt x="121" y="240"/>
                  </a:lnTo>
                  <a:lnTo>
                    <a:pt x="105" y="243"/>
                  </a:lnTo>
                  <a:lnTo>
                    <a:pt x="59" y="145"/>
                  </a:lnTo>
                  <a:lnTo>
                    <a:pt x="50" y="123"/>
                  </a:lnTo>
                  <a:lnTo>
                    <a:pt x="41" y="104"/>
                  </a:lnTo>
                  <a:lnTo>
                    <a:pt x="34" y="84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8" y="86"/>
                  </a:lnTo>
                  <a:lnTo>
                    <a:pt x="31" y="108"/>
                  </a:lnTo>
                  <a:lnTo>
                    <a:pt x="35" y="132"/>
                  </a:lnTo>
                  <a:lnTo>
                    <a:pt x="38" y="156"/>
                  </a:lnTo>
                  <a:lnTo>
                    <a:pt x="51" y="254"/>
                  </a:lnTo>
                  <a:lnTo>
                    <a:pt x="27" y="258"/>
                  </a:lnTo>
                  <a:lnTo>
                    <a:pt x="0" y="26"/>
                  </a:lnTo>
                  <a:lnTo>
                    <a:pt x="29" y="21"/>
                  </a:lnTo>
                  <a:lnTo>
                    <a:pt x="75" y="121"/>
                  </a:lnTo>
                  <a:lnTo>
                    <a:pt x="83" y="142"/>
                  </a:lnTo>
                  <a:lnTo>
                    <a:pt x="92" y="160"/>
                  </a:lnTo>
                  <a:lnTo>
                    <a:pt x="99" y="179"/>
                  </a:lnTo>
                  <a:lnTo>
                    <a:pt x="106" y="197"/>
                  </a:lnTo>
                  <a:lnTo>
                    <a:pt x="107" y="197"/>
                  </a:lnTo>
                  <a:lnTo>
                    <a:pt x="108" y="177"/>
                  </a:lnTo>
                  <a:lnTo>
                    <a:pt x="108" y="158"/>
                  </a:lnTo>
                  <a:lnTo>
                    <a:pt x="109" y="138"/>
                  </a:lnTo>
                  <a:lnTo>
                    <a:pt x="110" y="115"/>
                  </a:lnTo>
                  <a:lnTo>
                    <a:pt x="118" y="6"/>
                  </a:lnTo>
                  <a:lnTo>
                    <a:pt x="147" y="0"/>
                  </a:lnTo>
                  <a:lnTo>
                    <a:pt x="201" y="227"/>
                  </a:lnTo>
                  <a:lnTo>
                    <a:pt x="176" y="231"/>
                  </a:lnTo>
                  <a:lnTo>
                    <a:pt x="154" y="134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2575663" y="2619312"/>
              <a:ext cx="74771" cy="95453"/>
            </a:xfrm>
            <a:custGeom>
              <a:avLst/>
              <a:gdLst>
                <a:gd name="T0" fmla="*/ 103 w 189"/>
                <a:gd name="T1" fmla="*/ 119 h 243"/>
                <a:gd name="T2" fmla="*/ 62 w 189"/>
                <a:gd name="T3" fmla="*/ 75 h 243"/>
                <a:gd name="T4" fmla="*/ 54 w 189"/>
                <a:gd name="T5" fmla="*/ 64 h 243"/>
                <a:gd name="T6" fmla="*/ 45 w 189"/>
                <a:gd name="T7" fmla="*/ 54 h 243"/>
                <a:gd name="T8" fmla="*/ 36 w 189"/>
                <a:gd name="T9" fmla="*/ 43 h 243"/>
                <a:gd name="T10" fmla="*/ 28 w 189"/>
                <a:gd name="T11" fmla="*/ 32 h 243"/>
                <a:gd name="T12" fmla="*/ 27 w 189"/>
                <a:gd name="T13" fmla="*/ 33 h 243"/>
                <a:gd name="T14" fmla="*/ 32 w 189"/>
                <a:gd name="T15" fmla="*/ 46 h 243"/>
                <a:gd name="T16" fmla="*/ 36 w 189"/>
                <a:gd name="T17" fmla="*/ 59 h 243"/>
                <a:gd name="T18" fmla="*/ 42 w 189"/>
                <a:gd name="T19" fmla="*/ 72 h 243"/>
                <a:gd name="T20" fmla="*/ 45 w 189"/>
                <a:gd name="T21" fmla="*/ 84 h 243"/>
                <a:gd name="T22" fmla="*/ 66 w 189"/>
                <a:gd name="T23" fmla="*/ 141 h 243"/>
                <a:gd name="T24" fmla="*/ 103 w 189"/>
                <a:gd name="T25" fmla="*/ 119 h 243"/>
                <a:gd name="T26" fmla="*/ 73 w 189"/>
                <a:gd name="T27" fmla="*/ 162 h 243"/>
                <a:gd name="T28" fmla="*/ 95 w 189"/>
                <a:gd name="T29" fmla="*/ 230 h 243"/>
                <a:gd name="T30" fmla="*/ 73 w 189"/>
                <a:gd name="T31" fmla="*/ 243 h 243"/>
                <a:gd name="T32" fmla="*/ 0 w 189"/>
                <a:gd name="T33" fmla="*/ 15 h 243"/>
                <a:gd name="T34" fmla="*/ 26 w 189"/>
                <a:gd name="T35" fmla="*/ 0 h 243"/>
                <a:gd name="T36" fmla="*/ 189 w 189"/>
                <a:gd name="T37" fmla="*/ 174 h 243"/>
                <a:gd name="T38" fmla="*/ 166 w 189"/>
                <a:gd name="T39" fmla="*/ 188 h 243"/>
                <a:gd name="T40" fmla="*/ 117 w 189"/>
                <a:gd name="T41" fmla="*/ 135 h 243"/>
                <a:gd name="T42" fmla="*/ 73 w 189"/>
                <a:gd name="T43" fmla="*/ 16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243">
                  <a:moveTo>
                    <a:pt x="103" y="119"/>
                  </a:moveTo>
                  <a:lnTo>
                    <a:pt x="62" y="75"/>
                  </a:lnTo>
                  <a:lnTo>
                    <a:pt x="54" y="64"/>
                  </a:lnTo>
                  <a:lnTo>
                    <a:pt x="45" y="54"/>
                  </a:lnTo>
                  <a:lnTo>
                    <a:pt x="36" y="43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32" y="46"/>
                  </a:lnTo>
                  <a:lnTo>
                    <a:pt x="36" y="59"/>
                  </a:lnTo>
                  <a:lnTo>
                    <a:pt x="42" y="72"/>
                  </a:lnTo>
                  <a:lnTo>
                    <a:pt x="45" y="84"/>
                  </a:lnTo>
                  <a:lnTo>
                    <a:pt x="66" y="141"/>
                  </a:lnTo>
                  <a:lnTo>
                    <a:pt x="103" y="119"/>
                  </a:lnTo>
                  <a:close/>
                  <a:moveTo>
                    <a:pt x="73" y="162"/>
                  </a:moveTo>
                  <a:lnTo>
                    <a:pt x="95" y="230"/>
                  </a:lnTo>
                  <a:lnTo>
                    <a:pt x="73" y="243"/>
                  </a:lnTo>
                  <a:lnTo>
                    <a:pt x="0" y="15"/>
                  </a:lnTo>
                  <a:lnTo>
                    <a:pt x="26" y="0"/>
                  </a:lnTo>
                  <a:lnTo>
                    <a:pt x="189" y="174"/>
                  </a:lnTo>
                  <a:lnTo>
                    <a:pt x="166" y="188"/>
                  </a:lnTo>
                  <a:lnTo>
                    <a:pt x="117" y="135"/>
                  </a:lnTo>
                  <a:lnTo>
                    <a:pt x="73" y="16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2613844" y="2579540"/>
              <a:ext cx="82726" cy="81135"/>
            </a:xfrm>
            <a:custGeom>
              <a:avLst/>
              <a:gdLst>
                <a:gd name="T0" fmla="*/ 203 w 206"/>
                <a:gd name="T1" fmla="*/ 163 h 206"/>
                <a:gd name="T2" fmla="*/ 194 w 206"/>
                <a:gd name="T3" fmla="*/ 177 h 206"/>
                <a:gd name="T4" fmla="*/ 181 w 206"/>
                <a:gd name="T5" fmla="*/ 190 h 206"/>
                <a:gd name="T6" fmla="*/ 167 w 206"/>
                <a:gd name="T7" fmla="*/ 199 h 206"/>
                <a:gd name="T8" fmla="*/ 152 w 206"/>
                <a:gd name="T9" fmla="*/ 204 h 206"/>
                <a:gd name="T10" fmla="*/ 136 w 206"/>
                <a:gd name="T11" fmla="*/ 206 h 206"/>
                <a:gd name="T12" fmla="*/ 119 w 206"/>
                <a:gd name="T13" fmla="*/ 204 h 206"/>
                <a:gd name="T14" fmla="*/ 100 w 206"/>
                <a:gd name="T15" fmla="*/ 196 h 206"/>
                <a:gd name="T16" fmla="*/ 81 w 206"/>
                <a:gd name="T17" fmla="*/ 185 h 206"/>
                <a:gd name="T18" fmla="*/ 60 w 206"/>
                <a:gd name="T19" fmla="*/ 169 h 206"/>
                <a:gd name="T20" fmla="*/ 38 w 206"/>
                <a:gd name="T21" fmla="*/ 148 h 206"/>
                <a:gd name="T22" fmla="*/ 20 w 206"/>
                <a:gd name="T23" fmla="*/ 125 h 206"/>
                <a:gd name="T24" fmla="*/ 9 w 206"/>
                <a:gd name="T25" fmla="*/ 103 h 206"/>
                <a:gd name="T26" fmla="*/ 2 w 206"/>
                <a:gd name="T27" fmla="*/ 83 h 206"/>
                <a:gd name="T28" fmla="*/ 0 w 206"/>
                <a:gd name="T29" fmla="*/ 64 h 206"/>
                <a:gd name="T30" fmla="*/ 2 w 206"/>
                <a:gd name="T31" fmla="*/ 48 h 206"/>
                <a:gd name="T32" fmla="*/ 8 w 206"/>
                <a:gd name="T33" fmla="*/ 33 h 206"/>
                <a:gd name="T34" fmla="*/ 15 w 206"/>
                <a:gd name="T35" fmla="*/ 21 h 206"/>
                <a:gd name="T36" fmla="*/ 27 w 206"/>
                <a:gd name="T37" fmla="*/ 9 h 206"/>
                <a:gd name="T38" fmla="*/ 40 w 206"/>
                <a:gd name="T39" fmla="*/ 1 h 206"/>
                <a:gd name="T40" fmla="*/ 56 w 206"/>
                <a:gd name="T41" fmla="*/ 19 h 206"/>
                <a:gd name="T42" fmla="*/ 47 w 206"/>
                <a:gd name="T43" fmla="*/ 23 h 206"/>
                <a:gd name="T44" fmla="*/ 37 w 206"/>
                <a:gd name="T45" fmla="*/ 33 h 206"/>
                <a:gd name="T46" fmla="*/ 31 w 206"/>
                <a:gd name="T47" fmla="*/ 41 h 206"/>
                <a:gd name="T48" fmla="*/ 27 w 206"/>
                <a:gd name="T49" fmla="*/ 49 h 206"/>
                <a:gd name="T50" fmla="*/ 25 w 206"/>
                <a:gd name="T51" fmla="*/ 61 h 206"/>
                <a:gd name="T52" fmla="*/ 26 w 206"/>
                <a:gd name="T53" fmla="*/ 73 h 206"/>
                <a:gd name="T54" fmla="*/ 30 w 206"/>
                <a:gd name="T55" fmla="*/ 87 h 206"/>
                <a:gd name="T56" fmla="*/ 39 w 206"/>
                <a:gd name="T57" fmla="*/ 103 h 206"/>
                <a:gd name="T58" fmla="*/ 51 w 206"/>
                <a:gd name="T59" fmla="*/ 120 h 206"/>
                <a:gd name="T60" fmla="*/ 67 w 206"/>
                <a:gd name="T61" fmla="*/ 138 h 206"/>
                <a:gd name="T62" fmla="*/ 85 w 206"/>
                <a:gd name="T63" fmla="*/ 154 h 206"/>
                <a:gd name="T64" fmla="*/ 103 w 206"/>
                <a:gd name="T65" fmla="*/ 166 h 206"/>
                <a:gd name="T66" fmla="*/ 118 w 206"/>
                <a:gd name="T67" fmla="*/ 174 h 206"/>
                <a:gd name="T68" fmla="*/ 132 w 206"/>
                <a:gd name="T69" fmla="*/ 178 h 206"/>
                <a:gd name="T70" fmla="*/ 145 w 206"/>
                <a:gd name="T71" fmla="*/ 178 h 206"/>
                <a:gd name="T72" fmla="*/ 155 w 206"/>
                <a:gd name="T73" fmla="*/ 176 h 206"/>
                <a:gd name="T74" fmla="*/ 165 w 206"/>
                <a:gd name="T75" fmla="*/ 171 h 206"/>
                <a:gd name="T76" fmla="*/ 174 w 206"/>
                <a:gd name="T77" fmla="*/ 165 h 206"/>
                <a:gd name="T78" fmla="*/ 182 w 206"/>
                <a:gd name="T79" fmla="*/ 154 h 206"/>
                <a:gd name="T80" fmla="*/ 187 w 206"/>
                <a:gd name="T81" fmla="*/ 14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206" y="156"/>
                  </a:moveTo>
                  <a:lnTo>
                    <a:pt x="203" y="163"/>
                  </a:lnTo>
                  <a:lnTo>
                    <a:pt x="200" y="169"/>
                  </a:lnTo>
                  <a:lnTo>
                    <a:pt x="194" y="177"/>
                  </a:lnTo>
                  <a:lnTo>
                    <a:pt x="187" y="184"/>
                  </a:lnTo>
                  <a:lnTo>
                    <a:pt x="181" y="190"/>
                  </a:lnTo>
                  <a:lnTo>
                    <a:pt x="175" y="195"/>
                  </a:lnTo>
                  <a:lnTo>
                    <a:pt x="167" y="199"/>
                  </a:lnTo>
                  <a:lnTo>
                    <a:pt x="160" y="202"/>
                  </a:lnTo>
                  <a:lnTo>
                    <a:pt x="152" y="204"/>
                  </a:lnTo>
                  <a:lnTo>
                    <a:pt x="145" y="206"/>
                  </a:lnTo>
                  <a:lnTo>
                    <a:pt x="136" y="206"/>
                  </a:lnTo>
                  <a:lnTo>
                    <a:pt x="127" y="205"/>
                  </a:lnTo>
                  <a:lnTo>
                    <a:pt x="119" y="204"/>
                  </a:lnTo>
                  <a:lnTo>
                    <a:pt x="110" y="201"/>
                  </a:lnTo>
                  <a:lnTo>
                    <a:pt x="100" y="196"/>
                  </a:lnTo>
                  <a:lnTo>
                    <a:pt x="91" y="192"/>
                  </a:lnTo>
                  <a:lnTo>
                    <a:pt x="81" y="185"/>
                  </a:lnTo>
                  <a:lnTo>
                    <a:pt x="70" y="178"/>
                  </a:lnTo>
                  <a:lnTo>
                    <a:pt x="60" y="169"/>
                  </a:lnTo>
                  <a:lnTo>
                    <a:pt x="50" y="159"/>
                  </a:lnTo>
                  <a:lnTo>
                    <a:pt x="38" y="148"/>
                  </a:lnTo>
                  <a:lnTo>
                    <a:pt x="28" y="137"/>
                  </a:lnTo>
                  <a:lnTo>
                    <a:pt x="20" y="125"/>
                  </a:lnTo>
                  <a:lnTo>
                    <a:pt x="14" y="114"/>
                  </a:lnTo>
                  <a:lnTo>
                    <a:pt x="9" y="103"/>
                  </a:lnTo>
                  <a:lnTo>
                    <a:pt x="4" y="94"/>
                  </a:lnTo>
                  <a:lnTo>
                    <a:pt x="2" y="83"/>
                  </a:lnTo>
                  <a:lnTo>
                    <a:pt x="0" y="74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2" y="48"/>
                  </a:lnTo>
                  <a:lnTo>
                    <a:pt x="4" y="41"/>
                  </a:lnTo>
                  <a:lnTo>
                    <a:pt x="8" y="33"/>
                  </a:lnTo>
                  <a:lnTo>
                    <a:pt x="11" y="27"/>
                  </a:lnTo>
                  <a:lnTo>
                    <a:pt x="15" y="21"/>
                  </a:lnTo>
                  <a:lnTo>
                    <a:pt x="20" y="16"/>
                  </a:lnTo>
                  <a:lnTo>
                    <a:pt x="27" y="9"/>
                  </a:lnTo>
                  <a:lnTo>
                    <a:pt x="33" y="4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56" y="19"/>
                  </a:lnTo>
                  <a:lnTo>
                    <a:pt x="52" y="21"/>
                  </a:lnTo>
                  <a:lnTo>
                    <a:pt x="47" y="23"/>
                  </a:lnTo>
                  <a:lnTo>
                    <a:pt x="42" y="28"/>
                  </a:lnTo>
                  <a:lnTo>
                    <a:pt x="37" y="33"/>
                  </a:lnTo>
                  <a:lnTo>
                    <a:pt x="33" y="36"/>
                  </a:lnTo>
                  <a:lnTo>
                    <a:pt x="31" y="41"/>
                  </a:lnTo>
                  <a:lnTo>
                    <a:pt x="29" y="45"/>
                  </a:lnTo>
                  <a:lnTo>
                    <a:pt x="27" y="49"/>
                  </a:lnTo>
                  <a:lnTo>
                    <a:pt x="26" y="55"/>
                  </a:lnTo>
                  <a:lnTo>
                    <a:pt x="25" y="61"/>
                  </a:lnTo>
                  <a:lnTo>
                    <a:pt x="26" y="67"/>
                  </a:lnTo>
                  <a:lnTo>
                    <a:pt x="26" y="73"/>
                  </a:lnTo>
                  <a:lnTo>
                    <a:pt x="28" y="81"/>
                  </a:lnTo>
                  <a:lnTo>
                    <a:pt x="30" y="87"/>
                  </a:lnTo>
                  <a:lnTo>
                    <a:pt x="35" y="95"/>
                  </a:lnTo>
                  <a:lnTo>
                    <a:pt x="39" y="103"/>
                  </a:lnTo>
                  <a:lnTo>
                    <a:pt x="44" y="112"/>
                  </a:lnTo>
                  <a:lnTo>
                    <a:pt x="51" y="120"/>
                  </a:lnTo>
                  <a:lnTo>
                    <a:pt x="58" y="129"/>
                  </a:lnTo>
                  <a:lnTo>
                    <a:pt x="67" y="138"/>
                  </a:lnTo>
                  <a:lnTo>
                    <a:pt x="77" y="147"/>
                  </a:lnTo>
                  <a:lnTo>
                    <a:pt x="85" y="154"/>
                  </a:lnTo>
                  <a:lnTo>
                    <a:pt x="94" y="161"/>
                  </a:lnTo>
                  <a:lnTo>
                    <a:pt x="103" y="166"/>
                  </a:lnTo>
                  <a:lnTo>
                    <a:pt x="110" y="170"/>
                  </a:lnTo>
                  <a:lnTo>
                    <a:pt x="118" y="174"/>
                  </a:lnTo>
                  <a:lnTo>
                    <a:pt x="125" y="176"/>
                  </a:lnTo>
                  <a:lnTo>
                    <a:pt x="132" y="178"/>
                  </a:lnTo>
                  <a:lnTo>
                    <a:pt x="138" y="179"/>
                  </a:lnTo>
                  <a:lnTo>
                    <a:pt x="145" y="178"/>
                  </a:lnTo>
                  <a:lnTo>
                    <a:pt x="150" y="178"/>
                  </a:lnTo>
                  <a:lnTo>
                    <a:pt x="155" y="176"/>
                  </a:lnTo>
                  <a:lnTo>
                    <a:pt x="161" y="175"/>
                  </a:lnTo>
                  <a:lnTo>
                    <a:pt x="165" y="171"/>
                  </a:lnTo>
                  <a:lnTo>
                    <a:pt x="170" y="168"/>
                  </a:lnTo>
                  <a:lnTo>
                    <a:pt x="174" y="165"/>
                  </a:lnTo>
                  <a:lnTo>
                    <a:pt x="178" y="159"/>
                  </a:lnTo>
                  <a:lnTo>
                    <a:pt x="182" y="154"/>
                  </a:lnTo>
                  <a:lnTo>
                    <a:pt x="185" y="149"/>
                  </a:lnTo>
                  <a:lnTo>
                    <a:pt x="187" y="144"/>
                  </a:lnTo>
                  <a:lnTo>
                    <a:pt x="206" y="156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629753" y="2534995"/>
              <a:ext cx="95453" cy="71589"/>
            </a:xfrm>
            <a:custGeom>
              <a:avLst/>
              <a:gdLst>
                <a:gd name="T0" fmla="*/ 230 w 242"/>
                <a:gd name="T1" fmla="*/ 181 h 181"/>
                <a:gd name="T2" fmla="*/ 142 w 242"/>
                <a:gd name="T3" fmla="*/ 134 h 181"/>
                <a:gd name="T4" fmla="*/ 0 w 242"/>
                <a:gd name="T5" fmla="*/ 116 h 181"/>
                <a:gd name="T6" fmla="*/ 13 w 242"/>
                <a:gd name="T7" fmla="*/ 91 h 181"/>
                <a:gd name="T8" fmla="*/ 74 w 242"/>
                <a:gd name="T9" fmla="*/ 100 h 181"/>
                <a:gd name="T10" fmla="*/ 87 w 242"/>
                <a:gd name="T11" fmla="*/ 102 h 181"/>
                <a:gd name="T12" fmla="*/ 101 w 242"/>
                <a:gd name="T13" fmla="*/ 104 h 181"/>
                <a:gd name="T14" fmla="*/ 115 w 242"/>
                <a:gd name="T15" fmla="*/ 107 h 181"/>
                <a:gd name="T16" fmla="*/ 128 w 242"/>
                <a:gd name="T17" fmla="*/ 109 h 181"/>
                <a:gd name="T18" fmla="*/ 129 w 242"/>
                <a:gd name="T19" fmla="*/ 109 h 181"/>
                <a:gd name="T20" fmla="*/ 119 w 242"/>
                <a:gd name="T21" fmla="*/ 100 h 181"/>
                <a:gd name="T22" fmla="*/ 109 w 242"/>
                <a:gd name="T23" fmla="*/ 89 h 181"/>
                <a:gd name="T24" fmla="*/ 99 w 242"/>
                <a:gd name="T25" fmla="*/ 79 h 181"/>
                <a:gd name="T26" fmla="*/ 89 w 242"/>
                <a:gd name="T27" fmla="*/ 68 h 181"/>
                <a:gd name="T28" fmla="*/ 48 w 242"/>
                <a:gd name="T29" fmla="*/ 24 h 181"/>
                <a:gd name="T30" fmla="*/ 61 w 242"/>
                <a:gd name="T31" fmla="*/ 0 h 181"/>
                <a:gd name="T32" fmla="*/ 154 w 242"/>
                <a:gd name="T33" fmla="*/ 109 h 181"/>
                <a:gd name="T34" fmla="*/ 242 w 242"/>
                <a:gd name="T35" fmla="*/ 157 h 181"/>
                <a:gd name="T36" fmla="*/ 230 w 242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2" h="181">
                  <a:moveTo>
                    <a:pt x="230" y="181"/>
                  </a:moveTo>
                  <a:lnTo>
                    <a:pt x="142" y="134"/>
                  </a:lnTo>
                  <a:lnTo>
                    <a:pt x="0" y="116"/>
                  </a:lnTo>
                  <a:lnTo>
                    <a:pt x="13" y="91"/>
                  </a:lnTo>
                  <a:lnTo>
                    <a:pt x="74" y="100"/>
                  </a:lnTo>
                  <a:lnTo>
                    <a:pt x="87" y="102"/>
                  </a:lnTo>
                  <a:lnTo>
                    <a:pt x="101" y="104"/>
                  </a:lnTo>
                  <a:lnTo>
                    <a:pt x="115" y="107"/>
                  </a:lnTo>
                  <a:lnTo>
                    <a:pt x="128" y="109"/>
                  </a:lnTo>
                  <a:lnTo>
                    <a:pt x="129" y="109"/>
                  </a:lnTo>
                  <a:lnTo>
                    <a:pt x="119" y="100"/>
                  </a:lnTo>
                  <a:lnTo>
                    <a:pt x="109" y="89"/>
                  </a:lnTo>
                  <a:lnTo>
                    <a:pt x="99" y="79"/>
                  </a:lnTo>
                  <a:lnTo>
                    <a:pt x="89" y="68"/>
                  </a:lnTo>
                  <a:lnTo>
                    <a:pt x="48" y="24"/>
                  </a:lnTo>
                  <a:lnTo>
                    <a:pt x="61" y="0"/>
                  </a:lnTo>
                  <a:lnTo>
                    <a:pt x="154" y="109"/>
                  </a:lnTo>
                  <a:lnTo>
                    <a:pt x="242" y="157"/>
                  </a:lnTo>
                  <a:lnTo>
                    <a:pt x="230" y="181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2368848" y="2352043"/>
              <a:ext cx="256132" cy="256132"/>
            </a:xfrm>
            <a:custGeom>
              <a:avLst/>
              <a:gdLst>
                <a:gd name="T0" fmla="*/ 457 w 647"/>
                <a:gd name="T1" fmla="*/ 190 h 647"/>
                <a:gd name="T2" fmla="*/ 456 w 647"/>
                <a:gd name="T3" fmla="*/ 37 h 647"/>
                <a:gd name="T4" fmla="*/ 449 w 647"/>
                <a:gd name="T5" fmla="*/ 21 h 647"/>
                <a:gd name="T6" fmla="*/ 436 w 647"/>
                <a:gd name="T7" fmla="*/ 8 h 647"/>
                <a:gd name="T8" fmla="*/ 420 w 647"/>
                <a:gd name="T9" fmla="*/ 1 h 647"/>
                <a:gd name="T10" fmla="*/ 237 w 647"/>
                <a:gd name="T11" fmla="*/ 0 h 647"/>
                <a:gd name="T12" fmla="*/ 218 w 647"/>
                <a:gd name="T13" fmla="*/ 3 h 647"/>
                <a:gd name="T14" fmla="*/ 204 w 647"/>
                <a:gd name="T15" fmla="*/ 13 h 647"/>
                <a:gd name="T16" fmla="*/ 193 w 647"/>
                <a:gd name="T17" fmla="*/ 28 h 647"/>
                <a:gd name="T18" fmla="*/ 190 w 647"/>
                <a:gd name="T19" fmla="*/ 47 h 647"/>
                <a:gd name="T20" fmla="*/ 47 w 647"/>
                <a:gd name="T21" fmla="*/ 190 h 647"/>
                <a:gd name="T22" fmla="*/ 28 w 647"/>
                <a:gd name="T23" fmla="*/ 194 h 647"/>
                <a:gd name="T24" fmla="*/ 14 w 647"/>
                <a:gd name="T25" fmla="*/ 203 h 647"/>
                <a:gd name="T26" fmla="*/ 3 w 647"/>
                <a:gd name="T27" fmla="*/ 218 h 647"/>
                <a:gd name="T28" fmla="*/ 0 w 647"/>
                <a:gd name="T29" fmla="*/ 237 h 647"/>
                <a:gd name="T30" fmla="*/ 1 w 647"/>
                <a:gd name="T31" fmla="*/ 419 h 647"/>
                <a:gd name="T32" fmla="*/ 8 w 647"/>
                <a:gd name="T33" fmla="*/ 437 h 647"/>
                <a:gd name="T34" fmla="*/ 21 w 647"/>
                <a:gd name="T35" fmla="*/ 450 h 647"/>
                <a:gd name="T36" fmla="*/ 37 w 647"/>
                <a:gd name="T37" fmla="*/ 456 h 647"/>
                <a:gd name="T38" fmla="*/ 190 w 647"/>
                <a:gd name="T39" fmla="*/ 457 h 647"/>
                <a:gd name="T40" fmla="*/ 191 w 647"/>
                <a:gd name="T41" fmla="*/ 609 h 647"/>
                <a:gd name="T42" fmla="*/ 198 w 647"/>
                <a:gd name="T43" fmla="*/ 627 h 647"/>
                <a:gd name="T44" fmla="*/ 211 w 647"/>
                <a:gd name="T45" fmla="*/ 640 h 647"/>
                <a:gd name="T46" fmla="*/ 227 w 647"/>
                <a:gd name="T47" fmla="*/ 646 h 647"/>
                <a:gd name="T48" fmla="*/ 411 w 647"/>
                <a:gd name="T49" fmla="*/ 647 h 647"/>
                <a:gd name="T50" fmla="*/ 429 w 647"/>
                <a:gd name="T51" fmla="*/ 643 h 647"/>
                <a:gd name="T52" fmla="*/ 444 w 647"/>
                <a:gd name="T53" fmla="*/ 633 h 647"/>
                <a:gd name="T54" fmla="*/ 454 w 647"/>
                <a:gd name="T55" fmla="*/ 619 h 647"/>
                <a:gd name="T56" fmla="*/ 457 w 647"/>
                <a:gd name="T57" fmla="*/ 601 h 647"/>
                <a:gd name="T58" fmla="*/ 601 w 647"/>
                <a:gd name="T59" fmla="*/ 457 h 647"/>
                <a:gd name="T60" fmla="*/ 619 w 647"/>
                <a:gd name="T61" fmla="*/ 454 h 647"/>
                <a:gd name="T62" fmla="*/ 634 w 647"/>
                <a:gd name="T63" fmla="*/ 443 h 647"/>
                <a:gd name="T64" fmla="*/ 644 w 647"/>
                <a:gd name="T65" fmla="*/ 429 h 647"/>
                <a:gd name="T66" fmla="*/ 647 w 647"/>
                <a:gd name="T67" fmla="*/ 411 h 647"/>
                <a:gd name="T68" fmla="*/ 646 w 647"/>
                <a:gd name="T69" fmla="*/ 227 h 647"/>
                <a:gd name="T70" fmla="*/ 639 w 647"/>
                <a:gd name="T71" fmla="*/ 211 h 647"/>
                <a:gd name="T72" fmla="*/ 627 w 647"/>
                <a:gd name="T73" fmla="*/ 198 h 647"/>
                <a:gd name="T74" fmla="*/ 610 w 647"/>
                <a:gd name="T75" fmla="*/ 19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7" h="647">
                  <a:moveTo>
                    <a:pt x="601" y="190"/>
                  </a:moveTo>
                  <a:lnTo>
                    <a:pt x="457" y="190"/>
                  </a:lnTo>
                  <a:lnTo>
                    <a:pt x="457" y="47"/>
                  </a:lnTo>
                  <a:lnTo>
                    <a:pt x="456" y="37"/>
                  </a:lnTo>
                  <a:lnTo>
                    <a:pt x="454" y="28"/>
                  </a:lnTo>
                  <a:lnTo>
                    <a:pt x="449" y="21"/>
                  </a:lnTo>
                  <a:lnTo>
                    <a:pt x="444" y="13"/>
                  </a:lnTo>
                  <a:lnTo>
                    <a:pt x="436" y="8"/>
                  </a:lnTo>
                  <a:lnTo>
                    <a:pt x="429" y="3"/>
                  </a:lnTo>
                  <a:lnTo>
                    <a:pt x="420" y="1"/>
                  </a:lnTo>
                  <a:lnTo>
                    <a:pt x="411" y="0"/>
                  </a:lnTo>
                  <a:lnTo>
                    <a:pt x="237" y="0"/>
                  </a:lnTo>
                  <a:lnTo>
                    <a:pt x="227" y="1"/>
                  </a:lnTo>
                  <a:lnTo>
                    <a:pt x="218" y="3"/>
                  </a:lnTo>
                  <a:lnTo>
                    <a:pt x="211" y="8"/>
                  </a:lnTo>
                  <a:lnTo>
                    <a:pt x="204" y="13"/>
                  </a:lnTo>
                  <a:lnTo>
                    <a:pt x="198" y="21"/>
                  </a:lnTo>
                  <a:lnTo>
                    <a:pt x="193" y="28"/>
                  </a:lnTo>
                  <a:lnTo>
                    <a:pt x="191" y="37"/>
                  </a:lnTo>
                  <a:lnTo>
                    <a:pt x="190" y="47"/>
                  </a:lnTo>
                  <a:lnTo>
                    <a:pt x="190" y="190"/>
                  </a:lnTo>
                  <a:lnTo>
                    <a:pt x="47" y="190"/>
                  </a:lnTo>
                  <a:lnTo>
                    <a:pt x="37" y="190"/>
                  </a:lnTo>
                  <a:lnTo>
                    <a:pt x="28" y="194"/>
                  </a:lnTo>
                  <a:lnTo>
                    <a:pt x="21" y="198"/>
                  </a:lnTo>
                  <a:lnTo>
                    <a:pt x="14" y="203"/>
                  </a:lnTo>
                  <a:lnTo>
                    <a:pt x="8" y="211"/>
                  </a:lnTo>
                  <a:lnTo>
                    <a:pt x="3" y="218"/>
                  </a:lnTo>
                  <a:lnTo>
                    <a:pt x="1" y="227"/>
                  </a:lnTo>
                  <a:lnTo>
                    <a:pt x="0" y="237"/>
                  </a:lnTo>
                  <a:lnTo>
                    <a:pt x="0" y="411"/>
                  </a:lnTo>
                  <a:lnTo>
                    <a:pt x="1" y="419"/>
                  </a:lnTo>
                  <a:lnTo>
                    <a:pt x="3" y="429"/>
                  </a:lnTo>
                  <a:lnTo>
                    <a:pt x="8" y="437"/>
                  </a:lnTo>
                  <a:lnTo>
                    <a:pt x="14" y="443"/>
                  </a:lnTo>
                  <a:lnTo>
                    <a:pt x="21" y="450"/>
                  </a:lnTo>
                  <a:lnTo>
                    <a:pt x="28" y="454"/>
                  </a:lnTo>
                  <a:lnTo>
                    <a:pt x="37" y="456"/>
                  </a:lnTo>
                  <a:lnTo>
                    <a:pt x="47" y="457"/>
                  </a:lnTo>
                  <a:lnTo>
                    <a:pt x="190" y="457"/>
                  </a:lnTo>
                  <a:lnTo>
                    <a:pt x="190" y="601"/>
                  </a:lnTo>
                  <a:lnTo>
                    <a:pt x="191" y="609"/>
                  </a:lnTo>
                  <a:lnTo>
                    <a:pt x="193" y="619"/>
                  </a:lnTo>
                  <a:lnTo>
                    <a:pt x="198" y="627"/>
                  </a:lnTo>
                  <a:lnTo>
                    <a:pt x="204" y="633"/>
                  </a:lnTo>
                  <a:lnTo>
                    <a:pt x="211" y="640"/>
                  </a:lnTo>
                  <a:lnTo>
                    <a:pt x="218" y="643"/>
                  </a:lnTo>
                  <a:lnTo>
                    <a:pt x="227" y="646"/>
                  </a:lnTo>
                  <a:lnTo>
                    <a:pt x="237" y="647"/>
                  </a:lnTo>
                  <a:lnTo>
                    <a:pt x="411" y="647"/>
                  </a:lnTo>
                  <a:lnTo>
                    <a:pt x="420" y="646"/>
                  </a:lnTo>
                  <a:lnTo>
                    <a:pt x="429" y="643"/>
                  </a:lnTo>
                  <a:lnTo>
                    <a:pt x="436" y="640"/>
                  </a:lnTo>
                  <a:lnTo>
                    <a:pt x="444" y="633"/>
                  </a:lnTo>
                  <a:lnTo>
                    <a:pt x="449" y="627"/>
                  </a:lnTo>
                  <a:lnTo>
                    <a:pt x="454" y="619"/>
                  </a:lnTo>
                  <a:lnTo>
                    <a:pt x="456" y="609"/>
                  </a:lnTo>
                  <a:lnTo>
                    <a:pt x="457" y="601"/>
                  </a:lnTo>
                  <a:lnTo>
                    <a:pt x="457" y="457"/>
                  </a:lnTo>
                  <a:lnTo>
                    <a:pt x="601" y="457"/>
                  </a:lnTo>
                  <a:lnTo>
                    <a:pt x="610" y="456"/>
                  </a:lnTo>
                  <a:lnTo>
                    <a:pt x="619" y="454"/>
                  </a:lnTo>
                  <a:lnTo>
                    <a:pt x="627" y="450"/>
                  </a:lnTo>
                  <a:lnTo>
                    <a:pt x="634" y="443"/>
                  </a:lnTo>
                  <a:lnTo>
                    <a:pt x="639" y="437"/>
                  </a:lnTo>
                  <a:lnTo>
                    <a:pt x="644" y="429"/>
                  </a:lnTo>
                  <a:lnTo>
                    <a:pt x="646" y="419"/>
                  </a:lnTo>
                  <a:lnTo>
                    <a:pt x="647" y="411"/>
                  </a:lnTo>
                  <a:lnTo>
                    <a:pt x="647" y="237"/>
                  </a:lnTo>
                  <a:lnTo>
                    <a:pt x="646" y="227"/>
                  </a:lnTo>
                  <a:lnTo>
                    <a:pt x="644" y="218"/>
                  </a:lnTo>
                  <a:lnTo>
                    <a:pt x="639" y="211"/>
                  </a:lnTo>
                  <a:lnTo>
                    <a:pt x="634" y="203"/>
                  </a:lnTo>
                  <a:lnTo>
                    <a:pt x="627" y="198"/>
                  </a:lnTo>
                  <a:lnTo>
                    <a:pt x="619" y="194"/>
                  </a:lnTo>
                  <a:lnTo>
                    <a:pt x="610" y="190"/>
                  </a:lnTo>
                  <a:lnTo>
                    <a:pt x="601" y="19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659979" y="2460223"/>
              <a:ext cx="89089" cy="63635"/>
            </a:xfrm>
            <a:custGeom>
              <a:avLst/>
              <a:gdLst>
                <a:gd name="T0" fmla="*/ 1 w 223"/>
                <a:gd name="T1" fmla="*/ 19 h 161"/>
                <a:gd name="T2" fmla="*/ 3 w 223"/>
                <a:gd name="T3" fmla="*/ 35 h 161"/>
                <a:gd name="T4" fmla="*/ 8 w 223"/>
                <a:gd name="T5" fmla="*/ 51 h 161"/>
                <a:gd name="T6" fmla="*/ 16 w 223"/>
                <a:gd name="T7" fmla="*/ 67 h 161"/>
                <a:gd name="T8" fmla="*/ 26 w 223"/>
                <a:gd name="T9" fmla="*/ 84 h 161"/>
                <a:gd name="T10" fmla="*/ 38 w 223"/>
                <a:gd name="T11" fmla="*/ 99 h 161"/>
                <a:gd name="T12" fmla="*/ 54 w 223"/>
                <a:gd name="T13" fmla="*/ 113 h 161"/>
                <a:gd name="T14" fmla="*/ 70 w 223"/>
                <a:gd name="T15" fmla="*/ 127 h 161"/>
                <a:gd name="T16" fmla="*/ 88 w 223"/>
                <a:gd name="T17" fmla="*/ 138 h 161"/>
                <a:gd name="T18" fmla="*/ 108 w 223"/>
                <a:gd name="T19" fmla="*/ 147 h 161"/>
                <a:gd name="T20" fmla="*/ 127 w 223"/>
                <a:gd name="T21" fmla="*/ 155 h 161"/>
                <a:gd name="T22" fmla="*/ 146 w 223"/>
                <a:gd name="T23" fmla="*/ 159 h 161"/>
                <a:gd name="T24" fmla="*/ 165 w 223"/>
                <a:gd name="T25" fmla="*/ 161 h 161"/>
                <a:gd name="T26" fmla="*/ 183 w 223"/>
                <a:gd name="T27" fmla="*/ 161 h 161"/>
                <a:gd name="T28" fmla="*/ 200 w 223"/>
                <a:gd name="T29" fmla="*/ 159 h 161"/>
                <a:gd name="T30" fmla="*/ 216 w 223"/>
                <a:gd name="T31" fmla="*/ 155 h 161"/>
                <a:gd name="T32" fmla="*/ 222 w 223"/>
                <a:gd name="T33" fmla="*/ 143 h 161"/>
                <a:gd name="T34" fmla="*/ 220 w 223"/>
                <a:gd name="T35" fmla="*/ 127 h 161"/>
                <a:gd name="T36" fmla="*/ 215 w 223"/>
                <a:gd name="T37" fmla="*/ 111 h 161"/>
                <a:gd name="T38" fmla="*/ 207 w 223"/>
                <a:gd name="T39" fmla="*/ 94 h 161"/>
                <a:gd name="T40" fmla="*/ 197 w 223"/>
                <a:gd name="T41" fmla="*/ 79 h 161"/>
                <a:gd name="T42" fmla="*/ 184 w 223"/>
                <a:gd name="T43" fmla="*/ 64 h 161"/>
                <a:gd name="T44" fmla="*/ 169 w 223"/>
                <a:gd name="T45" fmla="*/ 49 h 161"/>
                <a:gd name="T46" fmla="*/ 153 w 223"/>
                <a:gd name="T47" fmla="*/ 36 h 161"/>
                <a:gd name="T48" fmla="*/ 135 w 223"/>
                <a:gd name="T49" fmla="*/ 24 h 161"/>
                <a:gd name="T50" fmla="*/ 115 w 223"/>
                <a:gd name="T51" fmla="*/ 14 h 161"/>
                <a:gd name="T52" fmla="*/ 96 w 223"/>
                <a:gd name="T53" fmla="*/ 8 h 161"/>
                <a:gd name="T54" fmla="*/ 76 w 223"/>
                <a:gd name="T55" fmla="*/ 4 h 161"/>
                <a:gd name="T56" fmla="*/ 58 w 223"/>
                <a:gd name="T57" fmla="*/ 1 h 161"/>
                <a:gd name="T58" fmla="*/ 40 w 223"/>
                <a:gd name="T59" fmla="*/ 1 h 161"/>
                <a:gd name="T60" fmla="*/ 22 w 223"/>
                <a:gd name="T61" fmla="*/ 4 h 161"/>
                <a:gd name="T62" fmla="*/ 7 w 223"/>
                <a:gd name="T63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161">
                  <a:moveTo>
                    <a:pt x="0" y="11"/>
                  </a:moveTo>
                  <a:lnTo>
                    <a:pt x="1" y="19"/>
                  </a:lnTo>
                  <a:lnTo>
                    <a:pt x="1" y="27"/>
                  </a:lnTo>
                  <a:lnTo>
                    <a:pt x="3" y="35"/>
                  </a:lnTo>
                  <a:lnTo>
                    <a:pt x="5" y="44"/>
                  </a:lnTo>
                  <a:lnTo>
                    <a:pt x="8" y="51"/>
                  </a:lnTo>
                  <a:lnTo>
                    <a:pt x="11" y="60"/>
                  </a:lnTo>
                  <a:lnTo>
                    <a:pt x="16" y="67"/>
                  </a:lnTo>
                  <a:lnTo>
                    <a:pt x="20" y="76"/>
                  </a:lnTo>
                  <a:lnTo>
                    <a:pt x="26" y="84"/>
                  </a:lnTo>
                  <a:lnTo>
                    <a:pt x="32" y="91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54" y="113"/>
                  </a:lnTo>
                  <a:lnTo>
                    <a:pt x="61" y="120"/>
                  </a:lnTo>
                  <a:lnTo>
                    <a:pt x="70" y="127"/>
                  </a:lnTo>
                  <a:lnTo>
                    <a:pt x="80" y="132"/>
                  </a:lnTo>
                  <a:lnTo>
                    <a:pt x="88" y="138"/>
                  </a:lnTo>
                  <a:lnTo>
                    <a:pt x="98" y="143"/>
                  </a:lnTo>
                  <a:lnTo>
                    <a:pt x="108" y="147"/>
                  </a:lnTo>
                  <a:lnTo>
                    <a:pt x="117" y="152"/>
                  </a:lnTo>
                  <a:lnTo>
                    <a:pt x="127" y="155"/>
                  </a:lnTo>
                  <a:lnTo>
                    <a:pt x="137" y="157"/>
                  </a:lnTo>
                  <a:lnTo>
                    <a:pt x="146" y="159"/>
                  </a:lnTo>
                  <a:lnTo>
                    <a:pt x="156" y="160"/>
                  </a:lnTo>
                  <a:lnTo>
                    <a:pt x="165" y="161"/>
                  </a:lnTo>
                  <a:lnTo>
                    <a:pt x="175" y="161"/>
                  </a:lnTo>
                  <a:lnTo>
                    <a:pt x="183" y="161"/>
                  </a:lnTo>
                  <a:lnTo>
                    <a:pt x="192" y="160"/>
                  </a:lnTo>
                  <a:lnTo>
                    <a:pt x="200" y="159"/>
                  </a:lnTo>
                  <a:lnTo>
                    <a:pt x="208" y="157"/>
                  </a:lnTo>
                  <a:lnTo>
                    <a:pt x="216" y="155"/>
                  </a:lnTo>
                  <a:lnTo>
                    <a:pt x="223" y="152"/>
                  </a:lnTo>
                  <a:lnTo>
                    <a:pt x="222" y="143"/>
                  </a:lnTo>
                  <a:lnTo>
                    <a:pt x="222" y="135"/>
                  </a:lnTo>
                  <a:lnTo>
                    <a:pt x="220" y="127"/>
                  </a:lnTo>
                  <a:lnTo>
                    <a:pt x="218" y="119"/>
                  </a:lnTo>
                  <a:lnTo>
                    <a:pt x="215" y="111"/>
                  </a:lnTo>
                  <a:lnTo>
                    <a:pt x="211" y="103"/>
                  </a:lnTo>
                  <a:lnTo>
                    <a:pt x="207" y="94"/>
                  </a:lnTo>
                  <a:lnTo>
                    <a:pt x="203" y="87"/>
                  </a:lnTo>
                  <a:lnTo>
                    <a:pt x="197" y="79"/>
                  </a:lnTo>
                  <a:lnTo>
                    <a:pt x="191" y="71"/>
                  </a:lnTo>
                  <a:lnTo>
                    <a:pt x="184" y="64"/>
                  </a:lnTo>
                  <a:lnTo>
                    <a:pt x="177" y="57"/>
                  </a:lnTo>
                  <a:lnTo>
                    <a:pt x="169" y="49"/>
                  </a:lnTo>
                  <a:lnTo>
                    <a:pt x="162" y="43"/>
                  </a:lnTo>
                  <a:lnTo>
                    <a:pt x="153" y="36"/>
                  </a:lnTo>
                  <a:lnTo>
                    <a:pt x="143" y="30"/>
                  </a:lnTo>
                  <a:lnTo>
                    <a:pt x="135" y="24"/>
                  </a:lnTo>
                  <a:lnTo>
                    <a:pt x="125" y="20"/>
                  </a:lnTo>
                  <a:lnTo>
                    <a:pt x="115" y="14"/>
                  </a:lnTo>
                  <a:lnTo>
                    <a:pt x="105" y="11"/>
                  </a:lnTo>
                  <a:lnTo>
                    <a:pt x="96" y="8"/>
                  </a:lnTo>
                  <a:lnTo>
                    <a:pt x="86" y="6"/>
                  </a:lnTo>
                  <a:lnTo>
                    <a:pt x="76" y="4"/>
                  </a:lnTo>
                  <a:lnTo>
                    <a:pt x="67" y="1"/>
                  </a:lnTo>
                  <a:lnTo>
                    <a:pt x="58" y="1"/>
                  </a:lnTo>
                  <a:lnTo>
                    <a:pt x="48" y="0"/>
                  </a:lnTo>
                  <a:lnTo>
                    <a:pt x="40" y="1"/>
                  </a:lnTo>
                  <a:lnTo>
                    <a:pt x="31" y="1"/>
                  </a:lnTo>
                  <a:lnTo>
                    <a:pt x="22" y="4"/>
                  </a:lnTo>
                  <a:lnTo>
                    <a:pt x="15" y="6"/>
                  </a:lnTo>
                  <a:lnTo>
                    <a:pt x="7" y="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645661" y="2324998"/>
              <a:ext cx="58862" cy="92271"/>
            </a:xfrm>
            <a:custGeom>
              <a:avLst/>
              <a:gdLst>
                <a:gd name="T0" fmla="*/ 127 w 150"/>
                <a:gd name="T1" fmla="*/ 1 h 234"/>
                <a:gd name="T2" fmla="*/ 112 w 150"/>
                <a:gd name="T3" fmla="*/ 5 h 234"/>
                <a:gd name="T4" fmla="*/ 96 w 150"/>
                <a:gd name="T5" fmla="*/ 11 h 234"/>
                <a:gd name="T6" fmla="*/ 81 w 150"/>
                <a:gd name="T7" fmla="*/ 21 h 234"/>
                <a:gd name="T8" fmla="*/ 66 w 150"/>
                <a:gd name="T9" fmla="*/ 33 h 234"/>
                <a:gd name="T10" fmla="*/ 52 w 150"/>
                <a:gd name="T11" fmla="*/ 46 h 234"/>
                <a:gd name="T12" fmla="*/ 39 w 150"/>
                <a:gd name="T13" fmla="*/ 62 h 234"/>
                <a:gd name="T14" fmla="*/ 27 w 150"/>
                <a:gd name="T15" fmla="*/ 80 h 234"/>
                <a:gd name="T16" fmla="*/ 16 w 150"/>
                <a:gd name="T17" fmla="*/ 100 h 234"/>
                <a:gd name="T18" fmla="*/ 8 w 150"/>
                <a:gd name="T19" fmla="*/ 119 h 234"/>
                <a:gd name="T20" fmla="*/ 3 w 150"/>
                <a:gd name="T21" fmla="*/ 139 h 234"/>
                <a:gd name="T22" fmla="*/ 1 w 150"/>
                <a:gd name="T23" fmla="*/ 158 h 234"/>
                <a:gd name="T24" fmla="*/ 0 w 150"/>
                <a:gd name="T25" fmla="*/ 177 h 234"/>
                <a:gd name="T26" fmla="*/ 1 w 150"/>
                <a:gd name="T27" fmla="*/ 196 h 234"/>
                <a:gd name="T28" fmla="*/ 5 w 150"/>
                <a:gd name="T29" fmla="*/ 212 h 234"/>
                <a:gd name="T30" fmla="*/ 11 w 150"/>
                <a:gd name="T31" fmla="*/ 227 h 234"/>
                <a:gd name="T32" fmla="*/ 22 w 150"/>
                <a:gd name="T33" fmla="*/ 234 h 234"/>
                <a:gd name="T34" fmla="*/ 39 w 150"/>
                <a:gd name="T35" fmla="*/ 229 h 234"/>
                <a:gd name="T36" fmla="*/ 54 w 150"/>
                <a:gd name="T37" fmla="*/ 223 h 234"/>
                <a:gd name="T38" fmla="*/ 70 w 150"/>
                <a:gd name="T39" fmla="*/ 213 h 234"/>
                <a:gd name="T40" fmla="*/ 85 w 150"/>
                <a:gd name="T41" fmla="*/ 202 h 234"/>
                <a:gd name="T42" fmla="*/ 99 w 150"/>
                <a:gd name="T43" fmla="*/ 188 h 234"/>
                <a:gd name="T44" fmla="*/ 112 w 150"/>
                <a:gd name="T45" fmla="*/ 172 h 234"/>
                <a:gd name="T46" fmla="*/ 124 w 150"/>
                <a:gd name="T47" fmla="*/ 155 h 234"/>
                <a:gd name="T48" fmla="*/ 134 w 150"/>
                <a:gd name="T49" fmla="*/ 135 h 234"/>
                <a:gd name="T50" fmla="*/ 141 w 150"/>
                <a:gd name="T51" fmla="*/ 115 h 234"/>
                <a:gd name="T52" fmla="*/ 147 w 150"/>
                <a:gd name="T53" fmla="*/ 95 h 234"/>
                <a:gd name="T54" fmla="*/ 150 w 150"/>
                <a:gd name="T55" fmla="*/ 76 h 234"/>
                <a:gd name="T56" fmla="*/ 150 w 150"/>
                <a:gd name="T57" fmla="*/ 56 h 234"/>
                <a:gd name="T58" fmla="*/ 149 w 150"/>
                <a:gd name="T59" fmla="*/ 39 h 234"/>
                <a:gd name="T60" fmla="*/ 146 w 150"/>
                <a:gd name="T61" fmla="*/ 22 h 234"/>
                <a:gd name="T62" fmla="*/ 139 w 150"/>
                <a:gd name="T63" fmla="*/ 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234">
                  <a:moveTo>
                    <a:pt x="136" y="0"/>
                  </a:moveTo>
                  <a:lnTo>
                    <a:pt x="127" y="1"/>
                  </a:lnTo>
                  <a:lnTo>
                    <a:pt x="120" y="2"/>
                  </a:lnTo>
                  <a:lnTo>
                    <a:pt x="112" y="5"/>
                  </a:lnTo>
                  <a:lnTo>
                    <a:pt x="103" y="8"/>
                  </a:lnTo>
                  <a:lnTo>
                    <a:pt x="96" y="11"/>
                  </a:lnTo>
                  <a:lnTo>
                    <a:pt x="88" y="15"/>
                  </a:lnTo>
                  <a:lnTo>
                    <a:pt x="81" y="21"/>
                  </a:lnTo>
                  <a:lnTo>
                    <a:pt x="73" y="26"/>
                  </a:lnTo>
                  <a:lnTo>
                    <a:pt x="66" y="33"/>
                  </a:lnTo>
                  <a:lnTo>
                    <a:pt x="58" y="39"/>
                  </a:lnTo>
                  <a:lnTo>
                    <a:pt x="52" y="46"/>
                  </a:lnTo>
                  <a:lnTo>
                    <a:pt x="45" y="53"/>
                  </a:lnTo>
                  <a:lnTo>
                    <a:pt x="39" y="62"/>
                  </a:lnTo>
                  <a:lnTo>
                    <a:pt x="32" y="70"/>
                  </a:lnTo>
                  <a:lnTo>
                    <a:pt x="27" y="80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3" y="109"/>
                  </a:lnTo>
                  <a:lnTo>
                    <a:pt x="8" y="119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2" y="149"/>
                  </a:lnTo>
                  <a:lnTo>
                    <a:pt x="1" y="158"/>
                  </a:lnTo>
                  <a:lnTo>
                    <a:pt x="0" y="168"/>
                  </a:lnTo>
                  <a:lnTo>
                    <a:pt x="0" y="177"/>
                  </a:lnTo>
                  <a:lnTo>
                    <a:pt x="0" y="186"/>
                  </a:lnTo>
                  <a:lnTo>
                    <a:pt x="1" y="196"/>
                  </a:lnTo>
                  <a:lnTo>
                    <a:pt x="3" y="203"/>
                  </a:lnTo>
                  <a:lnTo>
                    <a:pt x="5" y="212"/>
                  </a:lnTo>
                  <a:lnTo>
                    <a:pt x="7" y="220"/>
                  </a:lnTo>
                  <a:lnTo>
                    <a:pt x="11" y="227"/>
                  </a:lnTo>
                  <a:lnTo>
                    <a:pt x="15" y="234"/>
                  </a:lnTo>
                  <a:lnTo>
                    <a:pt x="22" y="234"/>
                  </a:lnTo>
                  <a:lnTo>
                    <a:pt x="30" y="231"/>
                  </a:lnTo>
                  <a:lnTo>
                    <a:pt x="39" y="229"/>
                  </a:lnTo>
                  <a:lnTo>
                    <a:pt x="46" y="226"/>
                  </a:lnTo>
                  <a:lnTo>
                    <a:pt x="54" y="223"/>
                  </a:lnTo>
                  <a:lnTo>
                    <a:pt x="62" y="218"/>
                  </a:lnTo>
                  <a:lnTo>
                    <a:pt x="70" y="213"/>
                  </a:lnTo>
                  <a:lnTo>
                    <a:pt x="77" y="208"/>
                  </a:lnTo>
                  <a:lnTo>
                    <a:pt x="85" y="202"/>
                  </a:lnTo>
                  <a:lnTo>
                    <a:pt x="92" y="196"/>
                  </a:lnTo>
                  <a:lnTo>
                    <a:pt x="99" y="188"/>
                  </a:lnTo>
                  <a:lnTo>
                    <a:pt x="106" y="181"/>
                  </a:lnTo>
                  <a:lnTo>
                    <a:pt x="112" y="172"/>
                  </a:lnTo>
                  <a:lnTo>
                    <a:pt x="117" y="163"/>
                  </a:lnTo>
                  <a:lnTo>
                    <a:pt x="124" y="155"/>
                  </a:lnTo>
                  <a:lnTo>
                    <a:pt x="128" y="145"/>
                  </a:lnTo>
                  <a:lnTo>
                    <a:pt x="134" y="135"/>
                  </a:lnTo>
                  <a:lnTo>
                    <a:pt x="138" y="124"/>
                  </a:lnTo>
                  <a:lnTo>
                    <a:pt x="141" y="115"/>
                  </a:lnTo>
                  <a:lnTo>
                    <a:pt x="144" y="105"/>
                  </a:lnTo>
                  <a:lnTo>
                    <a:pt x="147" y="95"/>
                  </a:lnTo>
                  <a:lnTo>
                    <a:pt x="149" y="86"/>
                  </a:lnTo>
                  <a:lnTo>
                    <a:pt x="150" y="76"/>
                  </a:lnTo>
                  <a:lnTo>
                    <a:pt x="150" y="66"/>
                  </a:lnTo>
                  <a:lnTo>
                    <a:pt x="150" y="56"/>
                  </a:lnTo>
                  <a:lnTo>
                    <a:pt x="150" y="48"/>
                  </a:lnTo>
                  <a:lnTo>
                    <a:pt x="149" y="39"/>
                  </a:lnTo>
                  <a:lnTo>
                    <a:pt x="148" y="31"/>
                  </a:lnTo>
                  <a:lnTo>
                    <a:pt x="146" y="22"/>
                  </a:lnTo>
                  <a:lnTo>
                    <a:pt x="142" y="14"/>
                  </a:lnTo>
                  <a:lnTo>
                    <a:pt x="139" y="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2515210" y="2243863"/>
              <a:ext cx="89089" cy="73180"/>
            </a:xfrm>
            <a:custGeom>
              <a:avLst/>
              <a:gdLst>
                <a:gd name="T0" fmla="*/ 214 w 223"/>
                <a:gd name="T1" fmla="*/ 5 h 185"/>
                <a:gd name="T2" fmla="*/ 198 w 223"/>
                <a:gd name="T3" fmla="*/ 1 h 185"/>
                <a:gd name="T4" fmla="*/ 180 w 223"/>
                <a:gd name="T5" fmla="*/ 0 h 185"/>
                <a:gd name="T6" fmla="*/ 160 w 223"/>
                <a:gd name="T7" fmla="*/ 2 h 185"/>
                <a:gd name="T8" fmla="*/ 141 w 223"/>
                <a:gd name="T9" fmla="*/ 7 h 185"/>
                <a:gd name="T10" fmla="*/ 121 w 223"/>
                <a:gd name="T11" fmla="*/ 13 h 185"/>
                <a:gd name="T12" fmla="*/ 101 w 223"/>
                <a:gd name="T13" fmla="*/ 23 h 185"/>
                <a:gd name="T14" fmla="*/ 82 w 223"/>
                <a:gd name="T15" fmla="*/ 35 h 185"/>
                <a:gd name="T16" fmla="*/ 63 w 223"/>
                <a:gd name="T17" fmla="*/ 49 h 185"/>
                <a:gd name="T18" fmla="*/ 46 w 223"/>
                <a:gd name="T19" fmla="*/ 65 h 185"/>
                <a:gd name="T20" fmla="*/ 32 w 223"/>
                <a:gd name="T21" fmla="*/ 81 h 185"/>
                <a:gd name="T22" fmla="*/ 20 w 223"/>
                <a:gd name="T23" fmla="*/ 99 h 185"/>
                <a:gd name="T24" fmla="*/ 11 w 223"/>
                <a:gd name="T25" fmla="*/ 117 h 185"/>
                <a:gd name="T26" fmla="*/ 5 w 223"/>
                <a:gd name="T27" fmla="*/ 135 h 185"/>
                <a:gd name="T28" fmla="*/ 1 w 223"/>
                <a:gd name="T29" fmla="*/ 153 h 185"/>
                <a:gd name="T30" fmla="*/ 0 w 223"/>
                <a:gd name="T31" fmla="*/ 170 h 185"/>
                <a:gd name="T32" fmla="*/ 8 w 223"/>
                <a:gd name="T33" fmla="*/ 182 h 185"/>
                <a:gd name="T34" fmla="*/ 25 w 223"/>
                <a:gd name="T35" fmla="*/ 185 h 185"/>
                <a:gd name="T36" fmla="*/ 44 w 223"/>
                <a:gd name="T37" fmla="*/ 185 h 185"/>
                <a:gd name="T38" fmla="*/ 62 w 223"/>
                <a:gd name="T39" fmla="*/ 184 h 185"/>
                <a:gd name="T40" fmla="*/ 82 w 223"/>
                <a:gd name="T41" fmla="*/ 180 h 185"/>
                <a:gd name="T42" fmla="*/ 102 w 223"/>
                <a:gd name="T43" fmla="*/ 172 h 185"/>
                <a:gd name="T44" fmla="*/ 122 w 223"/>
                <a:gd name="T45" fmla="*/ 163 h 185"/>
                <a:gd name="T46" fmla="*/ 141 w 223"/>
                <a:gd name="T47" fmla="*/ 151 h 185"/>
                <a:gd name="T48" fmla="*/ 160 w 223"/>
                <a:gd name="T49" fmla="*/ 136 h 185"/>
                <a:gd name="T50" fmla="*/ 177 w 223"/>
                <a:gd name="T51" fmla="*/ 121 h 185"/>
                <a:gd name="T52" fmla="*/ 191 w 223"/>
                <a:gd name="T53" fmla="*/ 104 h 185"/>
                <a:gd name="T54" fmla="*/ 203 w 223"/>
                <a:gd name="T55" fmla="*/ 87 h 185"/>
                <a:gd name="T56" fmla="*/ 211 w 223"/>
                <a:gd name="T57" fmla="*/ 69 h 185"/>
                <a:gd name="T58" fmla="*/ 219 w 223"/>
                <a:gd name="T59" fmla="*/ 51 h 185"/>
                <a:gd name="T60" fmla="*/ 222 w 223"/>
                <a:gd name="T61" fmla="*/ 33 h 185"/>
                <a:gd name="T62" fmla="*/ 223 w 223"/>
                <a:gd name="T63" fmla="*/ 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185">
                  <a:moveTo>
                    <a:pt x="223" y="7"/>
                  </a:moveTo>
                  <a:lnTo>
                    <a:pt x="214" y="5"/>
                  </a:lnTo>
                  <a:lnTo>
                    <a:pt x="207" y="2"/>
                  </a:lnTo>
                  <a:lnTo>
                    <a:pt x="198" y="1"/>
                  </a:lnTo>
                  <a:lnTo>
                    <a:pt x="189" y="0"/>
                  </a:lnTo>
                  <a:lnTo>
                    <a:pt x="180" y="0"/>
                  </a:lnTo>
                  <a:lnTo>
                    <a:pt x="170" y="1"/>
                  </a:lnTo>
                  <a:lnTo>
                    <a:pt x="160" y="2"/>
                  </a:lnTo>
                  <a:lnTo>
                    <a:pt x="151" y="3"/>
                  </a:lnTo>
                  <a:lnTo>
                    <a:pt x="141" y="7"/>
                  </a:lnTo>
                  <a:lnTo>
                    <a:pt x="131" y="10"/>
                  </a:lnTo>
                  <a:lnTo>
                    <a:pt x="121" y="13"/>
                  </a:lnTo>
                  <a:lnTo>
                    <a:pt x="111" y="18"/>
                  </a:lnTo>
                  <a:lnTo>
                    <a:pt x="101" y="23"/>
                  </a:lnTo>
                  <a:lnTo>
                    <a:pt x="91" y="28"/>
                  </a:lnTo>
                  <a:lnTo>
                    <a:pt x="82" y="35"/>
                  </a:lnTo>
                  <a:lnTo>
                    <a:pt x="72" y="41"/>
                  </a:lnTo>
                  <a:lnTo>
                    <a:pt x="63" y="49"/>
                  </a:lnTo>
                  <a:lnTo>
                    <a:pt x="55" y="56"/>
                  </a:lnTo>
                  <a:lnTo>
                    <a:pt x="46" y="65"/>
                  </a:lnTo>
                  <a:lnTo>
                    <a:pt x="40" y="73"/>
                  </a:lnTo>
                  <a:lnTo>
                    <a:pt x="32" y="81"/>
                  </a:lnTo>
                  <a:lnTo>
                    <a:pt x="27" y="90"/>
                  </a:lnTo>
                  <a:lnTo>
                    <a:pt x="20" y="99"/>
                  </a:lnTo>
                  <a:lnTo>
                    <a:pt x="16" y="108"/>
                  </a:lnTo>
                  <a:lnTo>
                    <a:pt x="11" y="117"/>
                  </a:lnTo>
                  <a:lnTo>
                    <a:pt x="7" y="126"/>
                  </a:lnTo>
                  <a:lnTo>
                    <a:pt x="5" y="135"/>
                  </a:lnTo>
                  <a:lnTo>
                    <a:pt x="2" y="144"/>
                  </a:lnTo>
                  <a:lnTo>
                    <a:pt x="1" y="153"/>
                  </a:lnTo>
                  <a:lnTo>
                    <a:pt x="0" y="161"/>
                  </a:lnTo>
                  <a:lnTo>
                    <a:pt x="0" y="170"/>
                  </a:lnTo>
                  <a:lnTo>
                    <a:pt x="0" y="178"/>
                  </a:lnTo>
                  <a:lnTo>
                    <a:pt x="8" y="182"/>
                  </a:lnTo>
                  <a:lnTo>
                    <a:pt x="17" y="183"/>
                  </a:lnTo>
                  <a:lnTo>
                    <a:pt x="25" y="185"/>
                  </a:lnTo>
                  <a:lnTo>
                    <a:pt x="34" y="185"/>
                  </a:lnTo>
                  <a:lnTo>
                    <a:pt x="44" y="185"/>
                  </a:lnTo>
                  <a:lnTo>
                    <a:pt x="52" y="185"/>
                  </a:lnTo>
                  <a:lnTo>
                    <a:pt x="62" y="184"/>
                  </a:lnTo>
                  <a:lnTo>
                    <a:pt x="72" y="182"/>
                  </a:lnTo>
                  <a:lnTo>
                    <a:pt x="82" y="180"/>
                  </a:lnTo>
                  <a:lnTo>
                    <a:pt x="92" y="176"/>
                  </a:lnTo>
                  <a:lnTo>
                    <a:pt x="102" y="172"/>
                  </a:lnTo>
                  <a:lnTo>
                    <a:pt x="112" y="168"/>
                  </a:lnTo>
                  <a:lnTo>
                    <a:pt x="122" y="163"/>
                  </a:lnTo>
                  <a:lnTo>
                    <a:pt x="131" y="157"/>
                  </a:lnTo>
                  <a:lnTo>
                    <a:pt x="141" y="151"/>
                  </a:lnTo>
                  <a:lnTo>
                    <a:pt x="151" y="144"/>
                  </a:lnTo>
                  <a:lnTo>
                    <a:pt x="160" y="136"/>
                  </a:lnTo>
                  <a:lnTo>
                    <a:pt x="168" y="129"/>
                  </a:lnTo>
                  <a:lnTo>
                    <a:pt x="177" y="121"/>
                  </a:lnTo>
                  <a:lnTo>
                    <a:pt x="184" y="113"/>
                  </a:lnTo>
                  <a:lnTo>
                    <a:pt x="191" y="104"/>
                  </a:lnTo>
                  <a:lnTo>
                    <a:pt x="197" y="95"/>
                  </a:lnTo>
                  <a:lnTo>
                    <a:pt x="203" y="87"/>
                  </a:lnTo>
                  <a:lnTo>
                    <a:pt x="207" y="78"/>
                  </a:lnTo>
                  <a:lnTo>
                    <a:pt x="211" y="69"/>
                  </a:lnTo>
                  <a:lnTo>
                    <a:pt x="216" y="60"/>
                  </a:lnTo>
                  <a:lnTo>
                    <a:pt x="219" y="51"/>
                  </a:lnTo>
                  <a:lnTo>
                    <a:pt x="221" y="42"/>
                  </a:lnTo>
                  <a:lnTo>
                    <a:pt x="222" y="33"/>
                  </a:lnTo>
                  <a:lnTo>
                    <a:pt x="223" y="24"/>
                  </a:lnTo>
                  <a:lnTo>
                    <a:pt x="223" y="15"/>
                  </a:lnTo>
                  <a:lnTo>
                    <a:pt x="223" y="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2707706" y="2364771"/>
              <a:ext cx="33409" cy="49318"/>
            </a:xfrm>
            <a:custGeom>
              <a:avLst/>
              <a:gdLst>
                <a:gd name="T0" fmla="*/ 77 w 85"/>
                <a:gd name="T1" fmla="*/ 126 h 126"/>
                <a:gd name="T2" fmla="*/ 80 w 85"/>
                <a:gd name="T3" fmla="*/ 118 h 126"/>
                <a:gd name="T4" fmla="*/ 83 w 85"/>
                <a:gd name="T5" fmla="*/ 110 h 126"/>
                <a:gd name="T6" fmla="*/ 85 w 85"/>
                <a:gd name="T7" fmla="*/ 100 h 126"/>
                <a:gd name="T8" fmla="*/ 85 w 85"/>
                <a:gd name="T9" fmla="*/ 90 h 126"/>
                <a:gd name="T10" fmla="*/ 83 w 85"/>
                <a:gd name="T11" fmla="*/ 80 h 126"/>
                <a:gd name="T12" fmla="*/ 80 w 85"/>
                <a:gd name="T13" fmla="*/ 69 h 126"/>
                <a:gd name="T14" fmla="*/ 77 w 85"/>
                <a:gd name="T15" fmla="*/ 58 h 126"/>
                <a:gd name="T16" fmla="*/ 72 w 85"/>
                <a:gd name="T17" fmla="*/ 47 h 126"/>
                <a:gd name="T18" fmla="*/ 65 w 85"/>
                <a:gd name="T19" fmla="*/ 37 h 126"/>
                <a:gd name="T20" fmla="*/ 59 w 85"/>
                <a:gd name="T21" fmla="*/ 28 h 126"/>
                <a:gd name="T22" fmla="*/ 51 w 85"/>
                <a:gd name="T23" fmla="*/ 20 h 126"/>
                <a:gd name="T24" fmla="*/ 42 w 85"/>
                <a:gd name="T25" fmla="*/ 14 h 126"/>
                <a:gd name="T26" fmla="*/ 34 w 85"/>
                <a:gd name="T27" fmla="*/ 8 h 126"/>
                <a:gd name="T28" fmla="*/ 25 w 85"/>
                <a:gd name="T29" fmla="*/ 4 h 126"/>
                <a:gd name="T30" fmla="*/ 17 w 85"/>
                <a:gd name="T31" fmla="*/ 1 h 126"/>
                <a:gd name="T32" fmla="*/ 8 w 85"/>
                <a:gd name="T33" fmla="*/ 0 h 126"/>
                <a:gd name="T34" fmla="*/ 5 w 85"/>
                <a:gd name="T35" fmla="*/ 8 h 126"/>
                <a:gd name="T36" fmla="*/ 2 w 85"/>
                <a:gd name="T37" fmla="*/ 17 h 126"/>
                <a:gd name="T38" fmla="*/ 0 w 85"/>
                <a:gd name="T39" fmla="*/ 27 h 126"/>
                <a:gd name="T40" fmla="*/ 0 w 85"/>
                <a:gd name="T41" fmla="*/ 36 h 126"/>
                <a:gd name="T42" fmla="*/ 2 w 85"/>
                <a:gd name="T43" fmla="*/ 47 h 126"/>
                <a:gd name="T44" fmla="*/ 5 w 85"/>
                <a:gd name="T45" fmla="*/ 58 h 126"/>
                <a:gd name="T46" fmla="*/ 8 w 85"/>
                <a:gd name="T47" fmla="*/ 69 h 126"/>
                <a:gd name="T48" fmla="*/ 13 w 85"/>
                <a:gd name="T49" fmla="*/ 78 h 126"/>
                <a:gd name="T50" fmla="*/ 20 w 85"/>
                <a:gd name="T51" fmla="*/ 89 h 126"/>
                <a:gd name="T52" fmla="*/ 26 w 85"/>
                <a:gd name="T53" fmla="*/ 98 h 126"/>
                <a:gd name="T54" fmla="*/ 34 w 85"/>
                <a:gd name="T55" fmla="*/ 107 h 126"/>
                <a:gd name="T56" fmla="*/ 42 w 85"/>
                <a:gd name="T57" fmla="*/ 113 h 126"/>
                <a:gd name="T58" fmla="*/ 51 w 85"/>
                <a:gd name="T59" fmla="*/ 118 h 126"/>
                <a:gd name="T60" fmla="*/ 60 w 85"/>
                <a:gd name="T61" fmla="*/ 123 h 126"/>
                <a:gd name="T62" fmla="*/ 68 w 85"/>
                <a:gd name="T63" fmla="*/ 125 h 126"/>
                <a:gd name="T64" fmla="*/ 77 w 85"/>
                <a:gd name="T6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126">
                  <a:moveTo>
                    <a:pt x="77" y="126"/>
                  </a:moveTo>
                  <a:lnTo>
                    <a:pt x="80" y="118"/>
                  </a:lnTo>
                  <a:lnTo>
                    <a:pt x="83" y="110"/>
                  </a:lnTo>
                  <a:lnTo>
                    <a:pt x="85" y="100"/>
                  </a:lnTo>
                  <a:lnTo>
                    <a:pt x="85" y="90"/>
                  </a:lnTo>
                  <a:lnTo>
                    <a:pt x="83" y="80"/>
                  </a:lnTo>
                  <a:lnTo>
                    <a:pt x="80" y="69"/>
                  </a:lnTo>
                  <a:lnTo>
                    <a:pt x="77" y="58"/>
                  </a:lnTo>
                  <a:lnTo>
                    <a:pt x="72" y="47"/>
                  </a:lnTo>
                  <a:lnTo>
                    <a:pt x="65" y="37"/>
                  </a:lnTo>
                  <a:lnTo>
                    <a:pt x="59" y="28"/>
                  </a:lnTo>
                  <a:lnTo>
                    <a:pt x="51" y="20"/>
                  </a:lnTo>
                  <a:lnTo>
                    <a:pt x="42" y="14"/>
                  </a:lnTo>
                  <a:lnTo>
                    <a:pt x="34" y="8"/>
                  </a:lnTo>
                  <a:lnTo>
                    <a:pt x="25" y="4"/>
                  </a:lnTo>
                  <a:lnTo>
                    <a:pt x="17" y="1"/>
                  </a:lnTo>
                  <a:lnTo>
                    <a:pt x="8" y="0"/>
                  </a:lnTo>
                  <a:lnTo>
                    <a:pt x="5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2" y="47"/>
                  </a:lnTo>
                  <a:lnTo>
                    <a:pt x="5" y="58"/>
                  </a:lnTo>
                  <a:lnTo>
                    <a:pt x="8" y="69"/>
                  </a:lnTo>
                  <a:lnTo>
                    <a:pt x="13" y="78"/>
                  </a:lnTo>
                  <a:lnTo>
                    <a:pt x="20" y="89"/>
                  </a:lnTo>
                  <a:lnTo>
                    <a:pt x="26" y="98"/>
                  </a:lnTo>
                  <a:lnTo>
                    <a:pt x="34" y="107"/>
                  </a:lnTo>
                  <a:lnTo>
                    <a:pt x="42" y="113"/>
                  </a:lnTo>
                  <a:lnTo>
                    <a:pt x="51" y="118"/>
                  </a:lnTo>
                  <a:lnTo>
                    <a:pt x="60" y="123"/>
                  </a:lnTo>
                  <a:lnTo>
                    <a:pt x="68" y="125"/>
                  </a:lnTo>
                  <a:lnTo>
                    <a:pt x="77" y="12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08846" y="2226364"/>
              <a:ext cx="57271" cy="27045"/>
            </a:xfrm>
            <a:custGeom>
              <a:avLst/>
              <a:gdLst>
                <a:gd name="T0" fmla="*/ 143 w 143"/>
                <a:gd name="T1" fmla="*/ 25 h 67"/>
                <a:gd name="T2" fmla="*/ 138 w 143"/>
                <a:gd name="T3" fmla="*/ 18 h 67"/>
                <a:gd name="T4" fmla="*/ 130 w 143"/>
                <a:gd name="T5" fmla="*/ 13 h 67"/>
                <a:gd name="T6" fmla="*/ 121 w 143"/>
                <a:gd name="T7" fmla="*/ 9 h 67"/>
                <a:gd name="T8" fmla="*/ 113 w 143"/>
                <a:gd name="T9" fmla="*/ 4 h 67"/>
                <a:gd name="T10" fmla="*/ 102 w 143"/>
                <a:gd name="T11" fmla="*/ 2 h 67"/>
                <a:gd name="T12" fmla="*/ 91 w 143"/>
                <a:gd name="T13" fmla="*/ 0 h 67"/>
                <a:gd name="T14" fmla="*/ 80 w 143"/>
                <a:gd name="T15" fmla="*/ 0 h 67"/>
                <a:gd name="T16" fmla="*/ 68 w 143"/>
                <a:gd name="T17" fmla="*/ 0 h 67"/>
                <a:gd name="T18" fmla="*/ 57 w 143"/>
                <a:gd name="T19" fmla="*/ 2 h 67"/>
                <a:gd name="T20" fmla="*/ 46 w 143"/>
                <a:gd name="T21" fmla="*/ 5 h 67"/>
                <a:gd name="T22" fmla="*/ 35 w 143"/>
                <a:gd name="T23" fmla="*/ 10 h 67"/>
                <a:gd name="T24" fmla="*/ 25 w 143"/>
                <a:gd name="T25" fmla="*/ 14 h 67"/>
                <a:gd name="T26" fmla="*/ 18 w 143"/>
                <a:gd name="T27" fmla="*/ 20 h 67"/>
                <a:gd name="T28" fmla="*/ 10 w 143"/>
                <a:gd name="T29" fmla="*/ 27 h 67"/>
                <a:gd name="T30" fmla="*/ 5 w 143"/>
                <a:gd name="T31" fmla="*/ 33 h 67"/>
                <a:gd name="T32" fmla="*/ 0 w 143"/>
                <a:gd name="T33" fmla="*/ 41 h 67"/>
                <a:gd name="T34" fmla="*/ 6 w 143"/>
                <a:gd name="T35" fmla="*/ 47 h 67"/>
                <a:gd name="T36" fmla="*/ 13 w 143"/>
                <a:gd name="T37" fmla="*/ 53 h 67"/>
                <a:gd name="T38" fmla="*/ 22 w 143"/>
                <a:gd name="T39" fmla="*/ 58 h 67"/>
                <a:gd name="T40" fmla="*/ 31 w 143"/>
                <a:gd name="T41" fmla="*/ 62 h 67"/>
                <a:gd name="T42" fmla="*/ 41 w 143"/>
                <a:gd name="T43" fmla="*/ 65 h 67"/>
                <a:gd name="T44" fmla="*/ 52 w 143"/>
                <a:gd name="T45" fmla="*/ 66 h 67"/>
                <a:gd name="T46" fmla="*/ 63 w 143"/>
                <a:gd name="T47" fmla="*/ 67 h 67"/>
                <a:gd name="T48" fmla="*/ 75 w 143"/>
                <a:gd name="T49" fmla="*/ 66 h 67"/>
                <a:gd name="T50" fmla="*/ 87 w 143"/>
                <a:gd name="T51" fmla="*/ 64 h 67"/>
                <a:gd name="T52" fmla="*/ 99 w 143"/>
                <a:gd name="T53" fmla="*/ 62 h 67"/>
                <a:gd name="T54" fmla="*/ 108 w 143"/>
                <a:gd name="T55" fmla="*/ 57 h 67"/>
                <a:gd name="T56" fmla="*/ 118 w 143"/>
                <a:gd name="T57" fmla="*/ 52 h 67"/>
                <a:gd name="T58" fmla="*/ 126 w 143"/>
                <a:gd name="T59" fmla="*/ 46 h 67"/>
                <a:gd name="T60" fmla="*/ 133 w 143"/>
                <a:gd name="T61" fmla="*/ 40 h 67"/>
                <a:gd name="T62" fmla="*/ 139 w 143"/>
                <a:gd name="T63" fmla="*/ 32 h 67"/>
                <a:gd name="T64" fmla="*/ 143 w 143"/>
                <a:gd name="T65" fmla="*/ 2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67">
                  <a:moveTo>
                    <a:pt x="143" y="25"/>
                  </a:moveTo>
                  <a:lnTo>
                    <a:pt x="138" y="18"/>
                  </a:lnTo>
                  <a:lnTo>
                    <a:pt x="130" y="13"/>
                  </a:lnTo>
                  <a:lnTo>
                    <a:pt x="121" y="9"/>
                  </a:lnTo>
                  <a:lnTo>
                    <a:pt x="113" y="4"/>
                  </a:lnTo>
                  <a:lnTo>
                    <a:pt x="102" y="2"/>
                  </a:lnTo>
                  <a:lnTo>
                    <a:pt x="91" y="0"/>
                  </a:lnTo>
                  <a:lnTo>
                    <a:pt x="80" y="0"/>
                  </a:lnTo>
                  <a:lnTo>
                    <a:pt x="68" y="0"/>
                  </a:lnTo>
                  <a:lnTo>
                    <a:pt x="57" y="2"/>
                  </a:lnTo>
                  <a:lnTo>
                    <a:pt x="46" y="5"/>
                  </a:lnTo>
                  <a:lnTo>
                    <a:pt x="35" y="10"/>
                  </a:lnTo>
                  <a:lnTo>
                    <a:pt x="25" y="14"/>
                  </a:lnTo>
                  <a:lnTo>
                    <a:pt x="18" y="20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6" y="47"/>
                  </a:lnTo>
                  <a:lnTo>
                    <a:pt x="13" y="53"/>
                  </a:lnTo>
                  <a:lnTo>
                    <a:pt x="22" y="58"/>
                  </a:lnTo>
                  <a:lnTo>
                    <a:pt x="31" y="62"/>
                  </a:lnTo>
                  <a:lnTo>
                    <a:pt x="41" y="65"/>
                  </a:lnTo>
                  <a:lnTo>
                    <a:pt x="52" y="66"/>
                  </a:lnTo>
                  <a:lnTo>
                    <a:pt x="63" y="67"/>
                  </a:lnTo>
                  <a:lnTo>
                    <a:pt x="75" y="66"/>
                  </a:lnTo>
                  <a:lnTo>
                    <a:pt x="87" y="64"/>
                  </a:lnTo>
                  <a:lnTo>
                    <a:pt x="99" y="62"/>
                  </a:lnTo>
                  <a:lnTo>
                    <a:pt x="108" y="57"/>
                  </a:lnTo>
                  <a:lnTo>
                    <a:pt x="118" y="52"/>
                  </a:lnTo>
                  <a:lnTo>
                    <a:pt x="126" y="46"/>
                  </a:lnTo>
                  <a:lnTo>
                    <a:pt x="133" y="40"/>
                  </a:lnTo>
                  <a:lnTo>
                    <a:pt x="139" y="32"/>
                  </a:lnTo>
                  <a:lnTo>
                    <a:pt x="143" y="2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610662" y="2253409"/>
              <a:ext cx="28636" cy="58862"/>
            </a:xfrm>
            <a:custGeom>
              <a:avLst/>
              <a:gdLst>
                <a:gd name="T0" fmla="*/ 58 w 76"/>
                <a:gd name="T1" fmla="*/ 149 h 149"/>
                <a:gd name="T2" fmla="*/ 64 w 76"/>
                <a:gd name="T3" fmla="*/ 141 h 149"/>
                <a:gd name="T4" fmla="*/ 68 w 76"/>
                <a:gd name="T5" fmla="*/ 133 h 149"/>
                <a:gd name="T6" fmla="*/ 73 w 76"/>
                <a:gd name="T7" fmla="*/ 123 h 149"/>
                <a:gd name="T8" fmla="*/ 75 w 76"/>
                <a:gd name="T9" fmla="*/ 112 h 149"/>
                <a:gd name="T10" fmla="*/ 76 w 76"/>
                <a:gd name="T11" fmla="*/ 101 h 149"/>
                <a:gd name="T12" fmla="*/ 76 w 76"/>
                <a:gd name="T13" fmla="*/ 90 h 149"/>
                <a:gd name="T14" fmla="*/ 75 w 76"/>
                <a:gd name="T15" fmla="*/ 78 h 149"/>
                <a:gd name="T16" fmla="*/ 73 w 76"/>
                <a:gd name="T17" fmla="*/ 65 h 149"/>
                <a:gd name="T18" fmla="*/ 68 w 76"/>
                <a:gd name="T19" fmla="*/ 53 h 149"/>
                <a:gd name="T20" fmla="*/ 63 w 76"/>
                <a:gd name="T21" fmla="*/ 42 h 149"/>
                <a:gd name="T22" fmla="*/ 57 w 76"/>
                <a:gd name="T23" fmla="*/ 31 h 149"/>
                <a:gd name="T24" fmla="*/ 50 w 76"/>
                <a:gd name="T25" fmla="*/ 23 h 149"/>
                <a:gd name="T26" fmla="*/ 42 w 76"/>
                <a:gd name="T27" fmla="*/ 15 h 149"/>
                <a:gd name="T28" fmla="*/ 35 w 76"/>
                <a:gd name="T29" fmla="*/ 9 h 149"/>
                <a:gd name="T30" fmla="*/ 26 w 76"/>
                <a:gd name="T31" fmla="*/ 3 h 149"/>
                <a:gd name="T32" fmla="*/ 17 w 76"/>
                <a:gd name="T33" fmla="*/ 0 h 149"/>
                <a:gd name="T34" fmla="*/ 12 w 76"/>
                <a:gd name="T35" fmla="*/ 7 h 149"/>
                <a:gd name="T36" fmla="*/ 7 w 76"/>
                <a:gd name="T37" fmla="*/ 16 h 149"/>
                <a:gd name="T38" fmla="*/ 3 w 76"/>
                <a:gd name="T39" fmla="*/ 26 h 149"/>
                <a:gd name="T40" fmla="*/ 1 w 76"/>
                <a:gd name="T41" fmla="*/ 36 h 149"/>
                <a:gd name="T42" fmla="*/ 0 w 76"/>
                <a:gd name="T43" fmla="*/ 47 h 149"/>
                <a:gd name="T44" fmla="*/ 0 w 76"/>
                <a:gd name="T45" fmla="*/ 59 h 149"/>
                <a:gd name="T46" fmla="*/ 1 w 76"/>
                <a:gd name="T47" fmla="*/ 71 h 149"/>
                <a:gd name="T48" fmla="*/ 3 w 76"/>
                <a:gd name="T49" fmla="*/ 84 h 149"/>
                <a:gd name="T50" fmla="*/ 8 w 76"/>
                <a:gd name="T51" fmla="*/ 96 h 149"/>
                <a:gd name="T52" fmla="*/ 13 w 76"/>
                <a:gd name="T53" fmla="*/ 107 h 149"/>
                <a:gd name="T54" fmla="*/ 19 w 76"/>
                <a:gd name="T55" fmla="*/ 118 h 149"/>
                <a:gd name="T56" fmla="*/ 26 w 76"/>
                <a:gd name="T57" fmla="*/ 126 h 149"/>
                <a:gd name="T58" fmla="*/ 33 w 76"/>
                <a:gd name="T59" fmla="*/ 134 h 149"/>
                <a:gd name="T60" fmla="*/ 41 w 76"/>
                <a:gd name="T61" fmla="*/ 140 h 149"/>
                <a:gd name="T62" fmla="*/ 50 w 76"/>
                <a:gd name="T63" fmla="*/ 146 h 149"/>
                <a:gd name="T64" fmla="*/ 58 w 76"/>
                <a:gd name="T6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149">
                  <a:moveTo>
                    <a:pt x="58" y="149"/>
                  </a:moveTo>
                  <a:lnTo>
                    <a:pt x="64" y="141"/>
                  </a:lnTo>
                  <a:lnTo>
                    <a:pt x="68" y="133"/>
                  </a:lnTo>
                  <a:lnTo>
                    <a:pt x="73" y="123"/>
                  </a:lnTo>
                  <a:lnTo>
                    <a:pt x="75" y="112"/>
                  </a:lnTo>
                  <a:lnTo>
                    <a:pt x="76" y="101"/>
                  </a:lnTo>
                  <a:lnTo>
                    <a:pt x="76" y="90"/>
                  </a:lnTo>
                  <a:lnTo>
                    <a:pt x="75" y="78"/>
                  </a:lnTo>
                  <a:lnTo>
                    <a:pt x="73" y="65"/>
                  </a:lnTo>
                  <a:lnTo>
                    <a:pt x="68" y="53"/>
                  </a:lnTo>
                  <a:lnTo>
                    <a:pt x="63" y="42"/>
                  </a:lnTo>
                  <a:lnTo>
                    <a:pt x="57" y="31"/>
                  </a:lnTo>
                  <a:lnTo>
                    <a:pt x="50" y="23"/>
                  </a:lnTo>
                  <a:lnTo>
                    <a:pt x="42" y="15"/>
                  </a:lnTo>
                  <a:lnTo>
                    <a:pt x="35" y="9"/>
                  </a:lnTo>
                  <a:lnTo>
                    <a:pt x="26" y="3"/>
                  </a:lnTo>
                  <a:lnTo>
                    <a:pt x="17" y="0"/>
                  </a:lnTo>
                  <a:lnTo>
                    <a:pt x="12" y="7"/>
                  </a:lnTo>
                  <a:lnTo>
                    <a:pt x="7" y="16"/>
                  </a:lnTo>
                  <a:lnTo>
                    <a:pt x="3" y="26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1" y="71"/>
                  </a:lnTo>
                  <a:lnTo>
                    <a:pt x="3" y="84"/>
                  </a:lnTo>
                  <a:lnTo>
                    <a:pt x="8" y="96"/>
                  </a:lnTo>
                  <a:lnTo>
                    <a:pt x="13" y="107"/>
                  </a:lnTo>
                  <a:lnTo>
                    <a:pt x="19" y="118"/>
                  </a:lnTo>
                  <a:lnTo>
                    <a:pt x="26" y="126"/>
                  </a:lnTo>
                  <a:lnTo>
                    <a:pt x="33" y="134"/>
                  </a:lnTo>
                  <a:lnTo>
                    <a:pt x="41" y="140"/>
                  </a:lnTo>
                  <a:lnTo>
                    <a:pt x="50" y="146"/>
                  </a:lnTo>
                  <a:lnTo>
                    <a:pt x="58" y="14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642479" y="2282045"/>
              <a:ext cx="28636" cy="60453"/>
            </a:xfrm>
            <a:custGeom>
              <a:avLst/>
              <a:gdLst>
                <a:gd name="T0" fmla="*/ 27 w 73"/>
                <a:gd name="T1" fmla="*/ 152 h 152"/>
                <a:gd name="T2" fmla="*/ 36 w 73"/>
                <a:gd name="T3" fmla="*/ 148 h 152"/>
                <a:gd name="T4" fmla="*/ 44 w 73"/>
                <a:gd name="T5" fmla="*/ 142 h 152"/>
                <a:gd name="T6" fmla="*/ 50 w 73"/>
                <a:gd name="T7" fmla="*/ 134 h 152"/>
                <a:gd name="T8" fmla="*/ 56 w 73"/>
                <a:gd name="T9" fmla="*/ 125 h 152"/>
                <a:gd name="T10" fmla="*/ 62 w 73"/>
                <a:gd name="T11" fmla="*/ 116 h 152"/>
                <a:gd name="T12" fmla="*/ 66 w 73"/>
                <a:gd name="T13" fmla="*/ 105 h 152"/>
                <a:gd name="T14" fmla="*/ 69 w 73"/>
                <a:gd name="T15" fmla="*/ 93 h 152"/>
                <a:gd name="T16" fmla="*/ 72 w 73"/>
                <a:gd name="T17" fmla="*/ 81 h 152"/>
                <a:gd name="T18" fmla="*/ 73 w 73"/>
                <a:gd name="T19" fmla="*/ 68 h 152"/>
                <a:gd name="T20" fmla="*/ 72 w 73"/>
                <a:gd name="T21" fmla="*/ 55 h 152"/>
                <a:gd name="T22" fmla="*/ 69 w 73"/>
                <a:gd name="T23" fmla="*/ 44 h 152"/>
                <a:gd name="T24" fmla="*/ 67 w 73"/>
                <a:gd name="T25" fmla="*/ 34 h 152"/>
                <a:gd name="T26" fmla="*/ 63 w 73"/>
                <a:gd name="T27" fmla="*/ 23 h 152"/>
                <a:gd name="T28" fmla="*/ 58 w 73"/>
                <a:gd name="T29" fmla="*/ 14 h 152"/>
                <a:gd name="T30" fmla="*/ 52 w 73"/>
                <a:gd name="T31" fmla="*/ 7 h 152"/>
                <a:gd name="T32" fmla="*/ 46 w 73"/>
                <a:gd name="T33" fmla="*/ 0 h 152"/>
                <a:gd name="T34" fmla="*/ 37 w 73"/>
                <a:gd name="T35" fmla="*/ 5 h 152"/>
                <a:gd name="T36" fmla="*/ 29 w 73"/>
                <a:gd name="T37" fmla="*/ 11 h 152"/>
                <a:gd name="T38" fmla="*/ 23 w 73"/>
                <a:gd name="T39" fmla="*/ 19 h 152"/>
                <a:gd name="T40" fmla="*/ 17 w 73"/>
                <a:gd name="T41" fmla="*/ 27 h 152"/>
                <a:gd name="T42" fmla="*/ 11 w 73"/>
                <a:gd name="T43" fmla="*/ 37 h 152"/>
                <a:gd name="T44" fmla="*/ 7 w 73"/>
                <a:gd name="T45" fmla="*/ 48 h 152"/>
                <a:gd name="T46" fmla="*/ 4 w 73"/>
                <a:gd name="T47" fmla="*/ 60 h 152"/>
                <a:gd name="T48" fmla="*/ 1 w 73"/>
                <a:gd name="T49" fmla="*/ 73 h 152"/>
                <a:gd name="T50" fmla="*/ 0 w 73"/>
                <a:gd name="T51" fmla="*/ 86 h 152"/>
                <a:gd name="T52" fmla="*/ 1 w 73"/>
                <a:gd name="T53" fmla="*/ 97 h 152"/>
                <a:gd name="T54" fmla="*/ 2 w 73"/>
                <a:gd name="T55" fmla="*/ 109 h 152"/>
                <a:gd name="T56" fmla="*/ 6 w 73"/>
                <a:gd name="T57" fmla="*/ 120 h 152"/>
                <a:gd name="T58" fmla="*/ 10 w 73"/>
                <a:gd name="T59" fmla="*/ 130 h 152"/>
                <a:gd name="T60" fmla="*/ 14 w 73"/>
                <a:gd name="T61" fmla="*/ 138 h 152"/>
                <a:gd name="T62" fmla="*/ 21 w 73"/>
                <a:gd name="T63" fmla="*/ 146 h 152"/>
                <a:gd name="T64" fmla="*/ 27 w 73"/>
                <a:gd name="T6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52">
                  <a:moveTo>
                    <a:pt x="27" y="152"/>
                  </a:moveTo>
                  <a:lnTo>
                    <a:pt x="36" y="148"/>
                  </a:lnTo>
                  <a:lnTo>
                    <a:pt x="44" y="142"/>
                  </a:lnTo>
                  <a:lnTo>
                    <a:pt x="50" y="134"/>
                  </a:lnTo>
                  <a:lnTo>
                    <a:pt x="56" y="125"/>
                  </a:lnTo>
                  <a:lnTo>
                    <a:pt x="62" y="116"/>
                  </a:lnTo>
                  <a:lnTo>
                    <a:pt x="66" y="105"/>
                  </a:lnTo>
                  <a:lnTo>
                    <a:pt x="69" y="93"/>
                  </a:lnTo>
                  <a:lnTo>
                    <a:pt x="72" y="81"/>
                  </a:lnTo>
                  <a:lnTo>
                    <a:pt x="73" y="68"/>
                  </a:lnTo>
                  <a:lnTo>
                    <a:pt x="72" y="55"/>
                  </a:lnTo>
                  <a:lnTo>
                    <a:pt x="69" y="44"/>
                  </a:lnTo>
                  <a:lnTo>
                    <a:pt x="67" y="34"/>
                  </a:lnTo>
                  <a:lnTo>
                    <a:pt x="63" y="23"/>
                  </a:lnTo>
                  <a:lnTo>
                    <a:pt x="58" y="14"/>
                  </a:lnTo>
                  <a:lnTo>
                    <a:pt x="52" y="7"/>
                  </a:lnTo>
                  <a:lnTo>
                    <a:pt x="46" y="0"/>
                  </a:lnTo>
                  <a:lnTo>
                    <a:pt x="37" y="5"/>
                  </a:lnTo>
                  <a:lnTo>
                    <a:pt x="29" y="11"/>
                  </a:lnTo>
                  <a:lnTo>
                    <a:pt x="23" y="19"/>
                  </a:lnTo>
                  <a:lnTo>
                    <a:pt x="17" y="27"/>
                  </a:lnTo>
                  <a:lnTo>
                    <a:pt x="11" y="37"/>
                  </a:lnTo>
                  <a:lnTo>
                    <a:pt x="7" y="48"/>
                  </a:lnTo>
                  <a:lnTo>
                    <a:pt x="4" y="60"/>
                  </a:lnTo>
                  <a:lnTo>
                    <a:pt x="1" y="73"/>
                  </a:lnTo>
                  <a:lnTo>
                    <a:pt x="0" y="86"/>
                  </a:lnTo>
                  <a:lnTo>
                    <a:pt x="1" y="97"/>
                  </a:lnTo>
                  <a:lnTo>
                    <a:pt x="2" y="109"/>
                  </a:lnTo>
                  <a:lnTo>
                    <a:pt x="6" y="120"/>
                  </a:lnTo>
                  <a:lnTo>
                    <a:pt x="10" y="130"/>
                  </a:lnTo>
                  <a:lnTo>
                    <a:pt x="14" y="138"/>
                  </a:lnTo>
                  <a:lnTo>
                    <a:pt x="21" y="146"/>
                  </a:lnTo>
                  <a:lnTo>
                    <a:pt x="27" y="15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566117" y="2297953"/>
              <a:ext cx="35000" cy="33409"/>
            </a:xfrm>
            <a:custGeom>
              <a:avLst/>
              <a:gdLst>
                <a:gd name="T0" fmla="*/ 1 w 89"/>
                <a:gd name="T1" fmla="*/ 82 h 83"/>
                <a:gd name="T2" fmla="*/ 8 w 89"/>
                <a:gd name="T3" fmla="*/ 83 h 83"/>
                <a:gd name="T4" fmla="*/ 15 w 89"/>
                <a:gd name="T5" fmla="*/ 83 h 83"/>
                <a:gd name="T6" fmla="*/ 24 w 89"/>
                <a:gd name="T7" fmla="*/ 82 h 83"/>
                <a:gd name="T8" fmla="*/ 31 w 89"/>
                <a:gd name="T9" fmla="*/ 80 h 83"/>
                <a:gd name="T10" fmla="*/ 40 w 89"/>
                <a:gd name="T11" fmla="*/ 77 h 83"/>
                <a:gd name="T12" fmla="*/ 48 w 89"/>
                <a:gd name="T13" fmla="*/ 74 h 83"/>
                <a:gd name="T14" fmla="*/ 55 w 89"/>
                <a:gd name="T15" fmla="*/ 68 h 83"/>
                <a:gd name="T16" fmla="*/ 63 w 89"/>
                <a:gd name="T17" fmla="*/ 62 h 83"/>
                <a:gd name="T18" fmla="*/ 70 w 89"/>
                <a:gd name="T19" fmla="*/ 54 h 83"/>
                <a:gd name="T20" fmla="*/ 76 w 89"/>
                <a:gd name="T21" fmla="*/ 48 h 83"/>
                <a:gd name="T22" fmla="*/ 81 w 89"/>
                <a:gd name="T23" fmla="*/ 39 h 83"/>
                <a:gd name="T24" fmla="*/ 84 w 89"/>
                <a:gd name="T25" fmla="*/ 32 h 83"/>
                <a:gd name="T26" fmla="*/ 87 w 89"/>
                <a:gd name="T27" fmla="*/ 24 h 83"/>
                <a:gd name="T28" fmla="*/ 89 w 89"/>
                <a:gd name="T29" fmla="*/ 16 h 83"/>
                <a:gd name="T30" fmla="*/ 89 w 89"/>
                <a:gd name="T31" fmla="*/ 9 h 83"/>
                <a:gd name="T32" fmla="*/ 89 w 89"/>
                <a:gd name="T33" fmla="*/ 1 h 83"/>
                <a:gd name="T34" fmla="*/ 81 w 89"/>
                <a:gd name="T35" fmla="*/ 0 h 83"/>
                <a:gd name="T36" fmla="*/ 73 w 89"/>
                <a:gd name="T37" fmla="*/ 0 h 83"/>
                <a:gd name="T38" fmla="*/ 66 w 89"/>
                <a:gd name="T39" fmla="*/ 0 h 83"/>
                <a:gd name="T40" fmla="*/ 57 w 89"/>
                <a:gd name="T41" fmla="*/ 2 h 83"/>
                <a:gd name="T42" fmla="*/ 50 w 89"/>
                <a:gd name="T43" fmla="*/ 6 h 83"/>
                <a:gd name="T44" fmla="*/ 41 w 89"/>
                <a:gd name="T45" fmla="*/ 10 h 83"/>
                <a:gd name="T46" fmla="*/ 33 w 89"/>
                <a:gd name="T47" fmla="*/ 15 h 83"/>
                <a:gd name="T48" fmla="*/ 26 w 89"/>
                <a:gd name="T49" fmla="*/ 22 h 83"/>
                <a:gd name="T50" fmla="*/ 19 w 89"/>
                <a:gd name="T51" fmla="*/ 28 h 83"/>
                <a:gd name="T52" fmla="*/ 13 w 89"/>
                <a:gd name="T53" fmla="*/ 36 h 83"/>
                <a:gd name="T54" fmla="*/ 9 w 89"/>
                <a:gd name="T55" fmla="*/ 43 h 83"/>
                <a:gd name="T56" fmla="*/ 4 w 89"/>
                <a:gd name="T57" fmla="*/ 52 h 83"/>
                <a:gd name="T58" fmla="*/ 2 w 89"/>
                <a:gd name="T59" fmla="*/ 60 h 83"/>
                <a:gd name="T60" fmla="*/ 0 w 89"/>
                <a:gd name="T61" fmla="*/ 67 h 83"/>
                <a:gd name="T62" fmla="*/ 0 w 89"/>
                <a:gd name="T63" fmla="*/ 75 h 83"/>
                <a:gd name="T64" fmla="*/ 1 w 89"/>
                <a:gd name="T6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83">
                  <a:moveTo>
                    <a:pt x="1" y="82"/>
                  </a:moveTo>
                  <a:lnTo>
                    <a:pt x="8" y="83"/>
                  </a:lnTo>
                  <a:lnTo>
                    <a:pt x="15" y="83"/>
                  </a:lnTo>
                  <a:lnTo>
                    <a:pt x="24" y="82"/>
                  </a:lnTo>
                  <a:lnTo>
                    <a:pt x="31" y="80"/>
                  </a:lnTo>
                  <a:lnTo>
                    <a:pt x="40" y="77"/>
                  </a:lnTo>
                  <a:lnTo>
                    <a:pt x="48" y="74"/>
                  </a:lnTo>
                  <a:lnTo>
                    <a:pt x="55" y="68"/>
                  </a:lnTo>
                  <a:lnTo>
                    <a:pt x="63" y="62"/>
                  </a:lnTo>
                  <a:lnTo>
                    <a:pt x="70" y="54"/>
                  </a:lnTo>
                  <a:lnTo>
                    <a:pt x="76" y="48"/>
                  </a:lnTo>
                  <a:lnTo>
                    <a:pt x="81" y="39"/>
                  </a:lnTo>
                  <a:lnTo>
                    <a:pt x="84" y="32"/>
                  </a:lnTo>
                  <a:lnTo>
                    <a:pt x="87" y="24"/>
                  </a:lnTo>
                  <a:lnTo>
                    <a:pt x="89" y="16"/>
                  </a:lnTo>
                  <a:lnTo>
                    <a:pt x="89" y="9"/>
                  </a:lnTo>
                  <a:lnTo>
                    <a:pt x="89" y="1"/>
                  </a:lnTo>
                  <a:lnTo>
                    <a:pt x="81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7" y="2"/>
                  </a:lnTo>
                  <a:lnTo>
                    <a:pt x="50" y="6"/>
                  </a:lnTo>
                  <a:lnTo>
                    <a:pt x="41" y="10"/>
                  </a:lnTo>
                  <a:lnTo>
                    <a:pt x="33" y="15"/>
                  </a:lnTo>
                  <a:lnTo>
                    <a:pt x="26" y="22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2" y="60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1" y="8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655207" y="2423633"/>
              <a:ext cx="47727" cy="30227"/>
            </a:xfrm>
            <a:custGeom>
              <a:avLst/>
              <a:gdLst>
                <a:gd name="T0" fmla="*/ 0 w 124"/>
                <a:gd name="T1" fmla="*/ 11 h 74"/>
                <a:gd name="T2" fmla="*/ 3 w 124"/>
                <a:gd name="T3" fmla="*/ 18 h 74"/>
                <a:gd name="T4" fmla="*/ 6 w 124"/>
                <a:gd name="T5" fmla="*/ 26 h 74"/>
                <a:gd name="T6" fmla="*/ 10 w 124"/>
                <a:gd name="T7" fmla="*/ 34 h 74"/>
                <a:gd name="T8" fmla="*/ 16 w 124"/>
                <a:gd name="T9" fmla="*/ 41 h 74"/>
                <a:gd name="T10" fmla="*/ 23 w 124"/>
                <a:gd name="T11" fmla="*/ 48 h 74"/>
                <a:gd name="T12" fmla="*/ 31 w 124"/>
                <a:gd name="T13" fmla="*/ 55 h 74"/>
                <a:gd name="T14" fmla="*/ 40 w 124"/>
                <a:gd name="T15" fmla="*/ 60 h 74"/>
                <a:gd name="T16" fmla="*/ 50 w 124"/>
                <a:gd name="T17" fmla="*/ 66 h 74"/>
                <a:gd name="T18" fmla="*/ 60 w 124"/>
                <a:gd name="T19" fmla="*/ 70 h 74"/>
                <a:gd name="T20" fmla="*/ 71 w 124"/>
                <a:gd name="T21" fmla="*/ 72 h 74"/>
                <a:gd name="T22" fmla="*/ 81 w 124"/>
                <a:gd name="T23" fmla="*/ 73 h 74"/>
                <a:gd name="T24" fmla="*/ 91 w 124"/>
                <a:gd name="T25" fmla="*/ 74 h 74"/>
                <a:gd name="T26" fmla="*/ 100 w 124"/>
                <a:gd name="T27" fmla="*/ 73 h 74"/>
                <a:gd name="T28" fmla="*/ 110 w 124"/>
                <a:gd name="T29" fmla="*/ 71 h 74"/>
                <a:gd name="T30" fmla="*/ 117 w 124"/>
                <a:gd name="T31" fmla="*/ 68 h 74"/>
                <a:gd name="T32" fmla="*/ 124 w 124"/>
                <a:gd name="T33" fmla="*/ 65 h 74"/>
                <a:gd name="T34" fmla="*/ 123 w 124"/>
                <a:gd name="T35" fmla="*/ 56 h 74"/>
                <a:gd name="T36" fmla="*/ 119 w 124"/>
                <a:gd name="T37" fmla="*/ 48 h 74"/>
                <a:gd name="T38" fmla="*/ 115 w 124"/>
                <a:gd name="T39" fmla="*/ 41 h 74"/>
                <a:gd name="T40" fmla="*/ 108 w 124"/>
                <a:gd name="T41" fmla="*/ 33 h 74"/>
                <a:gd name="T42" fmla="*/ 102 w 124"/>
                <a:gd name="T43" fmla="*/ 26 h 74"/>
                <a:gd name="T44" fmla="*/ 93 w 124"/>
                <a:gd name="T45" fmla="*/ 19 h 74"/>
                <a:gd name="T46" fmla="*/ 85 w 124"/>
                <a:gd name="T47" fmla="*/ 14 h 74"/>
                <a:gd name="T48" fmla="*/ 75 w 124"/>
                <a:gd name="T49" fmla="*/ 8 h 74"/>
                <a:gd name="T50" fmla="*/ 64 w 124"/>
                <a:gd name="T51" fmla="*/ 5 h 74"/>
                <a:gd name="T52" fmla="*/ 53 w 124"/>
                <a:gd name="T53" fmla="*/ 2 h 74"/>
                <a:gd name="T54" fmla="*/ 44 w 124"/>
                <a:gd name="T55" fmla="*/ 1 h 74"/>
                <a:gd name="T56" fmla="*/ 34 w 124"/>
                <a:gd name="T57" fmla="*/ 0 h 74"/>
                <a:gd name="T58" fmla="*/ 24 w 124"/>
                <a:gd name="T59" fmla="*/ 1 h 74"/>
                <a:gd name="T60" fmla="*/ 16 w 124"/>
                <a:gd name="T61" fmla="*/ 3 h 74"/>
                <a:gd name="T62" fmla="*/ 8 w 124"/>
                <a:gd name="T63" fmla="*/ 6 h 74"/>
                <a:gd name="T64" fmla="*/ 0 w 124"/>
                <a:gd name="T65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74">
                  <a:moveTo>
                    <a:pt x="0" y="11"/>
                  </a:moveTo>
                  <a:lnTo>
                    <a:pt x="3" y="18"/>
                  </a:lnTo>
                  <a:lnTo>
                    <a:pt x="6" y="26"/>
                  </a:lnTo>
                  <a:lnTo>
                    <a:pt x="10" y="34"/>
                  </a:lnTo>
                  <a:lnTo>
                    <a:pt x="16" y="41"/>
                  </a:lnTo>
                  <a:lnTo>
                    <a:pt x="23" y="48"/>
                  </a:lnTo>
                  <a:lnTo>
                    <a:pt x="31" y="55"/>
                  </a:lnTo>
                  <a:lnTo>
                    <a:pt x="40" y="60"/>
                  </a:lnTo>
                  <a:lnTo>
                    <a:pt x="50" y="66"/>
                  </a:lnTo>
                  <a:lnTo>
                    <a:pt x="60" y="70"/>
                  </a:lnTo>
                  <a:lnTo>
                    <a:pt x="71" y="72"/>
                  </a:lnTo>
                  <a:lnTo>
                    <a:pt x="81" y="73"/>
                  </a:lnTo>
                  <a:lnTo>
                    <a:pt x="91" y="74"/>
                  </a:lnTo>
                  <a:lnTo>
                    <a:pt x="100" y="73"/>
                  </a:lnTo>
                  <a:lnTo>
                    <a:pt x="110" y="71"/>
                  </a:lnTo>
                  <a:lnTo>
                    <a:pt x="117" y="68"/>
                  </a:lnTo>
                  <a:lnTo>
                    <a:pt x="124" y="65"/>
                  </a:lnTo>
                  <a:lnTo>
                    <a:pt x="123" y="56"/>
                  </a:lnTo>
                  <a:lnTo>
                    <a:pt x="119" y="48"/>
                  </a:lnTo>
                  <a:lnTo>
                    <a:pt x="115" y="41"/>
                  </a:lnTo>
                  <a:lnTo>
                    <a:pt x="108" y="33"/>
                  </a:lnTo>
                  <a:lnTo>
                    <a:pt x="102" y="26"/>
                  </a:lnTo>
                  <a:lnTo>
                    <a:pt x="93" y="19"/>
                  </a:lnTo>
                  <a:lnTo>
                    <a:pt x="85" y="14"/>
                  </a:lnTo>
                  <a:lnTo>
                    <a:pt x="75" y="8"/>
                  </a:lnTo>
                  <a:lnTo>
                    <a:pt x="64" y="5"/>
                  </a:lnTo>
                  <a:lnTo>
                    <a:pt x="53" y="2"/>
                  </a:lnTo>
                  <a:lnTo>
                    <a:pt x="44" y="1"/>
                  </a:lnTo>
                  <a:lnTo>
                    <a:pt x="34" y="0"/>
                  </a:lnTo>
                  <a:lnTo>
                    <a:pt x="24" y="1"/>
                  </a:lnTo>
                  <a:lnTo>
                    <a:pt x="16" y="3"/>
                  </a:lnTo>
                  <a:lnTo>
                    <a:pt x="8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2680661" y="2396589"/>
              <a:ext cx="23863" cy="22273"/>
            </a:xfrm>
            <a:custGeom>
              <a:avLst/>
              <a:gdLst>
                <a:gd name="T0" fmla="*/ 0 w 61"/>
                <a:gd name="T1" fmla="*/ 55 h 56"/>
                <a:gd name="T2" fmla="*/ 6 w 61"/>
                <a:gd name="T3" fmla="*/ 56 h 56"/>
                <a:gd name="T4" fmla="*/ 10 w 61"/>
                <a:gd name="T5" fmla="*/ 56 h 56"/>
                <a:gd name="T6" fmla="*/ 15 w 61"/>
                <a:gd name="T7" fmla="*/ 56 h 56"/>
                <a:gd name="T8" fmla="*/ 21 w 61"/>
                <a:gd name="T9" fmla="*/ 54 h 56"/>
                <a:gd name="T10" fmla="*/ 27 w 61"/>
                <a:gd name="T11" fmla="*/ 53 h 56"/>
                <a:gd name="T12" fmla="*/ 33 w 61"/>
                <a:gd name="T13" fmla="*/ 49 h 56"/>
                <a:gd name="T14" fmla="*/ 38 w 61"/>
                <a:gd name="T15" fmla="*/ 46 h 56"/>
                <a:gd name="T16" fmla="*/ 42 w 61"/>
                <a:gd name="T17" fmla="*/ 42 h 56"/>
                <a:gd name="T18" fmla="*/ 48 w 61"/>
                <a:gd name="T19" fmla="*/ 38 h 56"/>
                <a:gd name="T20" fmla="*/ 52 w 61"/>
                <a:gd name="T21" fmla="*/ 32 h 56"/>
                <a:gd name="T22" fmla="*/ 55 w 61"/>
                <a:gd name="T23" fmla="*/ 27 h 56"/>
                <a:gd name="T24" fmla="*/ 58 w 61"/>
                <a:gd name="T25" fmla="*/ 21 h 56"/>
                <a:gd name="T26" fmla="*/ 60 w 61"/>
                <a:gd name="T27" fmla="*/ 16 h 56"/>
                <a:gd name="T28" fmla="*/ 61 w 61"/>
                <a:gd name="T29" fmla="*/ 11 h 56"/>
                <a:gd name="T30" fmla="*/ 61 w 61"/>
                <a:gd name="T31" fmla="*/ 6 h 56"/>
                <a:gd name="T32" fmla="*/ 61 w 61"/>
                <a:gd name="T33" fmla="*/ 1 h 56"/>
                <a:gd name="T34" fmla="*/ 55 w 61"/>
                <a:gd name="T35" fmla="*/ 0 h 56"/>
                <a:gd name="T36" fmla="*/ 51 w 61"/>
                <a:gd name="T37" fmla="*/ 0 h 56"/>
                <a:gd name="T38" fmla="*/ 46 w 61"/>
                <a:gd name="T39" fmla="*/ 1 h 56"/>
                <a:gd name="T40" fmla="*/ 40 w 61"/>
                <a:gd name="T41" fmla="*/ 2 h 56"/>
                <a:gd name="T42" fmla="*/ 34 w 61"/>
                <a:gd name="T43" fmla="*/ 4 h 56"/>
                <a:gd name="T44" fmla="*/ 28 w 61"/>
                <a:gd name="T45" fmla="*/ 6 h 56"/>
                <a:gd name="T46" fmla="*/ 23 w 61"/>
                <a:gd name="T47" fmla="*/ 10 h 56"/>
                <a:gd name="T48" fmla="*/ 18 w 61"/>
                <a:gd name="T49" fmla="*/ 14 h 56"/>
                <a:gd name="T50" fmla="*/ 13 w 61"/>
                <a:gd name="T51" fmla="*/ 19 h 56"/>
                <a:gd name="T52" fmla="*/ 9 w 61"/>
                <a:gd name="T53" fmla="*/ 24 h 56"/>
                <a:gd name="T54" fmla="*/ 6 w 61"/>
                <a:gd name="T55" fmla="*/ 29 h 56"/>
                <a:gd name="T56" fmla="*/ 4 w 61"/>
                <a:gd name="T57" fmla="*/ 34 h 56"/>
                <a:gd name="T58" fmla="*/ 1 w 61"/>
                <a:gd name="T59" fmla="*/ 40 h 56"/>
                <a:gd name="T60" fmla="*/ 0 w 61"/>
                <a:gd name="T61" fmla="*/ 45 h 56"/>
                <a:gd name="T62" fmla="*/ 0 w 61"/>
                <a:gd name="T63" fmla="*/ 51 h 56"/>
                <a:gd name="T64" fmla="*/ 0 w 61"/>
                <a:gd name="T6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56">
                  <a:moveTo>
                    <a:pt x="0" y="55"/>
                  </a:moveTo>
                  <a:lnTo>
                    <a:pt x="6" y="56"/>
                  </a:lnTo>
                  <a:lnTo>
                    <a:pt x="10" y="56"/>
                  </a:lnTo>
                  <a:lnTo>
                    <a:pt x="15" y="56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33" y="49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8" y="38"/>
                  </a:lnTo>
                  <a:lnTo>
                    <a:pt x="52" y="32"/>
                  </a:lnTo>
                  <a:lnTo>
                    <a:pt x="55" y="27"/>
                  </a:lnTo>
                  <a:lnTo>
                    <a:pt x="58" y="21"/>
                  </a:lnTo>
                  <a:lnTo>
                    <a:pt x="60" y="16"/>
                  </a:lnTo>
                  <a:lnTo>
                    <a:pt x="61" y="11"/>
                  </a:lnTo>
                  <a:lnTo>
                    <a:pt x="61" y="6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6" y="1"/>
                  </a:lnTo>
                  <a:lnTo>
                    <a:pt x="40" y="2"/>
                  </a:lnTo>
                  <a:lnTo>
                    <a:pt x="34" y="4"/>
                  </a:lnTo>
                  <a:lnTo>
                    <a:pt x="28" y="6"/>
                  </a:lnTo>
                  <a:lnTo>
                    <a:pt x="23" y="10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1" y="40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2704524" y="2412497"/>
              <a:ext cx="49318" cy="63635"/>
            </a:xfrm>
            <a:custGeom>
              <a:avLst/>
              <a:gdLst>
                <a:gd name="T0" fmla="*/ 5 w 123"/>
                <a:gd name="T1" fmla="*/ 0 h 162"/>
                <a:gd name="T2" fmla="*/ 2 w 123"/>
                <a:gd name="T3" fmla="*/ 11 h 162"/>
                <a:gd name="T4" fmla="*/ 0 w 123"/>
                <a:gd name="T5" fmla="*/ 23 h 162"/>
                <a:gd name="T6" fmla="*/ 0 w 123"/>
                <a:gd name="T7" fmla="*/ 36 h 162"/>
                <a:gd name="T8" fmla="*/ 1 w 123"/>
                <a:gd name="T9" fmla="*/ 50 h 162"/>
                <a:gd name="T10" fmla="*/ 4 w 123"/>
                <a:gd name="T11" fmla="*/ 64 h 162"/>
                <a:gd name="T12" fmla="*/ 10 w 123"/>
                <a:gd name="T13" fmla="*/ 78 h 162"/>
                <a:gd name="T14" fmla="*/ 16 w 123"/>
                <a:gd name="T15" fmla="*/ 92 h 162"/>
                <a:gd name="T16" fmla="*/ 25 w 123"/>
                <a:gd name="T17" fmla="*/ 107 h 162"/>
                <a:gd name="T18" fmla="*/ 34 w 123"/>
                <a:gd name="T19" fmla="*/ 119 h 162"/>
                <a:gd name="T20" fmla="*/ 45 w 123"/>
                <a:gd name="T21" fmla="*/ 130 h 162"/>
                <a:gd name="T22" fmla="*/ 57 w 123"/>
                <a:gd name="T23" fmla="*/ 140 h 162"/>
                <a:gd name="T24" fmla="*/ 69 w 123"/>
                <a:gd name="T25" fmla="*/ 148 h 162"/>
                <a:gd name="T26" fmla="*/ 81 w 123"/>
                <a:gd name="T27" fmla="*/ 154 h 162"/>
                <a:gd name="T28" fmla="*/ 93 w 123"/>
                <a:gd name="T29" fmla="*/ 158 h 162"/>
                <a:gd name="T30" fmla="*/ 106 w 123"/>
                <a:gd name="T31" fmla="*/ 161 h 162"/>
                <a:gd name="T32" fmla="*/ 118 w 123"/>
                <a:gd name="T33" fmla="*/ 162 h 162"/>
                <a:gd name="T34" fmla="*/ 121 w 123"/>
                <a:gd name="T35" fmla="*/ 150 h 162"/>
                <a:gd name="T36" fmla="*/ 123 w 123"/>
                <a:gd name="T37" fmla="*/ 138 h 162"/>
                <a:gd name="T38" fmla="*/ 123 w 123"/>
                <a:gd name="T39" fmla="*/ 125 h 162"/>
                <a:gd name="T40" fmla="*/ 122 w 123"/>
                <a:gd name="T41" fmla="*/ 111 h 162"/>
                <a:gd name="T42" fmla="*/ 119 w 123"/>
                <a:gd name="T43" fmla="*/ 97 h 162"/>
                <a:gd name="T44" fmla="*/ 113 w 123"/>
                <a:gd name="T45" fmla="*/ 83 h 162"/>
                <a:gd name="T46" fmla="*/ 107 w 123"/>
                <a:gd name="T47" fmla="*/ 69 h 162"/>
                <a:gd name="T48" fmla="*/ 98 w 123"/>
                <a:gd name="T49" fmla="*/ 55 h 162"/>
                <a:gd name="T50" fmla="*/ 88 w 123"/>
                <a:gd name="T51" fmla="*/ 42 h 162"/>
                <a:gd name="T52" fmla="*/ 78 w 123"/>
                <a:gd name="T53" fmla="*/ 31 h 162"/>
                <a:gd name="T54" fmla="*/ 66 w 123"/>
                <a:gd name="T55" fmla="*/ 21 h 162"/>
                <a:gd name="T56" fmla="*/ 54 w 123"/>
                <a:gd name="T57" fmla="*/ 14 h 162"/>
                <a:gd name="T58" fmla="*/ 42 w 123"/>
                <a:gd name="T59" fmla="*/ 7 h 162"/>
                <a:gd name="T60" fmla="*/ 30 w 123"/>
                <a:gd name="T61" fmla="*/ 3 h 162"/>
                <a:gd name="T62" fmla="*/ 17 w 123"/>
                <a:gd name="T63" fmla="*/ 1 h 162"/>
                <a:gd name="T64" fmla="*/ 5 w 123"/>
                <a:gd name="T6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62">
                  <a:moveTo>
                    <a:pt x="5" y="0"/>
                  </a:moveTo>
                  <a:lnTo>
                    <a:pt x="2" y="11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1" y="50"/>
                  </a:lnTo>
                  <a:lnTo>
                    <a:pt x="4" y="64"/>
                  </a:lnTo>
                  <a:lnTo>
                    <a:pt x="10" y="78"/>
                  </a:lnTo>
                  <a:lnTo>
                    <a:pt x="16" y="92"/>
                  </a:lnTo>
                  <a:lnTo>
                    <a:pt x="25" y="107"/>
                  </a:lnTo>
                  <a:lnTo>
                    <a:pt x="34" y="119"/>
                  </a:lnTo>
                  <a:lnTo>
                    <a:pt x="45" y="130"/>
                  </a:lnTo>
                  <a:lnTo>
                    <a:pt x="57" y="140"/>
                  </a:lnTo>
                  <a:lnTo>
                    <a:pt x="69" y="148"/>
                  </a:lnTo>
                  <a:lnTo>
                    <a:pt x="81" y="154"/>
                  </a:lnTo>
                  <a:lnTo>
                    <a:pt x="93" y="158"/>
                  </a:lnTo>
                  <a:lnTo>
                    <a:pt x="106" y="161"/>
                  </a:lnTo>
                  <a:lnTo>
                    <a:pt x="118" y="162"/>
                  </a:lnTo>
                  <a:lnTo>
                    <a:pt x="121" y="150"/>
                  </a:lnTo>
                  <a:lnTo>
                    <a:pt x="123" y="138"/>
                  </a:lnTo>
                  <a:lnTo>
                    <a:pt x="123" y="125"/>
                  </a:lnTo>
                  <a:lnTo>
                    <a:pt x="122" y="111"/>
                  </a:lnTo>
                  <a:lnTo>
                    <a:pt x="119" y="97"/>
                  </a:lnTo>
                  <a:lnTo>
                    <a:pt x="113" y="83"/>
                  </a:lnTo>
                  <a:lnTo>
                    <a:pt x="107" y="69"/>
                  </a:lnTo>
                  <a:lnTo>
                    <a:pt x="98" y="55"/>
                  </a:lnTo>
                  <a:lnTo>
                    <a:pt x="88" y="42"/>
                  </a:lnTo>
                  <a:lnTo>
                    <a:pt x="78" y="31"/>
                  </a:lnTo>
                  <a:lnTo>
                    <a:pt x="66" y="21"/>
                  </a:lnTo>
                  <a:lnTo>
                    <a:pt x="54" y="14"/>
                  </a:lnTo>
                  <a:lnTo>
                    <a:pt x="42" y="7"/>
                  </a:lnTo>
                  <a:lnTo>
                    <a:pt x="30" y="3"/>
                  </a:lnTo>
                  <a:lnTo>
                    <a:pt x="1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2602708" y="2307498"/>
              <a:ext cx="42954" cy="71589"/>
            </a:xfrm>
            <a:custGeom>
              <a:avLst/>
              <a:gdLst>
                <a:gd name="T0" fmla="*/ 14 w 107"/>
                <a:gd name="T1" fmla="*/ 0 h 179"/>
                <a:gd name="T2" fmla="*/ 8 w 107"/>
                <a:gd name="T3" fmla="*/ 10 h 179"/>
                <a:gd name="T4" fmla="*/ 4 w 107"/>
                <a:gd name="T5" fmla="*/ 22 h 179"/>
                <a:gd name="T6" fmla="*/ 1 w 107"/>
                <a:gd name="T7" fmla="*/ 35 h 179"/>
                <a:gd name="T8" fmla="*/ 0 w 107"/>
                <a:gd name="T9" fmla="*/ 48 h 179"/>
                <a:gd name="T10" fmla="*/ 0 w 107"/>
                <a:gd name="T11" fmla="*/ 63 h 179"/>
                <a:gd name="T12" fmla="*/ 2 w 107"/>
                <a:gd name="T13" fmla="*/ 77 h 179"/>
                <a:gd name="T14" fmla="*/ 6 w 107"/>
                <a:gd name="T15" fmla="*/ 92 h 179"/>
                <a:gd name="T16" fmla="*/ 12 w 107"/>
                <a:gd name="T17" fmla="*/ 107 h 179"/>
                <a:gd name="T18" fmla="*/ 19 w 107"/>
                <a:gd name="T19" fmla="*/ 122 h 179"/>
                <a:gd name="T20" fmla="*/ 28 w 107"/>
                <a:gd name="T21" fmla="*/ 135 h 179"/>
                <a:gd name="T22" fmla="*/ 37 w 107"/>
                <a:gd name="T23" fmla="*/ 147 h 179"/>
                <a:gd name="T24" fmla="*/ 47 w 107"/>
                <a:gd name="T25" fmla="*/ 157 h 179"/>
                <a:gd name="T26" fmla="*/ 58 w 107"/>
                <a:gd name="T27" fmla="*/ 165 h 179"/>
                <a:gd name="T28" fmla="*/ 69 w 107"/>
                <a:gd name="T29" fmla="*/ 172 h 179"/>
                <a:gd name="T30" fmla="*/ 81 w 107"/>
                <a:gd name="T31" fmla="*/ 177 h 179"/>
                <a:gd name="T32" fmla="*/ 92 w 107"/>
                <a:gd name="T33" fmla="*/ 179 h 179"/>
                <a:gd name="T34" fmla="*/ 98 w 107"/>
                <a:gd name="T35" fmla="*/ 170 h 179"/>
                <a:gd name="T36" fmla="*/ 102 w 107"/>
                <a:gd name="T37" fmla="*/ 158 h 179"/>
                <a:gd name="T38" fmla="*/ 106 w 107"/>
                <a:gd name="T39" fmla="*/ 145 h 179"/>
                <a:gd name="T40" fmla="*/ 107 w 107"/>
                <a:gd name="T41" fmla="*/ 131 h 179"/>
                <a:gd name="T42" fmla="*/ 106 w 107"/>
                <a:gd name="T43" fmla="*/ 117 h 179"/>
                <a:gd name="T44" fmla="*/ 103 w 107"/>
                <a:gd name="T45" fmla="*/ 102 h 179"/>
                <a:gd name="T46" fmla="*/ 100 w 107"/>
                <a:gd name="T47" fmla="*/ 86 h 179"/>
                <a:gd name="T48" fmla="*/ 95 w 107"/>
                <a:gd name="T49" fmla="*/ 71 h 179"/>
                <a:gd name="T50" fmla="*/ 87 w 107"/>
                <a:gd name="T51" fmla="*/ 57 h 179"/>
                <a:gd name="T52" fmla="*/ 79 w 107"/>
                <a:gd name="T53" fmla="*/ 44 h 179"/>
                <a:gd name="T54" fmla="*/ 70 w 107"/>
                <a:gd name="T55" fmla="*/ 32 h 179"/>
                <a:gd name="T56" fmla="*/ 59 w 107"/>
                <a:gd name="T57" fmla="*/ 23 h 179"/>
                <a:gd name="T58" fmla="*/ 48 w 107"/>
                <a:gd name="T59" fmla="*/ 14 h 179"/>
                <a:gd name="T60" fmla="*/ 38 w 107"/>
                <a:gd name="T61" fmla="*/ 8 h 179"/>
                <a:gd name="T62" fmla="*/ 26 w 107"/>
                <a:gd name="T63" fmla="*/ 2 h 179"/>
                <a:gd name="T64" fmla="*/ 14 w 107"/>
                <a:gd name="T6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79">
                  <a:moveTo>
                    <a:pt x="14" y="0"/>
                  </a:moveTo>
                  <a:lnTo>
                    <a:pt x="8" y="10"/>
                  </a:lnTo>
                  <a:lnTo>
                    <a:pt x="4" y="22"/>
                  </a:lnTo>
                  <a:lnTo>
                    <a:pt x="1" y="35"/>
                  </a:lnTo>
                  <a:lnTo>
                    <a:pt x="0" y="48"/>
                  </a:lnTo>
                  <a:lnTo>
                    <a:pt x="0" y="63"/>
                  </a:lnTo>
                  <a:lnTo>
                    <a:pt x="2" y="77"/>
                  </a:lnTo>
                  <a:lnTo>
                    <a:pt x="6" y="92"/>
                  </a:lnTo>
                  <a:lnTo>
                    <a:pt x="12" y="107"/>
                  </a:lnTo>
                  <a:lnTo>
                    <a:pt x="19" y="122"/>
                  </a:lnTo>
                  <a:lnTo>
                    <a:pt x="28" y="135"/>
                  </a:lnTo>
                  <a:lnTo>
                    <a:pt x="37" y="147"/>
                  </a:lnTo>
                  <a:lnTo>
                    <a:pt x="47" y="157"/>
                  </a:lnTo>
                  <a:lnTo>
                    <a:pt x="58" y="165"/>
                  </a:lnTo>
                  <a:lnTo>
                    <a:pt x="69" y="172"/>
                  </a:lnTo>
                  <a:lnTo>
                    <a:pt x="81" y="177"/>
                  </a:lnTo>
                  <a:lnTo>
                    <a:pt x="92" y="179"/>
                  </a:lnTo>
                  <a:lnTo>
                    <a:pt x="98" y="170"/>
                  </a:lnTo>
                  <a:lnTo>
                    <a:pt x="102" y="158"/>
                  </a:lnTo>
                  <a:lnTo>
                    <a:pt x="106" y="145"/>
                  </a:lnTo>
                  <a:lnTo>
                    <a:pt x="107" y="131"/>
                  </a:lnTo>
                  <a:lnTo>
                    <a:pt x="106" y="117"/>
                  </a:lnTo>
                  <a:lnTo>
                    <a:pt x="103" y="102"/>
                  </a:lnTo>
                  <a:lnTo>
                    <a:pt x="100" y="86"/>
                  </a:lnTo>
                  <a:lnTo>
                    <a:pt x="95" y="71"/>
                  </a:lnTo>
                  <a:lnTo>
                    <a:pt x="87" y="57"/>
                  </a:lnTo>
                  <a:lnTo>
                    <a:pt x="79" y="44"/>
                  </a:lnTo>
                  <a:lnTo>
                    <a:pt x="70" y="32"/>
                  </a:lnTo>
                  <a:lnTo>
                    <a:pt x="59" y="23"/>
                  </a:lnTo>
                  <a:lnTo>
                    <a:pt x="48" y="14"/>
                  </a:lnTo>
                  <a:lnTo>
                    <a:pt x="38" y="8"/>
                  </a:lnTo>
                  <a:lnTo>
                    <a:pt x="26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2480210" y="2239091"/>
              <a:ext cx="35000" cy="77953"/>
            </a:xfrm>
            <a:custGeom>
              <a:avLst/>
              <a:gdLst>
                <a:gd name="T0" fmla="*/ 44 w 90"/>
                <a:gd name="T1" fmla="*/ 0 h 196"/>
                <a:gd name="T2" fmla="*/ 36 w 90"/>
                <a:gd name="T3" fmla="*/ 8 h 196"/>
                <a:gd name="T4" fmla="*/ 26 w 90"/>
                <a:gd name="T5" fmla="*/ 16 h 196"/>
                <a:gd name="T6" fmla="*/ 18 w 90"/>
                <a:gd name="T7" fmla="*/ 27 h 196"/>
                <a:gd name="T8" fmla="*/ 12 w 90"/>
                <a:gd name="T9" fmla="*/ 39 h 196"/>
                <a:gd name="T10" fmla="*/ 6 w 90"/>
                <a:gd name="T11" fmla="*/ 52 h 196"/>
                <a:gd name="T12" fmla="*/ 3 w 90"/>
                <a:gd name="T13" fmla="*/ 66 h 196"/>
                <a:gd name="T14" fmla="*/ 0 w 90"/>
                <a:gd name="T15" fmla="*/ 82 h 196"/>
                <a:gd name="T16" fmla="*/ 0 w 90"/>
                <a:gd name="T17" fmla="*/ 99 h 196"/>
                <a:gd name="T18" fmla="*/ 0 w 90"/>
                <a:gd name="T19" fmla="*/ 115 h 196"/>
                <a:gd name="T20" fmla="*/ 3 w 90"/>
                <a:gd name="T21" fmla="*/ 130 h 196"/>
                <a:gd name="T22" fmla="*/ 6 w 90"/>
                <a:gd name="T23" fmla="*/ 144 h 196"/>
                <a:gd name="T24" fmla="*/ 12 w 90"/>
                <a:gd name="T25" fmla="*/ 158 h 196"/>
                <a:gd name="T26" fmla="*/ 18 w 90"/>
                <a:gd name="T27" fmla="*/ 170 h 196"/>
                <a:gd name="T28" fmla="*/ 26 w 90"/>
                <a:gd name="T29" fmla="*/ 181 h 196"/>
                <a:gd name="T30" fmla="*/ 34 w 90"/>
                <a:gd name="T31" fmla="*/ 189 h 196"/>
                <a:gd name="T32" fmla="*/ 44 w 90"/>
                <a:gd name="T33" fmla="*/ 196 h 196"/>
                <a:gd name="T34" fmla="*/ 54 w 90"/>
                <a:gd name="T35" fmla="*/ 189 h 196"/>
                <a:gd name="T36" fmla="*/ 63 w 90"/>
                <a:gd name="T37" fmla="*/ 181 h 196"/>
                <a:gd name="T38" fmla="*/ 70 w 90"/>
                <a:gd name="T39" fmla="*/ 170 h 196"/>
                <a:gd name="T40" fmla="*/ 77 w 90"/>
                <a:gd name="T41" fmla="*/ 158 h 196"/>
                <a:gd name="T42" fmla="*/ 82 w 90"/>
                <a:gd name="T43" fmla="*/ 144 h 196"/>
                <a:gd name="T44" fmla="*/ 86 w 90"/>
                <a:gd name="T45" fmla="*/ 130 h 196"/>
                <a:gd name="T46" fmla="*/ 88 w 90"/>
                <a:gd name="T47" fmla="*/ 115 h 196"/>
                <a:gd name="T48" fmla="*/ 90 w 90"/>
                <a:gd name="T49" fmla="*/ 99 h 196"/>
                <a:gd name="T50" fmla="*/ 88 w 90"/>
                <a:gd name="T51" fmla="*/ 82 h 196"/>
                <a:gd name="T52" fmla="*/ 86 w 90"/>
                <a:gd name="T53" fmla="*/ 67 h 196"/>
                <a:gd name="T54" fmla="*/ 82 w 90"/>
                <a:gd name="T55" fmla="*/ 52 h 196"/>
                <a:gd name="T56" fmla="*/ 77 w 90"/>
                <a:gd name="T57" fmla="*/ 39 h 196"/>
                <a:gd name="T58" fmla="*/ 70 w 90"/>
                <a:gd name="T59" fmla="*/ 27 h 196"/>
                <a:gd name="T60" fmla="*/ 63 w 90"/>
                <a:gd name="T61" fmla="*/ 16 h 196"/>
                <a:gd name="T62" fmla="*/ 54 w 90"/>
                <a:gd name="T63" fmla="*/ 8 h 196"/>
                <a:gd name="T64" fmla="*/ 44 w 90"/>
                <a:gd name="T6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96">
                  <a:moveTo>
                    <a:pt x="44" y="0"/>
                  </a:moveTo>
                  <a:lnTo>
                    <a:pt x="36" y="8"/>
                  </a:lnTo>
                  <a:lnTo>
                    <a:pt x="26" y="16"/>
                  </a:lnTo>
                  <a:lnTo>
                    <a:pt x="18" y="27"/>
                  </a:lnTo>
                  <a:lnTo>
                    <a:pt x="12" y="39"/>
                  </a:lnTo>
                  <a:lnTo>
                    <a:pt x="6" y="52"/>
                  </a:lnTo>
                  <a:lnTo>
                    <a:pt x="3" y="66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15"/>
                  </a:lnTo>
                  <a:lnTo>
                    <a:pt x="3" y="130"/>
                  </a:lnTo>
                  <a:lnTo>
                    <a:pt x="6" y="144"/>
                  </a:lnTo>
                  <a:lnTo>
                    <a:pt x="12" y="158"/>
                  </a:lnTo>
                  <a:lnTo>
                    <a:pt x="18" y="170"/>
                  </a:lnTo>
                  <a:lnTo>
                    <a:pt x="26" y="181"/>
                  </a:lnTo>
                  <a:lnTo>
                    <a:pt x="34" y="189"/>
                  </a:lnTo>
                  <a:lnTo>
                    <a:pt x="44" y="196"/>
                  </a:lnTo>
                  <a:lnTo>
                    <a:pt x="54" y="189"/>
                  </a:lnTo>
                  <a:lnTo>
                    <a:pt x="63" y="181"/>
                  </a:lnTo>
                  <a:lnTo>
                    <a:pt x="70" y="170"/>
                  </a:lnTo>
                  <a:lnTo>
                    <a:pt x="77" y="158"/>
                  </a:lnTo>
                  <a:lnTo>
                    <a:pt x="82" y="144"/>
                  </a:lnTo>
                  <a:lnTo>
                    <a:pt x="86" y="130"/>
                  </a:lnTo>
                  <a:lnTo>
                    <a:pt x="88" y="115"/>
                  </a:lnTo>
                  <a:lnTo>
                    <a:pt x="90" y="99"/>
                  </a:lnTo>
                  <a:lnTo>
                    <a:pt x="88" y="82"/>
                  </a:lnTo>
                  <a:lnTo>
                    <a:pt x="86" y="67"/>
                  </a:lnTo>
                  <a:lnTo>
                    <a:pt x="82" y="52"/>
                  </a:lnTo>
                  <a:lnTo>
                    <a:pt x="77" y="39"/>
                  </a:lnTo>
                  <a:lnTo>
                    <a:pt x="70" y="27"/>
                  </a:lnTo>
                  <a:lnTo>
                    <a:pt x="63" y="16"/>
                  </a:lnTo>
                  <a:lnTo>
                    <a:pt x="54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244759" y="2460223"/>
              <a:ext cx="89089" cy="63635"/>
            </a:xfrm>
            <a:custGeom>
              <a:avLst/>
              <a:gdLst>
                <a:gd name="T0" fmla="*/ 224 w 224"/>
                <a:gd name="T1" fmla="*/ 19 h 161"/>
                <a:gd name="T2" fmla="*/ 220 w 224"/>
                <a:gd name="T3" fmla="*/ 35 h 161"/>
                <a:gd name="T4" fmla="*/ 215 w 224"/>
                <a:gd name="T5" fmla="*/ 51 h 161"/>
                <a:gd name="T6" fmla="*/ 208 w 224"/>
                <a:gd name="T7" fmla="*/ 67 h 161"/>
                <a:gd name="T8" fmla="*/ 198 w 224"/>
                <a:gd name="T9" fmla="*/ 84 h 161"/>
                <a:gd name="T10" fmla="*/ 185 w 224"/>
                <a:gd name="T11" fmla="*/ 99 h 161"/>
                <a:gd name="T12" fmla="*/ 171 w 224"/>
                <a:gd name="T13" fmla="*/ 113 h 161"/>
                <a:gd name="T14" fmla="*/ 154 w 224"/>
                <a:gd name="T15" fmla="*/ 127 h 161"/>
                <a:gd name="T16" fmla="*/ 135 w 224"/>
                <a:gd name="T17" fmla="*/ 138 h 161"/>
                <a:gd name="T18" fmla="*/ 116 w 224"/>
                <a:gd name="T19" fmla="*/ 147 h 161"/>
                <a:gd name="T20" fmla="*/ 96 w 224"/>
                <a:gd name="T21" fmla="*/ 155 h 161"/>
                <a:gd name="T22" fmla="*/ 77 w 224"/>
                <a:gd name="T23" fmla="*/ 159 h 161"/>
                <a:gd name="T24" fmla="*/ 58 w 224"/>
                <a:gd name="T25" fmla="*/ 161 h 161"/>
                <a:gd name="T26" fmla="*/ 40 w 224"/>
                <a:gd name="T27" fmla="*/ 161 h 161"/>
                <a:gd name="T28" fmla="*/ 24 w 224"/>
                <a:gd name="T29" fmla="*/ 159 h 161"/>
                <a:gd name="T30" fmla="*/ 8 w 224"/>
                <a:gd name="T31" fmla="*/ 155 h 161"/>
                <a:gd name="T32" fmla="*/ 1 w 224"/>
                <a:gd name="T33" fmla="*/ 143 h 161"/>
                <a:gd name="T34" fmla="*/ 3 w 224"/>
                <a:gd name="T35" fmla="*/ 127 h 161"/>
                <a:gd name="T36" fmla="*/ 9 w 224"/>
                <a:gd name="T37" fmla="*/ 111 h 161"/>
                <a:gd name="T38" fmla="*/ 16 w 224"/>
                <a:gd name="T39" fmla="*/ 94 h 161"/>
                <a:gd name="T40" fmla="*/ 27 w 224"/>
                <a:gd name="T41" fmla="*/ 79 h 161"/>
                <a:gd name="T42" fmla="*/ 39 w 224"/>
                <a:gd name="T43" fmla="*/ 64 h 161"/>
                <a:gd name="T44" fmla="*/ 54 w 224"/>
                <a:gd name="T45" fmla="*/ 49 h 161"/>
                <a:gd name="T46" fmla="*/ 70 w 224"/>
                <a:gd name="T47" fmla="*/ 36 h 161"/>
                <a:gd name="T48" fmla="*/ 90 w 224"/>
                <a:gd name="T49" fmla="*/ 24 h 161"/>
                <a:gd name="T50" fmla="*/ 108 w 224"/>
                <a:gd name="T51" fmla="*/ 14 h 161"/>
                <a:gd name="T52" fmla="*/ 128 w 224"/>
                <a:gd name="T53" fmla="*/ 8 h 161"/>
                <a:gd name="T54" fmla="*/ 147 w 224"/>
                <a:gd name="T55" fmla="*/ 4 h 161"/>
                <a:gd name="T56" fmla="*/ 165 w 224"/>
                <a:gd name="T57" fmla="*/ 1 h 161"/>
                <a:gd name="T58" fmla="*/ 184 w 224"/>
                <a:gd name="T59" fmla="*/ 1 h 161"/>
                <a:gd name="T60" fmla="*/ 201 w 224"/>
                <a:gd name="T61" fmla="*/ 4 h 161"/>
                <a:gd name="T62" fmla="*/ 216 w 224"/>
                <a:gd name="T63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161">
                  <a:moveTo>
                    <a:pt x="224" y="11"/>
                  </a:moveTo>
                  <a:lnTo>
                    <a:pt x="224" y="19"/>
                  </a:lnTo>
                  <a:lnTo>
                    <a:pt x="223" y="27"/>
                  </a:lnTo>
                  <a:lnTo>
                    <a:pt x="220" y="35"/>
                  </a:lnTo>
                  <a:lnTo>
                    <a:pt x="218" y="44"/>
                  </a:lnTo>
                  <a:lnTo>
                    <a:pt x="215" y="51"/>
                  </a:lnTo>
                  <a:lnTo>
                    <a:pt x="212" y="60"/>
                  </a:lnTo>
                  <a:lnTo>
                    <a:pt x="208" y="67"/>
                  </a:lnTo>
                  <a:lnTo>
                    <a:pt x="203" y="76"/>
                  </a:lnTo>
                  <a:lnTo>
                    <a:pt x="198" y="84"/>
                  </a:lnTo>
                  <a:lnTo>
                    <a:pt x="191" y="91"/>
                  </a:lnTo>
                  <a:lnTo>
                    <a:pt x="185" y="99"/>
                  </a:lnTo>
                  <a:lnTo>
                    <a:pt x="178" y="106"/>
                  </a:lnTo>
                  <a:lnTo>
                    <a:pt x="171" y="113"/>
                  </a:lnTo>
                  <a:lnTo>
                    <a:pt x="162" y="120"/>
                  </a:lnTo>
                  <a:lnTo>
                    <a:pt x="154" y="127"/>
                  </a:lnTo>
                  <a:lnTo>
                    <a:pt x="145" y="132"/>
                  </a:lnTo>
                  <a:lnTo>
                    <a:pt x="135" y="138"/>
                  </a:lnTo>
                  <a:lnTo>
                    <a:pt x="125" y="143"/>
                  </a:lnTo>
                  <a:lnTo>
                    <a:pt x="116" y="147"/>
                  </a:lnTo>
                  <a:lnTo>
                    <a:pt x="106" y="152"/>
                  </a:lnTo>
                  <a:lnTo>
                    <a:pt x="96" y="155"/>
                  </a:lnTo>
                  <a:lnTo>
                    <a:pt x="87" y="157"/>
                  </a:lnTo>
                  <a:lnTo>
                    <a:pt x="77" y="159"/>
                  </a:lnTo>
                  <a:lnTo>
                    <a:pt x="68" y="160"/>
                  </a:lnTo>
                  <a:lnTo>
                    <a:pt x="58" y="161"/>
                  </a:lnTo>
                  <a:lnTo>
                    <a:pt x="50" y="161"/>
                  </a:lnTo>
                  <a:lnTo>
                    <a:pt x="40" y="161"/>
                  </a:lnTo>
                  <a:lnTo>
                    <a:pt x="31" y="160"/>
                  </a:lnTo>
                  <a:lnTo>
                    <a:pt x="24" y="159"/>
                  </a:lnTo>
                  <a:lnTo>
                    <a:pt x="15" y="157"/>
                  </a:lnTo>
                  <a:lnTo>
                    <a:pt x="8" y="155"/>
                  </a:lnTo>
                  <a:lnTo>
                    <a:pt x="0" y="152"/>
                  </a:lnTo>
                  <a:lnTo>
                    <a:pt x="1" y="143"/>
                  </a:lnTo>
                  <a:lnTo>
                    <a:pt x="2" y="135"/>
                  </a:lnTo>
                  <a:lnTo>
                    <a:pt x="3" y="127"/>
                  </a:lnTo>
                  <a:lnTo>
                    <a:pt x="6" y="119"/>
                  </a:lnTo>
                  <a:lnTo>
                    <a:pt x="9" y="111"/>
                  </a:lnTo>
                  <a:lnTo>
                    <a:pt x="12" y="103"/>
                  </a:lnTo>
                  <a:lnTo>
                    <a:pt x="16" y="94"/>
                  </a:lnTo>
                  <a:lnTo>
                    <a:pt x="22" y="87"/>
                  </a:lnTo>
                  <a:lnTo>
                    <a:pt x="27" y="79"/>
                  </a:lnTo>
                  <a:lnTo>
                    <a:pt x="33" y="71"/>
                  </a:lnTo>
                  <a:lnTo>
                    <a:pt x="39" y="64"/>
                  </a:lnTo>
                  <a:lnTo>
                    <a:pt x="47" y="57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70" y="36"/>
                  </a:lnTo>
                  <a:lnTo>
                    <a:pt x="80" y="30"/>
                  </a:lnTo>
                  <a:lnTo>
                    <a:pt x="90" y="24"/>
                  </a:lnTo>
                  <a:lnTo>
                    <a:pt x="100" y="20"/>
                  </a:lnTo>
                  <a:lnTo>
                    <a:pt x="108" y="14"/>
                  </a:lnTo>
                  <a:lnTo>
                    <a:pt x="118" y="11"/>
                  </a:lnTo>
                  <a:lnTo>
                    <a:pt x="128" y="8"/>
                  </a:lnTo>
                  <a:lnTo>
                    <a:pt x="137" y="6"/>
                  </a:lnTo>
                  <a:lnTo>
                    <a:pt x="147" y="4"/>
                  </a:lnTo>
                  <a:lnTo>
                    <a:pt x="157" y="1"/>
                  </a:lnTo>
                  <a:lnTo>
                    <a:pt x="165" y="1"/>
                  </a:lnTo>
                  <a:lnTo>
                    <a:pt x="175" y="0"/>
                  </a:lnTo>
                  <a:lnTo>
                    <a:pt x="184" y="1"/>
                  </a:lnTo>
                  <a:lnTo>
                    <a:pt x="192" y="1"/>
                  </a:lnTo>
                  <a:lnTo>
                    <a:pt x="201" y="4"/>
                  </a:lnTo>
                  <a:lnTo>
                    <a:pt x="209" y="6"/>
                  </a:lnTo>
                  <a:lnTo>
                    <a:pt x="216" y="8"/>
                  </a:lnTo>
                  <a:lnTo>
                    <a:pt x="224" y="1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289304" y="2324998"/>
              <a:ext cx="60453" cy="92271"/>
            </a:xfrm>
            <a:custGeom>
              <a:avLst/>
              <a:gdLst>
                <a:gd name="T0" fmla="*/ 23 w 151"/>
                <a:gd name="T1" fmla="*/ 1 h 234"/>
                <a:gd name="T2" fmla="*/ 39 w 151"/>
                <a:gd name="T3" fmla="*/ 5 h 234"/>
                <a:gd name="T4" fmla="*/ 54 w 151"/>
                <a:gd name="T5" fmla="*/ 11 h 234"/>
                <a:gd name="T6" fmla="*/ 71 w 151"/>
                <a:gd name="T7" fmla="*/ 21 h 234"/>
                <a:gd name="T8" fmla="*/ 85 w 151"/>
                <a:gd name="T9" fmla="*/ 33 h 234"/>
                <a:gd name="T10" fmla="*/ 100 w 151"/>
                <a:gd name="T11" fmla="*/ 46 h 234"/>
                <a:gd name="T12" fmla="*/ 113 w 151"/>
                <a:gd name="T13" fmla="*/ 62 h 234"/>
                <a:gd name="T14" fmla="*/ 124 w 151"/>
                <a:gd name="T15" fmla="*/ 80 h 234"/>
                <a:gd name="T16" fmla="*/ 134 w 151"/>
                <a:gd name="T17" fmla="*/ 100 h 234"/>
                <a:gd name="T18" fmla="*/ 142 w 151"/>
                <a:gd name="T19" fmla="*/ 119 h 234"/>
                <a:gd name="T20" fmla="*/ 147 w 151"/>
                <a:gd name="T21" fmla="*/ 139 h 234"/>
                <a:gd name="T22" fmla="*/ 151 w 151"/>
                <a:gd name="T23" fmla="*/ 158 h 234"/>
                <a:gd name="T24" fmla="*/ 151 w 151"/>
                <a:gd name="T25" fmla="*/ 177 h 234"/>
                <a:gd name="T26" fmla="*/ 150 w 151"/>
                <a:gd name="T27" fmla="*/ 196 h 234"/>
                <a:gd name="T28" fmla="*/ 145 w 151"/>
                <a:gd name="T29" fmla="*/ 212 h 234"/>
                <a:gd name="T30" fmla="*/ 140 w 151"/>
                <a:gd name="T31" fmla="*/ 227 h 234"/>
                <a:gd name="T32" fmla="*/ 128 w 151"/>
                <a:gd name="T33" fmla="*/ 234 h 234"/>
                <a:gd name="T34" fmla="*/ 112 w 151"/>
                <a:gd name="T35" fmla="*/ 229 h 234"/>
                <a:gd name="T36" fmla="*/ 97 w 151"/>
                <a:gd name="T37" fmla="*/ 223 h 234"/>
                <a:gd name="T38" fmla="*/ 81 w 151"/>
                <a:gd name="T39" fmla="*/ 213 h 234"/>
                <a:gd name="T40" fmla="*/ 66 w 151"/>
                <a:gd name="T41" fmla="*/ 202 h 234"/>
                <a:gd name="T42" fmla="*/ 52 w 151"/>
                <a:gd name="T43" fmla="*/ 188 h 234"/>
                <a:gd name="T44" fmla="*/ 39 w 151"/>
                <a:gd name="T45" fmla="*/ 172 h 234"/>
                <a:gd name="T46" fmla="*/ 27 w 151"/>
                <a:gd name="T47" fmla="*/ 155 h 234"/>
                <a:gd name="T48" fmla="*/ 17 w 151"/>
                <a:gd name="T49" fmla="*/ 135 h 234"/>
                <a:gd name="T50" fmla="*/ 9 w 151"/>
                <a:gd name="T51" fmla="*/ 115 h 234"/>
                <a:gd name="T52" fmla="*/ 4 w 151"/>
                <a:gd name="T53" fmla="*/ 95 h 234"/>
                <a:gd name="T54" fmla="*/ 0 w 151"/>
                <a:gd name="T55" fmla="*/ 76 h 234"/>
                <a:gd name="T56" fmla="*/ 0 w 151"/>
                <a:gd name="T57" fmla="*/ 56 h 234"/>
                <a:gd name="T58" fmla="*/ 2 w 151"/>
                <a:gd name="T59" fmla="*/ 39 h 234"/>
                <a:gd name="T60" fmla="*/ 6 w 151"/>
                <a:gd name="T61" fmla="*/ 22 h 234"/>
                <a:gd name="T62" fmla="*/ 11 w 151"/>
                <a:gd name="T63" fmla="*/ 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234">
                  <a:moveTo>
                    <a:pt x="16" y="0"/>
                  </a:moveTo>
                  <a:lnTo>
                    <a:pt x="23" y="1"/>
                  </a:lnTo>
                  <a:lnTo>
                    <a:pt x="31" y="2"/>
                  </a:lnTo>
                  <a:lnTo>
                    <a:pt x="39" y="5"/>
                  </a:lnTo>
                  <a:lnTo>
                    <a:pt x="47" y="8"/>
                  </a:lnTo>
                  <a:lnTo>
                    <a:pt x="54" y="11"/>
                  </a:lnTo>
                  <a:lnTo>
                    <a:pt x="62" y="15"/>
                  </a:lnTo>
                  <a:lnTo>
                    <a:pt x="71" y="21"/>
                  </a:lnTo>
                  <a:lnTo>
                    <a:pt x="78" y="26"/>
                  </a:lnTo>
                  <a:lnTo>
                    <a:pt x="85" y="33"/>
                  </a:lnTo>
                  <a:lnTo>
                    <a:pt x="92" y="39"/>
                  </a:lnTo>
                  <a:lnTo>
                    <a:pt x="100" y="46"/>
                  </a:lnTo>
                  <a:lnTo>
                    <a:pt x="106" y="53"/>
                  </a:lnTo>
                  <a:lnTo>
                    <a:pt x="113" y="62"/>
                  </a:lnTo>
                  <a:lnTo>
                    <a:pt x="118" y="70"/>
                  </a:lnTo>
                  <a:lnTo>
                    <a:pt x="124" y="80"/>
                  </a:lnTo>
                  <a:lnTo>
                    <a:pt x="129" y="89"/>
                  </a:lnTo>
                  <a:lnTo>
                    <a:pt x="134" y="100"/>
                  </a:lnTo>
                  <a:lnTo>
                    <a:pt x="139" y="109"/>
                  </a:lnTo>
                  <a:lnTo>
                    <a:pt x="142" y="119"/>
                  </a:lnTo>
                  <a:lnTo>
                    <a:pt x="145" y="129"/>
                  </a:lnTo>
                  <a:lnTo>
                    <a:pt x="147" y="139"/>
                  </a:lnTo>
                  <a:lnTo>
                    <a:pt x="150" y="149"/>
                  </a:lnTo>
                  <a:lnTo>
                    <a:pt x="151" y="158"/>
                  </a:lnTo>
                  <a:lnTo>
                    <a:pt x="151" y="168"/>
                  </a:lnTo>
                  <a:lnTo>
                    <a:pt x="151" y="177"/>
                  </a:lnTo>
                  <a:lnTo>
                    <a:pt x="151" y="186"/>
                  </a:lnTo>
                  <a:lnTo>
                    <a:pt x="150" y="196"/>
                  </a:lnTo>
                  <a:lnTo>
                    <a:pt x="147" y="203"/>
                  </a:lnTo>
                  <a:lnTo>
                    <a:pt x="145" y="212"/>
                  </a:lnTo>
                  <a:lnTo>
                    <a:pt x="143" y="220"/>
                  </a:lnTo>
                  <a:lnTo>
                    <a:pt x="140" y="227"/>
                  </a:lnTo>
                  <a:lnTo>
                    <a:pt x="135" y="234"/>
                  </a:lnTo>
                  <a:lnTo>
                    <a:pt x="128" y="234"/>
                  </a:lnTo>
                  <a:lnTo>
                    <a:pt x="120" y="231"/>
                  </a:lnTo>
                  <a:lnTo>
                    <a:pt x="112" y="229"/>
                  </a:lnTo>
                  <a:lnTo>
                    <a:pt x="104" y="226"/>
                  </a:lnTo>
                  <a:lnTo>
                    <a:pt x="97" y="223"/>
                  </a:lnTo>
                  <a:lnTo>
                    <a:pt x="89" y="218"/>
                  </a:lnTo>
                  <a:lnTo>
                    <a:pt x="81" y="213"/>
                  </a:lnTo>
                  <a:lnTo>
                    <a:pt x="74" y="208"/>
                  </a:lnTo>
                  <a:lnTo>
                    <a:pt x="66" y="202"/>
                  </a:lnTo>
                  <a:lnTo>
                    <a:pt x="59" y="196"/>
                  </a:lnTo>
                  <a:lnTo>
                    <a:pt x="52" y="188"/>
                  </a:lnTo>
                  <a:lnTo>
                    <a:pt x="45" y="181"/>
                  </a:lnTo>
                  <a:lnTo>
                    <a:pt x="39" y="172"/>
                  </a:lnTo>
                  <a:lnTo>
                    <a:pt x="33" y="163"/>
                  </a:lnTo>
                  <a:lnTo>
                    <a:pt x="27" y="155"/>
                  </a:lnTo>
                  <a:lnTo>
                    <a:pt x="22" y="145"/>
                  </a:lnTo>
                  <a:lnTo>
                    <a:pt x="17" y="135"/>
                  </a:lnTo>
                  <a:lnTo>
                    <a:pt x="12" y="124"/>
                  </a:lnTo>
                  <a:lnTo>
                    <a:pt x="9" y="115"/>
                  </a:lnTo>
                  <a:lnTo>
                    <a:pt x="6" y="105"/>
                  </a:lnTo>
                  <a:lnTo>
                    <a:pt x="4" y="95"/>
                  </a:lnTo>
                  <a:lnTo>
                    <a:pt x="3" y="86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2" y="39"/>
                  </a:lnTo>
                  <a:lnTo>
                    <a:pt x="4" y="31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389530" y="2243863"/>
              <a:ext cx="89089" cy="73180"/>
            </a:xfrm>
            <a:custGeom>
              <a:avLst/>
              <a:gdLst>
                <a:gd name="T0" fmla="*/ 9 w 224"/>
                <a:gd name="T1" fmla="*/ 5 h 185"/>
                <a:gd name="T2" fmla="*/ 26 w 224"/>
                <a:gd name="T3" fmla="*/ 1 h 185"/>
                <a:gd name="T4" fmla="*/ 44 w 224"/>
                <a:gd name="T5" fmla="*/ 0 h 185"/>
                <a:gd name="T6" fmla="*/ 63 w 224"/>
                <a:gd name="T7" fmla="*/ 2 h 185"/>
                <a:gd name="T8" fmla="*/ 82 w 224"/>
                <a:gd name="T9" fmla="*/ 7 h 185"/>
                <a:gd name="T10" fmla="*/ 103 w 224"/>
                <a:gd name="T11" fmla="*/ 13 h 185"/>
                <a:gd name="T12" fmla="*/ 122 w 224"/>
                <a:gd name="T13" fmla="*/ 23 h 185"/>
                <a:gd name="T14" fmla="*/ 142 w 224"/>
                <a:gd name="T15" fmla="*/ 35 h 185"/>
                <a:gd name="T16" fmla="*/ 160 w 224"/>
                <a:gd name="T17" fmla="*/ 49 h 185"/>
                <a:gd name="T18" fmla="*/ 177 w 224"/>
                <a:gd name="T19" fmla="*/ 65 h 185"/>
                <a:gd name="T20" fmla="*/ 191 w 224"/>
                <a:gd name="T21" fmla="*/ 81 h 185"/>
                <a:gd name="T22" fmla="*/ 203 w 224"/>
                <a:gd name="T23" fmla="*/ 99 h 185"/>
                <a:gd name="T24" fmla="*/ 212 w 224"/>
                <a:gd name="T25" fmla="*/ 117 h 185"/>
                <a:gd name="T26" fmla="*/ 219 w 224"/>
                <a:gd name="T27" fmla="*/ 135 h 185"/>
                <a:gd name="T28" fmla="*/ 223 w 224"/>
                <a:gd name="T29" fmla="*/ 153 h 185"/>
                <a:gd name="T30" fmla="*/ 224 w 224"/>
                <a:gd name="T31" fmla="*/ 170 h 185"/>
                <a:gd name="T32" fmla="*/ 215 w 224"/>
                <a:gd name="T33" fmla="*/ 182 h 185"/>
                <a:gd name="T34" fmla="*/ 199 w 224"/>
                <a:gd name="T35" fmla="*/ 185 h 185"/>
                <a:gd name="T36" fmla="*/ 181 w 224"/>
                <a:gd name="T37" fmla="*/ 185 h 185"/>
                <a:gd name="T38" fmla="*/ 161 w 224"/>
                <a:gd name="T39" fmla="*/ 184 h 185"/>
                <a:gd name="T40" fmla="*/ 142 w 224"/>
                <a:gd name="T41" fmla="*/ 180 h 185"/>
                <a:gd name="T42" fmla="*/ 121 w 224"/>
                <a:gd name="T43" fmla="*/ 172 h 185"/>
                <a:gd name="T44" fmla="*/ 102 w 224"/>
                <a:gd name="T45" fmla="*/ 163 h 185"/>
                <a:gd name="T46" fmla="*/ 82 w 224"/>
                <a:gd name="T47" fmla="*/ 151 h 185"/>
                <a:gd name="T48" fmla="*/ 64 w 224"/>
                <a:gd name="T49" fmla="*/ 136 h 185"/>
                <a:gd name="T50" fmla="*/ 47 w 224"/>
                <a:gd name="T51" fmla="*/ 121 h 185"/>
                <a:gd name="T52" fmla="*/ 33 w 224"/>
                <a:gd name="T53" fmla="*/ 104 h 185"/>
                <a:gd name="T54" fmla="*/ 21 w 224"/>
                <a:gd name="T55" fmla="*/ 87 h 185"/>
                <a:gd name="T56" fmla="*/ 12 w 224"/>
                <a:gd name="T57" fmla="*/ 69 h 185"/>
                <a:gd name="T58" fmla="*/ 6 w 224"/>
                <a:gd name="T59" fmla="*/ 51 h 185"/>
                <a:gd name="T60" fmla="*/ 1 w 224"/>
                <a:gd name="T61" fmla="*/ 33 h 185"/>
                <a:gd name="T62" fmla="*/ 0 w 224"/>
                <a:gd name="T63" fmla="*/ 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185">
                  <a:moveTo>
                    <a:pt x="0" y="7"/>
                  </a:moveTo>
                  <a:lnTo>
                    <a:pt x="9" y="5"/>
                  </a:lnTo>
                  <a:lnTo>
                    <a:pt x="17" y="2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2"/>
                  </a:lnTo>
                  <a:lnTo>
                    <a:pt x="73" y="3"/>
                  </a:lnTo>
                  <a:lnTo>
                    <a:pt x="82" y="7"/>
                  </a:lnTo>
                  <a:lnTo>
                    <a:pt x="93" y="10"/>
                  </a:lnTo>
                  <a:lnTo>
                    <a:pt x="103" y="13"/>
                  </a:lnTo>
                  <a:lnTo>
                    <a:pt x="113" y="18"/>
                  </a:lnTo>
                  <a:lnTo>
                    <a:pt x="122" y="23"/>
                  </a:lnTo>
                  <a:lnTo>
                    <a:pt x="132" y="28"/>
                  </a:lnTo>
                  <a:lnTo>
                    <a:pt x="142" y="35"/>
                  </a:lnTo>
                  <a:lnTo>
                    <a:pt x="151" y="41"/>
                  </a:lnTo>
                  <a:lnTo>
                    <a:pt x="160" y="49"/>
                  </a:lnTo>
                  <a:lnTo>
                    <a:pt x="169" y="56"/>
                  </a:lnTo>
                  <a:lnTo>
                    <a:pt x="177" y="65"/>
                  </a:lnTo>
                  <a:lnTo>
                    <a:pt x="185" y="73"/>
                  </a:lnTo>
                  <a:lnTo>
                    <a:pt x="191" y="81"/>
                  </a:lnTo>
                  <a:lnTo>
                    <a:pt x="198" y="90"/>
                  </a:lnTo>
                  <a:lnTo>
                    <a:pt x="203" y="99"/>
                  </a:lnTo>
                  <a:lnTo>
                    <a:pt x="208" y="108"/>
                  </a:lnTo>
                  <a:lnTo>
                    <a:pt x="212" y="117"/>
                  </a:lnTo>
                  <a:lnTo>
                    <a:pt x="216" y="126"/>
                  </a:lnTo>
                  <a:lnTo>
                    <a:pt x="219" y="135"/>
                  </a:lnTo>
                  <a:lnTo>
                    <a:pt x="222" y="144"/>
                  </a:lnTo>
                  <a:lnTo>
                    <a:pt x="223" y="153"/>
                  </a:lnTo>
                  <a:lnTo>
                    <a:pt x="224" y="161"/>
                  </a:lnTo>
                  <a:lnTo>
                    <a:pt x="224" y="170"/>
                  </a:lnTo>
                  <a:lnTo>
                    <a:pt x="224" y="178"/>
                  </a:lnTo>
                  <a:lnTo>
                    <a:pt x="215" y="182"/>
                  </a:lnTo>
                  <a:lnTo>
                    <a:pt x="208" y="183"/>
                  </a:lnTo>
                  <a:lnTo>
                    <a:pt x="199" y="185"/>
                  </a:lnTo>
                  <a:lnTo>
                    <a:pt x="189" y="185"/>
                  </a:lnTo>
                  <a:lnTo>
                    <a:pt x="181" y="185"/>
                  </a:lnTo>
                  <a:lnTo>
                    <a:pt x="171" y="185"/>
                  </a:lnTo>
                  <a:lnTo>
                    <a:pt x="161" y="184"/>
                  </a:lnTo>
                  <a:lnTo>
                    <a:pt x="151" y="182"/>
                  </a:lnTo>
                  <a:lnTo>
                    <a:pt x="142" y="180"/>
                  </a:lnTo>
                  <a:lnTo>
                    <a:pt x="132" y="176"/>
                  </a:lnTo>
                  <a:lnTo>
                    <a:pt x="121" y="172"/>
                  </a:lnTo>
                  <a:lnTo>
                    <a:pt x="111" y="168"/>
                  </a:lnTo>
                  <a:lnTo>
                    <a:pt x="102" y="163"/>
                  </a:lnTo>
                  <a:lnTo>
                    <a:pt x="92" y="157"/>
                  </a:lnTo>
                  <a:lnTo>
                    <a:pt x="82" y="151"/>
                  </a:lnTo>
                  <a:lnTo>
                    <a:pt x="73" y="144"/>
                  </a:lnTo>
                  <a:lnTo>
                    <a:pt x="64" y="136"/>
                  </a:lnTo>
                  <a:lnTo>
                    <a:pt x="55" y="129"/>
                  </a:lnTo>
                  <a:lnTo>
                    <a:pt x="47" y="121"/>
                  </a:lnTo>
                  <a:lnTo>
                    <a:pt x="40" y="113"/>
                  </a:lnTo>
                  <a:lnTo>
                    <a:pt x="33" y="104"/>
                  </a:lnTo>
                  <a:lnTo>
                    <a:pt x="27" y="95"/>
                  </a:lnTo>
                  <a:lnTo>
                    <a:pt x="21" y="87"/>
                  </a:lnTo>
                  <a:lnTo>
                    <a:pt x="16" y="78"/>
                  </a:lnTo>
                  <a:lnTo>
                    <a:pt x="12" y="69"/>
                  </a:lnTo>
                  <a:lnTo>
                    <a:pt x="8" y="60"/>
                  </a:lnTo>
                  <a:lnTo>
                    <a:pt x="6" y="51"/>
                  </a:lnTo>
                  <a:lnTo>
                    <a:pt x="2" y="42"/>
                  </a:lnTo>
                  <a:lnTo>
                    <a:pt x="1" y="3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254305" y="2364771"/>
              <a:ext cx="33409" cy="49318"/>
            </a:xfrm>
            <a:custGeom>
              <a:avLst/>
              <a:gdLst>
                <a:gd name="T0" fmla="*/ 6 w 83"/>
                <a:gd name="T1" fmla="*/ 126 h 126"/>
                <a:gd name="T2" fmla="*/ 3 w 83"/>
                <a:gd name="T3" fmla="*/ 118 h 126"/>
                <a:gd name="T4" fmla="*/ 1 w 83"/>
                <a:gd name="T5" fmla="*/ 110 h 126"/>
                <a:gd name="T6" fmla="*/ 0 w 83"/>
                <a:gd name="T7" fmla="*/ 100 h 126"/>
                <a:gd name="T8" fmla="*/ 0 w 83"/>
                <a:gd name="T9" fmla="*/ 90 h 126"/>
                <a:gd name="T10" fmla="*/ 1 w 83"/>
                <a:gd name="T11" fmla="*/ 80 h 126"/>
                <a:gd name="T12" fmla="*/ 3 w 83"/>
                <a:gd name="T13" fmla="*/ 69 h 126"/>
                <a:gd name="T14" fmla="*/ 7 w 83"/>
                <a:gd name="T15" fmla="*/ 58 h 126"/>
                <a:gd name="T16" fmla="*/ 12 w 83"/>
                <a:gd name="T17" fmla="*/ 47 h 126"/>
                <a:gd name="T18" fmla="*/ 18 w 83"/>
                <a:gd name="T19" fmla="*/ 37 h 126"/>
                <a:gd name="T20" fmla="*/ 26 w 83"/>
                <a:gd name="T21" fmla="*/ 28 h 126"/>
                <a:gd name="T22" fmla="*/ 33 w 83"/>
                <a:gd name="T23" fmla="*/ 20 h 126"/>
                <a:gd name="T24" fmla="*/ 41 w 83"/>
                <a:gd name="T25" fmla="*/ 14 h 126"/>
                <a:gd name="T26" fmla="*/ 50 w 83"/>
                <a:gd name="T27" fmla="*/ 8 h 126"/>
                <a:gd name="T28" fmla="*/ 58 w 83"/>
                <a:gd name="T29" fmla="*/ 4 h 126"/>
                <a:gd name="T30" fmla="*/ 67 w 83"/>
                <a:gd name="T31" fmla="*/ 1 h 126"/>
                <a:gd name="T32" fmla="*/ 75 w 83"/>
                <a:gd name="T33" fmla="*/ 0 h 126"/>
                <a:gd name="T34" fmla="*/ 79 w 83"/>
                <a:gd name="T35" fmla="*/ 8 h 126"/>
                <a:gd name="T36" fmla="*/ 82 w 83"/>
                <a:gd name="T37" fmla="*/ 17 h 126"/>
                <a:gd name="T38" fmla="*/ 83 w 83"/>
                <a:gd name="T39" fmla="*/ 27 h 126"/>
                <a:gd name="T40" fmla="*/ 83 w 83"/>
                <a:gd name="T41" fmla="*/ 36 h 126"/>
                <a:gd name="T42" fmla="*/ 82 w 83"/>
                <a:gd name="T43" fmla="*/ 47 h 126"/>
                <a:gd name="T44" fmla="*/ 79 w 83"/>
                <a:gd name="T45" fmla="*/ 58 h 126"/>
                <a:gd name="T46" fmla="*/ 75 w 83"/>
                <a:gd name="T47" fmla="*/ 69 h 126"/>
                <a:gd name="T48" fmla="*/ 70 w 83"/>
                <a:gd name="T49" fmla="*/ 78 h 126"/>
                <a:gd name="T50" fmla="*/ 64 w 83"/>
                <a:gd name="T51" fmla="*/ 89 h 126"/>
                <a:gd name="T52" fmla="*/ 57 w 83"/>
                <a:gd name="T53" fmla="*/ 98 h 126"/>
                <a:gd name="T54" fmla="*/ 50 w 83"/>
                <a:gd name="T55" fmla="*/ 107 h 126"/>
                <a:gd name="T56" fmla="*/ 41 w 83"/>
                <a:gd name="T57" fmla="*/ 113 h 126"/>
                <a:gd name="T58" fmla="*/ 32 w 83"/>
                <a:gd name="T59" fmla="*/ 118 h 126"/>
                <a:gd name="T60" fmla="*/ 24 w 83"/>
                <a:gd name="T61" fmla="*/ 123 h 126"/>
                <a:gd name="T62" fmla="*/ 15 w 83"/>
                <a:gd name="T63" fmla="*/ 125 h 126"/>
                <a:gd name="T64" fmla="*/ 6 w 83"/>
                <a:gd name="T6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126">
                  <a:moveTo>
                    <a:pt x="6" y="126"/>
                  </a:moveTo>
                  <a:lnTo>
                    <a:pt x="3" y="118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7" y="58"/>
                  </a:lnTo>
                  <a:lnTo>
                    <a:pt x="12" y="47"/>
                  </a:lnTo>
                  <a:lnTo>
                    <a:pt x="18" y="37"/>
                  </a:lnTo>
                  <a:lnTo>
                    <a:pt x="26" y="28"/>
                  </a:lnTo>
                  <a:lnTo>
                    <a:pt x="33" y="20"/>
                  </a:lnTo>
                  <a:lnTo>
                    <a:pt x="41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79" y="8"/>
                  </a:lnTo>
                  <a:lnTo>
                    <a:pt x="82" y="17"/>
                  </a:lnTo>
                  <a:lnTo>
                    <a:pt x="83" y="27"/>
                  </a:lnTo>
                  <a:lnTo>
                    <a:pt x="83" y="36"/>
                  </a:lnTo>
                  <a:lnTo>
                    <a:pt x="82" y="47"/>
                  </a:lnTo>
                  <a:lnTo>
                    <a:pt x="79" y="58"/>
                  </a:lnTo>
                  <a:lnTo>
                    <a:pt x="75" y="69"/>
                  </a:lnTo>
                  <a:lnTo>
                    <a:pt x="70" y="78"/>
                  </a:lnTo>
                  <a:lnTo>
                    <a:pt x="64" y="89"/>
                  </a:lnTo>
                  <a:lnTo>
                    <a:pt x="57" y="98"/>
                  </a:lnTo>
                  <a:lnTo>
                    <a:pt x="50" y="107"/>
                  </a:lnTo>
                  <a:lnTo>
                    <a:pt x="41" y="113"/>
                  </a:lnTo>
                  <a:lnTo>
                    <a:pt x="32" y="118"/>
                  </a:lnTo>
                  <a:lnTo>
                    <a:pt x="24" y="123"/>
                  </a:lnTo>
                  <a:lnTo>
                    <a:pt x="15" y="125"/>
                  </a:lnTo>
                  <a:lnTo>
                    <a:pt x="6" y="12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2429301" y="2226364"/>
              <a:ext cx="55681" cy="27045"/>
            </a:xfrm>
            <a:custGeom>
              <a:avLst/>
              <a:gdLst>
                <a:gd name="T0" fmla="*/ 0 w 143"/>
                <a:gd name="T1" fmla="*/ 25 h 67"/>
                <a:gd name="T2" fmla="*/ 7 w 143"/>
                <a:gd name="T3" fmla="*/ 18 h 67"/>
                <a:gd name="T4" fmla="*/ 13 w 143"/>
                <a:gd name="T5" fmla="*/ 13 h 67"/>
                <a:gd name="T6" fmla="*/ 22 w 143"/>
                <a:gd name="T7" fmla="*/ 9 h 67"/>
                <a:gd name="T8" fmla="*/ 32 w 143"/>
                <a:gd name="T9" fmla="*/ 4 h 67"/>
                <a:gd name="T10" fmla="*/ 41 w 143"/>
                <a:gd name="T11" fmla="*/ 2 h 67"/>
                <a:gd name="T12" fmla="*/ 52 w 143"/>
                <a:gd name="T13" fmla="*/ 0 h 67"/>
                <a:gd name="T14" fmla="*/ 64 w 143"/>
                <a:gd name="T15" fmla="*/ 0 h 67"/>
                <a:gd name="T16" fmla="*/ 76 w 143"/>
                <a:gd name="T17" fmla="*/ 0 h 67"/>
                <a:gd name="T18" fmla="*/ 87 w 143"/>
                <a:gd name="T19" fmla="*/ 2 h 67"/>
                <a:gd name="T20" fmla="*/ 99 w 143"/>
                <a:gd name="T21" fmla="*/ 5 h 67"/>
                <a:gd name="T22" fmla="*/ 108 w 143"/>
                <a:gd name="T23" fmla="*/ 10 h 67"/>
                <a:gd name="T24" fmla="*/ 118 w 143"/>
                <a:gd name="T25" fmla="*/ 14 h 67"/>
                <a:gd name="T26" fmla="*/ 126 w 143"/>
                <a:gd name="T27" fmla="*/ 20 h 67"/>
                <a:gd name="T28" fmla="*/ 133 w 143"/>
                <a:gd name="T29" fmla="*/ 27 h 67"/>
                <a:gd name="T30" fmla="*/ 139 w 143"/>
                <a:gd name="T31" fmla="*/ 33 h 67"/>
                <a:gd name="T32" fmla="*/ 143 w 143"/>
                <a:gd name="T33" fmla="*/ 41 h 67"/>
                <a:gd name="T34" fmla="*/ 138 w 143"/>
                <a:gd name="T35" fmla="*/ 47 h 67"/>
                <a:gd name="T36" fmla="*/ 130 w 143"/>
                <a:gd name="T37" fmla="*/ 53 h 67"/>
                <a:gd name="T38" fmla="*/ 121 w 143"/>
                <a:gd name="T39" fmla="*/ 58 h 67"/>
                <a:gd name="T40" fmla="*/ 113 w 143"/>
                <a:gd name="T41" fmla="*/ 62 h 67"/>
                <a:gd name="T42" fmla="*/ 102 w 143"/>
                <a:gd name="T43" fmla="*/ 65 h 67"/>
                <a:gd name="T44" fmla="*/ 91 w 143"/>
                <a:gd name="T45" fmla="*/ 66 h 67"/>
                <a:gd name="T46" fmla="*/ 80 w 143"/>
                <a:gd name="T47" fmla="*/ 67 h 67"/>
                <a:gd name="T48" fmla="*/ 68 w 143"/>
                <a:gd name="T49" fmla="*/ 66 h 67"/>
                <a:gd name="T50" fmla="*/ 57 w 143"/>
                <a:gd name="T51" fmla="*/ 64 h 67"/>
                <a:gd name="T52" fmla="*/ 46 w 143"/>
                <a:gd name="T53" fmla="*/ 62 h 67"/>
                <a:gd name="T54" fmla="*/ 35 w 143"/>
                <a:gd name="T55" fmla="*/ 57 h 67"/>
                <a:gd name="T56" fmla="*/ 26 w 143"/>
                <a:gd name="T57" fmla="*/ 52 h 67"/>
                <a:gd name="T58" fmla="*/ 18 w 143"/>
                <a:gd name="T59" fmla="*/ 46 h 67"/>
                <a:gd name="T60" fmla="*/ 10 w 143"/>
                <a:gd name="T61" fmla="*/ 40 h 67"/>
                <a:gd name="T62" fmla="*/ 5 w 143"/>
                <a:gd name="T63" fmla="*/ 32 h 67"/>
                <a:gd name="T64" fmla="*/ 0 w 143"/>
                <a:gd name="T65" fmla="*/ 2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67">
                  <a:moveTo>
                    <a:pt x="0" y="25"/>
                  </a:moveTo>
                  <a:lnTo>
                    <a:pt x="7" y="18"/>
                  </a:lnTo>
                  <a:lnTo>
                    <a:pt x="13" y="13"/>
                  </a:lnTo>
                  <a:lnTo>
                    <a:pt x="22" y="9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52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7" y="2"/>
                  </a:lnTo>
                  <a:lnTo>
                    <a:pt x="99" y="5"/>
                  </a:lnTo>
                  <a:lnTo>
                    <a:pt x="108" y="10"/>
                  </a:lnTo>
                  <a:lnTo>
                    <a:pt x="118" y="14"/>
                  </a:lnTo>
                  <a:lnTo>
                    <a:pt x="126" y="20"/>
                  </a:lnTo>
                  <a:lnTo>
                    <a:pt x="133" y="27"/>
                  </a:lnTo>
                  <a:lnTo>
                    <a:pt x="139" y="33"/>
                  </a:lnTo>
                  <a:lnTo>
                    <a:pt x="143" y="41"/>
                  </a:lnTo>
                  <a:lnTo>
                    <a:pt x="138" y="47"/>
                  </a:lnTo>
                  <a:lnTo>
                    <a:pt x="130" y="53"/>
                  </a:lnTo>
                  <a:lnTo>
                    <a:pt x="121" y="58"/>
                  </a:lnTo>
                  <a:lnTo>
                    <a:pt x="113" y="62"/>
                  </a:lnTo>
                  <a:lnTo>
                    <a:pt x="102" y="65"/>
                  </a:lnTo>
                  <a:lnTo>
                    <a:pt x="91" y="66"/>
                  </a:lnTo>
                  <a:lnTo>
                    <a:pt x="80" y="67"/>
                  </a:lnTo>
                  <a:lnTo>
                    <a:pt x="68" y="66"/>
                  </a:lnTo>
                  <a:lnTo>
                    <a:pt x="57" y="64"/>
                  </a:lnTo>
                  <a:lnTo>
                    <a:pt x="46" y="62"/>
                  </a:lnTo>
                  <a:lnTo>
                    <a:pt x="35" y="57"/>
                  </a:lnTo>
                  <a:lnTo>
                    <a:pt x="26" y="52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5" y="3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2354530" y="2253409"/>
              <a:ext cx="30227" cy="58862"/>
            </a:xfrm>
            <a:custGeom>
              <a:avLst/>
              <a:gdLst>
                <a:gd name="T0" fmla="*/ 17 w 76"/>
                <a:gd name="T1" fmla="*/ 149 h 149"/>
                <a:gd name="T2" fmla="*/ 11 w 76"/>
                <a:gd name="T3" fmla="*/ 141 h 149"/>
                <a:gd name="T4" fmla="*/ 7 w 76"/>
                <a:gd name="T5" fmla="*/ 133 h 149"/>
                <a:gd name="T6" fmla="*/ 3 w 76"/>
                <a:gd name="T7" fmla="*/ 123 h 149"/>
                <a:gd name="T8" fmla="*/ 1 w 76"/>
                <a:gd name="T9" fmla="*/ 112 h 149"/>
                <a:gd name="T10" fmla="*/ 0 w 76"/>
                <a:gd name="T11" fmla="*/ 101 h 149"/>
                <a:gd name="T12" fmla="*/ 0 w 76"/>
                <a:gd name="T13" fmla="*/ 90 h 149"/>
                <a:gd name="T14" fmla="*/ 1 w 76"/>
                <a:gd name="T15" fmla="*/ 78 h 149"/>
                <a:gd name="T16" fmla="*/ 4 w 76"/>
                <a:gd name="T17" fmla="*/ 65 h 149"/>
                <a:gd name="T18" fmla="*/ 7 w 76"/>
                <a:gd name="T19" fmla="*/ 53 h 149"/>
                <a:gd name="T20" fmla="*/ 13 w 76"/>
                <a:gd name="T21" fmla="*/ 42 h 149"/>
                <a:gd name="T22" fmla="*/ 19 w 76"/>
                <a:gd name="T23" fmla="*/ 31 h 149"/>
                <a:gd name="T24" fmla="*/ 25 w 76"/>
                <a:gd name="T25" fmla="*/ 23 h 149"/>
                <a:gd name="T26" fmla="*/ 33 w 76"/>
                <a:gd name="T27" fmla="*/ 15 h 149"/>
                <a:gd name="T28" fmla="*/ 41 w 76"/>
                <a:gd name="T29" fmla="*/ 9 h 149"/>
                <a:gd name="T30" fmla="*/ 49 w 76"/>
                <a:gd name="T31" fmla="*/ 3 h 149"/>
                <a:gd name="T32" fmla="*/ 58 w 76"/>
                <a:gd name="T33" fmla="*/ 0 h 149"/>
                <a:gd name="T34" fmla="*/ 63 w 76"/>
                <a:gd name="T35" fmla="*/ 7 h 149"/>
                <a:gd name="T36" fmla="*/ 69 w 76"/>
                <a:gd name="T37" fmla="*/ 16 h 149"/>
                <a:gd name="T38" fmla="*/ 72 w 76"/>
                <a:gd name="T39" fmla="*/ 26 h 149"/>
                <a:gd name="T40" fmla="*/ 74 w 76"/>
                <a:gd name="T41" fmla="*/ 36 h 149"/>
                <a:gd name="T42" fmla="*/ 76 w 76"/>
                <a:gd name="T43" fmla="*/ 47 h 149"/>
                <a:gd name="T44" fmla="*/ 76 w 76"/>
                <a:gd name="T45" fmla="*/ 59 h 149"/>
                <a:gd name="T46" fmla="*/ 74 w 76"/>
                <a:gd name="T47" fmla="*/ 71 h 149"/>
                <a:gd name="T48" fmla="*/ 72 w 76"/>
                <a:gd name="T49" fmla="*/ 84 h 149"/>
                <a:gd name="T50" fmla="*/ 68 w 76"/>
                <a:gd name="T51" fmla="*/ 96 h 149"/>
                <a:gd name="T52" fmla="*/ 63 w 76"/>
                <a:gd name="T53" fmla="*/ 107 h 149"/>
                <a:gd name="T54" fmla="*/ 57 w 76"/>
                <a:gd name="T55" fmla="*/ 118 h 149"/>
                <a:gd name="T56" fmla="*/ 50 w 76"/>
                <a:gd name="T57" fmla="*/ 126 h 149"/>
                <a:gd name="T58" fmla="*/ 43 w 76"/>
                <a:gd name="T59" fmla="*/ 134 h 149"/>
                <a:gd name="T60" fmla="*/ 34 w 76"/>
                <a:gd name="T61" fmla="*/ 140 h 149"/>
                <a:gd name="T62" fmla="*/ 25 w 76"/>
                <a:gd name="T63" fmla="*/ 146 h 149"/>
                <a:gd name="T64" fmla="*/ 17 w 76"/>
                <a:gd name="T6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149">
                  <a:moveTo>
                    <a:pt x="17" y="149"/>
                  </a:moveTo>
                  <a:lnTo>
                    <a:pt x="11" y="141"/>
                  </a:lnTo>
                  <a:lnTo>
                    <a:pt x="7" y="133"/>
                  </a:lnTo>
                  <a:lnTo>
                    <a:pt x="3" y="123"/>
                  </a:lnTo>
                  <a:lnTo>
                    <a:pt x="1" y="112"/>
                  </a:lnTo>
                  <a:lnTo>
                    <a:pt x="0" y="101"/>
                  </a:lnTo>
                  <a:lnTo>
                    <a:pt x="0" y="90"/>
                  </a:lnTo>
                  <a:lnTo>
                    <a:pt x="1" y="78"/>
                  </a:lnTo>
                  <a:lnTo>
                    <a:pt x="4" y="65"/>
                  </a:lnTo>
                  <a:lnTo>
                    <a:pt x="7" y="53"/>
                  </a:lnTo>
                  <a:lnTo>
                    <a:pt x="13" y="42"/>
                  </a:lnTo>
                  <a:lnTo>
                    <a:pt x="19" y="31"/>
                  </a:lnTo>
                  <a:lnTo>
                    <a:pt x="25" y="23"/>
                  </a:lnTo>
                  <a:lnTo>
                    <a:pt x="33" y="15"/>
                  </a:lnTo>
                  <a:lnTo>
                    <a:pt x="41" y="9"/>
                  </a:lnTo>
                  <a:lnTo>
                    <a:pt x="49" y="3"/>
                  </a:lnTo>
                  <a:lnTo>
                    <a:pt x="58" y="0"/>
                  </a:lnTo>
                  <a:lnTo>
                    <a:pt x="63" y="7"/>
                  </a:lnTo>
                  <a:lnTo>
                    <a:pt x="69" y="16"/>
                  </a:lnTo>
                  <a:lnTo>
                    <a:pt x="72" y="26"/>
                  </a:lnTo>
                  <a:lnTo>
                    <a:pt x="74" y="36"/>
                  </a:lnTo>
                  <a:lnTo>
                    <a:pt x="76" y="47"/>
                  </a:lnTo>
                  <a:lnTo>
                    <a:pt x="76" y="59"/>
                  </a:lnTo>
                  <a:lnTo>
                    <a:pt x="74" y="71"/>
                  </a:lnTo>
                  <a:lnTo>
                    <a:pt x="72" y="84"/>
                  </a:lnTo>
                  <a:lnTo>
                    <a:pt x="68" y="96"/>
                  </a:lnTo>
                  <a:lnTo>
                    <a:pt x="63" y="107"/>
                  </a:lnTo>
                  <a:lnTo>
                    <a:pt x="57" y="118"/>
                  </a:lnTo>
                  <a:lnTo>
                    <a:pt x="50" y="126"/>
                  </a:lnTo>
                  <a:lnTo>
                    <a:pt x="43" y="134"/>
                  </a:lnTo>
                  <a:lnTo>
                    <a:pt x="34" y="140"/>
                  </a:lnTo>
                  <a:lnTo>
                    <a:pt x="25" y="146"/>
                  </a:lnTo>
                  <a:lnTo>
                    <a:pt x="17" y="14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2322712" y="2282045"/>
              <a:ext cx="28636" cy="60453"/>
            </a:xfrm>
            <a:custGeom>
              <a:avLst/>
              <a:gdLst>
                <a:gd name="T0" fmla="*/ 44 w 71"/>
                <a:gd name="T1" fmla="*/ 152 h 152"/>
                <a:gd name="T2" fmla="*/ 36 w 71"/>
                <a:gd name="T3" fmla="*/ 148 h 152"/>
                <a:gd name="T4" fmla="*/ 29 w 71"/>
                <a:gd name="T5" fmla="*/ 142 h 152"/>
                <a:gd name="T6" fmla="*/ 21 w 71"/>
                <a:gd name="T7" fmla="*/ 134 h 152"/>
                <a:gd name="T8" fmla="*/ 15 w 71"/>
                <a:gd name="T9" fmla="*/ 125 h 152"/>
                <a:gd name="T10" fmla="*/ 11 w 71"/>
                <a:gd name="T11" fmla="*/ 116 h 152"/>
                <a:gd name="T12" fmla="*/ 5 w 71"/>
                <a:gd name="T13" fmla="*/ 105 h 152"/>
                <a:gd name="T14" fmla="*/ 2 w 71"/>
                <a:gd name="T15" fmla="*/ 93 h 152"/>
                <a:gd name="T16" fmla="*/ 0 w 71"/>
                <a:gd name="T17" fmla="*/ 81 h 152"/>
                <a:gd name="T18" fmla="*/ 0 w 71"/>
                <a:gd name="T19" fmla="*/ 68 h 152"/>
                <a:gd name="T20" fmla="*/ 0 w 71"/>
                <a:gd name="T21" fmla="*/ 55 h 152"/>
                <a:gd name="T22" fmla="*/ 2 w 71"/>
                <a:gd name="T23" fmla="*/ 44 h 152"/>
                <a:gd name="T24" fmla="*/ 5 w 71"/>
                <a:gd name="T25" fmla="*/ 34 h 152"/>
                <a:gd name="T26" fmla="*/ 8 w 71"/>
                <a:gd name="T27" fmla="*/ 23 h 152"/>
                <a:gd name="T28" fmla="*/ 14 w 71"/>
                <a:gd name="T29" fmla="*/ 14 h 152"/>
                <a:gd name="T30" fmla="*/ 19 w 71"/>
                <a:gd name="T31" fmla="*/ 7 h 152"/>
                <a:gd name="T32" fmla="*/ 27 w 71"/>
                <a:gd name="T33" fmla="*/ 0 h 152"/>
                <a:gd name="T34" fmla="*/ 34 w 71"/>
                <a:gd name="T35" fmla="*/ 5 h 152"/>
                <a:gd name="T36" fmla="*/ 42 w 71"/>
                <a:gd name="T37" fmla="*/ 11 h 152"/>
                <a:gd name="T38" fmla="*/ 49 w 71"/>
                <a:gd name="T39" fmla="*/ 19 h 152"/>
                <a:gd name="T40" fmla="*/ 55 w 71"/>
                <a:gd name="T41" fmla="*/ 27 h 152"/>
                <a:gd name="T42" fmla="*/ 60 w 71"/>
                <a:gd name="T43" fmla="*/ 37 h 152"/>
                <a:gd name="T44" fmla="*/ 65 w 71"/>
                <a:gd name="T45" fmla="*/ 48 h 152"/>
                <a:gd name="T46" fmla="*/ 68 w 71"/>
                <a:gd name="T47" fmla="*/ 60 h 152"/>
                <a:gd name="T48" fmla="*/ 70 w 71"/>
                <a:gd name="T49" fmla="*/ 73 h 152"/>
                <a:gd name="T50" fmla="*/ 71 w 71"/>
                <a:gd name="T51" fmla="*/ 86 h 152"/>
                <a:gd name="T52" fmla="*/ 71 w 71"/>
                <a:gd name="T53" fmla="*/ 97 h 152"/>
                <a:gd name="T54" fmla="*/ 69 w 71"/>
                <a:gd name="T55" fmla="*/ 109 h 152"/>
                <a:gd name="T56" fmla="*/ 66 w 71"/>
                <a:gd name="T57" fmla="*/ 120 h 152"/>
                <a:gd name="T58" fmla="*/ 62 w 71"/>
                <a:gd name="T59" fmla="*/ 130 h 152"/>
                <a:gd name="T60" fmla="*/ 57 w 71"/>
                <a:gd name="T61" fmla="*/ 138 h 152"/>
                <a:gd name="T62" fmla="*/ 50 w 71"/>
                <a:gd name="T63" fmla="*/ 146 h 152"/>
                <a:gd name="T64" fmla="*/ 44 w 71"/>
                <a:gd name="T6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52">
                  <a:moveTo>
                    <a:pt x="44" y="152"/>
                  </a:moveTo>
                  <a:lnTo>
                    <a:pt x="36" y="148"/>
                  </a:lnTo>
                  <a:lnTo>
                    <a:pt x="29" y="142"/>
                  </a:lnTo>
                  <a:lnTo>
                    <a:pt x="21" y="134"/>
                  </a:lnTo>
                  <a:lnTo>
                    <a:pt x="15" y="125"/>
                  </a:lnTo>
                  <a:lnTo>
                    <a:pt x="11" y="116"/>
                  </a:lnTo>
                  <a:lnTo>
                    <a:pt x="5" y="105"/>
                  </a:lnTo>
                  <a:lnTo>
                    <a:pt x="2" y="93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5" y="34"/>
                  </a:lnTo>
                  <a:lnTo>
                    <a:pt x="8" y="23"/>
                  </a:lnTo>
                  <a:lnTo>
                    <a:pt x="14" y="14"/>
                  </a:lnTo>
                  <a:lnTo>
                    <a:pt x="19" y="7"/>
                  </a:lnTo>
                  <a:lnTo>
                    <a:pt x="27" y="0"/>
                  </a:lnTo>
                  <a:lnTo>
                    <a:pt x="34" y="5"/>
                  </a:lnTo>
                  <a:lnTo>
                    <a:pt x="42" y="11"/>
                  </a:lnTo>
                  <a:lnTo>
                    <a:pt x="49" y="19"/>
                  </a:lnTo>
                  <a:lnTo>
                    <a:pt x="55" y="27"/>
                  </a:lnTo>
                  <a:lnTo>
                    <a:pt x="60" y="37"/>
                  </a:lnTo>
                  <a:lnTo>
                    <a:pt x="65" y="48"/>
                  </a:lnTo>
                  <a:lnTo>
                    <a:pt x="68" y="60"/>
                  </a:lnTo>
                  <a:lnTo>
                    <a:pt x="70" y="73"/>
                  </a:lnTo>
                  <a:lnTo>
                    <a:pt x="71" y="86"/>
                  </a:lnTo>
                  <a:lnTo>
                    <a:pt x="71" y="97"/>
                  </a:lnTo>
                  <a:lnTo>
                    <a:pt x="69" y="109"/>
                  </a:lnTo>
                  <a:lnTo>
                    <a:pt x="66" y="120"/>
                  </a:lnTo>
                  <a:lnTo>
                    <a:pt x="62" y="130"/>
                  </a:lnTo>
                  <a:lnTo>
                    <a:pt x="57" y="138"/>
                  </a:lnTo>
                  <a:lnTo>
                    <a:pt x="50" y="146"/>
                  </a:lnTo>
                  <a:lnTo>
                    <a:pt x="44" y="15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2392712" y="2297953"/>
              <a:ext cx="35000" cy="33409"/>
            </a:xfrm>
            <a:custGeom>
              <a:avLst/>
              <a:gdLst>
                <a:gd name="T0" fmla="*/ 87 w 88"/>
                <a:gd name="T1" fmla="*/ 82 h 83"/>
                <a:gd name="T2" fmla="*/ 81 w 88"/>
                <a:gd name="T3" fmla="*/ 83 h 83"/>
                <a:gd name="T4" fmla="*/ 73 w 88"/>
                <a:gd name="T5" fmla="*/ 83 h 83"/>
                <a:gd name="T6" fmla="*/ 66 w 88"/>
                <a:gd name="T7" fmla="*/ 82 h 83"/>
                <a:gd name="T8" fmla="*/ 57 w 88"/>
                <a:gd name="T9" fmla="*/ 80 h 83"/>
                <a:gd name="T10" fmla="*/ 49 w 88"/>
                <a:gd name="T11" fmla="*/ 77 h 83"/>
                <a:gd name="T12" fmla="*/ 41 w 88"/>
                <a:gd name="T13" fmla="*/ 74 h 83"/>
                <a:gd name="T14" fmla="*/ 33 w 88"/>
                <a:gd name="T15" fmla="*/ 68 h 83"/>
                <a:gd name="T16" fmla="*/ 26 w 88"/>
                <a:gd name="T17" fmla="*/ 62 h 83"/>
                <a:gd name="T18" fmla="*/ 18 w 88"/>
                <a:gd name="T19" fmla="*/ 54 h 83"/>
                <a:gd name="T20" fmla="*/ 13 w 88"/>
                <a:gd name="T21" fmla="*/ 48 h 83"/>
                <a:gd name="T22" fmla="*/ 8 w 88"/>
                <a:gd name="T23" fmla="*/ 39 h 83"/>
                <a:gd name="T24" fmla="*/ 4 w 88"/>
                <a:gd name="T25" fmla="*/ 32 h 83"/>
                <a:gd name="T26" fmla="*/ 2 w 88"/>
                <a:gd name="T27" fmla="*/ 24 h 83"/>
                <a:gd name="T28" fmla="*/ 0 w 88"/>
                <a:gd name="T29" fmla="*/ 16 h 83"/>
                <a:gd name="T30" fmla="*/ 0 w 88"/>
                <a:gd name="T31" fmla="*/ 9 h 83"/>
                <a:gd name="T32" fmla="*/ 0 w 88"/>
                <a:gd name="T33" fmla="*/ 1 h 83"/>
                <a:gd name="T34" fmla="*/ 7 w 88"/>
                <a:gd name="T35" fmla="*/ 0 h 83"/>
                <a:gd name="T36" fmla="*/ 15 w 88"/>
                <a:gd name="T37" fmla="*/ 0 h 83"/>
                <a:gd name="T38" fmla="*/ 22 w 88"/>
                <a:gd name="T39" fmla="*/ 0 h 83"/>
                <a:gd name="T40" fmla="*/ 31 w 88"/>
                <a:gd name="T41" fmla="*/ 2 h 83"/>
                <a:gd name="T42" fmla="*/ 39 w 88"/>
                <a:gd name="T43" fmla="*/ 6 h 83"/>
                <a:gd name="T44" fmla="*/ 47 w 88"/>
                <a:gd name="T45" fmla="*/ 10 h 83"/>
                <a:gd name="T46" fmla="*/ 55 w 88"/>
                <a:gd name="T47" fmla="*/ 15 h 83"/>
                <a:gd name="T48" fmla="*/ 62 w 88"/>
                <a:gd name="T49" fmla="*/ 22 h 83"/>
                <a:gd name="T50" fmla="*/ 69 w 88"/>
                <a:gd name="T51" fmla="*/ 28 h 83"/>
                <a:gd name="T52" fmla="*/ 75 w 88"/>
                <a:gd name="T53" fmla="*/ 36 h 83"/>
                <a:gd name="T54" fmla="*/ 80 w 88"/>
                <a:gd name="T55" fmla="*/ 43 h 83"/>
                <a:gd name="T56" fmla="*/ 84 w 88"/>
                <a:gd name="T57" fmla="*/ 52 h 83"/>
                <a:gd name="T58" fmla="*/ 86 w 88"/>
                <a:gd name="T59" fmla="*/ 60 h 83"/>
                <a:gd name="T60" fmla="*/ 88 w 88"/>
                <a:gd name="T61" fmla="*/ 67 h 83"/>
                <a:gd name="T62" fmla="*/ 88 w 88"/>
                <a:gd name="T63" fmla="*/ 75 h 83"/>
                <a:gd name="T64" fmla="*/ 87 w 88"/>
                <a:gd name="T6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3">
                  <a:moveTo>
                    <a:pt x="87" y="82"/>
                  </a:moveTo>
                  <a:lnTo>
                    <a:pt x="81" y="83"/>
                  </a:lnTo>
                  <a:lnTo>
                    <a:pt x="73" y="83"/>
                  </a:lnTo>
                  <a:lnTo>
                    <a:pt x="66" y="82"/>
                  </a:lnTo>
                  <a:lnTo>
                    <a:pt x="57" y="80"/>
                  </a:lnTo>
                  <a:lnTo>
                    <a:pt x="49" y="77"/>
                  </a:lnTo>
                  <a:lnTo>
                    <a:pt x="41" y="74"/>
                  </a:lnTo>
                  <a:lnTo>
                    <a:pt x="33" y="68"/>
                  </a:lnTo>
                  <a:lnTo>
                    <a:pt x="26" y="62"/>
                  </a:lnTo>
                  <a:lnTo>
                    <a:pt x="18" y="54"/>
                  </a:lnTo>
                  <a:lnTo>
                    <a:pt x="13" y="48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1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1" y="2"/>
                  </a:lnTo>
                  <a:lnTo>
                    <a:pt x="39" y="6"/>
                  </a:lnTo>
                  <a:lnTo>
                    <a:pt x="47" y="10"/>
                  </a:lnTo>
                  <a:lnTo>
                    <a:pt x="55" y="15"/>
                  </a:lnTo>
                  <a:lnTo>
                    <a:pt x="62" y="22"/>
                  </a:lnTo>
                  <a:lnTo>
                    <a:pt x="69" y="28"/>
                  </a:lnTo>
                  <a:lnTo>
                    <a:pt x="75" y="36"/>
                  </a:lnTo>
                  <a:lnTo>
                    <a:pt x="80" y="43"/>
                  </a:lnTo>
                  <a:lnTo>
                    <a:pt x="84" y="52"/>
                  </a:lnTo>
                  <a:lnTo>
                    <a:pt x="86" y="60"/>
                  </a:lnTo>
                  <a:lnTo>
                    <a:pt x="88" y="67"/>
                  </a:lnTo>
                  <a:lnTo>
                    <a:pt x="88" y="75"/>
                  </a:lnTo>
                  <a:lnTo>
                    <a:pt x="87" y="8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2290895" y="2423633"/>
              <a:ext cx="49318" cy="30227"/>
            </a:xfrm>
            <a:custGeom>
              <a:avLst/>
              <a:gdLst>
                <a:gd name="T0" fmla="*/ 123 w 123"/>
                <a:gd name="T1" fmla="*/ 11 h 74"/>
                <a:gd name="T2" fmla="*/ 122 w 123"/>
                <a:gd name="T3" fmla="*/ 18 h 74"/>
                <a:gd name="T4" fmla="*/ 119 w 123"/>
                <a:gd name="T5" fmla="*/ 26 h 74"/>
                <a:gd name="T6" fmla="*/ 113 w 123"/>
                <a:gd name="T7" fmla="*/ 34 h 74"/>
                <a:gd name="T8" fmla="*/ 108 w 123"/>
                <a:gd name="T9" fmla="*/ 41 h 74"/>
                <a:gd name="T10" fmla="*/ 101 w 123"/>
                <a:gd name="T11" fmla="*/ 48 h 74"/>
                <a:gd name="T12" fmla="*/ 93 w 123"/>
                <a:gd name="T13" fmla="*/ 55 h 74"/>
                <a:gd name="T14" fmla="*/ 84 w 123"/>
                <a:gd name="T15" fmla="*/ 60 h 74"/>
                <a:gd name="T16" fmla="*/ 73 w 123"/>
                <a:gd name="T17" fmla="*/ 66 h 74"/>
                <a:gd name="T18" fmla="*/ 63 w 123"/>
                <a:gd name="T19" fmla="*/ 70 h 74"/>
                <a:gd name="T20" fmla="*/ 53 w 123"/>
                <a:gd name="T21" fmla="*/ 72 h 74"/>
                <a:gd name="T22" fmla="*/ 43 w 123"/>
                <a:gd name="T23" fmla="*/ 73 h 74"/>
                <a:gd name="T24" fmla="*/ 33 w 123"/>
                <a:gd name="T25" fmla="*/ 74 h 74"/>
                <a:gd name="T26" fmla="*/ 23 w 123"/>
                <a:gd name="T27" fmla="*/ 73 h 74"/>
                <a:gd name="T28" fmla="*/ 15 w 123"/>
                <a:gd name="T29" fmla="*/ 71 h 74"/>
                <a:gd name="T30" fmla="*/ 6 w 123"/>
                <a:gd name="T31" fmla="*/ 68 h 74"/>
                <a:gd name="T32" fmla="*/ 0 w 123"/>
                <a:gd name="T33" fmla="*/ 65 h 74"/>
                <a:gd name="T34" fmla="*/ 1 w 123"/>
                <a:gd name="T35" fmla="*/ 56 h 74"/>
                <a:gd name="T36" fmla="*/ 4 w 123"/>
                <a:gd name="T37" fmla="*/ 48 h 74"/>
                <a:gd name="T38" fmla="*/ 9 w 123"/>
                <a:gd name="T39" fmla="*/ 41 h 74"/>
                <a:gd name="T40" fmla="*/ 15 w 123"/>
                <a:gd name="T41" fmla="*/ 33 h 74"/>
                <a:gd name="T42" fmla="*/ 21 w 123"/>
                <a:gd name="T43" fmla="*/ 26 h 74"/>
                <a:gd name="T44" fmla="*/ 30 w 123"/>
                <a:gd name="T45" fmla="*/ 19 h 74"/>
                <a:gd name="T46" fmla="*/ 39 w 123"/>
                <a:gd name="T47" fmla="*/ 14 h 74"/>
                <a:gd name="T48" fmla="*/ 48 w 123"/>
                <a:gd name="T49" fmla="*/ 8 h 74"/>
                <a:gd name="T50" fmla="*/ 59 w 123"/>
                <a:gd name="T51" fmla="*/ 5 h 74"/>
                <a:gd name="T52" fmla="*/ 70 w 123"/>
                <a:gd name="T53" fmla="*/ 2 h 74"/>
                <a:gd name="T54" fmla="*/ 80 w 123"/>
                <a:gd name="T55" fmla="*/ 1 h 74"/>
                <a:gd name="T56" fmla="*/ 89 w 123"/>
                <a:gd name="T57" fmla="*/ 0 h 74"/>
                <a:gd name="T58" fmla="*/ 99 w 123"/>
                <a:gd name="T59" fmla="*/ 1 h 74"/>
                <a:gd name="T60" fmla="*/ 108 w 123"/>
                <a:gd name="T61" fmla="*/ 3 h 74"/>
                <a:gd name="T62" fmla="*/ 116 w 123"/>
                <a:gd name="T63" fmla="*/ 6 h 74"/>
                <a:gd name="T64" fmla="*/ 123 w 123"/>
                <a:gd name="T65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74">
                  <a:moveTo>
                    <a:pt x="123" y="11"/>
                  </a:moveTo>
                  <a:lnTo>
                    <a:pt x="122" y="18"/>
                  </a:lnTo>
                  <a:lnTo>
                    <a:pt x="119" y="26"/>
                  </a:lnTo>
                  <a:lnTo>
                    <a:pt x="113" y="34"/>
                  </a:lnTo>
                  <a:lnTo>
                    <a:pt x="108" y="41"/>
                  </a:lnTo>
                  <a:lnTo>
                    <a:pt x="101" y="48"/>
                  </a:lnTo>
                  <a:lnTo>
                    <a:pt x="93" y="55"/>
                  </a:lnTo>
                  <a:lnTo>
                    <a:pt x="84" y="60"/>
                  </a:lnTo>
                  <a:lnTo>
                    <a:pt x="73" y="66"/>
                  </a:lnTo>
                  <a:lnTo>
                    <a:pt x="63" y="70"/>
                  </a:lnTo>
                  <a:lnTo>
                    <a:pt x="53" y="72"/>
                  </a:lnTo>
                  <a:lnTo>
                    <a:pt x="43" y="73"/>
                  </a:lnTo>
                  <a:lnTo>
                    <a:pt x="33" y="74"/>
                  </a:lnTo>
                  <a:lnTo>
                    <a:pt x="23" y="73"/>
                  </a:lnTo>
                  <a:lnTo>
                    <a:pt x="15" y="71"/>
                  </a:lnTo>
                  <a:lnTo>
                    <a:pt x="6" y="68"/>
                  </a:lnTo>
                  <a:lnTo>
                    <a:pt x="0" y="65"/>
                  </a:lnTo>
                  <a:lnTo>
                    <a:pt x="1" y="56"/>
                  </a:lnTo>
                  <a:lnTo>
                    <a:pt x="4" y="48"/>
                  </a:lnTo>
                  <a:lnTo>
                    <a:pt x="9" y="41"/>
                  </a:lnTo>
                  <a:lnTo>
                    <a:pt x="15" y="33"/>
                  </a:lnTo>
                  <a:lnTo>
                    <a:pt x="21" y="26"/>
                  </a:lnTo>
                  <a:lnTo>
                    <a:pt x="30" y="19"/>
                  </a:lnTo>
                  <a:lnTo>
                    <a:pt x="39" y="14"/>
                  </a:lnTo>
                  <a:lnTo>
                    <a:pt x="48" y="8"/>
                  </a:lnTo>
                  <a:lnTo>
                    <a:pt x="59" y="5"/>
                  </a:lnTo>
                  <a:lnTo>
                    <a:pt x="70" y="2"/>
                  </a:lnTo>
                  <a:lnTo>
                    <a:pt x="80" y="1"/>
                  </a:lnTo>
                  <a:lnTo>
                    <a:pt x="89" y="0"/>
                  </a:lnTo>
                  <a:lnTo>
                    <a:pt x="99" y="1"/>
                  </a:lnTo>
                  <a:lnTo>
                    <a:pt x="108" y="3"/>
                  </a:lnTo>
                  <a:lnTo>
                    <a:pt x="116" y="6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2289304" y="2396589"/>
              <a:ext cx="25454" cy="22273"/>
            </a:xfrm>
            <a:custGeom>
              <a:avLst/>
              <a:gdLst>
                <a:gd name="T0" fmla="*/ 60 w 61"/>
                <a:gd name="T1" fmla="*/ 55 h 56"/>
                <a:gd name="T2" fmla="*/ 56 w 61"/>
                <a:gd name="T3" fmla="*/ 56 h 56"/>
                <a:gd name="T4" fmla="*/ 50 w 61"/>
                <a:gd name="T5" fmla="*/ 56 h 56"/>
                <a:gd name="T6" fmla="*/ 45 w 61"/>
                <a:gd name="T7" fmla="*/ 56 h 56"/>
                <a:gd name="T8" fmla="*/ 40 w 61"/>
                <a:gd name="T9" fmla="*/ 54 h 56"/>
                <a:gd name="T10" fmla="*/ 34 w 61"/>
                <a:gd name="T11" fmla="*/ 53 h 56"/>
                <a:gd name="T12" fmla="*/ 29 w 61"/>
                <a:gd name="T13" fmla="*/ 49 h 56"/>
                <a:gd name="T14" fmla="*/ 23 w 61"/>
                <a:gd name="T15" fmla="*/ 46 h 56"/>
                <a:gd name="T16" fmla="*/ 18 w 61"/>
                <a:gd name="T17" fmla="*/ 42 h 56"/>
                <a:gd name="T18" fmla="*/ 13 w 61"/>
                <a:gd name="T19" fmla="*/ 38 h 56"/>
                <a:gd name="T20" fmla="*/ 9 w 61"/>
                <a:gd name="T21" fmla="*/ 32 h 56"/>
                <a:gd name="T22" fmla="*/ 6 w 61"/>
                <a:gd name="T23" fmla="*/ 27 h 56"/>
                <a:gd name="T24" fmla="*/ 3 w 61"/>
                <a:gd name="T25" fmla="*/ 21 h 56"/>
                <a:gd name="T26" fmla="*/ 1 w 61"/>
                <a:gd name="T27" fmla="*/ 16 h 56"/>
                <a:gd name="T28" fmla="*/ 0 w 61"/>
                <a:gd name="T29" fmla="*/ 11 h 56"/>
                <a:gd name="T30" fmla="*/ 0 w 61"/>
                <a:gd name="T31" fmla="*/ 6 h 56"/>
                <a:gd name="T32" fmla="*/ 0 w 61"/>
                <a:gd name="T33" fmla="*/ 1 h 56"/>
                <a:gd name="T34" fmla="*/ 5 w 61"/>
                <a:gd name="T35" fmla="*/ 0 h 56"/>
                <a:gd name="T36" fmla="*/ 10 w 61"/>
                <a:gd name="T37" fmla="*/ 0 h 56"/>
                <a:gd name="T38" fmla="*/ 16 w 61"/>
                <a:gd name="T39" fmla="*/ 1 h 56"/>
                <a:gd name="T40" fmla="*/ 21 w 61"/>
                <a:gd name="T41" fmla="*/ 2 h 56"/>
                <a:gd name="T42" fmla="*/ 27 w 61"/>
                <a:gd name="T43" fmla="*/ 4 h 56"/>
                <a:gd name="T44" fmla="*/ 32 w 61"/>
                <a:gd name="T45" fmla="*/ 6 h 56"/>
                <a:gd name="T46" fmla="*/ 37 w 61"/>
                <a:gd name="T47" fmla="*/ 10 h 56"/>
                <a:gd name="T48" fmla="*/ 43 w 61"/>
                <a:gd name="T49" fmla="*/ 14 h 56"/>
                <a:gd name="T50" fmla="*/ 47 w 61"/>
                <a:gd name="T51" fmla="*/ 19 h 56"/>
                <a:gd name="T52" fmla="*/ 51 w 61"/>
                <a:gd name="T53" fmla="*/ 24 h 56"/>
                <a:gd name="T54" fmla="*/ 55 w 61"/>
                <a:gd name="T55" fmla="*/ 29 h 56"/>
                <a:gd name="T56" fmla="*/ 57 w 61"/>
                <a:gd name="T57" fmla="*/ 34 h 56"/>
                <a:gd name="T58" fmla="*/ 59 w 61"/>
                <a:gd name="T59" fmla="*/ 40 h 56"/>
                <a:gd name="T60" fmla="*/ 60 w 61"/>
                <a:gd name="T61" fmla="*/ 45 h 56"/>
                <a:gd name="T62" fmla="*/ 61 w 61"/>
                <a:gd name="T63" fmla="*/ 51 h 56"/>
                <a:gd name="T64" fmla="*/ 60 w 61"/>
                <a:gd name="T6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56">
                  <a:moveTo>
                    <a:pt x="60" y="55"/>
                  </a:moveTo>
                  <a:lnTo>
                    <a:pt x="56" y="56"/>
                  </a:lnTo>
                  <a:lnTo>
                    <a:pt x="50" y="56"/>
                  </a:lnTo>
                  <a:lnTo>
                    <a:pt x="45" y="56"/>
                  </a:lnTo>
                  <a:lnTo>
                    <a:pt x="40" y="54"/>
                  </a:lnTo>
                  <a:lnTo>
                    <a:pt x="34" y="53"/>
                  </a:lnTo>
                  <a:lnTo>
                    <a:pt x="29" y="49"/>
                  </a:lnTo>
                  <a:lnTo>
                    <a:pt x="23" y="46"/>
                  </a:lnTo>
                  <a:lnTo>
                    <a:pt x="18" y="42"/>
                  </a:lnTo>
                  <a:lnTo>
                    <a:pt x="13" y="38"/>
                  </a:lnTo>
                  <a:lnTo>
                    <a:pt x="9" y="32"/>
                  </a:lnTo>
                  <a:lnTo>
                    <a:pt x="6" y="27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21" y="2"/>
                  </a:lnTo>
                  <a:lnTo>
                    <a:pt x="27" y="4"/>
                  </a:lnTo>
                  <a:lnTo>
                    <a:pt x="32" y="6"/>
                  </a:lnTo>
                  <a:lnTo>
                    <a:pt x="37" y="10"/>
                  </a:lnTo>
                  <a:lnTo>
                    <a:pt x="43" y="14"/>
                  </a:lnTo>
                  <a:lnTo>
                    <a:pt x="47" y="19"/>
                  </a:lnTo>
                  <a:lnTo>
                    <a:pt x="51" y="24"/>
                  </a:lnTo>
                  <a:lnTo>
                    <a:pt x="55" y="29"/>
                  </a:lnTo>
                  <a:lnTo>
                    <a:pt x="57" y="34"/>
                  </a:lnTo>
                  <a:lnTo>
                    <a:pt x="59" y="40"/>
                  </a:lnTo>
                  <a:lnTo>
                    <a:pt x="60" y="45"/>
                  </a:lnTo>
                  <a:lnTo>
                    <a:pt x="61" y="51"/>
                  </a:lnTo>
                  <a:lnTo>
                    <a:pt x="60" y="5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2239987" y="2412497"/>
              <a:ext cx="49318" cy="63635"/>
            </a:xfrm>
            <a:custGeom>
              <a:avLst/>
              <a:gdLst>
                <a:gd name="T0" fmla="*/ 118 w 124"/>
                <a:gd name="T1" fmla="*/ 0 h 162"/>
                <a:gd name="T2" fmla="*/ 121 w 124"/>
                <a:gd name="T3" fmla="*/ 11 h 162"/>
                <a:gd name="T4" fmla="*/ 123 w 124"/>
                <a:gd name="T5" fmla="*/ 23 h 162"/>
                <a:gd name="T6" fmla="*/ 124 w 124"/>
                <a:gd name="T7" fmla="*/ 36 h 162"/>
                <a:gd name="T8" fmla="*/ 122 w 124"/>
                <a:gd name="T9" fmla="*/ 50 h 162"/>
                <a:gd name="T10" fmla="*/ 119 w 124"/>
                <a:gd name="T11" fmla="*/ 64 h 162"/>
                <a:gd name="T12" fmla="*/ 115 w 124"/>
                <a:gd name="T13" fmla="*/ 78 h 162"/>
                <a:gd name="T14" fmla="*/ 107 w 124"/>
                <a:gd name="T15" fmla="*/ 92 h 162"/>
                <a:gd name="T16" fmla="*/ 100 w 124"/>
                <a:gd name="T17" fmla="*/ 107 h 162"/>
                <a:gd name="T18" fmla="*/ 89 w 124"/>
                <a:gd name="T19" fmla="*/ 119 h 162"/>
                <a:gd name="T20" fmla="*/ 78 w 124"/>
                <a:gd name="T21" fmla="*/ 130 h 162"/>
                <a:gd name="T22" fmla="*/ 67 w 124"/>
                <a:gd name="T23" fmla="*/ 140 h 162"/>
                <a:gd name="T24" fmla="*/ 55 w 124"/>
                <a:gd name="T25" fmla="*/ 148 h 162"/>
                <a:gd name="T26" fmla="*/ 42 w 124"/>
                <a:gd name="T27" fmla="*/ 154 h 162"/>
                <a:gd name="T28" fmla="*/ 31 w 124"/>
                <a:gd name="T29" fmla="*/ 158 h 162"/>
                <a:gd name="T30" fmla="*/ 19 w 124"/>
                <a:gd name="T31" fmla="*/ 161 h 162"/>
                <a:gd name="T32" fmla="*/ 7 w 124"/>
                <a:gd name="T33" fmla="*/ 162 h 162"/>
                <a:gd name="T34" fmla="*/ 2 w 124"/>
                <a:gd name="T35" fmla="*/ 150 h 162"/>
                <a:gd name="T36" fmla="*/ 0 w 124"/>
                <a:gd name="T37" fmla="*/ 138 h 162"/>
                <a:gd name="T38" fmla="*/ 0 w 124"/>
                <a:gd name="T39" fmla="*/ 125 h 162"/>
                <a:gd name="T40" fmla="*/ 1 w 124"/>
                <a:gd name="T41" fmla="*/ 111 h 162"/>
                <a:gd name="T42" fmla="*/ 5 w 124"/>
                <a:gd name="T43" fmla="*/ 97 h 162"/>
                <a:gd name="T44" fmla="*/ 10 w 124"/>
                <a:gd name="T45" fmla="*/ 83 h 162"/>
                <a:gd name="T46" fmla="*/ 16 w 124"/>
                <a:gd name="T47" fmla="*/ 69 h 162"/>
                <a:gd name="T48" fmla="*/ 25 w 124"/>
                <a:gd name="T49" fmla="*/ 55 h 162"/>
                <a:gd name="T50" fmla="*/ 35 w 124"/>
                <a:gd name="T51" fmla="*/ 42 h 162"/>
                <a:gd name="T52" fmla="*/ 46 w 124"/>
                <a:gd name="T53" fmla="*/ 31 h 162"/>
                <a:gd name="T54" fmla="*/ 58 w 124"/>
                <a:gd name="T55" fmla="*/ 21 h 162"/>
                <a:gd name="T56" fmla="*/ 69 w 124"/>
                <a:gd name="T57" fmla="*/ 14 h 162"/>
                <a:gd name="T58" fmla="*/ 81 w 124"/>
                <a:gd name="T59" fmla="*/ 7 h 162"/>
                <a:gd name="T60" fmla="*/ 94 w 124"/>
                <a:gd name="T61" fmla="*/ 3 h 162"/>
                <a:gd name="T62" fmla="*/ 106 w 124"/>
                <a:gd name="T63" fmla="*/ 1 h 162"/>
                <a:gd name="T64" fmla="*/ 118 w 124"/>
                <a:gd name="T6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62">
                  <a:moveTo>
                    <a:pt x="118" y="0"/>
                  </a:moveTo>
                  <a:lnTo>
                    <a:pt x="121" y="11"/>
                  </a:lnTo>
                  <a:lnTo>
                    <a:pt x="123" y="23"/>
                  </a:lnTo>
                  <a:lnTo>
                    <a:pt x="124" y="36"/>
                  </a:lnTo>
                  <a:lnTo>
                    <a:pt x="122" y="50"/>
                  </a:lnTo>
                  <a:lnTo>
                    <a:pt x="119" y="64"/>
                  </a:lnTo>
                  <a:lnTo>
                    <a:pt x="115" y="78"/>
                  </a:lnTo>
                  <a:lnTo>
                    <a:pt x="107" y="92"/>
                  </a:lnTo>
                  <a:lnTo>
                    <a:pt x="100" y="107"/>
                  </a:lnTo>
                  <a:lnTo>
                    <a:pt x="89" y="119"/>
                  </a:lnTo>
                  <a:lnTo>
                    <a:pt x="78" y="130"/>
                  </a:lnTo>
                  <a:lnTo>
                    <a:pt x="67" y="140"/>
                  </a:lnTo>
                  <a:lnTo>
                    <a:pt x="55" y="148"/>
                  </a:lnTo>
                  <a:lnTo>
                    <a:pt x="42" y="154"/>
                  </a:lnTo>
                  <a:lnTo>
                    <a:pt x="31" y="158"/>
                  </a:lnTo>
                  <a:lnTo>
                    <a:pt x="19" y="161"/>
                  </a:lnTo>
                  <a:lnTo>
                    <a:pt x="7" y="162"/>
                  </a:lnTo>
                  <a:lnTo>
                    <a:pt x="2" y="150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1" y="111"/>
                  </a:lnTo>
                  <a:lnTo>
                    <a:pt x="5" y="97"/>
                  </a:lnTo>
                  <a:lnTo>
                    <a:pt x="10" y="83"/>
                  </a:lnTo>
                  <a:lnTo>
                    <a:pt x="16" y="69"/>
                  </a:lnTo>
                  <a:lnTo>
                    <a:pt x="25" y="55"/>
                  </a:lnTo>
                  <a:lnTo>
                    <a:pt x="35" y="42"/>
                  </a:lnTo>
                  <a:lnTo>
                    <a:pt x="46" y="31"/>
                  </a:lnTo>
                  <a:lnTo>
                    <a:pt x="58" y="21"/>
                  </a:lnTo>
                  <a:lnTo>
                    <a:pt x="69" y="14"/>
                  </a:lnTo>
                  <a:lnTo>
                    <a:pt x="81" y="7"/>
                  </a:lnTo>
                  <a:lnTo>
                    <a:pt x="94" y="3"/>
                  </a:lnTo>
                  <a:lnTo>
                    <a:pt x="106" y="1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2349757" y="2307498"/>
              <a:ext cx="41363" cy="71589"/>
            </a:xfrm>
            <a:custGeom>
              <a:avLst/>
              <a:gdLst>
                <a:gd name="T0" fmla="*/ 92 w 107"/>
                <a:gd name="T1" fmla="*/ 0 h 179"/>
                <a:gd name="T2" fmla="*/ 98 w 107"/>
                <a:gd name="T3" fmla="*/ 10 h 179"/>
                <a:gd name="T4" fmla="*/ 102 w 107"/>
                <a:gd name="T5" fmla="*/ 22 h 179"/>
                <a:gd name="T6" fmla="*/ 105 w 107"/>
                <a:gd name="T7" fmla="*/ 35 h 179"/>
                <a:gd name="T8" fmla="*/ 107 w 107"/>
                <a:gd name="T9" fmla="*/ 48 h 179"/>
                <a:gd name="T10" fmla="*/ 107 w 107"/>
                <a:gd name="T11" fmla="*/ 63 h 179"/>
                <a:gd name="T12" fmla="*/ 104 w 107"/>
                <a:gd name="T13" fmla="*/ 77 h 179"/>
                <a:gd name="T14" fmla="*/ 100 w 107"/>
                <a:gd name="T15" fmla="*/ 92 h 179"/>
                <a:gd name="T16" fmla="*/ 95 w 107"/>
                <a:gd name="T17" fmla="*/ 107 h 179"/>
                <a:gd name="T18" fmla="*/ 87 w 107"/>
                <a:gd name="T19" fmla="*/ 122 h 179"/>
                <a:gd name="T20" fmla="*/ 80 w 107"/>
                <a:gd name="T21" fmla="*/ 135 h 179"/>
                <a:gd name="T22" fmla="*/ 70 w 107"/>
                <a:gd name="T23" fmla="*/ 147 h 179"/>
                <a:gd name="T24" fmla="*/ 60 w 107"/>
                <a:gd name="T25" fmla="*/ 157 h 179"/>
                <a:gd name="T26" fmla="*/ 49 w 107"/>
                <a:gd name="T27" fmla="*/ 165 h 179"/>
                <a:gd name="T28" fmla="*/ 37 w 107"/>
                <a:gd name="T29" fmla="*/ 172 h 179"/>
                <a:gd name="T30" fmla="*/ 26 w 107"/>
                <a:gd name="T31" fmla="*/ 177 h 179"/>
                <a:gd name="T32" fmla="*/ 15 w 107"/>
                <a:gd name="T33" fmla="*/ 179 h 179"/>
                <a:gd name="T34" fmla="*/ 8 w 107"/>
                <a:gd name="T35" fmla="*/ 170 h 179"/>
                <a:gd name="T36" fmla="*/ 4 w 107"/>
                <a:gd name="T37" fmla="*/ 158 h 179"/>
                <a:gd name="T38" fmla="*/ 2 w 107"/>
                <a:gd name="T39" fmla="*/ 145 h 179"/>
                <a:gd name="T40" fmla="*/ 0 w 107"/>
                <a:gd name="T41" fmla="*/ 131 h 179"/>
                <a:gd name="T42" fmla="*/ 1 w 107"/>
                <a:gd name="T43" fmla="*/ 117 h 179"/>
                <a:gd name="T44" fmla="*/ 3 w 107"/>
                <a:gd name="T45" fmla="*/ 102 h 179"/>
                <a:gd name="T46" fmla="*/ 6 w 107"/>
                <a:gd name="T47" fmla="*/ 86 h 179"/>
                <a:gd name="T48" fmla="*/ 13 w 107"/>
                <a:gd name="T49" fmla="*/ 71 h 179"/>
                <a:gd name="T50" fmla="*/ 19 w 107"/>
                <a:gd name="T51" fmla="*/ 57 h 179"/>
                <a:gd name="T52" fmla="*/ 28 w 107"/>
                <a:gd name="T53" fmla="*/ 44 h 179"/>
                <a:gd name="T54" fmla="*/ 37 w 107"/>
                <a:gd name="T55" fmla="*/ 32 h 179"/>
                <a:gd name="T56" fmla="*/ 47 w 107"/>
                <a:gd name="T57" fmla="*/ 23 h 179"/>
                <a:gd name="T58" fmla="*/ 58 w 107"/>
                <a:gd name="T59" fmla="*/ 14 h 179"/>
                <a:gd name="T60" fmla="*/ 70 w 107"/>
                <a:gd name="T61" fmla="*/ 8 h 179"/>
                <a:gd name="T62" fmla="*/ 81 w 107"/>
                <a:gd name="T63" fmla="*/ 2 h 179"/>
                <a:gd name="T64" fmla="*/ 92 w 107"/>
                <a:gd name="T6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79">
                  <a:moveTo>
                    <a:pt x="92" y="0"/>
                  </a:moveTo>
                  <a:lnTo>
                    <a:pt x="98" y="10"/>
                  </a:lnTo>
                  <a:lnTo>
                    <a:pt x="102" y="22"/>
                  </a:lnTo>
                  <a:lnTo>
                    <a:pt x="105" y="35"/>
                  </a:lnTo>
                  <a:lnTo>
                    <a:pt x="107" y="48"/>
                  </a:lnTo>
                  <a:lnTo>
                    <a:pt x="107" y="63"/>
                  </a:lnTo>
                  <a:lnTo>
                    <a:pt x="104" y="77"/>
                  </a:lnTo>
                  <a:lnTo>
                    <a:pt x="100" y="92"/>
                  </a:lnTo>
                  <a:lnTo>
                    <a:pt x="95" y="107"/>
                  </a:lnTo>
                  <a:lnTo>
                    <a:pt x="87" y="122"/>
                  </a:lnTo>
                  <a:lnTo>
                    <a:pt x="80" y="135"/>
                  </a:lnTo>
                  <a:lnTo>
                    <a:pt x="70" y="147"/>
                  </a:lnTo>
                  <a:lnTo>
                    <a:pt x="60" y="157"/>
                  </a:lnTo>
                  <a:lnTo>
                    <a:pt x="49" y="165"/>
                  </a:lnTo>
                  <a:lnTo>
                    <a:pt x="37" y="172"/>
                  </a:lnTo>
                  <a:lnTo>
                    <a:pt x="26" y="177"/>
                  </a:lnTo>
                  <a:lnTo>
                    <a:pt x="15" y="179"/>
                  </a:lnTo>
                  <a:lnTo>
                    <a:pt x="8" y="170"/>
                  </a:lnTo>
                  <a:lnTo>
                    <a:pt x="4" y="158"/>
                  </a:lnTo>
                  <a:lnTo>
                    <a:pt x="2" y="145"/>
                  </a:lnTo>
                  <a:lnTo>
                    <a:pt x="0" y="131"/>
                  </a:lnTo>
                  <a:lnTo>
                    <a:pt x="1" y="117"/>
                  </a:lnTo>
                  <a:lnTo>
                    <a:pt x="3" y="102"/>
                  </a:lnTo>
                  <a:lnTo>
                    <a:pt x="6" y="86"/>
                  </a:lnTo>
                  <a:lnTo>
                    <a:pt x="13" y="71"/>
                  </a:lnTo>
                  <a:lnTo>
                    <a:pt x="19" y="57"/>
                  </a:lnTo>
                  <a:lnTo>
                    <a:pt x="28" y="44"/>
                  </a:lnTo>
                  <a:lnTo>
                    <a:pt x="37" y="32"/>
                  </a:lnTo>
                  <a:lnTo>
                    <a:pt x="47" y="23"/>
                  </a:lnTo>
                  <a:lnTo>
                    <a:pt x="58" y="14"/>
                  </a:lnTo>
                  <a:lnTo>
                    <a:pt x="70" y="8"/>
                  </a:lnTo>
                  <a:lnTo>
                    <a:pt x="81" y="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1" name="组合 2510"/>
          <p:cNvGrpSpPr/>
          <p:nvPr/>
        </p:nvGrpSpPr>
        <p:grpSpPr>
          <a:xfrm>
            <a:off x="7485773" y="2085024"/>
            <a:ext cx="900000" cy="900000"/>
            <a:chOff x="2987701" y="2221591"/>
            <a:chExt cx="515447" cy="517036"/>
          </a:xfrm>
          <a:solidFill>
            <a:srgbClr val="15A0E5"/>
          </a:solidFill>
        </p:grpSpPr>
        <p:sp>
          <p:nvSpPr>
            <p:cNvPr id="56" name="Freeform 57"/>
            <p:cNvSpPr>
              <a:spLocks noEditPoints="1"/>
            </p:cNvSpPr>
            <p:nvPr/>
          </p:nvSpPr>
          <p:spPr bwMode="auto">
            <a:xfrm>
              <a:off x="3009973" y="2541358"/>
              <a:ext cx="93862" cy="52500"/>
            </a:xfrm>
            <a:custGeom>
              <a:avLst/>
              <a:gdLst>
                <a:gd name="T0" fmla="*/ 116 w 236"/>
                <a:gd name="T1" fmla="*/ 75 h 134"/>
                <a:gd name="T2" fmla="*/ 118 w 236"/>
                <a:gd name="T3" fmla="*/ 80 h 134"/>
                <a:gd name="T4" fmla="*/ 121 w 236"/>
                <a:gd name="T5" fmla="*/ 85 h 134"/>
                <a:gd name="T6" fmla="*/ 126 w 236"/>
                <a:gd name="T7" fmla="*/ 92 h 134"/>
                <a:gd name="T8" fmla="*/ 131 w 236"/>
                <a:gd name="T9" fmla="*/ 99 h 134"/>
                <a:gd name="T10" fmla="*/ 139 w 236"/>
                <a:gd name="T11" fmla="*/ 103 h 134"/>
                <a:gd name="T12" fmla="*/ 146 w 236"/>
                <a:gd name="T13" fmla="*/ 107 h 134"/>
                <a:gd name="T14" fmla="*/ 155 w 236"/>
                <a:gd name="T15" fmla="*/ 108 h 134"/>
                <a:gd name="T16" fmla="*/ 165 w 236"/>
                <a:gd name="T17" fmla="*/ 108 h 134"/>
                <a:gd name="T18" fmla="*/ 175 w 236"/>
                <a:gd name="T19" fmla="*/ 104 h 134"/>
                <a:gd name="T20" fmla="*/ 185 w 236"/>
                <a:gd name="T21" fmla="*/ 100 h 134"/>
                <a:gd name="T22" fmla="*/ 193 w 236"/>
                <a:gd name="T23" fmla="*/ 95 h 134"/>
                <a:gd name="T24" fmla="*/ 199 w 236"/>
                <a:gd name="T25" fmla="*/ 90 h 134"/>
                <a:gd name="T26" fmla="*/ 205 w 236"/>
                <a:gd name="T27" fmla="*/ 84 h 134"/>
                <a:gd name="T28" fmla="*/ 209 w 236"/>
                <a:gd name="T29" fmla="*/ 77 h 134"/>
                <a:gd name="T30" fmla="*/ 211 w 236"/>
                <a:gd name="T31" fmla="*/ 70 h 134"/>
                <a:gd name="T32" fmla="*/ 212 w 236"/>
                <a:gd name="T33" fmla="*/ 62 h 134"/>
                <a:gd name="T34" fmla="*/ 210 w 236"/>
                <a:gd name="T35" fmla="*/ 53 h 134"/>
                <a:gd name="T36" fmla="*/ 207 w 236"/>
                <a:gd name="T37" fmla="*/ 44 h 134"/>
                <a:gd name="T38" fmla="*/ 203 w 236"/>
                <a:gd name="T39" fmla="*/ 36 h 134"/>
                <a:gd name="T40" fmla="*/ 198 w 236"/>
                <a:gd name="T41" fmla="*/ 31 h 134"/>
                <a:gd name="T42" fmla="*/ 116 w 236"/>
                <a:gd name="T43" fmla="*/ 75 h 134"/>
                <a:gd name="T44" fmla="*/ 203 w 236"/>
                <a:gd name="T45" fmla="*/ 0 h 134"/>
                <a:gd name="T46" fmla="*/ 208 w 236"/>
                <a:gd name="T47" fmla="*/ 6 h 134"/>
                <a:gd name="T48" fmla="*/ 213 w 236"/>
                <a:gd name="T49" fmla="*/ 13 h 134"/>
                <a:gd name="T50" fmla="*/ 219 w 236"/>
                <a:gd name="T51" fmla="*/ 21 h 134"/>
                <a:gd name="T52" fmla="*/ 224 w 236"/>
                <a:gd name="T53" fmla="*/ 31 h 134"/>
                <a:gd name="T54" fmla="*/ 229 w 236"/>
                <a:gd name="T55" fmla="*/ 38 h 134"/>
                <a:gd name="T56" fmla="*/ 231 w 236"/>
                <a:gd name="T57" fmla="*/ 45 h 134"/>
                <a:gd name="T58" fmla="*/ 233 w 236"/>
                <a:gd name="T59" fmla="*/ 51 h 134"/>
                <a:gd name="T60" fmla="*/ 235 w 236"/>
                <a:gd name="T61" fmla="*/ 59 h 134"/>
                <a:gd name="T62" fmla="*/ 236 w 236"/>
                <a:gd name="T63" fmla="*/ 65 h 134"/>
                <a:gd name="T64" fmla="*/ 236 w 236"/>
                <a:gd name="T65" fmla="*/ 72 h 134"/>
                <a:gd name="T66" fmla="*/ 235 w 236"/>
                <a:gd name="T67" fmla="*/ 78 h 134"/>
                <a:gd name="T68" fmla="*/ 234 w 236"/>
                <a:gd name="T69" fmla="*/ 85 h 134"/>
                <a:gd name="T70" fmla="*/ 232 w 236"/>
                <a:gd name="T71" fmla="*/ 90 h 134"/>
                <a:gd name="T72" fmla="*/ 230 w 236"/>
                <a:gd name="T73" fmla="*/ 96 h 134"/>
                <a:gd name="T74" fmla="*/ 226 w 236"/>
                <a:gd name="T75" fmla="*/ 101 h 134"/>
                <a:gd name="T76" fmla="*/ 222 w 236"/>
                <a:gd name="T77" fmla="*/ 105 h 134"/>
                <a:gd name="T78" fmla="*/ 217 w 236"/>
                <a:gd name="T79" fmla="*/ 110 h 134"/>
                <a:gd name="T80" fmla="*/ 211 w 236"/>
                <a:gd name="T81" fmla="*/ 114 h 134"/>
                <a:gd name="T82" fmla="*/ 206 w 236"/>
                <a:gd name="T83" fmla="*/ 118 h 134"/>
                <a:gd name="T84" fmla="*/ 199 w 236"/>
                <a:gd name="T85" fmla="*/ 123 h 134"/>
                <a:gd name="T86" fmla="*/ 185 w 236"/>
                <a:gd name="T87" fmla="*/ 128 h 134"/>
                <a:gd name="T88" fmla="*/ 173 w 236"/>
                <a:gd name="T89" fmla="*/ 132 h 134"/>
                <a:gd name="T90" fmla="*/ 162 w 236"/>
                <a:gd name="T91" fmla="*/ 134 h 134"/>
                <a:gd name="T92" fmla="*/ 151 w 236"/>
                <a:gd name="T93" fmla="*/ 132 h 134"/>
                <a:gd name="T94" fmla="*/ 143 w 236"/>
                <a:gd name="T95" fmla="*/ 130 h 134"/>
                <a:gd name="T96" fmla="*/ 136 w 236"/>
                <a:gd name="T97" fmla="*/ 128 h 134"/>
                <a:gd name="T98" fmla="*/ 128 w 236"/>
                <a:gd name="T99" fmla="*/ 125 h 134"/>
                <a:gd name="T100" fmla="*/ 122 w 236"/>
                <a:gd name="T101" fmla="*/ 119 h 134"/>
                <a:gd name="T102" fmla="*/ 116 w 236"/>
                <a:gd name="T103" fmla="*/ 115 h 134"/>
                <a:gd name="T104" fmla="*/ 111 w 236"/>
                <a:gd name="T105" fmla="*/ 109 h 134"/>
                <a:gd name="T106" fmla="*/ 105 w 236"/>
                <a:gd name="T107" fmla="*/ 102 h 134"/>
                <a:gd name="T108" fmla="*/ 102 w 236"/>
                <a:gd name="T109" fmla="*/ 96 h 134"/>
                <a:gd name="T110" fmla="*/ 99 w 236"/>
                <a:gd name="T111" fmla="*/ 90 h 134"/>
                <a:gd name="T112" fmla="*/ 97 w 236"/>
                <a:gd name="T113" fmla="*/ 86 h 134"/>
                <a:gd name="T114" fmla="*/ 13 w 236"/>
                <a:gd name="T115" fmla="*/ 130 h 134"/>
                <a:gd name="T116" fmla="*/ 0 w 236"/>
                <a:gd name="T117" fmla="*/ 108 h 134"/>
                <a:gd name="T118" fmla="*/ 203 w 236"/>
                <a:gd name="T1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6" h="134">
                  <a:moveTo>
                    <a:pt x="116" y="75"/>
                  </a:moveTo>
                  <a:lnTo>
                    <a:pt x="118" y="80"/>
                  </a:lnTo>
                  <a:lnTo>
                    <a:pt x="121" y="85"/>
                  </a:lnTo>
                  <a:lnTo>
                    <a:pt x="126" y="92"/>
                  </a:lnTo>
                  <a:lnTo>
                    <a:pt x="131" y="99"/>
                  </a:lnTo>
                  <a:lnTo>
                    <a:pt x="139" y="103"/>
                  </a:lnTo>
                  <a:lnTo>
                    <a:pt x="146" y="107"/>
                  </a:lnTo>
                  <a:lnTo>
                    <a:pt x="155" y="108"/>
                  </a:lnTo>
                  <a:lnTo>
                    <a:pt x="165" y="108"/>
                  </a:lnTo>
                  <a:lnTo>
                    <a:pt x="175" y="104"/>
                  </a:lnTo>
                  <a:lnTo>
                    <a:pt x="185" y="100"/>
                  </a:lnTo>
                  <a:lnTo>
                    <a:pt x="193" y="95"/>
                  </a:lnTo>
                  <a:lnTo>
                    <a:pt x="199" y="90"/>
                  </a:lnTo>
                  <a:lnTo>
                    <a:pt x="205" y="84"/>
                  </a:lnTo>
                  <a:lnTo>
                    <a:pt x="209" y="77"/>
                  </a:lnTo>
                  <a:lnTo>
                    <a:pt x="211" y="70"/>
                  </a:lnTo>
                  <a:lnTo>
                    <a:pt x="212" y="62"/>
                  </a:lnTo>
                  <a:lnTo>
                    <a:pt x="210" y="53"/>
                  </a:lnTo>
                  <a:lnTo>
                    <a:pt x="207" y="44"/>
                  </a:lnTo>
                  <a:lnTo>
                    <a:pt x="203" y="36"/>
                  </a:lnTo>
                  <a:lnTo>
                    <a:pt x="198" y="31"/>
                  </a:lnTo>
                  <a:lnTo>
                    <a:pt x="116" y="75"/>
                  </a:lnTo>
                  <a:close/>
                  <a:moveTo>
                    <a:pt x="203" y="0"/>
                  </a:moveTo>
                  <a:lnTo>
                    <a:pt x="208" y="6"/>
                  </a:lnTo>
                  <a:lnTo>
                    <a:pt x="213" y="13"/>
                  </a:lnTo>
                  <a:lnTo>
                    <a:pt x="219" y="21"/>
                  </a:lnTo>
                  <a:lnTo>
                    <a:pt x="224" y="31"/>
                  </a:lnTo>
                  <a:lnTo>
                    <a:pt x="229" y="38"/>
                  </a:lnTo>
                  <a:lnTo>
                    <a:pt x="231" y="45"/>
                  </a:lnTo>
                  <a:lnTo>
                    <a:pt x="233" y="51"/>
                  </a:lnTo>
                  <a:lnTo>
                    <a:pt x="235" y="59"/>
                  </a:lnTo>
                  <a:lnTo>
                    <a:pt x="236" y="65"/>
                  </a:lnTo>
                  <a:lnTo>
                    <a:pt x="236" y="72"/>
                  </a:lnTo>
                  <a:lnTo>
                    <a:pt x="235" y="78"/>
                  </a:lnTo>
                  <a:lnTo>
                    <a:pt x="234" y="85"/>
                  </a:lnTo>
                  <a:lnTo>
                    <a:pt x="232" y="90"/>
                  </a:lnTo>
                  <a:lnTo>
                    <a:pt x="230" y="96"/>
                  </a:lnTo>
                  <a:lnTo>
                    <a:pt x="226" y="101"/>
                  </a:lnTo>
                  <a:lnTo>
                    <a:pt x="222" y="105"/>
                  </a:lnTo>
                  <a:lnTo>
                    <a:pt x="217" y="110"/>
                  </a:lnTo>
                  <a:lnTo>
                    <a:pt x="211" y="114"/>
                  </a:lnTo>
                  <a:lnTo>
                    <a:pt x="206" y="118"/>
                  </a:lnTo>
                  <a:lnTo>
                    <a:pt x="199" y="123"/>
                  </a:lnTo>
                  <a:lnTo>
                    <a:pt x="185" y="128"/>
                  </a:lnTo>
                  <a:lnTo>
                    <a:pt x="173" y="132"/>
                  </a:lnTo>
                  <a:lnTo>
                    <a:pt x="162" y="134"/>
                  </a:lnTo>
                  <a:lnTo>
                    <a:pt x="151" y="132"/>
                  </a:lnTo>
                  <a:lnTo>
                    <a:pt x="143" y="130"/>
                  </a:lnTo>
                  <a:lnTo>
                    <a:pt x="136" y="128"/>
                  </a:lnTo>
                  <a:lnTo>
                    <a:pt x="128" y="125"/>
                  </a:lnTo>
                  <a:lnTo>
                    <a:pt x="122" y="119"/>
                  </a:lnTo>
                  <a:lnTo>
                    <a:pt x="116" y="115"/>
                  </a:lnTo>
                  <a:lnTo>
                    <a:pt x="111" y="109"/>
                  </a:lnTo>
                  <a:lnTo>
                    <a:pt x="105" y="102"/>
                  </a:lnTo>
                  <a:lnTo>
                    <a:pt x="102" y="96"/>
                  </a:lnTo>
                  <a:lnTo>
                    <a:pt x="99" y="90"/>
                  </a:lnTo>
                  <a:lnTo>
                    <a:pt x="97" y="86"/>
                  </a:lnTo>
                  <a:lnTo>
                    <a:pt x="13" y="130"/>
                  </a:lnTo>
                  <a:lnTo>
                    <a:pt x="0" y="108"/>
                  </a:lnTo>
                  <a:lnTo>
                    <a:pt x="20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3048155" y="2579540"/>
              <a:ext cx="98635" cy="100225"/>
            </a:xfrm>
            <a:custGeom>
              <a:avLst/>
              <a:gdLst>
                <a:gd name="T0" fmla="*/ 183 w 248"/>
                <a:gd name="T1" fmla="*/ 19 h 249"/>
                <a:gd name="T2" fmla="*/ 113 w 248"/>
                <a:gd name="T3" fmla="*/ 89 h 249"/>
                <a:gd name="T4" fmla="*/ 160 w 248"/>
                <a:gd name="T5" fmla="*/ 136 h 249"/>
                <a:gd name="T6" fmla="*/ 230 w 248"/>
                <a:gd name="T7" fmla="*/ 65 h 249"/>
                <a:gd name="T8" fmla="*/ 248 w 248"/>
                <a:gd name="T9" fmla="*/ 84 h 249"/>
                <a:gd name="T10" fmla="*/ 84 w 248"/>
                <a:gd name="T11" fmla="*/ 249 h 249"/>
                <a:gd name="T12" fmla="*/ 66 w 248"/>
                <a:gd name="T13" fmla="*/ 231 h 249"/>
                <a:gd name="T14" fmla="*/ 142 w 248"/>
                <a:gd name="T15" fmla="*/ 153 h 249"/>
                <a:gd name="T16" fmla="*/ 96 w 248"/>
                <a:gd name="T17" fmla="*/ 107 h 249"/>
                <a:gd name="T18" fmla="*/ 19 w 248"/>
                <a:gd name="T19" fmla="*/ 184 h 249"/>
                <a:gd name="T20" fmla="*/ 0 w 248"/>
                <a:gd name="T21" fmla="*/ 166 h 249"/>
                <a:gd name="T22" fmla="*/ 164 w 248"/>
                <a:gd name="T23" fmla="*/ 0 h 249"/>
                <a:gd name="T24" fmla="*/ 183 w 248"/>
                <a:gd name="T25" fmla="*/ 1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249">
                  <a:moveTo>
                    <a:pt x="183" y="19"/>
                  </a:moveTo>
                  <a:lnTo>
                    <a:pt x="113" y="89"/>
                  </a:lnTo>
                  <a:lnTo>
                    <a:pt x="160" y="136"/>
                  </a:lnTo>
                  <a:lnTo>
                    <a:pt x="230" y="65"/>
                  </a:lnTo>
                  <a:lnTo>
                    <a:pt x="248" y="84"/>
                  </a:lnTo>
                  <a:lnTo>
                    <a:pt x="84" y="249"/>
                  </a:lnTo>
                  <a:lnTo>
                    <a:pt x="66" y="231"/>
                  </a:lnTo>
                  <a:lnTo>
                    <a:pt x="142" y="153"/>
                  </a:lnTo>
                  <a:lnTo>
                    <a:pt x="96" y="107"/>
                  </a:lnTo>
                  <a:lnTo>
                    <a:pt x="19" y="184"/>
                  </a:lnTo>
                  <a:lnTo>
                    <a:pt x="0" y="166"/>
                  </a:lnTo>
                  <a:lnTo>
                    <a:pt x="164" y="0"/>
                  </a:lnTo>
                  <a:lnTo>
                    <a:pt x="18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 noEditPoints="1"/>
            </p:cNvSpPr>
            <p:nvPr/>
          </p:nvSpPr>
          <p:spPr bwMode="auto">
            <a:xfrm>
              <a:off x="3105426" y="2624085"/>
              <a:ext cx="71589" cy="97044"/>
            </a:xfrm>
            <a:custGeom>
              <a:avLst/>
              <a:gdLst>
                <a:gd name="T0" fmla="*/ 120 w 179"/>
                <a:gd name="T1" fmla="*/ 143 h 244"/>
                <a:gd name="T2" fmla="*/ 137 w 179"/>
                <a:gd name="T3" fmla="*/ 84 h 244"/>
                <a:gd name="T4" fmla="*/ 140 w 179"/>
                <a:gd name="T5" fmla="*/ 71 h 244"/>
                <a:gd name="T6" fmla="*/ 144 w 179"/>
                <a:gd name="T7" fmla="*/ 58 h 244"/>
                <a:gd name="T8" fmla="*/ 148 w 179"/>
                <a:gd name="T9" fmla="*/ 45 h 244"/>
                <a:gd name="T10" fmla="*/ 153 w 179"/>
                <a:gd name="T11" fmla="*/ 32 h 244"/>
                <a:gd name="T12" fmla="*/ 152 w 179"/>
                <a:gd name="T13" fmla="*/ 32 h 244"/>
                <a:gd name="T14" fmla="*/ 143 w 179"/>
                <a:gd name="T15" fmla="*/ 43 h 244"/>
                <a:gd name="T16" fmla="*/ 135 w 179"/>
                <a:gd name="T17" fmla="*/ 55 h 244"/>
                <a:gd name="T18" fmla="*/ 127 w 179"/>
                <a:gd name="T19" fmla="*/ 66 h 244"/>
                <a:gd name="T20" fmla="*/ 119 w 179"/>
                <a:gd name="T21" fmla="*/ 76 h 244"/>
                <a:gd name="T22" fmla="*/ 81 w 179"/>
                <a:gd name="T23" fmla="*/ 123 h 244"/>
                <a:gd name="T24" fmla="*/ 120 w 179"/>
                <a:gd name="T25" fmla="*/ 143 h 244"/>
                <a:gd name="T26" fmla="*/ 69 w 179"/>
                <a:gd name="T27" fmla="*/ 140 h 244"/>
                <a:gd name="T28" fmla="*/ 23 w 179"/>
                <a:gd name="T29" fmla="*/ 196 h 244"/>
                <a:gd name="T30" fmla="*/ 0 w 179"/>
                <a:gd name="T31" fmla="*/ 184 h 244"/>
                <a:gd name="T32" fmla="*/ 153 w 179"/>
                <a:gd name="T33" fmla="*/ 0 h 244"/>
                <a:gd name="T34" fmla="*/ 179 w 179"/>
                <a:gd name="T35" fmla="*/ 13 h 244"/>
                <a:gd name="T36" fmla="*/ 120 w 179"/>
                <a:gd name="T37" fmla="*/ 244 h 244"/>
                <a:gd name="T38" fmla="*/ 97 w 179"/>
                <a:gd name="T39" fmla="*/ 232 h 244"/>
                <a:gd name="T40" fmla="*/ 115 w 179"/>
                <a:gd name="T41" fmla="*/ 163 h 244"/>
                <a:gd name="T42" fmla="*/ 69 w 179"/>
                <a:gd name="T43" fmla="*/ 14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9" h="244">
                  <a:moveTo>
                    <a:pt x="120" y="143"/>
                  </a:moveTo>
                  <a:lnTo>
                    <a:pt x="137" y="84"/>
                  </a:lnTo>
                  <a:lnTo>
                    <a:pt x="140" y="71"/>
                  </a:lnTo>
                  <a:lnTo>
                    <a:pt x="144" y="58"/>
                  </a:lnTo>
                  <a:lnTo>
                    <a:pt x="148" y="45"/>
                  </a:lnTo>
                  <a:lnTo>
                    <a:pt x="153" y="32"/>
                  </a:lnTo>
                  <a:lnTo>
                    <a:pt x="152" y="32"/>
                  </a:lnTo>
                  <a:lnTo>
                    <a:pt x="143" y="43"/>
                  </a:lnTo>
                  <a:lnTo>
                    <a:pt x="135" y="55"/>
                  </a:lnTo>
                  <a:lnTo>
                    <a:pt x="127" y="66"/>
                  </a:lnTo>
                  <a:lnTo>
                    <a:pt x="119" y="76"/>
                  </a:lnTo>
                  <a:lnTo>
                    <a:pt x="81" y="123"/>
                  </a:lnTo>
                  <a:lnTo>
                    <a:pt x="120" y="143"/>
                  </a:lnTo>
                  <a:close/>
                  <a:moveTo>
                    <a:pt x="69" y="140"/>
                  </a:moveTo>
                  <a:lnTo>
                    <a:pt x="23" y="196"/>
                  </a:lnTo>
                  <a:lnTo>
                    <a:pt x="0" y="184"/>
                  </a:lnTo>
                  <a:lnTo>
                    <a:pt x="153" y="0"/>
                  </a:lnTo>
                  <a:lnTo>
                    <a:pt x="179" y="13"/>
                  </a:lnTo>
                  <a:lnTo>
                    <a:pt x="120" y="244"/>
                  </a:lnTo>
                  <a:lnTo>
                    <a:pt x="97" y="232"/>
                  </a:lnTo>
                  <a:lnTo>
                    <a:pt x="115" y="163"/>
                  </a:lnTo>
                  <a:lnTo>
                    <a:pt x="69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 noEditPoints="1"/>
            </p:cNvSpPr>
            <p:nvPr/>
          </p:nvSpPr>
          <p:spPr bwMode="auto">
            <a:xfrm>
              <a:off x="3181789" y="2639993"/>
              <a:ext cx="54090" cy="97044"/>
            </a:xfrm>
            <a:custGeom>
              <a:avLst/>
              <a:gdLst>
                <a:gd name="T0" fmla="*/ 58 w 136"/>
                <a:gd name="T1" fmla="*/ 113 h 246"/>
                <a:gd name="T2" fmla="*/ 75 w 136"/>
                <a:gd name="T3" fmla="*/ 112 h 246"/>
                <a:gd name="T4" fmla="*/ 90 w 136"/>
                <a:gd name="T5" fmla="*/ 106 h 246"/>
                <a:gd name="T6" fmla="*/ 101 w 136"/>
                <a:gd name="T7" fmla="*/ 93 h 246"/>
                <a:gd name="T8" fmla="*/ 108 w 136"/>
                <a:gd name="T9" fmla="*/ 74 h 246"/>
                <a:gd name="T10" fmla="*/ 108 w 136"/>
                <a:gd name="T11" fmla="*/ 56 h 246"/>
                <a:gd name="T12" fmla="*/ 103 w 136"/>
                <a:gd name="T13" fmla="*/ 41 h 246"/>
                <a:gd name="T14" fmla="*/ 94 w 136"/>
                <a:gd name="T15" fmla="*/ 30 h 246"/>
                <a:gd name="T16" fmla="*/ 76 w 136"/>
                <a:gd name="T17" fmla="*/ 24 h 246"/>
                <a:gd name="T18" fmla="*/ 61 w 136"/>
                <a:gd name="T19" fmla="*/ 23 h 246"/>
                <a:gd name="T20" fmla="*/ 39 w 136"/>
                <a:gd name="T21" fmla="*/ 1 h 246"/>
                <a:gd name="T22" fmla="*/ 58 w 136"/>
                <a:gd name="T23" fmla="*/ 0 h 246"/>
                <a:gd name="T24" fmla="*/ 77 w 136"/>
                <a:gd name="T25" fmla="*/ 2 h 246"/>
                <a:gd name="T26" fmla="*/ 93 w 136"/>
                <a:gd name="T27" fmla="*/ 6 h 246"/>
                <a:gd name="T28" fmla="*/ 107 w 136"/>
                <a:gd name="T29" fmla="*/ 12 h 246"/>
                <a:gd name="T30" fmla="*/ 117 w 136"/>
                <a:gd name="T31" fmla="*/ 18 h 246"/>
                <a:gd name="T32" fmla="*/ 126 w 136"/>
                <a:gd name="T33" fmla="*/ 28 h 246"/>
                <a:gd name="T34" fmla="*/ 131 w 136"/>
                <a:gd name="T35" fmla="*/ 39 h 246"/>
                <a:gd name="T36" fmla="*/ 135 w 136"/>
                <a:gd name="T37" fmla="*/ 51 h 246"/>
                <a:gd name="T38" fmla="*/ 135 w 136"/>
                <a:gd name="T39" fmla="*/ 76 h 246"/>
                <a:gd name="T40" fmla="*/ 128 w 136"/>
                <a:gd name="T41" fmla="*/ 95 h 246"/>
                <a:gd name="T42" fmla="*/ 118 w 136"/>
                <a:gd name="T43" fmla="*/ 110 h 246"/>
                <a:gd name="T44" fmla="*/ 104 w 136"/>
                <a:gd name="T45" fmla="*/ 122 h 246"/>
                <a:gd name="T46" fmla="*/ 87 w 136"/>
                <a:gd name="T47" fmla="*/ 128 h 246"/>
                <a:gd name="T48" fmla="*/ 93 w 136"/>
                <a:gd name="T49" fmla="*/ 133 h 246"/>
                <a:gd name="T50" fmla="*/ 101 w 136"/>
                <a:gd name="T51" fmla="*/ 142 h 246"/>
                <a:gd name="T52" fmla="*/ 107 w 136"/>
                <a:gd name="T53" fmla="*/ 157 h 246"/>
                <a:gd name="T54" fmla="*/ 109 w 136"/>
                <a:gd name="T55" fmla="*/ 175 h 246"/>
                <a:gd name="T56" fmla="*/ 109 w 136"/>
                <a:gd name="T57" fmla="*/ 208 h 246"/>
                <a:gd name="T58" fmla="*/ 111 w 136"/>
                <a:gd name="T59" fmla="*/ 239 h 246"/>
                <a:gd name="T60" fmla="*/ 85 w 136"/>
                <a:gd name="T61" fmla="*/ 242 h 246"/>
                <a:gd name="T62" fmla="*/ 83 w 136"/>
                <a:gd name="T63" fmla="*/ 220 h 246"/>
                <a:gd name="T64" fmla="*/ 83 w 136"/>
                <a:gd name="T65" fmla="*/ 182 h 246"/>
                <a:gd name="T66" fmla="*/ 82 w 136"/>
                <a:gd name="T67" fmla="*/ 162 h 246"/>
                <a:gd name="T68" fmla="*/ 76 w 136"/>
                <a:gd name="T69" fmla="*/ 147 h 246"/>
                <a:gd name="T70" fmla="*/ 68 w 136"/>
                <a:gd name="T71" fmla="*/ 138 h 246"/>
                <a:gd name="T72" fmla="*/ 53 w 136"/>
                <a:gd name="T73" fmla="*/ 133 h 246"/>
                <a:gd name="T74" fmla="*/ 26 w 136"/>
                <a:gd name="T75" fmla="*/ 231 h 246"/>
                <a:gd name="T76" fmla="*/ 39 w 136"/>
                <a:gd name="T77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246">
                  <a:moveTo>
                    <a:pt x="46" y="111"/>
                  </a:moveTo>
                  <a:lnTo>
                    <a:pt x="58" y="113"/>
                  </a:lnTo>
                  <a:lnTo>
                    <a:pt x="67" y="113"/>
                  </a:lnTo>
                  <a:lnTo>
                    <a:pt x="75" y="112"/>
                  </a:lnTo>
                  <a:lnTo>
                    <a:pt x="83" y="110"/>
                  </a:lnTo>
                  <a:lnTo>
                    <a:pt x="90" y="106"/>
                  </a:lnTo>
                  <a:lnTo>
                    <a:pt x="96" y="99"/>
                  </a:lnTo>
                  <a:lnTo>
                    <a:pt x="101" y="93"/>
                  </a:lnTo>
                  <a:lnTo>
                    <a:pt x="104" y="84"/>
                  </a:lnTo>
                  <a:lnTo>
                    <a:pt x="108" y="74"/>
                  </a:lnTo>
                  <a:lnTo>
                    <a:pt x="109" y="65"/>
                  </a:lnTo>
                  <a:lnTo>
                    <a:pt x="108" y="56"/>
                  </a:lnTo>
                  <a:lnTo>
                    <a:pt x="107" y="49"/>
                  </a:lnTo>
                  <a:lnTo>
                    <a:pt x="103" y="41"/>
                  </a:lnTo>
                  <a:lnTo>
                    <a:pt x="99" y="36"/>
                  </a:lnTo>
                  <a:lnTo>
                    <a:pt x="94" y="30"/>
                  </a:lnTo>
                  <a:lnTo>
                    <a:pt x="85" y="27"/>
                  </a:lnTo>
                  <a:lnTo>
                    <a:pt x="76" y="24"/>
                  </a:lnTo>
                  <a:lnTo>
                    <a:pt x="68" y="23"/>
                  </a:lnTo>
                  <a:lnTo>
                    <a:pt x="61" y="23"/>
                  </a:lnTo>
                  <a:lnTo>
                    <a:pt x="46" y="111"/>
                  </a:lnTo>
                  <a:close/>
                  <a:moveTo>
                    <a:pt x="39" y="1"/>
                  </a:moveTo>
                  <a:lnTo>
                    <a:pt x="48" y="0"/>
                  </a:lnTo>
                  <a:lnTo>
                    <a:pt x="58" y="0"/>
                  </a:lnTo>
                  <a:lnTo>
                    <a:pt x="68" y="1"/>
                  </a:lnTo>
                  <a:lnTo>
                    <a:pt x="77" y="2"/>
                  </a:lnTo>
                  <a:lnTo>
                    <a:pt x="85" y="4"/>
                  </a:lnTo>
                  <a:lnTo>
                    <a:pt x="93" y="6"/>
                  </a:lnTo>
                  <a:lnTo>
                    <a:pt x="100" y="9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17" y="18"/>
                  </a:lnTo>
                  <a:lnTo>
                    <a:pt x="122" y="23"/>
                  </a:lnTo>
                  <a:lnTo>
                    <a:pt x="126" y="28"/>
                  </a:lnTo>
                  <a:lnTo>
                    <a:pt x="129" y="33"/>
                  </a:lnTo>
                  <a:lnTo>
                    <a:pt x="131" y="39"/>
                  </a:lnTo>
                  <a:lnTo>
                    <a:pt x="134" y="44"/>
                  </a:lnTo>
                  <a:lnTo>
                    <a:pt x="135" y="51"/>
                  </a:lnTo>
                  <a:lnTo>
                    <a:pt x="136" y="63"/>
                  </a:lnTo>
                  <a:lnTo>
                    <a:pt x="135" y="76"/>
                  </a:lnTo>
                  <a:lnTo>
                    <a:pt x="131" y="86"/>
                  </a:lnTo>
                  <a:lnTo>
                    <a:pt x="128" y="95"/>
                  </a:lnTo>
                  <a:lnTo>
                    <a:pt x="124" y="104"/>
                  </a:lnTo>
                  <a:lnTo>
                    <a:pt x="118" y="110"/>
                  </a:lnTo>
                  <a:lnTo>
                    <a:pt x="112" y="117"/>
                  </a:lnTo>
                  <a:lnTo>
                    <a:pt x="104" y="122"/>
                  </a:lnTo>
                  <a:lnTo>
                    <a:pt x="96" y="125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93" y="133"/>
                  </a:lnTo>
                  <a:lnTo>
                    <a:pt x="97" y="137"/>
                  </a:lnTo>
                  <a:lnTo>
                    <a:pt x="101" y="142"/>
                  </a:lnTo>
                  <a:lnTo>
                    <a:pt x="104" y="149"/>
                  </a:lnTo>
                  <a:lnTo>
                    <a:pt x="107" y="157"/>
                  </a:lnTo>
                  <a:lnTo>
                    <a:pt x="108" y="165"/>
                  </a:lnTo>
                  <a:lnTo>
                    <a:pt x="109" y="175"/>
                  </a:lnTo>
                  <a:lnTo>
                    <a:pt x="109" y="186"/>
                  </a:lnTo>
                  <a:lnTo>
                    <a:pt x="109" y="208"/>
                  </a:lnTo>
                  <a:lnTo>
                    <a:pt x="110" y="226"/>
                  </a:lnTo>
                  <a:lnTo>
                    <a:pt x="111" y="239"/>
                  </a:lnTo>
                  <a:lnTo>
                    <a:pt x="112" y="246"/>
                  </a:lnTo>
                  <a:lnTo>
                    <a:pt x="85" y="242"/>
                  </a:lnTo>
                  <a:lnTo>
                    <a:pt x="84" y="233"/>
                  </a:lnTo>
                  <a:lnTo>
                    <a:pt x="83" y="220"/>
                  </a:lnTo>
                  <a:lnTo>
                    <a:pt x="83" y="203"/>
                  </a:lnTo>
                  <a:lnTo>
                    <a:pt x="83" y="182"/>
                  </a:lnTo>
                  <a:lnTo>
                    <a:pt x="83" y="172"/>
                  </a:lnTo>
                  <a:lnTo>
                    <a:pt x="82" y="162"/>
                  </a:lnTo>
                  <a:lnTo>
                    <a:pt x="80" y="154"/>
                  </a:lnTo>
                  <a:lnTo>
                    <a:pt x="76" y="147"/>
                  </a:lnTo>
                  <a:lnTo>
                    <a:pt x="72" y="142"/>
                  </a:lnTo>
                  <a:lnTo>
                    <a:pt x="68" y="138"/>
                  </a:lnTo>
                  <a:lnTo>
                    <a:pt x="61" y="135"/>
                  </a:lnTo>
                  <a:lnTo>
                    <a:pt x="53" y="133"/>
                  </a:lnTo>
                  <a:lnTo>
                    <a:pt x="43" y="132"/>
                  </a:lnTo>
                  <a:lnTo>
                    <a:pt x="26" y="231"/>
                  </a:lnTo>
                  <a:lnTo>
                    <a:pt x="0" y="227"/>
                  </a:lnTo>
                  <a:lnTo>
                    <a:pt x="3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3245424" y="2636811"/>
              <a:ext cx="79544" cy="101816"/>
            </a:xfrm>
            <a:custGeom>
              <a:avLst/>
              <a:gdLst>
                <a:gd name="T0" fmla="*/ 155 w 201"/>
                <a:gd name="T1" fmla="*/ 134 h 258"/>
                <a:gd name="T2" fmla="*/ 150 w 201"/>
                <a:gd name="T3" fmla="*/ 111 h 258"/>
                <a:gd name="T4" fmla="*/ 144 w 201"/>
                <a:gd name="T5" fmla="*/ 88 h 258"/>
                <a:gd name="T6" fmla="*/ 140 w 201"/>
                <a:gd name="T7" fmla="*/ 65 h 258"/>
                <a:gd name="T8" fmla="*/ 137 w 201"/>
                <a:gd name="T9" fmla="*/ 45 h 258"/>
                <a:gd name="T10" fmla="*/ 135 w 201"/>
                <a:gd name="T11" fmla="*/ 45 h 258"/>
                <a:gd name="T12" fmla="*/ 134 w 201"/>
                <a:gd name="T13" fmla="*/ 65 h 258"/>
                <a:gd name="T14" fmla="*/ 133 w 201"/>
                <a:gd name="T15" fmla="*/ 86 h 258"/>
                <a:gd name="T16" fmla="*/ 132 w 201"/>
                <a:gd name="T17" fmla="*/ 106 h 258"/>
                <a:gd name="T18" fmla="*/ 131 w 201"/>
                <a:gd name="T19" fmla="*/ 128 h 258"/>
                <a:gd name="T20" fmla="*/ 121 w 201"/>
                <a:gd name="T21" fmla="*/ 240 h 258"/>
                <a:gd name="T22" fmla="*/ 105 w 201"/>
                <a:gd name="T23" fmla="*/ 243 h 258"/>
                <a:gd name="T24" fmla="*/ 60 w 201"/>
                <a:gd name="T25" fmla="*/ 145 h 258"/>
                <a:gd name="T26" fmla="*/ 50 w 201"/>
                <a:gd name="T27" fmla="*/ 123 h 258"/>
                <a:gd name="T28" fmla="*/ 42 w 201"/>
                <a:gd name="T29" fmla="*/ 104 h 258"/>
                <a:gd name="T30" fmla="*/ 34 w 201"/>
                <a:gd name="T31" fmla="*/ 84 h 258"/>
                <a:gd name="T32" fmla="*/ 26 w 201"/>
                <a:gd name="T33" fmla="*/ 64 h 258"/>
                <a:gd name="T34" fmla="*/ 25 w 201"/>
                <a:gd name="T35" fmla="*/ 64 h 258"/>
                <a:gd name="T36" fmla="*/ 29 w 201"/>
                <a:gd name="T37" fmla="*/ 86 h 258"/>
                <a:gd name="T38" fmla="*/ 32 w 201"/>
                <a:gd name="T39" fmla="*/ 108 h 258"/>
                <a:gd name="T40" fmla="*/ 35 w 201"/>
                <a:gd name="T41" fmla="*/ 132 h 258"/>
                <a:gd name="T42" fmla="*/ 38 w 201"/>
                <a:gd name="T43" fmla="*/ 156 h 258"/>
                <a:gd name="T44" fmla="*/ 51 w 201"/>
                <a:gd name="T45" fmla="*/ 254 h 258"/>
                <a:gd name="T46" fmla="*/ 27 w 201"/>
                <a:gd name="T47" fmla="*/ 258 h 258"/>
                <a:gd name="T48" fmla="*/ 0 w 201"/>
                <a:gd name="T49" fmla="*/ 26 h 258"/>
                <a:gd name="T50" fmla="*/ 30 w 201"/>
                <a:gd name="T51" fmla="*/ 21 h 258"/>
                <a:gd name="T52" fmla="*/ 75 w 201"/>
                <a:gd name="T53" fmla="*/ 121 h 258"/>
                <a:gd name="T54" fmla="*/ 84 w 201"/>
                <a:gd name="T55" fmla="*/ 142 h 258"/>
                <a:gd name="T56" fmla="*/ 92 w 201"/>
                <a:gd name="T57" fmla="*/ 160 h 258"/>
                <a:gd name="T58" fmla="*/ 100 w 201"/>
                <a:gd name="T59" fmla="*/ 179 h 258"/>
                <a:gd name="T60" fmla="*/ 107 w 201"/>
                <a:gd name="T61" fmla="*/ 197 h 258"/>
                <a:gd name="T62" fmla="*/ 107 w 201"/>
                <a:gd name="T63" fmla="*/ 197 h 258"/>
                <a:gd name="T64" fmla="*/ 108 w 201"/>
                <a:gd name="T65" fmla="*/ 177 h 258"/>
                <a:gd name="T66" fmla="*/ 108 w 201"/>
                <a:gd name="T67" fmla="*/ 158 h 258"/>
                <a:gd name="T68" fmla="*/ 110 w 201"/>
                <a:gd name="T69" fmla="*/ 138 h 258"/>
                <a:gd name="T70" fmla="*/ 111 w 201"/>
                <a:gd name="T71" fmla="*/ 115 h 258"/>
                <a:gd name="T72" fmla="*/ 118 w 201"/>
                <a:gd name="T73" fmla="*/ 6 h 258"/>
                <a:gd name="T74" fmla="*/ 147 w 201"/>
                <a:gd name="T75" fmla="*/ 0 h 258"/>
                <a:gd name="T76" fmla="*/ 201 w 201"/>
                <a:gd name="T77" fmla="*/ 227 h 258"/>
                <a:gd name="T78" fmla="*/ 177 w 201"/>
                <a:gd name="T79" fmla="*/ 231 h 258"/>
                <a:gd name="T80" fmla="*/ 155 w 201"/>
                <a:gd name="T81" fmla="*/ 13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8">
                  <a:moveTo>
                    <a:pt x="155" y="134"/>
                  </a:moveTo>
                  <a:lnTo>
                    <a:pt x="150" y="111"/>
                  </a:lnTo>
                  <a:lnTo>
                    <a:pt x="144" y="88"/>
                  </a:lnTo>
                  <a:lnTo>
                    <a:pt x="140" y="65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4" y="65"/>
                  </a:lnTo>
                  <a:lnTo>
                    <a:pt x="133" y="86"/>
                  </a:lnTo>
                  <a:lnTo>
                    <a:pt x="132" y="106"/>
                  </a:lnTo>
                  <a:lnTo>
                    <a:pt x="131" y="128"/>
                  </a:lnTo>
                  <a:lnTo>
                    <a:pt x="121" y="240"/>
                  </a:lnTo>
                  <a:lnTo>
                    <a:pt x="105" y="243"/>
                  </a:lnTo>
                  <a:lnTo>
                    <a:pt x="60" y="145"/>
                  </a:lnTo>
                  <a:lnTo>
                    <a:pt x="50" y="123"/>
                  </a:lnTo>
                  <a:lnTo>
                    <a:pt x="42" y="104"/>
                  </a:lnTo>
                  <a:lnTo>
                    <a:pt x="34" y="84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9" y="86"/>
                  </a:lnTo>
                  <a:lnTo>
                    <a:pt x="32" y="108"/>
                  </a:lnTo>
                  <a:lnTo>
                    <a:pt x="35" y="132"/>
                  </a:lnTo>
                  <a:lnTo>
                    <a:pt x="38" y="156"/>
                  </a:lnTo>
                  <a:lnTo>
                    <a:pt x="51" y="254"/>
                  </a:lnTo>
                  <a:lnTo>
                    <a:pt x="27" y="258"/>
                  </a:lnTo>
                  <a:lnTo>
                    <a:pt x="0" y="26"/>
                  </a:lnTo>
                  <a:lnTo>
                    <a:pt x="30" y="21"/>
                  </a:lnTo>
                  <a:lnTo>
                    <a:pt x="75" y="121"/>
                  </a:lnTo>
                  <a:lnTo>
                    <a:pt x="84" y="142"/>
                  </a:lnTo>
                  <a:lnTo>
                    <a:pt x="92" y="160"/>
                  </a:lnTo>
                  <a:lnTo>
                    <a:pt x="100" y="179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8" y="177"/>
                  </a:lnTo>
                  <a:lnTo>
                    <a:pt x="108" y="158"/>
                  </a:lnTo>
                  <a:lnTo>
                    <a:pt x="110" y="138"/>
                  </a:lnTo>
                  <a:lnTo>
                    <a:pt x="111" y="115"/>
                  </a:lnTo>
                  <a:lnTo>
                    <a:pt x="118" y="6"/>
                  </a:lnTo>
                  <a:lnTo>
                    <a:pt x="147" y="0"/>
                  </a:lnTo>
                  <a:lnTo>
                    <a:pt x="201" y="227"/>
                  </a:lnTo>
                  <a:lnTo>
                    <a:pt x="177" y="231"/>
                  </a:lnTo>
                  <a:lnTo>
                    <a:pt x="155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 noEditPoints="1"/>
            </p:cNvSpPr>
            <p:nvPr/>
          </p:nvSpPr>
          <p:spPr bwMode="auto">
            <a:xfrm>
              <a:off x="3323378" y="2619312"/>
              <a:ext cx="76362" cy="95453"/>
            </a:xfrm>
            <a:custGeom>
              <a:avLst/>
              <a:gdLst>
                <a:gd name="T0" fmla="*/ 104 w 189"/>
                <a:gd name="T1" fmla="*/ 119 h 243"/>
                <a:gd name="T2" fmla="*/ 63 w 189"/>
                <a:gd name="T3" fmla="*/ 75 h 243"/>
                <a:gd name="T4" fmla="*/ 54 w 189"/>
                <a:gd name="T5" fmla="*/ 64 h 243"/>
                <a:gd name="T6" fmla="*/ 45 w 189"/>
                <a:gd name="T7" fmla="*/ 54 h 243"/>
                <a:gd name="T8" fmla="*/ 37 w 189"/>
                <a:gd name="T9" fmla="*/ 43 h 243"/>
                <a:gd name="T10" fmla="*/ 28 w 189"/>
                <a:gd name="T11" fmla="*/ 32 h 243"/>
                <a:gd name="T12" fmla="*/ 27 w 189"/>
                <a:gd name="T13" fmla="*/ 33 h 243"/>
                <a:gd name="T14" fmla="*/ 33 w 189"/>
                <a:gd name="T15" fmla="*/ 46 h 243"/>
                <a:gd name="T16" fmla="*/ 37 w 189"/>
                <a:gd name="T17" fmla="*/ 59 h 243"/>
                <a:gd name="T18" fmla="*/ 42 w 189"/>
                <a:gd name="T19" fmla="*/ 72 h 243"/>
                <a:gd name="T20" fmla="*/ 45 w 189"/>
                <a:gd name="T21" fmla="*/ 84 h 243"/>
                <a:gd name="T22" fmla="*/ 66 w 189"/>
                <a:gd name="T23" fmla="*/ 141 h 243"/>
                <a:gd name="T24" fmla="*/ 104 w 189"/>
                <a:gd name="T25" fmla="*/ 119 h 243"/>
                <a:gd name="T26" fmla="*/ 74 w 189"/>
                <a:gd name="T27" fmla="*/ 162 h 243"/>
                <a:gd name="T28" fmla="*/ 95 w 189"/>
                <a:gd name="T29" fmla="*/ 230 h 243"/>
                <a:gd name="T30" fmla="*/ 74 w 189"/>
                <a:gd name="T31" fmla="*/ 243 h 243"/>
                <a:gd name="T32" fmla="*/ 0 w 189"/>
                <a:gd name="T33" fmla="*/ 15 h 243"/>
                <a:gd name="T34" fmla="*/ 26 w 189"/>
                <a:gd name="T35" fmla="*/ 0 h 243"/>
                <a:gd name="T36" fmla="*/ 189 w 189"/>
                <a:gd name="T37" fmla="*/ 174 h 243"/>
                <a:gd name="T38" fmla="*/ 166 w 189"/>
                <a:gd name="T39" fmla="*/ 188 h 243"/>
                <a:gd name="T40" fmla="*/ 118 w 189"/>
                <a:gd name="T41" fmla="*/ 135 h 243"/>
                <a:gd name="T42" fmla="*/ 74 w 189"/>
                <a:gd name="T43" fmla="*/ 16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243">
                  <a:moveTo>
                    <a:pt x="104" y="119"/>
                  </a:moveTo>
                  <a:lnTo>
                    <a:pt x="63" y="75"/>
                  </a:lnTo>
                  <a:lnTo>
                    <a:pt x="54" y="64"/>
                  </a:lnTo>
                  <a:lnTo>
                    <a:pt x="45" y="54"/>
                  </a:lnTo>
                  <a:lnTo>
                    <a:pt x="37" y="43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33" y="46"/>
                  </a:lnTo>
                  <a:lnTo>
                    <a:pt x="37" y="59"/>
                  </a:lnTo>
                  <a:lnTo>
                    <a:pt x="42" y="72"/>
                  </a:lnTo>
                  <a:lnTo>
                    <a:pt x="45" y="84"/>
                  </a:lnTo>
                  <a:lnTo>
                    <a:pt x="66" y="141"/>
                  </a:lnTo>
                  <a:lnTo>
                    <a:pt x="104" y="119"/>
                  </a:lnTo>
                  <a:close/>
                  <a:moveTo>
                    <a:pt x="74" y="162"/>
                  </a:moveTo>
                  <a:lnTo>
                    <a:pt x="95" y="230"/>
                  </a:lnTo>
                  <a:lnTo>
                    <a:pt x="74" y="243"/>
                  </a:lnTo>
                  <a:lnTo>
                    <a:pt x="0" y="15"/>
                  </a:lnTo>
                  <a:lnTo>
                    <a:pt x="26" y="0"/>
                  </a:lnTo>
                  <a:lnTo>
                    <a:pt x="189" y="174"/>
                  </a:lnTo>
                  <a:lnTo>
                    <a:pt x="166" y="188"/>
                  </a:lnTo>
                  <a:lnTo>
                    <a:pt x="118" y="135"/>
                  </a:lnTo>
                  <a:lnTo>
                    <a:pt x="74" y="1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3363150" y="2579540"/>
              <a:ext cx="81135" cy="81135"/>
            </a:xfrm>
            <a:custGeom>
              <a:avLst/>
              <a:gdLst>
                <a:gd name="T0" fmla="*/ 203 w 207"/>
                <a:gd name="T1" fmla="*/ 163 h 206"/>
                <a:gd name="T2" fmla="*/ 195 w 207"/>
                <a:gd name="T3" fmla="*/ 177 h 206"/>
                <a:gd name="T4" fmla="*/ 182 w 207"/>
                <a:gd name="T5" fmla="*/ 190 h 206"/>
                <a:gd name="T6" fmla="*/ 168 w 207"/>
                <a:gd name="T7" fmla="*/ 199 h 206"/>
                <a:gd name="T8" fmla="*/ 153 w 207"/>
                <a:gd name="T9" fmla="*/ 204 h 206"/>
                <a:gd name="T10" fmla="*/ 136 w 207"/>
                <a:gd name="T11" fmla="*/ 206 h 206"/>
                <a:gd name="T12" fmla="*/ 119 w 207"/>
                <a:gd name="T13" fmla="*/ 204 h 206"/>
                <a:gd name="T14" fmla="*/ 101 w 207"/>
                <a:gd name="T15" fmla="*/ 196 h 206"/>
                <a:gd name="T16" fmla="*/ 81 w 207"/>
                <a:gd name="T17" fmla="*/ 185 h 206"/>
                <a:gd name="T18" fmla="*/ 61 w 207"/>
                <a:gd name="T19" fmla="*/ 169 h 206"/>
                <a:gd name="T20" fmla="*/ 38 w 207"/>
                <a:gd name="T21" fmla="*/ 148 h 206"/>
                <a:gd name="T22" fmla="*/ 21 w 207"/>
                <a:gd name="T23" fmla="*/ 125 h 206"/>
                <a:gd name="T24" fmla="*/ 9 w 207"/>
                <a:gd name="T25" fmla="*/ 103 h 206"/>
                <a:gd name="T26" fmla="*/ 3 w 207"/>
                <a:gd name="T27" fmla="*/ 83 h 206"/>
                <a:gd name="T28" fmla="*/ 0 w 207"/>
                <a:gd name="T29" fmla="*/ 64 h 206"/>
                <a:gd name="T30" fmla="*/ 3 w 207"/>
                <a:gd name="T31" fmla="*/ 48 h 206"/>
                <a:gd name="T32" fmla="*/ 8 w 207"/>
                <a:gd name="T33" fmla="*/ 33 h 206"/>
                <a:gd name="T34" fmla="*/ 16 w 207"/>
                <a:gd name="T35" fmla="*/ 21 h 206"/>
                <a:gd name="T36" fmla="*/ 27 w 207"/>
                <a:gd name="T37" fmla="*/ 9 h 206"/>
                <a:gd name="T38" fmla="*/ 40 w 207"/>
                <a:gd name="T39" fmla="*/ 1 h 206"/>
                <a:gd name="T40" fmla="*/ 57 w 207"/>
                <a:gd name="T41" fmla="*/ 19 h 206"/>
                <a:gd name="T42" fmla="*/ 48 w 207"/>
                <a:gd name="T43" fmla="*/ 23 h 206"/>
                <a:gd name="T44" fmla="*/ 37 w 207"/>
                <a:gd name="T45" fmla="*/ 33 h 206"/>
                <a:gd name="T46" fmla="*/ 32 w 207"/>
                <a:gd name="T47" fmla="*/ 41 h 206"/>
                <a:gd name="T48" fmla="*/ 27 w 207"/>
                <a:gd name="T49" fmla="*/ 49 h 206"/>
                <a:gd name="T50" fmla="*/ 25 w 207"/>
                <a:gd name="T51" fmla="*/ 61 h 206"/>
                <a:gd name="T52" fmla="*/ 26 w 207"/>
                <a:gd name="T53" fmla="*/ 73 h 206"/>
                <a:gd name="T54" fmla="*/ 31 w 207"/>
                <a:gd name="T55" fmla="*/ 87 h 206"/>
                <a:gd name="T56" fmla="*/ 39 w 207"/>
                <a:gd name="T57" fmla="*/ 103 h 206"/>
                <a:gd name="T58" fmla="*/ 51 w 207"/>
                <a:gd name="T59" fmla="*/ 120 h 206"/>
                <a:gd name="T60" fmla="*/ 67 w 207"/>
                <a:gd name="T61" fmla="*/ 138 h 206"/>
                <a:gd name="T62" fmla="*/ 86 w 207"/>
                <a:gd name="T63" fmla="*/ 154 h 206"/>
                <a:gd name="T64" fmla="*/ 103 w 207"/>
                <a:gd name="T65" fmla="*/ 166 h 206"/>
                <a:gd name="T66" fmla="*/ 118 w 207"/>
                <a:gd name="T67" fmla="*/ 174 h 206"/>
                <a:gd name="T68" fmla="*/ 132 w 207"/>
                <a:gd name="T69" fmla="*/ 178 h 206"/>
                <a:gd name="T70" fmla="*/ 145 w 207"/>
                <a:gd name="T71" fmla="*/ 178 h 206"/>
                <a:gd name="T72" fmla="*/ 156 w 207"/>
                <a:gd name="T73" fmla="*/ 176 h 206"/>
                <a:gd name="T74" fmla="*/ 166 w 207"/>
                <a:gd name="T75" fmla="*/ 171 h 206"/>
                <a:gd name="T76" fmla="*/ 174 w 207"/>
                <a:gd name="T77" fmla="*/ 165 h 206"/>
                <a:gd name="T78" fmla="*/ 183 w 207"/>
                <a:gd name="T79" fmla="*/ 154 h 206"/>
                <a:gd name="T80" fmla="*/ 187 w 207"/>
                <a:gd name="T81" fmla="*/ 14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206">
                  <a:moveTo>
                    <a:pt x="207" y="156"/>
                  </a:moveTo>
                  <a:lnTo>
                    <a:pt x="203" y="163"/>
                  </a:lnTo>
                  <a:lnTo>
                    <a:pt x="200" y="169"/>
                  </a:lnTo>
                  <a:lnTo>
                    <a:pt x="195" y="177"/>
                  </a:lnTo>
                  <a:lnTo>
                    <a:pt x="187" y="184"/>
                  </a:lnTo>
                  <a:lnTo>
                    <a:pt x="182" y="190"/>
                  </a:lnTo>
                  <a:lnTo>
                    <a:pt x="175" y="195"/>
                  </a:lnTo>
                  <a:lnTo>
                    <a:pt x="168" y="199"/>
                  </a:lnTo>
                  <a:lnTo>
                    <a:pt x="160" y="202"/>
                  </a:lnTo>
                  <a:lnTo>
                    <a:pt x="153" y="204"/>
                  </a:lnTo>
                  <a:lnTo>
                    <a:pt x="145" y="206"/>
                  </a:lnTo>
                  <a:lnTo>
                    <a:pt x="136" y="206"/>
                  </a:lnTo>
                  <a:lnTo>
                    <a:pt x="128" y="205"/>
                  </a:lnTo>
                  <a:lnTo>
                    <a:pt x="119" y="204"/>
                  </a:lnTo>
                  <a:lnTo>
                    <a:pt x="111" y="201"/>
                  </a:lnTo>
                  <a:lnTo>
                    <a:pt x="101" y="196"/>
                  </a:lnTo>
                  <a:lnTo>
                    <a:pt x="91" y="192"/>
                  </a:lnTo>
                  <a:lnTo>
                    <a:pt x="81" y="185"/>
                  </a:lnTo>
                  <a:lnTo>
                    <a:pt x="71" y="178"/>
                  </a:lnTo>
                  <a:lnTo>
                    <a:pt x="61" y="169"/>
                  </a:lnTo>
                  <a:lnTo>
                    <a:pt x="50" y="159"/>
                  </a:lnTo>
                  <a:lnTo>
                    <a:pt x="38" y="148"/>
                  </a:lnTo>
                  <a:lnTo>
                    <a:pt x="28" y="137"/>
                  </a:lnTo>
                  <a:lnTo>
                    <a:pt x="21" y="125"/>
                  </a:lnTo>
                  <a:lnTo>
                    <a:pt x="14" y="114"/>
                  </a:lnTo>
                  <a:lnTo>
                    <a:pt x="9" y="103"/>
                  </a:lnTo>
                  <a:lnTo>
                    <a:pt x="5" y="94"/>
                  </a:lnTo>
                  <a:lnTo>
                    <a:pt x="3" y="83"/>
                  </a:lnTo>
                  <a:lnTo>
                    <a:pt x="0" y="74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5" y="41"/>
                  </a:lnTo>
                  <a:lnTo>
                    <a:pt x="8" y="33"/>
                  </a:lnTo>
                  <a:lnTo>
                    <a:pt x="11" y="27"/>
                  </a:lnTo>
                  <a:lnTo>
                    <a:pt x="16" y="21"/>
                  </a:lnTo>
                  <a:lnTo>
                    <a:pt x="21" y="16"/>
                  </a:lnTo>
                  <a:lnTo>
                    <a:pt x="27" y="9"/>
                  </a:lnTo>
                  <a:lnTo>
                    <a:pt x="34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57" y="19"/>
                  </a:lnTo>
                  <a:lnTo>
                    <a:pt x="52" y="21"/>
                  </a:lnTo>
                  <a:lnTo>
                    <a:pt x="48" y="23"/>
                  </a:lnTo>
                  <a:lnTo>
                    <a:pt x="43" y="28"/>
                  </a:lnTo>
                  <a:lnTo>
                    <a:pt x="37" y="33"/>
                  </a:lnTo>
                  <a:lnTo>
                    <a:pt x="34" y="36"/>
                  </a:lnTo>
                  <a:lnTo>
                    <a:pt x="32" y="41"/>
                  </a:lnTo>
                  <a:lnTo>
                    <a:pt x="30" y="45"/>
                  </a:lnTo>
                  <a:lnTo>
                    <a:pt x="27" y="49"/>
                  </a:lnTo>
                  <a:lnTo>
                    <a:pt x="26" y="55"/>
                  </a:lnTo>
                  <a:lnTo>
                    <a:pt x="25" y="61"/>
                  </a:lnTo>
                  <a:lnTo>
                    <a:pt x="26" y="67"/>
                  </a:lnTo>
                  <a:lnTo>
                    <a:pt x="26" y="73"/>
                  </a:lnTo>
                  <a:lnTo>
                    <a:pt x="28" y="81"/>
                  </a:lnTo>
                  <a:lnTo>
                    <a:pt x="31" y="87"/>
                  </a:lnTo>
                  <a:lnTo>
                    <a:pt x="35" y="95"/>
                  </a:lnTo>
                  <a:lnTo>
                    <a:pt x="39" y="103"/>
                  </a:lnTo>
                  <a:lnTo>
                    <a:pt x="45" y="112"/>
                  </a:lnTo>
                  <a:lnTo>
                    <a:pt x="51" y="120"/>
                  </a:lnTo>
                  <a:lnTo>
                    <a:pt x="59" y="129"/>
                  </a:lnTo>
                  <a:lnTo>
                    <a:pt x="67" y="138"/>
                  </a:lnTo>
                  <a:lnTo>
                    <a:pt x="77" y="147"/>
                  </a:lnTo>
                  <a:lnTo>
                    <a:pt x="86" y="154"/>
                  </a:lnTo>
                  <a:lnTo>
                    <a:pt x="94" y="161"/>
                  </a:lnTo>
                  <a:lnTo>
                    <a:pt x="103" y="166"/>
                  </a:lnTo>
                  <a:lnTo>
                    <a:pt x="111" y="170"/>
                  </a:lnTo>
                  <a:lnTo>
                    <a:pt x="118" y="174"/>
                  </a:lnTo>
                  <a:lnTo>
                    <a:pt x="126" y="176"/>
                  </a:lnTo>
                  <a:lnTo>
                    <a:pt x="132" y="178"/>
                  </a:lnTo>
                  <a:lnTo>
                    <a:pt x="139" y="179"/>
                  </a:lnTo>
                  <a:lnTo>
                    <a:pt x="145" y="178"/>
                  </a:lnTo>
                  <a:lnTo>
                    <a:pt x="151" y="178"/>
                  </a:lnTo>
                  <a:lnTo>
                    <a:pt x="156" y="176"/>
                  </a:lnTo>
                  <a:lnTo>
                    <a:pt x="161" y="175"/>
                  </a:lnTo>
                  <a:lnTo>
                    <a:pt x="166" y="171"/>
                  </a:lnTo>
                  <a:lnTo>
                    <a:pt x="170" y="168"/>
                  </a:lnTo>
                  <a:lnTo>
                    <a:pt x="174" y="165"/>
                  </a:lnTo>
                  <a:lnTo>
                    <a:pt x="179" y="159"/>
                  </a:lnTo>
                  <a:lnTo>
                    <a:pt x="183" y="154"/>
                  </a:lnTo>
                  <a:lnTo>
                    <a:pt x="185" y="149"/>
                  </a:lnTo>
                  <a:lnTo>
                    <a:pt x="187" y="144"/>
                  </a:lnTo>
                  <a:lnTo>
                    <a:pt x="20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3379058" y="2534995"/>
              <a:ext cx="95453" cy="71589"/>
            </a:xfrm>
            <a:custGeom>
              <a:avLst/>
              <a:gdLst>
                <a:gd name="T0" fmla="*/ 230 w 242"/>
                <a:gd name="T1" fmla="*/ 181 h 181"/>
                <a:gd name="T2" fmla="*/ 143 w 242"/>
                <a:gd name="T3" fmla="*/ 134 h 181"/>
                <a:gd name="T4" fmla="*/ 0 w 242"/>
                <a:gd name="T5" fmla="*/ 116 h 181"/>
                <a:gd name="T6" fmla="*/ 13 w 242"/>
                <a:gd name="T7" fmla="*/ 91 h 181"/>
                <a:gd name="T8" fmla="*/ 75 w 242"/>
                <a:gd name="T9" fmla="*/ 100 h 181"/>
                <a:gd name="T10" fmla="*/ 88 w 242"/>
                <a:gd name="T11" fmla="*/ 102 h 181"/>
                <a:gd name="T12" fmla="*/ 102 w 242"/>
                <a:gd name="T13" fmla="*/ 104 h 181"/>
                <a:gd name="T14" fmla="*/ 116 w 242"/>
                <a:gd name="T15" fmla="*/ 107 h 181"/>
                <a:gd name="T16" fmla="*/ 129 w 242"/>
                <a:gd name="T17" fmla="*/ 109 h 181"/>
                <a:gd name="T18" fmla="*/ 130 w 242"/>
                <a:gd name="T19" fmla="*/ 109 h 181"/>
                <a:gd name="T20" fmla="*/ 119 w 242"/>
                <a:gd name="T21" fmla="*/ 100 h 181"/>
                <a:gd name="T22" fmla="*/ 109 w 242"/>
                <a:gd name="T23" fmla="*/ 89 h 181"/>
                <a:gd name="T24" fmla="*/ 100 w 242"/>
                <a:gd name="T25" fmla="*/ 79 h 181"/>
                <a:gd name="T26" fmla="*/ 90 w 242"/>
                <a:gd name="T27" fmla="*/ 68 h 181"/>
                <a:gd name="T28" fmla="*/ 49 w 242"/>
                <a:gd name="T29" fmla="*/ 24 h 181"/>
                <a:gd name="T30" fmla="*/ 62 w 242"/>
                <a:gd name="T31" fmla="*/ 0 h 181"/>
                <a:gd name="T32" fmla="*/ 155 w 242"/>
                <a:gd name="T33" fmla="*/ 109 h 181"/>
                <a:gd name="T34" fmla="*/ 242 w 242"/>
                <a:gd name="T35" fmla="*/ 157 h 181"/>
                <a:gd name="T36" fmla="*/ 230 w 242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2" h="181">
                  <a:moveTo>
                    <a:pt x="230" y="181"/>
                  </a:moveTo>
                  <a:lnTo>
                    <a:pt x="143" y="134"/>
                  </a:lnTo>
                  <a:lnTo>
                    <a:pt x="0" y="116"/>
                  </a:lnTo>
                  <a:lnTo>
                    <a:pt x="13" y="91"/>
                  </a:lnTo>
                  <a:lnTo>
                    <a:pt x="75" y="100"/>
                  </a:lnTo>
                  <a:lnTo>
                    <a:pt x="88" y="102"/>
                  </a:lnTo>
                  <a:lnTo>
                    <a:pt x="102" y="104"/>
                  </a:lnTo>
                  <a:lnTo>
                    <a:pt x="116" y="107"/>
                  </a:lnTo>
                  <a:lnTo>
                    <a:pt x="129" y="109"/>
                  </a:lnTo>
                  <a:lnTo>
                    <a:pt x="130" y="109"/>
                  </a:lnTo>
                  <a:lnTo>
                    <a:pt x="119" y="100"/>
                  </a:lnTo>
                  <a:lnTo>
                    <a:pt x="109" y="89"/>
                  </a:lnTo>
                  <a:lnTo>
                    <a:pt x="100" y="79"/>
                  </a:lnTo>
                  <a:lnTo>
                    <a:pt x="90" y="68"/>
                  </a:lnTo>
                  <a:lnTo>
                    <a:pt x="49" y="24"/>
                  </a:lnTo>
                  <a:lnTo>
                    <a:pt x="62" y="0"/>
                  </a:lnTo>
                  <a:lnTo>
                    <a:pt x="155" y="109"/>
                  </a:lnTo>
                  <a:lnTo>
                    <a:pt x="242" y="157"/>
                  </a:lnTo>
                  <a:lnTo>
                    <a:pt x="230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3116563" y="2352043"/>
              <a:ext cx="257723" cy="256132"/>
            </a:xfrm>
            <a:custGeom>
              <a:avLst/>
              <a:gdLst>
                <a:gd name="T0" fmla="*/ 456 w 646"/>
                <a:gd name="T1" fmla="*/ 190 h 647"/>
                <a:gd name="T2" fmla="*/ 455 w 646"/>
                <a:gd name="T3" fmla="*/ 37 h 647"/>
                <a:gd name="T4" fmla="*/ 449 w 646"/>
                <a:gd name="T5" fmla="*/ 21 h 647"/>
                <a:gd name="T6" fmla="*/ 436 w 646"/>
                <a:gd name="T7" fmla="*/ 8 h 647"/>
                <a:gd name="T8" fmla="*/ 420 w 646"/>
                <a:gd name="T9" fmla="*/ 1 h 647"/>
                <a:gd name="T10" fmla="*/ 236 w 646"/>
                <a:gd name="T11" fmla="*/ 0 h 647"/>
                <a:gd name="T12" fmla="*/ 218 w 646"/>
                <a:gd name="T13" fmla="*/ 3 h 647"/>
                <a:gd name="T14" fmla="*/ 204 w 646"/>
                <a:gd name="T15" fmla="*/ 13 h 647"/>
                <a:gd name="T16" fmla="*/ 193 w 646"/>
                <a:gd name="T17" fmla="*/ 28 h 647"/>
                <a:gd name="T18" fmla="*/ 190 w 646"/>
                <a:gd name="T19" fmla="*/ 47 h 647"/>
                <a:gd name="T20" fmla="*/ 46 w 646"/>
                <a:gd name="T21" fmla="*/ 190 h 647"/>
                <a:gd name="T22" fmla="*/ 28 w 646"/>
                <a:gd name="T23" fmla="*/ 194 h 647"/>
                <a:gd name="T24" fmla="*/ 14 w 646"/>
                <a:gd name="T25" fmla="*/ 203 h 647"/>
                <a:gd name="T26" fmla="*/ 3 w 646"/>
                <a:gd name="T27" fmla="*/ 218 h 647"/>
                <a:gd name="T28" fmla="*/ 0 w 646"/>
                <a:gd name="T29" fmla="*/ 237 h 647"/>
                <a:gd name="T30" fmla="*/ 1 w 646"/>
                <a:gd name="T31" fmla="*/ 419 h 647"/>
                <a:gd name="T32" fmla="*/ 7 w 646"/>
                <a:gd name="T33" fmla="*/ 437 h 647"/>
                <a:gd name="T34" fmla="*/ 20 w 646"/>
                <a:gd name="T35" fmla="*/ 450 h 647"/>
                <a:gd name="T36" fmla="*/ 36 w 646"/>
                <a:gd name="T37" fmla="*/ 456 h 647"/>
                <a:gd name="T38" fmla="*/ 190 w 646"/>
                <a:gd name="T39" fmla="*/ 457 h 647"/>
                <a:gd name="T40" fmla="*/ 191 w 646"/>
                <a:gd name="T41" fmla="*/ 609 h 647"/>
                <a:gd name="T42" fmla="*/ 197 w 646"/>
                <a:gd name="T43" fmla="*/ 627 h 647"/>
                <a:gd name="T44" fmla="*/ 210 w 646"/>
                <a:gd name="T45" fmla="*/ 640 h 647"/>
                <a:gd name="T46" fmla="*/ 226 w 646"/>
                <a:gd name="T47" fmla="*/ 646 h 647"/>
                <a:gd name="T48" fmla="*/ 410 w 646"/>
                <a:gd name="T49" fmla="*/ 647 h 647"/>
                <a:gd name="T50" fmla="*/ 428 w 646"/>
                <a:gd name="T51" fmla="*/ 643 h 647"/>
                <a:gd name="T52" fmla="*/ 443 w 646"/>
                <a:gd name="T53" fmla="*/ 633 h 647"/>
                <a:gd name="T54" fmla="*/ 453 w 646"/>
                <a:gd name="T55" fmla="*/ 619 h 647"/>
                <a:gd name="T56" fmla="*/ 456 w 646"/>
                <a:gd name="T57" fmla="*/ 601 h 647"/>
                <a:gd name="T58" fmla="*/ 600 w 646"/>
                <a:gd name="T59" fmla="*/ 457 h 647"/>
                <a:gd name="T60" fmla="*/ 618 w 646"/>
                <a:gd name="T61" fmla="*/ 454 h 647"/>
                <a:gd name="T62" fmla="*/ 634 w 646"/>
                <a:gd name="T63" fmla="*/ 443 h 647"/>
                <a:gd name="T64" fmla="*/ 643 w 646"/>
                <a:gd name="T65" fmla="*/ 429 h 647"/>
                <a:gd name="T66" fmla="*/ 646 w 646"/>
                <a:gd name="T67" fmla="*/ 411 h 647"/>
                <a:gd name="T68" fmla="*/ 645 w 646"/>
                <a:gd name="T69" fmla="*/ 227 h 647"/>
                <a:gd name="T70" fmla="*/ 639 w 646"/>
                <a:gd name="T71" fmla="*/ 211 h 647"/>
                <a:gd name="T72" fmla="*/ 626 w 646"/>
                <a:gd name="T73" fmla="*/ 198 h 647"/>
                <a:gd name="T74" fmla="*/ 610 w 646"/>
                <a:gd name="T75" fmla="*/ 19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6" h="647">
                  <a:moveTo>
                    <a:pt x="600" y="190"/>
                  </a:moveTo>
                  <a:lnTo>
                    <a:pt x="456" y="190"/>
                  </a:lnTo>
                  <a:lnTo>
                    <a:pt x="456" y="47"/>
                  </a:lnTo>
                  <a:lnTo>
                    <a:pt x="455" y="37"/>
                  </a:lnTo>
                  <a:lnTo>
                    <a:pt x="453" y="28"/>
                  </a:lnTo>
                  <a:lnTo>
                    <a:pt x="449" y="21"/>
                  </a:lnTo>
                  <a:lnTo>
                    <a:pt x="443" y="13"/>
                  </a:lnTo>
                  <a:lnTo>
                    <a:pt x="436" y="8"/>
                  </a:lnTo>
                  <a:lnTo>
                    <a:pt x="428" y="3"/>
                  </a:lnTo>
                  <a:lnTo>
                    <a:pt x="420" y="1"/>
                  </a:lnTo>
                  <a:lnTo>
                    <a:pt x="410" y="0"/>
                  </a:lnTo>
                  <a:lnTo>
                    <a:pt x="236" y="0"/>
                  </a:lnTo>
                  <a:lnTo>
                    <a:pt x="226" y="1"/>
                  </a:lnTo>
                  <a:lnTo>
                    <a:pt x="218" y="3"/>
                  </a:lnTo>
                  <a:lnTo>
                    <a:pt x="210" y="8"/>
                  </a:lnTo>
                  <a:lnTo>
                    <a:pt x="204" y="13"/>
                  </a:lnTo>
                  <a:lnTo>
                    <a:pt x="197" y="21"/>
                  </a:lnTo>
                  <a:lnTo>
                    <a:pt x="193" y="28"/>
                  </a:lnTo>
                  <a:lnTo>
                    <a:pt x="191" y="37"/>
                  </a:lnTo>
                  <a:lnTo>
                    <a:pt x="190" y="47"/>
                  </a:lnTo>
                  <a:lnTo>
                    <a:pt x="190" y="190"/>
                  </a:lnTo>
                  <a:lnTo>
                    <a:pt x="46" y="190"/>
                  </a:lnTo>
                  <a:lnTo>
                    <a:pt x="36" y="190"/>
                  </a:lnTo>
                  <a:lnTo>
                    <a:pt x="28" y="194"/>
                  </a:lnTo>
                  <a:lnTo>
                    <a:pt x="20" y="198"/>
                  </a:lnTo>
                  <a:lnTo>
                    <a:pt x="14" y="203"/>
                  </a:lnTo>
                  <a:lnTo>
                    <a:pt x="7" y="211"/>
                  </a:lnTo>
                  <a:lnTo>
                    <a:pt x="3" y="218"/>
                  </a:lnTo>
                  <a:lnTo>
                    <a:pt x="1" y="227"/>
                  </a:lnTo>
                  <a:lnTo>
                    <a:pt x="0" y="237"/>
                  </a:lnTo>
                  <a:lnTo>
                    <a:pt x="0" y="411"/>
                  </a:lnTo>
                  <a:lnTo>
                    <a:pt x="1" y="419"/>
                  </a:lnTo>
                  <a:lnTo>
                    <a:pt x="3" y="429"/>
                  </a:lnTo>
                  <a:lnTo>
                    <a:pt x="7" y="437"/>
                  </a:lnTo>
                  <a:lnTo>
                    <a:pt x="14" y="443"/>
                  </a:lnTo>
                  <a:lnTo>
                    <a:pt x="20" y="450"/>
                  </a:lnTo>
                  <a:lnTo>
                    <a:pt x="28" y="454"/>
                  </a:lnTo>
                  <a:lnTo>
                    <a:pt x="36" y="456"/>
                  </a:lnTo>
                  <a:lnTo>
                    <a:pt x="46" y="457"/>
                  </a:lnTo>
                  <a:lnTo>
                    <a:pt x="190" y="457"/>
                  </a:lnTo>
                  <a:lnTo>
                    <a:pt x="190" y="601"/>
                  </a:lnTo>
                  <a:lnTo>
                    <a:pt x="191" y="609"/>
                  </a:lnTo>
                  <a:lnTo>
                    <a:pt x="193" y="619"/>
                  </a:lnTo>
                  <a:lnTo>
                    <a:pt x="197" y="627"/>
                  </a:lnTo>
                  <a:lnTo>
                    <a:pt x="204" y="633"/>
                  </a:lnTo>
                  <a:lnTo>
                    <a:pt x="210" y="640"/>
                  </a:lnTo>
                  <a:lnTo>
                    <a:pt x="218" y="643"/>
                  </a:lnTo>
                  <a:lnTo>
                    <a:pt x="226" y="646"/>
                  </a:lnTo>
                  <a:lnTo>
                    <a:pt x="236" y="647"/>
                  </a:lnTo>
                  <a:lnTo>
                    <a:pt x="410" y="647"/>
                  </a:lnTo>
                  <a:lnTo>
                    <a:pt x="420" y="646"/>
                  </a:lnTo>
                  <a:lnTo>
                    <a:pt x="428" y="643"/>
                  </a:lnTo>
                  <a:lnTo>
                    <a:pt x="436" y="640"/>
                  </a:lnTo>
                  <a:lnTo>
                    <a:pt x="443" y="633"/>
                  </a:lnTo>
                  <a:lnTo>
                    <a:pt x="449" y="627"/>
                  </a:lnTo>
                  <a:lnTo>
                    <a:pt x="453" y="619"/>
                  </a:lnTo>
                  <a:lnTo>
                    <a:pt x="455" y="609"/>
                  </a:lnTo>
                  <a:lnTo>
                    <a:pt x="456" y="601"/>
                  </a:lnTo>
                  <a:lnTo>
                    <a:pt x="456" y="457"/>
                  </a:lnTo>
                  <a:lnTo>
                    <a:pt x="600" y="457"/>
                  </a:lnTo>
                  <a:lnTo>
                    <a:pt x="610" y="456"/>
                  </a:lnTo>
                  <a:lnTo>
                    <a:pt x="618" y="454"/>
                  </a:lnTo>
                  <a:lnTo>
                    <a:pt x="626" y="450"/>
                  </a:lnTo>
                  <a:lnTo>
                    <a:pt x="634" y="443"/>
                  </a:lnTo>
                  <a:lnTo>
                    <a:pt x="639" y="437"/>
                  </a:lnTo>
                  <a:lnTo>
                    <a:pt x="643" y="429"/>
                  </a:lnTo>
                  <a:lnTo>
                    <a:pt x="645" y="419"/>
                  </a:lnTo>
                  <a:lnTo>
                    <a:pt x="646" y="411"/>
                  </a:lnTo>
                  <a:lnTo>
                    <a:pt x="646" y="237"/>
                  </a:lnTo>
                  <a:lnTo>
                    <a:pt x="645" y="227"/>
                  </a:lnTo>
                  <a:lnTo>
                    <a:pt x="643" y="218"/>
                  </a:lnTo>
                  <a:lnTo>
                    <a:pt x="639" y="211"/>
                  </a:lnTo>
                  <a:lnTo>
                    <a:pt x="634" y="203"/>
                  </a:lnTo>
                  <a:lnTo>
                    <a:pt x="626" y="198"/>
                  </a:lnTo>
                  <a:lnTo>
                    <a:pt x="618" y="194"/>
                  </a:lnTo>
                  <a:lnTo>
                    <a:pt x="610" y="190"/>
                  </a:lnTo>
                  <a:lnTo>
                    <a:pt x="600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3425194" y="2345680"/>
              <a:ext cx="15909" cy="25454"/>
            </a:xfrm>
            <a:custGeom>
              <a:avLst/>
              <a:gdLst>
                <a:gd name="T0" fmla="*/ 0 w 38"/>
                <a:gd name="T1" fmla="*/ 63 h 64"/>
                <a:gd name="T2" fmla="*/ 5 w 38"/>
                <a:gd name="T3" fmla="*/ 64 h 64"/>
                <a:gd name="T4" fmla="*/ 11 w 38"/>
                <a:gd name="T5" fmla="*/ 63 h 64"/>
                <a:gd name="T6" fmla="*/ 16 w 38"/>
                <a:gd name="T7" fmla="*/ 61 h 64"/>
                <a:gd name="T8" fmla="*/ 22 w 38"/>
                <a:gd name="T9" fmla="*/ 58 h 64"/>
                <a:gd name="T10" fmla="*/ 26 w 38"/>
                <a:gd name="T11" fmla="*/ 55 h 64"/>
                <a:gd name="T12" fmla="*/ 30 w 38"/>
                <a:gd name="T13" fmla="*/ 51 h 64"/>
                <a:gd name="T14" fmla="*/ 34 w 38"/>
                <a:gd name="T15" fmla="*/ 45 h 64"/>
                <a:gd name="T16" fmla="*/ 36 w 38"/>
                <a:gd name="T17" fmla="*/ 40 h 64"/>
                <a:gd name="T18" fmla="*/ 37 w 38"/>
                <a:gd name="T19" fmla="*/ 35 h 64"/>
                <a:gd name="T20" fmla="*/ 38 w 38"/>
                <a:gd name="T21" fmla="*/ 29 h 64"/>
                <a:gd name="T22" fmla="*/ 37 w 38"/>
                <a:gd name="T23" fmla="*/ 23 h 64"/>
                <a:gd name="T24" fmla="*/ 36 w 38"/>
                <a:gd name="T25" fmla="*/ 17 h 64"/>
                <a:gd name="T26" fmla="*/ 34 w 38"/>
                <a:gd name="T27" fmla="*/ 12 h 64"/>
                <a:gd name="T28" fmla="*/ 30 w 38"/>
                <a:gd name="T29" fmla="*/ 8 h 64"/>
                <a:gd name="T30" fmla="*/ 27 w 38"/>
                <a:gd name="T31" fmla="*/ 3 h 64"/>
                <a:gd name="T32" fmla="*/ 22 w 38"/>
                <a:gd name="T33" fmla="*/ 0 h 64"/>
                <a:gd name="T34" fmla="*/ 0 w 38"/>
                <a:gd name="T35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64">
                  <a:moveTo>
                    <a:pt x="0" y="63"/>
                  </a:moveTo>
                  <a:lnTo>
                    <a:pt x="5" y="64"/>
                  </a:lnTo>
                  <a:lnTo>
                    <a:pt x="11" y="63"/>
                  </a:lnTo>
                  <a:lnTo>
                    <a:pt x="16" y="61"/>
                  </a:lnTo>
                  <a:lnTo>
                    <a:pt x="22" y="58"/>
                  </a:lnTo>
                  <a:lnTo>
                    <a:pt x="26" y="55"/>
                  </a:lnTo>
                  <a:lnTo>
                    <a:pt x="30" y="51"/>
                  </a:lnTo>
                  <a:lnTo>
                    <a:pt x="34" y="45"/>
                  </a:lnTo>
                  <a:lnTo>
                    <a:pt x="36" y="40"/>
                  </a:lnTo>
                  <a:lnTo>
                    <a:pt x="37" y="35"/>
                  </a:lnTo>
                  <a:lnTo>
                    <a:pt x="38" y="29"/>
                  </a:lnTo>
                  <a:lnTo>
                    <a:pt x="37" y="23"/>
                  </a:lnTo>
                  <a:lnTo>
                    <a:pt x="36" y="17"/>
                  </a:lnTo>
                  <a:lnTo>
                    <a:pt x="34" y="12"/>
                  </a:lnTo>
                  <a:lnTo>
                    <a:pt x="30" y="8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3412467" y="2342498"/>
              <a:ext cx="15909" cy="25454"/>
            </a:xfrm>
            <a:custGeom>
              <a:avLst/>
              <a:gdLst>
                <a:gd name="T0" fmla="*/ 39 w 39"/>
                <a:gd name="T1" fmla="*/ 1 h 63"/>
                <a:gd name="T2" fmla="*/ 32 w 39"/>
                <a:gd name="T3" fmla="*/ 0 h 63"/>
                <a:gd name="T4" fmla="*/ 27 w 39"/>
                <a:gd name="T5" fmla="*/ 1 h 63"/>
                <a:gd name="T6" fmla="*/ 21 w 39"/>
                <a:gd name="T7" fmla="*/ 3 h 63"/>
                <a:gd name="T8" fmla="*/ 16 w 39"/>
                <a:gd name="T9" fmla="*/ 5 h 63"/>
                <a:gd name="T10" fmla="*/ 12 w 39"/>
                <a:gd name="T11" fmla="*/ 8 h 63"/>
                <a:gd name="T12" fmla="*/ 8 w 39"/>
                <a:gd name="T13" fmla="*/ 13 h 63"/>
                <a:gd name="T14" fmla="*/ 5 w 39"/>
                <a:gd name="T15" fmla="*/ 18 h 63"/>
                <a:gd name="T16" fmla="*/ 2 w 39"/>
                <a:gd name="T17" fmla="*/ 23 h 63"/>
                <a:gd name="T18" fmla="*/ 1 w 39"/>
                <a:gd name="T19" fmla="*/ 29 h 63"/>
                <a:gd name="T20" fmla="*/ 0 w 39"/>
                <a:gd name="T21" fmla="*/ 34 h 63"/>
                <a:gd name="T22" fmla="*/ 1 w 39"/>
                <a:gd name="T23" fmla="*/ 41 h 63"/>
                <a:gd name="T24" fmla="*/ 2 w 39"/>
                <a:gd name="T25" fmla="*/ 46 h 63"/>
                <a:gd name="T26" fmla="*/ 4 w 39"/>
                <a:gd name="T27" fmla="*/ 51 h 63"/>
                <a:gd name="T28" fmla="*/ 7 w 39"/>
                <a:gd name="T29" fmla="*/ 56 h 63"/>
                <a:gd name="T30" fmla="*/ 12 w 39"/>
                <a:gd name="T31" fmla="*/ 60 h 63"/>
                <a:gd name="T32" fmla="*/ 16 w 39"/>
                <a:gd name="T33" fmla="*/ 63 h 63"/>
                <a:gd name="T34" fmla="*/ 39 w 39"/>
                <a:gd name="T3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63">
                  <a:moveTo>
                    <a:pt x="39" y="1"/>
                  </a:moveTo>
                  <a:lnTo>
                    <a:pt x="32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5" y="18"/>
                  </a:lnTo>
                  <a:lnTo>
                    <a:pt x="2" y="23"/>
                  </a:lnTo>
                  <a:lnTo>
                    <a:pt x="1" y="29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6" y="63"/>
                  </a:lnTo>
                  <a:lnTo>
                    <a:pt x="3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3297924" y="2302726"/>
              <a:ext cx="15909" cy="14318"/>
            </a:xfrm>
            <a:custGeom>
              <a:avLst/>
              <a:gdLst>
                <a:gd name="T0" fmla="*/ 40 w 42"/>
                <a:gd name="T1" fmla="*/ 35 h 35"/>
                <a:gd name="T2" fmla="*/ 42 w 42"/>
                <a:gd name="T3" fmla="*/ 32 h 35"/>
                <a:gd name="T4" fmla="*/ 42 w 42"/>
                <a:gd name="T5" fmla="*/ 27 h 35"/>
                <a:gd name="T6" fmla="*/ 42 w 42"/>
                <a:gd name="T7" fmla="*/ 23 h 35"/>
                <a:gd name="T8" fmla="*/ 41 w 42"/>
                <a:gd name="T9" fmla="*/ 19 h 35"/>
                <a:gd name="T10" fmla="*/ 40 w 42"/>
                <a:gd name="T11" fmla="*/ 15 h 35"/>
                <a:gd name="T12" fmla="*/ 38 w 42"/>
                <a:gd name="T13" fmla="*/ 11 h 35"/>
                <a:gd name="T14" fmla="*/ 35 w 42"/>
                <a:gd name="T15" fmla="*/ 8 h 35"/>
                <a:gd name="T16" fmla="*/ 32 w 42"/>
                <a:gd name="T17" fmla="*/ 5 h 35"/>
                <a:gd name="T18" fmla="*/ 28 w 42"/>
                <a:gd name="T19" fmla="*/ 2 h 35"/>
                <a:gd name="T20" fmla="*/ 24 w 42"/>
                <a:gd name="T21" fmla="*/ 1 h 35"/>
                <a:gd name="T22" fmla="*/ 20 w 42"/>
                <a:gd name="T23" fmla="*/ 0 h 35"/>
                <a:gd name="T24" fmla="*/ 15 w 42"/>
                <a:gd name="T25" fmla="*/ 0 h 35"/>
                <a:gd name="T26" fmla="*/ 12 w 42"/>
                <a:gd name="T27" fmla="*/ 0 h 35"/>
                <a:gd name="T28" fmla="*/ 8 w 42"/>
                <a:gd name="T29" fmla="*/ 1 h 35"/>
                <a:gd name="T30" fmla="*/ 3 w 42"/>
                <a:gd name="T31" fmla="*/ 4 h 35"/>
                <a:gd name="T32" fmla="*/ 0 w 42"/>
                <a:gd name="T33" fmla="*/ 6 h 35"/>
                <a:gd name="T34" fmla="*/ 40 w 42"/>
                <a:gd name="T3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5">
                  <a:moveTo>
                    <a:pt x="40" y="35"/>
                  </a:moveTo>
                  <a:lnTo>
                    <a:pt x="42" y="32"/>
                  </a:lnTo>
                  <a:lnTo>
                    <a:pt x="42" y="27"/>
                  </a:lnTo>
                  <a:lnTo>
                    <a:pt x="42" y="23"/>
                  </a:lnTo>
                  <a:lnTo>
                    <a:pt x="41" y="19"/>
                  </a:lnTo>
                  <a:lnTo>
                    <a:pt x="40" y="15"/>
                  </a:lnTo>
                  <a:lnTo>
                    <a:pt x="38" y="11"/>
                  </a:lnTo>
                  <a:lnTo>
                    <a:pt x="35" y="8"/>
                  </a:lnTo>
                  <a:lnTo>
                    <a:pt x="32" y="5"/>
                  </a:lnTo>
                  <a:lnTo>
                    <a:pt x="28" y="2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4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3294742" y="2309089"/>
              <a:ext cx="15909" cy="14318"/>
            </a:xfrm>
            <a:custGeom>
              <a:avLst/>
              <a:gdLst>
                <a:gd name="T0" fmla="*/ 1 w 41"/>
                <a:gd name="T1" fmla="*/ 0 h 35"/>
                <a:gd name="T2" fmla="*/ 0 w 41"/>
                <a:gd name="T3" fmla="*/ 5 h 35"/>
                <a:gd name="T4" fmla="*/ 0 w 41"/>
                <a:gd name="T5" fmla="*/ 8 h 35"/>
                <a:gd name="T6" fmla="*/ 0 w 41"/>
                <a:gd name="T7" fmla="*/ 12 h 35"/>
                <a:gd name="T8" fmla="*/ 0 w 41"/>
                <a:gd name="T9" fmla="*/ 17 h 35"/>
                <a:gd name="T10" fmla="*/ 2 w 41"/>
                <a:gd name="T11" fmla="*/ 21 h 35"/>
                <a:gd name="T12" fmla="*/ 4 w 41"/>
                <a:gd name="T13" fmla="*/ 24 h 35"/>
                <a:gd name="T14" fmla="*/ 6 w 41"/>
                <a:gd name="T15" fmla="*/ 27 h 35"/>
                <a:gd name="T16" fmla="*/ 9 w 41"/>
                <a:gd name="T17" fmla="*/ 31 h 35"/>
                <a:gd name="T18" fmla="*/ 14 w 41"/>
                <a:gd name="T19" fmla="*/ 33 h 35"/>
                <a:gd name="T20" fmla="*/ 17 w 41"/>
                <a:gd name="T21" fmla="*/ 34 h 35"/>
                <a:gd name="T22" fmla="*/ 21 w 41"/>
                <a:gd name="T23" fmla="*/ 35 h 35"/>
                <a:gd name="T24" fmla="*/ 26 w 41"/>
                <a:gd name="T25" fmla="*/ 35 h 35"/>
                <a:gd name="T26" fmla="*/ 30 w 41"/>
                <a:gd name="T27" fmla="*/ 35 h 35"/>
                <a:gd name="T28" fmla="*/ 34 w 41"/>
                <a:gd name="T29" fmla="*/ 34 h 35"/>
                <a:gd name="T30" fmla="*/ 37 w 41"/>
                <a:gd name="T31" fmla="*/ 32 h 35"/>
                <a:gd name="T32" fmla="*/ 41 w 41"/>
                <a:gd name="T33" fmla="*/ 30 h 35"/>
                <a:gd name="T34" fmla="*/ 1 w 41"/>
                <a:gd name="T3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35">
                  <a:moveTo>
                    <a:pt x="1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6" y="27"/>
                  </a:lnTo>
                  <a:lnTo>
                    <a:pt x="9" y="31"/>
                  </a:lnTo>
                  <a:lnTo>
                    <a:pt x="14" y="33"/>
                  </a:lnTo>
                  <a:lnTo>
                    <a:pt x="17" y="34"/>
                  </a:lnTo>
                  <a:lnTo>
                    <a:pt x="21" y="35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4" y="34"/>
                  </a:lnTo>
                  <a:lnTo>
                    <a:pt x="37" y="32"/>
                  </a:lnTo>
                  <a:lnTo>
                    <a:pt x="41" y="3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3259742" y="2224773"/>
              <a:ext cx="12727" cy="20682"/>
            </a:xfrm>
            <a:custGeom>
              <a:avLst/>
              <a:gdLst>
                <a:gd name="T0" fmla="*/ 34 w 34"/>
                <a:gd name="T1" fmla="*/ 0 h 55"/>
                <a:gd name="T2" fmla="*/ 28 w 34"/>
                <a:gd name="T3" fmla="*/ 0 h 55"/>
                <a:gd name="T4" fmla="*/ 24 w 34"/>
                <a:gd name="T5" fmla="*/ 1 h 55"/>
                <a:gd name="T6" fmla="*/ 18 w 34"/>
                <a:gd name="T7" fmla="*/ 2 h 55"/>
                <a:gd name="T8" fmla="*/ 14 w 34"/>
                <a:gd name="T9" fmla="*/ 4 h 55"/>
                <a:gd name="T10" fmla="*/ 11 w 34"/>
                <a:gd name="T11" fmla="*/ 6 h 55"/>
                <a:gd name="T12" fmla="*/ 7 w 34"/>
                <a:gd name="T13" fmla="*/ 10 h 55"/>
                <a:gd name="T14" fmla="*/ 4 w 34"/>
                <a:gd name="T15" fmla="*/ 14 h 55"/>
                <a:gd name="T16" fmla="*/ 1 w 34"/>
                <a:gd name="T17" fmla="*/ 19 h 55"/>
                <a:gd name="T18" fmla="*/ 0 w 34"/>
                <a:gd name="T19" fmla="*/ 23 h 55"/>
                <a:gd name="T20" fmla="*/ 0 w 34"/>
                <a:gd name="T21" fmla="*/ 29 h 55"/>
                <a:gd name="T22" fmla="*/ 0 w 34"/>
                <a:gd name="T23" fmla="*/ 34 h 55"/>
                <a:gd name="T24" fmla="*/ 1 w 34"/>
                <a:gd name="T25" fmla="*/ 38 h 55"/>
                <a:gd name="T26" fmla="*/ 2 w 34"/>
                <a:gd name="T27" fmla="*/ 43 h 55"/>
                <a:gd name="T28" fmla="*/ 6 w 34"/>
                <a:gd name="T29" fmla="*/ 47 h 55"/>
                <a:gd name="T30" fmla="*/ 9 w 34"/>
                <a:gd name="T31" fmla="*/ 51 h 55"/>
                <a:gd name="T32" fmla="*/ 12 w 34"/>
                <a:gd name="T33" fmla="*/ 55 h 55"/>
                <a:gd name="T34" fmla="*/ 34 w 34"/>
                <a:gd name="T3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5">
                  <a:moveTo>
                    <a:pt x="34" y="0"/>
                  </a:moveTo>
                  <a:lnTo>
                    <a:pt x="28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7" y="10"/>
                  </a:lnTo>
                  <a:lnTo>
                    <a:pt x="4" y="14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3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2" y="55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3269288" y="2226364"/>
              <a:ext cx="14318" cy="22273"/>
            </a:xfrm>
            <a:custGeom>
              <a:avLst/>
              <a:gdLst>
                <a:gd name="T0" fmla="*/ 0 w 34"/>
                <a:gd name="T1" fmla="*/ 55 h 55"/>
                <a:gd name="T2" fmla="*/ 4 w 34"/>
                <a:gd name="T3" fmla="*/ 55 h 55"/>
                <a:gd name="T4" fmla="*/ 10 w 34"/>
                <a:gd name="T5" fmla="*/ 54 h 55"/>
                <a:gd name="T6" fmla="*/ 14 w 34"/>
                <a:gd name="T7" fmla="*/ 53 h 55"/>
                <a:gd name="T8" fmla="*/ 18 w 34"/>
                <a:gd name="T9" fmla="*/ 51 h 55"/>
                <a:gd name="T10" fmla="*/ 23 w 34"/>
                <a:gd name="T11" fmla="*/ 47 h 55"/>
                <a:gd name="T12" fmla="*/ 26 w 34"/>
                <a:gd name="T13" fmla="*/ 44 h 55"/>
                <a:gd name="T14" fmla="*/ 29 w 34"/>
                <a:gd name="T15" fmla="*/ 40 h 55"/>
                <a:gd name="T16" fmla="*/ 31 w 34"/>
                <a:gd name="T17" fmla="*/ 36 h 55"/>
                <a:gd name="T18" fmla="*/ 34 w 34"/>
                <a:gd name="T19" fmla="*/ 31 h 55"/>
                <a:gd name="T20" fmla="*/ 34 w 34"/>
                <a:gd name="T21" fmla="*/ 26 h 55"/>
                <a:gd name="T22" fmla="*/ 34 w 34"/>
                <a:gd name="T23" fmla="*/ 20 h 55"/>
                <a:gd name="T24" fmla="*/ 32 w 34"/>
                <a:gd name="T25" fmla="*/ 16 h 55"/>
                <a:gd name="T26" fmla="*/ 30 w 34"/>
                <a:gd name="T27" fmla="*/ 12 h 55"/>
                <a:gd name="T28" fmla="*/ 28 w 34"/>
                <a:gd name="T29" fmla="*/ 8 h 55"/>
                <a:gd name="T30" fmla="*/ 25 w 34"/>
                <a:gd name="T31" fmla="*/ 3 h 55"/>
                <a:gd name="T32" fmla="*/ 22 w 34"/>
                <a:gd name="T33" fmla="*/ 0 h 55"/>
                <a:gd name="T34" fmla="*/ 0 w 34"/>
                <a:gd name="T3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5">
                  <a:moveTo>
                    <a:pt x="0" y="55"/>
                  </a:moveTo>
                  <a:lnTo>
                    <a:pt x="4" y="55"/>
                  </a:lnTo>
                  <a:lnTo>
                    <a:pt x="10" y="54"/>
                  </a:lnTo>
                  <a:lnTo>
                    <a:pt x="14" y="53"/>
                  </a:lnTo>
                  <a:lnTo>
                    <a:pt x="18" y="51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0"/>
                  </a:lnTo>
                  <a:lnTo>
                    <a:pt x="31" y="36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4" y="20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5" y="3"/>
                  </a:lnTo>
                  <a:lnTo>
                    <a:pt x="22" y="0"/>
                  </a:ln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3412467" y="2289998"/>
              <a:ext cx="15909" cy="19091"/>
            </a:xfrm>
            <a:custGeom>
              <a:avLst/>
              <a:gdLst>
                <a:gd name="T0" fmla="*/ 31 w 37"/>
                <a:gd name="T1" fmla="*/ 45 h 45"/>
                <a:gd name="T2" fmla="*/ 34 w 37"/>
                <a:gd name="T3" fmla="*/ 42 h 45"/>
                <a:gd name="T4" fmla="*/ 36 w 37"/>
                <a:gd name="T5" fmla="*/ 38 h 45"/>
                <a:gd name="T6" fmla="*/ 37 w 37"/>
                <a:gd name="T7" fmla="*/ 33 h 45"/>
                <a:gd name="T8" fmla="*/ 37 w 37"/>
                <a:gd name="T9" fmla="*/ 29 h 45"/>
                <a:gd name="T10" fmla="*/ 37 w 37"/>
                <a:gd name="T11" fmla="*/ 24 h 45"/>
                <a:gd name="T12" fmla="*/ 36 w 37"/>
                <a:gd name="T13" fmla="*/ 19 h 45"/>
                <a:gd name="T14" fmla="*/ 35 w 37"/>
                <a:gd name="T15" fmla="*/ 15 h 45"/>
                <a:gd name="T16" fmla="*/ 32 w 37"/>
                <a:gd name="T17" fmla="*/ 11 h 45"/>
                <a:gd name="T18" fmla="*/ 29 w 37"/>
                <a:gd name="T19" fmla="*/ 8 h 45"/>
                <a:gd name="T20" fmla="*/ 26 w 37"/>
                <a:gd name="T21" fmla="*/ 4 h 45"/>
                <a:gd name="T22" fmla="*/ 21 w 37"/>
                <a:gd name="T23" fmla="*/ 2 h 45"/>
                <a:gd name="T24" fmla="*/ 17 w 37"/>
                <a:gd name="T25" fmla="*/ 1 h 45"/>
                <a:gd name="T26" fmla="*/ 13 w 37"/>
                <a:gd name="T27" fmla="*/ 0 h 45"/>
                <a:gd name="T28" fmla="*/ 8 w 37"/>
                <a:gd name="T29" fmla="*/ 0 h 45"/>
                <a:gd name="T30" fmla="*/ 4 w 37"/>
                <a:gd name="T31" fmla="*/ 0 h 45"/>
                <a:gd name="T32" fmla="*/ 0 w 37"/>
                <a:gd name="T33" fmla="*/ 2 h 45"/>
                <a:gd name="T34" fmla="*/ 31 w 37"/>
                <a:gd name="T3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45">
                  <a:moveTo>
                    <a:pt x="31" y="45"/>
                  </a:moveTo>
                  <a:lnTo>
                    <a:pt x="34" y="42"/>
                  </a:lnTo>
                  <a:lnTo>
                    <a:pt x="36" y="38"/>
                  </a:lnTo>
                  <a:lnTo>
                    <a:pt x="37" y="33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6" y="19"/>
                  </a:lnTo>
                  <a:lnTo>
                    <a:pt x="35" y="15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6" y="4"/>
                  </a:lnTo>
                  <a:lnTo>
                    <a:pt x="21" y="2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3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3406104" y="2294771"/>
              <a:ext cx="14318" cy="19091"/>
            </a:xfrm>
            <a:custGeom>
              <a:avLst/>
              <a:gdLst>
                <a:gd name="T0" fmla="*/ 7 w 39"/>
                <a:gd name="T1" fmla="*/ 0 h 46"/>
                <a:gd name="T2" fmla="*/ 5 w 39"/>
                <a:gd name="T3" fmla="*/ 4 h 46"/>
                <a:gd name="T4" fmla="*/ 2 w 39"/>
                <a:gd name="T5" fmla="*/ 8 h 46"/>
                <a:gd name="T6" fmla="*/ 1 w 39"/>
                <a:gd name="T7" fmla="*/ 13 h 46"/>
                <a:gd name="T8" fmla="*/ 0 w 39"/>
                <a:gd name="T9" fmla="*/ 17 h 46"/>
                <a:gd name="T10" fmla="*/ 1 w 39"/>
                <a:gd name="T11" fmla="*/ 21 h 46"/>
                <a:gd name="T12" fmla="*/ 1 w 39"/>
                <a:gd name="T13" fmla="*/ 26 h 46"/>
                <a:gd name="T14" fmla="*/ 4 w 39"/>
                <a:gd name="T15" fmla="*/ 30 h 46"/>
                <a:gd name="T16" fmla="*/ 6 w 39"/>
                <a:gd name="T17" fmla="*/ 34 h 46"/>
                <a:gd name="T18" fmla="*/ 9 w 39"/>
                <a:gd name="T19" fmla="*/ 39 h 46"/>
                <a:gd name="T20" fmla="*/ 13 w 39"/>
                <a:gd name="T21" fmla="*/ 41 h 46"/>
                <a:gd name="T22" fmla="*/ 17 w 39"/>
                <a:gd name="T23" fmla="*/ 43 h 46"/>
                <a:gd name="T24" fmla="*/ 21 w 39"/>
                <a:gd name="T25" fmla="*/ 45 h 46"/>
                <a:gd name="T26" fmla="*/ 26 w 39"/>
                <a:gd name="T27" fmla="*/ 46 h 46"/>
                <a:gd name="T28" fmla="*/ 31 w 39"/>
                <a:gd name="T29" fmla="*/ 46 h 46"/>
                <a:gd name="T30" fmla="*/ 35 w 39"/>
                <a:gd name="T31" fmla="*/ 45 h 46"/>
                <a:gd name="T32" fmla="*/ 39 w 39"/>
                <a:gd name="T33" fmla="*/ 44 h 46"/>
                <a:gd name="T34" fmla="*/ 7 w 39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6">
                  <a:moveTo>
                    <a:pt x="7" y="0"/>
                  </a:moveTo>
                  <a:lnTo>
                    <a:pt x="5" y="4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6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5"/>
                  </a:lnTo>
                  <a:lnTo>
                    <a:pt x="26" y="46"/>
                  </a:lnTo>
                  <a:lnTo>
                    <a:pt x="31" y="46"/>
                  </a:lnTo>
                  <a:lnTo>
                    <a:pt x="35" y="45"/>
                  </a:lnTo>
                  <a:lnTo>
                    <a:pt x="39" y="4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3437922" y="2479314"/>
              <a:ext cx="35000" cy="33409"/>
            </a:xfrm>
            <a:custGeom>
              <a:avLst/>
              <a:gdLst>
                <a:gd name="T0" fmla="*/ 88 w 88"/>
                <a:gd name="T1" fmla="*/ 33 h 84"/>
                <a:gd name="T2" fmla="*/ 49 w 88"/>
                <a:gd name="T3" fmla="*/ 6 h 84"/>
                <a:gd name="T4" fmla="*/ 44 w 88"/>
                <a:gd name="T5" fmla="*/ 3 h 84"/>
                <a:gd name="T6" fmla="*/ 37 w 88"/>
                <a:gd name="T7" fmla="*/ 1 h 84"/>
                <a:gd name="T8" fmla="*/ 32 w 88"/>
                <a:gd name="T9" fmla="*/ 0 h 84"/>
                <a:gd name="T10" fmla="*/ 25 w 88"/>
                <a:gd name="T11" fmla="*/ 1 h 84"/>
                <a:gd name="T12" fmla="*/ 20 w 88"/>
                <a:gd name="T13" fmla="*/ 2 h 84"/>
                <a:gd name="T14" fmla="*/ 14 w 88"/>
                <a:gd name="T15" fmla="*/ 6 h 84"/>
                <a:gd name="T16" fmla="*/ 10 w 88"/>
                <a:gd name="T17" fmla="*/ 9 h 84"/>
                <a:gd name="T18" fmla="*/ 6 w 88"/>
                <a:gd name="T19" fmla="*/ 14 h 84"/>
                <a:gd name="T20" fmla="*/ 3 w 88"/>
                <a:gd name="T21" fmla="*/ 20 h 84"/>
                <a:gd name="T22" fmla="*/ 0 w 88"/>
                <a:gd name="T23" fmla="*/ 25 h 84"/>
                <a:gd name="T24" fmla="*/ 0 w 88"/>
                <a:gd name="T25" fmla="*/ 31 h 84"/>
                <a:gd name="T26" fmla="*/ 0 w 88"/>
                <a:gd name="T27" fmla="*/ 37 h 84"/>
                <a:gd name="T28" fmla="*/ 3 w 88"/>
                <a:gd name="T29" fmla="*/ 43 h 84"/>
                <a:gd name="T30" fmla="*/ 5 w 88"/>
                <a:gd name="T31" fmla="*/ 49 h 84"/>
                <a:gd name="T32" fmla="*/ 9 w 88"/>
                <a:gd name="T33" fmla="*/ 53 h 84"/>
                <a:gd name="T34" fmla="*/ 13 w 88"/>
                <a:gd name="T35" fmla="*/ 57 h 84"/>
                <a:gd name="T36" fmla="*/ 52 w 88"/>
                <a:gd name="T37" fmla="*/ 84 h 84"/>
                <a:gd name="T38" fmla="*/ 88 w 88"/>
                <a:gd name="T39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84">
                  <a:moveTo>
                    <a:pt x="88" y="33"/>
                  </a:moveTo>
                  <a:lnTo>
                    <a:pt x="49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9" y="53"/>
                  </a:lnTo>
                  <a:lnTo>
                    <a:pt x="13" y="57"/>
                  </a:lnTo>
                  <a:lnTo>
                    <a:pt x="52" y="84"/>
                  </a:lnTo>
                  <a:lnTo>
                    <a:pt x="8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3461784" y="2495223"/>
              <a:ext cx="36591" cy="33409"/>
            </a:xfrm>
            <a:custGeom>
              <a:avLst/>
              <a:gdLst>
                <a:gd name="T0" fmla="*/ 74 w 89"/>
                <a:gd name="T1" fmla="*/ 26 h 83"/>
                <a:gd name="T2" fmla="*/ 36 w 89"/>
                <a:gd name="T3" fmla="*/ 0 h 83"/>
                <a:gd name="T4" fmla="*/ 0 w 89"/>
                <a:gd name="T5" fmla="*/ 51 h 83"/>
                <a:gd name="T6" fmla="*/ 39 w 89"/>
                <a:gd name="T7" fmla="*/ 78 h 83"/>
                <a:gd name="T8" fmla="*/ 44 w 89"/>
                <a:gd name="T9" fmla="*/ 81 h 83"/>
                <a:gd name="T10" fmla="*/ 51 w 89"/>
                <a:gd name="T11" fmla="*/ 82 h 83"/>
                <a:gd name="T12" fmla="*/ 56 w 89"/>
                <a:gd name="T13" fmla="*/ 83 h 83"/>
                <a:gd name="T14" fmla="*/ 63 w 89"/>
                <a:gd name="T15" fmla="*/ 83 h 83"/>
                <a:gd name="T16" fmla="*/ 68 w 89"/>
                <a:gd name="T17" fmla="*/ 81 h 83"/>
                <a:gd name="T18" fmla="*/ 73 w 89"/>
                <a:gd name="T19" fmla="*/ 78 h 83"/>
                <a:gd name="T20" fmla="*/ 79 w 89"/>
                <a:gd name="T21" fmla="*/ 75 h 83"/>
                <a:gd name="T22" fmla="*/ 82 w 89"/>
                <a:gd name="T23" fmla="*/ 69 h 83"/>
                <a:gd name="T24" fmla="*/ 85 w 89"/>
                <a:gd name="T25" fmla="*/ 64 h 83"/>
                <a:gd name="T26" fmla="*/ 87 w 89"/>
                <a:gd name="T27" fmla="*/ 58 h 83"/>
                <a:gd name="T28" fmla="*/ 89 w 89"/>
                <a:gd name="T29" fmla="*/ 52 h 83"/>
                <a:gd name="T30" fmla="*/ 87 w 89"/>
                <a:gd name="T31" fmla="*/ 47 h 83"/>
                <a:gd name="T32" fmla="*/ 86 w 89"/>
                <a:gd name="T33" fmla="*/ 40 h 83"/>
                <a:gd name="T34" fmla="*/ 83 w 89"/>
                <a:gd name="T35" fmla="*/ 35 h 83"/>
                <a:gd name="T36" fmla="*/ 79 w 89"/>
                <a:gd name="T37" fmla="*/ 30 h 83"/>
                <a:gd name="T38" fmla="*/ 74 w 89"/>
                <a:gd name="T39" fmla="*/ 2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83">
                  <a:moveTo>
                    <a:pt x="74" y="26"/>
                  </a:moveTo>
                  <a:lnTo>
                    <a:pt x="36" y="0"/>
                  </a:lnTo>
                  <a:lnTo>
                    <a:pt x="0" y="51"/>
                  </a:lnTo>
                  <a:lnTo>
                    <a:pt x="39" y="78"/>
                  </a:lnTo>
                  <a:lnTo>
                    <a:pt x="44" y="81"/>
                  </a:lnTo>
                  <a:lnTo>
                    <a:pt x="51" y="82"/>
                  </a:lnTo>
                  <a:lnTo>
                    <a:pt x="56" y="83"/>
                  </a:lnTo>
                  <a:lnTo>
                    <a:pt x="63" y="83"/>
                  </a:lnTo>
                  <a:lnTo>
                    <a:pt x="68" y="81"/>
                  </a:lnTo>
                  <a:lnTo>
                    <a:pt x="73" y="78"/>
                  </a:lnTo>
                  <a:lnTo>
                    <a:pt x="79" y="75"/>
                  </a:lnTo>
                  <a:lnTo>
                    <a:pt x="82" y="69"/>
                  </a:lnTo>
                  <a:lnTo>
                    <a:pt x="85" y="64"/>
                  </a:lnTo>
                  <a:lnTo>
                    <a:pt x="87" y="58"/>
                  </a:lnTo>
                  <a:lnTo>
                    <a:pt x="89" y="52"/>
                  </a:lnTo>
                  <a:lnTo>
                    <a:pt x="87" y="47"/>
                  </a:lnTo>
                  <a:lnTo>
                    <a:pt x="86" y="40"/>
                  </a:lnTo>
                  <a:lnTo>
                    <a:pt x="83" y="35"/>
                  </a:lnTo>
                  <a:lnTo>
                    <a:pt x="79" y="30"/>
                  </a:lnTo>
                  <a:lnTo>
                    <a:pt x="7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3353604" y="2324998"/>
              <a:ext cx="33409" cy="35000"/>
            </a:xfrm>
            <a:custGeom>
              <a:avLst/>
              <a:gdLst>
                <a:gd name="T0" fmla="*/ 31 w 83"/>
                <a:gd name="T1" fmla="*/ 0 h 88"/>
                <a:gd name="T2" fmla="*/ 5 w 83"/>
                <a:gd name="T3" fmla="*/ 39 h 88"/>
                <a:gd name="T4" fmla="*/ 2 w 83"/>
                <a:gd name="T5" fmla="*/ 45 h 88"/>
                <a:gd name="T6" fmla="*/ 1 w 83"/>
                <a:gd name="T7" fmla="*/ 51 h 88"/>
                <a:gd name="T8" fmla="*/ 0 w 83"/>
                <a:gd name="T9" fmla="*/ 57 h 88"/>
                <a:gd name="T10" fmla="*/ 1 w 83"/>
                <a:gd name="T11" fmla="*/ 63 h 88"/>
                <a:gd name="T12" fmla="*/ 2 w 83"/>
                <a:gd name="T13" fmla="*/ 68 h 88"/>
                <a:gd name="T14" fmla="*/ 5 w 83"/>
                <a:gd name="T15" fmla="*/ 74 h 88"/>
                <a:gd name="T16" fmla="*/ 9 w 83"/>
                <a:gd name="T17" fmla="*/ 78 h 88"/>
                <a:gd name="T18" fmla="*/ 14 w 83"/>
                <a:gd name="T19" fmla="*/ 83 h 88"/>
                <a:gd name="T20" fmla="*/ 19 w 83"/>
                <a:gd name="T21" fmla="*/ 86 h 88"/>
                <a:gd name="T22" fmla="*/ 26 w 83"/>
                <a:gd name="T23" fmla="*/ 87 h 88"/>
                <a:gd name="T24" fmla="*/ 31 w 83"/>
                <a:gd name="T25" fmla="*/ 88 h 88"/>
                <a:gd name="T26" fmla="*/ 38 w 83"/>
                <a:gd name="T27" fmla="*/ 87 h 88"/>
                <a:gd name="T28" fmla="*/ 43 w 83"/>
                <a:gd name="T29" fmla="*/ 86 h 88"/>
                <a:gd name="T30" fmla="*/ 48 w 83"/>
                <a:gd name="T31" fmla="*/ 83 h 88"/>
                <a:gd name="T32" fmla="*/ 54 w 83"/>
                <a:gd name="T33" fmla="*/ 78 h 88"/>
                <a:gd name="T34" fmla="*/ 57 w 83"/>
                <a:gd name="T35" fmla="*/ 74 h 88"/>
                <a:gd name="T36" fmla="*/ 83 w 83"/>
                <a:gd name="T37" fmla="*/ 34 h 88"/>
                <a:gd name="T38" fmla="*/ 31 w 83"/>
                <a:gd name="T3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8">
                  <a:moveTo>
                    <a:pt x="31" y="0"/>
                  </a:moveTo>
                  <a:lnTo>
                    <a:pt x="5" y="39"/>
                  </a:lnTo>
                  <a:lnTo>
                    <a:pt x="2" y="45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5" y="74"/>
                  </a:lnTo>
                  <a:lnTo>
                    <a:pt x="9" y="78"/>
                  </a:lnTo>
                  <a:lnTo>
                    <a:pt x="14" y="83"/>
                  </a:lnTo>
                  <a:lnTo>
                    <a:pt x="19" y="86"/>
                  </a:lnTo>
                  <a:lnTo>
                    <a:pt x="26" y="87"/>
                  </a:lnTo>
                  <a:lnTo>
                    <a:pt x="31" y="88"/>
                  </a:lnTo>
                  <a:lnTo>
                    <a:pt x="38" y="87"/>
                  </a:lnTo>
                  <a:lnTo>
                    <a:pt x="43" y="86"/>
                  </a:lnTo>
                  <a:lnTo>
                    <a:pt x="48" y="83"/>
                  </a:lnTo>
                  <a:lnTo>
                    <a:pt x="54" y="78"/>
                  </a:lnTo>
                  <a:lnTo>
                    <a:pt x="57" y="74"/>
                  </a:lnTo>
                  <a:lnTo>
                    <a:pt x="83" y="34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3369513" y="2299544"/>
              <a:ext cx="31818" cy="35000"/>
            </a:xfrm>
            <a:custGeom>
              <a:avLst/>
              <a:gdLst>
                <a:gd name="T0" fmla="*/ 25 w 83"/>
                <a:gd name="T1" fmla="*/ 14 h 87"/>
                <a:gd name="T2" fmla="*/ 0 w 83"/>
                <a:gd name="T3" fmla="*/ 53 h 87"/>
                <a:gd name="T4" fmla="*/ 51 w 83"/>
                <a:gd name="T5" fmla="*/ 87 h 87"/>
                <a:gd name="T6" fmla="*/ 77 w 83"/>
                <a:gd name="T7" fmla="*/ 47 h 87"/>
                <a:gd name="T8" fmla="*/ 81 w 83"/>
                <a:gd name="T9" fmla="*/ 42 h 87"/>
                <a:gd name="T10" fmla="*/ 82 w 83"/>
                <a:gd name="T11" fmla="*/ 36 h 87"/>
                <a:gd name="T12" fmla="*/ 83 w 83"/>
                <a:gd name="T13" fmla="*/ 30 h 87"/>
                <a:gd name="T14" fmla="*/ 82 w 83"/>
                <a:gd name="T15" fmla="*/ 25 h 87"/>
                <a:gd name="T16" fmla="*/ 81 w 83"/>
                <a:gd name="T17" fmla="*/ 18 h 87"/>
                <a:gd name="T18" fmla="*/ 77 w 83"/>
                <a:gd name="T19" fmla="*/ 13 h 87"/>
                <a:gd name="T20" fmla="*/ 73 w 83"/>
                <a:gd name="T21" fmla="*/ 8 h 87"/>
                <a:gd name="T22" fmla="*/ 69 w 83"/>
                <a:gd name="T23" fmla="*/ 4 h 87"/>
                <a:gd name="T24" fmla="*/ 63 w 83"/>
                <a:gd name="T25" fmla="*/ 2 h 87"/>
                <a:gd name="T26" fmla="*/ 57 w 83"/>
                <a:gd name="T27" fmla="*/ 0 h 87"/>
                <a:gd name="T28" fmla="*/ 50 w 83"/>
                <a:gd name="T29" fmla="*/ 0 h 87"/>
                <a:gd name="T30" fmla="*/ 45 w 83"/>
                <a:gd name="T31" fmla="*/ 0 h 87"/>
                <a:gd name="T32" fmla="*/ 39 w 83"/>
                <a:gd name="T33" fmla="*/ 2 h 87"/>
                <a:gd name="T34" fmla="*/ 34 w 83"/>
                <a:gd name="T35" fmla="*/ 4 h 87"/>
                <a:gd name="T36" fmla="*/ 29 w 83"/>
                <a:gd name="T37" fmla="*/ 8 h 87"/>
                <a:gd name="T38" fmla="*/ 25 w 83"/>
                <a:gd name="T39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7">
                  <a:moveTo>
                    <a:pt x="25" y="14"/>
                  </a:moveTo>
                  <a:lnTo>
                    <a:pt x="0" y="53"/>
                  </a:lnTo>
                  <a:lnTo>
                    <a:pt x="51" y="87"/>
                  </a:lnTo>
                  <a:lnTo>
                    <a:pt x="77" y="47"/>
                  </a:lnTo>
                  <a:lnTo>
                    <a:pt x="81" y="42"/>
                  </a:lnTo>
                  <a:lnTo>
                    <a:pt x="82" y="36"/>
                  </a:lnTo>
                  <a:lnTo>
                    <a:pt x="83" y="30"/>
                  </a:lnTo>
                  <a:lnTo>
                    <a:pt x="82" y="25"/>
                  </a:lnTo>
                  <a:lnTo>
                    <a:pt x="81" y="18"/>
                  </a:lnTo>
                  <a:lnTo>
                    <a:pt x="77" y="13"/>
                  </a:lnTo>
                  <a:lnTo>
                    <a:pt x="73" y="8"/>
                  </a:lnTo>
                  <a:lnTo>
                    <a:pt x="69" y="4"/>
                  </a:lnTo>
                  <a:lnTo>
                    <a:pt x="63" y="2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2"/>
                  </a:lnTo>
                  <a:lnTo>
                    <a:pt x="34" y="4"/>
                  </a:lnTo>
                  <a:lnTo>
                    <a:pt x="29" y="8"/>
                  </a:lnTo>
                  <a:lnTo>
                    <a:pt x="2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3266106" y="2245454"/>
              <a:ext cx="35000" cy="31818"/>
            </a:xfrm>
            <a:custGeom>
              <a:avLst/>
              <a:gdLst>
                <a:gd name="T0" fmla="*/ 60 w 88"/>
                <a:gd name="T1" fmla="*/ 0 h 81"/>
                <a:gd name="T2" fmla="*/ 18 w 88"/>
                <a:gd name="T3" fmla="*/ 21 h 81"/>
                <a:gd name="T4" fmla="*/ 12 w 88"/>
                <a:gd name="T5" fmla="*/ 24 h 81"/>
                <a:gd name="T6" fmla="*/ 8 w 88"/>
                <a:gd name="T7" fmla="*/ 29 h 81"/>
                <a:gd name="T8" fmla="*/ 5 w 88"/>
                <a:gd name="T9" fmla="*/ 33 h 81"/>
                <a:gd name="T10" fmla="*/ 2 w 88"/>
                <a:gd name="T11" fmla="*/ 38 h 81"/>
                <a:gd name="T12" fmla="*/ 1 w 88"/>
                <a:gd name="T13" fmla="*/ 45 h 81"/>
                <a:gd name="T14" fmla="*/ 0 w 88"/>
                <a:gd name="T15" fmla="*/ 50 h 81"/>
                <a:gd name="T16" fmla="*/ 1 w 88"/>
                <a:gd name="T17" fmla="*/ 57 h 81"/>
                <a:gd name="T18" fmla="*/ 4 w 88"/>
                <a:gd name="T19" fmla="*/ 62 h 81"/>
                <a:gd name="T20" fmla="*/ 7 w 88"/>
                <a:gd name="T21" fmla="*/ 68 h 81"/>
                <a:gd name="T22" fmla="*/ 11 w 88"/>
                <a:gd name="T23" fmla="*/ 73 h 81"/>
                <a:gd name="T24" fmla="*/ 17 w 88"/>
                <a:gd name="T25" fmla="*/ 76 h 81"/>
                <a:gd name="T26" fmla="*/ 22 w 88"/>
                <a:gd name="T27" fmla="*/ 78 h 81"/>
                <a:gd name="T28" fmla="*/ 27 w 88"/>
                <a:gd name="T29" fmla="*/ 79 h 81"/>
                <a:gd name="T30" fmla="*/ 34 w 88"/>
                <a:gd name="T31" fmla="*/ 81 h 81"/>
                <a:gd name="T32" fmla="*/ 40 w 88"/>
                <a:gd name="T33" fmla="*/ 79 h 81"/>
                <a:gd name="T34" fmla="*/ 46 w 88"/>
                <a:gd name="T35" fmla="*/ 77 h 81"/>
                <a:gd name="T36" fmla="*/ 88 w 88"/>
                <a:gd name="T37" fmla="*/ 56 h 81"/>
                <a:gd name="T38" fmla="*/ 60 w 88"/>
                <a:gd name="T3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81">
                  <a:moveTo>
                    <a:pt x="60" y="0"/>
                  </a:moveTo>
                  <a:lnTo>
                    <a:pt x="18" y="21"/>
                  </a:lnTo>
                  <a:lnTo>
                    <a:pt x="12" y="24"/>
                  </a:lnTo>
                  <a:lnTo>
                    <a:pt x="8" y="29"/>
                  </a:lnTo>
                  <a:lnTo>
                    <a:pt x="5" y="33"/>
                  </a:lnTo>
                  <a:lnTo>
                    <a:pt x="2" y="38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4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17" y="76"/>
                  </a:lnTo>
                  <a:lnTo>
                    <a:pt x="22" y="78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0" y="79"/>
                  </a:lnTo>
                  <a:lnTo>
                    <a:pt x="46" y="77"/>
                  </a:lnTo>
                  <a:lnTo>
                    <a:pt x="88" y="56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3294742" y="2234318"/>
              <a:ext cx="33409" cy="31818"/>
            </a:xfrm>
            <a:custGeom>
              <a:avLst/>
              <a:gdLst>
                <a:gd name="T0" fmla="*/ 42 w 86"/>
                <a:gd name="T1" fmla="*/ 4 h 80"/>
                <a:gd name="T2" fmla="*/ 0 w 86"/>
                <a:gd name="T3" fmla="*/ 24 h 80"/>
                <a:gd name="T4" fmla="*/ 27 w 86"/>
                <a:gd name="T5" fmla="*/ 80 h 80"/>
                <a:gd name="T6" fmla="*/ 69 w 86"/>
                <a:gd name="T7" fmla="*/ 60 h 80"/>
                <a:gd name="T8" fmla="*/ 74 w 86"/>
                <a:gd name="T9" fmla="*/ 57 h 80"/>
                <a:gd name="T10" fmla="*/ 78 w 86"/>
                <a:gd name="T11" fmla="*/ 52 h 80"/>
                <a:gd name="T12" fmla="*/ 83 w 86"/>
                <a:gd name="T13" fmla="*/ 47 h 80"/>
                <a:gd name="T14" fmla="*/ 85 w 86"/>
                <a:gd name="T15" fmla="*/ 41 h 80"/>
                <a:gd name="T16" fmla="*/ 86 w 86"/>
                <a:gd name="T17" fmla="*/ 36 h 80"/>
                <a:gd name="T18" fmla="*/ 86 w 86"/>
                <a:gd name="T19" fmla="*/ 30 h 80"/>
                <a:gd name="T20" fmla="*/ 85 w 86"/>
                <a:gd name="T21" fmla="*/ 24 h 80"/>
                <a:gd name="T22" fmla="*/ 83 w 86"/>
                <a:gd name="T23" fmla="*/ 18 h 80"/>
                <a:gd name="T24" fmla="*/ 80 w 86"/>
                <a:gd name="T25" fmla="*/ 12 h 80"/>
                <a:gd name="T26" fmla="*/ 75 w 86"/>
                <a:gd name="T27" fmla="*/ 8 h 80"/>
                <a:gd name="T28" fmla="*/ 71 w 86"/>
                <a:gd name="T29" fmla="*/ 5 h 80"/>
                <a:gd name="T30" fmla="*/ 65 w 86"/>
                <a:gd name="T31" fmla="*/ 1 h 80"/>
                <a:gd name="T32" fmla="*/ 59 w 86"/>
                <a:gd name="T33" fmla="*/ 0 h 80"/>
                <a:gd name="T34" fmla="*/ 54 w 86"/>
                <a:gd name="T35" fmla="*/ 0 h 80"/>
                <a:gd name="T36" fmla="*/ 47 w 86"/>
                <a:gd name="T37" fmla="*/ 1 h 80"/>
                <a:gd name="T38" fmla="*/ 42 w 86"/>
                <a:gd name="T39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80">
                  <a:moveTo>
                    <a:pt x="42" y="4"/>
                  </a:moveTo>
                  <a:lnTo>
                    <a:pt x="0" y="24"/>
                  </a:lnTo>
                  <a:lnTo>
                    <a:pt x="27" y="80"/>
                  </a:lnTo>
                  <a:lnTo>
                    <a:pt x="69" y="60"/>
                  </a:lnTo>
                  <a:lnTo>
                    <a:pt x="74" y="57"/>
                  </a:lnTo>
                  <a:lnTo>
                    <a:pt x="78" y="52"/>
                  </a:lnTo>
                  <a:lnTo>
                    <a:pt x="83" y="47"/>
                  </a:lnTo>
                  <a:lnTo>
                    <a:pt x="85" y="41"/>
                  </a:lnTo>
                  <a:lnTo>
                    <a:pt x="86" y="36"/>
                  </a:lnTo>
                  <a:lnTo>
                    <a:pt x="86" y="30"/>
                  </a:lnTo>
                  <a:lnTo>
                    <a:pt x="85" y="24"/>
                  </a:lnTo>
                  <a:lnTo>
                    <a:pt x="83" y="18"/>
                  </a:lnTo>
                  <a:lnTo>
                    <a:pt x="80" y="12"/>
                  </a:lnTo>
                  <a:lnTo>
                    <a:pt x="75" y="8"/>
                  </a:lnTo>
                  <a:lnTo>
                    <a:pt x="71" y="5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4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3442693" y="2412497"/>
              <a:ext cx="58862" cy="71589"/>
            </a:xfrm>
            <a:custGeom>
              <a:avLst/>
              <a:gdLst>
                <a:gd name="T0" fmla="*/ 65 w 146"/>
                <a:gd name="T1" fmla="*/ 39 h 182"/>
                <a:gd name="T2" fmla="*/ 81 w 146"/>
                <a:gd name="T3" fmla="*/ 31 h 182"/>
                <a:gd name="T4" fmla="*/ 63 w 146"/>
                <a:gd name="T5" fmla="*/ 0 h 182"/>
                <a:gd name="T6" fmla="*/ 0 w 146"/>
                <a:gd name="T7" fmla="*/ 35 h 182"/>
                <a:gd name="T8" fmla="*/ 18 w 146"/>
                <a:gd name="T9" fmla="*/ 66 h 182"/>
                <a:gd name="T10" fmla="*/ 34 w 146"/>
                <a:gd name="T11" fmla="*/ 58 h 182"/>
                <a:gd name="T12" fmla="*/ 33 w 146"/>
                <a:gd name="T13" fmla="*/ 62 h 182"/>
                <a:gd name="T14" fmla="*/ 32 w 146"/>
                <a:gd name="T15" fmla="*/ 65 h 182"/>
                <a:gd name="T16" fmla="*/ 28 w 146"/>
                <a:gd name="T17" fmla="*/ 70 h 182"/>
                <a:gd name="T18" fmla="*/ 26 w 146"/>
                <a:gd name="T19" fmla="*/ 73 h 182"/>
                <a:gd name="T20" fmla="*/ 23 w 146"/>
                <a:gd name="T21" fmla="*/ 76 h 182"/>
                <a:gd name="T22" fmla="*/ 22 w 146"/>
                <a:gd name="T23" fmla="*/ 81 h 182"/>
                <a:gd name="T24" fmla="*/ 21 w 146"/>
                <a:gd name="T25" fmla="*/ 85 h 182"/>
                <a:gd name="T26" fmla="*/ 23 w 146"/>
                <a:gd name="T27" fmla="*/ 89 h 182"/>
                <a:gd name="T28" fmla="*/ 31 w 146"/>
                <a:gd name="T29" fmla="*/ 103 h 182"/>
                <a:gd name="T30" fmla="*/ 41 w 146"/>
                <a:gd name="T31" fmla="*/ 123 h 182"/>
                <a:gd name="T32" fmla="*/ 53 w 146"/>
                <a:gd name="T33" fmla="*/ 144 h 182"/>
                <a:gd name="T34" fmla="*/ 66 w 146"/>
                <a:gd name="T35" fmla="*/ 166 h 182"/>
                <a:gd name="T36" fmla="*/ 68 w 146"/>
                <a:gd name="T37" fmla="*/ 170 h 182"/>
                <a:gd name="T38" fmla="*/ 72 w 146"/>
                <a:gd name="T39" fmla="*/ 173 h 182"/>
                <a:gd name="T40" fmla="*/ 75 w 146"/>
                <a:gd name="T41" fmla="*/ 177 h 182"/>
                <a:gd name="T42" fmla="*/ 78 w 146"/>
                <a:gd name="T43" fmla="*/ 179 h 182"/>
                <a:gd name="T44" fmla="*/ 81 w 146"/>
                <a:gd name="T45" fmla="*/ 180 h 182"/>
                <a:gd name="T46" fmla="*/ 85 w 146"/>
                <a:gd name="T47" fmla="*/ 181 h 182"/>
                <a:gd name="T48" fmla="*/ 88 w 146"/>
                <a:gd name="T49" fmla="*/ 182 h 182"/>
                <a:gd name="T50" fmla="*/ 91 w 146"/>
                <a:gd name="T51" fmla="*/ 181 h 182"/>
                <a:gd name="T52" fmla="*/ 97 w 146"/>
                <a:gd name="T53" fmla="*/ 180 h 182"/>
                <a:gd name="T54" fmla="*/ 105 w 146"/>
                <a:gd name="T55" fmla="*/ 177 h 182"/>
                <a:gd name="T56" fmla="*/ 112 w 146"/>
                <a:gd name="T57" fmla="*/ 173 h 182"/>
                <a:gd name="T58" fmla="*/ 118 w 146"/>
                <a:gd name="T59" fmla="*/ 170 h 182"/>
                <a:gd name="T60" fmla="*/ 124 w 146"/>
                <a:gd name="T61" fmla="*/ 166 h 182"/>
                <a:gd name="T62" fmla="*/ 131 w 146"/>
                <a:gd name="T63" fmla="*/ 163 h 182"/>
                <a:gd name="T64" fmla="*/ 136 w 146"/>
                <a:gd name="T65" fmla="*/ 158 h 182"/>
                <a:gd name="T66" fmla="*/ 142 w 146"/>
                <a:gd name="T67" fmla="*/ 153 h 182"/>
                <a:gd name="T68" fmla="*/ 143 w 146"/>
                <a:gd name="T69" fmla="*/ 151 h 182"/>
                <a:gd name="T70" fmla="*/ 145 w 146"/>
                <a:gd name="T71" fmla="*/ 147 h 182"/>
                <a:gd name="T72" fmla="*/ 146 w 146"/>
                <a:gd name="T73" fmla="*/ 144 h 182"/>
                <a:gd name="T74" fmla="*/ 146 w 146"/>
                <a:gd name="T75" fmla="*/ 140 h 182"/>
                <a:gd name="T76" fmla="*/ 146 w 146"/>
                <a:gd name="T77" fmla="*/ 137 h 182"/>
                <a:gd name="T78" fmla="*/ 145 w 146"/>
                <a:gd name="T79" fmla="*/ 132 h 182"/>
                <a:gd name="T80" fmla="*/ 143 w 146"/>
                <a:gd name="T81" fmla="*/ 128 h 182"/>
                <a:gd name="T82" fmla="*/ 141 w 146"/>
                <a:gd name="T83" fmla="*/ 123 h 182"/>
                <a:gd name="T84" fmla="*/ 129 w 146"/>
                <a:gd name="T85" fmla="*/ 102 h 182"/>
                <a:gd name="T86" fmla="*/ 117 w 146"/>
                <a:gd name="T87" fmla="*/ 81 h 182"/>
                <a:gd name="T88" fmla="*/ 106 w 146"/>
                <a:gd name="T89" fmla="*/ 61 h 182"/>
                <a:gd name="T90" fmla="*/ 97 w 146"/>
                <a:gd name="T91" fmla="*/ 47 h 182"/>
                <a:gd name="T92" fmla="*/ 94 w 146"/>
                <a:gd name="T93" fmla="*/ 43 h 182"/>
                <a:gd name="T94" fmla="*/ 91 w 146"/>
                <a:gd name="T95" fmla="*/ 41 h 182"/>
                <a:gd name="T96" fmla="*/ 87 w 146"/>
                <a:gd name="T97" fmla="*/ 41 h 182"/>
                <a:gd name="T98" fmla="*/ 82 w 146"/>
                <a:gd name="T99" fmla="*/ 41 h 182"/>
                <a:gd name="T100" fmla="*/ 78 w 146"/>
                <a:gd name="T101" fmla="*/ 42 h 182"/>
                <a:gd name="T102" fmla="*/ 74 w 146"/>
                <a:gd name="T103" fmla="*/ 42 h 182"/>
                <a:gd name="T104" fmla="*/ 69 w 146"/>
                <a:gd name="T105" fmla="*/ 42 h 182"/>
                <a:gd name="T106" fmla="*/ 65 w 146"/>
                <a:gd name="T107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182">
                  <a:moveTo>
                    <a:pt x="65" y="39"/>
                  </a:moveTo>
                  <a:lnTo>
                    <a:pt x="81" y="31"/>
                  </a:lnTo>
                  <a:lnTo>
                    <a:pt x="63" y="0"/>
                  </a:lnTo>
                  <a:lnTo>
                    <a:pt x="0" y="35"/>
                  </a:lnTo>
                  <a:lnTo>
                    <a:pt x="18" y="66"/>
                  </a:lnTo>
                  <a:lnTo>
                    <a:pt x="34" y="58"/>
                  </a:lnTo>
                  <a:lnTo>
                    <a:pt x="33" y="62"/>
                  </a:lnTo>
                  <a:lnTo>
                    <a:pt x="32" y="65"/>
                  </a:lnTo>
                  <a:lnTo>
                    <a:pt x="28" y="70"/>
                  </a:lnTo>
                  <a:lnTo>
                    <a:pt x="26" y="73"/>
                  </a:lnTo>
                  <a:lnTo>
                    <a:pt x="23" y="76"/>
                  </a:lnTo>
                  <a:lnTo>
                    <a:pt x="22" y="81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31" y="103"/>
                  </a:lnTo>
                  <a:lnTo>
                    <a:pt x="41" y="123"/>
                  </a:lnTo>
                  <a:lnTo>
                    <a:pt x="53" y="144"/>
                  </a:lnTo>
                  <a:lnTo>
                    <a:pt x="66" y="166"/>
                  </a:lnTo>
                  <a:lnTo>
                    <a:pt x="68" y="170"/>
                  </a:lnTo>
                  <a:lnTo>
                    <a:pt x="72" y="173"/>
                  </a:lnTo>
                  <a:lnTo>
                    <a:pt x="75" y="177"/>
                  </a:lnTo>
                  <a:lnTo>
                    <a:pt x="78" y="179"/>
                  </a:lnTo>
                  <a:lnTo>
                    <a:pt x="81" y="180"/>
                  </a:lnTo>
                  <a:lnTo>
                    <a:pt x="85" y="181"/>
                  </a:lnTo>
                  <a:lnTo>
                    <a:pt x="88" y="182"/>
                  </a:lnTo>
                  <a:lnTo>
                    <a:pt x="91" y="181"/>
                  </a:lnTo>
                  <a:lnTo>
                    <a:pt x="97" y="180"/>
                  </a:lnTo>
                  <a:lnTo>
                    <a:pt x="105" y="177"/>
                  </a:lnTo>
                  <a:lnTo>
                    <a:pt x="112" y="173"/>
                  </a:lnTo>
                  <a:lnTo>
                    <a:pt x="118" y="170"/>
                  </a:lnTo>
                  <a:lnTo>
                    <a:pt x="124" y="166"/>
                  </a:lnTo>
                  <a:lnTo>
                    <a:pt x="131" y="163"/>
                  </a:lnTo>
                  <a:lnTo>
                    <a:pt x="136" y="158"/>
                  </a:lnTo>
                  <a:lnTo>
                    <a:pt x="142" y="153"/>
                  </a:lnTo>
                  <a:lnTo>
                    <a:pt x="143" y="151"/>
                  </a:lnTo>
                  <a:lnTo>
                    <a:pt x="145" y="147"/>
                  </a:lnTo>
                  <a:lnTo>
                    <a:pt x="146" y="144"/>
                  </a:lnTo>
                  <a:lnTo>
                    <a:pt x="146" y="140"/>
                  </a:lnTo>
                  <a:lnTo>
                    <a:pt x="146" y="137"/>
                  </a:lnTo>
                  <a:lnTo>
                    <a:pt x="145" y="132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29" y="102"/>
                  </a:lnTo>
                  <a:lnTo>
                    <a:pt x="117" y="81"/>
                  </a:lnTo>
                  <a:lnTo>
                    <a:pt x="106" y="61"/>
                  </a:lnTo>
                  <a:lnTo>
                    <a:pt x="97" y="47"/>
                  </a:lnTo>
                  <a:lnTo>
                    <a:pt x="94" y="43"/>
                  </a:lnTo>
                  <a:lnTo>
                    <a:pt x="91" y="41"/>
                  </a:lnTo>
                  <a:lnTo>
                    <a:pt x="87" y="41"/>
                  </a:lnTo>
                  <a:lnTo>
                    <a:pt x="82" y="41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69" y="42"/>
                  </a:lnTo>
                  <a:lnTo>
                    <a:pt x="6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3317014" y="2262954"/>
              <a:ext cx="36591" cy="69998"/>
            </a:xfrm>
            <a:custGeom>
              <a:avLst/>
              <a:gdLst>
                <a:gd name="T0" fmla="*/ 67 w 91"/>
                <a:gd name="T1" fmla="*/ 38 h 177"/>
                <a:gd name="T2" fmla="*/ 85 w 91"/>
                <a:gd name="T3" fmla="*/ 39 h 177"/>
                <a:gd name="T4" fmla="*/ 86 w 91"/>
                <a:gd name="T5" fmla="*/ 3 h 177"/>
                <a:gd name="T6" fmla="*/ 14 w 91"/>
                <a:gd name="T7" fmla="*/ 0 h 177"/>
                <a:gd name="T8" fmla="*/ 13 w 91"/>
                <a:gd name="T9" fmla="*/ 35 h 177"/>
                <a:gd name="T10" fmla="*/ 30 w 91"/>
                <a:gd name="T11" fmla="*/ 37 h 177"/>
                <a:gd name="T12" fmla="*/ 28 w 91"/>
                <a:gd name="T13" fmla="*/ 39 h 177"/>
                <a:gd name="T14" fmla="*/ 25 w 91"/>
                <a:gd name="T15" fmla="*/ 41 h 177"/>
                <a:gd name="T16" fmla="*/ 20 w 91"/>
                <a:gd name="T17" fmla="*/ 43 h 177"/>
                <a:gd name="T18" fmla="*/ 16 w 91"/>
                <a:gd name="T19" fmla="*/ 44 h 177"/>
                <a:gd name="T20" fmla="*/ 12 w 91"/>
                <a:gd name="T21" fmla="*/ 46 h 177"/>
                <a:gd name="T22" fmla="*/ 9 w 91"/>
                <a:gd name="T23" fmla="*/ 48 h 177"/>
                <a:gd name="T24" fmla="*/ 5 w 91"/>
                <a:gd name="T25" fmla="*/ 52 h 177"/>
                <a:gd name="T26" fmla="*/ 4 w 91"/>
                <a:gd name="T27" fmla="*/ 57 h 177"/>
                <a:gd name="T28" fmla="*/ 3 w 91"/>
                <a:gd name="T29" fmla="*/ 73 h 177"/>
                <a:gd name="T30" fmla="*/ 2 w 91"/>
                <a:gd name="T31" fmla="*/ 95 h 177"/>
                <a:gd name="T32" fmla="*/ 1 w 91"/>
                <a:gd name="T33" fmla="*/ 120 h 177"/>
                <a:gd name="T34" fmla="*/ 0 w 91"/>
                <a:gd name="T35" fmla="*/ 145 h 177"/>
                <a:gd name="T36" fmla="*/ 0 w 91"/>
                <a:gd name="T37" fmla="*/ 150 h 177"/>
                <a:gd name="T38" fmla="*/ 1 w 91"/>
                <a:gd name="T39" fmla="*/ 154 h 177"/>
                <a:gd name="T40" fmla="*/ 1 w 91"/>
                <a:gd name="T41" fmla="*/ 159 h 177"/>
                <a:gd name="T42" fmla="*/ 3 w 91"/>
                <a:gd name="T43" fmla="*/ 162 h 177"/>
                <a:gd name="T44" fmla="*/ 5 w 91"/>
                <a:gd name="T45" fmla="*/ 165 h 177"/>
                <a:gd name="T46" fmla="*/ 7 w 91"/>
                <a:gd name="T47" fmla="*/ 167 h 177"/>
                <a:gd name="T48" fmla="*/ 10 w 91"/>
                <a:gd name="T49" fmla="*/ 169 h 177"/>
                <a:gd name="T50" fmla="*/ 13 w 91"/>
                <a:gd name="T51" fmla="*/ 172 h 177"/>
                <a:gd name="T52" fmla="*/ 19 w 91"/>
                <a:gd name="T53" fmla="*/ 174 h 177"/>
                <a:gd name="T54" fmla="*/ 27 w 91"/>
                <a:gd name="T55" fmla="*/ 175 h 177"/>
                <a:gd name="T56" fmla="*/ 34 w 91"/>
                <a:gd name="T57" fmla="*/ 176 h 177"/>
                <a:gd name="T58" fmla="*/ 42 w 91"/>
                <a:gd name="T59" fmla="*/ 176 h 177"/>
                <a:gd name="T60" fmla="*/ 49 w 91"/>
                <a:gd name="T61" fmla="*/ 176 h 177"/>
                <a:gd name="T62" fmla="*/ 56 w 91"/>
                <a:gd name="T63" fmla="*/ 177 h 177"/>
                <a:gd name="T64" fmla="*/ 64 w 91"/>
                <a:gd name="T65" fmla="*/ 176 h 177"/>
                <a:gd name="T66" fmla="*/ 70 w 91"/>
                <a:gd name="T67" fmla="*/ 175 h 177"/>
                <a:gd name="T68" fmla="*/ 73 w 91"/>
                <a:gd name="T69" fmla="*/ 173 h 177"/>
                <a:gd name="T70" fmla="*/ 77 w 91"/>
                <a:gd name="T71" fmla="*/ 172 h 177"/>
                <a:gd name="T72" fmla="*/ 79 w 91"/>
                <a:gd name="T73" fmla="*/ 169 h 177"/>
                <a:gd name="T74" fmla="*/ 81 w 91"/>
                <a:gd name="T75" fmla="*/ 166 h 177"/>
                <a:gd name="T76" fmla="*/ 83 w 91"/>
                <a:gd name="T77" fmla="*/ 163 h 177"/>
                <a:gd name="T78" fmla="*/ 84 w 91"/>
                <a:gd name="T79" fmla="*/ 159 h 177"/>
                <a:gd name="T80" fmla="*/ 85 w 91"/>
                <a:gd name="T81" fmla="*/ 154 h 177"/>
                <a:gd name="T82" fmla="*/ 86 w 91"/>
                <a:gd name="T83" fmla="*/ 149 h 177"/>
                <a:gd name="T84" fmla="*/ 87 w 91"/>
                <a:gd name="T85" fmla="*/ 124 h 177"/>
                <a:gd name="T86" fmla="*/ 88 w 91"/>
                <a:gd name="T87" fmla="*/ 99 h 177"/>
                <a:gd name="T88" fmla="*/ 90 w 91"/>
                <a:gd name="T89" fmla="*/ 78 h 177"/>
                <a:gd name="T90" fmla="*/ 91 w 91"/>
                <a:gd name="T91" fmla="*/ 61 h 177"/>
                <a:gd name="T92" fmla="*/ 90 w 91"/>
                <a:gd name="T93" fmla="*/ 56 h 177"/>
                <a:gd name="T94" fmla="*/ 87 w 91"/>
                <a:gd name="T95" fmla="*/ 53 h 177"/>
                <a:gd name="T96" fmla="*/ 84 w 91"/>
                <a:gd name="T97" fmla="*/ 51 h 177"/>
                <a:gd name="T98" fmla="*/ 81 w 91"/>
                <a:gd name="T99" fmla="*/ 48 h 177"/>
                <a:gd name="T100" fmla="*/ 77 w 91"/>
                <a:gd name="T101" fmla="*/ 46 h 177"/>
                <a:gd name="T102" fmla="*/ 72 w 91"/>
                <a:gd name="T103" fmla="*/ 44 h 177"/>
                <a:gd name="T104" fmla="*/ 69 w 91"/>
                <a:gd name="T105" fmla="*/ 41 h 177"/>
                <a:gd name="T106" fmla="*/ 67 w 91"/>
                <a:gd name="T107" fmla="*/ 3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77">
                  <a:moveTo>
                    <a:pt x="67" y="38"/>
                  </a:moveTo>
                  <a:lnTo>
                    <a:pt x="85" y="39"/>
                  </a:lnTo>
                  <a:lnTo>
                    <a:pt x="86" y="3"/>
                  </a:lnTo>
                  <a:lnTo>
                    <a:pt x="14" y="0"/>
                  </a:lnTo>
                  <a:lnTo>
                    <a:pt x="13" y="35"/>
                  </a:lnTo>
                  <a:lnTo>
                    <a:pt x="30" y="37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9" y="48"/>
                  </a:lnTo>
                  <a:lnTo>
                    <a:pt x="5" y="52"/>
                  </a:lnTo>
                  <a:lnTo>
                    <a:pt x="4" y="57"/>
                  </a:lnTo>
                  <a:lnTo>
                    <a:pt x="3" y="73"/>
                  </a:lnTo>
                  <a:lnTo>
                    <a:pt x="2" y="95"/>
                  </a:lnTo>
                  <a:lnTo>
                    <a:pt x="1" y="120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1" y="159"/>
                  </a:lnTo>
                  <a:lnTo>
                    <a:pt x="3" y="162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10" y="169"/>
                  </a:lnTo>
                  <a:lnTo>
                    <a:pt x="13" y="172"/>
                  </a:lnTo>
                  <a:lnTo>
                    <a:pt x="19" y="174"/>
                  </a:lnTo>
                  <a:lnTo>
                    <a:pt x="27" y="175"/>
                  </a:lnTo>
                  <a:lnTo>
                    <a:pt x="34" y="176"/>
                  </a:lnTo>
                  <a:lnTo>
                    <a:pt x="42" y="176"/>
                  </a:lnTo>
                  <a:lnTo>
                    <a:pt x="49" y="176"/>
                  </a:lnTo>
                  <a:lnTo>
                    <a:pt x="56" y="177"/>
                  </a:lnTo>
                  <a:lnTo>
                    <a:pt x="64" y="176"/>
                  </a:lnTo>
                  <a:lnTo>
                    <a:pt x="70" y="175"/>
                  </a:lnTo>
                  <a:lnTo>
                    <a:pt x="73" y="173"/>
                  </a:lnTo>
                  <a:lnTo>
                    <a:pt x="77" y="172"/>
                  </a:lnTo>
                  <a:lnTo>
                    <a:pt x="79" y="169"/>
                  </a:lnTo>
                  <a:lnTo>
                    <a:pt x="81" y="166"/>
                  </a:lnTo>
                  <a:lnTo>
                    <a:pt x="83" y="163"/>
                  </a:lnTo>
                  <a:lnTo>
                    <a:pt x="84" y="159"/>
                  </a:lnTo>
                  <a:lnTo>
                    <a:pt x="85" y="154"/>
                  </a:lnTo>
                  <a:lnTo>
                    <a:pt x="86" y="149"/>
                  </a:lnTo>
                  <a:lnTo>
                    <a:pt x="87" y="124"/>
                  </a:lnTo>
                  <a:lnTo>
                    <a:pt x="88" y="99"/>
                  </a:lnTo>
                  <a:lnTo>
                    <a:pt x="90" y="78"/>
                  </a:lnTo>
                  <a:lnTo>
                    <a:pt x="91" y="61"/>
                  </a:lnTo>
                  <a:lnTo>
                    <a:pt x="90" y="56"/>
                  </a:lnTo>
                  <a:lnTo>
                    <a:pt x="87" y="53"/>
                  </a:lnTo>
                  <a:lnTo>
                    <a:pt x="84" y="51"/>
                  </a:lnTo>
                  <a:lnTo>
                    <a:pt x="81" y="48"/>
                  </a:lnTo>
                  <a:lnTo>
                    <a:pt x="77" y="46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67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3410876" y="2414087"/>
              <a:ext cx="25454" cy="66817"/>
            </a:xfrm>
            <a:custGeom>
              <a:avLst/>
              <a:gdLst>
                <a:gd name="T0" fmla="*/ 9 w 65"/>
                <a:gd name="T1" fmla="*/ 153 h 166"/>
                <a:gd name="T2" fmla="*/ 28 w 65"/>
                <a:gd name="T3" fmla="*/ 162 h 166"/>
                <a:gd name="T4" fmla="*/ 36 w 65"/>
                <a:gd name="T5" fmla="*/ 166 h 166"/>
                <a:gd name="T6" fmla="*/ 43 w 65"/>
                <a:gd name="T7" fmla="*/ 162 h 166"/>
                <a:gd name="T8" fmla="*/ 61 w 65"/>
                <a:gd name="T9" fmla="*/ 152 h 166"/>
                <a:gd name="T10" fmla="*/ 63 w 65"/>
                <a:gd name="T11" fmla="*/ 147 h 166"/>
                <a:gd name="T12" fmla="*/ 64 w 65"/>
                <a:gd name="T13" fmla="*/ 139 h 166"/>
                <a:gd name="T14" fmla="*/ 65 w 65"/>
                <a:gd name="T15" fmla="*/ 131 h 166"/>
                <a:gd name="T16" fmla="*/ 65 w 65"/>
                <a:gd name="T17" fmla="*/ 120 h 166"/>
                <a:gd name="T18" fmla="*/ 65 w 65"/>
                <a:gd name="T19" fmla="*/ 95 h 166"/>
                <a:gd name="T20" fmla="*/ 64 w 65"/>
                <a:gd name="T21" fmla="*/ 68 h 166"/>
                <a:gd name="T22" fmla="*/ 62 w 65"/>
                <a:gd name="T23" fmla="*/ 21 h 166"/>
                <a:gd name="T24" fmla="*/ 60 w 65"/>
                <a:gd name="T25" fmla="*/ 0 h 166"/>
                <a:gd name="T26" fmla="*/ 29 w 65"/>
                <a:gd name="T27" fmla="*/ 1 h 166"/>
                <a:gd name="T28" fmla="*/ 0 w 65"/>
                <a:gd name="T29" fmla="*/ 2 h 166"/>
                <a:gd name="T30" fmla="*/ 0 w 65"/>
                <a:gd name="T31" fmla="*/ 23 h 166"/>
                <a:gd name="T32" fmla="*/ 0 w 65"/>
                <a:gd name="T33" fmla="*/ 70 h 166"/>
                <a:gd name="T34" fmla="*/ 1 w 65"/>
                <a:gd name="T35" fmla="*/ 97 h 166"/>
                <a:gd name="T36" fmla="*/ 4 w 65"/>
                <a:gd name="T37" fmla="*/ 122 h 166"/>
                <a:gd name="T38" fmla="*/ 5 w 65"/>
                <a:gd name="T39" fmla="*/ 133 h 166"/>
                <a:gd name="T40" fmla="*/ 6 w 65"/>
                <a:gd name="T41" fmla="*/ 141 h 166"/>
                <a:gd name="T42" fmla="*/ 8 w 65"/>
                <a:gd name="T43" fmla="*/ 149 h 166"/>
                <a:gd name="T44" fmla="*/ 9 w 65"/>
                <a:gd name="T45" fmla="*/ 15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66">
                  <a:moveTo>
                    <a:pt x="9" y="153"/>
                  </a:moveTo>
                  <a:lnTo>
                    <a:pt x="28" y="162"/>
                  </a:lnTo>
                  <a:lnTo>
                    <a:pt x="36" y="166"/>
                  </a:lnTo>
                  <a:lnTo>
                    <a:pt x="43" y="162"/>
                  </a:lnTo>
                  <a:lnTo>
                    <a:pt x="61" y="152"/>
                  </a:lnTo>
                  <a:lnTo>
                    <a:pt x="63" y="147"/>
                  </a:lnTo>
                  <a:lnTo>
                    <a:pt x="64" y="139"/>
                  </a:lnTo>
                  <a:lnTo>
                    <a:pt x="65" y="131"/>
                  </a:lnTo>
                  <a:lnTo>
                    <a:pt x="65" y="120"/>
                  </a:lnTo>
                  <a:lnTo>
                    <a:pt x="65" y="95"/>
                  </a:lnTo>
                  <a:lnTo>
                    <a:pt x="64" y="68"/>
                  </a:lnTo>
                  <a:lnTo>
                    <a:pt x="62" y="21"/>
                  </a:lnTo>
                  <a:lnTo>
                    <a:pt x="60" y="0"/>
                  </a:lnTo>
                  <a:lnTo>
                    <a:pt x="29" y="1"/>
                  </a:lnTo>
                  <a:lnTo>
                    <a:pt x="0" y="2"/>
                  </a:lnTo>
                  <a:lnTo>
                    <a:pt x="0" y="23"/>
                  </a:lnTo>
                  <a:lnTo>
                    <a:pt x="0" y="70"/>
                  </a:lnTo>
                  <a:lnTo>
                    <a:pt x="1" y="97"/>
                  </a:lnTo>
                  <a:lnTo>
                    <a:pt x="4" y="122"/>
                  </a:lnTo>
                  <a:lnTo>
                    <a:pt x="5" y="133"/>
                  </a:lnTo>
                  <a:lnTo>
                    <a:pt x="6" y="141"/>
                  </a:lnTo>
                  <a:lnTo>
                    <a:pt x="8" y="149"/>
                  </a:lnTo>
                  <a:lnTo>
                    <a:pt x="9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3417240" y="2477723"/>
              <a:ext cx="14318" cy="19091"/>
            </a:xfrm>
            <a:custGeom>
              <a:avLst/>
              <a:gdLst>
                <a:gd name="T0" fmla="*/ 0 w 34"/>
                <a:gd name="T1" fmla="*/ 1 h 45"/>
                <a:gd name="T2" fmla="*/ 34 w 34"/>
                <a:gd name="T3" fmla="*/ 0 h 45"/>
                <a:gd name="T4" fmla="*/ 30 w 34"/>
                <a:gd name="T5" fmla="*/ 44 h 45"/>
                <a:gd name="T6" fmla="*/ 6 w 34"/>
                <a:gd name="T7" fmla="*/ 45 h 45"/>
                <a:gd name="T8" fmla="*/ 0 w 34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5">
                  <a:moveTo>
                    <a:pt x="0" y="1"/>
                  </a:moveTo>
                  <a:lnTo>
                    <a:pt x="34" y="0"/>
                  </a:lnTo>
                  <a:lnTo>
                    <a:pt x="30" y="44"/>
                  </a:lnTo>
                  <a:lnTo>
                    <a:pt x="6" y="4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3406104" y="2309089"/>
              <a:ext cx="41363" cy="30227"/>
            </a:xfrm>
            <a:custGeom>
              <a:avLst/>
              <a:gdLst>
                <a:gd name="T0" fmla="*/ 1 w 105"/>
                <a:gd name="T1" fmla="*/ 46 h 75"/>
                <a:gd name="T2" fmla="*/ 1 w 105"/>
                <a:gd name="T3" fmla="*/ 59 h 75"/>
                <a:gd name="T4" fmla="*/ 0 w 105"/>
                <a:gd name="T5" fmla="*/ 64 h 75"/>
                <a:gd name="T6" fmla="*/ 6 w 105"/>
                <a:gd name="T7" fmla="*/ 67 h 75"/>
                <a:gd name="T8" fmla="*/ 17 w 105"/>
                <a:gd name="T9" fmla="*/ 75 h 75"/>
                <a:gd name="T10" fmla="*/ 24 w 105"/>
                <a:gd name="T11" fmla="*/ 74 h 75"/>
                <a:gd name="T12" fmla="*/ 36 w 105"/>
                <a:gd name="T13" fmla="*/ 70 h 75"/>
                <a:gd name="T14" fmla="*/ 51 w 105"/>
                <a:gd name="T15" fmla="*/ 63 h 75"/>
                <a:gd name="T16" fmla="*/ 66 w 105"/>
                <a:gd name="T17" fmla="*/ 55 h 75"/>
                <a:gd name="T18" fmla="*/ 93 w 105"/>
                <a:gd name="T19" fmla="*/ 41 h 75"/>
                <a:gd name="T20" fmla="*/ 105 w 105"/>
                <a:gd name="T21" fmla="*/ 35 h 75"/>
                <a:gd name="T22" fmla="*/ 97 w 105"/>
                <a:gd name="T23" fmla="*/ 18 h 75"/>
                <a:gd name="T24" fmla="*/ 88 w 105"/>
                <a:gd name="T25" fmla="*/ 0 h 75"/>
                <a:gd name="T26" fmla="*/ 76 w 105"/>
                <a:gd name="T27" fmla="*/ 6 h 75"/>
                <a:gd name="T28" fmla="*/ 48 w 105"/>
                <a:gd name="T29" fmla="*/ 19 h 75"/>
                <a:gd name="T30" fmla="*/ 33 w 105"/>
                <a:gd name="T31" fmla="*/ 26 h 75"/>
                <a:gd name="T32" fmla="*/ 19 w 105"/>
                <a:gd name="T33" fmla="*/ 33 h 75"/>
                <a:gd name="T34" fmla="*/ 8 w 105"/>
                <a:gd name="T35" fmla="*/ 40 h 75"/>
                <a:gd name="T36" fmla="*/ 1 w 105"/>
                <a:gd name="T37" fmla="*/ 4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75">
                  <a:moveTo>
                    <a:pt x="1" y="46"/>
                  </a:moveTo>
                  <a:lnTo>
                    <a:pt x="1" y="59"/>
                  </a:lnTo>
                  <a:lnTo>
                    <a:pt x="0" y="64"/>
                  </a:lnTo>
                  <a:lnTo>
                    <a:pt x="6" y="67"/>
                  </a:lnTo>
                  <a:lnTo>
                    <a:pt x="17" y="75"/>
                  </a:lnTo>
                  <a:lnTo>
                    <a:pt x="24" y="74"/>
                  </a:lnTo>
                  <a:lnTo>
                    <a:pt x="36" y="70"/>
                  </a:lnTo>
                  <a:lnTo>
                    <a:pt x="51" y="63"/>
                  </a:lnTo>
                  <a:lnTo>
                    <a:pt x="66" y="55"/>
                  </a:lnTo>
                  <a:lnTo>
                    <a:pt x="93" y="41"/>
                  </a:lnTo>
                  <a:lnTo>
                    <a:pt x="105" y="35"/>
                  </a:lnTo>
                  <a:lnTo>
                    <a:pt x="97" y="18"/>
                  </a:lnTo>
                  <a:lnTo>
                    <a:pt x="88" y="0"/>
                  </a:lnTo>
                  <a:lnTo>
                    <a:pt x="76" y="6"/>
                  </a:lnTo>
                  <a:lnTo>
                    <a:pt x="48" y="19"/>
                  </a:lnTo>
                  <a:lnTo>
                    <a:pt x="33" y="26"/>
                  </a:lnTo>
                  <a:lnTo>
                    <a:pt x="19" y="33"/>
                  </a:lnTo>
                  <a:lnTo>
                    <a:pt x="8" y="40"/>
                  </a:lnTo>
                  <a:lnTo>
                    <a:pt x="1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3394967" y="2329771"/>
              <a:ext cx="14318" cy="12727"/>
            </a:xfrm>
            <a:custGeom>
              <a:avLst/>
              <a:gdLst>
                <a:gd name="T0" fmla="*/ 25 w 35"/>
                <a:gd name="T1" fmla="*/ 0 h 29"/>
                <a:gd name="T2" fmla="*/ 35 w 35"/>
                <a:gd name="T3" fmla="*/ 20 h 29"/>
                <a:gd name="T4" fmla="*/ 7 w 35"/>
                <a:gd name="T5" fmla="*/ 29 h 29"/>
                <a:gd name="T6" fmla="*/ 0 w 35"/>
                <a:gd name="T7" fmla="*/ 15 h 29"/>
                <a:gd name="T8" fmla="*/ 25 w 3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25" y="0"/>
                  </a:moveTo>
                  <a:lnTo>
                    <a:pt x="35" y="20"/>
                  </a:lnTo>
                  <a:lnTo>
                    <a:pt x="7" y="29"/>
                  </a:lnTo>
                  <a:lnTo>
                    <a:pt x="0" y="15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3261333" y="2275681"/>
              <a:ext cx="46136" cy="41363"/>
            </a:xfrm>
            <a:custGeom>
              <a:avLst/>
              <a:gdLst>
                <a:gd name="T0" fmla="*/ 115 w 115"/>
                <a:gd name="T1" fmla="*/ 32 h 104"/>
                <a:gd name="T2" fmla="*/ 112 w 115"/>
                <a:gd name="T3" fmla="*/ 16 h 104"/>
                <a:gd name="T4" fmla="*/ 111 w 115"/>
                <a:gd name="T5" fmla="*/ 10 h 104"/>
                <a:gd name="T6" fmla="*/ 104 w 115"/>
                <a:gd name="T7" fmla="*/ 7 h 104"/>
                <a:gd name="T8" fmla="*/ 90 w 115"/>
                <a:gd name="T9" fmla="*/ 0 h 104"/>
                <a:gd name="T10" fmla="*/ 82 w 115"/>
                <a:gd name="T11" fmla="*/ 5 h 104"/>
                <a:gd name="T12" fmla="*/ 70 w 115"/>
                <a:gd name="T13" fmla="*/ 12 h 104"/>
                <a:gd name="T14" fmla="*/ 55 w 115"/>
                <a:gd name="T15" fmla="*/ 24 h 104"/>
                <a:gd name="T16" fmla="*/ 39 w 115"/>
                <a:gd name="T17" fmla="*/ 36 h 104"/>
                <a:gd name="T18" fmla="*/ 11 w 115"/>
                <a:gd name="T19" fmla="*/ 59 h 104"/>
                <a:gd name="T20" fmla="*/ 0 w 115"/>
                <a:gd name="T21" fmla="*/ 68 h 104"/>
                <a:gd name="T22" fmla="*/ 14 w 115"/>
                <a:gd name="T23" fmla="*/ 87 h 104"/>
                <a:gd name="T24" fmla="*/ 28 w 115"/>
                <a:gd name="T25" fmla="*/ 104 h 104"/>
                <a:gd name="T26" fmla="*/ 41 w 115"/>
                <a:gd name="T27" fmla="*/ 94 h 104"/>
                <a:gd name="T28" fmla="*/ 69 w 115"/>
                <a:gd name="T29" fmla="*/ 74 h 104"/>
                <a:gd name="T30" fmla="*/ 84 w 115"/>
                <a:gd name="T31" fmla="*/ 61 h 104"/>
                <a:gd name="T32" fmla="*/ 98 w 115"/>
                <a:gd name="T33" fmla="*/ 49 h 104"/>
                <a:gd name="T34" fmla="*/ 109 w 115"/>
                <a:gd name="T35" fmla="*/ 39 h 104"/>
                <a:gd name="T36" fmla="*/ 115 w 115"/>
                <a:gd name="T37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104">
                  <a:moveTo>
                    <a:pt x="115" y="32"/>
                  </a:moveTo>
                  <a:lnTo>
                    <a:pt x="112" y="16"/>
                  </a:lnTo>
                  <a:lnTo>
                    <a:pt x="111" y="10"/>
                  </a:lnTo>
                  <a:lnTo>
                    <a:pt x="104" y="7"/>
                  </a:lnTo>
                  <a:lnTo>
                    <a:pt x="90" y="0"/>
                  </a:lnTo>
                  <a:lnTo>
                    <a:pt x="82" y="5"/>
                  </a:lnTo>
                  <a:lnTo>
                    <a:pt x="70" y="12"/>
                  </a:lnTo>
                  <a:lnTo>
                    <a:pt x="55" y="24"/>
                  </a:lnTo>
                  <a:lnTo>
                    <a:pt x="39" y="36"/>
                  </a:lnTo>
                  <a:lnTo>
                    <a:pt x="11" y="59"/>
                  </a:lnTo>
                  <a:lnTo>
                    <a:pt x="0" y="68"/>
                  </a:lnTo>
                  <a:lnTo>
                    <a:pt x="14" y="87"/>
                  </a:lnTo>
                  <a:lnTo>
                    <a:pt x="28" y="104"/>
                  </a:lnTo>
                  <a:lnTo>
                    <a:pt x="41" y="94"/>
                  </a:lnTo>
                  <a:lnTo>
                    <a:pt x="69" y="74"/>
                  </a:lnTo>
                  <a:lnTo>
                    <a:pt x="84" y="61"/>
                  </a:lnTo>
                  <a:lnTo>
                    <a:pt x="98" y="49"/>
                  </a:lnTo>
                  <a:lnTo>
                    <a:pt x="109" y="39"/>
                  </a:lnTo>
                  <a:lnTo>
                    <a:pt x="11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3301106" y="2269318"/>
              <a:ext cx="15909" cy="15909"/>
            </a:xfrm>
            <a:custGeom>
              <a:avLst/>
              <a:gdLst>
                <a:gd name="T0" fmla="*/ 16 w 40"/>
                <a:gd name="T1" fmla="*/ 38 h 38"/>
                <a:gd name="T2" fmla="*/ 0 w 40"/>
                <a:gd name="T3" fmla="*/ 18 h 38"/>
                <a:gd name="T4" fmla="*/ 28 w 40"/>
                <a:gd name="T5" fmla="*/ 0 h 38"/>
                <a:gd name="T6" fmla="*/ 40 w 40"/>
                <a:gd name="T7" fmla="*/ 14 h 38"/>
                <a:gd name="T8" fmla="*/ 16 w 4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8">
                  <a:moveTo>
                    <a:pt x="16" y="38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0" y="14"/>
                  </a:lnTo>
                  <a:lnTo>
                    <a:pt x="1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3336104" y="2247045"/>
              <a:ext cx="28636" cy="12727"/>
            </a:xfrm>
            <a:custGeom>
              <a:avLst/>
              <a:gdLst>
                <a:gd name="T0" fmla="*/ 73 w 73"/>
                <a:gd name="T1" fmla="*/ 24 h 33"/>
                <a:gd name="T2" fmla="*/ 71 w 73"/>
                <a:gd name="T3" fmla="*/ 21 h 33"/>
                <a:gd name="T4" fmla="*/ 66 w 73"/>
                <a:gd name="T5" fmla="*/ 16 h 33"/>
                <a:gd name="T6" fmla="*/ 60 w 73"/>
                <a:gd name="T7" fmla="*/ 10 h 33"/>
                <a:gd name="T8" fmla="*/ 51 w 73"/>
                <a:gd name="T9" fmla="*/ 4 h 33"/>
                <a:gd name="T10" fmla="*/ 46 w 73"/>
                <a:gd name="T11" fmla="*/ 2 h 33"/>
                <a:gd name="T12" fmla="*/ 40 w 73"/>
                <a:gd name="T13" fmla="*/ 1 h 33"/>
                <a:gd name="T14" fmla="*/ 34 w 73"/>
                <a:gd name="T15" fmla="*/ 0 h 33"/>
                <a:gd name="T16" fmla="*/ 29 w 73"/>
                <a:gd name="T17" fmla="*/ 1 h 33"/>
                <a:gd name="T18" fmla="*/ 21 w 73"/>
                <a:gd name="T19" fmla="*/ 2 h 33"/>
                <a:gd name="T20" fmla="*/ 14 w 73"/>
                <a:gd name="T21" fmla="*/ 6 h 33"/>
                <a:gd name="T22" fmla="*/ 7 w 73"/>
                <a:gd name="T23" fmla="*/ 11 h 33"/>
                <a:gd name="T24" fmla="*/ 0 w 73"/>
                <a:gd name="T25" fmla="*/ 18 h 33"/>
                <a:gd name="T26" fmla="*/ 4 w 73"/>
                <a:gd name="T27" fmla="*/ 18 h 33"/>
                <a:gd name="T28" fmla="*/ 8 w 73"/>
                <a:gd name="T29" fmla="*/ 18 h 33"/>
                <a:gd name="T30" fmla="*/ 11 w 73"/>
                <a:gd name="T31" fmla="*/ 19 h 33"/>
                <a:gd name="T32" fmla="*/ 14 w 73"/>
                <a:gd name="T33" fmla="*/ 20 h 33"/>
                <a:gd name="T34" fmla="*/ 22 w 73"/>
                <a:gd name="T35" fmla="*/ 25 h 33"/>
                <a:gd name="T36" fmla="*/ 30 w 73"/>
                <a:gd name="T37" fmla="*/ 29 h 33"/>
                <a:gd name="T38" fmla="*/ 34 w 73"/>
                <a:gd name="T39" fmla="*/ 31 h 33"/>
                <a:gd name="T40" fmla="*/ 38 w 73"/>
                <a:gd name="T41" fmla="*/ 32 h 33"/>
                <a:gd name="T42" fmla="*/ 43 w 73"/>
                <a:gd name="T43" fmla="*/ 33 h 33"/>
                <a:gd name="T44" fmla="*/ 48 w 73"/>
                <a:gd name="T45" fmla="*/ 33 h 33"/>
                <a:gd name="T46" fmla="*/ 53 w 73"/>
                <a:gd name="T47" fmla="*/ 33 h 33"/>
                <a:gd name="T48" fmla="*/ 59 w 73"/>
                <a:gd name="T49" fmla="*/ 31 h 33"/>
                <a:gd name="T50" fmla="*/ 65 w 73"/>
                <a:gd name="T51" fmla="*/ 28 h 33"/>
                <a:gd name="T52" fmla="*/ 73 w 73"/>
                <a:gd name="T53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33">
                  <a:moveTo>
                    <a:pt x="73" y="24"/>
                  </a:moveTo>
                  <a:lnTo>
                    <a:pt x="71" y="21"/>
                  </a:lnTo>
                  <a:lnTo>
                    <a:pt x="66" y="16"/>
                  </a:lnTo>
                  <a:lnTo>
                    <a:pt x="60" y="10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7" y="11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11" y="19"/>
                  </a:lnTo>
                  <a:lnTo>
                    <a:pt x="14" y="20"/>
                  </a:lnTo>
                  <a:lnTo>
                    <a:pt x="22" y="25"/>
                  </a:lnTo>
                  <a:lnTo>
                    <a:pt x="30" y="29"/>
                  </a:lnTo>
                  <a:lnTo>
                    <a:pt x="34" y="31"/>
                  </a:lnTo>
                  <a:lnTo>
                    <a:pt x="38" y="32"/>
                  </a:lnTo>
                  <a:lnTo>
                    <a:pt x="43" y="33"/>
                  </a:lnTo>
                  <a:lnTo>
                    <a:pt x="48" y="33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5" y="28"/>
                  </a:lnTo>
                  <a:lnTo>
                    <a:pt x="7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3251788" y="2280454"/>
              <a:ext cx="15909" cy="15909"/>
            </a:xfrm>
            <a:custGeom>
              <a:avLst/>
              <a:gdLst>
                <a:gd name="T0" fmla="*/ 0 w 39"/>
                <a:gd name="T1" fmla="*/ 41 h 41"/>
                <a:gd name="T2" fmla="*/ 6 w 39"/>
                <a:gd name="T3" fmla="*/ 41 h 41"/>
                <a:gd name="T4" fmla="*/ 21 w 39"/>
                <a:gd name="T5" fmla="*/ 38 h 41"/>
                <a:gd name="T6" fmla="*/ 25 w 39"/>
                <a:gd name="T7" fmla="*/ 36 h 41"/>
                <a:gd name="T8" fmla="*/ 29 w 39"/>
                <a:gd name="T9" fmla="*/ 32 h 41"/>
                <a:gd name="T10" fmla="*/ 32 w 39"/>
                <a:gd name="T11" fmla="*/ 29 h 41"/>
                <a:gd name="T12" fmla="*/ 34 w 39"/>
                <a:gd name="T13" fmla="*/ 26 h 41"/>
                <a:gd name="T14" fmla="*/ 36 w 39"/>
                <a:gd name="T15" fmla="*/ 21 h 41"/>
                <a:gd name="T16" fmla="*/ 38 w 39"/>
                <a:gd name="T17" fmla="*/ 15 h 41"/>
                <a:gd name="T18" fmla="*/ 39 w 39"/>
                <a:gd name="T19" fmla="*/ 8 h 41"/>
                <a:gd name="T20" fmla="*/ 38 w 39"/>
                <a:gd name="T21" fmla="*/ 0 h 41"/>
                <a:gd name="T22" fmla="*/ 36 w 39"/>
                <a:gd name="T23" fmla="*/ 2 h 41"/>
                <a:gd name="T24" fmla="*/ 34 w 39"/>
                <a:gd name="T25" fmla="*/ 4 h 41"/>
                <a:gd name="T26" fmla="*/ 32 w 39"/>
                <a:gd name="T27" fmla="*/ 7 h 41"/>
                <a:gd name="T28" fmla="*/ 29 w 39"/>
                <a:gd name="T29" fmla="*/ 8 h 41"/>
                <a:gd name="T30" fmla="*/ 24 w 39"/>
                <a:gd name="T31" fmla="*/ 10 h 41"/>
                <a:gd name="T32" fmla="*/ 17 w 39"/>
                <a:gd name="T33" fmla="*/ 12 h 41"/>
                <a:gd name="T34" fmla="*/ 11 w 39"/>
                <a:gd name="T35" fmla="*/ 15 h 41"/>
                <a:gd name="T36" fmla="*/ 5 w 39"/>
                <a:gd name="T37" fmla="*/ 21 h 41"/>
                <a:gd name="T38" fmla="*/ 3 w 39"/>
                <a:gd name="T39" fmla="*/ 25 h 41"/>
                <a:gd name="T40" fmla="*/ 1 w 39"/>
                <a:gd name="T41" fmla="*/ 29 h 41"/>
                <a:gd name="T42" fmla="*/ 0 w 39"/>
                <a:gd name="T43" fmla="*/ 35 h 41"/>
                <a:gd name="T44" fmla="*/ 0 w 39"/>
                <a:gd name="T4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41">
                  <a:moveTo>
                    <a:pt x="0" y="41"/>
                  </a:moveTo>
                  <a:lnTo>
                    <a:pt x="6" y="41"/>
                  </a:lnTo>
                  <a:lnTo>
                    <a:pt x="21" y="38"/>
                  </a:lnTo>
                  <a:lnTo>
                    <a:pt x="25" y="36"/>
                  </a:lnTo>
                  <a:lnTo>
                    <a:pt x="29" y="32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6" y="21"/>
                  </a:lnTo>
                  <a:lnTo>
                    <a:pt x="38" y="15"/>
                  </a:lnTo>
                  <a:lnTo>
                    <a:pt x="39" y="8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4" y="10"/>
                  </a:lnTo>
                  <a:lnTo>
                    <a:pt x="17" y="12"/>
                  </a:lnTo>
                  <a:lnTo>
                    <a:pt x="11" y="15"/>
                  </a:lnTo>
                  <a:lnTo>
                    <a:pt x="5" y="21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3216788" y="2224773"/>
              <a:ext cx="14318" cy="20682"/>
            </a:xfrm>
            <a:custGeom>
              <a:avLst/>
              <a:gdLst>
                <a:gd name="T0" fmla="*/ 0 w 34"/>
                <a:gd name="T1" fmla="*/ 0 h 55"/>
                <a:gd name="T2" fmla="*/ 5 w 34"/>
                <a:gd name="T3" fmla="*/ 0 h 55"/>
                <a:gd name="T4" fmla="*/ 10 w 34"/>
                <a:gd name="T5" fmla="*/ 1 h 55"/>
                <a:gd name="T6" fmla="*/ 14 w 34"/>
                <a:gd name="T7" fmla="*/ 2 h 55"/>
                <a:gd name="T8" fmla="*/ 19 w 34"/>
                <a:gd name="T9" fmla="*/ 4 h 55"/>
                <a:gd name="T10" fmla="*/ 23 w 34"/>
                <a:gd name="T11" fmla="*/ 6 h 55"/>
                <a:gd name="T12" fmla="*/ 26 w 34"/>
                <a:gd name="T13" fmla="*/ 10 h 55"/>
                <a:gd name="T14" fmla="*/ 29 w 34"/>
                <a:gd name="T15" fmla="*/ 14 h 55"/>
                <a:gd name="T16" fmla="*/ 32 w 34"/>
                <a:gd name="T17" fmla="*/ 19 h 55"/>
                <a:gd name="T18" fmla="*/ 34 w 34"/>
                <a:gd name="T19" fmla="*/ 23 h 55"/>
                <a:gd name="T20" fmla="*/ 34 w 34"/>
                <a:gd name="T21" fmla="*/ 29 h 55"/>
                <a:gd name="T22" fmla="*/ 34 w 34"/>
                <a:gd name="T23" fmla="*/ 34 h 55"/>
                <a:gd name="T24" fmla="*/ 33 w 34"/>
                <a:gd name="T25" fmla="*/ 38 h 55"/>
                <a:gd name="T26" fmla="*/ 31 w 34"/>
                <a:gd name="T27" fmla="*/ 43 h 55"/>
                <a:gd name="T28" fmla="*/ 28 w 34"/>
                <a:gd name="T29" fmla="*/ 47 h 55"/>
                <a:gd name="T30" fmla="*/ 25 w 34"/>
                <a:gd name="T31" fmla="*/ 51 h 55"/>
                <a:gd name="T32" fmla="*/ 22 w 34"/>
                <a:gd name="T33" fmla="*/ 55 h 55"/>
                <a:gd name="T34" fmla="*/ 0 w 34"/>
                <a:gd name="T3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5">
                  <a:moveTo>
                    <a:pt x="0" y="0"/>
                  </a:moveTo>
                  <a:lnTo>
                    <a:pt x="5" y="0"/>
                  </a:lnTo>
                  <a:lnTo>
                    <a:pt x="10" y="1"/>
                  </a:lnTo>
                  <a:lnTo>
                    <a:pt x="14" y="2"/>
                  </a:lnTo>
                  <a:lnTo>
                    <a:pt x="19" y="4"/>
                  </a:lnTo>
                  <a:lnTo>
                    <a:pt x="23" y="6"/>
                  </a:lnTo>
                  <a:lnTo>
                    <a:pt x="26" y="10"/>
                  </a:lnTo>
                  <a:lnTo>
                    <a:pt x="29" y="14"/>
                  </a:lnTo>
                  <a:lnTo>
                    <a:pt x="32" y="19"/>
                  </a:lnTo>
                  <a:lnTo>
                    <a:pt x="34" y="23"/>
                  </a:lnTo>
                  <a:lnTo>
                    <a:pt x="34" y="29"/>
                  </a:lnTo>
                  <a:lnTo>
                    <a:pt x="34" y="34"/>
                  </a:lnTo>
                  <a:lnTo>
                    <a:pt x="33" y="38"/>
                  </a:lnTo>
                  <a:lnTo>
                    <a:pt x="31" y="43"/>
                  </a:lnTo>
                  <a:lnTo>
                    <a:pt x="28" y="47"/>
                  </a:lnTo>
                  <a:lnTo>
                    <a:pt x="25" y="51"/>
                  </a:lnTo>
                  <a:lnTo>
                    <a:pt x="22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207244" y="2226364"/>
              <a:ext cx="12727" cy="22273"/>
            </a:xfrm>
            <a:custGeom>
              <a:avLst/>
              <a:gdLst>
                <a:gd name="T0" fmla="*/ 35 w 35"/>
                <a:gd name="T1" fmla="*/ 55 h 55"/>
                <a:gd name="T2" fmla="*/ 29 w 35"/>
                <a:gd name="T3" fmla="*/ 55 h 55"/>
                <a:gd name="T4" fmla="*/ 25 w 35"/>
                <a:gd name="T5" fmla="*/ 54 h 55"/>
                <a:gd name="T6" fmla="*/ 20 w 35"/>
                <a:gd name="T7" fmla="*/ 53 h 55"/>
                <a:gd name="T8" fmla="*/ 15 w 35"/>
                <a:gd name="T9" fmla="*/ 51 h 55"/>
                <a:gd name="T10" fmla="*/ 12 w 35"/>
                <a:gd name="T11" fmla="*/ 47 h 55"/>
                <a:gd name="T12" fmla="*/ 8 w 35"/>
                <a:gd name="T13" fmla="*/ 44 h 55"/>
                <a:gd name="T14" fmla="*/ 6 w 35"/>
                <a:gd name="T15" fmla="*/ 40 h 55"/>
                <a:gd name="T16" fmla="*/ 2 w 35"/>
                <a:gd name="T17" fmla="*/ 36 h 55"/>
                <a:gd name="T18" fmla="*/ 1 w 35"/>
                <a:gd name="T19" fmla="*/ 31 h 55"/>
                <a:gd name="T20" fmla="*/ 0 w 35"/>
                <a:gd name="T21" fmla="*/ 26 h 55"/>
                <a:gd name="T22" fmla="*/ 1 w 35"/>
                <a:gd name="T23" fmla="*/ 20 h 55"/>
                <a:gd name="T24" fmla="*/ 2 w 35"/>
                <a:gd name="T25" fmla="*/ 16 h 55"/>
                <a:gd name="T26" fmla="*/ 4 w 35"/>
                <a:gd name="T27" fmla="*/ 12 h 55"/>
                <a:gd name="T28" fmla="*/ 7 w 35"/>
                <a:gd name="T29" fmla="*/ 8 h 55"/>
                <a:gd name="T30" fmla="*/ 10 w 35"/>
                <a:gd name="T31" fmla="*/ 3 h 55"/>
                <a:gd name="T32" fmla="*/ 13 w 35"/>
                <a:gd name="T33" fmla="*/ 0 h 55"/>
                <a:gd name="T34" fmla="*/ 35 w 35"/>
                <a:gd name="T3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55">
                  <a:moveTo>
                    <a:pt x="35" y="55"/>
                  </a:moveTo>
                  <a:lnTo>
                    <a:pt x="29" y="55"/>
                  </a:lnTo>
                  <a:lnTo>
                    <a:pt x="25" y="54"/>
                  </a:lnTo>
                  <a:lnTo>
                    <a:pt x="20" y="53"/>
                  </a:lnTo>
                  <a:lnTo>
                    <a:pt x="15" y="51"/>
                  </a:lnTo>
                  <a:lnTo>
                    <a:pt x="12" y="47"/>
                  </a:lnTo>
                  <a:lnTo>
                    <a:pt x="8" y="44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5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3124517" y="2247045"/>
              <a:ext cx="28636" cy="12727"/>
            </a:xfrm>
            <a:custGeom>
              <a:avLst/>
              <a:gdLst>
                <a:gd name="T0" fmla="*/ 0 w 72"/>
                <a:gd name="T1" fmla="*/ 24 h 33"/>
                <a:gd name="T2" fmla="*/ 2 w 72"/>
                <a:gd name="T3" fmla="*/ 21 h 33"/>
                <a:gd name="T4" fmla="*/ 5 w 72"/>
                <a:gd name="T5" fmla="*/ 16 h 33"/>
                <a:gd name="T6" fmla="*/ 13 w 72"/>
                <a:gd name="T7" fmla="*/ 10 h 33"/>
                <a:gd name="T8" fmla="*/ 22 w 72"/>
                <a:gd name="T9" fmla="*/ 4 h 33"/>
                <a:gd name="T10" fmla="*/ 27 w 72"/>
                <a:gd name="T11" fmla="*/ 2 h 33"/>
                <a:gd name="T12" fmla="*/ 32 w 72"/>
                <a:gd name="T13" fmla="*/ 1 h 33"/>
                <a:gd name="T14" fmla="*/ 38 w 72"/>
                <a:gd name="T15" fmla="*/ 0 h 33"/>
                <a:gd name="T16" fmla="*/ 44 w 72"/>
                <a:gd name="T17" fmla="*/ 1 h 33"/>
                <a:gd name="T18" fmla="*/ 51 w 72"/>
                <a:gd name="T19" fmla="*/ 2 h 33"/>
                <a:gd name="T20" fmla="*/ 58 w 72"/>
                <a:gd name="T21" fmla="*/ 6 h 33"/>
                <a:gd name="T22" fmla="*/ 65 w 72"/>
                <a:gd name="T23" fmla="*/ 11 h 33"/>
                <a:gd name="T24" fmla="*/ 72 w 72"/>
                <a:gd name="T25" fmla="*/ 18 h 33"/>
                <a:gd name="T26" fmla="*/ 69 w 72"/>
                <a:gd name="T27" fmla="*/ 18 h 33"/>
                <a:gd name="T28" fmla="*/ 65 w 72"/>
                <a:gd name="T29" fmla="*/ 18 h 33"/>
                <a:gd name="T30" fmla="*/ 62 w 72"/>
                <a:gd name="T31" fmla="*/ 19 h 33"/>
                <a:gd name="T32" fmla="*/ 58 w 72"/>
                <a:gd name="T33" fmla="*/ 20 h 33"/>
                <a:gd name="T34" fmla="*/ 51 w 72"/>
                <a:gd name="T35" fmla="*/ 25 h 33"/>
                <a:gd name="T36" fmla="*/ 43 w 72"/>
                <a:gd name="T37" fmla="*/ 29 h 33"/>
                <a:gd name="T38" fmla="*/ 39 w 72"/>
                <a:gd name="T39" fmla="*/ 31 h 33"/>
                <a:gd name="T40" fmla="*/ 35 w 72"/>
                <a:gd name="T41" fmla="*/ 32 h 33"/>
                <a:gd name="T42" fmla="*/ 30 w 72"/>
                <a:gd name="T43" fmla="*/ 33 h 33"/>
                <a:gd name="T44" fmla="*/ 25 w 72"/>
                <a:gd name="T45" fmla="*/ 33 h 33"/>
                <a:gd name="T46" fmla="*/ 20 w 72"/>
                <a:gd name="T47" fmla="*/ 33 h 33"/>
                <a:gd name="T48" fmla="*/ 14 w 72"/>
                <a:gd name="T49" fmla="*/ 31 h 33"/>
                <a:gd name="T50" fmla="*/ 8 w 72"/>
                <a:gd name="T51" fmla="*/ 28 h 33"/>
                <a:gd name="T52" fmla="*/ 0 w 72"/>
                <a:gd name="T53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33">
                  <a:moveTo>
                    <a:pt x="0" y="24"/>
                  </a:moveTo>
                  <a:lnTo>
                    <a:pt x="2" y="21"/>
                  </a:lnTo>
                  <a:lnTo>
                    <a:pt x="5" y="16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2" y="1"/>
                  </a:lnTo>
                  <a:lnTo>
                    <a:pt x="38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8" y="6"/>
                  </a:lnTo>
                  <a:lnTo>
                    <a:pt x="65" y="11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5" y="18"/>
                  </a:lnTo>
                  <a:lnTo>
                    <a:pt x="62" y="19"/>
                  </a:lnTo>
                  <a:lnTo>
                    <a:pt x="58" y="20"/>
                  </a:lnTo>
                  <a:lnTo>
                    <a:pt x="51" y="25"/>
                  </a:lnTo>
                  <a:lnTo>
                    <a:pt x="43" y="29"/>
                  </a:lnTo>
                  <a:lnTo>
                    <a:pt x="39" y="31"/>
                  </a:lnTo>
                  <a:lnTo>
                    <a:pt x="35" y="32"/>
                  </a:lnTo>
                  <a:lnTo>
                    <a:pt x="30" y="33"/>
                  </a:lnTo>
                  <a:lnTo>
                    <a:pt x="25" y="33"/>
                  </a:lnTo>
                  <a:lnTo>
                    <a:pt x="20" y="33"/>
                  </a:lnTo>
                  <a:lnTo>
                    <a:pt x="14" y="31"/>
                  </a:lnTo>
                  <a:lnTo>
                    <a:pt x="8" y="28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3223152" y="2280454"/>
              <a:ext cx="14318" cy="15909"/>
            </a:xfrm>
            <a:custGeom>
              <a:avLst/>
              <a:gdLst>
                <a:gd name="T0" fmla="*/ 39 w 39"/>
                <a:gd name="T1" fmla="*/ 41 h 41"/>
                <a:gd name="T2" fmla="*/ 33 w 39"/>
                <a:gd name="T3" fmla="*/ 41 h 41"/>
                <a:gd name="T4" fmla="*/ 18 w 39"/>
                <a:gd name="T5" fmla="*/ 38 h 41"/>
                <a:gd name="T6" fmla="*/ 13 w 39"/>
                <a:gd name="T7" fmla="*/ 36 h 41"/>
                <a:gd name="T8" fmla="*/ 10 w 39"/>
                <a:gd name="T9" fmla="*/ 32 h 41"/>
                <a:gd name="T10" fmla="*/ 7 w 39"/>
                <a:gd name="T11" fmla="*/ 29 h 41"/>
                <a:gd name="T12" fmla="*/ 3 w 39"/>
                <a:gd name="T13" fmla="*/ 26 h 41"/>
                <a:gd name="T14" fmla="*/ 2 w 39"/>
                <a:gd name="T15" fmla="*/ 21 h 41"/>
                <a:gd name="T16" fmla="*/ 0 w 39"/>
                <a:gd name="T17" fmla="*/ 15 h 41"/>
                <a:gd name="T18" fmla="*/ 0 w 39"/>
                <a:gd name="T19" fmla="*/ 8 h 41"/>
                <a:gd name="T20" fmla="*/ 1 w 39"/>
                <a:gd name="T21" fmla="*/ 0 h 41"/>
                <a:gd name="T22" fmla="*/ 2 w 39"/>
                <a:gd name="T23" fmla="*/ 2 h 41"/>
                <a:gd name="T24" fmla="*/ 5 w 39"/>
                <a:gd name="T25" fmla="*/ 4 h 41"/>
                <a:gd name="T26" fmla="*/ 7 w 39"/>
                <a:gd name="T27" fmla="*/ 7 h 41"/>
                <a:gd name="T28" fmla="*/ 10 w 39"/>
                <a:gd name="T29" fmla="*/ 8 h 41"/>
                <a:gd name="T30" fmla="*/ 15 w 39"/>
                <a:gd name="T31" fmla="*/ 10 h 41"/>
                <a:gd name="T32" fmla="*/ 22 w 39"/>
                <a:gd name="T33" fmla="*/ 12 h 41"/>
                <a:gd name="T34" fmla="*/ 28 w 39"/>
                <a:gd name="T35" fmla="*/ 15 h 41"/>
                <a:gd name="T36" fmla="*/ 34 w 39"/>
                <a:gd name="T37" fmla="*/ 21 h 41"/>
                <a:gd name="T38" fmla="*/ 36 w 39"/>
                <a:gd name="T39" fmla="*/ 25 h 41"/>
                <a:gd name="T40" fmla="*/ 37 w 39"/>
                <a:gd name="T41" fmla="*/ 29 h 41"/>
                <a:gd name="T42" fmla="*/ 38 w 39"/>
                <a:gd name="T43" fmla="*/ 35 h 41"/>
                <a:gd name="T44" fmla="*/ 39 w 39"/>
                <a:gd name="T4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41">
                  <a:moveTo>
                    <a:pt x="39" y="41"/>
                  </a:moveTo>
                  <a:lnTo>
                    <a:pt x="33" y="41"/>
                  </a:lnTo>
                  <a:lnTo>
                    <a:pt x="18" y="38"/>
                  </a:lnTo>
                  <a:lnTo>
                    <a:pt x="13" y="36"/>
                  </a:lnTo>
                  <a:lnTo>
                    <a:pt x="10" y="32"/>
                  </a:lnTo>
                  <a:lnTo>
                    <a:pt x="7" y="29"/>
                  </a:lnTo>
                  <a:lnTo>
                    <a:pt x="3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7" y="7"/>
                  </a:lnTo>
                  <a:lnTo>
                    <a:pt x="10" y="8"/>
                  </a:lnTo>
                  <a:lnTo>
                    <a:pt x="15" y="10"/>
                  </a:lnTo>
                  <a:lnTo>
                    <a:pt x="22" y="12"/>
                  </a:lnTo>
                  <a:lnTo>
                    <a:pt x="28" y="15"/>
                  </a:lnTo>
                  <a:lnTo>
                    <a:pt x="34" y="21"/>
                  </a:lnTo>
                  <a:lnTo>
                    <a:pt x="36" y="25"/>
                  </a:lnTo>
                  <a:lnTo>
                    <a:pt x="37" y="29"/>
                  </a:lnTo>
                  <a:lnTo>
                    <a:pt x="38" y="35"/>
                  </a:lnTo>
                  <a:lnTo>
                    <a:pt x="39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3433149" y="2394998"/>
              <a:ext cx="31818" cy="15909"/>
            </a:xfrm>
            <a:custGeom>
              <a:avLst/>
              <a:gdLst>
                <a:gd name="T0" fmla="*/ 0 w 84"/>
                <a:gd name="T1" fmla="*/ 9 h 40"/>
                <a:gd name="T2" fmla="*/ 1 w 84"/>
                <a:gd name="T3" fmla="*/ 12 h 40"/>
                <a:gd name="T4" fmla="*/ 6 w 84"/>
                <a:gd name="T5" fmla="*/ 19 h 40"/>
                <a:gd name="T6" fmla="*/ 13 w 84"/>
                <a:gd name="T7" fmla="*/ 26 h 40"/>
                <a:gd name="T8" fmla="*/ 23 w 84"/>
                <a:gd name="T9" fmla="*/ 34 h 40"/>
                <a:gd name="T10" fmla="*/ 28 w 84"/>
                <a:gd name="T11" fmla="*/ 37 h 40"/>
                <a:gd name="T12" fmla="*/ 35 w 84"/>
                <a:gd name="T13" fmla="*/ 39 h 40"/>
                <a:gd name="T14" fmla="*/ 41 w 84"/>
                <a:gd name="T15" fmla="*/ 40 h 40"/>
                <a:gd name="T16" fmla="*/ 49 w 84"/>
                <a:gd name="T17" fmla="*/ 40 h 40"/>
                <a:gd name="T18" fmla="*/ 57 w 84"/>
                <a:gd name="T19" fmla="*/ 39 h 40"/>
                <a:gd name="T20" fmla="*/ 65 w 84"/>
                <a:gd name="T21" fmla="*/ 36 h 40"/>
                <a:gd name="T22" fmla="*/ 74 w 84"/>
                <a:gd name="T23" fmla="*/ 31 h 40"/>
                <a:gd name="T24" fmla="*/ 84 w 84"/>
                <a:gd name="T25" fmla="*/ 23 h 40"/>
                <a:gd name="T26" fmla="*/ 79 w 84"/>
                <a:gd name="T27" fmla="*/ 23 h 40"/>
                <a:gd name="T28" fmla="*/ 75 w 84"/>
                <a:gd name="T29" fmla="*/ 22 h 40"/>
                <a:gd name="T30" fmla="*/ 71 w 84"/>
                <a:gd name="T31" fmla="*/ 21 h 40"/>
                <a:gd name="T32" fmla="*/ 66 w 84"/>
                <a:gd name="T33" fmla="*/ 19 h 40"/>
                <a:gd name="T34" fmla="*/ 59 w 84"/>
                <a:gd name="T35" fmla="*/ 13 h 40"/>
                <a:gd name="T36" fmla="*/ 50 w 84"/>
                <a:gd name="T37" fmla="*/ 7 h 40"/>
                <a:gd name="T38" fmla="*/ 46 w 84"/>
                <a:gd name="T39" fmla="*/ 5 h 40"/>
                <a:gd name="T40" fmla="*/ 41 w 84"/>
                <a:gd name="T41" fmla="*/ 2 h 40"/>
                <a:gd name="T42" fmla="*/ 36 w 84"/>
                <a:gd name="T43" fmla="*/ 0 h 40"/>
                <a:gd name="T44" fmla="*/ 30 w 84"/>
                <a:gd name="T45" fmla="*/ 0 h 40"/>
                <a:gd name="T46" fmla="*/ 24 w 84"/>
                <a:gd name="T47" fmla="*/ 0 h 40"/>
                <a:gd name="T48" fmla="*/ 17 w 84"/>
                <a:gd name="T49" fmla="*/ 1 h 40"/>
                <a:gd name="T50" fmla="*/ 9 w 84"/>
                <a:gd name="T51" fmla="*/ 5 h 40"/>
                <a:gd name="T52" fmla="*/ 0 w 84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40">
                  <a:moveTo>
                    <a:pt x="0" y="9"/>
                  </a:moveTo>
                  <a:lnTo>
                    <a:pt x="1" y="12"/>
                  </a:lnTo>
                  <a:lnTo>
                    <a:pt x="6" y="19"/>
                  </a:lnTo>
                  <a:lnTo>
                    <a:pt x="13" y="26"/>
                  </a:lnTo>
                  <a:lnTo>
                    <a:pt x="23" y="34"/>
                  </a:lnTo>
                  <a:lnTo>
                    <a:pt x="28" y="37"/>
                  </a:lnTo>
                  <a:lnTo>
                    <a:pt x="35" y="39"/>
                  </a:lnTo>
                  <a:lnTo>
                    <a:pt x="41" y="40"/>
                  </a:lnTo>
                  <a:lnTo>
                    <a:pt x="49" y="40"/>
                  </a:lnTo>
                  <a:lnTo>
                    <a:pt x="57" y="39"/>
                  </a:lnTo>
                  <a:lnTo>
                    <a:pt x="65" y="36"/>
                  </a:lnTo>
                  <a:lnTo>
                    <a:pt x="74" y="31"/>
                  </a:lnTo>
                  <a:lnTo>
                    <a:pt x="84" y="23"/>
                  </a:lnTo>
                  <a:lnTo>
                    <a:pt x="79" y="23"/>
                  </a:lnTo>
                  <a:lnTo>
                    <a:pt x="75" y="22"/>
                  </a:lnTo>
                  <a:lnTo>
                    <a:pt x="71" y="21"/>
                  </a:lnTo>
                  <a:lnTo>
                    <a:pt x="66" y="19"/>
                  </a:lnTo>
                  <a:lnTo>
                    <a:pt x="59" y="13"/>
                  </a:lnTo>
                  <a:lnTo>
                    <a:pt x="50" y="7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3380649" y="2270909"/>
              <a:ext cx="19091" cy="23863"/>
            </a:xfrm>
            <a:custGeom>
              <a:avLst/>
              <a:gdLst>
                <a:gd name="T0" fmla="*/ 0 w 46"/>
                <a:gd name="T1" fmla="*/ 62 h 62"/>
                <a:gd name="T2" fmla="*/ 2 w 46"/>
                <a:gd name="T3" fmla="*/ 62 h 62"/>
                <a:gd name="T4" fmla="*/ 9 w 46"/>
                <a:gd name="T5" fmla="*/ 61 h 62"/>
                <a:gd name="T6" fmla="*/ 18 w 46"/>
                <a:gd name="T7" fmla="*/ 59 h 62"/>
                <a:gd name="T8" fmla="*/ 28 w 46"/>
                <a:gd name="T9" fmla="*/ 53 h 62"/>
                <a:gd name="T10" fmla="*/ 33 w 46"/>
                <a:gd name="T11" fmla="*/ 50 h 62"/>
                <a:gd name="T12" fmla="*/ 36 w 46"/>
                <a:gd name="T13" fmla="*/ 46 h 62"/>
                <a:gd name="T14" fmla="*/ 41 w 46"/>
                <a:gd name="T15" fmla="*/ 41 h 62"/>
                <a:gd name="T16" fmla="*/ 43 w 46"/>
                <a:gd name="T17" fmla="*/ 35 h 62"/>
                <a:gd name="T18" fmla="*/ 45 w 46"/>
                <a:gd name="T19" fmla="*/ 28 h 62"/>
                <a:gd name="T20" fmla="*/ 46 w 46"/>
                <a:gd name="T21" fmla="*/ 20 h 62"/>
                <a:gd name="T22" fmla="*/ 45 w 46"/>
                <a:gd name="T23" fmla="*/ 11 h 62"/>
                <a:gd name="T24" fmla="*/ 42 w 46"/>
                <a:gd name="T25" fmla="*/ 0 h 62"/>
                <a:gd name="T26" fmla="*/ 41 w 46"/>
                <a:gd name="T27" fmla="*/ 5 h 62"/>
                <a:gd name="T28" fmla="*/ 39 w 46"/>
                <a:gd name="T29" fmla="*/ 8 h 62"/>
                <a:gd name="T30" fmla="*/ 35 w 46"/>
                <a:gd name="T31" fmla="*/ 10 h 62"/>
                <a:gd name="T32" fmla="*/ 32 w 46"/>
                <a:gd name="T33" fmla="*/ 12 h 62"/>
                <a:gd name="T34" fmla="*/ 25 w 46"/>
                <a:gd name="T35" fmla="*/ 16 h 62"/>
                <a:gd name="T36" fmla="*/ 17 w 46"/>
                <a:gd name="T37" fmla="*/ 21 h 62"/>
                <a:gd name="T38" fmla="*/ 13 w 46"/>
                <a:gd name="T39" fmla="*/ 24 h 62"/>
                <a:gd name="T40" fmla="*/ 9 w 46"/>
                <a:gd name="T41" fmla="*/ 26 h 62"/>
                <a:gd name="T42" fmla="*/ 6 w 46"/>
                <a:gd name="T43" fmla="*/ 30 h 62"/>
                <a:gd name="T44" fmla="*/ 3 w 46"/>
                <a:gd name="T45" fmla="*/ 35 h 62"/>
                <a:gd name="T46" fmla="*/ 1 w 46"/>
                <a:gd name="T47" fmla="*/ 40 h 62"/>
                <a:gd name="T48" fmla="*/ 0 w 46"/>
                <a:gd name="T49" fmla="*/ 47 h 62"/>
                <a:gd name="T50" fmla="*/ 0 w 46"/>
                <a:gd name="T51" fmla="*/ 53 h 62"/>
                <a:gd name="T52" fmla="*/ 0 w 46"/>
                <a:gd name="T5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62">
                  <a:moveTo>
                    <a:pt x="0" y="62"/>
                  </a:moveTo>
                  <a:lnTo>
                    <a:pt x="2" y="62"/>
                  </a:lnTo>
                  <a:lnTo>
                    <a:pt x="9" y="61"/>
                  </a:lnTo>
                  <a:lnTo>
                    <a:pt x="18" y="59"/>
                  </a:lnTo>
                  <a:lnTo>
                    <a:pt x="28" y="53"/>
                  </a:lnTo>
                  <a:lnTo>
                    <a:pt x="33" y="50"/>
                  </a:lnTo>
                  <a:lnTo>
                    <a:pt x="36" y="46"/>
                  </a:lnTo>
                  <a:lnTo>
                    <a:pt x="41" y="41"/>
                  </a:lnTo>
                  <a:lnTo>
                    <a:pt x="43" y="35"/>
                  </a:lnTo>
                  <a:lnTo>
                    <a:pt x="45" y="28"/>
                  </a:lnTo>
                  <a:lnTo>
                    <a:pt x="46" y="20"/>
                  </a:lnTo>
                  <a:lnTo>
                    <a:pt x="45" y="11"/>
                  </a:lnTo>
                  <a:lnTo>
                    <a:pt x="42" y="0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25" y="16"/>
                  </a:lnTo>
                  <a:lnTo>
                    <a:pt x="17" y="21"/>
                  </a:lnTo>
                  <a:lnTo>
                    <a:pt x="13" y="24"/>
                  </a:lnTo>
                  <a:lnTo>
                    <a:pt x="9" y="26"/>
                  </a:lnTo>
                  <a:lnTo>
                    <a:pt x="6" y="30"/>
                  </a:lnTo>
                  <a:lnTo>
                    <a:pt x="3" y="35"/>
                  </a:lnTo>
                  <a:lnTo>
                    <a:pt x="1" y="40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3444284" y="2457042"/>
              <a:ext cx="12727" cy="17500"/>
            </a:xfrm>
            <a:custGeom>
              <a:avLst/>
              <a:gdLst>
                <a:gd name="T0" fmla="*/ 1 w 31"/>
                <a:gd name="T1" fmla="*/ 0 h 44"/>
                <a:gd name="T2" fmla="*/ 0 w 31"/>
                <a:gd name="T3" fmla="*/ 6 h 44"/>
                <a:gd name="T4" fmla="*/ 0 w 31"/>
                <a:gd name="T5" fmla="*/ 20 h 44"/>
                <a:gd name="T6" fmla="*/ 1 w 31"/>
                <a:gd name="T7" fmla="*/ 25 h 44"/>
                <a:gd name="T8" fmla="*/ 2 w 31"/>
                <a:gd name="T9" fmla="*/ 29 h 44"/>
                <a:gd name="T10" fmla="*/ 4 w 31"/>
                <a:gd name="T11" fmla="*/ 32 h 44"/>
                <a:gd name="T12" fmla="*/ 7 w 31"/>
                <a:gd name="T13" fmla="*/ 35 h 44"/>
                <a:gd name="T14" fmla="*/ 11 w 31"/>
                <a:gd name="T15" fmla="*/ 39 h 44"/>
                <a:gd name="T16" fmla="*/ 17 w 31"/>
                <a:gd name="T17" fmla="*/ 41 h 44"/>
                <a:gd name="T18" fmla="*/ 23 w 31"/>
                <a:gd name="T19" fmla="*/ 43 h 44"/>
                <a:gd name="T20" fmla="*/ 31 w 31"/>
                <a:gd name="T21" fmla="*/ 44 h 44"/>
                <a:gd name="T22" fmla="*/ 29 w 31"/>
                <a:gd name="T23" fmla="*/ 42 h 44"/>
                <a:gd name="T24" fmla="*/ 27 w 31"/>
                <a:gd name="T25" fmla="*/ 40 h 44"/>
                <a:gd name="T26" fmla="*/ 25 w 31"/>
                <a:gd name="T27" fmla="*/ 38 h 44"/>
                <a:gd name="T28" fmla="*/ 25 w 31"/>
                <a:gd name="T29" fmla="*/ 34 h 44"/>
                <a:gd name="T30" fmla="*/ 24 w 31"/>
                <a:gd name="T31" fmla="*/ 28 h 44"/>
                <a:gd name="T32" fmla="*/ 23 w 31"/>
                <a:gd name="T33" fmla="*/ 21 h 44"/>
                <a:gd name="T34" fmla="*/ 21 w 31"/>
                <a:gd name="T35" fmla="*/ 16 h 44"/>
                <a:gd name="T36" fmla="*/ 18 w 31"/>
                <a:gd name="T37" fmla="*/ 10 h 44"/>
                <a:gd name="T38" fmla="*/ 15 w 31"/>
                <a:gd name="T39" fmla="*/ 6 h 44"/>
                <a:gd name="T40" fmla="*/ 11 w 31"/>
                <a:gd name="T41" fmla="*/ 4 h 44"/>
                <a:gd name="T42" fmla="*/ 6 w 31"/>
                <a:gd name="T43" fmla="*/ 2 h 44"/>
                <a:gd name="T44" fmla="*/ 1 w 31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44">
                  <a:moveTo>
                    <a:pt x="1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2" y="29"/>
                  </a:lnTo>
                  <a:lnTo>
                    <a:pt x="4" y="32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7" y="41"/>
                  </a:lnTo>
                  <a:lnTo>
                    <a:pt x="23" y="43"/>
                  </a:lnTo>
                  <a:lnTo>
                    <a:pt x="31" y="44"/>
                  </a:lnTo>
                  <a:lnTo>
                    <a:pt x="29" y="42"/>
                  </a:lnTo>
                  <a:lnTo>
                    <a:pt x="27" y="40"/>
                  </a:lnTo>
                  <a:lnTo>
                    <a:pt x="25" y="38"/>
                  </a:lnTo>
                  <a:lnTo>
                    <a:pt x="25" y="34"/>
                  </a:lnTo>
                  <a:lnTo>
                    <a:pt x="24" y="28"/>
                  </a:lnTo>
                  <a:lnTo>
                    <a:pt x="23" y="21"/>
                  </a:lnTo>
                  <a:lnTo>
                    <a:pt x="21" y="16"/>
                  </a:lnTo>
                  <a:lnTo>
                    <a:pt x="18" y="10"/>
                  </a:lnTo>
                  <a:lnTo>
                    <a:pt x="15" y="6"/>
                  </a:lnTo>
                  <a:lnTo>
                    <a:pt x="11" y="4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3484057" y="2482496"/>
              <a:ext cx="19091" cy="12727"/>
            </a:xfrm>
            <a:custGeom>
              <a:avLst/>
              <a:gdLst>
                <a:gd name="T0" fmla="*/ 0 w 45"/>
                <a:gd name="T1" fmla="*/ 29 h 31"/>
                <a:gd name="T2" fmla="*/ 7 w 45"/>
                <a:gd name="T3" fmla="*/ 30 h 31"/>
                <a:gd name="T4" fmla="*/ 22 w 45"/>
                <a:gd name="T5" fmla="*/ 31 h 31"/>
                <a:gd name="T6" fmla="*/ 25 w 45"/>
                <a:gd name="T7" fmla="*/ 30 h 31"/>
                <a:gd name="T8" fmla="*/ 29 w 45"/>
                <a:gd name="T9" fmla="*/ 28 h 31"/>
                <a:gd name="T10" fmla="*/ 34 w 45"/>
                <a:gd name="T11" fmla="*/ 26 h 31"/>
                <a:gd name="T12" fmla="*/ 37 w 45"/>
                <a:gd name="T13" fmla="*/ 22 h 31"/>
                <a:gd name="T14" fmla="*/ 40 w 45"/>
                <a:gd name="T15" fmla="*/ 19 h 31"/>
                <a:gd name="T16" fmla="*/ 42 w 45"/>
                <a:gd name="T17" fmla="*/ 14 h 31"/>
                <a:gd name="T18" fmla="*/ 44 w 45"/>
                <a:gd name="T19" fmla="*/ 7 h 31"/>
                <a:gd name="T20" fmla="*/ 45 w 45"/>
                <a:gd name="T21" fmla="*/ 0 h 31"/>
                <a:gd name="T22" fmla="*/ 43 w 45"/>
                <a:gd name="T23" fmla="*/ 2 h 31"/>
                <a:gd name="T24" fmla="*/ 41 w 45"/>
                <a:gd name="T25" fmla="*/ 4 h 31"/>
                <a:gd name="T26" fmla="*/ 39 w 45"/>
                <a:gd name="T27" fmla="*/ 4 h 31"/>
                <a:gd name="T28" fmla="*/ 36 w 45"/>
                <a:gd name="T29" fmla="*/ 5 h 31"/>
                <a:gd name="T30" fmla="*/ 29 w 45"/>
                <a:gd name="T31" fmla="*/ 6 h 31"/>
                <a:gd name="T32" fmla="*/ 23 w 45"/>
                <a:gd name="T33" fmla="*/ 6 h 31"/>
                <a:gd name="T34" fmla="*/ 16 w 45"/>
                <a:gd name="T35" fmla="*/ 8 h 31"/>
                <a:gd name="T36" fmla="*/ 11 w 45"/>
                <a:gd name="T37" fmla="*/ 12 h 31"/>
                <a:gd name="T38" fmla="*/ 8 w 45"/>
                <a:gd name="T39" fmla="*/ 15 h 31"/>
                <a:gd name="T40" fmla="*/ 5 w 45"/>
                <a:gd name="T41" fmla="*/ 18 h 31"/>
                <a:gd name="T42" fmla="*/ 2 w 45"/>
                <a:gd name="T43" fmla="*/ 22 h 31"/>
                <a:gd name="T44" fmla="*/ 0 w 45"/>
                <a:gd name="T4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31">
                  <a:moveTo>
                    <a:pt x="0" y="29"/>
                  </a:moveTo>
                  <a:lnTo>
                    <a:pt x="7" y="30"/>
                  </a:lnTo>
                  <a:lnTo>
                    <a:pt x="22" y="31"/>
                  </a:lnTo>
                  <a:lnTo>
                    <a:pt x="25" y="30"/>
                  </a:lnTo>
                  <a:lnTo>
                    <a:pt x="29" y="28"/>
                  </a:lnTo>
                  <a:lnTo>
                    <a:pt x="34" y="26"/>
                  </a:lnTo>
                  <a:lnTo>
                    <a:pt x="37" y="22"/>
                  </a:lnTo>
                  <a:lnTo>
                    <a:pt x="40" y="19"/>
                  </a:lnTo>
                  <a:lnTo>
                    <a:pt x="42" y="14"/>
                  </a:lnTo>
                  <a:lnTo>
                    <a:pt x="44" y="7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6" y="5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2" y="22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3379058" y="2347271"/>
              <a:ext cx="47727" cy="58862"/>
            </a:xfrm>
            <a:custGeom>
              <a:avLst/>
              <a:gdLst>
                <a:gd name="T0" fmla="*/ 12 w 119"/>
                <a:gd name="T1" fmla="*/ 106 h 145"/>
                <a:gd name="T2" fmla="*/ 17 w 119"/>
                <a:gd name="T3" fmla="*/ 113 h 145"/>
                <a:gd name="T4" fmla="*/ 22 w 119"/>
                <a:gd name="T5" fmla="*/ 119 h 145"/>
                <a:gd name="T6" fmla="*/ 27 w 119"/>
                <a:gd name="T7" fmla="*/ 125 h 145"/>
                <a:gd name="T8" fmla="*/ 34 w 119"/>
                <a:gd name="T9" fmla="*/ 129 h 145"/>
                <a:gd name="T10" fmla="*/ 39 w 119"/>
                <a:gd name="T11" fmla="*/ 133 h 145"/>
                <a:gd name="T12" fmla="*/ 46 w 119"/>
                <a:gd name="T13" fmla="*/ 137 h 145"/>
                <a:gd name="T14" fmla="*/ 53 w 119"/>
                <a:gd name="T15" fmla="*/ 140 h 145"/>
                <a:gd name="T16" fmla="*/ 60 w 119"/>
                <a:gd name="T17" fmla="*/ 142 h 145"/>
                <a:gd name="T18" fmla="*/ 67 w 119"/>
                <a:gd name="T19" fmla="*/ 144 h 145"/>
                <a:gd name="T20" fmla="*/ 75 w 119"/>
                <a:gd name="T21" fmla="*/ 144 h 145"/>
                <a:gd name="T22" fmla="*/ 82 w 119"/>
                <a:gd name="T23" fmla="*/ 145 h 145"/>
                <a:gd name="T24" fmla="*/ 90 w 119"/>
                <a:gd name="T25" fmla="*/ 144 h 145"/>
                <a:gd name="T26" fmla="*/ 98 w 119"/>
                <a:gd name="T27" fmla="*/ 143 h 145"/>
                <a:gd name="T28" fmla="*/ 105 w 119"/>
                <a:gd name="T29" fmla="*/ 141 h 145"/>
                <a:gd name="T30" fmla="*/ 112 w 119"/>
                <a:gd name="T31" fmla="*/ 139 h 145"/>
                <a:gd name="T32" fmla="*/ 119 w 119"/>
                <a:gd name="T33" fmla="*/ 135 h 145"/>
                <a:gd name="T34" fmla="*/ 36 w 119"/>
                <a:gd name="T35" fmla="*/ 0 h 145"/>
                <a:gd name="T36" fmla="*/ 30 w 119"/>
                <a:gd name="T37" fmla="*/ 4 h 145"/>
                <a:gd name="T38" fmla="*/ 24 w 119"/>
                <a:gd name="T39" fmla="*/ 9 h 145"/>
                <a:gd name="T40" fmla="*/ 19 w 119"/>
                <a:gd name="T41" fmla="*/ 15 h 145"/>
                <a:gd name="T42" fmla="*/ 14 w 119"/>
                <a:gd name="T43" fmla="*/ 21 h 145"/>
                <a:gd name="T44" fmla="*/ 10 w 119"/>
                <a:gd name="T45" fmla="*/ 28 h 145"/>
                <a:gd name="T46" fmla="*/ 7 w 119"/>
                <a:gd name="T47" fmla="*/ 34 h 145"/>
                <a:gd name="T48" fmla="*/ 5 w 119"/>
                <a:gd name="T49" fmla="*/ 41 h 145"/>
                <a:gd name="T50" fmla="*/ 3 w 119"/>
                <a:gd name="T51" fmla="*/ 48 h 145"/>
                <a:gd name="T52" fmla="*/ 1 w 119"/>
                <a:gd name="T53" fmla="*/ 56 h 145"/>
                <a:gd name="T54" fmla="*/ 0 w 119"/>
                <a:gd name="T55" fmla="*/ 63 h 145"/>
                <a:gd name="T56" fmla="*/ 1 w 119"/>
                <a:gd name="T57" fmla="*/ 71 h 145"/>
                <a:gd name="T58" fmla="*/ 1 w 119"/>
                <a:gd name="T59" fmla="*/ 77 h 145"/>
                <a:gd name="T60" fmla="*/ 4 w 119"/>
                <a:gd name="T61" fmla="*/ 85 h 145"/>
                <a:gd name="T62" fmla="*/ 6 w 119"/>
                <a:gd name="T63" fmla="*/ 92 h 145"/>
                <a:gd name="T64" fmla="*/ 9 w 119"/>
                <a:gd name="T65" fmla="*/ 100 h 145"/>
                <a:gd name="T66" fmla="*/ 12 w 119"/>
                <a:gd name="T67" fmla="*/ 10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" h="145">
                  <a:moveTo>
                    <a:pt x="12" y="106"/>
                  </a:moveTo>
                  <a:lnTo>
                    <a:pt x="17" y="113"/>
                  </a:lnTo>
                  <a:lnTo>
                    <a:pt x="22" y="119"/>
                  </a:lnTo>
                  <a:lnTo>
                    <a:pt x="27" y="125"/>
                  </a:lnTo>
                  <a:lnTo>
                    <a:pt x="34" y="129"/>
                  </a:lnTo>
                  <a:lnTo>
                    <a:pt x="39" y="133"/>
                  </a:lnTo>
                  <a:lnTo>
                    <a:pt x="46" y="137"/>
                  </a:lnTo>
                  <a:lnTo>
                    <a:pt x="53" y="140"/>
                  </a:lnTo>
                  <a:lnTo>
                    <a:pt x="60" y="142"/>
                  </a:lnTo>
                  <a:lnTo>
                    <a:pt x="67" y="144"/>
                  </a:lnTo>
                  <a:lnTo>
                    <a:pt x="75" y="144"/>
                  </a:lnTo>
                  <a:lnTo>
                    <a:pt x="82" y="145"/>
                  </a:lnTo>
                  <a:lnTo>
                    <a:pt x="90" y="144"/>
                  </a:lnTo>
                  <a:lnTo>
                    <a:pt x="98" y="143"/>
                  </a:lnTo>
                  <a:lnTo>
                    <a:pt x="105" y="141"/>
                  </a:lnTo>
                  <a:lnTo>
                    <a:pt x="112" y="139"/>
                  </a:lnTo>
                  <a:lnTo>
                    <a:pt x="119" y="135"/>
                  </a:lnTo>
                  <a:lnTo>
                    <a:pt x="36" y="0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4" y="21"/>
                  </a:lnTo>
                  <a:lnTo>
                    <a:pt x="10" y="28"/>
                  </a:lnTo>
                  <a:lnTo>
                    <a:pt x="7" y="34"/>
                  </a:lnTo>
                  <a:lnTo>
                    <a:pt x="5" y="41"/>
                  </a:lnTo>
                  <a:lnTo>
                    <a:pt x="3" y="48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71"/>
                  </a:lnTo>
                  <a:lnTo>
                    <a:pt x="1" y="77"/>
                  </a:lnTo>
                  <a:lnTo>
                    <a:pt x="4" y="85"/>
                  </a:lnTo>
                  <a:lnTo>
                    <a:pt x="6" y="92"/>
                  </a:lnTo>
                  <a:lnTo>
                    <a:pt x="9" y="100"/>
                  </a:lnTo>
                  <a:lnTo>
                    <a:pt x="12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417240" y="2379089"/>
              <a:ext cx="41363" cy="9545"/>
            </a:xfrm>
            <a:custGeom>
              <a:avLst/>
              <a:gdLst>
                <a:gd name="T0" fmla="*/ 54 w 103"/>
                <a:gd name="T1" fmla="*/ 20 h 21"/>
                <a:gd name="T2" fmla="*/ 68 w 103"/>
                <a:gd name="T3" fmla="*/ 21 h 21"/>
                <a:gd name="T4" fmla="*/ 80 w 103"/>
                <a:gd name="T5" fmla="*/ 20 h 21"/>
                <a:gd name="T6" fmla="*/ 90 w 103"/>
                <a:gd name="T7" fmla="*/ 18 h 21"/>
                <a:gd name="T8" fmla="*/ 98 w 103"/>
                <a:gd name="T9" fmla="*/ 16 h 21"/>
                <a:gd name="T10" fmla="*/ 101 w 103"/>
                <a:gd name="T11" fmla="*/ 15 h 21"/>
                <a:gd name="T12" fmla="*/ 103 w 103"/>
                <a:gd name="T13" fmla="*/ 14 h 21"/>
                <a:gd name="T14" fmla="*/ 103 w 103"/>
                <a:gd name="T15" fmla="*/ 11 h 21"/>
                <a:gd name="T16" fmla="*/ 103 w 103"/>
                <a:gd name="T17" fmla="*/ 9 h 21"/>
                <a:gd name="T18" fmla="*/ 102 w 103"/>
                <a:gd name="T19" fmla="*/ 8 h 21"/>
                <a:gd name="T20" fmla="*/ 99 w 103"/>
                <a:gd name="T21" fmla="*/ 6 h 21"/>
                <a:gd name="T22" fmla="*/ 95 w 103"/>
                <a:gd name="T23" fmla="*/ 5 h 21"/>
                <a:gd name="T24" fmla="*/ 89 w 103"/>
                <a:gd name="T25" fmla="*/ 3 h 21"/>
                <a:gd name="T26" fmla="*/ 75 w 103"/>
                <a:gd name="T27" fmla="*/ 1 h 21"/>
                <a:gd name="T28" fmla="*/ 60 w 103"/>
                <a:gd name="T29" fmla="*/ 0 h 21"/>
                <a:gd name="T30" fmla="*/ 45 w 103"/>
                <a:gd name="T31" fmla="*/ 0 h 21"/>
                <a:gd name="T32" fmla="*/ 31 w 103"/>
                <a:gd name="T33" fmla="*/ 1 h 21"/>
                <a:gd name="T34" fmla="*/ 8 w 103"/>
                <a:gd name="T35" fmla="*/ 4 h 21"/>
                <a:gd name="T36" fmla="*/ 0 w 103"/>
                <a:gd name="T37" fmla="*/ 5 h 21"/>
                <a:gd name="T38" fmla="*/ 4 w 103"/>
                <a:gd name="T39" fmla="*/ 14 h 21"/>
                <a:gd name="T40" fmla="*/ 8 w 103"/>
                <a:gd name="T41" fmla="*/ 14 h 21"/>
                <a:gd name="T42" fmla="*/ 18 w 103"/>
                <a:gd name="T43" fmla="*/ 16 h 21"/>
                <a:gd name="T44" fmla="*/ 33 w 103"/>
                <a:gd name="T45" fmla="*/ 18 h 21"/>
                <a:gd name="T46" fmla="*/ 54 w 103"/>
                <a:gd name="T4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21">
                  <a:moveTo>
                    <a:pt x="54" y="20"/>
                  </a:moveTo>
                  <a:lnTo>
                    <a:pt x="68" y="21"/>
                  </a:lnTo>
                  <a:lnTo>
                    <a:pt x="80" y="20"/>
                  </a:lnTo>
                  <a:lnTo>
                    <a:pt x="90" y="18"/>
                  </a:lnTo>
                  <a:lnTo>
                    <a:pt x="98" y="16"/>
                  </a:lnTo>
                  <a:lnTo>
                    <a:pt x="101" y="15"/>
                  </a:lnTo>
                  <a:lnTo>
                    <a:pt x="103" y="14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8"/>
                  </a:lnTo>
                  <a:lnTo>
                    <a:pt x="99" y="6"/>
                  </a:lnTo>
                  <a:lnTo>
                    <a:pt x="95" y="5"/>
                  </a:lnTo>
                  <a:lnTo>
                    <a:pt x="89" y="3"/>
                  </a:lnTo>
                  <a:lnTo>
                    <a:pt x="75" y="1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31" y="1"/>
                  </a:lnTo>
                  <a:lnTo>
                    <a:pt x="8" y="4"/>
                  </a:lnTo>
                  <a:lnTo>
                    <a:pt x="0" y="5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8" y="16"/>
                  </a:lnTo>
                  <a:lnTo>
                    <a:pt x="33" y="18"/>
                  </a:lnTo>
                  <a:lnTo>
                    <a:pt x="5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3447466" y="2342498"/>
              <a:ext cx="36591" cy="50909"/>
            </a:xfrm>
            <a:custGeom>
              <a:avLst/>
              <a:gdLst>
                <a:gd name="T0" fmla="*/ 0 w 90"/>
                <a:gd name="T1" fmla="*/ 17 h 128"/>
                <a:gd name="T2" fmla="*/ 34 w 90"/>
                <a:gd name="T3" fmla="*/ 0 h 128"/>
                <a:gd name="T4" fmla="*/ 90 w 90"/>
                <a:gd name="T5" fmla="*/ 111 h 128"/>
                <a:gd name="T6" fmla="*/ 57 w 90"/>
                <a:gd name="T7" fmla="*/ 128 h 128"/>
                <a:gd name="T8" fmla="*/ 0 w 90"/>
                <a:gd name="T9" fmla="*/ 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28">
                  <a:moveTo>
                    <a:pt x="0" y="17"/>
                  </a:moveTo>
                  <a:lnTo>
                    <a:pt x="34" y="0"/>
                  </a:lnTo>
                  <a:lnTo>
                    <a:pt x="90" y="111"/>
                  </a:lnTo>
                  <a:lnTo>
                    <a:pt x="57" y="128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3441103" y="2329771"/>
              <a:ext cx="14318" cy="9545"/>
            </a:xfrm>
            <a:custGeom>
              <a:avLst/>
              <a:gdLst>
                <a:gd name="T0" fmla="*/ 0 w 37"/>
                <a:gd name="T1" fmla="*/ 16 h 24"/>
                <a:gd name="T2" fmla="*/ 32 w 37"/>
                <a:gd name="T3" fmla="*/ 0 h 24"/>
                <a:gd name="T4" fmla="*/ 37 w 37"/>
                <a:gd name="T5" fmla="*/ 7 h 24"/>
                <a:gd name="T6" fmla="*/ 4 w 37"/>
                <a:gd name="T7" fmla="*/ 24 h 24"/>
                <a:gd name="T8" fmla="*/ 0 w 37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4">
                  <a:moveTo>
                    <a:pt x="0" y="16"/>
                  </a:moveTo>
                  <a:lnTo>
                    <a:pt x="32" y="0"/>
                  </a:lnTo>
                  <a:lnTo>
                    <a:pt x="37" y="7"/>
                  </a:lnTo>
                  <a:lnTo>
                    <a:pt x="4" y="24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472920" y="2383861"/>
              <a:ext cx="7954" cy="11136"/>
            </a:xfrm>
            <a:custGeom>
              <a:avLst/>
              <a:gdLst>
                <a:gd name="T0" fmla="*/ 0 w 19"/>
                <a:gd name="T1" fmla="*/ 4 h 28"/>
                <a:gd name="T2" fmla="*/ 7 w 19"/>
                <a:gd name="T3" fmla="*/ 0 h 28"/>
                <a:gd name="T4" fmla="*/ 19 w 19"/>
                <a:gd name="T5" fmla="*/ 25 h 28"/>
                <a:gd name="T6" fmla="*/ 13 w 19"/>
                <a:gd name="T7" fmla="*/ 28 h 28"/>
                <a:gd name="T8" fmla="*/ 0 w 19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lnTo>
                    <a:pt x="7" y="0"/>
                  </a:lnTo>
                  <a:lnTo>
                    <a:pt x="19" y="25"/>
                  </a:lnTo>
                  <a:lnTo>
                    <a:pt x="13" y="28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3477693" y="2394998"/>
              <a:ext cx="20682" cy="36591"/>
            </a:xfrm>
            <a:custGeom>
              <a:avLst/>
              <a:gdLst>
                <a:gd name="T0" fmla="*/ 0 w 50"/>
                <a:gd name="T1" fmla="*/ 2 h 95"/>
                <a:gd name="T2" fmla="*/ 4 w 50"/>
                <a:gd name="T3" fmla="*/ 0 h 95"/>
                <a:gd name="T4" fmla="*/ 50 w 50"/>
                <a:gd name="T5" fmla="*/ 95 h 95"/>
                <a:gd name="T6" fmla="*/ 0 w 50"/>
                <a:gd name="T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95">
                  <a:moveTo>
                    <a:pt x="0" y="2"/>
                  </a:moveTo>
                  <a:lnTo>
                    <a:pt x="4" y="0"/>
                  </a:lnTo>
                  <a:lnTo>
                    <a:pt x="50" y="9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3447466" y="2332953"/>
              <a:ext cx="11136" cy="17500"/>
            </a:xfrm>
            <a:custGeom>
              <a:avLst/>
              <a:gdLst>
                <a:gd name="T0" fmla="*/ 0 w 27"/>
                <a:gd name="T1" fmla="*/ 3 h 43"/>
                <a:gd name="T2" fmla="*/ 7 w 27"/>
                <a:gd name="T3" fmla="*/ 0 h 43"/>
                <a:gd name="T4" fmla="*/ 27 w 27"/>
                <a:gd name="T5" fmla="*/ 39 h 43"/>
                <a:gd name="T6" fmla="*/ 20 w 27"/>
                <a:gd name="T7" fmla="*/ 43 h 43"/>
                <a:gd name="T8" fmla="*/ 0 w 27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3">
                  <a:moveTo>
                    <a:pt x="0" y="3"/>
                  </a:moveTo>
                  <a:lnTo>
                    <a:pt x="7" y="0"/>
                  </a:lnTo>
                  <a:lnTo>
                    <a:pt x="27" y="39"/>
                  </a:lnTo>
                  <a:lnTo>
                    <a:pt x="20" y="4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3240651" y="2234318"/>
              <a:ext cx="12727" cy="41363"/>
            </a:xfrm>
            <a:custGeom>
              <a:avLst/>
              <a:gdLst>
                <a:gd name="T0" fmla="*/ 2 w 32"/>
                <a:gd name="T1" fmla="*/ 0 h 104"/>
                <a:gd name="T2" fmla="*/ 32 w 32"/>
                <a:gd name="T3" fmla="*/ 2 h 104"/>
                <a:gd name="T4" fmla="*/ 31 w 32"/>
                <a:gd name="T5" fmla="*/ 104 h 104"/>
                <a:gd name="T6" fmla="*/ 0 w 32"/>
                <a:gd name="T7" fmla="*/ 104 h 104"/>
                <a:gd name="T8" fmla="*/ 2 w 32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4">
                  <a:moveTo>
                    <a:pt x="2" y="0"/>
                  </a:moveTo>
                  <a:lnTo>
                    <a:pt x="32" y="2"/>
                  </a:lnTo>
                  <a:lnTo>
                    <a:pt x="31" y="104"/>
                  </a:lnTo>
                  <a:lnTo>
                    <a:pt x="0" y="10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106"/>
            <p:cNvSpPr>
              <a:spLocks noChangeArrowheads="1"/>
            </p:cNvSpPr>
            <p:nvPr/>
          </p:nvSpPr>
          <p:spPr bwMode="auto">
            <a:xfrm>
              <a:off x="3240651" y="2221591"/>
              <a:ext cx="12727" cy="31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245424" y="2270909"/>
              <a:ext cx="1591" cy="7954"/>
            </a:xfrm>
            <a:custGeom>
              <a:avLst/>
              <a:gdLst>
                <a:gd name="T0" fmla="*/ 0 w 8"/>
                <a:gd name="T1" fmla="*/ 0 h 23"/>
                <a:gd name="T2" fmla="*/ 8 w 8"/>
                <a:gd name="T3" fmla="*/ 0 h 23"/>
                <a:gd name="T4" fmla="*/ 7 w 8"/>
                <a:gd name="T5" fmla="*/ 23 h 23"/>
                <a:gd name="T6" fmla="*/ 0 w 8"/>
                <a:gd name="T7" fmla="*/ 23 h 23"/>
                <a:gd name="T8" fmla="*/ 0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lnTo>
                    <a:pt x="8" y="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3245424" y="2278863"/>
              <a:ext cx="1591" cy="35000"/>
            </a:xfrm>
            <a:custGeom>
              <a:avLst/>
              <a:gdLst>
                <a:gd name="T0" fmla="*/ 0 w 3"/>
                <a:gd name="T1" fmla="*/ 0 h 86"/>
                <a:gd name="T2" fmla="*/ 3 w 3"/>
                <a:gd name="T3" fmla="*/ 0 h 86"/>
                <a:gd name="T4" fmla="*/ 0 w 3"/>
                <a:gd name="T5" fmla="*/ 86 h 86"/>
                <a:gd name="T6" fmla="*/ 0 w 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6">
                  <a:moveTo>
                    <a:pt x="0" y="0"/>
                  </a:moveTo>
                  <a:lnTo>
                    <a:pt x="3" y="0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3245424" y="2223182"/>
              <a:ext cx="3182" cy="14318"/>
            </a:xfrm>
            <a:custGeom>
              <a:avLst/>
              <a:gdLst>
                <a:gd name="T0" fmla="*/ 2 w 8"/>
                <a:gd name="T1" fmla="*/ 0 h 37"/>
                <a:gd name="T2" fmla="*/ 8 w 8"/>
                <a:gd name="T3" fmla="*/ 0 h 37"/>
                <a:gd name="T4" fmla="*/ 8 w 8"/>
                <a:gd name="T5" fmla="*/ 37 h 37"/>
                <a:gd name="T6" fmla="*/ 0 w 8"/>
                <a:gd name="T7" fmla="*/ 37 h 37"/>
                <a:gd name="T8" fmla="*/ 2 w 8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2" y="0"/>
                  </a:moveTo>
                  <a:lnTo>
                    <a:pt x="8" y="0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3359968" y="2266136"/>
              <a:ext cx="17500" cy="33409"/>
            </a:xfrm>
            <a:custGeom>
              <a:avLst/>
              <a:gdLst>
                <a:gd name="T0" fmla="*/ 22 w 44"/>
                <a:gd name="T1" fmla="*/ 0 h 85"/>
                <a:gd name="T2" fmla="*/ 44 w 44"/>
                <a:gd name="T3" fmla="*/ 7 h 85"/>
                <a:gd name="T4" fmla="*/ 23 w 44"/>
                <a:gd name="T5" fmla="*/ 85 h 85"/>
                <a:gd name="T6" fmla="*/ 0 w 44"/>
                <a:gd name="T7" fmla="*/ 78 h 85"/>
                <a:gd name="T8" fmla="*/ 22 w 4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5">
                  <a:moveTo>
                    <a:pt x="22" y="0"/>
                  </a:moveTo>
                  <a:lnTo>
                    <a:pt x="44" y="7"/>
                  </a:lnTo>
                  <a:lnTo>
                    <a:pt x="23" y="85"/>
                  </a:lnTo>
                  <a:lnTo>
                    <a:pt x="0" y="78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3371104" y="2256591"/>
              <a:ext cx="9545" cy="4773"/>
            </a:xfrm>
            <a:custGeom>
              <a:avLst/>
              <a:gdLst>
                <a:gd name="T0" fmla="*/ 1 w 24"/>
                <a:gd name="T1" fmla="*/ 0 h 11"/>
                <a:gd name="T2" fmla="*/ 24 w 24"/>
                <a:gd name="T3" fmla="*/ 5 h 11"/>
                <a:gd name="T4" fmla="*/ 23 w 24"/>
                <a:gd name="T5" fmla="*/ 11 h 11"/>
                <a:gd name="T6" fmla="*/ 0 w 24"/>
                <a:gd name="T7" fmla="*/ 4 h 11"/>
                <a:gd name="T8" fmla="*/ 1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1" y="0"/>
                  </a:moveTo>
                  <a:lnTo>
                    <a:pt x="24" y="5"/>
                  </a:lnTo>
                  <a:lnTo>
                    <a:pt x="23" y="11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3363150" y="2294771"/>
              <a:ext cx="3182" cy="7954"/>
            </a:xfrm>
            <a:custGeom>
              <a:avLst/>
              <a:gdLst>
                <a:gd name="T0" fmla="*/ 6 w 10"/>
                <a:gd name="T1" fmla="*/ 0 h 18"/>
                <a:gd name="T2" fmla="*/ 10 w 10"/>
                <a:gd name="T3" fmla="*/ 1 h 18"/>
                <a:gd name="T4" fmla="*/ 6 w 10"/>
                <a:gd name="T5" fmla="*/ 18 h 18"/>
                <a:gd name="T6" fmla="*/ 0 w 10"/>
                <a:gd name="T7" fmla="*/ 17 h 18"/>
                <a:gd name="T8" fmla="*/ 6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6" y="0"/>
                  </a:moveTo>
                  <a:lnTo>
                    <a:pt x="10" y="1"/>
                  </a:lnTo>
                  <a:lnTo>
                    <a:pt x="6" y="18"/>
                  </a:lnTo>
                  <a:lnTo>
                    <a:pt x="0" y="17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3356786" y="2302726"/>
              <a:ext cx="7954" cy="25454"/>
            </a:xfrm>
            <a:custGeom>
              <a:avLst/>
              <a:gdLst>
                <a:gd name="T0" fmla="*/ 16 w 20"/>
                <a:gd name="T1" fmla="*/ 0 h 66"/>
                <a:gd name="T2" fmla="*/ 20 w 20"/>
                <a:gd name="T3" fmla="*/ 1 h 66"/>
                <a:gd name="T4" fmla="*/ 0 w 20"/>
                <a:gd name="T5" fmla="*/ 66 h 66"/>
                <a:gd name="T6" fmla="*/ 16 w 20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6">
                  <a:moveTo>
                    <a:pt x="16" y="0"/>
                  </a:moveTo>
                  <a:lnTo>
                    <a:pt x="20" y="1"/>
                  </a:lnTo>
                  <a:lnTo>
                    <a:pt x="0" y="66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3372695" y="2259772"/>
              <a:ext cx="3182" cy="11136"/>
            </a:xfrm>
            <a:custGeom>
              <a:avLst/>
              <a:gdLst>
                <a:gd name="T0" fmla="*/ 8 w 12"/>
                <a:gd name="T1" fmla="*/ 0 h 29"/>
                <a:gd name="T2" fmla="*/ 12 w 12"/>
                <a:gd name="T3" fmla="*/ 1 h 29"/>
                <a:gd name="T4" fmla="*/ 4 w 12"/>
                <a:gd name="T5" fmla="*/ 29 h 29"/>
                <a:gd name="T6" fmla="*/ 0 w 12"/>
                <a:gd name="T7" fmla="*/ 28 h 29"/>
                <a:gd name="T8" fmla="*/ 8 w 1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8" y="0"/>
                  </a:moveTo>
                  <a:lnTo>
                    <a:pt x="12" y="1"/>
                  </a:lnTo>
                  <a:lnTo>
                    <a:pt x="4" y="29"/>
                  </a:lnTo>
                  <a:lnTo>
                    <a:pt x="0" y="2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3049746" y="2345680"/>
              <a:ext cx="15909" cy="25454"/>
            </a:xfrm>
            <a:custGeom>
              <a:avLst/>
              <a:gdLst>
                <a:gd name="T0" fmla="*/ 38 w 38"/>
                <a:gd name="T1" fmla="*/ 63 h 64"/>
                <a:gd name="T2" fmla="*/ 33 w 38"/>
                <a:gd name="T3" fmla="*/ 64 h 64"/>
                <a:gd name="T4" fmla="*/ 27 w 38"/>
                <a:gd name="T5" fmla="*/ 63 h 64"/>
                <a:gd name="T6" fmla="*/ 22 w 38"/>
                <a:gd name="T7" fmla="*/ 61 h 64"/>
                <a:gd name="T8" fmla="*/ 16 w 38"/>
                <a:gd name="T9" fmla="*/ 58 h 64"/>
                <a:gd name="T10" fmla="*/ 12 w 38"/>
                <a:gd name="T11" fmla="*/ 55 h 64"/>
                <a:gd name="T12" fmla="*/ 8 w 38"/>
                <a:gd name="T13" fmla="*/ 51 h 64"/>
                <a:gd name="T14" fmla="*/ 4 w 38"/>
                <a:gd name="T15" fmla="*/ 45 h 64"/>
                <a:gd name="T16" fmla="*/ 2 w 38"/>
                <a:gd name="T17" fmla="*/ 40 h 64"/>
                <a:gd name="T18" fmla="*/ 1 w 38"/>
                <a:gd name="T19" fmla="*/ 35 h 64"/>
                <a:gd name="T20" fmla="*/ 0 w 38"/>
                <a:gd name="T21" fmla="*/ 29 h 64"/>
                <a:gd name="T22" fmla="*/ 1 w 38"/>
                <a:gd name="T23" fmla="*/ 23 h 64"/>
                <a:gd name="T24" fmla="*/ 2 w 38"/>
                <a:gd name="T25" fmla="*/ 17 h 64"/>
                <a:gd name="T26" fmla="*/ 4 w 38"/>
                <a:gd name="T27" fmla="*/ 12 h 64"/>
                <a:gd name="T28" fmla="*/ 8 w 38"/>
                <a:gd name="T29" fmla="*/ 8 h 64"/>
                <a:gd name="T30" fmla="*/ 11 w 38"/>
                <a:gd name="T31" fmla="*/ 3 h 64"/>
                <a:gd name="T32" fmla="*/ 15 w 38"/>
                <a:gd name="T33" fmla="*/ 0 h 64"/>
                <a:gd name="T34" fmla="*/ 38 w 38"/>
                <a:gd name="T35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64">
                  <a:moveTo>
                    <a:pt x="38" y="63"/>
                  </a:moveTo>
                  <a:lnTo>
                    <a:pt x="33" y="64"/>
                  </a:lnTo>
                  <a:lnTo>
                    <a:pt x="27" y="63"/>
                  </a:lnTo>
                  <a:lnTo>
                    <a:pt x="22" y="61"/>
                  </a:lnTo>
                  <a:lnTo>
                    <a:pt x="16" y="58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4" y="45"/>
                  </a:lnTo>
                  <a:lnTo>
                    <a:pt x="2" y="40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38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3062473" y="2342498"/>
              <a:ext cx="15909" cy="25454"/>
            </a:xfrm>
            <a:custGeom>
              <a:avLst/>
              <a:gdLst>
                <a:gd name="T0" fmla="*/ 0 w 39"/>
                <a:gd name="T1" fmla="*/ 1 h 63"/>
                <a:gd name="T2" fmla="*/ 7 w 39"/>
                <a:gd name="T3" fmla="*/ 0 h 63"/>
                <a:gd name="T4" fmla="*/ 12 w 39"/>
                <a:gd name="T5" fmla="*/ 1 h 63"/>
                <a:gd name="T6" fmla="*/ 18 w 39"/>
                <a:gd name="T7" fmla="*/ 3 h 63"/>
                <a:gd name="T8" fmla="*/ 22 w 39"/>
                <a:gd name="T9" fmla="*/ 5 h 63"/>
                <a:gd name="T10" fmla="*/ 27 w 39"/>
                <a:gd name="T11" fmla="*/ 8 h 63"/>
                <a:gd name="T12" fmla="*/ 31 w 39"/>
                <a:gd name="T13" fmla="*/ 13 h 63"/>
                <a:gd name="T14" fmla="*/ 34 w 39"/>
                <a:gd name="T15" fmla="*/ 18 h 63"/>
                <a:gd name="T16" fmla="*/ 37 w 39"/>
                <a:gd name="T17" fmla="*/ 23 h 63"/>
                <a:gd name="T18" fmla="*/ 38 w 39"/>
                <a:gd name="T19" fmla="*/ 29 h 63"/>
                <a:gd name="T20" fmla="*/ 39 w 39"/>
                <a:gd name="T21" fmla="*/ 34 h 63"/>
                <a:gd name="T22" fmla="*/ 38 w 39"/>
                <a:gd name="T23" fmla="*/ 41 h 63"/>
                <a:gd name="T24" fmla="*/ 37 w 39"/>
                <a:gd name="T25" fmla="*/ 46 h 63"/>
                <a:gd name="T26" fmla="*/ 35 w 39"/>
                <a:gd name="T27" fmla="*/ 51 h 63"/>
                <a:gd name="T28" fmla="*/ 32 w 39"/>
                <a:gd name="T29" fmla="*/ 56 h 63"/>
                <a:gd name="T30" fmla="*/ 27 w 39"/>
                <a:gd name="T31" fmla="*/ 60 h 63"/>
                <a:gd name="T32" fmla="*/ 23 w 39"/>
                <a:gd name="T33" fmla="*/ 63 h 63"/>
                <a:gd name="T34" fmla="*/ 0 w 39"/>
                <a:gd name="T3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63">
                  <a:moveTo>
                    <a:pt x="0" y="1"/>
                  </a:moveTo>
                  <a:lnTo>
                    <a:pt x="7" y="0"/>
                  </a:lnTo>
                  <a:lnTo>
                    <a:pt x="12" y="1"/>
                  </a:lnTo>
                  <a:lnTo>
                    <a:pt x="18" y="3"/>
                  </a:lnTo>
                  <a:lnTo>
                    <a:pt x="22" y="5"/>
                  </a:lnTo>
                  <a:lnTo>
                    <a:pt x="27" y="8"/>
                  </a:lnTo>
                  <a:lnTo>
                    <a:pt x="31" y="13"/>
                  </a:lnTo>
                  <a:lnTo>
                    <a:pt x="34" y="18"/>
                  </a:lnTo>
                  <a:lnTo>
                    <a:pt x="37" y="23"/>
                  </a:lnTo>
                  <a:lnTo>
                    <a:pt x="38" y="29"/>
                  </a:lnTo>
                  <a:lnTo>
                    <a:pt x="39" y="34"/>
                  </a:lnTo>
                  <a:lnTo>
                    <a:pt x="38" y="41"/>
                  </a:lnTo>
                  <a:lnTo>
                    <a:pt x="37" y="46"/>
                  </a:lnTo>
                  <a:lnTo>
                    <a:pt x="35" y="51"/>
                  </a:lnTo>
                  <a:lnTo>
                    <a:pt x="32" y="56"/>
                  </a:lnTo>
                  <a:lnTo>
                    <a:pt x="27" y="60"/>
                  </a:lnTo>
                  <a:lnTo>
                    <a:pt x="23" y="6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3177017" y="2302726"/>
              <a:ext cx="15909" cy="14318"/>
            </a:xfrm>
            <a:custGeom>
              <a:avLst/>
              <a:gdLst>
                <a:gd name="T0" fmla="*/ 2 w 42"/>
                <a:gd name="T1" fmla="*/ 35 h 35"/>
                <a:gd name="T2" fmla="*/ 0 w 42"/>
                <a:gd name="T3" fmla="*/ 32 h 35"/>
                <a:gd name="T4" fmla="*/ 0 w 42"/>
                <a:gd name="T5" fmla="*/ 27 h 35"/>
                <a:gd name="T6" fmla="*/ 0 w 42"/>
                <a:gd name="T7" fmla="*/ 23 h 35"/>
                <a:gd name="T8" fmla="*/ 1 w 42"/>
                <a:gd name="T9" fmla="*/ 19 h 35"/>
                <a:gd name="T10" fmla="*/ 2 w 42"/>
                <a:gd name="T11" fmla="*/ 15 h 35"/>
                <a:gd name="T12" fmla="*/ 4 w 42"/>
                <a:gd name="T13" fmla="*/ 11 h 35"/>
                <a:gd name="T14" fmla="*/ 7 w 42"/>
                <a:gd name="T15" fmla="*/ 8 h 35"/>
                <a:gd name="T16" fmla="*/ 10 w 42"/>
                <a:gd name="T17" fmla="*/ 5 h 35"/>
                <a:gd name="T18" fmla="*/ 14 w 42"/>
                <a:gd name="T19" fmla="*/ 2 h 35"/>
                <a:gd name="T20" fmla="*/ 18 w 42"/>
                <a:gd name="T21" fmla="*/ 1 h 35"/>
                <a:gd name="T22" fmla="*/ 22 w 42"/>
                <a:gd name="T23" fmla="*/ 0 h 35"/>
                <a:gd name="T24" fmla="*/ 27 w 42"/>
                <a:gd name="T25" fmla="*/ 0 h 35"/>
                <a:gd name="T26" fmla="*/ 30 w 42"/>
                <a:gd name="T27" fmla="*/ 0 h 35"/>
                <a:gd name="T28" fmla="*/ 34 w 42"/>
                <a:gd name="T29" fmla="*/ 1 h 35"/>
                <a:gd name="T30" fmla="*/ 39 w 42"/>
                <a:gd name="T31" fmla="*/ 4 h 35"/>
                <a:gd name="T32" fmla="*/ 42 w 42"/>
                <a:gd name="T33" fmla="*/ 6 h 35"/>
                <a:gd name="T34" fmla="*/ 2 w 42"/>
                <a:gd name="T3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5">
                  <a:moveTo>
                    <a:pt x="2" y="35"/>
                  </a:moveTo>
                  <a:lnTo>
                    <a:pt x="0" y="32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4"/>
                  </a:lnTo>
                  <a:lnTo>
                    <a:pt x="42" y="6"/>
                  </a:lnTo>
                  <a:lnTo>
                    <a:pt x="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3180198" y="2309089"/>
              <a:ext cx="15909" cy="14318"/>
            </a:xfrm>
            <a:custGeom>
              <a:avLst/>
              <a:gdLst>
                <a:gd name="T0" fmla="*/ 41 w 42"/>
                <a:gd name="T1" fmla="*/ 0 h 35"/>
                <a:gd name="T2" fmla="*/ 42 w 42"/>
                <a:gd name="T3" fmla="*/ 5 h 35"/>
                <a:gd name="T4" fmla="*/ 42 w 42"/>
                <a:gd name="T5" fmla="*/ 8 h 35"/>
                <a:gd name="T6" fmla="*/ 42 w 42"/>
                <a:gd name="T7" fmla="*/ 12 h 35"/>
                <a:gd name="T8" fmla="*/ 42 w 42"/>
                <a:gd name="T9" fmla="*/ 17 h 35"/>
                <a:gd name="T10" fmla="*/ 40 w 42"/>
                <a:gd name="T11" fmla="*/ 21 h 35"/>
                <a:gd name="T12" fmla="*/ 38 w 42"/>
                <a:gd name="T13" fmla="*/ 24 h 35"/>
                <a:gd name="T14" fmla="*/ 36 w 42"/>
                <a:gd name="T15" fmla="*/ 27 h 35"/>
                <a:gd name="T16" fmla="*/ 33 w 42"/>
                <a:gd name="T17" fmla="*/ 31 h 35"/>
                <a:gd name="T18" fmla="*/ 28 w 42"/>
                <a:gd name="T19" fmla="*/ 33 h 35"/>
                <a:gd name="T20" fmla="*/ 24 w 42"/>
                <a:gd name="T21" fmla="*/ 34 h 35"/>
                <a:gd name="T22" fmla="*/ 21 w 42"/>
                <a:gd name="T23" fmla="*/ 35 h 35"/>
                <a:gd name="T24" fmla="*/ 17 w 42"/>
                <a:gd name="T25" fmla="*/ 35 h 35"/>
                <a:gd name="T26" fmla="*/ 12 w 42"/>
                <a:gd name="T27" fmla="*/ 35 h 35"/>
                <a:gd name="T28" fmla="*/ 8 w 42"/>
                <a:gd name="T29" fmla="*/ 34 h 35"/>
                <a:gd name="T30" fmla="*/ 5 w 42"/>
                <a:gd name="T31" fmla="*/ 32 h 35"/>
                <a:gd name="T32" fmla="*/ 0 w 42"/>
                <a:gd name="T33" fmla="*/ 30 h 35"/>
                <a:gd name="T34" fmla="*/ 41 w 42"/>
                <a:gd name="T3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5">
                  <a:moveTo>
                    <a:pt x="41" y="0"/>
                  </a:moveTo>
                  <a:lnTo>
                    <a:pt x="42" y="5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2" y="17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6" y="27"/>
                  </a:lnTo>
                  <a:lnTo>
                    <a:pt x="33" y="31"/>
                  </a:lnTo>
                  <a:lnTo>
                    <a:pt x="28" y="33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0" y="3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3062473" y="2289998"/>
              <a:ext cx="15909" cy="19091"/>
            </a:xfrm>
            <a:custGeom>
              <a:avLst/>
              <a:gdLst>
                <a:gd name="T0" fmla="*/ 5 w 37"/>
                <a:gd name="T1" fmla="*/ 45 h 45"/>
                <a:gd name="T2" fmla="*/ 3 w 37"/>
                <a:gd name="T3" fmla="*/ 42 h 45"/>
                <a:gd name="T4" fmla="*/ 1 w 37"/>
                <a:gd name="T5" fmla="*/ 38 h 45"/>
                <a:gd name="T6" fmla="*/ 0 w 37"/>
                <a:gd name="T7" fmla="*/ 33 h 45"/>
                <a:gd name="T8" fmla="*/ 0 w 37"/>
                <a:gd name="T9" fmla="*/ 29 h 45"/>
                <a:gd name="T10" fmla="*/ 0 w 37"/>
                <a:gd name="T11" fmla="*/ 24 h 45"/>
                <a:gd name="T12" fmla="*/ 1 w 37"/>
                <a:gd name="T13" fmla="*/ 19 h 45"/>
                <a:gd name="T14" fmla="*/ 2 w 37"/>
                <a:gd name="T15" fmla="*/ 15 h 45"/>
                <a:gd name="T16" fmla="*/ 5 w 37"/>
                <a:gd name="T17" fmla="*/ 11 h 45"/>
                <a:gd name="T18" fmla="*/ 8 w 37"/>
                <a:gd name="T19" fmla="*/ 8 h 45"/>
                <a:gd name="T20" fmla="*/ 11 w 37"/>
                <a:gd name="T21" fmla="*/ 4 h 45"/>
                <a:gd name="T22" fmla="*/ 16 w 37"/>
                <a:gd name="T23" fmla="*/ 2 h 45"/>
                <a:gd name="T24" fmla="*/ 20 w 37"/>
                <a:gd name="T25" fmla="*/ 1 h 45"/>
                <a:gd name="T26" fmla="*/ 24 w 37"/>
                <a:gd name="T27" fmla="*/ 0 h 45"/>
                <a:gd name="T28" fmla="*/ 29 w 37"/>
                <a:gd name="T29" fmla="*/ 0 h 45"/>
                <a:gd name="T30" fmla="*/ 33 w 37"/>
                <a:gd name="T31" fmla="*/ 0 h 45"/>
                <a:gd name="T32" fmla="*/ 37 w 37"/>
                <a:gd name="T33" fmla="*/ 2 h 45"/>
                <a:gd name="T34" fmla="*/ 5 w 37"/>
                <a:gd name="T3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45">
                  <a:moveTo>
                    <a:pt x="5" y="45"/>
                  </a:moveTo>
                  <a:lnTo>
                    <a:pt x="3" y="42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3070428" y="2294771"/>
              <a:ext cx="14318" cy="19091"/>
            </a:xfrm>
            <a:custGeom>
              <a:avLst/>
              <a:gdLst>
                <a:gd name="T0" fmla="*/ 32 w 39"/>
                <a:gd name="T1" fmla="*/ 0 h 46"/>
                <a:gd name="T2" fmla="*/ 34 w 39"/>
                <a:gd name="T3" fmla="*/ 4 h 46"/>
                <a:gd name="T4" fmla="*/ 37 w 39"/>
                <a:gd name="T5" fmla="*/ 8 h 46"/>
                <a:gd name="T6" fmla="*/ 38 w 39"/>
                <a:gd name="T7" fmla="*/ 13 h 46"/>
                <a:gd name="T8" fmla="*/ 39 w 39"/>
                <a:gd name="T9" fmla="*/ 17 h 46"/>
                <a:gd name="T10" fmla="*/ 38 w 39"/>
                <a:gd name="T11" fmla="*/ 21 h 46"/>
                <a:gd name="T12" fmla="*/ 38 w 39"/>
                <a:gd name="T13" fmla="*/ 26 h 46"/>
                <a:gd name="T14" fmla="*/ 35 w 39"/>
                <a:gd name="T15" fmla="*/ 30 h 46"/>
                <a:gd name="T16" fmla="*/ 33 w 39"/>
                <a:gd name="T17" fmla="*/ 34 h 46"/>
                <a:gd name="T18" fmla="*/ 30 w 39"/>
                <a:gd name="T19" fmla="*/ 39 h 46"/>
                <a:gd name="T20" fmla="*/ 26 w 39"/>
                <a:gd name="T21" fmla="*/ 41 h 46"/>
                <a:gd name="T22" fmla="*/ 21 w 39"/>
                <a:gd name="T23" fmla="*/ 43 h 46"/>
                <a:gd name="T24" fmla="*/ 18 w 39"/>
                <a:gd name="T25" fmla="*/ 45 h 46"/>
                <a:gd name="T26" fmla="*/ 13 w 39"/>
                <a:gd name="T27" fmla="*/ 46 h 46"/>
                <a:gd name="T28" fmla="*/ 8 w 39"/>
                <a:gd name="T29" fmla="*/ 46 h 46"/>
                <a:gd name="T30" fmla="*/ 4 w 39"/>
                <a:gd name="T31" fmla="*/ 45 h 46"/>
                <a:gd name="T32" fmla="*/ 0 w 39"/>
                <a:gd name="T33" fmla="*/ 44 h 46"/>
                <a:gd name="T34" fmla="*/ 32 w 39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6">
                  <a:moveTo>
                    <a:pt x="32" y="0"/>
                  </a:moveTo>
                  <a:lnTo>
                    <a:pt x="34" y="4"/>
                  </a:lnTo>
                  <a:lnTo>
                    <a:pt x="37" y="8"/>
                  </a:lnTo>
                  <a:lnTo>
                    <a:pt x="38" y="13"/>
                  </a:lnTo>
                  <a:lnTo>
                    <a:pt x="39" y="17"/>
                  </a:lnTo>
                  <a:lnTo>
                    <a:pt x="38" y="21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3" y="34"/>
                  </a:lnTo>
                  <a:lnTo>
                    <a:pt x="30" y="39"/>
                  </a:lnTo>
                  <a:lnTo>
                    <a:pt x="26" y="41"/>
                  </a:lnTo>
                  <a:lnTo>
                    <a:pt x="21" y="43"/>
                  </a:lnTo>
                  <a:lnTo>
                    <a:pt x="18" y="45"/>
                  </a:lnTo>
                  <a:lnTo>
                    <a:pt x="13" y="46"/>
                  </a:lnTo>
                  <a:lnTo>
                    <a:pt x="8" y="46"/>
                  </a:lnTo>
                  <a:lnTo>
                    <a:pt x="4" y="45"/>
                  </a:lnTo>
                  <a:lnTo>
                    <a:pt x="0" y="44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3017928" y="2479314"/>
              <a:ext cx="35000" cy="33409"/>
            </a:xfrm>
            <a:custGeom>
              <a:avLst/>
              <a:gdLst>
                <a:gd name="T0" fmla="*/ 0 w 88"/>
                <a:gd name="T1" fmla="*/ 33 h 84"/>
                <a:gd name="T2" fmla="*/ 39 w 88"/>
                <a:gd name="T3" fmla="*/ 6 h 84"/>
                <a:gd name="T4" fmla="*/ 44 w 88"/>
                <a:gd name="T5" fmla="*/ 3 h 84"/>
                <a:gd name="T6" fmla="*/ 51 w 88"/>
                <a:gd name="T7" fmla="*/ 1 h 84"/>
                <a:gd name="T8" fmla="*/ 56 w 88"/>
                <a:gd name="T9" fmla="*/ 0 h 84"/>
                <a:gd name="T10" fmla="*/ 63 w 88"/>
                <a:gd name="T11" fmla="*/ 1 h 84"/>
                <a:gd name="T12" fmla="*/ 68 w 88"/>
                <a:gd name="T13" fmla="*/ 2 h 84"/>
                <a:gd name="T14" fmla="*/ 74 w 88"/>
                <a:gd name="T15" fmla="*/ 6 h 84"/>
                <a:gd name="T16" fmla="*/ 78 w 88"/>
                <a:gd name="T17" fmla="*/ 9 h 84"/>
                <a:gd name="T18" fmla="*/ 82 w 88"/>
                <a:gd name="T19" fmla="*/ 14 h 84"/>
                <a:gd name="T20" fmla="*/ 85 w 88"/>
                <a:gd name="T21" fmla="*/ 20 h 84"/>
                <a:gd name="T22" fmla="*/ 88 w 88"/>
                <a:gd name="T23" fmla="*/ 25 h 84"/>
                <a:gd name="T24" fmla="*/ 88 w 88"/>
                <a:gd name="T25" fmla="*/ 31 h 84"/>
                <a:gd name="T26" fmla="*/ 88 w 88"/>
                <a:gd name="T27" fmla="*/ 37 h 84"/>
                <a:gd name="T28" fmla="*/ 85 w 88"/>
                <a:gd name="T29" fmla="*/ 43 h 84"/>
                <a:gd name="T30" fmla="*/ 83 w 88"/>
                <a:gd name="T31" fmla="*/ 49 h 84"/>
                <a:gd name="T32" fmla="*/ 79 w 88"/>
                <a:gd name="T33" fmla="*/ 53 h 84"/>
                <a:gd name="T34" fmla="*/ 75 w 88"/>
                <a:gd name="T35" fmla="*/ 57 h 84"/>
                <a:gd name="T36" fmla="*/ 36 w 88"/>
                <a:gd name="T37" fmla="*/ 84 h 84"/>
                <a:gd name="T38" fmla="*/ 0 w 88"/>
                <a:gd name="T39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84">
                  <a:moveTo>
                    <a:pt x="0" y="33"/>
                  </a:moveTo>
                  <a:lnTo>
                    <a:pt x="39" y="6"/>
                  </a:lnTo>
                  <a:lnTo>
                    <a:pt x="44" y="3"/>
                  </a:lnTo>
                  <a:lnTo>
                    <a:pt x="51" y="1"/>
                  </a:lnTo>
                  <a:lnTo>
                    <a:pt x="56" y="0"/>
                  </a:lnTo>
                  <a:lnTo>
                    <a:pt x="63" y="1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82" y="14"/>
                  </a:lnTo>
                  <a:lnTo>
                    <a:pt x="85" y="20"/>
                  </a:lnTo>
                  <a:lnTo>
                    <a:pt x="88" y="25"/>
                  </a:lnTo>
                  <a:lnTo>
                    <a:pt x="88" y="31"/>
                  </a:lnTo>
                  <a:lnTo>
                    <a:pt x="88" y="37"/>
                  </a:lnTo>
                  <a:lnTo>
                    <a:pt x="85" y="43"/>
                  </a:lnTo>
                  <a:lnTo>
                    <a:pt x="83" y="49"/>
                  </a:lnTo>
                  <a:lnTo>
                    <a:pt x="79" y="53"/>
                  </a:lnTo>
                  <a:lnTo>
                    <a:pt x="75" y="57"/>
                  </a:lnTo>
                  <a:lnTo>
                    <a:pt x="36" y="84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2992474" y="2495223"/>
              <a:ext cx="35000" cy="33409"/>
            </a:xfrm>
            <a:custGeom>
              <a:avLst/>
              <a:gdLst>
                <a:gd name="T0" fmla="*/ 14 w 87"/>
                <a:gd name="T1" fmla="*/ 26 h 83"/>
                <a:gd name="T2" fmla="*/ 52 w 87"/>
                <a:gd name="T3" fmla="*/ 0 h 83"/>
                <a:gd name="T4" fmla="*/ 87 w 87"/>
                <a:gd name="T5" fmla="*/ 51 h 83"/>
                <a:gd name="T6" fmla="*/ 49 w 87"/>
                <a:gd name="T7" fmla="*/ 78 h 83"/>
                <a:gd name="T8" fmla="*/ 44 w 87"/>
                <a:gd name="T9" fmla="*/ 81 h 83"/>
                <a:gd name="T10" fmla="*/ 37 w 87"/>
                <a:gd name="T11" fmla="*/ 82 h 83"/>
                <a:gd name="T12" fmla="*/ 32 w 87"/>
                <a:gd name="T13" fmla="*/ 83 h 83"/>
                <a:gd name="T14" fmla="*/ 25 w 87"/>
                <a:gd name="T15" fmla="*/ 83 h 83"/>
                <a:gd name="T16" fmla="*/ 20 w 87"/>
                <a:gd name="T17" fmla="*/ 81 h 83"/>
                <a:gd name="T18" fmla="*/ 15 w 87"/>
                <a:gd name="T19" fmla="*/ 78 h 83"/>
                <a:gd name="T20" fmla="*/ 9 w 87"/>
                <a:gd name="T21" fmla="*/ 75 h 83"/>
                <a:gd name="T22" fmla="*/ 5 w 87"/>
                <a:gd name="T23" fmla="*/ 69 h 83"/>
                <a:gd name="T24" fmla="*/ 3 w 87"/>
                <a:gd name="T25" fmla="*/ 64 h 83"/>
                <a:gd name="T26" fmla="*/ 1 w 87"/>
                <a:gd name="T27" fmla="*/ 58 h 83"/>
                <a:gd name="T28" fmla="*/ 0 w 87"/>
                <a:gd name="T29" fmla="*/ 52 h 83"/>
                <a:gd name="T30" fmla="*/ 1 w 87"/>
                <a:gd name="T31" fmla="*/ 47 h 83"/>
                <a:gd name="T32" fmla="*/ 2 w 87"/>
                <a:gd name="T33" fmla="*/ 40 h 83"/>
                <a:gd name="T34" fmla="*/ 5 w 87"/>
                <a:gd name="T35" fmla="*/ 35 h 83"/>
                <a:gd name="T36" fmla="*/ 8 w 87"/>
                <a:gd name="T37" fmla="*/ 30 h 83"/>
                <a:gd name="T38" fmla="*/ 14 w 87"/>
                <a:gd name="T39" fmla="*/ 2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83">
                  <a:moveTo>
                    <a:pt x="14" y="26"/>
                  </a:moveTo>
                  <a:lnTo>
                    <a:pt x="52" y="0"/>
                  </a:lnTo>
                  <a:lnTo>
                    <a:pt x="87" y="51"/>
                  </a:lnTo>
                  <a:lnTo>
                    <a:pt x="49" y="78"/>
                  </a:lnTo>
                  <a:lnTo>
                    <a:pt x="44" y="81"/>
                  </a:lnTo>
                  <a:lnTo>
                    <a:pt x="37" y="82"/>
                  </a:lnTo>
                  <a:lnTo>
                    <a:pt x="32" y="83"/>
                  </a:lnTo>
                  <a:lnTo>
                    <a:pt x="25" y="83"/>
                  </a:lnTo>
                  <a:lnTo>
                    <a:pt x="20" y="81"/>
                  </a:lnTo>
                  <a:lnTo>
                    <a:pt x="15" y="78"/>
                  </a:lnTo>
                  <a:lnTo>
                    <a:pt x="9" y="75"/>
                  </a:lnTo>
                  <a:lnTo>
                    <a:pt x="5" y="69"/>
                  </a:lnTo>
                  <a:lnTo>
                    <a:pt x="3" y="64"/>
                  </a:lnTo>
                  <a:lnTo>
                    <a:pt x="1" y="58"/>
                  </a:lnTo>
                  <a:lnTo>
                    <a:pt x="0" y="52"/>
                  </a:lnTo>
                  <a:lnTo>
                    <a:pt x="1" y="47"/>
                  </a:lnTo>
                  <a:lnTo>
                    <a:pt x="2" y="40"/>
                  </a:lnTo>
                  <a:lnTo>
                    <a:pt x="5" y="35"/>
                  </a:lnTo>
                  <a:lnTo>
                    <a:pt x="8" y="30"/>
                  </a:lnTo>
                  <a:lnTo>
                    <a:pt x="1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3103835" y="2324998"/>
              <a:ext cx="33409" cy="35000"/>
            </a:xfrm>
            <a:custGeom>
              <a:avLst/>
              <a:gdLst>
                <a:gd name="T0" fmla="*/ 52 w 83"/>
                <a:gd name="T1" fmla="*/ 0 h 88"/>
                <a:gd name="T2" fmla="*/ 78 w 83"/>
                <a:gd name="T3" fmla="*/ 39 h 88"/>
                <a:gd name="T4" fmla="*/ 81 w 83"/>
                <a:gd name="T5" fmla="*/ 45 h 88"/>
                <a:gd name="T6" fmla="*/ 82 w 83"/>
                <a:gd name="T7" fmla="*/ 51 h 88"/>
                <a:gd name="T8" fmla="*/ 83 w 83"/>
                <a:gd name="T9" fmla="*/ 57 h 88"/>
                <a:gd name="T10" fmla="*/ 82 w 83"/>
                <a:gd name="T11" fmla="*/ 63 h 88"/>
                <a:gd name="T12" fmla="*/ 81 w 83"/>
                <a:gd name="T13" fmla="*/ 68 h 88"/>
                <a:gd name="T14" fmla="*/ 78 w 83"/>
                <a:gd name="T15" fmla="*/ 74 h 88"/>
                <a:gd name="T16" fmla="*/ 74 w 83"/>
                <a:gd name="T17" fmla="*/ 78 h 88"/>
                <a:gd name="T18" fmla="*/ 69 w 83"/>
                <a:gd name="T19" fmla="*/ 83 h 88"/>
                <a:gd name="T20" fmla="*/ 64 w 83"/>
                <a:gd name="T21" fmla="*/ 86 h 88"/>
                <a:gd name="T22" fmla="*/ 57 w 83"/>
                <a:gd name="T23" fmla="*/ 87 h 88"/>
                <a:gd name="T24" fmla="*/ 51 w 83"/>
                <a:gd name="T25" fmla="*/ 88 h 88"/>
                <a:gd name="T26" fmla="*/ 46 w 83"/>
                <a:gd name="T27" fmla="*/ 87 h 88"/>
                <a:gd name="T28" fmla="*/ 40 w 83"/>
                <a:gd name="T29" fmla="*/ 86 h 88"/>
                <a:gd name="T30" fmla="*/ 35 w 83"/>
                <a:gd name="T31" fmla="*/ 83 h 88"/>
                <a:gd name="T32" fmla="*/ 29 w 83"/>
                <a:gd name="T33" fmla="*/ 78 h 88"/>
                <a:gd name="T34" fmla="*/ 26 w 83"/>
                <a:gd name="T35" fmla="*/ 74 h 88"/>
                <a:gd name="T36" fmla="*/ 0 w 83"/>
                <a:gd name="T37" fmla="*/ 34 h 88"/>
                <a:gd name="T38" fmla="*/ 52 w 83"/>
                <a:gd name="T3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8">
                  <a:moveTo>
                    <a:pt x="52" y="0"/>
                  </a:moveTo>
                  <a:lnTo>
                    <a:pt x="78" y="39"/>
                  </a:lnTo>
                  <a:lnTo>
                    <a:pt x="81" y="45"/>
                  </a:lnTo>
                  <a:lnTo>
                    <a:pt x="82" y="51"/>
                  </a:lnTo>
                  <a:lnTo>
                    <a:pt x="83" y="57"/>
                  </a:lnTo>
                  <a:lnTo>
                    <a:pt x="82" y="63"/>
                  </a:lnTo>
                  <a:lnTo>
                    <a:pt x="81" y="68"/>
                  </a:lnTo>
                  <a:lnTo>
                    <a:pt x="78" y="74"/>
                  </a:lnTo>
                  <a:lnTo>
                    <a:pt x="74" y="78"/>
                  </a:lnTo>
                  <a:lnTo>
                    <a:pt x="69" y="83"/>
                  </a:lnTo>
                  <a:lnTo>
                    <a:pt x="64" y="86"/>
                  </a:lnTo>
                  <a:lnTo>
                    <a:pt x="57" y="87"/>
                  </a:lnTo>
                  <a:lnTo>
                    <a:pt x="51" y="88"/>
                  </a:lnTo>
                  <a:lnTo>
                    <a:pt x="46" y="87"/>
                  </a:lnTo>
                  <a:lnTo>
                    <a:pt x="40" y="86"/>
                  </a:lnTo>
                  <a:lnTo>
                    <a:pt x="35" y="83"/>
                  </a:lnTo>
                  <a:lnTo>
                    <a:pt x="29" y="78"/>
                  </a:lnTo>
                  <a:lnTo>
                    <a:pt x="26" y="74"/>
                  </a:lnTo>
                  <a:lnTo>
                    <a:pt x="0" y="34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3089518" y="2299544"/>
              <a:ext cx="31818" cy="35000"/>
            </a:xfrm>
            <a:custGeom>
              <a:avLst/>
              <a:gdLst>
                <a:gd name="T0" fmla="*/ 58 w 84"/>
                <a:gd name="T1" fmla="*/ 14 h 87"/>
                <a:gd name="T2" fmla="*/ 84 w 84"/>
                <a:gd name="T3" fmla="*/ 53 h 87"/>
                <a:gd name="T4" fmla="*/ 32 w 84"/>
                <a:gd name="T5" fmla="*/ 87 h 87"/>
                <a:gd name="T6" fmla="*/ 6 w 84"/>
                <a:gd name="T7" fmla="*/ 47 h 87"/>
                <a:gd name="T8" fmla="*/ 3 w 84"/>
                <a:gd name="T9" fmla="*/ 42 h 87"/>
                <a:gd name="T10" fmla="*/ 1 w 84"/>
                <a:gd name="T11" fmla="*/ 36 h 87"/>
                <a:gd name="T12" fmla="*/ 0 w 84"/>
                <a:gd name="T13" fmla="*/ 30 h 87"/>
                <a:gd name="T14" fmla="*/ 1 w 84"/>
                <a:gd name="T15" fmla="*/ 25 h 87"/>
                <a:gd name="T16" fmla="*/ 3 w 84"/>
                <a:gd name="T17" fmla="*/ 18 h 87"/>
                <a:gd name="T18" fmla="*/ 6 w 84"/>
                <a:gd name="T19" fmla="*/ 13 h 87"/>
                <a:gd name="T20" fmla="*/ 10 w 84"/>
                <a:gd name="T21" fmla="*/ 8 h 87"/>
                <a:gd name="T22" fmla="*/ 14 w 84"/>
                <a:gd name="T23" fmla="*/ 4 h 87"/>
                <a:gd name="T24" fmla="*/ 20 w 84"/>
                <a:gd name="T25" fmla="*/ 2 h 87"/>
                <a:gd name="T26" fmla="*/ 26 w 84"/>
                <a:gd name="T27" fmla="*/ 0 h 87"/>
                <a:gd name="T28" fmla="*/ 32 w 84"/>
                <a:gd name="T29" fmla="*/ 0 h 87"/>
                <a:gd name="T30" fmla="*/ 38 w 84"/>
                <a:gd name="T31" fmla="*/ 0 h 87"/>
                <a:gd name="T32" fmla="*/ 44 w 84"/>
                <a:gd name="T33" fmla="*/ 2 h 87"/>
                <a:gd name="T34" fmla="*/ 49 w 84"/>
                <a:gd name="T35" fmla="*/ 4 h 87"/>
                <a:gd name="T36" fmla="*/ 54 w 84"/>
                <a:gd name="T37" fmla="*/ 8 h 87"/>
                <a:gd name="T38" fmla="*/ 58 w 84"/>
                <a:gd name="T39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7">
                  <a:moveTo>
                    <a:pt x="58" y="14"/>
                  </a:moveTo>
                  <a:lnTo>
                    <a:pt x="84" y="53"/>
                  </a:lnTo>
                  <a:lnTo>
                    <a:pt x="32" y="87"/>
                  </a:lnTo>
                  <a:lnTo>
                    <a:pt x="6" y="47"/>
                  </a:lnTo>
                  <a:lnTo>
                    <a:pt x="3" y="42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49" y="4"/>
                  </a:lnTo>
                  <a:lnTo>
                    <a:pt x="54" y="8"/>
                  </a:lnTo>
                  <a:lnTo>
                    <a:pt x="5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3189744" y="2245454"/>
              <a:ext cx="35000" cy="31818"/>
            </a:xfrm>
            <a:custGeom>
              <a:avLst/>
              <a:gdLst>
                <a:gd name="T0" fmla="*/ 28 w 88"/>
                <a:gd name="T1" fmla="*/ 0 h 81"/>
                <a:gd name="T2" fmla="*/ 70 w 88"/>
                <a:gd name="T3" fmla="*/ 21 h 81"/>
                <a:gd name="T4" fmla="*/ 76 w 88"/>
                <a:gd name="T5" fmla="*/ 24 h 81"/>
                <a:gd name="T6" fmla="*/ 80 w 88"/>
                <a:gd name="T7" fmla="*/ 29 h 81"/>
                <a:gd name="T8" fmla="*/ 83 w 88"/>
                <a:gd name="T9" fmla="*/ 33 h 81"/>
                <a:gd name="T10" fmla="*/ 86 w 88"/>
                <a:gd name="T11" fmla="*/ 38 h 81"/>
                <a:gd name="T12" fmla="*/ 87 w 88"/>
                <a:gd name="T13" fmla="*/ 45 h 81"/>
                <a:gd name="T14" fmla="*/ 88 w 88"/>
                <a:gd name="T15" fmla="*/ 50 h 81"/>
                <a:gd name="T16" fmla="*/ 87 w 88"/>
                <a:gd name="T17" fmla="*/ 57 h 81"/>
                <a:gd name="T18" fmla="*/ 84 w 88"/>
                <a:gd name="T19" fmla="*/ 62 h 81"/>
                <a:gd name="T20" fmla="*/ 81 w 88"/>
                <a:gd name="T21" fmla="*/ 68 h 81"/>
                <a:gd name="T22" fmla="*/ 77 w 88"/>
                <a:gd name="T23" fmla="*/ 73 h 81"/>
                <a:gd name="T24" fmla="*/ 72 w 88"/>
                <a:gd name="T25" fmla="*/ 76 h 81"/>
                <a:gd name="T26" fmla="*/ 66 w 88"/>
                <a:gd name="T27" fmla="*/ 78 h 81"/>
                <a:gd name="T28" fmla="*/ 61 w 88"/>
                <a:gd name="T29" fmla="*/ 79 h 81"/>
                <a:gd name="T30" fmla="*/ 54 w 88"/>
                <a:gd name="T31" fmla="*/ 81 h 81"/>
                <a:gd name="T32" fmla="*/ 48 w 88"/>
                <a:gd name="T33" fmla="*/ 79 h 81"/>
                <a:gd name="T34" fmla="*/ 42 w 88"/>
                <a:gd name="T35" fmla="*/ 77 h 81"/>
                <a:gd name="T36" fmla="*/ 0 w 88"/>
                <a:gd name="T37" fmla="*/ 56 h 81"/>
                <a:gd name="T38" fmla="*/ 28 w 88"/>
                <a:gd name="T3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81">
                  <a:moveTo>
                    <a:pt x="28" y="0"/>
                  </a:moveTo>
                  <a:lnTo>
                    <a:pt x="70" y="21"/>
                  </a:lnTo>
                  <a:lnTo>
                    <a:pt x="76" y="24"/>
                  </a:lnTo>
                  <a:lnTo>
                    <a:pt x="80" y="29"/>
                  </a:lnTo>
                  <a:lnTo>
                    <a:pt x="83" y="33"/>
                  </a:lnTo>
                  <a:lnTo>
                    <a:pt x="86" y="38"/>
                  </a:lnTo>
                  <a:lnTo>
                    <a:pt x="87" y="45"/>
                  </a:lnTo>
                  <a:lnTo>
                    <a:pt x="88" y="50"/>
                  </a:lnTo>
                  <a:lnTo>
                    <a:pt x="87" y="57"/>
                  </a:lnTo>
                  <a:lnTo>
                    <a:pt x="84" y="62"/>
                  </a:lnTo>
                  <a:lnTo>
                    <a:pt x="81" y="68"/>
                  </a:lnTo>
                  <a:lnTo>
                    <a:pt x="77" y="73"/>
                  </a:lnTo>
                  <a:lnTo>
                    <a:pt x="72" y="76"/>
                  </a:lnTo>
                  <a:lnTo>
                    <a:pt x="66" y="78"/>
                  </a:lnTo>
                  <a:lnTo>
                    <a:pt x="61" y="79"/>
                  </a:lnTo>
                  <a:lnTo>
                    <a:pt x="54" y="81"/>
                  </a:lnTo>
                  <a:lnTo>
                    <a:pt x="48" y="79"/>
                  </a:lnTo>
                  <a:lnTo>
                    <a:pt x="42" y="77"/>
                  </a:lnTo>
                  <a:lnTo>
                    <a:pt x="0" y="56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3162699" y="2234318"/>
              <a:ext cx="33409" cy="31818"/>
            </a:xfrm>
            <a:custGeom>
              <a:avLst/>
              <a:gdLst>
                <a:gd name="T0" fmla="*/ 44 w 86"/>
                <a:gd name="T1" fmla="*/ 4 h 80"/>
                <a:gd name="T2" fmla="*/ 86 w 86"/>
                <a:gd name="T3" fmla="*/ 24 h 80"/>
                <a:gd name="T4" fmla="*/ 59 w 86"/>
                <a:gd name="T5" fmla="*/ 80 h 80"/>
                <a:gd name="T6" fmla="*/ 17 w 86"/>
                <a:gd name="T7" fmla="*/ 60 h 80"/>
                <a:gd name="T8" fmla="*/ 12 w 86"/>
                <a:gd name="T9" fmla="*/ 57 h 80"/>
                <a:gd name="T10" fmla="*/ 8 w 86"/>
                <a:gd name="T11" fmla="*/ 52 h 80"/>
                <a:gd name="T12" fmla="*/ 3 w 86"/>
                <a:gd name="T13" fmla="*/ 47 h 80"/>
                <a:gd name="T14" fmla="*/ 1 w 86"/>
                <a:gd name="T15" fmla="*/ 41 h 80"/>
                <a:gd name="T16" fmla="*/ 0 w 86"/>
                <a:gd name="T17" fmla="*/ 36 h 80"/>
                <a:gd name="T18" fmla="*/ 0 w 86"/>
                <a:gd name="T19" fmla="*/ 30 h 80"/>
                <a:gd name="T20" fmla="*/ 1 w 86"/>
                <a:gd name="T21" fmla="*/ 24 h 80"/>
                <a:gd name="T22" fmla="*/ 3 w 86"/>
                <a:gd name="T23" fmla="*/ 18 h 80"/>
                <a:gd name="T24" fmla="*/ 7 w 86"/>
                <a:gd name="T25" fmla="*/ 12 h 80"/>
                <a:gd name="T26" fmla="*/ 11 w 86"/>
                <a:gd name="T27" fmla="*/ 8 h 80"/>
                <a:gd name="T28" fmla="*/ 15 w 86"/>
                <a:gd name="T29" fmla="*/ 5 h 80"/>
                <a:gd name="T30" fmla="*/ 21 w 86"/>
                <a:gd name="T31" fmla="*/ 1 h 80"/>
                <a:gd name="T32" fmla="*/ 27 w 86"/>
                <a:gd name="T33" fmla="*/ 0 h 80"/>
                <a:gd name="T34" fmla="*/ 32 w 86"/>
                <a:gd name="T35" fmla="*/ 0 h 80"/>
                <a:gd name="T36" fmla="*/ 39 w 86"/>
                <a:gd name="T37" fmla="*/ 1 h 80"/>
                <a:gd name="T38" fmla="*/ 44 w 86"/>
                <a:gd name="T39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80">
                  <a:moveTo>
                    <a:pt x="44" y="4"/>
                  </a:moveTo>
                  <a:lnTo>
                    <a:pt x="86" y="24"/>
                  </a:lnTo>
                  <a:lnTo>
                    <a:pt x="59" y="80"/>
                  </a:lnTo>
                  <a:lnTo>
                    <a:pt x="17" y="60"/>
                  </a:lnTo>
                  <a:lnTo>
                    <a:pt x="12" y="57"/>
                  </a:lnTo>
                  <a:lnTo>
                    <a:pt x="8" y="52"/>
                  </a:lnTo>
                  <a:lnTo>
                    <a:pt x="3" y="47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7" y="12"/>
                  </a:lnTo>
                  <a:lnTo>
                    <a:pt x="11" y="8"/>
                  </a:lnTo>
                  <a:lnTo>
                    <a:pt x="15" y="5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2989292" y="2412497"/>
              <a:ext cx="58862" cy="71589"/>
            </a:xfrm>
            <a:custGeom>
              <a:avLst/>
              <a:gdLst>
                <a:gd name="T0" fmla="*/ 81 w 146"/>
                <a:gd name="T1" fmla="*/ 39 h 182"/>
                <a:gd name="T2" fmla="*/ 65 w 146"/>
                <a:gd name="T3" fmla="*/ 31 h 182"/>
                <a:gd name="T4" fmla="*/ 83 w 146"/>
                <a:gd name="T5" fmla="*/ 0 h 182"/>
                <a:gd name="T6" fmla="*/ 146 w 146"/>
                <a:gd name="T7" fmla="*/ 35 h 182"/>
                <a:gd name="T8" fmla="*/ 128 w 146"/>
                <a:gd name="T9" fmla="*/ 66 h 182"/>
                <a:gd name="T10" fmla="*/ 112 w 146"/>
                <a:gd name="T11" fmla="*/ 58 h 182"/>
                <a:gd name="T12" fmla="*/ 113 w 146"/>
                <a:gd name="T13" fmla="*/ 62 h 182"/>
                <a:gd name="T14" fmla="*/ 114 w 146"/>
                <a:gd name="T15" fmla="*/ 65 h 182"/>
                <a:gd name="T16" fmla="*/ 118 w 146"/>
                <a:gd name="T17" fmla="*/ 70 h 182"/>
                <a:gd name="T18" fmla="*/ 120 w 146"/>
                <a:gd name="T19" fmla="*/ 73 h 182"/>
                <a:gd name="T20" fmla="*/ 123 w 146"/>
                <a:gd name="T21" fmla="*/ 76 h 182"/>
                <a:gd name="T22" fmla="*/ 124 w 146"/>
                <a:gd name="T23" fmla="*/ 81 h 182"/>
                <a:gd name="T24" fmla="*/ 125 w 146"/>
                <a:gd name="T25" fmla="*/ 85 h 182"/>
                <a:gd name="T26" fmla="*/ 123 w 146"/>
                <a:gd name="T27" fmla="*/ 89 h 182"/>
                <a:gd name="T28" fmla="*/ 116 w 146"/>
                <a:gd name="T29" fmla="*/ 103 h 182"/>
                <a:gd name="T30" fmla="*/ 105 w 146"/>
                <a:gd name="T31" fmla="*/ 123 h 182"/>
                <a:gd name="T32" fmla="*/ 92 w 146"/>
                <a:gd name="T33" fmla="*/ 144 h 182"/>
                <a:gd name="T34" fmla="*/ 80 w 146"/>
                <a:gd name="T35" fmla="*/ 166 h 182"/>
                <a:gd name="T36" fmla="*/ 78 w 146"/>
                <a:gd name="T37" fmla="*/ 170 h 182"/>
                <a:gd name="T38" fmla="*/ 74 w 146"/>
                <a:gd name="T39" fmla="*/ 173 h 182"/>
                <a:gd name="T40" fmla="*/ 71 w 146"/>
                <a:gd name="T41" fmla="*/ 177 h 182"/>
                <a:gd name="T42" fmla="*/ 68 w 146"/>
                <a:gd name="T43" fmla="*/ 179 h 182"/>
                <a:gd name="T44" fmla="*/ 65 w 146"/>
                <a:gd name="T45" fmla="*/ 180 h 182"/>
                <a:gd name="T46" fmla="*/ 62 w 146"/>
                <a:gd name="T47" fmla="*/ 181 h 182"/>
                <a:gd name="T48" fmla="*/ 58 w 146"/>
                <a:gd name="T49" fmla="*/ 182 h 182"/>
                <a:gd name="T50" fmla="*/ 55 w 146"/>
                <a:gd name="T51" fmla="*/ 181 h 182"/>
                <a:gd name="T52" fmla="*/ 49 w 146"/>
                <a:gd name="T53" fmla="*/ 180 h 182"/>
                <a:gd name="T54" fmla="*/ 41 w 146"/>
                <a:gd name="T55" fmla="*/ 177 h 182"/>
                <a:gd name="T56" fmla="*/ 35 w 146"/>
                <a:gd name="T57" fmla="*/ 173 h 182"/>
                <a:gd name="T58" fmla="*/ 28 w 146"/>
                <a:gd name="T59" fmla="*/ 170 h 182"/>
                <a:gd name="T60" fmla="*/ 22 w 146"/>
                <a:gd name="T61" fmla="*/ 166 h 182"/>
                <a:gd name="T62" fmla="*/ 15 w 146"/>
                <a:gd name="T63" fmla="*/ 163 h 182"/>
                <a:gd name="T64" fmla="*/ 10 w 146"/>
                <a:gd name="T65" fmla="*/ 158 h 182"/>
                <a:gd name="T66" fmla="*/ 4 w 146"/>
                <a:gd name="T67" fmla="*/ 153 h 182"/>
                <a:gd name="T68" fmla="*/ 2 w 146"/>
                <a:gd name="T69" fmla="*/ 151 h 182"/>
                <a:gd name="T70" fmla="*/ 1 w 146"/>
                <a:gd name="T71" fmla="*/ 147 h 182"/>
                <a:gd name="T72" fmla="*/ 0 w 146"/>
                <a:gd name="T73" fmla="*/ 144 h 182"/>
                <a:gd name="T74" fmla="*/ 0 w 146"/>
                <a:gd name="T75" fmla="*/ 140 h 182"/>
                <a:gd name="T76" fmla="*/ 0 w 146"/>
                <a:gd name="T77" fmla="*/ 137 h 182"/>
                <a:gd name="T78" fmla="*/ 1 w 146"/>
                <a:gd name="T79" fmla="*/ 132 h 182"/>
                <a:gd name="T80" fmla="*/ 3 w 146"/>
                <a:gd name="T81" fmla="*/ 128 h 182"/>
                <a:gd name="T82" fmla="*/ 5 w 146"/>
                <a:gd name="T83" fmla="*/ 123 h 182"/>
                <a:gd name="T84" fmla="*/ 17 w 146"/>
                <a:gd name="T85" fmla="*/ 102 h 182"/>
                <a:gd name="T86" fmla="*/ 29 w 146"/>
                <a:gd name="T87" fmla="*/ 81 h 182"/>
                <a:gd name="T88" fmla="*/ 40 w 146"/>
                <a:gd name="T89" fmla="*/ 61 h 182"/>
                <a:gd name="T90" fmla="*/ 49 w 146"/>
                <a:gd name="T91" fmla="*/ 47 h 182"/>
                <a:gd name="T92" fmla="*/ 52 w 146"/>
                <a:gd name="T93" fmla="*/ 43 h 182"/>
                <a:gd name="T94" fmla="*/ 55 w 146"/>
                <a:gd name="T95" fmla="*/ 41 h 182"/>
                <a:gd name="T96" fmla="*/ 59 w 146"/>
                <a:gd name="T97" fmla="*/ 41 h 182"/>
                <a:gd name="T98" fmla="*/ 64 w 146"/>
                <a:gd name="T99" fmla="*/ 41 h 182"/>
                <a:gd name="T100" fmla="*/ 68 w 146"/>
                <a:gd name="T101" fmla="*/ 42 h 182"/>
                <a:gd name="T102" fmla="*/ 72 w 146"/>
                <a:gd name="T103" fmla="*/ 42 h 182"/>
                <a:gd name="T104" fmla="*/ 77 w 146"/>
                <a:gd name="T105" fmla="*/ 42 h 182"/>
                <a:gd name="T106" fmla="*/ 81 w 146"/>
                <a:gd name="T107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182">
                  <a:moveTo>
                    <a:pt x="81" y="39"/>
                  </a:moveTo>
                  <a:lnTo>
                    <a:pt x="65" y="31"/>
                  </a:lnTo>
                  <a:lnTo>
                    <a:pt x="83" y="0"/>
                  </a:lnTo>
                  <a:lnTo>
                    <a:pt x="146" y="35"/>
                  </a:lnTo>
                  <a:lnTo>
                    <a:pt x="128" y="66"/>
                  </a:lnTo>
                  <a:lnTo>
                    <a:pt x="112" y="58"/>
                  </a:lnTo>
                  <a:lnTo>
                    <a:pt x="113" y="62"/>
                  </a:lnTo>
                  <a:lnTo>
                    <a:pt x="114" y="65"/>
                  </a:lnTo>
                  <a:lnTo>
                    <a:pt x="118" y="70"/>
                  </a:lnTo>
                  <a:lnTo>
                    <a:pt x="120" y="73"/>
                  </a:lnTo>
                  <a:lnTo>
                    <a:pt x="123" y="76"/>
                  </a:lnTo>
                  <a:lnTo>
                    <a:pt x="124" y="81"/>
                  </a:lnTo>
                  <a:lnTo>
                    <a:pt x="125" y="85"/>
                  </a:lnTo>
                  <a:lnTo>
                    <a:pt x="123" y="89"/>
                  </a:lnTo>
                  <a:lnTo>
                    <a:pt x="116" y="103"/>
                  </a:lnTo>
                  <a:lnTo>
                    <a:pt x="105" y="123"/>
                  </a:lnTo>
                  <a:lnTo>
                    <a:pt x="92" y="144"/>
                  </a:lnTo>
                  <a:lnTo>
                    <a:pt x="80" y="166"/>
                  </a:lnTo>
                  <a:lnTo>
                    <a:pt x="78" y="170"/>
                  </a:lnTo>
                  <a:lnTo>
                    <a:pt x="74" y="173"/>
                  </a:lnTo>
                  <a:lnTo>
                    <a:pt x="71" y="177"/>
                  </a:lnTo>
                  <a:lnTo>
                    <a:pt x="68" y="179"/>
                  </a:lnTo>
                  <a:lnTo>
                    <a:pt x="65" y="180"/>
                  </a:lnTo>
                  <a:lnTo>
                    <a:pt x="62" y="181"/>
                  </a:lnTo>
                  <a:lnTo>
                    <a:pt x="58" y="182"/>
                  </a:lnTo>
                  <a:lnTo>
                    <a:pt x="55" y="181"/>
                  </a:lnTo>
                  <a:lnTo>
                    <a:pt x="49" y="180"/>
                  </a:lnTo>
                  <a:lnTo>
                    <a:pt x="41" y="177"/>
                  </a:lnTo>
                  <a:lnTo>
                    <a:pt x="35" y="173"/>
                  </a:lnTo>
                  <a:lnTo>
                    <a:pt x="28" y="170"/>
                  </a:lnTo>
                  <a:lnTo>
                    <a:pt x="22" y="166"/>
                  </a:lnTo>
                  <a:lnTo>
                    <a:pt x="15" y="163"/>
                  </a:lnTo>
                  <a:lnTo>
                    <a:pt x="10" y="158"/>
                  </a:lnTo>
                  <a:lnTo>
                    <a:pt x="4" y="153"/>
                  </a:lnTo>
                  <a:lnTo>
                    <a:pt x="2" y="151"/>
                  </a:lnTo>
                  <a:lnTo>
                    <a:pt x="1" y="147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1" y="132"/>
                  </a:lnTo>
                  <a:lnTo>
                    <a:pt x="3" y="128"/>
                  </a:lnTo>
                  <a:lnTo>
                    <a:pt x="5" y="123"/>
                  </a:lnTo>
                  <a:lnTo>
                    <a:pt x="17" y="102"/>
                  </a:lnTo>
                  <a:lnTo>
                    <a:pt x="29" y="81"/>
                  </a:lnTo>
                  <a:lnTo>
                    <a:pt x="40" y="61"/>
                  </a:lnTo>
                  <a:lnTo>
                    <a:pt x="49" y="47"/>
                  </a:lnTo>
                  <a:lnTo>
                    <a:pt x="52" y="43"/>
                  </a:lnTo>
                  <a:lnTo>
                    <a:pt x="55" y="41"/>
                  </a:lnTo>
                  <a:lnTo>
                    <a:pt x="59" y="41"/>
                  </a:lnTo>
                  <a:lnTo>
                    <a:pt x="64" y="41"/>
                  </a:lnTo>
                  <a:lnTo>
                    <a:pt x="68" y="42"/>
                  </a:lnTo>
                  <a:lnTo>
                    <a:pt x="72" y="42"/>
                  </a:lnTo>
                  <a:lnTo>
                    <a:pt x="77" y="42"/>
                  </a:lnTo>
                  <a:lnTo>
                    <a:pt x="8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3137244" y="2262954"/>
              <a:ext cx="36591" cy="69998"/>
            </a:xfrm>
            <a:custGeom>
              <a:avLst/>
              <a:gdLst>
                <a:gd name="T0" fmla="*/ 24 w 91"/>
                <a:gd name="T1" fmla="*/ 38 h 177"/>
                <a:gd name="T2" fmla="*/ 6 w 91"/>
                <a:gd name="T3" fmla="*/ 39 h 177"/>
                <a:gd name="T4" fmla="*/ 4 w 91"/>
                <a:gd name="T5" fmla="*/ 3 h 177"/>
                <a:gd name="T6" fmla="*/ 77 w 91"/>
                <a:gd name="T7" fmla="*/ 0 h 177"/>
                <a:gd name="T8" fmla="*/ 78 w 91"/>
                <a:gd name="T9" fmla="*/ 35 h 177"/>
                <a:gd name="T10" fmla="*/ 61 w 91"/>
                <a:gd name="T11" fmla="*/ 37 h 177"/>
                <a:gd name="T12" fmla="*/ 63 w 91"/>
                <a:gd name="T13" fmla="*/ 39 h 177"/>
                <a:gd name="T14" fmla="*/ 66 w 91"/>
                <a:gd name="T15" fmla="*/ 41 h 177"/>
                <a:gd name="T16" fmla="*/ 71 w 91"/>
                <a:gd name="T17" fmla="*/ 43 h 177"/>
                <a:gd name="T18" fmla="*/ 75 w 91"/>
                <a:gd name="T19" fmla="*/ 44 h 177"/>
                <a:gd name="T20" fmla="*/ 79 w 91"/>
                <a:gd name="T21" fmla="*/ 46 h 177"/>
                <a:gd name="T22" fmla="*/ 82 w 91"/>
                <a:gd name="T23" fmla="*/ 48 h 177"/>
                <a:gd name="T24" fmla="*/ 86 w 91"/>
                <a:gd name="T25" fmla="*/ 52 h 177"/>
                <a:gd name="T26" fmla="*/ 87 w 91"/>
                <a:gd name="T27" fmla="*/ 57 h 177"/>
                <a:gd name="T28" fmla="*/ 87 w 91"/>
                <a:gd name="T29" fmla="*/ 73 h 177"/>
                <a:gd name="T30" fmla="*/ 89 w 91"/>
                <a:gd name="T31" fmla="*/ 95 h 177"/>
                <a:gd name="T32" fmla="*/ 90 w 91"/>
                <a:gd name="T33" fmla="*/ 120 h 177"/>
                <a:gd name="T34" fmla="*/ 91 w 91"/>
                <a:gd name="T35" fmla="*/ 145 h 177"/>
                <a:gd name="T36" fmla="*/ 91 w 91"/>
                <a:gd name="T37" fmla="*/ 150 h 177"/>
                <a:gd name="T38" fmla="*/ 90 w 91"/>
                <a:gd name="T39" fmla="*/ 154 h 177"/>
                <a:gd name="T40" fmla="*/ 89 w 91"/>
                <a:gd name="T41" fmla="*/ 159 h 177"/>
                <a:gd name="T42" fmla="*/ 88 w 91"/>
                <a:gd name="T43" fmla="*/ 162 h 177"/>
                <a:gd name="T44" fmla="*/ 86 w 91"/>
                <a:gd name="T45" fmla="*/ 165 h 177"/>
                <a:gd name="T46" fmla="*/ 84 w 91"/>
                <a:gd name="T47" fmla="*/ 167 h 177"/>
                <a:gd name="T48" fmla="*/ 81 w 91"/>
                <a:gd name="T49" fmla="*/ 169 h 177"/>
                <a:gd name="T50" fmla="*/ 78 w 91"/>
                <a:gd name="T51" fmla="*/ 172 h 177"/>
                <a:gd name="T52" fmla="*/ 72 w 91"/>
                <a:gd name="T53" fmla="*/ 174 h 177"/>
                <a:gd name="T54" fmla="*/ 64 w 91"/>
                <a:gd name="T55" fmla="*/ 175 h 177"/>
                <a:gd name="T56" fmla="*/ 57 w 91"/>
                <a:gd name="T57" fmla="*/ 176 h 177"/>
                <a:gd name="T58" fmla="*/ 49 w 91"/>
                <a:gd name="T59" fmla="*/ 176 h 177"/>
                <a:gd name="T60" fmla="*/ 41 w 91"/>
                <a:gd name="T61" fmla="*/ 176 h 177"/>
                <a:gd name="T62" fmla="*/ 34 w 91"/>
                <a:gd name="T63" fmla="*/ 177 h 177"/>
                <a:gd name="T64" fmla="*/ 27 w 91"/>
                <a:gd name="T65" fmla="*/ 176 h 177"/>
                <a:gd name="T66" fmla="*/ 20 w 91"/>
                <a:gd name="T67" fmla="*/ 175 h 177"/>
                <a:gd name="T68" fmla="*/ 18 w 91"/>
                <a:gd name="T69" fmla="*/ 173 h 177"/>
                <a:gd name="T70" fmla="*/ 14 w 91"/>
                <a:gd name="T71" fmla="*/ 172 h 177"/>
                <a:gd name="T72" fmla="*/ 12 w 91"/>
                <a:gd name="T73" fmla="*/ 169 h 177"/>
                <a:gd name="T74" fmla="*/ 10 w 91"/>
                <a:gd name="T75" fmla="*/ 166 h 177"/>
                <a:gd name="T76" fmla="*/ 8 w 91"/>
                <a:gd name="T77" fmla="*/ 163 h 177"/>
                <a:gd name="T78" fmla="*/ 7 w 91"/>
                <a:gd name="T79" fmla="*/ 159 h 177"/>
                <a:gd name="T80" fmla="*/ 6 w 91"/>
                <a:gd name="T81" fmla="*/ 154 h 177"/>
                <a:gd name="T82" fmla="*/ 5 w 91"/>
                <a:gd name="T83" fmla="*/ 149 h 177"/>
                <a:gd name="T84" fmla="*/ 4 w 91"/>
                <a:gd name="T85" fmla="*/ 124 h 177"/>
                <a:gd name="T86" fmla="*/ 3 w 91"/>
                <a:gd name="T87" fmla="*/ 99 h 177"/>
                <a:gd name="T88" fmla="*/ 1 w 91"/>
                <a:gd name="T89" fmla="*/ 78 h 177"/>
                <a:gd name="T90" fmla="*/ 0 w 91"/>
                <a:gd name="T91" fmla="*/ 61 h 177"/>
                <a:gd name="T92" fmla="*/ 0 w 91"/>
                <a:gd name="T93" fmla="*/ 56 h 177"/>
                <a:gd name="T94" fmla="*/ 3 w 91"/>
                <a:gd name="T95" fmla="*/ 53 h 177"/>
                <a:gd name="T96" fmla="*/ 7 w 91"/>
                <a:gd name="T97" fmla="*/ 51 h 177"/>
                <a:gd name="T98" fmla="*/ 10 w 91"/>
                <a:gd name="T99" fmla="*/ 48 h 177"/>
                <a:gd name="T100" fmla="*/ 14 w 91"/>
                <a:gd name="T101" fmla="*/ 46 h 177"/>
                <a:gd name="T102" fmla="*/ 19 w 91"/>
                <a:gd name="T103" fmla="*/ 44 h 177"/>
                <a:gd name="T104" fmla="*/ 22 w 91"/>
                <a:gd name="T105" fmla="*/ 41 h 177"/>
                <a:gd name="T106" fmla="*/ 24 w 91"/>
                <a:gd name="T107" fmla="*/ 3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77">
                  <a:moveTo>
                    <a:pt x="24" y="38"/>
                  </a:moveTo>
                  <a:lnTo>
                    <a:pt x="6" y="39"/>
                  </a:lnTo>
                  <a:lnTo>
                    <a:pt x="4" y="3"/>
                  </a:lnTo>
                  <a:lnTo>
                    <a:pt x="77" y="0"/>
                  </a:lnTo>
                  <a:lnTo>
                    <a:pt x="78" y="35"/>
                  </a:lnTo>
                  <a:lnTo>
                    <a:pt x="61" y="37"/>
                  </a:lnTo>
                  <a:lnTo>
                    <a:pt x="63" y="39"/>
                  </a:lnTo>
                  <a:lnTo>
                    <a:pt x="66" y="41"/>
                  </a:lnTo>
                  <a:lnTo>
                    <a:pt x="71" y="43"/>
                  </a:lnTo>
                  <a:lnTo>
                    <a:pt x="75" y="44"/>
                  </a:lnTo>
                  <a:lnTo>
                    <a:pt x="79" y="46"/>
                  </a:lnTo>
                  <a:lnTo>
                    <a:pt x="82" y="48"/>
                  </a:lnTo>
                  <a:lnTo>
                    <a:pt x="86" y="52"/>
                  </a:lnTo>
                  <a:lnTo>
                    <a:pt x="87" y="57"/>
                  </a:lnTo>
                  <a:lnTo>
                    <a:pt x="87" y="73"/>
                  </a:lnTo>
                  <a:lnTo>
                    <a:pt x="89" y="95"/>
                  </a:lnTo>
                  <a:lnTo>
                    <a:pt x="90" y="120"/>
                  </a:lnTo>
                  <a:lnTo>
                    <a:pt x="91" y="145"/>
                  </a:lnTo>
                  <a:lnTo>
                    <a:pt x="91" y="150"/>
                  </a:lnTo>
                  <a:lnTo>
                    <a:pt x="90" y="154"/>
                  </a:lnTo>
                  <a:lnTo>
                    <a:pt x="89" y="159"/>
                  </a:lnTo>
                  <a:lnTo>
                    <a:pt x="88" y="162"/>
                  </a:lnTo>
                  <a:lnTo>
                    <a:pt x="86" y="165"/>
                  </a:lnTo>
                  <a:lnTo>
                    <a:pt x="84" y="167"/>
                  </a:lnTo>
                  <a:lnTo>
                    <a:pt x="81" y="169"/>
                  </a:lnTo>
                  <a:lnTo>
                    <a:pt x="78" y="172"/>
                  </a:lnTo>
                  <a:lnTo>
                    <a:pt x="72" y="174"/>
                  </a:lnTo>
                  <a:lnTo>
                    <a:pt x="64" y="175"/>
                  </a:lnTo>
                  <a:lnTo>
                    <a:pt x="57" y="176"/>
                  </a:lnTo>
                  <a:lnTo>
                    <a:pt x="49" y="176"/>
                  </a:lnTo>
                  <a:lnTo>
                    <a:pt x="41" y="176"/>
                  </a:lnTo>
                  <a:lnTo>
                    <a:pt x="34" y="177"/>
                  </a:lnTo>
                  <a:lnTo>
                    <a:pt x="27" y="176"/>
                  </a:lnTo>
                  <a:lnTo>
                    <a:pt x="20" y="175"/>
                  </a:lnTo>
                  <a:lnTo>
                    <a:pt x="18" y="173"/>
                  </a:lnTo>
                  <a:lnTo>
                    <a:pt x="14" y="172"/>
                  </a:lnTo>
                  <a:lnTo>
                    <a:pt x="12" y="169"/>
                  </a:lnTo>
                  <a:lnTo>
                    <a:pt x="10" y="166"/>
                  </a:lnTo>
                  <a:lnTo>
                    <a:pt x="8" y="163"/>
                  </a:lnTo>
                  <a:lnTo>
                    <a:pt x="7" y="159"/>
                  </a:lnTo>
                  <a:lnTo>
                    <a:pt x="6" y="154"/>
                  </a:lnTo>
                  <a:lnTo>
                    <a:pt x="5" y="149"/>
                  </a:lnTo>
                  <a:lnTo>
                    <a:pt x="4" y="124"/>
                  </a:lnTo>
                  <a:lnTo>
                    <a:pt x="3" y="99"/>
                  </a:lnTo>
                  <a:lnTo>
                    <a:pt x="1" y="78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3" y="53"/>
                  </a:lnTo>
                  <a:lnTo>
                    <a:pt x="7" y="51"/>
                  </a:lnTo>
                  <a:lnTo>
                    <a:pt x="10" y="48"/>
                  </a:lnTo>
                  <a:lnTo>
                    <a:pt x="14" y="46"/>
                  </a:lnTo>
                  <a:lnTo>
                    <a:pt x="19" y="44"/>
                  </a:lnTo>
                  <a:lnTo>
                    <a:pt x="22" y="41"/>
                  </a:lnTo>
                  <a:lnTo>
                    <a:pt x="24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3054519" y="2414087"/>
              <a:ext cx="25454" cy="66817"/>
            </a:xfrm>
            <a:custGeom>
              <a:avLst/>
              <a:gdLst>
                <a:gd name="T0" fmla="*/ 56 w 65"/>
                <a:gd name="T1" fmla="*/ 153 h 166"/>
                <a:gd name="T2" fmla="*/ 37 w 65"/>
                <a:gd name="T3" fmla="*/ 162 h 166"/>
                <a:gd name="T4" fmla="*/ 29 w 65"/>
                <a:gd name="T5" fmla="*/ 166 h 166"/>
                <a:gd name="T6" fmla="*/ 22 w 65"/>
                <a:gd name="T7" fmla="*/ 162 h 166"/>
                <a:gd name="T8" fmla="*/ 3 w 65"/>
                <a:gd name="T9" fmla="*/ 152 h 166"/>
                <a:gd name="T10" fmla="*/ 2 w 65"/>
                <a:gd name="T11" fmla="*/ 147 h 166"/>
                <a:gd name="T12" fmla="*/ 1 w 65"/>
                <a:gd name="T13" fmla="*/ 139 h 166"/>
                <a:gd name="T14" fmla="*/ 0 w 65"/>
                <a:gd name="T15" fmla="*/ 131 h 166"/>
                <a:gd name="T16" fmla="*/ 0 w 65"/>
                <a:gd name="T17" fmla="*/ 120 h 166"/>
                <a:gd name="T18" fmla="*/ 0 w 65"/>
                <a:gd name="T19" fmla="*/ 95 h 166"/>
                <a:gd name="T20" fmla="*/ 1 w 65"/>
                <a:gd name="T21" fmla="*/ 68 h 166"/>
                <a:gd name="T22" fmla="*/ 3 w 65"/>
                <a:gd name="T23" fmla="*/ 21 h 166"/>
                <a:gd name="T24" fmla="*/ 5 w 65"/>
                <a:gd name="T25" fmla="*/ 0 h 166"/>
                <a:gd name="T26" fmla="*/ 36 w 65"/>
                <a:gd name="T27" fmla="*/ 1 h 166"/>
                <a:gd name="T28" fmla="*/ 65 w 65"/>
                <a:gd name="T29" fmla="*/ 2 h 166"/>
                <a:gd name="T30" fmla="*/ 65 w 65"/>
                <a:gd name="T31" fmla="*/ 23 h 166"/>
                <a:gd name="T32" fmla="*/ 65 w 65"/>
                <a:gd name="T33" fmla="*/ 70 h 166"/>
                <a:gd name="T34" fmla="*/ 64 w 65"/>
                <a:gd name="T35" fmla="*/ 97 h 166"/>
                <a:gd name="T36" fmla="*/ 62 w 65"/>
                <a:gd name="T37" fmla="*/ 122 h 166"/>
                <a:gd name="T38" fmla="*/ 60 w 65"/>
                <a:gd name="T39" fmla="*/ 133 h 166"/>
                <a:gd name="T40" fmla="*/ 59 w 65"/>
                <a:gd name="T41" fmla="*/ 141 h 166"/>
                <a:gd name="T42" fmla="*/ 57 w 65"/>
                <a:gd name="T43" fmla="*/ 149 h 166"/>
                <a:gd name="T44" fmla="*/ 56 w 65"/>
                <a:gd name="T45" fmla="*/ 15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66">
                  <a:moveTo>
                    <a:pt x="56" y="153"/>
                  </a:moveTo>
                  <a:lnTo>
                    <a:pt x="37" y="162"/>
                  </a:lnTo>
                  <a:lnTo>
                    <a:pt x="29" y="166"/>
                  </a:lnTo>
                  <a:lnTo>
                    <a:pt x="22" y="162"/>
                  </a:lnTo>
                  <a:lnTo>
                    <a:pt x="3" y="152"/>
                  </a:lnTo>
                  <a:lnTo>
                    <a:pt x="2" y="147"/>
                  </a:lnTo>
                  <a:lnTo>
                    <a:pt x="1" y="139"/>
                  </a:lnTo>
                  <a:lnTo>
                    <a:pt x="0" y="131"/>
                  </a:lnTo>
                  <a:lnTo>
                    <a:pt x="0" y="120"/>
                  </a:lnTo>
                  <a:lnTo>
                    <a:pt x="0" y="95"/>
                  </a:lnTo>
                  <a:lnTo>
                    <a:pt x="1" y="68"/>
                  </a:lnTo>
                  <a:lnTo>
                    <a:pt x="3" y="21"/>
                  </a:lnTo>
                  <a:lnTo>
                    <a:pt x="5" y="0"/>
                  </a:lnTo>
                  <a:lnTo>
                    <a:pt x="36" y="1"/>
                  </a:lnTo>
                  <a:lnTo>
                    <a:pt x="65" y="2"/>
                  </a:lnTo>
                  <a:lnTo>
                    <a:pt x="65" y="23"/>
                  </a:lnTo>
                  <a:lnTo>
                    <a:pt x="65" y="70"/>
                  </a:lnTo>
                  <a:lnTo>
                    <a:pt x="64" y="97"/>
                  </a:lnTo>
                  <a:lnTo>
                    <a:pt x="62" y="122"/>
                  </a:lnTo>
                  <a:lnTo>
                    <a:pt x="60" y="133"/>
                  </a:lnTo>
                  <a:lnTo>
                    <a:pt x="59" y="141"/>
                  </a:lnTo>
                  <a:lnTo>
                    <a:pt x="57" y="149"/>
                  </a:lnTo>
                  <a:lnTo>
                    <a:pt x="56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3059291" y="2477723"/>
              <a:ext cx="14318" cy="19091"/>
            </a:xfrm>
            <a:custGeom>
              <a:avLst/>
              <a:gdLst>
                <a:gd name="T0" fmla="*/ 34 w 34"/>
                <a:gd name="T1" fmla="*/ 1 h 45"/>
                <a:gd name="T2" fmla="*/ 0 w 34"/>
                <a:gd name="T3" fmla="*/ 0 h 45"/>
                <a:gd name="T4" fmla="*/ 4 w 34"/>
                <a:gd name="T5" fmla="*/ 44 h 45"/>
                <a:gd name="T6" fmla="*/ 28 w 34"/>
                <a:gd name="T7" fmla="*/ 45 h 45"/>
                <a:gd name="T8" fmla="*/ 34 w 34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5">
                  <a:moveTo>
                    <a:pt x="34" y="1"/>
                  </a:moveTo>
                  <a:lnTo>
                    <a:pt x="0" y="0"/>
                  </a:lnTo>
                  <a:lnTo>
                    <a:pt x="4" y="44"/>
                  </a:lnTo>
                  <a:lnTo>
                    <a:pt x="28" y="45"/>
                  </a:lnTo>
                  <a:lnTo>
                    <a:pt x="3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3043382" y="2309089"/>
              <a:ext cx="41363" cy="30227"/>
            </a:xfrm>
            <a:custGeom>
              <a:avLst/>
              <a:gdLst>
                <a:gd name="T0" fmla="*/ 104 w 104"/>
                <a:gd name="T1" fmla="*/ 46 h 75"/>
                <a:gd name="T2" fmla="*/ 104 w 104"/>
                <a:gd name="T3" fmla="*/ 59 h 75"/>
                <a:gd name="T4" fmla="*/ 104 w 104"/>
                <a:gd name="T5" fmla="*/ 64 h 75"/>
                <a:gd name="T6" fmla="*/ 99 w 104"/>
                <a:gd name="T7" fmla="*/ 67 h 75"/>
                <a:gd name="T8" fmla="*/ 88 w 104"/>
                <a:gd name="T9" fmla="*/ 75 h 75"/>
                <a:gd name="T10" fmla="*/ 81 w 104"/>
                <a:gd name="T11" fmla="*/ 74 h 75"/>
                <a:gd name="T12" fmla="*/ 69 w 104"/>
                <a:gd name="T13" fmla="*/ 70 h 75"/>
                <a:gd name="T14" fmla="*/ 54 w 104"/>
                <a:gd name="T15" fmla="*/ 63 h 75"/>
                <a:gd name="T16" fmla="*/ 39 w 104"/>
                <a:gd name="T17" fmla="*/ 55 h 75"/>
                <a:gd name="T18" fmla="*/ 12 w 104"/>
                <a:gd name="T19" fmla="*/ 41 h 75"/>
                <a:gd name="T20" fmla="*/ 0 w 104"/>
                <a:gd name="T21" fmla="*/ 35 h 75"/>
                <a:gd name="T22" fmla="*/ 9 w 104"/>
                <a:gd name="T23" fmla="*/ 18 h 75"/>
                <a:gd name="T24" fmla="*/ 17 w 104"/>
                <a:gd name="T25" fmla="*/ 0 h 75"/>
                <a:gd name="T26" fmla="*/ 29 w 104"/>
                <a:gd name="T27" fmla="*/ 6 h 75"/>
                <a:gd name="T28" fmla="*/ 57 w 104"/>
                <a:gd name="T29" fmla="*/ 19 h 75"/>
                <a:gd name="T30" fmla="*/ 72 w 104"/>
                <a:gd name="T31" fmla="*/ 26 h 75"/>
                <a:gd name="T32" fmla="*/ 86 w 104"/>
                <a:gd name="T33" fmla="*/ 33 h 75"/>
                <a:gd name="T34" fmla="*/ 97 w 104"/>
                <a:gd name="T35" fmla="*/ 40 h 75"/>
                <a:gd name="T36" fmla="*/ 104 w 104"/>
                <a:gd name="T37" fmla="*/ 4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75">
                  <a:moveTo>
                    <a:pt x="104" y="46"/>
                  </a:moveTo>
                  <a:lnTo>
                    <a:pt x="104" y="59"/>
                  </a:lnTo>
                  <a:lnTo>
                    <a:pt x="104" y="64"/>
                  </a:lnTo>
                  <a:lnTo>
                    <a:pt x="99" y="67"/>
                  </a:lnTo>
                  <a:lnTo>
                    <a:pt x="88" y="75"/>
                  </a:lnTo>
                  <a:lnTo>
                    <a:pt x="81" y="74"/>
                  </a:lnTo>
                  <a:lnTo>
                    <a:pt x="69" y="70"/>
                  </a:lnTo>
                  <a:lnTo>
                    <a:pt x="54" y="63"/>
                  </a:lnTo>
                  <a:lnTo>
                    <a:pt x="39" y="55"/>
                  </a:lnTo>
                  <a:lnTo>
                    <a:pt x="12" y="41"/>
                  </a:lnTo>
                  <a:lnTo>
                    <a:pt x="0" y="35"/>
                  </a:lnTo>
                  <a:lnTo>
                    <a:pt x="9" y="18"/>
                  </a:lnTo>
                  <a:lnTo>
                    <a:pt x="17" y="0"/>
                  </a:lnTo>
                  <a:lnTo>
                    <a:pt x="29" y="6"/>
                  </a:lnTo>
                  <a:lnTo>
                    <a:pt x="57" y="19"/>
                  </a:lnTo>
                  <a:lnTo>
                    <a:pt x="72" y="26"/>
                  </a:lnTo>
                  <a:lnTo>
                    <a:pt x="86" y="33"/>
                  </a:lnTo>
                  <a:lnTo>
                    <a:pt x="97" y="40"/>
                  </a:lnTo>
                  <a:lnTo>
                    <a:pt x="104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3081564" y="2329771"/>
              <a:ext cx="14318" cy="12727"/>
            </a:xfrm>
            <a:custGeom>
              <a:avLst/>
              <a:gdLst>
                <a:gd name="T0" fmla="*/ 10 w 35"/>
                <a:gd name="T1" fmla="*/ 0 h 29"/>
                <a:gd name="T2" fmla="*/ 0 w 35"/>
                <a:gd name="T3" fmla="*/ 20 h 29"/>
                <a:gd name="T4" fmla="*/ 27 w 35"/>
                <a:gd name="T5" fmla="*/ 29 h 29"/>
                <a:gd name="T6" fmla="*/ 35 w 35"/>
                <a:gd name="T7" fmla="*/ 15 h 29"/>
                <a:gd name="T8" fmla="*/ 10 w 3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10" y="0"/>
                  </a:moveTo>
                  <a:lnTo>
                    <a:pt x="0" y="20"/>
                  </a:lnTo>
                  <a:lnTo>
                    <a:pt x="27" y="29"/>
                  </a:lnTo>
                  <a:lnTo>
                    <a:pt x="35" y="15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3183380" y="2275681"/>
              <a:ext cx="46136" cy="41363"/>
            </a:xfrm>
            <a:custGeom>
              <a:avLst/>
              <a:gdLst>
                <a:gd name="T0" fmla="*/ 0 w 116"/>
                <a:gd name="T1" fmla="*/ 32 h 104"/>
                <a:gd name="T2" fmla="*/ 3 w 116"/>
                <a:gd name="T3" fmla="*/ 16 h 104"/>
                <a:gd name="T4" fmla="*/ 4 w 116"/>
                <a:gd name="T5" fmla="*/ 10 h 104"/>
                <a:gd name="T6" fmla="*/ 11 w 116"/>
                <a:gd name="T7" fmla="*/ 7 h 104"/>
                <a:gd name="T8" fmla="*/ 24 w 116"/>
                <a:gd name="T9" fmla="*/ 0 h 104"/>
                <a:gd name="T10" fmla="*/ 32 w 116"/>
                <a:gd name="T11" fmla="*/ 5 h 104"/>
                <a:gd name="T12" fmla="*/ 45 w 116"/>
                <a:gd name="T13" fmla="*/ 12 h 104"/>
                <a:gd name="T14" fmla="*/ 60 w 116"/>
                <a:gd name="T15" fmla="*/ 24 h 104"/>
                <a:gd name="T16" fmla="*/ 76 w 116"/>
                <a:gd name="T17" fmla="*/ 36 h 104"/>
                <a:gd name="T18" fmla="*/ 104 w 116"/>
                <a:gd name="T19" fmla="*/ 59 h 104"/>
                <a:gd name="T20" fmla="*/ 116 w 116"/>
                <a:gd name="T21" fmla="*/ 68 h 104"/>
                <a:gd name="T22" fmla="*/ 101 w 116"/>
                <a:gd name="T23" fmla="*/ 87 h 104"/>
                <a:gd name="T24" fmla="*/ 87 w 116"/>
                <a:gd name="T25" fmla="*/ 104 h 104"/>
                <a:gd name="T26" fmla="*/ 74 w 116"/>
                <a:gd name="T27" fmla="*/ 94 h 104"/>
                <a:gd name="T28" fmla="*/ 46 w 116"/>
                <a:gd name="T29" fmla="*/ 74 h 104"/>
                <a:gd name="T30" fmla="*/ 31 w 116"/>
                <a:gd name="T31" fmla="*/ 61 h 104"/>
                <a:gd name="T32" fmla="*/ 17 w 116"/>
                <a:gd name="T33" fmla="*/ 49 h 104"/>
                <a:gd name="T34" fmla="*/ 5 w 116"/>
                <a:gd name="T35" fmla="*/ 39 h 104"/>
                <a:gd name="T36" fmla="*/ 0 w 116"/>
                <a:gd name="T37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104">
                  <a:moveTo>
                    <a:pt x="0" y="32"/>
                  </a:moveTo>
                  <a:lnTo>
                    <a:pt x="3" y="16"/>
                  </a:lnTo>
                  <a:lnTo>
                    <a:pt x="4" y="10"/>
                  </a:lnTo>
                  <a:lnTo>
                    <a:pt x="11" y="7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45" y="12"/>
                  </a:lnTo>
                  <a:lnTo>
                    <a:pt x="60" y="24"/>
                  </a:lnTo>
                  <a:lnTo>
                    <a:pt x="76" y="36"/>
                  </a:lnTo>
                  <a:lnTo>
                    <a:pt x="104" y="59"/>
                  </a:lnTo>
                  <a:lnTo>
                    <a:pt x="116" y="68"/>
                  </a:lnTo>
                  <a:lnTo>
                    <a:pt x="101" y="87"/>
                  </a:lnTo>
                  <a:lnTo>
                    <a:pt x="87" y="104"/>
                  </a:lnTo>
                  <a:lnTo>
                    <a:pt x="74" y="94"/>
                  </a:lnTo>
                  <a:lnTo>
                    <a:pt x="46" y="74"/>
                  </a:lnTo>
                  <a:lnTo>
                    <a:pt x="31" y="61"/>
                  </a:lnTo>
                  <a:lnTo>
                    <a:pt x="17" y="49"/>
                  </a:lnTo>
                  <a:lnTo>
                    <a:pt x="5" y="39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3173835" y="2269318"/>
              <a:ext cx="15909" cy="15909"/>
            </a:xfrm>
            <a:custGeom>
              <a:avLst/>
              <a:gdLst>
                <a:gd name="T0" fmla="*/ 24 w 40"/>
                <a:gd name="T1" fmla="*/ 38 h 38"/>
                <a:gd name="T2" fmla="*/ 40 w 40"/>
                <a:gd name="T3" fmla="*/ 18 h 38"/>
                <a:gd name="T4" fmla="*/ 11 w 40"/>
                <a:gd name="T5" fmla="*/ 0 h 38"/>
                <a:gd name="T6" fmla="*/ 0 w 40"/>
                <a:gd name="T7" fmla="*/ 14 h 38"/>
                <a:gd name="T8" fmla="*/ 24 w 4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8">
                  <a:moveTo>
                    <a:pt x="24" y="38"/>
                  </a:moveTo>
                  <a:lnTo>
                    <a:pt x="40" y="18"/>
                  </a:lnTo>
                  <a:lnTo>
                    <a:pt x="11" y="0"/>
                  </a:lnTo>
                  <a:lnTo>
                    <a:pt x="0" y="14"/>
                  </a:lnTo>
                  <a:lnTo>
                    <a:pt x="24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3025882" y="2394998"/>
              <a:ext cx="31818" cy="15909"/>
            </a:xfrm>
            <a:custGeom>
              <a:avLst/>
              <a:gdLst>
                <a:gd name="T0" fmla="*/ 83 w 83"/>
                <a:gd name="T1" fmla="*/ 9 h 40"/>
                <a:gd name="T2" fmla="*/ 82 w 83"/>
                <a:gd name="T3" fmla="*/ 12 h 40"/>
                <a:gd name="T4" fmla="*/ 77 w 83"/>
                <a:gd name="T5" fmla="*/ 19 h 40"/>
                <a:gd name="T6" fmla="*/ 70 w 83"/>
                <a:gd name="T7" fmla="*/ 26 h 40"/>
                <a:gd name="T8" fmla="*/ 60 w 83"/>
                <a:gd name="T9" fmla="*/ 34 h 40"/>
                <a:gd name="T10" fmla="*/ 55 w 83"/>
                <a:gd name="T11" fmla="*/ 37 h 40"/>
                <a:gd name="T12" fmla="*/ 48 w 83"/>
                <a:gd name="T13" fmla="*/ 39 h 40"/>
                <a:gd name="T14" fmla="*/ 42 w 83"/>
                <a:gd name="T15" fmla="*/ 40 h 40"/>
                <a:gd name="T16" fmla="*/ 34 w 83"/>
                <a:gd name="T17" fmla="*/ 40 h 40"/>
                <a:gd name="T18" fmla="*/ 25 w 83"/>
                <a:gd name="T19" fmla="*/ 39 h 40"/>
                <a:gd name="T20" fmla="*/ 18 w 83"/>
                <a:gd name="T21" fmla="*/ 36 h 40"/>
                <a:gd name="T22" fmla="*/ 9 w 83"/>
                <a:gd name="T23" fmla="*/ 31 h 40"/>
                <a:gd name="T24" fmla="*/ 0 w 83"/>
                <a:gd name="T25" fmla="*/ 23 h 40"/>
                <a:gd name="T26" fmla="*/ 4 w 83"/>
                <a:gd name="T27" fmla="*/ 23 h 40"/>
                <a:gd name="T28" fmla="*/ 8 w 83"/>
                <a:gd name="T29" fmla="*/ 22 h 40"/>
                <a:gd name="T30" fmla="*/ 12 w 83"/>
                <a:gd name="T31" fmla="*/ 21 h 40"/>
                <a:gd name="T32" fmla="*/ 16 w 83"/>
                <a:gd name="T33" fmla="*/ 19 h 40"/>
                <a:gd name="T34" fmla="*/ 24 w 83"/>
                <a:gd name="T35" fmla="*/ 13 h 40"/>
                <a:gd name="T36" fmla="*/ 32 w 83"/>
                <a:gd name="T37" fmla="*/ 7 h 40"/>
                <a:gd name="T38" fmla="*/ 37 w 83"/>
                <a:gd name="T39" fmla="*/ 5 h 40"/>
                <a:gd name="T40" fmla="*/ 42 w 83"/>
                <a:gd name="T41" fmla="*/ 2 h 40"/>
                <a:gd name="T42" fmla="*/ 47 w 83"/>
                <a:gd name="T43" fmla="*/ 0 h 40"/>
                <a:gd name="T44" fmla="*/ 52 w 83"/>
                <a:gd name="T45" fmla="*/ 0 h 40"/>
                <a:gd name="T46" fmla="*/ 59 w 83"/>
                <a:gd name="T47" fmla="*/ 0 h 40"/>
                <a:gd name="T48" fmla="*/ 66 w 83"/>
                <a:gd name="T49" fmla="*/ 1 h 40"/>
                <a:gd name="T50" fmla="*/ 74 w 83"/>
                <a:gd name="T51" fmla="*/ 5 h 40"/>
                <a:gd name="T52" fmla="*/ 83 w 83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3" h="40">
                  <a:moveTo>
                    <a:pt x="83" y="9"/>
                  </a:moveTo>
                  <a:lnTo>
                    <a:pt x="82" y="12"/>
                  </a:lnTo>
                  <a:lnTo>
                    <a:pt x="77" y="19"/>
                  </a:lnTo>
                  <a:lnTo>
                    <a:pt x="70" y="26"/>
                  </a:lnTo>
                  <a:lnTo>
                    <a:pt x="60" y="34"/>
                  </a:lnTo>
                  <a:lnTo>
                    <a:pt x="55" y="37"/>
                  </a:lnTo>
                  <a:lnTo>
                    <a:pt x="48" y="39"/>
                  </a:lnTo>
                  <a:lnTo>
                    <a:pt x="42" y="40"/>
                  </a:lnTo>
                  <a:lnTo>
                    <a:pt x="34" y="40"/>
                  </a:lnTo>
                  <a:lnTo>
                    <a:pt x="25" y="39"/>
                  </a:lnTo>
                  <a:lnTo>
                    <a:pt x="18" y="36"/>
                  </a:lnTo>
                  <a:lnTo>
                    <a:pt x="9" y="31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8" y="22"/>
                  </a:lnTo>
                  <a:lnTo>
                    <a:pt x="12" y="21"/>
                  </a:lnTo>
                  <a:lnTo>
                    <a:pt x="16" y="19"/>
                  </a:lnTo>
                  <a:lnTo>
                    <a:pt x="24" y="13"/>
                  </a:lnTo>
                  <a:lnTo>
                    <a:pt x="32" y="7"/>
                  </a:lnTo>
                  <a:lnTo>
                    <a:pt x="37" y="5"/>
                  </a:lnTo>
                  <a:lnTo>
                    <a:pt x="42" y="2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74" y="5"/>
                  </a:lnTo>
                  <a:lnTo>
                    <a:pt x="8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3091109" y="2270909"/>
              <a:ext cx="19091" cy="23863"/>
            </a:xfrm>
            <a:custGeom>
              <a:avLst/>
              <a:gdLst>
                <a:gd name="T0" fmla="*/ 46 w 46"/>
                <a:gd name="T1" fmla="*/ 62 h 62"/>
                <a:gd name="T2" fmla="*/ 44 w 46"/>
                <a:gd name="T3" fmla="*/ 62 h 62"/>
                <a:gd name="T4" fmla="*/ 37 w 46"/>
                <a:gd name="T5" fmla="*/ 61 h 62"/>
                <a:gd name="T6" fmla="*/ 28 w 46"/>
                <a:gd name="T7" fmla="*/ 59 h 62"/>
                <a:gd name="T8" fmla="*/ 18 w 46"/>
                <a:gd name="T9" fmla="*/ 53 h 62"/>
                <a:gd name="T10" fmla="*/ 13 w 46"/>
                <a:gd name="T11" fmla="*/ 50 h 62"/>
                <a:gd name="T12" fmla="*/ 9 w 46"/>
                <a:gd name="T13" fmla="*/ 46 h 62"/>
                <a:gd name="T14" fmla="*/ 5 w 46"/>
                <a:gd name="T15" fmla="*/ 41 h 62"/>
                <a:gd name="T16" fmla="*/ 2 w 46"/>
                <a:gd name="T17" fmla="*/ 35 h 62"/>
                <a:gd name="T18" fmla="*/ 1 w 46"/>
                <a:gd name="T19" fmla="*/ 28 h 62"/>
                <a:gd name="T20" fmla="*/ 0 w 46"/>
                <a:gd name="T21" fmla="*/ 20 h 62"/>
                <a:gd name="T22" fmla="*/ 1 w 46"/>
                <a:gd name="T23" fmla="*/ 11 h 62"/>
                <a:gd name="T24" fmla="*/ 4 w 46"/>
                <a:gd name="T25" fmla="*/ 0 h 62"/>
                <a:gd name="T26" fmla="*/ 5 w 46"/>
                <a:gd name="T27" fmla="*/ 5 h 62"/>
                <a:gd name="T28" fmla="*/ 7 w 46"/>
                <a:gd name="T29" fmla="*/ 8 h 62"/>
                <a:gd name="T30" fmla="*/ 10 w 46"/>
                <a:gd name="T31" fmla="*/ 10 h 62"/>
                <a:gd name="T32" fmla="*/ 13 w 46"/>
                <a:gd name="T33" fmla="*/ 12 h 62"/>
                <a:gd name="T34" fmla="*/ 20 w 46"/>
                <a:gd name="T35" fmla="*/ 16 h 62"/>
                <a:gd name="T36" fmla="*/ 29 w 46"/>
                <a:gd name="T37" fmla="*/ 21 h 62"/>
                <a:gd name="T38" fmla="*/ 32 w 46"/>
                <a:gd name="T39" fmla="*/ 24 h 62"/>
                <a:gd name="T40" fmla="*/ 37 w 46"/>
                <a:gd name="T41" fmla="*/ 26 h 62"/>
                <a:gd name="T42" fmla="*/ 40 w 46"/>
                <a:gd name="T43" fmla="*/ 30 h 62"/>
                <a:gd name="T44" fmla="*/ 42 w 46"/>
                <a:gd name="T45" fmla="*/ 35 h 62"/>
                <a:gd name="T46" fmla="*/ 44 w 46"/>
                <a:gd name="T47" fmla="*/ 40 h 62"/>
                <a:gd name="T48" fmla="*/ 46 w 46"/>
                <a:gd name="T49" fmla="*/ 47 h 62"/>
                <a:gd name="T50" fmla="*/ 46 w 46"/>
                <a:gd name="T51" fmla="*/ 53 h 62"/>
                <a:gd name="T52" fmla="*/ 46 w 46"/>
                <a:gd name="T5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62">
                  <a:moveTo>
                    <a:pt x="46" y="62"/>
                  </a:moveTo>
                  <a:lnTo>
                    <a:pt x="44" y="62"/>
                  </a:lnTo>
                  <a:lnTo>
                    <a:pt x="37" y="61"/>
                  </a:lnTo>
                  <a:lnTo>
                    <a:pt x="28" y="59"/>
                  </a:lnTo>
                  <a:lnTo>
                    <a:pt x="18" y="53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5" y="41"/>
                  </a:lnTo>
                  <a:lnTo>
                    <a:pt x="2" y="35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4" y="0"/>
                  </a:lnTo>
                  <a:lnTo>
                    <a:pt x="5" y="5"/>
                  </a:lnTo>
                  <a:lnTo>
                    <a:pt x="7" y="8"/>
                  </a:lnTo>
                  <a:lnTo>
                    <a:pt x="10" y="10"/>
                  </a:lnTo>
                  <a:lnTo>
                    <a:pt x="13" y="12"/>
                  </a:lnTo>
                  <a:lnTo>
                    <a:pt x="20" y="16"/>
                  </a:lnTo>
                  <a:lnTo>
                    <a:pt x="29" y="21"/>
                  </a:lnTo>
                  <a:lnTo>
                    <a:pt x="32" y="24"/>
                  </a:lnTo>
                  <a:lnTo>
                    <a:pt x="37" y="26"/>
                  </a:lnTo>
                  <a:lnTo>
                    <a:pt x="40" y="30"/>
                  </a:lnTo>
                  <a:lnTo>
                    <a:pt x="42" y="35"/>
                  </a:lnTo>
                  <a:lnTo>
                    <a:pt x="44" y="40"/>
                  </a:lnTo>
                  <a:lnTo>
                    <a:pt x="46" y="47"/>
                  </a:lnTo>
                  <a:lnTo>
                    <a:pt x="46" y="53"/>
                  </a:lnTo>
                  <a:lnTo>
                    <a:pt x="46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3033837" y="2457042"/>
              <a:ext cx="12727" cy="17500"/>
            </a:xfrm>
            <a:custGeom>
              <a:avLst/>
              <a:gdLst>
                <a:gd name="T0" fmla="*/ 30 w 32"/>
                <a:gd name="T1" fmla="*/ 0 h 44"/>
                <a:gd name="T2" fmla="*/ 32 w 32"/>
                <a:gd name="T3" fmla="*/ 6 h 44"/>
                <a:gd name="T4" fmla="*/ 32 w 32"/>
                <a:gd name="T5" fmla="*/ 20 h 44"/>
                <a:gd name="T6" fmla="*/ 30 w 32"/>
                <a:gd name="T7" fmla="*/ 25 h 44"/>
                <a:gd name="T8" fmla="*/ 29 w 32"/>
                <a:gd name="T9" fmla="*/ 29 h 44"/>
                <a:gd name="T10" fmla="*/ 26 w 32"/>
                <a:gd name="T11" fmla="*/ 32 h 44"/>
                <a:gd name="T12" fmla="*/ 24 w 32"/>
                <a:gd name="T13" fmla="*/ 35 h 44"/>
                <a:gd name="T14" fmla="*/ 20 w 32"/>
                <a:gd name="T15" fmla="*/ 39 h 44"/>
                <a:gd name="T16" fmla="*/ 14 w 32"/>
                <a:gd name="T17" fmla="*/ 41 h 44"/>
                <a:gd name="T18" fmla="*/ 8 w 32"/>
                <a:gd name="T19" fmla="*/ 43 h 44"/>
                <a:gd name="T20" fmla="*/ 0 w 32"/>
                <a:gd name="T21" fmla="*/ 44 h 44"/>
                <a:gd name="T22" fmla="*/ 2 w 32"/>
                <a:gd name="T23" fmla="*/ 42 h 44"/>
                <a:gd name="T24" fmla="*/ 5 w 32"/>
                <a:gd name="T25" fmla="*/ 40 h 44"/>
                <a:gd name="T26" fmla="*/ 6 w 32"/>
                <a:gd name="T27" fmla="*/ 38 h 44"/>
                <a:gd name="T28" fmla="*/ 6 w 32"/>
                <a:gd name="T29" fmla="*/ 34 h 44"/>
                <a:gd name="T30" fmla="*/ 7 w 32"/>
                <a:gd name="T31" fmla="*/ 28 h 44"/>
                <a:gd name="T32" fmla="*/ 8 w 32"/>
                <a:gd name="T33" fmla="*/ 21 h 44"/>
                <a:gd name="T34" fmla="*/ 9 w 32"/>
                <a:gd name="T35" fmla="*/ 16 h 44"/>
                <a:gd name="T36" fmla="*/ 13 w 32"/>
                <a:gd name="T37" fmla="*/ 10 h 44"/>
                <a:gd name="T38" fmla="*/ 16 w 32"/>
                <a:gd name="T39" fmla="*/ 6 h 44"/>
                <a:gd name="T40" fmla="*/ 20 w 32"/>
                <a:gd name="T41" fmla="*/ 4 h 44"/>
                <a:gd name="T42" fmla="*/ 25 w 32"/>
                <a:gd name="T43" fmla="*/ 2 h 44"/>
                <a:gd name="T44" fmla="*/ 30 w 32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44">
                  <a:moveTo>
                    <a:pt x="30" y="0"/>
                  </a:moveTo>
                  <a:lnTo>
                    <a:pt x="32" y="6"/>
                  </a:lnTo>
                  <a:lnTo>
                    <a:pt x="32" y="20"/>
                  </a:lnTo>
                  <a:lnTo>
                    <a:pt x="30" y="25"/>
                  </a:lnTo>
                  <a:lnTo>
                    <a:pt x="29" y="29"/>
                  </a:lnTo>
                  <a:lnTo>
                    <a:pt x="26" y="32"/>
                  </a:lnTo>
                  <a:lnTo>
                    <a:pt x="24" y="35"/>
                  </a:lnTo>
                  <a:lnTo>
                    <a:pt x="20" y="39"/>
                  </a:lnTo>
                  <a:lnTo>
                    <a:pt x="14" y="41"/>
                  </a:lnTo>
                  <a:lnTo>
                    <a:pt x="8" y="43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5" y="40"/>
                  </a:lnTo>
                  <a:lnTo>
                    <a:pt x="6" y="38"/>
                  </a:lnTo>
                  <a:lnTo>
                    <a:pt x="6" y="34"/>
                  </a:lnTo>
                  <a:lnTo>
                    <a:pt x="7" y="28"/>
                  </a:lnTo>
                  <a:lnTo>
                    <a:pt x="8" y="21"/>
                  </a:lnTo>
                  <a:lnTo>
                    <a:pt x="9" y="16"/>
                  </a:lnTo>
                  <a:lnTo>
                    <a:pt x="13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2987701" y="2482496"/>
              <a:ext cx="19091" cy="12727"/>
            </a:xfrm>
            <a:custGeom>
              <a:avLst/>
              <a:gdLst>
                <a:gd name="T0" fmla="*/ 45 w 45"/>
                <a:gd name="T1" fmla="*/ 29 h 31"/>
                <a:gd name="T2" fmla="*/ 39 w 45"/>
                <a:gd name="T3" fmla="*/ 30 h 31"/>
                <a:gd name="T4" fmla="*/ 23 w 45"/>
                <a:gd name="T5" fmla="*/ 31 h 31"/>
                <a:gd name="T6" fmla="*/ 20 w 45"/>
                <a:gd name="T7" fmla="*/ 30 h 31"/>
                <a:gd name="T8" fmla="*/ 16 w 45"/>
                <a:gd name="T9" fmla="*/ 28 h 31"/>
                <a:gd name="T10" fmla="*/ 12 w 45"/>
                <a:gd name="T11" fmla="*/ 26 h 31"/>
                <a:gd name="T12" fmla="*/ 8 w 45"/>
                <a:gd name="T13" fmla="*/ 22 h 31"/>
                <a:gd name="T14" fmla="*/ 5 w 45"/>
                <a:gd name="T15" fmla="*/ 19 h 31"/>
                <a:gd name="T16" fmla="*/ 3 w 45"/>
                <a:gd name="T17" fmla="*/ 14 h 31"/>
                <a:gd name="T18" fmla="*/ 1 w 45"/>
                <a:gd name="T19" fmla="*/ 7 h 31"/>
                <a:gd name="T20" fmla="*/ 0 w 45"/>
                <a:gd name="T21" fmla="*/ 0 h 31"/>
                <a:gd name="T22" fmla="*/ 2 w 45"/>
                <a:gd name="T23" fmla="*/ 2 h 31"/>
                <a:gd name="T24" fmla="*/ 4 w 45"/>
                <a:gd name="T25" fmla="*/ 4 h 31"/>
                <a:gd name="T26" fmla="*/ 6 w 45"/>
                <a:gd name="T27" fmla="*/ 4 h 31"/>
                <a:gd name="T28" fmla="*/ 9 w 45"/>
                <a:gd name="T29" fmla="*/ 5 h 31"/>
                <a:gd name="T30" fmla="*/ 16 w 45"/>
                <a:gd name="T31" fmla="*/ 6 h 31"/>
                <a:gd name="T32" fmla="*/ 22 w 45"/>
                <a:gd name="T33" fmla="*/ 6 h 31"/>
                <a:gd name="T34" fmla="*/ 29 w 45"/>
                <a:gd name="T35" fmla="*/ 8 h 31"/>
                <a:gd name="T36" fmla="*/ 34 w 45"/>
                <a:gd name="T37" fmla="*/ 12 h 31"/>
                <a:gd name="T38" fmla="*/ 37 w 45"/>
                <a:gd name="T39" fmla="*/ 15 h 31"/>
                <a:gd name="T40" fmla="*/ 40 w 45"/>
                <a:gd name="T41" fmla="*/ 18 h 31"/>
                <a:gd name="T42" fmla="*/ 43 w 45"/>
                <a:gd name="T43" fmla="*/ 22 h 31"/>
                <a:gd name="T44" fmla="*/ 45 w 45"/>
                <a:gd name="T4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31">
                  <a:moveTo>
                    <a:pt x="45" y="29"/>
                  </a:moveTo>
                  <a:lnTo>
                    <a:pt x="39" y="30"/>
                  </a:lnTo>
                  <a:lnTo>
                    <a:pt x="23" y="31"/>
                  </a:lnTo>
                  <a:lnTo>
                    <a:pt x="20" y="30"/>
                  </a:lnTo>
                  <a:lnTo>
                    <a:pt x="16" y="28"/>
                  </a:lnTo>
                  <a:lnTo>
                    <a:pt x="12" y="26"/>
                  </a:lnTo>
                  <a:lnTo>
                    <a:pt x="8" y="22"/>
                  </a:lnTo>
                  <a:lnTo>
                    <a:pt x="5" y="19"/>
                  </a:lnTo>
                  <a:lnTo>
                    <a:pt x="3" y="14"/>
                  </a:lnTo>
                  <a:lnTo>
                    <a:pt x="1" y="7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9" y="5"/>
                  </a:lnTo>
                  <a:lnTo>
                    <a:pt x="16" y="6"/>
                  </a:lnTo>
                  <a:lnTo>
                    <a:pt x="22" y="6"/>
                  </a:lnTo>
                  <a:lnTo>
                    <a:pt x="29" y="8"/>
                  </a:lnTo>
                  <a:lnTo>
                    <a:pt x="34" y="12"/>
                  </a:lnTo>
                  <a:lnTo>
                    <a:pt x="37" y="15"/>
                  </a:lnTo>
                  <a:lnTo>
                    <a:pt x="40" y="18"/>
                  </a:lnTo>
                  <a:lnTo>
                    <a:pt x="43" y="22"/>
                  </a:lnTo>
                  <a:lnTo>
                    <a:pt x="45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3064064" y="2347271"/>
              <a:ext cx="47727" cy="58862"/>
            </a:xfrm>
            <a:custGeom>
              <a:avLst/>
              <a:gdLst>
                <a:gd name="T0" fmla="*/ 107 w 119"/>
                <a:gd name="T1" fmla="*/ 106 h 145"/>
                <a:gd name="T2" fmla="*/ 102 w 119"/>
                <a:gd name="T3" fmla="*/ 113 h 145"/>
                <a:gd name="T4" fmla="*/ 97 w 119"/>
                <a:gd name="T5" fmla="*/ 119 h 145"/>
                <a:gd name="T6" fmla="*/ 92 w 119"/>
                <a:gd name="T7" fmla="*/ 125 h 145"/>
                <a:gd name="T8" fmla="*/ 85 w 119"/>
                <a:gd name="T9" fmla="*/ 129 h 145"/>
                <a:gd name="T10" fmla="*/ 80 w 119"/>
                <a:gd name="T11" fmla="*/ 133 h 145"/>
                <a:gd name="T12" fmla="*/ 72 w 119"/>
                <a:gd name="T13" fmla="*/ 137 h 145"/>
                <a:gd name="T14" fmla="*/ 66 w 119"/>
                <a:gd name="T15" fmla="*/ 140 h 145"/>
                <a:gd name="T16" fmla="*/ 59 w 119"/>
                <a:gd name="T17" fmla="*/ 142 h 145"/>
                <a:gd name="T18" fmla="*/ 52 w 119"/>
                <a:gd name="T19" fmla="*/ 144 h 145"/>
                <a:gd name="T20" fmla="*/ 44 w 119"/>
                <a:gd name="T21" fmla="*/ 144 h 145"/>
                <a:gd name="T22" fmla="*/ 37 w 119"/>
                <a:gd name="T23" fmla="*/ 145 h 145"/>
                <a:gd name="T24" fmla="*/ 29 w 119"/>
                <a:gd name="T25" fmla="*/ 144 h 145"/>
                <a:gd name="T26" fmla="*/ 21 w 119"/>
                <a:gd name="T27" fmla="*/ 143 h 145"/>
                <a:gd name="T28" fmla="*/ 14 w 119"/>
                <a:gd name="T29" fmla="*/ 141 h 145"/>
                <a:gd name="T30" fmla="*/ 7 w 119"/>
                <a:gd name="T31" fmla="*/ 139 h 145"/>
                <a:gd name="T32" fmla="*/ 0 w 119"/>
                <a:gd name="T33" fmla="*/ 135 h 145"/>
                <a:gd name="T34" fmla="*/ 83 w 119"/>
                <a:gd name="T35" fmla="*/ 0 h 145"/>
                <a:gd name="T36" fmla="*/ 90 w 119"/>
                <a:gd name="T37" fmla="*/ 4 h 145"/>
                <a:gd name="T38" fmla="*/ 95 w 119"/>
                <a:gd name="T39" fmla="*/ 9 h 145"/>
                <a:gd name="T40" fmla="*/ 100 w 119"/>
                <a:gd name="T41" fmla="*/ 15 h 145"/>
                <a:gd name="T42" fmla="*/ 105 w 119"/>
                <a:gd name="T43" fmla="*/ 21 h 145"/>
                <a:gd name="T44" fmla="*/ 109 w 119"/>
                <a:gd name="T45" fmla="*/ 28 h 145"/>
                <a:gd name="T46" fmla="*/ 112 w 119"/>
                <a:gd name="T47" fmla="*/ 34 h 145"/>
                <a:gd name="T48" fmla="*/ 114 w 119"/>
                <a:gd name="T49" fmla="*/ 41 h 145"/>
                <a:gd name="T50" fmla="*/ 117 w 119"/>
                <a:gd name="T51" fmla="*/ 48 h 145"/>
                <a:gd name="T52" fmla="*/ 118 w 119"/>
                <a:gd name="T53" fmla="*/ 56 h 145"/>
                <a:gd name="T54" fmla="*/ 119 w 119"/>
                <a:gd name="T55" fmla="*/ 63 h 145"/>
                <a:gd name="T56" fmla="*/ 118 w 119"/>
                <a:gd name="T57" fmla="*/ 71 h 145"/>
                <a:gd name="T58" fmla="*/ 118 w 119"/>
                <a:gd name="T59" fmla="*/ 77 h 145"/>
                <a:gd name="T60" fmla="*/ 115 w 119"/>
                <a:gd name="T61" fmla="*/ 85 h 145"/>
                <a:gd name="T62" fmla="*/ 113 w 119"/>
                <a:gd name="T63" fmla="*/ 92 h 145"/>
                <a:gd name="T64" fmla="*/ 110 w 119"/>
                <a:gd name="T65" fmla="*/ 100 h 145"/>
                <a:gd name="T66" fmla="*/ 107 w 119"/>
                <a:gd name="T67" fmla="*/ 10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" h="145">
                  <a:moveTo>
                    <a:pt x="107" y="106"/>
                  </a:moveTo>
                  <a:lnTo>
                    <a:pt x="102" y="113"/>
                  </a:lnTo>
                  <a:lnTo>
                    <a:pt x="97" y="119"/>
                  </a:lnTo>
                  <a:lnTo>
                    <a:pt x="92" y="125"/>
                  </a:lnTo>
                  <a:lnTo>
                    <a:pt x="85" y="129"/>
                  </a:lnTo>
                  <a:lnTo>
                    <a:pt x="80" y="133"/>
                  </a:lnTo>
                  <a:lnTo>
                    <a:pt x="72" y="137"/>
                  </a:lnTo>
                  <a:lnTo>
                    <a:pt x="66" y="140"/>
                  </a:lnTo>
                  <a:lnTo>
                    <a:pt x="59" y="142"/>
                  </a:lnTo>
                  <a:lnTo>
                    <a:pt x="52" y="144"/>
                  </a:lnTo>
                  <a:lnTo>
                    <a:pt x="44" y="144"/>
                  </a:lnTo>
                  <a:lnTo>
                    <a:pt x="37" y="145"/>
                  </a:lnTo>
                  <a:lnTo>
                    <a:pt x="29" y="144"/>
                  </a:lnTo>
                  <a:lnTo>
                    <a:pt x="21" y="143"/>
                  </a:lnTo>
                  <a:lnTo>
                    <a:pt x="14" y="141"/>
                  </a:lnTo>
                  <a:lnTo>
                    <a:pt x="7" y="139"/>
                  </a:lnTo>
                  <a:lnTo>
                    <a:pt x="0" y="135"/>
                  </a:lnTo>
                  <a:lnTo>
                    <a:pt x="83" y="0"/>
                  </a:lnTo>
                  <a:lnTo>
                    <a:pt x="90" y="4"/>
                  </a:lnTo>
                  <a:lnTo>
                    <a:pt x="95" y="9"/>
                  </a:lnTo>
                  <a:lnTo>
                    <a:pt x="100" y="15"/>
                  </a:lnTo>
                  <a:lnTo>
                    <a:pt x="105" y="21"/>
                  </a:lnTo>
                  <a:lnTo>
                    <a:pt x="109" y="28"/>
                  </a:lnTo>
                  <a:lnTo>
                    <a:pt x="112" y="34"/>
                  </a:lnTo>
                  <a:lnTo>
                    <a:pt x="114" y="41"/>
                  </a:lnTo>
                  <a:lnTo>
                    <a:pt x="117" y="48"/>
                  </a:lnTo>
                  <a:lnTo>
                    <a:pt x="118" y="56"/>
                  </a:lnTo>
                  <a:lnTo>
                    <a:pt x="119" y="63"/>
                  </a:lnTo>
                  <a:lnTo>
                    <a:pt x="118" y="71"/>
                  </a:lnTo>
                  <a:lnTo>
                    <a:pt x="118" y="77"/>
                  </a:lnTo>
                  <a:lnTo>
                    <a:pt x="115" y="85"/>
                  </a:lnTo>
                  <a:lnTo>
                    <a:pt x="113" y="92"/>
                  </a:lnTo>
                  <a:lnTo>
                    <a:pt x="110" y="100"/>
                  </a:lnTo>
                  <a:lnTo>
                    <a:pt x="107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3032246" y="2379089"/>
              <a:ext cx="41363" cy="9545"/>
            </a:xfrm>
            <a:custGeom>
              <a:avLst/>
              <a:gdLst>
                <a:gd name="T0" fmla="*/ 49 w 103"/>
                <a:gd name="T1" fmla="*/ 20 h 21"/>
                <a:gd name="T2" fmla="*/ 35 w 103"/>
                <a:gd name="T3" fmla="*/ 21 h 21"/>
                <a:gd name="T4" fmla="*/ 23 w 103"/>
                <a:gd name="T5" fmla="*/ 20 h 21"/>
                <a:gd name="T6" fmla="*/ 13 w 103"/>
                <a:gd name="T7" fmla="*/ 18 h 21"/>
                <a:gd name="T8" fmla="*/ 5 w 103"/>
                <a:gd name="T9" fmla="*/ 16 h 21"/>
                <a:gd name="T10" fmla="*/ 2 w 103"/>
                <a:gd name="T11" fmla="*/ 15 h 21"/>
                <a:gd name="T12" fmla="*/ 0 w 103"/>
                <a:gd name="T13" fmla="*/ 14 h 21"/>
                <a:gd name="T14" fmla="*/ 0 w 103"/>
                <a:gd name="T15" fmla="*/ 11 h 21"/>
                <a:gd name="T16" fmla="*/ 0 w 103"/>
                <a:gd name="T17" fmla="*/ 9 h 21"/>
                <a:gd name="T18" fmla="*/ 1 w 103"/>
                <a:gd name="T19" fmla="*/ 8 h 21"/>
                <a:gd name="T20" fmla="*/ 4 w 103"/>
                <a:gd name="T21" fmla="*/ 6 h 21"/>
                <a:gd name="T22" fmla="*/ 8 w 103"/>
                <a:gd name="T23" fmla="*/ 5 h 21"/>
                <a:gd name="T24" fmla="*/ 14 w 103"/>
                <a:gd name="T25" fmla="*/ 3 h 21"/>
                <a:gd name="T26" fmla="*/ 28 w 103"/>
                <a:gd name="T27" fmla="*/ 1 h 21"/>
                <a:gd name="T28" fmla="*/ 43 w 103"/>
                <a:gd name="T29" fmla="*/ 0 h 21"/>
                <a:gd name="T30" fmla="*/ 58 w 103"/>
                <a:gd name="T31" fmla="*/ 0 h 21"/>
                <a:gd name="T32" fmla="*/ 72 w 103"/>
                <a:gd name="T33" fmla="*/ 1 h 21"/>
                <a:gd name="T34" fmla="*/ 95 w 103"/>
                <a:gd name="T35" fmla="*/ 4 h 21"/>
                <a:gd name="T36" fmla="*/ 103 w 103"/>
                <a:gd name="T37" fmla="*/ 5 h 21"/>
                <a:gd name="T38" fmla="*/ 99 w 103"/>
                <a:gd name="T39" fmla="*/ 14 h 21"/>
                <a:gd name="T40" fmla="*/ 95 w 103"/>
                <a:gd name="T41" fmla="*/ 14 h 21"/>
                <a:gd name="T42" fmla="*/ 85 w 103"/>
                <a:gd name="T43" fmla="*/ 16 h 21"/>
                <a:gd name="T44" fmla="*/ 70 w 103"/>
                <a:gd name="T45" fmla="*/ 18 h 21"/>
                <a:gd name="T46" fmla="*/ 49 w 103"/>
                <a:gd name="T4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21">
                  <a:moveTo>
                    <a:pt x="49" y="20"/>
                  </a:moveTo>
                  <a:lnTo>
                    <a:pt x="35" y="21"/>
                  </a:lnTo>
                  <a:lnTo>
                    <a:pt x="23" y="20"/>
                  </a:lnTo>
                  <a:lnTo>
                    <a:pt x="13" y="18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0"/>
                  </a:lnTo>
                  <a:lnTo>
                    <a:pt x="72" y="1"/>
                  </a:lnTo>
                  <a:lnTo>
                    <a:pt x="95" y="4"/>
                  </a:lnTo>
                  <a:lnTo>
                    <a:pt x="103" y="5"/>
                  </a:lnTo>
                  <a:lnTo>
                    <a:pt x="99" y="14"/>
                  </a:lnTo>
                  <a:lnTo>
                    <a:pt x="95" y="14"/>
                  </a:lnTo>
                  <a:lnTo>
                    <a:pt x="85" y="16"/>
                  </a:lnTo>
                  <a:lnTo>
                    <a:pt x="70" y="18"/>
                  </a:lnTo>
                  <a:lnTo>
                    <a:pt x="4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3006792" y="2342498"/>
              <a:ext cx="36591" cy="50909"/>
            </a:xfrm>
            <a:custGeom>
              <a:avLst/>
              <a:gdLst>
                <a:gd name="T0" fmla="*/ 90 w 90"/>
                <a:gd name="T1" fmla="*/ 17 h 128"/>
                <a:gd name="T2" fmla="*/ 56 w 90"/>
                <a:gd name="T3" fmla="*/ 0 h 128"/>
                <a:gd name="T4" fmla="*/ 0 w 90"/>
                <a:gd name="T5" fmla="*/ 111 h 128"/>
                <a:gd name="T6" fmla="*/ 33 w 90"/>
                <a:gd name="T7" fmla="*/ 128 h 128"/>
                <a:gd name="T8" fmla="*/ 90 w 90"/>
                <a:gd name="T9" fmla="*/ 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28">
                  <a:moveTo>
                    <a:pt x="90" y="17"/>
                  </a:moveTo>
                  <a:lnTo>
                    <a:pt x="56" y="0"/>
                  </a:lnTo>
                  <a:lnTo>
                    <a:pt x="0" y="111"/>
                  </a:lnTo>
                  <a:lnTo>
                    <a:pt x="33" y="128"/>
                  </a:lnTo>
                  <a:lnTo>
                    <a:pt x="9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3035428" y="2329771"/>
              <a:ext cx="14318" cy="9545"/>
            </a:xfrm>
            <a:custGeom>
              <a:avLst/>
              <a:gdLst>
                <a:gd name="T0" fmla="*/ 37 w 37"/>
                <a:gd name="T1" fmla="*/ 16 h 24"/>
                <a:gd name="T2" fmla="*/ 4 w 37"/>
                <a:gd name="T3" fmla="*/ 0 h 24"/>
                <a:gd name="T4" fmla="*/ 0 w 37"/>
                <a:gd name="T5" fmla="*/ 7 h 24"/>
                <a:gd name="T6" fmla="*/ 33 w 37"/>
                <a:gd name="T7" fmla="*/ 24 h 24"/>
                <a:gd name="T8" fmla="*/ 37 w 37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4">
                  <a:moveTo>
                    <a:pt x="37" y="16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33" y="24"/>
                  </a:lnTo>
                  <a:lnTo>
                    <a:pt x="3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3009973" y="2383861"/>
              <a:ext cx="7954" cy="11136"/>
            </a:xfrm>
            <a:custGeom>
              <a:avLst/>
              <a:gdLst>
                <a:gd name="T0" fmla="*/ 19 w 19"/>
                <a:gd name="T1" fmla="*/ 4 h 28"/>
                <a:gd name="T2" fmla="*/ 12 w 19"/>
                <a:gd name="T3" fmla="*/ 0 h 28"/>
                <a:gd name="T4" fmla="*/ 0 w 19"/>
                <a:gd name="T5" fmla="*/ 25 h 28"/>
                <a:gd name="T6" fmla="*/ 6 w 19"/>
                <a:gd name="T7" fmla="*/ 28 h 28"/>
                <a:gd name="T8" fmla="*/ 19 w 19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19" y="4"/>
                  </a:moveTo>
                  <a:lnTo>
                    <a:pt x="12" y="0"/>
                  </a:lnTo>
                  <a:lnTo>
                    <a:pt x="0" y="25"/>
                  </a:lnTo>
                  <a:lnTo>
                    <a:pt x="6" y="28"/>
                  </a:lnTo>
                  <a:lnTo>
                    <a:pt x="1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2992474" y="2394998"/>
              <a:ext cx="20682" cy="36591"/>
            </a:xfrm>
            <a:custGeom>
              <a:avLst/>
              <a:gdLst>
                <a:gd name="T0" fmla="*/ 50 w 50"/>
                <a:gd name="T1" fmla="*/ 2 h 95"/>
                <a:gd name="T2" fmla="*/ 46 w 50"/>
                <a:gd name="T3" fmla="*/ 0 h 95"/>
                <a:gd name="T4" fmla="*/ 0 w 50"/>
                <a:gd name="T5" fmla="*/ 95 h 95"/>
                <a:gd name="T6" fmla="*/ 50 w 50"/>
                <a:gd name="T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95">
                  <a:moveTo>
                    <a:pt x="50" y="2"/>
                  </a:moveTo>
                  <a:lnTo>
                    <a:pt x="46" y="0"/>
                  </a:lnTo>
                  <a:lnTo>
                    <a:pt x="0" y="95"/>
                  </a:lnTo>
                  <a:lnTo>
                    <a:pt x="5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3032246" y="2332953"/>
              <a:ext cx="11136" cy="17500"/>
            </a:xfrm>
            <a:custGeom>
              <a:avLst/>
              <a:gdLst>
                <a:gd name="T0" fmla="*/ 27 w 27"/>
                <a:gd name="T1" fmla="*/ 3 h 43"/>
                <a:gd name="T2" fmla="*/ 20 w 27"/>
                <a:gd name="T3" fmla="*/ 0 h 43"/>
                <a:gd name="T4" fmla="*/ 0 w 27"/>
                <a:gd name="T5" fmla="*/ 39 h 43"/>
                <a:gd name="T6" fmla="*/ 8 w 27"/>
                <a:gd name="T7" fmla="*/ 43 h 43"/>
                <a:gd name="T8" fmla="*/ 27 w 27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3">
                  <a:moveTo>
                    <a:pt x="27" y="3"/>
                  </a:moveTo>
                  <a:lnTo>
                    <a:pt x="20" y="0"/>
                  </a:lnTo>
                  <a:lnTo>
                    <a:pt x="0" y="39"/>
                  </a:lnTo>
                  <a:lnTo>
                    <a:pt x="8" y="43"/>
                  </a:lnTo>
                  <a:lnTo>
                    <a:pt x="2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3113381" y="2266136"/>
              <a:ext cx="17500" cy="33409"/>
            </a:xfrm>
            <a:custGeom>
              <a:avLst/>
              <a:gdLst>
                <a:gd name="T0" fmla="*/ 23 w 44"/>
                <a:gd name="T1" fmla="*/ 0 h 85"/>
                <a:gd name="T2" fmla="*/ 0 w 44"/>
                <a:gd name="T3" fmla="*/ 7 h 85"/>
                <a:gd name="T4" fmla="*/ 21 w 44"/>
                <a:gd name="T5" fmla="*/ 85 h 85"/>
                <a:gd name="T6" fmla="*/ 44 w 44"/>
                <a:gd name="T7" fmla="*/ 78 h 85"/>
                <a:gd name="T8" fmla="*/ 23 w 4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5">
                  <a:moveTo>
                    <a:pt x="23" y="0"/>
                  </a:moveTo>
                  <a:lnTo>
                    <a:pt x="0" y="7"/>
                  </a:lnTo>
                  <a:lnTo>
                    <a:pt x="21" y="85"/>
                  </a:lnTo>
                  <a:lnTo>
                    <a:pt x="44" y="78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3110199" y="2256591"/>
              <a:ext cx="9545" cy="4773"/>
            </a:xfrm>
            <a:custGeom>
              <a:avLst/>
              <a:gdLst>
                <a:gd name="T0" fmla="*/ 23 w 24"/>
                <a:gd name="T1" fmla="*/ 0 h 11"/>
                <a:gd name="T2" fmla="*/ 0 w 24"/>
                <a:gd name="T3" fmla="*/ 5 h 11"/>
                <a:gd name="T4" fmla="*/ 1 w 24"/>
                <a:gd name="T5" fmla="*/ 11 h 11"/>
                <a:gd name="T6" fmla="*/ 24 w 24"/>
                <a:gd name="T7" fmla="*/ 4 h 11"/>
                <a:gd name="T8" fmla="*/ 23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3" y="0"/>
                  </a:moveTo>
                  <a:lnTo>
                    <a:pt x="0" y="5"/>
                  </a:lnTo>
                  <a:lnTo>
                    <a:pt x="1" y="11"/>
                  </a:lnTo>
                  <a:lnTo>
                    <a:pt x="24" y="4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122926" y="2294771"/>
              <a:ext cx="4773" cy="7954"/>
            </a:xfrm>
            <a:custGeom>
              <a:avLst/>
              <a:gdLst>
                <a:gd name="T0" fmla="*/ 5 w 11"/>
                <a:gd name="T1" fmla="*/ 0 h 18"/>
                <a:gd name="T2" fmla="*/ 0 w 11"/>
                <a:gd name="T3" fmla="*/ 1 h 18"/>
                <a:gd name="T4" fmla="*/ 5 w 11"/>
                <a:gd name="T5" fmla="*/ 18 h 18"/>
                <a:gd name="T6" fmla="*/ 11 w 11"/>
                <a:gd name="T7" fmla="*/ 17 h 18"/>
                <a:gd name="T8" fmla="*/ 5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lnTo>
                    <a:pt x="0" y="1"/>
                  </a:lnTo>
                  <a:lnTo>
                    <a:pt x="5" y="18"/>
                  </a:lnTo>
                  <a:lnTo>
                    <a:pt x="11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3126108" y="2302726"/>
              <a:ext cx="7954" cy="25454"/>
            </a:xfrm>
            <a:custGeom>
              <a:avLst/>
              <a:gdLst>
                <a:gd name="T0" fmla="*/ 2 w 20"/>
                <a:gd name="T1" fmla="*/ 0 h 66"/>
                <a:gd name="T2" fmla="*/ 0 w 20"/>
                <a:gd name="T3" fmla="*/ 1 h 66"/>
                <a:gd name="T4" fmla="*/ 20 w 20"/>
                <a:gd name="T5" fmla="*/ 66 h 66"/>
                <a:gd name="T6" fmla="*/ 2 w 20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6">
                  <a:moveTo>
                    <a:pt x="2" y="0"/>
                  </a:moveTo>
                  <a:lnTo>
                    <a:pt x="0" y="1"/>
                  </a:lnTo>
                  <a:lnTo>
                    <a:pt x="20" y="6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114972" y="2259772"/>
              <a:ext cx="3182" cy="11136"/>
            </a:xfrm>
            <a:custGeom>
              <a:avLst/>
              <a:gdLst>
                <a:gd name="T0" fmla="*/ 4 w 12"/>
                <a:gd name="T1" fmla="*/ 0 h 29"/>
                <a:gd name="T2" fmla="*/ 0 w 12"/>
                <a:gd name="T3" fmla="*/ 1 h 29"/>
                <a:gd name="T4" fmla="*/ 8 w 12"/>
                <a:gd name="T5" fmla="*/ 29 h 29"/>
                <a:gd name="T6" fmla="*/ 12 w 12"/>
                <a:gd name="T7" fmla="*/ 28 h 29"/>
                <a:gd name="T8" fmla="*/ 4 w 1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lnTo>
                    <a:pt x="0" y="1"/>
                  </a:lnTo>
                  <a:lnTo>
                    <a:pt x="8" y="29"/>
                  </a:lnTo>
                  <a:lnTo>
                    <a:pt x="12" y="28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4" name="组合 2543"/>
          <p:cNvGrpSpPr/>
          <p:nvPr/>
        </p:nvGrpSpPr>
        <p:grpSpPr>
          <a:xfrm>
            <a:off x="3188523" y="1985498"/>
            <a:ext cx="833362" cy="1015173"/>
            <a:chOff x="2271804" y="4429736"/>
            <a:chExt cx="461355" cy="558400"/>
          </a:xfrm>
          <a:solidFill>
            <a:srgbClr val="1DAA2B"/>
          </a:solidFill>
        </p:grpSpPr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2655207" y="4614278"/>
              <a:ext cx="39772" cy="25454"/>
            </a:xfrm>
            <a:custGeom>
              <a:avLst/>
              <a:gdLst>
                <a:gd name="T0" fmla="*/ 15 w 101"/>
                <a:gd name="T1" fmla="*/ 5 h 67"/>
                <a:gd name="T2" fmla="*/ 23 w 101"/>
                <a:gd name="T3" fmla="*/ 3 h 67"/>
                <a:gd name="T4" fmla="*/ 45 w 101"/>
                <a:gd name="T5" fmla="*/ 0 h 67"/>
                <a:gd name="T6" fmla="*/ 51 w 101"/>
                <a:gd name="T7" fmla="*/ 0 h 67"/>
                <a:gd name="T8" fmla="*/ 59 w 101"/>
                <a:gd name="T9" fmla="*/ 1 h 67"/>
                <a:gd name="T10" fmla="*/ 65 w 101"/>
                <a:gd name="T11" fmla="*/ 2 h 67"/>
                <a:gd name="T12" fmla="*/ 73 w 101"/>
                <a:gd name="T13" fmla="*/ 4 h 67"/>
                <a:gd name="T14" fmla="*/ 80 w 101"/>
                <a:gd name="T15" fmla="*/ 6 h 67"/>
                <a:gd name="T16" fmla="*/ 88 w 101"/>
                <a:gd name="T17" fmla="*/ 9 h 67"/>
                <a:gd name="T18" fmla="*/ 94 w 101"/>
                <a:gd name="T19" fmla="*/ 14 h 67"/>
                <a:gd name="T20" fmla="*/ 101 w 101"/>
                <a:gd name="T21" fmla="*/ 20 h 67"/>
                <a:gd name="T22" fmla="*/ 93 w 101"/>
                <a:gd name="T23" fmla="*/ 31 h 67"/>
                <a:gd name="T24" fmla="*/ 84 w 101"/>
                <a:gd name="T25" fmla="*/ 41 h 67"/>
                <a:gd name="T26" fmla="*/ 73 w 101"/>
                <a:gd name="T27" fmla="*/ 49 h 67"/>
                <a:gd name="T28" fmla="*/ 61 w 101"/>
                <a:gd name="T29" fmla="*/ 57 h 67"/>
                <a:gd name="T30" fmla="*/ 48 w 101"/>
                <a:gd name="T31" fmla="*/ 62 h 67"/>
                <a:gd name="T32" fmla="*/ 35 w 101"/>
                <a:gd name="T33" fmla="*/ 67 h 67"/>
                <a:gd name="T34" fmla="*/ 30 w 101"/>
                <a:gd name="T35" fmla="*/ 67 h 67"/>
                <a:gd name="T36" fmla="*/ 23 w 101"/>
                <a:gd name="T37" fmla="*/ 67 h 67"/>
                <a:gd name="T38" fmla="*/ 18 w 101"/>
                <a:gd name="T39" fmla="*/ 67 h 67"/>
                <a:gd name="T40" fmla="*/ 12 w 101"/>
                <a:gd name="T41" fmla="*/ 65 h 67"/>
                <a:gd name="T42" fmla="*/ 8 w 101"/>
                <a:gd name="T43" fmla="*/ 63 h 67"/>
                <a:gd name="T44" fmla="*/ 5 w 101"/>
                <a:gd name="T45" fmla="*/ 60 h 67"/>
                <a:gd name="T46" fmla="*/ 3 w 101"/>
                <a:gd name="T47" fmla="*/ 56 h 67"/>
                <a:gd name="T48" fmla="*/ 2 w 101"/>
                <a:gd name="T49" fmla="*/ 51 h 67"/>
                <a:gd name="T50" fmla="*/ 0 w 101"/>
                <a:gd name="T51" fmla="*/ 47 h 67"/>
                <a:gd name="T52" fmla="*/ 2 w 101"/>
                <a:gd name="T53" fmla="*/ 42 h 67"/>
                <a:gd name="T54" fmla="*/ 2 w 101"/>
                <a:gd name="T55" fmla="*/ 36 h 67"/>
                <a:gd name="T56" fmla="*/ 4 w 101"/>
                <a:gd name="T57" fmla="*/ 31 h 67"/>
                <a:gd name="T58" fmla="*/ 10 w 101"/>
                <a:gd name="T59" fmla="*/ 13 h 67"/>
                <a:gd name="T60" fmla="*/ 15 w 101"/>
                <a:gd name="T6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1" h="67">
                  <a:moveTo>
                    <a:pt x="15" y="5"/>
                  </a:moveTo>
                  <a:lnTo>
                    <a:pt x="23" y="3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1"/>
                  </a:lnTo>
                  <a:lnTo>
                    <a:pt x="65" y="2"/>
                  </a:lnTo>
                  <a:lnTo>
                    <a:pt x="73" y="4"/>
                  </a:lnTo>
                  <a:lnTo>
                    <a:pt x="80" y="6"/>
                  </a:lnTo>
                  <a:lnTo>
                    <a:pt x="88" y="9"/>
                  </a:lnTo>
                  <a:lnTo>
                    <a:pt x="94" y="14"/>
                  </a:lnTo>
                  <a:lnTo>
                    <a:pt x="101" y="20"/>
                  </a:lnTo>
                  <a:lnTo>
                    <a:pt x="93" y="31"/>
                  </a:lnTo>
                  <a:lnTo>
                    <a:pt x="84" y="41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48" y="62"/>
                  </a:lnTo>
                  <a:lnTo>
                    <a:pt x="35" y="67"/>
                  </a:lnTo>
                  <a:lnTo>
                    <a:pt x="30" y="67"/>
                  </a:lnTo>
                  <a:lnTo>
                    <a:pt x="23" y="67"/>
                  </a:lnTo>
                  <a:lnTo>
                    <a:pt x="18" y="67"/>
                  </a:lnTo>
                  <a:lnTo>
                    <a:pt x="12" y="65"/>
                  </a:lnTo>
                  <a:lnTo>
                    <a:pt x="8" y="63"/>
                  </a:lnTo>
                  <a:lnTo>
                    <a:pt x="5" y="60"/>
                  </a:lnTo>
                  <a:lnTo>
                    <a:pt x="3" y="56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4" y="31"/>
                  </a:lnTo>
                  <a:lnTo>
                    <a:pt x="10" y="13"/>
                  </a:lnTo>
                  <a:lnTo>
                    <a:pt x="1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2306803" y="4679505"/>
              <a:ext cx="41363" cy="27045"/>
            </a:xfrm>
            <a:custGeom>
              <a:avLst/>
              <a:gdLst>
                <a:gd name="T0" fmla="*/ 86 w 100"/>
                <a:gd name="T1" fmla="*/ 61 h 67"/>
                <a:gd name="T2" fmla="*/ 78 w 100"/>
                <a:gd name="T3" fmla="*/ 64 h 67"/>
                <a:gd name="T4" fmla="*/ 56 w 100"/>
                <a:gd name="T5" fmla="*/ 67 h 67"/>
                <a:gd name="T6" fmla="*/ 50 w 100"/>
                <a:gd name="T7" fmla="*/ 67 h 67"/>
                <a:gd name="T8" fmla="*/ 43 w 100"/>
                <a:gd name="T9" fmla="*/ 66 h 67"/>
                <a:gd name="T10" fmla="*/ 35 w 100"/>
                <a:gd name="T11" fmla="*/ 65 h 67"/>
                <a:gd name="T12" fmla="*/ 28 w 100"/>
                <a:gd name="T13" fmla="*/ 62 h 67"/>
                <a:gd name="T14" fmla="*/ 21 w 100"/>
                <a:gd name="T15" fmla="*/ 60 h 67"/>
                <a:gd name="T16" fmla="*/ 14 w 100"/>
                <a:gd name="T17" fmla="*/ 57 h 67"/>
                <a:gd name="T18" fmla="*/ 7 w 100"/>
                <a:gd name="T19" fmla="*/ 52 h 67"/>
                <a:gd name="T20" fmla="*/ 0 w 100"/>
                <a:gd name="T21" fmla="*/ 46 h 67"/>
                <a:gd name="T22" fmla="*/ 7 w 100"/>
                <a:gd name="T23" fmla="*/ 35 h 67"/>
                <a:gd name="T24" fmla="*/ 17 w 100"/>
                <a:gd name="T25" fmla="*/ 26 h 67"/>
                <a:gd name="T26" fmla="*/ 29 w 100"/>
                <a:gd name="T27" fmla="*/ 16 h 67"/>
                <a:gd name="T28" fmla="*/ 41 w 100"/>
                <a:gd name="T29" fmla="*/ 10 h 67"/>
                <a:gd name="T30" fmla="*/ 54 w 100"/>
                <a:gd name="T31" fmla="*/ 3 h 67"/>
                <a:gd name="T32" fmla="*/ 66 w 100"/>
                <a:gd name="T33" fmla="*/ 0 h 67"/>
                <a:gd name="T34" fmla="*/ 72 w 100"/>
                <a:gd name="T35" fmla="*/ 0 h 67"/>
                <a:gd name="T36" fmla="*/ 78 w 100"/>
                <a:gd name="T37" fmla="*/ 0 h 67"/>
                <a:gd name="T38" fmla="*/ 84 w 100"/>
                <a:gd name="T39" fmla="*/ 0 h 67"/>
                <a:gd name="T40" fmla="*/ 89 w 100"/>
                <a:gd name="T41" fmla="*/ 1 h 67"/>
                <a:gd name="T42" fmla="*/ 94 w 100"/>
                <a:gd name="T43" fmla="*/ 3 h 67"/>
                <a:gd name="T44" fmla="*/ 97 w 100"/>
                <a:gd name="T45" fmla="*/ 6 h 67"/>
                <a:gd name="T46" fmla="*/ 99 w 100"/>
                <a:gd name="T47" fmla="*/ 11 h 67"/>
                <a:gd name="T48" fmla="*/ 100 w 100"/>
                <a:gd name="T49" fmla="*/ 15 h 67"/>
                <a:gd name="T50" fmla="*/ 100 w 100"/>
                <a:gd name="T51" fmla="*/ 19 h 67"/>
                <a:gd name="T52" fmla="*/ 100 w 100"/>
                <a:gd name="T53" fmla="*/ 25 h 67"/>
                <a:gd name="T54" fmla="*/ 99 w 100"/>
                <a:gd name="T55" fmla="*/ 30 h 67"/>
                <a:gd name="T56" fmla="*/ 98 w 100"/>
                <a:gd name="T57" fmla="*/ 34 h 67"/>
                <a:gd name="T58" fmla="*/ 91 w 100"/>
                <a:gd name="T59" fmla="*/ 54 h 67"/>
                <a:gd name="T60" fmla="*/ 86 w 100"/>
                <a:gd name="T61" fmla="*/ 6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67">
                  <a:moveTo>
                    <a:pt x="86" y="61"/>
                  </a:moveTo>
                  <a:lnTo>
                    <a:pt x="78" y="64"/>
                  </a:lnTo>
                  <a:lnTo>
                    <a:pt x="56" y="67"/>
                  </a:lnTo>
                  <a:lnTo>
                    <a:pt x="50" y="67"/>
                  </a:lnTo>
                  <a:lnTo>
                    <a:pt x="43" y="66"/>
                  </a:lnTo>
                  <a:lnTo>
                    <a:pt x="35" y="65"/>
                  </a:lnTo>
                  <a:lnTo>
                    <a:pt x="28" y="62"/>
                  </a:lnTo>
                  <a:lnTo>
                    <a:pt x="21" y="60"/>
                  </a:lnTo>
                  <a:lnTo>
                    <a:pt x="14" y="57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7" y="35"/>
                  </a:lnTo>
                  <a:lnTo>
                    <a:pt x="17" y="26"/>
                  </a:lnTo>
                  <a:lnTo>
                    <a:pt x="29" y="16"/>
                  </a:lnTo>
                  <a:lnTo>
                    <a:pt x="41" y="10"/>
                  </a:lnTo>
                  <a:lnTo>
                    <a:pt x="54" y="3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9" y="1"/>
                  </a:lnTo>
                  <a:lnTo>
                    <a:pt x="94" y="3"/>
                  </a:lnTo>
                  <a:lnTo>
                    <a:pt x="97" y="6"/>
                  </a:lnTo>
                  <a:lnTo>
                    <a:pt x="99" y="11"/>
                  </a:lnTo>
                  <a:lnTo>
                    <a:pt x="100" y="15"/>
                  </a:lnTo>
                  <a:lnTo>
                    <a:pt x="100" y="19"/>
                  </a:lnTo>
                  <a:lnTo>
                    <a:pt x="100" y="25"/>
                  </a:lnTo>
                  <a:lnTo>
                    <a:pt x="99" y="30"/>
                  </a:lnTo>
                  <a:lnTo>
                    <a:pt x="98" y="34"/>
                  </a:lnTo>
                  <a:lnTo>
                    <a:pt x="91" y="54"/>
                  </a:lnTo>
                  <a:lnTo>
                    <a:pt x="86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2454756" y="4466326"/>
              <a:ext cx="27045" cy="39772"/>
            </a:xfrm>
            <a:custGeom>
              <a:avLst/>
              <a:gdLst>
                <a:gd name="T0" fmla="*/ 6 w 67"/>
                <a:gd name="T1" fmla="*/ 87 h 101"/>
                <a:gd name="T2" fmla="*/ 4 w 67"/>
                <a:gd name="T3" fmla="*/ 78 h 101"/>
                <a:gd name="T4" fmla="*/ 0 w 67"/>
                <a:gd name="T5" fmla="*/ 56 h 101"/>
                <a:gd name="T6" fmla="*/ 0 w 67"/>
                <a:gd name="T7" fmla="*/ 50 h 101"/>
                <a:gd name="T8" fmla="*/ 1 w 67"/>
                <a:gd name="T9" fmla="*/ 42 h 101"/>
                <a:gd name="T10" fmla="*/ 3 w 67"/>
                <a:gd name="T11" fmla="*/ 36 h 101"/>
                <a:gd name="T12" fmla="*/ 5 w 67"/>
                <a:gd name="T13" fmla="*/ 28 h 101"/>
                <a:gd name="T14" fmla="*/ 7 w 67"/>
                <a:gd name="T15" fmla="*/ 21 h 101"/>
                <a:gd name="T16" fmla="*/ 10 w 67"/>
                <a:gd name="T17" fmla="*/ 14 h 101"/>
                <a:gd name="T18" fmla="*/ 15 w 67"/>
                <a:gd name="T19" fmla="*/ 7 h 101"/>
                <a:gd name="T20" fmla="*/ 21 w 67"/>
                <a:gd name="T21" fmla="*/ 0 h 101"/>
                <a:gd name="T22" fmla="*/ 32 w 67"/>
                <a:gd name="T23" fmla="*/ 8 h 101"/>
                <a:gd name="T24" fmla="*/ 41 w 67"/>
                <a:gd name="T25" fmla="*/ 17 h 101"/>
                <a:gd name="T26" fmla="*/ 51 w 67"/>
                <a:gd name="T27" fmla="*/ 28 h 101"/>
                <a:gd name="T28" fmla="*/ 58 w 67"/>
                <a:gd name="T29" fmla="*/ 41 h 101"/>
                <a:gd name="T30" fmla="*/ 64 w 67"/>
                <a:gd name="T31" fmla="*/ 53 h 101"/>
                <a:gd name="T32" fmla="*/ 67 w 67"/>
                <a:gd name="T33" fmla="*/ 66 h 101"/>
                <a:gd name="T34" fmla="*/ 67 w 67"/>
                <a:gd name="T35" fmla="*/ 73 h 101"/>
                <a:gd name="T36" fmla="*/ 67 w 67"/>
                <a:gd name="T37" fmla="*/ 78 h 101"/>
                <a:gd name="T38" fmla="*/ 67 w 67"/>
                <a:gd name="T39" fmla="*/ 83 h 101"/>
                <a:gd name="T40" fmla="*/ 66 w 67"/>
                <a:gd name="T41" fmla="*/ 89 h 101"/>
                <a:gd name="T42" fmla="*/ 64 w 67"/>
                <a:gd name="T43" fmla="*/ 93 h 101"/>
                <a:gd name="T44" fmla="*/ 61 w 67"/>
                <a:gd name="T45" fmla="*/ 97 h 101"/>
                <a:gd name="T46" fmla="*/ 57 w 67"/>
                <a:gd name="T47" fmla="*/ 100 h 101"/>
                <a:gd name="T48" fmla="*/ 52 w 67"/>
                <a:gd name="T49" fmla="*/ 101 h 101"/>
                <a:gd name="T50" fmla="*/ 48 w 67"/>
                <a:gd name="T51" fmla="*/ 101 h 101"/>
                <a:gd name="T52" fmla="*/ 42 w 67"/>
                <a:gd name="T53" fmla="*/ 101 h 101"/>
                <a:gd name="T54" fmla="*/ 37 w 67"/>
                <a:gd name="T55" fmla="*/ 100 h 101"/>
                <a:gd name="T56" fmla="*/ 33 w 67"/>
                <a:gd name="T57" fmla="*/ 98 h 101"/>
                <a:gd name="T58" fmla="*/ 13 w 67"/>
                <a:gd name="T59" fmla="*/ 91 h 101"/>
                <a:gd name="T60" fmla="*/ 6 w 67"/>
                <a:gd name="T61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101">
                  <a:moveTo>
                    <a:pt x="6" y="87"/>
                  </a:moveTo>
                  <a:lnTo>
                    <a:pt x="4" y="78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1" y="42"/>
                  </a:lnTo>
                  <a:lnTo>
                    <a:pt x="3" y="36"/>
                  </a:lnTo>
                  <a:lnTo>
                    <a:pt x="5" y="28"/>
                  </a:lnTo>
                  <a:lnTo>
                    <a:pt x="7" y="21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21" y="0"/>
                  </a:lnTo>
                  <a:lnTo>
                    <a:pt x="32" y="8"/>
                  </a:lnTo>
                  <a:lnTo>
                    <a:pt x="41" y="17"/>
                  </a:lnTo>
                  <a:lnTo>
                    <a:pt x="51" y="28"/>
                  </a:lnTo>
                  <a:lnTo>
                    <a:pt x="58" y="41"/>
                  </a:lnTo>
                  <a:lnTo>
                    <a:pt x="64" y="53"/>
                  </a:lnTo>
                  <a:lnTo>
                    <a:pt x="67" y="66"/>
                  </a:lnTo>
                  <a:lnTo>
                    <a:pt x="67" y="73"/>
                  </a:lnTo>
                  <a:lnTo>
                    <a:pt x="67" y="78"/>
                  </a:lnTo>
                  <a:lnTo>
                    <a:pt x="67" y="83"/>
                  </a:lnTo>
                  <a:lnTo>
                    <a:pt x="66" y="89"/>
                  </a:lnTo>
                  <a:lnTo>
                    <a:pt x="64" y="93"/>
                  </a:lnTo>
                  <a:lnTo>
                    <a:pt x="61" y="97"/>
                  </a:lnTo>
                  <a:lnTo>
                    <a:pt x="57" y="100"/>
                  </a:lnTo>
                  <a:lnTo>
                    <a:pt x="52" y="101"/>
                  </a:lnTo>
                  <a:lnTo>
                    <a:pt x="48" y="101"/>
                  </a:lnTo>
                  <a:lnTo>
                    <a:pt x="42" y="101"/>
                  </a:lnTo>
                  <a:lnTo>
                    <a:pt x="37" y="100"/>
                  </a:lnTo>
                  <a:lnTo>
                    <a:pt x="33" y="98"/>
                  </a:lnTo>
                  <a:lnTo>
                    <a:pt x="13" y="91"/>
                  </a:lnTo>
                  <a:lnTo>
                    <a:pt x="6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2521573" y="4813138"/>
              <a:ext cx="25454" cy="39772"/>
            </a:xfrm>
            <a:custGeom>
              <a:avLst/>
              <a:gdLst>
                <a:gd name="T0" fmla="*/ 61 w 67"/>
                <a:gd name="T1" fmla="*/ 14 h 100"/>
                <a:gd name="T2" fmla="*/ 63 w 67"/>
                <a:gd name="T3" fmla="*/ 22 h 100"/>
                <a:gd name="T4" fmla="*/ 67 w 67"/>
                <a:gd name="T5" fmla="*/ 44 h 100"/>
                <a:gd name="T6" fmla="*/ 67 w 67"/>
                <a:gd name="T7" fmla="*/ 51 h 100"/>
                <a:gd name="T8" fmla="*/ 65 w 67"/>
                <a:gd name="T9" fmla="*/ 57 h 100"/>
                <a:gd name="T10" fmla="*/ 64 w 67"/>
                <a:gd name="T11" fmla="*/ 65 h 100"/>
                <a:gd name="T12" fmla="*/ 62 w 67"/>
                <a:gd name="T13" fmla="*/ 72 h 100"/>
                <a:gd name="T14" fmla="*/ 60 w 67"/>
                <a:gd name="T15" fmla="*/ 80 h 100"/>
                <a:gd name="T16" fmla="*/ 57 w 67"/>
                <a:gd name="T17" fmla="*/ 86 h 100"/>
                <a:gd name="T18" fmla="*/ 53 w 67"/>
                <a:gd name="T19" fmla="*/ 94 h 100"/>
                <a:gd name="T20" fmla="*/ 46 w 67"/>
                <a:gd name="T21" fmla="*/ 100 h 100"/>
                <a:gd name="T22" fmla="*/ 35 w 67"/>
                <a:gd name="T23" fmla="*/ 93 h 100"/>
                <a:gd name="T24" fmla="*/ 26 w 67"/>
                <a:gd name="T25" fmla="*/ 83 h 100"/>
                <a:gd name="T26" fmla="*/ 17 w 67"/>
                <a:gd name="T27" fmla="*/ 72 h 100"/>
                <a:gd name="T28" fmla="*/ 9 w 67"/>
                <a:gd name="T29" fmla="*/ 59 h 100"/>
                <a:gd name="T30" fmla="*/ 4 w 67"/>
                <a:gd name="T31" fmla="*/ 47 h 100"/>
                <a:gd name="T32" fmla="*/ 0 w 67"/>
                <a:gd name="T33" fmla="*/ 34 h 100"/>
                <a:gd name="T34" fmla="*/ 0 w 67"/>
                <a:gd name="T35" fmla="*/ 28 h 100"/>
                <a:gd name="T36" fmla="*/ 0 w 67"/>
                <a:gd name="T37" fmla="*/ 22 h 100"/>
                <a:gd name="T38" fmla="*/ 0 w 67"/>
                <a:gd name="T39" fmla="*/ 17 h 100"/>
                <a:gd name="T40" fmla="*/ 1 w 67"/>
                <a:gd name="T41" fmla="*/ 12 h 100"/>
                <a:gd name="T42" fmla="*/ 3 w 67"/>
                <a:gd name="T43" fmla="*/ 6 h 100"/>
                <a:gd name="T44" fmla="*/ 6 w 67"/>
                <a:gd name="T45" fmla="*/ 3 h 100"/>
                <a:gd name="T46" fmla="*/ 10 w 67"/>
                <a:gd name="T47" fmla="*/ 1 h 100"/>
                <a:gd name="T48" fmla="*/ 15 w 67"/>
                <a:gd name="T49" fmla="*/ 0 h 100"/>
                <a:gd name="T50" fmla="*/ 19 w 67"/>
                <a:gd name="T51" fmla="*/ 0 h 100"/>
                <a:gd name="T52" fmla="*/ 24 w 67"/>
                <a:gd name="T53" fmla="*/ 0 h 100"/>
                <a:gd name="T54" fmla="*/ 30 w 67"/>
                <a:gd name="T55" fmla="*/ 1 h 100"/>
                <a:gd name="T56" fmla="*/ 35 w 67"/>
                <a:gd name="T57" fmla="*/ 2 h 100"/>
                <a:gd name="T58" fmla="*/ 54 w 67"/>
                <a:gd name="T59" fmla="*/ 10 h 100"/>
                <a:gd name="T60" fmla="*/ 61 w 67"/>
                <a:gd name="T61" fmla="*/ 1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100">
                  <a:moveTo>
                    <a:pt x="61" y="14"/>
                  </a:moveTo>
                  <a:lnTo>
                    <a:pt x="63" y="22"/>
                  </a:lnTo>
                  <a:lnTo>
                    <a:pt x="67" y="44"/>
                  </a:lnTo>
                  <a:lnTo>
                    <a:pt x="67" y="51"/>
                  </a:lnTo>
                  <a:lnTo>
                    <a:pt x="65" y="57"/>
                  </a:lnTo>
                  <a:lnTo>
                    <a:pt x="64" y="65"/>
                  </a:lnTo>
                  <a:lnTo>
                    <a:pt x="62" y="72"/>
                  </a:lnTo>
                  <a:lnTo>
                    <a:pt x="60" y="80"/>
                  </a:lnTo>
                  <a:lnTo>
                    <a:pt x="57" y="86"/>
                  </a:lnTo>
                  <a:lnTo>
                    <a:pt x="53" y="94"/>
                  </a:lnTo>
                  <a:lnTo>
                    <a:pt x="46" y="100"/>
                  </a:lnTo>
                  <a:lnTo>
                    <a:pt x="35" y="93"/>
                  </a:lnTo>
                  <a:lnTo>
                    <a:pt x="26" y="83"/>
                  </a:lnTo>
                  <a:lnTo>
                    <a:pt x="17" y="72"/>
                  </a:lnTo>
                  <a:lnTo>
                    <a:pt x="9" y="59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5" y="2"/>
                  </a:lnTo>
                  <a:lnTo>
                    <a:pt x="54" y="10"/>
                  </a:ln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2483392" y="4445645"/>
              <a:ext cx="68408" cy="66817"/>
            </a:xfrm>
            <a:custGeom>
              <a:avLst/>
              <a:gdLst>
                <a:gd name="T0" fmla="*/ 170 w 170"/>
                <a:gd name="T1" fmla="*/ 141 h 166"/>
                <a:gd name="T2" fmla="*/ 166 w 170"/>
                <a:gd name="T3" fmla="*/ 140 h 166"/>
                <a:gd name="T4" fmla="*/ 153 w 170"/>
                <a:gd name="T5" fmla="*/ 135 h 166"/>
                <a:gd name="T6" fmla="*/ 143 w 170"/>
                <a:gd name="T7" fmla="*/ 131 h 166"/>
                <a:gd name="T8" fmla="*/ 133 w 170"/>
                <a:gd name="T9" fmla="*/ 127 h 166"/>
                <a:gd name="T10" fmla="*/ 122 w 170"/>
                <a:gd name="T11" fmla="*/ 121 h 166"/>
                <a:gd name="T12" fmla="*/ 110 w 170"/>
                <a:gd name="T13" fmla="*/ 114 h 166"/>
                <a:gd name="T14" fmla="*/ 96 w 170"/>
                <a:gd name="T15" fmla="*/ 106 h 166"/>
                <a:gd name="T16" fmla="*/ 83 w 170"/>
                <a:gd name="T17" fmla="*/ 97 h 166"/>
                <a:gd name="T18" fmla="*/ 70 w 170"/>
                <a:gd name="T19" fmla="*/ 85 h 166"/>
                <a:gd name="T20" fmla="*/ 56 w 170"/>
                <a:gd name="T21" fmla="*/ 72 h 166"/>
                <a:gd name="T22" fmla="*/ 43 w 170"/>
                <a:gd name="T23" fmla="*/ 57 h 166"/>
                <a:gd name="T24" fmla="*/ 31 w 170"/>
                <a:gd name="T25" fmla="*/ 40 h 166"/>
                <a:gd name="T26" fmla="*/ 19 w 170"/>
                <a:gd name="T27" fmla="*/ 21 h 166"/>
                <a:gd name="T28" fmla="*/ 8 w 170"/>
                <a:gd name="T29" fmla="*/ 0 h 166"/>
                <a:gd name="T30" fmla="*/ 4 w 170"/>
                <a:gd name="T31" fmla="*/ 13 h 166"/>
                <a:gd name="T32" fmla="*/ 2 w 170"/>
                <a:gd name="T33" fmla="*/ 27 h 166"/>
                <a:gd name="T34" fmla="*/ 0 w 170"/>
                <a:gd name="T35" fmla="*/ 44 h 166"/>
                <a:gd name="T36" fmla="*/ 0 w 170"/>
                <a:gd name="T37" fmla="*/ 61 h 166"/>
                <a:gd name="T38" fmla="*/ 1 w 170"/>
                <a:gd name="T39" fmla="*/ 78 h 166"/>
                <a:gd name="T40" fmla="*/ 5 w 170"/>
                <a:gd name="T41" fmla="*/ 95 h 166"/>
                <a:gd name="T42" fmla="*/ 7 w 170"/>
                <a:gd name="T43" fmla="*/ 103 h 166"/>
                <a:gd name="T44" fmla="*/ 10 w 170"/>
                <a:gd name="T45" fmla="*/ 112 h 166"/>
                <a:gd name="T46" fmla="*/ 14 w 170"/>
                <a:gd name="T47" fmla="*/ 119 h 166"/>
                <a:gd name="T48" fmla="*/ 17 w 170"/>
                <a:gd name="T49" fmla="*/ 127 h 166"/>
                <a:gd name="T50" fmla="*/ 22 w 170"/>
                <a:gd name="T51" fmla="*/ 134 h 166"/>
                <a:gd name="T52" fmla="*/ 27 w 170"/>
                <a:gd name="T53" fmla="*/ 141 h 166"/>
                <a:gd name="T54" fmla="*/ 33 w 170"/>
                <a:gd name="T55" fmla="*/ 146 h 166"/>
                <a:gd name="T56" fmla="*/ 40 w 170"/>
                <a:gd name="T57" fmla="*/ 152 h 166"/>
                <a:gd name="T58" fmla="*/ 46 w 170"/>
                <a:gd name="T59" fmla="*/ 156 h 166"/>
                <a:gd name="T60" fmla="*/ 54 w 170"/>
                <a:gd name="T61" fmla="*/ 160 h 166"/>
                <a:gd name="T62" fmla="*/ 62 w 170"/>
                <a:gd name="T63" fmla="*/ 163 h 166"/>
                <a:gd name="T64" fmla="*/ 71 w 170"/>
                <a:gd name="T65" fmla="*/ 165 h 166"/>
                <a:gd name="T66" fmla="*/ 81 w 170"/>
                <a:gd name="T67" fmla="*/ 166 h 166"/>
                <a:gd name="T68" fmla="*/ 91 w 170"/>
                <a:gd name="T69" fmla="*/ 166 h 166"/>
                <a:gd name="T70" fmla="*/ 103 w 170"/>
                <a:gd name="T71" fmla="*/ 165 h 166"/>
                <a:gd name="T72" fmla="*/ 115 w 170"/>
                <a:gd name="T73" fmla="*/ 162 h 166"/>
                <a:gd name="T74" fmla="*/ 127 w 170"/>
                <a:gd name="T75" fmla="*/ 159 h 166"/>
                <a:gd name="T76" fmla="*/ 141 w 170"/>
                <a:gd name="T77" fmla="*/ 155 h 166"/>
                <a:gd name="T78" fmla="*/ 155 w 170"/>
                <a:gd name="T79" fmla="*/ 148 h 166"/>
                <a:gd name="T80" fmla="*/ 170 w 170"/>
                <a:gd name="T81" fmla="*/ 1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166">
                  <a:moveTo>
                    <a:pt x="170" y="141"/>
                  </a:moveTo>
                  <a:lnTo>
                    <a:pt x="166" y="140"/>
                  </a:lnTo>
                  <a:lnTo>
                    <a:pt x="153" y="135"/>
                  </a:lnTo>
                  <a:lnTo>
                    <a:pt x="143" y="131"/>
                  </a:lnTo>
                  <a:lnTo>
                    <a:pt x="133" y="127"/>
                  </a:lnTo>
                  <a:lnTo>
                    <a:pt x="122" y="121"/>
                  </a:lnTo>
                  <a:lnTo>
                    <a:pt x="110" y="114"/>
                  </a:lnTo>
                  <a:lnTo>
                    <a:pt x="96" y="106"/>
                  </a:lnTo>
                  <a:lnTo>
                    <a:pt x="83" y="97"/>
                  </a:lnTo>
                  <a:lnTo>
                    <a:pt x="70" y="85"/>
                  </a:lnTo>
                  <a:lnTo>
                    <a:pt x="56" y="72"/>
                  </a:lnTo>
                  <a:lnTo>
                    <a:pt x="43" y="57"/>
                  </a:lnTo>
                  <a:lnTo>
                    <a:pt x="31" y="40"/>
                  </a:lnTo>
                  <a:lnTo>
                    <a:pt x="19" y="21"/>
                  </a:lnTo>
                  <a:lnTo>
                    <a:pt x="8" y="0"/>
                  </a:lnTo>
                  <a:lnTo>
                    <a:pt x="4" y="13"/>
                  </a:lnTo>
                  <a:lnTo>
                    <a:pt x="2" y="27"/>
                  </a:lnTo>
                  <a:lnTo>
                    <a:pt x="0" y="44"/>
                  </a:lnTo>
                  <a:lnTo>
                    <a:pt x="0" y="61"/>
                  </a:lnTo>
                  <a:lnTo>
                    <a:pt x="1" y="78"/>
                  </a:lnTo>
                  <a:lnTo>
                    <a:pt x="5" y="95"/>
                  </a:lnTo>
                  <a:lnTo>
                    <a:pt x="7" y="103"/>
                  </a:lnTo>
                  <a:lnTo>
                    <a:pt x="10" y="112"/>
                  </a:lnTo>
                  <a:lnTo>
                    <a:pt x="14" y="119"/>
                  </a:lnTo>
                  <a:lnTo>
                    <a:pt x="17" y="127"/>
                  </a:lnTo>
                  <a:lnTo>
                    <a:pt x="22" y="134"/>
                  </a:lnTo>
                  <a:lnTo>
                    <a:pt x="27" y="141"/>
                  </a:lnTo>
                  <a:lnTo>
                    <a:pt x="33" y="146"/>
                  </a:lnTo>
                  <a:lnTo>
                    <a:pt x="40" y="152"/>
                  </a:lnTo>
                  <a:lnTo>
                    <a:pt x="46" y="156"/>
                  </a:lnTo>
                  <a:lnTo>
                    <a:pt x="54" y="160"/>
                  </a:lnTo>
                  <a:lnTo>
                    <a:pt x="62" y="163"/>
                  </a:lnTo>
                  <a:lnTo>
                    <a:pt x="71" y="165"/>
                  </a:lnTo>
                  <a:lnTo>
                    <a:pt x="81" y="166"/>
                  </a:lnTo>
                  <a:lnTo>
                    <a:pt x="91" y="166"/>
                  </a:lnTo>
                  <a:lnTo>
                    <a:pt x="103" y="165"/>
                  </a:lnTo>
                  <a:lnTo>
                    <a:pt x="115" y="162"/>
                  </a:lnTo>
                  <a:lnTo>
                    <a:pt x="127" y="159"/>
                  </a:lnTo>
                  <a:lnTo>
                    <a:pt x="141" y="155"/>
                  </a:lnTo>
                  <a:lnTo>
                    <a:pt x="155" y="148"/>
                  </a:lnTo>
                  <a:lnTo>
                    <a:pt x="17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2620208" y="4522007"/>
              <a:ext cx="39772" cy="84317"/>
            </a:xfrm>
            <a:custGeom>
              <a:avLst/>
              <a:gdLst>
                <a:gd name="T0" fmla="*/ 0 w 98"/>
                <a:gd name="T1" fmla="*/ 210 h 210"/>
                <a:gd name="T2" fmla="*/ 0 w 98"/>
                <a:gd name="T3" fmla="*/ 205 h 210"/>
                <a:gd name="T4" fmla="*/ 0 w 98"/>
                <a:gd name="T5" fmla="*/ 191 h 210"/>
                <a:gd name="T6" fmla="*/ 1 w 98"/>
                <a:gd name="T7" fmla="*/ 181 h 210"/>
                <a:gd name="T8" fmla="*/ 3 w 98"/>
                <a:gd name="T9" fmla="*/ 170 h 210"/>
                <a:gd name="T10" fmla="*/ 5 w 98"/>
                <a:gd name="T11" fmla="*/ 157 h 210"/>
                <a:gd name="T12" fmla="*/ 9 w 98"/>
                <a:gd name="T13" fmla="*/ 142 h 210"/>
                <a:gd name="T14" fmla="*/ 14 w 98"/>
                <a:gd name="T15" fmla="*/ 127 h 210"/>
                <a:gd name="T16" fmla="*/ 21 w 98"/>
                <a:gd name="T17" fmla="*/ 111 h 210"/>
                <a:gd name="T18" fmla="*/ 28 w 98"/>
                <a:gd name="T19" fmla="*/ 92 h 210"/>
                <a:gd name="T20" fmla="*/ 38 w 98"/>
                <a:gd name="T21" fmla="*/ 75 h 210"/>
                <a:gd name="T22" fmla="*/ 50 w 98"/>
                <a:gd name="T23" fmla="*/ 57 h 210"/>
                <a:gd name="T24" fmla="*/ 64 w 98"/>
                <a:gd name="T25" fmla="*/ 37 h 210"/>
                <a:gd name="T26" fmla="*/ 80 w 98"/>
                <a:gd name="T27" fmla="*/ 19 h 210"/>
                <a:gd name="T28" fmla="*/ 98 w 98"/>
                <a:gd name="T29" fmla="*/ 0 h 210"/>
                <a:gd name="T30" fmla="*/ 95 w 98"/>
                <a:gd name="T31" fmla="*/ 6 h 210"/>
                <a:gd name="T32" fmla="*/ 92 w 98"/>
                <a:gd name="T33" fmla="*/ 14 h 210"/>
                <a:gd name="T34" fmla="*/ 90 w 98"/>
                <a:gd name="T35" fmla="*/ 20 h 210"/>
                <a:gd name="T36" fmla="*/ 88 w 98"/>
                <a:gd name="T37" fmla="*/ 28 h 210"/>
                <a:gd name="T38" fmla="*/ 85 w 98"/>
                <a:gd name="T39" fmla="*/ 44 h 210"/>
                <a:gd name="T40" fmla="*/ 85 w 98"/>
                <a:gd name="T41" fmla="*/ 60 h 210"/>
                <a:gd name="T42" fmla="*/ 88 w 98"/>
                <a:gd name="T43" fmla="*/ 94 h 210"/>
                <a:gd name="T44" fmla="*/ 89 w 98"/>
                <a:gd name="T45" fmla="*/ 127 h 210"/>
                <a:gd name="T46" fmla="*/ 88 w 98"/>
                <a:gd name="T47" fmla="*/ 143 h 210"/>
                <a:gd name="T48" fmla="*/ 85 w 98"/>
                <a:gd name="T49" fmla="*/ 157 h 210"/>
                <a:gd name="T50" fmla="*/ 83 w 98"/>
                <a:gd name="T51" fmla="*/ 165 h 210"/>
                <a:gd name="T52" fmla="*/ 80 w 98"/>
                <a:gd name="T53" fmla="*/ 171 h 210"/>
                <a:gd name="T54" fmla="*/ 77 w 98"/>
                <a:gd name="T55" fmla="*/ 178 h 210"/>
                <a:gd name="T56" fmla="*/ 72 w 98"/>
                <a:gd name="T57" fmla="*/ 183 h 210"/>
                <a:gd name="T58" fmla="*/ 67 w 98"/>
                <a:gd name="T59" fmla="*/ 189 h 210"/>
                <a:gd name="T60" fmla="*/ 61 w 98"/>
                <a:gd name="T61" fmla="*/ 193 h 210"/>
                <a:gd name="T62" fmla="*/ 54 w 98"/>
                <a:gd name="T63" fmla="*/ 197 h 210"/>
                <a:gd name="T64" fmla="*/ 45 w 98"/>
                <a:gd name="T65" fmla="*/ 202 h 210"/>
                <a:gd name="T66" fmla="*/ 36 w 98"/>
                <a:gd name="T67" fmla="*/ 205 h 210"/>
                <a:gd name="T68" fmla="*/ 26 w 98"/>
                <a:gd name="T69" fmla="*/ 207 h 210"/>
                <a:gd name="T70" fmla="*/ 14 w 98"/>
                <a:gd name="T71" fmla="*/ 209 h 210"/>
                <a:gd name="T72" fmla="*/ 0 w 98"/>
                <a:gd name="T7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210">
                  <a:moveTo>
                    <a:pt x="0" y="210"/>
                  </a:moveTo>
                  <a:lnTo>
                    <a:pt x="0" y="205"/>
                  </a:lnTo>
                  <a:lnTo>
                    <a:pt x="0" y="191"/>
                  </a:lnTo>
                  <a:lnTo>
                    <a:pt x="1" y="181"/>
                  </a:lnTo>
                  <a:lnTo>
                    <a:pt x="3" y="170"/>
                  </a:lnTo>
                  <a:lnTo>
                    <a:pt x="5" y="157"/>
                  </a:lnTo>
                  <a:lnTo>
                    <a:pt x="9" y="142"/>
                  </a:lnTo>
                  <a:lnTo>
                    <a:pt x="14" y="127"/>
                  </a:lnTo>
                  <a:lnTo>
                    <a:pt x="21" y="111"/>
                  </a:lnTo>
                  <a:lnTo>
                    <a:pt x="28" y="92"/>
                  </a:lnTo>
                  <a:lnTo>
                    <a:pt x="38" y="75"/>
                  </a:lnTo>
                  <a:lnTo>
                    <a:pt x="50" y="57"/>
                  </a:lnTo>
                  <a:lnTo>
                    <a:pt x="64" y="37"/>
                  </a:lnTo>
                  <a:lnTo>
                    <a:pt x="80" y="19"/>
                  </a:lnTo>
                  <a:lnTo>
                    <a:pt x="98" y="0"/>
                  </a:lnTo>
                  <a:lnTo>
                    <a:pt x="95" y="6"/>
                  </a:lnTo>
                  <a:lnTo>
                    <a:pt x="92" y="14"/>
                  </a:lnTo>
                  <a:lnTo>
                    <a:pt x="90" y="20"/>
                  </a:lnTo>
                  <a:lnTo>
                    <a:pt x="88" y="28"/>
                  </a:lnTo>
                  <a:lnTo>
                    <a:pt x="85" y="44"/>
                  </a:lnTo>
                  <a:lnTo>
                    <a:pt x="85" y="60"/>
                  </a:lnTo>
                  <a:lnTo>
                    <a:pt x="88" y="94"/>
                  </a:lnTo>
                  <a:lnTo>
                    <a:pt x="89" y="127"/>
                  </a:lnTo>
                  <a:lnTo>
                    <a:pt x="88" y="143"/>
                  </a:lnTo>
                  <a:lnTo>
                    <a:pt x="85" y="157"/>
                  </a:lnTo>
                  <a:lnTo>
                    <a:pt x="83" y="165"/>
                  </a:lnTo>
                  <a:lnTo>
                    <a:pt x="80" y="171"/>
                  </a:lnTo>
                  <a:lnTo>
                    <a:pt x="77" y="178"/>
                  </a:lnTo>
                  <a:lnTo>
                    <a:pt x="72" y="183"/>
                  </a:lnTo>
                  <a:lnTo>
                    <a:pt x="67" y="189"/>
                  </a:lnTo>
                  <a:lnTo>
                    <a:pt x="61" y="193"/>
                  </a:lnTo>
                  <a:lnTo>
                    <a:pt x="54" y="197"/>
                  </a:lnTo>
                  <a:lnTo>
                    <a:pt x="45" y="202"/>
                  </a:lnTo>
                  <a:lnTo>
                    <a:pt x="36" y="205"/>
                  </a:lnTo>
                  <a:lnTo>
                    <a:pt x="26" y="207"/>
                  </a:lnTo>
                  <a:lnTo>
                    <a:pt x="14" y="209"/>
                  </a:lnTo>
                  <a:lnTo>
                    <a:pt x="0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539072" y="4459962"/>
              <a:ext cx="39772" cy="68408"/>
            </a:xfrm>
            <a:custGeom>
              <a:avLst/>
              <a:gdLst>
                <a:gd name="T0" fmla="*/ 19 w 98"/>
                <a:gd name="T1" fmla="*/ 170 h 170"/>
                <a:gd name="T2" fmla="*/ 23 w 98"/>
                <a:gd name="T3" fmla="*/ 167 h 170"/>
                <a:gd name="T4" fmla="*/ 31 w 98"/>
                <a:gd name="T5" fmla="*/ 161 h 170"/>
                <a:gd name="T6" fmla="*/ 38 w 98"/>
                <a:gd name="T7" fmla="*/ 157 h 170"/>
                <a:gd name="T8" fmla="*/ 44 w 98"/>
                <a:gd name="T9" fmla="*/ 150 h 170"/>
                <a:gd name="T10" fmla="*/ 51 w 98"/>
                <a:gd name="T11" fmla="*/ 143 h 170"/>
                <a:gd name="T12" fmla="*/ 58 w 98"/>
                <a:gd name="T13" fmla="*/ 133 h 170"/>
                <a:gd name="T14" fmla="*/ 66 w 98"/>
                <a:gd name="T15" fmla="*/ 122 h 170"/>
                <a:gd name="T16" fmla="*/ 73 w 98"/>
                <a:gd name="T17" fmla="*/ 110 h 170"/>
                <a:gd name="T18" fmla="*/ 80 w 98"/>
                <a:gd name="T19" fmla="*/ 96 h 170"/>
                <a:gd name="T20" fmla="*/ 86 w 98"/>
                <a:gd name="T21" fmla="*/ 81 h 170"/>
                <a:gd name="T22" fmla="*/ 91 w 98"/>
                <a:gd name="T23" fmla="*/ 64 h 170"/>
                <a:gd name="T24" fmla="*/ 95 w 98"/>
                <a:gd name="T25" fmla="*/ 44 h 170"/>
                <a:gd name="T26" fmla="*/ 97 w 98"/>
                <a:gd name="T27" fmla="*/ 23 h 170"/>
                <a:gd name="T28" fmla="*/ 98 w 98"/>
                <a:gd name="T29" fmla="*/ 0 h 170"/>
                <a:gd name="T30" fmla="*/ 81 w 98"/>
                <a:gd name="T31" fmla="*/ 7 h 170"/>
                <a:gd name="T32" fmla="*/ 66 w 98"/>
                <a:gd name="T33" fmla="*/ 15 h 170"/>
                <a:gd name="T34" fmla="*/ 52 w 98"/>
                <a:gd name="T35" fmla="*/ 24 h 170"/>
                <a:gd name="T36" fmla="*/ 40 w 98"/>
                <a:gd name="T37" fmla="*/ 34 h 170"/>
                <a:gd name="T38" fmla="*/ 30 w 98"/>
                <a:gd name="T39" fmla="*/ 44 h 170"/>
                <a:gd name="T40" fmla="*/ 20 w 98"/>
                <a:gd name="T41" fmla="*/ 54 h 170"/>
                <a:gd name="T42" fmla="*/ 14 w 98"/>
                <a:gd name="T43" fmla="*/ 66 h 170"/>
                <a:gd name="T44" fmla="*/ 8 w 98"/>
                <a:gd name="T45" fmla="*/ 77 h 170"/>
                <a:gd name="T46" fmla="*/ 3 w 98"/>
                <a:gd name="T47" fmla="*/ 89 h 170"/>
                <a:gd name="T48" fmla="*/ 1 w 98"/>
                <a:gd name="T49" fmla="*/ 100 h 170"/>
                <a:gd name="T50" fmla="*/ 0 w 98"/>
                <a:gd name="T51" fmla="*/ 112 h 170"/>
                <a:gd name="T52" fmla="*/ 1 w 98"/>
                <a:gd name="T53" fmla="*/ 124 h 170"/>
                <a:gd name="T54" fmla="*/ 3 w 98"/>
                <a:gd name="T55" fmla="*/ 136 h 170"/>
                <a:gd name="T56" fmla="*/ 6 w 98"/>
                <a:gd name="T57" fmla="*/ 147 h 170"/>
                <a:gd name="T58" fmla="*/ 12 w 98"/>
                <a:gd name="T59" fmla="*/ 159 h 170"/>
                <a:gd name="T60" fmla="*/ 19 w 98"/>
                <a:gd name="T6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170">
                  <a:moveTo>
                    <a:pt x="19" y="170"/>
                  </a:moveTo>
                  <a:lnTo>
                    <a:pt x="23" y="167"/>
                  </a:lnTo>
                  <a:lnTo>
                    <a:pt x="31" y="161"/>
                  </a:lnTo>
                  <a:lnTo>
                    <a:pt x="38" y="157"/>
                  </a:lnTo>
                  <a:lnTo>
                    <a:pt x="44" y="150"/>
                  </a:lnTo>
                  <a:lnTo>
                    <a:pt x="51" y="143"/>
                  </a:lnTo>
                  <a:lnTo>
                    <a:pt x="58" y="133"/>
                  </a:lnTo>
                  <a:lnTo>
                    <a:pt x="66" y="122"/>
                  </a:lnTo>
                  <a:lnTo>
                    <a:pt x="73" y="110"/>
                  </a:lnTo>
                  <a:lnTo>
                    <a:pt x="80" y="96"/>
                  </a:lnTo>
                  <a:lnTo>
                    <a:pt x="86" y="81"/>
                  </a:lnTo>
                  <a:lnTo>
                    <a:pt x="91" y="64"/>
                  </a:lnTo>
                  <a:lnTo>
                    <a:pt x="95" y="44"/>
                  </a:lnTo>
                  <a:lnTo>
                    <a:pt x="97" y="23"/>
                  </a:lnTo>
                  <a:lnTo>
                    <a:pt x="98" y="0"/>
                  </a:lnTo>
                  <a:lnTo>
                    <a:pt x="81" y="7"/>
                  </a:lnTo>
                  <a:lnTo>
                    <a:pt x="66" y="15"/>
                  </a:lnTo>
                  <a:lnTo>
                    <a:pt x="52" y="24"/>
                  </a:lnTo>
                  <a:lnTo>
                    <a:pt x="40" y="34"/>
                  </a:lnTo>
                  <a:lnTo>
                    <a:pt x="30" y="44"/>
                  </a:lnTo>
                  <a:lnTo>
                    <a:pt x="20" y="54"/>
                  </a:lnTo>
                  <a:lnTo>
                    <a:pt x="14" y="66"/>
                  </a:lnTo>
                  <a:lnTo>
                    <a:pt x="8" y="77"/>
                  </a:lnTo>
                  <a:lnTo>
                    <a:pt x="3" y="89"/>
                  </a:lnTo>
                  <a:lnTo>
                    <a:pt x="1" y="100"/>
                  </a:lnTo>
                  <a:lnTo>
                    <a:pt x="0" y="112"/>
                  </a:lnTo>
                  <a:lnTo>
                    <a:pt x="1" y="124"/>
                  </a:lnTo>
                  <a:lnTo>
                    <a:pt x="3" y="136"/>
                  </a:lnTo>
                  <a:lnTo>
                    <a:pt x="6" y="147"/>
                  </a:lnTo>
                  <a:lnTo>
                    <a:pt x="12" y="159"/>
                  </a:lnTo>
                  <a:lnTo>
                    <a:pt x="19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542254" y="4456782"/>
              <a:ext cx="82726" cy="189315"/>
            </a:xfrm>
            <a:custGeom>
              <a:avLst/>
              <a:gdLst>
                <a:gd name="T0" fmla="*/ 14 w 208"/>
                <a:gd name="T1" fmla="*/ 476 h 476"/>
                <a:gd name="T2" fmla="*/ 28 w 208"/>
                <a:gd name="T3" fmla="*/ 469 h 476"/>
                <a:gd name="T4" fmla="*/ 63 w 208"/>
                <a:gd name="T5" fmla="*/ 452 h 476"/>
                <a:gd name="T6" fmla="*/ 74 w 208"/>
                <a:gd name="T7" fmla="*/ 445 h 476"/>
                <a:gd name="T8" fmla="*/ 85 w 208"/>
                <a:gd name="T9" fmla="*/ 438 h 476"/>
                <a:gd name="T10" fmla="*/ 97 w 208"/>
                <a:gd name="T11" fmla="*/ 429 h 476"/>
                <a:gd name="T12" fmla="*/ 109 w 208"/>
                <a:gd name="T13" fmla="*/ 420 h 476"/>
                <a:gd name="T14" fmla="*/ 122 w 208"/>
                <a:gd name="T15" fmla="*/ 410 h 476"/>
                <a:gd name="T16" fmla="*/ 134 w 208"/>
                <a:gd name="T17" fmla="*/ 398 h 476"/>
                <a:gd name="T18" fmla="*/ 144 w 208"/>
                <a:gd name="T19" fmla="*/ 386 h 476"/>
                <a:gd name="T20" fmla="*/ 156 w 208"/>
                <a:gd name="T21" fmla="*/ 373 h 476"/>
                <a:gd name="T22" fmla="*/ 166 w 208"/>
                <a:gd name="T23" fmla="*/ 358 h 476"/>
                <a:gd name="T24" fmla="*/ 176 w 208"/>
                <a:gd name="T25" fmla="*/ 343 h 476"/>
                <a:gd name="T26" fmla="*/ 184 w 208"/>
                <a:gd name="T27" fmla="*/ 327 h 476"/>
                <a:gd name="T28" fmla="*/ 192 w 208"/>
                <a:gd name="T29" fmla="*/ 308 h 476"/>
                <a:gd name="T30" fmla="*/ 198 w 208"/>
                <a:gd name="T31" fmla="*/ 290 h 476"/>
                <a:gd name="T32" fmla="*/ 204 w 208"/>
                <a:gd name="T33" fmla="*/ 269 h 476"/>
                <a:gd name="T34" fmla="*/ 207 w 208"/>
                <a:gd name="T35" fmla="*/ 249 h 476"/>
                <a:gd name="T36" fmla="*/ 208 w 208"/>
                <a:gd name="T37" fmla="*/ 226 h 476"/>
                <a:gd name="T38" fmla="*/ 208 w 208"/>
                <a:gd name="T39" fmla="*/ 202 h 476"/>
                <a:gd name="T40" fmla="*/ 206 w 208"/>
                <a:gd name="T41" fmla="*/ 178 h 476"/>
                <a:gd name="T42" fmla="*/ 200 w 208"/>
                <a:gd name="T43" fmla="*/ 152 h 476"/>
                <a:gd name="T44" fmla="*/ 193 w 208"/>
                <a:gd name="T45" fmla="*/ 124 h 476"/>
                <a:gd name="T46" fmla="*/ 183 w 208"/>
                <a:gd name="T47" fmla="*/ 96 h 476"/>
                <a:gd name="T48" fmla="*/ 171 w 208"/>
                <a:gd name="T49" fmla="*/ 65 h 476"/>
                <a:gd name="T50" fmla="*/ 155 w 208"/>
                <a:gd name="T51" fmla="*/ 34 h 476"/>
                <a:gd name="T52" fmla="*/ 137 w 208"/>
                <a:gd name="T53" fmla="*/ 0 h 476"/>
                <a:gd name="T54" fmla="*/ 137 w 208"/>
                <a:gd name="T55" fmla="*/ 10 h 476"/>
                <a:gd name="T56" fmla="*/ 136 w 208"/>
                <a:gd name="T57" fmla="*/ 20 h 476"/>
                <a:gd name="T58" fmla="*/ 134 w 208"/>
                <a:gd name="T59" fmla="*/ 30 h 476"/>
                <a:gd name="T60" fmla="*/ 130 w 208"/>
                <a:gd name="T61" fmla="*/ 38 h 476"/>
                <a:gd name="T62" fmla="*/ 122 w 208"/>
                <a:gd name="T63" fmla="*/ 59 h 476"/>
                <a:gd name="T64" fmla="*/ 111 w 208"/>
                <a:gd name="T65" fmla="*/ 78 h 476"/>
                <a:gd name="T66" fmla="*/ 83 w 208"/>
                <a:gd name="T67" fmla="*/ 123 h 476"/>
                <a:gd name="T68" fmla="*/ 53 w 208"/>
                <a:gd name="T69" fmla="*/ 172 h 476"/>
                <a:gd name="T70" fmla="*/ 45 w 208"/>
                <a:gd name="T71" fmla="*/ 186 h 476"/>
                <a:gd name="T72" fmla="*/ 38 w 208"/>
                <a:gd name="T73" fmla="*/ 200 h 476"/>
                <a:gd name="T74" fmla="*/ 31 w 208"/>
                <a:gd name="T75" fmla="*/ 215 h 476"/>
                <a:gd name="T76" fmla="*/ 26 w 208"/>
                <a:gd name="T77" fmla="*/ 231 h 476"/>
                <a:gd name="T78" fmla="*/ 19 w 208"/>
                <a:gd name="T79" fmla="*/ 247 h 476"/>
                <a:gd name="T80" fmla="*/ 14 w 208"/>
                <a:gd name="T81" fmla="*/ 263 h 476"/>
                <a:gd name="T82" fmla="*/ 9 w 208"/>
                <a:gd name="T83" fmla="*/ 280 h 476"/>
                <a:gd name="T84" fmla="*/ 6 w 208"/>
                <a:gd name="T85" fmla="*/ 299 h 476"/>
                <a:gd name="T86" fmla="*/ 3 w 208"/>
                <a:gd name="T87" fmla="*/ 318 h 476"/>
                <a:gd name="T88" fmla="*/ 1 w 208"/>
                <a:gd name="T89" fmla="*/ 337 h 476"/>
                <a:gd name="T90" fmla="*/ 0 w 208"/>
                <a:gd name="T91" fmla="*/ 358 h 476"/>
                <a:gd name="T92" fmla="*/ 1 w 208"/>
                <a:gd name="T93" fmla="*/ 380 h 476"/>
                <a:gd name="T94" fmla="*/ 2 w 208"/>
                <a:gd name="T95" fmla="*/ 402 h 476"/>
                <a:gd name="T96" fmla="*/ 4 w 208"/>
                <a:gd name="T97" fmla="*/ 426 h 476"/>
                <a:gd name="T98" fmla="*/ 8 w 208"/>
                <a:gd name="T99" fmla="*/ 450 h 476"/>
                <a:gd name="T100" fmla="*/ 14 w 208"/>
                <a:gd name="T10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" h="476">
                  <a:moveTo>
                    <a:pt x="14" y="476"/>
                  </a:moveTo>
                  <a:lnTo>
                    <a:pt x="28" y="469"/>
                  </a:lnTo>
                  <a:lnTo>
                    <a:pt x="63" y="452"/>
                  </a:lnTo>
                  <a:lnTo>
                    <a:pt x="74" y="445"/>
                  </a:lnTo>
                  <a:lnTo>
                    <a:pt x="85" y="438"/>
                  </a:lnTo>
                  <a:lnTo>
                    <a:pt x="97" y="429"/>
                  </a:lnTo>
                  <a:lnTo>
                    <a:pt x="109" y="420"/>
                  </a:lnTo>
                  <a:lnTo>
                    <a:pt x="122" y="410"/>
                  </a:lnTo>
                  <a:lnTo>
                    <a:pt x="134" y="398"/>
                  </a:lnTo>
                  <a:lnTo>
                    <a:pt x="144" y="386"/>
                  </a:lnTo>
                  <a:lnTo>
                    <a:pt x="156" y="373"/>
                  </a:lnTo>
                  <a:lnTo>
                    <a:pt x="166" y="358"/>
                  </a:lnTo>
                  <a:lnTo>
                    <a:pt x="176" y="343"/>
                  </a:lnTo>
                  <a:lnTo>
                    <a:pt x="184" y="327"/>
                  </a:lnTo>
                  <a:lnTo>
                    <a:pt x="192" y="308"/>
                  </a:lnTo>
                  <a:lnTo>
                    <a:pt x="198" y="290"/>
                  </a:lnTo>
                  <a:lnTo>
                    <a:pt x="204" y="269"/>
                  </a:lnTo>
                  <a:lnTo>
                    <a:pt x="207" y="249"/>
                  </a:lnTo>
                  <a:lnTo>
                    <a:pt x="208" y="226"/>
                  </a:lnTo>
                  <a:lnTo>
                    <a:pt x="208" y="202"/>
                  </a:lnTo>
                  <a:lnTo>
                    <a:pt x="206" y="178"/>
                  </a:lnTo>
                  <a:lnTo>
                    <a:pt x="200" y="152"/>
                  </a:lnTo>
                  <a:lnTo>
                    <a:pt x="193" y="124"/>
                  </a:lnTo>
                  <a:lnTo>
                    <a:pt x="183" y="96"/>
                  </a:lnTo>
                  <a:lnTo>
                    <a:pt x="171" y="65"/>
                  </a:lnTo>
                  <a:lnTo>
                    <a:pt x="155" y="34"/>
                  </a:lnTo>
                  <a:lnTo>
                    <a:pt x="137" y="0"/>
                  </a:lnTo>
                  <a:lnTo>
                    <a:pt x="137" y="10"/>
                  </a:lnTo>
                  <a:lnTo>
                    <a:pt x="136" y="20"/>
                  </a:lnTo>
                  <a:lnTo>
                    <a:pt x="134" y="30"/>
                  </a:lnTo>
                  <a:lnTo>
                    <a:pt x="130" y="38"/>
                  </a:lnTo>
                  <a:lnTo>
                    <a:pt x="122" y="59"/>
                  </a:lnTo>
                  <a:lnTo>
                    <a:pt x="111" y="78"/>
                  </a:lnTo>
                  <a:lnTo>
                    <a:pt x="83" y="123"/>
                  </a:lnTo>
                  <a:lnTo>
                    <a:pt x="53" y="172"/>
                  </a:lnTo>
                  <a:lnTo>
                    <a:pt x="45" y="186"/>
                  </a:lnTo>
                  <a:lnTo>
                    <a:pt x="38" y="200"/>
                  </a:lnTo>
                  <a:lnTo>
                    <a:pt x="31" y="215"/>
                  </a:lnTo>
                  <a:lnTo>
                    <a:pt x="26" y="231"/>
                  </a:lnTo>
                  <a:lnTo>
                    <a:pt x="19" y="247"/>
                  </a:lnTo>
                  <a:lnTo>
                    <a:pt x="14" y="263"/>
                  </a:lnTo>
                  <a:lnTo>
                    <a:pt x="9" y="280"/>
                  </a:lnTo>
                  <a:lnTo>
                    <a:pt x="6" y="299"/>
                  </a:lnTo>
                  <a:lnTo>
                    <a:pt x="3" y="318"/>
                  </a:lnTo>
                  <a:lnTo>
                    <a:pt x="1" y="337"/>
                  </a:lnTo>
                  <a:lnTo>
                    <a:pt x="0" y="358"/>
                  </a:lnTo>
                  <a:lnTo>
                    <a:pt x="1" y="380"/>
                  </a:lnTo>
                  <a:lnTo>
                    <a:pt x="2" y="402"/>
                  </a:lnTo>
                  <a:lnTo>
                    <a:pt x="4" y="426"/>
                  </a:lnTo>
                  <a:lnTo>
                    <a:pt x="8" y="450"/>
                  </a:lnTo>
                  <a:lnTo>
                    <a:pt x="14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2515210" y="4429736"/>
              <a:ext cx="27045" cy="55681"/>
            </a:xfrm>
            <a:custGeom>
              <a:avLst/>
              <a:gdLst>
                <a:gd name="T0" fmla="*/ 43 w 67"/>
                <a:gd name="T1" fmla="*/ 143 h 143"/>
                <a:gd name="T2" fmla="*/ 40 w 67"/>
                <a:gd name="T3" fmla="*/ 142 h 143"/>
                <a:gd name="T4" fmla="*/ 32 w 67"/>
                <a:gd name="T5" fmla="*/ 140 h 143"/>
                <a:gd name="T6" fmla="*/ 27 w 67"/>
                <a:gd name="T7" fmla="*/ 137 h 143"/>
                <a:gd name="T8" fmla="*/ 21 w 67"/>
                <a:gd name="T9" fmla="*/ 133 h 143"/>
                <a:gd name="T10" fmla="*/ 16 w 67"/>
                <a:gd name="T11" fmla="*/ 129 h 143"/>
                <a:gd name="T12" fmla="*/ 12 w 67"/>
                <a:gd name="T13" fmla="*/ 122 h 143"/>
                <a:gd name="T14" fmla="*/ 6 w 67"/>
                <a:gd name="T15" fmla="*/ 115 h 143"/>
                <a:gd name="T16" fmla="*/ 3 w 67"/>
                <a:gd name="T17" fmla="*/ 105 h 143"/>
                <a:gd name="T18" fmla="*/ 1 w 67"/>
                <a:gd name="T19" fmla="*/ 93 h 143"/>
                <a:gd name="T20" fmla="*/ 0 w 67"/>
                <a:gd name="T21" fmla="*/ 80 h 143"/>
                <a:gd name="T22" fmla="*/ 1 w 67"/>
                <a:gd name="T23" fmla="*/ 64 h 143"/>
                <a:gd name="T24" fmla="*/ 3 w 67"/>
                <a:gd name="T25" fmla="*/ 46 h 143"/>
                <a:gd name="T26" fmla="*/ 8 w 67"/>
                <a:gd name="T27" fmla="*/ 24 h 143"/>
                <a:gd name="T28" fmla="*/ 17 w 67"/>
                <a:gd name="T29" fmla="*/ 0 h 143"/>
                <a:gd name="T30" fmla="*/ 27 w 67"/>
                <a:gd name="T31" fmla="*/ 9 h 143"/>
                <a:gd name="T32" fmla="*/ 35 w 67"/>
                <a:gd name="T33" fmla="*/ 19 h 143"/>
                <a:gd name="T34" fmla="*/ 43 w 67"/>
                <a:gd name="T35" fmla="*/ 29 h 143"/>
                <a:gd name="T36" fmla="*/ 49 w 67"/>
                <a:gd name="T37" fmla="*/ 40 h 143"/>
                <a:gd name="T38" fmla="*/ 56 w 67"/>
                <a:gd name="T39" fmla="*/ 52 h 143"/>
                <a:gd name="T40" fmla="*/ 60 w 67"/>
                <a:gd name="T41" fmla="*/ 64 h 143"/>
                <a:gd name="T42" fmla="*/ 63 w 67"/>
                <a:gd name="T43" fmla="*/ 75 h 143"/>
                <a:gd name="T44" fmla="*/ 66 w 67"/>
                <a:gd name="T45" fmla="*/ 87 h 143"/>
                <a:gd name="T46" fmla="*/ 67 w 67"/>
                <a:gd name="T47" fmla="*/ 97 h 143"/>
                <a:gd name="T48" fmla="*/ 67 w 67"/>
                <a:gd name="T49" fmla="*/ 107 h 143"/>
                <a:gd name="T50" fmla="*/ 66 w 67"/>
                <a:gd name="T51" fmla="*/ 117 h 143"/>
                <a:gd name="T52" fmla="*/ 63 w 67"/>
                <a:gd name="T53" fmla="*/ 124 h 143"/>
                <a:gd name="T54" fmla="*/ 60 w 67"/>
                <a:gd name="T55" fmla="*/ 132 h 143"/>
                <a:gd name="T56" fmla="*/ 56 w 67"/>
                <a:gd name="T57" fmla="*/ 137 h 143"/>
                <a:gd name="T58" fmla="*/ 53 w 67"/>
                <a:gd name="T59" fmla="*/ 140 h 143"/>
                <a:gd name="T60" fmla="*/ 50 w 67"/>
                <a:gd name="T61" fmla="*/ 141 h 143"/>
                <a:gd name="T62" fmla="*/ 47 w 67"/>
                <a:gd name="T63" fmla="*/ 142 h 143"/>
                <a:gd name="T64" fmla="*/ 43 w 67"/>
                <a:gd name="T6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143">
                  <a:moveTo>
                    <a:pt x="43" y="143"/>
                  </a:moveTo>
                  <a:lnTo>
                    <a:pt x="40" y="142"/>
                  </a:lnTo>
                  <a:lnTo>
                    <a:pt x="32" y="140"/>
                  </a:lnTo>
                  <a:lnTo>
                    <a:pt x="27" y="137"/>
                  </a:lnTo>
                  <a:lnTo>
                    <a:pt x="21" y="133"/>
                  </a:lnTo>
                  <a:lnTo>
                    <a:pt x="16" y="129"/>
                  </a:lnTo>
                  <a:lnTo>
                    <a:pt x="12" y="122"/>
                  </a:lnTo>
                  <a:lnTo>
                    <a:pt x="6" y="115"/>
                  </a:lnTo>
                  <a:lnTo>
                    <a:pt x="3" y="105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1" y="64"/>
                  </a:lnTo>
                  <a:lnTo>
                    <a:pt x="3" y="46"/>
                  </a:lnTo>
                  <a:lnTo>
                    <a:pt x="8" y="24"/>
                  </a:lnTo>
                  <a:lnTo>
                    <a:pt x="17" y="0"/>
                  </a:lnTo>
                  <a:lnTo>
                    <a:pt x="27" y="9"/>
                  </a:lnTo>
                  <a:lnTo>
                    <a:pt x="35" y="19"/>
                  </a:lnTo>
                  <a:lnTo>
                    <a:pt x="43" y="29"/>
                  </a:lnTo>
                  <a:lnTo>
                    <a:pt x="49" y="40"/>
                  </a:lnTo>
                  <a:lnTo>
                    <a:pt x="56" y="52"/>
                  </a:lnTo>
                  <a:lnTo>
                    <a:pt x="60" y="64"/>
                  </a:lnTo>
                  <a:lnTo>
                    <a:pt x="63" y="75"/>
                  </a:lnTo>
                  <a:lnTo>
                    <a:pt x="66" y="87"/>
                  </a:lnTo>
                  <a:lnTo>
                    <a:pt x="67" y="97"/>
                  </a:lnTo>
                  <a:lnTo>
                    <a:pt x="67" y="107"/>
                  </a:lnTo>
                  <a:lnTo>
                    <a:pt x="66" y="117"/>
                  </a:lnTo>
                  <a:lnTo>
                    <a:pt x="63" y="124"/>
                  </a:lnTo>
                  <a:lnTo>
                    <a:pt x="60" y="132"/>
                  </a:lnTo>
                  <a:lnTo>
                    <a:pt x="56" y="137"/>
                  </a:lnTo>
                  <a:lnTo>
                    <a:pt x="53" y="140"/>
                  </a:lnTo>
                  <a:lnTo>
                    <a:pt x="50" y="141"/>
                  </a:lnTo>
                  <a:lnTo>
                    <a:pt x="47" y="142"/>
                  </a:lnTo>
                  <a:lnTo>
                    <a:pt x="43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2648843" y="4560189"/>
              <a:ext cx="74771" cy="49318"/>
            </a:xfrm>
            <a:custGeom>
              <a:avLst/>
              <a:gdLst>
                <a:gd name="T0" fmla="*/ 0 w 189"/>
                <a:gd name="T1" fmla="*/ 122 h 125"/>
                <a:gd name="T2" fmla="*/ 2 w 189"/>
                <a:gd name="T3" fmla="*/ 116 h 125"/>
                <a:gd name="T4" fmla="*/ 5 w 189"/>
                <a:gd name="T5" fmla="*/ 102 h 125"/>
                <a:gd name="T6" fmla="*/ 8 w 189"/>
                <a:gd name="T7" fmla="*/ 94 h 125"/>
                <a:gd name="T8" fmla="*/ 13 w 189"/>
                <a:gd name="T9" fmla="*/ 83 h 125"/>
                <a:gd name="T10" fmla="*/ 20 w 189"/>
                <a:gd name="T11" fmla="*/ 72 h 125"/>
                <a:gd name="T12" fmla="*/ 27 w 189"/>
                <a:gd name="T13" fmla="*/ 60 h 125"/>
                <a:gd name="T14" fmla="*/ 38 w 189"/>
                <a:gd name="T15" fmla="*/ 48 h 125"/>
                <a:gd name="T16" fmla="*/ 51 w 189"/>
                <a:gd name="T17" fmla="*/ 37 h 125"/>
                <a:gd name="T18" fmla="*/ 59 w 189"/>
                <a:gd name="T19" fmla="*/ 32 h 125"/>
                <a:gd name="T20" fmla="*/ 66 w 189"/>
                <a:gd name="T21" fmla="*/ 28 h 125"/>
                <a:gd name="T22" fmla="*/ 75 w 189"/>
                <a:gd name="T23" fmla="*/ 22 h 125"/>
                <a:gd name="T24" fmla="*/ 85 w 189"/>
                <a:gd name="T25" fmla="*/ 18 h 125"/>
                <a:gd name="T26" fmla="*/ 94 w 189"/>
                <a:gd name="T27" fmla="*/ 14 h 125"/>
                <a:gd name="T28" fmla="*/ 105 w 189"/>
                <a:gd name="T29" fmla="*/ 10 h 125"/>
                <a:gd name="T30" fmla="*/ 117 w 189"/>
                <a:gd name="T31" fmla="*/ 7 h 125"/>
                <a:gd name="T32" fmla="*/ 130 w 189"/>
                <a:gd name="T33" fmla="*/ 4 h 125"/>
                <a:gd name="T34" fmla="*/ 143 w 189"/>
                <a:gd name="T35" fmla="*/ 2 h 125"/>
                <a:gd name="T36" fmla="*/ 158 w 189"/>
                <a:gd name="T37" fmla="*/ 1 h 125"/>
                <a:gd name="T38" fmla="*/ 173 w 189"/>
                <a:gd name="T39" fmla="*/ 0 h 125"/>
                <a:gd name="T40" fmla="*/ 189 w 189"/>
                <a:gd name="T41" fmla="*/ 0 h 125"/>
                <a:gd name="T42" fmla="*/ 183 w 189"/>
                <a:gd name="T43" fmla="*/ 3 h 125"/>
                <a:gd name="T44" fmla="*/ 178 w 189"/>
                <a:gd name="T45" fmla="*/ 7 h 125"/>
                <a:gd name="T46" fmla="*/ 171 w 189"/>
                <a:gd name="T47" fmla="*/ 11 h 125"/>
                <a:gd name="T48" fmla="*/ 167 w 189"/>
                <a:gd name="T49" fmla="*/ 17 h 125"/>
                <a:gd name="T50" fmla="*/ 158 w 189"/>
                <a:gd name="T51" fmla="*/ 28 h 125"/>
                <a:gd name="T52" fmla="*/ 151 w 189"/>
                <a:gd name="T53" fmla="*/ 38 h 125"/>
                <a:gd name="T54" fmla="*/ 138 w 189"/>
                <a:gd name="T55" fmla="*/ 61 h 125"/>
                <a:gd name="T56" fmla="*/ 125 w 189"/>
                <a:gd name="T57" fmla="*/ 84 h 125"/>
                <a:gd name="T58" fmla="*/ 117 w 189"/>
                <a:gd name="T59" fmla="*/ 94 h 125"/>
                <a:gd name="T60" fmla="*/ 107 w 189"/>
                <a:gd name="T61" fmla="*/ 103 h 125"/>
                <a:gd name="T62" fmla="*/ 103 w 189"/>
                <a:gd name="T63" fmla="*/ 108 h 125"/>
                <a:gd name="T64" fmla="*/ 97 w 189"/>
                <a:gd name="T65" fmla="*/ 111 h 125"/>
                <a:gd name="T66" fmla="*/ 91 w 189"/>
                <a:gd name="T67" fmla="*/ 114 h 125"/>
                <a:gd name="T68" fmla="*/ 84 w 189"/>
                <a:gd name="T69" fmla="*/ 117 h 125"/>
                <a:gd name="T70" fmla="*/ 76 w 189"/>
                <a:gd name="T71" fmla="*/ 121 h 125"/>
                <a:gd name="T72" fmla="*/ 68 w 189"/>
                <a:gd name="T73" fmla="*/ 122 h 125"/>
                <a:gd name="T74" fmla="*/ 59 w 189"/>
                <a:gd name="T75" fmla="*/ 124 h 125"/>
                <a:gd name="T76" fmla="*/ 49 w 189"/>
                <a:gd name="T77" fmla="*/ 125 h 125"/>
                <a:gd name="T78" fmla="*/ 38 w 189"/>
                <a:gd name="T79" fmla="*/ 125 h 125"/>
                <a:gd name="T80" fmla="*/ 27 w 189"/>
                <a:gd name="T81" fmla="*/ 125 h 125"/>
                <a:gd name="T82" fmla="*/ 14 w 189"/>
                <a:gd name="T83" fmla="*/ 124 h 125"/>
                <a:gd name="T84" fmla="*/ 0 w 189"/>
                <a:gd name="T8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9" h="125">
                  <a:moveTo>
                    <a:pt x="0" y="122"/>
                  </a:moveTo>
                  <a:lnTo>
                    <a:pt x="2" y="116"/>
                  </a:lnTo>
                  <a:lnTo>
                    <a:pt x="5" y="102"/>
                  </a:lnTo>
                  <a:lnTo>
                    <a:pt x="8" y="94"/>
                  </a:lnTo>
                  <a:lnTo>
                    <a:pt x="13" y="83"/>
                  </a:lnTo>
                  <a:lnTo>
                    <a:pt x="20" y="72"/>
                  </a:lnTo>
                  <a:lnTo>
                    <a:pt x="27" y="60"/>
                  </a:lnTo>
                  <a:lnTo>
                    <a:pt x="38" y="48"/>
                  </a:lnTo>
                  <a:lnTo>
                    <a:pt x="51" y="37"/>
                  </a:lnTo>
                  <a:lnTo>
                    <a:pt x="59" y="32"/>
                  </a:lnTo>
                  <a:lnTo>
                    <a:pt x="66" y="28"/>
                  </a:lnTo>
                  <a:lnTo>
                    <a:pt x="75" y="22"/>
                  </a:lnTo>
                  <a:lnTo>
                    <a:pt x="85" y="18"/>
                  </a:lnTo>
                  <a:lnTo>
                    <a:pt x="94" y="14"/>
                  </a:lnTo>
                  <a:lnTo>
                    <a:pt x="105" y="10"/>
                  </a:lnTo>
                  <a:lnTo>
                    <a:pt x="117" y="7"/>
                  </a:lnTo>
                  <a:lnTo>
                    <a:pt x="130" y="4"/>
                  </a:lnTo>
                  <a:lnTo>
                    <a:pt x="143" y="2"/>
                  </a:lnTo>
                  <a:lnTo>
                    <a:pt x="158" y="1"/>
                  </a:lnTo>
                  <a:lnTo>
                    <a:pt x="173" y="0"/>
                  </a:lnTo>
                  <a:lnTo>
                    <a:pt x="189" y="0"/>
                  </a:lnTo>
                  <a:lnTo>
                    <a:pt x="183" y="3"/>
                  </a:lnTo>
                  <a:lnTo>
                    <a:pt x="178" y="7"/>
                  </a:lnTo>
                  <a:lnTo>
                    <a:pt x="171" y="11"/>
                  </a:lnTo>
                  <a:lnTo>
                    <a:pt x="167" y="17"/>
                  </a:lnTo>
                  <a:lnTo>
                    <a:pt x="158" y="28"/>
                  </a:lnTo>
                  <a:lnTo>
                    <a:pt x="151" y="38"/>
                  </a:lnTo>
                  <a:lnTo>
                    <a:pt x="138" y="61"/>
                  </a:lnTo>
                  <a:lnTo>
                    <a:pt x="125" y="84"/>
                  </a:lnTo>
                  <a:lnTo>
                    <a:pt x="117" y="94"/>
                  </a:lnTo>
                  <a:lnTo>
                    <a:pt x="107" y="103"/>
                  </a:lnTo>
                  <a:lnTo>
                    <a:pt x="103" y="108"/>
                  </a:lnTo>
                  <a:lnTo>
                    <a:pt x="97" y="111"/>
                  </a:lnTo>
                  <a:lnTo>
                    <a:pt x="91" y="114"/>
                  </a:lnTo>
                  <a:lnTo>
                    <a:pt x="84" y="117"/>
                  </a:lnTo>
                  <a:lnTo>
                    <a:pt x="76" y="121"/>
                  </a:lnTo>
                  <a:lnTo>
                    <a:pt x="68" y="122"/>
                  </a:lnTo>
                  <a:lnTo>
                    <a:pt x="59" y="124"/>
                  </a:lnTo>
                  <a:lnTo>
                    <a:pt x="49" y="125"/>
                  </a:lnTo>
                  <a:lnTo>
                    <a:pt x="38" y="125"/>
                  </a:lnTo>
                  <a:lnTo>
                    <a:pt x="27" y="125"/>
                  </a:lnTo>
                  <a:lnTo>
                    <a:pt x="14" y="124"/>
                  </a:lnTo>
                  <a:lnTo>
                    <a:pt x="0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2659979" y="4528371"/>
              <a:ext cx="23863" cy="39772"/>
            </a:xfrm>
            <a:custGeom>
              <a:avLst/>
              <a:gdLst>
                <a:gd name="T0" fmla="*/ 7 w 58"/>
                <a:gd name="T1" fmla="*/ 98 h 98"/>
                <a:gd name="T2" fmla="*/ 5 w 58"/>
                <a:gd name="T3" fmla="*/ 96 h 98"/>
                <a:gd name="T4" fmla="*/ 3 w 58"/>
                <a:gd name="T5" fmla="*/ 88 h 98"/>
                <a:gd name="T6" fmla="*/ 1 w 58"/>
                <a:gd name="T7" fmla="*/ 83 h 98"/>
                <a:gd name="T8" fmla="*/ 0 w 58"/>
                <a:gd name="T9" fmla="*/ 78 h 98"/>
                <a:gd name="T10" fmla="*/ 0 w 58"/>
                <a:gd name="T11" fmla="*/ 71 h 98"/>
                <a:gd name="T12" fmla="*/ 0 w 58"/>
                <a:gd name="T13" fmla="*/ 64 h 98"/>
                <a:gd name="T14" fmla="*/ 1 w 58"/>
                <a:gd name="T15" fmla="*/ 56 h 98"/>
                <a:gd name="T16" fmla="*/ 3 w 58"/>
                <a:gd name="T17" fmla="*/ 48 h 98"/>
                <a:gd name="T18" fmla="*/ 7 w 58"/>
                <a:gd name="T19" fmla="*/ 40 h 98"/>
                <a:gd name="T20" fmla="*/ 13 w 58"/>
                <a:gd name="T21" fmla="*/ 32 h 98"/>
                <a:gd name="T22" fmla="*/ 20 w 58"/>
                <a:gd name="T23" fmla="*/ 24 h 98"/>
                <a:gd name="T24" fmla="*/ 31 w 58"/>
                <a:gd name="T25" fmla="*/ 16 h 98"/>
                <a:gd name="T26" fmla="*/ 43 w 58"/>
                <a:gd name="T27" fmla="*/ 7 h 98"/>
                <a:gd name="T28" fmla="*/ 58 w 58"/>
                <a:gd name="T29" fmla="*/ 0 h 98"/>
                <a:gd name="T30" fmla="*/ 54 w 58"/>
                <a:gd name="T31" fmla="*/ 7 h 98"/>
                <a:gd name="T32" fmla="*/ 51 w 58"/>
                <a:gd name="T33" fmla="*/ 14 h 98"/>
                <a:gd name="T34" fmla="*/ 49 w 58"/>
                <a:gd name="T35" fmla="*/ 20 h 98"/>
                <a:gd name="T36" fmla="*/ 48 w 58"/>
                <a:gd name="T37" fmla="*/ 28 h 98"/>
                <a:gd name="T38" fmla="*/ 48 w 58"/>
                <a:gd name="T39" fmla="*/ 41 h 98"/>
                <a:gd name="T40" fmla="*/ 48 w 58"/>
                <a:gd name="T41" fmla="*/ 55 h 98"/>
                <a:gd name="T42" fmla="*/ 47 w 58"/>
                <a:gd name="T43" fmla="*/ 61 h 98"/>
                <a:gd name="T44" fmla="*/ 46 w 58"/>
                <a:gd name="T45" fmla="*/ 67 h 98"/>
                <a:gd name="T46" fmla="*/ 43 w 58"/>
                <a:gd name="T47" fmla="*/ 73 h 98"/>
                <a:gd name="T48" fmla="*/ 40 w 58"/>
                <a:gd name="T49" fmla="*/ 79 h 98"/>
                <a:gd name="T50" fmla="*/ 34 w 58"/>
                <a:gd name="T51" fmla="*/ 84 h 98"/>
                <a:gd name="T52" fmla="*/ 27 w 58"/>
                <a:gd name="T53" fmla="*/ 89 h 98"/>
                <a:gd name="T54" fmla="*/ 18 w 58"/>
                <a:gd name="T55" fmla="*/ 94 h 98"/>
                <a:gd name="T56" fmla="*/ 7 w 58"/>
                <a:gd name="T5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98">
                  <a:moveTo>
                    <a:pt x="7" y="98"/>
                  </a:moveTo>
                  <a:lnTo>
                    <a:pt x="5" y="96"/>
                  </a:lnTo>
                  <a:lnTo>
                    <a:pt x="3" y="88"/>
                  </a:lnTo>
                  <a:lnTo>
                    <a:pt x="1" y="83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40"/>
                  </a:lnTo>
                  <a:lnTo>
                    <a:pt x="13" y="32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3" y="7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51" y="14"/>
                  </a:lnTo>
                  <a:lnTo>
                    <a:pt x="49" y="20"/>
                  </a:lnTo>
                  <a:lnTo>
                    <a:pt x="48" y="28"/>
                  </a:lnTo>
                  <a:lnTo>
                    <a:pt x="48" y="41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7"/>
                  </a:lnTo>
                  <a:lnTo>
                    <a:pt x="43" y="73"/>
                  </a:lnTo>
                  <a:lnTo>
                    <a:pt x="40" y="79"/>
                  </a:lnTo>
                  <a:lnTo>
                    <a:pt x="34" y="84"/>
                  </a:lnTo>
                  <a:lnTo>
                    <a:pt x="27" y="89"/>
                  </a:lnTo>
                  <a:lnTo>
                    <a:pt x="18" y="94"/>
                  </a:lnTo>
                  <a:lnTo>
                    <a:pt x="7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2453165" y="4808366"/>
              <a:ext cx="68408" cy="65226"/>
            </a:xfrm>
            <a:custGeom>
              <a:avLst/>
              <a:gdLst>
                <a:gd name="T0" fmla="*/ 0 w 171"/>
                <a:gd name="T1" fmla="*/ 25 h 165"/>
                <a:gd name="T2" fmla="*/ 4 w 171"/>
                <a:gd name="T3" fmla="*/ 26 h 165"/>
                <a:gd name="T4" fmla="*/ 17 w 171"/>
                <a:gd name="T5" fmla="*/ 30 h 165"/>
                <a:gd name="T6" fmla="*/ 27 w 171"/>
                <a:gd name="T7" fmla="*/ 34 h 165"/>
                <a:gd name="T8" fmla="*/ 37 w 171"/>
                <a:gd name="T9" fmla="*/ 39 h 165"/>
                <a:gd name="T10" fmla="*/ 49 w 171"/>
                <a:gd name="T11" fmla="*/ 44 h 165"/>
                <a:gd name="T12" fmla="*/ 60 w 171"/>
                <a:gd name="T13" fmla="*/ 52 h 165"/>
                <a:gd name="T14" fmla="*/ 73 w 171"/>
                <a:gd name="T15" fmla="*/ 59 h 165"/>
                <a:gd name="T16" fmla="*/ 87 w 171"/>
                <a:gd name="T17" fmla="*/ 69 h 165"/>
                <a:gd name="T18" fmla="*/ 100 w 171"/>
                <a:gd name="T19" fmla="*/ 81 h 165"/>
                <a:gd name="T20" fmla="*/ 114 w 171"/>
                <a:gd name="T21" fmla="*/ 94 h 165"/>
                <a:gd name="T22" fmla="*/ 127 w 171"/>
                <a:gd name="T23" fmla="*/ 109 h 165"/>
                <a:gd name="T24" fmla="*/ 139 w 171"/>
                <a:gd name="T25" fmla="*/ 125 h 165"/>
                <a:gd name="T26" fmla="*/ 151 w 171"/>
                <a:gd name="T27" fmla="*/ 145 h 165"/>
                <a:gd name="T28" fmla="*/ 162 w 171"/>
                <a:gd name="T29" fmla="*/ 165 h 165"/>
                <a:gd name="T30" fmla="*/ 166 w 171"/>
                <a:gd name="T31" fmla="*/ 152 h 165"/>
                <a:gd name="T32" fmla="*/ 168 w 171"/>
                <a:gd name="T33" fmla="*/ 138 h 165"/>
                <a:gd name="T34" fmla="*/ 171 w 171"/>
                <a:gd name="T35" fmla="*/ 122 h 165"/>
                <a:gd name="T36" fmla="*/ 171 w 171"/>
                <a:gd name="T37" fmla="*/ 105 h 165"/>
                <a:gd name="T38" fmla="*/ 170 w 171"/>
                <a:gd name="T39" fmla="*/ 87 h 165"/>
                <a:gd name="T40" fmla="*/ 165 w 171"/>
                <a:gd name="T41" fmla="*/ 70 h 165"/>
                <a:gd name="T42" fmla="*/ 163 w 171"/>
                <a:gd name="T43" fmla="*/ 62 h 165"/>
                <a:gd name="T44" fmla="*/ 160 w 171"/>
                <a:gd name="T45" fmla="*/ 54 h 165"/>
                <a:gd name="T46" fmla="*/ 157 w 171"/>
                <a:gd name="T47" fmla="*/ 46 h 165"/>
                <a:gd name="T48" fmla="*/ 152 w 171"/>
                <a:gd name="T49" fmla="*/ 39 h 165"/>
                <a:gd name="T50" fmla="*/ 148 w 171"/>
                <a:gd name="T51" fmla="*/ 31 h 165"/>
                <a:gd name="T52" fmla="*/ 143 w 171"/>
                <a:gd name="T53" fmla="*/ 25 h 165"/>
                <a:gd name="T54" fmla="*/ 137 w 171"/>
                <a:gd name="T55" fmla="*/ 19 h 165"/>
                <a:gd name="T56" fmla="*/ 131 w 171"/>
                <a:gd name="T57" fmla="*/ 14 h 165"/>
                <a:gd name="T58" fmla="*/ 124 w 171"/>
                <a:gd name="T59" fmla="*/ 10 h 165"/>
                <a:gd name="T60" fmla="*/ 117 w 171"/>
                <a:gd name="T61" fmla="*/ 5 h 165"/>
                <a:gd name="T62" fmla="*/ 108 w 171"/>
                <a:gd name="T63" fmla="*/ 2 h 165"/>
                <a:gd name="T64" fmla="*/ 99 w 171"/>
                <a:gd name="T65" fmla="*/ 1 h 165"/>
                <a:gd name="T66" fmla="*/ 90 w 171"/>
                <a:gd name="T67" fmla="*/ 0 h 165"/>
                <a:gd name="T68" fmla="*/ 79 w 171"/>
                <a:gd name="T69" fmla="*/ 0 h 165"/>
                <a:gd name="T70" fmla="*/ 67 w 171"/>
                <a:gd name="T71" fmla="*/ 1 h 165"/>
                <a:gd name="T72" fmla="*/ 55 w 171"/>
                <a:gd name="T73" fmla="*/ 3 h 165"/>
                <a:gd name="T74" fmla="*/ 43 w 171"/>
                <a:gd name="T75" fmla="*/ 6 h 165"/>
                <a:gd name="T76" fmla="*/ 29 w 171"/>
                <a:gd name="T77" fmla="*/ 11 h 165"/>
                <a:gd name="T78" fmla="*/ 15 w 171"/>
                <a:gd name="T79" fmla="*/ 17 h 165"/>
                <a:gd name="T80" fmla="*/ 0 w 171"/>
                <a:gd name="T81" fmla="*/ 2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165">
                  <a:moveTo>
                    <a:pt x="0" y="25"/>
                  </a:moveTo>
                  <a:lnTo>
                    <a:pt x="4" y="26"/>
                  </a:lnTo>
                  <a:lnTo>
                    <a:pt x="17" y="30"/>
                  </a:lnTo>
                  <a:lnTo>
                    <a:pt x="27" y="34"/>
                  </a:lnTo>
                  <a:lnTo>
                    <a:pt x="37" y="39"/>
                  </a:lnTo>
                  <a:lnTo>
                    <a:pt x="49" y="44"/>
                  </a:lnTo>
                  <a:lnTo>
                    <a:pt x="60" y="52"/>
                  </a:lnTo>
                  <a:lnTo>
                    <a:pt x="73" y="59"/>
                  </a:lnTo>
                  <a:lnTo>
                    <a:pt x="87" y="69"/>
                  </a:lnTo>
                  <a:lnTo>
                    <a:pt x="100" y="81"/>
                  </a:lnTo>
                  <a:lnTo>
                    <a:pt x="114" y="94"/>
                  </a:lnTo>
                  <a:lnTo>
                    <a:pt x="127" y="109"/>
                  </a:lnTo>
                  <a:lnTo>
                    <a:pt x="139" y="125"/>
                  </a:lnTo>
                  <a:lnTo>
                    <a:pt x="151" y="145"/>
                  </a:lnTo>
                  <a:lnTo>
                    <a:pt x="162" y="165"/>
                  </a:lnTo>
                  <a:lnTo>
                    <a:pt x="166" y="152"/>
                  </a:lnTo>
                  <a:lnTo>
                    <a:pt x="168" y="138"/>
                  </a:lnTo>
                  <a:lnTo>
                    <a:pt x="171" y="122"/>
                  </a:lnTo>
                  <a:lnTo>
                    <a:pt x="171" y="105"/>
                  </a:lnTo>
                  <a:lnTo>
                    <a:pt x="170" y="87"/>
                  </a:lnTo>
                  <a:lnTo>
                    <a:pt x="165" y="70"/>
                  </a:lnTo>
                  <a:lnTo>
                    <a:pt x="163" y="62"/>
                  </a:lnTo>
                  <a:lnTo>
                    <a:pt x="160" y="54"/>
                  </a:lnTo>
                  <a:lnTo>
                    <a:pt x="157" y="46"/>
                  </a:lnTo>
                  <a:lnTo>
                    <a:pt x="152" y="39"/>
                  </a:lnTo>
                  <a:lnTo>
                    <a:pt x="148" y="31"/>
                  </a:lnTo>
                  <a:lnTo>
                    <a:pt x="143" y="25"/>
                  </a:lnTo>
                  <a:lnTo>
                    <a:pt x="137" y="19"/>
                  </a:lnTo>
                  <a:lnTo>
                    <a:pt x="131" y="14"/>
                  </a:lnTo>
                  <a:lnTo>
                    <a:pt x="124" y="10"/>
                  </a:lnTo>
                  <a:lnTo>
                    <a:pt x="117" y="5"/>
                  </a:lnTo>
                  <a:lnTo>
                    <a:pt x="108" y="2"/>
                  </a:lnTo>
                  <a:lnTo>
                    <a:pt x="99" y="1"/>
                  </a:lnTo>
                  <a:lnTo>
                    <a:pt x="90" y="0"/>
                  </a:lnTo>
                  <a:lnTo>
                    <a:pt x="79" y="0"/>
                  </a:lnTo>
                  <a:lnTo>
                    <a:pt x="67" y="1"/>
                  </a:lnTo>
                  <a:lnTo>
                    <a:pt x="55" y="3"/>
                  </a:lnTo>
                  <a:lnTo>
                    <a:pt x="43" y="6"/>
                  </a:lnTo>
                  <a:lnTo>
                    <a:pt x="29" y="11"/>
                  </a:lnTo>
                  <a:lnTo>
                    <a:pt x="15" y="17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2344985" y="4714504"/>
              <a:ext cx="39772" cy="82726"/>
            </a:xfrm>
            <a:custGeom>
              <a:avLst/>
              <a:gdLst>
                <a:gd name="T0" fmla="*/ 98 w 98"/>
                <a:gd name="T1" fmla="*/ 0 h 211"/>
                <a:gd name="T2" fmla="*/ 98 w 98"/>
                <a:gd name="T3" fmla="*/ 6 h 211"/>
                <a:gd name="T4" fmla="*/ 97 w 98"/>
                <a:gd name="T5" fmla="*/ 20 h 211"/>
                <a:gd name="T6" fmla="*/ 97 w 98"/>
                <a:gd name="T7" fmla="*/ 29 h 211"/>
                <a:gd name="T8" fmla="*/ 95 w 98"/>
                <a:gd name="T9" fmla="*/ 40 h 211"/>
                <a:gd name="T10" fmla="*/ 93 w 98"/>
                <a:gd name="T11" fmla="*/ 53 h 211"/>
                <a:gd name="T12" fmla="*/ 89 w 98"/>
                <a:gd name="T13" fmla="*/ 68 h 211"/>
                <a:gd name="T14" fmla="*/ 84 w 98"/>
                <a:gd name="T15" fmla="*/ 83 h 211"/>
                <a:gd name="T16" fmla="*/ 78 w 98"/>
                <a:gd name="T17" fmla="*/ 100 h 211"/>
                <a:gd name="T18" fmla="*/ 70 w 98"/>
                <a:gd name="T19" fmla="*/ 118 h 211"/>
                <a:gd name="T20" fmla="*/ 60 w 98"/>
                <a:gd name="T21" fmla="*/ 135 h 211"/>
                <a:gd name="T22" fmla="*/ 48 w 98"/>
                <a:gd name="T23" fmla="*/ 154 h 211"/>
                <a:gd name="T24" fmla="*/ 34 w 98"/>
                <a:gd name="T25" fmla="*/ 173 h 211"/>
                <a:gd name="T26" fmla="*/ 18 w 98"/>
                <a:gd name="T27" fmla="*/ 191 h 211"/>
                <a:gd name="T28" fmla="*/ 0 w 98"/>
                <a:gd name="T29" fmla="*/ 211 h 211"/>
                <a:gd name="T30" fmla="*/ 3 w 98"/>
                <a:gd name="T31" fmla="*/ 204 h 211"/>
                <a:gd name="T32" fmla="*/ 6 w 98"/>
                <a:gd name="T33" fmla="*/ 197 h 211"/>
                <a:gd name="T34" fmla="*/ 8 w 98"/>
                <a:gd name="T35" fmla="*/ 190 h 211"/>
                <a:gd name="T36" fmla="*/ 11 w 98"/>
                <a:gd name="T37" fmla="*/ 183 h 211"/>
                <a:gd name="T38" fmla="*/ 13 w 98"/>
                <a:gd name="T39" fmla="*/ 167 h 211"/>
                <a:gd name="T40" fmla="*/ 13 w 98"/>
                <a:gd name="T41" fmla="*/ 150 h 211"/>
                <a:gd name="T42" fmla="*/ 11 w 98"/>
                <a:gd name="T43" fmla="*/ 117 h 211"/>
                <a:gd name="T44" fmla="*/ 10 w 98"/>
                <a:gd name="T45" fmla="*/ 83 h 211"/>
                <a:gd name="T46" fmla="*/ 11 w 98"/>
                <a:gd name="T47" fmla="*/ 67 h 211"/>
                <a:gd name="T48" fmla="*/ 13 w 98"/>
                <a:gd name="T49" fmla="*/ 53 h 211"/>
                <a:gd name="T50" fmla="*/ 15 w 98"/>
                <a:gd name="T51" fmla="*/ 46 h 211"/>
                <a:gd name="T52" fmla="*/ 18 w 98"/>
                <a:gd name="T53" fmla="*/ 39 h 211"/>
                <a:gd name="T54" fmla="*/ 21 w 98"/>
                <a:gd name="T55" fmla="*/ 33 h 211"/>
                <a:gd name="T56" fmla="*/ 26 w 98"/>
                <a:gd name="T57" fmla="*/ 27 h 211"/>
                <a:gd name="T58" fmla="*/ 31 w 98"/>
                <a:gd name="T59" fmla="*/ 22 h 211"/>
                <a:gd name="T60" fmla="*/ 38 w 98"/>
                <a:gd name="T61" fmla="*/ 18 h 211"/>
                <a:gd name="T62" fmla="*/ 44 w 98"/>
                <a:gd name="T63" fmla="*/ 13 h 211"/>
                <a:gd name="T64" fmla="*/ 53 w 98"/>
                <a:gd name="T65" fmla="*/ 9 h 211"/>
                <a:gd name="T66" fmla="*/ 61 w 98"/>
                <a:gd name="T67" fmla="*/ 6 h 211"/>
                <a:gd name="T68" fmla="*/ 72 w 98"/>
                <a:gd name="T69" fmla="*/ 4 h 211"/>
                <a:gd name="T70" fmla="*/ 84 w 98"/>
                <a:gd name="T71" fmla="*/ 1 h 211"/>
                <a:gd name="T72" fmla="*/ 98 w 98"/>
                <a:gd name="T7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211">
                  <a:moveTo>
                    <a:pt x="98" y="0"/>
                  </a:moveTo>
                  <a:lnTo>
                    <a:pt x="98" y="6"/>
                  </a:lnTo>
                  <a:lnTo>
                    <a:pt x="97" y="20"/>
                  </a:lnTo>
                  <a:lnTo>
                    <a:pt x="97" y="29"/>
                  </a:lnTo>
                  <a:lnTo>
                    <a:pt x="95" y="40"/>
                  </a:lnTo>
                  <a:lnTo>
                    <a:pt x="93" y="53"/>
                  </a:lnTo>
                  <a:lnTo>
                    <a:pt x="89" y="68"/>
                  </a:lnTo>
                  <a:lnTo>
                    <a:pt x="84" y="83"/>
                  </a:lnTo>
                  <a:lnTo>
                    <a:pt x="78" y="100"/>
                  </a:lnTo>
                  <a:lnTo>
                    <a:pt x="70" y="118"/>
                  </a:lnTo>
                  <a:lnTo>
                    <a:pt x="60" y="135"/>
                  </a:lnTo>
                  <a:lnTo>
                    <a:pt x="48" y="154"/>
                  </a:lnTo>
                  <a:lnTo>
                    <a:pt x="34" y="173"/>
                  </a:lnTo>
                  <a:lnTo>
                    <a:pt x="18" y="191"/>
                  </a:lnTo>
                  <a:lnTo>
                    <a:pt x="0" y="211"/>
                  </a:lnTo>
                  <a:lnTo>
                    <a:pt x="3" y="204"/>
                  </a:lnTo>
                  <a:lnTo>
                    <a:pt x="6" y="197"/>
                  </a:lnTo>
                  <a:lnTo>
                    <a:pt x="8" y="190"/>
                  </a:lnTo>
                  <a:lnTo>
                    <a:pt x="11" y="183"/>
                  </a:lnTo>
                  <a:lnTo>
                    <a:pt x="13" y="167"/>
                  </a:lnTo>
                  <a:lnTo>
                    <a:pt x="13" y="150"/>
                  </a:lnTo>
                  <a:lnTo>
                    <a:pt x="11" y="117"/>
                  </a:lnTo>
                  <a:lnTo>
                    <a:pt x="10" y="83"/>
                  </a:lnTo>
                  <a:lnTo>
                    <a:pt x="11" y="67"/>
                  </a:lnTo>
                  <a:lnTo>
                    <a:pt x="13" y="53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1" y="33"/>
                  </a:lnTo>
                  <a:lnTo>
                    <a:pt x="26" y="27"/>
                  </a:lnTo>
                  <a:lnTo>
                    <a:pt x="31" y="22"/>
                  </a:lnTo>
                  <a:lnTo>
                    <a:pt x="38" y="18"/>
                  </a:lnTo>
                  <a:lnTo>
                    <a:pt x="44" y="13"/>
                  </a:lnTo>
                  <a:lnTo>
                    <a:pt x="53" y="9"/>
                  </a:lnTo>
                  <a:lnTo>
                    <a:pt x="61" y="6"/>
                  </a:lnTo>
                  <a:lnTo>
                    <a:pt x="72" y="4"/>
                  </a:lnTo>
                  <a:lnTo>
                    <a:pt x="84" y="1"/>
                  </a:lnTo>
                  <a:lnTo>
                    <a:pt x="9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2426119" y="4792458"/>
              <a:ext cx="39772" cy="68408"/>
            </a:xfrm>
            <a:custGeom>
              <a:avLst/>
              <a:gdLst>
                <a:gd name="T0" fmla="*/ 79 w 98"/>
                <a:gd name="T1" fmla="*/ 0 h 171"/>
                <a:gd name="T2" fmla="*/ 76 w 98"/>
                <a:gd name="T3" fmla="*/ 2 h 171"/>
                <a:gd name="T4" fmla="*/ 67 w 98"/>
                <a:gd name="T5" fmla="*/ 9 h 171"/>
                <a:gd name="T6" fmla="*/ 60 w 98"/>
                <a:gd name="T7" fmla="*/ 13 h 171"/>
                <a:gd name="T8" fmla="*/ 54 w 98"/>
                <a:gd name="T9" fmla="*/ 19 h 171"/>
                <a:gd name="T10" fmla="*/ 47 w 98"/>
                <a:gd name="T11" fmla="*/ 27 h 171"/>
                <a:gd name="T12" fmla="*/ 40 w 98"/>
                <a:gd name="T13" fmla="*/ 37 h 171"/>
                <a:gd name="T14" fmla="*/ 32 w 98"/>
                <a:gd name="T15" fmla="*/ 47 h 171"/>
                <a:gd name="T16" fmla="*/ 25 w 98"/>
                <a:gd name="T17" fmla="*/ 59 h 171"/>
                <a:gd name="T18" fmla="*/ 18 w 98"/>
                <a:gd name="T19" fmla="*/ 73 h 171"/>
                <a:gd name="T20" fmla="*/ 12 w 98"/>
                <a:gd name="T21" fmla="*/ 88 h 171"/>
                <a:gd name="T22" fmla="*/ 7 w 98"/>
                <a:gd name="T23" fmla="*/ 106 h 171"/>
                <a:gd name="T24" fmla="*/ 3 w 98"/>
                <a:gd name="T25" fmla="*/ 125 h 171"/>
                <a:gd name="T26" fmla="*/ 1 w 98"/>
                <a:gd name="T27" fmla="*/ 147 h 171"/>
                <a:gd name="T28" fmla="*/ 0 w 98"/>
                <a:gd name="T29" fmla="*/ 171 h 171"/>
                <a:gd name="T30" fmla="*/ 17 w 98"/>
                <a:gd name="T31" fmla="*/ 163 h 171"/>
                <a:gd name="T32" fmla="*/ 32 w 98"/>
                <a:gd name="T33" fmla="*/ 154 h 171"/>
                <a:gd name="T34" fmla="*/ 45 w 98"/>
                <a:gd name="T35" fmla="*/ 146 h 171"/>
                <a:gd name="T36" fmla="*/ 58 w 98"/>
                <a:gd name="T37" fmla="*/ 136 h 171"/>
                <a:gd name="T38" fmla="*/ 68 w 98"/>
                <a:gd name="T39" fmla="*/ 126 h 171"/>
                <a:gd name="T40" fmla="*/ 78 w 98"/>
                <a:gd name="T41" fmla="*/ 115 h 171"/>
                <a:gd name="T42" fmla="*/ 84 w 98"/>
                <a:gd name="T43" fmla="*/ 104 h 171"/>
                <a:gd name="T44" fmla="*/ 91 w 98"/>
                <a:gd name="T45" fmla="*/ 93 h 171"/>
                <a:gd name="T46" fmla="*/ 94 w 98"/>
                <a:gd name="T47" fmla="*/ 81 h 171"/>
                <a:gd name="T48" fmla="*/ 97 w 98"/>
                <a:gd name="T49" fmla="*/ 69 h 171"/>
                <a:gd name="T50" fmla="*/ 98 w 98"/>
                <a:gd name="T51" fmla="*/ 57 h 171"/>
                <a:gd name="T52" fmla="*/ 97 w 98"/>
                <a:gd name="T53" fmla="*/ 45 h 171"/>
                <a:gd name="T54" fmla="*/ 95 w 98"/>
                <a:gd name="T55" fmla="*/ 33 h 171"/>
                <a:gd name="T56" fmla="*/ 92 w 98"/>
                <a:gd name="T57" fmla="*/ 23 h 171"/>
                <a:gd name="T58" fmla="*/ 86 w 98"/>
                <a:gd name="T59" fmla="*/ 11 h 171"/>
                <a:gd name="T60" fmla="*/ 79 w 98"/>
                <a:gd name="T6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171">
                  <a:moveTo>
                    <a:pt x="79" y="0"/>
                  </a:moveTo>
                  <a:lnTo>
                    <a:pt x="76" y="2"/>
                  </a:lnTo>
                  <a:lnTo>
                    <a:pt x="67" y="9"/>
                  </a:lnTo>
                  <a:lnTo>
                    <a:pt x="60" y="13"/>
                  </a:lnTo>
                  <a:lnTo>
                    <a:pt x="54" y="19"/>
                  </a:lnTo>
                  <a:lnTo>
                    <a:pt x="47" y="27"/>
                  </a:lnTo>
                  <a:lnTo>
                    <a:pt x="40" y="37"/>
                  </a:lnTo>
                  <a:lnTo>
                    <a:pt x="32" y="47"/>
                  </a:lnTo>
                  <a:lnTo>
                    <a:pt x="25" y="59"/>
                  </a:lnTo>
                  <a:lnTo>
                    <a:pt x="18" y="73"/>
                  </a:lnTo>
                  <a:lnTo>
                    <a:pt x="12" y="88"/>
                  </a:lnTo>
                  <a:lnTo>
                    <a:pt x="7" y="106"/>
                  </a:lnTo>
                  <a:lnTo>
                    <a:pt x="3" y="125"/>
                  </a:lnTo>
                  <a:lnTo>
                    <a:pt x="1" y="147"/>
                  </a:lnTo>
                  <a:lnTo>
                    <a:pt x="0" y="171"/>
                  </a:lnTo>
                  <a:lnTo>
                    <a:pt x="17" y="163"/>
                  </a:lnTo>
                  <a:lnTo>
                    <a:pt x="32" y="154"/>
                  </a:lnTo>
                  <a:lnTo>
                    <a:pt x="45" y="146"/>
                  </a:lnTo>
                  <a:lnTo>
                    <a:pt x="58" y="136"/>
                  </a:lnTo>
                  <a:lnTo>
                    <a:pt x="68" y="126"/>
                  </a:lnTo>
                  <a:lnTo>
                    <a:pt x="78" y="115"/>
                  </a:lnTo>
                  <a:lnTo>
                    <a:pt x="84" y="104"/>
                  </a:lnTo>
                  <a:lnTo>
                    <a:pt x="91" y="93"/>
                  </a:lnTo>
                  <a:lnTo>
                    <a:pt x="94" y="81"/>
                  </a:lnTo>
                  <a:lnTo>
                    <a:pt x="97" y="69"/>
                  </a:lnTo>
                  <a:lnTo>
                    <a:pt x="98" y="57"/>
                  </a:lnTo>
                  <a:lnTo>
                    <a:pt x="97" y="45"/>
                  </a:lnTo>
                  <a:lnTo>
                    <a:pt x="95" y="33"/>
                  </a:lnTo>
                  <a:lnTo>
                    <a:pt x="92" y="23"/>
                  </a:lnTo>
                  <a:lnTo>
                    <a:pt x="86" y="11"/>
                  </a:lnTo>
                  <a:lnTo>
                    <a:pt x="7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2378394" y="4673141"/>
              <a:ext cx="82726" cy="189315"/>
            </a:xfrm>
            <a:custGeom>
              <a:avLst/>
              <a:gdLst>
                <a:gd name="T0" fmla="*/ 195 w 209"/>
                <a:gd name="T1" fmla="*/ 0 h 475"/>
                <a:gd name="T2" fmla="*/ 180 w 209"/>
                <a:gd name="T3" fmla="*/ 6 h 475"/>
                <a:gd name="T4" fmla="*/ 145 w 209"/>
                <a:gd name="T5" fmla="*/ 24 h 475"/>
                <a:gd name="T6" fmla="*/ 134 w 209"/>
                <a:gd name="T7" fmla="*/ 30 h 475"/>
                <a:gd name="T8" fmla="*/ 123 w 209"/>
                <a:gd name="T9" fmla="*/ 38 h 475"/>
                <a:gd name="T10" fmla="*/ 111 w 209"/>
                <a:gd name="T11" fmla="*/ 46 h 475"/>
                <a:gd name="T12" fmla="*/ 99 w 209"/>
                <a:gd name="T13" fmla="*/ 56 h 475"/>
                <a:gd name="T14" fmla="*/ 87 w 209"/>
                <a:gd name="T15" fmla="*/ 66 h 475"/>
                <a:gd name="T16" fmla="*/ 75 w 209"/>
                <a:gd name="T17" fmla="*/ 78 h 475"/>
                <a:gd name="T18" fmla="*/ 64 w 209"/>
                <a:gd name="T19" fmla="*/ 89 h 475"/>
                <a:gd name="T20" fmla="*/ 52 w 209"/>
                <a:gd name="T21" fmla="*/ 102 h 475"/>
                <a:gd name="T22" fmla="*/ 42 w 209"/>
                <a:gd name="T23" fmla="*/ 118 h 475"/>
                <a:gd name="T24" fmla="*/ 33 w 209"/>
                <a:gd name="T25" fmla="*/ 133 h 475"/>
                <a:gd name="T26" fmla="*/ 24 w 209"/>
                <a:gd name="T27" fmla="*/ 149 h 475"/>
                <a:gd name="T28" fmla="*/ 16 w 209"/>
                <a:gd name="T29" fmla="*/ 167 h 475"/>
                <a:gd name="T30" fmla="*/ 10 w 209"/>
                <a:gd name="T31" fmla="*/ 186 h 475"/>
                <a:gd name="T32" fmla="*/ 4 w 209"/>
                <a:gd name="T33" fmla="*/ 206 h 475"/>
                <a:gd name="T34" fmla="*/ 1 w 209"/>
                <a:gd name="T35" fmla="*/ 227 h 475"/>
                <a:gd name="T36" fmla="*/ 0 w 209"/>
                <a:gd name="T37" fmla="*/ 249 h 475"/>
                <a:gd name="T38" fmla="*/ 0 w 209"/>
                <a:gd name="T39" fmla="*/ 273 h 475"/>
                <a:gd name="T40" fmla="*/ 2 w 209"/>
                <a:gd name="T41" fmla="*/ 298 h 475"/>
                <a:gd name="T42" fmla="*/ 8 w 209"/>
                <a:gd name="T43" fmla="*/ 324 h 475"/>
                <a:gd name="T44" fmla="*/ 15 w 209"/>
                <a:gd name="T45" fmla="*/ 352 h 475"/>
                <a:gd name="T46" fmla="*/ 25 w 209"/>
                <a:gd name="T47" fmla="*/ 380 h 475"/>
                <a:gd name="T48" fmla="*/ 37 w 209"/>
                <a:gd name="T49" fmla="*/ 410 h 475"/>
                <a:gd name="T50" fmla="*/ 53 w 209"/>
                <a:gd name="T51" fmla="*/ 442 h 475"/>
                <a:gd name="T52" fmla="*/ 71 w 209"/>
                <a:gd name="T53" fmla="*/ 475 h 475"/>
                <a:gd name="T54" fmla="*/ 71 w 209"/>
                <a:gd name="T55" fmla="*/ 465 h 475"/>
                <a:gd name="T56" fmla="*/ 72 w 209"/>
                <a:gd name="T57" fmla="*/ 456 h 475"/>
                <a:gd name="T58" fmla="*/ 75 w 209"/>
                <a:gd name="T59" fmla="*/ 447 h 475"/>
                <a:gd name="T60" fmla="*/ 78 w 209"/>
                <a:gd name="T61" fmla="*/ 437 h 475"/>
                <a:gd name="T62" fmla="*/ 87 w 209"/>
                <a:gd name="T63" fmla="*/ 417 h 475"/>
                <a:gd name="T64" fmla="*/ 97 w 209"/>
                <a:gd name="T65" fmla="*/ 397 h 475"/>
                <a:gd name="T66" fmla="*/ 125 w 209"/>
                <a:gd name="T67" fmla="*/ 353 h 475"/>
                <a:gd name="T68" fmla="*/ 156 w 209"/>
                <a:gd name="T69" fmla="*/ 303 h 475"/>
                <a:gd name="T70" fmla="*/ 163 w 209"/>
                <a:gd name="T71" fmla="*/ 289 h 475"/>
                <a:gd name="T72" fmla="*/ 170 w 209"/>
                <a:gd name="T73" fmla="*/ 275 h 475"/>
                <a:gd name="T74" fmla="*/ 177 w 209"/>
                <a:gd name="T75" fmla="*/ 260 h 475"/>
                <a:gd name="T76" fmla="*/ 183 w 209"/>
                <a:gd name="T77" fmla="*/ 245 h 475"/>
                <a:gd name="T78" fmla="*/ 189 w 209"/>
                <a:gd name="T79" fmla="*/ 229 h 475"/>
                <a:gd name="T80" fmla="*/ 195 w 209"/>
                <a:gd name="T81" fmla="*/ 213 h 475"/>
                <a:gd name="T82" fmla="*/ 199 w 209"/>
                <a:gd name="T83" fmla="*/ 195 h 475"/>
                <a:gd name="T84" fmla="*/ 202 w 209"/>
                <a:gd name="T85" fmla="*/ 177 h 475"/>
                <a:gd name="T86" fmla="*/ 205 w 209"/>
                <a:gd name="T87" fmla="*/ 157 h 475"/>
                <a:gd name="T88" fmla="*/ 207 w 209"/>
                <a:gd name="T89" fmla="*/ 138 h 475"/>
                <a:gd name="T90" fmla="*/ 209 w 209"/>
                <a:gd name="T91" fmla="*/ 118 h 475"/>
                <a:gd name="T92" fmla="*/ 207 w 209"/>
                <a:gd name="T93" fmla="*/ 96 h 475"/>
                <a:gd name="T94" fmla="*/ 206 w 209"/>
                <a:gd name="T95" fmla="*/ 73 h 475"/>
                <a:gd name="T96" fmla="*/ 204 w 209"/>
                <a:gd name="T97" fmla="*/ 51 h 475"/>
                <a:gd name="T98" fmla="*/ 200 w 209"/>
                <a:gd name="T99" fmla="*/ 26 h 475"/>
                <a:gd name="T100" fmla="*/ 195 w 209"/>
                <a:gd name="T10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9" h="475">
                  <a:moveTo>
                    <a:pt x="195" y="0"/>
                  </a:moveTo>
                  <a:lnTo>
                    <a:pt x="180" y="6"/>
                  </a:lnTo>
                  <a:lnTo>
                    <a:pt x="145" y="24"/>
                  </a:lnTo>
                  <a:lnTo>
                    <a:pt x="134" y="30"/>
                  </a:lnTo>
                  <a:lnTo>
                    <a:pt x="123" y="38"/>
                  </a:lnTo>
                  <a:lnTo>
                    <a:pt x="111" y="46"/>
                  </a:lnTo>
                  <a:lnTo>
                    <a:pt x="99" y="56"/>
                  </a:lnTo>
                  <a:lnTo>
                    <a:pt x="87" y="66"/>
                  </a:lnTo>
                  <a:lnTo>
                    <a:pt x="75" y="78"/>
                  </a:lnTo>
                  <a:lnTo>
                    <a:pt x="64" y="89"/>
                  </a:lnTo>
                  <a:lnTo>
                    <a:pt x="52" y="102"/>
                  </a:lnTo>
                  <a:lnTo>
                    <a:pt x="42" y="118"/>
                  </a:lnTo>
                  <a:lnTo>
                    <a:pt x="33" y="133"/>
                  </a:lnTo>
                  <a:lnTo>
                    <a:pt x="24" y="149"/>
                  </a:lnTo>
                  <a:lnTo>
                    <a:pt x="16" y="167"/>
                  </a:lnTo>
                  <a:lnTo>
                    <a:pt x="10" y="186"/>
                  </a:lnTo>
                  <a:lnTo>
                    <a:pt x="4" y="206"/>
                  </a:lnTo>
                  <a:lnTo>
                    <a:pt x="1" y="227"/>
                  </a:lnTo>
                  <a:lnTo>
                    <a:pt x="0" y="249"/>
                  </a:lnTo>
                  <a:lnTo>
                    <a:pt x="0" y="273"/>
                  </a:lnTo>
                  <a:lnTo>
                    <a:pt x="2" y="298"/>
                  </a:lnTo>
                  <a:lnTo>
                    <a:pt x="8" y="324"/>
                  </a:lnTo>
                  <a:lnTo>
                    <a:pt x="15" y="352"/>
                  </a:lnTo>
                  <a:lnTo>
                    <a:pt x="25" y="380"/>
                  </a:lnTo>
                  <a:lnTo>
                    <a:pt x="37" y="410"/>
                  </a:lnTo>
                  <a:lnTo>
                    <a:pt x="53" y="442"/>
                  </a:lnTo>
                  <a:lnTo>
                    <a:pt x="71" y="475"/>
                  </a:lnTo>
                  <a:lnTo>
                    <a:pt x="71" y="465"/>
                  </a:lnTo>
                  <a:lnTo>
                    <a:pt x="72" y="456"/>
                  </a:lnTo>
                  <a:lnTo>
                    <a:pt x="75" y="447"/>
                  </a:lnTo>
                  <a:lnTo>
                    <a:pt x="78" y="437"/>
                  </a:lnTo>
                  <a:lnTo>
                    <a:pt x="87" y="417"/>
                  </a:lnTo>
                  <a:lnTo>
                    <a:pt x="97" y="397"/>
                  </a:lnTo>
                  <a:lnTo>
                    <a:pt x="125" y="353"/>
                  </a:lnTo>
                  <a:lnTo>
                    <a:pt x="156" y="303"/>
                  </a:lnTo>
                  <a:lnTo>
                    <a:pt x="163" y="289"/>
                  </a:lnTo>
                  <a:lnTo>
                    <a:pt x="170" y="275"/>
                  </a:lnTo>
                  <a:lnTo>
                    <a:pt x="177" y="260"/>
                  </a:lnTo>
                  <a:lnTo>
                    <a:pt x="183" y="245"/>
                  </a:lnTo>
                  <a:lnTo>
                    <a:pt x="189" y="229"/>
                  </a:lnTo>
                  <a:lnTo>
                    <a:pt x="195" y="213"/>
                  </a:lnTo>
                  <a:lnTo>
                    <a:pt x="199" y="195"/>
                  </a:lnTo>
                  <a:lnTo>
                    <a:pt x="202" y="177"/>
                  </a:lnTo>
                  <a:lnTo>
                    <a:pt x="205" y="157"/>
                  </a:lnTo>
                  <a:lnTo>
                    <a:pt x="207" y="138"/>
                  </a:lnTo>
                  <a:lnTo>
                    <a:pt x="209" y="118"/>
                  </a:lnTo>
                  <a:lnTo>
                    <a:pt x="207" y="96"/>
                  </a:lnTo>
                  <a:lnTo>
                    <a:pt x="206" y="73"/>
                  </a:lnTo>
                  <a:lnTo>
                    <a:pt x="204" y="51"/>
                  </a:lnTo>
                  <a:lnTo>
                    <a:pt x="200" y="2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2461119" y="4833820"/>
              <a:ext cx="27045" cy="57271"/>
            </a:xfrm>
            <a:custGeom>
              <a:avLst/>
              <a:gdLst>
                <a:gd name="T0" fmla="*/ 23 w 67"/>
                <a:gd name="T1" fmla="*/ 0 h 142"/>
                <a:gd name="T2" fmla="*/ 27 w 67"/>
                <a:gd name="T3" fmla="*/ 1 h 142"/>
                <a:gd name="T4" fmla="*/ 34 w 67"/>
                <a:gd name="T5" fmla="*/ 3 h 142"/>
                <a:gd name="T6" fmla="*/ 40 w 67"/>
                <a:gd name="T7" fmla="*/ 5 h 142"/>
                <a:gd name="T8" fmla="*/ 45 w 67"/>
                <a:gd name="T9" fmla="*/ 9 h 142"/>
                <a:gd name="T10" fmla="*/ 50 w 67"/>
                <a:gd name="T11" fmla="*/ 14 h 142"/>
                <a:gd name="T12" fmla="*/ 55 w 67"/>
                <a:gd name="T13" fmla="*/ 20 h 142"/>
                <a:gd name="T14" fmla="*/ 60 w 67"/>
                <a:gd name="T15" fmla="*/ 28 h 142"/>
                <a:gd name="T16" fmla="*/ 63 w 67"/>
                <a:gd name="T17" fmla="*/ 38 h 142"/>
                <a:gd name="T18" fmla="*/ 65 w 67"/>
                <a:gd name="T19" fmla="*/ 49 h 142"/>
                <a:gd name="T20" fmla="*/ 67 w 67"/>
                <a:gd name="T21" fmla="*/ 62 h 142"/>
                <a:gd name="T22" fmla="*/ 65 w 67"/>
                <a:gd name="T23" fmla="*/ 79 h 142"/>
                <a:gd name="T24" fmla="*/ 63 w 67"/>
                <a:gd name="T25" fmla="*/ 97 h 142"/>
                <a:gd name="T26" fmla="*/ 58 w 67"/>
                <a:gd name="T27" fmla="*/ 119 h 142"/>
                <a:gd name="T28" fmla="*/ 49 w 67"/>
                <a:gd name="T29" fmla="*/ 142 h 142"/>
                <a:gd name="T30" fmla="*/ 40 w 67"/>
                <a:gd name="T31" fmla="*/ 134 h 142"/>
                <a:gd name="T32" fmla="*/ 31 w 67"/>
                <a:gd name="T33" fmla="*/ 124 h 142"/>
                <a:gd name="T34" fmla="*/ 23 w 67"/>
                <a:gd name="T35" fmla="*/ 113 h 142"/>
                <a:gd name="T36" fmla="*/ 17 w 67"/>
                <a:gd name="T37" fmla="*/ 102 h 142"/>
                <a:gd name="T38" fmla="*/ 10 w 67"/>
                <a:gd name="T39" fmla="*/ 90 h 142"/>
                <a:gd name="T40" fmla="*/ 6 w 67"/>
                <a:gd name="T41" fmla="*/ 79 h 142"/>
                <a:gd name="T42" fmla="*/ 3 w 67"/>
                <a:gd name="T43" fmla="*/ 68 h 142"/>
                <a:gd name="T44" fmla="*/ 1 w 67"/>
                <a:gd name="T45" fmla="*/ 56 h 142"/>
                <a:gd name="T46" fmla="*/ 0 w 67"/>
                <a:gd name="T47" fmla="*/ 45 h 142"/>
                <a:gd name="T48" fmla="*/ 0 w 67"/>
                <a:gd name="T49" fmla="*/ 35 h 142"/>
                <a:gd name="T50" fmla="*/ 1 w 67"/>
                <a:gd name="T51" fmla="*/ 27 h 142"/>
                <a:gd name="T52" fmla="*/ 3 w 67"/>
                <a:gd name="T53" fmla="*/ 18 h 142"/>
                <a:gd name="T54" fmla="*/ 6 w 67"/>
                <a:gd name="T55" fmla="*/ 12 h 142"/>
                <a:gd name="T56" fmla="*/ 10 w 67"/>
                <a:gd name="T57" fmla="*/ 5 h 142"/>
                <a:gd name="T58" fmla="*/ 13 w 67"/>
                <a:gd name="T59" fmla="*/ 3 h 142"/>
                <a:gd name="T60" fmla="*/ 16 w 67"/>
                <a:gd name="T61" fmla="*/ 2 h 142"/>
                <a:gd name="T62" fmla="*/ 19 w 67"/>
                <a:gd name="T63" fmla="*/ 1 h 142"/>
                <a:gd name="T64" fmla="*/ 23 w 67"/>
                <a:gd name="T6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142">
                  <a:moveTo>
                    <a:pt x="23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40" y="5"/>
                  </a:lnTo>
                  <a:lnTo>
                    <a:pt x="45" y="9"/>
                  </a:lnTo>
                  <a:lnTo>
                    <a:pt x="50" y="14"/>
                  </a:lnTo>
                  <a:lnTo>
                    <a:pt x="55" y="20"/>
                  </a:lnTo>
                  <a:lnTo>
                    <a:pt x="60" y="28"/>
                  </a:lnTo>
                  <a:lnTo>
                    <a:pt x="63" y="38"/>
                  </a:lnTo>
                  <a:lnTo>
                    <a:pt x="65" y="49"/>
                  </a:lnTo>
                  <a:lnTo>
                    <a:pt x="67" y="62"/>
                  </a:lnTo>
                  <a:lnTo>
                    <a:pt x="65" y="79"/>
                  </a:lnTo>
                  <a:lnTo>
                    <a:pt x="63" y="97"/>
                  </a:lnTo>
                  <a:lnTo>
                    <a:pt x="58" y="119"/>
                  </a:lnTo>
                  <a:lnTo>
                    <a:pt x="49" y="142"/>
                  </a:lnTo>
                  <a:lnTo>
                    <a:pt x="40" y="134"/>
                  </a:lnTo>
                  <a:lnTo>
                    <a:pt x="31" y="124"/>
                  </a:lnTo>
                  <a:lnTo>
                    <a:pt x="23" y="113"/>
                  </a:lnTo>
                  <a:lnTo>
                    <a:pt x="17" y="102"/>
                  </a:lnTo>
                  <a:lnTo>
                    <a:pt x="10" y="90"/>
                  </a:lnTo>
                  <a:lnTo>
                    <a:pt x="6" y="79"/>
                  </a:lnTo>
                  <a:lnTo>
                    <a:pt x="3" y="68"/>
                  </a:lnTo>
                  <a:lnTo>
                    <a:pt x="1" y="56"/>
                  </a:lnTo>
                  <a:lnTo>
                    <a:pt x="0" y="45"/>
                  </a:lnTo>
                  <a:lnTo>
                    <a:pt x="0" y="35"/>
                  </a:lnTo>
                  <a:lnTo>
                    <a:pt x="1" y="27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2279759" y="4709731"/>
              <a:ext cx="74771" cy="50909"/>
            </a:xfrm>
            <a:custGeom>
              <a:avLst/>
              <a:gdLst>
                <a:gd name="T0" fmla="*/ 189 w 189"/>
                <a:gd name="T1" fmla="*/ 3 h 125"/>
                <a:gd name="T2" fmla="*/ 188 w 189"/>
                <a:gd name="T3" fmla="*/ 8 h 125"/>
                <a:gd name="T4" fmla="*/ 184 w 189"/>
                <a:gd name="T5" fmla="*/ 22 h 125"/>
                <a:gd name="T6" fmla="*/ 181 w 189"/>
                <a:gd name="T7" fmla="*/ 31 h 125"/>
                <a:gd name="T8" fmla="*/ 176 w 189"/>
                <a:gd name="T9" fmla="*/ 42 h 125"/>
                <a:gd name="T10" fmla="*/ 169 w 189"/>
                <a:gd name="T11" fmla="*/ 53 h 125"/>
                <a:gd name="T12" fmla="*/ 162 w 189"/>
                <a:gd name="T13" fmla="*/ 64 h 125"/>
                <a:gd name="T14" fmla="*/ 151 w 189"/>
                <a:gd name="T15" fmla="*/ 76 h 125"/>
                <a:gd name="T16" fmla="*/ 138 w 189"/>
                <a:gd name="T17" fmla="*/ 87 h 125"/>
                <a:gd name="T18" fmla="*/ 130 w 189"/>
                <a:gd name="T19" fmla="*/ 92 h 125"/>
                <a:gd name="T20" fmla="*/ 123 w 189"/>
                <a:gd name="T21" fmla="*/ 97 h 125"/>
                <a:gd name="T22" fmla="*/ 114 w 189"/>
                <a:gd name="T23" fmla="*/ 102 h 125"/>
                <a:gd name="T24" fmla="*/ 104 w 189"/>
                <a:gd name="T25" fmla="*/ 107 h 125"/>
                <a:gd name="T26" fmla="*/ 95 w 189"/>
                <a:gd name="T27" fmla="*/ 111 h 125"/>
                <a:gd name="T28" fmla="*/ 84 w 189"/>
                <a:gd name="T29" fmla="*/ 114 h 125"/>
                <a:gd name="T30" fmla="*/ 72 w 189"/>
                <a:gd name="T31" fmla="*/ 117 h 125"/>
                <a:gd name="T32" fmla="*/ 59 w 189"/>
                <a:gd name="T33" fmla="*/ 121 h 125"/>
                <a:gd name="T34" fmla="*/ 46 w 189"/>
                <a:gd name="T35" fmla="*/ 123 h 125"/>
                <a:gd name="T36" fmla="*/ 31 w 189"/>
                <a:gd name="T37" fmla="*/ 124 h 125"/>
                <a:gd name="T38" fmla="*/ 16 w 189"/>
                <a:gd name="T39" fmla="*/ 125 h 125"/>
                <a:gd name="T40" fmla="*/ 0 w 189"/>
                <a:gd name="T41" fmla="*/ 125 h 125"/>
                <a:gd name="T42" fmla="*/ 6 w 189"/>
                <a:gd name="T43" fmla="*/ 122 h 125"/>
                <a:gd name="T44" fmla="*/ 12 w 189"/>
                <a:gd name="T45" fmla="*/ 117 h 125"/>
                <a:gd name="T46" fmla="*/ 17 w 189"/>
                <a:gd name="T47" fmla="*/ 113 h 125"/>
                <a:gd name="T48" fmla="*/ 22 w 189"/>
                <a:gd name="T49" fmla="*/ 108 h 125"/>
                <a:gd name="T50" fmla="*/ 31 w 189"/>
                <a:gd name="T51" fmla="*/ 97 h 125"/>
                <a:gd name="T52" fmla="*/ 39 w 189"/>
                <a:gd name="T53" fmla="*/ 86 h 125"/>
                <a:gd name="T54" fmla="*/ 52 w 189"/>
                <a:gd name="T55" fmla="*/ 63 h 125"/>
                <a:gd name="T56" fmla="*/ 65 w 189"/>
                <a:gd name="T57" fmla="*/ 41 h 125"/>
                <a:gd name="T58" fmla="*/ 72 w 189"/>
                <a:gd name="T59" fmla="*/ 31 h 125"/>
                <a:gd name="T60" fmla="*/ 82 w 189"/>
                <a:gd name="T61" fmla="*/ 21 h 125"/>
                <a:gd name="T62" fmla="*/ 86 w 189"/>
                <a:gd name="T63" fmla="*/ 17 h 125"/>
                <a:gd name="T64" fmla="*/ 93 w 189"/>
                <a:gd name="T65" fmla="*/ 14 h 125"/>
                <a:gd name="T66" fmla="*/ 98 w 189"/>
                <a:gd name="T67" fmla="*/ 10 h 125"/>
                <a:gd name="T68" fmla="*/ 106 w 189"/>
                <a:gd name="T69" fmla="*/ 7 h 125"/>
                <a:gd name="T70" fmla="*/ 113 w 189"/>
                <a:gd name="T71" fmla="*/ 4 h 125"/>
                <a:gd name="T72" fmla="*/ 121 w 189"/>
                <a:gd name="T73" fmla="*/ 3 h 125"/>
                <a:gd name="T74" fmla="*/ 130 w 189"/>
                <a:gd name="T75" fmla="*/ 1 h 125"/>
                <a:gd name="T76" fmla="*/ 140 w 189"/>
                <a:gd name="T77" fmla="*/ 0 h 125"/>
                <a:gd name="T78" fmla="*/ 151 w 189"/>
                <a:gd name="T79" fmla="*/ 0 h 125"/>
                <a:gd name="T80" fmla="*/ 162 w 189"/>
                <a:gd name="T81" fmla="*/ 0 h 125"/>
                <a:gd name="T82" fmla="*/ 175 w 189"/>
                <a:gd name="T83" fmla="*/ 1 h 125"/>
                <a:gd name="T84" fmla="*/ 189 w 189"/>
                <a:gd name="T85" fmla="*/ 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9" h="125">
                  <a:moveTo>
                    <a:pt x="189" y="3"/>
                  </a:moveTo>
                  <a:lnTo>
                    <a:pt x="188" y="8"/>
                  </a:lnTo>
                  <a:lnTo>
                    <a:pt x="184" y="22"/>
                  </a:lnTo>
                  <a:lnTo>
                    <a:pt x="181" y="31"/>
                  </a:lnTo>
                  <a:lnTo>
                    <a:pt x="176" y="42"/>
                  </a:lnTo>
                  <a:lnTo>
                    <a:pt x="169" y="53"/>
                  </a:lnTo>
                  <a:lnTo>
                    <a:pt x="162" y="64"/>
                  </a:lnTo>
                  <a:lnTo>
                    <a:pt x="151" y="76"/>
                  </a:lnTo>
                  <a:lnTo>
                    <a:pt x="138" y="87"/>
                  </a:lnTo>
                  <a:lnTo>
                    <a:pt x="130" y="92"/>
                  </a:lnTo>
                  <a:lnTo>
                    <a:pt x="123" y="97"/>
                  </a:lnTo>
                  <a:lnTo>
                    <a:pt x="114" y="102"/>
                  </a:lnTo>
                  <a:lnTo>
                    <a:pt x="104" y="107"/>
                  </a:lnTo>
                  <a:lnTo>
                    <a:pt x="95" y="111"/>
                  </a:lnTo>
                  <a:lnTo>
                    <a:pt x="84" y="114"/>
                  </a:lnTo>
                  <a:lnTo>
                    <a:pt x="72" y="117"/>
                  </a:lnTo>
                  <a:lnTo>
                    <a:pt x="59" y="121"/>
                  </a:lnTo>
                  <a:lnTo>
                    <a:pt x="46" y="123"/>
                  </a:lnTo>
                  <a:lnTo>
                    <a:pt x="31" y="124"/>
                  </a:lnTo>
                  <a:lnTo>
                    <a:pt x="16" y="125"/>
                  </a:lnTo>
                  <a:lnTo>
                    <a:pt x="0" y="125"/>
                  </a:lnTo>
                  <a:lnTo>
                    <a:pt x="6" y="122"/>
                  </a:lnTo>
                  <a:lnTo>
                    <a:pt x="12" y="117"/>
                  </a:lnTo>
                  <a:lnTo>
                    <a:pt x="17" y="113"/>
                  </a:lnTo>
                  <a:lnTo>
                    <a:pt x="22" y="108"/>
                  </a:lnTo>
                  <a:lnTo>
                    <a:pt x="31" y="97"/>
                  </a:lnTo>
                  <a:lnTo>
                    <a:pt x="39" y="86"/>
                  </a:lnTo>
                  <a:lnTo>
                    <a:pt x="52" y="63"/>
                  </a:lnTo>
                  <a:lnTo>
                    <a:pt x="65" y="41"/>
                  </a:lnTo>
                  <a:lnTo>
                    <a:pt x="72" y="31"/>
                  </a:lnTo>
                  <a:lnTo>
                    <a:pt x="82" y="21"/>
                  </a:lnTo>
                  <a:lnTo>
                    <a:pt x="86" y="17"/>
                  </a:lnTo>
                  <a:lnTo>
                    <a:pt x="93" y="14"/>
                  </a:lnTo>
                  <a:lnTo>
                    <a:pt x="98" y="10"/>
                  </a:lnTo>
                  <a:lnTo>
                    <a:pt x="106" y="7"/>
                  </a:lnTo>
                  <a:lnTo>
                    <a:pt x="113" y="4"/>
                  </a:lnTo>
                  <a:lnTo>
                    <a:pt x="121" y="3"/>
                  </a:lnTo>
                  <a:lnTo>
                    <a:pt x="130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62" y="0"/>
                  </a:lnTo>
                  <a:lnTo>
                    <a:pt x="175" y="1"/>
                  </a:lnTo>
                  <a:lnTo>
                    <a:pt x="1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2321121" y="4752685"/>
              <a:ext cx="22273" cy="38182"/>
            </a:xfrm>
            <a:custGeom>
              <a:avLst/>
              <a:gdLst>
                <a:gd name="T0" fmla="*/ 51 w 59"/>
                <a:gd name="T1" fmla="*/ 0 h 99"/>
                <a:gd name="T2" fmla="*/ 53 w 59"/>
                <a:gd name="T3" fmla="*/ 3 h 99"/>
                <a:gd name="T4" fmla="*/ 55 w 59"/>
                <a:gd name="T5" fmla="*/ 10 h 99"/>
                <a:gd name="T6" fmla="*/ 57 w 59"/>
                <a:gd name="T7" fmla="*/ 15 h 99"/>
                <a:gd name="T8" fmla="*/ 59 w 59"/>
                <a:gd name="T9" fmla="*/ 21 h 99"/>
                <a:gd name="T10" fmla="*/ 59 w 59"/>
                <a:gd name="T11" fmla="*/ 27 h 99"/>
                <a:gd name="T12" fmla="*/ 59 w 59"/>
                <a:gd name="T13" fmla="*/ 35 h 99"/>
                <a:gd name="T14" fmla="*/ 57 w 59"/>
                <a:gd name="T15" fmla="*/ 42 h 99"/>
                <a:gd name="T16" fmla="*/ 55 w 59"/>
                <a:gd name="T17" fmla="*/ 50 h 99"/>
                <a:gd name="T18" fmla="*/ 51 w 59"/>
                <a:gd name="T19" fmla="*/ 59 h 99"/>
                <a:gd name="T20" fmla="*/ 46 w 59"/>
                <a:gd name="T21" fmla="*/ 66 h 99"/>
                <a:gd name="T22" fmla="*/ 38 w 59"/>
                <a:gd name="T23" fmla="*/ 75 h 99"/>
                <a:gd name="T24" fmla="*/ 27 w 59"/>
                <a:gd name="T25" fmla="*/ 82 h 99"/>
                <a:gd name="T26" fmla="*/ 15 w 59"/>
                <a:gd name="T27" fmla="*/ 91 h 99"/>
                <a:gd name="T28" fmla="*/ 0 w 59"/>
                <a:gd name="T29" fmla="*/ 99 h 99"/>
                <a:gd name="T30" fmla="*/ 5 w 59"/>
                <a:gd name="T31" fmla="*/ 91 h 99"/>
                <a:gd name="T32" fmla="*/ 7 w 59"/>
                <a:gd name="T33" fmla="*/ 85 h 99"/>
                <a:gd name="T34" fmla="*/ 9 w 59"/>
                <a:gd name="T35" fmla="*/ 78 h 99"/>
                <a:gd name="T36" fmla="*/ 10 w 59"/>
                <a:gd name="T37" fmla="*/ 71 h 99"/>
                <a:gd name="T38" fmla="*/ 10 w 59"/>
                <a:gd name="T39" fmla="*/ 58 h 99"/>
                <a:gd name="T40" fmla="*/ 10 w 59"/>
                <a:gd name="T41" fmla="*/ 44 h 99"/>
                <a:gd name="T42" fmla="*/ 11 w 59"/>
                <a:gd name="T43" fmla="*/ 37 h 99"/>
                <a:gd name="T44" fmla="*/ 12 w 59"/>
                <a:gd name="T45" fmla="*/ 32 h 99"/>
                <a:gd name="T46" fmla="*/ 15 w 59"/>
                <a:gd name="T47" fmla="*/ 25 h 99"/>
                <a:gd name="T48" fmla="*/ 19 w 59"/>
                <a:gd name="T49" fmla="*/ 20 h 99"/>
                <a:gd name="T50" fmla="*/ 24 w 59"/>
                <a:gd name="T51" fmla="*/ 14 h 99"/>
                <a:gd name="T52" fmla="*/ 32 w 59"/>
                <a:gd name="T53" fmla="*/ 9 h 99"/>
                <a:gd name="T54" fmla="*/ 40 w 59"/>
                <a:gd name="T55" fmla="*/ 5 h 99"/>
                <a:gd name="T56" fmla="*/ 51 w 59"/>
                <a:gd name="T5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99">
                  <a:moveTo>
                    <a:pt x="51" y="0"/>
                  </a:moveTo>
                  <a:lnTo>
                    <a:pt x="53" y="3"/>
                  </a:lnTo>
                  <a:lnTo>
                    <a:pt x="55" y="10"/>
                  </a:lnTo>
                  <a:lnTo>
                    <a:pt x="57" y="15"/>
                  </a:lnTo>
                  <a:lnTo>
                    <a:pt x="59" y="21"/>
                  </a:lnTo>
                  <a:lnTo>
                    <a:pt x="59" y="27"/>
                  </a:lnTo>
                  <a:lnTo>
                    <a:pt x="59" y="35"/>
                  </a:lnTo>
                  <a:lnTo>
                    <a:pt x="57" y="42"/>
                  </a:lnTo>
                  <a:lnTo>
                    <a:pt x="55" y="50"/>
                  </a:lnTo>
                  <a:lnTo>
                    <a:pt x="51" y="59"/>
                  </a:lnTo>
                  <a:lnTo>
                    <a:pt x="46" y="66"/>
                  </a:lnTo>
                  <a:lnTo>
                    <a:pt x="38" y="75"/>
                  </a:lnTo>
                  <a:lnTo>
                    <a:pt x="27" y="82"/>
                  </a:lnTo>
                  <a:lnTo>
                    <a:pt x="15" y="91"/>
                  </a:lnTo>
                  <a:lnTo>
                    <a:pt x="0" y="99"/>
                  </a:lnTo>
                  <a:lnTo>
                    <a:pt x="5" y="91"/>
                  </a:lnTo>
                  <a:lnTo>
                    <a:pt x="7" y="85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0" y="58"/>
                  </a:lnTo>
                  <a:lnTo>
                    <a:pt x="10" y="44"/>
                  </a:lnTo>
                  <a:lnTo>
                    <a:pt x="11" y="37"/>
                  </a:lnTo>
                  <a:lnTo>
                    <a:pt x="12" y="32"/>
                  </a:lnTo>
                  <a:lnTo>
                    <a:pt x="15" y="25"/>
                  </a:lnTo>
                  <a:lnTo>
                    <a:pt x="19" y="20"/>
                  </a:lnTo>
                  <a:lnTo>
                    <a:pt x="24" y="14"/>
                  </a:lnTo>
                  <a:lnTo>
                    <a:pt x="32" y="9"/>
                  </a:lnTo>
                  <a:lnTo>
                    <a:pt x="40" y="5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2287713" y="4611097"/>
              <a:ext cx="66817" cy="68408"/>
            </a:xfrm>
            <a:custGeom>
              <a:avLst/>
              <a:gdLst>
                <a:gd name="T0" fmla="*/ 141 w 165"/>
                <a:gd name="T1" fmla="*/ 0 h 171"/>
                <a:gd name="T2" fmla="*/ 140 w 165"/>
                <a:gd name="T3" fmla="*/ 4 h 171"/>
                <a:gd name="T4" fmla="*/ 135 w 165"/>
                <a:gd name="T5" fmla="*/ 17 h 171"/>
                <a:gd name="T6" fmla="*/ 131 w 165"/>
                <a:gd name="T7" fmla="*/ 27 h 171"/>
                <a:gd name="T8" fmla="*/ 127 w 165"/>
                <a:gd name="T9" fmla="*/ 37 h 171"/>
                <a:gd name="T10" fmla="*/ 121 w 165"/>
                <a:gd name="T11" fmla="*/ 49 h 171"/>
                <a:gd name="T12" fmla="*/ 114 w 165"/>
                <a:gd name="T13" fmla="*/ 61 h 171"/>
                <a:gd name="T14" fmla="*/ 106 w 165"/>
                <a:gd name="T15" fmla="*/ 75 h 171"/>
                <a:gd name="T16" fmla="*/ 96 w 165"/>
                <a:gd name="T17" fmla="*/ 88 h 171"/>
                <a:gd name="T18" fmla="*/ 84 w 165"/>
                <a:gd name="T19" fmla="*/ 101 h 171"/>
                <a:gd name="T20" fmla="*/ 72 w 165"/>
                <a:gd name="T21" fmla="*/ 115 h 171"/>
                <a:gd name="T22" fmla="*/ 56 w 165"/>
                <a:gd name="T23" fmla="*/ 128 h 171"/>
                <a:gd name="T24" fmla="*/ 40 w 165"/>
                <a:gd name="T25" fmla="*/ 139 h 171"/>
                <a:gd name="T26" fmla="*/ 21 w 165"/>
                <a:gd name="T27" fmla="*/ 151 h 171"/>
                <a:gd name="T28" fmla="*/ 0 w 165"/>
                <a:gd name="T29" fmla="*/ 162 h 171"/>
                <a:gd name="T30" fmla="*/ 13 w 165"/>
                <a:gd name="T31" fmla="*/ 166 h 171"/>
                <a:gd name="T32" fmla="*/ 27 w 165"/>
                <a:gd name="T33" fmla="*/ 169 h 171"/>
                <a:gd name="T34" fmla="*/ 43 w 165"/>
                <a:gd name="T35" fmla="*/ 171 h 171"/>
                <a:gd name="T36" fmla="*/ 61 w 165"/>
                <a:gd name="T37" fmla="*/ 171 h 171"/>
                <a:gd name="T38" fmla="*/ 78 w 165"/>
                <a:gd name="T39" fmla="*/ 170 h 171"/>
                <a:gd name="T40" fmla="*/ 95 w 165"/>
                <a:gd name="T41" fmla="*/ 165 h 171"/>
                <a:gd name="T42" fmla="*/ 103 w 165"/>
                <a:gd name="T43" fmla="*/ 163 h 171"/>
                <a:gd name="T44" fmla="*/ 111 w 165"/>
                <a:gd name="T45" fmla="*/ 160 h 171"/>
                <a:gd name="T46" fmla="*/ 119 w 165"/>
                <a:gd name="T47" fmla="*/ 157 h 171"/>
                <a:gd name="T48" fmla="*/ 127 w 165"/>
                <a:gd name="T49" fmla="*/ 153 h 171"/>
                <a:gd name="T50" fmla="*/ 134 w 165"/>
                <a:gd name="T51" fmla="*/ 148 h 171"/>
                <a:gd name="T52" fmla="*/ 141 w 165"/>
                <a:gd name="T53" fmla="*/ 144 h 171"/>
                <a:gd name="T54" fmla="*/ 146 w 165"/>
                <a:gd name="T55" fmla="*/ 137 h 171"/>
                <a:gd name="T56" fmla="*/ 151 w 165"/>
                <a:gd name="T57" fmla="*/ 131 h 171"/>
                <a:gd name="T58" fmla="*/ 156 w 165"/>
                <a:gd name="T59" fmla="*/ 124 h 171"/>
                <a:gd name="T60" fmla="*/ 160 w 165"/>
                <a:gd name="T61" fmla="*/ 117 h 171"/>
                <a:gd name="T62" fmla="*/ 163 w 165"/>
                <a:gd name="T63" fmla="*/ 108 h 171"/>
                <a:gd name="T64" fmla="*/ 164 w 165"/>
                <a:gd name="T65" fmla="*/ 99 h 171"/>
                <a:gd name="T66" fmla="*/ 165 w 165"/>
                <a:gd name="T67" fmla="*/ 90 h 171"/>
                <a:gd name="T68" fmla="*/ 165 w 165"/>
                <a:gd name="T69" fmla="*/ 79 h 171"/>
                <a:gd name="T70" fmla="*/ 164 w 165"/>
                <a:gd name="T71" fmla="*/ 68 h 171"/>
                <a:gd name="T72" fmla="*/ 162 w 165"/>
                <a:gd name="T73" fmla="*/ 55 h 171"/>
                <a:gd name="T74" fmla="*/ 159 w 165"/>
                <a:gd name="T75" fmla="*/ 43 h 171"/>
                <a:gd name="T76" fmla="*/ 155 w 165"/>
                <a:gd name="T77" fmla="*/ 29 h 171"/>
                <a:gd name="T78" fmla="*/ 148 w 165"/>
                <a:gd name="T79" fmla="*/ 15 h 171"/>
                <a:gd name="T80" fmla="*/ 141 w 165"/>
                <a:gd name="T8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5" h="171">
                  <a:moveTo>
                    <a:pt x="141" y="0"/>
                  </a:moveTo>
                  <a:lnTo>
                    <a:pt x="140" y="4"/>
                  </a:lnTo>
                  <a:lnTo>
                    <a:pt x="135" y="17"/>
                  </a:lnTo>
                  <a:lnTo>
                    <a:pt x="131" y="27"/>
                  </a:lnTo>
                  <a:lnTo>
                    <a:pt x="127" y="37"/>
                  </a:lnTo>
                  <a:lnTo>
                    <a:pt x="121" y="49"/>
                  </a:lnTo>
                  <a:lnTo>
                    <a:pt x="114" y="61"/>
                  </a:lnTo>
                  <a:lnTo>
                    <a:pt x="106" y="75"/>
                  </a:lnTo>
                  <a:lnTo>
                    <a:pt x="96" y="88"/>
                  </a:lnTo>
                  <a:lnTo>
                    <a:pt x="84" y="101"/>
                  </a:lnTo>
                  <a:lnTo>
                    <a:pt x="72" y="115"/>
                  </a:lnTo>
                  <a:lnTo>
                    <a:pt x="56" y="128"/>
                  </a:lnTo>
                  <a:lnTo>
                    <a:pt x="40" y="139"/>
                  </a:lnTo>
                  <a:lnTo>
                    <a:pt x="21" y="151"/>
                  </a:lnTo>
                  <a:lnTo>
                    <a:pt x="0" y="162"/>
                  </a:lnTo>
                  <a:lnTo>
                    <a:pt x="13" y="166"/>
                  </a:lnTo>
                  <a:lnTo>
                    <a:pt x="27" y="169"/>
                  </a:lnTo>
                  <a:lnTo>
                    <a:pt x="43" y="171"/>
                  </a:lnTo>
                  <a:lnTo>
                    <a:pt x="61" y="171"/>
                  </a:lnTo>
                  <a:lnTo>
                    <a:pt x="78" y="170"/>
                  </a:lnTo>
                  <a:lnTo>
                    <a:pt x="95" y="165"/>
                  </a:lnTo>
                  <a:lnTo>
                    <a:pt x="103" y="163"/>
                  </a:lnTo>
                  <a:lnTo>
                    <a:pt x="111" y="160"/>
                  </a:lnTo>
                  <a:lnTo>
                    <a:pt x="119" y="157"/>
                  </a:lnTo>
                  <a:lnTo>
                    <a:pt x="127" y="153"/>
                  </a:lnTo>
                  <a:lnTo>
                    <a:pt x="134" y="148"/>
                  </a:lnTo>
                  <a:lnTo>
                    <a:pt x="141" y="144"/>
                  </a:lnTo>
                  <a:lnTo>
                    <a:pt x="146" y="137"/>
                  </a:lnTo>
                  <a:lnTo>
                    <a:pt x="151" y="131"/>
                  </a:lnTo>
                  <a:lnTo>
                    <a:pt x="156" y="124"/>
                  </a:lnTo>
                  <a:lnTo>
                    <a:pt x="160" y="117"/>
                  </a:lnTo>
                  <a:lnTo>
                    <a:pt x="163" y="108"/>
                  </a:lnTo>
                  <a:lnTo>
                    <a:pt x="164" y="99"/>
                  </a:lnTo>
                  <a:lnTo>
                    <a:pt x="165" y="90"/>
                  </a:lnTo>
                  <a:lnTo>
                    <a:pt x="165" y="79"/>
                  </a:lnTo>
                  <a:lnTo>
                    <a:pt x="164" y="68"/>
                  </a:lnTo>
                  <a:lnTo>
                    <a:pt x="162" y="55"/>
                  </a:lnTo>
                  <a:lnTo>
                    <a:pt x="159" y="43"/>
                  </a:lnTo>
                  <a:lnTo>
                    <a:pt x="155" y="29"/>
                  </a:lnTo>
                  <a:lnTo>
                    <a:pt x="148" y="15"/>
                  </a:lnTo>
                  <a:lnTo>
                    <a:pt x="1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2364075" y="4502917"/>
              <a:ext cx="84317" cy="39772"/>
            </a:xfrm>
            <a:custGeom>
              <a:avLst/>
              <a:gdLst>
                <a:gd name="T0" fmla="*/ 211 w 211"/>
                <a:gd name="T1" fmla="*/ 98 h 98"/>
                <a:gd name="T2" fmla="*/ 206 w 211"/>
                <a:gd name="T3" fmla="*/ 98 h 98"/>
                <a:gd name="T4" fmla="*/ 192 w 211"/>
                <a:gd name="T5" fmla="*/ 98 h 98"/>
                <a:gd name="T6" fmla="*/ 182 w 211"/>
                <a:gd name="T7" fmla="*/ 97 h 98"/>
                <a:gd name="T8" fmla="*/ 171 w 211"/>
                <a:gd name="T9" fmla="*/ 95 h 98"/>
                <a:gd name="T10" fmla="*/ 158 w 211"/>
                <a:gd name="T11" fmla="*/ 93 h 98"/>
                <a:gd name="T12" fmla="*/ 143 w 211"/>
                <a:gd name="T13" fmla="*/ 90 h 98"/>
                <a:gd name="T14" fmla="*/ 128 w 211"/>
                <a:gd name="T15" fmla="*/ 84 h 98"/>
                <a:gd name="T16" fmla="*/ 112 w 211"/>
                <a:gd name="T17" fmla="*/ 78 h 98"/>
                <a:gd name="T18" fmla="*/ 93 w 211"/>
                <a:gd name="T19" fmla="*/ 70 h 98"/>
                <a:gd name="T20" fmla="*/ 76 w 211"/>
                <a:gd name="T21" fmla="*/ 60 h 98"/>
                <a:gd name="T22" fmla="*/ 58 w 211"/>
                <a:gd name="T23" fmla="*/ 49 h 98"/>
                <a:gd name="T24" fmla="*/ 38 w 211"/>
                <a:gd name="T25" fmla="*/ 35 h 98"/>
                <a:gd name="T26" fmla="*/ 20 w 211"/>
                <a:gd name="T27" fmla="*/ 18 h 98"/>
                <a:gd name="T28" fmla="*/ 0 w 211"/>
                <a:gd name="T29" fmla="*/ 0 h 98"/>
                <a:gd name="T30" fmla="*/ 10 w 211"/>
                <a:gd name="T31" fmla="*/ 5 h 98"/>
                <a:gd name="T32" fmla="*/ 21 w 211"/>
                <a:gd name="T33" fmla="*/ 9 h 98"/>
                <a:gd name="T34" fmla="*/ 32 w 211"/>
                <a:gd name="T35" fmla="*/ 11 h 98"/>
                <a:gd name="T36" fmla="*/ 43 w 211"/>
                <a:gd name="T37" fmla="*/ 13 h 98"/>
                <a:gd name="T38" fmla="*/ 67 w 211"/>
                <a:gd name="T39" fmla="*/ 13 h 98"/>
                <a:gd name="T40" fmla="*/ 91 w 211"/>
                <a:gd name="T41" fmla="*/ 12 h 98"/>
                <a:gd name="T42" fmla="*/ 113 w 211"/>
                <a:gd name="T43" fmla="*/ 10 h 98"/>
                <a:gd name="T44" fmla="*/ 133 w 211"/>
                <a:gd name="T45" fmla="*/ 10 h 98"/>
                <a:gd name="T46" fmla="*/ 144 w 211"/>
                <a:gd name="T47" fmla="*/ 11 h 98"/>
                <a:gd name="T48" fmla="*/ 153 w 211"/>
                <a:gd name="T49" fmla="*/ 12 h 98"/>
                <a:gd name="T50" fmla="*/ 162 w 211"/>
                <a:gd name="T51" fmla="*/ 14 h 98"/>
                <a:gd name="T52" fmla="*/ 171 w 211"/>
                <a:gd name="T53" fmla="*/ 17 h 98"/>
                <a:gd name="T54" fmla="*/ 179 w 211"/>
                <a:gd name="T55" fmla="*/ 22 h 98"/>
                <a:gd name="T56" fmla="*/ 186 w 211"/>
                <a:gd name="T57" fmla="*/ 28 h 98"/>
                <a:gd name="T58" fmla="*/ 193 w 211"/>
                <a:gd name="T59" fmla="*/ 35 h 98"/>
                <a:gd name="T60" fmla="*/ 198 w 211"/>
                <a:gd name="T61" fmla="*/ 44 h 98"/>
                <a:gd name="T62" fmla="*/ 202 w 211"/>
                <a:gd name="T63" fmla="*/ 54 h 98"/>
                <a:gd name="T64" fmla="*/ 207 w 211"/>
                <a:gd name="T65" fmla="*/ 67 h 98"/>
                <a:gd name="T66" fmla="*/ 209 w 211"/>
                <a:gd name="T67" fmla="*/ 81 h 98"/>
                <a:gd name="T68" fmla="*/ 211 w 211"/>
                <a:gd name="T6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" h="98">
                  <a:moveTo>
                    <a:pt x="211" y="98"/>
                  </a:moveTo>
                  <a:lnTo>
                    <a:pt x="206" y="98"/>
                  </a:lnTo>
                  <a:lnTo>
                    <a:pt x="192" y="98"/>
                  </a:lnTo>
                  <a:lnTo>
                    <a:pt x="182" y="97"/>
                  </a:lnTo>
                  <a:lnTo>
                    <a:pt x="171" y="95"/>
                  </a:lnTo>
                  <a:lnTo>
                    <a:pt x="158" y="93"/>
                  </a:lnTo>
                  <a:lnTo>
                    <a:pt x="143" y="90"/>
                  </a:lnTo>
                  <a:lnTo>
                    <a:pt x="128" y="84"/>
                  </a:lnTo>
                  <a:lnTo>
                    <a:pt x="112" y="78"/>
                  </a:lnTo>
                  <a:lnTo>
                    <a:pt x="93" y="70"/>
                  </a:lnTo>
                  <a:lnTo>
                    <a:pt x="76" y="60"/>
                  </a:lnTo>
                  <a:lnTo>
                    <a:pt x="58" y="49"/>
                  </a:lnTo>
                  <a:lnTo>
                    <a:pt x="38" y="35"/>
                  </a:lnTo>
                  <a:lnTo>
                    <a:pt x="20" y="18"/>
                  </a:lnTo>
                  <a:lnTo>
                    <a:pt x="0" y="0"/>
                  </a:lnTo>
                  <a:lnTo>
                    <a:pt x="10" y="5"/>
                  </a:lnTo>
                  <a:lnTo>
                    <a:pt x="21" y="9"/>
                  </a:lnTo>
                  <a:lnTo>
                    <a:pt x="32" y="11"/>
                  </a:lnTo>
                  <a:lnTo>
                    <a:pt x="43" y="13"/>
                  </a:lnTo>
                  <a:lnTo>
                    <a:pt x="67" y="13"/>
                  </a:lnTo>
                  <a:lnTo>
                    <a:pt x="91" y="12"/>
                  </a:lnTo>
                  <a:lnTo>
                    <a:pt x="113" y="10"/>
                  </a:lnTo>
                  <a:lnTo>
                    <a:pt x="133" y="10"/>
                  </a:lnTo>
                  <a:lnTo>
                    <a:pt x="144" y="11"/>
                  </a:lnTo>
                  <a:lnTo>
                    <a:pt x="153" y="12"/>
                  </a:lnTo>
                  <a:lnTo>
                    <a:pt x="162" y="14"/>
                  </a:lnTo>
                  <a:lnTo>
                    <a:pt x="171" y="17"/>
                  </a:lnTo>
                  <a:lnTo>
                    <a:pt x="179" y="22"/>
                  </a:lnTo>
                  <a:lnTo>
                    <a:pt x="186" y="28"/>
                  </a:lnTo>
                  <a:lnTo>
                    <a:pt x="193" y="35"/>
                  </a:lnTo>
                  <a:lnTo>
                    <a:pt x="198" y="44"/>
                  </a:lnTo>
                  <a:lnTo>
                    <a:pt x="202" y="54"/>
                  </a:lnTo>
                  <a:lnTo>
                    <a:pt x="207" y="67"/>
                  </a:lnTo>
                  <a:lnTo>
                    <a:pt x="209" y="81"/>
                  </a:lnTo>
                  <a:lnTo>
                    <a:pt x="211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2302031" y="4584051"/>
              <a:ext cx="68408" cy="39772"/>
            </a:xfrm>
            <a:custGeom>
              <a:avLst/>
              <a:gdLst>
                <a:gd name="T0" fmla="*/ 170 w 170"/>
                <a:gd name="T1" fmla="*/ 79 h 98"/>
                <a:gd name="T2" fmla="*/ 168 w 170"/>
                <a:gd name="T3" fmla="*/ 76 h 98"/>
                <a:gd name="T4" fmla="*/ 162 w 170"/>
                <a:gd name="T5" fmla="*/ 67 h 98"/>
                <a:gd name="T6" fmla="*/ 157 w 170"/>
                <a:gd name="T7" fmla="*/ 61 h 98"/>
                <a:gd name="T8" fmla="*/ 151 w 170"/>
                <a:gd name="T9" fmla="*/ 54 h 98"/>
                <a:gd name="T10" fmla="*/ 143 w 170"/>
                <a:gd name="T11" fmla="*/ 48 h 98"/>
                <a:gd name="T12" fmla="*/ 134 w 170"/>
                <a:gd name="T13" fmla="*/ 40 h 98"/>
                <a:gd name="T14" fmla="*/ 123 w 170"/>
                <a:gd name="T15" fmla="*/ 32 h 98"/>
                <a:gd name="T16" fmla="*/ 111 w 170"/>
                <a:gd name="T17" fmla="*/ 25 h 98"/>
                <a:gd name="T18" fmla="*/ 97 w 170"/>
                <a:gd name="T19" fmla="*/ 18 h 98"/>
                <a:gd name="T20" fmla="*/ 82 w 170"/>
                <a:gd name="T21" fmla="*/ 12 h 98"/>
                <a:gd name="T22" fmla="*/ 65 w 170"/>
                <a:gd name="T23" fmla="*/ 8 h 98"/>
                <a:gd name="T24" fmla="*/ 45 w 170"/>
                <a:gd name="T25" fmla="*/ 3 h 98"/>
                <a:gd name="T26" fmla="*/ 24 w 170"/>
                <a:gd name="T27" fmla="*/ 1 h 98"/>
                <a:gd name="T28" fmla="*/ 0 w 170"/>
                <a:gd name="T29" fmla="*/ 0 h 98"/>
                <a:gd name="T30" fmla="*/ 7 w 170"/>
                <a:gd name="T31" fmla="*/ 17 h 98"/>
                <a:gd name="T32" fmla="*/ 16 w 170"/>
                <a:gd name="T33" fmla="*/ 32 h 98"/>
                <a:gd name="T34" fmla="*/ 25 w 170"/>
                <a:gd name="T35" fmla="*/ 47 h 98"/>
                <a:gd name="T36" fmla="*/ 34 w 170"/>
                <a:gd name="T37" fmla="*/ 58 h 98"/>
                <a:gd name="T38" fmla="*/ 44 w 170"/>
                <a:gd name="T39" fmla="*/ 68 h 98"/>
                <a:gd name="T40" fmla="*/ 55 w 170"/>
                <a:gd name="T41" fmla="*/ 78 h 98"/>
                <a:gd name="T42" fmla="*/ 67 w 170"/>
                <a:gd name="T43" fmla="*/ 84 h 98"/>
                <a:gd name="T44" fmla="*/ 78 w 170"/>
                <a:gd name="T45" fmla="*/ 91 h 98"/>
                <a:gd name="T46" fmla="*/ 89 w 170"/>
                <a:gd name="T47" fmla="*/ 95 h 98"/>
                <a:gd name="T48" fmla="*/ 101 w 170"/>
                <a:gd name="T49" fmla="*/ 97 h 98"/>
                <a:gd name="T50" fmla="*/ 113 w 170"/>
                <a:gd name="T51" fmla="*/ 98 h 98"/>
                <a:gd name="T52" fmla="*/ 125 w 170"/>
                <a:gd name="T53" fmla="*/ 97 h 98"/>
                <a:gd name="T54" fmla="*/ 137 w 170"/>
                <a:gd name="T55" fmla="*/ 95 h 98"/>
                <a:gd name="T56" fmla="*/ 148 w 170"/>
                <a:gd name="T57" fmla="*/ 92 h 98"/>
                <a:gd name="T58" fmla="*/ 160 w 170"/>
                <a:gd name="T59" fmla="*/ 86 h 98"/>
                <a:gd name="T60" fmla="*/ 170 w 170"/>
                <a:gd name="T61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98">
                  <a:moveTo>
                    <a:pt x="170" y="79"/>
                  </a:moveTo>
                  <a:lnTo>
                    <a:pt x="168" y="76"/>
                  </a:lnTo>
                  <a:lnTo>
                    <a:pt x="162" y="67"/>
                  </a:lnTo>
                  <a:lnTo>
                    <a:pt x="157" y="61"/>
                  </a:lnTo>
                  <a:lnTo>
                    <a:pt x="151" y="54"/>
                  </a:lnTo>
                  <a:lnTo>
                    <a:pt x="143" y="48"/>
                  </a:lnTo>
                  <a:lnTo>
                    <a:pt x="134" y="40"/>
                  </a:lnTo>
                  <a:lnTo>
                    <a:pt x="123" y="32"/>
                  </a:lnTo>
                  <a:lnTo>
                    <a:pt x="111" y="25"/>
                  </a:lnTo>
                  <a:lnTo>
                    <a:pt x="97" y="18"/>
                  </a:lnTo>
                  <a:lnTo>
                    <a:pt x="82" y="12"/>
                  </a:lnTo>
                  <a:lnTo>
                    <a:pt x="65" y="8"/>
                  </a:lnTo>
                  <a:lnTo>
                    <a:pt x="45" y="3"/>
                  </a:lnTo>
                  <a:lnTo>
                    <a:pt x="24" y="1"/>
                  </a:lnTo>
                  <a:lnTo>
                    <a:pt x="0" y="0"/>
                  </a:lnTo>
                  <a:lnTo>
                    <a:pt x="7" y="17"/>
                  </a:lnTo>
                  <a:lnTo>
                    <a:pt x="16" y="32"/>
                  </a:lnTo>
                  <a:lnTo>
                    <a:pt x="25" y="47"/>
                  </a:lnTo>
                  <a:lnTo>
                    <a:pt x="34" y="58"/>
                  </a:lnTo>
                  <a:lnTo>
                    <a:pt x="44" y="68"/>
                  </a:lnTo>
                  <a:lnTo>
                    <a:pt x="55" y="78"/>
                  </a:lnTo>
                  <a:lnTo>
                    <a:pt x="67" y="84"/>
                  </a:lnTo>
                  <a:lnTo>
                    <a:pt x="78" y="91"/>
                  </a:lnTo>
                  <a:lnTo>
                    <a:pt x="89" y="95"/>
                  </a:lnTo>
                  <a:lnTo>
                    <a:pt x="101" y="97"/>
                  </a:lnTo>
                  <a:lnTo>
                    <a:pt x="113" y="98"/>
                  </a:lnTo>
                  <a:lnTo>
                    <a:pt x="125" y="97"/>
                  </a:lnTo>
                  <a:lnTo>
                    <a:pt x="137" y="95"/>
                  </a:lnTo>
                  <a:lnTo>
                    <a:pt x="148" y="92"/>
                  </a:lnTo>
                  <a:lnTo>
                    <a:pt x="160" y="86"/>
                  </a:lnTo>
                  <a:lnTo>
                    <a:pt x="17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2298849" y="4536325"/>
              <a:ext cx="189315" cy="82726"/>
            </a:xfrm>
            <a:custGeom>
              <a:avLst/>
              <a:gdLst>
                <a:gd name="T0" fmla="*/ 476 w 476"/>
                <a:gd name="T1" fmla="*/ 195 h 209"/>
                <a:gd name="T2" fmla="*/ 469 w 476"/>
                <a:gd name="T3" fmla="*/ 181 h 209"/>
                <a:gd name="T4" fmla="*/ 452 w 476"/>
                <a:gd name="T5" fmla="*/ 145 h 209"/>
                <a:gd name="T6" fmla="*/ 445 w 476"/>
                <a:gd name="T7" fmla="*/ 134 h 209"/>
                <a:gd name="T8" fmla="*/ 438 w 476"/>
                <a:gd name="T9" fmla="*/ 123 h 209"/>
                <a:gd name="T10" fmla="*/ 429 w 476"/>
                <a:gd name="T11" fmla="*/ 112 h 209"/>
                <a:gd name="T12" fmla="*/ 419 w 476"/>
                <a:gd name="T13" fmla="*/ 100 h 209"/>
                <a:gd name="T14" fmla="*/ 410 w 476"/>
                <a:gd name="T15" fmla="*/ 87 h 209"/>
                <a:gd name="T16" fmla="*/ 398 w 476"/>
                <a:gd name="T17" fmla="*/ 75 h 209"/>
                <a:gd name="T18" fmla="*/ 386 w 476"/>
                <a:gd name="T19" fmla="*/ 64 h 209"/>
                <a:gd name="T20" fmla="*/ 373 w 476"/>
                <a:gd name="T21" fmla="*/ 52 h 209"/>
                <a:gd name="T22" fmla="*/ 358 w 476"/>
                <a:gd name="T23" fmla="*/ 42 h 209"/>
                <a:gd name="T24" fmla="*/ 343 w 476"/>
                <a:gd name="T25" fmla="*/ 33 h 209"/>
                <a:gd name="T26" fmla="*/ 326 w 476"/>
                <a:gd name="T27" fmla="*/ 24 h 209"/>
                <a:gd name="T28" fmla="*/ 308 w 476"/>
                <a:gd name="T29" fmla="*/ 16 h 209"/>
                <a:gd name="T30" fmla="*/ 290 w 476"/>
                <a:gd name="T31" fmla="*/ 10 h 209"/>
                <a:gd name="T32" fmla="*/ 269 w 476"/>
                <a:gd name="T33" fmla="*/ 5 h 209"/>
                <a:gd name="T34" fmla="*/ 249 w 476"/>
                <a:gd name="T35" fmla="*/ 1 h 209"/>
                <a:gd name="T36" fmla="*/ 226 w 476"/>
                <a:gd name="T37" fmla="*/ 0 h 209"/>
                <a:gd name="T38" fmla="*/ 202 w 476"/>
                <a:gd name="T39" fmla="*/ 0 h 209"/>
                <a:gd name="T40" fmla="*/ 177 w 476"/>
                <a:gd name="T41" fmla="*/ 4 h 209"/>
                <a:gd name="T42" fmla="*/ 152 w 476"/>
                <a:gd name="T43" fmla="*/ 8 h 209"/>
                <a:gd name="T44" fmla="*/ 123 w 476"/>
                <a:gd name="T45" fmla="*/ 15 h 209"/>
                <a:gd name="T46" fmla="*/ 95 w 476"/>
                <a:gd name="T47" fmla="*/ 25 h 209"/>
                <a:gd name="T48" fmla="*/ 65 w 476"/>
                <a:gd name="T49" fmla="*/ 37 h 209"/>
                <a:gd name="T50" fmla="*/ 34 w 476"/>
                <a:gd name="T51" fmla="*/ 53 h 209"/>
                <a:gd name="T52" fmla="*/ 0 w 476"/>
                <a:gd name="T53" fmla="*/ 72 h 209"/>
                <a:gd name="T54" fmla="*/ 9 w 476"/>
                <a:gd name="T55" fmla="*/ 72 h 209"/>
                <a:gd name="T56" fmla="*/ 17 w 476"/>
                <a:gd name="T57" fmla="*/ 73 h 209"/>
                <a:gd name="T58" fmla="*/ 25 w 476"/>
                <a:gd name="T59" fmla="*/ 74 h 209"/>
                <a:gd name="T60" fmla="*/ 34 w 476"/>
                <a:gd name="T61" fmla="*/ 76 h 209"/>
                <a:gd name="T62" fmla="*/ 50 w 476"/>
                <a:gd name="T63" fmla="*/ 82 h 209"/>
                <a:gd name="T64" fmla="*/ 67 w 476"/>
                <a:gd name="T65" fmla="*/ 92 h 209"/>
                <a:gd name="T66" fmla="*/ 104 w 476"/>
                <a:gd name="T67" fmla="*/ 114 h 209"/>
                <a:gd name="T68" fmla="*/ 145 w 476"/>
                <a:gd name="T69" fmla="*/ 140 h 209"/>
                <a:gd name="T70" fmla="*/ 174 w 476"/>
                <a:gd name="T71" fmla="*/ 157 h 209"/>
                <a:gd name="T72" fmla="*/ 206 w 476"/>
                <a:gd name="T73" fmla="*/ 173 h 209"/>
                <a:gd name="T74" fmla="*/ 223 w 476"/>
                <a:gd name="T75" fmla="*/ 181 h 209"/>
                <a:gd name="T76" fmla="*/ 241 w 476"/>
                <a:gd name="T77" fmla="*/ 187 h 209"/>
                <a:gd name="T78" fmla="*/ 260 w 476"/>
                <a:gd name="T79" fmla="*/ 194 h 209"/>
                <a:gd name="T80" fmla="*/ 279 w 476"/>
                <a:gd name="T81" fmla="*/ 199 h 209"/>
                <a:gd name="T82" fmla="*/ 299 w 476"/>
                <a:gd name="T83" fmla="*/ 202 h 209"/>
                <a:gd name="T84" fmla="*/ 321 w 476"/>
                <a:gd name="T85" fmla="*/ 205 h 209"/>
                <a:gd name="T86" fmla="*/ 344 w 476"/>
                <a:gd name="T87" fmla="*/ 208 h 209"/>
                <a:gd name="T88" fmla="*/ 368 w 476"/>
                <a:gd name="T89" fmla="*/ 209 h 209"/>
                <a:gd name="T90" fmla="*/ 392 w 476"/>
                <a:gd name="T91" fmla="*/ 208 h 209"/>
                <a:gd name="T92" fmla="*/ 419 w 476"/>
                <a:gd name="T93" fmla="*/ 205 h 209"/>
                <a:gd name="T94" fmla="*/ 446 w 476"/>
                <a:gd name="T95" fmla="*/ 201 h 209"/>
                <a:gd name="T96" fmla="*/ 476 w 476"/>
                <a:gd name="T97" fmla="*/ 19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209">
                  <a:moveTo>
                    <a:pt x="476" y="195"/>
                  </a:moveTo>
                  <a:lnTo>
                    <a:pt x="469" y="181"/>
                  </a:lnTo>
                  <a:lnTo>
                    <a:pt x="452" y="145"/>
                  </a:lnTo>
                  <a:lnTo>
                    <a:pt x="445" y="134"/>
                  </a:lnTo>
                  <a:lnTo>
                    <a:pt x="438" y="123"/>
                  </a:lnTo>
                  <a:lnTo>
                    <a:pt x="429" y="112"/>
                  </a:lnTo>
                  <a:lnTo>
                    <a:pt x="419" y="100"/>
                  </a:lnTo>
                  <a:lnTo>
                    <a:pt x="410" y="87"/>
                  </a:lnTo>
                  <a:lnTo>
                    <a:pt x="398" y="75"/>
                  </a:lnTo>
                  <a:lnTo>
                    <a:pt x="386" y="64"/>
                  </a:lnTo>
                  <a:lnTo>
                    <a:pt x="373" y="52"/>
                  </a:lnTo>
                  <a:lnTo>
                    <a:pt x="358" y="42"/>
                  </a:lnTo>
                  <a:lnTo>
                    <a:pt x="343" y="33"/>
                  </a:lnTo>
                  <a:lnTo>
                    <a:pt x="326" y="24"/>
                  </a:lnTo>
                  <a:lnTo>
                    <a:pt x="308" y="16"/>
                  </a:lnTo>
                  <a:lnTo>
                    <a:pt x="290" y="10"/>
                  </a:lnTo>
                  <a:lnTo>
                    <a:pt x="269" y="5"/>
                  </a:lnTo>
                  <a:lnTo>
                    <a:pt x="249" y="1"/>
                  </a:lnTo>
                  <a:lnTo>
                    <a:pt x="226" y="0"/>
                  </a:lnTo>
                  <a:lnTo>
                    <a:pt x="202" y="0"/>
                  </a:lnTo>
                  <a:lnTo>
                    <a:pt x="177" y="4"/>
                  </a:lnTo>
                  <a:lnTo>
                    <a:pt x="152" y="8"/>
                  </a:lnTo>
                  <a:lnTo>
                    <a:pt x="123" y="15"/>
                  </a:lnTo>
                  <a:lnTo>
                    <a:pt x="95" y="25"/>
                  </a:lnTo>
                  <a:lnTo>
                    <a:pt x="65" y="37"/>
                  </a:lnTo>
                  <a:lnTo>
                    <a:pt x="34" y="53"/>
                  </a:lnTo>
                  <a:lnTo>
                    <a:pt x="0" y="72"/>
                  </a:lnTo>
                  <a:lnTo>
                    <a:pt x="9" y="72"/>
                  </a:lnTo>
                  <a:lnTo>
                    <a:pt x="17" y="73"/>
                  </a:lnTo>
                  <a:lnTo>
                    <a:pt x="25" y="74"/>
                  </a:lnTo>
                  <a:lnTo>
                    <a:pt x="34" y="76"/>
                  </a:lnTo>
                  <a:lnTo>
                    <a:pt x="50" y="82"/>
                  </a:lnTo>
                  <a:lnTo>
                    <a:pt x="67" y="92"/>
                  </a:lnTo>
                  <a:lnTo>
                    <a:pt x="104" y="114"/>
                  </a:lnTo>
                  <a:lnTo>
                    <a:pt x="145" y="140"/>
                  </a:lnTo>
                  <a:lnTo>
                    <a:pt x="174" y="157"/>
                  </a:lnTo>
                  <a:lnTo>
                    <a:pt x="206" y="173"/>
                  </a:lnTo>
                  <a:lnTo>
                    <a:pt x="223" y="181"/>
                  </a:lnTo>
                  <a:lnTo>
                    <a:pt x="241" y="187"/>
                  </a:lnTo>
                  <a:lnTo>
                    <a:pt x="260" y="194"/>
                  </a:lnTo>
                  <a:lnTo>
                    <a:pt x="279" y="199"/>
                  </a:lnTo>
                  <a:lnTo>
                    <a:pt x="299" y="202"/>
                  </a:lnTo>
                  <a:lnTo>
                    <a:pt x="321" y="205"/>
                  </a:lnTo>
                  <a:lnTo>
                    <a:pt x="344" y="208"/>
                  </a:lnTo>
                  <a:lnTo>
                    <a:pt x="368" y="209"/>
                  </a:lnTo>
                  <a:lnTo>
                    <a:pt x="392" y="208"/>
                  </a:lnTo>
                  <a:lnTo>
                    <a:pt x="419" y="205"/>
                  </a:lnTo>
                  <a:lnTo>
                    <a:pt x="446" y="201"/>
                  </a:lnTo>
                  <a:lnTo>
                    <a:pt x="476" y="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2271804" y="4619051"/>
              <a:ext cx="55681" cy="27045"/>
            </a:xfrm>
            <a:custGeom>
              <a:avLst/>
              <a:gdLst>
                <a:gd name="T0" fmla="*/ 143 w 143"/>
                <a:gd name="T1" fmla="*/ 23 h 67"/>
                <a:gd name="T2" fmla="*/ 142 w 143"/>
                <a:gd name="T3" fmla="*/ 27 h 67"/>
                <a:gd name="T4" fmla="*/ 139 w 143"/>
                <a:gd name="T5" fmla="*/ 34 h 67"/>
                <a:gd name="T6" fmla="*/ 137 w 143"/>
                <a:gd name="T7" fmla="*/ 40 h 67"/>
                <a:gd name="T8" fmla="*/ 133 w 143"/>
                <a:gd name="T9" fmla="*/ 45 h 67"/>
                <a:gd name="T10" fmla="*/ 129 w 143"/>
                <a:gd name="T11" fmla="*/ 50 h 67"/>
                <a:gd name="T12" fmla="*/ 122 w 143"/>
                <a:gd name="T13" fmla="*/ 55 h 67"/>
                <a:gd name="T14" fmla="*/ 115 w 143"/>
                <a:gd name="T15" fmla="*/ 60 h 67"/>
                <a:gd name="T16" fmla="*/ 105 w 143"/>
                <a:gd name="T17" fmla="*/ 63 h 67"/>
                <a:gd name="T18" fmla="*/ 93 w 143"/>
                <a:gd name="T19" fmla="*/ 66 h 67"/>
                <a:gd name="T20" fmla="*/ 80 w 143"/>
                <a:gd name="T21" fmla="*/ 67 h 67"/>
                <a:gd name="T22" fmla="*/ 64 w 143"/>
                <a:gd name="T23" fmla="*/ 66 h 67"/>
                <a:gd name="T24" fmla="*/ 45 w 143"/>
                <a:gd name="T25" fmla="*/ 63 h 67"/>
                <a:gd name="T26" fmla="*/ 24 w 143"/>
                <a:gd name="T27" fmla="*/ 58 h 67"/>
                <a:gd name="T28" fmla="*/ 0 w 143"/>
                <a:gd name="T29" fmla="*/ 49 h 67"/>
                <a:gd name="T30" fmla="*/ 9 w 143"/>
                <a:gd name="T31" fmla="*/ 40 h 67"/>
                <a:gd name="T32" fmla="*/ 18 w 143"/>
                <a:gd name="T33" fmla="*/ 31 h 67"/>
                <a:gd name="T34" fmla="*/ 29 w 143"/>
                <a:gd name="T35" fmla="*/ 23 h 67"/>
                <a:gd name="T36" fmla="*/ 40 w 143"/>
                <a:gd name="T37" fmla="*/ 17 h 67"/>
                <a:gd name="T38" fmla="*/ 52 w 143"/>
                <a:gd name="T39" fmla="*/ 11 h 67"/>
                <a:gd name="T40" fmla="*/ 64 w 143"/>
                <a:gd name="T41" fmla="*/ 6 h 67"/>
                <a:gd name="T42" fmla="*/ 75 w 143"/>
                <a:gd name="T43" fmla="*/ 3 h 67"/>
                <a:gd name="T44" fmla="*/ 86 w 143"/>
                <a:gd name="T45" fmla="*/ 1 h 67"/>
                <a:gd name="T46" fmla="*/ 97 w 143"/>
                <a:gd name="T47" fmla="*/ 0 h 67"/>
                <a:gd name="T48" fmla="*/ 107 w 143"/>
                <a:gd name="T49" fmla="*/ 0 h 67"/>
                <a:gd name="T50" fmla="*/ 116 w 143"/>
                <a:gd name="T51" fmla="*/ 1 h 67"/>
                <a:gd name="T52" fmla="*/ 124 w 143"/>
                <a:gd name="T53" fmla="*/ 3 h 67"/>
                <a:gd name="T54" fmla="*/ 131 w 143"/>
                <a:gd name="T55" fmla="*/ 6 h 67"/>
                <a:gd name="T56" fmla="*/ 137 w 143"/>
                <a:gd name="T57" fmla="*/ 11 h 67"/>
                <a:gd name="T58" fmla="*/ 139 w 143"/>
                <a:gd name="T59" fmla="*/ 14 h 67"/>
                <a:gd name="T60" fmla="*/ 140 w 143"/>
                <a:gd name="T61" fmla="*/ 16 h 67"/>
                <a:gd name="T62" fmla="*/ 142 w 143"/>
                <a:gd name="T63" fmla="*/ 19 h 67"/>
                <a:gd name="T64" fmla="*/ 143 w 143"/>
                <a:gd name="T65" fmla="*/ 2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67">
                  <a:moveTo>
                    <a:pt x="143" y="23"/>
                  </a:moveTo>
                  <a:lnTo>
                    <a:pt x="142" y="27"/>
                  </a:lnTo>
                  <a:lnTo>
                    <a:pt x="139" y="34"/>
                  </a:lnTo>
                  <a:lnTo>
                    <a:pt x="137" y="40"/>
                  </a:lnTo>
                  <a:lnTo>
                    <a:pt x="133" y="45"/>
                  </a:lnTo>
                  <a:lnTo>
                    <a:pt x="129" y="50"/>
                  </a:lnTo>
                  <a:lnTo>
                    <a:pt x="122" y="55"/>
                  </a:lnTo>
                  <a:lnTo>
                    <a:pt x="115" y="60"/>
                  </a:lnTo>
                  <a:lnTo>
                    <a:pt x="105" y="63"/>
                  </a:lnTo>
                  <a:lnTo>
                    <a:pt x="93" y="66"/>
                  </a:lnTo>
                  <a:lnTo>
                    <a:pt x="80" y="67"/>
                  </a:lnTo>
                  <a:lnTo>
                    <a:pt x="64" y="66"/>
                  </a:lnTo>
                  <a:lnTo>
                    <a:pt x="45" y="63"/>
                  </a:lnTo>
                  <a:lnTo>
                    <a:pt x="24" y="58"/>
                  </a:lnTo>
                  <a:lnTo>
                    <a:pt x="0" y="49"/>
                  </a:lnTo>
                  <a:lnTo>
                    <a:pt x="9" y="40"/>
                  </a:lnTo>
                  <a:lnTo>
                    <a:pt x="18" y="31"/>
                  </a:lnTo>
                  <a:lnTo>
                    <a:pt x="29" y="23"/>
                  </a:lnTo>
                  <a:lnTo>
                    <a:pt x="40" y="17"/>
                  </a:lnTo>
                  <a:lnTo>
                    <a:pt x="52" y="11"/>
                  </a:lnTo>
                  <a:lnTo>
                    <a:pt x="64" y="6"/>
                  </a:lnTo>
                  <a:lnTo>
                    <a:pt x="75" y="3"/>
                  </a:lnTo>
                  <a:lnTo>
                    <a:pt x="86" y="1"/>
                  </a:lnTo>
                  <a:lnTo>
                    <a:pt x="97" y="0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4" y="3"/>
                  </a:lnTo>
                  <a:lnTo>
                    <a:pt x="131" y="6"/>
                  </a:lnTo>
                  <a:lnTo>
                    <a:pt x="137" y="11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2" y="19"/>
                  </a:lnTo>
                  <a:lnTo>
                    <a:pt x="14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2402257" y="4437691"/>
              <a:ext cx="49318" cy="74771"/>
            </a:xfrm>
            <a:custGeom>
              <a:avLst/>
              <a:gdLst>
                <a:gd name="T0" fmla="*/ 122 w 126"/>
                <a:gd name="T1" fmla="*/ 189 h 189"/>
                <a:gd name="T2" fmla="*/ 117 w 126"/>
                <a:gd name="T3" fmla="*/ 188 h 189"/>
                <a:gd name="T4" fmla="*/ 103 w 126"/>
                <a:gd name="T5" fmla="*/ 185 h 189"/>
                <a:gd name="T6" fmla="*/ 94 w 126"/>
                <a:gd name="T7" fmla="*/ 181 h 189"/>
                <a:gd name="T8" fmla="*/ 84 w 126"/>
                <a:gd name="T9" fmla="*/ 176 h 189"/>
                <a:gd name="T10" fmla="*/ 73 w 126"/>
                <a:gd name="T11" fmla="*/ 169 h 189"/>
                <a:gd name="T12" fmla="*/ 61 w 126"/>
                <a:gd name="T13" fmla="*/ 162 h 189"/>
                <a:gd name="T14" fmla="*/ 49 w 126"/>
                <a:gd name="T15" fmla="*/ 151 h 189"/>
                <a:gd name="T16" fmla="*/ 38 w 126"/>
                <a:gd name="T17" fmla="*/ 138 h 189"/>
                <a:gd name="T18" fmla="*/ 33 w 126"/>
                <a:gd name="T19" fmla="*/ 131 h 189"/>
                <a:gd name="T20" fmla="*/ 29 w 126"/>
                <a:gd name="T21" fmla="*/ 123 h 189"/>
                <a:gd name="T22" fmla="*/ 23 w 126"/>
                <a:gd name="T23" fmla="*/ 114 h 189"/>
                <a:gd name="T24" fmla="*/ 19 w 126"/>
                <a:gd name="T25" fmla="*/ 105 h 189"/>
                <a:gd name="T26" fmla="*/ 14 w 126"/>
                <a:gd name="T27" fmla="*/ 95 h 189"/>
                <a:gd name="T28" fmla="*/ 11 w 126"/>
                <a:gd name="T29" fmla="*/ 84 h 189"/>
                <a:gd name="T30" fmla="*/ 8 w 126"/>
                <a:gd name="T31" fmla="*/ 72 h 189"/>
                <a:gd name="T32" fmla="*/ 5 w 126"/>
                <a:gd name="T33" fmla="*/ 59 h 189"/>
                <a:gd name="T34" fmla="*/ 3 w 126"/>
                <a:gd name="T35" fmla="*/ 46 h 189"/>
                <a:gd name="T36" fmla="*/ 2 w 126"/>
                <a:gd name="T37" fmla="*/ 31 h 189"/>
                <a:gd name="T38" fmla="*/ 0 w 126"/>
                <a:gd name="T39" fmla="*/ 16 h 189"/>
                <a:gd name="T40" fmla="*/ 0 w 126"/>
                <a:gd name="T41" fmla="*/ 0 h 189"/>
                <a:gd name="T42" fmla="*/ 4 w 126"/>
                <a:gd name="T43" fmla="*/ 6 h 189"/>
                <a:gd name="T44" fmla="*/ 8 w 126"/>
                <a:gd name="T45" fmla="*/ 12 h 189"/>
                <a:gd name="T46" fmla="*/ 12 w 126"/>
                <a:gd name="T47" fmla="*/ 17 h 189"/>
                <a:gd name="T48" fmla="*/ 18 w 126"/>
                <a:gd name="T49" fmla="*/ 23 h 189"/>
                <a:gd name="T50" fmla="*/ 29 w 126"/>
                <a:gd name="T51" fmla="*/ 31 h 189"/>
                <a:gd name="T52" fmla="*/ 39 w 126"/>
                <a:gd name="T53" fmla="*/ 39 h 189"/>
                <a:gd name="T54" fmla="*/ 62 w 126"/>
                <a:gd name="T55" fmla="*/ 52 h 189"/>
                <a:gd name="T56" fmla="*/ 85 w 126"/>
                <a:gd name="T57" fmla="*/ 65 h 189"/>
                <a:gd name="T58" fmla="*/ 94 w 126"/>
                <a:gd name="T59" fmla="*/ 72 h 189"/>
                <a:gd name="T60" fmla="*/ 104 w 126"/>
                <a:gd name="T61" fmla="*/ 82 h 189"/>
                <a:gd name="T62" fmla="*/ 108 w 126"/>
                <a:gd name="T63" fmla="*/ 86 h 189"/>
                <a:gd name="T64" fmla="*/ 112 w 126"/>
                <a:gd name="T65" fmla="*/ 93 h 189"/>
                <a:gd name="T66" fmla="*/ 115 w 126"/>
                <a:gd name="T67" fmla="*/ 98 h 189"/>
                <a:gd name="T68" fmla="*/ 118 w 126"/>
                <a:gd name="T69" fmla="*/ 106 h 189"/>
                <a:gd name="T70" fmla="*/ 121 w 126"/>
                <a:gd name="T71" fmla="*/ 113 h 189"/>
                <a:gd name="T72" fmla="*/ 122 w 126"/>
                <a:gd name="T73" fmla="*/ 121 h 189"/>
                <a:gd name="T74" fmla="*/ 125 w 126"/>
                <a:gd name="T75" fmla="*/ 131 h 189"/>
                <a:gd name="T76" fmla="*/ 126 w 126"/>
                <a:gd name="T77" fmla="*/ 140 h 189"/>
                <a:gd name="T78" fmla="*/ 126 w 126"/>
                <a:gd name="T79" fmla="*/ 151 h 189"/>
                <a:gd name="T80" fmla="*/ 126 w 126"/>
                <a:gd name="T81" fmla="*/ 162 h 189"/>
                <a:gd name="T82" fmla="*/ 125 w 126"/>
                <a:gd name="T83" fmla="*/ 175 h 189"/>
                <a:gd name="T84" fmla="*/ 122 w 126"/>
                <a:gd name="T85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189">
                  <a:moveTo>
                    <a:pt x="122" y="189"/>
                  </a:moveTo>
                  <a:lnTo>
                    <a:pt x="117" y="188"/>
                  </a:lnTo>
                  <a:lnTo>
                    <a:pt x="103" y="185"/>
                  </a:lnTo>
                  <a:lnTo>
                    <a:pt x="94" y="181"/>
                  </a:lnTo>
                  <a:lnTo>
                    <a:pt x="84" y="176"/>
                  </a:lnTo>
                  <a:lnTo>
                    <a:pt x="73" y="169"/>
                  </a:lnTo>
                  <a:lnTo>
                    <a:pt x="61" y="162"/>
                  </a:lnTo>
                  <a:lnTo>
                    <a:pt x="49" y="151"/>
                  </a:lnTo>
                  <a:lnTo>
                    <a:pt x="38" y="138"/>
                  </a:lnTo>
                  <a:lnTo>
                    <a:pt x="33" y="131"/>
                  </a:lnTo>
                  <a:lnTo>
                    <a:pt x="29" y="123"/>
                  </a:lnTo>
                  <a:lnTo>
                    <a:pt x="23" y="114"/>
                  </a:lnTo>
                  <a:lnTo>
                    <a:pt x="19" y="105"/>
                  </a:lnTo>
                  <a:lnTo>
                    <a:pt x="14" y="95"/>
                  </a:lnTo>
                  <a:lnTo>
                    <a:pt x="11" y="84"/>
                  </a:lnTo>
                  <a:lnTo>
                    <a:pt x="8" y="72"/>
                  </a:lnTo>
                  <a:lnTo>
                    <a:pt x="5" y="59"/>
                  </a:lnTo>
                  <a:lnTo>
                    <a:pt x="3" y="46"/>
                  </a:lnTo>
                  <a:lnTo>
                    <a:pt x="2" y="31"/>
                  </a:lnTo>
                  <a:lnTo>
                    <a:pt x="0" y="16"/>
                  </a:lnTo>
                  <a:lnTo>
                    <a:pt x="0" y="0"/>
                  </a:lnTo>
                  <a:lnTo>
                    <a:pt x="4" y="6"/>
                  </a:lnTo>
                  <a:lnTo>
                    <a:pt x="8" y="12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29" y="31"/>
                  </a:lnTo>
                  <a:lnTo>
                    <a:pt x="39" y="39"/>
                  </a:lnTo>
                  <a:lnTo>
                    <a:pt x="62" y="52"/>
                  </a:lnTo>
                  <a:lnTo>
                    <a:pt x="85" y="65"/>
                  </a:lnTo>
                  <a:lnTo>
                    <a:pt x="94" y="72"/>
                  </a:lnTo>
                  <a:lnTo>
                    <a:pt x="104" y="82"/>
                  </a:lnTo>
                  <a:lnTo>
                    <a:pt x="108" y="86"/>
                  </a:lnTo>
                  <a:lnTo>
                    <a:pt x="112" y="93"/>
                  </a:lnTo>
                  <a:lnTo>
                    <a:pt x="115" y="98"/>
                  </a:lnTo>
                  <a:lnTo>
                    <a:pt x="118" y="106"/>
                  </a:lnTo>
                  <a:lnTo>
                    <a:pt x="121" y="113"/>
                  </a:lnTo>
                  <a:lnTo>
                    <a:pt x="122" y="121"/>
                  </a:lnTo>
                  <a:lnTo>
                    <a:pt x="125" y="131"/>
                  </a:lnTo>
                  <a:lnTo>
                    <a:pt x="126" y="140"/>
                  </a:lnTo>
                  <a:lnTo>
                    <a:pt x="126" y="151"/>
                  </a:lnTo>
                  <a:lnTo>
                    <a:pt x="126" y="162"/>
                  </a:lnTo>
                  <a:lnTo>
                    <a:pt x="125" y="175"/>
                  </a:lnTo>
                  <a:lnTo>
                    <a:pt x="122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2370439" y="4479053"/>
              <a:ext cx="39772" cy="22273"/>
            </a:xfrm>
            <a:custGeom>
              <a:avLst/>
              <a:gdLst>
                <a:gd name="T0" fmla="*/ 98 w 98"/>
                <a:gd name="T1" fmla="*/ 51 h 59"/>
                <a:gd name="T2" fmla="*/ 96 w 98"/>
                <a:gd name="T3" fmla="*/ 53 h 59"/>
                <a:gd name="T4" fmla="*/ 88 w 98"/>
                <a:gd name="T5" fmla="*/ 55 h 59"/>
                <a:gd name="T6" fmla="*/ 83 w 98"/>
                <a:gd name="T7" fmla="*/ 58 h 59"/>
                <a:gd name="T8" fmla="*/ 77 w 98"/>
                <a:gd name="T9" fmla="*/ 59 h 59"/>
                <a:gd name="T10" fmla="*/ 71 w 98"/>
                <a:gd name="T11" fmla="*/ 59 h 59"/>
                <a:gd name="T12" fmla="*/ 63 w 98"/>
                <a:gd name="T13" fmla="*/ 59 h 59"/>
                <a:gd name="T14" fmla="*/ 56 w 98"/>
                <a:gd name="T15" fmla="*/ 58 h 59"/>
                <a:gd name="T16" fmla="*/ 48 w 98"/>
                <a:gd name="T17" fmla="*/ 55 h 59"/>
                <a:gd name="T18" fmla="*/ 40 w 98"/>
                <a:gd name="T19" fmla="*/ 51 h 59"/>
                <a:gd name="T20" fmla="*/ 32 w 98"/>
                <a:gd name="T21" fmla="*/ 46 h 59"/>
                <a:gd name="T22" fmla="*/ 23 w 98"/>
                <a:gd name="T23" fmla="*/ 38 h 59"/>
                <a:gd name="T24" fmla="*/ 16 w 98"/>
                <a:gd name="T25" fmla="*/ 27 h 59"/>
                <a:gd name="T26" fmla="*/ 7 w 98"/>
                <a:gd name="T27" fmla="*/ 16 h 59"/>
                <a:gd name="T28" fmla="*/ 0 w 98"/>
                <a:gd name="T29" fmla="*/ 0 h 59"/>
                <a:gd name="T30" fmla="*/ 7 w 98"/>
                <a:gd name="T31" fmla="*/ 5 h 59"/>
                <a:gd name="T32" fmla="*/ 14 w 98"/>
                <a:gd name="T33" fmla="*/ 7 h 59"/>
                <a:gd name="T34" fmla="*/ 20 w 98"/>
                <a:gd name="T35" fmla="*/ 9 h 59"/>
                <a:gd name="T36" fmla="*/ 28 w 98"/>
                <a:gd name="T37" fmla="*/ 10 h 59"/>
                <a:gd name="T38" fmla="*/ 41 w 98"/>
                <a:gd name="T39" fmla="*/ 10 h 59"/>
                <a:gd name="T40" fmla="*/ 55 w 98"/>
                <a:gd name="T41" fmla="*/ 10 h 59"/>
                <a:gd name="T42" fmla="*/ 61 w 98"/>
                <a:gd name="T43" fmla="*/ 11 h 59"/>
                <a:gd name="T44" fmla="*/ 67 w 98"/>
                <a:gd name="T45" fmla="*/ 12 h 59"/>
                <a:gd name="T46" fmla="*/ 73 w 98"/>
                <a:gd name="T47" fmla="*/ 16 h 59"/>
                <a:gd name="T48" fmla="*/ 79 w 98"/>
                <a:gd name="T49" fmla="*/ 19 h 59"/>
                <a:gd name="T50" fmla="*/ 84 w 98"/>
                <a:gd name="T51" fmla="*/ 24 h 59"/>
                <a:gd name="T52" fmla="*/ 89 w 98"/>
                <a:gd name="T53" fmla="*/ 32 h 59"/>
                <a:gd name="T54" fmla="*/ 94 w 98"/>
                <a:gd name="T55" fmla="*/ 40 h 59"/>
                <a:gd name="T56" fmla="*/ 98 w 98"/>
                <a:gd name="T5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59">
                  <a:moveTo>
                    <a:pt x="98" y="51"/>
                  </a:moveTo>
                  <a:lnTo>
                    <a:pt x="96" y="53"/>
                  </a:lnTo>
                  <a:lnTo>
                    <a:pt x="88" y="55"/>
                  </a:lnTo>
                  <a:lnTo>
                    <a:pt x="83" y="58"/>
                  </a:lnTo>
                  <a:lnTo>
                    <a:pt x="77" y="59"/>
                  </a:lnTo>
                  <a:lnTo>
                    <a:pt x="71" y="59"/>
                  </a:lnTo>
                  <a:lnTo>
                    <a:pt x="63" y="59"/>
                  </a:lnTo>
                  <a:lnTo>
                    <a:pt x="56" y="58"/>
                  </a:lnTo>
                  <a:lnTo>
                    <a:pt x="48" y="55"/>
                  </a:lnTo>
                  <a:lnTo>
                    <a:pt x="40" y="51"/>
                  </a:lnTo>
                  <a:lnTo>
                    <a:pt x="32" y="46"/>
                  </a:lnTo>
                  <a:lnTo>
                    <a:pt x="23" y="38"/>
                  </a:lnTo>
                  <a:lnTo>
                    <a:pt x="16" y="27"/>
                  </a:lnTo>
                  <a:lnTo>
                    <a:pt x="7" y="16"/>
                  </a:lnTo>
                  <a:lnTo>
                    <a:pt x="0" y="0"/>
                  </a:lnTo>
                  <a:lnTo>
                    <a:pt x="7" y="5"/>
                  </a:lnTo>
                  <a:lnTo>
                    <a:pt x="14" y="7"/>
                  </a:lnTo>
                  <a:lnTo>
                    <a:pt x="20" y="9"/>
                  </a:lnTo>
                  <a:lnTo>
                    <a:pt x="28" y="10"/>
                  </a:lnTo>
                  <a:lnTo>
                    <a:pt x="41" y="10"/>
                  </a:lnTo>
                  <a:lnTo>
                    <a:pt x="55" y="10"/>
                  </a:lnTo>
                  <a:lnTo>
                    <a:pt x="61" y="11"/>
                  </a:lnTo>
                  <a:lnTo>
                    <a:pt x="67" y="12"/>
                  </a:lnTo>
                  <a:lnTo>
                    <a:pt x="73" y="16"/>
                  </a:lnTo>
                  <a:lnTo>
                    <a:pt x="79" y="19"/>
                  </a:lnTo>
                  <a:lnTo>
                    <a:pt x="84" y="24"/>
                  </a:lnTo>
                  <a:lnTo>
                    <a:pt x="89" y="32"/>
                  </a:lnTo>
                  <a:lnTo>
                    <a:pt x="94" y="40"/>
                  </a:lnTo>
                  <a:lnTo>
                    <a:pt x="9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2650434" y="4641324"/>
              <a:ext cx="65226" cy="68408"/>
            </a:xfrm>
            <a:custGeom>
              <a:avLst/>
              <a:gdLst>
                <a:gd name="T0" fmla="*/ 25 w 165"/>
                <a:gd name="T1" fmla="*/ 170 h 170"/>
                <a:gd name="T2" fmla="*/ 26 w 165"/>
                <a:gd name="T3" fmla="*/ 166 h 170"/>
                <a:gd name="T4" fmla="*/ 30 w 165"/>
                <a:gd name="T5" fmla="*/ 153 h 170"/>
                <a:gd name="T6" fmla="*/ 34 w 165"/>
                <a:gd name="T7" fmla="*/ 143 h 170"/>
                <a:gd name="T8" fmla="*/ 39 w 165"/>
                <a:gd name="T9" fmla="*/ 134 h 170"/>
                <a:gd name="T10" fmla="*/ 44 w 165"/>
                <a:gd name="T11" fmla="*/ 122 h 170"/>
                <a:gd name="T12" fmla="*/ 52 w 165"/>
                <a:gd name="T13" fmla="*/ 110 h 170"/>
                <a:gd name="T14" fmla="*/ 59 w 165"/>
                <a:gd name="T15" fmla="*/ 97 h 170"/>
                <a:gd name="T16" fmla="*/ 69 w 165"/>
                <a:gd name="T17" fmla="*/ 83 h 170"/>
                <a:gd name="T18" fmla="*/ 81 w 165"/>
                <a:gd name="T19" fmla="*/ 70 h 170"/>
                <a:gd name="T20" fmla="*/ 94 w 165"/>
                <a:gd name="T21" fmla="*/ 56 h 170"/>
                <a:gd name="T22" fmla="*/ 109 w 165"/>
                <a:gd name="T23" fmla="*/ 43 h 170"/>
                <a:gd name="T24" fmla="*/ 125 w 165"/>
                <a:gd name="T25" fmla="*/ 31 h 170"/>
                <a:gd name="T26" fmla="*/ 144 w 165"/>
                <a:gd name="T27" fmla="*/ 19 h 170"/>
                <a:gd name="T28" fmla="*/ 165 w 165"/>
                <a:gd name="T29" fmla="*/ 8 h 170"/>
                <a:gd name="T30" fmla="*/ 152 w 165"/>
                <a:gd name="T31" fmla="*/ 4 h 170"/>
                <a:gd name="T32" fmla="*/ 138 w 165"/>
                <a:gd name="T33" fmla="*/ 2 h 170"/>
                <a:gd name="T34" fmla="*/ 122 w 165"/>
                <a:gd name="T35" fmla="*/ 0 h 170"/>
                <a:gd name="T36" fmla="*/ 104 w 165"/>
                <a:gd name="T37" fmla="*/ 0 h 170"/>
                <a:gd name="T38" fmla="*/ 87 w 165"/>
                <a:gd name="T39" fmla="*/ 1 h 170"/>
                <a:gd name="T40" fmla="*/ 70 w 165"/>
                <a:gd name="T41" fmla="*/ 5 h 170"/>
                <a:gd name="T42" fmla="*/ 62 w 165"/>
                <a:gd name="T43" fmla="*/ 7 h 170"/>
                <a:gd name="T44" fmla="*/ 54 w 165"/>
                <a:gd name="T45" fmla="*/ 11 h 170"/>
                <a:gd name="T46" fmla="*/ 46 w 165"/>
                <a:gd name="T47" fmla="*/ 14 h 170"/>
                <a:gd name="T48" fmla="*/ 39 w 165"/>
                <a:gd name="T49" fmla="*/ 18 h 170"/>
                <a:gd name="T50" fmla="*/ 31 w 165"/>
                <a:gd name="T51" fmla="*/ 22 h 170"/>
                <a:gd name="T52" fmla="*/ 25 w 165"/>
                <a:gd name="T53" fmla="*/ 28 h 170"/>
                <a:gd name="T54" fmla="*/ 19 w 165"/>
                <a:gd name="T55" fmla="*/ 33 h 170"/>
                <a:gd name="T56" fmla="*/ 14 w 165"/>
                <a:gd name="T57" fmla="*/ 40 h 170"/>
                <a:gd name="T58" fmla="*/ 9 w 165"/>
                <a:gd name="T59" fmla="*/ 46 h 170"/>
                <a:gd name="T60" fmla="*/ 5 w 165"/>
                <a:gd name="T61" fmla="*/ 54 h 170"/>
                <a:gd name="T62" fmla="*/ 2 w 165"/>
                <a:gd name="T63" fmla="*/ 62 h 170"/>
                <a:gd name="T64" fmla="*/ 1 w 165"/>
                <a:gd name="T65" fmla="*/ 71 h 170"/>
                <a:gd name="T66" fmla="*/ 0 w 165"/>
                <a:gd name="T67" fmla="*/ 81 h 170"/>
                <a:gd name="T68" fmla="*/ 0 w 165"/>
                <a:gd name="T69" fmla="*/ 92 h 170"/>
                <a:gd name="T70" fmla="*/ 1 w 165"/>
                <a:gd name="T71" fmla="*/ 103 h 170"/>
                <a:gd name="T72" fmla="*/ 3 w 165"/>
                <a:gd name="T73" fmla="*/ 115 h 170"/>
                <a:gd name="T74" fmla="*/ 6 w 165"/>
                <a:gd name="T75" fmla="*/ 127 h 170"/>
                <a:gd name="T76" fmla="*/ 10 w 165"/>
                <a:gd name="T77" fmla="*/ 141 h 170"/>
                <a:gd name="T78" fmla="*/ 17 w 165"/>
                <a:gd name="T79" fmla="*/ 155 h 170"/>
                <a:gd name="T80" fmla="*/ 25 w 165"/>
                <a:gd name="T8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5" h="170">
                  <a:moveTo>
                    <a:pt x="25" y="170"/>
                  </a:moveTo>
                  <a:lnTo>
                    <a:pt x="26" y="166"/>
                  </a:lnTo>
                  <a:lnTo>
                    <a:pt x="30" y="153"/>
                  </a:lnTo>
                  <a:lnTo>
                    <a:pt x="34" y="143"/>
                  </a:lnTo>
                  <a:lnTo>
                    <a:pt x="39" y="134"/>
                  </a:lnTo>
                  <a:lnTo>
                    <a:pt x="44" y="122"/>
                  </a:lnTo>
                  <a:lnTo>
                    <a:pt x="52" y="110"/>
                  </a:lnTo>
                  <a:lnTo>
                    <a:pt x="59" y="97"/>
                  </a:lnTo>
                  <a:lnTo>
                    <a:pt x="69" y="83"/>
                  </a:lnTo>
                  <a:lnTo>
                    <a:pt x="81" y="70"/>
                  </a:lnTo>
                  <a:lnTo>
                    <a:pt x="94" y="56"/>
                  </a:lnTo>
                  <a:lnTo>
                    <a:pt x="109" y="43"/>
                  </a:lnTo>
                  <a:lnTo>
                    <a:pt x="125" y="31"/>
                  </a:lnTo>
                  <a:lnTo>
                    <a:pt x="144" y="19"/>
                  </a:lnTo>
                  <a:lnTo>
                    <a:pt x="165" y="8"/>
                  </a:lnTo>
                  <a:lnTo>
                    <a:pt x="152" y="4"/>
                  </a:lnTo>
                  <a:lnTo>
                    <a:pt x="138" y="2"/>
                  </a:lnTo>
                  <a:lnTo>
                    <a:pt x="122" y="0"/>
                  </a:lnTo>
                  <a:lnTo>
                    <a:pt x="104" y="0"/>
                  </a:lnTo>
                  <a:lnTo>
                    <a:pt x="87" y="1"/>
                  </a:lnTo>
                  <a:lnTo>
                    <a:pt x="70" y="5"/>
                  </a:lnTo>
                  <a:lnTo>
                    <a:pt x="62" y="7"/>
                  </a:lnTo>
                  <a:lnTo>
                    <a:pt x="54" y="11"/>
                  </a:lnTo>
                  <a:lnTo>
                    <a:pt x="46" y="14"/>
                  </a:lnTo>
                  <a:lnTo>
                    <a:pt x="39" y="18"/>
                  </a:lnTo>
                  <a:lnTo>
                    <a:pt x="31" y="22"/>
                  </a:lnTo>
                  <a:lnTo>
                    <a:pt x="25" y="28"/>
                  </a:lnTo>
                  <a:lnTo>
                    <a:pt x="19" y="33"/>
                  </a:lnTo>
                  <a:lnTo>
                    <a:pt x="14" y="40"/>
                  </a:lnTo>
                  <a:lnTo>
                    <a:pt x="9" y="46"/>
                  </a:lnTo>
                  <a:lnTo>
                    <a:pt x="5" y="54"/>
                  </a:lnTo>
                  <a:lnTo>
                    <a:pt x="2" y="62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92"/>
                  </a:lnTo>
                  <a:lnTo>
                    <a:pt x="1" y="103"/>
                  </a:lnTo>
                  <a:lnTo>
                    <a:pt x="3" y="115"/>
                  </a:lnTo>
                  <a:lnTo>
                    <a:pt x="6" y="127"/>
                  </a:lnTo>
                  <a:lnTo>
                    <a:pt x="10" y="141"/>
                  </a:lnTo>
                  <a:lnTo>
                    <a:pt x="17" y="155"/>
                  </a:lnTo>
                  <a:lnTo>
                    <a:pt x="25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2556572" y="4778140"/>
              <a:ext cx="82726" cy="39772"/>
            </a:xfrm>
            <a:custGeom>
              <a:avLst/>
              <a:gdLst>
                <a:gd name="T0" fmla="*/ 0 w 211"/>
                <a:gd name="T1" fmla="*/ 0 h 99"/>
                <a:gd name="T2" fmla="*/ 6 w 211"/>
                <a:gd name="T3" fmla="*/ 0 h 99"/>
                <a:gd name="T4" fmla="*/ 20 w 211"/>
                <a:gd name="T5" fmla="*/ 1 h 99"/>
                <a:gd name="T6" fmla="*/ 29 w 211"/>
                <a:gd name="T7" fmla="*/ 1 h 99"/>
                <a:gd name="T8" fmla="*/ 40 w 211"/>
                <a:gd name="T9" fmla="*/ 3 h 99"/>
                <a:gd name="T10" fmla="*/ 53 w 211"/>
                <a:gd name="T11" fmla="*/ 6 h 99"/>
                <a:gd name="T12" fmla="*/ 68 w 211"/>
                <a:gd name="T13" fmla="*/ 9 h 99"/>
                <a:gd name="T14" fmla="*/ 83 w 211"/>
                <a:gd name="T15" fmla="*/ 14 h 99"/>
                <a:gd name="T16" fmla="*/ 100 w 211"/>
                <a:gd name="T17" fmla="*/ 21 h 99"/>
                <a:gd name="T18" fmla="*/ 118 w 211"/>
                <a:gd name="T19" fmla="*/ 28 h 99"/>
                <a:gd name="T20" fmla="*/ 135 w 211"/>
                <a:gd name="T21" fmla="*/ 38 h 99"/>
                <a:gd name="T22" fmla="*/ 154 w 211"/>
                <a:gd name="T23" fmla="*/ 50 h 99"/>
                <a:gd name="T24" fmla="*/ 173 w 211"/>
                <a:gd name="T25" fmla="*/ 64 h 99"/>
                <a:gd name="T26" fmla="*/ 191 w 211"/>
                <a:gd name="T27" fmla="*/ 80 h 99"/>
                <a:gd name="T28" fmla="*/ 211 w 211"/>
                <a:gd name="T29" fmla="*/ 99 h 99"/>
                <a:gd name="T30" fmla="*/ 201 w 211"/>
                <a:gd name="T31" fmla="*/ 93 h 99"/>
                <a:gd name="T32" fmla="*/ 190 w 211"/>
                <a:gd name="T33" fmla="*/ 90 h 99"/>
                <a:gd name="T34" fmla="*/ 179 w 211"/>
                <a:gd name="T35" fmla="*/ 88 h 99"/>
                <a:gd name="T36" fmla="*/ 169 w 211"/>
                <a:gd name="T37" fmla="*/ 86 h 99"/>
                <a:gd name="T38" fmla="*/ 144 w 211"/>
                <a:gd name="T39" fmla="*/ 86 h 99"/>
                <a:gd name="T40" fmla="*/ 120 w 211"/>
                <a:gd name="T41" fmla="*/ 88 h 99"/>
                <a:gd name="T42" fmla="*/ 98 w 211"/>
                <a:gd name="T43" fmla="*/ 89 h 99"/>
                <a:gd name="T44" fmla="*/ 78 w 211"/>
                <a:gd name="T45" fmla="*/ 89 h 99"/>
                <a:gd name="T46" fmla="*/ 67 w 211"/>
                <a:gd name="T47" fmla="*/ 88 h 99"/>
                <a:gd name="T48" fmla="*/ 58 w 211"/>
                <a:gd name="T49" fmla="*/ 87 h 99"/>
                <a:gd name="T50" fmla="*/ 49 w 211"/>
                <a:gd name="T51" fmla="*/ 84 h 99"/>
                <a:gd name="T52" fmla="*/ 40 w 211"/>
                <a:gd name="T53" fmla="*/ 81 h 99"/>
                <a:gd name="T54" fmla="*/ 33 w 211"/>
                <a:gd name="T55" fmla="*/ 77 h 99"/>
                <a:gd name="T56" fmla="*/ 25 w 211"/>
                <a:gd name="T57" fmla="*/ 70 h 99"/>
                <a:gd name="T58" fmla="*/ 19 w 211"/>
                <a:gd name="T59" fmla="*/ 64 h 99"/>
                <a:gd name="T60" fmla="*/ 13 w 211"/>
                <a:gd name="T61" fmla="*/ 55 h 99"/>
                <a:gd name="T62" fmla="*/ 9 w 211"/>
                <a:gd name="T63" fmla="*/ 45 h 99"/>
                <a:gd name="T64" fmla="*/ 4 w 211"/>
                <a:gd name="T65" fmla="*/ 32 h 99"/>
                <a:gd name="T66" fmla="*/ 2 w 211"/>
                <a:gd name="T67" fmla="*/ 18 h 99"/>
                <a:gd name="T68" fmla="*/ 0 w 211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" h="99">
                  <a:moveTo>
                    <a:pt x="0" y="0"/>
                  </a:moveTo>
                  <a:lnTo>
                    <a:pt x="6" y="0"/>
                  </a:lnTo>
                  <a:lnTo>
                    <a:pt x="20" y="1"/>
                  </a:lnTo>
                  <a:lnTo>
                    <a:pt x="29" y="1"/>
                  </a:lnTo>
                  <a:lnTo>
                    <a:pt x="40" y="3"/>
                  </a:lnTo>
                  <a:lnTo>
                    <a:pt x="53" y="6"/>
                  </a:lnTo>
                  <a:lnTo>
                    <a:pt x="68" y="9"/>
                  </a:lnTo>
                  <a:lnTo>
                    <a:pt x="83" y="14"/>
                  </a:lnTo>
                  <a:lnTo>
                    <a:pt x="100" y="21"/>
                  </a:lnTo>
                  <a:lnTo>
                    <a:pt x="118" y="28"/>
                  </a:lnTo>
                  <a:lnTo>
                    <a:pt x="135" y="38"/>
                  </a:lnTo>
                  <a:lnTo>
                    <a:pt x="154" y="50"/>
                  </a:lnTo>
                  <a:lnTo>
                    <a:pt x="173" y="64"/>
                  </a:lnTo>
                  <a:lnTo>
                    <a:pt x="191" y="80"/>
                  </a:lnTo>
                  <a:lnTo>
                    <a:pt x="211" y="99"/>
                  </a:lnTo>
                  <a:lnTo>
                    <a:pt x="201" y="93"/>
                  </a:lnTo>
                  <a:lnTo>
                    <a:pt x="190" y="90"/>
                  </a:lnTo>
                  <a:lnTo>
                    <a:pt x="179" y="88"/>
                  </a:lnTo>
                  <a:lnTo>
                    <a:pt x="169" y="86"/>
                  </a:lnTo>
                  <a:lnTo>
                    <a:pt x="144" y="86"/>
                  </a:lnTo>
                  <a:lnTo>
                    <a:pt x="120" y="88"/>
                  </a:lnTo>
                  <a:lnTo>
                    <a:pt x="98" y="89"/>
                  </a:lnTo>
                  <a:lnTo>
                    <a:pt x="78" y="89"/>
                  </a:lnTo>
                  <a:lnTo>
                    <a:pt x="67" y="88"/>
                  </a:lnTo>
                  <a:lnTo>
                    <a:pt x="58" y="87"/>
                  </a:lnTo>
                  <a:lnTo>
                    <a:pt x="49" y="84"/>
                  </a:lnTo>
                  <a:lnTo>
                    <a:pt x="40" y="81"/>
                  </a:lnTo>
                  <a:lnTo>
                    <a:pt x="33" y="77"/>
                  </a:lnTo>
                  <a:lnTo>
                    <a:pt x="25" y="70"/>
                  </a:lnTo>
                  <a:lnTo>
                    <a:pt x="19" y="64"/>
                  </a:lnTo>
                  <a:lnTo>
                    <a:pt x="13" y="55"/>
                  </a:lnTo>
                  <a:lnTo>
                    <a:pt x="9" y="45"/>
                  </a:lnTo>
                  <a:lnTo>
                    <a:pt x="4" y="32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2634526" y="4697004"/>
              <a:ext cx="66817" cy="39772"/>
            </a:xfrm>
            <a:custGeom>
              <a:avLst/>
              <a:gdLst>
                <a:gd name="T0" fmla="*/ 0 w 169"/>
                <a:gd name="T1" fmla="*/ 20 h 98"/>
                <a:gd name="T2" fmla="*/ 2 w 169"/>
                <a:gd name="T3" fmla="*/ 23 h 98"/>
                <a:gd name="T4" fmla="*/ 8 w 169"/>
                <a:gd name="T5" fmla="*/ 31 h 98"/>
                <a:gd name="T6" fmla="*/ 13 w 169"/>
                <a:gd name="T7" fmla="*/ 38 h 98"/>
                <a:gd name="T8" fmla="*/ 19 w 169"/>
                <a:gd name="T9" fmla="*/ 44 h 98"/>
                <a:gd name="T10" fmla="*/ 27 w 169"/>
                <a:gd name="T11" fmla="*/ 51 h 98"/>
                <a:gd name="T12" fmla="*/ 36 w 169"/>
                <a:gd name="T13" fmla="*/ 58 h 98"/>
                <a:gd name="T14" fmla="*/ 47 w 169"/>
                <a:gd name="T15" fmla="*/ 66 h 98"/>
                <a:gd name="T16" fmla="*/ 59 w 169"/>
                <a:gd name="T17" fmla="*/ 74 h 98"/>
                <a:gd name="T18" fmla="*/ 73 w 169"/>
                <a:gd name="T19" fmla="*/ 80 h 98"/>
                <a:gd name="T20" fmla="*/ 88 w 169"/>
                <a:gd name="T21" fmla="*/ 87 h 98"/>
                <a:gd name="T22" fmla="*/ 106 w 169"/>
                <a:gd name="T23" fmla="*/ 91 h 98"/>
                <a:gd name="T24" fmla="*/ 125 w 169"/>
                <a:gd name="T25" fmla="*/ 95 h 98"/>
                <a:gd name="T26" fmla="*/ 147 w 169"/>
                <a:gd name="T27" fmla="*/ 97 h 98"/>
                <a:gd name="T28" fmla="*/ 169 w 169"/>
                <a:gd name="T29" fmla="*/ 98 h 98"/>
                <a:gd name="T30" fmla="*/ 163 w 169"/>
                <a:gd name="T31" fmla="*/ 81 h 98"/>
                <a:gd name="T32" fmla="*/ 154 w 169"/>
                <a:gd name="T33" fmla="*/ 66 h 98"/>
                <a:gd name="T34" fmla="*/ 146 w 169"/>
                <a:gd name="T35" fmla="*/ 53 h 98"/>
                <a:gd name="T36" fmla="*/ 136 w 169"/>
                <a:gd name="T37" fmla="*/ 40 h 98"/>
                <a:gd name="T38" fmla="*/ 125 w 169"/>
                <a:gd name="T39" fmla="*/ 30 h 98"/>
                <a:gd name="T40" fmla="*/ 115 w 169"/>
                <a:gd name="T41" fmla="*/ 21 h 98"/>
                <a:gd name="T42" fmla="*/ 103 w 169"/>
                <a:gd name="T43" fmla="*/ 14 h 98"/>
                <a:gd name="T44" fmla="*/ 93 w 169"/>
                <a:gd name="T45" fmla="*/ 8 h 98"/>
                <a:gd name="T46" fmla="*/ 81 w 169"/>
                <a:gd name="T47" fmla="*/ 4 h 98"/>
                <a:gd name="T48" fmla="*/ 69 w 169"/>
                <a:gd name="T49" fmla="*/ 1 h 98"/>
                <a:gd name="T50" fmla="*/ 57 w 169"/>
                <a:gd name="T51" fmla="*/ 0 h 98"/>
                <a:gd name="T52" fmla="*/ 45 w 169"/>
                <a:gd name="T53" fmla="*/ 1 h 98"/>
                <a:gd name="T54" fmla="*/ 33 w 169"/>
                <a:gd name="T55" fmla="*/ 3 h 98"/>
                <a:gd name="T56" fmla="*/ 22 w 169"/>
                <a:gd name="T57" fmla="*/ 7 h 98"/>
                <a:gd name="T58" fmla="*/ 11 w 169"/>
                <a:gd name="T59" fmla="*/ 12 h 98"/>
                <a:gd name="T60" fmla="*/ 0 w 169"/>
                <a:gd name="T61" fmla="*/ 2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9" h="98">
                  <a:moveTo>
                    <a:pt x="0" y="20"/>
                  </a:moveTo>
                  <a:lnTo>
                    <a:pt x="2" y="23"/>
                  </a:lnTo>
                  <a:lnTo>
                    <a:pt x="8" y="31"/>
                  </a:lnTo>
                  <a:lnTo>
                    <a:pt x="13" y="38"/>
                  </a:lnTo>
                  <a:lnTo>
                    <a:pt x="19" y="44"/>
                  </a:lnTo>
                  <a:lnTo>
                    <a:pt x="27" y="51"/>
                  </a:lnTo>
                  <a:lnTo>
                    <a:pt x="36" y="58"/>
                  </a:lnTo>
                  <a:lnTo>
                    <a:pt x="47" y="66"/>
                  </a:lnTo>
                  <a:lnTo>
                    <a:pt x="59" y="74"/>
                  </a:lnTo>
                  <a:lnTo>
                    <a:pt x="73" y="80"/>
                  </a:lnTo>
                  <a:lnTo>
                    <a:pt x="88" y="87"/>
                  </a:lnTo>
                  <a:lnTo>
                    <a:pt x="106" y="91"/>
                  </a:lnTo>
                  <a:lnTo>
                    <a:pt x="125" y="95"/>
                  </a:lnTo>
                  <a:lnTo>
                    <a:pt x="147" y="97"/>
                  </a:lnTo>
                  <a:lnTo>
                    <a:pt x="169" y="98"/>
                  </a:lnTo>
                  <a:lnTo>
                    <a:pt x="163" y="81"/>
                  </a:lnTo>
                  <a:lnTo>
                    <a:pt x="154" y="66"/>
                  </a:lnTo>
                  <a:lnTo>
                    <a:pt x="146" y="53"/>
                  </a:lnTo>
                  <a:lnTo>
                    <a:pt x="136" y="40"/>
                  </a:lnTo>
                  <a:lnTo>
                    <a:pt x="125" y="30"/>
                  </a:lnTo>
                  <a:lnTo>
                    <a:pt x="115" y="21"/>
                  </a:lnTo>
                  <a:lnTo>
                    <a:pt x="103" y="14"/>
                  </a:lnTo>
                  <a:lnTo>
                    <a:pt x="93" y="8"/>
                  </a:lnTo>
                  <a:lnTo>
                    <a:pt x="81" y="4"/>
                  </a:lnTo>
                  <a:lnTo>
                    <a:pt x="69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3" y="3"/>
                  </a:lnTo>
                  <a:lnTo>
                    <a:pt x="22" y="7"/>
                  </a:lnTo>
                  <a:lnTo>
                    <a:pt x="11" y="12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2515210" y="4700186"/>
              <a:ext cx="189315" cy="82726"/>
            </a:xfrm>
            <a:custGeom>
              <a:avLst/>
              <a:gdLst>
                <a:gd name="T0" fmla="*/ 0 w 475"/>
                <a:gd name="T1" fmla="*/ 14 h 208"/>
                <a:gd name="T2" fmla="*/ 6 w 475"/>
                <a:gd name="T3" fmla="*/ 28 h 208"/>
                <a:gd name="T4" fmla="*/ 23 w 475"/>
                <a:gd name="T5" fmla="*/ 63 h 208"/>
                <a:gd name="T6" fmla="*/ 30 w 475"/>
                <a:gd name="T7" fmla="*/ 74 h 208"/>
                <a:gd name="T8" fmla="*/ 37 w 475"/>
                <a:gd name="T9" fmla="*/ 85 h 208"/>
                <a:gd name="T10" fmla="*/ 46 w 475"/>
                <a:gd name="T11" fmla="*/ 97 h 208"/>
                <a:gd name="T12" fmla="*/ 56 w 475"/>
                <a:gd name="T13" fmla="*/ 109 h 208"/>
                <a:gd name="T14" fmla="*/ 66 w 475"/>
                <a:gd name="T15" fmla="*/ 122 h 208"/>
                <a:gd name="T16" fmla="*/ 77 w 475"/>
                <a:gd name="T17" fmla="*/ 134 h 208"/>
                <a:gd name="T18" fmla="*/ 89 w 475"/>
                <a:gd name="T19" fmla="*/ 144 h 208"/>
                <a:gd name="T20" fmla="*/ 102 w 475"/>
                <a:gd name="T21" fmla="*/ 156 h 208"/>
                <a:gd name="T22" fmla="*/ 117 w 475"/>
                <a:gd name="T23" fmla="*/ 166 h 208"/>
                <a:gd name="T24" fmla="*/ 132 w 475"/>
                <a:gd name="T25" fmla="*/ 176 h 208"/>
                <a:gd name="T26" fmla="*/ 149 w 475"/>
                <a:gd name="T27" fmla="*/ 184 h 208"/>
                <a:gd name="T28" fmla="*/ 167 w 475"/>
                <a:gd name="T29" fmla="*/ 192 h 208"/>
                <a:gd name="T30" fmla="*/ 185 w 475"/>
                <a:gd name="T31" fmla="*/ 198 h 208"/>
                <a:gd name="T32" fmla="*/ 206 w 475"/>
                <a:gd name="T33" fmla="*/ 204 h 208"/>
                <a:gd name="T34" fmla="*/ 226 w 475"/>
                <a:gd name="T35" fmla="*/ 207 h 208"/>
                <a:gd name="T36" fmla="*/ 249 w 475"/>
                <a:gd name="T37" fmla="*/ 208 h 208"/>
                <a:gd name="T38" fmla="*/ 273 w 475"/>
                <a:gd name="T39" fmla="*/ 208 h 208"/>
                <a:gd name="T40" fmla="*/ 298 w 475"/>
                <a:gd name="T41" fmla="*/ 206 h 208"/>
                <a:gd name="T42" fmla="*/ 324 w 475"/>
                <a:gd name="T43" fmla="*/ 201 h 208"/>
                <a:gd name="T44" fmla="*/ 352 w 475"/>
                <a:gd name="T45" fmla="*/ 193 h 208"/>
                <a:gd name="T46" fmla="*/ 380 w 475"/>
                <a:gd name="T47" fmla="*/ 183 h 208"/>
                <a:gd name="T48" fmla="*/ 410 w 475"/>
                <a:gd name="T49" fmla="*/ 171 h 208"/>
                <a:gd name="T50" fmla="*/ 441 w 475"/>
                <a:gd name="T51" fmla="*/ 155 h 208"/>
                <a:gd name="T52" fmla="*/ 475 w 475"/>
                <a:gd name="T53" fmla="*/ 137 h 208"/>
                <a:gd name="T54" fmla="*/ 466 w 475"/>
                <a:gd name="T55" fmla="*/ 137 h 208"/>
                <a:gd name="T56" fmla="*/ 459 w 475"/>
                <a:gd name="T57" fmla="*/ 136 h 208"/>
                <a:gd name="T58" fmla="*/ 450 w 475"/>
                <a:gd name="T59" fmla="*/ 135 h 208"/>
                <a:gd name="T60" fmla="*/ 441 w 475"/>
                <a:gd name="T61" fmla="*/ 133 h 208"/>
                <a:gd name="T62" fmla="*/ 425 w 475"/>
                <a:gd name="T63" fmla="*/ 126 h 208"/>
                <a:gd name="T64" fmla="*/ 408 w 475"/>
                <a:gd name="T65" fmla="*/ 117 h 208"/>
                <a:gd name="T66" fmla="*/ 371 w 475"/>
                <a:gd name="T67" fmla="*/ 95 h 208"/>
                <a:gd name="T68" fmla="*/ 330 w 475"/>
                <a:gd name="T69" fmla="*/ 69 h 208"/>
                <a:gd name="T70" fmla="*/ 301 w 475"/>
                <a:gd name="T71" fmla="*/ 52 h 208"/>
                <a:gd name="T72" fmla="*/ 270 w 475"/>
                <a:gd name="T73" fmla="*/ 35 h 208"/>
                <a:gd name="T74" fmla="*/ 252 w 475"/>
                <a:gd name="T75" fmla="*/ 28 h 208"/>
                <a:gd name="T76" fmla="*/ 234 w 475"/>
                <a:gd name="T77" fmla="*/ 21 h 208"/>
                <a:gd name="T78" fmla="*/ 216 w 475"/>
                <a:gd name="T79" fmla="*/ 15 h 208"/>
                <a:gd name="T80" fmla="*/ 196 w 475"/>
                <a:gd name="T81" fmla="*/ 11 h 208"/>
                <a:gd name="T82" fmla="*/ 176 w 475"/>
                <a:gd name="T83" fmla="*/ 6 h 208"/>
                <a:gd name="T84" fmla="*/ 154 w 475"/>
                <a:gd name="T85" fmla="*/ 3 h 208"/>
                <a:gd name="T86" fmla="*/ 131 w 475"/>
                <a:gd name="T87" fmla="*/ 1 h 208"/>
                <a:gd name="T88" fmla="*/ 108 w 475"/>
                <a:gd name="T89" fmla="*/ 0 h 208"/>
                <a:gd name="T90" fmla="*/ 83 w 475"/>
                <a:gd name="T91" fmla="*/ 1 h 208"/>
                <a:gd name="T92" fmla="*/ 56 w 475"/>
                <a:gd name="T93" fmla="*/ 3 h 208"/>
                <a:gd name="T94" fmla="*/ 29 w 475"/>
                <a:gd name="T95" fmla="*/ 7 h 208"/>
                <a:gd name="T96" fmla="*/ 0 w 475"/>
                <a:gd name="T97" fmla="*/ 1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5" h="208">
                  <a:moveTo>
                    <a:pt x="0" y="14"/>
                  </a:moveTo>
                  <a:lnTo>
                    <a:pt x="6" y="28"/>
                  </a:lnTo>
                  <a:lnTo>
                    <a:pt x="23" y="63"/>
                  </a:lnTo>
                  <a:lnTo>
                    <a:pt x="30" y="74"/>
                  </a:lnTo>
                  <a:lnTo>
                    <a:pt x="37" y="85"/>
                  </a:lnTo>
                  <a:lnTo>
                    <a:pt x="46" y="97"/>
                  </a:lnTo>
                  <a:lnTo>
                    <a:pt x="56" y="109"/>
                  </a:lnTo>
                  <a:lnTo>
                    <a:pt x="66" y="122"/>
                  </a:lnTo>
                  <a:lnTo>
                    <a:pt x="77" y="134"/>
                  </a:lnTo>
                  <a:lnTo>
                    <a:pt x="89" y="144"/>
                  </a:lnTo>
                  <a:lnTo>
                    <a:pt x="102" y="156"/>
                  </a:lnTo>
                  <a:lnTo>
                    <a:pt x="117" y="166"/>
                  </a:lnTo>
                  <a:lnTo>
                    <a:pt x="132" y="176"/>
                  </a:lnTo>
                  <a:lnTo>
                    <a:pt x="149" y="184"/>
                  </a:lnTo>
                  <a:lnTo>
                    <a:pt x="167" y="192"/>
                  </a:lnTo>
                  <a:lnTo>
                    <a:pt x="185" y="198"/>
                  </a:lnTo>
                  <a:lnTo>
                    <a:pt x="206" y="204"/>
                  </a:lnTo>
                  <a:lnTo>
                    <a:pt x="226" y="207"/>
                  </a:lnTo>
                  <a:lnTo>
                    <a:pt x="249" y="208"/>
                  </a:lnTo>
                  <a:lnTo>
                    <a:pt x="273" y="208"/>
                  </a:lnTo>
                  <a:lnTo>
                    <a:pt x="298" y="206"/>
                  </a:lnTo>
                  <a:lnTo>
                    <a:pt x="324" y="201"/>
                  </a:lnTo>
                  <a:lnTo>
                    <a:pt x="352" y="193"/>
                  </a:lnTo>
                  <a:lnTo>
                    <a:pt x="380" y="183"/>
                  </a:lnTo>
                  <a:lnTo>
                    <a:pt x="410" y="171"/>
                  </a:lnTo>
                  <a:lnTo>
                    <a:pt x="441" y="155"/>
                  </a:lnTo>
                  <a:lnTo>
                    <a:pt x="475" y="137"/>
                  </a:lnTo>
                  <a:lnTo>
                    <a:pt x="466" y="137"/>
                  </a:lnTo>
                  <a:lnTo>
                    <a:pt x="459" y="136"/>
                  </a:lnTo>
                  <a:lnTo>
                    <a:pt x="450" y="135"/>
                  </a:lnTo>
                  <a:lnTo>
                    <a:pt x="441" y="133"/>
                  </a:lnTo>
                  <a:lnTo>
                    <a:pt x="425" y="126"/>
                  </a:lnTo>
                  <a:lnTo>
                    <a:pt x="408" y="117"/>
                  </a:lnTo>
                  <a:lnTo>
                    <a:pt x="371" y="95"/>
                  </a:lnTo>
                  <a:lnTo>
                    <a:pt x="330" y="69"/>
                  </a:lnTo>
                  <a:lnTo>
                    <a:pt x="301" y="52"/>
                  </a:lnTo>
                  <a:lnTo>
                    <a:pt x="270" y="35"/>
                  </a:lnTo>
                  <a:lnTo>
                    <a:pt x="252" y="28"/>
                  </a:lnTo>
                  <a:lnTo>
                    <a:pt x="234" y="21"/>
                  </a:lnTo>
                  <a:lnTo>
                    <a:pt x="216" y="15"/>
                  </a:lnTo>
                  <a:lnTo>
                    <a:pt x="196" y="11"/>
                  </a:lnTo>
                  <a:lnTo>
                    <a:pt x="176" y="6"/>
                  </a:lnTo>
                  <a:lnTo>
                    <a:pt x="154" y="3"/>
                  </a:lnTo>
                  <a:lnTo>
                    <a:pt x="131" y="1"/>
                  </a:lnTo>
                  <a:lnTo>
                    <a:pt x="108" y="0"/>
                  </a:lnTo>
                  <a:lnTo>
                    <a:pt x="83" y="1"/>
                  </a:lnTo>
                  <a:lnTo>
                    <a:pt x="56" y="3"/>
                  </a:lnTo>
                  <a:lnTo>
                    <a:pt x="29" y="7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1"/>
            <p:cNvSpPr>
              <a:spLocks/>
            </p:cNvSpPr>
            <p:nvPr/>
          </p:nvSpPr>
          <p:spPr bwMode="auto">
            <a:xfrm>
              <a:off x="2675888" y="4673141"/>
              <a:ext cx="57271" cy="27045"/>
            </a:xfrm>
            <a:custGeom>
              <a:avLst/>
              <a:gdLst>
                <a:gd name="T0" fmla="*/ 0 w 142"/>
                <a:gd name="T1" fmla="*/ 43 h 67"/>
                <a:gd name="T2" fmla="*/ 1 w 142"/>
                <a:gd name="T3" fmla="*/ 40 h 67"/>
                <a:gd name="T4" fmla="*/ 3 w 142"/>
                <a:gd name="T5" fmla="*/ 32 h 67"/>
                <a:gd name="T6" fmla="*/ 5 w 142"/>
                <a:gd name="T7" fmla="*/ 27 h 67"/>
                <a:gd name="T8" fmla="*/ 9 w 142"/>
                <a:gd name="T9" fmla="*/ 21 h 67"/>
                <a:gd name="T10" fmla="*/ 14 w 142"/>
                <a:gd name="T11" fmla="*/ 16 h 67"/>
                <a:gd name="T12" fmla="*/ 20 w 142"/>
                <a:gd name="T13" fmla="*/ 12 h 67"/>
                <a:gd name="T14" fmla="*/ 28 w 142"/>
                <a:gd name="T15" fmla="*/ 6 h 67"/>
                <a:gd name="T16" fmla="*/ 37 w 142"/>
                <a:gd name="T17" fmla="*/ 3 h 67"/>
                <a:gd name="T18" fmla="*/ 49 w 142"/>
                <a:gd name="T19" fmla="*/ 1 h 67"/>
                <a:gd name="T20" fmla="*/ 62 w 142"/>
                <a:gd name="T21" fmla="*/ 0 h 67"/>
                <a:gd name="T22" fmla="*/ 78 w 142"/>
                <a:gd name="T23" fmla="*/ 1 h 67"/>
                <a:gd name="T24" fmla="*/ 97 w 142"/>
                <a:gd name="T25" fmla="*/ 3 h 67"/>
                <a:gd name="T26" fmla="*/ 118 w 142"/>
                <a:gd name="T27" fmla="*/ 8 h 67"/>
                <a:gd name="T28" fmla="*/ 142 w 142"/>
                <a:gd name="T29" fmla="*/ 17 h 67"/>
                <a:gd name="T30" fmla="*/ 133 w 142"/>
                <a:gd name="T31" fmla="*/ 27 h 67"/>
                <a:gd name="T32" fmla="*/ 124 w 142"/>
                <a:gd name="T33" fmla="*/ 35 h 67"/>
                <a:gd name="T34" fmla="*/ 113 w 142"/>
                <a:gd name="T35" fmla="*/ 43 h 67"/>
                <a:gd name="T36" fmla="*/ 102 w 142"/>
                <a:gd name="T37" fmla="*/ 49 h 67"/>
                <a:gd name="T38" fmla="*/ 90 w 142"/>
                <a:gd name="T39" fmla="*/ 56 h 67"/>
                <a:gd name="T40" fmla="*/ 78 w 142"/>
                <a:gd name="T41" fmla="*/ 60 h 67"/>
                <a:gd name="T42" fmla="*/ 68 w 142"/>
                <a:gd name="T43" fmla="*/ 64 h 67"/>
                <a:gd name="T44" fmla="*/ 56 w 142"/>
                <a:gd name="T45" fmla="*/ 66 h 67"/>
                <a:gd name="T46" fmla="*/ 45 w 142"/>
                <a:gd name="T47" fmla="*/ 67 h 67"/>
                <a:gd name="T48" fmla="*/ 35 w 142"/>
                <a:gd name="T49" fmla="*/ 67 h 67"/>
                <a:gd name="T50" fmla="*/ 25 w 142"/>
                <a:gd name="T51" fmla="*/ 66 h 67"/>
                <a:gd name="T52" fmla="*/ 18 w 142"/>
                <a:gd name="T53" fmla="*/ 64 h 67"/>
                <a:gd name="T54" fmla="*/ 10 w 142"/>
                <a:gd name="T55" fmla="*/ 60 h 67"/>
                <a:gd name="T56" fmla="*/ 5 w 142"/>
                <a:gd name="T57" fmla="*/ 56 h 67"/>
                <a:gd name="T58" fmla="*/ 3 w 142"/>
                <a:gd name="T59" fmla="*/ 54 h 67"/>
                <a:gd name="T60" fmla="*/ 2 w 142"/>
                <a:gd name="T61" fmla="*/ 51 h 67"/>
                <a:gd name="T62" fmla="*/ 1 w 142"/>
                <a:gd name="T63" fmla="*/ 47 h 67"/>
                <a:gd name="T64" fmla="*/ 0 w 142"/>
                <a:gd name="T65" fmla="*/ 4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67">
                  <a:moveTo>
                    <a:pt x="0" y="43"/>
                  </a:moveTo>
                  <a:lnTo>
                    <a:pt x="1" y="40"/>
                  </a:lnTo>
                  <a:lnTo>
                    <a:pt x="3" y="32"/>
                  </a:lnTo>
                  <a:lnTo>
                    <a:pt x="5" y="27"/>
                  </a:lnTo>
                  <a:lnTo>
                    <a:pt x="9" y="21"/>
                  </a:lnTo>
                  <a:lnTo>
                    <a:pt x="14" y="16"/>
                  </a:lnTo>
                  <a:lnTo>
                    <a:pt x="20" y="12"/>
                  </a:lnTo>
                  <a:lnTo>
                    <a:pt x="28" y="6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8" y="1"/>
                  </a:lnTo>
                  <a:lnTo>
                    <a:pt x="97" y="3"/>
                  </a:lnTo>
                  <a:lnTo>
                    <a:pt x="118" y="8"/>
                  </a:lnTo>
                  <a:lnTo>
                    <a:pt x="142" y="17"/>
                  </a:lnTo>
                  <a:lnTo>
                    <a:pt x="133" y="27"/>
                  </a:lnTo>
                  <a:lnTo>
                    <a:pt x="124" y="35"/>
                  </a:lnTo>
                  <a:lnTo>
                    <a:pt x="113" y="43"/>
                  </a:lnTo>
                  <a:lnTo>
                    <a:pt x="102" y="49"/>
                  </a:lnTo>
                  <a:lnTo>
                    <a:pt x="90" y="56"/>
                  </a:lnTo>
                  <a:lnTo>
                    <a:pt x="78" y="60"/>
                  </a:lnTo>
                  <a:lnTo>
                    <a:pt x="68" y="64"/>
                  </a:lnTo>
                  <a:lnTo>
                    <a:pt x="56" y="66"/>
                  </a:lnTo>
                  <a:lnTo>
                    <a:pt x="45" y="67"/>
                  </a:lnTo>
                  <a:lnTo>
                    <a:pt x="35" y="67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0" y="60"/>
                  </a:lnTo>
                  <a:lnTo>
                    <a:pt x="5" y="56"/>
                  </a:lnTo>
                  <a:lnTo>
                    <a:pt x="3" y="54"/>
                  </a:lnTo>
                  <a:lnTo>
                    <a:pt x="2" y="51"/>
                  </a:lnTo>
                  <a:lnTo>
                    <a:pt x="1" y="47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2551799" y="4806775"/>
              <a:ext cx="50909" cy="74771"/>
            </a:xfrm>
            <a:custGeom>
              <a:avLst/>
              <a:gdLst>
                <a:gd name="T0" fmla="*/ 4 w 126"/>
                <a:gd name="T1" fmla="*/ 0 h 189"/>
                <a:gd name="T2" fmla="*/ 9 w 126"/>
                <a:gd name="T3" fmla="*/ 1 h 189"/>
                <a:gd name="T4" fmla="*/ 23 w 126"/>
                <a:gd name="T5" fmla="*/ 4 h 189"/>
                <a:gd name="T6" fmla="*/ 32 w 126"/>
                <a:gd name="T7" fmla="*/ 7 h 189"/>
                <a:gd name="T8" fmla="*/ 43 w 126"/>
                <a:gd name="T9" fmla="*/ 13 h 189"/>
                <a:gd name="T10" fmla="*/ 53 w 126"/>
                <a:gd name="T11" fmla="*/ 19 h 189"/>
                <a:gd name="T12" fmla="*/ 65 w 126"/>
                <a:gd name="T13" fmla="*/ 27 h 189"/>
                <a:gd name="T14" fmla="*/ 77 w 126"/>
                <a:gd name="T15" fmla="*/ 37 h 189"/>
                <a:gd name="T16" fmla="*/ 88 w 126"/>
                <a:gd name="T17" fmla="*/ 50 h 189"/>
                <a:gd name="T18" fmla="*/ 93 w 126"/>
                <a:gd name="T19" fmla="*/ 58 h 189"/>
                <a:gd name="T20" fmla="*/ 98 w 126"/>
                <a:gd name="T21" fmla="*/ 65 h 189"/>
                <a:gd name="T22" fmla="*/ 103 w 126"/>
                <a:gd name="T23" fmla="*/ 74 h 189"/>
                <a:gd name="T24" fmla="*/ 107 w 126"/>
                <a:gd name="T25" fmla="*/ 84 h 189"/>
                <a:gd name="T26" fmla="*/ 112 w 126"/>
                <a:gd name="T27" fmla="*/ 94 h 189"/>
                <a:gd name="T28" fmla="*/ 115 w 126"/>
                <a:gd name="T29" fmla="*/ 104 h 189"/>
                <a:gd name="T30" fmla="*/ 118 w 126"/>
                <a:gd name="T31" fmla="*/ 116 h 189"/>
                <a:gd name="T32" fmla="*/ 121 w 126"/>
                <a:gd name="T33" fmla="*/ 129 h 189"/>
                <a:gd name="T34" fmla="*/ 124 w 126"/>
                <a:gd name="T35" fmla="*/ 142 h 189"/>
                <a:gd name="T36" fmla="*/ 125 w 126"/>
                <a:gd name="T37" fmla="*/ 157 h 189"/>
                <a:gd name="T38" fmla="*/ 126 w 126"/>
                <a:gd name="T39" fmla="*/ 172 h 189"/>
                <a:gd name="T40" fmla="*/ 126 w 126"/>
                <a:gd name="T41" fmla="*/ 189 h 189"/>
                <a:gd name="T42" fmla="*/ 122 w 126"/>
                <a:gd name="T43" fmla="*/ 182 h 189"/>
                <a:gd name="T44" fmla="*/ 118 w 126"/>
                <a:gd name="T45" fmla="*/ 177 h 189"/>
                <a:gd name="T46" fmla="*/ 114 w 126"/>
                <a:gd name="T47" fmla="*/ 171 h 189"/>
                <a:gd name="T48" fmla="*/ 108 w 126"/>
                <a:gd name="T49" fmla="*/ 166 h 189"/>
                <a:gd name="T50" fmla="*/ 98 w 126"/>
                <a:gd name="T51" fmla="*/ 157 h 189"/>
                <a:gd name="T52" fmla="*/ 87 w 126"/>
                <a:gd name="T53" fmla="*/ 150 h 189"/>
                <a:gd name="T54" fmla="*/ 64 w 126"/>
                <a:gd name="T55" fmla="*/ 137 h 189"/>
                <a:gd name="T56" fmla="*/ 41 w 126"/>
                <a:gd name="T57" fmla="*/ 124 h 189"/>
                <a:gd name="T58" fmla="*/ 32 w 126"/>
                <a:gd name="T59" fmla="*/ 116 h 189"/>
                <a:gd name="T60" fmla="*/ 22 w 126"/>
                <a:gd name="T61" fmla="*/ 107 h 189"/>
                <a:gd name="T62" fmla="*/ 18 w 126"/>
                <a:gd name="T63" fmla="*/ 102 h 189"/>
                <a:gd name="T64" fmla="*/ 14 w 126"/>
                <a:gd name="T65" fmla="*/ 96 h 189"/>
                <a:gd name="T66" fmla="*/ 11 w 126"/>
                <a:gd name="T67" fmla="*/ 90 h 189"/>
                <a:gd name="T68" fmla="*/ 8 w 126"/>
                <a:gd name="T69" fmla="*/ 83 h 189"/>
                <a:gd name="T70" fmla="*/ 5 w 126"/>
                <a:gd name="T71" fmla="*/ 75 h 189"/>
                <a:gd name="T72" fmla="*/ 4 w 126"/>
                <a:gd name="T73" fmla="*/ 68 h 189"/>
                <a:gd name="T74" fmla="*/ 2 w 126"/>
                <a:gd name="T75" fmla="*/ 58 h 189"/>
                <a:gd name="T76" fmla="*/ 0 w 126"/>
                <a:gd name="T77" fmla="*/ 48 h 189"/>
                <a:gd name="T78" fmla="*/ 0 w 126"/>
                <a:gd name="T79" fmla="*/ 37 h 189"/>
                <a:gd name="T80" fmla="*/ 0 w 126"/>
                <a:gd name="T81" fmla="*/ 27 h 189"/>
                <a:gd name="T82" fmla="*/ 2 w 126"/>
                <a:gd name="T83" fmla="*/ 14 h 189"/>
                <a:gd name="T84" fmla="*/ 4 w 126"/>
                <a:gd name="T8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189">
                  <a:moveTo>
                    <a:pt x="4" y="0"/>
                  </a:moveTo>
                  <a:lnTo>
                    <a:pt x="9" y="1"/>
                  </a:lnTo>
                  <a:lnTo>
                    <a:pt x="23" y="4"/>
                  </a:lnTo>
                  <a:lnTo>
                    <a:pt x="32" y="7"/>
                  </a:lnTo>
                  <a:lnTo>
                    <a:pt x="43" y="13"/>
                  </a:lnTo>
                  <a:lnTo>
                    <a:pt x="53" y="19"/>
                  </a:lnTo>
                  <a:lnTo>
                    <a:pt x="65" y="27"/>
                  </a:lnTo>
                  <a:lnTo>
                    <a:pt x="77" y="37"/>
                  </a:lnTo>
                  <a:lnTo>
                    <a:pt x="88" y="50"/>
                  </a:lnTo>
                  <a:lnTo>
                    <a:pt x="93" y="58"/>
                  </a:lnTo>
                  <a:lnTo>
                    <a:pt x="98" y="65"/>
                  </a:lnTo>
                  <a:lnTo>
                    <a:pt x="103" y="74"/>
                  </a:lnTo>
                  <a:lnTo>
                    <a:pt x="107" y="84"/>
                  </a:lnTo>
                  <a:lnTo>
                    <a:pt x="112" y="94"/>
                  </a:lnTo>
                  <a:lnTo>
                    <a:pt x="115" y="104"/>
                  </a:lnTo>
                  <a:lnTo>
                    <a:pt x="118" y="116"/>
                  </a:lnTo>
                  <a:lnTo>
                    <a:pt x="121" y="129"/>
                  </a:lnTo>
                  <a:lnTo>
                    <a:pt x="124" y="142"/>
                  </a:lnTo>
                  <a:lnTo>
                    <a:pt x="125" y="157"/>
                  </a:lnTo>
                  <a:lnTo>
                    <a:pt x="126" y="172"/>
                  </a:lnTo>
                  <a:lnTo>
                    <a:pt x="126" y="189"/>
                  </a:lnTo>
                  <a:lnTo>
                    <a:pt x="122" y="182"/>
                  </a:lnTo>
                  <a:lnTo>
                    <a:pt x="118" y="177"/>
                  </a:lnTo>
                  <a:lnTo>
                    <a:pt x="114" y="171"/>
                  </a:lnTo>
                  <a:lnTo>
                    <a:pt x="108" y="166"/>
                  </a:lnTo>
                  <a:lnTo>
                    <a:pt x="98" y="157"/>
                  </a:lnTo>
                  <a:lnTo>
                    <a:pt x="87" y="150"/>
                  </a:lnTo>
                  <a:lnTo>
                    <a:pt x="64" y="137"/>
                  </a:lnTo>
                  <a:lnTo>
                    <a:pt x="41" y="124"/>
                  </a:lnTo>
                  <a:lnTo>
                    <a:pt x="32" y="116"/>
                  </a:lnTo>
                  <a:lnTo>
                    <a:pt x="22" y="107"/>
                  </a:lnTo>
                  <a:lnTo>
                    <a:pt x="18" y="102"/>
                  </a:lnTo>
                  <a:lnTo>
                    <a:pt x="14" y="96"/>
                  </a:lnTo>
                  <a:lnTo>
                    <a:pt x="11" y="90"/>
                  </a:lnTo>
                  <a:lnTo>
                    <a:pt x="8" y="83"/>
                  </a:lnTo>
                  <a:lnTo>
                    <a:pt x="5" y="75"/>
                  </a:lnTo>
                  <a:lnTo>
                    <a:pt x="4" y="68"/>
                  </a:lnTo>
                  <a:lnTo>
                    <a:pt x="2" y="58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2" y="1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3"/>
            <p:cNvSpPr>
              <a:spLocks/>
            </p:cNvSpPr>
            <p:nvPr/>
          </p:nvSpPr>
          <p:spPr bwMode="auto">
            <a:xfrm>
              <a:off x="2594753" y="4817911"/>
              <a:ext cx="38182" cy="23863"/>
            </a:xfrm>
            <a:custGeom>
              <a:avLst/>
              <a:gdLst>
                <a:gd name="T0" fmla="*/ 0 w 98"/>
                <a:gd name="T1" fmla="*/ 7 h 58"/>
                <a:gd name="T2" fmla="*/ 2 w 98"/>
                <a:gd name="T3" fmla="*/ 5 h 58"/>
                <a:gd name="T4" fmla="*/ 10 w 98"/>
                <a:gd name="T5" fmla="*/ 3 h 58"/>
                <a:gd name="T6" fmla="*/ 15 w 98"/>
                <a:gd name="T7" fmla="*/ 1 h 58"/>
                <a:gd name="T8" fmla="*/ 21 w 98"/>
                <a:gd name="T9" fmla="*/ 0 h 58"/>
                <a:gd name="T10" fmla="*/ 27 w 98"/>
                <a:gd name="T11" fmla="*/ 0 h 58"/>
                <a:gd name="T12" fmla="*/ 35 w 98"/>
                <a:gd name="T13" fmla="*/ 0 h 58"/>
                <a:gd name="T14" fmla="*/ 42 w 98"/>
                <a:gd name="T15" fmla="*/ 1 h 58"/>
                <a:gd name="T16" fmla="*/ 50 w 98"/>
                <a:gd name="T17" fmla="*/ 3 h 58"/>
                <a:gd name="T18" fmla="*/ 59 w 98"/>
                <a:gd name="T19" fmla="*/ 7 h 58"/>
                <a:gd name="T20" fmla="*/ 66 w 98"/>
                <a:gd name="T21" fmla="*/ 13 h 58"/>
                <a:gd name="T22" fmla="*/ 75 w 98"/>
                <a:gd name="T23" fmla="*/ 20 h 58"/>
                <a:gd name="T24" fmla="*/ 82 w 98"/>
                <a:gd name="T25" fmla="*/ 31 h 58"/>
                <a:gd name="T26" fmla="*/ 91 w 98"/>
                <a:gd name="T27" fmla="*/ 43 h 58"/>
                <a:gd name="T28" fmla="*/ 98 w 98"/>
                <a:gd name="T29" fmla="*/ 58 h 58"/>
                <a:gd name="T30" fmla="*/ 91 w 98"/>
                <a:gd name="T31" fmla="*/ 54 h 58"/>
                <a:gd name="T32" fmla="*/ 84 w 98"/>
                <a:gd name="T33" fmla="*/ 52 h 58"/>
                <a:gd name="T34" fmla="*/ 78 w 98"/>
                <a:gd name="T35" fmla="*/ 49 h 58"/>
                <a:gd name="T36" fmla="*/ 70 w 98"/>
                <a:gd name="T37" fmla="*/ 48 h 58"/>
                <a:gd name="T38" fmla="*/ 57 w 98"/>
                <a:gd name="T39" fmla="*/ 48 h 58"/>
                <a:gd name="T40" fmla="*/ 43 w 98"/>
                <a:gd name="T41" fmla="*/ 48 h 58"/>
                <a:gd name="T42" fmla="*/ 37 w 98"/>
                <a:gd name="T43" fmla="*/ 47 h 58"/>
                <a:gd name="T44" fmla="*/ 32 w 98"/>
                <a:gd name="T45" fmla="*/ 46 h 58"/>
                <a:gd name="T46" fmla="*/ 25 w 98"/>
                <a:gd name="T47" fmla="*/ 43 h 58"/>
                <a:gd name="T48" fmla="*/ 20 w 98"/>
                <a:gd name="T49" fmla="*/ 40 h 58"/>
                <a:gd name="T50" fmla="*/ 14 w 98"/>
                <a:gd name="T51" fmla="*/ 34 h 58"/>
                <a:gd name="T52" fmla="*/ 9 w 98"/>
                <a:gd name="T53" fmla="*/ 27 h 58"/>
                <a:gd name="T54" fmla="*/ 5 w 98"/>
                <a:gd name="T55" fmla="*/ 18 h 58"/>
                <a:gd name="T56" fmla="*/ 0 w 98"/>
                <a:gd name="T57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58">
                  <a:moveTo>
                    <a:pt x="0" y="7"/>
                  </a:moveTo>
                  <a:lnTo>
                    <a:pt x="2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9" y="7"/>
                  </a:lnTo>
                  <a:lnTo>
                    <a:pt x="66" y="13"/>
                  </a:lnTo>
                  <a:lnTo>
                    <a:pt x="75" y="20"/>
                  </a:lnTo>
                  <a:lnTo>
                    <a:pt x="82" y="31"/>
                  </a:lnTo>
                  <a:lnTo>
                    <a:pt x="91" y="43"/>
                  </a:lnTo>
                  <a:lnTo>
                    <a:pt x="98" y="58"/>
                  </a:lnTo>
                  <a:lnTo>
                    <a:pt x="91" y="54"/>
                  </a:lnTo>
                  <a:lnTo>
                    <a:pt x="84" y="52"/>
                  </a:lnTo>
                  <a:lnTo>
                    <a:pt x="78" y="49"/>
                  </a:lnTo>
                  <a:lnTo>
                    <a:pt x="70" y="48"/>
                  </a:lnTo>
                  <a:lnTo>
                    <a:pt x="57" y="48"/>
                  </a:lnTo>
                  <a:lnTo>
                    <a:pt x="43" y="48"/>
                  </a:lnTo>
                  <a:lnTo>
                    <a:pt x="37" y="47"/>
                  </a:lnTo>
                  <a:lnTo>
                    <a:pt x="32" y="46"/>
                  </a:lnTo>
                  <a:lnTo>
                    <a:pt x="25" y="43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9" y="27"/>
                  </a:lnTo>
                  <a:lnTo>
                    <a:pt x="5" y="18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2332258" y="4490189"/>
              <a:ext cx="340449" cy="340449"/>
            </a:xfrm>
            <a:custGeom>
              <a:avLst/>
              <a:gdLst>
                <a:gd name="T0" fmla="*/ 307 w 858"/>
                <a:gd name="T1" fmla="*/ 0 h 858"/>
                <a:gd name="T2" fmla="*/ 290 w 858"/>
                <a:gd name="T3" fmla="*/ 5 h 858"/>
                <a:gd name="T4" fmla="*/ 275 w 858"/>
                <a:gd name="T5" fmla="*/ 15 h 858"/>
                <a:gd name="T6" fmla="*/ 263 w 858"/>
                <a:gd name="T7" fmla="*/ 27 h 858"/>
                <a:gd name="T8" fmla="*/ 255 w 858"/>
                <a:gd name="T9" fmla="*/ 44 h 858"/>
                <a:gd name="T10" fmla="*/ 252 w 858"/>
                <a:gd name="T11" fmla="*/ 62 h 858"/>
                <a:gd name="T12" fmla="*/ 55 w 858"/>
                <a:gd name="T13" fmla="*/ 252 h 858"/>
                <a:gd name="T14" fmla="*/ 38 w 858"/>
                <a:gd name="T15" fmla="*/ 258 h 858"/>
                <a:gd name="T16" fmla="*/ 23 w 858"/>
                <a:gd name="T17" fmla="*/ 266 h 858"/>
                <a:gd name="T18" fmla="*/ 11 w 858"/>
                <a:gd name="T19" fmla="*/ 279 h 858"/>
                <a:gd name="T20" fmla="*/ 2 w 858"/>
                <a:gd name="T21" fmla="*/ 295 h 858"/>
                <a:gd name="T22" fmla="*/ 0 w 858"/>
                <a:gd name="T23" fmla="*/ 314 h 858"/>
                <a:gd name="T24" fmla="*/ 1 w 858"/>
                <a:gd name="T25" fmla="*/ 557 h 858"/>
                <a:gd name="T26" fmla="*/ 8 w 858"/>
                <a:gd name="T27" fmla="*/ 574 h 858"/>
                <a:gd name="T28" fmla="*/ 18 w 858"/>
                <a:gd name="T29" fmla="*/ 588 h 858"/>
                <a:gd name="T30" fmla="*/ 33 w 858"/>
                <a:gd name="T31" fmla="*/ 599 h 858"/>
                <a:gd name="T32" fmla="*/ 49 w 858"/>
                <a:gd name="T33" fmla="*/ 605 h 858"/>
                <a:gd name="T34" fmla="*/ 252 w 858"/>
                <a:gd name="T35" fmla="*/ 606 h 858"/>
                <a:gd name="T36" fmla="*/ 253 w 858"/>
                <a:gd name="T37" fmla="*/ 809 h 858"/>
                <a:gd name="T38" fmla="*/ 260 w 858"/>
                <a:gd name="T39" fmla="*/ 826 h 858"/>
                <a:gd name="T40" fmla="*/ 270 w 858"/>
                <a:gd name="T41" fmla="*/ 841 h 858"/>
                <a:gd name="T42" fmla="*/ 284 w 858"/>
                <a:gd name="T43" fmla="*/ 850 h 858"/>
                <a:gd name="T44" fmla="*/ 302 w 858"/>
                <a:gd name="T45" fmla="*/ 857 h 858"/>
                <a:gd name="T46" fmla="*/ 545 w 858"/>
                <a:gd name="T47" fmla="*/ 858 h 858"/>
                <a:gd name="T48" fmla="*/ 563 w 858"/>
                <a:gd name="T49" fmla="*/ 856 h 858"/>
                <a:gd name="T50" fmla="*/ 579 w 858"/>
                <a:gd name="T51" fmla="*/ 847 h 858"/>
                <a:gd name="T52" fmla="*/ 592 w 858"/>
                <a:gd name="T53" fmla="*/ 835 h 858"/>
                <a:gd name="T54" fmla="*/ 601 w 858"/>
                <a:gd name="T55" fmla="*/ 820 h 858"/>
                <a:gd name="T56" fmla="*/ 606 w 858"/>
                <a:gd name="T57" fmla="*/ 803 h 858"/>
                <a:gd name="T58" fmla="*/ 796 w 858"/>
                <a:gd name="T59" fmla="*/ 606 h 858"/>
                <a:gd name="T60" fmla="*/ 815 w 858"/>
                <a:gd name="T61" fmla="*/ 603 h 858"/>
                <a:gd name="T62" fmla="*/ 831 w 858"/>
                <a:gd name="T63" fmla="*/ 596 h 858"/>
                <a:gd name="T64" fmla="*/ 844 w 858"/>
                <a:gd name="T65" fmla="*/ 584 h 858"/>
                <a:gd name="T66" fmla="*/ 854 w 858"/>
                <a:gd name="T67" fmla="*/ 569 h 858"/>
                <a:gd name="T68" fmla="*/ 858 w 858"/>
                <a:gd name="T69" fmla="*/ 551 h 858"/>
                <a:gd name="T70" fmla="*/ 858 w 858"/>
                <a:gd name="T71" fmla="*/ 307 h 858"/>
                <a:gd name="T72" fmla="*/ 854 w 858"/>
                <a:gd name="T73" fmla="*/ 290 h 858"/>
                <a:gd name="T74" fmla="*/ 844 w 858"/>
                <a:gd name="T75" fmla="*/ 275 h 858"/>
                <a:gd name="T76" fmla="*/ 831 w 858"/>
                <a:gd name="T77" fmla="*/ 263 h 858"/>
                <a:gd name="T78" fmla="*/ 815 w 858"/>
                <a:gd name="T79" fmla="*/ 255 h 858"/>
                <a:gd name="T80" fmla="*/ 796 w 858"/>
                <a:gd name="T81" fmla="*/ 252 h 858"/>
                <a:gd name="T82" fmla="*/ 606 w 858"/>
                <a:gd name="T83" fmla="*/ 56 h 858"/>
                <a:gd name="T84" fmla="*/ 601 w 858"/>
                <a:gd name="T85" fmla="*/ 38 h 858"/>
                <a:gd name="T86" fmla="*/ 592 w 858"/>
                <a:gd name="T87" fmla="*/ 23 h 858"/>
                <a:gd name="T88" fmla="*/ 579 w 858"/>
                <a:gd name="T89" fmla="*/ 11 h 858"/>
                <a:gd name="T90" fmla="*/ 563 w 858"/>
                <a:gd name="T91" fmla="*/ 3 h 858"/>
                <a:gd name="T92" fmla="*/ 545 w 858"/>
                <a:gd name="T93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8" h="858">
                  <a:moveTo>
                    <a:pt x="545" y="0"/>
                  </a:moveTo>
                  <a:lnTo>
                    <a:pt x="314" y="0"/>
                  </a:lnTo>
                  <a:lnTo>
                    <a:pt x="307" y="0"/>
                  </a:lnTo>
                  <a:lnTo>
                    <a:pt x="302" y="2"/>
                  </a:lnTo>
                  <a:lnTo>
                    <a:pt x="295" y="3"/>
                  </a:lnTo>
                  <a:lnTo>
                    <a:pt x="290" y="5"/>
                  </a:lnTo>
                  <a:lnTo>
                    <a:pt x="284" y="8"/>
                  </a:lnTo>
                  <a:lnTo>
                    <a:pt x="279" y="11"/>
                  </a:lnTo>
                  <a:lnTo>
                    <a:pt x="275" y="15"/>
                  </a:lnTo>
                  <a:lnTo>
                    <a:pt x="270" y="19"/>
                  </a:lnTo>
                  <a:lnTo>
                    <a:pt x="266" y="23"/>
                  </a:lnTo>
                  <a:lnTo>
                    <a:pt x="263" y="27"/>
                  </a:lnTo>
                  <a:lnTo>
                    <a:pt x="260" y="33"/>
                  </a:lnTo>
                  <a:lnTo>
                    <a:pt x="257" y="38"/>
                  </a:lnTo>
                  <a:lnTo>
                    <a:pt x="255" y="44"/>
                  </a:lnTo>
                  <a:lnTo>
                    <a:pt x="253" y="49"/>
                  </a:lnTo>
                  <a:lnTo>
                    <a:pt x="252" y="56"/>
                  </a:lnTo>
                  <a:lnTo>
                    <a:pt x="252" y="62"/>
                  </a:lnTo>
                  <a:lnTo>
                    <a:pt x="252" y="252"/>
                  </a:lnTo>
                  <a:lnTo>
                    <a:pt x="62" y="252"/>
                  </a:lnTo>
                  <a:lnTo>
                    <a:pt x="55" y="252"/>
                  </a:lnTo>
                  <a:lnTo>
                    <a:pt x="49" y="253"/>
                  </a:lnTo>
                  <a:lnTo>
                    <a:pt x="44" y="255"/>
                  </a:lnTo>
                  <a:lnTo>
                    <a:pt x="38" y="258"/>
                  </a:lnTo>
                  <a:lnTo>
                    <a:pt x="33" y="260"/>
                  </a:lnTo>
                  <a:lnTo>
                    <a:pt x="27" y="263"/>
                  </a:lnTo>
                  <a:lnTo>
                    <a:pt x="23" y="266"/>
                  </a:lnTo>
                  <a:lnTo>
                    <a:pt x="18" y="270"/>
                  </a:lnTo>
                  <a:lnTo>
                    <a:pt x="14" y="275"/>
                  </a:lnTo>
                  <a:lnTo>
                    <a:pt x="11" y="279"/>
                  </a:lnTo>
                  <a:lnTo>
                    <a:pt x="8" y="285"/>
                  </a:lnTo>
                  <a:lnTo>
                    <a:pt x="5" y="290"/>
                  </a:lnTo>
                  <a:lnTo>
                    <a:pt x="2" y="295"/>
                  </a:lnTo>
                  <a:lnTo>
                    <a:pt x="1" y="302"/>
                  </a:lnTo>
                  <a:lnTo>
                    <a:pt x="0" y="307"/>
                  </a:lnTo>
                  <a:lnTo>
                    <a:pt x="0" y="314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1" y="557"/>
                  </a:lnTo>
                  <a:lnTo>
                    <a:pt x="2" y="563"/>
                  </a:lnTo>
                  <a:lnTo>
                    <a:pt x="5" y="569"/>
                  </a:lnTo>
                  <a:lnTo>
                    <a:pt x="8" y="574"/>
                  </a:lnTo>
                  <a:lnTo>
                    <a:pt x="11" y="579"/>
                  </a:lnTo>
                  <a:lnTo>
                    <a:pt x="14" y="584"/>
                  </a:lnTo>
                  <a:lnTo>
                    <a:pt x="18" y="588"/>
                  </a:lnTo>
                  <a:lnTo>
                    <a:pt x="23" y="592"/>
                  </a:lnTo>
                  <a:lnTo>
                    <a:pt x="27" y="596"/>
                  </a:lnTo>
                  <a:lnTo>
                    <a:pt x="33" y="599"/>
                  </a:lnTo>
                  <a:lnTo>
                    <a:pt x="38" y="601"/>
                  </a:lnTo>
                  <a:lnTo>
                    <a:pt x="44" y="603"/>
                  </a:lnTo>
                  <a:lnTo>
                    <a:pt x="49" y="605"/>
                  </a:lnTo>
                  <a:lnTo>
                    <a:pt x="55" y="606"/>
                  </a:lnTo>
                  <a:lnTo>
                    <a:pt x="62" y="606"/>
                  </a:lnTo>
                  <a:lnTo>
                    <a:pt x="252" y="606"/>
                  </a:lnTo>
                  <a:lnTo>
                    <a:pt x="252" y="796"/>
                  </a:lnTo>
                  <a:lnTo>
                    <a:pt x="252" y="803"/>
                  </a:lnTo>
                  <a:lnTo>
                    <a:pt x="253" y="809"/>
                  </a:lnTo>
                  <a:lnTo>
                    <a:pt x="255" y="815"/>
                  </a:lnTo>
                  <a:lnTo>
                    <a:pt x="257" y="820"/>
                  </a:lnTo>
                  <a:lnTo>
                    <a:pt x="260" y="826"/>
                  </a:lnTo>
                  <a:lnTo>
                    <a:pt x="263" y="831"/>
                  </a:lnTo>
                  <a:lnTo>
                    <a:pt x="266" y="835"/>
                  </a:lnTo>
                  <a:lnTo>
                    <a:pt x="270" y="841"/>
                  </a:lnTo>
                  <a:lnTo>
                    <a:pt x="275" y="844"/>
                  </a:lnTo>
                  <a:lnTo>
                    <a:pt x="279" y="847"/>
                  </a:lnTo>
                  <a:lnTo>
                    <a:pt x="284" y="850"/>
                  </a:lnTo>
                  <a:lnTo>
                    <a:pt x="290" y="854"/>
                  </a:lnTo>
                  <a:lnTo>
                    <a:pt x="295" y="856"/>
                  </a:lnTo>
                  <a:lnTo>
                    <a:pt x="302" y="857"/>
                  </a:lnTo>
                  <a:lnTo>
                    <a:pt x="307" y="858"/>
                  </a:lnTo>
                  <a:lnTo>
                    <a:pt x="314" y="858"/>
                  </a:lnTo>
                  <a:lnTo>
                    <a:pt x="545" y="858"/>
                  </a:lnTo>
                  <a:lnTo>
                    <a:pt x="551" y="858"/>
                  </a:lnTo>
                  <a:lnTo>
                    <a:pt x="557" y="857"/>
                  </a:lnTo>
                  <a:lnTo>
                    <a:pt x="563" y="856"/>
                  </a:lnTo>
                  <a:lnTo>
                    <a:pt x="568" y="854"/>
                  </a:lnTo>
                  <a:lnTo>
                    <a:pt x="574" y="850"/>
                  </a:lnTo>
                  <a:lnTo>
                    <a:pt x="579" y="847"/>
                  </a:lnTo>
                  <a:lnTo>
                    <a:pt x="584" y="844"/>
                  </a:lnTo>
                  <a:lnTo>
                    <a:pt x="588" y="841"/>
                  </a:lnTo>
                  <a:lnTo>
                    <a:pt x="592" y="835"/>
                  </a:lnTo>
                  <a:lnTo>
                    <a:pt x="595" y="831"/>
                  </a:lnTo>
                  <a:lnTo>
                    <a:pt x="599" y="826"/>
                  </a:lnTo>
                  <a:lnTo>
                    <a:pt x="601" y="820"/>
                  </a:lnTo>
                  <a:lnTo>
                    <a:pt x="603" y="815"/>
                  </a:lnTo>
                  <a:lnTo>
                    <a:pt x="605" y="809"/>
                  </a:lnTo>
                  <a:lnTo>
                    <a:pt x="606" y="803"/>
                  </a:lnTo>
                  <a:lnTo>
                    <a:pt x="606" y="796"/>
                  </a:lnTo>
                  <a:lnTo>
                    <a:pt x="606" y="606"/>
                  </a:lnTo>
                  <a:lnTo>
                    <a:pt x="796" y="606"/>
                  </a:lnTo>
                  <a:lnTo>
                    <a:pt x="803" y="606"/>
                  </a:lnTo>
                  <a:lnTo>
                    <a:pt x="809" y="605"/>
                  </a:lnTo>
                  <a:lnTo>
                    <a:pt x="815" y="603"/>
                  </a:lnTo>
                  <a:lnTo>
                    <a:pt x="820" y="601"/>
                  </a:lnTo>
                  <a:lnTo>
                    <a:pt x="825" y="599"/>
                  </a:lnTo>
                  <a:lnTo>
                    <a:pt x="831" y="596"/>
                  </a:lnTo>
                  <a:lnTo>
                    <a:pt x="835" y="592"/>
                  </a:lnTo>
                  <a:lnTo>
                    <a:pt x="839" y="588"/>
                  </a:lnTo>
                  <a:lnTo>
                    <a:pt x="844" y="584"/>
                  </a:lnTo>
                  <a:lnTo>
                    <a:pt x="847" y="579"/>
                  </a:lnTo>
                  <a:lnTo>
                    <a:pt x="850" y="574"/>
                  </a:lnTo>
                  <a:lnTo>
                    <a:pt x="854" y="569"/>
                  </a:lnTo>
                  <a:lnTo>
                    <a:pt x="856" y="563"/>
                  </a:lnTo>
                  <a:lnTo>
                    <a:pt x="857" y="557"/>
                  </a:lnTo>
                  <a:lnTo>
                    <a:pt x="858" y="551"/>
                  </a:lnTo>
                  <a:lnTo>
                    <a:pt x="858" y="545"/>
                  </a:lnTo>
                  <a:lnTo>
                    <a:pt x="858" y="314"/>
                  </a:lnTo>
                  <a:lnTo>
                    <a:pt x="858" y="307"/>
                  </a:lnTo>
                  <a:lnTo>
                    <a:pt x="857" y="302"/>
                  </a:lnTo>
                  <a:lnTo>
                    <a:pt x="856" y="295"/>
                  </a:lnTo>
                  <a:lnTo>
                    <a:pt x="854" y="290"/>
                  </a:lnTo>
                  <a:lnTo>
                    <a:pt x="850" y="285"/>
                  </a:lnTo>
                  <a:lnTo>
                    <a:pt x="847" y="279"/>
                  </a:lnTo>
                  <a:lnTo>
                    <a:pt x="844" y="275"/>
                  </a:lnTo>
                  <a:lnTo>
                    <a:pt x="839" y="270"/>
                  </a:lnTo>
                  <a:lnTo>
                    <a:pt x="835" y="266"/>
                  </a:lnTo>
                  <a:lnTo>
                    <a:pt x="831" y="263"/>
                  </a:lnTo>
                  <a:lnTo>
                    <a:pt x="825" y="260"/>
                  </a:lnTo>
                  <a:lnTo>
                    <a:pt x="820" y="258"/>
                  </a:lnTo>
                  <a:lnTo>
                    <a:pt x="815" y="255"/>
                  </a:lnTo>
                  <a:lnTo>
                    <a:pt x="809" y="253"/>
                  </a:lnTo>
                  <a:lnTo>
                    <a:pt x="803" y="252"/>
                  </a:lnTo>
                  <a:lnTo>
                    <a:pt x="796" y="252"/>
                  </a:lnTo>
                  <a:lnTo>
                    <a:pt x="606" y="252"/>
                  </a:lnTo>
                  <a:lnTo>
                    <a:pt x="606" y="62"/>
                  </a:lnTo>
                  <a:lnTo>
                    <a:pt x="606" y="56"/>
                  </a:lnTo>
                  <a:lnTo>
                    <a:pt x="605" y="49"/>
                  </a:lnTo>
                  <a:lnTo>
                    <a:pt x="603" y="44"/>
                  </a:lnTo>
                  <a:lnTo>
                    <a:pt x="601" y="38"/>
                  </a:lnTo>
                  <a:lnTo>
                    <a:pt x="599" y="33"/>
                  </a:lnTo>
                  <a:lnTo>
                    <a:pt x="595" y="27"/>
                  </a:lnTo>
                  <a:lnTo>
                    <a:pt x="592" y="23"/>
                  </a:lnTo>
                  <a:lnTo>
                    <a:pt x="588" y="19"/>
                  </a:lnTo>
                  <a:lnTo>
                    <a:pt x="584" y="15"/>
                  </a:lnTo>
                  <a:lnTo>
                    <a:pt x="579" y="11"/>
                  </a:lnTo>
                  <a:lnTo>
                    <a:pt x="574" y="8"/>
                  </a:lnTo>
                  <a:lnTo>
                    <a:pt x="568" y="5"/>
                  </a:lnTo>
                  <a:lnTo>
                    <a:pt x="563" y="3"/>
                  </a:lnTo>
                  <a:lnTo>
                    <a:pt x="557" y="2"/>
                  </a:lnTo>
                  <a:lnTo>
                    <a:pt x="551" y="0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5"/>
            <p:cNvSpPr>
              <a:spLocks/>
            </p:cNvSpPr>
            <p:nvPr/>
          </p:nvSpPr>
          <p:spPr bwMode="auto">
            <a:xfrm>
              <a:off x="2332258" y="4490189"/>
              <a:ext cx="340449" cy="340449"/>
            </a:xfrm>
            <a:custGeom>
              <a:avLst/>
              <a:gdLst>
                <a:gd name="T0" fmla="*/ 606 w 858"/>
                <a:gd name="T1" fmla="*/ 62 h 858"/>
                <a:gd name="T2" fmla="*/ 603 w 858"/>
                <a:gd name="T3" fmla="*/ 44 h 858"/>
                <a:gd name="T4" fmla="*/ 595 w 858"/>
                <a:gd name="T5" fmla="*/ 27 h 858"/>
                <a:gd name="T6" fmla="*/ 584 w 858"/>
                <a:gd name="T7" fmla="*/ 15 h 858"/>
                <a:gd name="T8" fmla="*/ 568 w 858"/>
                <a:gd name="T9" fmla="*/ 5 h 858"/>
                <a:gd name="T10" fmla="*/ 551 w 858"/>
                <a:gd name="T11" fmla="*/ 0 h 858"/>
                <a:gd name="T12" fmla="*/ 307 w 858"/>
                <a:gd name="T13" fmla="*/ 0 h 858"/>
                <a:gd name="T14" fmla="*/ 290 w 858"/>
                <a:gd name="T15" fmla="*/ 5 h 858"/>
                <a:gd name="T16" fmla="*/ 275 w 858"/>
                <a:gd name="T17" fmla="*/ 15 h 858"/>
                <a:gd name="T18" fmla="*/ 263 w 858"/>
                <a:gd name="T19" fmla="*/ 27 h 858"/>
                <a:gd name="T20" fmla="*/ 255 w 858"/>
                <a:gd name="T21" fmla="*/ 44 h 858"/>
                <a:gd name="T22" fmla="*/ 252 w 858"/>
                <a:gd name="T23" fmla="*/ 62 h 858"/>
                <a:gd name="T24" fmla="*/ 55 w 858"/>
                <a:gd name="T25" fmla="*/ 252 h 858"/>
                <a:gd name="T26" fmla="*/ 38 w 858"/>
                <a:gd name="T27" fmla="*/ 258 h 858"/>
                <a:gd name="T28" fmla="*/ 23 w 858"/>
                <a:gd name="T29" fmla="*/ 266 h 858"/>
                <a:gd name="T30" fmla="*/ 11 w 858"/>
                <a:gd name="T31" fmla="*/ 279 h 858"/>
                <a:gd name="T32" fmla="*/ 2 w 858"/>
                <a:gd name="T33" fmla="*/ 295 h 858"/>
                <a:gd name="T34" fmla="*/ 0 w 858"/>
                <a:gd name="T35" fmla="*/ 314 h 858"/>
                <a:gd name="T36" fmla="*/ 1 w 858"/>
                <a:gd name="T37" fmla="*/ 557 h 858"/>
                <a:gd name="T38" fmla="*/ 8 w 858"/>
                <a:gd name="T39" fmla="*/ 574 h 858"/>
                <a:gd name="T40" fmla="*/ 18 w 858"/>
                <a:gd name="T41" fmla="*/ 588 h 858"/>
                <a:gd name="T42" fmla="*/ 33 w 858"/>
                <a:gd name="T43" fmla="*/ 599 h 858"/>
                <a:gd name="T44" fmla="*/ 49 w 858"/>
                <a:gd name="T45" fmla="*/ 605 h 858"/>
                <a:gd name="T46" fmla="*/ 252 w 858"/>
                <a:gd name="T47" fmla="*/ 606 h 858"/>
                <a:gd name="T48" fmla="*/ 253 w 858"/>
                <a:gd name="T49" fmla="*/ 809 h 858"/>
                <a:gd name="T50" fmla="*/ 260 w 858"/>
                <a:gd name="T51" fmla="*/ 826 h 858"/>
                <a:gd name="T52" fmla="*/ 270 w 858"/>
                <a:gd name="T53" fmla="*/ 841 h 858"/>
                <a:gd name="T54" fmla="*/ 284 w 858"/>
                <a:gd name="T55" fmla="*/ 850 h 858"/>
                <a:gd name="T56" fmla="*/ 302 w 858"/>
                <a:gd name="T57" fmla="*/ 857 h 858"/>
                <a:gd name="T58" fmla="*/ 545 w 858"/>
                <a:gd name="T59" fmla="*/ 858 h 858"/>
                <a:gd name="T60" fmla="*/ 563 w 858"/>
                <a:gd name="T61" fmla="*/ 856 h 858"/>
                <a:gd name="T62" fmla="*/ 579 w 858"/>
                <a:gd name="T63" fmla="*/ 847 h 858"/>
                <a:gd name="T64" fmla="*/ 592 w 858"/>
                <a:gd name="T65" fmla="*/ 835 h 858"/>
                <a:gd name="T66" fmla="*/ 601 w 858"/>
                <a:gd name="T67" fmla="*/ 820 h 858"/>
                <a:gd name="T68" fmla="*/ 606 w 858"/>
                <a:gd name="T69" fmla="*/ 803 h 858"/>
                <a:gd name="T70" fmla="*/ 796 w 858"/>
                <a:gd name="T71" fmla="*/ 606 h 858"/>
                <a:gd name="T72" fmla="*/ 815 w 858"/>
                <a:gd name="T73" fmla="*/ 603 h 858"/>
                <a:gd name="T74" fmla="*/ 831 w 858"/>
                <a:gd name="T75" fmla="*/ 596 h 858"/>
                <a:gd name="T76" fmla="*/ 844 w 858"/>
                <a:gd name="T77" fmla="*/ 584 h 858"/>
                <a:gd name="T78" fmla="*/ 854 w 858"/>
                <a:gd name="T79" fmla="*/ 569 h 858"/>
                <a:gd name="T80" fmla="*/ 858 w 858"/>
                <a:gd name="T81" fmla="*/ 551 h 858"/>
                <a:gd name="T82" fmla="*/ 858 w 858"/>
                <a:gd name="T83" fmla="*/ 307 h 858"/>
                <a:gd name="T84" fmla="*/ 854 w 858"/>
                <a:gd name="T85" fmla="*/ 290 h 858"/>
                <a:gd name="T86" fmla="*/ 844 w 858"/>
                <a:gd name="T87" fmla="*/ 275 h 858"/>
                <a:gd name="T88" fmla="*/ 831 w 858"/>
                <a:gd name="T89" fmla="*/ 263 h 858"/>
                <a:gd name="T90" fmla="*/ 815 w 858"/>
                <a:gd name="T91" fmla="*/ 255 h 858"/>
                <a:gd name="T92" fmla="*/ 796 w 858"/>
                <a:gd name="T93" fmla="*/ 25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8" h="858">
                  <a:moveTo>
                    <a:pt x="796" y="252"/>
                  </a:moveTo>
                  <a:lnTo>
                    <a:pt x="606" y="252"/>
                  </a:lnTo>
                  <a:lnTo>
                    <a:pt x="606" y="62"/>
                  </a:lnTo>
                  <a:lnTo>
                    <a:pt x="606" y="56"/>
                  </a:lnTo>
                  <a:lnTo>
                    <a:pt x="605" y="49"/>
                  </a:lnTo>
                  <a:lnTo>
                    <a:pt x="603" y="44"/>
                  </a:lnTo>
                  <a:lnTo>
                    <a:pt x="601" y="38"/>
                  </a:lnTo>
                  <a:lnTo>
                    <a:pt x="599" y="33"/>
                  </a:lnTo>
                  <a:lnTo>
                    <a:pt x="595" y="27"/>
                  </a:lnTo>
                  <a:lnTo>
                    <a:pt x="592" y="23"/>
                  </a:lnTo>
                  <a:lnTo>
                    <a:pt x="588" y="19"/>
                  </a:lnTo>
                  <a:lnTo>
                    <a:pt x="584" y="15"/>
                  </a:lnTo>
                  <a:lnTo>
                    <a:pt x="579" y="11"/>
                  </a:lnTo>
                  <a:lnTo>
                    <a:pt x="574" y="8"/>
                  </a:lnTo>
                  <a:lnTo>
                    <a:pt x="568" y="5"/>
                  </a:lnTo>
                  <a:lnTo>
                    <a:pt x="563" y="3"/>
                  </a:lnTo>
                  <a:lnTo>
                    <a:pt x="557" y="2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314" y="0"/>
                  </a:lnTo>
                  <a:lnTo>
                    <a:pt x="307" y="0"/>
                  </a:lnTo>
                  <a:lnTo>
                    <a:pt x="302" y="2"/>
                  </a:lnTo>
                  <a:lnTo>
                    <a:pt x="295" y="3"/>
                  </a:lnTo>
                  <a:lnTo>
                    <a:pt x="290" y="5"/>
                  </a:lnTo>
                  <a:lnTo>
                    <a:pt x="284" y="8"/>
                  </a:lnTo>
                  <a:lnTo>
                    <a:pt x="279" y="11"/>
                  </a:lnTo>
                  <a:lnTo>
                    <a:pt x="275" y="15"/>
                  </a:lnTo>
                  <a:lnTo>
                    <a:pt x="270" y="19"/>
                  </a:lnTo>
                  <a:lnTo>
                    <a:pt x="266" y="23"/>
                  </a:lnTo>
                  <a:lnTo>
                    <a:pt x="263" y="27"/>
                  </a:lnTo>
                  <a:lnTo>
                    <a:pt x="260" y="33"/>
                  </a:lnTo>
                  <a:lnTo>
                    <a:pt x="257" y="38"/>
                  </a:lnTo>
                  <a:lnTo>
                    <a:pt x="255" y="44"/>
                  </a:lnTo>
                  <a:lnTo>
                    <a:pt x="253" y="49"/>
                  </a:lnTo>
                  <a:lnTo>
                    <a:pt x="252" y="56"/>
                  </a:lnTo>
                  <a:lnTo>
                    <a:pt x="252" y="62"/>
                  </a:lnTo>
                  <a:lnTo>
                    <a:pt x="252" y="252"/>
                  </a:lnTo>
                  <a:lnTo>
                    <a:pt x="62" y="252"/>
                  </a:lnTo>
                  <a:lnTo>
                    <a:pt x="55" y="252"/>
                  </a:lnTo>
                  <a:lnTo>
                    <a:pt x="49" y="253"/>
                  </a:lnTo>
                  <a:lnTo>
                    <a:pt x="44" y="255"/>
                  </a:lnTo>
                  <a:lnTo>
                    <a:pt x="38" y="258"/>
                  </a:lnTo>
                  <a:lnTo>
                    <a:pt x="33" y="260"/>
                  </a:lnTo>
                  <a:lnTo>
                    <a:pt x="27" y="263"/>
                  </a:lnTo>
                  <a:lnTo>
                    <a:pt x="23" y="266"/>
                  </a:lnTo>
                  <a:lnTo>
                    <a:pt x="18" y="270"/>
                  </a:lnTo>
                  <a:lnTo>
                    <a:pt x="14" y="275"/>
                  </a:lnTo>
                  <a:lnTo>
                    <a:pt x="11" y="279"/>
                  </a:lnTo>
                  <a:lnTo>
                    <a:pt x="8" y="285"/>
                  </a:lnTo>
                  <a:lnTo>
                    <a:pt x="5" y="290"/>
                  </a:lnTo>
                  <a:lnTo>
                    <a:pt x="2" y="295"/>
                  </a:lnTo>
                  <a:lnTo>
                    <a:pt x="1" y="302"/>
                  </a:lnTo>
                  <a:lnTo>
                    <a:pt x="0" y="307"/>
                  </a:lnTo>
                  <a:lnTo>
                    <a:pt x="0" y="314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1" y="557"/>
                  </a:lnTo>
                  <a:lnTo>
                    <a:pt x="2" y="563"/>
                  </a:lnTo>
                  <a:lnTo>
                    <a:pt x="5" y="569"/>
                  </a:lnTo>
                  <a:lnTo>
                    <a:pt x="8" y="574"/>
                  </a:lnTo>
                  <a:lnTo>
                    <a:pt x="11" y="579"/>
                  </a:lnTo>
                  <a:lnTo>
                    <a:pt x="14" y="584"/>
                  </a:lnTo>
                  <a:lnTo>
                    <a:pt x="18" y="588"/>
                  </a:lnTo>
                  <a:lnTo>
                    <a:pt x="23" y="592"/>
                  </a:lnTo>
                  <a:lnTo>
                    <a:pt x="27" y="596"/>
                  </a:lnTo>
                  <a:lnTo>
                    <a:pt x="33" y="599"/>
                  </a:lnTo>
                  <a:lnTo>
                    <a:pt x="38" y="601"/>
                  </a:lnTo>
                  <a:lnTo>
                    <a:pt x="44" y="603"/>
                  </a:lnTo>
                  <a:lnTo>
                    <a:pt x="49" y="605"/>
                  </a:lnTo>
                  <a:lnTo>
                    <a:pt x="55" y="606"/>
                  </a:lnTo>
                  <a:lnTo>
                    <a:pt x="62" y="606"/>
                  </a:lnTo>
                  <a:lnTo>
                    <a:pt x="252" y="606"/>
                  </a:lnTo>
                  <a:lnTo>
                    <a:pt x="252" y="796"/>
                  </a:lnTo>
                  <a:lnTo>
                    <a:pt x="252" y="803"/>
                  </a:lnTo>
                  <a:lnTo>
                    <a:pt x="253" y="809"/>
                  </a:lnTo>
                  <a:lnTo>
                    <a:pt x="255" y="815"/>
                  </a:lnTo>
                  <a:lnTo>
                    <a:pt x="257" y="820"/>
                  </a:lnTo>
                  <a:lnTo>
                    <a:pt x="260" y="826"/>
                  </a:lnTo>
                  <a:lnTo>
                    <a:pt x="263" y="831"/>
                  </a:lnTo>
                  <a:lnTo>
                    <a:pt x="266" y="835"/>
                  </a:lnTo>
                  <a:lnTo>
                    <a:pt x="270" y="841"/>
                  </a:lnTo>
                  <a:lnTo>
                    <a:pt x="275" y="844"/>
                  </a:lnTo>
                  <a:lnTo>
                    <a:pt x="279" y="847"/>
                  </a:lnTo>
                  <a:lnTo>
                    <a:pt x="284" y="850"/>
                  </a:lnTo>
                  <a:lnTo>
                    <a:pt x="290" y="854"/>
                  </a:lnTo>
                  <a:lnTo>
                    <a:pt x="295" y="856"/>
                  </a:lnTo>
                  <a:lnTo>
                    <a:pt x="302" y="857"/>
                  </a:lnTo>
                  <a:lnTo>
                    <a:pt x="307" y="858"/>
                  </a:lnTo>
                  <a:lnTo>
                    <a:pt x="314" y="858"/>
                  </a:lnTo>
                  <a:lnTo>
                    <a:pt x="545" y="858"/>
                  </a:lnTo>
                  <a:lnTo>
                    <a:pt x="551" y="858"/>
                  </a:lnTo>
                  <a:lnTo>
                    <a:pt x="557" y="857"/>
                  </a:lnTo>
                  <a:lnTo>
                    <a:pt x="563" y="856"/>
                  </a:lnTo>
                  <a:lnTo>
                    <a:pt x="568" y="854"/>
                  </a:lnTo>
                  <a:lnTo>
                    <a:pt x="574" y="850"/>
                  </a:lnTo>
                  <a:lnTo>
                    <a:pt x="579" y="847"/>
                  </a:lnTo>
                  <a:lnTo>
                    <a:pt x="584" y="844"/>
                  </a:lnTo>
                  <a:lnTo>
                    <a:pt x="588" y="841"/>
                  </a:lnTo>
                  <a:lnTo>
                    <a:pt x="592" y="835"/>
                  </a:lnTo>
                  <a:lnTo>
                    <a:pt x="595" y="831"/>
                  </a:lnTo>
                  <a:lnTo>
                    <a:pt x="599" y="826"/>
                  </a:lnTo>
                  <a:lnTo>
                    <a:pt x="601" y="820"/>
                  </a:lnTo>
                  <a:lnTo>
                    <a:pt x="603" y="815"/>
                  </a:lnTo>
                  <a:lnTo>
                    <a:pt x="605" y="809"/>
                  </a:lnTo>
                  <a:lnTo>
                    <a:pt x="606" y="803"/>
                  </a:lnTo>
                  <a:lnTo>
                    <a:pt x="606" y="796"/>
                  </a:lnTo>
                  <a:lnTo>
                    <a:pt x="606" y="606"/>
                  </a:lnTo>
                  <a:lnTo>
                    <a:pt x="796" y="606"/>
                  </a:lnTo>
                  <a:lnTo>
                    <a:pt x="803" y="606"/>
                  </a:lnTo>
                  <a:lnTo>
                    <a:pt x="809" y="605"/>
                  </a:lnTo>
                  <a:lnTo>
                    <a:pt x="815" y="603"/>
                  </a:lnTo>
                  <a:lnTo>
                    <a:pt x="820" y="601"/>
                  </a:lnTo>
                  <a:lnTo>
                    <a:pt x="825" y="599"/>
                  </a:lnTo>
                  <a:lnTo>
                    <a:pt x="831" y="596"/>
                  </a:lnTo>
                  <a:lnTo>
                    <a:pt x="835" y="592"/>
                  </a:lnTo>
                  <a:lnTo>
                    <a:pt x="839" y="588"/>
                  </a:lnTo>
                  <a:lnTo>
                    <a:pt x="844" y="584"/>
                  </a:lnTo>
                  <a:lnTo>
                    <a:pt x="847" y="579"/>
                  </a:lnTo>
                  <a:lnTo>
                    <a:pt x="850" y="574"/>
                  </a:lnTo>
                  <a:lnTo>
                    <a:pt x="854" y="569"/>
                  </a:lnTo>
                  <a:lnTo>
                    <a:pt x="856" y="563"/>
                  </a:lnTo>
                  <a:lnTo>
                    <a:pt x="857" y="557"/>
                  </a:lnTo>
                  <a:lnTo>
                    <a:pt x="858" y="551"/>
                  </a:lnTo>
                  <a:lnTo>
                    <a:pt x="858" y="545"/>
                  </a:lnTo>
                  <a:lnTo>
                    <a:pt x="858" y="314"/>
                  </a:lnTo>
                  <a:lnTo>
                    <a:pt x="858" y="307"/>
                  </a:lnTo>
                  <a:lnTo>
                    <a:pt x="857" y="302"/>
                  </a:lnTo>
                  <a:lnTo>
                    <a:pt x="856" y="295"/>
                  </a:lnTo>
                  <a:lnTo>
                    <a:pt x="854" y="290"/>
                  </a:lnTo>
                  <a:lnTo>
                    <a:pt x="850" y="285"/>
                  </a:lnTo>
                  <a:lnTo>
                    <a:pt x="847" y="279"/>
                  </a:lnTo>
                  <a:lnTo>
                    <a:pt x="844" y="275"/>
                  </a:lnTo>
                  <a:lnTo>
                    <a:pt x="839" y="270"/>
                  </a:lnTo>
                  <a:lnTo>
                    <a:pt x="835" y="266"/>
                  </a:lnTo>
                  <a:lnTo>
                    <a:pt x="831" y="263"/>
                  </a:lnTo>
                  <a:lnTo>
                    <a:pt x="825" y="260"/>
                  </a:lnTo>
                  <a:lnTo>
                    <a:pt x="820" y="258"/>
                  </a:lnTo>
                  <a:lnTo>
                    <a:pt x="815" y="255"/>
                  </a:lnTo>
                  <a:lnTo>
                    <a:pt x="809" y="253"/>
                  </a:lnTo>
                  <a:lnTo>
                    <a:pt x="803" y="252"/>
                  </a:lnTo>
                  <a:lnTo>
                    <a:pt x="796" y="2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2340212" y="4913365"/>
              <a:ext cx="62044" cy="73180"/>
            </a:xfrm>
            <a:custGeom>
              <a:avLst/>
              <a:gdLst>
                <a:gd name="T0" fmla="*/ 120 w 156"/>
                <a:gd name="T1" fmla="*/ 120 h 185"/>
                <a:gd name="T2" fmla="*/ 120 w 156"/>
                <a:gd name="T3" fmla="*/ 106 h 185"/>
                <a:gd name="T4" fmla="*/ 119 w 156"/>
                <a:gd name="T5" fmla="*/ 91 h 185"/>
                <a:gd name="T6" fmla="*/ 119 w 156"/>
                <a:gd name="T7" fmla="*/ 75 h 185"/>
                <a:gd name="T8" fmla="*/ 119 w 156"/>
                <a:gd name="T9" fmla="*/ 60 h 185"/>
                <a:gd name="T10" fmla="*/ 118 w 156"/>
                <a:gd name="T11" fmla="*/ 60 h 185"/>
                <a:gd name="T12" fmla="*/ 116 w 156"/>
                <a:gd name="T13" fmla="*/ 75 h 185"/>
                <a:gd name="T14" fmla="*/ 112 w 156"/>
                <a:gd name="T15" fmla="*/ 90 h 185"/>
                <a:gd name="T16" fmla="*/ 109 w 156"/>
                <a:gd name="T17" fmla="*/ 104 h 185"/>
                <a:gd name="T18" fmla="*/ 106 w 156"/>
                <a:gd name="T19" fmla="*/ 116 h 185"/>
                <a:gd name="T20" fmla="*/ 90 w 156"/>
                <a:gd name="T21" fmla="*/ 183 h 185"/>
                <a:gd name="T22" fmla="*/ 65 w 156"/>
                <a:gd name="T23" fmla="*/ 183 h 185"/>
                <a:gd name="T24" fmla="*/ 49 w 156"/>
                <a:gd name="T25" fmla="*/ 117 h 185"/>
                <a:gd name="T26" fmla="*/ 46 w 156"/>
                <a:gd name="T27" fmla="*/ 105 h 185"/>
                <a:gd name="T28" fmla="*/ 43 w 156"/>
                <a:gd name="T29" fmla="*/ 90 h 185"/>
                <a:gd name="T30" fmla="*/ 40 w 156"/>
                <a:gd name="T31" fmla="*/ 75 h 185"/>
                <a:gd name="T32" fmla="*/ 38 w 156"/>
                <a:gd name="T33" fmla="*/ 60 h 185"/>
                <a:gd name="T34" fmla="*/ 37 w 156"/>
                <a:gd name="T35" fmla="*/ 60 h 185"/>
                <a:gd name="T36" fmla="*/ 37 w 156"/>
                <a:gd name="T37" fmla="*/ 75 h 185"/>
                <a:gd name="T38" fmla="*/ 36 w 156"/>
                <a:gd name="T39" fmla="*/ 91 h 185"/>
                <a:gd name="T40" fmla="*/ 35 w 156"/>
                <a:gd name="T41" fmla="*/ 106 h 185"/>
                <a:gd name="T42" fmla="*/ 35 w 156"/>
                <a:gd name="T43" fmla="*/ 121 h 185"/>
                <a:gd name="T44" fmla="*/ 31 w 156"/>
                <a:gd name="T45" fmla="*/ 185 h 185"/>
                <a:gd name="T46" fmla="*/ 0 w 156"/>
                <a:gd name="T47" fmla="*/ 185 h 185"/>
                <a:gd name="T48" fmla="*/ 13 w 156"/>
                <a:gd name="T49" fmla="*/ 0 h 185"/>
                <a:gd name="T50" fmla="*/ 52 w 156"/>
                <a:gd name="T51" fmla="*/ 0 h 185"/>
                <a:gd name="T52" fmla="*/ 66 w 156"/>
                <a:gd name="T53" fmla="*/ 67 h 185"/>
                <a:gd name="T54" fmla="*/ 70 w 156"/>
                <a:gd name="T55" fmla="*/ 85 h 185"/>
                <a:gd name="T56" fmla="*/ 73 w 156"/>
                <a:gd name="T57" fmla="*/ 101 h 185"/>
                <a:gd name="T58" fmla="*/ 77 w 156"/>
                <a:gd name="T59" fmla="*/ 117 h 185"/>
                <a:gd name="T60" fmla="*/ 79 w 156"/>
                <a:gd name="T61" fmla="*/ 132 h 185"/>
                <a:gd name="T62" fmla="*/ 80 w 156"/>
                <a:gd name="T63" fmla="*/ 132 h 185"/>
                <a:gd name="T64" fmla="*/ 82 w 156"/>
                <a:gd name="T65" fmla="*/ 117 h 185"/>
                <a:gd name="T66" fmla="*/ 85 w 156"/>
                <a:gd name="T67" fmla="*/ 101 h 185"/>
                <a:gd name="T68" fmla="*/ 89 w 156"/>
                <a:gd name="T69" fmla="*/ 85 h 185"/>
                <a:gd name="T70" fmla="*/ 92 w 156"/>
                <a:gd name="T71" fmla="*/ 67 h 185"/>
                <a:gd name="T72" fmla="*/ 107 w 156"/>
                <a:gd name="T73" fmla="*/ 0 h 185"/>
                <a:gd name="T74" fmla="*/ 145 w 156"/>
                <a:gd name="T75" fmla="*/ 0 h 185"/>
                <a:gd name="T76" fmla="*/ 156 w 156"/>
                <a:gd name="T77" fmla="*/ 185 h 185"/>
                <a:gd name="T78" fmla="*/ 123 w 156"/>
                <a:gd name="T79" fmla="*/ 185 h 185"/>
                <a:gd name="T80" fmla="*/ 120 w 156"/>
                <a:gd name="T81" fmla="*/ 12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85">
                  <a:moveTo>
                    <a:pt x="120" y="120"/>
                  </a:moveTo>
                  <a:lnTo>
                    <a:pt x="120" y="106"/>
                  </a:lnTo>
                  <a:lnTo>
                    <a:pt x="119" y="91"/>
                  </a:lnTo>
                  <a:lnTo>
                    <a:pt x="119" y="75"/>
                  </a:lnTo>
                  <a:lnTo>
                    <a:pt x="119" y="60"/>
                  </a:lnTo>
                  <a:lnTo>
                    <a:pt x="118" y="60"/>
                  </a:lnTo>
                  <a:lnTo>
                    <a:pt x="116" y="75"/>
                  </a:lnTo>
                  <a:lnTo>
                    <a:pt x="112" y="90"/>
                  </a:lnTo>
                  <a:lnTo>
                    <a:pt x="109" y="104"/>
                  </a:lnTo>
                  <a:lnTo>
                    <a:pt x="106" y="116"/>
                  </a:lnTo>
                  <a:lnTo>
                    <a:pt x="90" y="183"/>
                  </a:lnTo>
                  <a:lnTo>
                    <a:pt x="65" y="183"/>
                  </a:lnTo>
                  <a:lnTo>
                    <a:pt x="49" y="117"/>
                  </a:lnTo>
                  <a:lnTo>
                    <a:pt x="46" y="105"/>
                  </a:lnTo>
                  <a:lnTo>
                    <a:pt x="43" y="90"/>
                  </a:lnTo>
                  <a:lnTo>
                    <a:pt x="40" y="75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7" y="75"/>
                  </a:lnTo>
                  <a:lnTo>
                    <a:pt x="36" y="91"/>
                  </a:lnTo>
                  <a:lnTo>
                    <a:pt x="35" y="106"/>
                  </a:lnTo>
                  <a:lnTo>
                    <a:pt x="35" y="121"/>
                  </a:lnTo>
                  <a:lnTo>
                    <a:pt x="31" y="185"/>
                  </a:lnTo>
                  <a:lnTo>
                    <a:pt x="0" y="185"/>
                  </a:lnTo>
                  <a:lnTo>
                    <a:pt x="13" y="0"/>
                  </a:lnTo>
                  <a:lnTo>
                    <a:pt x="52" y="0"/>
                  </a:lnTo>
                  <a:lnTo>
                    <a:pt x="66" y="67"/>
                  </a:lnTo>
                  <a:lnTo>
                    <a:pt x="70" y="85"/>
                  </a:lnTo>
                  <a:lnTo>
                    <a:pt x="73" y="101"/>
                  </a:lnTo>
                  <a:lnTo>
                    <a:pt x="77" y="117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2" y="117"/>
                  </a:lnTo>
                  <a:lnTo>
                    <a:pt x="85" y="101"/>
                  </a:lnTo>
                  <a:lnTo>
                    <a:pt x="89" y="85"/>
                  </a:lnTo>
                  <a:lnTo>
                    <a:pt x="92" y="67"/>
                  </a:lnTo>
                  <a:lnTo>
                    <a:pt x="107" y="0"/>
                  </a:lnTo>
                  <a:lnTo>
                    <a:pt x="145" y="0"/>
                  </a:lnTo>
                  <a:lnTo>
                    <a:pt x="156" y="185"/>
                  </a:lnTo>
                  <a:lnTo>
                    <a:pt x="123" y="185"/>
                  </a:lnTo>
                  <a:lnTo>
                    <a:pt x="12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2413392" y="4913365"/>
              <a:ext cx="33409" cy="73180"/>
            </a:xfrm>
            <a:custGeom>
              <a:avLst/>
              <a:gdLst>
                <a:gd name="T0" fmla="*/ 77 w 83"/>
                <a:gd name="T1" fmla="*/ 104 h 185"/>
                <a:gd name="T2" fmla="*/ 35 w 83"/>
                <a:gd name="T3" fmla="*/ 104 h 185"/>
                <a:gd name="T4" fmla="*/ 35 w 83"/>
                <a:gd name="T5" fmla="*/ 154 h 185"/>
                <a:gd name="T6" fmla="*/ 83 w 83"/>
                <a:gd name="T7" fmla="*/ 154 h 185"/>
                <a:gd name="T8" fmla="*/ 83 w 83"/>
                <a:gd name="T9" fmla="*/ 185 h 185"/>
                <a:gd name="T10" fmla="*/ 0 w 83"/>
                <a:gd name="T11" fmla="*/ 185 h 185"/>
                <a:gd name="T12" fmla="*/ 0 w 83"/>
                <a:gd name="T13" fmla="*/ 0 h 185"/>
                <a:gd name="T14" fmla="*/ 79 w 83"/>
                <a:gd name="T15" fmla="*/ 0 h 185"/>
                <a:gd name="T16" fmla="*/ 79 w 83"/>
                <a:gd name="T17" fmla="*/ 32 h 185"/>
                <a:gd name="T18" fmla="*/ 35 w 83"/>
                <a:gd name="T19" fmla="*/ 32 h 185"/>
                <a:gd name="T20" fmla="*/ 35 w 83"/>
                <a:gd name="T21" fmla="*/ 74 h 185"/>
                <a:gd name="T22" fmla="*/ 77 w 83"/>
                <a:gd name="T23" fmla="*/ 74 h 185"/>
                <a:gd name="T24" fmla="*/ 77 w 83"/>
                <a:gd name="T25" fmla="*/ 10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5">
                  <a:moveTo>
                    <a:pt x="77" y="104"/>
                  </a:moveTo>
                  <a:lnTo>
                    <a:pt x="35" y="104"/>
                  </a:lnTo>
                  <a:lnTo>
                    <a:pt x="35" y="154"/>
                  </a:lnTo>
                  <a:lnTo>
                    <a:pt x="83" y="154"/>
                  </a:lnTo>
                  <a:lnTo>
                    <a:pt x="83" y="185"/>
                  </a:lnTo>
                  <a:lnTo>
                    <a:pt x="0" y="185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32"/>
                  </a:lnTo>
                  <a:lnTo>
                    <a:pt x="35" y="32"/>
                  </a:lnTo>
                  <a:lnTo>
                    <a:pt x="35" y="74"/>
                  </a:lnTo>
                  <a:lnTo>
                    <a:pt x="77" y="74"/>
                  </a:lnTo>
                  <a:lnTo>
                    <a:pt x="77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9"/>
            <p:cNvSpPr>
              <a:spLocks noEditPoints="1"/>
            </p:cNvSpPr>
            <p:nvPr/>
          </p:nvSpPr>
          <p:spPr bwMode="auto">
            <a:xfrm>
              <a:off x="2456346" y="4913365"/>
              <a:ext cx="44545" cy="74771"/>
            </a:xfrm>
            <a:custGeom>
              <a:avLst/>
              <a:gdLst>
                <a:gd name="T0" fmla="*/ 38 w 112"/>
                <a:gd name="T1" fmla="*/ 158 h 188"/>
                <a:gd name="T2" fmla="*/ 48 w 112"/>
                <a:gd name="T3" fmla="*/ 158 h 188"/>
                <a:gd name="T4" fmla="*/ 60 w 112"/>
                <a:gd name="T5" fmla="*/ 150 h 188"/>
                <a:gd name="T6" fmla="*/ 69 w 112"/>
                <a:gd name="T7" fmla="*/ 134 h 188"/>
                <a:gd name="T8" fmla="*/ 74 w 112"/>
                <a:gd name="T9" fmla="*/ 108 h 188"/>
                <a:gd name="T10" fmla="*/ 74 w 112"/>
                <a:gd name="T11" fmla="*/ 77 h 188"/>
                <a:gd name="T12" fmla="*/ 70 w 112"/>
                <a:gd name="T13" fmla="*/ 54 h 188"/>
                <a:gd name="T14" fmla="*/ 62 w 112"/>
                <a:gd name="T15" fmla="*/ 38 h 188"/>
                <a:gd name="T16" fmla="*/ 54 w 112"/>
                <a:gd name="T17" fmla="*/ 32 h 188"/>
                <a:gd name="T18" fmla="*/ 47 w 112"/>
                <a:gd name="T19" fmla="*/ 29 h 188"/>
                <a:gd name="T20" fmla="*/ 39 w 112"/>
                <a:gd name="T21" fmla="*/ 29 h 188"/>
                <a:gd name="T22" fmla="*/ 35 w 112"/>
                <a:gd name="T23" fmla="*/ 158 h 188"/>
                <a:gd name="T24" fmla="*/ 7 w 112"/>
                <a:gd name="T25" fmla="*/ 2 h 188"/>
                <a:gd name="T26" fmla="*/ 25 w 112"/>
                <a:gd name="T27" fmla="*/ 0 h 188"/>
                <a:gd name="T28" fmla="*/ 45 w 112"/>
                <a:gd name="T29" fmla="*/ 0 h 188"/>
                <a:gd name="T30" fmla="*/ 59 w 112"/>
                <a:gd name="T31" fmla="*/ 2 h 188"/>
                <a:gd name="T32" fmla="*/ 72 w 112"/>
                <a:gd name="T33" fmla="*/ 7 h 188"/>
                <a:gd name="T34" fmla="*/ 83 w 112"/>
                <a:gd name="T35" fmla="*/ 13 h 188"/>
                <a:gd name="T36" fmla="*/ 93 w 112"/>
                <a:gd name="T37" fmla="*/ 23 h 188"/>
                <a:gd name="T38" fmla="*/ 102 w 112"/>
                <a:gd name="T39" fmla="*/ 37 h 188"/>
                <a:gd name="T40" fmla="*/ 109 w 112"/>
                <a:gd name="T41" fmla="*/ 55 h 188"/>
                <a:gd name="T42" fmla="*/ 111 w 112"/>
                <a:gd name="T43" fmla="*/ 79 h 188"/>
                <a:gd name="T44" fmla="*/ 111 w 112"/>
                <a:gd name="T45" fmla="*/ 105 h 188"/>
                <a:gd name="T46" fmla="*/ 108 w 112"/>
                <a:gd name="T47" fmla="*/ 129 h 188"/>
                <a:gd name="T48" fmla="*/ 101 w 112"/>
                <a:gd name="T49" fmla="*/ 148 h 188"/>
                <a:gd name="T50" fmla="*/ 91 w 112"/>
                <a:gd name="T51" fmla="*/ 164 h 188"/>
                <a:gd name="T52" fmla="*/ 81 w 112"/>
                <a:gd name="T53" fmla="*/ 174 h 188"/>
                <a:gd name="T54" fmla="*/ 69 w 112"/>
                <a:gd name="T55" fmla="*/ 181 h 188"/>
                <a:gd name="T56" fmla="*/ 56 w 112"/>
                <a:gd name="T57" fmla="*/ 185 h 188"/>
                <a:gd name="T58" fmla="*/ 38 w 112"/>
                <a:gd name="T59" fmla="*/ 187 h 188"/>
                <a:gd name="T60" fmla="*/ 12 w 112"/>
                <a:gd name="T61" fmla="*/ 187 h 188"/>
                <a:gd name="T62" fmla="*/ 0 w 112"/>
                <a:gd name="T63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188">
                  <a:moveTo>
                    <a:pt x="35" y="158"/>
                  </a:moveTo>
                  <a:lnTo>
                    <a:pt x="38" y="158"/>
                  </a:lnTo>
                  <a:lnTo>
                    <a:pt x="42" y="158"/>
                  </a:lnTo>
                  <a:lnTo>
                    <a:pt x="48" y="158"/>
                  </a:lnTo>
                  <a:lnTo>
                    <a:pt x="55" y="155"/>
                  </a:lnTo>
                  <a:lnTo>
                    <a:pt x="60" y="150"/>
                  </a:lnTo>
                  <a:lnTo>
                    <a:pt x="64" y="144"/>
                  </a:lnTo>
                  <a:lnTo>
                    <a:pt x="69" y="134"/>
                  </a:lnTo>
                  <a:lnTo>
                    <a:pt x="72" y="122"/>
                  </a:lnTo>
                  <a:lnTo>
                    <a:pt x="74" y="108"/>
                  </a:lnTo>
                  <a:lnTo>
                    <a:pt x="74" y="90"/>
                  </a:lnTo>
                  <a:lnTo>
                    <a:pt x="74" y="77"/>
                  </a:lnTo>
                  <a:lnTo>
                    <a:pt x="72" y="65"/>
                  </a:lnTo>
                  <a:lnTo>
                    <a:pt x="70" y="54"/>
                  </a:lnTo>
                  <a:lnTo>
                    <a:pt x="66" y="46"/>
                  </a:lnTo>
                  <a:lnTo>
                    <a:pt x="62" y="38"/>
                  </a:lnTo>
                  <a:lnTo>
                    <a:pt x="57" y="34"/>
                  </a:lnTo>
                  <a:lnTo>
                    <a:pt x="54" y="32"/>
                  </a:lnTo>
                  <a:lnTo>
                    <a:pt x="50" y="31"/>
                  </a:lnTo>
                  <a:lnTo>
                    <a:pt x="47" y="29"/>
                  </a:lnTo>
                  <a:lnTo>
                    <a:pt x="43" y="29"/>
                  </a:lnTo>
                  <a:lnTo>
                    <a:pt x="39" y="29"/>
                  </a:lnTo>
                  <a:lnTo>
                    <a:pt x="35" y="31"/>
                  </a:lnTo>
                  <a:lnTo>
                    <a:pt x="35" y="158"/>
                  </a:lnTo>
                  <a:close/>
                  <a:moveTo>
                    <a:pt x="0" y="4"/>
                  </a:moveTo>
                  <a:lnTo>
                    <a:pt x="7" y="2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1"/>
                  </a:lnTo>
                  <a:lnTo>
                    <a:pt x="59" y="2"/>
                  </a:lnTo>
                  <a:lnTo>
                    <a:pt x="66" y="5"/>
                  </a:lnTo>
                  <a:lnTo>
                    <a:pt x="72" y="7"/>
                  </a:lnTo>
                  <a:lnTo>
                    <a:pt x="77" y="10"/>
                  </a:lnTo>
                  <a:lnTo>
                    <a:pt x="83" y="13"/>
                  </a:lnTo>
                  <a:lnTo>
                    <a:pt x="87" y="16"/>
                  </a:lnTo>
                  <a:lnTo>
                    <a:pt x="93" y="23"/>
                  </a:lnTo>
                  <a:lnTo>
                    <a:pt x="98" y="29"/>
                  </a:lnTo>
                  <a:lnTo>
                    <a:pt x="102" y="37"/>
                  </a:lnTo>
                  <a:lnTo>
                    <a:pt x="105" y="46"/>
                  </a:lnTo>
                  <a:lnTo>
                    <a:pt x="109" y="55"/>
                  </a:lnTo>
                  <a:lnTo>
                    <a:pt x="110" y="67"/>
                  </a:lnTo>
                  <a:lnTo>
                    <a:pt x="111" y="79"/>
                  </a:lnTo>
                  <a:lnTo>
                    <a:pt x="112" y="92"/>
                  </a:lnTo>
                  <a:lnTo>
                    <a:pt x="111" y="105"/>
                  </a:lnTo>
                  <a:lnTo>
                    <a:pt x="110" y="118"/>
                  </a:lnTo>
                  <a:lnTo>
                    <a:pt x="108" y="129"/>
                  </a:lnTo>
                  <a:lnTo>
                    <a:pt x="104" y="140"/>
                  </a:lnTo>
                  <a:lnTo>
                    <a:pt x="101" y="148"/>
                  </a:lnTo>
                  <a:lnTo>
                    <a:pt x="97" y="157"/>
                  </a:lnTo>
                  <a:lnTo>
                    <a:pt x="91" y="164"/>
                  </a:lnTo>
                  <a:lnTo>
                    <a:pt x="86" y="170"/>
                  </a:lnTo>
                  <a:lnTo>
                    <a:pt x="81" y="174"/>
                  </a:lnTo>
                  <a:lnTo>
                    <a:pt x="75" y="177"/>
                  </a:lnTo>
                  <a:lnTo>
                    <a:pt x="69" y="181"/>
                  </a:lnTo>
                  <a:lnTo>
                    <a:pt x="62" y="183"/>
                  </a:lnTo>
                  <a:lnTo>
                    <a:pt x="56" y="185"/>
                  </a:lnTo>
                  <a:lnTo>
                    <a:pt x="47" y="187"/>
                  </a:lnTo>
                  <a:lnTo>
                    <a:pt x="38" y="187"/>
                  </a:lnTo>
                  <a:lnTo>
                    <a:pt x="30" y="188"/>
                  </a:lnTo>
                  <a:lnTo>
                    <a:pt x="12" y="187"/>
                  </a:lnTo>
                  <a:lnTo>
                    <a:pt x="0" y="18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Rectangle 190"/>
            <p:cNvSpPr>
              <a:spLocks noChangeArrowheads="1"/>
            </p:cNvSpPr>
            <p:nvPr/>
          </p:nvSpPr>
          <p:spPr bwMode="auto">
            <a:xfrm>
              <a:off x="2510437" y="4913365"/>
              <a:ext cx="14318" cy="73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1"/>
            <p:cNvSpPr>
              <a:spLocks/>
            </p:cNvSpPr>
            <p:nvPr/>
          </p:nvSpPr>
          <p:spPr bwMode="auto">
            <a:xfrm>
              <a:off x="2532709" y="4911774"/>
              <a:ext cx="39772" cy="76362"/>
            </a:xfrm>
            <a:custGeom>
              <a:avLst/>
              <a:gdLst>
                <a:gd name="T0" fmla="*/ 97 w 99"/>
                <a:gd name="T1" fmla="*/ 185 h 189"/>
                <a:gd name="T2" fmla="*/ 93 w 99"/>
                <a:gd name="T3" fmla="*/ 186 h 189"/>
                <a:gd name="T4" fmla="*/ 86 w 99"/>
                <a:gd name="T5" fmla="*/ 188 h 189"/>
                <a:gd name="T6" fmla="*/ 79 w 99"/>
                <a:gd name="T7" fmla="*/ 189 h 189"/>
                <a:gd name="T8" fmla="*/ 70 w 99"/>
                <a:gd name="T9" fmla="*/ 189 h 189"/>
                <a:gd name="T10" fmla="*/ 61 w 99"/>
                <a:gd name="T11" fmla="*/ 188 h 189"/>
                <a:gd name="T12" fmla="*/ 53 w 99"/>
                <a:gd name="T13" fmla="*/ 187 h 189"/>
                <a:gd name="T14" fmla="*/ 45 w 99"/>
                <a:gd name="T15" fmla="*/ 185 h 189"/>
                <a:gd name="T16" fmla="*/ 39 w 99"/>
                <a:gd name="T17" fmla="*/ 183 h 189"/>
                <a:gd name="T18" fmla="*/ 32 w 99"/>
                <a:gd name="T19" fmla="*/ 178 h 189"/>
                <a:gd name="T20" fmla="*/ 27 w 99"/>
                <a:gd name="T21" fmla="*/ 174 h 189"/>
                <a:gd name="T22" fmla="*/ 22 w 99"/>
                <a:gd name="T23" fmla="*/ 169 h 189"/>
                <a:gd name="T24" fmla="*/ 17 w 99"/>
                <a:gd name="T25" fmla="*/ 163 h 189"/>
                <a:gd name="T26" fmla="*/ 13 w 99"/>
                <a:gd name="T27" fmla="*/ 157 h 189"/>
                <a:gd name="T28" fmla="*/ 10 w 99"/>
                <a:gd name="T29" fmla="*/ 149 h 189"/>
                <a:gd name="T30" fmla="*/ 6 w 99"/>
                <a:gd name="T31" fmla="*/ 142 h 189"/>
                <a:gd name="T32" fmla="*/ 4 w 99"/>
                <a:gd name="T33" fmla="*/ 134 h 189"/>
                <a:gd name="T34" fmla="*/ 2 w 99"/>
                <a:gd name="T35" fmla="*/ 125 h 189"/>
                <a:gd name="T36" fmla="*/ 1 w 99"/>
                <a:gd name="T37" fmla="*/ 117 h 189"/>
                <a:gd name="T38" fmla="*/ 0 w 99"/>
                <a:gd name="T39" fmla="*/ 107 h 189"/>
                <a:gd name="T40" fmla="*/ 0 w 99"/>
                <a:gd name="T41" fmla="*/ 97 h 189"/>
                <a:gd name="T42" fmla="*/ 0 w 99"/>
                <a:gd name="T43" fmla="*/ 84 h 189"/>
                <a:gd name="T44" fmla="*/ 1 w 99"/>
                <a:gd name="T45" fmla="*/ 74 h 189"/>
                <a:gd name="T46" fmla="*/ 3 w 99"/>
                <a:gd name="T47" fmla="*/ 63 h 189"/>
                <a:gd name="T48" fmla="*/ 6 w 99"/>
                <a:gd name="T49" fmla="*/ 53 h 189"/>
                <a:gd name="T50" fmla="*/ 10 w 99"/>
                <a:gd name="T51" fmla="*/ 44 h 189"/>
                <a:gd name="T52" fmla="*/ 14 w 99"/>
                <a:gd name="T53" fmla="*/ 36 h 189"/>
                <a:gd name="T54" fmla="*/ 18 w 99"/>
                <a:gd name="T55" fmla="*/ 29 h 189"/>
                <a:gd name="T56" fmla="*/ 24 w 99"/>
                <a:gd name="T57" fmla="*/ 23 h 189"/>
                <a:gd name="T58" fmla="*/ 29 w 99"/>
                <a:gd name="T59" fmla="*/ 17 h 189"/>
                <a:gd name="T60" fmla="*/ 34 w 99"/>
                <a:gd name="T61" fmla="*/ 13 h 189"/>
                <a:gd name="T62" fmla="*/ 41 w 99"/>
                <a:gd name="T63" fmla="*/ 9 h 189"/>
                <a:gd name="T64" fmla="*/ 47 w 99"/>
                <a:gd name="T65" fmla="*/ 6 h 189"/>
                <a:gd name="T66" fmla="*/ 54 w 99"/>
                <a:gd name="T67" fmla="*/ 3 h 189"/>
                <a:gd name="T68" fmla="*/ 60 w 99"/>
                <a:gd name="T69" fmla="*/ 1 h 189"/>
                <a:gd name="T70" fmla="*/ 68 w 99"/>
                <a:gd name="T71" fmla="*/ 1 h 189"/>
                <a:gd name="T72" fmla="*/ 74 w 99"/>
                <a:gd name="T73" fmla="*/ 0 h 189"/>
                <a:gd name="T74" fmla="*/ 83 w 99"/>
                <a:gd name="T75" fmla="*/ 1 h 189"/>
                <a:gd name="T76" fmla="*/ 91 w 99"/>
                <a:gd name="T77" fmla="*/ 2 h 189"/>
                <a:gd name="T78" fmla="*/ 96 w 99"/>
                <a:gd name="T79" fmla="*/ 3 h 189"/>
                <a:gd name="T80" fmla="*/ 99 w 99"/>
                <a:gd name="T81" fmla="*/ 6 h 189"/>
                <a:gd name="T82" fmla="*/ 93 w 99"/>
                <a:gd name="T83" fmla="*/ 36 h 189"/>
                <a:gd name="T84" fmla="*/ 86 w 99"/>
                <a:gd name="T85" fmla="*/ 34 h 189"/>
                <a:gd name="T86" fmla="*/ 77 w 99"/>
                <a:gd name="T87" fmla="*/ 33 h 189"/>
                <a:gd name="T88" fmla="*/ 69 w 99"/>
                <a:gd name="T89" fmla="*/ 33 h 189"/>
                <a:gd name="T90" fmla="*/ 61 w 99"/>
                <a:gd name="T91" fmla="*/ 36 h 189"/>
                <a:gd name="T92" fmla="*/ 55 w 99"/>
                <a:gd name="T93" fmla="*/ 40 h 189"/>
                <a:gd name="T94" fmla="*/ 50 w 99"/>
                <a:gd name="T95" fmla="*/ 47 h 189"/>
                <a:gd name="T96" fmla="*/ 44 w 99"/>
                <a:gd name="T97" fmla="*/ 55 h 189"/>
                <a:gd name="T98" fmla="*/ 41 w 99"/>
                <a:gd name="T99" fmla="*/ 66 h 189"/>
                <a:gd name="T100" fmla="*/ 39 w 99"/>
                <a:gd name="T101" fmla="*/ 80 h 189"/>
                <a:gd name="T102" fmla="*/ 38 w 99"/>
                <a:gd name="T103" fmla="*/ 95 h 189"/>
                <a:gd name="T104" fmla="*/ 39 w 99"/>
                <a:gd name="T105" fmla="*/ 111 h 189"/>
                <a:gd name="T106" fmla="*/ 41 w 99"/>
                <a:gd name="T107" fmla="*/ 124 h 189"/>
                <a:gd name="T108" fmla="*/ 44 w 99"/>
                <a:gd name="T109" fmla="*/ 134 h 189"/>
                <a:gd name="T110" fmla="*/ 49 w 99"/>
                <a:gd name="T111" fmla="*/ 143 h 189"/>
                <a:gd name="T112" fmla="*/ 55 w 99"/>
                <a:gd name="T113" fmla="*/ 149 h 189"/>
                <a:gd name="T114" fmla="*/ 61 w 99"/>
                <a:gd name="T115" fmla="*/ 154 h 189"/>
                <a:gd name="T116" fmla="*/ 69 w 99"/>
                <a:gd name="T117" fmla="*/ 157 h 189"/>
                <a:gd name="T118" fmla="*/ 77 w 99"/>
                <a:gd name="T119" fmla="*/ 157 h 189"/>
                <a:gd name="T120" fmla="*/ 86 w 99"/>
                <a:gd name="T121" fmla="*/ 157 h 189"/>
                <a:gd name="T122" fmla="*/ 94 w 99"/>
                <a:gd name="T123" fmla="*/ 155 h 189"/>
                <a:gd name="T124" fmla="*/ 97 w 99"/>
                <a:gd name="T125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89">
                  <a:moveTo>
                    <a:pt x="97" y="185"/>
                  </a:moveTo>
                  <a:lnTo>
                    <a:pt x="93" y="186"/>
                  </a:lnTo>
                  <a:lnTo>
                    <a:pt x="86" y="188"/>
                  </a:lnTo>
                  <a:lnTo>
                    <a:pt x="79" y="189"/>
                  </a:lnTo>
                  <a:lnTo>
                    <a:pt x="70" y="189"/>
                  </a:lnTo>
                  <a:lnTo>
                    <a:pt x="61" y="188"/>
                  </a:lnTo>
                  <a:lnTo>
                    <a:pt x="53" y="187"/>
                  </a:lnTo>
                  <a:lnTo>
                    <a:pt x="45" y="185"/>
                  </a:lnTo>
                  <a:lnTo>
                    <a:pt x="39" y="183"/>
                  </a:lnTo>
                  <a:lnTo>
                    <a:pt x="32" y="178"/>
                  </a:lnTo>
                  <a:lnTo>
                    <a:pt x="27" y="174"/>
                  </a:lnTo>
                  <a:lnTo>
                    <a:pt x="22" y="169"/>
                  </a:lnTo>
                  <a:lnTo>
                    <a:pt x="17" y="163"/>
                  </a:lnTo>
                  <a:lnTo>
                    <a:pt x="13" y="157"/>
                  </a:lnTo>
                  <a:lnTo>
                    <a:pt x="10" y="149"/>
                  </a:lnTo>
                  <a:lnTo>
                    <a:pt x="6" y="142"/>
                  </a:lnTo>
                  <a:lnTo>
                    <a:pt x="4" y="134"/>
                  </a:lnTo>
                  <a:lnTo>
                    <a:pt x="2" y="125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7"/>
                  </a:lnTo>
                  <a:lnTo>
                    <a:pt x="0" y="84"/>
                  </a:lnTo>
                  <a:lnTo>
                    <a:pt x="1" y="74"/>
                  </a:lnTo>
                  <a:lnTo>
                    <a:pt x="3" y="63"/>
                  </a:lnTo>
                  <a:lnTo>
                    <a:pt x="6" y="53"/>
                  </a:lnTo>
                  <a:lnTo>
                    <a:pt x="10" y="44"/>
                  </a:lnTo>
                  <a:lnTo>
                    <a:pt x="14" y="36"/>
                  </a:lnTo>
                  <a:lnTo>
                    <a:pt x="18" y="29"/>
                  </a:lnTo>
                  <a:lnTo>
                    <a:pt x="24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1"/>
                  </a:lnTo>
                  <a:lnTo>
                    <a:pt x="74" y="0"/>
                  </a:lnTo>
                  <a:lnTo>
                    <a:pt x="83" y="1"/>
                  </a:lnTo>
                  <a:lnTo>
                    <a:pt x="91" y="2"/>
                  </a:lnTo>
                  <a:lnTo>
                    <a:pt x="96" y="3"/>
                  </a:lnTo>
                  <a:lnTo>
                    <a:pt x="99" y="6"/>
                  </a:lnTo>
                  <a:lnTo>
                    <a:pt x="93" y="36"/>
                  </a:lnTo>
                  <a:lnTo>
                    <a:pt x="86" y="34"/>
                  </a:lnTo>
                  <a:lnTo>
                    <a:pt x="77" y="33"/>
                  </a:lnTo>
                  <a:lnTo>
                    <a:pt x="69" y="33"/>
                  </a:lnTo>
                  <a:lnTo>
                    <a:pt x="61" y="36"/>
                  </a:lnTo>
                  <a:lnTo>
                    <a:pt x="55" y="40"/>
                  </a:lnTo>
                  <a:lnTo>
                    <a:pt x="50" y="47"/>
                  </a:lnTo>
                  <a:lnTo>
                    <a:pt x="44" y="55"/>
                  </a:lnTo>
                  <a:lnTo>
                    <a:pt x="41" y="66"/>
                  </a:lnTo>
                  <a:lnTo>
                    <a:pt x="39" y="80"/>
                  </a:lnTo>
                  <a:lnTo>
                    <a:pt x="38" y="95"/>
                  </a:lnTo>
                  <a:lnTo>
                    <a:pt x="39" y="111"/>
                  </a:lnTo>
                  <a:lnTo>
                    <a:pt x="41" y="124"/>
                  </a:lnTo>
                  <a:lnTo>
                    <a:pt x="44" y="134"/>
                  </a:lnTo>
                  <a:lnTo>
                    <a:pt x="49" y="143"/>
                  </a:lnTo>
                  <a:lnTo>
                    <a:pt x="55" y="149"/>
                  </a:lnTo>
                  <a:lnTo>
                    <a:pt x="61" y="154"/>
                  </a:lnTo>
                  <a:lnTo>
                    <a:pt x="69" y="157"/>
                  </a:lnTo>
                  <a:lnTo>
                    <a:pt x="77" y="157"/>
                  </a:lnTo>
                  <a:lnTo>
                    <a:pt x="86" y="157"/>
                  </a:lnTo>
                  <a:lnTo>
                    <a:pt x="94" y="155"/>
                  </a:lnTo>
                  <a:lnTo>
                    <a:pt x="97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2"/>
            <p:cNvSpPr>
              <a:spLocks noEditPoints="1"/>
            </p:cNvSpPr>
            <p:nvPr/>
          </p:nvSpPr>
          <p:spPr bwMode="auto">
            <a:xfrm>
              <a:off x="2575663" y="4913365"/>
              <a:ext cx="47727" cy="73180"/>
            </a:xfrm>
            <a:custGeom>
              <a:avLst/>
              <a:gdLst>
                <a:gd name="T0" fmla="*/ 73 w 119"/>
                <a:gd name="T1" fmla="*/ 115 h 185"/>
                <a:gd name="T2" fmla="*/ 67 w 119"/>
                <a:gd name="T3" fmla="*/ 76 h 185"/>
                <a:gd name="T4" fmla="*/ 66 w 119"/>
                <a:gd name="T5" fmla="*/ 66 h 185"/>
                <a:gd name="T6" fmla="*/ 64 w 119"/>
                <a:gd name="T7" fmla="*/ 55 h 185"/>
                <a:gd name="T8" fmla="*/ 63 w 119"/>
                <a:gd name="T9" fmla="*/ 45 h 185"/>
                <a:gd name="T10" fmla="*/ 60 w 119"/>
                <a:gd name="T11" fmla="*/ 34 h 185"/>
                <a:gd name="T12" fmla="*/ 60 w 119"/>
                <a:gd name="T13" fmla="*/ 34 h 185"/>
                <a:gd name="T14" fmla="*/ 58 w 119"/>
                <a:gd name="T15" fmla="*/ 45 h 185"/>
                <a:gd name="T16" fmla="*/ 57 w 119"/>
                <a:gd name="T17" fmla="*/ 55 h 185"/>
                <a:gd name="T18" fmla="*/ 55 w 119"/>
                <a:gd name="T19" fmla="*/ 67 h 185"/>
                <a:gd name="T20" fmla="*/ 54 w 119"/>
                <a:gd name="T21" fmla="*/ 76 h 185"/>
                <a:gd name="T22" fmla="*/ 46 w 119"/>
                <a:gd name="T23" fmla="*/ 115 h 185"/>
                <a:gd name="T24" fmla="*/ 73 w 119"/>
                <a:gd name="T25" fmla="*/ 115 h 185"/>
                <a:gd name="T26" fmla="*/ 43 w 119"/>
                <a:gd name="T27" fmla="*/ 143 h 185"/>
                <a:gd name="T28" fmla="*/ 34 w 119"/>
                <a:gd name="T29" fmla="*/ 185 h 185"/>
                <a:gd name="T30" fmla="*/ 0 w 119"/>
                <a:gd name="T31" fmla="*/ 185 h 185"/>
                <a:gd name="T32" fmla="*/ 40 w 119"/>
                <a:gd name="T33" fmla="*/ 0 h 185"/>
                <a:gd name="T34" fmla="*/ 83 w 119"/>
                <a:gd name="T35" fmla="*/ 0 h 185"/>
                <a:gd name="T36" fmla="*/ 119 w 119"/>
                <a:gd name="T37" fmla="*/ 185 h 185"/>
                <a:gd name="T38" fmla="*/ 84 w 119"/>
                <a:gd name="T39" fmla="*/ 185 h 185"/>
                <a:gd name="T40" fmla="*/ 77 w 119"/>
                <a:gd name="T41" fmla="*/ 143 h 185"/>
                <a:gd name="T42" fmla="*/ 43 w 119"/>
                <a:gd name="T43" fmla="*/ 14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185">
                  <a:moveTo>
                    <a:pt x="73" y="115"/>
                  </a:moveTo>
                  <a:lnTo>
                    <a:pt x="67" y="76"/>
                  </a:lnTo>
                  <a:lnTo>
                    <a:pt x="66" y="66"/>
                  </a:lnTo>
                  <a:lnTo>
                    <a:pt x="64" y="55"/>
                  </a:lnTo>
                  <a:lnTo>
                    <a:pt x="63" y="4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8" y="45"/>
                  </a:lnTo>
                  <a:lnTo>
                    <a:pt x="57" y="55"/>
                  </a:lnTo>
                  <a:lnTo>
                    <a:pt x="55" y="67"/>
                  </a:lnTo>
                  <a:lnTo>
                    <a:pt x="54" y="76"/>
                  </a:lnTo>
                  <a:lnTo>
                    <a:pt x="46" y="115"/>
                  </a:lnTo>
                  <a:lnTo>
                    <a:pt x="73" y="115"/>
                  </a:lnTo>
                  <a:close/>
                  <a:moveTo>
                    <a:pt x="43" y="143"/>
                  </a:moveTo>
                  <a:lnTo>
                    <a:pt x="34" y="185"/>
                  </a:lnTo>
                  <a:lnTo>
                    <a:pt x="0" y="185"/>
                  </a:lnTo>
                  <a:lnTo>
                    <a:pt x="40" y="0"/>
                  </a:lnTo>
                  <a:lnTo>
                    <a:pt x="83" y="0"/>
                  </a:lnTo>
                  <a:lnTo>
                    <a:pt x="119" y="185"/>
                  </a:lnTo>
                  <a:lnTo>
                    <a:pt x="84" y="185"/>
                  </a:lnTo>
                  <a:lnTo>
                    <a:pt x="77" y="143"/>
                  </a:lnTo>
                  <a:lnTo>
                    <a:pt x="43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3"/>
            <p:cNvSpPr>
              <a:spLocks/>
            </p:cNvSpPr>
            <p:nvPr/>
          </p:nvSpPr>
          <p:spPr bwMode="auto">
            <a:xfrm>
              <a:off x="2631344" y="4913365"/>
              <a:ext cx="33409" cy="73180"/>
            </a:xfrm>
            <a:custGeom>
              <a:avLst/>
              <a:gdLst>
                <a:gd name="T0" fmla="*/ 0 w 83"/>
                <a:gd name="T1" fmla="*/ 0 h 185"/>
                <a:gd name="T2" fmla="*/ 37 w 83"/>
                <a:gd name="T3" fmla="*/ 0 h 185"/>
                <a:gd name="T4" fmla="*/ 37 w 83"/>
                <a:gd name="T5" fmla="*/ 155 h 185"/>
                <a:gd name="T6" fmla="*/ 83 w 83"/>
                <a:gd name="T7" fmla="*/ 155 h 185"/>
                <a:gd name="T8" fmla="*/ 83 w 83"/>
                <a:gd name="T9" fmla="*/ 185 h 185"/>
                <a:gd name="T10" fmla="*/ 0 w 83"/>
                <a:gd name="T11" fmla="*/ 185 h 185"/>
                <a:gd name="T12" fmla="*/ 0 w 83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85">
                  <a:moveTo>
                    <a:pt x="0" y="0"/>
                  </a:moveTo>
                  <a:lnTo>
                    <a:pt x="37" y="0"/>
                  </a:lnTo>
                  <a:lnTo>
                    <a:pt x="37" y="155"/>
                  </a:lnTo>
                  <a:lnTo>
                    <a:pt x="83" y="155"/>
                  </a:lnTo>
                  <a:lnTo>
                    <a:pt x="83" y="185"/>
                  </a:lnTo>
                  <a:lnTo>
                    <a:pt x="0" y="1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3" name="组合 2512"/>
          <p:cNvGrpSpPr/>
          <p:nvPr/>
        </p:nvGrpSpPr>
        <p:grpSpPr>
          <a:xfrm>
            <a:off x="8755362" y="2109960"/>
            <a:ext cx="900000" cy="900000"/>
            <a:chOff x="4486314" y="2245454"/>
            <a:chExt cx="472492" cy="515447"/>
          </a:xfrm>
          <a:solidFill>
            <a:srgbClr val="1DAA2B"/>
          </a:solidFill>
        </p:grpSpPr>
        <p:sp>
          <p:nvSpPr>
            <p:cNvPr id="2290" name="Freeform 207"/>
            <p:cNvSpPr>
              <a:spLocks noEditPoints="1"/>
            </p:cNvSpPr>
            <p:nvPr/>
          </p:nvSpPr>
          <p:spPr bwMode="auto">
            <a:xfrm>
              <a:off x="4530859" y="2504768"/>
              <a:ext cx="68408" cy="47726"/>
            </a:xfrm>
            <a:custGeom>
              <a:avLst/>
              <a:gdLst>
                <a:gd name="T0" fmla="*/ 94 w 172"/>
                <a:gd name="T1" fmla="*/ 68 h 117"/>
                <a:gd name="T2" fmla="*/ 96 w 172"/>
                <a:gd name="T3" fmla="*/ 71 h 117"/>
                <a:gd name="T4" fmla="*/ 99 w 172"/>
                <a:gd name="T5" fmla="*/ 76 h 117"/>
                <a:gd name="T6" fmla="*/ 103 w 172"/>
                <a:gd name="T7" fmla="*/ 79 h 117"/>
                <a:gd name="T8" fmla="*/ 106 w 172"/>
                <a:gd name="T9" fmla="*/ 81 h 117"/>
                <a:gd name="T10" fmla="*/ 110 w 172"/>
                <a:gd name="T11" fmla="*/ 82 h 117"/>
                <a:gd name="T12" fmla="*/ 114 w 172"/>
                <a:gd name="T13" fmla="*/ 82 h 117"/>
                <a:gd name="T14" fmla="*/ 118 w 172"/>
                <a:gd name="T15" fmla="*/ 81 h 117"/>
                <a:gd name="T16" fmla="*/ 122 w 172"/>
                <a:gd name="T17" fmla="*/ 79 h 117"/>
                <a:gd name="T18" fmla="*/ 126 w 172"/>
                <a:gd name="T19" fmla="*/ 78 h 117"/>
                <a:gd name="T20" fmla="*/ 130 w 172"/>
                <a:gd name="T21" fmla="*/ 74 h 117"/>
                <a:gd name="T22" fmla="*/ 133 w 172"/>
                <a:gd name="T23" fmla="*/ 72 h 117"/>
                <a:gd name="T24" fmla="*/ 136 w 172"/>
                <a:gd name="T25" fmla="*/ 69 h 117"/>
                <a:gd name="T26" fmla="*/ 138 w 172"/>
                <a:gd name="T27" fmla="*/ 66 h 117"/>
                <a:gd name="T28" fmla="*/ 139 w 172"/>
                <a:gd name="T29" fmla="*/ 63 h 117"/>
                <a:gd name="T30" fmla="*/ 139 w 172"/>
                <a:gd name="T31" fmla="*/ 58 h 117"/>
                <a:gd name="T32" fmla="*/ 138 w 172"/>
                <a:gd name="T33" fmla="*/ 55 h 117"/>
                <a:gd name="T34" fmla="*/ 137 w 172"/>
                <a:gd name="T35" fmla="*/ 51 h 117"/>
                <a:gd name="T36" fmla="*/ 135 w 172"/>
                <a:gd name="T37" fmla="*/ 49 h 117"/>
                <a:gd name="T38" fmla="*/ 133 w 172"/>
                <a:gd name="T39" fmla="*/ 45 h 117"/>
                <a:gd name="T40" fmla="*/ 94 w 172"/>
                <a:gd name="T41" fmla="*/ 68 h 117"/>
                <a:gd name="T42" fmla="*/ 138 w 172"/>
                <a:gd name="T43" fmla="*/ 0 h 117"/>
                <a:gd name="T44" fmla="*/ 148 w 172"/>
                <a:gd name="T45" fmla="*/ 13 h 117"/>
                <a:gd name="T46" fmla="*/ 159 w 172"/>
                <a:gd name="T47" fmla="*/ 29 h 117"/>
                <a:gd name="T48" fmla="*/ 165 w 172"/>
                <a:gd name="T49" fmla="*/ 42 h 117"/>
                <a:gd name="T50" fmla="*/ 169 w 172"/>
                <a:gd name="T51" fmla="*/ 54 h 117"/>
                <a:gd name="T52" fmla="*/ 172 w 172"/>
                <a:gd name="T53" fmla="*/ 59 h 117"/>
                <a:gd name="T54" fmla="*/ 172 w 172"/>
                <a:gd name="T55" fmla="*/ 65 h 117"/>
                <a:gd name="T56" fmla="*/ 172 w 172"/>
                <a:gd name="T57" fmla="*/ 71 h 117"/>
                <a:gd name="T58" fmla="*/ 172 w 172"/>
                <a:gd name="T59" fmla="*/ 77 h 117"/>
                <a:gd name="T60" fmla="*/ 171 w 172"/>
                <a:gd name="T61" fmla="*/ 82 h 117"/>
                <a:gd name="T62" fmla="*/ 168 w 172"/>
                <a:gd name="T63" fmla="*/ 86 h 117"/>
                <a:gd name="T64" fmla="*/ 165 w 172"/>
                <a:gd name="T65" fmla="*/ 91 h 117"/>
                <a:gd name="T66" fmla="*/ 163 w 172"/>
                <a:gd name="T67" fmla="*/ 95 h 117"/>
                <a:gd name="T68" fmla="*/ 155 w 172"/>
                <a:gd name="T69" fmla="*/ 101 h 117"/>
                <a:gd name="T70" fmla="*/ 147 w 172"/>
                <a:gd name="T71" fmla="*/ 108 h 117"/>
                <a:gd name="T72" fmla="*/ 141 w 172"/>
                <a:gd name="T73" fmla="*/ 111 h 117"/>
                <a:gd name="T74" fmla="*/ 135 w 172"/>
                <a:gd name="T75" fmla="*/ 113 h 117"/>
                <a:gd name="T76" fmla="*/ 130 w 172"/>
                <a:gd name="T77" fmla="*/ 114 h 117"/>
                <a:gd name="T78" fmla="*/ 124 w 172"/>
                <a:gd name="T79" fmla="*/ 117 h 117"/>
                <a:gd name="T80" fmla="*/ 119 w 172"/>
                <a:gd name="T81" fmla="*/ 117 h 117"/>
                <a:gd name="T82" fmla="*/ 113 w 172"/>
                <a:gd name="T83" fmla="*/ 117 h 117"/>
                <a:gd name="T84" fmla="*/ 108 w 172"/>
                <a:gd name="T85" fmla="*/ 117 h 117"/>
                <a:gd name="T86" fmla="*/ 104 w 172"/>
                <a:gd name="T87" fmla="*/ 116 h 117"/>
                <a:gd name="T88" fmla="*/ 98 w 172"/>
                <a:gd name="T89" fmla="*/ 113 h 117"/>
                <a:gd name="T90" fmla="*/ 93 w 172"/>
                <a:gd name="T91" fmla="*/ 110 h 117"/>
                <a:gd name="T92" fmla="*/ 88 w 172"/>
                <a:gd name="T93" fmla="*/ 107 h 117"/>
                <a:gd name="T94" fmla="*/ 84 w 172"/>
                <a:gd name="T95" fmla="*/ 104 h 117"/>
                <a:gd name="T96" fmla="*/ 77 w 172"/>
                <a:gd name="T97" fmla="*/ 96 h 117"/>
                <a:gd name="T98" fmla="*/ 71 w 172"/>
                <a:gd name="T99" fmla="*/ 87 h 117"/>
                <a:gd name="T100" fmla="*/ 68 w 172"/>
                <a:gd name="T101" fmla="*/ 83 h 117"/>
                <a:gd name="T102" fmla="*/ 18 w 172"/>
                <a:gd name="T103" fmla="*/ 112 h 117"/>
                <a:gd name="T104" fmla="*/ 0 w 172"/>
                <a:gd name="T105" fmla="*/ 80 h 117"/>
                <a:gd name="T106" fmla="*/ 138 w 172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117">
                  <a:moveTo>
                    <a:pt x="94" y="68"/>
                  </a:moveTo>
                  <a:lnTo>
                    <a:pt x="96" y="71"/>
                  </a:lnTo>
                  <a:lnTo>
                    <a:pt x="99" y="76"/>
                  </a:lnTo>
                  <a:lnTo>
                    <a:pt x="103" y="79"/>
                  </a:lnTo>
                  <a:lnTo>
                    <a:pt x="106" y="81"/>
                  </a:lnTo>
                  <a:lnTo>
                    <a:pt x="110" y="82"/>
                  </a:lnTo>
                  <a:lnTo>
                    <a:pt x="114" y="82"/>
                  </a:lnTo>
                  <a:lnTo>
                    <a:pt x="118" y="81"/>
                  </a:lnTo>
                  <a:lnTo>
                    <a:pt x="122" y="79"/>
                  </a:lnTo>
                  <a:lnTo>
                    <a:pt x="126" y="78"/>
                  </a:lnTo>
                  <a:lnTo>
                    <a:pt x="130" y="74"/>
                  </a:lnTo>
                  <a:lnTo>
                    <a:pt x="133" y="72"/>
                  </a:lnTo>
                  <a:lnTo>
                    <a:pt x="136" y="69"/>
                  </a:lnTo>
                  <a:lnTo>
                    <a:pt x="138" y="66"/>
                  </a:lnTo>
                  <a:lnTo>
                    <a:pt x="139" y="63"/>
                  </a:lnTo>
                  <a:lnTo>
                    <a:pt x="139" y="58"/>
                  </a:lnTo>
                  <a:lnTo>
                    <a:pt x="138" y="55"/>
                  </a:lnTo>
                  <a:lnTo>
                    <a:pt x="137" y="51"/>
                  </a:lnTo>
                  <a:lnTo>
                    <a:pt x="135" y="49"/>
                  </a:lnTo>
                  <a:lnTo>
                    <a:pt x="133" y="45"/>
                  </a:lnTo>
                  <a:lnTo>
                    <a:pt x="94" y="68"/>
                  </a:lnTo>
                  <a:close/>
                  <a:moveTo>
                    <a:pt x="138" y="0"/>
                  </a:moveTo>
                  <a:lnTo>
                    <a:pt x="148" y="13"/>
                  </a:lnTo>
                  <a:lnTo>
                    <a:pt x="159" y="29"/>
                  </a:lnTo>
                  <a:lnTo>
                    <a:pt x="165" y="42"/>
                  </a:lnTo>
                  <a:lnTo>
                    <a:pt x="169" y="54"/>
                  </a:lnTo>
                  <a:lnTo>
                    <a:pt x="172" y="59"/>
                  </a:lnTo>
                  <a:lnTo>
                    <a:pt x="172" y="65"/>
                  </a:lnTo>
                  <a:lnTo>
                    <a:pt x="172" y="71"/>
                  </a:lnTo>
                  <a:lnTo>
                    <a:pt x="172" y="77"/>
                  </a:lnTo>
                  <a:lnTo>
                    <a:pt x="171" y="82"/>
                  </a:lnTo>
                  <a:lnTo>
                    <a:pt x="168" y="86"/>
                  </a:lnTo>
                  <a:lnTo>
                    <a:pt x="165" y="91"/>
                  </a:lnTo>
                  <a:lnTo>
                    <a:pt x="163" y="95"/>
                  </a:lnTo>
                  <a:lnTo>
                    <a:pt x="155" y="101"/>
                  </a:lnTo>
                  <a:lnTo>
                    <a:pt x="147" y="108"/>
                  </a:lnTo>
                  <a:lnTo>
                    <a:pt x="141" y="111"/>
                  </a:lnTo>
                  <a:lnTo>
                    <a:pt x="135" y="113"/>
                  </a:lnTo>
                  <a:lnTo>
                    <a:pt x="130" y="114"/>
                  </a:lnTo>
                  <a:lnTo>
                    <a:pt x="124" y="117"/>
                  </a:lnTo>
                  <a:lnTo>
                    <a:pt x="119" y="117"/>
                  </a:lnTo>
                  <a:lnTo>
                    <a:pt x="113" y="117"/>
                  </a:lnTo>
                  <a:lnTo>
                    <a:pt x="108" y="117"/>
                  </a:lnTo>
                  <a:lnTo>
                    <a:pt x="104" y="116"/>
                  </a:lnTo>
                  <a:lnTo>
                    <a:pt x="98" y="113"/>
                  </a:lnTo>
                  <a:lnTo>
                    <a:pt x="93" y="110"/>
                  </a:lnTo>
                  <a:lnTo>
                    <a:pt x="88" y="107"/>
                  </a:lnTo>
                  <a:lnTo>
                    <a:pt x="84" y="104"/>
                  </a:lnTo>
                  <a:lnTo>
                    <a:pt x="77" y="96"/>
                  </a:lnTo>
                  <a:lnTo>
                    <a:pt x="71" y="87"/>
                  </a:lnTo>
                  <a:lnTo>
                    <a:pt x="68" y="83"/>
                  </a:lnTo>
                  <a:lnTo>
                    <a:pt x="18" y="112"/>
                  </a:lnTo>
                  <a:lnTo>
                    <a:pt x="0" y="8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208"/>
            <p:cNvSpPr>
              <a:spLocks/>
            </p:cNvSpPr>
            <p:nvPr/>
          </p:nvSpPr>
          <p:spPr bwMode="auto">
            <a:xfrm>
              <a:off x="4565858" y="2542949"/>
              <a:ext cx="73181" cy="74772"/>
            </a:xfrm>
            <a:custGeom>
              <a:avLst/>
              <a:gdLst>
                <a:gd name="T0" fmla="*/ 138 w 186"/>
                <a:gd name="T1" fmla="*/ 26 h 189"/>
                <a:gd name="T2" fmla="*/ 95 w 186"/>
                <a:gd name="T3" fmla="*/ 72 h 189"/>
                <a:gd name="T4" fmla="*/ 116 w 186"/>
                <a:gd name="T5" fmla="*/ 91 h 189"/>
                <a:gd name="T6" fmla="*/ 158 w 186"/>
                <a:gd name="T7" fmla="*/ 44 h 189"/>
                <a:gd name="T8" fmla="*/ 186 w 186"/>
                <a:gd name="T9" fmla="*/ 69 h 189"/>
                <a:gd name="T10" fmla="*/ 76 w 186"/>
                <a:gd name="T11" fmla="*/ 189 h 189"/>
                <a:gd name="T12" fmla="*/ 49 w 186"/>
                <a:gd name="T13" fmla="*/ 163 h 189"/>
                <a:gd name="T14" fmla="*/ 92 w 186"/>
                <a:gd name="T15" fmla="*/ 115 h 189"/>
                <a:gd name="T16" fmla="*/ 72 w 186"/>
                <a:gd name="T17" fmla="*/ 97 h 189"/>
                <a:gd name="T18" fmla="*/ 28 w 186"/>
                <a:gd name="T19" fmla="*/ 145 h 189"/>
                <a:gd name="T20" fmla="*/ 0 w 186"/>
                <a:gd name="T21" fmla="*/ 120 h 189"/>
                <a:gd name="T22" fmla="*/ 111 w 186"/>
                <a:gd name="T23" fmla="*/ 0 h 189"/>
                <a:gd name="T24" fmla="*/ 138 w 186"/>
                <a:gd name="T25" fmla="*/ 2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89">
                  <a:moveTo>
                    <a:pt x="138" y="26"/>
                  </a:moveTo>
                  <a:lnTo>
                    <a:pt x="95" y="72"/>
                  </a:lnTo>
                  <a:lnTo>
                    <a:pt x="116" y="91"/>
                  </a:lnTo>
                  <a:lnTo>
                    <a:pt x="158" y="44"/>
                  </a:lnTo>
                  <a:lnTo>
                    <a:pt x="186" y="69"/>
                  </a:lnTo>
                  <a:lnTo>
                    <a:pt x="76" y="189"/>
                  </a:lnTo>
                  <a:lnTo>
                    <a:pt x="49" y="163"/>
                  </a:lnTo>
                  <a:lnTo>
                    <a:pt x="92" y="115"/>
                  </a:lnTo>
                  <a:lnTo>
                    <a:pt x="72" y="97"/>
                  </a:lnTo>
                  <a:lnTo>
                    <a:pt x="28" y="145"/>
                  </a:lnTo>
                  <a:lnTo>
                    <a:pt x="0" y="120"/>
                  </a:lnTo>
                  <a:lnTo>
                    <a:pt x="111" y="0"/>
                  </a:lnTo>
                  <a:lnTo>
                    <a:pt x="13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209"/>
            <p:cNvSpPr>
              <a:spLocks noEditPoints="1"/>
            </p:cNvSpPr>
            <p:nvPr/>
          </p:nvSpPr>
          <p:spPr bwMode="auto">
            <a:xfrm>
              <a:off x="4615176" y="2577949"/>
              <a:ext cx="55681" cy="71590"/>
            </a:xfrm>
            <a:custGeom>
              <a:avLst/>
              <a:gdLst>
                <a:gd name="T0" fmla="*/ 85 w 141"/>
                <a:gd name="T1" fmla="*/ 105 h 179"/>
                <a:gd name="T2" fmla="*/ 95 w 141"/>
                <a:gd name="T3" fmla="*/ 76 h 179"/>
                <a:gd name="T4" fmla="*/ 97 w 141"/>
                <a:gd name="T5" fmla="*/ 67 h 179"/>
                <a:gd name="T6" fmla="*/ 100 w 141"/>
                <a:gd name="T7" fmla="*/ 59 h 179"/>
                <a:gd name="T8" fmla="*/ 103 w 141"/>
                <a:gd name="T9" fmla="*/ 49 h 179"/>
                <a:gd name="T10" fmla="*/ 105 w 141"/>
                <a:gd name="T11" fmla="*/ 40 h 179"/>
                <a:gd name="T12" fmla="*/ 105 w 141"/>
                <a:gd name="T13" fmla="*/ 40 h 179"/>
                <a:gd name="T14" fmla="*/ 95 w 141"/>
                <a:gd name="T15" fmla="*/ 56 h 179"/>
                <a:gd name="T16" fmla="*/ 84 w 141"/>
                <a:gd name="T17" fmla="*/ 71 h 179"/>
                <a:gd name="T18" fmla="*/ 66 w 141"/>
                <a:gd name="T19" fmla="*/ 97 h 179"/>
                <a:gd name="T20" fmla="*/ 85 w 141"/>
                <a:gd name="T21" fmla="*/ 105 h 179"/>
                <a:gd name="T22" fmla="*/ 51 w 141"/>
                <a:gd name="T23" fmla="*/ 121 h 179"/>
                <a:gd name="T24" fmla="*/ 33 w 141"/>
                <a:gd name="T25" fmla="*/ 148 h 179"/>
                <a:gd name="T26" fmla="*/ 0 w 141"/>
                <a:gd name="T27" fmla="*/ 132 h 179"/>
                <a:gd name="T28" fmla="*/ 100 w 141"/>
                <a:gd name="T29" fmla="*/ 0 h 179"/>
                <a:gd name="T30" fmla="*/ 141 w 141"/>
                <a:gd name="T31" fmla="*/ 20 h 179"/>
                <a:gd name="T32" fmla="*/ 99 w 141"/>
                <a:gd name="T33" fmla="*/ 179 h 179"/>
                <a:gd name="T34" fmla="*/ 66 w 141"/>
                <a:gd name="T35" fmla="*/ 164 h 179"/>
                <a:gd name="T36" fmla="*/ 75 w 141"/>
                <a:gd name="T37" fmla="*/ 132 h 179"/>
                <a:gd name="T38" fmla="*/ 51 w 141"/>
                <a:gd name="T39" fmla="*/ 12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179">
                  <a:moveTo>
                    <a:pt x="85" y="105"/>
                  </a:moveTo>
                  <a:lnTo>
                    <a:pt x="95" y="76"/>
                  </a:lnTo>
                  <a:lnTo>
                    <a:pt x="97" y="67"/>
                  </a:lnTo>
                  <a:lnTo>
                    <a:pt x="100" y="59"/>
                  </a:lnTo>
                  <a:lnTo>
                    <a:pt x="103" y="49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95" y="56"/>
                  </a:lnTo>
                  <a:lnTo>
                    <a:pt x="84" y="71"/>
                  </a:lnTo>
                  <a:lnTo>
                    <a:pt x="66" y="97"/>
                  </a:lnTo>
                  <a:lnTo>
                    <a:pt x="85" y="105"/>
                  </a:lnTo>
                  <a:close/>
                  <a:moveTo>
                    <a:pt x="51" y="121"/>
                  </a:moveTo>
                  <a:lnTo>
                    <a:pt x="33" y="148"/>
                  </a:lnTo>
                  <a:lnTo>
                    <a:pt x="0" y="132"/>
                  </a:lnTo>
                  <a:lnTo>
                    <a:pt x="100" y="0"/>
                  </a:lnTo>
                  <a:lnTo>
                    <a:pt x="141" y="20"/>
                  </a:lnTo>
                  <a:lnTo>
                    <a:pt x="99" y="179"/>
                  </a:lnTo>
                  <a:lnTo>
                    <a:pt x="66" y="164"/>
                  </a:lnTo>
                  <a:lnTo>
                    <a:pt x="75" y="132"/>
                  </a:lnTo>
                  <a:lnTo>
                    <a:pt x="51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210"/>
            <p:cNvSpPr>
              <a:spLocks noEditPoints="1"/>
            </p:cNvSpPr>
            <p:nvPr/>
          </p:nvSpPr>
          <p:spPr bwMode="auto">
            <a:xfrm>
              <a:off x="4677220" y="2592267"/>
              <a:ext cx="44545" cy="69999"/>
            </a:xfrm>
            <a:custGeom>
              <a:avLst/>
              <a:gdLst>
                <a:gd name="T0" fmla="*/ 55 w 115"/>
                <a:gd name="T1" fmla="*/ 75 h 173"/>
                <a:gd name="T2" fmla="*/ 63 w 115"/>
                <a:gd name="T3" fmla="*/ 74 h 173"/>
                <a:gd name="T4" fmla="*/ 69 w 115"/>
                <a:gd name="T5" fmla="*/ 69 h 173"/>
                <a:gd name="T6" fmla="*/ 74 w 115"/>
                <a:gd name="T7" fmla="*/ 63 h 173"/>
                <a:gd name="T8" fmla="*/ 76 w 115"/>
                <a:gd name="T9" fmla="*/ 55 h 173"/>
                <a:gd name="T10" fmla="*/ 76 w 115"/>
                <a:gd name="T11" fmla="*/ 47 h 173"/>
                <a:gd name="T12" fmla="*/ 75 w 115"/>
                <a:gd name="T13" fmla="*/ 40 h 173"/>
                <a:gd name="T14" fmla="*/ 70 w 115"/>
                <a:gd name="T15" fmla="*/ 35 h 173"/>
                <a:gd name="T16" fmla="*/ 63 w 115"/>
                <a:gd name="T17" fmla="*/ 32 h 173"/>
                <a:gd name="T18" fmla="*/ 56 w 115"/>
                <a:gd name="T19" fmla="*/ 32 h 173"/>
                <a:gd name="T20" fmla="*/ 23 w 115"/>
                <a:gd name="T21" fmla="*/ 0 h 173"/>
                <a:gd name="T22" fmla="*/ 41 w 115"/>
                <a:gd name="T23" fmla="*/ 0 h 173"/>
                <a:gd name="T24" fmla="*/ 62 w 115"/>
                <a:gd name="T25" fmla="*/ 2 h 173"/>
                <a:gd name="T26" fmla="*/ 87 w 115"/>
                <a:gd name="T27" fmla="*/ 9 h 173"/>
                <a:gd name="T28" fmla="*/ 96 w 115"/>
                <a:gd name="T29" fmla="*/ 14 h 173"/>
                <a:gd name="T30" fmla="*/ 105 w 115"/>
                <a:gd name="T31" fmla="*/ 21 h 173"/>
                <a:gd name="T32" fmla="*/ 110 w 115"/>
                <a:gd name="T33" fmla="*/ 29 h 173"/>
                <a:gd name="T34" fmla="*/ 114 w 115"/>
                <a:gd name="T35" fmla="*/ 38 h 173"/>
                <a:gd name="T36" fmla="*/ 114 w 115"/>
                <a:gd name="T37" fmla="*/ 57 h 173"/>
                <a:gd name="T38" fmla="*/ 110 w 115"/>
                <a:gd name="T39" fmla="*/ 69 h 173"/>
                <a:gd name="T40" fmla="*/ 104 w 115"/>
                <a:gd name="T41" fmla="*/ 79 h 173"/>
                <a:gd name="T42" fmla="*/ 95 w 115"/>
                <a:gd name="T43" fmla="*/ 88 h 173"/>
                <a:gd name="T44" fmla="*/ 83 w 115"/>
                <a:gd name="T45" fmla="*/ 93 h 173"/>
                <a:gd name="T46" fmla="*/ 87 w 115"/>
                <a:gd name="T47" fmla="*/ 96 h 173"/>
                <a:gd name="T48" fmla="*/ 92 w 115"/>
                <a:gd name="T49" fmla="*/ 103 h 173"/>
                <a:gd name="T50" fmla="*/ 96 w 115"/>
                <a:gd name="T51" fmla="*/ 116 h 173"/>
                <a:gd name="T52" fmla="*/ 98 w 115"/>
                <a:gd name="T53" fmla="*/ 140 h 173"/>
                <a:gd name="T54" fmla="*/ 101 w 115"/>
                <a:gd name="T55" fmla="*/ 165 h 173"/>
                <a:gd name="T56" fmla="*/ 63 w 115"/>
                <a:gd name="T57" fmla="*/ 168 h 173"/>
                <a:gd name="T58" fmla="*/ 62 w 115"/>
                <a:gd name="T59" fmla="*/ 152 h 173"/>
                <a:gd name="T60" fmla="*/ 61 w 115"/>
                <a:gd name="T61" fmla="*/ 129 h 173"/>
                <a:gd name="T62" fmla="*/ 58 w 115"/>
                <a:gd name="T63" fmla="*/ 108 h 173"/>
                <a:gd name="T64" fmla="*/ 55 w 115"/>
                <a:gd name="T65" fmla="*/ 104 h 173"/>
                <a:gd name="T66" fmla="*/ 50 w 115"/>
                <a:gd name="T67" fmla="*/ 103 h 173"/>
                <a:gd name="T68" fmla="*/ 37 w 115"/>
                <a:gd name="T69" fmla="*/ 163 h 173"/>
                <a:gd name="T70" fmla="*/ 23 w 115"/>
                <a:gd name="T7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173">
                  <a:moveTo>
                    <a:pt x="50" y="74"/>
                  </a:moveTo>
                  <a:lnTo>
                    <a:pt x="55" y="75"/>
                  </a:lnTo>
                  <a:lnTo>
                    <a:pt x="60" y="75"/>
                  </a:lnTo>
                  <a:lnTo>
                    <a:pt x="63" y="74"/>
                  </a:lnTo>
                  <a:lnTo>
                    <a:pt x="66" y="73"/>
                  </a:lnTo>
                  <a:lnTo>
                    <a:pt x="69" y="69"/>
                  </a:lnTo>
                  <a:lnTo>
                    <a:pt x="71" y="67"/>
                  </a:lnTo>
                  <a:lnTo>
                    <a:pt x="74" y="63"/>
                  </a:lnTo>
                  <a:lnTo>
                    <a:pt x="75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5" y="40"/>
                  </a:lnTo>
                  <a:lnTo>
                    <a:pt x="72" y="37"/>
                  </a:lnTo>
                  <a:lnTo>
                    <a:pt x="70" y="35"/>
                  </a:lnTo>
                  <a:lnTo>
                    <a:pt x="67" y="33"/>
                  </a:lnTo>
                  <a:lnTo>
                    <a:pt x="63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0" y="74"/>
                  </a:lnTo>
                  <a:close/>
                  <a:moveTo>
                    <a:pt x="23" y="0"/>
                  </a:moveTo>
                  <a:lnTo>
                    <a:pt x="33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62" y="2"/>
                  </a:lnTo>
                  <a:lnTo>
                    <a:pt x="74" y="5"/>
                  </a:lnTo>
                  <a:lnTo>
                    <a:pt x="87" y="9"/>
                  </a:lnTo>
                  <a:lnTo>
                    <a:pt x="92" y="11"/>
                  </a:lnTo>
                  <a:lnTo>
                    <a:pt x="96" y="14"/>
                  </a:lnTo>
                  <a:lnTo>
                    <a:pt x="102" y="17"/>
                  </a:lnTo>
                  <a:lnTo>
                    <a:pt x="105" y="21"/>
                  </a:lnTo>
                  <a:lnTo>
                    <a:pt x="108" y="25"/>
                  </a:lnTo>
                  <a:lnTo>
                    <a:pt x="110" y="29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5" y="48"/>
                  </a:lnTo>
                  <a:lnTo>
                    <a:pt x="114" y="57"/>
                  </a:lnTo>
                  <a:lnTo>
                    <a:pt x="112" y="63"/>
                  </a:lnTo>
                  <a:lnTo>
                    <a:pt x="110" y="69"/>
                  </a:lnTo>
                  <a:lnTo>
                    <a:pt x="107" y="75"/>
                  </a:lnTo>
                  <a:lnTo>
                    <a:pt x="104" y="79"/>
                  </a:lnTo>
                  <a:lnTo>
                    <a:pt x="99" y="83"/>
                  </a:lnTo>
                  <a:lnTo>
                    <a:pt x="95" y="88"/>
                  </a:lnTo>
                  <a:lnTo>
                    <a:pt x="90" y="91"/>
                  </a:lnTo>
                  <a:lnTo>
                    <a:pt x="83" y="93"/>
                  </a:lnTo>
                  <a:lnTo>
                    <a:pt x="83" y="94"/>
                  </a:lnTo>
                  <a:lnTo>
                    <a:pt x="87" y="96"/>
                  </a:lnTo>
                  <a:lnTo>
                    <a:pt x="90" y="100"/>
                  </a:lnTo>
                  <a:lnTo>
                    <a:pt x="92" y="103"/>
                  </a:lnTo>
                  <a:lnTo>
                    <a:pt x="94" y="106"/>
                  </a:lnTo>
                  <a:lnTo>
                    <a:pt x="96" y="116"/>
                  </a:lnTo>
                  <a:lnTo>
                    <a:pt x="97" y="127"/>
                  </a:lnTo>
                  <a:lnTo>
                    <a:pt x="98" y="140"/>
                  </a:lnTo>
                  <a:lnTo>
                    <a:pt x="99" y="154"/>
                  </a:lnTo>
                  <a:lnTo>
                    <a:pt x="101" y="165"/>
                  </a:lnTo>
                  <a:lnTo>
                    <a:pt x="102" y="173"/>
                  </a:lnTo>
                  <a:lnTo>
                    <a:pt x="63" y="168"/>
                  </a:lnTo>
                  <a:lnTo>
                    <a:pt x="62" y="162"/>
                  </a:lnTo>
                  <a:lnTo>
                    <a:pt x="62" y="152"/>
                  </a:lnTo>
                  <a:lnTo>
                    <a:pt x="61" y="141"/>
                  </a:lnTo>
                  <a:lnTo>
                    <a:pt x="61" y="129"/>
                  </a:lnTo>
                  <a:lnTo>
                    <a:pt x="61" y="116"/>
                  </a:lnTo>
                  <a:lnTo>
                    <a:pt x="58" y="108"/>
                  </a:lnTo>
                  <a:lnTo>
                    <a:pt x="56" y="106"/>
                  </a:lnTo>
                  <a:lnTo>
                    <a:pt x="55" y="104"/>
                  </a:lnTo>
                  <a:lnTo>
                    <a:pt x="52" y="103"/>
                  </a:lnTo>
                  <a:lnTo>
                    <a:pt x="50" y="103"/>
                  </a:lnTo>
                  <a:lnTo>
                    <a:pt x="45" y="102"/>
                  </a:lnTo>
                  <a:lnTo>
                    <a:pt x="37" y="163"/>
                  </a:lnTo>
                  <a:lnTo>
                    <a:pt x="0" y="1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211"/>
            <p:cNvSpPr>
              <a:spLocks/>
            </p:cNvSpPr>
            <p:nvPr/>
          </p:nvSpPr>
          <p:spPr bwMode="auto">
            <a:xfrm>
              <a:off x="4732901" y="2589085"/>
              <a:ext cx="63635" cy="73181"/>
            </a:xfrm>
            <a:custGeom>
              <a:avLst/>
              <a:gdLst>
                <a:gd name="T0" fmla="*/ 114 w 158"/>
                <a:gd name="T1" fmla="*/ 115 h 185"/>
                <a:gd name="T2" fmla="*/ 111 w 158"/>
                <a:gd name="T3" fmla="*/ 104 h 185"/>
                <a:gd name="T4" fmla="*/ 108 w 158"/>
                <a:gd name="T5" fmla="*/ 92 h 185"/>
                <a:gd name="T6" fmla="*/ 105 w 158"/>
                <a:gd name="T7" fmla="*/ 79 h 185"/>
                <a:gd name="T8" fmla="*/ 102 w 158"/>
                <a:gd name="T9" fmla="*/ 66 h 185"/>
                <a:gd name="T10" fmla="*/ 102 w 158"/>
                <a:gd name="T11" fmla="*/ 66 h 185"/>
                <a:gd name="T12" fmla="*/ 102 w 158"/>
                <a:gd name="T13" fmla="*/ 79 h 185"/>
                <a:gd name="T14" fmla="*/ 102 w 158"/>
                <a:gd name="T15" fmla="*/ 93 h 185"/>
                <a:gd name="T16" fmla="*/ 102 w 158"/>
                <a:gd name="T17" fmla="*/ 105 h 185"/>
                <a:gd name="T18" fmla="*/ 102 w 158"/>
                <a:gd name="T19" fmla="*/ 114 h 185"/>
                <a:gd name="T20" fmla="*/ 101 w 158"/>
                <a:gd name="T21" fmla="*/ 166 h 185"/>
                <a:gd name="T22" fmla="*/ 74 w 158"/>
                <a:gd name="T23" fmla="*/ 171 h 185"/>
                <a:gd name="T24" fmla="*/ 54 w 158"/>
                <a:gd name="T25" fmla="*/ 124 h 185"/>
                <a:gd name="T26" fmla="*/ 50 w 158"/>
                <a:gd name="T27" fmla="*/ 115 h 185"/>
                <a:gd name="T28" fmla="*/ 46 w 158"/>
                <a:gd name="T29" fmla="*/ 104 h 185"/>
                <a:gd name="T30" fmla="*/ 41 w 158"/>
                <a:gd name="T31" fmla="*/ 92 h 185"/>
                <a:gd name="T32" fmla="*/ 36 w 158"/>
                <a:gd name="T33" fmla="*/ 79 h 185"/>
                <a:gd name="T34" fmla="*/ 36 w 158"/>
                <a:gd name="T35" fmla="*/ 79 h 185"/>
                <a:gd name="T36" fmla="*/ 37 w 158"/>
                <a:gd name="T37" fmla="*/ 92 h 185"/>
                <a:gd name="T38" fmla="*/ 39 w 158"/>
                <a:gd name="T39" fmla="*/ 105 h 185"/>
                <a:gd name="T40" fmla="*/ 42 w 158"/>
                <a:gd name="T41" fmla="*/ 118 h 185"/>
                <a:gd name="T42" fmla="*/ 43 w 158"/>
                <a:gd name="T43" fmla="*/ 129 h 185"/>
                <a:gd name="T44" fmla="*/ 50 w 158"/>
                <a:gd name="T45" fmla="*/ 179 h 185"/>
                <a:gd name="T46" fmla="*/ 19 w 158"/>
                <a:gd name="T47" fmla="*/ 185 h 185"/>
                <a:gd name="T48" fmla="*/ 0 w 158"/>
                <a:gd name="T49" fmla="*/ 23 h 185"/>
                <a:gd name="T50" fmla="*/ 38 w 158"/>
                <a:gd name="T51" fmla="*/ 16 h 185"/>
                <a:gd name="T52" fmla="*/ 59 w 158"/>
                <a:gd name="T53" fmla="*/ 65 h 185"/>
                <a:gd name="T54" fmla="*/ 64 w 158"/>
                <a:gd name="T55" fmla="*/ 79 h 185"/>
                <a:gd name="T56" fmla="*/ 70 w 158"/>
                <a:gd name="T57" fmla="*/ 92 h 185"/>
                <a:gd name="T58" fmla="*/ 75 w 158"/>
                <a:gd name="T59" fmla="*/ 106 h 185"/>
                <a:gd name="T60" fmla="*/ 81 w 158"/>
                <a:gd name="T61" fmla="*/ 119 h 185"/>
                <a:gd name="T62" fmla="*/ 81 w 158"/>
                <a:gd name="T63" fmla="*/ 119 h 185"/>
                <a:gd name="T64" fmla="*/ 79 w 158"/>
                <a:gd name="T65" fmla="*/ 105 h 185"/>
                <a:gd name="T66" fmla="*/ 79 w 158"/>
                <a:gd name="T67" fmla="*/ 91 h 185"/>
                <a:gd name="T68" fmla="*/ 79 w 158"/>
                <a:gd name="T69" fmla="*/ 76 h 185"/>
                <a:gd name="T70" fmla="*/ 79 w 158"/>
                <a:gd name="T71" fmla="*/ 61 h 185"/>
                <a:gd name="T72" fmla="*/ 79 w 158"/>
                <a:gd name="T73" fmla="*/ 8 h 185"/>
                <a:gd name="T74" fmla="*/ 117 w 158"/>
                <a:gd name="T75" fmla="*/ 0 h 185"/>
                <a:gd name="T76" fmla="*/ 158 w 158"/>
                <a:gd name="T77" fmla="*/ 158 h 185"/>
                <a:gd name="T78" fmla="*/ 126 w 158"/>
                <a:gd name="T79" fmla="*/ 165 h 185"/>
                <a:gd name="T80" fmla="*/ 114 w 158"/>
                <a:gd name="T81" fmla="*/ 1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" h="185">
                  <a:moveTo>
                    <a:pt x="114" y="115"/>
                  </a:moveTo>
                  <a:lnTo>
                    <a:pt x="111" y="104"/>
                  </a:lnTo>
                  <a:lnTo>
                    <a:pt x="108" y="92"/>
                  </a:lnTo>
                  <a:lnTo>
                    <a:pt x="105" y="79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2" y="79"/>
                  </a:lnTo>
                  <a:lnTo>
                    <a:pt x="102" y="93"/>
                  </a:lnTo>
                  <a:lnTo>
                    <a:pt x="102" y="105"/>
                  </a:lnTo>
                  <a:lnTo>
                    <a:pt x="102" y="114"/>
                  </a:lnTo>
                  <a:lnTo>
                    <a:pt x="101" y="166"/>
                  </a:lnTo>
                  <a:lnTo>
                    <a:pt x="74" y="171"/>
                  </a:lnTo>
                  <a:lnTo>
                    <a:pt x="54" y="124"/>
                  </a:lnTo>
                  <a:lnTo>
                    <a:pt x="50" y="115"/>
                  </a:lnTo>
                  <a:lnTo>
                    <a:pt x="46" y="104"/>
                  </a:lnTo>
                  <a:lnTo>
                    <a:pt x="41" y="92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7" y="92"/>
                  </a:lnTo>
                  <a:lnTo>
                    <a:pt x="39" y="105"/>
                  </a:lnTo>
                  <a:lnTo>
                    <a:pt x="42" y="118"/>
                  </a:lnTo>
                  <a:lnTo>
                    <a:pt x="43" y="129"/>
                  </a:lnTo>
                  <a:lnTo>
                    <a:pt x="50" y="179"/>
                  </a:lnTo>
                  <a:lnTo>
                    <a:pt x="19" y="185"/>
                  </a:lnTo>
                  <a:lnTo>
                    <a:pt x="0" y="23"/>
                  </a:lnTo>
                  <a:lnTo>
                    <a:pt x="38" y="16"/>
                  </a:lnTo>
                  <a:lnTo>
                    <a:pt x="59" y="65"/>
                  </a:lnTo>
                  <a:lnTo>
                    <a:pt x="64" y="79"/>
                  </a:lnTo>
                  <a:lnTo>
                    <a:pt x="70" y="92"/>
                  </a:lnTo>
                  <a:lnTo>
                    <a:pt x="75" y="106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05"/>
                  </a:lnTo>
                  <a:lnTo>
                    <a:pt x="79" y="91"/>
                  </a:lnTo>
                  <a:lnTo>
                    <a:pt x="79" y="76"/>
                  </a:lnTo>
                  <a:lnTo>
                    <a:pt x="79" y="61"/>
                  </a:lnTo>
                  <a:lnTo>
                    <a:pt x="79" y="8"/>
                  </a:lnTo>
                  <a:lnTo>
                    <a:pt x="117" y="0"/>
                  </a:lnTo>
                  <a:lnTo>
                    <a:pt x="158" y="158"/>
                  </a:lnTo>
                  <a:lnTo>
                    <a:pt x="126" y="165"/>
                  </a:lnTo>
                  <a:lnTo>
                    <a:pt x="114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212"/>
            <p:cNvSpPr>
              <a:spLocks noEditPoints="1"/>
            </p:cNvSpPr>
            <p:nvPr/>
          </p:nvSpPr>
          <p:spPr bwMode="auto">
            <a:xfrm>
              <a:off x="4796536" y="2569994"/>
              <a:ext cx="57272" cy="71590"/>
            </a:xfrm>
            <a:custGeom>
              <a:avLst/>
              <a:gdLst>
                <a:gd name="T0" fmla="*/ 78 w 146"/>
                <a:gd name="T1" fmla="*/ 95 h 180"/>
                <a:gd name="T2" fmla="*/ 59 w 146"/>
                <a:gd name="T3" fmla="*/ 70 h 180"/>
                <a:gd name="T4" fmla="*/ 48 w 146"/>
                <a:gd name="T5" fmla="*/ 56 h 180"/>
                <a:gd name="T6" fmla="*/ 36 w 146"/>
                <a:gd name="T7" fmla="*/ 41 h 180"/>
                <a:gd name="T8" fmla="*/ 35 w 146"/>
                <a:gd name="T9" fmla="*/ 41 h 180"/>
                <a:gd name="T10" fmla="*/ 38 w 146"/>
                <a:gd name="T11" fmla="*/ 50 h 180"/>
                <a:gd name="T12" fmla="*/ 42 w 146"/>
                <a:gd name="T13" fmla="*/ 59 h 180"/>
                <a:gd name="T14" fmla="*/ 46 w 146"/>
                <a:gd name="T15" fmla="*/ 68 h 180"/>
                <a:gd name="T16" fmla="*/ 49 w 146"/>
                <a:gd name="T17" fmla="*/ 76 h 180"/>
                <a:gd name="T18" fmla="*/ 61 w 146"/>
                <a:gd name="T19" fmla="*/ 105 h 180"/>
                <a:gd name="T20" fmla="*/ 78 w 146"/>
                <a:gd name="T21" fmla="*/ 95 h 180"/>
                <a:gd name="T22" fmla="*/ 72 w 146"/>
                <a:gd name="T23" fmla="*/ 132 h 180"/>
                <a:gd name="T24" fmla="*/ 83 w 146"/>
                <a:gd name="T25" fmla="*/ 162 h 180"/>
                <a:gd name="T26" fmla="*/ 52 w 146"/>
                <a:gd name="T27" fmla="*/ 180 h 180"/>
                <a:gd name="T28" fmla="*/ 0 w 146"/>
                <a:gd name="T29" fmla="*/ 23 h 180"/>
                <a:gd name="T30" fmla="*/ 39 w 146"/>
                <a:gd name="T31" fmla="*/ 0 h 180"/>
                <a:gd name="T32" fmla="*/ 146 w 146"/>
                <a:gd name="T33" fmla="*/ 125 h 180"/>
                <a:gd name="T34" fmla="*/ 116 w 146"/>
                <a:gd name="T35" fmla="*/ 144 h 180"/>
                <a:gd name="T36" fmla="*/ 94 w 146"/>
                <a:gd name="T37" fmla="*/ 119 h 180"/>
                <a:gd name="T38" fmla="*/ 72 w 146"/>
                <a:gd name="T39" fmla="*/ 13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" h="180">
                  <a:moveTo>
                    <a:pt x="78" y="95"/>
                  </a:moveTo>
                  <a:lnTo>
                    <a:pt x="59" y="70"/>
                  </a:lnTo>
                  <a:lnTo>
                    <a:pt x="48" y="56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8" y="50"/>
                  </a:lnTo>
                  <a:lnTo>
                    <a:pt x="42" y="59"/>
                  </a:lnTo>
                  <a:lnTo>
                    <a:pt x="46" y="68"/>
                  </a:lnTo>
                  <a:lnTo>
                    <a:pt x="49" y="76"/>
                  </a:lnTo>
                  <a:lnTo>
                    <a:pt x="61" y="105"/>
                  </a:lnTo>
                  <a:lnTo>
                    <a:pt x="78" y="95"/>
                  </a:lnTo>
                  <a:close/>
                  <a:moveTo>
                    <a:pt x="72" y="132"/>
                  </a:moveTo>
                  <a:lnTo>
                    <a:pt x="83" y="162"/>
                  </a:lnTo>
                  <a:lnTo>
                    <a:pt x="52" y="180"/>
                  </a:lnTo>
                  <a:lnTo>
                    <a:pt x="0" y="23"/>
                  </a:lnTo>
                  <a:lnTo>
                    <a:pt x="39" y="0"/>
                  </a:lnTo>
                  <a:lnTo>
                    <a:pt x="146" y="125"/>
                  </a:lnTo>
                  <a:lnTo>
                    <a:pt x="116" y="144"/>
                  </a:lnTo>
                  <a:lnTo>
                    <a:pt x="94" y="119"/>
                  </a:lnTo>
                  <a:lnTo>
                    <a:pt x="72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213"/>
            <p:cNvSpPr>
              <a:spLocks/>
            </p:cNvSpPr>
            <p:nvPr/>
          </p:nvSpPr>
          <p:spPr bwMode="auto">
            <a:xfrm>
              <a:off x="4833127" y="2538177"/>
              <a:ext cx="58863" cy="60454"/>
            </a:xfrm>
            <a:custGeom>
              <a:avLst/>
              <a:gdLst>
                <a:gd name="T0" fmla="*/ 148 w 148"/>
                <a:gd name="T1" fmla="*/ 112 h 151"/>
                <a:gd name="T2" fmla="*/ 146 w 148"/>
                <a:gd name="T3" fmla="*/ 117 h 151"/>
                <a:gd name="T4" fmla="*/ 144 w 148"/>
                <a:gd name="T5" fmla="*/ 121 h 151"/>
                <a:gd name="T6" fmla="*/ 138 w 148"/>
                <a:gd name="T7" fmla="*/ 126 h 151"/>
                <a:gd name="T8" fmla="*/ 133 w 148"/>
                <a:gd name="T9" fmla="*/ 133 h 151"/>
                <a:gd name="T10" fmla="*/ 128 w 148"/>
                <a:gd name="T11" fmla="*/ 138 h 151"/>
                <a:gd name="T12" fmla="*/ 121 w 148"/>
                <a:gd name="T13" fmla="*/ 143 h 151"/>
                <a:gd name="T14" fmla="*/ 115 w 148"/>
                <a:gd name="T15" fmla="*/ 146 h 151"/>
                <a:gd name="T16" fmla="*/ 108 w 148"/>
                <a:gd name="T17" fmla="*/ 149 h 151"/>
                <a:gd name="T18" fmla="*/ 102 w 148"/>
                <a:gd name="T19" fmla="*/ 150 h 151"/>
                <a:gd name="T20" fmla="*/ 95 w 148"/>
                <a:gd name="T21" fmla="*/ 151 h 151"/>
                <a:gd name="T22" fmla="*/ 89 w 148"/>
                <a:gd name="T23" fmla="*/ 151 h 151"/>
                <a:gd name="T24" fmla="*/ 81 w 148"/>
                <a:gd name="T25" fmla="*/ 150 h 151"/>
                <a:gd name="T26" fmla="*/ 75 w 148"/>
                <a:gd name="T27" fmla="*/ 149 h 151"/>
                <a:gd name="T28" fmla="*/ 68 w 148"/>
                <a:gd name="T29" fmla="*/ 147 h 151"/>
                <a:gd name="T30" fmla="*/ 62 w 148"/>
                <a:gd name="T31" fmla="*/ 144 h 151"/>
                <a:gd name="T32" fmla="*/ 55 w 148"/>
                <a:gd name="T33" fmla="*/ 141 h 151"/>
                <a:gd name="T34" fmla="*/ 43 w 148"/>
                <a:gd name="T35" fmla="*/ 132 h 151"/>
                <a:gd name="T36" fmla="*/ 31 w 148"/>
                <a:gd name="T37" fmla="*/ 122 h 151"/>
                <a:gd name="T38" fmla="*/ 24 w 148"/>
                <a:gd name="T39" fmla="*/ 114 h 151"/>
                <a:gd name="T40" fmla="*/ 17 w 148"/>
                <a:gd name="T41" fmla="*/ 106 h 151"/>
                <a:gd name="T42" fmla="*/ 12 w 148"/>
                <a:gd name="T43" fmla="*/ 98 h 151"/>
                <a:gd name="T44" fmla="*/ 9 w 148"/>
                <a:gd name="T45" fmla="*/ 91 h 151"/>
                <a:gd name="T46" fmla="*/ 6 w 148"/>
                <a:gd name="T47" fmla="*/ 82 h 151"/>
                <a:gd name="T48" fmla="*/ 2 w 148"/>
                <a:gd name="T49" fmla="*/ 75 h 151"/>
                <a:gd name="T50" fmla="*/ 1 w 148"/>
                <a:gd name="T51" fmla="*/ 68 h 151"/>
                <a:gd name="T52" fmla="*/ 0 w 148"/>
                <a:gd name="T53" fmla="*/ 61 h 151"/>
                <a:gd name="T54" fmla="*/ 1 w 148"/>
                <a:gd name="T55" fmla="*/ 54 h 151"/>
                <a:gd name="T56" fmla="*/ 1 w 148"/>
                <a:gd name="T57" fmla="*/ 47 h 151"/>
                <a:gd name="T58" fmla="*/ 3 w 148"/>
                <a:gd name="T59" fmla="*/ 40 h 151"/>
                <a:gd name="T60" fmla="*/ 6 w 148"/>
                <a:gd name="T61" fmla="*/ 35 h 151"/>
                <a:gd name="T62" fmla="*/ 8 w 148"/>
                <a:gd name="T63" fmla="*/ 28 h 151"/>
                <a:gd name="T64" fmla="*/ 12 w 148"/>
                <a:gd name="T65" fmla="*/ 23 h 151"/>
                <a:gd name="T66" fmla="*/ 15 w 148"/>
                <a:gd name="T67" fmla="*/ 17 h 151"/>
                <a:gd name="T68" fmla="*/ 20 w 148"/>
                <a:gd name="T69" fmla="*/ 13 h 151"/>
                <a:gd name="T70" fmla="*/ 26 w 148"/>
                <a:gd name="T71" fmla="*/ 8 h 151"/>
                <a:gd name="T72" fmla="*/ 31 w 148"/>
                <a:gd name="T73" fmla="*/ 3 h 151"/>
                <a:gd name="T74" fmla="*/ 36 w 148"/>
                <a:gd name="T75" fmla="*/ 1 h 151"/>
                <a:gd name="T76" fmla="*/ 39 w 148"/>
                <a:gd name="T77" fmla="*/ 0 h 151"/>
                <a:gd name="T78" fmla="*/ 57 w 148"/>
                <a:gd name="T79" fmla="*/ 26 h 151"/>
                <a:gd name="T80" fmla="*/ 51 w 148"/>
                <a:gd name="T81" fmla="*/ 28 h 151"/>
                <a:gd name="T82" fmla="*/ 44 w 148"/>
                <a:gd name="T83" fmla="*/ 34 h 151"/>
                <a:gd name="T84" fmla="*/ 41 w 148"/>
                <a:gd name="T85" fmla="*/ 39 h 151"/>
                <a:gd name="T86" fmla="*/ 38 w 148"/>
                <a:gd name="T87" fmla="*/ 44 h 151"/>
                <a:gd name="T88" fmla="*/ 37 w 148"/>
                <a:gd name="T89" fmla="*/ 51 h 151"/>
                <a:gd name="T90" fmla="*/ 37 w 148"/>
                <a:gd name="T91" fmla="*/ 58 h 151"/>
                <a:gd name="T92" fmla="*/ 39 w 148"/>
                <a:gd name="T93" fmla="*/ 66 h 151"/>
                <a:gd name="T94" fmla="*/ 43 w 148"/>
                <a:gd name="T95" fmla="*/ 75 h 151"/>
                <a:gd name="T96" fmla="*/ 50 w 148"/>
                <a:gd name="T97" fmla="*/ 83 h 151"/>
                <a:gd name="T98" fmla="*/ 58 w 148"/>
                <a:gd name="T99" fmla="*/ 93 h 151"/>
                <a:gd name="T100" fmla="*/ 67 w 148"/>
                <a:gd name="T101" fmla="*/ 101 h 151"/>
                <a:gd name="T102" fmla="*/ 76 w 148"/>
                <a:gd name="T103" fmla="*/ 106 h 151"/>
                <a:gd name="T104" fmla="*/ 83 w 148"/>
                <a:gd name="T105" fmla="*/ 110 h 151"/>
                <a:gd name="T106" fmla="*/ 91 w 148"/>
                <a:gd name="T107" fmla="*/ 112 h 151"/>
                <a:gd name="T108" fmla="*/ 97 w 148"/>
                <a:gd name="T109" fmla="*/ 112 h 151"/>
                <a:gd name="T110" fmla="*/ 104 w 148"/>
                <a:gd name="T111" fmla="*/ 111 h 151"/>
                <a:gd name="T112" fmla="*/ 110 w 148"/>
                <a:gd name="T113" fmla="*/ 108 h 151"/>
                <a:gd name="T114" fmla="*/ 116 w 148"/>
                <a:gd name="T115" fmla="*/ 104 h 151"/>
                <a:gd name="T116" fmla="*/ 120 w 148"/>
                <a:gd name="T117" fmla="*/ 98 h 151"/>
                <a:gd name="T118" fmla="*/ 124 w 148"/>
                <a:gd name="T119" fmla="*/ 93 h 151"/>
                <a:gd name="T120" fmla="*/ 148 w 148"/>
                <a:gd name="T121" fmla="*/ 1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51">
                  <a:moveTo>
                    <a:pt x="148" y="112"/>
                  </a:moveTo>
                  <a:lnTo>
                    <a:pt x="146" y="117"/>
                  </a:lnTo>
                  <a:lnTo>
                    <a:pt x="144" y="121"/>
                  </a:lnTo>
                  <a:lnTo>
                    <a:pt x="138" y="126"/>
                  </a:lnTo>
                  <a:lnTo>
                    <a:pt x="133" y="133"/>
                  </a:lnTo>
                  <a:lnTo>
                    <a:pt x="128" y="138"/>
                  </a:lnTo>
                  <a:lnTo>
                    <a:pt x="121" y="143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2" y="150"/>
                  </a:lnTo>
                  <a:lnTo>
                    <a:pt x="95" y="151"/>
                  </a:lnTo>
                  <a:lnTo>
                    <a:pt x="89" y="151"/>
                  </a:lnTo>
                  <a:lnTo>
                    <a:pt x="81" y="150"/>
                  </a:lnTo>
                  <a:lnTo>
                    <a:pt x="75" y="149"/>
                  </a:lnTo>
                  <a:lnTo>
                    <a:pt x="68" y="147"/>
                  </a:lnTo>
                  <a:lnTo>
                    <a:pt x="62" y="144"/>
                  </a:lnTo>
                  <a:lnTo>
                    <a:pt x="55" y="141"/>
                  </a:lnTo>
                  <a:lnTo>
                    <a:pt x="43" y="132"/>
                  </a:lnTo>
                  <a:lnTo>
                    <a:pt x="31" y="122"/>
                  </a:lnTo>
                  <a:lnTo>
                    <a:pt x="24" y="114"/>
                  </a:lnTo>
                  <a:lnTo>
                    <a:pt x="17" y="106"/>
                  </a:lnTo>
                  <a:lnTo>
                    <a:pt x="12" y="98"/>
                  </a:lnTo>
                  <a:lnTo>
                    <a:pt x="9" y="91"/>
                  </a:lnTo>
                  <a:lnTo>
                    <a:pt x="6" y="82"/>
                  </a:lnTo>
                  <a:lnTo>
                    <a:pt x="2" y="75"/>
                  </a:lnTo>
                  <a:lnTo>
                    <a:pt x="1" y="68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1" y="47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8" y="28"/>
                  </a:lnTo>
                  <a:lnTo>
                    <a:pt x="12" y="23"/>
                  </a:lnTo>
                  <a:lnTo>
                    <a:pt x="15" y="17"/>
                  </a:lnTo>
                  <a:lnTo>
                    <a:pt x="20" y="13"/>
                  </a:lnTo>
                  <a:lnTo>
                    <a:pt x="26" y="8"/>
                  </a:lnTo>
                  <a:lnTo>
                    <a:pt x="31" y="3"/>
                  </a:lnTo>
                  <a:lnTo>
                    <a:pt x="36" y="1"/>
                  </a:lnTo>
                  <a:lnTo>
                    <a:pt x="39" y="0"/>
                  </a:lnTo>
                  <a:lnTo>
                    <a:pt x="57" y="26"/>
                  </a:lnTo>
                  <a:lnTo>
                    <a:pt x="51" y="28"/>
                  </a:lnTo>
                  <a:lnTo>
                    <a:pt x="44" y="34"/>
                  </a:lnTo>
                  <a:lnTo>
                    <a:pt x="41" y="39"/>
                  </a:lnTo>
                  <a:lnTo>
                    <a:pt x="38" y="44"/>
                  </a:lnTo>
                  <a:lnTo>
                    <a:pt x="37" y="51"/>
                  </a:lnTo>
                  <a:lnTo>
                    <a:pt x="37" y="58"/>
                  </a:lnTo>
                  <a:lnTo>
                    <a:pt x="39" y="66"/>
                  </a:lnTo>
                  <a:lnTo>
                    <a:pt x="43" y="75"/>
                  </a:lnTo>
                  <a:lnTo>
                    <a:pt x="50" y="83"/>
                  </a:lnTo>
                  <a:lnTo>
                    <a:pt x="58" y="93"/>
                  </a:lnTo>
                  <a:lnTo>
                    <a:pt x="67" y="101"/>
                  </a:lnTo>
                  <a:lnTo>
                    <a:pt x="76" y="106"/>
                  </a:lnTo>
                  <a:lnTo>
                    <a:pt x="83" y="110"/>
                  </a:lnTo>
                  <a:lnTo>
                    <a:pt x="91" y="112"/>
                  </a:lnTo>
                  <a:lnTo>
                    <a:pt x="97" y="112"/>
                  </a:lnTo>
                  <a:lnTo>
                    <a:pt x="104" y="111"/>
                  </a:lnTo>
                  <a:lnTo>
                    <a:pt x="110" y="108"/>
                  </a:lnTo>
                  <a:lnTo>
                    <a:pt x="116" y="104"/>
                  </a:lnTo>
                  <a:lnTo>
                    <a:pt x="120" y="98"/>
                  </a:lnTo>
                  <a:lnTo>
                    <a:pt x="124" y="93"/>
                  </a:lnTo>
                  <a:lnTo>
                    <a:pt x="148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214"/>
            <p:cNvSpPr>
              <a:spLocks/>
            </p:cNvSpPr>
            <p:nvPr/>
          </p:nvSpPr>
          <p:spPr bwMode="auto">
            <a:xfrm>
              <a:off x="4849035" y="2498405"/>
              <a:ext cx="69999" cy="57272"/>
            </a:xfrm>
            <a:custGeom>
              <a:avLst/>
              <a:gdLst>
                <a:gd name="T0" fmla="*/ 160 w 177"/>
                <a:gd name="T1" fmla="*/ 141 h 141"/>
                <a:gd name="T2" fmla="*/ 108 w 177"/>
                <a:gd name="T3" fmla="*/ 113 h 141"/>
                <a:gd name="T4" fmla="*/ 0 w 177"/>
                <a:gd name="T5" fmla="*/ 95 h 141"/>
                <a:gd name="T6" fmla="*/ 20 w 177"/>
                <a:gd name="T7" fmla="*/ 60 h 141"/>
                <a:gd name="T8" fmla="*/ 57 w 177"/>
                <a:gd name="T9" fmla="*/ 70 h 141"/>
                <a:gd name="T10" fmla="*/ 65 w 177"/>
                <a:gd name="T11" fmla="*/ 72 h 141"/>
                <a:gd name="T12" fmla="*/ 74 w 177"/>
                <a:gd name="T13" fmla="*/ 74 h 141"/>
                <a:gd name="T14" fmla="*/ 81 w 177"/>
                <a:gd name="T15" fmla="*/ 76 h 141"/>
                <a:gd name="T16" fmla="*/ 90 w 177"/>
                <a:gd name="T17" fmla="*/ 80 h 141"/>
                <a:gd name="T18" fmla="*/ 90 w 177"/>
                <a:gd name="T19" fmla="*/ 80 h 141"/>
                <a:gd name="T20" fmla="*/ 77 w 177"/>
                <a:gd name="T21" fmla="*/ 69 h 141"/>
                <a:gd name="T22" fmla="*/ 63 w 177"/>
                <a:gd name="T23" fmla="*/ 58 h 141"/>
                <a:gd name="T24" fmla="*/ 34 w 177"/>
                <a:gd name="T25" fmla="*/ 33 h 141"/>
                <a:gd name="T26" fmla="*/ 53 w 177"/>
                <a:gd name="T27" fmla="*/ 0 h 141"/>
                <a:gd name="T28" fmla="*/ 124 w 177"/>
                <a:gd name="T29" fmla="*/ 80 h 141"/>
                <a:gd name="T30" fmla="*/ 177 w 177"/>
                <a:gd name="T31" fmla="*/ 109 h 141"/>
                <a:gd name="T32" fmla="*/ 160 w 177"/>
                <a:gd name="T3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141">
                  <a:moveTo>
                    <a:pt x="160" y="141"/>
                  </a:moveTo>
                  <a:lnTo>
                    <a:pt x="108" y="113"/>
                  </a:lnTo>
                  <a:lnTo>
                    <a:pt x="0" y="95"/>
                  </a:lnTo>
                  <a:lnTo>
                    <a:pt x="20" y="60"/>
                  </a:lnTo>
                  <a:lnTo>
                    <a:pt x="57" y="70"/>
                  </a:lnTo>
                  <a:lnTo>
                    <a:pt x="65" y="72"/>
                  </a:lnTo>
                  <a:lnTo>
                    <a:pt x="74" y="74"/>
                  </a:lnTo>
                  <a:lnTo>
                    <a:pt x="81" y="76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77" y="69"/>
                  </a:lnTo>
                  <a:lnTo>
                    <a:pt x="63" y="58"/>
                  </a:lnTo>
                  <a:lnTo>
                    <a:pt x="34" y="33"/>
                  </a:lnTo>
                  <a:lnTo>
                    <a:pt x="53" y="0"/>
                  </a:lnTo>
                  <a:lnTo>
                    <a:pt x="124" y="80"/>
                  </a:lnTo>
                  <a:lnTo>
                    <a:pt x="177" y="109"/>
                  </a:lnTo>
                  <a:lnTo>
                    <a:pt x="16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215"/>
            <p:cNvSpPr>
              <a:spLocks/>
            </p:cNvSpPr>
            <p:nvPr/>
          </p:nvSpPr>
          <p:spPr bwMode="auto">
            <a:xfrm>
              <a:off x="4731310" y="2245454"/>
              <a:ext cx="227496" cy="252950"/>
            </a:xfrm>
            <a:custGeom>
              <a:avLst/>
              <a:gdLst>
                <a:gd name="T0" fmla="*/ 130 w 574"/>
                <a:gd name="T1" fmla="*/ 23 h 634"/>
                <a:gd name="T2" fmla="*/ 172 w 574"/>
                <a:gd name="T3" fmla="*/ 25 h 634"/>
                <a:gd name="T4" fmla="*/ 213 w 574"/>
                <a:gd name="T5" fmla="*/ 32 h 634"/>
                <a:gd name="T6" fmla="*/ 252 w 574"/>
                <a:gd name="T7" fmla="*/ 43 h 634"/>
                <a:gd name="T8" fmla="*/ 290 w 574"/>
                <a:gd name="T9" fmla="*/ 57 h 634"/>
                <a:gd name="T10" fmla="*/ 326 w 574"/>
                <a:gd name="T11" fmla="*/ 75 h 634"/>
                <a:gd name="T12" fmla="*/ 360 w 574"/>
                <a:gd name="T13" fmla="*/ 96 h 634"/>
                <a:gd name="T14" fmla="*/ 392 w 574"/>
                <a:gd name="T15" fmla="*/ 121 h 634"/>
                <a:gd name="T16" fmla="*/ 421 w 574"/>
                <a:gd name="T17" fmla="*/ 148 h 634"/>
                <a:gd name="T18" fmla="*/ 448 w 574"/>
                <a:gd name="T19" fmla="*/ 177 h 634"/>
                <a:gd name="T20" fmla="*/ 472 w 574"/>
                <a:gd name="T21" fmla="*/ 209 h 634"/>
                <a:gd name="T22" fmla="*/ 493 w 574"/>
                <a:gd name="T23" fmla="*/ 244 h 634"/>
                <a:gd name="T24" fmla="*/ 510 w 574"/>
                <a:gd name="T25" fmla="*/ 280 h 634"/>
                <a:gd name="T26" fmla="*/ 523 w 574"/>
                <a:gd name="T27" fmla="*/ 319 h 634"/>
                <a:gd name="T28" fmla="*/ 534 w 574"/>
                <a:gd name="T29" fmla="*/ 359 h 634"/>
                <a:gd name="T30" fmla="*/ 539 w 574"/>
                <a:gd name="T31" fmla="*/ 401 h 634"/>
                <a:gd name="T32" fmla="*/ 541 w 574"/>
                <a:gd name="T33" fmla="*/ 451 h 634"/>
                <a:gd name="T34" fmla="*/ 536 w 574"/>
                <a:gd name="T35" fmla="*/ 506 h 634"/>
                <a:gd name="T36" fmla="*/ 524 w 574"/>
                <a:gd name="T37" fmla="*/ 559 h 634"/>
                <a:gd name="T38" fmla="*/ 505 w 574"/>
                <a:gd name="T39" fmla="*/ 610 h 634"/>
                <a:gd name="T40" fmla="*/ 502 w 574"/>
                <a:gd name="T41" fmla="*/ 621 h 634"/>
                <a:gd name="T42" fmla="*/ 521 w 574"/>
                <a:gd name="T43" fmla="*/ 592 h 634"/>
                <a:gd name="T44" fmla="*/ 536 w 574"/>
                <a:gd name="T45" fmla="*/ 562 h 634"/>
                <a:gd name="T46" fmla="*/ 550 w 574"/>
                <a:gd name="T47" fmla="*/ 531 h 634"/>
                <a:gd name="T48" fmla="*/ 560 w 574"/>
                <a:gd name="T49" fmla="*/ 499 h 634"/>
                <a:gd name="T50" fmla="*/ 567 w 574"/>
                <a:gd name="T51" fmla="*/ 465 h 634"/>
                <a:gd name="T52" fmla="*/ 573 w 574"/>
                <a:gd name="T53" fmla="*/ 432 h 634"/>
                <a:gd name="T54" fmla="*/ 574 w 574"/>
                <a:gd name="T55" fmla="*/ 396 h 634"/>
                <a:gd name="T56" fmla="*/ 573 w 574"/>
                <a:gd name="T57" fmla="*/ 358 h 634"/>
                <a:gd name="T58" fmla="*/ 566 w 574"/>
                <a:gd name="T59" fmla="*/ 318 h 634"/>
                <a:gd name="T60" fmla="*/ 558 w 574"/>
                <a:gd name="T61" fmla="*/ 280 h 634"/>
                <a:gd name="T62" fmla="*/ 545 w 574"/>
                <a:gd name="T63" fmla="*/ 244 h 634"/>
                <a:gd name="T64" fmla="*/ 527 w 574"/>
                <a:gd name="T65" fmla="*/ 209 h 634"/>
                <a:gd name="T66" fmla="*/ 508 w 574"/>
                <a:gd name="T67" fmla="*/ 176 h 634"/>
                <a:gd name="T68" fmla="*/ 485 w 574"/>
                <a:gd name="T69" fmla="*/ 145 h 634"/>
                <a:gd name="T70" fmla="*/ 460 w 574"/>
                <a:gd name="T71" fmla="*/ 117 h 634"/>
                <a:gd name="T72" fmla="*/ 432 w 574"/>
                <a:gd name="T73" fmla="*/ 91 h 634"/>
                <a:gd name="T74" fmla="*/ 402 w 574"/>
                <a:gd name="T75" fmla="*/ 69 h 634"/>
                <a:gd name="T76" fmla="*/ 370 w 574"/>
                <a:gd name="T77" fmla="*/ 48 h 634"/>
                <a:gd name="T78" fmla="*/ 336 w 574"/>
                <a:gd name="T79" fmla="*/ 32 h 634"/>
                <a:gd name="T80" fmla="*/ 299 w 574"/>
                <a:gd name="T81" fmla="*/ 18 h 634"/>
                <a:gd name="T82" fmla="*/ 262 w 574"/>
                <a:gd name="T83" fmla="*/ 8 h 634"/>
                <a:gd name="T84" fmla="*/ 224 w 574"/>
                <a:gd name="T85" fmla="*/ 2 h 634"/>
                <a:gd name="T86" fmla="*/ 184 w 574"/>
                <a:gd name="T87" fmla="*/ 0 h 634"/>
                <a:gd name="T88" fmla="*/ 142 w 574"/>
                <a:gd name="T89" fmla="*/ 2 h 634"/>
                <a:gd name="T90" fmla="*/ 99 w 574"/>
                <a:gd name="T91" fmla="*/ 8 h 634"/>
                <a:gd name="T92" fmla="*/ 58 w 574"/>
                <a:gd name="T93" fmla="*/ 19 h 634"/>
                <a:gd name="T94" fmla="*/ 19 w 574"/>
                <a:gd name="T95" fmla="*/ 34 h 634"/>
                <a:gd name="T96" fmla="*/ 26 w 574"/>
                <a:gd name="T97" fmla="*/ 35 h 634"/>
                <a:gd name="T98" fmla="*/ 80 w 574"/>
                <a:gd name="T99" fmla="*/ 2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4" h="634">
                  <a:moveTo>
                    <a:pt x="108" y="23"/>
                  </a:moveTo>
                  <a:lnTo>
                    <a:pt x="130" y="23"/>
                  </a:lnTo>
                  <a:lnTo>
                    <a:pt x="150" y="24"/>
                  </a:lnTo>
                  <a:lnTo>
                    <a:pt x="172" y="25"/>
                  </a:lnTo>
                  <a:lnTo>
                    <a:pt x="193" y="29"/>
                  </a:lnTo>
                  <a:lnTo>
                    <a:pt x="213" y="32"/>
                  </a:lnTo>
                  <a:lnTo>
                    <a:pt x="232" y="37"/>
                  </a:lnTo>
                  <a:lnTo>
                    <a:pt x="252" y="43"/>
                  </a:lnTo>
                  <a:lnTo>
                    <a:pt x="271" y="49"/>
                  </a:lnTo>
                  <a:lnTo>
                    <a:pt x="290" y="57"/>
                  </a:lnTo>
                  <a:lnTo>
                    <a:pt x="308" y="65"/>
                  </a:lnTo>
                  <a:lnTo>
                    <a:pt x="326" y="75"/>
                  </a:lnTo>
                  <a:lnTo>
                    <a:pt x="344" y="85"/>
                  </a:lnTo>
                  <a:lnTo>
                    <a:pt x="360" y="96"/>
                  </a:lnTo>
                  <a:lnTo>
                    <a:pt x="376" y="108"/>
                  </a:lnTo>
                  <a:lnTo>
                    <a:pt x="392" y="121"/>
                  </a:lnTo>
                  <a:lnTo>
                    <a:pt x="407" y="133"/>
                  </a:lnTo>
                  <a:lnTo>
                    <a:pt x="421" y="148"/>
                  </a:lnTo>
                  <a:lnTo>
                    <a:pt x="436" y="162"/>
                  </a:lnTo>
                  <a:lnTo>
                    <a:pt x="448" y="177"/>
                  </a:lnTo>
                  <a:lnTo>
                    <a:pt x="460" y="193"/>
                  </a:lnTo>
                  <a:lnTo>
                    <a:pt x="472" y="209"/>
                  </a:lnTo>
                  <a:lnTo>
                    <a:pt x="483" y="226"/>
                  </a:lnTo>
                  <a:lnTo>
                    <a:pt x="493" y="244"/>
                  </a:lnTo>
                  <a:lnTo>
                    <a:pt x="501" y="262"/>
                  </a:lnTo>
                  <a:lnTo>
                    <a:pt x="510" y="280"/>
                  </a:lnTo>
                  <a:lnTo>
                    <a:pt x="518" y="300"/>
                  </a:lnTo>
                  <a:lnTo>
                    <a:pt x="523" y="319"/>
                  </a:lnTo>
                  <a:lnTo>
                    <a:pt x="528" y="339"/>
                  </a:lnTo>
                  <a:lnTo>
                    <a:pt x="534" y="359"/>
                  </a:lnTo>
                  <a:lnTo>
                    <a:pt x="537" y="380"/>
                  </a:lnTo>
                  <a:lnTo>
                    <a:pt x="539" y="401"/>
                  </a:lnTo>
                  <a:lnTo>
                    <a:pt x="541" y="422"/>
                  </a:lnTo>
                  <a:lnTo>
                    <a:pt x="541" y="451"/>
                  </a:lnTo>
                  <a:lnTo>
                    <a:pt x="539" y="479"/>
                  </a:lnTo>
                  <a:lnTo>
                    <a:pt x="536" y="506"/>
                  </a:lnTo>
                  <a:lnTo>
                    <a:pt x="531" y="533"/>
                  </a:lnTo>
                  <a:lnTo>
                    <a:pt x="524" y="559"/>
                  </a:lnTo>
                  <a:lnTo>
                    <a:pt x="515" y="585"/>
                  </a:lnTo>
                  <a:lnTo>
                    <a:pt x="505" y="610"/>
                  </a:lnTo>
                  <a:lnTo>
                    <a:pt x="493" y="634"/>
                  </a:lnTo>
                  <a:lnTo>
                    <a:pt x="502" y="621"/>
                  </a:lnTo>
                  <a:lnTo>
                    <a:pt x="512" y="607"/>
                  </a:lnTo>
                  <a:lnTo>
                    <a:pt x="521" y="592"/>
                  </a:lnTo>
                  <a:lnTo>
                    <a:pt x="529" y="577"/>
                  </a:lnTo>
                  <a:lnTo>
                    <a:pt x="536" y="562"/>
                  </a:lnTo>
                  <a:lnTo>
                    <a:pt x="544" y="547"/>
                  </a:lnTo>
                  <a:lnTo>
                    <a:pt x="550" y="531"/>
                  </a:lnTo>
                  <a:lnTo>
                    <a:pt x="555" y="515"/>
                  </a:lnTo>
                  <a:lnTo>
                    <a:pt x="560" y="499"/>
                  </a:lnTo>
                  <a:lnTo>
                    <a:pt x="564" y="482"/>
                  </a:lnTo>
                  <a:lnTo>
                    <a:pt x="567" y="465"/>
                  </a:lnTo>
                  <a:lnTo>
                    <a:pt x="571" y="449"/>
                  </a:lnTo>
                  <a:lnTo>
                    <a:pt x="573" y="432"/>
                  </a:lnTo>
                  <a:lnTo>
                    <a:pt x="574" y="413"/>
                  </a:lnTo>
                  <a:lnTo>
                    <a:pt x="574" y="396"/>
                  </a:lnTo>
                  <a:lnTo>
                    <a:pt x="574" y="378"/>
                  </a:lnTo>
                  <a:lnTo>
                    <a:pt x="573" y="358"/>
                  </a:lnTo>
                  <a:lnTo>
                    <a:pt x="569" y="338"/>
                  </a:lnTo>
                  <a:lnTo>
                    <a:pt x="566" y="318"/>
                  </a:lnTo>
                  <a:lnTo>
                    <a:pt x="562" y="299"/>
                  </a:lnTo>
                  <a:lnTo>
                    <a:pt x="558" y="280"/>
                  </a:lnTo>
                  <a:lnTo>
                    <a:pt x="551" y="261"/>
                  </a:lnTo>
                  <a:lnTo>
                    <a:pt x="545" y="244"/>
                  </a:lnTo>
                  <a:lnTo>
                    <a:pt x="536" y="225"/>
                  </a:lnTo>
                  <a:lnTo>
                    <a:pt x="527" y="209"/>
                  </a:lnTo>
                  <a:lnTo>
                    <a:pt x="519" y="192"/>
                  </a:lnTo>
                  <a:lnTo>
                    <a:pt x="508" y="176"/>
                  </a:lnTo>
                  <a:lnTo>
                    <a:pt x="497" y="160"/>
                  </a:lnTo>
                  <a:lnTo>
                    <a:pt x="485" y="145"/>
                  </a:lnTo>
                  <a:lnTo>
                    <a:pt x="473" y="131"/>
                  </a:lnTo>
                  <a:lnTo>
                    <a:pt x="460" y="117"/>
                  </a:lnTo>
                  <a:lnTo>
                    <a:pt x="446" y="104"/>
                  </a:lnTo>
                  <a:lnTo>
                    <a:pt x="432" y="91"/>
                  </a:lnTo>
                  <a:lnTo>
                    <a:pt x="417" y="79"/>
                  </a:lnTo>
                  <a:lnTo>
                    <a:pt x="402" y="69"/>
                  </a:lnTo>
                  <a:lnTo>
                    <a:pt x="386" y="58"/>
                  </a:lnTo>
                  <a:lnTo>
                    <a:pt x="370" y="48"/>
                  </a:lnTo>
                  <a:lnTo>
                    <a:pt x="353" y="40"/>
                  </a:lnTo>
                  <a:lnTo>
                    <a:pt x="336" y="32"/>
                  </a:lnTo>
                  <a:lnTo>
                    <a:pt x="318" y="24"/>
                  </a:lnTo>
                  <a:lnTo>
                    <a:pt x="299" y="18"/>
                  </a:lnTo>
                  <a:lnTo>
                    <a:pt x="281" y="13"/>
                  </a:lnTo>
                  <a:lnTo>
                    <a:pt x="262" y="8"/>
                  </a:lnTo>
                  <a:lnTo>
                    <a:pt x="243" y="5"/>
                  </a:lnTo>
                  <a:lnTo>
                    <a:pt x="224" y="2"/>
                  </a:lnTo>
                  <a:lnTo>
                    <a:pt x="203" y="1"/>
                  </a:lnTo>
                  <a:lnTo>
                    <a:pt x="184" y="0"/>
                  </a:lnTo>
                  <a:lnTo>
                    <a:pt x="163" y="0"/>
                  </a:lnTo>
                  <a:lnTo>
                    <a:pt x="142" y="2"/>
                  </a:lnTo>
                  <a:lnTo>
                    <a:pt x="120" y="4"/>
                  </a:lnTo>
                  <a:lnTo>
                    <a:pt x="99" y="8"/>
                  </a:lnTo>
                  <a:lnTo>
                    <a:pt x="78" y="13"/>
                  </a:lnTo>
                  <a:lnTo>
                    <a:pt x="58" y="19"/>
                  </a:lnTo>
                  <a:lnTo>
                    <a:pt x="38" y="25"/>
                  </a:lnTo>
                  <a:lnTo>
                    <a:pt x="19" y="34"/>
                  </a:lnTo>
                  <a:lnTo>
                    <a:pt x="0" y="43"/>
                  </a:lnTo>
                  <a:lnTo>
                    <a:pt x="26" y="35"/>
                  </a:lnTo>
                  <a:lnTo>
                    <a:pt x="53" y="30"/>
                  </a:lnTo>
                  <a:lnTo>
                    <a:pt x="80" y="25"/>
                  </a:lnTo>
                  <a:lnTo>
                    <a:pt x="10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216"/>
            <p:cNvSpPr>
              <a:spLocks/>
            </p:cNvSpPr>
            <p:nvPr/>
          </p:nvSpPr>
          <p:spPr bwMode="auto">
            <a:xfrm>
              <a:off x="4604039" y="2321817"/>
              <a:ext cx="244996" cy="244996"/>
            </a:xfrm>
            <a:custGeom>
              <a:avLst/>
              <a:gdLst>
                <a:gd name="T0" fmla="*/ 435 w 616"/>
                <a:gd name="T1" fmla="*/ 180 h 616"/>
                <a:gd name="T2" fmla="*/ 435 w 616"/>
                <a:gd name="T3" fmla="*/ 34 h 616"/>
                <a:gd name="T4" fmla="*/ 427 w 616"/>
                <a:gd name="T5" fmla="*/ 19 h 616"/>
                <a:gd name="T6" fmla="*/ 415 w 616"/>
                <a:gd name="T7" fmla="*/ 7 h 616"/>
                <a:gd name="T8" fmla="*/ 400 w 616"/>
                <a:gd name="T9" fmla="*/ 0 h 616"/>
                <a:gd name="T10" fmla="*/ 225 w 616"/>
                <a:gd name="T11" fmla="*/ 0 h 616"/>
                <a:gd name="T12" fmla="*/ 208 w 616"/>
                <a:gd name="T13" fmla="*/ 3 h 616"/>
                <a:gd name="T14" fmla="*/ 194 w 616"/>
                <a:gd name="T15" fmla="*/ 13 h 616"/>
                <a:gd name="T16" fmla="*/ 184 w 616"/>
                <a:gd name="T17" fmla="*/ 27 h 616"/>
                <a:gd name="T18" fmla="*/ 181 w 616"/>
                <a:gd name="T19" fmla="*/ 44 h 616"/>
                <a:gd name="T20" fmla="*/ 44 w 616"/>
                <a:gd name="T21" fmla="*/ 180 h 616"/>
                <a:gd name="T22" fmla="*/ 27 w 616"/>
                <a:gd name="T23" fmla="*/ 184 h 616"/>
                <a:gd name="T24" fmla="*/ 12 w 616"/>
                <a:gd name="T25" fmla="*/ 193 h 616"/>
                <a:gd name="T26" fmla="*/ 3 w 616"/>
                <a:gd name="T27" fmla="*/ 208 h 616"/>
                <a:gd name="T28" fmla="*/ 0 w 616"/>
                <a:gd name="T29" fmla="*/ 226 h 616"/>
                <a:gd name="T30" fmla="*/ 1 w 616"/>
                <a:gd name="T31" fmla="*/ 399 h 616"/>
                <a:gd name="T32" fmla="*/ 7 w 616"/>
                <a:gd name="T33" fmla="*/ 416 h 616"/>
                <a:gd name="T34" fmla="*/ 19 w 616"/>
                <a:gd name="T35" fmla="*/ 427 h 616"/>
                <a:gd name="T36" fmla="*/ 35 w 616"/>
                <a:gd name="T37" fmla="*/ 434 h 616"/>
                <a:gd name="T38" fmla="*/ 181 w 616"/>
                <a:gd name="T39" fmla="*/ 435 h 616"/>
                <a:gd name="T40" fmla="*/ 181 w 616"/>
                <a:gd name="T41" fmla="*/ 581 h 616"/>
                <a:gd name="T42" fmla="*/ 189 w 616"/>
                <a:gd name="T43" fmla="*/ 597 h 616"/>
                <a:gd name="T44" fmla="*/ 200 w 616"/>
                <a:gd name="T45" fmla="*/ 609 h 616"/>
                <a:gd name="T46" fmla="*/ 216 w 616"/>
                <a:gd name="T47" fmla="*/ 615 h 616"/>
                <a:gd name="T48" fmla="*/ 390 w 616"/>
                <a:gd name="T49" fmla="*/ 616 h 616"/>
                <a:gd name="T50" fmla="*/ 408 w 616"/>
                <a:gd name="T51" fmla="*/ 613 h 616"/>
                <a:gd name="T52" fmla="*/ 422 w 616"/>
                <a:gd name="T53" fmla="*/ 604 h 616"/>
                <a:gd name="T54" fmla="*/ 432 w 616"/>
                <a:gd name="T55" fmla="*/ 589 h 616"/>
                <a:gd name="T56" fmla="*/ 435 w 616"/>
                <a:gd name="T57" fmla="*/ 572 h 616"/>
                <a:gd name="T58" fmla="*/ 572 w 616"/>
                <a:gd name="T59" fmla="*/ 435 h 616"/>
                <a:gd name="T60" fmla="*/ 589 w 616"/>
                <a:gd name="T61" fmla="*/ 432 h 616"/>
                <a:gd name="T62" fmla="*/ 603 w 616"/>
                <a:gd name="T63" fmla="*/ 422 h 616"/>
                <a:gd name="T64" fmla="*/ 613 w 616"/>
                <a:gd name="T65" fmla="*/ 408 h 616"/>
                <a:gd name="T66" fmla="*/ 616 w 616"/>
                <a:gd name="T67" fmla="*/ 391 h 616"/>
                <a:gd name="T68" fmla="*/ 615 w 616"/>
                <a:gd name="T69" fmla="*/ 216 h 616"/>
                <a:gd name="T70" fmla="*/ 609 w 616"/>
                <a:gd name="T71" fmla="*/ 201 h 616"/>
                <a:gd name="T72" fmla="*/ 597 w 616"/>
                <a:gd name="T73" fmla="*/ 188 h 616"/>
                <a:gd name="T74" fmla="*/ 581 w 616"/>
                <a:gd name="T75" fmla="*/ 181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6" h="616">
                  <a:moveTo>
                    <a:pt x="572" y="180"/>
                  </a:moveTo>
                  <a:lnTo>
                    <a:pt x="435" y="180"/>
                  </a:lnTo>
                  <a:lnTo>
                    <a:pt x="435" y="44"/>
                  </a:lnTo>
                  <a:lnTo>
                    <a:pt x="435" y="34"/>
                  </a:lnTo>
                  <a:lnTo>
                    <a:pt x="432" y="27"/>
                  </a:lnTo>
                  <a:lnTo>
                    <a:pt x="427" y="19"/>
                  </a:lnTo>
                  <a:lnTo>
                    <a:pt x="422" y="13"/>
                  </a:lnTo>
                  <a:lnTo>
                    <a:pt x="415" y="7"/>
                  </a:lnTo>
                  <a:lnTo>
                    <a:pt x="408" y="3"/>
                  </a:lnTo>
                  <a:lnTo>
                    <a:pt x="400" y="0"/>
                  </a:lnTo>
                  <a:lnTo>
                    <a:pt x="390" y="0"/>
                  </a:lnTo>
                  <a:lnTo>
                    <a:pt x="225" y="0"/>
                  </a:lnTo>
                  <a:lnTo>
                    <a:pt x="216" y="0"/>
                  </a:lnTo>
                  <a:lnTo>
                    <a:pt x="208" y="3"/>
                  </a:lnTo>
                  <a:lnTo>
                    <a:pt x="200" y="7"/>
                  </a:lnTo>
                  <a:lnTo>
                    <a:pt x="194" y="13"/>
                  </a:lnTo>
                  <a:lnTo>
                    <a:pt x="189" y="19"/>
                  </a:lnTo>
                  <a:lnTo>
                    <a:pt x="184" y="27"/>
                  </a:lnTo>
                  <a:lnTo>
                    <a:pt x="181" y="34"/>
                  </a:lnTo>
                  <a:lnTo>
                    <a:pt x="181" y="44"/>
                  </a:lnTo>
                  <a:lnTo>
                    <a:pt x="181" y="180"/>
                  </a:lnTo>
                  <a:lnTo>
                    <a:pt x="44" y="180"/>
                  </a:lnTo>
                  <a:lnTo>
                    <a:pt x="35" y="181"/>
                  </a:lnTo>
                  <a:lnTo>
                    <a:pt x="27" y="184"/>
                  </a:lnTo>
                  <a:lnTo>
                    <a:pt x="19" y="188"/>
                  </a:lnTo>
                  <a:lnTo>
                    <a:pt x="12" y="193"/>
                  </a:lnTo>
                  <a:lnTo>
                    <a:pt x="7" y="201"/>
                  </a:lnTo>
                  <a:lnTo>
                    <a:pt x="3" y="208"/>
                  </a:lnTo>
                  <a:lnTo>
                    <a:pt x="1" y="216"/>
                  </a:lnTo>
                  <a:lnTo>
                    <a:pt x="0" y="226"/>
                  </a:lnTo>
                  <a:lnTo>
                    <a:pt x="0" y="391"/>
                  </a:lnTo>
                  <a:lnTo>
                    <a:pt x="1" y="399"/>
                  </a:lnTo>
                  <a:lnTo>
                    <a:pt x="3" y="408"/>
                  </a:lnTo>
                  <a:lnTo>
                    <a:pt x="7" y="416"/>
                  </a:lnTo>
                  <a:lnTo>
                    <a:pt x="12" y="422"/>
                  </a:lnTo>
                  <a:lnTo>
                    <a:pt x="19" y="427"/>
                  </a:lnTo>
                  <a:lnTo>
                    <a:pt x="27" y="432"/>
                  </a:lnTo>
                  <a:lnTo>
                    <a:pt x="35" y="434"/>
                  </a:lnTo>
                  <a:lnTo>
                    <a:pt x="44" y="435"/>
                  </a:lnTo>
                  <a:lnTo>
                    <a:pt x="181" y="435"/>
                  </a:lnTo>
                  <a:lnTo>
                    <a:pt x="181" y="572"/>
                  </a:lnTo>
                  <a:lnTo>
                    <a:pt x="181" y="581"/>
                  </a:lnTo>
                  <a:lnTo>
                    <a:pt x="184" y="589"/>
                  </a:lnTo>
                  <a:lnTo>
                    <a:pt x="189" y="597"/>
                  </a:lnTo>
                  <a:lnTo>
                    <a:pt x="194" y="604"/>
                  </a:lnTo>
                  <a:lnTo>
                    <a:pt x="200" y="609"/>
                  </a:lnTo>
                  <a:lnTo>
                    <a:pt x="208" y="613"/>
                  </a:lnTo>
                  <a:lnTo>
                    <a:pt x="216" y="615"/>
                  </a:lnTo>
                  <a:lnTo>
                    <a:pt x="225" y="616"/>
                  </a:lnTo>
                  <a:lnTo>
                    <a:pt x="390" y="616"/>
                  </a:lnTo>
                  <a:lnTo>
                    <a:pt x="400" y="615"/>
                  </a:lnTo>
                  <a:lnTo>
                    <a:pt x="408" y="613"/>
                  </a:lnTo>
                  <a:lnTo>
                    <a:pt x="415" y="609"/>
                  </a:lnTo>
                  <a:lnTo>
                    <a:pt x="422" y="604"/>
                  </a:lnTo>
                  <a:lnTo>
                    <a:pt x="427" y="597"/>
                  </a:lnTo>
                  <a:lnTo>
                    <a:pt x="432" y="589"/>
                  </a:lnTo>
                  <a:lnTo>
                    <a:pt x="435" y="581"/>
                  </a:lnTo>
                  <a:lnTo>
                    <a:pt x="435" y="572"/>
                  </a:lnTo>
                  <a:lnTo>
                    <a:pt x="435" y="435"/>
                  </a:lnTo>
                  <a:lnTo>
                    <a:pt x="572" y="435"/>
                  </a:lnTo>
                  <a:lnTo>
                    <a:pt x="581" y="434"/>
                  </a:lnTo>
                  <a:lnTo>
                    <a:pt x="589" y="432"/>
                  </a:lnTo>
                  <a:lnTo>
                    <a:pt x="597" y="427"/>
                  </a:lnTo>
                  <a:lnTo>
                    <a:pt x="603" y="422"/>
                  </a:lnTo>
                  <a:lnTo>
                    <a:pt x="609" y="416"/>
                  </a:lnTo>
                  <a:lnTo>
                    <a:pt x="613" y="408"/>
                  </a:lnTo>
                  <a:lnTo>
                    <a:pt x="615" y="399"/>
                  </a:lnTo>
                  <a:lnTo>
                    <a:pt x="616" y="391"/>
                  </a:lnTo>
                  <a:lnTo>
                    <a:pt x="616" y="226"/>
                  </a:lnTo>
                  <a:lnTo>
                    <a:pt x="615" y="216"/>
                  </a:lnTo>
                  <a:lnTo>
                    <a:pt x="613" y="208"/>
                  </a:lnTo>
                  <a:lnTo>
                    <a:pt x="609" y="201"/>
                  </a:lnTo>
                  <a:lnTo>
                    <a:pt x="603" y="193"/>
                  </a:lnTo>
                  <a:lnTo>
                    <a:pt x="597" y="188"/>
                  </a:lnTo>
                  <a:lnTo>
                    <a:pt x="589" y="184"/>
                  </a:lnTo>
                  <a:lnTo>
                    <a:pt x="581" y="181"/>
                  </a:lnTo>
                  <a:lnTo>
                    <a:pt x="572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217"/>
            <p:cNvSpPr>
              <a:spLocks/>
            </p:cNvSpPr>
            <p:nvPr/>
          </p:nvSpPr>
          <p:spPr bwMode="auto">
            <a:xfrm>
              <a:off x="4842672" y="2350453"/>
              <a:ext cx="92271" cy="152725"/>
            </a:xfrm>
            <a:custGeom>
              <a:avLst/>
              <a:gdLst>
                <a:gd name="T0" fmla="*/ 202 w 233"/>
                <a:gd name="T1" fmla="*/ 385 h 385"/>
                <a:gd name="T2" fmla="*/ 204 w 233"/>
                <a:gd name="T3" fmla="*/ 373 h 385"/>
                <a:gd name="T4" fmla="*/ 206 w 233"/>
                <a:gd name="T5" fmla="*/ 335 h 385"/>
                <a:gd name="T6" fmla="*/ 206 w 233"/>
                <a:gd name="T7" fmla="*/ 309 h 385"/>
                <a:gd name="T8" fmla="*/ 205 w 233"/>
                <a:gd name="T9" fmla="*/ 280 h 385"/>
                <a:gd name="T10" fmla="*/ 204 w 233"/>
                <a:gd name="T11" fmla="*/ 265 h 385"/>
                <a:gd name="T12" fmla="*/ 203 w 233"/>
                <a:gd name="T13" fmla="*/ 248 h 385"/>
                <a:gd name="T14" fmla="*/ 201 w 233"/>
                <a:gd name="T15" fmla="*/ 232 h 385"/>
                <a:gd name="T16" fmla="*/ 198 w 233"/>
                <a:gd name="T17" fmla="*/ 215 h 385"/>
                <a:gd name="T18" fmla="*/ 193 w 233"/>
                <a:gd name="T19" fmla="*/ 198 h 385"/>
                <a:gd name="T20" fmla="*/ 189 w 233"/>
                <a:gd name="T21" fmla="*/ 182 h 385"/>
                <a:gd name="T22" fmla="*/ 184 w 233"/>
                <a:gd name="T23" fmla="*/ 164 h 385"/>
                <a:gd name="T24" fmla="*/ 177 w 233"/>
                <a:gd name="T25" fmla="*/ 147 h 385"/>
                <a:gd name="T26" fmla="*/ 170 w 233"/>
                <a:gd name="T27" fmla="*/ 131 h 385"/>
                <a:gd name="T28" fmla="*/ 161 w 233"/>
                <a:gd name="T29" fmla="*/ 115 h 385"/>
                <a:gd name="T30" fmla="*/ 151 w 233"/>
                <a:gd name="T31" fmla="*/ 99 h 385"/>
                <a:gd name="T32" fmla="*/ 140 w 233"/>
                <a:gd name="T33" fmla="*/ 84 h 385"/>
                <a:gd name="T34" fmla="*/ 129 w 233"/>
                <a:gd name="T35" fmla="*/ 69 h 385"/>
                <a:gd name="T36" fmla="*/ 114 w 233"/>
                <a:gd name="T37" fmla="*/ 56 h 385"/>
                <a:gd name="T38" fmla="*/ 99 w 233"/>
                <a:gd name="T39" fmla="*/ 43 h 385"/>
                <a:gd name="T40" fmla="*/ 83 w 233"/>
                <a:gd name="T41" fmla="*/ 32 h 385"/>
                <a:gd name="T42" fmla="*/ 65 w 233"/>
                <a:gd name="T43" fmla="*/ 22 h 385"/>
                <a:gd name="T44" fmla="*/ 45 w 233"/>
                <a:gd name="T45" fmla="*/ 13 h 385"/>
                <a:gd name="T46" fmla="*/ 24 w 233"/>
                <a:gd name="T47" fmla="*/ 5 h 385"/>
                <a:gd name="T48" fmla="*/ 0 w 233"/>
                <a:gd name="T49" fmla="*/ 0 h 385"/>
                <a:gd name="T50" fmla="*/ 21 w 233"/>
                <a:gd name="T51" fmla="*/ 2 h 385"/>
                <a:gd name="T52" fmla="*/ 43 w 233"/>
                <a:gd name="T53" fmla="*/ 4 h 385"/>
                <a:gd name="T54" fmla="*/ 67 w 233"/>
                <a:gd name="T55" fmla="*/ 9 h 385"/>
                <a:gd name="T56" fmla="*/ 92 w 233"/>
                <a:gd name="T57" fmla="*/ 15 h 385"/>
                <a:gd name="T58" fmla="*/ 104 w 233"/>
                <a:gd name="T59" fmla="*/ 18 h 385"/>
                <a:gd name="T60" fmla="*/ 116 w 233"/>
                <a:gd name="T61" fmla="*/ 23 h 385"/>
                <a:gd name="T62" fmla="*/ 127 w 233"/>
                <a:gd name="T63" fmla="*/ 28 h 385"/>
                <a:gd name="T64" fmla="*/ 139 w 233"/>
                <a:gd name="T65" fmla="*/ 34 h 385"/>
                <a:gd name="T66" fmla="*/ 150 w 233"/>
                <a:gd name="T67" fmla="*/ 40 h 385"/>
                <a:gd name="T68" fmla="*/ 161 w 233"/>
                <a:gd name="T69" fmla="*/ 48 h 385"/>
                <a:gd name="T70" fmla="*/ 172 w 233"/>
                <a:gd name="T71" fmla="*/ 55 h 385"/>
                <a:gd name="T72" fmla="*/ 181 w 233"/>
                <a:gd name="T73" fmla="*/ 64 h 385"/>
                <a:gd name="T74" fmla="*/ 191 w 233"/>
                <a:gd name="T75" fmla="*/ 75 h 385"/>
                <a:gd name="T76" fmla="*/ 200 w 233"/>
                <a:gd name="T77" fmla="*/ 85 h 385"/>
                <a:gd name="T78" fmla="*/ 207 w 233"/>
                <a:gd name="T79" fmla="*/ 97 h 385"/>
                <a:gd name="T80" fmla="*/ 214 w 233"/>
                <a:gd name="T81" fmla="*/ 111 h 385"/>
                <a:gd name="T82" fmla="*/ 220 w 233"/>
                <a:gd name="T83" fmla="*/ 125 h 385"/>
                <a:gd name="T84" fmla="*/ 225 w 233"/>
                <a:gd name="T85" fmla="*/ 142 h 385"/>
                <a:gd name="T86" fmla="*/ 229 w 233"/>
                <a:gd name="T87" fmla="*/ 159 h 385"/>
                <a:gd name="T88" fmla="*/ 231 w 233"/>
                <a:gd name="T89" fmla="*/ 178 h 385"/>
                <a:gd name="T90" fmla="*/ 233 w 233"/>
                <a:gd name="T91" fmla="*/ 198 h 385"/>
                <a:gd name="T92" fmla="*/ 233 w 233"/>
                <a:gd name="T93" fmla="*/ 219 h 385"/>
                <a:gd name="T94" fmla="*/ 232 w 233"/>
                <a:gd name="T95" fmla="*/ 243 h 385"/>
                <a:gd name="T96" fmla="*/ 229 w 233"/>
                <a:gd name="T97" fmla="*/ 268 h 385"/>
                <a:gd name="T98" fmla="*/ 225 w 233"/>
                <a:gd name="T99" fmla="*/ 294 h 385"/>
                <a:gd name="T100" fmla="*/ 219 w 233"/>
                <a:gd name="T101" fmla="*/ 323 h 385"/>
                <a:gd name="T102" fmla="*/ 212 w 233"/>
                <a:gd name="T103" fmla="*/ 353 h 385"/>
                <a:gd name="T104" fmla="*/ 202 w 233"/>
                <a:gd name="T105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3" h="385">
                  <a:moveTo>
                    <a:pt x="202" y="385"/>
                  </a:moveTo>
                  <a:lnTo>
                    <a:pt x="204" y="373"/>
                  </a:lnTo>
                  <a:lnTo>
                    <a:pt x="206" y="335"/>
                  </a:lnTo>
                  <a:lnTo>
                    <a:pt x="206" y="309"/>
                  </a:lnTo>
                  <a:lnTo>
                    <a:pt x="205" y="280"/>
                  </a:lnTo>
                  <a:lnTo>
                    <a:pt x="204" y="265"/>
                  </a:lnTo>
                  <a:lnTo>
                    <a:pt x="203" y="248"/>
                  </a:lnTo>
                  <a:lnTo>
                    <a:pt x="201" y="232"/>
                  </a:lnTo>
                  <a:lnTo>
                    <a:pt x="198" y="215"/>
                  </a:lnTo>
                  <a:lnTo>
                    <a:pt x="193" y="198"/>
                  </a:lnTo>
                  <a:lnTo>
                    <a:pt x="189" y="182"/>
                  </a:lnTo>
                  <a:lnTo>
                    <a:pt x="184" y="164"/>
                  </a:lnTo>
                  <a:lnTo>
                    <a:pt x="177" y="147"/>
                  </a:lnTo>
                  <a:lnTo>
                    <a:pt x="170" y="131"/>
                  </a:lnTo>
                  <a:lnTo>
                    <a:pt x="161" y="115"/>
                  </a:lnTo>
                  <a:lnTo>
                    <a:pt x="151" y="99"/>
                  </a:lnTo>
                  <a:lnTo>
                    <a:pt x="140" y="84"/>
                  </a:lnTo>
                  <a:lnTo>
                    <a:pt x="129" y="69"/>
                  </a:lnTo>
                  <a:lnTo>
                    <a:pt x="114" y="56"/>
                  </a:lnTo>
                  <a:lnTo>
                    <a:pt x="99" y="43"/>
                  </a:lnTo>
                  <a:lnTo>
                    <a:pt x="83" y="32"/>
                  </a:lnTo>
                  <a:lnTo>
                    <a:pt x="65" y="22"/>
                  </a:lnTo>
                  <a:lnTo>
                    <a:pt x="45" y="13"/>
                  </a:lnTo>
                  <a:lnTo>
                    <a:pt x="24" y="5"/>
                  </a:lnTo>
                  <a:lnTo>
                    <a:pt x="0" y="0"/>
                  </a:lnTo>
                  <a:lnTo>
                    <a:pt x="21" y="2"/>
                  </a:lnTo>
                  <a:lnTo>
                    <a:pt x="43" y="4"/>
                  </a:lnTo>
                  <a:lnTo>
                    <a:pt x="67" y="9"/>
                  </a:lnTo>
                  <a:lnTo>
                    <a:pt x="92" y="15"/>
                  </a:lnTo>
                  <a:lnTo>
                    <a:pt x="104" y="18"/>
                  </a:lnTo>
                  <a:lnTo>
                    <a:pt x="116" y="23"/>
                  </a:lnTo>
                  <a:lnTo>
                    <a:pt x="127" y="28"/>
                  </a:lnTo>
                  <a:lnTo>
                    <a:pt x="139" y="34"/>
                  </a:lnTo>
                  <a:lnTo>
                    <a:pt x="150" y="40"/>
                  </a:lnTo>
                  <a:lnTo>
                    <a:pt x="161" y="48"/>
                  </a:lnTo>
                  <a:lnTo>
                    <a:pt x="172" y="55"/>
                  </a:lnTo>
                  <a:lnTo>
                    <a:pt x="181" y="64"/>
                  </a:lnTo>
                  <a:lnTo>
                    <a:pt x="191" y="75"/>
                  </a:lnTo>
                  <a:lnTo>
                    <a:pt x="200" y="85"/>
                  </a:lnTo>
                  <a:lnTo>
                    <a:pt x="207" y="97"/>
                  </a:lnTo>
                  <a:lnTo>
                    <a:pt x="214" y="111"/>
                  </a:lnTo>
                  <a:lnTo>
                    <a:pt x="220" y="125"/>
                  </a:lnTo>
                  <a:lnTo>
                    <a:pt x="225" y="142"/>
                  </a:lnTo>
                  <a:lnTo>
                    <a:pt x="229" y="159"/>
                  </a:lnTo>
                  <a:lnTo>
                    <a:pt x="231" y="178"/>
                  </a:lnTo>
                  <a:lnTo>
                    <a:pt x="233" y="198"/>
                  </a:lnTo>
                  <a:lnTo>
                    <a:pt x="233" y="219"/>
                  </a:lnTo>
                  <a:lnTo>
                    <a:pt x="232" y="243"/>
                  </a:lnTo>
                  <a:lnTo>
                    <a:pt x="229" y="268"/>
                  </a:lnTo>
                  <a:lnTo>
                    <a:pt x="225" y="294"/>
                  </a:lnTo>
                  <a:lnTo>
                    <a:pt x="219" y="323"/>
                  </a:lnTo>
                  <a:lnTo>
                    <a:pt x="212" y="353"/>
                  </a:lnTo>
                  <a:lnTo>
                    <a:pt x="202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218"/>
            <p:cNvSpPr>
              <a:spLocks/>
            </p:cNvSpPr>
            <p:nvPr/>
          </p:nvSpPr>
          <p:spPr bwMode="auto">
            <a:xfrm>
              <a:off x="4793355" y="2299544"/>
              <a:ext cx="135225" cy="69999"/>
            </a:xfrm>
            <a:custGeom>
              <a:avLst/>
              <a:gdLst>
                <a:gd name="T0" fmla="*/ 0 w 339"/>
                <a:gd name="T1" fmla="*/ 7 h 176"/>
                <a:gd name="T2" fmla="*/ 12 w 339"/>
                <a:gd name="T3" fmla="*/ 5 h 176"/>
                <a:gd name="T4" fmla="*/ 41 w 339"/>
                <a:gd name="T5" fmla="*/ 1 h 176"/>
                <a:gd name="T6" fmla="*/ 61 w 339"/>
                <a:gd name="T7" fmla="*/ 0 h 176"/>
                <a:gd name="T8" fmla="*/ 85 w 339"/>
                <a:gd name="T9" fmla="*/ 0 h 176"/>
                <a:gd name="T10" fmla="*/ 111 w 339"/>
                <a:gd name="T11" fmla="*/ 2 h 176"/>
                <a:gd name="T12" fmla="*/ 138 w 339"/>
                <a:gd name="T13" fmla="*/ 6 h 176"/>
                <a:gd name="T14" fmla="*/ 152 w 339"/>
                <a:gd name="T15" fmla="*/ 8 h 176"/>
                <a:gd name="T16" fmla="*/ 166 w 339"/>
                <a:gd name="T17" fmla="*/ 13 h 176"/>
                <a:gd name="T18" fmla="*/ 180 w 339"/>
                <a:gd name="T19" fmla="*/ 17 h 176"/>
                <a:gd name="T20" fmla="*/ 195 w 339"/>
                <a:gd name="T21" fmla="*/ 22 h 176"/>
                <a:gd name="T22" fmla="*/ 209 w 339"/>
                <a:gd name="T23" fmla="*/ 28 h 176"/>
                <a:gd name="T24" fmla="*/ 223 w 339"/>
                <a:gd name="T25" fmla="*/ 35 h 176"/>
                <a:gd name="T26" fmla="*/ 237 w 339"/>
                <a:gd name="T27" fmla="*/ 44 h 176"/>
                <a:gd name="T28" fmla="*/ 250 w 339"/>
                <a:gd name="T29" fmla="*/ 53 h 176"/>
                <a:gd name="T30" fmla="*/ 263 w 339"/>
                <a:gd name="T31" fmla="*/ 63 h 176"/>
                <a:gd name="T32" fmla="*/ 276 w 339"/>
                <a:gd name="T33" fmla="*/ 75 h 176"/>
                <a:gd name="T34" fmla="*/ 289 w 339"/>
                <a:gd name="T35" fmla="*/ 88 h 176"/>
                <a:gd name="T36" fmla="*/ 300 w 339"/>
                <a:gd name="T37" fmla="*/ 103 h 176"/>
                <a:gd name="T38" fmla="*/ 311 w 339"/>
                <a:gd name="T39" fmla="*/ 118 h 176"/>
                <a:gd name="T40" fmla="*/ 322 w 339"/>
                <a:gd name="T41" fmla="*/ 136 h 176"/>
                <a:gd name="T42" fmla="*/ 330 w 339"/>
                <a:gd name="T43" fmla="*/ 155 h 176"/>
                <a:gd name="T44" fmla="*/ 339 w 339"/>
                <a:gd name="T45" fmla="*/ 176 h 176"/>
                <a:gd name="T46" fmla="*/ 324 w 339"/>
                <a:gd name="T47" fmla="*/ 162 h 176"/>
                <a:gd name="T48" fmla="*/ 308 w 339"/>
                <a:gd name="T49" fmla="*/ 149 h 176"/>
                <a:gd name="T50" fmla="*/ 291 w 339"/>
                <a:gd name="T51" fmla="*/ 136 h 176"/>
                <a:gd name="T52" fmla="*/ 273 w 339"/>
                <a:gd name="T53" fmla="*/ 124 h 176"/>
                <a:gd name="T54" fmla="*/ 256 w 339"/>
                <a:gd name="T55" fmla="*/ 112 h 176"/>
                <a:gd name="T56" fmla="*/ 236 w 339"/>
                <a:gd name="T57" fmla="*/ 100 h 176"/>
                <a:gd name="T58" fmla="*/ 217 w 339"/>
                <a:gd name="T59" fmla="*/ 89 h 176"/>
                <a:gd name="T60" fmla="*/ 195 w 339"/>
                <a:gd name="T61" fmla="*/ 80 h 176"/>
                <a:gd name="T62" fmla="*/ 175 w 339"/>
                <a:gd name="T63" fmla="*/ 69 h 176"/>
                <a:gd name="T64" fmla="*/ 152 w 339"/>
                <a:gd name="T65" fmla="*/ 60 h 176"/>
                <a:gd name="T66" fmla="*/ 128 w 339"/>
                <a:gd name="T67" fmla="*/ 50 h 176"/>
                <a:gd name="T68" fmla="*/ 105 w 339"/>
                <a:gd name="T69" fmla="*/ 42 h 176"/>
                <a:gd name="T70" fmla="*/ 54 w 339"/>
                <a:gd name="T71" fmla="*/ 23 h 176"/>
                <a:gd name="T72" fmla="*/ 0 w 339"/>
                <a:gd name="T7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9" h="176">
                  <a:moveTo>
                    <a:pt x="0" y="7"/>
                  </a:moveTo>
                  <a:lnTo>
                    <a:pt x="12" y="5"/>
                  </a:lnTo>
                  <a:lnTo>
                    <a:pt x="41" y="1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11" y="2"/>
                  </a:lnTo>
                  <a:lnTo>
                    <a:pt x="138" y="6"/>
                  </a:lnTo>
                  <a:lnTo>
                    <a:pt x="152" y="8"/>
                  </a:lnTo>
                  <a:lnTo>
                    <a:pt x="166" y="13"/>
                  </a:lnTo>
                  <a:lnTo>
                    <a:pt x="180" y="17"/>
                  </a:lnTo>
                  <a:lnTo>
                    <a:pt x="195" y="22"/>
                  </a:lnTo>
                  <a:lnTo>
                    <a:pt x="209" y="28"/>
                  </a:lnTo>
                  <a:lnTo>
                    <a:pt x="223" y="35"/>
                  </a:lnTo>
                  <a:lnTo>
                    <a:pt x="237" y="44"/>
                  </a:lnTo>
                  <a:lnTo>
                    <a:pt x="250" y="53"/>
                  </a:lnTo>
                  <a:lnTo>
                    <a:pt x="263" y="63"/>
                  </a:lnTo>
                  <a:lnTo>
                    <a:pt x="276" y="75"/>
                  </a:lnTo>
                  <a:lnTo>
                    <a:pt x="289" y="88"/>
                  </a:lnTo>
                  <a:lnTo>
                    <a:pt x="300" y="103"/>
                  </a:lnTo>
                  <a:lnTo>
                    <a:pt x="311" y="118"/>
                  </a:lnTo>
                  <a:lnTo>
                    <a:pt x="322" y="136"/>
                  </a:lnTo>
                  <a:lnTo>
                    <a:pt x="330" y="155"/>
                  </a:lnTo>
                  <a:lnTo>
                    <a:pt x="339" y="176"/>
                  </a:lnTo>
                  <a:lnTo>
                    <a:pt x="324" y="162"/>
                  </a:lnTo>
                  <a:lnTo>
                    <a:pt x="308" y="149"/>
                  </a:lnTo>
                  <a:lnTo>
                    <a:pt x="291" y="136"/>
                  </a:lnTo>
                  <a:lnTo>
                    <a:pt x="273" y="124"/>
                  </a:lnTo>
                  <a:lnTo>
                    <a:pt x="256" y="112"/>
                  </a:lnTo>
                  <a:lnTo>
                    <a:pt x="236" y="100"/>
                  </a:lnTo>
                  <a:lnTo>
                    <a:pt x="217" y="89"/>
                  </a:lnTo>
                  <a:lnTo>
                    <a:pt x="195" y="80"/>
                  </a:lnTo>
                  <a:lnTo>
                    <a:pt x="175" y="69"/>
                  </a:lnTo>
                  <a:lnTo>
                    <a:pt x="152" y="60"/>
                  </a:lnTo>
                  <a:lnTo>
                    <a:pt x="128" y="50"/>
                  </a:lnTo>
                  <a:lnTo>
                    <a:pt x="105" y="42"/>
                  </a:lnTo>
                  <a:lnTo>
                    <a:pt x="54" y="2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219"/>
            <p:cNvSpPr>
              <a:spLocks/>
            </p:cNvSpPr>
            <p:nvPr/>
          </p:nvSpPr>
          <p:spPr bwMode="auto">
            <a:xfrm>
              <a:off x="4872899" y="2398179"/>
              <a:ext cx="42954" cy="89089"/>
            </a:xfrm>
            <a:custGeom>
              <a:avLst/>
              <a:gdLst>
                <a:gd name="T0" fmla="*/ 110 w 110"/>
                <a:gd name="T1" fmla="*/ 227 h 227"/>
                <a:gd name="T2" fmla="*/ 110 w 110"/>
                <a:gd name="T3" fmla="*/ 217 h 227"/>
                <a:gd name="T4" fmla="*/ 110 w 110"/>
                <a:gd name="T5" fmla="*/ 192 h 227"/>
                <a:gd name="T6" fmla="*/ 110 w 110"/>
                <a:gd name="T7" fmla="*/ 175 h 227"/>
                <a:gd name="T8" fmla="*/ 109 w 110"/>
                <a:gd name="T9" fmla="*/ 156 h 227"/>
                <a:gd name="T10" fmla="*/ 107 w 110"/>
                <a:gd name="T11" fmla="*/ 136 h 227"/>
                <a:gd name="T12" fmla="*/ 102 w 110"/>
                <a:gd name="T13" fmla="*/ 115 h 227"/>
                <a:gd name="T14" fmla="*/ 98 w 110"/>
                <a:gd name="T15" fmla="*/ 95 h 227"/>
                <a:gd name="T16" fmla="*/ 90 w 110"/>
                <a:gd name="T17" fmla="*/ 74 h 227"/>
                <a:gd name="T18" fmla="*/ 87 w 110"/>
                <a:gd name="T19" fmla="*/ 65 h 227"/>
                <a:gd name="T20" fmla="*/ 82 w 110"/>
                <a:gd name="T21" fmla="*/ 55 h 227"/>
                <a:gd name="T22" fmla="*/ 76 w 110"/>
                <a:gd name="T23" fmla="*/ 46 h 227"/>
                <a:gd name="T24" fmla="*/ 71 w 110"/>
                <a:gd name="T25" fmla="*/ 38 h 227"/>
                <a:gd name="T26" fmla="*/ 64 w 110"/>
                <a:gd name="T27" fmla="*/ 30 h 227"/>
                <a:gd name="T28" fmla="*/ 58 w 110"/>
                <a:gd name="T29" fmla="*/ 23 h 227"/>
                <a:gd name="T30" fmla="*/ 49 w 110"/>
                <a:gd name="T31" fmla="*/ 17 h 227"/>
                <a:gd name="T32" fmla="*/ 42 w 110"/>
                <a:gd name="T33" fmla="*/ 12 h 227"/>
                <a:gd name="T34" fmla="*/ 32 w 110"/>
                <a:gd name="T35" fmla="*/ 7 h 227"/>
                <a:gd name="T36" fmla="*/ 22 w 110"/>
                <a:gd name="T37" fmla="*/ 4 h 227"/>
                <a:gd name="T38" fmla="*/ 11 w 110"/>
                <a:gd name="T39" fmla="*/ 1 h 227"/>
                <a:gd name="T40" fmla="*/ 0 w 110"/>
                <a:gd name="T41" fmla="*/ 0 h 227"/>
                <a:gd name="T42" fmla="*/ 8 w 110"/>
                <a:gd name="T43" fmla="*/ 38 h 227"/>
                <a:gd name="T44" fmla="*/ 17 w 110"/>
                <a:gd name="T45" fmla="*/ 71 h 227"/>
                <a:gd name="T46" fmla="*/ 21 w 110"/>
                <a:gd name="T47" fmla="*/ 87 h 227"/>
                <a:gd name="T48" fmla="*/ 27 w 110"/>
                <a:gd name="T49" fmla="*/ 102 h 227"/>
                <a:gd name="T50" fmla="*/ 32 w 110"/>
                <a:gd name="T51" fmla="*/ 118 h 227"/>
                <a:gd name="T52" fmla="*/ 37 w 110"/>
                <a:gd name="T53" fmla="*/ 132 h 227"/>
                <a:gd name="T54" fmla="*/ 44 w 110"/>
                <a:gd name="T55" fmla="*/ 145 h 227"/>
                <a:gd name="T56" fmla="*/ 50 w 110"/>
                <a:gd name="T57" fmla="*/ 158 h 227"/>
                <a:gd name="T58" fmla="*/ 58 w 110"/>
                <a:gd name="T59" fmla="*/ 171 h 227"/>
                <a:gd name="T60" fmla="*/ 67 w 110"/>
                <a:gd name="T61" fmla="*/ 182 h 227"/>
                <a:gd name="T62" fmla="*/ 76 w 110"/>
                <a:gd name="T63" fmla="*/ 194 h 227"/>
                <a:gd name="T64" fmla="*/ 86 w 110"/>
                <a:gd name="T65" fmla="*/ 205 h 227"/>
                <a:gd name="T66" fmla="*/ 97 w 110"/>
                <a:gd name="T67" fmla="*/ 216 h 227"/>
                <a:gd name="T68" fmla="*/ 110 w 110"/>
                <a:gd name="T6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227">
                  <a:moveTo>
                    <a:pt x="110" y="227"/>
                  </a:moveTo>
                  <a:lnTo>
                    <a:pt x="110" y="217"/>
                  </a:lnTo>
                  <a:lnTo>
                    <a:pt x="110" y="192"/>
                  </a:lnTo>
                  <a:lnTo>
                    <a:pt x="110" y="175"/>
                  </a:lnTo>
                  <a:lnTo>
                    <a:pt x="109" y="156"/>
                  </a:lnTo>
                  <a:lnTo>
                    <a:pt x="107" y="136"/>
                  </a:lnTo>
                  <a:lnTo>
                    <a:pt x="102" y="115"/>
                  </a:lnTo>
                  <a:lnTo>
                    <a:pt x="98" y="95"/>
                  </a:lnTo>
                  <a:lnTo>
                    <a:pt x="90" y="74"/>
                  </a:lnTo>
                  <a:lnTo>
                    <a:pt x="87" y="65"/>
                  </a:lnTo>
                  <a:lnTo>
                    <a:pt x="82" y="55"/>
                  </a:lnTo>
                  <a:lnTo>
                    <a:pt x="76" y="46"/>
                  </a:lnTo>
                  <a:lnTo>
                    <a:pt x="71" y="38"/>
                  </a:lnTo>
                  <a:lnTo>
                    <a:pt x="64" y="30"/>
                  </a:lnTo>
                  <a:lnTo>
                    <a:pt x="58" y="23"/>
                  </a:lnTo>
                  <a:lnTo>
                    <a:pt x="49" y="17"/>
                  </a:lnTo>
                  <a:lnTo>
                    <a:pt x="42" y="12"/>
                  </a:lnTo>
                  <a:lnTo>
                    <a:pt x="32" y="7"/>
                  </a:lnTo>
                  <a:lnTo>
                    <a:pt x="22" y="4"/>
                  </a:lnTo>
                  <a:lnTo>
                    <a:pt x="11" y="1"/>
                  </a:lnTo>
                  <a:lnTo>
                    <a:pt x="0" y="0"/>
                  </a:lnTo>
                  <a:lnTo>
                    <a:pt x="8" y="38"/>
                  </a:lnTo>
                  <a:lnTo>
                    <a:pt x="17" y="71"/>
                  </a:lnTo>
                  <a:lnTo>
                    <a:pt x="21" y="87"/>
                  </a:lnTo>
                  <a:lnTo>
                    <a:pt x="27" y="102"/>
                  </a:lnTo>
                  <a:lnTo>
                    <a:pt x="32" y="118"/>
                  </a:lnTo>
                  <a:lnTo>
                    <a:pt x="37" y="132"/>
                  </a:lnTo>
                  <a:lnTo>
                    <a:pt x="44" y="145"/>
                  </a:lnTo>
                  <a:lnTo>
                    <a:pt x="50" y="158"/>
                  </a:lnTo>
                  <a:lnTo>
                    <a:pt x="58" y="171"/>
                  </a:lnTo>
                  <a:lnTo>
                    <a:pt x="67" y="182"/>
                  </a:lnTo>
                  <a:lnTo>
                    <a:pt x="76" y="194"/>
                  </a:lnTo>
                  <a:lnTo>
                    <a:pt x="86" y="205"/>
                  </a:lnTo>
                  <a:lnTo>
                    <a:pt x="97" y="216"/>
                  </a:lnTo>
                  <a:lnTo>
                    <a:pt x="110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220"/>
            <p:cNvSpPr>
              <a:spLocks/>
            </p:cNvSpPr>
            <p:nvPr/>
          </p:nvSpPr>
          <p:spPr bwMode="auto">
            <a:xfrm>
              <a:off x="4747219" y="2269318"/>
              <a:ext cx="104998" cy="17500"/>
            </a:xfrm>
            <a:custGeom>
              <a:avLst/>
              <a:gdLst>
                <a:gd name="T0" fmla="*/ 267 w 267"/>
                <a:gd name="T1" fmla="*/ 45 h 45"/>
                <a:gd name="T2" fmla="*/ 263 w 267"/>
                <a:gd name="T3" fmla="*/ 41 h 45"/>
                <a:gd name="T4" fmla="*/ 250 w 267"/>
                <a:gd name="T5" fmla="*/ 30 h 45"/>
                <a:gd name="T6" fmla="*/ 239 w 267"/>
                <a:gd name="T7" fmla="*/ 25 h 45"/>
                <a:gd name="T8" fmla="*/ 227 w 267"/>
                <a:gd name="T9" fmla="*/ 18 h 45"/>
                <a:gd name="T10" fmla="*/ 213 w 267"/>
                <a:gd name="T11" fmla="*/ 12 h 45"/>
                <a:gd name="T12" fmla="*/ 197 w 267"/>
                <a:gd name="T13" fmla="*/ 6 h 45"/>
                <a:gd name="T14" fmla="*/ 178 w 267"/>
                <a:gd name="T15" fmla="*/ 3 h 45"/>
                <a:gd name="T16" fmla="*/ 159 w 267"/>
                <a:gd name="T17" fmla="*/ 0 h 45"/>
                <a:gd name="T18" fmla="*/ 148 w 267"/>
                <a:gd name="T19" fmla="*/ 0 h 45"/>
                <a:gd name="T20" fmla="*/ 136 w 267"/>
                <a:gd name="T21" fmla="*/ 0 h 45"/>
                <a:gd name="T22" fmla="*/ 124 w 267"/>
                <a:gd name="T23" fmla="*/ 1 h 45"/>
                <a:gd name="T24" fmla="*/ 112 w 267"/>
                <a:gd name="T25" fmla="*/ 2 h 45"/>
                <a:gd name="T26" fmla="*/ 101 w 267"/>
                <a:gd name="T27" fmla="*/ 4 h 45"/>
                <a:gd name="T28" fmla="*/ 88 w 267"/>
                <a:gd name="T29" fmla="*/ 8 h 45"/>
                <a:gd name="T30" fmla="*/ 74 w 267"/>
                <a:gd name="T31" fmla="*/ 11 h 45"/>
                <a:gd name="T32" fmla="*/ 60 w 267"/>
                <a:gd name="T33" fmla="*/ 16 h 45"/>
                <a:gd name="T34" fmla="*/ 46 w 267"/>
                <a:gd name="T35" fmla="*/ 22 h 45"/>
                <a:gd name="T36" fmla="*/ 31 w 267"/>
                <a:gd name="T37" fmla="*/ 28 h 45"/>
                <a:gd name="T38" fmla="*/ 16 w 267"/>
                <a:gd name="T39" fmla="*/ 36 h 45"/>
                <a:gd name="T40" fmla="*/ 0 w 267"/>
                <a:gd name="T41" fmla="*/ 45 h 45"/>
                <a:gd name="T42" fmla="*/ 42 w 267"/>
                <a:gd name="T43" fmla="*/ 40 h 45"/>
                <a:gd name="T44" fmla="*/ 82 w 267"/>
                <a:gd name="T45" fmla="*/ 37 h 45"/>
                <a:gd name="T46" fmla="*/ 120 w 267"/>
                <a:gd name="T47" fmla="*/ 36 h 45"/>
                <a:gd name="T48" fmla="*/ 155 w 267"/>
                <a:gd name="T49" fmla="*/ 36 h 45"/>
                <a:gd name="T50" fmla="*/ 187 w 267"/>
                <a:gd name="T51" fmla="*/ 37 h 45"/>
                <a:gd name="T52" fmla="*/ 216 w 267"/>
                <a:gd name="T53" fmla="*/ 39 h 45"/>
                <a:gd name="T54" fmla="*/ 243 w 267"/>
                <a:gd name="T55" fmla="*/ 42 h 45"/>
                <a:gd name="T56" fmla="*/ 267 w 267"/>
                <a:gd name="T5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45">
                  <a:moveTo>
                    <a:pt x="267" y="45"/>
                  </a:moveTo>
                  <a:lnTo>
                    <a:pt x="263" y="41"/>
                  </a:lnTo>
                  <a:lnTo>
                    <a:pt x="250" y="30"/>
                  </a:lnTo>
                  <a:lnTo>
                    <a:pt x="239" y="25"/>
                  </a:lnTo>
                  <a:lnTo>
                    <a:pt x="227" y="18"/>
                  </a:lnTo>
                  <a:lnTo>
                    <a:pt x="213" y="12"/>
                  </a:lnTo>
                  <a:lnTo>
                    <a:pt x="197" y="6"/>
                  </a:lnTo>
                  <a:lnTo>
                    <a:pt x="178" y="3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36" y="0"/>
                  </a:lnTo>
                  <a:lnTo>
                    <a:pt x="124" y="1"/>
                  </a:lnTo>
                  <a:lnTo>
                    <a:pt x="112" y="2"/>
                  </a:lnTo>
                  <a:lnTo>
                    <a:pt x="101" y="4"/>
                  </a:lnTo>
                  <a:lnTo>
                    <a:pt x="88" y="8"/>
                  </a:lnTo>
                  <a:lnTo>
                    <a:pt x="74" y="11"/>
                  </a:lnTo>
                  <a:lnTo>
                    <a:pt x="60" y="16"/>
                  </a:lnTo>
                  <a:lnTo>
                    <a:pt x="46" y="22"/>
                  </a:lnTo>
                  <a:lnTo>
                    <a:pt x="31" y="28"/>
                  </a:lnTo>
                  <a:lnTo>
                    <a:pt x="16" y="36"/>
                  </a:lnTo>
                  <a:lnTo>
                    <a:pt x="0" y="45"/>
                  </a:lnTo>
                  <a:lnTo>
                    <a:pt x="42" y="40"/>
                  </a:lnTo>
                  <a:lnTo>
                    <a:pt x="82" y="37"/>
                  </a:lnTo>
                  <a:lnTo>
                    <a:pt x="120" y="36"/>
                  </a:lnTo>
                  <a:lnTo>
                    <a:pt x="155" y="36"/>
                  </a:lnTo>
                  <a:lnTo>
                    <a:pt x="187" y="37"/>
                  </a:lnTo>
                  <a:lnTo>
                    <a:pt x="216" y="39"/>
                  </a:lnTo>
                  <a:lnTo>
                    <a:pt x="243" y="42"/>
                  </a:lnTo>
                  <a:lnTo>
                    <a:pt x="26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221"/>
            <p:cNvSpPr>
              <a:spLocks/>
            </p:cNvSpPr>
            <p:nvPr/>
          </p:nvSpPr>
          <p:spPr bwMode="auto">
            <a:xfrm>
              <a:off x="4486314" y="2245454"/>
              <a:ext cx="229087" cy="252950"/>
            </a:xfrm>
            <a:custGeom>
              <a:avLst/>
              <a:gdLst>
                <a:gd name="T0" fmla="*/ 445 w 574"/>
                <a:gd name="T1" fmla="*/ 23 h 634"/>
                <a:gd name="T2" fmla="*/ 403 w 574"/>
                <a:gd name="T3" fmla="*/ 25 h 634"/>
                <a:gd name="T4" fmla="*/ 362 w 574"/>
                <a:gd name="T5" fmla="*/ 32 h 634"/>
                <a:gd name="T6" fmla="*/ 322 w 574"/>
                <a:gd name="T7" fmla="*/ 43 h 634"/>
                <a:gd name="T8" fmla="*/ 284 w 574"/>
                <a:gd name="T9" fmla="*/ 57 h 634"/>
                <a:gd name="T10" fmla="*/ 248 w 574"/>
                <a:gd name="T11" fmla="*/ 75 h 634"/>
                <a:gd name="T12" fmla="*/ 214 w 574"/>
                <a:gd name="T13" fmla="*/ 96 h 634"/>
                <a:gd name="T14" fmla="*/ 182 w 574"/>
                <a:gd name="T15" fmla="*/ 121 h 634"/>
                <a:gd name="T16" fmla="*/ 152 w 574"/>
                <a:gd name="T17" fmla="*/ 148 h 634"/>
                <a:gd name="T18" fmla="*/ 126 w 574"/>
                <a:gd name="T19" fmla="*/ 177 h 634"/>
                <a:gd name="T20" fmla="*/ 102 w 574"/>
                <a:gd name="T21" fmla="*/ 209 h 634"/>
                <a:gd name="T22" fmla="*/ 82 w 574"/>
                <a:gd name="T23" fmla="*/ 244 h 634"/>
                <a:gd name="T24" fmla="*/ 65 w 574"/>
                <a:gd name="T25" fmla="*/ 280 h 634"/>
                <a:gd name="T26" fmla="*/ 51 w 574"/>
                <a:gd name="T27" fmla="*/ 319 h 634"/>
                <a:gd name="T28" fmla="*/ 41 w 574"/>
                <a:gd name="T29" fmla="*/ 359 h 634"/>
                <a:gd name="T30" fmla="*/ 34 w 574"/>
                <a:gd name="T31" fmla="*/ 401 h 634"/>
                <a:gd name="T32" fmla="*/ 33 w 574"/>
                <a:gd name="T33" fmla="*/ 451 h 634"/>
                <a:gd name="T34" fmla="*/ 38 w 574"/>
                <a:gd name="T35" fmla="*/ 506 h 634"/>
                <a:gd name="T36" fmla="*/ 51 w 574"/>
                <a:gd name="T37" fmla="*/ 559 h 634"/>
                <a:gd name="T38" fmla="*/ 69 w 574"/>
                <a:gd name="T39" fmla="*/ 610 h 634"/>
                <a:gd name="T40" fmla="*/ 71 w 574"/>
                <a:gd name="T41" fmla="*/ 621 h 634"/>
                <a:gd name="T42" fmla="*/ 53 w 574"/>
                <a:gd name="T43" fmla="*/ 592 h 634"/>
                <a:gd name="T44" fmla="*/ 38 w 574"/>
                <a:gd name="T45" fmla="*/ 562 h 634"/>
                <a:gd name="T46" fmla="*/ 25 w 574"/>
                <a:gd name="T47" fmla="*/ 531 h 634"/>
                <a:gd name="T48" fmla="*/ 14 w 574"/>
                <a:gd name="T49" fmla="*/ 499 h 634"/>
                <a:gd name="T50" fmla="*/ 6 w 574"/>
                <a:gd name="T51" fmla="*/ 465 h 634"/>
                <a:gd name="T52" fmla="*/ 2 w 574"/>
                <a:gd name="T53" fmla="*/ 432 h 634"/>
                <a:gd name="T54" fmla="*/ 0 w 574"/>
                <a:gd name="T55" fmla="*/ 396 h 634"/>
                <a:gd name="T56" fmla="*/ 2 w 574"/>
                <a:gd name="T57" fmla="*/ 358 h 634"/>
                <a:gd name="T58" fmla="*/ 7 w 574"/>
                <a:gd name="T59" fmla="*/ 318 h 634"/>
                <a:gd name="T60" fmla="*/ 17 w 574"/>
                <a:gd name="T61" fmla="*/ 280 h 634"/>
                <a:gd name="T62" fmla="*/ 30 w 574"/>
                <a:gd name="T63" fmla="*/ 244 h 634"/>
                <a:gd name="T64" fmla="*/ 46 w 574"/>
                <a:gd name="T65" fmla="*/ 209 h 634"/>
                <a:gd name="T66" fmla="*/ 66 w 574"/>
                <a:gd name="T67" fmla="*/ 176 h 634"/>
                <a:gd name="T68" fmla="*/ 88 w 574"/>
                <a:gd name="T69" fmla="*/ 145 h 634"/>
                <a:gd name="T70" fmla="*/ 113 w 574"/>
                <a:gd name="T71" fmla="*/ 117 h 634"/>
                <a:gd name="T72" fmla="*/ 141 w 574"/>
                <a:gd name="T73" fmla="*/ 91 h 634"/>
                <a:gd name="T74" fmla="*/ 171 w 574"/>
                <a:gd name="T75" fmla="*/ 69 h 634"/>
                <a:gd name="T76" fmla="*/ 204 w 574"/>
                <a:gd name="T77" fmla="*/ 48 h 634"/>
                <a:gd name="T78" fmla="*/ 238 w 574"/>
                <a:gd name="T79" fmla="*/ 32 h 634"/>
                <a:gd name="T80" fmla="*/ 274 w 574"/>
                <a:gd name="T81" fmla="*/ 18 h 634"/>
                <a:gd name="T82" fmla="*/ 312 w 574"/>
                <a:gd name="T83" fmla="*/ 8 h 634"/>
                <a:gd name="T84" fmla="*/ 351 w 574"/>
                <a:gd name="T85" fmla="*/ 2 h 634"/>
                <a:gd name="T86" fmla="*/ 391 w 574"/>
                <a:gd name="T87" fmla="*/ 0 h 634"/>
                <a:gd name="T88" fmla="*/ 433 w 574"/>
                <a:gd name="T89" fmla="*/ 2 h 634"/>
                <a:gd name="T90" fmla="*/ 475 w 574"/>
                <a:gd name="T91" fmla="*/ 8 h 634"/>
                <a:gd name="T92" fmla="*/ 516 w 574"/>
                <a:gd name="T93" fmla="*/ 19 h 634"/>
                <a:gd name="T94" fmla="*/ 555 w 574"/>
                <a:gd name="T95" fmla="*/ 34 h 634"/>
                <a:gd name="T96" fmla="*/ 547 w 574"/>
                <a:gd name="T97" fmla="*/ 35 h 634"/>
                <a:gd name="T98" fmla="*/ 493 w 574"/>
                <a:gd name="T99" fmla="*/ 2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4" h="634">
                  <a:moveTo>
                    <a:pt x="465" y="23"/>
                  </a:moveTo>
                  <a:lnTo>
                    <a:pt x="445" y="23"/>
                  </a:lnTo>
                  <a:lnTo>
                    <a:pt x="423" y="24"/>
                  </a:lnTo>
                  <a:lnTo>
                    <a:pt x="403" y="25"/>
                  </a:lnTo>
                  <a:lnTo>
                    <a:pt x="382" y="29"/>
                  </a:lnTo>
                  <a:lnTo>
                    <a:pt x="362" y="32"/>
                  </a:lnTo>
                  <a:lnTo>
                    <a:pt x="341" y="37"/>
                  </a:lnTo>
                  <a:lnTo>
                    <a:pt x="322" y="43"/>
                  </a:lnTo>
                  <a:lnTo>
                    <a:pt x="302" y="49"/>
                  </a:lnTo>
                  <a:lnTo>
                    <a:pt x="284" y="57"/>
                  </a:lnTo>
                  <a:lnTo>
                    <a:pt x="265" y="65"/>
                  </a:lnTo>
                  <a:lnTo>
                    <a:pt x="248" y="75"/>
                  </a:lnTo>
                  <a:lnTo>
                    <a:pt x="231" y="85"/>
                  </a:lnTo>
                  <a:lnTo>
                    <a:pt x="214" y="96"/>
                  </a:lnTo>
                  <a:lnTo>
                    <a:pt x="197" y="108"/>
                  </a:lnTo>
                  <a:lnTo>
                    <a:pt x="182" y="121"/>
                  </a:lnTo>
                  <a:lnTo>
                    <a:pt x="167" y="133"/>
                  </a:lnTo>
                  <a:lnTo>
                    <a:pt x="152" y="148"/>
                  </a:lnTo>
                  <a:lnTo>
                    <a:pt x="139" y="162"/>
                  </a:lnTo>
                  <a:lnTo>
                    <a:pt x="126" y="177"/>
                  </a:lnTo>
                  <a:lnTo>
                    <a:pt x="113" y="193"/>
                  </a:lnTo>
                  <a:lnTo>
                    <a:pt x="102" y="209"/>
                  </a:lnTo>
                  <a:lnTo>
                    <a:pt x="92" y="226"/>
                  </a:lnTo>
                  <a:lnTo>
                    <a:pt x="82" y="244"/>
                  </a:lnTo>
                  <a:lnTo>
                    <a:pt x="72" y="262"/>
                  </a:lnTo>
                  <a:lnTo>
                    <a:pt x="65" y="280"/>
                  </a:lnTo>
                  <a:lnTo>
                    <a:pt x="57" y="300"/>
                  </a:lnTo>
                  <a:lnTo>
                    <a:pt x="51" y="319"/>
                  </a:lnTo>
                  <a:lnTo>
                    <a:pt x="45" y="339"/>
                  </a:lnTo>
                  <a:lnTo>
                    <a:pt x="41" y="359"/>
                  </a:lnTo>
                  <a:lnTo>
                    <a:pt x="36" y="380"/>
                  </a:lnTo>
                  <a:lnTo>
                    <a:pt x="34" y="401"/>
                  </a:lnTo>
                  <a:lnTo>
                    <a:pt x="33" y="422"/>
                  </a:lnTo>
                  <a:lnTo>
                    <a:pt x="33" y="451"/>
                  </a:lnTo>
                  <a:lnTo>
                    <a:pt x="34" y="479"/>
                  </a:lnTo>
                  <a:lnTo>
                    <a:pt x="38" y="506"/>
                  </a:lnTo>
                  <a:lnTo>
                    <a:pt x="43" y="533"/>
                  </a:lnTo>
                  <a:lnTo>
                    <a:pt x="51" y="559"/>
                  </a:lnTo>
                  <a:lnTo>
                    <a:pt x="59" y="585"/>
                  </a:lnTo>
                  <a:lnTo>
                    <a:pt x="69" y="610"/>
                  </a:lnTo>
                  <a:lnTo>
                    <a:pt x="81" y="634"/>
                  </a:lnTo>
                  <a:lnTo>
                    <a:pt x="71" y="621"/>
                  </a:lnTo>
                  <a:lnTo>
                    <a:pt x="61" y="607"/>
                  </a:lnTo>
                  <a:lnTo>
                    <a:pt x="53" y="592"/>
                  </a:lnTo>
                  <a:lnTo>
                    <a:pt x="45" y="577"/>
                  </a:lnTo>
                  <a:lnTo>
                    <a:pt x="38" y="562"/>
                  </a:lnTo>
                  <a:lnTo>
                    <a:pt x="30" y="547"/>
                  </a:lnTo>
                  <a:lnTo>
                    <a:pt x="25" y="531"/>
                  </a:lnTo>
                  <a:lnTo>
                    <a:pt x="19" y="515"/>
                  </a:lnTo>
                  <a:lnTo>
                    <a:pt x="14" y="499"/>
                  </a:lnTo>
                  <a:lnTo>
                    <a:pt x="9" y="482"/>
                  </a:lnTo>
                  <a:lnTo>
                    <a:pt x="6" y="465"/>
                  </a:lnTo>
                  <a:lnTo>
                    <a:pt x="3" y="449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6"/>
                  </a:lnTo>
                  <a:lnTo>
                    <a:pt x="0" y="378"/>
                  </a:lnTo>
                  <a:lnTo>
                    <a:pt x="2" y="358"/>
                  </a:lnTo>
                  <a:lnTo>
                    <a:pt x="4" y="338"/>
                  </a:lnTo>
                  <a:lnTo>
                    <a:pt x="7" y="318"/>
                  </a:lnTo>
                  <a:lnTo>
                    <a:pt x="12" y="299"/>
                  </a:lnTo>
                  <a:lnTo>
                    <a:pt x="17" y="280"/>
                  </a:lnTo>
                  <a:lnTo>
                    <a:pt x="22" y="261"/>
                  </a:lnTo>
                  <a:lnTo>
                    <a:pt x="30" y="244"/>
                  </a:lnTo>
                  <a:lnTo>
                    <a:pt x="38" y="225"/>
                  </a:lnTo>
                  <a:lnTo>
                    <a:pt x="46" y="209"/>
                  </a:lnTo>
                  <a:lnTo>
                    <a:pt x="56" y="192"/>
                  </a:lnTo>
                  <a:lnTo>
                    <a:pt x="66" y="176"/>
                  </a:lnTo>
                  <a:lnTo>
                    <a:pt x="76" y="160"/>
                  </a:lnTo>
                  <a:lnTo>
                    <a:pt x="88" y="145"/>
                  </a:lnTo>
                  <a:lnTo>
                    <a:pt x="100" y="131"/>
                  </a:lnTo>
                  <a:lnTo>
                    <a:pt x="113" y="117"/>
                  </a:lnTo>
                  <a:lnTo>
                    <a:pt x="127" y="104"/>
                  </a:lnTo>
                  <a:lnTo>
                    <a:pt x="141" y="91"/>
                  </a:lnTo>
                  <a:lnTo>
                    <a:pt x="156" y="79"/>
                  </a:lnTo>
                  <a:lnTo>
                    <a:pt x="171" y="69"/>
                  </a:lnTo>
                  <a:lnTo>
                    <a:pt x="188" y="58"/>
                  </a:lnTo>
                  <a:lnTo>
                    <a:pt x="204" y="48"/>
                  </a:lnTo>
                  <a:lnTo>
                    <a:pt x="221" y="40"/>
                  </a:lnTo>
                  <a:lnTo>
                    <a:pt x="238" y="32"/>
                  </a:lnTo>
                  <a:lnTo>
                    <a:pt x="256" y="24"/>
                  </a:lnTo>
                  <a:lnTo>
                    <a:pt x="274" y="18"/>
                  </a:lnTo>
                  <a:lnTo>
                    <a:pt x="292" y="13"/>
                  </a:lnTo>
                  <a:lnTo>
                    <a:pt x="312" y="8"/>
                  </a:lnTo>
                  <a:lnTo>
                    <a:pt x="331" y="5"/>
                  </a:lnTo>
                  <a:lnTo>
                    <a:pt x="351" y="2"/>
                  </a:lnTo>
                  <a:lnTo>
                    <a:pt x="370" y="1"/>
                  </a:lnTo>
                  <a:lnTo>
                    <a:pt x="391" y="0"/>
                  </a:lnTo>
                  <a:lnTo>
                    <a:pt x="411" y="0"/>
                  </a:lnTo>
                  <a:lnTo>
                    <a:pt x="433" y="2"/>
                  </a:lnTo>
                  <a:lnTo>
                    <a:pt x="454" y="4"/>
                  </a:lnTo>
                  <a:lnTo>
                    <a:pt x="475" y="8"/>
                  </a:lnTo>
                  <a:lnTo>
                    <a:pt x="495" y="13"/>
                  </a:lnTo>
                  <a:lnTo>
                    <a:pt x="516" y="19"/>
                  </a:lnTo>
                  <a:lnTo>
                    <a:pt x="535" y="25"/>
                  </a:lnTo>
                  <a:lnTo>
                    <a:pt x="555" y="34"/>
                  </a:lnTo>
                  <a:lnTo>
                    <a:pt x="574" y="43"/>
                  </a:lnTo>
                  <a:lnTo>
                    <a:pt x="547" y="35"/>
                  </a:lnTo>
                  <a:lnTo>
                    <a:pt x="521" y="30"/>
                  </a:lnTo>
                  <a:lnTo>
                    <a:pt x="493" y="25"/>
                  </a:lnTo>
                  <a:lnTo>
                    <a:pt x="46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222"/>
            <p:cNvSpPr>
              <a:spLocks/>
            </p:cNvSpPr>
            <p:nvPr/>
          </p:nvSpPr>
          <p:spPr bwMode="auto">
            <a:xfrm>
              <a:off x="4511768" y="2350453"/>
              <a:ext cx="92271" cy="152725"/>
            </a:xfrm>
            <a:custGeom>
              <a:avLst/>
              <a:gdLst>
                <a:gd name="T0" fmla="*/ 32 w 234"/>
                <a:gd name="T1" fmla="*/ 385 h 385"/>
                <a:gd name="T2" fmla="*/ 30 w 234"/>
                <a:gd name="T3" fmla="*/ 373 h 385"/>
                <a:gd name="T4" fmla="*/ 27 w 234"/>
                <a:gd name="T5" fmla="*/ 335 h 385"/>
                <a:gd name="T6" fmla="*/ 27 w 234"/>
                <a:gd name="T7" fmla="*/ 309 h 385"/>
                <a:gd name="T8" fmla="*/ 28 w 234"/>
                <a:gd name="T9" fmla="*/ 280 h 385"/>
                <a:gd name="T10" fmla="*/ 29 w 234"/>
                <a:gd name="T11" fmla="*/ 265 h 385"/>
                <a:gd name="T12" fmla="*/ 32 w 234"/>
                <a:gd name="T13" fmla="*/ 248 h 385"/>
                <a:gd name="T14" fmla="*/ 34 w 234"/>
                <a:gd name="T15" fmla="*/ 232 h 385"/>
                <a:gd name="T16" fmla="*/ 36 w 234"/>
                <a:gd name="T17" fmla="*/ 215 h 385"/>
                <a:gd name="T18" fmla="*/ 40 w 234"/>
                <a:gd name="T19" fmla="*/ 198 h 385"/>
                <a:gd name="T20" fmla="*/ 45 w 234"/>
                <a:gd name="T21" fmla="*/ 182 h 385"/>
                <a:gd name="T22" fmla="*/ 50 w 234"/>
                <a:gd name="T23" fmla="*/ 164 h 385"/>
                <a:gd name="T24" fmla="*/ 56 w 234"/>
                <a:gd name="T25" fmla="*/ 147 h 385"/>
                <a:gd name="T26" fmla="*/ 64 w 234"/>
                <a:gd name="T27" fmla="*/ 131 h 385"/>
                <a:gd name="T28" fmla="*/ 73 w 234"/>
                <a:gd name="T29" fmla="*/ 115 h 385"/>
                <a:gd name="T30" fmla="*/ 82 w 234"/>
                <a:gd name="T31" fmla="*/ 99 h 385"/>
                <a:gd name="T32" fmla="*/ 93 w 234"/>
                <a:gd name="T33" fmla="*/ 84 h 385"/>
                <a:gd name="T34" fmla="*/ 106 w 234"/>
                <a:gd name="T35" fmla="*/ 69 h 385"/>
                <a:gd name="T36" fmla="*/ 119 w 234"/>
                <a:gd name="T37" fmla="*/ 56 h 385"/>
                <a:gd name="T38" fmla="*/ 134 w 234"/>
                <a:gd name="T39" fmla="*/ 43 h 385"/>
                <a:gd name="T40" fmla="*/ 151 w 234"/>
                <a:gd name="T41" fmla="*/ 32 h 385"/>
                <a:gd name="T42" fmla="*/ 169 w 234"/>
                <a:gd name="T43" fmla="*/ 22 h 385"/>
                <a:gd name="T44" fmla="*/ 189 w 234"/>
                <a:gd name="T45" fmla="*/ 13 h 385"/>
                <a:gd name="T46" fmla="*/ 211 w 234"/>
                <a:gd name="T47" fmla="*/ 5 h 385"/>
                <a:gd name="T48" fmla="*/ 234 w 234"/>
                <a:gd name="T49" fmla="*/ 0 h 385"/>
                <a:gd name="T50" fmla="*/ 213 w 234"/>
                <a:gd name="T51" fmla="*/ 2 h 385"/>
                <a:gd name="T52" fmla="*/ 190 w 234"/>
                <a:gd name="T53" fmla="*/ 4 h 385"/>
                <a:gd name="T54" fmla="*/ 167 w 234"/>
                <a:gd name="T55" fmla="*/ 9 h 385"/>
                <a:gd name="T56" fmla="*/ 142 w 234"/>
                <a:gd name="T57" fmla="*/ 15 h 385"/>
                <a:gd name="T58" fmla="*/ 130 w 234"/>
                <a:gd name="T59" fmla="*/ 18 h 385"/>
                <a:gd name="T60" fmla="*/ 118 w 234"/>
                <a:gd name="T61" fmla="*/ 23 h 385"/>
                <a:gd name="T62" fmla="*/ 106 w 234"/>
                <a:gd name="T63" fmla="*/ 28 h 385"/>
                <a:gd name="T64" fmla="*/ 94 w 234"/>
                <a:gd name="T65" fmla="*/ 34 h 385"/>
                <a:gd name="T66" fmla="*/ 83 w 234"/>
                <a:gd name="T67" fmla="*/ 40 h 385"/>
                <a:gd name="T68" fmla="*/ 73 w 234"/>
                <a:gd name="T69" fmla="*/ 48 h 385"/>
                <a:gd name="T70" fmla="*/ 62 w 234"/>
                <a:gd name="T71" fmla="*/ 55 h 385"/>
                <a:gd name="T72" fmla="*/ 52 w 234"/>
                <a:gd name="T73" fmla="*/ 64 h 385"/>
                <a:gd name="T74" fmla="*/ 43 w 234"/>
                <a:gd name="T75" fmla="*/ 75 h 385"/>
                <a:gd name="T76" fmla="*/ 35 w 234"/>
                <a:gd name="T77" fmla="*/ 85 h 385"/>
                <a:gd name="T78" fmla="*/ 27 w 234"/>
                <a:gd name="T79" fmla="*/ 97 h 385"/>
                <a:gd name="T80" fmla="*/ 20 w 234"/>
                <a:gd name="T81" fmla="*/ 111 h 385"/>
                <a:gd name="T82" fmla="*/ 14 w 234"/>
                <a:gd name="T83" fmla="*/ 125 h 385"/>
                <a:gd name="T84" fmla="*/ 9 w 234"/>
                <a:gd name="T85" fmla="*/ 142 h 385"/>
                <a:gd name="T86" fmla="*/ 6 w 234"/>
                <a:gd name="T87" fmla="*/ 159 h 385"/>
                <a:gd name="T88" fmla="*/ 2 w 234"/>
                <a:gd name="T89" fmla="*/ 178 h 385"/>
                <a:gd name="T90" fmla="*/ 1 w 234"/>
                <a:gd name="T91" fmla="*/ 198 h 385"/>
                <a:gd name="T92" fmla="*/ 0 w 234"/>
                <a:gd name="T93" fmla="*/ 219 h 385"/>
                <a:gd name="T94" fmla="*/ 2 w 234"/>
                <a:gd name="T95" fmla="*/ 243 h 385"/>
                <a:gd name="T96" fmla="*/ 5 w 234"/>
                <a:gd name="T97" fmla="*/ 268 h 385"/>
                <a:gd name="T98" fmla="*/ 9 w 234"/>
                <a:gd name="T99" fmla="*/ 294 h 385"/>
                <a:gd name="T100" fmla="*/ 14 w 234"/>
                <a:gd name="T101" fmla="*/ 323 h 385"/>
                <a:gd name="T102" fmla="*/ 22 w 234"/>
                <a:gd name="T103" fmla="*/ 353 h 385"/>
                <a:gd name="T104" fmla="*/ 32 w 234"/>
                <a:gd name="T105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" h="385">
                  <a:moveTo>
                    <a:pt x="32" y="385"/>
                  </a:moveTo>
                  <a:lnTo>
                    <a:pt x="30" y="373"/>
                  </a:lnTo>
                  <a:lnTo>
                    <a:pt x="27" y="335"/>
                  </a:lnTo>
                  <a:lnTo>
                    <a:pt x="27" y="309"/>
                  </a:lnTo>
                  <a:lnTo>
                    <a:pt x="28" y="280"/>
                  </a:lnTo>
                  <a:lnTo>
                    <a:pt x="29" y="265"/>
                  </a:lnTo>
                  <a:lnTo>
                    <a:pt x="32" y="248"/>
                  </a:lnTo>
                  <a:lnTo>
                    <a:pt x="34" y="232"/>
                  </a:lnTo>
                  <a:lnTo>
                    <a:pt x="36" y="215"/>
                  </a:lnTo>
                  <a:lnTo>
                    <a:pt x="40" y="198"/>
                  </a:lnTo>
                  <a:lnTo>
                    <a:pt x="45" y="182"/>
                  </a:lnTo>
                  <a:lnTo>
                    <a:pt x="50" y="164"/>
                  </a:lnTo>
                  <a:lnTo>
                    <a:pt x="56" y="147"/>
                  </a:lnTo>
                  <a:lnTo>
                    <a:pt x="64" y="131"/>
                  </a:lnTo>
                  <a:lnTo>
                    <a:pt x="73" y="115"/>
                  </a:lnTo>
                  <a:lnTo>
                    <a:pt x="82" y="99"/>
                  </a:lnTo>
                  <a:lnTo>
                    <a:pt x="93" y="84"/>
                  </a:lnTo>
                  <a:lnTo>
                    <a:pt x="106" y="69"/>
                  </a:lnTo>
                  <a:lnTo>
                    <a:pt x="119" y="56"/>
                  </a:lnTo>
                  <a:lnTo>
                    <a:pt x="134" y="43"/>
                  </a:lnTo>
                  <a:lnTo>
                    <a:pt x="151" y="32"/>
                  </a:lnTo>
                  <a:lnTo>
                    <a:pt x="169" y="22"/>
                  </a:lnTo>
                  <a:lnTo>
                    <a:pt x="189" y="13"/>
                  </a:lnTo>
                  <a:lnTo>
                    <a:pt x="211" y="5"/>
                  </a:lnTo>
                  <a:lnTo>
                    <a:pt x="234" y="0"/>
                  </a:lnTo>
                  <a:lnTo>
                    <a:pt x="213" y="2"/>
                  </a:lnTo>
                  <a:lnTo>
                    <a:pt x="190" y="4"/>
                  </a:lnTo>
                  <a:lnTo>
                    <a:pt x="167" y="9"/>
                  </a:lnTo>
                  <a:lnTo>
                    <a:pt x="142" y="15"/>
                  </a:lnTo>
                  <a:lnTo>
                    <a:pt x="130" y="18"/>
                  </a:lnTo>
                  <a:lnTo>
                    <a:pt x="118" y="23"/>
                  </a:lnTo>
                  <a:lnTo>
                    <a:pt x="106" y="28"/>
                  </a:lnTo>
                  <a:lnTo>
                    <a:pt x="94" y="34"/>
                  </a:lnTo>
                  <a:lnTo>
                    <a:pt x="83" y="40"/>
                  </a:lnTo>
                  <a:lnTo>
                    <a:pt x="73" y="48"/>
                  </a:lnTo>
                  <a:lnTo>
                    <a:pt x="62" y="55"/>
                  </a:lnTo>
                  <a:lnTo>
                    <a:pt x="52" y="64"/>
                  </a:lnTo>
                  <a:lnTo>
                    <a:pt x="43" y="75"/>
                  </a:lnTo>
                  <a:lnTo>
                    <a:pt x="35" y="85"/>
                  </a:lnTo>
                  <a:lnTo>
                    <a:pt x="27" y="97"/>
                  </a:lnTo>
                  <a:lnTo>
                    <a:pt x="20" y="111"/>
                  </a:lnTo>
                  <a:lnTo>
                    <a:pt x="14" y="125"/>
                  </a:lnTo>
                  <a:lnTo>
                    <a:pt x="9" y="142"/>
                  </a:lnTo>
                  <a:lnTo>
                    <a:pt x="6" y="159"/>
                  </a:lnTo>
                  <a:lnTo>
                    <a:pt x="2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2" y="243"/>
                  </a:lnTo>
                  <a:lnTo>
                    <a:pt x="5" y="268"/>
                  </a:lnTo>
                  <a:lnTo>
                    <a:pt x="9" y="294"/>
                  </a:lnTo>
                  <a:lnTo>
                    <a:pt x="14" y="323"/>
                  </a:lnTo>
                  <a:lnTo>
                    <a:pt x="22" y="353"/>
                  </a:lnTo>
                  <a:lnTo>
                    <a:pt x="32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223"/>
            <p:cNvSpPr>
              <a:spLocks/>
            </p:cNvSpPr>
            <p:nvPr/>
          </p:nvSpPr>
          <p:spPr bwMode="auto">
            <a:xfrm>
              <a:off x="4518132" y="2299544"/>
              <a:ext cx="135225" cy="69999"/>
            </a:xfrm>
            <a:custGeom>
              <a:avLst/>
              <a:gdLst>
                <a:gd name="T0" fmla="*/ 339 w 339"/>
                <a:gd name="T1" fmla="*/ 7 h 176"/>
                <a:gd name="T2" fmla="*/ 328 w 339"/>
                <a:gd name="T3" fmla="*/ 5 h 176"/>
                <a:gd name="T4" fmla="*/ 298 w 339"/>
                <a:gd name="T5" fmla="*/ 1 h 176"/>
                <a:gd name="T6" fmla="*/ 277 w 339"/>
                <a:gd name="T7" fmla="*/ 0 h 176"/>
                <a:gd name="T8" fmla="*/ 253 w 339"/>
                <a:gd name="T9" fmla="*/ 0 h 176"/>
                <a:gd name="T10" fmla="*/ 227 w 339"/>
                <a:gd name="T11" fmla="*/ 2 h 176"/>
                <a:gd name="T12" fmla="*/ 200 w 339"/>
                <a:gd name="T13" fmla="*/ 6 h 176"/>
                <a:gd name="T14" fmla="*/ 186 w 339"/>
                <a:gd name="T15" fmla="*/ 8 h 176"/>
                <a:gd name="T16" fmla="*/ 172 w 339"/>
                <a:gd name="T17" fmla="*/ 13 h 176"/>
                <a:gd name="T18" fmla="*/ 158 w 339"/>
                <a:gd name="T19" fmla="*/ 17 h 176"/>
                <a:gd name="T20" fmla="*/ 144 w 339"/>
                <a:gd name="T21" fmla="*/ 22 h 176"/>
                <a:gd name="T22" fmla="*/ 129 w 339"/>
                <a:gd name="T23" fmla="*/ 28 h 176"/>
                <a:gd name="T24" fmla="*/ 115 w 339"/>
                <a:gd name="T25" fmla="*/ 35 h 176"/>
                <a:gd name="T26" fmla="*/ 102 w 339"/>
                <a:gd name="T27" fmla="*/ 44 h 176"/>
                <a:gd name="T28" fmla="*/ 88 w 339"/>
                <a:gd name="T29" fmla="*/ 53 h 176"/>
                <a:gd name="T30" fmla="*/ 75 w 339"/>
                <a:gd name="T31" fmla="*/ 63 h 176"/>
                <a:gd name="T32" fmla="*/ 62 w 339"/>
                <a:gd name="T33" fmla="*/ 75 h 176"/>
                <a:gd name="T34" fmla="*/ 50 w 339"/>
                <a:gd name="T35" fmla="*/ 88 h 176"/>
                <a:gd name="T36" fmla="*/ 38 w 339"/>
                <a:gd name="T37" fmla="*/ 103 h 176"/>
                <a:gd name="T38" fmla="*/ 28 w 339"/>
                <a:gd name="T39" fmla="*/ 118 h 176"/>
                <a:gd name="T40" fmla="*/ 18 w 339"/>
                <a:gd name="T41" fmla="*/ 136 h 176"/>
                <a:gd name="T42" fmla="*/ 8 w 339"/>
                <a:gd name="T43" fmla="*/ 155 h 176"/>
                <a:gd name="T44" fmla="*/ 0 w 339"/>
                <a:gd name="T45" fmla="*/ 176 h 176"/>
                <a:gd name="T46" fmla="*/ 15 w 339"/>
                <a:gd name="T47" fmla="*/ 162 h 176"/>
                <a:gd name="T48" fmla="*/ 31 w 339"/>
                <a:gd name="T49" fmla="*/ 149 h 176"/>
                <a:gd name="T50" fmla="*/ 48 w 339"/>
                <a:gd name="T51" fmla="*/ 136 h 176"/>
                <a:gd name="T52" fmla="*/ 65 w 339"/>
                <a:gd name="T53" fmla="*/ 124 h 176"/>
                <a:gd name="T54" fmla="*/ 84 w 339"/>
                <a:gd name="T55" fmla="*/ 112 h 176"/>
                <a:gd name="T56" fmla="*/ 102 w 339"/>
                <a:gd name="T57" fmla="*/ 100 h 176"/>
                <a:gd name="T58" fmla="*/ 123 w 339"/>
                <a:gd name="T59" fmla="*/ 89 h 176"/>
                <a:gd name="T60" fmla="*/ 143 w 339"/>
                <a:gd name="T61" fmla="*/ 80 h 176"/>
                <a:gd name="T62" fmla="*/ 165 w 339"/>
                <a:gd name="T63" fmla="*/ 69 h 176"/>
                <a:gd name="T64" fmla="*/ 186 w 339"/>
                <a:gd name="T65" fmla="*/ 60 h 176"/>
                <a:gd name="T66" fmla="*/ 210 w 339"/>
                <a:gd name="T67" fmla="*/ 50 h 176"/>
                <a:gd name="T68" fmla="*/ 234 w 339"/>
                <a:gd name="T69" fmla="*/ 42 h 176"/>
                <a:gd name="T70" fmla="*/ 285 w 339"/>
                <a:gd name="T71" fmla="*/ 23 h 176"/>
                <a:gd name="T72" fmla="*/ 339 w 339"/>
                <a:gd name="T7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9" h="176">
                  <a:moveTo>
                    <a:pt x="339" y="7"/>
                  </a:moveTo>
                  <a:lnTo>
                    <a:pt x="328" y="5"/>
                  </a:lnTo>
                  <a:lnTo>
                    <a:pt x="298" y="1"/>
                  </a:lnTo>
                  <a:lnTo>
                    <a:pt x="277" y="0"/>
                  </a:lnTo>
                  <a:lnTo>
                    <a:pt x="253" y="0"/>
                  </a:lnTo>
                  <a:lnTo>
                    <a:pt x="227" y="2"/>
                  </a:lnTo>
                  <a:lnTo>
                    <a:pt x="200" y="6"/>
                  </a:lnTo>
                  <a:lnTo>
                    <a:pt x="186" y="8"/>
                  </a:lnTo>
                  <a:lnTo>
                    <a:pt x="172" y="13"/>
                  </a:lnTo>
                  <a:lnTo>
                    <a:pt x="158" y="17"/>
                  </a:lnTo>
                  <a:lnTo>
                    <a:pt x="144" y="22"/>
                  </a:lnTo>
                  <a:lnTo>
                    <a:pt x="129" y="28"/>
                  </a:lnTo>
                  <a:lnTo>
                    <a:pt x="115" y="35"/>
                  </a:lnTo>
                  <a:lnTo>
                    <a:pt x="102" y="44"/>
                  </a:lnTo>
                  <a:lnTo>
                    <a:pt x="88" y="53"/>
                  </a:lnTo>
                  <a:lnTo>
                    <a:pt x="75" y="63"/>
                  </a:lnTo>
                  <a:lnTo>
                    <a:pt x="62" y="75"/>
                  </a:lnTo>
                  <a:lnTo>
                    <a:pt x="50" y="88"/>
                  </a:lnTo>
                  <a:lnTo>
                    <a:pt x="38" y="103"/>
                  </a:lnTo>
                  <a:lnTo>
                    <a:pt x="28" y="118"/>
                  </a:lnTo>
                  <a:lnTo>
                    <a:pt x="18" y="136"/>
                  </a:lnTo>
                  <a:lnTo>
                    <a:pt x="8" y="155"/>
                  </a:lnTo>
                  <a:lnTo>
                    <a:pt x="0" y="176"/>
                  </a:lnTo>
                  <a:lnTo>
                    <a:pt x="15" y="162"/>
                  </a:lnTo>
                  <a:lnTo>
                    <a:pt x="31" y="149"/>
                  </a:lnTo>
                  <a:lnTo>
                    <a:pt x="48" y="136"/>
                  </a:lnTo>
                  <a:lnTo>
                    <a:pt x="65" y="124"/>
                  </a:lnTo>
                  <a:lnTo>
                    <a:pt x="84" y="112"/>
                  </a:lnTo>
                  <a:lnTo>
                    <a:pt x="102" y="100"/>
                  </a:lnTo>
                  <a:lnTo>
                    <a:pt x="123" y="89"/>
                  </a:lnTo>
                  <a:lnTo>
                    <a:pt x="143" y="80"/>
                  </a:lnTo>
                  <a:lnTo>
                    <a:pt x="165" y="69"/>
                  </a:lnTo>
                  <a:lnTo>
                    <a:pt x="186" y="60"/>
                  </a:lnTo>
                  <a:lnTo>
                    <a:pt x="210" y="50"/>
                  </a:lnTo>
                  <a:lnTo>
                    <a:pt x="234" y="42"/>
                  </a:lnTo>
                  <a:lnTo>
                    <a:pt x="285" y="23"/>
                  </a:lnTo>
                  <a:lnTo>
                    <a:pt x="33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224"/>
            <p:cNvSpPr>
              <a:spLocks/>
            </p:cNvSpPr>
            <p:nvPr/>
          </p:nvSpPr>
          <p:spPr bwMode="auto">
            <a:xfrm>
              <a:off x="4529268" y="2398179"/>
              <a:ext cx="44545" cy="89089"/>
            </a:xfrm>
            <a:custGeom>
              <a:avLst/>
              <a:gdLst>
                <a:gd name="T0" fmla="*/ 1 w 110"/>
                <a:gd name="T1" fmla="*/ 227 h 227"/>
                <a:gd name="T2" fmla="*/ 0 w 110"/>
                <a:gd name="T3" fmla="*/ 217 h 227"/>
                <a:gd name="T4" fmla="*/ 0 w 110"/>
                <a:gd name="T5" fmla="*/ 192 h 227"/>
                <a:gd name="T6" fmla="*/ 0 w 110"/>
                <a:gd name="T7" fmla="*/ 175 h 227"/>
                <a:gd name="T8" fmla="*/ 2 w 110"/>
                <a:gd name="T9" fmla="*/ 156 h 227"/>
                <a:gd name="T10" fmla="*/ 4 w 110"/>
                <a:gd name="T11" fmla="*/ 136 h 227"/>
                <a:gd name="T12" fmla="*/ 7 w 110"/>
                <a:gd name="T13" fmla="*/ 115 h 227"/>
                <a:gd name="T14" fmla="*/ 13 w 110"/>
                <a:gd name="T15" fmla="*/ 95 h 227"/>
                <a:gd name="T16" fmla="*/ 19 w 110"/>
                <a:gd name="T17" fmla="*/ 74 h 227"/>
                <a:gd name="T18" fmla="*/ 24 w 110"/>
                <a:gd name="T19" fmla="*/ 65 h 227"/>
                <a:gd name="T20" fmla="*/ 28 w 110"/>
                <a:gd name="T21" fmla="*/ 55 h 227"/>
                <a:gd name="T22" fmla="*/ 33 w 110"/>
                <a:gd name="T23" fmla="*/ 46 h 227"/>
                <a:gd name="T24" fmla="*/ 39 w 110"/>
                <a:gd name="T25" fmla="*/ 38 h 227"/>
                <a:gd name="T26" fmla="*/ 45 w 110"/>
                <a:gd name="T27" fmla="*/ 30 h 227"/>
                <a:gd name="T28" fmla="*/ 53 w 110"/>
                <a:gd name="T29" fmla="*/ 23 h 227"/>
                <a:gd name="T30" fmla="*/ 60 w 110"/>
                <a:gd name="T31" fmla="*/ 17 h 227"/>
                <a:gd name="T32" fmla="*/ 69 w 110"/>
                <a:gd name="T33" fmla="*/ 12 h 227"/>
                <a:gd name="T34" fmla="*/ 78 w 110"/>
                <a:gd name="T35" fmla="*/ 7 h 227"/>
                <a:gd name="T36" fmla="*/ 87 w 110"/>
                <a:gd name="T37" fmla="*/ 4 h 227"/>
                <a:gd name="T38" fmla="*/ 98 w 110"/>
                <a:gd name="T39" fmla="*/ 1 h 227"/>
                <a:gd name="T40" fmla="*/ 110 w 110"/>
                <a:gd name="T41" fmla="*/ 0 h 227"/>
                <a:gd name="T42" fmla="*/ 101 w 110"/>
                <a:gd name="T43" fmla="*/ 38 h 227"/>
                <a:gd name="T44" fmla="*/ 93 w 110"/>
                <a:gd name="T45" fmla="*/ 71 h 227"/>
                <a:gd name="T46" fmla="*/ 88 w 110"/>
                <a:gd name="T47" fmla="*/ 87 h 227"/>
                <a:gd name="T48" fmla="*/ 83 w 110"/>
                <a:gd name="T49" fmla="*/ 102 h 227"/>
                <a:gd name="T50" fmla="*/ 79 w 110"/>
                <a:gd name="T51" fmla="*/ 118 h 227"/>
                <a:gd name="T52" fmla="*/ 72 w 110"/>
                <a:gd name="T53" fmla="*/ 132 h 227"/>
                <a:gd name="T54" fmla="*/ 66 w 110"/>
                <a:gd name="T55" fmla="*/ 145 h 227"/>
                <a:gd name="T56" fmla="*/ 59 w 110"/>
                <a:gd name="T57" fmla="*/ 158 h 227"/>
                <a:gd name="T58" fmla="*/ 52 w 110"/>
                <a:gd name="T59" fmla="*/ 171 h 227"/>
                <a:gd name="T60" fmla="*/ 43 w 110"/>
                <a:gd name="T61" fmla="*/ 182 h 227"/>
                <a:gd name="T62" fmla="*/ 34 w 110"/>
                <a:gd name="T63" fmla="*/ 194 h 227"/>
                <a:gd name="T64" fmla="*/ 24 w 110"/>
                <a:gd name="T65" fmla="*/ 205 h 227"/>
                <a:gd name="T66" fmla="*/ 13 w 110"/>
                <a:gd name="T67" fmla="*/ 216 h 227"/>
                <a:gd name="T68" fmla="*/ 1 w 110"/>
                <a:gd name="T6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227">
                  <a:moveTo>
                    <a:pt x="1" y="227"/>
                  </a:moveTo>
                  <a:lnTo>
                    <a:pt x="0" y="217"/>
                  </a:lnTo>
                  <a:lnTo>
                    <a:pt x="0" y="192"/>
                  </a:lnTo>
                  <a:lnTo>
                    <a:pt x="0" y="175"/>
                  </a:lnTo>
                  <a:lnTo>
                    <a:pt x="2" y="156"/>
                  </a:lnTo>
                  <a:lnTo>
                    <a:pt x="4" y="136"/>
                  </a:lnTo>
                  <a:lnTo>
                    <a:pt x="7" y="115"/>
                  </a:lnTo>
                  <a:lnTo>
                    <a:pt x="13" y="95"/>
                  </a:lnTo>
                  <a:lnTo>
                    <a:pt x="19" y="74"/>
                  </a:lnTo>
                  <a:lnTo>
                    <a:pt x="24" y="65"/>
                  </a:lnTo>
                  <a:lnTo>
                    <a:pt x="28" y="55"/>
                  </a:lnTo>
                  <a:lnTo>
                    <a:pt x="33" y="46"/>
                  </a:lnTo>
                  <a:lnTo>
                    <a:pt x="39" y="38"/>
                  </a:lnTo>
                  <a:lnTo>
                    <a:pt x="45" y="30"/>
                  </a:lnTo>
                  <a:lnTo>
                    <a:pt x="53" y="23"/>
                  </a:lnTo>
                  <a:lnTo>
                    <a:pt x="60" y="17"/>
                  </a:lnTo>
                  <a:lnTo>
                    <a:pt x="69" y="12"/>
                  </a:lnTo>
                  <a:lnTo>
                    <a:pt x="78" y="7"/>
                  </a:lnTo>
                  <a:lnTo>
                    <a:pt x="87" y="4"/>
                  </a:lnTo>
                  <a:lnTo>
                    <a:pt x="98" y="1"/>
                  </a:lnTo>
                  <a:lnTo>
                    <a:pt x="110" y="0"/>
                  </a:lnTo>
                  <a:lnTo>
                    <a:pt x="101" y="38"/>
                  </a:lnTo>
                  <a:lnTo>
                    <a:pt x="93" y="71"/>
                  </a:lnTo>
                  <a:lnTo>
                    <a:pt x="88" y="87"/>
                  </a:lnTo>
                  <a:lnTo>
                    <a:pt x="83" y="102"/>
                  </a:lnTo>
                  <a:lnTo>
                    <a:pt x="79" y="118"/>
                  </a:lnTo>
                  <a:lnTo>
                    <a:pt x="72" y="132"/>
                  </a:lnTo>
                  <a:lnTo>
                    <a:pt x="66" y="145"/>
                  </a:lnTo>
                  <a:lnTo>
                    <a:pt x="59" y="158"/>
                  </a:lnTo>
                  <a:lnTo>
                    <a:pt x="52" y="171"/>
                  </a:lnTo>
                  <a:lnTo>
                    <a:pt x="43" y="182"/>
                  </a:lnTo>
                  <a:lnTo>
                    <a:pt x="34" y="194"/>
                  </a:lnTo>
                  <a:lnTo>
                    <a:pt x="24" y="205"/>
                  </a:lnTo>
                  <a:lnTo>
                    <a:pt x="13" y="216"/>
                  </a:lnTo>
                  <a:lnTo>
                    <a:pt x="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225"/>
            <p:cNvSpPr>
              <a:spLocks/>
            </p:cNvSpPr>
            <p:nvPr/>
          </p:nvSpPr>
          <p:spPr bwMode="auto">
            <a:xfrm>
              <a:off x="4592903" y="2269318"/>
              <a:ext cx="106589" cy="17500"/>
            </a:xfrm>
            <a:custGeom>
              <a:avLst/>
              <a:gdLst>
                <a:gd name="T0" fmla="*/ 0 w 266"/>
                <a:gd name="T1" fmla="*/ 45 h 45"/>
                <a:gd name="T2" fmla="*/ 4 w 266"/>
                <a:gd name="T3" fmla="*/ 41 h 45"/>
                <a:gd name="T4" fmla="*/ 18 w 266"/>
                <a:gd name="T5" fmla="*/ 30 h 45"/>
                <a:gd name="T6" fmla="*/ 28 w 266"/>
                <a:gd name="T7" fmla="*/ 25 h 45"/>
                <a:gd name="T8" fmla="*/ 40 w 266"/>
                <a:gd name="T9" fmla="*/ 18 h 45"/>
                <a:gd name="T10" fmla="*/ 54 w 266"/>
                <a:gd name="T11" fmla="*/ 12 h 45"/>
                <a:gd name="T12" fmla="*/ 70 w 266"/>
                <a:gd name="T13" fmla="*/ 6 h 45"/>
                <a:gd name="T14" fmla="*/ 88 w 266"/>
                <a:gd name="T15" fmla="*/ 3 h 45"/>
                <a:gd name="T16" fmla="*/ 109 w 266"/>
                <a:gd name="T17" fmla="*/ 0 h 45"/>
                <a:gd name="T18" fmla="*/ 119 w 266"/>
                <a:gd name="T19" fmla="*/ 0 h 45"/>
                <a:gd name="T20" fmla="*/ 130 w 266"/>
                <a:gd name="T21" fmla="*/ 0 h 45"/>
                <a:gd name="T22" fmla="*/ 142 w 266"/>
                <a:gd name="T23" fmla="*/ 1 h 45"/>
                <a:gd name="T24" fmla="*/ 154 w 266"/>
                <a:gd name="T25" fmla="*/ 2 h 45"/>
                <a:gd name="T26" fmla="*/ 167 w 266"/>
                <a:gd name="T27" fmla="*/ 4 h 45"/>
                <a:gd name="T28" fmla="*/ 180 w 266"/>
                <a:gd name="T29" fmla="*/ 8 h 45"/>
                <a:gd name="T30" fmla="*/ 193 w 266"/>
                <a:gd name="T31" fmla="*/ 11 h 45"/>
                <a:gd name="T32" fmla="*/ 207 w 266"/>
                <a:gd name="T33" fmla="*/ 16 h 45"/>
                <a:gd name="T34" fmla="*/ 221 w 266"/>
                <a:gd name="T35" fmla="*/ 22 h 45"/>
                <a:gd name="T36" fmla="*/ 236 w 266"/>
                <a:gd name="T37" fmla="*/ 28 h 45"/>
                <a:gd name="T38" fmla="*/ 251 w 266"/>
                <a:gd name="T39" fmla="*/ 36 h 45"/>
                <a:gd name="T40" fmla="*/ 266 w 266"/>
                <a:gd name="T41" fmla="*/ 45 h 45"/>
                <a:gd name="T42" fmla="*/ 224 w 266"/>
                <a:gd name="T43" fmla="*/ 40 h 45"/>
                <a:gd name="T44" fmla="*/ 184 w 266"/>
                <a:gd name="T45" fmla="*/ 37 h 45"/>
                <a:gd name="T46" fmla="*/ 146 w 266"/>
                <a:gd name="T47" fmla="*/ 36 h 45"/>
                <a:gd name="T48" fmla="*/ 112 w 266"/>
                <a:gd name="T49" fmla="*/ 36 h 45"/>
                <a:gd name="T50" fmla="*/ 80 w 266"/>
                <a:gd name="T51" fmla="*/ 37 h 45"/>
                <a:gd name="T52" fmla="*/ 50 w 266"/>
                <a:gd name="T53" fmla="*/ 39 h 45"/>
                <a:gd name="T54" fmla="*/ 23 w 266"/>
                <a:gd name="T55" fmla="*/ 42 h 45"/>
                <a:gd name="T56" fmla="*/ 0 w 266"/>
                <a:gd name="T5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6" h="45">
                  <a:moveTo>
                    <a:pt x="0" y="45"/>
                  </a:moveTo>
                  <a:lnTo>
                    <a:pt x="4" y="41"/>
                  </a:lnTo>
                  <a:lnTo>
                    <a:pt x="18" y="30"/>
                  </a:lnTo>
                  <a:lnTo>
                    <a:pt x="28" y="25"/>
                  </a:lnTo>
                  <a:lnTo>
                    <a:pt x="40" y="18"/>
                  </a:lnTo>
                  <a:lnTo>
                    <a:pt x="54" y="12"/>
                  </a:lnTo>
                  <a:lnTo>
                    <a:pt x="70" y="6"/>
                  </a:lnTo>
                  <a:lnTo>
                    <a:pt x="88" y="3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54" y="2"/>
                  </a:lnTo>
                  <a:lnTo>
                    <a:pt x="167" y="4"/>
                  </a:lnTo>
                  <a:lnTo>
                    <a:pt x="180" y="8"/>
                  </a:lnTo>
                  <a:lnTo>
                    <a:pt x="193" y="11"/>
                  </a:lnTo>
                  <a:lnTo>
                    <a:pt x="207" y="16"/>
                  </a:lnTo>
                  <a:lnTo>
                    <a:pt x="221" y="22"/>
                  </a:lnTo>
                  <a:lnTo>
                    <a:pt x="236" y="28"/>
                  </a:lnTo>
                  <a:lnTo>
                    <a:pt x="251" y="36"/>
                  </a:lnTo>
                  <a:lnTo>
                    <a:pt x="266" y="45"/>
                  </a:lnTo>
                  <a:lnTo>
                    <a:pt x="224" y="40"/>
                  </a:lnTo>
                  <a:lnTo>
                    <a:pt x="184" y="37"/>
                  </a:lnTo>
                  <a:lnTo>
                    <a:pt x="146" y="36"/>
                  </a:lnTo>
                  <a:lnTo>
                    <a:pt x="112" y="36"/>
                  </a:lnTo>
                  <a:lnTo>
                    <a:pt x="80" y="37"/>
                  </a:lnTo>
                  <a:lnTo>
                    <a:pt x="50" y="39"/>
                  </a:lnTo>
                  <a:lnTo>
                    <a:pt x="23" y="42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226"/>
            <p:cNvSpPr>
              <a:spLocks/>
            </p:cNvSpPr>
            <p:nvPr/>
          </p:nvSpPr>
          <p:spPr bwMode="auto">
            <a:xfrm>
              <a:off x="4634266" y="2663857"/>
              <a:ext cx="92271" cy="97044"/>
            </a:xfrm>
            <a:custGeom>
              <a:avLst/>
              <a:gdLst>
                <a:gd name="T0" fmla="*/ 234 w 234"/>
                <a:gd name="T1" fmla="*/ 245 h 245"/>
                <a:gd name="T2" fmla="*/ 228 w 234"/>
                <a:gd name="T3" fmla="*/ 235 h 245"/>
                <a:gd name="T4" fmla="*/ 212 w 234"/>
                <a:gd name="T5" fmla="*/ 212 h 245"/>
                <a:gd name="T6" fmla="*/ 187 w 234"/>
                <a:gd name="T7" fmla="*/ 178 h 245"/>
                <a:gd name="T8" fmla="*/ 156 w 234"/>
                <a:gd name="T9" fmla="*/ 138 h 245"/>
                <a:gd name="T10" fmla="*/ 138 w 234"/>
                <a:gd name="T11" fmla="*/ 117 h 245"/>
                <a:gd name="T12" fmla="*/ 120 w 234"/>
                <a:gd name="T13" fmla="*/ 96 h 245"/>
                <a:gd name="T14" fmla="*/ 100 w 234"/>
                <a:gd name="T15" fmla="*/ 75 h 245"/>
                <a:gd name="T16" fmla="*/ 80 w 234"/>
                <a:gd name="T17" fmla="*/ 56 h 245"/>
                <a:gd name="T18" fmla="*/ 61 w 234"/>
                <a:gd name="T19" fmla="*/ 38 h 245"/>
                <a:gd name="T20" fmla="*/ 40 w 234"/>
                <a:gd name="T21" fmla="*/ 23 h 245"/>
                <a:gd name="T22" fmla="*/ 30 w 234"/>
                <a:gd name="T23" fmla="*/ 17 h 245"/>
                <a:gd name="T24" fmla="*/ 19 w 234"/>
                <a:gd name="T25" fmla="*/ 10 h 245"/>
                <a:gd name="T26" fmla="*/ 10 w 234"/>
                <a:gd name="T27" fmla="*/ 5 h 245"/>
                <a:gd name="T28" fmla="*/ 0 w 234"/>
                <a:gd name="T29" fmla="*/ 0 h 245"/>
                <a:gd name="T30" fmla="*/ 29 w 234"/>
                <a:gd name="T31" fmla="*/ 6 h 245"/>
                <a:gd name="T32" fmla="*/ 56 w 234"/>
                <a:gd name="T33" fmla="*/ 12 h 245"/>
                <a:gd name="T34" fmla="*/ 81 w 234"/>
                <a:gd name="T35" fmla="*/ 20 h 245"/>
                <a:gd name="T36" fmla="*/ 104 w 234"/>
                <a:gd name="T37" fmla="*/ 27 h 245"/>
                <a:gd name="T38" fmla="*/ 124 w 234"/>
                <a:gd name="T39" fmla="*/ 37 h 245"/>
                <a:gd name="T40" fmla="*/ 144 w 234"/>
                <a:gd name="T41" fmla="*/ 48 h 245"/>
                <a:gd name="T42" fmla="*/ 152 w 234"/>
                <a:gd name="T43" fmla="*/ 53 h 245"/>
                <a:gd name="T44" fmla="*/ 161 w 234"/>
                <a:gd name="T45" fmla="*/ 60 h 245"/>
                <a:gd name="T46" fmla="*/ 169 w 234"/>
                <a:gd name="T47" fmla="*/ 66 h 245"/>
                <a:gd name="T48" fmla="*/ 176 w 234"/>
                <a:gd name="T49" fmla="*/ 73 h 245"/>
                <a:gd name="T50" fmla="*/ 184 w 234"/>
                <a:gd name="T51" fmla="*/ 80 h 245"/>
                <a:gd name="T52" fmla="*/ 190 w 234"/>
                <a:gd name="T53" fmla="*/ 88 h 245"/>
                <a:gd name="T54" fmla="*/ 197 w 234"/>
                <a:gd name="T55" fmla="*/ 97 h 245"/>
                <a:gd name="T56" fmla="*/ 202 w 234"/>
                <a:gd name="T57" fmla="*/ 104 h 245"/>
                <a:gd name="T58" fmla="*/ 207 w 234"/>
                <a:gd name="T59" fmla="*/ 114 h 245"/>
                <a:gd name="T60" fmla="*/ 212 w 234"/>
                <a:gd name="T61" fmla="*/ 123 h 245"/>
                <a:gd name="T62" fmla="*/ 216 w 234"/>
                <a:gd name="T63" fmla="*/ 132 h 245"/>
                <a:gd name="T64" fmla="*/ 219 w 234"/>
                <a:gd name="T65" fmla="*/ 143 h 245"/>
                <a:gd name="T66" fmla="*/ 223 w 234"/>
                <a:gd name="T67" fmla="*/ 154 h 245"/>
                <a:gd name="T68" fmla="*/ 226 w 234"/>
                <a:gd name="T69" fmla="*/ 165 h 245"/>
                <a:gd name="T70" fmla="*/ 228 w 234"/>
                <a:gd name="T71" fmla="*/ 177 h 245"/>
                <a:gd name="T72" fmla="*/ 230 w 234"/>
                <a:gd name="T73" fmla="*/ 189 h 245"/>
                <a:gd name="T74" fmla="*/ 233 w 234"/>
                <a:gd name="T75" fmla="*/ 215 h 245"/>
                <a:gd name="T76" fmla="*/ 234 w 234"/>
                <a:gd name="T77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" h="245">
                  <a:moveTo>
                    <a:pt x="234" y="245"/>
                  </a:moveTo>
                  <a:lnTo>
                    <a:pt x="228" y="235"/>
                  </a:lnTo>
                  <a:lnTo>
                    <a:pt x="212" y="212"/>
                  </a:lnTo>
                  <a:lnTo>
                    <a:pt x="187" y="178"/>
                  </a:lnTo>
                  <a:lnTo>
                    <a:pt x="156" y="138"/>
                  </a:lnTo>
                  <a:lnTo>
                    <a:pt x="138" y="117"/>
                  </a:lnTo>
                  <a:lnTo>
                    <a:pt x="120" y="96"/>
                  </a:lnTo>
                  <a:lnTo>
                    <a:pt x="100" y="75"/>
                  </a:lnTo>
                  <a:lnTo>
                    <a:pt x="80" y="56"/>
                  </a:lnTo>
                  <a:lnTo>
                    <a:pt x="61" y="38"/>
                  </a:lnTo>
                  <a:lnTo>
                    <a:pt x="40" y="23"/>
                  </a:lnTo>
                  <a:lnTo>
                    <a:pt x="30" y="17"/>
                  </a:lnTo>
                  <a:lnTo>
                    <a:pt x="19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29" y="6"/>
                  </a:lnTo>
                  <a:lnTo>
                    <a:pt x="56" y="12"/>
                  </a:lnTo>
                  <a:lnTo>
                    <a:pt x="81" y="20"/>
                  </a:lnTo>
                  <a:lnTo>
                    <a:pt x="104" y="27"/>
                  </a:lnTo>
                  <a:lnTo>
                    <a:pt x="124" y="37"/>
                  </a:lnTo>
                  <a:lnTo>
                    <a:pt x="144" y="48"/>
                  </a:lnTo>
                  <a:lnTo>
                    <a:pt x="152" y="53"/>
                  </a:lnTo>
                  <a:lnTo>
                    <a:pt x="161" y="60"/>
                  </a:lnTo>
                  <a:lnTo>
                    <a:pt x="169" y="66"/>
                  </a:lnTo>
                  <a:lnTo>
                    <a:pt x="176" y="73"/>
                  </a:lnTo>
                  <a:lnTo>
                    <a:pt x="184" y="80"/>
                  </a:lnTo>
                  <a:lnTo>
                    <a:pt x="190" y="88"/>
                  </a:lnTo>
                  <a:lnTo>
                    <a:pt x="197" y="97"/>
                  </a:lnTo>
                  <a:lnTo>
                    <a:pt x="202" y="104"/>
                  </a:lnTo>
                  <a:lnTo>
                    <a:pt x="207" y="114"/>
                  </a:lnTo>
                  <a:lnTo>
                    <a:pt x="212" y="123"/>
                  </a:lnTo>
                  <a:lnTo>
                    <a:pt x="216" y="132"/>
                  </a:lnTo>
                  <a:lnTo>
                    <a:pt x="219" y="143"/>
                  </a:lnTo>
                  <a:lnTo>
                    <a:pt x="223" y="154"/>
                  </a:lnTo>
                  <a:lnTo>
                    <a:pt x="226" y="165"/>
                  </a:lnTo>
                  <a:lnTo>
                    <a:pt x="228" y="177"/>
                  </a:lnTo>
                  <a:lnTo>
                    <a:pt x="230" y="189"/>
                  </a:lnTo>
                  <a:lnTo>
                    <a:pt x="233" y="215"/>
                  </a:lnTo>
                  <a:lnTo>
                    <a:pt x="234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227"/>
            <p:cNvSpPr>
              <a:spLocks/>
            </p:cNvSpPr>
            <p:nvPr/>
          </p:nvSpPr>
          <p:spPr bwMode="auto">
            <a:xfrm>
              <a:off x="4731310" y="2663857"/>
              <a:ext cx="92271" cy="97044"/>
            </a:xfrm>
            <a:custGeom>
              <a:avLst/>
              <a:gdLst>
                <a:gd name="T0" fmla="*/ 0 w 234"/>
                <a:gd name="T1" fmla="*/ 245 h 245"/>
                <a:gd name="T2" fmla="*/ 6 w 234"/>
                <a:gd name="T3" fmla="*/ 235 h 245"/>
                <a:gd name="T4" fmla="*/ 22 w 234"/>
                <a:gd name="T5" fmla="*/ 212 h 245"/>
                <a:gd name="T6" fmla="*/ 47 w 234"/>
                <a:gd name="T7" fmla="*/ 178 h 245"/>
                <a:gd name="T8" fmla="*/ 78 w 234"/>
                <a:gd name="T9" fmla="*/ 138 h 245"/>
                <a:gd name="T10" fmla="*/ 95 w 234"/>
                <a:gd name="T11" fmla="*/ 117 h 245"/>
                <a:gd name="T12" fmla="*/ 114 w 234"/>
                <a:gd name="T13" fmla="*/ 96 h 245"/>
                <a:gd name="T14" fmla="*/ 133 w 234"/>
                <a:gd name="T15" fmla="*/ 75 h 245"/>
                <a:gd name="T16" fmla="*/ 154 w 234"/>
                <a:gd name="T17" fmla="*/ 56 h 245"/>
                <a:gd name="T18" fmla="*/ 173 w 234"/>
                <a:gd name="T19" fmla="*/ 38 h 245"/>
                <a:gd name="T20" fmla="*/ 194 w 234"/>
                <a:gd name="T21" fmla="*/ 23 h 245"/>
                <a:gd name="T22" fmla="*/ 203 w 234"/>
                <a:gd name="T23" fmla="*/ 17 h 245"/>
                <a:gd name="T24" fmla="*/ 214 w 234"/>
                <a:gd name="T25" fmla="*/ 10 h 245"/>
                <a:gd name="T26" fmla="*/ 224 w 234"/>
                <a:gd name="T27" fmla="*/ 5 h 245"/>
                <a:gd name="T28" fmla="*/ 234 w 234"/>
                <a:gd name="T29" fmla="*/ 0 h 245"/>
                <a:gd name="T30" fmla="*/ 204 w 234"/>
                <a:gd name="T31" fmla="*/ 6 h 245"/>
                <a:gd name="T32" fmla="*/ 178 w 234"/>
                <a:gd name="T33" fmla="*/ 12 h 245"/>
                <a:gd name="T34" fmla="*/ 154 w 234"/>
                <a:gd name="T35" fmla="*/ 20 h 245"/>
                <a:gd name="T36" fmla="*/ 130 w 234"/>
                <a:gd name="T37" fmla="*/ 27 h 245"/>
                <a:gd name="T38" fmla="*/ 109 w 234"/>
                <a:gd name="T39" fmla="*/ 37 h 245"/>
                <a:gd name="T40" fmla="*/ 90 w 234"/>
                <a:gd name="T41" fmla="*/ 48 h 245"/>
                <a:gd name="T42" fmla="*/ 81 w 234"/>
                <a:gd name="T43" fmla="*/ 53 h 245"/>
                <a:gd name="T44" fmla="*/ 73 w 234"/>
                <a:gd name="T45" fmla="*/ 60 h 245"/>
                <a:gd name="T46" fmla="*/ 65 w 234"/>
                <a:gd name="T47" fmla="*/ 66 h 245"/>
                <a:gd name="T48" fmla="*/ 58 w 234"/>
                <a:gd name="T49" fmla="*/ 73 h 245"/>
                <a:gd name="T50" fmla="*/ 50 w 234"/>
                <a:gd name="T51" fmla="*/ 80 h 245"/>
                <a:gd name="T52" fmla="*/ 43 w 234"/>
                <a:gd name="T53" fmla="*/ 88 h 245"/>
                <a:gd name="T54" fmla="*/ 38 w 234"/>
                <a:gd name="T55" fmla="*/ 97 h 245"/>
                <a:gd name="T56" fmla="*/ 32 w 234"/>
                <a:gd name="T57" fmla="*/ 104 h 245"/>
                <a:gd name="T58" fmla="*/ 27 w 234"/>
                <a:gd name="T59" fmla="*/ 114 h 245"/>
                <a:gd name="T60" fmla="*/ 22 w 234"/>
                <a:gd name="T61" fmla="*/ 123 h 245"/>
                <a:gd name="T62" fmla="*/ 18 w 234"/>
                <a:gd name="T63" fmla="*/ 132 h 245"/>
                <a:gd name="T64" fmla="*/ 14 w 234"/>
                <a:gd name="T65" fmla="*/ 143 h 245"/>
                <a:gd name="T66" fmla="*/ 11 w 234"/>
                <a:gd name="T67" fmla="*/ 154 h 245"/>
                <a:gd name="T68" fmla="*/ 8 w 234"/>
                <a:gd name="T69" fmla="*/ 165 h 245"/>
                <a:gd name="T70" fmla="*/ 6 w 234"/>
                <a:gd name="T71" fmla="*/ 177 h 245"/>
                <a:gd name="T72" fmla="*/ 4 w 234"/>
                <a:gd name="T73" fmla="*/ 189 h 245"/>
                <a:gd name="T74" fmla="*/ 0 w 234"/>
                <a:gd name="T75" fmla="*/ 215 h 245"/>
                <a:gd name="T76" fmla="*/ 0 w 234"/>
                <a:gd name="T77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" h="245">
                  <a:moveTo>
                    <a:pt x="0" y="245"/>
                  </a:moveTo>
                  <a:lnTo>
                    <a:pt x="6" y="235"/>
                  </a:lnTo>
                  <a:lnTo>
                    <a:pt x="22" y="212"/>
                  </a:lnTo>
                  <a:lnTo>
                    <a:pt x="47" y="178"/>
                  </a:lnTo>
                  <a:lnTo>
                    <a:pt x="78" y="138"/>
                  </a:lnTo>
                  <a:lnTo>
                    <a:pt x="95" y="117"/>
                  </a:lnTo>
                  <a:lnTo>
                    <a:pt x="114" y="96"/>
                  </a:lnTo>
                  <a:lnTo>
                    <a:pt x="133" y="75"/>
                  </a:lnTo>
                  <a:lnTo>
                    <a:pt x="154" y="56"/>
                  </a:lnTo>
                  <a:lnTo>
                    <a:pt x="173" y="38"/>
                  </a:lnTo>
                  <a:lnTo>
                    <a:pt x="194" y="23"/>
                  </a:lnTo>
                  <a:lnTo>
                    <a:pt x="203" y="17"/>
                  </a:lnTo>
                  <a:lnTo>
                    <a:pt x="214" y="10"/>
                  </a:lnTo>
                  <a:lnTo>
                    <a:pt x="224" y="5"/>
                  </a:lnTo>
                  <a:lnTo>
                    <a:pt x="234" y="0"/>
                  </a:lnTo>
                  <a:lnTo>
                    <a:pt x="204" y="6"/>
                  </a:lnTo>
                  <a:lnTo>
                    <a:pt x="178" y="12"/>
                  </a:lnTo>
                  <a:lnTo>
                    <a:pt x="154" y="20"/>
                  </a:lnTo>
                  <a:lnTo>
                    <a:pt x="130" y="27"/>
                  </a:lnTo>
                  <a:lnTo>
                    <a:pt x="109" y="37"/>
                  </a:lnTo>
                  <a:lnTo>
                    <a:pt x="90" y="48"/>
                  </a:lnTo>
                  <a:lnTo>
                    <a:pt x="81" y="53"/>
                  </a:lnTo>
                  <a:lnTo>
                    <a:pt x="73" y="60"/>
                  </a:lnTo>
                  <a:lnTo>
                    <a:pt x="65" y="66"/>
                  </a:lnTo>
                  <a:lnTo>
                    <a:pt x="58" y="73"/>
                  </a:lnTo>
                  <a:lnTo>
                    <a:pt x="50" y="80"/>
                  </a:lnTo>
                  <a:lnTo>
                    <a:pt x="43" y="88"/>
                  </a:lnTo>
                  <a:lnTo>
                    <a:pt x="38" y="97"/>
                  </a:lnTo>
                  <a:lnTo>
                    <a:pt x="32" y="104"/>
                  </a:lnTo>
                  <a:lnTo>
                    <a:pt x="27" y="114"/>
                  </a:lnTo>
                  <a:lnTo>
                    <a:pt x="22" y="123"/>
                  </a:lnTo>
                  <a:lnTo>
                    <a:pt x="18" y="132"/>
                  </a:lnTo>
                  <a:lnTo>
                    <a:pt x="14" y="143"/>
                  </a:lnTo>
                  <a:lnTo>
                    <a:pt x="11" y="154"/>
                  </a:lnTo>
                  <a:lnTo>
                    <a:pt x="8" y="165"/>
                  </a:lnTo>
                  <a:lnTo>
                    <a:pt x="6" y="177"/>
                  </a:lnTo>
                  <a:lnTo>
                    <a:pt x="4" y="189"/>
                  </a:lnTo>
                  <a:lnTo>
                    <a:pt x="0" y="215"/>
                  </a:lnTo>
                  <a:lnTo>
                    <a:pt x="0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5" name="组合 2514"/>
          <p:cNvGrpSpPr/>
          <p:nvPr/>
        </p:nvGrpSpPr>
        <p:grpSpPr>
          <a:xfrm>
            <a:off x="1729625" y="3458422"/>
            <a:ext cx="968087" cy="980661"/>
            <a:chOff x="2675731" y="2883621"/>
            <a:chExt cx="569536" cy="569536"/>
          </a:xfrm>
        </p:grpSpPr>
        <p:sp>
          <p:nvSpPr>
            <p:cNvPr id="2367" name="Freeform 284"/>
            <p:cNvSpPr>
              <a:spLocks/>
            </p:cNvSpPr>
            <p:nvPr/>
          </p:nvSpPr>
          <p:spPr bwMode="auto">
            <a:xfrm>
              <a:off x="2683686" y="2897939"/>
              <a:ext cx="555218" cy="555218"/>
            </a:xfrm>
            <a:custGeom>
              <a:avLst/>
              <a:gdLst>
                <a:gd name="T0" fmla="*/ 1393 w 1396"/>
                <a:gd name="T1" fmla="*/ 770 h 1397"/>
                <a:gd name="T2" fmla="*/ 1375 w 1396"/>
                <a:gd name="T3" fmla="*/ 873 h 1397"/>
                <a:gd name="T4" fmla="*/ 1341 w 1396"/>
                <a:gd name="T5" fmla="*/ 970 h 1397"/>
                <a:gd name="T6" fmla="*/ 1295 w 1396"/>
                <a:gd name="T7" fmla="*/ 1061 h 1397"/>
                <a:gd name="T8" fmla="*/ 1236 w 1396"/>
                <a:gd name="T9" fmla="*/ 1143 h 1397"/>
                <a:gd name="T10" fmla="*/ 1167 w 1396"/>
                <a:gd name="T11" fmla="*/ 1215 h 1397"/>
                <a:gd name="T12" fmla="*/ 1088 w 1396"/>
                <a:gd name="T13" fmla="*/ 1278 h 1397"/>
                <a:gd name="T14" fmla="*/ 1001 w 1396"/>
                <a:gd name="T15" fmla="*/ 1329 h 1397"/>
                <a:gd name="T16" fmla="*/ 906 w 1396"/>
                <a:gd name="T17" fmla="*/ 1365 h 1397"/>
                <a:gd name="T18" fmla="*/ 804 w 1396"/>
                <a:gd name="T19" fmla="*/ 1389 h 1397"/>
                <a:gd name="T20" fmla="*/ 697 w 1396"/>
                <a:gd name="T21" fmla="*/ 1397 h 1397"/>
                <a:gd name="T22" fmla="*/ 592 w 1396"/>
                <a:gd name="T23" fmla="*/ 1389 h 1397"/>
                <a:gd name="T24" fmla="*/ 490 w 1396"/>
                <a:gd name="T25" fmla="*/ 1365 h 1397"/>
                <a:gd name="T26" fmla="*/ 395 w 1396"/>
                <a:gd name="T27" fmla="*/ 1329 h 1397"/>
                <a:gd name="T28" fmla="*/ 308 w 1396"/>
                <a:gd name="T29" fmla="*/ 1278 h 1397"/>
                <a:gd name="T30" fmla="*/ 228 w 1396"/>
                <a:gd name="T31" fmla="*/ 1215 h 1397"/>
                <a:gd name="T32" fmla="*/ 158 w 1396"/>
                <a:gd name="T33" fmla="*/ 1143 h 1397"/>
                <a:gd name="T34" fmla="*/ 100 w 1396"/>
                <a:gd name="T35" fmla="*/ 1061 h 1397"/>
                <a:gd name="T36" fmla="*/ 54 w 1396"/>
                <a:gd name="T37" fmla="*/ 970 h 1397"/>
                <a:gd name="T38" fmla="*/ 21 w 1396"/>
                <a:gd name="T39" fmla="*/ 873 h 1397"/>
                <a:gd name="T40" fmla="*/ 3 w 1396"/>
                <a:gd name="T41" fmla="*/ 770 h 1397"/>
                <a:gd name="T42" fmla="*/ 0 w 1396"/>
                <a:gd name="T43" fmla="*/ 662 h 1397"/>
                <a:gd name="T44" fmla="*/ 14 w 1396"/>
                <a:gd name="T45" fmla="*/ 558 h 1397"/>
                <a:gd name="T46" fmla="*/ 42 w 1396"/>
                <a:gd name="T47" fmla="*/ 458 h 1397"/>
                <a:gd name="T48" fmla="*/ 84 w 1396"/>
                <a:gd name="T49" fmla="*/ 365 h 1397"/>
                <a:gd name="T50" fmla="*/ 138 w 1396"/>
                <a:gd name="T51" fmla="*/ 281 h 1397"/>
                <a:gd name="T52" fmla="*/ 204 w 1396"/>
                <a:gd name="T53" fmla="*/ 204 h 1397"/>
                <a:gd name="T54" fmla="*/ 279 w 1396"/>
                <a:gd name="T55" fmla="*/ 139 h 1397"/>
                <a:gd name="T56" fmla="*/ 365 w 1396"/>
                <a:gd name="T57" fmla="*/ 85 h 1397"/>
                <a:gd name="T58" fmla="*/ 458 w 1396"/>
                <a:gd name="T59" fmla="*/ 42 h 1397"/>
                <a:gd name="T60" fmla="*/ 557 w 1396"/>
                <a:gd name="T61" fmla="*/ 14 h 1397"/>
                <a:gd name="T62" fmla="*/ 662 w 1396"/>
                <a:gd name="T63" fmla="*/ 1 h 1397"/>
                <a:gd name="T64" fmla="*/ 769 w 1396"/>
                <a:gd name="T65" fmla="*/ 4 h 1397"/>
                <a:gd name="T66" fmla="*/ 872 w 1396"/>
                <a:gd name="T67" fmla="*/ 22 h 1397"/>
                <a:gd name="T68" fmla="*/ 970 w 1396"/>
                <a:gd name="T69" fmla="*/ 55 h 1397"/>
                <a:gd name="T70" fmla="*/ 1060 w 1396"/>
                <a:gd name="T71" fmla="*/ 102 h 1397"/>
                <a:gd name="T72" fmla="*/ 1142 w 1396"/>
                <a:gd name="T73" fmla="*/ 160 h 1397"/>
                <a:gd name="T74" fmla="*/ 1215 w 1396"/>
                <a:gd name="T75" fmla="*/ 229 h 1397"/>
                <a:gd name="T76" fmla="*/ 1276 w 1396"/>
                <a:gd name="T77" fmla="*/ 308 h 1397"/>
                <a:gd name="T78" fmla="*/ 1327 w 1396"/>
                <a:gd name="T79" fmla="*/ 396 h 1397"/>
                <a:gd name="T80" fmla="*/ 1365 w 1396"/>
                <a:gd name="T81" fmla="*/ 491 h 1397"/>
                <a:gd name="T82" fmla="*/ 1388 w 1396"/>
                <a:gd name="T83" fmla="*/ 592 h 1397"/>
                <a:gd name="T84" fmla="*/ 1396 w 1396"/>
                <a:gd name="T85" fmla="*/ 699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6" h="1397">
                  <a:moveTo>
                    <a:pt x="1396" y="699"/>
                  </a:moveTo>
                  <a:lnTo>
                    <a:pt x="1395" y="735"/>
                  </a:lnTo>
                  <a:lnTo>
                    <a:pt x="1393" y="770"/>
                  </a:lnTo>
                  <a:lnTo>
                    <a:pt x="1388" y="805"/>
                  </a:lnTo>
                  <a:lnTo>
                    <a:pt x="1382" y="840"/>
                  </a:lnTo>
                  <a:lnTo>
                    <a:pt x="1375" y="873"/>
                  </a:lnTo>
                  <a:lnTo>
                    <a:pt x="1365" y="906"/>
                  </a:lnTo>
                  <a:lnTo>
                    <a:pt x="1354" y="939"/>
                  </a:lnTo>
                  <a:lnTo>
                    <a:pt x="1341" y="970"/>
                  </a:lnTo>
                  <a:lnTo>
                    <a:pt x="1327" y="1002"/>
                  </a:lnTo>
                  <a:lnTo>
                    <a:pt x="1312" y="1032"/>
                  </a:lnTo>
                  <a:lnTo>
                    <a:pt x="1295" y="1061"/>
                  </a:lnTo>
                  <a:lnTo>
                    <a:pt x="1276" y="1089"/>
                  </a:lnTo>
                  <a:lnTo>
                    <a:pt x="1257" y="1117"/>
                  </a:lnTo>
                  <a:lnTo>
                    <a:pt x="1236" y="1143"/>
                  </a:lnTo>
                  <a:lnTo>
                    <a:pt x="1215" y="1168"/>
                  </a:lnTo>
                  <a:lnTo>
                    <a:pt x="1192" y="1193"/>
                  </a:lnTo>
                  <a:lnTo>
                    <a:pt x="1167" y="1215"/>
                  </a:lnTo>
                  <a:lnTo>
                    <a:pt x="1142" y="1238"/>
                  </a:lnTo>
                  <a:lnTo>
                    <a:pt x="1115" y="1259"/>
                  </a:lnTo>
                  <a:lnTo>
                    <a:pt x="1088" y="1278"/>
                  </a:lnTo>
                  <a:lnTo>
                    <a:pt x="1060" y="1296"/>
                  </a:lnTo>
                  <a:lnTo>
                    <a:pt x="1030" y="1313"/>
                  </a:lnTo>
                  <a:lnTo>
                    <a:pt x="1001" y="1329"/>
                  </a:lnTo>
                  <a:lnTo>
                    <a:pt x="970" y="1343"/>
                  </a:lnTo>
                  <a:lnTo>
                    <a:pt x="938" y="1355"/>
                  </a:lnTo>
                  <a:lnTo>
                    <a:pt x="906" y="1365"/>
                  </a:lnTo>
                  <a:lnTo>
                    <a:pt x="872" y="1375"/>
                  </a:lnTo>
                  <a:lnTo>
                    <a:pt x="839" y="1383"/>
                  </a:lnTo>
                  <a:lnTo>
                    <a:pt x="804" y="1389"/>
                  </a:lnTo>
                  <a:lnTo>
                    <a:pt x="769" y="1394"/>
                  </a:lnTo>
                  <a:lnTo>
                    <a:pt x="734" y="1396"/>
                  </a:lnTo>
                  <a:lnTo>
                    <a:pt x="697" y="1397"/>
                  </a:lnTo>
                  <a:lnTo>
                    <a:pt x="662" y="1396"/>
                  </a:lnTo>
                  <a:lnTo>
                    <a:pt x="626" y="1394"/>
                  </a:lnTo>
                  <a:lnTo>
                    <a:pt x="592" y="1389"/>
                  </a:lnTo>
                  <a:lnTo>
                    <a:pt x="557" y="1383"/>
                  </a:lnTo>
                  <a:lnTo>
                    <a:pt x="524" y="1375"/>
                  </a:lnTo>
                  <a:lnTo>
                    <a:pt x="490" y="1365"/>
                  </a:lnTo>
                  <a:lnTo>
                    <a:pt x="458" y="1355"/>
                  </a:lnTo>
                  <a:lnTo>
                    <a:pt x="425" y="1343"/>
                  </a:lnTo>
                  <a:lnTo>
                    <a:pt x="395" y="1329"/>
                  </a:lnTo>
                  <a:lnTo>
                    <a:pt x="365" y="1313"/>
                  </a:lnTo>
                  <a:lnTo>
                    <a:pt x="336" y="1296"/>
                  </a:lnTo>
                  <a:lnTo>
                    <a:pt x="308" y="1278"/>
                  </a:lnTo>
                  <a:lnTo>
                    <a:pt x="279" y="1259"/>
                  </a:lnTo>
                  <a:lnTo>
                    <a:pt x="254" y="1238"/>
                  </a:lnTo>
                  <a:lnTo>
                    <a:pt x="228" y="1215"/>
                  </a:lnTo>
                  <a:lnTo>
                    <a:pt x="204" y="1193"/>
                  </a:lnTo>
                  <a:lnTo>
                    <a:pt x="181" y="1168"/>
                  </a:lnTo>
                  <a:lnTo>
                    <a:pt x="158" y="1143"/>
                  </a:lnTo>
                  <a:lnTo>
                    <a:pt x="138" y="1117"/>
                  </a:lnTo>
                  <a:lnTo>
                    <a:pt x="119" y="1089"/>
                  </a:lnTo>
                  <a:lnTo>
                    <a:pt x="100" y="1061"/>
                  </a:lnTo>
                  <a:lnTo>
                    <a:pt x="84" y="1032"/>
                  </a:lnTo>
                  <a:lnTo>
                    <a:pt x="68" y="1002"/>
                  </a:lnTo>
                  <a:lnTo>
                    <a:pt x="54" y="970"/>
                  </a:lnTo>
                  <a:lnTo>
                    <a:pt x="42" y="939"/>
                  </a:lnTo>
                  <a:lnTo>
                    <a:pt x="31" y="906"/>
                  </a:lnTo>
                  <a:lnTo>
                    <a:pt x="21" y="873"/>
                  </a:lnTo>
                  <a:lnTo>
                    <a:pt x="14" y="840"/>
                  </a:lnTo>
                  <a:lnTo>
                    <a:pt x="7" y="805"/>
                  </a:lnTo>
                  <a:lnTo>
                    <a:pt x="3" y="770"/>
                  </a:lnTo>
                  <a:lnTo>
                    <a:pt x="0" y="735"/>
                  </a:lnTo>
                  <a:lnTo>
                    <a:pt x="0" y="699"/>
                  </a:lnTo>
                  <a:lnTo>
                    <a:pt x="0" y="662"/>
                  </a:lnTo>
                  <a:lnTo>
                    <a:pt x="3" y="627"/>
                  </a:lnTo>
                  <a:lnTo>
                    <a:pt x="7" y="592"/>
                  </a:lnTo>
                  <a:lnTo>
                    <a:pt x="14" y="558"/>
                  </a:lnTo>
                  <a:lnTo>
                    <a:pt x="21" y="524"/>
                  </a:lnTo>
                  <a:lnTo>
                    <a:pt x="31" y="491"/>
                  </a:lnTo>
                  <a:lnTo>
                    <a:pt x="42" y="458"/>
                  </a:lnTo>
                  <a:lnTo>
                    <a:pt x="54" y="427"/>
                  </a:lnTo>
                  <a:lnTo>
                    <a:pt x="68" y="396"/>
                  </a:lnTo>
                  <a:lnTo>
                    <a:pt x="84" y="365"/>
                  </a:lnTo>
                  <a:lnTo>
                    <a:pt x="100" y="336"/>
                  </a:lnTo>
                  <a:lnTo>
                    <a:pt x="119" y="308"/>
                  </a:lnTo>
                  <a:lnTo>
                    <a:pt x="138" y="281"/>
                  </a:lnTo>
                  <a:lnTo>
                    <a:pt x="158" y="254"/>
                  </a:lnTo>
                  <a:lnTo>
                    <a:pt x="181" y="229"/>
                  </a:lnTo>
                  <a:lnTo>
                    <a:pt x="204" y="204"/>
                  </a:lnTo>
                  <a:lnTo>
                    <a:pt x="228" y="182"/>
                  </a:lnTo>
                  <a:lnTo>
                    <a:pt x="254" y="160"/>
                  </a:lnTo>
                  <a:lnTo>
                    <a:pt x="279" y="139"/>
                  </a:lnTo>
                  <a:lnTo>
                    <a:pt x="308" y="119"/>
                  </a:lnTo>
                  <a:lnTo>
                    <a:pt x="336" y="102"/>
                  </a:lnTo>
                  <a:lnTo>
                    <a:pt x="365" y="85"/>
                  </a:lnTo>
                  <a:lnTo>
                    <a:pt x="395" y="69"/>
                  </a:lnTo>
                  <a:lnTo>
                    <a:pt x="425" y="55"/>
                  </a:lnTo>
                  <a:lnTo>
                    <a:pt x="458" y="42"/>
                  </a:lnTo>
                  <a:lnTo>
                    <a:pt x="490" y="32"/>
                  </a:lnTo>
                  <a:lnTo>
                    <a:pt x="524" y="22"/>
                  </a:lnTo>
                  <a:lnTo>
                    <a:pt x="557" y="14"/>
                  </a:lnTo>
                  <a:lnTo>
                    <a:pt x="592" y="8"/>
                  </a:lnTo>
                  <a:lnTo>
                    <a:pt x="626" y="4"/>
                  </a:lnTo>
                  <a:lnTo>
                    <a:pt x="662" y="1"/>
                  </a:lnTo>
                  <a:lnTo>
                    <a:pt x="697" y="0"/>
                  </a:lnTo>
                  <a:lnTo>
                    <a:pt x="734" y="1"/>
                  </a:lnTo>
                  <a:lnTo>
                    <a:pt x="769" y="4"/>
                  </a:lnTo>
                  <a:lnTo>
                    <a:pt x="804" y="8"/>
                  </a:lnTo>
                  <a:lnTo>
                    <a:pt x="839" y="14"/>
                  </a:lnTo>
                  <a:lnTo>
                    <a:pt x="872" y="22"/>
                  </a:lnTo>
                  <a:lnTo>
                    <a:pt x="906" y="32"/>
                  </a:lnTo>
                  <a:lnTo>
                    <a:pt x="938" y="42"/>
                  </a:lnTo>
                  <a:lnTo>
                    <a:pt x="970" y="55"/>
                  </a:lnTo>
                  <a:lnTo>
                    <a:pt x="1001" y="69"/>
                  </a:lnTo>
                  <a:lnTo>
                    <a:pt x="1030" y="85"/>
                  </a:lnTo>
                  <a:lnTo>
                    <a:pt x="1060" y="102"/>
                  </a:lnTo>
                  <a:lnTo>
                    <a:pt x="1088" y="119"/>
                  </a:lnTo>
                  <a:lnTo>
                    <a:pt x="1115" y="139"/>
                  </a:lnTo>
                  <a:lnTo>
                    <a:pt x="1142" y="160"/>
                  </a:lnTo>
                  <a:lnTo>
                    <a:pt x="1167" y="182"/>
                  </a:lnTo>
                  <a:lnTo>
                    <a:pt x="1192" y="204"/>
                  </a:lnTo>
                  <a:lnTo>
                    <a:pt x="1215" y="229"/>
                  </a:lnTo>
                  <a:lnTo>
                    <a:pt x="1236" y="254"/>
                  </a:lnTo>
                  <a:lnTo>
                    <a:pt x="1257" y="281"/>
                  </a:lnTo>
                  <a:lnTo>
                    <a:pt x="1276" y="308"/>
                  </a:lnTo>
                  <a:lnTo>
                    <a:pt x="1295" y="336"/>
                  </a:lnTo>
                  <a:lnTo>
                    <a:pt x="1312" y="365"/>
                  </a:lnTo>
                  <a:lnTo>
                    <a:pt x="1327" y="396"/>
                  </a:lnTo>
                  <a:lnTo>
                    <a:pt x="1341" y="427"/>
                  </a:lnTo>
                  <a:lnTo>
                    <a:pt x="1354" y="458"/>
                  </a:lnTo>
                  <a:lnTo>
                    <a:pt x="1365" y="491"/>
                  </a:lnTo>
                  <a:lnTo>
                    <a:pt x="1375" y="524"/>
                  </a:lnTo>
                  <a:lnTo>
                    <a:pt x="1382" y="558"/>
                  </a:lnTo>
                  <a:lnTo>
                    <a:pt x="1388" y="592"/>
                  </a:lnTo>
                  <a:lnTo>
                    <a:pt x="1393" y="627"/>
                  </a:lnTo>
                  <a:lnTo>
                    <a:pt x="1395" y="662"/>
                  </a:lnTo>
                  <a:lnTo>
                    <a:pt x="1396" y="69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285"/>
            <p:cNvSpPr>
              <a:spLocks/>
            </p:cNvSpPr>
            <p:nvPr/>
          </p:nvSpPr>
          <p:spPr bwMode="auto">
            <a:xfrm>
              <a:off x="2815729" y="3028391"/>
              <a:ext cx="292722" cy="292722"/>
            </a:xfrm>
            <a:custGeom>
              <a:avLst/>
              <a:gdLst>
                <a:gd name="T0" fmla="*/ 736 w 737"/>
                <a:gd name="T1" fmla="*/ 407 h 737"/>
                <a:gd name="T2" fmla="*/ 726 w 737"/>
                <a:gd name="T3" fmla="*/ 461 h 737"/>
                <a:gd name="T4" fmla="*/ 709 w 737"/>
                <a:gd name="T5" fmla="*/ 512 h 737"/>
                <a:gd name="T6" fmla="*/ 684 w 737"/>
                <a:gd name="T7" fmla="*/ 560 h 737"/>
                <a:gd name="T8" fmla="*/ 654 w 737"/>
                <a:gd name="T9" fmla="*/ 603 h 737"/>
                <a:gd name="T10" fmla="*/ 617 w 737"/>
                <a:gd name="T11" fmla="*/ 641 h 737"/>
                <a:gd name="T12" fmla="*/ 575 w 737"/>
                <a:gd name="T13" fmla="*/ 675 h 737"/>
                <a:gd name="T14" fmla="*/ 528 w 737"/>
                <a:gd name="T15" fmla="*/ 701 h 737"/>
                <a:gd name="T16" fmla="*/ 479 w 737"/>
                <a:gd name="T17" fmla="*/ 721 h 737"/>
                <a:gd name="T18" fmla="*/ 425 w 737"/>
                <a:gd name="T19" fmla="*/ 733 h 737"/>
                <a:gd name="T20" fmla="*/ 368 w 737"/>
                <a:gd name="T21" fmla="*/ 737 h 737"/>
                <a:gd name="T22" fmla="*/ 312 w 737"/>
                <a:gd name="T23" fmla="*/ 733 h 737"/>
                <a:gd name="T24" fmla="*/ 259 w 737"/>
                <a:gd name="T25" fmla="*/ 721 h 737"/>
                <a:gd name="T26" fmla="*/ 209 w 737"/>
                <a:gd name="T27" fmla="*/ 701 h 737"/>
                <a:gd name="T28" fmla="*/ 162 w 737"/>
                <a:gd name="T29" fmla="*/ 675 h 737"/>
                <a:gd name="T30" fmla="*/ 121 w 737"/>
                <a:gd name="T31" fmla="*/ 641 h 737"/>
                <a:gd name="T32" fmla="*/ 84 w 737"/>
                <a:gd name="T33" fmla="*/ 603 h 737"/>
                <a:gd name="T34" fmla="*/ 53 w 737"/>
                <a:gd name="T35" fmla="*/ 560 h 737"/>
                <a:gd name="T36" fmla="*/ 29 w 737"/>
                <a:gd name="T37" fmla="*/ 512 h 737"/>
                <a:gd name="T38" fmla="*/ 12 w 737"/>
                <a:gd name="T39" fmla="*/ 461 h 737"/>
                <a:gd name="T40" fmla="*/ 2 w 737"/>
                <a:gd name="T41" fmla="*/ 407 h 737"/>
                <a:gd name="T42" fmla="*/ 0 w 737"/>
                <a:gd name="T43" fmla="*/ 350 h 737"/>
                <a:gd name="T44" fmla="*/ 8 w 737"/>
                <a:gd name="T45" fmla="*/ 295 h 737"/>
                <a:gd name="T46" fmla="*/ 23 w 737"/>
                <a:gd name="T47" fmla="*/ 242 h 737"/>
                <a:gd name="T48" fmla="*/ 44 w 737"/>
                <a:gd name="T49" fmla="*/ 193 h 737"/>
                <a:gd name="T50" fmla="*/ 74 w 737"/>
                <a:gd name="T51" fmla="*/ 148 h 737"/>
                <a:gd name="T52" fmla="*/ 108 w 737"/>
                <a:gd name="T53" fmla="*/ 108 h 737"/>
                <a:gd name="T54" fmla="*/ 148 w 737"/>
                <a:gd name="T55" fmla="*/ 73 h 737"/>
                <a:gd name="T56" fmla="*/ 193 w 737"/>
                <a:gd name="T57" fmla="*/ 45 h 737"/>
                <a:gd name="T58" fmla="*/ 242 w 737"/>
                <a:gd name="T59" fmla="*/ 22 h 737"/>
                <a:gd name="T60" fmla="*/ 294 w 737"/>
                <a:gd name="T61" fmla="*/ 7 h 737"/>
                <a:gd name="T62" fmla="*/ 350 w 737"/>
                <a:gd name="T63" fmla="*/ 1 h 737"/>
                <a:gd name="T64" fmla="*/ 406 w 737"/>
                <a:gd name="T65" fmla="*/ 2 h 737"/>
                <a:gd name="T66" fmla="*/ 461 w 737"/>
                <a:gd name="T67" fmla="*/ 12 h 737"/>
                <a:gd name="T68" fmla="*/ 512 w 737"/>
                <a:gd name="T69" fmla="*/ 29 h 737"/>
                <a:gd name="T70" fmla="*/ 560 w 737"/>
                <a:gd name="T71" fmla="*/ 54 h 737"/>
                <a:gd name="T72" fmla="*/ 603 w 737"/>
                <a:gd name="T73" fmla="*/ 84 h 737"/>
                <a:gd name="T74" fmla="*/ 642 w 737"/>
                <a:gd name="T75" fmla="*/ 121 h 737"/>
                <a:gd name="T76" fmla="*/ 674 w 737"/>
                <a:gd name="T77" fmla="*/ 163 h 737"/>
                <a:gd name="T78" fmla="*/ 701 w 737"/>
                <a:gd name="T79" fmla="*/ 209 h 737"/>
                <a:gd name="T80" fmla="*/ 720 w 737"/>
                <a:gd name="T81" fmla="*/ 259 h 737"/>
                <a:gd name="T82" fmla="*/ 733 w 737"/>
                <a:gd name="T83" fmla="*/ 313 h 737"/>
                <a:gd name="T84" fmla="*/ 737 w 737"/>
                <a:gd name="T85" fmla="*/ 369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7" h="737">
                  <a:moveTo>
                    <a:pt x="737" y="369"/>
                  </a:moveTo>
                  <a:lnTo>
                    <a:pt x="737" y="387"/>
                  </a:lnTo>
                  <a:lnTo>
                    <a:pt x="736" y="407"/>
                  </a:lnTo>
                  <a:lnTo>
                    <a:pt x="733" y="425"/>
                  </a:lnTo>
                  <a:lnTo>
                    <a:pt x="730" y="443"/>
                  </a:lnTo>
                  <a:lnTo>
                    <a:pt x="726" y="461"/>
                  </a:lnTo>
                  <a:lnTo>
                    <a:pt x="720" y="478"/>
                  </a:lnTo>
                  <a:lnTo>
                    <a:pt x="715" y="495"/>
                  </a:lnTo>
                  <a:lnTo>
                    <a:pt x="709" y="512"/>
                  </a:lnTo>
                  <a:lnTo>
                    <a:pt x="701" y="529"/>
                  </a:lnTo>
                  <a:lnTo>
                    <a:pt x="692" y="544"/>
                  </a:lnTo>
                  <a:lnTo>
                    <a:pt x="684" y="560"/>
                  </a:lnTo>
                  <a:lnTo>
                    <a:pt x="674" y="574"/>
                  </a:lnTo>
                  <a:lnTo>
                    <a:pt x="664" y="589"/>
                  </a:lnTo>
                  <a:lnTo>
                    <a:pt x="654" y="603"/>
                  </a:lnTo>
                  <a:lnTo>
                    <a:pt x="642" y="616"/>
                  </a:lnTo>
                  <a:lnTo>
                    <a:pt x="630" y="629"/>
                  </a:lnTo>
                  <a:lnTo>
                    <a:pt x="617" y="641"/>
                  </a:lnTo>
                  <a:lnTo>
                    <a:pt x="603" y="653"/>
                  </a:lnTo>
                  <a:lnTo>
                    <a:pt x="589" y="664"/>
                  </a:lnTo>
                  <a:lnTo>
                    <a:pt x="575" y="675"/>
                  </a:lnTo>
                  <a:lnTo>
                    <a:pt x="560" y="683"/>
                  </a:lnTo>
                  <a:lnTo>
                    <a:pt x="544" y="693"/>
                  </a:lnTo>
                  <a:lnTo>
                    <a:pt x="528" y="701"/>
                  </a:lnTo>
                  <a:lnTo>
                    <a:pt x="512" y="708"/>
                  </a:lnTo>
                  <a:lnTo>
                    <a:pt x="496" y="715"/>
                  </a:lnTo>
                  <a:lnTo>
                    <a:pt x="479" y="721"/>
                  </a:lnTo>
                  <a:lnTo>
                    <a:pt x="461" y="726"/>
                  </a:lnTo>
                  <a:lnTo>
                    <a:pt x="443" y="730"/>
                  </a:lnTo>
                  <a:lnTo>
                    <a:pt x="425" y="733"/>
                  </a:lnTo>
                  <a:lnTo>
                    <a:pt x="406" y="735"/>
                  </a:lnTo>
                  <a:lnTo>
                    <a:pt x="388" y="736"/>
                  </a:lnTo>
                  <a:lnTo>
                    <a:pt x="368" y="737"/>
                  </a:lnTo>
                  <a:lnTo>
                    <a:pt x="350" y="736"/>
                  </a:lnTo>
                  <a:lnTo>
                    <a:pt x="331" y="735"/>
                  </a:lnTo>
                  <a:lnTo>
                    <a:pt x="312" y="733"/>
                  </a:lnTo>
                  <a:lnTo>
                    <a:pt x="294" y="730"/>
                  </a:lnTo>
                  <a:lnTo>
                    <a:pt x="277" y="726"/>
                  </a:lnTo>
                  <a:lnTo>
                    <a:pt x="259" y="721"/>
                  </a:lnTo>
                  <a:lnTo>
                    <a:pt x="242" y="715"/>
                  </a:lnTo>
                  <a:lnTo>
                    <a:pt x="225" y="708"/>
                  </a:lnTo>
                  <a:lnTo>
                    <a:pt x="209" y="701"/>
                  </a:lnTo>
                  <a:lnTo>
                    <a:pt x="193" y="693"/>
                  </a:lnTo>
                  <a:lnTo>
                    <a:pt x="177" y="683"/>
                  </a:lnTo>
                  <a:lnTo>
                    <a:pt x="162" y="675"/>
                  </a:lnTo>
                  <a:lnTo>
                    <a:pt x="148" y="664"/>
                  </a:lnTo>
                  <a:lnTo>
                    <a:pt x="134" y="653"/>
                  </a:lnTo>
                  <a:lnTo>
                    <a:pt x="121" y="641"/>
                  </a:lnTo>
                  <a:lnTo>
                    <a:pt x="108" y="629"/>
                  </a:lnTo>
                  <a:lnTo>
                    <a:pt x="96" y="616"/>
                  </a:lnTo>
                  <a:lnTo>
                    <a:pt x="84" y="603"/>
                  </a:lnTo>
                  <a:lnTo>
                    <a:pt x="74" y="589"/>
                  </a:lnTo>
                  <a:lnTo>
                    <a:pt x="63" y="574"/>
                  </a:lnTo>
                  <a:lnTo>
                    <a:pt x="53" y="560"/>
                  </a:lnTo>
                  <a:lnTo>
                    <a:pt x="44" y="544"/>
                  </a:lnTo>
                  <a:lnTo>
                    <a:pt x="37" y="529"/>
                  </a:lnTo>
                  <a:lnTo>
                    <a:pt x="29" y="512"/>
                  </a:lnTo>
                  <a:lnTo>
                    <a:pt x="23" y="495"/>
                  </a:lnTo>
                  <a:lnTo>
                    <a:pt x="16" y="478"/>
                  </a:lnTo>
                  <a:lnTo>
                    <a:pt x="12" y="461"/>
                  </a:lnTo>
                  <a:lnTo>
                    <a:pt x="8" y="443"/>
                  </a:lnTo>
                  <a:lnTo>
                    <a:pt x="4" y="425"/>
                  </a:lnTo>
                  <a:lnTo>
                    <a:pt x="2" y="407"/>
                  </a:lnTo>
                  <a:lnTo>
                    <a:pt x="0" y="387"/>
                  </a:lnTo>
                  <a:lnTo>
                    <a:pt x="0" y="369"/>
                  </a:lnTo>
                  <a:lnTo>
                    <a:pt x="0" y="350"/>
                  </a:lnTo>
                  <a:lnTo>
                    <a:pt x="2" y="331"/>
                  </a:lnTo>
                  <a:lnTo>
                    <a:pt x="4" y="313"/>
                  </a:lnTo>
                  <a:lnTo>
                    <a:pt x="8" y="295"/>
                  </a:lnTo>
                  <a:lnTo>
                    <a:pt x="12" y="276"/>
                  </a:lnTo>
                  <a:lnTo>
                    <a:pt x="16" y="259"/>
                  </a:lnTo>
                  <a:lnTo>
                    <a:pt x="23" y="242"/>
                  </a:lnTo>
                  <a:lnTo>
                    <a:pt x="29" y="225"/>
                  </a:lnTo>
                  <a:lnTo>
                    <a:pt x="37" y="209"/>
                  </a:lnTo>
                  <a:lnTo>
                    <a:pt x="44" y="193"/>
                  </a:lnTo>
                  <a:lnTo>
                    <a:pt x="53" y="178"/>
                  </a:lnTo>
                  <a:lnTo>
                    <a:pt x="63" y="163"/>
                  </a:lnTo>
                  <a:lnTo>
                    <a:pt x="74" y="148"/>
                  </a:lnTo>
                  <a:lnTo>
                    <a:pt x="84" y="135"/>
                  </a:lnTo>
                  <a:lnTo>
                    <a:pt x="96" y="121"/>
                  </a:lnTo>
                  <a:lnTo>
                    <a:pt x="108" y="108"/>
                  </a:lnTo>
                  <a:lnTo>
                    <a:pt x="121" y="96"/>
                  </a:lnTo>
                  <a:lnTo>
                    <a:pt x="134" y="84"/>
                  </a:lnTo>
                  <a:lnTo>
                    <a:pt x="148" y="73"/>
                  </a:lnTo>
                  <a:lnTo>
                    <a:pt x="162" y="63"/>
                  </a:lnTo>
                  <a:lnTo>
                    <a:pt x="177" y="54"/>
                  </a:lnTo>
                  <a:lnTo>
                    <a:pt x="193" y="45"/>
                  </a:lnTo>
                  <a:lnTo>
                    <a:pt x="209" y="36"/>
                  </a:lnTo>
                  <a:lnTo>
                    <a:pt x="225" y="29"/>
                  </a:lnTo>
                  <a:lnTo>
                    <a:pt x="242" y="22"/>
                  </a:lnTo>
                  <a:lnTo>
                    <a:pt x="259" y="17"/>
                  </a:lnTo>
                  <a:lnTo>
                    <a:pt x="277" y="12"/>
                  </a:lnTo>
                  <a:lnTo>
                    <a:pt x="294" y="7"/>
                  </a:lnTo>
                  <a:lnTo>
                    <a:pt x="312" y="4"/>
                  </a:lnTo>
                  <a:lnTo>
                    <a:pt x="331" y="2"/>
                  </a:lnTo>
                  <a:lnTo>
                    <a:pt x="350" y="1"/>
                  </a:lnTo>
                  <a:lnTo>
                    <a:pt x="368" y="0"/>
                  </a:lnTo>
                  <a:lnTo>
                    <a:pt x="388" y="1"/>
                  </a:lnTo>
                  <a:lnTo>
                    <a:pt x="406" y="2"/>
                  </a:lnTo>
                  <a:lnTo>
                    <a:pt x="425" y="4"/>
                  </a:lnTo>
                  <a:lnTo>
                    <a:pt x="443" y="7"/>
                  </a:lnTo>
                  <a:lnTo>
                    <a:pt x="461" y="12"/>
                  </a:lnTo>
                  <a:lnTo>
                    <a:pt x="479" y="17"/>
                  </a:lnTo>
                  <a:lnTo>
                    <a:pt x="496" y="22"/>
                  </a:lnTo>
                  <a:lnTo>
                    <a:pt x="512" y="29"/>
                  </a:lnTo>
                  <a:lnTo>
                    <a:pt x="528" y="36"/>
                  </a:lnTo>
                  <a:lnTo>
                    <a:pt x="544" y="45"/>
                  </a:lnTo>
                  <a:lnTo>
                    <a:pt x="560" y="54"/>
                  </a:lnTo>
                  <a:lnTo>
                    <a:pt x="575" y="63"/>
                  </a:lnTo>
                  <a:lnTo>
                    <a:pt x="589" y="73"/>
                  </a:lnTo>
                  <a:lnTo>
                    <a:pt x="603" y="84"/>
                  </a:lnTo>
                  <a:lnTo>
                    <a:pt x="617" y="96"/>
                  </a:lnTo>
                  <a:lnTo>
                    <a:pt x="630" y="108"/>
                  </a:lnTo>
                  <a:lnTo>
                    <a:pt x="642" y="121"/>
                  </a:lnTo>
                  <a:lnTo>
                    <a:pt x="654" y="135"/>
                  </a:lnTo>
                  <a:lnTo>
                    <a:pt x="664" y="148"/>
                  </a:lnTo>
                  <a:lnTo>
                    <a:pt x="674" y="163"/>
                  </a:lnTo>
                  <a:lnTo>
                    <a:pt x="684" y="178"/>
                  </a:lnTo>
                  <a:lnTo>
                    <a:pt x="692" y="193"/>
                  </a:lnTo>
                  <a:lnTo>
                    <a:pt x="701" y="209"/>
                  </a:lnTo>
                  <a:lnTo>
                    <a:pt x="709" y="225"/>
                  </a:lnTo>
                  <a:lnTo>
                    <a:pt x="715" y="242"/>
                  </a:lnTo>
                  <a:lnTo>
                    <a:pt x="720" y="259"/>
                  </a:lnTo>
                  <a:lnTo>
                    <a:pt x="726" y="276"/>
                  </a:lnTo>
                  <a:lnTo>
                    <a:pt x="730" y="295"/>
                  </a:lnTo>
                  <a:lnTo>
                    <a:pt x="733" y="313"/>
                  </a:lnTo>
                  <a:lnTo>
                    <a:pt x="736" y="331"/>
                  </a:lnTo>
                  <a:lnTo>
                    <a:pt x="737" y="350"/>
                  </a:lnTo>
                  <a:lnTo>
                    <a:pt x="737" y="36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286"/>
            <p:cNvSpPr>
              <a:spLocks noEditPoints="1"/>
            </p:cNvSpPr>
            <p:nvPr/>
          </p:nvSpPr>
          <p:spPr bwMode="auto">
            <a:xfrm>
              <a:off x="2725049" y="3236797"/>
              <a:ext cx="95453" cy="52499"/>
            </a:xfrm>
            <a:custGeom>
              <a:avLst/>
              <a:gdLst>
                <a:gd name="T0" fmla="*/ 117 w 237"/>
                <a:gd name="T1" fmla="*/ 76 h 134"/>
                <a:gd name="T2" fmla="*/ 118 w 237"/>
                <a:gd name="T3" fmla="*/ 80 h 134"/>
                <a:gd name="T4" fmla="*/ 121 w 237"/>
                <a:gd name="T5" fmla="*/ 86 h 134"/>
                <a:gd name="T6" fmla="*/ 126 w 237"/>
                <a:gd name="T7" fmla="*/ 94 h 134"/>
                <a:gd name="T8" fmla="*/ 132 w 237"/>
                <a:gd name="T9" fmla="*/ 100 h 134"/>
                <a:gd name="T10" fmla="*/ 139 w 237"/>
                <a:gd name="T11" fmla="*/ 105 h 134"/>
                <a:gd name="T12" fmla="*/ 147 w 237"/>
                <a:gd name="T13" fmla="*/ 108 h 134"/>
                <a:gd name="T14" fmla="*/ 156 w 237"/>
                <a:gd name="T15" fmla="*/ 110 h 134"/>
                <a:gd name="T16" fmla="*/ 165 w 237"/>
                <a:gd name="T17" fmla="*/ 108 h 134"/>
                <a:gd name="T18" fmla="*/ 175 w 237"/>
                <a:gd name="T19" fmla="*/ 105 h 134"/>
                <a:gd name="T20" fmla="*/ 186 w 237"/>
                <a:gd name="T21" fmla="*/ 101 h 134"/>
                <a:gd name="T22" fmla="*/ 194 w 237"/>
                <a:gd name="T23" fmla="*/ 97 h 134"/>
                <a:gd name="T24" fmla="*/ 200 w 237"/>
                <a:gd name="T25" fmla="*/ 91 h 134"/>
                <a:gd name="T26" fmla="*/ 206 w 237"/>
                <a:gd name="T27" fmla="*/ 85 h 134"/>
                <a:gd name="T28" fmla="*/ 210 w 237"/>
                <a:gd name="T29" fmla="*/ 78 h 134"/>
                <a:gd name="T30" fmla="*/ 212 w 237"/>
                <a:gd name="T31" fmla="*/ 71 h 134"/>
                <a:gd name="T32" fmla="*/ 213 w 237"/>
                <a:gd name="T33" fmla="*/ 63 h 134"/>
                <a:gd name="T34" fmla="*/ 211 w 237"/>
                <a:gd name="T35" fmla="*/ 54 h 134"/>
                <a:gd name="T36" fmla="*/ 207 w 237"/>
                <a:gd name="T37" fmla="*/ 45 h 134"/>
                <a:gd name="T38" fmla="*/ 202 w 237"/>
                <a:gd name="T39" fmla="*/ 37 h 134"/>
                <a:gd name="T40" fmla="*/ 199 w 237"/>
                <a:gd name="T41" fmla="*/ 33 h 134"/>
                <a:gd name="T42" fmla="*/ 117 w 237"/>
                <a:gd name="T43" fmla="*/ 76 h 134"/>
                <a:gd name="T44" fmla="*/ 204 w 237"/>
                <a:gd name="T45" fmla="*/ 0 h 134"/>
                <a:gd name="T46" fmla="*/ 209 w 237"/>
                <a:gd name="T47" fmla="*/ 7 h 134"/>
                <a:gd name="T48" fmla="*/ 214 w 237"/>
                <a:gd name="T49" fmla="*/ 15 h 134"/>
                <a:gd name="T50" fmla="*/ 220 w 237"/>
                <a:gd name="T51" fmla="*/ 23 h 134"/>
                <a:gd name="T52" fmla="*/ 225 w 237"/>
                <a:gd name="T53" fmla="*/ 32 h 134"/>
                <a:gd name="T54" fmla="*/ 228 w 237"/>
                <a:gd name="T55" fmla="*/ 39 h 134"/>
                <a:gd name="T56" fmla="*/ 232 w 237"/>
                <a:gd name="T57" fmla="*/ 46 h 134"/>
                <a:gd name="T58" fmla="*/ 234 w 237"/>
                <a:gd name="T59" fmla="*/ 53 h 134"/>
                <a:gd name="T60" fmla="*/ 235 w 237"/>
                <a:gd name="T61" fmla="*/ 60 h 134"/>
                <a:gd name="T62" fmla="*/ 236 w 237"/>
                <a:gd name="T63" fmla="*/ 66 h 134"/>
                <a:gd name="T64" fmla="*/ 237 w 237"/>
                <a:gd name="T65" fmla="*/ 73 h 134"/>
                <a:gd name="T66" fmla="*/ 236 w 237"/>
                <a:gd name="T67" fmla="*/ 79 h 134"/>
                <a:gd name="T68" fmla="*/ 235 w 237"/>
                <a:gd name="T69" fmla="*/ 86 h 134"/>
                <a:gd name="T70" fmla="*/ 233 w 237"/>
                <a:gd name="T71" fmla="*/ 91 h 134"/>
                <a:gd name="T72" fmla="*/ 229 w 237"/>
                <a:gd name="T73" fmla="*/ 97 h 134"/>
                <a:gd name="T74" fmla="*/ 226 w 237"/>
                <a:gd name="T75" fmla="*/ 102 h 134"/>
                <a:gd name="T76" fmla="*/ 222 w 237"/>
                <a:gd name="T77" fmla="*/ 106 h 134"/>
                <a:gd name="T78" fmla="*/ 218 w 237"/>
                <a:gd name="T79" fmla="*/ 112 h 134"/>
                <a:gd name="T80" fmla="*/ 212 w 237"/>
                <a:gd name="T81" fmla="*/ 116 h 134"/>
                <a:gd name="T82" fmla="*/ 207 w 237"/>
                <a:gd name="T83" fmla="*/ 120 h 134"/>
                <a:gd name="T84" fmla="*/ 200 w 237"/>
                <a:gd name="T85" fmla="*/ 124 h 134"/>
                <a:gd name="T86" fmla="*/ 186 w 237"/>
                <a:gd name="T87" fmla="*/ 130 h 134"/>
                <a:gd name="T88" fmla="*/ 174 w 237"/>
                <a:gd name="T89" fmla="*/ 133 h 134"/>
                <a:gd name="T90" fmla="*/ 162 w 237"/>
                <a:gd name="T91" fmla="*/ 134 h 134"/>
                <a:gd name="T92" fmla="*/ 151 w 237"/>
                <a:gd name="T93" fmla="*/ 133 h 134"/>
                <a:gd name="T94" fmla="*/ 143 w 237"/>
                <a:gd name="T95" fmla="*/ 132 h 134"/>
                <a:gd name="T96" fmla="*/ 135 w 237"/>
                <a:gd name="T97" fmla="*/ 129 h 134"/>
                <a:gd name="T98" fmla="*/ 129 w 237"/>
                <a:gd name="T99" fmla="*/ 126 h 134"/>
                <a:gd name="T100" fmla="*/ 123 w 237"/>
                <a:gd name="T101" fmla="*/ 121 h 134"/>
                <a:gd name="T102" fmla="*/ 116 w 237"/>
                <a:gd name="T103" fmla="*/ 116 h 134"/>
                <a:gd name="T104" fmla="*/ 111 w 237"/>
                <a:gd name="T105" fmla="*/ 111 h 134"/>
                <a:gd name="T106" fmla="*/ 106 w 237"/>
                <a:gd name="T107" fmla="*/ 104 h 134"/>
                <a:gd name="T108" fmla="*/ 102 w 237"/>
                <a:gd name="T109" fmla="*/ 98 h 134"/>
                <a:gd name="T110" fmla="*/ 100 w 237"/>
                <a:gd name="T111" fmla="*/ 92 h 134"/>
                <a:gd name="T112" fmla="*/ 97 w 237"/>
                <a:gd name="T113" fmla="*/ 87 h 134"/>
                <a:gd name="T114" fmla="*/ 13 w 237"/>
                <a:gd name="T115" fmla="*/ 132 h 134"/>
                <a:gd name="T116" fmla="*/ 0 w 237"/>
                <a:gd name="T117" fmla="*/ 108 h 134"/>
                <a:gd name="T118" fmla="*/ 204 w 237"/>
                <a:gd name="T1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7" h="134">
                  <a:moveTo>
                    <a:pt x="117" y="76"/>
                  </a:moveTo>
                  <a:lnTo>
                    <a:pt x="118" y="80"/>
                  </a:lnTo>
                  <a:lnTo>
                    <a:pt x="121" y="86"/>
                  </a:lnTo>
                  <a:lnTo>
                    <a:pt x="126" y="94"/>
                  </a:lnTo>
                  <a:lnTo>
                    <a:pt x="132" y="100"/>
                  </a:lnTo>
                  <a:lnTo>
                    <a:pt x="139" y="105"/>
                  </a:lnTo>
                  <a:lnTo>
                    <a:pt x="147" y="108"/>
                  </a:lnTo>
                  <a:lnTo>
                    <a:pt x="156" y="110"/>
                  </a:lnTo>
                  <a:lnTo>
                    <a:pt x="165" y="108"/>
                  </a:lnTo>
                  <a:lnTo>
                    <a:pt x="175" y="105"/>
                  </a:lnTo>
                  <a:lnTo>
                    <a:pt x="186" y="101"/>
                  </a:lnTo>
                  <a:lnTo>
                    <a:pt x="194" y="97"/>
                  </a:lnTo>
                  <a:lnTo>
                    <a:pt x="200" y="91"/>
                  </a:lnTo>
                  <a:lnTo>
                    <a:pt x="206" y="85"/>
                  </a:lnTo>
                  <a:lnTo>
                    <a:pt x="210" y="78"/>
                  </a:lnTo>
                  <a:lnTo>
                    <a:pt x="212" y="71"/>
                  </a:lnTo>
                  <a:lnTo>
                    <a:pt x="213" y="63"/>
                  </a:lnTo>
                  <a:lnTo>
                    <a:pt x="211" y="54"/>
                  </a:lnTo>
                  <a:lnTo>
                    <a:pt x="207" y="45"/>
                  </a:lnTo>
                  <a:lnTo>
                    <a:pt x="202" y="37"/>
                  </a:lnTo>
                  <a:lnTo>
                    <a:pt x="199" y="33"/>
                  </a:lnTo>
                  <a:lnTo>
                    <a:pt x="117" y="76"/>
                  </a:lnTo>
                  <a:close/>
                  <a:moveTo>
                    <a:pt x="204" y="0"/>
                  </a:moveTo>
                  <a:lnTo>
                    <a:pt x="209" y="7"/>
                  </a:lnTo>
                  <a:lnTo>
                    <a:pt x="214" y="15"/>
                  </a:lnTo>
                  <a:lnTo>
                    <a:pt x="220" y="23"/>
                  </a:lnTo>
                  <a:lnTo>
                    <a:pt x="225" y="32"/>
                  </a:lnTo>
                  <a:lnTo>
                    <a:pt x="228" y="39"/>
                  </a:lnTo>
                  <a:lnTo>
                    <a:pt x="232" y="46"/>
                  </a:lnTo>
                  <a:lnTo>
                    <a:pt x="234" y="53"/>
                  </a:lnTo>
                  <a:lnTo>
                    <a:pt x="235" y="60"/>
                  </a:lnTo>
                  <a:lnTo>
                    <a:pt x="236" y="66"/>
                  </a:lnTo>
                  <a:lnTo>
                    <a:pt x="237" y="73"/>
                  </a:lnTo>
                  <a:lnTo>
                    <a:pt x="236" y="79"/>
                  </a:lnTo>
                  <a:lnTo>
                    <a:pt x="235" y="86"/>
                  </a:lnTo>
                  <a:lnTo>
                    <a:pt x="233" y="91"/>
                  </a:lnTo>
                  <a:lnTo>
                    <a:pt x="229" y="97"/>
                  </a:lnTo>
                  <a:lnTo>
                    <a:pt x="226" y="102"/>
                  </a:lnTo>
                  <a:lnTo>
                    <a:pt x="222" y="106"/>
                  </a:lnTo>
                  <a:lnTo>
                    <a:pt x="218" y="112"/>
                  </a:lnTo>
                  <a:lnTo>
                    <a:pt x="212" y="116"/>
                  </a:lnTo>
                  <a:lnTo>
                    <a:pt x="207" y="120"/>
                  </a:lnTo>
                  <a:lnTo>
                    <a:pt x="200" y="124"/>
                  </a:lnTo>
                  <a:lnTo>
                    <a:pt x="186" y="130"/>
                  </a:lnTo>
                  <a:lnTo>
                    <a:pt x="174" y="133"/>
                  </a:lnTo>
                  <a:lnTo>
                    <a:pt x="162" y="134"/>
                  </a:lnTo>
                  <a:lnTo>
                    <a:pt x="151" y="133"/>
                  </a:lnTo>
                  <a:lnTo>
                    <a:pt x="143" y="132"/>
                  </a:lnTo>
                  <a:lnTo>
                    <a:pt x="135" y="129"/>
                  </a:lnTo>
                  <a:lnTo>
                    <a:pt x="129" y="126"/>
                  </a:lnTo>
                  <a:lnTo>
                    <a:pt x="123" y="121"/>
                  </a:lnTo>
                  <a:lnTo>
                    <a:pt x="116" y="116"/>
                  </a:lnTo>
                  <a:lnTo>
                    <a:pt x="111" y="111"/>
                  </a:lnTo>
                  <a:lnTo>
                    <a:pt x="106" y="104"/>
                  </a:lnTo>
                  <a:lnTo>
                    <a:pt x="102" y="98"/>
                  </a:lnTo>
                  <a:lnTo>
                    <a:pt x="100" y="92"/>
                  </a:lnTo>
                  <a:lnTo>
                    <a:pt x="97" y="87"/>
                  </a:lnTo>
                  <a:lnTo>
                    <a:pt x="13" y="132"/>
                  </a:lnTo>
                  <a:lnTo>
                    <a:pt x="0" y="10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287"/>
            <p:cNvSpPr>
              <a:spLocks/>
            </p:cNvSpPr>
            <p:nvPr/>
          </p:nvSpPr>
          <p:spPr bwMode="auto">
            <a:xfrm>
              <a:off x="2763230" y="3274978"/>
              <a:ext cx="100226" cy="98635"/>
            </a:xfrm>
            <a:custGeom>
              <a:avLst/>
              <a:gdLst>
                <a:gd name="T0" fmla="*/ 182 w 248"/>
                <a:gd name="T1" fmla="*/ 18 h 248"/>
                <a:gd name="T2" fmla="*/ 112 w 248"/>
                <a:gd name="T3" fmla="*/ 89 h 248"/>
                <a:gd name="T4" fmla="*/ 158 w 248"/>
                <a:gd name="T5" fmla="*/ 135 h 248"/>
                <a:gd name="T6" fmla="*/ 229 w 248"/>
                <a:gd name="T7" fmla="*/ 65 h 248"/>
                <a:gd name="T8" fmla="*/ 248 w 248"/>
                <a:gd name="T9" fmla="*/ 83 h 248"/>
                <a:gd name="T10" fmla="*/ 84 w 248"/>
                <a:gd name="T11" fmla="*/ 248 h 248"/>
                <a:gd name="T12" fmla="*/ 64 w 248"/>
                <a:gd name="T13" fmla="*/ 230 h 248"/>
                <a:gd name="T14" fmla="*/ 141 w 248"/>
                <a:gd name="T15" fmla="*/ 152 h 248"/>
                <a:gd name="T16" fmla="*/ 95 w 248"/>
                <a:gd name="T17" fmla="*/ 107 h 248"/>
                <a:gd name="T18" fmla="*/ 18 w 248"/>
                <a:gd name="T19" fmla="*/ 183 h 248"/>
                <a:gd name="T20" fmla="*/ 0 w 248"/>
                <a:gd name="T21" fmla="*/ 165 h 248"/>
                <a:gd name="T22" fmla="*/ 164 w 248"/>
                <a:gd name="T23" fmla="*/ 0 h 248"/>
                <a:gd name="T24" fmla="*/ 182 w 248"/>
                <a:gd name="T25" fmla="*/ 1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248">
                  <a:moveTo>
                    <a:pt x="182" y="18"/>
                  </a:moveTo>
                  <a:lnTo>
                    <a:pt x="112" y="89"/>
                  </a:lnTo>
                  <a:lnTo>
                    <a:pt x="158" y="135"/>
                  </a:lnTo>
                  <a:lnTo>
                    <a:pt x="229" y="65"/>
                  </a:lnTo>
                  <a:lnTo>
                    <a:pt x="248" y="83"/>
                  </a:lnTo>
                  <a:lnTo>
                    <a:pt x="84" y="248"/>
                  </a:lnTo>
                  <a:lnTo>
                    <a:pt x="64" y="230"/>
                  </a:lnTo>
                  <a:lnTo>
                    <a:pt x="141" y="152"/>
                  </a:lnTo>
                  <a:lnTo>
                    <a:pt x="95" y="107"/>
                  </a:lnTo>
                  <a:lnTo>
                    <a:pt x="18" y="183"/>
                  </a:lnTo>
                  <a:lnTo>
                    <a:pt x="0" y="165"/>
                  </a:lnTo>
                  <a:lnTo>
                    <a:pt x="164" y="0"/>
                  </a:lnTo>
                  <a:lnTo>
                    <a:pt x="182" y="1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288"/>
            <p:cNvSpPr>
              <a:spLocks noEditPoints="1"/>
            </p:cNvSpPr>
            <p:nvPr/>
          </p:nvSpPr>
          <p:spPr bwMode="auto">
            <a:xfrm>
              <a:off x="2822093" y="3319523"/>
              <a:ext cx="69999" cy="97044"/>
            </a:xfrm>
            <a:custGeom>
              <a:avLst/>
              <a:gdLst>
                <a:gd name="T0" fmla="*/ 121 w 180"/>
                <a:gd name="T1" fmla="*/ 142 h 245"/>
                <a:gd name="T2" fmla="*/ 137 w 180"/>
                <a:gd name="T3" fmla="*/ 85 h 245"/>
                <a:gd name="T4" fmla="*/ 141 w 180"/>
                <a:gd name="T5" fmla="*/ 72 h 245"/>
                <a:gd name="T6" fmla="*/ 145 w 180"/>
                <a:gd name="T7" fmla="*/ 59 h 245"/>
                <a:gd name="T8" fmla="*/ 149 w 180"/>
                <a:gd name="T9" fmla="*/ 46 h 245"/>
                <a:gd name="T10" fmla="*/ 153 w 180"/>
                <a:gd name="T11" fmla="*/ 33 h 245"/>
                <a:gd name="T12" fmla="*/ 153 w 180"/>
                <a:gd name="T13" fmla="*/ 32 h 245"/>
                <a:gd name="T14" fmla="*/ 144 w 180"/>
                <a:gd name="T15" fmla="*/ 44 h 245"/>
                <a:gd name="T16" fmla="*/ 135 w 180"/>
                <a:gd name="T17" fmla="*/ 55 h 245"/>
                <a:gd name="T18" fmla="*/ 128 w 180"/>
                <a:gd name="T19" fmla="*/ 66 h 245"/>
                <a:gd name="T20" fmla="*/ 119 w 180"/>
                <a:gd name="T21" fmla="*/ 76 h 245"/>
                <a:gd name="T22" fmla="*/ 81 w 180"/>
                <a:gd name="T23" fmla="*/ 123 h 245"/>
                <a:gd name="T24" fmla="*/ 121 w 180"/>
                <a:gd name="T25" fmla="*/ 142 h 245"/>
                <a:gd name="T26" fmla="*/ 68 w 180"/>
                <a:gd name="T27" fmla="*/ 140 h 245"/>
                <a:gd name="T28" fmla="*/ 24 w 180"/>
                <a:gd name="T29" fmla="*/ 195 h 245"/>
                <a:gd name="T30" fmla="*/ 0 w 180"/>
                <a:gd name="T31" fmla="*/ 184 h 245"/>
                <a:gd name="T32" fmla="*/ 154 w 180"/>
                <a:gd name="T33" fmla="*/ 0 h 245"/>
                <a:gd name="T34" fmla="*/ 180 w 180"/>
                <a:gd name="T35" fmla="*/ 14 h 245"/>
                <a:gd name="T36" fmla="*/ 120 w 180"/>
                <a:gd name="T37" fmla="*/ 245 h 245"/>
                <a:gd name="T38" fmla="*/ 98 w 180"/>
                <a:gd name="T39" fmla="*/ 233 h 245"/>
                <a:gd name="T40" fmla="*/ 115 w 180"/>
                <a:gd name="T41" fmla="*/ 164 h 245"/>
                <a:gd name="T42" fmla="*/ 68 w 180"/>
                <a:gd name="T43" fmla="*/ 1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0" h="245">
                  <a:moveTo>
                    <a:pt x="121" y="142"/>
                  </a:moveTo>
                  <a:lnTo>
                    <a:pt x="137" y="85"/>
                  </a:lnTo>
                  <a:lnTo>
                    <a:pt x="141" y="72"/>
                  </a:lnTo>
                  <a:lnTo>
                    <a:pt x="145" y="59"/>
                  </a:lnTo>
                  <a:lnTo>
                    <a:pt x="149" y="46"/>
                  </a:lnTo>
                  <a:lnTo>
                    <a:pt x="153" y="33"/>
                  </a:lnTo>
                  <a:lnTo>
                    <a:pt x="153" y="32"/>
                  </a:lnTo>
                  <a:lnTo>
                    <a:pt x="144" y="44"/>
                  </a:lnTo>
                  <a:lnTo>
                    <a:pt x="135" y="55"/>
                  </a:lnTo>
                  <a:lnTo>
                    <a:pt x="128" y="66"/>
                  </a:lnTo>
                  <a:lnTo>
                    <a:pt x="119" y="76"/>
                  </a:lnTo>
                  <a:lnTo>
                    <a:pt x="81" y="123"/>
                  </a:lnTo>
                  <a:lnTo>
                    <a:pt x="121" y="142"/>
                  </a:lnTo>
                  <a:close/>
                  <a:moveTo>
                    <a:pt x="68" y="140"/>
                  </a:moveTo>
                  <a:lnTo>
                    <a:pt x="24" y="195"/>
                  </a:lnTo>
                  <a:lnTo>
                    <a:pt x="0" y="184"/>
                  </a:lnTo>
                  <a:lnTo>
                    <a:pt x="154" y="0"/>
                  </a:lnTo>
                  <a:lnTo>
                    <a:pt x="180" y="14"/>
                  </a:lnTo>
                  <a:lnTo>
                    <a:pt x="120" y="245"/>
                  </a:lnTo>
                  <a:lnTo>
                    <a:pt x="98" y="233"/>
                  </a:lnTo>
                  <a:lnTo>
                    <a:pt x="115" y="164"/>
                  </a:lnTo>
                  <a:lnTo>
                    <a:pt x="68" y="14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289"/>
            <p:cNvSpPr>
              <a:spLocks noEditPoints="1"/>
            </p:cNvSpPr>
            <p:nvPr/>
          </p:nvSpPr>
          <p:spPr bwMode="auto">
            <a:xfrm>
              <a:off x="2896864" y="3333841"/>
              <a:ext cx="54090" cy="98635"/>
            </a:xfrm>
            <a:custGeom>
              <a:avLst/>
              <a:gdLst>
                <a:gd name="T0" fmla="*/ 59 w 137"/>
                <a:gd name="T1" fmla="*/ 113 h 246"/>
                <a:gd name="T2" fmla="*/ 76 w 137"/>
                <a:gd name="T3" fmla="*/ 113 h 246"/>
                <a:gd name="T4" fmla="*/ 91 w 137"/>
                <a:gd name="T5" fmla="*/ 106 h 246"/>
                <a:gd name="T6" fmla="*/ 102 w 137"/>
                <a:gd name="T7" fmla="*/ 93 h 246"/>
                <a:gd name="T8" fmla="*/ 108 w 137"/>
                <a:gd name="T9" fmla="*/ 74 h 246"/>
                <a:gd name="T10" fmla="*/ 110 w 137"/>
                <a:gd name="T11" fmla="*/ 56 h 246"/>
                <a:gd name="T12" fmla="*/ 105 w 137"/>
                <a:gd name="T13" fmla="*/ 42 h 246"/>
                <a:gd name="T14" fmla="*/ 94 w 137"/>
                <a:gd name="T15" fmla="*/ 31 h 246"/>
                <a:gd name="T16" fmla="*/ 77 w 137"/>
                <a:gd name="T17" fmla="*/ 25 h 246"/>
                <a:gd name="T18" fmla="*/ 63 w 137"/>
                <a:gd name="T19" fmla="*/ 24 h 246"/>
                <a:gd name="T20" fmla="*/ 40 w 137"/>
                <a:gd name="T21" fmla="*/ 1 h 246"/>
                <a:gd name="T22" fmla="*/ 59 w 137"/>
                <a:gd name="T23" fmla="*/ 1 h 246"/>
                <a:gd name="T24" fmla="*/ 78 w 137"/>
                <a:gd name="T25" fmla="*/ 3 h 246"/>
                <a:gd name="T26" fmla="*/ 94 w 137"/>
                <a:gd name="T27" fmla="*/ 6 h 246"/>
                <a:gd name="T28" fmla="*/ 108 w 137"/>
                <a:gd name="T29" fmla="*/ 12 h 246"/>
                <a:gd name="T30" fmla="*/ 119 w 137"/>
                <a:gd name="T31" fmla="*/ 19 h 246"/>
                <a:gd name="T32" fmla="*/ 128 w 137"/>
                <a:gd name="T33" fmla="*/ 28 h 246"/>
                <a:gd name="T34" fmla="*/ 133 w 137"/>
                <a:gd name="T35" fmla="*/ 39 h 246"/>
                <a:gd name="T36" fmla="*/ 137 w 137"/>
                <a:gd name="T37" fmla="*/ 51 h 246"/>
                <a:gd name="T38" fmla="*/ 135 w 137"/>
                <a:gd name="T39" fmla="*/ 76 h 246"/>
                <a:gd name="T40" fmla="*/ 130 w 137"/>
                <a:gd name="T41" fmla="*/ 96 h 246"/>
                <a:gd name="T42" fmla="*/ 119 w 137"/>
                <a:gd name="T43" fmla="*/ 111 h 246"/>
                <a:gd name="T44" fmla="*/ 106 w 137"/>
                <a:gd name="T45" fmla="*/ 122 h 246"/>
                <a:gd name="T46" fmla="*/ 89 w 137"/>
                <a:gd name="T47" fmla="*/ 128 h 246"/>
                <a:gd name="T48" fmla="*/ 94 w 137"/>
                <a:gd name="T49" fmla="*/ 133 h 246"/>
                <a:gd name="T50" fmla="*/ 103 w 137"/>
                <a:gd name="T51" fmla="*/ 143 h 246"/>
                <a:gd name="T52" fmla="*/ 107 w 137"/>
                <a:gd name="T53" fmla="*/ 156 h 246"/>
                <a:gd name="T54" fmla="*/ 110 w 137"/>
                <a:gd name="T55" fmla="*/ 176 h 246"/>
                <a:gd name="T56" fmla="*/ 111 w 137"/>
                <a:gd name="T57" fmla="*/ 208 h 246"/>
                <a:gd name="T58" fmla="*/ 112 w 137"/>
                <a:gd name="T59" fmla="*/ 238 h 246"/>
                <a:gd name="T60" fmla="*/ 87 w 137"/>
                <a:gd name="T61" fmla="*/ 242 h 246"/>
                <a:gd name="T62" fmla="*/ 85 w 137"/>
                <a:gd name="T63" fmla="*/ 220 h 246"/>
                <a:gd name="T64" fmla="*/ 85 w 137"/>
                <a:gd name="T65" fmla="*/ 183 h 246"/>
                <a:gd name="T66" fmla="*/ 83 w 137"/>
                <a:gd name="T67" fmla="*/ 162 h 246"/>
                <a:gd name="T68" fmla="*/ 78 w 137"/>
                <a:gd name="T69" fmla="*/ 148 h 246"/>
                <a:gd name="T70" fmla="*/ 69 w 137"/>
                <a:gd name="T71" fmla="*/ 138 h 246"/>
                <a:gd name="T72" fmla="*/ 54 w 137"/>
                <a:gd name="T73" fmla="*/ 134 h 246"/>
                <a:gd name="T74" fmla="*/ 26 w 137"/>
                <a:gd name="T75" fmla="*/ 231 h 246"/>
                <a:gd name="T76" fmla="*/ 40 w 137"/>
                <a:gd name="T77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7" h="246">
                  <a:moveTo>
                    <a:pt x="48" y="111"/>
                  </a:moveTo>
                  <a:lnTo>
                    <a:pt x="59" y="113"/>
                  </a:lnTo>
                  <a:lnTo>
                    <a:pt x="69" y="114"/>
                  </a:lnTo>
                  <a:lnTo>
                    <a:pt x="76" y="113"/>
                  </a:lnTo>
                  <a:lnTo>
                    <a:pt x="85" y="110"/>
                  </a:lnTo>
                  <a:lnTo>
                    <a:pt x="91" y="106"/>
                  </a:lnTo>
                  <a:lnTo>
                    <a:pt x="98" y="100"/>
                  </a:lnTo>
                  <a:lnTo>
                    <a:pt x="102" y="93"/>
                  </a:lnTo>
                  <a:lnTo>
                    <a:pt x="106" y="84"/>
                  </a:lnTo>
                  <a:lnTo>
                    <a:pt x="108" y="74"/>
                  </a:lnTo>
                  <a:lnTo>
                    <a:pt x="110" y="65"/>
                  </a:lnTo>
                  <a:lnTo>
                    <a:pt x="110" y="56"/>
                  </a:lnTo>
                  <a:lnTo>
                    <a:pt x="108" y="48"/>
                  </a:lnTo>
                  <a:lnTo>
                    <a:pt x="105" y="42"/>
                  </a:lnTo>
                  <a:lnTo>
                    <a:pt x="101" y="35"/>
                  </a:lnTo>
                  <a:lnTo>
                    <a:pt x="94" y="31"/>
                  </a:lnTo>
                  <a:lnTo>
                    <a:pt x="87" y="27"/>
                  </a:lnTo>
                  <a:lnTo>
                    <a:pt x="77" y="25"/>
                  </a:lnTo>
                  <a:lnTo>
                    <a:pt x="70" y="24"/>
                  </a:lnTo>
                  <a:lnTo>
                    <a:pt x="63" y="24"/>
                  </a:lnTo>
                  <a:lnTo>
                    <a:pt x="48" y="111"/>
                  </a:lnTo>
                  <a:close/>
                  <a:moveTo>
                    <a:pt x="40" y="1"/>
                  </a:moveTo>
                  <a:lnTo>
                    <a:pt x="49" y="0"/>
                  </a:lnTo>
                  <a:lnTo>
                    <a:pt x="59" y="1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7" y="4"/>
                  </a:lnTo>
                  <a:lnTo>
                    <a:pt x="94" y="6"/>
                  </a:lnTo>
                  <a:lnTo>
                    <a:pt x="102" y="10"/>
                  </a:lnTo>
                  <a:lnTo>
                    <a:pt x="108" y="12"/>
                  </a:lnTo>
                  <a:lnTo>
                    <a:pt x="114" y="15"/>
                  </a:lnTo>
                  <a:lnTo>
                    <a:pt x="119" y="19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1" y="33"/>
                  </a:lnTo>
                  <a:lnTo>
                    <a:pt x="133" y="39"/>
                  </a:lnTo>
                  <a:lnTo>
                    <a:pt x="135" y="44"/>
                  </a:lnTo>
                  <a:lnTo>
                    <a:pt x="137" y="51"/>
                  </a:lnTo>
                  <a:lnTo>
                    <a:pt x="137" y="62"/>
                  </a:lnTo>
                  <a:lnTo>
                    <a:pt x="135" y="76"/>
                  </a:lnTo>
                  <a:lnTo>
                    <a:pt x="133" y="86"/>
                  </a:lnTo>
                  <a:lnTo>
                    <a:pt x="130" y="96"/>
                  </a:lnTo>
                  <a:lnTo>
                    <a:pt x="125" y="103"/>
                  </a:lnTo>
                  <a:lnTo>
                    <a:pt x="119" y="111"/>
                  </a:lnTo>
                  <a:lnTo>
                    <a:pt x="113" y="116"/>
                  </a:lnTo>
                  <a:lnTo>
                    <a:pt x="106" y="122"/>
                  </a:lnTo>
                  <a:lnTo>
                    <a:pt x="98" y="126"/>
                  </a:lnTo>
                  <a:lnTo>
                    <a:pt x="89" y="128"/>
                  </a:lnTo>
                  <a:lnTo>
                    <a:pt x="89" y="129"/>
                  </a:lnTo>
                  <a:lnTo>
                    <a:pt x="94" y="133"/>
                  </a:lnTo>
                  <a:lnTo>
                    <a:pt x="99" y="137"/>
                  </a:lnTo>
                  <a:lnTo>
                    <a:pt x="103" y="143"/>
                  </a:lnTo>
                  <a:lnTo>
                    <a:pt x="105" y="150"/>
                  </a:lnTo>
                  <a:lnTo>
                    <a:pt x="107" y="156"/>
                  </a:lnTo>
                  <a:lnTo>
                    <a:pt x="110" y="165"/>
                  </a:lnTo>
                  <a:lnTo>
                    <a:pt x="110" y="176"/>
                  </a:lnTo>
                  <a:lnTo>
                    <a:pt x="111" y="187"/>
                  </a:lnTo>
                  <a:lnTo>
                    <a:pt x="111" y="208"/>
                  </a:lnTo>
                  <a:lnTo>
                    <a:pt x="111" y="226"/>
                  </a:lnTo>
                  <a:lnTo>
                    <a:pt x="112" y="238"/>
                  </a:lnTo>
                  <a:lnTo>
                    <a:pt x="114" y="246"/>
                  </a:lnTo>
                  <a:lnTo>
                    <a:pt x="87" y="242"/>
                  </a:lnTo>
                  <a:lnTo>
                    <a:pt x="86" y="234"/>
                  </a:lnTo>
                  <a:lnTo>
                    <a:pt x="85" y="220"/>
                  </a:lnTo>
                  <a:lnTo>
                    <a:pt x="85" y="204"/>
                  </a:lnTo>
                  <a:lnTo>
                    <a:pt x="85" y="183"/>
                  </a:lnTo>
                  <a:lnTo>
                    <a:pt x="84" y="172"/>
                  </a:lnTo>
                  <a:lnTo>
                    <a:pt x="83" y="162"/>
                  </a:lnTo>
                  <a:lnTo>
                    <a:pt x="81" y="154"/>
                  </a:lnTo>
                  <a:lnTo>
                    <a:pt x="78" y="148"/>
                  </a:lnTo>
                  <a:lnTo>
                    <a:pt x="74" y="142"/>
                  </a:lnTo>
                  <a:lnTo>
                    <a:pt x="69" y="138"/>
                  </a:lnTo>
                  <a:lnTo>
                    <a:pt x="62" y="136"/>
                  </a:lnTo>
                  <a:lnTo>
                    <a:pt x="54" y="134"/>
                  </a:lnTo>
                  <a:lnTo>
                    <a:pt x="45" y="132"/>
                  </a:lnTo>
                  <a:lnTo>
                    <a:pt x="26" y="231"/>
                  </a:lnTo>
                  <a:lnTo>
                    <a:pt x="0" y="227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290"/>
            <p:cNvSpPr>
              <a:spLocks/>
            </p:cNvSpPr>
            <p:nvPr/>
          </p:nvSpPr>
          <p:spPr bwMode="auto">
            <a:xfrm>
              <a:off x="2962090" y="3332250"/>
              <a:ext cx="79544" cy="101817"/>
            </a:xfrm>
            <a:custGeom>
              <a:avLst/>
              <a:gdLst>
                <a:gd name="T0" fmla="*/ 154 w 201"/>
                <a:gd name="T1" fmla="*/ 134 h 258"/>
                <a:gd name="T2" fmla="*/ 148 w 201"/>
                <a:gd name="T3" fmla="*/ 111 h 258"/>
                <a:gd name="T4" fmla="*/ 144 w 201"/>
                <a:gd name="T5" fmla="*/ 88 h 258"/>
                <a:gd name="T6" fmla="*/ 140 w 201"/>
                <a:gd name="T7" fmla="*/ 65 h 258"/>
                <a:gd name="T8" fmla="*/ 135 w 201"/>
                <a:gd name="T9" fmla="*/ 45 h 258"/>
                <a:gd name="T10" fmla="*/ 134 w 201"/>
                <a:gd name="T11" fmla="*/ 45 h 258"/>
                <a:gd name="T12" fmla="*/ 134 w 201"/>
                <a:gd name="T13" fmla="*/ 65 h 258"/>
                <a:gd name="T14" fmla="*/ 133 w 201"/>
                <a:gd name="T15" fmla="*/ 86 h 258"/>
                <a:gd name="T16" fmla="*/ 132 w 201"/>
                <a:gd name="T17" fmla="*/ 107 h 258"/>
                <a:gd name="T18" fmla="*/ 130 w 201"/>
                <a:gd name="T19" fmla="*/ 128 h 258"/>
                <a:gd name="T20" fmla="*/ 121 w 201"/>
                <a:gd name="T21" fmla="*/ 240 h 258"/>
                <a:gd name="T22" fmla="*/ 104 w 201"/>
                <a:gd name="T23" fmla="*/ 243 h 258"/>
                <a:gd name="T24" fmla="*/ 60 w 201"/>
                <a:gd name="T25" fmla="*/ 145 h 258"/>
                <a:gd name="T26" fmla="*/ 50 w 201"/>
                <a:gd name="T27" fmla="*/ 124 h 258"/>
                <a:gd name="T28" fmla="*/ 41 w 201"/>
                <a:gd name="T29" fmla="*/ 104 h 258"/>
                <a:gd name="T30" fmla="*/ 33 w 201"/>
                <a:gd name="T31" fmla="*/ 83 h 258"/>
                <a:gd name="T32" fmla="*/ 25 w 201"/>
                <a:gd name="T33" fmla="*/ 64 h 258"/>
                <a:gd name="T34" fmla="*/ 24 w 201"/>
                <a:gd name="T35" fmla="*/ 65 h 258"/>
                <a:gd name="T36" fmla="*/ 28 w 201"/>
                <a:gd name="T37" fmla="*/ 86 h 258"/>
                <a:gd name="T38" fmla="*/ 32 w 201"/>
                <a:gd name="T39" fmla="*/ 108 h 258"/>
                <a:gd name="T40" fmla="*/ 35 w 201"/>
                <a:gd name="T41" fmla="*/ 132 h 258"/>
                <a:gd name="T42" fmla="*/ 38 w 201"/>
                <a:gd name="T43" fmla="*/ 157 h 258"/>
                <a:gd name="T44" fmla="*/ 51 w 201"/>
                <a:gd name="T45" fmla="*/ 254 h 258"/>
                <a:gd name="T46" fmla="*/ 27 w 201"/>
                <a:gd name="T47" fmla="*/ 258 h 258"/>
                <a:gd name="T48" fmla="*/ 0 w 201"/>
                <a:gd name="T49" fmla="*/ 26 h 258"/>
                <a:gd name="T50" fmla="*/ 28 w 201"/>
                <a:gd name="T51" fmla="*/ 22 h 258"/>
                <a:gd name="T52" fmla="*/ 74 w 201"/>
                <a:gd name="T53" fmla="*/ 122 h 258"/>
                <a:gd name="T54" fmla="*/ 84 w 201"/>
                <a:gd name="T55" fmla="*/ 142 h 258"/>
                <a:gd name="T56" fmla="*/ 91 w 201"/>
                <a:gd name="T57" fmla="*/ 161 h 258"/>
                <a:gd name="T58" fmla="*/ 100 w 201"/>
                <a:gd name="T59" fmla="*/ 180 h 258"/>
                <a:gd name="T60" fmla="*/ 106 w 201"/>
                <a:gd name="T61" fmla="*/ 198 h 258"/>
                <a:gd name="T62" fmla="*/ 107 w 201"/>
                <a:gd name="T63" fmla="*/ 197 h 258"/>
                <a:gd name="T64" fmla="*/ 107 w 201"/>
                <a:gd name="T65" fmla="*/ 177 h 258"/>
                <a:gd name="T66" fmla="*/ 108 w 201"/>
                <a:gd name="T67" fmla="*/ 158 h 258"/>
                <a:gd name="T68" fmla="*/ 109 w 201"/>
                <a:gd name="T69" fmla="*/ 137 h 258"/>
                <a:gd name="T70" fmla="*/ 111 w 201"/>
                <a:gd name="T71" fmla="*/ 116 h 258"/>
                <a:gd name="T72" fmla="*/ 118 w 201"/>
                <a:gd name="T73" fmla="*/ 6 h 258"/>
                <a:gd name="T74" fmla="*/ 147 w 201"/>
                <a:gd name="T75" fmla="*/ 0 h 258"/>
                <a:gd name="T76" fmla="*/ 201 w 201"/>
                <a:gd name="T77" fmla="*/ 228 h 258"/>
                <a:gd name="T78" fmla="*/ 176 w 201"/>
                <a:gd name="T79" fmla="*/ 232 h 258"/>
                <a:gd name="T80" fmla="*/ 154 w 201"/>
                <a:gd name="T81" fmla="*/ 13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8">
                  <a:moveTo>
                    <a:pt x="154" y="134"/>
                  </a:moveTo>
                  <a:lnTo>
                    <a:pt x="148" y="111"/>
                  </a:lnTo>
                  <a:lnTo>
                    <a:pt x="144" y="88"/>
                  </a:lnTo>
                  <a:lnTo>
                    <a:pt x="140" y="65"/>
                  </a:lnTo>
                  <a:lnTo>
                    <a:pt x="135" y="45"/>
                  </a:lnTo>
                  <a:lnTo>
                    <a:pt x="134" y="45"/>
                  </a:lnTo>
                  <a:lnTo>
                    <a:pt x="134" y="65"/>
                  </a:lnTo>
                  <a:lnTo>
                    <a:pt x="133" y="86"/>
                  </a:lnTo>
                  <a:lnTo>
                    <a:pt x="132" y="107"/>
                  </a:lnTo>
                  <a:lnTo>
                    <a:pt x="130" y="128"/>
                  </a:lnTo>
                  <a:lnTo>
                    <a:pt x="121" y="240"/>
                  </a:lnTo>
                  <a:lnTo>
                    <a:pt x="104" y="243"/>
                  </a:lnTo>
                  <a:lnTo>
                    <a:pt x="60" y="145"/>
                  </a:lnTo>
                  <a:lnTo>
                    <a:pt x="50" y="124"/>
                  </a:lnTo>
                  <a:lnTo>
                    <a:pt x="41" y="104"/>
                  </a:lnTo>
                  <a:lnTo>
                    <a:pt x="33" y="83"/>
                  </a:lnTo>
                  <a:lnTo>
                    <a:pt x="25" y="64"/>
                  </a:lnTo>
                  <a:lnTo>
                    <a:pt x="24" y="65"/>
                  </a:lnTo>
                  <a:lnTo>
                    <a:pt x="28" y="86"/>
                  </a:lnTo>
                  <a:lnTo>
                    <a:pt x="32" y="108"/>
                  </a:lnTo>
                  <a:lnTo>
                    <a:pt x="35" y="132"/>
                  </a:lnTo>
                  <a:lnTo>
                    <a:pt x="38" y="157"/>
                  </a:lnTo>
                  <a:lnTo>
                    <a:pt x="51" y="254"/>
                  </a:lnTo>
                  <a:lnTo>
                    <a:pt x="27" y="258"/>
                  </a:lnTo>
                  <a:lnTo>
                    <a:pt x="0" y="26"/>
                  </a:lnTo>
                  <a:lnTo>
                    <a:pt x="28" y="22"/>
                  </a:lnTo>
                  <a:lnTo>
                    <a:pt x="74" y="122"/>
                  </a:lnTo>
                  <a:lnTo>
                    <a:pt x="84" y="142"/>
                  </a:lnTo>
                  <a:lnTo>
                    <a:pt x="91" y="161"/>
                  </a:lnTo>
                  <a:lnTo>
                    <a:pt x="100" y="180"/>
                  </a:lnTo>
                  <a:lnTo>
                    <a:pt x="106" y="198"/>
                  </a:lnTo>
                  <a:lnTo>
                    <a:pt x="107" y="197"/>
                  </a:lnTo>
                  <a:lnTo>
                    <a:pt x="107" y="177"/>
                  </a:lnTo>
                  <a:lnTo>
                    <a:pt x="108" y="158"/>
                  </a:lnTo>
                  <a:lnTo>
                    <a:pt x="109" y="137"/>
                  </a:lnTo>
                  <a:lnTo>
                    <a:pt x="111" y="116"/>
                  </a:lnTo>
                  <a:lnTo>
                    <a:pt x="118" y="6"/>
                  </a:lnTo>
                  <a:lnTo>
                    <a:pt x="147" y="0"/>
                  </a:lnTo>
                  <a:lnTo>
                    <a:pt x="201" y="228"/>
                  </a:lnTo>
                  <a:lnTo>
                    <a:pt x="176" y="232"/>
                  </a:lnTo>
                  <a:lnTo>
                    <a:pt x="154" y="1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291"/>
            <p:cNvSpPr>
              <a:spLocks noEditPoints="1"/>
            </p:cNvSpPr>
            <p:nvPr/>
          </p:nvSpPr>
          <p:spPr bwMode="auto">
            <a:xfrm>
              <a:off x="3040044" y="3313159"/>
              <a:ext cx="74772" cy="97044"/>
            </a:xfrm>
            <a:custGeom>
              <a:avLst/>
              <a:gdLst>
                <a:gd name="T0" fmla="*/ 103 w 189"/>
                <a:gd name="T1" fmla="*/ 119 h 243"/>
                <a:gd name="T2" fmla="*/ 63 w 189"/>
                <a:gd name="T3" fmla="*/ 74 h 243"/>
                <a:gd name="T4" fmla="*/ 54 w 189"/>
                <a:gd name="T5" fmla="*/ 65 h 243"/>
                <a:gd name="T6" fmla="*/ 45 w 189"/>
                <a:gd name="T7" fmla="*/ 54 h 243"/>
                <a:gd name="T8" fmla="*/ 36 w 189"/>
                <a:gd name="T9" fmla="*/ 43 h 243"/>
                <a:gd name="T10" fmla="*/ 27 w 189"/>
                <a:gd name="T11" fmla="*/ 33 h 243"/>
                <a:gd name="T12" fmla="*/ 27 w 189"/>
                <a:gd name="T13" fmla="*/ 33 h 243"/>
                <a:gd name="T14" fmla="*/ 31 w 189"/>
                <a:gd name="T15" fmla="*/ 46 h 243"/>
                <a:gd name="T16" fmla="*/ 37 w 189"/>
                <a:gd name="T17" fmla="*/ 59 h 243"/>
                <a:gd name="T18" fmla="*/ 41 w 189"/>
                <a:gd name="T19" fmla="*/ 72 h 243"/>
                <a:gd name="T20" fmla="*/ 45 w 189"/>
                <a:gd name="T21" fmla="*/ 84 h 243"/>
                <a:gd name="T22" fmla="*/ 65 w 189"/>
                <a:gd name="T23" fmla="*/ 141 h 243"/>
                <a:gd name="T24" fmla="*/ 103 w 189"/>
                <a:gd name="T25" fmla="*/ 119 h 243"/>
                <a:gd name="T26" fmla="*/ 72 w 189"/>
                <a:gd name="T27" fmla="*/ 162 h 243"/>
                <a:gd name="T28" fmla="*/ 95 w 189"/>
                <a:gd name="T29" fmla="*/ 230 h 243"/>
                <a:gd name="T30" fmla="*/ 72 w 189"/>
                <a:gd name="T31" fmla="*/ 243 h 243"/>
                <a:gd name="T32" fmla="*/ 0 w 189"/>
                <a:gd name="T33" fmla="*/ 15 h 243"/>
                <a:gd name="T34" fmla="*/ 25 w 189"/>
                <a:gd name="T35" fmla="*/ 0 h 243"/>
                <a:gd name="T36" fmla="*/ 189 w 189"/>
                <a:gd name="T37" fmla="*/ 175 h 243"/>
                <a:gd name="T38" fmla="*/ 166 w 189"/>
                <a:gd name="T39" fmla="*/ 188 h 243"/>
                <a:gd name="T40" fmla="*/ 118 w 189"/>
                <a:gd name="T41" fmla="*/ 136 h 243"/>
                <a:gd name="T42" fmla="*/ 72 w 189"/>
                <a:gd name="T43" fmla="*/ 16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243">
                  <a:moveTo>
                    <a:pt x="103" y="119"/>
                  </a:moveTo>
                  <a:lnTo>
                    <a:pt x="63" y="74"/>
                  </a:lnTo>
                  <a:lnTo>
                    <a:pt x="54" y="65"/>
                  </a:lnTo>
                  <a:lnTo>
                    <a:pt x="45" y="54"/>
                  </a:lnTo>
                  <a:lnTo>
                    <a:pt x="36" y="4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1" y="46"/>
                  </a:lnTo>
                  <a:lnTo>
                    <a:pt x="37" y="59"/>
                  </a:lnTo>
                  <a:lnTo>
                    <a:pt x="41" y="72"/>
                  </a:lnTo>
                  <a:lnTo>
                    <a:pt x="45" y="84"/>
                  </a:lnTo>
                  <a:lnTo>
                    <a:pt x="65" y="141"/>
                  </a:lnTo>
                  <a:lnTo>
                    <a:pt x="103" y="119"/>
                  </a:lnTo>
                  <a:close/>
                  <a:moveTo>
                    <a:pt x="72" y="162"/>
                  </a:moveTo>
                  <a:lnTo>
                    <a:pt x="95" y="230"/>
                  </a:lnTo>
                  <a:lnTo>
                    <a:pt x="72" y="243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189" y="175"/>
                  </a:lnTo>
                  <a:lnTo>
                    <a:pt x="166" y="188"/>
                  </a:lnTo>
                  <a:lnTo>
                    <a:pt x="118" y="136"/>
                  </a:lnTo>
                  <a:lnTo>
                    <a:pt x="72" y="16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292"/>
            <p:cNvSpPr>
              <a:spLocks/>
            </p:cNvSpPr>
            <p:nvPr/>
          </p:nvSpPr>
          <p:spPr bwMode="auto">
            <a:xfrm>
              <a:off x="3079816" y="3273387"/>
              <a:ext cx="81135" cy="82726"/>
            </a:xfrm>
            <a:custGeom>
              <a:avLst/>
              <a:gdLst>
                <a:gd name="T0" fmla="*/ 203 w 206"/>
                <a:gd name="T1" fmla="*/ 163 h 206"/>
                <a:gd name="T2" fmla="*/ 194 w 206"/>
                <a:gd name="T3" fmla="*/ 177 h 206"/>
                <a:gd name="T4" fmla="*/ 181 w 206"/>
                <a:gd name="T5" fmla="*/ 191 h 206"/>
                <a:gd name="T6" fmla="*/ 168 w 206"/>
                <a:gd name="T7" fmla="*/ 199 h 206"/>
                <a:gd name="T8" fmla="*/ 153 w 206"/>
                <a:gd name="T9" fmla="*/ 205 h 206"/>
                <a:gd name="T10" fmla="*/ 136 w 206"/>
                <a:gd name="T11" fmla="*/ 206 h 206"/>
                <a:gd name="T12" fmla="*/ 119 w 206"/>
                <a:gd name="T13" fmla="*/ 204 h 206"/>
                <a:gd name="T14" fmla="*/ 101 w 206"/>
                <a:gd name="T15" fmla="*/ 197 h 206"/>
                <a:gd name="T16" fmla="*/ 80 w 206"/>
                <a:gd name="T17" fmla="*/ 185 h 206"/>
                <a:gd name="T18" fmla="*/ 60 w 206"/>
                <a:gd name="T19" fmla="*/ 170 h 206"/>
                <a:gd name="T20" fmla="*/ 38 w 206"/>
                <a:gd name="T21" fmla="*/ 149 h 206"/>
                <a:gd name="T22" fmla="*/ 20 w 206"/>
                <a:gd name="T23" fmla="*/ 125 h 206"/>
                <a:gd name="T24" fmla="*/ 8 w 206"/>
                <a:gd name="T25" fmla="*/ 103 h 206"/>
                <a:gd name="T26" fmla="*/ 1 w 206"/>
                <a:gd name="T27" fmla="*/ 84 h 206"/>
                <a:gd name="T28" fmla="*/ 0 w 206"/>
                <a:gd name="T29" fmla="*/ 65 h 206"/>
                <a:gd name="T30" fmla="*/ 2 w 206"/>
                <a:gd name="T31" fmla="*/ 48 h 206"/>
                <a:gd name="T32" fmla="*/ 8 w 206"/>
                <a:gd name="T33" fmla="*/ 34 h 206"/>
                <a:gd name="T34" fmla="*/ 15 w 206"/>
                <a:gd name="T35" fmla="*/ 21 h 206"/>
                <a:gd name="T36" fmla="*/ 27 w 206"/>
                <a:gd name="T37" fmla="*/ 9 h 206"/>
                <a:gd name="T38" fmla="*/ 39 w 206"/>
                <a:gd name="T39" fmla="*/ 2 h 206"/>
                <a:gd name="T40" fmla="*/ 56 w 206"/>
                <a:gd name="T41" fmla="*/ 20 h 206"/>
                <a:gd name="T42" fmla="*/ 48 w 206"/>
                <a:gd name="T43" fmla="*/ 24 h 206"/>
                <a:gd name="T44" fmla="*/ 37 w 206"/>
                <a:gd name="T45" fmla="*/ 33 h 206"/>
                <a:gd name="T46" fmla="*/ 31 w 206"/>
                <a:gd name="T47" fmla="*/ 41 h 206"/>
                <a:gd name="T48" fmla="*/ 27 w 206"/>
                <a:gd name="T49" fmla="*/ 50 h 206"/>
                <a:gd name="T50" fmla="*/ 25 w 206"/>
                <a:gd name="T51" fmla="*/ 61 h 206"/>
                <a:gd name="T52" fmla="*/ 26 w 206"/>
                <a:gd name="T53" fmla="*/ 74 h 206"/>
                <a:gd name="T54" fmla="*/ 31 w 206"/>
                <a:gd name="T55" fmla="*/ 88 h 206"/>
                <a:gd name="T56" fmla="*/ 38 w 206"/>
                <a:gd name="T57" fmla="*/ 103 h 206"/>
                <a:gd name="T58" fmla="*/ 51 w 206"/>
                <a:gd name="T59" fmla="*/ 120 h 206"/>
                <a:gd name="T60" fmla="*/ 67 w 206"/>
                <a:gd name="T61" fmla="*/ 139 h 206"/>
                <a:gd name="T62" fmla="*/ 86 w 206"/>
                <a:gd name="T63" fmla="*/ 155 h 206"/>
                <a:gd name="T64" fmla="*/ 103 w 206"/>
                <a:gd name="T65" fmla="*/ 166 h 206"/>
                <a:gd name="T66" fmla="*/ 118 w 206"/>
                <a:gd name="T67" fmla="*/ 174 h 206"/>
                <a:gd name="T68" fmla="*/ 132 w 206"/>
                <a:gd name="T69" fmla="*/ 178 h 206"/>
                <a:gd name="T70" fmla="*/ 145 w 206"/>
                <a:gd name="T71" fmla="*/ 179 h 206"/>
                <a:gd name="T72" fmla="*/ 156 w 206"/>
                <a:gd name="T73" fmla="*/ 177 h 206"/>
                <a:gd name="T74" fmla="*/ 166 w 206"/>
                <a:gd name="T75" fmla="*/ 171 h 206"/>
                <a:gd name="T76" fmla="*/ 173 w 206"/>
                <a:gd name="T77" fmla="*/ 165 h 206"/>
                <a:gd name="T78" fmla="*/ 182 w 206"/>
                <a:gd name="T79" fmla="*/ 154 h 206"/>
                <a:gd name="T80" fmla="*/ 187 w 206"/>
                <a:gd name="T81" fmla="*/ 14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206" y="156"/>
                  </a:moveTo>
                  <a:lnTo>
                    <a:pt x="203" y="163"/>
                  </a:lnTo>
                  <a:lnTo>
                    <a:pt x="199" y="169"/>
                  </a:lnTo>
                  <a:lnTo>
                    <a:pt x="194" y="177"/>
                  </a:lnTo>
                  <a:lnTo>
                    <a:pt x="187" y="185"/>
                  </a:lnTo>
                  <a:lnTo>
                    <a:pt x="181" y="191"/>
                  </a:lnTo>
                  <a:lnTo>
                    <a:pt x="174" y="195"/>
                  </a:lnTo>
                  <a:lnTo>
                    <a:pt x="168" y="199"/>
                  </a:lnTo>
                  <a:lnTo>
                    <a:pt x="160" y="203"/>
                  </a:lnTo>
                  <a:lnTo>
                    <a:pt x="153" y="205"/>
                  </a:lnTo>
                  <a:lnTo>
                    <a:pt x="145" y="206"/>
                  </a:lnTo>
                  <a:lnTo>
                    <a:pt x="136" y="206"/>
                  </a:lnTo>
                  <a:lnTo>
                    <a:pt x="128" y="206"/>
                  </a:lnTo>
                  <a:lnTo>
                    <a:pt x="119" y="204"/>
                  </a:lnTo>
                  <a:lnTo>
                    <a:pt x="109" y="200"/>
                  </a:lnTo>
                  <a:lnTo>
                    <a:pt x="101" y="197"/>
                  </a:lnTo>
                  <a:lnTo>
                    <a:pt x="91" y="192"/>
                  </a:lnTo>
                  <a:lnTo>
                    <a:pt x="80" y="185"/>
                  </a:lnTo>
                  <a:lnTo>
                    <a:pt x="71" y="179"/>
                  </a:lnTo>
                  <a:lnTo>
                    <a:pt x="60" y="170"/>
                  </a:lnTo>
                  <a:lnTo>
                    <a:pt x="50" y="160"/>
                  </a:lnTo>
                  <a:lnTo>
                    <a:pt x="38" y="149"/>
                  </a:lnTo>
                  <a:lnTo>
                    <a:pt x="28" y="137"/>
                  </a:lnTo>
                  <a:lnTo>
                    <a:pt x="20" y="125"/>
                  </a:lnTo>
                  <a:lnTo>
                    <a:pt x="13" y="114"/>
                  </a:lnTo>
                  <a:lnTo>
                    <a:pt x="8" y="103"/>
                  </a:lnTo>
                  <a:lnTo>
                    <a:pt x="5" y="93"/>
                  </a:lnTo>
                  <a:lnTo>
                    <a:pt x="1" y="84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7"/>
                  </a:lnTo>
                  <a:lnTo>
                    <a:pt x="2" y="48"/>
                  </a:lnTo>
                  <a:lnTo>
                    <a:pt x="5" y="41"/>
                  </a:lnTo>
                  <a:lnTo>
                    <a:pt x="8" y="34"/>
                  </a:lnTo>
                  <a:lnTo>
                    <a:pt x="11" y="28"/>
                  </a:lnTo>
                  <a:lnTo>
                    <a:pt x="15" y="21"/>
                  </a:lnTo>
                  <a:lnTo>
                    <a:pt x="20" y="17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56" y="20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42" y="28"/>
                  </a:lnTo>
                  <a:lnTo>
                    <a:pt x="37" y="33"/>
                  </a:lnTo>
                  <a:lnTo>
                    <a:pt x="34" y="36"/>
                  </a:lnTo>
                  <a:lnTo>
                    <a:pt x="31" y="41"/>
                  </a:lnTo>
                  <a:lnTo>
                    <a:pt x="28" y="45"/>
                  </a:lnTo>
                  <a:lnTo>
                    <a:pt x="27" y="50"/>
                  </a:lnTo>
                  <a:lnTo>
                    <a:pt x="26" y="56"/>
                  </a:lnTo>
                  <a:lnTo>
                    <a:pt x="25" y="61"/>
                  </a:lnTo>
                  <a:lnTo>
                    <a:pt x="25" y="68"/>
                  </a:lnTo>
                  <a:lnTo>
                    <a:pt x="26" y="74"/>
                  </a:lnTo>
                  <a:lnTo>
                    <a:pt x="28" y="81"/>
                  </a:lnTo>
                  <a:lnTo>
                    <a:pt x="31" y="88"/>
                  </a:lnTo>
                  <a:lnTo>
                    <a:pt x="34" y="96"/>
                  </a:lnTo>
                  <a:lnTo>
                    <a:pt x="38" y="103"/>
                  </a:lnTo>
                  <a:lnTo>
                    <a:pt x="44" y="112"/>
                  </a:lnTo>
                  <a:lnTo>
                    <a:pt x="51" y="120"/>
                  </a:lnTo>
                  <a:lnTo>
                    <a:pt x="59" y="129"/>
                  </a:lnTo>
                  <a:lnTo>
                    <a:pt x="67" y="139"/>
                  </a:lnTo>
                  <a:lnTo>
                    <a:pt x="77" y="147"/>
                  </a:lnTo>
                  <a:lnTo>
                    <a:pt x="86" y="155"/>
                  </a:lnTo>
                  <a:lnTo>
                    <a:pt x="94" y="160"/>
                  </a:lnTo>
                  <a:lnTo>
                    <a:pt x="103" y="166"/>
                  </a:lnTo>
                  <a:lnTo>
                    <a:pt x="110" y="170"/>
                  </a:lnTo>
                  <a:lnTo>
                    <a:pt x="118" y="174"/>
                  </a:lnTo>
                  <a:lnTo>
                    <a:pt x="126" y="177"/>
                  </a:lnTo>
                  <a:lnTo>
                    <a:pt x="132" y="178"/>
                  </a:lnTo>
                  <a:lnTo>
                    <a:pt x="139" y="179"/>
                  </a:lnTo>
                  <a:lnTo>
                    <a:pt x="145" y="179"/>
                  </a:lnTo>
                  <a:lnTo>
                    <a:pt x="150" y="178"/>
                  </a:lnTo>
                  <a:lnTo>
                    <a:pt x="156" y="177"/>
                  </a:lnTo>
                  <a:lnTo>
                    <a:pt x="160" y="174"/>
                  </a:lnTo>
                  <a:lnTo>
                    <a:pt x="166" y="171"/>
                  </a:lnTo>
                  <a:lnTo>
                    <a:pt x="170" y="168"/>
                  </a:lnTo>
                  <a:lnTo>
                    <a:pt x="173" y="165"/>
                  </a:lnTo>
                  <a:lnTo>
                    <a:pt x="179" y="159"/>
                  </a:lnTo>
                  <a:lnTo>
                    <a:pt x="182" y="154"/>
                  </a:lnTo>
                  <a:lnTo>
                    <a:pt x="185" y="149"/>
                  </a:lnTo>
                  <a:lnTo>
                    <a:pt x="187" y="144"/>
                  </a:lnTo>
                  <a:lnTo>
                    <a:pt x="206" y="15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293"/>
            <p:cNvSpPr>
              <a:spLocks/>
            </p:cNvSpPr>
            <p:nvPr/>
          </p:nvSpPr>
          <p:spPr bwMode="auto">
            <a:xfrm>
              <a:off x="3094134" y="3228842"/>
              <a:ext cx="97044" cy="71590"/>
            </a:xfrm>
            <a:custGeom>
              <a:avLst/>
              <a:gdLst>
                <a:gd name="T0" fmla="*/ 230 w 243"/>
                <a:gd name="T1" fmla="*/ 181 h 181"/>
                <a:gd name="T2" fmla="*/ 144 w 243"/>
                <a:gd name="T3" fmla="*/ 134 h 181"/>
                <a:gd name="T4" fmla="*/ 0 w 243"/>
                <a:gd name="T5" fmla="*/ 116 h 181"/>
                <a:gd name="T6" fmla="*/ 14 w 243"/>
                <a:gd name="T7" fmla="*/ 91 h 181"/>
                <a:gd name="T8" fmla="*/ 76 w 243"/>
                <a:gd name="T9" fmla="*/ 101 h 181"/>
                <a:gd name="T10" fmla="*/ 89 w 243"/>
                <a:gd name="T11" fmla="*/ 103 h 181"/>
                <a:gd name="T12" fmla="*/ 102 w 243"/>
                <a:gd name="T13" fmla="*/ 105 h 181"/>
                <a:gd name="T14" fmla="*/ 116 w 243"/>
                <a:gd name="T15" fmla="*/ 107 h 181"/>
                <a:gd name="T16" fmla="*/ 130 w 243"/>
                <a:gd name="T17" fmla="*/ 109 h 181"/>
                <a:gd name="T18" fmla="*/ 130 w 243"/>
                <a:gd name="T19" fmla="*/ 109 h 181"/>
                <a:gd name="T20" fmla="*/ 120 w 243"/>
                <a:gd name="T21" fmla="*/ 100 h 181"/>
                <a:gd name="T22" fmla="*/ 110 w 243"/>
                <a:gd name="T23" fmla="*/ 90 h 181"/>
                <a:gd name="T24" fmla="*/ 101 w 243"/>
                <a:gd name="T25" fmla="*/ 79 h 181"/>
                <a:gd name="T26" fmla="*/ 91 w 243"/>
                <a:gd name="T27" fmla="*/ 69 h 181"/>
                <a:gd name="T28" fmla="*/ 50 w 243"/>
                <a:gd name="T29" fmla="*/ 24 h 181"/>
                <a:gd name="T30" fmla="*/ 63 w 243"/>
                <a:gd name="T31" fmla="*/ 0 h 181"/>
                <a:gd name="T32" fmla="*/ 156 w 243"/>
                <a:gd name="T33" fmla="*/ 110 h 181"/>
                <a:gd name="T34" fmla="*/ 243 w 243"/>
                <a:gd name="T35" fmla="*/ 157 h 181"/>
                <a:gd name="T36" fmla="*/ 230 w 243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3" h="181">
                  <a:moveTo>
                    <a:pt x="230" y="181"/>
                  </a:moveTo>
                  <a:lnTo>
                    <a:pt x="144" y="134"/>
                  </a:lnTo>
                  <a:lnTo>
                    <a:pt x="0" y="116"/>
                  </a:lnTo>
                  <a:lnTo>
                    <a:pt x="14" y="91"/>
                  </a:lnTo>
                  <a:lnTo>
                    <a:pt x="76" y="101"/>
                  </a:lnTo>
                  <a:lnTo>
                    <a:pt x="89" y="103"/>
                  </a:lnTo>
                  <a:lnTo>
                    <a:pt x="102" y="105"/>
                  </a:lnTo>
                  <a:lnTo>
                    <a:pt x="116" y="107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20" y="100"/>
                  </a:lnTo>
                  <a:lnTo>
                    <a:pt x="110" y="90"/>
                  </a:lnTo>
                  <a:lnTo>
                    <a:pt x="101" y="79"/>
                  </a:lnTo>
                  <a:lnTo>
                    <a:pt x="91" y="69"/>
                  </a:lnTo>
                  <a:lnTo>
                    <a:pt x="50" y="24"/>
                  </a:lnTo>
                  <a:lnTo>
                    <a:pt x="63" y="0"/>
                  </a:lnTo>
                  <a:lnTo>
                    <a:pt x="156" y="110"/>
                  </a:lnTo>
                  <a:lnTo>
                    <a:pt x="243" y="157"/>
                  </a:lnTo>
                  <a:lnTo>
                    <a:pt x="230" y="18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294"/>
            <p:cNvSpPr>
              <a:spLocks/>
            </p:cNvSpPr>
            <p:nvPr/>
          </p:nvSpPr>
          <p:spPr bwMode="auto">
            <a:xfrm>
              <a:off x="2828456" y="3042709"/>
              <a:ext cx="265677" cy="265677"/>
            </a:xfrm>
            <a:custGeom>
              <a:avLst/>
              <a:gdLst>
                <a:gd name="T0" fmla="*/ 472 w 667"/>
                <a:gd name="T1" fmla="*/ 196 h 668"/>
                <a:gd name="T2" fmla="*/ 471 w 667"/>
                <a:gd name="T3" fmla="*/ 38 h 668"/>
                <a:gd name="T4" fmla="*/ 463 w 667"/>
                <a:gd name="T5" fmla="*/ 21 h 668"/>
                <a:gd name="T6" fmla="*/ 450 w 667"/>
                <a:gd name="T7" fmla="*/ 8 h 668"/>
                <a:gd name="T8" fmla="*/ 433 w 667"/>
                <a:gd name="T9" fmla="*/ 0 h 668"/>
                <a:gd name="T10" fmla="*/ 244 w 667"/>
                <a:gd name="T11" fmla="*/ 0 h 668"/>
                <a:gd name="T12" fmla="*/ 225 w 667"/>
                <a:gd name="T13" fmla="*/ 4 h 668"/>
                <a:gd name="T14" fmla="*/ 210 w 667"/>
                <a:gd name="T15" fmla="*/ 14 h 668"/>
                <a:gd name="T16" fmla="*/ 199 w 667"/>
                <a:gd name="T17" fmla="*/ 30 h 668"/>
                <a:gd name="T18" fmla="*/ 196 w 667"/>
                <a:gd name="T19" fmla="*/ 48 h 668"/>
                <a:gd name="T20" fmla="*/ 48 w 667"/>
                <a:gd name="T21" fmla="*/ 196 h 668"/>
                <a:gd name="T22" fmla="*/ 29 w 667"/>
                <a:gd name="T23" fmla="*/ 200 h 668"/>
                <a:gd name="T24" fmla="*/ 14 w 667"/>
                <a:gd name="T25" fmla="*/ 210 h 668"/>
                <a:gd name="T26" fmla="*/ 4 w 667"/>
                <a:gd name="T27" fmla="*/ 225 h 668"/>
                <a:gd name="T28" fmla="*/ 0 w 667"/>
                <a:gd name="T29" fmla="*/ 244 h 668"/>
                <a:gd name="T30" fmla="*/ 1 w 667"/>
                <a:gd name="T31" fmla="*/ 433 h 668"/>
                <a:gd name="T32" fmla="*/ 8 w 667"/>
                <a:gd name="T33" fmla="*/ 451 h 668"/>
                <a:gd name="T34" fmla="*/ 21 w 667"/>
                <a:gd name="T35" fmla="*/ 464 h 668"/>
                <a:gd name="T36" fmla="*/ 39 w 667"/>
                <a:gd name="T37" fmla="*/ 470 h 668"/>
                <a:gd name="T38" fmla="*/ 196 w 667"/>
                <a:gd name="T39" fmla="*/ 471 h 668"/>
                <a:gd name="T40" fmla="*/ 197 w 667"/>
                <a:gd name="T41" fmla="*/ 629 h 668"/>
                <a:gd name="T42" fmla="*/ 204 w 667"/>
                <a:gd name="T43" fmla="*/ 646 h 668"/>
                <a:gd name="T44" fmla="*/ 217 w 667"/>
                <a:gd name="T45" fmla="*/ 659 h 668"/>
                <a:gd name="T46" fmla="*/ 234 w 667"/>
                <a:gd name="T47" fmla="*/ 667 h 668"/>
                <a:gd name="T48" fmla="*/ 423 w 667"/>
                <a:gd name="T49" fmla="*/ 668 h 668"/>
                <a:gd name="T50" fmla="*/ 442 w 667"/>
                <a:gd name="T51" fmla="*/ 664 h 668"/>
                <a:gd name="T52" fmla="*/ 458 w 667"/>
                <a:gd name="T53" fmla="*/ 654 h 668"/>
                <a:gd name="T54" fmla="*/ 467 w 667"/>
                <a:gd name="T55" fmla="*/ 638 h 668"/>
                <a:gd name="T56" fmla="*/ 472 w 667"/>
                <a:gd name="T57" fmla="*/ 619 h 668"/>
                <a:gd name="T58" fmla="*/ 620 w 667"/>
                <a:gd name="T59" fmla="*/ 471 h 668"/>
                <a:gd name="T60" fmla="*/ 638 w 667"/>
                <a:gd name="T61" fmla="*/ 468 h 668"/>
                <a:gd name="T62" fmla="*/ 653 w 667"/>
                <a:gd name="T63" fmla="*/ 457 h 668"/>
                <a:gd name="T64" fmla="*/ 664 w 667"/>
                <a:gd name="T65" fmla="*/ 442 h 668"/>
                <a:gd name="T66" fmla="*/ 667 w 667"/>
                <a:gd name="T67" fmla="*/ 424 h 668"/>
                <a:gd name="T68" fmla="*/ 666 w 667"/>
                <a:gd name="T69" fmla="*/ 235 h 668"/>
                <a:gd name="T70" fmla="*/ 660 w 667"/>
                <a:gd name="T71" fmla="*/ 217 h 668"/>
                <a:gd name="T72" fmla="*/ 647 w 667"/>
                <a:gd name="T73" fmla="*/ 205 h 668"/>
                <a:gd name="T74" fmla="*/ 629 w 667"/>
                <a:gd name="T75" fmla="*/ 197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7" h="668">
                  <a:moveTo>
                    <a:pt x="620" y="196"/>
                  </a:moveTo>
                  <a:lnTo>
                    <a:pt x="472" y="196"/>
                  </a:lnTo>
                  <a:lnTo>
                    <a:pt x="472" y="48"/>
                  </a:lnTo>
                  <a:lnTo>
                    <a:pt x="471" y="38"/>
                  </a:lnTo>
                  <a:lnTo>
                    <a:pt x="467" y="30"/>
                  </a:lnTo>
                  <a:lnTo>
                    <a:pt x="463" y="21"/>
                  </a:lnTo>
                  <a:lnTo>
                    <a:pt x="458" y="14"/>
                  </a:lnTo>
                  <a:lnTo>
                    <a:pt x="450" y="8"/>
                  </a:lnTo>
                  <a:lnTo>
                    <a:pt x="442" y="4"/>
                  </a:lnTo>
                  <a:lnTo>
                    <a:pt x="433" y="0"/>
                  </a:lnTo>
                  <a:lnTo>
                    <a:pt x="423" y="0"/>
                  </a:lnTo>
                  <a:lnTo>
                    <a:pt x="244" y="0"/>
                  </a:lnTo>
                  <a:lnTo>
                    <a:pt x="234" y="0"/>
                  </a:lnTo>
                  <a:lnTo>
                    <a:pt x="225" y="4"/>
                  </a:lnTo>
                  <a:lnTo>
                    <a:pt x="217" y="8"/>
                  </a:lnTo>
                  <a:lnTo>
                    <a:pt x="210" y="14"/>
                  </a:lnTo>
                  <a:lnTo>
                    <a:pt x="204" y="21"/>
                  </a:lnTo>
                  <a:lnTo>
                    <a:pt x="199" y="30"/>
                  </a:lnTo>
                  <a:lnTo>
                    <a:pt x="197" y="38"/>
                  </a:lnTo>
                  <a:lnTo>
                    <a:pt x="196" y="48"/>
                  </a:lnTo>
                  <a:lnTo>
                    <a:pt x="196" y="196"/>
                  </a:lnTo>
                  <a:lnTo>
                    <a:pt x="48" y="196"/>
                  </a:lnTo>
                  <a:lnTo>
                    <a:pt x="39" y="197"/>
                  </a:lnTo>
                  <a:lnTo>
                    <a:pt x="29" y="200"/>
                  </a:lnTo>
                  <a:lnTo>
                    <a:pt x="21" y="205"/>
                  </a:lnTo>
                  <a:lnTo>
                    <a:pt x="14" y="210"/>
                  </a:lnTo>
                  <a:lnTo>
                    <a:pt x="8" y="217"/>
                  </a:lnTo>
                  <a:lnTo>
                    <a:pt x="4" y="225"/>
                  </a:lnTo>
                  <a:lnTo>
                    <a:pt x="1" y="235"/>
                  </a:lnTo>
                  <a:lnTo>
                    <a:pt x="0" y="244"/>
                  </a:lnTo>
                  <a:lnTo>
                    <a:pt x="0" y="424"/>
                  </a:lnTo>
                  <a:lnTo>
                    <a:pt x="1" y="433"/>
                  </a:lnTo>
                  <a:lnTo>
                    <a:pt x="4" y="442"/>
                  </a:lnTo>
                  <a:lnTo>
                    <a:pt x="8" y="451"/>
                  </a:lnTo>
                  <a:lnTo>
                    <a:pt x="14" y="457"/>
                  </a:lnTo>
                  <a:lnTo>
                    <a:pt x="21" y="464"/>
                  </a:lnTo>
                  <a:lnTo>
                    <a:pt x="29" y="468"/>
                  </a:lnTo>
                  <a:lnTo>
                    <a:pt x="39" y="470"/>
                  </a:lnTo>
                  <a:lnTo>
                    <a:pt x="48" y="471"/>
                  </a:lnTo>
                  <a:lnTo>
                    <a:pt x="196" y="471"/>
                  </a:lnTo>
                  <a:lnTo>
                    <a:pt x="196" y="619"/>
                  </a:lnTo>
                  <a:lnTo>
                    <a:pt x="197" y="629"/>
                  </a:lnTo>
                  <a:lnTo>
                    <a:pt x="199" y="638"/>
                  </a:lnTo>
                  <a:lnTo>
                    <a:pt x="204" y="646"/>
                  </a:lnTo>
                  <a:lnTo>
                    <a:pt x="210" y="654"/>
                  </a:lnTo>
                  <a:lnTo>
                    <a:pt x="217" y="659"/>
                  </a:lnTo>
                  <a:lnTo>
                    <a:pt x="225" y="664"/>
                  </a:lnTo>
                  <a:lnTo>
                    <a:pt x="234" y="667"/>
                  </a:lnTo>
                  <a:lnTo>
                    <a:pt x="244" y="668"/>
                  </a:lnTo>
                  <a:lnTo>
                    <a:pt x="423" y="668"/>
                  </a:lnTo>
                  <a:lnTo>
                    <a:pt x="433" y="667"/>
                  </a:lnTo>
                  <a:lnTo>
                    <a:pt x="442" y="664"/>
                  </a:lnTo>
                  <a:lnTo>
                    <a:pt x="450" y="659"/>
                  </a:lnTo>
                  <a:lnTo>
                    <a:pt x="458" y="654"/>
                  </a:lnTo>
                  <a:lnTo>
                    <a:pt x="463" y="646"/>
                  </a:lnTo>
                  <a:lnTo>
                    <a:pt x="467" y="638"/>
                  </a:lnTo>
                  <a:lnTo>
                    <a:pt x="471" y="629"/>
                  </a:lnTo>
                  <a:lnTo>
                    <a:pt x="472" y="619"/>
                  </a:lnTo>
                  <a:lnTo>
                    <a:pt x="472" y="471"/>
                  </a:lnTo>
                  <a:lnTo>
                    <a:pt x="620" y="471"/>
                  </a:lnTo>
                  <a:lnTo>
                    <a:pt x="629" y="470"/>
                  </a:lnTo>
                  <a:lnTo>
                    <a:pt x="638" y="468"/>
                  </a:lnTo>
                  <a:lnTo>
                    <a:pt x="647" y="464"/>
                  </a:lnTo>
                  <a:lnTo>
                    <a:pt x="653" y="457"/>
                  </a:lnTo>
                  <a:lnTo>
                    <a:pt x="660" y="451"/>
                  </a:lnTo>
                  <a:lnTo>
                    <a:pt x="664" y="442"/>
                  </a:lnTo>
                  <a:lnTo>
                    <a:pt x="666" y="433"/>
                  </a:lnTo>
                  <a:lnTo>
                    <a:pt x="667" y="424"/>
                  </a:lnTo>
                  <a:lnTo>
                    <a:pt x="667" y="244"/>
                  </a:lnTo>
                  <a:lnTo>
                    <a:pt x="666" y="235"/>
                  </a:lnTo>
                  <a:lnTo>
                    <a:pt x="664" y="225"/>
                  </a:lnTo>
                  <a:lnTo>
                    <a:pt x="660" y="217"/>
                  </a:lnTo>
                  <a:lnTo>
                    <a:pt x="653" y="210"/>
                  </a:lnTo>
                  <a:lnTo>
                    <a:pt x="647" y="205"/>
                  </a:lnTo>
                  <a:lnTo>
                    <a:pt x="638" y="200"/>
                  </a:lnTo>
                  <a:lnTo>
                    <a:pt x="629" y="197"/>
                  </a:lnTo>
                  <a:lnTo>
                    <a:pt x="620" y="19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295"/>
            <p:cNvSpPr>
              <a:spLocks/>
            </p:cNvSpPr>
            <p:nvPr/>
          </p:nvSpPr>
          <p:spPr bwMode="auto">
            <a:xfrm>
              <a:off x="2675731" y="3157253"/>
              <a:ext cx="58863" cy="58863"/>
            </a:xfrm>
            <a:custGeom>
              <a:avLst/>
              <a:gdLst>
                <a:gd name="T0" fmla="*/ 67 w 149"/>
                <a:gd name="T1" fmla="*/ 149 h 149"/>
                <a:gd name="T2" fmla="*/ 52 w 149"/>
                <a:gd name="T3" fmla="*/ 145 h 149"/>
                <a:gd name="T4" fmla="*/ 39 w 149"/>
                <a:gd name="T5" fmla="*/ 140 h 149"/>
                <a:gd name="T6" fmla="*/ 27 w 149"/>
                <a:gd name="T7" fmla="*/ 133 h 149"/>
                <a:gd name="T8" fmla="*/ 17 w 149"/>
                <a:gd name="T9" fmla="*/ 122 h 149"/>
                <a:gd name="T10" fmla="*/ 9 w 149"/>
                <a:gd name="T11" fmla="*/ 110 h 149"/>
                <a:gd name="T12" fmla="*/ 3 w 149"/>
                <a:gd name="T13" fmla="*/ 97 h 149"/>
                <a:gd name="T14" fmla="*/ 0 w 149"/>
                <a:gd name="T15" fmla="*/ 82 h 149"/>
                <a:gd name="T16" fmla="*/ 0 w 149"/>
                <a:gd name="T17" fmla="*/ 67 h 149"/>
                <a:gd name="T18" fmla="*/ 3 w 149"/>
                <a:gd name="T19" fmla="*/ 53 h 149"/>
                <a:gd name="T20" fmla="*/ 9 w 149"/>
                <a:gd name="T21" fmla="*/ 39 h 149"/>
                <a:gd name="T22" fmla="*/ 17 w 149"/>
                <a:gd name="T23" fmla="*/ 27 h 149"/>
                <a:gd name="T24" fmla="*/ 27 w 149"/>
                <a:gd name="T25" fmla="*/ 17 h 149"/>
                <a:gd name="T26" fmla="*/ 39 w 149"/>
                <a:gd name="T27" fmla="*/ 9 h 149"/>
                <a:gd name="T28" fmla="*/ 52 w 149"/>
                <a:gd name="T29" fmla="*/ 3 h 149"/>
                <a:gd name="T30" fmla="*/ 67 w 149"/>
                <a:gd name="T31" fmla="*/ 1 h 149"/>
                <a:gd name="T32" fmla="*/ 82 w 149"/>
                <a:gd name="T33" fmla="*/ 1 h 149"/>
                <a:gd name="T34" fmla="*/ 96 w 149"/>
                <a:gd name="T35" fmla="*/ 3 h 149"/>
                <a:gd name="T36" fmla="*/ 110 w 149"/>
                <a:gd name="T37" fmla="*/ 9 h 149"/>
                <a:gd name="T38" fmla="*/ 122 w 149"/>
                <a:gd name="T39" fmla="*/ 17 h 149"/>
                <a:gd name="T40" fmla="*/ 132 w 149"/>
                <a:gd name="T41" fmla="*/ 27 h 149"/>
                <a:gd name="T42" fmla="*/ 139 w 149"/>
                <a:gd name="T43" fmla="*/ 39 h 149"/>
                <a:gd name="T44" fmla="*/ 146 w 149"/>
                <a:gd name="T45" fmla="*/ 53 h 149"/>
                <a:gd name="T46" fmla="*/ 148 w 149"/>
                <a:gd name="T47" fmla="*/ 67 h 149"/>
                <a:gd name="T48" fmla="*/ 148 w 149"/>
                <a:gd name="T49" fmla="*/ 82 h 149"/>
                <a:gd name="T50" fmla="*/ 146 w 149"/>
                <a:gd name="T51" fmla="*/ 97 h 149"/>
                <a:gd name="T52" fmla="*/ 139 w 149"/>
                <a:gd name="T53" fmla="*/ 110 h 149"/>
                <a:gd name="T54" fmla="*/ 132 w 149"/>
                <a:gd name="T55" fmla="*/ 122 h 149"/>
                <a:gd name="T56" fmla="*/ 122 w 149"/>
                <a:gd name="T57" fmla="*/ 133 h 149"/>
                <a:gd name="T58" fmla="*/ 110 w 149"/>
                <a:gd name="T59" fmla="*/ 140 h 149"/>
                <a:gd name="T60" fmla="*/ 96 w 149"/>
                <a:gd name="T61" fmla="*/ 145 h 149"/>
                <a:gd name="T62" fmla="*/ 82 w 149"/>
                <a:gd name="T6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9"/>
                  </a:lnTo>
                  <a:lnTo>
                    <a:pt x="59" y="148"/>
                  </a:lnTo>
                  <a:lnTo>
                    <a:pt x="52" y="145"/>
                  </a:lnTo>
                  <a:lnTo>
                    <a:pt x="45" y="143"/>
                  </a:lnTo>
                  <a:lnTo>
                    <a:pt x="39" y="140"/>
                  </a:lnTo>
                  <a:lnTo>
                    <a:pt x="32" y="136"/>
                  </a:lnTo>
                  <a:lnTo>
                    <a:pt x="27" y="133"/>
                  </a:lnTo>
                  <a:lnTo>
                    <a:pt x="22" y="127"/>
                  </a:lnTo>
                  <a:lnTo>
                    <a:pt x="17" y="122"/>
                  </a:lnTo>
                  <a:lnTo>
                    <a:pt x="13" y="116"/>
                  </a:lnTo>
                  <a:lnTo>
                    <a:pt x="9" y="110"/>
                  </a:lnTo>
                  <a:lnTo>
                    <a:pt x="5" y="103"/>
                  </a:lnTo>
                  <a:lnTo>
                    <a:pt x="3" y="97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9" y="39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2" y="3"/>
                  </a:lnTo>
                  <a:lnTo>
                    <a:pt x="59" y="2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2" y="1"/>
                  </a:lnTo>
                  <a:lnTo>
                    <a:pt x="90" y="2"/>
                  </a:lnTo>
                  <a:lnTo>
                    <a:pt x="96" y="3"/>
                  </a:lnTo>
                  <a:lnTo>
                    <a:pt x="104" y="6"/>
                  </a:lnTo>
                  <a:lnTo>
                    <a:pt x="110" y="9"/>
                  </a:lnTo>
                  <a:lnTo>
                    <a:pt x="116" y="13"/>
                  </a:lnTo>
                  <a:lnTo>
                    <a:pt x="122" y="17"/>
                  </a:lnTo>
                  <a:lnTo>
                    <a:pt x="127" y="22"/>
                  </a:lnTo>
                  <a:lnTo>
                    <a:pt x="132" y="27"/>
                  </a:lnTo>
                  <a:lnTo>
                    <a:pt x="136" y="33"/>
                  </a:lnTo>
                  <a:lnTo>
                    <a:pt x="139" y="39"/>
                  </a:lnTo>
                  <a:lnTo>
                    <a:pt x="143" y="45"/>
                  </a:lnTo>
                  <a:lnTo>
                    <a:pt x="146" y="53"/>
                  </a:lnTo>
                  <a:lnTo>
                    <a:pt x="147" y="59"/>
                  </a:lnTo>
                  <a:lnTo>
                    <a:pt x="148" y="67"/>
                  </a:lnTo>
                  <a:lnTo>
                    <a:pt x="149" y="74"/>
                  </a:lnTo>
                  <a:lnTo>
                    <a:pt x="148" y="82"/>
                  </a:lnTo>
                  <a:lnTo>
                    <a:pt x="147" y="89"/>
                  </a:lnTo>
                  <a:lnTo>
                    <a:pt x="146" y="97"/>
                  </a:lnTo>
                  <a:lnTo>
                    <a:pt x="143" y="103"/>
                  </a:lnTo>
                  <a:lnTo>
                    <a:pt x="139" y="110"/>
                  </a:lnTo>
                  <a:lnTo>
                    <a:pt x="136" y="116"/>
                  </a:lnTo>
                  <a:lnTo>
                    <a:pt x="132" y="122"/>
                  </a:lnTo>
                  <a:lnTo>
                    <a:pt x="127" y="127"/>
                  </a:lnTo>
                  <a:lnTo>
                    <a:pt x="122" y="133"/>
                  </a:lnTo>
                  <a:lnTo>
                    <a:pt x="116" y="136"/>
                  </a:lnTo>
                  <a:lnTo>
                    <a:pt x="110" y="140"/>
                  </a:lnTo>
                  <a:lnTo>
                    <a:pt x="104" y="143"/>
                  </a:lnTo>
                  <a:lnTo>
                    <a:pt x="96" y="145"/>
                  </a:lnTo>
                  <a:lnTo>
                    <a:pt x="90" y="148"/>
                  </a:lnTo>
                  <a:lnTo>
                    <a:pt x="82" y="149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296"/>
            <p:cNvSpPr>
              <a:spLocks/>
            </p:cNvSpPr>
            <p:nvPr/>
          </p:nvSpPr>
          <p:spPr bwMode="auto">
            <a:xfrm>
              <a:off x="2755275" y="3068163"/>
              <a:ext cx="60454" cy="58863"/>
            </a:xfrm>
            <a:custGeom>
              <a:avLst/>
              <a:gdLst>
                <a:gd name="T0" fmla="*/ 67 w 149"/>
                <a:gd name="T1" fmla="*/ 149 h 149"/>
                <a:gd name="T2" fmla="*/ 52 w 149"/>
                <a:gd name="T3" fmla="*/ 146 h 149"/>
                <a:gd name="T4" fmla="*/ 39 w 149"/>
                <a:gd name="T5" fmla="*/ 141 h 149"/>
                <a:gd name="T6" fmla="*/ 27 w 149"/>
                <a:gd name="T7" fmla="*/ 132 h 149"/>
                <a:gd name="T8" fmla="*/ 17 w 149"/>
                <a:gd name="T9" fmla="*/ 122 h 149"/>
                <a:gd name="T10" fmla="*/ 9 w 149"/>
                <a:gd name="T11" fmla="*/ 110 h 149"/>
                <a:gd name="T12" fmla="*/ 3 w 149"/>
                <a:gd name="T13" fmla="*/ 96 h 149"/>
                <a:gd name="T14" fmla="*/ 0 w 149"/>
                <a:gd name="T15" fmla="*/ 82 h 149"/>
                <a:gd name="T16" fmla="*/ 0 w 149"/>
                <a:gd name="T17" fmla="*/ 67 h 149"/>
                <a:gd name="T18" fmla="*/ 3 w 149"/>
                <a:gd name="T19" fmla="*/ 52 h 149"/>
                <a:gd name="T20" fmla="*/ 9 w 149"/>
                <a:gd name="T21" fmla="*/ 39 h 149"/>
                <a:gd name="T22" fmla="*/ 17 w 149"/>
                <a:gd name="T23" fmla="*/ 27 h 149"/>
                <a:gd name="T24" fmla="*/ 27 w 149"/>
                <a:gd name="T25" fmla="*/ 17 h 149"/>
                <a:gd name="T26" fmla="*/ 39 w 149"/>
                <a:gd name="T27" fmla="*/ 9 h 149"/>
                <a:gd name="T28" fmla="*/ 52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7 w 149"/>
                <a:gd name="T35" fmla="*/ 3 h 149"/>
                <a:gd name="T36" fmla="*/ 110 w 149"/>
                <a:gd name="T37" fmla="*/ 9 h 149"/>
                <a:gd name="T38" fmla="*/ 122 w 149"/>
                <a:gd name="T39" fmla="*/ 17 h 149"/>
                <a:gd name="T40" fmla="*/ 132 w 149"/>
                <a:gd name="T41" fmla="*/ 27 h 149"/>
                <a:gd name="T42" fmla="*/ 140 w 149"/>
                <a:gd name="T43" fmla="*/ 39 h 149"/>
                <a:gd name="T44" fmla="*/ 146 w 149"/>
                <a:gd name="T45" fmla="*/ 52 h 149"/>
                <a:gd name="T46" fmla="*/ 149 w 149"/>
                <a:gd name="T47" fmla="*/ 67 h 149"/>
                <a:gd name="T48" fmla="*/ 149 w 149"/>
                <a:gd name="T49" fmla="*/ 82 h 149"/>
                <a:gd name="T50" fmla="*/ 146 w 149"/>
                <a:gd name="T51" fmla="*/ 96 h 149"/>
                <a:gd name="T52" fmla="*/ 140 w 149"/>
                <a:gd name="T53" fmla="*/ 110 h 149"/>
                <a:gd name="T54" fmla="*/ 132 w 149"/>
                <a:gd name="T55" fmla="*/ 122 h 149"/>
                <a:gd name="T56" fmla="*/ 122 w 149"/>
                <a:gd name="T57" fmla="*/ 132 h 149"/>
                <a:gd name="T58" fmla="*/ 110 w 149"/>
                <a:gd name="T59" fmla="*/ 141 h 149"/>
                <a:gd name="T60" fmla="*/ 97 w 149"/>
                <a:gd name="T61" fmla="*/ 146 h 149"/>
                <a:gd name="T62" fmla="*/ 82 w 149"/>
                <a:gd name="T6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9"/>
                  </a:lnTo>
                  <a:lnTo>
                    <a:pt x="59" y="147"/>
                  </a:lnTo>
                  <a:lnTo>
                    <a:pt x="52" y="146"/>
                  </a:lnTo>
                  <a:lnTo>
                    <a:pt x="45" y="143"/>
                  </a:lnTo>
                  <a:lnTo>
                    <a:pt x="39" y="141"/>
                  </a:lnTo>
                  <a:lnTo>
                    <a:pt x="32" y="136"/>
                  </a:lnTo>
                  <a:lnTo>
                    <a:pt x="27" y="132"/>
                  </a:lnTo>
                  <a:lnTo>
                    <a:pt x="22" y="128"/>
                  </a:lnTo>
                  <a:lnTo>
                    <a:pt x="17" y="122"/>
                  </a:lnTo>
                  <a:lnTo>
                    <a:pt x="13" y="116"/>
                  </a:lnTo>
                  <a:lnTo>
                    <a:pt x="9" y="110"/>
                  </a:lnTo>
                  <a:lnTo>
                    <a:pt x="5" y="104"/>
                  </a:lnTo>
                  <a:lnTo>
                    <a:pt x="3" y="96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6"/>
                  </a:lnTo>
                  <a:lnTo>
                    <a:pt x="9" y="39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110" y="9"/>
                  </a:lnTo>
                  <a:lnTo>
                    <a:pt x="117" y="13"/>
                  </a:lnTo>
                  <a:lnTo>
                    <a:pt x="122" y="17"/>
                  </a:lnTo>
                  <a:lnTo>
                    <a:pt x="128" y="22"/>
                  </a:lnTo>
                  <a:lnTo>
                    <a:pt x="132" y="27"/>
                  </a:lnTo>
                  <a:lnTo>
                    <a:pt x="136" y="33"/>
                  </a:lnTo>
                  <a:lnTo>
                    <a:pt x="140" y="39"/>
                  </a:lnTo>
                  <a:lnTo>
                    <a:pt x="144" y="46"/>
                  </a:lnTo>
                  <a:lnTo>
                    <a:pt x="146" y="52"/>
                  </a:lnTo>
                  <a:lnTo>
                    <a:pt x="148" y="60"/>
                  </a:lnTo>
                  <a:lnTo>
                    <a:pt x="149" y="67"/>
                  </a:lnTo>
                  <a:lnTo>
                    <a:pt x="149" y="75"/>
                  </a:lnTo>
                  <a:lnTo>
                    <a:pt x="149" y="82"/>
                  </a:lnTo>
                  <a:lnTo>
                    <a:pt x="148" y="90"/>
                  </a:lnTo>
                  <a:lnTo>
                    <a:pt x="146" y="96"/>
                  </a:lnTo>
                  <a:lnTo>
                    <a:pt x="144" y="104"/>
                  </a:lnTo>
                  <a:lnTo>
                    <a:pt x="140" y="110"/>
                  </a:lnTo>
                  <a:lnTo>
                    <a:pt x="136" y="116"/>
                  </a:lnTo>
                  <a:lnTo>
                    <a:pt x="132" y="122"/>
                  </a:lnTo>
                  <a:lnTo>
                    <a:pt x="128" y="128"/>
                  </a:lnTo>
                  <a:lnTo>
                    <a:pt x="122" y="132"/>
                  </a:lnTo>
                  <a:lnTo>
                    <a:pt x="117" y="136"/>
                  </a:lnTo>
                  <a:lnTo>
                    <a:pt x="110" y="141"/>
                  </a:lnTo>
                  <a:lnTo>
                    <a:pt x="104" y="143"/>
                  </a:lnTo>
                  <a:lnTo>
                    <a:pt x="97" y="146"/>
                  </a:lnTo>
                  <a:lnTo>
                    <a:pt x="90" y="147"/>
                  </a:lnTo>
                  <a:lnTo>
                    <a:pt x="82" y="149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297"/>
            <p:cNvSpPr>
              <a:spLocks/>
            </p:cNvSpPr>
            <p:nvPr/>
          </p:nvSpPr>
          <p:spPr bwMode="auto">
            <a:xfrm>
              <a:off x="2755275" y="2959983"/>
              <a:ext cx="60454" cy="58863"/>
            </a:xfrm>
            <a:custGeom>
              <a:avLst/>
              <a:gdLst>
                <a:gd name="T0" fmla="*/ 67 w 149"/>
                <a:gd name="T1" fmla="*/ 149 h 149"/>
                <a:gd name="T2" fmla="*/ 52 w 149"/>
                <a:gd name="T3" fmla="*/ 146 h 149"/>
                <a:gd name="T4" fmla="*/ 39 w 149"/>
                <a:gd name="T5" fmla="*/ 140 h 149"/>
                <a:gd name="T6" fmla="*/ 27 w 149"/>
                <a:gd name="T7" fmla="*/ 132 h 149"/>
                <a:gd name="T8" fmla="*/ 17 w 149"/>
                <a:gd name="T9" fmla="*/ 122 h 149"/>
                <a:gd name="T10" fmla="*/ 9 w 149"/>
                <a:gd name="T11" fmla="*/ 110 h 149"/>
                <a:gd name="T12" fmla="*/ 3 w 149"/>
                <a:gd name="T13" fmla="*/ 97 h 149"/>
                <a:gd name="T14" fmla="*/ 0 w 149"/>
                <a:gd name="T15" fmla="*/ 82 h 149"/>
                <a:gd name="T16" fmla="*/ 0 w 149"/>
                <a:gd name="T17" fmla="*/ 67 h 149"/>
                <a:gd name="T18" fmla="*/ 3 w 149"/>
                <a:gd name="T19" fmla="*/ 53 h 149"/>
                <a:gd name="T20" fmla="*/ 9 w 149"/>
                <a:gd name="T21" fmla="*/ 39 h 149"/>
                <a:gd name="T22" fmla="*/ 17 w 149"/>
                <a:gd name="T23" fmla="*/ 27 h 149"/>
                <a:gd name="T24" fmla="*/ 27 w 149"/>
                <a:gd name="T25" fmla="*/ 17 h 149"/>
                <a:gd name="T26" fmla="*/ 39 w 149"/>
                <a:gd name="T27" fmla="*/ 10 h 149"/>
                <a:gd name="T28" fmla="*/ 52 w 149"/>
                <a:gd name="T29" fmla="*/ 3 h 149"/>
                <a:gd name="T30" fmla="*/ 67 w 149"/>
                <a:gd name="T31" fmla="*/ 1 h 149"/>
                <a:gd name="T32" fmla="*/ 82 w 149"/>
                <a:gd name="T33" fmla="*/ 1 h 149"/>
                <a:gd name="T34" fmla="*/ 97 w 149"/>
                <a:gd name="T35" fmla="*/ 3 h 149"/>
                <a:gd name="T36" fmla="*/ 110 w 149"/>
                <a:gd name="T37" fmla="*/ 10 h 149"/>
                <a:gd name="T38" fmla="*/ 122 w 149"/>
                <a:gd name="T39" fmla="*/ 17 h 149"/>
                <a:gd name="T40" fmla="*/ 132 w 149"/>
                <a:gd name="T41" fmla="*/ 27 h 149"/>
                <a:gd name="T42" fmla="*/ 140 w 149"/>
                <a:gd name="T43" fmla="*/ 39 h 149"/>
                <a:gd name="T44" fmla="*/ 146 w 149"/>
                <a:gd name="T45" fmla="*/ 53 h 149"/>
                <a:gd name="T46" fmla="*/ 149 w 149"/>
                <a:gd name="T47" fmla="*/ 67 h 149"/>
                <a:gd name="T48" fmla="*/ 149 w 149"/>
                <a:gd name="T49" fmla="*/ 82 h 149"/>
                <a:gd name="T50" fmla="*/ 146 w 149"/>
                <a:gd name="T51" fmla="*/ 97 h 149"/>
                <a:gd name="T52" fmla="*/ 140 w 149"/>
                <a:gd name="T53" fmla="*/ 110 h 149"/>
                <a:gd name="T54" fmla="*/ 132 w 149"/>
                <a:gd name="T55" fmla="*/ 122 h 149"/>
                <a:gd name="T56" fmla="*/ 122 w 149"/>
                <a:gd name="T57" fmla="*/ 132 h 149"/>
                <a:gd name="T58" fmla="*/ 110 w 149"/>
                <a:gd name="T59" fmla="*/ 140 h 149"/>
                <a:gd name="T60" fmla="*/ 97 w 149"/>
                <a:gd name="T61" fmla="*/ 146 h 149"/>
                <a:gd name="T62" fmla="*/ 82 w 149"/>
                <a:gd name="T6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9"/>
                  </a:lnTo>
                  <a:lnTo>
                    <a:pt x="59" y="148"/>
                  </a:lnTo>
                  <a:lnTo>
                    <a:pt x="52" y="146"/>
                  </a:lnTo>
                  <a:lnTo>
                    <a:pt x="45" y="144"/>
                  </a:lnTo>
                  <a:lnTo>
                    <a:pt x="39" y="140"/>
                  </a:lnTo>
                  <a:lnTo>
                    <a:pt x="32" y="136"/>
                  </a:lnTo>
                  <a:lnTo>
                    <a:pt x="27" y="132"/>
                  </a:lnTo>
                  <a:lnTo>
                    <a:pt x="22" y="127"/>
                  </a:lnTo>
                  <a:lnTo>
                    <a:pt x="17" y="122"/>
                  </a:lnTo>
                  <a:lnTo>
                    <a:pt x="13" y="117"/>
                  </a:lnTo>
                  <a:lnTo>
                    <a:pt x="9" y="110"/>
                  </a:lnTo>
                  <a:lnTo>
                    <a:pt x="5" y="104"/>
                  </a:lnTo>
                  <a:lnTo>
                    <a:pt x="3" y="97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9" y="39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9" y="10"/>
                  </a:lnTo>
                  <a:lnTo>
                    <a:pt x="45" y="7"/>
                  </a:lnTo>
                  <a:lnTo>
                    <a:pt x="52" y="3"/>
                  </a:lnTo>
                  <a:lnTo>
                    <a:pt x="59" y="2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2" y="1"/>
                  </a:lnTo>
                  <a:lnTo>
                    <a:pt x="90" y="2"/>
                  </a:lnTo>
                  <a:lnTo>
                    <a:pt x="97" y="3"/>
                  </a:lnTo>
                  <a:lnTo>
                    <a:pt x="104" y="7"/>
                  </a:lnTo>
                  <a:lnTo>
                    <a:pt x="110" y="10"/>
                  </a:lnTo>
                  <a:lnTo>
                    <a:pt x="117" y="13"/>
                  </a:lnTo>
                  <a:lnTo>
                    <a:pt x="122" y="17"/>
                  </a:lnTo>
                  <a:lnTo>
                    <a:pt x="128" y="22"/>
                  </a:lnTo>
                  <a:lnTo>
                    <a:pt x="132" y="27"/>
                  </a:lnTo>
                  <a:lnTo>
                    <a:pt x="136" y="34"/>
                  </a:lnTo>
                  <a:lnTo>
                    <a:pt x="140" y="39"/>
                  </a:lnTo>
                  <a:lnTo>
                    <a:pt x="144" y="45"/>
                  </a:lnTo>
                  <a:lnTo>
                    <a:pt x="146" y="53"/>
                  </a:lnTo>
                  <a:lnTo>
                    <a:pt x="148" y="59"/>
                  </a:lnTo>
                  <a:lnTo>
                    <a:pt x="149" y="67"/>
                  </a:lnTo>
                  <a:lnTo>
                    <a:pt x="149" y="75"/>
                  </a:lnTo>
                  <a:lnTo>
                    <a:pt x="149" y="82"/>
                  </a:lnTo>
                  <a:lnTo>
                    <a:pt x="148" y="90"/>
                  </a:lnTo>
                  <a:lnTo>
                    <a:pt x="146" y="97"/>
                  </a:lnTo>
                  <a:lnTo>
                    <a:pt x="144" y="104"/>
                  </a:lnTo>
                  <a:lnTo>
                    <a:pt x="140" y="110"/>
                  </a:lnTo>
                  <a:lnTo>
                    <a:pt x="136" y="117"/>
                  </a:lnTo>
                  <a:lnTo>
                    <a:pt x="132" y="122"/>
                  </a:lnTo>
                  <a:lnTo>
                    <a:pt x="128" y="127"/>
                  </a:lnTo>
                  <a:lnTo>
                    <a:pt x="122" y="132"/>
                  </a:lnTo>
                  <a:lnTo>
                    <a:pt x="117" y="136"/>
                  </a:lnTo>
                  <a:lnTo>
                    <a:pt x="110" y="140"/>
                  </a:lnTo>
                  <a:lnTo>
                    <a:pt x="104" y="144"/>
                  </a:lnTo>
                  <a:lnTo>
                    <a:pt x="97" y="146"/>
                  </a:lnTo>
                  <a:lnTo>
                    <a:pt x="90" y="148"/>
                  </a:lnTo>
                  <a:lnTo>
                    <a:pt x="82" y="149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298"/>
            <p:cNvSpPr>
              <a:spLocks/>
            </p:cNvSpPr>
            <p:nvPr/>
          </p:nvSpPr>
          <p:spPr bwMode="auto">
            <a:xfrm>
              <a:off x="2836411" y="3012482"/>
              <a:ext cx="58863" cy="58863"/>
            </a:xfrm>
            <a:custGeom>
              <a:avLst/>
              <a:gdLst>
                <a:gd name="T0" fmla="*/ 67 w 149"/>
                <a:gd name="T1" fmla="*/ 148 h 149"/>
                <a:gd name="T2" fmla="*/ 53 w 149"/>
                <a:gd name="T3" fmla="*/ 145 h 149"/>
                <a:gd name="T4" fmla="*/ 39 w 149"/>
                <a:gd name="T5" fmla="*/ 139 h 149"/>
                <a:gd name="T6" fmla="*/ 27 w 149"/>
                <a:gd name="T7" fmla="*/ 132 h 149"/>
                <a:gd name="T8" fmla="*/ 17 w 149"/>
                <a:gd name="T9" fmla="*/ 121 h 149"/>
                <a:gd name="T10" fmla="*/ 10 w 149"/>
                <a:gd name="T11" fmla="*/ 109 h 149"/>
                <a:gd name="T12" fmla="*/ 3 w 149"/>
                <a:gd name="T13" fmla="*/ 96 h 149"/>
                <a:gd name="T14" fmla="*/ 1 w 149"/>
                <a:gd name="T15" fmla="*/ 82 h 149"/>
                <a:gd name="T16" fmla="*/ 1 w 149"/>
                <a:gd name="T17" fmla="*/ 67 h 149"/>
                <a:gd name="T18" fmla="*/ 3 w 149"/>
                <a:gd name="T19" fmla="*/ 52 h 149"/>
                <a:gd name="T20" fmla="*/ 10 w 149"/>
                <a:gd name="T21" fmla="*/ 39 h 149"/>
                <a:gd name="T22" fmla="*/ 17 w 149"/>
                <a:gd name="T23" fmla="*/ 27 h 149"/>
                <a:gd name="T24" fmla="*/ 27 w 149"/>
                <a:gd name="T25" fmla="*/ 16 h 149"/>
                <a:gd name="T26" fmla="*/ 39 w 149"/>
                <a:gd name="T27" fmla="*/ 9 h 149"/>
                <a:gd name="T28" fmla="*/ 53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7 w 149"/>
                <a:gd name="T35" fmla="*/ 3 h 149"/>
                <a:gd name="T36" fmla="*/ 110 w 149"/>
                <a:gd name="T37" fmla="*/ 9 h 149"/>
                <a:gd name="T38" fmla="*/ 122 w 149"/>
                <a:gd name="T39" fmla="*/ 16 h 149"/>
                <a:gd name="T40" fmla="*/ 132 w 149"/>
                <a:gd name="T41" fmla="*/ 27 h 149"/>
                <a:gd name="T42" fmla="*/ 141 w 149"/>
                <a:gd name="T43" fmla="*/ 39 h 149"/>
                <a:gd name="T44" fmla="*/ 146 w 149"/>
                <a:gd name="T45" fmla="*/ 52 h 149"/>
                <a:gd name="T46" fmla="*/ 149 w 149"/>
                <a:gd name="T47" fmla="*/ 67 h 149"/>
                <a:gd name="T48" fmla="*/ 149 w 149"/>
                <a:gd name="T49" fmla="*/ 82 h 149"/>
                <a:gd name="T50" fmla="*/ 146 w 149"/>
                <a:gd name="T51" fmla="*/ 96 h 149"/>
                <a:gd name="T52" fmla="*/ 141 w 149"/>
                <a:gd name="T53" fmla="*/ 109 h 149"/>
                <a:gd name="T54" fmla="*/ 132 w 149"/>
                <a:gd name="T55" fmla="*/ 121 h 149"/>
                <a:gd name="T56" fmla="*/ 122 w 149"/>
                <a:gd name="T57" fmla="*/ 132 h 149"/>
                <a:gd name="T58" fmla="*/ 110 w 149"/>
                <a:gd name="T59" fmla="*/ 139 h 149"/>
                <a:gd name="T60" fmla="*/ 97 w 149"/>
                <a:gd name="T61" fmla="*/ 145 h 149"/>
                <a:gd name="T62" fmla="*/ 82 w 149"/>
                <a:gd name="T63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8"/>
                  </a:lnTo>
                  <a:lnTo>
                    <a:pt x="60" y="147"/>
                  </a:lnTo>
                  <a:lnTo>
                    <a:pt x="53" y="145"/>
                  </a:lnTo>
                  <a:lnTo>
                    <a:pt x="45" y="142"/>
                  </a:lnTo>
                  <a:lnTo>
                    <a:pt x="39" y="139"/>
                  </a:lnTo>
                  <a:lnTo>
                    <a:pt x="34" y="136"/>
                  </a:lnTo>
                  <a:lnTo>
                    <a:pt x="27" y="132"/>
                  </a:lnTo>
                  <a:lnTo>
                    <a:pt x="22" y="126"/>
                  </a:lnTo>
                  <a:lnTo>
                    <a:pt x="17" y="121"/>
                  </a:lnTo>
                  <a:lnTo>
                    <a:pt x="13" y="115"/>
                  </a:lnTo>
                  <a:lnTo>
                    <a:pt x="10" y="109"/>
                  </a:lnTo>
                  <a:lnTo>
                    <a:pt x="7" y="102"/>
                  </a:lnTo>
                  <a:lnTo>
                    <a:pt x="3" y="96"/>
                  </a:lnTo>
                  <a:lnTo>
                    <a:pt x="2" y="88"/>
                  </a:lnTo>
                  <a:lnTo>
                    <a:pt x="1" y="82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2" y="59"/>
                  </a:lnTo>
                  <a:lnTo>
                    <a:pt x="3" y="52"/>
                  </a:lnTo>
                  <a:lnTo>
                    <a:pt x="7" y="45"/>
                  </a:lnTo>
                  <a:lnTo>
                    <a:pt x="10" y="39"/>
                  </a:lnTo>
                  <a:lnTo>
                    <a:pt x="13" y="32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6"/>
                  </a:lnTo>
                  <a:lnTo>
                    <a:pt x="34" y="12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7" y="3"/>
                  </a:lnTo>
                  <a:lnTo>
                    <a:pt x="104" y="5"/>
                  </a:lnTo>
                  <a:lnTo>
                    <a:pt x="110" y="9"/>
                  </a:lnTo>
                  <a:lnTo>
                    <a:pt x="117" y="12"/>
                  </a:lnTo>
                  <a:lnTo>
                    <a:pt x="122" y="16"/>
                  </a:lnTo>
                  <a:lnTo>
                    <a:pt x="128" y="21"/>
                  </a:lnTo>
                  <a:lnTo>
                    <a:pt x="132" y="27"/>
                  </a:lnTo>
                  <a:lnTo>
                    <a:pt x="136" y="32"/>
                  </a:lnTo>
                  <a:lnTo>
                    <a:pt x="141" y="39"/>
                  </a:lnTo>
                  <a:lnTo>
                    <a:pt x="144" y="45"/>
                  </a:lnTo>
                  <a:lnTo>
                    <a:pt x="146" y="52"/>
                  </a:lnTo>
                  <a:lnTo>
                    <a:pt x="148" y="59"/>
                  </a:lnTo>
                  <a:lnTo>
                    <a:pt x="149" y="67"/>
                  </a:lnTo>
                  <a:lnTo>
                    <a:pt x="149" y="74"/>
                  </a:lnTo>
                  <a:lnTo>
                    <a:pt x="149" y="82"/>
                  </a:lnTo>
                  <a:lnTo>
                    <a:pt x="148" y="88"/>
                  </a:lnTo>
                  <a:lnTo>
                    <a:pt x="146" y="96"/>
                  </a:lnTo>
                  <a:lnTo>
                    <a:pt x="144" y="102"/>
                  </a:lnTo>
                  <a:lnTo>
                    <a:pt x="141" y="109"/>
                  </a:lnTo>
                  <a:lnTo>
                    <a:pt x="136" y="115"/>
                  </a:lnTo>
                  <a:lnTo>
                    <a:pt x="132" y="121"/>
                  </a:lnTo>
                  <a:lnTo>
                    <a:pt x="128" y="126"/>
                  </a:lnTo>
                  <a:lnTo>
                    <a:pt x="122" y="132"/>
                  </a:lnTo>
                  <a:lnTo>
                    <a:pt x="117" y="136"/>
                  </a:lnTo>
                  <a:lnTo>
                    <a:pt x="110" y="139"/>
                  </a:lnTo>
                  <a:lnTo>
                    <a:pt x="104" y="142"/>
                  </a:lnTo>
                  <a:lnTo>
                    <a:pt x="97" y="145"/>
                  </a:lnTo>
                  <a:lnTo>
                    <a:pt x="90" y="147"/>
                  </a:lnTo>
                  <a:lnTo>
                    <a:pt x="82" y="148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299"/>
            <p:cNvSpPr>
              <a:spLocks/>
            </p:cNvSpPr>
            <p:nvPr/>
          </p:nvSpPr>
          <p:spPr bwMode="auto">
            <a:xfrm>
              <a:off x="2933454" y="2883621"/>
              <a:ext cx="58863" cy="58863"/>
            </a:xfrm>
            <a:custGeom>
              <a:avLst/>
              <a:gdLst>
                <a:gd name="T0" fmla="*/ 67 w 149"/>
                <a:gd name="T1" fmla="*/ 148 h 149"/>
                <a:gd name="T2" fmla="*/ 52 w 149"/>
                <a:gd name="T3" fmla="*/ 146 h 149"/>
                <a:gd name="T4" fmla="*/ 39 w 149"/>
                <a:gd name="T5" fmla="*/ 139 h 149"/>
                <a:gd name="T6" fmla="*/ 27 w 149"/>
                <a:gd name="T7" fmla="*/ 132 h 149"/>
                <a:gd name="T8" fmla="*/ 16 w 149"/>
                <a:gd name="T9" fmla="*/ 122 h 149"/>
                <a:gd name="T10" fmla="*/ 9 w 149"/>
                <a:gd name="T11" fmla="*/ 110 h 149"/>
                <a:gd name="T12" fmla="*/ 3 w 149"/>
                <a:gd name="T13" fmla="*/ 96 h 149"/>
                <a:gd name="T14" fmla="*/ 0 w 149"/>
                <a:gd name="T15" fmla="*/ 82 h 149"/>
                <a:gd name="T16" fmla="*/ 0 w 149"/>
                <a:gd name="T17" fmla="*/ 67 h 149"/>
                <a:gd name="T18" fmla="*/ 3 w 149"/>
                <a:gd name="T19" fmla="*/ 52 h 149"/>
                <a:gd name="T20" fmla="*/ 9 w 149"/>
                <a:gd name="T21" fmla="*/ 39 h 149"/>
                <a:gd name="T22" fmla="*/ 16 w 149"/>
                <a:gd name="T23" fmla="*/ 27 h 149"/>
                <a:gd name="T24" fmla="*/ 27 w 149"/>
                <a:gd name="T25" fmla="*/ 17 h 149"/>
                <a:gd name="T26" fmla="*/ 39 w 149"/>
                <a:gd name="T27" fmla="*/ 8 h 149"/>
                <a:gd name="T28" fmla="*/ 52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6 w 149"/>
                <a:gd name="T35" fmla="*/ 3 h 149"/>
                <a:gd name="T36" fmla="*/ 109 w 149"/>
                <a:gd name="T37" fmla="*/ 8 h 149"/>
                <a:gd name="T38" fmla="*/ 121 w 149"/>
                <a:gd name="T39" fmla="*/ 17 h 149"/>
                <a:gd name="T40" fmla="*/ 132 w 149"/>
                <a:gd name="T41" fmla="*/ 27 h 149"/>
                <a:gd name="T42" fmla="*/ 139 w 149"/>
                <a:gd name="T43" fmla="*/ 39 h 149"/>
                <a:gd name="T44" fmla="*/ 145 w 149"/>
                <a:gd name="T45" fmla="*/ 52 h 149"/>
                <a:gd name="T46" fmla="*/ 148 w 149"/>
                <a:gd name="T47" fmla="*/ 67 h 149"/>
                <a:gd name="T48" fmla="*/ 148 w 149"/>
                <a:gd name="T49" fmla="*/ 82 h 149"/>
                <a:gd name="T50" fmla="*/ 145 w 149"/>
                <a:gd name="T51" fmla="*/ 96 h 149"/>
                <a:gd name="T52" fmla="*/ 139 w 149"/>
                <a:gd name="T53" fmla="*/ 110 h 149"/>
                <a:gd name="T54" fmla="*/ 132 w 149"/>
                <a:gd name="T55" fmla="*/ 122 h 149"/>
                <a:gd name="T56" fmla="*/ 121 w 149"/>
                <a:gd name="T57" fmla="*/ 132 h 149"/>
                <a:gd name="T58" fmla="*/ 109 w 149"/>
                <a:gd name="T59" fmla="*/ 139 h 149"/>
                <a:gd name="T60" fmla="*/ 96 w 149"/>
                <a:gd name="T61" fmla="*/ 146 h 149"/>
                <a:gd name="T62" fmla="*/ 82 w 149"/>
                <a:gd name="T63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8"/>
                  </a:lnTo>
                  <a:lnTo>
                    <a:pt x="59" y="147"/>
                  </a:lnTo>
                  <a:lnTo>
                    <a:pt x="52" y="146"/>
                  </a:lnTo>
                  <a:lnTo>
                    <a:pt x="45" y="142"/>
                  </a:lnTo>
                  <a:lnTo>
                    <a:pt x="39" y="139"/>
                  </a:lnTo>
                  <a:lnTo>
                    <a:pt x="32" y="136"/>
                  </a:lnTo>
                  <a:lnTo>
                    <a:pt x="27" y="132"/>
                  </a:lnTo>
                  <a:lnTo>
                    <a:pt x="22" y="127"/>
                  </a:lnTo>
                  <a:lnTo>
                    <a:pt x="16" y="122"/>
                  </a:lnTo>
                  <a:lnTo>
                    <a:pt x="12" y="115"/>
                  </a:lnTo>
                  <a:lnTo>
                    <a:pt x="9" y="110"/>
                  </a:lnTo>
                  <a:lnTo>
                    <a:pt x="5" y="103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9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9" y="8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6" y="3"/>
                  </a:lnTo>
                  <a:lnTo>
                    <a:pt x="103" y="5"/>
                  </a:lnTo>
                  <a:lnTo>
                    <a:pt x="109" y="8"/>
                  </a:lnTo>
                  <a:lnTo>
                    <a:pt x="116" y="13"/>
                  </a:lnTo>
                  <a:lnTo>
                    <a:pt x="121" y="17"/>
                  </a:lnTo>
                  <a:lnTo>
                    <a:pt x="126" y="21"/>
                  </a:lnTo>
                  <a:lnTo>
                    <a:pt x="132" y="27"/>
                  </a:lnTo>
                  <a:lnTo>
                    <a:pt x="136" y="32"/>
                  </a:lnTo>
                  <a:lnTo>
                    <a:pt x="139" y="39"/>
                  </a:lnTo>
                  <a:lnTo>
                    <a:pt x="143" y="45"/>
                  </a:lnTo>
                  <a:lnTo>
                    <a:pt x="145" y="52"/>
                  </a:lnTo>
                  <a:lnTo>
                    <a:pt x="147" y="59"/>
                  </a:lnTo>
                  <a:lnTo>
                    <a:pt x="148" y="67"/>
                  </a:lnTo>
                  <a:lnTo>
                    <a:pt x="149" y="74"/>
                  </a:lnTo>
                  <a:lnTo>
                    <a:pt x="148" y="82"/>
                  </a:lnTo>
                  <a:lnTo>
                    <a:pt x="147" y="89"/>
                  </a:lnTo>
                  <a:lnTo>
                    <a:pt x="145" y="96"/>
                  </a:lnTo>
                  <a:lnTo>
                    <a:pt x="143" y="103"/>
                  </a:lnTo>
                  <a:lnTo>
                    <a:pt x="139" y="110"/>
                  </a:lnTo>
                  <a:lnTo>
                    <a:pt x="136" y="115"/>
                  </a:lnTo>
                  <a:lnTo>
                    <a:pt x="132" y="122"/>
                  </a:lnTo>
                  <a:lnTo>
                    <a:pt x="126" y="127"/>
                  </a:lnTo>
                  <a:lnTo>
                    <a:pt x="121" y="132"/>
                  </a:lnTo>
                  <a:lnTo>
                    <a:pt x="116" y="136"/>
                  </a:lnTo>
                  <a:lnTo>
                    <a:pt x="109" y="139"/>
                  </a:lnTo>
                  <a:lnTo>
                    <a:pt x="103" y="142"/>
                  </a:lnTo>
                  <a:lnTo>
                    <a:pt x="96" y="146"/>
                  </a:lnTo>
                  <a:lnTo>
                    <a:pt x="90" y="147"/>
                  </a:lnTo>
                  <a:lnTo>
                    <a:pt x="82" y="148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300"/>
            <p:cNvSpPr>
              <a:spLocks/>
            </p:cNvSpPr>
            <p:nvPr/>
          </p:nvSpPr>
          <p:spPr bwMode="auto">
            <a:xfrm>
              <a:off x="3009817" y="2952029"/>
              <a:ext cx="58863" cy="60454"/>
            </a:xfrm>
            <a:custGeom>
              <a:avLst/>
              <a:gdLst>
                <a:gd name="T0" fmla="*/ 67 w 149"/>
                <a:gd name="T1" fmla="*/ 148 h 149"/>
                <a:gd name="T2" fmla="*/ 52 w 149"/>
                <a:gd name="T3" fmla="*/ 145 h 149"/>
                <a:gd name="T4" fmla="*/ 39 w 149"/>
                <a:gd name="T5" fmla="*/ 139 h 149"/>
                <a:gd name="T6" fmla="*/ 27 w 149"/>
                <a:gd name="T7" fmla="*/ 131 h 149"/>
                <a:gd name="T8" fmla="*/ 18 w 149"/>
                <a:gd name="T9" fmla="*/ 122 h 149"/>
                <a:gd name="T10" fmla="*/ 9 w 149"/>
                <a:gd name="T11" fmla="*/ 109 h 149"/>
                <a:gd name="T12" fmla="*/ 4 w 149"/>
                <a:gd name="T13" fmla="*/ 96 h 149"/>
                <a:gd name="T14" fmla="*/ 0 w 149"/>
                <a:gd name="T15" fmla="*/ 82 h 149"/>
                <a:gd name="T16" fmla="*/ 0 w 149"/>
                <a:gd name="T17" fmla="*/ 67 h 149"/>
                <a:gd name="T18" fmla="*/ 4 w 149"/>
                <a:gd name="T19" fmla="*/ 52 h 149"/>
                <a:gd name="T20" fmla="*/ 9 w 149"/>
                <a:gd name="T21" fmla="*/ 39 h 149"/>
                <a:gd name="T22" fmla="*/ 18 w 149"/>
                <a:gd name="T23" fmla="*/ 27 h 149"/>
                <a:gd name="T24" fmla="*/ 27 w 149"/>
                <a:gd name="T25" fmla="*/ 16 h 149"/>
                <a:gd name="T26" fmla="*/ 39 w 149"/>
                <a:gd name="T27" fmla="*/ 8 h 149"/>
                <a:gd name="T28" fmla="*/ 52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7 w 149"/>
                <a:gd name="T35" fmla="*/ 3 h 149"/>
                <a:gd name="T36" fmla="*/ 110 w 149"/>
                <a:gd name="T37" fmla="*/ 8 h 149"/>
                <a:gd name="T38" fmla="*/ 122 w 149"/>
                <a:gd name="T39" fmla="*/ 16 h 149"/>
                <a:gd name="T40" fmla="*/ 132 w 149"/>
                <a:gd name="T41" fmla="*/ 27 h 149"/>
                <a:gd name="T42" fmla="*/ 141 w 149"/>
                <a:gd name="T43" fmla="*/ 39 h 149"/>
                <a:gd name="T44" fmla="*/ 146 w 149"/>
                <a:gd name="T45" fmla="*/ 52 h 149"/>
                <a:gd name="T46" fmla="*/ 149 w 149"/>
                <a:gd name="T47" fmla="*/ 67 h 149"/>
                <a:gd name="T48" fmla="*/ 149 w 149"/>
                <a:gd name="T49" fmla="*/ 82 h 149"/>
                <a:gd name="T50" fmla="*/ 146 w 149"/>
                <a:gd name="T51" fmla="*/ 96 h 149"/>
                <a:gd name="T52" fmla="*/ 141 w 149"/>
                <a:gd name="T53" fmla="*/ 109 h 149"/>
                <a:gd name="T54" fmla="*/ 132 w 149"/>
                <a:gd name="T55" fmla="*/ 122 h 149"/>
                <a:gd name="T56" fmla="*/ 122 w 149"/>
                <a:gd name="T57" fmla="*/ 131 h 149"/>
                <a:gd name="T58" fmla="*/ 110 w 149"/>
                <a:gd name="T59" fmla="*/ 139 h 149"/>
                <a:gd name="T60" fmla="*/ 97 w 149"/>
                <a:gd name="T61" fmla="*/ 145 h 149"/>
                <a:gd name="T62" fmla="*/ 82 w 149"/>
                <a:gd name="T63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8"/>
                  </a:lnTo>
                  <a:lnTo>
                    <a:pt x="60" y="147"/>
                  </a:lnTo>
                  <a:lnTo>
                    <a:pt x="52" y="145"/>
                  </a:lnTo>
                  <a:lnTo>
                    <a:pt x="46" y="142"/>
                  </a:lnTo>
                  <a:lnTo>
                    <a:pt x="39" y="139"/>
                  </a:lnTo>
                  <a:lnTo>
                    <a:pt x="33" y="136"/>
                  </a:lnTo>
                  <a:lnTo>
                    <a:pt x="27" y="131"/>
                  </a:lnTo>
                  <a:lnTo>
                    <a:pt x="22" y="126"/>
                  </a:lnTo>
                  <a:lnTo>
                    <a:pt x="18" y="122"/>
                  </a:lnTo>
                  <a:lnTo>
                    <a:pt x="13" y="115"/>
                  </a:lnTo>
                  <a:lnTo>
                    <a:pt x="9" y="109"/>
                  </a:lnTo>
                  <a:lnTo>
                    <a:pt x="6" y="102"/>
                  </a:lnTo>
                  <a:lnTo>
                    <a:pt x="4" y="96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9" y="39"/>
                  </a:lnTo>
                  <a:lnTo>
                    <a:pt x="13" y="32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7" y="16"/>
                  </a:lnTo>
                  <a:lnTo>
                    <a:pt x="33" y="12"/>
                  </a:lnTo>
                  <a:lnTo>
                    <a:pt x="39" y="8"/>
                  </a:lnTo>
                  <a:lnTo>
                    <a:pt x="46" y="5"/>
                  </a:lnTo>
                  <a:lnTo>
                    <a:pt x="52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7" y="3"/>
                  </a:lnTo>
                  <a:lnTo>
                    <a:pt x="104" y="5"/>
                  </a:lnTo>
                  <a:lnTo>
                    <a:pt x="110" y="8"/>
                  </a:lnTo>
                  <a:lnTo>
                    <a:pt x="117" y="12"/>
                  </a:lnTo>
                  <a:lnTo>
                    <a:pt x="122" y="16"/>
                  </a:lnTo>
                  <a:lnTo>
                    <a:pt x="128" y="21"/>
                  </a:lnTo>
                  <a:lnTo>
                    <a:pt x="132" y="27"/>
                  </a:lnTo>
                  <a:lnTo>
                    <a:pt x="136" y="32"/>
                  </a:lnTo>
                  <a:lnTo>
                    <a:pt x="141" y="39"/>
                  </a:lnTo>
                  <a:lnTo>
                    <a:pt x="144" y="45"/>
                  </a:lnTo>
                  <a:lnTo>
                    <a:pt x="146" y="52"/>
                  </a:lnTo>
                  <a:lnTo>
                    <a:pt x="148" y="59"/>
                  </a:lnTo>
                  <a:lnTo>
                    <a:pt x="149" y="67"/>
                  </a:lnTo>
                  <a:lnTo>
                    <a:pt x="149" y="74"/>
                  </a:lnTo>
                  <a:lnTo>
                    <a:pt x="149" y="82"/>
                  </a:lnTo>
                  <a:lnTo>
                    <a:pt x="148" y="89"/>
                  </a:lnTo>
                  <a:lnTo>
                    <a:pt x="146" y="96"/>
                  </a:lnTo>
                  <a:lnTo>
                    <a:pt x="144" y="102"/>
                  </a:lnTo>
                  <a:lnTo>
                    <a:pt x="141" y="109"/>
                  </a:lnTo>
                  <a:lnTo>
                    <a:pt x="136" y="115"/>
                  </a:lnTo>
                  <a:lnTo>
                    <a:pt x="132" y="122"/>
                  </a:lnTo>
                  <a:lnTo>
                    <a:pt x="128" y="126"/>
                  </a:lnTo>
                  <a:lnTo>
                    <a:pt x="122" y="131"/>
                  </a:lnTo>
                  <a:lnTo>
                    <a:pt x="117" y="136"/>
                  </a:lnTo>
                  <a:lnTo>
                    <a:pt x="110" y="139"/>
                  </a:lnTo>
                  <a:lnTo>
                    <a:pt x="104" y="142"/>
                  </a:lnTo>
                  <a:lnTo>
                    <a:pt x="97" y="145"/>
                  </a:lnTo>
                  <a:lnTo>
                    <a:pt x="90" y="147"/>
                  </a:lnTo>
                  <a:lnTo>
                    <a:pt x="82" y="148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301"/>
            <p:cNvSpPr>
              <a:spLocks/>
            </p:cNvSpPr>
            <p:nvPr/>
          </p:nvSpPr>
          <p:spPr bwMode="auto">
            <a:xfrm>
              <a:off x="3140269" y="2983846"/>
              <a:ext cx="58863" cy="58863"/>
            </a:xfrm>
            <a:custGeom>
              <a:avLst/>
              <a:gdLst>
                <a:gd name="T0" fmla="*/ 67 w 149"/>
                <a:gd name="T1" fmla="*/ 148 h 149"/>
                <a:gd name="T2" fmla="*/ 53 w 149"/>
                <a:gd name="T3" fmla="*/ 145 h 149"/>
                <a:gd name="T4" fmla="*/ 40 w 149"/>
                <a:gd name="T5" fmla="*/ 140 h 149"/>
                <a:gd name="T6" fmla="*/ 28 w 149"/>
                <a:gd name="T7" fmla="*/ 132 h 149"/>
                <a:gd name="T8" fmla="*/ 17 w 149"/>
                <a:gd name="T9" fmla="*/ 121 h 149"/>
                <a:gd name="T10" fmla="*/ 9 w 149"/>
                <a:gd name="T11" fmla="*/ 109 h 149"/>
                <a:gd name="T12" fmla="*/ 4 w 149"/>
                <a:gd name="T13" fmla="*/ 96 h 149"/>
                <a:gd name="T14" fmla="*/ 1 w 149"/>
                <a:gd name="T15" fmla="*/ 82 h 149"/>
                <a:gd name="T16" fmla="*/ 1 w 149"/>
                <a:gd name="T17" fmla="*/ 67 h 149"/>
                <a:gd name="T18" fmla="*/ 4 w 149"/>
                <a:gd name="T19" fmla="*/ 52 h 149"/>
                <a:gd name="T20" fmla="*/ 9 w 149"/>
                <a:gd name="T21" fmla="*/ 39 h 149"/>
                <a:gd name="T22" fmla="*/ 17 w 149"/>
                <a:gd name="T23" fmla="*/ 27 h 149"/>
                <a:gd name="T24" fmla="*/ 28 w 149"/>
                <a:gd name="T25" fmla="*/ 17 h 149"/>
                <a:gd name="T26" fmla="*/ 40 w 149"/>
                <a:gd name="T27" fmla="*/ 9 h 149"/>
                <a:gd name="T28" fmla="*/ 53 w 149"/>
                <a:gd name="T29" fmla="*/ 4 h 149"/>
                <a:gd name="T30" fmla="*/ 67 w 149"/>
                <a:gd name="T31" fmla="*/ 0 h 149"/>
                <a:gd name="T32" fmla="*/ 83 w 149"/>
                <a:gd name="T33" fmla="*/ 0 h 149"/>
                <a:gd name="T34" fmla="*/ 97 w 149"/>
                <a:gd name="T35" fmla="*/ 4 h 149"/>
                <a:gd name="T36" fmla="*/ 110 w 149"/>
                <a:gd name="T37" fmla="*/ 9 h 149"/>
                <a:gd name="T38" fmla="*/ 122 w 149"/>
                <a:gd name="T39" fmla="*/ 17 h 149"/>
                <a:gd name="T40" fmla="*/ 133 w 149"/>
                <a:gd name="T41" fmla="*/ 27 h 149"/>
                <a:gd name="T42" fmla="*/ 140 w 149"/>
                <a:gd name="T43" fmla="*/ 39 h 149"/>
                <a:gd name="T44" fmla="*/ 145 w 149"/>
                <a:gd name="T45" fmla="*/ 52 h 149"/>
                <a:gd name="T46" fmla="*/ 149 w 149"/>
                <a:gd name="T47" fmla="*/ 67 h 149"/>
                <a:gd name="T48" fmla="*/ 149 w 149"/>
                <a:gd name="T49" fmla="*/ 82 h 149"/>
                <a:gd name="T50" fmla="*/ 145 w 149"/>
                <a:gd name="T51" fmla="*/ 96 h 149"/>
                <a:gd name="T52" fmla="*/ 140 w 149"/>
                <a:gd name="T53" fmla="*/ 109 h 149"/>
                <a:gd name="T54" fmla="*/ 133 w 149"/>
                <a:gd name="T55" fmla="*/ 121 h 149"/>
                <a:gd name="T56" fmla="*/ 122 w 149"/>
                <a:gd name="T57" fmla="*/ 132 h 149"/>
                <a:gd name="T58" fmla="*/ 110 w 149"/>
                <a:gd name="T59" fmla="*/ 140 h 149"/>
                <a:gd name="T60" fmla="*/ 97 w 149"/>
                <a:gd name="T61" fmla="*/ 145 h 149"/>
                <a:gd name="T62" fmla="*/ 83 w 149"/>
                <a:gd name="T63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4" y="149"/>
                  </a:moveTo>
                  <a:lnTo>
                    <a:pt x="67" y="148"/>
                  </a:lnTo>
                  <a:lnTo>
                    <a:pt x="60" y="147"/>
                  </a:lnTo>
                  <a:lnTo>
                    <a:pt x="53" y="145"/>
                  </a:lnTo>
                  <a:lnTo>
                    <a:pt x="46" y="143"/>
                  </a:lnTo>
                  <a:lnTo>
                    <a:pt x="40" y="140"/>
                  </a:lnTo>
                  <a:lnTo>
                    <a:pt x="33" y="136"/>
                  </a:lnTo>
                  <a:lnTo>
                    <a:pt x="28" y="132"/>
                  </a:lnTo>
                  <a:lnTo>
                    <a:pt x="22" y="127"/>
                  </a:lnTo>
                  <a:lnTo>
                    <a:pt x="17" y="121"/>
                  </a:lnTo>
                  <a:lnTo>
                    <a:pt x="13" y="116"/>
                  </a:lnTo>
                  <a:lnTo>
                    <a:pt x="9" y="109"/>
                  </a:lnTo>
                  <a:lnTo>
                    <a:pt x="6" y="103"/>
                  </a:lnTo>
                  <a:lnTo>
                    <a:pt x="4" y="96"/>
                  </a:lnTo>
                  <a:lnTo>
                    <a:pt x="2" y="90"/>
                  </a:lnTo>
                  <a:lnTo>
                    <a:pt x="1" y="82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6" y="46"/>
                  </a:lnTo>
                  <a:lnTo>
                    <a:pt x="9" y="39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9" y="1"/>
                  </a:lnTo>
                  <a:lnTo>
                    <a:pt x="97" y="4"/>
                  </a:lnTo>
                  <a:lnTo>
                    <a:pt x="103" y="6"/>
                  </a:lnTo>
                  <a:lnTo>
                    <a:pt x="110" y="9"/>
                  </a:lnTo>
                  <a:lnTo>
                    <a:pt x="116" y="12"/>
                  </a:lnTo>
                  <a:lnTo>
                    <a:pt x="122" y="17"/>
                  </a:lnTo>
                  <a:lnTo>
                    <a:pt x="127" y="22"/>
                  </a:lnTo>
                  <a:lnTo>
                    <a:pt x="133" y="27"/>
                  </a:lnTo>
                  <a:lnTo>
                    <a:pt x="137" y="33"/>
                  </a:lnTo>
                  <a:lnTo>
                    <a:pt x="140" y="39"/>
                  </a:lnTo>
                  <a:lnTo>
                    <a:pt x="143" y="46"/>
                  </a:lnTo>
                  <a:lnTo>
                    <a:pt x="145" y="52"/>
                  </a:lnTo>
                  <a:lnTo>
                    <a:pt x="148" y="60"/>
                  </a:lnTo>
                  <a:lnTo>
                    <a:pt x="149" y="67"/>
                  </a:lnTo>
                  <a:lnTo>
                    <a:pt x="149" y="75"/>
                  </a:lnTo>
                  <a:lnTo>
                    <a:pt x="149" y="82"/>
                  </a:lnTo>
                  <a:lnTo>
                    <a:pt x="148" y="90"/>
                  </a:lnTo>
                  <a:lnTo>
                    <a:pt x="145" y="96"/>
                  </a:lnTo>
                  <a:lnTo>
                    <a:pt x="143" y="103"/>
                  </a:lnTo>
                  <a:lnTo>
                    <a:pt x="140" y="109"/>
                  </a:lnTo>
                  <a:lnTo>
                    <a:pt x="137" y="116"/>
                  </a:lnTo>
                  <a:lnTo>
                    <a:pt x="133" y="121"/>
                  </a:lnTo>
                  <a:lnTo>
                    <a:pt x="127" y="127"/>
                  </a:lnTo>
                  <a:lnTo>
                    <a:pt x="122" y="132"/>
                  </a:lnTo>
                  <a:lnTo>
                    <a:pt x="116" y="136"/>
                  </a:lnTo>
                  <a:lnTo>
                    <a:pt x="110" y="140"/>
                  </a:lnTo>
                  <a:lnTo>
                    <a:pt x="103" y="143"/>
                  </a:lnTo>
                  <a:lnTo>
                    <a:pt x="97" y="145"/>
                  </a:lnTo>
                  <a:lnTo>
                    <a:pt x="89" y="147"/>
                  </a:lnTo>
                  <a:lnTo>
                    <a:pt x="83" y="148"/>
                  </a:lnTo>
                  <a:lnTo>
                    <a:pt x="74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302"/>
            <p:cNvSpPr>
              <a:spLocks/>
            </p:cNvSpPr>
            <p:nvPr/>
          </p:nvSpPr>
          <p:spPr bwMode="auto">
            <a:xfrm>
              <a:off x="3094134" y="3047482"/>
              <a:ext cx="58863" cy="58863"/>
            </a:xfrm>
            <a:custGeom>
              <a:avLst/>
              <a:gdLst>
                <a:gd name="T0" fmla="*/ 67 w 149"/>
                <a:gd name="T1" fmla="*/ 148 h 149"/>
                <a:gd name="T2" fmla="*/ 53 w 149"/>
                <a:gd name="T3" fmla="*/ 145 h 149"/>
                <a:gd name="T4" fmla="*/ 39 w 149"/>
                <a:gd name="T5" fmla="*/ 140 h 149"/>
                <a:gd name="T6" fmla="*/ 27 w 149"/>
                <a:gd name="T7" fmla="*/ 132 h 149"/>
                <a:gd name="T8" fmla="*/ 17 w 149"/>
                <a:gd name="T9" fmla="*/ 121 h 149"/>
                <a:gd name="T10" fmla="*/ 10 w 149"/>
                <a:gd name="T11" fmla="*/ 109 h 149"/>
                <a:gd name="T12" fmla="*/ 3 w 149"/>
                <a:gd name="T13" fmla="*/ 96 h 149"/>
                <a:gd name="T14" fmla="*/ 1 w 149"/>
                <a:gd name="T15" fmla="*/ 82 h 149"/>
                <a:gd name="T16" fmla="*/ 1 w 149"/>
                <a:gd name="T17" fmla="*/ 67 h 149"/>
                <a:gd name="T18" fmla="*/ 3 w 149"/>
                <a:gd name="T19" fmla="*/ 52 h 149"/>
                <a:gd name="T20" fmla="*/ 10 w 149"/>
                <a:gd name="T21" fmla="*/ 39 h 149"/>
                <a:gd name="T22" fmla="*/ 17 w 149"/>
                <a:gd name="T23" fmla="*/ 27 h 149"/>
                <a:gd name="T24" fmla="*/ 27 w 149"/>
                <a:gd name="T25" fmla="*/ 16 h 149"/>
                <a:gd name="T26" fmla="*/ 39 w 149"/>
                <a:gd name="T27" fmla="*/ 9 h 149"/>
                <a:gd name="T28" fmla="*/ 53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7 w 149"/>
                <a:gd name="T35" fmla="*/ 3 h 149"/>
                <a:gd name="T36" fmla="*/ 110 w 149"/>
                <a:gd name="T37" fmla="*/ 9 h 149"/>
                <a:gd name="T38" fmla="*/ 122 w 149"/>
                <a:gd name="T39" fmla="*/ 16 h 149"/>
                <a:gd name="T40" fmla="*/ 132 w 149"/>
                <a:gd name="T41" fmla="*/ 27 h 149"/>
                <a:gd name="T42" fmla="*/ 141 w 149"/>
                <a:gd name="T43" fmla="*/ 39 h 149"/>
                <a:gd name="T44" fmla="*/ 146 w 149"/>
                <a:gd name="T45" fmla="*/ 52 h 149"/>
                <a:gd name="T46" fmla="*/ 149 w 149"/>
                <a:gd name="T47" fmla="*/ 67 h 149"/>
                <a:gd name="T48" fmla="*/ 149 w 149"/>
                <a:gd name="T49" fmla="*/ 82 h 149"/>
                <a:gd name="T50" fmla="*/ 146 w 149"/>
                <a:gd name="T51" fmla="*/ 96 h 149"/>
                <a:gd name="T52" fmla="*/ 141 w 149"/>
                <a:gd name="T53" fmla="*/ 109 h 149"/>
                <a:gd name="T54" fmla="*/ 132 w 149"/>
                <a:gd name="T55" fmla="*/ 121 h 149"/>
                <a:gd name="T56" fmla="*/ 122 w 149"/>
                <a:gd name="T57" fmla="*/ 132 h 149"/>
                <a:gd name="T58" fmla="*/ 110 w 149"/>
                <a:gd name="T59" fmla="*/ 140 h 149"/>
                <a:gd name="T60" fmla="*/ 97 w 149"/>
                <a:gd name="T61" fmla="*/ 145 h 149"/>
                <a:gd name="T62" fmla="*/ 82 w 149"/>
                <a:gd name="T63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5" y="149"/>
                  </a:moveTo>
                  <a:lnTo>
                    <a:pt x="67" y="148"/>
                  </a:lnTo>
                  <a:lnTo>
                    <a:pt x="60" y="147"/>
                  </a:lnTo>
                  <a:lnTo>
                    <a:pt x="53" y="145"/>
                  </a:lnTo>
                  <a:lnTo>
                    <a:pt x="45" y="143"/>
                  </a:lnTo>
                  <a:lnTo>
                    <a:pt x="39" y="140"/>
                  </a:lnTo>
                  <a:lnTo>
                    <a:pt x="34" y="136"/>
                  </a:lnTo>
                  <a:lnTo>
                    <a:pt x="27" y="132"/>
                  </a:lnTo>
                  <a:lnTo>
                    <a:pt x="22" y="127"/>
                  </a:lnTo>
                  <a:lnTo>
                    <a:pt x="17" y="121"/>
                  </a:lnTo>
                  <a:lnTo>
                    <a:pt x="13" y="116"/>
                  </a:lnTo>
                  <a:lnTo>
                    <a:pt x="10" y="109"/>
                  </a:lnTo>
                  <a:lnTo>
                    <a:pt x="7" y="103"/>
                  </a:lnTo>
                  <a:lnTo>
                    <a:pt x="3" y="96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3" y="52"/>
                  </a:lnTo>
                  <a:lnTo>
                    <a:pt x="7" y="46"/>
                  </a:lnTo>
                  <a:lnTo>
                    <a:pt x="10" y="39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6"/>
                  </a:lnTo>
                  <a:lnTo>
                    <a:pt x="34" y="12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110" y="9"/>
                  </a:lnTo>
                  <a:lnTo>
                    <a:pt x="117" y="12"/>
                  </a:lnTo>
                  <a:lnTo>
                    <a:pt x="122" y="16"/>
                  </a:lnTo>
                  <a:lnTo>
                    <a:pt x="128" y="22"/>
                  </a:lnTo>
                  <a:lnTo>
                    <a:pt x="132" y="27"/>
                  </a:lnTo>
                  <a:lnTo>
                    <a:pt x="136" y="33"/>
                  </a:lnTo>
                  <a:lnTo>
                    <a:pt x="141" y="39"/>
                  </a:lnTo>
                  <a:lnTo>
                    <a:pt x="144" y="46"/>
                  </a:lnTo>
                  <a:lnTo>
                    <a:pt x="146" y="52"/>
                  </a:lnTo>
                  <a:lnTo>
                    <a:pt x="148" y="60"/>
                  </a:lnTo>
                  <a:lnTo>
                    <a:pt x="149" y="67"/>
                  </a:lnTo>
                  <a:lnTo>
                    <a:pt x="149" y="75"/>
                  </a:lnTo>
                  <a:lnTo>
                    <a:pt x="149" y="82"/>
                  </a:lnTo>
                  <a:lnTo>
                    <a:pt x="148" y="89"/>
                  </a:lnTo>
                  <a:lnTo>
                    <a:pt x="146" y="96"/>
                  </a:lnTo>
                  <a:lnTo>
                    <a:pt x="144" y="103"/>
                  </a:lnTo>
                  <a:lnTo>
                    <a:pt x="141" y="109"/>
                  </a:lnTo>
                  <a:lnTo>
                    <a:pt x="136" y="116"/>
                  </a:lnTo>
                  <a:lnTo>
                    <a:pt x="132" y="121"/>
                  </a:lnTo>
                  <a:lnTo>
                    <a:pt x="128" y="127"/>
                  </a:lnTo>
                  <a:lnTo>
                    <a:pt x="122" y="132"/>
                  </a:lnTo>
                  <a:lnTo>
                    <a:pt x="117" y="136"/>
                  </a:lnTo>
                  <a:lnTo>
                    <a:pt x="110" y="140"/>
                  </a:lnTo>
                  <a:lnTo>
                    <a:pt x="104" y="143"/>
                  </a:lnTo>
                  <a:lnTo>
                    <a:pt x="97" y="145"/>
                  </a:lnTo>
                  <a:lnTo>
                    <a:pt x="90" y="147"/>
                  </a:lnTo>
                  <a:lnTo>
                    <a:pt x="82" y="148"/>
                  </a:lnTo>
                  <a:lnTo>
                    <a:pt x="75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303"/>
            <p:cNvSpPr>
              <a:spLocks/>
            </p:cNvSpPr>
            <p:nvPr/>
          </p:nvSpPr>
          <p:spPr bwMode="auto">
            <a:xfrm>
              <a:off x="3157769" y="3136571"/>
              <a:ext cx="58863" cy="58863"/>
            </a:xfrm>
            <a:custGeom>
              <a:avLst/>
              <a:gdLst>
                <a:gd name="T0" fmla="*/ 67 w 149"/>
                <a:gd name="T1" fmla="*/ 148 h 148"/>
                <a:gd name="T2" fmla="*/ 52 w 149"/>
                <a:gd name="T3" fmla="*/ 145 h 148"/>
                <a:gd name="T4" fmla="*/ 39 w 149"/>
                <a:gd name="T5" fmla="*/ 139 h 148"/>
                <a:gd name="T6" fmla="*/ 27 w 149"/>
                <a:gd name="T7" fmla="*/ 132 h 148"/>
                <a:gd name="T8" fmla="*/ 17 w 149"/>
                <a:gd name="T9" fmla="*/ 121 h 148"/>
                <a:gd name="T10" fmla="*/ 9 w 149"/>
                <a:gd name="T11" fmla="*/ 109 h 148"/>
                <a:gd name="T12" fmla="*/ 3 w 149"/>
                <a:gd name="T13" fmla="*/ 96 h 148"/>
                <a:gd name="T14" fmla="*/ 0 w 149"/>
                <a:gd name="T15" fmla="*/ 82 h 148"/>
                <a:gd name="T16" fmla="*/ 0 w 149"/>
                <a:gd name="T17" fmla="*/ 66 h 148"/>
                <a:gd name="T18" fmla="*/ 3 w 149"/>
                <a:gd name="T19" fmla="*/ 52 h 148"/>
                <a:gd name="T20" fmla="*/ 9 w 149"/>
                <a:gd name="T21" fmla="*/ 39 h 148"/>
                <a:gd name="T22" fmla="*/ 17 w 149"/>
                <a:gd name="T23" fmla="*/ 27 h 148"/>
                <a:gd name="T24" fmla="*/ 27 w 149"/>
                <a:gd name="T25" fmla="*/ 16 h 148"/>
                <a:gd name="T26" fmla="*/ 39 w 149"/>
                <a:gd name="T27" fmla="*/ 9 h 148"/>
                <a:gd name="T28" fmla="*/ 52 w 149"/>
                <a:gd name="T29" fmla="*/ 3 h 148"/>
                <a:gd name="T30" fmla="*/ 67 w 149"/>
                <a:gd name="T31" fmla="*/ 0 h 148"/>
                <a:gd name="T32" fmla="*/ 82 w 149"/>
                <a:gd name="T33" fmla="*/ 0 h 148"/>
                <a:gd name="T34" fmla="*/ 96 w 149"/>
                <a:gd name="T35" fmla="*/ 3 h 148"/>
                <a:gd name="T36" fmla="*/ 110 w 149"/>
                <a:gd name="T37" fmla="*/ 9 h 148"/>
                <a:gd name="T38" fmla="*/ 122 w 149"/>
                <a:gd name="T39" fmla="*/ 16 h 148"/>
                <a:gd name="T40" fmla="*/ 132 w 149"/>
                <a:gd name="T41" fmla="*/ 27 h 148"/>
                <a:gd name="T42" fmla="*/ 140 w 149"/>
                <a:gd name="T43" fmla="*/ 39 h 148"/>
                <a:gd name="T44" fmla="*/ 146 w 149"/>
                <a:gd name="T45" fmla="*/ 52 h 148"/>
                <a:gd name="T46" fmla="*/ 148 w 149"/>
                <a:gd name="T47" fmla="*/ 66 h 148"/>
                <a:gd name="T48" fmla="*/ 148 w 149"/>
                <a:gd name="T49" fmla="*/ 82 h 148"/>
                <a:gd name="T50" fmla="*/ 146 w 149"/>
                <a:gd name="T51" fmla="*/ 96 h 148"/>
                <a:gd name="T52" fmla="*/ 140 w 149"/>
                <a:gd name="T53" fmla="*/ 109 h 148"/>
                <a:gd name="T54" fmla="*/ 132 w 149"/>
                <a:gd name="T55" fmla="*/ 121 h 148"/>
                <a:gd name="T56" fmla="*/ 122 w 149"/>
                <a:gd name="T57" fmla="*/ 132 h 148"/>
                <a:gd name="T58" fmla="*/ 110 w 149"/>
                <a:gd name="T59" fmla="*/ 139 h 148"/>
                <a:gd name="T60" fmla="*/ 96 w 149"/>
                <a:gd name="T61" fmla="*/ 145 h 148"/>
                <a:gd name="T62" fmla="*/ 82 w 149"/>
                <a:gd name="T6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8">
                  <a:moveTo>
                    <a:pt x="74" y="148"/>
                  </a:moveTo>
                  <a:lnTo>
                    <a:pt x="67" y="148"/>
                  </a:lnTo>
                  <a:lnTo>
                    <a:pt x="59" y="147"/>
                  </a:lnTo>
                  <a:lnTo>
                    <a:pt x="52" y="145"/>
                  </a:lnTo>
                  <a:lnTo>
                    <a:pt x="45" y="143"/>
                  </a:lnTo>
                  <a:lnTo>
                    <a:pt x="39" y="139"/>
                  </a:lnTo>
                  <a:lnTo>
                    <a:pt x="32" y="136"/>
                  </a:lnTo>
                  <a:lnTo>
                    <a:pt x="27" y="132"/>
                  </a:lnTo>
                  <a:lnTo>
                    <a:pt x="21" y="126"/>
                  </a:lnTo>
                  <a:lnTo>
                    <a:pt x="17" y="121"/>
                  </a:lnTo>
                  <a:lnTo>
                    <a:pt x="13" y="116"/>
                  </a:lnTo>
                  <a:lnTo>
                    <a:pt x="9" y="109"/>
                  </a:lnTo>
                  <a:lnTo>
                    <a:pt x="5" y="103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9"/>
                  </a:lnTo>
                  <a:lnTo>
                    <a:pt x="13" y="32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6"/>
                  </a:lnTo>
                  <a:lnTo>
                    <a:pt x="32" y="12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6" y="3"/>
                  </a:lnTo>
                  <a:lnTo>
                    <a:pt x="104" y="5"/>
                  </a:lnTo>
                  <a:lnTo>
                    <a:pt x="110" y="9"/>
                  </a:lnTo>
                  <a:lnTo>
                    <a:pt x="115" y="12"/>
                  </a:lnTo>
                  <a:lnTo>
                    <a:pt x="122" y="16"/>
                  </a:lnTo>
                  <a:lnTo>
                    <a:pt x="127" y="22"/>
                  </a:lnTo>
                  <a:lnTo>
                    <a:pt x="132" y="27"/>
                  </a:lnTo>
                  <a:lnTo>
                    <a:pt x="136" y="32"/>
                  </a:lnTo>
                  <a:lnTo>
                    <a:pt x="140" y="39"/>
                  </a:lnTo>
                  <a:lnTo>
                    <a:pt x="142" y="45"/>
                  </a:lnTo>
                  <a:lnTo>
                    <a:pt x="146" y="52"/>
                  </a:lnTo>
                  <a:lnTo>
                    <a:pt x="147" y="59"/>
                  </a:lnTo>
                  <a:lnTo>
                    <a:pt x="148" y="66"/>
                  </a:lnTo>
                  <a:lnTo>
                    <a:pt x="149" y="73"/>
                  </a:lnTo>
                  <a:lnTo>
                    <a:pt x="148" y="82"/>
                  </a:lnTo>
                  <a:lnTo>
                    <a:pt x="147" y="89"/>
                  </a:lnTo>
                  <a:lnTo>
                    <a:pt x="146" y="96"/>
                  </a:lnTo>
                  <a:lnTo>
                    <a:pt x="142" y="103"/>
                  </a:lnTo>
                  <a:lnTo>
                    <a:pt x="140" y="109"/>
                  </a:lnTo>
                  <a:lnTo>
                    <a:pt x="136" y="116"/>
                  </a:lnTo>
                  <a:lnTo>
                    <a:pt x="132" y="121"/>
                  </a:lnTo>
                  <a:lnTo>
                    <a:pt x="127" y="126"/>
                  </a:lnTo>
                  <a:lnTo>
                    <a:pt x="122" y="132"/>
                  </a:lnTo>
                  <a:lnTo>
                    <a:pt x="115" y="136"/>
                  </a:lnTo>
                  <a:lnTo>
                    <a:pt x="110" y="139"/>
                  </a:lnTo>
                  <a:lnTo>
                    <a:pt x="104" y="143"/>
                  </a:lnTo>
                  <a:lnTo>
                    <a:pt x="96" y="145"/>
                  </a:lnTo>
                  <a:lnTo>
                    <a:pt x="90" y="147"/>
                  </a:lnTo>
                  <a:lnTo>
                    <a:pt x="82" y="148"/>
                  </a:lnTo>
                  <a:lnTo>
                    <a:pt x="74" y="14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304"/>
            <p:cNvSpPr>
              <a:spLocks/>
            </p:cNvSpPr>
            <p:nvPr/>
          </p:nvSpPr>
          <p:spPr bwMode="auto">
            <a:xfrm>
              <a:off x="2882546" y="2929756"/>
              <a:ext cx="60454" cy="60454"/>
            </a:xfrm>
            <a:custGeom>
              <a:avLst/>
              <a:gdLst>
                <a:gd name="T0" fmla="*/ 67 w 149"/>
                <a:gd name="T1" fmla="*/ 149 h 149"/>
                <a:gd name="T2" fmla="*/ 53 w 149"/>
                <a:gd name="T3" fmla="*/ 145 h 149"/>
                <a:gd name="T4" fmla="*/ 39 w 149"/>
                <a:gd name="T5" fmla="*/ 140 h 149"/>
                <a:gd name="T6" fmla="*/ 27 w 149"/>
                <a:gd name="T7" fmla="*/ 131 h 149"/>
                <a:gd name="T8" fmla="*/ 17 w 149"/>
                <a:gd name="T9" fmla="*/ 122 h 149"/>
                <a:gd name="T10" fmla="*/ 8 w 149"/>
                <a:gd name="T11" fmla="*/ 110 h 149"/>
                <a:gd name="T12" fmla="*/ 3 w 149"/>
                <a:gd name="T13" fmla="*/ 97 h 149"/>
                <a:gd name="T14" fmla="*/ 0 w 149"/>
                <a:gd name="T15" fmla="*/ 82 h 149"/>
                <a:gd name="T16" fmla="*/ 0 w 149"/>
                <a:gd name="T17" fmla="*/ 66 h 149"/>
                <a:gd name="T18" fmla="*/ 3 w 149"/>
                <a:gd name="T19" fmla="*/ 52 h 149"/>
                <a:gd name="T20" fmla="*/ 8 w 149"/>
                <a:gd name="T21" fmla="*/ 38 h 149"/>
                <a:gd name="T22" fmla="*/ 17 w 149"/>
                <a:gd name="T23" fmla="*/ 27 h 149"/>
                <a:gd name="T24" fmla="*/ 27 w 149"/>
                <a:gd name="T25" fmla="*/ 17 h 149"/>
                <a:gd name="T26" fmla="*/ 39 w 149"/>
                <a:gd name="T27" fmla="*/ 9 h 149"/>
                <a:gd name="T28" fmla="*/ 53 w 149"/>
                <a:gd name="T29" fmla="*/ 3 h 149"/>
                <a:gd name="T30" fmla="*/ 67 w 149"/>
                <a:gd name="T31" fmla="*/ 1 h 149"/>
                <a:gd name="T32" fmla="*/ 82 w 149"/>
                <a:gd name="T33" fmla="*/ 1 h 149"/>
                <a:gd name="T34" fmla="*/ 97 w 149"/>
                <a:gd name="T35" fmla="*/ 3 h 149"/>
                <a:gd name="T36" fmla="*/ 110 w 149"/>
                <a:gd name="T37" fmla="*/ 9 h 149"/>
                <a:gd name="T38" fmla="*/ 122 w 149"/>
                <a:gd name="T39" fmla="*/ 17 h 149"/>
                <a:gd name="T40" fmla="*/ 132 w 149"/>
                <a:gd name="T41" fmla="*/ 27 h 149"/>
                <a:gd name="T42" fmla="*/ 140 w 149"/>
                <a:gd name="T43" fmla="*/ 38 h 149"/>
                <a:gd name="T44" fmla="*/ 146 w 149"/>
                <a:gd name="T45" fmla="*/ 52 h 149"/>
                <a:gd name="T46" fmla="*/ 149 w 149"/>
                <a:gd name="T47" fmla="*/ 66 h 149"/>
                <a:gd name="T48" fmla="*/ 149 w 149"/>
                <a:gd name="T49" fmla="*/ 82 h 149"/>
                <a:gd name="T50" fmla="*/ 146 w 149"/>
                <a:gd name="T51" fmla="*/ 97 h 149"/>
                <a:gd name="T52" fmla="*/ 140 w 149"/>
                <a:gd name="T53" fmla="*/ 110 h 149"/>
                <a:gd name="T54" fmla="*/ 132 w 149"/>
                <a:gd name="T55" fmla="*/ 122 h 149"/>
                <a:gd name="T56" fmla="*/ 122 w 149"/>
                <a:gd name="T57" fmla="*/ 131 h 149"/>
                <a:gd name="T58" fmla="*/ 110 w 149"/>
                <a:gd name="T59" fmla="*/ 140 h 149"/>
                <a:gd name="T60" fmla="*/ 97 w 149"/>
                <a:gd name="T61" fmla="*/ 145 h 149"/>
                <a:gd name="T62" fmla="*/ 82 w 149"/>
                <a:gd name="T6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4" y="149"/>
                  </a:moveTo>
                  <a:lnTo>
                    <a:pt x="67" y="149"/>
                  </a:lnTo>
                  <a:lnTo>
                    <a:pt x="59" y="147"/>
                  </a:lnTo>
                  <a:lnTo>
                    <a:pt x="53" y="145"/>
                  </a:lnTo>
                  <a:lnTo>
                    <a:pt x="45" y="143"/>
                  </a:lnTo>
                  <a:lnTo>
                    <a:pt x="39" y="140"/>
                  </a:lnTo>
                  <a:lnTo>
                    <a:pt x="32" y="136"/>
                  </a:lnTo>
                  <a:lnTo>
                    <a:pt x="27" y="131"/>
                  </a:lnTo>
                  <a:lnTo>
                    <a:pt x="21" y="127"/>
                  </a:lnTo>
                  <a:lnTo>
                    <a:pt x="17" y="122"/>
                  </a:lnTo>
                  <a:lnTo>
                    <a:pt x="13" y="116"/>
                  </a:lnTo>
                  <a:lnTo>
                    <a:pt x="8" y="110"/>
                  </a:lnTo>
                  <a:lnTo>
                    <a:pt x="5" y="103"/>
                  </a:lnTo>
                  <a:lnTo>
                    <a:pt x="3" y="97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2" y="12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3" y="3"/>
                  </a:lnTo>
                  <a:lnTo>
                    <a:pt x="59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2" y="1"/>
                  </a:lnTo>
                  <a:lnTo>
                    <a:pt x="89" y="2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110" y="9"/>
                  </a:lnTo>
                  <a:lnTo>
                    <a:pt x="116" y="12"/>
                  </a:lnTo>
                  <a:lnTo>
                    <a:pt x="122" y="17"/>
                  </a:lnTo>
                  <a:lnTo>
                    <a:pt x="127" y="21"/>
                  </a:lnTo>
                  <a:lnTo>
                    <a:pt x="132" y="27"/>
                  </a:lnTo>
                  <a:lnTo>
                    <a:pt x="136" y="33"/>
                  </a:lnTo>
                  <a:lnTo>
                    <a:pt x="140" y="38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8" y="59"/>
                  </a:lnTo>
                  <a:lnTo>
                    <a:pt x="149" y="66"/>
                  </a:lnTo>
                  <a:lnTo>
                    <a:pt x="149" y="74"/>
                  </a:lnTo>
                  <a:lnTo>
                    <a:pt x="149" y="82"/>
                  </a:lnTo>
                  <a:lnTo>
                    <a:pt x="148" y="89"/>
                  </a:lnTo>
                  <a:lnTo>
                    <a:pt x="146" y="97"/>
                  </a:lnTo>
                  <a:lnTo>
                    <a:pt x="143" y="103"/>
                  </a:lnTo>
                  <a:lnTo>
                    <a:pt x="140" y="110"/>
                  </a:lnTo>
                  <a:lnTo>
                    <a:pt x="136" y="116"/>
                  </a:lnTo>
                  <a:lnTo>
                    <a:pt x="132" y="122"/>
                  </a:lnTo>
                  <a:lnTo>
                    <a:pt x="127" y="127"/>
                  </a:lnTo>
                  <a:lnTo>
                    <a:pt x="122" y="131"/>
                  </a:lnTo>
                  <a:lnTo>
                    <a:pt x="116" y="136"/>
                  </a:lnTo>
                  <a:lnTo>
                    <a:pt x="110" y="140"/>
                  </a:lnTo>
                  <a:lnTo>
                    <a:pt x="104" y="143"/>
                  </a:lnTo>
                  <a:lnTo>
                    <a:pt x="97" y="145"/>
                  </a:lnTo>
                  <a:lnTo>
                    <a:pt x="89" y="147"/>
                  </a:lnTo>
                  <a:lnTo>
                    <a:pt x="82" y="149"/>
                  </a:lnTo>
                  <a:lnTo>
                    <a:pt x="74" y="14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305"/>
            <p:cNvSpPr>
              <a:spLocks/>
            </p:cNvSpPr>
            <p:nvPr/>
          </p:nvSpPr>
          <p:spPr bwMode="auto">
            <a:xfrm>
              <a:off x="2847547" y="2912257"/>
              <a:ext cx="38181" cy="36590"/>
            </a:xfrm>
            <a:custGeom>
              <a:avLst/>
              <a:gdLst>
                <a:gd name="T0" fmla="*/ 47 w 94"/>
                <a:gd name="T1" fmla="*/ 94 h 94"/>
                <a:gd name="T2" fmla="*/ 37 w 94"/>
                <a:gd name="T3" fmla="*/ 93 h 94"/>
                <a:gd name="T4" fmla="*/ 28 w 94"/>
                <a:gd name="T5" fmla="*/ 90 h 94"/>
                <a:gd name="T6" fmla="*/ 21 w 94"/>
                <a:gd name="T7" fmla="*/ 85 h 94"/>
                <a:gd name="T8" fmla="*/ 13 w 94"/>
                <a:gd name="T9" fmla="*/ 80 h 94"/>
                <a:gd name="T10" fmla="*/ 8 w 94"/>
                <a:gd name="T11" fmla="*/ 74 h 94"/>
                <a:gd name="T12" fmla="*/ 3 w 94"/>
                <a:gd name="T13" fmla="*/ 65 h 94"/>
                <a:gd name="T14" fmla="*/ 0 w 94"/>
                <a:gd name="T15" fmla="*/ 56 h 94"/>
                <a:gd name="T16" fmla="*/ 0 w 94"/>
                <a:gd name="T17" fmla="*/ 47 h 94"/>
                <a:gd name="T18" fmla="*/ 0 w 94"/>
                <a:gd name="T19" fmla="*/ 37 h 94"/>
                <a:gd name="T20" fmla="*/ 3 w 94"/>
                <a:gd name="T21" fmla="*/ 28 h 94"/>
                <a:gd name="T22" fmla="*/ 8 w 94"/>
                <a:gd name="T23" fmla="*/ 21 h 94"/>
                <a:gd name="T24" fmla="*/ 13 w 94"/>
                <a:gd name="T25" fmla="*/ 13 h 94"/>
                <a:gd name="T26" fmla="*/ 21 w 94"/>
                <a:gd name="T27" fmla="*/ 8 h 94"/>
                <a:gd name="T28" fmla="*/ 28 w 94"/>
                <a:gd name="T29" fmla="*/ 3 h 94"/>
                <a:gd name="T30" fmla="*/ 37 w 94"/>
                <a:gd name="T31" fmla="*/ 0 h 94"/>
                <a:gd name="T32" fmla="*/ 47 w 94"/>
                <a:gd name="T33" fmla="*/ 0 h 94"/>
                <a:gd name="T34" fmla="*/ 56 w 94"/>
                <a:gd name="T35" fmla="*/ 0 h 94"/>
                <a:gd name="T36" fmla="*/ 65 w 94"/>
                <a:gd name="T37" fmla="*/ 3 h 94"/>
                <a:gd name="T38" fmla="*/ 74 w 94"/>
                <a:gd name="T39" fmla="*/ 8 h 94"/>
                <a:gd name="T40" fmla="*/ 80 w 94"/>
                <a:gd name="T41" fmla="*/ 13 h 94"/>
                <a:gd name="T42" fmla="*/ 86 w 94"/>
                <a:gd name="T43" fmla="*/ 21 h 94"/>
                <a:gd name="T44" fmla="*/ 90 w 94"/>
                <a:gd name="T45" fmla="*/ 28 h 94"/>
                <a:gd name="T46" fmla="*/ 93 w 94"/>
                <a:gd name="T47" fmla="*/ 37 h 94"/>
                <a:gd name="T48" fmla="*/ 94 w 94"/>
                <a:gd name="T49" fmla="*/ 47 h 94"/>
                <a:gd name="T50" fmla="*/ 93 w 94"/>
                <a:gd name="T51" fmla="*/ 56 h 94"/>
                <a:gd name="T52" fmla="*/ 90 w 94"/>
                <a:gd name="T53" fmla="*/ 65 h 94"/>
                <a:gd name="T54" fmla="*/ 86 w 94"/>
                <a:gd name="T55" fmla="*/ 74 h 94"/>
                <a:gd name="T56" fmla="*/ 80 w 94"/>
                <a:gd name="T57" fmla="*/ 80 h 94"/>
                <a:gd name="T58" fmla="*/ 74 w 94"/>
                <a:gd name="T59" fmla="*/ 85 h 94"/>
                <a:gd name="T60" fmla="*/ 65 w 94"/>
                <a:gd name="T61" fmla="*/ 90 h 94"/>
                <a:gd name="T62" fmla="*/ 56 w 94"/>
                <a:gd name="T63" fmla="*/ 93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7" y="93"/>
                  </a:lnTo>
                  <a:lnTo>
                    <a:pt x="28" y="90"/>
                  </a:lnTo>
                  <a:lnTo>
                    <a:pt x="21" y="85"/>
                  </a:lnTo>
                  <a:lnTo>
                    <a:pt x="13" y="80"/>
                  </a:lnTo>
                  <a:lnTo>
                    <a:pt x="8" y="74"/>
                  </a:lnTo>
                  <a:lnTo>
                    <a:pt x="3" y="65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3" y="28"/>
                  </a:lnTo>
                  <a:lnTo>
                    <a:pt x="8" y="21"/>
                  </a:lnTo>
                  <a:lnTo>
                    <a:pt x="13" y="13"/>
                  </a:lnTo>
                  <a:lnTo>
                    <a:pt x="21" y="8"/>
                  </a:lnTo>
                  <a:lnTo>
                    <a:pt x="28" y="3"/>
                  </a:lnTo>
                  <a:lnTo>
                    <a:pt x="37" y="0"/>
                  </a:lnTo>
                  <a:lnTo>
                    <a:pt x="47" y="0"/>
                  </a:lnTo>
                  <a:lnTo>
                    <a:pt x="56" y="0"/>
                  </a:lnTo>
                  <a:lnTo>
                    <a:pt x="65" y="3"/>
                  </a:lnTo>
                  <a:lnTo>
                    <a:pt x="74" y="8"/>
                  </a:lnTo>
                  <a:lnTo>
                    <a:pt x="80" y="13"/>
                  </a:lnTo>
                  <a:lnTo>
                    <a:pt x="86" y="21"/>
                  </a:lnTo>
                  <a:lnTo>
                    <a:pt x="90" y="28"/>
                  </a:lnTo>
                  <a:lnTo>
                    <a:pt x="93" y="37"/>
                  </a:lnTo>
                  <a:lnTo>
                    <a:pt x="94" y="47"/>
                  </a:lnTo>
                  <a:lnTo>
                    <a:pt x="93" y="56"/>
                  </a:lnTo>
                  <a:lnTo>
                    <a:pt x="90" y="65"/>
                  </a:lnTo>
                  <a:lnTo>
                    <a:pt x="86" y="74"/>
                  </a:lnTo>
                  <a:lnTo>
                    <a:pt x="80" y="80"/>
                  </a:lnTo>
                  <a:lnTo>
                    <a:pt x="74" y="85"/>
                  </a:lnTo>
                  <a:lnTo>
                    <a:pt x="65" y="90"/>
                  </a:lnTo>
                  <a:lnTo>
                    <a:pt x="56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306"/>
            <p:cNvSpPr>
              <a:spLocks/>
            </p:cNvSpPr>
            <p:nvPr/>
          </p:nvSpPr>
          <p:spPr bwMode="auto">
            <a:xfrm>
              <a:off x="2820502" y="2974301"/>
              <a:ext cx="36590" cy="38181"/>
            </a:xfrm>
            <a:custGeom>
              <a:avLst/>
              <a:gdLst>
                <a:gd name="T0" fmla="*/ 48 w 94"/>
                <a:gd name="T1" fmla="*/ 95 h 95"/>
                <a:gd name="T2" fmla="*/ 38 w 94"/>
                <a:gd name="T3" fmla="*/ 94 h 95"/>
                <a:gd name="T4" fmla="*/ 29 w 94"/>
                <a:gd name="T5" fmla="*/ 91 h 95"/>
                <a:gd name="T6" fmla="*/ 21 w 94"/>
                <a:gd name="T7" fmla="*/ 86 h 95"/>
                <a:gd name="T8" fmla="*/ 14 w 94"/>
                <a:gd name="T9" fmla="*/ 81 h 95"/>
                <a:gd name="T10" fmla="*/ 8 w 94"/>
                <a:gd name="T11" fmla="*/ 73 h 95"/>
                <a:gd name="T12" fmla="*/ 3 w 94"/>
                <a:gd name="T13" fmla="*/ 66 h 95"/>
                <a:gd name="T14" fmla="*/ 1 w 94"/>
                <a:gd name="T15" fmla="*/ 57 h 95"/>
                <a:gd name="T16" fmla="*/ 0 w 94"/>
                <a:gd name="T17" fmla="*/ 47 h 95"/>
                <a:gd name="T18" fmla="*/ 1 w 94"/>
                <a:gd name="T19" fmla="*/ 38 h 95"/>
                <a:gd name="T20" fmla="*/ 3 w 94"/>
                <a:gd name="T21" fmla="*/ 29 h 95"/>
                <a:gd name="T22" fmla="*/ 8 w 94"/>
                <a:gd name="T23" fmla="*/ 21 h 95"/>
                <a:gd name="T24" fmla="*/ 14 w 94"/>
                <a:gd name="T25" fmla="*/ 14 h 95"/>
                <a:gd name="T26" fmla="*/ 21 w 94"/>
                <a:gd name="T27" fmla="*/ 8 h 95"/>
                <a:gd name="T28" fmla="*/ 29 w 94"/>
                <a:gd name="T29" fmla="*/ 4 h 95"/>
                <a:gd name="T30" fmla="*/ 38 w 94"/>
                <a:gd name="T31" fmla="*/ 1 h 95"/>
                <a:gd name="T32" fmla="*/ 48 w 94"/>
                <a:gd name="T33" fmla="*/ 0 h 95"/>
                <a:gd name="T34" fmla="*/ 56 w 94"/>
                <a:gd name="T35" fmla="*/ 1 h 95"/>
                <a:gd name="T36" fmla="*/ 66 w 94"/>
                <a:gd name="T37" fmla="*/ 4 h 95"/>
                <a:gd name="T38" fmla="*/ 74 w 94"/>
                <a:gd name="T39" fmla="*/ 8 h 95"/>
                <a:gd name="T40" fmla="*/ 80 w 94"/>
                <a:gd name="T41" fmla="*/ 14 h 95"/>
                <a:gd name="T42" fmla="*/ 86 w 94"/>
                <a:gd name="T43" fmla="*/ 21 h 95"/>
                <a:gd name="T44" fmla="*/ 91 w 94"/>
                <a:gd name="T45" fmla="*/ 29 h 95"/>
                <a:gd name="T46" fmla="*/ 93 w 94"/>
                <a:gd name="T47" fmla="*/ 38 h 95"/>
                <a:gd name="T48" fmla="*/ 94 w 94"/>
                <a:gd name="T49" fmla="*/ 47 h 95"/>
                <a:gd name="T50" fmla="*/ 93 w 94"/>
                <a:gd name="T51" fmla="*/ 57 h 95"/>
                <a:gd name="T52" fmla="*/ 91 w 94"/>
                <a:gd name="T53" fmla="*/ 66 h 95"/>
                <a:gd name="T54" fmla="*/ 86 w 94"/>
                <a:gd name="T55" fmla="*/ 73 h 95"/>
                <a:gd name="T56" fmla="*/ 80 w 94"/>
                <a:gd name="T57" fmla="*/ 81 h 95"/>
                <a:gd name="T58" fmla="*/ 74 w 94"/>
                <a:gd name="T59" fmla="*/ 86 h 95"/>
                <a:gd name="T60" fmla="*/ 66 w 94"/>
                <a:gd name="T61" fmla="*/ 91 h 95"/>
                <a:gd name="T62" fmla="*/ 56 w 94"/>
                <a:gd name="T63" fmla="*/ 94 h 95"/>
                <a:gd name="T64" fmla="*/ 48 w 94"/>
                <a:gd name="T6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5">
                  <a:moveTo>
                    <a:pt x="48" y="95"/>
                  </a:moveTo>
                  <a:lnTo>
                    <a:pt x="38" y="94"/>
                  </a:lnTo>
                  <a:lnTo>
                    <a:pt x="29" y="91"/>
                  </a:lnTo>
                  <a:lnTo>
                    <a:pt x="21" y="86"/>
                  </a:lnTo>
                  <a:lnTo>
                    <a:pt x="14" y="81"/>
                  </a:lnTo>
                  <a:lnTo>
                    <a:pt x="8" y="73"/>
                  </a:lnTo>
                  <a:lnTo>
                    <a:pt x="3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1" y="29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1" y="66"/>
                  </a:lnTo>
                  <a:lnTo>
                    <a:pt x="86" y="73"/>
                  </a:lnTo>
                  <a:lnTo>
                    <a:pt x="80" y="81"/>
                  </a:lnTo>
                  <a:lnTo>
                    <a:pt x="74" y="86"/>
                  </a:lnTo>
                  <a:lnTo>
                    <a:pt x="66" y="91"/>
                  </a:lnTo>
                  <a:lnTo>
                    <a:pt x="56" y="94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307"/>
            <p:cNvSpPr>
              <a:spLocks/>
            </p:cNvSpPr>
            <p:nvPr/>
          </p:nvSpPr>
          <p:spPr bwMode="auto">
            <a:xfrm>
              <a:off x="2736185" y="3015664"/>
              <a:ext cx="38181" cy="36590"/>
            </a:xfrm>
            <a:custGeom>
              <a:avLst/>
              <a:gdLst>
                <a:gd name="T0" fmla="*/ 47 w 95"/>
                <a:gd name="T1" fmla="*/ 94 h 94"/>
                <a:gd name="T2" fmla="*/ 37 w 95"/>
                <a:gd name="T3" fmla="*/ 93 h 94"/>
                <a:gd name="T4" fmla="*/ 29 w 95"/>
                <a:gd name="T5" fmla="*/ 91 h 94"/>
                <a:gd name="T6" fmla="*/ 21 w 95"/>
                <a:gd name="T7" fmla="*/ 87 h 94"/>
                <a:gd name="T8" fmla="*/ 14 w 95"/>
                <a:gd name="T9" fmla="*/ 80 h 94"/>
                <a:gd name="T10" fmla="*/ 8 w 95"/>
                <a:gd name="T11" fmla="*/ 74 h 94"/>
                <a:gd name="T12" fmla="*/ 4 w 95"/>
                <a:gd name="T13" fmla="*/ 66 h 94"/>
                <a:gd name="T14" fmla="*/ 1 w 95"/>
                <a:gd name="T15" fmla="*/ 56 h 94"/>
                <a:gd name="T16" fmla="*/ 0 w 95"/>
                <a:gd name="T17" fmla="*/ 48 h 94"/>
                <a:gd name="T18" fmla="*/ 1 w 95"/>
                <a:gd name="T19" fmla="*/ 38 h 94"/>
                <a:gd name="T20" fmla="*/ 4 w 95"/>
                <a:gd name="T21" fmla="*/ 29 h 94"/>
                <a:gd name="T22" fmla="*/ 8 w 95"/>
                <a:gd name="T23" fmla="*/ 21 h 94"/>
                <a:gd name="T24" fmla="*/ 14 w 95"/>
                <a:gd name="T25" fmla="*/ 14 h 94"/>
                <a:gd name="T26" fmla="*/ 21 w 95"/>
                <a:gd name="T27" fmla="*/ 8 h 94"/>
                <a:gd name="T28" fmla="*/ 29 w 95"/>
                <a:gd name="T29" fmla="*/ 4 h 94"/>
                <a:gd name="T30" fmla="*/ 37 w 95"/>
                <a:gd name="T31" fmla="*/ 1 h 94"/>
                <a:gd name="T32" fmla="*/ 47 w 95"/>
                <a:gd name="T33" fmla="*/ 0 h 94"/>
                <a:gd name="T34" fmla="*/ 57 w 95"/>
                <a:gd name="T35" fmla="*/ 1 h 94"/>
                <a:gd name="T36" fmla="*/ 65 w 95"/>
                <a:gd name="T37" fmla="*/ 4 h 94"/>
                <a:gd name="T38" fmla="*/ 73 w 95"/>
                <a:gd name="T39" fmla="*/ 8 h 94"/>
                <a:gd name="T40" fmla="*/ 81 w 95"/>
                <a:gd name="T41" fmla="*/ 14 h 94"/>
                <a:gd name="T42" fmla="*/ 86 w 95"/>
                <a:gd name="T43" fmla="*/ 21 h 94"/>
                <a:gd name="T44" fmla="*/ 90 w 95"/>
                <a:gd name="T45" fmla="*/ 29 h 94"/>
                <a:gd name="T46" fmla="*/ 94 w 95"/>
                <a:gd name="T47" fmla="*/ 38 h 94"/>
                <a:gd name="T48" fmla="*/ 95 w 95"/>
                <a:gd name="T49" fmla="*/ 48 h 94"/>
                <a:gd name="T50" fmla="*/ 94 w 95"/>
                <a:gd name="T51" fmla="*/ 56 h 94"/>
                <a:gd name="T52" fmla="*/ 90 w 95"/>
                <a:gd name="T53" fmla="*/ 66 h 94"/>
                <a:gd name="T54" fmla="*/ 86 w 95"/>
                <a:gd name="T55" fmla="*/ 74 h 94"/>
                <a:gd name="T56" fmla="*/ 81 w 95"/>
                <a:gd name="T57" fmla="*/ 80 h 94"/>
                <a:gd name="T58" fmla="*/ 73 w 95"/>
                <a:gd name="T59" fmla="*/ 87 h 94"/>
                <a:gd name="T60" fmla="*/ 65 w 95"/>
                <a:gd name="T61" fmla="*/ 91 h 94"/>
                <a:gd name="T62" fmla="*/ 57 w 95"/>
                <a:gd name="T63" fmla="*/ 93 h 94"/>
                <a:gd name="T64" fmla="*/ 47 w 95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94">
                  <a:moveTo>
                    <a:pt x="47" y="94"/>
                  </a:moveTo>
                  <a:lnTo>
                    <a:pt x="37" y="93"/>
                  </a:lnTo>
                  <a:lnTo>
                    <a:pt x="29" y="91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4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0" y="48"/>
                  </a:lnTo>
                  <a:lnTo>
                    <a:pt x="1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9" y="4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65" y="4"/>
                  </a:lnTo>
                  <a:lnTo>
                    <a:pt x="73" y="8"/>
                  </a:lnTo>
                  <a:lnTo>
                    <a:pt x="81" y="14"/>
                  </a:lnTo>
                  <a:lnTo>
                    <a:pt x="86" y="21"/>
                  </a:lnTo>
                  <a:lnTo>
                    <a:pt x="90" y="29"/>
                  </a:lnTo>
                  <a:lnTo>
                    <a:pt x="94" y="38"/>
                  </a:lnTo>
                  <a:lnTo>
                    <a:pt x="95" y="48"/>
                  </a:lnTo>
                  <a:lnTo>
                    <a:pt x="94" y="56"/>
                  </a:lnTo>
                  <a:lnTo>
                    <a:pt x="90" y="66"/>
                  </a:lnTo>
                  <a:lnTo>
                    <a:pt x="86" y="74"/>
                  </a:lnTo>
                  <a:lnTo>
                    <a:pt x="81" y="80"/>
                  </a:lnTo>
                  <a:lnTo>
                    <a:pt x="73" y="87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308"/>
            <p:cNvSpPr>
              <a:spLocks/>
            </p:cNvSpPr>
            <p:nvPr/>
          </p:nvSpPr>
          <p:spPr bwMode="auto">
            <a:xfrm>
              <a:off x="2777548" y="3130208"/>
              <a:ext cx="38181" cy="38181"/>
            </a:xfrm>
            <a:custGeom>
              <a:avLst/>
              <a:gdLst>
                <a:gd name="T0" fmla="*/ 47 w 94"/>
                <a:gd name="T1" fmla="*/ 95 h 95"/>
                <a:gd name="T2" fmla="*/ 38 w 94"/>
                <a:gd name="T3" fmla="*/ 94 h 95"/>
                <a:gd name="T4" fmla="*/ 28 w 94"/>
                <a:gd name="T5" fmla="*/ 91 h 95"/>
                <a:gd name="T6" fmla="*/ 21 w 94"/>
                <a:gd name="T7" fmla="*/ 86 h 95"/>
                <a:gd name="T8" fmla="*/ 14 w 94"/>
                <a:gd name="T9" fmla="*/ 81 h 95"/>
                <a:gd name="T10" fmla="*/ 8 w 94"/>
                <a:gd name="T11" fmla="*/ 73 h 95"/>
                <a:gd name="T12" fmla="*/ 3 w 94"/>
                <a:gd name="T13" fmla="*/ 66 h 95"/>
                <a:gd name="T14" fmla="*/ 1 w 94"/>
                <a:gd name="T15" fmla="*/ 57 h 95"/>
                <a:gd name="T16" fmla="*/ 0 w 94"/>
                <a:gd name="T17" fmla="*/ 47 h 95"/>
                <a:gd name="T18" fmla="*/ 1 w 94"/>
                <a:gd name="T19" fmla="*/ 38 h 95"/>
                <a:gd name="T20" fmla="*/ 3 w 94"/>
                <a:gd name="T21" fmla="*/ 29 h 95"/>
                <a:gd name="T22" fmla="*/ 8 w 94"/>
                <a:gd name="T23" fmla="*/ 21 h 95"/>
                <a:gd name="T24" fmla="*/ 14 w 94"/>
                <a:gd name="T25" fmla="*/ 14 h 95"/>
                <a:gd name="T26" fmla="*/ 21 w 94"/>
                <a:gd name="T27" fmla="*/ 8 h 95"/>
                <a:gd name="T28" fmla="*/ 28 w 94"/>
                <a:gd name="T29" fmla="*/ 4 h 95"/>
                <a:gd name="T30" fmla="*/ 38 w 94"/>
                <a:gd name="T31" fmla="*/ 1 h 95"/>
                <a:gd name="T32" fmla="*/ 47 w 94"/>
                <a:gd name="T33" fmla="*/ 0 h 95"/>
                <a:gd name="T34" fmla="*/ 56 w 94"/>
                <a:gd name="T35" fmla="*/ 1 h 95"/>
                <a:gd name="T36" fmla="*/ 65 w 94"/>
                <a:gd name="T37" fmla="*/ 4 h 95"/>
                <a:gd name="T38" fmla="*/ 74 w 94"/>
                <a:gd name="T39" fmla="*/ 8 h 95"/>
                <a:gd name="T40" fmla="*/ 80 w 94"/>
                <a:gd name="T41" fmla="*/ 14 h 95"/>
                <a:gd name="T42" fmla="*/ 87 w 94"/>
                <a:gd name="T43" fmla="*/ 21 h 95"/>
                <a:gd name="T44" fmla="*/ 91 w 94"/>
                <a:gd name="T45" fmla="*/ 29 h 95"/>
                <a:gd name="T46" fmla="*/ 93 w 94"/>
                <a:gd name="T47" fmla="*/ 38 h 95"/>
                <a:gd name="T48" fmla="*/ 94 w 94"/>
                <a:gd name="T49" fmla="*/ 47 h 95"/>
                <a:gd name="T50" fmla="*/ 93 w 94"/>
                <a:gd name="T51" fmla="*/ 57 h 95"/>
                <a:gd name="T52" fmla="*/ 91 w 94"/>
                <a:gd name="T53" fmla="*/ 66 h 95"/>
                <a:gd name="T54" fmla="*/ 87 w 94"/>
                <a:gd name="T55" fmla="*/ 73 h 95"/>
                <a:gd name="T56" fmla="*/ 80 w 94"/>
                <a:gd name="T57" fmla="*/ 81 h 95"/>
                <a:gd name="T58" fmla="*/ 74 w 94"/>
                <a:gd name="T59" fmla="*/ 86 h 95"/>
                <a:gd name="T60" fmla="*/ 65 w 94"/>
                <a:gd name="T61" fmla="*/ 91 h 95"/>
                <a:gd name="T62" fmla="*/ 56 w 94"/>
                <a:gd name="T63" fmla="*/ 94 h 95"/>
                <a:gd name="T64" fmla="*/ 47 w 94"/>
                <a:gd name="T6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5">
                  <a:moveTo>
                    <a:pt x="47" y="95"/>
                  </a:moveTo>
                  <a:lnTo>
                    <a:pt x="38" y="94"/>
                  </a:lnTo>
                  <a:lnTo>
                    <a:pt x="28" y="91"/>
                  </a:lnTo>
                  <a:lnTo>
                    <a:pt x="21" y="86"/>
                  </a:lnTo>
                  <a:lnTo>
                    <a:pt x="14" y="81"/>
                  </a:lnTo>
                  <a:lnTo>
                    <a:pt x="8" y="73"/>
                  </a:lnTo>
                  <a:lnTo>
                    <a:pt x="3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6" y="1"/>
                  </a:lnTo>
                  <a:lnTo>
                    <a:pt x="65" y="4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7" y="21"/>
                  </a:lnTo>
                  <a:lnTo>
                    <a:pt x="91" y="29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1" y="66"/>
                  </a:lnTo>
                  <a:lnTo>
                    <a:pt x="87" y="73"/>
                  </a:lnTo>
                  <a:lnTo>
                    <a:pt x="80" y="81"/>
                  </a:lnTo>
                  <a:lnTo>
                    <a:pt x="74" y="86"/>
                  </a:lnTo>
                  <a:lnTo>
                    <a:pt x="65" y="91"/>
                  </a:lnTo>
                  <a:lnTo>
                    <a:pt x="56" y="94"/>
                  </a:lnTo>
                  <a:lnTo>
                    <a:pt x="47" y="9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309"/>
            <p:cNvSpPr>
              <a:spLocks/>
            </p:cNvSpPr>
            <p:nvPr/>
          </p:nvSpPr>
          <p:spPr bwMode="auto">
            <a:xfrm>
              <a:off x="2740958" y="3171570"/>
              <a:ext cx="36590" cy="38181"/>
            </a:xfrm>
            <a:custGeom>
              <a:avLst/>
              <a:gdLst>
                <a:gd name="T0" fmla="*/ 47 w 94"/>
                <a:gd name="T1" fmla="*/ 94 h 94"/>
                <a:gd name="T2" fmla="*/ 37 w 94"/>
                <a:gd name="T3" fmla="*/ 92 h 94"/>
                <a:gd name="T4" fmla="*/ 28 w 94"/>
                <a:gd name="T5" fmla="*/ 89 h 94"/>
                <a:gd name="T6" fmla="*/ 21 w 94"/>
                <a:gd name="T7" fmla="*/ 85 h 94"/>
                <a:gd name="T8" fmla="*/ 13 w 94"/>
                <a:gd name="T9" fmla="*/ 79 h 94"/>
                <a:gd name="T10" fmla="*/ 8 w 94"/>
                <a:gd name="T11" fmla="*/ 73 h 94"/>
                <a:gd name="T12" fmla="*/ 3 w 94"/>
                <a:gd name="T13" fmla="*/ 64 h 94"/>
                <a:gd name="T14" fmla="*/ 0 w 94"/>
                <a:gd name="T15" fmla="*/ 56 h 94"/>
                <a:gd name="T16" fmla="*/ 0 w 94"/>
                <a:gd name="T17" fmla="*/ 46 h 94"/>
                <a:gd name="T18" fmla="*/ 0 w 94"/>
                <a:gd name="T19" fmla="*/ 36 h 94"/>
                <a:gd name="T20" fmla="*/ 3 w 94"/>
                <a:gd name="T21" fmla="*/ 28 h 94"/>
                <a:gd name="T22" fmla="*/ 8 w 94"/>
                <a:gd name="T23" fmla="*/ 20 h 94"/>
                <a:gd name="T24" fmla="*/ 13 w 94"/>
                <a:gd name="T25" fmla="*/ 13 h 94"/>
                <a:gd name="T26" fmla="*/ 21 w 94"/>
                <a:gd name="T27" fmla="*/ 7 h 94"/>
                <a:gd name="T28" fmla="*/ 28 w 94"/>
                <a:gd name="T29" fmla="*/ 3 h 94"/>
                <a:gd name="T30" fmla="*/ 37 w 94"/>
                <a:gd name="T31" fmla="*/ 1 h 94"/>
                <a:gd name="T32" fmla="*/ 47 w 94"/>
                <a:gd name="T33" fmla="*/ 0 h 94"/>
                <a:gd name="T34" fmla="*/ 56 w 94"/>
                <a:gd name="T35" fmla="*/ 1 h 94"/>
                <a:gd name="T36" fmla="*/ 65 w 94"/>
                <a:gd name="T37" fmla="*/ 3 h 94"/>
                <a:gd name="T38" fmla="*/ 74 w 94"/>
                <a:gd name="T39" fmla="*/ 7 h 94"/>
                <a:gd name="T40" fmla="*/ 80 w 94"/>
                <a:gd name="T41" fmla="*/ 13 h 94"/>
                <a:gd name="T42" fmla="*/ 86 w 94"/>
                <a:gd name="T43" fmla="*/ 20 h 94"/>
                <a:gd name="T44" fmla="*/ 90 w 94"/>
                <a:gd name="T45" fmla="*/ 28 h 94"/>
                <a:gd name="T46" fmla="*/ 93 w 94"/>
                <a:gd name="T47" fmla="*/ 36 h 94"/>
                <a:gd name="T48" fmla="*/ 94 w 94"/>
                <a:gd name="T49" fmla="*/ 46 h 94"/>
                <a:gd name="T50" fmla="*/ 93 w 94"/>
                <a:gd name="T51" fmla="*/ 56 h 94"/>
                <a:gd name="T52" fmla="*/ 90 w 94"/>
                <a:gd name="T53" fmla="*/ 64 h 94"/>
                <a:gd name="T54" fmla="*/ 86 w 94"/>
                <a:gd name="T55" fmla="*/ 73 h 94"/>
                <a:gd name="T56" fmla="*/ 80 w 94"/>
                <a:gd name="T57" fmla="*/ 79 h 94"/>
                <a:gd name="T58" fmla="*/ 74 w 94"/>
                <a:gd name="T59" fmla="*/ 85 h 94"/>
                <a:gd name="T60" fmla="*/ 65 w 94"/>
                <a:gd name="T61" fmla="*/ 89 h 94"/>
                <a:gd name="T62" fmla="*/ 56 w 94"/>
                <a:gd name="T63" fmla="*/ 92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7" y="92"/>
                  </a:lnTo>
                  <a:lnTo>
                    <a:pt x="28" y="89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8" y="73"/>
                  </a:lnTo>
                  <a:lnTo>
                    <a:pt x="3" y="64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3" y="28"/>
                  </a:lnTo>
                  <a:lnTo>
                    <a:pt x="8" y="20"/>
                  </a:lnTo>
                  <a:lnTo>
                    <a:pt x="13" y="13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6" y="1"/>
                  </a:lnTo>
                  <a:lnTo>
                    <a:pt x="65" y="3"/>
                  </a:lnTo>
                  <a:lnTo>
                    <a:pt x="74" y="7"/>
                  </a:lnTo>
                  <a:lnTo>
                    <a:pt x="80" y="13"/>
                  </a:lnTo>
                  <a:lnTo>
                    <a:pt x="86" y="20"/>
                  </a:lnTo>
                  <a:lnTo>
                    <a:pt x="90" y="28"/>
                  </a:lnTo>
                  <a:lnTo>
                    <a:pt x="93" y="36"/>
                  </a:lnTo>
                  <a:lnTo>
                    <a:pt x="94" y="46"/>
                  </a:lnTo>
                  <a:lnTo>
                    <a:pt x="93" y="56"/>
                  </a:lnTo>
                  <a:lnTo>
                    <a:pt x="90" y="64"/>
                  </a:lnTo>
                  <a:lnTo>
                    <a:pt x="86" y="73"/>
                  </a:lnTo>
                  <a:lnTo>
                    <a:pt x="80" y="79"/>
                  </a:lnTo>
                  <a:lnTo>
                    <a:pt x="74" y="85"/>
                  </a:lnTo>
                  <a:lnTo>
                    <a:pt x="65" y="89"/>
                  </a:lnTo>
                  <a:lnTo>
                    <a:pt x="56" y="92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310"/>
            <p:cNvSpPr>
              <a:spLocks/>
            </p:cNvSpPr>
            <p:nvPr/>
          </p:nvSpPr>
          <p:spPr bwMode="auto">
            <a:xfrm>
              <a:off x="2685277" y="3090435"/>
              <a:ext cx="38181" cy="36590"/>
            </a:xfrm>
            <a:custGeom>
              <a:avLst/>
              <a:gdLst>
                <a:gd name="T0" fmla="*/ 48 w 94"/>
                <a:gd name="T1" fmla="*/ 94 h 94"/>
                <a:gd name="T2" fmla="*/ 38 w 94"/>
                <a:gd name="T3" fmla="*/ 93 h 94"/>
                <a:gd name="T4" fmla="*/ 29 w 94"/>
                <a:gd name="T5" fmla="*/ 90 h 94"/>
                <a:gd name="T6" fmla="*/ 21 w 94"/>
                <a:gd name="T7" fmla="*/ 86 h 94"/>
                <a:gd name="T8" fmla="*/ 14 w 94"/>
                <a:gd name="T9" fmla="*/ 80 h 94"/>
                <a:gd name="T10" fmla="*/ 9 w 94"/>
                <a:gd name="T11" fmla="*/ 74 h 94"/>
                <a:gd name="T12" fmla="*/ 4 w 94"/>
                <a:gd name="T13" fmla="*/ 65 h 94"/>
                <a:gd name="T14" fmla="*/ 1 w 94"/>
                <a:gd name="T15" fmla="*/ 56 h 94"/>
                <a:gd name="T16" fmla="*/ 0 w 94"/>
                <a:gd name="T17" fmla="*/ 47 h 94"/>
                <a:gd name="T18" fmla="*/ 1 w 94"/>
                <a:gd name="T19" fmla="*/ 37 h 94"/>
                <a:gd name="T20" fmla="*/ 4 w 94"/>
                <a:gd name="T21" fmla="*/ 28 h 94"/>
                <a:gd name="T22" fmla="*/ 9 w 94"/>
                <a:gd name="T23" fmla="*/ 21 h 94"/>
                <a:gd name="T24" fmla="*/ 14 w 94"/>
                <a:gd name="T25" fmla="*/ 13 h 94"/>
                <a:gd name="T26" fmla="*/ 21 w 94"/>
                <a:gd name="T27" fmla="*/ 8 h 94"/>
                <a:gd name="T28" fmla="*/ 29 w 94"/>
                <a:gd name="T29" fmla="*/ 4 h 94"/>
                <a:gd name="T30" fmla="*/ 38 w 94"/>
                <a:gd name="T31" fmla="*/ 1 h 94"/>
                <a:gd name="T32" fmla="*/ 48 w 94"/>
                <a:gd name="T33" fmla="*/ 0 h 94"/>
                <a:gd name="T34" fmla="*/ 57 w 94"/>
                <a:gd name="T35" fmla="*/ 1 h 94"/>
                <a:gd name="T36" fmla="*/ 66 w 94"/>
                <a:gd name="T37" fmla="*/ 4 h 94"/>
                <a:gd name="T38" fmla="*/ 73 w 94"/>
                <a:gd name="T39" fmla="*/ 8 h 94"/>
                <a:gd name="T40" fmla="*/ 81 w 94"/>
                <a:gd name="T41" fmla="*/ 13 h 94"/>
                <a:gd name="T42" fmla="*/ 86 w 94"/>
                <a:gd name="T43" fmla="*/ 21 h 94"/>
                <a:gd name="T44" fmla="*/ 91 w 94"/>
                <a:gd name="T45" fmla="*/ 28 h 94"/>
                <a:gd name="T46" fmla="*/ 93 w 94"/>
                <a:gd name="T47" fmla="*/ 37 h 94"/>
                <a:gd name="T48" fmla="*/ 94 w 94"/>
                <a:gd name="T49" fmla="*/ 47 h 94"/>
                <a:gd name="T50" fmla="*/ 93 w 94"/>
                <a:gd name="T51" fmla="*/ 56 h 94"/>
                <a:gd name="T52" fmla="*/ 91 w 94"/>
                <a:gd name="T53" fmla="*/ 65 h 94"/>
                <a:gd name="T54" fmla="*/ 86 w 94"/>
                <a:gd name="T55" fmla="*/ 74 h 94"/>
                <a:gd name="T56" fmla="*/ 81 w 94"/>
                <a:gd name="T57" fmla="*/ 80 h 94"/>
                <a:gd name="T58" fmla="*/ 73 w 94"/>
                <a:gd name="T59" fmla="*/ 86 h 94"/>
                <a:gd name="T60" fmla="*/ 66 w 94"/>
                <a:gd name="T61" fmla="*/ 90 h 94"/>
                <a:gd name="T62" fmla="*/ 57 w 94"/>
                <a:gd name="T63" fmla="*/ 93 h 94"/>
                <a:gd name="T64" fmla="*/ 48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8" y="94"/>
                  </a:moveTo>
                  <a:lnTo>
                    <a:pt x="38" y="93"/>
                  </a:lnTo>
                  <a:lnTo>
                    <a:pt x="29" y="90"/>
                  </a:lnTo>
                  <a:lnTo>
                    <a:pt x="21" y="86"/>
                  </a:lnTo>
                  <a:lnTo>
                    <a:pt x="14" y="80"/>
                  </a:lnTo>
                  <a:lnTo>
                    <a:pt x="9" y="74"/>
                  </a:lnTo>
                  <a:lnTo>
                    <a:pt x="4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7"/>
                  </a:lnTo>
                  <a:lnTo>
                    <a:pt x="4" y="28"/>
                  </a:lnTo>
                  <a:lnTo>
                    <a:pt x="9" y="21"/>
                  </a:lnTo>
                  <a:lnTo>
                    <a:pt x="14" y="13"/>
                  </a:lnTo>
                  <a:lnTo>
                    <a:pt x="21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3" y="8"/>
                  </a:lnTo>
                  <a:lnTo>
                    <a:pt x="81" y="13"/>
                  </a:lnTo>
                  <a:lnTo>
                    <a:pt x="86" y="21"/>
                  </a:lnTo>
                  <a:lnTo>
                    <a:pt x="91" y="28"/>
                  </a:lnTo>
                  <a:lnTo>
                    <a:pt x="93" y="37"/>
                  </a:lnTo>
                  <a:lnTo>
                    <a:pt x="94" y="47"/>
                  </a:lnTo>
                  <a:lnTo>
                    <a:pt x="93" y="56"/>
                  </a:lnTo>
                  <a:lnTo>
                    <a:pt x="91" y="65"/>
                  </a:lnTo>
                  <a:lnTo>
                    <a:pt x="86" y="74"/>
                  </a:lnTo>
                  <a:lnTo>
                    <a:pt x="81" y="80"/>
                  </a:lnTo>
                  <a:lnTo>
                    <a:pt x="73" y="86"/>
                  </a:lnTo>
                  <a:lnTo>
                    <a:pt x="66" y="90"/>
                  </a:lnTo>
                  <a:lnTo>
                    <a:pt x="57" y="93"/>
                  </a:lnTo>
                  <a:lnTo>
                    <a:pt x="48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311"/>
            <p:cNvSpPr>
              <a:spLocks/>
            </p:cNvSpPr>
            <p:nvPr/>
          </p:nvSpPr>
          <p:spPr bwMode="auto">
            <a:xfrm>
              <a:off x="2820502" y="3068163"/>
              <a:ext cx="36590" cy="38181"/>
            </a:xfrm>
            <a:custGeom>
              <a:avLst/>
              <a:gdLst>
                <a:gd name="T0" fmla="*/ 48 w 94"/>
                <a:gd name="T1" fmla="*/ 94 h 94"/>
                <a:gd name="T2" fmla="*/ 38 w 94"/>
                <a:gd name="T3" fmla="*/ 93 h 94"/>
                <a:gd name="T4" fmla="*/ 29 w 94"/>
                <a:gd name="T5" fmla="*/ 91 h 94"/>
                <a:gd name="T6" fmla="*/ 21 w 94"/>
                <a:gd name="T7" fmla="*/ 87 h 94"/>
                <a:gd name="T8" fmla="*/ 14 w 94"/>
                <a:gd name="T9" fmla="*/ 80 h 94"/>
                <a:gd name="T10" fmla="*/ 8 w 94"/>
                <a:gd name="T11" fmla="*/ 74 h 94"/>
                <a:gd name="T12" fmla="*/ 3 w 94"/>
                <a:gd name="T13" fmla="*/ 65 h 94"/>
                <a:gd name="T14" fmla="*/ 1 w 94"/>
                <a:gd name="T15" fmla="*/ 56 h 94"/>
                <a:gd name="T16" fmla="*/ 0 w 94"/>
                <a:gd name="T17" fmla="*/ 47 h 94"/>
                <a:gd name="T18" fmla="*/ 1 w 94"/>
                <a:gd name="T19" fmla="*/ 38 h 94"/>
                <a:gd name="T20" fmla="*/ 3 w 94"/>
                <a:gd name="T21" fmla="*/ 29 h 94"/>
                <a:gd name="T22" fmla="*/ 8 w 94"/>
                <a:gd name="T23" fmla="*/ 21 h 94"/>
                <a:gd name="T24" fmla="*/ 14 w 94"/>
                <a:gd name="T25" fmla="*/ 14 h 94"/>
                <a:gd name="T26" fmla="*/ 21 w 94"/>
                <a:gd name="T27" fmla="*/ 8 h 94"/>
                <a:gd name="T28" fmla="*/ 29 w 94"/>
                <a:gd name="T29" fmla="*/ 3 h 94"/>
                <a:gd name="T30" fmla="*/ 38 w 94"/>
                <a:gd name="T31" fmla="*/ 1 h 94"/>
                <a:gd name="T32" fmla="*/ 48 w 94"/>
                <a:gd name="T33" fmla="*/ 0 h 94"/>
                <a:gd name="T34" fmla="*/ 56 w 94"/>
                <a:gd name="T35" fmla="*/ 1 h 94"/>
                <a:gd name="T36" fmla="*/ 66 w 94"/>
                <a:gd name="T37" fmla="*/ 3 h 94"/>
                <a:gd name="T38" fmla="*/ 74 w 94"/>
                <a:gd name="T39" fmla="*/ 8 h 94"/>
                <a:gd name="T40" fmla="*/ 80 w 94"/>
                <a:gd name="T41" fmla="*/ 14 h 94"/>
                <a:gd name="T42" fmla="*/ 86 w 94"/>
                <a:gd name="T43" fmla="*/ 21 h 94"/>
                <a:gd name="T44" fmla="*/ 91 w 94"/>
                <a:gd name="T45" fmla="*/ 29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6 h 94"/>
                <a:gd name="T52" fmla="*/ 91 w 94"/>
                <a:gd name="T53" fmla="*/ 65 h 94"/>
                <a:gd name="T54" fmla="*/ 86 w 94"/>
                <a:gd name="T55" fmla="*/ 74 h 94"/>
                <a:gd name="T56" fmla="*/ 80 w 94"/>
                <a:gd name="T57" fmla="*/ 80 h 94"/>
                <a:gd name="T58" fmla="*/ 74 w 94"/>
                <a:gd name="T59" fmla="*/ 87 h 94"/>
                <a:gd name="T60" fmla="*/ 66 w 94"/>
                <a:gd name="T61" fmla="*/ 91 h 94"/>
                <a:gd name="T62" fmla="*/ 56 w 94"/>
                <a:gd name="T63" fmla="*/ 93 h 94"/>
                <a:gd name="T64" fmla="*/ 48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8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4"/>
                  </a:lnTo>
                  <a:lnTo>
                    <a:pt x="3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66" y="3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1" y="29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6"/>
                  </a:lnTo>
                  <a:lnTo>
                    <a:pt x="91" y="65"/>
                  </a:lnTo>
                  <a:lnTo>
                    <a:pt x="86" y="74"/>
                  </a:lnTo>
                  <a:lnTo>
                    <a:pt x="80" y="80"/>
                  </a:lnTo>
                  <a:lnTo>
                    <a:pt x="74" y="87"/>
                  </a:lnTo>
                  <a:lnTo>
                    <a:pt x="66" y="91"/>
                  </a:lnTo>
                  <a:lnTo>
                    <a:pt x="56" y="93"/>
                  </a:lnTo>
                  <a:lnTo>
                    <a:pt x="48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312"/>
            <p:cNvSpPr>
              <a:spLocks/>
            </p:cNvSpPr>
            <p:nvPr/>
          </p:nvSpPr>
          <p:spPr bwMode="auto">
            <a:xfrm>
              <a:off x="2947772" y="2948847"/>
              <a:ext cx="36590" cy="38181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3 h 94"/>
                <a:gd name="T4" fmla="*/ 29 w 94"/>
                <a:gd name="T5" fmla="*/ 91 h 94"/>
                <a:gd name="T6" fmla="*/ 20 w 94"/>
                <a:gd name="T7" fmla="*/ 86 h 94"/>
                <a:gd name="T8" fmla="*/ 14 w 94"/>
                <a:gd name="T9" fmla="*/ 80 h 94"/>
                <a:gd name="T10" fmla="*/ 7 w 94"/>
                <a:gd name="T11" fmla="*/ 73 h 94"/>
                <a:gd name="T12" fmla="*/ 3 w 94"/>
                <a:gd name="T13" fmla="*/ 65 h 94"/>
                <a:gd name="T14" fmla="*/ 1 w 94"/>
                <a:gd name="T15" fmla="*/ 56 h 94"/>
                <a:gd name="T16" fmla="*/ 0 w 94"/>
                <a:gd name="T17" fmla="*/ 46 h 94"/>
                <a:gd name="T18" fmla="*/ 1 w 94"/>
                <a:gd name="T19" fmla="*/ 38 h 94"/>
                <a:gd name="T20" fmla="*/ 3 w 94"/>
                <a:gd name="T21" fmla="*/ 28 h 94"/>
                <a:gd name="T22" fmla="*/ 7 w 94"/>
                <a:gd name="T23" fmla="*/ 21 h 94"/>
                <a:gd name="T24" fmla="*/ 14 w 94"/>
                <a:gd name="T25" fmla="*/ 14 h 94"/>
                <a:gd name="T26" fmla="*/ 20 w 94"/>
                <a:gd name="T27" fmla="*/ 8 h 94"/>
                <a:gd name="T28" fmla="*/ 29 w 94"/>
                <a:gd name="T29" fmla="*/ 3 h 94"/>
                <a:gd name="T30" fmla="*/ 38 w 94"/>
                <a:gd name="T31" fmla="*/ 1 h 94"/>
                <a:gd name="T32" fmla="*/ 47 w 94"/>
                <a:gd name="T33" fmla="*/ 0 h 94"/>
                <a:gd name="T34" fmla="*/ 56 w 94"/>
                <a:gd name="T35" fmla="*/ 1 h 94"/>
                <a:gd name="T36" fmla="*/ 66 w 94"/>
                <a:gd name="T37" fmla="*/ 3 h 94"/>
                <a:gd name="T38" fmla="*/ 73 w 94"/>
                <a:gd name="T39" fmla="*/ 8 h 94"/>
                <a:gd name="T40" fmla="*/ 80 w 94"/>
                <a:gd name="T41" fmla="*/ 14 h 94"/>
                <a:gd name="T42" fmla="*/ 86 w 94"/>
                <a:gd name="T43" fmla="*/ 21 h 94"/>
                <a:gd name="T44" fmla="*/ 91 w 94"/>
                <a:gd name="T45" fmla="*/ 28 h 94"/>
                <a:gd name="T46" fmla="*/ 93 w 94"/>
                <a:gd name="T47" fmla="*/ 38 h 94"/>
                <a:gd name="T48" fmla="*/ 94 w 94"/>
                <a:gd name="T49" fmla="*/ 46 h 94"/>
                <a:gd name="T50" fmla="*/ 93 w 94"/>
                <a:gd name="T51" fmla="*/ 56 h 94"/>
                <a:gd name="T52" fmla="*/ 91 w 94"/>
                <a:gd name="T53" fmla="*/ 65 h 94"/>
                <a:gd name="T54" fmla="*/ 86 w 94"/>
                <a:gd name="T55" fmla="*/ 73 h 94"/>
                <a:gd name="T56" fmla="*/ 80 w 94"/>
                <a:gd name="T57" fmla="*/ 80 h 94"/>
                <a:gd name="T58" fmla="*/ 73 w 94"/>
                <a:gd name="T59" fmla="*/ 86 h 94"/>
                <a:gd name="T60" fmla="*/ 66 w 94"/>
                <a:gd name="T61" fmla="*/ 91 h 94"/>
                <a:gd name="T62" fmla="*/ 56 w 94"/>
                <a:gd name="T63" fmla="*/ 93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0" y="86"/>
                  </a:lnTo>
                  <a:lnTo>
                    <a:pt x="14" y="80"/>
                  </a:lnTo>
                  <a:lnTo>
                    <a:pt x="7" y="73"/>
                  </a:lnTo>
                  <a:lnTo>
                    <a:pt x="3" y="65"/>
                  </a:lnTo>
                  <a:lnTo>
                    <a:pt x="1" y="56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28"/>
                  </a:lnTo>
                  <a:lnTo>
                    <a:pt x="7" y="21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6" y="1"/>
                  </a:lnTo>
                  <a:lnTo>
                    <a:pt x="66" y="3"/>
                  </a:lnTo>
                  <a:lnTo>
                    <a:pt x="73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1" y="28"/>
                  </a:lnTo>
                  <a:lnTo>
                    <a:pt x="93" y="38"/>
                  </a:lnTo>
                  <a:lnTo>
                    <a:pt x="94" y="46"/>
                  </a:lnTo>
                  <a:lnTo>
                    <a:pt x="93" y="56"/>
                  </a:lnTo>
                  <a:lnTo>
                    <a:pt x="91" y="65"/>
                  </a:lnTo>
                  <a:lnTo>
                    <a:pt x="86" y="73"/>
                  </a:lnTo>
                  <a:lnTo>
                    <a:pt x="80" y="80"/>
                  </a:lnTo>
                  <a:lnTo>
                    <a:pt x="73" y="86"/>
                  </a:lnTo>
                  <a:lnTo>
                    <a:pt x="66" y="91"/>
                  </a:lnTo>
                  <a:lnTo>
                    <a:pt x="56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313"/>
            <p:cNvSpPr>
              <a:spLocks/>
            </p:cNvSpPr>
            <p:nvPr/>
          </p:nvSpPr>
          <p:spPr bwMode="auto">
            <a:xfrm>
              <a:off x="3022544" y="2907484"/>
              <a:ext cx="38181" cy="38181"/>
            </a:xfrm>
            <a:custGeom>
              <a:avLst/>
              <a:gdLst>
                <a:gd name="T0" fmla="*/ 46 w 94"/>
                <a:gd name="T1" fmla="*/ 94 h 94"/>
                <a:gd name="T2" fmla="*/ 38 w 94"/>
                <a:gd name="T3" fmla="*/ 93 h 94"/>
                <a:gd name="T4" fmla="*/ 29 w 94"/>
                <a:gd name="T5" fmla="*/ 91 h 94"/>
                <a:gd name="T6" fmla="*/ 20 w 94"/>
                <a:gd name="T7" fmla="*/ 87 h 94"/>
                <a:gd name="T8" fmla="*/ 14 w 94"/>
                <a:gd name="T9" fmla="*/ 80 h 94"/>
                <a:gd name="T10" fmla="*/ 7 w 94"/>
                <a:gd name="T11" fmla="*/ 74 h 94"/>
                <a:gd name="T12" fmla="*/ 3 w 94"/>
                <a:gd name="T13" fmla="*/ 65 h 94"/>
                <a:gd name="T14" fmla="*/ 1 w 94"/>
                <a:gd name="T15" fmla="*/ 57 h 94"/>
                <a:gd name="T16" fmla="*/ 0 w 94"/>
                <a:gd name="T17" fmla="*/ 47 h 94"/>
                <a:gd name="T18" fmla="*/ 1 w 94"/>
                <a:gd name="T19" fmla="*/ 38 h 94"/>
                <a:gd name="T20" fmla="*/ 3 w 94"/>
                <a:gd name="T21" fmla="*/ 28 h 94"/>
                <a:gd name="T22" fmla="*/ 7 w 94"/>
                <a:gd name="T23" fmla="*/ 21 h 94"/>
                <a:gd name="T24" fmla="*/ 14 w 94"/>
                <a:gd name="T25" fmla="*/ 14 h 94"/>
                <a:gd name="T26" fmla="*/ 20 w 94"/>
                <a:gd name="T27" fmla="*/ 8 h 94"/>
                <a:gd name="T28" fmla="*/ 29 w 94"/>
                <a:gd name="T29" fmla="*/ 4 h 94"/>
                <a:gd name="T30" fmla="*/ 38 w 94"/>
                <a:gd name="T31" fmla="*/ 1 h 94"/>
                <a:gd name="T32" fmla="*/ 46 w 94"/>
                <a:gd name="T33" fmla="*/ 0 h 94"/>
                <a:gd name="T34" fmla="*/ 56 w 94"/>
                <a:gd name="T35" fmla="*/ 1 h 94"/>
                <a:gd name="T36" fmla="*/ 65 w 94"/>
                <a:gd name="T37" fmla="*/ 4 h 94"/>
                <a:gd name="T38" fmla="*/ 73 w 94"/>
                <a:gd name="T39" fmla="*/ 8 h 94"/>
                <a:gd name="T40" fmla="*/ 80 w 94"/>
                <a:gd name="T41" fmla="*/ 14 h 94"/>
                <a:gd name="T42" fmla="*/ 86 w 94"/>
                <a:gd name="T43" fmla="*/ 21 h 94"/>
                <a:gd name="T44" fmla="*/ 91 w 94"/>
                <a:gd name="T45" fmla="*/ 28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7 h 94"/>
                <a:gd name="T52" fmla="*/ 91 w 94"/>
                <a:gd name="T53" fmla="*/ 65 h 94"/>
                <a:gd name="T54" fmla="*/ 86 w 94"/>
                <a:gd name="T55" fmla="*/ 74 h 94"/>
                <a:gd name="T56" fmla="*/ 80 w 94"/>
                <a:gd name="T57" fmla="*/ 80 h 94"/>
                <a:gd name="T58" fmla="*/ 73 w 94"/>
                <a:gd name="T59" fmla="*/ 87 h 94"/>
                <a:gd name="T60" fmla="*/ 65 w 94"/>
                <a:gd name="T61" fmla="*/ 91 h 94"/>
                <a:gd name="T62" fmla="*/ 56 w 94"/>
                <a:gd name="T63" fmla="*/ 93 h 94"/>
                <a:gd name="T64" fmla="*/ 46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6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0" y="87"/>
                  </a:lnTo>
                  <a:lnTo>
                    <a:pt x="14" y="80"/>
                  </a:lnTo>
                  <a:lnTo>
                    <a:pt x="7" y="74"/>
                  </a:lnTo>
                  <a:lnTo>
                    <a:pt x="3" y="65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8"/>
                  </a:lnTo>
                  <a:lnTo>
                    <a:pt x="7" y="21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6" y="0"/>
                  </a:lnTo>
                  <a:lnTo>
                    <a:pt x="56" y="1"/>
                  </a:lnTo>
                  <a:lnTo>
                    <a:pt x="65" y="4"/>
                  </a:lnTo>
                  <a:lnTo>
                    <a:pt x="73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1" y="28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1" y="65"/>
                  </a:lnTo>
                  <a:lnTo>
                    <a:pt x="86" y="74"/>
                  </a:lnTo>
                  <a:lnTo>
                    <a:pt x="80" y="80"/>
                  </a:lnTo>
                  <a:lnTo>
                    <a:pt x="73" y="87"/>
                  </a:lnTo>
                  <a:lnTo>
                    <a:pt x="65" y="91"/>
                  </a:lnTo>
                  <a:lnTo>
                    <a:pt x="56" y="93"/>
                  </a:lnTo>
                  <a:lnTo>
                    <a:pt x="46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314"/>
            <p:cNvSpPr>
              <a:spLocks/>
            </p:cNvSpPr>
            <p:nvPr/>
          </p:nvSpPr>
          <p:spPr bwMode="auto">
            <a:xfrm>
              <a:off x="3044816" y="3009300"/>
              <a:ext cx="36590" cy="38181"/>
            </a:xfrm>
            <a:custGeom>
              <a:avLst/>
              <a:gdLst>
                <a:gd name="T0" fmla="*/ 46 w 94"/>
                <a:gd name="T1" fmla="*/ 94 h 94"/>
                <a:gd name="T2" fmla="*/ 38 w 94"/>
                <a:gd name="T3" fmla="*/ 93 h 94"/>
                <a:gd name="T4" fmla="*/ 28 w 94"/>
                <a:gd name="T5" fmla="*/ 91 h 94"/>
                <a:gd name="T6" fmla="*/ 20 w 94"/>
                <a:gd name="T7" fmla="*/ 87 h 94"/>
                <a:gd name="T8" fmla="*/ 14 w 94"/>
                <a:gd name="T9" fmla="*/ 80 h 94"/>
                <a:gd name="T10" fmla="*/ 7 w 94"/>
                <a:gd name="T11" fmla="*/ 74 h 94"/>
                <a:gd name="T12" fmla="*/ 3 w 94"/>
                <a:gd name="T13" fmla="*/ 65 h 94"/>
                <a:gd name="T14" fmla="*/ 1 w 94"/>
                <a:gd name="T15" fmla="*/ 56 h 94"/>
                <a:gd name="T16" fmla="*/ 0 w 94"/>
                <a:gd name="T17" fmla="*/ 47 h 94"/>
                <a:gd name="T18" fmla="*/ 1 w 94"/>
                <a:gd name="T19" fmla="*/ 38 h 94"/>
                <a:gd name="T20" fmla="*/ 3 w 94"/>
                <a:gd name="T21" fmla="*/ 28 h 94"/>
                <a:gd name="T22" fmla="*/ 7 w 94"/>
                <a:gd name="T23" fmla="*/ 21 h 94"/>
                <a:gd name="T24" fmla="*/ 14 w 94"/>
                <a:gd name="T25" fmla="*/ 14 h 94"/>
                <a:gd name="T26" fmla="*/ 20 w 94"/>
                <a:gd name="T27" fmla="*/ 8 h 94"/>
                <a:gd name="T28" fmla="*/ 28 w 94"/>
                <a:gd name="T29" fmla="*/ 4 h 94"/>
                <a:gd name="T30" fmla="*/ 38 w 94"/>
                <a:gd name="T31" fmla="*/ 1 h 94"/>
                <a:gd name="T32" fmla="*/ 46 w 94"/>
                <a:gd name="T33" fmla="*/ 0 h 94"/>
                <a:gd name="T34" fmla="*/ 56 w 94"/>
                <a:gd name="T35" fmla="*/ 1 h 94"/>
                <a:gd name="T36" fmla="*/ 65 w 94"/>
                <a:gd name="T37" fmla="*/ 4 h 94"/>
                <a:gd name="T38" fmla="*/ 73 w 94"/>
                <a:gd name="T39" fmla="*/ 8 h 94"/>
                <a:gd name="T40" fmla="*/ 80 w 94"/>
                <a:gd name="T41" fmla="*/ 14 h 94"/>
                <a:gd name="T42" fmla="*/ 86 w 94"/>
                <a:gd name="T43" fmla="*/ 21 h 94"/>
                <a:gd name="T44" fmla="*/ 91 w 94"/>
                <a:gd name="T45" fmla="*/ 28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6 h 94"/>
                <a:gd name="T52" fmla="*/ 91 w 94"/>
                <a:gd name="T53" fmla="*/ 65 h 94"/>
                <a:gd name="T54" fmla="*/ 86 w 94"/>
                <a:gd name="T55" fmla="*/ 74 h 94"/>
                <a:gd name="T56" fmla="*/ 80 w 94"/>
                <a:gd name="T57" fmla="*/ 80 h 94"/>
                <a:gd name="T58" fmla="*/ 73 w 94"/>
                <a:gd name="T59" fmla="*/ 87 h 94"/>
                <a:gd name="T60" fmla="*/ 65 w 94"/>
                <a:gd name="T61" fmla="*/ 91 h 94"/>
                <a:gd name="T62" fmla="*/ 56 w 94"/>
                <a:gd name="T63" fmla="*/ 93 h 94"/>
                <a:gd name="T64" fmla="*/ 46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6" y="94"/>
                  </a:moveTo>
                  <a:lnTo>
                    <a:pt x="38" y="93"/>
                  </a:lnTo>
                  <a:lnTo>
                    <a:pt x="28" y="91"/>
                  </a:lnTo>
                  <a:lnTo>
                    <a:pt x="20" y="87"/>
                  </a:lnTo>
                  <a:lnTo>
                    <a:pt x="14" y="80"/>
                  </a:lnTo>
                  <a:lnTo>
                    <a:pt x="7" y="74"/>
                  </a:lnTo>
                  <a:lnTo>
                    <a:pt x="3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8"/>
                  </a:lnTo>
                  <a:lnTo>
                    <a:pt x="7" y="21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8" y="1"/>
                  </a:lnTo>
                  <a:lnTo>
                    <a:pt x="46" y="0"/>
                  </a:lnTo>
                  <a:lnTo>
                    <a:pt x="56" y="1"/>
                  </a:lnTo>
                  <a:lnTo>
                    <a:pt x="65" y="4"/>
                  </a:lnTo>
                  <a:lnTo>
                    <a:pt x="73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1" y="28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6"/>
                  </a:lnTo>
                  <a:lnTo>
                    <a:pt x="91" y="65"/>
                  </a:lnTo>
                  <a:lnTo>
                    <a:pt x="86" y="74"/>
                  </a:lnTo>
                  <a:lnTo>
                    <a:pt x="80" y="80"/>
                  </a:lnTo>
                  <a:lnTo>
                    <a:pt x="73" y="87"/>
                  </a:lnTo>
                  <a:lnTo>
                    <a:pt x="65" y="91"/>
                  </a:lnTo>
                  <a:lnTo>
                    <a:pt x="56" y="93"/>
                  </a:lnTo>
                  <a:lnTo>
                    <a:pt x="46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315"/>
            <p:cNvSpPr>
              <a:spLocks/>
            </p:cNvSpPr>
            <p:nvPr/>
          </p:nvSpPr>
          <p:spPr bwMode="auto">
            <a:xfrm>
              <a:off x="3113224" y="2956801"/>
              <a:ext cx="38181" cy="36590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3 h 94"/>
                <a:gd name="T4" fmla="*/ 29 w 94"/>
                <a:gd name="T5" fmla="*/ 91 h 94"/>
                <a:gd name="T6" fmla="*/ 20 w 94"/>
                <a:gd name="T7" fmla="*/ 87 h 94"/>
                <a:gd name="T8" fmla="*/ 14 w 94"/>
                <a:gd name="T9" fmla="*/ 80 h 94"/>
                <a:gd name="T10" fmla="*/ 7 w 94"/>
                <a:gd name="T11" fmla="*/ 74 h 94"/>
                <a:gd name="T12" fmla="*/ 3 w 94"/>
                <a:gd name="T13" fmla="*/ 65 h 94"/>
                <a:gd name="T14" fmla="*/ 1 w 94"/>
                <a:gd name="T15" fmla="*/ 57 h 94"/>
                <a:gd name="T16" fmla="*/ 0 w 94"/>
                <a:gd name="T17" fmla="*/ 47 h 94"/>
                <a:gd name="T18" fmla="*/ 1 w 94"/>
                <a:gd name="T19" fmla="*/ 38 h 94"/>
                <a:gd name="T20" fmla="*/ 3 w 94"/>
                <a:gd name="T21" fmla="*/ 28 h 94"/>
                <a:gd name="T22" fmla="*/ 7 w 94"/>
                <a:gd name="T23" fmla="*/ 21 h 94"/>
                <a:gd name="T24" fmla="*/ 14 w 94"/>
                <a:gd name="T25" fmla="*/ 14 h 94"/>
                <a:gd name="T26" fmla="*/ 20 w 94"/>
                <a:gd name="T27" fmla="*/ 8 h 94"/>
                <a:gd name="T28" fmla="*/ 29 w 94"/>
                <a:gd name="T29" fmla="*/ 4 h 94"/>
                <a:gd name="T30" fmla="*/ 38 w 94"/>
                <a:gd name="T31" fmla="*/ 1 h 94"/>
                <a:gd name="T32" fmla="*/ 47 w 94"/>
                <a:gd name="T33" fmla="*/ 0 h 94"/>
                <a:gd name="T34" fmla="*/ 56 w 94"/>
                <a:gd name="T35" fmla="*/ 1 h 94"/>
                <a:gd name="T36" fmla="*/ 66 w 94"/>
                <a:gd name="T37" fmla="*/ 4 h 94"/>
                <a:gd name="T38" fmla="*/ 73 w 94"/>
                <a:gd name="T39" fmla="*/ 8 h 94"/>
                <a:gd name="T40" fmla="*/ 80 w 94"/>
                <a:gd name="T41" fmla="*/ 14 h 94"/>
                <a:gd name="T42" fmla="*/ 86 w 94"/>
                <a:gd name="T43" fmla="*/ 21 h 94"/>
                <a:gd name="T44" fmla="*/ 90 w 94"/>
                <a:gd name="T45" fmla="*/ 28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7 h 94"/>
                <a:gd name="T52" fmla="*/ 90 w 94"/>
                <a:gd name="T53" fmla="*/ 65 h 94"/>
                <a:gd name="T54" fmla="*/ 86 w 94"/>
                <a:gd name="T55" fmla="*/ 74 h 94"/>
                <a:gd name="T56" fmla="*/ 80 w 94"/>
                <a:gd name="T57" fmla="*/ 80 h 94"/>
                <a:gd name="T58" fmla="*/ 73 w 94"/>
                <a:gd name="T59" fmla="*/ 87 h 94"/>
                <a:gd name="T60" fmla="*/ 66 w 94"/>
                <a:gd name="T61" fmla="*/ 91 h 94"/>
                <a:gd name="T62" fmla="*/ 56 w 94"/>
                <a:gd name="T63" fmla="*/ 93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0" y="87"/>
                  </a:lnTo>
                  <a:lnTo>
                    <a:pt x="14" y="80"/>
                  </a:lnTo>
                  <a:lnTo>
                    <a:pt x="7" y="74"/>
                  </a:lnTo>
                  <a:lnTo>
                    <a:pt x="3" y="65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8"/>
                  </a:lnTo>
                  <a:lnTo>
                    <a:pt x="7" y="21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73" y="8"/>
                  </a:lnTo>
                  <a:lnTo>
                    <a:pt x="80" y="14"/>
                  </a:lnTo>
                  <a:lnTo>
                    <a:pt x="86" y="21"/>
                  </a:lnTo>
                  <a:lnTo>
                    <a:pt x="90" y="28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0" y="65"/>
                  </a:lnTo>
                  <a:lnTo>
                    <a:pt x="86" y="74"/>
                  </a:lnTo>
                  <a:lnTo>
                    <a:pt x="80" y="80"/>
                  </a:lnTo>
                  <a:lnTo>
                    <a:pt x="73" y="87"/>
                  </a:lnTo>
                  <a:lnTo>
                    <a:pt x="66" y="91"/>
                  </a:lnTo>
                  <a:lnTo>
                    <a:pt x="56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316"/>
            <p:cNvSpPr>
              <a:spLocks/>
            </p:cNvSpPr>
            <p:nvPr/>
          </p:nvSpPr>
          <p:spPr bwMode="auto">
            <a:xfrm>
              <a:off x="3062316" y="2929756"/>
              <a:ext cx="38181" cy="38181"/>
            </a:xfrm>
            <a:custGeom>
              <a:avLst/>
              <a:gdLst>
                <a:gd name="T0" fmla="*/ 48 w 95"/>
                <a:gd name="T1" fmla="*/ 93 h 93"/>
                <a:gd name="T2" fmla="*/ 38 w 95"/>
                <a:gd name="T3" fmla="*/ 93 h 93"/>
                <a:gd name="T4" fmla="*/ 29 w 95"/>
                <a:gd name="T5" fmla="*/ 90 h 93"/>
                <a:gd name="T6" fmla="*/ 22 w 95"/>
                <a:gd name="T7" fmla="*/ 86 h 93"/>
                <a:gd name="T8" fmla="*/ 14 w 95"/>
                <a:gd name="T9" fmla="*/ 81 h 93"/>
                <a:gd name="T10" fmla="*/ 9 w 95"/>
                <a:gd name="T11" fmla="*/ 73 h 93"/>
                <a:gd name="T12" fmla="*/ 5 w 95"/>
                <a:gd name="T13" fmla="*/ 65 h 93"/>
                <a:gd name="T14" fmla="*/ 1 w 95"/>
                <a:gd name="T15" fmla="*/ 57 h 93"/>
                <a:gd name="T16" fmla="*/ 0 w 95"/>
                <a:gd name="T17" fmla="*/ 47 h 93"/>
                <a:gd name="T18" fmla="*/ 1 w 95"/>
                <a:gd name="T19" fmla="*/ 37 h 93"/>
                <a:gd name="T20" fmla="*/ 5 w 95"/>
                <a:gd name="T21" fmla="*/ 29 h 93"/>
                <a:gd name="T22" fmla="*/ 9 w 95"/>
                <a:gd name="T23" fmla="*/ 20 h 93"/>
                <a:gd name="T24" fmla="*/ 14 w 95"/>
                <a:gd name="T25" fmla="*/ 14 h 93"/>
                <a:gd name="T26" fmla="*/ 22 w 95"/>
                <a:gd name="T27" fmla="*/ 8 h 93"/>
                <a:gd name="T28" fmla="*/ 29 w 95"/>
                <a:gd name="T29" fmla="*/ 4 h 93"/>
                <a:gd name="T30" fmla="*/ 38 w 95"/>
                <a:gd name="T31" fmla="*/ 1 h 93"/>
                <a:gd name="T32" fmla="*/ 48 w 95"/>
                <a:gd name="T33" fmla="*/ 0 h 93"/>
                <a:gd name="T34" fmla="*/ 58 w 95"/>
                <a:gd name="T35" fmla="*/ 1 h 93"/>
                <a:gd name="T36" fmla="*/ 66 w 95"/>
                <a:gd name="T37" fmla="*/ 4 h 93"/>
                <a:gd name="T38" fmla="*/ 74 w 95"/>
                <a:gd name="T39" fmla="*/ 8 h 93"/>
                <a:gd name="T40" fmla="*/ 81 w 95"/>
                <a:gd name="T41" fmla="*/ 14 h 93"/>
                <a:gd name="T42" fmla="*/ 87 w 95"/>
                <a:gd name="T43" fmla="*/ 20 h 93"/>
                <a:gd name="T44" fmla="*/ 91 w 95"/>
                <a:gd name="T45" fmla="*/ 29 h 93"/>
                <a:gd name="T46" fmla="*/ 94 w 95"/>
                <a:gd name="T47" fmla="*/ 37 h 93"/>
                <a:gd name="T48" fmla="*/ 95 w 95"/>
                <a:gd name="T49" fmla="*/ 47 h 93"/>
                <a:gd name="T50" fmla="*/ 94 w 95"/>
                <a:gd name="T51" fmla="*/ 57 h 93"/>
                <a:gd name="T52" fmla="*/ 91 w 95"/>
                <a:gd name="T53" fmla="*/ 65 h 93"/>
                <a:gd name="T54" fmla="*/ 87 w 95"/>
                <a:gd name="T55" fmla="*/ 73 h 93"/>
                <a:gd name="T56" fmla="*/ 81 w 95"/>
                <a:gd name="T57" fmla="*/ 81 h 93"/>
                <a:gd name="T58" fmla="*/ 74 w 95"/>
                <a:gd name="T59" fmla="*/ 86 h 93"/>
                <a:gd name="T60" fmla="*/ 66 w 95"/>
                <a:gd name="T61" fmla="*/ 90 h 93"/>
                <a:gd name="T62" fmla="*/ 58 w 95"/>
                <a:gd name="T63" fmla="*/ 93 h 93"/>
                <a:gd name="T64" fmla="*/ 48 w 95"/>
                <a:gd name="T6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93">
                  <a:moveTo>
                    <a:pt x="48" y="93"/>
                  </a:moveTo>
                  <a:lnTo>
                    <a:pt x="38" y="93"/>
                  </a:lnTo>
                  <a:lnTo>
                    <a:pt x="29" y="90"/>
                  </a:lnTo>
                  <a:lnTo>
                    <a:pt x="22" y="86"/>
                  </a:lnTo>
                  <a:lnTo>
                    <a:pt x="14" y="81"/>
                  </a:lnTo>
                  <a:lnTo>
                    <a:pt x="9" y="73"/>
                  </a:lnTo>
                  <a:lnTo>
                    <a:pt x="5" y="65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7"/>
                  </a:lnTo>
                  <a:lnTo>
                    <a:pt x="5" y="29"/>
                  </a:lnTo>
                  <a:lnTo>
                    <a:pt x="9" y="20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8" y="1"/>
                  </a:lnTo>
                  <a:lnTo>
                    <a:pt x="66" y="4"/>
                  </a:lnTo>
                  <a:lnTo>
                    <a:pt x="74" y="8"/>
                  </a:lnTo>
                  <a:lnTo>
                    <a:pt x="81" y="14"/>
                  </a:lnTo>
                  <a:lnTo>
                    <a:pt x="87" y="20"/>
                  </a:lnTo>
                  <a:lnTo>
                    <a:pt x="91" y="29"/>
                  </a:lnTo>
                  <a:lnTo>
                    <a:pt x="94" y="37"/>
                  </a:lnTo>
                  <a:lnTo>
                    <a:pt x="95" y="47"/>
                  </a:lnTo>
                  <a:lnTo>
                    <a:pt x="94" y="57"/>
                  </a:lnTo>
                  <a:lnTo>
                    <a:pt x="91" y="65"/>
                  </a:lnTo>
                  <a:lnTo>
                    <a:pt x="87" y="73"/>
                  </a:lnTo>
                  <a:lnTo>
                    <a:pt x="81" y="81"/>
                  </a:lnTo>
                  <a:lnTo>
                    <a:pt x="74" y="86"/>
                  </a:lnTo>
                  <a:lnTo>
                    <a:pt x="66" y="90"/>
                  </a:lnTo>
                  <a:lnTo>
                    <a:pt x="58" y="93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317"/>
            <p:cNvSpPr>
              <a:spLocks/>
            </p:cNvSpPr>
            <p:nvPr/>
          </p:nvSpPr>
          <p:spPr bwMode="auto">
            <a:xfrm>
              <a:off x="3094134" y="3112708"/>
              <a:ext cx="38181" cy="36590"/>
            </a:xfrm>
            <a:custGeom>
              <a:avLst/>
              <a:gdLst>
                <a:gd name="T0" fmla="*/ 48 w 95"/>
                <a:gd name="T1" fmla="*/ 94 h 94"/>
                <a:gd name="T2" fmla="*/ 38 w 95"/>
                <a:gd name="T3" fmla="*/ 93 h 94"/>
                <a:gd name="T4" fmla="*/ 29 w 95"/>
                <a:gd name="T5" fmla="*/ 91 h 94"/>
                <a:gd name="T6" fmla="*/ 22 w 95"/>
                <a:gd name="T7" fmla="*/ 87 h 94"/>
                <a:gd name="T8" fmla="*/ 14 w 95"/>
                <a:gd name="T9" fmla="*/ 80 h 94"/>
                <a:gd name="T10" fmla="*/ 9 w 95"/>
                <a:gd name="T11" fmla="*/ 74 h 94"/>
                <a:gd name="T12" fmla="*/ 5 w 95"/>
                <a:gd name="T13" fmla="*/ 65 h 94"/>
                <a:gd name="T14" fmla="*/ 1 w 95"/>
                <a:gd name="T15" fmla="*/ 57 h 94"/>
                <a:gd name="T16" fmla="*/ 0 w 95"/>
                <a:gd name="T17" fmla="*/ 47 h 94"/>
                <a:gd name="T18" fmla="*/ 1 w 95"/>
                <a:gd name="T19" fmla="*/ 38 h 94"/>
                <a:gd name="T20" fmla="*/ 5 w 95"/>
                <a:gd name="T21" fmla="*/ 28 h 94"/>
                <a:gd name="T22" fmla="*/ 9 w 95"/>
                <a:gd name="T23" fmla="*/ 21 h 94"/>
                <a:gd name="T24" fmla="*/ 14 w 95"/>
                <a:gd name="T25" fmla="*/ 14 h 94"/>
                <a:gd name="T26" fmla="*/ 22 w 95"/>
                <a:gd name="T27" fmla="*/ 8 h 94"/>
                <a:gd name="T28" fmla="*/ 29 w 95"/>
                <a:gd name="T29" fmla="*/ 4 h 94"/>
                <a:gd name="T30" fmla="*/ 38 w 95"/>
                <a:gd name="T31" fmla="*/ 1 h 94"/>
                <a:gd name="T32" fmla="*/ 48 w 95"/>
                <a:gd name="T33" fmla="*/ 0 h 94"/>
                <a:gd name="T34" fmla="*/ 57 w 95"/>
                <a:gd name="T35" fmla="*/ 1 h 94"/>
                <a:gd name="T36" fmla="*/ 66 w 95"/>
                <a:gd name="T37" fmla="*/ 4 h 94"/>
                <a:gd name="T38" fmla="*/ 74 w 95"/>
                <a:gd name="T39" fmla="*/ 8 h 94"/>
                <a:gd name="T40" fmla="*/ 81 w 95"/>
                <a:gd name="T41" fmla="*/ 14 h 94"/>
                <a:gd name="T42" fmla="*/ 87 w 95"/>
                <a:gd name="T43" fmla="*/ 21 h 94"/>
                <a:gd name="T44" fmla="*/ 91 w 95"/>
                <a:gd name="T45" fmla="*/ 28 h 94"/>
                <a:gd name="T46" fmla="*/ 94 w 95"/>
                <a:gd name="T47" fmla="*/ 38 h 94"/>
                <a:gd name="T48" fmla="*/ 95 w 95"/>
                <a:gd name="T49" fmla="*/ 47 h 94"/>
                <a:gd name="T50" fmla="*/ 94 w 95"/>
                <a:gd name="T51" fmla="*/ 57 h 94"/>
                <a:gd name="T52" fmla="*/ 91 w 95"/>
                <a:gd name="T53" fmla="*/ 65 h 94"/>
                <a:gd name="T54" fmla="*/ 87 w 95"/>
                <a:gd name="T55" fmla="*/ 74 h 94"/>
                <a:gd name="T56" fmla="*/ 81 w 95"/>
                <a:gd name="T57" fmla="*/ 80 h 94"/>
                <a:gd name="T58" fmla="*/ 74 w 95"/>
                <a:gd name="T59" fmla="*/ 87 h 94"/>
                <a:gd name="T60" fmla="*/ 66 w 95"/>
                <a:gd name="T61" fmla="*/ 91 h 94"/>
                <a:gd name="T62" fmla="*/ 57 w 95"/>
                <a:gd name="T63" fmla="*/ 93 h 94"/>
                <a:gd name="T64" fmla="*/ 48 w 95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94">
                  <a:moveTo>
                    <a:pt x="48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2" y="87"/>
                  </a:lnTo>
                  <a:lnTo>
                    <a:pt x="14" y="80"/>
                  </a:lnTo>
                  <a:lnTo>
                    <a:pt x="9" y="74"/>
                  </a:lnTo>
                  <a:lnTo>
                    <a:pt x="5" y="65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5" y="28"/>
                  </a:lnTo>
                  <a:lnTo>
                    <a:pt x="9" y="21"/>
                  </a:lnTo>
                  <a:lnTo>
                    <a:pt x="14" y="14"/>
                  </a:lnTo>
                  <a:lnTo>
                    <a:pt x="22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4" y="8"/>
                  </a:lnTo>
                  <a:lnTo>
                    <a:pt x="81" y="14"/>
                  </a:lnTo>
                  <a:lnTo>
                    <a:pt x="87" y="21"/>
                  </a:lnTo>
                  <a:lnTo>
                    <a:pt x="91" y="28"/>
                  </a:lnTo>
                  <a:lnTo>
                    <a:pt x="94" y="38"/>
                  </a:lnTo>
                  <a:lnTo>
                    <a:pt x="95" y="47"/>
                  </a:lnTo>
                  <a:lnTo>
                    <a:pt x="94" y="57"/>
                  </a:lnTo>
                  <a:lnTo>
                    <a:pt x="91" y="65"/>
                  </a:lnTo>
                  <a:lnTo>
                    <a:pt x="87" y="74"/>
                  </a:lnTo>
                  <a:lnTo>
                    <a:pt x="81" y="80"/>
                  </a:lnTo>
                  <a:lnTo>
                    <a:pt x="74" y="87"/>
                  </a:lnTo>
                  <a:lnTo>
                    <a:pt x="66" y="91"/>
                  </a:lnTo>
                  <a:lnTo>
                    <a:pt x="57" y="93"/>
                  </a:lnTo>
                  <a:lnTo>
                    <a:pt x="48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318"/>
            <p:cNvSpPr>
              <a:spLocks/>
            </p:cNvSpPr>
            <p:nvPr/>
          </p:nvSpPr>
          <p:spPr bwMode="auto">
            <a:xfrm>
              <a:off x="3159360" y="3049072"/>
              <a:ext cx="38181" cy="38181"/>
            </a:xfrm>
            <a:custGeom>
              <a:avLst/>
              <a:gdLst>
                <a:gd name="T0" fmla="*/ 48 w 94"/>
                <a:gd name="T1" fmla="*/ 94 h 94"/>
                <a:gd name="T2" fmla="*/ 38 w 94"/>
                <a:gd name="T3" fmla="*/ 94 h 94"/>
                <a:gd name="T4" fmla="*/ 30 w 94"/>
                <a:gd name="T5" fmla="*/ 90 h 94"/>
                <a:gd name="T6" fmla="*/ 21 w 94"/>
                <a:gd name="T7" fmla="*/ 86 h 94"/>
                <a:gd name="T8" fmla="*/ 14 w 94"/>
                <a:gd name="T9" fmla="*/ 81 h 94"/>
                <a:gd name="T10" fmla="*/ 8 w 94"/>
                <a:gd name="T11" fmla="*/ 73 h 94"/>
                <a:gd name="T12" fmla="*/ 4 w 94"/>
                <a:gd name="T13" fmla="*/ 66 h 94"/>
                <a:gd name="T14" fmla="*/ 1 w 94"/>
                <a:gd name="T15" fmla="*/ 57 h 94"/>
                <a:gd name="T16" fmla="*/ 0 w 94"/>
                <a:gd name="T17" fmla="*/ 47 h 94"/>
                <a:gd name="T18" fmla="*/ 1 w 94"/>
                <a:gd name="T19" fmla="*/ 37 h 94"/>
                <a:gd name="T20" fmla="*/ 4 w 94"/>
                <a:gd name="T21" fmla="*/ 29 h 94"/>
                <a:gd name="T22" fmla="*/ 8 w 94"/>
                <a:gd name="T23" fmla="*/ 21 h 94"/>
                <a:gd name="T24" fmla="*/ 14 w 94"/>
                <a:gd name="T25" fmla="*/ 14 h 94"/>
                <a:gd name="T26" fmla="*/ 21 w 94"/>
                <a:gd name="T27" fmla="*/ 8 h 94"/>
                <a:gd name="T28" fmla="*/ 30 w 94"/>
                <a:gd name="T29" fmla="*/ 4 h 94"/>
                <a:gd name="T30" fmla="*/ 38 w 94"/>
                <a:gd name="T31" fmla="*/ 1 h 94"/>
                <a:gd name="T32" fmla="*/ 48 w 94"/>
                <a:gd name="T33" fmla="*/ 0 h 94"/>
                <a:gd name="T34" fmla="*/ 57 w 94"/>
                <a:gd name="T35" fmla="*/ 1 h 94"/>
                <a:gd name="T36" fmla="*/ 66 w 94"/>
                <a:gd name="T37" fmla="*/ 4 h 94"/>
                <a:gd name="T38" fmla="*/ 74 w 94"/>
                <a:gd name="T39" fmla="*/ 8 h 94"/>
                <a:gd name="T40" fmla="*/ 80 w 94"/>
                <a:gd name="T41" fmla="*/ 14 h 94"/>
                <a:gd name="T42" fmla="*/ 87 w 94"/>
                <a:gd name="T43" fmla="*/ 21 h 94"/>
                <a:gd name="T44" fmla="*/ 91 w 94"/>
                <a:gd name="T45" fmla="*/ 29 h 94"/>
                <a:gd name="T46" fmla="*/ 93 w 94"/>
                <a:gd name="T47" fmla="*/ 37 h 94"/>
                <a:gd name="T48" fmla="*/ 94 w 94"/>
                <a:gd name="T49" fmla="*/ 47 h 94"/>
                <a:gd name="T50" fmla="*/ 93 w 94"/>
                <a:gd name="T51" fmla="*/ 57 h 94"/>
                <a:gd name="T52" fmla="*/ 91 w 94"/>
                <a:gd name="T53" fmla="*/ 66 h 94"/>
                <a:gd name="T54" fmla="*/ 87 w 94"/>
                <a:gd name="T55" fmla="*/ 73 h 94"/>
                <a:gd name="T56" fmla="*/ 80 w 94"/>
                <a:gd name="T57" fmla="*/ 81 h 94"/>
                <a:gd name="T58" fmla="*/ 74 w 94"/>
                <a:gd name="T59" fmla="*/ 86 h 94"/>
                <a:gd name="T60" fmla="*/ 66 w 94"/>
                <a:gd name="T61" fmla="*/ 90 h 94"/>
                <a:gd name="T62" fmla="*/ 57 w 94"/>
                <a:gd name="T63" fmla="*/ 94 h 94"/>
                <a:gd name="T64" fmla="*/ 48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8" y="94"/>
                  </a:moveTo>
                  <a:lnTo>
                    <a:pt x="38" y="94"/>
                  </a:lnTo>
                  <a:lnTo>
                    <a:pt x="30" y="90"/>
                  </a:lnTo>
                  <a:lnTo>
                    <a:pt x="21" y="86"/>
                  </a:lnTo>
                  <a:lnTo>
                    <a:pt x="14" y="81"/>
                  </a:lnTo>
                  <a:lnTo>
                    <a:pt x="8" y="73"/>
                  </a:lnTo>
                  <a:lnTo>
                    <a:pt x="4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7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30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7" y="21"/>
                  </a:lnTo>
                  <a:lnTo>
                    <a:pt x="91" y="29"/>
                  </a:lnTo>
                  <a:lnTo>
                    <a:pt x="93" y="37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1" y="66"/>
                  </a:lnTo>
                  <a:lnTo>
                    <a:pt x="87" y="73"/>
                  </a:lnTo>
                  <a:lnTo>
                    <a:pt x="80" y="81"/>
                  </a:lnTo>
                  <a:lnTo>
                    <a:pt x="74" y="86"/>
                  </a:lnTo>
                  <a:lnTo>
                    <a:pt x="66" y="90"/>
                  </a:lnTo>
                  <a:lnTo>
                    <a:pt x="57" y="94"/>
                  </a:lnTo>
                  <a:lnTo>
                    <a:pt x="48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319"/>
            <p:cNvSpPr>
              <a:spLocks/>
            </p:cNvSpPr>
            <p:nvPr/>
          </p:nvSpPr>
          <p:spPr bwMode="auto">
            <a:xfrm>
              <a:off x="3205495" y="3107935"/>
              <a:ext cx="36590" cy="38181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4 h 94"/>
                <a:gd name="T4" fmla="*/ 29 w 94"/>
                <a:gd name="T5" fmla="*/ 90 h 94"/>
                <a:gd name="T6" fmla="*/ 20 w 94"/>
                <a:gd name="T7" fmla="*/ 86 h 94"/>
                <a:gd name="T8" fmla="*/ 14 w 94"/>
                <a:gd name="T9" fmla="*/ 81 h 94"/>
                <a:gd name="T10" fmla="*/ 7 w 94"/>
                <a:gd name="T11" fmla="*/ 73 h 94"/>
                <a:gd name="T12" fmla="*/ 3 w 94"/>
                <a:gd name="T13" fmla="*/ 66 h 94"/>
                <a:gd name="T14" fmla="*/ 1 w 94"/>
                <a:gd name="T15" fmla="*/ 57 h 94"/>
                <a:gd name="T16" fmla="*/ 0 w 94"/>
                <a:gd name="T17" fmla="*/ 47 h 94"/>
                <a:gd name="T18" fmla="*/ 1 w 94"/>
                <a:gd name="T19" fmla="*/ 38 h 94"/>
                <a:gd name="T20" fmla="*/ 3 w 94"/>
                <a:gd name="T21" fmla="*/ 29 h 94"/>
                <a:gd name="T22" fmla="*/ 7 w 94"/>
                <a:gd name="T23" fmla="*/ 20 h 94"/>
                <a:gd name="T24" fmla="*/ 14 w 94"/>
                <a:gd name="T25" fmla="*/ 14 h 94"/>
                <a:gd name="T26" fmla="*/ 20 w 94"/>
                <a:gd name="T27" fmla="*/ 8 h 94"/>
                <a:gd name="T28" fmla="*/ 29 w 94"/>
                <a:gd name="T29" fmla="*/ 4 h 94"/>
                <a:gd name="T30" fmla="*/ 38 w 94"/>
                <a:gd name="T31" fmla="*/ 1 h 94"/>
                <a:gd name="T32" fmla="*/ 47 w 94"/>
                <a:gd name="T33" fmla="*/ 0 h 94"/>
                <a:gd name="T34" fmla="*/ 56 w 94"/>
                <a:gd name="T35" fmla="*/ 1 h 94"/>
                <a:gd name="T36" fmla="*/ 66 w 94"/>
                <a:gd name="T37" fmla="*/ 4 h 94"/>
                <a:gd name="T38" fmla="*/ 73 w 94"/>
                <a:gd name="T39" fmla="*/ 8 h 94"/>
                <a:gd name="T40" fmla="*/ 80 w 94"/>
                <a:gd name="T41" fmla="*/ 14 h 94"/>
                <a:gd name="T42" fmla="*/ 86 w 94"/>
                <a:gd name="T43" fmla="*/ 20 h 94"/>
                <a:gd name="T44" fmla="*/ 90 w 94"/>
                <a:gd name="T45" fmla="*/ 29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7 h 94"/>
                <a:gd name="T52" fmla="*/ 90 w 94"/>
                <a:gd name="T53" fmla="*/ 66 h 94"/>
                <a:gd name="T54" fmla="*/ 86 w 94"/>
                <a:gd name="T55" fmla="*/ 73 h 94"/>
                <a:gd name="T56" fmla="*/ 80 w 94"/>
                <a:gd name="T57" fmla="*/ 81 h 94"/>
                <a:gd name="T58" fmla="*/ 73 w 94"/>
                <a:gd name="T59" fmla="*/ 86 h 94"/>
                <a:gd name="T60" fmla="*/ 66 w 94"/>
                <a:gd name="T61" fmla="*/ 90 h 94"/>
                <a:gd name="T62" fmla="*/ 56 w 94"/>
                <a:gd name="T63" fmla="*/ 94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4"/>
                  </a:lnTo>
                  <a:lnTo>
                    <a:pt x="29" y="90"/>
                  </a:lnTo>
                  <a:lnTo>
                    <a:pt x="20" y="86"/>
                  </a:lnTo>
                  <a:lnTo>
                    <a:pt x="14" y="81"/>
                  </a:lnTo>
                  <a:lnTo>
                    <a:pt x="7" y="73"/>
                  </a:lnTo>
                  <a:lnTo>
                    <a:pt x="3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29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73" y="8"/>
                  </a:lnTo>
                  <a:lnTo>
                    <a:pt x="80" y="14"/>
                  </a:lnTo>
                  <a:lnTo>
                    <a:pt x="86" y="20"/>
                  </a:lnTo>
                  <a:lnTo>
                    <a:pt x="90" y="29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0" y="66"/>
                  </a:lnTo>
                  <a:lnTo>
                    <a:pt x="86" y="73"/>
                  </a:lnTo>
                  <a:lnTo>
                    <a:pt x="80" y="81"/>
                  </a:lnTo>
                  <a:lnTo>
                    <a:pt x="73" y="86"/>
                  </a:lnTo>
                  <a:lnTo>
                    <a:pt x="66" y="90"/>
                  </a:lnTo>
                  <a:lnTo>
                    <a:pt x="56" y="94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320"/>
            <p:cNvSpPr>
              <a:spLocks/>
            </p:cNvSpPr>
            <p:nvPr/>
          </p:nvSpPr>
          <p:spPr bwMode="auto">
            <a:xfrm>
              <a:off x="3199132" y="3190661"/>
              <a:ext cx="38181" cy="36590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4 h 94"/>
                <a:gd name="T4" fmla="*/ 29 w 94"/>
                <a:gd name="T5" fmla="*/ 91 h 94"/>
                <a:gd name="T6" fmla="*/ 20 w 94"/>
                <a:gd name="T7" fmla="*/ 86 h 94"/>
                <a:gd name="T8" fmla="*/ 14 w 94"/>
                <a:gd name="T9" fmla="*/ 81 h 94"/>
                <a:gd name="T10" fmla="*/ 8 w 94"/>
                <a:gd name="T11" fmla="*/ 73 h 94"/>
                <a:gd name="T12" fmla="*/ 4 w 94"/>
                <a:gd name="T13" fmla="*/ 66 h 94"/>
                <a:gd name="T14" fmla="*/ 1 w 94"/>
                <a:gd name="T15" fmla="*/ 57 h 94"/>
                <a:gd name="T16" fmla="*/ 0 w 94"/>
                <a:gd name="T17" fmla="*/ 48 h 94"/>
                <a:gd name="T18" fmla="*/ 1 w 94"/>
                <a:gd name="T19" fmla="*/ 38 h 94"/>
                <a:gd name="T20" fmla="*/ 4 w 94"/>
                <a:gd name="T21" fmla="*/ 29 h 94"/>
                <a:gd name="T22" fmla="*/ 8 w 94"/>
                <a:gd name="T23" fmla="*/ 21 h 94"/>
                <a:gd name="T24" fmla="*/ 14 w 94"/>
                <a:gd name="T25" fmla="*/ 14 h 94"/>
                <a:gd name="T26" fmla="*/ 20 w 94"/>
                <a:gd name="T27" fmla="*/ 9 h 94"/>
                <a:gd name="T28" fmla="*/ 29 w 94"/>
                <a:gd name="T29" fmla="*/ 4 h 94"/>
                <a:gd name="T30" fmla="*/ 38 w 94"/>
                <a:gd name="T31" fmla="*/ 1 h 94"/>
                <a:gd name="T32" fmla="*/ 47 w 94"/>
                <a:gd name="T33" fmla="*/ 0 h 94"/>
                <a:gd name="T34" fmla="*/ 57 w 94"/>
                <a:gd name="T35" fmla="*/ 1 h 94"/>
                <a:gd name="T36" fmla="*/ 66 w 94"/>
                <a:gd name="T37" fmla="*/ 4 h 94"/>
                <a:gd name="T38" fmla="*/ 73 w 94"/>
                <a:gd name="T39" fmla="*/ 9 h 94"/>
                <a:gd name="T40" fmla="*/ 81 w 94"/>
                <a:gd name="T41" fmla="*/ 14 h 94"/>
                <a:gd name="T42" fmla="*/ 86 w 94"/>
                <a:gd name="T43" fmla="*/ 21 h 94"/>
                <a:gd name="T44" fmla="*/ 91 w 94"/>
                <a:gd name="T45" fmla="*/ 29 h 94"/>
                <a:gd name="T46" fmla="*/ 93 w 94"/>
                <a:gd name="T47" fmla="*/ 38 h 94"/>
                <a:gd name="T48" fmla="*/ 94 w 94"/>
                <a:gd name="T49" fmla="*/ 48 h 94"/>
                <a:gd name="T50" fmla="*/ 93 w 94"/>
                <a:gd name="T51" fmla="*/ 57 h 94"/>
                <a:gd name="T52" fmla="*/ 91 w 94"/>
                <a:gd name="T53" fmla="*/ 66 h 94"/>
                <a:gd name="T54" fmla="*/ 86 w 94"/>
                <a:gd name="T55" fmla="*/ 73 h 94"/>
                <a:gd name="T56" fmla="*/ 81 w 94"/>
                <a:gd name="T57" fmla="*/ 81 h 94"/>
                <a:gd name="T58" fmla="*/ 73 w 94"/>
                <a:gd name="T59" fmla="*/ 86 h 94"/>
                <a:gd name="T60" fmla="*/ 66 w 94"/>
                <a:gd name="T61" fmla="*/ 91 h 94"/>
                <a:gd name="T62" fmla="*/ 57 w 94"/>
                <a:gd name="T63" fmla="*/ 94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4"/>
                  </a:lnTo>
                  <a:lnTo>
                    <a:pt x="29" y="91"/>
                  </a:lnTo>
                  <a:lnTo>
                    <a:pt x="20" y="86"/>
                  </a:lnTo>
                  <a:lnTo>
                    <a:pt x="14" y="81"/>
                  </a:lnTo>
                  <a:lnTo>
                    <a:pt x="8" y="73"/>
                  </a:lnTo>
                  <a:lnTo>
                    <a:pt x="4" y="66"/>
                  </a:lnTo>
                  <a:lnTo>
                    <a:pt x="1" y="57"/>
                  </a:lnTo>
                  <a:lnTo>
                    <a:pt x="0" y="48"/>
                  </a:lnTo>
                  <a:lnTo>
                    <a:pt x="1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0" y="9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3" y="9"/>
                  </a:lnTo>
                  <a:lnTo>
                    <a:pt x="81" y="14"/>
                  </a:lnTo>
                  <a:lnTo>
                    <a:pt x="86" y="21"/>
                  </a:lnTo>
                  <a:lnTo>
                    <a:pt x="91" y="29"/>
                  </a:lnTo>
                  <a:lnTo>
                    <a:pt x="93" y="38"/>
                  </a:lnTo>
                  <a:lnTo>
                    <a:pt x="94" y="48"/>
                  </a:lnTo>
                  <a:lnTo>
                    <a:pt x="93" y="57"/>
                  </a:lnTo>
                  <a:lnTo>
                    <a:pt x="91" y="66"/>
                  </a:lnTo>
                  <a:lnTo>
                    <a:pt x="86" y="73"/>
                  </a:lnTo>
                  <a:lnTo>
                    <a:pt x="81" y="81"/>
                  </a:lnTo>
                  <a:lnTo>
                    <a:pt x="73" y="86"/>
                  </a:lnTo>
                  <a:lnTo>
                    <a:pt x="66" y="91"/>
                  </a:lnTo>
                  <a:lnTo>
                    <a:pt x="57" y="94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321"/>
            <p:cNvSpPr>
              <a:spLocks/>
            </p:cNvSpPr>
            <p:nvPr/>
          </p:nvSpPr>
          <p:spPr bwMode="auto">
            <a:xfrm>
              <a:off x="3116406" y="3165207"/>
              <a:ext cx="38181" cy="38181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3 h 94"/>
                <a:gd name="T4" fmla="*/ 30 w 94"/>
                <a:gd name="T5" fmla="*/ 91 h 94"/>
                <a:gd name="T6" fmla="*/ 21 w 94"/>
                <a:gd name="T7" fmla="*/ 87 h 94"/>
                <a:gd name="T8" fmla="*/ 14 w 94"/>
                <a:gd name="T9" fmla="*/ 80 h 94"/>
                <a:gd name="T10" fmla="*/ 8 w 94"/>
                <a:gd name="T11" fmla="*/ 74 h 94"/>
                <a:gd name="T12" fmla="*/ 4 w 94"/>
                <a:gd name="T13" fmla="*/ 65 h 94"/>
                <a:gd name="T14" fmla="*/ 1 w 94"/>
                <a:gd name="T15" fmla="*/ 57 h 94"/>
                <a:gd name="T16" fmla="*/ 0 w 94"/>
                <a:gd name="T17" fmla="*/ 47 h 94"/>
                <a:gd name="T18" fmla="*/ 1 w 94"/>
                <a:gd name="T19" fmla="*/ 38 h 94"/>
                <a:gd name="T20" fmla="*/ 4 w 94"/>
                <a:gd name="T21" fmla="*/ 28 h 94"/>
                <a:gd name="T22" fmla="*/ 8 w 94"/>
                <a:gd name="T23" fmla="*/ 21 h 94"/>
                <a:gd name="T24" fmla="*/ 14 w 94"/>
                <a:gd name="T25" fmla="*/ 14 h 94"/>
                <a:gd name="T26" fmla="*/ 21 w 94"/>
                <a:gd name="T27" fmla="*/ 8 h 94"/>
                <a:gd name="T28" fmla="*/ 30 w 94"/>
                <a:gd name="T29" fmla="*/ 4 h 94"/>
                <a:gd name="T30" fmla="*/ 38 w 94"/>
                <a:gd name="T31" fmla="*/ 1 h 94"/>
                <a:gd name="T32" fmla="*/ 47 w 94"/>
                <a:gd name="T33" fmla="*/ 0 h 94"/>
                <a:gd name="T34" fmla="*/ 57 w 94"/>
                <a:gd name="T35" fmla="*/ 1 h 94"/>
                <a:gd name="T36" fmla="*/ 65 w 94"/>
                <a:gd name="T37" fmla="*/ 4 h 94"/>
                <a:gd name="T38" fmla="*/ 74 w 94"/>
                <a:gd name="T39" fmla="*/ 8 h 94"/>
                <a:gd name="T40" fmla="*/ 80 w 94"/>
                <a:gd name="T41" fmla="*/ 14 h 94"/>
                <a:gd name="T42" fmla="*/ 87 w 94"/>
                <a:gd name="T43" fmla="*/ 21 h 94"/>
                <a:gd name="T44" fmla="*/ 91 w 94"/>
                <a:gd name="T45" fmla="*/ 28 h 94"/>
                <a:gd name="T46" fmla="*/ 93 w 94"/>
                <a:gd name="T47" fmla="*/ 38 h 94"/>
                <a:gd name="T48" fmla="*/ 94 w 94"/>
                <a:gd name="T49" fmla="*/ 47 h 94"/>
                <a:gd name="T50" fmla="*/ 93 w 94"/>
                <a:gd name="T51" fmla="*/ 57 h 94"/>
                <a:gd name="T52" fmla="*/ 91 w 94"/>
                <a:gd name="T53" fmla="*/ 65 h 94"/>
                <a:gd name="T54" fmla="*/ 87 w 94"/>
                <a:gd name="T55" fmla="*/ 74 h 94"/>
                <a:gd name="T56" fmla="*/ 80 w 94"/>
                <a:gd name="T57" fmla="*/ 80 h 94"/>
                <a:gd name="T58" fmla="*/ 74 w 94"/>
                <a:gd name="T59" fmla="*/ 87 h 94"/>
                <a:gd name="T60" fmla="*/ 65 w 94"/>
                <a:gd name="T61" fmla="*/ 91 h 94"/>
                <a:gd name="T62" fmla="*/ 57 w 94"/>
                <a:gd name="T63" fmla="*/ 93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3"/>
                  </a:lnTo>
                  <a:lnTo>
                    <a:pt x="30" y="91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4"/>
                  </a:lnTo>
                  <a:lnTo>
                    <a:pt x="4" y="65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4" y="28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30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65" y="4"/>
                  </a:lnTo>
                  <a:lnTo>
                    <a:pt x="74" y="8"/>
                  </a:lnTo>
                  <a:lnTo>
                    <a:pt x="80" y="14"/>
                  </a:lnTo>
                  <a:lnTo>
                    <a:pt x="87" y="21"/>
                  </a:lnTo>
                  <a:lnTo>
                    <a:pt x="91" y="28"/>
                  </a:lnTo>
                  <a:lnTo>
                    <a:pt x="93" y="38"/>
                  </a:lnTo>
                  <a:lnTo>
                    <a:pt x="94" y="47"/>
                  </a:lnTo>
                  <a:lnTo>
                    <a:pt x="93" y="57"/>
                  </a:lnTo>
                  <a:lnTo>
                    <a:pt x="91" y="65"/>
                  </a:lnTo>
                  <a:lnTo>
                    <a:pt x="87" y="74"/>
                  </a:lnTo>
                  <a:lnTo>
                    <a:pt x="80" y="80"/>
                  </a:lnTo>
                  <a:lnTo>
                    <a:pt x="74" y="87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322"/>
            <p:cNvSpPr>
              <a:spLocks/>
            </p:cNvSpPr>
            <p:nvPr/>
          </p:nvSpPr>
          <p:spPr bwMode="auto">
            <a:xfrm>
              <a:off x="3162542" y="3095208"/>
              <a:ext cx="38181" cy="38181"/>
            </a:xfrm>
            <a:custGeom>
              <a:avLst/>
              <a:gdLst>
                <a:gd name="T0" fmla="*/ 47 w 94"/>
                <a:gd name="T1" fmla="*/ 94 h 94"/>
                <a:gd name="T2" fmla="*/ 38 w 94"/>
                <a:gd name="T3" fmla="*/ 93 h 94"/>
                <a:gd name="T4" fmla="*/ 29 w 94"/>
                <a:gd name="T5" fmla="*/ 91 h 94"/>
                <a:gd name="T6" fmla="*/ 20 w 94"/>
                <a:gd name="T7" fmla="*/ 87 h 94"/>
                <a:gd name="T8" fmla="*/ 14 w 94"/>
                <a:gd name="T9" fmla="*/ 80 h 94"/>
                <a:gd name="T10" fmla="*/ 9 w 94"/>
                <a:gd name="T11" fmla="*/ 74 h 94"/>
                <a:gd name="T12" fmla="*/ 4 w 94"/>
                <a:gd name="T13" fmla="*/ 66 h 94"/>
                <a:gd name="T14" fmla="*/ 1 w 94"/>
                <a:gd name="T15" fmla="*/ 56 h 94"/>
                <a:gd name="T16" fmla="*/ 0 w 94"/>
                <a:gd name="T17" fmla="*/ 48 h 94"/>
                <a:gd name="T18" fmla="*/ 1 w 94"/>
                <a:gd name="T19" fmla="*/ 38 h 94"/>
                <a:gd name="T20" fmla="*/ 4 w 94"/>
                <a:gd name="T21" fmla="*/ 29 h 94"/>
                <a:gd name="T22" fmla="*/ 9 w 94"/>
                <a:gd name="T23" fmla="*/ 21 h 94"/>
                <a:gd name="T24" fmla="*/ 14 w 94"/>
                <a:gd name="T25" fmla="*/ 14 h 94"/>
                <a:gd name="T26" fmla="*/ 20 w 94"/>
                <a:gd name="T27" fmla="*/ 8 h 94"/>
                <a:gd name="T28" fmla="*/ 29 w 94"/>
                <a:gd name="T29" fmla="*/ 4 h 94"/>
                <a:gd name="T30" fmla="*/ 38 w 94"/>
                <a:gd name="T31" fmla="*/ 1 h 94"/>
                <a:gd name="T32" fmla="*/ 47 w 94"/>
                <a:gd name="T33" fmla="*/ 0 h 94"/>
                <a:gd name="T34" fmla="*/ 57 w 94"/>
                <a:gd name="T35" fmla="*/ 1 h 94"/>
                <a:gd name="T36" fmla="*/ 66 w 94"/>
                <a:gd name="T37" fmla="*/ 4 h 94"/>
                <a:gd name="T38" fmla="*/ 73 w 94"/>
                <a:gd name="T39" fmla="*/ 8 h 94"/>
                <a:gd name="T40" fmla="*/ 81 w 94"/>
                <a:gd name="T41" fmla="*/ 14 h 94"/>
                <a:gd name="T42" fmla="*/ 86 w 94"/>
                <a:gd name="T43" fmla="*/ 21 h 94"/>
                <a:gd name="T44" fmla="*/ 91 w 94"/>
                <a:gd name="T45" fmla="*/ 29 h 94"/>
                <a:gd name="T46" fmla="*/ 94 w 94"/>
                <a:gd name="T47" fmla="*/ 38 h 94"/>
                <a:gd name="T48" fmla="*/ 94 w 94"/>
                <a:gd name="T49" fmla="*/ 48 h 94"/>
                <a:gd name="T50" fmla="*/ 94 w 94"/>
                <a:gd name="T51" fmla="*/ 56 h 94"/>
                <a:gd name="T52" fmla="*/ 91 w 94"/>
                <a:gd name="T53" fmla="*/ 66 h 94"/>
                <a:gd name="T54" fmla="*/ 86 w 94"/>
                <a:gd name="T55" fmla="*/ 74 h 94"/>
                <a:gd name="T56" fmla="*/ 81 w 94"/>
                <a:gd name="T57" fmla="*/ 80 h 94"/>
                <a:gd name="T58" fmla="*/ 73 w 94"/>
                <a:gd name="T59" fmla="*/ 87 h 94"/>
                <a:gd name="T60" fmla="*/ 66 w 94"/>
                <a:gd name="T61" fmla="*/ 91 h 94"/>
                <a:gd name="T62" fmla="*/ 57 w 94"/>
                <a:gd name="T63" fmla="*/ 93 h 94"/>
                <a:gd name="T64" fmla="*/ 47 w 94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lnTo>
                    <a:pt x="38" y="93"/>
                  </a:lnTo>
                  <a:lnTo>
                    <a:pt x="29" y="91"/>
                  </a:lnTo>
                  <a:lnTo>
                    <a:pt x="20" y="87"/>
                  </a:lnTo>
                  <a:lnTo>
                    <a:pt x="14" y="80"/>
                  </a:lnTo>
                  <a:lnTo>
                    <a:pt x="9" y="74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0" y="48"/>
                  </a:lnTo>
                  <a:lnTo>
                    <a:pt x="1" y="38"/>
                  </a:lnTo>
                  <a:lnTo>
                    <a:pt x="4" y="29"/>
                  </a:lnTo>
                  <a:lnTo>
                    <a:pt x="9" y="21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3" y="8"/>
                  </a:lnTo>
                  <a:lnTo>
                    <a:pt x="81" y="14"/>
                  </a:lnTo>
                  <a:lnTo>
                    <a:pt x="86" y="21"/>
                  </a:lnTo>
                  <a:lnTo>
                    <a:pt x="91" y="29"/>
                  </a:lnTo>
                  <a:lnTo>
                    <a:pt x="94" y="38"/>
                  </a:lnTo>
                  <a:lnTo>
                    <a:pt x="94" y="48"/>
                  </a:lnTo>
                  <a:lnTo>
                    <a:pt x="94" y="56"/>
                  </a:lnTo>
                  <a:lnTo>
                    <a:pt x="91" y="66"/>
                  </a:lnTo>
                  <a:lnTo>
                    <a:pt x="86" y="74"/>
                  </a:lnTo>
                  <a:lnTo>
                    <a:pt x="81" y="80"/>
                  </a:lnTo>
                  <a:lnTo>
                    <a:pt x="73" y="87"/>
                  </a:lnTo>
                  <a:lnTo>
                    <a:pt x="66" y="91"/>
                  </a:lnTo>
                  <a:lnTo>
                    <a:pt x="57" y="93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323"/>
            <p:cNvSpPr>
              <a:spLocks/>
            </p:cNvSpPr>
            <p:nvPr/>
          </p:nvSpPr>
          <p:spPr bwMode="auto">
            <a:xfrm>
              <a:off x="3075043" y="2971119"/>
              <a:ext cx="22272" cy="23863"/>
            </a:xfrm>
            <a:custGeom>
              <a:avLst/>
              <a:gdLst>
                <a:gd name="T0" fmla="*/ 30 w 59"/>
                <a:gd name="T1" fmla="*/ 60 h 60"/>
                <a:gd name="T2" fmla="*/ 24 w 59"/>
                <a:gd name="T3" fmla="*/ 58 h 60"/>
                <a:gd name="T4" fmla="*/ 19 w 59"/>
                <a:gd name="T5" fmla="*/ 57 h 60"/>
                <a:gd name="T6" fmla="*/ 13 w 59"/>
                <a:gd name="T7" fmla="*/ 54 h 60"/>
                <a:gd name="T8" fmla="*/ 9 w 59"/>
                <a:gd name="T9" fmla="*/ 51 h 60"/>
                <a:gd name="T10" fmla="*/ 6 w 59"/>
                <a:gd name="T11" fmla="*/ 47 h 60"/>
                <a:gd name="T12" fmla="*/ 3 w 59"/>
                <a:gd name="T13" fmla="*/ 41 h 60"/>
                <a:gd name="T14" fmla="*/ 0 w 59"/>
                <a:gd name="T15" fmla="*/ 36 h 60"/>
                <a:gd name="T16" fmla="*/ 0 w 59"/>
                <a:gd name="T17" fmla="*/ 30 h 60"/>
                <a:gd name="T18" fmla="*/ 0 w 59"/>
                <a:gd name="T19" fmla="*/ 24 h 60"/>
                <a:gd name="T20" fmla="*/ 3 w 59"/>
                <a:gd name="T21" fmla="*/ 18 h 60"/>
                <a:gd name="T22" fmla="*/ 6 w 59"/>
                <a:gd name="T23" fmla="*/ 13 h 60"/>
                <a:gd name="T24" fmla="*/ 9 w 59"/>
                <a:gd name="T25" fmla="*/ 9 h 60"/>
                <a:gd name="T26" fmla="*/ 13 w 59"/>
                <a:gd name="T27" fmla="*/ 6 h 60"/>
                <a:gd name="T28" fmla="*/ 19 w 59"/>
                <a:gd name="T29" fmla="*/ 3 h 60"/>
                <a:gd name="T30" fmla="*/ 24 w 59"/>
                <a:gd name="T31" fmla="*/ 1 h 60"/>
                <a:gd name="T32" fmla="*/ 30 w 59"/>
                <a:gd name="T33" fmla="*/ 0 h 60"/>
                <a:gd name="T34" fmla="*/ 36 w 59"/>
                <a:gd name="T35" fmla="*/ 1 h 60"/>
                <a:gd name="T36" fmla="*/ 41 w 59"/>
                <a:gd name="T37" fmla="*/ 3 h 60"/>
                <a:gd name="T38" fmla="*/ 46 w 59"/>
                <a:gd name="T39" fmla="*/ 6 h 60"/>
                <a:gd name="T40" fmla="*/ 50 w 59"/>
                <a:gd name="T41" fmla="*/ 9 h 60"/>
                <a:gd name="T42" fmla="*/ 54 w 59"/>
                <a:gd name="T43" fmla="*/ 13 h 60"/>
                <a:gd name="T44" fmla="*/ 57 w 59"/>
                <a:gd name="T45" fmla="*/ 18 h 60"/>
                <a:gd name="T46" fmla="*/ 59 w 59"/>
                <a:gd name="T47" fmla="*/ 24 h 60"/>
                <a:gd name="T48" fmla="*/ 59 w 59"/>
                <a:gd name="T49" fmla="*/ 30 h 60"/>
                <a:gd name="T50" fmla="*/ 59 w 59"/>
                <a:gd name="T51" fmla="*/ 36 h 60"/>
                <a:gd name="T52" fmla="*/ 57 w 59"/>
                <a:gd name="T53" fmla="*/ 41 h 60"/>
                <a:gd name="T54" fmla="*/ 54 w 59"/>
                <a:gd name="T55" fmla="*/ 47 h 60"/>
                <a:gd name="T56" fmla="*/ 50 w 59"/>
                <a:gd name="T57" fmla="*/ 51 h 60"/>
                <a:gd name="T58" fmla="*/ 46 w 59"/>
                <a:gd name="T59" fmla="*/ 54 h 60"/>
                <a:gd name="T60" fmla="*/ 41 w 59"/>
                <a:gd name="T61" fmla="*/ 57 h 60"/>
                <a:gd name="T62" fmla="*/ 36 w 59"/>
                <a:gd name="T63" fmla="*/ 58 h 60"/>
                <a:gd name="T64" fmla="*/ 30 w 59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0">
                  <a:moveTo>
                    <a:pt x="30" y="60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6" y="6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9" y="36"/>
                  </a:lnTo>
                  <a:lnTo>
                    <a:pt x="57" y="41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324"/>
            <p:cNvSpPr>
              <a:spLocks/>
            </p:cNvSpPr>
            <p:nvPr/>
          </p:nvSpPr>
          <p:spPr bwMode="auto">
            <a:xfrm>
              <a:off x="3105270" y="2931347"/>
              <a:ext cx="23863" cy="23863"/>
            </a:xfrm>
            <a:custGeom>
              <a:avLst/>
              <a:gdLst>
                <a:gd name="T0" fmla="*/ 29 w 59"/>
                <a:gd name="T1" fmla="*/ 58 h 58"/>
                <a:gd name="T2" fmla="*/ 24 w 59"/>
                <a:gd name="T3" fmla="*/ 57 h 58"/>
                <a:gd name="T4" fmla="*/ 19 w 59"/>
                <a:gd name="T5" fmla="*/ 56 h 58"/>
                <a:gd name="T6" fmla="*/ 13 w 59"/>
                <a:gd name="T7" fmla="*/ 53 h 58"/>
                <a:gd name="T8" fmla="*/ 9 w 59"/>
                <a:gd name="T9" fmla="*/ 49 h 58"/>
                <a:gd name="T10" fmla="*/ 6 w 59"/>
                <a:gd name="T11" fmla="*/ 45 h 58"/>
                <a:gd name="T12" fmla="*/ 2 w 59"/>
                <a:gd name="T13" fmla="*/ 40 h 58"/>
                <a:gd name="T14" fmla="*/ 1 w 59"/>
                <a:gd name="T15" fmla="*/ 34 h 58"/>
                <a:gd name="T16" fmla="*/ 0 w 59"/>
                <a:gd name="T17" fmla="*/ 29 h 58"/>
                <a:gd name="T18" fmla="*/ 1 w 59"/>
                <a:gd name="T19" fmla="*/ 22 h 58"/>
                <a:gd name="T20" fmla="*/ 2 w 59"/>
                <a:gd name="T21" fmla="*/ 17 h 58"/>
                <a:gd name="T22" fmla="*/ 6 w 59"/>
                <a:gd name="T23" fmla="*/ 13 h 58"/>
                <a:gd name="T24" fmla="*/ 9 w 59"/>
                <a:gd name="T25" fmla="*/ 7 h 58"/>
                <a:gd name="T26" fmla="*/ 13 w 59"/>
                <a:gd name="T27" fmla="*/ 4 h 58"/>
                <a:gd name="T28" fmla="*/ 19 w 59"/>
                <a:gd name="T29" fmla="*/ 2 h 58"/>
                <a:gd name="T30" fmla="*/ 24 w 59"/>
                <a:gd name="T31" fmla="*/ 0 h 58"/>
                <a:gd name="T32" fmla="*/ 29 w 59"/>
                <a:gd name="T33" fmla="*/ 0 h 58"/>
                <a:gd name="T34" fmla="*/ 36 w 59"/>
                <a:gd name="T35" fmla="*/ 0 h 58"/>
                <a:gd name="T36" fmla="*/ 41 w 59"/>
                <a:gd name="T37" fmla="*/ 2 h 58"/>
                <a:gd name="T38" fmla="*/ 46 w 59"/>
                <a:gd name="T39" fmla="*/ 4 h 58"/>
                <a:gd name="T40" fmla="*/ 51 w 59"/>
                <a:gd name="T41" fmla="*/ 7 h 58"/>
                <a:gd name="T42" fmla="*/ 54 w 59"/>
                <a:gd name="T43" fmla="*/ 13 h 58"/>
                <a:gd name="T44" fmla="*/ 56 w 59"/>
                <a:gd name="T45" fmla="*/ 17 h 58"/>
                <a:gd name="T46" fmla="*/ 59 w 59"/>
                <a:gd name="T47" fmla="*/ 22 h 58"/>
                <a:gd name="T48" fmla="*/ 59 w 59"/>
                <a:gd name="T49" fmla="*/ 29 h 58"/>
                <a:gd name="T50" fmla="*/ 59 w 59"/>
                <a:gd name="T51" fmla="*/ 34 h 58"/>
                <a:gd name="T52" fmla="*/ 56 w 59"/>
                <a:gd name="T53" fmla="*/ 40 h 58"/>
                <a:gd name="T54" fmla="*/ 54 w 59"/>
                <a:gd name="T55" fmla="*/ 45 h 58"/>
                <a:gd name="T56" fmla="*/ 51 w 59"/>
                <a:gd name="T57" fmla="*/ 49 h 58"/>
                <a:gd name="T58" fmla="*/ 46 w 59"/>
                <a:gd name="T59" fmla="*/ 53 h 58"/>
                <a:gd name="T60" fmla="*/ 41 w 59"/>
                <a:gd name="T61" fmla="*/ 56 h 58"/>
                <a:gd name="T62" fmla="*/ 36 w 59"/>
                <a:gd name="T63" fmla="*/ 57 h 58"/>
                <a:gd name="T64" fmla="*/ 29 w 59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8">
                  <a:moveTo>
                    <a:pt x="29" y="58"/>
                  </a:moveTo>
                  <a:lnTo>
                    <a:pt x="24" y="57"/>
                  </a:lnTo>
                  <a:lnTo>
                    <a:pt x="19" y="56"/>
                  </a:lnTo>
                  <a:lnTo>
                    <a:pt x="13" y="53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2" y="40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6" y="4"/>
                  </a:lnTo>
                  <a:lnTo>
                    <a:pt x="51" y="7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9" y="22"/>
                  </a:lnTo>
                  <a:lnTo>
                    <a:pt x="59" y="29"/>
                  </a:lnTo>
                  <a:lnTo>
                    <a:pt x="59" y="34"/>
                  </a:lnTo>
                  <a:lnTo>
                    <a:pt x="56" y="40"/>
                  </a:lnTo>
                  <a:lnTo>
                    <a:pt x="54" y="45"/>
                  </a:lnTo>
                  <a:lnTo>
                    <a:pt x="51" y="49"/>
                  </a:lnTo>
                  <a:lnTo>
                    <a:pt x="46" y="53"/>
                  </a:lnTo>
                  <a:lnTo>
                    <a:pt x="41" y="56"/>
                  </a:lnTo>
                  <a:lnTo>
                    <a:pt x="36" y="57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325"/>
            <p:cNvSpPr>
              <a:spLocks/>
            </p:cNvSpPr>
            <p:nvPr/>
          </p:nvSpPr>
          <p:spPr bwMode="auto">
            <a:xfrm>
              <a:off x="2997090" y="2894757"/>
              <a:ext cx="23863" cy="23863"/>
            </a:xfrm>
            <a:custGeom>
              <a:avLst/>
              <a:gdLst>
                <a:gd name="T0" fmla="*/ 29 w 58"/>
                <a:gd name="T1" fmla="*/ 58 h 58"/>
                <a:gd name="T2" fmla="*/ 24 w 58"/>
                <a:gd name="T3" fmla="*/ 58 h 58"/>
                <a:gd name="T4" fmla="*/ 17 w 58"/>
                <a:gd name="T5" fmla="*/ 56 h 58"/>
                <a:gd name="T6" fmla="*/ 13 w 58"/>
                <a:gd name="T7" fmla="*/ 53 h 58"/>
                <a:gd name="T8" fmla="*/ 9 w 58"/>
                <a:gd name="T9" fmla="*/ 50 h 58"/>
                <a:gd name="T10" fmla="*/ 4 w 58"/>
                <a:gd name="T11" fmla="*/ 45 h 58"/>
                <a:gd name="T12" fmla="*/ 2 w 58"/>
                <a:gd name="T13" fmla="*/ 40 h 58"/>
                <a:gd name="T14" fmla="*/ 0 w 58"/>
                <a:gd name="T15" fmla="*/ 34 h 58"/>
                <a:gd name="T16" fmla="*/ 0 w 58"/>
                <a:gd name="T17" fmla="*/ 29 h 58"/>
                <a:gd name="T18" fmla="*/ 0 w 58"/>
                <a:gd name="T19" fmla="*/ 23 h 58"/>
                <a:gd name="T20" fmla="*/ 2 w 58"/>
                <a:gd name="T21" fmla="*/ 17 h 58"/>
                <a:gd name="T22" fmla="*/ 4 w 58"/>
                <a:gd name="T23" fmla="*/ 13 h 58"/>
                <a:gd name="T24" fmla="*/ 9 w 58"/>
                <a:gd name="T25" fmla="*/ 9 h 58"/>
                <a:gd name="T26" fmla="*/ 13 w 58"/>
                <a:gd name="T27" fmla="*/ 4 h 58"/>
                <a:gd name="T28" fmla="*/ 17 w 58"/>
                <a:gd name="T29" fmla="*/ 2 h 58"/>
                <a:gd name="T30" fmla="*/ 24 w 58"/>
                <a:gd name="T31" fmla="*/ 0 h 58"/>
                <a:gd name="T32" fmla="*/ 29 w 58"/>
                <a:gd name="T33" fmla="*/ 0 h 58"/>
                <a:gd name="T34" fmla="*/ 36 w 58"/>
                <a:gd name="T35" fmla="*/ 0 h 58"/>
                <a:gd name="T36" fmla="*/ 41 w 58"/>
                <a:gd name="T37" fmla="*/ 2 h 58"/>
                <a:gd name="T38" fmla="*/ 45 w 58"/>
                <a:gd name="T39" fmla="*/ 4 h 58"/>
                <a:gd name="T40" fmla="*/ 50 w 58"/>
                <a:gd name="T41" fmla="*/ 9 h 58"/>
                <a:gd name="T42" fmla="*/ 54 w 58"/>
                <a:gd name="T43" fmla="*/ 13 h 58"/>
                <a:gd name="T44" fmla="*/ 56 w 58"/>
                <a:gd name="T45" fmla="*/ 17 h 58"/>
                <a:gd name="T46" fmla="*/ 58 w 58"/>
                <a:gd name="T47" fmla="*/ 23 h 58"/>
                <a:gd name="T48" fmla="*/ 58 w 58"/>
                <a:gd name="T49" fmla="*/ 29 h 58"/>
                <a:gd name="T50" fmla="*/ 58 w 58"/>
                <a:gd name="T51" fmla="*/ 34 h 58"/>
                <a:gd name="T52" fmla="*/ 56 w 58"/>
                <a:gd name="T53" fmla="*/ 40 h 58"/>
                <a:gd name="T54" fmla="*/ 54 w 58"/>
                <a:gd name="T55" fmla="*/ 45 h 58"/>
                <a:gd name="T56" fmla="*/ 50 w 58"/>
                <a:gd name="T57" fmla="*/ 50 h 58"/>
                <a:gd name="T58" fmla="*/ 45 w 58"/>
                <a:gd name="T59" fmla="*/ 53 h 58"/>
                <a:gd name="T60" fmla="*/ 41 w 58"/>
                <a:gd name="T61" fmla="*/ 56 h 58"/>
                <a:gd name="T62" fmla="*/ 36 w 58"/>
                <a:gd name="T63" fmla="*/ 58 h 58"/>
                <a:gd name="T64" fmla="*/ 29 w 58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lnTo>
                    <a:pt x="24" y="58"/>
                  </a:lnTo>
                  <a:lnTo>
                    <a:pt x="17" y="56"/>
                  </a:lnTo>
                  <a:lnTo>
                    <a:pt x="13" y="53"/>
                  </a:lnTo>
                  <a:lnTo>
                    <a:pt x="9" y="50"/>
                  </a:lnTo>
                  <a:lnTo>
                    <a:pt x="4" y="45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8" y="23"/>
                  </a:lnTo>
                  <a:lnTo>
                    <a:pt x="58" y="29"/>
                  </a:lnTo>
                  <a:lnTo>
                    <a:pt x="58" y="34"/>
                  </a:lnTo>
                  <a:lnTo>
                    <a:pt x="56" y="40"/>
                  </a:lnTo>
                  <a:lnTo>
                    <a:pt x="54" y="45"/>
                  </a:lnTo>
                  <a:lnTo>
                    <a:pt x="50" y="50"/>
                  </a:lnTo>
                  <a:lnTo>
                    <a:pt x="45" y="53"/>
                  </a:lnTo>
                  <a:lnTo>
                    <a:pt x="41" y="56"/>
                  </a:lnTo>
                  <a:lnTo>
                    <a:pt x="36" y="58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326"/>
            <p:cNvSpPr>
              <a:spLocks/>
            </p:cNvSpPr>
            <p:nvPr/>
          </p:nvSpPr>
          <p:spPr bwMode="auto">
            <a:xfrm>
              <a:off x="2984363" y="2934529"/>
              <a:ext cx="23863" cy="23863"/>
            </a:xfrm>
            <a:custGeom>
              <a:avLst/>
              <a:gdLst>
                <a:gd name="T0" fmla="*/ 29 w 59"/>
                <a:gd name="T1" fmla="*/ 60 h 60"/>
                <a:gd name="T2" fmla="*/ 24 w 59"/>
                <a:gd name="T3" fmla="*/ 59 h 60"/>
                <a:gd name="T4" fmla="*/ 18 w 59"/>
                <a:gd name="T5" fmla="*/ 57 h 60"/>
                <a:gd name="T6" fmla="*/ 13 w 59"/>
                <a:gd name="T7" fmla="*/ 54 h 60"/>
                <a:gd name="T8" fmla="*/ 8 w 59"/>
                <a:gd name="T9" fmla="*/ 51 h 60"/>
                <a:gd name="T10" fmla="*/ 5 w 59"/>
                <a:gd name="T11" fmla="*/ 47 h 60"/>
                <a:gd name="T12" fmla="*/ 2 w 59"/>
                <a:gd name="T13" fmla="*/ 41 h 60"/>
                <a:gd name="T14" fmla="*/ 1 w 59"/>
                <a:gd name="T15" fmla="*/ 36 h 60"/>
                <a:gd name="T16" fmla="*/ 0 w 59"/>
                <a:gd name="T17" fmla="*/ 29 h 60"/>
                <a:gd name="T18" fmla="*/ 1 w 59"/>
                <a:gd name="T19" fmla="*/ 24 h 60"/>
                <a:gd name="T20" fmla="*/ 2 w 59"/>
                <a:gd name="T21" fmla="*/ 19 h 60"/>
                <a:gd name="T22" fmla="*/ 5 w 59"/>
                <a:gd name="T23" fmla="*/ 13 h 60"/>
                <a:gd name="T24" fmla="*/ 8 w 59"/>
                <a:gd name="T25" fmla="*/ 9 h 60"/>
                <a:gd name="T26" fmla="*/ 13 w 59"/>
                <a:gd name="T27" fmla="*/ 6 h 60"/>
                <a:gd name="T28" fmla="*/ 18 w 59"/>
                <a:gd name="T29" fmla="*/ 2 h 60"/>
                <a:gd name="T30" fmla="*/ 24 w 59"/>
                <a:gd name="T31" fmla="*/ 1 h 60"/>
                <a:gd name="T32" fmla="*/ 29 w 59"/>
                <a:gd name="T33" fmla="*/ 0 h 60"/>
                <a:gd name="T34" fmla="*/ 35 w 59"/>
                <a:gd name="T35" fmla="*/ 1 h 60"/>
                <a:gd name="T36" fmla="*/ 41 w 59"/>
                <a:gd name="T37" fmla="*/ 2 h 60"/>
                <a:gd name="T38" fmla="*/ 46 w 59"/>
                <a:gd name="T39" fmla="*/ 6 h 60"/>
                <a:gd name="T40" fmla="*/ 51 w 59"/>
                <a:gd name="T41" fmla="*/ 9 h 60"/>
                <a:gd name="T42" fmla="*/ 54 w 59"/>
                <a:gd name="T43" fmla="*/ 13 h 60"/>
                <a:gd name="T44" fmla="*/ 57 w 59"/>
                <a:gd name="T45" fmla="*/ 19 h 60"/>
                <a:gd name="T46" fmla="*/ 58 w 59"/>
                <a:gd name="T47" fmla="*/ 24 h 60"/>
                <a:gd name="T48" fmla="*/ 59 w 59"/>
                <a:gd name="T49" fmla="*/ 29 h 60"/>
                <a:gd name="T50" fmla="*/ 58 w 59"/>
                <a:gd name="T51" fmla="*/ 36 h 60"/>
                <a:gd name="T52" fmla="*/ 57 w 59"/>
                <a:gd name="T53" fmla="*/ 41 h 60"/>
                <a:gd name="T54" fmla="*/ 54 w 59"/>
                <a:gd name="T55" fmla="*/ 47 h 60"/>
                <a:gd name="T56" fmla="*/ 51 w 59"/>
                <a:gd name="T57" fmla="*/ 51 h 60"/>
                <a:gd name="T58" fmla="*/ 46 w 59"/>
                <a:gd name="T59" fmla="*/ 54 h 60"/>
                <a:gd name="T60" fmla="*/ 41 w 59"/>
                <a:gd name="T61" fmla="*/ 57 h 60"/>
                <a:gd name="T62" fmla="*/ 35 w 59"/>
                <a:gd name="T63" fmla="*/ 59 h 60"/>
                <a:gd name="T64" fmla="*/ 29 w 59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0">
                  <a:moveTo>
                    <a:pt x="29" y="60"/>
                  </a:moveTo>
                  <a:lnTo>
                    <a:pt x="24" y="59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8" y="51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9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5" y="59"/>
                  </a:lnTo>
                  <a:lnTo>
                    <a:pt x="29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327"/>
            <p:cNvSpPr>
              <a:spLocks/>
            </p:cNvSpPr>
            <p:nvPr/>
          </p:nvSpPr>
          <p:spPr bwMode="auto">
            <a:xfrm>
              <a:off x="2979590" y="2983846"/>
              <a:ext cx="23863" cy="22272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9 h 59"/>
                <a:gd name="T4" fmla="*/ 18 w 59"/>
                <a:gd name="T5" fmla="*/ 57 h 59"/>
                <a:gd name="T6" fmla="*/ 13 w 59"/>
                <a:gd name="T7" fmla="*/ 53 h 59"/>
                <a:gd name="T8" fmla="*/ 8 w 59"/>
                <a:gd name="T9" fmla="*/ 50 h 59"/>
                <a:gd name="T10" fmla="*/ 5 w 59"/>
                <a:gd name="T11" fmla="*/ 46 h 59"/>
                <a:gd name="T12" fmla="*/ 2 w 59"/>
                <a:gd name="T13" fmla="*/ 40 h 59"/>
                <a:gd name="T14" fmla="*/ 1 w 59"/>
                <a:gd name="T15" fmla="*/ 35 h 59"/>
                <a:gd name="T16" fmla="*/ 0 w 59"/>
                <a:gd name="T17" fmla="*/ 30 h 59"/>
                <a:gd name="T18" fmla="*/ 1 w 59"/>
                <a:gd name="T19" fmla="*/ 23 h 59"/>
                <a:gd name="T20" fmla="*/ 2 w 59"/>
                <a:gd name="T21" fmla="*/ 18 h 59"/>
                <a:gd name="T22" fmla="*/ 5 w 59"/>
                <a:gd name="T23" fmla="*/ 13 h 59"/>
                <a:gd name="T24" fmla="*/ 8 w 59"/>
                <a:gd name="T25" fmla="*/ 9 h 59"/>
                <a:gd name="T26" fmla="*/ 13 w 59"/>
                <a:gd name="T27" fmla="*/ 5 h 59"/>
                <a:gd name="T28" fmla="*/ 18 w 59"/>
                <a:gd name="T29" fmla="*/ 3 h 59"/>
                <a:gd name="T30" fmla="*/ 24 w 59"/>
                <a:gd name="T31" fmla="*/ 0 h 59"/>
                <a:gd name="T32" fmla="*/ 30 w 59"/>
                <a:gd name="T33" fmla="*/ 0 h 59"/>
                <a:gd name="T34" fmla="*/ 35 w 59"/>
                <a:gd name="T35" fmla="*/ 0 h 59"/>
                <a:gd name="T36" fmla="*/ 41 w 59"/>
                <a:gd name="T37" fmla="*/ 3 h 59"/>
                <a:gd name="T38" fmla="*/ 46 w 59"/>
                <a:gd name="T39" fmla="*/ 5 h 59"/>
                <a:gd name="T40" fmla="*/ 51 w 59"/>
                <a:gd name="T41" fmla="*/ 9 h 59"/>
                <a:gd name="T42" fmla="*/ 54 w 59"/>
                <a:gd name="T43" fmla="*/ 13 h 59"/>
                <a:gd name="T44" fmla="*/ 57 w 59"/>
                <a:gd name="T45" fmla="*/ 18 h 59"/>
                <a:gd name="T46" fmla="*/ 58 w 59"/>
                <a:gd name="T47" fmla="*/ 23 h 59"/>
                <a:gd name="T48" fmla="*/ 59 w 59"/>
                <a:gd name="T49" fmla="*/ 30 h 59"/>
                <a:gd name="T50" fmla="*/ 58 w 59"/>
                <a:gd name="T51" fmla="*/ 35 h 59"/>
                <a:gd name="T52" fmla="*/ 57 w 59"/>
                <a:gd name="T53" fmla="*/ 40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3 h 59"/>
                <a:gd name="T60" fmla="*/ 41 w 59"/>
                <a:gd name="T61" fmla="*/ 57 h 59"/>
                <a:gd name="T62" fmla="*/ 35 w 59"/>
                <a:gd name="T63" fmla="*/ 59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9"/>
                  </a:lnTo>
                  <a:lnTo>
                    <a:pt x="18" y="57"/>
                  </a:lnTo>
                  <a:lnTo>
                    <a:pt x="13" y="53"/>
                  </a:lnTo>
                  <a:lnTo>
                    <a:pt x="8" y="50"/>
                  </a:lnTo>
                  <a:lnTo>
                    <a:pt x="5" y="46"/>
                  </a:lnTo>
                  <a:lnTo>
                    <a:pt x="2" y="40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3"/>
                  </a:lnTo>
                  <a:lnTo>
                    <a:pt x="59" y="30"/>
                  </a:lnTo>
                  <a:lnTo>
                    <a:pt x="58" y="35"/>
                  </a:lnTo>
                  <a:lnTo>
                    <a:pt x="57" y="40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3"/>
                  </a:lnTo>
                  <a:lnTo>
                    <a:pt x="41" y="57"/>
                  </a:lnTo>
                  <a:lnTo>
                    <a:pt x="35" y="59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328"/>
            <p:cNvSpPr>
              <a:spLocks/>
            </p:cNvSpPr>
            <p:nvPr/>
          </p:nvSpPr>
          <p:spPr bwMode="auto">
            <a:xfrm>
              <a:off x="3014589" y="3015664"/>
              <a:ext cx="23863" cy="23863"/>
            </a:xfrm>
            <a:custGeom>
              <a:avLst/>
              <a:gdLst>
                <a:gd name="T0" fmla="*/ 29 w 59"/>
                <a:gd name="T1" fmla="*/ 59 h 59"/>
                <a:gd name="T2" fmla="*/ 24 w 59"/>
                <a:gd name="T3" fmla="*/ 59 h 59"/>
                <a:gd name="T4" fmla="*/ 19 w 59"/>
                <a:gd name="T5" fmla="*/ 57 h 59"/>
                <a:gd name="T6" fmla="*/ 13 w 59"/>
                <a:gd name="T7" fmla="*/ 54 h 59"/>
                <a:gd name="T8" fmla="*/ 9 w 59"/>
                <a:gd name="T9" fmla="*/ 50 h 59"/>
                <a:gd name="T10" fmla="*/ 6 w 59"/>
                <a:gd name="T11" fmla="*/ 46 h 59"/>
                <a:gd name="T12" fmla="*/ 2 w 59"/>
                <a:gd name="T13" fmla="*/ 41 h 59"/>
                <a:gd name="T14" fmla="*/ 1 w 59"/>
                <a:gd name="T15" fmla="*/ 35 h 59"/>
                <a:gd name="T16" fmla="*/ 0 w 59"/>
                <a:gd name="T17" fmla="*/ 30 h 59"/>
                <a:gd name="T18" fmla="*/ 1 w 59"/>
                <a:gd name="T19" fmla="*/ 23 h 59"/>
                <a:gd name="T20" fmla="*/ 2 w 59"/>
                <a:gd name="T21" fmla="*/ 18 h 59"/>
                <a:gd name="T22" fmla="*/ 6 w 59"/>
                <a:gd name="T23" fmla="*/ 13 h 59"/>
                <a:gd name="T24" fmla="*/ 9 w 59"/>
                <a:gd name="T25" fmla="*/ 9 h 59"/>
                <a:gd name="T26" fmla="*/ 13 w 59"/>
                <a:gd name="T27" fmla="*/ 5 h 59"/>
                <a:gd name="T28" fmla="*/ 19 w 59"/>
                <a:gd name="T29" fmla="*/ 3 h 59"/>
                <a:gd name="T30" fmla="*/ 24 w 59"/>
                <a:gd name="T31" fmla="*/ 0 h 59"/>
                <a:gd name="T32" fmla="*/ 29 w 59"/>
                <a:gd name="T33" fmla="*/ 0 h 59"/>
                <a:gd name="T34" fmla="*/ 36 w 59"/>
                <a:gd name="T35" fmla="*/ 0 h 59"/>
                <a:gd name="T36" fmla="*/ 41 w 59"/>
                <a:gd name="T37" fmla="*/ 3 h 59"/>
                <a:gd name="T38" fmla="*/ 46 w 59"/>
                <a:gd name="T39" fmla="*/ 5 h 59"/>
                <a:gd name="T40" fmla="*/ 50 w 59"/>
                <a:gd name="T41" fmla="*/ 9 h 59"/>
                <a:gd name="T42" fmla="*/ 54 w 59"/>
                <a:gd name="T43" fmla="*/ 13 h 59"/>
                <a:gd name="T44" fmla="*/ 56 w 59"/>
                <a:gd name="T45" fmla="*/ 18 h 59"/>
                <a:gd name="T46" fmla="*/ 59 w 59"/>
                <a:gd name="T47" fmla="*/ 23 h 59"/>
                <a:gd name="T48" fmla="*/ 59 w 59"/>
                <a:gd name="T49" fmla="*/ 30 h 59"/>
                <a:gd name="T50" fmla="*/ 59 w 59"/>
                <a:gd name="T51" fmla="*/ 35 h 59"/>
                <a:gd name="T52" fmla="*/ 56 w 59"/>
                <a:gd name="T53" fmla="*/ 41 h 59"/>
                <a:gd name="T54" fmla="*/ 54 w 59"/>
                <a:gd name="T55" fmla="*/ 46 h 59"/>
                <a:gd name="T56" fmla="*/ 50 w 59"/>
                <a:gd name="T57" fmla="*/ 50 h 59"/>
                <a:gd name="T58" fmla="*/ 46 w 59"/>
                <a:gd name="T59" fmla="*/ 54 h 59"/>
                <a:gd name="T60" fmla="*/ 41 w 59"/>
                <a:gd name="T61" fmla="*/ 57 h 59"/>
                <a:gd name="T62" fmla="*/ 36 w 59"/>
                <a:gd name="T63" fmla="*/ 59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4" y="59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9" y="23"/>
                  </a:lnTo>
                  <a:lnTo>
                    <a:pt x="59" y="30"/>
                  </a:lnTo>
                  <a:lnTo>
                    <a:pt x="59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9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329"/>
            <p:cNvSpPr>
              <a:spLocks/>
            </p:cNvSpPr>
            <p:nvPr/>
          </p:nvSpPr>
          <p:spPr bwMode="auto">
            <a:xfrm>
              <a:off x="3030498" y="3047482"/>
              <a:ext cx="23863" cy="22272"/>
            </a:xfrm>
            <a:custGeom>
              <a:avLst/>
              <a:gdLst>
                <a:gd name="T0" fmla="*/ 29 w 60"/>
                <a:gd name="T1" fmla="*/ 59 h 59"/>
                <a:gd name="T2" fmla="*/ 24 w 60"/>
                <a:gd name="T3" fmla="*/ 59 h 59"/>
                <a:gd name="T4" fmla="*/ 19 w 60"/>
                <a:gd name="T5" fmla="*/ 56 h 59"/>
                <a:gd name="T6" fmla="*/ 13 w 60"/>
                <a:gd name="T7" fmla="*/ 54 h 59"/>
                <a:gd name="T8" fmla="*/ 9 w 60"/>
                <a:gd name="T9" fmla="*/ 50 h 59"/>
                <a:gd name="T10" fmla="*/ 6 w 60"/>
                <a:gd name="T11" fmla="*/ 46 h 59"/>
                <a:gd name="T12" fmla="*/ 2 w 60"/>
                <a:gd name="T13" fmla="*/ 41 h 59"/>
                <a:gd name="T14" fmla="*/ 1 w 60"/>
                <a:gd name="T15" fmla="*/ 36 h 59"/>
                <a:gd name="T16" fmla="*/ 0 w 60"/>
                <a:gd name="T17" fmla="*/ 29 h 59"/>
                <a:gd name="T18" fmla="*/ 1 w 60"/>
                <a:gd name="T19" fmla="*/ 24 h 59"/>
                <a:gd name="T20" fmla="*/ 2 w 60"/>
                <a:gd name="T21" fmla="*/ 19 h 59"/>
                <a:gd name="T22" fmla="*/ 6 w 60"/>
                <a:gd name="T23" fmla="*/ 13 h 59"/>
                <a:gd name="T24" fmla="*/ 9 w 60"/>
                <a:gd name="T25" fmla="*/ 9 h 59"/>
                <a:gd name="T26" fmla="*/ 13 w 60"/>
                <a:gd name="T27" fmla="*/ 6 h 59"/>
                <a:gd name="T28" fmla="*/ 19 w 60"/>
                <a:gd name="T29" fmla="*/ 2 h 59"/>
                <a:gd name="T30" fmla="*/ 24 w 60"/>
                <a:gd name="T31" fmla="*/ 1 h 59"/>
                <a:gd name="T32" fmla="*/ 29 w 60"/>
                <a:gd name="T33" fmla="*/ 0 h 59"/>
                <a:gd name="T34" fmla="*/ 36 w 60"/>
                <a:gd name="T35" fmla="*/ 1 h 59"/>
                <a:gd name="T36" fmla="*/ 41 w 60"/>
                <a:gd name="T37" fmla="*/ 2 h 59"/>
                <a:gd name="T38" fmla="*/ 47 w 60"/>
                <a:gd name="T39" fmla="*/ 6 h 59"/>
                <a:gd name="T40" fmla="*/ 51 w 60"/>
                <a:gd name="T41" fmla="*/ 9 h 59"/>
                <a:gd name="T42" fmla="*/ 54 w 60"/>
                <a:gd name="T43" fmla="*/ 13 h 59"/>
                <a:gd name="T44" fmla="*/ 57 w 60"/>
                <a:gd name="T45" fmla="*/ 19 h 59"/>
                <a:gd name="T46" fmla="*/ 59 w 60"/>
                <a:gd name="T47" fmla="*/ 24 h 59"/>
                <a:gd name="T48" fmla="*/ 60 w 60"/>
                <a:gd name="T49" fmla="*/ 29 h 59"/>
                <a:gd name="T50" fmla="*/ 59 w 60"/>
                <a:gd name="T51" fmla="*/ 36 h 59"/>
                <a:gd name="T52" fmla="*/ 57 w 60"/>
                <a:gd name="T53" fmla="*/ 41 h 59"/>
                <a:gd name="T54" fmla="*/ 54 w 60"/>
                <a:gd name="T55" fmla="*/ 46 h 59"/>
                <a:gd name="T56" fmla="*/ 51 w 60"/>
                <a:gd name="T57" fmla="*/ 50 h 59"/>
                <a:gd name="T58" fmla="*/ 47 w 60"/>
                <a:gd name="T59" fmla="*/ 54 h 59"/>
                <a:gd name="T60" fmla="*/ 41 w 60"/>
                <a:gd name="T61" fmla="*/ 56 h 59"/>
                <a:gd name="T62" fmla="*/ 36 w 60"/>
                <a:gd name="T63" fmla="*/ 59 h 59"/>
                <a:gd name="T64" fmla="*/ 29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24" y="59"/>
                  </a:lnTo>
                  <a:lnTo>
                    <a:pt x="19" y="56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7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9"/>
                  </a:lnTo>
                  <a:lnTo>
                    <a:pt x="59" y="24"/>
                  </a:lnTo>
                  <a:lnTo>
                    <a:pt x="60" y="29"/>
                  </a:lnTo>
                  <a:lnTo>
                    <a:pt x="59" y="36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1" y="56"/>
                  </a:lnTo>
                  <a:lnTo>
                    <a:pt x="36" y="59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330"/>
            <p:cNvSpPr>
              <a:spLocks/>
            </p:cNvSpPr>
            <p:nvPr/>
          </p:nvSpPr>
          <p:spPr bwMode="auto">
            <a:xfrm>
              <a:off x="3060725" y="3052254"/>
              <a:ext cx="23863" cy="23863"/>
            </a:xfrm>
            <a:custGeom>
              <a:avLst/>
              <a:gdLst>
                <a:gd name="T0" fmla="*/ 29 w 59"/>
                <a:gd name="T1" fmla="*/ 60 h 60"/>
                <a:gd name="T2" fmla="*/ 24 w 59"/>
                <a:gd name="T3" fmla="*/ 59 h 60"/>
                <a:gd name="T4" fmla="*/ 18 w 59"/>
                <a:gd name="T5" fmla="*/ 57 h 60"/>
                <a:gd name="T6" fmla="*/ 13 w 59"/>
                <a:gd name="T7" fmla="*/ 54 h 60"/>
                <a:gd name="T8" fmla="*/ 9 w 59"/>
                <a:gd name="T9" fmla="*/ 51 h 60"/>
                <a:gd name="T10" fmla="*/ 5 w 59"/>
                <a:gd name="T11" fmla="*/ 47 h 60"/>
                <a:gd name="T12" fmla="*/ 2 w 59"/>
                <a:gd name="T13" fmla="*/ 41 h 60"/>
                <a:gd name="T14" fmla="*/ 1 w 59"/>
                <a:gd name="T15" fmla="*/ 36 h 60"/>
                <a:gd name="T16" fmla="*/ 0 w 59"/>
                <a:gd name="T17" fmla="*/ 29 h 60"/>
                <a:gd name="T18" fmla="*/ 1 w 59"/>
                <a:gd name="T19" fmla="*/ 24 h 60"/>
                <a:gd name="T20" fmla="*/ 2 w 59"/>
                <a:gd name="T21" fmla="*/ 19 h 60"/>
                <a:gd name="T22" fmla="*/ 5 w 59"/>
                <a:gd name="T23" fmla="*/ 13 h 60"/>
                <a:gd name="T24" fmla="*/ 9 w 59"/>
                <a:gd name="T25" fmla="*/ 9 h 60"/>
                <a:gd name="T26" fmla="*/ 13 w 59"/>
                <a:gd name="T27" fmla="*/ 6 h 60"/>
                <a:gd name="T28" fmla="*/ 18 w 59"/>
                <a:gd name="T29" fmla="*/ 2 h 60"/>
                <a:gd name="T30" fmla="*/ 24 w 59"/>
                <a:gd name="T31" fmla="*/ 1 h 60"/>
                <a:gd name="T32" fmla="*/ 29 w 59"/>
                <a:gd name="T33" fmla="*/ 0 h 60"/>
                <a:gd name="T34" fmla="*/ 36 w 59"/>
                <a:gd name="T35" fmla="*/ 1 h 60"/>
                <a:gd name="T36" fmla="*/ 41 w 59"/>
                <a:gd name="T37" fmla="*/ 2 h 60"/>
                <a:gd name="T38" fmla="*/ 46 w 59"/>
                <a:gd name="T39" fmla="*/ 6 h 60"/>
                <a:gd name="T40" fmla="*/ 51 w 59"/>
                <a:gd name="T41" fmla="*/ 9 h 60"/>
                <a:gd name="T42" fmla="*/ 54 w 59"/>
                <a:gd name="T43" fmla="*/ 13 h 60"/>
                <a:gd name="T44" fmla="*/ 56 w 59"/>
                <a:gd name="T45" fmla="*/ 19 h 60"/>
                <a:gd name="T46" fmla="*/ 58 w 59"/>
                <a:gd name="T47" fmla="*/ 24 h 60"/>
                <a:gd name="T48" fmla="*/ 59 w 59"/>
                <a:gd name="T49" fmla="*/ 29 h 60"/>
                <a:gd name="T50" fmla="*/ 58 w 59"/>
                <a:gd name="T51" fmla="*/ 36 h 60"/>
                <a:gd name="T52" fmla="*/ 56 w 59"/>
                <a:gd name="T53" fmla="*/ 41 h 60"/>
                <a:gd name="T54" fmla="*/ 54 w 59"/>
                <a:gd name="T55" fmla="*/ 47 h 60"/>
                <a:gd name="T56" fmla="*/ 51 w 59"/>
                <a:gd name="T57" fmla="*/ 51 h 60"/>
                <a:gd name="T58" fmla="*/ 46 w 59"/>
                <a:gd name="T59" fmla="*/ 54 h 60"/>
                <a:gd name="T60" fmla="*/ 41 w 59"/>
                <a:gd name="T61" fmla="*/ 57 h 60"/>
                <a:gd name="T62" fmla="*/ 36 w 59"/>
                <a:gd name="T63" fmla="*/ 59 h 60"/>
                <a:gd name="T64" fmla="*/ 29 w 59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0">
                  <a:moveTo>
                    <a:pt x="29" y="60"/>
                  </a:moveTo>
                  <a:lnTo>
                    <a:pt x="24" y="59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6"/>
                  </a:lnTo>
                  <a:lnTo>
                    <a:pt x="56" y="41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9"/>
                  </a:lnTo>
                  <a:lnTo>
                    <a:pt x="29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331"/>
            <p:cNvSpPr>
              <a:spLocks/>
            </p:cNvSpPr>
            <p:nvPr/>
          </p:nvSpPr>
          <p:spPr bwMode="auto">
            <a:xfrm>
              <a:off x="3111633" y="3017255"/>
              <a:ext cx="23863" cy="23863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8 h 59"/>
                <a:gd name="T4" fmla="*/ 19 w 59"/>
                <a:gd name="T5" fmla="*/ 56 h 59"/>
                <a:gd name="T6" fmla="*/ 13 w 59"/>
                <a:gd name="T7" fmla="*/ 54 h 59"/>
                <a:gd name="T8" fmla="*/ 9 w 59"/>
                <a:gd name="T9" fmla="*/ 50 h 59"/>
                <a:gd name="T10" fmla="*/ 6 w 59"/>
                <a:gd name="T11" fmla="*/ 46 h 59"/>
                <a:gd name="T12" fmla="*/ 3 w 59"/>
                <a:gd name="T13" fmla="*/ 41 h 59"/>
                <a:gd name="T14" fmla="*/ 2 w 59"/>
                <a:gd name="T15" fmla="*/ 35 h 59"/>
                <a:gd name="T16" fmla="*/ 0 w 59"/>
                <a:gd name="T17" fmla="*/ 29 h 59"/>
                <a:gd name="T18" fmla="*/ 2 w 59"/>
                <a:gd name="T19" fmla="*/ 23 h 59"/>
                <a:gd name="T20" fmla="*/ 3 w 59"/>
                <a:gd name="T21" fmla="*/ 18 h 59"/>
                <a:gd name="T22" fmla="*/ 6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9 w 59"/>
                <a:gd name="T29" fmla="*/ 2 h 59"/>
                <a:gd name="T30" fmla="*/ 24 w 59"/>
                <a:gd name="T31" fmla="*/ 1 h 59"/>
                <a:gd name="T32" fmla="*/ 30 w 59"/>
                <a:gd name="T33" fmla="*/ 0 h 59"/>
                <a:gd name="T34" fmla="*/ 36 w 59"/>
                <a:gd name="T35" fmla="*/ 1 h 59"/>
                <a:gd name="T36" fmla="*/ 42 w 59"/>
                <a:gd name="T37" fmla="*/ 2 h 59"/>
                <a:gd name="T38" fmla="*/ 46 w 59"/>
                <a:gd name="T39" fmla="*/ 5 h 59"/>
                <a:gd name="T40" fmla="*/ 51 w 59"/>
                <a:gd name="T41" fmla="*/ 8 h 59"/>
                <a:gd name="T42" fmla="*/ 54 w 59"/>
                <a:gd name="T43" fmla="*/ 13 h 59"/>
                <a:gd name="T44" fmla="*/ 57 w 59"/>
                <a:gd name="T45" fmla="*/ 18 h 59"/>
                <a:gd name="T46" fmla="*/ 59 w 59"/>
                <a:gd name="T47" fmla="*/ 23 h 59"/>
                <a:gd name="T48" fmla="*/ 59 w 59"/>
                <a:gd name="T49" fmla="*/ 29 h 59"/>
                <a:gd name="T50" fmla="*/ 59 w 59"/>
                <a:gd name="T51" fmla="*/ 35 h 59"/>
                <a:gd name="T52" fmla="*/ 57 w 59"/>
                <a:gd name="T53" fmla="*/ 41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4 h 59"/>
                <a:gd name="T60" fmla="*/ 42 w 59"/>
                <a:gd name="T61" fmla="*/ 56 h 59"/>
                <a:gd name="T62" fmla="*/ 36 w 59"/>
                <a:gd name="T63" fmla="*/ 58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8"/>
                  </a:lnTo>
                  <a:lnTo>
                    <a:pt x="19" y="56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2" y="35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9" y="23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4"/>
                  </a:lnTo>
                  <a:lnTo>
                    <a:pt x="42" y="56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332"/>
            <p:cNvSpPr>
              <a:spLocks/>
            </p:cNvSpPr>
            <p:nvPr/>
          </p:nvSpPr>
          <p:spPr bwMode="auto">
            <a:xfrm>
              <a:off x="3191177" y="3029982"/>
              <a:ext cx="23863" cy="23863"/>
            </a:xfrm>
            <a:custGeom>
              <a:avLst/>
              <a:gdLst>
                <a:gd name="T0" fmla="*/ 30 w 60"/>
                <a:gd name="T1" fmla="*/ 60 h 60"/>
                <a:gd name="T2" fmla="*/ 24 w 60"/>
                <a:gd name="T3" fmla="*/ 58 h 60"/>
                <a:gd name="T4" fmla="*/ 18 w 60"/>
                <a:gd name="T5" fmla="*/ 57 h 60"/>
                <a:gd name="T6" fmla="*/ 13 w 60"/>
                <a:gd name="T7" fmla="*/ 54 h 60"/>
                <a:gd name="T8" fmla="*/ 9 w 60"/>
                <a:gd name="T9" fmla="*/ 51 h 60"/>
                <a:gd name="T10" fmla="*/ 6 w 60"/>
                <a:gd name="T11" fmla="*/ 47 h 60"/>
                <a:gd name="T12" fmla="*/ 2 w 60"/>
                <a:gd name="T13" fmla="*/ 41 h 60"/>
                <a:gd name="T14" fmla="*/ 1 w 60"/>
                <a:gd name="T15" fmla="*/ 36 h 60"/>
                <a:gd name="T16" fmla="*/ 0 w 60"/>
                <a:gd name="T17" fmla="*/ 30 h 60"/>
                <a:gd name="T18" fmla="*/ 1 w 60"/>
                <a:gd name="T19" fmla="*/ 24 h 60"/>
                <a:gd name="T20" fmla="*/ 2 w 60"/>
                <a:gd name="T21" fmla="*/ 19 h 60"/>
                <a:gd name="T22" fmla="*/ 6 w 60"/>
                <a:gd name="T23" fmla="*/ 13 h 60"/>
                <a:gd name="T24" fmla="*/ 9 w 60"/>
                <a:gd name="T25" fmla="*/ 9 h 60"/>
                <a:gd name="T26" fmla="*/ 13 w 60"/>
                <a:gd name="T27" fmla="*/ 6 h 60"/>
                <a:gd name="T28" fmla="*/ 18 w 60"/>
                <a:gd name="T29" fmla="*/ 2 h 60"/>
                <a:gd name="T30" fmla="*/ 24 w 60"/>
                <a:gd name="T31" fmla="*/ 1 h 60"/>
                <a:gd name="T32" fmla="*/ 30 w 60"/>
                <a:gd name="T33" fmla="*/ 0 h 60"/>
                <a:gd name="T34" fmla="*/ 36 w 60"/>
                <a:gd name="T35" fmla="*/ 1 h 60"/>
                <a:gd name="T36" fmla="*/ 41 w 60"/>
                <a:gd name="T37" fmla="*/ 2 h 60"/>
                <a:gd name="T38" fmla="*/ 47 w 60"/>
                <a:gd name="T39" fmla="*/ 6 h 60"/>
                <a:gd name="T40" fmla="*/ 51 w 60"/>
                <a:gd name="T41" fmla="*/ 9 h 60"/>
                <a:gd name="T42" fmla="*/ 54 w 60"/>
                <a:gd name="T43" fmla="*/ 13 h 60"/>
                <a:gd name="T44" fmla="*/ 57 w 60"/>
                <a:gd name="T45" fmla="*/ 19 h 60"/>
                <a:gd name="T46" fmla="*/ 58 w 60"/>
                <a:gd name="T47" fmla="*/ 24 h 60"/>
                <a:gd name="T48" fmla="*/ 60 w 60"/>
                <a:gd name="T49" fmla="*/ 30 h 60"/>
                <a:gd name="T50" fmla="*/ 58 w 60"/>
                <a:gd name="T51" fmla="*/ 36 h 60"/>
                <a:gd name="T52" fmla="*/ 57 w 60"/>
                <a:gd name="T53" fmla="*/ 41 h 60"/>
                <a:gd name="T54" fmla="*/ 54 w 60"/>
                <a:gd name="T55" fmla="*/ 47 h 60"/>
                <a:gd name="T56" fmla="*/ 51 w 60"/>
                <a:gd name="T57" fmla="*/ 51 h 60"/>
                <a:gd name="T58" fmla="*/ 47 w 60"/>
                <a:gd name="T59" fmla="*/ 54 h 60"/>
                <a:gd name="T60" fmla="*/ 41 w 60"/>
                <a:gd name="T61" fmla="*/ 57 h 60"/>
                <a:gd name="T62" fmla="*/ 36 w 60"/>
                <a:gd name="T63" fmla="*/ 58 h 60"/>
                <a:gd name="T64" fmla="*/ 30 w 60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lnTo>
                    <a:pt x="24" y="58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7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9"/>
                  </a:lnTo>
                  <a:lnTo>
                    <a:pt x="58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333"/>
            <p:cNvSpPr>
              <a:spLocks/>
            </p:cNvSpPr>
            <p:nvPr/>
          </p:nvSpPr>
          <p:spPr bwMode="auto">
            <a:xfrm>
              <a:off x="3197541" y="3077708"/>
              <a:ext cx="23863" cy="23863"/>
            </a:xfrm>
            <a:custGeom>
              <a:avLst/>
              <a:gdLst>
                <a:gd name="T0" fmla="*/ 29 w 60"/>
                <a:gd name="T1" fmla="*/ 59 h 59"/>
                <a:gd name="T2" fmla="*/ 24 w 60"/>
                <a:gd name="T3" fmla="*/ 58 h 59"/>
                <a:gd name="T4" fmla="*/ 19 w 60"/>
                <a:gd name="T5" fmla="*/ 57 h 59"/>
                <a:gd name="T6" fmla="*/ 13 w 60"/>
                <a:gd name="T7" fmla="*/ 54 h 59"/>
                <a:gd name="T8" fmla="*/ 9 w 60"/>
                <a:gd name="T9" fmla="*/ 51 h 59"/>
                <a:gd name="T10" fmla="*/ 6 w 60"/>
                <a:gd name="T11" fmla="*/ 46 h 59"/>
                <a:gd name="T12" fmla="*/ 2 w 60"/>
                <a:gd name="T13" fmla="*/ 41 h 59"/>
                <a:gd name="T14" fmla="*/ 1 w 60"/>
                <a:gd name="T15" fmla="*/ 36 h 59"/>
                <a:gd name="T16" fmla="*/ 0 w 60"/>
                <a:gd name="T17" fmla="*/ 30 h 59"/>
                <a:gd name="T18" fmla="*/ 1 w 60"/>
                <a:gd name="T19" fmla="*/ 24 h 59"/>
                <a:gd name="T20" fmla="*/ 2 w 60"/>
                <a:gd name="T21" fmla="*/ 18 h 59"/>
                <a:gd name="T22" fmla="*/ 6 w 60"/>
                <a:gd name="T23" fmla="*/ 13 h 59"/>
                <a:gd name="T24" fmla="*/ 9 w 60"/>
                <a:gd name="T25" fmla="*/ 9 h 59"/>
                <a:gd name="T26" fmla="*/ 13 w 60"/>
                <a:gd name="T27" fmla="*/ 5 h 59"/>
                <a:gd name="T28" fmla="*/ 19 w 60"/>
                <a:gd name="T29" fmla="*/ 3 h 59"/>
                <a:gd name="T30" fmla="*/ 24 w 60"/>
                <a:gd name="T31" fmla="*/ 1 h 59"/>
                <a:gd name="T32" fmla="*/ 29 w 60"/>
                <a:gd name="T33" fmla="*/ 0 h 59"/>
                <a:gd name="T34" fmla="*/ 36 w 60"/>
                <a:gd name="T35" fmla="*/ 1 h 59"/>
                <a:gd name="T36" fmla="*/ 41 w 60"/>
                <a:gd name="T37" fmla="*/ 3 h 59"/>
                <a:gd name="T38" fmla="*/ 47 w 60"/>
                <a:gd name="T39" fmla="*/ 5 h 59"/>
                <a:gd name="T40" fmla="*/ 51 w 60"/>
                <a:gd name="T41" fmla="*/ 9 h 59"/>
                <a:gd name="T42" fmla="*/ 54 w 60"/>
                <a:gd name="T43" fmla="*/ 13 h 59"/>
                <a:gd name="T44" fmla="*/ 56 w 60"/>
                <a:gd name="T45" fmla="*/ 18 h 59"/>
                <a:gd name="T46" fmla="*/ 59 w 60"/>
                <a:gd name="T47" fmla="*/ 24 h 59"/>
                <a:gd name="T48" fmla="*/ 60 w 60"/>
                <a:gd name="T49" fmla="*/ 30 h 59"/>
                <a:gd name="T50" fmla="*/ 59 w 60"/>
                <a:gd name="T51" fmla="*/ 36 h 59"/>
                <a:gd name="T52" fmla="*/ 56 w 60"/>
                <a:gd name="T53" fmla="*/ 41 h 59"/>
                <a:gd name="T54" fmla="*/ 54 w 60"/>
                <a:gd name="T55" fmla="*/ 46 h 59"/>
                <a:gd name="T56" fmla="*/ 51 w 60"/>
                <a:gd name="T57" fmla="*/ 51 h 59"/>
                <a:gd name="T58" fmla="*/ 47 w 60"/>
                <a:gd name="T59" fmla="*/ 54 h 59"/>
                <a:gd name="T60" fmla="*/ 41 w 60"/>
                <a:gd name="T61" fmla="*/ 57 h 59"/>
                <a:gd name="T62" fmla="*/ 36 w 60"/>
                <a:gd name="T63" fmla="*/ 58 h 59"/>
                <a:gd name="T64" fmla="*/ 29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7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9" y="24"/>
                  </a:lnTo>
                  <a:lnTo>
                    <a:pt x="60" y="30"/>
                  </a:lnTo>
                  <a:lnTo>
                    <a:pt x="59" y="36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1" y="51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334"/>
            <p:cNvSpPr>
              <a:spLocks/>
            </p:cNvSpPr>
            <p:nvPr/>
          </p:nvSpPr>
          <p:spPr bwMode="auto">
            <a:xfrm>
              <a:off x="3135497" y="3106344"/>
              <a:ext cx="23863" cy="22272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9 h 59"/>
                <a:gd name="T4" fmla="*/ 18 w 59"/>
                <a:gd name="T5" fmla="*/ 56 h 59"/>
                <a:gd name="T6" fmla="*/ 14 w 59"/>
                <a:gd name="T7" fmla="*/ 53 h 59"/>
                <a:gd name="T8" fmla="*/ 8 w 59"/>
                <a:gd name="T9" fmla="*/ 50 h 59"/>
                <a:gd name="T10" fmla="*/ 5 w 59"/>
                <a:gd name="T11" fmla="*/ 46 h 59"/>
                <a:gd name="T12" fmla="*/ 3 w 59"/>
                <a:gd name="T13" fmla="*/ 40 h 59"/>
                <a:gd name="T14" fmla="*/ 1 w 59"/>
                <a:gd name="T15" fmla="*/ 35 h 59"/>
                <a:gd name="T16" fmla="*/ 0 w 59"/>
                <a:gd name="T17" fmla="*/ 29 h 59"/>
                <a:gd name="T18" fmla="*/ 1 w 59"/>
                <a:gd name="T19" fmla="*/ 23 h 59"/>
                <a:gd name="T20" fmla="*/ 3 w 59"/>
                <a:gd name="T21" fmla="*/ 18 h 59"/>
                <a:gd name="T22" fmla="*/ 5 w 59"/>
                <a:gd name="T23" fmla="*/ 13 h 59"/>
                <a:gd name="T24" fmla="*/ 8 w 59"/>
                <a:gd name="T25" fmla="*/ 9 h 59"/>
                <a:gd name="T26" fmla="*/ 14 w 59"/>
                <a:gd name="T27" fmla="*/ 5 h 59"/>
                <a:gd name="T28" fmla="*/ 18 w 59"/>
                <a:gd name="T29" fmla="*/ 2 h 59"/>
                <a:gd name="T30" fmla="*/ 24 w 59"/>
                <a:gd name="T31" fmla="*/ 0 h 59"/>
                <a:gd name="T32" fmla="*/ 30 w 59"/>
                <a:gd name="T33" fmla="*/ 0 h 59"/>
                <a:gd name="T34" fmla="*/ 35 w 59"/>
                <a:gd name="T35" fmla="*/ 0 h 59"/>
                <a:gd name="T36" fmla="*/ 41 w 59"/>
                <a:gd name="T37" fmla="*/ 2 h 59"/>
                <a:gd name="T38" fmla="*/ 46 w 59"/>
                <a:gd name="T39" fmla="*/ 5 h 59"/>
                <a:gd name="T40" fmla="*/ 51 w 59"/>
                <a:gd name="T41" fmla="*/ 9 h 59"/>
                <a:gd name="T42" fmla="*/ 54 w 59"/>
                <a:gd name="T43" fmla="*/ 13 h 59"/>
                <a:gd name="T44" fmla="*/ 57 w 59"/>
                <a:gd name="T45" fmla="*/ 18 h 59"/>
                <a:gd name="T46" fmla="*/ 58 w 59"/>
                <a:gd name="T47" fmla="*/ 23 h 59"/>
                <a:gd name="T48" fmla="*/ 59 w 59"/>
                <a:gd name="T49" fmla="*/ 29 h 59"/>
                <a:gd name="T50" fmla="*/ 58 w 59"/>
                <a:gd name="T51" fmla="*/ 35 h 59"/>
                <a:gd name="T52" fmla="*/ 57 w 59"/>
                <a:gd name="T53" fmla="*/ 40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3 h 59"/>
                <a:gd name="T60" fmla="*/ 41 w 59"/>
                <a:gd name="T61" fmla="*/ 56 h 59"/>
                <a:gd name="T62" fmla="*/ 35 w 59"/>
                <a:gd name="T63" fmla="*/ 59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9"/>
                  </a:lnTo>
                  <a:lnTo>
                    <a:pt x="18" y="56"/>
                  </a:lnTo>
                  <a:lnTo>
                    <a:pt x="14" y="53"/>
                  </a:lnTo>
                  <a:lnTo>
                    <a:pt x="8" y="50"/>
                  </a:lnTo>
                  <a:lnTo>
                    <a:pt x="5" y="46"/>
                  </a:lnTo>
                  <a:lnTo>
                    <a:pt x="3" y="40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3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4" y="5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3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7" y="40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3"/>
                  </a:lnTo>
                  <a:lnTo>
                    <a:pt x="41" y="56"/>
                  </a:lnTo>
                  <a:lnTo>
                    <a:pt x="35" y="59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335"/>
            <p:cNvSpPr>
              <a:spLocks/>
            </p:cNvSpPr>
            <p:nvPr/>
          </p:nvSpPr>
          <p:spPr bwMode="auto">
            <a:xfrm>
              <a:off x="3132315" y="3134980"/>
              <a:ext cx="22272" cy="22272"/>
            </a:xfrm>
            <a:custGeom>
              <a:avLst/>
              <a:gdLst>
                <a:gd name="T0" fmla="*/ 29 w 58"/>
                <a:gd name="T1" fmla="*/ 59 h 59"/>
                <a:gd name="T2" fmla="*/ 24 w 58"/>
                <a:gd name="T3" fmla="*/ 58 h 59"/>
                <a:gd name="T4" fmla="*/ 17 w 58"/>
                <a:gd name="T5" fmla="*/ 57 h 59"/>
                <a:gd name="T6" fmla="*/ 13 w 58"/>
                <a:gd name="T7" fmla="*/ 54 h 59"/>
                <a:gd name="T8" fmla="*/ 9 w 58"/>
                <a:gd name="T9" fmla="*/ 50 h 59"/>
                <a:gd name="T10" fmla="*/ 4 w 58"/>
                <a:gd name="T11" fmla="*/ 46 h 59"/>
                <a:gd name="T12" fmla="*/ 2 w 58"/>
                <a:gd name="T13" fmla="*/ 41 h 59"/>
                <a:gd name="T14" fmla="*/ 0 w 58"/>
                <a:gd name="T15" fmla="*/ 35 h 59"/>
                <a:gd name="T16" fmla="*/ 0 w 58"/>
                <a:gd name="T17" fmla="*/ 30 h 59"/>
                <a:gd name="T18" fmla="*/ 0 w 58"/>
                <a:gd name="T19" fmla="*/ 23 h 59"/>
                <a:gd name="T20" fmla="*/ 2 w 58"/>
                <a:gd name="T21" fmla="*/ 18 h 59"/>
                <a:gd name="T22" fmla="*/ 4 w 58"/>
                <a:gd name="T23" fmla="*/ 12 h 59"/>
                <a:gd name="T24" fmla="*/ 9 w 58"/>
                <a:gd name="T25" fmla="*/ 8 h 59"/>
                <a:gd name="T26" fmla="*/ 13 w 58"/>
                <a:gd name="T27" fmla="*/ 5 h 59"/>
                <a:gd name="T28" fmla="*/ 17 w 58"/>
                <a:gd name="T29" fmla="*/ 3 h 59"/>
                <a:gd name="T30" fmla="*/ 24 w 58"/>
                <a:gd name="T31" fmla="*/ 1 h 59"/>
                <a:gd name="T32" fmla="*/ 29 w 58"/>
                <a:gd name="T33" fmla="*/ 0 h 59"/>
                <a:gd name="T34" fmla="*/ 35 w 58"/>
                <a:gd name="T35" fmla="*/ 1 h 59"/>
                <a:gd name="T36" fmla="*/ 41 w 58"/>
                <a:gd name="T37" fmla="*/ 3 h 59"/>
                <a:gd name="T38" fmla="*/ 46 w 58"/>
                <a:gd name="T39" fmla="*/ 5 h 59"/>
                <a:gd name="T40" fmla="*/ 50 w 58"/>
                <a:gd name="T41" fmla="*/ 8 h 59"/>
                <a:gd name="T42" fmla="*/ 54 w 58"/>
                <a:gd name="T43" fmla="*/ 12 h 59"/>
                <a:gd name="T44" fmla="*/ 56 w 58"/>
                <a:gd name="T45" fmla="*/ 18 h 59"/>
                <a:gd name="T46" fmla="*/ 58 w 58"/>
                <a:gd name="T47" fmla="*/ 23 h 59"/>
                <a:gd name="T48" fmla="*/ 58 w 58"/>
                <a:gd name="T49" fmla="*/ 30 h 59"/>
                <a:gd name="T50" fmla="*/ 58 w 58"/>
                <a:gd name="T51" fmla="*/ 35 h 59"/>
                <a:gd name="T52" fmla="*/ 56 w 58"/>
                <a:gd name="T53" fmla="*/ 41 h 59"/>
                <a:gd name="T54" fmla="*/ 54 w 58"/>
                <a:gd name="T55" fmla="*/ 46 h 59"/>
                <a:gd name="T56" fmla="*/ 50 w 58"/>
                <a:gd name="T57" fmla="*/ 50 h 59"/>
                <a:gd name="T58" fmla="*/ 46 w 58"/>
                <a:gd name="T59" fmla="*/ 54 h 59"/>
                <a:gd name="T60" fmla="*/ 41 w 58"/>
                <a:gd name="T61" fmla="*/ 57 h 59"/>
                <a:gd name="T62" fmla="*/ 35 w 58"/>
                <a:gd name="T63" fmla="*/ 58 h 59"/>
                <a:gd name="T64" fmla="*/ 29 w 58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lnTo>
                    <a:pt x="24" y="58"/>
                  </a:lnTo>
                  <a:lnTo>
                    <a:pt x="17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2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58" y="30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336"/>
            <p:cNvSpPr>
              <a:spLocks/>
            </p:cNvSpPr>
            <p:nvPr/>
          </p:nvSpPr>
          <p:spPr bwMode="auto">
            <a:xfrm>
              <a:off x="3221404" y="3150889"/>
              <a:ext cx="23863" cy="23863"/>
            </a:xfrm>
            <a:custGeom>
              <a:avLst/>
              <a:gdLst>
                <a:gd name="T0" fmla="*/ 29 w 58"/>
                <a:gd name="T1" fmla="*/ 58 h 58"/>
                <a:gd name="T2" fmla="*/ 23 w 58"/>
                <a:gd name="T3" fmla="*/ 58 h 58"/>
                <a:gd name="T4" fmla="*/ 17 w 58"/>
                <a:gd name="T5" fmla="*/ 56 h 58"/>
                <a:gd name="T6" fmla="*/ 13 w 58"/>
                <a:gd name="T7" fmla="*/ 54 h 58"/>
                <a:gd name="T8" fmla="*/ 9 w 58"/>
                <a:gd name="T9" fmla="*/ 49 h 58"/>
                <a:gd name="T10" fmla="*/ 4 w 58"/>
                <a:gd name="T11" fmla="*/ 45 h 58"/>
                <a:gd name="T12" fmla="*/ 2 w 58"/>
                <a:gd name="T13" fmla="*/ 41 h 58"/>
                <a:gd name="T14" fmla="*/ 0 w 58"/>
                <a:gd name="T15" fmla="*/ 35 h 58"/>
                <a:gd name="T16" fmla="*/ 0 w 58"/>
                <a:gd name="T17" fmla="*/ 29 h 58"/>
                <a:gd name="T18" fmla="*/ 0 w 58"/>
                <a:gd name="T19" fmla="*/ 23 h 58"/>
                <a:gd name="T20" fmla="*/ 2 w 58"/>
                <a:gd name="T21" fmla="*/ 18 h 58"/>
                <a:gd name="T22" fmla="*/ 4 w 58"/>
                <a:gd name="T23" fmla="*/ 13 h 58"/>
                <a:gd name="T24" fmla="*/ 9 w 58"/>
                <a:gd name="T25" fmla="*/ 8 h 58"/>
                <a:gd name="T26" fmla="*/ 13 w 58"/>
                <a:gd name="T27" fmla="*/ 5 h 58"/>
                <a:gd name="T28" fmla="*/ 17 w 58"/>
                <a:gd name="T29" fmla="*/ 2 h 58"/>
                <a:gd name="T30" fmla="*/ 23 w 58"/>
                <a:gd name="T31" fmla="*/ 0 h 58"/>
                <a:gd name="T32" fmla="*/ 29 w 58"/>
                <a:gd name="T33" fmla="*/ 0 h 58"/>
                <a:gd name="T34" fmla="*/ 34 w 58"/>
                <a:gd name="T35" fmla="*/ 0 h 58"/>
                <a:gd name="T36" fmla="*/ 41 w 58"/>
                <a:gd name="T37" fmla="*/ 2 h 58"/>
                <a:gd name="T38" fmla="*/ 45 w 58"/>
                <a:gd name="T39" fmla="*/ 5 h 58"/>
                <a:gd name="T40" fmla="*/ 50 w 58"/>
                <a:gd name="T41" fmla="*/ 8 h 58"/>
                <a:gd name="T42" fmla="*/ 54 w 58"/>
                <a:gd name="T43" fmla="*/ 13 h 58"/>
                <a:gd name="T44" fmla="*/ 56 w 58"/>
                <a:gd name="T45" fmla="*/ 18 h 58"/>
                <a:gd name="T46" fmla="*/ 58 w 58"/>
                <a:gd name="T47" fmla="*/ 23 h 58"/>
                <a:gd name="T48" fmla="*/ 58 w 58"/>
                <a:gd name="T49" fmla="*/ 29 h 58"/>
                <a:gd name="T50" fmla="*/ 58 w 58"/>
                <a:gd name="T51" fmla="*/ 35 h 58"/>
                <a:gd name="T52" fmla="*/ 56 w 58"/>
                <a:gd name="T53" fmla="*/ 41 h 58"/>
                <a:gd name="T54" fmla="*/ 54 w 58"/>
                <a:gd name="T55" fmla="*/ 45 h 58"/>
                <a:gd name="T56" fmla="*/ 50 w 58"/>
                <a:gd name="T57" fmla="*/ 49 h 58"/>
                <a:gd name="T58" fmla="*/ 45 w 58"/>
                <a:gd name="T59" fmla="*/ 54 h 58"/>
                <a:gd name="T60" fmla="*/ 41 w 58"/>
                <a:gd name="T61" fmla="*/ 56 h 58"/>
                <a:gd name="T62" fmla="*/ 34 w 58"/>
                <a:gd name="T63" fmla="*/ 58 h 58"/>
                <a:gd name="T64" fmla="*/ 29 w 58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lnTo>
                    <a:pt x="23" y="58"/>
                  </a:lnTo>
                  <a:lnTo>
                    <a:pt x="17" y="56"/>
                  </a:lnTo>
                  <a:lnTo>
                    <a:pt x="13" y="54"/>
                  </a:lnTo>
                  <a:lnTo>
                    <a:pt x="9" y="49"/>
                  </a:lnTo>
                  <a:lnTo>
                    <a:pt x="4" y="45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50" y="8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58" y="29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5"/>
                  </a:lnTo>
                  <a:lnTo>
                    <a:pt x="50" y="49"/>
                  </a:lnTo>
                  <a:lnTo>
                    <a:pt x="45" y="54"/>
                  </a:lnTo>
                  <a:lnTo>
                    <a:pt x="41" y="56"/>
                  </a:lnTo>
                  <a:lnTo>
                    <a:pt x="34" y="58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337"/>
            <p:cNvSpPr>
              <a:spLocks/>
            </p:cNvSpPr>
            <p:nvPr/>
          </p:nvSpPr>
          <p:spPr bwMode="auto">
            <a:xfrm>
              <a:off x="3170496" y="3200206"/>
              <a:ext cx="22272" cy="23863"/>
            </a:xfrm>
            <a:custGeom>
              <a:avLst/>
              <a:gdLst>
                <a:gd name="T0" fmla="*/ 29 w 59"/>
                <a:gd name="T1" fmla="*/ 59 h 59"/>
                <a:gd name="T2" fmla="*/ 23 w 59"/>
                <a:gd name="T3" fmla="*/ 58 h 59"/>
                <a:gd name="T4" fmla="*/ 18 w 59"/>
                <a:gd name="T5" fmla="*/ 56 h 59"/>
                <a:gd name="T6" fmla="*/ 13 w 59"/>
                <a:gd name="T7" fmla="*/ 54 h 59"/>
                <a:gd name="T8" fmla="*/ 9 w 59"/>
                <a:gd name="T9" fmla="*/ 51 h 59"/>
                <a:gd name="T10" fmla="*/ 5 w 59"/>
                <a:gd name="T11" fmla="*/ 45 h 59"/>
                <a:gd name="T12" fmla="*/ 2 w 59"/>
                <a:gd name="T13" fmla="*/ 41 h 59"/>
                <a:gd name="T14" fmla="*/ 0 w 59"/>
                <a:gd name="T15" fmla="*/ 35 h 59"/>
                <a:gd name="T16" fmla="*/ 0 w 59"/>
                <a:gd name="T17" fmla="*/ 29 h 59"/>
                <a:gd name="T18" fmla="*/ 0 w 59"/>
                <a:gd name="T19" fmla="*/ 24 h 59"/>
                <a:gd name="T20" fmla="*/ 2 w 59"/>
                <a:gd name="T21" fmla="*/ 18 h 59"/>
                <a:gd name="T22" fmla="*/ 5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8 w 59"/>
                <a:gd name="T29" fmla="*/ 2 h 59"/>
                <a:gd name="T30" fmla="*/ 23 w 59"/>
                <a:gd name="T31" fmla="*/ 1 h 59"/>
                <a:gd name="T32" fmla="*/ 29 w 59"/>
                <a:gd name="T33" fmla="*/ 0 h 59"/>
                <a:gd name="T34" fmla="*/ 35 w 59"/>
                <a:gd name="T35" fmla="*/ 1 h 59"/>
                <a:gd name="T36" fmla="*/ 40 w 59"/>
                <a:gd name="T37" fmla="*/ 2 h 59"/>
                <a:gd name="T38" fmla="*/ 46 w 59"/>
                <a:gd name="T39" fmla="*/ 5 h 59"/>
                <a:gd name="T40" fmla="*/ 50 w 59"/>
                <a:gd name="T41" fmla="*/ 8 h 59"/>
                <a:gd name="T42" fmla="*/ 53 w 59"/>
                <a:gd name="T43" fmla="*/ 13 h 59"/>
                <a:gd name="T44" fmla="*/ 56 w 59"/>
                <a:gd name="T45" fmla="*/ 18 h 59"/>
                <a:gd name="T46" fmla="*/ 59 w 59"/>
                <a:gd name="T47" fmla="*/ 24 h 59"/>
                <a:gd name="T48" fmla="*/ 59 w 59"/>
                <a:gd name="T49" fmla="*/ 29 h 59"/>
                <a:gd name="T50" fmla="*/ 59 w 59"/>
                <a:gd name="T51" fmla="*/ 35 h 59"/>
                <a:gd name="T52" fmla="*/ 56 w 59"/>
                <a:gd name="T53" fmla="*/ 41 h 59"/>
                <a:gd name="T54" fmla="*/ 53 w 59"/>
                <a:gd name="T55" fmla="*/ 45 h 59"/>
                <a:gd name="T56" fmla="*/ 50 w 59"/>
                <a:gd name="T57" fmla="*/ 51 h 59"/>
                <a:gd name="T58" fmla="*/ 46 w 59"/>
                <a:gd name="T59" fmla="*/ 54 h 59"/>
                <a:gd name="T60" fmla="*/ 40 w 59"/>
                <a:gd name="T61" fmla="*/ 56 h 59"/>
                <a:gd name="T62" fmla="*/ 35 w 59"/>
                <a:gd name="T63" fmla="*/ 58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3" y="58"/>
                  </a:lnTo>
                  <a:lnTo>
                    <a:pt x="18" y="56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5" y="45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3" y="13"/>
                  </a:lnTo>
                  <a:lnTo>
                    <a:pt x="56" y="18"/>
                  </a:lnTo>
                  <a:lnTo>
                    <a:pt x="59" y="24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56" y="41"/>
                  </a:lnTo>
                  <a:lnTo>
                    <a:pt x="53" y="45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338"/>
            <p:cNvSpPr>
              <a:spLocks/>
            </p:cNvSpPr>
            <p:nvPr/>
          </p:nvSpPr>
          <p:spPr bwMode="auto">
            <a:xfrm>
              <a:off x="3186405" y="3227251"/>
              <a:ext cx="22272" cy="23863"/>
            </a:xfrm>
            <a:custGeom>
              <a:avLst/>
              <a:gdLst>
                <a:gd name="T0" fmla="*/ 29 w 58"/>
                <a:gd name="T1" fmla="*/ 59 h 59"/>
                <a:gd name="T2" fmla="*/ 24 w 58"/>
                <a:gd name="T3" fmla="*/ 58 h 59"/>
                <a:gd name="T4" fmla="*/ 19 w 58"/>
                <a:gd name="T5" fmla="*/ 57 h 59"/>
                <a:gd name="T6" fmla="*/ 13 w 58"/>
                <a:gd name="T7" fmla="*/ 54 h 59"/>
                <a:gd name="T8" fmla="*/ 9 w 58"/>
                <a:gd name="T9" fmla="*/ 51 h 59"/>
                <a:gd name="T10" fmla="*/ 6 w 58"/>
                <a:gd name="T11" fmla="*/ 46 h 59"/>
                <a:gd name="T12" fmla="*/ 2 w 58"/>
                <a:gd name="T13" fmla="*/ 41 h 59"/>
                <a:gd name="T14" fmla="*/ 0 w 58"/>
                <a:gd name="T15" fmla="*/ 36 h 59"/>
                <a:gd name="T16" fmla="*/ 0 w 58"/>
                <a:gd name="T17" fmla="*/ 30 h 59"/>
                <a:gd name="T18" fmla="*/ 0 w 58"/>
                <a:gd name="T19" fmla="*/ 24 h 59"/>
                <a:gd name="T20" fmla="*/ 2 w 58"/>
                <a:gd name="T21" fmla="*/ 18 h 59"/>
                <a:gd name="T22" fmla="*/ 6 w 58"/>
                <a:gd name="T23" fmla="*/ 13 h 59"/>
                <a:gd name="T24" fmla="*/ 9 w 58"/>
                <a:gd name="T25" fmla="*/ 9 h 59"/>
                <a:gd name="T26" fmla="*/ 13 w 58"/>
                <a:gd name="T27" fmla="*/ 5 h 59"/>
                <a:gd name="T28" fmla="*/ 19 w 58"/>
                <a:gd name="T29" fmla="*/ 3 h 59"/>
                <a:gd name="T30" fmla="*/ 24 w 58"/>
                <a:gd name="T31" fmla="*/ 1 h 59"/>
                <a:gd name="T32" fmla="*/ 29 w 58"/>
                <a:gd name="T33" fmla="*/ 0 h 59"/>
                <a:gd name="T34" fmla="*/ 36 w 58"/>
                <a:gd name="T35" fmla="*/ 1 h 59"/>
                <a:gd name="T36" fmla="*/ 41 w 58"/>
                <a:gd name="T37" fmla="*/ 3 h 59"/>
                <a:gd name="T38" fmla="*/ 46 w 58"/>
                <a:gd name="T39" fmla="*/ 5 h 59"/>
                <a:gd name="T40" fmla="*/ 50 w 58"/>
                <a:gd name="T41" fmla="*/ 9 h 59"/>
                <a:gd name="T42" fmla="*/ 54 w 58"/>
                <a:gd name="T43" fmla="*/ 13 h 59"/>
                <a:gd name="T44" fmla="*/ 56 w 58"/>
                <a:gd name="T45" fmla="*/ 18 h 59"/>
                <a:gd name="T46" fmla="*/ 58 w 58"/>
                <a:gd name="T47" fmla="*/ 24 h 59"/>
                <a:gd name="T48" fmla="*/ 58 w 58"/>
                <a:gd name="T49" fmla="*/ 30 h 59"/>
                <a:gd name="T50" fmla="*/ 58 w 58"/>
                <a:gd name="T51" fmla="*/ 36 h 59"/>
                <a:gd name="T52" fmla="*/ 56 w 58"/>
                <a:gd name="T53" fmla="*/ 41 h 59"/>
                <a:gd name="T54" fmla="*/ 54 w 58"/>
                <a:gd name="T55" fmla="*/ 46 h 59"/>
                <a:gd name="T56" fmla="*/ 50 w 58"/>
                <a:gd name="T57" fmla="*/ 51 h 59"/>
                <a:gd name="T58" fmla="*/ 46 w 58"/>
                <a:gd name="T59" fmla="*/ 54 h 59"/>
                <a:gd name="T60" fmla="*/ 41 w 58"/>
                <a:gd name="T61" fmla="*/ 57 h 59"/>
                <a:gd name="T62" fmla="*/ 36 w 58"/>
                <a:gd name="T63" fmla="*/ 58 h 59"/>
                <a:gd name="T64" fmla="*/ 29 w 58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58" y="36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339"/>
            <p:cNvSpPr>
              <a:spLocks/>
            </p:cNvSpPr>
            <p:nvPr/>
          </p:nvSpPr>
          <p:spPr bwMode="auto">
            <a:xfrm>
              <a:off x="2930273" y="2983846"/>
              <a:ext cx="23863" cy="23863"/>
            </a:xfrm>
            <a:custGeom>
              <a:avLst/>
              <a:gdLst>
                <a:gd name="T0" fmla="*/ 29 w 58"/>
                <a:gd name="T1" fmla="*/ 59 h 59"/>
                <a:gd name="T2" fmla="*/ 23 w 58"/>
                <a:gd name="T3" fmla="*/ 58 h 59"/>
                <a:gd name="T4" fmla="*/ 17 w 58"/>
                <a:gd name="T5" fmla="*/ 56 h 59"/>
                <a:gd name="T6" fmla="*/ 13 w 58"/>
                <a:gd name="T7" fmla="*/ 54 h 59"/>
                <a:gd name="T8" fmla="*/ 8 w 58"/>
                <a:gd name="T9" fmla="*/ 50 h 59"/>
                <a:gd name="T10" fmla="*/ 4 w 58"/>
                <a:gd name="T11" fmla="*/ 46 h 59"/>
                <a:gd name="T12" fmla="*/ 2 w 58"/>
                <a:gd name="T13" fmla="*/ 41 h 59"/>
                <a:gd name="T14" fmla="*/ 0 w 58"/>
                <a:gd name="T15" fmla="*/ 35 h 59"/>
                <a:gd name="T16" fmla="*/ 0 w 58"/>
                <a:gd name="T17" fmla="*/ 29 h 59"/>
                <a:gd name="T18" fmla="*/ 0 w 58"/>
                <a:gd name="T19" fmla="*/ 23 h 59"/>
                <a:gd name="T20" fmla="*/ 2 w 58"/>
                <a:gd name="T21" fmla="*/ 18 h 59"/>
                <a:gd name="T22" fmla="*/ 4 w 58"/>
                <a:gd name="T23" fmla="*/ 12 h 59"/>
                <a:gd name="T24" fmla="*/ 8 w 58"/>
                <a:gd name="T25" fmla="*/ 8 h 59"/>
                <a:gd name="T26" fmla="*/ 13 w 58"/>
                <a:gd name="T27" fmla="*/ 5 h 59"/>
                <a:gd name="T28" fmla="*/ 17 w 58"/>
                <a:gd name="T29" fmla="*/ 2 h 59"/>
                <a:gd name="T30" fmla="*/ 23 w 58"/>
                <a:gd name="T31" fmla="*/ 1 h 59"/>
                <a:gd name="T32" fmla="*/ 29 w 58"/>
                <a:gd name="T33" fmla="*/ 0 h 59"/>
                <a:gd name="T34" fmla="*/ 35 w 58"/>
                <a:gd name="T35" fmla="*/ 1 h 59"/>
                <a:gd name="T36" fmla="*/ 41 w 58"/>
                <a:gd name="T37" fmla="*/ 2 h 59"/>
                <a:gd name="T38" fmla="*/ 45 w 58"/>
                <a:gd name="T39" fmla="*/ 5 h 59"/>
                <a:gd name="T40" fmla="*/ 49 w 58"/>
                <a:gd name="T41" fmla="*/ 8 h 59"/>
                <a:gd name="T42" fmla="*/ 54 w 58"/>
                <a:gd name="T43" fmla="*/ 12 h 59"/>
                <a:gd name="T44" fmla="*/ 56 w 58"/>
                <a:gd name="T45" fmla="*/ 18 h 59"/>
                <a:gd name="T46" fmla="*/ 58 w 58"/>
                <a:gd name="T47" fmla="*/ 23 h 59"/>
                <a:gd name="T48" fmla="*/ 58 w 58"/>
                <a:gd name="T49" fmla="*/ 29 h 59"/>
                <a:gd name="T50" fmla="*/ 58 w 58"/>
                <a:gd name="T51" fmla="*/ 35 h 59"/>
                <a:gd name="T52" fmla="*/ 56 w 58"/>
                <a:gd name="T53" fmla="*/ 41 h 59"/>
                <a:gd name="T54" fmla="*/ 54 w 58"/>
                <a:gd name="T55" fmla="*/ 46 h 59"/>
                <a:gd name="T56" fmla="*/ 49 w 58"/>
                <a:gd name="T57" fmla="*/ 50 h 59"/>
                <a:gd name="T58" fmla="*/ 45 w 58"/>
                <a:gd name="T59" fmla="*/ 54 h 59"/>
                <a:gd name="T60" fmla="*/ 41 w 58"/>
                <a:gd name="T61" fmla="*/ 56 h 59"/>
                <a:gd name="T62" fmla="*/ 35 w 58"/>
                <a:gd name="T63" fmla="*/ 58 h 59"/>
                <a:gd name="T64" fmla="*/ 29 w 58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lnTo>
                    <a:pt x="23" y="58"/>
                  </a:lnTo>
                  <a:lnTo>
                    <a:pt x="17" y="56"/>
                  </a:lnTo>
                  <a:lnTo>
                    <a:pt x="13" y="54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9" y="8"/>
                  </a:lnTo>
                  <a:lnTo>
                    <a:pt x="54" y="12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58" y="29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49" y="50"/>
                  </a:lnTo>
                  <a:lnTo>
                    <a:pt x="45" y="54"/>
                  </a:lnTo>
                  <a:lnTo>
                    <a:pt x="41" y="56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340"/>
            <p:cNvSpPr>
              <a:spLocks/>
            </p:cNvSpPr>
            <p:nvPr/>
          </p:nvSpPr>
          <p:spPr bwMode="auto">
            <a:xfrm>
              <a:off x="3082997" y="3001346"/>
              <a:ext cx="23863" cy="23863"/>
            </a:xfrm>
            <a:custGeom>
              <a:avLst/>
              <a:gdLst>
                <a:gd name="T0" fmla="*/ 30 w 60"/>
                <a:gd name="T1" fmla="*/ 59 h 59"/>
                <a:gd name="T2" fmla="*/ 24 w 60"/>
                <a:gd name="T3" fmla="*/ 58 h 59"/>
                <a:gd name="T4" fmla="*/ 18 w 60"/>
                <a:gd name="T5" fmla="*/ 57 h 59"/>
                <a:gd name="T6" fmla="*/ 13 w 60"/>
                <a:gd name="T7" fmla="*/ 54 h 59"/>
                <a:gd name="T8" fmla="*/ 9 w 60"/>
                <a:gd name="T9" fmla="*/ 50 h 59"/>
                <a:gd name="T10" fmla="*/ 6 w 60"/>
                <a:gd name="T11" fmla="*/ 46 h 59"/>
                <a:gd name="T12" fmla="*/ 3 w 60"/>
                <a:gd name="T13" fmla="*/ 41 h 59"/>
                <a:gd name="T14" fmla="*/ 1 w 60"/>
                <a:gd name="T15" fmla="*/ 35 h 59"/>
                <a:gd name="T16" fmla="*/ 0 w 60"/>
                <a:gd name="T17" fmla="*/ 30 h 59"/>
                <a:gd name="T18" fmla="*/ 1 w 60"/>
                <a:gd name="T19" fmla="*/ 23 h 59"/>
                <a:gd name="T20" fmla="*/ 3 w 60"/>
                <a:gd name="T21" fmla="*/ 18 h 59"/>
                <a:gd name="T22" fmla="*/ 6 w 60"/>
                <a:gd name="T23" fmla="*/ 13 h 59"/>
                <a:gd name="T24" fmla="*/ 9 w 60"/>
                <a:gd name="T25" fmla="*/ 8 h 59"/>
                <a:gd name="T26" fmla="*/ 13 w 60"/>
                <a:gd name="T27" fmla="*/ 5 h 59"/>
                <a:gd name="T28" fmla="*/ 18 w 60"/>
                <a:gd name="T29" fmla="*/ 3 h 59"/>
                <a:gd name="T30" fmla="*/ 24 w 60"/>
                <a:gd name="T31" fmla="*/ 1 h 59"/>
                <a:gd name="T32" fmla="*/ 30 w 60"/>
                <a:gd name="T33" fmla="*/ 0 h 59"/>
                <a:gd name="T34" fmla="*/ 36 w 60"/>
                <a:gd name="T35" fmla="*/ 1 h 59"/>
                <a:gd name="T36" fmla="*/ 41 w 60"/>
                <a:gd name="T37" fmla="*/ 3 h 59"/>
                <a:gd name="T38" fmla="*/ 47 w 60"/>
                <a:gd name="T39" fmla="*/ 5 h 59"/>
                <a:gd name="T40" fmla="*/ 51 w 60"/>
                <a:gd name="T41" fmla="*/ 8 h 59"/>
                <a:gd name="T42" fmla="*/ 54 w 60"/>
                <a:gd name="T43" fmla="*/ 13 h 59"/>
                <a:gd name="T44" fmla="*/ 57 w 60"/>
                <a:gd name="T45" fmla="*/ 18 h 59"/>
                <a:gd name="T46" fmla="*/ 58 w 60"/>
                <a:gd name="T47" fmla="*/ 23 h 59"/>
                <a:gd name="T48" fmla="*/ 60 w 60"/>
                <a:gd name="T49" fmla="*/ 30 h 59"/>
                <a:gd name="T50" fmla="*/ 58 w 60"/>
                <a:gd name="T51" fmla="*/ 35 h 59"/>
                <a:gd name="T52" fmla="*/ 57 w 60"/>
                <a:gd name="T53" fmla="*/ 41 h 59"/>
                <a:gd name="T54" fmla="*/ 54 w 60"/>
                <a:gd name="T55" fmla="*/ 46 h 59"/>
                <a:gd name="T56" fmla="*/ 51 w 60"/>
                <a:gd name="T57" fmla="*/ 50 h 59"/>
                <a:gd name="T58" fmla="*/ 47 w 60"/>
                <a:gd name="T59" fmla="*/ 54 h 59"/>
                <a:gd name="T60" fmla="*/ 41 w 60"/>
                <a:gd name="T61" fmla="*/ 57 h 59"/>
                <a:gd name="T62" fmla="*/ 36 w 60"/>
                <a:gd name="T63" fmla="*/ 58 h 59"/>
                <a:gd name="T64" fmla="*/ 30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30" y="59"/>
                  </a:moveTo>
                  <a:lnTo>
                    <a:pt x="24" y="58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7" y="5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3"/>
                  </a:lnTo>
                  <a:lnTo>
                    <a:pt x="60" y="30"/>
                  </a:lnTo>
                  <a:lnTo>
                    <a:pt x="58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341"/>
            <p:cNvSpPr>
              <a:spLocks/>
            </p:cNvSpPr>
            <p:nvPr/>
          </p:nvSpPr>
          <p:spPr bwMode="auto">
            <a:xfrm>
              <a:off x="2903228" y="2899529"/>
              <a:ext cx="22272" cy="23863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8 h 59"/>
                <a:gd name="T4" fmla="*/ 19 w 59"/>
                <a:gd name="T5" fmla="*/ 57 h 59"/>
                <a:gd name="T6" fmla="*/ 13 w 59"/>
                <a:gd name="T7" fmla="*/ 54 h 59"/>
                <a:gd name="T8" fmla="*/ 9 w 59"/>
                <a:gd name="T9" fmla="*/ 51 h 59"/>
                <a:gd name="T10" fmla="*/ 6 w 59"/>
                <a:gd name="T11" fmla="*/ 46 h 59"/>
                <a:gd name="T12" fmla="*/ 3 w 59"/>
                <a:gd name="T13" fmla="*/ 41 h 59"/>
                <a:gd name="T14" fmla="*/ 0 w 59"/>
                <a:gd name="T15" fmla="*/ 35 h 59"/>
                <a:gd name="T16" fmla="*/ 0 w 59"/>
                <a:gd name="T17" fmla="*/ 30 h 59"/>
                <a:gd name="T18" fmla="*/ 0 w 59"/>
                <a:gd name="T19" fmla="*/ 24 h 59"/>
                <a:gd name="T20" fmla="*/ 3 w 59"/>
                <a:gd name="T21" fmla="*/ 18 h 59"/>
                <a:gd name="T22" fmla="*/ 6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9 w 59"/>
                <a:gd name="T29" fmla="*/ 2 h 59"/>
                <a:gd name="T30" fmla="*/ 24 w 59"/>
                <a:gd name="T31" fmla="*/ 1 h 59"/>
                <a:gd name="T32" fmla="*/ 30 w 59"/>
                <a:gd name="T33" fmla="*/ 0 h 59"/>
                <a:gd name="T34" fmla="*/ 36 w 59"/>
                <a:gd name="T35" fmla="*/ 1 h 59"/>
                <a:gd name="T36" fmla="*/ 41 w 59"/>
                <a:gd name="T37" fmla="*/ 2 h 59"/>
                <a:gd name="T38" fmla="*/ 46 w 59"/>
                <a:gd name="T39" fmla="*/ 5 h 59"/>
                <a:gd name="T40" fmla="*/ 50 w 59"/>
                <a:gd name="T41" fmla="*/ 8 h 59"/>
                <a:gd name="T42" fmla="*/ 54 w 59"/>
                <a:gd name="T43" fmla="*/ 13 h 59"/>
                <a:gd name="T44" fmla="*/ 57 w 59"/>
                <a:gd name="T45" fmla="*/ 18 h 59"/>
                <a:gd name="T46" fmla="*/ 59 w 59"/>
                <a:gd name="T47" fmla="*/ 24 h 59"/>
                <a:gd name="T48" fmla="*/ 59 w 59"/>
                <a:gd name="T49" fmla="*/ 30 h 59"/>
                <a:gd name="T50" fmla="*/ 59 w 59"/>
                <a:gd name="T51" fmla="*/ 35 h 59"/>
                <a:gd name="T52" fmla="*/ 57 w 59"/>
                <a:gd name="T53" fmla="*/ 41 h 59"/>
                <a:gd name="T54" fmla="*/ 54 w 59"/>
                <a:gd name="T55" fmla="*/ 46 h 59"/>
                <a:gd name="T56" fmla="*/ 50 w 59"/>
                <a:gd name="T57" fmla="*/ 51 h 59"/>
                <a:gd name="T58" fmla="*/ 46 w 59"/>
                <a:gd name="T59" fmla="*/ 54 h 59"/>
                <a:gd name="T60" fmla="*/ 41 w 59"/>
                <a:gd name="T61" fmla="*/ 57 h 59"/>
                <a:gd name="T62" fmla="*/ 36 w 59"/>
                <a:gd name="T63" fmla="*/ 58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9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342"/>
            <p:cNvSpPr>
              <a:spLocks/>
            </p:cNvSpPr>
            <p:nvPr/>
          </p:nvSpPr>
          <p:spPr bwMode="auto">
            <a:xfrm>
              <a:off x="2863456" y="2985437"/>
              <a:ext cx="23863" cy="23863"/>
            </a:xfrm>
            <a:custGeom>
              <a:avLst/>
              <a:gdLst>
                <a:gd name="T0" fmla="*/ 30 w 60"/>
                <a:gd name="T1" fmla="*/ 58 h 58"/>
                <a:gd name="T2" fmla="*/ 24 w 60"/>
                <a:gd name="T3" fmla="*/ 58 h 58"/>
                <a:gd name="T4" fmla="*/ 19 w 60"/>
                <a:gd name="T5" fmla="*/ 56 h 58"/>
                <a:gd name="T6" fmla="*/ 13 w 60"/>
                <a:gd name="T7" fmla="*/ 53 h 58"/>
                <a:gd name="T8" fmla="*/ 9 w 60"/>
                <a:gd name="T9" fmla="*/ 50 h 58"/>
                <a:gd name="T10" fmla="*/ 6 w 60"/>
                <a:gd name="T11" fmla="*/ 45 h 58"/>
                <a:gd name="T12" fmla="*/ 2 w 60"/>
                <a:gd name="T13" fmla="*/ 40 h 58"/>
                <a:gd name="T14" fmla="*/ 1 w 60"/>
                <a:gd name="T15" fmla="*/ 34 h 58"/>
                <a:gd name="T16" fmla="*/ 0 w 60"/>
                <a:gd name="T17" fmla="*/ 29 h 58"/>
                <a:gd name="T18" fmla="*/ 1 w 60"/>
                <a:gd name="T19" fmla="*/ 23 h 58"/>
                <a:gd name="T20" fmla="*/ 2 w 60"/>
                <a:gd name="T21" fmla="*/ 17 h 58"/>
                <a:gd name="T22" fmla="*/ 6 w 60"/>
                <a:gd name="T23" fmla="*/ 13 h 58"/>
                <a:gd name="T24" fmla="*/ 9 w 60"/>
                <a:gd name="T25" fmla="*/ 8 h 58"/>
                <a:gd name="T26" fmla="*/ 13 w 60"/>
                <a:gd name="T27" fmla="*/ 4 h 58"/>
                <a:gd name="T28" fmla="*/ 19 w 60"/>
                <a:gd name="T29" fmla="*/ 2 h 58"/>
                <a:gd name="T30" fmla="*/ 24 w 60"/>
                <a:gd name="T31" fmla="*/ 0 h 58"/>
                <a:gd name="T32" fmla="*/ 30 w 60"/>
                <a:gd name="T33" fmla="*/ 0 h 58"/>
                <a:gd name="T34" fmla="*/ 36 w 60"/>
                <a:gd name="T35" fmla="*/ 0 h 58"/>
                <a:gd name="T36" fmla="*/ 41 w 60"/>
                <a:gd name="T37" fmla="*/ 2 h 58"/>
                <a:gd name="T38" fmla="*/ 47 w 60"/>
                <a:gd name="T39" fmla="*/ 4 h 58"/>
                <a:gd name="T40" fmla="*/ 51 w 60"/>
                <a:gd name="T41" fmla="*/ 8 h 58"/>
                <a:gd name="T42" fmla="*/ 54 w 60"/>
                <a:gd name="T43" fmla="*/ 13 h 58"/>
                <a:gd name="T44" fmla="*/ 57 w 60"/>
                <a:gd name="T45" fmla="*/ 17 h 58"/>
                <a:gd name="T46" fmla="*/ 59 w 60"/>
                <a:gd name="T47" fmla="*/ 23 h 58"/>
                <a:gd name="T48" fmla="*/ 60 w 60"/>
                <a:gd name="T49" fmla="*/ 29 h 58"/>
                <a:gd name="T50" fmla="*/ 59 w 60"/>
                <a:gd name="T51" fmla="*/ 34 h 58"/>
                <a:gd name="T52" fmla="*/ 57 w 60"/>
                <a:gd name="T53" fmla="*/ 40 h 58"/>
                <a:gd name="T54" fmla="*/ 54 w 60"/>
                <a:gd name="T55" fmla="*/ 45 h 58"/>
                <a:gd name="T56" fmla="*/ 51 w 60"/>
                <a:gd name="T57" fmla="*/ 50 h 58"/>
                <a:gd name="T58" fmla="*/ 47 w 60"/>
                <a:gd name="T59" fmla="*/ 53 h 58"/>
                <a:gd name="T60" fmla="*/ 41 w 60"/>
                <a:gd name="T61" fmla="*/ 56 h 58"/>
                <a:gd name="T62" fmla="*/ 36 w 60"/>
                <a:gd name="T63" fmla="*/ 58 h 58"/>
                <a:gd name="T64" fmla="*/ 30 w 60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8">
                  <a:moveTo>
                    <a:pt x="30" y="58"/>
                  </a:moveTo>
                  <a:lnTo>
                    <a:pt x="24" y="58"/>
                  </a:lnTo>
                  <a:lnTo>
                    <a:pt x="19" y="56"/>
                  </a:lnTo>
                  <a:lnTo>
                    <a:pt x="13" y="53"/>
                  </a:lnTo>
                  <a:lnTo>
                    <a:pt x="9" y="50"/>
                  </a:lnTo>
                  <a:lnTo>
                    <a:pt x="6" y="45"/>
                  </a:lnTo>
                  <a:lnTo>
                    <a:pt x="2" y="40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7"/>
                  </a:lnTo>
                  <a:lnTo>
                    <a:pt x="59" y="23"/>
                  </a:lnTo>
                  <a:lnTo>
                    <a:pt x="60" y="29"/>
                  </a:lnTo>
                  <a:lnTo>
                    <a:pt x="59" y="34"/>
                  </a:lnTo>
                  <a:lnTo>
                    <a:pt x="57" y="40"/>
                  </a:lnTo>
                  <a:lnTo>
                    <a:pt x="54" y="45"/>
                  </a:lnTo>
                  <a:lnTo>
                    <a:pt x="51" y="50"/>
                  </a:lnTo>
                  <a:lnTo>
                    <a:pt x="47" y="53"/>
                  </a:lnTo>
                  <a:lnTo>
                    <a:pt x="41" y="56"/>
                  </a:lnTo>
                  <a:lnTo>
                    <a:pt x="36" y="58"/>
                  </a:lnTo>
                  <a:lnTo>
                    <a:pt x="30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343"/>
            <p:cNvSpPr>
              <a:spLocks/>
            </p:cNvSpPr>
            <p:nvPr/>
          </p:nvSpPr>
          <p:spPr bwMode="auto">
            <a:xfrm>
              <a:off x="2812547" y="2948847"/>
              <a:ext cx="22272" cy="22272"/>
            </a:xfrm>
            <a:custGeom>
              <a:avLst/>
              <a:gdLst>
                <a:gd name="T0" fmla="*/ 29 w 59"/>
                <a:gd name="T1" fmla="*/ 58 h 58"/>
                <a:gd name="T2" fmla="*/ 23 w 59"/>
                <a:gd name="T3" fmla="*/ 58 h 58"/>
                <a:gd name="T4" fmla="*/ 18 w 59"/>
                <a:gd name="T5" fmla="*/ 56 h 58"/>
                <a:gd name="T6" fmla="*/ 13 w 59"/>
                <a:gd name="T7" fmla="*/ 54 h 58"/>
                <a:gd name="T8" fmla="*/ 8 w 59"/>
                <a:gd name="T9" fmla="*/ 50 h 58"/>
                <a:gd name="T10" fmla="*/ 5 w 59"/>
                <a:gd name="T11" fmla="*/ 45 h 58"/>
                <a:gd name="T12" fmla="*/ 2 w 59"/>
                <a:gd name="T13" fmla="*/ 41 h 58"/>
                <a:gd name="T14" fmla="*/ 1 w 59"/>
                <a:gd name="T15" fmla="*/ 36 h 58"/>
                <a:gd name="T16" fmla="*/ 0 w 59"/>
                <a:gd name="T17" fmla="*/ 29 h 58"/>
                <a:gd name="T18" fmla="*/ 1 w 59"/>
                <a:gd name="T19" fmla="*/ 24 h 58"/>
                <a:gd name="T20" fmla="*/ 2 w 59"/>
                <a:gd name="T21" fmla="*/ 18 h 58"/>
                <a:gd name="T22" fmla="*/ 5 w 59"/>
                <a:gd name="T23" fmla="*/ 13 h 58"/>
                <a:gd name="T24" fmla="*/ 8 w 59"/>
                <a:gd name="T25" fmla="*/ 9 h 58"/>
                <a:gd name="T26" fmla="*/ 13 w 59"/>
                <a:gd name="T27" fmla="*/ 5 h 58"/>
                <a:gd name="T28" fmla="*/ 18 w 59"/>
                <a:gd name="T29" fmla="*/ 2 h 58"/>
                <a:gd name="T30" fmla="*/ 23 w 59"/>
                <a:gd name="T31" fmla="*/ 0 h 58"/>
                <a:gd name="T32" fmla="*/ 29 w 59"/>
                <a:gd name="T33" fmla="*/ 0 h 58"/>
                <a:gd name="T34" fmla="*/ 35 w 59"/>
                <a:gd name="T35" fmla="*/ 0 h 58"/>
                <a:gd name="T36" fmla="*/ 41 w 59"/>
                <a:gd name="T37" fmla="*/ 2 h 58"/>
                <a:gd name="T38" fmla="*/ 46 w 59"/>
                <a:gd name="T39" fmla="*/ 5 h 58"/>
                <a:gd name="T40" fmla="*/ 50 w 59"/>
                <a:gd name="T41" fmla="*/ 9 h 58"/>
                <a:gd name="T42" fmla="*/ 54 w 59"/>
                <a:gd name="T43" fmla="*/ 13 h 58"/>
                <a:gd name="T44" fmla="*/ 57 w 59"/>
                <a:gd name="T45" fmla="*/ 18 h 58"/>
                <a:gd name="T46" fmla="*/ 58 w 59"/>
                <a:gd name="T47" fmla="*/ 24 h 58"/>
                <a:gd name="T48" fmla="*/ 59 w 59"/>
                <a:gd name="T49" fmla="*/ 29 h 58"/>
                <a:gd name="T50" fmla="*/ 58 w 59"/>
                <a:gd name="T51" fmla="*/ 36 h 58"/>
                <a:gd name="T52" fmla="*/ 57 w 59"/>
                <a:gd name="T53" fmla="*/ 41 h 58"/>
                <a:gd name="T54" fmla="*/ 54 w 59"/>
                <a:gd name="T55" fmla="*/ 45 h 58"/>
                <a:gd name="T56" fmla="*/ 50 w 59"/>
                <a:gd name="T57" fmla="*/ 50 h 58"/>
                <a:gd name="T58" fmla="*/ 46 w 59"/>
                <a:gd name="T59" fmla="*/ 54 h 58"/>
                <a:gd name="T60" fmla="*/ 41 w 59"/>
                <a:gd name="T61" fmla="*/ 56 h 58"/>
                <a:gd name="T62" fmla="*/ 35 w 59"/>
                <a:gd name="T63" fmla="*/ 58 h 58"/>
                <a:gd name="T64" fmla="*/ 29 w 59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8">
                  <a:moveTo>
                    <a:pt x="29" y="58"/>
                  </a:moveTo>
                  <a:lnTo>
                    <a:pt x="23" y="58"/>
                  </a:lnTo>
                  <a:lnTo>
                    <a:pt x="18" y="56"/>
                  </a:lnTo>
                  <a:lnTo>
                    <a:pt x="13" y="54"/>
                  </a:lnTo>
                  <a:lnTo>
                    <a:pt x="8" y="50"/>
                  </a:lnTo>
                  <a:lnTo>
                    <a:pt x="5" y="45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5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1" y="56"/>
                  </a:lnTo>
                  <a:lnTo>
                    <a:pt x="35" y="58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344"/>
            <p:cNvSpPr>
              <a:spLocks/>
            </p:cNvSpPr>
            <p:nvPr/>
          </p:nvSpPr>
          <p:spPr bwMode="auto">
            <a:xfrm>
              <a:off x="2806184" y="3010891"/>
              <a:ext cx="23863" cy="23863"/>
            </a:xfrm>
            <a:custGeom>
              <a:avLst/>
              <a:gdLst>
                <a:gd name="T0" fmla="*/ 29 w 59"/>
                <a:gd name="T1" fmla="*/ 59 h 59"/>
                <a:gd name="T2" fmla="*/ 23 w 59"/>
                <a:gd name="T3" fmla="*/ 58 h 59"/>
                <a:gd name="T4" fmla="*/ 18 w 59"/>
                <a:gd name="T5" fmla="*/ 57 h 59"/>
                <a:gd name="T6" fmla="*/ 12 w 59"/>
                <a:gd name="T7" fmla="*/ 54 h 59"/>
                <a:gd name="T8" fmla="*/ 8 w 59"/>
                <a:gd name="T9" fmla="*/ 50 h 59"/>
                <a:gd name="T10" fmla="*/ 5 w 59"/>
                <a:gd name="T11" fmla="*/ 46 h 59"/>
                <a:gd name="T12" fmla="*/ 2 w 59"/>
                <a:gd name="T13" fmla="*/ 41 h 59"/>
                <a:gd name="T14" fmla="*/ 1 w 59"/>
                <a:gd name="T15" fmla="*/ 35 h 59"/>
                <a:gd name="T16" fmla="*/ 0 w 59"/>
                <a:gd name="T17" fmla="*/ 30 h 59"/>
                <a:gd name="T18" fmla="*/ 1 w 59"/>
                <a:gd name="T19" fmla="*/ 23 h 59"/>
                <a:gd name="T20" fmla="*/ 2 w 59"/>
                <a:gd name="T21" fmla="*/ 18 h 59"/>
                <a:gd name="T22" fmla="*/ 5 w 59"/>
                <a:gd name="T23" fmla="*/ 14 h 59"/>
                <a:gd name="T24" fmla="*/ 8 w 59"/>
                <a:gd name="T25" fmla="*/ 8 h 59"/>
                <a:gd name="T26" fmla="*/ 12 w 59"/>
                <a:gd name="T27" fmla="*/ 5 h 59"/>
                <a:gd name="T28" fmla="*/ 18 w 59"/>
                <a:gd name="T29" fmla="*/ 3 h 59"/>
                <a:gd name="T30" fmla="*/ 23 w 59"/>
                <a:gd name="T31" fmla="*/ 1 h 59"/>
                <a:gd name="T32" fmla="*/ 29 w 59"/>
                <a:gd name="T33" fmla="*/ 0 h 59"/>
                <a:gd name="T34" fmla="*/ 35 w 59"/>
                <a:gd name="T35" fmla="*/ 1 h 59"/>
                <a:gd name="T36" fmla="*/ 41 w 59"/>
                <a:gd name="T37" fmla="*/ 3 h 59"/>
                <a:gd name="T38" fmla="*/ 46 w 59"/>
                <a:gd name="T39" fmla="*/ 5 h 59"/>
                <a:gd name="T40" fmla="*/ 50 w 59"/>
                <a:gd name="T41" fmla="*/ 8 h 59"/>
                <a:gd name="T42" fmla="*/ 54 w 59"/>
                <a:gd name="T43" fmla="*/ 14 h 59"/>
                <a:gd name="T44" fmla="*/ 56 w 59"/>
                <a:gd name="T45" fmla="*/ 18 h 59"/>
                <a:gd name="T46" fmla="*/ 58 w 59"/>
                <a:gd name="T47" fmla="*/ 23 h 59"/>
                <a:gd name="T48" fmla="*/ 59 w 59"/>
                <a:gd name="T49" fmla="*/ 30 h 59"/>
                <a:gd name="T50" fmla="*/ 58 w 59"/>
                <a:gd name="T51" fmla="*/ 35 h 59"/>
                <a:gd name="T52" fmla="*/ 56 w 59"/>
                <a:gd name="T53" fmla="*/ 41 h 59"/>
                <a:gd name="T54" fmla="*/ 54 w 59"/>
                <a:gd name="T55" fmla="*/ 46 h 59"/>
                <a:gd name="T56" fmla="*/ 50 w 59"/>
                <a:gd name="T57" fmla="*/ 50 h 59"/>
                <a:gd name="T58" fmla="*/ 46 w 59"/>
                <a:gd name="T59" fmla="*/ 54 h 59"/>
                <a:gd name="T60" fmla="*/ 41 w 59"/>
                <a:gd name="T61" fmla="*/ 57 h 59"/>
                <a:gd name="T62" fmla="*/ 35 w 59"/>
                <a:gd name="T63" fmla="*/ 58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3" y="58"/>
                  </a:lnTo>
                  <a:lnTo>
                    <a:pt x="18" y="57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5" y="14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59" y="30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345"/>
            <p:cNvSpPr>
              <a:spLocks/>
            </p:cNvSpPr>
            <p:nvPr/>
          </p:nvSpPr>
          <p:spPr bwMode="auto">
            <a:xfrm>
              <a:off x="2895273" y="3015664"/>
              <a:ext cx="23863" cy="23863"/>
            </a:xfrm>
            <a:custGeom>
              <a:avLst/>
              <a:gdLst>
                <a:gd name="T0" fmla="*/ 29 w 60"/>
                <a:gd name="T1" fmla="*/ 59 h 59"/>
                <a:gd name="T2" fmla="*/ 24 w 60"/>
                <a:gd name="T3" fmla="*/ 59 h 59"/>
                <a:gd name="T4" fmla="*/ 19 w 60"/>
                <a:gd name="T5" fmla="*/ 57 h 59"/>
                <a:gd name="T6" fmla="*/ 13 w 60"/>
                <a:gd name="T7" fmla="*/ 54 h 59"/>
                <a:gd name="T8" fmla="*/ 9 w 60"/>
                <a:gd name="T9" fmla="*/ 50 h 59"/>
                <a:gd name="T10" fmla="*/ 6 w 60"/>
                <a:gd name="T11" fmla="*/ 46 h 59"/>
                <a:gd name="T12" fmla="*/ 2 w 60"/>
                <a:gd name="T13" fmla="*/ 41 h 59"/>
                <a:gd name="T14" fmla="*/ 1 w 60"/>
                <a:gd name="T15" fmla="*/ 35 h 59"/>
                <a:gd name="T16" fmla="*/ 0 w 60"/>
                <a:gd name="T17" fmla="*/ 30 h 59"/>
                <a:gd name="T18" fmla="*/ 1 w 60"/>
                <a:gd name="T19" fmla="*/ 23 h 59"/>
                <a:gd name="T20" fmla="*/ 2 w 60"/>
                <a:gd name="T21" fmla="*/ 18 h 59"/>
                <a:gd name="T22" fmla="*/ 6 w 60"/>
                <a:gd name="T23" fmla="*/ 13 h 59"/>
                <a:gd name="T24" fmla="*/ 9 w 60"/>
                <a:gd name="T25" fmla="*/ 9 h 59"/>
                <a:gd name="T26" fmla="*/ 13 w 60"/>
                <a:gd name="T27" fmla="*/ 5 h 59"/>
                <a:gd name="T28" fmla="*/ 19 w 60"/>
                <a:gd name="T29" fmla="*/ 3 h 59"/>
                <a:gd name="T30" fmla="*/ 24 w 60"/>
                <a:gd name="T31" fmla="*/ 0 h 59"/>
                <a:gd name="T32" fmla="*/ 29 w 60"/>
                <a:gd name="T33" fmla="*/ 0 h 59"/>
                <a:gd name="T34" fmla="*/ 36 w 60"/>
                <a:gd name="T35" fmla="*/ 0 h 59"/>
                <a:gd name="T36" fmla="*/ 41 w 60"/>
                <a:gd name="T37" fmla="*/ 3 h 59"/>
                <a:gd name="T38" fmla="*/ 47 w 60"/>
                <a:gd name="T39" fmla="*/ 5 h 59"/>
                <a:gd name="T40" fmla="*/ 51 w 60"/>
                <a:gd name="T41" fmla="*/ 9 h 59"/>
                <a:gd name="T42" fmla="*/ 54 w 60"/>
                <a:gd name="T43" fmla="*/ 13 h 59"/>
                <a:gd name="T44" fmla="*/ 56 w 60"/>
                <a:gd name="T45" fmla="*/ 18 h 59"/>
                <a:gd name="T46" fmla="*/ 58 w 60"/>
                <a:gd name="T47" fmla="*/ 23 h 59"/>
                <a:gd name="T48" fmla="*/ 60 w 60"/>
                <a:gd name="T49" fmla="*/ 30 h 59"/>
                <a:gd name="T50" fmla="*/ 58 w 60"/>
                <a:gd name="T51" fmla="*/ 35 h 59"/>
                <a:gd name="T52" fmla="*/ 56 w 60"/>
                <a:gd name="T53" fmla="*/ 41 h 59"/>
                <a:gd name="T54" fmla="*/ 54 w 60"/>
                <a:gd name="T55" fmla="*/ 46 h 59"/>
                <a:gd name="T56" fmla="*/ 51 w 60"/>
                <a:gd name="T57" fmla="*/ 50 h 59"/>
                <a:gd name="T58" fmla="*/ 47 w 60"/>
                <a:gd name="T59" fmla="*/ 54 h 59"/>
                <a:gd name="T60" fmla="*/ 41 w 60"/>
                <a:gd name="T61" fmla="*/ 57 h 59"/>
                <a:gd name="T62" fmla="*/ 36 w 60"/>
                <a:gd name="T63" fmla="*/ 59 h 59"/>
                <a:gd name="T64" fmla="*/ 29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24" y="59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3"/>
                  </a:lnTo>
                  <a:lnTo>
                    <a:pt x="47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60" y="30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9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346"/>
            <p:cNvSpPr>
              <a:spLocks/>
            </p:cNvSpPr>
            <p:nvPr/>
          </p:nvSpPr>
          <p:spPr bwMode="auto">
            <a:xfrm>
              <a:off x="2946181" y="3007710"/>
              <a:ext cx="22272" cy="23863"/>
            </a:xfrm>
            <a:custGeom>
              <a:avLst/>
              <a:gdLst>
                <a:gd name="T0" fmla="*/ 31 w 60"/>
                <a:gd name="T1" fmla="*/ 58 h 58"/>
                <a:gd name="T2" fmla="*/ 24 w 60"/>
                <a:gd name="T3" fmla="*/ 58 h 58"/>
                <a:gd name="T4" fmla="*/ 19 w 60"/>
                <a:gd name="T5" fmla="*/ 56 h 58"/>
                <a:gd name="T6" fmla="*/ 13 w 60"/>
                <a:gd name="T7" fmla="*/ 54 h 58"/>
                <a:gd name="T8" fmla="*/ 9 w 60"/>
                <a:gd name="T9" fmla="*/ 50 h 58"/>
                <a:gd name="T10" fmla="*/ 6 w 60"/>
                <a:gd name="T11" fmla="*/ 45 h 58"/>
                <a:gd name="T12" fmla="*/ 4 w 60"/>
                <a:gd name="T13" fmla="*/ 41 h 58"/>
                <a:gd name="T14" fmla="*/ 2 w 60"/>
                <a:gd name="T15" fmla="*/ 36 h 58"/>
                <a:gd name="T16" fmla="*/ 0 w 60"/>
                <a:gd name="T17" fmla="*/ 29 h 58"/>
                <a:gd name="T18" fmla="*/ 2 w 60"/>
                <a:gd name="T19" fmla="*/ 24 h 58"/>
                <a:gd name="T20" fmla="*/ 4 w 60"/>
                <a:gd name="T21" fmla="*/ 18 h 58"/>
                <a:gd name="T22" fmla="*/ 6 w 60"/>
                <a:gd name="T23" fmla="*/ 13 h 58"/>
                <a:gd name="T24" fmla="*/ 9 w 60"/>
                <a:gd name="T25" fmla="*/ 9 h 58"/>
                <a:gd name="T26" fmla="*/ 13 w 60"/>
                <a:gd name="T27" fmla="*/ 5 h 58"/>
                <a:gd name="T28" fmla="*/ 19 w 60"/>
                <a:gd name="T29" fmla="*/ 2 h 58"/>
                <a:gd name="T30" fmla="*/ 24 w 60"/>
                <a:gd name="T31" fmla="*/ 0 h 58"/>
                <a:gd name="T32" fmla="*/ 31 w 60"/>
                <a:gd name="T33" fmla="*/ 0 h 58"/>
                <a:gd name="T34" fmla="*/ 36 w 60"/>
                <a:gd name="T35" fmla="*/ 0 h 58"/>
                <a:gd name="T36" fmla="*/ 41 w 60"/>
                <a:gd name="T37" fmla="*/ 2 h 58"/>
                <a:gd name="T38" fmla="*/ 47 w 60"/>
                <a:gd name="T39" fmla="*/ 5 h 58"/>
                <a:gd name="T40" fmla="*/ 51 w 60"/>
                <a:gd name="T41" fmla="*/ 9 h 58"/>
                <a:gd name="T42" fmla="*/ 54 w 60"/>
                <a:gd name="T43" fmla="*/ 13 h 58"/>
                <a:gd name="T44" fmla="*/ 58 w 60"/>
                <a:gd name="T45" fmla="*/ 18 h 58"/>
                <a:gd name="T46" fmla="*/ 59 w 60"/>
                <a:gd name="T47" fmla="*/ 24 h 58"/>
                <a:gd name="T48" fmla="*/ 60 w 60"/>
                <a:gd name="T49" fmla="*/ 29 h 58"/>
                <a:gd name="T50" fmla="*/ 59 w 60"/>
                <a:gd name="T51" fmla="*/ 36 h 58"/>
                <a:gd name="T52" fmla="*/ 58 w 60"/>
                <a:gd name="T53" fmla="*/ 41 h 58"/>
                <a:gd name="T54" fmla="*/ 54 w 60"/>
                <a:gd name="T55" fmla="*/ 45 h 58"/>
                <a:gd name="T56" fmla="*/ 51 w 60"/>
                <a:gd name="T57" fmla="*/ 50 h 58"/>
                <a:gd name="T58" fmla="*/ 47 w 60"/>
                <a:gd name="T59" fmla="*/ 54 h 58"/>
                <a:gd name="T60" fmla="*/ 41 w 60"/>
                <a:gd name="T61" fmla="*/ 56 h 58"/>
                <a:gd name="T62" fmla="*/ 36 w 60"/>
                <a:gd name="T63" fmla="*/ 58 h 58"/>
                <a:gd name="T64" fmla="*/ 31 w 60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8">
                  <a:moveTo>
                    <a:pt x="31" y="58"/>
                  </a:moveTo>
                  <a:lnTo>
                    <a:pt x="24" y="58"/>
                  </a:lnTo>
                  <a:lnTo>
                    <a:pt x="19" y="56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5"/>
                  </a:lnTo>
                  <a:lnTo>
                    <a:pt x="4" y="41"/>
                  </a:lnTo>
                  <a:lnTo>
                    <a:pt x="2" y="36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4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8" y="18"/>
                  </a:lnTo>
                  <a:lnTo>
                    <a:pt x="59" y="24"/>
                  </a:lnTo>
                  <a:lnTo>
                    <a:pt x="60" y="29"/>
                  </a:lnTo>
                  <a:lnTo>
                    <a:pt x="59" y="36"/>
                  </a:lnTo>
                  <a:lnTo>
                    <a:pt x="58" y="41"/>
                  </a:lnTo>
                  <a:lnTo>
                    <a:pt x="54" y="45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1" y="56"/>
                  </a:lnTo>
                  <a:lnTo>
                    <a:pt x="36" y="58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347"/>
            <p:cNvSpPr>
              <a:spLocks/>
            </p:cNvSpPr>
            <p:nvPr/>
          </p:nvSpPr>
          <p:spPr bwMode="auto">
            <a:xfrm>
              <a:off x="2809366" y="3045891"/>
              <a:ext cx="23863" cy="23863"/>
            </a:xfrm>
            <a:custGeom>
              <a:avLst/>
              <a:gdLst>
                <a:gd name="T0" fmla="*/ 30 w 60"/>
                <a:gd name="T1" fmla="*/ 59 h 59"/>
                <a:gd name="T2" fmla="*/ 24 w 60"/>
                <a:gd name="T3" fmla="*/ 58 h 59"/>
                <a:gd name="T4" fmla="*/ 19 w 60"/>
                <a:gd name="T5" fmla="*/ 57 h 59"/>
                <a:gd name="T6" fmla="*/ 13 w 60"/>
                <a:gd name="T7" fmla="*/ 54 h 59"/>
                <a:gd name="T8" fmla="*/ 9 w 60"/>
                <a:gd name="T9" fmla="*/ 51 h 59"/>
                <a:gd name="T10" fmla="*/ 6 w 60"/>
                <a:gd name="T11" fmla="*/ 46 h 59"/>
                <a:gd name="T12" fmla="*/ 3 w 60"/>
                <a:gd name="T13" fmla="*/ 41 h 59"/>
                <a:gd name="T14" fmla="*/ 1 w 60"/>
                <a:gd name="T15" fmla="*/ 36 h 59"/>
                <a:gd name="T16" fmla="*/ 0 w 60"/>
                <a:gd name="T17" fmla="*/ 29 h 59"/>
                <a:gd name="T18" fmla="*/ 1 w 60"/>
                <a:gd name="T19" fmla="*/ 24 h 59"/>
                <a:gd name="T20" fmla="*/ 3 w 60"/>
                <a:gd name="T21" fmla="*/ 18 h 59"/>
                <a:gd name="T22" fmla="*/ 6 w 60"/>
                <a:gd name="T23" fmla="*/ 13 h 59"/>
                <a:gd name="T24" fmla="*/ 9 w 60"/>
                <a:gd name="T25" fmla="*/ 9 h 59"/>
                <a:gd name="T26" fmla="*/ 13 w 60"/>
                <a:gd name="T27" fmla="*/ 5 h 59"/>
                <a:gd name="T28" fmla="*/ 19 w 60"/>
                <a:gd name="T29" fmla="*/ 2 h 59"/>
                <a:gd name="T30" fmla="*/ 24 w 60"/>
                <a:gd name="T31" fmla="*/ 1 h 59"/>
                <a:gd name="T32" fmla="*/ 30 w 60"/>
                <a:gd name="T33" fmla="*/ 0 h 59"/>
                <a:gd name="T34" fmla="*/ 36 w 60"/>
                <a:gd name="T35" fmla="*/ 1 h 59"/>
                <a:gd name="T36" fmla="*/ 41 w 60"/>
                <a:gd name="T37" fmla="*/ 2 h 59"/>
                <a:gd name="T38" fmla="*/ 47 w 60"/>
                <a:gd name="T39" fmla="*/ 5 h 59"/>
                <a:gd name="T40" fmla="*/ 51 w 60"/>
                <a:gd name="T41" fmla="*/ 9 h 59"/>
                <a:gd name="T42" fmla="*/ 54 w 60"/>
                <a:gd name="T43" fmla="*/ 13 h 59"/>
                <a:gd name="T44" fmla="*/ 57 w 60"/>
                <a:gd name="T45" fmla="*/ 18 h 59"/>
                <a:gd name="T46" fmla="*/ 58 w 60"/>
                <a:gd name="T47" fmla="*/ 24 h 59"/>
                <a:gd name="T48" fmla="*/ 60 w 60"/>
                <a:gd name="T49" fmla="*/ 29 h 59"/>
                <a:gd name="T50" fmla="*/ 58 w 60"/>
                <a:gd name="T51" fmla="*/ 36 h 59"/>
                <a:gd name="T52" fmla="*/ 57 w 60"/>
                <a:gd name="T53" fmla="*/ 41 h 59"/>
                <a:gd name="T54" fmla="*/ 54 w 60"/>
                <a:gd name="T55" fmla="*/ 46 h 59"/>
                <a:gd name="T56" fmla="*/ 51 w 60"/>
                <a:gd name="T57" fmla="*/ 51 h 59"/>
                <a:gd name="T58" fmla="*/ 47 w 60"/>
                <a:gd name="T59" fmla="*/ 54 h 59"/>
                <a:gd name="T60" fmla="*/ 41 w 60"/>
                <a:gd name="T61" fmla="*/ 57 h 59"/>
                <a:gd name="T62" fmla="*/ 36 w 60"/>
                <a:gd name="T63" fmla="*/ 58 h 59"/>
                <a:gd name="T64" fmla="*/ 30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30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4"/>
                  </a:lnTo>
                  <a:lnTo>
                    <a:pt x="60" y="29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1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348"/>
            <p:cNvSpPr>
              <a:spLocks/>
            </p:cNvSpPr>
            <p:nvPr/>
          </p:nvSpPr>
          <p:spPr bwMode="auto">
            <a:xfrm>
              <a:off x="2853910" y="2956801"/>
              <a:ext cx="22272" cy="22272"/>
            </a:xfrm>
            <a:custGeom>
              <a:avLst/>
              <a:gdLst>
                <a:gd name="T0" fmla="*/ 30 w 60"/>
                <a:gd name="T1" fmla="*/ 60 h 60"/>
                <a:gd name="T2" fmla="*/ 24 w 60"/>
                <a:gd name="T3" fmla="*/ 59 h 60"/>
                <a:gd name="T4" fmla="*/ 19 w 60"/>
                <a:gd name="T5" fmla="*/ 58 h 60"/>
                <a:gd name="T6" fmla="*/ 13 w 60"/>
                <a:gd name="T7" fmla="*/ 54 h 60"/>
                <a:gd name="T8" fmla="*/ 9 w 60"/>
                <a:gd name="T9" fmla="*/ 51 h 60"/>
                <a:gd name="T10" fmla="*/ 6 w 60"/>
                <a:gd name="T11" fmla="*/ 47 h 60"/>
                <a:gd name="T12" fmla="*/ 3 w 60"/>
                <a:gd name="T13" fmla="*/ 41 h 60"/>
                <a:gd name="T14" fmla="*/ 1 w 60"/>
                <a:gd name="T15" fmla="*/ 36 h 60"/>
                <a:gd name="T16" fmla="*/ 0 w 60"/>
                <a:gd name="T17" fmla="*/ 29 h 60"/>
                <a:gd name="T18" fmla="*/ 1 w 60"/>
                <a:gd name="T19" fmla="*/ 24 h 60"/>
                <a:gd name="T20" fmla="*/ 3 w 60"/>
                <a:gd name="T21" fmla="*/ 19 h 60"/>
                <a:gd name="T22" fmla="*/ 6 w 60"/>
                <a:gd name="T23" fmla="*/ 13 h 60"/>
                <a:gd name="T24" fmla="*/ 9 w 60"/>
                <a:gd name="T25" fmla="*/ 9 h 60"/>
                <a:gd name="T26" fmla="*/ 13 w 60"/>
                <a:gd name="T27" fmla="*/ 6 h 60"/>
                <a:gd name="T28" fmla="*/ 19 w 60"/>
                <a:gd name="T29" fmla="*/ 2 h 60"/>
                <a:gd name="T30" fmla="*/ 24 w 60"/>
                <a:gd name="T31" fmla="*/ 1 h 60"/>
                <a:gd name="T32" fmla="*/ 30 w 60"/>
                <a:gd name="T33" fmla="*/ 0 h 60"/>
                <a:gd name="T34" fmla="*/ 36 w 60"/>
                <a:gd name="T35" fmla="*/ 1 h 60"/>
                <a:gd name="T36" fmla="*/ 41 w 60"/>
                <a:gd name="T37" fmla="*/ 2 h 60"/>
                <a:gd name="T38" fmla="*/ 47 w 60"/>
                <a:gd name="T39" fmla="*/ 6 h 60"/>
                <a:gd name="T40" fmla="*/ 51 w 60"/>
                <a:gd name="T41" fmla="*/ 9 h 60"/>
                <a:gd name="T42" fmla="*/ 54 w 60"/>
                <a:gd name="T43" fmla="*/ 13 h 60"/>
                <a:gd name="T44" fmla="*/ 57 w 60"/>
                <a:gd name="T45" fmla="*/ 19 h 60"/>
                <a:gd name="T46" fmla="*/ 59 w 60"/>
                <a:gd name="T47" fmla="*/ 24 h 60"/>
                <a:gd name="T48" fmla="*/ 60 w 60"/>
                <a:gd name="T49" fmla="*/ 29 h 60"/>
                <a:gd name="T50" fmla="*/ 59 w 60"/>
                <a:gd name="T51" fmla="*/ 36 h 60"/>
                <a:gd name="T52" fmla="*/ 57 w 60"/>
                <a:gd name="T53" fmla="*/ 41 h 60"/>
                <a:gd name="T54" fmla="*/ 54 w 60"/>
                <a:gd name="T55" fmla="*/ 47 h 60"/>
                <a:gd name="T56" fmla="*/ 51 w 60"/>
                <a:gd name="T57" fmla="*/ 51 h 60"/>
                <a:gd name="T58" fmla="*/ 47 w 60"/>
                <a:gd name="T59" fmla="*/ 54 h 60"/>
                <a:gd name="T60" fmla="*/ 41 w 60"/>
                <a:gd name="T61" fmla="*/ 58 h 60"/>
                <a:gd name="T62" fmla="*/ 36 w 60"/>
                <a:gd name="T63" fmla="*/ 59 h 60"/>
                <a:gd name="T64" fmla="*/ 30 w 60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lnTo>
                    <a:pt x="24" y="59"/>
                  </a:lnTo>
                  <a:lnTo>
                    <a:pt x="19" y="58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7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9"/>
                  </a:lnTo>
                  <a:lnTo>
                    <a:pt x="59" y="24"/>
                  </a:lnTo>
                  <a:lnTo>
                    <a:pt x="60" y="29"/>
                  </a:lnTo>
                  <a:lnTo>
                    <a:pt x="59" y="36"/>
                  </a:lnTo>
                  <a:lnTo>
                    <a:pt x="57" y="41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7" y="54"/>
                  </a:lnTo>
                  <a:lnTo>
                    <a:pt x="41" y="58"/>
                  </a:lnTo>
                  <a:lnTo>
                    <a:pt x="36" y="59"/>
                  </a:lnTo>
                  <a:lnTo>
                    <a:pt x="30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349"/>
            <p:cNvSpPr>
              <a:spLocks/>
            </p:cNvSpPr>
            <p:nvPr/>
          </p:nvSpPr>
          <p:spPr bwMode="auto">
            <a:xfrm>
              <a:off x="2820502" y="2918620"/>
              <a:ext cx="22272" cy="23863"/>
            </a:xfrm>
            <a:custGeom>
              <a:avLst/>
              <a:gdLst>
                <a:gd name="T0" fmla="*/ 29 w 58"/>
                <a:gd name="T1" fmla="*/ 59 h 59"/>
                <a:gd name="T2" fmla="*/ 23 w 58"/>
                <a:gd name="T3" fmla="*/ 59 h 59"/>
                <a:gd name="T4" fmla="*/ 17 w 58"/>
                <a:gd name="T5" fmla="*/ 57 h 59"/>
                <a:gd name="T6" fmla="*/ 13 w 58"/>
                <a:gd name="T7" fmla="*/ 54 h 59"/>
                <a:gd name="T8" fmla="*/ 9 w 58"/>
                <a:gd name="T9" fmla="*/ 50 h 59"/>
                <a:gd name="T10" fmla="*/ 4 w 58"/>
                <a:gd name="T11" fmla="*/ 46 h 59"/>
                <a:gd name="T12" fmla="*/ 2 w 58"/>
                <a:gd name="T13" fmla="*/ 41 h 59"/>
                <a:gd name="T14" fmla="*/ 0 w 58"/>
                <a:gd name="T15" fmla="*/ 36 h 59"/>
                <a:gd name="T16" fmla="*/ 0 w 58"/>
                <a:gd name="T17" fmla="*/ 30 h 59"/>
                <a:gd name="T18" fmla="*/ 0 w 58"/>
                <a:gd name="T19" fmla="*/ 24 h 59"/>
                <a:gd name="T20" fmla="*/ 2 w 58"/>
                <a:gd name="T21" fmla="*/ 19 h 59"/>
                <a:gd name="T22" fmla="*/ 4 w 58"/>
                <a:gd name="T23" fmla="*/ 13 h 59"/>
                <a:gd name="T24" fmla="*/ 9 w 58"/>
                <a:gd name="T25" fmla="*/ 9 h 59"/>
                <a:gd name="T26" fmla="*/ 13 w 58"/>
                <a:gd name="T27" fmla="*/ 6 h 59"/>
                <a:gd name="T28" fmla="*/ 17 w 58"/>
                <a:gd name="T29" fmla="*/ 3 h 59"/>
                <a:gd name="T30" fmla="*/ 23 w 58"/>
                <a:gd name="T31" fmla="*/ 1 h 59"/>
                <a:gd name="T32" fmla="*/ 29 w 58"/>
                <a:gd name="T33" fmla="*/ 0 h 59"/>
                <a:gd name="T34" fmla="*/ 35 w 58"/>
                <a:gd name="T35" fmla="*/ 1 h 59"/>
                <a:gd name="T36" fmla="*/ 41 w 58"/>
                <a:gd name="T37" fmla="*/ 3 h 59"/>
                <a:gd name="T38" fmla="*/ 45 w 58"/>
                <a:gd name="T39" fmla="*/ 6 h 59"/>
                <a:gd name="T40" fmla="*/ 50 w 58"/>
                <a:gd name="T41" fmla="*/ 9 h 59"/>
                <a:gd name="T42" fmla="*/ 54 w 58"/>
                <a:gd name="T43" fmla="*/ 13 h 59"/>
                <a:gd name="T44" fmla="*/ 56 w 58"/>
                <a:gd name="T45" fmla="*/ 19 h 59"/>
                <a:gd name="T46" fmla="*/ 58 w 58"/>
                <a:gd name="T47" fmla="*/ 24 h 59"/>
                <a:gd name="T48" fmla="*/ 58 w 58"/>
                <a:gd name="T49" fmla="*/ 30 h 59"/>
                <a:gd name="T50" fmla="*/ 58 w 58"/>
                <a:gd name="T51" fmla="*/ 36 h 59"/>
                <a:gd name="T52" fmla="*/ 56 w 58"/>
                <a:gd name="T53" fmla="*/ 41 h 59"/>
                <a:gd name="T54" fmla="*/ 54 w 58"/>
                <a:gd name="T55" fmla="*/ 46 h 59"/>
                <a:gd name="T56" fmla="*/ 50 w 58"/>
                <a:gd name="T57" fmla="*/ 50 h 59"/>
                <a:gd name="T58" fmla="*/ 45 w 58"/>
                <a:gd name="T59" fmla="*/ 54 h 59"/>
                <a:gd name="T60" fmla="*/ 41 w 58"/>
                <a:gd name="T61" fmla="*/ 57 h 59"/>
                <a:gd name="T62" fmla="*/ 35 w 58"/>
                <a:gd name="T63" fmla="*/ 59 h 59"/>
                <a:gd name="T64" fmla="*/ 29 w 58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lnTo>
                    <a:pt x="23" y="59"/>
                  </a:lnTo>
                  <a:lnTo>
                    <a:pt x="17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3"/>
                  </a:lnTo>
                  <a:lnTo>
                    <a:pt x="45" y="6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58" y="36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5" y="54"/>
                  </a:lnTo>
                  <a:lnTo>
                    <a:pt x="41" y="57"/>
                  </a:lnTo>
                  <a:lnTo>
                    <a:pt x="35" y="59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350"/>
            <p:cNvSpPr>
              <a:spLocks/>
            </p:cNvSpPr>
            <p:nvPr/>
          </p:nvSpPr>
          <p:spPr bwMode="auto">
            <a:xfrm>
              <a:off x="2710731" y="3037936"/>
              <a:ext cx="23863" cy="23863"/>
            </a:xfrm>
            <a:custGeom>
              <a:avLst/>
              <a:gdLst>
                <a:gd name="T0" fmla="*/ 29 w 59"/>
                <a:gd name="T1" fmla="*/ 59 h 59"/>
                <a:gd name="T2" fmla="*/ 24 w 59"/>
                <a:gd name="T3" fmla="*/ 58 h 59"/>
                <a:gd name="T4" fmla="*/ 18 w 59"/>
                <a:gd name="T5" fmla="*/ 56 h 59"/>
                <a:gd name="T6" fmla="*/ 13 w 59"/>
                <a:gd name="T7" fmla="*/ 54 h 59"/>
                <a:gd name="T8" fmla="*/ 8 w 59"/>
                <a:gd name="T9" fmla="*/ 50 h 59"/>
                <a:gd name="T10" fmla="*/ 5 w 59"/>
                <a:gd name="T11" fmla="*/ 46 h 59"/>
                <a:gd name="T12" fmla="*/ 2 w 59"/>
                <a:gd name="T13" fmla="*/ 41 h 59"/>
                <a:gd name="T14" fmla="*/ 1 w 59"/>
                <a:gd name="T15" fmla="*/ 35 h 59"/>
                <a:gd name="T16" fmla="*/ 0 w 59"/>
                <a:gd name="T17" fmla="*/ 29 h 59"/>
                <a:gd name="T18" fmla="*/ 1 w 59"/>
                <a:gd name="T19" fmla="*/ 23 h 59"/>
                <a:gd name="T20" fmla="*/ 2 w 59"/>
                <a:gd name="T21" fmla="*/ 18 h 59"/>
                <a:gd name="T22" fmla="*/ 5 w 59"/>
                <a:gd name="T23" fmla="*/ 12 h 59"/>
                <a:gd name="T24" fmla="*/ 8 w 59"/>
                <a:gd name="T25" fmla="*/ 8 h 59"/>
                <a:gd name="T26" fmla="*/ 13 w 59"/>
                <a:gd name="T27" fmla="*/ 5 h 59"/>
                <a:gd name="T28" fmla="*/ 18 w 59"/>
                <a:gd name="T29" fmla="*/ 2 h 59"/>
                <a:gd name="T30" fmla="*/ 24 w 59"/>
                <a:gd name="T31" fmla="*/ 1 h 59"/>
                <a:gd name="T32" fmla="*/ 29 w 59"/>
                <a:gd name="T33" fmla="*/ 0 h 59"/>
                <a:gd name="T34" fmla="*/ 35 w 59"/>
                <a:gd name="T35" fmla="*/ 1 h 59"/>
                <a:gd name="T36" fmla="*/ 41 w 59"/>
                <a:gd name="T37" fmla="*/ 2 h 59"/>
                <a:gd name="T38" fmla="*/ 46 w 59"/>
                <a:gd name="T39" fmla="*/ 5 h 59"/>
                <a:gd name="T40" fmla="*/ 51 w 59"/>
                <a:gd name="T41" fmla="*/ 8 h 59"/>
                <a:gd name="T42" fmla="*/ 54 w 59"/>
                <a:gd name="T43" fmla="*/ 12 h 59"/>
                <a:gd name="T44" fmla="*/ 56 w 59"/>
                <a:gd name="T45" fmla="*/ 18 h 59"/>
                <a:gd name="T46" fmla="*/ 58 w 59"/>
                <a:gd name="T47" fmla="*/ 23 h 59"/>
                <a:gd name="T48" fmla="*/ 59 w 59"/>
                <a:gd name="T49" fmla="*/ 29 h 59"/>
                <a:gd name="T50" fmla="*/ 58 w 59"/>
                <a:gd name="T51" fmla="*/ 35 h 59"/>
                <a:gd name="T52" fmla="*/ 56 w 59"/>
                <a:gd name="T53" fmla="*/ 41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4 h 59"/>
                <a:gd name="T60" fmla="*/ 41 w 59"/>
                <a:gd name="T61" fmla="*/ 56 h 59"/>
                <a:gd name="T62" fmla="*/ 35 w 59"/>
                <a:gd name="T63" fmla="*/ 58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4" y="58"/>
                  </a:lnTo>
                  <a:lnTo>
                    <a:pt x="18" y="56"/>
                  </a:lnTo>
                  <a:lnTo>
                    <a:pt x="13" y="54"/>
                  </a:lnTo>
                  <a:lnTo>
                    <a:pt x="8" y="50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1" y="8"/>
                  </a:lnTo>
                  <a:lnTo>
                    <a:pt x="54" y="12"/>
                  </a:lnTo>
                  <a:lnTo>
                    <a:pt x="56" y="18"/>
                  </a:lnTo>
                  <a:lnTo>
                    <a:pt x="58" y="23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4"/>
                  </a:lnTo>
                  <a:lnTo>
                    <a:pt x="41" y="56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351"/>
            <p:cNvSpPr>
              <a:spLocks/>
            </p:cNvSpPr>
            <p:nvPr/>
          </p:nvSpPr>
          <p:spPr bwMode="auto">
            <a:xfrm>
              <a:off x="2736185" y="3055436"/>
              <a:ext cx="22272" cy="23863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8 h 59"/>
                <a:gd name="T4" fmla="*/ 19 w 59"/>
                <a:gd name="T5" fmla="*/ 57 h 59"/>
                <a:gd name="T6" fmla="*/ 13 w 59"/>
                <a:gd name="T7" fmla="*/ 54 h 59"/>
                <a:gd name="T8" fmla="*/ 9 w 59"/>
                <a:gd name="T9" fmla="*/ 51 h 59"/>
                <a:gd name="T10" fmla="*/ 6 w 59"/>
                <a:gd name="T11" fmla="*/ 46 h 59"/>
                <a:gd name="T12" fmla="*/ 3 w 59"/>
                <a:gd name="T13" fmla="*/ 41 h 59"/>
                <a:gd name="T14" fmla="*/ 1 w 59"/>
                <a:gd name="T15" fmla="*/ 35 h 59"/>
                <a:gd name="T16" fmla="*/ 0 w 59"/>
                <a:gd name="T17" fmla="*/ 29 h 59"/>
                <a:gd name="T18" fmla="*/ 1 w 59"/>
                <a:gd name="T19" fmla="*/ 24 h 59"/>
                <a:gd name="T20" fmla="*/ 3 w 59"/>
                <a:gd name="T21" fmla="*/ 18 h 59"/>
                <a:gd name="T22" fmla="*/ 6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9 w 59"/>
                <a:gd name="T29" fmla="*/ 2 h 59"/>
                <a:gd name="T30" fmla="*/ 24 w 59"/>
                <a:gd name="T31" fmla="*/ 1 h 59"/>
                <a:gd name="T32" fmla="*/ 30 w 59"/>
                <a:gd name="T33" fmla="*/ 0 h 59"/>
                <a:gd name="T34" fmla="*/ 36 w 59"/>
                <a:gd name="T35" fmla="*/ 1 h 59"/>
                <a:gd name="T36" fmla="*/ 41 w 59"/>
                <a:gd name="T37" fmla="*/ 2 h 59"/>
                <a:gd name="T38" fmla="*/ 46 w 59"/>
                <a:gd name="T39" fmla="*/ 5 h 59"/>
                <a:gd name="T40" fmla="*/ 50 w 59"/>
                <a:gd name="T41" fmla="*/ 8 h 59"/>
                <a:gd name="T42" fmla="*/ 54 w 59"/>
                <a:gd name="T43" fmla="*/ 13 h 59"/>
                <a:gd name="T44" fmla="*/ 57 w 59"/>
                <a:gd name="T45" fmla="*/ 18 h 59"/>
                <a:gd name="T46" fmla="*/ 59 w 59"/>
                <a:gd name="T47" fmla="*/ 24 h 59"/>
                <a:gd name="T48" fmla="*/ 59 w 59"/>
                <a:gd name="T49" fmla="*/ 29 h 59"/>
                <a:gd name="T50" fmla="*/ 59 w 59"/>
                <a:gd name="T51" fmla="*/ 35 h 59"/>
                <a:gd name="T52" fmla="*/ 57 w 59"/>
                <a:gd name="T53" fmla="*/ 41 h 59"/>
                <a:gd name="T54" fmla="*/ 54 w 59"/>
                <a:gd name="T55" fmla="*/ 46 h 59"/>
                <a:gd name="T56" fmla="*/ 50 w 59"/>
                <a:gd name="T57" fmla="*/ 51 h 59"/>
                <a:gd name="T58" fmla="*/ 46 w 59"/>
                <a:gd name="T59" fmla="*/ 54 h 59"/>
                <a:gd name="T60" fmla="*/ 41 w 59"/>
                <a:gd name="T61" fmla="*/ 57 h 59"/>
                <a:gd name="T62" fmla="*/ 36 w 59"/>
                <a:gd name="T63" fmla="*/ 58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9" y="24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352"/>
            <p:cNvSpPr>
              <a:spLocks/>
            </p:cNvSpPr>
            <p:nvPr/>
          </p:nvSpPr>
          <p:spPr bwMode="auto">
            <a:xfrm>
              <a:off x="2780730" y="3041118"/>
              <a:ext cx="23863" cy="23863"/>
            </a:xfrm>
            <a:custGeom>
              <a:avLst/>
              <a:gdLst>
                <a:gd name="T0" fmla="*/ 29 w 58"/>
                <a:gd name="T1" fmla="*/ 60 h 60"/>
                <a:gd name="T2" fmla="*/ 22 w 58"/>
                <a:gd name="T3" fmla="*/ 59 h 60"/>
                <a:gd name="T4" fmla="*/ 17 w 58"/>
                <a:gd name="T5" fmla="*/ 56 h 60"/>
                <a:gd name="T6" fmla="*/ 13 w 58"/>
                <a:gd name="T7" fmla="*/ 54 h 60"/>
                <a:gd name="T8" fmla="*/ 8 w 58"/>
                <a:gd name="T9" fmla="*/ 51 h 60"/>
                <a:gd name="T10" fmla="*/ 4 w 58"/>
                <a:gd name="T11" fmla="*/ 47 h 60"/>
                <a:gd name="T12" fmla="*/ 2 w 58"/>
                <a:gd name="T13" fmla="*/ 41 h 60"/>
                <a:gd name="T14" fmla="*/ 0 w 58"/>
                <a:gd name="T15" fmla="*/ 36 h 60"/>
                <a:gd name="T16" fmla="*/ 0 w 58"/>
                <a:gd name="T17" fmla="*/ 29 h 60"/>
                <a:gd name="T18" fmla="*/ 0 w 58"/>
                <a:gd name="T19" fmla="*/ 24 h 60"/>
                <a:gd name="T20" fmla="*/ 2 w 58"/>
                <a:gd name="T21" fmla="*/ 19 h 60"/>
                <a:gd name="T22" fmla="*/ 4 w 58"/>
                <a:gd name="T23" fmla="*/ 13 h 60"/>
                <a:gd name="T24" fmla="*/ 8 w 58"/>
                <a:gd name="T25" fmla="*/ 9 h 60"/>
                <a:gd name="T26" fmla="*/ 13 w 58"/>
                <a:gd name="T27" fmla="*/ 6 h 60"/>
                <a:gd name="T28" fmla="*/ 17 w 58"/>
                <a:gd name="T29" fmla="*/ 2 h 60"/>
                <a:gd name="T30" fmla="*/ 22 w 58"/>
                <a:gd name="T31" fmla="*/ 1 h 60"/>
                <a:gd name="T32" fmla="*/ 29 w 58"/>
                <a:gd name="T33" fmla="*/ 0 h 60"/>
                <a:gd name="T34" fmla="*/ 34 w 58"/>
                <a:gd name="T35" fmla="*/ 1 h 60"/>
                <a:gd name="T36" fmla="*/ 41 w 58"/>
                <a:gd name="T37" fmla="*/ 2 h 60"/>
                <a:gd name="T38" fmla="*/ 45 w 58"/>
                <a:gd name="T39" fmla="*/ 6 h 60"/>
                <a:gd name="T40" fmla="*/ 49 w 58"/>
                <a:gd name="T41" fmla="*/ 9 h 60"/>
                <a:gd name="T42" fmla="*/ 54 w 58"/>
                <a:gd name="T43" fmla="*/ 13 h 60"/>
                <a:gd name="T44" fmla="*/ 56 w 58"/>
                <a:gd name="T45" fmla="*/ 19 h 60"/>
                <a:gd name="T46" fmla="*/ 58 w 58"/>
                <a:gd name="T47" fmla="*/ 24 h 60"/>
                <a:gd name="T48" fmla="*/ 58 w 58"/>
                <a:gd name="T49" fmla="*/ 29 h 60"/>
                <a:gd name="T50" fmla="*/ 58 w 58"/>
                <a:gd name="T51" fmla="*/ 36 h 60"/>
                <a:gd name="T52" fmla="*/ 56 w 58"/>
                <a:gd name="T53" fmla="*/ 41 h 60"/>
                <a:gd name="T54" fmla="*/ 54 w 58"/>
                <a:gd name="T55" fmla="*/ 47 h 60"/>
                <a:gd name="T56" fmla="*/ 49 w 58"/>
                <a:gd name="T57" fmla="*/ 51 h 60"/>
                <a:gd name="T58" fmla="*/ 45 w 58"/>
                <a:gd name="T59" fmla="*/ 54 h 60"/>
                <a:gd name="T60" fmla="*/ 41 w 58"/>
                <a:gd name="T61" fmla="*/ 56 h 60"/>
                <a:gd name="T62" fmla="*/ 34 w 58"/>
                <a:gd name="T63" fmla="*/ 59 h 60"/>
                <a:gd name="T64" fmla="*/ 29 w 58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0">
                  <a:moveTo>
                    <a:pt x="29" y="60"/>
                  </a:moveTo>
                  <a:lnTo>
                    <a:pt x="22" y="59"/>
                  </a:lnTo>
                  <a:lnTo>
                    <a:pt x="17" y="56"/>
                  </a:lnTo>
                  <a:lnTo>
                    <a:pt x="13" y="54"/>
                  </a:lnTo>
                  <a:lnTo>
                    <a:pt x="8" y="51"/>
                  </a:lnTo>
                  <a:lnTo>
                    <a:pt x="4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41" y="2"/>
                  </a:lnTo>
                  <a:lnTo>
                    <a:pt x="45" y="6"/>
                  </a:lnTo>
                  <a:lnTo>
                    <a:pt x="49" y="9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8" y="24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6" y="41"/>
                  </a:lnTo>
                  <a:lnTo>
                    <a:pt x="54" y="47"/>
                  </a:lnTo>
                  <a:lnTo>
                    <a:pt x="49" y="51"/>
                  </a:lnTo>
                  <a:lnTo>
                    <a:pt x="45" y="54"/>
                  </a:lnTo>
                  <a:lnTo>
                    <a:pt x="41" y="56"/>
                  </a:lnTo>
                  <a:lnTo>
                    <a:pt x="34" y="59"/>
                  </a:lnTo>
                  <a:lnTo>
                    <a:pt x="29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353"/>
            <p:cNvSpPr>
              <a:spLocks/>
            </p:cNvSpPr>
            <p:nvPr/>
          </p:nvSpPr>
          <p:spPr bwMode="auto">
            <a:xfrm>
              <a:off x="2807775" y="3111117"/>
              <a:ext cx="23863" cy="23863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9 h 59"/>
                <a:gd name="T4" fmla="*/ 18 w 59"/>
                <a:gd name="T5" fmla="*/ 56 h 59"/>
                <a:gd name="T6" fmla="*/ 13 w 59"/>
                <a:gd name="T7" fmla="*/ 54 h 59"/>
                <a:gd name="T8" fmla="*/ 8 w 59"/>
                <a:gd name="T9" fmla="*/ 50 h 59"/>
                <a:gd name="T10" fmla="*/ 5 w 59"/>
                <a:gd name="T11" fmla="*/ 46 h 59"/>
                <a:gd name="T12" fmla="*/ 3 w 59"/>
                <a:gd name="T13" fmla="*/ 41 h 59"/>
                <a:gd name="T14" fmla="*/ 1 w 59"/>
                <a:gd name="T15" fmla="*/ 36 h 59"/>
                <a:gd name="T16" fmla="*/ 0 w 59"/>
                <a:gd name="T17" fmla="*/ 29 h 59"/>
                <a:gd name="T18" fmla="*/ 1 w 59"/>
                <a:gd name="T19" fmla="*/ 24 h 59"/>
                <a:gd name="T20" fmla="*/ 3 w 59"/>
                <a:gd name="T21" fmla="*/ 19 h 59"/>
                <a:gd name="T22" fmla="*/ 5 w 59"/>
                <a:gd name="T23" fmla="*/ 13 h 59"/>
                <a:gd name="T24" fmla="*/ 8 w 59"/>
                <a:gd name="T25" fmla="*/ 9 h 59"/>
                <a:gd name="T26" fmla="*/ 13 w 59"/>
                <a:gd name="T27" fmla="*/ 6 h 59"/>
                <a:gd name="T28" fmla="*/ 18 w 59"/>
                <a:gd name="T29" fmla="*/ 2 h 59"/>
                <a:gd name="T30" fmla="*/ 24 w 59"/>
                <a:gd name="T31" fmla="*/ 0 h 59"/>
                <a:gd name="T32" fmla="*/ 30 w 59"/>
                <a:gd name="T33" fmla="*/ 0 h 59"/>
                <a:gd name="T34" fmla="*/ 35 w 59"/>
                <a:gd name="T35" fmla="*/ 0 h 59"/>
                <a:gd name="T36" fmla="*/ 41 w 59"/>
                <a:gd name="T37" fmla="*/ 2 h 59"/>
                <a:gd name="T38" fmla="*/ 46 w 59"/>
                <a:gd name="T39" fmla="*/ 6 h 59"/>
                <a:gd name="T40" fmla="*/ 51 w 59"/>
                <a:gd name="T41" fmla="*/ 9 h 59"/>
                <a:gd name="T42" fmla="*/ 54 w 59"/>
                <a:gd name="T43" fmla="*/ 13 h 59"/>
                <a:gd name="T44" fmla="*/ 57 w 59"/>
                <a:gd name="T45" fmla="*/ 19 h 59"/>
                <a:gd name="T46" fmla="*/ 58 w 59"/>
                <a:gd name="T47" fmla="*/ 24 h 59"/>
                <a:gd name="T48" fmla="*/ 59 w 59"/>
                <a:gd name="T49" fmla="*/ 29 h 59"/>
                <a:gd name="T50" fmla="*/ 58 w 59"/>
                <a:gd name="T51" fmla="*/ 36 h 59"/>
                <a:gd name="T52" fmla="*/ 57 w 59"/>
                <a:gd name="T53" fmla="*/ 41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4 h 59"/>
                <a:gd name="T60" fmla="*/ 41 w 59"/>
                <a:gd name="T61" fmla="*/ 56 h 59"/>
                <a:gd name="T62" fmla="*/ 35 w 59"/>
                <a:gd name="T63" fmla="*/ 59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9"/>
                  </a:lnTo>
                  <a:lnTo>
                    <a:pt x="18" y="56"/>
                  </a:lnTo>
                  <a:lnTo>
                    <a:pt x="13" y="54"/>
                  </a:lnTo>
                  <a:lnTo>
                    <a:pt x="8" y="50"/>
                  </a:lnTo>
                  <a:lnTo>
                    <a:pt x="5" y="46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9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4"/>
                  </a:lnTo>
                  <a:lnTo>
                    <a:pt x="41" y="56"/>
                  </a:lnTo>
                  <a:lnTo>
                    <a:pt x="35" y="59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354"/>
            <p:cNvSpPr>
              <a:spLocks/>
            </p:cNvSpPr>
            <p:nvPr/>
          </p:nvSpPr>
          <p:spPr bwMode="auto">
            <a:xfrm>
              <a:off x="2750503" y="3125435"/>
              <a:ext cx="23863" cy="23863"/>
            </a:xfrm>
            <a:custGeom>
              <a:avLst/>
              <a:gdLst>
                <a:gd name="T0" fmla="*/ 29 w 59"/>
                <a:gd name="T1" fmla="*/ 59 h 59"/>
                <a:gd name="T2" fmla="*/ 23 w 59"/>
                <a:gd name="T3" fmla="*/ 58 h 59"/>
                <a:gd name="T4" fmla="*/ 17 w 59"/>
                <a:gd name="T5" fmla="*/ 57 h 59"/>
                <a:gd name="T6" fmla="*/ 13 w 59"/>
                <a:gd name="T7" fmla="*/ 54 h 59"/>
                <a:gd name="T8" fmla="*/ 9 w 59"/>
                <a:gd name="T9" fmla="*/ 51 h 59"/>
                <a:gd name="T10" fmla="*/ 5 w 59"/>
                <a:gd name="T11" fmla="*/ 46 h 59"/>
                <a:gd name="T12" fmla="*/ 2 w 59"/>
                <a:gd name="T13" fmla="*/ 41 h 59"/>
                <a:gd name="T14" fmla="*/ 0 w 59"/>
                <a:gd name="T15" fmla="*/ 35 h 59"/>
                <a:gd name="T16" fmla="*/ 0 w 59"/>
                <a:gd name="T17" fmla="*/ 30 h 59"/>
                <a:gd name="T18" fmla="*/ 0 w 59"/>
                <a:gd name="T19" fmla="*/ 24 h 59"/>
                <a:gd name="T20" fmla="*/ 2 w 59"/>
                <a:gd name="T21" fmla="*/ 18 h 59"/>
                <a:gd name="T22" fmla="*/ 5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7 w 59"/>
                <a:gd name="T29" fmla="*/ 2 h 59"/>
                <a:gd name="T30" fmla="*/ 23 w 59"/>
                <a:gd name="T31" fmla="*/ 1 h 59"/>
                <a:gd name="T32" fmla="*/ 29 w 59"/>
                <a:gd name="T33" fmla="*/ 0 h 59"/>
                <a:gd name="T34" fmla="*/ 35 w 59"/>
                <a:gd name="T35" fmla="*/ 1 h 59"/>
                <a:gd name="T36" fmla="*/ 40 w 59"/>
                <a:gd name="T37" fmla="*/ 2 h 59"/>
                <a:gd name="T38" fmla="*/ 46 w 59"/>
                <a:gd name="T39" fmla="*/ 5 h 59"/>
                <a:gd name="T40" fmla="*/ 50 w 59"/>
                <a:gd name="T41" fmla="*/ 8 h 59"/>
                <a:gd name="T42" fmla="*/ 53 w 59"/>
                <a:gd name="T43" fmla="*/ 13 h 59"/>
                <a:gd name="T44" fmla="*/ 56 w 59"/>
                <a:gd name="T45" fmla="*/ 18 h 59"/>
                <a:gd name="T46" fmla="*/ 59 w 59"/>
                <a:gd name="T47" fmla="*/ 24 h 59"/>
                <a:gd name="T48" fmla="*/ 59 w 59"/>
                <a:gd name="T49" fmla="*/ 30 h 59"/>
                <a:gd name="T50" fmla="*/ 59 w 59"/>
                <a:gd name="T51" fmla="*/ 35 h 59"/>
                <a:gd name="T52" fmla="*/ 56 w 59"/>
                <a:gd name="T53" fmla="*/ 41 h 59"/>
                <a:gd name="T54" fmla="*/ 53 w 59"/>
                <a:gd name="T55" fmla="*/ 46 h 59"/>
                <a:gd name="T56" fmla="*/ 50 w 59"/>
                <a:gd name="T57" fmla="*/ 51 h 59"/>
                <a:gd name="T58" fmla="*/ 46 w 59"/>
                <a:gd name="T59" fmla="*/ 54 h 59"/>
                <a:gd name="T60" fmla="*/ 40 w 59"/>
                <a:gd name="T61" fmla="*/ 57 h 59"/>
                <a:gd name="T62" fmla="*/ 35 w 59"/>
                <a:gd name="T63" fmla="*/ 58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3" y="58"/>
                  </a:lnTo>
                  <a:lnTo>
                    <a:pt x="17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3" y="13"/>
                  </a:lnTo>
                  <a:lnTo>
                    <a:pt x="56" y="18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9" y="35"/>
                  </a:lnTo>
                  <a:lnTo>
                    <a:pt x="56" y="41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0" y="57"/>
                  </a:lnTo>
                  <a:lnTo>
                    <a:pt x="35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355"/>
            <p:cNvSpPr>
              <a:spLocks/>
            </p:cNvSpPr>
            <p:nvPr/>
          </p:nvSpPr>
          <p:spPr bwMode="auto">
            <a:xfrm>
              <a:off x="2782321" y="3173161"/>
              <a:ext cx="23863" cy="23863"/>
            </a:xfrm>
            <a:custGeom>
              <a:avLst/>
              <a:gdLst>
                <a:gd name="T0" fmla="*/ 29 w 59"/>
                <a:gd name="T1" fmla="*/ 59 h 59"/>
                <a:gd name="T2" fmla="*/ 24 w 59"/>
                <a:gd name="T3" fmla="*/ 58 h 59"/>
                <a:gd name="T4" fmla="*/ 18 w 59"/>
                <a:gd name="T5" fmla="*/ 56 h 59"/>
                <a:gd name="T6" fmla="*/ 13 w 59"/>
                <a:gd name="T7" fmla="*/ 54 h 59"/>
                <a:gd name="T8" fmla="*/ 9 w 59"/>
                <a:gd name="T9" fmla="*/ 50 h 59"/>
                <a:gd name="T10" fmla="*/ 5 w 59"/>
                <a:gd name="T11" fmla="*/ 46 h 59"/>
                <a:gd name="T12" fmla="*/ 2 w 59"/>
                <a:gd name="T13" fmla="*/ 41 h 59"/>
                <a:gd name="T14" fmla="*/ 1 w 59"/>
                <a:gd name="T15" fmla="*/ 35 h 59"/>
                <a:gd name="T16" fmla="*/ 0 w 59"/>
                <a:gd name="T17" fmla="*/ 29 h 59"/>
                <a:gd name="T18" fmla="*/ 1 w 59"/>
                <a:gd name="T19" fmla="*/ 23 h 59"/>
                <a:gd name="T20" fmla="*/ 2 w 59"/>
                <a:gd name="T21" fmla="*/ 18 h 59"/>
                <a:gd name="T22" fmla="*/ 5 w 59"/>
                <a:gd name="T23" fmla="*/ 13 h 59"/>
                <a:gd name="T24" fmla="*/ 9 w 59"/>
                <a:gd name="T25" fmla="*/ 8 h 59"/>
                <a:gd name="T26" fmla="*/ 13 w 59"/>
                <a:gd name="T27" fmla="*/ 5 h 59"/>
                <a:gd name="T28" fmla="*/ 18 w 59"/>
                <a:gd name="T29" fmla="*/ 2 h 59"/>
                <a:gd name="T30" fmla="*/ 24 w 59"/>
                <a:gd name="T31" fmla="*/ 1 h 59"/>
                <a:gd name="T32" fmla="*/ 29 w 59"/>
                <a:gd name="T33" fmla="*/ 0 h 59"/>
                <a:gd name="T34" fmla="*/ 36 w 59"/>
                <a:gd name="T35" fmla="*/ 1 h 59"/>
                <a:gd name="T36" fmla="*/ 41 w 59"/>
                <a:gd name="T37" fmla="*/ 2 h 59"/>
                <a:gd name="T38" fmla="*/ 46 w 59"/>
                <a:gd name="T39" fmla="*/ 5 h 59"/>
                <a:gd name="T40" fmla="*/ 51 w 59"/>
                <a:gd name="T41" fmla="*/ 8 h 59"/>
                <a:gd name="T42" fmla="*/ 54 w 59"/>
                <a:gd name="T43" fmla="*/ 13 h 59"/>
                <a:gd name="T44" fmla="*/ 57 w 59"/>
                <a:gd name="T45" fmla="*/ 18 h 59"/>
                <a:gd name="T46" fmla="*/ 58 w 59"/>
                <a:gd name="T47" fmla="*/ 23 h 59"/>
                <a:gd name="T48" fmla="*/ 59 w 59"/>
                <a:gd name="T49" fmla="*/ 29 h 59"/>
                <a:gd name="T50" fmla="*/ 58 w 59"/>
                <a:gd name="T51" fmla="*/ 35 h 59"/>
                <a:gd name="T52" fmla="*/ 57 w 59"/>
                <a:gd name="T53" fmla="*/ 41 h 59"/>
                <a:gd name="T54" fmla="*/ 54 w 59"/>
                <a:gd name="T55" fmla="*/ 46 h 59"/>
                <a:gd name="T56" fmla="*/ 51 w 59"/>
                <a:gd name="T57" fmla="*/ 50 h 59"/>
                <a:gd name="T58" fmla="*/ 46 w 59"/>
                <a:gd name="T59" fmla="*/ 54 h 59"/>
                <a:gd name="T60" fmla="*/ 41 w 59"/>
                <a:gd name="T61" fmla="*/ 56 h 59"/>
                <a:gd name="T62" fmla="*/ 36 w 59"/>
                <a:gd name="T63" fmla="*/ 58 h 59"/>
                <a:gd name="T64" fmla="*/ 29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lnTo>
                    <a:pt x="24" y="58"/>
                  </a:lnTo>
                  <a:lnTo>
                    <a:pt x="18" y="56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3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6" y="54"/>
                  </a:lnTo>
                  <a:lnTo>
                    <a:pt x="41" y="56"/>
                  </a:lnTo>
                  <a:lnTo>
                    <a:pt x="36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356"/>
            <p:cNvSpPr>
              <a:spLocks/>
            </p:cNvSpPr>
            <p:nvPr/>
          </p:nvSpPr>
          <p:spPr bwMode="auto">
            <a:xfrm>
              <a:off x="2725049" y="3208161"/>
              <a:ext cx="22272" cy="23863"/>
            </a:xfrm>
            <a:custGeom>
              <a:avLst/>
              <a:gdLst>
                <a:gd name="T0" fmla="*/ 29 w 59"/>
                <a:gd name="T1" fmla="*/ 60 h 60"/>
                <a:gd name="T2" fmla="*/ 24 w 59"/>
                <a:gd name="T3" fmla="*/ 59 h 60"/>
                <a:gd name="T4" fmla="*/ 18 w 59"/>
                <a:gd name="T5" fmla="*/ 58 h 60"/>
                <a:gd name="T6" fmla="*/ 13 w 59"/>
                <a:gd name="T7" fmla="*/ 54 h 60"/>
                <a:gd name="T8" fmla="*/ 9 w 59"/>
                <a:gd name="T9" fmla="*/ 51 h 60"/>
                <a:gd name="T10" fmla="*/ 5 w 59"/>
                <a:gd name="T11" fmla="*/ 47 h 60"/>
                <a:gd name="T12" fmla="*/ 2 w 59"/>
                <a:gd name="T13" fmla="*/ 41 h 60"/>
                <a:gd name="T14" fmla="*/ 0 w 59"/>
                <a:gd name="T15" fmla="*/ 36 h 60"/>
                <a:gd name="T16" fmla="*/ 0 w 59"/>
                <a:gd name="T17" fmla="*/ 29 h 60"/>
                <a:gd name="T18" fmla="*/ 0 w 59"/>
                <a:gd name="T19" fmla="*/ 24 h 60"/>
                <a:gd name="T20" fmla="*/ 2 w 59"/>
                <a:gd name="T21" fmla="*/ 19 h 60"/>
                <a:gd name="T22" fmla="*/ 5 w 59"/>
                <a:gd name="T23" fmla="*/ 13 h 60"/>
                <a:gd name="T24" fmla="*/ 9 w 59"/>
                <a:gd name="T25" fmla="*/ 9 h 60"/>
                <a:gd name="T26" fmla="*/ 13 w 59"/>
                <a:gd name="T27" fmla="*/ 6 h 60"/>
                <a:gd name="T28" fmla="*/ 18 w 59"/>
                <a:gd name="T29" fmla="*/ 2 h 60"/>
                <a:gd name="T30" fmla="*/ 24 w 59"/>
                <a:gd name="T31" fmla="*/ 1 h 60"/>
                <a:gd name="T32" fmla="*/ 29 w 59"/>
                <a:gd name="T33" fmla="*/ 0 h 60"/>
                <a:gd name="T34" fmla="*/ 36 w 59"/>
                <a:gd name="T35" fmla="*/ 1 h 60"/>
                <a:gd name="T36" fmla="*/ 41 w 59"/>
                <a:gd name="T37" fmla="*/ 2 h 60"/>
                <a:gd name="T38" fmla="*/ 46 w 59"/>
                <a:gd name="T39" fmla="*/ 6 h 60"/>
                <a:gd name="T40" fmla="*/ 50 w 59"/>
                <a:gd name="T41" fmla="*/ 9 h 60"/>
                <a:gd name="T42" fmla="*/ 54 w 59"/>
                <a:gd name="T43" fmla="*/ 13 h 60"/>
                <a:gd name="T44" fmla="*/ 56 w 59"/>
                <a:gd name="T45" fmla="*/ 19 h 60"/>
                <a:gd name="T46" fmla="*/ 59 w 59"/>
                <a:gd name="T47" fmla="*/ 24 h 60"/>
                <a:gd name="T48" fmla="*/ 59 w 59"/>
                <a:gd name="T49" fmla="*/ 29 h 60"/>
                <a:gd name="T50" fmla="*/ 59 w 59"/>
                <a:gd name="T51" fmla="*/ 36 h 60"/>
                <a:gd name="T52" fmla="*/ 56 w 59"/>
                <a:gd name="T53" fmla="*/ 41 h 60"/>
                <a:gd name="T54" fmla="*/ 54 w 59"/>
                <a:gd name="T55" fmla="*/ 47 h 60"/>
                <a:gd name="T56" fmla="*/ 50 w 59"/>
                <a:gd name="T57" fmla="*/ 51 h 60"/>
                <a:gd name="T58" fmla="*/ 46 w 59"/>
                <a:gd name="T59" fmla="*/ 54 h 60"/>
                <a:gd name="T60" fmla="*/ 41 w 59"/>
                <a:gd name="T61" fmla="*/ 58 h 60"/>
                <a:gd name="T62" fmla="*/ 36 w 59"/>
                <a:gd name="T63" fmla="*/ 59 h 60"/>
                <a:gd name="T64" fmla="*/ 29 w 59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0">
                  <a:moveTo>
                    <a:pt x="29" y="60"/>
                  </a:moveTo>
                  <a:lnTo>
                    <a:pt x="24" y="59"/>
                  </a:lnTo>
                  <a:lnTo>
                    <a:pt x="18" y="58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9" y="24"/>
                  </a:lnTo>
                  <a:lnTo>
                    <a:pt x="59" y="29"/>
                  </a:lnTo>
                  <a:lnTo>
                    <a:pt x="59" y="36"/>
                  </a:lnTo>
                  <a:lnTo>
                    <a:pt x="56" y="41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54"/>
                  </a:lnTo>
                  <a:lnTo>
                    <a:pt x="41" y="58"/>
                  </a:lnTo>
                  <a:lnTo>
                    <a:pt x="36" y="59"/>
                  </a:lnTo>
                  <a:lnTo>
                    <a:pt x="29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357"/>
            <p:cNvSpPr>
              <a:spLocks/>
            </p:cNvSpPr>
            <p:nvPr/>
          </p:nvSpPr>
          <p:spPr bwMode="auto">
            <a:xfrm>
              <a:off x="2680504" y="3130208"/>
              <a:ext cx="23863" cy="23863"/>
            </a:xfrm>
            <a:custGeom>
              <a:avLst/>
              <a:gdLst>
                <a:gd name="T0" fmla="*/ 29 w 60"/>
                <a:gd name="T1" fmla="*/ 59 h 59"/>
                <a:gd name="T2" fmla="*/ 24 w 60"/>
                <a:gd name="T3" fmla="*/ 58 h 59"/>
                <a:gd name="T4" fmla="*/ 19 w 60"/>
                <a:gd name="T5" fmla="*/ 57 h 59"/>
                <a:gd name="T6" fmla="*/ 13 w 60"/>
                <a:gd name="T7" fmla="*/ 54 h 59"/>
                <a:gd name="T8" fmla="*/ 9 w 60"/>
                <a:gd name="T9" fmla="*/ 50 h 59"/>
                <a:gd name="T10" fmla="*/ 6 w 60"/>
                <a:gd name="T11" fmla="*/ 46 h 59"/>
                <a:gd name="T12" fmla="*/ 2 w 60"/>
                <a:gd name="T13" fmla="*/ 41 h 59"/>
                <a:gd name="T14" fmla="*/ 1 w 60"/>
                <a:gd name="T15" fmla="*/ 35 h 59"/>
                <a:gd name="T16" fmla="*/ 0 w 60"/>
                <a:gd name="T17" fmla="*/ 30 h 59"/>
                <a:gd name="T18" fmla="*/ 1 w 60"/>
                <a:gd name="T19" fmla="*/ 23 h 59"/>
                <a:gd name="T20" fmla="*/ 2 w 60"/>
                <a:gd name="T21" fmla="*/ 18 h 59"/>
                <a:gd name="T22" fmla="*/ 6 w 60"/>
                <a:gd name="T23" fmla="*/ 13 h 59"/>
                <a:gd name="T24" fmla="*/ 9 w 60"/>
                <a:gd name="T25" fmla="*/ 8 h 59"/>
                <a:gd name="T26" fmla="*/ 13 w 60"/>
                <a:gd name="T27" fmla="*/ 5 h 59"/>
                <a:gd name="T28" fmla="*/ 19 w 60"/>
                <a:gd name="T29" fmla="*/ 2 h 59"/>
                <a:gd name="T30" fmla="*/ 24 w 60"/>
                <a:gd name="T31" fmla="*/ 1 h 59"/>
                <a:gd name="T32" fmla="*/ 29 w 60"/>
                <a:gd name="T33" fmla="*/ 0 h 59"/>
                <a:gd name="T34" fmla="*/ 36 w 60"/>
                <a:gd name="T35" fmla="*/ 1 h 59"/>
                <a:gd name="T36" fmla="*/ 41 w 60"/>
                <a:gd name="T37" fmla="*/ 2 h 59"/>
                <a:gd name="T38" fmla="*/ 47 w 60"/>
                <a:gd name="T39" fmla="*/ 5 h 59"/>
                <a:gd name="T40" fmla="*/ 51 w 60"/>
                <a:gd name="T41" fmla="*/ 8 h 59"/>
                <a:gd name="T42" fmla="*/ 54 w 60"/>
                <a:gd name="T43" fmla="*/ 13 h 59"/>
                <a:gd name="T44" fmla="*/ 57 w 60"/>
                <a:gd name="T45" fmla="*/ 18 h 59"/>
                <a:gd name="T46" fmla="*/ 58 w 60"/>
                <a:gd name="T47" fmla="*/ 23 h 59"/>
                <a:gd name="T48" fmla="*/ 60 w 60"/>
                <a:gd name="T49" fmla="*/ 30 h 59"/>
                <a:gd name="T50" fmla="*/ 58 w 60"/>
                <a:gd name="T51" fmla="*/ 35 h 59"/>
                <a:gd name="T52" fmla="*/ 57 w 60"/>
                <a:gd name="T53" fmla="*/ 41 h 59"/>
                <a:gd name="T54" fmla="*/ 54 w 60"/>
                <a:gd name="T55" fmla="*/ 46 h 59"/>
                <a:gd name="T56" fmla="*/ 51 w 60"/>
                <a:gd name="T57" fmla="*/ 50 h 59"/>
                <a:gd name="T58" fmla="*/ 47 w 60"/>
                <a:gd name="T59" fmla="*/ 54 h 59"/>
                <a:gd name="T60" fmla="*/ 41 w 60"/>
                <a:gd name="T61" fmla="*/ 57 h 59"/>
                <a:gd name="T62" fmla="*/ 36 w 60"/>
                <a:gd name="T63" fmla="*/ 58 h 59"/>
                <a:gd name="T64" fmla="*/ 29 w 60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24" y="58"/>
                  </a:lnTo>
                  <a:lnTo>
                    <a:pt x="19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3"/>
                  </a:lnTo>
                  <a:lnTo>
                    <a:pt x="60" y="30"/>
                  </a:lnTo>
                  <a:lnTo>
                    <a:pt x="58" y="35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358"/>
            <p:cNvSpPr>
              <a:spLocks/>
            </p:cNvSpPr>
            <p:nvPr/>
          </p:nvSpPr>
          <p:spPr bwMode="auto">
            <a:xfrm>
              <a:off x="2728230" y="3147707"/>
              <a:ext cx="23863" cy="23863"/>
            </a:xfrm>
            <a:custGeom>
              <a:avLst/>
              <a:gdLst>
                <a:gd name="T0" fmla="*/ 30 w 59"/>
                <a:gd name="T1" fmla="*/ 59 h 59"/>
                <a:gd name="T2" fmla="*/ 24 w 59"/>
                <a:gd name="T3" fmla="*/ 58 h 59"/>
                <a:gd name="T4" fmla="*/ 18 w 59"/>
                <a:gd name="T5" fmla="*/ 57 h 59"/>
                <a:gd name="T6" fmla="*/ 13 w 59"/>
                <a:gd name="T7" fmla="*/ 54 h 59"/>
                <a:gd name="T8" fmla="*/ 9 w 59"/>
                <a:gd name="T9" fmla="*/ 51 h 59"/>
                <a:gd name="T10" fmla="*/ 5 w 59"/>
                <a:gd name="T11" fmla="*/ 46 h 59"/>
                <a:gd name="T12" fmla="*/ 2 w 59"/>
                <a:gd name="T13" fmla="*/ 41 h 59"/>
                <a:gd name="T14" fmla="*/ 1 w 59"/>
                <a:gd name="T15" fmla="*/ 36 h 59"/>
                <a:gd name="T16" fmla="*/ 0 w 59"/>
                <a:gd name="T17" fmla="*/ 29 h 59"/>
                <a:gd name="T18" fmla="*/ 1 w 59"/>
                <a:gd name="T19" fmla="*/ 24 h 59"/>
                <a:gd name="T20" fmla="*/ 2 w 59"/>
                <a:gd name="T21" fmla="*/ 18 h 59"/>
                <a:gd name="T22" fmla="*/ 5 w 59"/>
                <a:gd name="T23" fmla="*/ 13 h 59"/>
                <a:gd name="T24" fmla="*/ 9 w 59"/>
                <a:gd name="T25" fmla="*/ 9 h 59"/>
                <a:gd name="T26" fmla="*/ 13 w 59"/>
                <a:gd name="T27" fmla="*/ 5 h 59"/>
                <a:gd name="T28" fmla="*/ 18 w 59"/>
                <a:gd name="T29" fmla="*/ 2 h 59"/>
                <a:gd name="T30" fmla="*/ 24 w 59"/>
                <a:gd name="T31" fmla="*/ 1 h 59"/>
                <a:gd name="T32" fmla="*/ 30 w 59"/>
                <a:gd name="T33" fmla="*/ 0 h 59"/>
                <a:gd name="T34" fmla="*/ 36 w 59"/>
                <a:gd name="T35" fmla="*/ 1 h 59"/>
                <a:gd name="T36" fmla="*/ 41 w 59"/>
                <a:gd name="T37" fmla="*/ 2 h 59"/>
                <a:gd name="T38" fmla="*/ 46 w 59"/>
                <a:gd name="T39" fmla="*/ 5 h 59"/>
                <a:gd name="T40" fmla="*/ 51 w 59"/>
                <a:gd name="T41" fmla="*/ 9 h 59"/>
                <a:gd name="T42" fmla="*/ 54 w 59"/>
                <a:gd name="T43" fmla="*/ 13 h 59"/>
                <a:gd name="T44" fmla="*/ 57 w 59"/>
                <a:gd name="T45" fmla="*/ 18 h 59"/>
                <a:gd name="T46" fmla="*/ 58 w 59"/>
                <a:gd name="T47" fmla="*/ 24 h 59"/>
                <a:gd name="T48" fmla="*/ 59 w 59"/>
                <a:gd name="T49" fmla="*/ 29 h 59"/>
                <a:gd name="T50" fmla="*/ 58 w 59"/>
                <a:gd name="T51" fmla="*/ 36 h 59"/>
                <a:gd name="T52" fmla="*/ 57 w 59"/>
                <a:gd name="T53" fmla="*/ 41 h 59"/>
                <a:gd name="T54" fmla="*/ 54 w 59"/>
                <a:gd name="T55" fmla="*/ 46 h 59"/>
                <a:gd name="T56" fmla="*/ 51 w 59"/>
                <a:gd name="T57" fmla="*/ 51 h 59"/>
                <a:gd name="T58" fmla="*/ 46 w 59"/>
                <a:gd name="T59" fmla="*/ 54 h 59"/>
                <a:gd name="T60" fmla="*/ 41 w 59"/>
                <a:gd name="T61" fmla="*/ 57 h 59"/>
                <a:gd name="T62" fmla="*/ 36 w 59"/>
                <a:gd name="T63" fmla="*/ 58 h 59"/>
                <a:gd name="T64" fmla="*/ 30 w 59"/>
                <a:gd name="T6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30" y="59"/>
                  </a:moveTo>
                  <a:lnTo>
                    <a:pt x="24" y="58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9" y="51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1" y="9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6"/>
                  </a:lnTo>
                  <a:lnTo>
                    <a:pt x="57" y="41"/>
                  </a:lnTo>
                  <a:lnTo>
                    <a:pt x="54" y="46"/>
                  </a:lnTo>
                  <a:lnTo>
                    <a:pt x="51" y="51"/>
                  </a:lnTo>
                  <a:lnTo>
                    <a:pt x="46" y="54"/>
                  </a:lnTo>
                  <a:lnTo>
                    <a:pt x="41" y="57"/>
                  </a:lnTo>
                  <a:lnTo>
                    <a:pt x="36" y="58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359"/>
            <p:cNvSpPr>
              <a:spLocks/>
            </p:cNvSpPr>
            <p:nvPr/>
          </p:nvSpPr>
          <p:spPr bwMode="auto">
            <a:xfrm>
              <a:off x="2731412" y="3103162"/>
              <a:ext cx="23863" cy="23863"/>
            </a:xfrm>
            <a:custGeom>
              <a:avLst/>
              <a:gdLst>
                <a:gd name="T0" fmla="*/ 29 w 59"/>
                <a:gd name="T1" fmla="*/ 58 h 58"/>
                <a:gd name="T2" fmla="*/ 23 w 59"/>
                <a:gd name="T3" fmla="*/ 58 h 58"/>
                <a:gd name="T4" fmla="*/ 18 w 59"/>
                <a:gd name="T5" fmla="*/ 56 h 58"/>
                <a:gd name="T6" fmla="*/ 12 w 59"/>
                <a:gd name="T7" fmla="*/ 54 h 58"/>
                <a:gd name="T8" fmla="*/ 8 w 59"/>
                <a:gd name="T9" fmla="*/ 49 h 58"/>
                <a:gd name="T10" fmla="*/ 5 w 59"/>
                <a:gd name="T11" fmla="*/ 45 h 58"/>
                <a:gd name="T12" fmla="*/ 2 w 59"/>
                <a:gd name="T13" fmla="*/ 41 h 58"/>
                <a:gd name="T14" fmla="*/ 1 w 59"/>
                <a:gd name="T15" fmla="*/ 35 h 58"/>
                <a:gd name="T16" fmla="*/ 0 w 59"/>
                <a:gd name="T17" fmla="*/ 29 h 58"/>
                <a:gd name="T18" fmla="*/ 1 w 59"/>
                <a:gd name="T19" fmla="*/ 24 h 58"/>
                <a:gd name="T20" fmla="*/ 2 w 59"/>
                <a:gd name="T21" fmla="*/ 18 h 58"/>
                <a:gd name="T22" fmla="*/ 5 w 59"/>
                <a:gd name="T23" fmla="*/ 13 h 58"/>
                <a:gd name="T24" fmla="*/ 8 w 59"/>
                <a:gd name="T25" fmla="*/ 8 h 58"/>
                <a:gd name="T26" fmla="*/ 12 w 59"/>
                <a:gd name="T27" fmla="*/ 5 h 58"/>
                <a:gd name="T28" fmla="*/ 18 w 59"/>
                <a:gd name="T29" fmla="*/ 2 h 58"/>
                <a:gd name="T30" fmla="*/ 23 w 59"/>
                <a:gd name="T31" fmla="*/ 0 h 58"/>
                <a:gd name="T32" fmla="*/ 29 w 59"/>
                <a:gd name="T33" fmla="*/ 0 h 58"/>
                <a:gd name="T34" fmla="*/ 35 w 59"/>
                <a:gd name="T35" fmla="*/ 0 h 58"/>
                <a:gd name="T36" fmla="*/ 41 w 59"/>
                <a:gd name="T37" fmla="*/ 2 h 58"/>
                <a:gd name="T38" fmla="*/ 46 w 59"/>
                <a:gd name="T39" fmla="*/ 5 h 58"/>
                <a:gd name="T40" fmla="*/ 50 w 59"/>
                <a:gd name="T41" fmla="*/ 8 h 58"/>
                <a:gd name="T42" fmla="*/ 54 w 59"/>
                <a:gd name="T43" fmla="*/ 13 h 58"/>
                <a:gd name="T44" fmla="*/ 56 w 59"/>
                <a:gd name="T45" fmla="*/ 18 h 58"/>
                <a:gd name="T46" fmla="*/ 58 w 59"/>
                <a:gd name="T47" fmla="*/ 24 h 58"/>
                <a:gd name="T48" fmla="*/ 59 w 59"/>
                <a:gd name="T49" fmla="*/ 29 h 58"/>
                <a:gd name="T50" fmla="*/ 58 w 59"/>
                <a:gd name="T51" fmla="*/ 35 h 58"/>
                <a:gd name="T52" fmla="*/ 56 w 59"/>
                <a:gd name="T53" fmla="*/ 41 h 58"/>
                <a:gd name="T54" fmla="*/ 54 w 59"/>
                <a:gd name="T55" fmla="*/ 45 h 58"/>
                <a:gd name="T56" fmla="*/ 50 w 59"/>
                <a:gd name="T57" fmla="*/ 49 h 58"/>
                <a:gd name="T58" fmla="*/ 46 w 59"/>
                <a:gd name="T59" fmla="*/ 54 h 58"/>
                <a:gd name="T60" fmla="*/ 41 w 59"/>
                <a:gd name="T61" fmla="*/ 56 h 58"/>
                <a:gd name="T62" fmla="*/ 35 w 59"/>
                <a:gd name="T63" fmla="*/ 58 h 58"/>
                <a:gd name="T64" fmla="*/ 29 w 59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8">
                  <a:moveTo>
                    <a:pt x="29" y="58"/>
                  </a:moveTo>
                  <a:lnTo>
                    <a:pt x="23" y="58"/>
                  </a:lnTo>
                  <a:lnTo>
                    <a:pt x="18" y="56"/>
                  </a:lnTo>
                  <a:lnTo>
                    <a:pt x="12" y="54"/>
                  </a:lnTo>
                  <a:lnTo>
                    <a:pt x="8" y="49"/>
                  </a:lnTo>
                  <a:lnTo>
                    <a:pt x="5" y="45"/>
                  </a:lnTo>
                  <a:lnTo>
                    <a:pt x="2" y="41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4" y="13"/>
                  </a:lnTo>
                  <a:lnTo>
                    <a:pt x="56" y="18"/>
                  </a:lnTo>
                  <a:lnTo>
                    <a:pt x="58" y="24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6" y="41"/>
                  </a:lnTo>
                  <a:lnTo>
                    <a:pt x="54" y="45"/>
                  </a:lnTo>
                  <a:lnTo>
                    <a:pt x="50" y="49"/>
                  </a:lnTo>
                  <a:lnTo>
                    <a:pt x="46" y="54"/>
                  </a:lnTo>
                  <a:lnTo>
                    <a:pt x="41" y="56"/>
                  </a:lnTo>
                  <a:lnTo>
                    <a:pt x="35" y="58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6" name="组合 2515"/>
          <p:cNvGrpSpPr/>
          <p:nvPr/>
        </p:nvGrpSpPr>
        <p:grpSpPr>
          <a:xfrm>
            <a:off x="3073056" y="3504954"/>
            <a:ext cx="1465996" cy="980508"/>
            <a:chOff x="3673373" y="2927943"/>
            <a:chExt cx="836804" cy="559991"/>
          </a:xfrm>
          <a:solidFill>
            <a:srgbClr val="1DAA2B"/>
          </a:solidFill>
        </p:grpSpPr>
        <p:sp>
          <p:nvSpPr>
            <p:cNvPr id="2312" name="Freeform 229"/>
            <p:cNvSpPr>
              <a:spLocks noEditPoints="1"/>
            </p:cNvSpPr>
            <p:nvPr/>
          </p:nvSpPr>
          <p:spPr bwMode="auto">
            <a:xfrm>
              <a:off x="3773598" y="3322482"/>
              <a:ext cx="77953" cy="57272"/>
            </a:xfrm>
            <a:custGeom>
              <a:avLst/>
              <a:gdLst>
                <a:gd name="T0" fmla="*/ 105 w 199"/>
                <a:gd name="T1" fmla="*/ 82 h 143"/>
                <a:gd name="T2" fmla="*/ 108 w 199"/>
                <a:gd name="T3" fmla="*/ 88 h 143"/>
                <a:gd name="T4" fmla="*/ 112 w 199"/>
                <a:gd name="T5" fmla="*/ 93 h 143"/>
                <a:gd name="T6" fmla="*/ 116 w 199"/>
                <a:gd name="T7" fmla="*/ 96 h 143"/>
                <a:gd name="T8" fmla="*/ 122 w 199"/>
                <a:gd name="T9" fmla="*/ 98 h 143"/>
                <a:gd name="T10" fmla="*/ 127 w 199"/>
                <a:gd name="T11" fmla="*/ 99 h 143"/>
                <a:gd name="T12" fmla="*/ 133 w 199"/>
                <a:gd name="T13" fmla="*/ 98 h 143"/>
                <a:gd name="T14" fmla="*/ 138 w 199"/>
                <a:gd name="T15" fmla="*/ 97 h 143"/>
                <a:gd name="T16" fmla="*/ 143 w 199"/>
                <a:gd name="T17" fmla="*/ 94 h 143"/>
                <a:gd name="T18" fmla="*/ 149 w 199"/>
                <a:gd name="T19" fmla="*/ 91 h 143"/>
                <a:gd name="T20" fmla="*/ 154 w 199"/>
                <a:gd name="T21" fmla="*/ 88 h 143"/>
                <a:gd name="T22" fmla="*/ 157 w 199"/>
                <a:gd name="T23" fmla="*/ 83 h 143"/>
                <a:gd name="T24" fmla="*/ 161 w 199"/>
                <a:gd name="T25" fmla="*/ 79 h 143"/>
                <a:gd name="T26" fmla="*/ 163 w 199"/>
                <a:gd name="T27" fmla="*/ 74 h 143"/>
                <a:gd name="T28" fmla="*/ 164 w 199"/>
                <a:gd name="T29" fmla="*/ 69 h 143"/>
                <a:gd name="T30" fmla="*/ 164 w 199"/>
                <a:gd name="T31" fmla="*/ 64 h 143"/>
                <a:gd name="T32" fmla="*/ 162 w 199"/>
                <a:gd name="T33" fmla="*/ 58 h 143"/>
                <a:gd name="T34" fmla="*/ 159 w 199"/>
                <a:gd name="T35" fmla="*/ 54 h 143"/>
                <a:gd name="T36" fmla="*/ 155 w 199"/>
                <a:gd name="T37" fmla="*/ 50 h 143"/>
                <a:gd name="T38" fmla="*/ 152 w 199"/>
                <a:gd name="T39" fmla="*/ 48 h 143"/>
                <a:gd name="T40" fmla="*/ 105 w 199"/>
                <a:gd name="T41" fmla="*/ 82 h 143"/>
                <a:gd name="T42" fmla="*/ 153 w 199"/>
                <a:gd name="T43" fmla="*/ 0 h 143"/>
                <a:gd name="T44" fmla="*/ 166 w 199"/>
                <a:gd name="T45" fmla="*/ 13 h 143"/>
                <a:gd name="T46" fmla="*/ 179 w 199"/>
                <a:gd name="T47" fmla="*/ 29 h 143"/>
                <a:gd name="T48" fmla="*/ 188 w 199"/>
                <a:gd name="T49" fmla="*/ 43 h 143"/>
                <a:gd name="T50" fmla="*/ 194 w 199"/>
                <a:gd name="T51" fmla="*/ 55 h 143"/>
                <a:gd name="T52" fmla="*/ 196 w 199"/>
                <a:gd name="T53" fmla="*/ 62 h 143"/>
                <a:gd name="T54" fmla="*/ 197 w 199"/>
                <a:gd name="T55" fmla="*/ 68 h 143"/>
                <a:gd name="T56" fmla="*/ 199 w 199"/>
                <a:gd name="T57" fmla="*/ 75 h 143"/>
                <a:gd name="T58" fmla="*/ 197 w 199"/>
                <a:gd name="T59" fmla="*/ 81 h 143"/>
                <a:gd name="T60" fmla="*/ 196 w 199"/>
                <a:gd name="T61" fmla="*/ 87 h 143"/>
                <a:gd name="T62" fmla="*/ 195 w 199"/>
                <a:gd name="T63" fmla="*/ 92 h 143"/>
                <a:gd name="T64" fmla="*/ 193 w 199"/>
                <a:gd name="T65" fmla="*/ 97 h 143"/>
                <a:gd name="T66" fmla="*/ 190 w 199"/>
                <a:gd name="T67" fmla="*/ 102 h 143"/>
                <a:gd name="T68" fmla="*/ 182 w 199"/>
                <a:gd name="T69" fmla="*/ 111 h 143"/>
                <a:gd name="T70" fmla="*/ 174 w 199"/>
                <a:gd name="T71" fmla="*/ 119 h 143"/>
                <a:gd name="T72" fmla="*/ 167 w 199"/>
                <a:gd name="T73" fmla="*/ 123 h 143"/>
                <a:gd name="T74" fmla="*/ 161 w 199"/>
                <a:gd name="T75" fmla="*/ 126 h 143"/>
                <a:gd name="T76" fmla="*/ 155 w 199"/>
                <a:gd name="T77" fmla="*/ 130 h 143"/>
                <a:gd name="T78" fmla="*/ 149 w 199"/>
                <a:gd name="T79" fmla="*/ 132 h 143"/>
                <a:gd name="T80" fmla="*/ 143 w 199"/>
                <a:gd name="T81" fmla="*/ 133 h 143"/>
                <a:gd name="T82" fmla="*/ 138 w 199"/>
                <a:gd name="T83" fmla="*/ 133 h 143"/>
                <a:gd name="T84" fmla="*/ 132 w 199"/>
                <a:gd name="T85" fmla="*/ 134 h 143"/>
                <a:gd name="T86" fmla="*/ 126 w 199"/>
                <a:gd name="T87" fmla="*/ 133 h 143"/>
                <a:gd name="T88" fmla="*/ 120 w 199"/>
                <a:gd name="T89" fmla="*/ 132 h 143"/>
                <a:gd name="T90" fmla="*/ 114 w 199"/>
                <a:gd name="T91" fmla="*/ 130 h 143"/>
                <a:gd name="T92" fmla="*/ 108 w 199"/>
                <a:gd name="T93" fmla="*/ 128 h 143"/>
                <a:gd name="T94" fmla="*/ 102 w 199"/>
                <a:gd name="T95" fmla="*/ 124 h 143"/>
                <a:gd name="T96" fmla="*/ 97 w 199"/>
                <a:gd name="T97" fmla="*/ 120 h 143"/>
                <a:gd name="T98" fmla="*/ 92 w 199"/>
                <a:gd name="T99" fmla="*/ 116 h 143"/>
                <a:gd name="T100" fmla="*/ 87 w 199"/>
                <a:gd name="T101" fmla="*/ 111 h 143"/>
                <a:gd name="T102" fmla="*/ 84 w 199"/>
                <a:gd name="T103" fmla="*/ 106 h 143"/>
                <a:gd name="T104" fmla="*/ 82 w 199"/>
                <a:gd name="T105" fmla="*/ 104 h 143"/>
                <a:gd name="T106" fmla="*/ 80 w 199"/>
                <a:gd name="T107" fmla="*/ 101 h 143"/>
                <a:gd name="T108" fmla="*/ 22 w 199"/>
                <a:gd name="T109" fmla="*/ 143 h 143"/>
                <a:gd name="T110" fmla="*/ 0 w 199"/>
                <a:gd name="T111" fmla="*/ 112 h 143"/>
                <a:gd name="T112" fmla="*/ 153 w 199"/>
                <a:gd name="T11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143">
                  <a:moveTo>
                    <a:pt x="105" y="82"/>
                  </a:moveTo>
                  <a:lnTo>
                    <a:pt x="108" y="88"/>
                  </a:lnTo>
                  <a:lnTo>
                    <a:pt x="112" y="93"/>
                  </a:lnTo>
                  <a:lnTo>
                    <a:pt x="116" y="96"/>
                  </a:lnTo>
                  <a:lnTo>
                    <a:pt x="122" y="98"/>
                  </a:lnTo>
                  <a:lnTo>
                    <a:pt x="127" y="99"/>
                  </a:lnTo>
                  <a:lnTo>
                    <a:pt x="133" y="98"/>
                  </a:lnTo>
                  <a:lnTo>
                    <a:pt x="138" y="97"/>
                  </a:lnTo>
                  <a:lnTo>
                    <a:pt x="143" y="94"/>
                  </a:lnTo>
                  <a:lnTo>
                    <a:pt x="149" y="91"/>
                  </a:lnTo>
                  <a:lnTo>
                    <a:pt x="154" y="88"/>
                  </a:lnTo>
                  <a:lnTo>
                    <a:pt x="157" y="83"/>
                  </a:lnTo>
                  <a:lnTo>
                    <a:pt x="161" y="79"/>
                  </a:lnTo>
                  <a:lnTo>
                    <a:pt x="163" y="74"/>
                  </a:lnTo>
                  <a:lnTo>
                    <a:pt x="164" y="69"/>
                  </a:lnTo>
                  <a:lnTo>
                    <a:pt x="164" y="64"/>
                  </a:lnTo>
                  <a:lnTo>
                    <a:pt x="162" y="58"/>
                  </a:lnTo>
                  <a:lnTo>
                    <a:pt x="159" y="54"/>
                  </a:lnTo>
                  <a:lnTo>
                    <a:pt x="155" y="50"/>
                  </a:lnTo>
                  <a:lnTo>
                    <a:pt x="152" y="48"/>
                  </a:lnTo>
                  <a:lnTo>
                    <a:pt x="105" y="82"/>
                  </a:lnTo>
                  <a:close/>
                  <a:moveTo>
                    <a:pt x="153" y="0"/>
                  </a:moveTo>
                  <a:lnTo>
                    <a:pt x="166" y="13"/>
                  </a:lnTo>
                  <a:lnTo>
                    <a:pt x="179" y="29"/>
                  </a:lnTo>
                  <a:lnTo>
                    <a:pt x="188" y="43"/>
                  </a:lnTo>
                  <a:lnTo>
                    <a:pt x="194" y="55"/>
                  </a:lnTo>
                  <a:lnTo>
                    <a:pt x="196" y="62"/>
                  </a:lnTo>
                  <a:lnTo>
                    <a:pt x="197" y="68"/>
                  </a:lnTo>
                  <a:lnTo>
                    <a:pt x="199" y="75"/>
                  </a:lnTo>
                  <a:lnTo>
                    <a:pt x="197" y="81"/>
                  </a:lnTo>
                  <a:lnTo>
                    <a:pt x="196" y="87"/>
                  </a:lnTo>
                  <a:lnTo>
                    <a:pt x="195" y="92"/>
                  </a:lnTo>
                  <a:lnTo>
                    <a:pt x="193" y="97"/>
                  </a:lnTo>
                  <a:lnTo>
                    <a:pt x="190" y="102"/>
                  </a:lnTo>
                  <a:lnTo>
                    <a:pt x="182" y="111"/>
                  </a:lnTo>
                  <a:lnTo>
                    <a:pt x="174" y="119"/>
                  </a:lnTo>
                  <a:lnTo>
                    <a:pt x="167" y="123"/>
                  </a:lnTo>
                  <a:lnTo>
                    <a:pt x="161" y="126"/>
                  </a:lnTo>
                  <a:lnTo>
                    <a:pt x="155" y="130"/>
                  </a:lnTo>
                  <a:lnTo>
                    <a:pt x="149" y="132"/>
                  </a:lnTo>
                  <a:lnTo>
                    <a:pt x="143" y="133"/>
                  </a:lnTo>
                  <a:lnTo>
                    <a:pt x="138" y="133"/>
                  </a:lnTo>
                  <a:lnTo>
                    <a:pt x="132" y="134"/>
                  </a:lnTo>
                  <a:lnTo>
                    <a:pt x="126" y="133"/>
                  </a:lnTo>
                  <a:lnTo>
                    <a:pt x="120" y="132"/>
                  </a:lnTo>
                  <a:lnTo>
                    <a:pt x="114" y="130"/>
                  </a:lnTo>
                  <a:lnTo>
                    <a:pt x="108" y="128"/>
                  </a:lnTo>
                  <a:lnTo>
                    <a:pt x="102" y="124"/>
                  </a:lnTo>
                  <a:lnTo>
                    <a:pt x="97" y="120"/>
                  </a:lnTo>
                  <a:lnTo>
                    <a:pt x="92" y="116"/>
                  </a:lnTo>
                  <a:lnTo>
                    <a:pt x="87" y="111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0" y="101"/>
                  </a:lnTo>
                  <a:lnTo>
                    <a:pt x="22" y="143"/>
                  </a:lnTo>
                  <a:lnTo>
                    <a:pt x="0" y="112"/>
                  </a:lnTo>
                  <a:lnTo>
                    <a:pt x="1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230"/>
            <p:cNvSpPr>
              <a:spLocks/>
            </p:cNvSpPr>
            <p:nvPr/>
          </p:nvSpPr>
          <p:spPr bwMode="auto">
            <a:xfrm>
              <a:off x="3813371" y="3357482"/>
              <a:ext cx="82726" cy="89089"/>
            </a:xfrm>
            <a:custGeom>
              <a:avLst/>
              <a:gdLst>
                <a:gd name="T0" fmla="*/ 149 w 209"/>
                <a:gd name="T1" fmla="*/ 23 h 221"/>
                <a:gd name="T2" fmla="*/ 102 w 209"/>
                <a:gd name="T3" fmla="*/ 83 h 221"/>
                <a:gd name="T4" fmla="*/ 132 w 209"/>
                <a:gd name="T5" fmla="*/ 108 h 221"/>
                <a:gd name="T6" fmla="*/ 180 w 209"/>
                <a:gd name="T7" fmla="*/ 47 h 221"/>
                <a:gd name="T8" fmla="*/ 209 w 209"/>
                <a:gd name="T9" fmla="*/ 71 h 221"/>
                <a:gd name="T10" fmla="*/ 90 w 209"/>
                <a:gd name="T11" fmla="*/ 221 h 221"/>
                <a:gd name="T12" fmla="*/ 61 w 209"/>
                <a:gd name="T13" fmla="*/ 198 h 221"/>
                <a:gd name="T14" fmla="*/ 111 w 209"/>
                <a:gd name="T15" fmla="*/ 135 h 221"/>
                <a:gd name="T16" fmla="*/ 80 w 209"/>
                <a:gd name="T17" fmla="*/ 111 h 221"/>
                <a:gd name="T18" fmla="*/ 30 w 209"/>
                <a:gd name="T19" fmla="*/ 174 h 221"/>
                <a:gd name="T20" fmla="*/ 0 w 209"/>
                <a:gd name="T21" fmla="*/ 151 h 221"/>
                <a:gd name="T22" fmla="*/ 120 w 209"/>
                <a:gd name="T23" fmla="*/ 0 h 221"/>
                <a:gd name="T24" fmla="*/ 149 w 209"/>
                <a:gd name="T25" fmla="*/ 2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221">
                  <a:moveTo>
                    <a:pt x="149" y="23"/>
                  </a:moveTo>
                  <a:lnTo>
                    <a:pt x="102" y="83"/>
                  </a:lnTo>
                  <a:lnTo>
                    <a:pt x="132" y="108"/>
                  </a:lnTo>
                  <a:lnTo>
                    <a:pt x="180" y="47"/>
                  </a:lnTo>
                  <a:lnTo>
                    <a:pt x="209" y="71"/>
                  </a:lnTo>
                  <a:lnTo>
                    <a:pt x="90" y="221"/>
                  </a:lnTo>
                  <a:lnTo>
                    <a:pt x="61" y="198"/>
                  </a:lnTo>
                  <a:lnTo>
                    <a:pt x="111" y="135"/>
                  </a:lnTo>
                  <a:lnTo>
                    <a:pt x="80" y="111"/>
                  </a:lnTo>
                  <a:lnTo>
                    <a:pt x="30" y="174"/>
                  </a:lnTo>
                  <a:lnTo>
                    <a:pt x="0" y="151"/>
                  </a:lnTo>
                  <a:lnTo>
                    <a:pt x="120" y="0"/>
                  </a:lnTo>
                  <a:lnTo>
                    <a:pt x="14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231"/>
            <p:cNvSpPr>
              <a:spLocks noEditPoints="1"/>
            </p:cNvSpPr>
            <p:nvPr/>
          </p:nvSpPr>
          <p:spPr bwMode="auto">
            <a:xfrm>
              <a:off x="3867461" y="3392481"/>
              <a:ext cx="60454" cy="82726"/>
            </a:xfrm>
            <a:custGeom>
              <a:avLst/>
              <a:gdLst>
                <a:gd name="T0" fmla="*/ 99 w 155"/>
                <a:gd name="T1" fmla="*/ 123 h 209"/>
                <a:gd name="T2" fmla="*/ 108 w 155"/>
                <a:gd name="T3" fmla="*/ 83 h 209"/>
                <a:gd name="T4" fmla="*/ 112 w 155"/>
                <a:gd name="T5" fmla="*/ 74 h 209"/>
                <a:gd name="T6" fmla="*/ 114 w 155"/>
                <a:gd name="T7" fmla="*/ 63 h 209"/>
                <a:gd name="T8" fmla="*/ 117 w 155"/>
                <a:gd name="T9" fmla="*/ 51 h 209"/>
                <a:gd name="T10" fmla="*/ 120 w 155"/>
                <a:gd name="T11" fmla="*/ 41 h 209"/>
                <a:gd name="T12" fmla="*/ 119 w 155"/>
                <a:gd name="T13" fmla="*/ 40 h 209"/>
                <a:gd name="T14" fmla="*/ 114 w 155"/>
                <a:gd name="T15" fmla="*/ 50 h 209"/>
                <a:gd name="T16" fmla="*/ 107 w 155"/>
                <a:gd name="T17" fmla="*/ 60 h 209"/>
                <a:gd name="T18" fmla="*/ 101 w 155"/>
                <a:gd name="T19" fmla="*/ 69 h 209"/>
                <a:gd name="T20" fmla="*/ 96 w 155"/>
                <a:gd name="T21" fmla="*/ 78 h 209"/>
                <a:gd name="T22" fmla="*/ 74 w 155"/>
                <a:gd name="T23" fmla="*/ 113 h 209"/>
                <a:gd name="T24" fmla="*/ 99 w 155"/>
                <a:gd name="T25" fmla="*/ 123 h 209"/>
                <a:gd name="T26" fmla="*/ 59 w 155"/>
                <a:gd name="T27" fmla="*/ 137 h 209"/>
                <a:gd name="T28" fmla="*/ 34 w 155"/>
                <a:gd name="T29" fmla="*/ 175 h 209"/>
                <a:gd name="T30" fmla="*/ 0 w 155"/>
                <a:gd name="T31" fmla="*/ 161 h 209"/>
                <a:gd name="T32" fmla="*/ 114 w 155"/>
                <a:gd name="T33" fmla="*/ 0 h 209"/>
                <a:gd name="T34" fmla="*/ 155 w 155"/>
                <a:gd name="T35" fmla="*/ 18 h 209"/>
                <a:gd name="T36" fmla="*/ 115 w 155"/>
                <a:gd name="T37" fmla="*/ 209 h 209"/>
                <a:gd name="T38" fmla="*/ 81 w 155"/>
                <a:gd name="T39" fmla="*/ 195 h 209"/>
                <a:gd name="T40" fmla="*/ 91 w 155"/>
                <a:gd name="T41" fmla="*/ 151 h 209"/>
                <a:gd name="T42" fmla="*/ 59 w 155"/>
                <a:gd name="T43" fmla="*/ 13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209">
                  <a:moveTo>
                    <a:pt x="99" y="123"/>
                  </a:moveTo>
                  <a:lnTo>
                    <a:pt x="108" y="83"/>
                  </a:lnTo>
                  <a:lnTo>
                    <a:pt x="112" y="74"/>
                  </a:lnTo>
                  <a:lnTo>
                    <a:pt x="114" y="63"/>
                  </a:lnTo>
                  <a:lnTo>
                    <a:pt x="117" y="51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4" y="50"/>
                  </a:lnTo>
                  <a:lnTo>
                    <a:pt x="107" y="60"/>
                  </a:lnTo>
                  <a:lnTo>
                    <a:pt x="101" y="69"/>
                  </a:lnTo>
                  <a:lnTo>
                    <a:pt x="96" y="78"/>
                  </a:lnTo>
                  <a:lnTo>
                    <a:pt x="74" y="113"/>
                  </a:lnTo>
                  <a:lnTo>
                    <a:pt x="99" y="123"/>
                  </a:lnTo>
                  <a:close/>
                  <a:moveTo>
                    <a:pt x="59" y="137"/>
                  </a:moveTo>
                  <a:lnTo>
                    <a:pt x="34" y="175"/>
                  </a:lnTo>
                  <a:lnTo>
                    <a:pt x="0" y="161"/>
                  </a:lnTo>
                  <a:lnTo>
                    <a:pt x="114" y="0"/>
                  </a:lnTo>
                  <a:lnTo>
                    <a:pt x="155" y="18"/>
                  </a:lnTo>
                  <a:lnTo>
                    <a:pt x="115" y="209"/>
                  </a:lnTo>
                  <a:lnTo>
                    <a:pt x="81" y="195"/>
                  </a:lnTo>
                  <a:lnTo>
                    <a:pt x="91" y="151"/>
                  </a:lnTo>
                  <a:lnTo>
                    <a:pt x="59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232"/>
            <p:cNvSpPr>
              <a:spLocks noEditPoints="1"/>
            </p:cNvSpPr>
            <p:nvPr/>
          </p:nvSpPr>
          <p:spPr bwMode="auto">
            <a:xfrm>
              <a:off x="3932687" y="3406799"/>
              <a:ext cx="50908" cy="81135"/>
            </a:xfrm>
            <a:custGeom>
              <a:avLst/>
              <a:gdLst>
                <a:gd name="T0" fmla="*/ 58 w 126"/>
                <a:gd name="T1" fmla="*/ 89 h 204"/>
                <a:gd name="T2" fmla="*/ 69 w 126"/>
                <a:gd name="T3" fmla="*/ 88 h 204"/>
                <a:gd name="T4" fmla="*/ 77 w 126"/>
                <a:gd name="T5" fmla="*/ 83 h 204"/>
                <a:gd name="T6" fmla="*/ 84 w 126"/>
                <a:gd name="T7" fmla="*/ 74 h 204"/>
                <a:gd name="T8" fmla="*/ 87 w 126"/>
                <a:gd name="T9" fmla="*/ 63 h 204"/>
                <a:gd name="T10" fmla="*/ 87 w 126"/>
                <a:gd name="T11" fmla="*/ 52 h 204"/>
                <a:gd name="T12" fmla="*/ 85 w 126"/>
                <a:gd name="T13" fmla="*/ 43 h 204"/>
                <a:gd name="T14" fmla="*/ 78 w 126"/>
                <a:gd name="T15" fmla="*/ 35 h 204"/>
                <a:gd name="T16" fmla="*/ 69 w 126"/>
                <a:gd name="T17" fmla="*/ 32 h 204"/>
                <a:gd name="T18" fmla="*/ 59 w 126"/>
                <a:gd name="T19" fmla="*/ 32 h 204"/>
                <a:gd name="T20" fmla="*/ 26 w 126"/>
                <a:gd name="T21" fmla="*/ 0 h 204"/>
                <a:gd name="T22" fmla="*/ 45 w 126"/>
                <a:gd name="T23" fmla="*/ 0 h 204"/>
                <a:gd name="T24" fmla="*/ 67 w 126"/>
                <a:gd name="T25" fmla="*/ 2 h 204"/>
                <a:gd name="T26" fmla="*/ 95 w 126"/>
                <a:gd name="T27" fmla="*/ 9 h 204"/>
                <a:gd name="T28" fmla="*/ 107 w 126"/>
                <a:gd name="T29" fmla="*/ 15 h 204"/>
                <a:gd name="T30" fmla="*/ 115 w 126"/>
                <a:gd name="T31" fmla="*/ 23 h 204"/>
                <a:gd name="T32" fmla="*/ 122 w 126"/>
                <a:gd name="T33" fmla="*/ 33 h 204"/>
                <a:gd name="T34" fmla="*/ 125 w 126"/>
                <a:gd name="T35" fmla="*/ 43 h 204"/>
                <a:gd name="T36" fmla="*/ 125 w 126"/>
                <a:gd name="T37" fmla="*/ 66 h 204"/>
                <a:gd name="T38" fmla="*/ 122 w 126"/>
                <a:gd name="T39" fmla="*/ 80 h 204"/>
                <a:gd name="T40" fmla="*/ 114 w 126"/>
                <a:gd name="T41" fmla="*/ 93 h 204"/>
                <a:gd name="T42" fmla="*/ 103 w 126"/>
                <a:gd name="T43" fmla="*/ 102 h 204"/>
                <a:gd name="T44" fmla="*/ 89 w 126"/>
                <a:gd name="T45" fmla="*/ 109 h 204"/>
                <a:gd name="T46" fmla="*/ 94 w 126"/>
                <a:gd name="T47" fmla="*/ 112 h 204"/>
                <a:gd name="T48" fmla="*/ 100 w 126"/>
                <a:gd name="T49" fmla="*/ 120 h 204"/>
                <a:gd name="T50" fmla="*/ 104 w 126"/>
                <a:gd name="T51" fmla="*/ 129 h 204"/>
                <a:gd name="T52" fmla="*/ 107 w 126"/>
                <a:gd name="T53" fmla="*/ 142 h 204"/>
                <a:gd name="T54" fmla="*/ 108 w 126"/>
                <a:gd name="T55" fmla="*/ 166 h 204"/>
                <a:gd name="T56" fmla="*/ 111 w 126"/>
                <a:gd name="T57" fmla="*/ 195 h 204"/>
                <a:gd name="T58" fmla="*/ 73 w 126"/>
                <a:gd name="T59" fmla="*/ 198 h 204"/>
                <a:gd name="T60" fmla="*/ 71 w 126"/>
                <a:gd name="T61" fmla="*/ 180 h 204"/>
                <a:gd name="T62" fmla="*/ 70 w 126"/>
                <a:gd name="T63" fmla="*/ 151 h 204"/>
                <a:gd name="T64" fmla="*/ 69 w 126"/>
                <a:gd name="T65" fmla="*/ 136 h 204"/>
                <a:gd name="T66" fmla="*/ 66 w 126"/>
                <a:gd name="T67" fmla="*/ 126 h 204"/>
                <a:gd name="T68" fmla="*/ 61 w 126"/>
                <a:gd name="T69" fmla="*/ 121 h 204"/>
                <a:gd name="T70" fmla="*/ 53 w 126"/>
                <a:gd name="T71" fmla="*/ 117 h 204"/>
                <a:gd name="T72" fmla="*/ 36 w 126"/>
                <a:gd name="T73" fmla="*/ 193 h 204"/>
                <a:gd name="T74" fmla="*/ 26 w 126"/>
                <a:gd name="T7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204">
                  <a:moveTo>
                    <a:pt x="51" y="88"/>
                  </a:moveTo>
                  <a:lnTo>
                    <a:pt x="58" y="89"/>
                  </a:lnTo>
                  <a:lnTo>
                    <a:pt x="63" y="89"/>
                  </a:lnTo>
                  <a:lnTo>
                    <a:pt x="69" y="88"/>
                  </a:lnTo>
                  <a:lnTo>
                    <a:pt x="74" y="86"/>
                  </a:lnTo>
                  <a:lnTo>
                    <a:pt x="77" y="83"/>
                  </a:lnTo>
                  <a:lnTo>
                    <a:pt x="82" y="80"/>
                  </a:lnTo>
                  <a:lnTo>
                    <a:pt x="84" y="74"/>
                  </a:lnTo>
                  <a:lnTo>
                    <a:pt x="86" y="69"/>
                  </a:lnTo>
                  <a:lnTo>
                    <a:pt x="87" y="63"/>
                  </a:lnTo>
                  <a:lnTo>
                    <a:pt x="88" y="57"/>
                  </a:lnTo>
                  <a:lnTo>
                    <a:pt x="87" y="52"/>
                  </a:lnTo>
                  <a:lnTo>
                    <a:pt x="87" y="47"/>
                  </a:lnTo>
                  <a:lnTo>
                    <a:pt x="85" y="43"/>
                  </a:lnTo>
                  <a:lnTo>
                    <a:pt x="82" y="39"/>
                  </a:lnTo>
                  <a:lnTo>
                    <a:pt x="78" y="35"/>
                  </a:lnTo>
                  <a:lnTo>
                    <a:pt x="74" y="33"/>
                  </a:lnTo>
                  <a:lnTo>
                    <a:pt x="69" y="32"/>
                  </a:lnTo>
                  <a:lnTo>
                    <a:pt x="63" y="31"/>
                  </a:lnTo>
                  <a:lnTo>
                    <a:pt x="59" y="32"/>
                  </a:lnTo>
                  <a:lnTo>
                    <a:pt x="51" y="88"/>
                  </a:lnTo>
                  <a:close/>
                  <a:moveTo>
                    <a:pt x="26" y="0"/>
                  </a:moveTo>
                  <a:lnTo>
                    <a:pt x="35" y="0"/>
                  </a:lnTo>
                  <a:lnTo>
                    <a:pt x="45" y="0"/>
                  </a:lnTo>
                  <a:lnTo>
                    <a:pt x="56" y="1"/>
                  </a:lnTo>
                  <a:lnTo>
                    <a:pt x="67" y="2"/>
                  </a:lnTo>
                  <a:lnTo>
                    <a:pt x="82" y="5"/>
                  </a:lnTo>
                  <a:lnTo>
                    <a:pt x="95" y="9"/>
                  </a:lnTo>
                  <a:lnTo>
                    <a:pt x="101" y="12"/>
                  </a:lnTo>
                  <a:lnTo>
                    <a:pt x="107" y="15"/>
                  </a:lnTo>
                  <a:lnTo>
                    <a:pt x="111" y="19"/>
                  </a:lnTo>
                  <a:lnTo>
                    <a:pt x="115" y="23"/>
                  </a:lnTo>
                  <a:lnTo>
                    <a:pt x="120" y="28"/>
                  </a:lnTo>
                  <a:lnTo>
                    <a:pt x="122" y="33"/>
                  </a:lnTo>
                  <a:lnTo>
                    <a:pt x="124" y="38"/>
                  </a:lnTo>
                  <a:lnTo>
                    <a:pt x="125" y="43"/>
                  </a:lnTo>
                  <a:lnTo>
                    <a:pt x="126" y="54"/>
                  </a:lnTo>
                  <a:lnTo>
                    <a:pt x="125" y="66"/>
                  </a:lnTo>
                  <a:lnTo>
                    <a:pt x="124" y="72"/>
                  </a:lnTo>
                  <a:lnTo>
                    <a:pt x="122" y="80"/>
                  </a:lnTo>
                  <a:lnTo>
                    <a:pt x="118" y="86"/>
                  </a:lnTo>
                  <a:lnTo>
                    <a:pt x="114" y="93"/>
                  </a:lnTo>
                  <a:lnTo>
                    <a:pt x="109" y="97"/>
                  </a:lnTo>
                  <a:lnTo>
                    <a:pt x="103" y="102"/>
                  </a:lnTo>
                  <a:lnTo>
                    <a:pt x="97" y="106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94" y="112"/>
                  </a:lnTo>
                  <a:lnTo>
                    <a:pt x="97" y="115"/>
                  </a:lnTo>
                  <a:lnTo>
                    <a:pt x="100" y="120"/>
                  </a:lnTo>
                  <a:lnTo>
                    <a:pt x="102" y="124"/>
                  </a:lnTo>
                  <a:lnTo>
                    <a:pt x="104" y="129"/>
                  </a:lnTo>
                  <a:lnTo>
                    <a:pt x="105" y="136"/>
                  </a:lnTo>
                  <a:lnTo>
                    <a:pt x="107" y="142"/>
                  </a:lnTo>
                  <a:lnTo>
                    <a:pt x="108" y="150"/>
                  </a:lnTo>
                  <a:lnTo>
                    <a:pt x="108" y="166"/>
                  </a:lnTo>
                  <a:lnTo>
                    <a:pt x="109" y="182"/>
                  </a:lnTo>
                  <a:lnTo>
                    <a:pt x="111" y="195"/>
                  </a:lnTo>
                  <a:lnTo>
                    <a:pt x="112" y="204"/>
                  </a:lnTo>
                  <a:lnTo>
                    <a:pt x="73" y="198"/>
                  </a:lnTo>
                  <a:lnTo>
                    <a:pt x="72" y="191"/>
                  </a:lnTo>
                  <a:lnTo>
                    <a:pt x="71" y="180"/>
                  </a:lnTo>
                  <a:lnTo>
                    <a:pt x="70" y="167"/>
                  </a:lnTo>
                  <a:lnTo>
                    <a:pt x="70" y="151"/>
                  </a:lnTo>
                  <a:lnTo>
                    <a:pt x="70" y="142"/>
                  </a:lnTo>
                  <a:lnTo>
                    <a:pt x="69" y="136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3" y="123"/>
                  </a:lnTo>
                  <a:lnTo>
                    <a:pt x="61" y="121"/>
                  </a:lnTo>
                  <a:lnTo>
                    <a:pt x="57" y="119"/>
                  </a:lnTo>
                  <a:lnTo>
                    <a:pt x="53" y="117"/>
                  </a:lnTo>
                  <a:lnTo>
                    <a:pt x="47" y="117"/>
                  </a:lnTo>
                  <a:lnTo>
                    <a:pt x="36" y="193"/>
                  </a:lnTo>
                  <a:lnTo>
                    <a:pt x="0" y="188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233"/>
            <p:cNvSpPr>
              <a:spLocks/>
            </p:cNvSpPr>
            <p:nvPr/>
          </p:nvSpPr>
          <p:spPr bwMode="auto">
            <a:xfrm>
              <a:off x="3991549" y="3403617"/>
              <a:ext cx="69999" cy="84317"/>
            </a:xfrm>
            <a:custGeom>
              <a:avLst/>
              <a:gdLst>
                <a:gd name="T0" fmla="*/ 131 w 178"/>
                <a:gd name="T1" fmla="*/ 128 h 215"/>
                <a:gd name="T2" fmla="*/ 128 w 178"/>
                <a:gd name="T3" fmla="*/ 113 h 215"/>
                <a:gd name="T4" fmla="*/ 124 w 178"/>
                <a:gd name="T5" fmla="*/ 97 h 215"/>
                <a:gd name="T6" fmla="*/ 120 w 178"/>
                <a:gd name="T7" fmla="*/ 81 h 215"/>
                <a:gd name="T8" fmla="*/ 118 w 178"/>
                <a:gd name="T9" fmla="*/ 65 h 215"/>
                <a:gd name="T10" fmla="*/ 117 w 178"/>
                <a:gd name="T11" fmla="*/ 65 h 215"/>
                <a:gd name="T12" fmla="*/ 117 w 178"/>
                <a:gd name="T13" fmla="*/ 81 h 215"/>
                <a:gd name="T14" fmla="*/ 117 w 178"/>
                <a:gd name="T15" fmla="*/ 97 h 215"/>
                <a:gd name="T16" fmla="*/ 116 w 178"/>
                <a:gd name="T17" fmla="*/ 112 h 215"/>
                <a:gd name="T18" fmla="*/ 115 w 178"/>
                <a:gd name="T19" fmla="*/ 125 h 215"/>
                <a:gd name="T20" fmla="*/ 110 w 178"/>
                <a:gd name="T21" fmla="*/ 197 h 215"/>
                <a:gd name="T22" fmla="*/ 84 w 178"/>
                <a:gd name="T23" fmla="*/ 201 h 215"/>
                <a:gd name="T24" fmla="*/ 58 w 178"/>
                <a:gd name="T25" fmla="*/ 136 h 215"/>
                <a:gd name="T26" fmla="*/ 52 w 178"/>
                <a:gd name="T27" fmla="*/ 124 h 215"/>
                <a:gd name="T28" fmla="*/ 47 w 178"/>
                <a:gd name="T29" fmla="*/ 110 h 215"/>
                <a:gd name="T30" fmla="*/ 40 w 178"/>
                <a:gd name="T31" fmla="*/ 94 h 215"/>
                <a:gd name="T32" fmla="*/ 35 w 178"/>
                <a:gd name="T33" fmla="*/ 79 h 215"/>
                <a:gd name="T34" fmla="*/ 35 w 178"/>
                <a:gd name="T35" fmla="*/ 79 h 215"/>
                <a:gd name="T36" fmla="*/ 37 w 178"/>
                <a:gd name="T37" fmla="*/ 95 h 215"/>
                <a:gd name="T38" fmla="*/ 39 w 178"/>
                <a:gd name="T39" fmla="*/ 111 h 215"/>
                <a:gd name="T40" fmla="*/ 40 w 178"/>
                <a:gd name="T41" fmla="*/ 128 h 215"/>
                <a:gd name="T42" fmla="*/ 43 w 178"/>
                <a:gd name="T43" fmla="*/ 143 h 215"/>
                <a:gd name="T44" fmla="*/ 50 w 178"/>
                <a:gd name="T45" fmla="*/ 210 h 215"/>
                <a:gd name="T46" fmla="*/ 19 w 178"/>
                <a:gd name="T47" fmla="*/ 215 h 215"/>
                <a:gd name="T48" fmla="*/ 0 w 178"/>
                <a:gd name="T49" fmla="*/ 23 h 215"/>
                <a:gd name="T50" fmla="*/ 39 w 178"/>
                <a:gd name="T51" fmla="*/ 16 h 215"/>
                <a:gd name="T52" fmla="*/ 66 w 178"/>
                <a:gd name="T53" fmla="*/ 82 h 215"/>
                <a:gd name="T54" fmla="*/ 73 w 178"/>
                <a:gd name="T55" fmla="*/ 99 h 215"/>
                <a:gd name="T56" fmla="*/ 79 w 178"/>
                <a:gd name="T57" fmla="*/ 116 h 215"/>
                <a:gd name="T58" fmla="*/ 85 w 178"/>
                <a:gd name="T59" fmla="*/ 131 h 215"/>
                <a:gd name="T60" fmla="*/ 91 w 178"/>
                <a:gd name="T61" fmla="*/ 147 h 215"/>
                <a:gd name="T62" fmla="*/ 91 w 178"/>
                <a:gd name="T63" fmla="*/ 146 h 215"/>
                <a:gd name="T64" fmla="*/ 91 w 178"/>
                <a:gd name="T65" fmla="*/ 130 h 215"/>
                <a:gd name="T66" fmla="*/ 91 w 178"/>
                <a:gd name="T67" fmla="*/ 113 h 215"/>
                <a:gd name="T68" fmla="*/ 91 w 178"/>
                <a:gd name="T69" fmla="*/ 96 h 215"/>
                <a:gd name="T70" fmla="*/ 92 w 178"/>
                <a:gd name="T71" fmla="*/ 78 h 215"/>
                <a:gd name="T72" fmla="*/ 95 w 178"/>
                <a:gd name="T73" fmla="*/ 7 h 215"/>
                <a:gd name="T74" fmla="*/ 134 w 178"/>
                <a:gd name="T75" fmla="*/ 0 h 215"/>
                <a:gd name="T76" fmla="*/ 178 w 178"/>
                <a:gd name="T77" fmla="*/ 188 h 215"/>
                <a:gd name="T78" fmla="*/ 145 w 178"/>
                <a:gd name="T79" fmla="*/ 193 h 215"/>
                <a:gd name="T80" fmla="*/ 131 w 178"/>
                <a:gd name="T81" fmla="*/ 12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8" h="215">
                  <a:moveTo>
                    <a:pt x="131" y="128"/>
                  </a:moveTo>
                  <a:lnTo>
                    <a:pt x="128" y="113"/>
                  </a:lnTo>
                  <a:lnTo>
                    <a:pt x="124" y="97"/>
                  </a:lnTo>
                  <a:lnTo>
                    <a:pt x="120" y="81"/>
                  </a:lnTo>
                  <a:lnTo>
                    <a:pt x="118" y="65"/>
                  </a:lnTo>
                  <a:lnTo>
                    <a:pt x="117" y="65"/>
                  </a:lnTo>
                  <a:lnTo>
                    <a:pt x="117" y="81"/>
                  </a:lnTo>
                  <a:lnTo>
                    <a:pt x="117" y="97"/>
                  </a:lnTo>
                  <a:lnTo>
                    <a:pt x="116" y="112"/>
                  </a:lnTo>
                  <a:lnTo>
                    <a:pt x="115" y="125"/>
                  </a:lnTo>
                  <a:lnTo>
                    <a:pt x="110" y="197"/>
                  </a:lnTo>
                  <a:lnTo>
                    <a:pt x="84" y="201"/>
                  </a:lnTo>
                  <a:lnTo>
                    <a:pt x="58" y="136"/>
                  </a:lnTo>
                  <a:lnTo>
                    <a:pt x="52" y="124"/>
                  </a:lnTo>
                  <a:lnTo>
                    <a:pt x="47" y="110"/>
                  </a:lnTo>
                  <a:lnTo>
                    <a:pt x="40" y="94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7" y="95"/>
                  </a:lnTo>
                  <a:lnTo>
                    <a:pt x="39" y="111"/>
                  </a:lnTo>
                  <a:lnTo>
                    <a:pt x="40" y="128"/>
                  </a:lnTo>
                  <a:lnTo>
                    <a:pt x="43" y="143"/>
                  </a:lnTo>
                  <a:lnTo>
                    <a:pt x="50" y="210"/>
                  </a:lnTo>
                  <a:lnTo>
                    <a:pt x="19" y="215"/>
                  </a:lnTo>
                  <a:lnTo>
                    <a:pt x="0" y="23"/>
                  </a:lnTo>
                  <a:lnTo>
                    <a:pt x="39" y="16"/>
                  </a:lnTo>
                  <a:lnTo>
                    <a:pt x="66" y="82"/>
                  </a:lnTo>
                  <a:lnTo>
                    <a:pt x="73" y="99"/>
                  </a:lnTo>
                  <a:lnTo>
                    <a:pt x="79" y="116"/>
                  </a:lnTo>
                  <a:lnTo>
                    <a:pt x="85" y="131"/>
                  </a:lnTo>
                  <a:lnTo>
                    <a:pt x="91" y="147"/>
                  </a:lnTo>
                  <a:lnTo>
                    <a:pt x="91" y="146"/>
                  </a:lnTo>
                  <a:lnTo>
                    <a:pt x="91" y="130"/>
                  </a:lnTo>
                  <a:lnTo>
                    <a:pt x="91" y="113"/>
                  </a:lnTo>
                  <a:lnTo>
                    <a:pt x="91" y="96"/>
                  </a:lnTo>
                  <a:lnTo>
                    <a:pt x="92" y="78"/>
                  </a:lnTo>
                  <a:lnTo>
                    <a:pt x="95" y="7"/>
                  </a:lnTo>
                  <a:lnTo>
                    <a:pt x="134" y="0"/>
                  </a:lnTo>
                  <a:lnTo>
                    <a:pt x="178" y="188"/>
                  </a:lnTo>
                  <a:lnTo>
                    <a:pt x="145" y="193"/>
                  </a:lnTo>
                  <a:lnTo>
                    <a:pt x="131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234"/>
            <p:cNvSpPr>
              <a:spLocks noEditPoints="1"/>
            </p:cNvSpPr>
            <p:nvPr/>
          </p:nvSpPr>
          <p:spPr bwMode="auto">
            <a:xfrm>
              <a:off x="4061548" y="3386117"/>
              <a:ext cx="63635" cy="84317"/>
            </a:xfrm>
            <a:custGeom>
              <a:avLst/>
              <a:gdLst>
                <a:gd name="T0" fmla="*/ 86 w 161"/>
                <a:gd name="T1" fmla="*/ 111 h 211"/>
                <a:gd name="T2" fmla="*/ 62 w 161"/>
                <a:gd name="T3" fmla="*/ 78 h 211"/>
                <a:gd name="T4" fmla="*/ 55 w 161"/>
                <a:gd name="T5" fmla="*/ 69 h 211"/>
                <a:gd name="T6" fmla="*/ 49 w 161"/>
                <a:gd name="T7" fmla="*/ 61 h 211"/>
                <a:gd name="T8" fmla="*/ 43 w 161"/>
                <a:gd name="T9" fmla="*/ 51 h 211"/>
                <a:gd name="T10" fmla="*/ 36 w 161"/>
                <a:gd name="T11" fmla="*/ 42 h 211"/>
                <a:gd name="T12" fmla="*/ 35 w 161"/>
                <a:gd name="T13" fmla="*/ 42 h 211"/>
                <a:gd name="T14" fmla="*/ 39 w 161"/>
                <a:gd name="T15" fmla="*/ 53 h 211"/>
                <a:gd name="T16" fmla="*/ 43 w 161"/>
                <a:gd name="T17" fmla="*/ 64 h 211"/>
                <a:gd name="T18" fmla="*/ 46 w 161"/>
                <a:gd name="T19" fmla="*/ 75 h 211"/>
                <a:gd name="T20" fmla="*/ 49 w 161"/>
                <a:gd name="T21" fmla="*/ 84 h 211"/>
                <a:gd name="T22" fmla="*/ 61 w 161"/>
                <a:gd name="T23" fmla="*/ 123 h 211"/>
                <a:gd name="T24" fmla="*/ 86 w 161"/>
                <a:gd name="T25" fmla="*/ 111 h 211"/>
                <a:gd name="T26" fmla="*/ 71 w 161"/>
                <a:gd name="T27" fmla="*/ 151 h 211"/>
                <a:gd name="T28" fmla="*/ 84 w 161"/>
                <a:gd name="T29" fmla="*/ 193 h 211"/>
                <a:gd name="T30" fmla="*/ 51 w 161"/>
                <a:gd name="T31" fmla="*/ 211 h 211"/>
                <a:gd name="T32" fmla="*/ 0 w 161"/>
                <a:gd name="T33" fmla="*/ 21 h 211"/>
                <a:gd name="T34" fmla="*/ 40 w 161"/>
                <a:gd name="T35" fmla="*/ 0 h 211"/>
                <a:gd name="T36" fmla="*/ 161 w 161"/>
                <a:gd name="T37" fmla="*/ 154 h 211"/>
                <a:gd name="T38" fmla="*/ 129 w 161"/>
                <a:gd name="T39" fmla="*/ 171 h 211"/>
                <a:gd name="T40" fmla="*/ 102 w 161"/>
                <a:gd name="T41" fmla="*/ 135 h 211"/>
                <a:gd name="T42" fmla="*/ 71 w 161"/>
                <a:gd name="T43" fmla="*/ 15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211">
                  <a:moveTo>
                    <a:pt x="86" y="111"/>
                  </a:moveTo>
                  <a:lnTo>
                    <a:pt x="62" y="78"/>
                  </a:lnTo>
                  <a:lnTo>
                    <a:pt x="55" y="69"/>
                  </a:lnTo>
                  <a:lnTo>
                    <a:pt x="49" y="61"/>
                  </a:lnTo>
                  <a:lnTo>
                    <a:pt x="43" y="51"/>
                  </a:lnTo>
                  <a:lnTo>
                    <a:pt x="36" y="42"/>
                  </a:lnTo>
                  <a:lnTo>
                    <a:pt x="35" y="42"/>
                  </a:lnTo>
                  <a:lnTo>
                    <a:pt x="39" y="53"/>
                  </a:lnTo>
                  <a:lnTo>
                    <a:pt x="43" y="64"/>
                  </a:lnTo>
                  <a:lnTo>
                    <a:pt x="46" y="75"/>
                  </a:lnTo>
                  <a:lnTo>
                    <a:pt x="49" y="84"/>
                  </a:lnTo>
                  <a:lnTo>
                    <a:pt x="61" y="123"/>
                  </a:lnTo>
                  <a:lnTo>
                    <a:pt x="86" y="111"/>
                  </a:lnTo>
                  <a:close/>
                  <a:moveTo>
                    <a:pt x="71" y="151"/>
                  </a:moveTo>
                  <a:lnTo>
                    <a:pt x="84" y="193"/>
                  </a:lnTo>
                  <a:lnTo>
                    <a:pt x="51" y="211"/>
                  </a:lnTo>
                  <a:lnTo>
                    <a:pt x="0" y="21"/>
                  </a:lnTo>
                  <a:lnTo>
                    <a:pt x="40" y="0"/>
                  </a:lnTo>
                  <a:lnTo>
                    <a:pt x="161" y="154"/>
                  </a:lnTo>
                  <a:lnTo>
                    <a:pt x="129" y="171"/>
                  </a:lnTo>
                  <a:lnTo>
                    <a:pt x="102" y="135"/>
                  </a:lnTo>
                  <a:lnTo>
                    <a:pt x="71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235"/>
            <p:cNvSpPr>
              <a:spLocks/>
            </p:cNvSpPr>
            <p:nvPr/>
          </p:nvSpPr>
          <p:spPr bwMode="auto">
            <a:xfrm>
              <a:off x="4099730" y="3355891"/>
              <a:ext cx="66817" cy="71590"/>
            </a:xfrm>
            <a:custGeom>
              <a:avLst/>
              <a:gdLst>
                <a:gd name="T0" fmla="*/ 167 w 167"/>
                <a:gd name="T1" fmla="*/ 144 h 183"/>
                <a:gd name="T2" fmla="*/ 164 w 167"/>
                <a:gd name="T3" fmla="*/ 148 h 183"/>
                <a:gd name="T4" fmla="*/ 161 w 167"/>
                <a:gd name="T5" fmla="*/ 154 h 183"/>
                <a:gd name="T6" fmla="*/ 155 w 167"/>
                <a:gd name="T7" fmla="*/ 159 h 183"/>
                <a:gd name="T8" fmla="*/ 148 w 167"/>
                <a:gd name="T9" fmla="*/ 166 h 183"/>
                <a:gd name="T10" fmla="*/ 141 w 167"/>
                <a:gd name="T11" fmla="*/ 171 h 183"/>
                <a:gd name="T12" fmla="*/ 134 w 167"/>
                <a:gd name="T13" fmla="*/ 175 h 183"/>
                <a:gd name="T14" fmla="*/ 126 w 167"/>
                <a:gd name="T15" fmla="*/ 178 h 183"/>
                <a:gd name="T16" fmla="*/ 118 w 167"/>
                <a:gd name="T17" fmla="*/ 181 h 183"/>
                <a:gd name="T18" fmla="*/ 111 w 167"/>
                <a:gd name="T19" fmla="*/ 182 h 183"/>
                <a:gd name="T20" fmla="*/ 103 w 167"/>
                <a:gd name="T21" fmla="*/ 183 h 183"/>
                <a:gd name="T22" fmla="*/ 96 w 167"/>
                <a:gd name="T23" fmla="*/ 182 h 183"/>
                <a:gd name="T24" fmla="*/ 88 w 167"/>
                <a:gd name="T25" fmla="*/ 181 h 183"/>
                <a:gd name="T26" fmla="*/ 81 w 167"/>
                <a:gd name="T27" fmla="*/ 178 h 183"/>
                <a:gd name="T28" fmla="*/ 73 w 167"/>
                <a:gd name="T29" fmla="*/ 175 h 183"/>
                <a:gd name="T30" fmla="*/ 67 w 167"/>
                <a:gd name="T31" fmla="*/ 171 h 183"/>
                <a:gd name="T32" fmla="*/ 59 w 167"/>
                <a:gd name="T33" fmla="*/ 166 h 183"/>
                <a:gd name="T34" fmla="*/ 52 w 167"/>
                <a:gd name="T35" fmla="*/ 160 h 183"/>
                <a:gd name="T36" fmla="*/ 45 w 167"/>
                <a:gd name="T37" fmla="*/ 155 h 183"/>
                <a:gd name="T38" fmla="*/ 37 w 167"/>
                <a:gd name="T39" fmla="*/ 147 h 183"/>
                <a:gd name="T40" fmla="*/ 31 w 167"/>
                <a:gd name="T41" fmla="*/ 140 h 183"/>
                <a:gd name="T42" fmla="*/ 23 w 167"/>
                <a:gd name="T43" fmla="*/ 130 h 183"/>
                <a:gd name="T44" fmla="*/ 16 w 167"/>
                <a:gd name="T45" fmla="*/ 119 h 183"/>
                <a:gd name="T46" fmla="*/ 10 w 167"/>
                <a:gd name="T47" fmla="*/ 109 h 183"/>
                <a:gd name="T48" fmla="*/ 6 w 167"/>
                <a:gd name="T49" fmla="*/ 100 h 183"/>
                <a:gd name="T50" fmla="*/ 3 w 167"/>
                <a:gd name="T51" fmla="*/ 91 h 183"/>
                <a:gd name="T52" fmla="*/ 1 w 167"/>
                <a:gd name="T53" fmla="*/ 81 h 183"/>
                <a:gd name="T54" fmla="*/ 0 w 167"/>
                <a:gd name="T55" fmla="*/ 73 h 183"/>
                <a:gd name="T56" fmla="*/ 0 w 167"/>
                <a:gd name="T57" fmla="*/ 65 h 183"/>
                <a:gd name="T58" fmla="*/ 1 w 167"/>
                <a:gd name="T59" fmla="*/ 56 h 183"/>
                <a:gd name="T60" fmla="*/ 2 w 167"/>
                <a:gd name="T61" fmla="*/ 49 h 183"/>
                <a:gd name="T62" fmla="*/ 5 w 167"/>
                <a:gd name="T63" fmla="*/ 41 h 183"/>
                <a:gd name="T64" fmla="*/ 7 w 167"/>
                <a:gd name="T65" fmla="*/ 35 h 183"/>
                <a:gd name="T66" fmla="*/ 12 w 167"/>
                <a:gd name="T67" fmla="*/ 28 h 183"/>
                <a:gd name="T68" fmla="*/ 16 w 167"/>
                <a:gd name="T69" fmla="*/ 23 h 183"/>
                <a:gd name="T70" fmla="*/ 20 w 167"/>
                <a:gd name="T71" fmla="*/ 18 h 183"/>
                <a:gd name="T72" fmla="*/ 26 w 167"/>
                <a:gd name="T73" fmla="*/ 13 h 183"/>
                <a:gd name="T74" fmla="*/ 33 w 167"/>
                <a:gd name="T75" fmla="*/ 8 h 183"/>
                <a:gd name="T76" fmla="*/ 40 w 167"/>
                <a:gd name="T77" fmla="*/ 4 h 183"/>
                <a:gd name="T78" fmla="*/ 45 w 167"/>
                <a:gd name="T79" fmla="*/ 1 h 183"/>
                <a:gd name="T80" fmla="*/ 48 w 167"/>
                <a:gd name="T81" fmla="*/ 0 h 183"/>
                <a:gd name="T82" fmla="*/ 64 w 167"/>
                <a:gd name="T83" fmla="*/ 28 h 183"/>
                <a:gd name="T84" fmla="*/ 57 w 167"/>
                <a:gd name="T85" fmla="*/ 31 h 183"/>
                <a:gd name="T86" fmla="*/ 48 w 167"/>
                <a:gd name="T87" fmla="*/ 37 h 183"/>
                <a:gd name="T88" fmla="*/ 43 w 167"/>
                <a:gd name="T89" fmla="*/ 42 h 183"/>
                <a:gd name="T90" fmla="*/ 39 w 167"/>
                <a:gd name="T91" fmla="*/ 49 h 183"/>
                <a:gd name="T92" fmla="*/ 36 w 167"/>
                <a:gd name="T93" fmla="*/ 58 h 183"/>
                <a:gd name="T94" fmla="*/ 36 w 167"/>
                <a:gd name="T95" fmla="*/ 66 h 183"/>
                <a:gd name="T96" fmla="*/ 39 w 167"/>
                <a:gd name="T97" fmla="*/ 76 h 183"/>
                <a:gd name="T98" fmla="*/ 43 w 167"/>
                <a:gd name="T99" fmla="*/ 88 h 183"/>
                <a:gd name="T100" fmla="*/ 50 w 167"/>
                <a:gd name="T101" fmla="*/ 100 h 183"/>
                <a:gd name="T102" fmla="*/ 60 w 167"/>
                <a:gd name="T103" fmla="*/ 113 h 183"/>
                <a:gd name="T104" fmla="*/ 71 w 167"/>
                <a:gd name="T105" fmla="*/ 124 h 183"/>
                <a:gd name="T106" fmla="*/ 82 w 167"/>
                <a:gd name="T107" fmla="*/ 133 h 183"/>
                <a:gd name="T108" fmla="*/ 91 w 167"/>
                <a:gd name="T109" fmla="*/ 140 h 183"/>
                <a:gd name="T110" fmla="*/ 100 w 167"/>
                <a:gd name="T111" fmla="*/ 143 h 183"/>
                <a:gd name="T112" fmla="*/ 110 w 167"/>
                <a:gd name="T113" fmla="*/ 144 h 183"/>
                <a:gd name="T114" fmla="*/ 117 w 167"/>
                <a:gd name="T115" fmla="*/ 143 h 183"/>
                <a:gd name="T116" fmla="*/ 125 w 167"/>
                <a:gd name="T117" fmla="*/ 141 h 183"/>
                <a:gd name="T118" fmla="*/ 133 w 167"/>
                <a:gd name="T119" fmla="*/ 135 h 183"/>
                <a:gd name="T120" fmla="*/ 139 w 167"/>
                <a:gd name="T121" fmla="*/ 129 h 183"/>
                <a:gd name="T122" fmla="*/ 144 w 167"/>
                <a:gd name="T123" fmla="*/ 122 h 183"/>
                <a:gd name="T124" fmla="*/ 167 w 167"/>
                <a:gd name="T125" fmla="*/ 14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" h="183">
                  <a:moveTo>
                    <a:pt x="167" y="144"/>
                  </a:moveTo>
                  <a:lnTo>
                    <a:pt x="164" y="148"/>
                  </a:lnTo>
                  <a:lnTo>
                    <a:pt x="161" y="154"/>
                  </a:lnTo>
                  <a:lnTo>
                    <a:pt x="155" y="159"/>
                  </a:lnTo>
                  <a:lnTo>
                    <a:pt x="148" y="166"/>
                  </a:lnTo>
                  <a:lnTo>
                    <a:pt x="141" y="171"/>
                  </a:lnTo>
                  <a:lnTo>
                    <a:pt x="134" y="175"/>
                  </a:lnTo>
                  <a:lnTo>
                    <a:pt x="126" y="178"/>
                  </a:lnTo>
                  <a:lnTo>
                    <a:pt x="118" y="181"/>
                  </a:lnTo>
                  <a:lnTo>
                    <a:pt x="111" y="182"/>
                  </a:lnTo>
                  <a:lnTo>
                    <a:pt x="103" y="183"/>
                  </a:lnTo>
                  <a:lnTo>
                    <a:pt x="96" y="182"/>
                  </a:lnTo>
                  <a:lnTo>
                    <a:pt x="88" y="181"/>
                  </a:lnTo>
                  <a:lnTo>
                    <a:pt x="81" y="178"/>
                  </a:lnTo>
                  <a:lnTo>
                    <a:pt x="73" y="175"/>
                  </a:lnTo>
                  <a:lnTo>
                    <a:pt x="67" y="171"/>
                  </a:lnTo>
                  <a:lnTo>
                    <a:pt x="59" y="166"/>
                  </a:lnTo>
                  <a:lnTo>
                    <a:pt x="52" y="160"/>
                  </a:lnTo>
                  <a:lnTo>
                    <a:pt x="45" y="155"/>
                  </a:lnTo>
                  <a:lnTo>
                    <a:pt x="37" y="147"/>
                  </a:lnTo>
                  <a:lnTo>
                    <a:pt x="31" y="140"/>
                  </a:lnTo>
                  <a:lnTo>
                    <a:pt x="23" y="130"/>
                  </a:lnTo>
                  <a:lnTo>
                    <a:pt x="16" y="119"/>
                  </a:lnTo>
                  <a:lnTo>
                    <a:pt x="10" y="109"/>
                  </a:lnTo>
                  <a:lnTo>
                    <a:pt x="6" y="100"/>
                  </a:lnTo>
                  <a:lnTo>
                    <a:pt x="3" y="91"/>
                  </a:lnTo>
                  <a:lnTo>
                    <a:pt x="1" y="81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1" y="56"/>
                  </a:lnTo>
                  <a:lnTo>
                    <a:pt x="2" y="49"/>
                  </a:lnTo>
                  <a:lnTo>
                    <a:pt x="5" y="41"/>
                  </a:lnTo>
                  <a:lnTo>
                    <a:pt x="7" y="35"/>
                  </a:lnTo>
                  <a:lnTo>
                    <a:pt x="12" y="28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6" y="13"/>
                  </a:lnTo>
                  <a:lnTo>
                    <a:pt x="33" y="8"/>
                  </a:lnTo>
                  <a:lnTo>
                    <a:pt x="40" y="4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64" y="28"/>
                  </a:lnTo>
                  <a:lnTo>
                    <a:pt x="57" y="31"/>
                  </a:lnTo>
                  <a:lnTo>
                    <a:pt x="48" y="37"/>
                  </a:lnTo>
                  <a:lnTo>
                    <a:pt x="43" y="42"/>
                  </a:lnTo>
                  <a:lnTo>
                    <a:pt x="39" y="49"/>
                  </a:lnTo>
                  <a:lnTo>
                    <a:pt x="36" y="58"/>
                  </a:lnTo>
                  <a:lnTo>
                    <a:pt x="36" y="66"/>
                  </a:lnTo>
                  <a:lnTo>
                    <a:pt x="39" y="76"/>
                  </a:lnTo>
                  <a:lnTo>
                    <a:pt x="43" y="88"/>
                  </a:lnTo>
                  <a:lnTo>
                    <a:pt x="50" y="100"/>
                  </a:lnTo>
                  <a:lnTo>
                    <a:pt x="60" y="113"/>
                  </a:lnTo>
                  <a:lnTo>
                    <a:pt x="71" y="124"/>
                  </a:lnTo>
                  <a:lnTo>
                    <a:pt x="82" y="133"/>
                  </a:lnTo>
                  <a:lnTo>
                    <a:pt x="91" y="140"/>
                  </a:lnTo>
                  <a:lnTo>
                    <a:pt x="100" y="143"/>
                  </a:lnTo>
                  <a:lnTo>
                    <a:pt x="110" y="144"/>
                  </a:lnTo>
                  <a:lnTo>
                    <a:pt x="117" y="143"/>
                  </a:lnTo>
                  <a:lnTo>
                    <a:pt x="125" y="141"/>
                  </a:lnTo>
                  <a:lnTo>
                    <a:pt x="133" y="135"/>
                  </a:lnTo>
                  <a:lnTo>
                    <a:pt x="139" y="129"/>
                  </a:lnTo>
                  <a:lnTo>
                    <a:pt x="144" y="122"/>
                  </a:lnTo>
                  <a:lnTo>
                    <a:pt x="167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236"/>
            <p:cNvSpPr>
              <a:spLocks/>
            </p:cNvSpPr>
            <p:nvPr/>
          </p:nvSpPr>
          <p:spPr bwMode="auto">
            <a:xfrm>
              <a:off x="4117229" y="3317709"/>
              <a:ext cx="81135" cy="69999"/>
            </a:xfrm>
            <a:custGeom>
              <a:avLst/>
              <a:gdLst>
                <a:gd name="T0" fmla="*/ 181 w 203"/>
                <a:gd name="T1" fmla="*/ 177 h 177"/>
                <a:gd name="T2" fmla="*/ 121 w 203"/>
                <a:gd name="T3" fmla="*/ 134 h 177"/>
                <a:gd name="T4" fmla="*/ 0 w 203"/>
                <a:gd name="T5" fmla="*/ 99 h 177"/>
                <a:gd name="T6" fmla="*/ 24 w 203"/>
                <a:gd name="T7" fmla="*/ 67 h 177"/>
                <a:gd name="T8" fmla="*/ 68 w 203"/>
                <a:gd name="T9" fmla="*/ 83 h 177"/>
                <a:gd name="T10" fmla="*/ 78 w 203"/>
                <a:gd name="T11" fmla="*/ 86 h 177"/>
                <a:gd name="T12" fmla="*/ 87 w 203"/>
                <a:gd name="T13" fmla="*/ 90 h 177"/>
                <a:gd name="T14" fmla="*/ 97 w 203"/>
                <a:gd name="T15" fmla="*/ 94 h 177"/>
                <a:gd name="T16" fmla="*/ 108 w 203"/>
                <a:gd name="T17" fmla="*/ 98 h 177"/>
                <a:gd name="T18" fmla="*/ 108 w 203"/>
                <a:gd name="T19" fmla="*/ 98 h 177"/>
                <a:gd name="T20" fmla="*/ 93 w 203"/>
                <a:gd name="T21" fmla="*/ 82 h 177"/>
                <a:gd name="T22" fmla="*/ 79 w 203"/>
                <a:gd name="T23" fmla="*/ 67 h 177"/>
                <a:gd name="T24" fmla="*/ 50 w 203"/>
                <a:gd name="T25" fmla="*/ 31 h 177"/>
                <a:gd name="T26" fmla="*/ 72 w 203"/>
                <a:gd name="T27" fmla="*/ 0 h 177"/>
                <a:gd name="T28" fmla="*/ 142 w 203"/>
                <a:gd name="T29" fmla="*/ 103 h 177"/>
                <a:gd name="T30" fmla="*/ 203 w 203"/>
                <a:gd name="T31" fmla="*/ 147 h 177"/>
                <a:gd name="T32" fmla="*/ 181 w 203"/>
                <a:gd name="T3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77">
                  <a:moveTo>
                    <a:pt x="181" y="177"/>
                  </a:moveTo>
                  <a:lnTo>
                    <a:pt x="121" y="134"/>
                  </a:lnTo>
                  <a:lnTo>
                    <a:pt x="0" y="99"/>
                  </a:lnTo>
                  <a:lnTo>
                    <a:pt x="24" y="67"/>
                  </a:lnTo>
                  <a:lnTo>
                    <a:pt x="68" y="83"/>
                  </a:lnTo>
                  <a:lnTo>
                    <a:pt x="78" y="86"/>
                  </a:lnTo>
                  <a:lnTo>
                    <a:pt x="87" y="90"/>
                  </a:lnTo>
                  <a:lnTo>
                    <a:pt x="97" y="94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93" y="82"/>
                  </a:lnTo>
                  <a:lnTo>
                    <a:pt x="79" y="67"/>
                  </a:lnTo>
                  <a:lnTo>
                    <a:pt x="50" y="31"/>
                  </a:lnTo>
                  <a:lnTo>
                    <a:pt x="72" y="0"/>
                  </a:lnTo>
                  <a:lnTo>
                    <a:pt x="142" y="103"/>
                  </a:lnTo>
                  <a:lnTo>
                    <a:pt x="203" y="147"/>
                  </a:lnTo>
                  <a:lnTo>
                    <a:pt x="181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237"/>
            <p:cNvSpPr>
              <a:spLocks/>
            </p:cNvSpPr>
            <p:nvPr/>
          </p:nvSpPr>
          <p:spPr bwMode="auto">
            <a:xfrm>
              <a:off x="3859506" y="3104531"/>
              <a:ext cx="257723" cy="257723"/>
            </a:xfrm>
            <a:custGeom>
              <a:avLst/>
              <a:gdLst>
                <a:gd name="T0" fmla="*/ 457 w 647"/>
                <a:gd name="T1" fmla="*/ 189 h 647"/>
                <a:gd name="T2" fmla="*/ 456 w 647"/>
                <a:gd name="T3" fmla="*/ 36 h 647"/>
                <a:gd name="T4" fmla="*/ 449 w 647"/>
                <a:gd name="T5" fmla="*/ 20 h 647"/>
                <a:gd name="T6" fmla="*/ 436 w 647"/>
                <a:gd name="T7" fmla="*/ 7 h 647"/>
                <a:gd name="T8" fmla="*/ 420 w 647"/>
                <a:gd name="T9" fmla="*/ 0 h 647"/>
                <a:gd name="T10" fmla="*/ 236 w 647"/>
                <a:gd name="T11" fmla="*/ 0 h 647"/>
                <a:gd name="T12" fmla="*/ 218 w 647"/>
                <a:gd name="T13" fmla="*/ 3 h 647"/>
                <a:gd name="T14" fmla="*/ 204 w 647"/>
                <a:gd name="T15" fmla="*/ 13 h 647"/>
                <a:gd name="T16" fmla="*/ 193 w 647"/>
                <a:gd name="T17" fmla="*/ 28 h 647"/>
                <a:gd name="T18" fmla="*/ 190 w 647"/>
                <a:gd name="T19" fmla="*/ 46 h 647"/>
                <a:gd name="T20" fmla="*/ 46 w 647"/>
                <a:gd name="T21" fmla="*/ 189 h 647"/>
                <a:gd name="T22" fmla="*/ 28 w 647"/>
                <a:gd name="T23" fmla="*/ 193 h 647"/>
                <a:gd name="T24" fmla="*/ 14 w 647"/>
                <a:gd name="T25" fmla="*/ 203 h 647"/>
                <a:gd name="T26" fmla="*/ 3 w 647"/>
                <a:gd name="T27" fmla="*/ 218 h 647"/>
                <a:gd name="T28" fmla="*/ 0 w 647"/>
                <a:gd name="T29" fmla="*/ 236 h 647"/>
                <a:gd name="T30" fmla="*/ 1 w 647"/>
                <a:gd name="T31" fmla="*/ 419 h 647"/>
                <a:gd name="T32" fmla="*/ 8 w 647"/>
                <a:gd name="T33" fmla="*/ 436 h 647"/>
                <a:gd name="T34" fmla="*/ 20 w 647"/>
                <a:gd name="T35" fmla="*/ 448 h 647"/>
                <a:gd name="T36" fmla="*/ 37 w 647"/>
                <a:gd name="T37" fmla="*/ 455 h 647"/>
                <a:gd name="T38" fmla="*/ 190 w 647"/>
                <a:gd name="T39" fmla="*/ 456 h 647"/>
                <a:gd name="T40" fmla="*/ 191 w 647"/>
                <a:gd name="T41" fmla="*/ 609 h 647"/>
                <a:gd name="T42" fmla="*/ 198 w 647"/>
                <a:gd name="T43" fmla="*/ 626 h 647"/>
                <a:gd name="T44" fmla="*/ 211 w 647"/>
                <a:gd name="T45" fmla="*/ 638 h 647"/>
                <a:gd name="T46" fmla="*/ 227 w 647"/>
                <a:gd name="T47" fmla="*/ 645 h 647"/>
                <a:gd name="T48" fmla="*/ 410 w 647"/>
                <a:gd name="T49" fmla="*/ 647 h 647"/>
                <a:gd name="T50" fmla="*/ 429 w 647"/>
                <a:gd name="T51" fmla="*/ 642 h 647"/>
                <a:gd name="T52" fmla="*/ 444 w 647"/>
                <a:gd name="T53" fmla="*/ 633 h 647"/>
                <a:gd name="T54" fmla="*/ 454 w 647"/>
                <a:gd name="T55" fmla="*/ 617 h 647"/>
                <a:gd name="T56" fmla="*/ 457 w 647"/>
                <a:gd name="T57" fmla="*/ 600 h 647"/>
                <a:gd name="T58" fmla="*/ 600 w 647"/>
                <a:gd name="T59" fmla="*/ 456 h 647"/>
                <a:gd name="T60" fmla="*/ 619 w 647"/>
                <a:gd name="T61" fmla="*/ 452 h 647"/>
                <a:gd name="T62" fmla="*/ 634 w 647"/>
                <a:gd name="T63" fmla="*/ 442 h 647"/>
                <a:gd name="T64" fmla="*/ 644 w 647"/>
                <a:gd name="T65" fmla="*/ 427 h 647"/>
                <a:gd name="T66" fmla="*/ 647 w 647"/>
                <a:gd name="T67" fmla="*/ 410 h 647"/>
                <a:gd name="T68" fmla="*/ 646 w 647"/>
                <a:gd name="T69" fmla="*/ 226 h 647"/>
                <a:gd name="T70" fmla="*/ 639 w 647"/>
                <a:gd name="T71" fmla="*/ 209 h 647"/>
                <a:gd name="T72" fmla="*/ 626 w 647"/>
                <a:gd name="T73" fmla="*/ 197 h 647"/>
                <a:gd name="T74" fmla="*/ 610 w 647"/>
                <a:gd name="T75" fmla="*/ 19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7" h="647">
                  <a:moveTo>
                    <a:pt x="600" y="189"/>
                  </a:moveTo>
                  <a:lnTo>
                    <a:pt x="457" y="189"/>
                  </a:lnTo>
                  <a:lnTo>
                    <a:pt x="457" y="46"/>
                  </a:lnTo>
                  <a:lnTo>
                    <a:pt x="456" y="36"/>
                  </a:lnTo>
                  <a:lnTo>
                    <a:pt x="454" y="28"/>
                  </a:lnTo>
                  <a:lnTo>
                    <a:pt x="449" y="20"/>
                  </a:lnTo>
                  <a:lnTo>
                    <a:pt x="444" y="13"/>
                  </a:lnTo>
                  <a:lnTo>
                    <a:pt x="436" y="7"/>
                  </a:lnTo>
                  <a:lnTo>
                    <a:pt x="429" y="3"/>
                  </a:lnTo>
                  <a:lnTo>
                    <a:pt x="420" y="0"/>
                  </a:lnTo>
                  <a:lnTo>
                    <a:pt x="410" y="0"/>
                  </a:lnTo>
                  <a:lnTo>
                    <a:pt x="236" y="0"/>
                  </a:lnTo>
                  <a:lnTo>
                    <a:pt x="227" y="0"/>
                  </a:lnTo>
                  <a:lnTo>
                    <a:pt x="218" y="3"/>
                  </a:lnTo>
                  <a:lnTo>
                    <a:pt x="211" y="7"/>
                  </a:lnTo>
                  <a:lnTo>
                    <a:pt x="204" y="13"/>
                  </a:lnTo>
                  <a:lnTo>
                    <a:pt x="198" y="20"/>
                  </a:lnTo>
                  <a:lnTo>
                    <a:pt x="193" y="28"/>
                  </a:lnTo>
                  <a:lnTo>
                    <a:pt x="191" y="36"/>
                  </a:lnTo>
                  <a:lnTo>
                    <a:pt x="190" y="46"/>
                  </a:lnTo>
                  <a:lnTo>
                    <a:pt x="190" y="189"/>
                  </a:lnTo>
                  <a:lnTo>
                    <a:pt x="46" y="189"/>
                  </a:lnTo>
                  <a:lnTo>
                    <a:pt x="37" y="190"/>
                  </a:lnTo>
                  <a:lnTo>
                    <a:pt x="28" y="193"/>
                  </a:lnTo>
                  <a:lnTo>
                    <a:pt x="20" y="197"/>
                  </a:lnTo>
                  <a:lnTo>
                    <a:pt x="14" y="203"/>
                  </a:lnTo>
                  <a:lnTo>
                    <a:pt x="8" y="209"/>
                  </a:lnTo>
                  <a:lnTo>
                    <a:pt x="3" y="218"/>
                  </a:lnTo>
                  <a:lnTo>
                    <a:pt x="1" y="226"/>
                  </a:lnTo>
                  <a:lnTo>
                    <a:pt x="0" y="236"/>
                  </a:lnTo>
                  <a:lnTo>
                    <a:pt x="0" y="410"/>
                  </a:lnTo>
                  <a:lnTo>
                    <a:pt x="1" y="419"/>
                  </a:lnTo>
                  <a:lnTo>
                    <a:pt x="3" y="427"/>
                  </a:lnTo>
                  <a:lnTo>
                    <a:pt x="8" y="436"/>
                  </a:lnTo>
                  <a:lnTo>
                    <a:pt x="14" y="442"/>
                  </a:lnTo>
                  <a:lnTo>
                    <a:pt x="20" y="448"/>
                  </a:lnTo>
                  <a:lnTo>
                    <a:pt x="28" y="452"/>
                  </a:lnTo>
                  <a:lnTo>
                    <a:pt x="37" y="455"/>
                  </a:lnTo>
                  <a:lnTo>
                    <a:pt x="46" y="456"/>
                  </a:lnTo>
                  <a:lnTo>
                    <a:pt x="190" y="456"/>
                  </a:lnTo>
                  <a:lnTo>
                    <a:pt x="190" y="600"/>
                  </a:lnTo>
                  <a:lnTo>
                    <a:pt x="191" y="609"/>
                  </a:lnTo>
                  <a:lnTo>
                    <a:pt x="193" y="617"/>
                  </a:lnTo>
                  <a:lnTo>
                    <a:pt x="198" y="626"/>
                  </a:lnTo>
                  <a:lnTo>
                    <a:pt x="204" y="633"/>
                  </a:lnTo>
                  <a:lnTo>
                    <a:pt x="211" y="638"/>
                  </a:lnTo>
                  <a:lnTo>
                    <a:pt x="218" y="642"/>
                  </a:lnTo>
                  <a:lnTo>
                    <a:pt x="227" y="645"/>
                  </a:lnTo>
                  <a:lnTo>
                    <a:pt x="236" y="647"/>
                  </a:lnTo>
                  <a:lnTo>
                    <a:pt x="410" y="647"/>
                  </a:lnTo>
                  <a:lnTo>
                    <a:pt x="420" y="645"/>
                  </a:lnTo>
                  <a:lnTo>
                    <a:pt x="429" y="642"/>
                  </a:lnTo>
                  <a:lnTo>
                    <a:pt x="436" y="638"/>
                  </a:lnTo>
                  <a:lnTo>
                    <a:pt x="444" y="633"/>
                  </a:lnTo>
                  <a:lnTo>
                    <a:pt x="449" y="626"/>
                  </a:lnTo>
                  <a:lnTo>
                    <a:pt x="454" y="617"/>
                  </a:lnTo>
                  <a:lnTo>
                    <a:pt x="456" y="609"/>
                  </a:lnTo>
                  <a:lnTo>
                    <a:pt x="457" y="600"/>
                  </a:lnTo>
                  <a:lnTo>
                    <a:pt x="457" y="456"/>
                  </a:lnTo>
                  <a:lnTo>
                    <a:pt x="600" y="456"/>
                  </a:lnTo>
                  <a:lnTo>
                    <a:pt x="610" y="455"/>
                  </a:lnTo>
                  <a:lnTo>
                    <a:pt x="619" y="452"/>
                  </a:lnTo>
                  <a:lnTo>
                    <a:pt x="626" y="448"/>
                  </a:lnTo>
                  <a:lnTo>
                    <a:pt x="634" y="442"/>
                  </a:lnTo>
                  <a:lnTo>
                    <a:pt x="639" y="436"/>
                  </a:lnTo>
                  <a:lnTo>
                    <a:pt x="644" y="427"/>
                  </a:lnTo>
                  <a:lnTo>
                    <a:pt x="646" y="419"/>
                  </a:lnTo>
                  <a:lnTo>
                    <a:pt x="647" y="410"/>
                  </a:lnTo>
                  <a:lnTo>
                    <a:pt x="647" y="236"/>
                  </a:lnTo>
                  <a:lnTo>
                    <a:pt x="646" y="226"/>
                  </a:lnTo>
                  <a:lnTo>
                    <a:pt x="644" y="218"/>
                  </a:lnTo>
                  <a:lnTo>
                    <a:pt x="639" y="209"/>
                  </a:lnTo>
                  <a:lnTo>
                    <a:pt x="634" y="203"/>
                  </a:lnTo>
                  <a:lnTo>
                    <a:pt x="626" y="197"/>
                  </a:lnTo>
                  <a:lnTo>
                    <a:pt x="619" y="193"/>
                  </a:lnTo>
                  <a:lnTo>
                    <a:pt x="610" y="190"/>
                  </a:lnTo>
                  <a:lnTo>
                    <a:pt x="600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238"/>
            <p:cNvSpPr>
              <a:spLocks/>
            </p:cNvSpPr>
            <p:nvPr/>
          </p:nvSpPr>
          <p:spPr bwMode="auto">
            <a:xfrm>
              <a:off x="3962914" y="2997942"/>
              <a:ext cx="52499" cy="52499"/>
            </a:xfrm>
            <a:custGeom>
              <a:avLst/>
              <a:gdLst>
                <a:gd name="T0" fmla="*/ 59 w 133"/>
                <a:gd name="T1" fmla="*/ 133 h 133"/>
                <a:gd name="T2" fmla="*/ 46 w 133"/>
                <a:gd name="T3" fmla="*/ 129 h 133"/>
                <a:gd name="T4" fmla="*/ 35 w 133"/>
                <a:gd name="T5" fmla="*/ 124 h 133"/>
                <a:gd name="T6" fmla="*/ 24 w 133"/>
                <a:gd name="T7" fmla="*/ 117 h 133"/>
                <a:gd name="T8" fmla="*/ 15 w 133"/>
                <a:gd name="T9" fmla="*/ 108 h 133"/>
                <a:gd name="T10" fmla="*/ 8 w 133"/>
                <a:gd name="T11" fmla="*/ 98 h 133"/>
                <a:gd name="T12" fmla="*/ 3 w 133"/>
                <a:gd name="T13" fmla="*/ 86 h 133"/>
                <a:gd name="T14" fmla="*/ 0 w 133"/>
                <a:gd name="T15" fmla="*/ 73 h 133"/>
                <a:gd name="T16" fmla="*/ 0 w 133"/>
                <a:gd name="T17" fmla="*/ 59 h 133"/>
                <a:gd name="T18" fmla="*/ 3 w 133"/>
                <a:gd name="T19" fmla="*/ 46 h 133"/>
                <a:gd name="T20" fmla="*/ 8 w 133"/>
                <a:gd name="T21" fmla="*/ 34 h 133"/>
                <a:gd name="T22" fmla="*/ 15 w 133"/>
                <a:gd name="T23" fmla="*/ 23 h 133"/>
                <a:gd name="T24" fmla="*/ 24 w 133"/>
                <a:gd name="T25" fmla="*/ 15 h 133"/>
                <a:gd name="T26" fmla="*/ 35 w 133"/>
                <a:gd name="T27" fmla="*/ 7 h 133"/>
                <a:gd name="T28" fmla="*/ 46 w 133"/>
                <a:gd name="T29" fmla="*/ 2 h 133"/>
                <a:gd name="T30" fmla="*/ 59 w 133"/>
                <a:gd name="T31" fmla="*/ 0 h 133"/>
                <a:gd name="T32" fmla="*/ 73 w 133"/>
                <a:gd name="T33" fmla="*/ 0 h 133"/>
                <a:gd name="T34" fmla="*/ 86 w 133"/>
                <a:gd name="T35" fmla="*/ 2 h 133"/>
                <a:gd name="T36" fmla="*/ 98 w 133"/>
                <a:gd name="T37" fmla="*/ 7 h 133"/>
                <a:gd name="T38" fmla="*/ 109 w 133"/>
                <a:gd name="T39" fmla="*/ 15 h 133"/>
                <a:gd name="T40" fmla="*/ 118 w 133"/>
                <a:gd name="T41" fmla="*/ 23 h 133"/>
                <a:gd name="T42" fmla="*/ 125 w 133"/>
                <a:gd name="T43" fmla="*/ 34 h 133"/>
                <a:gd name="T44" fmla="*/ 130 w 133"/>
                <a:gd name="T45" fmla="*/ 46 h 133"/>
                <a:gd name="T46" fmla="*/ 133 w 133"/>
                <a:gd name="T47" fmla="*/ 59 h 133"/>
                <a:gd name="T48" fmla="*/ 133 w 133"/>
                <a:gd name="T49" fmla="*/ 73 h 133"/>
                <a:gd name="T50" fmla="*/ 130 w 133"/>
                <a:gd name="T51" fmla="*/ 86 h 133"/>
                <a:gd name="T52" fmla="*/ 125 w 133"/>
                <a:gd name="T53" fmla="*/ 98 h 133"/>
                <a:gd name="T54" fmla="*/ 118 w 133"/>
                <a:gd name="T55" fmla="*/ 108 h 133"/>
                <a:gd name="T56" fmla="*/ 109 w 133"/>
                <a:gd name="T57" fmla="*/ 117 h 133"/>
                <a:gd name="T58" fmla="*/ 98 w 133"/>
                <a:gd name="T59" fmla="*/ 124 h 133"/>
                <a:gd name="T60" fmla="*/ 86 w 133"/>
                <a:gd name="T61" fmla="*/ 129 h 133"/>
                <a:gd name="T62" fmla="*/ 73 w 133"/>
                <a:gd name="T6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67" y="133"/>
                  </a:moveTo>
                  <a:lnTo>
                    <a:pt x="59" y="133"/>
                  </a:lnTo>
                  <a:lnTo>
                    <a:pt x="53" y="131"/>
                  </a:lnTo>
                  <a:lnTo>
                    <a:pt x="46" y="129"/>
                  </a:lnTo>
                  <a:lnTo>
                    <a:pt x="41" y="127"/>
                  </a:lnTo>
                  <a:lnTo>
                    <a:pt x="35" y="124"/>
                  </a:lnTo>
                  <a:lnTo>
                    <a:pt x="29" y="121"/>
                  </a:lnTo>
                  <a:lnTo>
                    <a:pt x="24" y="117"/>
                  </a:lnTo>
                  <a:lnTo>
                    <a:pt x="19" y="113"/>
                  </a:lnTo>
                  <a:lnTo>
                    <a:pt x="15" y="108"/>
                  </a:lnTo>
                  <a:lnTo>
                    <a:pt x="11" y="103"/>
                  </a:lnTo>
                  <a:lnTo>
                    <a:pt x="8" y="98"/>
                  </a:lnTo>
                  <a:lnTo>
                    <a:pt x="5" y="92"/>
                  </a:lnTo>
                  <a:lnTo>
                    <a:pt x="3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3" y="46"/>
                  </a:lnTo>
                  <a:lnTo>
                    <a:pt x="5" y="40"/>
                  </a:lnTo>
                  <a:lnTo>
                    <a:pt x="8" y="34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4" y="15"/>
                  </a:lnTo>
                  <a:lnTo>
                    <a:pt x="29" y="11"/>
                  </a:lnTo>
                  <a:lnTo>
                    <a:pt x="35" y="7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6" y="2"/>
                  </a:lnTo>
                  <a:lnTo>
                    <a:pt x="93" y="4"/>
                  </a:lnTo>
                  <a:lnTo>
                    <a:pt x="98" y="7"/>
                  </a:lnTo>
                  <a:lnTo>
                    <a:pt x="104" y="11"/>
                  </a:lnTo>
                  <a:lnTo>
                    <a:pt x="109" y="15"/>
                  </a:lnTo>
                  <a:lnTo>
                    <a:pt x="113" y="19"/>
                  </a:lnTo>
                  <a:lnTo>
                    <a:pt x="118" y="23"/>
                  </a:lnTo>
                  <a:lnTo>
                    <a:pt x="122" y="29"/>
                  </a:lnTo>
                  <a:lnTo>
                    <a:pt x="125" y="34"/>
                  </a:lnTo>
                  <a:lnTo>
                    <a:pt x="127" y="40"/>
                  </a:lnTo>
                  <a:lnTo>
                    <a:pt x="130" y="46"/>
                  </a:lnTo>
                  <a:lnTo>
                    <a:pt x="132" y="53"/>
                  </a:lnTo>
                  <a:lnTo>
                    <a:pt x="133" y="59"/>
                  </a:lnTo>
                  <a:lnTo>
                    <a:pt x="133" y="66"/>
                  </a:lnTo>
                  <a:lnTo>
                    <a:pt x="133" y="73"/>
                  </a:lnTo>
                  <a:lnTo>
                    <a:pt x="132" y="80"/>
                  </a:lnTo>
                  <a:lnTo>
                    <a:pt x="130" y="86"/>
                  </a:lnTo>
                  <a:lnTo>
                    <a:pt x="127" y="92"/>
                  </a:lnTo>
                  <a:lnTo>
                    <a:pt x="125" y="98"/>
                  </a:lnTo>
                  <a:lnTo>
                    <a:pt x="122" y="103"/>
                  </a:lnTo>
                  <a:lnTo>
                    <a:pt x="118" y="108"/>
                  </a:lnTo>
                  <a:lnTo>
                    <a:pt x="113" y="113"/>
                  </a:lnTo>
                  <a:lnTo>
                    <a:pt x="109" y="117"/>
                  </a:lnTo>
                  <a:lnTo>
                    <a:pt x="104" y="121"/>
                  </a:lnTo>
                  <a:lnTo>
                    <a:pt x="98" y="124"/>
                  </a:lnTo>
                  <a:lnTo>
                    <a:pt x="93" y="127"/>
                  </a:lnTo>
                  <a:lnTo>
                    <a:pt x="86" y="129"/>
                  </a:lnTo>
                  <a:lnTo>
                    <a:pt x="80" y="131"/>
                  </a:lnTo>
                  <a:lnTo>
                    <a:pt x="73" y="133"/>
                  </a:lnTo>
                  <a:lnTo>
                    <a:pt x="67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239"/>
            <p:cNvSpPr>
              <a:spLocks/>
            </p:cNvSpPr>
            <p:nvPr/>
          </p:nvSpPr>
          <p:spPr bwMode="auto">
            <a:xfrm>
              <a:off x="4110866" y="3059986"/>
              <a:ext cx="52499" cy="52499"/>
            </a:xfrm>
            <a:custGeom>
              <a:avLst/>
              <a:gdLst>
                <a:gd name="T0" fmla="*/ 15 w 133"/>
                <a:gd name="T1" fmla="*/ 109 h 134"/>
                <a:gd name="T2" fmla="*/ 7 w 133"/>
                <a:gd name="T3" fmla="*/ 98 h 134"/>
                <a:gd name="T4" fmla="*/ 3 w 133"/>
                <a:gd name="T5" fmla="*/ 87 h 134"/>
                <a:gd name="T6" fmla="*/ 0 w 133"/>
                <a:gd name="T7" fmla="*/ 74 h 134"/>
                <a:gd name="T8" fmla="*/ 0 w 133"/>
                <a:gd name="T9" fmla="*/ 61 h 134"/>
                <a:gd name="T10" fmla="*/ 3 w 133"/>
                <a:gd name="T11" fmla="*/ 49 h 134"/>
                <a:gd name="T12" fmla="*/ 7 w 133"/>
                <a:gd name="T13" fmla="*/ 36 h 134"/>
                <a:gd name="T14" fmla="*/ 15 w 133"/>
                <a:gd name="T15" fmla="*/ 25 h 134"/>
                <a:gd name="T16" fmla="*/ 25 w 133"/>
                <a:gd name="T17" fmla="*/ 15 h 134"/>
                <a:gd name="T18" fmla="*/ 35 w 133"/>
                <a:gd name="T19" fmla="*/ 8 h 134"/>
                <a:gd name="T20" fmla="*/ 47 w 133"/>
                <a:gd name="T21" fmla="*/ 3 h 134"/>
                <a:gd name="T22" fmla="*/ 60 w 133"/>
                <a:gd name="T23" fmla="*/ 1 h 134"/>
                <a:gd name="T24" fmla="*/ 73 w 133"/>
                <a:gd name="T25" fmla="*/ 1 h 134"/>
                <a:gd name="T26" fmla="*/ 85 w 133"/>
                <a:gd name="T27" fmla="*/ 3 h 134"/>
                <a:gd name="T28" fmla="*/ 98 w 133"/>
                <a:gd name="T29" fmla="*/ 8 h 134"/>
                <a:gd name="T30" fmla="*/ 109 w 133"/>
                <a:gd name="T31" fmla="*/ 15 h 134"/>
                <a:gd name="T32" fmla="*/ 119 w 133"/>
                <a:gd name="T33" fmla="*/ 25 h 134"/>
                <a:gd name="T34" fmla="*/ 125 w 133"/>
                <a:gd name="T35" fmla="*/ 36 h 134"/>
                <a:gd name="T36" fmla="*/ 130 w 133"/>
                <a:gd name="T37" fmla="*/ 49 h 134"/>
                <a:gd name="T38" fmla="*/ 133 w 133"/>
                <a:gd name="T39" fmla="*/ 61 h 134"/>
                <a:gd name="T40" fmla="*/ 133 w 133"/>
                <a:gd name="T41" fmla="*/ 74 h 134"/>
                <a:gd name="T42" fmla="*/ 130 w 133"/>
                <a:gd name="T43" fmla="*/ 87 h 134"/>
                <a:gd name="T44" fmla="*/ 125 w 133"/>
                <a:gd name="T45" fmla="*/ 98 h 134"/>
                <a:gd name="T46" fmla="*/ 119 w 133"/>
                <a:gd name="T47" fmla="*/ 109 h 134"/>
                <a:gd name="T48" fmla="*/ 109 w 133"/>
                <a:gd name="T49" fmla="*/ 119 h 134"/>
                <a:gd name="T50" fmla="*/ 98 w 133"/>
                <a:gd name="T51" fmla="*/ 127 h 134"/>
                <a:gd name="T52" fmla="*/ 85 w 133"/>
                <a:gd name="T53" fmla="*/ 131 h 134"/>
                <a:gd name="T54" fmla="*/ 73 w 133"/>
                <a:gd name="T55" fmla="*/ 133 h 134"/>
                <a:gd name="T56" fmla="*/ 60 w 133"/>
                <a:gd name="T57" fmla="*/ 133 h 134"/>
                <a:gd name="T58" fmla="*/ 47 w 133"/>
                <a:gd name="T59" fmla="*/ 131 h 134"/>
                <a:gd name="T60" fmla="*/ 35 w 133"/>
                <a:gd name="T61" fmla="*/ 127 h 134"/>
                <a:gd name="T62" fmla="*/ 25 w 133"/>
                <a:gd name="T63" fmla="*/ 11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4">
                  <a:moveTo>
                    <a:pt x="19" y="115"/>
                  </a:moveTo>
                  <a:lnTo>
                    <a:pt x="15" y="109"/>
                  </a:lnTo>
                  <a:lnTo>
                    <a:pt x="11" y="104"/>
                  </a:lnTo>
                  <a:lnTo>
                    <a:pt x="7" y="98"/>
                  </a:lnTo>
                  <a:lnTo>
                    <a:pt x="5" y="92"/>
                  </a:lnTo>
                  <a:lnTo>
                    <a:pt x="3" y="87"/>
                  </a:lnTo>
                  <a:lnTo>
                    <a:pt x="1" y="80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3" y="49"/>
                  </a:lnTo>
                  <a:lnTo>
                    <a:pt x="5" y="42"/>
                  </a:lnTo>
                  <a:lnTo>
                    <a:pt x="7" y="36"/>
                  </a:lnTo>
                  <a:lnTo>
                    <a:pt x="11" y="30"/>
                  </a:lnTo>
                  <a:lnTo>
                    <a:pt x="15" y="25"/>
                  </a:lnTo>
                  <a:lnTo>
                    <a:pt x="19" y="20"/>
                  </a:lnTo>
                  <a:lnTo>
                    <a:pt x="25" y="15"/>
                  </a:lnTo>
                  <a:lnTo>
                    <a:pt x="30" y="12"/>
                  </a:lnTo>
                  <a:lnTo>
                    <a:pt x="35" y="8"/>
                  </a:lnTo>
                  <a:lnTo>
                    <a:pt x="42" y="6"/>
                  </a:lnTo>
                  <a:lnTo>
                    <a:pt x="47" y="3"/>
                  </a:lnTo>
                  <a:lnTo>
                    <a:pt x="54" y="2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3" y="1"/>
                  </a:lnTo>
                  <a:lnTo>
                    <a:pt x="80" y="2"/>
                  </a:lnTo>
                  <a:lnTo>
                    <a:pt x="85" y="3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3" y="12"/>
                  </a:lnTo>
                  <a:lnTo>
                    <a:pt x="109" y="15"/>
                  </a:lnTo>
                  <a:lnTo>
                    <a:pt x="113" y="20"/>
                  </a:lnTo>
                  <a:lnTo>
                    <a:pt x="119" y="25"/>
                  </a:lnTo>
                  <a:lnTo>
                    <a:pt x="122" y="30"/>
                  </a:lnTo>
                  <a:lnTo>
                    <a:pt x="125" y="36"/>
                  </a:lnTo>
                  <a:lnTo>
                    <a:pt x="128" y="42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3" y="61"/>
                  </a:lnTo>
                  <a:lnTo>
                    <a:pt x="133" y="67"/>
                  </a:lnTo>
                  <a:lnTo>
                    <a:pt x="133" y="74"/>
                  </a:lnTo>
                  <a:lnTo>
                    <a:pt x="132" y="80"/>
                  </a:lnTo>
                  <a:lnTo>
                    <a:pt x="130" y="87"/>
                  </a:lnTo>
                  <a:lnTo>
                    <a:pt x="128" y="92"/>
                  </a:lnTo>
                  <a:lnTo>
                    <a:pt x="125" y="98"/>
                  </a:lnTo>
                  <a:lnTo>
                    <a:pt x="122" y="104"/>
                  </a:lnTo>
                  <a:lnTo>
                    <a:pt x="119" y="109"/>
                  </a:lnTo>
                  <a:lnTo>
                    <a:pt x="113" y="115"/>
                  </a:lnTo>
                  <a:lnTo>
                    <a:pt x="109" y="119"/>
                  </a:lnTo>
                  <a:lnTo>
                    <a:pt x="103" y="123"/>
                  </a:lnTo>
                  <a:lnTo>
                    <a:pt x="98" y="127"/>
                  </a:lnTo>
                  <a:lnTo>
                    <a:pt x="92" y="129"/>
                  </a:lnTo>
                  <a:lnTo>
                    <a:pt x="85" y="131"/>
                  </a:lnTo>
                  <a:lnTo>
                    <a:pt x="80" y="133"/>
                  </a:lnTo>
                  <a:lnTo>
                    <a:pt x="73" y="133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7" y="131"/>
                  </a:lnTo>
                  <a:lnTo>
                    <a:pt x="42" y="129"/>
                  </a:lnTo>
                  <a:lnTo>
                    <a:pt x="35" y="127"/>
                  </a:lnTo>
                  <a:lnTo>
                    <a:pt x="30" y="123"/>
                  </a:lnTo>
                  <a:lnTo>
                    <a:pt x="25" y="119"/>
                  </a:lnTo>
                  <a:lnTo>
                    <a:pt x="1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240"/>
            <p:cNvSpPr>
              <a:spLocks/>
            </p:cNvSpPr>
            <p:nvPr/>
          </p:nvSpPr>
          <p:spPr bwMode="auto">
            <a:xfrm>
              <a:off x="4123593" y="3024987"/>
              <a:ext cx="31818" cy="31818"/>
            </a:xfrm>
            <a:custGeom>
              <a:avLst/>
              <a:gdLst>
                <a:gd name="T0" fmla="*/ 12 w 80"/>
                <a:gd name="T1" fmla="*/ 68 h 80"/>
                <a:gd name="T2" fmla="*/ 7 w 80"/>
                <a:gd name="T3" fmla="*/ 61 h 80"/>
                <a:gd name="T4" fmla="*/ 2 w 80"/>
                <a:gd name="T5" fmla="*/ 55 h 80"/>
                <a:gd name="T6" fmla="*/ 0 w 80"/>
                <a:gd name="T7" fmla="*/ 47 h 80"/>
                <a:gd name="T8" fmla="*/ 0 w 80"/>
                <a:gd name="T9" fmla="*/ 40 h 80"/>
                <a:gd name="T10" fmla="*/ 0 w 80"/>
                <a:gd name="T11" fmla="*/ 32 h 80"/>
                <a:gd name="T12" fmla="*/ 2 w 80"/>
                <a:gd name="T13" fmla="*/ 25 h 80"/>
                <a:gd name="T14" fmla="*/ 7 w 80"/>
                <a:gd name="T15" fmla="*/ 17 h 80"/>
                <a:gd name="T16" fmla="*/ 12 w 80"/>
                <a:gd name="T17" fmla="*/ 10 h 80"/>
                <a:gd name="T18" fmla="*/ 18 w 80"/>
                <a:gd name="T19" fmla="*/ 6 h 80"/>
                <a:gd name="T20" fmla="*/ 25 w 80"/>
                <a:gd name="T21" fmla="*/ 2 h 80"/>
                <a:gd name="T22" fmla="*/ 32 w 80"/>
                <a:gd name="T23" fmla="*/ 0 h 80"/>
                <a:gd name="T24" fmla="*/ 40 w 80"/>
                <a:gd name="T25" fmla="*/ 0 h 80"/>
                <a:gd name="T26" fmla="*/ 48 w 80"/>
                <a:gd name="T27" fmla="*/ 0 h 80"/>
                <a:gd name="T28" fmla="*/ 55 w 80"/>
                <a:gd name="T29" fmla="*/ 2 h 80"/>
                <a:gd name="T30" fmla="*/ 63 w 80"/>
                <a:gd name="T31" fmla="*/ 6 h 80"/>
                <a:gd name="T32" fmla="*/ 68 w 80"/>
                <a:gd name="T33" fmla="*/ 10 h 80"/>
                <a:gd name="T34" fmla="*/ 74 w 80"/>
                <a:gd name="T35" fmla="*/ 17 h 80"/>
                <a:gd name="T36" fmla="*/ 78 w 80"/>
                <a:gd name="T37" fmla="*/ 25 h 80"/>
                <a:gd name="T38" fmla="*/ 80 w 80"/>
                <a:gd name="T39" fmla="*/ 32 h 80"/>
                <a:gd name="T40" fmla="*/ 80 w 80"/>
                <a:gd name="T41" fmla="*/ 40 h 80"/>
                <a:gd name="T42" fmla="*/ 80 w 80"/>
                <a:gd name="T43" fmla="*/ 47 h 80"/>
                <a:gd name="T44" fmla="*/ 78 w 80"/>
                <a:gd name="T45" fmla="*/ 55 h 80"/>
                <a:gd name="T46" fmla="*/ 74 w 80"/>
                <a:gd name="T47" fmla="*/ 61 h 80"/>
                <a:gd name="T48" fmla="*/ 68 w 80"/>
                <a:gd name="T49" fmla="*/ 68 h 80"/>
                <a:gd name="T50" fmla="*/ 63 w 80"/>
                <a:gd name="T51" fmla="*/ 73 h 80"/>
                <a:gd name="T52" fmla="*/ 55 w 80"/>
                <a:gd name="T53" fmla="*/ 76 h 80"/>
                <a:gd name="T54" fmla="*/ 48 w 80"/>
                <a:gd name="T55" fmla="*/ 79 h 80"/>
                <a:gd name="T56" fmla="*/ 40 w 80"/>
                <a:gd name="T57" fmla="*/ 80 h 80"/>
                <a:gd name="T58" fmla="*/ 32 w 80"/>
                <a:gd name="T59" fmla="*/ 79 h 80"/>
                <a:gd name="T60" fmla="*/ 25 w 80"/>
                <a:gd name="T61" fmla="*/ 76 h 80"/>
                <a:gd name="T62" fmla="*/ 18 w 80"/>
                <a:gd name="T63" fmla="*/ 73 h 80"/>
                <a:gd name="T64" fmla="*/ 12 w 80"/>
                <a:gd name="T65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0">
                  <a:moveTo>
                    <a:pt x="12" y="68"/>
                  </a:moveTo>
                  <a:lnTo>
                    <a:pt x="7" y="61"/>
                  </a:lnTo>
                  <a:lnTo>
                    <a:pt x="2" y="55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7" y="17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5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3" y="6"/>
                  </a:lnTo>
                  <a:lnTo>
                    <a:pt x="68" y="10"/>
                  </a:lnTo>
                  <a:lnTo>
                    <a:pt x="74" y="17"/>
                  </a:lnTo>
                  <a:lnTo>
                    <a:pt x="78" y="25"/>
                  </a:lnTo>
                  <a:lnTo>
                    <a:pt x="80" y="32"/>
                  </a:lnTo>
                  <a:lnTo>
                    <a:pt x="80" y="40"/>
                  </a:lnTo>
                  <a:lnTo>
                    <a:pt x="80" y="47"/>
                  </a:lnTo>
                  <a:lnTo>
                    <a:pt x="78" y="55"/>
                  </a:lnTo>
                  <a:lnTo>
                    <a:pt x="74" y="61"/>
                  </a:lnTo>
                  <a:lnTo>
                    <a:pt x="68" y="68"/>
                  </a:lnTo>
                  <a:lnTo>
                    <a:pt x="63" y="73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0" y="80"/>
                  </a:lnTo>
                  <a:lnTo>
                    <a:pt x="32" y="79"/>
                  </a:lnTo>
                  <a:lnTo>
                    <a:pt x="25" y="76"/>
                  </a:lnTo>
                  <a:lnTo>
                    <a:pt x="18" y="73"/>
                  </a:lnTo>
                  <a:lnTo>
                    <a:pt x="12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241"/>
            <p:cNvSpPr>
              <a:spLocks/>
            </p:cNvSpPr>
            <p:nvPr/>
          </p:nvSpPr>
          <p:spPr bwMode="auto">
            <a:xfrm>
              <a:off x="4104502" y="2958170"/>
              <a:ext cx="31818" cy="31818"/>
            </a:xfrm>
            <a:custGeom>
              <a:avLst/>
              <a:gdLst>
                <a:gd name="T0" fmla="*/ 10 w 80"/>
                <a:gd name="T1" fmla="*/ 68 h 80"/>
                <a:gd name="T2" fmla="*/ 6 w 80"/>
                <a:gd name="T3" fmla="*/ 63 h 80"/>
                <a:gd name="T4" fmla="*/ 2 w 80"/>
                <a:gd name="T5" fmla="*/ 55 h 80"/>
                <a:gd name="T6" fmla="*/ 0 w 80"/>
                <a:gd name="T7" fmla="*/ 48 h 80"/>
                <a:gd name="T8" fmla="*/ 0 w 80"/>
                <a:gd name="T9" fmla="*/ 40 h 80"/>
                <a:gd name="T10" fmla="*/ 0 w 80"/>
                <a:gd name="T11" fmla="*/ 33 h 80"/>
                <a:gd name="T12" fmla="*/ 2 w 80"/>
                <a:gd name="T13" fmla="*/ 25 h 80"/>
                <a:gd name="T14" fmla="*/ 6 w 80"/>
                <a:gd name="T15" fmla="*/ 19 h 80"/>
                <a:gd name="T16" fmla="*/ 10 w 80"/>
                <a:gd name="T17" fmla="*/ 12 h 80"/>
                <a:gd name="T18" fmla="*/ 17 w 80"/>
                <a:gd name="T19" fmla="*/ 7 h 80"/>
                <a:gd name="T20" fmla="*/ 24 w 80"/>
                <a:gd name="T21" fmla="*/ 3 h 80"/>
                <a:gd name="T22" fmla="*/ 32 w 80"/>
                <a:gd name="T23" fmla="*/ 1 h 80"/>
                <a:gd name="T24" fmla="*/ 40 w 80"/>
                <a:gd name="T25" fmla="*/ 0 h 80"/>
                <a:gd name="T26" fmla="*/ 47 w 80"/>
                <a:gd name="T27" fmla="*/ 1 h 80"/>
                <a:gd name="T28" fmla="*/ 55 w 80"/>
                <a:gd name="T29" fmla="*/ 3 h 80"/>
                <a:gd name="T30" fmla="*/ 61 w 80"/>
                <a:gd name="T31" fmla="*/ 7 h 80"/>
                <a:gd name="T32" fmla="*/ 68 w 80"/>
                <a:gd name="T33" fmla="*/ 12 h 80"/>
                <a:gd name="T34" fmla="*/ 73 w 80"/>
                <a:gd name="T35" fmla="*/ 19 h 80"/>
                <a:gd name="T36" fmla="*/ 76 w 80"/>
                <a:gd name="T37" fmla="*/ 25 h 80"/>
                <a:gd name="T38" fmla="*/ 78 w 80"/>
                <a:gd name="T39" fmla="*/ 33 h 80"/>
                <a:gd name="T40" fmla="*/ 80 w 80"/>
                <a:gd name="T41" fmla="*/ 40 h 80"/>
                <a:gd name="T42" fmla="*/ 78 w 80"/>
                <a:gd name="T43" fmla="*/ 48 h 80"/>
                <a:gd name="T44" fmla="*/ 76 w 80"/>
                <a:gd name="T45" fmla="*/ 55 h 80"/>
                <a:gd name="T46" fmla="*/ 73 w 80"/>
                <a:gd name="T47" fmla="*/ 63 h 80"/>
                <a:gd name="T48" fmla="*/ 68 w 80"/>
                <a:gd name="T49" fmla="*/ 68 h 80"/>
                <a:gd name="T50" fmla="*/ 61 w 80"/>
                <a:gd name="T51" fmla="*/ 74 h 80"/>
                <a:gd name="T52" fmla="*/ 55 w 80"/>
                <a:gd name="T53" fmla="*/ 78 h 80"/>
                <a:gd name="T54" fmla="*/ 47 w 80"/>
                <a:gd name="T55" fmla="*/ 80 h 80"/>
                <a:gd name="T56" fmla="*/ 40 w 80"/>
                <a:gd name="T57" fmla="*/ 80 h 80"/>
                <a:gd name="T58" fmla="*/ 32 w 80"/>
                <a:gd name="T59" fmla="*/ 80 h 80"/>
                <a:gd name="T60" fmla="*/ 24 w 80"/>
                <a:gd name="T61" fmla="*/ 78 h 80"/>
                <a:gd name="T62" fmla="*/ 17 w 80"/>
                <a:gd name="T63" fmla="*/ 74 h 80"/>
                <a:gd name="T64" fmla="*/ 10 w 80"/>
                <a:gd name="T65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0">
                  <a:moveTo>
                    <a:pt x="10" y="68"/>
                  </a:moveTo>
                  <a:lnTo>
                    <a:pt x="6" y="63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6" y="19"/>
                  </a:lnTo>
                  <a:lnTo>
                    <a:pt x="10" y="12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5" y="3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9"/>
                  </a:lnTo>
                  <a:lnTo>
                    <a:pt x="76" y="25"/>
                  </a:lnTo>
                  <a:lnTo>
                    <a:pt x="78" y="33"/>
                  </a:lnTo>
                  <a:lnTo>
                    <a:pt x="80" y="40"/>
                  </a:lnTo>
                  <a:lnTo>
                    <a:pt x="78" y="48"/>
                  </a:lnTo>
                  <a:lnTo>
                    <a:pt x="76" y="55"/>
                  </a:lnTo>
                  <a:lnTo>
                    <a:pt x="73" y="63"/>
                  </a:lnTo>
                  <a:lnTo>
                    <a:pt x="68" y="68"/>
                  </a:lnTo>
                  <a:lnTo>
                    <a:pt x="61" y="74"/>
                  </a:lnTo>
                  <a:lnTo>
                    <a:pt x="55" y="78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2" y="80"/>
                  </a:lnTo>
                  <a:lnTo>
                    <a:pt x="24" y="78"/>
                  </a:lnTo>
                  <a:lnTo>
                    <a:pt x="17" y="74"/>
                  </a:lnTo>
                  <a:lnTo>
                    <a:pt x="1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242"/>
            <p:cNvSpPr>
              <a:spLocks/>
            </p:cNvSpPr>
            <p:nvPr/>
          </p:nvSpPr>
          <p:spPr bwMode="auto">
            <a:xfrm>
              <a:off x="4225409" y="3088622"/>
              <a:ext cx="31818" cy="31818"/>
            </a:xfrm>
            <a:custGeom>
              <a:avLst/>
              <a:gdLst>
                <a:gd name="T0" fmla="*/ 11 w 80"/>
                <a:gd name="T1" fmla="*/ 68 h 80"/>
                <a:gd name="T2" fmla="*/ 7 w 80"/>
                <a:gd name="T3" fmla="*/ 62 h 80"/>
                <a:gd name="T4" fmla="*/ 2 w 80"/>
                <a:gd name="T5" fmla="*/ 55 h 80"/>
                <a:gd name="T6" fmla="*/ 0 w 80"/>
                <a:gd name="T7" fmla="*/ 47 h 80"/>
                <a:gd name="T8" fmla="*/ 0 w 80"/>
                <a:gd name="T9" fmla="*/ 40 h 80"/>
                <a:gd name="T10" fmla="*/ 0 w 80"/>
                <a:gd name="T11" fmla="*/ 32 h 80"/>
                <a:gd name="T12" fmla="*/ 2 w 80"/>
                <a:gd name="T13" fmla="*/ 24 h 80"/>
                <a:gd name="T14" fmla="*/ 7 w 80"/>
                <a:gd name="T15" fmla="*/ 18 h 80"/>
                <a:gd name="T16" fmla="*/ 11 w 80"/>
                <a:gd name="T17" fmla="*/ 11 h 80"/>
                <a:gd name="T18" fmla="*/ 17 w 80"/>
                <a:gd name="T19" fmla="*/ 6 h 80"/>
                <a:gd name="T20" fmla="*/ 25 w 80"/>
                <a:gd name="T21" fmla="*/ 3 h 80"/>
                <a:gd name="T22" fmla="*/ 32 w 80"/>
                <a:gd name="T23" fmla="*/ 1 h 80"/>
                <a:gd name="T24" fmla="*/ 40 w 80"/>
                <a:gd name="T25" fmla="*/ 0 h 80"/>
                <a:gd name="T26" fmla="*/ 48 w 80"/>
                <a:gd name="T27" fmla="*/ 1 h 80"/>
                <a:gd name="T28" fmla="*/ 55 w 80"/>
                <a:gd name="T29" fmla="*/ 3 h 80"/>
                <a:gd name="T30" fmla="*/ 62 w 80"/>
                <a:gd name="T31" fmla="*/ 6 h 80"/>
                <a:gd name="T32" fmla="*/ 68 w 80"/>
                <a:gd name="T33" fmla="*/ 11 h 80"/>
                <a:gd name="T34" fmla="*/ 73 w 80"/>
                <a:gd name="T35" fmla="*/ 18 h 80"/>
                <a:gd name="T36" fmla="*/ 77 w 80"/>
                <a:gd name="T37" fmla="*/ 24 h 80"/>
                <a:gd name="T38" fmla="*/ 79 w 80"/>
                <a:gd name="T39" fmla="*/ 32 h 80"/>
                <a:gd name="T40" fmla="*/ 80 w 80"/>
                <a:gd name="T41" fmla="*/ 40 h 80"/>
                <a:gd name="T42" fmla="*/ 79 w 80"/>
                <a:gd name="T43" fmla="*/ 47 h 80"/>
                <a:gd name="T44" fmla="*/ 77 w 80"/>
                <a:gd name="T45" fmla="*/ 55 h 80"/>
                <a:gd name="T46" fmla="*/ 73 w 80"/>
                <a:gd name="T47" fmla="*/ 62 h 80"/>
                <a:gd name="T48" fmla="*/ 68 w 80"/>
                <a:gd name="T49" fmla="*/ 68 h 80"/>
                <a:gd name="T50" fmla="*/ 62 w 80"/>
                <a:gd name="T51" fmla="*/ 73 h 80"/>
                <a:gd name="T52" fmla="*/ 55 w 80"/>
                <a:gd name="T53" fmla="*/ 77 h 80"/>
                <a:gd name="T54" fmla="*/ 48 w 80"/>
                <a:gd name="T55" fmla="*/ 80 h 80"/>
                <a:gd name="T56" fmla="*/ 40 w 80"/>
                <a:gd name="T57" fmla="*/ 80 h 80"/>
                <a:gd name="T58" fmla="*/ 32 w 80"/>
                <a:gd name="T59" fmla="*/ 80 h 80"/>
                <a:gd name="T60" fmla="*/ 25 w 80"/>
                <a:gd name="T61" fmla="*/ 77 h 80"/>
                <a:gd name="T62" fmla="*/ 17 w 80"/>
                <a:gd name="T63" fmla="*/ 73 h 80"/>
                <a:gd name="T64" fmla="*/ 11 w 80"/>
                <a:gd name="T65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0">
                  <a:moveTo>
                    <a:pt x="11" y="68"/>
                  </a:moveTo>
                  <a:lnTo>
                    <a:pt x="7" y="62"/>
                  </a:lnTo>
                  <a:lnTo>
                    <a:pt x="2" y="55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8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5" y="3"/>
                  </a:lnTo>
                  <a:lnTo>
                    <a:pt x="32" y="1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62" y="6"/>
                  </a:lnTo>
                  <a:lnTo>
                    <a:pt x="68" y="11"/>
                  </a:lnTo>
                  <a:lnTo>
                    <a:pt x="73" y="18"/>
                  </a:lnTo>
                  <a:lnTo>
                    <a:pt x="77" y="24"/>
                  </a:lnTo>
                  <a:lnTo>
                    <a:pt x="79" y="32"/>
                  </a:lnTo>
                  <a:lnTo>
                    <a:pt x="80" y="40"/>
                  </a:lnTo>
                  <a:lnTo>
                    <a:pt x="79" y="47"/>
                  </a:lnTo>
                  <a:lnTo>
                    <a:pt x="77" y="55"/>
                  </a:lnTo>
                  <a:lnTo>
                    <a:pt x="73" y="62"/>
                  </a:lnTo>
                  <a:lnTo>
                    <a:pt x="68" y="68"/>
                  </a:lnTo>
                  <a:lnTo>
                    <a:pt x="62" y="73"/>
                  </a:lnTo>
                  <a:lnTo>
                    <a:pt x="55" y="77"/>
                  </a:lnTo>
                  <a:lnTo>
                    <a:pt x="48" y="80"/>
                  </a:lnTo>
                  <a:lnTo>
                    <a:pt x="40" y="80"/>
                  </a:lnTo>
                  <a:lnTo>
                    <a:pt x="32" y="80"/>
                  </a:lnTo>
                  <a:lnTo>
                    <a:pt x="25" y="77"/>
                  </a:lnTo>
                  <a:lnTo>
                    <a:pt x="17" y="73"/>
                  </a:lnTo>
                  <a:lnTo>
                    <a:pt x="11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243"/>
            <p:cNvSpPr>
              <a:spLocks/>
            </p:cNvSpPr>
            <p:nvPr/>
          </p:nvSpPr>
          <p:spPr bwMode="auto">
            <a:xfrm>
              <a:off x="3776780" y="3067941"/>
              <a:ext cx="31818" cy="31818"/>
            </a:xfrm>
            <a:custGeom>
              <a:avLst/>
              <a:gdLst>
                <a:gd name="T0" fmla="*/ 12 w 80"/>
                <a:gd name="T1" fmla="*/ 69 h 81"/>
                <a:gd name="T2" fmla="*/ 7 w 80"/>
                <a:gd name="T3" fmla="*/ 62 h 81"/>
                <a:gd name="T4" fmla="*/ 4 w 80"/>
                <a:gd name="T5" fmla="*/ 55 h 81"/>
                <a:gd name="T6" fmla="*/ 0 w 80"/>
                <a:gd name="T7" fmla="*/ 47 h 81"/>
                <a:gd name="T8" fmla="*/ 0 w 80"/>
                <a:gd name="T9" fmla="*/ 40 h 81"/>
                <a:gd name="T10" fmla="*/ 0 w 80"/>
                <a:gd name="T11" fmla="*/ 32 h 81"/>
                <a:gd name="T12" fmla="*/ 4 w 80"/>
                <a:gd name="T13" fmla="*/ 25 h 81"/>
                <a:gd name="T14" fmla="*/ 7 w 80"/>
                <a:gd name="T15" fmla="*/ 18 h 81"/>
                <a:gd name="T16" fmla="*/ 12 w 80"/>
                <a:gd name="T17" fmla="*/ 12 h 81"/>
                <a:gd name="T18" fmla="*/ 19 w 80"/>
                <a:gd name="T19" fmla="*/ 6 h 81"/>
                <a:gd name="T20" fmla="*/ 25 w 80"/>
                <a:gd name="T21" fmla="*/ 3 h 81"/>
                <a:gd name="T22" fmla="*/ 33 w 80"/>
                <a:gd name="T23" fmla="*/ 1 h 81"/>
                <a:gd name="T24" fmla="*/ 40 w 80"/>
                <a:gd name="T25" fmla="*/ 0 h 81"/>
                <a:gd name="T26" fmla="*/ 48 w 80"/>
                <a:gd name="T27" fmla="*/ 1 h 81"/>
                <a:gd name="T28" fmla="*/ 56 w 80"/>
                <a:gd name="T29" fmla="*/ 3 h 81"/>
                <a:gd name="T30" fmla="*/ 63 w 80"/>
                <a:gd name="T31" fmla="*/ 6 h 81"/>
                <a:gd name="T32" fmla="*/ 68 w 80"/>
                <a:gd name="T33" fmla="*/ 12 h 81"/>
                <a:gd name="T34" fmla="*/ 74 w 80"/>
                <a:gd name="T35" fmla="*/ 18 h 81"/>
                <a:gd name="T36" fmla="*/ 78 w 80"/>
                <a:gd name="T37" fmla="*/ 25 h 81"/>
                <a:gd name="T38" fmla="*/ 80 w 80"/>
                <a:gd name="T39" fmla="*/ 32 h 81"/>
                <a:gd name="T40" fmla="*/ 80 w 80"/>
                <a:gd name="T41" fmla="*/ 40 h 81"/>
                <a:gd name="T42" fmla="*/ 80 w 80"/>
                <a:gd name="T43" fmla="*/ 47 h 81"/>
                <a:gd name="T44" fmla="*/ 78 w 80"/>
                <a:gd name="T45" fmla="*/ 55 h 81"/>
                <a:gd name="T46" fmla="*/ 74 w 80"/>
                <a:gd name="T47" fmla="*/ 62 h 81"/>
                <a:gd name="T48" fmla="*/ 68 w 80"/>
                <a:gd name="T49" fmla="*/ 69 h 81"/>
                <a:gd name="T50" fmla="*/ 63 w 80"/>
                <a:gd name="T51" fmla="*/ 73 h 81"/>
                <a:gd name="T52" fmla="*/ 56 w 80"/>
                <a:gd name="T53" fmla="*/ 77 h 81"/>
                <a:gd name="T54" fmla="*/ 48 w 80"/>
                <a:gd name="T55" fmla="*/ 80 h 81"/>
                <a:gd name="T56" fmla="*/ 40 w 80"/>
                <a:gd name="T57" fmla="*/ 81 h 81"/>
                <a:gd name="T58" fmla="*/ 33 w 80"/>
                <a:gd name="T59" fmla="*/ 80 h 81"/>
                <a:gd name="T60" fmla="*/ 25 w 80"/>
                <a:gd name="T61" fmla="*/ 77 h 81"/>
                <a:gd name="T62" fmla="*/ 19 w 80"/>
                <a:gd name="T63" fmla="*/ 73 h 81"/>
                <a:gd name="T64" fmla="*/ 12 w 80"/>
                <a:gd name="T65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1">
                  <a:moveTo>
                    <a:pt x="12" y="69"/>
                  </a:moveTo>
                  <a:lnTo>
                    <a:pt x="7" y="62"/>
                  </a:lnTo>
                  <a:lnTo>
                    <a:pt x="4" y="55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9" y="6"/>
                  </a:lnTo>
                  <a:lnTo>
                    <a:pt x="25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6" y="3"/>
                  </a:lnTo>
                  <a:lnTo>
                    <a:pt x="63" y="6"/>
                  </a:lnTo>
                  <a:lnTo>
                    <a:pt x="68" y="12"/>
                  </a:lnTo>
                  <a:lnTo>
                    <a:pt x="74" y="18"/>
                  </a:lnTo>
                  <a:lnTo>
                    <a:pt x="78" y="25"/>
                  </a:lnTo>
                  <a:lnTo>
                    <a:pt x="80" y="32"/>
                  </a:lnTo>
                  <a:lnTo>
                    <a:pt x="80" y="40"/>
                  </a:lnTo>
                  <a:lnTo>
                    <a:pt x="80" y="47"/>
                  </a:lnTo>
                  <a:lnTo>
                    <a:pt x="78" y="55"/>
                  </a:lnTo>
                  <a:lnTo>
                    <a:pt x="74" y="62"/>
                  </a:lnTo>
                  <a:lnTo>
                    <a:pt x="68" y="69"/>
                  </a:lnTo>
                  <a:lnTo>
                    <a:pt x="63" y="73"/>
                  </a:lnTo>
                  <a:lnTo>
                    <a:pt x="56" y="77"/>
                  </a:lnTo>
                  <a:lnTo>
                    <a:pt x="48" y="80"/>
                  </a:lnTo>
                  <a:lnTo>
                    <a:pt x="40" y="81"/>
                  </a:lnTo>
                  <a:lnTo>
                    <a:pt x="33" y="80"/>
                  </a:lnTo>
                  <a:lnTo>
                    <a:pt x="25" y="77"/>
                  </a:lnTo>
                  <a:lnTo>
                    <a:pt x="19" y="73"/>
                  </a:lnTo>
                  <a:lnTo>
                    <a:pt x="12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244"/>
            <p:cNvSpPr>
              <a:spLocks/>
            </p:cNvSpPr>
            <p:nvPr/>
          </p:nvSpPr>
          <p:spPr bwMode="auto">
            <a:xfrm>
              <a:off x="3679736" y="3158621"/>
              <a:ext cx="31818" cy="33409"/>
            </a:xfrm>
            <a:custGeom>
              <a:avLst/>
              <a:gdLst>
                <a:gd name="T0" fmla="*/ 12 w 81"/>
                <a:gd name="T1" fmla="*/ 69 h 81"/>
                <a:gd name="T2" fmla="*/ 7 w 81"/>
                <a:gd name="T3" fmla="*/ 62 h 81"/>
                <a:gd name="T4" fmla="*/ 4 w 81"/>
                <a:gd name="T5" fmla="*/ 56 h 81"/>
                <a:gd name="T6" fmla="*/ 1 w 81"/>
                <a:gd name="T7" fmla="*/ 48 h 81"/>
                <a:gd name="T8" fmla="*/ 0 w 81"/>
                <a:gd name="T9" fmla="*/ 41 h 81"/>
                <a:gd name="T10" fmla="*/ 1 w 81"/>
                <a:gd name="T11" fmla="*/ 33 h 81"/>
                <a:gd name="T12" fmla="*/ 4 w 81"/>
                <a:gd name="T13" fmla="*/ 26 h 81"/>
                <a:gd name="T14" fmla="*/ 7 w 81"/>
                <a:gd name="T15" fmla="*/ 18 h 81"/>
                <a:gd name="T16" fmla="*/ 12 w 81"/>
                <a:gd name="T17" fmla="*/ 12 h 81"/>
                <a:gd name="T18" fmla="*/ 19 w 81"/>
                <a:gd name="T19" fmla="*/ 7 h 81"/>
                <a:gd name="T20" fmla="*/ 26 w 81"/>
                <a:gd name="T21" fmla="*/ 3 h 81"/>
                <a:gd name="T22" fmla="*/ 33 w 81"/>
                <a:gd name="T23" fmla="*/ 1 h 81"/>
                <a:gd name="T24" fmla="*/ 41 w 81"/>
                <a:gd name="T25" fmla="*/ 0 h 81"/>
                <a:gd name="T26" fmla="*/ 49 w 81"/>
                <a:gd name="T27" fmla="*/ 1 h 81"/>
                <a:gd name="T28" fmla="*/ 56 w 81"/>
                <a:gd name="T29" fmla="*/ 3 h 81"/>
                <a:gd name="T30" fmla="*/ 63 w 81"/>
                <a:gd name="T31" fmla="*/ 7 h 81"/>
                <a:gd name="T32" fmla="*/ 69 w 81"/>
                <a:gd name="T33" fmla="*/ 12 h 81"/>
                <a:gd name="T34" fmla="*/ 75 w 81"/>
                <a:gd name="T35" fmla="*/ 18 h 81"/>
                <a:gd name="T36" fmla="*/ 78 w 81"/>
                <a:gd name="T37" fmla="*/ 26 h 81"/>
                <a:gd name="T38" fmla="*/ 80 w 81"/>
                <a:gd name="T39" fmla="*/ 33 h 81"/>
                <a:gd name="T40" fmla="*/ 81 w 81"/>
                <a:gd name="T41" fmla="*/ 41 h 81"/>
                <a:gd name="T42" fmla="*/ 80 w 81"/>
                <a:gd name="T43" fmla="*/ 48 h 81"/>
                <a:gd name="T44" fmla="*/ 78 w 81"/>
                <a:gd name="T45" fmla="*/ 56 h 81"/>
                <a:gd name="T46" fmla="*/ 75 w 81"/>
                <a:gd name="T47" fmla="*/ 62 h 81"/>
                <a:gd name="T48" fmla="*/ 69 w 81"/>
                <a:gd name="T49" fmla="*/ 69 h 81"/>
                <a:gd name="T50" fmla="*/ 63 w 81"/>
                <a:gd name="T51" fmla="*/ 74 h 81"/>
                <a:gd name="T52" fmla="*/ 56 w 81"/>
                <a:gd name="T53" fmla="*/ 77 h 81"/>
                <a:gd name="T54" fmla="*/ 49 w 81"/>
                <a:gd name="T55" fmla="*/ 80 h 81"/>
                <a:gd name="T56" fmla="*/ 41 w 81"/>
                <a:gd name="T57" fmla="*/ 81 h 81"/>
                <a:gd name="T58" fmla="*/ 33 w 81"/>
                <a:gd name="T59" fmla="*/ 80 h 81"/>
                <a:gd name="T60" fmla="*/ 26 w 81"/>
                <a:gd name="T61" fmla="*/ 77 h 81"/>
                <a:gd name="T62" fmla="*/ 19 w 81"/>
                <a:gd name="T63" fmla="*/ 74 h 81"/>
                <a:gd name="T64" fmla="*/ 12 w 81"/>
                <a:gd name="T65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12" y="69"/>
                  </a:moveTo>
                  <a:lnTo>
                    <a:pt x="7" y="62"/>
                  </a:lnTo>
                  <a:lnTo>
                    <a:pt x="4" y="56"/>
                  </a:lnTo>
                  <a:lnTo>
                    <a:pt x="1" y="48"/>
                  </a:lnTo>
                  <a:lnTo>
                    <a:pt x="0" y="41"/>
                  </a:lnTo>
                  <a:lnTo>
                    <a:pt x="1" y="33"/>
                  </a:lnTo>
                  <a:lnTo>
                    <a:pt x="4" y="26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9" y="7"/>
                  </a:lnTo>
                  <a:lnTo>
                    <a:pt x="26" y="3"/>
                  </a:lnTo>
                  <a:lnTo>
                    <a:pt x="33" y="1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6" y="3"/>
                  </a:lnTo>
                  <a:lnTo>
                    <a:pt x="63" y="7"/>
                  </a:lnTo>
                  <a:lnTo>
                    <a:pt x="69" y="12"/>
                  </a:lnTo>
                  <a:lnTo>
                    <a:pt x="75" y="18"/>
                  </a:lnTo>
                  <a:lnTo>
                    <a:pt x="78" y="26"/>
                  </a:lnTo>
                  <a:lnTo>
                    <a:pt x="80" y="33"/>
                  </a:lnTo>
                  <a:lnTo>
                    <a:pt x="81" y="41"/>
                  </a:lnTo>
                  <a:lnTo>
                    <a:pt x="80" y="48"/>
                  </a:lnTo>
                  <a:lnTo>
                    <a:pt x="78" y="56"/>
                  </a:lnTo>
                  <a:lnTo>
                    <a:pt x="75" y="62"/>
                  </a:lnTo>
                  <a:lnTo>
                    <a:pt x="69" y="69"/>
                  </a:lnTo>
                  <a:lnTo>
                    <a:pt x="63" y="74"/>
                  </a:lnTo>
                  <a:lnTo>
                    <a:pt x="56" y="77"/>
                  </a:lnTo>
                  <a:lnTo>
                    <a:pt x="49" y="80"/>
                  </a:lnTo>
                  <a:lnTo>
                    <a:pt x="41" y="81"/>
                  </a:lnTo>
                  <a:lnTo>
                    <a:pt x="33" y="80"/>
                  </a:lnTo>
                  <a:lnTo>
                    <a:pt x="26" y="77"/>
                  </a:lnTo>
                  <a:lnTo>
                    <a:pt x="19" y="74"/>
                  </a:lnTo>
                  <a:lnTo>
                    <a:pt x="12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245"/>
            <p:cNvSpPr>
              <a:spLocks/>
            </p:cNvSpPr>
            <p:nvPr/>
          </p:nvSpPr>
          <p:spPr bwMode="auto">
            <a:xfrm>
              <a:off x="3792689" y="2975670"/>
              <a:ext cx="31818" cy="31818"/>
            </a:xfrm>
            <a:custGeom>
              <a:avLst/>
              <a:gdLst>
                <a:gd name="T0" fmla="*/ 12 w 80"/>
                <a:gd name="T1" fmla="*/ 68 h 79"/>
                <a:gd name="T2" fmla="*/ 7 w 80"/>
                <a:gd name="T3" fmla="*/ 61 h 79"/>
                <a:gd name="T4" fmla="*/ 4 w 80"/>
                <a:gd name="T5" fmla="*/ 55 h 79"/>
                <a:gd name="T6" fmla="*/ 1 w 80"/>
                <a:gd name="T7" fmla="*/ 47 h 79"/>
                <a:gd name="T8" fmla="*/ 0 w 80"/>
                <a:gd name="T9" fmla="*/ 40 h 79"/>
                <a:gd name="T10" fmla="*/ 1 w 80"/>
                <a:gd name="T11" fmla="*/ 32 h 79"/>
                <a:gd name="T12" fmla="*/ 4 w 80"/>
                <a:gd name="T13" fmla="*/ 24 h 79"/>
                <a:gd name="T14" fmla="*/ 7 w 80"/>
                <a:gd name="T15" fmla="*/ 17 h 79"/>
                <a:gd name="T16" fmla="*/ 12 w 80"/>
                <a:gd name="T17" fmla="*/ 11 h 79"/>
                <a:gd name="T18" fmla="*/ 19 w 80"/>
                <a:gd name="T19" fmla="*/ 6 h 79"/>
                <a:gd name="T20" fmla="*/ 25 w 80"/>
                <a:gd name="T21" fmla="*/ 2 h 79"/>
                <a:gd name="T22" fmla="*/ 33 w 80"/>
                <a:gd name="T23" fmla="*/ 0 h 79"/>
                <a:gd name="T24" fmla="*/ 40 w 80"/>
                <a:gd name="T25" fmla="*/ 0 h 79"/>
                <a:gd name="T26" fmla="*/ 48 w 80"/>
                <a:gd name="T27" fmla="*/ 0 h 79"/>
                <a:gd name="T28" fmla="*/ 55 w 80"/>
                <a:gd name="T29" fmla="*/ 2 h 79"/>
                <a:gd name="T30" fmla="*/ 63 w 80"/>
                <a:gd name="T31" fmla="*/ 6 h 79"/>
                <a:gd name="T32" fmla="*/ 70 w 80"/>
                <a:gd name="T33" fmla="*/ 11 h 79"/>
                <a:gd name="T34" fmla="*/ 74 w 80"/>
                <a:gd name="T35" fmla="*/ 17 h 79"/>
                <a:gd name="T36" fmla="*/ 78 w 80"/>
                <a:gd name="T37" fmla="*/ 24 h 79"/>
                <a:gd name="T38" fmla="*/ 80 w 80"/>
                <a:gd name="T39" fmla="*/ 32 h 79"/>
                <a:gd name="T40" fmla="*/ 80 w 80"/>
                <a:gd name="T41" fmla="*/ 40 h 79"/>
                <a:gd name="T42" fmla="*/ 80 w 80"/>
                <a:gd name="T43" fmla="*/ 47 h 79"/>
                <a:gd name="T44" fmla="*/ 78 w 80"/>
                <a:gd name="T45" fmla="*/ 55 h 79"/>
                <a:gd name="T46" fmla="*/ 74 w 80"/>
                <a:gd name="T47" fmla="*/ 61 h 79"/>
                <a:gd name="T48" fmla="*/ 70 w 80"/>
                <a:gd name="T49" fmla="*/ 68 h 79"/>
                <a:gd name="T50" fmla="*/ 63 w 80"/>
                <a:gd name="T51" fmla="*/ 73 h 79"/>
                <a:gd name="T52" fmla="*/ 55 w 80"/>
                <a:gd name="T53" fmla="*/ 76 h 79"/>
                <a:gd name="T54" fmla="*/ 48 w 80"/>
                <a:gd name="T55" fmla="*/ 78 h 79"/>
                <a:gd name="T56" fmla="*/ 40 w 80"/>
                <a:gd name="T57" fmla="*/ 79 h 79"/>
                <a:gd name="T58" fmla="*/ 33 w 80"/>
                <a:gd name="T59" fmla="*/ 78 h 79"/>
                <a:gd name="T60" fmla="*/ 25 w 80"/>
                <a:gd name="T61" fmla="*/ 76 h 79"/>
                <a:gd name="T62" fmla="*/ 19 w 80"/>
                <a:gd name="T63" fmla="*/ 73 h 79"/>
                <a:gd name="T64" fmla="*/ 12 w 80"/>
                <a:gd name="T65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12" y="68"/>
                  </a:moveTo>
                  <a:lnTo>
                    <a:pt x="7" y="61"/>
                  </a:lnTo>
                  <a:lnTo>
                    <a:pt x="4" y="55"/>
                  </a:lnTo>
                  <a:lnTo>
                    <a:pt x="1" y="47"/>
                  </a:lnTo>
                  <a:lnTo>
                    <a:pt x="0" y="40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7"/>
                  </a:lnTo>
                  <a:lnTo>
                    <a:pt x="12" y="11"/>
                  </a:lnTo>
                  <a:lnTo>
                    <a:pt x="19" y="6"/>
                  </a:lnTo>
                  <a:lnTo>
                    <a:pt x="25" y="2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3" y="6"/>
                  </a:lnTo>
                  <a:lnTo>
                    <a:pt x="70" y="11"/>
                  </a:lnTo>
                  <a:lnTo>
                    <a:pt x="74" y="17"/>
                  </a:lnTo>
                  <a:lnTo>
                    <a:pt x="78" y="24"/>
                  </a:lnTo>
                  <a:lnTo>
                    <a:pt x="80" y="32"/>
                  </a:lnTo>
                  <a:lnTo>
                    <a:pt x="80" y="40"/>
                  </a:lnTo>
                  <a:lnTo>
                    <a:pt x="80" y="47"/>
                  </a:lnTo>
                  <a:lnTo>
                    <a:pt x="78" y="55"/>
                  </a:lnTo>
                  <a:lnTo>
                    <a:pt x="74" y="61"/>
                  </a:lnTo>
                  <a:lnTo>
                    <a:pt x="70" y="68"/>
                  </a:lnTo>
                  <a:lnTo>
                    <a:pt x="63" y="73"/>
                  </a:lnTo>
                  <a:lnTo>
                    <a:pt x="55" y="76"/>
                  </a:lnTo>
                  <a:lnTo>
                    <a:pt x="48" y="78"/>
                  </a:lnTo>
                  <a:lnTo>
                    <a:pt x="40" y="79"/>
                  </a:lnTo>
                  <a:lnTo>
                    <a:pt x="33" y="78"/>
                  </a:lnTo>
                  <a:lnTo>
                    <a:pt x="25" y="76"/>
                  </a:lnTo>
                  <a:lnTo>
                    <a:pt x="19" y="73"/>
                  </a:lnTo>
                  <a:lnTo>
                    <a:pt x="12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246"/>
            <p:cNvSpPr>
              <a:spLocks/>
            </p:cNvSpPr>
            <p:nvPr/>
          </p:nvSpPr>
          <p:spPr bwMode="auto">
            <a:xfrm>
              <a:off x="3724281" y="3045668"/>
              <a:ext cx="22272" cy="20681"/>
            </a:xfrm>
            <a:custGeom>
              <a:avLst/>
              <a:gdLst>
                <a:gd name="T0" fmla="*/ 7 w 55"/>
                <a:gd name="T1" fmla="*/ 47 h 56"/>
                <a:gd name="T2" fmla="*/ 4 w 55"/>
                <a:gd name="T3" fmla="*/ 43 h 56"/>
                <a:gd name="T4" fmla="*/ 2 w 55"/>
                <a:gd name="T5" fmla="*/ 38 h 56"/>
                <a:gd name="T6" fmla="*/ 1 w 55"/>
                <a:gd name="T7" fmla="*/ 33 h 56"/>
                <a:gd name="T8" fmla="*/ 0 w 55"/>
                <a:gd name="T9" fmla="*/ 27 h 56"/>
                <a:gd name="T10" fmla="*/ 1 w 55"/>
                <a:gd name="T11" fmla="*/ 23 h 56"/>
                <a:gd name="T12" fmla="*/ 2 w 55"/>
                <a:gd name="T13" fmla="*/ 18 h 56"/>
                <a:gd name="T14" fmla="*/ 4 w 55"/>
                <a:gd name="T15" fmla="*/ 12 h 56"/>
                <a:gd name="T16" fmla="*/ 7 w 55"/>
                <a:gd name="T17" fmla="*/ 9 h 56"/>
                <a:gd name="T18" fmla="*/ 12 w 55"/>
                <a:gd name="T19" fmla="*/ 5 h 56"/>
                <a:gd name="T20" fmla="*/ 17 w 55"/>
                <a:gd name="T21" fmla="*/ 3 h 56"/>
                <a:gd name="T22" fmla="*/ 23 w 55"/>
                <a:gd name="T23" fmla="*/ 2 h 56"/>
                <a:gd name="T24" fmla="*/ 27 w 55"/>
                <a:gd name="T25" fmla="*/ 0 h 56"/>
                <a:gd name="T26" fmla="*/ 32 w 55"/>
                <a:gd name="T27" fmla="*/ 2 h 56"/>
                <a:gd name="T28" fmla="*/ 38 w 55"/>
                <a:gd name="T29" fmla="*/ 3 h 56"/>
                <a:gd name="T30" fmla="*/ 42 w 55"/>
                <a:gd name="T31" fmla="*/ 5 h 56"/>
                <a:gd name="T32" fmla="*/ 46 w 55"/>
                <a:gd name="T33" fmla="*/ 9 h 56"/>
                <a:gd name="T34" fmla="*/ 50 w 55"/>
                <a:gd name="T35" fmla="*/ 12 h 56"/>
                <a:gd name="T36" fmla="*/ 53 w 55"/>
                <a:gd name="T37" fmla="*/ 18 h 56"/>
                <a:gd name="T38" fmla="*/ 54 w 55"/>
                <a:gd name="T39" fmla="*/ 23 h 56"/>
                <a:gd name="T40" fmla="*/ 55 w 55"/>
                <a:gd name="T41" fmla="*/ 27 h 56"/>
                <a:gd name="T42" fmla="*/ 54 w 55"/>
                <a:gd name="T43" fmla="*/ 33 h 56"/>
                <a:gd name="T44" fmla="*/ 53 w 55"/>
                <a:gd name="T45" fmla="*/ 38 h 56"/>
                <a:gd name="T46" fmla="*/ 50 w 55"/>
                <a:gd name="T47" fmla="*/ 43 h 56"/>
                <a:gd name="T48" fmla="*/ 46 w 55"/>
                <a:gd name="T49" fmla="*/ 47 h 56"/>
                <a:gd name="T50" fmla="*/ 42 w 55"/>
                <a:gd name="T51" fmla="*/ 51 h 56"/>
                <a:gd name="T52" fmla="*/ 38 w 55"/>
                <a:gd name="T53" fmla="*/ 53 h 56"/>
                <a:gd name="T54" fmla="*/ 32 w 55"/>
                <a:gd name="T55" fmla="*/ 54 h 56"/>
                <a:gd name="T56" fmla="*/ 27 w 55"/>
                <a:gd name="T57" fmla="*/ 56 h 56"/>
                <a:gd name="T58" fmla="*/ 23 w 55"/>
                <a:gd name="T59" fmla="*/ 54 h 56"/>
                <a:gd name="T60" fmla="*/ 17 w 55"/>
                <a:gd name="T61" fmla="*/ 53 h 56"/>
                <a:gd name="T62" fmla="*/ 12 w 55"/>
                <a:gd name="T63" fmla="*/ 51 h 56"/>
                <a:gd name="T64" fmla="*/ 7 w 55"/>
                <a:gd name="T6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6">
                  <a:moveTo>
                    <a:pt x="7" y="47"/>
                  </a:moveTo>
                  <a:lnTo>
                    <a:pt x="4" y="43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50" y="12"/>
                  </a:lnTo>
                  <a:lnTo>
                    <a:pt x="53" y="18"/>
                  </a:lnTo>
                  <a:lnTo>
                    <a:pt x="54" y="23"/>
                  </a:lnTo>
                  <a:lnTo>
                    <a:pt x="55" y="27"/>
                  </a:lnTo>
                  <a:lnTo>
                    <a:pt x="54" y="33"/>
                  </a:lnTo>
                  <a:lnTo>
                    <a:pt x="53" y="38"/>
                  </a:lnTo>
                  <a:lnTo>
                    <a:pt x="50" y="43"/>
                  </a:lnTo>
                  <a:lnTo>
                    <a:pt x="46" y="47"/>
                  </a:lnTo>
                  <a:lnTo>
                    <a:pt x="42" y="51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7" y="56"/>
                  </a:lnTo>
                  <a:lnTo>
                    <a:pt x="23" y="54"/>
                  </a:lnTo>
                  <a:lnTo>
                    <a:pt x="17" y="53"/>
                  </a:lnTo>
                  <a:lnTo>
                    <a:pt x="12" y="51"/>
                  </a:lnTo>
                  <a:lnTo>
                    <a:pt x="7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247"/>
            <p:cNvSpPr>
              <a:spLocks/>
            </p:cNvSpPr>
            <p:nvPr/>
          </p:nvSpPr>
          <p:spPr bwMode="auto">
            <a:xfrm>
              <a:off x="3813371" y="3026578"/>
              <a:ext cx="22272" cy="22272"/>
            </a:xfrm>
            <a:custGeom>
              <a:avLst/>
              <a:gdLst>
                <a:gd name="T0" fmla="*/ 9 w 55"/>
                <a:gd name="T1" fmla="*/ 46 h 54"/>
                <a:gd name="T2" fmla="*/ 5 w 55"/>
                <a:gd name="T3" fmla="*/ 42 h 54"/>
                <a:gd name="T4" fmla="*/ 2 w 55"/>
                <a:gd name="T5" fmla="*/ 38 h 54"/>
                <a:gd name="T6" fmla="*/ 1 w 55"/>
                <a:gd name="T7" fmla="*/ 32 h 54"/>
                <a:gd name="T8" fmla="*/ 0 w 55"/>
                <a:gd name="T9" fmla="*/ 27 h 54"/>
                <a:gd name="T10" fmla="*/ 1 w 55"/>
                <a:gd name="T11" fmla="*/ 22 h 54"/>
                <a:gd name="T12" fmla="*/ 2 w 55"/>
                <a:gd name="T13" fmla="*/ 17 h 54"/>
                <a:gd name="T14" fmla="*/ 5 w 55"/>
                <a:gd name="T15" fmla="*/ 12 h 54"/>
                <a:gd name="T16" fmla="*/ 9 w 55"/>
                <a:gd name="T17" fmla="*/ 8 h 54"/>
                <a:gd name="T18" fmla="*/ 13 w 55"/>
                <a:gd name="T19" fmla="*/ 4 h 54"/>
                <a:gd name="T20" fmla="*/ 18 w 55"/>
                <a:gd name="T21" fmla="*/ 2 h 54"/>
                <a:gd name="T22" fmla="*/ 23 w 55"/>
                <a:gd name="T23" fmla="*/ 0 h 54"/>
                <a:gd name="T24" fmla="*/ 27 w 55"/>
                <a:gd name="T25" fmla="*/ 0 h 54"/>
                <a:gd name="T26" fmla="*/ 33 w 55"/>
                <a:gd name="T27" fmla="*/ 0 h 54"/>
                <a:gd name="T28" fmla="*/ 38 w 55"/>
                <a:gd name="T29" fmla="*/ 2 h 54"/>
                <a:gd name="T30" fmla="*/ 42 w 55"/>
                <a:gd name="T31" fmla="*/ 4 h 54"/>
                <a:gd name="T32" fmla="*/ 47 w 55"/>
                <a:gd name="T33" fmla="*/ 8 h 54"/>
                <a:gd name="T34" fmla="*/ 51 w 55"/>
                <a:gd name="T35" fmla="*/ 12 h 54"/>
                <a:gd name="T36" fmla="*/ 53 w 55"/>
                <a:gd name="T37" fmla="*/ 17 h 54"/>
                <a:gd name="T38" fmla="*/ 54 w 55"/>
                <a:gd name="T39" fmla="*/ 22 h 54"/>
                <a:gd name="T40" fmla="*/ 55 w 55"/>
                <a:gd name="T41" fmla="*/ 27 h 54"/>
                <a:gd name="T42" fmla="*/ 54 w 55"/>
                <a:gd name="T43" fmla="*/ 32 h 54"/>
                <a:gd name="T44" fmla="*/ 53 w 55"/>
                <a:gd name="T45" fmla="*/ 38 h 54"/>
                <a:gd name="T46" fmla="*/ 51 w 55"/>
                <a:gd name="T47" fmla="*/ 42 h 54"/>
                <a:gd name="T48" fmla="*/ 47 w 55"/>
                <a:gd name="T49" fmla="*/ 46 h 54"/>
                <a:gd name="T50" fmla="*/ 42 w 55"/>
                <a:gd name="T51" fmla="*/ 50 h 54"/>
                <a:gd name="T52" fmla="*/ 38 w 55"/>
                <a:gd name="T53" fmla="*/ 53 h 54"/>
                <a:gd name="T54" fmla="*/ 33 w 55"/>
                <a:gd name="T55" fmla="*/ 54 h 54"/>
                <a:gd name="T56" fmla="*/ 27 w 55"/>
                <a:gd name="T57" fmla="*/ 54 h 54"/>
                <a:gd name="T58" fmla="*/ 23 w 55"/>
                <a:gd name="T59" fmla="*/ 54 h 54"/>
                <a:gd name="T60" fmla="*/ 18 w 55"/>
                <a:gd name="T61" fmla="*/ 53 h 54"/>
                <a:gd name="T62" fmla="*/ 13 w 55"/>
                <a:gd name="T63" fmla="*/ 50 h 54"/>
                <a:gd name="T64" fmla="*/ 9 w 55"/>
                <a:gd name="T65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9" y="46"/>
                  </a:moveTo>
                  <a:lnTo>
                    <a:pt x="5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2" y="17"/>
                  </a:lnTo>
                  <a:lnTo>
                    <a:pt x="5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8"/>
                  </a:lnTo>
                  <a:lnTo>
                    <a:pt x="51" y="42"/>
                  </a:lnTo>
                  <a:lnTo>
                    <a:pt x="47" y="46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27" y="54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3" y="50"/>
                  </a:lnTo>
                  <a:lnTo>
                    <a:pt x="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248"/>
            <p:cNvSpPr>
              <a:spLocks/>
            </p:cNvSpPr>
            <p:nvPr/>
          </p:nvSpPr>
          <p:spPr bwMode="auto">
            <a:xfrm>
              <a:off x="3721099" y="3199984"/>
              <a:ext cx="20681" cy="22272"/>
            </a:xfrm>
            <a:custGeom>
              <a:avLst/>
              <a:gdLst>
                <a:gd name="T0" fmla="*/ 8 w 54"/>
                <a:gd name="T1" fmla="*/ 47 h 55"/>
                <a:gd name="T2" fmla="*/ 4 w 54"/>
                <a:gd name="T3" fmla="*/ 42 h 55"/>
                <a:gd name="T4" fmla="*/ 1 w 54"/>
                <a:gd name="T5" fmla="*/ 38 h 55"/>
                <a:gd name="T6" fmla="*/ 0 w 54"/>
                <a:gd name="T7" fmla="*/ 33 h 55"/>
                <a:gd name="T8" fmla="*/ 0 w 54"/>
                <a:gd name="T9" fmla="*/ 27 h 55"/>
                <a:gd name="T10" fmla="*/ 0 w 54"/>
                <a:gd name="T11" fmla="*/ 22 h 55"/>
                <a:gd name="T12" fmla="*/ 1 w 54"/>
                <a:gd name="T13" fmla="*/ 18 h 55"/>
                <a:gd name="T14" fmla="*/ 4 w 54"/>
                <a:gd name="T15" fmla="*/ 12 h 55"/>
                <a:gd name="T16" fmla="*/ 8 w 54"/>
                <a:gd name="T17" fmla="*/ 8 h 55"/>
                <a:gd name="T18" fmla="*/ 12 w 54"/>
                <a:gd name="T19" fmla="*/ 5 h 55"/>
                <a:gd name="T20" fmla="*/ 16 w 54"/>
                <a:gd name="T21" fmla="*/ 2 h 55"/>
                <a:gd name="T22" fmla="*/ 22 w 54"/>
                <a:gd name="T23" fmla="*/ 0 h 55"/>
                <a:gd name="T24" fmla="*/ 27 w 54"/>
                <a:gd name="T25" fmla="*/ 0 h 55"/>
                <a:gd name="T26" fmla="*/ 32 w 54"/>
                <a:gd name="T27" fmla="*/ 0 h 55"/>
                <a:gd name="T28" fmla="*/ 37 w 54"/>
                <a:gd name="T29" fmla="*/ 2 h 55"/>
                <a:gd name="T30" fmla="*/ 42 w 54"/>
                <a:gd name="T31" fmla="*/ 5 h 55"/>
                <a:gd name="T32" fmla="*/ 46 w 54"/>
                <a:gd name="T33" fmla="*/ 8 h 55"/>
                <a:gd name="T34" fmla="*/ 50 w 54"/>
                <a:gd name="T35" fmla="*/ 12 h 55"/>
                <a:gd name="T36" fmla="*/ 52 w 54"/>
                <a:gd name="T37" fmla="*/ 18 h 55"/>
                <a:gd name="T38" fmla="*/ 54 w 54"/>
                <a:gd name="T39" fmla="*/ 22 h 55"/>
                <a:gd name="T40" fmla="*/ 54 w 54"/>
                <a:gd name="T41" fmla="*/ 27 h 55"/>
                <a:gd name="T42" fmla="*/ 54 w 54"/>
                <a:gd name="T43" fmla="*/ 33 h 55"/>
                <a:gd name="T44" fmla="*/ 52 w 54"/>
                <a:gd name="T45" fmla="*/ 38 h 55"/>
                <a:gd name="T46" fmla="*/ 50 w 54"/>
                <a:gd name="T47" fmla="*/ 42 h 55"/>
                <a:gd name="T48" fmla="*/ 46 w 54"/>
                <a:gd name="T49" fmla="*/ 47 h 55"/>
                <a:gd name="T50" fmla="*/ 42 w 54"/>
                <a:gd name="T51" fmla="*/ 50 h 55"/>
                <a:gd name="T52" fmla="*/ 37 w 54"/>
                <a:gd name="T53" fmla="*/ 53 h 55"/>
                <a:gd name="T54" fmla="*/ 32 w 54"/>
                <a:gd name="T55" fmla="*/ 54 h 55"/>
                <a:gd name="T56" fmla="*/ 27 w 54"/>
                <a:gd name="T57" fmla="*/ 55 h 55"/>
                <a:gd name="T58" fmla="*/ 22 w 54"/>
                <a:gd name="T59" fmla="*/ 54 h 55"/>
                <a:gd name="T60" fmla="*/ 16 w 54"/>
                <a:gd name="T61" fmla="*/ 53 h 55"/>
                <a:gd name="T62" fmla="*/ 12 w 54"/>
                <a:gd name="T63" fmla="*/ 50 h 55"/>
                <a:gd name="T64" fmla="*/ 8 w 54"/>
                <a:gd name="T65" fmla="*/ 4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8" y="47"/>
                  </a:moveTo>
                  <a:lnTo>
                    <a:pt x="4" y="42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2" y="18"/>
                  </a:lnTo>
                  <a:lnTo>
                    <a:pt x="54" y="22"/>
                  </a:lnTo>
                  <a:lnTo>
                    <a:pt x="54" y="27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50" y="42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7" y="53"/>
                  </a:lnTo>
                  <a:lnTo>
                    <a:pt x="32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249"/>
            <p:cNvSpPr>
              <a:spLocks/>
            </p:cNvSpPr>
            <p:nvPr/>
          </p:nvSpPr>
          <p:spPr bwMode="auto">
            <a:xfrm>
              <a:off x="3721099" y="3279528"/>
              <a:ext cx="20681" cy="22272"/>
            </a:xfrm>
            <a:custGeom>
              <a:avLst/>
              <a:gdLst>
                <a:gd name="T0" fmla="*/ 8 w 54"/>
                <a:gd name="T1" fmla="*/ 47 h 54"/>
                <a:gd name="T2" fmla="*/ 4 w 54"/>
                <a:gd name="T3" fmla="*/ 42 h 54"/>
                <a:gd name="T4" fmla="*/ 1 w 54"/>
                <a:gd name="T5" fmla="*/ 38 h 54"/>
                <a:gd name="T6" fmla="*/ 0 w 54"/>
                <a:gd name="T7" fmla="*/ 33 h 54"/>
                <a:gd name="T8" fmla="*/ 0 w 54"/>
                <a:gd name="T9" fmla="*/ 27 h 54"/>
                <a:gd name="T10" fmla="*/ 0 w 54"/>
                <a:gd name="T11" fmla="*/ 22 h 54"/>
                <a:gd name="T12" fmla="*/ 1 w 54"/>
                <a:gd name="T13" fmla="*/ 17 h 54"/>
                <a:gd name="T14" fmla="*/ 4 w 54"/>
                <a:gd name="T15" fmla="*/ 12 h 54"/>
                <a:gd name="T16" fmla="*/ 8 w 54"/>
                <a:gd name="T17" fmla="*/ 8 h 54"/>
                <a:gd name="T18" fmla="*/ 12 w 54"/>
                <a:gd name="T19" fmla="*/ 4 h 54"/>
                <a:gd name="T20" fmla="*/ 16 w 54"/>
                <a:gd name="T21" fmla="*/ 2 h 54"/>
                <a:gd name="T22" fmla="*/ 22 w 54"/>
                <a:gd name="T23" fmla="*/ 0 h 54"/>
                <a:gd name="T24" fmla="*/ 27 w 54"/>
                <a:gd name="T25" fmla="*/ 0 h 54"/>
                <a:gd name="T26" fmla="*/ 32 w 54"/>
                <a:gd name="T27" fmla="*/ 0 h 54"/>
                <a:gd name="T28" fmla="*/ 37 w 54"/>
                <a:gd name="T29" fmla="*/ 2 h 54"/>
                <a:gd name="T30" fmla="*/ 42 w 54"/>
                <a:gd name="T31" fmla="*/ 4 h 54"/>
                <a:gd name="T32" fmla="*/ 46 w 54"/>
                <a:gd name="T33" fmla="*/ 8 h 54"/>
                <a:gd name="T34" fmla="*/ 50 w 54"/>
                <a:gd name="T35" fmla="*/ 12 h 54"/>
                <a:gd name="T36" fmla="*/ 52 w 54"/>
                <a:gd name="T37" fmla="*/ 17 h 54"/>
                <a:gd name="T38" fmla="*/ 54 w 54"/>
                <a:gd name="T39" fmla="*/ 22 h 54"/>
                <a:gd name="T40" fmla="*/ 54 w 54"/>
                <a:gd name="T41" fmla="*/ 27 h 54"/>
                <a:gd name="T42" fmla="*/ 54 w 54"/>
                <a:gd name="T43" fmla="*/ 33 h 54"/>
                <a:gd name="T44" fmla="*/ 52 w 54"/>
                <a:gd name="T45" fmla="*/ 38 h 54"/>
                <a:gd name="T46" fmla="*/ 50 w 54"/>
                <a:gd name="T47" fmla="*/ 42 h 54"/>
                <a:gd name="T48" fmla="*/ 46 w 54"/>
                <a:gd name="T49" fmla="*/ 47 h 54"/>
                <a:gd name="T50" fmla="*/ 42 w 54"/>
                <a:gd name="T51" fmla="*/ 50 h 54"/>
                <a:gd name="T52" fmla="*/ 37 w 54"/>
                <a:gd name="T53" fmla="*/ 52 h 54"/>
                <a:gd name="T54" fmla="*/ 32 w 54"/>
                <a:gd name="T55" fmla="*/ 54 h 54"/>
                <a:gd name="T56" fmla="*/ 27 w 54"/>
                <a:gd name="T57" fmla="*/ 54 h 54"/>
                <a:gd name="T58" fmla="*/ 22 w 54"/>
                <a:gd name="T59" fmla="*/ 54 h 54"/>
                <a:gd name="T60" fmla="*/ 16 w 54"/>
                <a:gd name="T61" fmla="*/ 52 h 54"/>
                <a:gd name="T62" fmla="*/ 12 w 54"/>
                <a:gd name="T63" fmla="*/ 50 h 54"/>
                <a:gd name="T64" fmla="*/ 8 w 54"/>
                <a:gd name="T65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8" y="47"/>
                  </a:moveTo>
                  <a:lnTo>
                    <a:pt x="4" y="42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2" y="17"/>
                  </a:lnTo>
                  <a:lnTo>
                    <a:pt x="54" y="22"/>
                  </a:lnTo>
                  <a:lnTo>
                    <a:pt x="54" y="27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50" y="42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7" y="52"/>
                  </a:lnTo>
                  <a:lnTo>
                    <a:pt x="32" y="54"/>
                  </a:lnTo>
                  <a:lnTo>
                    <a:pt x="27" y="54"/>
                  </a:lnTo>
                  <a:lnTo>
                    <a:pt x="22" y="54"/>
                  </a:lnTo>
                  <a:lnTo>
                    <a:pt x="16" y="52"/>
                  </a:lnTo>
                  <a:lnTo>
                    <a:pt x="12" y="50"/>
                  </a:lnTo>
                  <a:lnTo>
                    <a:pt x="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250"/>
            <p:cNvSpPr>
              <a:spLocks/>
            </p:cNvSpPr>
            <p:nvPr/>
          </p:nvSpPr>
          <p:spPr bwMode="auto">
            <a:xfrm>
              <a:off x="3673373" y="3339982"/>
              <a:ext cx="22272" cy="22272"/>
            </a:xfrm>
            <a:custGeom>
              <a:avLst/>
              <a:gdLst>
                <a:gd name="T0" fmla="*/ 1 w 55"/>
                <a:gd name="T1" fmla="*/ 22 h 56"/>
                <a:gd name="T2" fmla="*/ 2 w 55"/>
                <a:gd name="T3" fmla="*/ 18 h 56"/>
                <a:gd name="T4" fmla="*/ 5 w 55"/>
                <a:gd name="T5" fmla="*/ 12 h 56"/>
                <a:gd name="T6" fmla="*/ 9 w 55"/>
                <a:gd name="T7" fmla="*/ 8 h 56"/>
                <a:gd name="T8" fmla="*/ 12 w 55"/>
                <a:gd name="T9" fmla="*/ 5 h 56"/>
                <a:gd name="T10" fmla="*/ 18 w 55"/>
                <a:gd name="T11" fmla="*/ 3 h 56"/>
                <a:gd name="T12" fmla="*/ 22 w 55"/>
                <a:gd name="T13" fmla="*/ 2 h 56"/>
                <a:gd name="T14" fmla="*/ 27 w 55"/>
                <a:gd name="T15" fmla="*/ 0 h 56"/>
                <a:gd name="T16" fmla="*/ 33 w 55"/>
                <a:gd name="T17" fmla="*/ 2 h 56"/>
                <a:gd name="T18" fmla="*/ 38 w 55"/>
                <a:gd name="T19" fmla="*/ 3 h 56"/>
                <a:gd name="T20" fmla="*/ 43 w 55"/>
                <a:gd name="T21" fmla="*/ 6 h 56"/>
                <a:gd name="T22" fmla="*/ 47 w 55"/>
                <a:gd name="T23" fmla="*/ 9 h 56"/>
                <a:gd name="T24" fmla="*/ 50 w 55"/>
                <a:gd name="T25" fmla="*/ 12 h 56"/>
                <a:gd name="T26" fmla="*/ 53 w 55"/>
                <a:gd name="T27" fmla="*/ 18 h 56"/>
                <a:gd name="T28" fmla="*/ 54 w 55"/>
                <a:gd name="T29" fmla="*/ 22 h 56"/>
                <a:gd name="T30" fmla="*/ 55 w 55"/>
                <a:gd name="T31" fmla="*/ 27 h 56"/>
                <a:gd name="T32" fmla="*/ 54 w 55"/>
                <a:gd name="T33" fmla="*/ 33 h 56"/>
                <a:gd name="T34" fmla="*/ 53 w 55"/>
                <a:gd name="T35" fmla="*/ 38 h 56"/>
                <a:gd name="T36" fmla="*/ 50 w 55"/>
                <a:gd name="T37" fmla="*/ 44 h 56"/>
                <a:gd name="T38" fmla="*/ 47 w 55"/>
                <a:gd name="T39" fmla="*/ 47 h 56"/>
                <a:gd name="T40" fmla="*/ 42 w 55"/>
                <a:gd name="T41" fmla="*/ 51 h 56"/>
                <a:gd name="T42" fmla="*/ 38 w 55"/>
                <a:gd name="T43" fmla="*/ 53 h 56"/>
                <a:gd name="T44" fmla="*/ 33 w 55"/>
                <a:gd name="T45" fmla="*/ 54 h 56"/>
                <a:gd name="T46" fmla="*/ 27 w 55"/>
                <a:gd name="T47" fmla="*/ 56 h 56"/>
                <a:gd name="T48" fmla="*/ 22 w 55"/>
                <a:gd name="T49" fmla="*/ 54 h 56"/>
                <a:gd name="T50" fmla="*/ 16 w 55"/>
                <a:gd name="T51" fmla="*/ 53 h 56"/>
                <a:gd name="T52" fmla="*/ 12 w 55"/>
                <a:gd name="T53" fmla="*/ 50 h 56"/>
                <a:gd name="T54" fmla="*/ 8 w 55"/>
                <a:gd name="T55" fmla="*/ 47 h 56"/>
                <a:gd name="T56" fmla="*/ 5 w 55"/>
                <a:gd name="T57" fmla="*/ 43 h 56"/>
                <a:gd name="T58" fmla="*/ 2 w 55"/>
                <a:gd name="T59" fmla="*/ 38 h 56"/>
                <a:gd name="T60" fmla="*/ 0 w 55"/>
                <a:gd name="T61" fmla="*/ 33 h 56"/>
                <a:gd name="T62" fmla="*/ 0 w 55"/>
                <a:gd name="T63" fmla="*/ 29 h 56"/>
                <a:gd name="T64" fmla="*/ 1 w 55"/>
                <a:gd name="T65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6">
                  <a:moveTo>
                    <a:pt x="1" y="22"/>
                  </a:moveTo>
                  <a:lnTo>
                    <a:pt x="2" y="18"/>
                  </a:lnTo>
                  <a:lnTo>
                    <a:pt x="5" y="12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8" y="3"/>
                  </a:lnTo>
                  <a:lnTo>
                    <a:pt x="43" y="6"/>
                  </a:lnTo>
                  <a:lnTo>
                    <a:pt x="47" y="9"/>
                  </a:lnTo>
                  <a:lnTo>
                    <a:pt x="50" y="12"/>
                  </a:lnTo>
                  <a:lnTo>
                    <a:pt x="53" y="18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3"/>
                  </a:lnTo>
                  <a:lnTo>
                    <a:pt x="53" y="38"/>
                  </a:lnTo>
                  <a:lnTo>
                    <a:pt x="50" y="44"/>
                  </a:lnTo>
                  <a:lnTo>
                    <a:pt x="47" y="47"/>
                  </a:lnTo>
                  <a:lnTo>
                    <a:pt x="42" y="51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27" y="56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8" y="47"/>
                  </a:lnTo>
                  <a:lnTo>
                    <a:pt x="5" y="43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251"/>
            <p:cNvSpPr>
              <a:spLocks/>
            </p:cNvSpPr>
            <p:nvPr/>
          </p:nvSpPr>
          <p:spPr bwMode="auto">
            <a:xfrm>
              <a:off x="3869051" y="2948625"/>
              <a:ext cx="22272" cy="22272"/>
            </a:xfrm>
            <a:custGeom>
              <a:avLst/>
              <a:gdLst>
                <a:gd name="T0" fmla="*/ 1 w 55"/>
                <a:gd name="T1" fmla="*/ 21 h 55"/>
                <a:gd name="T2" fmla="*/ 2 w 55"/>
                <a:gd name="T3" fmla="*/ 16 h 55"/>
                <a:gd name="T4" fmla="*/ 5 w 55"/>
                <a:gd name="T5" fmla="*/ 11 h 55"/>
                <a:gd name="T6" fmla="*/ 8 w 55"/>
                <a:gd name="T7" fmla="*/ 7 h 55"/>
                <a:gd name="T8" fmla="*/ 12 w 55"/>
                <a:gd name="T9" fmla="*/ 4 h 55"/>
                <a:gd name="T10" fmla="*/ 17 w 55"/>
                <a:gd name="T11" fmla="*/ 2 h 55"/>
                <a:gd name="T12" fmla="*/ 21 w 55"/>
                <a:gd name="T13" fmla="*/ 1 h 55"/>
                <a:gd name="T14" fmla="*/ 27 w 55"/>
                <a:gd name="T15" fmla="*/ 0 h 55"/>
                <a:gd name="T16" fmla="*/ 32 w 55"/>
                <a:gd name="T17" fmla="*/ 1 h 55"/>
                <a:gd name="T18" fmla="*/ 38 w 55"/>
                <a:gd name="T19" fmla="*/ 2 h 55"/>
                <a:gd name="T20" fmla="*/ 43 w 55"/>
                <a:gd name="T21" fmla="*/ 4 h 55"/>
                <a:gd name="T22" fmla="*/ 46 w 55"/>
                <a:gd name="T23" fmla="*/ 8 h 55"/>
                <a:gd name="T24" fmla="*/ 50 w 55"/>
                <a:gd name="T25" fmla="*/ 11 h 55"/>
                <a:gd name="T26" fmla="*/ 53 w 55"/>
                <a:gd name="T27" fmla="*/ 17 h 55"/>
                <a:gd name="T28" fmla="*/ 54 w 55"/>
                <a:gd name="T29" fmla="*/ 21 h 55"/>
                <a:gd name="T30" fmla="*/ 55 w 55"/>
                <a:gd name="T31" fmla="*/ 27 h 55"/>
                <a:gd name="T32" fmla="*/ 54 w 55"/>
                <a:gd name="T33" fmla="*/ 32 h 55"/>
                <a:gd name="T34" fmla="*/ 53 w 55"/>
                <a:gd name="T35" fmla="*/ 37 h 55"/>
                <a:gd name="T36" fmla="*/ 49 w 55"/>
                <a:gd name="T37" fmla="*/ 43 h 55"/>
                <a:gd name="T38" fmla="*/ 46 w 55"/>
                <a:gd name="T39" fmla="*/ 46 h 55"/>
                <a:gd name="T40" fmla="*/ 42 w 55"/>
                <a:gd name="T41" fmla="*/ 49 h 55"/>
                <a:gd name="T42" fmla="*/ 38 w 55"/>
                <a:gd name="T43" fmla="*/ 53 h 55"/>
                <a:gd name="T44" fmla="*/ 32 w 55"/>
                <a:gd name="T45" fmla="*/ 54 h 55"/>
                <a:gd name="T46" fmla="*/ 28 w 55"/>
                <a:gd name="T47" fmla="*/ 55 h 55"/>
                <a:gd name="T48" fmla="*/ 21 w 55"/>
                <a:gd name="T49" fmla="*/ 54 h 55"/>
                <a:gd name="T50" fmla="*/ 17 w 55"/>
                <a:gd name="T51" fmla="*/ 53 h 55"/>
                <a:gd name="T52" fmla="*/ 12 w 55"/>
                <a:gd name="T53" fmla="*/ 49 h 55"/>
                <a:gd name="T54" fmla="*/ 7 w 55"/>
                <a:gd name="T55" fmla="*/ 46 h 55"/>
                <a:gd name="T56" fmla="*/ 4 w 55"/>
                <a:gd name="T57" fmla="*/ 42 h 55"/>
                <a:gd name="T58" fmla="*/ 2 w 55"/>
                <a:gd name="T59" fmla="*/ 37 h 55"/>
                <a:gd name="T60" fmla="*/ 1 w 55"/>
                <a:gd name="T61" fmla="*/ 32 h 55"/>
                <a:gd name="T62" fmla="*/ 0 w 55"/>
                <a:gd name="T63" fmla="*/ 27 h 55"/>
                <a:gd name="T64" fmla="*/ 1 w 55"/>
                <a:gd name="T65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1"/>
                  </a:moveTo>
                  <a:lnTo>
                    <a:pt x="2" y="16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7"/>
                  </a:lnTo>
                  <a:lnTo>
                    <a:pt x="54" y="21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7"/>
                  </a:lnTo>
                  <a:lnTo>
                    <a:pt x="49" y="43"/>
                  </a:lnTo>
                  <a:lnTo>
                    <a:pt x="46" y="46"/>
                  </a:lnTo>
                  <a:lnTo>
                    <a:pt x="42" y="49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8" y="55"/>
                  </a:lnTo>
                  <a:lnTo>
                    <a:pt x="21" y="54"/>
                  </a:lnTo>
                  <a:lnTo>
                    <a:pt x="17" y="53"/>
                  </a:lnTo>
                  <a:lnTo>
                    <a:pt x="12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252"/>
            <p:cNvSpPr>
              <a:spLocks/>
            </p:cNvSpPr>
            <p:nvPr/>
          </p:nvSpPr>
          <p:spPr bwMode="auto">
            <a:xfrm>
              <a:off x="3940641" y="2975670"/>
              <a:ext cx="22272" cy="22272"/>
            </a:xfrm>
            <a:custGeom>
              <a:avLst/>
              <a:gdLst>
                <a:gd name="T0" fmla="*/ 1 w 55"/>
                <a:gd name="T1" fmla="*/ 21 h 55"/>
                <a:gd name="T2" fmla="*/ 2 w 55"/>
                <a:gd name="T3" fmla="*/ 17 h 55"/>
                <a:gd name="T4" fmla="*/ 5 w 55"/>
                <a:gd name="T5" fmla="*/ 11 h 55"/>
                <a:gd name="T6" fmla="*/ 9 w 55"/>
                <a:gd name="T7" fmla="*/ 8 h 55"/>
                <a:gd name="T8" fmla="*/ 13 w 55"/>
                <a:gd name="T9" fmla="*/ 4 h 55"/>
                <a:gd name="T10" fmla="*/ 17 w 55"/>
                <a:gd name="T11" fmla="*/ 2 h 55"/>
                <a:gd name="T12" fmla="*/ 23 w 55"/>
                <a:gd name="T13" fmla="*/ 1 h 55"/>
                <a:gd name="T14" fmla="*/ 28 w 55"/>
                <a:gd name="T15" fmla="*/ 0 h 55"/>
                <a:gd name="T16" fmla="*/ 33 w 55"/>
                <a:gd name="T17" fmla="*/ 1 h 55"/>
                <a:gd name="T18" fmla="*/ 39 w 55"/>
                <a:gd name="T19" fmla="*/ 2 h 55"/>
                <a:gd name="T20" fmla="*/ 43 w 55"/>
                <a:gd name="T21" fmla="*/ 5 h 55"/>
                <a:gd name="T22" fmla="*/ 47 w 55"/>
                <a:gd name="T23" fmla="*/ 8 h 55"/>
                <a:gd name="T24" fmla="*/ 51 w 55"/>
                <a:gd name="T25" fmla="*/ 13 h 55"/>
                <a:gd name="T26" fmla="*/ 53 w 55"/>
                <a:gd name="T27" fmla="*/ 17 h 55"/>
                <a:gd name="T28" fmla="*/ 54 w 55"/>
                <a:gd name="T29" fmla="*/ 22 h 55"/>
                <a:gd name="T30" fmla="*/ 55 w 55"/>
                <a:gd name="T31" fmla="*/ 27 h 55"/>
                <a:gd name="T32" fmla="*/ 54 w 55"/>
                <a:gd name="T33" fmla="*/ 33 h 55"/>
                <a:gd name="T34" fmla="*/ 53 w 55"/>
                <a:gd name="T35" fmla="*/ 37 h 55"/>
                <a:gd name="T36" fmla="*/ 50 w 55"/>
                <a:gd name="T37" fmla="*/ 43 h 55"/>
                <a:gd name="T38" fmla="*/ 46 w 55"/>
                <a:gd name="T39" fmla="*/ 47 h 55"/>
                <a:gd name="T40" fmla="*/ 43 w 55"/>
                <a:gd name="T41" fmla="*/ 50 h 55"/>
                <a:gd name="T42" fmla="*/ 38 w 55"/>
                <a:gd name="T43" fmla="*/ 52 h 55"/>
                <a:gd name="T44" fmla="*/ 33 w 55"/>
                <a:gd name="T45" fmla="*/ 54 h 55"/>
                <a:gd name="T46" fmla="*/ 28 w 55"/>
                <a:gd name="T47" fmla="*/ 55 h 55"/>
                <a:gd name="T48" fmla="*/ 23 w 55"/>
                <a:gd name="T49" fmla="*/ 54 h 55"/>
                <a:gd name="T50" fmla="*/ 17 w 55"/>
                <a:gd name="T51" fmla="*/ 52 h 55"/>
                <a:gd name="T52" fmla="*/ 12 w 55"/>
                <a:gd name="T53" fmla="*/ 49 h 55"/>
                <a:gd name="T54" fmla="*/ 9 w 55"/>
                <a:gd name="T55" fmla="*/ 46 h 55"/>
                <a:gd name="T56" fmla="*/ 5 w 55"/>
                <a:gd name="T57" fmla="*/ 43 h 55"/>
                <a:gd name="T58" fmla="*/ 2 w 55"/>
                <a:gd name="T59" fmla="*/ 37 h 55"/>
                <a:gd name="T60" fmla="*/ 1 w 55"/>
                <a:gd name="T61" fmla="*/ 33 h 55"/>
                <a:gd name="T62" fmla="*/ 0 w 55"/>
                <a:gd name="T63" fmla="*/ 28 h 55"/>
                <a:gd name="T64" fmla="*/ 1 w 55"/>
                <a:gd name="T65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1"/>
                  </a:moveTo>
                  <a:lnTo>
                    <a:pt x="2" y="17"/>
                  </a:lnTo>
                  <a:lnTo>
                    <a:pt x="5" y="11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1" y="13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3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6" y="47"/>
                  </a:lnTo>
                  <a:lnTo>
                    <a:pt x="43" y="50"/>
                  </a:lnTo>
                  <a:lnTo>
                    <a:pt x="38" y="52"/>
                  </a:lnTo>
                  <a:lnTo>
                    <a:pt x="33" y="54"/>
                  </a:lnTo>
                  <a:lnTo>
                    <a:pt x="28" y="55"/>
                  </a:lnTo>
                  <a:lnTo>
                    <a:pt x="23" y="54"/>
                  </a:lnTo>
                  <a:lnTo>
                    <a:pt x="17" y="52"/>
                  </a:lnTo>
                  <a:lnTo>
                    <a:pt x="12" y="49"/>
                  </a:lnTo>
                  <a:lnTo>
                    <a:pt x="9" y="46"/>
                  </a:lnTo>
                  <a:lnTo>
                    <a:pt x="5" y="43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253"/>
            <p:cNvSpPr>
              <a:spLocks/>
            </p:cNvSpPr>
            <p:nvPr/>
          </p:nvSpPr>
          <p:spPr bwMode="auto">
            <a:xfrm>
              <a:off x="4010640" y="2954988"/>
              <a:ext cx="22272" cy="20681"/>
            </a:xfrm>
            <a:custGeom>
              <a:avLst/>
              <a:gdLst>
                <a:gd name="T0" fmla="*/ 1 w 55"/>
                <a:gd name="T1" fmla="*/ 21 h 54"/>
                <a:gd name="T2" fmla="*/ 2 w 55"/>
                <a:gd name="T3" fmla="*/ 16 h 54"/>
                <a:gd name="T4" fmla="*/ 5 w 55"/>
                <a:gd name="T5" fmla="*/ 11 h 54"/>
                <a:gd name="T6" fmla="*/ 9 w 55"/>
                <a:gd name="T7" fmla="*/ 7 h 54"/>
                <a:gd name="T8" fmla="*/ 13 w 55"/>
                <a:gd name="T9" fmla="*/ 4 h 54"/>
                <a:gd name="T10" fmla="*/ 17 w 55"/>
                <a:gd name="T11" fmla="*/ 2 h 54"/>
                <a:gd name="T12" fmla="*/ 23 w 55"/>
                <a:gd name="T13" fmla="*/ 0 h 54"/>
                <a:gd name="T14" fmla="*/ 27 w 55"/>
                <a:gd name="T15" fmla="*/ 0 h 54"/>
                <a:gd name="T16" fmla="*/ 33 w 55"/>
                <a:gd name="T17" fmla="*/ 0 h 54"/>
                <a:gd name="T18" fmla="*/ 38 w 55"/>
                <a:gd name="T19" fmla="*/ 2 h 54"/>
                <a:gd name="T20" fmla="*/ 43 w 55"/>
                <a:gd name="T21" fmla="*/ 4 h 54"/>
                <a:gd name="T22" fmla="*/ 47 w 55"/>
                <a:gd name="T23" fmla="*/ 7 h 54"/>
                <a:gd name="T24" fmla="*/ 51 w 55"/>
                <a:gd name="T25" fmla="*/ 11 h 54"/>
                <a:gd name="T26" fmla="*/ 53 w 55"/>
                <a:gd name="T27" fmla="*/ 16 h 54"/>
                <a:gd name="T28" fmla="*/ 54 w 55"/>
                <a:gd name="T29" fmla="*/ 21 h 54"/>
                <a:gd name="T30" fmla="*/ 55 w 55"/>
                <a:gd name="T31" fmla="*/ 27 h 54"/>
                <a:gd name="T32" fmla="*/ 54 w 55"/>
                <a:gd name="T33" fmla="*/ 32 h 54"/>
                <a:gd name="T34" fmla="*/ 53 w 55"/>
                <a:gd name="T35" fmla="*/ 37 h 54"/>
                <a:gd name="T36" fmla="*/ 50 w 55"/>
                <a:gd name="T37" fmla="*/ 42 h 54"/>
                <a:gd name="T38" fmla="*/ 46 w 55"/>
                <a:gd name="T39" fmla="*/ 46 h 54"/>
                <a:gd name="T40" fmla="*/ 42 w 55"/>
                <a:gd name="T41" fmla="*/ 49 h 54"/>
                <a:gd name="T42" fmla="*/ 38 w 55"/>
                <a:gd name="T43" fmla="*/ 51 h 54"/>
                <a:gd name="T44" fmla="*/ 33 w 55"/>
                <a:gd name="T45" fmla="*/ 54 h 54"/>
                <a:gd name="T46" fmla="*/ 28 w 55"/>
                <a:gd name="T47" fmla="*/ 54 h 54"/>
                <a:gd name="T48" fmla="*/ 22 w 55"/>
                <a:gd name="T49" fmla="*/ 54 h 54"/>
                <a:gd name="T50" fmla="*/ 17 w 55"/>
                <a:gd name="T51" fmla="*/ 51 h 54"/>
                <a:gd name="T52" fmla="*/ 12 w 55"/>
                <a:gd name="T53" fmla="*/ 49 h 54"/>
                <a:gd name="T54" fmla="*/ 8 w 55"/>
                <a:gd name="T55" fmla="*/ 46 h 54"/>
                <a:gd name="T56" fmla="*/ 4 w 55"/>
                <a:gd name="T57" fmla="*/ 42 h 54"/>
                <a:gd name="T58" fmla="*/ 2 w 55"/>
                <a:gd name="T59" fmla="*/ 37 h 54"/>
                <a:gd name="T60" fmla="*/ 1 w 55"/>
                <a:gd name="T61" fmla="*/ 32 h 54"/>
                <a:gd name="T62" fmla="*/ 0 w 55"/>
                <a:gd name="T63" fmla="*/ 27 h 54"/>
                <a:gd name="T64" fmla="*/ 1 w 55"/>
                <a:gd name="T6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1" y="21"/>
                  </a:moveTo>
                  <a:lnTo>
                    <a:pt x="2" y="16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7" y="7"/>
                  </a:lnTo>
                  <a:lnTo>
                    <a:pt x="51" y="11"/>
                  </a:lnTo>
                  <a:lnTo>
                    <a:pt x="53" y="16"/>
                  </a:lnTo>
                  <a:lnTo>
                    <a:pt x="54" y="21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7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42" y="49"/>
                  </a:lnTo>
                  <a:lnTo>
                    <a:pt x="38" y="51"/>
                  </a:lnTo>
                  <a:lnTo>
                    <a:pt x="33" y="54"/>
                  </a:lnTo>
                  <a:lnTo>
                    <a:pt x="28" y="54"/>
                  </a:lnTo>
                  <a:lnTo>
                    <a:pt x="22" y="54"/>
                  </a:lnTo>
                  <a:lnTo>
                    <a:pt x="17" y="51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254"/>
            <p:cNvSpPr>
              <a:spLocks/>
            </p:cNvSpPr>
            <p:nvPr/>
          </p:nvSpPr>
          <p:spPr bwMode="auto">
            <a:xfrm>
              <a:off x="4099730" y="2996351"/>
              <a:ext cx="22272" cy="22272"/>
            </a:xfrm>
            <a:custGeom>
              <a:avLst/>
              <a:gdLst>
                <a:gd name="T0" fmla="*/ 0 w 55"/>
                <a:gd name="T1" fmla="*/ 22 h 54"/>
                <a:gd name="T2" fmla="*/ 2 w 55"/>
                <a:gd name="T3" fmla="*/ 17 h 54"/>
                <a:gd name="T4" fmla="*/ 4 w 55"/>
                <a:gd name="T5" fmla="*/ 12 h 54"/>
                <a:gd name="T6" fmla="*/ 7 w 55"/>
                <a:gd name="T7" fmla="*/ 8 h 54"/>
                <a:gd name="T8" fmla="*/ 12 w 55"/>
                <a:gd name="T9" fmla="*/ 5 h 54"/>
                <a:gd name="T10" fmla="*/ 17 w 55"/>
                <a:gd name="T11" fmla="*/ 3 h 54"/>
                <a:gd name="T12" fmla="*/ 21 w 55"/>
                <a:gd name="T13" fmla="*/ 0 h 54"/>
                <a:gd name="T14" fmla="*/ 27 w 55"/>
                <a:gd name="T15" fmla="*/ 0 h 54"/>
                <a:gd name="T16" fmla="*/ 32 w 55"/>
                <a:gd name="T17" fmla="*/ 0 h 54"/>
                <a:gd name="T18" fmla="*/ 38 w 55"/>
                <a:gd name="T19" fmla="*/ 3 h 54"/>
                <a:gd name="T20" fmla="*/ 42 w 55"/>
                <a:gd name="T21" fmla="*/ 5 h 54"/>
                <a:gd name="T22" fmla="*/ 46 w 55"/>
                <a:gd name="T23" fmla="*/ 8 h 54"/>
                <a:gd name="T24" fmla="*/ 49 w 55"/>
                <a:gd name="T25" fmla="*/ 12 h 54"/>
                <a:gd name="T26" fmla="*/ 53 w 55"/>
                <a:gd name="T27" fmla="*/ 17 h 54"/>
                <a:gd name="T28" fmla="*/ 54 w 55"/>
                <a:gd name="T29" fmla="*/ 22 h 54"/>
                <a:gd name="T30" fmla="*/ 55 w 55"/>
                <a:gd name="T31" fmla="*/ 27 h 54"/>
                <a:gd name="T32" fmla="*/ 54 w 55"/>
                <a:gd name="T33" fmla="*/ 33 h 54"/>
                <a:gd name="T34" fmla="*/ 52 w 55"/>
                <a:gd name="T35" fmla="*/ 38 h 54"/>
                <a:gd name="T36" fmla="*/ 49 w 55"/>
                <a:gd name="T37" fmla="*/ 43 h 54"/>
                <a:gd name="T38" fmla="*/ 46 w 55"/>
                <a:gd name="T39" fmla="*/ 47 h 54"/>
                <a:gd name="T40" fmla="*/ 42 w 55"/>
                <a:gd name="T41" fmla="*/ 50 h 54"/>
                <a:gd name="T42" fmla="*/ 38 w 55"/>
                <a:gd name="T43" fmla="*/ 52 h 54"/>
                <a:gd name="T44" fmla="*/ 32 w 55"/>
                <a:gd name="T45" fmla="*/ 54 h 54"/>
                <a:gd name="T46" fmla="*/ 27 w 55"/>
                <a:gd name="T47" fmla="*/ 54 h 54"/>
                <a:gd name="T48" fmla="*/ 21 w 55"/>
                <a:gd name="T49" fmla="*/ 54 h 54"/>
                <a:gd name="T50" fmla="*/ 16 w 55"/>
                <a:gd name="T51" fmla="*/ 52 h 54"/>
                <a:gd name="T52" fmla="*/ 12 w 55"/>
                <a:gd name="T53" fmla="*/ 50 h 54"/>
                <a:gd name="T54" fmla="*/ 7 w 55"/>
                <a:gd name="T55" fmla="*/ 47 h 54"/>
                <a:gd name="T56" fmla="*/ 4 w 55"/>
                <a:gd name="T57" fmla="*/ 43 h 54"/>
                <a:gd name="T58" fmla="*/ 2 w 55"/>
                <a:gd name="T59" fmla="*/ 38 h 54"/>
                <a:gd name="T60" fmla="*/ 0 w 55"/>
                <a:gd name="T61" fmla="*/ 33 h 54"/>
                <a:gd name="T62" fmla="*/ 0 w 55"/>
                <a:gd name="T63" fmla="*/ 27 h 54"/>
                <a:gd name="T64" fmla="*/ 0 w 55"/>
                <a:gd name="T65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0" y="22"/>
                  </a:moveTo>
                  <a:lnTo>
                    <a:pt x="2" y="17"/>
                  </a:lnTo>
                  <a:lnTo>
                    <a:pt x="4" y="12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49" y="43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32" y="54"/>
                  </a:lnTo>
                  <a:lnTo>
                    <a:pt x="27" y="54"/>
                  </a:lnTo>
                  <a:lnTo>
                    <a:pt x="21" y="54"/>
                  </a:lnTo>
                  <a:lnTo>
                    <a:pt x="16" y="52"/>
                  </a:lnTo>
                  <a:lnTo>
                    <a:pt x="12" y="50"/>
                  </a:lnTo>
                  <a:lnTo>
                    <a:pt x="7" y="47"/>
                  </a:lnTo>
                  <a:lnTo>
                    <a:pt x="4" y="43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255"/>
            <p:cNvSpPr>
              <a:spLocks/>
            </p:cNvSpPr>
            <p:nvPr/>
          </p:nvSpPr>
          <p:spPr bwMode="auto">
            <a:xfrm>
              <a:off x="4225409" y="2994760"/>
              <a:ext cx="22272" cy="22272"/>
            </a:xfrm>
            <a:custGeom>
              <a:avLst/>
              <a:gdLst>
                <a:gd name="T0" fmla="*/ 1 w 55"/>
                <a:gd name="T1" fmla="*/ 22 h 55"/>
                <a:gd name="T2" fmla="*/ 2 w 55"/>
                <a:gd name="T3" fmla="*/ 17 h 55"/>
                <a:gd name="T4" fmla="*/ 6 w 55"/>
                <a:gd name="T5" fmla="*/ 12 h 55"/>
                <a:gd name="T6" fmla="*/ 9 w 55"/>
                <a:gd name="T7" fmla="*/ 8 h 55"/>
                <a:gd name="T8" fmla="*/ 13 w 55"/>
                <a:gd name="T9" fmla="*/ 4 h 55"/>
                <a:gd name="T10" fmla="*/ 17 w 55"/>
                <a:gd name="T11" fmla="*/ 2 h 55"/>
                <a:gd name="T12" fmla="*/ 23 w 55"/>
                <a:gd name="T13" fmla="*/ 1 h 55"/>
                <a:gd name="T14" fmla="*/ 28 w 55"/>
                <a:gd name="T15" fmla="*/ 0 h 55"/>
                <a:gd name="T16" fmla="*/ 34 w 55"/>
                <a:gd name="T17" fmla="*/ 1 h 55"/>
                <a:gd name="T18" fmla="*/ 39 w 55"/>
                <a:gd name="T19" fmla="*/ 2 h 55"/>
                <a:gd name="T20" fmla="*/ 43 w 55"/>
                <a:gd name="T21" fmla="*/ 5 h 55"/>
                <a:gd name="T22" fmla="*/ 48 w 55"/>
                <a:gd name="T23" fmla="*/ 9 h 55"/>
                <a:gd name="T24" fmla="*/ 51 w 55"/>
                <a:gd name="T25" fmla="*/ 12 h 55"/>
                <a:gd name="T26" fmla="*/ 53 w 55"/>
                <a:gd name="T27" fmla="*/ 17 h 55"/>
                <a:gd name="T28" fmla="*/ 54 w 55"/>
                <a:gd name="T29" fmla="*/ 22 h 55"/>
                <a:gd name="T30" fmla="*/ 55 w 55"/>
                <a:gd name="T31" fmla="*/ 27 h 55"/>
                <a:gd name="T32" fmla="*/ 54 w 55"/>
                <a:gd name="T33" fmla="*/ 32 h 55"/>
                <a:gd name="T34" fmla="*/ 53 w 55"/>
                <a:gd name="T35" fmla="*/ 38 h 55"/>
                <a:gd name="T36" fmla="*/ 51 w 55"/>
                <a:gd name="T37" fmla="*/ 43 h 55"/>
                <a:gd name="T38" fmla="*/ 47 w 55"/>
                <a:gd name="T39" fmla="*/ 46 h 55"/>
                <a:gd name="T40" fmla="*/ 43 w 55"/>
                <a:gd name="T41" fmla="*/ 51 h 55"/>
                <a:gd name="T42" fmla="*/ 38 w 55"/>
                <a:gd name="T43" fmla="*/ 53 h 55"/>
                <a:gd name="T44" fmla="*/ 34 w 55"/>
                <a:gd name="T45" fmla="*/ 54 h 55"/>
                <a:gd name="T46" fmla="*/ 28 w 55"/>
                <a:gd name="T47" fmla="*/ 55 h 55"/>
                <a:gd name="T48" fmla="*/ 23 w 55"/>
                <a:gd name="T49" fmla="*/ 54 h 55"/>
                <a:gd name="T50" fmla="*/ 17 w 55"/>
                <a:gd name="T51" fmla="*/ 53 h 55"/>
                <a:gd name="T52" fmla="*/ 12 w 55"/>
                <a:gd name="T53" fmla="*/ 50 h 55"/>
                <a:gd name="T54" fmla="*/ 9 w 55"/>
                <a:gd name="T55" fmla="*/ 46 h 55"/>
                <a:gd name="T56" fmla="*/ 6 w 55"/>
                <a:gd name="T57" fmla="*/ 42 h 55"/>
                <a:gd name="T58" fmla="*/ 2 w 55"/>
                <a:gd name="T59" fmla="*/ 38 h 55"/>
                <a:gd name="T60" fmla="*/ 1 w 55"/>
                <a:gd name="T61" fmla="*/ 32 h 55"/>
                <a:gd name="T62" fmla="*/ 0 w 55"/>
                <a:gd name="T63" fmla="*/ 28 h 55"/>
                <a:gd name="T64" fmla="*/ 1 w 55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2"/>
                  </a:moveTo>
                  <a:lnTo>
                    <a:pt x="2" y="17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8" y="9"/>
                  </a:lnTo>
                  <a:lnTo>
                    <a:pt x="51" y="12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8"/>
                  </a:lnTo>
                  <a:lnTo>
                    <a:pt x="51" y="43"/>
                  </a:lnTo>
                  <a:lnTo>
                    <a:pt x="47" y="46"/>
                  </a:lnTo>
                  <a:lnTo>
                    <a:pt x="43" y="51"/>
                  </a:lnTo>
                  <a:lnTo>
                    <a:pt x="38" y="53"/>
                  </a:lnTo>
                  <a:lnTo>
                    <a:pt x="34" y="54"/>
                  </a:lnTo>
                  <a:lnTo>
                    <a:pt x="28" y="55"/>
                  </a:lnTo>
                  <a:lnTo>
                    <a:pt x="23" y="54"/>
                  </a:lnTo>
                  <a:lnTo>
                    <a:pt x="17" y="53"/>
                  </a:lnTo>
                  <a:lnTo>
                    <a:pt x="12" y="50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256"/>
            <p:cNvSpPr>
              <a:spLocks/>
            </p:cNvSpPr>
            <p:nvPr/>
          </p:nvSpPr>
          <p:spPr bwMode="auto">
            <a:xfrm>
              <a:off x="4064730" y="2927943"/>
              <a:ext cx="22272" cy="20681"/>
            </a:xfrm>
            <a:custGeom>
              <a:avLst/>
              <a:gdLst>
                <a:gd name="T0" fmla="*/ 0 w 54"/>
                <a:gd name="T1" fmla="*/ 22 h 55"/>
                <a:gd name="T2" fmla="*/ 2 w 54"/>
                <a:gd name="T3" fmla="*/ 17 h 55"/>
                <a:gd name="T4" fmla="*/ 5 w 54"/>
                <a:gd name="T5" fmla="*/ 12 h 55"/>
                <a:gd name="T6" fmla="*/ 8 w 54"/>
                <a:gd name="T7" fmla="*/ 8 h 55"/>
                <a:gd name="T8" fmla="*/ 12 w 54"/>
                <a:gd name="T9" fmla="*/ 5 h 55"/>
                <a:gd name="T10" fmla="*/ 16 w 54"/>
                <a:gd name="T11" fmla="*/ 2 h 55"/>
                <a:gd name="T12" fmla="*/ 22 w 54"/>
                <a:gd name="T13" fmla="*/ 1 h 55"/>
                <a:gd name="T14" fmla="*/ 27 w 54"/>
                <a:gd name="T15" fmla="*/ 0 h 55"/>
                <a:gd name="T16" fmla="*/ 33 w 54"/>
                <a:gd name="T17" fmla="*/ 1 h 55"/>
                <a:gd name="T18" fmla="*/ 38 w 54"/>
                <a:gd name="T19" fmla="*/ 3 h 55"/>
                <a:gd name="T20" fmla="*/ 42 w 54"/>
                <a:gd name="T21" fmla="*/ 5 h 55"/>
                <a:gd name="T22" fmla="*/ 47 w 54"/>
                <a:gd name="T23" fmla="*/ 8 h 55"/>
                <a:gd name="T24" fmla="*/ 50 w 54"/>
                <a:gd name="T25" fmla="*/ 12 h 55"/>
                <a:gd name="T26" fmla="*/ 52 w 54"/>
                <a:gd name="T27" fmla="*/ 17 h 55"/>
                <a:gd name="T28" fmla="*/ 54 w 54"/>
                <a:gd name="T29" fmla="*/ 22 h 55"/>
                <a:gd name="T30" fmla="*/ 54 w 54"/>
                <a:gd name="T31" fmla="*/ 28 h 55"/>
                <a:gd name="T32" fmla="*/ 54 w 54"/>
                <a:gd name="T33" fmla="*/ 33 h 55"/>
                <a:gd name="T34" fmla="*/ 52 w 54"/>
                <a:gd name="T35" fmla="*/ 38 h 55"/>
                <a:gd name="T36" fmla="*/ 50 w 54"/>
                <a:gd name="T37" fmla="*/ 43 h 55"/>
                <a:gd name="T38" fmla="*/ 47 w 54"/>
                <a:gd name="T39" fmla="*/ 47 h 55"/>
                <a:gd name="T40" fmla="*/ 42 w 54"/>
                <a:gd name="T41" fmla="*/ 50 h 55"/>
                <a:gd name="T42" fmla="*/ 38 w 54"/>
                <a:gd name="T43" fmla="*/ 52 h 55"/>
                <a:gd name="T44" fmla="*/ 33 w 54"/>
                <a:gd name="T45" fmla="*/ 55 h 55"/>
                <a:gd name="T46" fmla="*/ 27 w 54"/>
                <a:gd name="T47" fmla="*/ 55 h 55"/>
                <a:gd name="T48" fmla="*/ 22 w 54"/>
                <a:gd name="T49" fmla="*/ 55 h 55"/>
                <a:gd name="T50" fmla="*/ 16 w 54"/>
                <a:gd name="T51" fmla="*/ 52 h 55"/>
                <a:gd name="T52" fmla="*/ 12 w 54"/>
                <a:gd name="T53" fmla="*/ 50 h 55"/>
                <a:gd name="T54" fmla="*/ 8 w 54"/>
                <a:gd name="T55" fmla="*/ 47 h 55"/>
                <a:gd name="T56" fmla="*/ 5 w 54"/>
                <a:gd name="T57" fmla="*/ 43 h 55"/>
                <a:gd name="T58" fmla="*/ 2 w 54"/>
                <a:gd name="T59" fmla="*/ 37 h 55"/>
                <a:gd name="T60" fmla="*/ 0 w 54"/>
                <a:gd name="T61" fmla="*/ 33 h 55"/>
                <a:gd name="T62" fmla="*/ 0 w 54"/>
                <a:gd name="T63" fmla="*/ 28 h 55"/>
                <a:gd name="T64" fmla="*/ 0 w 54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2"/>
                  </a:moveTo>
                  <a:lnTo>
                    <a:pt x="2" y="17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7" y="8"/>
                  </a:lnTo>
                  <a:lnTo>
                    <a:pt x="50" y="12"/>
                  </a:lnTo>
                  <a:lnTo>
                    <a:pt x="52" y="17"/>
                  </a:lnTo>
                  <a:lnTo>
                    <a:pt x="54" y="22"/>
                  </a:lnTo>
                  <a:lnTo>
                    <a:pt x="54" y="28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50" y="43"/>
                  </a:lnTo>
                  <a:lnTo>
                    <a:pt x="47" y="47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33" y="55"/>
                  </a:lnTo>
                  <a:lnTo>
                    <a:pt x="27" y="55"/>
                  </a:lnTo>
                  <a:lnTo>
                    <a:pt x="22" y="55"/>
                  </a:lnTo>
                  <a:lnTo>
                    <a:pt x="16" y="52"/>
                  </a:lnTo>
                  <a:lnTo>
                    <a:pt x="12" y="50"/>
                  </a:lnTo>
                  <a:lnTo>
                    <a:pt x="8" y="47"/>
                  </a:lnTo>
                  <a:lnTo>
                    <a:pt x="5" y="43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257"/>
            <p:cNvSpPr>
              <a:spLocks/>
            </p:cNvSpPr>
            <p:nvPr/>
          </p:nvSpPr>
          <p:spPr bwMode="auto">
            <a:xfrm>
              <a:off x="4198364" y="3047259"/>
              <a:ext cx="20681" cy="22272"/>
            </a:xfrm>
            <a:custGeom>
              <a:avLst/>
              <a:gdLst>
                <a:gd name="T0" fmla="*/ 0 w 54"/>
                <a:gd name="T1" fmla="*/ 21 h 55"/>
                <a:gd name="T2" fmla="*/ 2 w 54"/>
                <a:gd name="T3" fmla="*/ 16 h 55"/>
                <a:gd name="T4" fmla="*/ 4 w 54"/>
                <a:gd name="T5" fmla="*/ 12 h 55"/>
                <a:gd name="T6" fmla="*/ 7 w 54"/>
                <a:gd name="T7" fmla="*/ 7 h 55"/>
                <a:gd name="T8" fmla="*/ 12 w 54"/>
                <a:gd name="T9" fmla="*/ 4 h 55"/>
                <a:gd name="T10" fmla="*/ 16 w 54"/>
                <a:gd name="T11" fmla="*/ 2 h 55"/>
                <a:gd name="T12" fmla="*/ 22 w 54"/>
                <a:gd name="T13" fmla="*/ 1 h 55"/>
                <a:gd name="T14" fmla="*/ 27 w 54"/>
                <a:gd name="T15" fmla="*/ 0 h 55"/>
                <a:gd name="T16" fmla="*/ 32 w 54"/>
                <a:gd name="T17" fmla="*/ 1 h 55"/>
                <a:gd name="T18" fmla="*/ 38 w 54"/>
                <a:gd name="T19" fmla="*/ 2 h 55"/>
                <a:gd name="T20" fmla="*/ 42 w 54"/>
                <a:gd name="T21" fmla="*/ 4 h 55"/>
                <a:gd name="T22" fmla="*/ 46 w 54"/>
                <a:gd name="T23" fmla="*/ 8 h 55"/>
                <a:gd name="T24" fmla="*/ 50 w 54"/>
                <a:gd name="T25" fmla="*/ 12 h 55"/>
                <a:gd name="T26" fmla="*/ 53 w 54"/>
                <a:gd name="T27" fmla="*/ 17 h 55"/>
                <a:gd name="T28" fmla="*/ 54 w 54"/>
                <a:gd name="T29" fmla="*/ 21 h 55"/>
                <a:gd name="T30" fmla="*/ 54 w 54"/>
                <a:gd name="T31" fmla="*/ 27 h 55"/>
                <a:gd name="T32" fmla="*/ 54 w 54"/>
                <a:gd name="T33" fmla="*/ 32 h 55"/>
                <a:gd name="T34" fmla="*/ 52 w 54"/>
                <a:gd name="T35" fmla="*/ 38 h 55"/>
                <a:gd name="T36" fmla="*/ 50 w 54"/>
                <a:gd name="T37" fmla="*/ 43 h 55"/>
                <a:gd name="T38" fmla="*/ 46 w 54"/>
                <a:gd name="T39" fmla="*/ 46 h 55"/>
                <a:gd name="T40" fmla="*/ 42 w 54"/>
                <a:gd name="T41" fmla="*/ 50 h 55"/>
                <a:gd name="T42" fmla="*/ 38 w 54"/>
                <a:gd name="T43" fmla="*/ 53 h 55"/>
                <a:gd name="T44" fmla="*/ 32 w 54"/>
                <a:gd name="T45" fmla="*/ 54 h 55"/>
                <a:gd name="T46" fmla="*/ 27 w 54"/>
                <a:gd name="T47" fmla="*/ 55 h 55"/>
                <a:gd name="T48" fmla="*/ 22 w 54"/>
                <a:gd name="T49" fmla="*/ 54 h 55"/>
                <a:gd name="T50" fmla="*/ 16 w 54"/>
                <a:gd name="T51" fmla="*/ 53 h 55"/>
                <a:gd name="T52" fmla="*/ 12 w 54"/>
                <a:gd name="T53" fmla="*/ 50 h 55"/>
                <a:gd name="T54" fmla="*/ 7 w 54"/>
                <a:gd name="T55" fmla="*/ 46 h 55"/>
                <a:gd name="T56" fmla="*/ 4 w 54"/>
                <a:gd name="T57" fmla="*/ 42 h 55"/>
                <a:gd name="T58" fmla="*/ 2 w 54"/>
                <a:gd name="T59" fmla="*/ 38 h 55"/>
                <a:gd name="T60" fmla="*/ 0 w 54"/>
                <a:gd name="T61" fmla="*/ 32 h 55"/>
                <a:gd name="T62" fmla="*/ 0 w 54"/>
                <a:gd name="T63" fmla="*/ 27 h 55"/>
                <a:gd name="T64" fmla="*/ 0 w 54"/>
                <a:gd name="T65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1"/>
                  </a:moveTo>
                  <a:lnTo>
                    <a:pt x="2" y="16"/>
                  </a:lnTo>
                  <a:lnTo>
                    <a:pt x="4" y="12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3" y="17"/>
                  </a:lnTo>
                  <a:lnTo>
                    <a:pt x="54" y="21"/>
                  </a:lnTo>
                  <a:lnTo>
                    <a:pt x="54" y="27"/>
                  </a:lnTo>
                  <a:lnTo>
                    <a:pt x="54" y="32"/>
                  </a:lnTo>
                  <a:lnTo>
                    <a:pt x="52" y="38"/>
                  </a:lnTo>
                  <a:lnTo>
                    <a:pt x="50" y="43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58"/>
            <p:cNvSpPr>
              <a:spLocks/>
            </p:cNvSpPr>
            <p:nvPr/>
          </p:nvSpPr>
          <p:spPr bwMode="auto">
            <a:xfrm>
              <a:off x="4277908" y="3168166"/>
              <a:ext cx="20681" cy="22272"/>
            </a:xfrm>
            <a:custGeom>
              <a:avLst/>
              <a:gdLst>
                <a:gd name="T0" fmla="*/ 0 w 54"/>
                <a:gd name="T1" fmla="*/ 22 h 56"/>
                <a:gd name="T2" fmla="*/ 2 w 54"/>
                <a:gd name="T3" fmla="*/ 17 h 56"/>
                <a:gd name="T4" fmla="*/ 4 w 54"/>
                <a:gd name="T5" fmla="*/ 12 h 56"/>
                <a:gd name="T6" fmla="*/ 7 w 54"/>
                <a:gd name="T7" fmla="*/ 8 h 56"/>
                <a:gd name="T8" fmla="*/ 12 w 54"/>
                <a:gd name="T9" fmla="*/ 5 h 56"/>
                <a:gd name="T10" fmla="*/ 16 w 54"/>
                <a:gd name="T11" fmla="*/ 3 h 56"/>
                <a:gd name="T12" fmla="*/ 21 w 54"/>
                <a:gd name="T13" fmla="*/ 2 h 56"/>
                <a:gd name="T14" fmla="*/ 27 w 54"/>
                <a:gd name="T15" fmla="*/ 0 h 56"/>
                <a:gd name="T16" fmla="*/ 32 w 54"/>
                <a:gd name="T17" fmla="*/ 2 h 56"/>
                <a:gd name="T18" fmla="*/ 38 w 54"/>
                <a:gd name="T19" fmla="*/ 3 h 56"/>
                <a:gd name="T20" fmla="*/ 42 w 54"/>
                <a:gd name="T21" fmla="*/ 5 h 56"/>
                <a:gd name="T22" fmla="*/ 46 w 54"/>
                <a:gd name="T23" fmla="*/ 9 h 56"/>
                <a:gd name="T24" fmla="*/ 49 w 54"/>
                <a:gd name="T25" fmla="*/ 12 h 56"/>
                <a:gd name="T26" fmla="*/ 52 w 54"/>
                <a:gd name="T27" fmla="*/ 18 h 56"/>
                <a:gd name="T28" fmla="*/ 54 w 54"/>
                <a:gd name="T29" fmla="*/ 22 h 56"/>
                <a:gd name="T30" fmla="*/ 54 w 54"/>
                <a:gd name="T31" fmla="*/ 27 h 56"/>
                <a:gd name="T32" fmla="*/ 54 w 54"/>
                <a:gd name="T33" fmla="*/ 33 h 56"/>
                <a:gd name="T34" fmla="*/ 52 w 54"/>
                <a:gd name="T35" fmla="*/ 38 h 56"/>
                <a:gd name="T36" fmla="*/ 49 w 54"/>
                <a:gd name="T37" fmla="*/ 44 h 56"/>
                <a:gd name="T38" fmla="*/ 46 w 54"/>
                <a:gd name="T39" fmla="*/ 47 h 56"/>
                <a:gd name="T40" fmla="*/ 42 w 54"/>
                <a:gd name="T41" fmla="*/ 50 h 56"/>
                <a:gd name="T42" fmla="*/ 38 w 54"/>
                <a:gd name="T43" fmla="*/ 53 h 56"/>
                <a:gd name="T44" fmla="*/ 32 w 54"/>
                <a:gd name="T45" fmla="*/ 54 h 56"/>
                <a:gd name="T46" fmla="*/ 27 w 54"/>
                <a:gd name="T47" fmla="*/ 56 h 56"/>
                <a:gd name="T48" fmla="*/ 21 w 54"/>
                <a:gd name="T49" fmla="*/ 54 h 56"/>
                <a:gd name="T50" fmla="*/ 16 w 54"/>
                <a:gd name="T51" fmla="*/ 53 h 56"/>
                <a:gd name="T52" fmla="*/ 12 w 54"/>
                <a:gd name="T53" fmla="*/ 50 h 56"/>
                <a:gd name="T54" fmla="*/ 7 w 54"/>
                <a:gd name="T55" fmla="*/ 47 h 56"/>
                <a:gd name="T56" fmla="*/ 4 w 54"/>
                <a:gd name="T57" fmla="*/ 43 h 56"/>
                <a:gd name="T58" fmla="*/ 2 w 54"/>
                <a:gd name="T59" fmla="*/ 38 h 56"/>
                <a:gd name="T60" fmla="*/ 0 w 54"/>
                <a:gd name="T61" fmla="*/ 33 h 56"/>
                <a:gd name="T62" fmla="*/ 0 w 54"/>
                <a:gd name="T63" fmla="*/ 27 h 56"/>
                <a:gd name="T64" fmla="*/ 0 w 54"/>
                <a:gd name="T65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0" y="22"/>
                  </a:moveTo>
                  <a:lnTo>
                    <a:pt x="2" y="17"/>
                  </a:lnTo>
                  <a:lnTo>
                    <a:pt x="4" y="12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21" y="2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49" y="12"/>
                  </a:lnTo>
                  <a:lnTo>
                    <a:pt x="52" y="18"/>
                  </a:lnTo>
                  <a:lnTo>
                    <a:pt x="54" y="22"/>
                  </a:lnTo>
                  <a:lnTo>
                    <a:pt x="54" y="27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49" y="44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7" y="56"/>
                  </a:lnTo>
                  <a:lnTo>
                    <a:pt x="21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7" y="47"/>
                  </a:lnTo>
                  <a:lnTo>
                    <a:pt x="4" y="43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59"/>
            <p:cNvSpPr>
              <a:spLocks/>
            </p:cNvSpPr>
            <p:nvPr/>
          </p:nvSpPr>
          <p:spPr bwMode="auto">
            <a:xfrm>
              <a:off x="4230182" y="3258847"/>
              <a:ext cx="22272" cy="22272"/>
            </a:xfrm>
            <a:custGeom>
              <a:avLst/>
              <a:gdLst>
                <a:gd name="T0" fmla="*/ 1 w 55"/>
                <a:gd name="T1" fmla="*/ 22 h 55"/>
                <a:gd name="T2" fmla="*/ 2 w 55"/>
                <a:gd name="T3" fmla="*/ 16 h 55"/>
                <a:gd name="T4" fmla="*/ 5 w 55"/>
                <a:gd name="T5" fmla="*/ 12 h 55"/>
                <a:gd name="T6" fmla="*/ 9 w 55"/>
                <a:gd name="T7" fmla="*/ 8 h 55"/>
                <a:gd name="T8" fmla="*/ 13 w 55"/>
                <a:gd name="T9" fmla="*/ 5 h 55"/>
                <a:gd name="T10" fmla="*/ 17 w 55"/>
                <a:gd name="T11" fmla="*/ 2 h 55"/>
                <a:gd name="T12" fmla="*/ 23 w 55"/>
                <a:gd name="T13" fmla="*/ 0 h 55"/>
                <a:gd name="T14" fmla="*/ 28 w 55"/>
                <a:gd name="T15" fmla="*/ 0 h 55"/>
                <a:gd name="T16" fmla="*/ 33 w 55"/>
                <a:gd name="T17" fmla="*/ 0 h 55"/>
                <a:gd name="T18" fmla="*/ 39 w 55"/>
                <a:gd name="T19" fmla="*/ 2 h 55"/>
                <a:gd name="T20" fmla="*/ 43 w 55"/>
                <a:gd name="T21" fmla="*/ 5 h 55"/>
                <a:gd name="T22" fmla="*/ 47 w 55"/>
                <a:gd name="T23" fmla="*/ 8 h 55"/>
                <a:gd name="T24" fmla="*/ 51 w 55"/>
                <a:gd name="T25" fmla="*/ 12 h 55"/>
                <a:gd name="T26" fmla="*/ 53 w 55"/>
                <a:gd name="T27" fmla="*/ 18 h 55"/>
                <a:gd name="T28" fmla="*/ 55 w 55"/>
                <a:gd name="T29" fmla="*/ 22 h 55"/>
                <a:gd name="T30" fmla="*/ 55 w 55"/>
                <a:gd name="T31" fmla="*/ 27 h 55"/>
                <a:gd name="T32" fmla="*/ 55 w 55"/>
                <a:gd name="T33" fmla="*/ 33 h 55"/>
                <a:gd name="T34" fmla="*/ 53 w 55"/>
                <a:gd name="T35" fmla="*/ 38 h 55"/>
                <a:gd name="T36" fmla="*/ 51 w 55"/>
                <a:gd name="T37" fmla="*/ 43 h 55"/>
                <a:gd name="T38" fmla="*/ 46 w 55"/>
                <a:gd name="T39" fmla="*/ 47 h 55"/>
                <a:gd name="T40" fmla="*/ 43 w 55"/>
                <a:gd name="T41" fmla="*/ 50 h 55"/>
                <a:gd name="T42" fmla="*/ 38 w 55"/>
                <a:gd name="T43" fmla="*/ 53 h 55"/>
                <a:gd name="T44" fmla="*/ 33 w 55"/>
                <a:gd name="T45" fmla="*/ 54 h 55"/>
                <a:gd name="T46" fmla="*/ 28 w 55"/>
                <a:gd name="T47" fmla="*/ 55 h 55"/>
                <a:gd name="T48" fmla="*/ 23 w 55"/>
                <a:gd name="T49" fmla="*/ 54 h 55"/>
                <a:gd name="T50" fmla="*/ 17 w 55"/>
                <a:gd name="T51" fmla="*/ 53 h 55"/>
                <a:gd name="T52" fmla="*/ 12 w 55"/>
                <a:gd name="T53" fmla="*/ 50 h 55"/>
                <a:gd name="T54" fmla="*/ 9 w 55"/>
                <a:gd name="T55" fmla="*/ 47 h 55"/>
                <a:gd name="T56" fmla="*/ 5 w 55"/>
                <a:gd name="T57" fmla="*/ 42 h 55"/>
                <a:gd name="T58" fmla="*/ 2 w 55"/>
                <a:gd name="T59" fmla="*/ 38 h 55"/>
                <a:gd name="T60" fmla="*/ 1 w 55"/>
                <a:gd name="T61" fmla="*/ 33 h 55"/>
                <a:gd name="T62" fmla="*/ 0 w 55"/>
                <a:gd name="T63" fmla="*/ 27 h 55"/>
                <a:gd name="T64" fmla="*/ 1 w 55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2"/>
                  </a:moveTo>
                  <a:lnTo>
                    <a:pt x="2" y="16"/>
                  </a:lnTo>
                  <a:lnTo>
                    <a:pt x="5" y="12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3" y="18"/>
                  </a:lnTo>
                  <a:lnTo>
                    <a:pt x="55" y="22"/>
                  </a:lnTo>
                  <a:lnTo>
                    <a:pt x="55" y="27"/>
                  </a:lnTo>
                  <a:lnTo>
                    <a:pt x="55" y="33"/>
                  </a:lnTo>
                  <a:lnTo>
                    <a:pt x="53" y="38"/>
                  </a:lnTo>
                  <a:lnTo>
                    <a:pt x="51" y="43"/>
                  </a:lnTo>
                  <a:lnTo>
                    <a:pt x="46" y="47"/>
                  </a:lnTo>
                  <a:lnTo>
                    <a:pt x="43" y="50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28" y="55"/>
                  </a:lnTo>
                  <a:lnTo>
                    <a:pt x="23" y="54"/>
                  </a:lnTo>
                  <a:lnTo>
                    <a:pt x="17" y="53"/>
                  </a:lnTo>
                  <a:lnTo>
                    <a:pt x="12" y="50"/>
                  </a:lnTo>
                  <a:lnTo>
                    <a:pt x="9" y="47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260"/>
            <p:cNvSpPr>
              <a:spLocks/>
            </p:cNvSpPr>
            <p:nvPr/>
          </p:nvSpPr>
          <p:spPr bwMode="auto">
            <a:xfrm>
              <a:off x="4266772" y="3335209"/>
              <a:ext cx="22272" cy="22272"/>
            </a:xfrm>
            <a:custGeom>
              <a:avLst/>
              <a:gdLst>
                <a:gd name="T0" fmla="*/ 1 w 55"/>
                <a:gd name="T1" fmla="*/ 21 h 54"/>
                <a:gd name="T2" fmla="*/ 2 w 55"/>
                <a:gd name="T3" fmla="*/ 16 h 54"/>
                <a:gd name="T4" fmla="*/ 5 w 55"/>
                <a:gd name="T5" fmla="*/ 11 h 54"/>
                <a:gd name="T6" fmla="*/ 8 w 55"/>
                <a:gd name="T7" fmla="*/ 7 h 54"/>
                <a:gd name="T8" fmla="*/ 13 w 55"/>
                <a:gd name="T9" fmla="*/ 4 h 54"/>
                <a:gd name="T10" fmla="*/ 17 w 55"/>
                <a:gd name="T11" fmla="*/ 1 h 54"/>
                <a:gd name="T12" fmla="*/ 22 w 55"/>
                <a:gd name="T13" fmla="*/ 0 h 54"/>
                <a:gd name="T14" fmla="*/ 28 w 55"/>
                <a:gd name="T15" fmla="*/ 0 h 54"/>
                <a:gd name="T16" fmla="*/ 33 w 55"/>
                <a:gd name="T17" fmla="*/ 0 h 54"/>
                <a:gd name="T18" fmla="*/ 39 w 55"/>
                <a:gd name="T19" fmla="*/ 2 h 54"/>
                <a:gd name="T20" fmla="*/ 43 w 55"/>
                <a:gd name="T21" fmla="*/ 4 h 54"/>
                <a:gd name="T22" fmla="*/ 47 w 55"/>
                <a:gd name="T23" fmla="*/ 7 h 54"/>
                <a:gd name="T24" fmla="*/ 50 w 55"/>
                <a:gd name="T25" fmla="*/ 11 h 54"/>
                <a:gd name="T26" fmla="*/ 53 w 55"/>
                <a:gd name="T27" fmla="*/ 16 h 54"/>
                <a:gd name="T28" fmla="*/ 54 w 55"/>
                <a:gd name="T29" fmla="*/ 21 h 54"/>
                <a:gd name="T30" fmla="*/ 55 w 55"/>
                <a:gd name="T31" fmla="*/ 27 h 54"/>
                <a:gd name="T32" fmla="*/ 54 w 55"/>
                <a:gd name="T33" fmla="*/ 32 h 54"/>
                <a:gd name="T34" fmla="*/ 53 w 55"/>
                <a:gd name="T35" fmla="*/ 37 h 54"/>
                <a:gd name="T36" fmla="*/ 49 w 55"/>
                <a:gd name="T37" fmla="*/ 42 h 54"/>
                <a:gd name="T38" fmla="*/ 46 w 55"/>
                <a:gd name="T39" fmla="*/ 46 h 54"/>
                <a:gd name="T40" fmla="*/ 43 w 55"/>
                <a:gd name="T41" fmla="*/ 49 h 54"/>
                <a:gd name="T42" fmla="*/ 38 w 55"/>
                <a:gd name="T43" fmla="*/ 51 h 54"/>
                <a:gd name="T44" fmla="*/ 33 w 55"/>
                <a:gd name="T45" fmla="*/ 54 h 54"/>
                <a:gd name="T46" fmla="*/ 28 w 55"/>
                <a:gd name="T47" fmla="*/ 54 h 54"/>
                <a:gd name="T48" fmla="*/ 22 w 55"/>
                <a:gd name="T49" fmla="*/ 54 h 54"/>
                <a:gd name="T50" fmla="*/ 17 w 55"/>
                <a:gd name="T51" fmla="*/ 51 h 54"/>
                <a:gd name="T52" fmla="*/ 12 w 55"/>
                <a:gd name="T53" fmla="*/ 49 h 54"/>
                <a:gd name="T54" fmla="*/ 8 w 55"/>
                <a:gd name="T55" fmla="*/ 46 h 54"/>
                <a:gd name="T56" fmla="*/ 4 w 55"/>
                <a:gd name="T57" fmla="*/ 42 h 54"/>
                <a:gd name="T58" fmla="*/ 2 w 55"/>
                <a:gd name="T59" fmla="*/ 37 h 54"/>
                <a:gd name="T60" fmla="*/ 1 w 55"/>
                <a:gd name="T61" fmla="*/ 32 h 54"/>
                <a:gd name="T62" fmla="*/ 0 w 55"/>
                <a:gd name="T63" fmla="*/ 27 h 54"/>
                <a:gd name="T64" fmla="*/ 1 w 55"/>
                <a:gd name="T6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1" y="21"/>
                  </a:moveTo>
                  <a:lnTo>
                    <a:pt x="2" y="16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7" y="7"/>
                  </a:lnTo>
                  <a:lnTo>
                    <a:pt x="50" y="11"/>
                  </a:lnTo>
                  <a:lnTo>
                    <a:pt x="53" y="16"/>
                  </a:lnTo>
                  <a:lnTo>
                    <a:pt x="54" y="21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7"/>
                  </a:lnTo>
                  <a:lnTo>
                    <a:pt x="49" y="42"/>
                  </a:lnTo>
                  <a:lnTo>
                    <a:pt x="46" y="46"/>
                  </a:lnTo>
                  <a:lnTo>
                    <a:pt x="43" y="49"/>
                  </a:lnTo>
                  <a:lnTo>
                    <a:pt x="38" y="51"/>
                  </a:lnTo>
                  <a:lnTo>
                    <a:pt x="33" y="54"/>
                  </a:lnTo>
                  <a:lnTo>
                    <a:pt x="28" y="54"/>
                  </a:lnTo>
                  <a:lnTo>
                    <a:pt x="22" y="54"/>
                  </a:lnTo>
                  <a:lnTo>
                    <a:pt x="17" y="51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261"/>
            <p:cNvSpPr>
              <a:spLocks/>
            </p:cNvSpPr>
            <p:nvPr/>
          </p:nvSpPr>
          <p:spPr bwMode="auto">
            <a:xfrm>
              <a:off x="4285863" y="3277937"/>
              <a:ext cx="22272" cy="22272"/>
            </a:xfrm>
            <a:custGeom>
              <a:avLst/>
              <a:gdLst>
                <a:gd name="T0" fmla="*/ 1 w 55"/>
                <a:gd name="T1" fmla="*/ 22 h 55"/>
                <a:gd name="T2" fmla="*/ 2 w 55"/>
                <a:gd name="T3" fmla="*/ 16 h 55"/>
                <a:gd name="T4" fmla="*/ 6 w 55"/>
                <a:gd name="T5" fmla="*/ 12 h 55"/>
                <a:gd name="T6" fmla="*/ 9 w 55"/>
                <a:gd name="T7" fmla="*/ 8 h 55"/>
                <a:gd name="T8" fmla="*/ 13 w 55"/>
                <a:gd name="T9" fmla="*/ 4 h 55"/>
                <a:gd name="T10" fmla="*/ 18 w 55"/>
                <a:gd name="T11" fmla="*/ 2 h 55"/>
                <a:gd name="T12" fmla="*/ 23 w 55"/>
                <a:gd name="T13" fmla="*/ 1 h 55"/>
                <a:gd name="T14" fmla="*/ 27 w 55"/>
                <a:gd name="T15" fmla="*/ 0 h 55"/>
                <a:gd name="T16" fmla="*/ 34 w 55"/>
                <a:gd name="T17" fmla="*/ 1 h 55"/>
                <a:gd name="T18" fmla="*/ 38 w 55"/>
                <a:gd name="T19" fmla="*/ 2 h 55"/>
                <a:gd name="T20" fmla="*/ 43 w 55"/>
                <a:gd name="T21" fmla="*/ 4 h 55"/>
                <a:gd name="T22" fmla="*/ 48 w 55"/>
                <a:gd name="T23" fmla="*/ 9 h 55"/>
                <a:gd name="T24" fmla="*/ 51 w 55"/>
                <a:gd name="T25" fmla="*/ 12 h 55"/>
                <a:gd name="T26" fmla="*/ 53 w 55"/>
                <a:gd name="T27" fmla="*/ 17 h 55"/>
                <a:gd name="T28" fmla="*/ 54 w 55"/>
                <a:gd name="T29" fmla="*/ 22 h 55"/>
                <a:gd name="T30" fmla="*/ 55 w 55"/>
                <a:gd name="T31" fmla="*/ 27 h 55"/>
                <a:gd name="T32" fmla="*/ 54 w 55"/>
                <a:gd name="T33" fmla="*/ 32 h 55"/>
                <a:gd name="T34" fmla="*/ 53 w 55"/>
                <a:gd name="T35" fmla="*/ 38 h 55"/>
                <a:gd name="T36" fmla="*/ 50 w 55"/>
                <a:gd name="T37" fmla="*/ 43 h 55"/>
                <a:gd name="T38" fmla="*/ 47 w 55"/>
                <a:gd name="T39" fmla="*/ 46 h 55"/>
                <a:gd name="T40" fmla="*/ 43 w 55"/>
                <a:gd name="T41" fmla="*/ 50 h 55"/>
                <a:gd name="T42" fmla="*/ 38 w 55"/>
                <a:gd name="T43" fmla="*/ 53 h 55"/>
                <a:gd name="T44" fmla="*/ 34 w 55"/>
                <a:gd name="T45" fmla="*/ 54 h 55"/>
                <a:gd name="T46" fmla="*/ 28 w 55"/>
                <a:gd name="T47" fmla="*/ 55 h 55"/>
                <a:gd name="T48" fmla="*/ 23 w 55"/>
                <a:gd name="T49" fmla="*/ 54 h 55"/>
                <a:gd name="T50" fmla="*/ 18 w 55"/>
                <a:gd name="T51" fmla="*/ 53 h 55"/>
                <a:gd name="T52" fmla="*/ 12 w 55"/>
                <a:gd name="T53" fmla="*/ 50 h 55"/>
                <a:gd name="T54" fmla="*/ 9 w 55"/>
                <a:gd name="T55" fmla="*/ 46 h 55"/>
                <a:gd name="T56" fmla="*/ 5 w 55"/>
                <a:gd name="T57" fmla="*/ 42 h 55"/>
                <a:gd name="T58" fmla="*/ 2 w 55"/>
                <a:gd name="T59" fmla="*/ 38 h 55"/>
                <a:gd name="T60" fmla="*/ 1 w 55"/>
                <a:gd name="T61" fmla="*/ 32 h 55"/>
                <a:gd name="T62" fmla="*/ 0 w 55"/>
                <a:gd name="T63" fmla="*/ 27 h 55"/>
                <a:gd name="T64" fmla="*/ 1 w 55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2"/>
                  </a:moveTo>
                  <a:lnTo>
                    <a:pt x="2" y="16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8" y="9"/>
                  </a:lnTo>
                  <a:lnTo>
                    <a:pt x="51" y="12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8"/>
                  </a:lnTo>
                  <a:lnTo>
                    <a:pt x="50" y="43"/>
                  </a:lnTo>
                  <a:lnTo>
                    <a:pt x="47" y="46"/>
                  </a:lnTo>
                  <a:lnTo>
                    <a:pt x="43" y="50"/>
                  </a:lnTo>
                  <a:lnTo>
                    <a:pt x="38" y="53"/>
                  </a:lnTo>
                  <a:lnTo>
                    <a:pt x="34" y="54"/>
                  </a:lnTo>
                  <a:lnTo>
                    <a:pt x="28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2" y="50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262"/>
            <p:cNvSpPr>
              <a:spLocks/>
            </p:cNvSpPr>
            <p:nvPr/>
          </p:nvSpPr>
          <p:spPr bwMode="auto">
            <a:xfrm>
              <a:off x="4219046" y="3192030"/>
              <a:ext cx="22272" cy="22272"/>
            </a:xfrm>
            <a:custGeom>
              <a:avLst/>
              <a:gdLst>
                <a:gd name="T0" fmla="*/ 1 w 55"/>
                <a:gd name="T1" fmla="*/ 21 h 54"/>
                <a:gd name="T2" fmla="*/ 2 w 55"/>
                <a:gd name="T3" fmla="*/ 16 h 54"/>
                <a:gd name="T4" fmla="*/ 5 w 55"/>
                <a:gd name="T5" fmla="*/ 12 h 54"/>
                <a:gd name="T6" fmla="*/ 9 w 55"/>
                <a:gd name="T7" fmla="*/ 7 h 54"/>
                <a:gd name="T8" fmla="*/ 12 w 55"/>
                <a:gd name="T9" fmla="*/ 4 h 54"/>
                <a:gd name="T10" fmla="*/ 17 w 55"/>
                <a:gd name="T11" fmla="*/ 1 h 54"/>
                <a:gd name="T12" fmla="*/ 22 w 55"/>
                <a:gd name="T13" fmla="*/ 0 h 54"/>
                <a:gd name="T14" fmla="*/ 27 w 55"/>
                <a:gd name="T15" fmla="*/ 0 h 54"/>
                <a:gd name="T16" fmla="*/ 32 w 55"/>
                <a:gd name="T17" fmla="*/ 0 h 54"/>
                <a:gd name="T18" fmla="*/ 38 w 55"/>
                <a:gd name="T19" fmla="*/ 2 h 54"/>
                <a:gd name="T20" fmla="*/ 43 w 55"/>
                <a:gd name="T21" fmla="*/ 4 h 54"/>
                <a:gd name="T22" fmla="*/ 46 w 55"/>
                <a:gd name="T23" fmla="*/ 7 h 54"/>
                <a:gd name="T24" fmla="*/ 51 w 55"/>
                <a:gd name="T25" fmla="*/ 12 h 54"/>
                <a:gd name="T26" fmla="*/ 53 w 55"/>
                <a:gd name="T27" fmla="*/ 16 h 54"/>
                <a:gd name="T28" fmla="*/ 54 w 55"/>
                <a:gd name="T29" fmla="*/ 21 h 54"/>
                <a:gd name="T30" fmla="*/ 55 w 55"/>
                <a:gd name="T31" fmla="*/ 27 h 54"/>
                <a:gd name="T32" fmla="*/ 54 w 55"/>
                <a:gd name="T33" fmla="*/ 32 h 54"/>
                <a:gd name="T34" fmla="*/ 53 w 55"/>
                <a:gd name="T35" fmla="*/ 38 h 54"/>
                <a:gd name="T36" fmla="*/ 50 w 55"/>
                <a:gd name="T37" fmla="*/ 42 h 54"/>
                <a:gd name="T38" fmla="*/ 46 w 55"/>
                <a:gd name="T39" fmla="*/ 46 h 54"/>
                <a:gd name="T40" fmla="*/ 42 w 55"/>
                <a:gd name="T41" fmla="*/ 50 h 54"/>
                <a:gd name="T42" fmla="*/ 38 w 55"/>
                <a:gd name="T43" fmla="*/ 52 h 54"/>
                <a:gd name="T44" fmla="*/ 32 w 55"/>
                <a:gd name="T45" fmla="*/ 54 h 54"/>
                <a:gd name="T46" fmla="*/ 28 w 55"/>
                <a:gd name="T47" fmla="*/ 54 h 54"/>
                <a:gd name="T48" fmla="*/ 22 w 55"/>
                <a:gd name="T49" fmla="*/ 54 h 54"/>
                <a:gd name="T50" fmla="*/ 17 w 55"/>
                <a:gd name="T51" fmla="*/ 52 h 54"/>
                <a:gd name="T52" fmla="*/ 12 w 55"/>
                <a:gd name="T53" fmla="*/ 50 h 54"/>
                <a:gd name="T54" fmla="*/ 7 w 55"/>
                <a:gd name="T55" fmla="*/ 46 h 54"/>
                <a:gd name="T56" fmla="*/ 4 w 55"/>
                <a:gd name="T57" fmla="*/ 42 h 54"/>
                <a:gd name="T58" fmla="*/ 2 w 55"/>
                <a:gd name="T59" fmla="*/ 38 h 54"/>
                <a:gd name="T60" fmla="*/ 1 w 55"/>
                <a:gd name="T61" fmla="*/ 32 h 54"/>
                <a:gd name="T62" fmla="*/ 0 w 55"/>
                <a:gd name="T63" fmla="*/ 27 h 54"/>
                <a:gd name="T64" fmla="*/ 1 w 55"/>
                <a:gd name="T6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1" y="21"/>
                  </a:moveTo>
                  <a:lnTo>
                    <a:pt x="2" y="16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51" y="12"/>
                  </a:lnTo>
                  <a:lnTo>
                    <a:pt x="53" y="16"/>
                  </a:lnTo>
                  <a:lnTo>
                    <a:pt x="54" y="21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8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32" y="54"/>
                  </a:lnTo>
                  <a:lnTo>
                    <a:pt x="28" y="54"/>
                  </a:lnTo>
                  <a:lnTo>
                    <a:pt x="22" y="54"/>
                  </a:lnTo>
                  <a:lnTo>
                    <a:pt x="17" y="52"/>
                  </a:lnTo>
                  <a:lnTo>
                    <a:pt x="12" y="50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263"/>
            <p:cNvSpPr>
              <a:spLocks/>
            </p:cNvSpPr>
            <p:nvPr/>
          </p:nvSpPr>
          <p:spPr bwMode="auto">
            <a:xfrm>
              <a:off x="4236545" y="3137940"/>
              <a:ext cx="22272" cy="22272"/>
            </a:xfrm>
            <a:custGeom>
              <a:avLst/>
              <a:gdLst>
                <a:gd name="T0" fmla="*/ 0 w 54"/>
                <a:gd name="T1" fmla="*/ 21 h 55"/>
                <a:gd name="T2" fmla="*/ 2 w 54"/>
                <a:gd name="T3" fmla="*/ 16 h 55"/>
                <a:gd name="T4" fmla="*/ 5 w 54"/>
                <a:gd name="T5" fmla="*/ 12 h 55"/>
                <a:gd name="T6" fmla="*/ 8 w 54"/>
                <a:gd name="T7" fmla="*/ 7 h 55"/>
                <a:gd name="T8" fmla="*/ 12 w 54"/>
                <a:gd name="T9" fmla="*/ 4 h 55"/>
                <a:gd name="T10" fmla="*/ 16 w 54"/>
                <a:gd name="T11" fmla="*/ 2 h 55"/>
                <a:gd name="T12" fmla="*/ 22 w 54"/>
                <a:gd name="T13" fmla="*/ 1 h 55"/>
                <a:gd name="T14" fmla="*/ 27 w 54"/>
                <a:gd name="T15" fmla="*/ 0 h 55"/>
                <a:gd name="T16" fmla="*/ 33 w 54"/>
                <a:gd name="T17" fmla="*/ 1 h 55"/>
                <a:gd name="T18" fmla="*/ 38 w 54"/>
                <a:gd name="T19" fmla="*/ 2 h 55"/>
                <a:gd name="T20" fmla="*/ 42 w 54"/>
                <a:gd name="T21" fmla="*/ 5 h 55"/>
                <a:gd name="T22" fmla="*/ 47 w 54"/>
                <a:gd name="T23" fmla="*/ 9 h 55"/>
                <a:gd name="T24" fmla="*/ 50 w 54"/>
                <a:gd name="T25" fmla="*/ 12 h 55"/>
                <a:gd name="T26" fmla="*/ 52 w 54"/>
                <a:gd name="T27" fmla="*/ 17 h 55"/>
                <a:gd name="T28" fmla="*/ 54 w 54"/>
                <a:gd name="T29" fmla="*/ 21 h 55"/>
                <a:gd name="T30" fmla="*/ 54 w 54"/>
                <a:gd name="T31" fmla="*/ 27 h 55"/>
                <a:gd name="T32" fmla="*/ 54 w 54"/>
                <a:gd name="T33" fmla="*/ 32 h 55"/>
                <a:gd name="T34" fmla="*/ 52 w 54"/>
                <a:gd name="T35" fmla="*/ 38 h 55"/>
                <a:gd name="T36" fmla="*/ 50 w 54"/>
                <a:gd name="T37" fmla="*/ 43 h 55"/>
                <a:gd name="T38" fmla="*/ 47 w 54"/>
                <a:gd name="T39" fmla="*/ 46 h 55"/>
                <a:gd name="T40" fmla="*/ 42 w 54"/>
                <a:gd name="T41" fmla="*/ 50 h 55"/>
                <a:gd name="T42" fmla="*/ 38 w 54"/>
                <a:gd name="T43" fmla="*/ 53 h 55"/>
                <a:gd name="T44" fmla="*/ 33 w 54"/>
                <a:gd name="T45" fmla="*/ 54 h 55"/>
                <a:gd name="T46" fmla="*/ 27 w 54"/>
                <a:gd name="T47" fmla="*/ 55 h 55"/>
                <a:gd name="T48" fmla="*/ 22 w 54"/>
                <a:gd name="T49" fmla="*/ 54 h 55"/>
                <a:gd name="T50" fmla="*/ 16 w 54"/>
                <a:gd name="T51" fmla="*/ 53 h 55"/>
                <a:gd name="T52" fmla="*/ 12 w 54"/>
                <a:gd name="T53" fmla="*/ 50 h 55"/>
                <a:gd name="T54" fmla="*/ 8 w 54"/>
                <a:gd name="T55" fmla="*/ 46 h 55"/>
                <a:gd name="T56" fmla="*/ 5 w 54"/>
                <a:gd name="T57" fmla="*/ 42 h 55"/>
                <a:gd name="T58" fmla="*/ 2 w 54"/>
                <a:gd name="T59" fmla="*/ 38 h 55"/>
                <a:gd name="T60" fmla="*/ 0 w 54"/>
                <a:gd name="T61" fmla="*/ 32 h 55"/>
                <a:gd name="T62" fmla="*/ 0 w 54"/>
                <a:gd name="T63" fmla="*/ 27 h 55"/>
                <a:gd name="T64" fmla="*/ 0 w 54"/>
                <a:gd name="T65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1"/>
                  </a:moveTo>
                  <a:lnTo>
                    <a:pt x="2" y="16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7" y="9"/>
                  </a:lnTo>
                  <a:lnTo>
                    <a:pt x="50" y="12"/>
                  </a:lnTo>
                  <a:lnTo>
                    <a:pt x="52" y="17"/>
                  </a:lnTo>
                  <a:lnTo>
                    <a:pt x="54" y="21"/>
                  </a:lnTo>
                  <a:lnTo>
                    <a:pt x="54" y="27"/>
                  </a:lnTo>
                  <a:lnTo>
                    <a:pt x="54" y="32"/>
                  </a:lnTo>
                  <a:lnTo>
                    <a:pt x="52" y="38"/>
                  </a:lnTo>
                  <a:lnTo>
                    <a:pt x="50" y="43"/>
                  </a:lnTo>
                  <a:lnTo>
                    <a:pt x="47" y="46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264"/>
            <p:cNvSpPr>
              <a:spLocks/>
            </p:cNvSpPr>
            <p:nvPr/>
          </p:nvSpPr>
          <p:spPr bwMode="auto">
            <a:xfrm>
              <a:off x="4207910" y="3134758"/>
              <a:ext cx="22272" cy="22272"/>
            </a:xfrm>
            <a:custGeom>
              <a:avLst/>
              <a:gdLst>
                <a:gd name="T0" fmla="*/ 1 w 55"/>
                <a:gd name="T1" fmla="*/ 22 h 55"/>
                <a:gd name="T2" fmla="*/ 2 w 55"/>
                <a:gd name="T3" fmla="*/ 16 h 55"/>
                <a:gd name="T4" fmla="*/ 5 w 55"/>
                <a:gd name="T5" fmla="*/ 12 h 55"/>
                <a:gd name="T6" fmla="*/ 8 w 55"/>
                <a:gd name="T7" fmla="*/ 8 h 55"/>
                <a:gd name="T8" fmla="*/ 13 w 55"/>
                <a:gd name="T9" fmla="*/ 4 h 55"/>
                <a:gd name="T10" fmla="*/ 17 w 55"/>
                <a:gd name="T11" fmla="*/ 2 h 55"/>
                <a:gd name="T12" fmla="*/ 21 w 55"/>
                <a:gd name="T13" fmla="*/ 1 h 55"/>
                <a:gd name="T14" fmla="*/ 27 w 55"/>
                <a:gd name="T15" fmla="*/ 0 h 55"/>
                <a:gd name="T16" fmla="*/ 33 w 55"/>
                <a:gd name="T17" fmla="*/ 1 h 55"/>
                <a:gd name="T18" fmla="*/ 38 w 55"/>
                <a:gd name="T19" fmla="*/ 2 h 55"/>
                <a:gd name="T20" fmla="*/ 43 w 55"/>
                <a:gd name="T21" fmla="*/ 4 h 55"/>
                <a:gd name="T22" fmla="*/ 46 w 55"/>
                <a:gd name="T23" fmla="*/ 9 h 55"/>
                <a:gd name="T24" fmla="*/ 51 w 55"/>
                <a:gd name="T25" fmla="*/ 12 h 55"/>
                <a:gd name="T26" fmla="*/ 53 w 55"/>
                <a:gd name="T27" fmla="*/ 17 h 55"/>
                <a:gd name="T28" fmla="*/ 54 w 55"/>
                <a:gd name="T29" fmla="*/ 22 h 55"/>
                <a:gd name="T30" fmla="*/ 55 w 55"/>
                <a:gd name="T31" fmla="*/ 27 h 55"/>
                <a:gd name="T32" fmla="*/ 54 w 55"/>
                <a:gd name="T33" fmla="*/ 33 h 55"/>
                <a:gd name="T34" fmla="*/ 53 w 55"/>
                <a:gd name="T35" fmla="*/ 38 h 55"/>
                <a:gd name="T36" fmla="*/ 49 w 55"/>
                <a:gd name="T37" fmla="*/ 43 h 55"/>
                <a:gd name="T38" fmla="*/ 46 w 55"/>
                <a:gd name="T39" fmla="*/ 47 h 55"/>
                <a:gd name="T40" fmla="*/ 42 w 55"/>
                <a:gd name="T41" fmla="*/ 50 h 55"/>
                <a:gd name="T42" fmla="*/ 38 w 55"/>
                <a:gd name="T43" fmla="*/ 53 h 55"/>
                <a:gd name="T44" fmla="*/ 32 w 55"/>
                <a:gd name="T45" fmla="*/ 54 h 55"/>
                <a:gd name="T46" fmla="*/ 28 w 55"/>
                <a:gd name="T47" fmla="*/ 55 h 55"/>
                <a:gd name="T48" fmla="*/ 21 w 55"/>
                <a:gd name="T49" fmla="*/ 54 h 55"/>
                <a:gd name="T50" fmla="*/ 17 w 55"/>
                <a:gd name="T51" fmla="*/ 53 h 55"/>
                <a:gd name="T52" fmla="*/ 12 w 55"/>
                <a:gd name="T53" fmla="*/ 50 h 55"/>
                <a:gd name="T54" fmla="*/ 7 w 55"/>
                <a:gd name="T55" fmla="*/ 47 h 55"/>
                <a:gd name="T56" fmla="*/ 4 w 55"/>
                <a:gd name="T57" fmla="*/ 42 h 55"/>
                <a:gd name="T58" fmla="*/ 2 w 55"/>
                <a:gd name="T59" fmla="*/ 38 h 55"/>
                <a:gd name="T60" fmla="*/ 1 w 55"/>
                <a:gd name="T61" fmla="*/ 33 h 55"/>
                <a:gd name="T62" fmla="*/ 0 w 55"/>
                <a:gd name="T63" fmla="*/ 27 h 55"/>
                <a:gd name="T64" fmla="*/ 1 w 55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1" y="22"/>
                  </a:moveTo>
                  <a:lnTo>
                    <a:pt x="2" y="16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6" y="9"/>
                  </a:lnTo>
                  <a:lnTo>
                    <a:pt x="51" y="12"/>
                  </a:lnTo>
                  <a:lnTo>
                    <a:pt x="53" y="17"/>
                  </a:lnTo>
                  <a:lnTo>
                    <a:pt x="54" y="22"/>
                  </a:lnTo>
                  <a:lnTo>
                    <a:pt x="55" y="27"/>
                  </a:lnTo>
                  <a:lnTo>
                    <a:pt x="54" y="33"/>
                  </a:lnTo>
                  <a:lnTo>
                    <a:pt x="53" y="38"/>
                  </a:lnTo>
                  <a:lnTo>
                    <a:pt x="49" y="43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8" y="55"/>
                  </a:lnTo>
                  <a:lnTo>
                    <a:pt x="21" y="54"/>
                  </a:lnTo>
                  <a:lnTo>
                    <a:pt x="17" y="53"/>
                  </a:lnTo>
                  <a:lnTo>
                    <a:pt x="12" y="50"/>
                  </a:lnTo>
                  <a:lnTo>
                    <a:pt x="7" y="47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265"/>
            <p:cNvSpPr>
              <a:spLocks/>
            </p:cNvSpPr>
            <p:nvPr/>
          </p:nvSpPr>
          <p:spPr bwMode="auto">
            <a:xfrm>
              <a:off x="4171319" y="3052032"/>
              <a:ext cx="22272" cy="22272"/>
            </a:xfrm>
            <a:custGeom>
              <a:avLst/>
              <a:gdLst>
                <a:gd name="T0" fmla="*/ 1 w 55"/>
                <a:gd name="T1" fmla="*/ 21 h 54"/>
                <a:gd name="T2" fmla="*/ 2 w 55"/>
                <a:gd name="T3" fmla="*/ 16 h 54"/>
                <a:gd name="T4" fmla="*/ 5 w 55"/>
                <a:gd name="T5" fmla="*/ 12 h 54"/>
                <a:gd name="T6" fmla="*/ 9 w 55"/>
                <a:gd name="T7" fmla="*/ 7 h 54"/>
                <a:gd name="T8" fmla="*/ 13 w 55"/>
                <a:gd name="T9" fmla="*/ 4 h 54"/>
                <a:gd name="T10" fmla="*/ 17 w 55"/>
                <a:gd name="T11" fmla="*/ 2 h 54"/>
                <a:gd name="T12" fmla="*/ 22 w 55"/>
                <a:gd name="T13" fmla="*/ 0 h 54"/>
                <a:gd name="T14" fmla="*/ 27 w 55"/>
                <a:gd name="T15" fmla="*/ 0 h 54"/>
                <a:gd name="T16" fmla="*/ 33 w 55"/>
                <a:gd name="T17" fmla="*/ 0 h 54"/>
                <a:gd name="T18" fmla="*/ 38 w 55"/>
                <a:gd name="T19" fmla="*/ 2 h 54"/>
                <a:gd name="T20" fmla="*/ 43 w 55"/>
                <a:gd name="T21" fmla="*/ 4 h 54"/>
                <a:gd name="T22" fmla="*/ 47 w 55"/>
                <a:gd name="T23" fmla="*/ 7 h 54"/>
                <a:gd name="T24" fmla="*/ 51 w 55"/>
                <a:gd name="T25" fmla="*/ 12 h 54"/>
                <a:gd name="T26" fmla="*/ 53 w 55"/>
                <a:gd name="T27" fmla="*/ 16 h 54"/>
                <a:gd name="T28" fmla="*/ 54 w 55"/>
                <a:gd name="T29" fmla="*/ 21 h 54"/>
                <a:gd name="T30" fmla="*/ 55 w 55"/>
                <a:gd name="T31" fmla="*/ 27 h 54"/>
                <a:gd name="T32" fmla="*/ 54 w 55"/>
                <a:gd name="T33" fmla="*/ 32 h 54"/>
                <a:gd name="T34" fmla="*/ 53 w 55"/>
                <a:gd name="T35" fmla="*/ 38 h 54"/>
                <a:gd name="T36" fmla="*/ 50 w 55"/>
                <a:gd name="T37" fmla="*/ 42 h 54"/>
                <a:gd name="T38" fmla="*/ 46 w 55"/>
                <a:gd name="T39" fmla="*/ 46 h 54"/>
                <a:gd name="T40" fmla="*/ 42 w 55"/>
                <a:gd name="T41" fmla="*/ 50 h 54"/>
                <a:gd name="T42" fmla="*/ 38 w 55"/>
                <a:gd name="T43" fmla="*/ 52 h 54"/>
                <a:gd name="T44" fmla="*/ 33 w 55"/>
                <a:gd name="T45" fmla="*/ 54 h 54"/>
                <a:gd name="T46" fmla="*/ 28 w 55"/>
                <a:gd name="T47" fmla="*/ 54 h 54"/>
                <a:gd name="T48" fmla="*/ 22 w 55"/>
                <a:gd name="T49" fmla="*/ 54 h 54"/>
                <a:gd name="T50" fmla="*/ 17 w 55"/>
                <a:gd name="T51" fmla="*/ 52 h 54"/>
                <a:gd name="T52" fmla="*/ 12 w 55"/>
                <a:gd name="T53" fmla="*/ 50 h 54"/>
                <a:gd name="T54" fmla="*/ 8 w 55"/>
                <a:gd name="T55" fmla="*/ 46 h 54"/>
                <a:gd name="T56" fmla="*/ 4 w 55"/>
                <a:gd name="T57" fmla="*/ 42 h 54"/>
                <a:gd name="T58" fmla="*/ 2 w 55"/>
                <a:gd name="T59" fmla="*/ 38 h 54"/>
                <a:gd name="T60" fmla="*/ 1 w 55"/>
                <a:gd name="T61" fmla="*/ 32 h 54"/>
                <a:gd name="T62" fmla="*/ 0 w 55"/>
                <a:gd name="T63" fmla="*/ 27 h 54"/>
                <a:gd name="T64" fmla="*/ 1 w 55"/>
                <a:gd name="T6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4">
                  <a:moveTo>
                    <a:pt x="1" y="21"/>
                  </a:moveTo>
                  <a:lnTo>
                    <a:pt x="2" y="16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7" y="7"/>
                  </a:lnTo>
                  <a:lnTo>
                    <a:pt x="51" y="12"/>
                  </a:lnTo>
                  <a:lnTo>
                    <a:pt x="53" y="16"/>
                  </a:lnTo>
                  <a:lnTo>
                    <a:pt x="54" y="21"/>
                  </a:lnTo>
                  <a:lnTo>
                    <a:pt x="55" y="27"/>
                  </a:lnTo>
                  <a:lnTo>
                    <a:pt x="54" y="32"/>
                  </a:lnTo>
                  <a:lnTo>
                    <a:pt x="53" y="38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33" y="54"/>
                  </a:lnTo>
                  <a:lnTo>
                    <a:pt x="28" y="54"/>
                  </a:lnTo>
                  <a:lnTo>
                    <a:pt x="22" y="54"/>
                  </a:lnTo>
                  <a:lnTo>
                    <a:pt x="17" y="52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266"/>
            <p:cNvSpPr>
              <a:spLocks/>
            </p:cNvSpPr>
            <p:nvPr/>
          </p:nvSpPr>
          <p:spPr bwMode="auto">
            <a:xfrm>
              <a:off x="4059957" y="2986806"/>
              <a:ext cx="20681" cy="22272"/>
            </a:xfrm>
            <a:custGeom>
              <a:avLst/>
              <a:gdLst>
                <a:gd name="T0" fmla="*/ 0 w 54"/>
                <a:gd name="T1" fmla="*/ 22 h 55"/>
                <a:gd name="T2" fmla="*/ 2 w 54"/>
                <a:gd name="T3" fmla="*/ 17 h 55"/>
                <a:gd name="T4" fmla="*/ 4 w 54"/>
                <a:gd name="T5" fmla="*/ 12 h 55"/>
                <a:gd name="T6" fmla="*/ 8 w 54"/>
                <a:gd name="T7" fmla="*/ 8 h 55"/>
                <a:gd name="T8" fmla="*/ 12 w 54"/>
                <a:gd name="T9" fmla="*/ 4 h 55"/>
                <a:gd name="T10" fmla="*/ 16 w 54"/>
                <a:gd name="T11" fmla="*/ 2 h 55"/>
                <a:gd name="T12" fmla="*/ 22 w 54"/>
                <a:gd name="T13" fmla="*/ 1 h 55"/>
                <a:gd name="T14" fmla="*/ 27 w 54"/>
                <a:gd name="T15" fmla="*/ 0 h 55"/>
                <a:gd name="T16" fmla="*/ 32 w 54"/>
                <a:gd name="T17" fmla="*/ 1 h 55"/>
                <a:gd name="T18" fmla="*/ 38 w 54"/>
                <a:gd name="T19" fmla="*/ 2 h 55"/>
                <a:gd name="T20" fmla="*/ 42 w 54"/>
                <a:gd name="T21" fmla="*/ 5 h 55"/>
                <a:gd name="T22" fmla="*/ 47 w 54"/>
                <a:gd name="T23" fmla="*/ 8 h 55"/>
                <a:gd name="T24" fmla="*/ 50 w 54"/>
                <a:gd name="T25" fmla="*/ 13 h 55"/>
                <a:gd name="T26" fmla="*/ 52 w 54"/>
                <a:gd name="T27" fmla="*/ 17 h 55"/>
                <a:gd name="T28" fmla="*/ 54 w 54"/>
                <a:gd name="T29" fmla="*/ 22 h 55"/>
                <a:gd name="T30" fmla="*/ 54 w 54"/>
                <a:gd name="T31" fmla="*/ 27 h 55"/>
                <a:gd name="T32" fmla="*/ 54 w 54"/>
                <a:gd name="T33" fmla="*/ 33 h 55"/>
                <a:gd name="T34" fmla="*/ 52 w 54"/>
                <a:gd name="T35" fmla="*/ 37 h 55"/>
                <a:gd name="T36" fmla="*/ 50 w 54"/>
                <a:gd name="T37" fmla="*/ 43 h 55"/>
                <a:gd name="T38" fmla="*/ 47 w 54"/>
                <a:gd name="T39" fmla="*/ 47 h 55"/>
                <a:gd name="T40" fmla="*/ 42 w 54"/>
                <a:gd name="T41" fmla="*/ 50 h 55"/>
                <a:gd name="T42" fmla="*/ 38 w 54"/>
                <a:gd name="T43" fmla="*/ 53 h 55"/>
                <a:gd name="T44" fmla="*/ 32 w 54"/>
                <a:gd name="T45" fmla="*/ 54 h 55"/>
                <a:gd name="T46" fmla="*/ 27 w 54"/>
                <a:gd name="T47" fmla="*/ 55 h 55"/>
                <a:gd name="T48" fmla="*/ 22 w 54"/>
                <a:gd name="T49" fmla="*/ 54 h 55"/>
                <a:gd name="T50" fmla="*/ 16 w 54"/>
                <a:gd name="T51" fmla="*/ 53 h 55"/>
                <a:gd name="T52" fmla="*/ 12 w 54"/>
                <a:gd name="T53" fmla="*/ 49 h 55"/>
                <a:gd name="T54" fmla="*/ 8 w 54"/>
                <a:gd name="T55" fmla="*/ 46 h 55"/>
                <a:gd name="T56" fmla="*/ 4 w 54"/>
                <a:gd name="T57" fmla="*/ 43 h 55"/>
                <a:gd name="T58" fmla="*/ 2 w 54"/>
                <a:gd name="T59" fmla="*/ 37 h 55"/>
                <a:gd name="T60" fmla="*/ 0 w 54"/>
                <a:gd name="T61" fmla="*/ 33 h 55"/>
                <a:gd name="T62" fmla="*/ 0 w 54"/>
                <a:gd name="T63" fmla="*/ 28 h 55"/>
                <a:gd name="T64" fmla="*/ 0 w 54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2"/>
                  </a:moveTo>
                  <a:lnTo>
                    <a:pt x="2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7" y="8"/>
                  </a:lnTo>
                  <a:lnTo>
                    <a:pt x="50" y="13"/>
                  </a:lnTo>
                  <a:lnTo>
                    <a:pt x="52" y="17"/>
                  </a:lnTo>
                  <a:lnTo>
                    <a:pt x="54" y="22"/>
                  </a:lnTo>
                  <a:lnTo>
                    <a:pt x="54" y="27"/>
                  </a:lnTo>
                  <a:lnTo>
                    <a:pt x="54" y="33"/>
                  </a:lnTo>
                  <a:lnTo>
                    <a:pt x="52" y="37"/>
                  </a:lnTo>
                  <a:lnTo>
                    <a:pt x="50" y="43"/>
                  </a:lnTo>
                  <a:lnTo>
                    <a:pt x="47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4" y="43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267"/>
            <p:cNvSpPr>
              <a:spLocks/>
            </p:cNvSpPr>
            <p:nvPr/>
          </p:nvSpPr>
          <p:spPr bwMode="auto">
            <a:xfrm>
              <a:off x="3891324" y="2980442"/>
              <a:ext cx="20681" cy="22272"/>
            </a:xfrm>
            <a:custGeom>
              <a:avLst/>
              <a:gdLst>
                <a:gd name="T0" fmla="*/ 0 w 54"/>
                <a:gd name="T1" fmla="*/ 21 h 54"/>
                <a:gd name="T2" fmla="*/ 2 w 54"/>
                <a:gd name="T3" fmla="*/ 16 h 54"/>
                <a:gd name="T4" fmla="*/ 4 w 54"/>
                <a:gd name="T5" fmla="*/ 11 h 54"/>
                <a:gd name="T6" fmla="*/ 7 w 54"/>
                <a:gd name="T7" fmla="*/ 7 h 54"/>
                <a:gd name="T8" fmla="*/ 12 w 54"/>
                <a:gd name="T9" fmla="*/ 4 h 54"/>
                <a:gd name="T10" fmla="*/ 16 w 54"/>
                <a:gd name="T11" fmla="*/ 2 h 54"/>
                <a:gd name="T12" fmla="*/ 21 w 54"/>
                <a:gd name="T13" fmla="*/ 0 h 54"/>
                <a:gd name="T14" fmla="*/ 27 w 54"/>
                <a:gd name="T15" fmla="*/ 0 h 54"/>
                <a:gd name="T16" fmla="*/ 32 w 54"/>
                <a:gd name="T17" fmla="*/ 0 h 54"/>
                <a:gd name="T18" fmla="*/ 38 w 54"/>
                <a:gd name="T19" fmla="*/ 2 h 54"/>
                <a:gd name="T20" fmla="*/ 42 w 54"/>
                <a:gd name="T21" fmla="*/ 4 h 54"/>
                <a:gd name="T22" fmla="*/ 46 w 54"/>
                <a:gd name="T23" fmla="*/ 7 h 54"/>
                <a:gd name="T24" fmla="*/ 49 w 54"/>
                <a:gd name="T25" fmla="*/ 11 h 54"/>
                <a:gd name="T26" fmla="*/ 52 w 54"/>
                <a:gd name="T27" fmla="*/ 16 h 54"/>
                <a:gd name="T28" fmla="*/ 54 w 54"/>
                <a:gd name="T29" fmla="*/ 21 h 54"/>
                <a:gd name="T30" fmla="*/ 54 w 54"/>
                <a:gd name="T31" fmla="*/ 27 h 54"/>
                <a:gd name="T32" fmla="*/ 54 w 54"/>
                <a:gd name="T33" fmla="*/ 32 h 54"/>
                <a:gd name="T34" fmla="*/ 52 w 54"/>
                <a:gd name="T35" fmla="*/ 37 h 54"/>
                <a:gd name="T36" fmla="*/ 49 w 54"/>
                <a:gd name="T37" fmla="*/ 42 h 54"/>
                <a:gd name="T38" fmla="*/ 46 w 54"/>
                <a:gd name="T39" fmla="*/ 46 h 54"/>
                <a:gd name="T40" fmla="*/ 42 w 54"/>
                <a:gd name="T41" fmla="*/ 49 h 54"/>
                <a:gd name="T42" fmla="*/ 38 w 54"/>
                <a:gd name="T43" fmla="*/ 51 h 54"/>
                <a:gd name="T44" fmla="*/ 32 w 54"/>
                <a:gd name="T45" fmla="*/ 54 h 54"/>
                <a:gd name="T46" fmla="*/ 27 w 54"/>
                <a:gd name="T47" fmla="*/ 54 h 54"/>
                <a:gd name="T48" fmla="*/ 21 w 54"/>
                <a:gd name="T49" fmla="*/ 54 h 54"/>
                <a:gd name="T50" fmla="*/ 16 w 54"/>
                <a:gd name="T51" fmla="*/ 51 h 54"/>
                <a:gd name="T52" fmla="*/ 12 w 54"/>
                <a:gd name="T53" fmla="*/ 49 h 54"/>
                <a:gd name="T54" fmla="*/ 7 w 54"/>
                <a:gd name="T55" fmla="*/ 46 h 54"/>
                <a:gd name="T56" fmla="*/ 4 w 54"/>
                <a:gd name="T57" fmla="*/ 42 h 54"/>
                <a:gd name="T58" fmla="*/ 2 w 54"/>
                <a:gd name="T59" fmla="*/ 37 h 54"/>
                <a:gd name="T60" fmla="*/ 0 w 54"/>
                <a:gd name="T61" fmla="*/ 32 h 54"/>
                <a:gd name="T62" fmla="*/ 0 w 54"/>
                <a:gd name="T63" fmla="*/ 27 h 54"/>
                <a:gd name="T64" fmla="*/ 0 w 54"/>
                <a:gd name="T6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0" y="21"/>
                  </a:moveTo>
                  <a:lnTo>
                    <a:pt x="2" y="16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52" y="16"/>
                  </a:lnTo>
                  <a:lnTo>
                    <a:pt x="54" y="21"/>
                  </a:lnTo>
                  <a:lnTo>
                    <a:pt x="54" y="27"/>
                  </a:lnTo>
                  <a:lnTo>
                    <a:pt x="54" y="32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6" y="46"/>
                  </a:lnTo>
                  <a:lnTo>
                    <a:pt x="42" y="49"/>
                  </a:lnTo>
                  <a:lnTo>
                    <a:pt x="38" y="51"/>
                  </a:lnTo>
                  <a:lnTo>
                    <a:pt x="32" y="54"/>
                  </a:lnTo>
                  <a:lnTo>
                    <a:pt x="27" y="54"/>
                  </a:lnTo>
                  <a:lnTo>
                    <a:pt x="21" y="54"/>
                  </a:lnTo>
                  <a:lnTo>
                    <a:pt x="16" y="51"/>
                  </a:lnTo>
                  <a:lnTo>
                    <a:pt x="12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268"/>
            <p:cNvSpPr>
              <a:spLocks/>
            </p:cNvSpPr>
            <p:nvPr/>
          </p:nvSpPr>
          <p:spPr bwMode="auto">
            <a:xfrm>
              <a:off x="3740190" y="3109304"/>
              <a:ext cx="22272" cy="22272"/>
            </a:xfrm>
            <a:custGeom>
              <a:avLst/>
              <a:gdLst>
                <a:gd name="T0" fmla="*/ 1 w 55"/>
                <a:gd name="T1" fmla="*/ 22 h 56"/>
                <a:gd name="T2" fmla="*/ 3 w 55"/>
                <a:gd name="T3" fmla="*/ 17 h 56"/>
                <a:gd name="T4" fmla="*/ 5 w 55"/>
                <a:gd name="T5" fmla="*/ 12 h 56"/>
                <a:gd name="T6" fmla="*/ 8 w 55"/>
                <a:gd name="T7" fmla="*/ 8 h 56"/>
                <a:gd name="T8" fmla="*/ 13 w 55"/>
                <a:gd name="T9" fmla="*/ 5 h 56"/>
                <a:gd name="T10" fmla="*/ 17 w 55"/>
                <a:gd name="T11" fmla="*/ 3 h 56"/>
                <a:gd name="T12" fmla="*/ 22 w 55"/>
                <a:gd name="T13" fmla="*/ 2 h 56"/>
                <a:gd name="T14" fmla="*/ 28 w 55"/>
                <a:gd name="T15" fmla="*/ 0 h 56"/>
                <a:gd name="T16" fmla="*/ 33 w 55"/>
                <a:gd name="T17" fmla="*/ 2 h 56"/>
                <a:gd name="T18" fmla="*/ 39 w 55"/>
                <a:gd name="T19" fmla="*/ 3 h 56"/>
                <a:gd name="T20" fmla="*/ 43 w 55"/>
                <a:gd name="T21" fmla="*/ 5 h 56"/>
                <a:gd name="T22" fmla="*/ 47 w 55"/>
                <a:gd name="T23" fmla="*/ 9 h 56"/>
                <a:gd name="T24" fmla="*/ 50 w 55"/>
                <a:gd name="T25" fmla="*/ 12 h 56"/>
                <a:gd name="T26" fmla="*/ 53 w 55"/>
                <a:gd name="T27" fmla="*/ 18 h 56"/>
                <a:gd name="T28" fmla="*/ 55 w 55"/>
                <a:gd name="T29" fmla="*/ 22 h 56"/>
                <a:gd name="T30" fmla="*/ 55 w 55"/>
                <a:gd name="T31" fmla="*/ 27 h 56"/>
                <a:gd name="T32" fmla="*/ 55 w 55"/>
                <a:gd name="T33" fmla="*/ 33 h 56"/>
                <a:gd name="T34" fmla="*/ 53 w 55"/>
                <a:gd name="T35" fmla="*/ 38 h 56"/>
                <a:gd name="T36" fmla="*/ 50 w 55"/>
                <a:gd name="T37" fmla="*/ 44 h 56"/>
                <a:gd name="T38" fmla="*/ 46 w 55"/>
                <a:gd name="T39" fmla="*/ 47 h 56"/>
                <a:gd name="T40" fmla="*/ 43 w 55"/>
                <a:gd name="T41" fmla="*/ 50 h 56"/>
                <a:gd name="T42" fmla="*/ 37 w 55"/>
                <a:gd name="T43" fmla="*/ 53 h 56"/>
                <a:gd name="T44" fmla="*/ 33 w 55"/>
                <a:gd name="T45" fmla="*/ 54 h 56"/>
                <a:gd name="T46" fmla="*/ 28 w 55"/>
                <a:gd name="T47" fmla="*/ 56 h 56"/>
                <a:gd name="T48" fmla="*/ 22 w 55"/>
                <a:gd name="T49" fmla="*/ 54 h 56"/>
                <a:gd name="T50" fmla="*/ 17 w 55"/>
                <a:gd name="T51" fmla="*/ 53 h 56"/>
                <a:gd name="T52" fmla="*/ 12 w 55"/>
                <a:gd name="T53" fmla="*/ 50 h 56"/>
                <a:gd name="T54" fmla="*/ 8 w 55"/>
                <a:gd name="T55" fmla="*/ 47 h 56"/>
                <a:gd name="T56" fmla="*/ 5 w 55"/>
                <a:gd name="T57" fmla="*/ 43 h 56"/>
                <a:gd name="T58" fmla="*/ 2 w 55"/>
                <a:gd name="T59" fmla="*/ 38 h 56"/>
                <a:gd name="T60" fmla="*/ 1 w 55"/>
                <a:gd name="T61" fmla="*/ 33 h 56"/>
                <a:gd name="T62" fmla="*/ 0 w 55"/>
                <a:gd name="T63" fmla="*/ 27 h 56"/>
                <a:gd name="T64" fmla="*/ 1 w 55"/>
                <a:gd name="T65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6">
                  <a:moveTo>
                    <a:pt x="1" y="22"/>
                  </a:moveTo>
                  <a:lnTo>
                    <a:pt x="3" y="17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3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7" y="9"/>
                  </a:lnTo>
                  <a:lnTo>
                    <a:pt x="50" y="12"/>
                  </a:lnTo>
                  <a:lnTo>
                    <a:pt x="53" y="18"/>
                  </a:lnTo>
                  <a:lnTo>
                    <a:pt x="55" y="22"/>
                  </a:lnTo>
                  <a:lnTo>
                    <a:pt x="55" y="27"/>
                  </a:lnTo>
                  <a:lnTo>
                    <a:pt x="55" y="33"/>
                  </a:lnTo>
                  <a:lnTo>
                    <a:pt x="53" y="38"/>
                  </a:lnTo>
                  <a:lnTo>
                    <a:pt x="50" y="44"/>
                  </a:lnTo>
                  <a:lnTo>
                    <a:pt x="46" y="47"/>
                  </a:lnTo>
                  <a:lnTo>
                    <a:pt x="43" y="50"/>
                  </a:lnTo>
                  <a:lnTo>
                    <a:pt x="37" y="53"/>
                  </a:lnTo>
                  <a:lnTo>
                    <a:pt x="33" y="54"/>
                  </a:lnTo>
                  <a:lnTo>
                    <a:pt x="28" y="56"/>
                  </a:lnTo>
                  <a:lnTo>
                    <a:pt x="22" y="54"/>
                  </a:lnTo>
                  <a:lnTo>
                    <a:pt x="17" y="53"/>
                  </a:lnTo>
                  <a:lnTo>
                    <a:pt x="12" y="50"/>
                  </a:lnTo>
                  <a:lnTo>
                    <a:pt x="8" y="47"/>
                  </a:lnTo>
                  <a:lnTo>
                    <a:pt x="5" y="43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269"/>
            <p:cNvSpPr>
              <a:spLocks/>
            </p:cNvSpPr>
            <p:nvPr/>
          </p:nvSpPr>
          <p:spPr bwMode="auto">
            <a:xfrm>
              <a:off x="3732236" y="3164985"/>
              <a:ext cx="20681" cy="20681"/>
            </a:xfrm>
            <a:custGeom>
              <a:avLst/>
              <a:gdLst>
                <a:gd name="T0" fmla="*/ 0 w 54"/>
                <a:gd name="T1" fmla="*/ 22 h 55"/>
                <a:gd name="T2" fmla="*/ 2 w 54"/>
                <a:gd name="T3" fmla="*/ 17 h 55"/>
                <a:gd name="T4" fmla="*/ 4 w 54"/>
                <a:gd name="T5" fmla="*/ 12 h 55"/>
                <a:gd name="T6" fmla="*/ 8 w 54"/>
                <a:gd name="T7" fmla="*/ 8 h 55"/>
                <a:gd name="T8" fmla="*/ 12 w 54"/>
                <a:gd name="T9" fmla="*/ 5 h 55"/>
                <a:gd name="T10" fmla="*/ 16 w 54"/>
                <a:gd name="T11" fmla="*/ 2 h 55"/>
                <a:gd name="T12" fmla="*/ 22 w 54"/>
                <a:gd name="T13" fmla="*/ 1 h 55"/>
                <a:gd name="T14" fmla="*/ 27 w 54"/>
                <a:gd name="T15" fmla="*/ 0 h 55"/>
                <a:gd name="T16" fmla="*/ 32 w 54"/>
                <a:gd name="T17" fmla="*/ 1 h 55"/>
                <a:gd name="T18" fmla="*/ 38 w 54"/>
                <a:gd name="T19" fmla="*/ 2 h 55"/>
                <a:gd name="T20" fmla="*/ 42 w 54"/>
                <a:gd name="T21" fmla="*/ 5 h 55"/>
                <a:gd name="T22" fmla="*/ 46 w 54"/>
                <a:gd name="T23" fmla="*/ 8 h 55"/>
                <a:gd name="T24" fmla="*/ 50 w 54"/>
                <a:gd name="T25" fmla="*/ 13 h 55"/>
                <a:gd name="T26" fmla="*/ 52 w 54"/>
                <a:gd name="T27" fmla="*/ 17 h 55"/>
                <a:gd name="T28" fmla="*/ 54 w 54"/>
                <a:gd name="T29" fmla="*/ 22 h 55"/>
                <a:gd name="T30" fmla="*/ 54 w 54"/>
                <a:gd name="T31" fmla="*/ 28 h 55"/>
                <a:gd name="T32" fmla="*/ 54 w 54"/>
                <a:gd name="T33" fmla="*/ 33 h 55"/>
                <a:gd name="T34" fmla="*/ 52 w 54"/>
                <a:gd name="T35" fmla="*/ 39 h 55"/>
                <a:gd name="T36" fmla="*/ 50 w 54"/>
                <a:gd name="T37" fmla="*/ 43 h 55"/>
                <a:gd name="T38" fmla="*/ 46 w 54"/>
                <a:gd name="T39" fmla="*/ 47 h 55"/>
                <a:gd name="T40" fmla="*/ 42 w 54"/>
                <a:gd name="T41" fmla="*/ 50 h 55"/>
                <a:gd name="T42" fmla="*/ 38 w 54"/>
                <a:gd name="T43" fmla="*/ 53 h 55"/>
                <a:gd name="T44" fmla="*/ 32 w 54"/>
                <a:gd name="T45" fmla="*/ 54 h 55"/>
                <a:gd name="T46" fmla="*/ 27 w 54"/>
                <a:gd name="T47" fmla="*/ 55 h 55"/>
                <a:gd name="T48" fmla="*/ 22 w 54"/>
                <a:gd name="T49" fmla="*/ 54 h 55"/>
                <a:gd name="T50" fmla="*/ 16 w 54"/>
                <a:gd name="T51" fmla="*/ 53 h 55"/>
                <a:gd name="T52" fmla="*/ 12 w 54"/>
                <a:gd name="T53" fmla="*/ 50 h 55"/>
                <a:gd name="T54" fmla="*/ 8 w 54"/>
                <a:gd name="T55" fmla="*/ 46 h 55"/>
                <a:gd name="T56" fmla="*/ 4 w 54"/>
                <a:gd name="T57" fmla="*/ 43 h 55"/>
                <a:gd name="T58" fmla="*/ 2 w 54"/>
                <a:gd name="T59" fmla="*/ 37 h 55"/>
                <a:gd name="T60" fmla="*/ 0 w 54"/>
                <a:gd name="T61" fmla="*/ 33 h 55"/>
                <a:gd name="T62" fmla="*/ 0 w 54"/>
                <a:gd name="T63" fmla="*/ 28 h 55"/>
                <a:gd name="T64" fmla="*/ 0 w 54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2"/>
                  </a:moveTo>
                  <a:lnTo>
                    <a:pt x="2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50" y="13"/>
                  </a:lnTo>
                  <a:lnTo>
                    <a:pt x="52" y="17"/>
                  </a:lnTo>
                  <a:lnTo>
                    <a:pt x="54" y="22"/>
                  </a:lnTo>
                  <a:lnTo>
                    <a:pt x="54" y="28"/>
                  </a:lnTo>
                  <a:lnTo>
                    <a:pt x="54" y="33"/>
                  </a:lnTo>
                  <a:lnTo>
                    <a:pt x="52" y="39"/>
                  </a:lnTo>
                  <a:lnTo>
                    <a:pt x="50" y="43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2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6" y="53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3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270"/>
            <p:cNvSpPr>
              <a:spLocks/>
            </p:cNvSpPr>
            <p:nvPr/>
          </p:nvSpPr>
          <p:spPr bwMode="auto">
            <a:xfrm>
              <a:off x="3695645" y="3238165"/>
              <a:ext cx="20681" cy="22272"/>
            </a:xfrm>
            <a:custGeom>
              <a:avLst/>
              <a:gdLst>
                <a:gd name="T0" fmla="*/ 0 w 54"/>
                <a:gd name="T1" fmla="*/ 22 h 55"/>
                <a:gd name="T2" fmla="*/ 2 w 54"/>
                <a:gd name="T3" fmla="*/ 17 h 55"/>
                <a:gd name="T4" fmla="*/ 5 w 54"/>
                <a:gd name="T5" fmla="*/ 12 h 55"/>
                <a:gd name="T6" fmla="*/ 8 w 54"/>
                <a:gd name="T7" fmla="*/ 8 h 55"/>
                <a:gd name="T8" fmla="*/ 12 w 54"/>
                <a:gd name="T9" fmla="*/ 5 h 55"/>
                <a:gd name="T10" fmla="*/ 17 w 54"/>
                <a:gd name="T11" fmla="*/ 3 h 55"/>
                <a:gd name="T12" fmla="*/ 22 w 54"/>
                <a:gd name="T13" fmla="*/ 1 h 55"/>
                <a:gd name="T14" fmla="*/ 27 w 54"/>
                <a:gd name="T15" fmla="*/ 0 h 55"/>
                <a:gd name="T16" fmla="*/ 33 w 54"/>
                <a:gd name="T17" fmla="*/ 1 h 55"/>
                <a:gd name="T18" fmla="*/ 38 w 54"/>
                <a:gd name="T19" fmla="*/ 3 h 55"/>
                <a:gd name="T20" fmla="*/ 42 w 54"/>
                <a:gd name="T21" fmla="*/ 6 h 55"/>
                <a:gd name="T22" fmla="*/ 47 w 54"/>
                <a:gd name="T23" fmla="*/ 9 h 55"/>
                <a:gd name="T24" fmla="*/ 50 w 54"/>
                <a:gd name="T25" fmla="*/ 12 h 55"/>
                <a:gd name="T26" fmla="*/ 52 w 54"/>
                <a:gd name="T27" fmla="*/ 18 h 55"/>
                <a:gd name="T28" fmla="*/ 54 w 54"/>
                <a:gd name="T29" fmla="*/ 22 h 55"/>
                <a:gd name="T30" fmla="*/ 54 w 54"/>
                <a:gd name="T31" fmla="*/ 27 h 55"/>
                <a:gd name="T32" fmla="*/ 54 w 54"/>
                <a:gd name="T33" fmla="*/ 33 h 55"/>
                <a:gd name="T34" fmla="*/ 52 w 54"/>
                <a:gd name="T35" fmla="*/ 38 h 55"/>
                <a:gd name="T36" fmla="*/ 50 w 54"/>
                <a:gd name="T37" fmla="*/ 44 h 55"/>
                <a:gd name="T38" fmla="*/ 47 w 54"/>
                <a:gd name="T39" fmla="*/ 47 h 55"/>
                <a:gd name="T40" fmla="*/ 42 w 54"/>
                <a:gd name="T41" fmla="*/ 50 h 55"/>
                <a:gd name="T42" fmla="*/ 38 w 54"/>
                <a:gd name="T43" fmla="*/ 53 h 55"/>
                <a:gd name="T44" fmla="*/ 33 w 54"/>
                <a:gd name="T45" fmla="*/ 54 h 55"/>
                <a:gd name="T46" fmla="*/ 27 w 54"/>
                <a:gd name="T47" fmla="*/ 55 h 55"/>
                <a:gd name="T48" fmla="*/ 22 w 54"/>
                <a:gd name="T49" fmla="*/ 54 h 55"/>
                <a:gd name="T50" fmla="*/ 17 w 54"/>
                <a:gd name="T51" fmla="*/ 53 h 55"/>
                <a:gd name="T52" fmla="*/ 12 w 54"/>
                <a:gd name="T53" fmla="*/ 50 h 55"/>
                <a:gd name="T54" fmla="*/ 8 w 54"/>
                <a:gd name="T55" fmla="*/ 47 h 55"/>
                <a:gd name="T56" fmla="*/ 5 w 54"/>
                <a:gd name="T57" fmla="*/ 42 h 55"/>
                <a:gd name="T58" fmla="*/ 2 w 54"/>
                <a:gd name="T59" fmla="*/ 38 h 55"/>
                <a:gd name="T60" fmla="*/ 0 w 54"/>
                <a:gd name="T61" fmla="*/ 33 h 55"/>
                <a:gd name="T62" fmla="*/ 0 w 54"/>
                <a:gd name="T63" fmla="*/ 27 h 55"/>
                <a:gd name="T64" fmla="*/ 0 w 54"/>
                <a:gd name="T6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0" y="22"/>
                  </a:moveTo>
                  <a:lnTo>
                    <a:pt x="2" y="17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7" y="9"/>
                  </a:lnTo>
                  <a:lnTo>
                    <a:pt x="50" y="12"/>
                  </a:lnTo>
                  <a:lnTo>
                    <a:pt x="52" y="18"/>
                  </a:lnTo>
                  <a:lnTo>
                    <a:pt x="54" y="22"/>
                  </a:lnTo>
                  <a:lnTo>
                    <a:pt x="54" y="27"/>
                  </a:lnTo>
                  <a:lnTo>
                    <a:pt x="54" y="33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7" y="47"/>
                  </a:lnTo>
                  <a:lnTo>
                    <a:pt x="42" y="50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7" y="53"/>
                  </a:lnTo>
                  <a:lnTo>
                    <a:pt x="12" y="50"/>
                  </a:lnTo>
                  <a:lnTo>
                    <a:pt x="8" y="47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271"/>
            <p:cNvSpPr>
              <a:spLocks/>
            </p:cNvSpPr>
            <p:nvPr/>
          </p:nvSpPr>
          <p:spPr bwMode="auto">
            <a:xfrm>
              <a:off x="3751326" y="3209529"/>
              <a:ext cx="52499" cy="52499"/>
            </a:xfrm>
            <a:custGeom>
              <a:avLst/>
              <a:gdLst>
                <a:gd name="T0" fmla="*/ 133 w 133"/>
                <a:gd name="T1" fmla="*/ 73 h 133"/>
                <a:gd name="T2" fmla="*/ 129 w 133"/>
                <a:gd name="T3" fmla="*/ 86 h 133"/>
                <a:gd name="T4" fmla="*/ 125 w 133"/>
                <a:gd name="T5" fmla="*/ 98 h 133"/>
                <a:gd name="T6" fmla="*/ 117 w 133"/>
                <a:gd name="T7" fmla="*/ 109 h 133"/>
                <a:gd name="T8" fmla="*/ 109 w 133"/>
                <a:gd name="T9" fmla="*/ 118 h 133"/>
                <a:gd name="T10" fmla="*/ 98 w 133"/>
                <a:gd name="T11" fmla="*/ 125 h 133"/>
                <a:gd name="T12" fmla="*/ 86 w 133"/>
                <a:gd name="T13" fmla="*/ 130 h 133"/>
                <a:gd name="T14" fmla="*/ 73 w 133"/>
                <a:gd name="T15" fmla="*/ 133 h 133"/>
                <a:gd name="T16" fmla="*/ 59 w 133"/>
                <a:gd name="T17" fmla="*/ 133 h 133"/>
                <a:gd name="T18" fmla="*/ 46 w 133"/>
                <a:gd name="T19" fmla="*/ 130 h 133"/>
                <a:gd name="T20" fmla="*/ 34 w 133"/>
                <a:gd name="T21" fmla="*/ 125 h 133"/>
                <a:gd name="T22" fmla="*/ 23 w 133"/>
                <a:gd name="T23" fmla="*/ 118 h 133"/>
                <a:gd name="T24" fmla="*/ 15 w 133"/>
                <a:gd name="T25" fmla="*/ 109 h 133"/>
                <a:gd name="T26" fmla="*/ 7 w 133"/>
                <a:gd name="T27" fmla="*/ 98 h 133"/>
                <a:gd name="T28" fmla="*/ 3 w 133"/>
                <a:gd name="T29" fmla="*/ 86 h 133"/>
                <a:gd name="T30" fmla="*/ 0 w 133"/>
                <a:gd name="T31" fmla="*/ 73 h 133"/>
                <a:gd name="T32" fmla="*/ 0 w 133"/>
                <a:gd name="T33" fmla="*/ 59 h 133"/>
                <a:gd name="T34" fmla="*/ 3 w 133"/>
                <a:gd name="T35" fmla="*/ 46 h 133"/>
                <a:gd name="T36" fmla="*/ 7 w 133"/>
                <a:gd name="T37" fmla="*/ 35 h 133"/>
                <a:gd name="T38" fmla="*/ 15 w 133"/>
                <a:gd name="T39" fmla="*/ 24 h 133"/>
                <a:gd name="T40" fmla="*/ 23 w 133"/>
                <a:gd name="T41" fmla="*/ 15 h 133"/>
                <a:gd name="T42" fmla="*/ 34 w 133"/>
                <a:gd name="T43" fmla="*/ 8 h 133"/>
                <a:gd name="T44" fmla="*/ 46 w 133"/>
                <a:gd name="T45" fmla="*/ 2 h 133"/>
                <a:gd name="T46" fmla="*/ 59 w 133"/>
                <a:gd name="T47" fmla="*/ 0 h 133"/>
                <a:gd name="T48" fmla="*/ 73 w 133"/>
                <a:gd name="T49" fmla="*/ 0 h 133"/>
                <a:gd name="T50" fmla="*/ 86 w 133"/>
                <a:gd name="T51" fmla="*/ 2 h 133"/>
                <a:gd name="T52" fmla="*/ 98 w 133"/>
                <a:gd name="T53" fmla="*/ 8 h 133"/>
                <a:gd name="T54" fmla="*/ 109 w 133"/>
                <a:gd name="T55" fmla="*/ 15 h 133"/>
                <a:gd name="T56" fmla="*/ 117 w 133"/>
                <a:gd name="T57" fmla="*/ 24 h 133"/>
                <a:gd name="T58" fmla="*/ 125 w 133"/>
                <a:gd name="T59" fmla="*/ 35 h 133"/>
                <a:gd name="T60" fmla="*/ 129 w 133"/>
                <a:gd name="T61" fmla="*/ 46 h 133"/>
                <a:gd name="T62" fmla="*/ 133 w 133"/>
                <a:gd name="T63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3" y="73"/>
                  </a:lnTo>
                  <a:lnTo>
                    <a:pt x="131" y="80"/>
                  </a:lnTo>
                  <a:lnTo>
                    <a:pt x="129" y="86"/>
                  </a:lnTo>
                  <a:lnTo>
                    <a:pt x="127" y="92"/>
                  </a:lnTo>
                  <a:lnTo>
                    <a:pt x="125" y="98"/>
                  </a:lnTo>
                  <a:lnTo>
                    <a:pt x="122" y="104"/>
                  </a:lnTo>
                  <a:lnTo>
                    <a:pt x="117" y="109"/>
                  </a:lnTo>
                  <a:lnTo>
                    <a:pt x="113" y="113"/>
                  </a:lnTo>
                  <a:lnTo>
                    <a:pt x="109" y="118"/>
                  </a:lnTo>
                  <a:lnTo>
                    <a:pt x="103" y="121"/>
                  </a:lnTo>
                  <a:lnTo>
                    <a:pt x="98" y="125"/>
                  </a:lnTo>
                  <a:lnTo>
                    <a:pt x="92" y="127"/>
                  </a:lnTo>
                  <a:lnTo>
                    <a:pt x="86" y="130"/>
                  </a:lnTo>
                  <a:lnTo>
                    <a:pt x="80" y="132"/>
                  </a:lnTo>
                  <a:lnTo>
                    <a:pt x="73" y="133"/>
                  </a:lnTo>
                  <a:lnTo>
                    <a:pt x="66" y="133"/>
                  </a:lnTo>
                  <a:lnTo>
                    <a:pt x="59" y="133"/>
                  </a:lnTo>
                  <a:lnTo>
                    <a:pt x="53" y="132"/>
                  </a:lnTo>
                  <a:lnTo>
                    <a:pt x="46" y="130"/>
                  </a:lnTo>
                  <a:lnTo>
                    <a:pt x="40" y="127"/>
                  </a:lnTo>
                  <a:lnTo>
                    <a:pt x="34" y="125"/>
                  </a:lnTo>
                  <a:lnTo>
                    <a:pt x="29" y="121"/>
                  </a:lnTo>
                  <a:lnTo>
                    <a:pt x="23" y="118"/>
                  </a:lnTo>
                  <a:lnTo>
                    <a:pt x="19" y="113"/>
                  </a:lnTo>
                  <a:lnTo>
                    <a:pt x="15" y="109"/>
                  </a:lnTo>
                  <a:lnTo>
                    <a:pt x="11" y="104"/>
                  </a:lnTo>
                  <a:lnTo>
                    <a:pt x="7" y="98"/>
                  </a:lnTo>
                  <a:lnTo>
                    <a:pt x="5" y="92"/>
                  </a:lnTo>
                  <a:lnTo>
                    <a:pt x="3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3" y="46"/>
                  </a:lnTo>
                  <a:lnTo>
                    <a:pt x="5" y="40"/>
                  </a:lnTo>
                  <a:lnTo>
                    <a:pt x="7" y="35"/>
                  </a:lnTo>
                  <a:lnTo>
                    <a:pt x="11" y="29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9" y="11"/>
                  </a:lnTo>
                  <a:lnTo>
                    <a:pt x="34" y="8"/>
                  </a:lnTo>
                  <a:lnTo>
                    <a:pt x="40" y="5"/>
                  </a:lnTo>
                  <a:lnTo>
                    <a:pt x="46" y="2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6" y="2"/>
                  </a:lnTo>
                  <a:lnTo>
                    <a:pt x="92" y="5"/>
                  </a:lnTo>
                  <a:lnTo>
                    <a:pt x="98" y="8"/>
                  </a:lnTo>
                  <a:lnTo>
                    <a:pt x="103" y="11"/>
                  </a:lnTo>
                  <a:lnTo>
                    <a:pt x="109" y="15"/>
                  </a:lnTo>
                  <a:lnTo>
                    <a:pt x="113" y="19"/>
                  </a:lnTo>
                  <a:lnTo>
                    <a:pt x="117" y="24"/>
                  </a:lnTo>
                  <a:lnTo>
                    <a:pt x="122" y="29"/>
                  </a:lnTo>
                  <a:lnTo>
                    <a:pt x="125" y="35"/>
                  </a:lnTo>
                  <a:lnTo>
                    <a:pt x="127" y="40"/>
                  </a:lnTo>
                  <a:lnTo>
                    <a:pt x="129" y="46"/>
                  </a:lnTo>
                  <a:lnTo>
                    <a:pt x="131" y="53"/>
                  </a:lnTo>
                  <a:lnTo>
                    <a:pt x="133" y="59"/>
                  </a:lnTo>
                  <a:lnTo>
                    <a:pt x="133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272"/>
            <p:cNvSpPr>
              <a:spLocks/>
            </p:cNvSpPr>
            <p:nvPr/>
          </p:nvSpPr>
          <p:spPr bwMode="auto">
            <a:xfrm>
              <a:off x="4172910" y="3209529"/>
              <a:ext cx="52499" cy="52499"/>
            </a:xfrm>
            <a:custGeom>
              <a:avLst/>
              <a:gdLst>
                <a:gd name="T0" fmla="*/ 133 w 133"/>
                <a:gd name="T1" fmla="*/ 73 h 133"/>
                <a:gd name="T2" fmla="*/ 131 w 133"/>
                <a:gd name="T3" fmla="*/ 86 h 133"/>
                <a:gd name="T4" fmla="*/ 126 w 133"/>
                <a:gd name="T5" fmla="*/ 98 h 133"/>
                <a:gd name="T6" fmla="*/ 118 w 133"/>
                <a:gd name="T7" fmla="*/ 109 h 133"/>
                <a:gd name="T8" fmla="*/ 109 w 133"/>
                <a:gd name="T9" fmla="*/ 118 h 133"/>
                <a:gd name="T10" fmla="*/ 99 w 133"/>
                <a:gd name="T11" fmla="*/ 125 h 133"/>
                <a:gd name="T12" fmla="*/ 87 w 133"/>
                <a:gd name="T13" fmla="*/ 130 h 133"/>
                <a:gd name="T14" fmla="*/ 74 w 133"/>
                <a:gd name="T15" fmla="*/ 133 h 133"/>
                <a:gd name="T16" fmla="*/ 60 w 133"/>
                <a:gd name="T17" fmla="*/ 133 h 133"/>
                <a:gd name="T18" fmla="*/ 47 w 133"/>
                <a:gd name="T19" fmla="*/ 130 h 133"/>
                <a:gd name="T20" fmla="*/ 35 w 133"/>
                <a:gd name="T21" fmla="*/ 125 h 133"/>
                <a:gd name="T22" fmla="*/ 24 w 133"/>
                <a:gd name="T23" fmla="*/ 118 h 133"/>
                <a:gd name="T24" fmla="*/ 15 w 133"/>
                <a:gd name="T25" fmla="*/ 109 h 133"/>
                <a:gd name="T26" fmla="*/ 8 w 133"/>
                <a:gd name="T27" fmla="*/ 98 h 133"/>
                <a:gd name="T28" fmla="*/ 4 w 133"/>
                <a:gd name="T29" fmla="*/ 86 h 133"/>
                <a:gd name="T30" fmla="*/ 0 w 133"/>
                <a:gd name="T31" fmla="*/ 73 h 133"/>
                <a:gd name="T32" fmla="*/ 0 w 133"/>
                <a:gd name="T33" fmla="*/ 59 h 133"/>
                <a:gd name="T34" fmla="*/ 4 w 133"/>
                <a:gd name="T35" fmla="*/ 46 h 133"/>
                <a:gd name="T36" fmla="*/ 8 w 133"/>
                <a:gd name="T37" fmla="*/ 35 h 133"/>
                <a:gd name="T38" fmla="*/ 15 w 133"/>
                <a:gd name="T39" fmla="*/ 24 h 133"/>
                <a:gd name="T40" fmla="*/ 24 w 133"/>
                <a:gd name="T41" fmla="*/ 15 h 133"/>
                <a:gd name="T42" fmla="*/ 35 w 133"/>
                <a:gd name="T43" fmla="*/ 8 h 133"/>
                <a:gd name="T44" fmla="*/ 47 w 133"/>
                <a:gd name="T45" fmla="*/ 2 h 133"/>
                <a:gd name="T46" fmla="*/ 60 w 133"/>
                <a:gd name="T47" fmla="*/ 0 h 133"/>
                <a:gd name="T48" fmla="*/ 74 w 133"/>
                <a:gd name="T49" fmla="*/ 0 h 133"/>
                <a:gd name="T50" fmla="*/ 87 w 133"/>
                <a:gd name="T51" fmla="*/ 2 h 133"/>
                <a:gd name="T52" fmla="*/ 99 w 133"/>
                <a:gd name="T53" fmla="*/ 8 h 133"/>
                <a:gd name="T54" fmla="*/ 109 w 133"/>
                <a:gd name="T55" fmla="*/ 15 h 133"/>
                <a:gd name="T56" fmla="*/ 118 w 133"/>
                <a:gd name="T57" fmla="*/ 24 h 133"/>
                <a:gd name="T58" fmla="*/ 126 w 133"/>
                <a:gd name="T59" fmla="*/ 35 h 133"/>
                <a:gd name="T60" fmla="*/ 131 w 133"/>
                <a:gd name="T61" fmla="*/ 46 h 133"/>
                <a:gd name="T62" fmla="*/ 133 w 133"/>
                <a:gd name="T63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3" y="73"/>
                  </a:lnTo>
                  <a:lnTo>
                    <a:pt x="132" y="80"/>
                  </a:lnTo>
                  <a:lnTo>
                    <a:pt x="131" y="86"/>
                  </a:lnTo>
                  <a:lnTo>
                    <a:pt x="129" y="92"/>
                  </a:lnTo>
                  <a:lnTo>
                    <a:pt x="126" y="98"/>
                  </a:lnTo>
                  <a:lnTo>
                    <a:pt x="122" y="104"/>
                  </a:lnTo>
                  <a:lnTo>
                    <a:pt x="118" y="109"/>
                  </a:lnTo>
                  <a:lnTo>
                    <a:pt x="114" y="113"/>
                  </a:lnTo>
                  <a:lnTo>
                    <a:pt x="109" y="118"/>
                  </a:lnTo>
                  <a:lnTo>
                    <a:pt x="104" y="121"/>
                  </a:lnTo>
                  <a:lnTo>
                    <a:pt x="99" y="125"/>
                  </a:lnTo>
                  <a:lnTo>
                    <a:pt x="93" y="127"/>
                  </a:lnTo>
                  <a:lnTo>
                    <a:pt x="87" y="130"/>
                  </a:lnTo>
                  <a:lnTo>
                    <a:pt x="80" y="132"/>
                  </a:lnTo>
                  <a:lnTo>
                    <a:pt x="74" y="133"/>
                  </a:lnTo>
                  <a:lnTo>
                    <a:pt x="67" y="133"/>
                  </a:lnTo>
                  <a:lnTo>
                    <a:pt x="60" y="133"/>
                  </a:lnTo>
                  <a:lnTo>
                    <a:pt x="53" y="132"/>
                  </a:lnTo>
                  <a:lnTo>
                    <a:pt x="47" y="130"/>
                  </a:lnTo>
                  <a:lnTo>
                    <a:pt x="41" y="127"/>
                  </a:lnTo>
                  <a:lnTo>
                    <a:pt x="35" y="125"/>
                  </a:lnTo>
                  <a:lnTo>
                    <a:pt x="29" y="121"/>
                  </a:lnTo>
                  <a:lnTo>
                    <a:pt x="24" y="118"/>
                  </a:lnTo>
                  <a:lnTo>
                    <a:pt x="20" y="113"/>
                  </a:lnTo>
                  <a:lnTo>
                    <a:pt x="15" y="109"/>
                  </a:lnTo>
                  <a:lnTo>
                    <a:pt x="12" y="104"/>
                  </a:lnTo>
                  <a:lnTo>
                    <a:pt x="8" y="98"/>
                  </a:lnTo>
                  <a:lnTo>
                    <a:pt x="6" y="92"/>
                  </a:lnTo>
                  <a:lnTo>
                    <a:pt x="4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4" y="46"/>
                  </a:lnTo>
                  <a:lnTo>
                    <a:pt x="6" y="40"/>
                  </a:lnTo>
                  <a:lnTo>
                    <a:pt x="8" y="35"/>
                  </a:lnTo>
                  <a:lnTo>
                    <a:pt x="12" y="29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9" y="11"/>
                  </a:lnTo>
                  <a:lnTo>
                    <a:pt x="35" y="8"/>
                  </a:lnTo>
                  <a:lnTo>
                    <a:pt x="41" y="5"/>
                  </a:lnTo>
                  <a:lnTo>
                    <a:pt x="47" y="2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0" y="1"/>
                  </a:lnTo>
                  <a:lnTo>
                    <a:pt x="87" y="2"/>
                  </a:lnTo>
                  <a:lnTo>
                    <a:pt x="93" y="5"/>
                  </a:lnTo>
                  <a:lnTo>
                    <a:pt x="99" y="8"/>
                  </a:lnTo>
                  <a:lnTo>
                    <a:pt x="104" y="11"/>
                  </a:lnTo>
                  <a:lnTo>
                    <a:pt x="109" y="15"/>
                  </a:lnTo>
                  <a:lnTo>
                    <a:pt x="114" y="19"/>
                  </a:lnTo>
                  <a:lnTo>
                    <a:pt x="118" y="24"/>
                  </a:lnTo>
                  <a:lnTo>
                    <a:pt x="122" y="29"/>
                  </a:lnTo>
                  <a:lnTo>
                    <a:pt x="126" y="35"/>
                  </a:lnTo>
                  <a:lnTo>
                    <a:pt x="129" y="40"/>
                  </a:lnTo>
                  <a:lnTo>
                    <a:pt x="131" y="46"/>
                  </a:lnTo>
                  <a:lnTo>
                    <a:pt x="132" y="53"/>
                  </a:lnTo>
                  <a:lnTo>
                    <a:pt x="133" y="59"/>
                  </a:lnTo>
                  <a:lnTo>
                    <a:pt x="133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273"/>
            <p:cNvSpPr>
              <a:spLocks/>
            </p:cNvSpPr>
            <p:nvPr/>
          </p:nvSpPr>
          <p:spPr bwMode="auto">
            <a:xfrm>
              <a:off x="3813371" y="3059986"/>
              <a:ext cx="52499" cy="52499"/>
            </a:xfrm>
            <a:custGeom>
              <a:avLst/>
              <a:gdLst>
                <a:gd name="T0" fmla="*/ 108 w 133"/>
                <a:gd name="T1" fmla="*/ 119 h 134"/>
                <a:gd name="T2" fmla="*/ 97 w 133"/>
                <a:gd name="T3" fmla="*/ 127 h 134"/>
                <a:gd name="T4" fmla="*/ 86 w 133"/>
                <a:gd name="T5" fmla="*/ 131 h 134"/>
                <a:gd name="T6" fmla="*/ 73 w 133"/>
                <a:gd name="T7" fmla="*/ 133 h 134"/>
                <a:gd name="T8" fmla="*/ 60 w 133"/>
                <a:gd name="T9" fmla="*/ 133 h 134"/>
                <a:gd name="T10" fmla="*/ 48 w 133"/>
                <a:gd name="T11" fmla="*/ 131 h 134"/>
                <a:gd name="T12" fmla="*/ 36 w 133"/>
                <a:gd name="T13" fmla="*/ 127 h 134"/>
                <a:gd name="T14" fmla="*/ 24 w 133"/>
                <a:gd name="T15" fmla="*/ 119 h 134"/>
                <a:gd name="T16" fmla="*/ 14 w 133"/>
                <a:gd name="T17" fmla="*/ 109 h 134"/>
                <a:gd name="T18" fmla="*/ 8 w 133"/>
                <a:gd name="T19" fmla="*/ 98 h 134"/>
                <a:gd name="T20" fmla="*/ 2 w 133"/>
                <a:gd name="T21" fmla="*/ 87 h 134"/>
                <a:gd name="T22" fmla="*/ 0 w 133"/>
                <a:gd name="T23" fmla="*/ 74 h 134"/>
                <a:gd name="T24" fmla="*/ 0 w 133"/>
                <a:gd name="T25" fmla="*/ 61 h 134"/>
                <a:gd name="T26" fmla="*/ 2 w 133"/>
                <a:gd name="T27" fmla="*/ 49 h 134"/>
                <a:gd name="T28" fmla="*/ 8 w 133"/>
                <a:gd name="T29" fmla="*/ 36 h 134"/>
                <a:gd name="T30" fmla="*/ 14 w 133"/>
                <a:gd name="T31" fmla="*/ 25 h 134"/>
                <a:gd name="T32" fmla="*/ 24 w 133"/>
                <a:gd name="T33" fmla="*/ 15 h 134"/>
                <a:gd name="T34" fmla="*/ 36 w 133"/>
                <a:gd name="T35" fmla="*/ 8 h 134"/>
                <a:gd name="T36" fmla="*/ 48 w 133"/>
                <a:gd name="T37" fmla="*/ 3 h 134"/>
                <a:gd name="T38" fmla="*/ 60 w 133"/>
                <a:gd name="T39" fmla="*/ 1 h 134"/>
                <a:gd name="T40" fmla="*/ 73 w 133"/>
                <a:gd name="T41" fmla="*/ 1 h 134"/>
                <a:gd name="T42" fmla="*/ 86 w 133"/>
                <a:gd name="T43" fmla="*/ 3 h 134"/>
                <a:gd name="T44" fmla="*/ 97 w 133"/>
                <a:gd name="T45" fmla="*/ 8 h 134"/>
                <a:gd name="T46" fmla="*/ 108 w 133"/>
                <a:gd name="T47" fmla="*/ 15 h 134"/>
                <a:gd name="T48" fmla="*/ 118 w 133"/>
                <a:gd name="T49" fmla="*/ 25 h 134"/>
                <a:gd name="T50" fmla="*/ 126 w 133"/>
                <a:gd name="T51" fmla="*/ 36 h 134"/>
                <a:gd name="T52" fmla="*/ 130 w 133"/>
                <a:gd name="T53" fmla="*/ 49 h 134"/>
                <a:gd name="T54" fmla="*/ 133 w 133"/>
                <a:gd name="T55" fmla="*/ 61 h 134"/>
                <a:gd name="T56" fmla="*/ 133 w 133"/>
                <a:gd name="T57" fmla="*/ 74 h 134"/>
                <a:gd name="T58" fmla="*/ 130 w 133"/>
                <a:gd name="T59" fmla="*/ 87 h 134"/>
                <a:gd name="T60" fmla="*/ 126 w 133"/>
                <a:gd name="T61" fmla="*/ 98 h 134"/>
                <a:gd name="T62" fmla="*/ 118 w 133"/>
                <a:gd name="T63" fmla="*/ 10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4">
                  <a:moveTo>
                    <a:pt x="114" y="115"/>
                  </a:moveTo>
                  <a:lnTo>
                    <a:pt x="108" y="119"/>
                  </a:lnTo>
                  <a:lnTo>
                    <a:pt x="103" y="123"/>
                  </a:lnTo>
                  <a:lnTo>
                    <a:pt x="97" y="127"/>
                  </a:lnTo>
                  <a:lnTo>
                    <a:pt x="91" y="129"/>
                  </a:lnTo>
                  <a:lnTo>
                    <a:pt x="86" y="131"/>
                  </a:lnTo>
                  <a:lnTo>
                    <a:pt x="79" y="133"/>
                  </a:lnTo>
                  <a:lnTo>
                    <a:pt x="73" y="133"/>
                  </a:lnTo>
                  <a:lnTo>
                    <a:pt x="66" y="134"/>
                  </a:lnTo>
                  <a:lnTo>
                    <a:pt x="60" y="133"/>
                  </a:lnTo>
                  <a:lnTo>
                    <a:pt x="53" y="133"/>
                  </a:lnTo>
                  <a:lnTo>
                    <a:pt x="48" y="131"/>
                  </a:lnTo>
                  <a:lnTo>
                    <a:pt x="41" y="129"/>
                  </a:lnTo>
                  <a:lnTo>
                    <a:pt x="36" y="127"/>
                  </a:lnTo>
                  <a:lnTo>
                    <a:pt x="29" y="123"/>
                  </a:lnTo>
                  <a:lnTo>
                    <a:pt x="24" y="119"/>
                  </a:lnTo>
                  <a:lnTo>
                    <a:pt x="20" y="115"/>
                  </a:lnTo>
                  <a:lnTo>
                    <a:pt x="14" y="109"/>
                  </a:lnTo>
                  <a:lnTo>
                    <a:pt x="11" y="104"/>
                  </a:lnTo>
                  <a:lnTo>
                    <a:pt x="8" y="98"/>
                  </a:lnTo>
                  <a:lnTo>
                    <a:pt x="5" y="92"/>
                  </a:lnTo>
                  <a:lnTo>
                    <a:pt x="2" y="87"/>
                  </a:lnTo>
                  <a:lnTo>
                    <a:pt x="1" y="80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9"/>
                  </a:lnTo>
                  <a:lnTo>
                    <a:pt x="5" y="42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4" y="25"/>
                  </a:lnTo>
                  <a:lnTo>
                    <a:pt x="20" y="20"/>
                  </a:lnTo>
                  <a:lnTo>
                    <a:pt x="24" y="15"/>
                  </a:lnTo>
                  <a:lnTo>
                    <a:pt x="29" y="12"/>
                  </a:lnTo>
                  <a:lnTo>
                    <a:pt x="36" y="8"/>
                  </a:lnTo>
                  <a:lnTo>
                    <a:pt x="41" y="6"/>
                  </a:lnTo>
                  <a:lnTo>
                    <a:pt x="48" y="3"/>
                  </a:lnTo>
                  <a:lnTo>
                    <a:pt x="53" y="2"/>
                  </a:lnTo>
                  <a:lnTo>
                    <a:pt x="60" y="1"/>
                  </a:lnTo>
                  <a:lnTo>
                    <a:pt x="66" y="0"/>
                  </a:lnTo>
                  <a:lnTo>
                    <a:pt x="73" y="1"/>
                  </a:lnTo>
                  <a:lnTo>
                    <a:pt x="79" y="2"/>
                  </a:lnTo>
                  <a:lnTo>
                    <a:pt x="86" y="3"/>
                  </a:lnTo>
                  <a:lnTo>
                    <a:pt x="91" y="6"/>
                  </a:lnTo>
                  <a:lnTo>
                    <a:pt x="97" y="8"/>
                  </a:lnTo>
                  <a:lnTo>
                    <a:pt x="103" y="12"/>
                  </a:lnTo>
                  <a:lnTo>
                    <a:pt x="108" y="15"/>
                  </a:lnTo>
                  <a:lnTo>
                    <a:pt x="114" y="20"/>
                  </a:lnTo>
                  <a:lnTo>
                    <a:pt x="118" y="25"/>
                  </a:lnTo>
                  <a:lnTo>
                    <a:pt x="122" y="30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3" y="61"/>
                  </a:lnTo>
                  <a:lnTo>
                    <a:pt x="133" y="67"/>
                  </a:lnTo>
                  <a:lnTo>
                    <a:pt x="133" y="74"/>
                  </a:lnTo>
                  <a:lnTo>
                    <a:pt x="132" y="80"/>
                  </a:lnTo>
                  <a:lnTo>
                    <a:pt x="130" y="87"/>
                  </a:lnTo>
                  <a:lnTo>
                    <a:pt x="128" y="92"/>
                  </a:lnTo>
                  <a:lnTo>
                    <a:pt x="126" y="98"/>
                  </a:lnTo>
                  <a:lnTo>
                    <a:pt x="122" y="104"/>
                  </a:lnTo>
                  <a:lnTo>
                    <a:pt x="118" y="109"/>
                  </a:lnTo>
                  <a:lnTo>
                    <a:pt x="114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274"/>
            <p:cNvSpPr>
              <a:spLocks/>
            </p:cNvSpPr>
            <p:nvPr/>
          </p:nvSpPr>
          <p:spPr bwMode="auto">
            <a:xfrm>
              <a:off x="4067912" y="3026578"/>
              <a:ext cx="52499" cy="52499"/>
            </a:xfrm>
            <a:custGeom>
              <a:avLst/>
              <a:gdLst>
                <a:gd name="T0" fmla="*/ 28 w 134"/>
                <a:gd name="T1" fmla="*/ 120 h 133"/>
                <a:gd name="T2" fmla="*/ 18 w 134"/>
                <a:gd name="T3" fmla="*/ 111 h 133"/>
                <a:gd name="T4" fmla="*/ 9 w 134"/>
                <a:gd name="T5" fmla="*/ 102 h 133"/>
                <a:gd name="T6" fmla="*/ 4 w 134"/>
                <a:gd name="T7" fmla="*/ 90 h 133"/>
                <a:gd name="T8" fmla="*/ 1 w 134"/>
                <a:gd name="T9" fmla="*/ 78 h 133"/>
                <a:gd name="T10" fmla="*/ 0 w 134"/>
                <a:gd name="T11" fmla="*/ 65 h 133"/>
                <a:gd name="T12" fmla="*/ 2 w 134"/>
                <a:gd name="T13" fmla="*/ 52 h 133"/>
                <a:gd name="T14" fmla="*/ 6 w 134"/>
                <a:gd name="T15" fmla="*/ 39 h 133"/>
                <a:gd name="T16" fmla="*/ 13 w 134"/>
                <a:gd name="T17" fmla="*/ 27 h 133"/>
                <a:gd name="T18" fmla="*/ 21 w 134"/>
                <a:gd name="T19" fmla="*/ 17 h 133"/>
                <a:gd name="T20" fmla="*/ 32 w 134"/>
                <a:gd name="T21" fmla="*/ 10 h 133"/>
                <a:gd name="T22" fmla="*/ 44 w 134"/>
                <a:gd name="T23" fmla="*/ 4 h 133"/>
                <a:gd name="T24" fmla="*/ 56 w 134"/>
                <a:gd name="T25" fmla="*/ 1 h 133"/>
                <a:gd name="T26" fmla="*/ 69 w 134"/>
                <a:gd name="T27" fmla="*/ 0 h 133"/>
                <a:gd name="T28" fmla="*/ 82 w 134"/>
                <a:gd name="T29" fmla="*/ 1 h 133"/>
                <a:gd name="T30" fmla="*/ 94 w 134"/>
                <a:gd name="T31" fmla="*/ 5 h 133"/>
                <a:gd name="T32" fmla="*/ 106 w 134"/>
                <a:gd name="T33" fmla="*/ 13 h 133"/>
                <a:gd name="T34" fmla="*/ 116 w 134"/>
                <a:gd name="T35" fmla="*/ 22 h 133"/>
                <a:gd name="T36" fmla="*/ 124 w 134"/>
                <a:gd name="T37" fmla="*/ 31 h 133"/>
                <a:gd name="T38" fmla="*/ 129 w 134"/>
                <a:gd name="T39" fmla="*/ 43 h 133"/>
                <a:gd name="T40" fmla="*/ 133 w 134"/>
                <a:gd name="T41" fmla="*/ 56 h 133"/>
                <a:gd name="T42" fmla="*/ 134 w 134"/>
                <a:gd name="T43" fmla="*/ 68 h 133"/>
                <a:gd name="T44" fmla="*/ 131 w 134"/>
                <a:gd name="T45" fmla="*/ 81 h 133"/>
                <a:gd name="T46" fmla="*/ 127 w 134"/>
                <a:gd name="T47" fmla="*/ 94 h 133"/>
                <a:gd name="T48" fmla="*/ 121 w 134"/>
                <a:gd name="T49" fmla="*/ 106 h 133"/>
                <a:gd name="T50" fmla="*/ 112 w 134"/>
                <a:gd name="T51" fmla="*/ 116 h 133"/>
                <a:gd name="T52" fmla="*/ 101 w 134"/>
                <a:gd name="T53" fmla="*/ 123 h 133"/>
                <a:gd name="T54" fmla="*/ 90 w 134"/>
                <a:gd name="T55" fmla="*/ 129 h 133"/>
                <a:gd name="T56" fmla="*/ 77 w 134"/>
                <a:gd name="T57" fmla="*/ 132 h 133"/>
                <a:gd name="T58" fmla="*/ 64 w 134"/>
                <a:gd name="T59" fmla="*/ 133 h 133"/>
                <a:gd name="T60" fmla="*/ 52 w 134"/>
                <a:gd name="T61" fmla="*/ 132 h 133"/>
                <a:gd name="T62" fmla="*/ 40 w 134"/>
                <a:gd name="T63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133">
                  <a:moveTo>
                    <a:pt x="33" y="124"/>
                  </a:moveTo>
                  <a:lnTo>
                    <a:pt x="28" y="120"/>
                  </a:lnTo>
                  <a:lnTo>
                    <a:pt x="22" y="117"/>
                  </a:lnTo>
                  <a:lnTo>
                    <a:pt x="18" y="111"/>
                  </a:lnTo>
                  <a:lnTo>
                    <a:pt x="14" y="107"/>
                  </a:lnTo>
                  <a:lnTo>
                    <a:pt x="9" y="102"/>
                  </a:lnTo>
                  <a:lnTo>
                    <a:pt x="7" y="95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1" y="78"/>
                  </a:lnTo>
                  <a:lnTo>
                    <a:pt x="1" y="71"/>
                  </a:lnTo>
                  <a:lnTo>
                    <a:pt x="0" y="65"/>
                  </a:lnTo>
                  <a:lnTo>
                    <a:pt x="1" y="58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9" y="33"/>
                  </a:lnTo>
                  <a:lnTo>
                    <a:pt x="13" y="27"/>
                  </a:lnTo>
                  <a:lnTo>
                    <a:pt x="17" y="23"/>
                  </a:lnTo>
                  <a:lnTo>
                    <a:pt x="21" y="17"/>
                  </a:lnTo>
                  <a:lnTo>
                    <a:pt x="27" y="13"/>
                  </a:lnTo>
                  <a:lnTo>
                    <a:pt x="32" y="10"/>
                  </a:lnTo>
                  <a:lnTo>
                    <a:pt x="37" y="6"/>
                  </a:lnTo>
                  <a:lnTo>
                    <a:pt x="44" y="4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2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100" y="9"/>
                  </a:lnTo>
                  <a:lnTo>
                    <a:pt x="106" y="13"/>
                  </a:lnTo>
                  <a:lnTo>
                    <a:pt x="111" y="17"/>
                  </a:lnTo>
                  <a:lnTo>
                    <a:pt x="116" y="22"/>
                  </a:lnTo>
                  <a:lnTo>
                    <a:pt x="120" y="26"/>
                  </a:lnTo>
                  <a:lnTo>
                    <a:pt x="124" y="31"/>
                  </a:lnTo>
                  <a:lnTo>
                    <a:pt x="127" y="38"/>
                  </a:lnTo>
                  <a:lnTo>
                    <a:pt x="129" y="43"/>
                  </a:lnTo>
                  <a:lnTo>
                    <a:pt x="131" y="50"/>
                  </a:lnTo>
                  <a:lnTo>
                    <a:pt x="133" y="56"/>
                  </a:lnTo>
                  <a:lnTo>
                    <a:pt x="134" y="62"/>
                  </a:lnTo>
                  <a:lnTo>
                    <a:pt x="134" y="68"/>
                  </a:lnTo>
                  <a:lnTo>
                    <a:pt x="133" y="75"/>
                  </a:lnTo>
                  <a:lnTo>
                    <a:pt x="131" y="81"/>
                  </a:lnTo>
                  <a:lnTo>
                    <a:pt x="130" y="87"/>
                  </a:lnTo>
                  <a:lnTo>
                    <a:pt x="127" y="94"/>
                  </a:lnTo>
                  <a:lnTo>
                    <a:pt x="124" y="100"/>
                  </a:lnTo>
                  <a:lnTo>
                    <a:pt x="121" y="106"/>
                  </a:lnTo>
                  <a:lnTo>
                    <a:pt x="116" y="111"/>
                  </a:lnTo>
                  <a:lnTo>
                    <a:pt x="112" y="116"/>
                  </a:lnTo>
                  <a:lnTo>
                    <a:pt x="107" y="120"/>
                  </a:lnTo>
                  <a:lnTo>
                    <a:pt x="101" y="123"/>
                  </a:lnTo>
                  <a:lnTo>
                    <a:pt x="96" y="126"/>
                  </a:lnTo>
                  <a:lnTo>
                    <a:pt x="90" y="129"/>
                  </a:lnTo>
                  <a:lnTo>
                    <a:pt x="84" y="131"/>
                  </a:lnTo>
                  <a:lnTo>
                    <a:pt x="77" y="132"/>
                  </a:lnTo>
                  <a:lnTo>
                    <a:pt x="71" y="133"/>
                  </a:lnTo>
                  <a:lnTo>
                    <a:pt x="64" y="133"/>
                  </a:lnTo>
                  <a:lnTo>
                    <a:pt x="58" y="133"/>
                  </a:lnTo>
                  <a:lnTo>
                    <a:pt x="52" y="132"/>
                  </a:lnTo>
                  <a:lnTo>
                    <a:pt x="46" y="130"/>
                  </a:lnTo>
                  <a:lnTo>
                    <a:pt x="40" y="127"/>
                  </a:lnTo>
                  <a:lnTo>
                    <a:pt x="33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275"/>
            <p:cNvSpPr>
              <a:spLocks/>
            </p:cNvSpPr>
            <p:nvPr/>
          </p:nvSpPr>
          <p:spPr bwMode="auto">
            <a:xfrm>
              <a:off x="4166547" y="3155439"/>
              <a:ext cx="52499" cy="52499"/>
            </a:xfrm>
            <a:custGeom>
              <a:avLst/>
              <a:gdLst>
                <a:gd name="T0" fmla="*/ 0 w 133"/>
                <a:gd name="T1" fmla="*/ 77 h 133"/>
                <a:gd name="T2" fmla="*/ 0 w 133"/>
                <a:gd name="T3" fmla="*/ 64 h 133"/>
                <a:gd name="T4" fmla="*/ 1 w 133"/>
                <a:gd name="T5" fmla="*/ 51 h 133"/>
                <a:gd name="T6" fmla="*/ 5 w 133"/>
                <a:gd name="T7" fmla="*/ 39 h 133"/>
                <a:gd name="T8" fmla="*/ 12 w 133"/>
                <a:gd name="T9" fmla="*/ 27 h 133"/>
                <a:gd name="T10" fmla="*/ 21 w 133"/>
                <a:gd name="T11" fmla="*/ 17 h 133"/>
                <a:gd name="T12" fmla="*/ 30 w 133"/>
                <a:gd name="T13" fmla="*/ 10 h 133"/>
                <a:gd name="T14" fmla="*/ 42 w 133"/>
                <a:gd name="T15" fmla="*/ 4 h 133"/>
                <a:gd name="T16" fmla="*/ 56 w 133"/>
                <a:gd name="T17" fmla="*/ 0 h 133"/>
                <a:gd name="T18" fmla="*/ 69 w 133"/>
                <a:gd name="T19" fmla="*/ 0 h 133"/>
                <a:gd name="T20" fmla="*/ 82 w 133"/>
                <a:gd name="T21" fmla="*/ 1 h 133"/>
                <a:gd name="T22" fmla="*/ 94 w 133"/>
                <a:gd name="T23" fmla="*/ 5 h 133"/>
                <a:gd name="T24" fmla="*/ 105 w 133"/>
                <a:gd name="T25" fmla="*/ 12 h 133"/>
                <a:gd name="T26" fmla="*/ 114 w 133"/>
                <a:gd name="T27" fmla="*/ 20 h 133"/>
                <a:gd name="T28" fmla="*/ 122 w 133"/>
                <a:gd name="T29" fmla="*/ 30 h 133"/>
                <a:gd name="T30" fmla="*/ 129 w 133"/>
                <a:gd name="T31" fmla="*/ 42 h 133"/>
                <a:gd name="T32" fmla="*/ 132 w 133"/>
                <a:gd name="T33" fmla="*/ 56 h 133"/>
                <a:gd name="T34" fmla="*/ 133 w 133"/>
                <a:gd name="T35" fmla="*/ 69 h 133"/>
                <a:gd name="T36" fmla="*/ 131 w 133"/>
                <a:gd name="T37" fmla="*/ 82 h 133"/>
                <a:gd name="T38" fmla="*/ 126 w 133"/>
                <a:gd name="T39" fmla="*/ 94 h 133"/>
                <a:gd name="T40" fmla="*/ 120 w 133"/>
                <a:gd name="T41" fmla="*/ 105 h 133"/>
                <a:gd name="T42" fmla="*/ 112 w 133"/>
                <a:gd name="T43" fmla="*/ 114 h 133"/>
                <a:gd name="T44" fmla="*/ 102 w 133"/>
                <a:gd name="T45" fmla="*/ 123 h 133"/>
                <a:gd name="T46" fmla="*/ 90 w 133"/>
                <a:gd name="T47" fmla="*/ 128 h 133"/>
                <a:gd name="T48" fmla="*/ 77 w 133"/>
                <a:gd name="T49" fmla="*/ 132 h 133"/>
                <a:gd name="T50" fmla="*/ 64 w 133"/>
                <a:gd name="T51" fmla="*/ 133 h 133"/>
                <a:gd name="T52" fmla="*/ 51 w 133"/>
                <a:gd name="T53" fmla="*/ 131 h 133"/>
                <a:gd name="T54" fmla="*/ 39 w 133"/>
                <a:gd name="T55" fmla="*/ 126 h 133"/>
                <a:gd name="T56" fmla="*/ 27 w 133"/>
                <a:gd name="T57" fmla="*/ 120 h 133"/>
                <a:gd name="T58" fmla="*/ 17 w 133"/>
                <a:gd name="T59" fmla="*/ 112 h 133"/>
                <a:gd name="T60" fmla="*/ 10 w 133"/>
                <a:gd name="T61" fmla="*/ 101 h 133"/>
                <a:gd name="T62" fmla="*/ 4 w 133"/>
                <a:gd name="T63" fmla="*/ 9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2" y="83"/>
                  </a:moveTo>
                  <a:lnTo>
                    <a:pt x="0" y="77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1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9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1" y="17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7" y="6"/>
                  </a:lnTo>
                  <a:lnTo>
                    <a:pt x="42" y="4"/>
                  </a:lnTo>
                  <a:lnTo>
                    <a:pt x="49" y="2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2" y="1"/>
                  </a:lnTo>
                  <a:lnTo>
                    <a:pt x="87" y="3"/>
                  </a:lnTo>
                  <a:lnTo>
                    <a:pt x="94" y="5"/>
                  </a:lnTo>
                  <a:lnTo>
                    <a:pt x="99" y="9"/>
                  </a:lnTo>
                  <a:lnTo>
                    <a:pt x="105" y="12"/>
                  </a:lnTo>
                  <a:lnTo>
                    <a:pt x="110" y="16"/>
                  </a:lnTo>
                  <a:lnTo>
                    <a:pt x="114" y="20"/>
                  </a:lnTo>
                  <a:lnTo>
                    <a:pt x="119" y="26"/>
                  </a:lnTo>
                  <a:lnTo>
                    <a:pt x="122" y="30"/>
                  </a:lnTo>
                  <a:lnTo>
                    <a:pt x="125" y="37"/>
                  </a:lnTo>
                  <a:lnTo>
                    <a:pt x="129" y="42"/>
                  </a:lnTo>
                  <a:lnTo>
                    <a:pt x="131" y="49"/>
                  </a:lnTo>
                  <a:lnTo>
                    <a:pt x="132" y="56"/>
                  </a:lnTo>
                  <a:lnTo>
                    <a:pt x="133" y="63"/>
                  </a:lnTo>
                  <a:lnTo>
                    <a:pt x="133" y="69"/>
                  </a:lnTo>
                  <a:lnTo>
                    <a:pt x="132" y="76"/>
                  </a:lnTo>
                  <a:lnTo>
                    <a:pt x="131" y="82"/>
                  </a:lnTo>
                  <a:lnTo>
                    <a:pt x="130" y="88"/>
                  </a:lnTo>
                  <a:lnTo>
                    <a:pt x="126" y="94"/>
                  </a:lnTo>
                  <a:lnTo>
                    <a:pt x="124" y="99"/>
                  </a:lnTo>
                  <a:lnTo>
                    <a:pt x="120" y="105"/>
                  </a:lnTo>
                  <a:lnTo>
                    <a:pt x="117" y="110"/>
                  </a:lnTo>
                  <a:lnTo>
                    <a:pt x="112" y="114"/>
                  </a:lnTo>
                  <a:lnTo>
                    <a:pt x="107" y="119"/>
                  </a:lnTo>
                  <a:lnTo>
                    <a:pt x="102" y="123"/>
                  </a:lnTo>
                  <a:lnTo>
                    <a:pt x="96" y="126"/>
                  </a:lnTo>
                  <a:lnTo>
                    <a:pt x="90" y="128"/>
                  </a:lnTo>
                  <a:lnTo>
                    <a:pt x="83" y="131"/>
                  </a:lnTo>
                  <a:lnTo>
                    <a:pt x="77" y="132"/>
                  </a:lnTo>
                  <a:lnTo>
                    <a:pt x="70" y="133"/>
                  </a:lnTo>
                  <a:lnTo>
                    <a:pt x="64" y="133"/>
                  </a:lnTo>
                  <a:lnTo>
                    <a:pt x="57" y="132"/>
                  </a:lnTo>
                  <a:lnTo>
                    <a:pt x="51" y="131"/>
                  </a:lnTo>
                  <a:lnTo>
                    <a:pt x="44" y="130"/>
                  </a:lnTo>
                  <a:lnTo>
                    <a:pt x="39" y="126"/>
                  </a:lnTo>
                  <a:lnTo>
                    <a:pt x="32" y="124"/>
                  </a:lnTo>
                  <a:lnTo>
                    <a:pt x="27" y="120"/>
                  </a:lnTo>
                  <a:lnTo>
                    <a:pt x="23" y="117"/>
                  </a:lnTo>
                  <a:lnTo>
                    <a:pt x="17" y="112"/>
                  </a:lnTo>
                  <a:lnTo>
                    <a:pt x="14" y="107"/>
                  </a:lnTo>
                  <a:lnTo>
                    <a:pt x="10" y="101"/>
                  </a:lnTo>
                  <a:lnTo>
                    <a:pt x="6" y="96"/>
                  </a:lnTo>
                  <a:lnTo>
                    <a:pt x="4" y="90"/>
                  </a:lnTo>
                  <a:lnTo>
                    <a:pt x="2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276"/>
            <p:cNvSpPr>
              <a:spLocks/>
            </p:cNvSpPr>
            <p:nvPr/>
          </p:nvSpPr>
          <p:spPr bwMode="auto">
            <a:xfrm>
              <a:off x="3757690" y="3263619"/>
              <a:ext cx="52499" cy="52499"/>
            </a:xfrm>
            <a:custGeom>
              <a:avLst/>
              <a:gdLst>
                <a:gd name="T0" fmla="*/ 1 w 133"/>
                <a:gd name="T1" fmla="*/ 77 h 133"/>
                <a:gd name="T2" fmla="*/ 0 w 133"/>
                <a:gd name="T3" fmla="*/ 64 h 133"/>
                <a:gd name="T4" fmla="*/ 2 w 133"/>
                <a:gd name="T5" fmla="*/ 51 h 133"/>
                <a:gd name="T6" fmla="*/ 6 w 133"/>
                <a:gd name="T7" fmla="*/ 39 h 133"/>
                <a:gd name="T8" fmla="*/ 13 w 133"/>
                <a:gd name="T9" fmla="*/ 27 h 133"/>
                <a:gd name="T10" fmla="*/ 22 w 133"/>
                <a:gd name="T11" fmla="*/ 18 h 133"/>
                <a:gd name="T12" fmla="*/ 31 w 133"/>
                <a:gd name="T13" fmla="*/ 10 h 133"/>
                <a:gd name="T14" fmla="*/ 43 w 133"/>
                <a:gd name="T15" fmla="*/ 4 h 133"/>
                <a:gd name="T16" fmla="*/ 56 w 133"/>
                <a:gd name="T17" fmla="*/ 0 h 133"/>
                <a:gd name="T18" fmla="*/ 69 w 133"/>
                <a:gd name="T19" fmla="*/ 0 h 133"/>
                <a:gd name="T20" fmla="*/ 82 w 133"/>
                <a:gd name="T21" fmla="*/ 1 h 133"/>
                <a:gd name="T22" fmla="*/ 95 w 133"/>
                <a:gd name="T23" fmla="*/ 5 h 133"/>
                <a:gd name="T24" fmla="*/ 106 w 133"/>
                <a:gd name="T25" fmla="*/ 12 h 133"/>
                <a:gd name="T26" fmla="*/ 116 w 133"/>
                <a:gd name="T27" fmla="*/ 21 h 133"/>
                <a:gd name="T28" fmla="*/ 123 w 133"/>
                <a:gd name="T29" fmla="*/ 31 h 133"/>
                <a:gd name="T30" fmla="*/ 130 w 133"/>
                <a:gd name="T31" fmla="*/ 43 h 133"/>
                <a:gd name="T32" fmla="*/ 133 w 133"/>
                <a:gd name="T33" fmla="*/ 56 h 133"/>
                <a:gd name="T34" fmla="*/ 133 w 133"/>
                <a:gd name="T35" fmla="*/ 69 h 133"/>
                <a:gd name="T36" fmla="*/ 132 w 133"/>
                <a:gd name="T37" fmla="*/ 82 h 133"/>
                <a:gd name="T38" fmla="*/ 127 w 133"/>
                <a:gd name="T39" fmla="*/ 94 h 133"/>
                <a:gd name="T40" fmla="*/ 121 w 133"/>
                <a:gd name="T41" fmla="*/ 105 h 133"/>
                <a:gd name="T42" fmla="*/ 112 w 133"/>
                <a:gd name="T43" fmla="*/ 115 h 133"/>
                <a:gd name="T44" fmla="*/ 103 w 133"/>
                <a:gd name="T45" fmla="*/ 123 h 133"/>
                <a:gd name="T46" fmla="*/ 91 w 133"/>
                <a:gd name="T47" fmla="*/ 129 h 133"/>
                <a:gd name="T48" fmla="*/ 78 w 133"/>
                <a:gd name="T49" fmla="*/ 132 h 133"/>
                <a:gd name="T50" fmla="*/ 64 w 133"/>
                <a:gd name="T51" fmla="*/ 133 h 133"/>
                <a:gd name="T52" fmla="*/ 51 w 133"/>
                <a:gd name="T53" fmla="*/ 131 h 133"/>
                <a:gd name="T54" fmla="*/ 39 w 133"/>
                <a:gd name="T55" fmla="*/ 126 h 133"/>
                <a:gd name="T56" fmla="*/ 28 w 133"/>
                <a:gd name="T57" fmla="*/ 120 h 133"/>
                <a:gd name="T58" fmla="*/ 18 w 133"/>
                <a:gd name="T59" fmla="*/ 112 h 133"/>
                <a:gd name="T60" fmla="*/ 11 w 133"/>
                <a:gd name="T61" fmla="*/ 102 h 133"/>
                <a:gd name="T62" fmla="*/ 4 w 133"/>
                <a:gd name="T63" fmla="*/ 9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2" y="83"/>
                  </a:moveTo>
                  <a:lnTo>
                    <a:pt x="1" y="77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1" y="57"/>
                  </a:lnTo>
                  <a:lnTo>
                    <a:pt x="2" y="51"/>
                  </a:lnTo>
                  <a:lnTo>
                    <a:pt x="4" y="44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2" y="18"/>
                  </a:lnTo>
                  <a:lnTo>
                    <a:pt x="26" y="14"/>
                  </a:lnTo>
                  <a:lnTo>
                    <a:pt x="31" y="10"/>
                  </a:lnTo>
                  <a:lnTo>
                    <a:pt x="37" y="7"/>
                  </a:lnTo>
                  <a:lnTo>
                    <a:pt x="43" y="4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2" y="1"/>
                  </a:lnTo>
                  <a:lnTo>
                    <a:pt x="89" y="3"/>
                  </a:lnTo>
                  <a:lnTo>
                    <a:pt x="95" y="5"/>
                  </a:lnTo>
                  <a:lnTo>
                    <a:pt x="100" y="9"/>
                  </a:lnTo>
                  <a:lnTo>
                    <a:pt x="106" y="12"/>
                  </a:lnTo>
                  <a:lnTo>
                    <a:pt x="110" y="16"/>
                  </a:lnTo>
                  <a:lnTo>
                    <a:pt x="116" y="21"/>
                  </a:lnTo>
                  <a:lnTo>
                    <a:pt x="120" y="26"/>
                  </a:lnTo>
                  <a:lnTo>
                    <a:pt x="123" y="31"/>
                  </a:lnTo>
                  <a:lnTo>
                    <a:pt x="126" y="37"/>
                  </a:lnTo>
                  <a:lnTo>
                    <a:pt x="130" y="43"/>
                  </a:lnTo>
                  <a:lnTo>
                    <a:pt x="131" y="50"/>
                  </a:lnTo>
                  <a:lnTo>
                    <a:pt x="133" y="56"/>
                  </a:lnTo>
                  <a:lnTo>
                    <a:pt x="133" y="63"/>
                  </a:lnTo>
                  <a:lnTo>
                    <a:pt x="133" y="69"/>
                  </a:lnTo>
                  <a:lnTo>
                    <a:pt x="133" y="76"/>
                  </a:lnTo>
                  <a:lnTo>
                    <a:pt x="132" y="82"/>
                  </a:lnTo>
                  <a:lnTo>
                    <a:pt x="130" y="89"/>
                  </a:lnTo>
                  <a:lnTo>
                    <a:pt x="127" y="94"/>
                  </a:lnTo>
                  <a:lnTo>
                    <a:pt x="124" y="99"/>
                  </a:lnTo>
                  <a:lnTo>
                    <a:pt x="121" y="105"/>
                  </a:lnTo>
                  <a:lnTo>
                    <a:pt x="117" y="110"/>
                  </a:lnTo>
                  <a:lnTo>
                    <a:pt x="112" y="115"/>
                  </a:lnTo>
                  <a:lnTo>
                    <a:pt x="108" y="119"/>
                  </a:lnTo>
                  <a:lnTo>
                    <a:pt x="103" y="123"/>
                  </a:lnTo>
                  <a:lnTo>
                    <a:pt x="96" y="126"/>
                  </a:lnTo>
                  <a:lnTo>
                    <a:pt x="91" y="129"/>
                  </a:lnTo>
                  <a:lnTo>
                    <a:pt x="84" y="131"/>
                  </a:lnTo>
                  <a:lnTo>
                    <a:pt x="78" y="132"/>
                  </a:lnTo>
                  <a:lnTo>
                    <a:pt x="70" y="133"/>
                  </a:lnTo>
                  <a:lnTo>
                    <a:pt x="64" y="133"/>
                  </a:lnTo>
                  <a:lnTo>
                    <a:pt x="57" y="132"/>
                  </a:lnTo>
                  <a:lnTo>
                    <a:pt x="51" y="131"/>
                  </a:lnTo>
                  <a:lnTo>
                    <a:pt x="45" y="130"/>
                  </a:lnTo>
                  <a:lnTo>
                    <a:pt x="39" y="126"/>
                  </a:lnTo>
                  <a:lnTo>
                    <a:pt x="33" y="124"/>
                  </a:lnTo>
                  <a:lnTo>
                    <a:pt x="28" y="120"/>
                  </a:lnTo>
                  <a:lnTo>
                    <a:pt x="23" y="117"/>
                  </a:lnTo>
                  <a:lnTo>
                    <a:pt x="18" y="112"/>
                  </a:lnTo>
                  <a:lnTo>
                    <a:pt x="14" y="107"/>
                  </a:lnTo>
                  <a:lnTo>
                    <a:pt x="11" y="102"/>
                  </a:lnTo>
                  <a:lnTo>
                    <a:pt x="8" y="96"/>
                  </a:lnTo>
                  <a:lnTo>
                    <a:pt x="4" y="90"/>
                  </a:lnTo>
                  <a:lnTo>
                    <a:pt x="2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277"/>
            <p:cNvSpPr>
              <a:spLocks/>
            </p:cNvSpPr>
            <p:nvPr/>
          </p:nvSpPr>
          <p:spPr bwMode="auto">
            <a:xfrm>
              <a:off x="3779962" y="3102940"/>
              <a:ext cx="52499" cy="52499"/>
            </a:xfrm>
            <a:custGeom>
              <a:avLst/>
              <a:gdLst>
                <a:gd name="T0" fmla="*/ 121 w 133"/>
                <a:gd name="T1" fmla="*/ 106 h 133"/>
                <a:gd name="T2" fmla="*/ 111 w 133"/>
                <a:gd name="T3" fmla="*/ 116 h 133"/>
                <a:gd name="T4" fmla="*/ 102 w 133"/>
                <a:gd name="T5" fmla="*/ 123 h 133"/>
                <a:gd name="T6" fmla="*/ 90 w 133"/>
                <a:gd name="T7" fmla="*/ 130 h 133"/>
                <a:gd name="T8" fmla="*/ 78 w 133"/>
                <a:gd name="T9" fmla="*/ 133 h 133"/>
                <a:gd name="T10" fmla="*/ 65 w 133"/>
                <a:gd name="T11" fmla="*/ 133 h 133"/>
                <a:gd name="T12" fmla="*/ 52 w 133"/>
                <a:gd name="T13" fmla="*/ 132 h 133"/>
                <a:gd name="T14" fmla="*/ 39 w 133"/>
                <a:gd name="T15" fmla="*/ 128 h 133"/>
                <a:gd name="T16" fmla="*/ 28 w 133"/>
                <a:gd name="T17" fmla="*/ 121 h 133"/>
                <a:gd name="T18" fmla="*/ 17 w 133"/>
                <a:gd name="T19" fmla="*/ 113 h 133"/>
                <a:gd name="T20" fmla="*/ 10 w 133"/>
                <a:gd name="T21" fmla="*/ 102 h 133"/>
                <a:gd name="T22" fmla="*/ 4 w 133"/>
                <a:gd name="T23" fmla="*/ 90 h 133"/>
                <a:gd name="T24" fmla="*/ 1 w 133"/>
                <a:gd name="T25" fmla="*/ 78 h 133"/>
                <a:gd name="T26" fmla="*/ 0 w 133"/>
                <a:gd name="T27" fmla="*/ 65 h 133"/>
                <a:gd name="T28" fmla="*/ 2 w 133"/>
                <a:gd name="T29" fmla="*/ 52 h 133"/>
                <a:gd name="T30" fmla="*/ 6 w 133"/>
                <a:gd name="T31" fmla="*/ 39 h 133"/>
                <a:gd name="T32" fmla="*/ 13 w 133"/>
                <a:gd name="T33" fmla="*/ 28 h 133"/>
                <a:gd name="T34" fmla="*/ 22 w 133"/>
                <a:gd name="T35" fmla="*/ 18 h 133"/>
                <a:gd name="T36" fmla="*/ 32 w 133"/>
                <a:gd name="T37" fmla="*/ 10 h 133"/>
                <a:gd name="T38" fmla="*/ 43 w 133"/>
                <a:gd name="T39" fmla="*/ 5 h 133"/>
                <a:gd name="T40" fmla="*/ 56 w 133"/>
                <a:gd name="T41" fmla="*/ 1 h 133"/>
                <a:gd name="T42" fmla="*/ 69 w 133"/>
                <a:gd name="T43" fmla="*/ 0 h 133"/>
                <a:gd name="T44" fmla="*/ 81 w 133"/>
                <a:gd name="T45" fmla="*/ 2 h 133"/>
                <a:gd name="T46" fmla="*/ 94 w 133"/>
                <a:gd name="T47" fmla="*/ 7 h 133"/>
                <a:gd name="T48" fmla="*/ 106 w 133"/>
                <a:gd name="T49" fmla="*/ 13 h 133"/>
                <a:gd name="T50" fmla="*/ 116 w 133"/>
                <a:gd name="T51" fmla="*/ 22 h 133"/>
                <a:gd name="T52" fmla="*/ 123 w 133"/>
                <a:gd name="T53" fmla="*/ 33 h 133"/>
                <a:gd name="T54" fmla="*/ 130 w 133"/>
                <a:gd name="T55" fmla="*/ 43 h 133"/>
                <a:gd name="T56" fmla="*/ 133 w 133"/>
                <a:gd name="T57" fmla="*/ 56 h 133"/>
                <a:gd name="T58" fmla="*/ 133 w 133"/>
                <a:gd name="T59" fmla="*/ 69 h 133"/>
                <a:gd name="T60" fmla="*/ 132 w 133"/>
                <a:gd name="T61" fmla="*/ 82 h 133"/>
                <a:gd name="T62" fmla="*/ 127 w 133"/>
                <a:gd name="T63" fmla="*/ 9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124" y="101"/>
                  </a:moveTo>
                  <a:lnTo>
                    <a:pt x="121" y="106"/>
                  </a:lnTo>
                  <a:lnTo>
                    <a:pt x="117" y="111"/>
                  </a:lnTo>
                  <a:lnTo>
                    <a:pt x="111" y="116"/>
                  </a:lnTo>
                  <a:lnTo>
                    <a:pt x="107" y="120"/>
                  </a:lnTo>
                  <a:lnTo>
                    <a:pt x="102" y="123"/>
                  </a:lnTo>
                  <a:lnTo>
                    <a:pt x="96" y="127"/>
                  </a:lnTo>
                  <a:lnTo>
                    <a:pt x="90" y="130"/>
                  </a:lnTo>
                  <a:lnTo>
                    <a:pt x="84" y="131"/>
                  </a:lnTo>
                  <a:lnTo>
                    <a:pt x="78" y="133"/>
                  </a:lnTo>
                  <a:lnTo>
                    <a:pt x="71" y="133"/>
                  </a:lnTo>
                  <a:lnTo>
                    <a:pt x="65" y="133"/>
                  </a:lnTo>
                  <a:lnTo>
                    <a:pt x="58" y="133"/>
                  </a:lnTo>
                  <a:lnTo>
                    <a:pt x="52" y="132"/>
                  </a:lnTo>
                  <a:lnTo>
                    <a:pt x="45" y="130"/>
                  </a:lnTo>
                  <a:lnTo>
                    <a:pt x="39" y="128"/>
                  </a:lnTo>
                  <a:lnTo>
                    <a:pt x="33" y="124"/>
                  </a:lnTo>
                  <a:lnTo>
                    <a:pt x="28" y="121"/>
                  </a:lnTo>
                  <a:lnTo>
                    <a:pt x="23" y="117"/>
                  </a:lnTo>
                  <a:lnTo>
                    <a:pt x="17" y="113"/>
                  </a:lnTo>
                  <a:lnTo>
                    <a:pt x="14" y="107"/>
                  </a:lnTo>
                  <a:lnTo>
                    <a:pt x="10" y="102"/>
                  </a:lnTo>
                  <a:lnTo>
                    <a:pt x="6" y="96"/>
                  </a:lnTo>
                  <a:lnTo>
                    <a:pt x="4" y="90"/>
                  </a:lnTo>
                  <a:lnTo>
                    <a:pt x="2" y="84"/>
                  </a:lnTo>
                  <a:lnTo>
                    <a:pt x="1" y="78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1" y="59"/>
                  </a:lnTo>
                  <a:lnTo>
                    <a:pt x="2" y="52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9" y="34"/>
                  </a:lnTo>
                  <a:lnTo>
                    <a:pt x="13" y="28"/>
                  </a:lnTo>
                  <a:lnTo>
                    <a:pt x="17" y="23"/>
                  </a:lnTo>
                  <a:lnTo>
                    <a:pt x="22" y="18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8" y="7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6" y="1"/>
                  </a:lnTo>
                  <a:lnTo>
                    <a:pt x="81" y="2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9"/>
                  </a:lnTo>
                  <a:lnTo>
                    <a:pt x="106" y="13"/>
                  </a:lnTo>
                  <a:lnTo>
                    <a:pt x="111" y="18"/>
                  </a:lnTo>
                  <a:lnTo>
                    <a:pt x="116" y="22"/>
                  </a:lnTo>
                  <a:lnTo>
                    <a:pt x="120" y="27"/>
                  </a:lnTo>
                  <a:lnTo>
                    <a:pt x="123" y="33"/>
                  </a:lnTo>
                  <a:lnTo>
                    <a:pt x="126" y="38"/>
                  </a:lnTo>
                  <a:lnTo>
                    <a:pt x="130" y="43"/>
                  </a:lnTo>
                  <a:lnTo>
                    <a:pt x="131" y="50"/>
                  </a:lnTo>
                  <a:lnTo>
                    <a:pt x="133" y="56"/>
                  </a:lnTo>
                  <a:lnTo>
                    <a:pt x="133" y="63"/>
                  </a:lnTo>
                  <a:lnTo>
                    <a:pt x="133" y="69"/>
                  </a:lnTo>
                  <a:lnTo>
                    <a:pt x="133" y="76"/>
                  </a:lnTo>
                  <a:lnTo>
                    <a:pt x="132" y="82"/>
                  </a:lnTo>
                  <a:lnTo>
                    <a:pt x="130" y="88"/>
                  </a:lnTo>
                  <a:lnTo>
                    <a:pt x="127" y="94"/>
                  </a:lnTo>
                  <a:lnTo>
                    <a:pt x="124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278"/>
            <p:cNvSpPr>
              <a:spLocks/>
            </p:cNvSpPr>
            <p:nvPr/>
          </p:nvSpPr>
          <p:spPr bwMode="auto">
            <a:xfrm>
              <a:off x="3907233" y="3005896"/>
              <a:ext cx="54090" cy="52499"/>
            </a:xfrm>
            <a:custGeom>
              <a:avLst/>
              <a:gdLst>
                <a:gd name="T0" fmla="*/ 77 w 133"/>
                <a:gd name="T1" fmla="*/ 133 h 133"/>
                <a:gd name="T2" fmla="*/ 64 w 133"/>
                <a:gd name="T3" fmla="*/ 133 h 133"/>
                <a:gd name="T4" fmla="*/ 51 w 133"/>
                <a:gd name="T5" fmla="*/ 132 h 133"/>
                <a:gd name="T6" fmla="*/ 39 w 133"/>
                <a:gd name="T7" fmla="*/ 127 h 133"/>
                <a:gd name="T8" fmla="*/ 28 w 133"/>
                <a:gd name="T9" fmla="*/ 121 h 133"/>
                <a:gd name="T10" fmla="*/ 18 w 133"/>
                <a:gd name="T11" fmla="*/ 112 h 133"/>
                <a:gd name="T12" fmla="*/ 10 w 133"/>
                <a:gd name="T13" fmla="*/ 102 h 133"/>
                <a:gd name="T14" fmla="*/ 4 w 133"/>
                <a:gd name="T15" fmla="*/ 90 h 133"/>
                <a:gd name="T16" fmla="*/ 1 w 133"/>
                <a:gd name="T17" fmla="*/ 77 h 133"/>
                <a:gd name="T18" fmla="*/ 0 w 133"/>
                <a:gd name="T19" fmla="*/ 64 h 133"/>
                <a:gd name="T20" fmla="*/ 2 w 133"/>
                <a:gd name="T21" fmla="*/ 51 h 133"/>
                <a:gd name="T22" fmla="*/ 5 w 133"/>
                <a:gd name="T23" fmla="*/ 39 h 133"/>
                <a:gd name="T24" fmla="*/ 12 w 133"/>
                <a:gd name="T25" fmla="*/ 28 h 133"/>
                <a:gd name="T26" fmla="*/ 20 w 133"/>
                <a:gd name="T27" fmla="*/ 18 h 133"/>
                <a:gd name="T28" fmla="*/ 31 w 133"/>
                <a:gd name="T29" fmla="*/ 10 h 133"/>
                <a:gd name="T30" fmla="*/ 43 w 133"/>
                <a:gd name="T31" fmla="*/ 4 h 133"/>
                <a:gd name="T32" fmla="*/ 56 w 133"/>
                <a:gd name="T33" fmla="*/ 1 h 133"/>
                <a:gd name="T34" fmla="*/ 69 w 133"/>
                <a:gd name="T35" fmla="*/ 0 h 133"/>
                <a:gd name="T36" fmla="*/ 82 w 133"/>
                <a:gd name="T37" fmla="*/ 2 h 133"/>
                <a:gd name="T38" fmla="*/ 94 w 133"/>
                <a:gd name="T39" fmla="*/ 6 h 133"/>
                <a:gd name="T40" fmla="*/ 105 w 133"/>
                <a:gd name="T41" fmla="*/ 13 h 133"/>
                <a:gd name="T42" fmla="*/ 114 w 133"/>
                <a:gd name="T43" fmla="*/ 21 h 133"/>
                <a:gd name="T44" fmla="*/ 123 w 133"/>
                <a:gd name="T45" fmla="*/ 31 h 133"/>
                <a:gd name="T46" fmla="*/ 128 w 133"/>
                <a:gd name="T47" fmla="*/ 43 h 133"/>
                <a:gd name="T48" fmla="*/ 132 w 133"/>
                <a:gd name="T49" fmla="*/ 56 h 133"/>
                <a:gd name="T50" fmla="*/ 133 w 133"/>
                <a:gd name="T51" fmla="*/ 69 h 133"/>
                <a:gd name="T52" fmla="*/ 131 w 133"/>
                <a:gd name="T53" fmla="*/ 82 h 133"/>
                <a:gd name="T54" fmla="*/ 127 w 133"/>
                <a:gd name="T55" fmla="*/ 94 h 133"/>
                <a:gd name="T56" fmla="*/ 121 w 133"/>
                <a:gd name="T57" fmla="*/ 106 h 133"/>
                <a:gd name="T58" fmla="*/ 112 w 133"/>
                <a:gd name="T59" fmla="*/ 114 h 133"/>
                <a:gd name="T60" fmla="*/ 101 w 133"/>
                <a:gd name="T61" fmla="*/ 123 h 133"/>
                <a:gd name="T62" fmla="*/ 90 w 133"/>
                <a:gd name="T63" fmla="*/ 1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83" y="131"/>
                  </a:moveTo>
                  <a:lnTo>
                    <a:pt x="77" y="133"/>
                  </a:lnTo>
                  <a:lnTo>
                    <a:pt x="70" y="133"/>
                  </a:lnTo>
                  <a:lnTo>
                    <a:pt x="64" y="133"/>
                  </a:lnTo>
                  <a:lnTo>
                    <a:pt x="57" y="133"/>
                  </a:lnTo>
                  <a:lnTo>
                    <a:pt x="51" y="132"/>
                  </a:lnTo>
                  <a:lnTo>
                    <a:pt x="44" y="130"/>
                  </a:lnTo>
                  <a:lnTo>
                    <a:pt x="39" y="127"/>
                  </a:lnTo>
                  <a:lnTo>
                    <a:pt x="33" y="124"/>
                  </a:lnTo>
                  <a:lnTo>
                    <a:pt x="28" y="121"/>
                  </a:lnTo>
                  <a:lnTo>
                    <a:pt x="23" y="117"/>
                  </a:lnTo>
                  <a:lnTo>
                    <a:pt x="18" y="112"/>
                  </a:lnTo>
                  <a:lnTo>
                    <a:pt x="14" y="107"/>
                  </a:lnTo>
                  <a:lnTo>
                    <a:pt x="10" y="102"/>
                  </a:lnTo>
                  <a:lnTo>
                    <a:pt x="6" y="96"/>
                  </a:lnTo>
                  <a:lnTo>
                    <a:pt x="4" y="90"/>
                  </a:lnTo>
                  <a:lnTo>
                    <a:pt x="2" y="83"/>
                  </a:lnTo>
                  <a:lnTo>
                    <a:pt x="1" y="77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2" y="51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9" y="33"/>
                  </a:lnTo>
                  <a:lnTo>
                    <a:pt x="12" y="28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6" y="14"/>
                  </a:lnTo>
                  <a:lnTo>
                    <a:pt x="31" y="10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50" y="2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6" y="1"/>
                  </a:lnTo>
                  <a:lnTo>
                    <a:pt x="82" y="2"/>
                  </a:lnTo>
                  <a:lnTo>
                    <a:pt x="88" y="3"/>
                  </a:lnTo>
                  <a:lnTo>
                    <a:pt x="94" y="6"/>
                  </a:lnTo>
                  <a:lnTo>
                    <a:pt x="99" y="9"/>
                  </a:lnTo>
                  <a:lnTo>
                    <a:pt x="105" y="13"/>
                  </a:lnTo>
                  <a:lnTo>
                    <a:pt x="110" y="16"/>
                  </a:lnTo>
                  <a:lnTo>
                    <a:pt x="114" y="21"/>
                  </a:lnTo>
                  <a:lnTo>
                    <a:pt x="119" y="26"/>
                  </a:lnTo>
                  <a:lnTo>
                    <a:pt x="123" y="31"/>
                  </a:lnTo>
                  <a:lnTo>
                    <a:pt x="126" y="37"/>
                  </a:lnTo>
                  <a:lnTo>
                    <a:pt x="128" y="43"/>
                  </a:lnTo>
                  <a:lnTo>
                    <a:pt x="131" y="50"/>
                  </a:lnTo>
                  <a:lnTo>
                    <a:pt x="132" y="56"/>
                  </a:lnTo>
                  <a:lnTo>
                    <a:pt x="133" y="63"/>
                  </a:lnTo>
                  <a:lnTo>
                    <a:pt x="133" y="69"/>
                  </a:lnTo>
                  <a:lnTo>
                    <a:pt x="133" y="76"/>
                  </a:lnTo>
                  <a:lnTo>
                    <a:pt x="131" y="82"/>
                  </a:lnTo>
                  <a:lnTo>
                    <a:pt x="130" y="89"/>
                  </a:lnTo>
                  <a:lnTo>
                    <a:pt x="127" y="94"/>
                  </a:lnTo>
                  <a:lnTo>
                    <a:pt x="124" y="100"/>
                  </a:lnTo>
                  <a:lnTo>
                    <a:pt x="121" y="106"/>
                  </a:lnTo>
                  <a:lnTo>
                    <a:pt x="117" y="110"/>
                  </a:lnTo>
                  <a:lnTo>
                    <a:pt x="112" y="114"/>
                  </a:lnTo>
                  <a:lnTo>
                    <a:pt x="107" y="119"/>
                  </a:lnTo>
                  <a:lnTo>
                    <a:pt x="101" y="123"/>
                  </a:lnTo>
                  <a:lnTo>
                    <a:pt x="96" y="126"/>
                  </a:lnTo>
                  <a:lnTo>
                    <a:pt x="90" y="129"/>
                  </a:lnTo>
                  <a:lnTo>
                    <a:pt x="83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279"/>
            <p:cNvSpPr>
              <a:spLocks/>
            </p:cNvSpPr>
            <p:nvPr/>
          </p:nvSpPr>
          <p:spPr bwMode="auto">
            <a:xfrm>
              <a:off x="4017004" y="3005896"/>
              <a:ext cx="52499" cy="52499"/>
            </a:xfrm>
            <a:custGeom>
              <a:avLst/>
              <a:gdLst>
                <a:gd name="T0" fmla="*/ 42 w 133"/>
                <a:gd name="T1" fmla="*/ 130 h 134"/>
                <a:gd name="T2" fmla="*/ 30 w 133"/>
                <a:gd name="T3" fmla="*/ 123 h 134"/>
                <a:gd name="T4" fmla="*/ 21 w 133"/>
                <a:gd name="T5" fmla="*/ 116 h 134"/>
                <a:gd name="T6" fmla="*/ 12 w 133"/>
                <a:gd name="T7" fmla="*/ 106 h 134"/>
                <a:gd name="T8" fmla="*/ 6 w 133"/>
                <a:gd name="T9" fmla="*/ 95 h 134"/>
                <a:gd name="T10" fmla="*/ 1 w 133"/>
                <a:gd name="T11" fmla="*/ 82 h 134"/>
                <a:gd name="T12" fmla="*/ 0 w 133"/>
                <a:gd name="T13" fmla="*/ 69 h 134"/>
                <a:gd name="T14" fmla="*/ 0 w 133"/>
                <a:gd name="T15" fmla="*/ 56 h 134"/>
                <a:gd name="T16" fmla="*/ 5 w 133"/>
                <a:gd name="T17" fmla="*/ 43 h 134"/>
                <a:gd name="T18" fmla="*/ 10 w 133"/>
                <a:gd name="T19" fmla="*/ 31 h 134"/>
                <a:gd name="T20" fmla="*/ 19 w 133"/>
                <a:gd name="T21" fmla="*/ 22 h 134"/>
                <a:gd name="T22" fmla="*/ 28 w 133"/>
                <a:gd name="T23" fmla="*/ 13 h 134"/>
                <a:gd name="T24" fmla="*/ 39 w 133"/>
                <a:gd name="T25" fmla="*/ 6 h 134"/>
                <a:gd name="T26" fmla="*/ 51 w 133"/>
                <a:gd name="T27" fmla="*/ 2 h 134"/>
                <a:gd name="T28" fmla="*/ 64 w 133"/>
                <a:gd name="T29" fmla="*/ 0 h 134"/>
                <a:gd name="T30" fmla="*/ 77 w 133"/>
                <a:gd name="T31" fmla="*/ 1 h 134"/>
                <a:gd name="T32" fmla="*/ 90 w 133"/>
                <a:gd name="T33" fmla="*/ 5 h 134"/>
                <a:gd name="T34" fmla="*/ 102 w 133"/>
                <a:gd name="T35" fmla="*/ 11 h 134"/>
                <a:gd name="T36" fmla="*/ 113 w 133"/>
                <a:gd name="T37" fmla="*/ 18 h 134"/>
                <a:gd name="T38" fmla="*/ 120 w 133"/>
                <a:gd name="T39" fmla="*/ 28 h 134"/>
                <a:gd name="T40" fmla="*/ 127 w 133"/>
                <a:gd name="T41" fmla="*/ 40 h 134"/>
                <a:gd name="T42" fmla="*/ 131 w 133"/>
                <a:gd name="T43" fmla="*/ 52 h 134"/>
                <a:gd name="T44" fmla="*/ 133 w 133"/>
                <a:gd name="T45" fmla="*/ 65 h 134"/>
                <a:gd name="T46" fmla="*/ 132 w 133"/>
                <a:gd name="T47" fmla="*/ 78 h 134"/>
                <a:gd name="T48" fmla="*/ 129 w 133"/>
                <a:gd name="T49" fmla="*/ 91 h 134"/>
                <a:gd name="T50" fmla="*/ 122 w 133"/>
                <a:gd name="T51" fmla="*/ 103 h 134"/>
                <a:gd name="T52" fmla="*/ 115 w 133"/>
                <a:gd name="T53" fmla="*/ 113 h 134"/>
                <a:gd name="T54" fmla="*/ 105 w 133"/>
                <a:gd name="T55" fmla="*/ 121 h 134"/>
                <a:gd name="T56" fmla="*/ 94 w 133"/>
                <a:gd name="T57" fmla="*/ 127 h 134"/>
                <a:gd name="T58" fmla="*/ 82 w 133"/>
                <a:gd name="T59" fmla="*/ 132 h 134"/>
                <a:gd name="T60" fmla="*/ 69 w 133"/>
                <a:gd name="T61" fmla="*/ 134 h 134"/>
                <a:gd name="T62" fmla="*/ 55 w 133"/>
                <a:gd name="T63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4">
                  <a:moveTo>
                    <a:pt x="49" y="132"/>
                  </a:moveTo>
                  <a:lnTo>
                    <a:pt x="42" y="130"/>
                  </a:lnTo>
                  <a:lnTo>
                    <a:pt x="37" y="126"/>
                  </a:lnTo>
                  <a:lnTo>
                    <a:pt x="30" y="123"/>
                  </a:lnTo>
                  <a:lnTo>
                    <a:pt x="25" y="120"/>
                  </a:lnTo>
                  <a:lnTo>
                    <a:pt x="21" y="116"/>
                  </a:lnTo>
                  <a:lnTo>
                    <a:pt x="16" y="110"/>
                  </a:lnTo>
                  <a:lnTo>
                    <a:pt x="12" y="106"/>
                  </a:lnTo>
                  <a:lnTo>
                    <a:pt x="9" y="100"/>
                  </a:lnTo>
                  <a:lnTo>
                    <a:pt x="6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2" y="50"/>
                  </a:lnTo>
                  <a:lnTo>
                    <a:pt x="5" y="43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9" y="22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4" y="10"/>
                  </a:lnTo>
                  <a:lnTo>
                    <a:pt x="39" y="6"/>
                  </a:lnTo>
                  <a:lnTo>
                    <a:pt x="45" y="4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7" y="1"/>
                  </a:lnTo>
                  <a:lnTo>
                    <a:pt x="83" y="3"/>
                  </a:lnTo>
                  <a:lnTo>
                    <a:pt x="90" y="5"/>
                  </a:lnTo>
                  <a:lnTo>
                    <a:pt x="96" y="8"/>
                  </a:lnTo>
                  <a:lnTo>
                    <a:pt x="102" y="11"/>
                  </a:lnTo>
                  <a:lnTo>
                    <a:pt x="107" y="14"/>
                  </a:lnTo>
                  <a:lnTo>
                    <a:pt x="113" y="18"/>
                  </a:lnTo>
                  <a:lnTo>
                    <a:pt x="117" y="24"/>
                  </a:lnTo>
                  <a:lnTo>
                    <a:pt x="120" y="28"/>
                  </a:lnTo>
                  <a:lnTo>
                    <a:pt x="124" y="33"/>
                  </a:lnTo>
                  <a:lnTo>
                    <a:pt x="127" y="40"/>
                  </a:lnTo>
                  <a:lnTo>
                    <a:pt x="130" y="45"/>
                  </a:lnTo>
                  <a:lnTo>
                    <a:pt x="131" y="52"/>
                  </a:lnTo>
                  <a:lnTo>
                    <a:pt x="132" y="58"/>
                  </a:lnTo>
                  <a:lnTo>
                    <a:pt x="133" y="65"/>
                  </a:lnTo>
                  <a:lnTo>
                    <a:pt x="133" y="71"/>
                  </a:lnTo>
                  <a:lnTo>
                    <a:pt x="132" y="78"/>
                  </a:lnTo>
                  <a:lnTo>
                    <a:pt x="131" y="84"/>
                  </a:lnTo>
                  <a:lnTo>
                    <a:pt x="129" y="91"/>
                  </a:lnTo>
                  <a:lnTo>
                    <a:pt x="126" y="97"/>
                  </a:lnTo>
                  <a:lnTo>
                    <a:pt x="122" y="103"/>
                  </a:lnTo>
                  <a:lnTo>
                    <a:pt x="119" y="108"/>
                  </a:lnTo>
                  <a:lnTo>
                    <a:pt x="115" y="113"/>
                  </a:lnTo>
                  <a:lnTo>
                    <a:pt x="110" y="118"/>
                  </a:lnTo>
                  <a:lnTo>
                    <a:pt x="105" y="121"/>
                  </a:lnTo>
                  <a:lnTo>
                    <a:pt x="100" y="125"/>
                  </a:lnTo>
                  <a:lnTo>
                    <a:pt x="94" y="127"/>
                  </a:lnTo>
                  <a:lnTo>
                    <a:pt x="88" y="130"/>
                  </a:lnTo>
                  <a:lnTo>
                    <a:pt x="82" y="132"/>
                  </a:lnTo>
                  <a:lnTo>
                    <a:pt x="76" y="133"/>
                  </a:lnTo>
                  <a:lnTo>
                    <a:pt x="69" y="134"/>
                  </a:lnTo>
                  <a:lnTo>
                    <a:pt x="63" y="134"/>
                  </a:lnTo>
                  <a:lnTo>
                    <a:pt x="55" y="133"/>
                  </a:lnTo>
                  <a:lnTo>
                    <a:pt x="49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280"/>
            <p:cNvSpPr>
              <a:spLocks/>
            </p:cNvSpPr>
            <p:nvPr/>
          </p:nvSpPr>
          <p:spPr bwMode="auto">
            <a:xfrm>
              <a:off x="4145865" y="3104531"/>
              <a:ext cx="52499" cy="52499"/>
            </a:xfrm>
            <a:custGeom>
              <a:avLst/>
              <a:gdLst>
                <a:gd name="T0" fmla="*/ 5 w 133"/>
                <a:gd name="T1" fmla="*/ 93 h 133"/>
                <a:gd name="T2" fmla="*/ 1 w 133"/>
                <a:gd name="T3" fmla="*/ 81 h 133"/>
                <a:gd name="T4" fmla="*/ 0 w 133"/>
                <a:gd name="T5" fmla="*/ 68 h 133"/>
                <a:gd name="T6" fmla="*/ 0 w 133"/>
                <a:gd name="T7" fmla="*/ 55 h 133"/>
                <a:gd name="T8" fmla="*/ 3 w 133"/>
                <a:gd name="T9" fmla="*/ 44 h 133"/>
                <a:gd name="T10" fmla="*/ 10 w 133"/>
                <a:gd name="T11" fmla="*/ 32 h 133"/>
                <a:gd name="T12" fmla="*/ 17 w 133"/>
                <a:gd name="T13" fmla="*/ 21 h 133"/>
                <a:gd name="T14" fmla="*/ 27 w 133"/>
                <a:gd name="T15" fmla="*/ 12 h 133"/>
                <a:gd name="T16" fmla="*/ 39 w 133"/>
                <a:gd name="T17" fmla="*/ 6 h 133"/>
                <a:gd name="T18" fmla="*/ 52 w 133"/>
                <a:gd name="T19" fmla="*/ 1 h 133"/>
                <a:gd name="T20" fmla="*/ 65 w 133"/>
                <a:gd name="T21" fmla="*/ 0 h 133"/>
                <a:gd name="T22" fmla="*/ 77 w 133"/>
                <a:gd name="T23" fmla="*/ 1 h 133"/>
                <a:gd name="T24" fmla="*/ 90 w 133"/>
                <a:gd name="T25" fmla="*/ 5 h 133"/>
                <a:gd name="T26" fmla="*/ 102 w 133"/>
                <a:gd name="T27" fmla="*/ 10 h 133"/>
                <a:gd name="T28" fmla="*/ 111 w 133"/>
                <a:gd name="T29" fmla="*/ 18 h 133"/>
                <a:gd name="T30" fmla="*/ 120 w 133"/>
                <a:gd name="T31" fmla="*/ 27 h 133"/>
                <a:gd name="T32" fmla="*/ 126 w 133"/>
                <a:gd name="T33" fmla="*/ 39 h 133"/>
                <a:gd name="T34" fmla="*/ 131 w 133"/>
                <a:gd name="T35" fmla="*/ 52 h 133"/>
                <a:gd name="T36" fmla="*/ 133 w 133"/>
                <a:gd name="T37" fmla="*/ 65 h 133"/>
                <a:gd name="T38" fmla="*/ 132 w 133"/>
                <a:gd name="T39" fmla="*/ 78 h 133"/>
                <a:gd name="T40" fmla="*/ 129 w 133"/>
                <a:gd name="T41" fmla="*/ 90 h 133"/>
                <a:gd name="T42" fmla="*/ 123 w 133"/>
                <a:gd name="T43" fmla="*/ 102 h 133"/>
                <a:gd name="T44" fmla="*/ 115 w 133"/>
                <a:gd name="T45" fmla="*/ 112 h 133"/>
                <a:gd name="T46" fmla="*/ 105 w 133"/>
                <a:gd name="T47" fmla="*/ 120 h 133"/>
                <a:gd name="T48" fmla="*/ 93 w 133"/>
                <a:gd name="T49" fmla="*/ 128 h 133"/>
                <a:gd name="T50" fmla="*/ 81 w 133"/>
                <a:gd name="T51" fmla="*/ 131 h 133"/>
                <a:gd name="T52" fmla="*/ 68 w 133"/>
                <a:gd name="T53" fmla="*/ 133 h 133"/>
                <a:gd name="T54" fmla="*/ 55 w 133"/>
                <a:gd name="T55" fmla="*/ 132 h 133"/>
                <a:gd name="T56" fmla="*/ 43 w 133"/>
                <a:gd name="T57" fmla="*/ 129 h 133"/>
                <a:gd name="T58" fmla="*/ 31 w 133"/>
                <a:gd name="T59" fmla="*/ 124 h 133"/>
                <a:gd name="T60" fmla="*/ 21 w 133"/>
                <a:gd name="T61" fmla="*/ 116 h 133"/>
                <a:gd name="T62" fmla="*/ 12 w 133"/>
                <a:gd name="T63" fmla="*/ 10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9" y="100"/>
                  </a:moveTo>
                  <a:lnTo>
                    <a:pt x="5" y="93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2" y="49"/>
                  </a:lnTo>
                  <a:lnTo>
                    <a:pt x="3" y="44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3" y="26"/>
                  </a:lnTo>
                  <a:lnTo>
                    <a:pt x="17" y="21"/>
                  </a:lnTo>
                  <a:lnTo>
                    <a:pt x="22" y="17"/>
                  </a:lnTo>
                  <a:lnTo>
                    <a:pt x="27" y="12"/>
                  </a:lnTo>
                  <a:lnTo>
                    <a:pt x="32" y="9"/>
                  </a:lnTo>
                  <a:lnTo>
                    <a:pt x="39" y="6"/>
                  </a:lnTo>
                  <a:lnTo>
                    <a:pt x="45" y="4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7" y="1"/>
                  </a:lnTo>
                  <a:lnTo>
                    <a:pt x="83" y="3"/>
                  </a:lnTo>
                  <a:lnTo>
                    <a:pt x="90" y="5"/>
                  </a:lnTo>
                  <a:lnTo>
                    <a:pt x="95" y="7"/>
                  </a:lnTo>
                  <a:lnTo>
                    <a:pt x="102" y="10"/>
                  </a:lnTo>
                  <a:lnTo>
                    <a:pt x="106" y="13"/>
                  </a:lnTo>
                  <a:lnTo>
                    <a:pt x="111" y="18"/>
                  </a:lnTo>
                  <a:lnTo>
                    <a:pt x="116" y="22"/>
                  </a:lnTo>
                  <a:lnTo>
                    <a:pt x="120" y="27"/>
                  </a:lnTo>
                  <a:lnTo>
                    <a:pt x="124" y="34"/>
                  </a:lnTo>
                  <a:lnTo>
                    <a:pt x="126" y="39"/>
                  </a:lnTo>
                  <a:lnTo>
                    <a:pt x="130" y="46"/>
                  </a:lnTo>
                  <a:lnTo>
                    <a:pt x="131" y="52"/>
                  </a:lnTo>
                  <a:lnTo>
                    <a:pt x="132" y="59"/>
                  </a:lnTo>
                  <a:lnTo>
                    <a:pt x="133" y="65"/>
                  </a:lnTo>
                  <a:lnTo>
                    <a:pt x="133" y="72"/>
                  </a:lnTo>
                  <a:lnTo>
                    <a:pt x="132" y="78"/>
                  </a:lnTo>
                  <a:lnTo>
                    <a:pt x="131" y="84"/>
                  </a:lnTo>
                  <a:lnTo>
                    <a:pt x="129" y="90"/>
                  </a:lnTo>
                  <a:lnTo>
                    <a:pt x="126" y="95"/>
                  </a:lnTo>
                  <a:lnTo>
                    <a:pt x="123" y="102"/>
                  </a:lnTo>
                  <a:lnTo>
                    <a:pt x="119" y="107"/>
                  </a:lnTo>
                  <a:lnTo>
                    <a:pt x="115" y="112"/>
                  </a:lnTo>
                  <a:lnTo>
                    <a:pt x="110" y="116"/>
                  </a:lnTo>
                  <a:lnTo>
                    <a:pt x="105" y="120"/>
                  </a:lnTo>
                  <a:lnTo>
                    <a:pt x="99" y="125"/>
                  </a:lnTo>
                  <a:lnTo>
                    <a:pt x="93" y="128"/>
                  </a:lnTo>
                  <a:lnTo>
                    <a:pt x="88" y="130"/>
                  </a:lnTo>
                  <a:lnTo>
                    <a:pt x="81" y="131"/>
                  </a:lnTo>
                  <a:lnTo>
                    <a:pt x="75" y="133"/>
                  </a:lnTo>
                  <a:lnTo>
                    <a:pt x="68" y="133"/>
                  </a:lnTo>
                  <a:lnTo>
                    <a:pt x="62" y="133"/>
                  </a:lnTo>
                  <a:lnTo>
                    <a:pt x="55" y="132"/>
                  </a:lnTo>
                  <a:lnTo>
                    <a:pt x="49" y="131"/>
                  </a:lnTo>
                  <a:lnTo>
                    <a:pt x="43" y="129"/>
                  </a:lnTo>
                  <a:lnTo>
                    <a:pt x="37" y="127"/>
                  </a:lnTo>
                  <a:lnTo>
                    <a:pt x="31" y="124"/>
                  </a:lnTo>
                  <a:lnTo>
                    <a:pt x="26" y="119"/>
                  </a:lnTo>
                  <a:lnTo>
                    <a:pt x="21" y="116"/>
                  </a:lnTo>
                  <a:lnTo>
                    <a:pt x="16" y="111"/>
                  </a:lnTo>
                  <a:lnTo>
                    <a:pt x="12" y="105"/>
                  </a:lnTo>
                  <a:lnTo>
                    <a:pt x="9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281"/>
            <p:cNvSpPr>
              <a:spLocks/>
            </p:cNvSpPr>
            <p:nvPr/>
          </p:nvSpPr>
          <p:spPr bwMode="auto">
            <a:xfrm>
              <a:off x="3759281" y="3153848"/>
              <a:ext cx="52499" cy="52499"/>
            </a:xfrm>
            <a:custGeom>
              <a:avLst/>
              <a:gdLst>
                <a:gd name="T0" fmla="*/ 129 w 133"/>
                <a:gd name="T1" fmla="*/ 90 h 133"/>
                <a:gd name="T2" fmla="*/ 122 w 133"/>
                <a:gd name="T3" fmla="*/ 102 h 133"/>
                <a:gd name="T4" fmla="*/ 115 w 133"/>
                <a:gd name="T5" fmla="*/ 112 h 133"/>
                <a:gd name="T6" fmla="*/ 105 w 133"/>
                <a:gd name="T7" fmla="*/ 121 h 133"/>
                <a:gd name="T8" fmla="*/ 94 w 133"/>
                <a:gd name="T9" fmla="*/ 127 h 133"/>
                <a:gd name="T10" fmla="*/ 82 w 133"/>
                <a:gd name="T11" fmla="*/ 132 h 133"/>
                <a:gd name="T12" fmla="*/ 69 w 133"/>
                <a:gd name="T13" fmla="*/ 133 h 133"/>
                <a:gd name="T14" fmla="*/ 55 w 133"/>
                <a:gd name="T15" fmla="*/ 133 h 133"/>
                <a:gd name="T16" fmla="*/ 42 w 133"/>
                <a:gd name="T17" fmla="*/ 128 h 133"/>
                <a:gd name="T18" fmla="*/ 30 w 133"/>
                <a:gd name="T19" fmla="*/ 123 h 133"/>
                <a:gd name="T20" fmla="*/ 21 w 133"/>
                <a:gd name="T21" fmla="*/ 114 h 133"/>
                <a:gd name="T22" fmla="*/ 12 w 133"/>
                <a:gd name="T23" fmla="*/ 105 h 133"/>
                <a:gd name="T24" fmla="*/ 5 w 133"/>
                <a:gd name="T25" fmla="*/ 94 h 133"/>
                <a:gd name="T26" fmla="*/ 1 w 133"/>
                <a:gd name="T27" fmla="*/ 82 h 133"/>
                <a:gd name="T28" fmla="*/ 0 w 133"/>
                <a:gd name="T29" fmla="*/ 69 h 133"/>
                <a:gd name="T30" fmla="*/ 0 w 133"/>
                <a:gd name="T31" fmla="*/ 56 h 133"/>
                <a:gd name="T32" fmla="*/ 4 w 133"/>
                <a:gd name="T33" fmla="*/ 43 h 133"/>
                <a:gd name="T34" fmla="*/ 10 w 133"/>
                <a:gd name="T35" fmla="*/ 31 h 133"/>
                <a:gd name="T36" fmla="*/ 18 w 133"/>
                <a:gd name="T37" fmla="*/ 20 h 133"/>
                <a:gd name="T38" fmla="*/ 28 w 133"/>
                <a:gd name="T39" fmla="*/ 12 h 133"/>
                <a:gd name="T40" fmla="*/ 39 w 133"/>
                <a:gd name="T41" fmla="*/ 6 h 133"/>
                <a:gd name="T42" fmla="*/ 51 w 133"/>
                <a:gd name="T43" fmla="*/ 2 h 133"/>
                <a:gd name="T44" fmla="*/ 64 w 133"/>
                <a:gd name="T45" fmla="*/ 0 h 133"/>
                <a:gd name="T46" fmla="*/ 77 w 133"/>
                <a:gd name="T47" fmla="*/ 1 h 133"/>
                <a:gd name="T48" fmla="*/ 90 w 133"/>
                <a:gd name="T49" fmla="*/ 4 h 133"/>
                <a:gd name="T50" fmla="*/ 102 w 133"/>
                <a:gd name="T51" fmla="*/ 11 h 133"/>
                <a:gd name="T52" fmla="*/ 112 w 133"/>
                <a:gd name="T53" fmla="*/ 18 h 133"/>
                <a:gd name="T54" fmla="*/ 121 w 133"/>
                <a:gd name="T55" fmla="*/ 28 h 133"/>
                <a:gd name="T56" fmla="*/ 126 w 133"/>
                <a:gd name="T57" fmla="*/ 39 h 133"/>
                <a:gd name="T58" fmla="*/ 131 w 133"/>
                <a:gd name="T59" fmla="*/ 51 h 133"/>
                <a:gd name="T60" fmla="*/ 133 w 133"/>
                <a:gd name="T61" fmla="*/ 63 h 133"/>
                <a:gd name="T62" fmla="*/ 132 w 133"/>
                <a:gd name="T63" fmla="*/ 7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131" y="84"/>
                  </a:moveTo>
                  <a:lnTo>
                    <a:pt x="129" y="90"/>
                  </a:lnTo>
                  <a:lnTo>
                    <a:pt x="125" y="96"/>
                  </a:lnTo>
                  <a:lnTo>
                    <a:pt x="122" y="102"/>
                  </a:lnTo>
                  <a:lnTo>
                    <a:pt x="119" y="108"/>
                  </a:lnTo>
                  <a:lnTo>
                    <a:pt x="115" y="112"/>
                  </a:lnTo>
                  <a:lnTo>
                    <a:pt x="110" y="116"/>
                  </a:lnTo>
                  <a:lnTo>
                    <a:pt x="105" y="121"/>
                  </a:lnTo>
                  <a:lnTo>
                    <a:pt x="99" y="124"/>
                  </a:lnTo>
                  <a:lnTo>
                    <a:pt x="94" y="127"/>
                  </a:lnTo>
                  <a:lnTo>
                    <a:pt x="88" y="129"/>
                  </a:lnTo>
                  <a:lnTo>
                    <a:pt x="82" y="132"/>
                  </a:lnTo>
                  <a:lnTo>
                    <a:pt x="76" y="133"/>
                  </a:lnTo>
                  <a:lnTo>
                    <a:pt x="69" y="133"/>
                  </a:lnTo>
                  <a:lnTo>
                    <a:pt x="63" y="133"/>
                  </a:lnTo>
                  <a:lnTo>
                    <a:pt x="55" y="133"/>
                  </a:lnTo>
                  <a:lnTo>
                    <a:pt x="49" y="130"/>
                  </a:lnTo>
                  <a:lnTo>
                    <a:pt x="42" y="128"/>
                  </a:lnTo>
                  <a:lnTo>
                    <a:pt x="37" y="126"/>
                  </a:lnTo>
                  <a:lnTo>
                    <a:pt x="30" y="123"/>
                  </a:lnTo>
                  <a:lnTo>
                    <a:pt x="25" y="119"/>
                  </a:lnTo>
                  <a:lnTo>
                    <a:pt x="21" y="114"/>
                  </a:lnTo>
                  <a:lnTo>
                    <a:pt x="16" y="110"/>
                  </a:lnTo>
                  <a:lnTo>
                    <a:pt x="12" y="105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2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" y="49"/>
                  </a:lnTo>
                  <a:lnTo>
                    <a:pt x="4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0"/>
                  </a:lnTo>
                  <a:lnTo>
                    <a:pt x="23" y="16"/>
                  </a:lnTo>
                  <a:lnTo>
                    <a:pt x="28" y="12"/>
                  </a:lnTo>
                  <a:lnTo>
                    <a:pt x="34" y="8"/>
                  </a:lnTo>
                  <a:lnTo>
                    <a:pt x="39" y="6"/>
                  </a:lnTo>
                  <a:lnTo>
                    <a:pt x="44" y="3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3" y="2"/>
                  </a:lnTo>
                  <a:lnTo>
                    <a:pt x="90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7" y="14"/>
                  </a:lnTo>
                  <a:lnTo>
                    <a:pt x="112" y="18"/>
                  </a:lnTo>
                  <a:lnTo>
                    <a:pt x="117" y="22"/>
                  </a:lnTo>
                  <a:lnTo>
                    <a:pt x="121" y="28"/>
                  </a:lnTo>
                  <a:lnTo>
                    <a:pt x="124" y="33"/>
                  </a:lnTo>
                  <a:lnTo>
                    <a:pt x="126" y="39"/>
                  </a:lnTo>
                  <a:lnTo>
                    <a:pt x="130" y="45"/>
                  </a:lnTo>
                  <a:lnTo>
                    <a:pt x="131" y="51"/>
                  </a:lnTo>
                  <a:lnTo>
                    <a:pt x="132" y="57"/>
                  </a:lnTo>
                  <a:lnTo>
                    <a:pt x="133" y="63"/>
                  </a:lnTo>
                  <a:lnTo>
                    <a:pt x="133" y="70"/>
                  </a:lnTo>
                  <a:lnTo>
                    <a:pt x="132" y="78"/>
                  </a:lnTo>
                  <a:lnTo>
                    <a:pt x="131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282"/>
            <p:cNvSpPr>
              <a:spLocks/>
            </p:cNvSpPr>
            <p:nvPr/>
          </p:nvSpPr>
          <p:spPr bwMode="auto">
            <a:xfrm>
              <a:off x="4164956" y="3263619"/>
              <a:ext cx="54090" cy="54090"/>
            </a:xfrm>
            <a:custGeom>
              <a:avLst/>
              <a:gdLst>
                <a:gd name="T0" fmla="*/ 128 w 133"/>
                <a:gd name="T1" fmla="*/ 91 h 134"/>
                <a:gd name="T2" fmla="*/ 123 w 133"/>
                <a:gd name="T3" fmla="*/ 103 h 134"/>
                <a:gd name="T4" fmla="*/ 115 w 133"/>
                <a:gd name="T5" fmla="*/ 114 h 134"/>
                <a:gd name="T6" fmla="*/ 106 w 133"/>
                <a:gd name="T7" fmla="*/ 121 h 134"/>
                <a:gd name="T8" fmla="*/ 94 w 133"/>
                <a:gd name="T9" fmla="*/ 128 h 134"/>
                <a:gd name="T10" fmla="*/ 82 w 133"/>
                <a:gd name="T11" fmla="*/ 132 h 134"/>
                <a:gd name="T12" fmla="*/ 69 w 133"/>
                <a:gd name="T13" fmla="*/ 134 h 134"/>
                <a:gd name="T14" fmla="*/ 56 w 133"/>
                <a:gd name="T15" fmla="*/ 133 h 134"/>
                <a:gd name="T16" fmla="*/ 43 w 133"/>
                <a:gd name="T17" fmla="*/ 130 h 134"/>
                <a:gd name="T18" fmla="*/ 31 w 133"/>
                <a:gd name="T19" fmla="*/ 123 h 134"/>
                <a:gd name="T20" fmla="*/ 20 w 133"/>
                <a:gd name="T21" fmla="*/ 116 h 134"/>
                <a:gd name="T22" fmla="*/ 13 w 133"/>
                <a:gd name="T23" fmla="*/ 106 h 134"/>
                <a:gd name="T24" fmla="*/ 6 w 133"/>
                <a:gd name="T25" fmla="*/ 95 h 134"/>
                <a:gd name="T26" fmla="*/ 2 w 133"/>
                <a:gd name="T27" fmla="*/ 82 h 134"/>
                <a:gd name="T28" fmla="*/ 0 w 133"/>
                <a:gd name="T29" fmla="*/ 69 h 134"/>
                <a:gd name="T30" fmla="*/ 1 w 133"/>
                <a:gd name="T31" fmla="*/ 56 h 134"/>
                <a:gd name="T32" fmla="*/ 4 w 133"/>
                <a:gd name="T33" fmla="*/ 43 h 134"/>
                <a:gd name="T34" fmla="*/ 11 w 133"/>
                <a:gd name="T35" fmla="*/ 31 h 134"/>
                <a:gd name="T36" fmla="*/ 18 w 133"/>
                <a:gd name="T37" fmla="*/ 22 h 134"/>
                <a:gd name="T38" fmla="*/ 28 w 133"/>
                <a:gd name="T39" fmla="*/ 13 h 134"/>
                <a:gd name="T40" fmla="*/ 39 w 133"/>
                <a:gd name="T41" fmla="*/ 7 h 134"/>
                <a:gd name="T42" fmla="*/ 52 w 133"/>
                <a:gd name="T43" fmla="*/ 2 h 134"/>
                <a:gd name="T44" fmla="*/ 64 w 133"/>
                <a:gd name="T45" fmla="*/ 0 h 134"/>
                <a:gd name="T46" fmla="*/ 78 w 133"/>
                <a:gd name="T47" fmla="*/ 1 h 134"/>
                <a:gd name="T48" fmla="*/ 91 w 133"/>
                <a:gd name="T49" fmla="*/ 4 h 134"/>
                <a:gd name="T50" fmla="*/ 103 w 133"/>
                <a:gd name="T51" fmla="*/ 11 h 134"/>
                <a:gd name="T52" fmla="*/ 112 w 133"/>
                <a:gd name="T53" fmla="*/ 19 h 134"/>
                <a:gd name="T54" fmla="*/ 121 w 133"/>
                <a:gd name="T55" fmla="*/ 28 h 134"/>
                <a:gd name="T56" fmla="*/ 127 w 133"/>
                <a:gd name="T57" fmla="*/ 40 h 134"/>
                <a:gd name="T58" fmla="*/ 132 w 133"/>
                <a:gd name="T59" fmla="*/ 52 h 134"/>
                <a:gd name="T60" fmla="*/ 133 w 133"/>
                <a:gd name="T61" fmla="*/ 65 h 134"/>
                <a:gd name="T62" fmla="*/ 133 w 133"/>
                <a:gd name="T63" fmla="*/ 7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4">
                  <a:moveTo>
                    <a:pt x="131" y="84"/>
                  </a:moveTo>
                  <a:lnTo>
                    <a:pt x="128" y="91"/>
                  </a:lnTo>
                  <a:lnTo>
                    <a:pt x="126" y="97"/>
                  </a:lnTo>
                  <a:lnTo>
                    <a:pt x="123" y="103"/>
                  </a:lnTo>
                  <a:lnTo>
                    <a:pt x="119" y="108"/>
                  </a:lnTo>
                  <a:lnTo>
                    <a:pt x="115" y="114"/>
                  </a:lnTo>
                  <a:lnTo>
                    <a:pt x="110" y="118"/>
                  </a:lnTo>
                  <a:lnTo>
                    <a:pt x="106" y="121"/>
                  </a:lnTo>
                  <a:lnTo>
                    <a:pt x="100" y="124"/>
                  </a:lnTo>
                  <a:lnTo>
                    <a:pt x="94" y="128"/>
                  </a:lnTo>
                  <a:lnTo>
                    <a:pt x="88" y="130"/>
                  </a:lnTo>
                  <a:lnTo>
                    <a:pt x="82" y="132"/>
                  </a:lnTo>
                  <a:lnTo>
                    <a:pt x="76" y="133"/>
                  </a:lnTo>
                  <a:lnTo>
                    <a:pt x="69" y="134"/>
                  </a:lnTo>
                  <a:lnTo>
                    <a:pt x="63" y="134"/>
                  </a:lnTo>
                  <a:lnTo>
                    <a:pt x="56" y="133"/>
                  </a:lnTo>
                  <a:lnTo>
                    <a:pt x="50" y="132"/>
                  </a:lnTo>
                  <a:lnTo>
                    <a:pt x="43" y="130"/>
                  </a:lnTo>
                  <a:lnTo>
                    <a:pt x="37" y="127"/>
                  </a:lnTo>
                  <a:lnTo>
                    <a:pt x="31" y="123"/>
                  </a:lnTo>
                  <a:lnTo>
                    <a:pt x="26" y="120"/>
                  </a:lnTo>
                  <a:lnTo>
                    <a:pt x="20" y="116"/>
                  </a:lnTo>
                  <a:lnTo>
                    <a:pt x="16" y="110"/>
                  </a:lnTo>
                  <a:lnTo>
                    <a:pt x="13" y="106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3" y="89"/>
                  </a:lnTo>
                  <a:lnTo>
                    <a:pt x="2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50"/>
                  </a:lnTo>
                  <a:lnTo>
                    <a:pt x="4" y="43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9" y="7"/>
                  </a:lnTo>
                  <a:lnTo>
                    <a:pt x="45" y="4"/>
                  </a:lnTo>
                  <a:lnTo>
                    <a:pt x="52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8" y="1"/>
                  </a:lnTo>
                  <a:lnTo>
                    <a:pt x="84" y="3"/>
                  </a:lnTo>
                  <a:lnTo>
                    <a:pt x="91" y="4"/>
                  </a:lnTo>
                  <a:lnTo>
                    <a:pt x="97" y="8"/>
                  </a:lnTo>
                  <a:lnTo>
                    <a:pt x="103" y="11"/>
                  </a:lnTo>
                  <a:lnTo>
                    <a:pt x="108" y="14"/>
                  </a:lnTo>
                  <a:lnTo>
                    <a:pt x="112" y="19"/>
                  </a:lnTo>
                  <a:lnTo>
                    <a:pt x="117" y="24"/>
                  </a:lnTo>
                  <a:lnTo>
                    <a:pt x="121" y="28"/>
                  </a:lnTo>
                  <a:lnTo>
                    <a:pt x="124" y="34"/>
                  </a:lnTo>
                  <a:lnTo>
                    <a:pt x="127" y="40"/>
                  </a:lnTo>
                  <a:lnTo>
                    <a:pt x="130" y="46"/>
                  </a:lnTo>
                  <a:lnTo>
                    <a:pt x="132" y="52"/>
                  </a:lnTo>
                  <a:lnTo>
                    <a:pt x="133" y="58"/>
                  </a:lnTo>
                  <a:lnTo>
                    <a:pt x="133" y="65"/>
                  </a:lnTo>
                  <a:lnTo>
                    <a:pt x="133" y="71"/>
                  </a:lnTo>
                  <a:lnTo>
                    <a:pt x="133" y="78"/>
                  </a:lnTo>
                  <a:lnTo>
                    <a:pt x="131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283"/>
            <p:cNvSpPr>
              <a:spLocks/>
            </p:cNvSpPr>
            <p:nvPr/>
          </p:nvSpPr>
          <p:spPr bwMode="auto">
            <a:xfrm>
              <a:off x="3856324" y="3026578"/>
              <a:ext cx="54090" cy="52499"/>
            </a:xfrm>
            <a:custGeom>
              <a:avLst/>
              <a:gdLst>
                <a:gd name="T0" fmla="*/ 94 w 133"/>
                <a:gd name="T1" fmla="*/ 127 h 133"/>
                <a:gd name="T2" fmla="*/ 81 w 133"/>
                <a:gd name="T3" fmla="*/ 132 h 133"/>
                <a:gd name="T4" fmla="*/ 68 w 133"/>
                <a:gd name="T5" fmla="*/ 133 h 133"/>
                <a:gd name="T6" fmla="*/ 55 w 133"/>
                <a:gd name="T7" fmla="*/ 132 h 133"/>
                <a:gd name="T8" fmla="*/ 44 w 133"/>
                <a:gd name="T9" fmla="*/ 128 h 133"/>
                <a:gd name="T10" fmla="*/ 32 w 133"/>
                <a:gd name="T11" fmla="*/ 123 h 133"/>
                <a:gd name="T12" fmla="*/ 22 w 133"/>
                <a:gd name="T13" fmla="*/ 115 h 133"/>
                <a:gd name="T14" fmla="*/ 13 w 133"/>
                <a:gd name="T15" fmla="*/ 106 h 133"/>
                <a:gd name="T16" fmla="*/ 6 w 133"/>
                <a:gd name="T17" fmla="*/ 94 h 133"/>
                <a:gd name="T18" fmla="*/ 1 w 133"/>
                <a:gd name="T19" fmla="*/ 81 h 133"/>
                <a:gd name="T20" fmla="*/ 0 w 133"/>
                <a:gd name="T21" fmla="*/ 68 h 133"/>
                <a:gd name="T22" fmla="*/ 1 w 133"/>
                <a:gd name="T23" fmla="*/ 55 h 133"/>
                <a:gd name="T24" fmla="*/ 5 w 133"/>
                <a:gd name="T25" fmla="*/ 43 h 133"/>
                <a:gd name="T26" fmla="*/ 10 w 133"/>
                <a:gd name="T27" fmla="*/ 31 h 133"/>
                <a:gd name="T28" fmla="*/ 18 w 133"/>
                <a:gd name="T29" fmla="*/ 22 h 133"/>
                <a:gd name="T30" fmla="*/ 27 w 133"/>
                <a:gd name="T31" fmla="*/ 13 h 133"/>
                <a:gd name="T32" fmla="*/ 39 w 133"/>
                <a:gd name="T33" fmla="*/ 5 h 133"/>
                <a:gd name="T34" fmla="*/ 52 w 133"/>
                <a:gd name="T35" fmla="*/ 2 h 133"/>
                <a:gd name="T36" fmla="*/ 65 w 133"/>
                <a:gd name="T37" fmla="*/ 0 h 133"/>
                <a:gd name="T38" fmla="*/ 78 w 133"/>
                <a:gd name="T39" fmla="*/ 1 h 133"/>
                <a:gd name="T40" fmla="*/ 90 w 133"/>
                <a:gd name="T41" fmla="*/ 4 h 133"/>
                <a:gd name="T42" fmla="*/ 102 w 133"/>
                <a:gd name="T43" fmla="*/ 10 h 133"/>
                <a:gd name="T44" fmla="*/ 112 w 133"/>
                <a:gd name="T45" fmla="*/ 17 h 133"/>
                <a:gd name="T46" fmla="*/ 121 w 133"/>
                <a:gd name="T47" fmla="*/ 28 h 133"/>
                <a:gd name="T48" fmla="*/ 128 w 133"/>
                <a:gd name="T49" fmla="*/ 40 h 133"/>
                <a:gd name="T50" fmla="*/ 132 w 133"/>
                <a:gd name="T51" fmla="*/ 52 h 133"/>
                <a:gd name="T52" fmla="*/ 133 w 133"/>
                <a:gd name="T53" fmla="*/ 65 h 133"/>
                <a:gd name="T54" fmla="*/ 132 w 133"/>
                <a:gd name="T55" fmla="*/ 78 h 133"/>
                <a:gd name="T56" fmla="*/ 129 w 133"/>
                <a:gd name="T57" fmla="*/ 90 h 133"/>
                <a:gd name="T58" fmla="*/ 124 w 133"/>
                <a:gd name="T59" fmla="*/ 101 h 133"/>
                <a:gd name="T60" fmla="*/ 116 w 133"/>
                <a:gd name="T61" fmla="*/ 112 h 133"/>
                <a:gd name="T62" fmla="*/ 106 w 133"/>
                <a:gd name="T63" fmla="*/ 1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3">
                  <a:moveTo>
                    <a:pt x="100" y="124"/>
                  </a:moveTo>
                  <a:lnTo>
                    <a:pt x="94" y="127"/>
                  </a:lnTo>
                  <a:lnTo>
                    <a:pt x="88" y="130"/>
                  </a:lnTo>
                  <a:lnTo>
                    <a:pt x="81" y="132"/>
                  </a:lnTo>
                  <a:lnTo>
                    <a:pt x="75" y="133"/>
                  </a:lnTo>
                  <a:lnTo>
                    <a:pt x="68" y="133"/>
                  </a:lnTo>
                  <a:lnTo>
                    <a:pt x="62" y="133"/>
                  </a:lnTo>
                  <a:lnTo>
                    <a:pt x="55" y="132"/>
                  </a:lnTo>
                  <a:lnTo>
                    <a:pt x="49" y="131"/>
                  </a:lnTo>
                  <a:lnTo>
                    <a:pt x="44" y="128"/>
                  </a:lnTo>
                  <a:lnTo>
                    <a:pt x="37" y="126"/>
                  </a:lnTo>
                  <a:lnTo>
                    <a:pt x="32" y="123"/>
                  </a:lnTo>
                  <a:lnTo>
                    <a:pt x="26" y="120"/>
                  </a:lnTo>
                  <a:lnTo>
                    <a:pt x="22" y="115"/>
                  </a:lnTo>
                  <a:lnTo>
                    <a:pt x="17" y="111"/>
                  </a:lnTo>
                  <a:lnTo>
                    <a:pt x="13" y="106"/>
                  </a:lnTo>
                  <a:lnTo>
                    <a:pt x="9" y="99"/>
                  </a:lnTo>
                  <a:lnTo>
                    <a:pt x="6" y="94"/>
                  </a:lnTo>
                  <a:lnTo>
                    <a:pt x="4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1" y="55"/>
                  </a:lnTo>
                  <a:lnTo>
                    <a:pt x="3" y="50"/>
                  </a:lnTo>
                  <a:lnTo>
                    <a:pt x="5" y="43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3" y="26"/>
                  </a:lnTo>
                  <a:lnTo>
                    <a:pt x="18" y="22"/>
                  </a:lnTo>
                  <a:lnTo>
                    <a:pt x="23" y="17"/>
                  </a:lnTo>
                  <a:lnTo>
                    <a:pt x="27" y="13"/>
                  </a:lnTo>
                  <a:lnTo>
                    <a:pt x="34" y="9"/>
                  </a:lnTo>
                  <a:lnTo>
                    <a:pt x="39" y="5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1"/>
                  </a:lnTo>
                  <a:lnTo>
                    <a:pt x="85" y="2"/>
                  </a:lnTo>
                  <a:lnTo>
                    <a:pt x="90" y="4"/>
                  </a:lnTo>
                  <a:lnTo>
                    <a:pt x="97" y="6"/>
                  </a:lnTo>
                  <a:lnTo>
                    <a:pt x="102" y="10"/>
                  </a:lnTo>
                  <a:lnTo>
                    <a:pt x="107" y="14"/>
                  </a:lnTo>
                  <a:lnTo>
                    <a:pt x="112" y="17"/>
                  </a:lnTo>
                  <a:lnTo>
                    <a:pt x="117" y="23"/>
                  </a:lnTo>
                  <a:lnTo>
                    <a:pt x="121" y="28"/>
                  </a:lnTo>
                  <a:lnTo>
                    <a:pt x="125" y="33"/>
                  </a:lnTo>
                  <a:lnTo>
                    <a:pt x="128" y="40"/>
                  </a:lnTo>
                  <a:lnTo>
                    <a:pt x="130" y="45"/>
                  </a:lnTo>
                  <a:lnTo>
                    <a:pt x="132" y="52"/>
                  </a:lnTo>
                  <a:lnTo>
                    <a:pt x="133" y="58"/>
                  </a:lnTo>
                  <a:lnTo>
                    <a:pt x="133" y="65"/>
                  </a:lnTo>
                  <a:lnTo>
                    <a:pt x="133" y="71"/>
                  </a:lnTo>
                  <a:lnTo>
                    <a:pt x="132" y="78"/>
                  </a:lnTo>
                  <a:lnTo>
                    <a:pt x="131" y="84"/>
                  </a:lnTo>
                  <a:lnTo>
                    <a:pt x="129" y="90"/>
                  </a:lnTo>
                  <a:lnTo>
                    <a:pt x="127" y="96"/>
                  </a:lnTo>
                  <a:lnTo>
                    <a:pt x="124" y="101"/>
                  </a:lnTo>
                  <a:lnTo>
                    <a:pt x="120" y="107"/>
                  </a:lnTo>
                  <a:lnTo>
                    <a:pt x="116" y="112"/>
                  </a:lnTo>
                  <a:lnTo>
                    <a:pt x="111" y="117"/>
                  </a:lnTo>
                  <a:lnTo>
                    <a:pt x="106" y="121"/>
                  </a:lnTo>
                  <a:lnTo>
                    <a:pt x="100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431"/>
            <p:cNvSpPr>
              <a:spLocks/>
            </p:cNvSpPr>
            <p:nvPr/>
          </p:nvSpPr>
          <p:spPr bwMode="auto">
            <a:xfrm>
              <a:off x="4494268" y="3330437"/>
              <a:ext cx="1591" cy="23863"/>
            </a:xfrm>
            <a:custGeom>
              <a:avLst/>
              <a:gdLst>
                <a:gd name="T0" fmla="*/ 0 w 3"/>
                <a:gd name="T1" fmla="*/ 59 h 59"/>
                <a:gd name="T2" fmla="*/ 3 w 3"/>
                <a:gd name="T3" fmla="*/ 0 h 59"/>
                <a:gd name="T4" fmla="*/ 0 w 3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9">
                  <a:moveTo>
                    <a:pt x="0" y="59"/>
                  </a:moveTo>
                  <a:lnTo>
                    <a:pt x="3" y="0"/>
                  </a:lnTo>
                  <a:lnTo>
                    <a:pt x="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432"/>
            <p:cNvSpPr>
              <a:spLocks/>
            </p:cNvSpPr>
            <p:nvPr/>
          </p:nvSpPr>
          <p:spPr bwMode="auto">
            <a:xfrm>
              <a:off x="4494268" y="3306574"/>
              <a:ext cx="3182" cy="47726"/>
            </a:xfrm>
            <a:custGeom>
              <a:avLst/>
              <a:gdLst>
                <a:gd name="T0" fmla="*/ 0 w 7"/>
                <a:gd name="T1" fmla="*/ 120 h 120"/>
                <a:gd name="T2" fmla="*/ 0 w 7"/>
                <a:gd name="T3" fmla="*/ 110 h 120"/>
                <a:gd name="T4" fmla="*/ 2 w 7"/>
                <a:gd name="T5" fmla="*/ 83 h 120"/>
                <a:gd name="T6" fmla="*/ 3 w 7"/>
                <a:gd name="T7" fmla="*/ 46 h 120"/>
                <a:gd name="T8" fmla="*/ 7 w 7"/>
                <a:gd name="T9" fmla="*/ 0 h 120"/>
                <a:gd name="T10" fmla="*/ 3 w 7"/>
                <a:gd name="T11" fmla="*/ 46 h 120"/>
                <a:gd name="T12" fmla="*/ 2 w 7"/>
                <a:gd name="T13" fmla="*/ 83 h 120"/>
                <a:gd name="T14" fmla="*/ 0 w 7"/>
                <a:gd name="T15" fmla="*/ 110 h 120"/>
                <a:gd name="T16" fmla="*/ 0 w 7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0">
                  <a:moveTo>
                    <a:pt x="0" y="120"/>
                  </a:moveTo>
                  <a:lnTo>
                    <a:pt x="0" y="110"/>
                  </a:lnTo>
                  <a:lnTo>
                    <a:pt x="2" y="83"/>
                  </a:lnTo>
                  <a:lnTo>
                    <a:pt x="3" y="46"/>
                  </a:lnTo>
                  <a:lnTo>
                    <a:pt x="7" y="0"/>
                  </a:lnTo>
                  <a:lnTo>
                    <a:pt x="3" y="46"/>
                  </a:lnTo>
                  <a:lnTo>
                    <a:pt x="2" y="83"/>
                  </a:lnTo>
                  <a:lnTo>
                    <a:pt x="0" y="110"/>
                  </a:ln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433"/>
            <p:cNvSpPr>
              <a:spLocks/>
            </p:cNvSpPr>
            <p:nvPr/>
          </p:nvSpPr>
          <p:spPr bwMode="auto">
            <a:xfrm>
              <a:off x="4495859" y="3282711"/>
              <a:ext cx="1591" cy="47726"/>
            </a:xfrm>
            <a:custGeom>
              <a:avLst/>
              <a:gdLst>
                <a:gd name="T0" fmla="*/ 0 w 6"/>
                <a:gd name="T1" fmla="*/ 121 h 121"/>
                <a:gd name="T2" fmla="*/ 1 w 6"/>
                <a:gd name="T3" fmla="*/ 93 h 121"/>
                <a:gd name="T4" fmla="*/ 4 w 6"/>
                <a:gd name="T5" fmla="*/ 62 h 121"/>
                <a:gd name="T6" fmla="*/ 5 w 6"/>
                <a:gd name="T7" fmla="*/ 31 h 121"/>
                <a:gd name="T8" fmla="*/ 6 w 6"/>
                <a:gd name="T9" fmla="*/ 0 h 121"/>
                <a:gd name="T10" fmla="*/ 5 w 6"/>
                <a:gd name="T11" fmla="*/ 31 h 121"/>
                <a:gd name="T12" fmla="*/ 4 w 6"/>
                <a:gd name="T13" fmla="*/ 62 h 121"/>
                <a:gd name="T14" fmla="*/ 1 w 6"/>
                <a:gd name="T15" fmla="*/ 93 h 121"/>
                <a:gd name="T16" fmla="*/ 0 w 6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1">
                  <a:moveTo>
                    <a:pt x="0" y="121"/>
                  </a:moveTo>
                  <a:lnTo>
                    <a:pt x="1" y="93"/>
                  </a:lnTo>
                  <a:lnTo>
                    <a:pt x="4" y="62"/>
                  </a:lnTo>
                  <a:lnTo>
                    <a:pt x="5" y="31"/>
                  </a:lnTo>
                  <a:lnTo>
                    <a:pt x="6" y="0"/>
                  </a:lnTo>
                  <a:lnTo>
                    <a:pt x="5" y="31"/>
                  </a:lnTo>
                  <a:lnTo>
                    <a:pt x="4" y="62"/>
                  </a:lnTo>
                  <a:lnTo>
                    <a:pt x="1" y="93"/>
                  </a:lnTo>
                  <a:lnTo>
                    <a:pt x="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434"/>
            <p:cNvSpPr>
              <a:spLocks/>
            </p:cNvSpPr>
            <p:nvPr/>
          </p:nvSpPr>
          <p:spPr bwMode="auto">
            <a:xfrm>
              <a:off x="4497450" y="3257257"/>
              <a:ext cx="1591" cy="49317"/>
            </a:xfrm>
            <a:custGeom>
              <a:avLst/>
              <a:gdLst>
                <a:gd name="T0" fmla="*/ 0 w 5"/>
                <a:gd name="T1" fmla="*/ 123 h 123"/>
                <a:gd name="T2" fmla="*/ 1 w 5"/>
                <a:gd name="T3" fmla="*/ 91 h 123"/>
                <a:gd name="T4" fmla="*/ 3 w 5"/>
                <a:gd name="T5" fmla="*/ 58 h 123"/>
                <a:gd name="T6" fmla="*/ 4 w 5"/>
                <a:gd name="T7" fmla="*/ 27 h 123"/>
                <a:gd name="T8" fmla="*/ 5 w 5"/>
                <a:gd name="T9" fmla="*/ 0 h 123"/>
                <a:gd name="T10" fmla="*/ 4 w 5"/>
                <a:gd name="T11" fmla="*/ 27 h 123"/>
                <a:gd name="T12" fmla="*/ 3 w 5"/>
                <a:gd name="T13" fmla="*/ 58 h 123"/>
                <a:gd name="T14" fmla="*/ 1 w 5"/>
                <a:gd name="T15" fmla="*/ 91 h 123"/>
                <a:gd name="T16" fmla="*/ 0 w 5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3">
                  <a:moveTo>
                    <a:pt x="0" y="123"/>
                  </a:moveTo>
                  <a:lnTo>
                    <a:pt x="1" y="91"/>
                  </a:lnTo>
                  <a:lnTo>
                    <a:pt x="3" y="58"/>
                  </a:lnTo>
                  <a:lnTo>
                    <a:pt x="4" y="27"/>
                  </a:lnTo>
                  <a:lnTo>
                    <a:pt x="5" y="0"/>
                  </a:lnTo>
                  <a:lnTo>
                    <a:pt x="4" y="27"/>
                  </a:lnTo>
                  <a:lnTo>
                    <a:pt x="3" y="58"/>
                  </a:lnTo>
                  <a:lnTo>
                    <a:pt x="1" y="91"/>
                  </a:lnTo>
                  <a:lnTo>
                    <a:pt x="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435"/>
            <p:cNvSpPr>
              <a:spLocks/>
            </p:cNvSpPr>
            <p:nvPr/>
          </p:nvSpPr>
          <p:spPr bwMode="auto">
            <a:xfrm>
              <a:off x="4497450" y="3238166"/>
              <a:ext cx="3182" cy="44545"/>
            </a:xfrm>
            <a:custGeom>
              <a:avLst/>
              <a:gdLst>
                <a:gd name="T0" fmla="*/ 0 w 6"/>
                <a:gd name="T1" fmla="*/ 110 h 110"/>
                <a:gd name="T2" fmla="*/ 2 w 6"/>
                <a:gd name="T3" fmla="*/ 79 h 110"/>
                <a:gd name="T4" fmla="*/ 3 w 6"/>
                <a:gd name="T5" fmla="*/ 52 h 110"/>
                <a:gd name="T6" fmla="*/ 4 w 6"/>
                <a:gd name="T7" fmla="*/ 29 h 110"/>
                <a:gd name="T8" fmla="*/ 5 w 6"/>
                <a:gd name="T9" fmla="*/ 11 h 110"/>
                <a:gd name="T10" fmla="*/ 5 w 6"/>
                <a:gd name="T11" fmla="*/ 5 h 110"/>
                <a:gd name="T12" fmla="*/ 6 w 6"/>
                <a:gd name="T13" fmla="*/ 0 h 110"/>
                <a:gd name="T14" fmla="*/ 5 w 6"/>
                <a:gd name="T15" fmla="*/ 5 h 110"/>
                <a:gd name="T16" fmla="*/ 5 w 6"/>
                <a:gd name="T17" fmla="*/ 11 h 110"/>
                <a:gd name="T18" fmla="*/ 4 w 6"/>
                <a:gd name="T19" fmla="*/ 29 h 110"/>
                <a:gd name="T20" fmla="*/ 3 w 6"/>
                <a:gd name="T21" fmla="*/ 52 h 110"/>
                <a:gd name="T22" fmla="*/ 2 w 6"/>
                <a:gd name="T23" fmla="*/ 79 h 110"/>
                <a:gd name="T24" fmla="*/ 0 w 6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10">
                  <a:moveTo>
                    <a:pt x="0" y="110"/>
                  </a:moveTo>
                  <a:lnTo>
                    <a:pt x="2" y="79"/>
                  </a:lnTo>
                  <a:lnTo>
                    <a:pt x="3" y="52"/>
                  </a:lnTo>
                  <a:lnTo>
                    <a:pt x="4" y="29"/>
                  </a:lnTo>
                  <a:lnTo>
                    <a:pt x="5" y="11"/>
                  </a:lnTo>
                  <a:lnTo>
                    <a:pt x="5" y="5"/>
                  </a:lnTo>
                  <a:lnTo>
                    <a:pt x="6" y="0"/>
                  </a:lnTo>
                  <a:lnTo>
                    <a:pt x="5" y="5"/>
                  </a:lnTo>
                  <a:lnTo>
                    <a:pt x="5" y="11"/>
                  </a:lnTo>
                  <a:lnTo>
                    <a:pt x="4" y="29"/>
                  </a:lnTo>
                  <a:lnTo>
                    <a:pt x="3" y="52"/>
                  </a:lnTo>
                  <a:lnTo>
                    <a:pt x="2" y="79"/>
                  </a:ln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436"/>
            <p:cNvSpPr>
              <a:spLocks/>
            </p:cNvSpPr>
            <p:nvPr/>
          </p:nvSpPr>
          <p:spPr bwMode="auto">
            <a:xfrm>
              <a:off x="4499041" y="3234984"/>
              <a:ext cx="3182" cy="22272"/>
            </a:xfrm>
            <a:custGeom>
              <a:avLst/>
              <a:gdLst>
                <a:gd name="T0" fmla="*/ 0 w 6"/>
                <a:gd name="T1" fmla="*/ 57 h 57"/>
                <a:gd name="T2" fmla="*/ 1 w 6"/>
                <a:gd name="T3" fmla="*/ 46 h 57"/>
                <a:gd name="T4" fmla="*/ 1 w 6"/>
                <a:gd name="T5" fmla="*/ 37 h 57"/>
                <a:gd name="T6" fmla="*/ 2 w 6"/>
                <a:gd name="T7" fmla="*/ 29 h 57"/>
                <a:gd name="T8" fmla="*/ 2 w 6"/>
                <a:gd name="T9" fmla="*/ 21 h 57"/>
                <a:gd name="T10" fmla="*/ 3 w 6"/>
                <a:gd name="T11" fmla="*/ 11 h 57"/>
                <a:gd name="T12" fmla="*/ 6 w 6"/>
                <a:gd name="T13" fmla="*/ 0 h 57"/>
                <a:gd name="T14" fmla="*/ 3 w 6"/>
                <a:gd name="T15" fmla="*/ 11 h 57"/>
                <a:gd name="T16" fmla="*/ 2 w 6"/>
                <a:gd name="T17" fmla="*/ 21 h 57"/>
                <a:gd name="T18" fmla="*/ 2 w 6"/>
                <a:gd name="T19" fmla="*/ 29 h 57"/>
                <a:gd name="T20" fmla="*/ 1 w 6"/>
                <a:gd name="T21" fmla="*/ 37 h 57"/>
                <a:gd name="T22" fmla="*/ 1 w 6"/>
                <a:gd name="T23" fmla="*/ 46 h 57"/>
                <a:gd name="T24" fmla="*/ 0 w 6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7">
                  <a:moveTo>
                    <a:pt x="0" y="57"/>
                  </a:moveTo>
                  <a:lnTo>
                    <a:pt x="1" y="46"/>
                  </a:lnTo>
                  <a:lnTo>
                    <a:pt x="1" y="37"/>
                  </a:lnTo>
                  <a:lnTo>
                    <a:pt x="2" y="29"/>
                  </a:lnTo>
                  <a:lnTo>
                    <a:pt x="2" y="21"/>
                  </a:lnTo>
                  <a:lnTo>
                    <a:pt x="3" y="11"/>
                  </a:lnTo>
                  <a:lnTo>
                    <a:pt x="6" y="0"/>
                  </a:lnTo>
                  <a:lnTo>
                    <a:pt x="3" y="11"/>
                  </a:lnTo>
                  <a:lnTo>
                    <a:pt x="2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46"/>
                  </a:lnTo>
                  <a:lnTo>
                    <a:pt x="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437"/>
            <p:cNvSpPr>
              <a:spLocks/>
            </p:cNvSpPr>
            <p:nvPr/>
          </p:nvSpPr>
          <p:spPr bwMode="auto">
            <a:xfrm>
              <a:off x="4500632" y="3231802"/>
              <a:ext cx="1591" cy="6364"/>
            </a:xfrm>
            <a:custGeom>
              <a:avLst/>
              <a:gdLst>
                <a:gd name="T0" fmla="*/ 0 w 7"/>
                <a:gd name="T1" fmla="*/ 17 h 17"/>
                <a:gd name="T2" fmla="*/ 3 w 7"/>
                <a:gd name="T3" fmla="*/ 8 h 17"/>
                <a:gd name="T4" fmla="*/ 7 w 7"/>
                <a:gd name="T5" fmla="*/ 0 h 17"/>
                <a:gd name="T6" fmla="*/ 3 w 7"/>
                <a:gd name="T7" fmla="*/ 8 h 17"/>
                <a:gd name="T8" fmla="*/ 0 w 7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17"/>
                  </a:moveTo>
                  <a:lnTo>
                    <a:pt x="3" y="8"/>
                  </a:lnTo>
                  <a:lnTo>
                    <a:pt x="7" y="0"/>
                  </a:lnTo>
                  <a:lnTo>
                    <a:pt x="3" y="8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438"/>
            <p:cNvSpPr>
              <a:spLocks/>
            </p:cNvSpPr>
            <p:nvPr/>
          </p:nvSpPr>
          <p:spPr bwMode="auto">
            <a:xfrm>
              <a:off x="4502223" y="3230212"/>
              <a:ext cx="1591" cy="4773"/>
            </a:xfrm>
            <a:custGeom>
              <a:avLst/>
              <a:gdLst>
                <a:gd name="T0" fmla="*/ 0 w 7"/>
                <a:gd name="T1" fmla="*/ 12 h 12"/>
                <a:gd name="T2" fmla="*/ 4 w 7"/>
                <a:gd name="T3" fmla="*/ 5 h 12"/>
                <a:gd name="T4" fmla="*/ 7 w 7"/>
                <a:gd name="T5" fmla="*/ 0 h 12"/>
                <a:gd name="T6" fmla="*/ 4 w 7"/>
                <a:gd name="T7" fmla="*/ 5 h 12"/>
                <a:gd name="T8" fmla="*/ 0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lnTo>
                    <a:pt x="4" y="5"/>
                  </a:lnTo>
                  <a:lnTo>
                    <a:pt x="7" y="0"/>
                  </a:lnTo>
                  <a:lnTo>
                    <a:pt x="4" y="5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439"/>
            <p:cNvSpPr>
              <a:spLocks/>
            </p:cNvSpPr>
            <p:nvPr/>
          </p:nvSpPr>
          <p:spPr bwMode="auto">
            <a:xfrm>
              <a:off x="4502223" y="3228621"/>
              <a:ext cx="3182" cy="3182"/>
            </a:xfrm>
            <a:custGeom>
              <a:avLst/>
              <a:gdLst>
                <a:gd name="T0" fmla="*/ 0 w 6"/>
                <a:gd name="T1" fmla="*/ 9 h 9"/>
                <a:gd name="T2" fmla="*/ 3 w 6"/>
                <a:gd name="T3" fmla="*/ 5 h 9"/>
                <a:gd name="T4" fmla="*/ 6 w 6"/>
                <a:gd name="T5" fmla="*/ 0 h 9"/>
                <a:gd name="T6" fmla="*/ 3 w 6"/>
                <a:gd name="T7" fmla="*/ 5 h 9"/>
                <a:gd name="T8" fmla="*/ 0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lnTo>
                    <a:pt x="3" y="5"/>
                  </a:lnTo>
                  <a:lnTo>
                    <a:pt x="6" y="0"/>
                  </a:lnTo>
                  <a:lnTo>
                    <a:pt x="3" y="5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440"/>
            <p:cNvSpPr>
              <a:spLocks/>
            </p:cNvSpPr>
            <p:nvPr/>
          </p:nvSpPr>
          <p:spPr bwMode="auto">
            <a:xfrm>
              <a:off x="4503814" y="3227030"/>
              <a:ext cx="3182" cy="3182"/>
            </a:xfrm>
            <a:custGeom>
              <a:avLst/>
              <a:gdLst>
                <a:gd name="T0" fmla="*/ 0 w 6"/>
                <a:gd name="T1" fmla="*/ 8 h 8"/>
                <a:gd name="T2" fmla="*/ 3 w 6"/>
                <a:gd name="T3" fmla="*/ 5 h 8"/>
                <a:gd name="T4" fmla="*/ 6 w 6"/>
                <a:gd name="T5" fmla="*/ 0 h 8"/>
                <a:gd name="T6" fmla="*/ 3 w 6"/>
                <a:gd name="T7" fmla="*/ 5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lnTo>
                    <a:pt x="3" y="5"/>
                  </a:lnTo>
                  <a:lnTo>
                    <a:pt x="6" y="0"/>
                  </a:lnTo>
                  <a:lnTo>
                    <a:pt x="3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441"/>
            <p:cNvSpPr>
              <a:spLocks/>
            </p:cNvSpPr>
            <p:nvPr/>
          </p:nvSpPr>
          <p:spPr bwMode="auto">
            <a:xfrm>
              <a:off x="4505404" y="3225439"/>
              <a:ext cx="3182" cy="3182"/>
            </a:xfrm>
            <a:custGeom>
              <a:avLst/>
              <a:gdLst>
                <a:gd name="T0" fmla="*/ 0 w 7"/>
                <a:gd name="T1" fmla="*/ 7 h 7"/>
                <a:gd name="T2" fmla="*/ 3 w 7"/>
                <a:gd name="T3" fmla="*/ 3 h 7"/>
                <a:gd name="T4" fmla="*/ 7 w 7"/>
                <a:gd name="T5" fmla="*/ 0 h 7"/>
                <a:gd name="T6" fmla="*/ 3 w 7"/>
                <a:gd name="T7" fmla="*/ 3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3" y="3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442"/>
            <p:cNvSpPr>
              <a:spLocks/>
            </p:cNvSpPr>
            <p:nvPr/>
          </p:nvSpPr>
          <p:spPr bwMode="auto">
            <a:xfrm>
              <a:off x="4506995" y="3223848"/>
              <a:ext cx="1591" cy="3182"/>
            </a:xfrm>
            <a:custGeom>
              <a:avLst/>
              <a:gdLst>
                <a:gd name="T0" fmla="*/ 0 w 7"/>
                <a:gd name="T1" fmla="*/ 6 h 6"/>
                <a:gd name="T2" fmla="*/ 4 w 7"/>
                <a:gd name="T3" fmla="*/ 3 h 6"/>
                <a:gd name="T4" fmla="*/ 7 w 7"/>
                <a:gd name="T5" fmla="*/ 0 h 6"/>
                <a:gd name="T6" fmla="*/ 4 w 7"/>
                <a:gd name="T7" fmla="*/ 3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lnTo>
                    <a:pt x="4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443"/>
            <p:cNvSpPr>
              <a:spLocks/>
            </p:cNvSpPr>
            <p:nvPr/>
          </p:nvSpPr>
          <p:spPr bwMode="auto">
            <a:xfrm>
              <a:off x="4508586" y="3223848"/>
              <a:ext cx="1591" cy="1591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3 h 5"/>
                <a:gd name="T4" fmla="*/ 5 w 5"/>
                <a:gd name="T5" fmla="*/ 0 h 5"/>
                <a:gd name="T6" fmla="*/ 2 w 5"/>
                <a:gd name="T7" fmla="*/ 3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3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7" name="组合 2516"/>
          <p:cNvGrpSpPr/>
          <p:nvPr/>
        </p:nvGrpSpPr>
        <p:grpSpPr>
          <a:xfrm>
            <a:off x="5904459" y="3595342"/>
            <a:ext cx="982596" cy="902825"/>
            <a:chOff x="4476769" y="2991579"/>
            <a:chExt cx="497946" cy="456583"/>
          </a:xfrm>
        </p:grpSpPr>
        <p:sp>
          <p:nvSpPr>
            <p:cNvPr id="2096" name="Freeform 414"/>
            <p:cNvSpPr>
              <a:spLocks/>
            </p:cNvSpPr>
            <p:nvPr/>
          </p:nvSpPr>
          <p:spPr bwMode="auto">
            <a:xfrm>
              <a:off x="4495859" y="2991579"/>
              <a:ext cx="456584" cy="456583"/>
            </a:xfrm>
            <a:custGeom>
              <a:avLst/>
              <a:gdLst>
                <a:gd name="T0" fmla="*/ 814 w 1151"/>
                <a:gd name="T1" fmla="*/ 84 h 1151"/>
                <a:gd name="T2" fmla="*/ 809 w 1151"/>
                <a:gd name="T3" fmla="*/ 59 h 1151"/>
                <a:gd name="T4" fmla="*/ 800 w 1151"/>
                <a:gd name="T5" fmla="*/ 37 h 1151"/>
                <a:gd name="T6" fmla="*/ 783 w 1151"/>
                <a:gd name="T7" fmla="*/ 20 h 1151"/>
                <a:gd name="T8" fmla="*/ 763 w 1151"/>
                <a:gd name="T9" fmla="*/ 7 h 1151"/>
                <a:gd name="T10" fmla="*/ 739 w 1151"/>
                <a:gd name="T11" fmla="*/ 0 h 1151"/>
                <a:gd name="T12" fmla="*/ 413 w 1151"/>
                <a:gd name="T13" fmla="*/ 0 h 1151"/>
                <a:gd name="T14" fmla="*/ 389 w 1151"/>
                <a:gd name="T15" fmla="*/ 7 h 1151"/>
                <a:gd name="T16" fmla="*/ 369 w 1151"/>
                <a:gd name="T17" fmla="*/ 20 h 1151"/>
                <a:gd name="T18" fmla="*/ 352 w 1151"/>
                <a:gd name="T19" fmla="*/ 37 h 1151"/>
                <a:gd name="T20" fmla="*/ 343 w 1151"/>
                <a:gd name="T21" fmla="*/ 59 h 1151"/>
                <a:gd name="T22" fmla="*/ 338 w 1151"/>
                <a:gd name="T23" fmla="*/ 84 h 1151"/>
                <a:gd name="T24" fmla="*/ 75 w 1151"/>
                <a:gd name="T25" fmla="*/ 338 h 1151"/>
                <a:gd name="T26" fmla="*/ 51 w 1151"/>
                <a:gd name="T27" fmla="*/ 345 h 1151"/>
                <a:gd name="T28" fmla="*/ 31 w 1151"/>
                <a:gd name="T29" fmla="*/ 357 h 1151"/>
                <a:gd name="T30" fmla="*/ 15 w 1151"/>
                <a:gd name="T31" fmla="*/ 375 h 1151"/>
                <a:gd name="T32" fmla="*/ 5 w 1151"/>
                <a:gd name="T33" fmla="*/ 397 h 1151"/>
                <a:gd name="T34" fmla="*/ 0 w 1151"/>
                <a:gd name="T35" fmla="*/ 421 h 1151"/>
                <a:gd name="T36" fmla="*/ 3 w 1151"/>
                <a:gd name="T37" fmla="*/ 747 h 1151"/>
                <a:gd name="T38" fmla="*/ 11 w 1151"/>
                <a:gd name="T39" fmla="*/ 769 h 1151"/>
                <a:gd name="T40" fmla="*/ 25 w 1151"/>
                <a:gd name="T41" fmla="*/ 789 h 1151"/>
                <a:gd name="T42" fmla="*/ 45 w 1151"/>
                <a:gd name="T43" fmla="*/ 803 h 1151"/>
                <a:gd name="T44" fmla="*/ 67 w 1151"/>
                <a:gd name="T45" fmla="*/ 812 h 1151"/>
                <a:gd name="T46" fmla="*/ 338 w 1151"/>
                <a:gd name="T47" fmla="*/ 813 h 1151"/>
                <a:gd name="T48" fmla="*/ 341 w 1151"/>
                <a:gd name="T49" fmla="*/ 1085 h 1151"/>
                <a:gd name="T50" fmla="*/ 348 w 1151"/>
                <a:gd name="T51" fmla="*/ 1107 h 1151"/>
                <a:gd name="T52" fmla="*/ 363 w 1151"/>
                <a:gd name="T53" fmla="*/ 1127 h 1151"/>
                <a:gd name="T54" fmla="*/ 382 w 1151"/>
                <a:gd name="T55" fmla="*/ 1141 h 1151"/>
                <a:gd name="T56" fmla="*/ 404 w 1151"/>
                <a:gd name="T57" fmla="*/ 1150 h 1151"/>
                <a:gd name="T58" fmla="*/ 730 w 1151"/>
                <a:gd name="T59" fmla="*/ 1151 h 1151"/>
                <a:gd name="T60" fmla="*/ 755 w 1151"/>
                <a:gd name="T61" fmla="*/ 1147 h 1151"/>
                <a:gd name="T62" fmla="*/ 777 w 1151"/>
                <a:gd name="T63" fmla="*/ 1137 h 1151"/>
                <a:gd name="T64" fmla="*/ 794 w 1151"/>
                <a:gd name="T65" fmla="*/ 1120 h 1151"/>
                <a:gd name="T66" fmla="*/ 807 w 1151"/>
                <a:gd name="T67" fmla="*/ 1100 h 1151"/>
                <a:gd name="T68" fmla="*/ 813 w 1151"/>
                <a:gd name="T69" fmla="*/ 1076 h 1151"/>
                <a:gd name="T70" fmla="*/ 1068 w 1151"/>
                <a:gd name="T71" fmla="*/ 813 h 1151"/>
                <a:gd name="T72" fmla="*/ 1093 w 1151"/>
                <a:gd name="T73" fmla="*/ 809 h 1151"/>
                <a:gd name="T74" fmla="*/ 1115 w 1151"/>
                <a:gd name="T75" fmla="*/ 799 h 1151"/>
                <a:gd name="T76" fmla="*/ 1132 w 1151"/>
                <a:gd name="T77" fmla="*/ 782 h 1151"/>
                <a:gd name="T78" fmla="*/ 1144 w 1151"/>
                <a:gd name="T79" fmla="*/ 762 h 1151"/>
                <a:gd name="T80" fmla="*/ 1151 w 1151"/>
                <a:gd name="T81" fmla="*/ 738 h 1151"/>
                <a:gd name="T82" fmla="*/ 1151 w 1151"/>
                <a:gd name="T83" fmla="*/ 413 h 1151"/>
                <a:gd name="T84" fmla="*/ 1144 w 1151"/>
                <a:gd name="T85" fmla="*/ 389 h 1151"/>
                <a:gd name="T86" fmla="*/ 1132 w 1151"/>
                <a:gd name="T87" fmla="*/ 369 h 1151"/>
                <a:gd name="T88" fmla="*/ 1115 w 1151"/>
                <a:gd name="T89" fmla="*/ 353 h 1151"/>
                <a:gd name="T90" fmla="*/ 1093 w 1151"/>
                <a:gd name="T91" fmla="*/ 342 h 1151"/>
                <a:gd name="T92" fmla="*/ 1068 w 1151"/>
                <a:gd name="T93" fmla="*/ 338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1" h="1151">
                  <a:moveTo>
                    <a:pt x="1068" y="338"/>
                  </a:moveTo>
                  <a:lnTo>
                    <a:pt x="814" y="338"/>
                  </a:lnTo>
                  <a:lnTo>
                    <a:pt x="814" y="84"/>
                  </a:lnTo>
                  <a:lnTo>
                    <a:pt x="813" y="75"/>
                  </a:lnTo>
                  <a:lnTo>
                    <a:pt x="811" y="66"/>
                  </a:lnTo>
                  <a:lnTo>
                    <a:pt x="809" y="59"/>
                  </a:lnTo>
                  <a:lnTo>
                    <a:pt x="807" y="51"/>
                  </a:lnTo>
                  <a:lnTo>
                    <a:pt x="803" y="44"/>
                  </a:lnTo>
                  <a:lnTo>
                    <a:pt x="800" y="37"/>
                  </a:lnTo>
                  <a:lnTo>
                    <a:pt x="794" y="31"/>
                  </a:lnTo>
                  <a:lnTo>
                    <a:pt x="789" y="25"/>
                  </a:lnTo>
                  <a:lnTo>
                    <a:pt x="783" y="20"/>
                  </a:lnTo>
                  <a:lnTo>
                    <a:pt x="777" y="14"/>
                  </a:lnTo>
                  <a:lnTo>
                    <a:pt x="770" y="10"/>
                  </a:lnTo>
                  <a:lnTo>
                    <a:pt x="763" y="7"/>
                  </a:lnTo>
                  <a:lnTo>
                    <a:pt x="755" y="4"/>
                  </a:lnTo>
                  <a:lnTo>
                    <a:pt x="748" y="3"/>
                  </a:lnTo>
                  <a:lnTo>
                    <a:pt x="739" y="0"/>
                  </a:lnTo>
                  <a:lnTo>
                    <a:pt x="730" y="0"/>
                  </a:lnTo>
                  <a:lnTo>
                    <a:pt x="422" y="0"/>
                  </a:lnTo>
                  <a:lnTo>
                    <a:pt x="413" y="0"/>
                  </a:lnTo>
                  <a:lnTo>
                    <a:pt x="404" y="3"/>
                  </a:lnTo>
                  <a:lnTo>
                    <a:pt x="397" y="4"/>
                  </a:lnTo>
                  <a:lnTo>
                    <a:pt x="389" y="7"/>
                  </a:lnTo>
                  <a:lnTo>
                    <a:pt x="382" y="10"/>
                  </a:lnTo>
                  <a:lnTo>
                    <a:pt x="375" y="14"/>
                  </a:lnTo>
                  <a:lnTo>
                    <a:pt x="369" y="20"/>
                  </a:lnTo>
                  <a:lnTo>
                    <a:pt x="363" y="25"/>
                  </a:lnTo>
                  <a:lnTo>
                    <a:pt x="358" y="31"/>
                  </a:lnTo>
                  <a:lnTo>
                    <a:pt x="352" y="37"/>
                  </a:lnTo>
                  <a:lnTo>
                    <a:pt x="348" y="44"/>
                  </a:lnTo>
                  <a:lnTo>
                    <a:pt x="345" y="51"/>
                  </a:lnTo>
                  <a:lnTo>
                    <a:pt x="343" y="59"/>
                  </a:lnTo>
                  <a:lnTo>
                    <a:pt x="341" y="66"/>
                  </a:lnTo>
                  <a:lnTo>
                    <a:pt x="339" y="75"/>
                  </a:lnTo>
                  <a:lnTo>
                    <a:pt x="338" y="84"/>
                  </a:lnTo>
                  <a:lnTo>
                    <a:pt x="338" y="338"/>
                  </a:lnTo>
                  <a:lnTo>
                    <a:pt x="84" y="338"/>
                  </a:lnTo>
                  <a:lnTo>
                    <a:pt x="75" y="338"/>
                  </a:lnTo>
                  <a:lnTo>
                    <a:pt x="67" y="340"/>
                  </a:lnTo>
                  <a:lnTo>
                    <a:pt x="59" y="342"/>
                  </a:lnTo>
                  <a:lnTo>
                    <a:pt x="51" y="345"/>
                  </a:lnTo>
                  <a:lnTo>
                    <a:pt x="45" y="348"/>
                  </a:lnTo>
                  <a:lnTo>
                    <a:pt x="37" y="353"/>
                  </a:lnTo>
                  <a:lnTo>
                    <a:pt x="31" y="357"/>
                  </a:lnTo>
                  <a:lnTo>
                    <a:pt x="25" y="362"/>
                  </a:lnTo>
                  <a:lnTo>
                    <a:pt x="20" y="369"/>
                  </a:lnTo>
                  <a:lnTo>
                    <a:pt x="15" y="375"/>
                  </a:lnTo>
                  <a:lnTo>
                    <a:pt x="11" y="382"/>
                  </a:lnTo>
                  <a:lnTo>
                    <a:pt x="7" y="389"/>
                  </a:lnTo>
                  <a:lnTo>
                    <a:pt x="5" y="397"/>
                  </a:lnTo>
                  <a:lnTo>
                    <a:pt x="3" y="404"/>
                  </a:lnTo>
                  <a:lnTo>
                    <a:pt x="1" y="413"/>
                  </a:lnTo>
                  <a:lnTo>
                    <a:pt x="0" y="421"/>
                  </a:lnTo>
                  <a:lnTo>
                    <a:pt x="0" y="731"/>
                  </a:lnTo>
                  <a:lnTo>
                    <a:pt x="1" y="738"/>
                  </a:lnTo>
                  <a:lnTo>
                    <a:pt x="3" y="747"/>
                  </a:lnTo>
                  <a:lnTo>
                    <a:pt x="5" y="754"/>
                  </a:lnTo>
                  <a:lnTo>
                    <a:pt x="7" y="762"/>
                  </a:lnTo>
                  <a:lnTo>
                    <a:pt x="11" y="769"/>
                  </a:lnTo>
                  <a:lnTo>
                    <a:pt x="15" y="777"/>
                  </a:lnTo>
                  <a:lnTo>
                    <a:pt x="20" y="782"/>
                  </a:lnTo>
                  <a:lnTo>
                    <a:pt x="25" y="789"/>
                  </a:lnTo>
                  <a:lnTo>
                    <a:pt x="31" y="794"/>
                  </a:lnTo>
                  <a:lnTo>
                    <a:pt x="37" y="799"/>
                  </a:lnTo>
                  <a:lnTo>
                    <a:pt x="45" y="803"/>
                  </a:lnTo>
                  <a:lnTo>
                    <a:pt x="51" y="806"/>
                  </a:lnTo>
                  <a:lnTo>
                    <a:pt x="59" y="809"/>
                  </a:lnTo>
                  <a:lnTo>
                    <a:pt x="67" y="812"/>
                  </a:lnTo>
                  <a:lnTo>
                    <a:pt x="75" y="813"/>
                  </a:lnTo>
                  <a:lnTo>
                    <a:pt x="84" y="813"/>
                  </a:lnTo>
                  <a:lnTo>
                    <a:pt x="338" y="813"/>
                  </a:lnTo>
                  <a:lnTo>
                    <a:pt x="338" y="1067"/>
                  </a:lnTo>
                  <a:lnTo>
                    <a:pt x="339" y="1076"/>
                  </a:lnTo>
                  <a:lnTo>
                    <a:pt x="341" y="1085"/>
                  </a:lnTo>
                  <a:lnTo>
                    <a:pt x="343" y="1092"/>
                  </a:lnTo>
                  <a:lnTo>
                    <a:pt x="345" y="1100"/>
                  </a:lnTo>
                  <a:lnTo>
                    <a:pt x="348" y="1107"/>
                  </a:lnTo>
                  <a:lnTo>
                    <a:pt x="352" y="1114"/>
                  </a:lnTo>
                  <a:lnTo>
                    <a:pt x="358" y="1120"/>
                  </a:lnTo>
                  <a:lnTo>
                    <a:pt x="363" y="1127"/>
                  </a:lnTo>
                  <a:lnTo>
                    <a:pt x="369" y="1132"/>
                  </a:lnTo>
                  <a:lnTo>
                    <a:pt x="375" y="1137"/>
                  </a:lnTo>
                  <a:lnTo>
                    <a:pt x="382" y="1141"/>
                  </a:lnTo>
                  <a:lnTo>
                    <a:pt x="389" y="1144"/>
                  </a:lnTo>
                  <a:lnTo>
                    <a:pt x="397" y="1147"/>
                  </a:lnTo>
                  <a:lnTo>
                    <a:pt x="404" y="1150"/>
                  </a:lnTo>
                  <a:lnTo>
                    <a:pt x="413" y="1151"/>
                  </a:lnTo>
                  <a:lnTo>
                    <a:pt x="422" y="1151"/>
                  </a:lnTo>
                  <a:lnTo>
                    <a:pt x="730" y="1151"/>
                  </a:lnTo>
                  <a:lnTo>
                    <a:pt x="739" y="1151"/>
                  </a:lnTo>
                  <a:lnTo>
                    <a:pt x="748" y="1150"/>
                  </a:lnTo>
                  <a:lnTo>
                    <a:pt x="755" y="1147"/>
                  </a:lnTo>
                  <a:lnTo>
                    <a:pt x="763" y="1144"/>
                  </a:lnTo>
                  <a:lnTo>
                    <a:pt x="770" y="1141"/>
                  </a:lnTo>
                  <a:lnTo>
                    <a:pt x="777" y="1137"/>
                  </a:lnTo>
                  <a:lnTo>
                    <a:pt x="783" y="1132"/>
                  </a:lnTo>
                  <a:lnTo>
                    <a:pt x="789" y="1127"/>
                  </a:lnTo>
                  <a:lnTo>
                    <a:pt x="794" y="1120"/>
                  </a:lnTo>
                  <a:lnTo>
                    <a:pt x="800" y="1114"/>
                  </a:lnTo>
                  <a:lnTo>
                    <a:pt x="803" y="1107"/>
                  </a:lnTo>
                  <a:lnTo>
                    <a:pt x="807" y="1100"/>
                  </a:lnTo>
                  <a:lnTo>
                    <a:pt x="809" y="1092"/>
                  </a:lnTo>
                  <a:lnTo>
                    <a:pt x="811" y="1085"/>
                  </a:lnTo>
                  <a:lnTo>
                    <a:pt x="813" y="1076"/>
                  </a:lnTo>
                  <a:lnTo>
                    <a:pt x="814" y="1067"/>
                  </a:lnTo>
                  <a:lnTo>
                    <a:pt x="814" y="813"/>
                  </a:lnTo>
                  <a:lnTo>
                    <a:pt x="1068" y="813"/>
                  </a:lnTo>
                  <a:lnTo>
                    <a:pt x="1077" y="813"/>
                  </a:lnTo>
                  <a:lnTo>
                    <a:pt x="1085" y="812"/>
                  </a:lnTo>
                  <a:lnTo>
                    <a:pt x="1093" y="809"/>
                  </a:lnTo>
                  <a:lnTo>
                    <a:pt x="1101" y="806"/>
                  </a:lnTo>
                  <a:lnTo>
                    <a:pt x="1107" y="803"/>
                  </a:lnTo>
                  <a:lnTo>
                    <a:pt x="1115" y="799"/>
                  </a:lnTo>
                  <a:lnTo>
                    <a:pt x="1121" y="794"/>
                  </a:lnTo>
                  <a:lnTo>
                    <a:pt x="1127" y="789"/>
                  </a:lnTo>
                  <a:lnTo>
                    <a:pt x="1132" y="782"/>
                  </a:lnTo>
                  <a:lnTo>
                    <a:pt x="1137" y="777"/>
                  </a:lnTo>
                  <a:lnTo>
                    <a:pt x="1141" y="769"/>
                  </a:lnTo>
                  <a:lnTo>
                    <a:pt x="1144" y="762"/>
                  </a:lnTo>
                  <a:lnTo>
                    <a:pt x="1147" y="754"/>
                  </a:lnTo>
                  <a:lnTo>
                    <a:pt x="1149" y="747"/>
                  </a:lnTo>
                  <a:lnTo>
                    <a:pt x="1151" y="738"/>
                  </a:lnTo>
                  <a:lnTo>
                    <a:pt x="1151" y="731"/>
                  </a:lnTo>
                  <a:lnTo>
                    <a:pt x="1151" y="421"/>
                  </a:lnTo>
                  <a:lnTo>
                    <a:pt x="1151" y="413"/>
                  </a:lnTo>
                  <a:lnTo>
                    <a:pt x="1149" y="404"/>
                  </a:lnTo>
                  <a:lnTo>
                    <a:pt x="1147" y="397"/>
                  </a:lnTo>
                  <a:lnTo>
                    <a:pt x="1144" y="389"/>
                  </a:lnTo>
                  <a:lnTo>
                    <a:pt x="1141" y="382"/>
                  </a:lnTo>
                  <a:lnTo>
                    <a:pt x="1137" y="375"/>
                  </a:lnTo>
                  <a:lnTo>
                    <a:pt x="1132" y="369"/>
                  </a:lnTo>
                  <a:lnTo>
                    <a:pt x="1127" y="362"/>
                  </a:lnTo>
                  <a:lnTo>
                    <a:pt x="1121" y="357"/>
                  </a:lnTo>
                  <a:lnTo>
                    <a:pt x="1115" y="353"/>
                  </a:lnTo>
                  <a:lnTo>
                    <a:pt x="1107" y="348"/>
                  </a:lnTo>
                  <a:lnTo>
                    <a:pt x="1101" y="345"/>
                  </a:lnTo>
                  <a:lnTo>
                    <a:pt x="1093" y="342"/>
                  </a:lnTo>
                  <a:lnTo>
                    <a:pt x="1085" y="340"/>
                  </a:lnTo>
                  <a:lnTo>
                    <a:pt x="1077" y="338"/>
                  </a:lnTo>
                  <a:lnTo>
                    <a:pt x="1068" y="33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415"/>
            <p:cNvSpPr>
              <a:spLocks/>
            </p:cNvSpPr>
            <p:nvPr/>
          </p:nvSpPr>
          <p:spPr bwMode="auto">
            <a:xfrm>
              <a:off x="4642220" y="3204757"/>
              <a:ext cx="297495" cy="135225"/>
            </a:xfrm>
            <a:custGeom>
              <a:avLst/>
              <a:gdLst>
                <a:gd name="T0" fmla="*/ 747 w 747"/>
                <a:gd name="T1" fmla="*/ 0 h 338"/>
                <a:gd name="T2" fmla="*/ 0 w 747"/>
                <a:gd name="T3" fmla="*/ 206 h 338"/>
                <a:gd name="T4" fmla="*/ 0 w 747"/>
                <a:gd name="T5" fmla="*/ 338 h 338"/>
                <a:gd name="T6" fmla="*/ 60 w 747"/>
                <a:gd name="T7" fmla="*/ 325 h 338"/>
                <a:gd name="T8" fmla="*/ 141 w 747"/>
                <a:gd name="T9" fmla="*/ 308 h 338"/>
                <a:gd name="T10" fmla="*/ 237 w 747"/>
                <a:gd name="T11" fmla="*/ 289 h 338"/>
                <a:gd name="T12" fmla="*/ 339 w 747"/>
                <a:gd name="T13" fmla="*/ 267 h 338"/>
                <a:gd name="T14" fmla="*/ 440 w 747"/>
                <a:gd name="T15" fmla="*/ 245 h 338"/>
                <a:gd name="T16" fmla="*/ 531 w 747"/>
                <a:gd name="T17" fmla="*/ 226 h 338"/>
                <a:gd name="T18" fmla="*/ 606 w 747"/>
                <a:gd name="T19" fmla="*/ 211 h 338"/>
                <a:gd name="T20" fmla="*/ 654 w 747"/>
                <a:gd name="T21" fmla="*/ 200 h 338"/>
                <a:gd name="T22" fmla="*/ 686 w 747"/>
                <a:gd name="T23" fmla="*/ 194 h 338"/>
                <a:gd name="T24" fmla="*/ 710 w 747"/>
                <a:gd name="T25" fmla="*/ 186 h 338"/>
                <a:gd name="T26" fmla="*/ 731 w 747"/>
                <a:gd name="T27" fmla="*/ 179 h 338"/>
                <a:gd name="T28" fmla="*/ 747 w 747"/>
                <a:gd name="T29" fmla="*/ 172 h 338"/>
                <a:gd name="T30" fmla="*/ 747 w 747"/>
                <a:gd name="T3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7" h="338">
                  <a:moveTo>
                    <a:pt x="747" y="0"/>
                  </a:moveTo>
                  <a:lnTo>
                    <a:pt x="0" y="206"/>
                  </a:lnTo>
                  <a:lnTo>
                    <a:pt x="0" y="338"/>
                  </a:lnTo>
                  <a:lnTo>
                    <a:pt x="60" y="325"/>
                  </a:lnTo>
                  <a:lnTo>
                    <a:pt x="141" y="308"/>
                  </a:lnTo>
                  <a:lnTo>
                    <a:pt x="237" y="289"/>
                  </a:lnTo>
                  <a:lnTo>
                    <a:pt x="339" y="267"/>
                  </a:lnTo>
                  <a:lnTo>
                    <a:pt x="440" y="245"/>
                  </a:lnTo>
                  <a:lnTo>
                    <a:pt x="531" y="226"/>
                  </a:lnTo>
                  <a:lnTo>
                    <a:pt x="606" y="211"/>
                  </a:lnTo>
                  <a:lnTo>
                    <a:pt x="654" y="200"/>
                  </a:lnTo>
                  <a:lnTo>
                    <a:pt x="686" y="194"/>
                  </a:lnTo>
                  <a:lnTo>
                    <a:pt x="710" y="186"/>
                  </a:lnTo>
                  <a:lnTo>
                    <a:pt x="731" y="179"/>
                  </a:lnTo>
                  <a:lnTo>
                    <a:pt x="747" y="172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049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416"/>
            <p:cNvSpPr>
              <a:spLocks/>
            </p:cNvSpPr>
            <p:nvPr/>
          </p:nvSpPr>
          <p:spPr bwMode="auto">
            <a:xfrm>
              <a:off x="4495859" y="3325665"/>
              <a:ext cx="127271" cy="62044"/>
            </a:xfrm>
            <a:custGeom>
              <a:avLst/>
              <a:gdLst>
                <a:gd name="T0" fmla="*/ 0 w 318"/>
                <a:gd name="T1" fmla="*/ 122 h 152"/>
                <a:gd name="T2" fmla="*/ 2 w 318"/>
                <a:gd name="T3" fmla="*/ 120 h 152"/>
                <a:gd name="T4" fmla="*/ 9 w 318"/>
                <a:gd name="T5" fmla="*/ 112 h 152"/>
                <a:gd name="T6" fmla="*/ 16 w 318"/>
                <a:gd name="T7" fmla="*/ 108 h 152"/>
                <a:gd name="T8" fmla="*/ 24 w 318"/>
                <a:gd name="T9" fmla="*/ 101 h 152"/>
                <a:gd name="T10" fmla="*/ 36 w 318"/>
                <a:gd name="T11" fmla="*/ 95 h 152"/>
                <a:gd name="T12" fmla="*/ 51 w 318"/>
                <a:gd name="T13" fmla="*/ 87 h 152"/>
                <a:gd name="T14" fmla="*/ 69 w 318"/>
                <a:gd name="T15" fmla="*/ 79 h 152"/>
                <a:gd name="T16" fmla="*/ 91 w 318"/>
                <a:gd name="T17" fmla="*/ 69 h 152"/>
                <a:gd name="T18" fmla="*/ 117 w 318"/>
                <a:gd name="T19" fmla="*/ 59 h 152"/>
                <a:gd name="T20" fmla="*/ 147 w 318"/>
                <a:gd name="T21" fmla="*/ 48 h 152"/>
                <a:gd name="T22" fmla="*/ 182 w 318"/>
                <a:gd name="T23" fmla="*/ 37 h 152"/>
                <a:gd name="T24" fmla="*/ 222 w 318"/>
                <a:gd name="T25" fmla="*/ 25 h 152"/>
                <a:gd name="T26" fmla="*/ 267 w 318"/>
                <a:gd name="T27" fmla="*/ 13 h 152"/>
                <a:gd name="T28" fmla="*/ 318 w 318"/>
                <a:gd name="T29" fmla="*/ 0 h 152"/>
                <a:gd name="T30" fmla="*/ 300 w 318"/>
                <a:gd name="T31" fmla="*/ 20 h 152"/>
                <a:gd name="T32" fmla="*/ 279 w 318"/>
                <a:gd name="T33" fmla="*/ 40 h 152"/>
                <a:gd name="T34" fmla="*/ 259 w 318"/>
                <a:gd name="T35" fmla="*/ 58 h 152"/>
                <a:gd name="T36" fmla="*/ 237 w 318"/>
                <a:gd name="T37" fmla="*/ 77 h 152"/>
                <a:gd name="T38" fmla="*/ 214 w 318"/>
                <a:gd name="T39" fmla="*/ 93 h 152"/>
                <a:gd name="T40" fmla="*/ 193 w 318"/>
                <a:gd name="T41" fmla="*/ 108 h 152"/>
                <a:gd name="T42" fmla="*/ 170 w 318"/>
                <a:gd name="T43" fmla="*/ 121 h 152"/>
                <a:gd name="T44" fmla="*/ 147 w 318"/>
                <a:gd name="T45" fmla="*/ 132 h 152"/>
                <a:gd name="T46" fmla="*/ 126 w 318"/>
                <a:gd name="T47" fmla="*/ 141 h 152"/>
                <a:gd name="T48" fmla="*/ 104 w 318"/>
                <a:gd name="T49" fmla="*/ 148 h 152"/>
                <a:gd name="T50" fmla="*/ 93 w 318"/>
                <a:gd name="T51" fmla="*/ 150 h 152"/>
                <a:gd name="T52" fmla="*/ 84 w 318"/>
                <a:gd name="T53" fmla="*/ 151 h 152"/>
                <a:gd name="T54" fmla="*/ 74 w 318"/>
                <a:gd name="T55" fmla="*/ 152 h 152"/>
                <a:gd name="T56" fmla="*/ 64 w 318"/>
                <a:gd name="T57" fmla="*/ 152 h 152"/>
                <a:gd name="T58" fmla="*/ 55 w 318"/>
                <a:gd name="T59" fmla="*/ 151 h 152"/>
                <a:gd name="T60" fmla="*/ 46 w 318"/>
                <a:gd name="T61" fmla="*/ 150 h 152"/>
                <a:gd name="T62" fmla="*/ 37 w 318"/>
                <a:gd name="T63" fmla="*/ 148 h 152"/>
                <a:gd name="T64" fmla="*/ 29 w 318"/>
                <a:gd name="T65" fmla="*/ 145 h 152"/>
                <a:gd name="T66" fmla="*/ 21 w 318"/>
                <a:gd name="T67" fmla="*/ 140 h 152"/>
                <a:gd name="T68" fmla="*/ 14 w 318"/>
                <a:gd name="T69" fmla="*/ 135 h 152"/>
                <a:gd name="T70" fmla="*/ 6 w 318"/>
                <a:gd name="T71" fmla="*/ 128 h 152"/>
                <a:gd name="T72" fmla="*/ 0 w 318"/>
                <a:gd name="T73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8" h="152">
                  <a:moveTo>
                    <a:pt x="0" y="122"/>
                  </a:moveTo>
                  <a:lnTo>
                    <a:pt x="2" y="120"/>
                  </a:lnTo>
                  <a:lnTo>
                    <a:pt x="9" y="112"/>
                  </a:lnTo>
                  <a:lnTo>
                    <a:pt x="16" y="108"/>
                  </a:lnTo>
                  <a:lnTo>
                    <a:pt x="24" y="101"/>
                  </a:lnTo>
                  <a:lnTo>
                    <a:pt x="36" y="95"/>
                  </a:lnTo>
                  <a:lnTo>
                    <a:pt x="51" y="87"/>
                  </a:lnTo>
                  <a:lnTo>
                    <a:pt x="69" y="79"/>
                  </a:lnTo>
                  <a:lnTo>
                    <a:pt x="91" y="69"/>
                  </a:lnTo>
                  <a:lnTo>
                    <a:pt x="117" y="59"/>
                  </a:lnTo>
                  <a:lnTo>
                    <a:pt x="147" y="48"/>
                  </a:lnTo>
                  <a:lnTo>
                    <a:pt x="182" y="37"/>
                  </a:lnTo>
                  <a:lnTo>
                    <a:pt x="222" y="25"/>
                  </a:lnTo>
                  <a:lnTo>
                    <a:pt x="267" y="13"/>
                  </a:lnTo>
                  <a:lnTo>
                    <a:pt x="318" y="0"/>
                  </a:lnTo>
                  <a:lnTo>
                    <a:pt x="300" y="20"/>
                  </a:lnTo>
                  <a:lnTo>
                    <a:pt x="279" y="40"/>
                  </a:lnTo>
                  <a:lnTo>
                    <a:pt x="259" y="58"/>
                  </a:lnTo>
                  <a:lnTo>
                    <a:pt x="237" y="77"/>
                  </a:lnTo>
                  <a:lnTo>
                    <a:pt x="214" y="93"/>
                  </a:lnTo>
                  <a:lnTo>
                    <a:pt x="193" y="108"/>
                  </a:lnTo>
                  <a:lnTo>
                    <a:pt x="170" y="121"/>
                  </a:lnTo>
                  <a:lnTo>
                    <a:pt x="147" y="132"/>
                  </a:lnTo>
                  <a:lnTo>
                    <a:pt x="126" y="141"/>
                  </a:lnTo>
                  <a:lnTo>
                    <a:pt x="104" y="148"/>
                  </a:lnTo>
                  <a:lnTo>
                    <a:pt x="93" y="150"/>
                  </a:lnTo>
                  <a:lnTo>
                    <a:pt x="84" y="151"/>
                  </a:lnTo>
                  <a:lnTo>
                    <a:pt x="74" y="152"/>
                  </a:lnTo>
                  <a:lnTo>
                    <a:pt x="64" y="152"/>
                  </a:lnTo>
                  <a:lnTo>
                    <a:pt x="55" y="151"/>
                  </a:lnTo>
                  <a:lnTo>
                    <a:pt x="46" y="150"/>
                  </a:lnTo>
                  <a:lnTo>
                    <a:pt x="37" y="148"/>
                  </a:lnTo>
                  <a:lnTo>
                    <a:pt x="29" y="145"/>
                  </a:lnTo>
                  <a:lnTo>
                    <a:pt x="21" y="140"/>
                  </a:lnTo>
                  <a:lnTo>
                    <a:pt x="14" y="135"/>
                  </a:lnTo>
                  <a:lnTo>
                    <a:pt x="6" y="128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417"/>
            <p:cNvSpPr>
              <a:spLocks/>
            </p:cNvSpPr>
            <p:nvPr/>
          </p:nvSpPr>
          <p:spPr bwMode="auto">
            <a:xfrm>
              <a:off x="4834717" y="3072714"/>
              <a:ext cx="122498" cy="42954"/>
            </a:xfrm>
            <a:custGeom>
              <a:avLst/>
              <a:gdLst>
                <a:gd name="T0" fmla="*/ 308 w 308"/>
                <a:gd name="T1" fmla="*/ 35 h 106"/>
                <a:gd name="T2" fmla="*/ 307 w 308"/>
                <a:gd name="T3" fmla="*/ 40 h 106"/>
                <a:gd name="T4" fmla="*/ 300 w 308"/>
                <a:gd name="T5" fmla="*/ 49 h 106"/>
                <a:gd name="T6" fmla="*/ 293 w 308"/>
                <a:gd name="T7" fmla="*/ 56 h 106"/>
                <a:gd name="T8" fmla="*/ 284 w 308"/>
                <a:gd name="T9" fmla="*/ 63 h 106"/>
                <a:gd name="T10" fmla="*/ 274 w 308"/>
                <a:gd name="T11" fmla="*/ 71 h 106"/>
                <a:gd name="T12" fmla="*/ 260 w 308"/>
                <a:gd name="T13" fmla="*/ 78 h 106"/>
                <a:gd name="T14" fmla="*/ 242 w 308"/>
                <a:gd name="T15" fmla="*/ 86 h 106"/>
                <a:gd name="T16" fmla="*/ 221 w 308"/>
                <a:gd name="T17" fmla="*/ 92 h 106"/>
                <a:gd name="T18" fmla="*/ 196 w 308"/>
                <a:gd name="T19" fmla="*/ 98 h 106"/>
                <a:gd name="T20" fmla="*/ 167 w 308"/>
                <a:gd name="T21" fmla="*/ 102 h 106"/>
                <a:gd name="T22" fmla="*/ 133 w 308"/>
                <a:gd name="T23" fmla="*/ 105 h 106"/>
                <a:gd name="T24" fmla="*/ 94 w 308"/>
                <a:gd name="T25" fmla="*/ 106 h 106"/>
                <a:gd name="T26" fmla="*/ 73 w 308"/>
                <a:gd name="T27" fmla="*/ 105 h 106"/>
                <a:gd name="T28" fmla="*/ 50 w 308"/>
                <a:gd name="T29" fmla="*/ 105 h 106"/>
                <a:gd name="T30" fmla="*/ 26 w 308"/>
                <a:gd name="T31" fmla="*/ 103 h 106"/>
                <a:gd name="T32" fmla="*/ 0 w 308"/>
                <a:gd name="T33" fmla="*/ 101 h 106"/>
                <a:gd name="T34" fmla="*/ 40 w 308"/>
                <a:gd name="T35" fmla="*/ 76 h 106"/>
                <a:gd name="T36" fmla="*/ 81 w 308"/>
                <a:gd name="T37" fmla="*/ 51 h 106"/>
                <a:gd name="T38" fmla="*/ 103 w 308"/>
                <a:gd name="T39" fmla="*/ 40 h 106"/>
                <a:gd name="T40" fmla="*/ 125 w 308"/>
                <a:gd name="T41" fmla="*/ 29 h 106"/>
                <a:gd name="T42" fmla="*/ 145 w 308"/>
                <a:gd name="T43" fmla="*/ 20 h 106"/>
                <a:gd name="T44" fmla="*/ 167 w 308"/>
                <a:gd name="T45" fmla="*/ 11 h 106"/>
                <a:gd name="T46" fmla="*/ 187 w 308"/>
                <a:gd name="T47" fmla="*/ 6 h 106"/>
                <a:gd name="T48" fmla="*/ 208 w 308"/>
                <a:gd name="T49" fmla="*/ 2 h 106"/>
                <a:gd name="T50" fmla="*/ 217 w 308"/>
                <a:gd name="T51" fmla="*/ 1 h 106"/>
                <a:gd name="T52" fmla="*/ 227 w 308"/>
                <a:gd name="T53" fmla="*/ 0 h 106"/>
                <a:gd name="T54" fmla="*/ 236 w 308"/>
                <a:gd name="T55" fmla="*/ 0 h 106"/>
                <a:gd name="T56" fmla="*/ 246 w 308"/>
                <a:gd name="T57" fmla="*/ 1 h 106"/>
                <a:gd name="T58" fmla="*/ 254 w 308"/>
                <a:gd name="T59" fmla="*/ 2 h 106"/>
                <a:gd name="T60" fmla="*/ 263 w 308"/>
                <a:gd name="T61" fmla="*/ 4 h 106"/>
                <a:gd name="T62" fmla="*/ 271 w 308"/>
                <a:gd name="T63" fmla="*/ 7 h 106"/>
                <a:gd name="T64" fmla="*/ 279 w 308"/>
                <a:gd name="T65" fmla="*/ 11 h 106"/>
                <a:gd name="T66" fmla="*/ 288 w 308"/>
                <a:gd name="T67" fmla="*/ 16 h 106"/>
                <a:gd name="T68" fmla="*/ 294 w 308"/>
                <a:gd name="T69" fmla="*/ 21 h 106"/>
                <a:gd name="T70" fmla="*/ 302 w 308"/>
                <a:gd name="T71" fmla="*/ 28 h 106"/>
                <a:gd name="T72" fmla="*/ 308 w 308"/>
                <a:gd name="T73" fmla="*/ 3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" h="106">
                  <a:moveTo>
                    <a:pt x="308" y="35"/>
                  </a:moveTo>
                  <a:lnTo>
                    <a:pt x="307" y="40"/>
                  </a:lnTo>
                  <a:lnTo>
                    <a:pt x="300" y="49"/>
                  </a:lnTo>
                  <a:lnTo>
                    <a:pt x="293" y="56"/>
                  </a:lnTo>
                  <a:lnTo>
                    <a:pt x="284" y="63"/>
                  </a:lnTo>
                  <a:lnTo>
                    <a:pt x="274" y="71"/>
                  </a:lnTo>
                  <a:lnTo>
                    <a:pt x="260" y="78"/>
                  </a:lnTo>
                  <a:lnTo>
                    <a:pt x="242" y="86"/>
                  </a:lnTo>
                  <a:lnTo>
                    <a:pt x="221" y="92"/>
                  </a:lnTo>
                  <a:lnTo>
                    <a:pt x="196" y="98"/>
                  </a:lnTo>
                  <a:lnTo>
                    <a:pt x="167" y="102"/>
                  </a:lnTo>
                  <a:lnTo>
                    <a:pt x="133" y="105"/>
                  </a:lnTo>
                  <a:lnTo>
                    <a:pt x="94" y="106"/>
                  </a:lnTo>
                  <a:lnTo>
                    <a:pt x="73" y="105"/>
                  </a:lnTo>
                  <a:lnTo>
                    <a:pt x="50" y="105"/>
                  </a:lnTo>
                  <a:lnTo>
                    <a:pt x="26" y="103"/>
                  </a:lnTo>
                  <a:lnTo>
                    <a:pt x="0" y="101"/>
                  </a:lnTo>
                  <a:lnTo>
                    <a:pt x="40" y="76"/>
                  </a:lnTo>
                  <a:lnTo>
                    <a:pt x="81" y="51"/>
                  </a:lnTo>
                  <a:lnTo>
                    <a:pt x="103" y="40"/>
                  </a:lnTo>
                  <a:lnTo>
                    <a:pt x="125" y="29"/>
                  </a:lnTo>
                  <a:lnTo>
                    <a:pt x="145" y="20"/>
                  </a:lnTo>
                  <a:lnTo>
                    <a:pt x="167" y="11"/>
                  </a:lnTo>
                  <a:lnTo>
                    <a:pt x="187" y="6"/>
                  </a:lnTo>
                  <a:lnTo>
                    <a:pt x="208" y="2"/>
                  </a:lnTo>
                  <a:lnTo>
                    <a:pt x="217" y="1"/>
                  </a:lnTo>
                  <a:lnTo>
                    <a:pt x="227" y="0"/>
                  </a:lnTo>
                  <a:lnTo>
                    <a:pt x="236" y="0"/>
                  </a:lnTo>
                  <a:lnTo>
                    <a:pt x="246" y="1"/>
                  </a:lnTo>
                  <a:lnTo>
                    <a:pt x="254" y="2"/>
                  </a:lnTo>
                  <a:lnTo>
                    <a:pt x="263" y="4"/>
                  </a:lnTo>
                  <a:lnTo>
                    <a:pt x="271" y="7"/>
                  </a:lnTo>
                  <a:lnTo>
                    <a:pt x="279" y="11"/>
                  </a:lnTo>
                  <a:lnTo>
                    <a:pt x="288" y="16"/>
                  </a:lnTo>
                  <a:lnTo>
                    <a:pt x="294" y="21"/>
                  </a:lnTo>
                  <a:lnTo>
                    <a:pt x="302" y="28"/>
                  </a:lnTo>
                  <a:lnTo>
                    <a:pt x="308" y="3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418"/>
            <p:cNvSpPr>
              <a:spLocks/>
            </p:cNvSpPr>
            <p:nvPr/>
          </p:nvSpPr>
          <p:spPr bwMode="auto">
            <a:xfrm>
              <a:off x="4487905" y="3083850"/>
              <a:ext cx="477265" cy="289541"/>
            </a:xfrm>
            <a:custGeom>
              <a:avLst/>
              <a:gdLst>
                <a:gd name="T0" fmla="*/ 0 w 1200"/>
                <a:gd name="T1" fmla="*/ 720 h 729"/>
                <a:gd name="T2" fmla="*/ 1 w 1200"/>
                <a:gd name="T3" fmla="*/ 661 h 729"/>
                <a:gd name="T4" fmla="*/ 4 w 1200"/>
                <a:gd name="T5" fmla="*/ 562 h 729"/>
                <a:gd name="T6" fmla="*/ 8 w 1200"/>
                <a:gd name="T7" fmla="*/ 449 h 729"/>
                <a:gd name="T8" fmla="*/ 12 w 1200"/>
                <a:gd name="T9" fmla="*/ 385 h 729"/>
                <a:gd name="T10" fmla="*/ 18 w 1200"/>
                <a:gd name="T11" fmla="*/ 370 h 729"/>
                <a:gd name="T12" fmla="*/ 29 w 1200"/>
                <a:gd name="T13" fmla="*/ 355 h 729"/>
                <a:gd name="T14" fmla="*/ 44 w 1200"/>
                <a:gd name="T15" fmla="*/ 342 h 729"/>
                <a:gd name="T16" fmla="*/ 62 w 1200"/>
                <a:gd name="T17" fmla="*/ 328 h 729"/>
                <a:gd name="T18" fmla="*/ 85 w 1200"/>
                <a:gd name="T19" fmla="*/ 316 h 729"/>
                <a:gd name="T20" fmla="*/ 125 w 1200"/>
                <a:gd name="T21" fmla="*/ 299 h 729"/>
                <a:gd name="T22" fmla="*/ 189 w 1200"/>
                <a:gd name="T23" fmla="*/ 277 h 729"/>
                <a:gd name="T24" fmla="*/ 260 w 1200"/>
                <a:gd name="T25" fmla="*/ 258 h 729"/>
                <a:gd name="T26" fmla="*/ 378 w 1200"/>
                <a:gd name="T27" fmla="*/ 232 h 729"/>
                <a:gd name="T28" fmla="*/ 529 w 1200"/>
                <a:gd name="T29" fmla="*/ 202 h 729"/>
                <a:gd name="T30" fmla="*/ 637 w 1200"/>
                <a:gd name="T31" fmla="*/ 180 h 729"/>
                <a:gd name="T32" fmla="*/ 739 w 1200"/>
                <a:gd name="T33" fmla="*/ 160 h 729"/>
                <a:gd name="T34" fmla="*/ 880 w 1200"/>
                <a:gd name="T35" fmla="*/ 131 h 729"/>
                <a:gd name="T36" fmla="*/ 1020 w 1200"/>
                <a:gd name="T37" fmla="*/ 102 h 729"/>
                <a:gd name="T38" fmla="*/ 1078 w 1200"/>
                <a:gd name="T39" fmla="*/ 88 h 729"/>
                <a:gd name="T40" fmla="*/ 1112 w 1200"/>
                <a:gd name="T41" fmla="*/ 77 h 729"/>
                <a:gd name="T42" fmla="*/ 1142 w 1200"/>
                <a:gd name="T43" fmla="*/ 66 h 729"/>
                <a:gd name="T44" fmla="*/ 1168 w 1200"/>
                <a:gd name="T45" fmla="*/ 50 h 729"/>
                <a:gd name="T46" fmla="*/ 1187 w 1200"/>
                <a:gd name="T47" fmla="*/ 33 h 729"/>
                <a:gd name="T48" fmla="*/ 1195 w 1200"/>
                <a:gd name="T49" fmla="*/ 18 h 729"/>
                <a:gd name="T50" fmla="*/ 1199 w 1200"/>
                <a:gd name="T51" fmla="*/ 6 h 729"/>
                <a:gd name="T52" fmla="*/ 1200 w 1200"/>
                <a:gd name="T53" fmla="*/ 54 h 729"/>
                <a:gd name="T54" fmla="*/ 1198 w 1200"/>
                <a:gd name="T55" fmla="*/ 139 h 729"/>
                <a:gd name="T56" fmla="*/ 1195 w 1200"/>
                <a:gd name="T57" fmla="*/ 206 h 729"/>
                <a:gd name="T58" fmla="*/ 1191 w 1200"/>
                <a:gd name="T59" fmla="*/ 266 h 729"/>
                <a:gd name="T60" fmla="*/ 1187 w 1200"/>
                <a:gd name="T61" fmla="*/ 309 h 729"/>
                <a:gd name="T62" fmla="*/ 1180 w 1200"/>
                <a:gd name="T63" fmla="*/ 328 h 729"/>
                <a:gd name="T64" fmla="*/ 1168 w 1200"/>
                <a:gd name="T65" fmla="*/ 349 h 729"/>
                <a:gd name="T66" fmla="*/ 1150 w 1200"/>
                <a:gd name="T67" fmla="*/ 369 h 729"/>
                <a:gd name="T68" fmla="*/ 1126 w 1200"/>
                <a:gd name="T69" fmla="*/ 389 h 729"/>
                <a:gd name="T70" fmla="*/ 1097 w 1200"/>
                <a:gd name="T71" fmla="*/ 406 h 729"/>
                <a:gd name="T72" fmla="*/ 1060 w 1200"/>
                <a:gd name="T73" fmla="*/ 422 h 729"/>
                <a:gd name="T74" fmla="*/ 1016 w 1200"/>
                <a:gd name="T75" fmla="*/ 434 h 729"/>
                <a:gd name="T76" fmla="*/ 959 w 1200"/>
                <a:gd name="T77" fmla="*/ 444 h 729"/>
                <a:gd name="T78" fmla="*/ 850 w 1200"/>
                <a:gd name="T79" fmla="*/ 463 h 729"/>
                <a:gd name="T80" fmla="*/ 702 w 1200"/>
                <a:gd name="T81" fmla="*/ 493 h 729"/>
                <a:gd name="T82" fmla="*/ 533 w 1200"/>
                <a:gd name="T83" fmla="*/ 530 h 729"/>
                <a:gd name="T84" fmla="*/ 361 w 1200"/>
                <a:gd name="T85" fmla="*/ 572 h 729"/>
                <a:gd name="T86" fmla="*/ 241 w 1200"/>
                <a:gd name="T87" fmla="*/ 606 h 729"/>
                <a:gd name="T88" fmla="*/ 169 w 1200"/>
                <a:gd name="T89" fmla="*/ 629 h 729"/>
                <a:gd name="T90" fmla="*/ 107 w 1200"/>
                <a:gd name="T91" fmla="*/ 652 h 729"/>
                <a:gd name="T92" fmla="*/ 57 w 1200"/>
                <a:gd name="T93" fmla="*/ 675 h 729"/>
                <a:gd name="T94" fmla="*/ 21 w 1200"/>
                <a:gd name="T95" fmla="*/ 697 h 729"/>
                <a:gd name="T96" fmla="*/ 2 w 1200"/>
                <a:gd name="T97" fmla="*/ 719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00" h="729">
                  <a:moveTo>
                    <a:pt x="0" y="729"/>
                  </a:moveTo>
                  <a:lnTo>
                    <a:pt x="0" y="720"/>
                  </a:lnTo>
                  <a:lnTo>
                    <a:pt x="1" y="696"/>
                  </a:lnTo>
                  <a:lnTo>
                    <a:pt x="1" y="661"/>
                  </a:lnTo>
                  <a:lnTo>
                    <a:pt x="3" y="615"/>
                  </a:lnTo>
                  <a:lnTo>
                    <a:pt x="4" y="562"/>
                  </a:lnTo>
                  <a:lnTo>
                    <a:pt x="6" y="506"/>
                  </a:lnTo>
                  <a:lnTo>
                    <a:pt x="8" y="449"/>
                  </a:lnTo>
                  <a:lnTo>
                    <a:pt x="11" y="394"/>
                  </a:lnTo>
                  <a:lnTo>
                    <a:pt x="12" y="385"/>
                  </a:lnTo>
                  <a:lnTo>
                    <a:pt x="15" y="378"/>
                  </a:lnTo>
                  <a:lnTo>
                    <a:pt x="18" y="370"/>
                  </a:lnTo>
                  <a:lnTo>
                    <a:pt x="23" y="363"/>
                  </a:lnTo>
                  <a:lnTo>
                    <a:pt x="29" y="355"/>
                  </a:lnTo>
                  <a:lnTo>
                    <a:pt x="35" y="349"/>
                  </a:lnTo>
                  <a:lnTo>
                    <a:pt x="44" y="342"/>
                  </a:lnTo>
                  <a:lnTo>
                    <a:pt x="53" y="335"/>
                  </a:lnTo>
                  <a:lnTo>
                    <a:pt x="62" y="328"/>
                  </a:lnTo>
                  <a:lnTo>
                    <a:pt x="73" y="323"/>
                  </a:lnTo>
                  <a:lnTo>
                    <a:pt x="85" y="316"/>
                  </a:lnTo>
                  <a:lnTo>
                    <a:pt x="98" y="310"/>
                  </a:lnTo>
                  <a:lnTo>
                    <a:pt x="125" y="299"/>
                  </a:lnTo>
                  <a:lnTo>
                    <a:pt x="156" y="288"/>
                  </a:lnTo>
                  <a:lnTo>
                    <a:pt x="189" y="277"/>
                  </a:lnTo>
                  <a:lnTo>
                    <a:pt x="223" y="268"/>
                  </a:lnTo>
                  <a:lnTo>
                    <a:pt x="260" y="258"/>
                  </a:lnTo>
                  <a:lnTo>
                    <a:pt x="299" y="249"/>
                  </a:lnTo>
                  <a:lnTo>
                    <a:pt x="378" y="232"/>
                  </a:lnTo>
                  <a:lnTo>
                    <a:pt x="458" y="216"/>
                  </a:lnTo>
                  <a:lnTo>
                    <a:pt x="529" y="202"/>
                  </a:lnTo>
                  <a:lnTo>
                    <a:pt x="587" y="190"/>
                  </a:lnTo>
                  <a:lnTo>
                    <a:pt x="637" y="180"/>
                  </a:lnTo>
                  <a:lnTo>
                    <a:pt x="686" y="170"/>
                  </a:lnTo>
                  <a:lnTo>
                    <a:pt x="739" y="160"/>
                  </a:lnTo>
                  <a:lnTo>
                    <a:pt x="801" y="148"/>
                  </a:lnTo>
                  <a:lnTo>
                    <a:pt x="880" y="131"/>
                  </a:lnTo>
                  <a:lnTo>
                    <a:pt x="982" y="110"/>
                  </a:lnTo>
                  <a:lnTo>
                    <a:pt x="1020" y="102"/>
                  </a:lnTo>
                  <a:lnTo>
                    <a:pt x="1059" y="94"/>
                  </a:lnTo>
                  <a:lnTo>
                    <a:pt x="1078" y="88"/>
                  </a:lnTo>
                  <a:lnTo>
                    <a:pt x="1095" y="84"/>
                  </a:lnTo>
                  <a:lnTo>
                    <a:pt x="1112" y="77"/>
                  </a:lnTo>
                  <a:lnTo>
                    <a:pt x="1128" y="72"/>
                  </a:lnTo>
                  <a:lnTo>
                    <a:pt x="1142" y="66"/>
                  </a:lnTo>
                  <a:lnTo>
                    <a:pt x="1157" y="58"/>
                  </a:lnTo>
                  <a:lnTo>
                    <a:pt x="1168" y="50"/>
                  </a:lnTo>
                  <a:lnTo>
                    <a:pt x="1178" y="43"/>
                  </a:lnTo>
                  <a:lnTo>
                    <a:pt x="1187" y="33"/>
                  </a:lnTo>
                  <a:lnTo>
                    <a:pt x="1193" y="23"/>
                  </a:lnTo>
                  <a:lnTo>
                    <a:pt x="1195" y="18"/>
                  </a:lnTo>
                  <a:lnTo>
                    <a:pt x="1198" y="13"/>
                  </a:lnTo>
                  <a:lnTo>
                    <a:pt x="1199" y="6"/>
                  </a:lnTo>
                  <a:lnTo>
                    <a:pt x="1200" y="0"/>
                  </a:lnTo>
                  <a:lnTo>
                    <a:pt x="1200" y="54"/>
                  </a:lnTo>
                  <a:lnTo>
                    <a:pt x="1199" y="99"/>
                  </a:lnTo>
                  <a:lnTo>
                    <a:pt x="1198" y="139"/>
                  </a:lnTo>
                  <a:lnTo>
                    <a:pt x="1196" y="174"/>
                  </a:lnTo>
                  <a:lnTo>
                    <a:pt x="1195" y="206"/>
                  </a:lnTo>
                  <a:lnTo>
                    <a:pt x="1193" y="236"/>
                  </a:lnTo>
                  <a:lnTo>
                    <a:pt x="1191" y="266"/>
                  </a:lnTo>
                  <a:lnTo>
                    <a:pt x="1188" y="299"/>
                  </a:lnTo>
                  <a:lnTo>
                    <a:pt x="1187" y="309"/>
                  </a:lnTo>
                  <a:lnTo>
                    <a:pt x="1184" y="318"/>
                  </a:lnTo>
                  <a:lnTo>
                    <a:pt x="1180" y="328"/>
                  </a:lnTo>
                  <a:lnTo>
                    <a:pt x="1175" y="339"/>
                  </a:lnTo>
                  <a:lnTo>
                    <a:pt x="1168" y="349"/>
                  </a:lnTo>
                  <a:lnTo>
                    <a:pt x="1160" y="359"/>
                  </a:lnTo>
                  <a:lnTo>
                    <a:pt x="1150" y="369"/>
                  </a:lnTo>
                  <a:lnTo>
                    <a:pt x="1139" y="379"/>
                  </a:lnTo>
                  <a:lnTo>
                    <a:pt x="1126" y="389"/>
                  </a:lnTo>
                  <a:lnTo>
                    <a:pt x="1112" y="397"/>
                  </a:lnTo>
                  <a:lnTo>
                    <a:pt x="1097" y="406"/>
                  </a:lnTo>
                  <a:lnTo>
                    <a:pt x="1080" y="414"/>
                  </a:lnTo>
                  <a:lnTo>
                    <a:pt x="1060" y="422"/>
                  </a:lnTo>
                  <a:lnTo>
                    <a:pt x="1040" y="427"/>
                  </a:lnTo>
                  <a:lnTo>
                    <a:pt x="1016" y="434"/>
                  </a:lnTo>
                  <a:lnTo>
                    <a:pt x="992" y="438"/>
                  </a:lnTo>
                  <a:lnTo>
                    <a:pt x="959" y="444"/>
                  </a:lnTo>
                  <a:lnTo>
                    <a:pt x="910" y="452"/>
                  </a:lnTo>
                  <a:lnTo>
                    <a:pt x="850" y="463"/>
                  </a:lnTo>
                  <a:lnTo>
                    <a:pt x="780" y="477"/>
                  </a:lnTo>
                  <a:lnTo>
                    <a:pt x="702" y="493"/>
                  </a:lnTo>
                  <a:lnTo>
                    <a:pt x="619" y="511"/>
                  </a:lnTo>
                  <a:lnTo>
                    <a:pt x="533" y="530"/>
                  </a:lnTo>
                  <a:lnTo>
                    <a:pt x="446" y="551"/>
                  </a:lnTo>
                  <a:lnTo>
                    <a:pt x="361" y="572"/>
                  </a:lnTo>
                  <a:lnTo>
                    <a:pt x="280" y="595"/>
                  </a:lnTo>
                  <a:lnTo>
                    <a:pt x="241" y="606"/>
                  </a:lnTo>
                  <a:lnTo>
                    <a:pt x="204" y="617"/>
                  </a:lnTo>
                  <a:lnTo>
                    <a:pt x="169" y="629"/>
                  </a:lnTo>
                  <a:lnTo>
                    <a:pt x="137" y="640"/>
                  </a:lnTo>
                  <a:lnTo>
                    <a:pt x="107" y="652"/>
                  </a:lnTo>
                  <a:lnTo>
                    <a:pt x="81" y="664"/>
                  </a:lnTo>
                  <a:lnTo>
                    <a:pt x="57" y="675"/>
                  </a:lnTo>
                  <a:lnTo>
                    <a:pt x="38" y="687"/>
                  </a:lnTo>
                  <a:lnTo>
                    <a:pt x="21" y="697"/>
                  </a:lnTo>
                  <a:lnTo>
                    <a:pt x="10" y="708"/>
                  </a:lnTo>
                  <a:lnTo>
                    <a:pt x="2" y="719"/>
                  </a:lnTo>
                  <a:lnTo>
                    <a:pt x="0" y="72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419"/>
            <p:cNvSpPr>
              <a:spLocks noEditPoints="1"/>
            </p:cNvSpPr>
            <p:nvPr/>
          </p:nvSpPr>
          <p:spPr bwMode="auto">
            <a:xfrm>
              <a:off x="4476769" y="3083850"/>
              <a:ext cx="497946" cy="291132"/>
            </a:xfrm>
            <a:custGeom>
              <a:avLst/>
              <a:gdLst>
                <a:gd name="T0" fmla="*/ 1197 w 1252"/>
                <a:gd name="T1" fmla="*/ 12 h 731"/>
                <a:gd name="T2" fmla="*/ 1172 w 1252"/>
                <a:gd name="T3" fmla="*/ 36 h 731"/>
                <a:gd name="T4" fmla="*/ 1106 w 1252"/>
                <a:gd name="T5" fmla="*/ 62 h 731"/>
                <a:gd name="T6" fmla="*/ 1002 w 1252"/>
                <a:gd name="T7" fmla="*/ 86 h 731"/>
                <a:gd name="T8" fmla="*/ 754 w 1252"/>
                <a:gd name="T9" fmla="*/ 138 h 731"/>
                <a:gd name="T10" fmla="*/ 597 w 1252"/>
                <a:gd name="T11" fmla="*/ 168 h 731"/>
                <a:gd name="T12" fmla="*/ 479 w 1252"/>
                <a:gd name="T13" fmla="*/ 192 h 731"/>
                <a:gd name="T14" fmla="*/ 218 w 1252"/>
                <a:gd name="T15" fmla="*/ 251 h 731"/>
                <a:gd name="T16" fmla="*/ 93 w 1252"/>
                <a:gd name="T17" fmla="*/ 298 h 731"/>
                <a:gd name="T18" fmla="*/ 50 w 1252"/>
                <a:gd name="T19" fmla="*/ 326 h 731"/>
                <a:gd name="T20" fmla="*/ 23 w 1252"/>
                <a:gd name="T21" fmla="*/ 357 h 731"/>
                <a:gd name="T22" fmla="*/ 12 w 1252"/>
                <a:gd name="T23" fmla="*/ 393 h 731"/>
                <a:gd name="T24" fmla="*/ 3 w 1252"/>
                <a:gd name="T25" fmla="*/ 614 h 731"/>
                <a:gd name="T26" fmla="*/ 0 w 1252"/>
                <a:gd name="T27" fmla="*/ 730 h 731"/>
                <a:gd name="T28" fmla="*/ 54 w 1252"/>
                <a:gd name="T29" fmla="*/ 726 h 731"/>
                <a:gd name="T30" fmla="*/ 111 w 1252"/>
                <a:gd name="T31" fmla="*/ 691 h 731"/>
                <a:gd name="T32" fmla="*/ 245 w 1252"/>
                <a:gd name="T33" fmla="*/ 640 h 731"/>
                <a:gd name="T34" fmla="*/ 398 w 1252"/>
                <a:gd name="T35" fmla="*/ 596 h 731"/>
                <a:gd name="T36" fmla="*/ 663 w 1252"/>
                <a:gd name="T37" fmla="*/ 533 h 731"/>
                <a:gd name="T38" fmla="*/ 946 w 1252"/>
                <a:gd name="T39" fmla="*/ 477 h 731"/>
                <a:gd name="T40" fmla="*/ 1069 w 1252"/>
                <a:gd name="T41" fmla="*/ 454 h 731"/>
                <a:gd name="T42" fmla="*/ 1149 w 1252"/>
                <a:gd name="T43" fmla="*/ 422 h 731"/>
                <a:gd name="T44" fmla="*/ 1204 w 1252"/>
                <a:gd name="T45" fmla="*/ 378 h 731"/>
                <a:gd name="T46" fmla="*/ 1233 w 1252"/>
                <a:gd name="T47" fmla="*/ 328 h 731"/>
                <a:gd name="T48" fmla="*/ 1244 w 1252"/>
                <a:gd name="T49" fmla="*/ 237 h 731"/>
                <a:gd name="T50" fmla="*/ 1251 w 1252"/>
                <a:gd name="T51" fmla="*/ 99 h 731"/>
                <a:gd name="T52" fmla="*/ 1226 w 1252"/>
                <a:gd name="T53" fmla="*/ 1 h 731"/>
                <a:gd name="T54" fmla="*/ 1222 w 1252"/>
                <a:gd name="T55" fmla="*/ 175 h 731"/>
                <a:gd name="T56" fmla="*/ 1214 w 1252"/>
                <a:gd name="T57" fmla="*/ 300 h 731"/>
                <a:gd name="T58" fmla="*/ 1201 w 1252"/>
                <a:gd name="T59" fmla="*/ 340 h 731"/>
                <a:gd name="T60" fmla="*/ 1165 w 1252"/>
                <a:gd name="T61" fmla="*/ 380 h 731"/>
                <a:gd name="T62" fmla="*/ 1106 w 1252"/>
                <a:gd name="T63" fmla="*/ 415 h 731"/>
                <a:gd name="T64" fmla="*/ 1018 w 1252"/>
                <a:gd name="T65" fmla="*/ 439 h 731"/>
                <a:gd name="T66" fmla="*/ 806 w 1252"/>
                <a:gd name="T67" fmla="*/ 478 h 731"/>
                <a:gd name="T68" fmla="*/ 472 w 1252"/>
                <a:gd name="T69" fmla="*/ 552 h 731"/>
                <a:gd name="T70" fmla="*/ 230 w 1252"/>
                <a:gd name="T71" fmla="*/ 618 h 731"/>
                <a:gd name="T72" fmla="*/ 107 w 1252"/>
                <a:gd name="T73" fmla="*/ 665 h 731"/>
                <a:gd name="T74" fmla="*/ 36 w 1252"/>
                <a:gd name="T75" fmla="*/ 709 h 731"/>
                <a:gd name="T76" fmla="*/ 27 w 1252"/>
                <a:gd name="T77" fmla="*/ 697 h 731"/>
                <a:gd name="T78" fmla="*/ 32 w 1252"/>
                <a:gd name="T79" fmla="*/ 507 h 731"/>
                <a:gd name="T80" fmla="*/ 41 w 1252"/>
                <a:gd name="T81" fmla="*/ 379 h 731"/>
                <a:gd name="T82" fmla="*/ 61 w 1252"/>
                <a:gd name="T83" fmla="*/ 350 h 731"/>
                <a:gd name="T84" fmla="*/ 99 w 1252"/>
                <a:gd name="T85" fmla="*/ 324 h 731"/>
                <a:gd name="T86" fmla="*/ 182 w 1252"/>
                <a:gd name="T87" fmla="*/ 289 h 731"/>
                <a:gd name="T88" fmla="*/ 325 w 1252"/>
                <a:gd name="T89" fmla="*/ 250 h 731"/>
                <a:gd name="T90" fmla="*/ 613 w 1252"/>
                <a:gd name="T91" fmla="*/ 191 h 731"/>
                <a:gd name="T92" fmla="*/ 827 w 1252"/>
                <a:gd name="T93" fmla="*/ 149 h 731"/>
                <a:gd name="T94" fmla="*/ 1085 w 1252"/>
                <a:gd name="T95" fmla="*/ 95 h 731"/>
                <a:gd name="T96" fmla="*/ 1154 w 1252"/>
                <a:gd name="T97" fmla="*/ 73 h 731"/>
                <a:gd name="T98" fmla="*/ 1204 w 1252"/>
                <a:gd name="T99" fmla="*/ 44 h 731"/>
                <a:gd name="T100" fmla="*/ 1224 w 1252"/>
                <a:gd name="T101" fmla="*/ 14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52" h="731">
                  <a:moveTo>
                    <a:pt x="1201" y="0"/>
                  </a:moveTo>
                  <a:lnTo>
                    <a:pt x="1200" y="4"/>
                  </a:lnTo>
                  <a:lnTo>
                    <a:pt x="1199" y="8"/>
                  </a:lnTo>
                  <a:lnTo>
                    <a:pt x="1197" y="12"/>
                  </a:lnTo>
                  <a:lnTo>
                    <a:pt x="1194" y="16"/>
                  </a:lnTo>
                  <a:lnTo>
                    <a:pt x="1189" y="23"/>
                  </a:lnTo>
                  <a:lnTo>
                    <a:pt x="1181" y="30"/>
                  </a:lnTo>
                  <a:lnTo>
                    <a:pt x="1172" y="36"/>
                  </a:lnTo>
                  <a:lnTo>
                    <a:pt x="1161" y="42"/>
                  </a:lnTo>
                  <a:lnTo>
                    <a:pt x="1149" y="48"/>
                  </a:lnTo>
                  <a:lnTo>
                    <a:pt x="1135" y="53"/>
                  </a:lnTo>
                  <a:lnTo>
                    <a:pt x="1106" y="62"/>
                  </a:lnTo>
                  <a:lnTo>
                    <a:pt x="1073" y="71"/>
                  </a:lnTo>
                  <a:lnTo>
                    <a:pt x="1040" y="78"/>
                  </a:lnTo>
                  <a:lnTo>
                    <a:pt x="1005" y="86"/>
                  </a:lnTo>
                  <a:lnTo>
                    <a:pt x="1002" y="86"/>
                  </a:lnTo>
                  <a:lnTo>
                    <a:pt x="922" y="103"/>
                  </a:lnTo>
                  <a:lnTo>
                    <a:pt x="855" y="116"/>
                  </a:lnTo>
                  <a:lnTo>
                    <a:pt x="800" y="128"/>
                  </a:lnTo>
                  <a:lnTo>
                    <a:pt x="754" y="138"/>
                  </a:lnTo>
                  <a:lnTo>
                    <a:pt x="713" y="145"/>
                  </a:lnTo>
                  <a:lnTo>
                    <a:pt x="675" y="153"/>
                  </a:lnTo>
                  <a:lnTo>
                    <a:pt x="638" y="161"/>
                  </a:lnTo>
                  <a:lnTo>
                    <a:pt x="597" y="168"/>
                  </a:lnTo>
                  <a:lnTo>
                    <a:pt x="572" y="174"/>
                  </a:lnTo>
                  <a:lnTo>
                    <a:pt x="544" y="179"/>
                  </a:lnTo>
                  <a:lnTo>
                    <a:pt x="513" y="184"/>
                  </a:lnTo>
                  <a:lnTo>
                    <a:pt x="479" y="192"/>
                  </a:lnTo>
                  <a:lnTo>
                    <a:pt x="384" y="211"/>
                  </a:lnTo>
                  <a:lnTo>
                    <a:pt x="296" y="231"/>
                  </a:lnTo>
                  <a:lnTo>
                    <a:pt x="256" y="240"/>
                  </a:lnTo>
                  <a:lnTo>
                    <a:pt x="218" y="251"/>
                  </a:lnTo>
                  <a:lnTo>
                    <a:pt x="182" y="262"/>
                  </a:lnTo>
                  <a:lnTo>
                    <a:pt x="149" y="273"/>
                  </a:lnTo>
                  <a:lnTo>
                    <a:pt x="120" y="285"/>
                  </a:lnTo>
                  <a:lnTo>
                    <a:pt x="93" y="298"/>
                  </a:lnTo>
                  <a:lnTo>
                    <a:pt x="81" y="304"/>
                  </a:lnTo>
                  <a:lnTo>
                    <a:pt x="70" y="312"/>
                  </a:lnTo>
                  <a:lnTo>
                    <a:pt x="59" y="318"/>
                  </a:lnTo>
                  <a:lnTo>
                    <a:pt x="50" y="326"/>
                  </a:lnTo>
                  <a:lnTo>
                    <a:pt x="42" y="333"/>
                  </a:lnTo>
                  <a:lnTo>
                    <a:pt x="34" y="341"/>
                  </a:lnTo>
                  <a:lnTo>
                    <a:pt x="28" y="348"/>
                  </a:lnTo>
                  <a:lnTo>
                    <a:pt x="23" y="357"/>
                  </a:lnTo>
                  <a:lnTo>
                    <a:pt x="18" y="366"/>
                  </a:lnTo>
                  <a:lnTo>
                    <a:pt x="15" y="374"/>
                  </a:lnTo>
                  <a:lnTo>
                    <a:pt x="13" y="384"/>
                  </a:lnTo>
                  <a:lnTo>
                    <a:pt x="12" y="393"/>
                  </a:lnTo>
                  <a:lnTo>
                    <a:pt x="10" y="449"/>
                  </a:lnTo>
                  <a:lnTo>
                    <a:pt x="7" y="506"/>
                  </a:lnTo>
                  <a:lnTo>
                    <a:pt x="5" y="562"/>
                  </a:lnTo>
                  <a:lnTo>
                    <a:pt x="3" y="614"/>
                  </a:lnTo>
                  <a:lnTo>
                    <a:pt x="2" y="661"/>
                  </a:lnTo>
                  <a:lnTo>
                    <a:pt x="1" y="696"/>
                  </a:lnTo>
                  <a:lnTo>
                    <a:pt x="1" y="720"/>
                  </a:lnTo>
                  <a:lnTo>
                    <a:pt x="0" y="730"/>
                  </a:lnTo>
                  <a:lnTo>
                    <a:pt x="51" y="731"/>
                  </a:lnTo>
                  <a:lnTo>
                    <a:pt x="51" y="731"/>
                  </a:lnTo>
                  <a:lnTo>
                    <a:pt x="52" y="730"/>
                  </a:lnTo>
                  <a:lnTo>
                    <a:pt x="54" y="726"/>
                  </a:lnTo>
                  <a:lnTo>
                    <a:pt x="60" y="720"/>
                  </a:lnTo>
                  <a:lnTo>
                    <a:pt x="71" y="712"/>
                  </a:lnTo>
                  <a:lnTo>
                    <a:pt x="87" y="703"/>
                  </a:lnTo>
                  <a:lnTo>
                    <a:pt x="111" y="691"/>
                  </a:lnTo>
                  <a:lnTo>
                    <a:pt x="142" y="677"/>
                  </a:lnTo>
                  <a:lnTo>
                    <a:pt x="185" y="661"/>
                  </a:lnTo>
                  <a:lnTo>
                    <a:pt x="214" y="651"/>
                  </a:lnTo>
                  <a:lnTo>
                    <a:pt x="245" y="640"/>
                  </a:lnTo>
                  <a:lnTo>
                    <a:pt x="280" y="629"/>
                  </a:lnTo>
                  <a:lnTo>
                    <a:pt x="317" y="618"/>
                  </a:lnTo>
                  <a:lnTo>
                    <a:pt x="356" y="608"/>
                  </a:lnTo>
                  <a:lnTo>
                    <a:pt x="398" y="596"/>
                  </a:lnTo>
                  <a:lnTo>
                    <a:pt x="443" y="585"/>
                  </a:lnTo>
                  <a:lnTo>
                    <a:pt x="489" y="573"/>
                  </a:lnTo>
                  <a:lnTo>
                    <a:pt x="577" y="553"/>
                  </a:lnTo>
                  <a:lnTo>
                    <a:pt x="663" y="533"/>
                  </a:lnTo>
                  <a:lnTo>
                    <a:pt x="745" y="516"/>
                  </a:lnTo>
                  <a:lnTo>
                    <a:pt x="821" y="501"/>
                  </a:lnTo>
                  <a:lnTo>
                    <a:pt x="889" y="488"/>
                  </a:lnTo>
                  <a:lnTo>
                    <a:pt x="946" y="477"/>
                  </a:lnTo>
                  <a:lnTo>
                    <a:pt x="991" y="469"/>
                  </a:lnTo>
                  <a:lnTo>
                    <a:pt x="1022" y="464"/>
                  </a:lnTo>
                  <a:lnTo>
                    <a:pt x="1046" y="460"/>
                  </a:lnTo>
                  <a:lnTo>
                    <a:pt x="1069" y="454"/>
                  </a:lnTo>
                  <a:lnTo>
                    <a:pt x="1091" y="448"/>
                  </a:lnTo>
                  <a:lnTo>
                    <a:pt x="1112" y="440"/>
                  </a:lnTo>
                  <a:lnTo>
                    <a:pt x="1132" y="432"/>
                  </a:lnTo>
                  <a:lnTo>
                    <a:pt x="1149" y="422"/>
                  </a:lnTo>
                  <a:lnTo>
                    <a:pt x="1166" y="411"/>
                  </a:lnTo>
                  <a:lnTo>
                    <a:pt x="1181" y="399"/>
                  </a:lnTo>
                  <a:lnTo>
                    <a:pt x="1193" y="388"/>
                  </a:lnTo>
                  <a:lnTo>
                    <a:pt x="1204" y="378"/>
                  </a:lnTo>
                  <a:lnTo>
                    <a:pt x="1214" y="366"/>
                  </a:lnTo>
                  <a:lnTo>
                    <a:pt x="1222" y="353"/>
                  </a:lnTo>
                  <a:lnTo>
                    <a:pt x="1229" y="341"/>
                  </a:lnTo>
                  <a:lnTo>
                    <a:pt x="1233" y="328"/>
                  </a:lnTo>
                  <a:lnTo>
                    <a:pt x="1238" y="315"/>
                  </a:lnTo>
                  <a:lnTo>
                    <a:pt x="1239" y="302"/>
                  </a:lnTo>
                  <a:lnTo>
                    <a:pt x="1242" y="269"/>
                  </a:lnTo>
                  <a:lnTo>
                    <a:pt x="1244" y="237"/>
                  </a:lnTo>
                  <a:lnTo>
                    <a:pt x="1246" y="206"/>
                  </a:lnTo>
                  <a:lnTo>
                    <a:pt x="1248" y="174"/>
                  </a:lnTo>
                  <a:lnTo>
                    <a:pt x="1249" y="138"/>
                  </a:lnTo>
                  <a:lnTo>
                    <a:pt x="1251" y="99"/>
                  </a:lnTo>
                  <a:lnTo>
                    <a:pt x="1251" y="54"/>
                  </a:lnTo>
                  <a:lnTo>
                    <a:pt x="1252" y="1"/>
                  </a:lnTo>
                  <a:lnTo>
                    <a:pt x="1201" y="0"/>
                  </a:lnTo>
                  <a:close/>
                  <a:moveTo>
                    <a:pt x="1226" y="1"/>
                  </a:moveTo>
                  <a:lnTo>
                    <a:pt x="1226" y="55"/>
                  </a:lnTo>
                  <a:lnTo>
                    <a:pt x="1225" y="100"/>
                  </a:lnTo>
                  <a:lnTo>
                    <a:pt x="1224" y="140"/>
                  </a:lnTo>
                  <a:lnTo>
                    <a:pt x="1222" y="175"/>
                  </a:lnTo>
                  <a:lnTo>
                    <a:pt x="1221" y="207"/>
                  </a:lnTo>
                  <a:lnTo>
                    <a:pt x="1219" y="237"/>
                  </a:lnTo>
                  <a:lnTo>
                    <a:pt x="1217" y="267"/>
                  </a:lnTo>
                  <a:lnTo>
                    <a:pt x="1214" y="300"/>
                  </a:lnTo>
                  <a:lnTo>
                    <a:pt x="1213" y="310"/>
                  </a:lnTo>
                  <a:lnTo>
                    <a:pt x="1210" y="319"/>
                  </a:lnTo>
                  <a:lnTo>
                    <a:pt x="1206" y="329"/>
                  </a:lnTo>
                  <a:lnTo>
                    <a:pt x="1201" y="340"/>
                  </a:lnTo>
                  <a:lnTo>
                    <a:pt x="1194" y="350"/>
                  </a:lnTo>
                  <a:lnTo>
                    <a:pt x="1186" y="360"/>
                  </a:lnTo>
                  <a:lnTo>
                    <a:pt x="1176" y="370"/>
                  </a:lnTo>
                  <a:lnTo>
                    <a:pt x="1165" y="380"/>
                  </a:lnTo>
                  <a:lnTo>
                    <a:pt x="1152" y="390"/>
                  </a:lnTo>
                  <a:lnTo>
                    <a:pt x="1138" y="398"/>
                  </a:lnTo>
                  <a:lnTo>
                    <a:pt x="1123" y="407"/>
                  </a:lnTo>
                  <a:lnTo>
                    <a:pt x="1106" y="415"/>
                  </a:lnTo>
                  <a:lnTo>
                    <a:pt x="1086" y="423"/>
                  </a:lnTo>
                  <a:lnTo>
                    <a:pt x="1066" y="428"/>
                  </a:lnTo>
                  <a:lnTo>
                    <a:pt x="1042" y="435"/>
                  </a:lnTo>
                  <a:lnTo>
                    <a:pt x="1018" y="439"/>
                  </a:lnTo>
                  <a:lnTo>
                    <a:pt x="985" y="445"/>
                  </a:lnTo>
                  <a:lnTo>
                    <a:pt x="936" y="453"/>
                  </a:lnTo>
                  <a:lnTo>
                    <a:pt x="876" y="464"/>
                  </a:lnTo>
                  <a:lnTo>
                    <a:pt x="806" y="478"/>
                  </a:lnTo>
                  <a:lnTo>
                    <a:pt x="728" y="494"/>
                  </a:lnTo>
                  <a:lnTo>
                    <a:pt x="645" y="512"/>
                  </a:lnTo>
                  <a:lnTo>
                    <a:pt x="559" y="531"/>
                  </a:lnTo>
                  <a:lnTo>
                    <a:pt x="472" y="552"/>
                  </a:lnTo>
                  <a:lnTo>
                    <a:pt x="387" y="573"/>
                  </a:lnTo>
                  <a:lnTo>
                    <a:pt x="306" y="596"/>
                  </a:lnTo>
                  <a:lnTo>
                    <a:pt x="267" y="607"/>
                  </a:lnTo>
                  <a:lnTo>
                    <a:pt x="230" y="618"/>
                  </a:lnTo>
                  <a:lnTo>
                    <a:pt x="195" y="630"/>
                  </a:lnTo>
                  <a:lnTo>
                    <a:pt x="163" y="641"/>
                  </a:lnTo>
                  <a:lnTo>
                    <a:pt x="133" y="653"/>
                  </a:lnTo>
                  <a:lnTo>
                    <a:pt x="107" y="665"/>
                  </a:lnTo>
                  <a:lnTo>
                    <a:pt x="83" y="676"/>
                  </a:lnTo>
                  <a:lnTo>
                    <a:pt x="64" y="688"/>
                  </a:lnTo>
                  <a:lnTo>
                    <a:pt x="47" y="698"/>
                  </a:lnTo>
                  <a:lnTo>
                    <a:pt x="36" y="709"/>
                  </a:lnTo>
                  <a:lnTo>
                    <a:pt x="28" y="720"/>
                  </a:lnTo>
                  <a:lnTo>
                    <a:pt x="26" y="730"/>
                  </a:lnTo>
                  <a:lnTo>
                    <a:pt x="26" y="721"/>
                  </a:lnTo>
                  <a:lnTo>
                    <a:pt x="27" y="697"/>
                  </a:lnTo>
                  <a:lnTo>
                    <a:pt x="27" y="662"/>
                  </a:lnTo>
                  <a:lnTo>
                    <a:pt x="29" y="616"/>
                  </a:lnTo>
                  <a:lnTo>
                    <a:pt x="30" y="563"/>
                  </a:lnTo>
                  <a:lnTo>
                    <a:pt x="32" y="507"/>
                  </a:lnTo>
                  <a:lnTo>
                    <a:pt x="34" y="450"/>
                  </a:lnTo>
                  <a:lnTo>
                    <a:pt x="37" y="395"/>
                  </a:lnTo>
                  <a:lnTo>
                    <a:pt x="38" y="386"/>
                  </a:lnTo>
                  <a:lnTo>
                    <a:pt x="41" y="379"/>
                  </a:lnTo>
                  <a:lnTo>
                    <a:pt x="44" y="371"/>
                  </a:lnTo>
                  <a:lnTo>
                    <a:pt x="49" y="364"/>
                  </a:lnTo>
                  <a:lnTo>
                    <a:pt x="55" y="356"/>
                  </a:lnTo>
                  <a:lnTo>
                    <a:pt x="61" y="350"/>
                  </a:lnTo>
                  <a:lnTo>
                    <a:pt x="70" y="343"/>
                  </a:lnTo>
                  <a:lnTo>
                    <a:pt x="79" y="336"/>
                  </a:lnTo>
                  <a:lnTo>
                    <a:pt x="88" y="329"/>
                  </a:lnTo>
                  <a:lnTo>
                    <a:pt x="99" y="324"/>
                  </a:lnTo>
                  <a:lnTo>
                    <a:pt x="111" y="317"/>
                  </a:lnTo>
                  <a:lnTo>
                    <a:pt x="124" y="311"/>
                  </a:lnTo>
                  <a:lnTo>
                    <a:pt x="151" y="300"/>
                  </a:lnTo>
                  <a:lnTo>
                    <a:pt x="182" y="289"/>
                  </a:lnTo>
                  <a:lnTo>
                    <a:pt x="215" y="278"/>
                  </a:lnTo>
                  <a:lnTo>
                    <a:pt x="249" y="269"/>
                  </a:lnTo>
                  <a:lnTo>
                    <a:pt x="286" y="259"/>
                  </a:lnTo>
                  <a:lnTo>
                    <a:pt x="325" y="250"/>
                  </a:lnTo>
                  <a:lnTo>
                    <a:pt x="404" y="233"/>
                  </a:lnTo>
                  <a:lnTo>
                    <a:pt x="484" y="217"/>
                  </a:lnTo>
                  <a:lnTo>
                    <a:pt x="555" y="203"/>
                  </a:lnTo>
                  <a:lnTo>
                    <a:pt x="613" y="191"/>
                  </a:lnTo>
                  <a:lnTo>
                    <a:pt x="663" y="181"/>
                  </a:lnTo>
                  <a:lnTo>
                    <a:pt x="712" y="171"/>
                  </a:lnTo>
                  <a:lnTo>
                    <a:pt x="765" y="161"/>
                  </a:lnTo>
                  <a:lnTo>
                    <a:pt x="827" y="149"/>
                  </a:lnTo>
                  <a:lnTo>
                    <a:pt x="906" y="132"/>
                  </a:lnTo>
                  <a:lnTo>
                    <a:pt x="1008" y="111"/>
                  </a:lnTo>
                  <a:lnTo>
                    <a:pt x="1046" y="103"/>
                  </a:lnTo>
                  <a:lnTo>
                    <a:pt x="1085" y="95"/>
                  </a:lnTo>
                  <a:lnTo>
                    <a:pt x="1104" y="89"/>
                  </a:lnTo>
                  <a:lnTo>
                    <a:pt x="1121" y="85"/>
                  </a:lnTo>
                  <a:lnTo>
                    <a:pt x="1138" y="78"/>
                  </a:lnTo>
                  <a:lnTo>
                    <a:pt x="1154" y="73"/>
                  </a:lnTo>
                  <a:lnTo>
                    <a:pt x="1168" y="67"/>
                  </a:lnTo>
                  <a:lnTo>
                    <a:pt x="1183" y="59"/>
                  </a:lnTo>
                  <a:lnTo>
                    <a:pt x="1194" y="51"/>
                  </a:lnTo>
                  <a:lnTo>
                    <a:pt x="1204" y="44"/>
                  </a:lnTo>
                  <a:lnTo>
                    <a:pt x="1213" y="34"/>
                  </a:lnTo>
                  <a:lnTo>
                    <a:pt x="1219" y="24"/>
                  </a:lnTo>
                  <a:lnTo>
                    <a:pt x="1221" y="19"/>
                  </a:lnTo>
                  <a:lnTo>
                    <a:pt x="1224" y="14"/>
                  </a:lnTo>
                  <a:lnTo>
                    <a:pt x="1225" y="7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420"/>
            <p:cNvSpPr>
              <a:spLocks/>
            </p:cNvSpPr>
            <p:nvPr/>
          </p:nvSpPr>
          <p:spPr bwMode="auto">
            <a:xfrm>
              <a:off x="4541995" y="3203167"/>
              <a:ext cx="77953" cy="100226"/>
            </a:xfrm>
            <a:custGeom>
              <a:avLst/>
              <a:gdLst>
                <a:gd name="T0" fmla="*/ 136 w 197"/>
                <a:gd name="T1" fmla="*/ 220 h 249"/>
                <a:gd name="T2" fmla="*/ 147 w 197"/>
                <a:gd name="T3" fmla="*/ 137 h 249"/>
                <a:gd name="T4" fmla="*/ 149 w 197"/>
                <a:gd name="T5" fmla="*/ 122 h 249"/>
                <a:gd name="T6" fmla="*/ 151 w 197"/>
                <a:gd name="T7" fmla="*/ 106 h 249"/>
                <a:gd name="T8" fmla="*/ 155 w 197"/>
                <a:gd name="T9" fmla="*/ 89 h 249"/>
                <a:gd name="T10" fmla="*/ 158 w 197"/>
                <a:gd name="T11" fmla="*/ 68 h 249"/>
                <a:gd name="T12" fmla="*/ 157 w 197"/>
                <a:gd name="T13" fmla="*/ 68 h 249"/>
                <a:gd name="T14" fmla="*/ 150 w 197"/>
                <a:gd name="T15" fmla="*/ 90 h 249"/>
                <a:gd name="T16" fmla="*/ 144 w 197"/>
                <a:gd name="T17" fmla="*/ 108 h 249"/>
                <a:gd name="T18" fmla="*/ 137 w 197"/>
                <a:gd name="T19" fmla="*/ 125 h 249"/>
                <a:gd name="T20" fmla="*/ 133 w 197"/>
                <a:gd name="T21" fmla="*/ 138 h 249"/>
                <a:gd name="T22" fmla="*/ 98 w 197"/>
                <a:gd name="T23" fmla="*/ 225 h 249"/>
                <a:gd name="T24" fmla="*/ 71 w 197"/>
                <a:gd name="T25" fmla="*/ 231 h 249"/>
                <a:gd name="T26" fmla="*/ 67 w 197"/>
                <a:gd name="T27" fmla="*/ 151 h 249"/>
                <a:gd name="T28" fmla="*/ 67 w 197"/>
                <a:gd name="T29" fmla="*/ 139 h 249"/>
                <a:gd name="T30" fmla="*/ 67 w 197"/>
                <a:gd name="T31" fmla="*/ 124 h 249"/>
                <a:gd name="T32" fmla="*/ 66 w 197"/>
                <a:gd name="T33" fmla="*/ 107 h 249"/>
                <a:gd name="T34" fmla="*/ 67 w 197"/>
                <a:gd name="T35" fmla="*/ 87 h 249"/>
                <a:gd name="T36" fmla="*/ 66 w 197"/>
                <a:gd name="T37" fmla="*/ 87 h 249"/>
                <a:gd name="T38" fmla="*/ 62 w 197"/>
                <a:gd name="T39" fmla="*/ 108 h 249"/>
                <a:gd name="T40" fmla="*/ 58 w 197"/>
                <a:gd name="T41" fmla="*/ 126 h 249"/>
                <a:gd name="T42" fmla="*/ 55 w 197"/>
                <a:gd name="T43" fmla="*/ 143 h 249"/>
                <a:gd name="T44" fmla="*/ 52 w 197"/>
                <a:gd name="T45" fmla="*/ 157 h 249"/>
                <a:gd name="T46" fmla="*/ 32 w 197"/>
                <a:gd name="T47" fmla="*/ 242 h 249"/>
                <a:gd name="T48" fmla="*/ 0 w 197"/>
                <a:gd name="T49" fmla="*/ 249 h 249"/>
                <a:gd name="T50" fmla="*/ 52 w 197"/>
                <a:gd name="T51" fmla="*/ 31 h 249"/>
                <a:gd name="T52" fmla="*/ 93 w 197"/>
                <a:gd name="T53" fmla="*/ 23 h 249"/>
                <a:gd name="T54" fmla="*/ 96 w 197"/>
                <a:gd name="T55" fmla="*/ 120 h 249"/>
                <a:gd name="T56" fmla="*/ 97 w 197"/>
                <a:gd name="T57" fmla="*/ 132 h 249"/>
                <a:gd name="T58" fmla="*/ 97 w 197"/>
                <a:gd name="T59" fmla="*/ 146 h 249"/>
                <a:gd name="T60" fmla="*/ 97 w 197"/>
                <a:gd name="T61" fmla="*/ 159 h 249"/>
                <a:gd name="T62" fmla="*/ 97 w 197"/>
                <a:gd name="T63" fmla="*/ 172 h 249"/>
                <a:gd name="T64" fmla="*/ 98 w 197"/>
                <a:gd name="T65" fmla="*/ 171 h 249"/>
                <a:gd name="T66" fmla="*/ 102 w 197"/>
                <a:gd name="T67" fmla="*/ 158 h 249"/>
                <a:gd name="T68" fmla="*/ 106 w 197"/>
                <a:gd name="T69" fmla="*/ 144 h 249"/>
                <a:gd name="T70" fmla="*/ 111 w 197"/>
                <a:gd name="T71" fmla="*/ 130 h 249"/>
                <a:gd name="T72" fmla="*/ 116 w 197"/>
                <a:gd name="T73" fmla="*/ 116 h 249"/>
                <a:gd name="T74" fmla="*/ 156 w 197"/>
                <a:gd name="T75" fmla="*/ 9 h 249"/>
                <a:gd name="T76" fmla="*/ 197 w 197"/>
                <a:gd name="T77" fmla="*/ 0 h 249"/>
                <a:gd name="T78" fmla="*/ 170 w 197"/>
                <a:gd name="T79" fmla="*/ 213 h 249"/>
                <a:gd name="T80" fmla="*/ 136 w 197"/>
                <a:gd name="T81" fmla="*/ 22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49">
                  <a:moveTo>
                    <a:pt x="136" y="220"/>
                  </a:moveTo>
                  <a:lnTo>
                    <a:pt x="147" y="137"/>
                  </a:lnTo>
                  <a:lnTo>
                    <a:pt x="149" y="122"/>
                  </a:lnTo>
                  <a:lnTo>
                    <a:pt x="151" y="106"/>
                  </a:lnTo>
                  <a:lnTo>
                    <a:pt x="155" y="89"/>
                  </a:lnTo>
                  <a:lnTo>
                    <a:pt x="158" y="68"/>
                  </a:lnTo>
                  <a:lnTo>
                    <a:pt x="157" y="68"/>
                  </a:lnTo>
                  <a:lnTo>
                    <a:pt x="150" y="90"/>
                  </a:lnTo>
                  <a:lnTo>
                    <a:pt x="144" y="108"/>
                  </a:lnTo>
                  <a:lnTo>
                    <a:pt x="137" y="125"/>
                  </a:lnTo>
                  <a:lnTo>
                    <a:pt x="133" y="138"/>
                  </a:lnTo>
                  <a:lnTo>
                    <a:pt x="98" y="225"/>
                  </a:lnTo>
                  <a:lnTo>
                    <a:pt x="71" y="231"/>
                  </a:lnTo>
                  <a:lnTo>
                    <a:pt x="67" y="151"/>
                  </a:lnTo>
                  <a:lnTo>
                    <a:pt x="67" y="139"/>
                  </a:lnTo>
                  <a:lnTo>
                    <a:pt x="67" y="124"/>
                  </a:lnTo>
                  <a:lnTo>
                    <a:pt x="66" y="107"/>
                  </a:lnTo>
                  <a:lnTo>
                    <a:pt x="67" y="87"/>
                  </a:lnTo>
                  <a:lnTo>
                    <a:pt x="66" y="87"/>
                  </a:lnTo>
                  <a:lnTo>
                    <a:pt x="62" y="108"/>
                  </a:lnTo>
                  <a:lnTo>
                    <a:pt x="58" y="126"/>
                  </a:lnTo>
                  <a:lnTo>
                    <a:pt x="55" y="143"/>
                  </a:lnTo>
                  <a:lnTo>
                    <a:pt x="52" y="157"/>
                  </a:lnTo>
                  <a:lnTo>
                    <a:pt x="32" y="242"/>
                  </a:lnTo>
                  <a:lnTo>
                    <a:pt x="0" y="249"/>
                  </a:lnTo>
                  <a:lnTo>
                    <a:pt x="52" y="31"/>
                  </a:lnTo>
                  <a:lnTo>
                    <a:pt x="93" y="23"/>
                  </a:lnTo>
                  <a:lnTo>
                    <a:pt x="96" y="120"/>
                  </a:lnTo>
                  <a:lnTo>
                    <a:pt x="97" y="132"/>
                  </a:lnTo>
                  <a:lnTo>
                    <a:pt x="97" y="146"/>
                  </a:lnTo>
                  <a:lnTo>
                    <a:pt x="97" y="159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102" y="158"/>
                  </a:lnTo>
                  <a:lnTo>
                    <a:pt x="106" y="144"/>
                  </a:lnTo>
                  <a:lnTo>
                    <a:pt x="111" y="130"/>
                  </a:lnTo>
                  <a:lnTo>
                    <a:pt x="116" y="116"/>
                  </a:lnTo>
                  <a:lnTo>
                    <a:pt x="156" y="9"/>
                  </a:lnTo>
                  <a:lnTo>
                    <a:pt x="197" y="0"/>
                  </a:lnTo>
                  <a:lnTo>
                    <a:pt x="170" y="213"/>
                  </a:lnTo>
                  <a:lnTo>
                    <a:pt x="136" y="2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421"/>
            <p:cNvSpPr>
              <a:spLocks/>
            </p:cNvSpPr>
            <p:nvPr/>
          </p:nvSpPr>
          <p:spPr bwMode="auto">
            <a:xfrm>
              <a:off x="4621539" y="3192030"/>
              <a:ext cx="50908" cy="93862"/>
            </a:xfrm>
            <a:custGeom>
              <a:avLst/>
              <a:gdLst>
                <a:gd name="T0" fmla="*/ 101 w 126"/>
                <a:gd name="T1" fmla="*/ 121 h 233"/>
                <a:gd name="T2" fmla="*/ 55 w 126"/>
                <a:gd name="T3" fmla="*/ 131 h 233"/>
                <a:gd name="T4" fmla="*/ 44 w 126"/>
                <a:gd name="T5" fmla="*/ 190 h 233"/>
                <a:gd name="T6" fmla="*/ 97 w 126"/>
                <a:gd name="T7" fmla="*/ 179 h 233"/>
                <a:gd name="T8" fmla="*/ 90 w 126"/>
                <a:gd name="T9" fmla="*/ 215 h 233"/>
                <a:gd name="T10" fmla="*/ 0 w 126"/>
                <a:gd name="T11" fmla="*/ 233 h 233"/>
                <a:gd name="T12" fmla="*/ 39 w 126"/>
                <a:gd name="T13" fmla="*/ 18 h 233"/>
                <a:gd name="T14" fmla="*/ 126 w 126"/>
                <a:gd name="T15" fmla="*/ 0 h 233"/>
                <a:gd name="T16" fmla="*/ 119 w 126"/>
                <a:gd name="T17" fmla="*/ 35 h 233"/>
                <a:gd name="T18" fmla="*/ 71 w 126"/>
                <a:gd name="T19" fmla="*/ 45 h 233"/>
                <a:gd name="T20" fmla="*/ 61 w 126"/>
                <a:gd name="T21" fmla="*/ 97 h 233"/>
                <a:gd name="T22" fmla="*/ 107 w 126"/>
                <a:gd name="T23" fmla="*/ 86 h 233"/>
                <a:gd name="T24" fmla="*/ 101 w 126"/>
                <a:gd name="T25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233">
                  <a:moveTo>
                    <a:pt x="101" y="121"/>
                  </a:moveTo>
                  <a:lnTo>
                    <a:pt x="55" y="131"/>
                  </a:lnTo>
                  <a:lnTo>
                    <a:pt x="44" y="190"/>
                  </a:lnTo>
                  <a:lnTo>
                    <a:pt x="97" y="179"/>
                  </a:lnTo>
                  <a:lnTo>
                    <a:pt x="90" y="215"/>
                  </a:lnTo>
                  <a:lnTo>
                    <a:pt x="0" y="233"/>
                  </a:lnTo>
                  <a:lnTo>
                    <a:pt x="39" y="18"/>
                  </a:lnTo>
                  <a:lnTo>
                    <a:pt x="126" y="0"/>
                  </a:lnTo>
                  <a:lnTo>
                    <a:pt x="119" y="35"/>
                  </a:lnTo>
                  <a:lnTo>
                    <a:pt x="71" y="45"/>
                  </a:lnTo>
                  <a:lnTo>
                    <a:pt x="61" y="97"/>
                  </a:lnTo>
                  <a:lnTo>
                    <a:pt x="107" y="86"/>
                  </a:lnTo>
                  <a:lnTo>
                    <a:pt x="101" y="1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422"/>
            <p:cNvSpPr>
              <a:spLocks noEditPoints="1"/>
            </p:cNvSpPr>
            <p:nvPr/>
          </p:nvSpPr>
          <p:spPr bwMode="auto">
            <a:xfrm>
              <a:off x="4669265" y="3185667"/>
              <a:ext cx="57272" cy="89089"/>
            </a:xfrm>
            <a:custGeom>
              <a:avLst/>
              <a:gdLst>
                <a:gd name="T0" fmla="*/ 47 w 144"/>
                <a:gd name="T1" fmla="*/ 184 h 223"/>
                <a:gd name="T2" fmla="*/ 57 w 144"/>
                <a:gd name="T3" fmla="*/ 182 h 223"/>
                <a:gd name="T4" fmla="*/ 67 w 144"/>
                <a:gd name="T5" fmla="*/ 176 h 223"/>
                <a:gd name="T6" fmla="*/ 76 w 144"/>
                <a:gd name="T7" fmla="*/ 167 h 223"/>
                <a:gd name="T8" fmla="*/ 85 w 144"/>
                <a:gd name="T9" fmla="*/ 154 h 223"/>
                <a:gd name="T10" fmla="*/ 95 w 144"/>
                <a:gd name="T11" fmla="*/ 130 h 223"/>
                <a:gd name="T12" fmla="*/ 102 w 144"/>
                <a:gd name="T13" fmla="*/ 100 h 223"/>
                <a:gd name="T14" fmla="*/ 104 w 144"/>
                <a:gd name="T15" fmla="*/ 78 h 223"/>
                <a:gd name="T16" fmla="*/ 104 w 144"/>
                <a:gd name="T17" fmla="*/ 60 h 223"/>
                <a:gd name="T18" fmla="*/ 102 w 144"/>
                <a:gd name="T19" fmla="*/ 46 h 223"/>
                <a:gd name="T20" fmla="*/ 96 w 144"/>
                <a:gd name="T21" fmla="*/ 36 h 223"/>
                <a:gd name="T22" fmla="*/ 86 w 144"/>
                <a:gd name="T23" fmla="*/ 32 h 223"/>
                <a:gd name="T24" fmla="*/ 74 w 144"/>
                <a:gd name="T25" fmla="*/ 33 h 223"/>
                <a:gd name="T26" fmla="*/ 43 w 144"/>
                <a:gd name="T27" fmla="*/ 184 h 223"/>
                <a:gd name="T28" fmla="*/ 46 w 144"/>
                <a:gd name="T29" fmla="*/ 10 h 223"/>
                <a:gd name="T30" fmla="*/ 67 w 144"/>
                <a:gd name="T31" fmla="*/ 4 h 223"/>
                <a:gd name="T32" fmla="*/ 87 w 144"/>
                <a:gd name="T33" fmla="*/ 0 h 223"/>
                <a:gd name="T34" fmla="*/ 102 w 144"/>
                <a:gd name="T35" fmla="*/ 0 h 223"/>
                <a:gd name="T36" fmla="*/ 115 w 144"/>
                <a:gd name="T37" fmla="*/ 3 h 223"/>
                <a:gd name="T38" fmla="*/ 125 w 144"/>
                <a:gd name="T39" fmla="*/ 8 h 223"/>
                <a:gd name="T40" fmla="*/ 133 w 144"/>
                <a:gd name="T41" fmla="*/ 17 h 223"/>
                <a:gd name="T42" fmla="*/ 139 w 144"/>
                <a:gd name="T43" fmla="*/ 28 h 223"/>
                <a:gd name="T44" fmla="*/ 143 w 144"/>
                <a:gd name="T45" fmla="*/ 47 h 223"/>
                <a:gd name="T46" fmla="*/ 143 w 144"/>
                <a:gd name="T47" fmla="*/ 82 h 223"/>
                <a:gd name="T48" fmla="*/ 136 w 144"/>
                <a:gd name="T49" fmla="*/ 119 h 223"/>
                <a:gd name="T50" fmla="*/ 123 w 144"/>
                <a:gd name="T51" fmla="*/ 152 h 223"/>
                <a:gd name="T52" fmla="*/ 108 w 144"/>
                <a:gd name="T53" fmla="*/ 177 h 223"/>
                <a:gd name="T54" fmla="*/ 94 w 144"/>
                <a:gd name="T55" fmla="*/ 193 h 223"/>
                <a:gd name="T56" fmla="*/ 80 w 144"/>
                <a:gd name="T57" fmla="*/ 203 h 223"/>
                <a:gd name="T58" fmla="*/ 64 w 144"/>
                <a:gd name="T59" fmla="*/ 211 h 223"/>
                <a:gd name="T60" fmla="*/ 47 w 144"/>
                <a:gd name="T61" fmla="*/ 217 h 223"/>
                <a:gd name="T62" fmla="*/ 28 w 144"/>
                <a:gd name="T63" fmla="*/ 221 h 223"/>
                <a:gd name="T64" fmla="*/ 8 w 144"/>
                <a:gd name="T65" fmla="*/ 223 h 223"/>
                <a:gd name="T66" fmla="*/ 39 w 144"/>
                <a:gd name="T67" fmla="*/ 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" h="223">
                  <a:moveTo>
                    <a:pt x="43" y="184"/>
                  </a:moveTo>
                  <a:lnTo>
                    <a:pt x="47" y="184"/>
                  </a:lnTo>
                  <a:lnTo>
                    <a:pt x="53" y="183"/>
                  </a:lnTo>
                  <a:lnTo>
                    <a:pt x="57" y="182"/>
                  </a:lnTo>
                  <a:lnTo>
                    <a:pt x="62" y="180"/>
                  </a:lnTo>
                  <a:lnTo>
                    <a:pt x="67" y="176"/>
                  </a:lnTo>
                  <a:lnTo>
                    <a:pt x="72" y="172"/>
                  </a:lnTo>
                  <a:lnTo>
                    <a:pt x="76" y="167"/>
                  </a:lnTo>
                  <a:lnTo>
                    <a:pt x="81" y="161"/>
                  </a:lnTo>
                  <a:lnTo>
                    <a:pt x="85" y="154"/>
                  </a:lnTo>
                  <a:lnTo>
                    <a:pt x="88" y="148"/>
                  </a:lnTo>
                  <a:lnTo>
                    <a:pt x="95" y="130"/>
                  </a:lnTo>
                  <a:lnTo>
                    <a:pt x="100" y="111"/>
                  </a:lnTo>
                  <a:lnTo>
                    <a:pt x="102" y="100"/>
                  </a:lnTo>
                  <a:lnTo>
                    <a:pt x="103" y="89"/>
                  </a:lnTo>
                  <a:lnTo>
                    <a:pt x="104" y="78"/>
                  </a:lnTo>
                  <a:lnTo>
                    <a:pt x="104" y="68"/>
                  </a:lnTo>
                  <a:lnTo>
                    <a:pt x="104" y="60"/>
                  </a:lnTo>
                  <a:lnTo>
                    <a:pt x="103" y="53"/>
                  </a:lnTo>
                  <a:lnTo>
                    <a:pt x="102" y="46"/>
                  </a:lnTo>
                  <a:lnTo>
                    <a:pt x="99" y="41"/>
                  </a:lnTo>
                  <a:lnTo>
                    <a:pt x="96" y="36"/>
                  </a:lnTo>
                  <a:lnTo>
                    <a:pt x="91" y="33"/>
                  </a:lnTo>
                  <a:lnTo>
                    <a:pt x="86" y="32"/>
                  </a:lnTo>
                  <a:lnTo>
                    <a:pt x="79" y="32"/>
                  </a:lnTo>
                  <a:lnTo>
                    <a:pt x="74" y="33"/>
                  </a:lnTo>
                  <a:lnTo>
                    <a:pt x="70" y="35"/>
                  </a:lnTo>
                  <a:lnTo>
                    <a:pt x="43" y="184"/>
                  </a:lnTo>
                  <a:close/>
                  <a:moveTo>
                    <a:pt x="39" y="14"/>
                  </a:moveTo>
                  <a:lnTo>
                    <a:pt x="46" y="10"/>
                  </a:lnTo>
                  <a:lnTo>
                    <a:pt x="56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09" y="1"/>
                  </a:lnTo>
                  <a:lnTo>
                    <a:pt x="115" y="3"/>
                  </a:lnTo>
                  <a:lnTo>
                    <a:pt x="121" y="5"/>
                  </a:lnTo>
                  <a:lnTo>
                    <a:pt x="125" y="8"/>
                  </a:lnTo>
                  <a:lnTo>
                    <a:pt x="129" y="11"/>
                  </a:lnTo>
                  <a:lnTo>
                    <a:pt x="133" y="17"/>
                  </a:lnTo>
                  <a:lnTo>
                    <a:pt x="136" y="22"/>
                  </a:lnTo>
                  <a:lnTo>
                    <a:pt x="139" y="28"/>
                  </a:lnTo>
                  <a:lnTo>
                    <a:pt x="141" y="34"/>
                  </a:lnTo>
                  <a:lnTo>
                    <a:pt x="143" y="47"/>
                  </a:lnTo>
                  <a:lnTo>
                    <a:pt x="144" y="62"/>
                  </a:lnTo>
                  <a:lnTo>
                    <a:pt x="143" y="82"/>
                  </a:lnTo>
                  <a:lnTo>
                    <a:pt x="140" y="101"/>
                  </a:lnTo>
                  <a:lnTo>
                    <a:pt x="136" y="119"/>
                  </a:lnTo>
                  <a:lnTo>
                    <a:pt x="130" y="136"/>
                  </a:lnTo>
                  <a:lnTo>
                    <a:pt x="123" y="152"/>
                  </a:lnTo>
                  <a:lnTo>
                    <a:pt x="115" y="165"/>
                  </a:lnTo>
                  <a:lnTo>
                    <a:pt x="108" y="177"/>
                  </a:lnTo>
                  <a:lnTo>
                    <a:pt x="100" y="186"/>
                  </a:lnTo>
                  <a:lnTo>
                    <a:pt x="94" y="193"/>
                  </a:lnTo>
                  <a:lnTo>
                    <a:pt x="86" y="198"/>
                  </a:lnTo>
                  <a:lnTo>
                    <a:pt x="80" y="203"/>
                  </a:lnTo>
                  <a:lnTo>
                    <a:pt x="72" y="207"/>
                  </a:lnTo>
                  <a:lnTo>
                    <a:pt x="64" y="211"/>
                  </a:lnTo>
                  <a:lnTo>
                    <a:pt x="56" y="215"/>
                  </a:lnTo>
                  <a:lnTo>
                    <a:pt x="47" y="217"/>
                  </a:lnTo>
                  <a:lnTo>
                    <a:pt x="37" y="219"/>
                  </a:lnTo>
                  <a:lnTo>
                    <a:pt x="28" y="221"/>
                  </a:lnTo>
                  <a:lnTo>
                    <a:pt x="18" y="222"/>
                  </a:lnTo>
                  <a:lnTo>
                    <a:pt x="8" y="223"/>
                  </a:lnTo>
                  <a:lnTo>
                    <a:pt x="0" y="223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423"/>
            <p:cNvSpPr>
              <a:spLocks/>
            </p:cNvSpPr>
            <p:nvPr/>
          </p:nvSpPr>
          <p:spPr bwMode="auto">
            <a:xfrm>
              <a:off x="4728128" y="3174531"/>
              <a:ext cx="30227" cy="89089"/>
            </a:xfrm>
            <a:custGeom>
              <a:avLst/>
              <a:gdLst>
                <a:gd name="T0" fmla="*/ 77 w 77"/>
                <a:gd name="T1" fmla="*/ 0 h 223"/>
                <a:gd name="T2" fmla="*/ 37 w 77"/>
                <a:gd name="T3" fmla="*/ 214 h 223"/>
                <a:gd name="T4" fmla="*/ 0 w 77"/>
                <a:gd name="T5" fmla="*/ 223 h 223"/>
                <a:gd name="T6" fmla="*/ 39 w 77"/>
                <a:gd name="T7" fmla="*/ 7 h 223"/>
                <a:gd name="T8" fmla="*/ 77 w 77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223">
                  <a:moveTo>
                    <a:pt x="77" y="0"/>
                  </a:moveTo>
                  <a:lnTo>
                    <a:pt x="37" y="214"/>
                  </a:lnTo>
                  <a:lnTo>
                    <a:pt x="0" y="223"/>
                  </a:lnTo>
                  <a:lnTo>
                    <a:pt x="39" y="7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424"/>
            <p:cNvSpPr>
              <a:spLocks/>
            </p:cNvSpPr>
            <p:nvPr/>
          </p:nvSpPr>
          <p:spPr bwMode="auto">
            <a:xfrm>
              <a:off x="4759946" y="3163394"/>
              <a:ext cx="50908" cy="89089"/>
            </a:xfrm>
            <a:custGeom>
              <a:avLst/>
              <a:gdLst>
                <a:gd name="T0" fmla="*/ 88 w 125"/>
                <a:gd name="T1" fmla="*/ 210 h 222"/>
                <a:gd name="T2" fmla="*/ 83 w 125"/>
                <a:gd name="T3" fmla="*/ 213 h 222"/>
                <a:gd name="T4" fmla="*/ 76 w 125"/>
                <a:gd name="T5" fmla="*/ 216 h 222"/>
                <a:gd name="T6" fmla="*/ 69 w 125"/>
                <a:gd name="T7" fmla="*/ 219 h 222"/>
                <a:gd name="T8" fmla="*/ 60 w 125"/>
                <a:gd name="T9" fmla="*/ 220 h 222"/>
                <a:gd name="T10" fmla="*/ 50 w 125"/>
                <a:gd name="T11" fmla="*/ 222 h 222"/>
                <a:gd name="T12" fmla="*/ 42 w 125"/>
                <a:gd name="T13" fmla="*/ 222 h 222"/>
                <a:gd name="T14" fmla="*/ 35 w 125"/>
                <a:gd name="T15" fmla="*/ 221 h 222"/>
                <a:gd name="T16" fmla="*/ 29 w 125"/>
                <a:gd name="T17" fmla="*/ 220 h 222"/>
                <a:gd name="T18" fmla="*/ 22 w 125"/>
                <a:gd name="T19" fmla="*/ 217 h 222"/>
                <a:gd name="T20" fmla="*/ 18 w 125"/>
                <a:gd name="T21" fmla="*/ 213 h 222"/>
                <a:gd name="T22" fmla="*/ 14 w 125"/>
                <a:gd name="T23" fmla="*/ 209 h 222"/>
                <a:gd name="T24" fmla="*/ 11 w 125"/>
                <a:gd name="T25" fmla="*/ 205 h 222"/>
                <a:gd name="T26" fmla="*/ 5 w 125"/>
                <a:gd name="T27" fmla="*/ 194 h 222"/>
                <a:gd name="T28" fmla="*/ 2 w 125"/>
                <a:gd name="T29" fmla="*/ 183 h 222"/>
                <a:gd name="T30" fmla="*/ 1 w 125"/>
                <a:gd name="T31" fmla="*/ 172 h 222"/>
                <a:gd name="T32" fmla="*/ 0 w 125"/>
                <a:gd name="T33" fmla="*/ 163 h 222"/>
                <a:gd name="T34" fmla="*/ 1 w 125"/>
                <a:gd name="T35" fmla="*/ 144 h 222"/>
                <a:gd name="T36" fmla="*/ 3 w 125"/>
                <a:gd name="T37" fmla="*/ 126 h 222"/>
                <a:gd name="T38" fmla="*/ 6 w 125"/>
                <a:gd name="T39" fmla="*/ 110 h 222"/>
                <a:gd name="T40" fmla="*/ 11 w 125"/>
                <a:gd name="T41" fmla="*/ 94 h 222"/>
                <a:gd name="T42" fmla="*/ 16 w 125"/>
                <a:gd name="T43" fmla="*/ 78 h 222"/>
                <a:gd name="T44" fmla="*/ 23 w 125"/>
                <a:gd name="T45" fmla="*/ 64 h 222"/>
                <a:gd name="T46" fmla="*/ 31 w 125"/>
                <a:gd name="T47" fmla="*/ 51 h 222"/>
                <a:gd name="T48" fmla="*/ 40 w 125"/>
                <a:gd name="T49" fmla="*/ 40 h 222"/>
                <a:gd name="T50" fmla="*/ 46 w 125"/>
                <a:gd name="T51" fmla="*/ 32 h 222"/>
                <a:gd name="T52" fmla="*/ 54 w 125"/>
                <a:gd name="T53" fmla="*/ 26 h 222"/>
                <a:gd name="T54" fmla="*/ 61 w 125"/>
                <a:gd name="T55" fmla="*/ 19 h 222"/>
                <a:gd name="T56" fmla="*/ 69 w 125"/>
                <a:gd name="T57" fmla="*/ 14 h 222"/>
                <a:gd name="T58" fmla="*/ 76 w 125"/>
                <a:gd name="T59" fmla="*/ 9 h 222"/>
                <a:gd name="T60" fmla="*/ 85 w 125"/>
                <a:gd name="T61" fmla="*/ 6 h 222"/>
                <a:gd name="T62" fmla="*/ 93 w 125"/>
                <a:gd name="T63" fmla="*/ 3 h 222"/>
                <a:gd name="T64" fmla="*/ 101 w 125"/>
                <a:gd name="T65" fmla="*/ 1 h 222"/>
                <a:gd name="T66" fmla="*/ 109 w 125"/>
                <a:gd name="T67" fmla="*/ 0 h 222"/>
                <a:gd name="T68" fmla="*/ 115 w 125"/>
                <a:gd name="T69" fmla="*/ 0 h 222"/>
                <a:gd name="T70" fmla="*/ 121 w 125"/>
                <a:gd name="T71" fmla="*/ 0 h 222"/>
                <a:gd name="T72" fmla="*/ 125 w 125"/>
                <a:gd name="T73" fmla="*/ 1 h 222"/>
                <a:gd name="T74" fmla="*/ 114 w 125"/>
                <a:gd name="T75" fmla="*/ 36 h 222"/>
                <a:gd name="T76" fmla="*/ 107 w 125"/>
                <a:gd name="T77" fmla="*/ 35 h 222"/>
                <a:gd name="T78" fmla="*/ 96 w 125"/>
                <a:gd name="T79" fmla="*/ 37 h 222"/>
                <a:gd name="T80" fmla="*/ 88 w 125"/>
                <a:gd name="T81" fmla="*/ 40 h 222"/>
                <a:gd name="T82" fmla="*/ 80 w 125"/>
                <a:gd name="T83" fmla="*/ 45 h 222"/>
                <a:gd name="T84" fmla="*/ 72 w 125"/>
                <a:gd name="T85" fmla="*/ 53 h 222"/>
                <a:gd name="T86" fmla="*/ 65 w 125"/>
                <a:gd name="T87" fmla="*/ 61 h 222"/>
                <a:gd name="T88" fmla="*/ 60 w 125"/>
                <a:gd name="T89" fmla="*/ 69 h 222"/>
                <a:gd name="T90" fmla="*/ 55 w 125"/>
                <a:gd name="T91" fmla="*/ 78 h 222"/>
                <a:gd name="T92" fmla="*/ 50 w 125"/>
                <a:gd name="T93" fmla="*/ 88 h 222"/>
                <a:gd name="T94" fmla="*/ 47 w 125"/>
                <a:gd name="T95" fmla="*/ 98 h 222"/>
                <a:gd name="T96" fmla="*/ 45 w 125"/>
                <a:gd name="T97" fmla="*/ 110 h 222"/>
                <a:gd name="T98" fmla="*/ 43 w 125"/>
                <a:gd name="T99" fmla="*/ 121 h 222"/>
                <a:gd name="T100" fmla="*/ 41 w 125"/>
                <a:gd name="T101" fmla="*/ 132 h 222"/>
                <a:gd name="T102" fmla="*/ 41 w 125"/>
                <a:gd name="T103" fmla="*/ 145 h 222"/>
                <a:gd name="T104" fmla="*/ 41 w 125"/>
                <a:gd name="T105" fmla="*/ 155 h 222"/>
                <a:gd name="T106" fmla="*/ 42 w 125"/>
                <a:gd name="T107" fmla="*/ 163 h 222"/>
                <a:gd name="T108" fmla="*/ 44 w 125"/>
                <a:gd name="T109" fmla="*/ 170 h 222"/>
                <a:gd name="T110" fmla="*/ 47 w 125"/>
                <a:gd name="T111" fmla="*/ 177 h 222"/>
                <a:gd name="T112" fmla="*/ 50 w 125"/>
                <a:gd name="T113" fmla="*/ 181 h 222"/>
                <a:gd name="T114" fmla="*/ 56 w 125"/>
                <a:gd name="T115" fmla="*/ 183 h 222"/>
                <a:gd name="T116" fmla="*/ 61 w 125"/>
                <a:gd name="T117" fmla="*/ 184 h 222"/>
                <a:gd name="T118" fmla="*/ 69 w 125"/>
                <a:gd name="T119" fmla="*/ 184 h 222"/>
                <a:gd name="T120" fmla="*/ 81 w 125"/>
                <a:gd name="T121" fmla="*/ 181 h 222"/>
                <a:gd name="T122" fmla="*/ 89 w 125"/>
                <a:gd name="T123" fmla="*/ 176 h 222"/>
                <a:gd name="T124" fmla="*/ 88 w 125"/>
                <a:gd name="T125" fmla="*/ 21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22">
                  <a:moveTo>
                    <a:pt x="88" y="210"/>
                  </a:moveTo>
                  <a:lnTo>
                    <a:pt x="83" y="213"/>
                  </a:lnTo>
                  <a:lnTo>
                    <a:pt x="76" y="216"/>
                  </a:lnTo>
                  <a:lnTo>
                    <a:pt x="69" y="219"/>
                  </a:lnTo>
                  <a:lnTo>
                    <a:pt x="60" y="220"/>
                  </a:lnTo>
                  <a:lnTo>
                    <a:pt x="50" y="222"/>
                  </a:lnTo>
                  <a:lnTo>
                    <a:pt x="42" y="222"/>
                  </a:lnTo>
                  <a:lnTo>
                    <a:pt x="35" y="221"/>
                  </a:lnTo>
                  <a:lnTo>
                    <a:pt x="29" y="220"/>
                  </a:lnTo>
                  <a:lnTo>
                    <a:pt x="22" y="217"/>
                  </a:lnTo>
                  <a:lnTo>
                    <a:pt x="18" y="213"/>
                  </a:lnTo>
                  <a:lnTo>
                    <a:pt x="14" y="209"/>
                  </a:lnTo>
                  <a:lnTo>
                    <a:pt x="11" y="205"/>
                  </a:lnTo>
                  <a:lnTo>
                    <a:pt x="5" y="194"/>
                  </a:lnTo>
                  <a:lnTo>
                    <a:pt x="2" y="183"/>
                  </a:lnTo>
                  <a:lnTo>
                    <a:pt x="1" y="172"/>
                  </a:lnTo>
                  <a:lnTo>
                    <a:pt x="0" y="163"/>
                  </a:lnTo>
                  <a:lnTo>
                    <a:pt x="1" y="144"/>
                  </a:lnTo>
                  <a:lnTo>
                    <a:pt x="3" y="126"/>
                  </a:lnTo>
                  <a:lnTo>
                    <a:pt x="6" y="110"/>
                  </a:lnTo>
                  <a:lnTo>
                    <a:pt x="11" y="94"/>
                  </a:lnTo>
                  <a:lnTo>
                    <a:pt x="16" y="78"/>
                  </a:lnTo>
                  <a:lnTo>
                    <a:pt x="23" y="64"/>
                  </a:lnTo>
                  <a:lnTo>
                    <a:pt x="31" y="51"/>
                  </a:lnTo>
                  <a:lnTo>
                    <a:pt x="40" y="40"/>
                  </a:lnTo>
                  <a:lnTo>
                    <a:pt x="46" y="32"/>
                  </a:lnTo>
                  <a:lnTo>
                    <a:pt x="54" y="26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9"/>
                  </a:lnTo>
                  <a:lnTo>
                    <a:pt x="85" y="6"/>
                  </a:lnTo>
                  <a:lnTo>
                    <a:pt x="93" y="3"/>
                  </a:lnTo>
                  <a:lnTo>
                    <a:pt x="101" y="1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5" y="1"/>
                  </a:lnTo>
                  <a:lnTo>
                    <a:pt x="114" y="36"/>
                  </a:lnTo>
                  <a:lnTo>
                    <a:pt x="107" y="35"/>
                  </a:lnTo>
                  <a:lnTo>
                    <a:pt x="96" y="37"/>
                  </a:lnTo>
                  <a:lnTo>
                    <a:pt x="88" y="40"/>
                  </a:lnTo>
                  <a:lnTo>
                    <a:pt x="80" y="45"/>
                  </a:lnTo>
                  <a:lnTo>
                    <a:pt x="72" y="53"/>
                  </a:lnTo>
                  <a:lnTo>
                    <a:pt x="65" y="61"/>
                  </a:lnTo>
                  <a:lnTo>
                    <a:pt x="60" y="69"/>
                  </a:lnTo>
                  <a:lnTo>
                    <a:pt x="55" y="78"/>
                  </a:lnTo>
                  <a:lnTo>
                    <a:pt x="50" y="88"/>
                  </a:lnTo>
                  <a:lnTo>
                    <a:pt x="47" y="98"/>
                  </a:lnTo>
                  <a:lnTo>
                    <a:pt x="45" y="110"/>
                  </a:lnTo>
                  <a:lnTo>
                    <a:pt x="43" y="121"/>
                  </a:lnTo>
                  <a:lnTo>
                    <a:pt x="41" y="132"/>
                  </a:lnTo>
                  <a:lnTo>
                    <a:pt x="41" y="145"/>
                  </a:lnTo>
                  <a:lnTo>
                    <a:pt x="41" y="155"/>
                  </a:lnTo>
                  <a:lnTo>
                    <a:pt x="42" y="163"/>
                  </a:lnTo>
                  <a:lnTo>
                    <a:pt x="44" y="170"/>
                  </a:lnTo>
                  <a:lnTo>
                    <a:pt x="47" y="177"/>
                  </a:lnTo>
                  <a:lnTo>
                    <a:pt x="50" y="181"/>
                  </a:lnTo>
                  <a:lnTo>
                    <a:pt x="56" y="183"/>
                  </a:lnTo>
                  <a:lnTo>
                    <a:pt x="61" y="184"/>
                  </a:lnTo>
                  <a:lnTo>
                    <a:pt x="69" y="184"/>
                  </a:lnTo>
                  <a:lnTo>
                    <a:pt x="81" y="181"/>
                  </a:lnTo>
                  <a:lnTo>
                    <a:pt x="89" y="176"/>
                  </a:lnTo>
                  <a:lnTo>
                    <a:pt x="88" y="21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425"/>
            <p:cNvSpPr>
              <a:spLocks noEditPoints="1"/>
            </p:cNvSpPr>
            <p:nvPr/>
          </p:nvSpPr>
          <p:spPr bwMode="auto">
            <a:xfrm>
              <a:off x="4801309" y="3153849"/>
              <a:ext cx="50908" cy="93862"/>
            </a:xfrm>
            <a:custGeom>
              <a:avLst/>
              <a:gdLst>
                <a:gd name="T0" fmla="*/ 95 w 131"/>
                <a:gd name="T1" fmla="*/ 138 h 234"/>
                <a:gd name="T2" fmla="*/ 96 w 131"/>
                <a:gd name="T3" fmla="*/ 92 h 234"/>
                <a:gd name="T4" fmla="*/ 96 w 131"/>
                <a:gd name="T5" fmla="*/ 81 h 234"/>
                <a:gd name="T6" fmla="*/ 97 w 131"/>
                <a:gd name="T7" fmla="*/ 68 h 234"/>
                <a:gd name="T8" fmla="*/ 97 w 131"/>
                <a:gd name="T9" fmla="*/ 54 h 234"/>
                <a:gd name="T10" fmla="*/ 98 w 131"/>
                <a:gd name="T11" fmla="*/ 41 h 234"/>
                <a:gd name="T12" fmla="*/ 97 w 131"/>
                <a:gd name="T13" fmla="*/ 41 h 234"/>
                <a:gd name="T14" fmla="*/ 94 w 131"/>
                <a:gd name="T15" fmla="*/ 55 h 234"/>
                <a:gd name="T16" fmla="*/ 90 w 131"/>
                <a:gd name="T17" fmla="*/ 69 h 234"/>
                <a:gd name="T18" fmla="*/ 85 w 131"/>
                <a:gd name="T19" fmla="*/ 83 h 234"/>
                <a:gd name="T20" fmla="*/ 81 w 131"/>
                <a:gd name="T21" fmla="*/ 95 h 234"/>
                <a:gd name="T22" fmla="*/ 65 w 131"/>
                <a:gd name="T23" fmla="*/ 145 h 234"/>
                <a:gd name="T24" fmla="*/ 95 w 131"/>
                <a:gd name="T25" fmla="*/ 138 h 234"/>
                <a:gd name="T26" fmla="*/ 56 w 131"/>
                <a:gd name="T27" fmla="*/ 175 h 234"/>
                <a:gd name="T28" fmla="*/ 38 w 131"/>
                <a:gd name="T29" fmla="*/ 226 h 234"/>
                <a:gd name="T30" fmla="*/ 0 w 131"/>
                <a:gd name="T31" fmla="*/ 234 h 234"/>
                <a:gd name="T32" fmla="*/ 84 w 131"/>
                <a:gd name="T33" fmla="*/ 8 h 234"/>
                <a:gd name="T34" fmla="*/ 129 w 131"/>
                <a:gd name="T35" fmla="*/ 0 h 234"/>
                <a:gd name="T36" fmla="*/ 131 w 131"/>
                <a:gd name="T37" fmla="*/ 206 h 234"/>
                <a:gd name="T38" fmla="*/ 94 w 131"/>
                <a:gd name="T39" fmla="*/ 214 h 234"/>
                <a:gd name="T40" fmla="*/ 94 w 131"/>
                <a:gd name="T41" fmla="*/ 166 h 234"/>
                <a:gd name="T42" fmla="*/ 56 w 131"/>
                <a:gd name="T43" fmla="*/ 17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1" h="234">
                  <a:moveTo>
                    <a:pt x="95" y="138"/>
                  </a:moveTo>
                  <a:lnTo>
                    <a:pt x="96" y="92"/>
                  </a:lnTo>
                  <a:lnTo>
                    <a:pt x="96" y="81"/>
                  </a:lnTo>
                  <a:lnTo>
                    <a:pt x="97" y="68"/>
                  </a:lnTo>
                  <a:lnTo>
                    <a:pt x="97" y="54"/>
                  </a:lnTo>
                  <a:lnTo>
                    <a:pt x="98" y="41"/>
                  </a:lnTo>
                  <a:lnTo>
                    <a:pt x="97" y="41"/>
                  </a:lnTo>
                  <a:lnTo>
                    <a:pt x="94" y="55"/>
                  </a:lnTo>
                  <a:lnTo>
                    <a:pt x="90" y="69"/>
                  </a:lnTo>
                  <a:lnTo>
                    <a:pt x="85" y="83"/>
                  </a:lnTo>
                  <a:lnTo>
                    <a:pt x="81" y="95"/>
                  </a:lnTo>
                  <a:lnTo>
                    <a:pt x="65" y="145"/>
                  </a:lnTo>
                  <a:lnTo>
                    <a:pt x="95" y="138"/>
                  </a:lnTo>
                  <a:close/>
                  <a:moveTo>
                    <a:pt x="56" y="175"/>
                  </a:moveTo>
                  <a:lnTo>
                    <a:pt x="38" y="226"/>
                  </a:lnTo>
                  <a:lnTo>
                    <a:pt x="0" y="234"/>
                  </a:lnTo>
                  <a:lnTo>
                    <a:pt x="84" y="8"/>
                  </a:lnTo>
                  <a:lnTo>
                    <a:pt x="129" y="0"/>
                  </a:lnTo>
                  <a:lnTo>
                    <a:pt x="131" y="206"/>
                  </a:lnTo>
                  <a:lnTo>
                    <a:pt x="94" y="214"/>
                  </a:lnTo>
                  <a:lnTo>
                    <a:pt x="94" y="166"/>
                  </a:lnTo>
                  <a:lnTo>
                    <a:pt x="56" y="17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426"/>
            <p:cNvSpPr>
              <a:spLocks/>
            </p:cNvSpPr>
            <p:nvPr/>
          </p:nvSpPr>
          <p:spPr bwMode="auto">
            <a:xfrm>
              <a:off x="4861762" y="3145895"/>
              <a:ext cx="36590" cy="89089"/>
            </a:xfrm>
            <a:custGeom>
              <a:avLst/>
              <a:gdLst>
                <a:gd name="T0" fmla="*/ 39 w 95"/>
                <a:gd name="T1" fmla="*/ 8 h 224"/>
                <a:gd name="T2" fmla="*/ 78 w 95"/>
                <a:gd name="T3" fmla="*/ 0 h 224"/>
                <a:gd name="T4" fmla="*/ 45 w 95"/>
                <a:gd name="T5" fmla="*/ 181 h 224"/>
                <a:gd name="T6" fmla="*/ 95 w 95"/>
                <a:gd name="T7" fmla="*/ 170 h 224"/>
                <a:gd name="T8" fmla="*/ 89 w 95"/>
                <a:gd name="T9" fmla="*/ 204 h 224"/>
                <a:gd name="T10" fmla="*/ 0 w 95"/>
                <a:gd name="T11" fmla="*/ 224 h 224"/>
                <a:gd name="T12" fmla="*/ 39 w 95"/>
                <a:gd name="T13" fmla="*/ 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24">
                  <a:moveTo>
                    <a:pt x="39" y="8"/>
                  </a:moveTo>
                  <a:lnTo>
                    <a:pt x="78" y="0"/>
                  </a:lnTo>
                  <a:lnTo>
                    <a:pt x="45" y="181"/>
                  </a:lnTo>
                  <a:lnTo>
                    <a:pt x="95" y="170"/>
                  </a:lnTo>
                  <a:lnTo>
                    <a:pt x="89" y="204"/>
                  </a:lnTo>
                  <a:lnTo>
                    <a:pt x="0" y="224"/>
                  </a:lnTo>
                  <a:lnTo>
                    <a:pt x="39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427"/>
            <p:cNvSpPr>
              <a:spLocks/>
            </p:cNvSpPr>
            <p:nvPr/>
          </p:nvSpPr>
          <p:spPr bwMode="auto">
            <a:xfrm>
              <a:off x="4508586" y="3137940"/>
              <a:ext cx="92271" cy="44545"/>
            </a:xfrm>
            <a:custGeom>
              <a:avLst/>
              <a:gdLst>
                <a:gd name="T0" fmla="*/ 0 w 233"/>
                <a:gd name="T1" fmla="*/ 112 h 112"/>
                <a:gd name="T2" fmla="*/ 0 w 233"/>
                <a:gd name="T3" fmla="*/ 107 h 112"/>
                <a:gd name="T4" fmla="*/ 0 w 233"/>
                <a:gd name="T5" fmla="*/ 94 h 112"/>
                <a:gd name="T6" fmla="*/ 1 w 233"/>
                <a:gd name="T7" fmla="*/ 76 h 112"/>
                <a:gd name="T8" fmla="*/ 3 w 233"/>
                <a:gd name="T9" fmla="*/ 56 h 112"/>
                <a:gd name="T10" fmla="*/ 6 w 233"/>
                <a:gd name="T11" fmla="*/ 45 h 112"/>
                <a:gd name="T12" fmla="*/ 9 w 233"/>
                <a:gd name="T13" fmla="*/ 34 h 112"/>
                <a:gd name="T14" fmla="*/ 14 w 233"/>
                <a:gd name="T15" fmla="*/ 26 h 112"/>
                <a:gd name="T16" fmla="*/ 19 w 233"/>
                <a:gd name="T17" fmla="*/ 17 h 112"/>
                <a:gd name="T18" fmla="*/ 22 w 233"/>
                <a:gd name="T19" fmla="*/ 13 h 112"/>
                <a:gd name="T20" fmla="*/ 26 w 233"/>
                <a:gd name="T21" fmla="*/ 9 h 112"/>
                <a:gd name="T22" fmla="*/ 30 w 233"/>
                <a:gd name="T23" fmla="*/ 7 h 112"/>
                <a:gd name="T24" fmla="*/ 34 w 233"/>
                <a:gd name="T25" fmla="*/ 4 h 112"/>
                <a:gd name="T26" fmla="*/ 39 w 233"/>
                <a:gd name="T27" fmla="*/ 2 h 112"/>
                <a:gd name="T28" fmla="*/ 44 w 233"/>
                <a:gd name="T29" fmla="*/ 1 h 112"/>
                <a:gd name="T30" fmla="*/ 49 w 233"/>
                <a:gd name="T31" fmla="*/ 0 h 112"/>
                <a:gd name="T32" fmla="*/ 55 w 233"/>
                <a:gd name="T33" fmla="*/ 0 h 112"/>
                <a:gd name="T34" fmla="*/ 82 w 233"/>
                <a:gd name="T35" fmla="*/ 0 h 112"/>
                <a:gd name="T36" fmla="*/ 110 w 233"/>
                <a:gd name="T37" fmla="*/ 0 h 112"/>
                <a:gd name="T38" fmla="*/ 140 w 233"/>
                <a:gd name="T39" fmla="*/ 0 h 112"/>
                <a:gd name="T40" fmla="*/ 168 w 233"/>
                <a:gd name="T41" fmla="*/ 0 h 112"/>
                <a:gd name="T42" fmla="*/ 193 w 233"/>
                <a:gd name="T43" fmla="*/ 0 h 112"/>
                <a:gd name="T44" fmla="*/ 214 w 233"/>
                <a:gd name="T45" fmla="*/ 0 h 112"/>
                <a:gd name="T46" fmla="*/ 228 w 233"/>
                <a:gd name="T47" fmla="*/ 0 h 112"/>
                <a:gd name="T48" fmla="*/ 233 w 233"/>
                <a:gd name="T49" fmla="*/ 0 h 112"/>
                <a:gd name="T50" fmla="*/ 223 w 233"/>
                <a:gd name="T51" fmla="*/ 1 h 112"/>
                <a:gd name="T52" fmla="*/ 197 w 233"/>
                <a:gd name="T53" fmla="*/ 5 h 112"/>
                <a:gd name="T54" fmla="*/ 181 w 233"/>
                <a:gd name="T55" fmla="*/ 9 h 112"/>
                <a:gd name="T56" fmla="*/ 162 w 233"/>
                <a:gd name="T57" fmla="*/ 13 h 112"/>
                <a:gd name="T58" fmla="*/ 141 w 233"/>
                <a:gd name="T59" fmla="*/ 18 h 112"/>
                <a:gd name="T60" fmla="*/ 121 w 233"/>
                <a:gd name="T61" fmla="*/ 24 h 112"/>
                <a:gd name="T62" fmla="*/ 99 w 233"/>
                <a:gd name="T63" fmla="*/ 32 h 112"/>
                <a:gd name="T64" fmla="*/ 79 w 233"/>
                <a:gd name="T65" fmla="*/ 40 h 112"/>
                <a:gd name="T66" fmla="*/ 59 w 233"/>
                <a:gd name="T67" fmla="*/ 49 h 112"/>
                <a:gd name="T68" fmla="*/ 41 w 233"/>
                <a:gd name="T69" fmla="*/ 59 h 112"/>
                <a:gd name="T70" fmla="*/ 33 w 233"/>
                <a:gd name="T71" fmla="*/ 64 h 112"/>
                <a:gd name="T72" fmla="*/ 26 w 233"/>
                <a:gd name="T73" fmla="*/ 71 h 112"/>
                <a:gd name="T74" fmla="*/ 19 w 233"/>
                <a:gd name="T75" fmla="*/ 76 h 112"/>
                <a:gd name="T76" fmla="*/ 14 w 233"/>
                <a:gd name="T77" fmla="*/ 83 h 112"/>
                <a:gd name="T78" fmla="*/ 8 w 233"/>
                <a:gd name="T79" fmla="*/ 89 h 112"/>
                <a:gd name="T80" fmla="*/ 5 w 233"/>
                <a:gd name="T81" fmla="*/ 97 h 112"/>
                <a:gd name="T82" fmla="*/ 2 w 233"/>
                <a:gd name="T83" fmla="*/ 104 h 112"/>
                <a:gd name="T84" fmla="*/ 0 w 233"/>
                <a:gd name="T8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3" h="112">
                  <a:moveTo>
                    <a:pt x="0" y="112"/>
                  </a:moveTo>
                  <a:lnTo>
                    <a:pt x="0" y="107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56"/>
                  </a:lnTo>
                  <a:lnTo>
                    <a:pt x="6" y="45"/>
                  </a:lnTo>
                  <a:lnTo>
                    <a:pt x="9" y="34"/>
                  </a:lnTo>
                  <a:lnTo>
                    <a:pt x="14" y="26"/>
                  </a:lnTo>
                  <a:lnTo>
                    <a:pt x="19" y="17"/>
                  </a:lnTo>
                  <a:lnTo>
                    <a:pt x="22" y="13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82" y="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68" y="0"/>
                  </a:lnTo>
                  <a:lnTo>
                    <a:pt x="193" y="0"/>
                  </a:lnTo>
                  <a:lnTo>
                    <a:pt x="214" y="0"/>
                  </a:lnTo>
                  <a:lnTo>
                    <a:pt x="228" y="0"/>
                  </a:lnTo>
                  <a:lnTo>
                    <a:pt x="233" y="0"/>
                  </a:lnTo>
                  <a:lnTo>
                    <a:pt x="223" y="1"/>
                  </a:lnTo>
                  <a:lnTo>
                    <a:pt x="197" y="5"/>
                  </a:lnTo>
                  <a:lnTo>
                    <a:pt x="181" y="9"/>
                  </a:lnTo>
                  <a:lnTo>
                    <a:pt x="162" y="13"/>
                  </a:lnTo>
                  <a:lnTo>
                    <a:pt x="141" y="18"/>
                  </a:lnTo>
                  <a:lnTo>
                    <a:pt x="121" y="24"/>
                  </a:lnTo>
                  <a:lnTo>
                    <a:pt x="99" y="32"/>
                  </a:lnTo>
                  <a:lnTo>
                    <a:pt x="79" y="40"/>
                  </a:lnTo>
                  <a:lnTo>
                    <a:pt x="59" y="49"/>
                  </a:lnTo>
                  <a:lnTo>
                    <a:pt x="41" y="59"/>
                  </a:lnTo>
                  <a:lnTo>
                    <a:pt x="33" y="64"/>
                  </a:lnTo>
                  <a:lnTo>
                    <a:pt x="26" y="71"/>
                  </a:lnTo>
                  <a:lnTo>
                    <a:pt x="19" y="76"/>
                  </a:lnTo>
                  <a:lnTo>
                    <a:pt x="14" y="83"/>
                  </a:lnTo>
                  <a:lnTo>
                    <a:pt x="8" y="89"/>
                  </a:lnTo>
                  <a:lnTo>
                    <a:pt x="5" y="97"/>
                  </a:lnTo>
                  <a:lnTo>
                    <a:pt x="2" y="104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428"/>
            <p:cNvSpPr>
              <a:spLocks/>
            </p:cNvSpPr>
            <p:nvPr/>
          </p:nvSpPr>
          <p:spPr bwMode="auto">
            <a:xfrm>
              <a:off x="4642220" y="3004306"/>
              <a:ext cx="93862" cy="44545"/>
            </a:xfrm>
            <a:custGeom>
              <a:avLst/>
              <a:gdLst>
                <a:gd name="T0" fmla="*/ 1 w 233"/>
                <a:gd name="T1" fmla="*/ 112 h 112"/>
                <a:gd name="T2" fmla="*/ 1 w 233"/>
                <a:gd name="T3" fmla="*/ 107 h 112"/>
                <a:gd name="T4" fmla="*/ 0 w 233"/>
                <a:gd name="T5" fmla="*/ 94 h 112"/>
                <a:gd name="T6" fmla="*/ 1 w 233"/>
                <a:gd name="T7" fmla="*/ 77 h 112"/>
                <a:gd name="T8" fmla="*/ 4 w 233"/>
                <a:gd name="T9" fmla="*/ 55 h 112"/>
                <a:gd name="T10" fmla="*/ 6 w 233"/>
                <a:gd name="T11" fmla="*/ 45 h 112"/>
                <a:gd name="T12" fmla="*/ 10 w 233"/>
                <a:gd name="T13" fmla="*/ 34 h 112"/>
                <a:gd name="T14" fmla="*/ 14 w 233"/>
                <a:gd name="T15" fmla="*/ 26 h 112"/>
                <a:gd name="T16" fmla="*/ 19 w 233"/>
                <a:gd name="T17" fmla="*/ 17 h 112"/>
                <a:gd name="T18" fmla="*/ 22 w 233"/>
                <a:gd name="T19" fmla="*/ 13 h 112"/>
                <a:gd name="T20" fmla="*/ 27 w 233"/>
                <a:gd name="T21" fmla="*/ 10 h 112"/>
                <a:gd name="T22" fmla="*/ 30 w 233"/>
                <a:gd name="T23" fmla="*/ 6 h 112"/>
                <a:gd name="T24" fmla="*/ 34 w 233"/>
                <a:gd name="T25" fmla="*/ 4 h 112"/>
                <a:gd name="T26" fmla="*/ 40 w 233"/>
                <a:gd name="T27" fmla="*/ 2 h 112"/>
                <a:gd name="T28" fmla="*/ 44 w 233"/>
                <a:gd name="T29" fmla="*/ 1 h 112"/>
                <a:gd name="T30" fmla="*/ 49 w 233"/>
                <a:gd name="T31" fmla="*/ 0 h 112"/>
                <a:gd name="T32" fmla="*/ 56 w 233"/>
                <a:gd name="T33" fmla="*/ 0 h 112"/>
                <a:gd name="T34" fmla="*/ 82 w 233"/>
                <a:gd name="T35" fmla="*/ 0 h 112"/>
                <a:gd name="T36" fmla="*/ 111 w 233"/>
                <a:gd name="T37" fmla="*/ 0 h 112"/>
                <a:gd name="T38" fmla="*/ 140 w 233"/>
                <a:gd name="T39" fmla="*/ 0 h 112"/>
                <a:gd name="T40" fmla="*/ 168 w 233"/>
                <a:gd name="T41" fmla="*/ 0 h 112"/>
                <a:gd name="T42" fmla="*/ 194 w 233"/>
                <a:gd name="T43" fmla="*/ 0 h 112"/>
                <a:gd name="T44" fmla="*/ 215 w 233"/>
                <a:gd name="T45" fmla="*/ 0 h 112"/>
                <a:gd name="T46" fmla="*/ 228 w 233"/>
                <a:gd name="T47" fmla="*/ 0 h 112"/>
                <a:gd name="T48" fmla="*/ 233 w 233"/>
                <a:gd name="T49" fmla="*/ 0 h 112"/>
                <a:gd name="T50" fmla="*/ 223 w 233"/>
                <a:gd name="T51" fmla="*/ 1 h 112"/>
                <a:gd name="T52" fmla="*/ 199 w 233"/>
                <a:gd name="T53" fmla="*/ 5 h 112"/>
                <a:gd name="T54" fmla="*/ 181 w 233"/>
                <a:gd name="T55" fmla="*/ 9 h 112"/>
                <a:gd name="T56" fmla="*/ 163 w 233"/>
                <a:gd name="T57" fmla="*/ 13 h 112"/>
                <a:gd name="T58" fmla="*/ 142 w 233"/>
                <a:gd name="T59" fmla="*/ 18 h 112"/>
                <a:gd name="T60" fmla="*/ 121 w 233"/>
                <a:gd name="T61" fmla="*/ 25 h 112"/>
                <a:gd name="T62" fmla="*/ 100 w 233"/>
                <a:gd name="T63" fmla="*/ 31 h 112"/>
                <a:gd name="T64" fmla="*/ 79 w 233"/>
                <a:gd name="T65" fmla="*/ 40 h 112"/>
                <a:gd name="T66" fmla="*/ 59 w 233"/>
                <a:gd name="T67" fmla="*/ 49 h 112"/>
                <a:gd name="T68" fmla="*/ 42 w 233"/>
                <a:gd name="T69" fmla="*/ 59 h 112"/>
                <a:gd name="T70" fmla="*/ 33 w 233"/>
                <a:gd name="T71" fmla="*/ 65 h 112"/>
                <a:gd name="T72" fmla="*/ 27 w 233"/>
                <a:gd name="T73" fmla="*/ 70 h 112"/>
                <a:gd name="T74" fmla="*/ 19 w 233"/>
                <a:gd name="T75" fmla="*/ 77 h 112"/>
                <a:gd name="T76" fmla="*/ 14 w 233"/>
                <a:gd name="T77" fmla="*/ 83 h 112"/>
                <a:gd name="T78" fmla="*/ 10 w 233"/>
                <a:gd name="T79" fmla="*/ 90 h 112"/>
                <a:gd name="T80" fmla="*/ 5 w 233"/>
                <a:gd name="T81" fmla="*/ 97 h 112"/>
                <a:gd name="T82" fmla="*/ 2 w 233"/>
                <a:gd name="T83" fmla="*/ 104 h 112"/>
                <a:gd name="T84" fmla="*/ 1 w 233"/>
                <a:gd name="T8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3" h="112">
                  <a:moveTo>
                    <a:pt x="1" y="112"/>
                  </a:moveTo>
                  <a:lnTo>
                    <a:pt x="1" y="107"/>
                  </a:lnTo>
                  <a:lnTo>
                    <a:pt x="0" y="94"/>
                  </a:lnTo>
                  <a:lnTo>
                    <a:pt x="1" y="77"/>
                  </a:lnTo>
                  <a:lnTo>
                    <a:pt x="4" y="55"/>
                  </a:lnTo>
                  <a:lnTo>
                    <a:pt x="6" y="45"/>
                  </a:lnTo>
                  <a:lnTo>
                    <a:pt x="10" y="34"/>
                  </a:lnTo>
                  <a:lnTo>
                    <a:pt x="14" y="26"/>
                  </a:lnTo>
                  <a:lnTo>
                    <a:pt x="19" y="17"/>
                  </a:lnTo>
                  <a:lnTo>
                    <a:pt x="22" y="13"/>
                  </a:lnTo>
                  <a:lnTo>
                    <a:pt x="27" y="10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82" y="0"/>
                  </a:lnTo>
                  <a:lnTo>
                    <a:pt x="111" y="0"/>
                  </a:lnTo>
                  <a:lnTo>
                    <a:pt x="140" y="0"/>
                  </a:lnTo>
                  <a:lnTo>
                    <a:pt x="168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28" y="0"/>
                  </a:lnTo>
                  <a:lnTo>
                    <a:pt x="233" y="0"/>
                  </a:lnTo>
                  <a:lnTo>
                    <a:pt x="223" y="1"/>
                  </a:lnTo>
                  <a:lnTo>
                    <a:pt x="199" y="5"/>
                  </a:lnTo>
                  <a:lnTo>
                    <a:pt x="181" y="9"/>
                  </a:lnTo>
                  <a:lnTo>
                    <a:pt x="163" y="13"/>
                  </a:lnTo>
                  <a:lnTo>
                    <a:pt x="142" y="18"/>
                  </a:lnTo>
                  <a:lnTo>
                    <a:pt x="121" y="25"/>
                  </a:lnTo>
                  <a:lnTo>
                    <a:pt x="100" y="31"/>
                  </a:lnTo>
                  <a:lnTo>
                    <a:pt x="79" y="40"/>
                  </a:lnTo>
                  <a:lnTo>
                    <a:pt x="59" y="49"/>
                  </a:lnTo>
                  <a:lnTo>
                    <a:pt x="42" y="59"/>
                  </a:lnTo>
                  <a:lnTo>
                    <a:pt x="33" y="65"/>
                  </a:lnTo>
                  <a:lnTo>
                    <a:pt x="27" y="70"/>
                  </a:lnTo>
                  <a:lnTo>
                    <a:pt x="19" y="77"/>
                  </a:lnTo>
                  <a:lnTo>
                    <a:pt x="14" y="83"/>
                  </a:lnTo>
                  <a:lnTo>
                    <a:pt x="10" y="90"/>
                  </a:lnTo>
                  <a:lnTo>
                    <a:pt x="5" y="97"/>
                  </a:lnTo>
                  <a:lnTo>
                    <a:pt x="2" y="104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429"/>
            <p:cNvSpPr>
              <a:spLocks/>
            </p:cNvSpPr>
            <p:nvPr/>
          </p:nvSpPr>
          <p:spPr bwMode="auto">
            <a:xfrm>
              <a:off x="4737673" y="3406800"/>
              <a:ext cx="69999" cy="28636"/>
            </a:xfrm>
            <a:custGeom>
              <a:avLst/>
              <a:gdLst>
                <a:gd name="T0" fmla="*/ 0 w 175"/>
                <a:gd name="T1" fmla="*/ 73 h 73"/>
                <a:gd name="T2" fmla="*/ 14 w 175"/>
                <a:gd name="T3" fmla="*/ 73 h 73"/>
                <a:gd name="T4" fmla="*/ 49 w 175"/>
                <a:gd name="T5" fmla="*/ 73 h 73"/>
                <a:gd name="T6" fmla="*/ 89 w 175"/>
                <a:gd name="T7" fmla="*/ 73 h 73"/>
                <a:gd name="T8" fmla="*/ 121 w 175"/>
                <a:gd name="T9" fmla="*/ 73 h 73"/>
                <a:gd name="T10" fmla="*/ 127 w 175"/>
                <a:gd name="T11" fmla="*/ 72 h 73"/>
                <a:gd name="T12" fmla="*/ 132 w 175"/>
                <a:gd name="T13" fmla="*/ 71 h 73"/>
                <a:gd name="T14" fmla="*/ 138 w 175"/>
                <a:gd name="T15" fmla="*/ 70 h 73"/>
                <a:gd name="T16" fmla="*/ 143 w 175"/>
                <a:gd name="T17" fmla="*/ 68 h 73"/>
                <a:gd name="T18" fmla="*/ 147 w 175"/>
                <a:gd name="T19" fmla="*/ 65 h 73"/>
                <a:gd name="T20" fmla="*/ 153 w 175"/>
                <a:gd name="T21" fmla="*/ 61 h 73"/>
                <a:gd name="T22" fmla="*/ 156 w 175"/>
                <a:gd name="T23" fmla="*/ 57 h 73"/>
                <a:gd name="T24" fmla="*/ 160 w 175"/>
                <a:gd name="T25" fmla="*/ 53 h 73"/>
                <a:gd name="T26" fmla="*/ 163 w 175"/>
                <a:gd name="T27" fmla="*/ 48 h 73"/>
                <a:gd name="T28" fmla="*/ 167 w 175"/>
                <a:gd name="T29" fmla="*/ 43 h 73"/>
                <a:gd name="T30" fmla="*/ 169 w 175"/>
                <a:gd name="T31" fmla="*/ 37 h 73"/>
                <a:gd name="T32" fmla="*/ 171 w 175"/>
                <a:gd name="T33" fmla="*/ 30 h 73"/>
                <a:gd name="T34" fmla="*/ 174 w 175"/>
                <a:gd name="T35" fmla="*/ 16 h 73"/>
                <a:gd name="T36" fmla="*/ 175 w 175"/>
                <a:gd name="T37" fmla="*/ 0 h 73"/>
                <a:gd name="T38" fmla="*/ 174 w 175"/>
                <a:gd name="T39" fmla="*/ 6 h 73"/>
                <a:gd name="T40" fmla="*/ 172 w 175"/>
                <a:gd name="T41" fmla="*/ 12 h 73"/>
                <a:gd name="T42" fmla="*/ 169 w 175"/>
                <a:gd name="T43" fmla="*/ 18 h 73"/>
                <a:gd name="T44" fmla="*/ 165 w 175"/>
                <a:gd name="T45" fmla="*/ 25 h 73"/>
                <a:gd name="T46" fmla="*/ 158 w 175"/>
                <a:gd name="T47" fmla="*/ 30 h 73"/>
                <a:gd name="T48" fmla="*/ 151 w 175"/>
                <a:gd name="T49" fmla="*/ 37 h 73"/>
                <a:gd name="T50" fmla="*/ 142 w 175"/>
                <a:gd name="T51" fmla="*/ 42 h 73"/>
                <a:gd name="T52" fmla="*/ 132 w 175"/>
                <a:gd name="T53" fmla="*/ 46 h 73"/>
                <a:gd name="T54" fmla="*/ 120 w 175"/>
                <a:gd name="T55" fmla="*/ 52 h 73"/>
                <a:gd name="T56" fmla="*/ 107 w 175"/>
                <a:gd name="T57" fmla="*/ 56 h 73"/>
                <a:gd name="T58" fmla="*/ 93 w 175"/>
                <a:gd name="T59" fmla="*/ 60 h 73"/>
                <a:gd name="T60" fmla="*/ 77 w 175"/>
                <a:gd name="T61" fmla="*/ 64 h 73"/>
                <a:gd name="T62" fmla="*/ 60 w 175"/>
                <a:gd name="T63" fmla="*/ 67 h 73"/>
                <a:gd name="T64" fmla="*/ 41 w 175"/>
                <a:gd name="T65" fmla="*/ 70 h 73"/>
                <a:gd name="T66" fmla="*/ 22 w 175"/>
                <a:gd name="T67" fmla="*/ 71 h 73"/>
                <a:gd name="T68" fmla="*/ 0 w 175"/>
                <a:gd name="T6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73">
                  <a:moveTo>
                    <a:pt x="0" y="73"/>
                  </a:moveTo>
                  <a:lnTo>
                    <a:pt x="14" y="73"/>
                  </a:lnTo>
                  <a:lnTo>
                    <a:pt x="49" y="73"/>
                  </a:lnTo>
                  <a:lnTo>
                    <a:pt x="89" y="73"/>
                  </a:lnTo>
                  <a:lnTo>
                    <a:pt x="121" y="73"/>
                  </a:lnTo>
                  <a:lnTo>
                    <a:pt x="127" y="72"/>
                  </a:lnTo>
                  <a:lnTo>
                    <a:pt x="132" y="71"/>
                  </a:lnTo>
                  <a:lnTo>
                    <a:pt x="138" y="70"/>
                  </a:lnTo>
                  <a:lnTo>
                    <a:pt x="143" y="68"/>
                  </a:lnTo>
                  <a:lnTo>
                    <a:pt x="147" y="65"/>
                  </a:lnTo>
                  <a:lnTo>
                    <a:pt x="153" y="61"/>
                  </a:lnTo>
                  <a:lnTo>
                    <a:pt x="156" y="57"/>
                  </a:lnTo>
                  <a:lnTo>
                    <a:pt x="160" y="53"/>
                  </a:lnTo>
                  <a:lnTo>
                    <a:pt x="163" y="48"/>
                  </a:lnTo>
                  <a:lnTo>
                    <a:pt x="167" y="43"/>
                  </a:lnTo>
                  <a:lnTo>
                    <a:pt x="169" y="37"/>
                  </a:lnTo>
                  <a:lnTo>
                    <a:pt x="171" y="30"/>
                  </a:lnTo>
                  <a:lnTo>
                    <a:pt x="174" y="16"/>
                  </a:lnTo>
                  <a:lnTo>
                    <a:pt x="175" y="0"/>
                  </a:lnTo>
                  <a:lnTo>
                    <a:pt x="174" y="6"/>
                  </a:lnTo>
                  <a:lnTo>
                    <a:pt x="172" y="12"/>
                  </a:lnTo>
                  <a:lnTo>
                    <a:pt x="169" y="18"/>
                  </a:lnTo>
                  <a:lnTo>
                    <a:pt x="165" y="25"/>
                  </a:lnTo>
                  <a:lnTo>
                    <a:pt x="158" y="30"/>
                  </a:lnTo>
                  <a:lnTo>
                    <a:pt x="151" y="37"/>
                  </a:lnTo>
                  <a:lnTo>
                    <a:pt x="142" y="42"/>
                  </a:lnTo>
                  <a:lnTo>
                    <a:pt x="132" y="46"/>
                  </a:lnTo>
                  <a:lnTo>
                    <a:pt x="120" y="52"/>
                  </a:lnTo>
                  <a:lnTo>
                    <a:pt x="107" y="56"/>
                  </a:lnTo>
                  <a:lnTo>
                    <a:pt x="93" y="60"/>
                  </a:lnTo>
                  <a:lnTo>
                    <a:pt x="77" y="64"/>
                  </a:lnTo>
                  <a:lnTo>
                    <a:pt x="60" y="67"/>
                  </a:lnTo>
                  <a:lnTo>
                    <a:pt x="41" y="70"/>
                  </a:lnTo>
                  <a:lnTo>
                    <a:pt x="22" y="7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430"/>
            <p:cNvSpPr>
              <a:spLocks/>
            </p:cNvSpPr>
            <p:nvPr/>
          </p:nvSpPr>
          <p:spPr bwMode="auto">
            <a:xfrm>
              <a:off x="4871308" y="3273165"/>
              <a:ext cx="68408" cy="28636"/>
            </a:xfrm>
            <a:custGeom>
              <a:avLst/>
              <a:gdLst>
                <a:gd name="T0" fmla="*/ 0 w 175"/>
                <a:gd name="T1" fmla="*/ 73 h 73"/>
                <a:gd name="T2" fmla="*/ 15 w 175"/>
                <a:gd name="T3" fmla="*/ 73 h 73"/>
                <a:gd name="T4" fmla="*/ 49 w 175"/>
                <a:gd name="T5" fmla="*/ 73 h 73"/>
                <a:gd name="T6" fmla="*/ 89 w 175"/>
                <a:gd name="T7" fmla="*/ 73 h 73"/>
                <a:gd name="T8" fmla="*/ 121 w 175"/>
                <a:gd name="T9" fmla="*/ 73 h 73"/>
                <a:gd name="T10" fmla="*/ 128 w 175"/>
                <a:gd name="T11" fmla="*/ 72 h 73"/>
                <a:gd name="T12" fmla="*/ 133 w 175"/>
                <a:gd name="T13" fmla="*/ 72 h 73"/>
                <a:gd name="T14" fmla="*/ 138 w 175"/>
                <a:gd name="T15" fmla="*/ 70 h 73"/>
                <a:gd name="T16" fmla="*/ 144 w 175"/>
                <a:gd name="T17" fmla="*/ 68 h 73"/>
                <a:gd name="T18" fmla="*/ 148 w 175"/>
                <a:gd name="T19" fmla="*/ 65 h 73"/>
                <a:gd name="T20" fmla="*/ 152 w 175"/>
                <a:gd name="T21" fmla="*/ 61 h 73"/>
                <a:gd name="T22" fmla="*/ 157 w 175"/>
                <a:gd name="T23" fmla="*/ 58 h 73"/>
                <a:gd name="T24" fmla="*/ 160 w 175"/>
                <a:gd name="T25" fmla="*/ 54 h 73"/>
                <a:gd name="T26" fmla="*/ 163 w 175"/>
                <a:gd name="T27" fmla="*/ 48 h 73"/>
                <a:gd name="T28" fmla="*/ 167 w 175"/>
                <a:gd name="T29" fmla="*/ 43 h 73"/>
                <a:gd name="T30" fmla="*/ 170 w 175"/>
                <a:gd name="T31" fmla="*/ 37 h 73"/>
                <a:gd name="T32" fmla="*/ 171 w 175"/>
                <a:gd name="T33" fmla="*/ 30 h 73"/>
                <a:gd name="T34" fmla="*/ 174 w 175"/>
                <a:gd name="T35" fmla="*/ 16 h 73"/>
                <a:gd name="T36" fmla="*/ 175 w 175"/>
                <a:gd name="T37" fmla="*/ 0 h 73"/>
                <a:gd name="T38" fmla="*/ 174 w 175"/>
                <a:gd name="T39" fmla="*/ 6 h 73"/>
                <a:gd name="T40" fmla="*/ 173 w 175"/>
                <a:gd name="T41" fmla="*/ 13 h 73"/>
                <a:gd name="T42" fmla="*/ 170 w 175"/>
                <a:gd name="T43" fmla="*/ 18 h 73"/>
                <a:gd name="T44" fmla="*/ 164 w 175"/>
                <a:gd name="T45" fmla="*/ 25 h 73"/>
                <a:gd name="T46" fmla="*/ 159 w 175"/>
                <a:gd name="T47" fmla="*/ 30 h 73"/>
                <a:gd name="T48" fmla="*/ 151 w 175"/>
                <a:gd name="T49" fmla="*/ 37 h 73"/>
                <a:gd name="T50" fmla="*/ 143 w 175"/>
                <a:gd name="T51" fmla="*/ 42 h 73"/>
                <a:gd name="T52" fmla="*/ 132 w 175"/>
                <a:gd name="T53" fmla="*/ 47 h 73"/>
                <a:gd name="T54" fmla="*/ 121 w 175"/>
                <a:gd name="T55" fmla="*/ 52 h 73"/>
                <a:gd name="T56" fmla="*/ 108 w 175"/>
                <a:gd name="T57" fmla="*/ 56 h 73"/>
                <a:gd name="T58" fmla="*/ 93 w 175"/>
                <a:gd name="T59" fmla="*/ 60 h 73"/>
                <a:gd name="T60" fmla="*/ 78 w 175"/>
                <a:gd name="T61" fmla="*/ 65 h 73"/>
                <a:gd name="T62" fmla="*/ 61 w 175"/>
                <a:gd name="T63" fmla="*/ 67 h 73"/>
                <a:gd name="T64" fmla="*/ 42 w 175"/>
                <a:gd name="T65" fmla="*/ 70 h 73"/>
                <a:gd name="T66" fmla="*/ 22 w 175"/>
                <a:gd name="T67" fmla="*/ 72 h 73"/>
                <a:gd name="T68" fmla="*/ 0 w 175"/>
                <a:gd name="T6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73">
                  <a:moveTo>
                    <a:pt x="0" y="73"/>
                  </a:moveTo>
                  <a:lnTo>
                    <a:pt x="15" y="73"/>
                  </a:lnTo>
                  <a:lnTo>
                    <a:pt x="49" y="73"/>
                  </a:lnTo>
                  <a:lnTo>
                    <a:pt x="89" y="73"/>
                  </a:lnTo>
                  <a:lnTo>
                    <a:pt x="121" y="73"/>
                  </a:lnTo>
                  <a:lnTo>
                    <a:pt x="128" y="72"/>
                  </a:lnTo>
                  <a:lnTo>
                    <a:pt x="133" y="72"/>
                  </a:lnTo>
                  <a:lnTo>
                    <a:pt x="138" y="70"/>
                  </a:lnTo>
                  <a:lnTo>
                    <a:pt x="144" y="68"/>
                  </a:lnTo>
                  <a:lnTo>
                    <a:pt x="148" y="65"/>
                  </a:lnTo>
                  <a:lnTo>
                    <a:pt x="152" y="61"/>
                  </a:lnTo>
                  <a:lnTo>
                    <a:pt x="157" y="58"/>
                  </a:lnTo>
                  <a:lnTo>
                    <a:pt x="160" y="54"/>
                  </a:lnTo>
                  <a:lnTo>
                    <a:pt x="163" y="48"/>
                  </a:lnTo>
                  <a:lnTo>
                    <a:pt x="167" y="43"/>
                  </a:lnTo>
                  <a:lnTo>
                    <a:pt x="170" y="37"/>
                  </a:lnTo>
                  <a:lnTo>
                    <a:pt x="171" y="30"/>
                  </a:lnTo>
                  <a:lnTo>
                    <a:pt x="174" y="16"/>
                  </a:lnTo>
                  <a:lnTo>
                    <a:pt x="175" y="0"/>
                  </a:lnTo>
                  <a:lnTo>
                    <a:pt x="174" y="6"/>
                  </a:lnTo>
                  <a:lnTo>
                    <a:pt x="173" y="13"/>
                  </a:lnTo>
                  <a:lnTo>
                    <a:pt x="170" y="18"/>
                  </a:lnTo>
                  <a:lnTo>
                    <a:pt x="164" y="25"/>
                  </a:lnTo>
                  <a:lnTo>
                    <a:pt x="159" y="30"/>
                  </a:lnTo>
                  <a:lnTo>
                    <a:pt x="151" y="37"/>
                  </a:lnTo>
                  <a:lnTo>
                    <a:pt x="143" y="42"/>
                  </a:lnTo>
                  <a:lnTo>
                    <a:pt x="132" y="47"/>
                  </a:lnTo>
                  <a:lnTo>
                    <a:pt x="121" y="52"/>
                  </a:lnTo>
                  <a:lnTo>
                    <a:pt x="108" y="56"/>
                  </a:lnTo>
                  <a:lnTo>
                    <a:pt x="93" y="60"/>
                  </a:lnTo>
                  <a:lnTo>
                    <a:pt x="78" y="65"/>
                  </a:lnTo>
                  <a:lnTo>
                    <a:pt x="61" y="67"/>
                  </a:lnTo>
                  <a:lnTo>
                    <a:pt x="42" y="70"/>
                  </a:lnTo>
                  <a:lnTo>
                    <a:pt x="22" y="7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444"/>
            <p:cNvSpPr>
              <a:spLocks/>
            </p:cNvSpPr>
            <p:nvPr/>
          </p:nvSpPr>
          <p:spPr bwMode="auto">
            <a:xfrm>
              <a:off x="4508586" y="3222257"/>
              <a:ext cx="3182" cy="1591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2 h 4"/>
                <a:gd name="T4" fmla="*/ 5 w 5"/>
                <a:gd name="T5" fmla="*/ 0 h 4"/>
                <a:gd name="T6" fmla="*/ 2 w 5"/>
                <a:gd name="T7" fmla="*/ 2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2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445"/>
            <p:cNvSpPr>
              <a:spLocks/>
            </p:cNvSpPr>
            <p:nvPr/>
          </p:nvSpPr>
          <p:spPr bwMode="auto">
            <a:xfrm>
              <a:off x="4510177" y="3222257"/>
              <a:ext cx="3182" cy="1591"/>
            </a:xfrm>
            <a:custGeom>
              <a:avLst/>
              <a:gdLst>
                <a:gd name="T0" fmla="*/ 0 w 7"/>
                <a:gd name="T1" fmla="*/ 5 h 5"/>
                <a:gd name="T2" fmla="*/ 3 w 7"/>
                <a:gd name="T3" fmla="*/ 3 h 5"/>
                <a:gd name="T4" fmla="*/ 7 w 7"/>
                <a:gd name="T5" fmla="*/ 0 h 5"/>
                <a:gd name="T6" fmla="*/ 3 w 7"/>
                <a:gd name="T7" fmla="*/ 3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lnTo>
                    <a:pt x="3" y="3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446"/>
            <p:cNvSpPr>
              <a:spLocks/>
            </p:cNvSpPr>
            <p:nvPr/>
          </p:nvSpPr>
          <p:spPr bwMode="auto">
            <a:xfrm>
              <a:off x="4511768" y="3220666"/>
              <a:ext cx="1591" cy="1591"/>
            </a:xfrm>
            <a:custGeom>
              <a:avLst/>
              <a:gdLst>
                <a:gd name="T0" fmla="*/ 0 w 7"/>
                <a:gd name="T1" fmla="*/ 5 h 5"/>
                <a:gd name="T2" fmla="*/ 4 w 7"/>
                <a:gd name="T3" fmla="*/ 2 h 5"/>
                <a:gd name="T4" fmla="*/ 7 w 7"/>
                <a:gd name="T5" fmla="*/ 0 h 5"/>
                <a:gd name="T6" fmla="*/ 4 w 7"/>
                <a:gd name="T7" fmla="*/ 2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lnTo>
                    <a:pt x="4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447"/>
            <p:cNvSpPr>
              <a:spLocks/>
            </p:cNvSpPr>
            <p:nvPr/>
          </p:nvSpPr>
          <p:spPr bwMode="auto">
            <a:xfrm>
              <a:off x="4513359" y="3220666"/>
              <a:ext cx="1591" cy="1591"/>
            </a:xfrm>
            <a:custGeom>
              <a:avLst/>
              <a:gdLst>
                <a:gd name="T0" fmla="*/ 0 w 6"/>
                <a:gd name="T1" fmla="*/ 4 h 4"/>
                <a:gd name="T2" fmla="*/ 3 w 6"/>
                <a:gd name="T3" fmla="*/ 2 h 4"/>
                <a:gd name="T4" fmla="*/ 6 w 6"/>
                <a:gd name="T5" fmla="*/ 0 h 4"/>
                <a:gd name="T6" fmla="*/ 3 w 6"/>
                <a:gd name="T7" fmla="*/ 2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3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448"/>
            <p:cNvSpPr>
              <a:spLocks/>
            </p:cNvSpPr>
            <p:nvPr/>
          </p:nvSpPr>
          <p:spPr bwMode="auto">
            <a:xfrm>
              <a:off x="4513359" y="3219075"/>
              <a:ext cx="3182" cy="1591"/>
            </a:xfrm>
            <a:custGeom>
              <a:avLst/>
              <a:gdLst>
                <a:gd name="T0" fmla="*/ 0 w 6"/>
                <a:gd name="T1" fmla="*/ 4 h 4"/>
                <a:gd name="T2" fmla="*/ 3 w 6"/>
                <a:gd name="T3" fmla="*/ 2 h 4"/>
                <a:gd name="T4" fmla="*/ 6 w 6"/>
                <a:gd name="T5" fmla="*/ 0 h 4"/>
                <a:gd name="T6" fmla="*/ 3 w 6"/>
                <a:gd name="T7" fmla="*/ 2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3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449"/>
            <p:cNvSpPr>
              <a:spLocks/>
            </p:cNvSpPr>
            <p:nvPr/>
          </p:nvSpPr>
          <p:spPr bwMode="auto">
            <a:xfrm>
              <a:off x="4514950" y="3219075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3 w 7"/>
                <a:gd name="T3" fmla="*/ 1 h 3"/>
                <a:gd name="T4" fmla="*/ 7 w 7"/>
                <a:gd name="T5" fmla="*/ 0 h 3"/>
                <a:gd name="T6" fmla="*/ 3 w 7"/>
                <a:gd name="T7" fmla="*/ 1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3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450"/>
            <p:cNvSpPr>
              <a:spLocks/>
            </p:cNvSpPr>
            <p:nvPr/>
          </p:nvSpPr>
          <p:spPr bwMode="auto">
            <a:xfrm>
              <a:off x="4516541" y="3217484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4 w 7"/>
                <a:gd name="T3" fmla="*/ 2 h 3"/>
                <a:gd name="T4" fmla="*/ 7 w 7"/>
                <a:gd name="T5" fmla="*/ 0 h 3"/>
                <a:gd name="T6" fmla="*/ 4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4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451"/>
            <p:cNvSpPr>
              <a:spLocks/>
            </p:cNvSpPr>
            <p:nvPr/>
          </p:nvSpPr>
          <p:spPr bwMode="auto">
            <a:xfrm>
              <a:off x="4518131" y="3217484"/>
              <a:ext cx="3182" cy="1591"/>
            </a:xfrm>
            <a:custGeom>
              <a:avLst/>
              <a:gdLst>
                <a:gd name="T0" fmla="*/ 0 w 6"/>
                <a:gd name="T1" fmla="*/ 4 h 4"/>
                <a:gd name="T2" fmla="*/ 3 w 6"/>
                <a:gd name="T3" fmla="*/ 2 h 4"/>
                <a:gd name="T4" fmla="*/ 6 w 6"/>
                <a:gd name="T5" fmla="*/ 0 h 4"/>
                <a:gd name="T6" fmla="*/ 3 w 6"/>
                <a:gd name="T7" fmla="*/ 2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3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452"/>
            <p:cNvSpPr>
              <a:spLocks/>
            </p:cNvSpPr>
            <p:nvPr/>
          </p:nvSpPr>
          <p:spPr bwMode="auto">
            <a:xfrm>
              <a:off x="4519722" y="3217484"/>
              <a:ext cx="1591" cy="0"/>
            </a:xfrm>
            <a:custGeom>
              <a:avLst/>
              <a:gdLst>
                <a:gd name="T0" fmla="*/ 0 w 5"/>
                <a:gd name="T1" fmla="*/ 4 h 4"/>
                <a:gd name="T2" fmla="*/ 3 w 5"/>
                <a:gd name="T3" fmla="*/ 2 h 4"/>
                <a:gd name="T4" fmla="*/ 5 w 5"/>
                <a:gd name="T5" fmla="*/ 0 h 4"/>
                <a:gd name="T6" fmla="*/ 3 w 5"/>
                <a:gd name="T7" fmla="*/ 2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453"/>
            <p:cNvSpPr>
              <a:spLocks/>
            </p:cNvSpPr>
            <p:nvPr/>
          </p:nvSpPr>
          <p:spPr bwMode="auto">
            <a:xfrm>
              <a:off x="4521313" y="3215894"/>
              <a:ext cx="1591" cy="1591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1 h 3"/>
                <a:gd name="T4" fmla="*/ 5 w 5"/>
                <a:gd name="T5" fmla="*/ 0 h 3"/>
                <a:gd name="T6" fmla="*/ 2 w 5"/>
                <a:gd name="T7" fmla="*/ 1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454"/>
            <p:cNvSpPr>
              <a:spLocks/>
            </p:cNvSpPr>
            <p:nvPr/>
          </p:nvSpPr>
          <p:spPr bwMode="auto">
            <a:xfrm>
              <a:off x="4521313" y="3215894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3 w 7"/>
                <a:gd name="T3" fmla="*/ 2 h 3"/>
                <a:gd name="T4" fmla="*/ 7 w 7"/>
                <a:gd name="T5" fmla="*/ 0 h 3"/>
                <a:gd name="T6" fmla="*/ 3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455"/>
            <p:cNvSpPr>
              <a:spLocks/>
            </p:cNvSpPr>
            <p:nvPr/>
          </p:nvSpPr>
          <p:spPr bwMode="auto">
            <a:xfrm>
              <a:off x="4522904" y="3215894"/>
              <a:ext cx="1591" cy="0"/>
            </a:xfrm>
            <a:custGeom>
              <a:avLst/>
              <a:gdLst>
                <a:gd name="T0" fmla="*/ 0 w 7"/>
                <a:gd name="T1" fmla="*/ 3 h 3"/>
                <a:gd name="T2" fmla="*/ 4 w 7"/>
                <a:gd name="T3" fmla="*/ 1 h 3"/>
                <a:gd name="T4" fmla="*/ 7 w 7"/>
                <a:gd name="T5" fmla="*/ 0 h 3"/>
                <a:gd name="T6" fmla="*/ 4 w 7"/>
                <a:gd name="T7" fmla="*/ 1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4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456"/>
            <p:cNvSpPr>
              <a:spLocks/>
            </p:cNvSpPr>
            <p:nvPr/>
          </p:nvSpPr>
          <p:spPr bwMode="auto">
            <a:xfrm>
              <a:off x="4524495" y="3214303"/>
              <a:ext cx="1591" cy="1591"/>
            </a:xfrm>
            <a:custGeom>
              <a:avLst/>
              <a:gdLst>
                <a:gd name="T0" fmla="*/ 0 w 6"/>
                <a:gd name="T1" fmla="*/ 2 h 2"/>
                <a:gd name="T2" fmla="*/ 3 w 6"/>
                <a:gd name="T3" fmla="*/ 1 h 2"/>
                <a:gd name="T4" fmla="*/ 6 w 6"/>
                <a:gd name="T5" fmla="*/ 0 h 2"/>
                <a:gd name="T6" fmla="*/ 3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3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457"/>
            <p:cNvSpPr>
              <a:spLocks/>
            </p:cNvSpPr>
            <p:nvPr/>
          </p:nvSpPr>
          <p:spPr bwMode="auto">
            <a:xfrm>
              <a:off x="4524495" y="3214303"/>
              <a:ext cx="3182" cy="1591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458"/>
            <p:cNvSpPr>
              <a:spLocks/>
            </p:cNvSpPr>
            <p:nvPr/>
          </p:nvSpPr>
          <p:spPr bwMode="auto">
            <a:xfrm>
              <a:off x="4526086" y="3212712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3 w 7"/>
                <a:gd name="T3" fmla="*/ 2 h 3"/>
                <a:gd name="T4" fmla="*/ 7 w 7"/>
                <a:gd name="T5" fmla="*/ 0 h 3"/>
                <a:gd name="T6" fmla="*/ 3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459"/>
            <p:cNvSpPr>
              <a:spLocks/>
            </p:cNvSpPr>
            <p:nvPr/>
          </p:nvSpPr>
          <p:spPr bwMode="auto">
            <a:xfrm>
              <a:off x="4527677" y="3212712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0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460"/>
            <p:cNvSpPr>
              <a:spLocks/>
            </p:cNvSpPr>
            <p:nvPr/>
          </p:nvSpPr>
          <p:spPr bwMode="auto">
            <a:xfrm>
              <a:off x="4529268" y="3212712"/>
              <a:ext cx="3182" cy="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461"/>
            <p:cNvSpPr>
              <a:spLocks/>
            </p:cNvSpPr>
            <p:nvPr/>
          </p:nvSpPr>
          <p:spPr bwMode="auto">
            <a:xfrm>
              <a:off x="4530859" y="3212712"/>
              <a:ext cx="1591" cy="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462"/>
            <p:cNvSpPr>
              <a:spLocks/>
            </p:cNvSpPr>
            <p:nvPr/>
          </p:nvSpPr>
          <p:spPr bwMode="auto">
            <a:xfrm>
              <a:off x="4532449" y="3211121"/>
              <a:ext cx="1591" cy="1591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0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463"/>
            <p:cNvSpPr>
              <a:spLocks/>
            </p:cNvSpPr>
            <p:nvPr/>
          </p:nvSpPr>
          <p:spPr bwMode="auto">
            <a:xfrm>
              <a:off x="4532449" y="3211121"/>
              <a:ext cx="3182" cy="1591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0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464"/>
            <p:cNvSpPr>
              <a:spLocks/>
            </p:cNvSpPr>
            <p:nvPr/>
          </p:nvSpPr>
          <p:spPr bwMode="auto">
            <a:xfrm>
              <a:off x="4534040" y="3211121"/>
              <a:ext cx="1591" cy="0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0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465"/>
            <p:cNvSpPr>
              <a:spLocks/>
            </p:cNvSpPr>
            <p:nvPr/>
          </p:nvSpPr>
          <p:spPr bwMode="auto">
            <a:xfrm>
              <a:off x="4535631" y="3211121"/>
              <a:ext cx="1591" cy="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466"/>
            <p:cNvSpPr>
              <a:spLocks/>
            </p:cNvSpPr>
            <p:nvPr/>
          </p:nvSpPr>
          <p:spPr bwMode="auto">
            <a:xfrm>
              <a:off x="4535631" y="3209530"/>
              <a:ext cx="3182" cy="1591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467"/>
            <p:cNvSpPr>
              <a:spLocks/>
            </p:cNvSpPr>
            <p:nvPr/>
          </p:nvSpPr>
          <p:spPr bwMode="auto">
            <a:xfrm>
              <a:off x="4537222" y="3209530"/>
              <a:ext cx="3182" cy="1591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0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468"/>
            <p:cNvSpPr>
              <a:spLocks/>
            </p:cNvSpPr>
            <p:nvPr/>
          </p:nvSpPr>
          <p:spPr bwMode="auto">
            <a:xfrm>
              <a:off x="4538813" y="3209530"/>
              <a:ext cx="3182" cy="0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0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469"/>
            <p:cNvSpPr>
              <a:spLocks/>
            </p:cNvSpPr>
            <p:nvPr/>
          </p:nvSpPr>
          <p:spPr bwMode="auto">
            <a:xfrm>
              <a:off x="4540404" y="3207939"/>
              <a:ext cx="3182" cy="1591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470"/>
            <p:cNvSpPr>
              <a:spLocks/>
            </p:cNvSpPr>
            <p:nvPr/>
          </p:nvSpPr>
          <p:spPr bwMode="auto">
            <a:xfrm>
              <a:off x="4541995" y="3207939"/>
              <a:ext cx="1591" cy="1591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6 w 6"/>
                <a:gd name="T5" fmla="*/ 0 h 2"/>
                <a:gd name="T6" fmla="*/ 5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471"/>
            <p:cNvSpPr>
              <a:spLocks/>
            </p:cNvSpPr>
            <p:nvPr/>
          </p:nvSpPr>
          <p:spPr bwMode="auto">
            <a:xfrm>
              <a:off x="4543586" y="3207939"/>
              <a:ext cx="1591" cy="0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1 h 2"/>
                <a:gd name="T4" fmla="*/ 4 w 6"/>
                <a:gd name="T5" fmla="*/ 0 h 2"/>
                <a:gd name="T6" fmla="*/ 6 w 6"/>
                <a:gd name="T7" fmla="*/ 0 h 2"/>
                <a:gd name="T8" fmla="*/ 4 w 6"/>
                <a:gd name="T9" fmla="*/ 0 h 2"/>
                <a:gd name="T10" fmla="*/ 2 w 6"/>
                <a:gd name="T11" fmla="*/ 1 h 2"/>
                <a:gd name="T12" fmla="*/ 0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472"/>
            <p:cNvSpPr>
              <a:spLocks noEditPoints="1"/>
            </p:cNvSpPr>
            <p:nvPr/>
          </p:nvSpPr>
          <p:spPr bwMode="auto">
            <a:xfrm>
              <a:off x="4543586" y="3207939"/>
              <a:ext cx="3182" cy="0"/>
            </a:xfrm>
            <a:custGeom>
              <a:avLst/>
              <a:gdLst>
                <a:gd name="T0" fmla="*/ 5 w 6"/>
                <a:gd name="T1" fmla="*/ 0 h 1"/>
                <a:gd name="T2" fmla="*/ 6 w 6"/>
                <a:gd name="T3" fmla="*/ 0 h 1"/>
                <a:gd name="T4" fmla="*/ 6 w 6"/>
                <a:gd name="T5" fmla="*/ 0 h 1"/>
                <a:gd name="T6" fmla="*/ 6 w 6"/>
                <a:gd name="T7" fmla="*/ 0 h 1"/>
                <a:gd name="T8" fmla="*/ 5 w 6"/>
                <a:gd name="T9" fmla="*/ 0 h 1"/>
                <a:gd name="T10" fmla="*/ 0 w 6"/>
                <a:gd name="T11" fmla="*/ 1 h 1"/>
                <a:gd name="T12" fmla="*/ 3 w 6"/>
                <a:gd name="T13" fmla="*/ 0 h 1"/>
                <a:gd name="T14" fmla="*/ 5 w 6"/>
                <a:gd name="T15" fmla="*/ 0 h 1"/>
                <a:gd name="T16" fmla="*/ 3 w 6"/>
                <a:gd name="T17" fmla="*/ 0 h 1"/>
                <a:gd name="T18" fmla="*/ 0 w 6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close/>
                  <a:moveTo>
                    <a:pt x="0" y="1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473"/>
            <p:cNvSpPr>
              <a:spLocks noEditPoints="1"/>
            </p:cNvSpPr>
            <p:nvPr/>
          </p:nvSpPr>
          <p:spPr bwMode="auto">
            <a:xfrm>
              <a:off x="4545177" y="3207939"/>
              <a:ext cx="3182" cy="0"/>
            </a:xfrm>
            <a:custGeom>
              <a:avLst/>
              <a:gdLst>
                <a:gd name="T0" fmla="*/ 2 w 6"/>
                <a:gd name="T1" fmla="*/ 3 w 6"/>
                <a:gd name="T2" fmla="*/ 4 w 6"/>
                <a:gd name="T3" fmla="*/ 6 w 6"/>
                <a:gd name="T4" fmla="*/ 6 w 6"/>
                <a:gd name="T5" fmla="*/ 4 w 6"/>
                <a:gd name="T6" fmla="*/ 3 w 6"/>
                <a:gd name="T7" fmla="*/ 2 w 6"/>
                <a:gd name="T8" fmla="*/ 0 w 6"/>
                <a:gd name="T9" fmla="*/ 1 w 6"/>
                <a:gd name="T10" fmla="*/ 2 w 6"/>
                <a:gd name="T11" fmla="*/ 1 w 6"/>
                <a:gd name="T1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6">
                  <a:moveTo>
                    <a:pt x="2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474"/>
            <p:cNvSpPr>
              <a:spLocks/>
            </p:cNvSpPr>
            <p:nvPr/>
          </p:nvSpPr>
          <p:spPr bwMode="auto">
            <a:xfrm>
              <a:off x="4546767" y="3207939"/>
              <a:ext cx="1591" cy="0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3 w 6"/>
                <a:gd name="T5" fmla="*/ 0 h 2"/>
                <a:gd name="T6" fmla="*/ 0 w 6"/>
                <a:gd name="T7" fmla="*/ 0 h 2"/>
                <a:gd name="T8" fmla="*/ 3 w 6"/>
                <a:gd name="T9" fmla="*/ 0 h 2"/>
                <a:gd name="T10" fmla="*/ 6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475"/>
            <p:cNvSpPr>
              <a:spLocks/>
            </p:cNvSpPr>
            <p:nvPr/>
          </p:nvSpPr>
          <p:spPr bwMode="auto">
            <a:xfrm>
              <a:off x="4548358" y="3207939"/>
              <a:ext cx="1591" cy="159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3 w 7"/>
                <a:gd name="T5" fmla="*/ 2 h 4"/>
                <a:gd name="T6" fmla="*/ 7 w 7"/>
                <a:gd name="T7" fmla="*/ 4 h 4"/>
                <a:gd name="T8" fmla="*/ 3 w 7"/>
                <a:gd name="T9" fmla="*/ 2 h 4"/>
                <a:gd name="T10" fmla="*/ 0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476"/>
            <p:cNvSpPr>
              <a:spLocks/>
            </p:cNvSpPr>
            <p:nvPr/>
          </p:nvSpPr>
          <p:spPr bwMode="auto">
            <a:xfrm>
              <a:off x="4548358" y="3207939"/>
              <a:ext cx="3182" cy="318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4 w 7"/>
                <a:gd name="T5" fmla="*/ 2 h 5"/>
                <a:gd name="T6" fmla="*/ 7 w 7"/>
                <a:gd name="T7" fmla="*/ 5 h 5"/>
                <a:gd name="T8" fmla="*/ 7 w 7"/>
                <a:gd name="T9" fmla="*/ 5 h 5"/>
                <a:gd name="T10" fmla="*/ 4 w 7"/>
                <a:gd name="T11" fmla="*/ 2 h 5"/>
                <a:gd name="T12" fmla="*/ 0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477"/>
            <p:cNvSpPr>
              <a:spLocks/>
            </p:cNvSpPr>
            <p:nvPr/>
          </p:nvSpPr>
          <p:spPr bwMode="auto">
            <a:xfrm>
              <a:off x="4549949" y="3209530"/>
              <a:ext cx="3182" cy="3182"/>
            </a:xfrm>
            <a:custGeom>
              <a:avLst/>
              <a:gdLst>
                <a:gd name="T0" fmla="*/ 6 w 6"/>
                <a:gd name="T1" fmla="*/ 9 h 9"/>
                <a:gd name="T2" fmla="*/ 6 w 6"/>
                <a:gd name="T3" fmla="*/ 9 h 9"/>
                <a:gd name="T4" fmla="*/ 3 w 6"/>
                <a:gd name="T5" fmla="*/ 3 h 9"/>
                <a:gd name="T6" fmla="*/ 0 w 6"/>
                <a:gd name="T7" fmla="*/ 0 h 9"/>
                <a:gd name="T8" fmla="*/ 3 w 6"/>
                <a:gd name="T9" fmla="*/ 3 h 9"/>
                <a:gd name="T10" fmla="*/ 6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lnTo>
                    <a:pt x="6" y="9"/>
                  </a:ln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478"/>
            <p:cNvSpPr>
              <a:spLocks/>
            </p:cNvSpPr>
            <p:nvPr/>
          </p:nvSpPr>
          <p:spPr bwMode="auto">
            <a:xfrm>
              <a:off x="4551540" y="3211121"/>
              <a:ext cx="3182" cy="4773"/>
            </a:xfrm>
            <a:custGeom>
              <a:avLst/>
              <a:gdLst>
                <a:gd name="T0" fmla="*/ 0 w 6"/>
                <a:gd name="T1" fmla="*/ 0 h 13"/>
                <a:gd name="T2" fmla="*/ 0 w 6"/>
                <a:gd name="T3" fmla="*/ 0 h 13"/>
                <a:gd name="T4" fmla="*/ 3 w 6"/>
                <a:gd name="T5" fmla="*/ 7 h 13"/>
                <a:gd name="T6" fmla="*/ 6 w 6"/>
                <a:gd name="T7" fmla="*/ 13 h 13"/>
                <a:gd name="T8" fmla="*/ 6 w 6"/>
                <a:gd name="T9" fmla="*/ 13 h 13"/>
                <a:gd name="T10" fmla="*/ 3 w 6"/>
                <a:gd name="T11" fmla="*/ 7 h 13"/>
                <a:gd name="T12" fmla="*/ 0 w 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0" y="0"/>
                  </a:lnTo>
                  <a:lnTo>
                    <a:pt x="3" y="7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479"/>
            <p:cNvSpPr>
              <a:spLocks/>
            </p:cNvSpPr>
            <p:nvPr/>
          </p:nvSpPr>
          <p:spPr bwMode="auto">
            <a:xfrm>
              <a:off x="4553131" y="3212712"/>
              <a:ext cx="1591" cy="9545"/>
            </a:xfrm>
            <a:custGeom>
              <a:avLst/>
              <a:gdLst>
                <a:gd name="T0" fmla="*/ 0 w 6"/>
                <a:gd name="T1" fmla="*/ 0 h 21"/>
                <a:gd name="T2" fmla="*/ 0 w 6"/>
                <a:gd name="T3" fmla="*/ 0 h 21"/>
                <a:gd name="T4" fmla="*/ 3 w 6"/>
                <a:gd name="T5" fmla="*/ 9 h 21"/>
                <a:gd name="T6" fmla="*/ 6 w 6"/>
                <a:gd name="T7" fmla="*/ 21 h 21"/>
                <a:gd name="T8" fmla="*/ 6 w 6"/>
                <a:gd name="T9" fmla="*/ 21 h 21"/>
                <a:gd name="T10" fmla="*/ 3 w 6"/>
                <a:gd name="T11" fmla="*/ 9 h 21"/>
                <a:gd name="T12" fmla="*/ 0 w 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480"/>
            <p:cNvSpPr>
              <a:spLocks/>
            </p:cNvSpPr>
            <p:nvPr/>
          </p:nvSpPr>
          <p:spPr bwMode="auto">
            <a:xfrm>
              <a:off x="4554722" y="3215894"/>
              <a:ext cx="1591" cy="22272"/>
            </a:xfrm>
            <a:custGeom>
              <a:avLst/>
              <a:gdLst>
                <a:gd name="T0" fmla="*/ 0 w 6"/>
                <a:gd name="T1" fmla="*/ 0 h 58"/>
                <a:gd name="T2" fmla="*/ 0 w 6"/>
                <a:gd name="T3" fmla="*/ 0 h 58"/>
                <a:gd name="T4" fmla="*/ 2 w 6"/>
                <a:gd name="T5" fmla="*/ 12 h 58"/>
                <a:gd name="T6" fmla="*/ 5 w 6"/>
                <a:gd name="T7" fmla="*/ 26 h 58"/>
                <a:gd name="T8" fmla="*/ 6 w 6"/>
                <a:gd name="T9" fmla="*/ 41 h 58"/>
                <a:gd name="T10" fmla="*/ 6 w 6"/>
                <a:gd name="T11" fmla="*/ 58 h 58"/>
                <a:gd name="T12" fmla="*/ 6 w 6"/>
                <a:gd name="T13" fmla="*/ 54 h 58"/>
                <a:gd name="T14" fmla="*/ 6 w 6"/>
                <a:gd name="T15" fmla="*/ 39 h 58"/>
                <a:gd name="T16" fmla="*/ 5 w 6"/>
                <a:gd name="T17" fmla="*/ 24 h 58"/>
                <a:gd name="T18" fmla="*/ 2 w 6"/>
                <a:gd name="T19" fmla="*/ 12 h 58"/>
                <a:gd name="T20" fmla="*/ 0 w 6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8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5" y="26"/>
                  </a:lnTo>
                  <a:lnTo>
                    <a:pt x="6" y="41"/>
                  </a:lnTo>
                  <a:lnTo>
                    <a:pt x="6" y="58"/>
                  </a:lnTo>
                  <a:lnTo>
                    <a:pt x="6" y="54"/>
                  </a:lnTo>
                  <a:lnTo>
                    <a:pt x="6" y="39"/>
                  </a:lnTo>
                  <a:lnTo>
                    <a:pt x="5" y="24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481"/>
            <p:cNvSpPr>
              <a:spLocks/>
            </p:cNvSpPr>
            <p:nvPr/>
          </p:nvSpPr>
          <p:spPr bwMode="auto">
            <a:xfrm>
              <a:off x="4554722" y="3222257"/>
              <a:ext cx="1591" cy="15909"/>
            </a:xfrm>
            <a:custGeom>
              <a:avLst/>
              <a:gdLst>
                <a:gd name="T0" fmla="*/ 0 w 3"/>
                <a:gd name="T1" fmla="*/ 0 h 44"/>
                <a:gd name="T2" fmla="*/ 0 w 3"/>
                <a:gd name="T3" fmla="*/ 0 h 44"/>
                <a:gd name="T4" fmla="*/ 2 w 3"/>
                <a:gd name="T5" fmla="*/ 10 h 44"/>
                <a:gd name="T6" fmla="*/ 3 w 3"/>
                <a:gd name="T7" fmla="*/ 20 h 44"/>
                <a:gd name="T8" fmla="*/ 3 w 3"/>
                <a:gd name="T9" fmla="*/ 32 h 44"/>
                <a:gd name="T10" fmla="*/ 3 w 3"/>
                <a:gd name="T11" fmla="*/ 44 h 44"/>
                <a:gd name="T12" fmla="*/ 3 w 3"/>
                <a:gd name="T13" fmla="*/ 40 h 44"/>
                <a:gd name="T14" fmla="*/ 3 w 3"/>
                <a:gd name="T15" fmla="*/ 29 h 44"/>
                <a:gd name="T16" fmla="*/ 3 w 3"/>
                <a:gd name="T17" fmla="*/ 19 h 44"/>
                <a:gd name="T18" fmla="*/ 2 w 3"/>
                <a:gd name="T19" fmla="*/ 9 h 44"/>
                <a:gd name="T20" fmla="*/ 0 w 3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4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3" y="20"/>
                  </a:lnTo>
                  <a:lnTo>
                    <a:pt x="3" y="32"/>
                  </a:lnTo>
                  <a:lnTo>
                    <a:pt x="3" y="44"/>
                  </a:lnTo>
                  <a:lnTo>
                    <a:pt x="3" y="40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64" name="Picture 48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4268" y="3207939"/>
              <a:ext cx="62044" cy="1463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48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1995" y="3244529"/>
              <a:ext cx="14318" cy="58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6" name="Picture 48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3580" y="3104532"/>
              <a:ext cx="66817" cy="138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7" name="Picture 48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3580" y="3212712"/>
              <a:ext cx="4773" cy="14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8" name="Freeform 486"/>
            <p:cNvSpPr>
              <a:spLocks/>
            </p:cNvSpPr>
            <p:nvPr/>
          </p:nvSpPr>
          <p:spPr bwMode="auto">
            <a:xfrm>
              <a:off x="4506995" y="3149076"/>
              <a:ext cx="4773" cy="34999"/>
            </a:xfrm>
            <a:custGeom>
              <a:avLst/>
              <a:gdLst>
                <a:gd name="T0" fmla="*/ 0 w 15"/>
                <a:gd name="T1" fmla="*/ 86 h 86"/>
                <a:gd name="T2" fmla="*/ 0 w 15"/>
                <a:gd name="T3" fmla="*/ 83 h 86"/>
                <a:gd name="T4" fmla="*/ 0 w 15"/>
                <a:gd name="T5" fmla="*/ 64 h 86"/>
                <a:gd name="T6" fmla="*/ 3 w 15"/>
                <a:gd name="T7" fmla="*/ 42 h 86"/>
                <a:gd name="T8" fmla="*/ 5 w 15"/>
                <a:gd name="T9" fmla="*/ 31 h 86"/>
                <a:gd name="T10" fmla="*/ 8 w 15"/>
                <a:gd name="T11" fmla="*/ 20 h 86"/>
                <a:gd name="T12" fmla="*/ 11 w 15"/>
                <a:gd name="T13" fmla="*/ 10 h 86"/>
                <a:gd name="T14" fmla="*/ 15 w 15"/>
                <a:gd name="T15" fmla="*/ 0 h 86"/>
                <a:gd name="T16" fmla="*/ 15 w 15"/>
                <a:gd name="T17" fmla="*/ 0 h 86"/>
                <a:gd name="T18" fmla="*/ 11 w 15"/>
                <a:gd name="T19" fmla="*/ 10 h 86"/>
                <a:gd name="T20" fmla="*/ 8 w 15"/>
                <a:gd name="T21" fmla="*/ 20 h 86"/>
                <a:gd name="T22" fmla="*/ 5 w 15"/>
                <a:gd name="T23" fmla="*/ 31 h 86"/>
                <a:gd name="T24" fmla="*/ 3 w 15"/>
                <a:gd name="T25" fmla="*/ 42 h 86"/>
                <a:gd name="T26" fmla="*/ 0 w 15"/>
                <a:gd name="T27" fmla="*/ 64 h 86"/>
                <a:gd name="T28" fmla="*/ 0 w 15"/>
                <a:gd name="T29" fmla="*/ 83 h 86"/>
                <a:gd name="T30" fmla="*/ 0 w 15"/>
                <a:gd name="T31" fmla="*/ 83 h 86"/>
                <a:gd name="T32" fmla="*/ 0 w 15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86">
                  <a:moveTo>
                    <a:pt x="0" y="86"/>
                  </a:moveTo>
                  <a:lnTo>
                    <a:pt x="0" y="83"/>
                  </a:lnTo>
                  <a:lnTo>
                    <a:pt x="0" y="64"/>
                  </a:lnTo>
                  <a:lnTo>
                    <a:pt x="3" y="42"/>
                  </a:lnTo>
                  <a:lnTo>
                    <a:pt x="5" y="31"/>
                  </a:lnTo>
                  <a:lnTo>
                    <a:pt x="8" y="20"/>
                  </a:lnTo>
                  <a:lnTo>
                    <a:pt x="11" y="1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10"/>
                  </a:lnTo>
                  <a:lnTo>
                    <a:pt x="8" y="20"/>
                  </a:lnTo>
                  <a:lnTo>
                    <a:pt x="5" y="31"/>
                  </a:lnTo>
                  <a:lnTo>
                    <a:pt x="3" y="42"/>
                  </a:lnTo>
                  <a:lnTo>
                    <a:pt x="0" y="6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487"/>
            <p:cNvSpPr>
              <a:spLocks/>
            </p:cNvSpPr>
            <p:nvPr/>
          </p:nvSpPr>
          <p:spPr bwMode="auto">
            <a:xfrm>
              <a:off x="4506995" y="3141122"/>
              <a:ext cx="11136" cy="42954"/>
            </a:xfrm>
            <a:custGeom>
              <a:avLst/>
              <a:gdLst>
                <a:gd name="T0" fmla="*/ 0 w 31"/>
                <a:gd name="T1" fmla="*/ 107 h 107"/>
                <a:gd name="T2" fmla="*/ 0 w 31"/>
                <a:gd name="T3" fmla="*/ 104 h 107"/>
                <a:gd name="T4" fmla="*/ 0 w 31"/>
                <a:gd name="T5" fmla="*/ 92 h 107"/>
                <a:gd name="T6" fmla="*/ 1 w 31"/>
                <a:gd name="T7" fmla="*/ 78 h 107"/>
                <a:gd name="T8" fmla="*/ 3 w 31"/>
                <a:gd name="T9" fmla="*/ 64 h 107"/>
                <a:gd name="T10" fmla="*/ 6 w 31"/>
                <a:gd name="T11" fmla="*/ 49 h 107"/>
                <a:gd name="T12" fmla="*/ 9 w 31"/>
                <a:gd name="T13" fmla="*/ 35 h 107"/>
                <a:gd name="T14" fmla="*/ 14 w 31"/>
                <a:gd name="T15" fmla="*/ 22 h 107"/>
                <a:gd name="T16" fmla="*/ 18 w 31"/>
                <a:gd name="T17" fmla="*/ 16 h 107"/>
                <a:gd name="T18" fmla="*/ 22 w 31"/>
                <a:gd name="T19" fmla="*/ 10 h 107"/>
                <a:gd name="T20" fmla="*/ 25 w 31"/>
                <a:gd name="T21" fmla="*/ 5 h 107"/>
                <a:gd name="T22" fmla="*/ 31 w 31"/>
                <a:gd name="T23" fmla="*/ 0 h 107"/>
                <a:gd name="T24" fmla="*/ 25 w 31"/>
                <a:gd name="T25" fmla="*/ 5 h 107"/>
                <a:gd name="T26" fmla="*/ 22 w 31"/>
                <a:gd name="T27" fmla="*/ 10 h 107"/>
                <a:gd name="T28" fmla="*/ 18 w 31"/>
                <a:gd name="T29" fmla="*/ 16 h 107"/>
                <a:gd name="T30" fmla="*/ 14 w 31"/>
                <a:gd name="T31" fmla="*/ 21 h 107"/>
                <a:gd name="T32" fmla="*/ 9 w 31"/>
                <a:gd name="T33" fmla="*/ 35 h 107"/>
                <a:gd name="T34" fmla="*/ 6 w 31"/>
                <a:gd name="T35" fmla="*/ 49 h 107"/>
                <a:gd name="T36" fmla="*/ 3 w 31"/>
                <a:gd name="T37" fmla="*/ 63 h 107"/>
                <a:gd name="T38" fmla="*/ 1 w 31"/>
                <a:gd name="T39" fmla="*/ 78 h 107"/>
                <a:gd name="T40" fmla="*/ 0 w 31"/>
                <a:gd name="T41" fmla="*/ 91 h 107"/>
                <a:gd name="T42" fmla="*/ 0 w 31"/>
                <a:gd name="T43" fmla="*/ 104 h 107"/>
                <a:gd name="T44" fmla="*/ 0 w 31"/>
                <a:gd name="T45" fmla="*/ 104 h 107"/>
                <a:gd name="T46" fmla="*/ 0 w 31"/>
                <a:gd name="T4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107">
                  <a:moveTo>
                    <a:pt x="0" y="107"/>
                  </a:moveTo>
                  <a:lnTo>
                    <a:pt x="0" y="104"/>
                  </a:lnTo>
                  <a:lnTo>
                    <a:pt x="0" y="92"/>
                  </a:lnTo>
                  <a:lnTo>
                    <a:pt x="1" y="78"/>
                  </a:lnTo>
                  <a:lnTo>
                    <a:pt x="3" y="64"/>
                  </a:lnTo>
                  <a:lnTo>
                    <a:pt x="6" y="49"/>
                  </a:lnTo>
                  <a:lnTo>
                    <a:pt x="9" y="35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22" y="10"/>
                  </a:lnTo>
                  <a:lnTo>
                    <a:pt x="25" y="5"/>
                  </a:lnTo>
                  <a:lnTo>
                    <a:pt x="31" y="0"/>
                  </a:lnTo>
                  <a:lnTo>
                    <a:pt x="25" y="5"/>
                  </a:lnTo>
                  <a:lnTo>
                    <a:pt x="22" y="10"/>
                  </a:lnTo>
                  <a:lnTo>
                    <a:pt x="18" y="16"/>
                  </a:lnTo>
                  <a:lnTo>
                    <a:pt x="14" y="21"/>
                  </a:lnTo>
                  <a:lnTo>
                    <a:pt x="9" y="35"/>
                  </a:lnTo>
                  <a:lnTo>
                    <a:pt x="6" y="49"/>
                  </a:lnTo>
                  <a:lnTo>
                    <a:pt x="3" y="63"/>
                  </a:lnTo>
                  <a:lnTo>
                    <a:pt x="1" y="78"/>
                  </a:lnTo>
                  <a:lnTo>
                    <a:pt x="0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488"/>
            <p:cNvSpPr>
              <a:spLocks/>
            </p:cNvSpPr>
            <p:nvPr/>
          </p:nvSpPr>
          <p:spPr bwMode="auto">
            <a:xfrm>
              <a:off x="4511768" y="3141122"/>
              <a:ext cx="6364" cy="7954"/>
            </a:xfrm>
            <a:custGeom>
              <a:avLst/>
              <a:gdLst>
                <a:gd name="T0" fmla="*/ 0 w 16"/>
                <a:gd name="T1" fmla="*/ 22 h 22"/>
                <a:gd name="T2" fmla="*/ 0 w 16"/>
                <a:gd name="T3" fmla="*/ 22 h 22"/>
                <a:gd name="T4" fmla="*/ 4 w 16"/>
                <a:gd name="T5" fmla="*/ 15 h 22"/>
                <a:gd name="T6" fmla="*/ 7 w 16"/>
                <a:gd name="T7" fmla="*/ 10 h 22"/>
                <a:gd name="T8" fmla="*/ 11 w 16"/>
                <a:gd name="T9" fmla="*/ 5 h 22"/>
                <a:gd name="T10" fmla="*/ 16 w 16"/>
                <a:gd name="T11" fmla="*/ 0 h 22"/>
                <a:gd name="T12" fmla="*/ 11 w 16"/>
                <a:gd name="T13" fmla="*/ 5 h 22"/>
                <a:gd name="T14" fmla="*/ 7 w 16"/>
                <a:gd name="T15" fmla="*/ 10 h 22"/>
                <a:gd name="T16" fmla="*/ 4 w 16"/>
                <a:gd name="T17" fmla="*/ 15 h 22"/>
                <a:gd name="T18" fmla="*/ 0 w 1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lnTo>
                    <a:pt x="0" y="22"/>
                  </a:lnTo>
                  <a:lnTo>
                    <a:pt x="4" y="15"/>
                  </a:lnTo>
                  <a:lnTo>
                    <a:pt x="7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4" y="1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489"/>
            <p:cNvSpPr>
              <a:spLocks/>
            </p:cNvSpPr>
            <p:nvPr/>
          </p:nvSpPr>
          <p:spPr bwMode="auto">
            <a:xfrm>
              <a:off x="4518131" y="3141122"/>
              <a:ext cx="0" cy="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2" name="Picture 49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05404" y="3004306"/>
              <a:ext cx="300677" cy="189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3" name="Picture 491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05404" y="3137940"/>
              <a:ext cx="93862" cy="44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4" name="Picture 49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2220" y="3004306"/>
              <a:ext cx="93862" cy="36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5" name="Picture 493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2220" y="3004306"/>
              <a:ext cx="93862" cy="44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14" name="组合 2513"/>
          <p:cNvGrpSpPr/>
          <p:nvPr/>
        </p:nvGrpSpPr>
        <p:grpSpPr>
          <a:xfrm>
            <a:off x="1781496" y="2025206"/>
            <a:ext cx="900000" cy="900000"/>
            <a:chOff x="2233623" y="2962943"/>
            <a:chExt cx="537719" cy="537718"/>
          </a:xfrm>
          <a:solidFill>
            <a:srgbClr val="1DAA2B"/>
          </a:solidFill>
        </p:grpSpPr>
        <p:sp>
          <p:nvSpPr>
            <p:cNvPr id="2177" name="Freeform 495"/>
            <p:cNvSpPr>
              <a:spLocks/>
            </p:cNvSpPr>
            <p:nvPr/>
          </p:nvSpPr>
          <p:spPr bwMode="auto">
            <a:xfrm>
              <a:off x="2354530" y="3083850"/>
              <a:ext cx="294313" cy="294313"/>
            </a:xfrm>
            <a:custGeom>
              <a:avLst/>
              <a:gdLst>
                <a:gd name="T0" fmla="*/ 331 w 738"/>
                <a:gd name="T1" fmla="*/ 735 h 737"/>
                <a:gd name="T2" fmla="*/ 277 w 738"/>
                <a:gd name="T3" fmla="*/ 726 h 737"/>
                <a:gd name="T4" fmla="*/ 225 w 738"/>
                <a:gd name="T5" fmla="*/ 708 h 737"/>
                <a:gd name="T6" fmla="*/ 178 w 738"/>
                <a:gd name="T7" fmla="*/ 683 h 737"/>
                <a:gd name="T8" fmla="*/ 135 w 738"/>
                <a:gd name="T9" fmla="*/ 653 h 737"/>
                <a:gd name="T10" fmla="*/ 96 w 738"/>
                <a:gd name="T11" fmla="*/ 616 h 737"/>
                <a:gd name="T12" fmla="*/ 63 w 738"/>
                <a:gd name="T13" fmla="*/ 574 h 737"/>
                <a:gd name="T14" fmla="*/ 36 w 738"/>
                <a:gd name="T15" fmla="*/ 528 h 737"/>
                <a:gd name="T16" fmla="*/ 17 w 738"/>
                <a:gd name="T17" fmla="*/ 478 h 737"/>
                <a:gd name="T18" fmla="*/ 4 w 738"/>
                <a:gd name="T19" fmla="*/ 424 h 737"/>
                <a:gd name="T20" fmla="*/ 0 w 738"/>
                <a:gd name="T21" fmla="*/ 368 h 737"/>
                <a:gd name="T22" fmla="*/ 4 w 738"/>
                <a:gd name="T23" fmla="*/ 312 h 737"/>
                <a:gd name="T24" fmla="*/ 17 w 738"/>
                <a:gd name="T25" fmla="*/ 259 h 737"/>
                <a:gd name="T26" fmla="*/ 36 w 738"/>
                <a:gd name="T27" fmla="*/ 208 h 737"/>
                <a:gd name="T28" fmla="*/ 63 w 738"/>
                <a:gd name="T29" fmla="*/ 162 h 737"/>
                <a:gd name="T30" fmla="*/ 96 w 738"/>
                <a:gd name="T31" fmla="*/ 120 h 737"/>
                <a:gd name="T32" fmla="*/ 135 w 738"/>
                <a:gd name="T33" fmla="*/ 84 h 737"/>
                <a:gd name="T34" fmla="*/ 178 w 738"/>
                <a:gd name="T35" fmla="*/ 53 h 737"/>
                <a:gd name="T36" fmla="*/ 225 w 738"/>
                <a:gd name="T37" fmla="*/ 28 h 737"/>
                <a:gd name="T38" fmla="*/ 277 w 738"/>
                <a:gd name="T39" fmla="*/ 11 h 737"/>
                <a:gd name="T40" fmla="*/ 331 w 738"/>
                <a:gd name="T41" fmla="*/ 1 h 737"/>
                <a:gd name="T42" fmla="*/ 389 w 738"/>
                <a:gd name="T43" fmla="*/ 0 h 737"/>
                <a:gd name="T44" fmla="*/ 444 w 738"/>
                <a:gd name="T45" fmla="*/ 6 h 737"/>
                <a:gd name="T46" fmla="*/ 497 w 738"/>
                <a:gd name="T47" fmla="*/ 21 h 737"/>
                <a:gd name="T48" fmla="*/ 545 w 738"/>
                <a:gd name="T49" fmla="*/ 44 h 737"/>
                <a:gd name="T50" fmla="*/ 590 w 738"/>
                <a:gd name="T51" fmla="*/ 72 h 737"/>
                <a:gd name="T52" fmla="*/ 630 w 738"/>
                <a:gd name="T53" fmla="*/ 108 h 737"/>
                <a:gd name="T54" fmla="*/ 665 w 738"/>
                <a:gd name="T55" fmla="*/ 148 h 737"/>
                <a:gd name="T56" fmla="*/ 694 w 738"/>
                <a:gd name="T57" fmla="*/ 192 h 737"/>
                <a:gd name="T58" fmla="*/ 716 w 738"/>
                <a:gd name="T59" fmla="*/ 242 h 737"/>
                <a:gd name="T60" fmla="*/ 731 w 738"/>
                <a:gd name="T61" fmla="*/ 294 h 737"/>
                <a:gd name="T62" fmla="*/ 737 w 738"/>
                <a:gd name="T63" fmla="*/ 350 h 737"/>
                <a:gd name="T64" fmla="*/ 736 w 738"/>
                <a:gd name="T65" fmla="*/ 406 h 737"/>
                <a:gd name="T66" fmla="*/ 727 w 738"/>
                <a:gd name="T67" fmla="*/ 461 h 737"/>
                <a:gd name="T68" fmla="*/ 709 w 738"/>
                <a:gd name="T69" fmla="*/ 512 h 737"/>
                <a:gd name="T70" fmla="*/ 684 w 738"/>
                <a:gd name="T71" fmla="*/ 559 h 737"/>
                <a:gd name="T72" fmla="*/ 654 w 738"/>
                <a:gd name="T73" fmla="*/ 604 h 737"/>
                <a:gd name="T74" fmla="*/ 617 w 738"/>
                <a:gd name="T75" fmla="*/ 641 h 737"/>
                <a:gd name="T76" fmla="*/ 575 w 738"/>
                <a:gd name="T77" fmla="*/ 675 h 737"/>
                <a:gd name="T78" fmla="*/ 529 w 738"/>
                <a:gd name="T79" fmla="*/ 701 h 737"/>
                <a:gd name="T80" fmla="*/ 479 w 738"/>
                <a:gd name="T81" fmla="*/ 721 h 737"/>
                <a:gd name="T82" fmla="*/ 425 w 738"/>
                <a:gd name="T83" fmla="*/ 733 h 737"/>
                <a:gd name="T84" fmla="*/ 369 w 738"/>
                <a:gd name="T85" fmla="*/ 7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8" h="737">
                  <a:moveTo>
                    <a:pt x="369" y="737"/>
                  </a:moveTo>
                  <a:lnTo>
                    <a:pt x="351" y="737"/>
                  </a:lnTo>
                  <a:lnTo>
                    <a:pt x="331" y="735"/>
                  </a:lnTo>
                  <a:lnTo>
                    <a:pt x="313" y="733"/>
                  </a:lnTo>
                  <a:lnTo>
                    <a:pt x="295" y="730"/>
                  </a:lnTo>
                  <a:lnTo>
                    <a:pt x="277" y="726"/>
                  </a:lnTo>
                  <a:lnTo>
                    <a:pt x="259" y="721"/>
                  </a:lnTo>
                  <a:lnTo>
                    <a:pt x="243" y="715"/>
                  </a:lnTo>
                  <a:lnTo>
                    <a:pt x="225" y="708"/>
                  </a:lnTo>
                  <a:lnTo>
                    <a:pt x="209" y="701"/>
                  </a:lnTo>
                  <a:lnTo>
                    <a:pt x="193" y="693"/>
                  </a:lnTo>
                  <a:lnTo>
                    <a:pt x="178" y="683"/>
                  </a:lnTo>
                  <a:lnTo>
                    <a:pt x="163" y="675"/>
                  </a:lnTo>
                  <a:lnTo>
                    <a:pt x="149" y="664"/>
                  </a:lnTo>
                  <a:lnTo>
                    <a:pt x="135" y="653"/>
                  </a:lnTo>
                  <a:lnTo>
                    <a:pt x="121" y="641"/>
                  </a:lnTo>
                  <a:lnTo>
                    <a:pt x="108" y="629"/>
                  </a:lnTo>
                  <a:lnTo>
                    <a:pt x="96" y="616"/>
                  </a:lnTo>
                  <a:lnTo>
                    <a:pt x="84" y="604"/>
                  </a:lnTo>
                  <a:lnTo>
                    <a:pt x="73" y="589"/>
                  </a:lnTo>
                  <a:lnTo>
                    <a:pt x="63" y="574"/>
                  </a:lnTo>
                  <a:lnTo>
                    <a:pt x="54" y="559"/>
                  </a:lnTo>
                  <a:lnTo>
                    <a:pt x="45" y="544"/>
                  </a:lnTo>
                  <a:lnTo>
                    <a:pt x="36" y="528"/>
                  </a:lnTo>
                  <a:lnTo>
                    <a:pt x="29" y="512"/>
                  </a:lnTo>
                  <a:lnTo>
                    <a:pt x="22" y="496"/>
                  </a:lnTo>
                  <a:lnTo>
                    <a:pt x="17" y="478"/>
                  </a:lnTo>
                  <a:lnTo>
                    <a:pt x="12" y="461"/>
                  </a:lnTo>
                  <a:lnTo>
                    <a:pt x="7" y="443"/>
                  </a:lnTo>
                  <a:lnTo>
                    <a:pt x="4" y="424"/>
                  </a:lnTo>
                  <a:lnTo>
                    <a:pt x="2" y="406"/>
                  </a:lnTo>
                  <a:lnTo>
                    <a:pt x="1" y="388"/>
                  </a:lnTo>
                  <a:lnTo>
                    <a:pt x="0" y="368"/>
                  </a:lnTo>
                  <a:lnTo>
                    <a:pt x="1" y="350"/>
                  </a:lnTo>
                  <a:lnTo>
                    <a:pt x="2" y="330"/>
                  </a:lnTo>
                  <a:lnTo>
                    <a:pt x="4" y="312"/>
                  </a:lnTo>
                  <a:lnTo>
                    <a:pt x="7" y="294"/>
                  </a:lnTo>
                  <a:lnTo>
                    <a:pt x="12" y="276"/>
                  </a:lnTo>
                  <a:lnTo>
                    <a:pt x="17" y="259"/>
                  </a:lnTo>
                  <a:lnTo>
                    <a:pt x="22" y="242"/>
                  </a:lnTo>
                  <a:lnTo>
                    <a:pt x="29" y="224"/>
                  </a:lnTo>
                  <a:lnTo>
                    <a:pt x="36" y="208"/>
                  </a:lnTo>
                  <a:lnTo>
                    <a:pt x="45" y="192"/>
                  </a:lnTo>
                  <a:lnTo>
                    <a:pt x="54" y="177"/>
                  </a:lnTo>
                  <a:lnTo>
                    <a:pt x="63" y="162"/>
                  </a:lnTo>
                  <a:lnTo>
                    <a:pt x="73" y="148"/>
                  </a:lnTo>
                  <a:lnTo>
                    <a:pt x="84" y="134"/>
                  </a:lnTo>
                  <a:lnTo>
                    <a:pt x="96" y="120"/>
                  </a:lnTo>
                  <a:lnTo>
                    <a:pt x="108" y="108"/>
                  </a:lnTo>
                  <a:lnTo>
                    <a:pt x="121" y="95"/>
                  </a:lnTo>
                  <a:lnTo>
                    <a:pt x="135" y="84"/>
                  </a:lnTo>
                  <a:lnTo>
                    <a:pt x="149" y="72"/>
                  </a:lnTo>
                  <a:lnTo>
                    <a:pt x="163" y="62"/>
                  </a:lnTo>
                  <a:lnTo>
                    <a:pt x="178" y="53"/>
                  </a:lnTo>
                  <a:lnTo>
                    <a:pt x="193" y="44"/>
                  </a:lnTo>
                  <a:lnTo>
                    <a:pt x="209" y="35"/>
                  </a:lnTo>
                  <a:lnTo>
                    <a:pt x="225" y="28"/>
                  </a:lnTo>
                  <a:lnTo>
                    <a:pt x="243" y="21"/>
                  </a:lnTo>
                  <a:lnTo>
                    <a:pt x="259" y="16"/>
                  </a:lnTo>
                  <a:lnTo>
                    <a:pt x="277" y="11"/>
                  </a:lnTo>
                  <a:lnTo>
                    <a:pt x="295" y="6"/>
                  </a:lnTo>
                  <a:lnTo>
                    <a:pt x="313" y="3"/>
                  </a:lnTo>
                  <a:lnTo>
                    <a:pt x="331" y="1"/>
                  </a:lnTo>
                  <a:lnTo>
                    <a:pt x="351" y="0"/>
                  </a:lnTo>
                  <a:lnTo>
                    <a:pt x="369" y="0"/>
                  </a:lnTo>
                  <a:lnTo>
                    <a:pt x="389" y="0"/>
                  </a:lnTo>
                  <a:lnTo>
                    <a:pt x="407" y="1"/>
                  </a:lnTo>
                  <a:lnTo>
                    <a:pt x="425" y="3"/>
                  </a:lnTo>
                  <a:lnTo>
                    <a:pt x="444" y="6"/>
                  </a:lnTo>
                  <a:lnTo>
                    <a:pt x="461" y="11"/>
                  </a:lnTo>
                  <a:lnTo>
                    <a:pt x="479" y="16"/>
                  </a:lnTo>
                  <a:lnTo>
                    <a:pt x="497" y="21"/>
                  </a:lnTo>
                  <a:lnTo>
                    <a:pt x="513" y="28"/>
                  </a:lnTo>
                  <a:lnTo>
                    <a:pt x="529" y="35"/>
                  </a:lnTo>
                  <a:lnTo>
                    <a:pt x="545" y="44"/>
                  </a:lnTo>
                  <a:lnTo>
                    <a:pt x="560" y="53"/>
                  </a:lnTo>
                  <a:lnTo>
                    <a:pt x="575" y="62"/>
                  </a:lnTo>
                  <a:lnTo>
                    <a:pt x="590" y="72"/>
                  </a:lnTo>
                  <a:lnTo>
                    <a:pt x="603" y="84"/>
                  </a:lnTo>
                  <a:lnTo>
                    <a:pt x="617" y="95"/>
                  </a:lnTo>
                  <a:lnTo>
                    <a:pt x="630" y="108"/>
                  </a:lnTo>
                  <a:lnTo>
                    <a:pt x="642" y="120"/>
                  </a:lnTo>
                  <a:lnTo>
                    <a:pt x="654" y="134"/>
                  </a:lnTo>
                  <a:lnTo>
                    <a:pt x="665" y="148"/>
                  </a:lnTo>
                  <a:lnTo>
                    <a:pt x="675" y="162"/>
                  </a:lnTo>
                  <a:lnTo>
                    <a:pt x="684" y="177"/>
                  </a:lnTo>
                  <a:lnTo>
                    <a:pt x="694" y="192"/>
                  </a:lnTo>
                  <a:lnTo>
                    <a:pt x="702" y="208"/>
                  </a:lnTo>
                  <a:lnTo>
                    <a:pt x="709" y="224"/>
                  </a:lnTo>
                  <a:lnTo>
                    <a:pt x="716" y="242"/>
                  </a:lnTo>
                  <a:lnTo>
                    <a:pt x="721" y="259"/>
                  </a:lnTo>
                  <a:lnTo>
                    <a:pt x="727" y="276"/>
                  </a:lnTo>
                  <a:lnTo>
                    <a:pt x="731" y="294"/>
                  </a:lnTo>
                  <a:lnTo>
                    <a:pt x="734" y="312"/>
                  </a:lnTo>
                  <a:lnTo>
                    <a:pt x="736" y="330"/>
                  </a:lnTo>
                  <a:lnTo>
                    <a:pt x="737" y="350"/>
                  </a:lnTo>
                  <a:lnTo>
                    <a:pt x="738" y="368"/>
                  </a:lnTo>
                  <a:lnTo>
                    <a:pt x="737" y="388"/>
                  </a:lnTo>
                  <a:lnTo>
                    <a:pt x="736" y="406"/>
                  </a:lnTo>
                  <a:lnTo>
                    <a:pt x="734" y="424"/>
                  </a:lnTo>
                  <a:lnTo>
                    <a:pt x="731" y="443"/>
                  </a:lnTo>
                  <a:lnTo>
                    <a:pt x="727" y="461"/>
                  </a:lnTo>
                  <a:lnTo>
                    <a:pt x="721" y="478"/>
                  </a:lnTo>
                  <a:lnTo>
                    <a:pt x="716" y="496"/>
                  </a:lnTo>
                  <a:lnTo>
                    <a:pt x="709" y="512"/>
                  </a:lnTo>
                  <a:lnTo>
                    <a:pt x="702" y="528"/>
                  </a:lnTo>
                  <a:lnTo>
                    <a:pt x="694" y="544"/>
                  </a:lnTo>
                  <a:lnTo>
                    <a:pt x="684" y="559"/>
                  </a:lnTo>
                  <a:lnTo>
                    <a:pt x="675" y="574"/>
                  </a:lnTo>
                  <a:lnTo>
                    <a:pt x="665" y="589"/>
                  </a:lnTo>
                  <a:lnTo>
                    <a:pt x="654" y="604"/>
                  </a:lnTo>
                  <a:lnTo>
                    <a:pt x="642" y="616"/>
                  </a:lnTo>
                  <a:lnTo>
                    <a:pt x="630" y="629"/>
                  </a:lnTo>
                  <a:lnTo>
                    <a:pt x="617" y="641"/>
                  </a:lnTo>
                  <a:lnTo>
                    <a:pt x="603" y="653"/>
                  </a:lnTo>
                  <a:lnTo>
                    <a:pt x="590" y="664"/>
                  </a:lnTo>
                  <a:lnTo>
                    <a:pt x="575" y="675"/>
                  </a:lnTo>
                  <a:lnTo>
                    <a:pt x="560" y="683"/>
                  </a:lnTo>
                  <a:lnTo>
                    <a:pt x="545" y="693"/>
                  </a:lnTo>
                  <a:lnTo>
                    <a:pt x="529" y="701"/>
                  </a:lnTo>
                  <a:lnTo>
                    <a:pt x="513" y="708"/>
                  </a:lnTo>
                  <a:lnTo>
                    <a:pt x="497" y="715"/>
                  </a:lnTo>
                  <a:lnTo>
                    <a:pt x="479" y="721"/>
                  </a:lnTo>
                  <a:lnTo>
                    <a:pt x="461" y="726"/>
                  </a:lnTo>
                  <a:lnTo>
                    <a:pt x="444" y="730"/>
                  </a:lnTo>
                  <a:lnTo>
                    <a:pt x="425" y="733"/>
                  </a:lnTo>
                  <a:lnTo>
                    <a:pt x="407" y="735"/>
                  </a:lnTo>
                  <a:lnTo>
                    <a:pt x="389" y="737"/>
                  </a:lnTo>
                  <a:lnTo>
                    <a:pt x="369" y="7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496"/>
            <p:cNvSpPr>
              <a:spLocks/>
            </p:cNvSpPr>
            <p:nvPr/>
          </p:nvSpPr>
          <p:spPr bwMode="auto">
            <a:xfrm>
              <a:off x="2472256" y="3002715"/>
              <a:ext cx="58863" cy="58863"/>
            </a:xfrm>
            <a:custGeom>
              <a:avLst/>
              <a:gdLst>
                <a:gd name="T0" fmla="*/ 67 w 149"/>
                <a:gd name="T1" fmla="*/ 147 h 149"/>
                <a:gd name="T2" fmla="*/ 52 w 149"/>
                <a:gd name="T3" fmla="*/ 145 h 149"/>
                <a:gd name="T4" fmla="*/ 38 w 149"/>
                <a:gd name="T5" fmla="*/ 139 h 149"/>
                <a:gd name="T6" fmla="*/ 27 w 149"/>
                <a:gd name="T7" fmla="*/ 131 h 149"/>
                <a:gd name="T8" fmla="*/ 17 w 149"/>
                <a:gd name="T9" fmla="*/ 122 h 149"/>
                <a:gd name="T10" fmla="*/ 8 w 149"/>
                <a:gd name="T11" fmla="*/ 110 h 149"/>
                <a:gd name="T12" fmla="*/ 3 w 149"/>
                <a:gd name="T13" fmla="*/ 96 h 149"/>
                <a:gd name="T14" fmla="*/ 0 w 149"/>
                <a:gd name="T15" fmla="*/ 82 h 149"/>
                <a:gd name="T16" fmla="*/ 0 w 149"/>
                <a:gd name="T17" fmla="*/ 66 h 149"/>
                <a:gd name="T18" fmla="*/ 3 w 149"/>
                <a:gd name="T19" fmla="*/ 51 h 149"/>
                <a:gd name="T20" fmla="*/ 8 w 149"/>
                <a:gd name="T21" fmla="*/ 38 h 149"/>
                <a:gd name="T22" fmla="*/ 17 w 149"/>
                <a:gd name="T23" fmla="*/ 27 h 149"/>
                <a:gd name="T24" fmla="*/ 27 w 149"/>
                <a:gd name="T25" fmla="*/ 16 h 149"/>
                <a:gd name="T26" fmla="*/ 38 w 149"/>
                <a:gd name="T27" fmla="*/ 8 h 149"/>
                <a:gd name="T28" fmla="*/ 52 w 149"/>
                <a:gd name="T29" fmla="*/ 3 h 149"/>
                <a:gd name="T30" fmla="*/ 67 w 149"/>
                <a:gd name="T31" fmla="*/ 0 h 149"/>
                <a:gd name="T32" fmla="*/ 82 w 149"/>
                <a:gd name="T33" fmla="*/ 0 h 149"/>
                <a:gd name="T34" fmla="*/ 97 w 149"/>
                <a:gd name="T35" fmla="*/ 3 h 149"/>
                <a:gd name="T36" fmla="*/ 110 w 149"/>
                <a:gd name="T37" fmla="*/ 8 h 149"/>
                <a:gd name="T38" fmla="*/ 122 w 149"/>
                <a:gd name="T39" fmla="*/ 16 h 149"/>
                <a:gd name="T40" fmla="*/ 131 w 149"/>
                <a:gd name="T41" fmla="*/ 27 h 149"/>
                <a:gd name="T42" fmla="*/ 140 w 149"/>
                <a:gd name="T43" fmla="*/ 38 h 149"/>
                <a:gd name="T44" fmla="*/ 145 w 149"/>
                <a:gd name="T45" fmla="*/ 51 h 149"/>
                <a:gd name="T46" fmla="*/ 149 w 149"/>
                <a:gd name="T47" fmla="*/ 66 h 149"/>
                <a:gd name="T48" fmla="*/ 149 w 149"/>
                <a:gd name="T49" fmla="*/ 82 h 149"/>
                <a:gd name="T50" fmla="*/ 145 w 149"/>
                <a:gd name="T51" fmla="*/ 96 h 149"/>
                <a:gd name="T52" fmla="*/ 140 w 149"/>
                <a:gd name="T53" fmla="*/ 110 h 149"/>
                <a:gd name="T54" fmla="*/ 131 w 149"/>
                <a:gd name="T55" fmla="*/ 122 h 149"/>
                <a:gd name="T56" fmla="*/ 122 w 149"/>
                <a:gd name="T57" fmla="*/ 131 h 149"/>
                <a:gd name="T58" fmla="*/ 110 w 149"/>
                <a:gd name="T59" fmla="*/ 139 h 149"/>
                <a:gd name="T60" fmla="*/ 97 w 149"/>
                <a:gd name="T61" fmla="*/ 145 h 149"/>
                <a:gd name="T62" fmla="*/ 82 w 149"/>
                <a:gd name="T63" fmla="*/ 14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49">
                  <a:moveTo>
                    <a:pt x="74" y="149"/>
                  </a:moveTo>
                  <a:lnTo>
                    <a:pt x="67" y="147"/>
                  </a:lnTo>
                  <a:lnTo>
                    <a:pt x="59" y="146"/>
                  </a:lnTo>
                  <a:lnTo>
                    <a:pt x="52" y="145"/>
                  </a:lnTo>
                  <a:lnTo>
                    <a:pt x="45" y="142"/>
                  </a:lnTo>
                  <a:lnTo>
                    <a:pt x="38" y="139"/>
                  </a:lnTo>
                  <a:lnTo>
                    <a:pt x="33" y="136"/>
                  </a:lnTo>
                  <a:lnTo>
                    <a:pt x="27" y="131"/>
                  </a:lnTo>
                  <a:lnTo>
                    <a:pt x="21" y="126"/>
                  </a:lnTo>
                  <a:lnTo>
                    <a:pt x="17" y="122"/>
                  </a:lnTo>
                  <a:lnTo>
                    <a:pt x="13" y="115"/>
                  </a:lnTo>
                  <a:lnTo>
                    <a:pt x="8" y="110"/>
                  </a:lnTo>
                  <a:lnTo>
                    <a:pt x="6" y="102"/>
                  </a:lnTo>
                  <a:lnTo>
                    <a:pt x="3" y="96"/>
                  </a:lnTo>
                  <a:lnTo>
                    <a:pt x="2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3" y="51"/>
                  </a:lnTo>
                  <a:lnTo>
                    <a:pt x="6" y="45"/>
                  </a:lnTo>
                  <a:lnTo>
                    <a:pt x="8" y="38"/>
                  </a:lnTo>
                  <a:lnTo>
                    <a:pt x="13" y="32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6"/>
                  </a:lnTo>
                  <a:lnTo>
                    <a:pt x="33" y="11"/>
                  </a:lnTo>
                  <a:lnTo>
                    <a:pt x="38" y="8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9" y="1"/>
                  </a:lnTo>
                  <a:lnTo>
                    <a:pt x="97" y="3"/>
                  </a:lnTo>
                  <a:lnTo>
                    <a:pt x="103" y="5"/>
                  </a:lnTo>
                  <a:lnTo>
                    <a:pt x="110" y="8"/>
                  </a:lnTo>
                  <a:lnTo>
                    <a:pt x="116" y="11"/>
                  </a:lnTo>
                  <a:lnTo>
                    <a:pt x="122" y="16"/>
                  </a:lnTo>
                  <a:lnTo>
                    <a:pt x="127" y="21"/>
                  </a:lnTo>
                  <a:lnTo>
                    <a:pt x="131" y="27"/>
                  </a:lnTo>
                  <a:lnTo>
                    <a:pt x="136" y="32"/>
                  </a:lnTo>
                  <a:lnTo>
                    <a:pt x="140" y="38"/>
                  </a:lnTo>
                  <a:lnTo>
                    <a:pt x="143" y="45"/>
                  </a:lnTo>
                  <a:lnTo>
                    <a:pt x="145" y="51"/>
                  </a:lnTo>
                  <a:lnTo>
                    <a:pt x="148" y="59"/>
                  </a:lnTo>
                  <a:lnTo>
                    <a:pt x="149" y="66"/>
                  </a:lnTo>
                  <a:lnTo>
                    <a:pt x="149" y="74"/>
                  </a:lnTo>
                  <a:lnTo>
                    <a:pt x="149" y="82"/>
                  </a:lnTo>
                  <a:lnTo>
                    <a:pt x="148" y="89"/>
                  </a:lnTo>
                  <a:lnTo>
                    <a:pt x="145" y="96"/>
                  </a:lnTo>
                  <a:lnTo>
                    <a:pt x="143" y="102"/>
                  </a:lnTo>
                  <a:lnTo>
                    <a:pt x="140" y="110"/>
                  </a:lnTo>
                  <a:lnTo>
                    <a:pt x="136" y="115"/>
                  </a:lnTo>
                  <a:lnTo>
                    <a:pt x="131" y="122"/>
                  </a:lnTo>
                  <a:lnTo>
                    <a:pt x="127" y="126"/>
                  </a:lnTo>
                  <a:lnTo>
                    <a:pt x="122" y="131"/>
                  </a:lnTo>
                  <a:lnTo>
                    <a:pt x="116" y="136"/>
                  </a:lnTo>
                  <a:lnTo>
                    <a:pt x="110" y="139"/>
                  </a:lnTo>
                  <a:lnTo>
                    <a:pt x="103" y="142"/>
                  </a:lnTo>
                  <a:lnTo>
                    <a:pt x="97" y="145"/>
                  </a:lnTo>
                  <a:lnTo>
                    <a:pt x="89" y="146"/>
                  </a:lnTo>
                  <a:lnTo>
                    <a:pt x="82" y="147"/>
                  </a:lnTo>
                  <a:lnTo>
                    <a:pt x="7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497"/>
            <p:cNvSpPr>
              <a:spLocks/>
            </p:cNvSpPr>
            <p:nvPr/>
          </p:nvSpPr>
          <p:spPr bwMode="auto">
            <a:xfrm>
              <a:off x="2387939" y="3032942"/>
              <a:ext cx="42954" cy="44545"/>
            </a:xfrm>
            <a:custGeom>
              <a:avLst/>
              <a:gdLst>
                <a:gd name="T0" fmla="*/ 55 w 110"/>
                <a:gd name="T1" fmla="*/ 110 h 110"/>
                <a:gd name="T2" fmla="*/ 48 w 110"/>
                <a:gd name="T3" fmla="*/ 109 h 110"/>
                <a:gd name="T4" fmla="*/ 43 w 110"/>
                <a:gd name="T5" fmla="*/ 108 h 110"/>
                <a:gd name="T6" fmla="*/ 38 w 110"/>
                <a:gd name="T7" fmla="*/ 107 h 110"/>
                <a:gd name="T8" fmla="*/ 33 w 110"/>
                <a:gd name="T9" fmla="*/ 106 h 110"/>
                <a:gd name="T10" fmla="*/ 23 w 110"/>
                <a:gd name="T11" fmla="*/ 101 h 110"/>
                <a:gd name="T12" fmla="*/ 16 w 110"/>
                <a:gd name="T13" fmla="*/ 94 h 110"/>
                <a:gd name="T14" fmla="*/ 8 w 110"/>
                <a:gd name="T15" fmla="*/ 86 h 110"/>
                <a:gd name="T16" fmla="*/ 4 w 110"/>
                <a:gd name="T17" fmla="*/ 76 h 110"/>
                <a:gd name="T18" fmla="*/ 2 w 110"/>
                <a:gd name="T19" fmla="*/ 71 h 110"/>
                <a:gd name="T20" fmla="*/ 1 w 110"/>
                <a:gd name="T21" fmla="*/ 66 h 110"/>
                <a:gd name="T22" fmla="*/ 0 w 110"/>
                <a:gd name="T23" fmla="*/ 61 h 110"/>
                <a:gd name="T24" fmla="*/ 0 w 110"/>
                <a:gd name="T25" fmla="*/ 55 h 110"/>
                <a:gd name="T26" fmla="*/ 0 w 110"/>
                <a:gd name="T27" fmla="*/ 49 h 110"/>
                <a:gd name="T28" fmla="*/ 1 w 110"/>
                <a:gd name="T29" fmla="*/ 43 h 110"/>
                <a:gd name="T30" fmla="*/ 2 w 110"/>
                <a:gd name="T31" fmla="*/ 38 h 110"/>
                <a:gd name="T32" fmla="*/ 4 w 110"/>
                <a:gd name="T33" fmla="*/ 34 h 110"/>
                <a:gd name="T34" fmla="*/ 8 w 110"/>
                <a:gd name="T35" fmla="*/ 24 h 110"/>
                <a:gd name="T36" fmla="*/ 16 w 110"/>
                <a:gd name="T37" fmla="*/ 16 h 110"/>
                <a:gd name="T38" fmla="*/ 23 w 110"/>
                <a:gd name="T39" fmla="*/ 9 h 110"/>
                <a:gd name="T40" fmla="*/ 33 w 110"/>
                <a:gd name="T41" fmla="*/ 5 h 110"/>
                <a:gd name="T42" fmla="*/ 38 w 110"/>
                <a:gd name="T43" fmla="*/ 2 h 110"/>
                <a:gd name="T44" fmla="*/ 43 w 110"/>
                <a:gd name="T45" fmla="*/ 1 h 110"/>
                <a:gd name="T46" fmla="*/ 48 w 110"/>
                <a:gd name="T47" fmla="*/ 0 h 110"/>
                <a:gd name="T48" fmla="*/ 55 w 110"/>
                <a:gd name="T49" fmla="*/ 0 h 110"/>
                <a:gd name="T50" fmla="*/ 60 w 110"/>
                <a:gd name="T51" fmla="*/ 0 h 110"/>
                <a:gd name="T52" fmla="*/ 66 w 110"/>
                <a:gd name="T53" fmla="*/ 1 h 110"/>
                <a:gd name="T54" fmla="*/ 71 w 110"/>
                <a:gd name="T55" fmla="*/ 2 h 110"/>
                <a:gd name="T56" fmla="*/ 75 w 110"/>
                <a:gd name="T57" fmla="*/ 5 h 110"/>
                <a:gd name="T58" fmla="*/ 85 w 110"/>
                <a:gd name="T59" fmla="*/ 9 h 110"/>
                <a:gd name="T60" fmla="*/ 94 w 110"/>
                <a:gd name="T61" fmla="*/ 16 h 110"/>
                <a:gd name="T62" fmla="*/ 100 w 110"/>
                <a:gd name="T63" fmla="*/ 24 h 110"/>
                <a:gd name="T64" fmla="*/ 106 w 110"/>
                <a:gd name="T65" fmla="*/ 34 h 110"/>
                <a:gd name="T66" fmla="*/ 107 w 110"/>
                <a:gd name="T67" fmla="*/ 38 h 110"/>
                <a:gd name="T68" fmla="*/ 109 w 110"/>
                <a:gd name="T69" fmla="*/ 43 h 110"/>
                <a:gd name="T70" fmla="*/ 109 w 110"/>
                <a:gd name="T71" fmla="*/ 49 h 110"/>
                <a:gd name="T72" fmla="*/ 110 w 110"/>
                <a:gd name="T73" fmla="*/ 55 h 110"/>
                <a:gd name="T74" fmla="*/ 109 w 110"/>
                <a:gd name="T75" fmla="*/ 61 h 110"/>
                <a:gd name="T76" fmla="*/ 109 w 110"/>
                <a:gd name="T77" fmla="*/ 66 h 110"/>
                <a:gd name="T78" fmla="*/ 107 w 110"/>
                <a:gd name="T79" fmla="*/ 71 h 110"/>
                <a:gd name="T80" fmla="*/ 106 w 110"/>
                <a:gd name="T81" fmla="*/ 76 h 110"/>
                <a:gd name="T82" fmla="*/ 100 w 110"/>
                <a:gd name="T83" fmla="*/ 86 h 110"/>
                <a:gd name="T84" fmla="*/ 94 w 110"/>
                <a:gd name="T85" fmla="*/ 94 h 110"/>
                <a:gd name="T86" fmla="*/ 85 w 110"/>
                <a:gd name="T87" fmla="*/ 101 h 110"/>
                <a:gd name="T88" fmla="*/ 75 w 110"/>
                <a:gd name="T89" fmla="*/ 106 h 110"/>
                <a:gd name="T90" fmla="*/ 71 w 110"/>
                <a:gd name="T91" fmla="*/ 107 h 110"/>
                <a:gd name="T92" fmla="*/ 66 w 110"/>
                <a:gd name="T93" fmla="*/ 108 h 110"/>
                <a:gd name="T94" fmla="*/ 60 w 110"/>
                <a:gd name="T95" fmla="*/ 109 h 110"/>
                <a:gd name="T96" fmla="*/ 55 w 110"/>
                <a:gd name="T9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10">
                  <a:moveTo>
                    <a:pt x="55" y="110"/>
                  </a:moveTo>
                  <a:lnTo>
                    <a:pt x="48" y="109"/>
                  </a:lnTo>
                  <a:lnTo>
                    <a:pt x="43" y="108"/>
                  </a:lnTo>
                  <a:lnTo>
                    <a:pt x="38" y="107"/>
                  </a:lnTo>
                  <a:lnTo>
                    <a:pt x="33" y="106"/>
                  </a:lnTo>
                  <a:lnTo>
                    <a:pt x="23" y="101"/>
                  </a:lnTo>
                  <a:lnTo>
                    <a:pt x="16" y="94"/>
                  </a:lnTo>
                  <a:lnTo>
                    <a:pt x="8" y="86"/>
                  </a:lnTo>
                  <a:lnTo>
                    <a:pt x="4" y="76"/>
                  </a:lnTo>
                  <a:lnTo>
                    <a:pt x="2" y="71"/>
                  </a:lnTo>
                  <a:lnTo>
                    <a:pt x="1" y="66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9"/>
                  </a:lnTo>
                  <a:lnTo>
                    <a:pt x="1" y="43"/>
                  </a:lnTo>
                  <a:lnTo>
                    <a:pt x="2" y="38"/>
                  </a:lnTo>
                  <a:lnTo>
                    <a:pt x="4" y="34"/>
                  </a:lnTo>
                  <a:lnTo>
                    <a:pt x="8" y="24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3" y="5"/>
                  </a:lnTo>
                  <a:lnTo>
                    <a:pt x="38" y="2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1" y="2"/>
                  </a:lnTo>
                  <a:lnTo>
                    <a:pt x="75" y="5"/>
                  </a:lnTo>
                  <a:lnTo>
                    <a:pt x="85" y="9"/>
                  </a:lnTo>
                  <a:lnTo>
                    <a:pt x="94" y="16"/>
                  </a:lnTo>
                  <a:lnTo>
                    <a:pt x="100" y="24"/>
                  </a:lnTo>
                  <a:lnTo>
                    <a:pt x="106" y="34"/>
                  </a:lnTo>
                  <a:lnTo>
                    <a:pt x="107" y="38"/>
                  </a:lnTo>
                  <a:lnTo>
                    <a:pt x="109" y="43"/>
                  </a:lnTo>
                  <a:lnTo>
                    <a:pt x="109" y="49"/>
                  </a:lnTo>
                  <a:lnTo>
                    <a:pt x="110" y="55"/>
                  </a:lnTo>
                  <a:lnTo>
                    <a:pt x="109" y="61"/>
                  </a:lnTo>
                  <a:lnTo>
                    <a:pt x="109" y="66"/>
                  </a:lnTo>
                  <a:lnTo>
                    <a:pt x="107" y="71"/>
                  </a:lnTo>
                  <a:lnTo>
                    <a:pt x="106" y="76"/>
                  </a:lnTo>
                  <a:lnTo>
                    <a:pt x="100" y="86"/>
                  </a:lnTo>
                  <a:lnTo>
                    <a:pt x="94" y="94"/>
                  </a:lnTo>
                  <a:lnTo>
                    <a:pt x="85" y="101"/>
                  </a:lnTo>
                  <a:lnTo>
                    <a:pt x="75" y="106"/>
                  </a:lnTo>
                  <a:lnTo>
                    <a:pt x="71" y="107"/>
                  </a:lnTo>
                  <a:lnTo>
                    <a:pt x="66" y="108"/>
                  </a:lnTo>
                  <a:lnTo>
                    <a:pt x="60" y="109"/>
                  </a:lnTo>
                  <a:lnTo>
                    <a:pt x="55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498"/>
            <p:cNvSpPr>
              <a:spLocks/>
            </p:cNvSpPr>
            <p:nvPr/>
          </p:nvSpPr>
          <p:spPr bwMode="auto">
            <a:xfrm>
              <a:off x="2333849" y="3090214"/>
              <a:ext cx="28636" cy="28636"/>
            </a:xfrm>
            <a:custGeom>
              <a:avLst/>
              <a:gdLst>
                <a:gd name="T0" fmla="*/ 35 w 71"/>
                <a:gd name="T1" fmla="*/ 72 h 72"/>
                <a:gd name="T2" fmla="*/ 28 w 71"/>
                <a:gd name="T3" fmla="*/ 71 h 72"/>
                <a:gd name="T4" fmla="*/ 21 w 71"/>
                <a:gd name="T5" fmla="*/ 69 h 72"/>
                <a:gd name="T6" fmla="*/ 15 w 71"/>
                <a:gd name="T7" fmla="*/ 66 h 72"/>
                <a:gd name="T8" fmla="*/ 10 w 71"/>
                <a:gd name="T9" fmla="*/ 61 h 72"/>
                <a:gd name="T10" fmla="*/ 5 w 71"/>
                <a:gd name="T11" fmla="*/ 56 h 72"/>
                <a:gd name="T12" fmla="*/ 2 w 71"/>
                <a:gd name="T13" fmla="*/ 51 h 72"/>
                <a:gd name="T14" fmla="*/ 0 w 71"/>
                <a:gd name="T15" fmla="*/ 43 h 72"/>
                <a:gd name="T16" fmla="*/ 0 w 71"/>
                <a:gd name="T17" fmla="*/ 37 h 72"/>
                <a:gd name="T18" fmla="*/ 0 w 71"/>
                <a:gd name="T19" fmla="*/ 29 h 72"/>
                <a:gd name="T20" fmla="*/ 2 w 71"/>
                <a:gd name="T21" fmla="*/ 23 h 72"/>
                <a:gd name="T22" fmla="*/ 5 w 71"/>
                <a:gd name="T23" fmla="*/ 16 h 72"/>
                <a:gd name="T24" fmla="*/ 10 w 71"/>
                <a:gd name="T25" fmla="*/ 11 h 72"/>
                <a:gd name="T26" fmla="*/ 15 w 71"/>
                <a:gd name="T27" fmla="*/ 6 h 72"/>
                <a:gd name="T28" fmla="*/ 21 w 71"/>
                <a:gd name="T29" fmla="*/ 3 h 72"/>
                <a:gd name="T30" fmla="*/ 28 w 71"/>
                <a:gd name="T31" fmla="*/ 1 h 72"/>
                <a:gd name="T32" fmla="*/ 35 w 71"/>
                <a:gd name="T33" fmla="*/ 0 h 72"/>
                <a:gd name="T34" fmla="*/ 43 w 71"/>
                <a:gd name="T35" fmla="*/ 1 h 72"/>
                <a:gd name="T36" fmla="*/ 49 w 71"/>
                <a:gd name="T37" fmla="*/ 3 h 72"/>
                <a:gd name="T38" fmla="*/ 55 w 71"/>
                <a:gd name="T39" fmla="*/ 6 h 72"/>
                <a:gd name="T40" fmla="*/ 60 w 71"/>
                <a:gd name="T41" fmla="*/ 11 h 72"/>
                <a:gd name="T42" fmla="*/ 65 w 71"/>
                <a:gd name="T43" fmla="*/ 16 h 72"/>
                <a:gd name="T44" fmla="*/ 69 w 71"/>
                <a:gd name="T45" fmla="*/ 23 h 72"/>
                <a:gd name="T46" fmla="*/ 70 w 71"/>
                <a:gd name="T47" fmla="*/ 29 h 72"/>
                <a:gd name="T48" fmla="*/ 71 w 71"/>
                <a:gd name="T49" fmla="*/ 37 h 72"/>
                <a:gd name="T50" fmla="*/ 70 w 71"/>
                <a:gd name="T51" fmla="*/ 43 h 72"/>
                <a:gd name="T52" fmla="*/ 69 w 71"/>
                <a:gd name="T53" fmla="*/ 51 h 72"/>
                <a:gd name="T54" fmla="*/ 65 w 71"/>
                <a:gd name="T55" fmla="*/ 56 h 72"/>
                <a:gd name="T56" fmla="*/ 60 w 71"/>
                <a:gd name="T57" fmla="*/ 61 h 72"/>
                <a:gd name="T58" fmla="*/ 55 w 71"/>
                <a:gd name="T59" fmla="*/ 66 h 72"/>
                <a:gd name="T60" fmla="*/ 49 w 71"/>
                <a:gd name="T61" fmla="*/ 69 h 72"/>
                <a:gd name="T62" fmla="*/ 43 w 71"/>
                <a:gd name="T63" fmla="*/ 71 h 72"/>
                <a:gd name="T64" fmla="*/ 35 w 71"/>
                <a:gd name="T6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72">
                  <a:moveTo>
                    <a:pt x="35" y="72"/>
                  </a:moveTo>
                  <a:lnTo>
                    <a:pt x="28" y="71"/>
                  </a:lnTo>
                  <a:lnTo>
                    <a:pt x="21" y="69"/>
                  </a:lnTo>
                  <a:lnTo>
                    <a:pt x="15" y="66"/>
                  </a:lnTo>
                  <a:lnTo>
                    <a:pt x="10" y="61"/>
                  </a:lnTo>
                  <a:lnTo>
                    <a:pt x="5" y="56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9" y="3"/>
                  </a:lnTo>
                  <a:lnTo>
                    <a:pt x="55" y="6"/>
                  </a:lnTo>
                  <a:lnTo>
                    <a:pt x="60" y="11"/>
                  </a:lnTo>
                  <a:lnTo>
                    <a:pt x="65" y="16"/>
                  </a:lnTo>
                  <a:lnTo>
                    <a:pt x="69" y="23"/>
                  </a:lnTo>
                  <a:lnTo>
                    <a:pt x="70" y="29"/>
                  </a:lnTo>
                  <a:lnTo>
                    <a:pt x="71" y="37"/>
                  </a:lnTo>
                  <a:lnTo>
                    <a:pt x="70" y="43"/>
                  </a:lnTo>
                  <a:lnTo>
                    <a:pt x="69" y="51"/>
                  </a:lnTo>
                  <a:lnTo>
                    <a:pt x="65" y="56"/>
                  </a:lnTo>
                  <a:lnTo>
                    <a:pt x="60" y="61"/>
                  </a:lnTo>
                  <a:lnTo>
                    <a:pt x="55" y="66"/>
                  </a:lnTo>
                  <a:lnTo>
                    <a:pt x="49" y="69"/>
                  </a:lnTo>
                  <a:lnTo>
                    <a:pt x="43" y="71"/>
                  </a:lnTo>
                  <a:lnTo>
                    <a:pt x="35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499"/>
            <p:cNvSpPr>
              <a:spLocks/>
            </p:cNvSpPr>
            <p:nvPr/>
          </p:nvSpPr>
          <p:spPr bwMode="auto">
            <a:xfrm>
              <a:off x="2569299" y="3032942"/>
              <a:ext cx="42954" cy="44545"/>
            </a:xfrm>
            <a:custGeom>
              <a:avLst/>
              <a:gdLst>
                <a:gd name="T0" fmla="*/ 0 w 110"/>
                <a:gd name="T1" fmla="*/ 55 h 110"/>
                <a:gd name="T2" fmla="*/ 1 w 110"/>
                <a:gd name="T3" fmla="*/ 49 h 110"/>
                <a:gd name="T4" fmla="*/ 1 w 110"/>
                <a:gd name="T5" fmla="*/ 43 h 110"/>
                <a:gd name="T6" fmla="*/ 3 w 110"/>
                <a:gd name="T7" fmla="*/ 38 h 110"/>
                <a:gd name="T8" fmla="*/ 4 w 110"/>
                <a:gd name="T9" fmla="*/ 34 h 110"/>
                <a:gd name="T10" fmla="*/ 9 w 110"/>
                <a:gd name="T11" fmla="*/ 24 h 110"/>
                <a:gd name="T12" fmla="*/ 16 w 110"/>
                <a:gd name="T13" fmla="*/ 16 h 110"/>
                <a:gd name="T14" fmla="*/ 24 w 110"/>
                <a:gd name="T15" fmla="*/ 9 h 110"/>
                <a:gd name="T16" fmla="*/ 34 w 110"/>
                <a:gd name="T17" fmla="*/ 5 h 110"/>
                <a:gd name="T18" fmla="*/ 38 w 110"/>
                <a:gd name="T19" fmla="*/ 2 h 110"/>
                <a:gd name="T20" fmla="*/ 44 w 110"/>
                <a:gd name="T21" fmla="*/ 1 h 110"/>
                <a:gd name="T22" fmla="*/ 49 w 110"/>
                <a:gd name="T23" fmla="*/ 0 h 110"/>
                <a:gd name="T24" fmla="*/ 55 w 110"/>
                <a:gd name="T25" fmla="*/ 0 h 110"/>
                <a:gd name="T26" fmla="*/ 61 w 110"/>
                <a:gd name="T27" fmla="*/ 0 h 110"/>
                <a:gd name="T28" fmla="*/ 67 w 110"/>
                <a:gd name="T29" fmla="*/ 1 h 110"/>
                <a:gd name="T30" fmla="*/ 72 w 110"/>
                <a:gd name="T31" fmla="*/ 2 h 110"/>
                <a:gd name="T32" fmla="*/ 76 w 110"/>
                <a:gd name="T33" fmla="*/ 5 h 110"/>
                <a:gd name="T34" fmla="*/ 86 w 110"/>
                <a:gd name="T35" fmla="*/ 9 h 110"/>
                <a:gd name="T36" fmla="*/ 94 w 110"/>
                <a:gd name="T37" fmla="*/ 16 h 110"/>
                <a:gd name="T38" fmla="*/ 101 w 110"/>
                <a:gd name="T39" fmla="*/ 24 h 110"/>
                <a:gd name="T40" fmla="*/ 105 w 110"/>
                <a:gd name="T41" fmla="*/ 34 h 110"/>
                <a:gd name="T42" fmla="*/ 108 w 110"/>
                <a:gd name="T43" fmla="*/ 38 h 110"/>
                <a:gd name="T44" fmla="*/ 109 w 110"/>
                <a:gd name="T45" fmla="*/ 43 h 110"/>
                <a:gd name="T46" fmla="*/ 110 w 110"/>
                <a:gd name="T47" fmla="*/ 49 h 110"/>
                <a:gd name="T48" fmla="*/ 110 w 110"/>
                <a:gd name="T49" fmla="*/ 55 h 110"/>
                <a:gd name="T50" fmla="*/ 110 w 110"/>
                <a:gd name="T51" fmla="*/ 61 h 110"/>
                <a:gd name="T52" fmla="*/ 109 w 110"/>
                <a:gd name="T53" fmla="*/ 66 h 110"/>
                <a:gd name="T54" fmla="*/ 108 w 110"/>
                <a:gd name="T55" fmla="*/ 71 h 110"/>
                <a:gd name="T56" fmla="*/ 105 w 110"/>
                <a:gd name="T57" fmla="*/ 76 h 110"/>
                <a:gd name="T58" fmla="*/ 101 w 110"/>
                <a:gd name="T59" fmla="*/ 86 h 110"/>
                <a:gd name="T60" fmla="*/ 94 w 110"/>
                <a:gd name="T61" fmla="*/ 94 h 110"/>
                <a:gd name="T62" fmla="*/ 86 w 110"/>
                <a:gd name="T63" fmla="*/ 101 h 110"/>
                <a:gd name="T64" fmla="*/ 76 w 110"/>
                <a:gd name="T65" fmla="*/ 106 h 110"/>
                <a:gd name="T66" fmla="*/ 72 w 110"/>
                <a:gd name="T67" fmla="*/ 107 h 110"/>
                <a:gd name="T68" fmla="*/ 67 w 110"/>
                <a:gd name="T69" fmla="*/ 108 h 110"/>
                <a:gd name="T70" fmla="*/ 61 w 110"/>
                <a:gd name="T71" fmla="*/ 109 h 110"/>
                <a:gd name="T72" fmla="*/ 55 w 110"/>
                <a:gd name="T73" fmla="*/ 110 h 110"/>
                <a:gd name="T74" fmla="*/ 49 w 110"/>
                <a:gd name="T75" fmla="*/ 109 h 110"/>
                <a:gd name="T76" fmla="*/ 44 w 110"/>
                <a:gd name="T77" fmla="*/ 108 h 110"/>
                <a:gd name="T78" fmla="*/ 38 w 110"/>
                <a:gd name="T79" fmla="*/ 107 h 110"/>
                <a:gd name="T80" fmla="*/ 34 w 110"/>
                <a:gd name="T81" fmla="*/ 106 h 110"/>
                <a:gd name="T82" fmla="*/ 24 w 110"/>
                <a:gd name="T83" fmla="*/ 101 h 110"/>
                <a:gd name="T84" fmla="*/ 16 w 110"/>
                <a:gd name="T85" fmla="*/ 94 h 110"/>
                <a:gd name="T86" fmla="*/ 9 w 110"/>
                <a:gd name="T87" fmla="*/ 86 h 110"/>
                <a:gd name="T88" fmla="*/ 4 w 110"/>
                <a:gd name="T89" fmla="*/ 76 h 110"/>
                <a:gd name="T90" fmla="*/ 3 w 110"/>
                <a:gd name="T91" fmla="*/ 71 h 110"/>
                <a:gd name="T92" fmla="*/ 1 w 110"/>
                <a:gd name="T93" fmla="*/ 66 h 110"/>
                <a:gd name="T94" fmla="*/ 1 w 110"/>
                <a:gd name="T95" fmla="*/ 61 h 110"/>
                <a:gd name="T96" fmla="*/ 0 w 110"/>
                <a:gd name="T97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10">
                  <a:moveTo>
                    <a:pt x="0" y="55"/>
                  </a:moveTo>
                  <a:lnTo>
                    <a:pt x="1" y="49"/>
                  </a:lnTo>
                  <a:lnTo>
                    <a:pt x="1" y="43"/>
                  </a:lnTo>
                  <a:lnTo>
                    <a:pt x="3" y="38"/>
                  </a:lnTo>
                  <a:lnTo>
                    <a:pt x="4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9"/>
                  </a:lnTo>
                  <a:lnTo>
                    <a:pt x="34" y="5"/>
                  </a:lnTo>
                  <a:lnTo>
                    <a:pt x="38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2" y="2"/>
                  </a:lnTo>
                  <a:lnTo>
                    <a:pt x="76" y="5"/>
                  </a:lnTo>
                  <a:lnTo>
                    <a:pt x="86" y="9"/>
                  </a:lnTo>
                  <a:lnTo>
                    <a:pt x="94" y="16"/>
                  </a:lnTo>
                  <a:lnTo>
                    <a:pt x="101" y="24"/>
                  </a:lnTo>
                  <a:lnTo>
                    <a:pt x="105" y="34"/>
                  </a:lnTo>
                  <a:lnTo>
                    <a:pt x="108" y="38"/>
                  </a:lnTo>
                  <a:lnTo>
                    <a:pt x="109" y="43"/>
                  </a:lnTo>
                  <a:lnTo>
                    <a:pt x="110" y="49"/>
                  </a:lnTo>
                  <a:lnTo>
                    <a:pt x="110" y="55"/>
                  </a:lnTo>
                  <a:lnTo>
                    <a:pt x="110" y="61"/>
                  </a:lnTo>
                  <a:lnTo>
                    <a:pt x="109" y="66"/>
                  </a:lnTo>
                  <a:lnTo>
                    <a:pt x="108" y="71"/>
                  </a:lnTo>
                  <a:lnTo>
                    <a:pt x="105" y="76"/>
                  </a:lnTo>
                  <a:lnTo>
                    <a:pt x="101" y="86"/>
                  </a:lnTo>
                  <a:lnTo>
                    <a:pt x="94" y="94"/>
                  </a:lnTo>
                  <a:lnTo>
                    <a:pt x="86" y="101"/>
                  </a:lnTo>
                  <a:lnTo>
                    <a:pt x="76" y="106"/>
                  </a:lnTo>
                  <a:lnTo>
                    <a:pt x="72" y="107"/>
                  </a:lnTo>
                  <a:lnTo>
                    <a:pt x="67" y="108"/>
                  </a:lnTo>
                  <a:lnTo>
                    <a:pt x="61" y="109"/>
                  </a:lnTo>
                  <a:lnTo>
                    <a:pt x="55" y="110"/>
                  </a:lnTo>
                  <a:lnTo>
                    <a:pt x="49" y="109"/>
                  </a:lnTo>
                  <a:lnTo>
                    <a:pt x="44" y="108"/>
                  </a:lnTo>
                  <a:lnTo>
                    <a:pt x="38" y="107"/>
                  </a:lnTo>
                  <a:lnTo>
                    <a:pt x="34" y="106"/>
                  </a:lnTo>
                  <a:lnTo>
                    <a:pt x="24" y="101"/>
                  </a:lnTo>
                  <a:lnTo>
                    <a:pt x="16" y="94"/>
                  </a:lnTo>
                  <a:lnTo>
                    <a:pt x="9" y="86"/>
                  </a:lnTo>
                  <a:lnTo>
                    <a:pt x="4" y="76"/>
                  </a:lnTo>
                  <a:lnTo>
                    <a:pt x="3" y="71"/>
                  </a:lnTo>
                  <a:lnTo>
                    <a:pt x="1" y="66"/>
                  </a:lnTo>
                  <a:lnTo>
                    <a:pt x="1" y="61"/>
                  </a:ln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500"/>
            <p:cNvSpPr>
              <a:spLocks/>
            </p:cNvSpPr>
            <p:nvPr/>
          </p:nvSpPr>
          <p:spPr bwMode="auto">
            <a:xfrm>
              <a:off x="2637707" y="3090214"/>
              <a:ext cx="28636" cy="28636"/>
            </a:xfrm>
            <a:custGeom>
              <a:avLst/>
              <a:gdLst>
                <a:gd name="T0" fmla="*/ 0 w 72"/>
                <a:gd name="T1" fmla="*/ 37 h 72"/>
                <a:gd name="T2" fmla="*/ 1 w 72"/>
                <a:gd name="T3" fmla="*/ 29 h 72"/>
                <a:gd name="T4" fmla="*/ 4 w 72"/>
                <a:gd name="T5" fmla="*/ 23 h 72"/>
                <a:gd name="T6" fmla="*/ 7 w 72"/>
                <a:gd name="T7" fmla="*/ 16 h 72"/>
                <a:gd name="T8" fmla="*/ 11 w 72"/>
                <a:gd name="T9" fmla="*/ 11 h 72"/>
                <a:gd name="T10" fmla="*/ 17 w 72"/>
                <a:gd name="T11" fmla="*/ 6 h 72"/>
                <a:gd name="T12" fmla="*/ 22 w 72"/>
                <a:gd name="T13" fmla="*/ 3 h 72"/>
                <a:gd name="T14" fmla="*/ 28 w 72"/>
                <a:gd name="T15" fmla="*/ 1 h 72"/>
                <a:gd name="T16" fmla="*/ 36 w 72"/>
                <a:gd name="T17" fmla="*/ 0 h 72"/>
                <a:gd name="T18" fmla="*/ 44 w 72"/>
                <a:gd name="T19" fmla="*/ 1 h 72"/>
                <a:gd name="T20" fmla="*/ 50 w 72"/>
                <a:gd name="T21" fmla="*/ 3 h 72"/>
                <a:gd name="T22" fmla="*/ 57 w 72"/>
                <a:gd name="T23" fmla="*/ 6 h 72"/>
                <a:gd name="T24" fmla="*/ 62 w 72"/>
                <a:gd name="T25" fmla="*/ 11 h 72"/>
                <a:gd name="T26" fmla="*/ 66 w 72"/>
                <a:gd name="T27" fmla="*/ 16 h 72"/>
                <a:gd name="T28" fmla="*/ 69 w 72"/>
                <a:gd name="T29" fmla="*/ 23 h 72"/>
                <a:gd name="T30" fmla="*/ 72 w 72"/>
                <a:gd name="T31" fmla="*/ 29 h 72"/>
                <a:gd name="T32" fmla="*/ 72 w 72"/>
                <a:gd name="T33" fmla="*/ 37 h 72"/>
                <a:gd name="T34" fmla="*/ 72 w 72"/>
                <a:gd name="T35" fmla="*/ 43 h 72"/>
                <a:gd name="T36" fmla="*/ 69 w 72"/>
                <a:gd name="T37" fmla="*/ 51 h 72"/>
                <a:gd name="T38" fmla="*/ 66 w 72"/>
                <a:gd name="T39" fmla="*/ 56 h 72"/>
                <a:gd name="T40" fmla="*/ 62 w 72"/>
                <a:gd name="T41" fmla="*/ 61 h 72"/>
                <a:gd name="T42" fmla="*/ 57 w 72"/>
                <a:gd name="T43" fmla="*/ 66 h 72"/>
                <a:gd name="T44" fmla="*/ 50 w 72"/>
                <a:gd name="T45" fmla="*/ 69 h 72"/>
                <a:gd name="T46" fmla="*/ 44 w 72"/>
                <a:gd name="T47" fmla="*/ 71 h 72"/>
                <a:gd name="T48" fmla="*/ 36 w 72"/>
                <a:gd name="T49" fmla="*/ 72 h 72"/>
                <a:gd name="T50" fmla="*/ 28 w 72"/>
                <a:gd name="T51" fmla="*/ 71 h 72"/>
                <a:gd name="T52" fmla="*/ 22 w 72"/>
                <a:gd name="T53" fmla="*/ 69 h 72"/>
                <a:gd name="T54" fmla="*/ 17 w 72"/>
                <a:gd name="T55" fmla="*/ 66 h 72"/>
                <a:gd name="T56" fmla="*/ 11 w 72"/>
                <a:gd name="T57" fmla="*/ 61 h 72"/>
                <a:gd name="T58" fmla="*/ 7 w 72"/>
                <a:gd name="T59" fmla="*/ 56 h 72"/>
                <a:gd name="T60" fmla="*/ 4 w 72"/>
                <a:gd name="T61" fmla="*/ 51 h 72"/>
                <a:gd name="T62" fmla="*/ 1 w 72"/>
                <a:gd name="T63" fmla="*/ 43 h 72"/>
                <a:gd name="T64" fmla="*/ 0 w 72"/>
                <a:gd name="T6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2">
                  <a:moveTo>
                    <a:pt x="0" y="37"/>
                  </a:moveTo>
                  <a:lnTo>
                    <a:pt x="1" y="29"/>
                  </a:lnTo>
                  <a:lnTo>
                    <a:pt x="4" y="23"/>
                  </a:lnTo>
                  <a:lnTo>
                    <a:pt x="7" y="16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4" y="1"/>
                  </a:lnTo>
                  <a:lnTo>
                    <a:pt x="50" y="3"/>
                  </a:lnTo>
                  <a:lnTo>
                    <a:pt x="57" y="6"/>
                  </a:lnTo>
                  <a:lnTo>
                    <a:pt x="62" y="11"/>
                  </a:lnTo>
                  <a:lnTo>
                    <a:pt x="66" y="16"/>
                  </a:lnTo>
                  <a:lnTo>
                    <a:pt x="69" y="23"/>
                  </a:lnTo>
                  <a:lnTo>
                    <a:pt x="72" y="29"/>
                  </a:lnTo>
                  <a:lnTo>
                    <a:pt x="72" y="37"/>
                  </a:lnTo>
                  <a:lnTo>
                    <a:pt x="72" y="43"/>
                  </a:lnTo>
                  <a:lnTo>
                    <a:pt x="69" y="51"/>
                  </a:lnTo>
                  <a:lnTo>
                    <a:pt x="66" y="56"/>
                  </a:lnTo>
                  <a:lnTo>
                    <a:pt x="62" y="61"/>
                  </a:lnTo>
                  <a:lnTo>
                    <a:pt x="57" y="66"/>
                  </a:lnTo>
                  <a:lnTo>
                    <a:pt x="50" y="69"/>
                  </a:lnTo>
                  <a:lnTo>
                    <a:pt x="44" y="71"/>
                  </a:lnTo>
                  <a:lnTo>
                    <a:pt x="36" y="72"/>
                  </a:lnTo>
                  <a:lnTo>
                    <a:pt x="28" y="71"/>
                  </a:lnTo>
                  <a:lnTo>
                    <a:pt x="22" y="69"/>
                  </a:lnTo>
                  <a:lnTo>
                    <a:pt x="17" y="66"/>
                  </a:lnTo>
                  <a:lnTo>
                    <a:pt x="11" y="61"/>
                  </a:lnTo>
                  <a:lnTo>
                    <a:pt x="7" y="56"/>
                  </a:lnTo>
                  <a:lnTo>
                    <a:pt x="4" y="51"/>
                  </a:lnTo>
                  <a:lnTo>
                    <a:pt x="1" y="43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501"/>
            <p:cNvSpPr>
              <a:spLocks noEditPoints="1"/>
            </p:cNvSpPr>
            <p:nvPr/>
          </p:nvSpPr>
          <p:spPr bwMode="auto">
            <a:xfrm>
              <a:off x="2244759" y="2974079"/>
              <a:ext cx="515446" cy="515446"/>
            </a:xfrm>
            <a:custGeom>
              <a:avLst/>
              <a:gdLst>
                <a:gd name="T0" fmla="*/ 523 w 1298"/>
                <a:gd name="T1" fmla="*/ 34 h 1297"/>
                <a:gd name="T2" fmla="*/ 377 w 1298"/>
                <a:gd name="T3" fmla="*/ 83 h 1297"/>
                <a:gd name="T4" fmla="*/ 251 w 1298"/>
                <a:gd name="T5" fmla="*/ 164 h 1297"/>
                <a:gd name="T6" fmla="*/ 147 w 1298"/>
                <a:gd name="T7" fmla="*/ 273 h 1297"/>
                <a:gd name="T8" fmla="*/ 71 w 1298"/>
                <a:gd name="T9" fmla="*/ 404 h 1297"/>
                <a:gd name="T10" fmla="*/ 29 w 1298"/>
                <a:gd name="T11" fmla="*/ 553 h 1297"/>
                <a:gd name="T12" fmla="*/ 25 w 1298"/>
                <a:gd name="T13" fmla="*/ 713 h 1297"/>
                <a:gd name="T14" fmla="*/ 59 w 1298"/>
                <a:gd name="T15" fmla="*/ 864 h 1297"/>
                <a:gd name="T16" fmla="*/ 129 w 1298"/>
                <a:gd name="T17" fmla="*/ 999 h 1297"/>
                <a:gd name="T18" fmla="*/ 228 w 1298"/>
                <a:gd name="T19" fmla="*/ 1112 h 1297"/>
                <a:gd name="T20" fmla="*/ 350 w 1298"/>
                <a:gd name="T21" fmla="*/ 1200 h 1297"/>
                <a:gd name="T22" fmla="*/ 492 w 1298"/>
                <a:gd name="T23" fmla="*/ 1256 h 1297"/>
                <a:gd name="T24" fmla="*/ 649 w 1298"/>
                <a:gd name="T25" fmla="*/ 1276 h 1297"/>
                <a:gd name="T26" fmla="*/ 806 w 1298"/>
                <a:gd name="T27" fmla="*/ 1256 h 1297"/>
                <a:gd name="T28" fmla="*/ 948 w 1298"/>
                <a:gd name="T29" fmla="*/ 1200 h 1297"/>
                <a:gd name="T30" fmla="*/ 1071 w 1298"/>
                <a:gd name="T31" fmla="*/ 1112 h 1297"/>
                <a:gd name="T32" fmla="*/ 1170 w 1298"/>
                <a:gd name="T33" fmla="*/ 999 h 1297"/>
                <a:gd name="T34" fmla="*/ 1239 w 1298"/>
                <a:gd name="T35" fmla="*/ 864 h 1297"/>
                <a:gd name="T36" fmla="*/ 1273 w 1298"/>
                <a:gd name="T37" fmla="*/ 713 h 1297"/>
                <a:gd name="T38" fmla="*/ 1270 w 1298"/>
                <a:gd name="T39" fmla="*/ 553 h 1297"/>
                <a:gd name="T40" fmla="*/ 1227 w 1298"/>
                <a:gd name="T41" fmla="*/ 404 h 1297"/>
                <a:gd name="T42" fmla="*/ 1152 w 1298"/>
                <a:gd name="T43" fmla="*/ 273 h 1297"/>
                <a:gd name="T44" fmla="*/ 1049 w 1298"/>
                <a:gd name="T45" fmla="*/ 164 h 1297"/>
                <a:gd name="T46" fmla="*/ 921 w 1298"/>
                <a:gd name="T47" fmla="*/ 83 h 1297"/>
                <a:gd name="T48" fmla="*/ 775 w 1298"/>
                <a:gd name="T49" fmla="*/ 34 h 1297"/>
                <a:gd name="T50" fmla="*/ 649 w 1298"/>
                <a:gd name="T51" fmla="*/ 1297 h 1297"/>
                <a:gd name="T52" fmla="*/ 490 w 1298"/>
                <a:gd name="T53" fmla="*/ 1278 h 1297"/>
                <a:gd name="T54" fmla="*/ 343 w 1298"/>
                <a:gd name="T55" fmla="*/ 1222 h 1297"/>
                <a:gd name="T56" fmla="*/ 214 w 1298"/>
                <a:gd name="T57" fmla="*/ 1130 h 1297"/>
                <a:gd name="T58" fmla="*/ 109 w 1298"/>
                <a:gd name="T59" fmla="*/ 1008 h 1297"/>
                <a:gd name="T60" fmla="*/ 38 w 1298"/>
                <a:gd name="T61" fmla="*/ 867 h 1297"/>
                <a:gd name="T62" fmla="*/ 3 w 1298"/>
                <a:gd name="T63" fmla="*/ 713 h 1297"/>
                <a:gd name="T64" fmla="*/ 8 w 1298"/>
                <a:gd name="T65" fmla="*/ 552 h 1297"/>
                <a:gd name="T66" fmla="*/ 50 w 1298"/>
                <a:gd name="T67" fmla="*/ 400 h 1297"/>
                <a:gd name="T68" fmla="*/ 127 w 1298"/>
                <a:gd name="T69" fmla="*/ 263 h 1297"/>
                <a:gd name="T70" fmla="*/ 239 w 1298"/>
                <a:gd name="T71" fmla="*/ 146 h 1297"/>
                <a:gd name="T72" fmla="*/ 372 w 1298"/>
                <a:gd name="T73" fmla="*/ 62 h 1297"/>
                <a:gd name="T74" fmla="*/ 522 w 1298"/>
                <a:gd name="T75" fmla="*/ 12 h 1297"/>
                <a:gd name="T76" fmla="*/ 681 w 1298"/>
                <a:gd name="T77" fmla="*/ 0 h 1297"/>
                <a:gd name="T78" fmla="*/ 838 w 1298"/>
                <a:gd name="T79" fmla="*/ 27 h 1297"/>
                <a:gd name="T80" fmla="*/ 982 w 1298"/>
                <a:gd name="T81" fmla="*/ 91 h 1297"/>
                <a:gd name="T82" fmla="*/ 1108 w 1298"/>
                <a:gd name="T83" fmla="*/ 190 h 1297"/>
                <a:gd name="T84" fmla="*/ 1206 w 1298"/>
                <a:gd name="T85" fmla="*/ 315 h 1297"/>
                <a:gd name="T86" fmla="*/ 1270 w 1298"/>
                <a:gd name="T87" fmla="*/ 459 h 1297"/>
                <a:gd name="T88" fmla="*/ 1297 w 1298"/>
                <a:gd name="T89" fmla="*/ 616 h 1297"/>
                <a:gd name="T90" fmla="*/ 1285 w 1298"/>
                <a:gd name="T91" fmla="*/ 776 h 1297"/>
                <a:gd name="T92" fmla="*/ 1237 w 1298"/>
                <a:gd name="T93" fmla="*/ 926 h 1297"/>
                <a:gd name="T94" fmla="*/ 1151 w 1298"/>
                <a:gd name="T95" fmla="*/ 1060 h 1297"/>
                <a:gd name="T96" fmla="*/ 1035 w 1298"/>
                <a:gd name="T97" fmla="*/ 1170 h 1297"/>
                <a:gd name="T98" fmla="*/ 897 w 1298"/>
                <a:gd name="T99" fmla="*/ 1249 h 1297"/>
                <a:gd name="T100" fmla="*/ 745 w 1298"/>
                <a:gd name="T101" fmla="*/ 1290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8" h="1297">
                  <a:moveTo>
                    <a:pt x="649" y="21"/>
                  </a:moveTo>
                  <a:lnTo>
                    <a:pt x="617" y="22"/>
                  </a:lnTo>
                  <a:lnTo>
                    <a:pt x="585" y="24"/>
                  </a:lnTo>
                  <a:lnTo>
                    <a:pt x="554" y="28"/>
                  </a:lnTo>
                  <a:lnTo>
                    <a:pt x="523" y="34"/>
                  </a:lnTo>
                  <a:lnTo>
                    <a:pt x="492" y="40"/>
                  </a:lnTo>
                  <a:lnTo>
                    <a:pt x="462" y="49"/>
                  </a:lnTo>
                  <a:lnTo>
                    <a:pt x="433" y="58"/>
                  </a:lnTo>
                  <a:lnTo>
                    <a:pt x="405" y="70"/>
                  </a:lnTo>
                  <a:lnTo>
                    <a:pt x="377" y="83"/>
                  </a:lnTo>
                  <a:lnTo>
                    <a:pt x="350" y="96"/>
                  </a:lnTo>
                  <a:lnTo>
                    <a:pt x="324" y="111"/>
                  </a:lnTo>
                  <a:lnTo>
                    <a:pt x="298" y="129"/>
                  </a:lnTo>
                  <a:lnTo>
                    <a:pt x="274" y="146"/>
                  </a:lnTo>
                  <a:lnTo>
                    <a:pt x="251" y="164"/>
                  </a:lnTo>
                  <a:lnTo>
                    <a:pt x="228" y="184"/>
                  </a:lnTo>
                  <a:lnTo>
                    <a:pt x="205" y="205"/>
                  </a:lnTo>
                  <a:lnTo>
                    <a:pt x="185" y="227"/>
                  </a:lnTo>
                  <a:lnTo>
                    <a:pt x="165" y="250"/>
                  </a:lnTo>
                  <a:lnTo>
                    <a:pt x="147" y="273"/>
                  </a:lnTo>
                  <a:lnTo>
                    <a:pt x="129" y="298"/>
                  </a:lnTo>
                  <a:lnTo>
                    <a:pt x="112" y="323"/>
                  </a:lnTo>
                  <a:lnTo>
                    <a:pt x="97" y="349"/>
                  </a:lnTo>
                  <a:lnTo>
                    <a:pt x="83" y="377"/>
                  </a:lnTo>
                  <a:lnTo>
                    <a:pt x="71" y="404"/>
                  </a:lnTo>
                  <a:lnTo>
                    <a:pt x="59" y="433"/>
                  </a:lnTo>
                  <a:lnTo>
                    <a:pt x="50" y="462"/>
                  </a:lnTo>
                  <a:lnTo>
                    <a:pt x="41" y="491"/>
                  </a:lnTo>
                  <a:lnTo>
                    <a:pt x="35" y="522"/>
                  </a:lnTo>
                  <a:lnTo>
                    <a:pt x="29" y="553"/>
                  </a:lnTo>
                  <a:lnTo>
                    <a:pt x="25" y="584"/>
                  </a:lnTo>
                  <a:lnTo>
                    <a:pt x="23" y="616"/>
                  </a:lnTo>
                  <a:lnTo>
                    <a:pt x="22" y="648"/>
                  </a:lnTo>
                  <a:lnTo>
                    <a:pt x="23" y="680"/>
                  </a:lnTo>
                  <a:lnTo>
                    <a:pt x="25" y="713"/>
                  </a:lnTo>
                  <a:lnTo>
                    <a:pt x="29" y="744"/>
                  </a:lnTo>
                  <a:lnTo>
                    <a:pt x="35" y="774"/>
                  </a:lnTo>
                  <a:lnTo>
                    <a:pt x="41" y="805"/>
                  </a:lnTo>
                  <a:lnTo>
                    <a:pt x="50" y="835"/>
                  </a:lnTo>
                  <a:lnTo>
                    <a:pt x="59" y="864"/>
                  </a:lnTo>
                  <a:lnTo>
                    <a:pt x="71" y="892"/>
                  </a:lnTo>
                  <a:lnTo>
                    <a:pt x="83" y="920"/>
                  </a:lnTo>
                  <a:lnTo>
                    <a:pt x="97" y="947"/>
                  </a:lnTo>
                  <a:lnTo>
                    <a:pt x="112" y="973"/>
                  </a:lnTo>
                  <a:lnTo>
                    <a:pt x="129" y="999"/>
                  </a:lnTo>
                  <a:lnTo>
                    <a:pt x="147" y="1024"/>
                  </a:lnTo>
                  <a:lnTo>
                    <a:pt x="165" y="1048"/>
                  </a:lnTo>
                  <a:lnTo>
                    <a:pt x="185" y="1070"/>
                  </a:lnTo>
                  <a:lnTo>
                    <a:pt x="205" y="1092"/>
                  </a:lnTo>
                  <a:lnTo>
                    <a:pt x="228" y="1112"/>
                  </a:lnTo>
                  <a:lnTo>
                    <a:pt x="251" y="1133"/>
                  </a:lnTo>
                  <a:lnTo>
                    <a:pt x="274" y="1151"/>
                  </a:lnTo>
                  <a:lnTo>
                    <a:pt x="298" y="1169"/>
                  </a:lnTo>
                  <a:lnTo>
                    <a:pt x="324" y="1185"/>
                  </a:lnTo>
                  <a:lnTo>
                    <a:pt x="350" y="1200"/>
                  </a:lnTo>
                  <a:lnTo>
                    <a:pt x="377" y="1214"/>
                  </a:lnTo>
                  <a:lnTo>
                    <a:pt x="405" y="1227"/>
                  </a:lnTo>
                  <a:lnTo>
                    <a:pt x="433" y="1238"/>
                  </a:lnTo>
                  <a:lnTo>
                    <a:pt x="462" y="1247"/>
                  </a:lnTo>
                  <a:lnTo>
                    <a:pt x="492" y="1256"/>
                  </a:lnTo>
                  <a:lnTo>
                    <a:pt x="523" y="1264"/>
                  </a:lnTo>
                  <a:lnTo>
                    <a:pt x="554" y="1269"/>
                  </a:lnTo>
                  <a:lnTo>
                    <a:pt x="585" y="1272"/>
                  </a:lnTo>
                  <a:lnTo>
                    <a:pt x="617" y="1276"/>
                  </a:lnTo>
                  <a:lnTo>
                    <a:pt x="649" y="1276"/>
                  </a:lnTo>
                  <a:lnTo>
                    <a:pt x="681" y="1276"/>
                  </a:lnTo>
                  <a:lnTo>
                    <a:pt x="713" y="1272"/>
                  </a:lnTo>
                  <a:lnTo>
                    <a:pt x="744" y="1269"/>
                  </a:lnTo>
                  <a:lnTo>
                    <a:pt x="775" y="1264"/>
                  </a:lnTo>
                  <a:lnTo>
                    <a:pt x="806" y="1256"/>
                  </a:lnTo>
                  <a:lnTo>
                    <a:pt x="836" y="1247"/>
                  </a:lnTo>
                  <a:lnTo>
                    <a:pt x="865" y="1238"/>
                  </a:lnTo>
                  <a:lnTo>
                    <a:pt x="893" y="1227"/>
                  </a:lnTo>
                  <a:lnTo>
                    <a:pt x="921" y="1214"/>
                  </a:lnTo>
                  <a:lnTo>
                    <a:pt x="948" y="1200"/>
                  </a:lnTo>
                  <a:lnTo>
                    <a:pt x="974" y="1185"/>
                  </a:lnTo>
                  <a:lnTo>
                    <a:pt x="1000" y="1169"/>
                  </a:lnTo>
                  <a:lnTo>
                    <a:pt x="1025" y="1151"/>
                  </a:lnTo>
                  <a:lnTo>
                    <a:pt x="1049" y="1133"/>
                  </a:lnTo>
                  <a:lnTo>
                    <a:pt x="1071" y="1112"/>
                  </a:lnTo>
                  <a:lnTo>
                    <a:pt x="1093" y="1092"/>
                  </a:lnTo>
                  <a:lnTo>
                    <a:pt x="1113" y="1070"/>
                  </a:lnTo>
                  <a:lnTo>
                    <a:pt x="1133" y="1048"/>
                  </a:lnTo>
                  <a:lnTo>
                    <a:pt x="1152" y="1024"/>
                  </a:lnTo>
                  <a:lnTo>
                    <a:pt x="1170" y="999"/>
                  </a:lnTo>
                  <a:lnTo>
                    <a:pt x="1186" y="973"/>
                  </a:lnTo>
                  <a:lnTo>
                    <a:pt x="1201" y="947"/>
                  </a:lnTo>
                  <a:lnTo>
                    <a:pt x="1215" y="920"/>
                  </a:lnTo>
                  <a:lnTo>
                    <a:pt x="1227" y="892"/>
                  </a:lnTo>
                  <a:lnTo>
                    <a:pt x="1239" y="864"/>
                  </a:lnTo>
                  <a:lnTo>
                    <a:pt x="1248" y="835"/>
                  </a:lnTo>
                  <a:lnTo>
                    <a:pt x="1257" y="805"/>
                  </a:lnTo>
                  <a:lnTo>
                    <a:pt x="1264" y="774"/>
                  </a:lnTo>
                  <a:lnTo>
                    <a:pt x="1270" y="744"/>
                  </a:lnTo>
                  <a:lnTo>
                    <a:pt x="1273" y="713"/>
                  </a:lnTo>
                  <a:lnTo>
                    <a:pt x="1275" y="680"/>
                  </a:lnTo>
                  <a:lnTo>
                    <a:pt x="1277" y="648"/>
                  </a:lnTo>
                  <a:lnTo>
                    <a:pt x="1275" y="616"/>
                  </a:lnTo>
                  <a:lnTo>
                    <a:pt x="1273" y="584"/>
                  </a:lnTo>
                  <a:lnTo>
                    <a:pt x="1270" y="553"/>
                  </a:lnTo>
                  <a:lnTo>
                    <a:pt x="1264" y="522"/>
                  </a:lnTo>
                  <a:lnTo>
                    <a:pt x="1257" y="491"/>
                  </a:lnTo>
                  <a:lnTo>
                    <a:pt x="1248" y="462"/>
                  </a:lnTo>
                  <a:lnTo>
                    <a:pt x="1239" y="433"/>
                  </a:lnTo>
                  <a:lnTo>
                    <a:pt x="1227" y="404"/>
                  </a:lnTo>
                  <a:lnTo>
                    <a:pt x="1215" y="377"/>
                  </a:lnTo>
                  <a:lnTo>
                    <a:pt x="1201" y="349"/>
                  </a:lnTo>
                  <a:lnTo>
                    <a:pt x="1186" y="323"/>
                  </a:lnTo>
                  <a:lnTo>
                    <a:pt x="1170" y="298"/>
                  </a:lnTo>
                  <a:lnTo>
                    <a:pt x="1152" y="273"/>
                  </a:lnTo>
                  <a:lnTo>
                    <a:pt x="1133" y="250"/>
                  </a:lnTo>
                  <a:lnTo>
                    <a:pt x="1113" y="227"/>
                  </a:lnTo>
                  <a:lnTo>
                    <a:pt x="1093" y="205"/>
                  </a:lnTo>
                  <a:lnTo>
                    <a:pt x="1071" y="184"/>
                  </a:lnTo>
                  <a:lnTo>
                    <a:pt x="1049" y="164"/>
                  </a:lnTo>
                  <a:lnTo>
                    <a:pt x="1025" y="146"/>
                  </a:lnTo>
                  <a:lnTo>
                    <a:pt x="1000" y="129"/>
                  </a:lnTo>
                  <a:lnTo>
                    <a:pt x="974" y="111"/>
                  </a:lnTo>
                  <a:lnTo>
                    <a:pt x="948" y="96"/>
                  </a:lnTo>
                  <a:lnTo>
                    <a:pt x="921" y="83"/>
                  </a:lnTo>
                  <a:lnTo>
                    <a:pt x="893" y="70"/>
                  </a:lnTo>
                  <a:lnTo>
                    <a:pt x="865" y="58"/>
                  </a:lnTo>
                  <a:lnTo>
                    <a:pt x="836" y="49"/>
                  </a:lnTo>
                  <a:lnTo>
                    <a:pt x="806" y="40"/>
                  </a:lnTo>
                  <a:lnTo>
                    <a:pt x="775" y="34"/>
                  </a:lnTo>
                  <a:lnTo>
                    <a:pt x="744" y="28"/>
                  </a:lnTo>
                  <a:lnTo>
                    <a:pt x="713" y="24"/>
                  </a:lnTo>
                  <a:lnTo>
                    <a:pt x="681" y="22"/>
                  </a:lnTo>
                  <a:lnTo>
                    <a:pt x="649" y="21"/>
                  </a:lnTo>
                  <a:close/>
                  <a:moveTo>
                    <a:pt x="649" y="1297"/>
                  </a:moveTo>
                  <a:lnTo>
                    <a:pt x="617" y="1296"/>
                  </a:lnTo>
                  <a:lnTo>
                    <a:pt x="584" y="1294"/>
                  </a:lnTo>
                  <a:lnTo>
                    <a:pt x="553" y="1290"/>
                  </a:lnTo>
                  <a:lnTo>
                    <a:pt x="522" y="1284"/>
                  </a:lnTo>
                  <a:lnTo>
                    <a:pt x="490" y="1278"/>
                  </a:lnTo>
                  <a:lnTo>
                    <a:pt x="460" y="1269"/>
                  </a:lnTo>
                  <a:lnTo>
                    <a:pt x="430" y="1259"/>
                  </a:lnTo>
                  <a:lnTo>
                    <a:pt x="401" y="1249"/>
                  </a:lnTo>
                  <a:lnTo>
                    <a:pt x="372" y="1236"/>
                  </a:lnTo>
                  <a:lnTo>
                    <a:pt x="343" y="1222"/>
                  </a:lnTo>
                  <a:lnTo>
                    <a:pt x="316" y="1205"/>
                  </a:lnTo>
                  <a:lnTo>
                    <a:pt x="289" y="1188"/>
                  </a:lnTo>
                  <a:lnTo>
                    <a:pt x="264" y="1170"/>
                  </a:lnTo>
                  <a:lnTo>
                    <a:pt x="239" y="1150"/>
                  </a:lnTo>
                  <a:lnTo>
                    <a:pt x="214" y="1130"/>
                  </a:lnTo>
                  <a:lnTo>
                    <a:pt x="190" y="1107"/>
                  </a:lnTo>
                  <a:lnTo>
                    <a:pt x="168" y="1083"/>
                  </a:lnTo>
                  <a:lnTo>
                    <a:pt x="147" y="1060"/>
                  </a:lnTo>
                  <a:lnTo>
                    <a:pt x="127" y="1034"/>
                  </a:lnTo>
                  <a:lnTo>
                    <a:pt x="109" y="1008"/>
                  </a:lnTo>
                  <a:lnTo>
                    <a:pt x="92" y="982"/>
                  </a:lnTo>
                  <a:lnTo>
                    <a:pt x="77" y="954"/>
                  </a:lnTo>
                  <a:lnTo>
                    <a:pt x="63" y="926"/>
                  </a:lnTo>
                  <a:lnTo>
                    <a:pt x="50" y="896"/>
                  </a:lnTo>
                  <a:lnTo>
                    <a:pt x="38" y="867"/>
                  </a:lnTo>
                  <a:lnTo>
                    <a:pt x="28" y="837"/>
                  </a:lnTo>
                  <a:lnTo>
                    <a:pt x="19" y="807"/>
                  </a:lnTo>
                  <a:lnTo>
                    <a:pt x="13" y="776"/>
                  </a:lnTo>
                  <a:lnTo>
                    <a:pt x="8" y="744"/>
                  </a:lnTo>
                  <a:lnTo>
                    <a:pt x="3" y="713"/>
                  </a:lnTo>
                  <a:lnTo>
                    <a:pt x="1" y="680"/>
                  </a:lnTo>
                  <a:lnTo>
                    <a:pt x="0" y="648"/>
                  </a:lnTo>
                  <a:lnTo>
                    <a:pt x="1" y="616"/>
                  </a:lnTo>
                  <a:lnTo>
                    <a:pt x="3" y="584"/>
                  </a:lnTo>
                  <a:lnTo>
                    <a:pt x="8" y="552"/>
                  </a:lnTo>
                  <a:lnTo>
                    <a:pt x="13" y="521"/>
                  </a:lnTo>
                  <a:lnTo>
                    <a:pt x="19" y="490"/>
                  </a:lnTo>
                  <a:lnTo>
                    <a:pt x="28" y="459"/>
                  </a:lnTo>
                  <a:lnTo>
                    <a:pt x="38" y="430"/>
                  </a:lnTo>
                  <a:lnTo>
                    <a:pt x="50" y="400"/>
                  </a:lnTo>
                  <a:lnTo>
                    <a:pt x="63" y="372"/>
                  </a:lnTo>
                  <a:lnTo>
                    <a:pt x="77" y="342"/>
                  </a:lnTo>
                  <a:lnTo>
                    <a:pt x="92" y="315"/>
                  </a:lnTo>
                  <a:lnTo>
                    <a:pt x="109" y="288"/>
                  </a:lnTo>
                  <a:lnTo>
                    <a:pt x="127" y="263"/>
                  </a:lnTo>
                  <a:lnTo>
                    <a:pt x="147" y="238"/>
                  </a:lnTo>
                  <a:lnTo>
                    <a:pt x="168" y="213"/>
                  </a:lnTo>
                  <a:lnTo>
                    <a:pt x="190" y="190"/>
                  </a:lnTo>
                  <a:lnTo>
                    <a:pt x="214" y="167"/>
                  </a:lnTo>
                  <a:lnTo>
                    <a:pt x="239" y="146"/>
                  </a:lnTo>
                  <a:lnTo>
                    <a:pt x="264" y="126"/>
                  </a:lnTo>
                  <a:lnTo>
                    <a:pt x="289" y="108"/>
                  </a:lnTo>
                  <a:lnTo>
                    <a:pt x="316" y="91"/>
                  </a:lnTo>
                  <a:lnTo>
                    <a:pt x="343" y="76"/>
                  </a:lnTo>
                  <a:lnTo>
                    <a:pt x="372" y="62"/>
                  </a:lnTo>
                  <a:lnTo>
                    <a:pt x="401" y="49"/>
                  </a:lnTo>
                  <a:lnTo>
                    <a:pt x="430" y="37"/>
                  </a:lnTo>
                  <a:lnTo>
                    <a:pt x="460" y="27"/>
                  </a:lnTo>
                  <a:lnTo>
                    <a:pt x="490" y="20"/>
                  </a:lnTo>
                  <a:lnTo>
                    <a:pt x="522" y="12"/>
                  </a:lnTo>
                  <a:lnTo>
                    <a:pt x="553" y="7"/>
                  </a:lnTo>
                  <a:lnTo>
                    <a:pt x="584" y="2"/>
                  </a:lnTo>
                  <a:lnTo>
                    <a:pt x="617" y="0"/>
                  </a:lnTo>
                  <a:lnTo>
                    <a:pt x="649" y="0"/>
                  </a:lnTo>
                  <a:lnTo>
                    <a:pt x="681" y="0"/>
                  </a:lnTo>
                  <a:lnTo>
                    <a:pt x="714" y="2"/>
                  </a:lnTo>
                  <a:lnTo>
                    <a:pt x="745" y="7"/>
                  </a:lnTo>
                  <a:lnTo>
                    <a:pt x="777" y="12"/>
                  </a:lnTo>
                  <a:lnTo>
                    <a:pt x="808" y="20"/>
                  </a:lnTo>
                  <a:lnTo>
                    <a:pt x="838" y="27"/>
                  </a:lnTo>
                  <a:lnTo>
                    <a:pt x="868" y="37"/>
                  </a:lnTo>
                  <a:lnTo>
                    <a:pt x="897" y="49"/>
                  </a:lnTo>
                  <a:lnTo>
                    <a:pt x="927" y="62"/>
                  </a:lnTo>
                  <a:lnTo>
                    <a:pt x="955" y="76"/>
                  </a:lnTo>
                  <a:lnTo>
                    <a:pt x="982" y="91"/>
                  </a:lnTo>
                  <a:lnTo>
                    <a:pt x="1009" y="108"/>
                  </a:lnTo>
                  <a:lnTo>
                    <a:pt x="1035" y="126"/>
                  </a:lnTo>
                  <a:lnTo>
                    <a:pt x="1061" y="146"/>
                  </a:lnTo>
                  <a:lnTo>
                    <a:pt x="1084" y="167"/>
                  </a:lnTo>
                  <a:lnTo>
                    <a:pt x="1108" y="190"/>
                  </a:lnTo>
                  <a:lnTo>
                    <a:pt x="1131" y="213"/>
                  </a:lnTo>
                  <a:lnTo>
                    <a:pt x="1151" y="238"/>
                  </a:lnTo>
                  <a:lnTo>
                    <a:pt x="1171" y="263"/>
                  </a:lnTo>
                  <a:lnTo>
                    <a:pt x="1189" y="288"/>
                  </a:lnTo>
                  <a:lnTo>
                    <a:pt x="1206" y="315"/>
                  </a:lnTo>
                  <a:lnTo>
                    <a:pt x="1221" y="342"/>
                  </a:lnTo>
                  <a:lnTo>
                    <a:pt x="1237" y="372"/>
                  </a:lnTo>
                  <a:lnTo>
                    <a:pt x="1248" y="400"/>
                  </a:lnTo>
                  <a:lnTo>
                    <a:pt x="1260" y="430"/>
                  </a:lnTo>
                  <a:lnTo>
                    <a:pt x="1270" y="459"/>
                  </a:lnTo>
                  <a:lnTo>
                    <a:pt x="1279" y="490"/>
                  </a:lnTo>
                  <a:lnTo>
                    <a:pt x="1285" y="521"/>
                  </a:lnTo>
                  <a:lnTo>
                    <a:pt x="1291" y="552"/>
                  </a:lnTo>
                  <a:lnTo>
                    <a:pt x="1295" y="584"/>
                  </a:lnTo>
                  <a:lnTo>
                    <a:pt x="1297" y="616"/>
                  </a:lnTo>
                  <a:lnTo>
                    <a:pt x="1298" y="648"/>
                  </a:lnTo>
                  <a:lnTo>
                    <a:pt x="1297" y="680"/>
                  </a:lnTo>
                  <a:lnTo>
                    <a:pt x="1295" y="713"/>
                  </a:lnTo>
                  <a:lnTo>
                    <a:pt x="1291" y="744"/>
                  </a:lnTo>
                  <a:lnTo>
                    <a:pt x="1285" y="776"/>
                  </a:lnTo>
                  <a:lnTo>
                    <a:pt x="1279" y="807"/>
                  </a:lnTo>
                  <a:lnTo>
                    <a:pt x="1270" y="837"/>
                  </a:lnTo>
                  <a:lnTo>
                    <a:pt x="1260" y="867"/>
                  </a:lnTo>
                  <a:lnTo>
                    <a:pt x="1248" y="896"/>
                  </a:lnTo>
                  <a:lnTo>
                    <a:pt x="1237" y="926"/>
                  </a:lnTo>
                  <a:lnTo>
                    <a:pt x="1221" y="954"/>
                  </a:lnTo>
                  <a:lnTo>
                    <a:pt x="1206" y="982"/>
                  </a:lnTo>
                  <a:lnTo>
                    <a:pt x="1189" y="1008"/>
                  </a:lnTo>
                  <a:lnTo>
                    <a:pt x="1171" y="1034"/>
                  </a:lnTo>
                  <a:lnTo>
                    <a:pt x="1151" y="1060"/>
                  </a:lnTo>
                  <a:lnTo>
                    <a:pt x="1131" y="1083"/>
                  </a:lnTo>
                  <a:lnTo>
                    <a:pt x="1108" y="1107"/>
                  </a:lnTo>
                  <a:lnTo>
                    <a:pt x="1084" y="1130"/>
                  </a:lnTo>
                  <a:lnTo>
                    <a:pt x="1061" y="1150"/>
                  </a:lnTo>
                  <a:lnTo>
                    <a:pt x="1035" y="1170"/>
                  </a:lnTo>
                  <a:lnTo>
                    <a:pt x="1009" y="1188"/>
                  </a:lnTo>
                  <a:lnTo>
                    <a:pt x="982" y="1205"/>
                  </a:lnTo>
                  <a:lnTo>
                    <a:pt x="955" y="1222"/>
                  </a:lnTo>
                  <a:lnTo>
                    <a:pt x="927" y="1236"/>
                  </a:lnTo>
                  <a:lnTo>
                    <a:pt x="897" y="1249"/>
                  </a:lnTo>
                  <a:lnTo>
                    <a:pt x="868" y="1259"/>
                  </a:lnTo>
                  <a:lnTo>
                    <a:pt x="838" y="1269"/>
                  </a:lnTo>
                  <a:lnTo>
                    <a:pt x="808" y="1278"/>
                  </a:lnTo>
                  <a:lnTo>
                    <a:pt x="777" y="1284"/>
                  </a:lnTo>
                  <a:lnTo>
                    <a:pt x="745" y="1290"/>
                  </a:lnTo>
                  <a:lnTo>
                    <a:pt x="714" y="1294"/>
                  </a:lnTo>
                  <a:lnTo>
                    <a:pt x="681" y="1296"/>
                  </a:lnTo>
                  <a:lnTo>
                    <a:pt x="649" y="12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502"/>
            <p:cNvSpPr>
              <a:spLocks noEditPoints="1"/>
            </p:cNvSpPr>
            <p:nvPr/>
          </p:nvSpPr>
          <p:spPr bwMode="auto">
            <a:xfrm>
              <a:off x="2233623" y="2962943"/>
              <a:ext cx="537719" cy="537718"/>
            </a:xfrm>
            <a:custGeom>
              <a:avLst/>
              <a:gdLst>
                <a:gd name="T0" fmla="*/ 542 w 1352"/>
                <a:gd name="T1" fmla="*/ 22 h 1352"/>
                <a:gd name="T2" fmla="*/ 387 w 1352"/>
                <a:gd name="T3" fmla="*/ 75 h 1352"/>
                <a:gd name="T4" fmla="*/ 252 w 1352"/>
                <a:gd name="T5" fmla="*/ 161 h 1352"/>
                <a:gd name="T6" fmla="*/ 140 w 1352"/>
                <a:gd name="T7" fmla="*/ 276 h 1352"/>
                <a:gd name="T8" fmla="*/ 60 w 1352"/>
                <a:gd name="T9" fmla="*/ 417 h 1352"/>
                <a:gd name="T10" fmla="*/ 15 w 1352"/>
                <a:gd name="T11" fmla="*/ 575 h 1352"/>
                <a:gd name="T12" fmla="*/ 11 w 1352"/>
                <a:gd name="T13" fmla="*/ 744 h 1352"/>
                <a:gd name="T14" fmla="*/ 49 w 1352"/>
                <a:gd name="T15" fmla="*/ 906 h 1352"/>
                <a:gd name="T16" fmla="*/ 122 w 1352"/>
                <a:gd name="T17" fmla="*/ 1050 h 1352"/>
                <a:gd name="T18" fmla="*/ 227 w 1352"/>
                <a:gd name="T19" fmla="*/ 1171 h 1352"/>
                <a:gd name="T20" fmla="*/ 357 w 1352"/>
                <a:gd name="T21" fmla="*/ 1264 h 1352"/>
                <a:gd name="T22" fmla="*/ 510 w 1352"/>
                <a:gd name="T23" fmla="*/ 1324 h 1352"/>
                <a:gd name="T24" fmla="*/ 676 w 1352"/>
                <a:gd name="T25" fmla="*/ 1345 h 1352"/>
                <a:gd name="T26" fmla="*/ 843 w 1352"/>
                <a:gd name="T27" fmla="*/ 1324 h 1352"/>
                <a:gd name="T28" fmla="*/ 995 w 1352"/>
                <a:gd name="T29" fmla="*/ 1264 h 1352"/>
                <a:gd name="T30" fmla="*/ 1125 w 1352"/>
                <a:gd name="T31" fmla="*/ 1171 h 1352"/>
                <a:gd name="T32" fmla="*/ 1230 w 1352"/>
                <a:gd name="T33" fmla="*/ 1050 h 1352"/>
                <a:gd name="T34" fmla="*/ 1304 w 1352"/>
                <a:gd name="T35" fmla="*/ 906 h 1352"/>
                <a:gd name="T36" fmla="*/ 1341 w 1352"/>
                <a:gd name="T37" fmla="*/ 744 h 1352"/>
                <a:gd name="T38" fmla="*/ 1337 w 1352"/>
                <a:gd name="T39" fmla="*/ 575 h 1352"/>
                <a:gd name="T40" fmla="*/ 1292 w 1352"/>
                <a:gd name="T41" fmla="*/ 417 h 1352"/>
                <a:gd name="T42" fmla="*/ 1212 w 1352"/>
                <a:gd name="T43" fmla="*/ 276 h 1352"/>
                <a:gd name="T44" fmla="*/ 1101 w 1352"/>
                <a:gd name="T45" fmla="*/ 161 h 1352"/>
                <a:gd name="T46" fmla="*/ 966 w 1352"/>
                <a:gd name="T47" fmla="*/ 75 h 1352"/>
                <a:gd name="T48" fmla="*/ 811 w 1352"/>
                <a:gd name="T49" fmla="*/ 22 h 1352"/>
                <a:gd name="T50" fmla="*/ 676 w 1352"/>
                <a:gd name="T51" fmla="*/ 1352 h 1352"/>
                <a:gd name="T52" fmla="*/ 511 w 1352"/>
                <a:gd name="T53" fmla="*/ 1333 h 1352"/>
                <a:gd name="T54" fmla="*/ 357 w 1352"/>
                <a:gd name="T55" fmla="*/ 1273 h 1352"/>
                <a:gd name="T56" fmla="*/ 222 w 1352"/>
                <a:gd name="T57" fmla="*/ 1178 h 1352"/>
                <a:gd name="T58" fmla="*/ 113 w 1352"/>
                <a:gd name="T59" fmla="*/ 1051 h 1352"/>
                <a:gd name="T60" fmla="*/ 39 w 1352"/>
                <a:gd name="T61" fmla="*/ 905 h 1352"/>
                <a:gd name="T62" fmla="*/ 3 w 1352"/>
                <a:gd name="T63" fmla="*/ 743 h 1352"/>
                <a:gd name="T64" fmla="*/ 8 w 1352"/>
                <a:gd name="T65" fmla="*/ 576 h 1352"/>
                <a:gd name="T66" fmla="*/ 51 w 1352"/>
                <a:gd name="T67" fmla="*/ 417 h 1352"/>
                <a:gd name="T68" fmla="*/ 133 w 1352"/>
                <a:gd name="T69" fmla="*/ 274 h 1352"/>
                <a:gd name="T70" fmla="*/ 247 w 1352"/>
                <a:gd name="T71" fmla="*/ 153 h 1352"/>
                <a:gd name="T72" fmla="*/ 388 w 1352"/>
                <a:gd name="T73" fmla="*/ 65 h 1352"/>
                <a:gd name="T74" fmla="*/ 543 w 1352"/>
                <a:gd name="T75" fmla="*/ 13 h 1352"/>
                <a:gd name="T76" fmla="*/ 710 w 1352"/>
                <a:gd name="T77" fmla="*/ 1 h 1352"/>
                <a:gd name="T78" fmla="*/ 873 w 1352"/>
                <a:gd name="T79" fmla="*/ 29 h 1352"/>
                <a:gd name="T80" fmla="*/ 1023 w 1352"/>
                <a:gd name="T81" fmla="*/ 96 h 1352"/>
                <a:gd name="T82" fmla="*/ 1155 w 1352"/>
                <a:gd name="T83" fmla="*/ 199 h 1352"/>
                <a:gd name="T84" fmla="*/ 1257 w 1352"/>
                <a:gd name="T85" fmla="*/ 329 h 1352"/>
                <a:gd name="T86" fmla="*/ 1323 w 1352"/>
                <a:gd name="T87" fmla="*/ 480 h 1352"/>
                <a:gd name="T88" fmla="*/ 1351 w 1352"/>
                <a:gd name="T89" fmla="*/ 643 h 1352"/>
                <a:gd name="T90" fmla="*/ 1339 w 1352"/>
                <a:gd name="T91" fmla="*/ 809 h 1352"/>
                <a:gd name="T92" fmla="*/ 1288 w 1352"/>
                <a:gd name="T93" fmla="*/ 966 h 1352"/>
                <a:gd name="T94" fmla="*/ 1200 w 1352"/>
                <a:gd name="T95" fmla="*/ 1105 h 1352"/>
                <a:gd name="T96" fmla="*/ 1078 w 1352"/>
                <a:gd name="T97" fmla="*/ 1220 h 1352"/>
                <a:gd name="T98" fmla="*/ 935 w 1352"/>
                <a:gd name="T99" fmla="*/ 1301 h 1352"/>
                <a:gd name="T100" fmla="*/ 777 w 1352"/>
                <a:gd name="T101" fmla="*/ 1346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2" h="1352">
                  <a:moveTo>
                    <a:pt x="676" y="8"/>
                  </a:moveTo>
                  <a:lnTo>
                    <a:pt x="642" y="9"/>
                  </a:lnTo>
                  <a:lnTo>
                    <a:pt x="608" y="12"/>
                  </a:lnTo>
                  <a:lnTo>
                    <a:pt x="575" y="16"/>
                  </a:lnTo>
                  <a:lnTo>
                    <a:pt x="542" y="22"/>
                  </a:lnTo>
                  <a:lnTo>
                    <a:pt x="510" y="29"/>
                  </a:lnTo>
                  <a:lnTo>
                    <a:pt x="477" y="38"/>
                  </a:lnTo>
                  <a:lnTo>
                    <a:pt x="447" y="49"/>
                  </a:lnTo>
                  <a:lnTo>
                    <a:pt x="416" y="60"/>
                  </a:lnTo>
                  <a:lnTo>
                    <a:pt x="387" y="75"/>
                  </a:lnTo>
                  <a:lnTo>
                    <a:pt x="357" y="89"/>
                  </a:lnTo>
                  <a:lnTo>
                    <a:pt x="329" y="105"/>
                  </a:lnTo>
                  <a:lnTo>
                    <a:pt x="302" y="122"/>
                  </a:lnTo>
                  <a:lnTo>
                    <a:pt x="276" y="141"/>
                  </a:lnTo>
                  <a:lnTo>
                    <a:pt x="252" y="161"/>
                  </a:lnTo>
                  <a:lnTo>
                    <a:pt x="227" y="181"/>
                  </a:lnTo>
                  <a:lnTo>
                    <a:pt x="204" y="204"/>
                  </a:lnTo>
                  <a:lnTo>
                    <a:pt x="181" y="227"/>
                  </a:lnTo>
                  <a:lnTo>
                    <a:pt x="161" y="252"/>
                  </a:lnTo>
                  <a:lnTo>
                    <a:pt x="140" y="276"/>
                  </a:lnTo>
                  <a:lnTo>
                    <a:pt x="122" y="303"/>
                  </a:lnTo>
                  <a:lnTo>
                    <a:pt x="105" y="330"/>
                  </a:lnTo>
                  <a:lnTo>
                    <a:pt x="89" y="359"/>
                  </a:lnTo>
                  <a:lnTo>
                    <a:pt x="73" y="387"/>
                  </a:lnTo>
                  <a:lnTo>
                    <a:pt x="60" y="417"/>
                  </a:lnTo>
                  <a:lnTo>
                    <a:pt x="49" y="447"/>
                  </a:lnTo>
                  <a:lnTo>
                    <a:pt x="38" y="477"/>
                  </a:lnTo>
                  <a:lnTo>
                    <a:pt x="29" y="510"/>
                  </a:lnTo>
                  <a:lnTo>
                    <a:pt x="22" y="542"/>
                  </a:lnTo>
                  <a:lnTo>
                    <a:pt x="15" y="575"/>
                  </a:lnTo>
                  <a:lnTo>
                    <a:pt x="11" y="608"/>
                  </a:lnTo>
                  <a:lnTo>
                    <a:pt x="9" y="642"/>
                  </a:lnTo>
                  <a:lnTo>
                    <a:pt x="8" y="676"/>
                  </a:lnTo>
                  <a:lnTo>
                    <a:pt x="9" y="711"/>
                  </a:lnTo>
                  <a:lnTo>
                    <a:pt x="11" y="744"/>
                  </a:lnTo>
                  <a:lnTo>
                    <a:pt x="15" y="778"/>
                  </a:lnTo>
                  <a:lnTo>
                    <a:pt x="22" y="811"/>
                  </a:lnTo>
                  <a:lnTo>
                    <a:pt x="29" y="843"/>
                  </a:lnTo>
                  <a:lnTo>
                    <a:pt x="38" y="875"/>
                  </a:lnTo>
                  <a:lnTo>
                    <a:pt x="49" y="906"/>
                  </a:lnTo>
                  <a:lnTo>
                    <a:pt x="60" y="936"/>
                  </a:lnTo>
                  <a:lnTo>
                    <a:pt x="73" y="966"/>
                  </a:lnTo>
                  <a:lnTo>
                    <a:pt x="89" y="995"/>
                  </a:lnTo>
                  <a:lnTo>
                    <a:pt x="105" y="1023"/>
                  </a:lnTo>
                  <a:lnTo>
                    <a:pt x="122" y="1050"/>
                  </a:lnTo>
                  <a:lnTo>
                    <a:pt x="140" y="1076"/>
                  </a:lnTo>
                  <a:lnTo>
                    <a:pt x="161" y="1102"/>
                  </a:lnTo>
                  <a:lnTo>
                    <a:pt x="181" y="1125"/>
                  </a:lnTo>
                  <a:lnTo>
                    <a:pt x="204" y="1149"/>
                  </a:lnTo>
                  <a:lnTo>
                    <a:pt x="227" y="1171"/>
                  </a:lnTo>
                  <a:lnTo>
                    <a:pt x="252" y="1192"/>
                  </a:lnTo>
                  <a:lnTo>
                    <a:pt x="276" y="1212"/>
                  </a:lnTo>
                  <a:lnTo>
                    <a:pt x="302" y="1230"/>
                  </a:lnTo>
                  <a:lnTo>
                    <a:pt x="329" y="1247"/>
                  </a:lnTo>
                  <a:lnTo>
                    <a:pt x="357" y="1264"/>
                  </a:lnTo>
                  <a:lnTo>
                    <a:pt x="387" y="1279"/>
                  </a:lnTo>
                  <a:lnTo>
                    <a:pt x="416" y="1292"/>
                  </a:lnTo>
                  <a:lnTo>
                    <a:pt x="447" y="1304"/>
                  </a:lnTo>
                  <a:lnTo>
                    <a:pt x="477" y="1314"/>
                  </a:lnTo>
                  <a:lnTo>
                    <a:pt x="510" y="1324"/>
                  </a:lnTo>
                  <a:lnTo>
                    <a:pt x="542" y="1331"/>
                  </a:lnTo>
                  <a:lnTo>
                    <a:pt x="575" y="1337"/>
                  </a:lnTo>
                  <a:lnTo>
                    <a:pt x="608" y="1341"/>
                  </a:lnTo>
                  <a:lnTo>
                    <a:pt x="642" y="1344"/>
                  </a:lnTo>
                  <a:lnTo>
                    <a:pt x="676" y="1345"/>
                  </a:lnTo>
                  <a:lnTo>
                    <a:pt x="711" y="1344"/>
                  </a:lnTo>
                  <a:lnTo>
                    <a:pt x="744" y="1341"/>
                  </a:lnTo>
                  <a:lnTo>
                    <a:pt x="778" y="1337"/>
                  </a:lnTo>
                  <a:lnTo>
                    <a:pt x="811" y="1331"/>
                  </a:lnTo>
                  <a:lnTo>
                    <a:pt x="843" y="1324"/>
                  </a:lnTo>
                  <a:lnTo>
                    <a:pt x="875" y="1314"/>
                  </a:lnTo>
                  <a:lnTo>
                    <a:pt x="906" y="1304"/>
                  </a:lnTo>
                  <a:lnTo>
                    <a:pt x="936" y="1292"/>
                  </a:lnTo>
                  <a:lnTo>
                    <a:pt x="966" y="1279"/>
                  </a:lnTo>
                  <a:lnTo>
                    <a:pt x="995" y="1264"/>
                  </a:lnTo>
                  <a:lnTo>
                    <a:pt x="1023" y="1247"/>
                  </a:lnTo>
                  <a:lnTo>
                    <a:pt x="1050" y="1230"/>
                  </a:lnTo>
                  <a:lnTo>
                    <a:pt x="1076" y="1212"/>
                  </a:lnTo>
                  <a:lnTo>
                    <a:pt x="1101" y="1192"/>
                  </a:lnTo>
                  <a:lnTo>
                    <a:pt x="1125" y="1171"/>
                  </a:lnTo>
                  <a:lnTo>
                    <a:pt x="1148" y="1149"/>
                  </a:lnTo>
                  <a:lnTo>
                    <a:pt x="1171" y="1125"/>
                  </a:lnTo>
                  <a:lnTo>
                    <a:pt x="1191" y="1102"/>
                  </a:lnTo>
                  <a:lnTo>
                    <a:pt x="1212" y="1076"/>
                  </a:lnTo>
                  <a:lnTo>
                    <a:pt x="1230" y="1050"/>
                  </a:lnTo>
                  <a:lnTo>
                    <a:pt x="1247" y="1023"/>
                  </a:lnTo>
                  <a:lnTo>
                    <a:pt x="1264" y="995"/>
                  </a:lnTo>
                  <a:lnTo>
                    <a:pt x="1279" y="966"/>
                  </a:lnTo>
                  <a:lnTo>
                    <a:pt x="1292" y="936"/>
                  </a:lnTo>
                  <a:lnTo>
                    <a:pt x="1304" y="906"/>
                  </a:lnTo>
                  <a:lnTo>
                    <a:pt x="1314" y="875"/>
                  </a:lnTo>
                  <a:lnTo>
                    <a:pt x="1323" y="843"/>
                  </a:lnTo>
                  <a:lnTo>
                    <a:pt x="1331" y="811"/>
                  </a:lnTo>
                  <a:lnTo>
                    <a:pt x="1337" y="778"/>
                  </a:lnTo>
                  <a:lnTo>
                    <a:pt x="1341" y="744"/>
                  </a:lnTo>
                  <a:lnTo>
                    <a:pt x="1344" y="711"/>
                  </a:lnTo>
                  <a:lnTo>
                    <a:pt x="1345" y="676"/>
                  </a:lnTo>
                  <a:lnTo>
                    <a:pt x="1344" y="642"/>
                  </a:lnTo>
                  <a:lnTo>
                    <a:pt x="1341" y="608"/>
                  </a:lnTo>
                  <a:lnTo>
                    <a:pt x="1337" y="575"/>
                  </a:lnTo>
                  <a:lnTo>
                    <a:pt x="1331" y="542"/>
                  </a:lnTo>
                  <a:lnTo>
                    <a:pt x="1323" y="510"/>
                  </a:lnTo>
                  <a:lnTo>
                    <a:pt x="1314" y="477"/>
                  </a:lnTo>
                  <a:lnTo>
                    <a:pt x="1304" y="447"/>
                  </a:lnTo>
                  <a:lnTo>
                    <a:pt x="1292" y="417"/>
                  </a:lnTo>
                  <a:lnTo>
                    <a:pt x="1279" y="387"/>
                  </a:lnTo>
                  <a:lnTo>
                    <a:pt x="1264" y="359"/>
                  </a:lnTo>
                  <a:lnTo>
                    <a:pt x="1247" y="330"/>
                  </a:lnTo>
                  <a:lnTo>
                    <a:pt x="1230" y="303"/>
                  </a:lnTo>
                  <a:lnTo>
                    <a:pt x="1212" y="276"/>
                  </a:lnTo>
                  <a:lnTo>
                    <a:pt x="1191" y="252"/>
                  </a:lnTo>
                  <a:lnTo>
                    <a:pt x="1171" y="227"/>
                  </a:lnTo>
                  <a:lnTo>
                    <a:pt x="1148" y="204"/>
                  </a:lnTo>
                  <a:lnTo>
                    <a:pt x="1125" y="181"/>
                  </a:lnTo>
                  <a:lnTo>
                    <a:pt x="1101" y="161"/>
                  </a:lnTo>
                  <a:lnTo>
                    <a:pt x="1076" y="141"/>
                  </a:lnTo>
                  <a:lnTo>
                    <a:pt x="1050" y="122"/>
                  </a:lnTo>
                  <a:lnTo>
                    <a:pt x="1023" y="105"/>
                  </a:lnTo>
                  <a:lnTo>
                    <a:pt x="995" y="89"/>
                  </a:lnTo>
                  <a:lnTo>
                    <a:pt x="966" y="75"/>
                  </a:lnTo>
                  <a:lnTo>
                    <a:pt x="936" y="60"/>
                  </a:lnTo>
                  <a:lnTo>
                    <a:pt x="906" y="49"/>
                  </a:lnTo>
                  <a:lnTo>
                    <a:pt x="875" y="38"/>
                  </a:lnTo>
                  <a:lnTo>
                    <a:pt x="843" y="29"/>
                  </a:lnTo>
                  <a:lnTo>
                    <a:pt x="811" y="22"/>
                  </a:lnTo>
                  <a:lnTo>
                    <a:pt x="778" y="16"/>
                  </a:lnTo>
                  <a:lnTo>
                    <a:pt x="744" y="12"/>
                  </a:lnTo>
                  <a:lnTo>
                    <a:pt x="711" y="9"/>
                  </a:lnTo>
                  <a:lnTo>
                    <a:pt x="676" y="8"/>
                  </a:lnTo>
                  <a:close/>
                  <a:moveTo>
                    <a:pt x="676" y="1352"/>
                  </a:moveTo>
                  <a:lnTo>
                    <a:pt x="643" y="1352"/>
                  </a:lnTo>
                  <a:lnTo>
                    <a:pt x="609" y="1349"/>
                  </a:lnTo>
                  <a:lnTo>
                    <a:pt x="576" y="1346"/>
                  </a:lnTo>
                  <a:lnTo>
                    <a:pt x="543" y="1339"/>
                  </a:lnTo>
                  <a:lnTo>
                    <a:pt x="511" y="1333"/>
                  </a:lnTo>
                  <a:lnTo>
                    <a:pt x="480" y="1324"/>
                  </a:lnTo>
                  <a:lnTo>
                    <a:pt x="448" y="1313"/>
                  </a:lnTo>
                  <a:lnTo>
                    <a:pt x="417" y="1301"/>
                  </a:lnTo>
                  <a:lnTo>
                    <a:pt x="388" y="1288"/>
                  </a:lnTo>
                  <a:lnTo>
                    <a:pt x="357" y="1273"/>
                  </a:lnTo>
                  <a:lnTo>
                    <a:pt x="329" y="1257"/>
                  </a:lnTo>
                  <a:lnTo>
                    <a:pt x="301" y="1240"/>
                  </a:lnTo>
                  <a:lnTo>
                    <a:pt x="274" y="1220"/>
                  </a:lnTo>
                  <a:lnTo>
                    <a:pt x="247" y="1200"/>
                  </a:lnTo>
                  <a:lnTo>
                    <a:pt x="222" y="1178"/>
                  </a:lnTo>
                  <a:lnTo>
                    <a:pt x="198" y="1155"/>
                  </a:lnTo>
                  <a:lnTo>
                    <a:pt x="175" y="1130"/>
                  </a:lnTo>
                  <a:lnTo>
                    <a:pt x="153" y="1105"/>
                  </a:lnTo>
                  <a:lnTo>
                    <a:pt x="133" y="1079"/>
                  </a:lnTo>
                  <a:lnTo>
                    <a:pt x="113" y="1051"/>
                  </a:lnTo>
                  <a:lnTo>
                    <a:pt x="95" y="1024"/>
                  </a:lnTo>
                  <a:lnTo>
                    <a:pt x="79" y="995"/>
                  </a:lnTo>
                  <a:lnTo>
                    <a:pt x="65" y="966"/>
                  </a:lnTo>
                  <a:lnTo>
                    <a:pt x="51" y="935"/>
                  </a:lnTo>
                  <a:lnTo>
                    <a:pt x="39" y="905"/>
                  </a:lnTo>
                  <a:lnTo>
                    <a:pt x="29" y="874"/>
                  </a:lnTo>
                  <a:lnTo>
                    <a:pt x="21" y="841"/>
                  </a:lnTo>
                  <a:lnTo>
                    <a:pt x="13" y="809"/>
                  </a:lnTo>
                  <a:lnTo>
                    <a:pt x="8" y="777"/>
                  </a:lnTo>
                  <a:lnTo>
                    <a:pt x="3" y="743"/>
                  </a:lnTo>
                  <a:lnTo>
                    <a:pt x="1" y="710"/>
                  </a:lnTo>
                  <a:lnTo>
                    <a:pt x="0" y="676"/>
                  </a:lnTo>
                  <a:lnTo>
                    <a:pt x="1" y="643"/>
                  </a:lnTo>
                  <a:lnTo>
                    <a:pt x="3" y="609"/>
                  </a:lnTo>
                  <a:lnTo>
                    <a:pt x="8" y="576"/>
                  </a:lnTo>
                  <a:lnTo>
                    <a:pt x="13" y="543"/>
                  </a:lnTo>
                  <a:lnTo>
                    <a:pt x="21" y="511"/>
                  </a:lnTo>
                  <a:lnTo>
                    <a:pt x="29" y="480"/>
                  </a:lnTo>
                  <a:lnTo>
                    <a:pt x="39" y="448"/>
                  </a:lnTo>
                  <a:lnTo>
                    <a:pt x="51" y="417"/>
                  </a:lnTo>
                  <a:lnTo>
                    <a:pt x="65" y="388"/>
                  </a:lnTo>
                  <a:lnTo>
                    <a:pt x="79" y="357"/>
                  </a:lnTo>
                  <a:lnTo>
                    <a:pt x="95" y="329"/>
                  </a:lnTo>
                  <a:lnTo>
                    <a:pt x="113" y="301"/>
                  </a:lnTo>
                  <a:lnTo>
                    <a:pt x="133" y="274"/>
                  </a:lnTo>
                  <a:lnTo>
                    <a:pt x="153" y="248"/>
                  </a:lnTo>
                  <a:lnTo>
                    <a:pt x="175" y="222"/>
                  </a:lnTo>
                  <a:lnTo>
                    <a:pt x="198" y="199"/>
                  </a:lnTo>
                  <a:lnTo>
                    <a:pt x="222" y="175"/>
                  </a:lnTo>
                  <a:lnTo>
                    <a:pt x="247" y="153"/>
                  </a:lnTo>
                  <a:lnTo>
                    <a:pt x="274" y="133"/>
                  </a:lnTo>
                  <a:lnTo>
                    <a:pt x="301" y="113"/>
                  </a:lnTo>
                  <a:lnTo>
                    <a:pt x="329" y="96"/>
                  </a:lnTo>
                  <a:lnTo>
                    <a:pt x="357" y="80"/>
                  </a:lnTo>
                  <a:lnTo>
                    <a:pt x="388" y="65"/>
                  </a:lnTo>
                  <a:lnTo>
                    <a:pt x="417" y="51"/>
                  </a:lnTo>
                  <a:lnTo>
                    <a:pt x="448" y="40"/>
                  </a:lnTo>
                  <a:lnTo>
                    <a:pt x="480" y="29"/>
                  </a:lnTo>
                  <a:lnTo>
                    <a:pt x="511" y="21"/>
                  </a:lnTo>
                  <a:lnTo>
                    <a:pt x="543" y="13"/>
                  </a:lnTo>
                  <a:lnTo>
                    <a:pt x="576" y="8"/>
                  </a:lnTo>
                  <a:lnTo>
                    <a:pt x="609" y="3"/>
                  </a:lnTo>
                  <a:lnTo>
                    <a:pt x="643" y="1"/>
                  </a:lnTo>
                  <a:lnTo>
                    <a:pt x="676" y="0"/>
                  </a:lnTo>
                  <a:lnTo>
                    <a:pt x="710" y="1"/>
                  </a:lnTo>
                  <a:lnTo>
                    <a:pt x="743" y="3"/>
                  </a:lnTo>
                  <a:lnTo>
                    <a:pt x="777" y="8"/>
                  </a:lnTo>
                  <a:lnTo>
                    <a:pt x="809" y="13"/>
                  </a:lnTo>
                  <a:lnTo>
                    <a:pt x="841" y="21"/>
                  </a:lnTo>
                  <a:lnTo>
                    <a:pt x="873" y="29"/>
                  </a:lnTo>
                  <a:lnTo>
                    <a:pt x="904" y="40"/>
                  </a:lnTo>
                  <a:lnTo>
                    <a:pt x="935" y="51"/>
                  </a:lnTo>
                  <a:lnTo>
                    <a:pt x="966" y="65"/>
                  </a:lnTo>
                  <a:lnTo>
                    <a:pt x="995" y="80"/>
                  </a:lnTo>
                  <a:lnTo>
                    <a:pt x="1023" y="96"/>
                  </a:lnTo>
                  <a:lnTo>
                    <a:pt x="1051" y="113"/>
                  </a:lnTo>
                  <a:lnTo>
                    <a:pt x="1078" y="133"/>
                  </a:lnTo>
                  <a:lnTo>
                    <a:pt x="1105" y="153"/>
                  </a:lnTo>
                  <a:lnTo>
                    <a:pt x="1130" y="175"/>
                  </a:lnTo>
                  <a:lnTo>
                    <a:pt x="1155" y="199"/>
                  </a:lnTo>
                  <a:lnTo>
                    <a:pt x="1177" y="222"/>
                  </a:lnTo>
                  <a:lnTo>
                    <a:pt x="1200" y="248"/>
                  </a:lnTo>
                  <a:lnTo>
                    <a:pt x="1220" y="274"/>
                  </a:lnTo>
                  <a:lnTo>
                    <a:pt x="1239" y="301"/>
                  </a:lnTo>
                  <a:lnTo>
                    <a:pt x="1257" y="329"/>
                  </a:lnTo>
                  <a:lnTo>
                    <a:pt x="1273" y="357"/>
                  </a:lnTo>
                  <a:lnTo>
                    <a:pt x="1288" y="388"/>
                  </a:lnTo>
                  <a:lnTo>
                    <a:pt x="1301" y="417"/>
                  </a:lnTo>
                  <a:lnTo>
                    <a:pt x="1313" y="448"/>
                  </a:lnTo>
                  <a:lnTo>
                    <a:pt x="1323" y="480"/>
                  </a:lnTo>
                  <a:lnTo>
                    <a:pt x="1333" y="511"/>
                  </a:lnTo>
                  <a:lnTo>
                    <a:pt x="1339" y="543"/>
                  </a:lnTo>
                  <a:lnTo>
                    <a:pt x="1345" y="576"/>
                  </a:lnTo>
                  <a:lnTo>
                    <a:pt x="1349" y="609"/>
                  </a:lnTo>
                  <a:lnTo>
                    <a:pt x="1351" y="643"/>
                  </a:lnTo>
                  <a:lnTo>
                    <a:pt x="1352" y="676"/>
                  </a:lnTo>
                  <a:lnTo>
                    <a:pt x="1351" y="710"/>
                  </a:lnTo>
                  <a:lnTo>
                    <a:pt x="1349" y="743"/>
                  </a:lnTo>
                  <a:lnTo>
                    <a:pt x="1345" y="777"/>
                  </a:lnTo>
                  <a:lnTo>
                    <a:pt x="1339" y="809"/>
                  </a:lnTo>
                  <a:lnTo>
                    <a:pt x="1333" y="841"/>
                  </a:lnTo>
                  <a:lnTo>
                    <a:pt x="1323" y="874"/>
                  </a:lnTo>
                  <a:lnTo>
                    <a:pt x="1313" y="905"/>
                  </a:lnTo>
                  <a:lnTo>
                    <a:pt x="1301" y="935"/>
                  </a:lnTo>
                  <a:lnTo>
                    <a:pt x="1288" y="966"/>
                  </a:lnTo>
                  <a:lnTo>
                    <a:pt x="1273" y="995"/>
                  </a:lnTo>
                  <a:lnTo>
                    <a:pt x="1257" y="1024"/>
                  </a:lnTo>
                  <a:lnTo>
                    <a:pt x="1239" y="1051"/>
                  </a:lnTo>
                  <a:lnTo>
                    <a:pt x="1220" y="1079"/>
                  </a:lnTo>
                  <a:lnTo>
                    <a:pt x="1200" y="1105"/>
                  </a:lnTo>
                  <a:lnTo>
                    <a:pt x="1177" y="1130"/>
                  </a:lnTo>
                  <a:lnTo>
                    <a:pt x="1155" y="1155"/>
                  </a:lnTo>
                  <a:lnTo>
                    <a:pt x="1130" y="1178"/>
                  </a:lnTo>
                  <a:lnTo>
                    <a:pt x="1105" y="1200"/>
                  </a:lnTo>
                  <a:lnTo>
                    <a:pt x="1078" y="1220"/>
                  </a:lnTo>
                  <a:lnTo>
                    <a:pt x="1051" y="1240"/>
                  </a:lnTo>
                  <a:lnTo>
                    <a:pt x="1023" y="1257"/>
                  </a:lnTo>
                  <a:lnTo>
                    <a:pt x="995" y="1273"/>
                  </a:lnTo>
                  <a:lnTo>
                    <a:pt x="966" y="1288"/>
                  </a:lnTo>
                  <a:lnTo>
                    <a:pt x="935" y="1301"/>
                  </a:lnTo>
                  <a:lnTo>
                    <a:pt x="904" y="1313"/>
                  </a:lnTo>
                  <a:lnTo>
                    <a:pt x="873" y="1324"/>
                  </a:lnTo>
                  <a:lnTo>
                    <a:pt x="841" y="1333"/>
                  </a:lnTo>
                  <a:lnTo>
                    <a:pt x="809" y="1339"/>
                  </a:lnTo>
                  <a:lnTo>
                    <a:pt x="777" y="1346"/>
                  </a:lnTo>
                  <a:lnTo>
                    <a:pt x="743" y="1349"/>
                  </a:lnTo>
                  <a:lnTo>
                    <a:pt x="710" y="1352"/>
                  </a:lnTo>
                  <a:lnTo>
                    <a:pt x="676" y="13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503"/>
            <p:cNvSpPr>
              <a:spLocks noEditPoints="1"/>
            </p:cNvSpPr>
            <p:nvPr/>
          </p:nvSpPr>
          <p:spPr bwMode="auto">
            <a:xfrm>
              <a:off x="2289304" y="3297029"/>
              <a:ext cx="74772" cy="50908"/>
            </a:xfrm>
            <a:custGeom>
              <a:avLst/>
              <a:gdLst>
                <a:gd name="T0" fmla="*/ 103 w 188"/>
                <a:gd name="T1" fmla="*/ 75 h 129"/>
                <a:gd name="T2" fmla="*/ 105 w 188"/>
                <a:gd name="T3" fmla="*/ 79 h 129"/>
                <a:gd name="T4" fmla="*/ 108 w 188"/>
                <a:gd name="T5" fmla="*/ 84 h 129"/>
                <a:gd name="T6" fmla="*/ 113 w 188"/>
                <a:gd name="T7" fmla="*/ 87 h 129"/>
                <a:gd name="T8" fmla="*/ 116 w 188"/>
                <a:gd name="T9" fmla="*/ 89 h 129"/>
                <a:gd name="T10" fmla="*/ 120 w 188"/>
                <a:gd name="T11" fmla="*/ 90 h 129"/>
                <a:gd name="T12" fmla="*/ 125 w 188"/>
                <a:gd name="T13" fmla="*/ 90 h 129"/>
                <a:gd name="T14" fmla="*/ 129 w 188"/>
                <a:gd name="T15" fmla="*/ 89 h 129"/>
                <a:gd name="T16" fmla="*/ 133 w 188"/>
                <a:gd name="T17" fmla="*/ 88 h 129"/>
                <a:gd name="T18" fmla="*/ 137 w 188"/>
                <a:gd name="T19" fmla="*/ 86 h 129"/>
                <a:gd name="T20" fmla="*/ 142 w 188"/>
                <a:gd name="T21" fmla="*/ 82 h 129"/>
                <a:gd name="T22" fmla="*/ 146 w 188"/>
                <a:gd name="T23" fmla="*/ 79 h 129"/>
                <a:gd name="T24" fmla="*/ 148 w 188"/>
                <a:gd name="T25" fmla="*/ 76 h 129"/>
                <a:gd name="T26" fmla="*/ 150 w 188"/>
                <a:gd name="T27" fmla="*/ 73 h 129"/>
                <a:gd name="T28" fmla="*/ 152 w 188"/>
                <a:gd name="T29" fmla="*/ 70 h 129"/>
                <a:gd name="T30" fmla="*/ 153 w 188"/>
                <a:gd name="T31" fmla="*/ 65 h 129"/>
                <a:gd name="T32" fmla="*/ 152 w 188"/>
                <a:gd name="T33" fmla="*/ 61 h 129"/>
                <a:gd name="T34" fmla="*/ 149 w 188"/>
                <a:gd name="T35" fmla="*/ 57 h 129"/>
                <a:gd name="T36" fmla="*/ 147 w 188"/>
                <a:gd name="T37" fmla="*/ 53 h 129"/>
                <a:gd name="T38" fmla="*/ 145 w 188"/>
                <a:gd name="T39" fmla="*/ 51 h 129"/>
                <a:gd name="T40" fmla="*/ 103 w 188"/>
                <a:gd name="T41" fmla="*/ 75 h 129"/>
                <a:gd name="T42" fmla="*/ 152 w 188"/>
                <a:gd name="T43" fmla="*/ 0 h 129"/>
                <a:gd name="T44" fmla="*/ 162 w 188"/>
                <a:gd name="T45" fmla="*/ 16 h 129"/>
                <a:gd name="T46" fmla="*/ 173 w 188"/>
                <a:gd name="T47" fmla="*/ 33 h 129"/>
                <a:gd name="T48" fmla="*/ 181 w 188"/>
                <a:gd name="T49" fmla="*/ 47 h 129"/>
                <a:gd name="T50" fmla="*/ 186 w 188"/>
                <a:gd name="T51" fmla="*/ 60 h 129"/>
                <a:gd name="T52" fmla="*/ 187 w 188"/>
                <a:gd name="T53" fmla="*/ 66 h 129"/>
                <a:gd name="T54" fmla="*/ 188 w 188"/>
                <a:gd name="T55" fmla="*/ 73 h 129"/>
                <a:gd name="T56" fmla="*/ 188 w 188"/>
                <a:gd name="T57" fmla="*/ 78 h 129"/>
                <a:gd name="T58" fmla="*/ 187 w 188"/>
                <a:gd name="T59" fmla="*/ 85 h 129"/>
                <a:gd name="T60" fmla="*/ 186 w 188"/>
                <a:gd name="T61" fmla="*/ 90 h 129"/>
                <a:gd name="T62" fmla="*/ 184 w 188"/>
                <a:gd name="T63" fmla="*/ 95 h 129"/>
                <a:gd name="T64" fmla="*/ 181 w 188"/>
                <a:gd name="T65" fmla="*/ 100 h 129"/>
                <a:gd name="T66" fmla="*/ 177 w 188"/>
                <a:gd name="T67" fmla="*/ 104 h 129"/>
                <a:gd name="T68" fmla="*/ 170 w 188"/>
                <a:gd name="T69" fmla="*/ 113 h 129"/>
                <a:gd name="T70" fmla="*/ 161 w 188"/>
                <a:gd name="T71" fmla="*/ 118 h 129"/>
                <a:gd name="T72" fmla="*/ 155 w 188"/>
                <a:gd name="T73" fmla="*/ 122 h 129"/>
                <a:gd name="T74" fmla="*/ 148 w 188"/>
                <a:gd name="T75" fmla="*/ 125 h 129"/>
                <a:gd name="T76" fmla="*/ 142 w 188"/>
                <a:gd name="T77" fmla="*/ 127 h 129"/>
                <a:gd name="T78" fmla="*/ 135 w 188"/>
                <a:gd name="T79" fmla="*/ 128 h 129"/>
                <a:gd name="T80" fmla="*/ 130 w 188"/>
                <a:gd name="T81" fmla="*/ 129 h 129"/>
                <a:gd name="T82" fmla="*/ 125 w 188"/>
                <a:gd name="T83" fmla="*/ 129 h 129"/>
                <a:gd name="T84" fmla="*/ 119 w 188"/>
                <a:gd name="T85" fmla="*/ 128 h 129"/>
                <a:gd name="T86" fmla="*/ 114 w 188"/>
                <a:gd name="T87" fmla="*/ 127 h 129"/>
                <a:gd name="T88" fmla="*/ 107 w 188"/>
                <a:gd name="T89" fmla="*/ 125 h 129"/>
                <a:gd name="T90" fmla="*/ 102 w 188"/>
                <a:gd name="T91" fmla="*/ 121 h 129"/>
                <a:gd name="T92" fmla="*/ 98 w 188"/>
                <a:gd name="T93" fmla="*/ 118 h 129"/>
                <a:gd name="T94" fmla="*/ 92 w 188"/>
                <a:gd name="T95" fmla="*/ 115 h 129"/>
                <a:gd name="T96" fmla="*/ 85 w 188"/>
                <a:gd name="T97" fmla="*/ 106 h 129"/>
                <a:gd name="T98" fmla="*/ 78 w 188"/>
                <a:gd name="T99" fmla="*/ 97 h 129"/>
                <a:gd name="T100" fmla="*/ 75 w 188"/>
                <a:gd name="T101" fmla="*/ 91 h 129"/>
                <a:gd name="T102" fmla="*/ 20 w 188"/>
                <a:gd name="T103" fmla="*/ 124 h 129"/>
                <a:gd name="T104" fmla="*/ 0 w 188"/>
                <a:gd name="T105" fmla="*/ 88 h 129"/>
                <a:gd name="T106" fmla="*/ 152 w 188"/>
                <a:gd name="T10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9">
                  <a:moveTo>
                    <a:pt x="103" y="75"/>
                  </a:moveTo>
                  <a:lnTo>
                    <a:pt x="105" y="79"/>
                  </a:lnTo>
                  <a:lnTo>
                    <a:pt x="108" y="84"/>
                  </a:lnTo>
                  <a:lnTo>
                    <a:pt x="113" y="87"/>
                  </a:lnTo>
                  <a:lnTo>
                    <a:pt x="116" y="89"/>
                  </a:lnTo>
                  <a:lnTo>
                    <a:pt x="120" y="90"/>
                  </a:lnTo>
                  <a:lnTo>
                    <a:pt x="125" y="90"/>
                  </a:lnTo>
                  <a:lnTo>
                    <a:pt x="129" y="89"/>
                  </a:lnTo>
                  <a:lnTo>
                    <a:pt x="133" y="88"/>
                  </a:lnTo>
                  <a:lnTo>
                    <a:pt x="137" y="86"/>
                  </a:lnTo>
                  <a:lnTo>
                    <a:pt x="142" y="82"/>
                  </a:lnTo>
                  <a:lnTo>
                    <a:pt x="146" y="79"/>
                  </a:lnTo>
                  <a:lnTo>
                    <a:pt x="148" y="76"/>
                  </a:lnTo>
                  <a:lnTo>
                    <a:pt x="150" y="73"/>
                  </a:lnTo>
                  <a:lnTo>
                    <a:pt x="152" y="70"/>
                  </a:lnTo>
                  <a:lnTo>
                    <a:pt x="153" y="65"/>
                  </a:lnTo>
                  <a:lnTo>
                    <a:pt x="152" y="61"/>
                  </a:lnTo>
                  <a:lnTo>
                    <a:pt x="149" y="57"/>
                  </a:lnTo>
                  <a:lnTo>
                    <a:pt x="147" y="53"/>
                  </a:lnTo>
                  <a:lnTo>
                    <a:pt x="145" y="51"/>
                  </a:lnTo>
                  <a:lnTo>
                    <a:pt x="103" y="75"/>
                  </a:lnTo>
                  <a:close/>
                  <a:moveTo>
                    <a:pt x="152" y="0"/>
                  </a:moveTo>
                  <a:lnTo>
                    <a:pt x="162" y="16"/>
                  </a:lnTo>
                  <a:lnTo>
                    <a:pt x="173" y="33"/>
                  </a:lnTo>
                  <a:lnTo>
                    <a:pt x="181" y="47"/>
                  </a:lnTo>
                  <a:lnTo>
                    <a:pt x="186" y="60"/>
                  </a:lnTo>
                  <a:lnTo>
                    <a:pt x="187" y="66"/>
                  </a:lnTo>
                  <a:lnTo>
                    <a:pt x="188" y="73"/>
                  </a:lnTo>
                  <a:lnTo>
                    <a:pt x="188" y="78"/>
                  </a:lnTo>
                  <a:lnTo>
                    <a:pt x="187" y="85"/>
                  </a:lnTo>
                  <a:lnTo>
                    <a:pt x="186" y="90"/>
                  </a:lnTo>
                  <a:lnTo>
                    <a:pt x="184" y="95"/>
                  </a:lnTo>
                  <a:lnTo>
                    <a:pt x="181" y="100"/>
                  </a:lnTo>
                  <a:lnTo>
                    <a:pt x="177" y="104"/>
                  </a:lnTo>
                  <a:lnTo>
                    <a:pt x="170" y="113"/>
                  </a:lnTo>
                  <a:lnTo>
                    <a:pt x="161" y="118"/>
                  </a:lnTo>
                  <a:lnTo>
                    <a:pt x="155" y="122"/>
                  </a:lnTo>
                  <a:lnTo>
                    <a:pt x="148" y="125"/>
                  </a:lnTo>
                  <a:lnTo>
                    <a:pt x="142" y="127"/>
                  </a:lnTo>
                  <a:lnTo>
                    <a:pt x="135" y="128"/>
                  </a:lnTo>
                  <a:lnTo>
                    <a:pt x="130" y="129"/>
                  </a:lnTo>
                  <a:lnTo>
                    <a:pt x="125" y="129"/>
                  </a:lnTo>
                  <a:lnTo>
                    <a:pt x="119" y="128"/>
                  </a:lnTo>
                  <a:lnTo>
                    <a:pt x="114" y="127"/>
                  </a:lnTo>
                  <a:lnTo>
                    <a:pt x="107" y="125"/>
                  </a:lnTo>
                  <a:lnTo>
                    <a:pt x="102" y="121"/>
                  </a:lnTo>
                  <a:lnTo>
                    <a:pt x="98" y="118"/>
                  </a:lnTo>
                  <a:lnTo>
                    <a:pt x="92" y="115"/>
                  </a:lnTo>
                  <a:lnTo>
                    <a:pt x="85" y="106"/>
                  </a:lnTo>
                  <a:lnTo>
                    <a:pt x="78" y="97"/>
                  </a:lnTo>
                  <a:lnTo>
                    <a:pt x="75" y="91"/>
                  </a:lnTo>
                  <a:lnTo>
                    <a:pt x="20" y="124"/>
                  </a:lnTo>
                  <a:lnTo>
                    <a:pt x="0" y="8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504"/>
            <p:cNvSpPr>
              <a:spLocks/>
            </p:cNvSpPr>
            <p:nvPr/>
          </p:nvSpPr>
          <p:spPr bwMode="auto">
            <a:xfrm>
              <a:off x="2327485" y="3338392"/>
              <a:ext cx="79544" cy="81135"/>
            </a:xfrm>
            <a:custGeom>
              <a:avLst/>
              <a:gdLst>
                <a:gd name="T0" fmla="*/ 149 w 202"/>
                <a:gd name="T1" fmla="*/ 27 h 205"/>
                <a:gd name="T2" fmla="*/ 103 w 202"/>
                <a:gd name="T3" fmla="*/ 78 h 205"/>
                <a:gd name="T4" fmla="*/ 126 w 202"/>
                <a:gd name="T5" fmla="*/ 98 h 205"/>
                <a:gd name="T6" fmla="*/ 172 w 202"/>
                <a:gd name="T7" fmla="*/ 48 h 205"/>
                <a:gd name="T8" fmla="*/ 202 w 202"/>
                <a:gd name="T9" fmla="*/ 75 h 205"/>
                <a:gd name="T10" fmla="*/ 83 w 202"/>
                <a:gd name="T11" fmla="*/ 205 h 205"/>
                <a:gd name="T12" fmla="*/ 52 w 202"/>
                <a:gd name="T13" fmla="*/ 178 h 205"/>
                <a:gd name="T14" fmla="*/ 100 w 202"/>
                <a:gd name="T15" fmla="*/ 126 h 205"/>
                <a:gd name="T16" fmla="*/ 78 w 202"/>
                <a:gd name="T17" fmla="*/ 106 h 205"/>
                <a:gd name="T18" fmla="*/ 31 w 202"/>
                <a:gd name="T19" fmla="*/ 158 h 205"/>
                <a:gd name="T20" fmla="*/ 0 w 202"/>
                <a:gd name="T21" fmla="*/ 131 h 205"/>
                <a:gd name="T22" fmla="*/ 120 w 202"/>
                <a:gd name="T23" fmla="*/ 0 h 205"/>
                <a:gd name="T24" fmla="*/ 149 w 202"/>
                <a:gd name="T25" fmla="*/ 2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205">
                  <a:moveTo>
                    <a:pt x="149" y="27"/>
                  </a:moveTo>
                  <a:lnTo>
                    <a:pt x="103" y="78"/>
                  </a:lnTo>
                  <a:lnTo>
                    <a:pt x="126" y="98"/>
                  </a:lnTo>
                  <a:lnTo>
                    <a:pt x="172" y="48"/>
                  </a:lnTo>
                  <a:lnTo>
                    <a:pt x="202" y="75"/>
                  </a:lnTo>
                  <a:lnTo>
                    <a:pt x="83" y="205"/>
                  </a:lnTo>
                  <a:lnTo>
                    <a:pt x="52" y="178"/>
                  </a:lnTo>
                  <a:lnTo>
                    <a:pt x="100" y="126"/>
                  </a:lnTo>
                  <a:lnTo>
                    <a:pt x="78" y="106"/>
                  </a:lnTo>
                  <a:lnTo>
                    <a:pt x="31" y="158"/>
                  </a:lnTo>
                  <a:lnTo>
                    <a:pt x="0" y="131"/>
                  </a:lnTo>
                  <a:lnTo>
                    <a:pt x="120" y="0"/>
                  </a:lnTo>
                  <a:lnTo>
                    <a:pt x="14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505"/>
            <p:cNvSpPr>
              <a:spLocks noEditPoints="1"/>
            </p:cNvSpPr>
            <p:nvPr/>
          </p:nvSpPr>
          <p:spPr bwMode="auto">
            <a:xfrm>
              <a:off x="2379984" y="3376573"/>
              <a:ext cx="62044" cy="77953"/>
            </a:xfrm>
            <a:custGeom>
              <a:avLst/>
              <a:gdLst>
                <a:gd name="T0" fmla="*/ 93 w 155"/>
                <a:gd name="T1" fmla="*/ 115 h 196"/>
                <a:gd name="T2" fmla="*/ 103 w 155"/>
                <a:gd name="T3" fmla="*/ 82 h 196"/>
                <a:gd name="T4" fmla="*/ 106 w 155"/>
                <a:gd name="T5" fmla="*/ 74 h 196"/>
                <a:gd name="T6" fmla="*/ 109 w 155"/>
                <a:gd name="T7" fmla="*/ 64 h 196"/>
                <a:gd name="T8" fmla="*/ 113 w 155"/>
                <a:gd name="T9" fmla="*/ 53 h 196"/>
                <a:gd name="T10" fmla="*/ 116 w 155"/>
                <a:gd name="T11" fmla="*/ 43 h 196"/>
                <a:gd name="T12" fmla="*/ 115 w 155"/>
                <a:gd name="T13" fmla="*/ 43 h 196"/>
                <a:gd name="T14" fmla="*/ 109 w 155"/>
                <a:gd name="T15" fmla="*/ 52 h 196"/>
                <a:gd name="T16" fmla="*/ 103 w 155"/>
                <a:gd name="T17" fmla="*/ 61 h 196"/>
                <a:gd name="T18" fmla="*/ 98 w 155"/>
                <a:gd name="T19" fmla="*/ 70 h 196"/>
                <a:gd name="T20" fmla="*/ 92 w 155"/>
                <a:gd name="T21" fmla="*/ 77 h 196"/>
                <a:gd name="T22" fmla="*/ 74 w 155"/>
                <a:gd name="T23" fmla="*/ 106 h 196"/>
                <a:gd name="T24" fmla="*/ 93 w 155"/>
                <a:gd name="T25" fmla="*/ 115 h 196"/>
                <a:gd name="T26" fmla="*/ 57 w 155"/>
                <a:gd name="T27" fmla="*/ 132 h 196"/>
                <a:gd name="T28" fmla="*/ 36 w 155"/>
                <a:gd name="T29" fmla="*/ 161 h 196"/>
                <a:gd name="T30" fmla="*/ 0 w 155"/>
                <a:gd name="T31" fmla="*/ 145 h 196"/>
                <a:gd name="T32" fmla="*/ 109 w 155"/>
                <a:gd name="T33" fmla="*/ 0 h 196"/>
                <a:gd name="T34" fmla="*/ 155 w 155"/>
                <a:gd name="T35" fmla="*/ 22 h 196"/>
                <a:gd name="T36" fmla="*/ 108 w 155"/>
                <a:gd name="T37" fmla="*/ 196 h 196"/>
                <a:gd name="T38" fmla="*/ 73 w 155"/>
                <a:gd name="T39" fmla="*/ 178 h 196"/>
                <a:gd name="T40" fmla="*/ 82 w 155"/>
                <a:gd name="T41" fmla="*/ 145 h 196"/>
                <a:gd name="T42" fmla="*/ 57 w 155"/>
                <a:gd name="T43" fmla="*/ 13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96">
                  <a:moveTo>
                    <a:pt x="93" y="115"/>
                  </a:moveTo>
                  <a:lnTo>
                    <a:pt x="103" y="82"/>
                  </a:lnTo>
                  <a:lnTo>
                    <a:pt x="106" y="74"/>
                  </a:lnTo>
                  <a:lnTo>
                    <a:pt x="109" y="64"/>
                  </a:lnTo>
                  <a:lnTo>
                    <a:pt x="113" y="53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09" y="52"/>
                  </a:lnTo>
                  <a:lnTo>
                    <a:pt x="103" y="61"/>
                  </a:lnTo>
                  <a:lnTo>
                    <a:pt x="98" y="70"/>
                  </a:lnTo>
                  <a:lnTo>
                    <a:pt x="92" y="77"/>
                  </a:lnTo>
                  <a:lnTo>
                    <a:pt x="74" y="106"/>
                  </a:lnTo>
                  <a:lnTo>
                    <a:pt x="93" y="115"/>
                  </a:lnTo>
                  <a:close/>
                  <a:moveTo>
                    <a:pt x="57" y="132"/>
                  </a:moveTo>
                  <a:lnTo>
                    <a:pt x="36" y="161"/>
                  </a:lnTo>
                  <a:lnTo>
                    <a:pt x="0" y="145"/>
                  </a:lnTo>
                  <a:lnTo>
                    <a:pt x="109" y="0"/>
                  </a:lnTo>
                  <a:lnTo>
                    <a:pt x="155" y="22"/>
                  </a:lnTo>
                  <a:lnTo>
                    <a:pt x="108" y="196"/>
                  </a:lnTo>
                  <a:lnTo>
                    <a:pt x="73" y="178"/>
                  </a:lnTo>
                  <a:lnTo>
                    <a:pt x="82" y="145"/>
                  </a:lnTo>
                  <a:lnTo>
                    <a:pt x="57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506"/>
            <p:cNvSpPr>
              <a:spLocks noEditPoints="1"/>
            </p:cNvSpPr>
            <p:nvPr/>
          </p:nvSpPr>
          <p:spPr bwMode="auto">
            <a:xfrm>
              <a:off x="2448392" y="3392482"/>
              <a:ext cx="49317" cy="74772"/>
            </a:xfrm>
            <a:custGeom>
              <a:avLst/>
              <a:gdLst>
                <a:gd name="T0" fmla="*/ 59 w 124"/>
                <a:gd name="T1" fmla="*/ 81 h 189"/>
                <a:gd name="T2" fmla="*/ 68 w 124"/>
                <a:gd name="T3" fmla="*/ 81 h 189"/>
                <a:gd name="T4" fmla="*/ 76 w 124"/>
                <a:gd name="T5" fmla="*/ 77 h 189"/>
                <a:gd name="T6" fmla="*/ 80 w 124"/>
                <a:gd name="T7" fmla="*/ 69 h 189"/>
                <a:gd name="T8" fmla="*/ 83 w 124"/>
                <a:gd name="T9" fmla="*/ 61 h 189"/>
                <a:gd name="T10" fmla="*/ 83 w 124"/>
                <a:gd name="T11" fmla="*/ 51 h 189"/>
                <a:gd name="T12" fmla="*/ 81 w 124"/>
                <a:gd name="T13" fmla="*/ 43 h 189"/>
                <a:gd name="T14" fmla="*/ 77 w 124"/>
                <a:gd name="T15" fmla="*/ 38 h 189"/>
                <a:gd name="T16" fmla="*/ 69 w 124"/>
                <a:gd name="T17" fmla="*/ 35 h 189"/>
                <a:gd name="T18" fmla="*/ 62 w 124"/>
                <a:gd name="T19" fmla="*/ 35 h 189"/>
                <a:gd name="T20" fmla="*/ 26 w 124"/>
                <a:gd name="T21" fmla="*/ 0 h 189"/>
                <a:gd name="T22" fmla="*/ 45 w 124"/>
                <a:gd name="T23" fmla="*/ 0 h 189"/>
                <a:gd name="T24" fmla="*/ 67 w 124"/>
                <a:gd name="T25" fmla="*/ 2 h 189"/>
                <a:gd name="T26" fmla="*/ 94 w 124"/>
                <a:gd name="T27" fmla="*/ 10 h 189"/>
                <a:gd name="T28" fmla="*/ 106 w 124"/>
                <a:gd name="T29" fmla="*/ 15 h 189"/>
                <a:gd name="T30" fmla="*/ 114 w 124"/>
                <a:gd name="T31" fmla="*/ 23 h 189"/>
                <a:gd name="T32" fmla="*/ 121 w 124"/>
                <a:gd name="T33" fmla="*/ 33 h 189"/>
                <a:gd name="T34" fmla="*/ 124 w 124"/>
                <a:gd name="T35" fmla="*/ 41 h 189"/>
                <a:gd name="T36" fmla="*/ 124 w 124"/>
                <a:gd name="T37" fmla="*/ 63 h 189"/>
                <a:gd name="T38" fmla="*/ 120 w 124"/>
                <a:gd name="T39" fmla="*/ 76 h 189"/>
                <a:gd name="T40" fmla="*/ 113 w 124"/>
                <a:gd name="T41" fmla="*/ 87 h 189"/>
                <a:gd name="T42" fmla="*/ 104 w 124"/>
                <a:gd name="T43" fmla="*/ 96 h 189"/>
                <a:gd name="T44" fmla="*/ 91 w 124"/>
                <a:gd name="T45" fmla="*/ 102 h 189"/>
                <a:gd name="T46" fmla="*/ 95 w 124"/>
                <a:gd name="T47" fmla="*/ 106 h 189"/>
                <a:gd name="T48" fmla="*/ 100 w 124"/>
                <a:gd name="T49" fmla="*/ 112 h 189"/>
                <a:gd name="T50" fmla="*/ 105 w 124"/>
                <a:gd name="T51" fmla="*/ 127 h 189"/>
                <a:gd name="T52" fmla="*/ 107 w 124"/>
                <a:gd name="T53" fmla="*/ 152 h 189"/>
                <a:gd name="T54" fmla="*/ 109 w 124"/>
                <a:gd name="T55" fmla="*/ 181 h 189"/>
                <a:gd name="T56" fmla="*/ 69 w 124"/>
                <a:gd name="T57" fmla="*/ 183 h 189"/>
                <a:gd name="T58" fmla="*/ 67 w 124"/>
                <a:gd name="T59" fmla="*/ 166 h 189"/>
                <a:gd name="T60" fmla="*/ 66 w 124"/>
                <a:gd name="T61" fmla="*/ 141 h 189"/>
                <a:gd name="T62" fmla="*/ 66 w 124"/>
                <a:gd name="T63" fmla="*/ 128 h 189"/>
                <a:gd name="T64" fmla="*/ 64 w 124"/>
                <a:gd name="T65" fmla="*/ 119 h 189"/>
                <a:gd name="T66" fmla="*/ 59 w 124"/>
                <a:gd name="T67" fmla="*/ 115 h 189"/>
                <a:gd name="T68" fmla="*/ 54 w 124"/>
                <a:gd name="T69" fmla="*/ 112 h 189"/>
                <a:gd name="T70" fmla="*/ 40 w 124"/>
                <a:gd name="T71" fmla="*/ 178 h 189"/>
                <a:gd name="T72" fmla="*/ 26 w 124"/>
                <a:gd name="T7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89">
                  <a:moveTo>
                    <a:pt x="54" y="81"/>
                  </a:moveTo>
                  <a:lnTo>
                    <a:pt x="59" y="81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72" y="79"/>
                  </a:lnTo>
                  <a:lnTo>
                    <a:pt x="76" y="77"/>
                  </a:lnTo>
                  <a:lnTo>
                    <a:pt x="78" y="74"/>
                  </a:lnTo>
                  <a:lnTo>
                    <a:pt x="80" y="69"/>
                  </a:lnTo>
                  <a:lnTo>
                    <a:pt x="82" y="65"/>
                  </a:lnTo>
                  <a:lnTo>
                    <a:pt x="83" y="61"/>
                  </a:lnTo>
                  <a:lnTo>
                    <a:pt x="83" y="55"/>
                  </a:lnTo>
                  <a:lnTo>
                    <a:pt x="83" y="51"/>
                  </a:lnTo>
                  <a:lnTo>
                    <a:pt x="82" y="48"/>
                  </a:lnTo>
                  <a:lnTo>
                    <a:pt x="81" y="43"/>
                  </a:lnTo>
                  <a:lnTo>
                    <a:pt x="79" y="41"/>
                  </a:lnTo>
                  <a:lnTo>
                    <a:pt x="77" y="38"/>
                  </a:lnTo>
                  <a:lnTo>
                    <a:pt x="72" y="36"/>
                  </a:lnTo>
                  <a:lnTo>
                    <a:pt x="69" y="35"/>
                  </a:lnTo>
                  <a:lnTo>
                    <a:pt x="65" y="35"/>
                  </a:lnTo>
                  <a:lnTo>
                    <a:pt x="62" y="35"/>
                  </a:lnTo>
                  <a:lnTo>
                    <a:pt x="54" y="81"/>
                  </a:lnTo>
                  <a:close/>
                  <a:moveTo>
                    <a:pt x="26" y="0"/>
                  </a:moveTo>
                  <a:lnTo>
                    <a:pt x="35" y="0"/>
                  </a:lnTo>
                  <a:lnTo>
                    <a:pt x="45" y="0"/>
                  </a:lnTo>
                  <a:lnTo>
                    <a:pt x="56" y="1"/>
                  </a:lnTo>
                  <a:lnTo>
                    <a:pt x="67" y="2"/>
                  </a:lnTo>
                  <a:lnTo>
                    <a:pt x="81" y="6"/>
                  </a:lnTo>
                  <a:lnTo>
                    <a:pt x="94" y="10"/>
                  </a:lnTo>
                  <a:lnTo>
                    <a:pt x="99" y="12"/>
                  </a:lnTo>
                  <a:lnTo>
                    <a:pt x="106" y="15"/>
                  </a:lnTo>
                  <a:lnTo>
                    <a:pt x="110" y="19"/>
                  </a:lnTo>
                  <a:lnTo>
                    <a:pt x="114" y="23"/>
                  </a:lnTo>
                  <a:lnTo>
                    <a:pt x="118" y="28"/>
                  </a:lnTo>
                  <a:lnTo>
                    <a:pt x="121" y="33"/>
                  </a:lnTo>
                  <a:lnTo>
                    <a:pt x="122" y="37"/>
                  </a:lnTo>
                  <a:lnTo>
                    <a:pt x="124" y="41"/>
                  </a:lnTo>
                  <a:lnTo>
                    <a:pt x="124" y="52"/>
                  </a:lnTo>
                  <a:lnTo>
                    <a:pt x="124" y="63"/>
                  </a:lnTo>
                  <a:lnTo>
                    <a:pt x="122" y="69"/>
                  </a:lnTo>
                  <a:lnTo>
                    <a:pt x="120" y="76"/>
                  </a:lnTo>
                  <a:lnTo>
                    <a:pt x="118" y="81"/>
                  </a:lnTo>
                  <a:lnTo>
                    <a:pt x="113" y="87"/>
                  </a:lnTo>
                  <a:lnTo>
                    <a:pt x="109" y="92"/>
                  </a:lnTo>
                  <a:lnTo>
                    <a:pt x="104" y="96"/>
                  </a:lnTo>
                  <a:lnTo>
                    <a:pt x="97" y="100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5" y="106"/>
                  </a:lnTo>
                  <a:lnTo>
                    <a:pt x="97" y="108"/>
                  </a:lnTo>
                  <a:lnTo>
                    <a:pt x="100" y="112"/>
                  </a:lnTo>
                  <a:lnTo>
                    <a:pt x="103" y="117"/>
                  </a:lnTo>
                  <a:lnTo>
                    <a:pt x="105" y="127"/>
                  </a:lnTo>
                  <a:lnTo>
                    <a:pt x="106" y="138"/>
                  </a:lnTo>
                  <a:lnTo>
                    <a:pt x="107" y="152"/>
                  </a:lnTo>
                  <a:lnTo>
                    <a:pt x="108" y="168"/>
                  </a:lnTo>
                  <a:lnTo>
                    <a:pt x="109" y="181"/>
                  </a:lnTo>
                  <a:lnTo>
                    <a:pt x="111" y="189"/>
                  </a:lnTo>
                  <a:lnTo>
                    <a:pt x="69" y="183"/>
                  </a:lnTo>
                  <a:lnTo>
                    <a:pt x="68" y="176"/>
                  </a:lnTo>
                  <a:lnTo>
                    <a:pt x="67" y="166"/>
                  </a:lnTo>
                  <a:lnTo>
                    <a:pt x="66" y="155"/>
                  </a:lnTo>
                  <a:lnTo>
                    <a:pt x="66" y="141"/>
                  </a:lnTo>
                  <a:lnTo>
                    <a:pt x="66" y="133"/>
                  </a:lnTo>
                  <a:lnTo>
                    <a:pt x="66" y="128"/>
                  </a:lnTo>
                  <a:lnTo>
                    <a:pt x="65" y="122"/>
                  </a:lnTo>
                  <a:lnTo>
                    <a:pt x="64" y="119"/>
                  </a:lnTo>
                  <a:lnTo>
                    <a:pt x="62" y="116"/>
                  </a:lnTo>
                  <a:lnTo>
                    <a:pt x="59" y="115"/>
                  </a:lnTo>
                  <a:lnTo>
                    <a:pt x="57" y="112"/>
                  </a:lnTo>
                  <a:lnTo>
                    <a:pt x="54" y="112"/>
                  </a:lnTo>
                  <a:lnTo>
                    <a:pt x="50" y="111"/>
                  </a:lnTo>
                  <a:lnTo>
                    <a:pt x="40" y="178"/>
                  </a:lnTo>
                  <a:lnTo>
                    <a:pt x="0" y="173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507"/>
            <p:cNvSpPr>
              <a:spLocks/>
            </p:cNvSpPr>
            <p:nvPr/>
          </p:nvSpPr>
          <p:spPr bwMode="auto">
            <a:xfrm>
              <a:off x="2508846" y="3387709"/>
              <a:ext cx="68408" cy="81135"/>
            </a:xfrm>
            <a:custGeom>
              <a:avLst/>
              <a:gdLst>
                <a:gd name="T0" fmla="*/ 125 w 173"/>
                <a:gd name="T1" fmla="*/ 126 h 202"/>
                <a:gd name="T2" fmla="*/ 122 w 173"/>
                <a:gd name="T3" fmla="*/ 114 h 202"/>
                <a:gd name="T4" fmla="*/ 119 w 173"/>
                <a:gd name="T5" fmla="*/ 101 h 202"/>
                <a:gd name="T6" fmla="*/ 116 w 173"/>
                <a:gd name="T7" fmla="*/ 87 h 202"/>
                <a:gd name="T8" fmla="*/ 113 w 173"/>
                <a:gd name="T9" fmla="*/ 73 h 202"/>
                <a:gd name="T10" fmla="*/ 113 w 173"/>
                <a:gd name="T11" fmla="*/ 73 h 202"/>
                <a:gd name="T12" fmla="*/ 113 w 173"/>
                <a:gd name="T13" fmla="*/ 87 h 202"/>
                <a:gd name="T14" fmla="*/ 113 w 173"/>
                <a:gd name="T15" fmla="*/ 102 h 202"/>
                <a:gd name="T16" fmla="*/ 113 w 173"/>
                <a:gd name="T17" fmla="*/ 115 h 202"/>
                <a:gd name="T18" fmla="*/ 113 w 173"/>
                <a:gd name="T19" fmla="*/ 124 h 202"/>
                <a:gd name="T20" fmla="*/ 111 w 173"/>
                <a:gd name="T21" fmla="*/ 181 h 202"/>
                <a:gd name="T22" fmla="*/ 81 w 173"/>
                <a:gd name="T23" fmla="*/ 187 h 202"/>
                <a:gd name="T24" fmla="*/ 60 w 173"/>
                <a:gd name="T25" fmla="*/ 135 h 202"/>
                <a:gd name="T26" fmla="*/ 55 w 173"/>
                <a:gd name="T27" fmla="*/ 126 h 202"/>
                <a:gd name="T28" fmla="*/ 50 w 173"/>
                <a:gd name="T29" fmla="*/ 114 h 202"/>
                <a:gd name="T30" fmla="*/ 46 w 173"/>
                <a:gd name="T31" fmla="*/ 101 h 202"/>
                <a:gd name="T32" fmla="*/ 40 w 173"/>
                <a:gd name="T33" fmla="*/ 87 h 202"/>
                <a:gd name="T34" fmla="*/ 40 w 173"/>
                <a:gd name="T35" fmla="*/ 87 h 202"/>
                <a:gd name="T36" fmla="*/ 42 w 173"/>
                <a:gd name="T37" fmla="*/ 101 h 202"/>
                <a:gd name="T38" fmla="*/ 44 w 173"/>
                <a:gd name="T39" fmla="*/ 115 h 202"/>
                <a:gd name="T40" fmla="*/ 46 w 173"/>
                <a:gd name="T41" fmla="*/ 129 h 202"/>
                <a:gd name="T42" fmla="*/ 48 w 173"/>
                <a:gd name="T43" fmla="*/ 141 h 202"/>
                <a:gd name="T44" fmla="*/ 55 w 173"/>
                <a:gd name="T45" fmla="*/ 196 h 202"/>
                <a:gd name="T46" fmla="*/ 22 w 173"/>
                <a:gd name="T47" fmla="*/ 202 h 202"/>
                <a:gd name="T48" fmla="*/ 0 w 173"/>
                <a:gd name="T49" fmla="*/ 26 h 202"/>
                <a:gd name="T50" fmla="*/ 42 w 173"/>
                <a:gd name="T51" fmla="*/ 18 h 202"/>
                <a:gd name="T52" fmla="*/ 65 w 173"/>
                <a:gd name="T53" fmla="*/ 72 h 202"/>
                <a:gd name="T54" fmla="*/ 71 w 173"/>
                <a:gd name="T55" fmla="*/ 87 h 202"/>
                <a:gd name="T56" fmla="*/ 77 w 173"/>
                <a:gd name="T57" fmla="*/ 102 h 202"/>
                <a:gd name="T58" fmla="*/ 84 w 173"/>
                <a:gd name="T59" fmla="*/ 116 h 202"/>
                <a:gd name="T60" fmla="*/ 88 w 173"/>
                <a:gd name="T61" fmla="*/ 130 h 202"/>
                <a:gd name="T62" fmla="*/ 89 w 173"/>
                <a:gd name="T63" fmla="*/ 130 h 202"/>
                <a:gd name="T64" fmla="*/ 88 w 173"/>
                <a:gd name="T65" fmla="*/ 115 h 202"/>
                <a:gd name="T66" fmla="*/ 88 w 173"/>
                <a:gd name="T67" fmla="*/ 100 h 202"/>
                <a:gd name="T68" fmla="*/ 87 w 173"/>
                <a:gd name="T69" fmla="*/ 83 h 202"/>
                <a:gd name="T70" fmla="*/ 87 w 173"/>
                <a:gd name="T71" fmla="*/ 67 h 202"/>
                <a:gd name="T72" fmla="*/ 87 w 173"/>
                <a:gd name="T73" fmla="*/ 9 h 202"/>
                <a:gd name="T74" fmla="*/ 129 w 173"/>
                <a:gd name="T75" fmla="*/ 0 h 202"/>
                <a:gd name="T76" fmla="*/ 173 w 173"/>
                <a:gd name="T77" fmla="*/ 172 h 202"/>
                <a:gd name="T78" fmla="*/ 139 w 173"/>
                <a:gd name="T79" fmla="*/ 180 h 202"/>
                <a:gd name="T80" fmla="*/ 125 w 173"/>
                <a:gd name="T81" fmla="*/ 12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3" h="202">
                  <a:moveTo>
                    <a:pt x="125" y="126"/>
                  </a:moveTo>
                  <a:lnTo>
                    <a:pt x="122" y="114"/>
                  </a:lnTo>
                  <a:lnTo>
                    <a:pt x="119" y="101"/>
                  </a:lnTo>
                  <a:lnTo>
                    <a:pt x="116" y="87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3" y="87"/>
                  </a:lnTo>
                  <a:lnTo>
                    <a:pt x="113" y="102"/>
                  </a:lnTo>
                  <a:lnTo>
                    <a:pt x="113" y="115"/>
                  </a:lnTo>
                  <a:lnTo>
                    <a:pt x="113" y="124"/>
                  </a:lnTo>
                  <a:lnTo>
                    <a:pt x="111" y="181"/>
                  </a:lnTo>
                  <a:lnTo>
                    <a:pt x="81" y="187"/>
                  </a:lnTo>
                  <a:lnTo>
                    <a:pt x="60" y="135"/>
                  </a:lnTo>
                  <a:lnTo>
                    <a:pt x="55" y="126"/>
                  </a:lnTo>
                  <a:lnTo>
                    <a:pt x="50" y="114"/>
                  </a:lnTo>
                  <a:lnTo>
                    <a:pt x="46" y="101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2" y="101"/>
                  </a:lnTo>
                  <a:lnTo>
                    <a:pt x="44" y="115"/>
                  </a:lnTo>
                  <a:lnTo>
                    <a:pt x="46" y="129"/>
                  </a:lnTo>
                  <a:lnTo>
                    <a:pt x="48" y="141"/>
                  </a:lnTo>
                  <a:lnTo>
                    <a:pt x="55" y="196"/>
                  </a:lnTo>
                  <a:lnTo>
                    <a:pt x="22" y="202"/>
                  </a:lnTo>
                  <a:lnTo>
                    <a:pt x="0" y="26"/>
                  </a:lnTo>
                  <a:lnTo>
                    <a:pt x="42" y="18"/>
                  </a:lnTo>
                  <a:lnTo>
                    <a:pt x="65" y="72"/>
                  </a:lnTo>
                  <a:lnTo>
                    <a:pt x="71" y="87"/>
                  </a:lnTo>
                  <a:lnTo>
                    <a:pt x="77" y="102"/>
                  </a:lnTo>
                  <a:lnTo>
                    <a:pt x="84" y="116"/>
                  </a:lnTo>
                  <a:lnTo>
                    <a:pt x="88" y="130"/>
                  </a:lnTo>
                  <a:lnTo>
                    <a:pt x="89" y="130"/>
                  </a:lnTo>
                  <a:lnTo>
                    <a:pt x="88" y="115"/>
                  </a:lnTo>
                  <a:lnTo>
                    <a:pt x="88" y="100"/>
                  </a:lnTo>
                  <a:lnTo>
                    <a:pt x="87" y="83"/>
                  </a:lnTo>
                  <a:lnTo>
                    <a:pt x="87" y="67"/>
                  </a:lnTo>
                  <a:lnTo>
                    <a:pt x="87" y="9"/>
                  </a:lnTo>
                  <a:lnTo>
                    <a:pt x="129" y="0"/>
                  </a:lnTo>
                  <a:lnTo>
                    <a:pt x="173" y="172"/>
                  </a:lnTo>
                  <a:lnTo>
                    <a:pt x="139" y="180"/>
                  </a:lnTo>
                  <a:lnTo>
                    <a:pt x="125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508"/>
            <p:cNvSpPr>
              <a:spLocks noEditPoints="1"/>
            </p:cNvSpPr>
            <p:nvPr/>
          </p:nvSpPr>
          <p:spPr bwMode="auto">
            <a:xfrm>
              <a:off x="2577254" y="3368618"/>
              <a:ext cx="63635" cy="77953"/>
            </a:xfrm>
            <a:custGeom>
              <a:avLst/>
              <a:gdLst>
                <a:gd name="T0" fmla="*/ 84 w 160"/>
                <a:gd name="T1" fmla="*/ 103 h 196"/>
                <a:gd name="T2" fmla="*/ 64 w 160"/>
                <a:gd name="T3" fmla="*/ 76 h 196"/>
                <a:gd name="T4" fmla="*/ 52 w 160"/>
                <a:gd name="T5" fmla="*/ 60 h 196"/>
                <a:gd name="T6" fmla="*/ 39 w 160"/>
                <a:gd name="T7" fmla="*/ 44 h 196"/>
                <a:gd name="T8" fmla="*/ 39 w 160"/>
                <a:gd name="T9" fmla="*/ 44 h 196"/>
                <a:gd name="T10" fmla="*/ 42 w 160"/>
                <a:gd name="T11" fmla="*/ 54 h 196"/>
                <a:gd name="T12" fmla="*/ 47 w 160"/>
                <a:gd name="T13" fmla="*/ 63 h 196"/>
                <a:gd name="T14" fmla="*/ 51 w 160"/>
                <a:gd name="T15" fmla="*/ 74 h 196"/>
                <a:gd name="T16" fmla="*/ 54 w 160"/>
                <a:gd name="T17" fmla="*/ 82 h 196"/>
                <a:gd name="T18" fmla="*/ 66 w 160"/>
                <a:gd name="T19" fmla="*/ 114 h 196"/>
                <a:gd name="T20" fmla="*/ 84 w 160"/>
                <a:gd name="T21" fmla="*/ 103 h 196"/>
                <a:gd name="T22" fmla="*/ 79 w 160"/>
                <a:gd name="T23" fmla="*/ 142 h 196"/>
                <a:gd name="T24" fmla="*/ 91 w 160"/>
                <a:gd name="T25" fmla="*/ 176 h 196"/>
                <a:gd name="T26" fmla="*/ 57 w 160"/>
                <a:gd name="T27" fmla="*/ 196 h 196"/>
                <a:gd name="T28" fmla="*/ 0 w 160"/>
                <a:gd name="T29" fmla="*/ 25 h 196"/>
                <a:gd name="T30" fmla="*/ 42 w 160"/>
                <a:gd name="T31" fmla="*/ 0 h 196"/>
                <a:gd name="T32" fmla="*/ 160 w 160"/>
                <a:gd name="T33" fmla="*/ 136 h 196"/>
                <a:gd name="T34" fmla="*/ 127 w 160"/>
                <a:gd name="T35" fmla="*/ 155 h 196"/>
                <a:gd name="T36" fmla="*/ 104 w 160"/>
                <a:gd name="T37" fmla="*/ 128 h 196"/>
                <a:gd name="T38" fmla="*/ 79 w 160"/>
                <a:gd name="T39" fmla="*/ 14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0" h="196">
                  <a:moveTo>
                    <a:pt x="84" y="103"/>
                  </a:moveTo>
                  <a:lnTo>
                    <a:pt x="64" y="76"/>
                  </a:lnTo>
                  <a:lnTo>
                    <a:pt x="52" y="6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2" y="54"/>
                  </a:lnTo>
                  <a:lnTo>
                    <a:pt x="47" y="63"/>
                  </a:lnTo>
                  <a:lnTo>
                    <a:pt x="51" y="74"/>
                  </a:lnTo>
                  <a:lnTo>
                    <a:pt x="54" y="82"/>
                  </a:lnTo>
                  <a:lnTo>
                    <a:pt x="66" y="114"/>
                  </a:lnTo>
                  <a:lnTo>
                    <a:pt x="84" y="103"/>
                  </a:lnTo>
                  <a:close/>
                  <a:moveTo>
                    <a:pt x="79" y="142"/>
                  </a:moveTo>
                  <a:lnTo>
                    <a:pt x="91" y="176"/>
                  </a:lnTo>
                  <a:lnTo>
                    <a:pt x="57" y="196"/>
                  </a:lnTo>
                  <a:lnTo>
                    <a:pt x="0" y="25"/>
                  </a:lnTo>
                  <a:lnTo>
                    <a:pt x="42" y="0"/>
                  </a:lnTo>
                  <a:lnTo>
                    <a:pt x="160" y="136"/>
                  </a:lnTo>
                  <a:lnTo>
                    <a:pt x="127" y="155"/>
                  </a:lnTo>
                  <a:lnTo>
                    <a:pt x="104" y="128"/>
                  </a:lnTo>
                  <a:lnTo>
                    <a:pt x="79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509"/>
            <p:cNvSpPr>
              <a:spLocks/>
            </p:cNvSpPr>
            <p:nvPr/>
          </p:nvSpPr>
          <p:spPr bwMode="auto">
            <a:xfrm>
              <a:off x="2618617" y="3333619"/>
              <a:ext cx="63635" cy="65226"/>
            </a:xfrm>
            <a:custGeom>
              <a:avLst/>
              <a:gdLst>
                <a:gd name="T0" fmla="*/ 161 w 161"/>
                <a:gd name="T1" fmla="*/ 123 h 165"/>
                <a:gd name="T2" fmla="*/ 159 w 161"/>
                <a:gd name="T3" fmla="*/ 128 h 165"/>
                <a:gd name="T4" fmla="*/ 155 w 161"/>
                <a:gd name="T5" fmla="*/ 133 h 165"/>
                <a:gd name="T6" fmla="*/ 150 w 161"/>
                <a:gd name="T7" fmla="*/ 139 h 165"/>
                <a:gd name="T8" fmla="*/ 144 w 161"/>
                <a:gd name="T9" fmla="*/ 146 h 165"/>
                <a:gd name="T10" fmla="*/ 138 w 161"/>
                <a:gd name="T11" fmla="*/ 151 h 165"/>
                <a:gd name="T12" fmla="*/ 130 w 161"/>
                <a:gd name="T13" fmla="*/ 157 h 165"/>
                <a:gd name="T14" fmla="*/ 124 w 161"/>
                <a:gd name="T15" fmla="*/ 160 h 165"/>
                <a:gd name="T16" fmla="*/ 116 w 161"/>
                <a:gd name="T17" fmla="*/ 163 h 165"/>
                <a:gd name="T18" fmla="*/ 110 w 161"/>
                <a:gd name="T19" fmla="*/ 165 h 165"/>
                <a:gd name="T20" fmla="*/ 102 w 161"/>
                <a:gd name="T21" fmla="*/ 165 h 165"/>
                <a:gd name="T22" fmla="*/ 95 w 161"/>
                <a:gd name="T23" fmla="*/ 165 h 165"/>
                <a:gd name="T24" fmla="*/ 87 w 161"/>
                <a:gd name="T25" fmla="*/ 165 h 165"/>
                <a:gd name="T26" fmla="*/ 81 w 161"/>
                <a:gd name="T27" fmla="*/ 163 h 165"/>
                <a:gd name="T28" fmla="*/ 73 w 161"/>
                <a:gd name="T29" fmla="*/ 161 h 165"/>
                <a:gd name="T30" fmla="*/ 67 w 161"/>
                <a:gd name="T31" fmla="*/ 158 h 165"/>
                <a:gd name="T32" fmla="*/ 59 w 161"/>
                <a:gd name="T33" fmla="*/ 155 h 165"/>
                <a:gd name="T34" fmla="*/ 46 w 161"/>
                <a:gd name="T35" fmla="*/ 145 h 165"/>
                <a:gd name="T36" fmla="*/ 33 w 161"/>
                <a:gd name="T37" fmla="*/ 134 h 165"/>
                <a:gd name="T38" fmla="*/ 25 w 161"/>
                <a:gd name="T39" fmla="*/ 125 h 165"/>
                <a:gd name="T40" fmla="*/ 18 w 161"/>
                <a:gd name="T41" fmla="*/ 117 h 165"/>
                <a:gd name="T42" fmla="*/ 13 w 161"/>
                <a:gd name="T43" fmla="*/ 108 h 165"/>
                <a:gd name="T44" fmla="*/ 7 w 161"/>
                <a:gd name="T45" fmla="*/ 99 h 165"/>
                <a:gd name="T46" fmla="*/ 4 w 161"/>
                <a:gd name="T47" fmla="*/ 91 h 165"/>
                <a:gd name="T48" fmla="*/ 2 w 161"/>
                <a:gd name="T49" fmla="*/ 83 h 165"/>
                <a:gd name="T50" fmla="*/ 0 w 161"/>
                <a:gd name="T51" fmla="*/ 75 h 165"/>
                <a:gd name="T52" fmla="*/ 0 w 161"/>
                <a:gd name="T53" fmla="*/ 67 h 165"/>
                <a:gd name="T54" fmla="*/ 0 w 161"/>
                <a:gd name="T55" fmla="*/ 60 h 165"/>
                <a:gd name="T56" fmla="*/ 1 w 161"/>
                <a:gd name="T57" fmla="*/ 52 h 165"/>
                <a:gd name="T58" fmla="*/ 2 w 161"/>
                <a:gd name="T59" fmla="*/ 44 h 165"/>
                <a:gd name="T60" fmla="*/ 4 w 161"/>
                <a:gd name="T61" fmla="*/ 38 h 165"/>
                <a:gd name="T62" fmla="*/ 7 w 161"/>
                <a:gd name="T63" fmla="*/ 31 h 165"/>
                <a:gd name="T64" fmla="*/ 12 w 161"/>
                <a:gd name="T65" fmla="*/ 26 h 165"/>
                <a:gd name="T66" fmla="*/ 15 w 161"/>
                <a:gd name="T67" fmla="*/ 21 h 165"/>
                <a:gd name="T68" fmla="*/ 20 w 161"/>
                <a:gd name="T69" fmla="*/ 15 h 165"/>
                <a:gd name="T70" fmla="*/ 27 w 161"/>
                <a:gd name="T71" fmla="*/ 9 h 165"/>
                <a:gd name="T72" fmla="*/ 32 w 161"/>
                <a:gd name="T73" fmla="*/ 4 h 165"/>
                <a:gd name="T74" fmla="*/ 38 w 161"/>
                <a:gd name="T75" fmla="*/ 2 h 165"/>
                <a:gd name="T76" fmla="*/ 41 w 161"/>
                <a:gd name="T77" fmla="*/ 0 h 165"/>
                <a:gd name="T78" fmla="*/ 60 w 161"/>
                <a:gd name="T79" fmla="*/ 29 h 165"/>
                <a:gd name="T80" fmla="*/ 55 w 161"/>
                <a:gd name="T81" fmla="*/ 33 h 165"/>
                <a:gd name="T82" fmla="*/ 47 w 161"/>
                <a:gd name="T83" fmla="*/ 38 h 165"/>
                <a:gd name="T84" fmla="*/ 43 w 161"/>
                <a:gd name="T85" fmla="*/ 43 h 165"/>
                <a:gd name="T86" fmla="*/ 40 w 161"/>
                <a:gd name="T87" fmla="*/ 50 h 165"/>
                <a:gd name="T88" fmla="*/ 39 w 161"/>
                <a:gd name="T89" fmla="*/ 56 h 165"/>
                <a:gd name="T90" fmla="*/ 39 w 161"/>
                <a:gd name="T91" fmla="*/ 65 h 165"/>
                <a:gd name="T92" fmla="*/ 42 w 161"/>
                <a:gd name="T93" fmla="*/ 74 h 165"/>
                <a:gd name="T94" fmla="*/ 46 w 161"/>
                <a:gd name="T95" fmla="*/ 82 h 165"/>
                <a:gd name="T96" fmla="*/ 53 w 161"/>
                <a:gd name="T97" fmla="*/ 92 h 165"/>
                <a:gd name="T98" fmla="*/ 62 w 161"/>
                <a:gd name="T99" fmla="*/ 102 h 165"/>
                <a:gd name="T100" fmla="*/ 72 w 161"/>
                <a:gd name="T101" fmla="*/ 110 h 165"/>
                <a:gd name="T102" fmla="*/ 81 w 161"/>
                <a:gd name="T103" fmla="*/ 117 h 165"/>
                <a:gd name="T104" fmla="*/ 89 w 161"/>
                <a:gd name="T105" fmla="*/ 121 h 165"/>
                <a:gd name="T106" fmla="*/ 98 w 161"/>
                <a:gd name="T107" fmla="*/ 123 h 165"/>
                <a:gd name="T108" fmla="*/ 106 w 161"/>
                <a:gd name="T109" fmla="*/ 124 h 165"/>
                <a:gd name="T110" fmla="*/ 112 w 161"/>
                <a:gd name="T111" fmla="*/ 122 h 165"/>
                <a:gd name="T112" fmla="*/ 119 w 161"/>
                <a:gd name="T113" fmla="*/ 119 h 165"/>
                <a:gd name="T114" fmla="*/ 124 w 161"/>
                <a:gd name="T115" fmla="*/ 115 h 165"/>
                <a:gd name="T116" fmla="*/ 129 w 161"/>
                <a:gd name="T117" fmla="*/ 108 h 165"/>
                <a:gd name="T118" fmla="*/ 134 w 161"/>
                <a:gd name="T119" fmla="*/ 102 h 165"/>
                <a:gd name="T120" fmla="*/ 161 w 161"/>
                <a:gd name="T121" fmla="*/ 12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165">
                  <a:moveTo>
                    <a:pt x="161" y="123"/>
                  </a:moveTo>
                  <a:lnTo>
                    <a:pt x="159" y="128"/>
                  </a:lnTo>
                  <a:lnTo>
                    <a:pt x="155" y="133"/>
                  </a:lnTo>
                  <a:lnTo>
                    <a:pt x="150" y="139"/>
                  </a:lnTo>
                  <a:lnTo>
                    <a:pt x="144" y="146"/>
                  </a:lnTo>
                  <a:lnTo>
                    <a:pt x="138" y="151"/>
                  </a:lnTo>
                  <a:lnTo>
                    <a:pt x="130" y="157"/>
                  </a:lnTo>
                  <a:lnTo>
                    <a:pt x="124" y="160"/>
                  </a:lnTo>
                  <a:lnTo>
                    <a:pt x="116" y="163"/>
                  </a:lnTo>
                  <a:lnTo>
                    <a:pt x="110" y="165"/>
                  </a:lnTo>
                  <a:lnTo>
                    <a:pt x="102" y="165"/>
                  </a:lnTo>
                  <a:lnTo>
                    <a:pt x="95" y="165"/>
                  </a:lnTo>
                  <a:lnTo>
                    <a:pt x="87" y="165"/>
                  </a:lnTo>
                  <a:lnTo>
                    <a:pt x="81" y="163"/>
                  </a:lnTo>
                  <a:lnTo>
                    <a:pt x="73" y="161"/>
                  </a:lnTo>
                  <a:lnTo>
                    <a:pt x="67" y="158"/>
                  </a:lnTo>
                  <a:lnTo>
                    <a:pt x="59" y="155"/>
                  </a:lnTo>
                  <a:lnTo>
                    <a:pt x="46" y="145"/>
                  </a:lnTo>
                  <a:lnTo>
                    <a:pt x="33" y="134"/>
                  </a:lnTo>
                  <a:lnTo>
                    <a:pt x="25" y="125"/>
                  </a:lnTo>
                  <a:lnTo>
                    <a:pt x="18" y="117"/>
                  </a:lnTo>
                  <a:lnTo>
                    <a:pt x="13" y="108"/>
                  </a:lnTo>
                  <a:lnTo>
                    <a:pt x="7" y="99"/>
                  </a:lnTo>
                  <a:lnTo>
                    <a:pt x="4" y="91"/>
                  </a:lnTo>
                  <a:lnTo>
                    <a:pt x="2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0"/>
                  </a:lnTo>
                  <a:lnTo>
                    <a:pt x="1" y="52"/>
                  </a:lnTo>
                  <a:lnTo>
                    <a:pt x="2" y="44"/>
                  </a:lnTo>
                  <a:lnTo>
                    <a:pt x="4" y="38"/>
                  </a:lnTo>
                  <a:lnTo>
                    <a:pt x="7" y="31"/>
                  </a:lnTo>
                  <a:lnTo>
                    <a:pt x="12" y="26"/>
                  </a:lnTo>
                  <a:lnTo>
                    <a:pt x="15" y="21"/>
                  </a:lnTo>
                  <a:lnTo>
                    <a:pt x="20" y="15"/>
                  </a:lnTo>
                  <a:lnTo>
                    <a:pt x="27" y="9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1" y="0"/>
                  </a:lnTo>
                  <a:lnTo>
                    <a:pt x="60" y="29"/>
                  </a:lnTo>
                  <a:lnTo>
                    <a:pt x="55" y="33"/>
                  </a:lnTo>
                  <a:lnTo>
                    <a:pt x="47" y="38"/>
                  </a:lnTo>
                  <a:lnTo>
                    <a:pt x="43" y="43"/>
                  </a:lnTo>
                  <a:lnTo>
                    <a:pt x="40" y="50"/>
                  </a:lnTo>
                  <a:lnTo>
                    <a:pt x="39" y="56"/>
                  </a:lnTo>
                  <a:lnTo>
                    <a:pt x="39" y="65"/>
                  </a:lnTo>
                  <a:lnTo>
                    <a:pt x="42" y="74"/>
                  </a:lnTo>
                  <a:lnTo>
                    <a:pt x="46" y="82"/>
                  </a:lnTo>
                  <a:lnTo>
                    <a:pt x="53" y="92"/>
                  </a:lnTo>
                  <a:lnTo>
                    <a:pt x="62" y="102"/>
                  </a:lnTo>
                  <a:lnTo>
                    <a:pt x="72" y="110"/>
                  </a:lnTo>
                  <a:lnTo>
                    <a:pt x="81" y="117"/>
                  </a:lnTo>
                  <a:lnTo>
                    <a:pt x="89" y="121"/>
                  </a:lnTo>
                  <a:lnTo>
                    <a:pt x="98" y="123"/>
                  </a:lnTo>
                  <a:lnTo>
                    <a:pt x="106" y="124"/>
                  </a:lnTo>
                  <a:lnTo>
                    <a:pt x="112" y="122"/>
                  </a:lnTo>
                  <a:lnTo>
                    <a:pt x="119" y="119"/>
                  </a:lnTo>
                  <a:lnTo>
                    <a:pt x="124" y="115"/>
                  </a:lnTo>
                  <a:lnTo>
                    <a:pt x="129" y="108"/>
                  </a:lnTo>
                  <a:lnTo>
                    <a:pt x="134" y="102"/>
                  </a:lnTo>
                  <a:lnTo>
                    <a:pt x="161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510"/>
            <p:cNvSpPr>
              <a:spLocks/>
            </p:cNvSpPr>
            <p:nvPr/>
          </p:nvSpPr>
          <p:spPr bwMode="auto">
            <a:xfrm>
              <a:off x="2636117" y="3290665"/>
              <a:ext cx="76362" cy="60454"/>
            </a:xfrm>
            <a:custGeom>
              <a:avLst/>
              <a:gdLst>
                <a:gd name="T0" fmla="*/ 174 w 193"/>
                <a:gd name="T1" fmla="*/ 154 h 154"/>
                <a:gd name="T2" fmla="*/ 117 w 193"/>
                <a:gd name="T3" fmla="*/ 124 h 154"/>
                <a:gd name="T4" fmla="*/ 0 w 193"/>
                <a:gd name="T5" fmla="*/ 104 h 154"/>
                <a:gd name="T6" fmla="*/ 20 w 193"/>
                <a:gd name="T7" fmla="*/ 66 h 154"/>
                <a:gd name="T8" fmla="*/ 62 w 193"/>
                <a:gd name="T9" fmla="*/ 77 h 154"/>
                <a:gd name="T10" fmla="*/ 70 w 193"/>
                <a:gd name="T11" fmla="*/ 79 h 154"/>
                <a:gd name="T12" fmla="*/ 79 w 193"/>
                <a:gd name="T13" fmla="*/ 81 h 154"/>
                <a:gd name="T14" fmla="*/ 89 w 193"/>
                <a:gd name="T15" fmla="*/ 84 h 154"/>
                <a:gd name="T16" fmla="*/ 97 w 193"/>
                <a:gd name="T17" fmla="*/ 88 h 154"/>
                <a:gd name="T18" fmla="*/ 97 w 193"/>
                <a:gd name="T19" fmla="*/ 86 h 154"/>
                <a:gd name="T20" fmla="*/ 82 w 193"/>
                <a:gd name="T21" fmla="*/ 76 h 154"/>
                <a:gd name="T22" fmla="*/ 68 w 193"/>
                <a:gd name="T23" fmla="*/ 64 h 154"/>
                <a:gd name="T24" fmla="*/ 37 w 193"/>
                <a:gd name="T25" fmla="*/ 37 h 154"/>
                <a:gd name="T26" fmla="*/ 56 w 193"/>
                <a:gd name="T27" fmla="*/ 0 h 154"/>
                <a:gd name="T28" fmla="*/ 135 w 193"/>
                <a:gd name="T29" fmla="*/ 88 h 154"/>
                <a:gd name="T30" fmla="*/ 193 w 193"/>
                <a:gd name="T31" fmla="*/ 119 h 154"/>
                <a:gd name="T32" fmla="*/ 174 w 193"/>
                <a:gd name="T3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154">
                  <a:moveTo>
                    <a:pt x="174" y="154"/>
                  </a:moveTo>
                  <a:lnTo>
                    <a:pt x="117" y="124"/>
                  </a:lnTo>
                  <a:lnTo>
                    <a:pt x="0" y="104"/>
                  </a:lnTo>
                  <a:lnTo>
                    <a:pt x="20" y="66"/>
                  </a:lnTo>
                  <a:lnTo>
                    <a:pt x="62" y="77"/>
                  </a:lnTo>
                  <a:lnTo>
                    <a:pt x="70" y="79"/>
                  </a:lnTo>
                  <a:lnTo>
                    <a:pt x="79" y="81"/>
                  </a:lnTo>
                  <a:lnTo>
                    <a:pt x="89" y="84"/>
                  </a:lnTo>
                  <a:lnTo>
                    <a:pt x="97" y="88"/>
                  </a:lnTo>
                  <a:lnTo>
                    <a:pt x="97" y="86"/>
                  </a:lnTo>
                  <a:lnTo>
                    <a:pt x="82" y="76"/>
                  </a:lnTo>
                  <a:lnTo>
                    <a:pt x="68" y="64"/>
                  </a:lnTo>
                  <a:lnTo>
                    <a:pt x="37" y="37"/>
                  </a:lnTo>
                  <a:lnTo>
                    <a:pt x="56" y="0"/>
                  </a:lnTo>
                  <a:lnTo>
                    <a:pt x="135" y="88"/>
                  </a:lnTo>
                  <a:lnTo>
                    <a:pt x="193" y="119"/>
                  </a:lnTo>
                  <a:lnTo>
                    <a:pt x="174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511"/>
            <p:cNvSpPr>
              <a:spLocks/>
            </p:cNvSpPr>
            <p:nvPr/>
          </p:nvSpPr>
          <p:spPr bwMode="auto">
            <a:xfrm>
              <a:off x="2387939" y="3118850"/>
              <a:ext cx="227496" cy="225905"/>
            </a:xfrm>
            <a:custGeom>
              <a:avLst/>
              <a:gdLst>
                <a:gd name="T0" fmla="*/ 403 w 570"/>
                <a:gd name="T1" fmla="*/ 166 h 569"/>
                <a:gd name="T2" fmla="*/ 402 w 570"/>
                <a:gd name="T3" fmla="*/ 32 h 569"/>
                <a:gd name="T4" fmla="*/ 395 w 570"/>
                <a:gd name="T5" fmla="*/ 17 h 569"/>
                <a:gd name="T6" fmla="*/ 384 w 570"/>
                <a:gd name="T7" fmla="*/ 7 h 569"/>
                <a:gd name="T8" fmla="*/ 370 w 570"/>
                <a:gd name="T9" fmla="*/ 0 h 569"/>
                <a:gd name="T10" fmla="*/ 208 w 570"/>
                <a:gd name="T11" fmla="*/ 0 h 569"/>
                <a:gd name="T12" fmla="*/ 192 w 570"/>
                <a:gd name="T13" fmla="*/ 3 h 569"/>
                <a:gd name="T14" fmla="*/ 179 w 570"/>
                <a:gd name="T15" fmla="*/ 12 h 569"/>
                <a:gd name="T16" fmla="*/ 171 w 570"/>
                <a:gd name="T17" fmla="*/ 25 h 569"/>
                <a:gd name="T18" fmla="*/ 167 w 570"/>
                <a:gd name="T19" fmla="*/ 41 h 569"/>
                <a:gd name="T20" fmla="*/ 41 w 570"/>
                <a:gd name="T21" fmla="*/ 166 h 569"/>
                <a:gd name="T22" fmla="*/ 26 w 570"/>
                <a:gd name="T23" fmla="*/ 170 h 569"/>
                <a:gd name="T24" fmla="*/ 13 w 570"/>
                <a:gd name="T25" fmla="*/ 179 h 569"/>
                <a:gd name="T26" fmla="*/ 3 w 570"/>
                <a:gd name="T27" fmla="*/ 192 h 569"/>
                <a:gd name="T28" fmla="*/ 0 w 570"/>
                <a:gd name="T29" fmla="*/ 207 h 569"/>
                <a:gd name="T30" fmla="*/ 1 w 570"/>
                <a:gd name="T31" fmla="*/ 369 h 569"/>
                <a:gd name="T32" fmla="*/ 8 w 570"/>
                <a:gd name="T33" fmla="*/ 383 h 569"/>
                <a:gd name="T34" fmla="*/ 18 w 570"/>
                <a:gd name="T35" fmla="*/ 395 h 569"/>
                <a:gd name="T36" fmla="*/ 33 w 570"/>
                <a:gd name="T37" fmla="*/ 401 h 569"/>
                <a:gd name="T38" fmla="*/ 167 w 570"/>
                <a:gd name="T39" fmla="*/ 402 h 569"/>
                <a:gd name="T40" fmla="*/ 168 w 570"/>
                <a:gd name="T41" fmla="*/ 537 h 569"/>
                <a:gd name="T42" fmla="*/ 175 w 570"/>
                <a:gd name="T43" fmla="*/ 551 h 569"/>
                <a:gd name="T44" fmla="*/ 186 w 570"/>
                <a:gd name="T45" fmla="*/ 562 h 569"/>
                <a:gd name="T46" fmla="*/ 201 w 570"/>
                <a:gd name="T47" fmla="*/ 568 h 569"/>
                <a:gd name="T48" fmla="*/ 362 w 570"/>
                <a:gd name="T49" fmla="*/ 569 h 569"/>
                <a:gd name="T50" fmla="*/ 378 w 570"/>
                <a:gd name="T51" fmla="*/ 566 h 569"/>
                <a:gd name="T52" fmla="*/ 391 w 570"/>
                <a:gd name="T53" fmla="*/ 557 h 569"/>
                <a:gd name="T54" fmla="*/ 400 w 570"/>
                <a:gd name="T55" fmla="*/ 544 h 569"/>
                <a:gd name="T56" fmla="*/ 403 w 570"/>
                <a:gd name="T57" fmla="*/ 528 h 569"/>
                <a:gd name="T58" fmla="*/ 529 w 570"/>
                <a:gd name="T59" fmla="*/ 402 h 569"/>
                <a:gd name="T60" fmla="*/ 545 w 570"/>
                <a:gd name="T61" fmla="*/ 399 h 569"/>
                <a:gd name="T62" fmla="*/ 558 w 570"/>
                <a:gd name="T63" fmla="*/ 390 h 569"/>
                <a:gd name="T64" fmla="*/ 567 w 570"/>
                <a:gd name="T65" fmla="*/ 377 h 569"/>
                <a:gd name="T66" fmla="*/ 570 w 570"/>
                <a:gd name="T67" fmla="*/ 361 h 569"/>
                <a:gd name="T68" fmla="*/ 569 w 570"/>
                <a:gd name="T69" fmla="*/ 200 h 569"/>
                <a:gd name="T70" fmla="*/ 563 w 570"/>
                <a:gd name="T71" fmla="*/ 185 h 569"/>
                <a:gd name="T72" fmla="*/ 552 w 570"/>
                <a:gd name="T73" fmla="*/ 174 h 569"/>
                <a:gd name="T74" fmla="*/ 537 w 570"/>
                <a:gd name="T75" fmla="*/ 167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0" h="569">
                  <a:moveTo>
                    <a:pt x="529" y="166"/>
                  </a:moveTo>
                  <a:lnTo>
                    <a:pt x="403" y="166"/>
                  </a:lnTo>
                  <a:lnTo>
                    <a:pt x="403" y="41"/>
                  </a:lnTo>
                  <a:lnTo>
                    <a:pt x="402" y="32"/>
                  </a:lnTo>
                  <a:lnTo>
                    <a:pt x="400" y="25"/>
                  </a:lnTo>
                  <a:lnTo>
                    <a:pt x="395" y="17"/>
                  </a:lnTo>
                  <a:lnTo>
                    <a:pt x="391" y="12"/>
                  </a:lnTo>
                  <a:lnTo>
                    <a:pt x="384" y="7"/>
                  </a:lnTo>
                  <a:lnTo>
                    <a:pt x="378" y="3"/>
                  </a:lnTo>
                  <a:lnTo>
                    <a:pt x="370" y="0"/>
                  </a:lnTo>
                  <a:lnTo>
                    <a:pt x="362" y="0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92" y="3"/>
                  </a:lnTo>
                  <a:lnTo>
                    <a:pt x="186" y="7"/>
                  </a:lnTo>
                  <a:lnTo>
                    <a:pt x="179" y="12"/>
                  </a:lnTo>
                  <a:lnTo>
                    <a:pt x="175" y="17"/>
                  </a:lnTo>
                  <a:lnTo>
                    <a:pt x="171" y="25"/>
                  </a:lnTo>
                  <a:lnTo>
                    <a:pt x="168" y="32"/>
                  </a:lnTo>
                  <a:lnTo>
                    <a:pt x="167" y="41"/>
                  </a:lnTo>
                  <a:lnTo>
                    <a:pt x="167" y="166"/>
                  </a:lnTo>
                  <a:lnTo>
                    <a:pt x="41" y="166"/>
                  </a:lnTo>
                  <a:lnTo>
                    <a:pt x="33" y="167"/>
                  </a:lnTo>
                  <a:lnTo>
                    <a:pt x="26" y="170"/>
                  </a:lnTo>
                  <a:lnTo>
                    <a:pt x="18" y="174"/>
                  </a:lnTo>
                  <a:lnTo>
                    <a:pt x="13" y="179"/>
                  </a:lnTo>
                  <a:lnTo>
                    <a:pt x="8" y="185"/>
                  </a:lnTo>
                  <a:lnTo>
                    <a:pt x="3" y="192"/>
                  </a:lnTo>
                  <a:lnTo>
                    <a:pt x="1" y="200"/>
                  </a:lnTo>
                  <a:lnTo>
                    <a:pt x="0" y="207"/>
                  </a:lnTo>
                  <a:lnTo>
                    <a:pt x="0" y="361"/>
                  </a:lnTo>
                  <a:lnTo>
                    <a:pt x="1" y="369"/>
                  </a:lnTo>
                  <a:lnTo>
                    <a:pt x="3" y="377"/>
                  </a:lnTo>
                  <a:lnTo>
                    <a:pt x="8" y="383"/>
                  </a:lnTo>
                  <a:lnTo>
                    <a:pt x="13" y="390"/>
                  </a:lnTo>
                  <a:lnTo>
                    <a:pt x="18" y="395"/>
                  </a:lnTo>
                  <a:lnTo>
                    <a:pt x="26" y="399"/>
                  </a:lnTo>
                  <a:lnTo>
                    <a:pt x="33" y="401"/>
                  </a:lnTo>
                  <a:lnTo>
                    <a:pt x="41" y="402"/>
                  </a:lnTo>
                  <a:lnTo>
                    <a:pt x="167" y="402"/>
                  </a:lnTo>
                  <a:lnTo>
                    <a:pt x="167" y="528"/>
                  </a:lnTo>
                  <a:lnTo>
                    <a:pt x="168" y="537"/>
                  </a:lnTo>
                  <a:lnTo>
                    <a:pt x="171" y="544"/>
                  </a:lnTo>
                  <a:lnTo>
                    <a:pt x="175" y="551"/>
                  </a:lnTo>
                  <a:lnTo>
                    <a:pt x="179" y="557"/>
                  </a:lnTo>
                  <a:lnTo>
                    <a:pt x="186" y="562"/>
                  </a:lnTo>
                  <a:lnTo>
                    <a:pt x="192" y="566"/>
                  </a:lnTo>
                  <a:lnTo>
                    <a:pt x="201" y="568"/>
                  </a:lnTo>
                  <a:lnTo>
                    <a:pt x="208" y="569"/>
                  </a:lnTo>
                  <a:lnTo>
                    <a:pt x="362" y="569"/>
                  </a:lnTo>
                  <a:lnTo>
                    <a:pt x="370" y="568"/>
                  </a:lnTo>
                  <a:lnTo>
                    <a:pt x="378" y="566"/>
                  </a:lnTo>
                  <a:lnTo>
                    <a:pt x="384" y="562"/>
                  </a:lnTo>
                  <a:lnTo>
                    <a:pt x="391" y="557"/>
                  </a:lnTo>
                  <a:lnTo>
                    <a:pt x="395" y="551"/>
                  </a:lnTo>
                  <a:lnTo>
                    <a:pt x="400" y="544"/>
                  </a:lnTo>
                  <a:lnTo>
                    <a:pt x="402" y="537"/>
                  </a:lnTo>
                  <a:lnTo>
                    <a:pt x="403" y="528"/>
                  </a:lnTo>
                  <a:lnTo>
                    <a:pt x="403" y="402"/>
                  </a:lnTo>
                  <a:lnTo>
                    <a:pt x="529" y="402"/>
                  </a:lnTo>
                  <a:lnTo>
                    <a:pt x="537" y="401"/>
                  </a:lnTo>
                  <a:lnTo>
                    <a:pt x="545" y="399"/>
                  </a:lnTo>
                  <a:lnTo>
                    <a:pt x="552" y="395"/>
                  </a:lnTo>
                  <a:lnTo>
                    <a:pt x="558" y="390"/>
                  </a:lnTo>
                  <a:lnTo>
                    <a:pt x="563" y="383"/>
                  </a:lnTo>
                  <a:lnTo>
                    <a:pt x="567" y="377"/>
                  </a:lnTo>
                  <a:lnTo>
                    <a:pt x="569" y="369"/>
                  </a:lnTo>
                  <a:lnTo>
                    <a:pt x="570" y="361"/>
                  </a:lnTo>
                  <a:lnTo>
                    <a:pt x="570" y="207"/>
                  </a:lnTo>
                  <a:lnTo>
                    <a:pt x="569" y="200"/>
                  </a:lnTo>
                  <a:lnTo>
                    <a:pt x="567" y="192"/>
                  </a:lnTo>
                  <a:lnTo>
                    <a:pt x="563" y="185"/>
                  </a:lnTo>
                  <a:lnTo>
                    <a:pt x="558" y="179"/>
                  </a:lnTo>
                  <a:lnTo>
                    <a:pt x="552" y="174"/>
                  </a:lnTo>
                  <a:lnTo>
                    <a:pt x="545" y="170"/>
                  </a:lnTo>
                  <a:lnTo>
                    <a:pt x="537" y="167"/>
                  </a:lnTo>
                  <a:lnTo>
                    <a:pt x="529" y="1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512"/>
            <p:cNvSpPr>
              <a:spLocks/>
            </p:cNvSpPr>
            <p:nvPr/>
          </p:nvSpPr>
          <p:spPr bwMode="auto">
            <a:xfrm>
              <a:off x="2270213" y="3199985"/>
              <a:ext cx="41363" cy="74772"/>
            </a:xfrm>
            <a:custGeom>
              <a:avLst/>
              <a:gdLst>
                <a:gd name="T0" fmla="*/ 106 w 106"/>
                <a:gd name="T1" fmla="*/ 187 h 187"/>
                <a:gd name="T2" fmla="*/ 100 w 106"/>
                <a:gd name="T3" fmla="*/ 186 h 187"/>
                <a:gd name="T4" fmla="*/ 86 w 106"/>
                <a:gd name="T5" fmla="*/ 184 h 187"/>
                <a:gd name="T6" fmla="*/ 78 w 106"/>
                <a:gd name="T7" fmla="*/ 182 h 187"/>
                <a:gd name="T8" fmla="*/ 68 w 106"/>
                <a:gd name="T9" fmla="*/ 177 h 187"/>
                <a:gd name="T10" fmla="*/ 57 w 106"/>
                <a:gd name="T11" fmla="*/ 172 h 187"/>
                <a:gd name="T12" fmla="*/ 46 w 106"/>
                <a:gd name="T13" fmla="*/ 164 h 187"/>
                <a:gd name="T14" fmla="*/ 41 w 106"/>
                <a:gd name="T15" fmla="*/ 160 h 187"/>
                <a:gd name="T16" fmla="*/ 37 w 106"/>
                <a:gd name="T17" fmla="*/ 156 h 187"/>
                <a:gd name="T18" fmla="*/ 31 w 106"/>
                <a:gd name="T19" fmla="*/ 149 h 187"/>
                <a:gd name="T20" fmla="*/ 26 w 106"/>
                <a:gd name="T21" fmla="*/ 143 h 187"/>
                <a:gd name="T22" fmla="*/ 21 w 106"/>
                <a:gd name="T23" fmla="*/ 136 h 187"/>
                <a:gd name="T24" fmla="*/ 17 w 106"/>
                <a:gd name="T25" fmla="*/ 128 h 187"/>
                <a:gd name="T26" fmla="*/ 14 w 106"/>
                <a:gd name="T27" fmla="*/ 119 h 187"/>
                <a:gd name="T28" fmla="*/ 10 w 106"/>
                <a:gd name="T29" fmla="*/ 109 h 187"/>
                <a:gd name="T30" fmla="*/ 7 w 106"/>
                <a:gd name="T31" fmla="*/ 100 h 187"/>
                <a:gd name="T32" fmla="*/ 4 w 106"/>
                <a:gd name="T33" fmla="*/ 89 h 187"/>
                <a:gd name="T34" fmla="*/ 2 w 106"/>
                <a:gd name="T35" fmla="*/ 76 h 187"/>
                <a:gd name="T36" fmla="*/ 1 w 106"/>
                <a:gd name="T37" fmla="*/ 63 h 187"/>
                <a:gd name="T38" fmla="*/ 0 w 106"/>
                <a:gd name="T39" fmla="*/ 49 h 187"/>
                <a:gd name="T40" fmla="*/ 0 w 106"/>
                <a:gd name="T41" fmla="*/ 34 h 187"/>
                <a:gd name="T42" fmla="*/ 1 w 106"/>
                <a:gd name="T43" fmla="*/ 18 h 187"/>
                <a:gd name="T44" fmla="*/ 2 w 106"/>
                <a:gd name="T45" fmla="*/ 0 h 187"/>
                <a:gd name="T46" fmla="*/ 7 w 106"/>
                <a:gd name="T47" fmla="*/ 17 h 187"/>
                <a:gd name="T48" fmla="*/ 13 w 106"/>
                <a:gd name="T49" fmla="*/ 31 h 187"/>
                <a:gd name="T50" fmla="*/ 20 w 106"/>
                <a:gd name="T51" fmla="*/ 44 h 187"/>
                <a:gd name="T52" fmla="*/ 28 w 106"/>
                <a:gd name="T53" fmla="*/ 54 h 187"/>
                <a:gd name="T54" fmla="*/ 45 w 106"/>
                <a:gd name="T55" fmla="*/ 73 h 187"/>
                <a:gd name="T56" fmla="*/ 61 w 106"/>
                <a:gd name="T57" fmla="*/ 89 h 187"/>
                <a:gd name="T58" fmla="*/ 70 w 106"/>
                <a:gd name="T59" fmla="*/ 98 h 187"/>
                <a:gd name="T60" fmla="*/ 78 w 106"/>
                <a:gd name="T61" fmla="*/ 106 h 187"/>
                <a:gd name="T62" fmla="*/ 85 w 106"/>
                <a:gd name="T63" fmla="*/ 116 h 187"/>
                <a:gd name="T64" fmla="*/ 92 w 106"/>
                <a:gd name="T65" fmla="*/ 127 h 187"/>
                <a:gd name="T66" fmla="*/ 97 w 106"/>
                <a:gd name="T67" fmla="*/ 139 h 187"/>
                <a:gd name="T68" fmla="*/ 101 w 106"/>
                <a:gd name="T69" fmla="*/ 153 h 187"/>
                <a:gd name="T70" fmla="*/ 104 w 106"/>
                <a:gd name="T71" fmla="*/ 169 h 187"/>
                <a:gd name="T72" fmla="*/ 106 w 106"/>
                <a:gd name="T7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87">
                  <a:moveTo>
                    <a:pt x="106" y="187"/>
                  </a:moveTo>
                  <a:lnTo>
                    <a:pt x="100" y="186"/>
                  </a:lnTo>
                  <a:lnTo>
                    <a:pt x="86" y="184"/>
                  </a:lnTo>
                  <a:lnTo>
                    <a:pt x="78" y="182"/>
                  </a:lnTo>
                  <a:lnTo>
                    <a:pt x="68" y="177"/>
                  </a:lnTo>
                  <a:lnTo>
                    <a:pt x="57" y="172"/>
                  </a:lnTo>
                  <a:lnTo>
                    <a:pt x="46" y="164"/>
                  </a:lnTo>
                  <a:lnTo>
                    <a:pt x="41" y="160"/>
                  </a:lnTo>
                  <a:lnTo>
                    <a:pt x="37" y="156"/>
                  </a:lnTo>
                  <a:lnTo>
                    <a:pt x="31" y="149"/>
                  </a:lnTo>
                  <a:lnTo>
                    <a:pt x="26" y="143"/>
                  </a:lnTo>
                  <a:lnTo>
                    <a:pt x="21" y="136"/>
                  </a:lnTo>
                  <a:lnTo>
                    <a:pt x="17" y="128"/>
                  </a:lnTo>
                  <a:lnTo>
                    <a:pt x="14" y="119"/>
                  </a:lnTo>
                  <a:lnTo>
                    <a:pt x="10" y="109"/>
                  </a:lnTo>
                  <a:lnTo>
                    <a:pt x="7" y="100"/>
                  </a:lnTo>
                  <a:lnTo>
                    <a:pt x="4" y="89"/>
                  </a:lnTo>
                  <a:lnTo>
                    <a:pt x="2" y="76"/>
                  </a:lnTo>
                  <a:lnTo>
                    <a:pt x="1" y="63"/>
                  </a:lnTo>
                  <a:lnTo>
                    <a:pt x="0" y="49"/>
                  </a:lnTo>
                  <a:lnTo>
                    <a:pt x="0" y="34"/>
                  </a:lnTo>
                  <a:lnTo>
                    <a:pt x="1" y="18"/>
                  </a:lnTo>
                  <a:lnTo>
                    <a:pt x="2" y="0"/>
                  </a:lnTo>
                  <a:lnTo>
                    <a:pt x="7" y="17"/>
                  </a:lnTo>
                  <a:lnTo>
                    <a:pt x="13" y="31"/>
                  </a:lnTo>
                  <a:lnTo>
                    <a:pt x="20" y="44"/>
                  </a:lnTo>
                  <a:lnTo>
                    <a:pt x="28" y="54"/>
                  </a:lnTo>
                  <a:lnTo>
                    <a:pt x="45" y="73"/>
                  </a:lnTo>
                  <a:lnTo>
                    <a:pt x="61" y="89"/>
                  </a:lnTo>
                  <a:lnTo>
                    <a:pt x="70" y="98"/>
                  </a:lnTo>
                  <a:lnTo>
                    <a:pt x="78" y="106"/>
                  </a:lnTo>
                  <a:lnTo>
                    <a:pt x="85" y="116"/>
                  </a:lnTo>
                  <a:lnTo>
                    <a:pt x="92" y="127"/>
                  </a:lnTo>
                  <a:lnTo>
                    <a:pt x="97" y="139"/>
                  </a:lnTo>
                  <a:lnTo>
                    <a:pt x="101" y="153"/>
                  </a:lnTo>
                  <a:lnTo>
                    <a:pt x="104" y="169"/>
                  </a:lnTo>
                  <a:lnTo>
                    <a:pt x="106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513"/>
            <p:cNvSpPr>
              <a:spLocks/>
            </p:cNvSpPr>
            <p:nvPr/>
          </p:nvSpPr>
          <p:spPr bwMode="auto">
            <a:xfrm>
              <a:off x="2305213" y="3174531"/>
              <a:ext cx="23863" cy="85908"/>
            </a:xfrm>
            <a:custGeom>
              <a:avLst/>
              <a:gdLst>
                <a:gd name="T0" fmla="*/ 31 w 59"/>
                <a:gd name="T1" fmla="*/ 218 h 218"/>
                <a:gd name="T2" fmla="*/ 33 w 59"/>
                <a:gd name="T3" fmla="*/ 213 h 218"/>
                <a:gd name="T4" fmla="*/ 39 w 59"/>
                <a:gd name="T5" fmla="*/ 201 h 218"/>
                <a:gd name="T6" fmla="*/ 44 w 59"/>
                <a:gd name="T7" fmla="*/ 192 h 218"/>
                <a:gd name="T8" fmla="*/ 47 w 59"/>
                <a:gd name="T9" fmla="*/ 181 h 218"/>
                <a:gd name="T10" fmla="*/ 51 w 59"/>
                <a:gd name="T11" fmla="*/ 169 h 218"/>
                <a:gd name="T12" fmla="*/ 54 w 59"/>
                <a:gd name="T13" fmla="*/ 155 h 218"/>
                <a:gd name="T14" fmla="*/ 57 w 59"/>
                <a:gd name="T15" fmla="*/ 140 h 218"/>
                <a:gd name="T16" fmla="*/ 59 w 59"/>
                <a:gd name="T17" fmla="*/ 124 h 218"/>
                <a:gd name="T18" fmla="*/ 59 w 59"/>
                <a:gd name="T19" fmla="*/ 105 h 218"/>
                <a:gd name="T20" fmla="*/ 58 w 59"/>
                <a:gd name="T21" fmla="*/ 87 h 218"/>
                <a:gd name="T22" fmla="*/ 54 w 59"/>
                <a:gd name="T23" fmla="*/ 66 h 218"/>
                <a:gd name="T24" fmla="*/ 49 w 59"/>
                <a:gd name="T25" fmla="*/ 46 h 218"/>
                <a:gd name="T26" fmla="*/ 45 w 59"/>
                <a:gd name="T27" fmla="*/ 34 h 218"/>
                <a:gd name="T28" fmla="*/ 41 w 59"/>
                <a:gd name="T29" fmla="*/ 23 h 218"/>
                <a:gd name="T30" fmla="*/ 36 w 59"/>
                <a:gd name="T31" fmla="*/ 12 h 218"/>
                <a:gd name="T32" fmla="*/ 31 w 59"/>
                <a:gd name="T33" fmla="*/ 0 h 218"/>
                <a:gd name="T34" fmla="*/ 32 w 59"/>
                <a:gd name="T35" fmla="*/ 14 h 218"/>
                <a:gd name="T36" fmla="*/ 31 w 59"/>
                <a:gd name="T37" fmla="*/ 27 h 218"/>
                <a:gd name="T38" fmla="*/ 29 w 59"/>
                <a:gd name="T39" fmla="*/ 39 h 218"/>
                <a:gd name="T40" fmla="*/ 25 w 59"/>
                <a:gd name="T41" fmla="*/ 51 h 218"/>
                <a:gd name="T42" fmla="*/ 17 w 59"/>
                <a:gd name="T43" fmla="*/ 74 h 218"/>
                <a:gd name="T44" fmla="*/ 7 w 59"/>
                <a:gd name="T45" fmla="*/ 97 h 218"/>
                <a:gd name="T46" fmla="*/ 4 w 59"/>
                <a:gd name="T47" fmla="*/ 108 h 218"/>
                <a:gd name="T48" fmla="*/ 2 w 59"/>
                <a:gd name="T49" fmla="*/ 120 h 218"/>
                <a:gd name="T50" fmla="*/ 0 w 59"/>
                <a:gd name="T51" fmla="*/ 133 h 218"/>
                <a:gd name="T52" fmla="*/ 0 w 59"/>
                <a:gd name="T53" fmla="*/ 148 h 218"/>
                <a:gd name="T54" fmla="*/ 3 w 59"/>
                <a:gd name="T55" fmla="*/ 155 h 218"/>
                <a:gd name="T56" fmla="*/ 4 w 59"/>
                <a:gd name="T57" fmla="*/ 164 h 218"/>
                <a:gd name="T58" fmla="*/ 7 w 59"/>
                <a:gd name="T59" fmla="*/ 171 h 218"/>
                <a:gd name="T60" fmla="*/ 10 w 59"/>
                <a:gd name="T61" fmla="*/ 180 h 218"/>
                <a:gd name="T62" fmla="*/ 13 w 59"/>
                <a:gd name="T63" fmla="*/ 188 h 218"/>
                <a:gd name="T64" fmla="*/ 19 w 59"/>
                <a:gd name="T65" fmla="*/ 198 h 218"/>
                <a:gd name="T66" fmla="*/ 24 w 59"/>
                <a:gd name="T67" fmla="*/ 208 h 218"/>
                <a:gd name="T68" fmla="*/ 31 w 59"/>
                <a:gd name="T6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18">
                  <a:moveTo>
                    <a:pt x="31" y="218"/>
                  </a:moveTo>
                  <a:lnTo>
                    <a:pt x="33" y="213"/>
                  </a:lnTo>
                  <a:lnTo>
                    <a:pt x="39" y="201"/>
                  </a:lnTo>
                  <a:lnTo>
                    <a:pt x="44" y="192"/>
                  </a:lnTo>
                  <a:lnTo>
                    <a:pt x="47" y="181"/>
                  </a:lnTo>
                  <a:lnTo>
                    <a:pt x="51" y="169"/>
                  </a:lnTo>
                  <a:lnTo>
                    <a:pt x="54" y="155"/>
                  </a:lnTo>
                  <a:lnTo>
                    <a:pt x="57" y="140"/>
                  </a:lnTo>
                  <a:lnTo>
                    <a:pt x="59" y="124"/>
                  </a:lnTo>
                  <a:lnTo>
                    <a:pt x="59" y="105"/>
                  </a:lnTo>
                  <a:lnTo>
                    <a:pt x="58" y="87"/>
                  </a:lnTo>
                  <a:lnTo>
                    <a:pt x="54" y="66"/>
                  </a:lnTo>
                  <a:lnTo>
                    <a:pt x="49" y="46"/>
                  </a:lnTo>
                  <a:lnTo>
                    <a:pt x="45" y="34"/>
                  </a:lnTo>
                  <a:lnTo>
                    <a:pt x="41" y="23"/>
                  </a:lnTo>
                  <a:lnTo>
                    <a:pt x="36" y="12"/>
                  </a:lnTo>
                  <a:lnTo>
                    <a:pt x="31" y="0"/>
                  </a:lnTo>
                  <a:lnTo>
                    <a:pt x="32" y="14"/>
                  </a:lnTo>
                  <a:lnTo>
                    <a:pt x="31" y="27"/>
                  </a:lnTo>
                  <a:lnTo>
                    <a:pt x="29" y="39"/>
                  </a:lnTo>
                  <a:lnTo>
                    <a:pt x="25" y="51"/>
                  </a:lnTo>
                  <a:lnTo>
                    <a:pt x="17" y="74"/>
                  </a:lnTo>
                  <a:lnTo>
                    <a:pt x="7" y="97"/>
                  </a:lnTo>
                  <a:lnTo>
                    <a:pt x="4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8"/>
                  </a:lnTo>
                  <a:lnTo>
                    <a:pt x="3" y="155"/>
                  </a:lnTo>
                  <a:lnTo>
                    <a:pt x="4" y="164"/>
                  </a:lnTo>
                  <a:lnTo>
                    <a:pt x="7" y="171"/>
                  </a:lnTo>
                  <a:lnTo>
                    <a:pt x="10" y="180"/>
                  </a:lnTo>
                  <a:lnTo>
                    <a:pt x="13" y="188"/>
                  </a:lnTo>
                  <a:lnTo>
                    <a:pt x="19" y="198"/>
                  </a:lnTo>
                  <a:lnTo>
                    <a:pt x="24" y="208"/>
                  </a:lnTo>
                  <a:lnTo>
                    <a:pt x="3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514"/>
            <p:cNvSpPr>
              <a:spLocks/>
            </p:cNvSpPr>
            <p:nvPr/>
          </p:nvSpPr>
          <p:spPr bwMode="auto">
            <a:xfrm>
              <a:off x="2278168" y="3157031"/>
              <a:ext cx="27045" cy="71590"/>
            </a:xfrm>
            <a:custGeom>
              <a:avLst/>
              <a:gdLst>
                <a:gd name="T0" fmla="*/ 47 w 67"/>
                <a:gd name="T1" fmla="*/ 182 h 182"/>
                <a:gd name="T2" fmla="*/ 44 w 67"/>
                <a:gd name="T3" fmla="*/ 178 h 182"/>
                <a:gd name="T4" fmla="*/ 34 w 67"/>
                <a:gd name="T5" fmla="*/ 170 h 182"/>
                <a:gd name="T6" fmla="*/ 28 w 67"/>
                <a:gd name="T7" fmla="*/ 163 h 182"/>
                <a:gd name="T8" fmla="*/ 22 w 67"/>
                <a:gd name="T9" fmla="*/ 155 h 182"/>
                <a:gd name="T10" fmla="*/ 17 w 67"/>
                <a:gd name="T11" fmla="*/ 146 h 182"/>
                <a:gd name="T12" fmla="*/ 10 w 67"/>
                <a:gd name="T13" fmla="*/ 135 h 182"/>
                <a:gd name="T14" fmla="*/ 6 w 67"/>
                <a:gd name="T15" fmla="*/ 122 h 182"/>
                <a:gd name="T16" fmla="*/ 3 w 67"/>
                <a:gd name="T17" fmla="*/ 109 h 182"/>
                <a:gd name="T18" fmla="*/ 0 w 67"/>
                <a:gd name="T19" fmla="*/ 94 h 182"/>
                <a:gd name="T20" fmla="*/ 0 w 67"/>
                <a:gd name="T21" fmla="*/ 78 h 182"/>
                <a:gd name="T22" fmla="*/ 0 w 67"/>
                <a:gd name="T23" fmla="*/ 69 h 182"/>
                <a:gd name="T24" fmla="*/ 3 w 67"/>
                <a:gd name="T25" fmla="*/ 61 h 182"/>
                <a:gd name="T26" fmla="*/ 5 w 67"/>
                <a:gd name="T27" fmla="*/ 51 h 182"/>
                <a:gd name="T28" fmla="*/ 7 w 67"/>
                <a:gd name="T29" fmla="*/ 41 h 182"/>
                <a:gd name="T30" fmla="*/ 11 w 67"/>
                <a:gd name="T31" fmla="*/ 32 h 182"/>
                <a:gd name="T32" fmla="*/ 16 w 67"/>
                <a:gd name="T33" fmla="*/ 21 h 182"/>
                <a:gd name="T34" fmla="*/ 21 w 67"/>
                <a:gd name="T35" fmla="*/ 11 h 182"/>
                <a:gd name="T36" fmla="*/ 26 w 67"/>
                <a:gd name="T37" fmla="*/ 0 h 182"/>
                <a:gd name="T38" fmla="*/ 39 w 67"/>
                <a:gd name="T39" fmla="*/ 21 h 182"/>
                <a:gd name="T40" fmla="*/ 50 w 67"/>
                <a:gd name="T41" fmla="*/ 40 h 182"/>
                <a:gd name="T42" fmla="*/ 55 w 67"/>
                <a:gd name="T43" fmla="*/ 50 h 182"/>
                <a:gd name="T44" fmla="*/ 59 w 67"/>
                <a:gd name="T45" fmla="*/ 60 h 182"/>
                <a:gd name="T46" fmla="*/ 62 w 67"/>
                <a:gd name="T47" fmla="*/ 70 h 182"/>
                <a:gd name="T48" fmla="*/ 65 w 67"/>
                <a:gd name="T49" fmla="*/ 80 h 182"/>
                <a:gd name="T50" fmla="*/ 66 w 67"/>
                <a:gd name="T51" fmla="*/ 91 h 182"/>
                <a:gd name="T52" fmla="*/ 67 w 67"/>
                <a:gd name="T53" fmla="*/ 102 h 182"/>
                <a:gd name="T54" fmla="*/ 67 w 67"/>
                <a:gd name="T55" fmla="*/ 114 h 182"/>
                <a:gd name="T56" fmla="*/ 65 w 67"/>
                <a:gd name="T57" fmla="*/ 126 h 182"/>
                <a:gd name="T58" fmla="*/ 63 w 67"/>
                <a:gd name="T59" fmla="*/ 138 h 182"/>
                <a:gd name="T60" fmla="*/ 59 w 67"/>
                <a:gd name="T61" fmla="*/ 153 h 182"/>
                <a:gd name="T62" fmla="*/ 54 w 67"/>
                <a:gd name="T63" fmla="*/ 167 h 182"/>
                <a:gd name="T64" fmla="*/ 47 w 67"/>
                <a:gd name="T6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182">
                  <a:moveTo>
                    <a:pt x="47" y="182"/>
                  </a:moveTo>
                  <a:lnTo>
                    <a:pt x="44" y="178"/>
                  </a:lnTo>
                  <a:lnTo>
                    <a:pt x="34" y="170"/>
                  </a:lnTo>
                  <a:lnTo>
                    <a:pt x="28" y="163"/>
                  </a:lnTo>
                  <a:lnTo>
                    <a:pt x="22" y="155"/>
                  </a:lnTo>
                  <a:lnTo>
                    <a:pt x="17" y="146"/>
                  </a:lnTo>
                  <a:lnTo>
                    <a:pt x="10" y="135"/>
                  </a:lnTo>
                  <a:lnTo>
                    <a:pt x="6" y="122"/>
                  </a:lnTo>
                  <a:lnTo>
                    <a:pt x="3" y="109"/>
                  </a:lnTo>
                  <a:lnTo>
                    <a:pt x="0" y="94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3" y="61"/>
                  </a:lnTo>
                  <a:lnTo>
                    <a:pt x="5" y="51"/>
                  </a:lnTo>
                  <a:lnTo>
                    <a:pt x="7" y="41"/>
                  </a:lnTo>
                  <a:lnTo>
                    <a:pt x="11" y="32"/>
                  </a:lnTo>
                  <a:lnTo>
                    <a:pt x="16" y="21"/>
                  </a:lnTo>
                  <a:lnTo>
                    <a:pt x="21" y="11"/>
                  </a:lnTo>
                  <a:lnTo>
                    <a:pt x="26" y="0"/>
                  </a:lnTo>
                  <a:lnTo>
                    <a:pt x="39" y="21"/>
                  </a:lnTo>
                  <a:lnTo>
                    <a:pt x="50" y="40"/>
                  </a:lnTo>
                  <a:lnTo>
                    <a:pt x="55" y="50"/>
                  </a:lnTo>
                  <a:lnTo>
                    <a:pt x="59" y="60"/>
                  </a:lnTo>
                  <a:lnTo>
                    <a:pt x="62" y="70"/>
                  </a:lnTo>
                  <a:lnTo>
                    <a:pt x="65" y="80"/>
                  </a:lnTo>
                  <a:lnTo>
                    <a:pt x="66" y="91"/>
                  </a:lnTo>
                  <a:lnTo>
                    <a:pt x="67" y="102"/>
                  </a:lnTo>
                  <a:lnTo>
                    <a:pt x="67" y="114"/>
                  </a:lnTo>
                  <a:lnTo>
                    <a:pt x="65" y="126"/>
                  </a:lnTo>
                  <a:lnTo>
                    <a:pt x="63" y="138"/>
                  </a:lnTo>
                  <a:lnTo>
                    <a:pt x="59" y="153"/>
                  </a:lnTo>
                  <a:lnTo>
                    <a:pt x="54" y="167"/>
                  </a:lnTo>
                  <a:lnTo>
                    <a:pt x="47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515"/>
            <p:cNvSpPr>
              <a:spLocks/>
            </p:cNvSpPr>
            <p:nvPr/>
          </p:nvSpPr>
          <p:spPr bwMode="auto">
            <a:xfrm>
              <a:off x="2685434" y="3199985"/>
              <a:ext cx="41363" cy="74772"/>
            </a:xfrm>
            <a:custGeom>
              <a:avLst/>
              <a:gdLst>
                <a:gd name="T0" fmla="*/ 0 w 105"/>
                <a:gd name="T1" fmla="*/ 187 h 187"/>
                <a:gd name="T2" fmla="*/ 6 w 105"/>
                <a:gd name="T3" fmla="*/ 186 h 187"/>
                <a:gd name="T4" fmla="*/ 19 w 105"/>
                <a:gd name="T5" fmla="*/ 184 h 187"/>
                <a:gd name="T6" fmla="*/ 28 w 105"/>
                <a:gd name="T7" fmla="*/ 182 h 187"/>
                <a:gd name="T8" fmla="*/ 38 w 105"/>
                <a:gd name="T9" fmla="*/ 177 h 187"/>
                <a:gd name="T10" fmla="*/ 48 w 105"/>
                <a:gd name="T11" fmla="*/ 172 h 187"/>
                <a:gd name="T12" fmla="*/ 58 w 105"/>
                <a:gd name="T13" fmla="*/ 164 h 187"/>
                <a:gd name="T14" fmla="*/ 64 w 105"/>
                <a:gd name="T15" fmla="*/ 160 h 187"/>
                <a:gd name="T16" fmla="*/ 69 w 105"/>
                <a:gd name="T17" fmla="*/ 156 h 187"/>
                <a:gd name="T18" fmla="*/ 75 w 105"/>
                <a:gd name="T19" fmla="*/ 149 h 187"/>
                <a:gd name="T20" fmla="*/ 79 w 105"/>
                <a:gd name="T21" fmla="*/ 143 h 187"/>
                <a:gd name="T22" fmla="*/ 83 w 105"/>
                <a:gd name="T23" fmla="*/ 136 h 187"/>
                <a:gd name="T24" fmla="*/ 88 w 105"/>
                <a:gd name="T25" fmla="*/ 128 h 187"/>
                <a:gd name="T26" fmla="*/ 92 w 105"/>
                <a:gd name="T27" fmla="*/ 119 h 187"/>
                <a:gd name="T28" fmla="*/ 95 w 105"/>
                <a:gd name="T29" fmla="*/ 109 h 187"/>
                <a:gd name="T30" fmla="*/ 98 w 105"/>
                <a:gd name="T31" fmla="*/ 100 h 187"/>
                <a:gd name="T32" fmla="*/ 101 w 105"/>
                <a:gd name="T33" fmla="*/ 89 h 187"/>
                <a:gd name="T34" fmla="*/ 103 w 105"/>
                <a:gd name="T35" fmla="*/ 76 h 187"/>
                <a:gd name="T36" fmla="*/ 104 w 105"/>
                <a:gd name="T37" fmla="*/ 63 h 187"/>
                <a:gd name="T38" fmla="*/ 105 w 105"/>
                <a:gd name="T39" fmla="*/ 49 h 187"/>
                <a:gd name="T40" fmla="*/ 105 w 105"/>
                <a:gd name="T41" fmla="*/ 34 h 187"/>
                <a:gd name="T42" fmla="*/ 105 w 105"/>
                <a:gd name="T43" fmla="*/ 18 h 187"/>
                <a:gd name="T44" fmla="*/ 104 w 105"/>
                <a:gd name="T45" fmla="*/ 0 h 187"/>
                <a:gd name="T46" fmla="*/ 98 w 105"/>
                <a:gd name="T47" fmla="*/ 17 h 187"/>
                <a:gd name="T48" fmla="*/ 92 w 105"/>
                <a:gd name="T49" fmla="*/ 31 h 187"/>
                <a:gd name="T50" fmla="*/ 84 w 105"/>
                <a:gd name="T51" fmla="*/ 44 h 187"/>
                <a:gd name="T52" fmla="*/ 77 w 105"/>
                <a:gd name="T53" fmla="*/ 54 h 187"/>
                <a:gd name="T54" fmla="*/ 61 w 105"/>
                <a:gd name="T55" fmla="*/ 73 h 187"/>
                <a:gd name="T56" fmla="*/ 43 w 105"/>
                <a:gd name="T57" fmla="*/ 89 h 187"/>
                <a:gd name="T58" fmla="*/ 35 w 105"/>
                <a:gd name="T59" fmla="*/ 98 h 187"/>
                <a:gd name="T60" fmla="*/ 27 w 105"/>
                <a:gd name="T61" fmla="*/ 106 h 187"/>
                <a:gd name="T62" fmla="*/ 21 w 105"/>
                <a:gd name="T63" fmla="*/ 116 h 187"/>
                <a:gd name="T64" fmla="*/ 14 w 105"/>
                <a:gd name="T65" fmla="*/ 127 h 187"/>
                <a:gd name="T66" fmla="*/ 9 w 105"/>
                <a:gd name="T67" fmla="*/ 139 h 187"/>
                <a:gd name="T68" fmla="*/ 4 w 105"/>
                <a:gd name="T69" fmla="*/ 153 h 187"/>
                <a:gd name="T70" fmla="*/ 1 w 105"/>
                <a:gd name="T71" fmla="*/ 169 h 187"/>
                <a:gd name="T72" fmla="*/ 0 w 105"/>
                <a:gd name="T7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87">
                  <a:moveTo>
                    <a:pt x="0" y="187"/>
                  </a:moveTo>
                  <a:lnTo>
                    <a:pt x="6" y="186"/>
                  </a:lnTo>
                  <a:lnTo>
                    <a:pt x="19" y="184"/>
                  </a:lnTo>
                  <a:lnTo>
                    <a:pt x="28" y="182"/>
                  </a:lnTo>
                  <a:lnTo>
                    <a:pt x="38" y="177"/>
                  </a:lnTo>
                  <a:lnTo>
                    <a:pt x="48" y="172"/>
                  </a:lnTo>
                  <a:lnTo>
                    <a:pt x="58" y="164"/>
                  </a:lnTo>
                  <a:lnTo>
                    <a:pt x="64" y="160"/>
                  </a:lnTo>
                  <a:lnTo>
                    <a:pt x="69" y="156"/>
                  </a:lnTo>
                  <a:lnTo>
                    <a:pt x="75" y="149"/>
                  </a:lnTo>
                  <a:lnTo>
                    <a:pt x="79" y="143"/>
                  </a:lnTo>
                  <a:lnTo>
                    <a:pt x="83" y="136"/>
                  </a:lnTo>
                  <a:lnTo>
                    <a:pt x="88" y="128"/>
                  </a:lnTo>
                  <a:lnTo>
                    <a:pt x="92" y="119"/>
                  </a:lnTo>
                  <a:lnTo>
                    <a:pt x="95" y="109"/>
                  </a:lnTo>
                  <a:lnTo>
                    <a:pt x="98" y="100"/>
                  </a:lnTo>
                  <a:lnTo>
                    <a:pt x="101" y="89"/>
                  </a:lnTo>
                  <a:lnTo>
                    <a:pt x="103" y="76"/>
                  </a:lnTo>
                  <a:lnTo>
                    <a:pt x="104" y="63"/>
                  </a:lnTo>
                  <a:lnTo>
                    <a:pt x="105" y="49"/>
                  </a:lnTo>
                  <a:lnTo>
                    <a:pt x="105" y="34"/>
                  </a:lnTo>
                  <a:lnTo>
                    <a:pt x="105" y="18"/>
                  </a:lnTo>
                  <a:lnTo>
                    <a:pt x="104" y="0"/>
                  </a:lnTo>
                  <a:lnTo>
                    <a:pt x="98" y="17"/>
                  </a:lnTo>
                  <a:lnTo>
                    <a:pt x="92" y="31"/>
                  </a:lnTo>
                  <a:lnTo>
                    <a:pt x="84" y="44"/>
                  </a:lnTo>
                  <a:lnTo>
                    <a:pt x="77" y="54"/>
                  </a:lnTo>
                  <a:lnTo>
                    <a:pt x="61" y="73"/>
                  </a:lnTo>
                  <a:lnTo>
                    <a:pt x="43" y="89"/>
                  </a:lnTo>
                  <a:lnTo>
                    <a:pt x="35" y="98"/>
                  </a:lnTo>
                  <a:lnTo>
                    <a:pt x="27" y="106"/>
                  </a:lnTo>
                  <a:lnTo>
                    <a:pt x="21" y="116"/>
                  </a:lnTo>
                  <a:lnTo>
                    <a:pt x="14" y="127"/>
                  </a:lnTo>
                  <a:lnTo>
                    <a:pt x="9" y="139"/>
                  </a:lnTo>
                  <a:lnTo>
                    <a:pt x="4" y="153"/>
                  </a:lnTo>
                  <a:lnTo>
                    <a:pt x="1" y="169"/>
                  </a:lnTo>
                  <a:lnTo>
                    <a:pt x="0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516"/>
            <p:cNvSpPr>
              <a:spLocks/>
            </p:cNvSpPr>
            <p:nvPr/>
          </p:nvSpPr>
          <p:spPr bwMode="auto">
            <a:xfrm>
              <a:off x="2667934" y="3174531"/>
              <a:ext cx="23863" cy="85908"/>
            </a:xfrm>
            <a:custGeom>
              <a:avLst/>
              <a:gdLst>
                <a:gd name="T0" fmla="*/ 29 w 59"/>
                <a:gd name="T1" fmla="*/ 218 h 218"/>
                <a:gd name="T2" fmla="*/ 26 w 59"/>
                <a:gd name="T3" fmla="*/ 213 h 218"/>
                <a:gd name="T4" fmla="*/ 19 w 59"/>
                <a:gd name="T5" fmla="*/ 201 h 218"/>
                <a:gd name="T6" fmla="*/ 16 w 59"/>
                <a:gd name="T7" fmla="*/ 192 h 218"/>
                <a:gd name="T8" fmla="*/ 12 w 59"/>
                <a:gd name="T9" fmla="*/ 181 h 218"/>
                <a:gd name="T10" fmla="*/ 9 w 59"/>
                <a:gd name="T11" fmla="*/ 169 h 218"/>
                <a:gd name="T12" fmla="*/ 4 w 59"/>
                <a:gd name="T13" fmla="*/ 155 h 218"/>
                <a:gd name="T14" fmla="*/ 2 w 59"/>
                <a:gd name="T15" fmla="*/ 140 h 218"/>
                <a:gd name="T16" fmla="*/ 1 w 59"/>
                <a:gd name="T17" fmla="*/ 124 h 218"/>
                <a:gd name="T18" fmla="*/ 0 w 59"/>
                <a:gd name="T19" fmla="*/ 105 h 218"/>
                <a:gd name="T20" fmla="*/ 2 w 59"/>
                <a:gd name="T21" fmla="*/ 87 h 218"/>
                <a:gd name="T22" fmla="*/ 5 w 59"/>
                <a:gd name="T23" fmla="*/ 66 h 218"/>
                <a:gd name="T24" fmla="*/ 11 w 59"/>
                <a:gd name="T25" fmla="*/ 46 h 218"/>
                <a:gd name="T26" fmla="*/ 14 w 59"/>
                <a:gd name="T27" fmla="*/ 34 h 218"/>
                <a:gd name="T28" fmla="*/ 18 w 59"/>
                <a:gd name="T29" fmla="*/ 23 h 218"/>
                <a:gd name="T30" fmla="*/ 23 w 59"/>
                <a:gd name="T31" fmla="*/ 12 h 218"/>
                <a:gd name="T32" fmla="*/ 29 w 59"/>
                <a:gd name="T33" fmla="*/ 0 h 218"/>
                <a:gd name="T34" fmla="*/ 27 w 59"/>
                <a:gd name="T35" fmla="*/ 14 h 218"/>
                <a:gd name="T36" fmla="*/ 28 w 59"/>
                <a:gd name="T37" fmla="*/ 27 h 218"/>
                <a:gd name="T38" fmla="*/ 30 w 59"/>
                <a:gd name="T39" fmla="*/ 39 h 218"/>
                <a:gd name="T40" fmla="*/ 35 w 59"/>
                <a:gd name="T41" fmla="*/ 51 h 218"/>
                <a:gd name="T42" fmla="*/ 43 w 59"/>
                <a:gd name="T43" fmla="*/ 74 h 218"/>
                <a:gd name="T44" fmla="*/ 52 w 59"/>
                <a:gd name="T45" fmla="*/ 97 h 218"/>
                <a:gd name="T46" fmla="*/ 56 w 59"/>
                <a:gd name="T47" fmla="*/ 108 h 218"/>
                <a:gd name="T48" fmla="*/ 58 w 59"/>
                <a:gd name="T49" fmla="*/ 120 h 218"/>
                <a:gd name="T50" fmla="*/ 59 w 59"/>
                <a:gd name="T51" fmla="*/ 133 h 218"/>
                <a:gd name="T52" fmla="*/ 58 w 59"/>
                <a:gd name="T53" fmla="*/ 148 h 218"/>
                <a:gd name="T54" fmla="*/ 57 w 59"/>
                <a:gd name="T55" fmla="*/ 155 h 218"/>
                <a:gd name="T56" fmla="*/ 55 w 59"/>
                <a:gd name="T57" fmla="*/ 164 h 218"/>
                <a:gd name="T58" fmla="*/ 53 w 59"/>
                <a:gd name="T59" fmla="*/ 171 h 218"/>
                <a:gd name="T60" fmla="*/ 50 w 59"/>
                <a:gd name="T61" fmla="*/ 180 h 218"/>
                <a:gd name="T62" fmla="*/ 45 w 59"/>
                <a:gd name="T63" fmla="*/ 188 h 218"/>
                <a:gd name="T64" fmla="*/ 41 w 59"/>
                <a:gd name="T65" fmla="*/ 198 h 218"/>
                <a:gd name="T66" fmla="*/ 36 w 59"/>
                <a:gd name="T67" fmla="*/ 208 h 218"/>
                <a:gd name="T68" fmla="*/ 29 w 59"/>
                <a:gd name="T6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18">
                  <a:moveTo>
                    <a:pt x="29" y="218"/>
                  </a:moveTo>
                  <a:lnTo>
                    <a:pt x="26" y="213"/>
                  </a:lnTo>
                  <a:lnTo>
                    <a:pt x="19" y="201"/>
                  </a:lnTo>
                  <a:lnTo>
                    <a:pt x="16" y="192"/>
                  </a:lnTo>
                  <a:lnTo>
                    <a:pt x="12" y="181"/>
                  </a:lnTo>
                  <a:lnTo>
                    <a:pt x="9" y="169"/>
                  </a:lnTo>
                  <a:lnTo>
                    <a:pt x="4" y="155"/>
                  </a:lnTo>
                  <a:lnTo>
                    <a:pt x="2" y="140"/>
                  </a:lnTo>
                  <a:lnTo>
                    <a:pt x="1" y="124"/>
                  </a:lnTo>
                  <a:lnTo>
                    <a:pt x="0" y="105"/>
                  </a:lnTo>
                  <a:lnTo>
                    <a:pt x="2" y="87"/>
                  </a:lnTo>
                  <a:lnTo>
                    <a:pt x="5" y="66"/>
                  </a:lnTo>
                  <a:lnTo>
                    <a:pt x="11" y="46"/>
                  </a:lnTo>
                  <a:lnTo>
                    <a:pt x="14" y="34"/>
                  </a:lnTo>
                  <a:lnTo>
                    <a:pt x="18" y="23"/>
                  </a:lnTo>
                  <a:lnTo>
                    <a:pt x="23" y="12"/>
                  </a:lnTo>
                  <a:lnTo>
                    <a:pt x="29" y="0"/>
                  </a:lnTo>
                  <a:lnTo>
                    <a:pt x="27" y="14"/>
                  </a:lnTo>
                  <a:lnTo>
                    <a:pt x="28" y="27"/>
                  </a:lnTo>
                  <a:lnTo>
                    <a:pt x="30" y="39"/>
                  </a:lnTo>
                  <a:lnTo>
                    <a:pt x="35" y="51"/>
                  </a:lnTo>
                  <a:lnTo>
                    <a:pt x="43" y="74"/>
                  </a:lnTo>
                  <a:lnTo>
                    <a:pt x="52" y="97"/>
                  </a:lnTo>
                  <a:lnTo>
                    <a:pt x="56" y="108"/>
                  </a:lnTo>
                  <a:lnTo>
                    <a:pt x="58" y="120"/>
                  </a:lnTo>
                  <a:lnTo>
                    <a:pt x="59" y="133"/>
                  </a:lnTo>
                  <a:lnTo>
                    <a:pt x="58" y="148"/>
                  </a:lnTo>
                  <a:lnTo>
                    <a:pt x="57" y="155"/>
                  </a:lnTo>
                  <a:lnTo>
                    <a:pt x="55" y="164"/>
                  </a:lnTo>
                  <a:lnTo>
                    <a:pt x="53" y="171"/>
                  </a:lnTo>
                  <a:lnTo>
                    <a:pt x="50" y="180"/>
                  </a:lnTo>
                  <a:lnTo>
                    <a:pt x="45" y="188"/>
                  </a:lnTo>
                  <a:lnTo>
                    <a:pt x="41" y="198"/>
                  </a:lnTo>
                  <a:lnTo>
                    <a:pt x="36" y="208"/>
                  </a:lnTo>
                  <a:lnTo>
                    <a:pt x="29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517"/>
            <p:cNvSpPr>
              <a:spLocks/>
            </p:cNvSpPr>
            <p:nvPr/>
          </p:nvSpPr>
          <p:spPr bwMode="auto">
            <a:xfrm>
              <a:off x="2691797" y="3157031"/>
              <a:ext cx="27045" cy="71590"/>
            </a:xfrm>
            <a:custGeom>
              <a:avLst/>
              <a:gdLst>
                <a:gd name="T0" fmla="*/ 19 w 66"/>
                <a:gd name="T1" fmla="*/ 182 h 182"/>
                <a:gd name="T2" fmla="*/ 22 w 66"/>
                <a:gd name="T3" fmla="*/ 178 h 182"/>
                <a:gd name="T4" fmla="*/ 32 w 66"/>
                <a:gd name="T5" fmla="*/ 170 h 182"/>
                <a:gd name="T6" fmla="*/ 38 w 66"/>
                <a:gd name="T7" fmla="*/ 163 h 182"/>
                <a:gd name="T8" fmla="*/ 44 w 66"/>
                <a:gd name="T9" fmla="*/ 155 h 182"/>
                <a:gd name="T10" fmla="*/ 50 w 66"/>
                <a:gd name="T11" fmla="*/ 146 h 182"/>
                <a:gd name="T12" fmla="*/ 56 w 66"/>
                <a:gd name="T13" fmla="*/ 135 h 182"/>
                <a:gd name="T14" fmla="*/ 60 w 66"/>
                <a:gd name="T15" fmla="*/ 122 h 182"/>
                <a:gd name="T16" fmla="*/ 64 w 66"/>
                <a:gd name="T17" fmla="*/ 109 h 182"/>
                <a:gd name="T18" fmla="*/ 66 w 66"/>
                <a:gd name="T19" fmla="*/ 94 h 182"/>
                <a:gd name="T20" fmla="*/ 66 w 66"/>
                <a:gd name="T21" fmla="*/ 78 h 182"/>
                <a:gd name="T22" fmla="*/ 65 w 66"/>
                <a:gd name="T23" fmla="*/ 69 h 182"/>
                <a:gd name="T24" fmla="*/ 64 w 66"/>
                <a:gd name="T25" fmla="*/ 61 h 182"/>
                <a:gd name="T26" fmla="*/ 62 w 66"/>
                <a:gd name="T27" fmla="*/ 51 h 182"/>
                <a:gd name="T28" fmla="*/ 59 w 66"/>
                <a:gd name="T29" fmla="*/ 41 h 182"/>
                <a:gd name="T30" fmla="*/ 56 w 66"/>
                <a:gd name="T31" fmla="*/ 32 h 182"/>
                <a:gd name="T32" fmla="*/ 51 w 66"/>
                <a:gd name="T33" fmla="*/ 21 h 182"/>
                <a:gd name="T34" fmla="*/ 46 w 66"/>
                <a:gd name="T35" fmla="*/ 11 h 182"/>
                <a:gd name="T36" fmla="*/ 39 w 66"/>
                <a:gd name="T37" fmla="*/ 0 h 182"/>
                <a:gd name="T38" fmla="*/ 27 w 66"/>
                <a:gd name="T39" fmla="*/ 21 h 182"/>
                <a:gd name="T40" fmla="*/ 16 w 66"/>
                <a:gd name="T41" fmla="*/ 40 h 182"/>
                <a:gd name="T42" fmla="*/ 11 w 66"/>
                <a:gd name="T43" fmla="*/ 50 h 182"/>
                <a:gd name="T44" fmla="*/ 7 w 66"/>
                <a:gd name="T45" fmla="*/ 60 h 182"/>
                <a:gd name="T46" fmla="*/ 4 w 66"/>
                <a:gd name="T47" fmla="*/ 70 h 182"/>
                <a:gd name="T48" fmla="*/ 2 w 66"/>
                <a:gd name="T49" fmla="*/ 80 h 182"/>
                <a:gd name="T50" fmla="*/ 0 w 66"/>
                <a:gd name="T51" fmla="*/ 91 h 182"/>
                <a:gd name="T52" fmla="*/ 0 w 66"/>
                <a:gd name="T53" fmla="*/ 102 h 182"/>
                <a:gd name="T54" fmla="*/ 0 w 66"/>
                <a:gd name="T55" fmla="*/ 114 h 182"/>
                <a:gd name="T56" fmla="*/ 1 w 66"/>
                <a:gd name="T57" fmla="*/ 126 h 182"/>
                <a:gd name="T58" fmla="*/ 4 w 66"/>
                <a:gd name="T59" fmla="*/ 138 h 182"/>
                <a:gd name="T60" fmla="*/ 7 w 66"/>
                <a:gd name="T61" fmla="*/ 153 h 182"/>
                <a:gd name="T62" fmla="*/ 12 w 66"/>
                <a:gd name="T63" fmla="*/ 167 h 182"/>
                <a:gd name="T64" fmla="*/ 19 w 66"/>
                <a:gd name="T6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182">
                  <a:moveTo>
                    <a:pt x="19" y="182"/>
                  </a:moveTo>
                  <a:lnTo>
                    <a:pt x="22" y="178"/>
                  </a:lnTo>
                  <a:lnTo>
                    <a:pt x="32" y="170"/>
                  </a:lnTo>
                  <a:lnTo>
                    <a:pt x="38" y="163"/>
                  </a:lnTo>
                  <a:lnTo>
                    <a:pt x="44" y="155"/>
                  </a:lnTo>
                  <a:lnTo>
                    <a:pt x="50" y="146"/>
                  </a:lnTo>
                  <a:lnTo>
                    <a:pt x="56" y="135"/>
                  </a:lnTo>
                  <a:lnTo>
                    <a:pt x="60" y="122"/>
                  </a:lnTo>
                  <a:lnTo>
                    <a:pt x="64" y="109"/>
                  </a:lnTo>
                  <a:lnTo>
                    <a:pt x="66" y="94"/>
                  </a:lnTo>
                  <a:lnTo>
                    <a:pt x="66" y="78"/>
                  </a:lnTo>
                  <a:lnTo>
                    <a:pt x="65" y="69"/>
                  </a:lnTo>
                  <a:lnTo>
                    <a:pt x="64" y="61"/>
                  </a:lnTo>
                  <a:lnTo>
                    <a:pt x="62" y="51"/>
                  </a:lnTo>
                  <a:lnTo>
                    <a:pt x="59" y="41"/>
                  </a:lnTo>
                  <a:lnTo>
                    <a:pt x="56" y="32"/>
                  </a:lnTo>
                  <a:lnTo>
                    <a:pt x="51" y="21"/>
                  </a:lnTo>
                  <a:lnTo>
                    <a:pt x="46" y="11"/>
                  </a:lnTo>
                  <a:lnTo>
                    <a:pt x="39" y="0"/>
                  </a:lnTo>
                  <a:lnTo>
                    <a:pt x="27" y="21"/>
                  </a:lnTo>
                  <a:lnTo>
                    <a:pt x="16" y="40"/>
                  </a:lnTo>
                  <a:lnTo>
                    <a:pt x="11" y="50"/>
                  </a:lnTo>
                  <a:lnTo>
                    <a:pt x="7" y="60"/>
                  </a:lnTo>
                  <a:lnTo>
                    <a:pt x="4" y="70"/>
                  </a:lnTo>
                  <a:lnTo>
                    <a:pt x="2" y="80"/>
                  </a:lnTo>
                  <a:lnTo>
                    <a:pt x="0" y="91"/>
                  </a:lnTo>
                  <a:lnTo>
                    <a:pt x="0" y="102"/>
                  </a:lnTo>
                  <a:lnTo>
                    <a:pt x="0" y="114"/>
                  </a:lnTo>
                  <a:lnTo>
                    <a:pt x="1" y="126"/>
                  </a:lnTo>
                  <a:lnTo>
                    <a:pt x="4" y="138"/>
                  </a:lnTo>
                  <a:lnTo>
                    <a:pt x="7" y="153"/>
                  </a:lnTo>
                  <a:lnTo>
                    <a:pt x="12" y="167"/>
                  </a:lnTo>
                  <a:lnTo>
                    <a:pt x="19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9" name="组合 2548"/>
          <p:cNvGrpSpPr/>
          <p:nvPr/>
        </p:nvGrpSpPr>
        <p:grpSpPr>
          <a:xfrm>
            <a:off x="5954250" y="4931679"/>
            <a:ext cx="959310" cy="1116992"/>
            <a:chOff x="2276577" y="3704294"/>
            <a:chExt cx="443856" cy="537719"/>
          </a:xfrm>
        </p:grpSpPr>
        <p:sp>
          <p:nvSpPr>
            <p:cNvPr id="1921" name="Freeform 640"/>
            <p:cNvSpPr>
              <a:spLocks noEditPoints="1"/>
            </p:cNvSpPr>
            <p:nvPr/>
          </p:nvSpPr>
          <p:spPr bwMode="auto">
            <a:xfrm>
              <a:off x="2322713" y="4172014"/>
              <a:ext cx="33409" cy="69999"/>
            </a:xfrm>
            <a:custGeom>
              <a:avLst/>
              <a:gdLst>
                <a:gd name="T0" fmla="*/ 20 w 81"/>
                <a:gd name="T1" fmla="*/ 88 h 176"/>
                <a:gd name="T2" fmla="*/ 24 w 81"/>
                <a:gd name="T3" fmla="*/ 89 h 176"/>
                <a:gd name="T4" fmla="*/ 28 w 81"/>
                <a:gd name="T5" fmla="*/ 89 h 176"/>
                <a:gd name="T6" fmla="*/ 35 w 81"/>
                <a:gd name="T7" fmla="*/ 88 h 176"/>
                <a:gd name="T8" fmla="*/ 42 w 81"/>
                <a:gd name="T9" fmla="*/ 87 h 176"/>
                <a:gd name="T10" fmla="*/ 47 w 81"/>
                <a:gd name="T11" fmla="*/ 83 h 176"/>
                <a:gd name="T12" fmla="*/ 52 w 81"/>
                <a:gd name="T13" fmla="*/ 79 h 176"/>
                <a:gd name="T14" fmla="*/ 56 w 81"/>
                <a:gd name="T15" fmla="*/ 74 h 176"/>
                <a:gd name="T16" fmla="*/ 58 w 81"/>
                <a:gd name="T17" fmla="*/ 67 h 176"/>
                <a:gd name="T18" fmla="*/ 60 w 81"/>
                <a:gd name="T19" fmla="*/ 60 h 176"/>
                <a:gd name="T20" fmla="*/ 61 w 81"/>
                <a:gd name="T21" fmla="*/ 51 h 176"/>
                <a:gd name="T22" fmla="*/ 60 w 81"/>
                <a:gd name="T23" fmla="*/ 45 h 176"/>
                <a:gd name="T24" fmla="*/ 59 w 81"/>
                <a:gd name="T25" fmla="*/ 38 h 176"/>
                <a:gd name="T26" fmla="*/ 57 w 81"/>
                <a:gd name="T27" fmla="*/ 33 h 176"/>
                <a:gd name="T28" fmla="*/ 55 w 81"/>
                <a:gd name="T29" fmla="*/ 27 h 176"/>
                <a:gd name="T30" fmla="*/ 51 w 81"/>
                <a:gd name="T31" fmla="*/ 23 h 176"/>
                <a:gd name="T32" fmla="*/ 45 w 81"/>
                <a:gd name="T33" fmla="*/ 20 h 176"/>
                <a:gd name="T34" fmla="*/ 39 w 81"/>
                <a:gd name="T35" fmla="*/ 18 h 176"/>
                <a:gd name="T36" fmla="*/ 31 w 81"/>
                <a:gd name="T37" fmla="*/ 16 h 176"/>
                <a:gd name="T38" fmla="*/ 25 w 81"/>
                <a:gd name="T39" fmla="*/ 18 h 176"/>
                <a:gd name="T40" fmla="*/ 20 w 81"/>
                <a:gd name="T41" fmla="*/ 19 h 176"/>
                <a:gd name="T42" fmla="*/ 20 w 81"/>
                <a:gd name="T43" fmla="*/ 88 h 176"/>
                <a:gd name="T44" fmla="*/ 0 w 81"/>
                <a:gd name="T45" fmla="*/ 4 h 176"/>
                <a:gd name="T46" fmla="*/ 14 w 81"/>
                <a:gd name="T47" fmla="*/ 1 h 176"/>
                <a:gd name="T48" fmla="*/ 29 w 81"/>
                <a:gd name="T49" fmla="*/ 0 h 176"/>
                <a:gd name="T50" fmla="*/ 41 w 81"/>
                <a:gd name="T51" fmla="*/ 1 h 176"/>
                <a:gd name="T52" fmla="*/ 52 w 81"/>
                <a:gd name="T53" fmla="*/ 4 h 176"/>
                <a:gd name="T54" fmla="*/ 56 w 81"/>
                <a:gd name="T55" fmla="*/ 6 h 176"/>
                <a:gd name="T56" fmla="*/ 60 w 81"/>
                <a:gd name="T57" fmla="*/ 8 h 176"/>
                <a:gd name="T58" fmla="*/ 65 w 81"/>
                <a:gd name="T59" fmla="*/ 10 h 176"/>
                <a:gd name="T60" fmla="*/ 68 w 81"/>
                <a:gd name="T61" fmla="*/ 13 h 176"/>
                <a:gd name="T62" fmla="*/ 73 w 81"/>
                <a:gd name="T63" fmla="*/ 21 h 176"/>
                <a:gd name="T64" fmla="*/ 78 w 81"/>
                <a:gd name="T65" fmla="*/ 28 h 176"/>
                <a:gd name="T66" fmla="*/ 80 w 81"/>
                <a:gd name="T67" fmla="*/ 39 h 176"/>
                <a:gd name="T68" fmla="*/ 81 w 81"/>
                <a:gd name="T69" fmla="*/ 50 h 176"/>
                <a:gd name="T70" fmla="*/ 81 w 81"/>
                <a:gd name="T71" fmla="*/ 61 h 176"/>
                <a:gd name="T72" fmla="*/ 79 w 81"/>
                <a:gd name="T73" fmla="*/ 70 h 176"/>
                <a:gd name="T74" fmla="*/ 75 w 81"/>
                <a:gd name="T75" fmla="*/ 79 h 176"/>
                <a:gd name="T76" fmla="*/ 70 w 81"/>
                <a:gd name="T77" fmla="*/ 86 h 176"/>
                <a:gd name="T78" fmla="*/ 67 w 81"/>
                <a:gd name="T79" fmla="*/ 90 h 176"/>
                <a:gd name="T80" fmla="*/ 62 w 81"/>
                <a:gd name="T81" fmla="*/ 94 h 176"/>
                <a:gd name="T82" fmla="*/ 57 w 81"/>
                <a:gd name="T83" fmla="*/ 97 h 176"/>
                <a:gd name="T84" fmla="*/ 52 w 81"/>
                <a:gd name="T85" fmla="*/ 101 h 176"/>
                <a:gd name="T86" fmla="*/ 46 w 81"/>
                <a:gd name="T87" fmla="*/ 103 h 176"/>
                <a:gd name="T88" fmla="*/ 41 w 81"/>
                <a:gd name="T89" fmla="*/ 104 h 176"/>
                <a:gd name="T90" fmla="*/ 34 w 81"/>
                <a:gd name="T91" fmla="*/ 105 h 176"/>
                <a:gd name="T92" fmla="*/ 29 w 81"/>
                <a:gd name="T93" fmla="*/ 105 h 176"/>
                <a:gd name="T94" fmla="*/ 25 w 81"/>
                <a:gd name="T95" fmla="*/ 105 h 176"/>
                <a:gd name="T96" fmla="*/ 20 w 81"/>
                <a:gd name="T97" fmla="*/ 105 h 176"/>
                <a:gd name="T98" fmla="*/ 20 w 81"/>
                <a:gd name="T99" fmla="*/ 176 h 176"/>
                <a:gd name="T100" fmla="*/ 0 w 81"/>
                <a:gd name="T101" fmla="*/ 176 h 176"/>
                <a:gd name="T102" fmla="*/ 0 w 81"/>
                <a:gd name="T103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" h="176">
                  <a:moveTo>
                    <a:pt x="20" y="88"/>
                  </a:moveTo>
                  <a:lnTo>
                    <a:pt x="24" y="89"/>
                  </a:lnTo>
                  <a:lnTo>
                    <a:pt x="28" y="89"/>
                  </a:lnTo>
                  <a:lnTo>
                    <a:pt x="35" y="88"/>
                  </a:lnTo>
                  <a:lnTo>
                    <a:pt x="42" y="87"/>
                  </a:lnTo>
                  <a:lnTo>
                    <a:pt x="47" y="83"/>
                  </a:lnTo>
                  <a:lnTo>
                    <a:pt x="52" y="79"/>
                  </a:lnTo>
                  <a:lnTo>
                    <a:pt x="56" y="74"/>
                  </a:lnTo>
                  <a:lnTo>
                    <a:pt x="58" y="67"/>
                  </a:lnTo>
                  <a:lnTo>
                    <a:pt x="60" y="60"/>
                  </a:lnTo>
                  <a:lnTo>
                    <a:pt x="61" y="51"/>
                  </a:lnTo>
                  <a:lnTo>
                    <a:pt x="60" y="45"/>
                  </a:lnTo>
                  <a:lnTo>
                    <a:pt x="59" y="38"/>
                  </a:lnTo>
                  <a:lnTo>
                    <a:pt x="57" y="33"/>
                  </a:lnTo>
                  <a:lnTo>
                    <a:pt x="55" y="27"/>
                  </a:lnTo>
                  <a:lnTo>
                    <a:pt x="51" y="23"/>
                  </a:lnTo>
                  <a:lnTo>
                    <a:pt x="45" y="20"/>
                  </a:lnTo>
                  <a:lnTo>
                    <a:pt x="39" y="18"/>
                  </a:lnTo>
                  <a:lnTo>
                    <a:pt x="31" y="16"/>
                  </a:lnTo>
                  <a:lnTo>
                    <a:pt x="25" y="18"/>
                  </a:lnTo>
                  <a:lnTo>
                    <a:pt x="20" y="19"/>
                  </a:lnTo>
                  <a:lnTo>
                    <a:pt x="20" y="88"/>
                  </a:lnTo>
                  <a:close/>
                  <a:moveTo>
                    <a:pt x="0" y="4"/>
                  </a:moveTo>
                  <a:lnTo>
                    <a:pt x="14" y="1"/>
                  </a:lnTo>
                  <a:lnTo>
                    <a:pt x="29" y="0"/>
                  </a:lnTo>
                  <a:lnTo>
                    <a:pt x="41" y="1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5" y="10"/>
                  </a:lnTo>
                  <a:lnTo>
                    <a:pt x="68" y="13"/>
                  </a:lnTo>
                  <a:lnTo>
                    <a:pt x="73" y="21"/>
                  </a:lnTo>
                  <a:lnTo>
                    <a:pt x="78" y="28"/>
                  </a:lnTo>
                  <a:lnTo>
                    <a:pt x="80" y="39"/>
                  </a:lnTo>
                  <a:lnTo>
                    <a:pt x="81" y="50"/>
                  </a:lnTo>
                  <a:lnTo>
                    <a:pt x="81" y="61"/>
                  </a:lnTo>
                  <a:lnTo>
                    <a:pt x="79" y="70"/>
                  </a:lnTo>
                  <a:lnTo>
                    <a:pt x="75" y="79"/>
                  </a:lnTo>
                  <a:lnTo>
                    <a:pt x="70" y="86"/>
                  </a:lnTo>
                  <a:lnTo>
                    <a:pt x="67" y="90"/>
                  </a:lnTo>
                  <a:lnTo>
                    <a:pt x="62" y="94"/>
                  </a:lnTo>
                  <a:lnTo>
                    <a:pt x="57" y="97"/>
                  </a:lnTo>
                  <a:lnTo>
                    <a:pt x="52" y="101"/>
                  </a:lnTo>
                  <a:lnTo>
                    <a:pt x="46" y="103"/>
                  </a:lnTo>
                  <a:lnTo>
                    <a:pt x="41" y="104"/>
                  </a:lnTo>
                  <a:lnTo>
                    <a:pt x="34" y="105"/>
                  </a:lnTo>
                  <a:lnTo>
                    <a:pt x="29" y="105"/>
                  </a:lnTo>
                  <a:lnTo>
                    <a:pt x="25" y="105"/>
                  </a:lnTo>
                  <a:lnTo>
                    <a:pt x="20" y="105"/>
                  </a:lnTo>
                  <a:lnTo>
                    <a:pt x="20" y="176"/>
                  </a:lnTo>
                  <a:lnTo>
                    <a:pt x="0" y="17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641"/>
            <p:cNvSpPr>
              <a:spLocks/>
            </p:cNvSpPr>
            <p:nvPr/>
          </p:nvSpPr>
          <p:spPr bwMode="auto">
            <a:xfrm>
              <a:off x="2364076" y="4172014"/>
              <a:ext cx="36590" cy="69999"/>
            </a:xfrm>
            <a:custGeom>
              <a:avLst/>
              <a:gdLst>
                <a:gd name="T0" fmla="*/ 21 w 90"/>
                <a:gd name="T1" fmla="*/ 0 h 175"/>
                <a:gd name="T2" fmla="*/ 21 w 90"/>
                <a:gd name="T3" fmla="*/ 76 h 175"/>
                <a:gd name="T4" fmla="*/ 71 w 90"/>
                <a:gd name="T5" fmla="*/ 76 h 175"/>
                <a:gd name="T6" fmla="*/ 71 w 90"/>
                <a:gd name="T7" fmla="*/ 0 h 175"/>
                <a:gd name="T8" fmla="*/ 90 w 90"/>
                <a:gd name="T9" fmla="*/ 0 h 175"/>
                <a:gd name="T10" fmla="*/ 90 w 90"/>
                <a:gd name="T11" fmla="*/ 175 h 175"/>
                <a:gd name="T12" fmla="*/ 71 w 90"/>
                <a:gd name="T13" fmla="*/ 175 h 175"/>
                <a:gd name="T14" fmla="*/ 71 w 90"/>
                <a:gd name="T15" fmla="*/ 94 h 175"/>
                <a:gd name="T16" fmla="*/ 21 w 90"/>
                <a:gd name="T17" fmla="*/ 94 h 175"/>
                <a:gd name="T18" fmla="*/ 21 w 90"/>
                <a:gd name="T19" fmla="*/ 175 h 175"/>
                <a:gd name="T20" fmla="*/ 0 w 90"/>
                <a:gd name="T21" fmla="*/ 175 h 175"/>
                <a:gd name="T22" fmla="*/ 0 w 90"/>
                <a:gd name="T23" fmla="*/ 0 h 175"/>
                <a:gd name="T24" fmla="*/ 21 w 90"/>
                <a:gd name="T2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75">
                  <a:moveTo>
                    <a:pt x="21" y="0"/>
                  </a:moveTo>
                  <a:lnTo>
                    <a:pt x="21" y="76"/>
                  </a:lnTo>
                  <a:lnTo>
                    <a:pt x="71" y="76"/>
                  </a:lnTo>
                  <a:lnTo>
                    <a:pt x="71" y="0"/>
                  </a:lnTo>
                  <a:lnTo>
                    <a:pt x="90" y="0"/>
                  </a:lnTo>
                  <a:lnTo>
                    <a:pt x="90" y="175"/>
                  </a:lnTo>
                  <a:lnTo>
                    <a:pt x="71" y="175"/>
                  </a:lnTo>
                  <a:lnTo>
                    <a:pt x="71" y="94"/>
                  </a:lnTo>
                  <a:lnTo>
                    <a:pt x="21" y="94"/>
                  </a:lnTo>
                  <a:lnTo>
                    <a:pt x="21" y="175"/>
                  </a:lnTo>
                  <a:lnTo>
                    <a:pt x="0" y="175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642"/>
            <p:cNvSpPr>
              <a:spLocks noEditPoints="1"/>
            </p:cNvSpPr>
            <p:nvPr/>
          </p:nvSpPr>
          <p:spPr bwMode="auto">
            <a:xfrm>
              <a:off x="2408620" y="4172014"/>
              <a:ext cx="41363" cy="69999"/>
            </a:xfrm>
            <a:custGeom>
              <a:avLst/>
              <a:gdLst>
                <a:gd name="T0" fmla="*/ 67 w 101"/>
                <a:gd name="T1" fmla="*/ 107 h 175"/>
                <a:gd name="T2" fmla="*/ 58 w 101"/>
                <a:gd name="T3" fmla="*/ 63 h 175"/>
                <a:gd name="T4" fmla="*/ 56 w 101"/>
                <a:gd name="T5" fmla="*/ 53 h 175"/>
                <a:gd name="T6" fmla="*/ 54 w 101"/>
                <a:gd name="T7" fmla="*/ 42 h 175"/>
                <a:gd name="T8" fmla="*/ 53 w 101"/>
                <a:gd name="T9" fmla="*/ 33 h 175"/>
                <a:gd name="T10" fmla="*/ 50 w 101"/>
                <a:gd name="T11" fmla="*/ 22 h 175"/>
                <a:gd name="T12" fmla="*/ 49 w 101"/>
                <a:gd name="T13" fmla="*/ 22 h 175"/>
                <a:gd name="T14" fmla="*/ 48 w 101"/>
                <a:gd name="T15" fmla="*/ 33 h 175"/>
                <a:gd name="T16" fmla="*/ 46 w 101"/>
                <a:gd name="T17" fmla="*/ 44 h 175"/>
                <a:gd name="T18" fmla="*/ 45 w 101"/>
                <a:gd name="T19" fmla="*/ 53 h 175"/>
                <a:gd name="T20" fmla="*/ 43 w 101"/>
                <a:gd name="T21" fmla="*/ 63 h 175"/>
                <a:gd name="T22" fmla="*/ 33 w 101"/>
                <a:gd name="T23" fmla="*/ 107 h 175"/>
                <a:gd name="T24" fmla="*/ 67 w 101"/>
                <a:gd name="T25" fmla="*/ 107 h 175"/>
                <a:gd name="T26" fmla="*/ 31 w 101"/>
                <a:gd name="T27" fmla="*/ 123 h 175"/>
                <a:gd name="T28" fmla="*/ 19 w 101"/>
                <a:gd name="T29" fmla="*/ 175 h 175"/>
                <a:gd name="T30" fmla="*/ 0 w 101"/>
                <a:gd name="T31" fmla="*/ 175 h 175"/>
                <a:gd name="T32" fmla="*/ 40 w 101"/>
                <a:gd name="T33" fmla="*/ 0 h 175"/>
                <a:gd name="T34" fmla="*/ 62 w 101"/>
                <a:gd name="T35" fmla="*/ 0 h 175"/>
                <a:gd name="T36" fmla="*/ 101 w 101"/>
                <a:gd name="T37" fmla="*/ 175 h 175"/>
                <a:gd name="T38" fmla="*/ 81 w 101"/>
                <a:gd name="T39" fmla="*/ 175 h 175"/>
                <a:gd name="T40" fmla="*/ 70 w 101"/>
                <a:gd name="T41" fmla="*/ 123 h 175"/>
                <a:gd name="T42" fmla="*/ 31 w 101"/>
                <a:gd name="T43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" h="175">
                  <a:moveTo>
                    <a:pt x="67" y="107"/>
                  </a:moveTo>
                  <a:lnTo>
                    <a:pt x="58" y="63"/>
                  </a:lnTo>
                  <a:lnTo>
                    <a:pt x="56" y="53"/>
                  </a:lnTo>
                  <a:lnTo>
                    <a:pt x="54" y="42"/>
                  </a:lnTo>
                  <a:lnTo>
                    <a:pt x="53" y="33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8" y="33"/>
                  </a:lnTo>
                  <a:lnTo>
                    <a:pt x="46" y="44"/>
                  </a:lnTo>
                  <a:lnTo>
                    <a:pt x="45" y="53"/>
                  </a:lnTo>
                  <a:lnTo>
                    <a:pt x="43" y="63"/>
                  </a:lnTo>
                  <a:lnTo>
                    <a:pt x="33" y="107"/>
                  </a:lnTo>
                  <a:lnTo>
                    <a:pt x="67" y="107"/>
                  </a:lnTo>
                  <a:close/>
                  <a:moveTo>
                    <a:pt x="31" y="123"/>
                  </a:moveTo>
                  <a:lnTo>
                    <a:pt x="19" y="175"/>
                  </a:lnTo>
                  <a:lnTo>
                    <a:pt x="0" y="175"/>
                  </a:lnTo>
                  <a:lnTo>
                    <a:pt x="40" y="0"/>
                  </a:lnTo>
                  <a:lnTo>
                    <a:pt x="62" y="0"/>
                  </a:lnTo>
                  <a:lnTo>
                    <a:pt x="101" y="175"/>
                  </a:lnTo>
                  <a:lnTo>
                    <a:pt x="81" y="175"/>
                  </a:lnTo>
                  <a:lnTo>
                    <a:pt x="70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643"/>
            <p:cNvSpPr>
              <a:spLocks noEditPoints="1"/>
            </p:cNvSpPr>
            <p:nvPr/>
          </p:nvSpPr>
          <p:spPr bwMode="auto">
            <a:xfrm>
              <a:off x="2457938" y="4172014"/>
              <a:ext cx="34999" cy="69999"/>
            </a:xfrm>
            <a:custGeom>
              <a:avLst/>
              <a:gdLst>
                <a:gd name="T0" fmla="*/ 29 w 86"/>
                <a:gd name="T1" fmla="*/ 85 h 176"/>
                <a:gd name="T2" fmla="*/ 42 w 86"/>
                <a:gd name="T3" fmla="*/ 82 h 176"/>
                <a:gd name="T4" fmla="*/ 52 w 86"/>
                <a:gd name="T5" fmla="*/ 75 h 176"/>
                <a:gd name="T6" fmla="*/ 58 w 86"/>
                <a:gd name="T7" fmla="*/ 64 h 176"/>
                <a:gd name="T8" fmla="*/ 60 w 86"/>
                <a:gd name="T9" fmla="*/ 50 h 176"/>
                <a:gd name="T10" fmla="*/ 58 w 86"/>
                <a:gd name="T11" fmla="*/ 36 h 176"/>
                <a:gd name="T12" fmla="*/ 54 w 86"/>
                <a:gd name="T13" fmla="*/ 25 h 176"/>
                <a:gd name="T14" fmla="*/ 44 w 86"/>
                <a:gd name="T15" fmla="*/ 19 h 176"/>
                <a:gd name="T16" fmla="*/ 30 w 86"/>
                <a:gd name="T17" fmla="*/ 16 h 176"/>
                <a:gd name="T18" fmla="*/ 20 w 86"/>
                <a:gd name="T19" fmla="*/ 18 h 176"/>
                <a:gd name="T20" fmla="*/ 0 w 86"/>
                <a:gd name="T21" fmla="*/ 4 h 176"/>
                <a:gd name="T22" fmla="*/ 29 w 86"/>
                <a:gd name="T23" fmla="*/ 0 h 176"/>
                <a:gd name="T24" fmla="*/ 52 w 86"/>
                <a:gd name="T25" fmla="*/ 4 h 176"/>
                <a:gd name="T26" fmla="*/ 60 w 86"/>
                <a:gd name="T27" fmla="*/ 7 h 176"/>
                <a:gd name="T28" fmla="*/ 68 w 86"/>
                <a:gd name="T29" fmla="*/ 13 h 176"/>
                <a:gd name="T30" fmla="*/ 78 w 86"/>
                <a:gd name="T31" fmla="*/ 28 h 176"/>
                <a:gd name="T32" fmla="*/ 81 w 86"/>
                <a:gd name="T33" fmla="*/ 48 h 176"/>
                <a:gd name="T34" fmla="*/ 79 w 86"/>
                <a:gd name="T35" fmla="*/ 63 h 176"/>
                <a:gd name="T36" fmla="*/ 73 w 86"/>
                <a:gd name="T37" fmla="*/ 75 h 176"/>
                <a:gd name="T38" fmla="*/ 65 w 86"/>
                <a:gd name="T39" fmla="*/ 86 h 176"/>
                <a:gd name="T40" fmla="*/ 53 w 86"/>
                <a:gd name="T41" fmla="*/ 93 h 176"/>
                <a:gd name="T42" fmla="*/ 57 w 86"/>
                <a:gd name="T43" fmla="*/ 95 h 176"/>
                <a:gd name="T44" fmla="*/ 65 w 86"/>
                <a:gd name="T45" fmla="*/ 102 h 176"/>
                <a:gd name="T46" fmla="*/ 70 w 86"/>
                <a:gd name="T47" fmla="*/ 112 h 176"/>
                <a:gd name="T48" fmla="*/ 74 w 86"/>
                <a:gd name="T49" fmla="*/ 124 h 176"/>
                <a:gd name="T50" fmla="*/ 79 w 86"/>
                <a:gd name="T51" fmla="*/ 149 h 176"/>
                <a:gd name="T52" fmla="*/ 84 w 86"/>
                <a:gd name="T53" fmla="*/ 171 h 176"/>
                <a:gd name="T54" fmla="*/ 66 w 86"/>
                <a:gd name="T55" fmla="*/ 176 h 176"/>
                <a:gd name="T56" fmla="*/ 61 w 86"/>
                <a:gd name="T57" fmla="*/ 161 h 176"/>
                <a:gd name="T58" fmla="*/ 56 w 86"/>
                <a:gd name="T59" fmla="*/ 133 h 176"/>
                <a:gd name="T60" fmla="*/ 53 w 86"/>
                <a:gd name="T61" fmla="*/ 118 h 176"/>
                <a:gd name="T62" fmla="*/ 47 w 86"/>
                <a:gd name="T63" fmla="*/ 108 h 176"/>
                <a:gd name="T64" fmla="*/ 39 w 86"/>
                <a:gd name="T65" fmla="*/ 102 h 176"/>
                <a:gd name="T66" fmla="*/ 28 w 86"/>
                <a:gd name="T67" fmla="*/ 101 h 176"/>
                <a:gd name="T68" fmla="*/ 20 w 86"/>
                <a:gd name="T69" fmla="*/ 176 h 176"/>
                <a:gd name="T70" fmla="*/ 0 w 86"/>
                <a:gd name="T71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176">
                  <a:moveTo>
                    <a:pt x="20" y="85"/>
                  </a:moveTo>
                  <a:lnTo>
                    <a:pt x="29" y="85"/>
                  </a:lnTo>
                  <a:lnTo>
                    <a:pt x="35" y="85"/>
                  </a:lnTo>
                  <a:lnTo>
                    <a:pt x="42" y="82"/>
                  </a:lnTo>
                  <a:lnTo>
                    <a:pt x="47" y="79"/>
                  </a:lnTo>
                  <a:lnTo>
                    <a:pt x="52" y="75"/>
                  </a:lnTo>
                  <a:lnTo>
                    <a:pt x="55" y="70"/>
                  </a:lnTo>
                  <a:lnTo>
                    <a:pt x="58" y="64"/>
                  </a:lnTo>
                  <a:lnTo>
                    <a:pt x="59" y="58"/>
                  </a:lnTo>
                  <a:lnTo>
                    <a:pt x="60" y="50"/>
                  </a:lnTo>
                  <a:lnTo>
                    <a:pt x="60" y="42"/>
                  </a:lnTo>
                  <a:lnTo>
                    <a:pt x="58" y="36"/>
                  </a:lnTo>
                  <a:lnTo>
                    <a:pt x="56" y="31"/>
                  </a:lnTo>
                  <a:lnTo>
                    <a:pt x="54" y="25"/>
                  </a:lnTo>
                  <a:lnTo>
                    <a:pt x="50" y="22"/>
                  </a:lnTo>
                  <a:lnTo>
                    <a:pt x="44" y="19"/>
                  </a:lnTo>
                  <a:lnTo>
                    <a:pt x="38" y="18"/>
                  </a:lnTo>
                  <a:lnTo>
                    <a:pt x="30" y="16"/>
                  </a:lnTo>
                  <a:lnTo>
                    <a:pt x="25" y="16"/>
                  </a:lnTo>
                  <a:lnTo>
                    <a:pt x="20" y="18"/>
                  </a:lnTo>
                  <a:lnTo>
                    <a:pt x="20" y="85"/>
                  </a:lnTo>
                  <a:close/>
                  <a:moveTo>
                    <a:pt x="0" y="4"/>
                  </a:moveTo>
                  <a:lnTo>
                    <a:pt x="14" y="1"/>
                  </a:lnTo>
                  <a:lnTo>
                    <a:pt x="29" y="0"/>
                  </a:lnTo>
                  <a:lnTo>
                    <a:pt x="41" y="1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5" y="10"/>
                  </a:lnTo>
                  <a:lnTo>
                    <a:pt x="68" y="13"/>
                  </a:lnTo>
                  <a:lnTo>
                    <a:pt x="74" y="20"/>
                  </a:lnTo>
                  <a:lnTo>
                    <a:pt x="78" y="28"/>
                  </a:lnTo>
                  <a:lnTo>
                    <a:pt x="80" y="37"/>
                  </a:lnTo>
                  <a:lnTo>
                    <a:pt x="81" y="48"/>
                  </a:lnTo>
                  <a:lnTo>
                    <a:pt x="80" y="55"/>
                  </a:lnTo>
                  <a:lnTo>
                    <a:pt x="79" y="63"/>
                  </a:lnTo>
                  <a:lnTo>
                    <a:pt x="77" y="69"/>
                  </a:lnTo>
                  <a:lnTo>
                    <a:pt x="73" y="75"/>
                  </a:lnTo>
                  <a:lnTo>
                    <a:pt x="69" y="80"/>
                  </a:lnTo>
                  <a:lnTo>
                    <a:pt x="65" y="86"/>
                  </a:lnTo>
                  <a:lnTo>
                    <a:pt x="59" y="89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7" y="95"/>
                  </a:lnTo>
                  <a:lnTo>
                    <a:pt x="61" y="97"/>
                  </a:lnTo>
                  <a:lnTo>
                    <a:pt x="65" y="102"/>
                  </a:lnTo>
                  <a:lnTo>
                    <a:pt x="68" y="106"/>
                  </a:lnTo>
                  <a:lnTo>
                    <a:pt x="70" y="112"/>
                  </a:lnTo>
                  <a:lnTo>
                    <a:pt x="72" y="117"/>
                  </a:lnTo>
                  <a:lnTo>
                    <a:pt x="74" y="124"/>
                  </a:lnTo>
                  <a:lnTo>
                    <a:pt x="75" y="132"/>
                  </a:lnTo>
                  <a:lnTo>
                    <a:pt x="79" y="149"/>
                  </a:lnTo>
                  <a:lnTo>
                    <a:pt x="82" y="161"/>
                  </a:lnTo>
                  <a:lnTo>
                    <a:pt x="84" y="171"/>
                  </a:lnTo>
                  <a:lnTo>
                    <a:pt x="86" y="176"/>
                  </a:lnTo>
                  <a:lnTo>
                    <a:pt x="66" y="176"/>
                  </a:lnTo>
                  <a:lnTo>
                    <a:pt x="64" y="171"/>
                  </a:lnTo>
                  <a:lnTo>
                    <a:pt x="61" y="161"/>
                  </a:lnTo>
                  <a:lnTo>
                    <a:pt x="59" y="148"/>
                  </a:lnTo>
                  <a:lnTo>
                    <a:pt x="56" y="133"/>
                  </a:lnTo>
                  <a:lnTo>
                    <a:pt x="55" y="126"/>
                  </a:lnTo>
                  <a:lnTo>
                    <a:pt x="53" y="118"/>
                  </a:lnTo>
                  <a:lnTo>
                    <a:pt x="51" y="113"/>
                  </a:lnTo>
                  <a:lnTo>
                    <a:pt x="47" y="108"/>
                  </a:lnTo>
                  <a:lnTo>
                    <a:pt x="43" y="105"/>
                  </a:lnTo>
                  <a:lnTo>
                    <a:pt x="39" y="102"/>
                  </a:lnTo>
                  <a:lnTo>
                    <a:pt x="33" y="101"/>
                  </a:lnTo>
                  <a:lnTo>
                    <a:pt x="28" y="101"/>
                  </a:lnTo>
                  <a:lnTo>
                    <a:pt x="20" y="101"/>
                  </a:lnTo>
                  <a:lnTo>
                    <a:pt x="20" y="176"/>
                  </a:lnTo>
                  <a:lnTo>
                    <a:pt x="0" y="17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644"/>
            <p:cNvSpPr>
              <a:spLocks/>
            </p:cNvSpPr>
            <p:nvPr/>
          </p:nvSpPr>
          <p:spPr bwMode="auto">
            <a:xfrm>
              <a:off x="2499301" y="4172014"/>
              <a:ext cx="52499" cy="69999"/>
            </a:xfrm>
            <a:custGeom>
              <a:avLst/>
              <a:gdLst>
                <a:gd name="T0" fmla="*/ 111 w 133"/>
                <a:gd name="T1" fmla="*/ 101 h 175"/>
                <a:gd name="T2" fmla="*/ 110 w 133"/>
                <a:gd name="T3" fmla="*/ 82 h 175"/>
                <a:gd name="T4" fmla="*/ 110 w 133"/>
                <a:gd name="T5" fmla="*/ 65 h 175"/>
                <a:gd name="T6" fmla="*/ 108 w 133"/>
                <a:gd name="T7" fmla="*/ 48 h 175"/>
                <a:gd name="T8" fmla="*/ 108 w 133"/>
                <a:gd name="T9" fmla="*/ 32 h 175"/>
                <a:gd name="T10" fmla="*/ 107 w 133"/>
                <a:gd name="T11" fmla="*/ 32 h 175"/>
                <a:gd name="T12" fmla="*/ 105 w 133"/>
                <a:gd name="T13" fmla="*/ 47 h 175"/>
                <a:gd name="T14" fmla="*/ 101 w 133"/>
                <a:gd name="T15" fmla="*/ 62 h 175"/>
                <a:gd name="T16" fmla="*/ 98 w 133"/>
                <a:gd name="T17" fmla="*/ 77 h 175"/>
                <a:gd name="T18" fmla="*/ 93 w 133"/>
                <a:gd name="T19" fmla="*/ 92 h 175"/>
                <a:gd name="T20" fmla="*/ 73 w 133"/>
                <a:gd name="T21" fmla="*/ 175 h 175"/>
                <a:gd name="T22" fmla="*/ 60 w 133"/>
                <a:gd name="T23" fmla="*/ 175 h 175"/>
                <a:gd name="T24" fmla="*/ 39 w 133"/>
                <a:gd name="T25" fmla="*/ 95 h 175"/>
                <a:gd name="T26" fmla="*/ 35 w 133"/>
                <a:gd name="T27" fmla="*/ 79 h 175"/>
                <a:gd name="T28" fmla="*/ 31 w 133"/>
                <a:gd name="T29" fmla="*/ 63 h 175"/>
                <a:gd name="T30" fmla="*/ 27 w 133"/>
                <a:gd name="T31" fmla="*/ 47 h 175"/>
                <a:gd name="T32" fmla="*/ 24 w 133"/>
                <a:gd name="T33" fmla="*/ 32 h 175"/>
                <a:gd name="T34" fmla="*/ 24 w 133"/>
                <a:gd name="T35" fmla="*/ 32 h 175"/>
                <a:gd name="T36" fmla="*/ 23 w 133"/>
                <a:gd name="T37" fmla="*/ 48 h 175"/>
                <a:gd name="T38" fmla="*/ 23 w 133"/>
                <a:gd name="T39" fmla="*/ 65 h 175"/>
                <a:gd name="T40" fmla="*/ 22 w 133"/>
                <a:gd name="T41" fmla="*/ 84 h 175"/>
                <a:gd name="T42" fmla="*/ 22 w 133"/>
                <a:gd name="T43" fmla="*/ 102 h 175"/>
                <a:gd name="T44" fmla="*/ 18 w 133"/>
                <a:gd name="T45" fmla="*/ 175 h 175"/>
                <a:gd name="T46" fmla="*/ 0 w 133"/>
                <a:gd name="T47" fmla="*/ 175 h 175"/>
                <a:gd name="T48" fmla="*/ 10 w 133"/>
                <a:gd name="T49" fmla="*/ 0 h 175"/>
                <a:gd name="T50" fmla="*/ 33 w 133"/>
                <a:gd name="T51" fmla="*/ 0 h 175"/>
                <a:gd name="T52" fmla="*/ 53 w 133"/>
                <a:gd name="T53" fmla="*/ 80 h 175"/>
                <a:gd name="T54" fmla="*/ 57 w 133"/>
                <a:gd name="T55" fmla="*/ 96 h 175"/>
                <a:gd name="T56" fmla="*/ 61 w 133"/>
                <a:gd name="T57" fmla="*/ 112 h 175"/>
                <a:gd name="T58" fmla="*/ 64 w 133"/>
                <a:gd name="T59" fmla="*/ 127 h 175"/>
                <a:gd name="T60" fmla="*/ 67 w 133"/>
                <a:gd name="T61" fmla="*/ 141 h 175"/>
                <a:gd name="T62" fmla="*/ 67 w 133"/>
                <a:gd name="T63" fmla="*/ 141 h 175"/>
                <a:gd name="T64" fmla="*/ 71 w 133"/>
                <a:gd name="T65" fmla="*/ 127 h 175"/>
                <a:gd name="T66" fmla="*/ 74 w 133"/>
                <a:gd name="T67" fmla="*/ 112 h 175"/>
                <a:gd name="T68" fmla="*/ 77 w 133"/>
                <a:gd name="T69" fmla="*/ 98 h 175"/>
                <a:gd name="T70" fmla="*/ 80 w 133"/>
                <a:gd name="T71" fmla="*/ 80 h 175"/>
                <a:gd name="T72" fmla="*/ 101 w 133"/>
                <a:gd name="T73" fmla="*/ 0 h 175"/>
                <a:gd name="T74" fmla="*/ 122 w 133"/>
                <a:gd name="T75" fmla="*/ 0 h 175"/>
                <a:gd name="T76" fmla="*/ 133 w 133"/>
                <a:gd name="T77" fmla="*/ 175 h 175"/>
                <a:gd name="T78" fmla="*/ 114 w 133"/>
                <a:gd name="T79" fmla="*/ 175 h 175"/>
                <a:gd name="T80" fmla="*/ 111 w 133"/>
                <a:gd name="T81" fmla="*/ 10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" h="175">
                  <a:moveTo>
                    <a:pt x="111" y="101"/>
                  </a:moveTo>
                  <a:lnTo>
                    <a:pt x="110" y="82"/>
                  </a:lnTo>
                  <a:lnTo>
                    <a:pt x="110" y="65"/>
                  </a:lnTo>
                  <a:lnTo>
                    <a:pt x="108" y="48"/>
                  </a:lnTo>
                  <a:lnTo>
                    <a:pt x="108" y="32"/>
                  </a:lnTo>
                  <a:lnTo>
                    <a:pt x="107" y="32"/>
                  </a:lnTo>
                  <a:lnTo>
                    <a:pt x="105" y="47"/>
                  </a:lnTo>
                  <a:lnTo>
                    <a:pt x="101" y="62"/>
                  </a:lnTo>
                  <a:lnTo>
                    <a:pt x="98" y="77"/>
                  </a:lnTo>
                  <a:lnTo>
                    <a:pt x="93" y="92"/>
                  </a:lnTo>
                  <a:lnTo>
                    <a:pt x="73" y="175"/>
                  </a:lnTo>
                  <a:lnTo>
                    <a:pt x="60" y="175"/>
                  </a:lnTo>
                  <a:lnTo>
                    <a:pt x="39" y="95"/>
                  </a:lnTo>
                  <a:lnTo>
                    <a:pt x="35" y="79"/>
                  </a:lnTo>
                  <a:lnTo>
                    <a:pt x="31" y="63"/>
                  </a:lnTo>
                  <a:lnTo>
                    <a:pt x="27" y="47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3" y="48"/>
                  </a:lnTo>
                  <a:lnTo>
                    <a:pt x="23" y="65"/>
                  </a:lnTo>
                  <a:lnTo>
                    <a:pt x="22" y="84"/>
                  </a:lnTo>
                  <a:lnTo>
                    <a:pt x="22" y="102"/>
                  </a:lnTo>
                  <a:lnTo>
                    <a:pt x="18" y="175"/>
                  </a:lnTo>
                  <a:lnTo>
                    <a:pt x="0" y="175"/>
                  </a:lnTo>
                  <a:lnTo>
                    <a:pt x="10" y="0"/>
                  </a:lnTo>
                  <a:lnTo>
                    <a:pt x="33" y="0"/>
                  </a:lnTo>
                  <a:lnTo>
                    <a:pt x="53" y="80"/>
                  </a:lnTo>
                  <a:lnTo>
                    <a:pt x="57" y="96"/>
                  </a:lnTo>
                  <a:lnTo>
                    <a:pt x="61" y="112"/>
                  </a:lnTo>
                  <a:lnTo>
                    <a:pt x="64" y="127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71" y="127"/>
                  </a:lnTo>
                  <a:lnTo>
                    <a:pt x="74" y="112"/>
                  </a:lnTo>
                  <a:lnTo>
                    <a:pt x="77" y="98"/>
                  </a:lnTo>
                  <a:lnTo>
                    <a:pt x="80" y="80"/>
                  </a:lnTo>
                  <a:lnTo>
                    <a:pt x="101" y="0"/>
                  </a:lnTo>
                  <a:lnTo>
                    <a:pt x="122" y="0"/>
                  </a:lnTo>
                  <a:lnTo>
                    <a:pt x="133" y="175"/>
                  </a:lnTo>
                  <a:lnTo>
                    <a:pt x="114" y="175"/>
                  </a:lnTo>
                  <a:lnTo>
                    <a:pt x="111" y="101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645"/>
            <p:cNvSpPr>
              <a:spLocks noEditPoints="1"/>
            </p:cNvSpPr>
            <p:nvPr/>
          </p:nvSpPr>
          <p:spPr bwMode="auto">
            <a:xfrm>
              <a:off x="2558163" y="4172014"/>
              <a:ext cx="39772" cy="69999"/>
            </a:xfrm>
            <a:custGeom>
              <a:avLst/>
              <a:gdLst>
                <a:gd name="T0" fmla="*/ 68 w 102"/>
                <a:gd name="T1" fmla="*/ 107 h 175"/>
                <a:gd name="T2" fmla="*/ 59 w 102"/>
                <a:gd name="T3" fmla="*/ 63 h 175"/>
                <a:gd name="T4" fmla="*/ 57 w 102"/>
                <a:gd name="T5" fmla="*/ 53 h 175"/>
                <a:gd name="T6" fmla="*/ 55 w 102"/>
                <a:gd name="T7" fmla="*/ 42 h 175"/>
                <a:gd name="T8" fmla="*/ 53 w 102"/>
                <a:gd name="T9" fmla="*/ 33 h 175"/>
                <a:gd name="T10" fmla="*/ 52 w 102"/>
                <a:gd name="T11" fmla="*/ 22 h 175"/>
                <a:gd name="T12" fmla="*/ 51 w 102"/>
                <a:gd name="T13" fmla="*/ 22 h 175"/>
                <a:gd name="T14" fmla="*/ 49 w 102"/>
                <a:gd name="T15" fmla="*/ 33 h 175"/>
                <a:gd name="T16" fmla="*/ 48 w 102"/>
                <a:gd name="T17" fmla="*/ 44 h 175"/>
                <a:gd name="T18" fmla="*/ 46 w 102"/>
                <a:gd name="T19" fmla="*/ 53 h 175"/>
                <a:gd name="T20" fmla="*/ 44 w 102"/>
                <a:gd name="T21" fmla="*/ 63 h 175"/>
                <a:gd name="T22" fmla="*/ 35 w 102"/>
                <a:gd name="T23" fmla="*/ 107 h 175"/>
                <a:gd name="T24" fmla="*/ 68 w 102"/>
                <a:gd name="T25" fmla="*/ 107 h 175"/>
                <a:gd name="T26" fmla="*/ 32 w 102"/>
                <a:gd name="T27" fmla="*/ 123 h 175"/>
                <a:gd name="T28" fmla="*/ 20 w 102"/>
                <a:gd name="T29" fmla="*/ 175 h 175"/>
                <a:gd name="T30" fmla="*/ 0 w 102"/>
                <a:gd name="T31" fmla="*/ 175 h 175"/>
                <a:gd name="T32" fmla="*/ 40 w 102"/>
                <a:gd name="T33" fmla="*/ 0 h 175"/>
                <a:gd name="T34" fmla="*/ 63 w 102"/>
                <a:gd name="T35" fmla="*/ 0 h 175"/>
                <a:gd name="T36" fmla="*/ 102 w 102"/>
                <a:gd name="T37" fmla="*/ 175 h 175"/>
                <a:gd name="T38" fmla="*/ 82 w 102"/>
                <a:gd name="T39" fmla="*/ 175 h 175"/>
                <a:gd name="T40" fmla="*/ 71 w 102"/>
                <a:gd name="T41" fmla="*/ 123 h 175"/>
                <a:gd name="T42" fmla="*/ 32 w 102"/>
                <a:gd name="T43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2" h="175">
                  <a:moveTo>
                    <a:pt x="68" y="107"/>
                  </a:moveTo>
                  <a:lnTo>
                    <a:pt x="59" y="63"/>
                  </a:lnTo>
                  <a:lnTo>
                    <a:pt x="57" y="53"/>
                  </a:lnTo>
                  <a:lnTo>
                    <a:pt x="55" y="42"/>
                  </a:lnTo>
                  <a:lnTo>
                    <a:pt x="53" y="33"/>
                  </a:lnTo>
                  <a:lnTo>
                    <a:pt x="52" y="22"/>
                  </a:lnTo>
                  <a:lnTo>
                    <a:pt x="51" y="22"/>
                  </a:lnTo>
                  <a:lnTo>
                    <a:pt x="49" y="33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44" y="63"/>
                  </a:lnTo>
                  <a:lnTo>
                    <a:pt x="35" y="107"/>
                  </a:lnTo>
                  <a:lnTo>
                    <a:pt x="68" y="107"/>
                  </a:lnTo>
                  <a:close/>
                  <a:moveTo>
                    <a:pt x="32" y="123"/>
                  </a:moveTo>
                  <a:lnTo>
                    <a:pt x="20" y="175"/>
                  </a:lnTo>
                  <a:lnTo>
                    <a:pt x="0" y="175"/>
                  </a:lnTo>
                  <a:lnTo>
                    <a:pt x="40" y="0"/>
                  </a:lnTo>
                  <a:lnTo>
                    <a:pt x="63" y="0"/>
                  </a:lnTo>
                  <a:lnTo>
                    <a:pt x="102" y="175"/>
                  </a:lnTo>
                  <a:lnTo>
                    <a:pt x="82" y="175"/>
                  </a:lnTo>
                  <a:lnTo>
                    <a:pt x="71" y="123"/>
                  </a:lnTo>
                  <a:lnTo>
                    <a:pt x="32" y="123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646"/>
            <p:cNvSpPr>
              <a:spLocks/>
            </p:cNvSpPr>
            <p:nvPr/>
          </p:nvSpPr>
          <p:spPr bwMode="auto">
            <a:xfrm>
              <a:off x="2601117" y="4172014"/>
              <a:ext cx="33409" cy="69999"/>
            </a:xfrm>
            <a:custGeom>
              <a:avLst/>
              <a:gdLst>
                <a:gd name="T0" fmla="*/ 78 w 84"/>
                <a:gd name="T1" fmla="*/ 176 h 179"/>
                <a:gd name="T2" fmla="*/ 67 w 84"/>
                <a:gd name="T3" fmla="*/ 179 h 179"/>
                <a:gd name="T4" fmla="*/ 53 w 84"/>
                <a:gd name="T5" fmla="*/ 179 h 179"/>
                <a:gd name="T6" fmla="*/ 41 w 84"/>
                <a:gd name="T7" fmla="*/ 176 h 179"/>
                <a:gd name="T8" fmla="*/ 30 w 84"/>
                <a:gd name="T9" fmla="*/ 171 h 179"/>
                <a:gd name="T10" fmla="*/ 20 w 84"/>
                <a:gd name="T11" fmla="*/ 163 h 179"/>
                <a:gd name="T12" fmla="*/ 13 w 84"/>
                <a:gd name="T13" fmla="*/ 152 h 179"/>
                <a:gd name="T14" fmla="*/ 6 w 84"/>
                <a:gd name="T15" fmla="*/ 138 h 179"/>
                <a:gd name="T16" fmla="*/ 2 w 84"/>
                <a:gd name="T17" fmla="*/ 122 h 179"/>
                <a:gd name="T18" fmla="*/ 0 w 84"/>
                <a:gd name="T19" fmla="*/ 103 h 179"/>
                <a:gd name="T20" fmla="*/ 0 w 84"/>
                <a:gd name="T21" fmla="*/ 80 h 179"/>
                <a:gd name="T22" fmla="*/ 3 w 84"/>
                <a:gd name="T23" fmla="*/ 57 h 179"/>
                <a:gd name="T24" fmla="*/ 8 w 84"/>
                <a:gd name="T25" fmla="*/ 40 h 179"/>
                <a:gd name="T26" fmla="*/ 16 w 84"/>
                <a:gd name="T27" fmla="*/ 26 h 179"/>
                <a:gd name="T28" fmla="*/ 24 w 84"/>
                <a:gd name="T29" fmla="*/ 15 h 179"/>
                <a:gd name="T30" fmla="*/ 35 w 84"/>
                <a:gd name="T31" fmla="*/ 8 h 179"/>
                <a:gd name="T32" fmla="*/ 46 w 84"/>
                <a:gd name="T33" fmla="*/ 3 h 179"/>
                <a:gd name="T34" fmla="*/ 57 w 84"/>
                <a:gd name="T35" fmla="*/ 1 h 179"/>
                <a:gd name="T36" fmla="*/ 69 w 84"/>
                <a:gd name="T37" fmla="*/ 1 h 179"/>
                <a:gd name="T38" fmla="*/ 80 w 84"/>
                <a:gd name="T39" fmla="*/ 3 h 179"/>
                <a:gd name="T40" fmla="*/ 78 w 84"/>
                <a:gd name="T41" fmla="*/ 22 h 179"/>
                <a:gd name="T42" fmla="*/ 61 w 84"/>
                <a:gd name="T43" fmla="*/ 19 h 179"/>
                <a:gd name="T44" fmla="*/ 47 w 84"/>
                <a:gd name="T45" fmla="*/ 22 h 179"/>
                <a:gd name="T46" fmla="*/ 34 w 84"/>
                <a:gd name="T47" fmla="*/ 35 h 179"/>
                <a:gd name="T48" fmla="*/ 29 w 84"/>
                <a:gd name="T49" fmla="*/ 44 h 179"/>
                <a:gd name="T50" fmla="*/ 24 w 84"/>
                <a:gd name="T51" fmla="*/ 56 h 179"/>
                <a:gd name="T52" fmla="*/ 20 w 84"/>
                <a:gd name="T53" fmla="*/ 90 h 179"/>
                <a:gd name="T54" fmla="*/ 24 w 84"/>
                <a:gd name="T55" fmla="*/ 124 h 179"/>
                <a:gd name="T56" fmla="*/ 28 w 84"/>
                <a:gd name="T57" fmla="*/ 136 h 179"/>
                <a:gd name="T58" fmla="*/ 33 w 84"/>
                <a:gd name="T59" fmla="*/ 146 h 179"/>
                <a:gd name="T60" fmla="*/ 40 w 84"/>
                <a:gd name="T61" fmla="*/ 154 h 179"/>
                <a:gd name="T62" fmla="*/ 46 w 84"/>
                <a:gd name="T63" fmla="*/ 158 h 179"/>
                <a:gd name="T64" fmla="*/ 62 w 84"/>
                <a:gd name="T65" fmla="*/ 162 h 179"/>
                <a:gd name="T66" fmla="*/ 81 w 84"/>
                <a:gd name="T67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79">
                  <a:moveTo>
                    <a:pt x="84" y="175"/>
                  </a:moveTo>
                  <a:lnTo>
                    <a:pt x="78" y="176"/>
                  </a:lnTo>
                  <a:lnTo>
                    <a:pt x="73" y="178"/>
                  </a:lnTo>
                  <a:lnTo>
                    <a:pt x="67" y="179"/>
                  </a:lnTo>
                  <a:lnTo>
                    <a:pt x="58" y="179"/>
                  </a:lnTo>
                  <a:lnTo>
                    <a:pt x="53" y="179"/>
                  </a:lnTo>
                  <a:lnTo>
                    <a:pt x="46" y="178"/>
                  </a:lnTo>
                  <a:lnTo>
                    <a:pt x="41" y="176"/>
                  </a:lnTo>
                  <a:lnTo>
                    <a:pt x="34" y="174"/>
                  </a:lnTo>
                  <a:lnTo>
                    <a:pt x="30" y="171"/>
                  </a:lnTo>
                  <a:lnTo>
                    <a:pt x="24" y="168"/>
                  </a:lnTo>
                  <a:lnTo>
                    <a:pt x="20" y="163"/>
                  </a:lnTo>
                  <a:lnTo>
                    <a:pt x="16" y="158"/>
                  </a:lnTo>
                  <a:lnTo>
                    <a:pt x="13" y="152"/>
                  </a:lnTo>
                  <a:lnTo>
                    <a:pt x="9" y="146"/>
                  </a:lnTo>
                  <a:lnTo>
                    <a:pt x="6" y="138"/>
                  </a:lnTo>
                  <a:lnTo>
                    <a:pt x="4" y="131"/>
                  </a:lnTo>
                  <a:lnTo>
                    <a:pt x="2" y="122"/>
                  </a:lnTo>
                  <a:lnTo>
                    <a:pt x="1" y="113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1" y="68"/>
                  </a:lnTo>
                  <a:lnTo>
                    <a:pt x="3" y="57"/>
                  </a:lnTo>
                  <a:lnTo>
                    <a:pt x="5" y="49"/>
                  </a:lnTo>
                  <a:lnTo>
                    <a:pt x="8" y="40"/>
                  </a:lnTo>
                  <a:lnTo>
                    <a:pt x="12" y="33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24" y="15"/>
                  </a:lnTo>
                  <a:lnTo>
                    <a:pt x="30" y="11"/>
                  </a:lnTo>
                  <a:lnTo>
                    <a:pt x="35" y="8"/>
                  </a:lnTo>
                  <a:lnTo>
                    <a:pt x="41" y="6"/>
                  </a:lnTo>
                  <a:lnTo>
                    <a:pt x="46" y="3"/>
                  </a:lnTo>
                  <a:lnTo>
                    <a:pt x="51" y="1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5" y="2"/>
                  </a:lnTo>
                  <a:lnTo>
                    <a:pt x="80" y="3"/>
                  </a:lnTo>
                  <a:lnTo>
                    <a:pt x="83" y="6"/>
                  </a:lnTo>
                  <a:lnTo>
                    <a:pt x="78" y="22"/>
                  </a:lnTo>
                  <a:lnTo>
                    <a:pt x="72" y="20"/>
                  </a:lnTo>
                  <a:lnTo>
                    <a:pt x="61" y="19"/>
                  </a:lnTo>
                  <a:lnTo>
                    <a:pt x="55" y="20"/>
                  </a:lnTo>
                  <a:lnTo>
                    <a:pt x="47" y="22"/>
                  </a:lnTo>
                  <a:lnTo>
                    <a:pt x="41" y="27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6"/>
                  </a:lnTo>
                  <a:lnTo>
                    <a:pt x="21" y="71"/>
                  </a:lnTo>
                  <a:lnTo>
                    <a:pt x="20" y="90"/>
                  </a:lnTo>
                  <a:lnTo>
                    <a:pt x="21" y="109"/>
                  </a:lnTo>
                  <a:lnTo>
                    <a:pt x="24" y="124"/>
                  </a:lnTo>
                  <a:lnTo>
                    <a:pt x="26" y="131"/>
                  </a:lnTo>
                  <a:lnTo>
                    <a:pt x="28" y="136"/>
                  </a:lnTo>
                  <a:lnTo>
                    <a:pt x="30" y="142"/>
                  </a:lnTo>
                  <a:lnTo>
                    <a:pt x="33" y="146"/>
                  </a:lnTo>
                  <a:lnTo>
                    <a:pt x="36" y="150"/>
                  </a:lnTo>
                  <a:lnTo>
                    <a:pt x="40" y="154"/>
                  </a:lnTo>
                  <a:lnTo>
                    <a:pt x="43" y="156"/>
                  </a:lnTo>
                  <a:lnTo>
                    <a:pt x="46" y="158"/>
                  </a:lnTo>
                  <a:lnTo>
                    <a:pt x="54" y="161"/>
                  </a:lnTo>
                  <a:lnTo>
                    <a:pt x="62" y="162"/>
                  </a:lnTo>
                  <a:lnTo>
                    <a:pt x="72" y="160"/>
                  </a:lnTo>
                  <a:lnTo>
                    <a:pt x="81" y="158"/>
                  </a:lnTo>
                  <a:lnTo>
                    <a:pt x="84" y="175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647"/>
            <p:cNvSpPr>
              <a:spLocks/>
            </p:cNvSpPr>
            <p:nvPr/>
          </p:nvSpPr>
          <p:spPr bwMode="auto">
            <a:xfrm>
              <a:off x="2639298" y="4172014"/>
              <a:ext cx="39772" cy="69999"/>
            </a:xfrm>
            <a:custGeom>
              <a:avLst/>
              <a:gdLst>
                <a:gd name="T0" fmla="*/ 39 w 98"/>
                <a:gd name="T1" fmla="*/ 175 h 175"/>
                <a:gd name="T2" fmla="*/ 39 w 98"/>
                <a:gd name="T3" fmla="*/ 102 h 175"/>
                <a:gd name="T4" fmla="*/ 0 w 98"/>
                <a:gd name="T5" fmla="*/ 0 h 175"/>
                <a:gd name="T6" fmla="*/ 20 w 98"/>
                <a:gd name="T7" fmla="*/ 0 h 175"/>
                <a:gd name="T8" fmla="*/ 36 w 98"/>
                <a:gd name="T9" fmla="*/ 45 h 175"/>
                <a:gd name="T10" fmla="*/ 40 w 98"/>
                <a:gd name="T11" fmla="*/ 53 h 175"/>
                <a:gd name="T12" fmla="*/ 43 w 98"/>
                <a:gd name="T13" fmla="*/ 64 h 175"/>
                <a:gd name="T14" fmla="*/ 46 w 98"/>
                <a:gd name="T15" fmla="*/ 74 h 175"/>
                <a:gd name="T16" fmla="*/ 49 w 98"/>
                <a:gd name="T17" fmla="*/ 84 h 175"/>
                <a:gd name="T18" fmla="*/ 49 w 98"/>
                <a:gd name="T19" fmla="*/ 84 h 175"/>
                <a:gd name="T20" fmla="*/ 53 w 98"/>
                <a:gd name="T21" fmla="*/ 74 h 175"/>
                <a:gd name="T22" fmla="*/ 56 w 98"/>
                <a:gd name="T23" fmla="*/ 64 h 175"/>
                <a:gd name="T24" fmla="*/ 59 w 98"/>
                <a:gd name="T25" fmla="*/ 53 h 175"/>
                <a:gd name="T26" fmla="*/ 62 w 98"/>
                <a:gd name="T27" fmla="*/ 44 h 175"/>
                <a:gd name="T28" fmla="*/ 78 w 98"/>
                <a:gd name="T29" fmla="*/ 0 h 175"/>
                <a:gd name="T30" fmla="*/ 98 w 98"/>
                <a:gd name="T31" fmla="*/ 0 h 175"/>
                <a:gd name="T32" fmla="*/ 58 w 98"/>
                <a:gd name="T33" fmla="*/ 101 h 175"/>
                <a:gd name="T34" fmla="*/ 58 w 98"/>
                <a:gd name="T35" fmla="*/ 175 h 175"/>
                <a:gd name="T36" fmla="*/ 39 w 98"/>
                <a:gd name="T3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75">
                  <a:moveTo>
                    <a:pt x="39" y="175"/>
                  </a:moveTo>
                  <a:lnTo>
                    <a:pt x="39" y="102"/>
                  </a:lnTo>
                  <a:lnTo>
                    <a:pt x="0" y="0"/>
                  </a:lnTo>
                  <a:lnTo>
                    <a:pt x="20" y="0"/>
                  </a:lnTo>
                  <a:lnTo>
                    <a:pt x="36" y="45"/>
                  </a:lnTo>
                  <a:lnTo>
                    <a:pt x="40" y="53"/>
                  </a:lnTo>
                  <a:lnTo>
                    <a:pt x="43" y="64"/>
                  </a:lnTo>
                  <a:lnTo>
                    <a:pt x="46" y="74"/>
                  </a:lnTo>
                  <a:lnTo>
                    <a:pt x="49" y="84"/>
                  </a:lnTo>
                  <a:lnTo>
                    <a:pt x="49" y="84"/>
                  </a:lnTo>
                  <a:lnTo>
                    <a:pt x="53" y="74"/>
                  </a:lnTo>
                  <a:lnTo>
                    <a:pt x="56" y="64"/>
                  </a:lnTo>
                  <a:lnTo>
                    <a:pt x="59" y="53"/>
                  </a:lnTo>
                  <a:lnTo>
                    <a:pt x="62" y="44"/>
                  </a:lnTo>
                  <a:lnTo>
                    <a:pt x="78" y="0"/>
                  </a:lnTo>
                  <a:lnTo>
                    <a:pt x="98" y="0"/>
                  </a:lnTo>
                  <a:lnTo>
                    <a:pt x="58" y="101"/>
                  </a:lnTo>
                  <a:lnTo>
                    <a:pt x="58" y="175"/>
                  </a:lnTo>
                  <a:lnTo>
                    <a:pt x="39" y="175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648"/>
            <p:cNvSpPr>
              <a:spLocks/>
            </p:cNvSpPr>
            <p:nvPr/>
          </p:nvSpPr>
          <p:spPr bwMode="auto">
            <a:xfrm>
              <a:off x="2510437" y="3787020"/>
              <a:ext cx="124089" cy="125680"/>
            </a:xfrm>
            <a:custGeom>
              <a:avLst/>
              <a:gdLst>
                <a:gd name="T0" fmla="*/ 295 w 313"/>
                <a:gd name="T1" fmla="*/ 2 h 314"/>
                <a:gd name="T2" fmla="*/ 268 w 313"/>
                <a:gd name="T3" fmla="*/ 0 h 314"/>
                <a:gd name="T4" fmla="*/ 239 w 313"/>
                <a:gd name="T5" fmla="*/ 2 h 314"/>
                <a:gd name="T6" fmla="*/ 210 w 313"/>
                <a:gd name="T7" fmla="*/ 8 h 314"/>
                <a:gd name="T8" fmla="*/ 181 w 313"/>
                <a:gd name="T9" fmla="*/ 18 h 314"/>
                <a:gd name="T10" fmla="*/ 152 w 313"/>
                <a:gd name="T11" fmla="*/ 32 h 314"/>
                <a:gd name="T12" fmla="*/ 123 w 313"/>
                <a:gd name="T13" fmla="*/ 49 h 314"/>
                <a:gd name="T14" fmla="*/ 96 w 313"/>
                <a:gd name="T15" fmla="*/ 72 h 314"/>
                <a:gd name="T16" fmla="*/ 71 w 313"/>
                <a:gd name="T17" fmla="*/ 97 h 314"/>
                <a:gd name="T18" fmla="*/ 49 w 313"/>
                <a:gd name="T19" fmla="*/ 124 h 314"/>
                <a:gd name="T20" fmla="*/ 31 w 313"/>
                <a:gd name="T21" fmla="*/ 152 h 314"/>
                <a:gd name="T22" fmla="*/ 17 w 313"/>
                <a:gd name="T23" fmla="*/ 181 h 314"/>
                <a:gd name="T24" fmla="*/ 7 w 313"/>
                <a:gd name="T25" fmla="*/ 210 h 314"/>
                <a:gd name="T26" fmla="*/ 1 w 313"/>
                <a:gd name="T27" fmla="*/ 239 h 314"/>
                <a:gd name="T28" fmla="*/ 0 w 313"/>
                <a:gd name="T29" fmla="*/ 269 h 314"/>
                <a:gd name="T30" fmla="*/ 2 w 313"/>
                <a:gd name="T31" fmla="*/ 296 h 314"/>
                <a:gd name="T32" fmla="*/ 17 w 313"/>
                <a:gd name="T33" fmla="*/ 311 h 314"/>
                <a:gd name="T34" fmla="*/ 45 w 313"/>
                <a:gd name="T35" fmla="*/ 314 h 314"/>
                <a:gd name="T36" fmla="*/ 73 w 313"/>
                <a:gd name="T37" fmla="*/ 312 h 314"/>
                <a:gd name="T38" fmla="*/ 102 w 313"/>
                <a:gd name="T39" fmla="*/ 305 h 314"/>
                <a:gd name="T40" fmla="*/ 131 w 313"/>
                <a:gd name="T41" fmla="*/ 296 h 314"/>
                <a:gd name="T42" fmla="*/ 161 w 313"/>
                <a:gd name="T43" fmla="*/ 282 h 314"/>
                <a:gd name="T44" fmla="*/ 189 w 313"/>
                <a:gd name="T45" fmla="*/ 263 h 314"/>
                <a:gd name="T46" fmla="*/ 216 w 313"/>
                <a:gd name="T47" fmla="*/ 242 h 314"/>
                <a:gd name="T48" fmla="*/ 242 w 313"/>
                <a:gd name="T49" fmla="*/ 217 h 314"/>
                <a:gd name="T50" fmla="*/ 263 w 313"/>
                <a:gd name="T51" fmla="*/ 190 h 314"/>
                <a:gd name="T52" fmla="*/ 280 w 313"/>
                <a:gd name="T53" fmla="*/ 162 h 314"/>
                <a:gd name="T54" fmla="*/ 295 w 313"/>
                <a:gd name="T55" fmla="*/ 133 h 314"/>
                <a:gd name="T56" fmla="*/ 305 w 313"/>
                <a:gd name="T57" fmla="*/ 103 h 314"/>
                <a:gd name="T58" fmla="*/ 311 w 313"/>
                <a:gd name="T59" fmla="*/ 74 h 314"/>
                <a:gd name="T60" fmla="*/ 313 w 313"/>
                <a:gd name="T61" fmla="*/ 45 h 314"/>
                <a:gd name="T62" fmla="*/ 311 w 313"/>
                <a:gd name="T63" fmla="*/ 1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314">
                  <a:moveTo>
                    <a:pt x="307" y="5"/>
                  </a:moveTo>
                  <a:lnTo>
                    <a:pt x="295" y="2"/>
                  </a:lnTo>
                  <a:lnTo>
                    <a:pt x="282" y="1"/>
                  </a:lnTo>
                  <a:lnTo>
                    <a:pt x="268" y="0"/>
                  </a:lnTo>
                  <a:lnTo>
                    <a:pt x="253" y="1"/>
                  </a:lnTo>
                  <a:lnTo>
                    <a:pt x="239" y="2"/>
                  </a:lnTo>
                  <a:lnTo>
                    <a:pt x="224" y="4"/>
                  </a:lnTo>
                  <a:lnTo>
                    <a:pt x="210" y="8"/>
                  </a:lnTo>
                  <a:lnTo>
                    <a:pt x="195" y="13"/>
                  </a:lnTo>
                  <a:lnTo>
                    <a:pt x="181" y="18"/>
                  </a:lnTo>
                  <a:lnTo>
                    <a:pt x="166" y="25"/>
                  </a:lnTo>
                  <a:lnTo>
                    <a:pt x="152" y="32"/>
                  </a:lnTo>
                  <a:lnTo>
                    <a:pt x="137" y="41"/>
                  </a:lnTo>
                  <a:lnTo>
                    <a:pt x="123" y="49"/>
                  </a:lnTo>
                  <a:lnTo>
                    <a:pt x="110" y="60"/>
                  </a:lnTo>
                  <a:lnTo>
                    <a:pt x="96" y="72"/>
                  </a:lnTo>
                  <a:lnTo>
                    <a:pt x="83" y="84"/>
                  </a:lnTo>
                  <a:lnTo>
                    <a:pt x="71" y="97"/>
                  </a:lnTo>
                  <a:lnTo>
                    <a:pt x="59" y="110"/>
                  </a:lnTo>
                  <a:lnTo>
                    <a:pt x="49" y="124"/>
                  </a:lnTo>
                  <a:lnTo>
                    <a:pt x="40" y="138"/>
                  </a:lnTo>
                  <a:lnTo>
                    <a:pt x="31" y="152"/>
                  </a:lnTo>
                  <a:lnTo>
                    <a:pt x="23" y="167"/>
                  </a:lnTo>
                  <a:lnTo>
                    <a:pt x="17" y="181"/>
                  </a:lnTo>
                  <a:lnTo>
                    <a:pt x="12" y="196"/>
                  </a:lnTo>
                  <a:lnTo>
                    <a:pt x="7" y="210"/>
                  </a:lnTo>
                  <a:lnTo>
                    <a:pt x="4" y="225"/>
                  </a:lnTo>
                  <a:lnTo>
                    <a:pt x="1" y="239"/>
                  </a:lnTo>
                  <a:lnTo>
                    <a:pt x="0" y="255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2" y="296"/>
                  </a:lnTo>
                  <a:lnTo>
                    <a:pt x="4" y="309"/>
                  </a:lnTo>
                  <a:lnTo>
                    <a:pt x="17" y="311"/>
                  </a:lnTo>
                  <a:lnTo>
                    <a:pt x="31" y="313"/>
                  </a:lnTo>
                  <a:lnTo>
                    <a:pt x="45" y="314"/>
                  </a:lnTo>
                  <a:lnTo>
                    <a:pt x="59" y="313"/>
                  </a:lnTo>
                  <a:lnTo>
                    <a:pt x="73" y="312"/>
                  </a:lnTo>
                  <a:lnTo>
                    <a:pt x="87" y="310"/>
                  </a:lnTo>
                  <a:lnTo>
                    <a:pt x="102" y="305"/>
                  </a:lnTo>
                  <a:lnTo>
                    <a:pt x="117" y="301"/>
                  </a:lnTo>
                  <a:lnTo>
                    <a:pt x="131" y="296"/>
                  </a:lnTo>
                  <a:lnTo>
                    <a:pt x="147" y="289"/>
                  </a:lnTo>
                  <a:lnTo>
                    <a:pt x="161" y="282"/>
                  </a:lnTo>
                  <a:lnTo>
                    <a:pt x="175" y="273"/>
                  </a:lnTo>
                  <a:lnTo>
                    <a:pt x="189" y="263"/>
                  </a:lnTo>
                  <a:lnTo>
                    <a:pt x="203" y="253"/>
                  </a:lnTo>
                  <a:lnTo>
                    <a:pt x="216" y="242"/>
                  </a:lnTo>
                  <a:lnTo>
                    <a:pt x="229" y="230"/>
                  </a:lnTo>
                  <a:lnTo>
                    <a:pt x="242" y="217"/>
                  </a:lnTo>
                  <a:lnTo>
                    <a:pt x="252" y="204"/>
                  </a:lnTo>
                  <a:lnTo>
                    <a:pt x="263" y="190"/>
                  </a:lnTo>
                  <a:lnTo>
                    <a:pt x="273" y="176"/>
                  </a:lnTo>
                  <a:lnTo>
                    <a:pt x="280" y="162"/>
                  </a:lnTo>
                  <a:lnTo>
                    <a:pt x="288" y="147"/>
                  </a:lnTo>
                  <a:lnTo>
                    <a:pt x="295" y="133"/>
                  </a:lnTo>
                  <a:lnTo>
                    <a:pt x="300" y="117"/>
                  </a:lnTo>
                  <a:lnTo>
                    <a:pt x="305" y="103"/>
                  </a:lnTo>
                  <a:lnTo>
                    <a:pt x="309" y="88"/>
                  </a:lnTo>
                  <a:lnTo>
                    <a:pt x="311" y="74"/>
                  </a:lnTo>
                  <a:lnTo>
                    <a:pt x="313" y="59"/>
                  </a:lnTo>
                  <a:lnTo>
                    <a:pt x="313" y="45"/>
                  </a:lnTo>
                  <a:lnTo>
                    <a:pt x="312" y="32"/>
                  </a:lnTo>
                  <a:lnTo>
                    <a:pt x="311" y="18"/>
                  </a:lnTo>
                  <a:lnTo>
                    <a:pt x="307" y="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649"/>
            <p:cNvSpPr>
              <a:spLocks/>
            </p:cNvSpPr>
            <p:nvPr/>
          </p:nvSpPr>
          <p:spPr bwMode="auto">
            <a:xfrm>
              <a:off x="2588390" y="3892018"/>
              <a:ext cx="128861" cy="62044"/>
            </a:xfrm>
            <a:custGeom>
              <a:avLst/>
              <a:gdLst>
                <a:gd name="T0" fmla="*/ 317 w 322"/>
                <a:gd name="T1" fmla="*/ 69 h 155"/>
                <a:gd name="T2" fmla="*/ 303 w 322"/>
                <a:gd name="T3" fmla="*/ 53 h 155"/>
                <a:gd name="T4" fmla="*/ 287 w 322"/>
                <a:gd name="T5" fmla="*/ 39 h 155"/>
                <a:gd name="T6" fmla="*/ 268 w 322"/>
                <a:gd name="T7" fmla="*/ 27 h 155"/>
                <a:gd name="T8" fmla="*/ 247 w 322"/>
                <a:gd name="T9" fmla="*/ 16 h 155"/>
                <a:gd name="T10" fmla="*/ 225 w 322"/>
                <a:gd name="T11" fmla="*/ 9 h 155"/>
                <a:gd name="T12" fmla="*/ 200 w 322"/>
                <a:gd name="T13" fmla="*/ 4 h 155"/>
                <a:gd name="T14" fmla="*/ 174 w 322"/>
                <a:gd name="T15" fmla="*/ 0 h 155"/>
                <a:gd name="T16" fmla="*/ 147 w 322"/>
                <a:gd name="T17" fmla="*/ 0 h 155"/>
                <a:gd name="T18" fmla="*/ 121 w 322"/>
                <a:gd name="T19" fmla="*/ 4 h 155"/>
                <a:gd name="T20" fmla="*/ 97 w 322"/>
                <a:gd name="T21" fmla="*/ 9 h 155"/>
                <a:gd name="T22" fmla="*/ 74 w 322"/>
                <a:gd name="T23" fmla="*/ 16 h 155"/>
                <a:gd name="T24" fmla="*/ 53 w 322"/>
                <a:gd name="T25" fmla="*/ 27 h 155"/>
                <a:gd name="T26" fmla="*/ 35 w 322"/>
                <a:gd name="T27" fmla="*/ 39 h 155"/>
                <a:gd name="T28" fmla="*/ 19 w 322"/>
                <a:gd name="T29" fmla="*/ 53 h 155"/>
                <a:gd name="T30" fmla="*/ 6 w 322"/>
                <a:gd name="T31" fmla="*/ 69 h 155"/>
                <a:gd name="T32" fmla="*/ 6 w 322"/>
                <a:gd name="T33" fmla="*/ 86 h 155"/>
                <a:gd name="T34" fmla="*/ 19 w 322"/>
                <a:gd name="T35" fmla="*/ 102 h 155"/>
                <a:gd name="T36" fmla="*/ 35 w 322"/>
                <a:gd name="T37" fmla="*/ 116 h 155"/>
                <a:gd name="T38" fmla="*/ 53 w 322"/>
                <a:gd name="T39" fmla="*/ 128 h 155"/>
                <a:gd name="T40" fmla="*/ 74 w 322"/>
                <a:gd name="T41" fmla="*/ 139 h 155"/>
                <a:gd name="T42" fmla="*/ 97 w 322"/>
                <a:gd name="T43" fmla="*/ 146 h 155"/>
                <a:gd name="T44" fmla="*/ 121 w 322"/>
                <a:gd name="T45" fmla="*/ 151 h 155"/>
                <a:gd name="T46" fmla="*/ 147 w 322"/>
                <a:gd name="T47" fmla="*/ 155 h 155"/>
                <a:gd name="T48" fmla="*/ 174 w 322"/>
                <a:gd name="T49" fmla="*/ 155 h 155"/>
                <a:gd name="T50" fmla="*/ 200 w 322"/>
                <a:gd name="T51" fmla="*/ 151 h 155"/>
                <a:gd name="T52" fmla="*/ 225 w 322"/>
                <a:gd name="T53" fmla="*/ 146 h 155"/>
                <a:gd name="T54" fmla="*/ 247 w 322"/>
                <a:gd name="T55" fmla="*/ 139 h 155"/>
                <a:gd name="T56" fmla="*/ 268 w 322"/>
                <a:gd name="T57" fmla="*/ 128 h 155"/>
                <a:gd name="T58" fmla="*/ 287 w 322"/>
                <a:gd name="T59" fmla="*/ 116 h 155"/>
                <a:gd name="T60" fmla="*/ 303 w 322"/>
                <a:gd name="T61" fmla="*/ 102 h 155"/>
                <a:gd name="T62" fmla="*/ 317 w 322"/>
                <a:gd name="T63" fmla="*/ 8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2" h="155">
                  <a:moveTo>
                    <a:pt x="322" y="78"/>
                  </a:moveTo>
                  <a:lnTo>
                    <a:pt x="317" y="69"/>
                  </a:lnTo>
                  <a:lnTo>
                    <a:pt x="310" y="61"/>
                  </a:lnTo>
                  <a:lnTo>
                    <a:pt x="303" y="53"/>
                  </a:lnTo>
                  <a:lnTo>
                    <a:pt x="295" y="47"/>
                  </a:lnTo>
                  <a:lnTo>
                    <a:pt x="287" y="39"/>
                  </a:lnTo>
                  <a:lnTo>
                    <a:pt x="278" y="33"/>
                  </a:lnTo>
                  <a:lnTo>
                    <a:pt x="268" y="27"/>
                  </a:lnTo>
                  <a:lnTo>
                    <a:pt x="258" y="22"/>
                  </a:lnTo>
                  <a:lnTo>
                    <a:pt x="247" y="16"/>
                  </a:lnTo>
                  <a:lnTo>
                    <a:pt x="237" y="13"/>
                  </a:lnTo>
                  <a:lnTo>
                    <a:pt x="225" y="9"/>
                  </a:lnTo>
                  <a:lnTo>
                    <a:pt x="213" y="6"/>
                  </a:lnTo>
                  <a:lnTo>
                    <a:pt x="200" y="4"/>
                  </a:lnTo>
                  <a:lnTo>
                    <a:pt x="187" y="1"/>
                  </a:lnTo>
                  <a:lnTo>
                    <a:pt x="174" y="0"/>
                  </a:lnTo>
                  <a:lnTo>
                    <a:pt x="161" y="0"/>
                  </a:lnTo>
                  <a:lnTo>
                    <a:pt x="147" y="0"/>
                  </a:lnTo>
                  <a:lnTo>
                    <a:pt x="134" y="1"/>
                  </a:lnTo>
                  <a:lnTo>
                    <a:pt x="121" y="4"/>
                  </a:lnTo>
                  <a:lnTo>
                    <a:pt x="109" y="6"/>
                  </a:lnTo>
                  <a:lnTo>
                    <a:pt x="97" y="9"/>
                  </a:lnTo>
                  <a:lnTo>
                    <a:pt x="85" y="13"/>
                  </a:lnTo>
                  <a:lnTo>
                    <a:pt x="74" y="16"/>
                  </a:lnTo>
                  <a:lnTo>
                    <a:pt x="64" y="22"/>
                  </a:lnTo>
                  <a:lnTo>
                    <a:pt x="53" y="27"/>
                  </a:lnTo>
                  <a:lnTo>
                    <a:pt x="43" y="33"/>
                  </a:lnTo>
                  <a:lnTo>
                    <a:pt x="35" y="39"/>
                  </a:lnTo>
                  <a:lnTo>
                    <a:pt x="26" y="47"/>
                  </a:lnTo>
                  <a:lnTo>
                    <a:pt x="19" y="53"/>
                  </a:lnTo>
                  <a:lnTo>
                    <a:pt x="12" y="61"/>
                  </a:lnTo>
                  <a:lnTo>
                    <a:pt x="6" y="69"/>
                  </a:lnTo>
                  <a:lnTo>
                    <a:pt x="0" y="78"/>
                  </a:lnTo>
                  <a:lnTo>
                    <a:pt x="6" y="86"/>
                  </a:lnTo>
                  <a:lnTo>
                    <a:pt x="12" y="94"/>
                  </a:lnTo>
                  <a:lnTo>
                    <a:pt x="19" y="102"/>
                  </a:lnTo>
                  <a:lnTo>
                    <a:pt x="26" y="109"/>
                  </a:lnTo>
                  <a:lnTo>
                    <a:pt x="35" y="116"/>
                  </a:lnTo>
                  <a:lnTo>
                    <a:pt x="43" y="122"/>
                  </a:lnTo>
                  <a:lnTo>
                    <a:pt x="53" y="128"/>
                  </a:lnTo>
                  <a:lnTo>
                    <a:pt x="64" y="133"/>
                  </a:lnTo>
                  <a:lnTo>
                    <a:pt x="74" y="139"/>
                  </a:lnTo>
                  <a:lnTo>
                    <a:pt x="85" y="143"/>
                  </a:lnTo>
                  <a:lnTo>
                    <a:pt x="97" y="146"/>
                  </a:lnTo>
                  <a:lnTo>
                    <a:pt x="109" y="149"/>
                  </a:lnTo>
                  <a:lnTo>
                    <a:pt x="121" y="151"/>
                  </a:lnTo>
                  <a:lnTo>
                    <a:pt x="134" y="154"/>
                  </a:lnTo>
                  <a:lnTo>
                    <a:pt x="147" y="155"/>
                  </a:lnTo>
                  <a:lnTo>
                    <a:pt x="161" y="155"/>
                  </a:lnTo>
                  <a:lnTo>
                    <a:pt x="174" y="155"/>
                  </a:lnTo>
                  <a:lnTo>
                    <a:pt x="187" y="154"/>
                  </a:lnTo>
                  <a:lnTo>
                    <a:pt x="200" y="151"/>
                  </a:lnTo>
                  <a:lnTo>
                    <a:pt x="213" y="149"/>
                  </a:lnTo>
                  <a:lnTo>
                    <a:pt x="225" y="146"/>
                  </a:lnTo>
                  <a:lnTo>
                    <a:pt x="237" y="143"/>
                  </a:lnTo>
                  <a:lnTo>
                    <a:pt x="247" y="139"/>
                  </a:lnTo>
                  <a:lnTo>
                    <a:pt x="258" y="133"/>
                  </a:lnTo>
                  <a:lnTo>
                    <a:pt x="268" y="128"/>
                  </a:lnTo>
                  <a:lnTo>
                    <a:pt x="278" y="122"/>
                  </a:lnTo>
                  <a:lnTo>
                    <a:pt x="287" y="116"/>
                  </a:lnTo>
                  <a:lnTo>
                    <a:pt x="295" y="109"/>
                  </a:lnTo>
                  <a:lnTo>
                    <a:pt x="303" y="102"/>
                  </a:lnTo>
                  <a:lnTo>
                    <a:pt x="310" y="94"/>
                  </a:lnTo>
                  <a:lnTo>
                    <a:pt x="317" y="86"/>
                  </a:lnTo>
                  <a:lnTo>
                    <a:pt x="322" y="7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650"/>
            <p:cNvSpPr>
              <a:spLocks/>
            </p:cNvSpPr>
            <p:nvPr/>
          </p:nvSpPr>
          <p:spPr bwMode="auto">
            <a:xfrm>
              <a:off x="2604299" y="3839519"/>
              <a:ext cx="82726" cy="52499"/>
            </a:xfrm>
            <a:custGeom>
              <a:avLst/>
              <a:gdLst>
                <a:gd name="T0" fmla="*/ 208 w 208"/>
                <a:gd name="T1" fmla="*/ 16 h 134"/>
                <a:gd name="T2" fmla="*/ 203 w 208"/>
                <a:gd name="T3" fmla="*/ 12 h 134"/>
                <a:gd name="T4" fmla="*/ 197 w 208"/>
                <a:gd name="T5" fmla="*/ 9 h 134"/>
                <a:gd name="T6" fmla="*/ 189 w 208"/>
                <a:gd name="T7" fmla="*/ 7 h 134"/>
                <a:gd name="T8" fmla="*/ 181 w 208"/>
                <a:gd name="T9" fmla="*/ 5 h 134"/>
                <a:gd name="T10" fmla="*/ 166 w 208"/>
                <a:gd name="T11" fmla="*/ 1 h 134"/>
                <a:gd name="T12" fmla="*/ 150 w 208"/>
                <a:gd name="T13" fmla="*/ 0 h 134"/>
                <a:gd name="T14" fmla="*/ 133 w 208"/>
                <a:gd name="T15" fmla="*/ 1 h 134"/>
                <a:gd name="T16" fmla="*/ 116 w 208"/>
                <a:gd name="T17" fmla="*/ 5 h 134"/>
                <a:gd name="T18" fmla="*/ 97 w 208"/>
                <a:gd name="T19" fmla="*/ 10 h 134"/>
                <a:gd name="T20" fmla="*/ 80 w 208"/>
                <a:gd name="T21" fmla="*/ 18 h 134"/>
                <a:gd name="T22" fmla="*/ 63 w 208"/>
                <a:gd name="T23" fmla="*/ 26 h 134"/>
                <a:gd name="T24" fmla="*/ 48 w 208"/>
                <a:gd name="T25" fmla="*/ 37 h 134"/>
                <a:gd name="T26" fmla="*/ 35 w 208"/>
                <a:gd name="T27" fmla="*/ 49 h 134"/>
                <a:gd name="T28" fmla="*/ 24 w 208"/>
                <a:gd name="T29" fmla="*/ 62 h 134"/>
                <a:gd name="T30" fmla="*/ 14 w 208"/>
                <a:gd name="T31" fmla="*/ 76 h 134"/>
                <a:gd name="T32" fmla="*/ 8 w 208"/>
                <a:gd name="T33" fmla="*/ 90 h 134"/>
                <a:gd name="T34" fmla="*/ 4 w 208"/>
                <a:gd name="T35" fmla="*/ 97 h 134"/>
                <a:gd name="T36" fmla="*/ 2 w 208"/>
                <a:gd name="T37" fmla="*/ 104 h 134"/>
                <a:gd name="T38" fmla="*/ 1 w 208"/>
                <a:gd name="T39" fmla="*/ 112 h 134"/>
                <a:gd name="T40" fmla="*/ 0 w 208"/>
                <a:gd name="T41" fmla="*/ 119 h 134"/>
                <a:gd name="T42" fmla="*/ 7 w 208"/>
                <a:gd name="T43" fmla="*/ 122 h 134"/>
                <a:gd name="T44" fmla="*/ 13 w 208"/>
                <a:gd name="T45" fmla="*/ 126 h 134"/>
                <a:gd name="T46" fmla="*/ 19 w 208"/>
                <a:gd name="T47" fmla="*/ 129 h 134"/>
                <a:gd name="T48" fmla="*/ 27 w 208"/>
                <a:gd name="T49" fmla="*/ 131 h 134"/>
                <a:gd name="T50" fmla="*/ 42 w 208"/>
                <a:gd name="T51" fmla="*/ 134 h 134"/>
                <a:gd name="T52" fmla="*/ 59 w 208"/>
                <a:gd name="T53" fmla="*/ 134 h 134"/>
                <a:gd name="T54" fmla="*/ 76 w 208"/>
                <a:gd name="T55" fmla="*/ 134 h 134"/>
                <a:gd name="T56" fmla="*/ 94 w 208"/>
                <a:gd name="T57" fmla="*/ 131 h 134"/>
                <a:gd name="T58" fmla="*/ 111 w 208"/>
                <a:gd name="T59" fmla="*/ 126 h 134"/>
                <a:gd name="T60" fmla="*/ 129 w 208"/>
                <a:gd name="T61" fmla="*/ 118 h 134"/>
                <a:gd name="T62" fmla="*/ 146 w 208"/>
                <a:gd name="T63" fmla="*/ 108 h 134"/>
                <a:gd name="T64" fmla="*/ 161 w 208"/>
                <a:gd name="T65" fmla="*/ 97 h 134"/>
                <a:gd name="T66" fmla="*/ 174 w 208"/>
                <a:gd name="T67" fmla="*/ 86 h 134"/>
                <a:gd name="T68" fmla="*/ 186 w 208"/>
                <a:gd name="T69" fmla="*/ 73 h 134"/>
                <a:gd name="T70" fmla="*/ 194 w 208"/>
                <a:gd name="T71" fmla="*/ 59 h 134"/>
                <a:gd name="T72" fmla="*/ 202 w 208"/>
                <a:gd name="T73" fmla="*/ 45 h 134"/>
                <a:gd name="T74" fmla="*/ 204 w 208"/>
                <a:gd name="T75" fmla="*/ 38 h 134"/>
                <a:gd name="T76" fmla="*/ 206 w 208"/>
                <a:gd name="T77" fmla="*/ 31 h 134"/>
                <a:gd name="T78" fmla="*/ 208 w 208"/>
                <a:gd name="T79" fmla="*/ 23 h 134"/>
                <a:gd name="T80" fmla="*/ 208 w 208"/>
                <a:gd name="T81" fmla="*/ 1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134">
                  <a:moveTo>
                    <a:pt x="208" y="16"/>
                  </a:moveTo>
                  <a:lnTo>
                    <a:pt x="203" y="12"/>
                  </a:lnTo>
                  <a:lnTo>
                    <a:pt x="197" y="9"/>
                  </a:lnTo>
                  <a:lnTo>
                    <a:pt x="189" y="7"/>
                  </a:lnTo>
                  <a:lnTo>
                    <a:pt x="181" y="5"/>
                  </a:lnTo>
                  <a:lnTo>
                    <a:pt x="166" y="1"/>
                  </a:lnTo>
                  <a:lnTo>
                    <a:pt x="150" y="0"/>
                  </a:lnTo>
                  <a:lnTo>
                    <a:pt x="133" y="1"/>
                  </a:lnTo>
                  <a:lnTo>
                    <a:pt x="116" y="5"/>
                  </a:lnTo>
                  <a:lnTo>
                    <a:pt x="97" y="10"/>
                  </a:lnTo>
                  <a:lnTo>
                    <a:pt x="80" y="18"/>
                  </a:lnTo>
                  <a:lnTo>
                    <a:pt x="63" y="26"/>
                  </a:lnTo>
                  <a:lnTo>
                    <a:pt x="48" y="37"/>
                  </a:lnTo>
                  <a:lnTo>
                    <a:pt x="35" y="49"/>
                  </a:lnTo>
                  <a:lnTo>
                    <a:pt x="24" y="62"/>
                  </a:lnTo>
                  <a:lnTo>
                    <a:pt x="14" y="76"/>
                  </a:lnTo>
                  <a:lnTo>
                    <a:pt x="8" y="90"/>
                  </a:lnTo>
                  <a:lnTo>
                    <a:pt x="4" y="97"/>
                  </a:lnTo>
                  <a:lnTo>
                    <a:pt x="2" y="104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7" y="122"/>
                  </a:lnTo>
                  <a:lnTo>
                    <a:pt x="13" y="126"/>
                  </a:lnTo>
                  <a:lnTo>
                    <a:pt x="19" y="129"/>
                  </a:lnTo>
                  <a:lnTo>
                    <a:pt x="27" y="131"/>
                  </a:lnTo>
                  <a:lnTo>
                    <a:pt x="42" y="134"/>
                  </a:lnTo>
                  <a:lnTo>
                    <a:pt x="59" y="134"/>
                  </a:lnTo>
                  <a:lnTo>
                    <a:pt x="76" y="134"/>
                  </a:lnTo>
                  <a:lnTo>
                    <a:pt x="94" y="131"/>
                  </a:lnTo>
                  <a:lnTo>
                    <a:pt x="111" y="126"/>
                  </a:lnTo>
                  <a:lnTo>
                    <a:pt x="129" y="118"/>
                  </a:lnTo>
                  <a:lnTo>
                    <a:pt x="146" y="108"/>
                  </a:lnTo>
                  <a:lnTo>
                    <a:pt x="161" y="97"/>
                  </a:lnTo>
                  <a:lnTo>
                    <a:pt x="174" y="86"/>
                  </a:lnTo>
                  <a:lnTo>
                    <a:pt x="186" y="73"/>
                  </a:lnTo>
                  <a:lnTo>
                    <a:pt x="194" y="59"/>
                  </a:lnTo>
                  <a:lnTo>
                    <a:pt x="202" y="45"/>
                  </a:lnTo>
                  <a:lnTo>
                    <a:pt x="204" y="38"/>
                  </a:lnTo>
                  <a:lnTo>
                    <a:pt x="206" y="31"/>
                  </a:lnTo>
                  <a:lnTo>
                    <a:pt x="208" y="23"/>
                  </a:lnTo>
                  <a:lnTo>
                    <a:pt x="208" y="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651"/>
            <p:cNvSpPr>
              <a:spLocks/>
            </p:cNvSpPr>
            <p:nvPr/>
          </p:nvSpPr>
          <p:spPr bwMode="auto">
            <a:xfrm>
              <a:off x="2667934" y="3866564"/>
              <a:ext cx="52499" cy="27045"/>
            </a:xfrm>
            <a:custGeom>
              <a:avLst/>
              <a:gdLst>
                <a:gd name="T0" fmla="*/ 131 w 131"/>
                <a:gd name="T1" fmla="*/ 20 h 68"/>
                <a:gd name="T2" fmla="*/ 124 w 131"/>
                <a:gd name="T3" fmla="*/ 14 h 68"/>
                <a:gd name="T4" fmla="*/ 117 w 131"/>
                <a:gd name="T5" fmla="*/ 9 h 68"/>
                <a:gd name="T6" fmla="*/ 108 w 131"/>
                <a:gd name="T7" fmla="*/ 6 h 68"/>
                <a:gd name="T8" fmla="*/ 99 w 131"/>
                <a:gd name="T9" fmla="*/ 3 h 68"/>
                <a:gd name="T10" fmla="*/ 90 w 131"/>
                <a:gd name="T11" fmla="*/ 1 h 68"/>
                <a:gd name="T12" fmla="*/ 80 w 131"/>
                <a:gd name="T13" fmla="*/ 0 h 68"/>
                <a:gd name="T14" fmla="*/ 69 w 131"/>
                <a:gd name="T15" fmla="*/ 1 h 68"/>
                <a:gd name="T16" fmla="*/ 58 w 131"/>
                <a:gd name="T17" fmla="*/ 4 h 68"/>
                <a:gd name="T18" fmla="*/ 48 w 131"/>
                <a:gd name="T19" fmla="*/ 7 h 68"/>
                <a:gd name="T20" fmla="*/ 38 w 131"/>
                <a:gd name="T21" fmla="*/ 10 h 68"/>
                <a:gd name="T22" fmla="*/ 28 w 131"/>
                <a:gd name="T23" fmla="*/ 16 h 68"/>
                <a:gd name="T24" fmla="*/ 21 w 131"/>
                <a:gd name="T25" fmla="*/ 21 h 68"/>
                <a:gd name="T26" fmla="*/ 14 w 131"/>
                <a:gd name="T27" fmla="*/ 27 h 68"/>
                <a:gd name="T28" fmla="*/ 8 w 131"/>
                <a:gd name="T29" fmla="*/ 35 h 68"/>
                <a:gd name="T30" fmla="*/ 3 w 131"/>
                <a:gd name="T31" fmla="*/ 41 h 68"/>
                <a:gd name="T32" fmla="*/ 0 w 131"/>
                <a:gd name="T33" fmla="*/ 50 h 68"/>
                <a:gd name="T34" fmla="*/ 7 w 131"/>
                <a:gd name="T35" fmla="*/ 55 h 68"/>
                <a:gd name="T36" fmla="*/ 14 w 131"/>
                <a:gd name="T37" fmla="*/ 60 h 68"/>
                <a:gd name="T38" fmla="*/ 22 w 131"/>
                <a:gd name="T39" fmla="*/ 64 h 68"/>
                <a:gd name="T40" fmla="*/ 31 w 131"/>
                <a:gd name="T41" fmla="*/ 66 h 68"/>
                <a:gd name="T42" fmla="*/ 41 w 131"/>
                <a:gd name="T43" fmla="*/ 68 h 68"/>
                <a:gd name="T44" fmla="*/ 51 w 131"/>
                <a:gd name="T45" fmla="*/ 68 h 68"/>
                <a:gd name="T46" fmla="*/ 62 w 131"/>
                <a:gd name="T47" fmla="*/ 68 h 68"/>
                <a:gd name="T48" fmla="*/ 72 w 131"/>
                <a:gd name="T49" fmla="*/ 66 h 68"/>
                <a:gd name="T50" fmla="*/ 83 w 131"/>
                <a:gd name="T51" fmla="*/ 63 h 68"/>
                <a:gd name="T52" fmla="*/ 93 w 131"/>
                <a:gd name="T53" fmla="*/ 59 h 68"/>
                <a:gd name="T54" fmla="*/ 102 w 131"/>
                <a:gd name="T55" fmla="*/ 54 h 68"/>
                <a:gd name="T56" fmla="*/ 110 w 131"/>
                <a:gd name="T57" fmla="*/ 48 h 68"/>
                <a:gd name="T58" fmla="*/ 117 w 131"/>
                <a:gd name="T59" fmla="*/ 41 h 68"/>
                <a:gd name="T60" fmla="*/ 123 w 131"/>
                <a:gd name="T61" fmla="*/ 35 h 68"/>
                <a:gd name="T62" fmla="*/ 127 w 131"/>
                <a:gd name="T63" fmla="*/ 27 h 68"/>
                <a:gd name="T64" fmla="*/ 131 w 131"/>
                <a:gd name="T65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8">
                  <a:moveTo>
                    <a:pt x="131" y="20"/>
                  </a:moveTo>
                  <a:lnTo>
                    <a:pt x="124" y="14"/>
                  </a:lnTo>
                  <a:lnTo>
                    <a:pt x="117" y="9"/>
                  </a:lnTo>
                  <a:lnTo>
                    <a:pt x="108" y="6"/>
                  </a:lnTo>
                  <a:lnTo>
                    <a:pt x="99" y="3"/>
                  </a:lnTo>
                  <a:lnTo>
                    <a:pt x="90" y="1"/>
                  </a:lnTo>
                  <a:lnTo>
                    <a:pt x="80" y="0"/>
                  </a:lnTo>
                  <a:lnTo>
                    <a:pt x="69" y="1"/>
                  </a:lnTo>
                  <a:lnTo>
                    <a:pt x="58" y="4"/>
                  </a:lnTo>
                  <a:lnTo>
                    <a:pt x="48" y="7"/>
                  </a:lnTo>
                  <a:lnTo>
                    <a:pt x="38" y="10"/>
                  </a:lnTo>
                  <a:lnTo>
                    <a:pt x="28" y="16"/>
                  </a:lnTo>
                  <a:lnTo>
                    <a:pt x="21" y="21"/>
                  </a:lnTo>
                  <a:lnTo>
                    <a:pt x="14" y="27"/>
                  </a:lnTo>
                  <a:lnTo>
                    <a:pt x="8" y="35"/>
                  </a:lnTo>
                  <a:lnTo>
                    <a:pt x="3" y="41"/>
                  </a:lnTo>
                  <a:lnTo>
                    <a:pt x="0" y="50"/>
                  </a:lnTo>
                  <a:lnTo>
                    <a:pt x="7" y="55"/>
                  </a:lnTo>
                  <a:lnTo>
                    <a:pt x="14" y="60"/>
                  </a:lnTo>
                  <a:lnTo>
                    <a:pt x="22" y="64"/>
                  </a:lnTo>
                  <a:lnTo>
                    <a:pt x="31" y="66"/>
                  </a:lnTo>
                  <a:lnTo>
                    <a:pt x="41" y="68"/>
                  </a:lnTo>
                  <a:lnTo>
                    <a:pt x="51" y="68"/>
                  </a:lnTo>
                  <a:lnTo>
                    <a:pt x="62" y="68"/>
                  </a:lnTo>
                  <a:lnTo>
                    <a:pt x="72" y="66"/>
                  </a:lnTo>
                  <a:lnTo>
                    <a:pt x="83" y="63"/>
                  </a:lnTo>
                  <a:lnTo>
                    <a:pt x="93" y="59"/>
                  </a:lnTo>
                  <a:lnTo>
                    <a:pt x="102" y="54"/>
                  </a:lnTo>
                  <a:lnTo>
                    <a:pt x="110" y="48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7" y="27"/>
                  </a:lnTo>
                  <a:lnTo>
                    <a:pt x="131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652"/>
            <p:cNvSpPr>
              <a:spLocks/>
            </p:cNvSpPr>
            <p:nvPr/>
          </p:nvSpPr>
          <p:spPr bwMode="auto">
            <a:xfrm>
              <a:off x="2467483" y="3709067"/>
              <a:ext cx="62044" cy="127271"/>
            </a:xfrm>
            <a:custGeom>
              <a:avLst/>
              <a:gdLst>
                <a:gd name="T0" fmla="*/ 85 w 154"/>
                <a:gd name="T1" fmla="*/ 5 h 322"/>
                <a:gd name="T2" fmla="*/ 101 w 154"/>
                <a:gd name="T3" fmla="*/ 18 h 322"/>
                <a:gd name="T4" fmla="*/ 115 w 154"/>
                <a:gd name="T5" fmla="*/ 35 h 322"/>
                <a:gd name="T6" fmla="*/ 127 w 154"/>
                <a:gd name="T7" fmla="*/ 53 h 322"/>
                <a:gd name="T8" fmla="*/ 138 w 154"/>
                <a:gd name="T9" fmla="*/ 73 h 322"/>
                <a:gd name="T10" fmla="*/ 145 w 154"/>
                <a:gd name="T11" fmla="*/ 97 h 322"/>
                <a:gd name="T12" fmla="*/ 151 w 154"/>
                <a:gd name="T13" fmla="*/ 121 h 322"/>
                <a:gd name="T14" fmla="*/ 154 w 154"/>
                <a:gd name="T15" fmla="*/ 147 h 322"/>
                <a:gd name="T16" fmla="*/ 154 w 154"/>
                <a:gd name="T17" fmla="*/ 174 h 322"/>
                <a:gd name="T18" fmla="*/ 151 w 154"/>
                <a:gd name="T19" fmla="*/ 200 h 322"/>
                <a:gd name="T20" fmla="*/ 145 w 154"/>
                <a:gd name="T21" fmla="*/ 225 h 322"/>
                <a:gd name="T22" fmla="*/ 138 w 154"/>
                <a:gd name="T23" fmla="*/ 247 h 322"/>
                <a:gd name="T24" fmla="*/ 127 w 154"/>
                <a:gd name="T25" fmla="*/ 268 h 322"/>
                <a:gd name="T26" fmla="*/ 115 w 154"/>
                <a:gd name="T27" fmla="*/ 286 h 322"/>
                <a:gd name="T28" fmla="*/ 101 w 154"/>
                <a:gd name="T29" fmla="*/ 302 h 322"/>
                <a:gd name="T30" fmla="*/ 85 w 154"/>
                <a:gd name="T31" fmla="*/ 316 h 322"/>
                <a:gd name="T32" fmla="*/ 69 w 154"/>
                <a:gd name="T33" fmla="*/ 316 h 322"/>
                <a:gd name="T34" fmla="*/ 53 w 154"/>
                <a:gd name="T35" fmla="*/ 302 h 322"/>
                <a:gd name="T36" fmla="*/ 39 w 154"/>
                <a:gd name="T37" fmla="*/ 286 h 322"/>
                <a:gd name="T38" fmla="*/ 27 w 154"/>
                <a:gd name="T39" fmla="*/ 268 h 322"/>
                <a:gd name="T40" fmla="*/ 16 w 154"/>
                <a:gd name="T41" fmla="*/ 247 h 322"/>
                <a:gd name="T42" fmla="*/ 8 w 154"/>
                <a:gd name="T43" fmla="*/ 225 h 322"/>
                <a:gd name="T44" fmla="*/ 3 w 154"/>
                <a:gd name="T45" fmla="*/ 200 h 322"/>
                <a:gd name="T46" fmla="*/ 0 w 154"/>
                <a:gd name="T47" fmla="*/ 174 h 322"/>
                <a:gd name="T48" fmla="*/ 0 w 154"/>
                <a:gd name="T49" fmla="*/ 147 h 322"/>
                <a:gd name="T50" fmla="*/ 3 w 154"/>
                <a:gd name="T51" fmla="*/ 121 h 322"/>
                <a:gd name="T52" fmla="*/ 8 w 154"/>
                <a:gd name="T53" fmla="*/ 97 h 322"/>
                <a:gd name="T54" fmla="*/ 16 w 154"/>
                <a:gd name="T55" fmla="*/ 73 h 322"/>
                <a:gd name="T56" fmla="*/ 27 w 154"/>
                <a:gd name="T57" fmla="*/ 53 h 322"/>
                <a:gd name="T58" fmla="*/ 39 w 154"/>
                <a:gd name="T59" fmla="*/ 35 h 322"/>
                <a:gd name="T60" fmla="*/ 53 w 154"/>
                <a:gd name="T61" fmla="*/ 18 h 322"/>
                <a:gd name="T62" fmla="*/ 69 w 154"/>
                <a:gd name="T63" fmla="*/ 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22">
                  <a:moveTo>
                    <a:pt x="77" y="0"/>
                  </a:moveTo>
                  <a:lnTo>
                    <a:pt x="85" y="5"/>
                  </a:lnTo>
                  <a:lnTo>
                    <a:pt x="94" y="12"/>
                  </a:lnTo>
                  <a:lnTo>
                    <a:pt x="101" y="18"/>
                  </a:lnTo>
                  <a:lnTo>
                    <a:pt x="109" y="26"/>
                  </a:lnTo>
                  <a:lnTo>
                    <a:pt x="115" y="35"/>
                  </a:lnTo>
                  <a:lnTo>
                    <a:pt x="122" y="43"/>
                  </a:lnTo>
                  <a:lnTo>
                    <a:pt x="127" y="53"/>
                  </a:lnTo>
                  <a:lnTo>
                    <a:pt x="133" y="64"/>
                  </a:lnTo>
                  <a:lnTo>
                    <a:pt x="138" y="73"/>
                  </a:lnTo>
                  <a:lnTo>
                    <a:pt x="142" y="85"/>
                  </a:lnTo>
                  <a:lnTo>
                    <a:pt x="145" y="97"/>
                  </a:lnTo>
                  <a:lnTo>
                    <a:pt x="149" y="109"/>
                  </a:lnTo>
                  <a:lnTo>
                    <a:pt x="151" y="121"/>
                  </a:lnTo>
                  <a:lnTo>
                    <a:pt x="153" y="134"/>
                  </a:lnTo>
                  <a:lnTo>
                    <a:pt x="154" y="147"/>
                  </a:lnTo>
                  <a:lnTo>
                    <a:pt x="154" y="161"/>
                  </a:lnTo>
                  <a:lnTo>
                    <a:pt x="154" y="174"/>
                  </a:lnTo>
                  <a:lnTo>
                    <a:pt x="153" y="187"/>
                  </a:lnTo>
                  <a:lnTo>
                    <a:pt x="151" y="200"/>
                  </a:lnTo>
                  <a:lnTo>
                    <a:pt x="149" y="213"/>
                  </a:lnTo>
                  <a:lnTo>
                    <a:pt x="145" y="225"/>
                  </a:lnTo>
                  <a:lnTo>
                    <a:pt x="142" y="237"/>
                  </a:lnTo>
                  <a:lnTo>
                    <a:pt x="138" y="247"/>
                  </a:lnTo>
                  <a:lnTo>
                    <a:pt x="133" y="258"/>
                  </a:lnTo>
                  <a:lnTo>
                    <a:pt x="127" y="268"/>
                  </a:lnTo>
                  <a:lnTo>
                    <a:pt x="122" y="278"/>
                  </a:lnTo>
                  <a:lnTo>
                    <a:pt x="115" y="286"/>
                  </a:lnTo>
                  <a:lnTo>
                    <a:pt x="109" y="295"/>
                  </a:lnTo>
                  <a:lnTo>
                    <a:pt x="101" y="302"/>
                  </a:lnTo>
                  <a:lnTo>
                    <a:pt x="94" y="310"/>
                  </a:lnTo>
                  <a:lnTo>
                    <a:pt x="85" y="316"/>
                  </a:lnTo>
                  <a:lnTo>
                    <a:pt x="77" y="322"/>
                  </a:lnTo>
                  <a:lnTo>
                    <a:pt x="69" y="316"/>
                  </a:lnTo>
                  <a:lnTo>
                    <a:pt x="60" y="310"/>
                  </a:lnTo>
                  <a:lnTo>
                    <a:pt x="53" y="302"/>
                  </a:lnTo>
                  <a:lnTo>
                    <a:pt x="46" y="295"/>
                  </a:lnTo>
                  <a:lnTo>
                    <a:pt x="39" y="286"/>
                  </a:lnTo>
                  <a:lnTo>
                    <a:pt x="32" y="278"/>
                  </a:lnTo>
                  <a:lnTo>
                    <a:pt x="27" y="268"/>
                  </a:lnTo>
                  <a:lnTo>
                    <a:pt x="21" y="258"/>
                  </a:lnTo>
                  <a:lnTo>
                    <a:pt x="16" y="247"/>
                  </a:lnTo>
                  <a:lnTo>
                    <a:pt x="12" y="237"/>
                  </a:lnTo>
                  <a:lnTo>
                    <a:pt x="8" y="225"/>
                  </a:lnTo>
                  <a:lnTo>
                    <a:pt x="5" y="213"/>
                  </a:lnTo>
                  <a:lnTo>
                    <a:pt x="3" y="200"/>
                  </a:lnTo>
                  <a:lnTo>
                    <a:pt x="1" y="187"/>
                  </a:lnTo>
                  <a:lnTo>
                    <a:pt x="0" y="174"/>
                  </a:lnTo>
                  <a:lnTo>
                    <a:pt x="0" y="161"/>
                  </a:lnTo>
                  <a:lnTo>
                    <a:pt x="0" y="147"/>
                  </a:lnTo>
                  <a:lnTo>
                    <a:pt x="1" y="134"/>
                  </a:lnTo>
                  <a:lnTo>
                    <a:pt x="3" y="121"/>
                  </a:lnTo>
                  <a:lnTo>
                    <a:pt x="5" y="109"/>
                  </a:lnTo>
                  <a:lnTo>
                    <a:pt x="8" y="97"/>
                  </a:lnTo>
                  <a:lnTo>
                    <a:pt x="12" y="85"/>
                  </a:lnTo>
                  <a:lnTo>
                    <a:pt x="16" y="73"/>
                  </a:lnTo>
                  <a:lnTo>
                    <a:pt x="21" y="64"/>
                  </a:lnTo>
                  <a:lnTo>
                    <a:pt x="27" y="53"/>
                  </a:lnTo>
                  <a:lnTo>
                    <a:pt x="32" y="43"/>
                  </a:lnTo>
                  <a:lnTo>
                    <a:pt x="39" y="35"/>
                  </a:lnTo>
                  <a:lnTo>
                    <a:pt x="46" y="26"/>
                  </a:lnTo>
                  <a:lnTo>
                    <a:pt x="53" y="18"/>
                  </a:lnTo>
                  <a:lnTo>
                    <a:pt x="60" y="12"/>
                  </a:lnTo>
                  <a:lnTo>
                    <a:pt x="69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653"/>
            <p:cNvSpPr>
              <a:spLocks/>
            </p:cNvSpPr>
            <p:nvPr/>
          </p:nvSpPr>
          <p:spPr bwMode="auto">
            <a:xfrm>
              <a:off x="2529527" y="3737703"/>
              <a:ext cx="54090" cy="82726"/>
            </a:xfrm>
            <a:custGeom>
              <a:avLst/>
              <a:gdLst>
                <a:gd name="T0" fmla="*/ 118 w 134"/>
                <a:gd name="T1" fmla="*/ 0 h 209"/>
                <a:gd name="T2" fmla="*/ 122 w 134"/>
                <a:gd name="T3" fmla="*/ 7 h 209"/>
                <a:gd name="T4" fmla="*/ 125 w 134"/>
                <a:gd name="T5" fmla="*/ 13 h 209"/>
                <a:gd name="T6" fmla="*/ 128 w 134"/>
                <a:gd name="T7" fmla="*/ 20 h 209"/>
                <a:gd name="T8" fmla="*/ 130 w 134"/>
                <a:gd name="T9" fmla="*/ 27 h 209"/>
                <a:gd name="T10" fmla="*/ 133 w 134"/>
                <a:gd name="T11" fmla="*/ 43 h 209"/>
                <a:gd name="T12" fmla="*/ 134 w 134"/>
                <a:gd name="T13" fmla="*/ 60 h 209"/>
                <a:gd name="T14" fmla="*/ 133 w 134"/>
                <a:gd name="T15" fmla="*/ 77 h 209"/>
                <a:gd name="T16" fmla="*/ 130 w 134"/>
                <a:gd name="T17" fmla="*/ 94 h 209"/>
                <a:gd name="T18" fmla="*/ 124 w 134"/>
                <a:gd name="T19" fmla="*/ 112 h 209"/>
                <a:gd name="T20" fmla="*/ 118 w 134"/>
                <a:gd name="T21" fmla="*/ 130 h 209"/>
                <a:gd name="T22" fmla="*/ 108 w 134"/>
                <a:gd name="T23" fmla="*/ 146 h 209"/>
                <a:gd name="T24" fmla="*/ 97 w 134"/>
                <a:gd name="T25" fmla="*/ 161 h 209"/>
                <a:gd name="T26" fmla="*/ 86 w 134"/>
                <a:gd name="T27" fmla="*/ 174 h 209"/>
                <a:gd name="T28" fmla="*/ 73 w 134"/>
                <a:gd name="T29" fmla="*/ 186 h 209"/>
                <a:gd name="T30" fmla="*/ 59 w 134"/>
                <a:gd name="T31" fmla="*/ 195 h 209"/>
                <a:gd name="T32" fmla="*/ 44 w 134"/>
                <a:gd name="T33" fmla="*/ 202 h 209"/>
                <a:gd name="T34" fmla="*/ 38 w 134"/>
                <a:gd name="T35" fmla="*/ 205 h 209"/>
                <a:gd name="T36" fmla="*/ 30 w 134"/>
                <a:gd name="T37" fmla="*/ 207 h 209"/>
                <a:gd name="T38" fmla="*/ 23 w 134"/>
                <a:gd name="T39" fmla="*/ 209 h 209"/>
                <a:gd name="T40" fmla="*/ 16 w 134"/>
                <a:gd name="T41" fmla="*/ 209 h 209"/>
                <a:gd name="T42" fmla="*/ 12 w 134"/>
                <a:gd name="T43" fmla="*/ 204 h 209"/>
                <a:gd name="T44" fmla="*/ 9 w 134"/>
                <a:gd name="T45" fmla="*/ 197 h 209"/>
                <a:gd name="T46" fmla="*/ 7 w 134"/>
                <a:gd name="T47" fmla="*/ 189 h 209"/>
                <a:gd name="T48" fmla="*/ 3 w 134"/>
                <a:gd name="T49" fmla="*/ 182 h 209"/>
                <a:gd name="T50" fmla="*/ 1 w 134"/>
                <a:gd name="T51" fmla="*/ 167 h 209"/>
                <a:gd name="T52" fmla="*/ 0 w 134"/>
                <a:gd name="T53" fmla="*/ 151 h 209"/>
                <a:gd name="T54" fmla="*/ 1 w 134"/>
                <a:gd name="T55" fmla="*/ 133 h 209"/>
                <a:gd name="T56" fmla="*/ 5 w 134"/>
                <a:gd name="T57" fmla="*/ 116 h 209"/>
                <a:gd name="T58" fmla="*/ 9 w 134"/>
                <a:gd name="T59" fmla="*/ 98 h 209"/>
                <a:gd name="T60" fmla="*/ 16 w 134"/>
                <a:gd name="T61" fmla="*/ 80 h 209"/>
                <a:gd name="T62" fmla="*/ 26 w 134"/>
                <a:gd name="T63" fmla="*/ 63 h 209"/>
                <a:gd name="T64" fmla="*/ 37 w 134"/>
                <a:gd name="T65" fmla="*/ 49 h 209"/>
                <a:gd name="T66" fmla="*/ 49 w 134"/>
                <a:gd name="T67" fmla="*/ 35 h 209"/>
                <a:gd name="T68" fmla="*/ 62 w 134"/>
                <a:gd name="T69" fmla="*/ 24 h 209"/>
                <a:gd name="T70" fmla="*/ 76 w 134"/>
                <a:gd name="T71" fmla="*/ 15 h 209"/>
                <a:gd name="T72" fmla="*/ 90 w 134"/>
                <a:gd name="T73" fmla="*/ 8 h 209"/>
                <a:gd name="T74" fmla="*/ 96 w 134"/>
                <a:gd name="T75" fmla="*/ 5 h 209"/>
                <a:gd name="T76" fmla="*/ 104 w 134"/>
                <a:gd name="T77" fmla="*/ 3 h 209"/>
                <a:gd name="T78" fmla="*/ 111 w 134"/>
                <a:gd name="T79" fmla="*/ 2 h 209"/>
                <a:gd name="T80" fmla="*/ 118 w 134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09">
                  <a:moveTo>
                    <a:pt x="118" y="0"/>
                  </a:moveTo>
                  <a:lnTo>
                    <a:pt x="122" y="7"/>
                  </a:lnTo>
                  <a:lnTo>
                    <a:pt x="125" y="13"/>
                  </a:lnTo>
                  <a:lnTo>
                    <a:pt x="128" y="20"/>
                  </a:lnTo>
                  <a:lnTo>
                    <a:pt x="130" y="27"/>
                  </a:lnTo>
                  <a:lnTo>
                    <a:pt x="133" y="43"/>
                  </a:lnTo>
                  <a:lnTo>
                    <a:pt x="134" y="60"/>
                  </a:lnTo>
                  <a:lnTo>
                    <a:pt x="133" y="77"/>
                  </a:lnTo>
                  <a:lnTo>
                    <a:pt x="130" y="94"/>
                  </a:lnTo>
                  <a:lnTo>
                    <a:pt x="124" y="112"/>
                  </a:lnTo>
                  <a:lnTo>
                    <a:pt x="118" y="130"/>
                  </a:lnTo>
                  <a:lnTo>
                    <a:pt x="108" y="146"/>
                  </a:lnTo>
                  <a:lnTo>
                    <a:pt x="97" y="161"/>
                  </a:lnTo>
                  <a:lnTo>
                    <a:pt x="86" y="174"/>
                  </a:lnTo>
                  <a:lnTo>
                    <a:pt x="73" y="186"/>
                  </a:lnTo>
                  <a:lnTo>
                    <a:pt x="59" y="195"/>
                  </a:lnTo>
                  <a:lnTo>
                    <a:pt x="44" y="202"/>
                  </a:lnTo>
                  <a:lnTo>
                    <a:pt x="38" y="205"/>
                  </a:lnTo>
                  <a:lnTo>
                    <a:pt x="30" y="207"/>
                  </a:lnTo>
                  <a:lnTo>
                    <a:pt x="23" y="209"/>
                  </a:lnTo>
                  <a:lnTo>
                    <a:pt x="16" y="209"/>
                  </a:lnTo>
                  <a:lnTo>
                    <a:pt x="12" y="204"/>
                  </a:lnTo>
                  <a:lnTo>
                    <a:pt x="9" y="197"/>
                  </a:lnTo>
                  <a:lnTo>
                    <a:pt x="7" y="189"/>
                  </a:lnTo>
                  <a:lnTo>
                    <a:pt x="3" y="182"/>
                  </a:lnTo>
                  <a:lnTo>
                    <a:pt x="1" y="167"/>
                  </a:lnTo>
                  <a:lnTo>
                    <a:pt x="0" y="151"/>
                  </a:lnTo>
                  <a:lnTo>
                    <a:pt x="1" y="133"/>
                  </a:lnTo>
                  <a:lnTo>
                    <a:pt x="5" y="116"/>
                  </a:lnTo>
                  <a:lnTo>
                    <a:pt x="9" y="98"/>
                  </a:lnTo>
                  <a:lnTo>
                    <a:pt x="16" y="80"/>
                  </a:lnTo>
                  <a:lnTo>
                    <a:pt x="26" y="63"/>
                  </a:lnTo>
                  <a:lnTo>
                    <a:pt x="37" y="49"/>
                  </a:lnTo>
                  <a:lnTo>
                    <a:pt x="49" y="35"/>
                  </a:lnTo>
                  <a:lnTo>
                    <a:pt x="62" y="24"/>
                  </a:lnTo>
                  <a:lnTo>
                    <a:pt x="76" y="15"/>
                  </a:lnTo>
                  <a:lnTo>
                    <a:pt x="90" y="8"/>
                  </a:lnTo>
                  <a:lnTo>
                    <a:pt x="96" y="5"/>
                  </a:lnTo>
                  <a:lnTo>
                    <a:pt x="104" y="3"/>
                  </a:lnTo>
                  <a:lnTo>
                    <a:pt x="111" y="2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654"/>
            <p:cNvSpPr>
              <a:spLocks/>
            </p:cNvSpPr>
            <p:nvPr/>
          </p:nvSpPr>
          <p:spPr bwMode="auto">
            <a:xfrm>
              <a:off x="2527936" y="3704294"/>
              <a:ext cx="27045" cy="52499"/>
            </a:xfrm>
            <a:custGeom>
              <a:avLst/>
              <a:gdLst>
                <a:gd name="T0" fmla="*/ 49 w 68"/>
                <a:gd name="T1" fmla="*/ 0 h 130"/>
                <a:gd name="T2" fmla="*/ 54 w 68"/>
                <a:gd name="T3" fmla="*/ 6 h 130"/>
                <a:gd name="T4" fmla="*/ 59 w 68"/>
                <a:gd name="T5" fmla="*/ 13 h 130"/>
                <a:gd name="T6" fmla="*/ 63 w 68"/>
                <a:gd name="T7" fmla="*/ 22 h 130"/>
                <a:gd name="T8" fmla="*/ 66 w 68"/>
                <a:gd name="T9" fmla="*/ 31 h 130"/>
                <a:gd name="T10" fmla="*/ 67 w 68"/>
                <a:gd name="T11" fmla="*/ 40 h 130"/>
                <a:gd name="T12" fmla="*/ 68 w 68"/>
                <a:gd name="T13" fmla="*/ 51 h 130"/>
                <a:gd name="T14" fmla="*/ 67 w 68"/>
                <a:gd name="T15" fmla="*/ 62 h 130"/>
                <a:gd name="T16" fmla="*/ 66 w 68"/>
                <a:gd name="T17" fmla="*/ 73 h 130"/>
                <a:gd name="T18" fmla="*/ 63 w 68"/>
                <a:gd name="T19" fmla="*/ 82 h 130"/>
                <a:gd name="T20" fmla="*/ 58 w 68"/>
                <a:gd name="T21" fmla="*/ 93 h 130"/>
                <a:gd name="T22" fmla="*/ 53 w 68"/>
                <a:gd name="T23" fmla="*/ 102 h 130"/>
                <a:gd name="T24" fmla="*/ 47 w 68"/>
                <a:gd name="T25" fmla="*/ 109 h 130"/>
                <a:gd name="T26" fmla="*/ 41 w 68"/>
                <a:gd name="T27" fmla="*/ 117 h 130"/>
                <a:gd name="T28" fmla="*/ 35 w 68"/>
                <a:gd name="T29" fmla="*/ 122 h 130"/>
                <a:gd name="T30" fmla="*/ 27 w 68"/>
                <a:gd name="T31" fmla="*/ 127 h 130"/>
                <a:gd name="T32" fmla="*/ 19 w 68"/>
                <a:gd name="T33" fmla="*/ 130 h 130"/>
                <a:gd name="T34" fmla="*/ 13 w 68"/>
                <a:gd name="T35" fmla="*/ 125 h 130"/>
                <a:gd name="T36" fmla="*/ 9 w 68"/>
                <a:gd name="T37" fmla="*/ 117 h 130"/>
                <a:gd name="T38" fmla="*/ 5 w 68"/>
                <a:gd name="T39" fmla="*/ 108 h 130"/>
                <a:gd name="T40" fmla="*/ 2 w 68"/>
                <a:gd name="T41" fmla="*/ 100 h 130"/>
                <a:gd name="T42" fmla="*/ 1 w 68"/>
                <a:gd name="T43" fmla="*/ 90 h 130"/>
                <a:gd name="T44" fmla="*/ 0 w 68"/>
                <a:gd name="T45" fmla="*/ 79 h 130"/>
                <a:gd name="T46" fmla="*/ 1 w 68"/>
                <a:gd name="T47" fmla="*/ 68 h 130"/>
                <a:gd name="T48" fmla="*/ 2 w 68"/>
                <a:gd name="T49" fmla="*/ 58 h 130"/>
                <a:gd name="T50" fmla="*/ 5 w 68"/>
                <a:gd name="T51" fmla="*/ 48 h 130"/>
                <a:gd name="T52" fmla="*/ 10 w 68"/>
                <a:gd name="T53" fmla="*/ 37 h 130"/>
                <a:gd name="T54" fmla="*/ 15 w 68"/>
                <a:gd name="T55" fmla="*/ 28 h 130"/>
                <a:gd name="T56" fmla="*/ 20 w 68"/>
                <a:gd name="T57" fmla="*/ 21 h 130"/>
                <a:gd name="T58" fmla="*/ 27 w 68"/>
                <a:gd name="T59" fmla="*/ 13 h 130"/>
                <a:gd name="T60" fmla="*/ 33 w 68"/>
                <a:gd name="T61" fmla="*/ 8 h 130"/>
                <a:gd name="T62" fmla="*/ 41 w 68"/>
                <a:gd name="T63" fmla="*/ 4 h 130"/>
                <a:gd name="T64" fmla="*/ 49 w 68"/>
                <a:gd name="T6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30">
                  <a:moveTo>
                    <a:pt x="49" y="0"/>
                  </a:moveTo>
                  <a:lnTo>
                    <a:pt x="54" y="6"/>
                  </a:lnTo>
                  <a:lnTo>
                    <a:pt x="59" y="13"/>
                  </a:lnTo>
                  <a:lnTo>
                    <a:pt x="63" y="22"/>
                  </a:lnTo>
                  <a:lnTo>
                    <a:pt x="66" y="31"/>
                  </a:lnTo>
                  <a:lnTo>
                    <a:pt x="67" y="40"/>
                  </a:lnTo>
                  <a:lnTo>
                    <a:pt x="68" y="51"/>
                  </a:lnTo>
                  <a:lnTo>
                    <a:pt x="67" y="62"/>
                  </a:lnTo>
                  <a:lnTo>
                    <a:pt x="66" y="73"/>
                  </a:lnTo>
                  <a:lnTo>
                    <a:pt x="63" y="82"/>
                  </a:lnTo>
                  <a:lnTo>
                    <a:pt x="58" y="93"/>
                  </a:lnTo>
                  <a:lnTo>
                    <a:pt x="53" y="102"/>
                  </a:lnTo>
                  <a:lnTo>
                    <a:pt x="47" y="109"/>
                  </a:lnTo>
                  <a:lnTo>
                    <a:pt x="41" y="117"/>
                  </a:lnTo>
                  <a:lnTo>
                    <a:pt x="35" y="122"/>
                  </a:lnTo>
                  <a:lnTo>
                    <a:pt x="27" y="127"/>
                  </a:lnTo>
                  <a:lnTo>
                    <a:pt x="19" y="130"/>
                  </a:lnTo>
                  <a:lnTo>
                    <a:pt x="13" y="125"/>
                  </a:lnTo>
                  <a:lnTo>
                    <a:pt x="9" y="117"/>
                  </a:lnTo>
                  <a:lnTo>
                    <a:pt x="5" y="108"/>
                  </a:lnTo>
                  <a:lnTo>
                    <a:pt x="2" y="100"/>
                  </a:lnTo>
                  <a:lnTo>
                    <a:pt x="1" y="90"/>
                  </a:lnTo>
                  <a:lnTo>
                    <a:pt x="0" y="79"/>
                  </a:lnTo>
                  <a:lnTo>
                    <a:pt x="1" y="68"/>
                  </a:lnTo>
                  <a:lnTo>
                    <a:pt x="2" y="58"/>
                  </a:lnTo>
                  <a:lnTo>
                    <a:pt x="5" y="48"/>
                  </a:lnTo>
                  <a:lnTo>
                    <a:pt x="10" y="37"/>
                  </a:lnTo>
                  <a:lnTo>
                    <a:pt x="15" y="28"/>
                  </a:lnTo>
                  <a:lnTo>
                    <a:pt x="20" y="21"/>
                  </a:lnTo>
                  <a:lnTo>
                    <a:pt x="27" y="13"/>
                  </a:lnTo>
                  <a:lnTo>
                    <a:pt x="33" y="8"/>
                  </a:lnTo>
                  <a:lnTo>
                    <a:pt x="41" y="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655"/>
            <p:cNvSpPr>
              <a:spLocks/>
            </p:cNvSpPr>
            <p:nvPr/>
          </p:nvSpPr>
          <p:spPr bwMode="auto">
            <a:xfrm>
              <a:off x="2510437" y="3934972"/>
              <a:ext cx="124089" cy="124089"/>
            </a:xfrm>
            <a:custGeom>
              <a:avLst/>
              <a:gdLst>
                <a:gd name="T0" fmla="*/ 295 w 313"/>
                <a:gd name="T1" fmla="*/ 311 h 313"/>
                <a:gd name="T2" fmla="*/ 268 w 313"/>
                <a:gd name="T3" fmla="*/ 313 h 313"/>
                <a:gd name="T4" fmla="*/ 239 w 313"/>
                <a:gd name="T5" fmla="*/ 312 h 313"/>
                <a:gd name="T6" fmla="*/ 210 w 313"/>
                <a:gd name="T7" fmla="*/ 306 h 313"/>
                <a:gd name="T8" fmla="*/ 181 w 313"/>
                <a:gd name="T9" fmla="*/ 296 h 313"/>
                <a:gd name="T10" fmla="*/ 152 w 313"/>
                <a:gd name="T11" fmla="*/ 282 h 313"/>
                <a:gd name="T12" fmla="*/ 123 w 313"/>
                <a:gd name="T13" fmla="*/ 264 h 313"/>
                <a:gd name="T14" fmla="*/ 96 w 313"/>
                <a:gd name="T15" fmla="*/ 242 h 313"/>
                <a:gd name="T16" fmla="*/ 71 w 313"/>
                <a:gd name="T17" fmla="*/ 217 h 313"/>
                <a:gd name="T18" fmla="*/ 49 w 313"/>
                <a:gd name="T19" fmla="*/ 190 h 313"/>
                <a:gd name="T20" fmla="*/ 31 w 313"/>
                <a:gd name="T21" fmla="*/ 162 h 313"/>
                <a:gd name="T22" fmla="*/ 17 w 313"/>
                <a:gd name="T23" fmla="*/ 133 h 313"/>
                <a:gd name="T24" fmla="*/ 7 w 313"/>
                <a:gd name="T25" fmla="*/ 104 h 313"/>
                <a:gd name="T26" fmla="*/ 1 w 313"/>
                <a:gd name="T27" fmla="*/ 75 h 313"/>
                <a:gd name="T28" fmla="*/ 0 w 313"/>
                <a:gd name="T29" fmla="*/ 45 h 313"/>
                <a:gd name="T30" fmla="*/ 2 w 313"/>
                <a:gd name="T31" fmla="*/ 18 h 313"/>
                <a:gd name="T32" fmla="*/ 17 w 313"/>
                <a:gd name="T33" fmla="*/ 2 h 313"/>
                <a:gd name="T34" fmla="*/ 45 w 313"/>
                <a:gd name="T35" fmla="*/ 0 h 313"/>
                <a:gd name="T36" fmla="*/ 73 w 313"/>
                <a:gd name="T37" fmla="*/ 2 h 313"/>
                <a:gd name="T38" fmla="*/ 102 w 313"/>
                <a:gd name="T39" fmla="*/ 9 h 313"/>
                <a:gd name="T40" fmla="*/ 131 w 313"/>
                <a:gd name="T41" fmla="*/ 18 h 313"/>
                <a:gd name="T42" fmla="*/ 161 w 313"/>
                <a:gd name="T43" fmla="*/ 32 h 313"/>
                <a:gd name="T44" fmla="*/ 189 w 313"/>
                <a:gd name="T45" fmla="*/ 50 h 313"/>
                <a:gd name="T46" fmla="*/ 216 w 313"/>
                <a:gd name="T47" fmla="*/ 71 h 313"/>
                <a:gd name="T48" fmla="*/ 242 w 313"/>
                <a:gd name="T49" fmla="*/ 97 h 313"/>
                <a:gd name="T50" fmla="*/ 263 w 313"/>
                <a:gd name="T51" fmla="*/ 124 h 313"/>
                <a:gd name="T52" fmla="*/ 280 w 313"/>
                <a:gd name="T53" fmla="*/ 152 h 313"/>
                <a:gd name="T54" fmla="*/ 295 w 313"/>
                <a:gd name="T55" fmla="*/ 181 h 313"/>
                <a:gd name="T56" fmla="*/ 305 w 313"/>
                <a:gd name="T57" fmla="*/ 211 h 313"/>
                <a:gd name="T58" fmla="*/ 311 w 313"/>
                <a:gd name="T59" fmla="*/ 240 h 313"/>
                <a:gd name="T60" fmla="*/ 313 w 313"/>
                <a:gd name="T61" fmla="*/ 268 h 313"/>
                <a:gd name="T62" fmla="*/ 311 w 313"/>
                <a:gd name="T63" fmla="*/ 29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313">
                  <a:moveTo>
                    <a:pt x="307" y="309"/>
                  </a:moveTo>
                  <a:lnTo>
                    <a:pt x="295" y="311"/>
                  </a:lnTo>
                  <a:lnTo>
                    <a:pt x="282" y="313"/>
                  </a:lnTo>
                  <a:lnTo>
                    <a:pt x="268" y="313"/>
                  </a:lnTo>
                  <a:lnTo>
                    <a:pt x="253" y="313"/>
                  </a:lnTo>
                  <a:lnTo>
                    <a:pt x="239" y="312"/>
                  </a:lnTo>
                  <a:lnTo>
                    <a:pt x="224" y="309"/>
                  </a:lnTo>
                  <a:lnTo>
                    <a:pt x="210" y="306"/>
                  </a:lnTo>
                  <a:lnTo>
                    <a:pt x="195" y="301"/>
                  </a:lnTo>
                  <a:lnTo>
                    <a:pt x="181" y="296"/>
                  </a:lnTo>
                  <a:lnTo>
                    <a:pt x="166" y="289"/>
                  </a:lnTo>
                  <a:lnTo>
                    <a:pt x="152" y="282"/>
                  </a:lnTo>
                  <a:lnTo>
                    <a:pt x="137" y="273"/>
                  </a:lnTo>
                  <a:lnTo>
                    <a:pt x="123" y="264"/>
                  </a:lnTo>
                  <a:lnTo>
                    <a:pt x="110" y="254"/>
                  </a:lnTo>
                  <a:lnTo>
                    <a:pt x="96" y="242"/>
                  </a:lnTo>
                  <a:lnTo>
                    <a:pt x="83" y="230"/>
                  </a:lnTo>
                  <a:lnTo>
                    <a:pt x="71" y="217"/>
                  </a:lnTo>
                  <a:lnTo>
                    <a:pt x="59" y="204"/>
                  </a:lnTo>
                  <a:lnTo>
                    <a:pt x="49" y="190"/>
                  </a:lnTo>
                  <a:lnTo>
                    <a:pt x="40" y="176"/>
                  </a:lnTo>
                  <a:lnTo>
                    <a:pt x="31" y="162"/>
                  </a:lnTo>
                  <a:lnTo>
                    <a:pt x="23" y="147"/>
                  </a:lnTo>
                  <a:lnTo>
                    <a:pt x="17" y="133"/>
                  </a:lnTo>
                  <a:lnTo>
                    <a:pt x="12" y="118"/>
                  </a:lnTo>
                  <a:lnTo>
                    <a:pt x="7" y="104"/>
                  </a:lnTo>
                  <a:lnTo>
                    <a:pt x="4" y="89"/>
                  </a:lnTo>
                  <a:lnTo>
                    <a:pt x="1" y="75"/>
                  </a:lnTo>
                  <a:lnTo>
                    <a:pt x="0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2" y="18"/>
                  </a:lnTo>
                  <a:lnTo>
                    <a:pt x="4" y="5"/>
                  </a:lnTo>
                  <a:lnTo>
                    <a:pt x="17" y="2"/>
                  </a:lnTo>
                  <a:lnTo>
                    <a:pt x="31" y="1"/>
                  </a:lnTo>
                  <a:lnTo>
                    <a:pt x="45" y="0"/>
                  </a:lnTo>
                  <a:lnTo>
                    <a:pt x="59" y="1"/>
                  </a:lnTo>
                  <a:lnTo>
                    <a:pt x="73" y="2"/>
                  </a:lnTo>
                  <a:lnTo>
                    <a:pt x="87" y="4"/>
                  </a:lnTo>
                  <a:lnTo>
                    <a:pt x="102" y="9"/>
                  </a:lnTo>
                  <a:lnTo>
                    <a:pt x="117" y="13"/>
                  </a:lnTo>
                  <a:lnTo>
                    <a:pt x="131" y="18"/>
                  </a:lnTo>
                  <a:lnTo>
                    <a:pt x="147" y="25"/>
                  </a:lnTo>
                  <a:lnTo>
                    <a:pt x="161" y="32"/>
                  </a:lnTo>
                  <a:lnTo>
                    <a:pt x="175" y="41"/>
                  </a:lnTo>
                  <a:lnTo>
                    <a:pt x="189" y="50"/>
                  </a:lnTo>
                  <a:lnTo>
                    <a:pt x="203" y="61"/>
                  </a:lnTo>
                  <a:lnTo>
                    <a:pt x="216" y="71"/>
                  </a:lnTo>
                  <a:lnTo>
                    <a:pt x="229" y="84"/>
                  </a:lnTo>
                  <a:lnTo>
                    <a:pt x="242" y="97"/>
                  </a:lnTo>
                  <a:lnTo>
                    <a:pt x="252" y="110"/>
                  </a:lnTo>
                  <a:lnTo>
                    <a:pt x="263" y="124"/>
                  </a:lnTo>
                  <a:lnTo>
                    <a:pt x="273" y="138"/>
                  </a:lnTo>
                  <a:lnTo>
                    <a:pt x="280" y="152"/>
                  </a:lnTo>
                  <a:lnTo>
                    <a:pt x="288" y="167"/>
                  </a:lnTo>
                  <a:lnTo>
                    <a:pt x="295" y="181"/>
                  </a:lnTo>
                  <a:lnTo>
                    <a:pt x="300" y="197"/>
                  </a:lnTo>
                  <a:lnTo>
                    <a:pt x="305" y="211"/>
                  </a:lnTo>
                  <a:lnTo>
                    <a:pt x="309" y="226"/>
                  </a:lnTo>
                  <a:lnTo>
                    <a:pt x="311" y="240"/>
                  </a:lnTo>
                  <a:lnTo>
                    <a:pt x="313" y="254"/>
                  </a:lnTo>
                  <a:lnTo>
                    <a:pt x="313" y="268"/>
                  </a:lnTo>
                  <a:lnTo>
                    <a:pt x="312" y="282"/>
                  </a:lnTo>
                  <a:lnTo>
                    <a:pt x="311" y="296"/>
                  </a:lnTo>
                  <a:lnTo>
                    <a:pt x="307" y="30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656"/>
            <p:cNvSpPr>
              <a:spLocks/>
            </p:cNvSpPr>
            <p:nvPr/>
          </p:nvSpPr>
          <p:spPr bwMode="auto">
            <a:xfrm>
              <a:off x="2588390" y="3892018"/>
              <a:ext cx="128861" cy="62044"/>
            </a:xfrm>
            <a:custGeom>
              <a:avLst/>
              <a:gdLst>
                <a:gd name="T0" fmla="*/ 317 w 322"/>
                <a:gd name="T1" fmla="*/ 87 h 156"/>
                <a:gd name="T2" fmla="*/ 303 w 322"/>
                <a:gd name="T3" fmla="*/ 102 h 156"/>
                <a:gd name="T4" fmla="*/ 287 w 322"/>
                <a:gd name="T5" fmla="*/ 116 h 156"/>
                <a:gd name="T6" fmla="*/ 268 w 322"/>
                <a:gd name="T7" fmla="*/ 129 h 156"/>
                <a:gd name="T8" fmla="*/ 247 w 322"/>
                <a:gd name="T9" fmla="*/ 138 h 156"/>
                <a:gd name="T10" fmla="*/ 225 w 322"/>
                <a:gd name="T11" fmla="*/ 147 h 156"/>
                <a:gd name="T12" fmla="*/ 200 w 322"/>
                <a:gd name="T13" fmla="*/ 152 h 156"/>
                <a:gd name="T14" fmla="*/ 174 w 322"/>
                <a:gd name="T15" fmla="*/ 155 h 156"/>
                <a:gd name="T16" fmla="*/ 147 w 322"/>
                <a:gd name="T17" fmla="*/ 155 h 156"/>
                <a:gd name="T18" fmla="*/ 121 w 322"/>
                <a:gd name="T19" fmla="*/ 152 h 156"/>
                <a:gd name="T20" fmla="*/ 97 w 322"/>
                <a:gd name="T21" fmla="*/ 147 h 156"/>
                <a:gd name="T22" fmla="*/ 74 w 322"/>
                <a:gd name="T23" fmla="*/ 138 h 156"/>
                <a:gd name="T24" fmla="*/ 53 w 322"/>
                <a:gd name="T25" fmla="*/ 129 h 156"/>
                <a:gd name="T26" fmla="*/ 35 w 322"/>
                <a:gd name="T27" fmla="*/ 116 h 156"/>
                <a:gd name="T28" fmla="*/ 19 w 322"/>
                <a:gd name="T29" fmla="*/ 102 h 156"/>
                <a:gd name="T30" fmla="*/ 6 w 322"/>
                <a:gd name="T31" fmla="*/ 87 h 156"/>
                <a:gd name="T32" fmla="*/ 6 w 322"/>
                <a:gd name="T33" fmla="*/ 69 h 156"/>
                <a:gd name="T34" fmla="*/ 19 w 322"/>
                <a:gd name="T35" fmla="*/ 54 h 156"/>
                <a:gd name="T36" fmla="*/ 35 w 322"/>
                <a:gd name="T37" fmla="*/ 40 h 156"/>
                <a:gd name="T38" fmla="*/ 53 w 322"/>
                <a:gd name="T39" fmla="*/ 28 h 156"/>
                <a:gd name="T40" fmla="*/ 74 w 322"/>
                <a:gd name="T41" fmla="*/ 17 h 156"/>
                <a:gd name="T42" fmla="*/ 97 w 322"/>
                <a:gd name="T43" fmla="*/ 10 h 156"/>
                <a:gd name="T44" fmla="*/ 121 w 322"/>
                <a:gd name="T45" fmla="*/ 3 h 156"/>
                <a:gd name="T46" fmla="*/ 147 w 322"/>
                <a:gd name="T47" fmla="*/ 1 h 156"/>
                <a:gd name="T48" fmla="*/ 174 w 322"/>
                <a:gd name="T49" fmla="*/ 1 h 156"/>
                <a:gd name="T50" fmla="*/ 200 w 322"/>
                <a:gd name="T51" fmla="*/ 3 h 156"/>
                <a:gd name="T52" fmla="*/ 225 w 322"/>
                <a:gd name="T53" fmla="*/ 10 h 156"/>
                <a:gd name="T54" fmla="*/ 247 w 322"/>
                <a:gd name="T55" fmla="*/ 17 h 156"/>
                <a:gd name="T56" fmla="*/ 268 w 322"/>
                <a:gd name="T57" fmla="*/ 28 h 156"/>
                <a:gd name="T58" fmla="*/ 287 w 322"/>
                <a:gd name="T59" fmla="*/ 40 h 156"/>
                <a:gd name="T60" fmla="*/ 303 w 322"/>
                <a:gd name="T61" fmla="*/ 54 h 156"/>
                <a:gd name="T62" fmla="*/ 317 w 322"/>
                <a:gd name="T63" fmla="*/ 6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2" h="156">
                  <a:moveTo>
                    <a:pt x="322" y="78"/>
                  </a:moveTo>
                  <a:lnTo>
                    <a:pt x="317" y="87"/>
                  </a:lnTo>
                  <a:lnTo>
                    <a:pt x="310" y="94"/>
                  </a:lnTo>
                  <a:lnTo>
                    <a:pt x="303" y="102"/>
                  </a:lnTo>
                  <a:lnTo>
                    <a:pt x="295" y="109"/>
                  </a:lnTo>
                  <a:lnTo>
                    <a:pt x="287" y="116"/>
                  </a:lnTo>
                  <a:lnTo>
                    <a:pt x="278" y="122"/>
                  </a:lnTo>
                  <a:lnTo>
                    <a:pt x="268" y="129"/>
                  </a:lnTo>
                  <a:lnTo>
                    <a:pt x="258" y="134"/>
                  </a:lnTo>
                  <a:lnTo>
                    <a:pt x="247" y="138"/>
                  </a:lnTo>
                  <a:lnTo>
                    <a:pt x="237" y="143"/>
                  </a:lnTo>
                  <a:lnTo>
                    <a:pt x="225" y="147"/>
                  </a:lnTo>
                  <a:lnTo>
                    <a:pt x="213" y="150"/>
                  </a:lnTo>
                  <a:lnTo>
                    <a:pt x="200" y="152"/>
                  </a:lnTo>
                  <a:lnTo>
                    <a:pt x="187" y="154"/>
                  </a:lnTo>
                  <a:lnTo>
                    <a:pt x="174" y="155"/>
                  </a:lnTo>
                  <a:lnTo>
                    <a:pt x="161" y="156"/>
                  </a:lnTo>
                  <a:lnTo>
                    <a:pt x="147" y="155"/>
                  </a:lnTo>
                  <a:lnTo>
                    <a:pt x="134" y="154"/>
                  </a:lnTo>
                  <a:lnTo>
                    <a:pt x="121" y="152"/>
                  </a:lnTo>
                  <a:lnTo>
                    <a:pt x="109" y="150"/>
                  </a:lnTo>
                  <a:lnTo>
                    <a:pt x="97" y="147"/>
                  </a:lnTo>
                  <a:lnTo>
                    <a:pt x="85" y="143"/>
                  </a:lnTo>
                  <a:lnTo>
                    <a:pt x="74" y="138"/>
                  </a:lnTo>
                  <a:lnTo>
                    <a:pt x="64" y="134"/>
                  </a:lnTo>
                  <a:lnTo>
                    <a:pt x="53" y="129"/>
                  </a:lnTo>
                  <a:lnTo>
                    <a:pt x="43" y="122"/>
                  </a:lnTo>
                  <a:lnTo>
                    <a:pt x="35" y="116"/>
                  </a:lnTo>
                  <a:lnTo>
                    <a:pt x="26" y="109"/>
                  </a:lnTo>
                  <a:lnTo>
                    <a:pt x="19" y="102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0" y="78"/>
                  </a:lnTo>
                  <a:lnTo>
                    <a:pt x="6" y="69"/>
                  </a:lnTo>
                  <a:lnTo>
                    <a:pt x="12" y="62"/>
                  </a:lnTo>
                  <a:lnTo>
                    <a:pt x="19" y="54"/>
                  </a:lnTo>
                  <a:lnTo>
                    <a:pt x="26" y="47"/>
                  </a:lnTo>
                  <a:lnTo>
                    <a:pt x="35" y="40"/>
                  </a:lnTo>
                  <a:lnTo>
                    <a:pt x="43" y="34"/>
                  </a:lnTo>
                  <a:lnTo>
                    <a:pt x="53" y="28"/>
                  </a:lnTo>
                  <a:lnTo>
                    <a:pt x="64" y="23"/>
                  </a:lnTo>
                  <a:lnTo>
                    <a:pt x="74" y="17"/>
                  </a:lnTo>
                  <a:lnTo>
                    <a:pt x="85" y="13"/>
                  </a:lnTo>
                  <a:lnTo>
                    <a:pt x="97" y="10"/>
                  </a:lnTo>
                  <a:lnTo>
                    <a:pt x="109" y="7"/>
                  </a:lnTo>
                  <a:lnTo>
                    <a:pt x="121" y="3"/>
                  </a:lnTo>
                  <a:lnTo>
                    <a:pt x="134" y="2"/>
                  </a:lnTo>
                  <a:lnTo>
                    <a:pt x="147" y="1"/>
                  </a:lnTo>
                  <a:lnTo>
                    <a:pt x="161" y="0"/>
                  </a:lnTo>
                  <a:lnTo>
                    <a:pt x="174" y="1"/>
                  </a:lnTo>
                  <a:lnTo>
                    <a:pt x="187" y="2"/>
                  </a:lnTo>
                  <a:lnTo>
                    <a:pt x="200" y="3"/>
                  </a:lnTo>
                  <a:lnTo>
                    <a:pt x="213" y="7"/>
                  </a:lnTo>
                  <a:lnTo>
                    <a:pt x="225" y="10"/>
                  </a:lnTo>
                  <a:lnTo>
                    <a:pt x="237" y="13"/>
                  </a:lnTo>
                  <a:lnTo>
                    <a:pt x="247" y="17"/>
                  </a:lnTo>
                  <a:lnTo>
                    <a:pt x="258" y="23"/>
                  </a:lnTo>
                  <a:lnTo>
                    <a:pt x="268" y="28"/>
                  </a:lnTo>
                  <a:lnTo>
                    <a:pt x="278" y="34"/>
                  </a:lnTo>
                  <a:lnTo>
                    <a:pt x="287" y="40"/>
                  </a:lnTo>
                  <a:lnTo>
                    <a:pt x="295" y="47"/>
                  </a:lnTo>
                  <a:lnTo>
                    <a:pt x="303" y="54"/>
                  </a:lnTo>
                  <a:lnTo>
                    <a:pt x="310" y="62"/>
                  </a:lnTo>
                  <a:lnTo>
                    <a:pt x="317" y="69"/>
                  </a:lnTo>
                  <a:lnTo>
                    <a:pt x="322" y="7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657"/>
            <p:cNvSpPr>
              <a:spLocks/>
            </p:cNvSpPr>
            <p:nvPr/>
          </p:nvSpPr>
          <p:spPr bwMode="auto">
            <a:xfrm>
              <a:off x="2604299" y="3954063"/>
              <a:ext cx="82726" cy="54090"/>
            </a:xfrm>
            <a:custGeom>
              <a:avLst/>
              <a:gdLst>
                <a:gd name="T0" fmla="*/ 208 w 208"/>
                <a:gd name="T1" fmla="*/ 119 h 135"/>
                <a:gd name="T2" fmla="*/ 203 w 208"/>
                <a:gd name="T3" fmla="*/ 122 h 135"/>
                <a:gd name="T4" fmla="*/ 197 w 208"/>
                <a:gd name="T5" fmla="*/ 125 h 135"/>
                <a:gd name="T6" fmla="*/ 189 w 208"/>
                <a:gd name="T7" fmla="*/ 128 h 135"/>
                <a:gd name="T8" fmla="*/ 181 w 208"/>
                <a:gd name="T9" fmla="*/ 130 h 135"/>
                <a:gd name="T10" fmla="*/ 166 w 208"/>
                <a:gd name="T11" fmla="*/ 134 h 135"/>
                <a:gd name="T12" fmla="*/ 150 w 208"/>
                <a:gd name="T13" fmla="*/ 135 h 135"/>
                <a:gd name="T14" fmla="*/ 133 w 208"/>
                <a:gd name="T15" fmla="*/ 134 h 135"/>
                <a:gd name="T16" fmla="*/ 116 w 208"/>
                <a:gd name="T17" fmla="*/ 130 h 135"/>
                <a:gd name="T18" fmla="*/ 97 w 208"/>
                <a:gd name="T19" fmla="*/ 125 h 135"/>
                <a:gd name="T20" fmla="*/ 80 w 208"/>
                <a:gd name="T21" fmla="*/ 117 h 135"/>
                <a:gd name="T22" fmla="*/ 63 w 208"/>
                <a:gd name="T23" fmla="*/ 108 h 135"/>
                <a:gd name="T24" fmla="*/ 48 w 208"/>
                <a:gd name="T25" fmla="*/ 97 h 135"/>
                <a:gd name="T26" fmla="*/ 35 w 208"/>
                <a:gd name="T27" fmla="*/ 85 h 135"/>
                <a:gd name="T28" fmla="*/ 24 w 208"/>
                <a:gd name="T29" fmla="*/ 72 h 135"/>
                <a:gd name="T30" fmla="*/ 14 w 208"/>
                <a:gd name="T31" fmla="*/ 59 h 135"/>
                <a:gd name="T32" fmla="*/ 8 w 208"/>
                <a:gd name="T33" fmla="*/ 45 h 135"/>
                <a:gd name="T34" fmla="*/ 4 w 208"/>
                <a:gd name="T35" fmla="*/ 38 h 135"/>
                <a:gd name="T36" fmla="*/ 2 w 208"/>
                <a:gd name="T37" fmla="*/ 30 h 135"/>
                <a:gd name="T38" fmla="*/ 1 w 208"/>
                <a:gd name="T39" fmla="*/ 23 h 135"/>
                <a:gd name="T40" fmla="*/ 0 w 208"/>
                <a:gd name="T41" fmla="*/ 16 h 135"/>
                <a:gd name="T42" fmla="*/ 7 w 208"/>
                <a:gd name="T43" fmla="*/ 13 h 135"/>
                <a:gd name="T44" fmla="*/ 13 w 208"/>
                <a:gd name="T45" fmla="*/ 9 h 135"/>
                <a:gd name="T46" fmla="*/ 19 w 208"/>
                <a:gd name="T47" fmla="*/ 6 h 135"/>
                <a:gd name="T48" fmla="*/ 27 w 208"/>
                <a:gd name="T49" fmla="*/ 4 h 135"/>
                <a:gd name="T50" fmla="*/ 42 w 208"/>
                <a:gd name="T51" fmla="*/ 1 h 135"/>
                <a:gd name="T52" fmla="*/ 59 w 208"/>
                <a:gd name="T53" fmla="*/ 0 h 135"/>
                <a:gd name="T54" fmla="*/ 76 w 208"/>
                <a:gd name="T55" fmla="*/ 1 h 135"/>
                <a:gd name="T56" fmla="*/ 94 w 208"/>
                <a:gd name="T57" fmla="*/ 4 h 135"/>
                <a:gd name="T58" fmla="*/ 111 w 208"/>
                <a:gd name="T59" fmla="*/ 9 h 135"/>
                <a:gd name="T60" fmla="*/ 129 w 208"/>
                <a:gd name="T61" fmla="*/ 17 h 135"/>
                <a:gd name="T62" fmla="*/ 146 w 208"/>
                <a:gd name="T63" fmla="*/ 27 h 135"/>
                <a:gd name="T64" fmla="*/ 161 w 208"/>
                <a:gd name="T65" fmla="*/ 38 h 135"/>
                <a:gd name="T66" fmla="*/ 174 w 208"/>
                <a:gd name="T67" fmla="*/ 49 h 135"/>
                <a:gd name="T68" fmla="*/ 186 w 208"/>
                <a:gd name="T69" fmla="*/ 62 h 135"/>
                <a:gd name="T70" fmla="*/ 194 w 208"/>
                <a:gd name="T71" fmla="*/ 75 h 135"/>
                <a:gd name="T72" fmla="*/ 202 w 208"/>
                <a:gd name="T73" fmla="*/ 89 h 135"/>
                <a:gd name="T74" fmla="*/ 204 w 208"/>
                <a:gd name="T75" fmla="*/ 97 h 135"/>
                <a:gd name="T76" fmla="*/ 206 w 208"/>
                <a:gd name="T77" fmla="*/ 104 h 135"/>
                <a:gd name="T78" fmla="*/ 208 w 208"/>
                <a:gd name="T79" fmla="*/ 111 h 135"/>
                <a:gd name="T80" fmla="*/ 208 w 208"/>
                <a:gd name="T81" fmla="*/ 11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135">
                  <a:moveTo>
                    <a:pt x="208" y="119"/>
                  </a:moveTo>
                  <a:lnTo>
                    <a:pt x="203" y="122"/>
                  </a:lnTo>
                  <a:lnTo>
                    <a:pt x="197" y="125"/>
                  </a:lnTo>
                  <a:lnTo>
                    <a:pt x="189" y="128"/>
                  </a:lnTo>
                  <a:lnTo>
                    <a:pt x="181" y="130"/>
                  </a:lnTo>
                  <a:lnTo>
                    <a:pt x="166" y="134"/>
                  </a:lnTo>
                  <a:lnTo>
                    <a:pt x="150" y="135"/>
                  </a:lnTo>
                  <a:lnTo>
                    <a:pt x="133" y="134"/>
                  </a:lnTo>
                  <a:lnTo>
                    <a:pt x="116" y="130"/>
                  </a:lnTo>
                  <a:lnTo>
                    <a:pt x="97" y="125"/>
                  </a:lnTo>
                  <a:lnTo>
                    <a:pt x="80" y="117"/>
                  </a:lnTo>
                  <a:lnTo>
                    <a:pt x="63" y="108"/>
                  </a:lnTo>
                  <a:lnTo>
                    <a:pt x="48" y="97"/>
                  </a:lnTo>
                  <a:lnTo>
                    <a:pt x="35" y="85"/>
                  </a:lnTo>
                  <a:lnTo>
                    <a:pt x="24" y="72"/>
                  </a:lnTo>
                  <a:lnTo>
                    <a:pt x="14" y="59"/>
                  </a:lnTo>
                  <a:lnTo>
                    <a:pt x="8" y="45"/>
                  </a:lnTo>
                  <a:lnTo>
                    <a:pt x="4" y="38"/>
                  </a:lnTo>
                  <a:lnTo>
                    <a:pt x="2" y="30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7" y="13"/>
                  </a:lnTo>
                  <a:lnTo>
                    <a:pt x="13" y="9"/>
                  </a:lnTo>
                  <a:lnTo>
                    <a:pt x="19" y="6"/>
                  </a:lnTo>
                  <a:lnTo>
                    <a:pt x="27" y="4"/>
                  </a:lnTo>
                  <a:lnTo>
                    <a:pt x="42" y="1"/>
                  </a:lnTo>
                  <a:lnTo>
                    <a:pt x="59" y="0"/>
                  </a:lnTo>
                  <a:lnTo>
                    <a:pt x="76" y="1"/>
                  </a:lnTo>
                  <a:lnTo>
                    <a:pt x="94" y="4"/>
                  </a:lnTo>
                  <a:lnTo>
                    <a:pt x="111" y="9"/>
                  </a:lnTo>
                  <a:lnTo>
                    <a:pt x="129" y="17"/>
                  </a:lnTo>
                  <a:lnTo>
                    <a:pt x="146" y="27"/>
                  </a:lnTo>
                  <a:lnTo>
                    <a:pt x="161" y="38"/>
                  </a:lnTo>
                  <a:lnTo>
                    <a:pt x="174" y="49"/>
                  </a:lnTo>
                  <a:lnTo>
                    <a:pt x="186" y="62"/>
                  </a:lnTo>
                  <a:lnTo>
                    <a:pt x="194" y="75"/>
                  </a:lnTo>
                  <a:lnTo>
                    <a:pt x="202" y="89"/>
                  </a:lnTo>
                  <a:lnTo>
                    <a:pt x="204" y="97"/>
                  </a:lnTo>
                  <a:lnTo>
                    <a:pt x="206" y="104"/>
                  </a:lnTo>
                  <a:lnTo>
                    <a:pt x="208" y="111"/>
                  </a:lnTo>
                  <a:lnTo>
                    <a:pt x="208" y="1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658"/>
            <p:cNvSpPr>
              <a:spLocks/>
            </p:cNvSpPr>
            <p:nvPr/>
          </p:nvSpPr>
          <p:spPr bwMode="auto">
            <a:xfrm>
              <a:off x="2667934" y="3952472"/>
              <a:ext cx="52499" cy="27045"/>
            </a:xfrm>
            <a:custGeom>
              <a:avLst/>
              <a:gdLst>
                <a:gd name="T0" fmla="*/ 131 w 131"/>
                <a:gd name="T1" fmla="*/ 48 h 67"/>
                <a:gd name="T2" fmla="*/ 124 w 131"/>
                <a:gd name="T3" fmla="*/ 54 h 67"/>
                <a:gd name="T4" fmla="*/ 117 w 131"/>
                <a:gd name="T5" fmla="*/ 58 h 67"/>
                <a:gd name="T6" fmla="*/ 108 w 131"/>
                <a:gd name="T7" fmla="*/ 62 h 67"/>
                <a:gd name="T8" fmla="*/ 99 w 131"/>
                <a:gd name="T9" fmla="*/ 64 h 67"/>
                <a:gd name="T10" fmla="*/ 90 w 131"/>
                <a:gd name="T11" fmla="*/ 67 h 67"/>
                <a:gd name="T12" fmla="*/ 80 w 131"/>
                <a:gd name="T13" fmla="*/ 67 h 67"/>
                <a:gd name="T14" fmla="*/ 69 w 131"/>
                <a:gd name="T15" fmla="*/ 67 h 67"/>
                <a:gd name="T16" fmla="*/ 58 w 131"/>
                <a:gd name="T17" fmla="*/ 64 h 67"/>
                <a:gd name="T18" fmla="*/ 48 w 131"/>
                <a:gd name="T19" fmla="*/ 61 h 67"/>
                <a:gd name="T20" fmla="*/ 38 w 131"/>
                <a:gd name="T21" fmla="*/ 58 h 67"/>
                <a:gd name="T22" fmla="*/ 28 w 131"/>
                <a:gd name="T23" fmla="*/ 52 h 67"/>
                <a:gd name="T24" fmla="*/ 21 w 131"/>
                <a:gd name="T25" fmla="*/ 47 h 67"/>
                <a:gd name="T26" fmla="*/ 14 w 131"/>
                <a:gd name="T27" fmla="*/ 41 h 67"/>
                <a:gd name="T28" fmla="*/ 8 w 131"/>
                <a:gd name="T29" fmla="*/ 33 h 67"/>
                <a:gd name="T30" fmla="*/ 3 w 131"/>
                <a:gd name="T31" fmla="*/ 25 h 67"/>
                <a:gd name="T32" fmla="*/ 0 w 131"/>
                <a:gd name="T33" fmla="*/ 18 h 67"/>
                <a:gd name="T34" fmla="*/ 7 w 131"/>
                <a:gd name="T35" fmla="*/ 13 h 67"/>
                <a:gd name="T36" fmla="*/ 14 w 131"/>
                <a:gd name="T37" fmla="*/ 8 h 67"/>
                <a:gd name="T38" fmla="*/ 22 w 131"/>
                <a:gd name="T39" fmla="*/ 4 h 67"/>
                <a:gd name="T40" fmla="*/ 31 w 131"/>
                <a:gd name="T41" fmla="*/ 2 h 67"/>
                <a:gd name="T42" fmla="*/ 41 w 131"/>
                <a:gd name="T43" fmla="*/ 0 h 67"/>
                <a:gd name="T44" fmla="*/ 51 w 131"/>
                <a:gd name="T45" fmla="*/ 0 h 67"/>
                <a:gd name="T46" fmla="*/ 62 w 131"/>
                <a:gd name="T47" fmla="*/ 0 h 67"/>
                <a:gd name="T48" fmla="*/ 72 w 131"/>
                <a:gd name="T49" fmla="*/ 2 h 67"/>
                <a:gd name="T50" fmla="*/ 83 w 131"/>
                <a:gd name="T51" fmla="*/ 5 h 67"/>
                <a:gd name="T52" fmla="*/ 93 w 131"/>
                <a:gd name="T53" fmla="*/ 9 h 67"/>
                <a:gd name="T54" fmla="*/ 102 w 131"/>
                <a:gd name="T55" fmla="*/ 14 h 67"/>
                <a:gd name="T56" fmla="*/ 110 w 131"/>
                <a:gd name="T57" fmla="*/ 20 h 67"/>
                <a:gd name="T58" fmla="*/ 117 w 131"/>
                <a:gd name="T59" fmla="*/ 25 h 67"/>
                <a:gd name="T60" fmla="*/ 123 w 131"/>
                <a:gd name="T61" fmla="*/ 33 h 67"/>
                <a:gd name="T62" fmla="*/ 127 w 131"/>
                <a:gd name="T63" fmla="*/ 41 h 67"/>
                <a:gd name="T64" fmla="*/ 131 w 131"/>
                <a:gd name="T65" fmla="*/ 4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7">
                  <a:moveTo>
                    <a:pt x="131" y="48"/>
                  </a:moveTo>
                  <a:lnTo>
                    <a:pt x="124" y="54"/>
                  </a:lnTo>
                  <a:lnTo>
                    <a:pt x="117" y="58"/>
                  </a:lnTo>
                  <a:lnTo>
                    <a:pt x="108" y="62"/>
                  </a:lnTo>
                  <a:lnTo>
                    <a:pt x="99" y="64"/>
                  </a:lnTo>
                  <a:lnTo>
                    <a:pt x="90" y="67"/>
                  </a:lnTo>
                  <a:lnTo>
                    <a:pt x="80" y="67"/>
                  </a:lnTo>
                  <a:lnTo>
                    <a:pt x="69" y="67"/>
                  </a:lnTo>
                  <a:lnTo>
                    <a:pt x="58" y="64"/>
                  </a:lnTo>
                  <a:lnTo>
                    <a:pt x="48" y="61"/>
                  </a:lnTo>
                  <a:lnTo>
                    <a:pt x="38" y="58"/>
                  </a:lnTo>
                  <a:lnTo>
                    <a:pt x="28" y="52"/>
                  </a:lnTo>
                  <a:lnTo>
                    <a:pt x="21" y="47"/>
                  </a:lnTo>
                  <a:lnTo>
                    <a:pt x="14" y="41"/>
                  </a:lnTo>
                  <a:lnTo>
                    <a:pt x="8" y="33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7" y="13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31" y="2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72" y="2"/>
                  </a:lnTo>
                  <a:lnTo>
                    <a:pt x="83" y="5"/>
                  </a:lnTo>
                  <a:lnTo>
                    <a:pt x="93" y="9"/>
                  </a:lnTo>
                  <a:lnTo>
                    <a:pt x="102" y="14"/>
                  </a:lnTo>
                  <a:lnTo>
                    <a:pt x="110" y="20"/>
                  </a:lnTo>
                  <a:lnTo>
                    <a:pt x="117" y="25"/>
                  </a:lnTo>
                  <a:lnTo>
                    <a:pt x="123" y="33"/>
                  </a:lnTo>
                  <a:lnTo>
                    <a:pt x="127" y="41"/>
                  </a:lnTo>
                  <a:lnTo>
                    <a:pt x="131" y="4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659"/>
            <p:cNvSpPr>
              <a:spLocks/>
            </p:cNvSpPr>
            <p:nvPr/>
          </p:nvSpPr>
          <p:spPr bwMode="auto">
            <a:xfrm>
              <a:off x="2467483" y="4009743"/>
              <a:ext cx="62044" cy="127271"/>
            </a:xfrm>
            <a:custGeom>
              <a:avLst/>
              <a:gdLst>
                <a:gd name="T0" fmla="*/ 85 w 154"/>
                <a:gd name="T1" fmla="*/ 317 h 322"/>
                <a:gd name="T2" fmla="*/ 101 w 154"/>
                <a:gd name="T3" fmla="*/ 304 h 322"/>
                <a:gd name="T4" fmla="*/ 115 w 154"/>
                <a:gd name="T5" fmla="*/ 287 h 322"/>
                <a:gd name="T6" fmla="*/ 127 w 154"/>
                <a:gd name="T7" fmla="*/ 269 h 322"/>
                <a:gd name="T8" fmla="*/ 138 w 154"/>
                <a:gd name="T9" fmla="*/ 247 h 322"/>
                <a:gd name="T10" fmla="*/ 145 w 154"/>
                <a:gd name="T11" fmla="*/ 225 h 322"/>
                <a:gd name="T12" fmla="*/ 151 w 154"/>
                <a:gd name="T13" fmla="*/ 201 h 322"/>
                <a:gd name="T14" fmla="*/ 154 w 154"/>
                <a:gd name="T15" fmla="*/ 175 h 322"/>
                <a:gd name="T16" fmla="*/ 154 w 154"/>
                <a:gd name="T17" fmla="*/ 148 h 322"/>
                <a:gd name="T18" fmla="*/ 151 w 154"/>
                <a:gd name="T19" fmla="*/ 122 h 322"/>
                <a:gd name="T20" fmla="*/ 145 w 154"/>
                <a:gd name="T21" fmla="*/ 97 h 322"/>
                <a:gd name="T22" fmla="*/ 138 w 154"/>
                <a:gd name="T23" fmla="*/ 75 h 322"/>
                <a:gd name="T24" fmla="*/ 127 w 154"/>
                <a:gd name="T25" fmla="*/ 54 h 322"/>
                <a:gd name="T26" fmla="*/ 115 w 154"/>
                <a:gd name="T27" fmla="*/ 35 h 322"/>
                <a:gd name="T28" fmla="*/ 101 w 154"/>
                <a:gd name="T29" fmla="*/ 18 h 322"/>
                <a:gd name="T30" fmla="*/ 85 w 154"/>
                <a:gd name="T31" fmla="*/ 6 h 322"/>
                <a:gd name="T32" fmla="*/ 69 w 154"/>
                <a:gd name="T33" fmla="*/ 6 h 322"/>
                <a:gd name="T34" fmla="*/ 53 w 154"/>
                <a:gd name="T35" fmla="*/ 18 h 322"/>
                <a:gd name="T36" fmla="*/ 39 w 154"/>
                <a:gd name="T37" fmla="*/ 35 h 322"/>
                <a:gd name="T38" fmla="*/ 27 w 154"/>
                <a:gd name="T39" fmla="*/ 54 h 322"/>
                <a:gd name="T40" fmla="*/ 16 w 154"/>
                <a:gd name="T41" fmla="*/ 75 h 322"/>
                <a:gd name="T42" fmla="*/ 8 w 154"/>
                <a:gd name="T43" fmla="*/ 97 h 322"/>
                <a:gd name="T44" fmla="*/ 3 w 154"/>
                <a:gd name="T45" fmla="*/ 122 h 322"/>
                <a:gd name="T46" fmla="*/ 0 w 154"/>
                <a:gd name="T47" fmla="*/ 148 h 322"/>
                <a:gd name="T48" fmla="*/ 0 w 154"/>
                <a:gd name="T49" fmla="*/ 175 h 322"/>
                <a:gd name="T50" fmla="*/ 3 w 154"/>
                <a:gd name="T51" fmla="*/ 201 h 322"/>
                <a:gd name="T52" fmla="*/ 8 w 154"/>
                <a:gd name="T53" fmla="*/ 225 h 322"/>
                <a:gd name="T54" fmla="*/ 16 w 154"/>
                <a:gd name="T55" fmla="*/ 247 h 322"/>
                <a:gd name="T56" fmla="*/ 27 w 154"/>
                <a:gd name="T57" fmla="*/ 269 h 322"/>
                <a:gd name="T58" fmla="*/ 39 w 154"/>
                <a:gd name="T59" fmla="*/ 287 h 322"/>
                <a:gd name="T60" fmla="*/ 53 w 154"/>
                <a:gd name="T61" fmla="*/ 304 h 322"/>
                <a:gd name="T62" fmla="*/ 69 w 154"/>
                <a:gd name="T63" fmla="*/ 317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22">
                  <a:moveTo>
                    <a:pt x="77" y="322"/>
                  </a:moveTo>
                  <a:lnTo>
                    <a:pt x="85" y="317"/>
                  </a:lnTo>
                  <a:lnTo>
                    <a:pt x="94" y="310"/>
                  </a:lnTo>
                  <a:lnTo>
                    <a:pt x="101" y="304"/>
                  </a:lnTo>
                  <a:lnTo>
                    <a:pt x="109" y="296"/>
                  </a:lnTo>
                  <a:lnTo>
                    <a:pt x="115" y="287"/>
                  </a:lnTo>
                  <a:lnTo>
                    <a:pt x="122" y="279"/>
                  </a:lnTo>
                  <a:lnTo>
                    <a:pt x="127" y="269"/>
                  </a:lnTo>
                  <a:lnTo>
                    <a:pt x="133" y="258"/>
                  </a:lnTo>
                  <a:lnTo>
                    <a:pt x="138" y="247"/>
                  </a:lnTo>
                  <a:lnTo>
                    <a:pt x="142" y="237"/>
                  </a:lnTo>
                  <a:lnTo>
                    <a:pt x="145" y="225"/>
                  </a:lnTo>
                  <a:lnTo>
                    <a:pt x="149" y="213"/>
                  </a:lnTo>
                  <a:lnTo>
                    <a:pt x="151" y="201"/>
                  </a:lnTo>
                  <a:lnTo>
                    <a:pt x="153" y="188"/>
                  </a:lnTo>
                  <a:lnTo>
                    <a:pt x="154" y="175"/>
                  </a:lnTo>
                  <a:lnTo>
                    <a:pt x="154" y="161"/>
                  </a:lnTo>
                  <a:lnTo>
                    <a:pt x="154" y="148"/>
                  </a:lnTo>
                  <a:lnTo>
                    <a:pt x="153" y="135"/>
                  </a:lnTo>
                  <a:lnTo>
                    <a:pt x="151" y="122"/>
                  </a:lnTo>
                  <a:lnTo>
                    <a:pt x="149" y="109"/>
                  </a:lnTo>
                  <a:lnTo>
                    <a:pt x="145" y="97"/>
                  </a:lnTo>
                  <a:lnTo>
                    <a:pt x="142" y="85"/>
                  </a:lnTo>
                  <a:lnTo>
                    <a:pt x="138" y="75"/>
                  </a:lnTo>
                  <a:lnTo>
                    <a:pt x="133" y="64"/>
                  </a:lnTo>
                  <a:lnTo>
                    <a:pt x="127" y="54"/>
                  </a:lnTo>
                  <a:lnTo>
                    <a:pt x="122" y="44"/>
                  </a:lnTo>
                  <a:lnTo>
                    <a:pt x="115" y="35"/>
                  </a:lnTo>
                  <a:lnTo>
                    <a:pt x="109" y="27"/>
                  </a:lnTo>
                  <a:lnTo>
                    <a:pt x="101" y="18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7" y="0"/>
                  </a:lnTo>
                  <a:lnTo>
                    <a:pt x="69" y="6"/>
                  </a:lnTo>
                  <a:lnTo>
                    <a:pt x="60" y="12"/>
                  </a:lnTo>
                  <a:lnTo>
                    <a:pt x="53" y="18"/>
                  </a:lnTo>
                  <a:lnTo>
                    <a:pt x="46" y="27"/>
                  </a:lnTo>
                  <a:lnTo>
                    <a:pt x="39" y="35"/>
                  </a:lnTo>
                  <a:lnTo>
                    <a:pt x="32" y="44"/>
                  </a:lnTo>
                  <a:lnTo>
                    <a:pt x="27" y="54"/>
                  </a:lnTo>
                  <a:lnTo>
                    <a:pt x="21" y="64"/>
                  </a:lnTo>
                  <a:lnTo>
                    <a:pt x="16" y="75"/>
                  </a:lnTo>
                  <a:lnTo>
                    <a:pt x="12" y="85"/>
                  </a:lnTo>
                  <a:lnTo>
                    <a:pt x="8" y="97"/>
                  </a:lnTo>
                  <a:lnTo>
                    <a:pt x="5" y="109"/>
                  </a:lnTo>
                  <a:lnTo>
                    <a:pt x="3" y="122"/>
                  </a:lnTo>
                  <a:lnTo>
                    <a:pt x="1" y="135"/>
                  </a:lnTo>
                  <a:lnTo>
                    <a:pt x="0" y="148"/>
                  </a:lnTo>
                  <a:lnTo>
                    <a:pt x="0" y="161"/>
                  </a:lnTo>
                  <a:lnTo>
                    <a:pt x="0" y="175"/>
                  </a:lnTo>
                  <a:lnTo>
                    <a:pt x="1" y="188"/>
                  </a:lnTo>
                  <a:lnTo>
                    <a:pt x="3" y="201"/>
                  </a:lnTo>
                  <a:lnTo>
                    <a:pt x="5" y="213"/>
                  </a:lnTo>
                  <a:lnTo>
                    <a:pt x="8" y="225"/>
                  </a:lnTo>
                  <a:lnTo>
                    <a:pt x="12" y="237"/>
                  </a:lnTo>
                  <a:lnTo>
                    <a:pt x="16" y="247"/>
                  </a:lnTo>
                  <a:lnTo>
                    <a:pt x="21" y="258"/>
                  </a:lnTo>
                  <a:lnTo>
                    <a:pt x="27" y="269"/>
                  </a:lnTo>
                  <a:lnTo>
                    <a:pt x="32" y="279"/>
                  </a:lnTo>
                  <a:lnTo>
                    <a:pt x="39" y="287"/>
                  </a:lnTo>
                  <a:lnTo>
                    <a:pt x="46" y="296"/>
                  </a:lnTo>
                  <a:lnTo>
                    <a:pt x="53" y="304"/>
                  </a:lnTo>
                  <a:lnTo>
                    <a:pt x="60" y="310"/>
                  </a:lnTo>
                  <a:lnTo>
                    <a:pt x="69" y="317"/>
                  </a:lnTo>
                  <a:lnTo>
                    <a:pt x="77" y="3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660"/>
            <p:cNvSpPr>
              <a:spLocks/>
            </p:cNvSpPr>
            <p:nvPr/>
          </p:nvSpPr>
          <p:spPr bwMode="auto">
            <a:xfrm>
              <a:off x="2529527" y="4025652"/>
              <a:ext cx="54090" cy="82726"/>
            </a:xfrm>
            <a:custGeom>
              <a:avLst/>
              <a:gdLst>
                <a:gd name="T0" fmla="*/ 118 w 134"/>
                <a:gd name="T1" fmla="*/ 210 h 210"/>
                <a:gd name="T2" fmla="*/ 122 w 134"/>
                <a:gd name="T3" fmla="*/ 203 h 210"/>
                <a:gd name="T4" fmla="*/ 125 w 134"/>
                <a:gd name="T5" fmla="*/ 197 h 210"/>
                <a:gd name="T6" fmla="*/ 128 w 134"/>
                <a:gd name="T7" fmla="*/ 189 h 210"/>
                <a:gd name="T8" fmla="*/ 130 w 134"/>
                <a:gd name="T9" fmla="*/ 183 h 210"/>
                <a:gd name="T10" fmla="*/ 133 w 134"/>
                <a:gd name="T11" fmla="*/ 166 h 210"/>
                <a:gd name="T12" fmla="*/ 134 w 134"/>
                <a:gd name="T13" fmla="*/ 150 h 210"/>
                <a:gd name="T14" fmla="*/ 133 w 134"/>
                <a:gd name="T15" fmla="*/ 133 h 210"/>
                <a:gd name="T16" fmla="*/ 130 w 134"/>
                <a:gd name="T17" fmla="*/ 116 h 210"/>
                <a:gd name="T18" fmla="*/ 124 w 134"/>
                <a:gd name="T19" fmla="*/ 98 h 210"/>
                <a:gd name="T20" fmla="*/ 118 w 134"/>
                <a:gd name="T21" fmla="*/ 80 h 210"/>
                <a:gd name="T22" fmla="*/ 108 w 134"/>
                <a:gd name="T23" fmla="*/ 64 h 210"/>
                <a:gd name="T24" fmla="*/ 97 w 134"/>
                <a:gd name="T25" fmla="*/ 49 h 210"/>
                <a:gd name="T26" fmla="*/ 86 w 134"/>
                <a:gd name="T27" fmla="*/ 36 h 210"/>
                <a:gd name="T28" fmla="*/ 73 w 134"/>
                <a:gd name="T29" fmla="*/ 24 h 210"/>
                <a:gd name="T30" fmla="*/ 59 w 134"/>
                <a:gd name="T31" fmla="*/ 15 h 210"/>
                <a:gd name="T32" fmla="*/ 44 w 134"/>
                <a:gd name="T33" fmla="*/ 8 h 210"/>
                <a:gd name="T34" fmla="*/ 38 w 134"/>
                <a:gd name="T35" fmla="*/ 4 h 210"/>
                <a:gd name="T36" fmla="*/ 30 w 134"/>
                <a:gd name="T37" fmla="*/ 3 h 210"/>
                <a:gd name="T38" fmla="*/ 23 w 134"/>
                <a:gd name="T39" fmla="*/ 1 h 210"/>
                <a:gd name="T40" fmla="*/ 16 w 134"/>
                <a:gd name="T41" fmla="*/ 0 h 210"/>
                <a:gd name="T42" fmla="*/ 12 w 134"/>
                <a:gd name="T43" fmla="*/ 6 h 210"/>
                <a:gd name="T44" fmla="*/ 9 w 134"/>
                <a:gd name="T45" fmla="*/ 13 h 210"/>
                <a:gd name="T46" fmla="*/ 7 w 134"/>
                <a:gd name="T47" fmla="*/ 21 h 210"/>
                <a:gd name="T48" fmla="*/ 3 w 134"/>
                <a:gd name="T49" fmla="*/ 27 h 210"/>
                <a:gd name="T50" fmla="*/ 1 w 134"/>
                <a:gd name="T51" fmla="*/ 43 h 210"/>
                <a:gd name="T52" fmla="*/ 0 w 134"/>
                <a:gd name="T53" fmla="*/ 59 h 210"/>
                <a:gd name="T54" fmla="*/ 1 w 134"/>
                <a:gd name="T55" fmla="*/ 77 h 210"/>
                <a:gd name="T56" fmla="*/ 5 w 134"/>
                <a:gd name="T57" fmla="*/ 94 h 210"/>
                <a:gd name="T58" fmla="*/ 9 w 134"/>
                <a:gd name="T59" fmla="*/ 112 h 210"/>
                <a:gd name="T60" fmla="*/ 16 w 134"/>
                <a:gd name="T61" fmla="*/ 130 h 210"/>
                <a:gd name="T62" fmla="*/ 26 w 134"/>
                <a:gd name="T63" fmla="*/ 146 h 210"/>
                <a:gd name="T64" fmla="*/ 37 w 134"/>
                <a:gd name="T65" fmla="*/ 161 h 210"/>
                <a:gd name="T66" fmla="*/ 49 w 134"/>
                <a:gd name="T67" fmla="*/ 175 h 210"/>
                <a:gd name="T68" fmla="*/ 62 w 134"/>
                <a:gd name="T69" fmla="*/ 186 h 210"/>
                <a:gd name="T70" fmla="*/ 76 w 134"/>
                <a:gd name="T71" fmla="*/ 195 h 210"/>
                <a:gd name="T72" fmla="*/ 90 w 134"/>
                <a:gd name="T73" fmla="*/ 202 h 210"/>
                <a:gd name="T74" fmla="*/ 96 w 134"/>
                <a:gd name="T75" fmla="*/ 205 h 210"/>
                <a:gd name="T76" fmla="*/ 104 w 134"/>
                <a:gd name="T77" fmla="*/ 207 h 210"/>
                <a:gd name="T78" fmla="*/ 111 w 134"/>
                <a:gd name="T79" fmla="*/ 208 h 210"/>
                <a:gd name="T80" fmla="*/ 118 w 134"/>
                <a:gd name="T8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10">
                  <a:moveTo>
                    <a:pt x="118" y="210"/>
                  </a:moveTo>
                  <a:lnTo>
                    <a:pt x="122" y="203"/>
                  </a:lnTo>
                  <a:lnTo>
                    <a:pt x="125" y="197"/>
                  </a:lnTo>
                  <a:lnTo>
                    <a:pt x="128" y="189"/>
                  </a:lnTo>
                  <a:lnTo>
                    <a:pt x="130" y="183"/>
                  </a:lnTo>
                  <a:lnTo>
                    <a:pt x="133" y="166"/>
                  </a:lnTo>
                  <a:lnTo>
                    <a:pt x="134" y="150"/>
                  </a:lnTo>
                  <a:lnTo>
                    <a:pt x="133" y="133"/>
                  </a:lnTo>
                  <a:lnTo>
                    <a:pt x="130" y="116"/>
                  </a:lnTo>
                  <a:lnTo>
                    <a:pt x="124" y="98"/>
                  </a:lnTo>
                  <a:lnTo>
                    <a:pt x="118" y="80"/>
                  </a:lnTo>
                  <a:lnTo>
                    <a:pt x="108" y="64"/>
                  </a:lnTo>
                  <a:lnTo>
                    <a:pt x="97" y="49"/>
                  </a:lnTo>
                  <a:lnTo>
                    <a:pt x="86" y="36"/>
                  </a:lnTo>
                  <a:lnTo>
                    <a:pt x="73" y="24"/>
                  </a:lnTo>
                  <a:lnTo>
                    <a:pt x="59" y="15"/>
                  </a:lnTo>
                  <a:lnTo>
                    <a:pt x="44" y="8"/>
                  </a:lnTo>
                  <a:lnTo>
                    <a:pt x="38" y="4"/>
                  </a:lnTo>
                  <a:lnTo>
                    <a:pt x="30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9" y="13"/>
                  </a:lnTo>
                  <a:lnTo>
                    <a:pt x="7" y="21"/>
                  </a:lnTo>
                  <a:lnTo>
                    <a:pt x="3" y="27"/>
                  </a:lnTo>
                  <a:lnTo>
                    <a:pt x="1" y="43"/>
                  </a:lnTo>
                  <a:lnTo>
                    <a:pt x="0" y="59"/>
                  </a:lnTo>
                  <a:lnTo>
                    <a:pt x="1" y="77"/>
                  </a:lnTo>
                  <a:lnTo>
                    <a:pt x="5" y="94"/>
                  </a:lnTo>
                  <a:lnTo>
                    <a:pt x="9" y="112"/>
                  </a:lnTo>
                  <a:lnTo>
                    <a:pt x="16" y="130"/>
                  </a:lnTo>
                  <a:lnTo>
                    <a:pt x="26" y="146"/>
                  </a:lnTo>
                  <a:lnTo>
                    <a:pt x="37" y="161"/>
                  </a:lnTo>
                  <a:lnTo>
                    <a:pt x="49" y="175"/>
                  </a:lnTo>
                  <a:lnTo>
                    <a:pt x="62" y="186"/>
                  </a:lnTo>
                  <a:lnTo>
                    <a:pt x="76" y="195"/>
                  </a:lnTo>
                  <a:lnTo>
                    <a:pt x="90" y="202"/>
                  </a:lnTo>
                  <a:lnTo>
                    <a:pt x="96" y="205"/>
                  </a:lnTo>
                  <a:lnTo>
                    <a:pt x="104" y="207"/>
                  </a:lnTo>
                  <a:lnTo>
                    <a:pt x="111" y="208"/>
                  </a:lnTo>
                  <a:lnTo>
                    <a:pt x="118" y="2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661"/>
            <p:cNvSpPr>
              <a:spLocks/>
            </p:cNvSpPr>
            <p:nvPr/>
          </p:nvSpPr>
          <p:spPr bwMode="auto">
            <a:xfrm>
              <a:off x="2527936" y="4089288"/>
              <a:ext cx="27045" cy="52499"/>
            </a:xfrm>
            <a:custGeom>
              <a:avLst/>
              <a:gdLst>
                <a:gd name="T0" fmla="*/ 49 w 68"/>
                <a:gd name="T1" fmla="*/ 131 h 131"/>
                <a:gd name="T2" fmla="*/ 54 w 68"/>
                <a:gd name="T3" fmla="*/ 124 h 131"/>
                <a:gd name="T4" fmla="*/ 59 w 68"/>
                <a:gd name="T5" fmla="*/ 118 h 131"/>
                <a:gd name="T6" fmla="*/ 63 w 68"/>
                <a:gd name="T7" fmla="*/ 109 h 131"/>
                <a:gd name="T8" fmla="*/ 66 w 68"/>
                <a:gd name="T9" fmla="*/ 100 h 131"/>
                <a:gd name="T10" fmla="*/ 67 w 68"/>
                <a:gd name="T11" fmla="*/ 91 h 131"/>
                <a:gd name="T12" fmla="*/ 68 w 68"/>
                <a:gd name="T13" fmla="*/ 80 h 131"/>
                <a:gd name="T14" fmla="*/ 67 w 68"/>
                <a:gd name="T15" fmla="*/ 69 h 131"/>
                <a:gd name="T16" fmla="*/ 66 w 68"/>
                <a:gd name="T17" fmla="*/ 58 h 131"/>
                <a:gd name="T18" fmla="*/ 63 w 68"/>
                <a:gd name="T19" fmla="*/ 48 h 131"/>
                <a:gd name="T20" fmla="*/ 58 w 68"/>
                <a:gd name="T21" fmla="*/ 38 h 131"/>
                <a:gd name="T22" fmla="*/ 53 w 68"/>
                <a:gd name="T23" fmla="*/ 29 h 131"/>
                <a:gd name="T24" fmla="*/ 47 w 68"/>
                <a:gd name="T25" fmla="*/ 21 h 131"/>
                <a:gd name="T26" fmla="*/ 41 w 68"/>
                <a:gd name="T27" fmla="*/ 14 h 131"/>
                <a:gd name="T28" fmla="*/ 35 w 68"/>
                <a:gd name="T29" fmla="*/ 9 h 131"/>
                <a:gd name="T30" fmla="*/ 27 w 68"/>
                <a:gd name="T31" fmla="*/ 3 h 131"/>
                <a:gd name="T32" fmla="*/ 19 w 68"/>
                <a:gd name="T33" fmla="*/ 0 h 131"/>
                <a:gd name="T34" fmla="*/ 13 w 68"/>
                <a:gd name="T35" fmla="*/ 6 h 131"/>
                <a:gd name="T36" fmla="*/ 9 w 68"/>
                <a:gd name="T37" fmla="*/ 14 h 131"/>
                <a:gd name="T38" fmla="*/ 5 w 68"/>
                <a:gd name="T39" fmla="*/ 23 h 131"/>
                <a:gd name="T40" fmla="*/ 2 w 68"/>
                <a:gd name="T41" fmla="*/ 31 h 131"/>
                <a:gd name="T42" fmla="*/ 1 w 68"/>
                <a:gd name="T43" fmla="*/ 41 h 131"/>
                <a:gd name="T44" fmla="*/ 0 w 68"/>
                <a:gd name="T45" fmla="*/ 52 h 131"/>
                <a:gd name="T46" fmla="*/ 1 w 68"/>
                <a:gd name="T47" fmla="*/ 62 h 131"/>
                <a:gd name="T48" fmla="*/ 2 w 68"/>
                <a:gd name="T49" fmla="*/ 72 h 131"/>
                <a:gd name="T50" fmla="*/ 5 w 68"/>
                <a:gd name="T51" fmla="*/ 83 h 131"/>
                <a:gd name="T52" fmla="*/ 10 w 68"/>
                <a:gd name="T53" fmla="*/ 93 h 131"/>
                <a:gd name="T54" fmla="*/ 15 w 68"/>
                <a:gd name="T55" fmla="*/ 103 h 131"/>
                <a:gd name="T56" fmla="*/ 20 w 68"/>
                <a:gd name="T57" fmla="*/ 110 h 131"/>
                <a:gd name="T58" fmla="*/ 27 w 68"/>
                <a:gd name="T59" fmla="*/ 118 h 131"/>
                <a:gd name="T60" fmla="*/ 33 w 68"/>
                <a:gd name="T61" fmla="*/ 123 h 131"/>
                <a:gd name="T62" fmla="*/ 41 w 68"/>
                <a:gd name="T63" fmla="*/ 127 h 131"/>
                <a:gd name="T64" fmla="*/ 49 w 68"/>
                <a:gd name="T6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31">
                  <a:moveTo>
                    <a:pt x="49" y="131"/>
                  </a:moveTo>
                  <a:lnTo>
                    <a:pt x="54" y="124"/>
                  </a:lnTo>
                  <a:lnTo>
                    <a:pt x="59" y="118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67" y="91"/>
                  </a:lnTo>
                  <a:lnTo>
                    <a:pt x="68" y="80"/>
                  </a:lnTo>
                  <a:lnTo>
                    <a:pt x="67" y="69"/>
                  </a:lnTo>
                  <a:lnTo>
                    <a:pt x="66" y="58"/>
                  </a:lnTo>
                  <a:lnTo>
                    <a:pt x="63" y="48"/>
                  </a:lnTo>
                  <a:lnTo>
                    <a:pt x="58" y="38"/>
                  </a:lnTo>
                  <a:lnTo>
                    <a:pt x="53" y="29"/>
                  </a:lnTo>
                  <a:lnTo>
                    <a:pt x="47" y="21"/>
                  </a:lnTo>
                  <a:lnTo>
                    <a:pt x="41" y="14"/>
                  </a:lnTo>
                  <a:lnTo>
                    <a:pt x="35" y="9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13" y="6"/>
                  </a:lnTo>
                  <a:lnTo>
                    <a:pt x="9" y="14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1" y="41"/>
                  </a:lnTo>
                  <a:lnTo>
                    <a:pt x="0" y="52"/>
                  </a:lnTo>
                  <a:lnTo>
                    <a:pt x="1" y="62"/>
                  </a:lnTo>
                  <a:lnTo>
                    <a:pt x="2" y="72"/>
                  </a:lnTo>
                  <a:lnTo>
                    <a:pt x="5" y="83"/>
                  </a:lnTo>
                  <a:lnTo>
                    <a:pt x="10" y="93"/>
                  </a:lnTo>
                  <a:lnTo>
                    <a:pt x="15" y="103"/>
                  </a:lnTo>
                  <a:lnTo>
                    <a:pt x="20" y="110"/>
                  </a:lnTo>
                  <a:lnTo>
                    <a:pt x="27" y="118"/>
                  </a:lnTo>
                  <a:lnTo>
                    <a:pt x="33" y="123"/>
                  </a:lnTo>
                  <a:lnTo>
                    <a:pt x="41" y="127"/>
                  </a:lnTo>
                  <a:lnTo>
                    <a:pt x="49" y="13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662"/>
            <p:cNvSpPr>
              <a:spLocks/>
            </p:cNvSpPr>
            <p:nvPr/>
          </p:nvSpPr>
          <p:spPr bwMode="auto">
            <a:xfrm>
              <a:off x="2360894" y="3787020"/>
              <a:ext cx="125680" cy="125680"/>
            </a:xfrm>
            <a:custGeom>
              <a:avLst/>
              <a:gdLst>
                <a:gd name="T0" fmla="*/ 18 w 313"/>
                <a:gd name="T1" fmla="*/ 2 h 314"/>
                <a:gd name="T2" fmla="*/ 45 w 313"/>
                <a:gd name="T3" fmla="*/ 0 h 314"/>
                <a:gd name="T4" fmla="*/ 74 w 313"/>
                <a:gd name="T5" fmla="*/ 2 h 314"/>
                <a:gd name="T6" fmla="*/ 103 w 313"/>
                <a:gd name="T7" fmla="*/ 8 h 314"/>
                <a:gd name="T8" fmla="*/ 133 w 313"/>
                <a:gd name="T9" fmla="*/ 18 h 314"/>
                <a:gd name="T10" fmla="*/ 162 w 313"/>
                <a:gd name="T11" fmla="*/ 32 h 314"/>
                <a:gd name="T12" fmla="*/ 190 w 313"/>
                <a:gd name="T13" fmla="*/ 49 h 314"/>
                <a:gd name="T14" fmla="*/ 217 w 313"/>
                <a:gd name="T15" fmla="*/ 72 h 314"/>
                <a:gd name="T16" fmla="*/ 242 w 313"/>
                <a:gd name="T17" fmla="*/ 97 h 314"/>
                <a:gd name="T18" fmla="*/ 263 w 313"/>
                <a:gd name="T19" fmla="*/ 124 h 314"/>
                <a:gd name="T20" fmla="*/ 282 w 313"/>
                <a:gd name="T21" fmla="*/ 152 h 314"/>
                <a:gd name="T22" fmla="*/ 296 w 313"/>
                <a:gd name="T23" fmla="*/ 181 h 314"/>
                <a:gd name="T24" fmla="*/ 306 w 313"/>
                <a:gd name="T25" fmla="*/ 210 h 314"/>
                <a:gd name="T26" fmla="*/ 312 w 313"/>
                <a:gd name="T27" fmla="*/ 239 h 314"/>
                <a:gd name="T28" fmla="*/ 313 w 313"/>
                <a:gd name="T29" fmla="*/ 269 h 314"/>
                <a:gd name="T30" fmla="*/ 311 w 313"/>
                <a:gd name="T31" fmla="*/ 296 h 314"/>
                <a:gd name="T32" fmla="*/ 296 w 313"/>
                <a:gd name="T33" fmla="*/ 311 h 314"/>
                <a:gd name="T34" fmla="*/ 268 w 313"/>
                <a:gd name="T35" fmla="*/ 314 h 314"/>
                <a:gd name="T36" fmla="*/ 240 w 313"/>
                <a:gd name="T37" fmla="*/ 312 h 314"/>
                <a:gd name="T38" fmla="*/ 211 w 313"/>
                <a:gd name="T39" fmla="*/ 305 h 314"/>
                <a:gd name="T40" fmla="*/ 181 w 313"/>
                <a:gd name="T41" fmla="*/ 296 h 314"/>
                <a:gd name="T42" fmla="*/ 152 w 313"/>
                <a:gd name="T43" fmla="*/ 282 h 314"/>
                <a:gd name="T44" fmla="*/ 124 w 313"/>
                <a:gd name="T45" fmla="*/ 263 h 314"/>
                <a:gd name="T46" fmla="*/ 97 w 313"/>
                <a:gd name="T47" fmla="*/ 242 h 314"/>
                <a:gd name="T48" fmla="*/ 71 w 313"/>
                <a:gd name="T49" fmla="*/ 217 h 314"/>
                <a:gd name="T50" fmla="*/ 50 w 313"/>
                <a:gd name="T51" fmla="*/ 190 h 314"/>
                <a:gd name="T52" fmla="*/ 32 w 313"/>
                <a:gd name="T53" fmla="*/ 162 h 314"/>
                <a:gd name="T54" fmla="*/ 18 w 313"/>
                <a:gd name="T55" fmla="*/ 133 h 314"/>
                <a:gd name="T56" fmla="*/ 9 w 313"/>
                <a:gd name="T57" fmla="*/ 103 h 314"/>
                <a:gd name="T58" fmla="*/ 2 w 313"/>
                <a:gd name="T59" fmla="*/ 74 h 314"/>
                <a:gd name="T60" fmla="*/ 0 w 313"/>
                <a:gd name="T61" fmla="*/ 45 h 314"/>
                <a:gd name="T62" fmla="*/ 2 w 313"/>
                <a:gd name="T63" fmla="*/ 1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314">
                  <a:moveTo>
                    <a:pt x="5" y="5"/>
                  </a:moveTo>
                  <a:lnTo>
                    <a:pt x="18" y="2"/>
                  </a:lnTo>
                  <a:lnTo>
                    <a:pt x="31" y="1"/>
                  </a:lnTo>
                  <a:lnTo>
                    <a:pt x="45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88" y="4"/>
                  </a:lnTo>
                  <a:lnTo>
                    <a:pt x="103" y="8"/>
                  </a:lnTo>
                  <a:lnTo>
                    <a:pt x="118" y="13"/>
                  </a:lnTo>
                  <a:lnTo>
                    <a:pt x="133" y="18"/>
                  </a:lnTo>
                  <a:lnTo>
                    <a:pt x="147" y="25"/>
                  </a:lnTo>
                  <a:lnTo>
                    <a:pt x="162" y="32"/>
                  </a:lnTo>
                  <a:lnTo>
                    <a:pt x="176" y="41"/>
                  </a:lnTo>
                  <a:lnTo>
                    <a:pt x="190" y="49"/>
                  </a:lnTo>
                  <a:lnTo>
                    <a:pt x="203" y="60"/>
                  </a:lnTo>
                  <a:lnTo>
                    <a:pt x="217" y="72"/>
                  </a:lnTo>
                  <a:lnTo>
                    <a:pt x="230" y="84"/>
                  </a:lnTo>
                  <a:lnTo>
                    <a:pt x="242" y="97"/>
                  </a:lnTo>
                  <a:lnTo>
                    <a:pt x="254" y="110"/>
                  </a:lnTo>
                  <a:lnTo>
                    <a:pt x="263" y="124"/>
                  </a:lnTo>
                  <a:lnTo>
                    <a:pt x="273" y="138"/>
                  </a:lnTo>
                  <a:lnTo>
                    <a:pt x="282" y="152"/>
                  </a:lnTo>
                  <a:lnTo>
                    <a:pt x="289" y="167"/>
                  </a:lnTo>
                  <a:lnTo>
                    <a:pt x="296" y="181"/>
                  </a:lnTo>
                  <a:lnTo>
                    <a:pt x="301" y="196"/>
                  </a:lnTo>
                  <a:lnTo>
                    <a:pt x="306" y="210"/>
                  </a:lnTo>
                  <a:lnTo>
                    <a:pt x="309" y="225"/>
                  </a:lnTo>
                  <a:lnTo>
                    <a:pt x="312" y="239"/>
                  </a:lnTo>
                  <a:lnTo>
                    <a:pt x="313" y="255"/>
                  </a:lnTo>
                  <a:lnTo>
                    <a:pt x="313" y="269"/>
                  </a:lnTo>
                  <a:lnTo>
                    <a:pt x="313" y="282"/>
                  </a:lnTo>
                  <a:lnTo>
                    <a:pt x="311" y="296"/>
                  </a:lnTo>
                  <a:lnTo>
                    <a:pt x="309" y="309"/>
                  </a:lnTo>
                  <a:lnTo>
                    <a:pt x="296" y="311"/>
                  </a:lnTo>
                  <a:lnTo>
                    <a:pt x="282" y="313"/>
                  </a:lnTo>
                  <a:lnTo>
                    <a:pt x="268" y="314"/>
                  </a:lnTo>
                  <a:lnTo>
                    <a:pt x="254" y="313"/>
                  </a:lnTo>
                  <a:lnTo>
                    <a:pt x="240" y="312"/>
                  </a:lnTo>
                  <a:lnTo>
                    <a:pt x="226" y="310"/>
                  </a:lnTo>
                  <a:lnTo>
                    <a:pt x="211" y="305"/>
                  </a:lnTo>
                  <a:lnTo>
                    <a:pt x="196" y="301"/>
                  </a:lnTo>
                  <a:lnTo>
                    <a:pt x="181" y="296"/>
                  </a:lnTo>
                  <a:lnTo>
                    <a:pt x="167" y="289"/>
                  </a:lnTo>
                  <a:lnTo>
                    <a:pt x="152" y="282"/>
                  </a:lnTo>
                  <a:lnTo>
                    <a:pt x="138" y="273"/>
                  </a:lnTo>
                  <a:lnTo>
                    <a:pt x="124" y="263"/>
                  </a:lnTo>
                  <a:lnTo>
                    <a:pt x="110" y="253"/>
                  </a:lnTo>
                  <a:lnTo>
                    <a:pt x="97" y="242"/>
                  </a:lnTo>
                  <a:lnTo>
                    <a:pt x="84" y="230"/>
                  </a:lnTo>
                  <a:lnTo>
                    <a:pt x="71" y="217"/>
                  </a:lnTo>
                  <a:lnTo>
                    <a:pt x="60" y="204"/>
                  </a:lnTo>
                  <a:lnTo>
                    <a:pt x="50" y="190"/>
                  </a:lnTo>
                  <a:lnTo>
                    <a:pt x="41" y="176"/>
                  </a:lnTo>
                  <a:lnTo>
                    <a:pt x="32" y="162"/>
                  </a:lnTo>
                  <a:lnTo>
                    <a:pt x="25" y="147"/>
                  </a:lnTo>
                  <a:lnTo>
                    <a:pt x="18" y="133"/>
                  </a:lnTo>
                  <a:lnTo>
                    <a:pt x="13" y="117"/>
                  </a:lnTo>
                  <a:lnTo>
                    <a:pt x="9" y="103"/>
                  </a:lnTo>
                  <a:lnTo>
                    <a:pt x="4" y="88"/>
                  </a:lnTo>
                  <a:lnTo>
                    <a:pt x="2" y="74"/>
                  </a:lnTo>
                  <a:lnTo>
                    <a:pt x="1" y="59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2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663"/>
            <p:cNvSpPr>
              <a:spLocks/>
            </p:cNvSpPr>
            <p:nvPr/>
          </p:nvSpPr>
          <p:spPr bwMode="auto">
            <a:xfrm>
              <a:off x="2279759" y="3892018"/>
              <a:ext cx="128861" cy="62044"/>
            </a:xfrm>
            <a:custGeom>
              <a:avLst/>
              <a:gdLst>
                <a:gd name="T0" fmla="*/ 6 w 322"/>
                <a:gd name="T1" fmla="*/ 69 h 155"/>
                <a:gd name="T2" fmla="*/ 19 w 322"/>
                <a:gd name="T3" fmla="*/ 53 h 155"/>
                <a:gd name="T4" fmla="*/ 35 w 322"/>
                <a:gd name="T5" fmla="*/ 39 h 155"/>
                <a:gd name="T6" fmla="*/ 54 w 322"/>
                <a:gd name="T7" fmla="*/ 27 h 155"/>
                <a:gd name="T8" fmla="*/ 74 w 322"/>
                <a:gd name="T9" fmla="*/ 16 h 155"/>
                <a:gd name="T10" fmla="*/ 97 w 322"/>
                <a:gd name="T11" fmla="*/ 9 h 155"/>
                <a:gd name="T12" fmla="*/ 122 w 322"/>
                <a:gd name="T13" fmla="*/ 4 h 155"/>
                <a:gd name="T14" fmla="*/ 148 w 322"/>
                <a:gd name="T15" fmla="*/ 0 h 155"/>
                <a:gd name="T16" fmla="*/ 175 w 322"/>
                <a:gd name="T17" fmla="*/ 0 h 155"/>
                <a:gd name="T18" fmla="*/ 201 w 322"/>
                <a:gd name="T19" fmla="*/ 4 h 155"/>
                <a:gd name="T20" fmla="*/ 226 w 322"/>
                <a:gd name="T21" fmla="*/ 9 h 155"/>
                <a:gd name="T22" fmla="*/ 248 w 322"/>
                <a:gd name="T23" fmla="*/ 16 h 155"/>
                <a:gd name="T24" fmla="*/ 269 w 322"/>
                <a:gd name="T25" fmla="*/ 27 h 155"/>
                <a:gd name="T26" fmla="*/ 287 w 322"/>
                <a:gd name="T27" fmla="*/ 39 h 155"/>
                <a:gd name="T28" fmla="*/ 303 w 322"/>
                <a:gd name="T29" fmla="*/ 53 h 155"/>
                <a:gd name="T30" fmla="*/ 316 w 322"/>
                <a:gd name="T31" fmla="*/ 69 h 155"/>
                <a:gd name="T32" fmla="*/ 316 w 322"/>
                <a:gd name="T33" fmla="*/ 86 h 155"/>
                <a:gd name="T34" fmla="*/ 303 w 322"/>
                <a:gd name="T35" fmla="*/ 102 h 155"/>
                <a:gd name="T36" fmla="*/ 287 w 322"/>
                <a:gd name="T37" fmla="*/ 116 h 155"/>
                <a:gd name="T38" fmla="*/ 269 w 322"/>
                <a:gd name="T39" fmla="*/ 128 h 155"/>
                <a:gd name="T40" fmla="*/ 248 w 322"/>
                <a:gd name="T41" fmla="*/ 139 h 155"/>
                <a:gd name="T42" fmla="*/ 226 w 322"/>
                <a:gd name="T43" fmla="*/ 146 h 155"/>
                <a:gd name="T44" fmla="*/ 201 w 322"/>
                <a:gd name="T45" fmla="*/ 151 h 155"/>
                <a:gd name="T46" fmla="*/ 175 w 322"/>
                <a:gd name="T47" fmla="*/ 155 h 155"/>
                <a:gd name="T48" fmla="*/ 148 w 322"/>
                <a:gd name="T49" fmla="*/ 155 h 155"/>
                <a:gd name="T50" fmla="*/ 122 w 322"/>
                <a:gd name="T51" fmla="*/ 151 h 155"/>
                <a:gd name="T52" fmla="*/ 97 w 322"/>
                <a:gd name="T53" fmla="*/ 146 h 155"/>
                <a:gd name="T54" fmla="*/ 74 w 322"/>
                <a:gd name="T55" fmla="*/ 139 h 155"/>
                <a:gd name="T56" fmla="*/ 54 w 322"/>
                <a:gd name="T57" fmla="*/ 128 h 155"/>
                <a:gd name="T58" fmla="*/ 35 w 322"/>
                <a:gd name="T59" fmla="*/ 116 h 155"/>
                <a:gd name="T60" fmla="*/ 19 w 322"/>
                <a:gd name="T61" fmla="*/ 102 h 155"/>
                <a:gd name="T62" fmla="*/ 6 w 322"/>
                <a:gd name="T63" fmla="*/ 8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2" h="155">
                  <a:moveTo>
                    <a:pt x="0" y="78"/>
                  </a:moveTo>
                  <a:lnTo>
                    <a:pt x="6" y="69"/>
                  </a:lnTo>
                  <a:lnTo>
                    <a:pt x="12" y="61"/>
                  </a:lnTo>
                  <a:lnTo>
                    <a:pt x="19" y="53"/>
                  </a:lnTo>
                  <a:lnTo>
                    <a:pt x="27" y="47"/>
                  </a:lnTo>
                  <a:lnTo>
                    <a:pt x="35" y="39"/>
                  </a:lnTo>
                  <a:lnTo>
                    <a:pt x="44" y="33"/>
                  </a:lnTo>
                  <a:lnTo>
                    <a:pt x="54" y="27"/>
                  </a:lnTo>
                  <a:lnTo>
                    <a:pt x="64" y="22"/>
                  </a:lnTo>
                  <a:lnTo>
                    <a:pt x="74" y="16"/>
                  </a:lnTo>
                  <a:lnTo>
                    <a:pt x="86" y="13"/>
                  </a:lnTo>
                  <a:lnTo>
                    <a:pt x="97" y="9"/>
                  </a:lnTo>
                  <a:lnTo>
                    <a:pt x="110" y="6"/>
                  </a:lnTo>
                  <a:lnTo>
                    <a:pt x="122" y="4"/>
                  </a:lnTo>
                  <a:lnTo>
                    <a:pt x="135" y="1"/>
                  </a:lnTo>
                  <a:lnTo>
                    <a:pt x="148" y="0"/>
                  </a:lnTo>
                  <a:lnTo>
                    <a:pt x="161" y="0"/>
                  </a:lnTo>
                  <a:lnTo>
                    <a:pt x="175" y="0"/>
                  </a:lnTo>
                  <a:lnTo>
                    <a:pt x="188" y="1"/>
                  </a:lnTo>
                  <a:lnTo>
                    <a:pt x="201" y="4"/>
                  </a:lnTo>
                  <a:lnTo>
                    <a:pt x="213" y="6"/>
                  </a:lnTo>
                  <a:lnTo>
                    <a:pt x="226" y="9"/>
                  </a:lnTo>
                  <a:lnTo>
                    <a:pt x="236" y="13"/>
                  </a:lnTo>
                  <a:lnTo>
                    <a:pt x="248" y="16"/>
                  </a:lnTo>
                  <a:lnTo>
                    <a:pt x="259" y="22"/>
                  </a:lnTo>
                  <a:lnTo>
                    <a:pt x="269" y="27"/>
                  </a:lnTo>
                  <a:lnTo>
                    <a:pt x="278" y="33"/>
                  </a:lnTo>
                  <a:lnTo>
                    <a:pt x="287" y="39"/>
                  </a:lnTo>
                  <a:lnTo>
                    <a:pt x="296" y="47"/>
                  </a:lnTo>
                  <a:lnTo>
                    <a:pt x="303" y="53"/>
                  </a:lnTo>
                  <a:lnTo>
                    <a:pt x="311" y="61"/>
                  </a:lnTo>
                  <a:lnTo>
                    <a:pt x="316" y="69"/>
                  </a:lnTo>
                  <a:lnTo>
                    <a:pt x="322" y="78"/>
                  </a:lnTo>
                  <a:lnTo>
                    <a:pt x="316" y="86"/>
                  </a:lnTo>
                  <a:lnTo>
                    <a:pt x="311" y="94"/>
                  </a:lnTo>
                  <a:lnTo>
                    <a:pt x="303" y="102"/>
                  </a:lnTo>
                  <a:lnTo>
                    <a:pt x="296" y="109"/>
                  </a:lnTo>
                  <a:lnTo>
                    <a:pt x="287" y="116"/>
                  </a:lnTo>
                  <a:lnTo>
                    <a:pt x="278" y="122"/>
                  </a:lnTo>
                  <a:lnTo>
                    <a:pt x="269" y="128"/>
                  </a:lnTo>
                  <a:lnTo>
                    <a:pt x="259" y="133"/>
                  </a:lnTo>
                  <a:lnTo>
                    <a:pt x="248" y="139"/>
                  </a:lnTo>
                  <a:lnTo>
                    <a:pt x="236" y="143"/>
                  </a:lnTo>
                  <a:lnTo>
                    <a:pt x="226" y="146"/>
                  </a:lnTo>
                  <a:lnTo>
                    <a:pt x="213" y="149"/>
                  </a:lnTo>
                  <a:lnTo>
                    <a:pt x="201" y="151"/>
                  </a:lnTo>
                  <a:lnTo>
                    <a:pt x="188" y="154"/>
                  </a:lnTo>
                  <a:lnTo>
                    <a:pt x="175" y="155"/>
                  </a:lnTo>
                  <a:lnTo>
                    <a:pt x="161" y="155"/>
                  </a:lnTo>
                  <a:lnTo>
                    <a:pt x="148" y="155"/>
                  </a:lnTo>
                  <a:lnTo>
                    <a:pt x="135" y="154"/>
                  </a:lnTo>
                  <a:lnTo>
                    <a:pt x="122" y="151"/>
                  </a:lnTo>
                  <a:lnTo>
                    <a:pt x="110" y="149"/>
                  </a:lnTo>
                  <a:lnTo>
                    <a:pt x="97" y="146"/>
                  </a:lnTo>
                  <a:lnTo>
                    <a:pt x="86" y="143"/>
                  </a:lnTo>
                  <a:lnTo>
                    <a:pt x="74" y="139"/>
                  </a:lnTo>
                  <a:lnTo>
                    <a:pt x="64" y="133"/>
                  </a:lnTo>
                  <a:lnTo>
                    <a:pt x="54" y="128"/>
                  </a:lnTo>
                  <a:lnTo>
                    <a:pt x="44" y="122"/>
                  </a:lnTo>
                  <a:lnTo>
                    <a:pt x="35" y="116"/>
                  </a:lnTo>
                  <a:lnTo>
                    <a:pt x="27" y="109"/>
                  </a:lnTo>
                  <a:lnTo>
                    <a:pt x="19" y="102"/>
                  </a:lnTo>
                  <a:lnTo>
                    <a:pt x="12" y="94"/>
                  </a:lnTo>
                  <a:lnTo>
                    <a:pt x="6" y="8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664"/>
            <p:cNvSpPr>
              <a:spLocks/>
            </p:cNvSpPr>
            <p:nvPr/>
          </p:nvSpPr>
          <p:spPr bwMode="auto">
            <a:xfrm>
              <a:off x="2309986" y="3839519"/>
              <a:ext cx="82726" cy="52499"/>
            </a:xfrm>
            <a:custGeom>
              <a:avLst/>
              <a:gdLst>
                <a:gd name="T0" fmla="*/ 0 w 209"/>
                <a:gd name="T1" fmla="*/ 16 h 134"/>
                <a:gd name="T2" fmla="*/ 7 w 209"/>
                <a:gd name="T3" fmla="*/ 12 h 134"/>
                <a:gd name="T4" fmla="*/ 13 w 209"/>
                <a:gd name="T5" fmla="*/ 9 h 134"/>
                <a:gd name="T6" fmla="*/ 20 w 209"/>
                <a:gd name="T7" fmla="*/ 7 h 134"/>
                <a:gd name="T8" fmla="*/ 27 w 209"/>
                <a:gd name="T9" fmla="*/ 5 h 134"/>
                <a:gd name="T10" fmla="*/ 42 w 209"/>
                <a:gd name="T11" fmla="*/ 1 h 134"/>
                <a:gd name="T12" fmla="*/ 59 w 209"/>
                <a:gd name="T13" fmla="*/ 0 h 134"/>
                <a:gd name="T14" fmla="*/ 76 w 209"/>
                <a:gd name="T15" fmla="*/ 1 h 134"/>
                <a:gd name="T16" fmla="*/ 94 w 209"/>
                <a:gd name="T17" fmla="*/ 5 h 134"/>
                <a:gd name="T18" fmla="*/ 112 w 209"/>
                <a:gd name="T19" fmla="*/ 10 h 134"/>
                <a:gd name="T20" fmla="*/ 129 w 209"/>
                <a:gd name="T21" fmla="*/ 18 h 134"/>
                <a:gd name="T22" fmla="*/ 146 w 209"/>
                <a:gd name="T23" fmla="*/ 26 h 134"/>
                <a:gd name="T24" fmla="*/ 161 w 209"/>
                <a:gd name="T25" fmla="*/ 37 h 134"/>
                <a:gd name="T26" fmla="*/ 174 w 209"/>
                <a:gd name="T27" fmla="*/ 49 h 134"/>
                <a:gd name="T28" fmla="*/ 185 w 209"/>
                <a:gd name="T29" fmla="*/ 62 h 134"/>
                <a:gd name="T30" fmla="*/ 195 w 209"/>
                <a:gd name="T31" fmla="*/ 76 h 134"/>
                <a:gd name="T32" fmla="*/ 202 w 209"/>
                <a:gd name="T33" fmla="*/ 90 h 134"/>
                <a:gd name="T34" fmla="*/ 204 w 209"/>
                <a:gd name="T35" fmla="*/ 97 h 134"/>
                <a:gd name="T36" fmla="*/ 207 w 209"/>
                <a:gd name="T37" fmla="*/ 104 h 134"/>
                <a:gd name="T38" fmla="*/ 208 w 209"/>
                <a:gd name="T39" fmla="*/ 112 h 134"/>
                <a:gd name="T40" fmla="*/ 209 w 209"/>
                <a:gd name="T41" fmla="*/ 119 h 134"/>
                <a:gd name="T42" fmla="*/ 203 w 209"/>
                <a:gd name="T43" fmla="*/ 122 h 134"/>
                <a:gd name="T44" fmla="*/ 196 w 209"/>
                <a:gd name="T45" fmla="*/ 126 h 134"/>
                <a:gd name="T46" fmla="*/ 189 w 209"/>
                <a:gd name="T47" fmla="*/ 129 h 134"/>
                <a:gd name="T48" fmla="*/ 182 w 209"/>
                <a:gd name="T49" fmla="*/ 131 h 134"/>
                <a:gd name="T50" fmla="*/ 167 w 209"/>
                <a:gd name="T51" fmla="*/ 134 h 134"/>
                <a:gd name="T52" fmla="*/ 150 w 209"/>
                <a:gd name="T53" fmla="*/ 134 h 134"/>
                <a:gd name="T54" fmla="*/ 133 w 209"/>
                <a:gd name="T55" fmla="*/ 134 h 134"/>
                <a:gd name="T56" fmla="*/ 115 w 209"/>
                <a:gd name="T57" fmla="*/ 131 h 134"/>
                <a:gd name="T58" fmla="*/ 98 w 209"/>
                <a:gd name="T59" fmla="*/ 126 h 134"/>
                <a:gd name="T60" fmla="*/ 80 w 209"/>
                <a:gd name="T61" fmla="*/ 118 h 134"/>
                <a:gd name="T62" fmla="*/ 63 w 209"/>
                <a:gd name="T63" fmla="*/ 108 h 134"/>
                <a:gd name="T64" fmla="*/ 48 w 209"/>
                <a:gd name="T65" fmla="*/ 97 h 134"/>
                <a:gd name="T66" fmla="*/ 35 w 209"/>
                <a:gd name="T67" fmla="*/ 86 h 134"/>
                <a:gd name="T68" fmla="*/ 24 w 209"/>
                <a:gd name="T69" fmla="*/ 73 h 134"/>
                <a:gd name="T70" fmla="*/ 14 w 209"/>
                <a:gd name="T71" fmla="*/ 59 h 134"/>
                <a:gd name="T72" fmla="*/ 7 w 209"/>
                <a:gd name="T73" fmla="*/ 45 h 134"/>
                <a:gd name="T74" fmla="*/ 5 w 209"/>
                <a:gd name="T75" fmla="*/ 38 h 134"/>
                <a:gd name="T76" fmla="*/ 2 w 209"/>
                <a:gd name="T77" fmla="*/ 31 h 134"/>
                <a:gd name="T78" fmla="*/ 1 w 209"/>
                <a:gd name="T79" fmla="*/ 23 h 134"/>
                <a:gd name="T80" fmla="*/ 0 w 209"/>
                <a:gd name="T81" fmla="*/ 1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9" h="134">
                  <a:moveTo>
                    <a:pt x="0" y="16"/>
                  </a:moveTo>
                  <a:lnTo>
                    <a:pt x="7" y="12"/>
                  </a:lnTo>
                  <a:lnTo>
                    <a:pt x="13" y="9"/>
                  </a:lnTo>
                  <a:lnTo>
                    <a:pt x="20" y="7"/>
                  </a:lnTo>
                  <a:lnTo>
                    <a:pt x="27" y="5"/>
                  </a:lnTo>
                  <a:lnTo>
                    <a:pt x="42" y="1"/>
                  </a:lnTo>
                  <a:lnTo>
                    <a:pt x="59" y="0"/>
                  </a:lnTo>
                  <a:lnTo>
                    <a:pt x="76" y="1"/>
                  </a:lnTo>
                  <a:lnTo>
                    <a:pt x="94" y="5"/>
                  </a:lnTo>
                  <a:lnTo>
                    <a:pt x="112" y="10"/>
                  </a:lnTo>
                  <a:lnTo>
                    <a:pt x="129" y="18"/>
                  </a:lnTo>
                  <a:lnTo>
                    <a:pt x="146" y="26"/>
                  </a:lnTo>
                  <a:lnTo>
                    <a:pt x="161" y="37"/>
                  </a:lnTo>
                  <a:lnTo>
                    <a:pt x="174" y="49"/>
                  </a:lnTo>
                  <a:lnTo>
                    <a:pt x="185" y="62"/>
                  </a:lnTo>
                  <a:lnTo>
                    <a:pt x="195" y="76"/>
                  </a:lnTo>
                  <a:lnTo>
                    <a:pt x="202" y="90"/>
                  </a:lnTo>
                  <a:lnTo>
                    <a:pt x="204" y="97"/>
                  </a:lnTo>
                  <a:lnTo>
                    <a:pt x="207" y="104"/>
                  </a:lnTo>
                  <a:lnTo>
                    <a:pt x="208" y="112"/>
                  </a:lnTo>
                  <a:lnTo>
                    <a:pt x="209" y="119"/>
                  </a:lnTo>
                  <a:lnTo>
                    <a:pt x="203" y="122"/>
                  </a:lnTo>
                  <a:lnTo>
                    <a:pt x="196" y="126"/>
                  </a:lnTo>
                  <a:lnTo>
                    <a:pt x="189" y="129"/>
                  </a:lnTo>
                  <a:lnTo>
                    <a:pt x="182" y="131"/>
                  </a:lnTo>
                  <a:lnTo>
                    <a:pt x="167" y="134"/>
                  </a:lnTo>
                  <a:lnTo>
                    <a:pt x="150" y="134"/>
                  </a:lnTo>
                  <a:lnTo>
                    <a:pt x="133" y="134"/>
                  </a:lnTo>
                  <a:lnTo>
                    <a:pt x="115" y="131"/>
                  </a:lnTo>
                  <a:lnTo>
                    <a:pt x="98" y="126"/>
                  </a:lnTo>
                  <a:lnTo>
                    <a:pt x="80" y="118"/>
                  </a:lnTo>
                  <a:lnTo>
                    <a:pt x="63" y="108"/>
                  </a:lnTo>
                  <a:lnTo>
                    <a:pt x="48" y="97"/>
                  </a:lnTo>
                  <a:lnTo>
                    <a:pt x="35" y="86"/>
                  </a:lnTo>
                  <a:lnTo>
                    <a:pt x="24" y="73"/>
                  </a:lnTo>
                  <a:lnTo>
                    <a:pt x="14" y="59"/>
                  </a:lnTo>
                  <a:lnTo>
                    <a:pt x="7" y="45"/>
                  </a:lnTo>
                  <a:lnTo>
                    <a:pt x="5" y="38"/>
                  </a:lnTo>
                  <a:lnTo>
                    <a:pt x="2" y="31"/>
                  </a:lnTo>
                  <a:lnTo>
                    <a:pt x="1" y="2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665"/>
            <p:cNvSpPr>
              <a:spLocks/>
            </p:cNvSpPr>
            <p:nvPr/>
          </p:nvSpPr>
          <p:spPr bwMode="auto">
            <a:xfrm>
              <a:off x="2276577" y="3866564"/>
              <a:ext cx="52499" cy="27045"/>
            </a:xfrm>
            <a:custGeom>
              <a:avLst/>
              <a:gdLst>
                <a:gd name="T0" fmla="*/ 0 w 131"/>
                <a:gd name="T1" fmla="*/ 20 h 68"/>
                <a:gd name="T2" fmla="*/ 7 w 131"/>
                <a:gd name="T3" fmla="*/ 14 h 68"/>
                <a:gd name="T4" fmla="*/ 14 w 131"/>
                <a:gd name="T5" fmla="*/ 9 h 68"/>
                <a:gd name="T6" fmla="*/ 23 w 131"/>
                <a:gd name="T7" fmla="*/ 6 h 68"/>
                <a:gd name="T8" fmla="*/ 31 w 131"/>
                <a:gd name="T9" fmla="*/ 3 h 68"/>
                <a:gd name="T10" fmla="*/ 41 w 131"/>
                <a:gd name="T11" fmla="*/ 1 h 68"/>
                <a:gd name="T12" fmla="*/ 52 w 131"/>
                <a:gd name="T13" fmla="*/ 0 h 68"/>
                <a:gd name="T14" fmla="*/ 62 w 131"/>
                <a:gd name="T15" fmla="*/ 1 h 68"/>
                <a:gd name="T16" fmla="*/ 72 w 131"/>
                <a:gd name="T17" fmla="*/ 4 h 68"/>
                <a:gd name="T18" fmla="*/ 83 w 131"/>
                <a:gd name="T19" fmla="*/ 7 h 68"/>
                <a:gd name="T20" fmla="*/ 93 w 131"/>
                <a:gd name="T21" fmla="*/ 10 h 68"/>
                <a:gd name="T22" fmla="*/ 103 w 131"/>
                <a:gd name="T23" fmla="*/ 16 h 68"/>
                <a:gd name="T24" fmla="*/ 110 w 131"/>
                <a:gd name="T25" fmla="*/ 21 h 68"/>
                <a:gd name="T26" fmla="*/ 118 w 131"/>
                <a:gd name="T27" fmla="*/ 27 h 68"/>
                <a:gd name="T28" fmla="*/ 123 w 131"/>
                <a:gd name="T29" fmla="*/ 35 h 68"/>
                <a:gd name="T30" fmla="*/ 128 w 131"/>
                <a:gd name="T31" fmla="*/ 41 h 68"/>
                <a:gd name="T32" fmla="*/ 131 w 131"/>
                <a:gd name="T33" fmla="*/ 50 h 68"/>
                <a:gd name="T34" fmla="*/ 124 w 131"/>
                <a:gd name="T35" fmla="*/ 55 h 68"/>
                <a:gd name="T36" fmla="*/ 118 w 131"/>
                <a:gd name="T37" fmla="*/ 60 h 68"/>
                <a:gd name="T38" fmla="*/ 109 w 131"/>
                <a:gd name="T39" fmla="*/ 64 h 68"/>
                <a:gd name="T40" fmla="*/ 99 w 131"/>
                <a:gd name="T41" fmla="*/ 66 h 68"/>
                <a:gd name="T42" fmla="*/ 90 w 131"/>
                <a:gd name="T43" fmla="*/ 68 h 68"/>
                <a:gd name="T44" fmla="*/ 80 w 131"/>
                <a:gd name="T45" fmla="*/ 68 h 68"/>
                <a:gd name="T46" fmla="*/ 69 w 131"/>
                <a:gd name="T47" fmla="*/ 68 h 68"/>
                <a:gd name="T48" fmla="*/ 58 w 131"/>
                <a:gd name="T49" fmla="*/ 66 h 68"/>
                <a:gd name="T50" fmla="*/ 48 w 131"/>
                <a:gd name="T51" fmla="*/ 63 h 68"/>
                <a:gd name="T52" fmla="*/ 38 w 131"/>
                <a:gd name="T53" fmla="*/ 59 h 68"/>
                <a:gd name="T54" fmla="*/ 29 w 131"/>
                <a:gd name="T55" fmla="*/ 54 h 68"/>
                <a:gd name="T56" fmla="*/ 21 w 131"/>
                <a:gd name="T57" fmla="*/ 48 h 68"/>
                <a:gd name="T58" fmla="*/ 14 w 131"/>
                <a:gd name="T59" fmla="*/ 41 h 68"/>
                <a:gd name="T60" fmla="*/ 9 w 131"/>
                <a:gd name="T61" fmla="*/ 35 h 68"/>
                <a:gd name="T62" fmla="*/ 3 w 131"/>
                <a:gd name="T63" fmla="*/ 27 h 68"/>
                <a:gd name="T64" fmla="*/ 0 w 131"/>
                <a:gd name="T65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8">
                  <a:moveTo>
                    <a:pt x="0" y="20"/>
                  </a:moveTo>
                  <a:lnTo>
                    <a:pt x="7" y="14"/>
                  </a:lnTo>
                  <a:lnTo>
                    <a:pt x="14" y="9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3" y="7"/>
                  </a:lnTo>
                  <a:lnTo>
                    <a:pt x="93" y="10"/>
                  </a:lnTo>
                  <a:lnTo>
                    <a:pt x="103" y="16"/>
                  </a:lnTo>
                  <a:lnTo>
                    <a:pt x="110" y="21"/>
                  </a:lnTo>
                  <a:lnTo>
                    <a:pt x="118" y="27"/>
                  </a:lnTo>
                  <a:lnTo>
                    <a:pt x="123" y="35"/>
                  </a:lnTo>
                  <a:lnTo>
                    <a:pt x="128" y="41"/>
                  </a:lnTo>
                  <a:lnTo>
                    <a:pt x="131" y="50"/>
                  </a:lnTo>
                  <a:lnTo>
                    <a:pt x="124" y="55"/>
                  </a:lnTo>
                  <a:lnTo>
                    <a:pt x="118" y="60"/>
                  </a:lnTo>
                  <a:lnTo>
                    <a:pt x="109" y="64"/>
                  </a:lnTo>
                  <a:lnTo>
                    <a:pt x="99" y="66"/>
                  </a:lnTo>
                  <a:lnTo>
                    <a:pt x="90" y="68"/>
                  </a:lnTo>
                  <a:lnTo>
                    <a:pt x="80" y="68"/>
                  </a:lnTo>
                  <a:lnTo>
                    <a:pt x="69" y="68"/>
                  </a:lnTo>
                  <a:lnTo>
                    <a:pt x="58" y="66"/>
                  </a:lnTo>
                  <a:lnTo>
                    <a:pt x="48" y="63"/>
                  </a:lnTo>
                  <a:lnTo>
                    <a:pt x="38" y="59"/>
                  </a:lnTo>
                  <a:lnTo>
                    <a:pt x="29" y="54"/>
                  </a:lnTo>
                  <a:lnTo>
                    <a:pt x="21" y="48"/>
                  </a:lnTo>
                  <a:lnTo>
                    <a:pt x="14" y="41"/>
                  </a:lnTo>
                  <a:lnTo>
                    <a:pt x="9" y="35"/>
                  </a:lnTo>
                  <a:lnTo>
                    <a:pt x="3" y="2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666"/>
            <p:cNvSpPr>
              <a:spLocks/>
            </p:cNvSpPr>
            <p:nvPr/>
          </p:nvSpPr>
          <p:spPr bwMode="auto">
            <a:xfrm>
              <a:off x="2467483" y="3709067"/>
              <a:ext cx="62044" cy="127271"/>
            </a:xfrm>
            <a:custGeom>
              <a:avLst/>
              <a:gdLst>
                <a:gd name="T0" fmla="*/ 69 w 154"/>
                <a:gd name="T1" fmla="*/ 5 h 322"/>
                <a:gd name="T2" fmla="*/ 53 w 154"/>
                <a:gd name="T3" fmla="*/ 18 h 322"/>
                <a:gd name="T4" fmla="*/ 39 w 154"/>
                <a:gd name="T5" fmla="*/ 35 h 322"/>
                <a:gd name="T6" fmla="*/ 27 w 154"/>
                <a:gd name="T7" fmla="*/ 53 h 322"/>
                <a:gd name="T8" fmla="*/ 16 w 154"/>
                <a:gd name="T9" fmla="*/ 73 h 322"/>
                <a:gd name="T10" fmla="*/ 8 w 154"/>
                <a:gd name="T11" fmla="*/ 97 h 322"/>
                <a:gd name="T12" fmla="*/ 3 w 154"/>
                <a:gd name="T13" fmla="*/ 121 h 322"/>
                <a:gd name="T14" fmla="*/ 0 w 154"/>
                <a:gd name="T15" fmla="*/ 147 h 322"/>
                <a:gd name="T16" fmla="*/ 0 w 154"/>
                <a:gd name="T17" fmla="*/ 174 h 322"/>
                <a:gd name="T18" fmla="*/ 3 w 154"/>
                <a:gd name="T19" fmla="*/ 200 h 322"/>
                <a:gd name="T20" fmla="*/ 8 w 154"/>
                <a:gd name="T21" fmla="*/ 225 h 322"/>
                <a:gd name="T22" fmla="*/ 16 w 154"/>
                <a:gd name="T23" fmla="*/ 247 h 322"/>
                <a:gd name="T24" fmla="*/ 27 w 154"/>
                <a:gd name="T25" fmla="*/ 268 h 322"/>
                <a:gd name="T26" fmla="*/ 39 w 154"/>
                <a:gd name="T27" fmla="*/ 286 h 322"/>
                <a:gd name="T28" fmla="*/ 53 w 154"/>
                <a:gd name="T29" fmla="*/ 302 h 322"/>
                <a:gd name="T30" fmla="*/ 69 w 154"/>
                <a:gd name="T31" fmla="*/ 316 h 322"/>
                <a:gd name="T32" fmla="*/ 85 w 154"/>
                <a:gd name="T33" fmla="*/ 316 h 322"/>
                <a:gd name="T34" fmla="*/ 101 w 154"/>
                <a:gd name="T35" fmla="*/ 302 h 322"/>
                <a:gd name="T36" fmla="*/ 115 w 154"/>
                <a:gd name="T37" fmla="*/ 286 h 322"/>
                <a:gd name="T38" fmla="*/ 127 w 154"/>
                <a:gd name="T39" fmla="*/ 268 h 322"/>
                <a:gd name="T40" fmla="*/ 138 w 154"/>
                <a:gd name="T41" fmla="*/ 247 h 322"/>
                <a:gd name="T42" fmla="*/ 145 w 154"/>
                <a:gd name="T43" fmla="*/ 225 h 322"/>
                <a:gd name="T44" fmla="*/ 151 w 154"/>
                <a:gd name="T45" fmla="*/ 200 h 322"/>
                <a:gd name="T46" fmla="*/ 154 w 154"/>
                <a:gd name="T47" fmla="*/ 174 h 322"/>
                <a:gd name="T48" fmla="*/ 154 w 154"/>
                <a:gd name="T49" fmla="*/ 147 h 322"/>
                <a:gd name="T50" fmla="*/ 151 w 154"/>
                <a:gd name="T51" fmla="*/ 121 h 322"/>
                <a:gd name="T52" fmla="*/ 145 w 154"/>
                <a:gd name="T53" fmla="*/ 97 h 322"/>
                <a:gd name="T54" fmla="*/ 138 w 154"/>
                <a:gd name="T55" fmla="*/ 73 h 322"/>
                <a:gd name="T56" fmla="*/ 127 w 154"/>
                <a:gd name="T57" fmla="*/ 53 h 322"/>
                <a:gd name="T58" fmla="*/ 115 w 154"/>
                <a:gd name="T59" fmla="*/ 35 h 322"/>
                <a:gd name="T60" fmla="*/ 101 w 154"/>
                <a:gd name="T61" fmla="*/ 18 h 322"/>
                <a:gd name="T62" fmla="*/ 85 w 154"/>
                <a:gd name="T63" fmla="*/ 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22">
                  <a:moveTo>
                    <a:pt x="77" y="0"/>
                  </a:moveTo>
                  <a:lnTo>
                    <a:pt x="69" y="5"/>
                  </a:lnTo>
                  <a:lnTo>
                    <a:pt x="60" y="12"/>
                  </a:lnTo>
                  <a:lnTo>
                    <a:pt x="53" y="18"/>
                  </a:lnTo>
                  <a:lnTo>
                    <a:pt x="46" y="26"/>
                  </a:lnTo>
                  <a:lnTo>
                    <a:pt x="39" y="35"/>
                  </a:lnTo>
                  <a:lnTo>
                    <a:pt x="32" y="43"/>
                  </a:lnTo>
                  <a:lnTo>
                    <a:pt x="27" y="53"/>
                  </a:lnTo>
                  <a:lnTo>
                    <a:pt x="21" y="64"/>
                  </a:lnTo>
                  <a:lnTo>
                    <a:pt x="16" y="73"/>
                  </a:lnTo>
                  <a:lnTo>
                    <a:pt x="12" y="85"/>
                  </a:lnTo>
                  <a:lnTo>
                    <a:pt x="8" y="97"/>
                  </a:lnTo>
                  <a:lnTo>
                    <a:pt x="5" y="109"/>
                  </a:lnTo>
                  <a:lnTo>
                    <a:pt x="3" y="121"/>
                  </a:lnTo>
                  <a:lnTo>
                    <a:pt x="1" y="134"/>
                  </a:lnTo>
                  <a:lnTo>
                    <a:pt x="0" y="147"/>
                  </a:lnTo>
                  <a:lnTo>
                    <a:pt x="0" y="161"/>
                  </a:lnTo>
                  <a:lnTo>
                    <a:pt x="0" y="174"/>
                  </a:lnTo>
                  <a:lnTo>
                    <a:pt x="1" y="187"/>
                  </a:lnTo>
                  <a:lnTo>
                    <a:pt x="3" y="200"/>
                  </a:lnTo>
                  <a:lnTo>
                    <a:pt x="5" y="213"/>
                  </a:lnTo>
                  <a:lnTo>
                    <a:pt x="8" y="225"/>
                  </a:lnTo>
                  <a:lnTo>
                    <a:pt x="12" y="237"/>
                  </a:lnTo>
                  <a:lnTo>
                    <a:pt x="16" y="247"/>
                  </a:lnTo>
                  <a:lnTo>
                    <a:pt x="21" y="258"/>
                  </a:lnTo>
                  <a:lnTo>
                    <a:pt x="27" y="268"/>
                  </a:lnTo>
                  <a:lnTo>
                    <a:pt x="32" y="278"/>
                  </a:lnTo>
                  <a:lnTo>
                    <a:pt x="39" y="286"/>
                  </a:lnTo>
                  <a:lnTo>
                    <a:pt x="46" y="295"/>
                  </a:lnTo>
                  <a:lnTo>
                    <a:pt x="53" y="302"/>
                  </a:lnTo>
                  <a:lnTo>
                    <a:pt x="60" y="310"/>
                  </a:lnTo>
                  <a:lnTo>
                    <a:pt x="69" y="316"/>
                  </a:lnTo>
                  <a:lnTo>
                    <a:pt x="77" y="322"/>
                  </a:lnTo>
                  <a:lnTo>
                    <a:pt x="85" y="316"/>
                  </a:lnTo>
                  <a:lnTo>
                    <a:pt x="94" y="310"/>
                  </a:lnTo>
                  <a:lnTo>
                    <a:pt x="101" y="302"/>
                  </a:lnTo>
                  <a:lnTo>
                    <a:pt x="109" y="295"/>
                  </a:lnTo>
                  <a:lnTo>
                    <a:pt x="115" y="286"/>
                  </a:lnTo>
                  <a:lnTo>
                    <a:pt x="122" y="278"/>
                  </a:lnTo>
                  <a:lnTo>
                    <a:pt x="127" y="268"/>
                  </a:lnTo>
                  <a:lnTo>
                    <a:pt x="133" y="258"/>
                  </a:lnTo>
                  <a:lnTo>
                    <a:pt x="138" y="247"/>
                  </a:lnTo>
                  <a:lnTo>
                    <a:pt x="142" y="237"/>
                  </a:lnTo>
                  <a:lnTo>
                    <a:pt x="145" y="225"/>
                  </a:lnTo>
                  <a:lnTo>
                    <a:pt x="149" y="213"/>
                  </a:lnTo>
                  <a:lnTo>
                    <a:pt x="151" y="200"/>
                  </a:lnTo>
                  <a:lnTo>
                    <a:pt x="153" y="187"/>
                  </a:lnTo>
                  <a:lnTo>
                    <a:pt x="154" y="174"/>
                  </a:lnTo>
                  <a:lnTo>
                    <a:pt x="154" y="161"/>
                  </a:lnTo>
                  <a:lnTo>
                    <a:pt x="154" y="147"/>
                  </a:lnTo>
                  <a:lnTo>
                    <a:pt x="153" y="134"/>
                  </a:lnTo>
                  <a:lnTo>
                    <a:pt x="151" y="121"/>
                  </a:lnTo>
                  <a:lnTo>
                    <a:pt x="149" y="109"/>
                  </a:lnTo>
                  <a:lnTo>
                    <a:pt x="145" y="97"/>
                  </a:lnTo>
                  <a:lnTo>
                    <a:pt x="142" y="85"/>
                  </a:lnTo>
                  <a:lnTo>
                    <a:pt x="138" y="73"/>
                  </a:lnTo>
                  <a:lnTo>
                    <a:pt x="133" y="64"/>
                  </a:lnTo>
                  <a:lnTo>
                    <a:pt x="127" y="53"/>
                  </a:lnTo>
                  <a:lnTo>
                    <a:pt x="122" y="43"/>
                  </a:lnTo>
                  <a:lnTo>
                    <a:pt x="115" y="35"/>
                  </a:lnTo>
                  <a:lnTo>
                    <a:pt x="109" y="26"/>
                  </a:lnTo>
                  <a:lnTo>
                    <a:pt x="101" y="18"/>
                  </a:lnTo>
                  <a:lnTo>
                    <a:pt x="94" y="12"/>
                  </a:lnTo>
                  <a:lnTo>
                    <a:pt x="85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667"/>
            <p:cNvSpPr>
              <a:spLocks/>
            </p:cNvSpPr>
            <p:nvPr/>
          </p:nvSpPr>
          <p:spPr bwMode="auto">
            <a:xfrm>
              <a:off x="2413393" y="3737703"/>
              <a:ext cx="54090" cy="82726"/>
            </a:xfrm>
            <a:custGeom>
              <a:avLst/>
              <a:gdLst>
                <a:gd name="T0" fmla="*/ 16 w 134"/>
                <a:gd name="T1" fmla="*/ 0 h 209"/>
                <a:gd name="T2" fmla="*/ 12 w 134"/>
                <a:gd name="T3" fmla="*/ 7 h 209"/>
                <a:gd name="T4" fmla="*/ 8 w 134"/>
                <a:gd name="T5" fmla="*/ 13 h 209"/>
                <a:gd name="T6" fmla="*/ 6 w 134"/>
                <a:gd name="T7" fmla="*/ 20 h 209"/>
                <a:gd name="T8" fmla="*/ 4 w 134"/>
                <a:gd name="T9" fmla="*/ 27 h 209"/>
                <a:gd name="T10" fmla="*/ 1 w 134"/>
                <a:gd name="T11" fmla="*/ 43 h 209"/>
                <a:gd name="T12" fmla="*/ 0 w 134"/>
                <a:gd name="T13" fmla="*/ 60 h 209"/>
                <a:gd name="T14" fmla="*/ 1 w 134"/>
                <a:gd name="T15" fmla="*/ 77 h 209"/>
                <a:gd name="T16" fmla="*/ 4 w 134"/>
                <a:gd name="T17" fmla="*/ 94 h 209"/>
                <a:gd name="T18" fmla="*/ 9 w 134"/>
                <a:gd name="T19" fmla="*/ 112 h 209"/>
                <a:gd name="T20" fmla="*/ 17 w 134"/>
                <a:gd name="T21" fmla="*/ 130 h 209"/>
                <a:gd name="T22" fmla="*/ 26 w 134"/>
                <a:gd name="T23" fmla="*/ 146 h 209"/>
                <a:gd name="T24" fmla="*/ 36 w 134"/>
                <a:gd name="T25" fmla="*/ 161 h 209"/>
                <a:gd name="T26" fmla="*/ 48 w 134"/>
                <a:gd name="T27" fmla="*/ 174 h 209"/>
                <a:gd name="T28" fmla="*/ 61 w 134"/>
                <a:gd name="T29" fmla="*/ 186 h 209"/>
                <a:gd name="T30" fmla="*/ 75 w 134"/>
                <a:gd name="T31" fmla="*/ 195 h 209"/>
                <a:gd name="T32" fmla="*/ 89 w 134"/>
                <a:gd name="T33" fmla="*/ 202 h 209"/>
                <a:gd name="T34" fmla="*/ 97 w 134"/>
                <a:gd name="T35" fmla="*/ 205 h 209"/>
                <a:gd name="T36" fmla="*/ 103 w 134"/>
                <a:gd name="T37" fmla="*/ 207 h 209"/>
                <a:gd name="T38" fmla="*/ 111 w 134"/>
                <a:gd name="T39" fmla="*/ 209 h 209"/>
                <a:gd name="T40" fmla="*/ 118 w 134"/>
                <a:gd name="T41" fmla="*/ 209 h 209"/>
                <a:gd name="T42" fmla="*/ 122 w 134"/>
                <a:gd name="T43" fmla="*/ 204 h 209"/>
                <a:gd name="T44" fmla="*/ 125 w 134"/>
                <a:gd name="T45" fmla="*/ 197 h 209"/>
                <a:gd name="T46" fmla="*/ 128 w 134"/>
                <a:gd name="T47" fmla="*/ 189 h 209"/>
                <a:gd name="T48" fmla="*/ 130 w 134"/>
                <a:gd name="T49" fmla="*/ 182 h 209"/>
                <a:gd name="T50" fmla="*/ 133 w 134"/>
                <a:gd name="T51" fmla="*/ 167 h 209"/>
                <a:gd name="T52" fmla="*/ 134 w 134"/>
                <a:gd name="T53" fmla="*/ 151 h 209"/>
                <a:gd name="T54" fmla="*/ 133 w 134"/>
                <a:gd name="T55" fmla="*/ 133 h 209"/>
                <a:gd name="T56" fmla="*/ 130 w 134"/>
                <a:gd name="T57" fmla="*/ 116 h 209"/>
                <a:gd name="T58" fmla="*/ 125 w 134"/>
                <a:gd name="T59" fmla="*/ 98 h 209"/>
                <a:gd name="T60" fmla="*/ 117 w 134"/>
                <a:gd name="T61" fmla="*/ 80 h 209"/>
                <a:gd name="T62" fmla="*/ 108 w 134"/>
                <a:gd name="T63" fmla="*/ 63 h 209"/>
                <a:gd name="T64" fmla="*/ 97 w 134"/>
                <a:gd name="T65" fmla="*/ 49 h 209"/>
                <a:gd name="T66" fmla="*/ 85 w 134"/>
                <a:gd name="T67" fmla="*/ 35 h 209"/>
                <a:gd name="T68" fmla="*/ 72 w 134"/>
                <a:gd name="T69" fmla="*/ 24 h 209"/>
                <a:gd name="T70" fmla="*/ 58 w 134"/>
                <a:gd name="T71" fmla="*/ 15 h 209"/>
                <a:gd name="T72" fmla="*/ 44 w 134"/>
                <a:gd name="T73" fmla="*/ 8 h 209"/>
                <a:gd name="T74" fmla="*/ 37 w 134"/>
                <a:gd name="T75" fmla="*/ 5 h 209"/>
                <a:gd name="T76" fmla="*/ 30 w 134"/>
                <a:gd name="T77" fmla="*/ 3 h 209"/>
                <a:gd name="T78" fmla="*/ 22 w 134"/>
                <a:gd name="T79" fmla="*/ 2 h 209"/>
                <a:gd name="T80" fmla="*/ 16 w 134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09">
                  <a:moveTo>
                    <a:pt x="16" y="0"/>
                  </a:moveTo>
                  <a:lnTo>
                    <a:pt x="12" y="7"/>
                  </a:lnTo>
                  <a:lnTo>
                    <a:pt x="8" y="13"/>
                  </a:lnTo>
                  <a:lnTo>
                    <a:pt x="6" y="20"/>
                  </a:lnTo>
                  <a:lnTo>
                    <a:pt x="4" y="27"/>
                  </a:lnTo>
                  <a:lnTo>
                    <a:pt x="1" y="43"/>
                  </a:lnTo>
                  <a:lnTo>
                    <a:pt x="0" y="60"/>
                  </a:lnTo>
                  <a:lnTo>
                    <a:pt x="1" y="77"/>
                  </a:lnTo>
                  <a:lnTo>
                    <a:pt x="4" y="94"/>
                  </a:lnTo>
                  <a:lnTo>
                    <a:pt x="9" y="112"/>
                  </a:lnTo>
                  <a:lnTo>
                    <a:pt x="17" y="130"/>
                  </a:lnTo>
                  <a:lnTo>
                    <a:pt x="26" y="146"/>
                  </a:lnTo>
                  <a:lnTo>
                    <a:pt x="36" y="161"/>
                  </a:lnTo>
                  <a:lnTo>
                    <a:pt x="48" y="174"/>
                  </a:lnTo>
                  <a:lnTo>
                    <a:pt x="61" y="186"/>
                  </a:lnTo>
                  <a:lnTo>
                    <a:pt x="75" y="195"/>
                  </a:lnTo>
                  <a:lnTo>
                    <a:pt x="89" y="202"/>
                  </a:lnTo>
                  <a:lnTo>
                    <a:pt x="97" y="205"/>
                  </a:lnTo>
                  <a:lnTo>
                    <a:pt x="103" y="207"/>
                  </a:lnTo>
                  <a:lnTo>
                    <a:pt x="111" y="209"/>
                  </a:lnTo>
                  <a:lnTo>
                    <a:pt x="118" y="209"/>
                  </a:lnTo>
                  <a:lnTo>
                    <a:pt x="122" y="204"/>
                  </a:lnTo>
                  <a:lnTo>
                    <a:pt x="125" y="197"/>
                  </a:lnTo>
                  <a:lnTo>
                    <a:pt x="128" y="189"/>
                  </a:lnTo>
                  <a:lnTo>
                    <a:pt x="130" y="182"/>
                  </a:lnTo>
                  <a:lnTo>
                    <a:pt x="133" y="167"/>
                  </a:lnTo>
                  <a:lnTo>
                    <a:pt x="134" y="151"/>
                  </a:lnTo>
                  <a:lnTo>
                    <a:pt x="133" y="133"/>
                  </a:lnTo>
                  <a:lnTo>
                    <a:pt x="130" y="116"/>
                  </a:lnTo>
                  <a:lnTo>
                    <a:pt x="125" y="98"/>
                  </a:lnTo>
                  <a:lnTo>
                    <a:pt x="117" y="80"/>
                  </a:lnTo>
                  <a:lnTo>
                    <a:pt x="108" y="63"/>
                  </a:lnTo>
                  <a:lnTo>
                    <a:pt x="97" y="49"/>
                  </a:lnTo>
                  <a:lnTo>
                    <a:pt x="85" y="35"/>
                  </a:lnTo>
                  <a:lnTo>
                    <a:pt x="72" y="24"/>
                  </a:lnTo>
                  <a:lnTo>
                    <a:pt x="58" y="15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30" y="3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668"/>
            <p:cNvSpPr>
              <a:spLocks/>
            </p:cNvSpPr>
            <p:nvPr/>
          </p:nvSpPr>
          <p:spPr bwMode="auto">
            <a:xfrm>
              <a:off x="2442029" y="3704294"/>
              <a:ext cx="27045" cy="52499"/>
            </a:xfrm>
            <a:custGeom>
              <a:avLst/>
              <a:gdLst>
                <a:gd name="T0" fmla="*/ 19 w 68"/>
                <a:gd name="T1" fmla="*/ 0 h 130"/>
                <a:gd name="T2" fmla="*/ 14 w 68"/>
                <a:gd name="T3" fmla="*/ 6 h 130"/>
                <a:gd name="T4" fmla="*/ 8 w 68"/>
                <a:gd name="T5" fmla="*/ 13 h 130"/>
                <a:gd name="T6" fmla="*/ 5 w 68"/>
                <a:gd name="T7" fmla="*/ 22 h 130"/>
                <a:gd name="T8" fmla="*/ 2 w 68"/>
                <a:gd name="T9" fmla="*/ 31 h 130"/>
                <a:gd name="T10" fmla="*/ 1 w 68"/>
                <a:gd name="T11" fmla="*/ 40 h 130"/>
                <a:gd name="T12" fmla="*/ 0 w 68"/>
                <a:gd name="T13" fmla="*/ 51 h 130"/>
                <a:gd name="T14" fmla="*/ 1 w 68"/>
                <a:gd name="T15" fmla="*/ 62 h 130"/>
                <a:gd name="T16" fmla="*/ 3 w 68"/>
                <a:gd name="T17" fmla="*/ 73 h 130"/>
                <a:gd name="T18" fmla="*/ 5 w 68"/>
                <a:gd name="T19" fmla="*/ 82 h 130"/>
                <a:gd name="T20" fmla="*/ 10 w 68"/>
                <a:gd name="T21" fmla="*/ 93 h 130"/>
                <a:gd name="T22" fmla="*/ 15 w 68"/>
                <a:gd name="T23" fmla="*/ 102 h 130"/>
                <a:gd name="T24" fmla="*/ 20 w 68"/>
                <a:gd name="T25" fmla="*/ 109 h 130"/>
                <a:gd name="T26" fmla="*/ 27 w 68"/>
                <a:gd name="T27" fmla="*/ 117 h 130"/>
                <a:gd name="T28" fmla="*/ 33 w 68"/>
                <a:gd name="T29" fmla="*/ 122 h 130"/>
                <a:gd name="T30" fmla="*/ 41 w 68"/>
                <a:gd name="T31" fmla="*/ 127 h 130"/>
                <a:gd name="T32" fmla="*/ 49 w 68"/>
                <a:gd name="T33" fmla="*/ 130 h 130"/>
                <a:gd name="T34" fmla="*/ 55 w 68"/>
                <a:gd name="T35" fmla="*/ 125 h 130"/>
                <a:gd name="T36" fmla="*/ 59 w 68"/>
                <a:gd name="T37" fmla="*/ 117 h 130"/>
                <a:gd name="T38" fmla="*/ 62 w 68"/>
                <a:gd name="T39" fmla="*/ 108 h 130"/>
                <a:gd name="T40" fmla="*/ 66 w 68"/>
                <a:gd name="T41" fmla="*/ 100 h 130"/>
                <a:gd name="T42" fmla="*/ 68 w 68"/>
                <a:gd name="T43" fmla="*/ 90 h 130"/>
                <a:gd name="T44" fmla="*/ 68 w 68"/>
                <a:gd name="T45" fmla="*/ 79 h 130"/>
                <a:gd name="T46" fmla="*/ 67 w 68"/>
                <a:gd name="T47" fmla="*/ 68 h 130"/>
                <a:gd name="T48" fmla="*/ 66 w 68"/>
                <a:gd name="T49" fmla="*/ 58 h 130"/>
                <a:gd name="T50" fmla="*/ 62 w 68"/>
                <a:gd name="T51" fmla="*/ 48 h 130"/>
                <a:gd name="T52" fmla="*/ 58 w 68"/>
                <a:gd name="T53" fmla="*/ 37 h 130"/>
                <a:gd name="T54" fmla="*/ 54 w 68"/>
                <a:gd name="T55" fmla="*/ 28 h 130"/>
                <a:gd name="T56" fmla="*/ 47 w 68"/>
                <a:gd name="T57" fmla="*/ 21 h 130"/>
                <a:gd name="T58" fmla="*/ 41 w 68"/>
                <a:gd name="T59" fmla="*/ 13 h 130"/>
                <a:gd name="T60" fmla="*/ 34 w 68"/>
                <a:gd name="T61" fmla="*/ 8 h 130"/>
                <a:gd name="T62" fmla="*/ 27 w 68"/>
                <a:gd name="T63" fmla="*/ 4 h 130"/>
                <a:gd name="T64" fmla="*/ 19 w 68"/>
                <a:gd name="T6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30">
                  <a:moveTo>
                    <a:pt x="19" y="0"/>
                  </a:moveTo>
                  <a:lnTo>
                    <a:pt x="14" y="6"/>
                  </a:lnTo>
                  <a:lnTo>
                    <a:pt x="8" y="13"/>
                  </a:lnTo>
                  <a:lnTo>
                    <a:pt x="5" y="22"/>
                  </a:lnTo>
                  <a:lnTo>
                    <a:pt x="2" y="31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1" y="62"/>
                  </a:lnTo>
                  <a:lnTo>
                    <a:pt x="3" y="73"/>
                  </a:lnTo>
                  <a:lnTo>
                    <a:pt x="5" y="82"/>
                  </a:lnTo>
                  <a:lnTo>
                    <a:pt x="10" y="93"/>
                  </a:lnTo>
                  <a:lnTo>
                    <a:pt x="15" y="102"/>
                  </a:lnTo>
                  <a:lnTo>
                    <a:pt x="20" y="109"/>
                  </a:lnTo>
                  <a:lnTo>
                    <a:pt x="27" y="117"/>
                  </a:lnTo>
                  <a:lnTo>
                    <a:pt x="33" y="122"/>
                  </a:lnTo>
                  <a:lnTo>
                    <a:pt x="41" y="127"/>
                  </a:lnTo>
                  <a:lnTo>
                    <a:pt x="49" y="130"/>
                  </a:lnTo>
                  <a:lnTo>
                    <a:pt x="55" y="125"/>
                  </a:lnTo>
                  <a:lnTo>
                    <a:pt x="59" y="117"/>
                  </a:lnTo>
                  <a:lnTo>
                    <a:pt x="62" y="108"/>
                  </a:lnTo>
                  <a:lnTo>
                    <a:pt x="66" y="100"/>
                  </a:lnTo>
                  <a:lnTo>
                    <a:pt x="68" y="90"/>
                  </a:lnTo>
                  <a:lnTo>
                    <a:pt x="68" y="79"/>
                  </a:lnTo>
                  <a:lnTo>
                    <a:pt x="67" y="68"/>
                  </a:lnTo>
                  <a:lnTo>
                    <a:pt x="66" y="58"/>
                  </a:lnTo>
                  <a:lnTo>
                    <a:pt x="62" y="48"/>
                  </a:lnTo>
                  <a:lnTo>
                    <a:pt x="58" y="37"/>
                  </a:lnTo>
                  <a:lnTo>
                    <a:pt x="54" y="28"/>
                  </a:lnTo>
                  <a:lnTo>
                    <a:pt x="47" y="21"/>
                  </a:lnTo>
                  <a:lnTo>
                    <a:pt x="41" y="13"/>
                  </a:lnTo>
                  <a:lnTo>
                    <a:pt x="34" y="8"/>
                  </a:lnTo>
                  <a:lnTo>
                    <a:pt x="27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669"/>
            <p:cNvSpPr>
              <a:spLocks/>
            </p:cNvSpPr>
            <p:nvPr/>
          </p:nvSpPr>
          <p:spPr bwMode="auto">
            <a:xfrm>
              <a:off x="2360894" y="3934972"/>
              <a:ext cx="125680" cy="124089"/>
            </a:xfrm>
            <a:custGeom>
              <a:avLst/>
              <a:gdLst>
                <a:gd name="T0" fmla="*/ 18 w 313"/>
                <a:gd name="T1" fmla="*/ 311 h 313"/>
                <a:gd name="T2" fmla="*/ 45 w 313"/>
                <a:gd name="T3" fmla="*/ 313 h 313"/>
                <a:gd name="T4" fmla="*/ 74 w 313"/>
                <a:gd name="T5" fmla="*/ 312 h 313"/>
                <a:gd name="T6" fmla="*/ 103 w 313"/>
                <a:gd name="T7" fmla="*/ 306 h 313"/>
                <a:gd name="T8" fmla="*/ 133 w 313"/>
                <a:gd name="T9" fmla="*/ 296 h 313"/>
                <a:gd name="T10" fmla="*/ 162 w 313"/>
                <a:gd name="T11" fmla="*/ 282 h 313"/>
                <a:gd name="T12" fmla="*/ 190 w 313"/>
                <a:gd name="T13" fmla="*/ 264 h 313"/>
                <a:gd name="T14" fmla="*/ 217 w 313"/>
                <a:gd name="T15" fmla="*/ 242 h 313"/>
                <a:gd name="T16" fmla="*/ 242 w 313"/>
                <a:gd name="T17" fmla="*/ 217 h 313"/>
                <a:gd name="T18" fmla="*/ 263 w 313"/>
                <a:gd name="T19" fmla="*/ 190 h 313"/>
                <a:gd name="T20" fmla="*/ 282 w 313"/>
                <a:gd name="T21" fmla="*/ 162 h 313"/>
                <a:gd name="T22" fmla="*/ 296 w 313"/>
                <a:gd name="T23" fmla="*/ 133 h 313"/>
                <a:gd name="T24" fmla="*/ 306 w 313"/>
                <a:gd name="T25" fmla="*/ 104 h 313"/>
                <a:gd name="T26" fmla="*/ 312 w 313"/>
                <a:gd name="T27" fmla="*/ 75 h 313"/>
                <a:gd name="T28" fmla="*/ 313 w 313"/>
                <a:gd name="T29" fmla="*/ 45 h 313"/>
                <a:gd name="T30" fmla="*/ 311 w 313"/>
                <a:gd name="T31" fmla="*/ 18 h 313"/>
                <a:gd name="T32" fmla="*/ 296 w 313"/>
                <a:gd name="T33" fmla="*/ 2 h 313"/>
                <a:gd name="T34" fmla="*/ 268 w 313"/>
                <a:gd name="T35" fmla="*/ 0 h 313"/>
                <a:gd name="T36" fmla="*/ 240 w 313"/>
                <a:gd name="T37" fmla="*/ 2 h 313"/>
                <a:gd name="T38" fmla="*/ 211 w 313"/>
                <a:gd name="T39" fmla="*/ 9 h 313"/>
                <a:gd name="T40" fmla="*/ 181 w 313"/>
                <a:gd name="T41" fmla="*/ 18 h 313"/>
                <a:gd name="T42" fmla="*/ 152 w 313"/>
                <a:gd name="T43" fmla="*/ 32 h 313"/>
                <a:gd name="T44" fmla="*/ 124 w 313"/>
                <a:gd name="T45" fmla="*/ 50 h 313"/>
                <a:gd name="T46" fmla="*/ 97 w 313"/>
                <a:gd name="T47" fmla="*/ 71 h 313"/>
                <a:gd name="T48" fmla="*/ 71 w 313"/>
                <a:gd name="T49" fmla="*/ 97 h 313"/>
                <a:gd name="T50" fmla="*/ 50 w 313"/>
                <a:gd name="T51" fmla="*/ 124 h 313"/>
                <a:gd name="T52" fmla="*/ 32 w 313"/>
                <a:gd name="T53" fmla="*/ 152 h 313"/>
                <a:gd name="T54" fmla="*/ 18 w 313"/>
                <a:gd name="T55" fmla="*/ 181 h 313"/>
                <a:gd name="T56" fmla="*/ 9 w 313"/>
                <a:gd name="T57" fmla="*/ 211 h 313"/>
                <a:gd name="T58" fmla="*/ 2 w 313"/>
                <a:gd name="T59" fmla="*/ 240 h 313"/>
                <a:gd name="T60" fmla="*/ 0 w 313"/>
                <a:gd name="T61" fmla="*/ 268 h 313"/>
                <a:gd name="T62" fmla="*/ 2 w 313"/>
                <a:gd name="T63" fmla="*/ 29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313">
                  <a:moveTo>
                    <a:pt x="5" y="309"/>
                  </a:moveTo>
                  <a:lnTo>
                    <a:pt x="18" y="311"/>
                  </a:lnTo>
                  <a:lnTo>
                    <a:pt x="31" y="313"/>
                  </a:lnTo>
                  <a:lnTo>
                    <a:pt x="45" y="313"/>
                  </a:lnTo>
                  <a:lnTo>
                    <a:pt x="59" y="313"/>
                  </a:lnTo>
                  <a:lnTo>
                    <a:pt x="74" y="312"/>
                  </a:lnTo>
                  <a:lnTo>
                    <a:pt x="88" y="309"/>
                  </a:lnTo>
                  <a:lnTo>
                    <a:pt x="103" y="306"/>
                  </a:lnTo>
                  <a:lnTo>
                    <a:pt x="118" y="301"/>
                  </a:lnTo>
                  <a:lnTo>
                    <a:pt x="133" y="296"/>
                  </a:lnTo>
                  <a:lnTo>
                    <a:pt x="147" y="289"/>
                  </a:lnTo>
                  <a:lnTo>
                    <a:pt x="162" y="282"/>
                  </a:lnTo>
                  <a:lnTo>
                    <a:pt x="176" y="273"/>
                  </a:lnTo>
                  <a:lnTo>
                    <a:pt x="190" y="264"/>
                  </a:lnTo>
                  <a:lnTo>
                    <a:pt x="203" y="254"/>
                  </a:lnTo>
                  <a:lnTo>
                    <a:pt x="217" y="242"/>
                  </a:lnTo>
                  <a:lnTo>
                    <a:pt x="230" y="230"/>
                  </a:lnTo>
                  <a:lnTo>
                    <a:pt x="242" y="217"/>
                  </a:lnTo>
                  <a:lnTo>
                    <a:pt x="254" y="204"/>
                  </a:lnTo>
                  <a:lnTo>
                    <a:pt x="263" y="190"/>
                  </a:lnTo>
                  <a:lnTo>
                    <a:pt x="273" y="176"/>
                  </a:lnTo>
                  <a:lnTo>
                    <a:pt x="282" y="162"/>
                  </a:lnTo>
                  <a:lnTo>
                    <a:pt x="289" y="147"/>
                  </a:lnTo>
                  <a:lnTo>
                    <a:pt x="296" y="133"/>
                  </a:lnTo>
                  <a:lnTo>
                    <a:pt x="301" y="118"/>
                  </a:lnTo>
                  <a:lnTo>
                    <a:pt x="306" y="104"/>
                  </a:lnTo>
                  <a:lnTo>
                    <a:pt x="309" y="89"/>
                  </a:lnTo>
                  <a:lnTo>
                    <a:pt x="312" y="75"/>
                  </a:lnTo>
                  <a:lnTo>
                    <a:pt x="313" y="59"/>
                  </a:lnTo>
                  <a:lnTo>
                    <a:pt x="313" y="45"/>
                  </a:lnTo>
                  <a:lnTo>
                    <a:pt x="313" y="31"/>
                  </a:lnTo>
                  <a:lnTo>
                    <a:pt x="311" y="18"/>
                  </a:lnTo>
                  <a:lnTo>
                    <a:pt x="309" y="5"/>
                  </a:lnTo>
                  <a:lnTo>
                    <a:pt x="296" y="2"/>
                  </a:lnTo>
                  <a:lnTo>
                    <a:pt x="282" y="1"/>
                  </a:lnTo>
                  <a:lnTo>
                    <a:pt x="268" y="0"/>
                  </a:lnTo>
                  <a:lnTo>
                    <a:pt x="254" y="1"/>
                  </a:lnTo>
                  <a:lnTo>
                    <a:pt x="240" y="2"/>
                  </a:lnTo>
                  <a:lnTo>
                    <a:pt x="226" y="4"/>
                  </a:lnTo>
                  <a:lnTo>
                    <a:pt x="211" y="9"/>
                  </a:lnTo>
                  <a:lnTo>
                    <a:pt x="196" y="13"/>
                  </a:lnTo>
                  <a:lnTo>
                    <a:pt x="181" y="18"/>
                  </a:lnTo>
                  <a:lnTo>
                    <a:pt x="167" y="25"/>
                  </a:lnTo>
                  <a:lnTo>
                    <a:pt x="152" y="32"/>
                  </a:lnTo>
                  <a:lnTo>
                    <a:pt x="138" y="41"/>
                  </a:lnTo>
                  <a:lnTo>
                    <a:pt x="124" y="50"/>
                  </a:lnTo>
                  <a:lnTo>
                    <a:pt x="110" y="61"/>
                  </a:lnTo>
                  <a:lnTo>
                    <a:pt x="97" y="71"/>
                  </a:lnTo>
                  <a:lnTo>
                    <a:pt x="84" y="84"/>
                  </a:lnTo>
                  <a:lnTo>
                    <a:pt x="71" y="97"/>
                  </a:lnTo>
                  <a:lnTo>
                    <a:pt x="60" y="110"/>
                  </a:lnTo>
                  <a:lnTo>
                    <a:pt x="50" y="124"/>
                  </a:lnTo>
                  <a:lnTo>
                    <a:pt x="41" y="138"/>
                  </a:lnTo>
                  <a:lnTo>
                    <a:pt x="32" y="152"/>
                  </a:lnTo>
                  <a:lnTo>
                    <a:pt x="25" y="167"/>
                  </a:lnTo>
                  <a:lnTo>
                    <a:pt x="18" y="181"/>
                  </a:lnTo>
                  <a:lnTo>
                    <a:pt x="13" y="197"/>
                  </a:lnTo>
                  <a:lnTo>
                    <a:pt x="9" y="211"/>
                  </a:lnTo>
                  <a:lnTo>
                    <a:pt x="4" y="226"/>
                  </a:lnTo>
                  <a:lnTo>
                    <a:pt x="2" y="240"/>
                  </a:lnTo>
                  <a:lnTo>
                    <a:pt x="1" y="254"/>
                  </a:lnTo>
                  <a:lnTo>
                    <a:pt x="0" y="268"/>
                  </a:lnTo>
                  <a:lnTo>
                    <a:pt x="1" y="282"/>
                  </a:lnTo>
                  <a:lnTo>
                    <a:pt x="2" y="296"/>
                  </a:lnTo>
                  <a:lnTo>
                    <a:pt x="5" y="30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670"/>
            <p:cNvSpPr>
              <a:spLocks/>
            </p:cNvSpPr>
            <p:nvPr/>
          </p:nvSpPr>
          <p:spPr bwMode="auto">
            <a:xfrm>
              <a:off x="2279759" y="3892018"/>
              <a:ext cx="128861" cy="62044"/>
            </a:xfrm>
            <a:custGeom>
              <a:avLst/>
              <a:gdLst>
                <a:gd name="T0" fmla="*/ 6 w 322"/>
                <a:gd name="T1" fmla="*/ 87 h 156"/>
                <a:gd name="T2" fmla="*/ 19 w 322"/>
                <a:gd name="T3" fmla="*/ 102 h 156"/>
                <a:gd name="T4" fmla="*/ 35 w 322"/>
                <a:gd name="T5" fmla="*/ 116 h 156"/>
                <a:gd name="T6" fmla="*/ 54 w 322"/>
                <a:gd name="T7" fmla="*/ 129 h 156"/>
                <a:gd name="T8" fmla="*/ 74 w 322"/>
                <a:gd name="T9" fmla="*/ 138 h 156"/>
                <a:gd name="T10" fmla="*/ 97 w 322"/>
                <a:gd name="T11" fmla="*/ 147 h 156"/>
                <a:gd name="T12" fmla="*/ 122 w 322"/>
                <a:gd name="T13" fmla="*/ 152 h 156"/>
                <a:gd name="T14" fmla="*/ 148 w 322"/>
                <a:gd name="T15" fmla="*/ 155 h 156"/>
                <a:gd name="T16" fmla="*/ 175 w 322"/>
                <a:gd name="T17" fmla="*/ 155 h 156"/>
                <a:gd name="T18" fmla="*/ 201 w 322"/>
                <a:gd name="T19" fmla="*/ 152 h 156"/>
                <a:gd name="T20" fmla="*/ 226 w 322"/>
                <a:gd name="T21" fmla="*/ 147 h 156"/>
                <a:gd name="T22" fmla="*/ 248 w 322"/>
                <a:gd name="T23" fmla="*/ 138 h 156"/>
                <a:gd name="T24" fmla="*/ 269 w 322"/>
                <a:gd name="T25" fmla="*/ 129 h 156"/>
                <a:gd name="T26" fmla="*/ 287 w 322"/>
                <a:gd name="T27" fmla="*/ 116 h 156"/>
                <a:gd name="T28" fmla="*/ 303 w 322"/>
                <a:gd name="T29" fmla="*/ 102 h 156"/>
                <a:gd name="T30" fmla="*/ 316 w 322"/>
                <a:gd name="T31" fmla="*/ 87 h 156"/>
                <a:gd name="T32" fmla="*/ 316 w 322"/>
                <a:gd name="T33" fmla="*/ 69 h 156"/>
                <a:gd name="T34" fmla="*/ 303 w 322"/>
                <a:gd name="T35" fmla="*/ 54 h 156"/>
                <a:gd name="T36" fmla="*/ 287 w 322"/>
                <a:gd name="T37" fmla="*/ 40 h 156"/>
                <a:gd name="T38" fmla="*/ 269 w 322"/>
                <a:gd name="T39" fmla="*/ 28 h 156"/>
                <a:gd name="T40" fmla="*/ 248 w 322"/>
                <a:gd name="T41" fmla="*/ 17 h 156"/>
                <a:gd name="T42" fmla="*/ 226 w 322"/>
                <a:gd name="T43" fmla="*/ 10 h 156"/>
                <a:gd name="T44" fmla="*/ 201 w 322"/>
                <a:gd name="T45" fmla="*/ 3 h 156"/>
                <a:gd name="T46" fmla="*/ 175 w 322"/>
                <a:gd name="T47" fmla="*/ 1 h 156"/>
                <a:gd name="T48" fmla="*/ 148 w 322"/>
                <a:gd name="T49" fmla="*/ 1 h 156"/>
                <a:gd name="T50" fmla="*/ 122 w 322"/>
                <a:gd name="T51" fmla="*/ 3 h 156"/>
                <a:gd name="T52" fmla="*/ 97 w 322"/>
                <a:gd name="T53" fmla="*/ 10 h 156"/>
                <a:gd name="T54" fmla="*/ 74 w 322"/>
                <a:gd name="T55" fmla="*/ 17 h 156"/>
                <a:gd name="T56" fmla="*/ 54 w 322"/>
                <a:gd name="T57" fmla="*/ 28 h 156"/>
                <a:gd name="T58" fmla="*/ 35 w 322"/>
                <a:gd name="T59" fmla="*/ 40 h 156"/>
                <a:gd name="T60" fmla="*/ 19 w 322"/>
                <a:gd name="T61" fmla="*/ 54 h 156"/>
                <a:gd name="T62" fmla="*/ 6 w 322"/>
                <a:gd name="T63" fmla="*/ 6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2" h="156">
                  <a:moveTo>
                    <a:pt x="0" y="78"/>
                  </a:moveTo>
                  <a:lnTo>
                    <a:pt x="6" y="87"/>
                  </a:lnTo>
                  <a:lnTo>
                    <a:pt x="12" y="94"/>
                  </a:lnTo>
                  <a:lnTo>
                    <a:pt x="19" y="102"/>
                  </a:lnTo>
                  <a:lnTo>
                    <a:pt x="27" y="109"/>
                  </a:lnTo>
                  <a:lnTo>
                    <a:pt x="35" y="116"/>
                  </a:lnTo>
                  <a:lnTo>
                    <a:pt x="44" y="122"/>
                  </a:lnTo>
                  <a:lnTo>
                    <a:pt x="54" y="129"/>
                  </a:lnTo>
                  <a:lnTo>
                    <a:pt x="64" y="134"/>
                  </a:lnTo>
                  <a:lnTo>
                    <a:pt x="74" y="138"/>
                  </a:lnTo>
                  <a:lnTo>
                    <a:pt x="86" y="143"/>
                  </a:lnTo>
                  <a:lnTo>
                    <a:pt x="97" y="147"/>
                  </a:lnTo>
                  <a:lnTo>
                    <a:pt x="110" y="150"/>
                  </a:lnTo>
                  <a:lnTo>
                    <a:pt x="122" y="152"/>
                  </a:lnTo>
                  <a:lnTo>
                    <a:pt x="135" y="154"/>
                  </a:lnTo>
                  <a:lnTo>
                    <a:pt x="148" y="155"/>
                  </a:lnTo>
                  <a:lnTo>
                    <a:pt x="161" y="156"/>
                  </a:lnTo>
                  <a:lnTo>
                    <a:pt x="175" y="155"/>
                  </a:lnTo>
                  <a:lnTo>
                    <a:pt x="188" y="154"/>
                  </a:lnTo>
                  <a:lnTo>
                    <a:pt x="201" y="152"/>
                  </a:lnTo>
                  <a:lnTo>
                    <a:pt x="213" y="150"/>
                  </a:lnTo>
                  <a:lnTo>
                    <a:pt x="226" y="147"/>
                  </a:lnTo>
                  <a:lnTo>
                    <a:pt x="236" y="143"/>
                  </a:lnTo>
                  <a:lnTo>
                    <a:pt x="248" y="138"/>
                  </a:lnTo>
                  <a:lnTo>
                    <a:pt x="259" y="134"/>
                  </a:lnTo>
                  <a:lnTo>
                    <a:pt x="269" y="129"/>
                  </a:lnTo>
                  <a:lnTo>
                    <a:pt x="278" y="122"/>
                  </a:lnTo>
                  <a:lnTo>
                    <a:pt x="287" y="116"/>
                  </a:lnTo>
                  <a:lnTo>
                    <a:pt x="296" y="109"/>
                  </a:lnTo>
                  <a:lnTo>
                    <a:pt x="303" y="102"/>
                  </a:lnTo>
                  <a:lnTo>
                    <a:pt x="311" y="94"/>
                  </a:lnTo>
                  <a:lnTo>
                    <a:pt x="316" y="87"/>
                  </a:lnTo>
                  <a:lnTo>
                    <a:pt x="322" y="78"/>
                  </a:lnTo>
                  <a:lnTo>
                    <a:pt x="316" y="69"/>
                  </a:lnTo>
                  <a:lnTo>
                    <a:pt x="311" y="62"/>
                  </a:lnTo>
                  <a:lnTo>
                    <a:pt x="303" y="54"/>
                  </a:lnTo>
                  <a:lnTo>
                    <a:pt x="296" y="47"/>
                  </a:lnTo>
                  <a:lnTo>
                    <a:pt x="287" y="40"/>
                  </a:lnTo>
                  <a:lnTo>
                    <a:pt x="278" y="34"/>
                  </a:lnTo>
                  <a:lnTo>
                    <a:pt x="269" y="28"/>
                  </a:lnTo>
                  <a:lnTo>
                    <a:pt x="259" y="23"/>
                  </a:lnTo>
                  <a:lnTo>
                    <a:pt x="248" y="17"/>
                  </a:lnTo>
                  <a:lnTo>
                    <a:pt x="236" y="13"/>
                  </a:lnTo>
                  <a:lnTo>
                    <a:pt x="226" y="10"/>
                  </a:lnTo>
                  <a:lnTo>
                    <a:pt x="213" y="7"/>
                  </a:lnTo>
                  <a:lnTo>
                    <a:pt x="201" y="3"/>
                  </a:lnTo>
                  <a:lnTo>
                    <a:pt x="188" y="2"/>
                  </a:lnTo>
                  <a:lnTo>
                    <a:pt x="175" y="1"/>
                  </a:lnTo>
                  <a:lnTo>
                    <a:pt x="161" y="0"/>
                  </a:lnTo>
                  <a:lnTo>
                    <a:pt x="148" y="1"/>
                  </a:lnTo>
                  <a:lnTo>
                    <a:pt x="135" y="2"/>
                  </a:lnTo>
                  <a:lnTo>
                    <a:pt x="122" y="3"/>
                  </a:lnTo>
                  <a:lnTo>
                    <a:pt x="110" y="7"/>
                  </a:lnTo>
                  <a:lnTo>
                    <a:pt x="97" y="10"/>
                  </a:lnTo>
                  <a:lnTo>
                    <a:pt x="86" y="13"/>
                  </a:lnTo>
                  <a:lnTo>
                    <a:pt x="74" y="17"/>
                  </a:lnTo>
                  <a:lnTo>
                    <a:pt x="64" y="23"/>
                  </a:lnTo>
                  <a:lnTo>
                    <a:pt x="54" y="28"/>
                  </a:lnTo>
                  <a:lnTo>
                    <a:pt x="44" y="34"/>
                  </a:lnTo>
                  <a:lnTo>
                    <a:pt x="35" y="40"/>
                  </a:lnTo>
                  <a:lnTo>
                    <a:pt x="27" y="47"/>
                  </a:lnTo>
                  <a:lnTo>
                    <a:pt x="19" y="54"/>
                  </a:lnTo>
                  <a:lnTo>
                    <a:pt x="12" y="62"/>
                  </a:lnTo>
                  <a:lnTo>
                    <a:pt x="6" y="6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671"/>
            <p:cNvSpPr>
              <a:spLocks/>
            </p:cNvSpPr>
            <p:nvPr/>
          </p:nvSpPr>
          <p:spPr bwMode="auto">
            <a:xfrm>
              <a:off x="2309986" y="3954063"/>
              <a:ext cx="82726" cy="54090"/>
            </a:xfrm>
            <a:custGeom>
              <a:avLst/>
              <a:gdLst>
                <a:gd name="T0" fmla="*/ 0 w 209"/>
                <a:gd name="T1" fmla="*/ 119 h 135"/>
                <a:gd name="T2" fmla="*/ 7 w 209"/>
                <a:gd name="T3" fmla="*/ 122 h 135"/>
                <a:gd name="T4" fmla="*/ 13 w 209"/>
                <a:gd name="T5" fmla="*/ 125 h 135"/>
                <a:gd name="T6" fmla="*/ 20 w 209"/>
                <a:gd name="T7" fmla="*/ 128 h 135"/>
                <a:gd name="T8" fmla="*/ 27 w 209"/>
                <a:gd name="T9" fmla="*/ 130 h 135"/>
                <a:gd name="T10" fmla="*/ 42 w 209"/>
                <a:gd name="T11" fmla="*/ 134 h 135"/>
                <a:gd name="T12" fmla="*/ 59 w 209"/>
                <a:gd name="T13" fmla="*/ 135 h 135"/>
                <a:gd name="T14" fmla="*/ 76 w 209"/>
                <a:gd name="T15" fmla="*/ 134 h 135"/>
                <a:gd name="T16" fmla="*/ 94 w 209"/>
                <a:gd name="T17" fmla="*/ 130 h 135"/>
                <a:gd name="T18" fmla="*/ 112 w 209"/>
                <a:gd name="T19" fmla="*/ 125 h 135"/>
                <a:gd name="T20" fmla="*/ 129 w 209"/>
                <a:gd name="T21" fmla="*/ 117 h 135"/>
                <a:gd name="T22" fmla="*/ 146 w 209"/>
                <a:gd name="T23" fmla="*/ 108 h 135"/>
                <a:gd name="T24" fmla="*/ 161 w 209"/>
                <a:gd name="T25" fmla="*/ 97 h 135"/>
                <a:gd name="T26" fmla="*/ 174 w 209"/>
                <a:gd name="T27" fmla="*/ 85 h 135"/>
                <a:gd name="T28" fmla="*/ 185 w 209"/>
                <a:gd name="T29" fmla="*/ 72 h 135"/>
                <a:gd name="T30" fmla="*/ 195 w 209"/>
                <a:gd name="T31" fmla="*/ 59 h 135"/>
                <a:gd name="T32" fmla="*/ 202 w 209"/>
                <a:gd name="T33" fmla="*/ 45 h 135"/>
                <a:gd name="T34" fmla="*/ 204 w 209"/>
                <a:gd name="T35" fmla="*/ 38 h 135"/>
                <a:gd name="T36" fmla="*/ 207 w 209"/>
                <a:gd name="T37" fmla="*/ 30 h 135"/>
                <a:gd name="T38" fmla="*/ 208 w 209"/>
                <a:gd name="T39" fmla="*/ 23 h 135"/>
                <a:gd name="T40" fmla="*/ 209 w 209"/>
                <a:gd name="T41" fmla="*/ 16 h 135"/>
                <a:gd name="T42" fmla="*/ 203 w 209"/>
                <a:gd name="T43" fmla="*/ 13 h 135"/>
                <a:gd name="T44" fmla="*/ 196 w 209"/>
                <a:gd name="T45" fmla="*/ 9 h 135"/>
                <a:gd name="T46" fmla="*/ 189 w 209"/>
                <a:gd name="T47" fmla="*/ 6 h 135"/>
                <a:gd name="T48" fmla="*/ 182 w 209"/>
                <a:gd name="T49" fmla="*/ 4 h 135"/>
                <a:gd name="T50" fmla="*/ 167 w 209"/>
                <a:gd name="T51" fmla="*/ 1 h 135"/>
                <a:gd name="T52" fmla="*/ 150 w 209"/>
                <a:gd name="T53" fmla="*/ 0 h 135"/>
                <a:gd name="T54" fmla="*/ 133 w 209"/>
                <a:gd name="T55" fmla="*/ 1 h 135"/>
                <a:gd name="T56" fmla="*/ 115 w 209"/>
                <a:gd name="T57" fmla="*/ 4 h 135"/>
                <a:gd name="T58" fmla="*/ 98 w 209"/>
                <a:gd name="T59" fmla="*/ 9 h 135"/>
                <a:gd name="T60" fmla="*/ 80 w 209"/>
                <a:gd name="T61" fmla="*/ 17 h 135"/>
                <a:gd name="T62" fmla="*/ 63 w 209"/>
                <a:gd name="T63" fmla="*/ 27 h 135"/>
                <a:gd name="T64" fmla="*/ 48 w 209"/>
                <a:gd name="T65" fmla="*/ 38 h 135"/>
                <a:gd name="T66" fmla="*/ 35 w 209"/>
                <a:gd name="T67" fmla="*/ 49 h 135"/>
                <a:gd name="T68" fmla="*/ 24 w 209"/>
                <a:gd name="T69" fmla="*/ 62 h 135"/>
                <a:gd name="T70" fmla="*/ 14 w 209"/>
                <a:gd name="T71" fmla="*/ 75 h 135"/>
                <a:gd name="T72" fmla="*/ 7 w 209"/>
                <a:gd name="T73" fmla="*/ 89 h 135"/>
                <a:gd name="T74" fmla="*/ 5 w 209"/>
                <a:gd name="T75" fmla="*/ 97 h 135"/>
                <a:gd name="T76" fmla="*/ 2 w 209"/>
                <a:gd name="T77" fmla="*/ 104 h 135"/>
                <a:gd name="T78" fmla="*/ 1 w 209"/>
                <a:gd name="T79" fmla="*/ 111 h 135"/>
                <a:gd name="T80" fmla="*/ 0 w 209"/>
                <a:gd name="T81" fmla="*/ 11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9" h="135">
                  <a:moveTo>
                    <a:pt x="0" y="119"/>
                  </a:moveTo>
                  <a:lnTo>
                    <a:pt x="7" y="122"/>
                  </a:lnTo>
                  <a:lnTo>
                    <a:pt x="13" y="125"/>
                  </a:lnTo>
                  <a:lnTo>
                    <a:pt x="20" y="128"/>
                  </a:lnTo>
                  <a:lnTo>
                    <a:pt x="27" y="130"/>
                  </a:lnTo>
                  <a:lnTo>
                    <a:pt x="42" y="134"/>
                  </a:lnTo>
                  <a:lnTo>
                    <a:pt x="59" y="135"/>
                  </a:lnTo>
                  <a:lnTo>
                    <a:pt x="76" y="134"/>
                  </a:lnTo>
                  <a:lnTo>
                    <a:pt x="94" y="130"/>
                  </a:lnTo>
                  <a:lnTo>
                    <a:pt x="112" y="125"/>
                  </a:lnTo>
                  <a:lnTo>
                    <a:pt x="129" y="117"/>
                  </a:lnTo>
                  <a:lnTo>
                    <a:pt x="146" y="108"/>
                  </a:lnTo>
                  <a:lnTo>
                    <a:pt x="161" y="97"/>
                  </a:lnTo>
                  <a:lnTo>
                    <a:pt x="174" y="85"/>
                  </a:lnTo>
                  <a:lnTo>
                    <a:pt x="185" y="72"/>
                  </a:lnTo>
                  <a:lnTo>
                    <a:pt x="195" y="59"/>
                  </a:lnTo>
                  <a:lnTo>
                    <a:pt x="202" y="45"/>
                  </a:lnTo>
                  <a:lnTo>
                    <a:pt x="204" y="38"/>
                  </a:lnTo>
                  <a:lnTo>
                    <a:pt x="207" y="30"/>
                  </a:lnTo>
                  <a:lnTo>
                    <a:pt x="208" y="23"/>
                  </a:lnTo>
                  <a:lnTo>
                    <a:pt x="209" y="16"/>
                  </a:lnTo>
                  <a:lnTo>
                    <a:pt x="203" y="13"/>
                  </a:lnTo>
                  <a:lnTo>
                    <a:pt x="196" y="9"/>
                  </a:lnTo>
                  <a:lnTo>
                    <a:pt x="189" y="6"/>
                  </a:lnTo>
                  <a:lnTo>
                    <a:pt x="182" y="4"/>
                  </a:lnTo>
                  <a:lnTo>
                    <a:pt x="167" y="1"/>
                  </a:lnTo>
                  <a:lnTo>
                    <a:pt x="150" y="0"/>
                  </a:lnTo>
                  <a:lnTo>
                    <a:pt x="133" y="1"/>
                  </a:lnTo>
                  <a:lnTo>
                    <a:pt x="115" y="4"/>
                  </a:lnTo>
                  <a:lnTo>
                    <a:pt x="98" y="9"/>
                  </a:lnTo>
                  <a:lnTo>
                    <a:pt x="80" y="17"/>
                  </a:lnTo>
                  <a:lnTo>
                    <a:pt x="63" y="27"/>
                  </a:lnTo>
                  <a:lnTo>
                    <a:pt x="48" y="38"/>
                  </a:lnTo>
                  <a:lnTo>
                    <a:pt x="35" y="49"/>
                  </a:lnTo>
                  <a:lnTo>
                    <a:pt x="24" y="62"/>
                  </a:lnTo>
                  <a:lnTo>
                    <a:pt x="14" y="75"/>
                  </a:lnTo>
                  <a:lnTo>
                    <a:pt x="7" y="89"/>
                  </a:lnTo>
                  <a:lnTo>
                    <a:pt x="5" y="97"/>
                  </a:lnTo>
                  <a:lnTo>
                    <a:pt x="2" y="104"/>
                  </a:lnTo>
                  <a:lnTo>
                    <a:pt x="1" y="111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672"/>
            <p:cNvSpPr>
              <a:spLocks/>
            </p:cNvSpPr>
            <p:nvPr/>
          </p:nvSpPr>
          <p:spPr bwMode="auto">
            <a:xfrm>
              <a:off x="2276577" y="3952472"/>
              <a:ext cx="52499" cy="27045"/>
            </a:xfrm>
            <a:custGeom>
              <a:avLst/>
              <a:gdLst>
                <a:gd name="T0" fmla="*/ 0 w 131"/>
                <a:gd name="T1" fmla="*/ 48 h 67"/>
                <a:gd name="T2" fmla="*/ 7 w 131"/>
                <a:gd name="T3" fmla="*/ 54 h 67"/>
                <a:gd name="T4" fmla="*/ 14 w 131"/>
                <a:gd name="T5" fmla="*/ 58 h 67"/>
                <a:gd name="T6" fmla="*/ 23 w 131"/>
                <a:gd name="T7" fmla="*/ 62 h 67"/>
                <a:gd name="T8" fmla="*/ 31 w 131"/>
                <a:gd name="T9" fmla="*/ 64 h 67"/>
                <a:gd name="T10" fmla="*/ 41 w 131"/>
                <a:gd name="T11" fmla="*/ 67 h 67"/>
                <a:gd name="T12" fmla="*/ 52 w 131"/>
                <a:gd name="T13" fmla="*/ 67 h 67"/>
                <a:gd name="T14" fmla="*/ 62 w 131"/>
                <a:gd name="T15" fmla="*/ 67 h 67"/>
                <a:gd name="T16" fmla="*/ 72 w 131"/>
                <a:gd name="T17" fmla="*/ 64 h 67"/>
                <a:gd name="T18" fmla="*/ 83 w 131"/>
                <a:gd name="T19" fmla="*/ 61 h 67"/>
                <a:gd name="T20" fmla="*/ 93 w 131"/>
                <a:gd name="T21" fmla="*/ 58 h 67"/>
                <a:gd name="T22" fmla="*/ 103 w 131"/>
                <a:gd name="T23" fmla="*/ 52 h 67"/>
                <a:gd name="T24" fmla="*/ 110 w 131"/>
                <a:gd name="T25" fmla="*/ 47 h 67"/>
                <a:gd name="T26" fmla="*/ 118 w 131"/>
                <a:gd name="T27" fmla="*/ 41 h 67"/>
                <a:gd name="T28" fmla="*/ 123 w 131"/>
                <a:gd name="T29" fmla="*/ 33 h 67"/>
                <a:gd name="T30" fmla="*/ 128 w 131"/>
                <a:gd name="T31" fmla="*/ 25 h 67"/>
                <a:gd name="T32" fmla="*/ 131 w 131"/>
                <a:gd name="T33" fmla="*/ 18 h 67"/>
                <a:gd name="T34" fmla="*/ 124 w 131"/>
                <a:gd name="T35" fmla="*/ 13 h 67"/>
                <a:gd name="T36" fmla="*/ 118 w 131"/>
                <a:gd name="T37" fmla="*/ 8 h 67"/>
                <a:gd name="T38" fmla="*/ 109 w 131"/>
                <a:gd name="T39" fmla="*/ 4 h 67"/>
                <a:gd name="T40" fmla="*/ 99 w 131"/>
                <a:gd name="T41" fmla="*/ 2 h 67"/>
                <a:gd name="T42" fmla="*/ 90 w 131"/>
                <a:gd name="T43" fmla="*/ 0 h 67"/>
                <a:gd name="T44" fmla="*/ 80 w 131"/>
                <a:gd name="T45" fmla="*/ 0 h 67"/>
                <a:gd name="T46" fmla="*/ 69 w 131"/>
                <a:gd name="T47" fmla="*/ 0 h 67"/>
                <a:gd name="T48" fmla="*/ 58 w 131"/>
                <a:gd name="T49" fmla="*/ 2 h 67"/>
                <a:gd name="T50" fmla="*/ 48 w 131"/>
                <a:gd name="T51" fmla="*/ 5 h 67"/>
                <a:gd name="T52" fmla="*/ 38 w 131"/>
                <a:gd name="T53" fmla="*/ 9 h 67"/>
                <a:gd name="T54" fmla="*/ 29 w 131"/>
                <a:gd name="T55" fmla="*/ 14 h 67"/>
                <a:gd name="T56" fmla="*/ 21 w 131"/>
                <a:gd name="T57" fmla="*/ 20 h 67"/>
                <a:gd name="T58" fmla="*/ 14 w 131"/>
                <a:gd name="T59" fmla="*/ 25 h 67"/>
                <a:gd name="T60" fmla="*/ 9 w 131"/>
                <a:gd name="T61" fmla="*/ 33 h 67"/>
                <a:gd name="T62" fmla="*/ 3 w 131"/>
                <a:gd name="T63" fmla="*/ 41 h 67"/>
                <a:gd name="T64" fmla="*/ 0 w 131"/>
                <a:gd name="T65" fmla="*/ 4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7">
                  <a:moveTo>
                    <a:pt x="0" y="48"/>
                  </a:moveTo>
                  <a:lnTo>
                    <a:pt x="7" y="54"/>
                  </a:lnTo>
                  <a:lnTo>
                    <a:pt x="14" y="58"/>
                  </a:lnTo>
                  <a:lnTo>
                    <a:pt x="23" y="62"/>
                  </a:lnTo>
                  <a:lnTo>
                    <a:pt x="31" y="64"/>
                  </a:lnTo>
                  <a:lnTo>
                    <a:pt x="41" y="67"/>
                  </a:lnTo>
                  <a:lnTo>
                    <a:pt x="52" y="67"/>
                  </a:lnTo>
                  <a:lnTo>
                    <a:pt x="62" y="67"/>
                  </a:lnTo>
                  <a:lnTo>
                    <a:pt x="72" y="64"/>
                  </a:lnTo>
                  <a:lnTo>
                    <a:pt x="83" y="61"/>
                  </a:lnTo>
                  <a:lnTo>
                    <a:pt x="93" y="58"/>
                  </a:lnTo>
                  <a:lnTo>
                    <a:pt x="103" y="52"/>
                  </a:lnTo>
                  <a:lnTo>
                    <a:pt x="110" y="47"/>
                  </a:lnTo>
                  <a:lnTo>
                    <a:pt x="118" y="41"/>
                  </a:lnTo>
                  <a:lnTo>
                    <a:pt x="123" y="33"/>
                  </a:lnTo>
                  <a:lnTo>
                    <a:pt x="128" y="25"/>
                  </a:lnTo>
                  <a:lnTo>
                    <a:pt x="131" y="18"/>
                  </a:lnTo>
                  <a:lnTo>
                    <a:pt x="124" y="13"/>
                  </a:lnTo>
                  <a:lnTo>
                    <a:pt x="118" y="8"/>
                  </a:lnTo>
                  <a:lnTo>
                    <a:pt x="109" y="4"/>
                  </a:lnTo>
                  <a:lnTo>
                    <a:pt x="99" y="2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8" y="2"/>
                  </a:lnTo>
                  <a:lnTo>
                    <a:pt x="48" y="5"/>
                  </a:lnTo>
                  <a:lnTo>
                    <a:pt x="38" y="9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5"/>
                  </a:lnTo>
                  <a:lnTo>
                    <a:pt x="9" y="33"/>
                  </a:lnTo>
                  <a:lnTo>
                    <a:pt x="3" y="4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673"/>
            <p:cNvSpPr>
              <a:spLocks/>
            </p:cNvSpPr>
            <p:nvPr/>
          </p:nvSpPr>
          <p:spPr bwMode="auto">
            <a:xfrm>
              <a:off x="2467483" y="4009743"/>
              <a:ext cx="62044" cy="127271"/>
            </a:xfrm>
            <a:custGeom>
              <a:avLst/>
              <a:gdLst>
                <a:gd name="T0" fmla="*/ 69 w 154"/>
                <a:gd name="T1" fmla="*/ 317 h 322"/>
                <a:gd name="T2" fmla="*/ 53 w 154"/>
                <a:gd name="T3" fmla="*/ 304 h 322"/>
                <a:gd name="T4" fmla="*/ 39 w 154"/>
                <a:gd name="T5" fmla="*/ 287 h 322"/>
                <a:gd name="T6" fmla="*/ 27 w 154"/>
                <a:gd name="T7" fmla="*/ 269 h 322"/>
                <a:gd name="T8" fmla="*/ 16 w 154"/>
                <a:gd name="T9" fmla="*/ 247 h 322"/>
                <a:gd name="T10" fmla="*/ 8 w 154"/>
                <a:gd name="T11" fmla="*/ 225 h 322"/>
                <a:gd name="T12" fmla="*/ 3 w 154"/>
                <a:gd name="T13" fmla="*/ 201 h 322"/>
                <a:gd name="T14" fmla="*/ 0 w 154"/>
                <a:gd name="T15" fmla="*/ 175 h 322"/>
                <a:gd name="T16" fmla="*/ 0 w 154"/>
                <a:gd name="T17" fmla="*/ 148 h 322"/>
                <a:gd name="T18" fmla="*/ 3 w 154"/>
                <a:gd name="T19" fmla="*/ 122 h 322"/>
                <a:gd name="T20" fmla="*/ 8 w 154"/>
                <a:gd name="T21" fmla="*/ 97 h 322"/>
                <a:gd name="T22" fmla="*/ 16 w 154"/>
                <a:gd name="T23" fmla="*/ 75 h 322"/>
                <a:gd name="T24" fmla="*/ 27 w 154"/>
                <a:gd name="T25" fmla="*/ 54 h 322"/>
                <a:gd name="T26" fmla="*/ 39 w 154"/>
                <a:gd name="T27" fmla="*/ 35 h 322"/>
                <a:gd name="T28" fmla="*/ 53 w 154"/>
                <a:gd name="T29" fmla="*/ 18 h 322"/>
                <a:gd name="T30" fmla="*/ 69 w 154"/>
                <a:gd name="T31" fmla="*/ 6 h 322"/>
                <a:gd name="T32" fmla="*/ 85 w 154"/>
                <a:gd name="T33" fmla="*/ 6 h 322"/>
                <a:gd name="T34" fmla="*/ 101 w 154"/>
                <a:gd name="T35" fmla="*/ 18 h 322"/>
                <a:gd name="T36" fmla="*/ 115 w 154"/>
                <a:gd name="T37" fmla="*/ 35 h 322"/>
                <a:gd name="T38" fmla="*/ 127 w 154"/>
                <a:gd name="T39" fmla="*/ 54 h 322"/>
                <a:gd name="T40" fmla="*/ 138 w 154"/>
                <a:gd name="T41" fmla="*/ 75 h 322"/>
                <a:gd name="T42" fmla="*/ 145 w 154"/>
                <a:gd name="T43" fmla="*/ 97 h 322"/>
                <a:gd name="T44" fmla="*/ 151 w 154"/>
                <a:gd name="T45" fmla="*/ 122 h 322"/>
                <a:gd name="T46" fmla="*/ 154 w 154"/>
                <a:gd name="T47" fmla="*/ 148 h 322"/>
                <a:gd name="T48" fmla="*/ 154 w 154"/>
                <a:gd name="T49" fmla="*/ 175 h 322"/>
                <a:gd name="T50" fmla="*/ 151 w 154"/>
                <a:gd name="T51" fmla="*/ 201 h 322"/>
                <a:gd name="T52" fmla="*/ 145 w 154"/>
                <a:gd name="T53" fmla="*/ 225 h 322"/>
                <a:gd name="T54" fmla="*/ 138 w 154"/>
                <a:gd name="T55" fmla="*/ 247 h 322"/>
                <a:gd name="T56" fmla="*/ 127 w 154"/>
                <a:gd name="T57" fmla="*/ 269 h 322"/>
                <a:gd name="T58" fmla="*/ 115 w 154"/>
                <a:gd name="T59" fmla="*/ 287 h 322"/>
                <a:gd name="T60" fmla="*/ 101 w 154"/>
                <a:gd name="T61" fmla="*/ 304 h 322"/>
                <a:gd name="T62" fmla="*/ 85 w 154"/>
                <a:gd name="T63" fmla="*/ 317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22">
                  <a:moveTo>
                    <a:pt x="77" y="322"/>
                  </a:moveTo>
                  <a:lnTo>
                    <a:pt x="69" y="317"/>
                  </a:lnTo>
                  <a:lnTo>
                    <a:pt x="60" y="310"/>
                  </a:lnTo>
                  <a:lnTo>
                    <a:pt x="53" y="304"/>
                  </a:lnTo>
                  <a:lnTo>
                    <a:pt x="46" y="296"/>
                  </a:lnTo>
                  <a:lnTo>
                    <a:pt x="39" y="287"/>
                  </a:lnTo>
                  <a:lnTo>
                    <a:pt x="32" y="279"/>
                  </a:lnTo>
                  <a:lnTo>
                    <a:pt x="27" y="269"/>
                  </a:lnTo>
                  <a:lnTo>
                    <a:pt x="21" y="258"/>
                  </a:lnTo>
                  <a:lnTo>
                    <a:pt x="16" y="247"/>
                  </a:lnTo>
                  <a:lnTo>
                    <a:pt x="12" y="237"/>
                  </a:lnTo>
                  <a:lnTo>
                    <a:pt x="8" y="225"/>
                  </a:lnTo>
                  <a:lnTo>
                    <a:pt x="5" y="213"/>
                  </a:lnTo>
                  <a:lnTo>
                    <a:pt x="3" y="201"/>
                  </a:lnTo>
                  <a:lnTo>
                    <a:pt x="1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1" y="135"/>
                  </a:lnTo>
                  <a:lnTo>
                    <a:pt x="3" y="122"/>
                  </a:lnTo>
                  <a:lnTo>
                    <a:pt x="5" y="109"/>
                  </a:lnTo>
                  <a:lnTo>
                    <a:pt x="8" y="97"/>
                  </a:lnTo>
                  <a:lnTo>
                    <a:pt x="12" y="85"/>
                  </a:lnTo>
                  <a:lnTo>
                    <a:pt x="16" y="75"/>
                  </a:lnTo>
                  <a:lnTo>
                    <a:pt x="21" y="64"/>
                  </a:lnTo>
                  <a:lnTo>
                    <a:pt x="27" y="54"/>
                  </a:lnTo>
                  <a:lnTo>
                    <a:pt x="32" y="44"/>
                  </a:lnTo>
                  <a:lnTo>
                    <a:pt x="39" y="35"/>
                  </a:lnTo>
                  <a:lnTo>
                    <a:pt x="46" y="27"/>
                  </a:lnTo>
                  <a:lnTo>
                    <a:pt x="53" y="18"/>
                  </a:lnTo>
                  <a:lnTo>
                    <a:pt x="60" y="12"/>
                  </a:lnTo>
                  <a:lnTo>
                    <a:pt x="69" y="6"/>
                  </a:lnTo>
                  <a:lnTo>
                    <a:pt x="77" y="0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1" y="18"/>
                  </a:lnTo>
                  <a:lnTo>
                    <a:pt x="109" y="27"/>
                  </a:lnTo>
                  <a:lnTo>
                    <a:pt x="115" y="35"/>
                  </a:lnTo>
                  <a:lnTo>
                    <a:pt x="122" y="44"/>
                  </a:lnTo>
                  <a:lnTo>
                    <a:pt x="127" y="54"/>
                  </a:lnTo>
                  <a:lnTo>
                    <a:pt x="133" y="64"/>
                  </a:lnTo>
                  <a:lnTo>
                    <a:pt x="138" y="75"/>
                  </a:lnTo>
                  <a:lnTo>
                    <a:pt x="142" y="85"/>
                  </a:lnTo>
                  <a:lnTo>
                    <a:pt x="145" y="97"/>
                  </a:lnTo>
                  <a:lnTo>
                    <a:pt x="149" y="109"/>
                  </a:lnTo>
                  <a:lnTo>
                    <a:pt x="151" y="122"/>
                  </a:lnTo>
                  <a:lnTo>
                    <a:pt x="153" y="135"/>
                  </a:lnTo>
                  <a:lnTo>
                    <a:pt x="154" y="148"/>
                  </a:lnTo>
                  <a:lnTo>
                    <a:pt x="154" y="161"/>
                  </a:lnTo>
                  <a:lnTo>
                    <a:pt x="154" y="175"/>
                  </a:lnTo>
                  <a:lnTo>
                    <a:pt x="153" y="188"/>
                  </a:lnTo>
                  <a:lnTo>
                    <a:pt x="151" y="201"/>
                  </a:lnTo>
                  <a:lnTo>
                    <a:pt x="149" y="213"/>
                  </a:lnTo>
                  <a:lnTo>
                    <a:pt x="145" y="225"/>
                  </a:lnTo>
                  <a:lnTo>
                    <a:pt x="142" y="237"/>
                  </a:lnTo>
                  <a:lnTo>
                    <a:pt x="138" y="247"/>
                  </a:lnTo>
                  <a:lnTo>
                    <a:pt x="133" y="258"/>
                  </a:lnTo>
                  <a:lnTo>
                    <a:pt x="127" y="269"/>
                  </a:lnTo>
                  <a:lnTo>
                    <a:pt x="122" y="279"/>
                  </a:lnTo>
                  <a:lnTo>
                    <a:pt x="115" y="287"/>
                  </a:lnTo>
                  <a:lnTo>
                    <a:pt x="109" y="296"/>
                  </a:lnTo>
                  <a:lnTo>
                    <a:pt x="101" y="304"/>
                  </a:lnTo>
                  <a:lnTo>
                    <a:pt x="94" y="310"/>
                  </a:lnTo>
                  <a:lnTo>
                    <a:pt x="85" y="317"/>
                  </a:lnTo>
                  <a:lnTo>
                    <a:pt x="77" y="32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674"/>
            <p:cNvSpPr>
              <a:spLocks/>
            </p:cNvSpPr>
            <p:nvPr/>
          </p:nvSpPr>
          <p:spPr bwMode="auto">
            <a:xfrm>
              <a:off x="2413393" y="4025652"/>
              <a:ext cx="54090" cy="82726"/>
            </a:xfrm>
            <a:custGeom>
              <a:avLst/>
              <a:gdLst>
                <a:gd name="T0" fmla="*/ 16 w 134"/>
                <a:gd name="T1" fmla="*/ 210 h 210"/>
                <a:gd name="T2" fmla="*/ 12 w 134"/>
                <a:gd name="T3" fmla="*/ 203 h 210"/>
                <a:gd name="T4" fmla="*/ 8 w 134"/>
                <a:gd name="T5" fmla="*/ 197 h 210"/>
                <a:gd name="T6" fmla="*/ 6 w 134"/>
                <a:gd name="T7" fmla="*/ 189 h 210"/>
                <a:gd name="T8" fmla="*/ 4 w 134"/>
                <a:gd name="T9" fmla="*/ 183 h 210"/>
                <a:gd name="T10" fmla="*/ 1 w 134"/>
                <a:gd name="T11" fmla="*/ 166 h 210"/>
                <a:gd name="T12" fmla="*/ 0 w 134"/>
                <a:gd name="T13" fmla="*/ 150 h 210"/>
                <a:gd name="T14" fmla="*/ 1 w 134"/>
                <a:gd name="T15" fmla="*/ 133 h 210"/>
                <a:gd name="T16" fmla="*/ 4 w 134"/>
                <a:gd name="T17" fmla="*/ 116 h 210"/>
                <a:gd name="T18" fmla="*/ 9 w 134"/>
                <a:gd name="T19" fmla="*/ 98 h 210"/>
                <a:gd name="T20" fmla="*/ 17 w 134"/>
                <a:gd name="T21" fmla="*/ 80 h 210"/>
                <a:gd name="T22" fmla="*/ 26 w 134"/>
                <a:gd name="T23" fmla="*/ 64 h 210"/>
                <a:gd name="T24" fmla="*/ 36 w 134"/>
                <a:gd name="T25" fmla="*/ 49 h 210"/>
                <a:gd name="T26" fmla="*/ 48 w 134"/>
                <a:gd name="T27" fmla="*/ 36 h 210"/>
                <a:gd name="T28" fmla="*/ 61 w 134"/>
                <a:gd name="T29" fmla="*/ 24 h 210"/>
                <a:gd name="T30" fmla="*/ 75 w 134"/>
                <a:gd name="T31" fmla="*/ 15 h 210"/>
                <a:gd name="T32" fmla="*/ 89 w 134"/>
                <a:gd name="T33" fmla="*/ 8 h 210"/>
                <a:gd name="T34" fmla="*/ 97 w 134"/>
                <a:gd name="T35" fmla="*/ 4 h 210"/>
                <a:gd name="T36" fmla="*/ 103 w 134"/>
                <a:gd name="T37" fmla="*/ 3 h 210"/>
                <a:gd name="T38" fmla="*/ 111 w 134"/>
                <a:gd name="T39" fmla="*/ 1 h 210"/>
                <a:gd name="T40" fmla="*/ 118 w 134"/>
                <a:gd name="T41" fmla="*/ 0 h 210"/>
                <a:gd name="T42" fmla="*/ 122 w 134"/>
                <a:gd name="T43" fmla="*/ 6 h 210"/>
                <a:gd name="T44" fmla="*/ 125 w 134"/>
                <a:gd name="T45" fmla="*/ 13 h 210"/>
                <a:gd name="T46" fmla="*/ 128 w 134"/>
                <a:gd name="T47" fmla="*/ 21 h 210"/>
                <a:gd name="T48" fmla="*/ 130 w 134"/>
                <a:gd name="T49" fmla="*/ 27 h 210"/>
                <a:gd name="T50" fmla="*/ 133 w 134"/>
                <a:gd name="T51" fmla="*/ 43 h 210"/>
                <a:gd name="T52" fmla="*/ 134 w 134"/>
                <a:gd name="T53" fmla="*/ 59 h 210"/>
                <a:gd name="T54" fmla="*/ 133 w 134"/>
                <a:gd name="T55" fmla="*/ 77 h 210"/>
                <a:gd name="T56" fmla="*/ 130 w 134"/>
                <a:gd name="T57" fmla="*/ 94 h 210"/>
                <a:gd name="T58" fmla="*/ 125 w 134"/>
                <a:gd name="T59" fmla="*/ 112 h 210"/>
                <a:gd name="T60" fmla="*/ 117 w 134"/>
                <a:gd name="T61" fmla="*/ 130 h 210"/>
                <a:gd name="T62" fmla="*/ 108 w 134"/>
                <a:gd name="T63" fmla="*/ 146 h 210"/>
                <a:gd name="T64" fmla="*/ 97 w 134"/>
                <a:gd name="T65" fmla="*/ 161 h 210"/>
                <a:gd name="T66" fmla="*/ 85 w 134"/>
                <a:gd name="T67" fmla="*/ 175 h 210"/>
                <a:gd name="T68" fmla="*/ 72 w 134"/>
                <a:gd name="T69" fmla="*/ 186 h 210"/>
                <a:gd name="T70" fmla="*/ 58 w 134"/>
                <a:gd name="T71" fmla="*/ 195 h 210"/>
                <a:gd name="T72" fmla="*/ 44 w 134"/>
                <a:gd name="T73" fmla="*/ 202 h 210"/>
                <a:gd name="T74" fmla="*/ 37 w 134"/>
                <a:gd name="T75" fmla="*/ 205 h 210"/>
                <a:gd name="T76" fmla="*/ 30 w 134"/>
                <a:gd name="T77" fmla="*/ 207 h 210"/>
                <a:gd name="T78" fmla="*/ 22 w 134"/>
                <a:gd name="T79" fmla="*/ 208 h 210"/>
                <a:gd name="T80" fmla="*/ 16 w 134"/>
                <a:gd name="T8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10">
                  <a:moveTo>
                    <a:pt x="16" y="210"/>
                  </a:moveTo>
                  <a:lnTo>
                    <a:pt x="12" y="203"/>
                  </a:lnTo>
                  <a:lnTo>
                    <a:pt x="8" y="197"/>
                  </a:lnTo>
                  <a:lnTo>
                    <a:pt x="6" y="189"/>
                  </a:lnTo>
                  <a:lnTo>
                    <a:pt x="4" y="183"/>
                  </a:lnTo>
                  <a:lnTo>
                    <a:pt x="1" y="166"/>
                  </a:lnTo>
                  <a:lnTo>
                    <a:pt x="0" y="150"/>
                  </a:lnTo>
                  <a:lnTo>
                    <a:pt x="1" y="133"/>
                  </a:lnTo>
                  <a:lnTo>
                    <a:pt x="4" y="116"/>
                  </a:lnTo>
                  <a:lnTo>
                    <a:pt x="9" y="98"/>
                  </a:lnTo>
                  <a:lnTo>
                    <a:pt x="17" y="80"/>
                  </a:lnTo>
                  <a:lnTo>
                    <a:pt x="26" y="64"/>
                  </a:lnTo>
                  <a:lnTo>
                    <a:pt x="36" y="49"/>
                  </a:lnTo>
                  <a:lnTo>
                    <a:pt x="48" y="36"/>
                  </a:lnTo>
                  <a:lnTo>
                    <a:pt x="61" y="24"/>
                  </a:lnTo>
                  <a:lnTo>
                    <a:pt x="75" y="15"/>
                  </a:lnTo>
                  <a:lnTo>
                    <a:pt x="89" y="8"/>
                  </a:lnTo>
                  <a:lnTo>
                    <a:pt x="97" y="4"/>
                  </a:lnTo>
                  <a:lnTo>
                    <a:pt x="103" y="3"/>
                  </a:lnTo>
                  <a:lnTo>
                    <a:pt x="111" y="1"/>
                  </a:lnTo>
                  <a:lnTo>
                    <a:pt x="118" y="0"/>
                  </a:lnTo>
                  <a:lnTo>
                    <a:pt x="122" y="6"/>
                  </a:lnTo>
                  <a:lnTo>
                    <a:pt x="125" y="13"/>
                  </a:lnTo>
                  <a:lnTo>
                    <a:pt x="128" y="21"/>
                  </a:lnTo>
                  <a:lnTo>
                    <a:pt x="130" y="27"/>
                  </a:lnTo>
                  <a:lnTo>
                    <a:pt x="133" y="43"/>
                  </a:lnTo>
                  <a:lnTo>
                    <a:pt x="134" y="59"/>
                  </a:lnTo>
                  <a:lnTo>
                    <a:pt x="133" y="77"/>
                  </a:lnTo>
                  <a:lnTo>
                    <a:pt x="130" y="94"/>
                  </a:lnTo>
                  <a:lnTo>
                    <a:pt x="125" y="112"/>
                  </a:lnTo>
                  <a:lnTo>
                    <a:pt x="117" y="130"/>
                  </a:lnTo>
                  <a:lnTo>
                    <a:pt x="108" y="146"/>
                  </a:lnTo>
                  <a:lnTo>
                    <a:pt x="97" y="161"/>
                  </a:lnTo>
                  <a:lnTo>
                    <a:pt x="85" y="175"/>
                  </a:lnTo>
                  <a:lnTo>
                    <a:pt x="72" y="186"/>
                  </a:lnTo>
                  <a:lnTo>
                    <a:pt x="58" y="195"/>
                  </a:lnTo>
                  <a:lnTo>
                    <a:pt x="44" y="202"/>
                  </a:lnTo>
                  <a:lnTo>
                    <a:pt x="37" y="205"/>
                  </a:lnTo>
                  <a:lnTo>
                    <a:pt x="30" y="207"/>
                  </a:lnTo>
                  <a:lnTo>
                    <a:pt x="22" y="208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675"/>
            <p:cNvSpPr>
              <a:spLocks/>
            </p:cNvSpPr>
            <p:nvPr/>
          </p:nvSpPr>
          <p:spPr bwMode="auto">
            <a:xfrm>
              <a:off x="2442029" y="4089288"/>
              <a:ext cx="27045" cy="52499"/>
            </a:xfrm>
            <a:custGeom>
              <a:avLst/>
              <a:gdLst>
                <a:gd name="T0" fmla="*/ 19 w 68"/>
                <a:gd name="T1" fmla="*/ 131 h 131"/>
                <a:gd name="T2" fmla="*/ 14 w 68"/>
                <a:gd name="T3" fmla="*/ 124 h 131"/>
                <a:gd name="T4" fmla="*/ 8 w 68"/>
                <a:gd name="T5" fmla="*/ 118 h 131"/>
                <a:gd name="T6" fmla="*/ 5 w 68"/>
                <a:gd name="T7" fmla="*/ 109 h 131"/>
                <a:gd name="T8" fmla="*/ 2 w 68"/>
                <a:gd name="T9" fmla="*/ 100 h 131"/>
                <a:gd name="T10" fmla="*/ 1 w 68"/>
                <a:gd name="T11" fmla="*/ 91 h 131"/>
                <a:gd name="T12" fmla="*/ 0 w 68"/>
                <a:gd name="T13" fmla="*/ 80 h 131"/>
                <a:gd name="T14" fmla="*/ 1 w 68"/>
                <a:gd name="T15" fmla="*/ 69 h 131"/>
                <a:gd name="T16" fmla="*/ 3 w 68"/>
                <a:gd name="T17" fmla="*/ 58 h 131"/>
                <a:gd name="T18" fmla="*/ 5 w 68"/>
                <a:gd name="T19" fmla="*/ 48 h 131"/>
                <a:gd name="T20" fmla="*/ 10 w 68"/>
                <a:gd name="T21" fmla="*/ 38 h 131"/>
                <a:gd name="T22" fmla="*/ 15 w 68"/>
                <a:gd name="T23" fmla="*/ 29 h 131"/>
                <a:gd name="T24" fmla="*/ 20 w 68"/>
                <a:gd name="T25" fmla="*/ 21 h 131"/>
                <a:gd name="T26" fmla="*/ 27 w 68"/>
                <a:gd name="T27" fmla="*/ 14 h 131"/>
                <a:gd name="T28" fmla="*/ 33 w 68"/>
                <a:gd name="T29" fmla="*/ 9 h 131"/>
                <a:gd name="T30" fmla="*/ 41 w 68"/>
                <a:gd name="T31" fmla="*/ 3 h 131"/>
                <a:gd name="T32" fmla="*/ 49 w 68"/>
                <a:gd name="T33" fmla="*/ 0 h 131"/>
                <a:gd name="T34" fmla="*/ 55 w 68"/>
                <a:gd name="T35" fmla="*/ 6 h 131"/>
                <a:gd name="T36" fmla="*/ 59 w 68"/>
                <a:gd name="T37" fmla="*/ 14 h 131"/>
                <a:gd name="T38" fmla="*/ 62 w 68"/>
                <a:gd name="T39" fmla="*/ 23 h 131"/>
                <a:gd name="T40" fmla="*/ 66 w 68"/>
                <a:gd name="T41" fmla="*/ 31 h 131"/>
                <a:gd name="T42" fmla="*/ 68 w 68"/>
                <a:gd name="T43" fmla="*/ 41 h 131"/>
                <a:gd name="T44" fmla="*/ 68 w 68"/>
                <a:gd name="T45" fmla="*/ 52 h 131"/>
                <a:gd name="T46" fmla="*/ 67 w 68"/>
                <a:gd name="T47" fmla="*/ 62 h 131"/>
                <a:gd name="T48" fmla="*/ 66 w 68"/>
                <a:gd name="T49" fmla="*/ 72 h 131"/>
                <a:gd name="T50" fmla="*/ 62 w 68"/>
                <a:gd name="T51" fmla="*/ 83 h 131"/>
                <a:gd name="T52" fmla="*/ 58 w 68"/>
                <a:gd name="T53" fmla="*/ 93 h 131"/>
                <a:gd name="T54" fmla="*/ 54 w 68"/>
                <a:gd name="T55" fmla="*/ 103 h 131"/>
                <a:gd name="T56" fmla="*/ 47 w 68"/>
                <a:gd name="T57" fmla="*/ 110 h 131"/>
                <a:gd name="T58" fmla="*/ 41 w 68"/>
                <a:gd name="T59" fmla="*/ 118 h 131"/>
                <a:gd name="T60" fmla="*/ 34 w 68"/>
                <a:gd name="T61" fmla="*/ 123 h 131"/>
                <a:gd name="T62" fmla="*/ 27 w 68"/>
                <a:gd name="T63" fmla="*/ 127 h 131"/>
                <a:gd name="T64" fmla="*/ 19 w 68"/>
                <a:gd name="T6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31">
                  <a:moveTo>
                    <a:pt x="19" y="131"/>
                  </a:moveTo>
                  <a:lnTo>
                    <a:pt x="14" y="124"/>
                  </a:lnTo>
                  <a:lnTo>
                    <a:pt x="8" y="118"/>
                  </a:lnTo>
                  <a:lnTo>
                    <a:pt x="5" y="109"/>
                  </a:lnTo>
                  <a:lnTo>
                    <a:pt x="2" y="100"/>
                  </a:lnTo>
                  <a:lnTo>
                    <a:pt x="1" y="91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3" y="58"/>
                  </a:lnTo>
                  <a:lnTo>
                    <a:pt x="5" y="48"/>
                  </a:lnTo>
                  <a:lnTo>
                    <a:pt x="10" y="38"/>
                  </a:lnTo>
                  <a:lnTo>
                    <a:pt x="15" y="29"/>
                  </a:lnTo>
                  <a:lnTo>
                    <a:pt x="20" y="21"/>
                  </a:lnTo>
                  <a:lnTo>
                    <a:pt x="27" y="14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9" y="0"/>
                  </a:lnTo>
                  <a:lnTo>
                    <a:pt x="55" y="6"/>
                  </a:lnTo>
                  <a:lnTo>
                    <a:pt x="59" y="14"/>
                  </a:lnTo>
                  <a:lnTo>
                    <a:pt x="62" y="23"/>
                  </a:lnTo>
                  <a:lnTo>
                    <a:pt x="66" y="31"/>
                  </a:lnTo>
                  <a:lnTo>
                    <a:pt x="68" y="41"/>
                  </a:lnTo>
                  <a:lnTo>
                    <a:pt x="68" y="52"/>
                  </a:lnTo>
                  <a:lnTo>
                    <a:pt x="67" y="62"/>
                  </a:lnTo>
                  <a:lnTo>
                    <a:pt x="66" y="72"/>
                  </a:lnTo>
                  <a:lnTo>
                    <a:pt x="62" y="83"/>
                  </a:lnTo>
                  <a:lnTo>
                    <a:pt x="58" y="93"/>
                  </a:lnTo>
                  <a:lnTo>
                    <a:pt x="54" y="103"/>
                  </a:lnTo>
                  <a:lnTo>
                    <a:pt x="47" y="110"/>
                  </a:lnTo>
                  <a:lnTo>
                    <a:pt x="41" y="118"/>
                  </a:lnTo>
                  <a:lnTo>
                    <a:pt x="34" y="123"/>
                  </a:lnTo>
                  <a:lnTo>
                    <a:pt x="27" y="127"/>
                  </a:lnTo>
                  <a:lnTo>
                    <a:pt x="19" y="13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676"/>
            <p:cNvSpPr>
              <a:spLocks/>
            </p:cNvSpPr>
            <p:nvPr/>
          </p:nvSpPr>
          <p:spPr bwMode="auto">
            <a:xfrm>
              <a:off x="2335440" y="3759975"/>
              <a:ext cx="326131" cy="326131"/>
            </a:xfrm>
            <a:custGeom>
              <a:avLst/>
              <a:gdLst>
                <a:gd name="T0" fmla="*/ 548 w 818"/>
                <a:gd name="T1" fmla="*/ 0 h 817"/>
                <a:gd name="T2" fmla="*/ 548 w 818"/>
                <a:gd name="T3" fmla="*/ 270 h 817"/>
                <a:gd name="T4" fmla="*/ 818 w 818"/>
                <a:gd name="T5" fmla="*/ 270 h 817"/>
                <a:gd name="T6" fmla="*/ 818 w 818"/>
                <a:gd name="T7" fmla="*/ 547 h 817"/>
                <a:gd name="T8" fmla="*/ 548 w 818"/>
                <a:gd name="T9" fmla="*/ 547 h 817"/>
                <a:gd name="T10" fmla="*/ 548 w 818"/>
                <a:gd name="T11" fmla="*/ 817 h 817"/>
                <a:gd name="T12" fmla="*/ 270 w 818"/>
                <a:gd name="T13" fmla="*/ 817 h 817"/>
                <a:gd name="T14" fmla="*/ 270 w 818"/>
                <a:gd name="T15" fmla="*/ 547 h 817"/>
                <a:gd name="T16" fmla="*/ 0 w 818"/>
                <a:gd name="T17" fmla="*/ 547 h 817"/>
                <a:gd name="T18" fmla="*/ 0 w 818"/>
                <a:gd name="T19" fmla="*/ 270 h 817"/>
                <a:gd name="T20" fmla="*/ 270 w 818"/>
                <a:gd name="T21" fmla="*/ 270 h 817"/>
                <a:gd name="T22" fmla="*/ 270 w 818"/>
                <a:gd name="T23" fmla="*/ 0 h 817"/>
                <a:gd name="T24" fmla="*/ 548 w 818"/>
                <a:gd name="T25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8" h="817">
                  <a:moveTo>
                    <a:pt x="548" y="0"/>
                  </a:moveTo>
                  <a:lnTo>
                    <a:pt x="548" y="270"/>
                  </a:lnTo>
                  <a:lnTo>
                    <a:pt x="818" y="270"/>
                  </a:lnTo>
                  <a:lnTo>
                    <a:pt x="818" y="547"/>
                  </a:lnTo>
                  <a:lnTo>
                    <a:pt x="548" y="547"/>
                  </a:lnTo>
                  <a:lnTo>
                    <a:pt x="548" y="817"/>
                  </a:lnTo>
                  <a:lnTo>
                    <a:pt x="270" y="817"/>
                  </a:lnTo>
                  <a:lnTo>
                    <a:pt x="270" y="547"/>
                  </a:lnTo>
                  <a:lnTo>
                    <a:pt x="0" y="547"/>
                  </a:lnTo>
                  <a:lnTo>
                    <a:pt x="0" y="270"/>
                  </a:lnTo>
                  <a:lnTo>
                    <a:pt x="270" y="270"/>
                  </a:lnTo>
                  <a:lnTo>
                    <a:pt x="270" y="0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8" name="组合 2517"/>
          <p:cNvGrpSpPr/>
          <p:nvPr/>
        </p:nvGrpSpPr>
        <p:grpSpPr>
          <a:xfrm>
            <a:off x="7470151" y="3517505"/>
            <a:ext cx="819650" cy="1099930"/>
            <a:chOff x="5374026" y="2254999"/>
            <a:chExt cx="335676" cy="521810"/>
          </a:xfrm>
        </p:grpSpPr>
        <p:sp>
          <p:nvSpPr>
            <p:cNvPr id="1513" name="Freeform 1637"/>
            <p:cNvSpPr>
              <a:spLocks/>
            </p:cNvSpPr>
            <p:nvPr/>
          </p:nvSpPr>
          <p:spPr bwMode="auto">
            <a:xfrm>
              <a:off x="5467888" y="2383861"/>
              <a:ext cx="189315" cy="303859"/>
            </a:xfrm>
            <a:custGeom>
              <a:avLst/>
              <a:gdLst>
                <a:gd name="T0" fmla="*/ 160 w 477"/>
                <a:gd name="T1" fmla="*/ 743 h 763"/>
                <a:gd name="T2" fmla="*/ 134 w 477"/>
                <a:gd name="T3" fmla="*/ 714 h 763"/>
                <a:gd name="T4" fmla="*/ 122 w 477"/>
                <a:gd name="T5" fmla="*/ 692 h 763"/>
                <a:gd name="T6" fmla="*/ 117 w 477"/>
                <a:gd name="T7" fmla="*/ 665 h 763"/>
                <a:gd name="T8" fmla="*/ 120 w 477"/>
                <a:gd name="T9" fmla="*/ 634 h 763"/>
                <a:gd name="T10" fmla="*/ 135 w 477"/>
                <a:gd name="T11" fmla="*/ 601 h 763"/>
                <a:gd name="T12" fmla="*/ 166 w 477"/>
                <a:gd name="T13" fmla="*/ 565 h 763"/>
                <a:gd name="T14" fmla="*/ 213 w 477"/>
                <a:gd name="T15" fmla="*/ 527 h 763"/>
                <a:gd name="T16" fmla="*/ 251 w 477"/>
                <a:gd name="T17" fmla="*/ 502 h 763"/>
                <a:gd name="T18" fmla="*/ 266 w 477"/>
                <a:gd name="T19" fmla="*/ 482 h 763"/>
                <a:gd name="T20" fmla="*/ 271 w 477"/>
                <a:gd name="T21" fmla="*/ 463 h 763"/>
                <a:gd name="T22" fmla="*/ 266 w 477"/>
                <a:gd name="T23" fmla="*/ 444 h 763"/>
                <a:gd name="T24" fmla="*/ 253 w 477"/>
                <a:gd name="T25" fmla="*/ 427 h 763"/>
                <a:gd name="T26" fmla="*/ 225 w 477"/>
                <a:gd name="T27" fmla="*/ 406 h 763"/>
                <a:gd name="T28" fmla="*/ 163 w 477"/>
                <a:gd name="T29" fmla="*/ 378 h 763"/>
                <a:gd name="T30" fmla="*/ 90 w 477"/>
                <a:gd name="T31" fmla="*/ 358 h 763"/>
                <a:gd name="T32" fmla="*/ 40 w 477"/>
                <a:gd name="T33" fmla="*/ 345 h 763"/>
                <a:gd name="T34" fmla="*/ 16 w 477"/>
                <a:gd name="T35" fmla="*/ 331 h 763"/>
                <a:gd name="T36" fmla="*/ 3 w 477"/>
                <a:gd name="T37" fmla="*/ 311 h 763"/>
                <a:gd name="T38" fmla="*/ 3 w 477"/>
                <a:gd name="T39" fmla="*/ 287 h 763"/>
                <a:gd name="T40" fmla="*/ 16 w 477"/>
                <a:gd name="T41" fmla="*/ 257 h 763"/>
                <a:gd name="T42" fmla="*/ 44 w 477"/>
                <a:gd name="T43" fmla="*/ 224 h 763"/>
                <a:gd name="T44" fmla="*/ 86 w 477"/>
                <a:gd name="T45" fmla="*/ 186 h 763"/>
                <a:gd name="T46" fmla="*/ 143 w 477"/>
                <a:gd name="T47" fmla="*/ 145 h 763"/>
                <a:gd name="T48" fmla="*/ 217 w 477"/>
                <a:gd name="T49" fmla="*/ 102 h 763"/>
                <a:gd name="T50" fmla="*/ 308 w 477"/>
                <a:gd name="T51" fmla="*/ 55 h 763"/>
                <a:gd name="T52" fmla="*/ 416 w 477"/>
                <a:gd name="T53" fmla="*/ 7 h 763"/>
                <a:gd name="T54" fmla="*/ 446 w 477"/>
                <a:gd name="T55" fmla="*/ 0 h 763"/>
                <a:gd name="T56" fmla="*/ 468 w 477"/>
                <a:gd name="T57" fmla="*/ 6 h 763"/>
                <a:gd name="T58" fmla="*/ 477 w 477"/>
                <a:gd name="T59" fmla="*/ 17 h 763"/>
                <a:gd name="T60" fmla="*/ 476 w 477"/>
                <a:gd name="T61" fmla="*/ 26 h 763"/>
                <a:gd name="T62" fmla="*/ 465 w 477"/>
                <a:gd name="T63" fmla="*/ 40 h 763"/>
                <a:gd name="T64" fmla="*/ 438 w 477"/>
                <a:gd name="T65" fmla="*/ 61 h 763"/>
                <a:gd name="T66" fmla="*/ 368 w 477"/>
                <a:gd name="T67" fmla="*/ 101 h 763"/>
                <a:gd name="T68" fmla="*/ 267 w 477"/>
                <a:gd name="T69" fmla="*/ 152 h 763"/>
                <a:gd name="T70" fmla="*/ 174 w 477"/>
                <a:gd name="T71" fmla="*/ 206 h 763"/>
                <a:gd name="T72" fmla="*/ 124 w 477"/>
                <a:gd name="T73" fmla="*/ 240 h 763"/>
                <a:gd name="T74" fmla="*/ 95 w 477"/>
                <a:gd name="T75" fmla="*/ 266 h 763"/>
                <a:gd name="T76" fmla="*/ 88 w 477"/>
                <a:gd name="T77" fmla="*/ 279 h 763"/>
                <a:gd name="T78" fmla="*/ 88 w 477"/>
                <a:gd name="T79" fmla="*/ 290 h 763"/>
                <a:gd name="T80" fmla="*/ 100 w 477"/>
                <a:gd name="T81" fmla="*/ 305 h 763"/>
                <a:gd name="T82" fmla="*/ 129 w 477"/>
                <a:gd name="T83" fmla="*/ 320 h 763"/>
                <a:gd name="T84" fmla="*/ 194 w 477"/>
                <a:gd name="T85" fmla="*/ 340 h 763"/>
                <a:gd name="T86" fmla="*/ 251 w 477"/>
                <a:gd name="T87" fmla="*/ 357 h 763"/>
                <a:gd name="T88" fmla="*/ 282 w 477"/>
                <a:gd name="T89" fmla="*/ 374 h 763"/>
                <a:gd name="T90" fmla="*/ 311 w 477"/>
                <a:gd name="T91" fmla="*/ 398 h 763"/>
                <a:gd name="T92" fmla="*/ 334 w 477"/>
                <a:gd name="T93" fmla="*/ 426 h 763"/>
                <a:gd name="T94" fmla="*/ 344 w 477"/>
                <a:gd name="T95" fmla="*/ 455 h 763"/>
                <a:gd name="T96" fmla="*/ 341 w 477"/>
                <a:gd name="T97" fmla="*/ 473 h 763"/>
                <a:gd name="T98" fmla="*/ 328 w 477"/>
                <a:gd name="T99" fmla="*/ 491 h 763"/>
                <a:gd name="T100" fmla="*/ 296 w 477"/>
                <a:gd name="T101" fmla="*/ 517 h 763"/>
                <a:gd name="T102" fmla="*/ 216 w 477"/>
                <a:gd name="T103" fmla="*/ 571 h 763"/>
                <a:gd name="T104" fmla="*/ 174 w 477"/>
                <a:gd name="T105" fmla="*/ 603 h 763"/>
                <a:gd name="T106" fmla="*/ 156 w 477"/>
                <a:gd name="T107" fmla="*/ 630 h 763"/>
                <a:gd name="T108" fmla="*/ 145 w 477"/>
                <a:gd name="T109" fmla="*/ 656 h 763"/>
                <a:gd name="T110" fmla="*/ 144 w 477"/>
                <a:gd name="T111" fmla="*/ 680 h 763"/>
                <a:gd name="T112" fmla="*/ 153 w 477"/>
                <a:gd name="T113" fmla="*/ 709 h 763"/>
                <a:gd name="T114" fmla="*/ 174 w 477"/>
                <a:gd name="T115" fmla="*/ 748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763">
                  <a:moveTo>
                    <a:pt x="185" y="763"/>
                  </a:moveTo>
                  <a:lnTo>
                    <a:pt x="178" y="757"/>
                  </a:lnTo>
                  <a:lnTo>
                    <a:pt x="160" y="743"/>
                  </a:lnTo>
                  <a:lnTo>
                    <a:pt x="149" y="734"/>
                  </a:lnTo>
                  <a:lnTo>
                    <a:pt x="140" y="721"/>
                  </a:lnTo>
                  <a:lnTo>
                    <a:pt x="134" y="714"/>
                  </a:lnTo>
                  <a:lnTo>
                    <a:pt x="130" y="707"/>
                  </a:lnTo>
                  <a:lnTo>
                    <a:pt x="126" y="699"/>
                  </a:lnTo>
                  <a:lnTo>
                    <a:pt x="122" y="692"/>
                  </a:lnTo>
                  <a:lnTo>
                    <a:pt x="120" y="683"/>
                  </a:lnTo>
                  <a:lnTo>
                    <a:pt x="118" y="673"/>
                  </a:lnTo>
                  <a:lnTo>
                    <a:pt x="117" y="665"/>
                  </a:lnTo>
                  <a:lnTo>
                    <a:pt x="117" y="655"/>
                  </a:lnTo>
                  <a:lnTo>
                    <a:pt x="118" y="645"/>
                  </a:lnTo>
                  <a:lnTo>
                    <a:pt x="120" y="634"/>
                  </a:lnTo>
                  <a:lnTo>
                    <a:pt x="124" y="624"/>
                  </a:lnTo>
                  <a:lnTo>
                    <a:pt x="129" y="613"/>
                  </a:lnTo>
                  <a:lnTo>
                    <a:pt x="135" y="601"/>
                  </a:lnTo>
                  <a:lnTo>
                    <a:pt x="144" y="590"/>
                  </a:lnTo>
                  <a:lnTo>
                    <a:pt x="154" y="578"/>
                  </a:lnTo>
                  <a:lnTo>
                    <a:pt x="166" y="565"/>
                  </a:lnTo>
                  <a:lnTo>
                    <a:pt x="180" y="553"/>
                  </a:lnTo>
                  <a:lnTo>
                    <a:pt x="195" y="540"/>
                  </a:lnTo>
                  <a:lnTo>
                    <a:pt x="213" y="527"/>
                  </a:lnTo>
                  <a:lnTo>
                    <a:pt x="234" y="514"/>
                  </a:lnTo>
                  <a:lnTo>
                    <a:pt x="243" y="508"/>
                  </a:lnTo>
                  <a:lnTo>
                    <a:pt x="251" y="502"/>
                  </a:lnTo>
                  <a:lnTo>
                    <a:pt x="257" y="495"/>
                  </a:lnTo>
                  <a:lnTo>
                    <a:pt x="263" y="489"/>
                  </a:lnTo>
                  <a:lnTo>
                    <a:pt x="266" y="482"/>
                  </a:lnTo>
                  <a:lnTo>
                    <a:pt x="269" y="476"/>
                  </a:lnTo>
                  <a:lnTo>
                    <a:pt x="270" y="469"/>
                  </a:lnTo>
                  <a:lnTo>
                    <a:pt x="271" y="463"/>
                  </a:lnTo>
                  <a:lnTo>
                    <a:pt x="270" y="456"/>
                  </a:lnTo>
                  <a:lnTo>
                    <a:pt x="269" y="451"/>
                  </a:lnTo>
                  <a:lnTo>
                    <a:pt x="266" y="444"/>
                  </a:lnTo>
                  <a:lnTo>
                    <a:pt x="263" y="439"/>
                  </a:lnTo>
                  <a:lnTo>
                    <a:pt x="259" y="433"/>
                  </a:lnTo>
                  <a:lnTo>
                    <a:pt x="253" y="427"/>
                  </a:lnTo>
                  <a:lnTo>
                    <a:pt x="247" y="422"/>
                  </a:lnTo>
                  <a:lnTo>
                    <a:pt x="240" y="416"/>
                  </a:lnTo>
                  <a:lnTo>
                    <a:pt x="225" y="406"/>
                  </a:lnTo>
                  <a:lnTo>
                    <a:pt x="207" y="397"/>
                  </a:lnTo>
                  <a:lnTo>
                    <a:pt x="186" y="387"/>
                  </a:lnTo>
                  <a:lnTo>
                    <a:pt x="163" y="378"/>
                  </a:lnTo>
                  <a:lnTo>
                    <a:pt x="140" y="371"/>
                  </a:lnTo>
                  <a:lnTo>
                    <a:pt x="115" y="364"/>
                  </a:lnTo>
                  <a:lnTo>
                    <a:pt x="90" y="358"/>
                  </a:lnTo>
                  <a:lnTo>
                    <a:pt x="64" y="351"/>
                  </a:lnTo>
                  <a:lnTo>
                    <a:pt x="52" y="349"/>
                  </a:lnTo>
                  <a:lnTo>
                    <a:pt x="40" y="345"/>
                  </a:lnTo>
                  <a:lnTo>
                    <a:pt x="31" y="341"/>
                  </a:lnTo>
                  <a:lnTo>
                    <a:pt x="23" y="336"/>
                  </a:lnTo>
                  <a:lnTo>
                    <a:pt x="16" y="331"/>
                  </a:lnTo>
                  <a:lnTo>
                    <a:pt x="10" y="324"/>
                  </a:lnTo>
                  <a:lnTo>
                    <a:pt x="6" y="318"/>
                  </a:lnTo>
                  <a:lnTo>
                    <a:pt x="3" y="311"/>
                  </a:lnTo>
                  <a:lnTo>
                    <a:pt x="1" y="304"/>
                  </a:lnTo>
                  <a:lnTo>
                    <a:pt x="0" y="295"/>
                  </a:lnTo>
                  <a:lnTo>
                    <a:pt x="3" y="287"/>
                  </a:lnTo>
                  <a:lnTo>
                    <a:pt x="5" y="277"/>
                  </a:lnTo>
                  <a:lnTo>
                    <a:pt x="10" y="267"/>
                  </a:lnTo>
                  <a:lnTo>
                    <a:pt x="16" y="257"/>
                  </a:lnTo>
                  <a:lnTo>
                    <a:pt x="23" y="247"/>
                  </a:lnTo>
                  <a:lnTo>
                    <a:pt x="33" y="235"/>
                  </a:lnTo>
                  <a:lnTo>
                    <a:pt x="44" y="224"/>
                  </a:lnTo>
                  <a:lnTo>
                    <a:pt x="55" y="212"/>
                  </a:lnTo>
                  <a:lnTo>
                    <a:pt x="70" y="199"/>
                  </a:lnTo>
                  <a:lnTo>
                    <a:pt x="86" y="186"/>
                  </a:lnTo>
                  <a:lnTo>
                    <a:pt x="103" y="173"/>
                  </a:lnTo>
                  <a:lnTo>
                    <a:pt x="122" y="159"/>
                  </a:lnTo>
                  <a:lnTo>
                    <a:pt x="143" y="145"/>
                  </a:lnTo>
                  <a:lnTo>
                    <a:pt x="167" y="131"/>
                  </a:lnTo>
                  <a:lnTo>
                    <a:pt x="190" y="117"/>
                  </a:lnTo>
                  <a:lnTo>
                    <a:pt x="217" y="102"/>
                  </a:lnTo>
                  <a:lnTo>
                    <a:pt x="246" y="87"/>
                  </a:lnTo>
                  <a:lnTo>
                    <a:pt x="276" y="72"/>
                  </a:lnTo>
                  <a:lnTo>
                    <a:pt x="308" y="55"/>
                  </a:lnTo>
                  <a:lnTo>
                    <a:pt x="342" y="39"/>
                  </a:lnTo>
                  <a:lnTo>
                    <a:pt x="378" y="23"/>
                  </a:lnTo>
                  <a:lnTo>
                    <a:pt x="416" y="7"/>
                  </a:lnTo>
                  <a:lnTo>
                    <a:pt x="427" y="3"/>
                  </a:lnTo>
                  <a:lnTo>
                    <a:pt x="437" y="0"/>
                  </a:lnTo>
                  <a:lnTo>
                    <a:pt x="446" y="0"/>
                  </a:lnTo>
                  <a:lnTo>
                    <a:pt x="454" y="1"/>
                  </a:lnTo>
                  <a:lnTo>
                    <a:pt x="462" y="4"/>
                  </a:lnTo>
                  <a:lnTo>
                    <a:pt x="468" y="6"/>
                  </a:lnTo>
                  <a:lnTo>
                    <a:pt x="472" y="10"/>
                  </a:lnTo>
                  <a:lnTo>
                    <a:pt x="476" y="14"/>
                  </a:lnTo>
                  <a:lnTo>
                    <a:pt x="477" y="17"/>
                  </a:lnTo>
                  <a:lnTo>
                    <a:pt x="477" y="20"/>
                  </a:lnTo>
                  <a:lnTo>
                    <a:pt x="477" y="23"/>
                  </a:lnTo>
                  <a:lnTo>
                    <a:pt x="476" y="26"/>
                  </a:lnTo>
                  <a:lnTo>
                    <a:pt x="473" y="31"/>
                  </a:lnTo>
                  <a:lnTo>
                    <a:pt x="470" y="36"/>
                  </a:lnTo>
                  <a:lnTo>
                    <a:pt x="465" y="40"/>
                  </a:lnTo>
                  <a:lnTo>
                    <a:pt x="458" y="47"/>
                  </a:lnTo>
                  <a:lnTo>
                    <a:pt x="449" y="53"/>
                  </a:lnTo>
                  <a:lnTo>
                    <a:pt x="438" y="61"/>
                  </a:lnTo>
                  <a:lnTo>
                    <a:pt x="425" y="70"/>
                  </a:lnTo>
                  <a:lnTo>
                    <a:pt x="409" y="79"/>
                  </a:lnTo>
                  <a:lnTo>
                    <a:pt x="368" y="101"/>
                  </a:lnTo>
                  <a:lnTo>
                    <a:pt x="315" y="127"/>
                  </a:lnTo>
                  <a:lnTo>
                    <a:pt x="296" y="136"/>
                  </a:lnTo>
                  <a:lnTo>
                    <a:pt x="267" y="152"/>
                  </a:lnTo>
                  <a:lnTo>
                    <a:pt x="232" y="171"/>
                  </a:lnTo>
                  <a:lnTo>
                    <a:pt x="193" y="194"/>
                  </a:lnTo>
                  <a:lnTo>
                    <a:pt x="174" y="206"/>
                  </a:lnTo>
                  <a:lnTo>
                    <a:pt x="156" y="216"/>
                  </a:lnTo>
                  <a:lnTo>
                    <a:pt x="139" y="228"/>
                  </a:lnTo>
                  <a:lnTo>
                    <a:pt x="124" y="240"/>
                  </a:lnTo>
                  <a:lnTo>
                    <a:pt x="109" y="251"/>
                  </a:lnTo>
                  <a:lnTo>
                    <a:pt x="99" y="261"/>
                  </a:lnTo>
                  <a:lnTo>
                    <a:pt x="95" y="266"/>
                  </a:lnTo>
                  <a:lnTo>
                    <a:pt x="91" y="270"/>
                  </a:lnTo>
                  <a:lnTo>
                    <a:pt x="89" y="275"/>
                  </a:lnTo>
                  <a:lnTo>
                    <a:pt x="88" y="279"/>
                  </a:lnTo>
                  <a:lnTo>
                    <a:pt x="87" y="282"/>
                  </a:lnTo>
                  <a:lnTo>
                    <a:pt x="87" y="286"/>
                  </a:lnTo>
                  <a:lnTo>
                    <a:pt x="88" y="290"/>
                  </a:lnTo>
                  <a:lnTo>
                    <a:pt x="89" y="293"/>
                  </a:lnTo>
                  <a:lnTo>
                    <a:pt x="93" y="298"/>
                  </a:lnTo>
                  <a:lnTo>
                    <a:pt x="100" y="305"/>
                  </a:lnTo>
                  <a:lnTo>
                    <a:pt x="108" y="310"/>
                  </a:lnTo>
                  <a:lnTo>
                    <a:pt x="118" y="316"/>
                  </a:lnTo>
                  <a:lnTo>
                    <a:pt x="129" y="320"/>
                  </a:lnTo>
                  <a:lnTo>
                    <a:pt x="141" y="324"/>
                  </a:lnTo>
                  <a:lnTo>
                    <a:pt x="167" y="332"/>
                  </a:lnTo>
                  <a:lnTo>
                    <a:pt x="194" y="340"/>
                  </a:lnTo>
                  <a:lnTo>
                    <a:pt x="220" y="346"/>
                  </a:lnTo>
                  <a:lnTo>
                    <a:pt x="241" y="354"/>
                  </a:lnTo>
                  <a:lnTo>
                    <a:pt x="251" y="357"/>
                  </a:lnTo>
                  <a:lnTo>
                    <a:pt x="262" y="362"/>
                  </a:lnTo>
                  <a:lnTo>
                    <a:pt x="271" y="368"/>
                  </a:lnTo>
                  <a:lnTo>
                    <a:pt x="282" y="374"/>
                  </a:lnTo>
                  <a:lnTo>
                    <a:pt x="293" y="382"/>
                  </a:lnTo>
                  <a:lnTo>
                    <a:pt x="303" y="389"/>
                  </a:lnTo>
                  <a:lnTo>
                    <a:pt x="311" y="398"/>
                  </a:lnTo>
                  <a:lnTo>
                    <a:pt x="320" y="408"/>
                  </a:lnTo>
                  <a:lnTo>
                    <a:pt x="328" y="416"/>
                  </a:lnTo>
                  <a:lnTo>
                    <a:pt x="334" y="426"/>
                  </a:lnTo>
                  <a:lnTo>
                    <a:pt x="338" y="436"/>
                  </a:lnTo>
                  <a:lnTo>
                    <a:pt x="342" y="445"/>
                  </a:lnTo>
                  <a:lnTo>
                    <a:pt x="344" y="455"/>
                  </a:lnTo>
                  <a:lnTo>
                    <a:pt x="343" y="464"/>
                  </a:lnTo>
                  <a:lnTo>
                    <a:pt x="342" y="469"/>
                  </a:lnTo>
                  <a:lnTo>
                    <a:pt x="341" y="473"/>
                  </a:lnTo>
                  <a:lnTo>
                    <a:pt x="337" y="478"/>
                  </a:lnTo>
                  <a:lnTo>
                    <a:pt x="335" y="482"/>
                  </a:lnTo>
                  <a:lnTo>
                    <a:pt x="328" y="491"/>
                  </a:lnTo>
                  <a:lnTo>
                    <a:pt x="318" y="499"/>
                  </a:lnTo>
                  <a:lnTo>
                    <a:pt x="308" y="508"/>
                  </a:lnTo>
                  <a:lnTo>
                    <a:pt x="296" y="517"/>
                  </a:lnTo>
                  <a:lnTo>
                    <a:pt x="270" y="535"/>
                  </a:lnTo>
                  <a:lnTo>
                    <a:pt x="243" y="553"/>
                  </a:lnTo>
                  <a:lnTo>
                    <a:pt x="216" y="571"/>
                  </a:lnTo>
                  <a:lnTo>
                    <a:pt x="193" y="587"/>
                  </a:lnTo>
                  <a:lnTo>
                    <a:pt x="183" y="595"/>
                  </a:lnTo>
                  <a:lnTo>
                    <a:pt x="174" y="603"/>
                  </a:lnTo>
                  <a:lnTo>
                    <a:pt x="168" y="611"/>
                  </a:lnTo>
                  <a:lnTo>
                    <a:pt x="162" y="617"/>
                  </a:lnTo>
                  <a:lnTo>
                    <a:pt x="156" y="630"/>
                  </a:lnTo>
                  <a:lnTo>
                    <a:pt x="149" y="643"/>
                  </a:lnTo>
                  <a:lnTo>
                    <a:pt x="147" y="649"/>
                  </a:lnTo>
                  <a:lnTo>
                    <a:pt x="145" y="656"/>
                  </a:lnTo>
                  <a:lnTo>
                    <a:pt x="144" y="664"/>
                  </a:lnTo>
                  <a:lnTo>
                    <a:pt x="143" y="671"/>
                  </a:lnTo>
                  <a:lnTo>
                    <a:pt x="144" y="680"/>
                  </a:lnTo>
                  <a:lnTo>
                    <a:pt x="145" y="688"/>
                  </a:lnTo>
                  <a:lnTo>
                    <a:pt x="148" y="698"/>
                  </a:lnTo>
                  <a:lnTo>
                    <a:pt x="153" y="709"/>
                  </a:lnTo>
                  <a:lnTo>
                    <a:pt x="158" y="721"/>
                  </a:lnTo>
                  <a:lnTo>
                    <a:pt x="165" y="734"/>
                  </a:lnTo>
                  <a:lnTo>
                    <a:pt x="174" y="748"/>
                  </a:lnTo>
                  <a:lnTo>
                    <a:pt x="185" y="763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710"/>
            <p:cNvSpPr>
              <a:spLocks/>
            </p:cNvSpPr>
            <p:nvPr/>
          </p:nvSpPr>
          <p:spPr bwMode="auto">
            <a:xfrm>
              <a:off x="5374026" y="2706810"/>
              <a:ext cx="58863" cy="69999"/>
            </a:xfrm>
            <a:custGeom>
              <a:avLst/>
              <a:gdLst>
                <a:gd name="T0" fmla="*/ 113 w 147"/>
                <a:gd name="T1" fmla="*/ 114 h 174"/>
                <a:gd name="T2" fmla="*/ 112 w 147"/>
                <a:gd name="T3" fmla="*/ 100 h 174"/>
                <a:gd name="T4" fmla="*/ 111 w 147"/>
                <a:gd name="T5" fmla="*/ 86 h 174"/>
                <a:gd name="T6" fmla="*/ 111 w 147"/>
                <a:gd name="T7" fmla="*/ 71 h 174"/>
                <a:gd name="T8" fmla="*/ 111 w 147"/>
                <a:gd name="T9" fmla="*/ 56 h 174"/>
                <a:gd name="T10" fmla="*/ 111 w 147"/>
                <a:gd name="T11" fmla="*/ 56 h 174"/>
                <a:gd name="T12" fmla="*/ 108 w 147"/>
                <a:gd name="T13" fmla="*/ 70 h 174"/>
                <a:gd name="T14" fmla="*/ 106 w 147"/>
                <a:gd name="T15" fmla="*/ 85 h 174"/>
                <a:gd name="T16" fmla="*/ 103 w 147"/>
                <a:gd name="T17" fmla="*/ 98 h 174"/>
                <a:gd name="T18" fmla="*/ 99 w 147"/>
                <a:gd name="T19" fmla="*/ 110 h 174"/>
                <a:gd name="T20" fmla="*/ 84 w 147"/>
                <a:gd name="T21" fmla="*/ 171 h 174"/>
                <a:gd name="T22" fmla="*/ 60 w 147"/>
                <a:gd name="T23" fmla="*/ 171 h 174"/>
                <a:gd name="T24" fmla="*/ 46 w 147"/>
                <a:gd name="T25" fmla="*/ 111 h 174"/>
                <a:gd name="T26" fmla="*/ 43 w 147"/>
                <a:gd name="T27" fmla="*/ 99 h 174"/>
                <a:gd name="T28" fmla="*/ 41 w 147"/>
                <a:gd name="T29" fmla="*/ 85 h 174"/>
                <a:gd name="T30" fmla="*/ 38 w 147"/>
                <a:gd name="T31" fmla="*/ 71 h 174"/>
                <a:gd name="T32" fmla="*/ 36 w 147"/>
                <a:gd name="T33" fmla="*/ 56 h 174"/>
                <a:gd name="T34" fmla="*/ 35 w 147"/>
                <a:gd name="T35" fmla="*/ 56 h 174"/>
                <a:gd name="T36" fmla="*/ 35 w 147"/>
                <a:gd name="T37" fmla="*/ 71 h 174"/>
                <a:gd name="T38" fmla="*/ 33 w 147"/>
                <a:gd name="T39" fmla="*/ 86 h 174"/>
                <a:gd name="T40" fmla="*/ 32 w 147"/>
                <a:gd name="T41" fmla="*/ 100 h 174"/>
                <a:gd name="T42" fmla="*/ 32 w 147"/>
                <a:gd name="T43" fmla="*/ 114 h 174"/>
                <a:gd name="T44" fmla="*/ 29 w 147"/>
                <a:gd name="T45" fmla="*/ 174 h 174"/>
                <a:gd name="T46" fmla="*/ 0 w 147"/>
                <a:gd name="T47" fmla="*/ 174 h 174"/>
                <a:gd name="T48" fmla="*/ 13 w 147"/>
                <a:gd name="T49" fmla="*/ 0 h 174"/>
                <a:gd name="T50" fmla="*/ 49 w 147"/>
                <a:gd name="T51" fmla="*/ 0 h 174"/>
                <a:gd name="T52" fmla="*/ 63 w 147"/>
                <a:gd name="T53" fmla="*/ 63 h 174"/>
                <a:gd name="T54" fmla="*/ 66 w 147"/>
                <a:gd name="T55" fmla="*/ 79 h 174"/>
                <a:gd name="T56" fmla="*/ 69 w 147"/>
                <a:gd name="T57" fmla="*/ 94 h 174"/>
                <a:gd name="T58" fmla="*/ 72 w 147"/>
                <a:gd name="T59" fmla="*/ 110 h 174"/>
                <a:gd name="T60" fmla="*/ 74 w 147"/>
                <a:gd name="T61" fmla="*/ 125 h 174"/>
                <a:gd name="T62" fmla="*/ 76 w 147"/>
                <a:gd name="T63" fmla="*/ 125 h 174"/>
                <a:gd name="T64" fmla="*/ 78 w 147"/>
                <a:gd name="T65" fmla="*/ 110 h 174"/>
                <a:gd name="T66" fmla="*/ 80 w 147"/>
                <a:gd name="T67" fmla="*/ 94 h 174"/>
                <a:gd name="T68" fmla="*/ 83 w 147"/>
                <a:gd name="T69" fmla="*/ 79 h 174"/>
                <a:gd name="T70" fmla="*/ 86 w 147"/>
                <a:gd name="T71" fmla="*/ 63 h 174"/>
                <a:gd name="T72" fmla="*/ 100 w 147"/>
                <a:gd name="T73" fmla="*/ 0 h 174"/>
                <a:gd name="T74" fmla="*/ 136 w 147"/>
                <a:gd name="T75" fmla="*/ 0 h 174"/>
                <a:gd name="T76" fmla="*/ 147 w 147"/>
                <a:gd name="T77" fmla="*/ 174 h 174"/>
                <a:gd name="T78" fmla="*/ 117 w 147"/>
                <a:gd name="T79" fmla="*/ 174 h 174"/>
                <a:gd name="T80" fmla="*/ 113 w 147"/>
                <a:gd name="T8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7" h="174">
                  <a:moveTo>
                    <a:pt x="113" y="114"/>
                  </a:moveTo>
                  <a:lnTo>
                    <a:pt x="112" y="100"/>
                  </a:lnTo>
                  <a:lnTo>
                    <a:pt x="111" y="86"/>
                  </a:lnTo>
                  <a:lnTo>
                    <a:pt x="111" y="71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08" y="70"/>
                  </a:lnTo>
                  <a:lnTo>
                    <a:pt x="106" y="85"/>
                  </a:lnTo>
                  <a:lnTo>
                    <a:pt x="103" y="98"/>
                  </a:lnTo>
                  <a:lnTo>
                    <a:pt x="99" y="110"/>
                  </a:lnTo>
                  <a:lnTo>
                    <a:pt x="84" y="171"/>
                  </a:lnTo>
                  <a:lnTo>
                    <a:pt x="60" y="171"/>
                  </a:lnTo>
                  <a:lnTo>
                    <a:pt x="46" y="111"/>
                  </a:lnTo>
                  <a:lnTo>
                    <a:pt x="43" y="99"/>
                  </a:lnTo>
                  <a:lnTo>
                    <a:pt x="41" y="85"/>
                  </a:lnTo>
                  <a:lnTo>
                    <a:pt x="38" y="71"/>
                  </a:lnTo>
                  <a:lnTo>
                    <a:pt x="36" y="56"/>
                  </a:lnTo>
                  <a:lnTo>
                    <a:pt x="35" y="56"/>
                  </a:lnTo>
                  <a:lnTo>
                    <a:pt x="35" y="71"/>
                  </a:lnTo>
                  <a:lnTo>
                    <a:pt x="33" y="86"/>
                  </a:lnTo>
                  <a:lnTo>
                    <a:pt x="32" y="100"/>
                  </a:lnTo>
                  <a:lnTo>
                    <a:pt x="32" y="114"/>
                  </a:lnTo>
                  <a:lnTo>
                    <a:pt x="29" y="174"/>
                  </a:lnTo>
                  <a:lnTo>
                    <a:pt x="0" y="174"/>
                  </a:lnTo>
                  <a:lnTo>
                    <a:pt x="13" y="0"/>
                  </a:lnTo>
                  <a:lnTo>
                    <a:pt x="49" y="0"/>
                  </a:lnTo>
                  <a:lnTo>
                    <a:pt x="63" y="63"/>
                  </a:lnTo>
                  <a:lnTo>
                    <a:pt x="66" y="79"/>
                  </a:lnTo>
                  <a:lnTo>
                    <a:pt x="69" y="94"/>
                  </a:lnTo>
                  <a:lnTo>
                    <a:pt x="72" y="110"/>
                  </a:lnTo>
                  <a:lnTo>
                    <a:pt x="74" y="125"/>
                  </a:lnTo>
                  <a:lnTo>
                    <a:pt x="76" y="125"/>
                  </a:lnTo>
                  <a:lnTo>
                    <a:pt x="78" y="110"/>
                  </a:lnTo>
                  <a:lnTo>
                    <a:pt x="80" y="94"/>
                  </a:lnTo>
                  <a:lnTo>
                    <a:pt x="83" y="79"/>
                  </a:lnTo>
                  <a:lnTo>
                    <a:pt x="86" y="63"/>
                  </a:lnTo>
                  <a:lnTo>
                    <a:pt x="100" y="0"/>
                  </a:lnTo>
                  <a:lnTo>
                    <a:pt x="136" y="0"/>
                  </a:lnTo>
                  <a:lnTo>
                    <a:pt x="147" y="174"/>
                  </a:lnTo>
                  <a:lnTo>
                    <a:pt x="117" y="174"/>
                  </a:lnTo>
                  <a:lnTo>
                    <a:pt x="113" y="11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711"/>
            <p:cNvSpPr>
              <a:spLocks/>
            </p:cNvSpPr>
            <p:nvPr/>
          </p:nvSpPr>
          <p:spPr bwMode="auto">
            <a:xfrm>
              <a:off x="5442434" y="2706810"/>
              <a:ext cx="30227" cy="69999"/>
            </a:xfrm>
            <a:custGeom>
              <a:avLst/>
              <a:gdLst>
                <a:gd name="T0" fmla="*/ 73 w 77"/>
                <a:gd name="T1" fmla="*/ 98 h 174"/>
                <a:gd name="T2" fmla="*/ 33 w 77"/>
                <a:gd name="T3" fmla="*/ 98 h 174"/>
                <a:gd name="T4" fmla="*/ 33 w 77"/>
                <a:gd name="T5" fmla="*/ 145 h 174"/>
                <a:gd name="T6" fmla="*/ 77 w 77"/>
                <a:gd name="T7" fmla="*/ 145 h 174"/>
                <a:gd name="T8" fmla="*/ 77 w 77"/>
                <a:gd name="T9" fmla="*/ 174 h 174"/>
                <a:gd name="T10" fmla="*/ 0 w 77"/>
                <a:gd name="T11" fmla="*/ 174 h 174"/>
                <a:gd name="T12" fmla="*/ 0 w 77"/>
                <a:gd name="T13" fmla="*/ 0 h 174"/>
                <a:gd name="T14" fmla="*/ 75 w 77"/>
                <a:gd name="T15" fmla="*/ 0 h 174"/>
                <a:gd name="T16" fmla="*/ 75 w 77"/>
                <a:gd name="T17" fmla="*/ 30 h 174"/>
                <a:gd name="T18" fmla="*/ 33 w 77"/>
                <a:gd name="T19" fmla="*/ 30 h 174"/>
                <a:gd name="T20" fmla="*/ 33 w 77"/>
                <a:gd name="T21" fmla="*/ 70 h 174"/>
                <a:gd name="T22" fmla="*/ 73 w 77"/>
                <a:gd name="T23" fmla="*/ 70 h 174"/>
                <a:gd name="T24" fmla="*/ 73 w 77"/>
                <a:gd name="T25" fmla="*/ 9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74">
                  <a:moveTo>
                    <a:pt x="73" y="98"/>
                  </a:moveTo>
                  <a:lnTo>
                    <a:pt x="33" y="98"/>
                  </a:lnTo>
                  <a:lnTo>
                    <a:pt x="33" y="145"/>
                  </a:lnTo>
                  <a:lnTo>
                    <a:pt x="77" y="145"/>
                  </a:lnTo>
                  <a:lnTo>
                    <a:pt x="77" y="174"/>
                  </a:lnTo>
                  <a:lnTo>
                    <a:pt x="0" y="174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5" y="30"/>
                  </a:lnTo>
                  <a:lnTo>
                    <a:pt x="33" y="30"/>
                  </a:lnTo>
                  <a:lnTo>
                    <a:pt x="33" y="70"/>
                  </a:lnTo>
                  <a:lnTo>
                    <a:pt x="73" y="70"/>
                  </a:lnTo>
                  <a:lnTo>
                    <a:pt x="73" y="98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712"/>
            <p:cNvSpPr>
              <a:spLocks noEditPoints="1"/>
            </p:cNvSpPr>
            <p:nvPr/>
          </p:nvSpPr>
          <p:spPr bwMode="auto">
            <a:xfrm>
              <a:off x="5482206" y="2706810"/>
              <a:ext cx="41363" cy="69999"/>
            </a:xfrm>
            <a:custGeom>
              <a:avLst/>
              <a:gdLst>
                <a:gd name="T0" fmla="*/ 34 w 105"/>
                <a:gd name="T1" fmla="*/ 148 h 176"/>
                <a:gd name="T2" fmla="*/ 40 w 105"/>
                <a:gd name="T3" fmla="*/ 149 h 176"/>
                <a:gd name="T4" fmla="*/ 46 w 105"/>
                <a:gd name="T5" fmla="*/ 148 h 176"/>
                <a:gd name="T6" fmla="*/ 51 w 105"/>
                <a:gd name="T7" fmla="*/ 146 h 176"/>
                <a:gd name="T8" fmla="*/ 56 w 105"/>
                <a:gd name="T9" fmla="*/ 142 h 176"/>
                <a:gd name="T10" fmla="*/ 61 w 105"/>
                <a:gd name="T11" fmla="*/ 135 h 176"/>
                <a:gd name="T12" fmla="*/ 65 w 105"/>
                <a:gd name="T13" fmla="*/ 127 h 176"/>
                <a:gd name="T14" fmla="*/ 68 w 105"/>
                <a:gd name="T15" fmla="*/ 115 h 176"/>
                <a:gd name="T16" fmla="*/ 69 w 105"/>
                <a:gd name="T17" fmla="*/ 102 h 176"/>
                <a:gd name="T18" fmla="*/ 70 w 105"/>
                <a:gd name="T19" fmla="*/ 85 h 176"/>
                <a:gd name="T20" fmla="*/ 70 w 105"/>
                <a:gd name="T21" fmla="*/ 72 h 176"/>
                <a:gd name="T22" fmla="*/ 68 w 105"/>
                <a:gd name="T23" fmla="*/ 61 h 176"/>
                <a:gd name="T24" fmla="*/ 66 w 105"/>
                <a:gd name="T25" fmla="*/ 51 h 176"/>
                <a:gd name="T26" fmla="*/ 63 w 105"/>
                <a:gd name="T27" fmla="*/ 43 h 176"/>
                <a:gd name="T28" fmla="*/ 59 w 105"/>
                <a:gd name="T29" fmla="*/ 36 h 176"/>
                <a:gd name="T30" fmla="*/ 54 w 105"/>
                <a:gd name="T31" fmla="*/ 32 h 176"/>
                <a:gd name="T32" fmla="*/ 48 w 105"/>
                <a:gd name="T33" fmla="*/ 28 h 176"/>
                <a:gd name="T34" fmla="*/ 40 w 105"/>
                <a:gd name="T35" fmla="*/ 27 h 176"/>
                <a:gd name="T36" fmla="*/ 37 w 105"/>
                <a:gd name="T37" fmla="*/ 27 h 176"/>
                <a:gd name="T38" fmla="*/ 34 w 105"/>
                <a:gd name="T39" fmla="*/ 28 h 176"/>
                <a:gd name="T40" fmla="*/ 34 w 105"/>
                <a:gd name="T41" fmla="*/ 148 h 176"/>
                <a:gd name="T42" fmla="*/ 0 w 105"/>
                <a:gd name="T43" fmla="*/ 4 h 176"/>
                <a:gd name="T44" fmla="*/ 7 w 105"/>
                <a:gd name="T45" fmla="*/ 3 h 176"/>
                <a:gd name="T46" fmla="*/ 15 w 105"/>
                <a:gd name="T47" fmla="*/ 1 h 176"/>
                <a:gd name="T48" fmla="*/ 25 w 105"/>
                <a:gd name="T49" fmla="*/ 0 h 176"/>
                <a:gd name="T50" fmla="*/ 35 w 105"/>
                <a:gd name="T51" fmla="*/ 0 h 176"/>
                <a:gd name="T52" fmla="*/ 42 w 105"/>
                <a:gd name="T53" fmla="*/ 0 h 176"/>
                <a:gd name="T54" fmla="*/ 50 w 105"/>
                <a:gd name="T55" fmla="*/ 1 h 176"/>
                <a:gd name="T56" fmla="*/ 56 w 105"/>
                <a:gd name="T57" fmla="*/ 3 h 176"/>
                <a:gd name="T58" fmla="*/ 63 w 105"/>
                <a:gd name="T59" fmla="*/ 5 h 176"/>
                <a:gd name="T60" fmla="*/ 68 w 105"/>
                <a:gd name="T61" fmla="*/ 7 h 176"/>
                <a:gd name="T62" fmla="*/ 74 w 105"/>
                <a:gd name="T63" fmla="*/ 9 h 176"/>
                <a:gd name="T64" fmla="*/ 78 w 105"/>
                <a:gd name="T65" fmla="*/ 12 h 176"/>
                <a:gd name="T66" fmla="*/ 82 w 105"/>
                <a:gd name="T67" fmla="*/ 16 h 176"/>
                <a:gd name="T68" fmla="*/ 88 w 105"/>
                <a:gd name="T69" fmla="*/ 21 h 176"/>
                <a:gd name="T70" fmla="*/ 93 w 105"/>
                <a:gd name="T71" fmla="*/ 27 h 176"/>
                <a:gd name="T72" fmla="*/ 96 w 105"/>
                <a:gd name="T73" fmla="*/ 35 h 176"/>
                <a:gd name="T74" fmla="*/ 100 w 105"/>
                <a:gd name="T75" fmla="*/ 44 h 176"/>
                <a:gd name="T76" fmla="*/ 102 w 105"/>
                <a:gd name="T77" fmla="*/ 52 h 176"/>
                <a:gd name="T78" fmla="*/ 104 w 105"/>
                <a:gd name="T79" fmla="*/ 63 h 176"/>
                <a:gd name="T80" fmla="*/ 105 w 105"/>
                <a:gd name="T81" fmla="*/ 74 h 176"/>
                <a:gd name="T82" fmla="*/ 105 w 105"/>
                <a:gd name="T83" fmla="*/ 86 h 176"/>
                <a:gd name="T84" fmla="*/ 105 w 105"/>
                <a:gd name="T85" fmla="*/ 99 h 176"/>
                <a:gd name="T86" fmla="*/ 104 w 105"/>
                <a:gd name="T87" fmla="*/ 111 h 176"/>
                <a:gd name="T88" fmla="*/ 102 w 105"/>
                <a:gd name="T89" fmla="*/ 121 h 176"/>
                <a:gd name="T90" fmla="*/ 100 w 105"/>
                <a:gd name="T91" fmla="*/ 131 h 176"/>
                <a:gd name="T92" fmla="*/ 95 w 105"/>
                <a:gd name="T93" fmla="*/ 140 h 176"/>
                <a:gd name="T94" fmla="*/ 91 w 105"/>
                <a:gd name="T95" fmla="*/ 147 h 176"/>
                <a:gd name="T96" fmla="*/ 87 w 105"/>
                <a:gd name="T97" fmla="*/ 155 h 176"/>
                <a:gd name="T98" fmla="*/ 81 w 105"/>
                <a:gd name="T99" fmla="*/ 160 h 176"/>
                <a:gd name="T100" fmla="*/ 77 w 105"/>
                <a:gd name="T101" fmla="*/ 163 h 176"/>
                <a:gd name="T102" fmla="*/ 71 w 105"/>
                <a:gd name="T103" fmla="*/ 167 h 176"/>
                <a:gd name="T104" fmla="*/ 66 w 105"/>
                <a:gd name="T105" fmla="*/ 170 h 176"/>
                <a:gd name="T106" fmla="*/ 60 w 105"/>
                <a:gd name="T107" fmla="*/ 172 h 176"/>
                <a:gd name="T108" fmla="*/ 52 w 105"/>
                <a:gd name="T109" fmla="*/ 174 h 176"/>
                <a:gd name="T110" fmla="*/ 44 w 105"/>
                <a:gd name="T111" fmla="*/ 175 h 176"/>
                <a:gd name="T112" fmla="*/ 37 w 105"/>
                <a:gd name="T113" fmla="*/ 176 h 176"/>
                <a:gd name="T114" fmla="*/ 28 w 105"/>
                <a:gd name="T115" fmla="*/ 176 h 176"/>
                <a:gd name="T116" fmla="*/ 12 w 105"/>
                <a:gd name="T117" fmla="*/ 176 h 176"/>
                <a:gd name="T118" fmla="*/ 0 w 105"/>
                <a:gd name="T119" fmla="*/ 174 h 176"/>
                <a:gd name="T120" fmla="*/ 0 w 105"/>
                <a:gd name="T121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" h="176">
                  <a:moveTo>
                    <a:pt x="34" y="148"/>
                  </a:moveTo>
                  <a:lnTo>
                    <a:pt x="40" y="149"/>
                  </a:lnTo>
                  <a:lnTo>
                    <a:pt x="46" y="148"/>
                  </a:lnTo>
                  <a:lnTo>
                    <a:pt x="51" y="146"/>
                  </a:lnTo>
                  <a:lnTo>
                    <a:pt x="56" y="142"/>
                  </a:lnTo>
                  <a:lnTo>
                    <a:pt x="61" y="135"/>
                  </a:lnTo>
                  <a:lnTo>
                    <a:pt x="65" y="127"/>
                  </a:lnTo>
                  <a:lnTo>
                    <a:pt x="68" y="115"/>
                  </a:lnTo>
                  <a:lnTo>
                    <a:pt x="69" y="102"/>
                  </a:lnTo>
                  <a:lnTo>
                    <a:pt x="70" y="85"/>
                  </a:lnTo>
                  <a:lnTo>
                    <a:pt x="70" y="72"/>
                  </a:lnTo>
                  <a:lnTo>
                    <a:pt x="68" y="61"/>
                  </a:lnTo>
                  <a:lnTo>
                    <a:pt x="66" y="51"/>
                  </a:lnTo>
                  <a:lnTo>
                    <a:pt x="63" y="43"/>
                  </a:lnTo>
                  <a:lnTo>
                    <a:pt x="59" y="36"/>
                  </a:lnTo>
                  <a:lnTo>
                    <a:pt x="54" y="32"/>
                  </a:lnTo>
                  <a:lnTo>
                    <a:pt x="48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4" y="148"/>
                  </a:lnTo>
                  <a:close/>
                  <a:moveTo>
                    <a:pt x="0" y="4"/>
                  </a:moveTo>
                  <a:lnTo>
                    <a:pt x="7" y="3"/>
                  </a:lnTo>
                  <a:lnTo>
                    <a:pt x="15" y="1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6" y="3"/>
                  </a:lnTo>
                  <a:lnTo>
                    <a:pt x="63" y="5"/>
                  </a:lnTo>
                  <a:lnTo>
                    <a:pt x="68" y="7"/>
                  </a:lnTo>
                  <a:lnTo>
                    <a:pt x="74" y="9"/>
                  </a:lnTo>
                  <a:lnTo>
                    <a:pt x="78" y="12"/>
                  </a:lnTo>
                  <a:lnTo>
                    <a:pt x="82" y="16"/>
                  </a:lnTo>
                  <a:lnTo>
                    <a:pt x="88" y="21"/>
                  </a:lnTo>
                  <a:lnTo>
                    <a:pt x="93" y="27"/>
                  </a:lnTo>
                  <a:lnTo>
                    <a:pt x="96" y="35"/>
                  </a:lnTo>
                  <a:lnTo>
                    <a:pt x="100" y="44"/>
                  </a:lnTo>
                  <a:lnTo>
                    <a:pt x="102" y="52"/>
                  </a:lnTo>
                  <a:lnTo>
                    <a:pt x="104" y="63"/>
                  </a:lnTo>
                  <a:lnTo>
                    <a:pt x="105" y="74"/>
                  </a:lnTo>
                  <a:lnTo>
                    <a:pt x="105" y="86"/>
                  </a:lnTo>
                  <a:lnTo>
                    <a:pt x="105" y="99"/>
                  </a:lnTo>
                  <a:lnTo>
                    <a:pt x="104" y="111"/>
                  </a:lnTo>
                  <a:lnTo>
                    <a:pt x="102" y="121"/>
                  </a:lnTo>
                  <a:lnTo>
                    <a:pt x="100" y="131"/>
                  </a:lnTo>
                  <a:lnTo>
                    <a:pt x="95" y="140"/>
                  </a:lnTo>
                  <a:lnTo>
                    <a:pt x="91" y="147"/>
                  </a:lnTo>
                  <a:lnTo>
                    <a:pt x="87" y="155"/>
                  </a:lnTo>
                  <a:lnTo>
                    <a:pt x="81" y="160"/>
                  </a:lnTo>
                  <a:lnTo>
                    <a:pt x="77" y="163"/>
                  </a:lnTo>
                  <a:lnTo>
                    <a:pt x="71" y="167"/>
                  </a:lnTo>
                  <a:lnTo>
                    <a:pt x="66" y="170"/>
                  </a:lnTo>
                  <a:lnTo>
                    <a:pt x="60" y="172"/>
                  </a:lnTo>
                  <a:lnTo>
                    <a:pt x="52" y="174"/>
                  </a:lnTo>
                  <a:lnTo>
                    <a:pt x="44" y="175"/>
                  </a:lnTo>
                  <a:lnTo>
                    <a:pt x="37" y="176"/>
                  </a:lnTo>
                  <a:lnTo>
                    <a:pt x="28" y="176"/>
                  </a:lnTo>
                  <a:lnTo>
                    <a:pt x="12" y="176"/>
                  </a:lnTo>
                  <a:lnTo>
                    <a:pt x="0" y="17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Rectangle 1713"/>
            <p:cNvSpPr>
              <a:spLocks noChangeArrowheads="1"/>
            </p:cNvSpPr>
            <p:nvPr/>
          </p:nvSpPr>
          <p:spPr bwMode="auto">
            <a:xfrm>
              <a:off x="5533114" y="2706810"/>
              <a:ext cx="14318" cy="69999"/>
            </a:xfrm>
            <a:prstGeom prst="rect">
              <a:avLst/>
            </a:pr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714"/>
            <p:cNvSpPr>
              <a:spLocks/>
            </p:cNvSpPr>
            <p:nvPr/>
          </p:nvSpPr>
          <p:spPr bwMode="auto">
            <a:xfrm>
              <a:off x="5555386" y="2706810"/>
              <a:ext cx="36590" cy="69999"/>
            </a:xfrm>
            <a:custGeom>
              <a:avLst/>
              <a:gdLst>
                <a:gd name="T0" fmla="*/ 92 w 94"/>
                <a:gd name="T1" fmla="*/ 174 h 177"/>
                <a:gd name="T2" fmla="*/ 87 w 94"/>
                <a:gd name="T3" fmla="*/ 175 h 177"/>
                <a:gd name="T4" fmla="*/ 81 w 94"/>
                <a:gd name="T5" fmla="*/ 176 h 177"/>
                <a:gd name="T6" fmla="*/ 74 w 94"/>
                <a:gd name="T7" fmla="*/ 177 h 177"/>
                <a:gd name="T8" fmla="*/ 66 w 94"/>
                <a:gd name="T9" fmla="*/ 177 h 177"/>
                <a:gd name="T10" fmla="*/ 57 w 94"/>
                <a:gd name="T11" fmla="*/ 177 h 177"/>
                <a:gd name="T12" fmla="*/ 49 w 94"/>
                <a:gd name="T13" fmla="*/ 176 h 177"/>
                <a:gd name="T14" fmla="*/ 43 w 94"/>
                <a:gd name="T15" fmla="*/ 174 h 177"/>
                <a:gd name="T16" fmla="*/ 36 w 94"/>
                <a:gd name="T17" fmla="*/ 171 h 177"/>
                <a:gd name="T18" fmla="*/ 30 w 94"/>
                <a:gd name="T19" fmla="*/ 168 h 177"/>
                <a:gd name="T20" fmla="*/ 25 w 94"/>
                <a:gd name="T21" fmla="*/ 163 h 177"/>
                <a:gd name="T22" fmla="*/ 20 w 94"/>
                <a:gd name="T23" fmla="*/ 159 h 177"/>
                <a:gd name="T24" fmla="*/ 16 w 94"/>
                <a:gd name="T25" fmla="*/ 154 h 177"/>
                <a:gd name="T26" fmla="*/ 12 w 94"/>
                <a:gd name="T27" fmla="*/ 147 h 177"/>
                <a:gd name="T28" fmla="*/ 8 w 94"/>
                <a:gd name="T29" fmla="*/ 141 h 177"/>
                <a:gd name="T30" fmla="*/ 6 w 94"/>
                <a:gd name="T31" fmla="*/ 134 h 177"/>
                <a:gd name="T32" fmla="*/ 4 w 94"/>
                <a:gd name="T33" fmla="*/ 127 h 177"/>
                <a:gd name="T34" fmla="*/ 2 w 94"/>
                <a:gd name="T35" fmla="*/ 118 h 177"/>
                <a:gd name="T36" fmla="*/ 1 w 94"/>
                <a:gd name="T37" fmla="*/ 109 h 177"/>
                <a:gd name="T38" fmla="*/ 0 w 94"/>
                <a:gd name="T39" fmla="*/ 101 h 177"/>
                <a:gd name="T40" fmla="*/ 0 w 94"/>
                <a:gd name="T41" fmla="*/ 92 h 177"/>
                <a:gd name="T42" fmla="*/ 0 w 94"/>
                <a:gd name="T43" fmla="*/ 80 h 177"/>
                <a:gd name="T44" fmla="*/ 1 w 94"/>
                <a:gd name="T45" fmla="*/ 69 h 177"/>
                <a:gd name="T46" fmla="*/ 3 w 94"/>
                <a:gd name="T47" fmla="*/ 59 h 177"/>
                <a:gd name="T48" fmla="*/ 6 w 94"/>
                <a:gd name="T49" fmla="*/ 50 h 177"/>
                <a:gd name="T50" fmla="*/ 9 w 94"/>
                <a:gd name="T51" fmla="*/ 41 h 177"/>
                <a:gd name="T52" fmla="*/ 13 w 94"/>
                <a:gd name="T53" fmla="*/ 34 h 177"/>
                <a:gd name="T54" fmla="*/ 17 w 94"/>
                <a:gd name="T55" fmla="*/ 27 h 177"/>
                <a:gd name="T56" fmla="*/ 22 w 94"/>
                <a:gd name="T57" fmla="*/ 22 h 177"/>
                <a:gd name="T58" fmla="*/ 27 w 94"/>
                <a:gd name="T59" fmla="*/ 17 h 177"/>
                <a:gd name="T60" fmla="*/ 33 w 94"/>
                <a:gd name="T61" fmla="*/ 12 h 177"/>
                <a:gd name="T62" fmla="*/ 39 w 94"/>
                <a:gd name="T63" fmla="*/ 9 h 177"/>
                <a:gd name="T64" fmla="*/ 44 w 94"/>
                <a:gd name="T65" fmla="*/ 6 h 177"/>
                <a:gd name="T66" fmla="*/ 50 w 94"/>
                <a:gd name="T67" fmla="*/ 4 h 177"/>
                <a:gd name="T68" fmla="*/ 57 w 94"/>
                <a:gd name="T69" fmla="*/ 1 h 177"/>
                <a:gd name="T70" fmla="*/ 63 w 94"/>
                <a:gd name="T71" fmla="*/ 1 h 177"/>
                <a:gd name="T72" fmla="*/ 70 w 94"/>
                <a:gd name="T73" fmla="*/ 0 h 177"/>
                <a:gd name="T74" fmla="*/ 79 w 94"/>
                <a:gd name="T75" fmla="*/ 1 h 177"/>
                <a:gd name="T76" fmla="*/ 85 w 94"/>
                <a:gd name="T77" fmla="*/ 2 h 177"/>
                <a:gd name="T78" fmla="*/ 90 w 94"/>
                <a:gd name="T79" fmla="*/ 4 h 177"/>
                <a:gd name="T80" fmla="*/ 94 w 94"/>
                <a:gd name="T81" fmla="*/ 6 h 177"/>
                <a:gd name="T82" fmla="*/ 87 w 94"/>
                <a:gd name="T83" fmla="*/ 34 h 177"/>
                <a:gd name="T84" fmla="*/ 81 w 94"/>
                <a:gd name="T85" fmla="*/ 32 h 177"/>
                <a:gd name="T86" fmla="*/ 72 w 94"/>
                <a:gd name="T87" fmla="*/ 31 h 177"/>
                <a:gd name="T88" fmla="*/ 65 w 94"/>
                <a:gd name="T89" fmla="*/ 32 h 177"/>
                <a:gd name="T90" fmla="*/ 58 w 94"/>
                <a:gd name="T91" fmla="*/ 34 h 177"/>
                <a:gd name="T92" fmla="*/ 52 w 94"/>
                <a:gd name="T93" fmla="*/ 38 h 177"/>
                <a:gd name="T94" fmla="*/ 46 w 94"/>
                <a:gd name="T95" fmla="*/ 44 h 177"/>
                <a:gd name="T96" fmla="*/ 42 w 94"/>
                <a:gd name="T97" fmla="*/ 52 h 177"/>
                <a:gd name="T98" fmla="*/ 39 w 94"/>
                <a:gd name="T99" fmla="*/ 63 h 177"/>
                <a:gd name="T100" fmla="*/ 36 w 94"/>
                <a:gd name="T101" fmla="*/ 75 h 177"/>
                <a:gd name="T102" fmla="*/ 35 w 94"/>
                <a:gd name="T103" fmla="*/ 90 h 177"/>
                <a:gd name="T104" fmla="*/ 36 w 94"/>
                <a:gd name="T105" fmla="*/ 104 h 177"/>
                <a:gd name="T106" fmla="*/ 39 w 94"/>
                <a:gd name="T107" fmla="*/ 117 h 177"/>
                <a:gd name="T108" fmla="*/ 42 w 94"/>
                <a:gd name="T109" fmla="*/ 127 h 177"/>
                <a:gd name="T110" fmla="*/ 46 w 94"/>
                <a:gd name="T111" fmla="*/ 134 h 177"/>
                <a:gd name="T112" fmla="*/ 52 w 94"/>
                <a:gd name="T113" fmla="*/ 141 h 177"/>
                <a:gd name="T114" fmla="*/ 57 w 94"/>
                <a:gd name="T115" fmla="*/ 145 h 177"/>
                <a:gd name="T116" fmla="*/ 65 w 94"/>
                <a:gd name="T117" fmla="*/ 147 h 177"/>
                <a:gd name="T118" fmla="*/ 72 w 94"/>
                <a:gd name="T119" fmla="*/ 148 h 177"/>
                <a:gd name="T120" fmla="*/ 81 w 94"/>
                <a:gd name="T121" fmla="*/ 147 h 177"/>
                <a:gd name="T122" fmla="*/ 88 w 94"/>
                <a:gd name="T123" fmla="*/ 145 h 177"/>
                <a:gd name="T124" fmla="*/ 92 w 94"/>
                <a:gd name="T125" fmla="*/ 17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77">
                  <a:moveTo>
                    <a:pt x="92" y="174"/>
                  </a:moveTo>
                  <a:lnTo>
                    <a:pt x="87" y="175"/>
                  </a:lnTo>
                  <a:lnTo>
                    <a:pt x="81" y="176"/>
                  </a:lnTo>
                  <a:lnTo>
                    <a:pt x="74" y="177"/>
                  </a:lnTo>
                  <a:lnTo>
                    <a:pt x="66" y="177"/>
                  </a:lnTo>
                  <a:lnTo>
                    <a:pt x="57" y="177"/>
                  </a:lnTo>
                  <a:lnTo>
                    <a:pt x="49" y="176"/>
                  </a:lnTo>
                  <a:lnTo>
                    <a:pt x="43" y="174"/>
                  </a:lnTo>
                  <a:lnTo>
                    <a:pt x="36" y="171"/>
                  </a:lnTo>
                  <a:lnTo>
                    <a:pt x="30" y="168"/>
                  </a:lnTo>
                  <a:lnTo>
                    <a:pt x="25" y="163"/>
                  </a:lnTo>
                  <a:lnTo>
                    <a:pt x="20" y="159"/>
                  </a:lnTo>
                  <a:lnTo>
                    <a:pt x="16" y="154"/>
                  </a:lnTo>
                  <a:lnTo>
                    <a:pt x="12" y="147"/>
                  </a:lnTo>
                  <a:lnTo>
                    <a:pt x="8" y="141"/>
                  </a:lnTo>
                  <a:lnTo>
                    <a:pt x="6" y="134"/>
                  </a:lnTo>
                  <a:lnTo>
                    <a:pt x="4" y="127"/>
                  </a:lnTo>
                  <a:lnTo>
                    <a:pt x="2" y="118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3" y="59"/>
                  </a:lnTo>
                  <a:lnTo>
                    <a:pt x="6" y="50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4" y="6"/>
                  </a:lnTo>
                  <a:lnTo>
                    <a:pt x="50" y="4"/>
                  </a:lnTo>
                  <a:lnTo>
                    <a:pt x="57" y="1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9" y="1"/>
                  </a:lnTo>
                  <a:lnTo>
                    <a:pt x="85" y="2"/>
                  </a:lnTo>
                  <a:lnTo>
                    <a:pt x="90" y="4"/>
                  </a:lnTo>
                  <a:lnTo>
                    <a:pt x="94" y="6"/>
                  </a:lnTo>
                  <a:lnTo>
                    <a:pt x="87" y="34"/>
                  </a:lnTo>
                  <a:lnTo>
                    <a:pt x="81" y="32"/>
                  </a:lnTo>
                  <a:lnTo>
                    <a:pt x="72" y="31"/>
                  </a:lnTo>
                  <a:lnTo>
                    <a:pt x="65" y="32"/>
                  </a:lnTo>
                  <a:lnTo>
                    <a:pt x="58" y="34"/>
                  </a:lnTo>
                  <a:lnTo>
                    <a:pt x="52" y="38"/>
                  </a:lnTo>
                  <a:lnTo>
                    <a:pt x="46" y="44"/>
                  </a:lnTo>
                  <a:lnTo>
                    <a:pt x="42" y="52"/>
                  </a:lnTo>
                  <a:lnTo>
                    <a:pt x="39" y="63"/>
                  </a:lnTo>
                  <a:lnTo>
                    <a:pt x="36" y="75"/>
                  </a:lnTo>
                  <a:lnTo>
                    <a:pt x="35" y="90"/>
                  </a:lnTo>
                  <a:lnTo>
                    <a:pt x="36" y="104"/>
                  </a:lnTo>
                  <a:lnTo>
                    <a:pt x="39" y="117"/>
                  </a:lnTo>
                  <a:lnTo>
                    <a:pt x="42" y="127"/>
                  </a:lnTo>
                  <a:lnTo>
                    <a:pt x="46" y="134"/>
                  </a:lnTo>
                  <a:lnTo>
                    <a:pt x="52" y="141"/>
                  </a:lnTo>
                  <a:lnTo>
                    <a:pt x="57" y="145"/>
                  </a:lnTo>
                  <a:lnTo>
                    <a:pt x="65" y="147"/>
                  </a:lnTo>
                  <a:lnTo>
                    <a:pt x="72" y="148"/>
                  </a:lnTo>
                  <a:lnTo>
                    <a:pt x="81" y="147"/>
                  </a:lnTo>
                  <a:lnTo>
                    <a:pt x="88" y="145"/>
                  </a:lnTo>
                  <a:lnTo>
                    <a:pt x="92" y="17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Rectangle 1715"/>
            <p:cNvSpPr>
              <a:spLocks noChangeArrowheads="1"/>
            </p:cNvSpPr>
            <p:nvPr/>
          </p:nvSpPr>
          <p:spPr bwMode="auto">
            <a:xfrm>
              <a:off x="5598340" y="2706810"/>
              <a:ext cx="14318" cy="69999"/>
            </a:xfrm>
            <a:prstGeom prst="rect">
              <a:avLst/>
            </a:pr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716"/>
            <p:cNvSpPr>
              <a:spLocks/>
            </p:cNvSpPr>
            <p:nvPr/>
          </p:nvSpPr>
          <p:spPr bwMode="auto">
            <a:xfrm>
              <a:off x="5625385" y="2706810"/>
              <a:ext cx="39772" cy="69999"/>
            </a:xfrm>
            <a:custGeom>
              <a:avLst/>
              <a:gdLst>
                <a:gd name="T0" fmla="*/ 0 w 102"/>
                <a:gd name="T1" fmla="*/ 174 h 174"/>
                <a:gd name="T2" fmla="*/ 0 w 102"/>
                <a:gd name="T3" fmla="*/ 0 h 174"/>
                <a:gd name="T4" fmla="*/ 30 w 102"/>
                <a:gd name="T5" fmla="*/ 0 h 174"/>
                <a:gd name="T6" fmla="*/ 57 w 102"/>
                <a:gd name="T7" fmla="*/ 69 h 174"/>
                <a:gd name="T8" fmla="*/ 61 w 102"/>
                <a:gd name="T9" fmla="*/ 80 h 174"/>
                <a:gd name="T10" fmla="*/ 67 w 102"/>
                <a:gd name="T11" fmla="*/ 93 h 174"/>
                <a:gd name="T12" fmla="*/ 72 w 102"/>
                <a:gd name="T13" fmla="*/ 107 h 174"/>
                <a:gd name="T14" fmla="*/ 75 w 102"/>
                <a:gd name="T15" fmla="*/ 119 h 174"/>
                <a:gd name="T16" fmla="*/ 76 w 102"/>
                <a:gd name="T17" fmla="*/ 119 h 174"/>
                <a:gd name="T18" fmla="*/ 75 w 102"/>
                <a:gd name="T19" fmla="*/ 103 h 174"/>
                <a:gd name="T20" fmla="*/ 74 w 102"/>
                <a:gd name="T21" fmla="*/ 84 h 174"/>
                <a:gd name="T22" fmla="*/ 73 w 102"/>
                <a:gd name="T23" fmla="*/ 62 h 174"/>
                <a:gd name="T24" fmla="*/ 73 w 102"/>
                <a:gd name="T25" fmla="*/ 38 h 174"/>
                <a:gd name="T26" fmla="*/ 73 w 102"/>
                <a:gd name="T27" fmla="*/ 0 h 174"/>
                <a:gd name="T28" fmla="*/ 102 w 102"/>
                <a:gd name="T29" fmla="*/ 0 h 174"/>
                <a:gd name="T30" fmla="*/ 102 w 102"/>
                <a:gd name="T31" fmla="*/ 174 h 174"/>
                <a:gd name="T32" fmla="*/ 72 w 102"/>
                <a:gd name="T33" fmla="*/ 174 h 174"/>
                <a:gd name="T34" fmla="*/ 45 w 102"/>
                <a:gd name="T35" fmla="*/ 108 h 174"/>
                <a:gd name="T36" fmla="*/ 41 w 102"/>
                <a:gd name="T37" fmla="*/ 96 h 174"/>
                <a:gd name="T38" fmla="*/ 35 w 102"/>
                <a:gd name="T39" fmla="*/ 83 h 174"/>
                <a:gd name="T40" fmla="*/ 31 w 102"/>
                <a:gd name="T41" fmla="*/ 69 h 174"/>
                <a:gd name="T42" fmla="*/ 27 w 102"/>
                <a:gd name="T43" fmla="*/ 56 h 174"/>
                <a:gd name="T44" fmla="*/ 27 w 102"/>
                <a:gd name="T45" fmla="*/ 56 h 174"/>
                <a:gd name="T46" fmla="*/ 28 w 102"/>
                <a:gd name="T47" fmla="*/ 71 h 174"/>
                <a:gd name="T48" fmla="*/ 28 w 102"/>
                <a:gd name="T49" fmla="*/ 89 h 174"/>
                <a:gd name="T50" fmla="*/ 29 w 102"/>
                <a:gd name="T51" fmla="*/ 111 h 174"/>
                <a:gd name="T52" fmla="*/ 29 w 102"/>
                <a:gd name="T53" fmla="*/ 135 h 174"/>
                <a:gd name="T54" fmla="*/ 29 w 102"/>
                <a:gd name="T55" fmla="*/ 174 h 174"/>
                <a:gd name="T56" fmla="*/ 0 w 102"/>
                <a:gd name="T5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174">
                  <a:moveTo>
                    <a:pt x="0" y="174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57" y="69"/>
                  </a:lnTo>
                  <a:lnTo>
                    <a:pt x="61" y="80"/>
                  </a:lnTo>
                  <a:lnTo>
                    <a:pt x="67" y="93"/>
                  </a:lnTo>
                  <a:lnTo>
                    <a:pt x="72" y="107"/>
                  </a:lnTo>
                  <a:lnTo>
                    <a:pt x="75" y="119"/>
                  </a:lnTo>
                  <a:lnTo>
                    <a:pt x="76" y="119"/>
                  </a:lnTo>
                  <a:lnTo>
                    <a:pt x="75" y="103"/>
                  </a:lnTo>
                  <a:lnTo>
                    <a:pt x="74" y="84"/>
                  </a:lnTo>
                  <a:lnTo>
                    <a:pt x="73" y="62"/>
                  </a:lnTo>
                  <a:lnTo>
                    <a:pt x="73" y="38"/>
                  </a:lnTo>
                  <a:lnTo>
                    <a:pt x="73" y="0"/>
                  </a:lnTo>
                  <a:lnTo>
                    <a:pt x="102" y="0"/>
                  </a:lnTo>
                  <a:lnTo>
                    <a:pt x="102" y="174"/>
                  </a:lnTo>
                  <a:lnTo>
                    <a:pt x="72" y="174"/>
                  </a:lnTo>
                  <a:lnTo>
                    <a:pt x="45" y="108"/>
                  </a:lnTo>
                  <a:lnTo>
                    <a:pt x="41" y="96"/>
                  </a:lnTo>
                  <a:lnTo>
                    <a:pt x="35" y="83"/>
                  </a:lnTo>
                  <a:lnTo>
                    <a:pt x="31" y="69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8" y="71"/>
                  </a:lnTo>
                  <a:lnTo>
                    <a:pt x="28" y="89"/>
                  </a:lnTo>
                  <a:lnTo>
                    <a:pt x="29" y="111"/>
                  </a:lnTo>
                  <a:lnTo>
                    <a:pt x="29" y="135"/>
                  </a:lnTo>
                  <a:lnTo>
                    <a:pt x="29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717"/>
            <p:cNvSpPr>
              <a:spLocks/>
            </p:cNvSpPr>
            <p:nvPr/>
          </p:nvSpPr>
          <p:spPr bwMode="auto">
            <a:xfrm>
              <a:off x="5677884" y="2706810"/>
              <a:ext cx="31818" cy="69999"/>
            </a:xfrm>
            <a:custGeom>
              <a:avLst/>
              <a:gdLst>
                <a:gd name="T0" fmla="*/ 73 w 78"/>
                <a:gd name="T1" fmla="*/ 98 h 174"/>
                <a:gd name="T2" fmla="*/ 33 w 78"/>
                <a:gd name="T3" fmla="*/ 98 h 174"/>
                <a:gd name="T4" fmla="*/ 33 w 78"/>
                <a:gd name="T5" fmla="*/ 145 h 174"/>
                <a:gd name="T6" fmla="*/ 78 w 78"/>
                <a:gd name="T7" fmla="*/ 145 h 174"/>
                <a:gd name="T8" fmla="*/ 78 w 78"/>
                <a:gd name="T9" fmla="*/ 174 h 174"/>
                <a:gd name="T10" fmla="*/ 0 w 78"/>
                <a:gd name="T11" fmla="*/ 174 h 174"/>
                <a:gd name="T12" fmla="*/ 0 w 78"/>
                <a:gd name="T13" fmla="*/ 0 h 174"/>
                <a:gd name="T14" fmla="*/ 75 w 78"/>
                <a:gd name="T15" fmla="*/ 0 h 174"/>
                <a:gd name="T16" fmla="*/ 75 w 78"/>
                <a:gd name="T17" fmla="*/ 30 h 174"/>
                <a:gd name="T18" fmla="*/ 33 w 78"/>
                <a:gd name="T19" fmla="*/ 30 h 174"/>
                <a:gd name="T20" fmla="*/ 33 w 78"/>
                <a:gd name="T21" fmla="*/ 70 h 174"/>
                <a:gd name="T22" fmla="*/ 73 w 78"/>
                <a:gd name="T23" fmla="*/ 70 h 174"/>
                <a:gd name="T24" fmla="*/ 73 w 78"/>
                <a:gd name="T25" fmla="*/ 9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74">
                  <a:moveTo>
                    <a:pt x="73" y="98"/>
                  </a:moveTo>
                  <a:lnTo>
                    <a:pt x="33" y="98"/>
                  </a:lnTo>
                  <a:lnTo>
                    <a:pt x="33" y="145"/>
                  </a:lnTo>
                  <a:lnTo>
                    <a:pt x="78" y="145"/>
                  </a:lnTo>
                  <a:lnTo>
                    <a:pt x="78" y="174"/>
                  </a:lnTo>
                  <a:lnTo>
                    <a:pt x="0" y="174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5" y="30"/>
                  </a:lnTo>
                  <a:lnTo>
                    <a:pt x="33" y="30"/>
                  </a:lnTo>
                  <a:lnTo>
                    <a:pt x="33" y="70"/>
                  </a:lnTo>
                  <a:lnTo>
                    <a:pt x="73" y="70"/>
                  </a:lnTo>
                  <a:lnTo>
                    <a:pt x="73" y="98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748"/>
            <p:cNvSpPr>
              <a:spLocks/>
            </p:cNvSpPr>
            <p:nvPr/>
          </p:nvSpPr>
          <p:spPr bwMode="auto">
            <a:xfrm>
              <a:off x="5521978" y="2407724"/>
              <a:ext cx="38181" cy="279995"/>
            </a:xfrm>
            <a:custGeom>
              <a:avLst/>
              <a:gdLst>
                <a:gd name="T0" fmla="*/ 0 w 99"/>
                <a:gd name="T1" fmla="*/ 0 h 705"/>
                <a:gd name="T2" fmla="*/ 99 w 99"/>
                <a:gd name="T3" fmla="*/ 0 h 705"/>
                <a:gd name="T4" fmla="*/ 50 w 99"/>
                <a:gd name="T5" fmla="*/ 705 h 705"/>
                <a:gd name="T6" fmla="*/ 0 w 99"/>
                <a:gd name="T7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05">
                  <a:moveTo>
                    <a:pt x="0" y="0"/>
                  </a:moveTo>
                  <a:lnTo>
                    <a:pt x="99" y="0"/>
                  </a:lnTo>
                  <a:lnTo>
                    <a:pt x="50" y="7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749"/>
            <p:cNvSpPr>
              <a:spLocks/>
            </p:cNvSpPr>
            <p:nvPr/>
          </p:nvSpPr>
          <p:spPr bwMode="auto">
            <a:xfrm>
              <a:off x="5475842" y="2254999"/>
              <a:ext cx="130452" cy="133634"/>
            </a:xfrm>
            <a:custGeom>
              <a:avLst/>
              <a:gdLst>
                <a:gd name="T0" fmla="*/ 100 w 327"/>
                <a:gd name="T1" fmla="*/ 223 h 333"/>
                <a:gd name="T2" fmla="*/ 0 w 327"/>
                <a:gd name="T3" fmla="*/ 219 h 333"/>
                <a:gd name="T4" fmla="*/ 0 w 327"/>
                <a:gd name="T5" fmla="*/ 116 h 333"/>
                <a:gd name="T6" fmla="*/ 100 w 327"/>
                <a:gd name="T7" fmla="*/ 112 h 333"/>
                <a:gd name="T8" fmla="*/ 102 w 327"/>
                <a:gd name="T9" fmla="*/ 112 h 333"/>
                <a:gd name="T10" fmla="*/ 104 w 327"/>
                <a:gd name="T11" fmla="*/ 111 h 333"/>
                <a:gd name="T12" fmla="*/ 106 w 327"/>
                <a:gd name="T13" fmla="*/ 107 h 333"/>
                <a:gd name="T14" fmla="*/ 107 w 327"/>
                <a:gd name="T15" fmla="*/ 102 h 333"/>
                <a:gd name="T16" fmla="*/ 111 w 327"/>
                <a:gd name="T17" fmla="*/ 0 h 333"/>
                <a:gd name="T18" fmla="*/ 214 w 327"/>
                <a:gd name="T19" fmla="*/ 0 h 333"/>
                <a:gd name="T20" fmla="*/ 218 w 327"/>
                <a:gd name="T21" fmla="*/ 102 h 333"/>
                <a:gd name="T22" fmla="*/ 218 w 327"/>
                <a:gd name="T23" fmla="*/ 103 h 333"/>
                <a:gd name="T24" fmla="*/ 219 w 327"/>
                <a:gd name="T25" fmla="*/ 106 h 333"/>
                <a:gd name="T26" fmla="*/ 220 w 327"/>
                <a:gd name="T27" fmla="*/ 108 h 333"/>
                <a:gd name="T28" fmla="*/ 221 w 327"/>
                <a:gd name="T29" fmla="*/ 109 h 333"/>
                <a:gd name="T30" fmla="*/ 224 w 327"/>
                <a:gd name="T31" fmla="*/ 111 h 333"/>
                <a:gd name="T32" fmla="*/ 227 w 327"/>
                <a:gd name="T33" fmla="*/ 112 h 333"/>
                <a:gd name="T34" fmla="*/ 327 w 327"/>
                <a:gd name="T35" fmla="*/ 116 h 333"/>
                <a:gd name="T36" fmla="*/ 327 w 327"/>
                <a:gd name="T37" fmla="*/ 219 h 333"/>
                <a:gd name="T38" fmla="*/ 227 w 327"/>
                <a:gd name="T39" fmla="*/ 223 h 333"/>
                <a:gd name="T40" fmla="*/ 226 w 327"/>
                <a:gd name="T41" fmla="*/ 224 h 333"/>
                <a:gd name="T42" fmla="*/ 222 w 327"/>
                <a:gd name="T43" fmla="*/ 225 h 333"/>
                <a:gd name="T44" fmla="*/ 220 w 327"/>
                <a:gd name="T45" fmla="*/ 227 h 333"/>
                <a:gd name="T46" fmla="*/ 218 w 327"/>
                <a:gd name="T47" fmla="*/ 232 h 333"/>
                <a:gd name="T48" fmla="*/ 214 w 327"/>
                <a:gd name="T49" fmla="*/ 333 h 333"/>
                <a:gd name="T50" fmla="*/ 111 w 327"/>
                <a:gd name="T51" fmla="*/ 333 h 333"/>
                <a:gd name="T52" fmla="*/ 107 w 327"/>
                <a:gd name="T53" fmla="*/ 232 h 333"/>
                <a:gd name="T54" fmla="*/ 107 w 327"/>
                <a:gd name="T55" fmla="*/ 230 h 333"/>
                <a:gd name="T56" fmla="*/ 106 w 327"/>
                <a:gd name="T57" fmla="*/ 227 h 333"/>
                <a:gd name="T58" fmla="*/ 106 w 327"/>
                <a:gd name="T59" fmla="*/ 226 h 333"/>
                <a:gd name="T60" fmla="*/ 105 w 327"/>
                <a:gd name="T61" fmla="*/ 225 h 333"/>
                <a:gd name="T62" fmla="*/ 103 w 327"/>
                <a:gd name="T63" fmla="*/ 224 h 333"/>
                <a:gd name="T64" fmla="*/ 100 w 327"/>
                <a:gd name="T65" fmla="*/ 22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7" h="333">
                  <a:moveTo>
                    <a:pt x="100" y="223"/>
                  </a:moveTo>
                  <a:lnTo>
                    <a:pt x="0" y="219"/>
                  </a:lnTo>
                  <a:lnTo>
                    <a:pt x="0" y="116"/>
                  </a:lnTo>
                  <a:lnTo>
                    <a:pt x="100" y="112"/>
                  </a:lnTo>
                  <a:lnTo>
                    <a:pt x="102" y="112"/>
                  </a:lnTo>
                  <a:lnTo>
                    <a:pt x="104" y="111"/>
                  </a:lnTo>
                  <a:lnTo>
                    <a:pt x="106" y="107"/>
                  </a:lnTo>
                  <a:lnTo>
                    <a:pt x="107" y="102"/>
                  </a:lnTo>
                  <a:lnTo>
                    <a:pt x="111" y="0"/>
                  </a:lnTo>
                  <a:lnTo>
                    <a:pt x="214" y="0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9" y="106"/>
                  </a:lnTo>
                  <a:lnTo>
                    <a:pt x="220" y="108"/>
                  </a:lnTo>
                  <a:lnTo>
                    <a:pt x="221" y="109"/>
                  </a:lnTo>
                  <a:lnTo>
                    <a:pt x="224" y="111"/>
                  </a:lnTo>
                  <a:lnTo>
                    <a:pt x="227" y="112"/>
                  </a:lnTo>
                  <a:lnTo>
                    <a:pt x="327" y="116"/>
                  </a:lnTo>
                  <a:lnTo>
                    <a:pt x="327" y="219"/>
                  </a:lnTo>
                  <a:lnTo>
                    <a:pt x="227" y="223"/>
                  </a:lnTo>
                  <a:lnTo>
                    <a:pt x="226" y="224"/>
                  </a:lnTo>
                  <a:lnTo>
                    <a:pt x="222" y="225"/>
                  </a:lnTo>
                  <a:lnTo>
                    <a:pt x="220" y="227"/>
                  </a:lnTo>
                  <a:lnTo>
                    <a:pt x="218" y="232"/>
                  </a:lnTo>
                  <a:lnTo>
                    <a:pt x="214" y="333"/>
                  </a:lnTo>
                  <a:lnTo>
                    <a:pt x="111" y="333"/>
                  </a:lnTo>
                  <a:lnTo>
                    <a:pt x="107" y="232"/>
                  </a:lnTo>
                  <a:lnTo>
                    <a:pt x="107" y="230"/>
                  </a:lnTo>
                  <a:lnTo>
                    <a:pt x="106" y="227"/>
                  </a:lnTo>
                  <a:lnTo>
                    <a:pt x="106" y="226"/>
                  </a:lnTo>
                  <a:lnTo>
                    <a:pt x="105" y="225"/>
                  </a:lnTo>
                  <a:lnTo>
                    <a:pt x="103" y="224"/>
                  </a:lnTo>
                  <a:lnTo>
                    <a:pt x="100" y="223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750"/>
            <p:cNvSpPr>
              <a:spLocks/>
            </p:cNvSpPr>
            <p:nvPr/>
          </p:nvSpPr>
          <p:spPr bwMode="auto">
            <a:xfrm>
              <a:off x="5424934" y="2383861"/>
              <a:ext cx="189315" cy="303859"/>
            </a:xfrm>
            <a:custGeom>
              <a:avLst/>
              <a:gdLst>
                <a:gd name="T0" fmla="*/ 318 w 477"/>
                <a:gd name="T1" fmla="*/ 743 h 763"/>
                <a:gd name="T2" fmla="*/ 343 w 477"/>
                <a:gd name="T3" fmla="*/ 714 h 763"/>
                <a:gd name="T4" fmla="*/ 355 w 477"/>
                <a:gd name="T5" fmla="*/ 692 h 763"/>
                <a:gd name="T6" fmla="*/ 361 w 477"/>
                <a:gd name="T7" fmla="*/ 665 h 763"/>
                <a:gd name="T8" fmla="*/ 358 w 477"/>
                <a:gd name="T9" fmla="*/ 634 h 763"/>
                <a:gd name="T10" fmla="*/ 342 w 477"/>
                <a:gd name="T11" fmla="*/ 601 h 763"/>
                <a:gd name="T12" fmla="*/ 313 w 477"/>
                <a:gd name="T13" fmla="*/ 565 h 763"/>
                <a:gd name="T14" fmla="*/ 264 w 477"/>
                <a:gd name="T15" fmla="*/ 527 h 763"/>
                <a:gd name="T16" fmla="*/ 226 w 477"/>
                <a:gd name="T17" fmla="*/ 502 h 763"/>
                <a:gd name="T18" fmla="*/ 211 w 477"/>
                <a:gd name="T19" fmla="*/ 482 h 763"/>
                <a:gd name="T20" fmla="*/ 207 w 477"/>
                <a:gd name="T21" fmla="*/ 463 h 763"/>
                <a:gd name="T22" fmla="*/ 211 w 477"/>
                <a:gd name="T23" fmla="*/ 444 h 763"/>
                <a:gd name="T24" fmla="*/ 224 w 477"/>
                <a:gd name="T25" fmla="*/ 427 h 763"/>
                <a:gd name="T26" fmla="*/ 253 w 477"/>
                <a:gd name="T27" fmla="*/ 406 h 763"/>
                <a:gd name="T28" fmla="*/ 314 w 477"/>
                <a:gd name="T29" fmla="*/ 378 h 763"/>
                <a:gd name="T30" fmla="*/ 388 w 477"/>
                <a:gd name="T31" fmla="*/ 358 h 763"/>
                <a:gd name="T32" fmla="*/ 437 w 477"/>
                <a:gd name="T33" fmla="*/ 345 h 763"/>
                <a:gd name="T34" fmla="*/ 462 w 477"/>
                <a:gd name="T35" fmla="*/ 331 h 763"/>
                <a:gd name="T36" fmla="*/ 476 w 477"/>
                <a:gd name="T37" fmla="*/ 311 h 763"/>
                <a:gd name="T38" fmla="*/ 476 w 477"/>
                <a:gd name="T39" fmla="*/ 287 h 763"/>
                <a:gd name="T40" fmla="*/ 462 w 477"/>
                <a:gd name="T41" fmla="*/ 257 h 763"/>
                <a:gd name="T42" fmla="*/ 435 w 477"/>
                <a:gd name="T43" fmla="*/ 224 h 763"/>
                <a:gd name="T44" fmla="*/ 392 w 477"/>
                <a:gd name="T45" fmla="*/ 186 h 763"/>
                <a:gd name="T46" fmla="*/ 334 w 477"/>
                <a:gd name="T47" fmla="*/ 145 h 763"/>
                <a:gd name="T48" fmla="*/ 261 w 477"/>
                <a:gd name="T49" fmla="*/ 102 h 763"/>
                <a:gd name="T50" fmla="*/ 170 w 477"/>
                <a:gd name="T51" fmla="*/ 55 h 763"/>
                <a:gd name="T52" fmla="*/ 61 w 477"/>
                <a:gd name="T53" fmla="*/ 7 h 763"/>
                <a:gd name="T54" fmla="*/ 32 w 477"/>
                <a:gd name="T55" fmla="*/ 0 h 763"/>
                <a:gd name="T56" fmla="*/ 9 w 477"/>
                <a:gd name="T57" fmla="*/ 6 h 763"/>
                <a:gd name="T58" fmla="*/ 0 w 477"/>
                <a:gd name="T59" fmla="*/ 17 h 763"/>
                <a:gd name="T60" fmla="*/ 1 w 477"/>
                <a:gd name="T61" fmla="*/ 26 h 763"/>
                <a:gd name="T62" fmla="*/ 13 w 477"/>
                <a:gd name="T63" fmla="*/ 40 h 763"/>
                <a:gd name="T64" fmla="*/ 39 w 477"/>
                <a:gd name="T65" fmla="*/ 61 h 763"/>
                <a:gd name="T66" fmla="*/ 109 w 477"/>
                <a:gd name="T67" fmla="*/ 101 h 763"/>
                <a:gd name="T68" fmla="*/ 211 w 477"/>
                <a:gd name="T69" fmla="*/ 152 h 763"/>
                <a:gd name="T70" fmla="*/ 304 w 477"/>
                <a:gd name="T71" fmla="*/ 206 h 763"/>
                <a:gd name="T72" fmla="*/ 355 w 477"/>
                <a:gd name="T73" fmla="*/ 240 h 763"/>
                <a:gd name="T74" fmla="*/ 383 w 477"/>
                <a:gd name="T75" fmla="*/ 266 h 763"/>
                <a:gd name="T76" fmla="*/ 390 w 477"/>
                <a:gd name="T77" fmla="*/ 279 h 763"/>
                <a:gd name="T78" fmla="*/ 390 w 477"/>
                <a:gd name="T79" fmla="*/ 290 h 763"/>
                <a:gd name="T80" fmla="*/ 378 w 477"/>
                <a:gd name="T81" fmla="*/ 305 h 763"/>
                <a:gd name="T82" fmla="*/ 349 w 477"/>
                <a:gd name="T83" fmla="*/ 320 h 763"/>
                <a:gd name="T84" fmla="*/ 283 w 477"/>
                <a:gd name="T85" fmla="*/ 340 h 763"/>
                <a:gd name="T86" fmla="*/ 226 w 477"/>
                <a:gd name="T87" fmla="*/ 357 h 763"/>
                <a:gd name="T88" fmla="*/ 195 w 477"/>
                <a:gd name="T89" fmla="*/ 374 h 763"/>
                <a:gd name="T90" fmla="*/ 166 w 477"/>
                <a:gd name="T91" fmla="*/ 398 h 763"/>
                <a:gd name="T92" fmla="*/ 144 w 477"/>
                <a:gd name="T93" fmla="*/ 426 h 763"/>
                <a:gd name="T94" fmla="*/ 134 w 477"/>
                <a:gd name="T95" fmla="*/ 455 h 763"/>
                <a:gd name="T96" fmla="*/ 138 w 477"/>
                <a:gd name="T97" fmla="*/ 473 h 763"/>
                <a:gd name="T98" fmla="*/ 151 w 477"/>
                <a:gd name="T99" fmla="*/ 491 h 763"/>
                <a:gd name="T100" fmla="*/ 182 w 477"/>
                <a:gd name="T101" fmla="*/ 517 h 763"/>
                <a:gd name="T102" fmla="*/ 261 w 477"/>
                <a:gd name="T103" fmla="*/ 571 h 763"/>
                <a:gd name="T104" fmla="*/ 304 w 477"/>
                <a:gd name="T105" fmla="*/ 603 h 763"/>
                <a:gd name="T106" fmla="*/ 322 w 477"/>
                <a:gd name="T107" fmla="*/ 630 h 763"/>
                <a:gd name="T108" fmla="*/ 333 w 477"/>
                <a:gd name="T109" fmla="*/ 656 h 763"/>
                <a:gd name="T110" fmla="*/ 334 w 477"/>
                <a:gd name="T111" fmla="*/ 680 h 763"/>
                <a:gd name="T112" fmla="*/ 325 w 477"/>
                <a:gd name="T113" fmla="*/ 709 h 763"/>
                <a:gd name="T114" fmla="*/ 304 w 477"/>
                <a:gd name="T115" fmla="*/ 748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763">
                  <a:moveTo>
                    <a:pt x="293" y="763"/>
                  </a:moveTo>
                  <a:lnTo>
                    <a:pt x="301" y="757"/>
                  </a:lnTo>
                  <a:lnTo>
                    <a:pt x="318" y="743"/>
                  </a:lnTo>
                  <a:lnTo>
                    <a:pt x="328" y="734"/>
                  </a:lnTo>
                  <a:lnTo>
                    <a:pt x="338" y="721"/>
                  </a:lnTo>
                  <a:lnTo>
                    <a:pt x="343" y="714"/>
                  </a:lnTo>
                  <a:lnTo>
                    <a:pt x="347" y="707"/>
                  </a:lnTo>
                  <a:lnTo>
                    <a:pt x="351" y="699"/>
                  </a:lnTo>
                  <a:lnTo>
                    <a:pt x="355" y="692"/>
                  </a:lnTo>
                  <a:lnTo>
                    <a:pt x="358" y="683"/>
                  </a:lnTo>
                  <a:lnTo>
                    <a:pt x="360" y="673"/>
                  </a:lnTo>
                  <a:lnTo>
                    <a:pt x="361" y="665"/>
                  </a:lnTo>
                  <a:lnTo>
                    <a:pt x="361" y="655"/>
                  </a:lnTo>
                  <a:lnTo>
                    <a:pt x="360" y="645"/>
                  </a:lnTo>
                  <a:lnTo>
                    <a:pt x="358" y="634"/>
                  </a:lnTo>
                  <a:lnTo>
                    <a:pt x="354" y="624"/>
                  </a:lnTo>
                  <a:lnTo>
                    <a:pt x="349" y="613"/>
                  </a:lnTo>
                  <a:lnTo>
                    <a:pt x="342" y="601"/>
                  </a:lnTo>
                  <a:lnTo>
                    <a:pt x="334" y="590"/>
                  </a:lnTo>
                  <a:lnTo>
                    <a:pt x="324" y="578"/>
                  </a:lnTo>
                  <a:lnTo>
                    <a:pt x="313" y="565"/>
                  </a:lnTo>
                  <a:lnTo>
                    <a:pt x="298" y="553"/>
                  </a:lnTo>
                  <a:lnTo>
                    <a:pt x="282" y="540"/>
                  </a:lnTo>
                  <a:lnTo>
                    <a:pt x="264" y="527"/>
                  </a:lnTo>
                  <a:lnTo>
                    <a:pt x="243" y="514"/>
                  </a:lnTo>
                  <a:lnTo>
                    <a:pt x="235" y="508"/>
                  </a:lnTo>
                  <a:lnTo>
                    <a:pt x="226" y="502"/>
                  </a:lnTo>
                  <a:lnTo>
                    <a:pt x="220" y="495"/>
                  </a:lnTo>
                  <a:lnTo>
                    <a:pt x="215" y="489"/>
                  </a:lnTo>
                  <a:lnTo>
                    <a:pt x="211" y="482"/>
                  </a:lnTo>
                  <a:lnTo>
                    <a:pt x="208" y="476"/>
                  </a:lnTo>
                  <a:lnTo>
                    <a:pt x="207" y="469"/>
                  </a:lnTo>
                  <a:lnTo>
                    <a:pt x="207" y="463"/>
                  </a:lnTo>
                  <a:lnTo>
                    <a:pt x="207" y="456"/>
                  </a:lnTo>
                  <a:lnTo>
                    <a:pt x="209" y="451"/>
                  </a:lnTo>
                  <a:lnTo>
                    <a:pt x="211" y="444"/>
                  </a:lnTo>
                  <a:lnTo>
                    <a:pt x="214" y="439"/>
                  </a:lnTo>
                  <a:lnTo>
                    <a:pt x="219" y="433"/>
                  </a:lnTo>
                  <a:lnTo>
                    <a:pt x="224" y="427"/>
                  </a:lnTo>
                  <a:lnTo>
                    <a:pt x="230" y="422"/>
                  </a:lnTo>
                  <a:lnTo>
                    <a:pt x="237" y="416"/>
                  </a:lnTo>
                  <a:lnTo>
                    <a:pt x="253" y="406"/>
                  </a:lnTo>
                  <a:lnTo>
                    <a:pt x="271" y="397"/>
                  </a:lnTo>
                  <a:lnTo>
                    <a:pt x="292" y="387"/>
                  </a:lnTo>
                  <a:lnTo>
                    <a:pt x="314" y="378"/>
                  </a:lnTo>
                  <a:lnTo>
                    <a:pt x="337" y="371"/>
                  </a:lnTo>
                  <a:lnTo>
                    <a:pt x="362" y="364"/>
                  </a:lnTo>
                  <a:lnTo>
                    <a:pt x="388" y="358"/>
                  </a:lnTo>
                  <a:lnTo>
                    <a:pt x="413" y="351"/>
                  </a:lnTo>
                  <a:lnTo>
                    <a:pt x="426" y="349"/>
                  </a:lnTo>
                  <a:lnTo>
                    <a:pt x="437" y="345"/>
                  </a:lnTo>
                  <a:lnTo>
                    <a:pt x="446" y="341"/>
                  </a:lnTo>
                  <a:lnTo>
                    <a:pt x="455" y="336"/>
                  </a:lnTo>
                  <a:lnTo>
                    <a:pt x="462" y="331"/>
                  </a:lnTo>
                  <a:lnTo>
                    <a:pt x="468" y="324"/>
                  </a:lnTo>
                  <a:lnTo>
                    <a:pt x="472" y="318"/>
                  </a:lnTo>
                  <a:lnTo>
                    <a:pt x="476" y="311"/>
                  </a:lnTo>
                  <a:lnTo>
                    <a:pt x="477" y="304"/>
                  </a:lnTo>
                  <a:lnTo>
                    <a:pt x="477" y="295"/>
                  </a:lnTo>
                  <a:lnTo>
                    <a:pt x="476" y="287"/>
                  </a:lnTo>
                  <a:lnTo>
                    <a:pt x="472" y="277"/>
                  </a:lnTo>
                  <a:lnTo>
                    <a:pt x="468" y="267"/>
                  </a:lnTo>
                  <a:lnTo>
                    <a:pt x="462" y="257"/>
                  </a:lnTo>
                  <a:lnTo>
                    <a:pt x="454" y="247"/>
                  </a:lnTo>
                  <a:lnTo>
                    <a:pt x="445" y="235"/>
                  </a:lnTo>
                  <a:lnTo>
                    <a:pt x="435" y="224"/>
                  </a:lnTo>
                  <a:lnTo>
                    <a:pt x="422" y="212"/>
                  </a:lnTo>
                  <a:lnTo>
                    <a:pt x="408" y="199"/>
                  </a:lnTo>
                  <a:lnTo>
                    <a:pt x="392" y="186"/>
                  </a:lnTo>
                  <a:lnTo>
                    <a:pt x="374" y="173"/>
                  </a:lnTo>
                  <a:lnTo>
                    <a:pt x="356" y="159"/>
                  </a:lnTo>
                  <a:lnTo>
                    <a:pt x="334" y="145"/>
                  </a:lnTo>
                  <a:lnTo>
                    <a:pt x="311" y="131"/>
                  </a:lnTo>
                  <a:lnTo>
                    <a:pt x="287" y="117"/>
                  </a:lnTo>
                  <a:lnTo>
                    <a:pt x="261" y="102"/>
                  </a:lnTo>
                  <a:lnTo>
                    <a:pt x="232" y="87"/>
                  </a:lnTo>
                  <a:lnTo>
                    <a:pt x="201" y="72"/>
                  </a:lnTo>
                  <a:lnTo>
                    <a:pt x="170" y="55"/>
                  </a:lnTo>
                  <a:lnTo>
                    <a:pt x="135" y="39"/>
                  </a:lnTo>
                  <a:lnTo>
                    <a:pt x="100" y="23"/>
                  </a:lnTo>
                  <a:lnTo>
                    <a:pt x="61" y="7"/>
                  </a:lnTo>
                  <a:lnTo>
                    <a:pt x="51" y="3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3" y="1"/>
                  </a:lnTo>
                  <a:lnTo>
                    <a:pt x="16" y="4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40"/>
                  </a:lnTo>
                  <a:lnTo>
                    <a:pt x="20" y="47"/>
                  </a:lnTo>
                  <a:lnTo>
                    <a:pt x="28" y="53"/>
                  </a:lnTo>
                  <a:lnTo>
                    <a:pt x="39" y="61"/>
                  </a:lnTo>
                  <a:lnTo>
                    <a:pt x="53" y="70"/>
                  </a:lnTo>
                  <a:lnTo>
                    <a:pt x="68" y="79"/>
                  </a:lnTo>
                  <a:lnTo>
                    <a:pt x="109" y="101"/>
                  </a:lnTo>
                  <a:lnTo>
                    <a:pt x="163" y="127"/>
                  </a:lnTo>
                  <a:lnTo>
                    <a:pt x="182" y="136"/>
                  </a:lnTo>
                  <a:lnTo>
                    <a:pt x="211" y="152"/>
                  </a:lnTo>
                  <a:lnTo>
                    <a:pt x="246" y="171"/>
                  </a:lnTo>
                  <a:lnTo>
                    <a:pt x="284" y="194"/>
                  </a:lnTo>
                  <a:lnTo>
                    <a:pt x="304" y="206"/>
                  </a:lnTo>
                  <a:lnTo>
                    <a:pt x="322" y="216"/>
                  </a:lnTo>
                  <a:lnTo>
                    <a:pt x="338" y="228"/>
                  </a:lnTo>
                  <a:lnTo>
                    <a:pt x="355" y="240"/>
                  </a:lnTo>
                  <a:lnTo>
                    <a:pt x="368" y="251"/>
                  </a:lnTo>
                  <a:lnTo>
                    <a:pt x="378" y="261"/>
                  </a:lnTo>
                  <a:lnTo>
                    <a:pt x="383" y="266"/>
                  </a:lnTo>
                  <a:lnTo>
                    <a:pt x="386" y="270"/>
                  </a:lnTo>
                  <a:lnTo>
                    <a:pt x="388" y="275"/>
                  </a:lnTo>
                  <a:lnTo>
                    <a:pt x="390" y="279"/>
                  </a:lnTo>
                  <a:lnTo>
                    <a:pt x="390" y="282"/>
                  </a:lnTo>
                  <a:lnTo>
                    <a:pt x="390" y="286"/>
                  </a:lnTo>
                  <a:lnTo>
                    <a:pt x="390" y="290"/>
                  </a:lnTo>
                  <a:lnTo>
                    <a:pt x="388" y="293"/>
                  </a:lnTo>
                  <a:lnTo>
                    <a:pt x="384" y="298"/>
                  </a:lnTo>
                  <a:lnTo>
                    <a:pt x="378" y="305"/>
                  </a:lnTo>
                  <a:lnTo>
                    <a:pt x="370" y="310"/>
                  </a:lnTo>
                  <a:lnTo>
                    <a:pt x="360" y="316"/>
                  </a:lnTo>
                  <a:lnTo>
                    <a:pt x="349" y="320"/>
                  </a:lnTo>
                  <a:lnTo>
                    <a:pt x="336" y="324"/>
                  </a:lnTo>
                  <a:lnTo>
                    <a:pt x="310" y="332"/>
                  </a:lnTo>
                  <a:lnTo>
                    <a:pt x="283" y="340"/>
                  </a:lnTo>
                  <a:lnTo>
                    <a:pt x="259" y="346"/>
                  </a:lnTo>
                  <a:lnTo>
                    <a:pt x="237" y="354"/>
                  </a:lnTo>
                  <a:lnTo>
                    <a:pt x="226" y="357"/>
                  </a:lnTo>
                  <a:lnTo>
                    <a:pt x="216" y="362"/>
                  </a:lnTo>
                  <a:lnTo>
                    <a:pt x="206" y="368"/>
                  </a:lnTo>
                  <a:lnTo>
                    <a:pt x="195" y="374"/>
                  </a:lnTo>
                  <a:lnTo>
                    <a:pt x="185" y="382"/>
                  </a:lnTo>
                  <a:lnTo>
                    <a:pt x="175" y="389"/>
                  </a:lnTo>
                  <a:lnTo>
                    <a:pt x="166" y="398"/>
                  </a:lnTo>
                  <a:lnTo>
                    <a:pt x="157" y="408"/>
                  </a:lnTo>
                  <a:lnTo>
                    <a:pt x="149" y="416"/>
                  </a:lnTo>
                  <a:lnTo>
                    <a:pt x="144" y="426"/>
                  </a:lnTo>
                  <a:lnTo>
                    <a:pt x="139" y="436"/>
                  </a:lnTo>
                  <a:lnTo>
                    <a:pt x="135" y="445"/>
                  </a:lnTo>
                  <a:lnTo>
                    <a:pt x="134" y="455"/>
                  </a:lnTo>
                  <a:lnTo>
                    <a:pt x="134" y="464"/>
                  </a:lnTo>
                  <a:lnTo>
                    <a:pt x="135" y="469"/>
                  </a:lnTo>
                  <a:lnTo>
                    <a:pt x="138" y="473"/>
                  </a:lnTo>
                  <a:lnTo>
                    <a:pt x="140" y="478"/>
                  </a:lnTo>
                  <a:lnTo>
                    <a:pt x="143" y="482"/>
                  </a:lnTo>
                  <a:lnTo>
                    <a:pt x="151" y="491"/>
                  </a:lnTo>
                  <a:lnTo>
                    <a:pt x="159" y="499"/>
                  </a:lnTo>
                  <a:lnTo>
                    <a:pt x="170" y="508"/>
                  </a:lnTo>
                  <a:lnTo>
                    <a:pt x="182" y="517"/>
                  </a:lnTo>
                  <a:lnTo>
                    <a:pt x="208" y="535"/>
                  </a:lnTo>
                  <a:lnTo>
                    <a:pt x="235" y="553"/>
                  </a:lnTo>
                  <a:lnTo>
                    <a:pt x="261" y="571"/>
                  </a:lnTo>
                  <a:lnTo>
                    <a:pt x="284" y="587"/>
                  </a:lnTo>
                  <a:lnTo>
                    <a:pt x="295" y="595"/>
                  </a:lnTo>
                  <a:lnTo>
                    <a:pt x="304" y="603"/>
                  </a:lnTo>
                  <a:lnTo>
                    <a:pt x="310" y="611"/>
                  </a:lnTo>
                  <a:lnTo>
                    <a:pt x="315" y="617"/>
                  </a:lnTo>
                  <a:lnTo>
                    <a:pt x="322" y="630"/>
                  </a:lnTo>
                  <a:lnTo>
                    <a:pt x="328" y="643"/>
                  </a:lnTo>
                  <a:lnTo>
                    <a:pt x="331" y="649"/>
                  </a:lnTo>
                  <a:lnTo>
                    <a:pt x="333" y="656"/>
                  </a:lnTo>
                  <a:lnTo>
                    <a:pt x="334" y="664"/>
                  </a:lnTo>
                  <a:lnTo>
                    <a:pt x="334" y="671"/>
                  </a:lnTo>
                  <a:lnTo>
                    <a:pt x="334" y="680"/>
                  </a:lnTo>
                  <a:lnTo>
                    <a:pt x="332" y="688"/>
                  </a:lnTo>
                  <a:lnTo>
                    <a:pt x="330" y="698"/>
                  </a:lnTo>
                  <a:lnTo>
                    <a:pt x="325" y="709"/>
                  </a:lnTo>
                  <a:lnTo>
                    <a:pt x="320" y="721"/>
                  </a:lnTo>
                  <a:lnTo>
                    <a:pt x="313" y="734"/>
                  </a:lnTo>
                  <a:lnTo>
                    <a:pt x="304" y="748"/>
                  </a:lnTo>
                  <a:lnTo>
                    <a:pt x="293" y="763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9" name="组合 2518"/>
          <p:cNvGrpSpPr/>
          <p:nvPr/>
        </p:nvGrpSpPr>
        <p:grpSpPr>
          <a:xfrm>
            <a:off x="8826290" y="3633727"/>
            <a:ext cx="777007" cy="880453"/>
            <a:chOff x="6042197" y="2286817"/>
            <a:chExt cx="419992" cy="493173"/>
          </a:xfrm>
        </p:grpSpPr>
        <p:sp>
          <p:nvSpPr>
            <p:cNvPr id="1594" name="Freeform 1718"/>
            <p:cNvSpPr>
              <a:spLocks/>
            </p:cNvSpPr>
            <p:nvPr/>
          </p:nvSpPr>
          <p:spPr bwMode="auto">
            <a:xfrm>
              <a:off x="6042197" y="2716355"/>
              <a:ext cx="63635" cy="62044"/>
            </a:xfrm>
            <a:custGeom>
              <a:avLst/>
              <a:gdLst>
                <a:gd name="T0" fmla="*/ 138 w 162"/>
                <a:gd name="T1" fmla="*/ 89 h 158"/>
                <a:gd name="T2" fmla="*/ 138 w 162"/>
                <a:gd name="T3" fmla="*/ 72 h 158"/>
                <a:gd name="T4" fmla="*/ 136 w 162"/>
                <a:gd name="T5" fmla="*/ 53 h 158"/>
                <a:gd name="T6" fmla="*/ 135 w 162"/>
                <a:gd name="T7" fmla="*/ 36 h 158"/>
                <a:gd name="T8" fmla="*/ 135 w 162"/>
                <a:gd name="T9" fmla="*/ 21 h 158"/>
                <a:gd name="T10" fmla="*/ 135 w 162"/>
                <a:gd name="T11" fmla="*/ 21 h 158"/>
                <a:gd name="T12" fmla="*/ 131 w 162"/>
                <a:gd name="T13" fmla="*/ 35 h 158"/>
                <a:gd name="T14" fmla="*/ 126 w 162"/>
                <a:gd name="T15" fmla="*/ 49 h 158"/>
                <a:gd name="T16" fmla="*/ 120 w 162"/>
                <a:gd name="T17" fmla="*/ 64 h 158"/>
                <a:gd name="T18" fmla="*/ 115 w 162"/>
                <a:gd name="T19" fmla="*/ 80 h 158"/>
                <a:gd name="T20" fmla="*/ 87 w 162"/>
                <a:gd name="T21" fmla="*/ 157 h 158"/>
                <a:gd name="T22" fmla="*/ 72 w 162"/>
                <a:gd name="T23" fmla="*/ 157 h 158"/>
                <a:gd name="T24" fmla="*/ 46 w 162"/>
                <a:gd name="T25" fmla="*/ 82 h 158"/>
                <a:gd name="T26" fmla="*/ 40 w 162"/>
                <a:gd name="T27" fmla="*/ 65 h 158"/>
                <a:gd name="T28" fmla="*/ 35 w 162"/>
                <a:gd name="T29" fmla="*/ 50 h 158"/>
                <a:gd name="T30" fmla="*/ 32 w 162"/>
                <a:gd name="T31" fmla="*/ 35 h 158"/>
                <a:gd name="T32" fmla="*/ 27 w 162"/>
                <a:gd name="T33" fmla="*/ 21 h 158"/>
                <a:gd name="T34" fmla="*/ 27 w 162"/>
                <a:gd name="T35" fmla="*/ 21 h 158"/>
                <a:gd name="T36" fmla="*/ 26 w 162"/>
                <a:gd name="T37" fmla="*/ 36 h 158"/>
                <a:gd name="T38" fmla="*/ 26 w 162"/>
                <a:gd name="T39" fmla="*/ 53 h 158"/>
                <a:gd name="T40" fmla="*/ 25 w 162"/>
                <a:gd name="T41" fmla="*/ 72 h 158"/>
                <a:gd name="T42" fmla="*/ 24 w 162"/>
                <a:gd name="T43" fmla="*/ 90 h 158"/>
                <a:gd name="T44" fmla="*/ 20 w 162"/>
                <a:gd name="T45" fmla="*/ 158 h 158"/>
                <a:gd name="T46" fmla="*/ 0 w 162"/>
                <a:gd name="T47" fmla="*/ 158 h 158"/>
                <a:gd name="T48" fmla="*/ 11 w 162"/>
                <a:gd name="T49" fmla="*/ 0 h 158"/>
                <a:gd name="T50" fmla="*/ 37 w 162"/>
                <a:gd name="T51" fmla="*/ 0 h 158"/>
                <a:gd name="T52" fmla="*/ 64 w 162"/>
                <a:gd name="T53" fmla="*/ 77 h 158"/>
                <a:gd name="T54" fmla="*/ 69 w 162"/>
                <a:gd name="T55" fmla="*/ 91 h 158"/>
                <a:gd name="T56" fmla="*/ 74 w 162"/>
                <a:gd name="T57" fmla="*/ 104 h 158"/>
                <a:gd name="T58" fmla="*/ 77 w 162"/>
                <a:gd name="T59" fmla="*/ 117 h 158"/>
                <a:gd name="T60" fmla="*/ 80 w 162"/>
                <a:gd name="T61" fmla="*/ 130 h 158"/>
                <a:gd name="T62" fmla="*/ 81 w 162"/>
                <a:gd name="T63" fmla="*/ 130 h 158"/>
                <a:gd name="T64" fmla="*/ 85 w 162"/>
                <a:gd name="T65" fmla="*/ 118 h 158"/>
                <a:gd name="T66" fmla="*/ 88 w 162"/>
                <a:gd name="T67" fmla="*/ 105 h 158"/>
                <a:gd name="T68" fmla="*/ 93 w 162"/>
                <a:gd name="T69" fmla="*/ 91 h 158"/>
                <a:gd name="T70" fmla="*/ 98 w 162"/>
                <a:gd name="T71" fmla="*/ 77 h 158"/>
                <a:gd name="T72" fmla="*/ 126 w 162"/>
                <a:gd name="T73" fmla="*/ 0 h 158"/>
                <a:gd name="T74" fmla="*/ 153 w 162"/>
                <a:gd name="T75" fmla="*/ 0 h 158"/>
                <a:gd name="T76" fmla="*/ 162 w 162"/>
                <a:gd name="T77" fmla="*/ 158 h 158"/>
                <a:gd name="T78" fmla="*/ 142 w 162"/>
                <a:gd name="T79" fmla="*/ 158 h 158"/>
                <a:gd name="T80" fmla="*/ 138 w 162"/>
                <a:gd name="T81" fmla="*/ 8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158">
                  <a:moveTo>
                    <a:pt x="138" y="89"/>
                  </a:moveTo>
                  <a:lnTo>
                    <a:pt x="138" y="72"/>
                  </a:lnTo>
                  <a:lnTo>
                    <a:pt x="136" y="53"/>
                  </a:lnTo>
                  <a:lnTo>
                    <a:pt x="135" y="36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1" y="35"/>
                  </a:lnTo>
                  <a:lnTo>
                    <a:pt x="126" y="49"/>
                  </a:lnTo>
                  <a:lnTo>
                    <a:pt x="120" y="64"/>
                  </a:lnTo>
                  <a:lnTo>
                    <a:pt x="115" y="80"/>
                  </a:lnTo>
                  <a:lnTo>
                    <a:pt x="87" y="157"/>
                  </a:lnTo>
                  <a:lnTo>
                    <a:pt x="72" y="157"/>
                  </a:lnTo>
                  <a:lnTo>
                    <a:pt x="46" y="82"/>
                  </a:lnTo>
                  <a:lnTo>
                    <a:pt x="40" y="65"/>
                  </a:lnTo>
                  <a:lnTo>
                    <a:pt x="35" y="50"/>
                  </a:lnTo>
                  <a:lnTo>
                    <a:pt x="32" y="35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36"/>
                  </a:lnTo>
                  <a:lnTo>
                    <a:pt x="26" y="53"/>
                  </a:lnTo>
                  <a:lnTo>
                    <a:pt x="25" y="72"/>
                  </a:lnTo>
                  <a:lnTo>
                    <a:pt x="24" y="90"/>
                  </a:lnTo>
                  <a:lnTo>
                    <a:pt x="20" y="158"/>
                  </a:lnTo>
                  <a:lnTo>
                    <a:pt x="0" y="158"/>
                  </a:lnTo>
                  <a:lnTo>
                    <a:pt x="11" y="0"/>
                  </a:lnTo>
                  <a:lnTo>
                    <a:pt x="37" y="0"/>
                  </a:lnTo>
                  <a:lnTo>
                    <a:pt x="64" y="77"/>
                  </a:lnTo>
                  <a:lnTo>
                    <a:pt x="69" y="91"/>
                  </a:lnTo>
                  <a:lnTo>
                    <a:pt x="74" y="104"/>
                  </a:lnTo>
                  <a:lnTo>
                    <a:pt x="77" y="117"/>
                  </a:lnTo>
                  <a:lnTo>
                    <a:pt x="80" y="130"/>
                  </a:lnTo>
                  <a:lnTo>
                    <a:pt x="81" y="130"/>
                  </a:lnTo>
                  <a:lnTo>
                    <a:pt x="85" y="118"/>
                  </a:lnTo>
                  <a:lnTo>
                    <a:pt x="88" y="105"/>
                  </a:lnTo>
                  <a:lnTo>
                    <a:pt x="93" y="91"/>
                  </a:lnTo>
                  <a:lnTo>
                    <a:pt x="98" y="77"/>
                  </a:lnTo>
                  <a:lnTo>
                    <a:pt x="126" y="0"/>
                  </a:lnTo>
                  <a:lnTo>
                    <a:pt x="153" y="0"/>
                  </a:lnTo>
                  <a:lnTo>
                    <a:pt x="162" y="158"/>
                  </a:lnTo>
                  <a:lnTo>
                    <a:pt x="142" y="158"/>
                  </a:lnTo>
                  <a:lnTo>
                    <a:pt x="138" y="89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719"/>
            <p:cNvSpPr>
              <a:spLocks/>
            </p:cNvSpPr>
            <p:nvPr/>
          </p:nvSpPr>
          <p:spPr bwMode="auto">
            <a:xfrm>
              <a:off x="6124922" y="2716355"/>
              <a:ext cx="34999" cy="62044"/>
            </a:xfrm>
            <a:custGeom>
              <a:avLst/>
              <a:gdLst>
                <a:gd name="T0" fmla="*/ 82 w 88"/>
                <a:gd name="T1" fmla="*/ 84 h 158"/>
                <a:gd name="T2" fmla="*/ 20 w 88"/>
                <a:gd name="T3" fmla="*/ 84 h 158"/>
                <a:gd name="T4" fmla="*/ 20 w 88"/>
                <a:gd name="T5" fmla="*/ 141 h 158"/>
                <a:gd name="T6" fmla="*/ 88 w 88"/>
                <a:gd name="T7" fmla="*/ 141 h 158"/>
                <a:gd name="T8" fmla="*/ 88 w 88"/>
                <a:gd name="T9" fmla="*/ 158 h 158"/>
                <a:gd name="T10" fmla="*/ 0 w 88"/>
                <a:gd name="T11" fmla="*/ 158 h 158"/>
                <a:gd name="T12" fmla="*/ 0 w 88"/>
                <a:gd name="T13" fmla="*/ 0 h 158"/>
                <a:gd name="T14" fmla="*/ 85 w 88"/>
                <a:gd name="T15" fmla="*/ 0 h 158"/>
                <a:gd name="T16" fmla="*/ 85 w 88"/>
                <a:gd name="T17" fmla="*/ 16 h 158"/>
                <a:gd name="T18" fmla="*/ 20 w 88"/>
                <a:gd name="T19" fmla="*/ 16 h 158"/>
                <a:gd name="T20" fmla="*/ 20 w 88"/>
                <a:gd name="T21" fmla="*/ 67 h 158"/>
                <a:gd name="T22" fmla="*/ 82 w 88"/>
                <a:gd name="T23" fmla="*/ 67 h 158"/>
                <a:gd name="T24" fmla="*/ 82 w 88"/>
                <a:gd name="T25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158">
                  <a:moveTo>
                    <a:pt x="82" y="84"/>
                  </a:moveTo>
                  <a:lnTo>
                    <a:pt x="20" y="84"/>
                  </a:lnTo>
                  <a:lnTo>
                    <a:pt x="20" y="141"/>
                  </a:lnTo>
                  <a:lnTo>
                    <a:pt x="88" y="141"/>
                  </a:lnTo>
                  <a:lnTo>
                    <a:pt x="88" y="158"/>
                  </a:lnTo>
                  <a:lnTo>
                    <a:pt x="0" y="15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6"/>
                  </a:lnTo>
                  <a:lnTo>
                    <a:pt x="20" y="16"/>
                  </a:lnTo>
                  <a:lnTo>
                    <a:pt x="20" y="67"/>
                  </a:lnTo>
                  <a:lnTo>
                    <a:pt x="82" y="67"/>
                  </a:lnTo>
                  <a:lnTo>
                    <a:pt x="82" y="84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720"/>
            <p:cNvSpPr>
              <a:spLocks noEditPoints="1"/>
            </p:cNvSpPr>
            <p:nvPr/>
          </p:nvSpPr>
          <p:spPr bwMode="auto">
            <a:xfrm>
              <a:off x="6175831" y="2716355"/>
              <a:ext cx="52499" cy="63635"/>
            </a:xfrm>
            <a:custGeom>
              <a:avLst/>
              <a:gdLst>
                <a:gd name="T0" fmla="*/ 31 w 131"/>
                <a:gd name="T1" fmla="*/ 145 h 162"/>
                <a:gd name="T2" fmla="*/ 50 w 131"/>
                <a:gd name="T3" fmla="*/ 145 h 162"/>
                <a:gd name="T4" fmla="*/ 64 w 131"/>
                <a:gd name="T5" fmla="*/ 143 h 162"/>
                <a:gd name="T6" fmla="*/ 77 w 131"/>
                <a:gd name="T7" fmla="*/ 138 h 162"/>
                <a:gd name="T8" fmla="*/ 87 w 131"/>
                <a:gd name="T9" fmla="*/ 132 h 162"/>
                <a:gd name="T10" fmla="*/ 95 w 131"/>
                <a:gd name="T11" fmla="*/ 123 h 162"/>
                <a:gd name="T12" fmla="*/ 102 w 131"/>
                <a:gd name="T13" fmla="*/ 112 h 162"/>
                <a:gd name="T14" fmla="*/ 106 w 131"/>
                <a:gd name="T15" fmla="*/ 101 h 162"/>
                <a:gd name="T16" fmla="*/ 108 w 131"/>
                <a:gd name="T17" fmla="*/ 85 h 162"/>
                <a:gd name="T18" fmla="*/ 108 w 131"/>
                <a:gd name="T19" fmla="*/ 71 h 162"/>
                <a:gd name="T20" fmla="*/ 107 w 131"/>
                <a:gd name="T21" fmla="*/ 58 h 162"/>
                <a:gd name="T22" fmla="*/ 103 w 131"/>
                <a:gd name="T23" fmla="*/ 48 h 162"/>
                <a:gd name="T24" fmla="*/ 96 w 131"/>
                <a:gd name="T25" fmla="*/ 38 h 162"/>
                <a:gd name="T26" fmla="*/ 89 w 131"/>
                <a:gd name="T27" fmla="*/ 29 h 162"/>
                <a:gd name="T28" fmla="*/ 79 w 131"/>
                <a:gd name="T29" fmla="*/ 24 h 162"/>
                <a:gd name="T30" fmla="*/ 67 w 131"/>
                <a:gd name="T31" fmla="*/ 20 h 162"/>
                <a:gd name="T32" fmla="*/ 52 w 131"/>
                <a:gd name="T33" fmla="*/ 17 h 162"/>
                <a:gd name="T34" fmla="*/ 31 w 131"/>
                <a:gd name="T35" fmla="*/ 17 h 162"/>
                <a:gd name="T36" fmla="*/ 21 w 131"/>
                <a:gd name="T37" fmla="*/ 145 h 162"/>
                <a:gd name="T38" fmla="*/ 10 w 131"/>
                <a:gd name="T39" fmla="*/ 2 h 162"/>
                <a:gd name="T40" fmla="*/ 32 w 131"/>
                <a:gd name="T41" fmla="*/ 1 h 162"/>
                <a:gd name="T42" fmla="*/ 54 w 131"/>
                <a:gd name="T43" fmla="*/ 1 h 162"/>
                <a:gd name="T44" fmla="*/ 74 w 131"/>
                <a:gd name="T45" fmla="*/ 3 h 162"/>
                <a:gd name="T46" fmla="*/ 89 w 131"/>
                <a:gd name="T47" fmla="*/ 9 h 162"/>
                <a:gd name="T48" fmla="*/ 103 w 131"/>
                <a:gd name="T49" fmla="*/ 16 h 162"/>
                <a:gd name="T50" fmla="*/ 113 w 131"/>
                <a:gd name="T51" fmla="*/ 26 h 162"/>
                <a:gd name="T52" fmla="*/ 121 w 131"/>
                <a:gd name="T53" fmla="*/ 37 h 162"/>
                <a:gd name="T54" fmla="*/ 128 w 131"/>
                <a:gd name="T55" fmla="*/ 52 h 162"/>
                <a:gd name="T56" fmla="*/ 130 w 131"/>
                <a:gd name="T57" fmla="*/ 68 h 162"/>
                <a:gd name="T58" fmla="*/ 130 w 131"/>
                <a:gd name="T59" fmla="*/ 86 h 162"/>
                <a:gd name="T60" fmla="*/ 127 w 131"/>
                <a:gd name="T61" fmla="*/ 104 h 162"/>
                <a:gd name="T62" fmla="*/ 121 w 131"/>
                <a:gd name="T63" fmla="*/ 120 h 162"/>
                <a:gd name="T64" fmla="*/ 113 w 131"/>
                <a:gd name="T65" fmla="*/ 133 h 162"/>
                <a:gd name="T66" fmla="*/ 102 w 131"/>
                <a:gd name="T67" fmla="*/ 144 h 162"/>
                <a:gd name="T68" fmla="*/ 87 w 131"/>
                <a:gd name="T69" fmla="*/ 152 h 162"/>
                <a:gd name="T70" fmla="*/ 69 w 131"/>
                <a:gd name="T71" fmla="*/ 159 h 162"/>
                <a:gd name="T72" fmla="*/ 49 w 131"/>
                <a:gd name="T73" fmla="*/ 161 h 162"/>
                <a:gd name="T74" fmla="*/ 27 w 131"/>
                <a:gd name="T75" fmla="*/ 161 h 162"/>
                <a:gd name="T76" fmla="*/ 9 w 131"/>
                <a:gd name="T77" fmla="*/ 161 h 162"/>
                <a:gd name="T78" fmla="*/ 0 w 131"/>
                <a:gd name="T79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" h="162">
                  <a:moveTo>
                    <a:pt x="21" y="145"/>
                  </a:moveTo>
                  <a:lnTo>
                    <a:pt x="31" y="145"/>
                  </a:lnTo>
                  <a:lnTo>
                    <a:pt x="41" y="145"/>
                  </a:lnTo>
                  <a:lnTo>
                    <a:pt x="50" y="145"/>
                  </a:lnTo>
                  <a:lnTo>
                    <a:pt x="58" y="144"/>
                  </a:lnTo>
                  <a:lnTo>
                    <a:pt x="64" y="143"/>
                  </a:lnTo>
                  <a:lnTo>
                    <a:pt x="71" y="140"/>
                  </a:lnTo>
                  <a:lnTo>
                    <a:pt x="77" y="138"/>
                  </a:lnTo>
                  <a:lnTo>
                    <a:pt x="82" y="135"/>
                  </a:lnTo>
                  <a:lnTo>
                    <a:pt x="87" y="132"/>
                  </a:lnTo>
                  <a:lnTo>
                    <a:pt x="92" y="128"/>
                  </a:lnTo>
                  <a:lnTo>
                    <a:pt x="95" y="123"/>
                  </a:lnTo>
                  <a:lnTo>
                    <a:pt x="100" y="118"/>
                  </a:lnTo>
                  <a:lnTo>
                    <a:pt x="102" y="112"/>
                  </a:lnTo>
                  <a:lnTo>
                    <a:pt x="105" y="107"/>
                  </a:lnTo>
                  <a:lnTo>
                    <a:pt x="106" y="101"/>
                  </a:lnTo>
                  <a:lnTo>
                    <a:pt x="108" y="93"/>
                  </a:lnTo>
                  <a:lnTo>
                    <a:pt x="108" y="85"/>
                  </a:lnTo>
                  <a:lnTo>
                    <a:pt x="109" y="78"/>
                  </a:lnTo>
                  <a:lnTo>
                    <a:pt x="108" y="71"/>
                  </a:lnTo>
                  <a:lnTo>
                    <a:pt x="108" y="65"/>
                  </a:lnTo>
                  <a:lnTo>
                    <a:pt x="107" y="58"/>
                  </a:lnTo>
                  <a:lnTo>
                    <a:pt x="105" y="53"/>
                  </a:lnTo>
                  <a:lnTo>
                    <a:pt x="103" y="48"/>
                  </a:lnTo>
                  <a:lnTo>
                    <a:pt x="100" y="42"/>
                  </a:lnTo>
                  <a:lnTo>
                    <a:pt x="96" y="38"/>
                  </a:lnTo>
                  <a:lnTo>
                    <a:pt x="93" y="34"/>
                  </a:lnTo>
                  <a:lnTo>
                    <a:pt x="89" y="29"/>
                  </a:lnTo>
                  <a:lnTo>
                    <a:pt x="85" y="26"/>
                  </a:lnTo>
                  <a:lnTo>
                    <a:pt x="79" y="24"/>
                  </a:lnTo>
                  <a:lnTo>
                    <a:pt x="73" y="21"/>
                  </a:lnTo>
                  <a:lnTo>
                    <a:pt x="67" y="20"/>
                  </a:lnTo>
                  <a:lnTo>
                    <a:pt x="60" y="18"/>
                  </a:lnTo>
                  <a:lnTo>
                    <a:pt x="52" y="17"/>
                  </a:lnTo>
                  <a:lnTo>
                    <a:pt x="45" y="17"/>
                  </a:lnTo>
                  <a:lnTo>
                    <a:pt x="31" y="17"/>
                  </a:lnTo>
                  <a:lnTo>
                    <a:pt x="21" y="18"/>
                  </a:lnTo>
                  <a:lnTo>
                    <a:pt x="21" y="145"/>
                  </a:lnTo>
                  <a:close/>
                  <a:moveTo>
                    <a:pt x="0" y="4"/>
                  </a:moveTo>
                  <a:lnTo>
                    <a:pt x="10" y="2"/>
                  </a:lnTo>
                  <a:lnTo>
                    <a:pt x="21" y="1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4" y="1"/>
                  </a:lnTo>
                  <a:lnTo>
                    <a:pt x="64" y="2"/>
                  </a:lnTo>
                  <a:lnTo>
                    <a:pt x="74" y="3"/>
                  </a:lnTo>
                  <a:lnTo>
                    <a:pt x="81" y="5"/>
                  </a:lnTo>
                  <a:lnTo>
                    <a:pt x="89" y="9"/>
                  </a:lnTo>
                  <a:lnTo>
                    <a:pt x="96" y="12"/>
                  </a:lnTo>
                  <a:lnTo>
                    <a:pt x="103" y="16"/>
                  </a:lnTo>
                  <a:lnTo>
                    <a:pt x="108" y="21"/>
                  </a:lnTo>
                  <a:lnTo>
                    <a:pt x="113" y="26"/>
                  </a:lnTo>
                  <a:lnTo>
                    <a:pt x="118" y="31"/>
                  </a:lnTo>
                  <a:lnTo>
                    <a:pt x="121" y="37"/>
                  </a:lnTo>
                  <a:lnTo>
                    <a:pt x="125" y="44"/>
                  </a:lnTo>
                  <a:lnTo>
                    <a:pt x="128" y="52"/>
                  </a:lnTo>
                  <a:lnTo>
                    <a:pt x="129" y="59"/>
                  </a:lnTo>
                  <a:lnTo>
                    <a:pt x="130" y="68"/>
                  </a:lnTo>
                  <a:lnTo>
                    <a:pt x="131" y="77"/>
                  </a:lnTo>
                  <a:lnTo>
                    <a:pt x="130" y="86"/>
                  </a:lnTo>
                  <a:lnTo>
                    <a:pt x="129" y="96"/>
                  </a:lnTo>
                  <a:lnTo>
                    <a:pt x="127" y="104"/>
                  </a:lnTo>
                  <a:lnTo>
                    <a:pt x="125" y="112"/>
                  </a:lnTo>
                  <a:lnTo>
                    <a:pt x="121" y="120"/>
                  </a:lnTo>
                  <a:lnTo>
                    <a:pt x="118" y="126"/>
                  </a:lnTo>
                  <a:lnTo>
                    <a:pt x="113" y="133"/>
                  </a:lnTo>
                  <a:lnTo>
                    <a:pt x="108" y="138"/>
                  </a:lnTo>
                  <a:lnTo>
                    <a:pt x="102" y="144"/>
                  </a:lnTo>
                  <a:lnTo>
                    <a:pt x="94" y="149"/>
                  </a:lnTo>
                  <a:lnTo>
                    <a:pt x="87" y="152"/>
                  </a:lnTo>
                  <a:lnTo>
                    <a:pt x="78" y="156"/>
                  </a:lnTo>
                  <a:lnTo>
                    <a:pt x="69" y="159"/>
                  </a:lnTo>
                  <a:lnTo>
                    <a:pt x="60" y="160"/>
                  </a:lnTo>
                  <a:lnTo>
                    <a:pt x="49" y="161"/>
                  </a:lnTo>
                  <a:lnTo>
                    <a:pt x="37" y="162"/>
                  </a:lnTo>
                  <a:lnTo>
                    <a:pt x="27" y="161"/>
                  </a:lnTo>
                  <a:lnTo>
                    <a:pt x="18" y="161"/>
                  </a:lnTo>
                  <a:lnTo>
                    <a:pt x="9" y="161"/>
                  </a:lnTo>
                  <a:lnTo>
                    <a:pt x="0" y="16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Rectangle 1721"/>
            <p:cNvSpPr>
              <a:spLocks noChangeArrowheads="1"/>
            </p:cNvSpPr>
            <p:nvPr/>
          </p:nvSpPr>
          <p:spPr bwMode="auto">
            <a:xfrm>
              <a:off x="6244239" y="2716355"/>
              <a:ext cx="7954" cy="62044"/>
            </a:xfrm>
            <a:prstGeom prst="rect">
              <a:avLst/>
            </a:pr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722"/>
            <p:cNvSpPr>
              <a:spLocks/>
            </p:cNvSpPr>
            <p:nvPr/>
          </p:nvSpPr>
          <p:spPr bwMode="auto">
            <a:xfrm>
              <a:off x="6268102" y="2714764"/>
              <a:ext cx="47726" cy="65226"/>
            </a:xfrm>
            <a:custGeom>
              <a:avLst/>
              <a:gdLst>
                <a:gd name="T0" fmla="*/ 114 w 121"/>
                <a:gd name="T1" fmla="*/ 159 h 164"/>
                <a:gd name="T2" fmla="*/ 92 w 121"/>
                <a:gd name="T3" fmla="*/ 163 h 164"/>
                <a:gd name="T4" fmla="*/ 71 w 121"/>
                <a:gd name="T5" fmla="*/ 163 h 164"/>
                <a:gd name="T6" fmla="*/ 56 w 121"/>
                <a:gd name="T7" fmla="*/ 161 h 164"/>
                <a:gd name="T8" fmla="*/ 41 w 121"/>
                <a:gd name="T9" fmla="*/ 156 h 164"/>
                <a:gd name="T10" fmla="*/ 29 w 121"/>
                <a:gd name="T11" fmla="*/ 148 h 164"/>
                <a:gd name="T12" fmla="*/ 18 w 121"/>
                <a:gd name="T13" fmla="*/ 138 h 164"/>
                <a:gd name="T14" fmla="*/ 10 w 121"/>
                <a:gd name="T15" fmla="*/ 125 h 164"/>
                <a:gd name="T16" fmla="*/ 5 w 121"/>
                <a:gd name="T17" fmla="*/ 110 h 164"/>
                <a:gd name="T18" fmla="*/ 2 w 121"/>
                <a:gd name="T19" fmla="*/ 93 h 164"/>
                <a:gd name="T20" fmla="*/ 2 w 121"/>
                <a:gd name="T21" fmla="*/ 75 h 164"/>
                <a:gd name="T22" fmla="*/ 5 w 121"/>
                <a:gd name="T23" fmla="*/ 57 h 164"/>
                <a:gd name="T24" fmla="*/ 10 w 121"/>
                <a:gd name="T25" fmla="*/ 42 h 164"/>
                <a:gd name="T26" fmla="*/ 19 w 121"/>
                <a:gd name="T27" fmla="*/ 29 h 164"/>
                <a:gd name="T28" fmla="*/ 30 w 121"/>
                <a:gd name="T29" fmla="*/ 18 h 164"/>
                <a:gd name="T30" fmla="*/ 43 w 121"/>
                <a:gd name="T31" fmla="*/ 10 h 164"/>
                <a:gd name="T32" fmla="*/ 58 w 121"/>
                <a:gd name="T33" fmla="*/ 3 h 164"/>
                <a:gd name="T34" fmla="*/ 75 w 121"/>
                <a:gd name="T35" fmla="*/ 1 h 164"/>
                <a:gd name="T36" fmla="*/ 97 w 121"/>
                <a:gd name="T37" fmla="*/ 1 h 164"/>
                <a:gd name="T38" fmla="*/ 116 w 121"/>
                <a:gd name="T39" fmla="*/ 5 h 164"/>
                <a:gd name="T40" fmla="*/ 116 w 121"/>
                <a:gd name="T41" fmla="*/ 24 h 164"/>
                <a:gd name="T42" fmla="*/ 102 w 121"/>
                <a:gd name="T43" fmla="*/ 19 h 164"/>
                <a:gd name="T44" fmla="*/ 85 w 121"/>
                <a:gd name="T45" fmla="*/ 17 h 164"/>
                <a:gd name="T46" fmla="*/ 71 w 121"/>
                <a:gd name="T47" fmla="*/ 18 h 164"/>
                <a:gd name="T48" fmla="*/ 59 w 121"/>
                <a:gd name="T49" fmla="*/ 22 h 164"/>
                <a:gd name="T50" fmla="*/ 48 w 121"/>
                <a:gd name="T51" fmla="*/ 27 h 164"/>
                <a:gd name="T52" fmla="*/ 39 w 121"/>
                <a:gd name="T53" fmla="*/ 35 h 164"/>
                <a:gd name="T54" fmla="*/ 33 w 121"/>
                <a:gd name="T55" fmla="*/ 44 h 164"/>
                <a:gd name="T56" fmla="*/ 27 w 121"/>
                <a:gd name="T57" fmla="*/ 55 h 164"/>
                <a:gd name="T58" fmla="*/ 24 w 121"/>
                <a:gd name="T59" fmla="*/ 68 h 164"/>
                <a:gd name="T60" fmla="*/ 22 w 121"/>
                <a:gd name="T61" fmla="*/ 83 h 164"/>
                <a:gd name="T62" fmla="*/ 23 w 121"/>
                <a:gd name="T63" fmla="*/ 97 h 164"/>
                <a:gd name="T64" fmla="*/ 26 w 121"/>
                <a:gd name="T65" fmla="*/ 109 h 164"/>
                <a:gd name="T66" fmla="*/ 32 w 121"/>
                <a:gd name="T67" fmla="*/ 120 h 164"/>
                <a:gd name="T68" fmla="*/ 38 w 121"/>
                <a:gd name="T69" fmla="*/ 130 h 164"/>
                <a:gd name="T70" fmla="*/ 47 w 121"/>
                <a:gd name="T71" fmla="*/ 136 h 164"/>
                <a:gd name="T72" fmla="*/ 58 w 121"/>
                <a:gd name="T73" fmla="*/ 141 h 164"/>
                <a:gd name="T74" fmla="*/ 70 w 121"/>
                <a:gd name="T75" fmla="*/ 146 h 164"/>
                <a:gd name="T76" fmla="*/ 84 w 121"/>
                <a:gd name="T77" fmla="*/ 147 h 164"/>
                <a:gd name="T78" fmla="*/ 102 w 121"/>
                <a:gd name="T79" fmla="*/ 145 h 164"/>
                <a:gd name="T80" fmla="*/ 117 w 121"/>
                <a:gd name="T81" fmla="*/ 13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164">
                  <a:moveTo>
                    <a:pt x="120" y="157"/>
                  </a:moveTo>
                  <a:lnTo>
                    <a:pt x="114" y="159"/>
                  </a:lnTo>
                  <a:lnTo>
                    <a:pt x="104" y="162"/>
                  </a:lnTo>
                  <a:lnTo>
                    <a:pt x="92" y="163"/>
                  </a:lnTo>
                  <a:lnTo>
                    <a:pt x="79" y="164"/>
                  </a:lnTo>
                  <a:lnTo>
                    <a:pt x="71" y="163"/>
                  </a:lnTo>
                  <a:lnTo>
                    <a:pt x="63" y="162"/>
                  </a:lnTo>
                  <a:lnTo>
                    <a:pt x="56" y="161"/>
                  </a:lnTo>
                  <a:lnTo>
                    <a:pt x="48" y="159"/>
                  </a:lnTo>
                  <a:lnTo>
                    <a:pt x="41" y="156"/>
                  </a:lnTo>
                  <a:lnTo>
                    <a:pt x="35" y="152"/>
                  </a:lnTo>
                  <a:lnTo>
                    <a:pt x="29" y="148"/>
                  </a:lnTo>
                  <a:lnTo>
                    <a:pt x="23" y="144"/>
                  </a:lnTo>
                  <a:lnTo>
                    <a:pt x="18" y="138"/>
                  </a:lnTo>
                  <a:lnTo>
                    <a:pt x="13" y="132"/>
                  </a:lnTo>
                  <a:lnTo>
                    <a:pt x="10" y="125"/>
                  </a:lnTo>
                  <a:lnTo>
                    <a:pt x="7" y="118"/>
                  </a:lnTo>
                  <a:lnTo>
                    <a:pt x="5" y="110"/>
                  </a:lnTo>
                  <a:lnTo>
                    <a:pt x="3" y="102"/>
                  </a:lnTo>
                  <a:lnTo>
                    <a:pt x="2" y="93"/>
                  </a:lnTo>
                  <a:lnTo>
                    <a:pt x="0" y="83"/>
                  </a:lnTo>
                  <a:lnTo>
                    <a:pt x="2" y="75"/>
                  </a:lnTo>
                  <a:lnTo>
                    <a:pt x="3" y="66"/>
                  </a:lnTo>
                  <a:lnTo>
                    <a:pt x="5" y="57"/>
                  </a:lnTo>
                  <a:lnTo>
                    <a:pt x="7" y="50"/>
                  </a:lnTo>
                  <a:lnTo>
                    <a:pt x="10" y="42"/>
                  </a:lnTo>
                  <a:lnTo>
                    <a:pt x="14" y="36"/>
                  </a:lnTo>
                  <a:lnTo>
                    <a:pt x="19" y="29"/>
                  </a:lnTo>
                  <a:lnTo>
                    <a:pt x="24" y="23"/>
                  </a:lnTo>
                  <a:lnTo>
                    <a:pt x="30" y="18"/>
                  </a:lnTo>
                  <a:lnTo>
                    <a:pt x="36" y="13"/>
                  </a:lnTo>
                  <a:lnTo>
                    <a:pt x="43" y="10"/>
                  </a:lnTo>
                  <a:lnTo>
                    <a:pt x="50" y="6"/>
                  </a:lnTo>
                  <a:lnTo>
                    <a:pt x="58" y="3"/>
                  </a:lnTo>
                  <a:lnTo>
                    <a:pt x="66" y="2"/>
                  </a:lnTo>
                  <a:lnTo>
                    <a:pt x="75" y="1"/>
                  </a:lnTo>
                  <a:lnTo>
                    <a:pt x="84" y="0"/>
                  </a:lnTo>
                  <a:lnTo>
                    <a:pt x="97" y="1"/>
                  </a:lnTo>
                  <a:lnTo>
                    <a:pt x="107" y="2"/>
                  </a:lnTo>
                  <a:lnTo>
                    <a:pt x="116" y="5"/>
                  </a:lnTo>
                  <a:lnTo>
                    <a:pt x="121" y="8"/>
                  </a:lnTo>
                  <a:lnTo>
                    <a:pt x="116" y="24"/>
                  </a:lnTo>
                  <a:lnTo>
                    <a:pt x="110" y="22"/>
                  </a:lnTo>
                  <a:lnTo>
                    <a:pt x="102" y="19"/>
                  </a:lnTo>
                  <a:lnTo>
                    <a:pt x="93" y="18"/>
                  </a:lnTo>
                  <a:lnTo>
                    <a:pt x="85" y="17"/>
                  </a:lnTo>
                  <a:lnTo>
                    <a:pt x="77" y="17"/>
                  </a:lnTo>
                  <a:lnTo>
                    <a:pt x="71" y="18"/>
                  </a:lnTo>
                  <a:lnTo>
                    <a:pt x="65" y="19"/>
                  </a:lnTo>
                  <a:lnTo>
                    <a:pt x="59" y="22"/>
                  </a:lnTo>
                  <a:lnTo>
                    <a:pt x="53" y="24"/>
                  </a:lnTo>
                  <a:lnTo>
                    <a:pt x="48" y="27"/>
                  </a:lnTo>
                  <a:lnTo>
                    <a:pt x="44" y="30"/>
                  </a:lnTo>
                  <a:lnTo>
                    <a:pt x="39" y="35"/>
                  </a:lnTo>
                  <a:lnTo>
                    <a:pt x="36" y="39"/>
                  </a:lnTo>
                  <a:lnTo>
                    <a:pt x="33" y="44"/>
                  </a:lnTo>
                  <a:lnTo>
                    <a:pt x="30" y="49"/>
                  </a:lnTo>
                  <a:lnTo>
                    <a:pt x="27" y="55"/>
                  </a:lnTo>
                  <a:lnTo>
                    <a:pt x="25" y="62"/>
                  </a:lnTo>
                  <a:lnTo>
                    <a:pt x="24" y="68"/>
                  </a:lnTo>
                  <a:lnTo>
                    <a:pt x="23" y="76"/>
                  </a:lnTo>
                  <a:lnTo>
                    <a:pt x="22" y="83"/>
                  </a:lnTo>
                  <a:lnTo>
                    <a:pt x="23" y="90"/>
                  </a:lnTo>
                  <a:lnTo>
                    <a:pt x="23" y="97"/>
                  </a:lnTo>
                  <a:lnTo>
                    <a:pt x="25" y="103"/>
                  </a:lnTo>
                  <a:lnTo>
                    <a:pt x="26" y="109"/>
                  </a:lnTo>
                  <a:lnTo>
                    <a:pt x="29" y="114"/>
                  </a:lnTo>
                  <a:lnTo>
                    <a:pt x="32" y="120"/>
                  </a:lnTo>
                  <a:lnTo>
                    <a:pt x="35" y="125"/>
                  </a:lnTo>
                  <a:lnTo>
                    <a:pt x="38" y="130"/>
                  </a:lnTo>
                  <a:lnTo>
                    <a:pt x="43" y="133"/>
                  </a:lnTo>
                  <a:lnTo>
                    <a:pt x="47" y="136"/>
                  </a:lnTo>
                  <a:lnTo>
                    <a:pt x="52" y="139"/>
                  </a:lnTo>
                  <a:lnTo>
                    <a:pt x="58" y="141"/>
                  </a:lnTo>
                  <a:lnTo>
                    <a:pt x="63" y="144"/>
                  </a:lnTo>
                  <a:lnTo>
                    <a:pt x="70" y="146"/>
                  </a:lnTo>
                  <a:lnTo>
                    <a:pt x="76" y="146"/>
                  </a:lnTo>
                  <a:lnTo>
                    <a:pt x="84" y="147"/>
                  </a:lnTo>
                  <a:lnTo>
                    <a:pt x="92" y="146"/>
                  </a:lnTo>
                  <a:lnTo>
                    <a:pt x="102" y="145"/>
                  </a:lnTo>
                  <a:lnTo>
                    <a:pt x="110" y="143"/>
                  </a:lnTo>
                  <a:lnTo>
                    <a:pt x="117" y="139"/>
                  </a:lnTo>
                  <a:lnTo>
                    <a:pt x="120" y="157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Rectangle 1723"/>
            <p:cNvSpPr>
              <a:spLocks noChangeArrowheads="1"/>
            </p:cNvSpPr>
            <p:nvPr/>
          </p:nvSpPr>
          <p:spPr bwMode="auto">
            <a:xfrm>
              <a:off x="6331737" y="2716355"/>
              <a:ext cx="7954" cy="62044"/>
            </a:xfrm>
            <a:prstGeom prst="rect">
              <a:avLst/>
            </a:pr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724"/>
            <p:cNvSpPr>
              <a:spLocks/>
            </p:cNvSpPr>
            <p:nvPr/>
          </p:nvSpPr>
          <p:spPr bwMode="auto">
            <a:xfrm>
              <a:off x="6360373" y="2716355"/>
              <a:ext cx="46136" cy="62044"/>
            </a:xfrm>
            <a:custGeom>
              <a:avLst/>
              <a:gdLst>
                <a:gd name="T0" fmla="*/ 0 w 118"/>
                <a:gd name="T1" fmla="*/ 158 h 158"/>
                <a:gd name="T2" fmla="*/ 0 w 118"/>
                <a:gd name="T3" fmla="*/ 0 h 158"/>
                <a:gd name="T4" fmla="*/ 21 w 118"/>
                <a:gd name="T5" fmla="*/ 0 h 158"/>
                <a:gd name="T6" fmla="*/ 72 w 118"/>
                <a:gd name="T7" fmla="*/ 80 h 158"/>
                <a:gd name="T8" fmla="*/ 81 w 118"/>
                <a:gd name="T9" fmla="*/ 93 h 158"/>
                <a:gd name="T10" fmla="*/ 88 w 118"/>
                <a:gd name="T11" fmla="*/ 106 h 158"/>
                <a:gd name="T12" fmla="*/ 95 w 118"/>
                <a:gd name="T13" fmla="*/ 119 h 158"/>
                <a:gd name="T14" fmla="*/ 100 w 118"/>
                <a:gd name="T15" fmla="*/ 131 h 158"/>
                <a:gd name="T16" fmla="*/ 101 w 118"/>
                <a:gd name="T17" fmla="*/ 131 h 158"/>
                <a:gd name="T18" fmla="*/ 100 w 118"/>
                <a:gd name="T19" fmla="*/ 116 h 158"/>
                <a:gd name="T20" fmla="*/ 99 w 118"/>
                <a:gd name="T21" fmla="*/ 100 h 158"/>
                <a:gd name="T22" fmla="*/ 99 w 118"/>
                <a:gd name="T23" fmla="*/ 83 h 158"/>
                <a:gd name="T24" fmla="*/ 99 w 118"/>
                <a:gd name="T25" fmla="*/ 66 h 158"/>
                <a:gd name="T26" fmla="*/ 99 w 118"/>
                <a:gd name="T27" fmla="*/ 0 h 158"/>
                <a:gd name="T28" fmla="*/ 118 w 118"/>
                <a:gd name="T29" fmla="*/ 0 h 158"/>
                <a:gd name="T30" fmla="*/ 118 w 118"/>
                <a:gd name="T31" fmla="*/ 158 h 158"/>
                <a:gd name="T32" fmla="*/ 97 w 118"/>
                <a:gd name="T33" fmla="*/ 158 h 158"/>
                <a:gd name="T34" fmla="*/ 47 w 118"/>
                <a:gd name="T35" fmla="*/ 78 h 158"/>
                <a:gd name="T36" fmla="*/ 38 w 118"/>
                <a:gd name="T37" fmla="*/ 65 h 158"/>
                <a:gd name="T38" fmla="*/ 31 w 118"/>
                <a:gd name="T39" fmla="*/ 51 h 158"/>
                <a:gd name="T40" fmla="*/ 24 w 118"/>
                <a:gd name="T41" fmla="*/ 38 h 158"/>
                <a:gd name="T42" fmla="*/ 18 w 118"/>
                <a:gd name="T43" fmla="*/ 25 h 158"/>
                <a:gd name="T44" fmla="*/ 17 w 118"/>
                <a:gd name="T45" fmla="*/ 25 h 158"/>
                <a:gd name="T46" fmla="*/ 18 w 118"/>
                <a:gd name="T47" fmla="*/ 40 h 158"/>
                <a:gd name="T48" fmla="*/ 18 w 118"/>
                <a:gd name="T49" fmla="*/ 55 h 158"/>
                <a:gd name="T50" fmla="*/ 18 w 118"/>
                <a:gd name="T51" fmla="*/ 72 h 158"/>
                <a:gd name="T52" fmla="*/ 18 w 118"/>
                <a:gd name="T53" fmla="*/ 91 h 158"/>
                <a:gd name="T54" fmla="*/ 18 w 118"/>
                <a:gd name="T55" fmla="*/ 158 h 158"/>
                <a:gd name="T56" fmla="*/ 0 w 118"/>
                <a:gd name="T5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8" h="158">
                  <a:moveTo>
                    <a:pt x="0" y="158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72" y="80"/>
                  </a:lnTo>
                  <a:lnTo>
                    <a:pt x="81" y="93"/>
                  </a:lnTo>
                  <a:lnTo>
                    <a:pt x="88" y="106"/>
                  </a:lnTo>
                  <a:lnTo>
                    <a:pt x="95" y="119"/>
                  </a:lnTo>
                  <a:lnTo>
                    <a:pt x="100" y="131"/>
                  </a:lnTo>
                  <a:lnTo>
                    <a:pt x="101" y="131"/>
                  </a:lnTo>
                  <a:lnTo>
                    <a:pt x="100" y="116"/>
                  </a:lnTo>
                  <a:lnTo>
                    <a:pt x="99" y="100"/>
                  </a:lnTo>
                  <a:lnTo>
                    <a:pt x="99" y="83"/>
                  </a:lnTo>
                  <a:lnTo>
                    <a:pt x="99" y="66"/>
                  </a:lnTo>
                  <a:lnTo>
                    <a:pt x="99" y="0"/>
                  </a:lnTo>
                  <a:lnTo>
                    <a:pt x="118" y="0"/>
                  </a:lnTo>
                  <a:lnTo>
                    <a:pt x="118" y="158"/>
                  </a:lnTo>
                  <a:lnTo>
                    <a:pt x="97" y="158"/>
                  </a:lnTo>
                  <a:lnTo>
                    <a:pt x="47" y="78"/>
                  </a:lnTo>
                  <a:lnTo>
                    <a:pt x="38" y="65"/>
                  </a:lnTo>
                  <a:lnTo>
                    <a:pt x="31" y="51"/>
                  </a:lnTo>
                  <a:lnTo>
                    <a:pt x="24" y="38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8" y="40"/>
                  </a:lnTo>
                  <a:lnTo>
                    <a:pt x="18" y="55"/>
                  </a:lnTo>
                  <a:lnTo>
                    <a:pt x="18" y="72"/>
                  </a:lnTo>
                  <a:lnTo>
                    <a:pt x="18" y="91"/>
                  </a:lnTo>
                  <a:lnTo>
                    <a:pt x="18" y="158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725"/>
            <p:cNvSpPr>
              <a:spLocks/>
            </p:cNvSpPr>
            <p:nvPr/>
          </p:nvSpPr>
          <p:spPr bwMode="auto">
            <a:xfrm>
              <a:off x="6427190" y="2716355"/>
              <a:ext cx="34999" cy="62044"/>
            </a:xfrm>
            <a:custGeom>
              <a:avLst/>
              <a:gdLst>
                <a:gd name="T0" fmla="*/ 82 w 89"/>
                <a:gd name="T1" fmla="*/ 84 h 158"/>
                <a:gd name="T2" fmla="*/ 21 w 89"/>
                <a:gd name="T3" fmla="*/ 84 h 158"/>
                <a:gd name="T4" fmla="*/ 21 w 89"/>
                <a:gd name="T5" fmla="*/ 141 h 158"/>
                <a:gd name="T6" fmla="*/ 89 w 89"/>
                <a:gd name="T7" fmla="*/ 141 h 158"/>
                <a:gd name="T8" fmla="*/ 89 w 89"/>
                <a:gd name="T9" fmla="*/ 158 h 158"/>
                <a:gd name="T10" fmla="*/ 0 w 89"/>
                <a:gd name="T11" fmla="*/ 158 h 158"/>
                <a:gd name="T12" fmla="*/ 0 w 89"/>
                <a:gd name="T13" fmla="*/ 0 h 158"/>
                <a:gd name="T14" fmla="*/ 85 w 89"/>
                <a:gd name="T15" fmla="*/ 0 h 158"/>
                <a:gd name="T16" fmla="*/ 85 w 89"/>
                <a:gd name="T17" fmla="*/ 16 h 158"/>
                <a:gd name="T18" fmla="*/ 21 w 89"/>
                <a:gd name="T19" fmla="*/ 16 h 158"/>
                <a:gd name="T20" fmla="*/ 21 w 89"/>
                <a:gd name="T21" fmla="*/ 67 h 158"/>
                <a:gd name="T22" fmla="*/ 82 w 89"/>
                <a:gd name="T23" fmla="*/ 67 h 158"/>
                <a:gd name="T24" fmla="*/ 82 w 89"/>
                <a:gd name="T25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158">
                  <a:moveTo>
                    <a:pt x="82" y="84"/>
                  </a:moveTo>
                  <a:lnTo>
                    <a:pt x="21" y="84"/>
                  </a:lnTo>
                  <a:lnTo>
                    <a:pt x="21" y="141"/>
                  </a:lnTo>
                  <a:lnTo>
                    <a:pt x="89" y="141"/>
                  </a:lnTo>
                  <a:lnTo>
                    <a:pt x="89" y="158"/>
                  </a:lnTo>
                  <a:lnTo>
                    <a:pt x="0" y="15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6"/>
                  </a:lnTo>
                  <a:lnTo>
                    <a:pt x="21" y="16"/>
                  </a:lnTo>
                  <a:lnTo>
                    <a:pt x="21" y="67"/>
                  </a:lnTo>
                  <a:lnTo>
                    <a:pt x="82" y="67"/>
                  </a:lnTo>
                  <a:lnTo>
                    <a:pt x="82" y="84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751"/>
            <p:cNvSpPr>
              <a:spLocks/>
            </p:cNvSpPr>
            <p:nvPr/>
          </p:nvSpPr>
          <p:spPr bwMode="auto">
            <a:xfrm>
              <a:off x="6074014" y="2493632"/>
              <a:ext cx="146361" cy="127271"/>
            </a:xfrm>
            <a:custGeom>
              <a:avLst/>
              <a:gdLst>
                <a:gd name="T0" fmla="*/ 11 w 369"/>
                <a:gd name="T1" fmla="*/ 1 h 320"/>
                <a:gd name="T2" fmla="*/ 61 w 369"/>
                <a:gd name="T3" fmla="*/ 1 h 320"/>
                <a:gd name="T4" fmla="*/ 136 w 369"/>
                <a:gd name="T5" fmla="*/ 2 h 320"/>
                <a:gd name="T6" fmla="*/ 208 w 369"/>
                <a:gd name="T7" fmla="*/ 1 h 320"/>
                <a:gd name="T8" fmla="*/ 243 w 369"/>
                <a:gd name="T9" fmla="*/ 0 h 320"/>
                <a:gd name="T10" fmla="*/ 266 w 369"/>
                <a:gd name="T11" fmla="*/ 2 h 320"/>
                <a:gd name="T12" fmla="*/ 289 w 369"/>
                <a:gd name="T13" fmla="*/ 5 h 320"/>
                <a:gd name="T14" fmla="*/ 310 w 369"/>
                <a:gd name="T15" fmla="*/ 13 h 320"/>
                <a:gd name="T16" fmla="*/ 331 w 369"/>
                <a:gd name="T17" fmla="*/ 24 h 320"/>
                <a:gd name="T18" fmla="*/ 348 w 369"/>
                <a:gd name="T19" fmla="*/ 39 h 320"/>
                <a:gd name="T20" fmla="*/ 361 w 369"/>
                <a:gd name="T21" fmla="*/ 59 h 320"/>
                <a:gd name="T22" fmla="*/ 367 w 369"/>
                <a:gd name="T23" fmla="*/ 85 h 320"/>
                <a:gd name="T24" fmla="*/ 369 w 369"/>
                <a:gd name="T25" fmla="*/ 136 h 320"/>
                <a:gd name="T26" fmla="*/ 369 w 369"/>
                <a:gd name="T27" fmla="*/ 208 h 320"/>
                <a:gd name="T28" fmla="*/ 369 w 369"/>
                <a:gd name="T29" fmla="*/ 272 h 320"/>
                <a:gd name="T30" fmla="*/ 369 w 369"/>
                <a:gd name="T31" fmla="*/ 312 h 320"/>
                <a:gd name="T32" fmla="*/ 367 w 369"/>
                <a:gd name="T33" fmla="*/ 318 h 320"/>
                <a:gd name="T34" fmla="*/ 361 w 369"/>
                <a:gd name="T35" fmla="*/ 320 h 320"/>
                <a:gd name="T36" fmla="*/ 353 w 369"/>
                <a:gd name="T37" fmla="*/ 317 h 320"/>
                <a:gd name="T38" fmla="*/ 349 w 369"/>
                <a:gd name="T39" fmla="*/ 312 h 320"/>
                <a:gd name="T40" fmla="*/ 346 w 369"/>
                <a:gd name="T41" fmla="*/ 304 h 320"/>
                <a:gd name="T42" fmla="*/ 343 w 369"/>
                <a:gd name="T43" fmla="*/ 291 h 320"/>
                <a:gd name="T44" fmla="*/ 342 w 369"/>
                <a:gd name="T45" fmla="*/ 260 h 320"/>
                <a:gd name="T46" fmla="*/ 339 w 369"/>
                <a:gd name="T47" fmla="*/ 210 h 320"/>
                <a:gd name="T48" fmla="*/ 336 w 369"/>
                <a:gd name="T49" fmla="*/ 174 h 320"/>
                <a:gd name="T50" fmla="*/ 328 w 369"/>
                <a:gd name="T51" fmla="*/ 137 h 320"/>
                <a:gd name="T52" fmla="*/ 319 w 369"/>
                <a:gd name="T53" fmla="*/ 110 h 320"/>
                <a:gd name="T54" fmla="*/ 310 w 369"/>
                <a:gd name="T55" fmla="*/ 95 h 320"/>
                <a:gd name="T56" fmla="*/ 301 w 369"/>
                <a:gd name="T57" fmla="*/ 81 h 320"/>
                <a:gd name="T58" fmla="*/ 289 w 369"/>
                <a:gd name="T59" fmla="*/ 70 h 320"/>
                <a:gd name="T60" fmla="*/ 276 w 369"/>
                <a:gd name="T61" fmla="*/ 60 h 320"/>
                <a:gd name="T62" fmla="*/ 259 w 369"/>
                <a:gd name="T63" fmla="*/ 55 h 320"/>
                <a:gd name="T64" fmla="*/ 210 w 369"/>
                <a:gd name="T65" fmla="*/ 47 h 320"/>
                <a:gd name="T66" fmla="*/ 121 w 369"/>
                <a:gd name="T67" fmla="*/ 33 h 320"/>
                <a:gd name="T68" fmla="*/ 42 w 369"/>
                <a:gd name="T69" fmla="*/ 17 h 320"/>
                <a:gd name="T70" fmla="*/ 7 w 369"/>
                <a:gd name="T71" fmla="*/ 7 h 320"/>
                <a:gd name="T72" fmla="*/ 0 w 369"/>
                <a:gd name="T73" fmla="*/ 3 h 320"/>
                <a:gd name="T74" fmla="*/ 1 w 369"/>
                <a:gd name="T75" fmla="*/ 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9" h="320">
                  <a:moveTo>
                    <a:pt x="2" y="1"/>
                  </a:moveTo>
                  <a:lnTo>
                    <a:pt x="11" y="1"/>
                  </a:lnTo>
                  <a:lnTo>
                    <a:pt x="32" y="1"/>
                  </a:lnTo>
                  <a:lnTo>
                    <a:pt x="61" y="1"/>
                  </a:lnTo>
                  <a:lnTo>
                    <a:pt x="97" y="1"/>
                  </a:lnTo>
                  <a:lnTo>
                    <a:pt x="136" y="2"/>
                  </a:lnTo>
                  <a:lnTo>
                    <a:pt x="174" y="2"/>
                  </a:lnTo>
                  <a:lnTo>
                    <a:pt x="208" y="1"/>
                  </a:lnTo>
                  <a:lnTo>
                    <a:pt x="232" y="1"/>
                  </a:lnTo>
                  <a:lnTo>
                    <a:pt x="243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77" y="3"/>
                  </a:lnTo>
                  <a:lnTo>
                    <a:pt x="289" y="5"/>
                  </a:lnTo>
                  <a:lnTo>
                    <a:pt x="299" y="9"/>
                  </a:lnTo>
                  <a:lnTo>
                    <a:pt x="310" y="13"/>
                  </a:lnTo>
                  <a:lnTo>
                    <a:pt x="321" y="17"/>
                  </a:lnTo>
                  <a:lnTo>
                    <a:pt x="331" y="24"/>
                  </a:lnTo>
                  <a:lnTo>
                    <a:pt x="339" y="30"/>
                  </a:lnTo>
                  <a:lnTo>
                    <a:pt x="348" y="39"/>
                  </a:lnTo>
                  <a:lnTo>
                    <a:pt x="355" y="48"/>
                  </a:lnTo>
                  <a:lnTo>
                    <a:pt x="361" y="59"/>
                  </a:lnTo>
                  <a:lnTo>
                    <a:pt x="365" y="72"/>
                  </a:lnTo>
                  <a:lnTo>
                    <a:pt x="367" y="85"/>
                  </a:lnTo>
                  <a:lnTo>
                    <a:pt x="369" y="101"/>
                  </a:lnTo>
                  <a:lnTo>
                    <a:pt x="369" y="136"/>
                  </a:lnTo>
                  <a:lnTo>
                    <a:pt x="369" y="172"/>
                  </a:lnTo>
                  <a:lnTo>
                    <a:pt x="369" y="208"/>
                  </a:lnTo>
                  <a:lnTo>
                    <a:pt x="369" y="243"/>
                  </a:lnTo>
                  <a:lnTo>
                    <a:pt x="369" y="272"/>
                  </a:lnTo>
                  <a:lnTo>
                    <a:pt x="369" y="297"/>
                  </a:lnTo>
                  <a:lnTo>
                    <a:pt x="369" y="312"/>
                  </a:lnTo>
                  <a:lnTo>
                    <a:pt x="369" y="318"/>
                  </a:lnTo>
                  <a:lnTo>
                    <a:pt x="367" y="318"/>
                  </a:lnTo>
                  <a:lnTo>
                    <a:pt x="364" y="320"/>
                  </a:lnTo>
                  <a:lnTo>
                    <a:pt x="361" y="320"/>
                  </a:lnTo>
                  <a:lnTo>
                    <a:pt x="356" y="318"/>
                  </a:lnTo>
                  <a:lnTo>
                    <a:pt x="353" y="317"/>
                  </a:lnTo>
                  <a:lnTo>
                    <a:pt x="351" y="315"/>
                  </a:lnTo>
                  <a:lnTo>
                    <a:pt x="349" y="312"/>
                  </a:lnTo>
                  <a:lnTo>
                    <a:pt x="347" y="309"/>
                  </a:lnTo>
                  <a:lnTo>
                    <a:pt x="346" y="304"/>
                  </a:lnTo>
                  <a:lnTo>
                    <a:pt x="344" y="298"/>
                  </a:lnTo>
                  <a:lnTo>
                    <a:pt x="343" y="291"/>
                  </a:lnTo>
                  <a:lnTo>
                    <a:pt x="343" y="283"/>
                  </a:lnTo>
                  <a:lnTo>
                    <a:pt x="342" y="260"/>
                  </a:lnTo>
                  <a:lnTo>
                    <a:pt x="340" y="229"/>
                  </a:lnTo>
                  <a:lnTo>
                    <a:pt x="339" y="210"/>
                  </a:lnTo>
                  <a:lnTo>
                    <a:pt x="338" y="192"/>
                  </a:lnTo>
                  <a:lnTo>
                    <a:pt x="336" y="174"/>
                  </a:lnTo>
                  <a:lnTo>
                    <a:pt x="332" y="155"/>
                  </a:lnTo>
                  <a:lnTo>
                    <a:pt x="328" y="137"/>
                  </a:lnTo>
                  <a:lnTo>
                    <a:pt x="322" y="119"/>
                  </a:lnTo>
                  <a:lnTo>
                    <a:pt x="319" y="110"/>
                  </a:lnTo>
                  <a:lnTo>
                    <a:pt x="315" y="102"/>
                  </a:lnTo>
                  <a:lnTo>
                    <a:pt x="310" y="95"/>
                  </a:lnTo>
                  <a:lnTo>
                    <a:pt x="306" y="87"/>
                  </a:lnTo>
                  <a:lnTo>
                    <a:pt x="301" y="81"/>
                  </a:lnTo>
                  <a:lnTo>
                    <a:pt x="295" y="75"/>
                  </a:lnTo>
                  <a:lnTo>
                    <a:pt x="289" y="70"/>
                  </a:lnTo>
                  <a:lnTo>
                    <a:pt x="282" y="65"/>
                  </a:lnTo>
                  <a:lnTo>
                    <a:pt x="276" y="60"/>
                  </a:lnTo>
                  <a:lnTo>
                    <a:pt x="267" y="57"/>
                  </a:lnTo>
                  <a:lnTo>
                    <a:pt x="259" y="55"/>
                  </a:lnTo>
                  <a:lnTo>
                    <a:pt x="250" y="53"/>
                  </a:lnTo>
                  <a:lnTo>
                    <a:pt x="210" y="47"/>
                  </a:lnTo>
                  <a:lnTo>
                    <a:pt x="167" y="41"/>
                  </a:lnTo>
                  <a:lnTo>
                    <a:pt x="121" y="33"/>
                  </a:lnTo>
                  <a:lnTo>
                    <a:pt x="79" y="25"/>
                  </a:lnTo>
                  <a:lnTo>
                    <a:pt x="42" y="17"/>
                  </a:lnTo>
                  <a:lnTo>
                    <a:pt x="15" y="11"/>
                  </a:lnTo>
                  <a:lnTo>
                    <a:pt x="7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4A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752"/>
            <p:cNvSpPr>
              <a:spLocks/>
            </p:cNvSpPr>
            <p:nvPr/>
          </p:nvSpPr>
          <p:spPr bwMode="auto">
            <a:xfrm>
              <a:off x="6093105" y="2286817"/>
              <a:ext cx="127271" cy="146361"/>
            </a:xfrm>
            <a:custGeom>
              <a:avLst/>
              <a:gdLst>
                <a:gd name="T0" fmla="*/ 320 w 320"/>
                <a:gd name="T1" fmla="*/ 11 h 369"/>
                <a:gd name="T2" fmla="*/ 318 w 320"/>
                <a:gd name="T3" fmla="*/ 62 h 369"/>
                <a:gd name="T4" fmla="*/ 318 w 320"/>
                <a:gd name="T5" fmla="*/ 136 h 369"/>
                <a:gd name="T6" fmla="*/ 318 w 320"/>
                <a:gd name="T7" fmla="*/ 208 h 369"/>
                <a:gd name="T8" fmla="*/ 320 w 320"/>
                <a:gd name="T9" fmla="*/ 243 h 369"/>
                <a:gd name="T10" fmla="*/ 318 w 320"/>
                <a:gd name="T11" fmla="*/ 266 h 369"/>
                <a:gd name="T12" fmla="*/ 314 w 320"/>
                <a:gd name="T13" fmla="*/ 289 h 369"/>
                <a:gd name="T14" fmla="*/ 308 w 320"/>
                <a:gd name="T15" fmla="*/ 311 h 369"/>
                <a:gd name="T16" fmla="*/ 297 w 320"/>
                <a:gd name="T17" fmla="*/ 332 h 369"/>
                <a:gd name="T18" fmla="*/ 281 w 320"/>
                <a:gd name="T19" fmla="*/ 348 h 369"/>
                <a:gd name="T20" fmla="*/ 260 w 320"/>
                <a:gd name="T21" fmla="*/ 361 h 369"/>
                <a:gd name="T22" fmla="*/ 234 w 320"/>
                <a:gd name="T23" fmla="*/ 368 h 369"/>
                <a:gd name="T24" fmla="*/ 185 w 320"/>
                <a:gd name="T25" fmla="*/ 369 h 369"/>
                <a:gd name="T26" fmla="*/ 111 w 320"/>
                <a:gd name="T27" fmla="*/ 369 h 369"/>
                <a:gd name="T28" fmla="*/ 47 w 320"/>
                <a:gd name="T29" fmla="*/ 369 h 369"/>
                <a:gd name="T30" fmla="*/ 7 w 320"/>
                <a:gd name="T31" fmla="*/ 369 h 369"/>
                <a:gd name="T32" fmla="*/ 1 w 320"/>
                <a:gd name="T33" fmla="*/ 368 h 369"/>
                <a:gd name="T34" fmla="*/ 0 w 320"/>
                <a:gd name="T35" fmla="*/ 361 h 369"/>
                <a:gd name="T36" fmla="*/ 3 w 320"/>
                <a:gd name="T37" fmla="*/ 355 h 369"/>
                <a:gd name="T38" fmla="*/ 7 w 320"/>
                <a:gd name="T39" fmla="*/ 349 h 369"/>
                <a:gd name="T40" fmla="*/ 16 w 320"/>
                <a:gd name="T41" fmla="*/ 346 h 369"/>
                <a:gd name="T42" fmla="*/ 29 w 320"/>
                <a:gd name="T43" fmla="*/ 344 h 369"/>
                <a:gd name="T44" fmla="*/ 60 w 320"/>
                <a:gd name="T45" fmla="*/ 342 h 369"/>
                <a:gd name="T46" fmla="*/ 109 w 320"/>
                <a:gd name="T47" fmla="*/ 341 h 369"/>
                <a:gd name="T48" fmla="*/ 146 w 320"/>
                <a:gd name="T49" fmla="*/ 336 h 369"/>
                <a:gd name="T50" fmla="*/ 183 w 320"/>
                <a:gd name="T51" fmla="*/ 329 h 369"/>
                <a:gd name="T52" fmla="*/ 209 w 320"/>
                <a:gd name="T53" fmla="*/ 319 h 369"/>
                <a:gd name="T54" fmla="*/ 225 w 320"/>
                <a:gd name="T55" fmla="*/ 311 h 369"/>
                <a:gd name="T56" fmla="*/ 239 w 320"/>
                <a:gd name="T57" fmla="*/ 302 h 369"/>
                <a:gd name="T58" fmla="*/ 250 w 320"/>
                <a:gd name="T59" fmla="*/ 290 h 369"/>
                <a:gd name="T60" fmla="*/ 259 w 320"/>
                <a:gd name="T61" fmla="*/ 276 h 369"/>
                <a:gd name="T62" fmla="*/ 266 w 320"/>
                <a:gd name="T63" fmla="*/ 260 h 369"/>
                <a:gd name="T64" fmla="*/ 272 w 320"/>
                <a:gd name="T65" fmla="*/ 211 h 369"/>
                <a:gd name="T66" fmla="*/ 287 w 320"/>
                <a:gd name="T67" fmla="*/ 121 h 369"/>
                <a:gd name="T68" fmla="*/ 302 w 320"/>
                <a:gd name="T69" fmla="*/ 44 h 369"/>
                <a:gd name="T70" fmla="*/ 312 w 320"/>
                <a:gd name="T71" fmla="*/ 7 h 369"/>
                <a:gd name="T72" fmla="*/ 316 w 320"/>
                <a:gd name="T73" fmla="*/ 0 h 369"/>
                <a:gd name="T74" fmla="*/ 318 w 320"/>
                <a:gd name="T75" fmla="*/ 1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0" h="369">
                  <a:moveTo>
                    <a:pt x="320" y="4"/>
                  </a:moveTo>
                  <a:lnTo>
                    <a:pt x="320" y="11"/>
                  </a:lnTo>
                  <a:lnTo>
                    <a:pt x="318" y="32"/>
                  </a:lnTo>
                  <a:lnTo>
                    <a:pt x="318" y="62"/>
                  </a:lnTo>
                  <a:lnTo>
                    <a:pt x="318" y="98"/>
                  </a:lnTo>
                  <a:lnTo>
                    <a:pt x="318" y="136"/>
                  </a:lnTo>
                  <a:lnTo>
                    <a:pt x="318" y="174"/>
                  </a:lnTo>
                  <a:lnTo>
                    <a:pt x="318" y="208"/>
                  </a:lnTo>
                  <a:lnTo>
                    <a:pt x="320" y="234"/>
                  </a:lnTo>
                  <a:lnTo>
                    <a:pt x="320" y="243"/>
                  </a:lnTo>
                  <a:lnTo>
                    <a:pt x="320" y="255"/>
                  </a:lnTo>
                  <a:lnTo>
                    <a:pt x="318" y="266"/>
                  </a:lnTo>
                  <a:lnTo>
                    <a:pt x="316" y="278"/>
                  </a:lnTo>
                  <a:lnTo>
                    <a:pt x="314" y="289"/>
                  </a:lnTo>
                  <a:lnTo>
                    <a:pt x="311" y="301"/>
                  </a:lnTo>
                  <a:lnTo>
                    <a:pt x="308" y="311"/>
                  </a:lnTo>
                  <a:lnTo>
                    <a:pt x="302" y="321"/>
                  </a:lnTo>
                  <a:lnTo>
                    <a:pt x="297" y="332"/>
                  </a:lnTo>
                  <a:lnTo>
                    <a:pt x="289" y="341"/>
                  </a:lnTo>
                  <a:lnTo>
                    <a:pt x="281" y="348"/>
                  </a:lnTo>
                  <a:lnTo>
                    <a:pt x="272" y="356"/>
                  </a:lnTo>
                  <a:lnTo>
                    <a:pt x="260" y="361"/>
                  </a:lnTo>
                  <a:lnTo>
                    <a:pt x="248" y="365"/>
                  </a:lnTo>
                  <a:lnTo>
                    <a:pt x="234" y="368"/>
                  </a:lnTo>
                  <a:lnTo>
                    <a:pt x="218" y="369"/>
                  </a:lnTo>
                  <a:lnTo>
                    <a:pt x="185" y="369"/>
                  </a:lnTo>
                  <a:lnTo>
                    <a:pt x="148" y="369"/>
                  </a:lnTo>
                  <a:lnTo>
                    <a:pt x="111" y="369"/>
                  </a:lnTo>
                  <a:lnTo>
                    <a:pt x="78" y="369"/>
                  </a:lnTo>
                  <a:lnTo>
                    <a:pt x="47" y="369"/>
                  </a:lnTo>
                  <a:lnTo>
                    <a:pt x="24" y="369"/>
                  </a:lnTo>
                  <a:lnTo>
                    <a:pt x="7" y="369"/>
                  </a:lnTo>
                  <a:lnTo>
                    <a:pt x="2" y="369"/>
                  </a:lnTo>
                  <a:lnTo>
                    <a:pt x="1" y="368"/>
                  </a:lnTo>
                  <a:lnTo>
                    <a:pt x="1" y="365"/>
                  </a:lnTo>
                  <a:lnTo>
                    <a:pt x="0" y="361"/>
                  </a:lnTo>
                  <a:lnTo>
                    <a:pt x="1" y="357"/>
                  </a:lnTo>
                  <a:lnTo>
                    <a:pt x="3" y="355"/>
                  </a:lnTo>
                  <a:lnTo>
                    <a:pt x="4" y="352"/>
                  </a:lnTo>
                  <a:lnTo>
                    <a:pt x="7" y="349"/>
                  </a:lnTo>
                  <a:lnTo>
                    <a:pt x="11" y="348"/>
                  </a:lnTo>
                  <a:lnTo>
                    <a:pt x="16" y="346"/>
                  </a:lnTo>
                  <a:lnTo>
                    <a:pt x="21" y="345"/>
                  </a:lnTo>
                  <a:lnTo>
                    <a:pt x="29" y="344"/>
                  </a:lnTo>
                  <a:lnTo>
                    <a:pt x="37" y="343"/>
                  </a:lnTo>
                  <a:lnTo>
                    <a:pt x="60" y="342"/>
                  </a:lnTo>
                  <a:lnTo>
                    <a:pt x="92" y="342"/>
                  </a:lnTo>
                  <a:lnTo>
                    <a:pt x="109" y="341"/>
                  </a:lnTo>
                  <a:lnTo>
                    <a:pt x="127" y="338"/>
                  </a:lnTo>
                  <a:lnTo>
                    <a:pt x="146" y="336"/>
                  </a:lnTo>
                  <a:lnTo>
                    <a:pt x="165" y="333"/>
                  </a:lnTo>
                  <a:lnTo>
                    <a:pt x="183" y="329"/>
                  </a:lnTo>
                  <a:lnTo>
                    <a:pt x="201" y="322"/>
                  </a:lnTo>
                  <a:lnTo>
                    <a:pt x="209" y="319"/>
                  </a:lnTo>
                  <a:lnTo>
                    <a:pt x="217" y="316"/>
                  </a:lnTo>
                  <a:lnTo>
                    <a:pt x="225" y="311"/>
                  </a:lnTo>
                  <a:lnTo>
                    <a:pt x="232" y="306"/>
                  </a:lnTo>
                  <a:lnTo>
                    <a:pt x="239" y="302"/>
                  </a:lnTo>
                  <a:lnTo>
                    <a:pt x="245" y="295"/>
                  </a:lnTo>
                  <a:lnTo>
                    <a:pt x="250" y="290"/>
                  </a:lnTo>
                  <a:lnTo>
                    <a:pt x="255" y="283"/>
                  </a:lnTo>
                  <a:lnTo>
                    <a:pt x="259" y="276"/>
                  </a:lnTo>
                  <a:lnTo>
                    <a:pt x="262" y="268"/>
                  </a:lnTo>
                  <a:lnTo>
                    <a:pt x="266" y="260"/>
                  </a:lnTo>
                  <a:lnTo>
                    <a:pt x="267" y="251"/>
                  </a:lnTo>
                  <a:lnTo>
                    <a:pt x="272" y="211"/>
                  </a:lnTo>
                  <a:lnTo>
                    <a:pt x="280" y="167"/>
                  </a:lnTo>
                  <a:lnTo>
                    <a:pt x="287" y="121"/>
                  </a:lnTo>
                  <a:lnTo>
                    <a:pt x="295" y="79"/>
                  </a:lnTo>
                  <a:lnTo>
                    <a:pt x="302" y="44"/>
                  </a:lnTo>
                  <a:lnTo>
                    <a:pt x="309" y="17"/>
                  </a:lnTo>
                  <a:lnTo>
                    <a:pt x="312" y="7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8" y="1"/>
                  </a:lnTo>
                  <a:lnTo>
                    <a:pt x="320" y="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753"/>
            <p:cNvSpPr>
              <a:spLocks/>
            </p:cNvSpPr>
            <p:nvPr/>
          </p:nvSpPr>
          <p:spPr bwMode="auto">
            <a:xfrm>
              <a:off x="6282420" y="2307498"/>
              <a:ext cx="146361" cy="127271"/>
            </a:xfrm>
            <a:custGeom>
              <a:avLst/>
              <a:gdLst>
                <a:gd name="T0" fmla="*/ 357 w 368"/>
                <a:gd name="T1" fmla="*/ 319 h 319"/>
                <a:gd name="T2" fmla="*/ 307 w 368"/>
                <a:gd name="T3" fmla="*/ 319 h 319"/>
                <a:gd name="T4" fmla="*/ 232 w 368"/>
                <a:gd name="T5" fmla="*/ 318 h 319"/>
                <a:gd name="T6" fmla="*/ 161 w 368"/>
                <a:gd name="T7" fmla="*/ 319 h 319"/>
                <a:gd name="T8" fmla="*/ 125 w 368"/>
                <a:gd name="T9" fmla="*/ 319 h 319"/>
                <a:gd name="T10" fmla="*/ 103 w 368"/>
                <a:gd name="T11" fmla="*/ 318 h 319"/>
                <a:gd name="T12" fmla="*/ 80 w 368"/>
                <a:gd name="T13" fmla="*/ 314 h 319"/>
                <a:gd name="T14" fmla="*/ 57 w 368"/>
                <a:gd name="T15" fmla="*/ 307 h 319"/>
                <a:gd name="T16" fmla="*/ 38 w 368"/>
                <a:gd name="T17" fmla="*/ 296 h 319"/>
                <a:gd name="T18" fmla="*/ 21 w 368"/>
                <a:gd name="T19" fmla="*/ 281 h 319"/>
                <a:gd name="T20" fmla="*/ 8 w 368"/>
                <a:gd name="T21" fmla="*/ 260 h 319"/>
                <a:gd name="T22" fmla="*/ 1 w 368"/>
                <a:gd name="T23" fmla="*/ 233 h 319"/>
                <a:gd name="T24" fmla="*/ 0 w 368"/>
                <a:gd name="T25" fmla="*/ 184 h 319"/>
                <a:gd name="T26" fmla="*/ 0 w 368"/>
                <a:gd name="T27" fmla="*/ 111 h 319"/>
                <a:gd name="T28" fmla="*/ 0 w 368"/>
                <a:gd name="T29" fmla="*/ 47 h 319"/>
                <a:gd name="T30" fmla="*/ 0 w 368"/>
                <a:gd name="T31" fmla="*/ 8 h 319"/>
                <a:gd name="T32" fmla="*/ 1 w 368"/>
                <a:gd name="T33" fmla="*/ 1 h 319"/>
                <a:gd name="T34" fmla="*/ 8 w 368"/>
                <a:gd name="T35" fmla="*/ 0 h 319"/>
                <a:gd name="T36" fmla="*/ 14 w 368"/>
                <a:gd name="T37" fmla="*/ 2 h 319"/>
                <a:gd name="T38" fmla="*/ 19 w 368"/>
                <a:gd name="T39" fmla="*/ 7 h 319"/>
                <a:gd name="T40" fmla="*/ 23 w 368"/>
                <a:gd name="T41" fmla="*/ 15 h 319"/>
                <a:gd name="T42" fmla="*/ 26 w 368"/>
                <a:gd name="T43" fmla="*/ 28 h 319"/>
                <a:gd name="T44" fmla="*/ 27 w 368"/>
                <a:gd name="T45" fmla="*/ 59 h 319"/>
                <a:gd name="T46" fmla="*/ 28 w 368"/>
                <a:gd name="T47" fmla="*/ 108 h 319"/>
                <a:gd name="T48" fmla="*/ 32 w 368"/>
                <a:gd name="T49" fmla="*/ 146 h 319"/>
                <a:gd name="T50" fmla="*/ 40 w 368"/>
                <a:gd name="T51" fmla="*/ 183 h 319"/>
                <a:gd name="T52" fmla="*/ 50 w 368"/>
                <a:gd name="T53" fmla="*/ 209 h 319"/>
                <a:gd name="T54" fmla="*/ 57 w 368"/>
                <a:gd name="T55" fmla="*/ 225 h 319"/>
                <a:gd name="T56" fmla="*/ 68 w 368"/>
                <a:gd name="T57" fmla="*/ 239 h 319"/>
                <a:gd name="T58" fmla="*/ 79 w 368"/>
                <a:gd name="T59" fmla="*/ 250 h 319"/>
                <a:gd name="T60" fmla="*/ 93 w 368"/>
                <a:gd name="T61" fmla="*/ 258 h 319"/>
                <a:gd name="T62" fmla="*/ 109 w 368"/>
                <a:gd name="T63" fmla="*/ 265 h 319"/>
                <a:gd name="T64" fmla="*/ 158 w 368"/>
                <a:gd name="T65" fmla="*/ 272 h 319"/>
                <a:gd name="T66" fmla="*/ 247 w 368"/>
                <a:gd name="T67" fmla="*/ 286 h 319"/>
                <a:gd name="T68" fmla="*/ 325 w 368"/>
                <a:gd name="T69" fmla="*/ 301 h 319"/>
                <a:gd name="T70" fmla="*/ 362 w 368"/>
                <a:gd name="T71" fmla="*/ 312 h 319"/>
                <a:gd name="T72" fmla="*/ 368 w 368"/>
                <a:gd name="T73" fmla="*/ 315 h 319"/>
                <a:gd name="T74" fmla="*/ 367 w 368"/>
                <a:gd name="T75" fmla="*/ 31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19">
                  <a:moveTo>
                    <a:pt x="365" y="319"/>
                  </a:moveTo>
                  <a:lnTo>
                    <a:pt x="357" y="319"/>
                  </a:lnTo>
                  <a:lnTo>
                    <a:pt x="337" y="319"/>
                  </a:lnTo>
                  <a:lnTo>
                    <a:pt x="307" y="319"/>
                  </a:lnTo>
                  <a:lnTo>
                    <a:pt x="271" y="318"/>
                  </a:lnTo>
                  <a:lnTo>
                    <a:pt x="232" y="318"/>
                  </a:lnTo>
                  <a:lnTo>
                    <a:pt x="194" y="318"/>
                  </a:lnTo>
                  <a:lnTo>
                    <a:pt x="161" y="319"/>
                  </a:lnTo>
                  <a:lnTo>
                    <a:pt x="135" y="319"/>
                  </a:lnTo>
                  <a:lnTo>
                    <a:pt x="125" y="319"/>
                  </a:lnTo>
                  <a:lnTo>
                    <a:pt x="114" y="319"/>
                  </a:lnTo>
                  <a:lnTo>
                    <a:pt x="103" y="318"/>
                  </a:lnTo>
                  <a:lnTo>
                    <a:pt x="91" y="317"/>
                  </a:lnTo>
                  <a:lnTo>
                    <a:pt x="80" y="314"/>
                  </a:lnTo>
                  <a:lnTo>
                    <a:pt x="68" y="311"/>
                  </a:lnTo>
                  <a:lnTo>
                    <a:pt x="57" y="307"/>
                  </a:lnTo>
                  <a:lnTo>
                    <a:pt x="48" y="302"/>
                  </a:lnTo>
                  <a:lnTo>
                    <a:pt x="38" y="296"/>
                  </a:lnTo>
                  <a:lnTo>
                    <a:pt x="28" y="290"/>
                  </a:lnTo>
                  <a:lnTo>
                    <a:pt x="21" y="281"/>
                  </a:lnTo>
                  <a:lnTo>
                    <a:pt x="13" y="271"/>
                  </a:lnTo>
                  <a:lnTo>
                    <a:pt x="8" y="260"/>
                  </a:lnTo>
                  <a:lnTo>
                    <a:pt x="3" y="247"/>
                  </a:lnTo>
                  <a:lnTo>
                    <a:pt x="1" y="233"/>
                  </a:lnTo>
                  <a:lnTo>
                    <a:pt x="0" y="218"/>
                  </a:lnTo>
                  <a:lnTo>
                    <a:pt x="0" y="184"/>
                  </a:lnTo>
                  <a:lnTo>
                    <a:pt x="0" y="147"/>
                  </a:lnTo>
                  <a:lnTo>
                    <a:pt x="0" y="111"/>
                  </a:lnTo>
                  <a:lnTo>
                    <a:pt x="0" y="77"/>
                  </a:lnTo>
                  <a:lnTo>
                    <a:pt x="0" y="47"/>
                  </a:lnTo>
                  <a:lnTo>
                    <a:pt x="0" y="23"/>
                  </a:lnTo>
                  <a:lnTo>
                    <a:pt x="0" y="8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11"/>
                  </a:lnTo>
                  <a:lnTo>
                    <a:pt x="23" y="15"/>
                  </a:lnTo>
                  <a:lnTo>
                    <a:pt x="25" y="22"/>
                  </a:lnTo>
                  <a:lnTo>
                    <a:pt x="26" y="28"/>
                  </a:lnTo>
                  <a:lnTo>
                    <a:pt x="26" y="37"/>
                  </a:lnTo>
                  <a:lnTo>
                    <a:pt x="27" y="59"/>
                  </a:lnTo>
                  <a:lnTo>
                    <a:pt x="27" y="91"/>
                  </a:lnTo>
                  <a:lnTo>
                    <a:pt x="28" y="108"/>
                  </a:lnTo>
                  <a:lnTo>
                    <a:pt x="30" y="126"/>
                  </a:lnTo>
                  <a:lnTo>
                    <a:pt x="32" y="146"/>
                  </a:lnTo>
                  <a:lnTo>
                    <a:pt x="36" y="164"/>
                  </a:lnTo>
                  <a:lnTo>
                    <a:pt x="40" y="183"/>
                  </a:lnTo>
                  <a:lnTo>
                    <a:pt x="46" y="201"/>
                  </a:lnTo>
                  <a:lnTo>
                    <a:pt x="50" y="209"/>
                  </a:lnTo>
                  <a:lnTo>
                    <a:pt x="54" y="217"/>
                  </a:lnTo>
                  <a:lnTo>
                    <a:pt x="57" y="225"/>
                  </a:lnTo>
                  <a:lnTo>
                    <a:pt x="63" y="231"/>
                  </a:lnTo>
                  <a:lnTo>
                    <a:pt x="68" y="239"/>
                  </a:lnTo>
                  <a:lnTo>
                    <a:pt x="73" y="244"/>
                  </a:lnTo>
                  <a:lnTo>
                    <a:pt x="79" y="250"/>
                  </a:lnTo>
                  <a:lnTo>
                    <a:pt x="86" y="255"/>
                  </a:lnTo>
                  <a:lnTo>
                    <a:pt x="93" y="258"/>
                  </a:lnTo>
                  <a:lnTo>
                    <a:pt x="100" y="263"/>
                  </a:lnTo>
                  <a:lnTo>
                    <a:pt x="109" y="265"/>
                  </a:lnTo>
                  <a:lnTo>
                    <a:pt x="118" y="266"/>
                  </a:lnTo>
                  <a:lnTo>
                    <a:pt x="158" y="272"/>
                  </a:lnTo>
                  <a:lnTo>
                    <a:pt x="202" y="279"/>
                  </a:lnTo>
                  <a:lnTo>
                    <a:pt x="247" y="286"/>
                  </a:lnTo>
                  <a:lnTo>
                    <a:pt x="289" y="294"/>
                  </a:lnTo>
                  <a:lnTo>
                    <a:pt x="325" y="301"/>
                  </a:lnTo>
                  <a:lnTo>
                    <a:pt x="352" y="309"/>
                  </a:lnTo>
                  <a:lnTo>
                    <a:pt x="362" y="312"/>
                  </a:lnTo>
                  <a:lnTo>
                    <a:pt x="367" y="314"/>
                  </a:lnTo>
                  <a:lnTo>
                    <a:pt x="368" y="315"/>
                  </a:lnTo>
                  <a:lnTo>
                    <a:pt x="368" y="317"/>
                  </a:lnTo>
                  <a:lnTo>
                    <a:pt x="367" y="318"/>
                  </a:lnTo>
                  <a:lnTo>
                    <a:pt x="365" y="319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754"/>
            <p:cNvSpPr>
              <a:spLocks/>
            </p:cNvSpPr>
            <p:nvPr/>
          </p:nvSpPr>
          <p:spPr bwMode="auto">
            <a:xfrm>
              <a:off x="6282420" y="2495222"/>
              <a:ext cx="125680" cy="146361"/>
            </a:xfrm>
            <a:custGeom>
              <a:avLst/>
              <a:gdLst>
                <a:gd name="T0" fmla="*/ 0 w 319"/>
                <a:gd name="T1" fmla="*/ 358 h 368"/>
                <a:gd name="T2" fmla="*/ 1 w 319"/>
                <a:gd name="T3" fmla="*/ 307 h 368"/>
                <a:gd name="T4" fmla="*/ 1 w 319"/>
                <a:gd name="T5" fmla="*/ 232 h 368"/>
                <a:gd name="T6" fmla="*/ 1 w 319"/>
                <a:gd name="T7" fmla="*/ 161 h 368"/>
                <a:gd name="T8" fmla="*/ 0 w 319"/>
                <a:gd name="T9" fmla="*/ 124 h 368"/>
                <a:gd name="T10" fmla="*/ 1 w 319"/>
                <a:gd name="T11" fmla="*/ 103 h 368"/>
                <a:gd name="T12" fmla="*/ 4 w 319"/>
                <a:gd name="T13" fmla="*/ 80 h 368"/>
                <a:gd name="T14" fmla="*/ 12 w 319"/>
                <a:gd name="T15" fmla="*/ 57 h 368"/>
                <a:gd name="T16" fmla="*/ 23 w 319"/>
                <a:gd name="T17" fmla="*/ 37 h 368"/>
                <a:gd name="T18" fmla="*/ 38 w 319"/>
                <a:gd name="T19" fmla="*/ 19 h 368"/>
                <a:gd name="T20" fmla="*/ 58 w 319"/>
                <a:gd name="T21" fmla="*/ 8 h 368"/>
                <a:gd name="T22" fmla="*/ 85 w 319"/>
                <a:gd name="T23" fmla="*/ 0 h 368"/>
                <a:gd name="T24" fmla="*/ 135 w 319"/>
                <a:gd name="T25" fmla="*/ 0 h 368"/>
                <a:gd name="T26" fmla="*/ 207 w 319"/>
                <a:gd name="T27" fmla="*/ 0 h 368"/>
                <a:gd name="T28" fmla="*/ 272 w 319"/>
                <a:gd name="T29" fmla="*/ 0 h 368"/>
                <a:gd name="T30" fmla="*/ 312 w 319"/>
                <a:gd name="T31" fmla="*/ 0 h 368"/>
                <a:gd name="T32" fmla="*/ 318 w 319"/>
                <a:gd name="T33" fmla="*/ 0 h 368"/>
                <a:gd name="T34" fmla="*/ 319 w 319"/>
                <a:gd name="T35" fmla="*/ 8 h 368"/>
                <a:gd name="T36" fmla="*/ 316 w 319"/>
                <a:gd name="T37" fmla="*/ 14 h 368"/>
                <a:gd name="T38" fmla="*/ 312 w 319"/>
                <a:gd name="T39" fmla="*/ 18 h 368"/>
                <a:gd name="T40" fmla="*/ 303 w 319"/>
                <a:gd name="T41" fmla="*/ 23 h 368"/>
                <a:gd name="T42" fmla="*/ 291 w 319"/>
                <a:gd name="T43" fmla="*/ 25 h 368"/>
                <a:gd name="T44" fmla="*/ 259 w 319"/>
                <a:gd name="T45" fmla="*/ 26 h 368"/>
                <a:gd name="T46" fmla="*/ 211 w 319"/>
                <a:gd name="T47" fmla="*/ 28 h 368"/>
                <a:gd name="T48" fmla="*/ 173 w 319"/>
                <a:gd name="T49" fmla="*/ 32 h 368"/>
                <a:gd name="T50" fmla="*/ 136 w 319"/>
                <a:gd name="T51" fmla="*/ 40 h 368"/>
                <a:gd name="T52" fmla="*/ 110 w 319"/>
                <a:gd name="T53" fmla="*/ 50 h 368"/>
                <a:gd name="T54" fmla="*/ 94 w 319"/>
                <a:gd name="T55" fmla="*/ 57 h 368"/>
                <a:gd name="T56" fmla="*/ 81 w 319"/>
                <a:gd name="T57" fmla="*/ 67 h 368"/>
                <a:gd name="T58" fmla="*/ 69 w 319"/>
                <a:gd name="T59" fmla="*/ 79 h 368"/>
                <a:gd name="T60" fmla="*/ 60 w 319"/>
                <a:gd name="T61" fmla="*/ 93 h 368"/>
                <a:gd name="T62" fmla="*/ 54 w 319"/>
                <a:gd name="T63" fmla="*/ 109 h 368"/>
                <a:gd name="T64" fmla="*/ 46 w 319"/>
                <a:gd name="T65" fmla="*/ 158 h 368"/>
                <a:gd name="T66" fmla="*/ 32 w 319"/>
                <a:gd name="T67" fmla="*/ 246 h 368"/>
                <a:gd name="T68" fmla="*/ 17 w 319"/>
                <a:gd name="T69" fmla="*/ 325 h 368"/>
                <a:gd name="T70" fmla="*/ 6 w 319"/>
                <a:gd name="T71" fmla="*/ 361 h 368"/>
                <a:gd name="T72" fmla="*/ 3 w 319"/>
                <a:gd name="T73" fmla="*/ 368 h 368"/>
                <a:gd name="T74" fmla="*/ 1 w 319"/>
                <a:gd name="T75" fmla="*/ 36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368">
                  <a:moveTo>
                    <a:pt x="0" y="365"/>
                  </a:moveTo>
                  <a:lnTo>
                    <a:pt x="0" y="358"/>
                  </a:lnTo>
                  <a:lnTo>
                    <a:pt x="0" y="337"/>
                  </a:lnTo>
                  <a:lnTo>
                    <a:pt x="1" y="307"/>
                  </a:lnTo>
                  <a:lnTo>
                    <a:pt x="1" y="271"/>
                  </a:lnTo>
                  <a:lnTo>
                    <a:pt x="1" y="232"/>
                  </a:lnTo>
                  <a:lnTo>
                    <a:pt x="1" y="194"/>
                  </a:lnTo>
                  <a:lnTo>
                    <a:pt x="1" y="161"/>
                  </a:lnTo>
                  <a:lnTo>
                    <a:pt x="0" y="135"/>
                  </a:lnTo>
                  <a:lnTo>
                    <a:pt x="0" y="124"/>
                  </a:lnTo>
                  <a:lnTo>
                    <a:pt x="0" y="113"/>
                  </a:lnTo>
                  <a:lnTo>
                    <a:pt x="1" y="103"/>
                  </a:lnTo>
                  <a:lnTo>
                    <a:pt x="2" y="91"/>
                  </a:lnTo>
                  <a:lnTo>
                    <a:pt x="4" y="80"/>
                  </a:lnTo>
                  <a:lnTo>
                    <a:pt x="8" y="68"/>
                  </a:lnTo>
                  <a:lnTo>
                    <a:pt x="12" y="57"/>
                  </a:lnTo>
                  <a:lnTo>
                    <a:pt x="16" y="46"/>
                  </a:lnTo>
                  <a:lnTo>
                    <a:pt x="23" y="37"/>
                  </a:lnTo>
                  <a:lnTo>
                    <a:pt x="30" y="28"/>
                  </a:lnTo>
                  <a:lnTo>
                    <a:pt x="38" y="19"/>
                  </a:lnTo>
                  <a:lnTo>
                    <a:pt x="48" y="13"/>
                  </a:lnTo>
                  <a:lnTo>
                    <a:pt x="58" y="8"/>
                  </a:lnTo>
                  <a:lnTo>
                    <a:pt x="71" y="3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35" y="0"/>
                  </a:lnTo>
                  <a:lnTo>
                    <a:pt x="172" y="0"/>
                  </a:lnTo>
                  <a:lnTo>
                    <a:pt x="207" y="0"/>
                  </a:lnTo>
                  <a:lnTo>
                    <a:pt x="242" y="0"/>
                  </a:lnTo>
                  <a:lnTo>
                    <a:pt x="272" y="0"/>
                  </a:lnTo>
                  <a:lnTo>
                    <a:pt x="296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9" y="3"/>
                  </a:lnTo>
                  <a:lnTo>
                    <a:pt x="319" y="8"/>
                  </a:lnTo>
                  <a:lnTo>
                    <a:pt x="318" y="12"/>
                  </a:lnTo>
                  <a:lnTo>
                    <a:pt x="316" y="14"/>
                  </a:lnTo>
                  <a:lnTo>
                    <a:pt x="314" y="16"/>
                  </a:lnTo>
                  <a:lnTo>
                    <a:pt x="312" y="18"/>
                  </a:lnTo>
                  <a:lnTo>
                    <a:pt x="308" y="21"/>
                  </a:lnTo>
                  <a:lnTo>
                    <a:pt x="303" y="23"/>
                  </a:lnTo>
                  <a:lnTo>
                    <a:pt x="298" y="24"/>
                  </a:lnTo>
                  <a:lnTo>
                    <a:pt x="291" y="25"/>
                  </a:lnTo>
                  <a:lnTo>
                    <a:pt x="282" y="26"/>
                  </a:lnTo>
                  <a:lnTo>
                    <a:pt x="259" y="26"/>
                  </a:lnTo>
                  <a:lnTo>
                    <a:pt x="228" y="27"/>
                  </a:lnTo>
                  <a:lnTo>
                    <a:pt x="211" y="28"/>
                  </a:lnTo>
                  <a:lnTo>
                    <a:pt x="192" y="30"/>
                  </a:lnTo>
                  <a:lnTo>
                    <a:pt x="173" y="32"/>
                  </a:lnTo>
                  <a:lnTo>
                    <a:pt x="154" y="36"/>
                  </a:lnTo>
                  <a:lnTo>
                    <a:pt x="136" y="40"/>
                  </a:lnTo>
                  <a:lnTo>
                    <a:pt x="119" y="45"/>
                  </a:lnTo>
                  <a:lnTo>
                    <a:pt x="110" y="50"/>
                  </a:lnTo>
                  <a:lnTo>
                    <a:pt x="102" y="53"/>
                  </a:lnTo>
                  <a:lnTo>
                    <a:pt x="94" y="57"/>
                  </a:lnTo>
                  <a:lnTo>
                    <a:pt x="87" y="62"/>
                  </a:lnTo>
                  <a:lnTo>
                    <a:pt x="81" y="67"/>
                  </a:lnTo>
                  <a:lnTo>
                    <a:pt x="75" y="72"/>
                  </a:lnTo>
                  <a:lnTo>
                    <a:pt x="69" y="79"/>
                  </a:lnTo>
                  <a:lnTo>
                    <a:pt x="64" y="85"/>
                  </a:lnTo>
                  <a:lnTo>
                    <a:pt x="60" y="93"/>
                  </a:lnTo>
                  <a:lnTo>
                    <a:pt x="57" y="100"/>
                  </a:lnTo>
                  <a:lnTo>
                    <a:pt x="54" y="109"/>
                  </a:lnTo>
                  <a:lnTo>
                    <a:pt x="53" y="118"/>
                  </a:lnTo>
                  <a:lnTo>
                    <a:pt x="46" y="158"/>
                  </a:lnTo>
                  <a:lnTo>
                    <a:pt x="40" y="202"/>
                  </a:lnTo>
                  <a:lnTo>
                    <a:pt x="32" y="246"/>
                  </a:lnTo>
                  <a:lnTo>
                    <a:pt x="25" y="289"/>
                  </a:lnTo>
                  <a:lnTo>
                    <a:pt x="17" y="325"/>
                  </a:lnTo>
                  <a:lnTo>
                    <a:pt x="10" y="352"/>
                  </a:lnTo>
                  <a:lnTo>
                    <a:pt x="6" y="361"/>
                  </a:lnTo>
                  <a:lnTo>
                    <a:pt x="4" y="366"/>
                  </a:lnTo>
                  <a:lnTo>
                    <a:pt x="3" y="368"/>
                  </a:lnTo>
                  <a:lnTo>
                    <a:pt x="2" y="368"/>
                  </a:lnTo>
                  <a:lnTo>
                    <a:pt x="1" y="367"/>
                  </a:lnTo>
                  <a:lnTo>
                    <a:pt x="0" y="36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0" name="组合 2519"/>
          <p:cNvGrpSpPr/>
          <p:nvPr/>
        </p:nvGrpSpPr>
        <p:grpSpPr>
          <a:xfrm>
            <a:off x="10094092" y="2112786"/>
            <a:ext cx="781868" cy="993901"/>
            <a:chOff x="6745367" y="2266135"/>
            <a:chExt cx="410448" cy="521810"/>
          </a:xfrm>
        </p:grpSpPr>
        <p:sp>
          <p:nvSpPr>
            <p:cNvPr id="1522" name="Freeform 1646"/>
            <p:cNvSpPr>
              <a:spLocks/>
            </p:cNvSpPr>
            <p:nvPr/>
          </p:nvSpPr>
          <p:spPr bwMode="auto">
            <a:xfrm>
              <a:off x="6762867" y="2711582"/>
              <a:ext cx="63635" cy="76362"/>
            </a:xfrm>
            <a:custGeom>
              <a:avLst/>
              <a:gdLst>
                <a:gd name="T0" fmla="*/ 126 w 163"/>
                <a:gd name="T1" fmla="*/ 125 h 194"/>
                <a:gd name="T2" fmla="*/ 125 w 163"/>
                <a:gd name="T3" fmla="*/ 111 h 194"/>
                <a:gd name="T4" fmla="*/ 124 w 163"/>
                <a:gd name="T5" fmla="*/ 94 h 194"/>
                <a:gd name="T6" fmla="*/ 124 w 163"/>
                <a:gd name="T7" fmla="*/ 78 h 194"/>
                <a:gd name="T8" fmla="*/ 124 w 163"/>
                <a:gd name="T9" fmla="*/ 62 h 194"/>
                <a:gd name="T10" fmla="*/ 123 w 163"/>
                <a:gd name="T11" fmla="*/ 62 h 194"/>
                <a:gd name="T12" fmla="*/ 119 w 163"/>
                <a:gd name="T13" fmla="*/ 78 h 194"/>
                <a:gd name="T14" fmla="*/ 116 w 163"/>
                <a:gd name="T15" fmla="*/ 93 h 194"/>
                <a:gd name="T16" fmla="*/ 113 w 163"/>
                <a:gd name="T17" fmla="*/ 108 h 194"/>
                <a:gd name="T18" fmla="*/ 111 w 163"/>
                <a:gd name="T19" fmla="*/ 121 h 194"/>
                <a:gd name="T20" fmla="*/ 93 w 163"/>
                <a:gd name="T21" fmla="*/ 190 h 194"/>
                <a:gd name="T22" fmla="*/ 66 w 163"/>
                <a:gd name="T23" fmla="*/ 190 h 194"/>
                <a:gd name="T24" fmla="*/ 51 w 163"/>
                <a:gd name="T25" fmla="*/ 122 h 194"/>
                <a:gd name="T26" fmla="*/ 48 w 163"/>
                <a:gd name="T27" fmla="*/ 109 h 194"/>
                <a:gd name="T28" fmla="*/ 45 w 163"/>
                <a:gd name="T29" fmla="*/ 94 h 194"/>
                <a:gd name="T30" fmla="*/ 42 w 163"/>
                <a:gd name="T31" fmla="*/ 78 h 194"/>
                <a:gd name="T32" fmla="*/ 38 w 163"/>
                <a:gd name="T33" fmla="*/ 62 h 194"/>
                <a:gd name="T34" fmla="*/ 38 w 163"/>
                <a:gd name="T35" fmla="*/ 62 h 194"/>
                <a:gd name="T36" fmla="*/ 37 w 163"/>
                <a:gd name="T37" fmla="*/ 78 h 194"/>
                <a:gd name="T38" fmla="*/ 37 w 163"/>
                <a:gd name="T39" fmla="*/ 94 h 194"/>
                <a:gd name="T40" fmla="*/ 36 w 163"/>
                <a:gd name="T41" fmla="*/ 111 h 194"/>
                <a:gd name="T42" fmla="*/ 35 w 163"/>
                <a:gd name="T43" fmla="*/ 127 h 194"/>
                <a:gd name="T44" fmla="*/ 32 w 163"/>
                <a:gd name="T45" fmla="*/ 194 h 194"/>
                <a:gd name="T46" fmla="*/ 0 w 163"/>
                <a:gd name="T47" fmla="*/ 194 h 194"/>
                <a:gd name="T48" fmla="*/ 14 w 163"/>
                <a:gd name="T49" fmla="*/ 0 h 194"/>
                <a:gd name="T50" fmla="*/ 54 w 163"/>
                <a:gd name="T51" fmla="*/ 0 h 194"/>
                <a:gd name="T52" fmla="*/ 69 w 163"/>
                <a:gd name="T53" fmla="*/ 70 h 194"/>
                <a:gd name="T54" fmla="*/ 73 w 163"/>
                <a:gd name="T55" fmla="*/ 88 h 194"/>
                <a:gd name="T56" fmla="*/ 76 w 163"/>
                <a:gd name="T57" fmla="*/ 105 h 194"/>
                <a:gd name="T58" fmla="*/ 79 w 163"/>
                <a:gd name="T59" fmla="*/ 121 h 194"/>
                <a:gd name="T60" fmla="*/ 83 w 163"/>
                <a:gd name="T61" fmla="*/ 137 h 194"/>
                <a:gd name="T62" fmla="*/ 84 w 163"/>
                <a:gd name="T63" fmla="*/ 137 h 194"/>
                <a:gd name="T64" fmla="*/ 86 w 163"/>
                <a:gd name="T65" fmla="*/ 121 h 194"/>
                <a:gd name="T66" fmla="*/ 89 w 163"/>
                <a:gd name="T67" fmla="*/ 105 h 194"/>
                <a:gd name="T68" fmla="*/ 92 w 163"/>
                <a:gd name="T69" fmla="*/ 88 h 194"/>
                <a:gd name="T70" fmla="*/ 96 w 163"/>
                <a:gd name="T71" fmla="*/ 70 h 194"/>
                <a:gd name="T72" fmla="*/ 111 w 163"/>
                <a:gd name="T73" fmla="*/ 0 h 194"/>
                <a:gd name="T74" fmla="*/ 151 w 163"/>
                <a:gd name="T75" fmla="*/ 0 h 194"/>
                <a:gd name="T76" fmla="*/ 163 w 163"/>
                <a:gd name="T77" fmla="*/ 194 h 194"/>
                <a:gd name="T78" fmla="*/ 129 w 163"/>
                <a:gd name="T79" fmla="*/ 194 h 194"/>
                <a:gd name="T80" fmla="*/ 126 w 163"/>
                <a:gd name="T81" fmla="*/ 12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3" h="194">
                  <a:moveTo>
                    <a:pt x="126" y="125"/>
                  </a:moveTo>
                  <a:lnTo>
                    <a:pt x="125" y="111"/>
                  </a:lnTo>
                  <a:lnTo>
                    <a:pt x="124" y="94"/>
                  </a:lnTo>
                  <a:lnTo>
                    <a:pt x="124" y="78"/>
                  </a:lnTo>
                  <a:lnTo>
                    <a:pt x="124" y="62"/>
                  </a:lnTo>
                  <a:lnTo>
                    <a:pt x="123" y="62"/>
                  </a:lnTo>
                  <a:lnTo>
                    <a:pt x="119" y="78"/>
                  </a:lnTo>
                  <a:lnTo>
                    <a:pt x="116" y="93"/>
                  </a:lnTo>
                  <a:lnTo>
                    <a:pt x="113" y="108"/>
                  </a:lnTo>
                  <a:lnTo>
                    <a:pt x="111" y="121"/>
                  </a:lnTo>
                  <a:lnTo>
                    <a:pt x="93" y="190"/>
                  </a:lnTo>
                  <a:lnTo>
                    <a:pt x="66" y="190"/>
                  </a:lnTo>
                  <a:lnTo>
                    <a:pt x="51" y="122"/>
                  </a:lnTo>
                  <a:lnTo>
                    <a:pt x="48" y="109"/>
                  </a:lnTo>
                  <a:lnTo>
                    <a:pt x="45" y="94"/>
                  </a:lnTo>
                  <a:lnTo>
                    <a:pt x="42" y="78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7" y="78"/>
                  </a:lnTo>
                  <a:lnTo>
                    <a:pt x="37" y="94"/>
                  </a:lnTo>
                  <a:lnTo>
                    <a:pt x="36" y="111"/>
                  </a:lnTo>
                  <a:lnTo>
                    <a:pt x="35" y="127"/>
                  </a:lnTo>
                  <a:lnTo>
                    <a:pt x="32" y="194"/>
                  </a:lnTo>
                  <a:lnTo>
                    <a:pt x="0" y="194"/>
                  </a:lnTo>
                  <a:lnTo>
                    <a:pt x="14" y="0"/>
                  </a:lnTo>
                  <a:lnTo>
                    <a:pt x="54" y="0"/>
                  </a:lnTo>
                  <a:lnTo>
                    <a:pt x="69" y="70"/>
                  </a:lnTo>
                  <a:lnTo>
                    <a:pt x="73" y="88"/>
                  </a:lnTo>
                  <a:lnTo>
                    <a:pt x="76" y="105"/>
                  </a:lnTo>
                  <a:lnTo>
                    <a:pt x="79" y="121"/>
                  </a:lnTo>
                  <a:lnTo>
                    <a:pt x="83" y="137"/>
                  </a:lnTo>
                  <a:lnTo>
                    <a:pt x="84" y="137"/>
                  </a:lnTo>
                  <a:lnTo>
                    <a:pt x="86" y="121"/>
                  </a:lnTo>
                  <a:lnTo>
                    <a:pt x="89" y="105"/>
                  </a:lnTo>
                  <a:lnTo>
                    <a:pt x="92" y="88"/>
                  </a:lnTo>
                  <a:lnTo>
                    <a:pt x="96" y="70"/>
                  </a:lnTo>
                  <a:lnTo>
                    <a:pt x="111" y="0"/>
                  </a:lnTo>
                  <a:lnTo>
                    <a:pt x="151" y="0"/>
                  </a:lnTo>
                  <a:lnTo>
                    <a:pt x="163" y="194"/>
                  </a:lnTo>
                  <a:lnTo>
                    <a:pt x="129" y="194"/>
                  </a:lnTo>
                  <a:lnTo>
                    <a:pt x="126" y="125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647"/>
            <p:cNvSpPr>
              <a:spLocks/>
            </p:cNvSpPr>
            <p:nvPr/>
          </p:nvSpPr>
          <p:spPr bwMode="auto">
            <a:xfrm>
              <a:off x="6837638" y="2711582"/>
              <a:ext cx="34999" cy="76362"/>
            </a:xfrm>
            <a:custGeom>
              <a:avLst/>
              <a:gdLst>
                <a:gd name="T0" fmla="*/ 82 w 87"/>
                <a:gd name="T1" fmla="*/ 108 h 194"/>
                <a:gd name="T2" fmla="*/ 37 w 87"/>
                <a:gd name="T3" fmla="*/ 108 h 194"/>
                <a:gd name="T4" fmla="*/ 37 w 87"/>
                <a:gd name="T5" fmla="*/ 161 h 194"/>
                <a:gd name="T6" fmla="*/ 87 w 87"/>
                <a:gd name="T7" fmla="*/ 161 h 194"/>
                <a:gd name="T8" fmla="*/ 87 w 87"/>
                <a:gd name="T9" fmla="*/ 194 h 194"/>
                <a:gd name="T10" fmla="*/ 0 w 87"/>
                <a:gd name="T11" fmla="*/ 194 h 194"/>
                <a:gd name="T12" fmla="*/ 0 w 87"/>
                <a:gd name="T13" fmla="*/ 0 h 194"/>
                <a:gd name="T14" fmla="*/ 84 w 87"/>
                <a:gd name="T15" fmla="*/ 0 h 194"/>
                <a:gd name="T16" fmla="*/ 84 w 87"/>
                <a:gd name="T17" fmla="*/ 33 h 194"/>
                <a:gd name="T18" fmla="*/ 37 w 87"/>
                <a:gd name="T19" fmla="*/ 33 h 194"/>
                <a:gd name="T20" fmla="*/ 37 w 87"/>
                <a:gd name="T21" fmla="*/ 77 h 194"/>
                <a:gd name="T22" fmla="*/ 82 w 87"/>
                <a:gd name="T23" fmla="*/ 77 h 194"/>
                <a:gd name="T24" fmla="*/ 82 w 87"/>
                <a:gd name="T25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194">
                  <a:moveTo>
                    <a:pt x="82" y="108"/>
                  </a:moveTo>
                  <a:lnTo>
                    <a:pt x="37" y="108"/>
                  </a:lnTo>
                  <a:lnTo>
                    <a:pt x="37" y="161"/>
                  </a:lnTo>
                  <a:lnTo>
                    <a:pt x="87" y="161"/>
                  </a:lnTo>
                  <a:lnTo>
                    <a:pt x="87" y="194"/>
                  </a:lnTo>
                  <a:lnTo>
                    <a:pt x="0" y="194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33"/>
                  </a:lnTo>
                  <a:lnTo>
                    <a:pt x="37" y="33"/>
                  </a:lnTo>
                  <a:lnTo>
                    <a:pt x="37" y="77"/>
                  </a:lnTo>
                  <a:lnTo>
                    <a:pt x="82" y="77"/>
                  </a:lnTo>
                  <a:lnTo>
                    <a:pt x="82" y="108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648"/>
            <p:cNvSpPr>
              <a:spLocks noEditPoints="1"/>
            </p:cNvSpPr>
            <p:nvPr/>
          </p:nvSpPr>
          <p:spPr bwMode="auto">
            <a:xfrm>
              <a:off x="6883774" y="2709992"/>
              <a:ext cx="46136" cy="77953"/>
            </a:xfrm>
            <a:custGeom>
              <a:avLst/>
              <a:gdLst>
                <a:gd name="T0" fmla="*/ 41 w 118"/>
                <a:gd name="T1" fmla="*/ 165 h 196"/>
                <a:gd name="T2" fmla="*/ 51 w 118"/>
                <a:gd name="T3" fmla="*/ 164 h 196"/>
                <a:gd name="T4" fmla="*/ 64 w 118"/>
                <a:gd name="T5" fmla="*/ 157 h 196"/>
                <a:gd name="T6" fmla="*/ 72 w 118"/>
                <a:gd name="T7" fmla="*/ 141 h 196"/>
                <a:gd name="T8" fmla="*/ 78 w 118"/>
                <a:gd name="T9" fmla="*/ 112 h 196"/>
                <a:gd name="T10" fmla="*/ 78 w 118"/>
                <a:gd name="T11" fmla="*/ 80 h 196"/>
                <a:gd name="T12" fmla="*/ 75 w 118"/>
                <a:gd name="T13" fmla="*/ 56 h 196"/>
                <a:gd name="T14" fmla="*/ 66 w 118"/>
                <a:gd name="T15" fmla="*/ 40 h 196"/>
                <a:gd name="T16" fmla="*/ 57 w 118"/>
                <a:gd name="T17" fmla="*/ 33 h 196"/>
                <a:gd name="T18" fmla="*/ 50 w 118"/>
                <a:gd name="T19" fmla="*/ 30 h 196"/>
                <a:gd name="T20" fmla="*/ 42 w 118"/>
                <a:gd name="T21" fmla="*/ 30 h 196"/>
                <a:gd name="T22" fmla="*/ 38 w 118"/>
                <a:gd name="T23" fmla="*/ 164 h 196"/>
                <a:gd name="T24" fmla="*/ 9 w 118"/>
                <a:gd name="T25" fmla="*/ 2 h 196"/>
                <a:gd name="T26" fmla="*/ 28 w 118"/>
                <a:gd name="T27" fmla="*/ 0 h 196"/>
                <a:gd name="T28" fmla="*/ 48 w 118"/>
                <a:gd name="T29" fmla="*/ 0 h 196"/>
                <a:gd name="T30" fmla="*/ 63 w 118"/>
                <a:gd name="T31" fmla="*/ 2 h 196"/>
                <a:gd name="T32" fmla="*/ 77 w 118"/>
                <a:gd name="T33" fmla="*/ 7 h 196"/>
                <a:gd name="T34" fmla="*/ 87 w 118"/>
                <a:gd name="T35" fmla="*/ 13 h 196"/>
                <a:gd name="T36" fmla="*/ 98 w 118"/>
                <a:gd name="T37" fmla="*/ 24 h 196"/>
                <a:gd name="T38" fmla="*/ 108 w 118"/>
                <a:gd name="T39" fmla="*/ 39 h 196"/>
                <a:gd name="T40" fmla="*/ 114 w 118"/>
                <a:gd name="T41" fmla="*/ 58 h 196"/>
                <a:gd name="T42" fmla="*/ 118 w 118"/>
                <a:gd name="T43" fmla="*/ 82 h 196"/>
                <a:gd name="T44" fmla="*/ 117 w 118"/>
                <a:gd name="T45" fmla="*/ 109 h 196"/>
                <a:gd name="T46" fmla="*/ 113 w 118"/>
                <a:gd name="T47" fmla="*/ 135 h 196"/>
                <a:gd name="T48" fmla="*/ 107 w 118"/>
                <a:gd name="T49" fmla="*/ 156 h 196"/>
                <a:gd name="T50" fmla="*/ 96 w 118"/>
                <a:gd name="T51" fmla="*/ 171 h 196"/>
                <a:gd name="T52" fmla="*/ 85 w 118"/>
                <a:gd name="T53" fmla="*/ 182 h 196"/>
                <a:gd name="T54" fmla="*/ 73 w 118"/>
                <a:gd name="T55" fmla="*/ 189 h 196"/>
                <a:gd name="T56" fmla="*/ 58 w 118"/>
                <a:gd name="T57" fmla="*/ 193 h 196"/>
                <a:gd name="T58" fmla="*/ 41 w 118"/>
                <a:gd name="T59" fmla="*/ 196 h 196"/>
                <a:gd name="T60" fmla="*/ 14 w 118"/>
                <a:gd name="T61" fmla="*/ 196 h 196"/>
                <a:gd name="T62" fmla="*/ 0 w 118"/>
                <a:gd name="T63" fmla="*/ 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8" h="196">
                  <a:moveTo>
                    <a:pt x="38" y="164"/>
                  </a:moveTo>
                  <a:lnTo>
                    <a:pt x="41" y="165"/>
                  </a:lnTo>
                  <a:lnTo>
                    <a:pt x="44" y="165"/>
                  </a:lnTo>
                  <a:lnTo>
                    <a:pt x="51" y="164"/>
                  </a:lnTo>
                  <a:lnTo>
                    <a:pt x="57" y="162"/>
                  </a:lnTo>
                  <a:lnTo>
                    <a:pt x="64" y="157"/>
                  </a:lnTo>
                  <a:lnTo>
                    <a:pt x="68" y="150"/>
                  </a:lnTo>
                  <a:lnTo>
                    <a:pt x="72" y="141"/>
                  </a:lnTo>
                  <a:lnTo>
                    <a:pt x="76" y="128"/>
                  </a:lnTo>
                  <a:lnTo>
                    <a:pt x="78" y="112"/>
                  </a:lnTo>
                  <a:lnTo>
                    <a:pt x="79" y="94"/>
                  </a:lnTo>
                  <a:lnTo>
                    <a:pt x="78" y="80"/>
                  </a:lnTo>
                  <a:lnTo>
                    <a:pt x="77" y="67"/>
                  </a:lnTo>
                  <a:lnTo>
                    <a:pt x="75" y="56"/>
                  </a:lnTo>
                  <a:lnTo>
                    <a:pt x="70" y="48"/>
                  </a:lnTo>
                  <a:lnTo>
                    <a:pt x="66" y="40"/>
                  </a:lnTo>
                  <a:lnTo>
                    <a:pt x="60" y="35"/>
                  </a:lnTo>
                  <a:lnTo>
                    <a:pt x="57" y="33"/>
                  </a:lnTo>
                  <a:lnTo>
                    <a:pt x="53" y="31"/>
                  </a:lnTo>
                  <a:lnTo>
                    <a:pt x="50" y="30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38" y="31"/>
                  </a:lnTo>
                  <a:lnTo>
                    <a:pt x="38" y="164"/>
                  </a:lnTo>
                  <a:close/>
                  <a:moveTo>
                    <a:pt x="0" y="3"/>
                  </a:moveTo>
                  <a:lnTo>
                    <a:pt x="9" y="2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63" y="2"/>
                  </a:lnTo>
                  <a:lnTo>
                    <a:pt x="70" y="4"/>
                  </a:lnTo>
                  <a:lnTo>
                    <a:pt x="77" y="7"/>
                  </a:lnTo>
                  <a:lnTo>
                    <a:pt x="82" y="10"/>
                  </a:lnTo>
                  <a:lnTo>
                    <a:pt x="87" y="13"/>
                  </a:lnTo>
                  <a:lnTo>
                    <a:pt x="92" y="17"/>
                  </a:lnTo>
                  <a:lnTo>
                    <a:pt x="98" y="24"/>
                  </a:lnTo>
                  <a:lnTo>
                    <a:pt x="104" y="30"/>
                  </a:lnTo>
                  <a:lnTo>
                    <a:pt x="108" y="39"/>
                  </a:lnTo>
                  <a:lnTo>
                    <a:pt x="111" y="48"/>
                  </a:lnTo>
                  <a:lnTo>
                    <a:pt x="114" y="58"/>
                  </a:lnTo>
                  <a:lnTo>
                    <a:pt x="116" y="69"/>
                  </a:lnTo>
                  <a:lnTo>
                    <a:pt x="118" y="82"/>
                  </a:lnTo>
                  <a:lnTo>
                    <a:pt x="118" y="95"/>
                  </a:lnTo>
                  <a:lnTo>
                    <a:pt x="117" y="109"/>
                  </a:lnTo>
                  <a:lnTo>
                    <a:pt x="116" y="122"/>
                  </a:lnTo>
                  <a:lnTo>
                    <a:pt x="113" y="135"/>
                  </a:lnTo>
                  <a:lnTo>
                    <a:pt x="110" y="146"/>
                  </a:lnTo>
                  <a:lnTo>
                    <a:pt x="107" y="156"/>
                  </a:lnTo>
                  <a:lnTo>
                    <a:pt x="102" y="164"/>
                  </a:lnTo>
                  <a:lnTo>
                    <a:pt x="96" y="171"/>
                  </a:lnTo>
                  <a:lnTo>
                    <a:pt x="91" y="177"/>
                  </a:lnTo>
                  <a:lnTo>
                    <a:pt x="85" y="182"/>
                  </a:lnTo>
                  <a:lnTo>
                    <a:pt x="80" y="186"/>
                  </a:lnTo>
                  <a:lnTo>
                    <a:pt x="73" y="189"/>
                  </a:lnTo>
                  <a:lnTo>
                    <a:pt x="66" y="191"/>
                  </a:lnTo>
                  <a:lnTo>
                    <a:pt x="58" y="193"/>
                  </a:lnTo>
                  <a:lnTo>
                    <a:pt x="51" y="195"/>
                  </a:lnTo>
                  <a:lnTo>
                    <a:pt x="41" y="196"/>
                  </a:lnTo>
                  <a:lnTo>
                    <a:pt x="31" y="196"/>
                  </a:lnTo>
                  <a:lnTo>
                    <a:pt x="14" y="196"/>
                  </a:lnTo>
                  <a:lnTo>
                    <a:pt x="0" y="19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Rectangle 1649"/>
            <p:cNvSpPr>
              <a:spLocks noChangeArrowheads="1"/>
            </p:cNvSpPr>
            <p:nvPr/>
          </p:nvSpPr>
          <p:spPr bwMode="auto">
            <a:xfrm>
              <a:off x="6939455" y="2711582"/>
              <a:ext cx="14318" cy="76362"/>
            </a:xfrm>
            <a:prstGeom prst="rect">
              <a:avLst/>
            </a:pr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650"/>
            <p:cNvSpPr>
              <a:spLocks/>
            </p:cNvSpPr>
            <p:nvPr/>
          </p:nvSpPr>
          <p:spPr bwMode="auto">
            <a:xfrm>
              <a:off x="6963318" y="2709992"/>
              <a:ext cx="41363" cy="77953"/>
            </a:xfrm>
            <a:custGeom>
              <a:avLst/>
              <a:gdLst>
                <a:gd name="T0" fmla="*/ 97 w 105"/>
                <a:gd name="T1" fmla="*/ 194 h 198"/>
                <a:gd name="T2" fmla="*/ 83 w 105"/>
                <a:gd name="T3" fmla="*/ 197 h 198"/>
                <a:gd name="T4" fmla="*/ 65 w 105"/>
                <a:gd name="T5" fmla="*/ 197 h 198"/>
                <a:gd name="T6" fmla="*/ 49 w 105"/>
                <a:gd name="T7" fmla="*/ 193 h 198"/>
                <a:gd name="T8" fmla="*/ 35 w 105"/>
                <a:gd name="T9" fmla="*/ 186 h 198"/>
                <a:gd name="T10" fmla="*/ 23 w 105"/>
                <a:gd name="T11" fmla="*/ 176 h 198"/>
                <a:gd name="T12" fmla="*/ 14 w 105"/>
                <a:gd name="T13" fmla="*/ 163 h 198"/>
                <a:gd name="T14" fmla="*/ 8 w 105"/>
                <a:gd name="T15" fmla="*/ 148 h 198"/>
                <a:gd name="T16" fmla="*/ 3 w 105"/>
                <a:gd name="T17" fmla="*/ 131 h 198"/>
                <a:gd name="T18" fmla="*/ 1 w 105"/>
                <a:gd name="T19" fmla="*/ 111 h 198"/>
                <a:gd name="T20" fmla="*/ 1 w 105"/>
                <a:gd name="T21" fmla="*/ 89 h 198"/>
                <a:gd name="T22" fmla="*/ 4 w 105"/>
                <a:gd name="T23" fmla="*/ 65 h 198"/>
                <a:gd name="T24" fmla="*/ 11 w 105"/>
                <a:gd name="T25" fmla="*/ 45 h 198"/>
                <a:gd name="T26" fmla="*/ 19 w 105"/>
                <a:gd name="T27" fmla="*/ 30 h 198"/>
                <a:gd name="T28" fmla="*/ 31 w 105"/>
                <a:gd name="T29" fmla="*/ 17 h 198"/>
                <a:gd name="T30" fmla="*/ 43 w 105"/>
                <a:gd name="T31" fmla="*/ 9 h 198"/>
                <a:gd name="T32" fmla="*/ 57 w 105"/>
                <a:gd name="T33" fmla="*/ 3 h 198"/>
                <a:gd name="T34" fmla="*/ 71 w 105"/>
                <a:gd name="T35" fmla="*/ 0 h 198"/>
                <a:gd name="T36" fmla="*/ 88 w 105"/>
                <a:gd name="T37" fmla="*/ 1 h 198"/>
                <a:gd name="T38" fmla="*/ 100 w 105"/>
                <a:gd name="T39" fmla="*/ 3 h 198"/>
                <a:gd name="T40" fmla="*/ 98 w 105"/>
                <a:gd name="T41" fmla="*/ 37 h 198"/>
                <a:gd name="T42" fmla="*/ 81 w 105"/>
                <a:gd name="T43" fmla="*/ 34 h 198"/>
                <a:gd name="T44" fmla="*/ 66 w 105"/>
                <a:gd name="T45" fmla="*/ 37 h 198"/>
                <a:gd name="T46" fmla="*/ 53 w 105"/>
                <a:gd name="T47" fmla="*/ 49 h 198"/>
                <a:gd name="T48" fmla="*/ 43 w 105"/>
                <a:gd name="T49" fmla="*/ 69 h 198"/>
                <a:gd name="T50" fmla="*/ 40 w 105"/>
                <a:gd name="T51" fmla="*/ 99 h 198"/>
                <a:gd name="T52" fmla="*/ 43 w 105"/>
                <a:gd name="T53" fmla="*/ 130 h 198"/>
                <a:gd name="T54" fmla="*/ 52 w 105"/>
                <a:gd name="T55" fmla="*/ 149 h 198"/>
                <a:gd name="T56" fmla="*/ 58 w 105"/>
                <a:gd name="T57" fmla="*/ 156 h 198"/>
                <a:gd name="T58" fmla="*/ 65 w 105"/>
                <a:gd name="T59" fmla="*/ 161 h 198"/>
                <a:gd name="T60" fmla="*/ 81 w 105"/>
                <a:gd name="T61" fmla="*/ 164 h 198"/>
                <a:gd name="T62" fmla="*/ 99 w 105"/>
                <a:gd name="T63" fmla="*/ 16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98">
                  <a:moveTo>
                    <a:pt x="103" y="192"/>
                  </a:moveTo>
                  <a:lnTo>
                    <a:pt x="97" y="194"/>
                  </a:lnTo>
                  <a:lnTo>
                    <a:pt x="91" y="196"/>
                  </a:lnTo>
                  <a:lnTo>
                    <a:pt x="83" y="197"/>
                  </a:lnTo>
                  <a:lnTo>
                    <a:pt x="73" y="198"/>
                  </a:lnTo>
                  <a:lnTo>
                    <a:pt x="65" y="197"/>
                  </a:lnTo>
                  <a:lnTo>
                    <a:pt x="56" y="196"/>
                  </a:lnTo>
                  <a:lnTo>
                    <a:pt x="49" y="193"/>
                  </a:lnTo>
                  <a:lnTo>
                    <a:pt x="41" y="190"/>
                  </a:lnTo>
                  <a:lnTo>
                    <a:pt x="35" y="186"/>
                  </a:lnTo>
                  <a:lnTo>
                    <a:pt x="28" y="181"/>
                  </a:lnTo>
                  <a:lnTo>
                    <a:pt x="23" y="176"/>
                  </a:lnTo>
                  <a:lnTo>
                    <a:pt x="18" y="171"/>
                  </a:lnTo>
                  <a:lnTo>
                    <a:pt x="14" y="163"/>
                  </a:lnTo>
                  <a:lnTo>
                    <a:pt x="11" y="157"/>
                  </a:lnTo>
                  <a:lnTo>
                    <a:pt x="8" y="148"/>
                  </a:lnTo>
                  <a:lnTo>
                    <a:pt x="4" y="139"/>
                  </a:lnTo>
                  <a:lnTo>
                    <a:pt x="3" y="131"/>
                  </a:lnTo>
                  <a:lnTo>
                    <a:pt x="1" y="122"/>
                  </a:lnTo>
                  <a:lnTo>
                    <a:pt x="1" y="111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2" y="77"/>
                  </a:lnTo>
                  <a:lnTo>
                    <a:pt x="4" y="65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15" y="38"/>
                  </a:lnTo>
                  <a:lnTo>
                    <a:pt x="19" y="30"/>
                  </a:lnTo>
                  <a:lnTo>
                    <a:pt x="25" y="24"/>
                  </a:lnTo>
                  <a:lnTo>
                    <a:pt x="31" y="17"/>
                  </a:lnTo>
                  <a:lnTo>
                    <a:pt x="37" y="13"/>
                  </a:lnTo>
                  <a:lnTo>
                    <a:pt x="43" y="9"/>
                  </a:lnTo>
                  <a:lnTo>
                    <a:pt x="51" y="5"/>
                  </a:lnTo>
                  <a:lnTo>
                    <a:pt x="57" y="3"/>
                  </a:lnTo>
                  <a:lnTo>
                    <a:pt x="65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8" y="1"/>
                  </a:lnTo>
                  <a:lnTo>
                    <a:pt x="95" y="2"/>
                  </a:lnTo>
                  <a:lnTo>
                    <a:pt x="100" y="3"/>
                  </a:lnTo>
                  <a:lnTo>
                    <a:pt x="105" y="5"/>
                  </a:lnTo>
                  <a:lnTo>
                    <a:pt x="98" y="37"/>
                  </a:lnTo>
                  <a:lnTo>
                    <a:pt x="91" y="35"/>
                  </a:lnTo>
                  <a:lnTo>
                    <a:pt x="81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8" y="41"/>
                  </a:lnTo>
                  <a:lnTo>
                    <a:pt x="53" y="49"/>
                  </a:lnTo>
                  <a:lnTo>
                    <a:pt x="48" y="57"/>
                  </a:lnTo>
                  <a:lnTo>
                    <a:pt x="43" y="69"/>
                  </a:lnTo>
                  <a:lnTo>
                    <a:pt x="41" y="83"/>
                  </a:lnTo>
                  <a:lnTo>
                    <a:pt x="40" y="99"/>
                  </a:lnTo>
                  <a:lnTo>
                    <a:pt x="41" y="116"/>
                  </a:lnTo>
                  <a:lnTo>
                    <a:pt x="43" y="130"/>
                  </a:lnTo>
                  <a:lnTo>
                    <a:pt x="48" y="140"/>
                  </a:lnTo>
                  <a:lnTo>
                    <a:pt x="52" y="149"/>
                  </a:lnTo>
                  <a:lnTo>
                    <a:pt x="55" y="152"/>
                  </a:lnTo>
                  <a:lnTo>
                    <a:pt x="58" y="156"/>
                  </a:lnTo>
                  <a:lnTo>
                    <a:pt x="62" y="159"/>
                  </a:lnTo>
                  <a:lnTo>
                    <a:pt x="65" y="161"/>
                  </a:lnTo>
                  <a:lnTo>
                    <a:pt x="72" y="163"/>
                  </a:lnTo>
                  <a:lnTo>
                    <a:pt x="81" y="164"/>
                  </a:lnTo>
                  <a:lnTo>
                    <a:pt x="91" y="163"/>
                  </a:lnTo>
                  <a:lnTo>
                    <a:pt x="99" y="161"/>
                  </a:lnTo>
                  <a:lnTo>
                    <a:pt x="103" y="192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Rectangle 1651"/>
            <p:cNvSpPr>
              <a:spLocks noChangeArrowheads="1"/>
            </p:cNvSpPr>
            <p:nvPr/>
          </p:nvSpPr>
          <p:spPr bwMode="auto">
            <a:xfrm>
              <a:off x="7012635" y="2711582"/>
              <a:ext cx="14318" cy="76362"/>
            </a:xfrm>
            <a:prstGeom prst="rect">
              <a:avLst/>
            </a:pr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652"/>
            <p:cNvSpPr>
              <a:spLocks/>
            </p:cNvSpPr>
            <p:nvPr/>
          </p:nvSpPr>
          <p:spPr bwMode="auto">
            <a:xfrm>
              <a:off x="7041271" y="2711582"/>
              <a:ext cx="46136" cy="76362"/>
            </a:xfrm>
            <a:custGeom>
              <a:avLst/>
              <a:gdLst>
                <a:gd name="T0" fmla="*/ 0 w 116"/>
                <a:gd name="T1" fmla="*/ 194 h 194"/>
                <a:gd name="T2" fmla="*/ 0 w 116"/>
                <a:gd name="T3" fmla="*/ 0 h 194"/>
                <a:gd name="T4" fmla="*/ 35 w 116"/>
                <a:gd name="T5" fmla="*/ 0 h 194"/>
                <a:gd name="T6" fmla="*/ 65 w 116"/>
                <a:gd name="T7" fmla="*/ 76 h 194"/>
                <a:gd name="T8" fmla="*/ 70 w 116"/>
                <a:gd name="T9" fmla="*/ 89 h 194"/>
                <a:gd name="T10" fmla="*/ 76 w 116"/>
                <a:gd name="T11" fmla="*/ 104 h 194"/>
                <a:gd name="T12" fmla="*/ 81 w 116"/>
                <a:gd name="T13" fmla="*/ 119 h 194"/>
                <a:gd name="T14" fmla="*/ 86 w 116"/>
                <a:gd name="T15" fmla="*/ 132 h 194"/>
                <a:gd name="T16" fmla="*/ 87 w 116"/>
                <a:gd name="T17" fmla="*/ 132 h 194"/>
                <a:gd name="T18" fmla="*/ 86 w 116"/>
                <a:gd name="T19" fmla="*/ 115 h 194"/>
                <a:gd name="T20" fmla="*/ 84 w 116"/>
                <a:gd name="T21" fmla="*/ 93 h 194"/>
                <a:gd name="T22" fmla="*/ 83 w 116"/>
                <a:gd name="T23" fmla="*/ 69 h 194"/>
                <a:gd name="T24" fmla="*/ 83 w 116"/>
                <a:gd name="T25" fmla="*/ 42 h 194"/>
                <a:gd name="T26" fmla="*/ 83 w 116"/>
                <a:gd name="T27" fmla="*/ 0 h 194"/>
                <a:gd name="T28" fmla="*/ 116 w 116"/>
                <a:gd name="T29" fmla="*/ 0 h 194"/>
                <a:gd name="T30" fmla="*/ 116 w 116"/>
                <a:gd name="T31" fmla="*/ 194 h 194"/>
                <a:gd name="T32" fmla="*/ 81 w 116"/>
                <a:gd name="T33" fmla="*/ 194 h 194"/>
                <a:gd name="T34" fmla="*/ 51 w 116"/>
                <a:gd name="T35" fmla="*/ 120 h 194"/>
                <a:gd name="T36" fmla="*/ 46 w 116"/>
                <a:gd name="T37" fmla="*/ 106 h 194"/>
                <a:gd name="T38" fmla="*/ 40 w 116"/>
                <a:gd name="T39" fmla="*/ 91 h 194"/>
                <a:gd name="T40" fmla="*/ 36 w 116"/>
                <a:gd name="T41" fmla="*/ 76 h 194"/>
                <a:gd name="T42" fmla="*/ 32 w 116"/>
                <a:gd name="T43" fmla="*/ 62 h 194"/>
                <a:gd name="T44" fmla="*/ 31 w 116"/>
                <a:gd name="T45" fmla="*/ 62 h 194"/>
                <a:gd name="T46" fmla="*/ 32 w 116"/>
                <a:gd name="T47" fmla="*/ 78 h 194"/>
                <a:gd name="T48" fmla="*/ 33 w 116"/>
                <a:gd name="T49" fmla="*/ 98 h 194"/>
                <a:gd name="T50" fmla="*/ 34 w 116"/>
                <a:gd name="T51" fmla="*/ 122 h 194"/>
                <a:gd name="T52" fmla="*/ 34 w 116"/>
                <a:gd name="T53" fmla="*/ 150 h 194"/>
                <a:gd name="T54" fmla="*/ 34 w 116"/>
                <a:gd name="T55" fmla="*/ 194 h 194"/>
                <a:gd name="T56" fmla="*/ 0 w 116"/>
                <a:gd name="T5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94">
                  <a:moveTo>
                    <a:pt x="0" y="19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5" y="76"/>
                  </a:lnTo>
                  <a:lnTo>
                    <a:pt x="70" y="89"/>
                  </a:lnTo>
                  <a:lnTo>
                    <a:pt x="76" y="104"/>
                  </a:lnTo>
                  <a:lnTo>
                    <a:pt x="81" y="119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6" y="115"/>
                  </a:lnTo>
                  <a:lnTo>
                    <a:pt x="84" y="93"/>
                  </a:lnTo>
                  <a:lnTo>
                    <a:pt x="83" y="69"/>
                  </a:lnTo>
                  <a:lnTo>
                    <a:pt x="83" y="42"/>
                  </a:lnTo>
                  <a:lnTo>
                    <a:pt x="83" y="0"/>
                  </a:lnTo>
                  <a:lnTo>
                    <a:pt x="116" y="0"/>
                  </a:lnTo>
                  <a:lnTo>
                    <a:pt x="116" y="194"/>
                  </a:lnTo>
                  <a:lnTo>
                    <a:pt x="81" y="194"/>
                  </a:lnTo>
                  <a:lnTo>
                    <a:pt x="51" y="120"/>
                  </a:lnTo>
                  <a:lnTo>
                    <a:pt x="46" y="106"/>
                  </a:lnTo>
                  <a:lnTo>
                    <a:pt x="40" y="91"/>
                  </a:lnTo>
                  <a:lnTo>
                    <a:pt x="36" y="76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32" y="78"/>
                  </a:lnTo>
                  <a:lnTo>
                    <a:pt x="33" y="98"/>
                  </a:lnTo>
                  <a:lnTo>
                    <a:pt x="34" y="122"/>
                  </a:lnTo>
                  <a:lnTo>
                    <a:pt x="34" y="150"/>
                  </a:lnTo>
                  <a:lnTo>
                    <a:pt x="34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653"/>
            <p:cNvSpPr>
              <a:spLocks/>
            </p:cNvSpPr>
            <p:nvPr/>
          </p:nvSpPr>
          <p:spPr bwMode="auto">
            <a:xfrm>
              <a:off x="7100134" y="2711582"/>
              <a:ext cx="34999" cy="76362"/>
            </a:xfrm>
            <a:custGeom>
              <a:avLst/>
              <a:gdLst>
                <a:gd name="T0" fmla="*/ 81 w 88"/>
                <a:gd name="T1" fmla="*/ 108 h 194"/>
                <a:gd name="T2" fmla="*/ 37 w 88"/>
                <a:gd name="T3" fmla="*/ 108 h 194"/>
                <a:gd name="T4" fmla="*/ 37 w 88"/>
                <a:gd name="T5" fmla="*/ 161 h 194"/>
                <a:gd name="T6" fmla="*/ 88 w 88"/>
                <a:gd name="T7" fmla="*/ 161 h 194"/>
                <a:gd name="T8" fmla="*/ 88 w 88"/>
                <a:gd name="T9" fmla="*/ 194 h 194"/>
                <a:gd name="T10" fmla="*/ 0 w 88"/>
                <a:gd name="T11" fmla="*/ 194 h 194"/>
                <a:gd name="T12" fmla="*/ 0 w 88"/>
                <a:gd name="T13" fmla="*/ 0 h 194"/>
                <a:gd name="T14" fmla="*/ 85 w 88"/>
                <a:gd name="T15" fmla="*/ 0 h 194"/>
                <a:gd name="T16" fmla="*/ 85 w 88"/>
                <a:gd name="T17" fmla="*/ 33 h 194"/>
                <a:gd name="T18" fmla="*/ 37 w 88"/>
                <a:gd name="T19" fmla="*/ 33 h 194"/>
                <a:gd name="T20" fmla="*/ 37 w 88"/>
                <a:gd name="T21" fmla="*/ 77 h 194"/>
                <a:gd name="T22" fmla="*/ 81 w 88"/>
                <a:gd name="T23" fmla="*/ 77 h 194"/>
                <a:gd name="T24" fmla="*/ 81 w 88"/>
                <a:gd name="T25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194">
                  <a:moveTo>
                    <a:pt x="81" y="108"/>
                  </a:moveTo>
                  <a:lnTo>
                    <a:pt x="37" y="108"/>
                  </a:lnTo>
                  <a:lnTo>
                    <a:pt x="37" y="161"/>
                  </a:lnTo>
                  <a:lnTo>
                    <a:pt x="88" y="161"/>
                  </a:lnTo>
                  <a:lnTo>
                    <a:pt x="88" y="194"/>
                  </a:lnTo>
                  <a:lnTo>
                    <a:pt x="0" y="194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33"/>
                  </a:lnTo>
                  <a:lnTo>
                    <a:pt x="37" y="33"/>
                  </a:lnTo>
                  <a:lnTo>
                    <a:pt x="37" y="77"/>
                  </a:lnTo>
                  <a:lnTo>
                    <a:pt x="81" y="77"/>
                  </a:lnTo>
                  <a:lnTo>
                    <a:pt x="81" y="108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755"/>
            <p:cNvSpPr>
              <a:spLocks/>
            </p:cNvSpPr>
            <p:nvPr/>
          </p:nvSpPr>
          <p:spPr bwMode="auto">
            <a:xfrm>
              <a:off x="6745367" y="2266135"/>
              <a:ext cx="410448" cy="408857"/>
            </a:xfrm>
            <a:custGeom>
              <a:avLst/>
              <a:gdLst>
                <a:gd name="T0" fmla="*/ 3 w 1030"/>
                <a:gd name="T1" fmla="*/ 462 h 1029"/>
                <a:gd name="T2" fmla="*/ 17 w 1030"/>
                <a:gd name="T3" fmla="*/ 386 h 1029"/>
                <a:gd name="T4" fmla="*/ 40 w 1030"/>
                <a:gd name="T5" fmla="*/ 315 h 1029"/>
                <a:gd name="T6" fmla="*/ 75 w 1030"/>
                <a:gd name="T7" fmla="*/ 248 h 1029"/>
                <a:gd name="T8" fmla="*/ 118 w 1030"/>
                <a:gd name="T9" fmla="*/ 187 h 1029"/>
                <a:gd name="T10" fmla="*/ 169 w 1030"/>
                <a:gd name="T11" fmla="*/ 134 h 1029"/>
                <a:gd name="T12" fmla="*/ 227 w 1030"/>
                <a:gd name="T13" fmla="*/ 88 h 1029"/>
                <a:gd name="T14" fmla="*/ 292 w 1030"/>
                <a:gd name="T15" fmla="*/ 51 h 1029"/>
                <a:gd name="T16" fmla="*/ 362 w 1030"/>
                <a:gd name="T17" fmla="*/ 23 h 1029"/>
                <a:gd name="T18" fmla="*/ 437 w 1030"/>
                <a:gd name="T19" fmla="*/ 6 h 1029"/>
                <a:gd name="T20" fmla="*/ 515 w 1030"/>
                <a:gd name="T21" fmla="*/ 0 h 1029"/>
                <a:gd name="T22" fmla="*/ 593 w 1030"/>
                <a:gd name="T23" fmla="*/ 6 h 1029"/>
                <a:gd name="T24" fmla="*/ 668 w 1030"/>
                <a:gd name="T25" fmla="*/ 23 h 1029"/>
                <a:gd name="T26" fmla="*/ 738 w 1030"/>
                <a:gd name="T27" fmla="*/ 51 h 1029"/>
                <a:gd name="T28" fmla="*/ 803 w 1030"/>
                <a:gd name="T29" fmla="*/ 88 h 1029"/>
                <a:gd name="T30" fmla="*/ 861 w 1030"/>
                <a:gd name="T31" fmla="*/ 134 h 1029"/>
                <a:gd name="T32" fmla="*/ 912 w 1030"/>
                <a:gd name="T33" fmla="*/ 187 h 1029"/>
                <a:gd name="T34" fmla="*/ 955 w 1030"/>
                <a:gd name="T35" fmla="*/ 248 h 1029"/>
                <a:gd name="T36" fmla="*/ 989 w 1030"/>
                <a:gd name="T37" fmla="*/ 315 h 1029"/>
                <a:gd name="T38" fmla="*/ 1014 w 1030"/>
                <a:gd name="T39" fmla="*/ 386 h 1029"/>
                <a:gd name="T40" fmla="*/ 1026 w 1030"/>
                <a:gd name="T41" fmla="*/ 462 h 1029"/>
                <a:gd name="T42" fmla="*/ 1029 w 1030"/>
                <a:gd name="T43" fmla="*/ 541 h 1029"/>
                <a:gd name="T44" fmla="*/ 1019 w 1030"/>
                <a:gd name="T45" fmla="*/ 618 h 1029"/>
                <a:gd name="T46" fmla="*/ 998 w 1030"/>
                <a:gd name="T47" fmla="*/ 691 h 1029"/>
                <a:gd name="T48" fmla="*/ 967 w 1030"/>
                <a:gd name="T49" fmla="*/ 759 h 1029"/>
                <a:gd name="T50" fmla="*/ 927 w 1030"/>
                <a:gd name="T51" fmla="*/ 822 h 1029"/>
                <a:gd name="T52" fmla="*/ 879 w 1030"/>
                <a:gd name="T53" fmla="*/ 878 h 1029"/>
                <a:gd name="T54" fmla="*/ 822 w 1030"/>
                <a:gd name="T55" fmla="*/ 927 h 1029"/>
                <a:gd name="T56" fmla="*/ 761 w 1030"/>
                <a:gd name="T57" fmla="*/ 967 h 1029"/>
                <a:gd name="T58" fmla="*/ 692 w 1030"/>
                <a:gd name="T59" fmla="*/ 998 h 1029"/>
                <a:gd name="T60" fmla="*/ 618 w 1030"/>
                <a:gd name="T61" fmla="*/ 1019 h 1029"/>
                <a:gd name="T62" fmla="*/ 542 w 1030"/>
                <a:gd name="T63" fmla="*/ 1028 h 1029"/>
                <a:gd name="T64" fmla="*/ 463 w 1030"/>
                <a:gd name="T65" fmla="*/ 1026 h 1029"/>
                <a:gd name="T66" fmla="*/ 386 w 1030"/>
                <a:gd name="T67" fmla="*/ 1013 h 1029"/>
                <a:gd name="T68" fmla="*/ 315 w 1030"/>
                <a:gd name="T69" fmla="*/ 988 h 1029"/>
                <a:gd name="T70" fmla="*/ 248 w 1030"/>
                <a:gd name="T71" fmla="*/ 955 h 1029"/>
                <a:gd name="T72" fmla="*/ 187 w 1030"/>
                <a:gd name="T73" fmla="*/ 912 h 1029"/>
                <a:gd name="T74" fmla="*/ 134 w 1030"/>
                <a:gd name="T75" fmla="*/ 861 h 1029"/>
                <a:gd name="T76" fmla="*/ 88 w 1030"/>
                <a:gd name="T77" fmla="*/ 803 h 1029"/>
                <a:gd name="T78" fmla="*/ 51 w 1030"/>
                <a:gd name="T79" fmla="*/ 738 h 1029"/>
                <a:gd name="T80" fmla="*/ 23 w 1030"/>
                <a:gd name="T81" fmla="*/ 668 h 1029"/>
                <a:gd name="T82" fmla="*/ 6 w 1030"/>
                <a:gd name="T83" fmla="*/ 593 h 1029"/>
                <a:gd name="T84" fmla="*/ 0 w 1030"/>
                <a:gd name="T85" fmla="*/ 514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30" h="1029">
                  <a:moveTo>
                    <a:pt x="0" y="514"/>
                  </a:moveTo>
                  <a:lnTo>
                    <a:pt x="2" y="488"/>
                  </a:lnTo>
                  <a:lnTo>
                    <a:pt x="3" y="462"/>
                  </a:lnTo>
                  <a:lnTo>
                    <a:pt x="6" y="437"/>
                  </a:lnTo>
                  <a:lnTo>
                    <a:pt x="11" y="411"/>
                  </a:lnTo>
                  <a:lnTo>
                    <a:pt x="17" y="386"/>
                  </a:lnTo>
                  <a:lnTo>
                    <a:pt x="23" y="362"/>
                  </a:lnTo>
                  <a:lnTo>
                    <a:pt x="32" y="337"/>
                  </a:lnTo>
                  <a:lnTo>
                    <a:pt x="40" y="315"/>
                  </a:lnTo>
                  <a:lnTo>
                    <a:pt x="51" y="292"/>
                  </a:lnTo>
                  <a:lnTo>
                    <a:pt x="62" y="269"/>
                  </a:lnTo>
                  <a:lnTo>
                    <a:pt x="75" y="248"/>
                  </a:lnTo>
                  <a:lnTo>
                    <a:pt x="88" y="227"/>
                  </a:lnTo>
                  <a:lnTo>
                    <a:pt x="103" y="207"/>
                  </a:lnTo>
                  <a:lnTo>
                    <a:pt x="118" y="187"/>
                  </a:lnTo>
                  <a:lnTo>
                    <a:pt x="134" y="169"/>
                  </a:lnTo>
                  <a:lnTo>
                    <a:pt x="152" y="150"/>
                  </a:lnTo>
                  <a:lnTo>
                    <a:pt x="169" y="134"/>
                  </a:lnTo>
                  <a:lnTo>
                    <a:pt x="187" y="118"/>
                  </a:lnTo>
                  <a:lnTo>
                    <a:pt x="207" y="102"/>
                  </a:lnTo>
                  <a:lnTo>
                    <a:pt x="227" y="88"/>
                  </a:lnTo>
                  <a:lnTo>
                    <a:pt x="248" y="75"/>
                  </a:lnTo>
                  <a:lnTo>
                    <a:pt x="269" y="62"/>
                  </a:lnTo>
                  <a:lnTo>
                    <a:pt x="292" y="51"/>
                  </a:lnTo>
                  <a:lnTo>
                    <a:pt x="315" y="40"/>
                  </a:lnTo>
                  <a:lnTo>
                    <a:pt x="339" y="32"/>
                  </a:lnTo>
                  <a:lnTo>
                    <a:pt x="362" y="23"/>
                  </a:lnTo>
                  <a:lnTo>
                    <a:pt x="386" y="16"/>
                  </a:lnTo>
                  <a:lnTo>
                    <a:pt x="411" y="11"/>
                  </a:lnTo>
                  <a:lnTo>
                    <a:pt x="437" y="6"/>
                  </a:lnTo>
                  <a:lnTo>
                    <a:pt x="463" y="2"/>
                  </a:lnTo>
                  <a:lnTo>
                    <a:pt x="489" y="0"/>
                  </a:lnTo>
                  <a:lnTo>
                    <a:pt x="515" y="0"/>
                  </a:lnTo>
                  <a:lnTo>
                    <a:pt x="542" y="0"/>
                  </a:lnTo>
                  <a:lnTo>
                    <a:pt x="567" y="2"/>
                  </a:lnTo>
                  <a:lnTo>
                    <a:pt x="593" y="6"/>
                  </a:lnTo>
                  <a:lnTo>
                    <a:pt x="618" y="11"/>
                  </a:lnTo>
                  <a:lnTo>
                    <a:pt x="643" y="16"/>
                  </a:lnTo>
                  <a:lnTo>
                    <a:pt x="668" y="23"/>
                  </a:lnTo>
                  <a:lnTo>
                    <a:pt x="692" y="32"/>
                  </a:lnTo>
                  <a:lnTo>
                    <a:pt x="715" y="40"/>
                  </a:lnTo>
                  <a:lnTo>
                    <a:pt x="738" y="51"/>
                  </a:lnTo>
                  <a:lnTo>
                    <a:pt x="761" y="62"/>
                  </a:lnTo>
                  <a:lnTo>
                    <a:pt x="781" y="75"/>
                  </a:lnTo>
                  <a:lnTo>
                    <a:pt x="803" y="88"/>
                  </a:lnTo>
                  <a:lnTo>
                    <a:pt x="822" y="102"/>
                  </a:lnTo>
                  <a:lnTo>
                    <a:pt x="842" y="118"/>
                  </a:lnTo>
                  <a:lnTo>
                    <a:pt x="861" y="134"/>
                  </a:lnTo>
                  <a:lnTo>
                    <a:pt x="879" y="150"/>
                  </a:lnTo>
                  <a:lnTo>
                    <a:pt x="896" y="169"/>
                  </a:lnTo>
                  <a:lnTo>
                    <a:pt x="912" y="187"/>
                  </a:lnTo>
                  <a:lnTo>
                    <a:pt x="927" y="207"/>
                  </a:lnTo>
                  <a:lnTo>
                    <a:pt x="942" y="227"/>
                  </a:lnTo>
                  <a:lnTo>
                    <a:pt x="955" y="248"/>
                  </a:lnTo>
                  <a:lnTo>
                    <a:pt x="967" y="269"/>
                  </a:lnTo>
                  <a:lnTo>
                    <a:pt x="979" y="292"/>
                  </a:lnTo>
                  <a:lnTo>
                    <a:pt x="989" y="315"/>
                  </a:lnTo>
                  <a:lnTo>
                    <a:pt x="998" y="337"/>
                  </a:lnTo>
                  <a:lnTo>
                    <a:pt x="1006" y="362"/>
                  </a:lnTo>
                  <a:lnTo>
                    <a:pt x="1014" y="386"/>
                  </a:lnTo>
                  <a:lnTo>
                    <a:pt x="1019" y="411"/>
                  </a:lnTo>
                  <a:lnTo>
                    <a:pt x="1023" y="437"/>
                  </a:lnTo>
                  <a:lnTo>
                    <a:pt x="1026" y="462"/>
                  </a:lnTo>
                  <a:lnTo>
                    <a:pt x="1029" y="488"/>
                  </a:lnTo>
                  <a:lnTo>
                    <a:pt x="1030" y="514"/>
                  </a:lnTo>
                  <a:lnTo>
                    <a:pt x="1029" y="541"/>
                  </a:lnTo>
                  <a:lnTo>
                    <a:pt x="1026" y="567"/>
                  </a:lnTo>
                  <a:lnTo>
                    <a:pt x="1023" y="593"/>
                  </a:lnTo>
                  <a:lnTo>
                    <a:pt x="1019" y="618"/>
                  </a:lnTo>
                  <a:lnTo>
                    <a:pt x="1014" y="643"/>
                  </a:lnTo>
                  <a:lnTo>
                    <a:pt x="1006" y="668"/>
                  </a:lnTo>
                  <a:lnTo>
                    <a:pt x="998" y="691"/>
                  </a:lnTo>
                  <a:lnTo>
                    <a:pt x="989" y="715"/>
                  </a:lnTo>
                  <a:lnTo>
                    <a:pt x="979" y="738"/>
                  </a:lnTo>
                  <a:lnTo>
                    <a:pt x="967" y="759"/>
                  </a:lnTo>
                  <a:lnTo>
                    <a:pt x="955" y="781"/>
                  </a:lnTo>
                  <a:lnTo>
                    <a:pt x="942" y="803"/>
                  </a:lnTo>
                  <a:lnTo>
                    <a:pt x="927" y="822"/>
                  </a:lnTo>
                  <a:lnTo>
                    <a:pt x="912" y="842"/>
                  </a:lnTo>
                  <a:lnTo>
                    <a:pt x="896" y="861"/>
                  </a:lnTo>
                  <a:lnTo>
                    <a:pt x="879" y="878"/>
                  </a:lnTo>
                  <a:lnTo>
                    <a:pt x="861" y="896"/>
                  </a:lnTo>
                  <a:lnTo>
                    <a:pt x="842" y="912"/>
                  </a:lnTo>
                  <a:lnTo>
                    <a:pt x="822" y="927"/>
                  </a:lnTo>
                  <a:lnTo>
                    <a:pt x="803" y="941"/>
                  </a:lnTo>
                  <a:lnTo>
                    <a:pt x="781" y="955"/>
                  </a:lnTo>
                  <a:lnTo>
                    <a:pt x="761" y="967"/>
                  </a:lnTo>
                  <a:lnTo>
                    <a:pt x="738" y="979"/>
                  </a:lnTo>
                  <a:lnTo>
                    <a:pt x="715" y="988"/>
                  </a:lnTo>
                  <a:lnTo>
                    <a:pt x="692" y="998"/>
                  </a:lnTo>
                  <a:lnTo>
                    <a:pt x="668" y="1006"/>
                  </a:lnTo>
                  <a:lnTo>
                    <a:pt x="643" y="1013"/>
                  </a:lnTo>
                  <a:lnTo>
                    <a:pt x="618" y="1019"/>
                  </a:lnTo>
                  <a:lnTo>
                    <a:pt x="593" y="1023"/>
                  </a:lnTo>
                  <a:lnTo>
                    <a:pt x="567" y="1026"/>
                  </a:lnTo>
                  <a:lnTo>
                    <a:pt x="542" y="1028"/>
                  </a:lnTo>
                  <a:lnTo>
                    <a:pt x="515" y="1029"/>
                  </a:lnTo>
                  <a:lnTo>
                    <a:pt x="489" y="1028"/>
                  </a:lnTo>
                  <a:lnTo>
                    <a:pt x="463" y="1026"/>
                  </a:lnTo>
                  <a:lnTo>
                    <a:pt x="437" y="1023"/>
                  </a:lnTo>
                  <a:lnTo>
                    <a:pt x="411" y="1019"/>
                  </a:lnTo>
                  <a:lnTo>
                    <a:pt x="386" y="1013"/>
                  </a:lnTo>
                  <a:lnTo>
                    <a:pt x="362" y="1006"/>
                  </a:lnTo>
                  <a:lnTo>
                    <a:pt x="339" y="998"/>
                  </a:lnTo>
                  <a:lnTo>
                    <a:pt x="315" y="988"/>
                  </a:lnTo>
                  <a:lnTo>
                    <a:pt x="292" y="979"/>
                  </a:lnTo>
                  <a:lnTo>
                    <a:pt x="269" y="967"/>
                  </a:lnTo>
                  <a:lnTo>
                    <a:pt x="248" y="955"/>
                  </a:lnTo>
                  <a:lnTo>
                    <a:pt x="227" y="941"/>
                  </a:lnTo>
                  <a:lnTo>
                    <a:pt x="207" y="927"/>
                  </a:lnTo>
                  <a:lnTo>
                    <a:pt x="187" y="912"/>
                  </a:lnTo>
                  <a:lnTo>
                    <a:pt x="169" y="896"/>
                  </a:lnTo>
                  <a:lnTo>
                    <a:pt x="152" y="878"/>
                  </a:lnTo>
                  <a:lnTo>
                    <a:pt x="134" y="861"/>
                  </a:lnTo>
                  <a:lnTo>
                    <a:pt x="118" y="842"/>
                  </a:lnTo>
                  <a:lnTo>
                    <a:pt x="103" y="822"/>
                  </a:lnTo>
                  <a:lnTo>
                    <a:pt x="88" y="803"/>
                  </a:lnTo>
                  <a:lnTo>
                    <a:pt x="75" y="781"/>
                  </a:lnTo>
                  <a:lnTo>
                    <a:pt x="62" y="759"/>
                  </a:lnTo>
                  <a:lnTo>
                    <a:pt x="51" y="738"/>
                  </a:lnTo>
                  <a:lnTo>
                    <a:pt x="40" y="715"/>
                  </a:lnTo>
                  <a:lnTo>
                    <a:pt x="32" y="691"/>
                  </a:lnTo>
                  <a:lnTo>
                    <a:pt x="23" y="668"/>
                  </a:lnTo>
                  <a:lnTo>
                    <a:pt x="17" y="643"/>
                  </a:lnTo>
                  <a:lnTo>
                    <a:pt x="11" y="618"/>
                  </a:lnTo>
                  <a:lnTo>
                    <a:pt x="6" y="593"/>
                  </a:lnTo>
                  <a:lnTo>
                    <a:pt x="3" y="567"/>
                  </a:lnTo>
                  <a:lnTo>
                    <a:pt x="2" y="541"/>
                  </a:lnTo>
                  <a:lnTo>
                    <a:pt x="0" y="51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756"/>
            <p:cNvSpPr>
              <a:spLocks/>
            </p:cNvSpPr>
            <p:nvPr/>
          </p:nvSpPr>
          <p:spPr bwMode="auto">
            <a:xfrm>
              <a:off x="6758094" y="2277272"/>
              <a:ext cx="165452" cy="163861"/>
            </a:xfrm>
            <a:custGeom>
              <a:avLst/>
              <a:gdLst>
                <a:gd name="T0" fmla="*/ 415 w 415"/>
                <a:gd name="T1" fmla="*/ 12 h 413"/>
                <a:gd name="T2" fmla="*/ 414 w 415"/>
                <a:gd name="T3" fmla="*/ 69 h 413"/>
                <a:gd name="T4" fmla="*/ 414 w 415"/>
                <a:gd name="T5" fmla="*/ 153 h 413"/>
                <a:gd name="T6" fmla="*/ 414 w 415"/>
                <a:gd name="T7" fmla="*/ 233 h 413"/>
                <a:gd name="T8" fmla="*/ 415 w 415"/>
                <a:gd name="T9" fmla="*/ 274 h 413"/>
                <a:gd name="T10" fmla="*/ 414 w 415"/>
                <a:gd name="T11" fmla="*/ 298 h 413"/>
                <a:gd name="T12" fmla="*/ 409 w 415"/>
                <a:gd name="T13" fmla="*/ 323 h 413"/>
                <a:gd name="T14" fmla="*/ 400 w 415"/>
                <a:gd name="T15" fmla="*/ 348 h 413"/>
                <a:gd name="T16" fmla="*/ 385 w 415"/>
                <a:gd name="T17" fmla="*/ 371 h 413"/>
                <a:gd name="T18" fmla="*/ 366 w 415"/>
                <a:gd name="T19" fmla="*/ 390 h 413"/>
                <a:gd name="T20" fmla="*/ 339 w 415"/>
                <a:gd name="T21" fmla="*/ 404 h 413"/>
                <a:gd name="T22" fmla="*/ 314 w 415"/>
                <a:gd name="T23" fmla="*/ 411 h 413"/>
                <a:gd name="T24" fmla="*/ 294 w 415"/>
                <a:gd name="T25" fmla="*/ 413 h 413"/>
                <a:gd name="T26" fmla="*/ 239 w 415"/>
                <a:gd name="T27" fmla="*/ 413 h 413"/>
                <a:gd name="T28" fmla="*/ 144 w 415"/>
                <a:gd name="T29" fmla="*/ 413 h 413"/>
                <a:gd name="T30" fmla="*/ 61 w 415"/>
                <a:gd name="T31" fmla="*/ 413 h 413"/>
                <a:gd name="T32" fmla="*/ 9 w 415"/>
                <a:gd name="T33" fmla="*/ 413 h 413"/>
                <a:gd name="T34" fmla="*/ 2 w 415"/>
                <a:gd name="T35" fmla="*/ 412 h 413"/>
                <a:gd name="T36" fmla="*/ 0 w 415"/>
                <a:gd name="T37" fmla="*/ 404 h 413"/>
                <a:gd name="T38" fmla="*/ 3 w 415"/>
                <a:gd name="T39" fmla="*/ 397 h 413"/>
                <a:gd name="T40" fmla="*/ 9 w 415"/>
                <a:gd name="T41" fmla="*/ 391 h 413"/>
                <a:gd name="T42" fmla="*/ 20 w 415"/>
                <a:gd name="T43" fmla="*/ 387 h 413"/>
                <a:gd name="T44" fmla="*/ 36 w 415"/>
                <a:gd name="T45" fmla="*/ 385 h 413"/>
                <a:gd name="T46" fmla="*/ 77 w 415"/>
                <a:gd name="T47" fmla="*/ 384 h 413"/>
                <a:gd name="T48" fmla="*/ 141 w 415"/>
                <a:gd name="T49" fmla="*/ 382 h 413"/>
                <a:gd name="T50" fmla="*/ 190 w 415"/>
                <a:gd name="T51" fmla="*/ 376 h 413"/>
                <a:gd name="T52" fmla="*/ 238 w 415"/>
                <a:gd name="T53" fmla="*/ 368 h 413"/>
                <a:gd name="T54" fmla="*/ 272 w 415"/>
                <a:gd name="T55" fmla="*/ 358 h 413"/>
                <a:gd name="T56" fmla="*/ 292 w 415"/>
                <a:gd name="T57" fmla="*/ 348 h 413"/>
                <a:gd name="T58" fmla="*/ 311 w 415"/>
                <a:gd name="T59" fmla="*/ 337 h 413"/>
                <a:gd name="T60" fmla="*/ 326 w 415"/>
                <a:gd name="T61" fmla="*/ 324 h 413"/>
                <a:gd name="T62" fmla="*/ 337 w 415"/>
                <a:gd name="T63" fmla="*/ 309 h 413"/>
                <a:gd name="T64" fmla="*/ 344 w 415"/>
                <a:gd name="T65" fmla="*/ 291 h 413"/>
                <a:gd name="T66" fmla="*/ 354 w 415"/>
                <a:gd name="T67" fmla="*/ 236 h 413"/>
                <a:gd name="T68" fmla="*/ 373 w 415"/>
                <a:gd name="T69" fmla="*/ 136 h 413"/>
                <a:gd name="T70" fmla="*/ 393 w 415"/>
                <a:gd name="T71" fmla="*/ 48 h 413"/>
                <a:gd name="T72" fmla="*/ 406 w 415"/>
                <a:gd name="T73" fmla="*/ 8 h 413"/>
                <a:gd name="T74" fmla="*/ 411 w 415"/>
                <a:gd name="T75" fmla="*/ 0 h 413"/>
                <a:gd name="T76" fmla="*/ 414 w 415"/>
                <a:gd name="T77" fmla="*/ 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5" h="413">
                  <a:moveTo>
                    <a:pt x="415" y="4"/>
                  </a:moveTo>
                  <a:lnTo>
                    <a:pt x="415" y="12"/>
                  </a:lnTo>
                  <a:lnTo>
                    <a:pt x="414" y="35"/>
                  </a:lnTo>
                  <a:lnTo>
                    <a:pt x="414" y="69"/>
                  </a:lnTo>
                  <a:lnTo>
                    <a:pt x="414" y="109"/>
                  </a:lnTo>
                  <a:lnTo>
                    <a:pt x="414" y="153"/>
                  </a:lnTo>
                  <a:lnTo>
                    <a:pt x="414" y="195"/>
                  </a:lnTo>
                  <a:lnTo>
                    <a:pt x="414" y="233"/>
                  </a:lnTo>
                  <a:lnTo>
                    <a:pt x="415" y="262"/>
                  </a:lnTo>
                  <a:lnTo>
                    <a:pt x="415" y="274"/>
                  </a:lnTo>
                  <a:lnTo>
                    <a:pt x="415" y="285"/>
                  </a:lnTo>
                  <a:lnTo>
                    <a:pt x="414" y="298"/>
                  </a:lnTo>
                  <a:lnTo>
                    <a:pt x="412" y="311"/>
                  </a:lnTo>
                  <a:lnTo>
                    <a:pt x="409" y="323"/>
                  </a:lnTo>
                  <a:lnTo>
                    <a:pt x="405" y="336"/>
                  </a:lnTo>
                  <a:lnTo>
                    <a:pt x="400" y="348"/>
                  </a:lnTo>
                  <a:lnTo>
                    <a:pt x="394" y="360"/>
                  </a:lnTo>
                  <a:lnTo>
                    <a:pt x="385" y="371"/>
                  </a:lnTo>
                  <a:lnTo>
                    <a:pt x="377" y="382"/>
                  </a:lnTo>
                  <a:lnTo>
                    <a:pt x="366" y="390"/>
                  </a:lnTo>
                  <a:lnTo>
                    <a:pt x="353" y="398"/>
                  </a:lnTo>
                  <a:lnTo>
                    <a:pt x="339" y="404"/>
                  </a:lnTo>
                  <a:lnTo>
                    <a:pt x="323" y="410"/>
                  </a:lnTo>
                  <a:lnTo>
                    <a:pt x="314" y="411"/>
                  </a:lnTo>
                  <a:lnTo>
                    <a:pt x="304" y="412"/>
                  </a:lnTo>
                  <a:lnTo>
                    <a:pt x="294" y="413"/>
                  </a:lnTo>
                  <a:lnTo>
                    <a:pt x="284" y="413"/>
                  </a:lnTo>
                  <a:lnTo>
                    <a:pt x="239" y="413"/>
                  </a:lnTo>
                  <a:lnTo>
                    <a:pt x="192" y="413"/>
                  </a:lnTo>
                  <a:lnTo>
                    <a:pt x="144" y="413"/>
                  </a:lnTo>
                  <a:lnTo>
                    <a:pt x="100" y="413"/>
                  </a:lnTo>
                  <a:lnTo>
                    <a:pt x="61" y="413"/>
                  </a:lnTo>
                  <a:lnTo>
                    <a:pt x="30" y="413"/>
                  </a:lnTo>
                  <a:lnTo>
                    <a:pt x="9" y="413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09"/>
                  </a:lnTo>
                  <a:lnTo>
                    <a:pt x="0" y="404"/>
                  </a:lnTo>
                  <a:lnTo>
                    <a:pt x="2" y="400"/>
                  </a:lnTo>
                  <a:lnTo>
                    <a:pt x="3" y="397"/>
                  </a:lnTo>
                  <a:lnTo>
                    <a:pt x="6" y="395"/>
                  </a:lnTo>
                  <a:lnTo>
                    <a:pt x="9" y="391"/>
                  </a:lnTo>
                  <a:lnTo>
                    <a:pt x="14" y="389"/>
                  </a:lnTo>
                  <a:lnTo>
                    <a:pt x="20" y="387"/>
                  </a:lnTo>
                  <a:lnTo>
                    <a:pt x="28" y="386"/>
                  </a:lnTo>
                  <a:lnTo>
                    <a:pt x="36" y="385"/>
                  </a:lnTo>
                  <a:lnTo>
                    <a:pt x="47" y="384"/>
                  </a:lnTo>
                  <a:lnTo>
                    <a:pt x="77" y="384"/>
                  </a:lnTo>
                  <a:lnTo>
                    <a:pt x="118" y="383"/>
                  </a:lnTo>
                  <a:lnTo>
                    <a:pt x="141" y="382"/>
                  </a:lnTo>
                  <a:lnTo>
                    <a:pt x="165" y="379"/>
                  </a:lnTo>
                  <a:lnTo>
                    <a:pt x="190" y="376"/>
                  </a:lnTo>
                  <a:lnTo>
                    <a:pt x="215" y="373"/>
                  </a:lnTo>
                  <a:lnTo>
                    <a:pt x="238" y="368"/>
                  </a:lnTo>
                  <a:lnTo>
                    <a:pt x="261" y="361"/>
                  </a:lnTo>
                  <a:lnTo>
                    <a:pt x="272" y="358"/>
                  </a:lnTo>
                  <a:lnTo>
                    <a:pt x="283" y="353"/>
                  </a:lnTo>
                  <a:lnTo>
                    <a:pt x="292" y="348"/>
                  </a:lnTo>
                  <a:lnTo>
                    <a:pt x="302" y="343"/>
                  </a:lnTo>
                  <a:lnTo>
                    <a:pt x="311" y="337"/>
                  </a:lnTo>
                  <a:lnTo>
                    <a:pt x="318" y="331"/>
                  </a:lnTo>
                  <a:lnTo>
                    <a:pt x="326" y="324"/>
                  </a:lnTo>
                  <a:lnTo>
                    <a:pt x="331" y="317"/>
                  </a:lnTo>
                  <a:lnTo>
                    <a:pt x="337" y="309"/>
                  </a:lnTo>
                  <a:lnTo>
                    <a:pt x="341" y="301"/>
                  </a:lnTo>
                  <a:lnTo>
                    <a:pt x="344" y="291"/>
                  </a:lnTo>
                  <a:lnTo>
                    <a:pt x="346" y="281"/>
                  </a:lnTo>
                  <a:lnTo>
                    <a:pt x="354" y="236"/>
                  </a:lnTo>
                  <a:lnTo>
                    <a:pt x="364" y="186"/>
                  </a:lnTo>
                  <a:lnTo>
                    <a:pt x="373" y="136"/>
                  </a:lnTo>
                  <a:lnTo>
                    <a:pt x="383" y="89"/>
                  </a:lnTo>
                  <a:lnTo>
                    <a:pt x="393" y="48"/>
                  </a:lnTo>
                  <a:lnTo>
                    <a:pt x="402" y="18"/>
                  </a:lnTo>
                  <a:lnTo>
                    <a:pt x="406" y="8"/>
                  </a:lnTo>
                  <a:lnTo>
                    <a:pt x="410" y="1"/>
                  </a:lnTo>
                  <a:lnTo>
                    <a:pt x="411" y="0"/>
                  </a:lnTo>
                  <a:lnTo>
                    <a:pt x="412" y="0"/>
                  </a:lnTo>
                  <a:lnTo>
                    <a:pt x="414" y="1"/>
                  </a:lnTo>
                  <a:lnTo>
                    <a:pt x="415" y="4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757"/>
            <p:cNvSpPr>
              <a:spLocks/>
            </p:cNvSpPr>
            <p:nvPr/>
          </p:nvSpPr>
          <p:spPr bwMode="auto">
            <a:xfrm>
              <a:off x="6758094" y="2499995"/>
              <a:ext cx="163861" cy="165452"/>
            </a:xfrm>
            <a:custGeom>
              <a:avLst/>
              <a:gdLst>
                <a:gd name="T0" fmla="*/ 12 w 412"/>
                <a:gd name="T1" fmla="*/ 0 h 415"/>
                <a:gd name="T2" fmla="*/ 68 w 412"/>
                <a:gd name="T3" fmla="*/ 1 h 415"/>
                <a:gd name="T4" fmla="*/ 152 w 412"/>
                <a:gd name="T5" fmla="*/ 1 h 415"/>
                <a:gd name="T6" fmla="*/ 231 w 412"/>
                <a:gd name="T7" fmla="*/ 1 h 415"/>
                <a:gd name="T8" fmla="*/ 272 w 412"/>
                <a:gd name="T9" fmla="*/ 0 h 415"/>
                <a:gd name="T10" fmla="*/ 297 w 412"/>
                <a:gd name="T11" fmla="*/ 1 h 415"/>
                <a:gd name="T12" fmla="*/ 323 w 412"/>
                <a:gd name="T13" fmla="*/ 6 h 415"/>
                <a:gd name="T14" fmla="*/ 348 w 412"/>
                <a:gd name="T15" fmla="*/ 15 h 415"/>
                <a:gd name="T16" fmla="*/ 370 w 412"/>
                <a:gd name="T17" fmla="*/ 29 h 415"/>
                <a:gd name="T18" fmla="*/ 390 w 412"/>
                <a:gd name="T19" fmla="*/ 50 h 415"/>
                <a:gd name="T20" fmla="*/ 404 w 412"/>
                <a:gd name="T21" fmla="*/ 77 h 415"/>
                <a:gd name="T22" fmla="*/ 410 w 412"/>
                <a:gd name="T23" fmla="*/ 102 h 415"/>
                <a:gd name="T24" fmla="*/ 412 w 412"/>
                <a:gd name="T25" fmla="*/ 121 h 415"/>
                <a:gd name="T26" fmla="*/ 412 w 412"/>
                <a:gd name="T27" fmla="*/ 176 h 415"/>
                <a:gd name="T28" fmla="*/ 412 w 412"/>
                <a:gd name="T29" fmla="*/ 270 h 415"/>
                <a:gd name="T30" fmla="*/ 412 w 412"/>
                <a:gd name="T31" fmla="*/ 354 h 415"/>
                <a:gd name="T32" fmla="*/ 412 w 412"/>
                <a:gd name="T33" fmla="*/ 406 h 415"/>
                <a:gd name="T34" fmla="*/ 411 w 412"/>
                <a:gd name="T35" fmla="*/ 414 h 415"/>
                <a:gd name="T36" fmla="*/ 404 w 412"/>
                <a:gd name="T37" fmla="*/ 415 h 415"/>
                <a:gd name="T38" fmla="*/ 396 w 412"/>
                <a:gd name="T39" fmla="*/ 413 h 415"/>
                <a:gd name="T40" fmla="*/ 391 w 412"/>
                <a:gd name="T41" fmla="*/ 406 h 415"/>
                <a:gd name="T42" fmla="*/ 386 w 412"/>
                <a:gd name="T43" fmla="*/ 395 h 415"/>
                <a:gd name="T44" fmla="*/ 383 w 412"/>
                <a:gd name="T45" fmla="*/ 378 h 415"/>
                <a:gd name="T46" fmla="*/ 382 w 412"/>
                <a:gd name="T47" fmla="*/ 337 h 415"/>
                <a:gd name="T48" fmla="*/ 380 w 412"/>
                <a:gd name="T49" fmla="*/ 274 h 415"/>
                <a:gd name="T50" fmla="*/ 376 w 412"/>
                <a:gd name="T51" fmla="*/ 226 h 415"/>
                <a:gd name="T52" fmla="*/ 367 w 412"/>
                <a:gd name="T53" fmla="*/ 177 h 415"/>
                <a:gd name="T54" fmla="*/ 356 w 412"/>
                <a:gd name="T55" fmla="*/ 144 h 415"/>
                <a:gd name="T56" fmla="*/ 348 w 412"/>
                <a:gd name="T57" fmla="*/ 123 h 415"/>
                <a:gd name="T58" fmla="*/ 337 w 412"/>
                <a:gd name="T59" fmla="*/ 105 h 415"/>
                <a:gd name="T60" fmla="*/ 323 w 412"/>
                <a:gd name="T61" fmla="*/ 90 h 415"/>
                <a:gd name="T62" fmla="*/ 308 w 412"/>
                <a:gd name="T63" fmla="*/ 78 h 415"/>
                <a:gd name="T64" fmla="*/ 289 w 412"/>
                <a:gd name="T65" fmla="*/ 70 h 415"/>
                <a:gd name="T66" fmla="*/ 235 w 412"/>
                <a:gd name="T67" fmla="*/ 62 h 415"/>
                <a:gd name="T68" fmla="*/ 135 w 412"/>
                <a:gd name="T69" fmla="*/ 42 h 415"/>
                <a:gd name="T70" fmla="*/ 47 w 412"/>
                <a:gd name="T71" fmla="*/ 23 h 415"/>
                <a:gd name="T72" fmla="*/ 7 w 412"/>
                <a:gd name="T73" fmla="*/ 9 h 415"/>
                <a:gd name="T74" fmla="*/ 0 w 412"/>
                <a:gd name="T75" fmla="*/ 4 h 415"/>
                <a:gd name="T76" fmla="*/ 0 w 412"/>
                <a:gd name="T77" fmla="*/ 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2" h="415">
                  <a:moveTo>
                    <a:pt x="3" y="0"/>
                  </a:moveTo>
                  <a:lnTo>
                    <a:pt x="12" y="0"/>
                  </a:lnTo>
                  <a:lnTo>
                    <a:pt x="34" y="0"/>
                  </a:lnTo>
                  <a:lnTo>
                    <a:pt x="68" y="1"/>
                  </a:lnTo>
                  <a:lnTo>
                    <a:pt x="109" y="1"/>
                  </a:lnTo>
                  <a:lnTo>
                    <a:pt x="152" y="1"/>
                  </a:lnTo>
                  <a:lnTo>
                    <a:pt x="194" y="1"/>
                  </a:lnTo>
                  <a:lnTo>
                    <a:pt x="231" y="1"/>
                  </a:lnTo>
                  <a:lnTo>
                    <a:pt x="260" y="0"/>
                  </a:lnTo>
                  <a:lnTo>
                    <a:pt x="272" y="0"/>
                  </a:lnTo>
                  <a:lnTo>
                    <a:pt x="284" y="0"/>
                  </a:lnTo>
                  <a:lnTo>
                    <a:pt x="297" y="1"/>
                  </a:lnTo>
                  <a:lnTo>
                    <a:pt x="310" y="3"/>
                  </a:lnTo>
                  <a:lnTo>
                    <a:pt x="323" y="6"/>
                  </a:lnTo>
                  <a:lnTo>
                    <a:pt x="336" y="10"/>
                  </a:lnTo>
                  <a:lnTo>
                    <a:pt x="348" y="15"/>
                  </a:lnTo>
                  <a:lnTo>
                    <a:pt x="359" y="22"/>
                  </a:lnTo>
                  <a:lnTo>
                    <a:pt x="370" y="29"/>
                  </a:lnTo>
                  <a:lnTo>
                    <a:pt x="380" y="39"/>
                  </a:lnTo>
                  <a:lnTo>
                    <a:pt x="390" y="50"/>
                  </a:lnTo>
                  <a:lnTo>
                    <a:pt x="397" y="63"/>
                  </a:lnTo>
                  <a:lnTo>
                    <a:pt x="404" y="77"/>
                  </a:lnTo>
                  <a:lnTo>
                    <a:pt x="408" y="93"/>
                  </a:lnTo>
                  <a:lnTo>
                    <a:pt x="410" y="102"/>
                  </a:lnTo>
                  <a:lnTo>
                    <a:pt x="411" y="111"/>
                  </a:lnTo>
                  <a:lnTo>
                    <a:pt x="412" y="121"/>
                  </a:lnTo>
                  <a:lnTo>
                    <a:pt x="412" y="131"/>
                  </a:lnTo>
                  <a:lnTo>
                    <a:pt x="412" y="176"/>
                  </a:lnTo>
                  <a:lnTo>
                    <a:pt x="412" y="224"/>
                  </a:lnTo>
                  <a:lnTo>
                    <a:pt x="412" y="270"/>
                  </a:lnTo>
                  <a:lnTo>
                    <a:pt x="412" y="315"/>
                  </a:lnTo>
                  <a:lnTo>
                    <a:pt x="412" y="354"/>
                  </a:lnTo>
                  <a:lnTo>
                    <a:pt x="412" y="386"/>
                  </a:lnTo>
                  <a:lnTo>
                    <a:pt x="412" y="406"/>
                  </a:lnTo>
                  <a:lnTo>
                    <a:pt x="412" y="414"/>
                  </a:lnTo>
                  <a:lnTo>
                    <a:pt x="411" y="414"/>
                  </a:lnTo>
                  <a:lnTo>
                    <a:pt x="408" y="415"/>
                  </a:lnTo>
                  <a:lnTo>
                    <a:pt x="404" y="415"/>
                  </a:lnTo>
                  <a:lnTo>
                    <a:pt x="398" y="414"/>
                  </a:lnTo>
                  <a:lnTo>
                    <a:pt x="396" y="413"/>
                  </a:lnTo>
                  <a:lnTo>
                    <a:pt x="393" y="409"/>
                  </a:lnTo>
                  <a:lnTo>
                    <a:pt x="391" y="406"/>
                  </a:lnTo>
                  <a:lnTo>
                    <a:pt x="389" y="401"/>
                  </a:lnTo>
                  <a:lnTo>
                    <a:pt x="386" y="395"/>
                  </a:lnTo>
                  <a:lnTo>
                    <a:pt x="384" y="388"/>
                  </a:lnTo>
                  <a:lnTo>
                    <a:pt x="383" y="378"/>
                  </a:lnTo>
                  <a:lnTo>
                    <a:pt x="383" y="367"/>
                  </a:lnTo>
                  <a:lnTo>
                    <a:pt x="382" y="337"/>
                  </a:lnTo>
                  <a:lnTo>
                    <a:pt x="381" y="297"/>
                  </a:lnTo>
                  <a:lnTo>
                    <a:pt x="380" y="274"/>
                  </a:lnTo>
                  <a:lnTo>
                    <a:pt x="378" y="249"/>
                  </a:lnTo>
                  <a:lnTo>
                    <a:pt x="376" y="226"/>
                  </a:lnTo>
                  <a:lnTo>
                    <a:pt x="371" y="201"/>
                  </a:lnTo>
                  <a:lnTo>
                    <a:pt x="367" y="177"/>
                  </a:lnTo>
                  <a:lnTo>
                    <a:pt x="361" y="154"/>
                  </a:lnTo>
                  <a:lnTo>
                    <a:pt x="356" y="144"/>
                  </a:lnTo>
                  <a:lnTo>
                    <a:pt x="352" y="133"/>
                  </a:lnTo>
                  <a:lnTo>
                    <a:pt x="348" y="123"/>
                  </a:lnTo>
                  <a:lnTo>
                    <a:pt x="342" y="113"/>
                  </a:lnTo>
                  <a:lnTo>
                    <a:pt x="337" y="105"/>
                  </a:lnTo>
                  <a:lnTo>
                    <a:pt x="330" y="97"/>
                  </a:lnTo>
                  <a:lnTo>
                    <a:pt x="323" y="90"/>
                  </a:lnTo>
                  <a:lnTo>
                    <a:pt x="316" y="83"/>
                  </a:lnTo>
                  <a:lnTo>
                    <a:pt x="308" y="78"/>
                  </a:lnTo>
                  <a:lnTo>
                    <a:pt x="299" y="73"/>
                  </a:lnTo>
                  <a:lnTo>
                    <a:pt x="289" y="70"/>
                  </a:lnTo>
                  <a:lnTo>
                    <a:pt x="280" y="68"/>
                  </a:lnTo>
                  <a:lnTo>
                    <a:pt x="235" y="62"/>
                  </a:lnTo>
                  <a:lnTo>
                    <a:pt x="186" y="52"/>
                  </a:lnTo>
                  <a:lnTo>
                    <a:pt x="135" y="42"/>
                  </a:lnTo>
                  <a:lnTo>
                    <a:pt x="88" y="32"/>
                  </a:lnTo>
                  <a:lnTo>
                    <a:pt x="47" y="23"/>
                  </a:lnTo>
                  <a:lnTo>
                    <a:pt x="17" y="13"/>
                  </a:lnTo>
                  <a:lnTo>
                    <a:pt x="7" y="9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758"/>
            <p:cNvSpPr>
              <a:spLocks/>
            </p:cNvSpPr>
            <p:nvPr/>
          </p:nvSpPr>
          <p:spPr bwMode="auto">
            <a:xfrm>
              <a:off x="6783548" y="2496813"/>
              <a:ext cx="136816" cy="117725"/>
            </a:xfrm>
            <a:custGeom>
              <a:avLst/>
              <a:gdLst>
                <a:gd name="T0" fmla="*/ 9 w 343"/>
                <a:gd name="T1" fmla="*/ 0 h 296"/>
                <a:gd name="T2" fmla="*/ 57 w 343"/>
                <a:gd name="T3" fmla="*/ 0 h 296"/>
                <a:gd name="T4" fmla="*/ 126 w 343"/>
                <a:gd name="T5" fmla="*/ 1 h 296"/>
                <a:gd name="T6" fmla="*/ 193 w 343"/>
                <a:gd name="T7" fmla="*/ 0 h 296"/>
                <a:gd name="T8" fmla="*/ 236 w 343"/>
                <a:gd name="T9" fmla="*/ 0 h 296"/>
                <a:gd name="T10" fmla="*/ 269 w 343"/>
                <a:gd name="T11" fmla="*/ 5 h 296"/>
                <a:gd name="T12" fmla="*/ 289 w 343"/>
                <a:gd name="T13" fmla="*/ 11 h 296"/>
                <a:gd name="T14" fmla="*/ 307 w 343"/>
                <a:gd name="T15" fmla="*/ 21 h 296"/>
                <a:gd name="T16" fmla="*/ 324 w 343"/>
                <a:gd name="T17" fmla="*/ 36 h 296"/>
                <a:gd name="T18" fmla="*/ 335 w 343"/>
                <a:gd name="T19" fmla="*/ 54 h 296"/>
                <a:gd name="T20" fmla="*/ 342 w 343"/>
                <a:gd name="T21" fmla="*/ 79 h 296"/>
                <a:gd name="T22" fmla="*/ 343 w 343"/>
                <a:gd name="T23" fmla="*/ 126 h 296"/>
                <a:gd name="T24" fmla="*/ 343 w 343"/>
                <a:gd name="T25" fmla="*/ 194 h 296"/>
                <a:gd name="T26" fmla="*/ 343 w 343"/>
                <a:gd name="T27" fmla="*/ 253 h 296"/>
                <a:gd name="T28" fmla="*/ 343 w 343"/>
                <a:gd name="T29" fmla="*/ 290 h 296"/>
                <a:gd name="T30" fmla="*/ 339 w 343"/>
                <a:gd name="T31" fmla="*/ 296 h 296"/>
                <a:gd name="T32" fmla="*/ 329 w 343"/>
                <a:gd name="T33" fmla="*/ 294 h 296"/>
                <a:gd name="T34" fmla="*/ 325 w 343"/>
                <a:gd name="T35" fmla="*/ 290 h 296"/>
                <a:gd name="T36" fmla="*/ 321 w 343"/>
                <a:gd name="T37" fmla="*/ 282 h 296"/>
                <a:gd name="T38" fmla="*/ 319 w 343"/>
                <a:gd name="T39" fmla="*/ 270 h 296"/>
                <a:gd name="T40" fmla="*/ 317 w 343"/>
                <a:gd name="T41" fmla="*/ 241 h 296"/>
                <a:gd name="T42" fmla="*/ 316 w 343"/>
                <a:gd name="T43" fmla="*/ 196 h 296"/>
                <a:gd name="T44" fmla="*/ 312 w 343"/>
                <a:gd name="T45" fmla="*/ 161 h 296"/>
                <a:gd name="T46" fmla="*/ 305 w 343"/>
                <a:gd name="T47" fmla="*/ 127 h 296"/>
                <a:gd name="T48" fmla="*/ 292 w 343"/>
                <a:gd name="T49" fmla="*/ 95 h 296"/>
                <a:gd name="T50" fmla="*/ 279 w 343"/>
                <a:gd name="T51" fmla="*/ 75 h 296"/>
                <a:gd name="T52" fmla="*/ 269 w 343"/>
                <a:gd name="T53" fmla="*/ 64 h 296"/>
                <a:gd name="T54" fmla="*/ 256 w 343"/>
                <a:gd name="T55" fmla="*/ 57 h 296"/>
                <a:gd name="T56" fmla="*/ 240 w 343"/>
                <a:gd name="T57" fmla="*/ 51 h 296"/>
                <a:gd name="T58" fmla="*/ 195 w 343"/>
                <a:gd name="T59" fmla="*/ 44 h 296"/>
                <a:gd name="T60" fmla="*/ 113 w 343"/>
                <a:gd name="T61" fmla="*/ 31 h 296"/>
                <a:gd name="T62" fmla="*/ 40 w 343"/>
                <a:gd name="T63" fmla="*/ 15 h 296"/>
                <a:gd name="T64" fmla="*/ 6 w 343"/>
                <a:gd name="T65" fmla="*/ 7 h 296"/>
                <a:gd name="T66" fmla="*/ 0 w 343"/>
                <a:gd name="T67" fmla="*/ 3 h 296"/>
                <a:gd name="T68" fmla="*/ 1 w 343"/>
                <a:gd name="T69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3" h="296">
                  <a:moveTo>
                    <a:pt x="3" y="0"/>
                  </a:moveTo>
                  <a:lnTo>
                    <a:pt x="9" y="0"/>
                  </a:lnTo>
                  <a:lnTo>
                    <a:pt x="29" y="0"/>
                  </a:lnTo>
                  <a:lnTo>
                    <a:pt x="57" y="0"/>
                  </a:lnTo>
                  <a:lnTo>
                    <a:pt x="90" y="1"/>
                  </a:lnTo>
                  <a:lnTo>
                    <a:pt x="126" y="1"/>
                  </a:lnTo>
                  <a:lnTo>
                    <a:pt x="162" y="1"/>
                  </a:lnTo>
                  <a:lnTo>
                    <a:pt x="193" y="0"/>
                  </a:lnTo>
                  <a:lnTo>
                    <a:pt x="217" y="0"/>
                  </a:lnTo>
                  <a:lnTo>
                    <a:pt x="236" y="0"/>
                  </a:lnTo>
                  <a:lnTo>
                    <a:pt x="258" y="3"/>
                  </a:lnTo>
                  <a:lnTo>
                    <a:pt x="269" y="5"/>
                  </a:lnTo>
                  <a:lnTo>
                    <a:pt x="278" y="8"/>
                  </a:lnTo>
                  <a:lnTo>
                    <a:pt x="289" y="11"/>
                  </a:lnTo>
                  <a:lnTo>
                    <a:pt x="299" y="15"/>
                  </a:lnTo>
                  <a:lnTo>
                    <a:pt x="307" y="21"/>
                  </a:lnTo>
                  <a:lnTo>
                    <a:pt x="316" y="27"/>
                  </a:lnTo>
                  <a:lnTo>
                    <a:pt x="324" y="36"/>
                  </a:lnTo>
                  <a:lnTo>
                    <a:pt x="330" y="45"/>
                  </a:lnTo>
                  <a:lnTo>
                    <a:pt x="335" y="54"/>
                  </a:lnTo>
                  <a:lnTo>
                    <a:pt x="339" y="66"/>
                  </a:lnTo>
                  <a:lnTo>
                    <a:pt x="342" y="79"/>
                  </a:lnTo>
                  <a:lnTo>
                    <a:pt x="343" y="94"/>
                  </a:lnTo>
                  <a:lnTo>
                    <a:pt x="343" y="126"/>
                  </a:lnTo>
                  <a:lnTo>
                    <a:pt x="343" y="159"/>
                  </a:lnTo>
                  <a:lnTo>
                    <a:pt x="343" y="194"/>
                  </a:lnTo>
                  <a:lnTo>
                    <a:pt x="343" y="225"/>
                  </a:lnTo>
                  <a:lnTo>
                    <a:pt x="343" y="253"/>
                  </a:lnTo>
                  <a:lnTo>
                    <a:pt x="343" y="276"/>
                  </a:lnTo>
                  <a:lnTo>
                    <a:pt x="343" y="290"/>
                  </a:lnTo>
                  <a:lnTo>
                    <a:pt x="343" y="295"/>
                  </a:lnTo>
                  <a:lnTo>
                    <a:pt x="339" y="296"/>
                  </a:lnTo>
                  <a:lnTo>
                    <a:pt x="331" y="296"/>
                  </a:lnTo>
                  <a:lnTo>
                    <a:pt x="329" y="294"/>
                  </a:lnTo>
                  <a:lnTo>
                    <a:pt x="327" y="293"/>
                  </a:lnTo>
                  <a:lnTo>
                    <a:pt x="325" y="290"/>
                  </a:lnTo>
                  <a:lnTo>
                    <a:pt x="323" y="287"/>
                  </a:lnTo>
                  <a:lnTo>
                    <a:pt x="321" y="282"/>
                  </a:lnTo>
                  <a:lnTo>
                    <a:pt x="319" y="277"/>
                  </a:lnTo>
                  <a:lnTo>
                    <a:pt x="319" y="270"/>
                  </a:lnTo>
                  <a:lnTo>
                    <a:pt x="318" y="263"/>
                  </a:lnTo>
                  <a:lnTo>
                    <a:pt x="317" y="241"/>
                  </a:lnTo>
                  <a:lnTo>
                    <a:pt x="317" y="212"/>
                  </a:lnTo>
                  <a:lnTo>
                    <a:pt x="316" y="196"/>
                  </a:lnTo>
                  <a:lnTo>
                    <a:pt x="314" y="179"/>
                  </a:lnTo>
                  <a:lnTo>
                    <a:pt x="312" y="161"/>
                  </a:lnTo>
                  <a:lnTo>
                    <a:pt x="308" y="144"/>
                  </a:lnTo>
                  <a:lnTo>
                    <a:pt x="305" y="127"/>
                  </a:lnTo>
                  <a:lnTo>
                    <a:pt x="300" y="111"/>
                  </a:lnTo>
                  <a:lnTo>
                    <a:pt x="292" y="95"/>
                  </a:lnTo>
                  <a:lnTo>
                    <a:pt x="285" y="81"/>
                  </a:lnTo>
                  <a:lnTo>
                    <a:pt x="279" y="75"/>
                  </a:lnTo>
                  <a:lnTo>
                    <a:pt x="274" y="69"/>
                  </a:lnTo>
                  <a:lnTo>
                    <a:pt x="269" y="64"/>
                  </a:lnTo>
                  <a:lnTo>
                    <a:pt x="262" y="60"/>
                  </a:lnTo>
                  <a:lnTo>
                    <a:pt x="256" y="57"/>
                  </a:lnTo>
                  <a:lnTo>
                    <a:pt x="249" y="53"/>
                  </a:lnTo>
                  <a:lnTo>
                    <a:pt x="240" y="51"/>
                  </a:lnTo>
                  <a:lnTo>
                    <a:pt x="233" y="49"/>
                  </a:lnTo>
                  <a:lnTo>
                    <a:pt x="195" y="44"/>
                  </a:lnTo>
                  <a:lnTo>
                    <a:pt x="154" y="37"/>
                  </a:lnTo>
                  <a:lnTo>
                    <a:pt x="113" y="31"/>
                  </a:lnTo>
                  <a:lnTo>
                    <a:pt x="73" y="23"/>
                  </a:lnTo>
                  <a:lnTo>
                    <a:pt x="40" y="15"/>
                  </a:lnTo>
                  <a:lnTo>
                    <a:pt x="15" y="10"/>
                  </a:lnTo>
                  <a:lnTo>
                    <a:pt x="6" y="7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759"/>
            <p:cNvSpPr>
              <a:spLocks/>
            </p:cNvSpPr>
            <p:nvPr/>
          </p:nvSpPr>
          <p:spPr bwMode="auto">
            <a:xfrm>
              <a:off x="6802639" y="2304317"/>
              <a:ext cx="117725" cy="135225"/>
            </a:xfrm>
            <a:custGeom>
              <a:avLst/>
              <a:gdLst>
                <a:gd name="T0" fmla="*/ 296 w 296"/>
                <a:gd name="T1" fmla="*/ 10 h 343"/>
                <a:gd name="T2" fmla="*/ 296 w 296"/>
                <a:gd name="T3" fmla="*/ 58 h 343"/>
                <a:gd name="T4" fmla="*/ 296 w 296"/>
                <a:gd name="T5" fmla="*/ 127 h 343"/>
                <a:gd name="T6" fmla="*/ 296 w 296"/>
                <a:gd name="T7" fmla="*/ 194 h 343"/>
                <a:gd name="T8" fmla="*/ 296 w 296"/>
                <a:gd name="T9" fmla="*/ 237 h 343"/>
                <a:gd name="T10" fmla="*/ 292 w 296"/>
                <a:gd name="T11" fmla="*/ 269 h 343"/>
                <a:gd name="T12" fmla="*/ 285 w 296"/>
                <a:gd name="T13" fmla="*/ 290 h 343"/>
                <a:gd name="T14" fmla="*/ 275 w 296"/>
                <a:gd name="T15" fmla="*/ 308 h 343"/>
                <a:gd name="T16" fmla="*/ 261 w 296"/>
                <a:gd name="T17" fmla="*/ 324 h 343"/>
                <a:gd name="T18" fmla="*/ 242 w 296"/>
                <a:gd name="T19" fmla="*/ 336 h 343"/>
                <a:gd name="T20" fmla="*/ 217 w 296"/>
                <a:gd name="T21" fmla="*/ 343 h 343"/>
                <a:gd name="T22" fmla="*/ 171 w 296"/>
                <a:gd name="T23" fmla="*/ 343 h 343"/>
                <a:gd name="T24" fmla="*/ 104 w 296"/>
                <a:gd name="T25" fmla="*/ 343 h 343"/>
                <a:gd name="T26" fmla="*/ 43 w 296"/>
                <a:gd name="T27" fmla="*/ 343 h 343"/>
                <a:gd name="T28" fmla="*/ 7 w 296"/>
                <a:gd name="T29" fmla="*/ 343 h 343"/>
                <a:gd name="T30" fmla="*/ 0 w 296"/>
                <a:gd name="T31" fmla="*/ 340 h 343"/>
                <a:gd name="T32" fmla="*/ 2 w 296"/>
                <a:gd name="T33" fmla="*/ 330 h 343"/>
                <a:gd name="T34" fmla="*/ 7 w 296"/>
                <a:gd name="T35" fmla="*/ 326 h 343"/>
                <a:gd name="T36" fmla="*/ 14 w 296"/>
                <a:gd name="T37" fmla="*/ 322 h 343"/>
                <a:gd name="T38" fmla="*/ 26 w 296"/>
                <a:gd name="T39" fmla="*/ 319 h 343"/>
                <a:gd name="T40" fmla="*/ 55 w 296"/>
                <a:gd name="T41" fmla="*/ 318 h 343"/>
                <a:gd name="T42" fmla="*/ 100 w 296"/>
                <a:gd name="T43" fmla="*/ 317 h 343"/>
                <a:gd name="T44" fmla="*/ 135 w 296"/>
                <a:gd name="T45" fmla="*/ 313 h 343"/>
                <a:gd name="T46" fmla="*/ 170 w 296"/>
                <a:gd name="T47" fmla="*/ 305 h 343"/>
                <a:gd name="T48" fmla="*/ 202 w 296"/>
                <a:gd name="T49" fmla="*/ 293 h 343"/>
                <a:gd name="T50" fmla="*/ 221 w 296"/>
                <a:gd name="T51" fmla="*/ 280 h 343"/>
                <a:gd name="T52" fmla="*/ 232 w 296"/>
                <a:gd name="T53" fmla="*/ 269 h 343"/>
                <a:gd name="T54" fmla="*/ 241 w 296"/>
                <a:gd name="T55" fmla="*/ 256 h 343"/>
                <a:gd name="T56" fmla="*/ 246 w 296"/>
                <a:gd name="T57" fmla="*/ 241 h 343"/>
                <a:gd name="T58" fmla="*/ 253 w 296"/>
                <a:gd name="T59" fmla="*/ 196 h 343"/>
                <a:gd name="T60" fmla="*/ 266 w 296"/>
                <a:gd name="T61" fmla="*/ 114 h 343"/>
                <a:gd name="T62" fmla="*/ 281 w 296"/>
                <a:gd name="T63" fmla="*/ 40 h 343"/>
                <a:gd name="T64" fmla="*/ 289 w 296"/>
                <a:gd name="T65" fmla="*/ 7 h 343"/>
                <a:gd name="T66" fmla="*/ 294 w 296"/>
                <a:gd name="T67" fmla="*/ 0 h 343"/>
                <a:gd name="T68" fmla="*/ 296 w 296"/>
                <a:gd name="T69" fmla="*/ 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6" h="343">
                  <a:moveTo>
                    <a:pt x="296" y="4"/>
                  </a:moveTo>
                  <a:lnTo>
                    <a:pt x="296" y="10"/>
                  </a:lnTo>
                  <a:lnTo>
                    <a:pt x="296" y="30"/>
                  </a:lnTo>
                  <a:lnTo>
                    <a:pt x="296" y="58"/>
                  </a:lnTo>
                  <a:lnTo>
                    <a:pt x="296" y="91"/>
                  </a:lnTo>
                  <a:lnTo>
                    <a:pt x="296" y="127"/>
                  </a:lnTo>
                  <a:lnTo>
                    <a:pt x="296" y="162"/>
                  </a:lnTo>
                  <a:lnTo>
                    <a:pt x="296" y="194"/>
                  </a:lnTo>
                  <a:lnTo>
                    <a:pt x="296" y="218"/>
                  </a:lnTo>
                  <a:lnTo>
                    <a:pt x="296" y="237"/>
                  </a:lnTo>
                  <a:lnTo>
                    <a:pt x="294" y="259"/>
                  </a:lnTo>
                  <a:lnTo>
                    <a:pt x="292" y="269"/>
                  </a:lnTo>
                  <a:lnTo>
                    <a:pt x="289" y="279"/>
                  </a:lnTo>
                  <a:lnTo>
                    <a:pt x="285" y="290"/>
                  </a:lnTo>
                  <a:lnTo>
                    <a:pt x="281" y="300"/>
                  </a:lnTo>
                  <a:lnTo>
                    <a:pt x="275" y="308"/>
                  </a:lnTo>
                  <a:lnTo>
                    <a:pt x="269" y="317"/>
                  </a:lnTo>
                  <a:lnTo>
                    <a:pt x="261" y="324"/>
                  </a:lnTo>
                  <a:lnTo>
                    <a:pt x="252" y="331"/>
                  </a:lnTo>
                  <a:lnTo>
                    <a:pt x="242" y="336"/>
                  </a:lnTo>
                  <a:lnTo>
                    <a:pt x="230" y="340"/>
                  </a:lnTo>
                  <a:lnTo>
                    <a:pt x="217" y="343"/>
                  </a:lnTo>
                  <a:lnTo>
                    <a:pt x="203" y="343"/>
                  </a:lnTo>
                  <a:lnTo>
                    <a:pt x="171" y="343"/>
                  </a:lnTo>
                  <a:lnTo>
                    <a:pt x="137" y="343"/>
                  </a:lnTo>
                  <a:lnTo>
                    <a:pt x="104" y="343"/>
                  </a:lnTo>
                  <a:lnTo>
                    <a:pt x="71" y="343"/>
                  </a:lnTo>
                  <a:lnTo>
                    <a:pt x="43" y="343"/>
                  </a:lnTo>
                  <a:lnTo>
                    <a:pt x="22" y="343"/>
                  </a:lnTo>
                  <a:lnTo>
                    <a:pt x="7" y="343"/>
                  </a:lnTo>
                  <a:lnTo>
                    <a:pt x="1" y="343"/>
                  </a:lnTo>
                  <a:lnTo>
                    <a:pt x="0" y="340"/>
                  </a:lnTo>
                  <a:lnTo>
                    <a:pt x="1" y="332"/>
                  </a:lnTo>
                  <a:lnTo>
                    <a:pt x="2" y="330"/>
                  </a:lnTo>
                  <a:lnTo>
                    <a:pt x="4" y="328"/>
                  </a:lnTo>
                  <a:lnTo>
                    <a:pt x="7" y="326"/>
                  </a:lnTo>
                  <a:lnTo>
                    <a:pt x="10" y="323"/>
                  </a:lnTo>
                  <a:lnTo>
                    <a:pt x="14" y="322"/>
                  </a:lnTo>
                  <a:lnTo>
                    <a:pt x="19" y="320"/>
                  </a:lnTo>
                  <a:lnTo>
                    <a:pt x="26" y="319"/>
                  </a:lnTo>
                  <a:lnTo>
                    <a:pt x="34" y="319"/>
                  </a:lnTo>
                  <a:lnTo>
                    <a:pt x="55" y="318"/>
                  </a:lnTo>
                  <a:lnTo>
                    <a:pt x="84" y="318"/>
                  </a:lnTo>
                  <a:lnTo>
                    <a:pt x="100" y="317"/>
                  </a:lnTo>
                  <a:lnTo>
                    <a:pt x="118" y="315"/>
                  </a:lnTo>
                  <a:lnTo>
                    <a:pt x="135" y="313"/>
                  </a:lnTo>
                  <a:lnTo>
                    <a:pt x="153" y="309"/>
                  </a:lnTo>
                  <a:lnTo>
                    <a:pt x="170" y="305"/>
                  </a:lnTo>
                  <a:lnTo>
                    <a:pt x="187" y="300"/>
                  </a:lnTo>
                  <a:lnTo>
                    <a:pt x="202" y="293"/>
                  </a:lnTo>
                  <a:lnTo>
                    <a:pt x="215" y="286"/>
                  </a:lnTo>
                  <a:lnTo>
                    <a:pt x="221" y="280"/>
                  </a:lnTo>
                  <a:lnTo>
                    <a:pt x="227" y="275"/>
                  </a:lnTo>
                  <a:lnTo>
                    <a:pt x="232" y="269"/>
                  </a:lnTo>
                  <a:lnTo>
                    <a:pt x="237" y="263"/>
                  </a:lnTo>
                  <a:lnTo>
                    <a:pt x="241" y="256"/>
                  </a:lnTo>
                  <a:lnTo>
                    <a:pt x="244" y="249"/>
                  </a:lnTo>
                  <a:lnTo>
                    <a:pt x="246" y="241"/>
                  </a:lnTo>
                  <a:lnTo>
                    <a:pt x="247" y="234"/>
                  </a:lnTo>
                  <a:lnTo>
                    <a:pt x="253" y="196"/>
                  </a:lnTo>
                  <a:lnTo>
                    <a:pt x="259" y="155"/>
                  </a:lnTo>
                  <a:lnTo>
                    <a:pt x="266" y="114"/>
                  </a:lnTo>
                  <a:lnTo>
                    <a:pt x="273" y="74"/>
                  </a:lnTo>
                  <a:lnTo>
                    <a:pt x="281" y="40"/>
                  </a:lnTo>
                  <a:lnTo>
                    <a:pt x="287" y="16"/>
                  </a:lnTo>
                  <a:lnTo>
                    <a:pt x="289" y="7"/>
                  </a:lnTo>
                  <a:lnTo>
                    <a:pt x="293" y="2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6" y="2"/>
                  </a:lnTo>
                  <a:lnTo>
                    <a:pt x="296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760"/>
            <p:cNvSpPr>
              <a:spLocks/>
            </p:cNvSpPr>
            <p:nvPr/>
          </p:nvSpPr>
          <p:spPr bwMode="auto">
            <a:xfrm>
              <a:off x="6977636" y="2277272"/>
              <a:ext cx="168634" cy="163861"/>
            </a:xfrm>
            <a:custGeom>
              <a:avLst/>
              <a:gdLst>
                <a:gd name="T0" fmla="*/ 412 w 424"/>
                <a:gd name="T1" fmla="*/ 411 h 411"/>
                <a:gd name="T2" fmla="*/ 354 w 424"/>
                <a:gd name="T3" fmla="*/ 410 h 411"/>
                <a:gd name="T4" fmla="*/ 267 w 424"/>
                <a:gd name="T5" fmla="*/ 410 h 411"/>
                <a:gd name="T6" fmla="*/ 185 w 424"/>
                <a:gd name="T7" fmla="*/ 410 h 411"/>
                <a:gd name="T8" fmla="*/ 144 w 424"/>
                <a:gd name="T9" fmla="*/ 411 h 411"/>
                <a:gd name="T10" fmla="*/ 118 w 424"/>
                <a:gd name="T11" fmla="*/ 410 h 411"/>
                <a:gd name="T12" fmla="*/ 92 w 424"/>
                <a:gd name="T13" fmla="*/ 404 h 411"/>
                <a:gd name="T14" fmla="*/ 67 w 424"/>
                <a:gd name="T15" fmla="*/ 396 h 411"/>
                <a:gd name="T16" fmla="*/ 43 w 424"/>
                <a:gd name="T17" fmla="*/ 382 h 411"/>
                <a:gd name="T18" fmla="*/ 23 w 424"/>
                <a:gd name="T19" fmla="*/ 362 h 411"/>
                <a:gd name="T20" fmla="*/ 13 w 424"/>
                <a:gd name="T21" fmla="*/ 343 h 411"/>
                <a:gd name="T22" fmla="*/ 6 w 424"/>
                <a:gd name="T23" fmla="*/ 328 h 411"/>
                <a:gd name="T24" fmla="*/ 3 w 424"/>
                <a:gd name="T25" fmla="*/ 310 h 411"/>
                <a:gd name="T26" fmla="*/ 1 w 424"/>
                <a:gd name="T27" fmla="*/ 292 h 411"/>
                <a:gd name="T28" fmla="*/ 0 w 424"/>
                <a:gd name="T29" fmla="*/ 237 h 411"/>
                <a:gd name="T30" fmla="*/ 0 w 424"/>
                <a:gd name="T31" fmla="*/ 144 h 411"/>
                <a:gd name="T32" fmla="*/ 0 w 424"/>
                <a:gd name="T33" fmla="*/ 61 h 411"/>
                <a:gd name="T34" fmla="*/ 0 w 424"/>
                <a:gd name="T35" fmla="*/ 10 h 411"/>
                <a:gd name="T36" fmla="*/ 2 w 424"/>
                <a:gd name="T37" fmla="*/ 2 h 411"/>
                <a:gd name="T38" fmla="*/ 9 w 424"/>
                <a:gd name="T39" fmla="*/ 0 h 411"/>
                <a:gd name="T40" fmla="*/ 17 w 424"/>
                <a:gd name="T41" fmla="*/ 4 h 411"/>
                <a:gd name="T42" fmla="*/ 22 w 424"/>
                <a:gd name="T43" fmla="*/ 10 h 411"/>
                <a:gd name="T44" fmla="*/ 27 w 424"/>
                <a:gd name="T45" fmla="*/ 21 h 411"/>
                <a:gd name="T46" fmla="*/ 30 w 424"/>
                <a:gd name="T47" fmla="*/ 37 h 411"/>
                <a:gd name="T48" fmla="*/ 31 w 424"/>
                <a:gd name="T49" fmla="*/ 77 h 411"/>
                <a:gd name="T50" fmla="*/ 33 w 424"/>
                <a:gd name="T51" fmla="*/ 140 h 411"/>
                <a:gd name="T52" fmla="*/ 37 w 424"/>
                <a:gd name="T53" fmla="*/ 188 h 411"/>
                <a:gd name="T54" fmla="*/ 47 w 424"/>
                <a:gd name="T55" fmla="*/ 236 h 411"/>
                <a:gd name="T56" fmla="*/ 58 w 424"/>
                <a:gd name="T57" fmla="*/ 269 h 411"/>
                <a:gd name="T58" fmla="*/ 67 w 424"/>
                <a:gd name="T59" fmla="*/ 290 h 411"/>
                <a:gd name="T60" fmla="*/ 78 w 424"/>
                <a:gd name="T61" fmla="*/ 307 h 411"/>
                <a:gd name="T62" fmla="*/ 91 w 424"/>
                <a:gd name="T63" fmla="*/ 322 h 411"/>
                <a:gd name="T64" fmla="*/ 108 w 424"/>
                <a:gd name="T65" fmla="*/ 333 h 411"/>
                <a:gd name="T66" fmla="*/ 126 w 424"/>
                <a:gd name="T67" fmla="*/ 342 h 411"/>
                <a:gd name="T68" fmla="*/ 182 w 424"/>
                <a:gd name="T69" fmla="*/ 350 h 411"/>
                <a:gd name="T70" fmla="*/ 285 w 424"/>
                <a:gd name="T71" fmla="*/ 369 h 411"/>
                <a:gd name="T72" fmla="*/ 375 w 424"/>
                <a:gd name="T73" fmla="*/ 389 h 411"/>
                <a:gd name="T74" fmla="*/ 416 w 424"/>
                <a:gd name="T75" fmla="*/ 402 h 411"/>
                <a:gd name="T76" fmla="*/ 424 w 424"/>
                <a:gd name="T77" fmla="*/ 408 h 411"/>
                <a:gd name="T78" fmla="*/ 423 w 424"/>
                <a:gd name="T7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4" h="411">
                  <a:moveTo>
                    <a:pt x="421" y="411"/>
                  </a:moveTo>
                  <a:lnTo>
                    <a:pt x="412" y="411"/>
                  </a:lnTo>
                  <a:lnTo>
                    <a:pt x="388" y="411"/>
                  </a:lnTo>
                  <a:lnTo>
                    <a:pt x="354" y="410"/>
                  </a:lnTo>
                  <a:lnTo>
                    <a:pt x="313" y="410"/>
                  </a:lnTo>
                  <a:lnTo>
                    <a:pt x="267" y="410"/>
                  </a:lnTo>
                  <a:lnTo>
                    <a:pt x="224" y="410"/>
                  </a:lnTo>
                  <a:lnTo>
                    <a:pt x="185" y="410"/>
                  </a:lnTo>
                  <a:lnTo>
                    <a:pt x="156" y="411"/>
                  </a:lnTo>
                  <a:lnTo>
                    <a:pt x="144" y="411"/>
                  </a:lnTo>
                  <a:lnTo>
                    <a:pt x="131" y="411"/>
                  </a:lnTo>
                  <a:lnTo>
                    <a:pt x="118" y="410"/>
                  </a:lnTo>
                  <a:lnTo>
                    <a:pt x="105" y="408"/>
                  </a:lnTo>
                  <a:lnTo>
                    <a:pt x="92" y="404"/>
                  </a:lnTo>
                  <a:lnTo>
                    <a:pt x="80" y="401"/>
                  </a:lnTo>
                  <a:lnTo>
                    <a:pt x="67" y="396"/>
                  </a:lnTo>
                  <a:lnTo>
                    <a:pt x="55" y="389"/>
                  </a:lnTo>
                  <a:lnTo>
                    <a:pt x="43" y="382"/>
                  </a:lnTo>
                  <a:lnTo>
                    <a:pt x="33" y="373"/>
                  </a:lnTo>
                  <a:lnTo>
                    <a:pt x="23" y="362"/>
                  </a:lnTo>
                  <a:lnTo>
                    <a:pt x="16" y="349"/>
                  </a:lnTo>
                  <a:lnTo>
                    <a:pt x="13" y="343"/>
                  </a:lnTo>
                  <a:lnTo>
                    <a:pt x="9" y="335"/>
                  </a:lnTo>
                  <a:lnTo>
                    <a:pt x="6" y="328"/>
                  </a:lnTo>
                  <a:lnTo>
                    <a:pt x="4" y="319"/>
                  </a:lnTo>
                  <a:lnTo>
                    <a:pt x="3" y="310"/>
                  </a:lnTo>
                  <a:lnTo>
                    <a:pt x="1" y="302"/>
                  </a:lnTo>
                  <a:lnTo>
                    <a:pt x="1" y="292"/>
                  </a:lnTo>
                  <a:lnTo>
                    <a:pt x="0" y="281"/>
                  </a:lnTo>
                  <a:lnTo>
                    <a:pt x="0" y="237"/>
                  </a:lnTo>
                  <a:lnTo>
                    <a:pt x="0" y="191"/>
                  </a:lnTo>
                  <a:lnTo>
                    <a:pt x="0" y="144"/>
                  </a:lnTo>
                  <a:lnTo>
                    <a:pt x="0" y="100"/>
                  </a:lnTo>
                  <a:lnTo>
                    <a:pt x="0" y="6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20" y="6"/>
                  </a:lnTo>
                  <a:lnTo>
                    <a:pt x="22" y="10"/>
                  </a:lnTo>
                  <a:lnTo>
                    <a:pt x="24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30" y="37"/>
                  </a:lnTo>
                  <a:lnTo>
                    <a:pt x="30" y="48"/>
                  </a:lnTo>
                  <a:lnTo>
                    <a:pt x="31" y="77"/>
                  </a:lnTo>
                  <a:lnTo>
                    <a:pt x="32" y="117"/>
                  </a:lnTo>
                  <a:lnTo>
                    <a:pt x="33" y="140"/>
                  </a:lnTo>
                  <a:lnTo>
                    <a:pt x="35" y="164"/>
                  </a:lnTo>
                  <a:lnTo>
                    <a:pt x="37" y="188"/>
                  </a:lnTo>
                  <a:lnTo>
                    <a:pt x="42" y="212"/>
                  </a:lnTo>
                  <a:lnTo>
                    <a:pt x="47" y="236"/>
                  </a:lnTo>
                  <a:lnTo>
                    <a:pt x="54" y="259"/>
                  </a:lnTo>
                  <a:lnTo>
                    <a:pt x="58" y="269"/>
                  </a:lnTo>
                  <a:lnTo>
                    <a:pt x="62" y="280"/>
                  </a:lnTo>
                  <a:lnTo>
                    <a:pt x="67" y="290"/>
                  </a:lnTo>
                  <a:lnTo>
                    <a:pt x="72" y="299"/>
                  </a:lnTo>
                  <a:lnTo>
                    <a:pt x="78" y="307"/>
                  </a:lnTo>
                  <a:lnTo>
                    <a:pt x="85" y="315"/>
                  </a:lnTo>
                  <a:lnTo>
                    <a:pt x="91" y="322"/>
                  </a:lnTo>
                  <a:lnTo>
                    <a:pt x="99" y="329"/>
                  </a:lnTo>
                  <a:lnTo>
                    <a:pt x="108" y="333"/>
                  </a:lnTo>
                  <a:lnTo>
                    <a:pt x="116" y="337"/>
                  </a:lnTo>
                  <a:lnTo>
                    <a:pt x="126" y="342"/>
                  </a:lnTo>
                  <a:lnTo>
                    <a:pt x="136" y="343"/>
                  </a:lnTo>
                  <a:lnTo>
                    <a:pt x="182" y="350"/>
                  </a:lnTo>
                  <a:lnTo>
                    <a:pt x="233" y="359"/>
                  </a:lnTo>
                  <a:lnTo>
                    <a:pt x="285" y="369"/>
                  </a:lnTo>
                  <a:lnTo>
                    <a:pt x="333" y="380"/>
                  </a:lnTo>
                  <a:lnTo>
                    <a:pt x="375" y="389"/>
                  </a:lnTo>
                  <a:lnTo>
                    <a:pt x="407" y="398"/>
                  </a:lnTo>
                  <a:lnTo>
                    <a:pt x="416" y="402"/>
                  </a:lnTo>
                  <a:lnTo>
                    <a:pt x="423" y="405"/>
                  </a:lnTo>
                  <a:lnTo>
                    <a:pt x="424" y="408"/>
                  </a:lnTo>
                  <a:lnTo>
                    <a:pt x="424" y="409"/>
                  </a:lnTo>
                  <a:lnTo>
                    <a:pt x="423" y="410"/>
                  </a:lnTo>
                  <a:lnTo>
                    <a:pt x="421" y="41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761"/>
            <p:cNvSpPr>
              <a:spLocks/>
            </p:cNvSpPr>
            <p:nvPr/>
          </p:nvSpPr>
          <p:spPr bwMode="auto">
            <a:xfrm>
              <a:off x="6980817" y="2498404"/>
              <a:ext cx="162270" cy="168634"/>
            </a:xfrm>
            <a:custGeom>
              <a:avLst/>
              <a:gdLst>
                <a:gd name="T0" fmla="*/ 0 w 411"/>
                <a:gd name="T1" fmla="*/ 411 h 424"/>
                <a:gd name="T2" fmla="*/ 1 w 411"/>
                <a:gd name="T3" fmla="*/ 353 h 424"/>
                <a:gd name="T4" fmla="*/ 1 w 411"/>
                <a:gd name="T5" fmla="*/ 268 h 424"/>
                <a:gd name="T6" fmla="*/ 1 w 411"/>
                <a:gd name="T7" fmla="*/ 185 h 424"/>
                <a:gd name="T8" fmla="*/ 0 w 411"/>
                <a:gd name="T9" fmla="*/ 143 h 424"/>
                <a:gd name="T10" fmla="*/ 1 w 411"/>
                <a:gd name="T11" fmla="*/ 117 h 424"/>
                <a:gd name="T12" fmla="*/ 7 w 411"/>
                <a:gd name="T13" fmla="*/ 91 h 424"/>
                <a:gd name="T14" fmla="*/ 15 w 411"/>
                <a:gd name="T15" fmla="*/ 66 h 424"/>
                <a:gd name="T16" fmla="*/ 29 w 411"/>
                <a:gd name="T17" fmla="*/ 43 h 424"/>
                <a:gd name="T18" fmla="*/ 49 w 411"/>
                <a:gd name="T19" fmla="*/ 23 h 424"/>
                <a:gd name="T20" fmla="*/ 68 w 411"/>
                <a:gd name="T21" fmla="*/ 12 h 424"/>
                <a:gd name="T22" fmla="*/ 83 w 411"/>
                <a:gd name="T23" fmla="*/ 6 h 424"/>
                <a:gd name="T24" fmla="*/ 101 w 411"/>
                <a:gd name="T25" fmla="*/ 2 h 424"/>
                <a:gd name="T26" fmla="*/ 119 w 411"/>
                <a:gd name="T27" fmla="*/ 0 h 424"/>
                <a:gd name="T28" fmla="*/ 174 w 411"/>
                <a:gd name="T29" fmla="*/ 0 h 424"/>
                <a:gd name="T30" fmla="*/ 268 w 411"/>
                <a:gd name="T31" fmla="*/ 0 h 424"/>
                <a:gd name="T32" fmla="*/ 350 w 411"/>
                <a:gd name="T33" fmla="*/ 0 h 424"/>
                <a:gd name="T34" fmla="*/ 401 w 411"/>
                <a:gd name="T35" fmla="*/ 0 h 424"/>
                <a:gd name="T36" fmla="*/ 409 w 411"/>
                <a:gd name="T37" fmla="*/ 1 h 424"/>
                <a:gd name="T38" fmla="*/ 411 w 411"/>
                <a:gd name="T39" fmla="*/ 8 h 424"/>
                <a:gd name="T40" fmla="*/ 407 w 411"/>
                <a:gd name="T41" fmla="*/ 16 h 424"/>
                <a:gd name="T42" fmla="*/ 402 w 411"/>
                <a:gd name="T43" fmla="*/ 21 h 424"/>
                <a:gd name="T44" fmla="*/ 391 w 411"/>
                <a:gd name="T45" fmla="*/ 26 h 424"/>
                <a:gd name="T46" fmla="*/ 374 w 411"/>
                <a:gd name="T47" fmla="*/ 29 h 424"/>
                <a:gd name="T48" fmla="*/ 334 w 411"/>
                <a:gd name="T49" fmla="*/ 30 h 424"/>
                <a:gd name="T50" fmla="*/ 271 w 411"/>
                <a:gd name="T51" fmla="*/ 32 h 424"/>
                <a:gd name="T52" fmla="*/ 223 w 411"/>
                <a:gd name="T53" fmla="*/ 37 h 424"/>
                <a:gd name="T54" fmla="*/ 175 w 411"/>
                <a:gd name="T55" fmla="*/ 46 h 424"/>
                <a:gd name="T56" fmla="*/ 142 w 411"/>
                <a:gd name="T57" fmla="*/ 57 h 424"/>
                <a:gd name="T58" fmla="*/ 121 w 411"/>
                <a:gd name="T59" fmla="*/ 66 h 424"/>
                <a:gd name="T60" fmla="*/ 104 w 411"/>
                <a:gd name="T61" fmla="*/ 77 h 424"/>
                <a:gd name="T62" fmla="*/ 89 w 411"/>
                <a:gd name="T63" fmla="*/ 90 h 424"/>
                <a:gd name="T64" fmla="*/ 78 w 411"/>
                <a:gd name="T65" fmla="*/ 107 h 424"/>
                <a:gd name="T66" fmla="*/ 70 w 411"/>
                <a:gd name="T67" fmla="*/ 125 h 424"/>
                <a:gd name="T68" fmla="*/ 61 w 411"/>
                <a:gd name="T69" fmla="*/ 181 h 424"/>
                <a:gd name="T70" fmla="*/ 42 w 411"/>
                <a:gd name="T71" fmla="*/ 284 h 424"/>
                <a:gd name="T72" fmla="*/ 22 w 411"/>
                <a:gd name="T73" fmla="*/ 374 h 424"/>
                <a:gd name="T74" fmla="*/ 9 w 411"/>
                <a:gd name="T75" fmla="*/ 415 h 424"/>
                <a:gd name="T76" fmla="*/ 4 w 411"/>
                <a:gd name="T77" fmla="*/ 423 h 424"/>
                <a:gd name="T78" fmla="*/ 1 w 411"/>
                <a:gd name="T79" fmla="*/ 42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1" h="424">
                  <a:moveTo>
                    <a:pt x="0" y="420"/>
                  </a:moveTo>
                  <a:lnTo>
                    <a:pt x="0" y="411"/>
                  </a:lnTo>
                  <a:lnTo>
                    <a:pt x="0" y="387"/>
                  </a:lnTo>
                  <a:lnTo>
                    <a:pt x="1" y="353"/>
                  </a:lnTo>
                  <a:lnTo>
                    <a:pt x="1" y="312"/>
                  </a:lnTo>
                  <a:lnTo>
                    <a:pt x="1" y="268"/>
                  </a:lnTo>
                  <a:lnTo>
                    <a:pt x="1" y="223"/>
                  </a:lnTo>
                  <a:lnTo>
                    <a:pt x="1" y="185"/>
                  </a:lnTo>
                  <a:lnTo>
                    <a:pt x="0" y="155"/>
                  </a:lnTo>
                  <a:lnTo>
                    <a:pt x="0" y="143"/>
                  </a:lnTo>
                  <a:lnTo>
                    <a:pt x="0" y="130"/>
                  </a:lnTo>
                  <a:lnTo>
                    <a:pt x="1" y="117"/>
                  </a:lnTo>
                  <a:lnTo>
                    <a:pt x="3" y="104"/>
                  </a:lnTo>
                  <a:lnTo>
                    <a:pt x="7" y="91"/>
                  </a:lnTo>
                  <a:lnTo>
                    <a:pt x="10" y="79"/>
                  </a:lnTo>
                  <a:lnTo>
                    <a:pt x="15" y="66"/>
                  </a:lnTo>
                  <a:lnTo>
                    <a:pt x="22" y="54"/>
                  </a:lnTo>
                  <a:lnTo>
                    <a:pt x="29" y="43"/>
                  </a:lnTo>
                  <a:lnTo>
                    <a:pt x="38" y="32"/>
                  </a:lnTo>
                  <a:lnTo>
                    <a:pt x="49" y="23"/>
                  </a:lnTo>
                  <a:lnTo>
                    <a:pt x="62" y="15"/>
                  </a:lnTo>
                  <a:lnTo>
                    <a:pt x="68" y="12"/>
                  </a:lnTo>
                  <a:lnTo>
                    <a:pt x="76" y="8"/>
                  </a:lnTo>
                  <a:lnTo>
                    <a:pt x="83" y="6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9" y="1"/>
                  </a:lnTo>
                  <a:lnTo>
                    <a:pt x="119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20" y="0"/>
                  </a:lnTo>
                  <a:lnTo>
                    <a:pt x="268" y="0"/>
                  </a:lnTo>
                  <a:lnTo>
                    <a:pt x="311" y="0"/>
                  </a:lnTo>
                  <a:lnTo>
                    <a:pt x="350" y="0"/>
                  </a:lnTo>
                  <a:lnTo>
                    <a:pt x="380" y="0"/>
                  </a:lnTo>
                  <a:lnTo>
                    <a:pt x="401" y="0"/>
                  </a:lnTo>
                  <a:lnTo>
                    <a:pt x="408" y="0"/>
                  </a:lnTo>
                  <a:lnTo>
                    <a:pt x="409" y="1"/>
                  </a:lnTo>
                  <a:lnTo>
                    <a:pt x="411" y="4"/>
                  </a:lnTo>
                  <a:lnTo>
                    <a:pt x="411" y="8"/>
                  </a:lnTo>
                  <a:lnTo>
                    <a:pt x="409" y="14"/>
                  </a:lnTo>
                  <a:lnTo>
                    <a:pt x="407" y="16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397" y="23"/>
                  </a:lnTo>
                  <a:lnTo>
                    <a:pt x="391" y="26"/>
                  </a:lnTo>
                  <a:lnTo>
                    <a:pt x="384" y="28"/>
                  </a:lnTo>
                  <a:lnTo>
                    <a:pt x="374" y="29"/>
                  </a:lnTo>
                  <a:lnTo>
                    <a:pt x="363" y="30"/>
                  </a:lnTo>
                  <a:lnTo>
                    <a:pt x="334" y="30"/>
                  </a:lnTo>
                  <a:lnTo>
                    <a:pt x="294" y="31"/>
                  </a:lnTo>
                  <a:lnTo>
                    <a:pt x="271" y="32"/>
                  </a:lnTo>
                  <a:lnTo>
                    <a:pt x="247" y="34"/>
                  </a:lnTo>
                  <a:lnTo>
                    <a:pt x="223" y="37"/>
                  </a:lnTo>
                  <a:lnTo>
                    <a:pt x="199" y="41"/>
                  </a:lnTo>
                  <a:lnTo>
                    <a:pt x="175" y="46"/>
                  </a:lnTo>
                  <a:lnTo>
                    <a:pt x="152" y="53"/>
                  </a:lnTo>
                  <a:lnTo>
                    <a:pt x="142" y="57"/>
                  </a:lnTo>
                  <a:lnTo>
                    <a:pt x="131" y="61"/>
                  </a:lnTo>
                  <a:lnTo>
                    <a:pt x="121" y="66"/>
                  </a:lnTo>
                  <a:lnTo>
                    <a:pt x="112" y="71"/>
                  </a:lnTo>
                  <a:lnTo>
                    <a:pt x="104" y="77"/>
                  </a:lnTo>
                  <a:lnTo>
                    <a:pt x="96" y="84"/>
                  </a:lnTo>
                  <a:lnTo>
                    <a:pt x="89" y="90"/>
                  </a:lnTo>
                  <a:lnTo>
                    <a:pt x="82" y="98"/>
                  </a:lnTo>
                  <a:lnTo>
                    <a:pt x="78" y="107"/>
                  </a:lnTo>
                  <a:lnTo>
                    <a:pt x="74" y="115"/>
                  </a:lnTo>
                  <a:lnTo>
                    <a:pt x="70" y="125"/>
                  </a:lnTo>
                  <a:lnTo>
                    <a:pt x="68" y="136"/>
                  </a:lnTo>
                  <a:lnTo>
                    <a:pt x="61" y="181"/>
                  </a:lnTo>
                  <a:lnTo>
                    <a:pt x="52" y="232"/>
                  </a:lnTo>
                  <a:lnTo>
                    <a:pt x="42" y="284"/>
                  </a:lnTo>
                  <a:lnTo>
                    <a:pt x="31" y="332"/>
                  </a:lnTo>
                  <a:lnTo>
                    <a:pt x="22" y="374"/>
                  </a:lnTo>
                  <a:lnTo>
                    <a:pt x="13" y="406"/>
                  </a:lnTo>
                  <a:lnTo>
                    <a:pt x="9" y="415"/>
                  </a:lnTo>
                  <a:lnTo>
                    <a:pt x="6" y="422"/>
                  </a:lnTo>
                  <a:lnTo>
                    <a:pt x="4" y="423"/>
                  </a:lnTo>
                  <a:lnTo>
                    <a:pt x="2" y="424"/>
                  </a:lnTo>
                  <a:lnTo>
                    <a:pt x="1" y="423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762"/>
            <p:cNvSpPr>
              <a:spLocks/>
            </p:cNvSpPr>
            <p:nvPr/>
          </p:nvSpPr>
          <p:spPr bwMode="auto">
            <a:xfrm>
              <a:off x="6977636" y="2323407"/>
              <a:ext cx="136816" cy="117725"/>
            </a:xfrm>
            <a:custGeom>
              <a:avLst/>
              <a:gdLst>
                <a:gd name="T0" fmla="*/ 333 w 343"/>
                <a:gd name="T1" fmla="*/ 296 h 296"/>
                <a:gd name="T2" fmla="*/ 286 w 343"/>
                <a:gd name="T3" fmla="*/ 296 h 296"/>
                <a:gd name="T4" fmla="*/ 217 w 343"/>
                <a:gd name="T5" fmla="*/ 295 h 296"/>
                <a:gd name="T6" fmla="*/ 150 w 343"/>
                <a:gd name="T7" fmla="*/ 296 h 296"/>
                <a:gd name="T8" fmla="*/ 107 w 343"/>
                <a:gd name="T9" fmla="*/ 296 h 296"/>
                <a:gd name="T10" fmla="*/ 74 w 343"/>
                <a:gd name="T11" fmla="*/ 292 h 296"/>
                <a:gd name="T12" fmla="*/ 54 w 343"/>
                <a:gd name="T13" fmla="*/ 285 h 296"/>
                <a:gd name="T14" fmla="*/ 35 w 343"/>
                <a:gd name="T15" fmla="*/ 275 h 296"/>
                <a:gd name="T16" fmla="*/ 19 w 343"/>
                <a:gd name="T17" fmla="*/ 260 h 296"/>
                <a:gd name="T18" fmla="*/ 7 w 343"/>
                <a:gd name="T19" fmla="*/ 242 h 296"/>
                <a:gd name="T20" fmla="*/ 1 w 343"/>
                <a:gd name="T21" fmla="*/ 217 h 296"/>
                <a:gd name="T22" fmla="*/ 0 w 343"/>
                <a:gd name="T23" fmla="*/ 171 h 296"/>
                <a:gd name="T24" fmla="*/ 0 w 343"/>
                <a:gd name="T25" fmla="*/ 103 h 296"/>
                <a:gd name="T26" fmla="*/ 0 w 343"/>
                <a:gd name="T27" fmla="*/ 43 h 296"/>
                <a:gd name="T28" fmla="*/ 0 w 343"/>
                <a:gd name="T29" fmla="*/ 6 h 296"/>
                <a:gd name="T30" fmla="*/ 4 w 343"/>
                <a:gd name="T31" fmla="*/ 0 h 296"/>
                <a:gd name="T32" fmla="*/ 14 w 343"/>
                <a:gd name="T33" fmla="*/ 2 h 296"/>
                <a:gd name="T34" fmla="*/ 18 w 343"/>
                <a:gd name="T35" fmla="*/ 6 h 296"/>
                <a:gd name="T36" fmla="*/ 21 w 343"/>
                <a:gd name="T37" fmla="*/ 14 h 296"/>
                <a:gd name="T38" fmla="*/ 24 w 343"/>
                <a:gd name="T39" fmla="*/ 26 h 296"/>
                <a:gd name="T40" fmla="*/ 26 w 343"/>
                <a:gd name="T41" fmla="*/ 55 h 296"/>
                <a:gd name="T42" fmla="*/ 27 w 343"/>
                <a:gd name="T43" fmla="*/ 100 h 296"/>
                <a:gd name="T44" fmla="*/ 31 w 343"/>
                <a:gd name="T45" fmla="*/ 135 h 296"/>
                <a:gd name="T46" fmla="*/ 37 w 343"/>
                <a:gd name="T47" fmla="*/ 170 h 296"/>
                <a:gd name="T48" fmla="*/ 50 w 343"/>
                <a:gd name="T49" fmla="*/ 201 h 296"/>
                <a:gd name="T50" fmla="*/ 63 w 343"/>
                <a:gd name="T51" fmla="*/ 221 h 296"/>
                <a:gd name="T52" fmla="*/ 74 w 343"/>
                <a:gd name="T53" fmla="*/ 232 h 296"/>
                <a:gd name="T54" fmla="*/ 87 w 343"/>
                <a:gd name="T55" fmla="*/ 240 h 296"/>
                <a:gd name="T56" fmla="*/ 102 w 343"/>
                <a:gd name="T57" fmla="*/ 246 h 296"/>
                <a:gd name="T58" fmla="*/ 148 w 343"/>
                <a:gd name="T59" fmla="*/ 253 h 296"/>
                <a:gd name="T60" fmla="*/ 230 w 343"/>
                <a:gd name="T61" fmla="*/ 266 h 296"/>
                <a:gd name="T62" fmla="*/ 303 w 343"/>
                <a:gd name="T63" fmla="*/ 281 h 296"/>
                <a:gd name="T64" fmla="*/ 337 w 343"/>
                <a:gd name="T65" fmla="*/ 289 h 296"/>
                <a:gd name="T66" fmla="*/ 343 w 343"/>
                <a:gd name="T67" fmla="*/ 294 h 296"/>
                <a:gd name="T68" fmla="*/ 342 w 343"/>
                <a:gd name="T69" fmla="*/ 29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3" h="296">
                  <a:moveTo>
                    <a:pt x="340" y="296"/>
                  </a:moveTo>
                  <a:lnTo>
                    <a:pt x="333" y="296"/>
                  </a:lnTo>
                  <a:lnTo>
                    <a:pt x="314" y="296"/>
                  </a:lnTo>
                  <a:lnTo>
                    <a:pt x="286" y="296"/>
                  </a:lnTo>
                  <a:lnTo>
                    <a:pt x="252" y="295"/>
                  </a:lnTo>
                  <a:lnTo>
                    <a:pt x="217" y="295"/>
                  </a:lnTo>
                  <a:lnTo>
                    <a:pt x="181" y="295"/>
                  </a:lnTo>
                  <a:lnTo>
                    <a:pt x="150" y="296"/>
                  </a:lnTo>
                  <a:lnTo>
                    <a:pt x="126" y="296"/>
                  </a:lnTo>
                  <a:lnTo>
                    <a:pt x="107" y="296"/>
                  </a:lnTo>
                  <a:lnTo>
                    <a:pt x="85" y="294"/>
                  </a:lnTo>
                  <a:lnTo>
                    <a:pt x="74" y="292"/>
                  </a:lnTo>
                  <a:lnTo>
                    <a:pt x="64" y="288"/>
                  </a:lnTo>
                  <a:lnTo>
                    <a:pt x="54" y="285"/>
                  </a:lnTo>
                  <a:lnTo>
                    <a:pt x="44" y="281"/>
                  </a:lnTo>
                  <a:lnTo>
                    <a:pt x="35" y="275"/>
                  </a:lnTo>
                  <a:lnTo>
                    <a:pt x="27" y="269"/>
                  </a:lnTo>
                  <a:lnTo>
                    <a:pt x="19" y="260"/>
                  </a:lnTo>
                  <a:lnTo>
                    <a:pt x="13" y="252"/>
                  </a:lnTo>
                  <a:lnTo>
                    <a:pt x="7" y="242"/>
                  </a:lnTo>
                  <a:lnTo>
                    <a:pt x="4" y="230"/>
                  </a:lnTo>
                  <a:lnTo>
                    <a:pt x="1" y="217"/>
                  </a:lnTo>
                  <a:lnTo>
                    <a:pt x="0" y="202"/>
                  </a:lnTo>
                  <a:lnTo>
                    <a:pt x="0" y="171"/>
                  </a:lnTo>
                  <a:lnTo>
                    <a:pt x="0" y="137"/>
                  </a:lnTo>
                  <a:lnTo>
                    <a:pt x="0" y="103"/>
                  </a:lnTo>
                  <a:lnTo>
                    <a:pt x="0" y="71"/>
                  </a:lnTo>
                  <a:lnTo>
                    <a:pt x="0" y="43"/>
                  </a:lnTo>
                  <a:lnTo>
                    <a:pt x="0" y="22"/>
                  </a:lnTo>
                  <a:lnTo>
                    <a:pt x="0" y="6"/>
                  </a:lnTo>
                  <a:lnTo>
                    <a:pt x="0" y="1"/>
                  </a:lnTo>
                  <a:lnTo>
                    <a:pt x="4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1" y="14"/>
                  </a:lnTo>
                  <a:lnTo>
                    <a:pt x="23" y="19"/>
                  </a:lnTo>
                  <a:lnTo>
                    <a:pt x="24" y="26"/>
                  </a:lnTo>
                  <a:lnTo>
                    <a:pt x="24" y="33"/>
                  </a:lnTo>
                  <a:lnTo>
                    <a:pt x="26" y="55"/>
                  </a:lnTo>
                  <a:lnTo>
                    <a:pt x="26" y="84"/>
                  </a:lnTo>
                  <a:lnTo>
                    <a:pt x="27" y="100"/>
                  </a:lnTo>
                  <a:lnTo>
                    <a:pt x="29" y="118"/>
                  </a:lnTo>
                  <a:lnTo>
                    <a:pt x="31" y="135"/>
                  </a:lnTo>
                  <a:lnTo>
                    <a:pt x="34" y="152"/>
                  </a:lnTo>
                  <a:lnTo>
                    <a:pt x="37" y="170"/>
                  </a:lnTo>
                  <a:lnTo>
                    <a:pt x="43" y="186"/>
                  </a:lnTo>
                  <a:lnTo>
                    <a:pt x="50" y="201"/>
                  </a:lnTo>
                  <a:lnTo>
                    <a:pt x="58" y="215"/>
                  </a:lnTo>
                  <a:lnTo>
                    <a:pt x="63" y="221"/>
                  </a:lnTo>
                  <a:lnTo>
                    <a:pt x="69" y="227"/>
                  </a:lnTo>
                  <a:lnTo>
                    <a:pt x="74" y="232"/>
                  </a:lnTo>
                  <a:lnTo>
                    <a:pt x="81" y="236"/>
                  </a:lnTo>
                  <a:lnTo>
                    <a:pt x="87" y="240"/>
                  </a:lnTo>
                  <a:lnTo>
                    <a:pt x="94" y="243"/>
                  </a:lnTo>
                  <a:lnTo>
                    <a:pt x="102" y="246"/>
                  </a:lnTo>
                  <a:lnTo>
                    <a:pt x="110" y="247"/>
                  </a:lnTo>
                  <a:lnTo>
                    <a:pt x="148" y="253"/>
                  </a:lnTo>
                  <a:lnTo>
                    <a:pt x="189" y="259"/>
                  </a:lnTo>
                  <a:lnTo>
                    <a:pt x="230" y="266"/>
                  </a:lnTo>
                  <a:lnTo>
                    <a:pt x="270" y="273"/>
                  </a:lnTo>
                  <a:lnTo>
                    <a:pt x="303" y="281"/>
                  </a:lnTo>
                  <a:lnTo>
                    <a:pt x="328" y="287"/>
                  </a:lnTo>
                  <a:lnTo>
                    <a:pt x="337" y="289"/>
                  </a:lnTo>
                  <a:lnTo>
                    <a:pt x="341" y="293"/>
                  </a:lnTo>
                  <a:lnTo>
                    <a:pt x="343" y="294"/>
                  </a:lnTo>
                  <a:lnTo>
                    <a:pt x="343" y="295"/>
                  </a:lnTo>
                  <a:lnTo>
                    <a:pt x="342" y="295"/>
                  </a:lnTo>
                  <a:lnTo>
                    <a:pt x="340" y="2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763"/>
            <p:cNvSpPr>
              <a:spLocks/>
            </p:cNvSpPr>
            <p:nvPr/>
          </p:nvSpPr>
          <p:spPr bwMode="auto">
            <a:xfrm>
              <a:off x="6977636" y="2496813"/>
              <a:ext cx="117725" cy="136816"/>
            </a:xfrm>
            <a:custGeom>
              <a:avLst/>
              <a:gdLst>
                <a:gd name="T0" fmla="*/ 0 w 296"/>
                <a:gd name="T1" fmla="*/ 333 h 343"/>
                <a:gd name="T2" fmla="*/ 0 w 296"/>
                <a:gd name="T3" fmla="*/ 286 h 343"/>
                <a:gd name="T4" fmla="*/ 0 w 296"/>
                <a:gd name="T5" fmla="*/ 216 h 343"/>
                <a:gd name="T6" fmla="*/ 0 w 296"/>
                <a:gd name="T7" fmla="*/ 149 h 343"/>
                <a:gd name="T8" fmla="*/ 0 w 296"/>
                <a:gd name="T9" fmla="*/ 106 h 343"/>
                <a:gd name="T10" fmla="*/ 4 w 296"/>
                <a:gd name="T11" fmla="*/ 74 h 343"/>
                <a:gd name="T12" fmla="*/ 10 w 296"/>
                <a:gd name="T13" fmla="*/ 53 h 343"/>
                <a:gd name="T14" fmla="*/ 20 w 296"/>
                <a:gd name="T15" fmla="*/ 35 h 343"/>
                <a:gd name="T16" fmla="*/ 34 w 296"/>
                <a:gd name="T17" fmla="*/ 19 h 343"/>
                <a:gd name="T18" fmla="*/ 54 w 296"/>
                <a:gd name="T19" fmla="*/ 7 h 343"/>
                <a:gd name="T20" fmla="*/ 79 w 296"/>
                <a:gd name="T21" fmla="*/ 0 h 343"/>
                <a:gd name="T22" fmla="*/ 125 w 296"/>
                <a:gd name="T23" fmla="*/ 0 h 343"/>
                <a:gd name="T24" fmla="*/ 192 w 296"/>
                <a:gd name="T25" fmla="*/ 0 h 343"/>
                <a:gd name="T26" fmla="*/ 252 w 296"/>
                <a:gd name="T27" fmla="*/ 0 h 343"/>
                <a:gd name="T28" fmla="*/ 289 w 296"/>
                <a:gd name="T29" fmla="*/ 0 h 343"/>
                <a:gd name="T30" fmla="*/ 296 w 296"/>
                <a:gd name="T31" fmla="*/ 4 h 343"/>
                <a:gd name="T32" fmla="*/ 293 w 296"/>
                <a:gd name="T33" fmla="*/ 13 h 343"/>
                <a:gd name="T34" fmla="*/ 289 w 296"/>
                <a:gd name="T35" fmla="*/ 18 h 343"/>
                <a:gd name="T36" fmla="*/ 282 w 296"/>
                <a:gd name="T37" fmla="*/ 21 h 343"/>
                <a:gd name="T38" fmla="*/ 270 w 296"/>
                <a:gd name="T39" fmla="*/ 24 h 343"/>
                <a:gd name="T40" fmla="*/ 241 w 296"/>
                <a:gd name="T41" fmla="*/ 25 h 343"/>
                <a:gd name="T42" fmla="*/ 195 w 296"/>
                <a:gd name="T43" fmla="*/ 26 h 343"/>
                <a:gd name="T44" fmla="*/ 161 w 296"/>
                <a:gd name="T45" fmla="*/ 31 h 343"/>
                <a:gd name="T46" fmla="*/ 126 w 296"/>
                <a:gd name="T47" fmla="*/ 38 h 343"/>
                <a:gd name="T48" fmla="*/ 94 w 296"/>
                <a:gd name="T49" fmla="*/ 50 h 343"/>
                <a:gd name="T50" fmla="*/ 74 w 296"/>
                <a:gd name="T51" fmla="*/ 63 h 343"/>
                <a:gd name="T52" fmla="*/ 63 w 296"/>
                <a:gd name="T53" fmla="*/ 74 h 343"/>
                <a:gd name="T54" fmla="*/ 55 w 296"/>
                <a:gd name="T55" fmla="*/ 87 h 343"/>
                <a:gd name="T56" fmla="*/ 49 w 296"/>
                <a:gd name="T57" fmla="*/ 102 h 343"/>
                <a:gd name="T58" fmla="*/ 43 w 296"/>
                <a:gd name="T59" fmla="*/ 147 h 343"/>
                <a:gd name="T60" fmla="*/ 30 w 296"/>
                <a:gd name="T61" fmla="*/ 229 h 343"/>
                <a:gd name="T62" fmla="*/ 15 w 296"/>
                <a:gd name="T63" fmla="*/ 303 h 343"/>
                <a:gd name="T64" fmla="*/ 6 w 296"/>
                <a:gd name="T65" fmla="*/ 336 h 343"/>
                <a:gd name="T66" fmla="*/ 2 w 296"/>
                <a:gd name="T67" fmla="*/ 343 h 343"/>
                <a:gd name="T68" fmla="*/ 0 w 296"/>
                <a:gd name="T69" fmla="*/ 34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6" h="343">
                  <a:moveTo>
                    <a:pt x="0" y="340"/>
                  </a:moveTo>
                  <a:lnTo>
                    <a:pt x="0" y="333"/>
                  </a:lnTo>
                  <a:lnTo>
                    <a:pt x="0" y="314"/>
                  </a:lnTo>
                  <a:lnTo>
                    <a:pt x="0" y="286"/>
                  </a:lnTo>
                  <a:lnTo>
                    <a:pt x="0" y="252"/>
                  </a:lnTo>
                  <a:lnTo>
                    <a:pt x="0" y="216"/>
                  </a:lnTo>
                  <a:lnTo>
                    <a:pt x="0" y="181"/>
                  </a:lnTo>
                  <a:lnTo>
                    <a:pt x="0" y="149"/>
                  </a:lnTo>
                  <a:lnTo>
                    <a:pt x="0" y="126"/>
                  </a:lnTo>
                  <a:lnTo>
                    <a:pt x="0" y="106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6" y="64"/>
                  </a:lnTo>
                  <a:lnTo>
                    <a:pt x="10" y="53"/>
                  </a:lnTo>
                  <a:lnTo>
                    <a:pt x="15" y="44"/>
                  </a:lnTo>
                  <a:lnTo>
                    <a:pt x="20" y="35"/>
                  </a:lnTo>
                  <a:lnTo>
                    <a:pt x="27" y="26"/>
                  </a:lnTo>
                  <a:lnTo>
                    <a:pt x="34" y="19"/>
                  </a:lnTo>
                  <a:lnTo>
                    <a:pt x="44" y="12"/>
                  </a:lnTo>
                  <a:lnTo>
                    <a:pt x="54" y="7"/>
                  </a:lnTo>
                  <a:lnTo>
                    <a:pt x="66" y="4"/>
                  </a:lnTo>
                  <a:lnTo>
                    <a:pt x="79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8" y="0"/>
                  </a:lnTo>
                  <a:lnTo>
                    <a:pt x="192" y="0"/>
                  </a:lnTo>
                  <a:lnTo>
                    <a:pt x="224" y="0"/>
                  </a:lnTo>
                  <a:lnTo>
                    <a:pt x="252" y="0"/>
                  </a:lnTo>
                  <a:lnTo>
                    <a:pt x="274" y="0"/>
                  </a:lnTo>
                  <a:lnTo>
                    <a:pt x="289" y="0"/>
                  </a:lnTo>
                  <a:lnTo>
                    <a:pt x="295" y="0"/>
                  </a:lnTo>
                  <a:lnTo>
                    <a:pt x="296" y="4"/>
                  </a:lnTo>
                  <a:lnTo>
                    <a:pt x="295" y="11"/>
                  </a:lnTo>
                  <a:lnTo>
                    <a:pt x="293" y="13"/>
                  </a:lnTo>
                  <a:lnTo>
                    <a:pt x="291" y="16"/>
                  </a:lnTo>
                  <a:lnTo>
                    <a:pt x="289" y="18"/>
                  </a:lnTo>
                  <a:lnTo>
                    <a:pt x="286" y="20"/>
                  </a:lnTo>
                  <a:lnTo>
                    <a:pt x="282" y="21"/>
                  </a:lnTo>
                  <a:lnTo>
                    <a:pt x="276" y="23"/>
                  </a:lnTo>
                  <a:lnTo>
                    <a:pt x="270" y="24"/>
                  </a:lnTo>
                  <a:lnTo>
                    <a:pt x="262" y="24"/>
                  </a:lnTo>
                  <a:lnTo>
                    <a:pt x="241" y="25"/>
                  </a:lnTo>
                  <a:lnTo>
                    <a:pt x="211" y="25"/>
                  </a:lnTo>
                  <a:lnTo>
                    <a:pt x="195" y="26"/>
                  </a:lnTo>
                  <a:lnTo>
                    <a:pt x="178" y="29"/>
                  </a:lnTo>
                  <a:lnTo>
                    <a:pt x="161" y="31"/>
                  </a:lnTo>
                  <a:lnTo>
                    <a:pt x="142" y="34"/>
                  </a:lnTo>
                  <a:lnTo>
                    <a:pt x="126" y="38"/>
                  </a:lnTo>
                  <a:lnTo>
                    <a:pt x="109" y="44"/>
                  </a:lnTo>
                  <a:lnTo>
                    <a:pt x="94" y="50"/>
                  </a:lnTo>
                  <a:lnTo>
                    <a:pt x="81" y="59"/>
                  </a:lnTo>
                  <a:lnTo>
                    <a:pt x="74" y="63"/>
                  </a:lnTo>
                  <a:lnTo>
                    <a:pt x="69" y="68"/>
                  </a:lnTo>
                  <a:lnTo>
                    <a:pt x="63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2"/>
                  </a:lnTo>
                  <a:lnTo>
                    <a:pt x="48" y="110"/>
                  </a:lnTo>
                  <a:lnTo>
                    <a:pt x="43" y="147"/>
                  </a:lnTo>
                  <a:lnTo>
                    <a:pt x="36" y="188"/>
                  </a:lnTo>
                  <a:lnTo>
                    <a:pt x="30" y="229"/>
                  </a:lnTo>
                  <a:lnTo>
                    <a:pt x="22" y="269"/>
                  </a:lnTo>
                  <a:lnTo>
                    <a:pt x="15" y="303"/>
                  </a:lnTo>
                  <a:lnTo>
                    <a:pt x="8" y="328"/>
                  </a:lnTo>
                  <a:lnTo>
                    <a:pt x="6" y="336"/>
                  </a:lnTo>
                  <a:lnTo>
                    <a:pt x="3" y="342"/>
                  </a:lnTo>
                  <a:lnTo>
                    <a:pt x="2" y="343"/>
                  </a:lnTo>
                  <a:lnTo>
                    <a:pt x="1" y="343"/>
                  </a:lnTo>
                  <a:lnTo>
                    <a:pt x="0" y="342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1" name="组合 2520"/>
          <p:cNvGrpSpPr/>
          <p:nvPr/>
        </p:nvGrpSpPr>
        <p:grpSpPr>
          <a:xfrm>
            <a:off x="10080830" y="3707281"/>
            <a:ext cx="887832" cy="843894"/>
            <a:chOff x="7384902" y="2243863"/>
            <a:chExt cx="526582" cy="558399"/>
          </a:xfrm>
        </p:grpSpPr>
        <p:sp>
          <p:nvSpPr>
            <p:cNvPr id="1504" name="Freeform 1628"/>
            <p:cNvSpPr>
              <a:spLocks/>
            </p:cNvSpPr>
            <p:nvPr/>
          </p:nvSpPr>
          <p:spPr bwMode="auto">
            <a:xfrm>
              <a:off x="7508991" y="2269317"/>
              <a:ext cx="292722" cy="60454"/>
            </a:xfrm>
            <a:custGeom>
              <a:avLst/>
              <a:gdLst>
                <a:gd name="T0" fmla="*/ 130 w 737"/>
                <a:gd name="T1" fmla="*/ 19 h 152"/>
                <a:gd name="T2" fmla="*/ 193 w 737"/>
                <a:gd name="T3" fmla="*/ 11 h 152"/>
                <a:gd name="T4" fmla="*/ 268 w 737"/>
                <a:gd name="T5" fmla="*/ 3 h 152"/>
                <a:gd name="T6" fmla="*/ 329 w 737"/>
                <a:gd name="T7" fmla="*/ 1 h 152"/>
                <a:gd name="T8" fmla="*/ 394 w 737"/>
                <a:gd name="T9" fmla="*/ 0 h 152"/>
                <a:gd name="T10" fmla="*/ 462 w 737"/>
                <a:gd name="T11" fmla="*/ 4 h 152"/>
                <a:gd name="T12" fmla="*/ 530 w 737"/>
                <a:gd name="T13" fmla="*/ 12 h 152"/>
                <a:gd name="T14" fmla="*/ 594 w 737"/>
                <a:gd name="T15" fmla="*/ 24 h 152"/>
                <a:gd name="T16" fmla="*/ 648 w 737"/>
                <a:gd name="T17" fmla="*/ 38 h 152"/>
                <a:gd name="T18" fmla="*/ 692 w 737"/>
                <a:gd name="T19" fmla="*/ 53 h 152"/>
                <a:gd name="T20" fmla="*/ 721 w 737"/>
                <a:gd name="T21" fmla="*/ 69 h 152"/>
                <a:gd name="T22" fmla="*/ 734 w 737"/>
                <a:gd name="T23" fmla="*/ 81 h 152"/>
                <a:gd name="T24" fmla="*/ 737 w 737"/>
                <a:gd name="T25" fmla="*/ 90 h 152"/>
                <a:gd name="T26" fmla="*/ 736 w 737"/>
                <a:gd name="T27" fmla="*/ 97 h 152"/>
                <a:gd name="T28" fmla="*/ 732 w 737"/>
                <a:gd name="T29" fmla="*/ 104 h 152"/>
                <a:gd name="T30" fmla="*/ 721 w 737"/>
                <a:gd name="T31" fmla="*/ 111 h 152"/>
                <a:gd name="T32" fmla="*/ 707 w 737"/>
                <a:gd name="T33" fmla="*/ 117 h 152"/>
                <a:gd name="T34" fmla="*/ 674 w 737"/>
                <a:gd name="T35" fmla="*/ 125 h 152"/>
                <a:gd name="T36" fmla="*/ 616 w 737"/>
                <a:gd name="T37" fmla="*/ 135 h 152"/>
                <a:gd name="T38" fmla="*/ 544 w 737"/>
                <a:gd name="T39" fmla="*/ 143 h 152"/>
                <a:gd name="T40" fmla="*/ 463 w 737"/>
                <a:gd name="T41" fmla="*/ 148 h 152"/>
                <a:gd name="T42" fmla="*/ 378 w 737"/>
                <a:gd name="T43" fmla="*/ 151 h 152"/>
                <a:gd name="T44" fmla="*/ 294 w 737"/>
                <a:gd name="T45" fmla="*/ 151 h 152"/>
                <a:gd name="T46" fmla="*/ 216 w 737"/>
                <a:gd name="T47" fmla="*/ 149 h 152"/>
                <a:gd name="T48" fmla="*/ 150 w 737"/>
                <a:gd name="T49" fmla="*/ 143 h 152"/>
                <a:gd name="T50" fmla="*/ 101 w 737"/>
                <a:gd name="T51" fmla="*/ 134 h 152"/>
                <a:gd name="T52" fmla="*/ 64 w 737"/>
                <a:gd name="T53" fmla="*/ 125 h 152"/>
                <a:gd name="T54" fmla="*/ 32 w 737"/>
                <a:gd name="T55" fmla="*/ 113 h 152"/>
                <a:gd name="T56" fmla="*/ 15 w 737"/>
                <a:gd name="T57" fmla="*/ 105 h 152"/>
                <a:gd name="T58" fmla="*/ 6 w 737"/>
                <a:gd name="T59" fmla="*/ 97 h 152"/>
                <a:gd name="T60" fmla="*/ 2 w 737"/>
                <a:gd name="T61" fmla="*/ 90 h 152"/>
                <a:gd name="T62" fmla="*/ 0 w 737"/>
                <a:gd name="T63" fmla="*/ 82 h 152"/>
                <a:gd name="T64" fmla="*/ 4 w 737"/>
                <a:gd name="T65" fmla="*/ 73 h 152"/>
                <a:gd name="T66" fmla="*/ 12 w 737"/>
                <a:gd name="T67" fmla="*/ 65 h 152"/>
                <a:gd name="T68" fmla="*/ 26 w 737"/>
                <a:gd name="T69" fmla="*/ 55 h 152"/>
                <a:gd name="T70" fmla="*/ 46 w 737"/>
                <a:gd name="T71" fmla="*/ 45 h 152"/>
                <a:gd name="T72" fmla="*/ 86 w 737"/>
                <a:gd name="T73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7" h="152">
                  <a:moveTo>
                    <a:pt x="121" y="20"/>
                  </a:moveTo>
                  <a:lnTo>
                    <a:pt x="130" y="19"/>
                  </a:lnTo>
                  <a:lnTo>
                    <a:pt x="155" y="15"/>
                  </a:lnTo>
                  <a:lnTo>
                    <a:pt x="193" y="11"/>
                  </a:lnTo>
                  <a:lnTo>
                    <a:pt x="241" y="5"/>
                  </a:lnTo>
                  <a:lnTo>
                    <a:pt x="268" y="3"/>
                  </a:lnTo>
                  <a:lnTo>
                    <a:pt x="299" y="2"/>
                  </a:lnTo>
                  <a:lnTo>
                    <a:pt x="329" y="1"/>
                  </a:lnTo>
                  <a:lnTo>
                    <a:pt x="361" y="0"/>
                  </a:lnTo>
                  <a:lnTo>
                    <a:pt x="394" y="0"/>
                  </a:lnTo>
                  <a:lnTo>
                    <a:pt x="427" y="1"/>
                  </a:lnTo>
                  <a:lnTo>
                    <a:pt x="462" y="4"/>
                  </a:lnTo>
                  <a:lnTo>
                    <a:pt x="495" y="8"/>
                  </a:lnTo>
                  <a:lnTo>
                    <a:pt x="530" y="12"/>
                  </a:lnTo>
                  <a:lnTo>
                    <a:pt x="563" y="17"/>
                  </a:lnTo>
                  <a:lnTo>
                    <a:pt x="594" y="24"/>
                  </a:lnTo>
                  <a:lnTo>
                    <a:pt x="623" y="30"/>
                  </a:lnTo>
                  <a:lnTo>
                    <a:pt x="648" y="38"/>
                  </a:lnTo>
                  <a:lnTo>
                    <a:pt x="671" y="45"/>
                  </a:lnTo>
                  <a:lnTo>
                    <a:pt x="692" y="53"/>
                  </a:lnTo>
                  <a:lnTo>
                    <a:pt x="708" y="62"/>
                  </a:lnTo>
                  <a:lnTo>
                    <a:pt x="721" y="69"/>
                  </a:lnTo>
                  <a:lnTo>
                    <a:pt x="731" y="78"/>
                  </a:lnTo>
                  <a:lnTo>
                    <a:pt x="734" y="81"/>
                  </a:lnTo>
                  <a:lnTo>
                    <a:pt x="736" y="85"/>
                  </a:lnTo>
                  <a:lnTo>
                    <a:pt x="737" y="90"/>
                  </a:lnTo>
                  <a:lnTo>
                    <a:pt x="737" y="93"/>
                  </a:lnTo>
                  <a:lnTo>
                    <a:pt x="736" y="97"/>
                  </a:lnTo>
                  <a:lnTo>
                    <a:pt x="734" y="100"/>
                  </a:lnTo>
                  <a:lnTo>
                    <a:pt x="732" y="104"/>
                  </a:lnTo>
                  <a:lnTo>
                    <a:pt x="726" y="108"/>
                  </a:lnTo>
                  <a:lnTo>
                    <a:pt x="721" y="111"/>
                  </a:lnTo>
                  <a:lnTo>
                    <a:pt x="714" y="114"/>
                  </a:lnTo>
                  <a:lnTo>
                    <a:pt x="707" y="117"/>
                  </a:lnTo>
                  <a:lnTo>
                    <a:pt x="697" y="120"/>
                  </a:lnTo>
                  <a:lnTo>
                    <a:pt x="674" y="125"/>
                  </a:lnTo>
                  <a:lnTo>
                    <a:pt x="647" y="131"/>
                  </a:lnTo>
                  <a:lnTo>
                    <a:pt x="616" y="135"/>
                  </a:lnTo>
                  <a:lnTo>
                    <a:pt x="582" y="139"/>
                  </a:lnTo>
                  <a:lnTo>
                    <a:pt x="544" y="143"/>
                  </a:lnTo>
                  <a:lnTo>
                    <a:pt x="505" y="146"/>
                  </a:lnTo>
                  <a:lnTo>
                    <a:pt x="463" y="148"/>
                  </a:lnTo>
                  <a:lnTo>
                    <a:pt x="421" y="150"/>
                  </a:lnTo>
                  <a:lnTo>
                    <a:pt x="378" y="151"/>
                  </a:lnTo>
                  <a:lnTo>
                    <a:pt x="335" y="152"/>
                  </a:lnTo>
                  <a:lnTo>
                    <a:pt x="294" y="151"/>
                  </a:lnTo>
                  <a:lnTo>
                    <a:pt x="254" y="150"/>
                  </a:lnTo>
                  <a:lnTo>
                    <a:pt x="216" y="149"/>
                  </a:lnTo>
                  <a:lnTo>
                    <a:pt x="181" y="146"/>
                  </a:lnTo>
                  <a:lnTo>
                    <a:pt x="150" y="143"/>
                  </a:lnTo>
                  <a:lnTo>
                    <a:pt x="121" y="137"/>
                  </a:lnTo>
                  <a:lnTo>
                    <a:pt x="101" y="134"/>
                  </a:lnTo>
                  <a:lnTo>
                    <a:pt x="83" y="130"/>
                  </a:lnTo>
                  <a:lnTo>
                    <a:pt x="64" y="125"/>
                  </a:lnTo>
                  <a:lnTo>
                    <a:pt x="47" y="120"/>
                  </a:lnTo>
                  <a:lnTo>
                    <a:pt x="32" y="113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2" y="78"/>
                  </a:lnTo>
                  <a:lnTo>
                    <a:pt x="4" y="73"/>
                  </a:lnTo>
                  <a:lnTo>
                    <a:pt x="8" y="69"/>
                  </a:lnTo>
                  <a:lnTo>
                    <a:pt x="12" y="65"/>
                  </a:lnTo>
                  <a:lnTo>
                    <a:pt x="19" y="60"/>
                  </a:lnTo>
                  <a:lnTo>
                    <a:pt x="26" y="55"/>
                  </a:lnTo>
                  <a:lnTo>
                    <a:pt x="35" y="51"/>
                  </a:lnTo>
                  <a:lnTo>
                    <a:pt x="46" y="45"/>
                  </a:lnTo>
                  <a:lnTo>
                    <a:pt x="58" y="41"/>
                  </a:lnTo>
                  <a:lnTo>
                    <a:pt x="86" y="31"/>
                  </a:lnTo>
                  <a:lnTo>
                    <a:pt x="121" y="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629"/>
            <p:cNvSpPr>
              <a:spLocks/>
            </p:cNvSpPr>
            <p:nvPr/>
          </p:nvSpPr>
          <p:spPr bwMode="auto">
            <a:xfrm>
              <a:off x="7464446" y="2313862"/>
              <a:ext cx="377039" cy="76362"/>
            </a:xfrm>
            <a:custGeom>
              <a:avLst/>
              <a:gdLst>
                <a:gd name="T0" fmla="*/ 168 w 950"/>
                <a:gd name="T1" fmla="*/ 24 h 196"/>
                <a:gd name="T2" fmla="*/ 248 w 950"/>
                <a:gd name="T3" fmla="*/ 13 h 196"/>
                <a:gd name="T4" fmla="*/ 346 w 950"/>
                <a:gd name="T5" fmla="*/ 4 h 196"/>
                <a:gd name="T6" fmla="*/ 424 w 950"/>
                <a:gd name="T7" fmla="*/ 1 h 196"/>
                <a:gd name="T8" fmla="*/ 508 w 950"/>
                <a:gd name="T9" fmla="*/ 0 h 196"/>
                <a:gd name="T10" fmla="*/ 594 w 950"/>
                <a:gd name="T11" fmla="*/ 4 h 196"/>
                <a:gd name="T12" fmla="*/ 683 w 950"/>
                <a:gd name="T13" fmla="*/ 15 h 196"/>
                <a:gd name="T14" fmla="*/ 765 w 950"/>
                <a:gd name="T15" fmla="*/ 30 h 196"/>
                <a:gd name="T16" fmla="*/ 835 w 950"/>
                <a:gd name="T17" fmla="*/ 49 h 196"/>
                <a:gd name="T18" fmla="*/ 890 w 950"/>
                <a:gd name="T19" fmla="*/ 68 h 196"/>
                <a:gd name="T20" fmla="*/ 920 w 950"/>
                <a:gd name="T21" fmla="*/ 83 h 196"/>
                <a:gd name="T22" fmla="*/ 936 w 950"/>
                <a:gd name="T23" fmla="*/ 94 h 196"/>
                <a:gd name="T24" fmla="*/ 945 w 950"/>
                <a:gd name="T25" fmla="*/ 105 h 196"/>
                <a:gd name="T26" fmla="*/ 950 w 950"/>
                <a:gd name="T27" fmla="*/ 115 h 196"/>
                <a:gd name="T28" fmla="*/ 949 w 950"/>
                <a:gd name="T29" fmla="*/ 124 h 196"/>
                <a:gd name="T30" fmla="*/ 942 w 950"/>
                <a:gd name="T31" fmla="*/ 134 h 196"/>
                <a:gd name="T32" fmla="*/ 929 w 950"/>
                <a:gd name="T33" fmla="*/ 143 h 196"/>
                <a:gd name="T34" fmla="*/ 910 w 950"/>
                <a:gd name="T35" fmla="*/ 150 h 196"/>
                <a:gd name="T36" fmla="*/ 869 w 950"/>
                <a:gd name="T37" fmla="*/ 161 h 196"/>
                <a:gd name="T38" fmla="*/ 794 w 950"/>
                <a:gd name="T39" fmla="*/ 174 h 196"/>
                <a:gd name="T40" fmla="*/ 701 w 950"/>
                <a:gd name="T41" fmla="*/ 184 h 196"/>
                <a:gd name="T42" fmla="*/ 596 w 950"/>
                <a:gd name="T43" fmla="*/ 191 h 196"/>
                <a:gd name="T44" fmla="*/ 487 w 950"/>
                <a:gd name="T45" fmla="*/ 195 h 196"/>
                <a:gd name="T46" fmla="*/ 379 w 950"/>
                <a:gd name="T47" fmla="*/ 195 h 196"/>
                <a:gd name="T48" fmla="*/ 279 w 950"/>
                <a:gd name="T49" fmla="*/ 191 h 196"/>
                <a:gd name="T50" fmla="*/ 193 w 950"/>
                <a:gd name="T51" fmla="*/ 183 h 196"/>
                <a:gd name="T52" fmla="*/ 131 w 950"/>
                <a:gd name="T53" fmla="*/ 172 h 196"/>
                <a:gd name="T54" fmla="*/ 82 w 950"/>
                <a:gd name="T55" fmla="*/ 161 h 196"/>
                <a:gd name="T56" fmla="*/ 41 w 950"/>
                <a:gd name="T57" fmla="*/ 147 h 196"/>
                <a:gd name="T58" fmla="*/ 19 w 950"/>
                <a:gd name="T59" fmla="*/ 134 h 196"/>
                <a:gd name="T60" fmla="*/ 8 w 950"/>
                <a:gd name="T61" fmla="*/ 125 h 196"/>
                <a:gd name="T62" fmla="*/ 2 w 950"/>
                <a:gd name="T63" fmla="*/ 116 h 196"/>
                <a:gd name="T64" fmla="*/ 1 w 950"/>
                <a:gd name="T65" fmla="*/ 105 h 196"/>
                <a:gd name="T66" fmla="*/ 6 w 950"/>
                <a:gd name="T67" fmla="*/ 94 h 196"/>
                <a:gd name="T68" fmla="*/ 17 w 950"/>
                <a:gd name="T69" fmla="*/ 83 h 196"/>
                <a:gd name="T70" fmla="*/ 34 w 950"/>
                <a:gd name="T71" fmla="*/ 71 h 196"/>
                <a:gd name="T72" fmla="*/ 59 w 950"/>
                <a:gd name="T73" fmla="*/ 58 h 196"/>
                <a:gd name="T74" fmla="*/ 91 w 950"/>
                <a:gd name="T75" fmla="*/ 47 h 196"/>
                <a:gd name="T76" fmla="*/ 132 w 950"/>
                <a:gd name="T77" fmla="*/ 3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0" h="196">
                  <a:moveTo>
                    <a:pt x="156" y="26"/>
                  </a:moveTo>
                  <a:lnTo>
                    <a:pt x="168" y="24"/>
                  </a:lnTo>
                  <a:lnTo>
                    <a:pt x="199" y="20"/>
                  </a:lnTo>
                  <a:lnTo>
                    <a:pt x="248" y="13"/>
                  </a:lnTo>
                  <a:lnTo>
                    <a:pt x="310" y="8"/>
                  </a:lnTo>
                  <a:lnTo>
                    <a:pt x="346" y="4"/>
                  </a:lnTo>
                  <a:lnTo>
                    <a:pt x="384" y="2"/>
                  </a:lnTo>
                  <a:lnTo>
                    <a:pt x="424" y="1"/>
                  </a:lnTo>
                  <a:lnTo>
                    <a:pt x="466" y="0"/>
                  </a:lnTo>
                  <a:lnTo>
                    <a:pt x="508" y="0"/>
                  </a:lnTo>
                  <a:lnTo>
                    <a:pt x="551" y="2"/>
                  </a:lnTo>
                  <a:lnTo>
                    <a:pt x="594" y="4"/>
                  </a:lnTo>
                  <a:lnTo>
                    <a:pt x="638" y="9"/>
                  </a:lnTo>
                  <a:lnTo>
                    <a:pt x="683" y="15"/>
                  </a:lnTo>
                  <a:lnTo>
                    <a:pt x="725" y="23"/>
                  </a:lnTo>
                  <a:lnTo>
                    <a:pt x="765" y="30"/>
                  </a:lnTo>
                  <a:lnTo>
                    <a:pt x="802" y="39"/>
                  </a:lnTo>
                  <a:lnTo>
                    <a:pt x="835" y="49"/>
                  </a:lnTo>
                  <a:lnTo>
                    <a:pt x="864" y="58"/>
                  </a:lnTo>
                  <a:lnTo>
                    <a:pt x="890" y="68"/>
                  </a:lnTo>
                  <a:lnTo>
                    <a:pt x="912" y="79"/>
                  </a:lnTo>
                  <a:lnTo>
                    <a:pt x="920" y="83"/>
                  </a:lnTo>
                  <a:lnTo>
                    <a:pt x="929" y="89"/>
                  </a:lnTo>
                  <a:lnTo>
                    <a:pt x="936" y="94"/>
                  </a:lnTo>
                  <a:lnTo>
                    <a:pt x="941" y="99"/>
                  </a:lnTo>
                  <a:lnTo>
                    <a:pt x="945" y="105"/>
                  </a:lnTo>
                  <a:lnTo>
                    <a:pt x="947" y="109"/>
                  </a:lnTo>
                  <a:lnTo>
                    <a:pt x="950" y="115"/>
                  </a:lnTo>
                  <a:lnTo>
                    <a:pt x="950" y="120"/>
                  </a:lnTo>
                  <a:lnTo>
                    <a:pt x="949" y="124"/>
                  </a:lnTo>
                  <a:lnTo>
                    <a:pt x="946" y="129"/>
                  </a:lnTo>
                  <a:lnTo>
                    <a:pt x="942" y="134"/>
                  </a:lnTo>
                  <a:lnTo>
                    <a:pt x="936" y="138"/>
                  </a:lnTo>
                  <a:lnTo>
                    <a:pt x="929" y="143"/>
                  </a:lnTo>
                  <a:lnTo>
                    <a:pt x="920" y="147"/>
                  </a:lnTo>
                  <a:lnTo>
                    <a:pt x="910" y="150"/>
                  </a:lnTo>
                  <a:lnTo>
                    <a:pt x="898" y="155"/>
                  </a:lnTo>
                  <a:lnTo>
                    <a:pt x="869" y="161"/>
                  </a:lnTo>
                  <a:lnTo>
                    <a:pt x="834" y="168"/>
                  </a:lnTo>
                  <a:lnTo>
                    <a:pt x="794" y="174"/>
                  </a:lnTo>
                  <a:lnTo>
                    <a:pt x="749" y="179"/>
                  </a:lnTo>
                  <a:lnTo>
                    <a:pt x="701" y="184"/>
                  </a:lnTo>
                  <a:lnTo>
                    <a:pt x="649" y="188"/>
                  </a:lnTo>
                  <a:lnTo>
                    <a:pt x="596" y="191"/>
                  </a:lnTo>
                  <a:lnTo>
                    <a:pt x="542" y="193"/>
                  </a:lnTo>
                  <a:lnTo>
                    <a:pt x="487" y="195"/>
                  </a:lnTo>
                  <a:lnTo>
                    <a:pt x="432" y="196"/>
                  </a:lnTo>
                  <a:lnTo>
                    <a:pt x="379" y="195"/>
                  </a:lnTo>
                  <a:lnTo>
                    <a:pt x="328" y="193"/>
                  </a:lnTo>
                  <a:lnTo>
                    <a:pt x="279" y="191"/>
                  </a:lnTo>
                  <a:lnTo>
                    <a:pt x="234" y="187"/>
                  </a:lnTo>
                  <a:lnTo>
                    <a:pt x="193" y="183"/>
                  </a:lnTo>
                  <a:lnTo>
                    <a:pt x="156" y="177"/>
                  </a:lnTo>
                  <a:lnTo>
                    <a:pt x="131" y="172"/>
                  </a:lnTo>
                  <a:lnTo>
                    <a:pt x="106" y="166"/>
                  </a:lnTo>
                  <a:lnTo>
                    <a:pt x="82" y="161"/>
                  </a:lnTo>
                  <a:lnTo>
                    <a:pt x="61" y="153"/>
                  </a:lnTo>
                  <a:lnTo>
                    <a:pt x="41" y="147"/>
                  </a:lnTo>
                  <a:lnTo>
                    <a:pt x="25" y="138"/>
                  </a:lnTo>
                  <a:lnTo>
                    <a:pt x="19" y="134"/>
                  </a:lnTo>
                  <a:lnTo>
                    <a:pt x="13" y="130"/>
                  </a:lnTo>
                  <a:lnTo>
                    <a:pt x="8" y="125"/>
                  </a:lnTo>
                  <a:lnTo>
                    <a:pt x="5" y="120"/>
                  </a:lnTo>
                  <a:lnTo>
                    <a:pt x="2" y="116"/>
                  </a:lnTo>
                  <a:lnTo>
                    <a:pt x="0" y="110"/>
                  </a:lnTo>
                  <a:lnTo>
                    <a:pt x="1" y="105"/>
                  </a:lnTo>
                  <a:lnTo>
                    <a:pt x="2" y="99"/>
                  </a:lnTo>
                  <a:lnTo>
                    <a:pt x="6" y="94"/>
                  </a:lnTo>
                  <a:lnTo>
                    <a:pt x="10" y="89"/>
                  </a:lnTo>
                  <a:lnTo>
                    <a:pt x="17" y="83"/>
                  </a:lnTo>
                  <a:lnTo>
                    <a:pt x="24" y="77"/>
                  </a:lnTo>
                  <a:lnTo>
                    <a:pt x="34" y="71"/>
                  </a:lnTo>
                  <a:lnTo>
                    <a:pt x="46" y="65"/>
                  </a:lnTo>
                  <a:lnTo>
                    <a:pt x="59" y="58"/>
                  </a:lnTo>
                  <a:lnTo>
                    <a:pt x="74" y="53"/>
                  </a:lnTo>
                  <a:lnTo>
                    <a:pt x="91" y="47"/>
                  </a:lnTo>
                  <a:lnTo>
                    <a:pt x="110" y="39"/>
                  </a:lnTo>
                  <a:lnTo>
                    <a:pt x="132" y="33"/>
                  </a:lnTo>
                  <a:lnTo>
                    <a:pt x="156" y="26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630"/>
            <p:cNvSpPr>
              <a:spLocks/>
            </p:cNvSpPr>
            <p:nvPr/>
          </p:nvSpPr>
          <p:spPr bwMode="auto">
            <a:xfrm>
              <a:off x="7413538" y="2356816"/>
              <a:ext cx="472492" cy="97044"/>
            </a:xfrm>
            <a:custGeom>
              <a:avLst/>
              <a:gdLst>
                <a:gd name="T0" fmla="*/ 208 w 1187"/>
                <a:gd name="T1" fmla="*/ 31 h 244"/>
                <a:gd name="T2" fmla="*/ 310 w 1187"/>
                <a:gd name="T3" fmla="*/ 16 h 244"/>
                <a:gd name="T4" fmla="*/ 432 w 1187"/>
                <a:gd name="T5" fmla="*/ 6 h 244"/>
                <a:gd name="T6" fmla="*/ 529 w 1187"/>
                <a:gd name="T7" fmla="*/ 1 h 244"/>
                <a:gd name="T8" fmla="*/ 634 w 1187"/>
                <a:gd name="T9" fmla="*/ 0 h 244"/>
                <a:gd name="T10" fmla="*/ 742 w 1187"/>
                <a:gd name="T11" fmla="*/ 6 h 244"/>
                <a:gd name="T12" fmla="*/ 853 w 1187"/>
                <a:gd name="T13" fmla="*/ 19 h 244"/>
                <a:gd name="T14" fmla="*/ 956 w 1187"/>
                <a:gd name="T15" fmla="*/ 38 h 244"/>
                <a:gd name="T16" fmla="*/ 1044 w 1187"/>
                <a:gd name="T17" fmla="*/ 61 h 244"/>
                <a:gd name="T18" fmla="*/ 1097 w 1187"/>
                <a:gd name="T19" fmla="*/ 79 h 244"/>
                <a:gd name="T20" fmla="*/ 1127 w 1187"/>
                <a:gd name="T21" fmla="*/ 92 h 244"/>
                <a:gd name="T22" fmla="*/ 1151 w 1187"/>
                <a:gd name="T23" fmla="*/ 105 h 244"/>
                <a:gd name="T24" fmla="*/ 1170 w 1187"/>
                <a:gd name="T25" fmla="*/ 118 h 244"/>
                <a:gd name="T26" fmla="*/ 1181 w 1187"/>
                <a:gd name="T27" fmla="*/ 131 h 244"/>
                <a:gd name="T28" fmla="*/ 1187 w 1187"/>
                <a:gd name="T29" fmla="*/ 144 h 244"/>
                <a:gd name="T30" fmla="*/ 1186 w 1187"/>
                <a:gd name="T31" fmla="*/ 156 h 244"/>
                <a:gd name="T32" fmla="*/ 1177 w 1187"/>
                <a:gd name="T33" fmla="*/ 168 h 244"/>
                <a:gd name="T34" fmla="*/ 1161 w 1187"/>
                <a:gd name="T35" fmla="*/ 178 h 244"/>
                <a:gd name="T36" fmla="*/ 1137 w 1187"/>
                <a:gd name="T37" fmla="*/ 188 h 244"/>
                <a:gd name="T38" fmla="*/ 1105 w 1187"/>
                <a:gd name="T39" fmla="*/ 198 h 244"/>
                <a:gd name="T40" fmla="*/ 1065 w 1187"/>
                <a:gd name="T41" fmla="*/ 205 h 244"/>
                <a:gd name="T42" fmla="*/ 992 w 1187"/>
                <a:gd name="T43" fmla="*/ 217 h 244"/>
                <a:gd name="T44" fmla="*/ 876 w 1187"/>
                <a:gd name="T45" fmla="*/ 229 h 244"/>
                <a:gd name="T46" fmla="*/ 745 w 1187"/>
                <a:gd name="T47" fmla="*/ 239 h 244"/>
                <a:gd name="T48" fmla="*/ 609 w 1187"/>
                <a:gd name="T49" fmla="*/ 243 h 244"/>
                <a:gd name="T50" fmla="*/ 473 w 1187"/>
                <a:gd name="T51" fmla="*/ 244 h 244"/>
                <a:gd name="T52" fmla="*/ 348 w 1187"/>
                <a:gd name="T53" fmla="*/ 239 h 244"/>
                <a:gd name="T54" fmla="*/ 264 w 1187"/>
                <a:gd name="T55" fmla="*/ 231 h 244"/>
                <a:gd name="T56" fmla="*/ 216 w 1187"/>
                <a:gd name="T57" fmla="*/ 225 h 244"/>
                <a:gd name="T58" fmla="*/ 163 w 1187"/>
                <a:gd name="T59" fmla="*/ 215 h 244"/>
                <a:gd name="T60" fmla="*/ 102 w 1187"/>
                <a:gd name="T61" fmla="*/ 201 h 244"/>
                <a:gd name="T62" fmla="*/ 63 w 1187"/>
                <a:gd name="T63" fmla="*/ 188 h 244"/>
                <a:gd name="T64" fmla="*/ 41 w 1187"/>
                <a:gd name="T65" fmla="*/ 178 h 244"/>
                <a:gd name="T66" fmla="*/ 23 w 1187"/>
                <a:gd name="T67" fmla="*/ 168 h 244"/>
                <a:gd name="T68" fmla="*/ 10 w 1187"/>
                <a:gd name="T69" fmla="*/ 157 h 244"/>
                <a:gd name="T70" fmla="*/ 2 w 1187"/>
                <a:gd name="T71" fmla="*/ 144 h 244"/>
                <a:gd name="T72" fmla="*/ 1 w 1187"/>
                <a:gd name="T73" fmla="*/ 132 h 244"/>
                <a:gd name="T74" fmla="*/ 6 w 1187"/>
                <a:gd name="T75" fmla="*/ 118 h 244"/>
                <a:gd name="T76" fmla="*/ 19 w 1187"/>
                <a:gd name="T77" fmla="*/ 104 h 244"/>
                <a:gd name="T78" fmla="*/ 41 w 1187"/>
                <a:gd name="T79" fmla="*/ 89 h 244"/>
                <a:gd name="T80" fmla="*/ 72 w 1187"/>
                <a:gd name="T81" fmla="*/ 74 h 244"/>
                <a:gd name="T82" fmla="*/ 113 w 1187"/>
                <a:gd name="T83" fmla="*/ 58 h 244"/>
                <a:gd name="T84" fmla="*/ 165 w 1187"/>
                <a:gd name="T85" fmla="*/ 4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7" h="244">
                  <a:moveTo>
                    <a:pt x="194" y="33"/>
                  </a:moveTo>
                  <a:lnTo>
                    <a:pt x="208" y="31"/>
                  </a:lnTo>
                  <a:lnTo>
                    <a:pt x="248" y="24"/>
                  </a:lnTo>
                  <a:lnTo>
                    <a:pt x="310" y="16"/>
                  </a:lnTo>
                  <a:lnTo>
                    <a:pt x="388" y="9"/>
                  </a:lnTo>
                  <a:lnTo>
                    <a:pt x="432" y="6"/>
                  </a:lnTo>
                  <a:lnTo>
                    <a:pt x="479" y="2"/>
                  </a:lnTo>
                  <a:lnTo>
                    <a:pt x="529" y="1"/>
                  </a:lnTo>
                  <a:lnTo>
                    <a:pt x="581" y="0"/>
                  </a:lnTo>
                  <a:lnTo>
                    <a:pt x="634" y="0"/>
                  </a:lnTo>
                  <a:lnTo>
                    <a:pt x="688" y="2"/>
                  </a:lnTo>
                  <a:lnTo>
                    <a:pt x="742" y="6"/>
                  </a:lnTo>
                  <a:lnTo>
                    <a:pt x="796" y="11"/>
                  </a:lnTo>
                  <a:lnTo>
                    <a:pt x="853" y="19"/>
                  </a:lnTo>
                  <a:lnTo>
                    <a:pt x="906" y="28"/>
                  </a:lnTo>
                  <a:lnTo>
                    <a:pt x="956" y="38"/>
                  </a:lnTo>
                  <a:lnTo>
                    <a:pt x="1002" y="49"/>
                  </a:lnTo>
                  <a:lnTo>
                    <a:pt x="1044" y="61"/>
                  </a:lnTo>
                  <a:lnTo>
                    <a:pt x="1081" y="73"/>
                  </a:lnTo>
                  <a:lnTo>
                    <a:pt x="1097" y="79"/>
                  </a:lnTo>
                  <a:lnTo>
                    <a:pt x="1113" y="86"/>
                  </a:lnTo>
                  <a:lnTo>
                    <a:pt x="1127" y="92"/>
                  </a:lnTo>
                  <a:lnTo>
                    <a:pt x="1139" y="99"/>
                  </a:lnTo>
                  <a:lnTo>
                    <a:pt x="1151" y="105"/>
                  </a:lnTo>
                  <a:lnTo>
                    <a:pt x="1161" y="112"/>
                  </a:lnTo>
                  <a:lnTo>
                    <a:pt x="1170" y="118"/>
                  </a:lnTo>
                  <a:lnTo>
                    <a:pt x="1176" y="124"/>
                  </a:lnTo>
                  <a:lnTo>
                    <a:pt x="1181" y="131"/>
                  </a:lnTo>
                  <a:lnTo>
                    <a:pt x="1185" y="137"/>
                  </a:lnTo>
                  <a:lnTo>
                    <a:pt x="1187" y="144"/>
                  </a:lnTo>
                  <a:lnTo>
                    <a:pt x="1187" y="149"/>
                  </a:lnTo>
                  <a:lnTo>
                    <a:pt x="1186" y="156"/>
                  </a:lnTo>
                  <a:lnTo>
                    <a:pt x="1182" y="161"/>
                  </a:lnTo>
                  <a:lnTo>
                    <a:pt x="1177" y="168"/>
                  </a:lnTo>
                  <a:lnTo>
                    <a:pt x="1171" y="173"/>
                  </a:lnTo>
                  <a:lnTo>
                    <a:pt x="1161" y="178"/>
                  </a:lnTo>
                  <a:lnTo>
                    <a:pt x="1150" y="184"/>
                  </a:lnTo>
                  <a:lnTo>
                    <a:pt x="1137" y="188"/>
                  </a:lnTo>
                  <a:lnTo>
                    <a:pt x="1122" y="193"/>
                  </a:lnTo>
                  <a:lnTo>
                    <a:pt x="1105" y="198"/>
                  </a:lnTo>
                  <a:lnTo>
                    <a:pt x="1086" y="202"/>
                  </a:lnTo>
                  <a:lnTo>
                    <a:pt x="1065" y="205"/>
                  </a:lnTo>
                  <a:lnTo>
                    <a:pt x="1042" y="210"/>
                  </a:lnTo>
                  <a:lnTo>
                    <a:pt x="992" y="217"/>
                  </a:lnTo>
                  <a:lnTo>
                    <a:pt x="936" y="224"/>
                  </a:lnTo>
                  <a:lnTo>
                    <a:pt x="876" y="229"/>
                  </a:lnTo>
                  <a:lnTo>
                    <a:pt x="812" y="235"/>
                  </a:lnTo>
                  <a:lnTo>
                    <a:pt x="745" y="239"/>
                  </a:lnTo>
                  <a:lnTo>
                    <a:pt x="677" y="242"/>
                  </a:lnTo>
                  <a:lnTo>
                    <a:pt x="609" y="243"/>
                  </a:lnTo>
                  <a:lnTo>
                    <a:pt x="540" y="244"/>
                  </a:lnTo>
                  <a:lnTo>
                    <a:pt x="473" y="244"/>
                  </a:lnTo>
                  <a:lnTo>
                    <a:pt x="409" y="242"/>
                  </a:lnTo>
                  <a:lnTo>
                    <a:pt x="348" y="239"/>
                  </a:lnTo>
                  <a:lnTo>
                    <a:pt x="291" y="235"/>
                  </a:lnTo>
                  <a:lnTo>
                    <a:pt x="264" y="231"/>
                  </a:lnTo>
                  <a:lnTo>
                    <a:pt x="240" y="228"/>
                  </a:lnTo>
                  <a:lnTo>
                    <a:pt x="216" y="225"/>
                  </a:lnTo>
                  <a:lnTo>
                    <a:pt x="194" y="222"/>
                  </a:lnTo>
                  <a:lnTo>
                    <a:pt x="163" y="215"/>
                  </a:lnTo>
                  <a:lnTo>
                    <a:pt x="132" y="209"/>
                  </a:lnTo>
                  <a:lnTo>
                    <a:pt x="102" y="201"/>
                  </a:lnTo>
                  <a:lnTo>
                    <a:pt x="75" y="193"/>
                  </a:lnTo>
                  <a:lnTo>
                    <a:pt x="63" y="188"/>
                  </a:lnTo>
                  <a:lnTo>
                    <a:pt x="52" y="183"/>
                  </a:lnTo>
                  <a:lnTo>
                    <a:pt x="41" y="178"/>
                  </a:lnTo>
                  <a:lnTo>
                    <a:pt x="31" y="173"/>
                  </a:lnTo>
                  <a:lnTo>
                    <a:pt x="23" y="168"/>
                  </a:lnTo>
                  <a:lnTo>
                    <a:pt x="15" y="162"/>
                  </a:lnTo>
                  <a:lnTo>
                    <a:pt x="10" y="157"/>
                  </a:lnTo>
                  <a:lnTo>
                    <a:pt x="5" y="150"/>
                  </a:lnTo>
                  <a:lnTo>
                    <a:pt x="2" y="144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2" y="124"/>
                  </a:lnTo>
                  <a:lnTo>
                    <a:pt x="6" y="118"/>
                  </a:lnTo>
                  <a:lnTo>
                    <a:pt x="12" y="112"/>
                  </a:lnTo>
                  <a:lnTo>
                    <a:pt x="19" y="104"/>
                  </a:lnTo>
                  <a:lnTo>
                    <a:pt x="29" y="96"/>
                  </a:lnTo>
                  <a:lnTo>
                    <a:pt x="41" y="89"/>
                  </a:lnTo>
                  <a:lnTo>
                    <a:pt x="56" y="81"/>
                  </a:lnTo>
                  <a:lnTo>
                    <a:pt x="72" y="74"/>
                  </a:lnTo>
                  <a:lnTo>
                    <a:pt x="92" y="66"/>
                  </a:lnTo>
                  <a:lnTo>
                    <a:pt x="113" y="58"/>
                  </a:lnTo>
                  <a:lnTo>
                    <a:pt x="138" y="50"/>
                  </a:lnTo>
                  <a:lnTo>
                    <a:pt x="165" y="41"/>
                  </a:lnTo>
                  <a:lnTo>
                    <a:pt x="194" y="33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631"/>
            <p:cNvSpPr>
              <a:spLocks/>
            </p:cNvSpPr>
            <p:nvPr/>
          </p:nvSpPr>
          <p:spPr bwMode="auto">
            <a:xfrm>
              <a:off x="7384902" y="2402951"/>
              <a:ext cx="526582" cy="108180"/>
            </a:xfrm>
            <a:custGeom>
              <a:avLst/>
              <a:gdLst>
                <a:gd name="T0" fmla="*/ 234 w 1325"/>
                <a:gd name="T1" fmla="*/ 33 h 272"/>
                <a:gd name="T2" fmla="*/ 346 w 1325"/>
                <a:gd name="T3" fmla="*/ 18 h 272"/>
                <a:gd name="T4" fmla="*/ 483 w 1325"/>
                <a:gd name="T5" fmla="*/ 6 h 272"/>
                <a:gd name="T6" fmla="*/ 591 w 1325"/>
                <a:gd name="T7" fmla="*/ 1 h 272"/>
                <a:gd name="T8" fmla="*/ 708 w 1325"/>
                <a:gd name="T9" fmla="*/ 0 h 272"/>
                <a:gd name="T10" fmla="*/ 829 w 1325"/>
                <a:gd name="T11" fmla="*/ 6 h 272"/>
                <a:gd name="T12" fmla="*/ 952 w 1325"/>
                <a:gd name="T13" fmla="*/ 20 h 272"/>
                <a:gd name="T14" fmla="*/ 1066 w 1325"/>
                <a:gd name="T15" fmla="*/ 42 h 272"/>
                <a:gd name="T16" fmla="*/ 1165 w 1325"/>
                <a:gd name="T17" fmla="*/ 67 h 272"/>
                <a:gd name="T18" fmla="*/ 1224 w 1325"/>
                <a:gd name="T19" fmla="*/ 87 h 272"/>
                <a:gd name="T20" fmla="*/ 1258 w 1325"/>
                <a:gd name="T21" fmla="*/ 101 h 272"/>
                <a:gd name="T22" fmla="*/ 1285 w 1325"/>
                <a:gd name="T23" fmla="*/ 117 h 272"/>
                <a:gd name="T24" fmla="*/ 1304 w 1325"/>
                <a:gd name="T25" fmla="*/ 131 h 272"/>
                <a:gd name="T26" fmla="*/ 1318 w 1325"/>
                <a:gd name="T27" fmla="*/ 146 h 272"/>
                <a:gd name="T28" fmla="*/ 1325 w 1325"/>
                <a:gd name="T29" fmla="*/ 160 h 272"/>
                <a:gd name="T30" fmla="*/ 1322 w 1325"/>
                <a:gd name="T31" fmla="*/ 173 h 272"/>
                <a:gd name="T32" fmla="*/ 1314 w 1325"/>
                <a:gd name="T33" fmla="*/ 187 h 272"/>
                <a:gd name="T34" fmla="*/ 1295 w 1325"/>
                <a:gd name="T35" fmla="*/ 199 h 272"/>
                <a:gd name="T36" fmla="*/ 1268 w 1325"/>
                <a:gd name="T37" fmla="*/ 209 h 272"/>
                <a:gd name="T38" fmla="*/ 1233 w 1325"/>
                <a:gd name="T39" fmla="*/ 220 h 272"/>
                <a:gd name="T40" fmla="*/ 1188 w 1325"/>
                <a:gd name="T41" fmla="*/ 229 h 272"/>
                <a:gd name="T42" fmla="*/ 1107 w 1325"/>
                <a:gd name="T43" fmla="*/ 242 h 272"/>
                <a:gd name="T44" fmla="*/ 978 w 1325"/>
                <a:gd name="T45" fmla="*/ 256 h 272"/>
                <a:gd name="T46" fmla="*/ 832 w 1325"/>
                <a:gd name="T47" fmla="*/ 266 h 272"/>
                <a:gd name="T48" fmla="*/ 680 w 1325"/>
                <a:gd name="T49" fmla="*/ 271 h 272"/>
                <a:gd name="T50" fmla="*/ 529 w 1325"/>
                <a:gd name="T51" fmla="*/ 272 h 272"/>
                <a:gd name="T52" fmla="*/ 388 w 1325"/>
                <a:gd name="T53" fmla="*/ 267 h 272"/>
                <a:gd name="T54" fmla="*/ 295 w 1325"/>
                <a:gd name="T55" fmla="*/ 258 h 272"/>
                <a:gd name="T56" fmla="*/ 241 w 1325"/>
                <a:gd name="T57" fmla="*/ 250 h 272"/>
                <a:gd name="T58" fmla="*/ 182 w 1325"/>
                <a:gd name="T59" fmla="*/ 240 h 272"/>
                <a:gd name="T60" fmla="*/ 115 w 1325"/>
                <a:gd name="T61" fmla="*/ 223 h 272"/>
                <a:gd name="T62" fmla="*/ 71 w 1325"/>
                <a:gd name="T63" fmla="*/ 209 h 272"/>
                <a:gd name="T64" fmla="*/ 46 w 1325"/>
                <a:gd name="T65" fmla="*/ 199 h 272"/>
                <a:gd name="T66" fmla="*/ 25 w 1325"/>
                <a:gd name="T67" fmla="*/ 187 h 272"/>
                <a:gd name="T68" fmla="*/ 11 w 1325"/>
                <a:gd name="T69" fmla="*/ 174 h 272"/>
                <a:gd name="T70" fmla="*/ 3 w 1325"/>
                <a:gd name="T71" fmla="*/ 161 h 272"/>
                <a:gd name="T72" fmla="*/ 2 w 1325"/>
                <a:gd name="T73" fmla="*/ 146 h 272"/>
                <a:gd name="T74" fmla="*/ 7 w 1325"/>
                <a:gd name="T75" fmla="*/ 132 h 272"/>
                <a:gd name="T76" fmla="*/ 22 w 1325"/>
                <a:gd name="T77" fmla="*/ 115 h 272"/>
                <a:gd name="T78" fmla="*/ 47 w 1325"/>
                <a:gd name="T79" fmla="*/ 99 h 272"/>
                <a:gd name="T80" fmla="*/ 81 w 1325"/>
                <a:gd name="T81" fmla="*/ 82 h 272"/>
                <a:gd name="T82" fmla="*/ 127 w 1325"/>
                <a:gd name="T83" fmla="*/ 64 h 272"/>
                <a:gd name="T84" fmla="*/ 184 w 1325"/>
                <a:gd name="T85" fmla="*/ 4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272">
                  <a:moveTo>
                    <a:pt x="218" y="36"/>
                  </a:moveTo>
                  <a:lnTo>
                    <a:pt x="234" y="33"/>
                  </a:lnTo>
                  <a:lnTo>
                    <a:pt x="278" y="27"/>
                  </a:lnTo>
                  <a:lnTo>
                    <a:pt x="346" y="18"/>
                  </a:lnTo>
                  <a:lnTo>
                    <a:pt x="434" y="10"/>
                  </a:lnTo>
                  <a:lnTo>
                    <a:pt x="483" y="6"/>
                  </a:lnTo>
                  <a:lnTo>
                    <a:pt x="536" y="3"/>
                  </a:lnTo>
                  <a:lnTo>
                    <a:pt x="591" y="1"/>
                  </a:lnTo>
                  <a:lnTo>
                    <a:pt x="648" y="0"/>
                  </a:lnTo>
                  <a:lnTo>
                    <a:pt x="708" y="0"/>
                  </a:lnTo>
                  <a:lnTo>
                    <a:pt x="768" y="2"/>
                  </a:lnTo>
                  <a:lnTo>
                    <a:pt x="829" y="6"/>
                  </a:lnTo>
                  <a:lnTo>
                    <a:pt x="888" y="12"/>
                  </a:lnTo>
                  <a:lnTo>
                    <a:pt x="952" y="20"/>
                  </a:lnTo>
                  <a:lnTo>
                    <a:pt x="1011" y="31"/>
                  </a:lnTo>
                  <a:lnTo>
                    <a:pt x="1066" y="42"/>
                  </a:lnTo>
                  <a:lnTo>
                    <a:pt x="1118" y="54"/>
                  </a:lnTo>
                  <a:lnTo>
                    <a:pt x="1165" y="67"/>
                  </a:lnTo>
                  <a:lnTo>
                    <a:pt x="1206" y="81"/>
                  </a:lnTo>
                  <a:lnTo>
                    <a:pt x="1224" y="87"/>
                  </a:lnTo>
                  <a:lnTo>
                    <a:pt x="1241" y="95"/>
                  </a:lnTo>
                  <a:lnTo>
                    <a:pt x="1258" y="101"/>
                  </a:lnTo>
                  <a:lnTo>
                    <a:pt x="1272" y="109"/>
                  </a:lnTo>
                  <a:lnTo>
                    <a:pt x="1285" y="117"/>
                  </a:lnTo>
                  <a:lnTo>
                    <a:pt x="1295" y="124"/>
                  </a:lnTo>
                  <a:lnTo>
                    <a:pt x="1304" y="131"/>
                  </a:lnTo>
                  <a:lnTo>
                    <a:pt x="1312" y="138"/>
                  </a:lnTo>
                  <a:lnTo>
                    <a:pt x="1318" y="146"/>
                  </a:lnTo>
                  <a:lnTo>
                    <a:pt x="1322" y="152"/>
                  </a:lnTo>
                  <a:lnTo>
                    <a:pt x="1325" y="160"/>
                  </a:lnTo>
                  <a:lnTo>
                    <a:pt x="1325" y="166"/>
                  </a:lnTo>
                  <a:lnTo>
                    <a:pt x="1322" y="173"/>
                  </a:lnTo>
                  <a:lnTo>
                    <a:pt x="1319" y="180"/>
                  </a:lnTo>
                  <a:lnTo>
                    <a:pt x="1314" y="187"/>
                  </a:lnTo>
                  <a:lnTo>
                    <a:pt x="1305" y="192"/>
                  </a:lnTo>
                  <a:lnTo>
                    <a:pt x="1295" y="199"/>
                  </a:lnTo>
                  <a:lnTo>
                    <a:pt x="1283" y="204"/>
                  </a:lnTo>
                  <a:lnTo>
                    <a:pt x="1268" y="209"/>
                  </a:lnTo>
                  <a:lnTo>
                    <a:pt x="1252" y="215"/>
                  </a:lnTo>
                  <a:lnTo>
                    <a:pt x="1233" y="220"/>
                  </a:lnTo>
                  <a:lnTo>
                    <a:pt x="1212" y="225"/>
                  </a:lnTo>
                  <a:lnTo>
                    <a:pt x="1188" y="229"/>
                  </a:lnTo>
                  <a:lnTo>
                    <a:pt x="1164" y="233"/>
                  </a:lnTo>
                  <a:lnTo>
                    <a:pt x="1107" y="242"/>
                  </a:lnTo>
                  <a:lnTo>
                    <a:pt x="1045" y="249"/>
                  </a:lnTo>
                  <a:lnTo>
                    <a:pt x="978" y="256"/>
                  </a:lnTo>
                  <a:lnTo>
                    <a:pt x="907" y="261"/>
                  </a:lnTo>
                  <a:lnTo>
                    <a:pt x="832" y="266"/>
                  </a:lnTo>
                  <a:lnTo>
                    <a:pt x="755" y="269"/>
                  </a:lnTo>
                  <a:lnTo>
                    <a:pt x="680" y="271"/>
                  </a:lnTo>
                  <a:lnTo>
                    <a:pt x="603" y="272"/>
                  </a:lnTo>
                  <a:lnTo>
                    <a:pt x="529" y="272"/>
                  </a:lnTo>
                  <a:lnTo>
                    <a:pt x="456" y="270"/>
                  </a:lnTo>
                  <a:lnTo>
                    <a:pt x="388" y="267"/>
                  </a:lnTo>
                  <a:lnTo>
                    <a:pt x="326" y="261"/>
                  </a:lnTo>
                  <a:lnTo>
                    <a:pt x="295" y="258"/>
                  </a:lnTo>
                  <a:lnTo>
                    <a:pt x="268" y="255"/>
                  </a:lnTo>
                  <a:lnTo>
                    <a:pt x="241" y="250"/>
                  </a:lnTo>
                  <a:lnTo>
                    <a:pt x="218" y="246"/>
                  </a:lnTo>
                  <a:lnTo>
                    <a:pt x="182" y="240"/>
                  </a:lnTo>
                  <a:lnTo>
                    <a:pt x="147" y="232"/>
                  </a:lnTo>
                  <a:lnTo>
                    <a:pt x="115" y="223"/>
                  </a:lnTo>
                  <a:lnTo>
                    <a:pt x="85" y="215"/>
                  </a:lnTo>
                  <a:lnTo>
                    <a:pt x="71" y="209"/>
                  </a:lnTo>
                  <a:lnTo>
                    <a:pt x="58" y="204"/>
                  </a:lnTo>
                  <a:lnTo>
                    <a:pt x="46" y="199"/>
                  </a:lnTo>
                  <a:lnTo>
                    <a:pt x="35" y="192"/>
                  </a:lnTo>
                  <a:lnTo>
                    <a:pt x="25" y="187"/>
                  </a:lnTo>
                  <a:lnTo>
                    <a:pt x="18" y="180"/>
                  </a:lnTo>
                  <a:lnTo>
                    <a:pt x="11" y="174"/>
                  </a:lnTo>
                  <a:lnTo>
                    <a:pt x="6" y="167"/>
                  </a:lnTo>
                  <a:lnTo>
                    <a:pt x="3" y="161"/>
                  </a:lnTo>
                  <a:lnTo>
                    <a:pt x="0" y="153"/>
                  </a:lnTo>
                  <a:lnTo>
                    <a:pt x="2" y="146"/>
                  </a:lnTo>
                  <a:lnTo>
                    <a:pt x="4" y="139"/>
                  </a:lnTo>
                  <a:lnTo>
                    <a:pt x="7" y="132"/>
                  </a:lnTo>
                  <a:lnTo>
                    <a:pt x="13" y="123"/>
                  </a:lnTo>
                  <a:lnTo>
                    <a:pt x="22" y="115"/>
                  </a:lnTo>
                  <a:lnTo>
                    <a:pt x="33" y="107"/>
                  </a:lnTo>
                  <a:lnTo>
                    <a:pt x="47" y="99"/>
                  </a:lnTo>
                  <a:lnTo>
                    <a:pt x="63" y="91"/>
                  </a:lnTo>
                  <a:lnTo>
                    <a:pt x="81" y="82"/>
                  </a:lnTo>
                  <a:lnTo>
                    <a:pt x="103" y="73"/>
                  </a:lnTo>
                  <a:lnTo>
                    <a:pt x="127" y="64"/>
                  </a:lnTo>
                  <a:lnTo>
                    <a:pt x="154" y="55"/>
                  </a:lnTo>
                  <a:lnTo>
                    <a:pt x="184" y="45"/>
                  </a:lnTo>
                  <a:lnTo>
                    <a:pt x="218" y="36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632"/>
            <p:cNvSpPr>
              <a:spLocks/>
            </p:cNvSpPr>
            <p:nvPr/>
          </p:nvSpPr>
          <p:spPr bwMode="auto">
            <a:xfrm>
              <a:off x="7413538" y="2461814"/>
              <a:ext cx="472492" cy="98635"/>
            </a:xfrm>
            <a:custGeom>
              <a:avLst/>
              <a:gdLst>
                <a:gd name="T0" fmla="*/ 208 w 1187"/>
                <a:gd name="T1" fmla="*/ 31 h 245"/>
                <a:gd name="T2" fmla="*/ 310 w 1187"/>
                <a:gd name="T3" fmla="*/ 17 h 245"/>
                <a:gd name="T4" fmla="*/ 432 w 1187"/>
                <a:gd name="T5" fmla="*/ 6 h 245"/>
                <a:gd name="T6" fmla="*/ 529 w 1187"/>
                <a:gd name="T7" fmla="*/ 1 h 245"/>
                <a:gd name="T8" fmla="*/ 634 w 1187"/>
                <a:gd name="T9" fmla="*/ 1 h 245"/>
                <a:gd name="T10" fmla="*/ 742 w 1187"/>
                <a:gd name="T11" fmla="*/ 6 h 245"/>
                <a:gd name="T12" fmla="*/ 853 w 1187"/>
                <a:gd name="T13" fmla="*/ 19 h 245"/>
                <a:gd name="T14" fmla="*/ 956 w 1187"/>
                <a:gd name="T15" fmla="*/ 38 h 245"/>
                <a:gd name="T16" fmla="*/ 1044 w 1187"/>
                <a:gd name="T17" fmla="*/ 60 h 245"/>
                <a:gd name="T18" fmla="*/ 1097 w 1187"/>
                <a:gd name="T19" fmla="*/ 79 h 245"/>
                <a:gd name="T20" fmla="*/ 1127 w 1187"/>
                <a:gd name="T21" fmla="*/ 92 h 245"/>
                <a:gd name="T22" fmla="*/ 1151 w 1187"/>
                <a:gd name="T23" fmla="*/ 105 h 245"/>
                <a:gd name="T24" fmla="*/ 1170 w 1187"/>
                <a:gd name="T25" fmla="*/ 118 h 245"/>
                <a:gd name="T26" fmla="*/ 1181 w 1187"/>
                <a:gd name="T27" fmla="*/ 131 h 245"/>
                <a:gd name="T28" fmla="*/ 1187 w 1187"/>
                <a:gd name="T29" fmla="*/ 144 h 245"/>
                <a:gd name="T30" fmla="*/ 1186 w 1187"/>
                <a:gd name="T31" fmla="*/ 157 h 245"/>
                <a:gd name="T32" fmla="*/ 1177 w 1187"/>
                <a:gd name="T33" fmla="*/ 167 h 245"/>
                <a:gd name="T34" fmla="*/ 1161 w 1187"/>
                <a:gd name="T35" fmla="*/ 178 h 245"/>
                <a:gd name="T36" fmla="*/ 1137 w 1187"/>
                <a:gd name="T37" fmla="*/ 189 h 245"/>
                <a:gd name="T38" fmla="*/ 1105 w 1187"/>
                <a:gd name="T39" fmla="*/ 198 h 245"/>
                <a:gd name="T40" fmla="*/ 1065 w 1187"/>
                <a:gd name="T41" fmla="*/ 206 h 245"/>
                <a:gd name="T42" fmla="*/ 992 w 1187"/>
                <a:gd name="T43" fmla="*/ 218 h 245"/>
                <a:gd name="T44" fmla="*/ 876 w 1187"/>
                <a:gd name="T45" fmla="*/ 230 h 245"/>
                <a:gd name="T46" fmla="*/ 745 w 1187"/>
                <a:gd name="T47" fmla="*/ 239 h 245"/>
                <a:gd name="T48" fmla="*/ 609 w 1187"/>
                <a:gd name="T49" fmla="*/ 244 h 245"/>
                <a:gd name="T50" fmla="*/ 473 w 1187"/>
                <a:gd name="T51" fmla="*/ 244 h 245"/>
                <a:gd name="T52" fmla="*/ 348 w 1187"/>
                <a:gd name="T53" fmla="*/ 240 h 245"/>
                <a:gd name="T54" fmla="*/ 264 w 1187"/>
                <a:gd name="T55" fmla="*/ 232 h 245"/>
                <a:gd name="T56" fmla="*/ 216 w 1187"/>
                <a:gd name="T57" fmla="*/ 226 h 245"/>
                <a:gd name="T58" fmla="*/ 163 w 1187"/>
                <a:gd name="T59" fmla="*/ 216 h 245"/>
                <a:gd name="T60" fmla="*/ 102 w 1187"/>
                <a:gd name="T61" fmla="*/ 202 h 245"/>
                <a:gd name="T62" fmla="*/ 63 w 1187"/>
                <a:gd name="T63" fmla="*/ 188 h 245"/>
                <a:gd name="T64" fmla="*/ 41 w 1187"/>
                <a:gd name="T65" fmla="*/ 178 h 245"/>
                <a:gd name="T66" fmla="*/ 23 w 1187"/>
                <a:gd name="T67" fmla="*/ 168 h 245"/>
                <a:gd name="T68" fmla="*/ 10 w 1187"/>
                <a:gd name="T69" fmla="*/ 157 h 245"/>
                <a:gd name="T70" fmla="*/ 2 w 1187"/>
                <a:gd name="T71" fmla="*/ 145 h 245"/>
                <a:gd name="T72" fmla="*/ 1 w 1187"/>
                <a:gd name="T73" fmla="*/ 132 h 245"/>
                <a:gd name="T74" fmla="*/ 6 w 1187"/>
                <a:gd name="T75" fmla="*/ 119 h 245"/>
                <a:gd name="T76" fmla="*/ 19 w 1187"/>
                <a:gd name="T77" fmla="*/ 105 h 245"/>
                <a:gd name="T78" fmla="*/ 41 w 1187"/>
                <a:gd name="T79" fmla="*/ 90 h 245"/>
                <a:gd name="T80" fmla="*/ 72 w 1187"/>
                <a:gd name="T81" fmla="*/ 74 h 245"/>
                <a:gd name="T82" fmla="*/ 113 w 1187"/>
                <a:gd name="T83" fmla="*/ 58 h 245"/>
                <a:gd name="T84" fmla="*/ 165 w 1187"/>
                <a:gd name="T85" fmla="*/ 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7" h="245">
                  <a:moveTo>
                    <a:pt x="194" y="33"/>
                  </a:moveTo>
                  <a:lnTo>
                    <a:pt x="208" y="31"/>
                  </a:lnTo>
                  <a:lnTo>
                    <a:pt x="248" y="25"/>
                  </a:lnTo>
                  <a:lnTo>
                    <a:pt x="310" y="17"/>
                  </a:lnTo>
                  <a:lnTo>
                    <a:pt x="388" y="10"/>
                  </a:lnTo>
                  <a:lnTo>
                    <a:pt x="432" y="6"/>
                  </a:lnTo>
                  <a:lnTo>
                    <a:pt x="479" y="3"/>
                  </a:lnTo>
                  <a:lnTo>
                    <a:pt x="529" y="1"/>
                  </a:lnTo>
                  <a:lnTo>
                    <a:pt x="581" y="0"/>
                  </a:lnTo>
                  <a:lnTo>
                    <a:pt x="634" y="1"/>
                  </a:lnTo>
                  <a:lnTo>
                    <a:pt x="688" y="3"/>
                  </a:lnTo>
                  <a:lnTo>
                    <a:pt x="742" y="6"/>
                  </a:lnTo>
                  <a:lnTo>
                    <a:pt x="796" y="12"/>
                  </a:lnTo>
                  <a:lnTo>
                    <a:pt x="853" y="19"/>
                  </a:lnTo>
                  <a:lnTo>
                    <a:pt x="906" y="28"/>
                  </a:lnTo>
                  <a:lnTo>
                    <a:pt x="956" y="38"/>
                  </a:lnTo>
                  <a:lnTo>
                    <a:pt x="1002" y="50"/>
                  </a:lnTo>
                  <a:lnTo>
                    <a:pt x="1044" y="60"/>
                  </a:lnTo>
                  <a:lnTo>
                    <a:pt x="1081" y="73"/>
                  </a:lnTo>
                  <a:lnTo>
                    <a:pt x="1097" y="79"/>
                  </a:lnTo>
                  <a:lnTo>
                    <a:pt x="1113" y="85"/>
                  </a:lnTo>
                  <a:lnTo>
                    <a:pt x="1127" y="92"/>
                  </a:lnTo>
                  <a:lnTo>
                    <a:pt x="1139" y="98"/>
                  </a:lnTo>
                  <a:lnTo>
                    <a:pt x="1151" y="105"/>
                  </a:lnTo>
                  <a:lnTo>
                    <a:pt x="1161" y="111"/>
                  </a:lnTo>
                  <a:lnTo>
                    <a:pt x="1170" y="118"/>
                  </a:lnTo>
                  <a:lnTo>
                    <a:pt x="1176" y="124"/>
                  </a:lnTo>
                  <a:lnTo>
                    <a:pt x="1181" y="131"/>
                  </a:lnTo>
                  <a:lnTo>
                    <a:pt x="1185" y="137"/>
                  </a:lnTo>
                  <a:lnTo>
                    <a:pt x="1187" y="144"/>
                  </a:lnTo>
                  <a:lnTo>
                    <a:pt x="1187" y="150"/>
                  </a:lnTo>
                  <a:lnTo>
                    <a:pt x="1186" y="157"/>
                  </a:lnTo>
                  <a:lnTo>
                    <a:pt x="1182" y="162"/>
                  </a:lnTo>
                  <a:lnTo>
                    <a:pt x="1177" y="167"/>
                  </a:lnTo>
                  <a:lnTo>
                    <a:pt x="1171" y="174"/>
                  </a:lnTo>
                  <a:lnTo>
                    <a:pt x="1161" y="178"/>
                  </a:lnTo>
                  <a:lnTo>
                    <a:pt x="1150" y="184"/>
                  </a:lnTo>
                  <a:lnTo>
                    <a:pt x="1137" y="189"/>
                  </a:lnTo>
                  <a:lnTo>
                    <a:pt x="1122" y="193"/>
                  </a:lnTo>
                  <a:lnTo>
                    <a:pt x="1105" y="198"/>
                  </a:lnTo>
                  <a:lnTo>
                    <a:pt x="1086" y="202"/>
                  </a:lnTo>
                  <a:lnTo>
                    <a:pt x="1065" y="206"/>
                  </a:lnTo>
                  <a:lnTo>
                    <a:pt x="1042" y="211"/>
                  </a:lnTo>
                  <a:lnTo>
                    <a:pt x="992" y="218"/>
                  </a:lnTo>
                  <a:lnTo>
                    <a:pt x="936" y="225"/>
                  </a:lnTo>
                  <a:lnTo>
                    <a:pt x="876" y="230"/>
                  </a:lnTo>
                  <a:lnTo>
                    <a:pt x="812" y="235"/>
                  </a:lnTo>
                  <a:lnTo>
                    <a:pt x="745" y="239"/>
                  </a:lnTo>
                  <a:lnTo>
                    <a:pt x="677" y="242"/>
                  </a:lnTo>
                  <a:lnTo>
                    <a:pt x="609" y="244"/>
                  </a:lnTo>
                  <a:lnTo>
                    <a:pt x="540" y="245"/>
                  </a:lnTo>
                  <a:lnTo>
                    <a:pt x="473" y="244"/>
                  </a:lnTo>
                  <a:lnTo>
                    <a:pt x="409" y="243"/>
                  </a:lnTo>
                  <a:lnTo>
                    <a:pt x="348" y="240"/>
                  </a:lnTo>
                  <a:lnTo>
                    <a:pt x="291" y="235"/>
                  </a:lnTo>
                  <a:lnTo>
                    <a:pt x="264" y="232"/>
                  </a:lnTo>
                  <a:lnTo>
                    <a:pt x="240" y="229"/>
                  </a:lnTo>
                  <a:lnTo>
                    <a:pt x="216" y="226"/>
                  </a:lnTo>
                  <a:lnTo>
                    <a:pt x="194" y="221"/>
                  </a:lnTo>
                  <a:lnTo>
                    <a:pt x="163" y="216"/>
                  </a:lnTo>
                  <a:lnTo>
                    <a:pt x="132" y="209"/>
                  </a:lnTo>
                  <a:lnTo>
                    <a:pt x="102" y="202"/>
                  </a:lnTo>
                  <a:lnTo>
                    <a:pt x="75" y="193"/>
                  </a:lnTo>
                  <a:lnTo>
                    <a:pt x="63" y="188"/>
                  </a:lnTo>
                  <a:lnTo>
                    <a:pt x="52" y="184"/>
                  </a:lnTo>
                  <a:lnTo>
                    <a:pt x="41" y="178"/>
                  </a:lnTo>
                  <a:lnTo>
                    <a:pt x="31" y="174"/>
                  </a:lnTo>
                  <a:lnTo>
                    <a:pt x="23" y="168"/>
                  </a:lnTo>
                  <a:lnTo>
                    <a:pt x="15" y="163"/>
                  </a:lnTo>
                  <a:lnTo>
                    <a:pt x="10" y="157"/>
                  </a:lnTo>
                  <a:lnTo>
                    <a:pt x="5" y="151"/>
                  </a:lnTo>
                  <a:lnTo>
                    <a:pt x="2" y="145"/>
                  </a:lnTo>
                  <a:lnTo>
                    <a:pt x="0" y="138"/>
                  </a:lnTo>
                  <a:lnTo>
                    <a:pt x="1" y="132"/>
                  </a:lnTo>
                  <a:lnTo>
                    <a:pt x="2" y="125"/>
                  </a:lnTo>
                  <a:lnTo>
                    <a:pt x="6" y="119"/>
                  </a:lnTo>
                  <a:lnTo>
                    <a:pt x="12" y="111"/>
                  </a:lnTo>
                  <a:lnTo>
                    <a:pt x="19" y="105"/>
                  </a:lnTo>
                  <a:lnTo>
                    <a:pt x="29" y="97"/>
                  </a:lnTo>
                  <a:lnTo>
                    <a:pt x="41" y="90"/>
                  </a:lnTo>
                  <a:lnTo>
                    <a:pt x="56" y="82"/>
                  </a:lnTo>
                  <a:lnTo>
                    <a:pt x="72" y="74"/>
                  </a:lnTo>
                  <a:lnTo>
                    <a:pt x="92" y="66"/>
                  </a:lnTo>
                  <a:lnTo>
                    <a:pt x="113" y="58"/>
                  </a:lnTo>
                  <a:lnTo>
                    <a:pt x="138" y="50"/>
                  </a:lnTo>
                  <a:lnTo>
                    <a:pt x="165" y="42"/>
                  </a:lnTo>
                  <a:lnTo>
                    <a:pt x="194" y="33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633"/>
            <p:cNvSpPr>
              <a:spLocks/>
            </p:cNvSpPr>
            <p:nvPr/>
          </p:nvSpPr>
          <p:spPr bwMode="auto">
            <a:xfrm>
              <a:off x="7505809" y="2590675"/>
              <a:ext cx="292722" cy="58863"/>
            </a:xfrm>
            <a:custGeom>
              <a:avLst/>
              <a:gdLst>
                <a:gd name="T0" fmla="*/ 608 w 736"/>
                <a:gd name="T1" fmla="*/ 133 h 151"/>
                <a:gd name="T2" fmla="*/ 545 w 736"/>
                <a:gd name="T3" fmla="*/ 141 h 151"/>
                <a:gd name="T4" fmla="*/ 469 w 736"/>
                <a:gd name="T5" fmla="*/ 148 h 151"/>
                <a:gd name="T6" fmla="*/ 408 w 736"/>
                <a:gd name="T7" fmla="*/ 151 h 151"/>
                <a:gd name="T8" fmla="*/ 343 w 736"/>
                <a:gd name="T9" fmla="*/ 151 h 151"/>
                <a:gd name="T10" fmla="*/ 276 w 736"/>
                <a:gd name="T11" fmla="*/ 148 h 151"/>
                <a:gd name="T12" fmla="*/ 207 w 736"/>
                <a:gd name="T13" fmla="*/ 139 h 151"/>
                <a:gd name="T14" fmla="*/ 144 w 736"/>
                <a:gd name="T15" fmla="*/ 128 h 151"/>
                <a:gd name="T16" fmla="*/ 90 w 736"/>
                <a:gd name="T17" fmla="*/ 114 h 151"/>
                <a:gd name="T18" fmla="*/ 46 w 736"/>
                <a:gd name="T19" fmla="*/ 98 h 151"/>
                <a:gd name="T20" fmla="*/ 16 w 736"/>
                <a:gd name="T21" fmla="*/ 82 h 151"/>
                <a:gd name="T22" fmla="*/ 4 w 736"/>
                <a:gd name="T23" fmla="*/ 70 h 151"/>
                <a:gd name="T24" fmla="*/ 0 w 736"/>
                <a:gd name="T25" fmla="*/ 62 h 151"/>
                <a:gd name="T26" fmla="*/ 1 w 736"/>
                <a:gd name="T27" fmla="*/ 55 h 151"/>
                <a:gd name="T28" fmla="*/ 6 w 736"/>
                <a:gd name="T29" fmla="*/ 47 h 151"/>
                <a:gd name="T30" fmla="*/ 16 w 736"/>
                <a:gd name="T31" fmla="*/ 41 h 151"/>
                <a:gd name="T32" fmla="*/ 31 w 736"/>
                <a:gd name="T33" fmla="*/ 34 h 151"/>
                <a:gd name="T34" fmla="*/ 63 w 736"/>
                <a:gd name="T35" fmla="*/ 26 h 151"/>
                <a:gd name="T36" fmla="*/ 121 w 736"/>
                <a:gd name="T37" fmla="*/ 17 h 151"/>
                <a:gd name="T38" fmla="*/ 193 w 736"/>
                <a:gd name="T39" fmla="*/ 8 h 151"/>
                <a:gd name="T40" fmla="*/ 274 w 736"/>
                <a:gd name="T41" fmla="*/ 3 h 151"/>
                <a:gd name="T42" fmla="*/ 360 w 736"/>
                <a:gd name="T43" fmla="*/ 0 h 151"/>
                <a:gd name="T44" fmla="*/ 444 w 736"/>
                <a:gd name="T45" fmla="*/ 0 h 151"/>
                <a:gd name="T46" fmla="*/ 522 w 736"/>
                <a:gd name="T47" fmla="*/ 3 h 151"/>
                <a:gd name="T48" fmla="*/ 589 w 736"/>
                <a:gd name="T49" fmla="*/ 9 h 151"/>
                <a:gd name="T50" fmla="*/ 636 w 736"/>
                <a:gd name="T51" fmla="*/ 18 h 151"/>
                <a:gd name="T52" fmla="*/ 674 w 736"/>
                <a:gd name="T53" fmla="*/ 27 h 151"/>
                <a:gd name="T54" fmla="*/ 705 w 736"/>
                <a:gd name="T55" fmla="*/ 38 h 151"/>
                <a:gd name="T56" fmla="*/ 724 w 736"/>
                <a:gd name="T57" fmla="*/ 47 h 151"/>
                <a:gd name="T58" fmla="*/ 731 w 736"/>
                <a:gd name="T59" fmla="*/ 55 h 151"/>
                <a:gd name="T60" fmla="*/ 736 w 736"/>
                <a:gd name="T61" fmla="*/ 61 h 151"/>
                <a:gd name="T62" fmla="*/ 736 w 736"/>
                <a:gd name="T63" fmla="*/ 70 h 151"/>
                <a:gd name="T64" fmla="*/ 733 w 736"/>
                <a:gd name="T65" fmla="*/ 79 h 151"/>
                <a:gd name="T66" fmla="*/ 725 w 736"/>
                <a:gd name="T67" fmla="*/ 87 h 151"/>
                <a:gd name="T68" fmla="*/ 712 w 736"/>
                <a:gd name="T69" fmla="*/ 96 h 151"/>
                <a:gd name="T70" fmla="*/ 692 w 736"/>
                <a:gd name="T71" fmla="*/ 106 h 151"/>
                <a:gd name="T72" fmla="*/ 652 w 736"/>
                <a:gd name="T73" fmla="*/ 1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6" h="151">
                  <a:moveTo>
                    <a:pt x="617" y="131"/>
                  </a:moveTo>
                  <a:lnTo>
                    <a:pt x="608" y="133"/>
                  </a:lnTo>
                  <a:lnTo>
                    <a:pt x="583" y="136"/>
                  </a:lnTo>
                  <a:lnTo>
                    <a:pt x="545" y="141"/>
                  </a:lnTo>
                  <a:lnTo>
                    <a:pt x="497" y="146"/>
                  </a:lnTo>
                  <a:lnTo>
                    <a:pt x="469" y="148"/>
                  </a:lnTo>
                  <a:lnTo>
                    <a:pt x="439" y="150"/>
                  </a:lnTo>
                  <a:lnTo>
                    <a:pt x="408" y="151"/>
                  </a:lnTo>
                  <a:lnTo>
                    <a:pt x="377" y="151"/>
                  </a:lnTo>
                  <a:lnTo>
                    <a:pt x="343" y="151"/>
                  </a:lnTo>
                  <a:lnTo>
                    <a:pt x="310" y="150"/>
                  </a:lnTo>
                  <a:lnTo>
                    <a:pt x="276" y="148"/>
                  </a:lnTo>
                  <a:lnTo>
                    <a:pt x="243" y="144"/>
                  </a:lnTo>
                  <a:lnTo>
                    <a:pt x="207" y="139"/>
                  </a:lnTo>
                  <a:lnTo>
                    <a:pt x="175" y="134"/>
                  </a:lnTo>
                  <a:lnTo>
                    <a:pt x="144" y="128"/>
                  </a:lnTo>
                  <a:lnTo>
                    <a:pt x="115" y="121"/>
                  </a:lnTo>
                  <a:lnTo>
                    <a:pt x="90" y="114"/>
                  </a:lnTo>
                  <a:lnTo>
                    <a:pt x="66" y="107"/>
                  </a:lnTo>
                  <a:lnTo>
                    <a:pt x="46" y="98"/>
                  </a:lnTo>
                  <a:lnTo>
                    <a:pt x="30" y="90"/>
                  </a:lnTo>
                  <a:lnTo>
                    <a:pt x="16" y="82"/>
                  </a:lnTo>
                  <a:lnTo>
                    <a:pt x="7" y="74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1" y="55"/>
                  </a:lnTo>
                  <a:lnTo>
                    <a:pt x="3" y="52"/>
                  </a:lnTo>
                  <a:lnTo>
                    <a:pt x="6" y="47"/>
                  </a:lnTo>
                  <a:lnTo>
                    <a:pt x="11" y="44"/>
                  </a:lnTo>
                  <a:lnTo>
                    <a:pt x="16" y="41"/>
                  </a:lnTo>
                  <a:lnTo>
                    <a:pt x="23" y="38"/>
                  </a:lnTo>
                  <a:lnTo>
                    <a:pt x="31" y="34"/>
                  </a:lnTo>
                  <a:lnTo>
                    <a:pt x="41" y="31"/>
                  </a:lnTo>
                  <a:lnTo>
                    <a:pt x="63" y="26"/>
                  </a:lnTo>
                  <a:lnTo>
                    <a:pt x="90" y="21"/>
                  </a:lnTo>
                  <a:lnTo>
                    <a:pt x="121" y="17"/>
                  </a:lnTo>
                  <a:lnTo>
                    <a:pt x="155" y="13"/>
                  </a:lnTo>
                  <a:lnTo>
                    <a:pt x="193" y="8"/>
                  </a:lnTo>
                  <a:lnTo>
                    <a:pt x="233" y="6"/>
                  </a:lnTo>
                  <a:lnTo>
                    <a:pt x="274" y="3"/>
                  </a:lnTo>
                  <a:lnTo>
                    <a:pt x="316" y="2"/>
                  </a:lnTo>
                  <a:lnTo>
                    <a:pt x="360" y="0"/>
                  </a:lnTo>
                  <a:lnTo>
                    <a:pt x="402" y="0"/>
                  </a:lnTo>
                  <a:lnTo>
                    <a:pt x="444" y="0"/>
                  </a:lnTo>
                  <a:lnTo>
                    <a:pt x="484" y="1"/>
                  </a:lnTo>
                  <a:lnTo>
                    <a:pt x="522" y="3"/>
                  </a:lnTo>
                  <a:lnTo>
                    <a:pt x="556" y="6"/>
                  </a:lnTo>
                  <a:lnTo>
                    <a:pt x="589" y="9"/>
                  </a:lnTo>
                  <a:lnTo>
                    <a:pt x="617" y="14"/>
                  </a:lnTo>
                  <a:lnTo>
                    <a:pt x="636" y="18"/>
                  </a:lnTo>
                  <a:lnTo>
                    <a:pt x="655" y="21"/>
                  </a:lnTo>
                  <a:lnTo>
                    <a:pt x="674" y="27"/>
                  </a:lnTo>
                  <a:lnTo>
                    <a:pt x="690" y="32"/>
                  </a:lnTo>
                  <a:lnTo>
                    <a:pt x="705" y="38"/>
                  </a:lnTo>
                  <a:lnTo>
                    <a:pt x="718" y="44"/>
                  </a:lnTo>
                  <a:lnTo>
                    <a:pt x="724" y="47"/>
                  </a:lnTo>
                  <a:lnTo>
                    <a:pt x="728" y="50"/>
                  </a:lnTo>
                  <a:lnTo>
                    <a:pt x="731" y="55"/>
                  </a:lnTo>
                  <a:lnTo>
                    <a:pt x="734" y="58"/>
                  </a:lnTo>
                  <a:lnTo>
                    <a:pt x="736" y="61"/>
                  </a:lnTo>
                  <a:lnTo>
                    <a:pt x="736" y="66"/>
                  </a:lnTo>
                  <a:lnTo>
                    <a:pt x="736" y="70"/>
                  </a:lnTo>
                  <a:lnTo>
                    <a:pt x="735" y="74"/>
                  </a:lnTo>
                  <a:lnTo>
                    <a:pt x="733" y="79"/>
                  </a:lnTo>
                  <a:lnTo>
                    <a:pt x="730" y="83"/>
                  </a:lnTo>
                  <a:lnTo>
                    <a:pt x="725" y="87"/>
                  </a:lnTo>
                  <a:lnTo>
                    <a:pt x="719" y="92"/>
                  </a:lnTo>
                  <a:lnTo>
                    <a:pt x="712" y="96"/>
                  </a:lnTo>
                  <a:lnTo>
                    <a:pt x="703" y="101"/>
                  </a:lnTo>
                  <a:lnTo>
                    <a:pt x="692" y="106"/>
                  </a:lnTo>
                  <a:lnTo>
                    <a:pt x="680" y="111"/>
                  </a:lnTo>
                  <a:lnTo>
                    <a:pt x="652" y="121"/>
                  </a:lnTo>
                  <a:lnTo>
                    <a:pt x="617" y="131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634"/>
            <p:cNvSpPr>
              <a:spLocks/>
            </p:cNvSpPr>
            <p:nvPr/>
          </p:nvSpPr>
          <p:spPr bwMode="auto">
            <a:xfrm>
              <a:off x="7464446" y="2528631"/>
              <a:ext cx="377039" cy="77953"/>
            </a:xfrm>
            <a:custGeom>
              <a:avLst/>
              <a:gdLst>
                <a:gd name="T0" fmla="*/ 783 w 950"/>
                <a:gd name="T1" fmla="*/ 171 h 196"/>
                <a:gd name="T2" fmla="*/ 702 w 950"/>
                <a:gd name="T3" fmla="*/ 182 h 196"/>
                <a:gd name="T4" fmla="*/ 604 w 950"/>
                <a:gd name="T5" fmla="*/ 192 h 196"/>
                <a:gd name="T6" fmla="*/ 526 w 950"/>
                <a:gd name="T7" fmla="*/ 195 h 196"/>
                <a:gd name="T8" fmla="*/ 443 w 950"/>
                <a:gd name="T9" fmla="*/ 195 h 196"/>
                <a:gd name="T10" fmla="*/ 357 w 950"/>
                <a:gd name="T11" fmla="*/ 190 h 196"/>
                <a:gd name="T12" fmla="*/ 268 w 950"/>
                <a:gd name="T13" fmla="*/ 181 h 196"/>
                <a:gd name="T14" fmla="*/ 185 w 950"/>
                <a:gd name="T15" fmla="*/ 166 h 196"/>
                <a:gd name="T16" fmla="*/ 116 w 950"/>
                <a:gd name="T17" fmla="*/ 147 h 196"/>
                <a:gd name="T18" fmla="*/ 60 w 950"/>
                <a:gd name="T19" fmla="*/ 128 h 196"/>
                <a:gd name="T20" fmla="*/ 29 w 950"/>
                <a:gd name="T21" fmla="*/ 112 h 196"/>
                <a:gd name="T22" fmla="*/ 15 w 950"/>
                <a:gd name="T23" fmla="*/ 102 h 196"/>
                <a:gd name="T24" fmla="*/ 6 w 950"/>
                <a:gd name="T25" fmla="*/ 91 h 196"/>
                <a:gd name="T26" fmla="*/ 1 w 950"/>
                <a:gd name="T27" fmla="*/ 81 h 196"/>
                <a:gd name="T28" fmla="*/ 2 w 950"/>
                <a:gd name="T29" fmla="*/ 71 h 196"/>
                <a:gd name="T30" fmla="*/ 9 w 950"/>
                <a:gd name="T31" fmla="*/ 62 h 196"/>
                <a:gd name="T32" fmla="*/ 22 w 950"/>
                <a:gd name="T33" fmla="*/ 53 h 196"/>
                <a:gd name="T34" fmla="*/ 40 w 950"/>
                <a:gd name="T35" fmla="*/ 45 h 196"/>
                <a:gd name="T36" fmla="*/ 81 w 950"/>
                <a:gd name="T37" fmla="*/ 34 h 196"/>
                <a:gd name="T38" fmla="*/ 157 w 950"/>
                <a:gd name="T39" fmla="*/ 22 h 196"/>
                <a:gd name="T40" fmla="*/ 250 w 950"/>
                <a:gd name="T41" fmla="*/ 12 h 196"/>
                <a:gd name="T42" fmla="*/ 353 w 950"/>
                <a:gd name="T43" fmla="*/ 5 h 196"/>
                <a:gd name="T44" fmla="*/ 464 w 950"/>
                <a:gd name="T45" fmla="*/ 0 h 196"/>
                <a:gd name="T46" fmla="*/ 572 w 950"/>
                <a:gd name="T47" fmla="*/ 0 h 196"/>
                <a:gd name="T48" fmla="*/ 672 w 950"/>
                <a:gd name="T49" fmla="*/ 5 h 196"/>
                <a:gd name="T50" fmla="*/ 758 w 950"/>
                <a:gd name="T51" fmla="*/ 12 h 196"/>
                <a:gd name="T52" fmla="*/ 820 w 950"/>
                <a:gd name="T53" fmla="*/ 23 h 196"/>
                <a:gd name="T54" fmla="*/ 869 w 950"/>
                <a:gd name="T55" fmla="*/ 35 h 196"/>
                <a:gd name="T56" fmla="*/ 909 w 950"/>
                <a:gd name="T57" fmla="*/ 49 h 196"/>
                <a:gd name="T58" fmla="*/ 932 w 950"/>
                <a:gd name="T59" fmla="*/ 62 h 196"/>
                <a:gd name="T60" fmla="*/ 942 w 950"/>
                <a:gd name="T61" fmla="*/ 71 h 196"/>
                <a:gd name="T62" fmla="*/ 949 w 950"/>
                <a:gd name="T63" fmla="*/ 80 h 196"/>
                <a:gd name="T64" fmla="*/ 950 w 950"/>
                <a:gd name="T65" fmla="*/ 90 h 196"/>
                <a:gd name="T66" fmla="*/ 945 w 950"/>
                <a:gd name="T67" fmla="*/ 101 h 196"/>
                <a:gd name="T68" fmla="*/ 935 w 950"/>
                <a:gd name="T69" fmla="*/ 113 h 196"/>
                <a:gd name="T70" fmla="*/ 917 w 950"/>
                <a:gd name="T71" fmla="*/ 125 h 196"/>
                <a:gd name="T72" fmla="*/ 892 w 950"/>
                <a:gd name="T73" fmla="*/ 136 h 196"/>
                <a:gd name="T74" fmla="*/ 859 w 950"/>
                <a:gd name="T75" fmla="*/ 149 h 196"/>
                <a:gd name="T76" fmla="*/ 818 w 950"/>
                <a:gd name="T77" fmla="*/ 16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0" h="196">
                  <a:moveTo>
                    <a:pt x="794" y="170"/>
                  </a:moveTo>
                  <a:lnTo>
                    <a:pt x="783" y="171"/>
                  </a:lnTo>
                  <a:lnTo>
                    <a:pt x="751" y="176"/>
                  </a:lnTo>
                  <a:lnTo>
                    <a:pt x="702" y="182"/>
                  </a:lnTo>
                  <a:lnTo>
                    <a:pt x="640" y="188"/>
                  </a:lnTo>
                  <a:lnTo>
                    <a:pt x="604" y="192"/>
                  </a:lnTo>
                  <a:lnTo>
                    <a:pt x="566" y="194"/>
                  </a:lnTo>
                  <a:lnTo>
                    <a:pt x="526" y="195"/>
                  </a:lnTo>
                  <a:lnTo>
                    <a:pt x="485" y="196"/>
                  </a:lnTo>
                  <a:lnTo>
                    <a:pt x="443" y="195"/>
                  </a:lnTo>
                  <a:lnTo>
                    <a:pt x="400" y="194"/>
                  </a:lnTo>
                  <a:lnTo>
                    <a:pt x="357" y="190"/>
                  </a:lnTo>
                  <a:lnTo>
                    <a:pt x="314" y="186"/>
                  </a:lnTo>
                  <a:lnTo>
                    <a:pt x="268" y="181"/>
                  </a:lnTo>
                  <a:lnTo>
                    <a:pt x="225" y="173"/>
                  </a:lnTo>
                  <a:lnTo>
                    <a:pt x="185" y="166"/>
                  </a:lnTo>
                  <a:lnTo>
                    <a:pt x="148" y="157"/>
                  </a:lnTo>
                  <a:lnTo>
                    <a:pt x="116" y="147"/>
                  </a:lnTo>
                  <a:lnTo>
                    <a:pt x="86" y="138"/>
                  </a:lnTo>
                  <a:lnTo>
                    <a:pt x="60" y="128"/>
                  </a:lnTo>
                  <a:lnTo>
                    <a:pt x="39" y="117"/>
                  </a:lnTo>
                  <a:lnTo>
                    <a:pt x="29" y="112"/>
                  </a:lnTo>
                  <a:lnTo>
                    <a:pt x="22" y="106"/>
                  </a:lnTo>
                  <a:lnTo>
                    <a:pt x="15" y="102"/>
                  </a:lnTo>
                  <a:lnTo>
                    <a:pt x="10" y="96"/>
                  </a:lnTo>
                  <a:lnTo>
                    <a:pt x="6" y="91"/>
                  </a:lnTo>
                  <a:lnTo>
                    <a:pt x="2" y="86"/>
                  </a:lnTo>
                  <a:lnTo>
                    <a:pt x="1" y="81"/>
                  </a:lnTo>
                  <a:lnTo>
                    <a:pt x="0" y="76"/>
                  </a:lnTo>
                  <a:lnTo>
                    <a:pt x="2" y="71"/>
                  </a:lnTo>
                  <a:lnTo>
                    <a:pt x="5" y="66"/>
                  </a:lnTo>
                  <a:lnTo>
                    <a:pt x="9" y="62"/>
                  </a:lnTo>
                  <a:lnTo>
                    <a:pt x="14" y="58"/>
                  </a:lnTo>
                  <a:lnTo>
                    <a:pt x="22" y="53"/>
                  </a:lnTo>
                  <a:lnTo>
                    <a:pt x="31" y="49"/>
                  </a:lnTo>
                  <a:lnTo>
                    <a:pt x="40" y="45"/>
                  </a:lnTo>
                  <a:lnTo>
                    <a:pt x="52" y="41"/>
                  </a:lnTo>
                  <a:lnTo>
                    <a:pt x="81" y="34"/>
                  </a:lnTo>
                  <a:lnTo>
                    <a:pt x="117" y="27"/>
                  </a:lnTo>
                  <a:lnTo>
                    <a:pt x="157" y="22"/>
                  </a:lnTo>
                  <a:lnTo>
                    <a:pt x="201" y="17"/>
                  </a:lnTo>
                  <a:lnTo>
                    <a:pt x="250" y="12"/>
                  </a:lnTo>
                  <a:lnTo>
                    <a:pt x="301" y="8"/>
                  </a:lnTo>
                  <a:lnTo>
                    <a:pt x="353" y="5"/>
                  </a:lnTo>
                  <a:lnTo>
                    <a:pt x="409" y="3"/>
                  </a:lnTo>
                  <a:lnTo>
                    <a:pt x="464" y="0"/>
                  </a:lnTo>
                  <a:lnTo>
                    <a:pt x="518" y="0"/>
                  </a:lnTo>
                  <a:lnTo>
                    <a:pt x="572" y="0"/>
                  </a:lnTo>
                  <a:lnTo>
                    <a:pt x="623" y="1"/>
                  </a:lnTo>
                  <a:lnTo>
                    <a:pt x="672" y="5"/>
                  </a:lnTo>
                  <a:lnTo>
                    <a:pt x="717" y="8"/>
                  </a:lnTo>
                  <a:lnTo>
                    <a:pt x="758" y="12"/>
                  </a:lnTo>
                  <a:lnTo>
                    <a:pt x="794" y="19"/>
                  </a:lnTo>
                  <a:lnTo>
                    <a:pt x="820" y="23"/>
                  </a:lnTo>
                  <a:lnTo>
                    <a:pt x="845" y="28"/>
                  </a:lnTo>
                  <a:lnTo>
                    <a:pt x="869" y="35"/>
                  </a:lnTo>
                  <a:lnTo>
                    <a:pt x="890" y="41"/>
                  </a:lnTo>
                  <a:lnTo>
                    <a:pt x="909" y="49"/>
                  </a:lnTo>
                  <a:lnTo>
                    <a:pt x="925" y="58"/>
                  </a:lnTo>
                  <a:lnTo>
                    <a:pt x="932" y="62"/>
                  </a:lnTo>
                  <a:lnTo>
                    <a:pt x="938" y="66"/>
                  </a:lnTo>
                  <a:lnTo>
                    <a:pt x="942" y="71"/>
                  </a:lnTo>
                  <a:lnTo>
                    <a:pt x="946" y="75"/>
                  </a:lnTo>
                  <a:lnTo>
                    <a:pt x="949" y="80"/>
                  </a:lnTo>
                  <a:lnTo>
                    <a:pt x="950" y="86"/>
                  </a:lnTo>
                  <a:lnTo>
                    <a:pt x="950" y="90"/>
                  </a:lnTo>
                  <a:lnTo>
                    <a:pt x="949" y="95"/>
                  </a:lnTo>
                  <a:lnTo>
                    <a:pt x="945" y="101"/>
                  </a:lnTo>
                  <a:lnTo>
                    <a:pt x="941" y="107"/>
                  </a:lnTo>
                  <a:lnTo>
                    <a:pt x="935" y="113"/>
                  </a:lnTo>
                  <a:lnTo>
                    <a:pt x="927" y="118"/>
                  </a:lnTo>
                  <a:lnTo>
                    <a:pt x="917" y="125"/>
                  </a:lnTo>
                  <a:lnTo>
                    <a:pt x="905" y="130"/>
                  </a:lnTo>
                  <a:lnTo>
                    <a:pt x="892" y="136"/>
                  </a:lnTo>
                  <a:lnTo>
                    <a:pt x="876" y="143"/>
                  </a:lnTo>
                  <a:lnTo>
                    <a:pt x="859" y="149"/>
                  </a:lnTo>
                  <a:lnTo>
                    <a:pt x="839" y="156"/>
                  </a:lnTo>
                  <a:lnTo>
                    <a:pt x="818" y="162"/>
                  </a:lnTo>
                  <a:lnTo>
                    <a:pt x="794" y="170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635"/>
            <p:cNvSpPr>
              <a:spLocks/>
            </p:cNvSpPr>
            <p:nvPr/>
          </p:nvSpPr>
          <p:spPr bwMode="auto">
            <a:xfrm>
              <a:off x="7561490" y="2638402"/>
              <a:ext cx="179770" cy="38181"/>
            </a:xfrm>
            <a:custGeom>
              <a:avLst/>
              <a:gdLst>
                <a:gd name="T0" fmla="*/ 379 w 454"/>
                <a:gd name="T1" fmla="*/ 81 h 94"/>
                <a:gd name="T2" fmla="*/ 374 w 454"/>
                <a:gd name="T3" fmla="*/ 82 h 94"/>
                <a:gd name="T4" fmla="*/ 359 w 454"/>
                <a:gd name="T5" fmla="*/ 84 h 94"/>
                <a:gd name="T6" fmla="*/ 336 w 454"/>
                <a:gd name="T7" fmla="*/ 87 h 94"/>
                <a:gd name="T8" fmla="*/ 306 w 454"/>
                <a:gd name="T9" fmla="*/ 90 h 94"/>
                <a:gd name="T10" fmla="*/ 270 w 454"/>
                <a:gd name="T11" fmla="*/ 93 h 94"/>
                <a:gd name="T12" fmla="*/ 231 w 454"/>
                <a:gd name="T13" fmla="*/ 94 h 94"/>
                <a:gd name="T14" fmla="*/ 211 w 454"/>
                <a:gd name="T15" fmla="*/ 94 h 94"/>
                <a:gd name="T16" fmla="*/ 190 w 454"/>
                <a:gd name="T17" fmla="*/ 93 h 94"/>
                <a:gd name="T18" fmla="*/ 170 w 454"/>
                <a:gd name="T19" fmla="*/ 92 h 94"/>
                <a:gd name="T20" fmla="*/ 149 w 454"/>
                <a:gd name="T21" fmla="*/ 89 h 94"/>
                <a:gd name="T22" fmla="*/ 128 w 454"/>
                <a:gd name="T23" fmla="*/ 86 h 94"/>
                <a:gd name="T24" fmla="*/ 107 w 454"/>
                <a:gd name="T25" fmla="*/ 83 h 94"/>
                <a:gd name="T26" fmla="*/ 88 w 454"/>
                <a:gd name="T27" fmla="*/ 80 h 94"/>
                <a:gd name="T28" fmla="*/ 71 w 454"/>
                <a:gd name="T29" fmla="*/ 75 h 94"/>
                <a:gd name="T30" fmla="*/ 54 w 454"/>
                <a:gd name="T31" fmla="*/ 71 h 94"/>
                <a:gd name="T32" fmla="*/ 40 w 454"/>
                <a:gd name="T33" fmla="*/ 66 h 94"/>
                <a:gd name="T34" fmla="*/ 28 w 454"/>
                <a:gd name="T35" fmla="*/ 61 h 94"/>
                <a:gd name="T36" fmla="*/ 18 w 454"/>
                <a:gd name="T37" fmla="*/ 56 h 94"/>
                <a:gd name="T38" fmla="*/ 10 w 454"/>
                <a:gd name="T39" fmla="*/ 52 h 94"/>
                <a:gd name="T40" fmla="*/ 5 w 454"/>
                <a:gd name="T41" fmla="*/ 46 h 94"/>
                <a:gd name="T42" fmla="*/ 2 w 454"/>
                <a:gd name="T43" fmla="*/ 44 h 94"/>
                <a:gd name="T44" fmla="*/ 0 w 454"/>
                <a:gd name="T45" fmla="*/ 41 h 94"/>
                <a:gd name="T46" fmla="*/ 0 w 454"/>
                <a:gd name="T47" fmla="*/ 39 h 94"/>
                <a:gd name="T48" fmla="*/ 0 w 454"/>
                <a:gd name="T49" fmla="*/ 36 h 94"/>
                <a:gd name="T50" fmla="*/ 0 w 454"/>
                <a:gd name="T51" fmla="*/ 34 h 94"/>
                <a:gd name="T52" fmla="*/ 1 w 454"/>
                <a:gd name="T53" fmla="*/ 32 h 94"/>
                <a:gd name="T54" fmla="*/ 4 w 454"/>
                <a:gd name="T55" fmla="*/ 30 h 94"/>
                <a:gd name="T56" fmla="*/ 7 w 454"/>
                <a:gd name="T57" fmla="*/ 28 h 94"/>
                <a:gd name="T58" fmla="*/ 14 w 454"/>
                <a:gd name="T59" fmla="*/ 24 h 94"/>
                <a:gd name="T60" fmla="*/ 25 w 454"/>
                <a:gd name="T61" fmla="*/ 20 h 94"/>
                <a:gd name="T62" fmla="*/ 38 w 454"/>
                <a:gd name="T63" fmla="*/ 17 h 94"/>
                <a:gd name="T64" fmla="*/ 55 w 454"/>
                <a:gd name="T65" fmla="*/ 14 h 94"/>
                <a:gd name="T66" fmla="*/ 75 w 454"/>
                <a:gd name="T67" fmla="*/ 11 h 94"/>
                <a:gd name="T68" fmla="*/ 95 w 454"/>
                <a:gd name="T69" fmla="*/ 8 h 94"/>
                <a:gd name="T70" fmla="*/ 143 w 454"/>
                <a:gd name="T71" fmla="*/ 4 h 94"/>
                <a:gd name="T72" fmla="*/ 195 w 454"/>
                <a:gd name="T73" fmla="*/ 1 h 94"/>
                <a:gd name="T74" fmla="*/ 248 w 454"/>
                <a:gd name="T75" fmla="*/ 0 h 94"/>
                <a:gd name="T76" fmla="*/ 297 w 454"/>
                <a:gd name="T77" fmla="*/ 1 h 94"/>
                <a:gd name="T78" fmla="*/ 321 w 454"/>
                <a:gd name="T79" fmla="*/ 2 h 94"/>
                <a:gd name="T80" fmla="*/ 343 w 454"/>
                <a:gd name="T81" fmla="*/ 4 h 94"/>
                <a:gd name="T82" fmla="*/ 362 w 454"/>
                <a:gd name="T83" fmla="*/ 6 h 94"/>
                <a:gd name="T84" fmla="*/ 379 w 454"/>
                <a:gd name="T85" fmla="*/ 9 h 94"/>
                <a:gd name="T86" fmla="*/ 403 w 454"/>
                <a:gd name="T87" fmla="*/ 14 h 94"/>
                <a:gd name="T88" fmla="*/ 425 w 454"/>
                <a:gd name="T89" fmla="*/ 20 h 94"/>
                <a:gd name="T90" fmla="*/ 434 w 454"/>
                <a:gd name="T91" fmla="*/ 24 h 94"/>
                <a:gd name="T92" fmla="*/ 442 w 454"/>
                <a:gd name="T93" fmla="*/ 28 h 94"/>
                <a:gd name="T94" fmla="*/ 449 w 454"/>
                <a:gd name="T95" fmla="*/ 32 h 94"/>
                <a:gd name="T96" fmla="*/ 452 w 454"/>
                <a:gd name="T97" fmla="*/ 36 h 94"/>
                <a:gd name="T98" fmla="*/ 453 w 454"/>
                <a:gd name="T99" fmla="*/ 39 h 94"/>
                <a:gd name="T100" fmla="*/ 454 w 454"/>
                <a:gd name="T101" fmla="*/ 41 h 94"/>
                <a:gd name="T102" fmla="*/ 454 w 454"/>
                <a:gd name="T103" fmla="*/ 43 h 94"/>
                <a:gd name="T104" fmla="*/ 453 w 454"/>
                <a:gd name="T105" fmla="*/ 46 h 94"/>
                <a:gd name="T106" fmla="*/ 450 w 454"/>
                <a:gd name="T107" fmla="*/ 52 h 94"/>
                <a:gd name="T108" fmla="*/ 443 w 454"/>
                <a:gd name="T109" fmla="*/ 57 h 94"/>
                <a:gd name="T110" fmla="*/ 432 w 454"/>
                <a:gd name="T111" fmla="*/ 62 h 94"/>
                <a:gd name="T112" fmla="*/ 419 w 454"/>
                <a:gd name="T113" fmla="*/ 69 h 94"/>
                <a:gd name="T114" fmla="*/ 401 w 454"/>
                <a:gd name="T115" fmla="*/ 74 h 94"/>
                <a:gd name="T116" fmla="*/ 379 w 454"/>
                <a:gd name="T117" fmla="*/ 8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4" h="94">
                  <a:moveTo>
                    <a:pt x="379" y="81"/>
                  </a:moveTo>
                  <a:lnTo>
                    <a:pt x="374" y="82"/>
                  </a:lnTo>
                  <a:lnTo>
                    <a:pt x="359" y="84"/>
                  </a:lnTo>
                  <a:lnTo>
                    <a:pt x="336" y="87"/>
                  </a:lnTo>
                  <a:lnTo>
                    <a:pt x="306" y="90"/>
                  </a:lnTo>
                  <a:lnTo>
                    <a:pt x="270" y="93"/>
                  </a:lnTo>
                  <a:lnTo>
                    <a:pt x="231" y="94"/>
                  </a:lnTo>
                  <a:lnTo>
                    <a:pt x="211" y="94"/>
                  </a:lnTo>
                  <a:lnTo>
                    <a:pt x="190" y="93"/>
                  </a:lnTo>
                  <a:lnTo>
                    <a:pt x="170" y="92"/>
                  </a:lnTo>
                  <a:lnTo>
                    <a:pt x="149" y="89"/>
                  </a:lnTo>
                  <a:lnTo>
                    <a:pt x="128" y="86"/>
                  </a:lnTo>
                  <a:lnTo>
                    <a:pt x="107" y="83"/>
                  </a:lnTo>
                  <a:lnTo>
                    <a:pt x="88" y="80"/>
                  </a:lnTo>
                  <a:lnTo>
                    <a:pt x="71" y="75"/>
                  </a:lnTo>
                  <a:lnTo>
                    <a:pt x="54" y="71"/>
                  </a:lnTo>
                  <a:lnTo>
                    <a:pt x="40" y="66"/>
                  </a:lnTo>
                  <a:lnTo>
                    <a:pt x="28" y="61"/>
                  </a:lnTo>
                  <a:lnTo>
                    <a:pt x="18" y="56"/>
                  </a:lnTo>
                  <a:lnTo>
                    <a:pt x="10" y="52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2"/>
                  </a:lnTo>
                  <a:lnTo>
                    <a:pt x="4" y="30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5" y="20"/>
                  </a:lnTo>
                  <a:lnTo>
                    <a:pt x="38" y="17"/>
                  </a:lnTo>
                  <a:lnTo>
                    <a:pt x="55" y="14"/>
                  </a:lnTo>
                  <a:lnTo>
                    <a:pt x="75" y="11"/>
                  </a:lnTo>
                  <a:lnTo>
                    <a:pt x="95" y="8"/>
                  </a:lnTo>
                  <a:lnTo>
                    <a:pt x="143" y="4"/>
                  </a:lnTo>
                  <a:lnTo>
                    <a:pt x="195" y="1"/>
                  </a:lnTo>
                  <a:lnTo>
                    <a:pt x="248" y="0"/>
                  </a:lnTo>
                  <a:lnTo>
                    <a:pt x="297" y="1"/>
                  </a:lnTo>
                  <a:lnTo>
                    <a:pt x="321" y="2"/>
                  </a:lnTo>
                  <a:lnTo>
                    <a:pt x="343" y="4"/>
                  </a:lnTo>
                  <a:lnTo>
                    <a:pt x="362" y="6"/>
                  </a:lnTo>
                  <a:lnTo>
                    <a:pt x="379" y="9"/>
                  </a:lnTo>
                  <a:lnTo>
                    <a:pt x="403" y="14"/>
                  </a:lnTo>
                  <a:lnTo>
                    <a:pt x="425" y="20"/>
                  </a:lnTo>
                  <a:lnTo>
                    <a:pt x="434" y="24"/>
                  </a:lnTo>
                  <a:lnTo>
                    <a:pt x="442" y="28"/>
                  </a:lnTo>
                  <a:lnTo>
                    <a:pt x="449" y="32"/>
                  </a:lnTo>
                  <a:lnTo>
                    <a:pt x="452" y="36"/>
                  </a:lnTo>
                  <a:lnTo>
                    <a:pt x="453" y="39"/>
                  </a:lnTo>
                  <a:lnTo>
                    <a:pt x="454" y="41"/>
                  </a:lnTo>
                  <a:lnTo>
                    <a:pt x="454" y="43"/>
                  </a:lnTo>
                  <a:lnTo>
                    <a:pt x="453" y="46"/>
                  </a:lnTo>
                  <a:lnTo>
                    <a:pt x="450" y="52"/>
                  </a:lnTo>
                  <a:lnTo>
                    <a:pt x="443" y="57"/>
                  </a:lnTo>
                  <a:lnTo>
                    <a:pt x="432" y="62"/>
                  </a:lnTo>
                  <a:lnTo>
                    <a:pt x="419" y="69"/>
                  </a:lnTo>
                  <a:lnTo>
                    <a:pt x="401" y="74"/>
                  </a:lnTo>
                  <a:lnTo>
                    <a:pt x="379" y="81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636"/>
            <p:cNvSpPr>
              <a:spLocks/>
            </p:cNvSpPr>
            <p:nvPr/>
          </p:nvSpPr>
          <p:spPr bwMode="auto">
            <a:xfrm>
              <a:off x="7566262" y="2243863"/>
              <a:ext cx="179770" cy="36590"/>
            </a:xfrm>
            <a:custGeom>
              <a:avLst/>
              <a:gdLst>
                <a:gd name="T0" fmla="*/ 74 w 454"/>
                <a:gd name="T1" fmla="*/ 12 h 93"/>
                <a:gd name="T2" fmla="*/ 79 w 454"/>
                <a:gd name="T3" fmla="*/ 11 h 93"/>
                <a:gd name="T4" fmla="*/ 94 w 454"/>
                <a:gd name="T5" fmla="*/ 9 h 93"/>
                <a:gd name="T6" fmla="*/ 118 w 454"/>
                <a:gd name="T7" fmla="*/ 7 h 93"/>
                <a:gd name="T8" fmla="*/ 148 w 454"/>
                <a:gd name="T9" fmla="*/ 3 h 93"/>
                <a:gd name="T10" fmla="*/ 183 w 454"/>
                <a:gd name="T11" fmla="*/ 1 h 93"/>
                <a:gd name="T12" fmla="*/ 222 w 454"/>
                <a:gd name="T13" fmla="*/ 0 h 93"/>
                <a:gd name="T14" fmla="*/ 242 w 454"/>
                <a:gd name="T15" fmla="*/ 0 h 93"/>
                <a:gd name="T16" fmla="*/ 263 w 454"/>
                <a:gd name="T17" fmla="*/ 0 h 93"/>
                <a:gd name="T18" fmla="*/ 283 w 454"/>
                <a:gd name="T19" fmla="*/ 2 h 93"/>
                <a:gd name="T20" fmla="*/ 305 w 454"/>
                <a:gd name="T21" fmla="*/ 5 h 93"/>
                <a:gd name="T22" fmla="*/ 326 w 454"/>
                <a:gd name="T23" fmla="*/ 7 h 93"/>
                <a:gd name="T24" fmla="*/ 347 w 454"/>
                <a:gd name="T25" fmla="*/ 10 h 93"/>
                <a:gd name="T26" fmla="*/ 365 w 454"/>
                <a:gd name="T27" fmla="*/ 14 h 93"/>
                <a:gd name="T28" fmla="*/ 382 w 454"/>
                <a:gd name="T29" fmla="*/ 19 h 93"/>
                <a:gd name="T30" fmla="*/ 399 w 454"/>
                <a:gd name="T31" fmla="*/ 23 h 93"/>
                <a:gd name="T32" fmla="*/ 413 w 454"/>
                <a:gd name="T33" fmla="*/ 27 h 93"/>
                <a:gd name="T34" fmla="*/ 426 w 454"/>
                <a:gd name="T35" fmla="*/ 33 h 93"/>
                <a:gd name="T36" fmla="*/ 435 w 454"/>
                <a:gd name="T37" fmla="*/ 37 h 93"/>
                <a:gd name="T38" fmla="*/ 444 w 454"/>
                <a:gd name="T39" fmla="*/ 42 h 93"/>
                <a:gd name="T40" fmla="*/ 449 w 454"/>
                <a:gd name="T41" fmla="*/ 48 h 93"/>
                <a:gd name="T42" fmla="*/ 452 w 454"/>
                <a:gd name="T43" fmla="*/ 50 h 93"/>
                <a:gd name="T44" fmla="*/ 453 w 454"/>
                <a:gd name="T45" fmla="*/ 52 h 93"/>
                <a:gd name="T46" fmla="*/ 454 w 454"/>
                <a:gd name="T47" fmla="*/ 54 h 93"/>
                <a:gd name="T48" fmla="*/ 454 w 454"/>
                <a:gd name="T49" fmla="*/ 57 h 93"/>
                <a:gd name="T50" fmla="*/ 453 w 454"/>
                <a:gd name="T51" fmla="*/ 60 h 93"/>
                <a:gd name="T52" fmla="*/ 452 w 454"/>
                <a:gd name="T53" fmla="*/ 62 h 93"/>
                <a:gd name="T54" fmla="*/ 449 w 454"/>
                <a:gd name="T55" fmla="*/ 64 h 93"/>
                <a:gd name="T56" fmla="*/ 447 w 454"/>
                <a:gd name="T57" fmla="*/ 66 h 93"/>
                <a:gd name="T58" fmla="*/ 440 w 454"/>
                <a:gd name="T59" fmla="*/ 70 h 93"/>
                <a:gd name="T60" fmla="*/ 429 w 454"/>
                <a:gd name="T61" fmla="*/ 74 h 93"/>
                <a:gd name="T62" fmla="*/ 415 w 454"/>
                <a:gd name="T63" fmla="*/ 77 h 93"/>
                <a:gd name="T64" fmla="*/ 399 w 454"/>
                <a:gd name="T65" fmla="*/ 80 h 93"/>
                <a:gd name="T66" fmla="*/ 379 w 454"/>
                <a:gd name="T67" fmla="*/ 83 h 93"/>
                <a:gd name="T68" fmla="*/ 358 w 454"/>
                <a:gd name="T69" fmla="*/ 86 h 93"/>
                <a:gd name="T70" fmla="*/ 310 w 454"/>
                <a:gd name="T71" fmla="*/ 90 h 93"/>
                <a:gd name="T72" fmla="*/ 258 w 454"/>
                <a:gd name="T73" fmla="*/ 92 h 93"/>
                <a:gd name="T74" fmla="*/ 206 w 454"/>
                <a:gd name="T75" fmla="*/ 93 h 93"/>
                <a:gd name="T76" fmla="*/ 156 w 454"/>
                <a:gd name="T77" fmla="*/ 92 h 93"/>
                <a:gd name="T78" fmla="*/ 133 w 454"/>
                <a:gd name="T79" fmla="*/ 91 h 93"/>
                <a:gd name="T80" fmla="*/ 111 w 454"/>
                <a:gd name="T81" fmla="*/ 90 h 93"/>
                <a:gd name="T82" fmla="*/ 91 w 454"/>
                <a:gd name="T83" fmla="*/ 88 h 93"/>
                <a:gd name="T84" fmla="*/ 74 w 454"/>
                <a:gd name="T85" fmla="*/ 84 h 93"/>
                <a:gd name="T86" fmla="*/ 50 w 454"/>
                <a:gd name="T87" fmla="*/ 79 h 93"/>
                <a:gd name="T88" fmla="*/ 28 w 454"/>
                <a:gd name="T89" fmla="*/ 74 h 93"/>
                <a:gd name="T90" fmla="*/ 20 w 454"/>
                <a:gd name="T91" fmla="*/ 69 h 93"/>
                <a:gd name="T92" fmla="*/ 11 w 454"/>
                <a:gd name="T93" fmla="*/ 66 h 93"/>
                <a:gd name="T94" fmla="*/ 6 w 454"/>
                <a:gd name="T95" fmla="*/ 62 h 93"/>
                <a:gd name="T96" fmla="*/ 1 w 454"/>
                <a:gd name="T97" fmla="*/ 57 h 93"/>
                <a:gd name="T98" fmla="*/ 0 w 454"/>
                <a:gd name="T99" fmla="*/ 55 h 93"/>
                <a:gd name="T100" fmla="*/ 0 w 454"/>
                <a:gd name="T101" fmla="*/ 52 h 93"/>
                <a:gd name="T102" fmla="*/ 0 w 454"/>
                <a:gd name="T103" fmla="*/ 50 h 93"/>
                <a:gd name="T104" fmla="*/ 0 w 454"/>
                <a:gd name="T105" fmla="*/ 48 h 93"/>
                <a:gd name="T106" fmla="*/ 4 w 454"/>
                <a:gd name="T107" fmla="*/ 42 h 93"/>
                <a:gd name="T108" fmla="*/ 11 w 454"/>
                <a:gd name="T109" fmla="*/ 37 h 93"/>
                <a:gd name="T110" fmla="*/ 21 w 454"/>
                <a:gd name="T111" fmla="*/ 30 h 93"/>
                <a:gd name="T112" fmla="*/ 35 w 454"/>
                <a:gd name="T113" fmla="*/ 25 h 93"/>
                <a:gd name="T114" fmla="*/ 52 w 454"/>
                <a:gd name="T115" fmla="*/ 19 h 93"/>
                <a:gd name="T116" fmla="*/ 74 w 454"/>
                <a:gd name="T117" fmla="*/ 1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4" h="93">
                  <a:moveTo>
                    <a:pt x="74" y="12"/>
                  </a:moveTo>
                  <a:lnTo>
                    <a:pt x="79" y="11"/>
                  </a:lnTo>
                  <a:lnTo>
                    <a:pt x="94" y="9"/>
                  </a:lnTo>
                  <a:lnTo>
                    <a:pt x="118" y="7"/>
                  </a:lnTo>
                  <a:lnTo>
                    <a:pt x="148" y="3"/>
                  </a:lnTo>
                  <a:lnTo>
                    <a:pt x="183" y="1"/>
                  </a:lnTo>
                  <a:lnTo>
                    <a:pt x="222" y="0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83" y="2"/>
                  </a:lnTo>
                  <a:lnTo>
                    <a:pt x="305" y="5"/>
                  </a:lnTo>
                  <a:lnTo>
                    <a:pt x="326" y="7"/>
                  </a:lnTo>
                  <a:lnTo>
                    <a:pt x="347" y="10"/>
                  </a:lnTo>
                  <a:lnTo>
                    <a:pt x="365" y="14"/>
                  </a:lnTo>
                  <a:lnTo>
                    <a:pt x="382" y="19"/>
                  </a:lnTo>
                  <a:lnTo>
                    <a:pt x="399" y="23"/>
                  </a:lnTo>
                  <a:lnTo>
                    <a:pt x="413" y="27"/>
                  </a:lnTo>
                  <a:lnTo>
                    <a:pt x="426" y="33"/>
                  </a:lnTo>
                  <a:lnTo>
                    <a:pt x="435" y="37"/>
                  </a:lnTo>
                  <a:lnTo>
                    <a:pt x="444" y="42"/>
                  </a:lnTo>
                  <a:lnTo>
                    <a:pt x="449" y="48"/>
                  </a:lnTo>
                  <a:lnTo>
                    <a:pt x="452" y="50"/>
                  </a:lnTo>
                  <a:lnTo>
                    <a:pt x="453" y="52"/>
                  </a:lnTo>
                  <a:lnTo>
                    <a:pt x="454" y="54"/>
                  </a:lnTo>
                  <a:lnTo>
                    <a:pt x="454" y="57"/>
                  </a:lnTo>
                  <a:lnTo>
                    <a:pt x="453" y="60"/>
                  </a:lnTo>
                  <a:lnTo>
                    <a:pt x="452" y="62"/>
                  </a:lnTo>
                  <a:lnTo>
                    <a:pt x="449" y="64"/>
                  </a:lnTo>
                  <a:lnTo>
                    <a:pt x="447" y="66"/>
                  </a:lnTo>
                  <a:lnTo>
                    <a:pt x="440" y="70"/>
                  </a:lnTo>
                  <a:lnTo>
                    <a:pt x="429" y="74"/>
                  </a:lnTo>
                  <a:lnTo>
                    <a:pt x="415" y="77"/>
                  </a:lnTo>
                  <a:lnTo>
                    <a:pt x="399" y="80"/>
                  </a:lnTo>
                  <a:lnTo>
                    <a:pt x="379" y="83"/>
                  </a:lnTo>
                  <a:lnTo>
                    <a:pt x="358" y="86"/>
                  </a:lnTo>
                  <a:lnTo>
                    <a:pt x="310" y="90"/>
                  </a:lnTo>
                  <a:lnTo>
                    <a:pt x="258" y="92"/>
                  </a:lnTo>
                  <a:lnTo>
                    <a:pt x="206" y="93"/>
                  </a:lnTo>
                  <a:lnTo>
                    <a:pt x="156" y="92"/>
                  </a:lnTo>
                  <a:lnTo>
                    <a:pt x="133" y="91"/>
                  </a:lnTo>
                  <a:lnTo>
                    <a:pt x="111" y="90"/>
                  </a:lnTo>
                  <a:lnTo>
                    <a:pt x="91" y="88"/>
                  </a:lnTo>
                  <a:lnTo>
                    <a:pt x="74" y="84"/>
                  </a:lnTo>
                  <a:lnTo>
                    <a:pt x="50" y="79"/>
                  </a:lnTo>
                  <a:lnTo>
                    <a:pt x="28" y="74"/>
                  </a:lnTo>
                  <a:lnTo>
                    <a:pt x="20" y="69"/>
                  </a:lnTo>
                  <a:lnTo>
                    <a:pt x="11" y="66"/>
                  </a:lnTo>
                  <a:lnTo>
                    <a:pt x="6" y="62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1" y="37"/>
                  </a:lnTo>
                  <a:lnTo>
                    <a:pt x="21" y="30"/>
                  </a:lnTo>
                  <a:lnTo>
                    <a:pt x="35" y="25"/>
                  </a:lnTo>
                  <a:lnTo>
                    <a:pt x="52" y="19"/>
                  </a:lnTo>
                  <a:lnTo>
                    <a:pt x="74" y="12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702"/>
            <p:cNvSpPr>
              <a:spLocks/>
            </p:cNvSpPr>
            <p:nvPr/>
          </p:nvSpPr>
          <p:spPr bwMode="auto">
            <a:xfrm>
              <a:off x="7445355" y="2713173"/>
              <a:ext cx="73181" cy="89089"/>
            </a:xfrm>
            <a:custGeom>
              <a:avLst/>
              <a:gdLst>
                <a:gd name="T0" fmla="*/ 143 w 186"/>
                <a:gd name="T1" fmla="*/ 144 h 222"/>
                <a:gd name="T2" fmla="*/ 142 w 186"/>
                <a:gd name="T3" fmla="*/ 127 h 222"/>
                <a:gd name="T4" fmla="*/ 141 w 186"/>
                <a:gd name="T5" fmla="*/ 109 h 222"/>
                <a:gd name="T6" fmla="*/ 141 w 186"/>
                <a:gd name="T7" fmla="*/ 89 h 222"/>
                <a:gd name="T8" fmla="*/ 141 w 186"/>
                <a:gd name="T9" fmla="*/ 71 h 222"/>
                <a:gd name="T10" fmla="*/ 140 w 186"/>
                <a:gd name="T11" fmla="*/ 71 h 222"/>
                <a:gd name="T12" fmla="*/ 137 w 186"/>
                <a:gd name="T13" fmla="*/ 89 h 222"/>
                <a:gd name="T14" fmla="*/ 134 w 186"/>
                <a:gd name="T15" fmla="*/ 108 h 222"/>
                <a:gd name="T16" fmla="*/ 129 w 186"/>
                <a:gd name="T17" fmla="*/ 124 h 222"/>
                <a:gd name="T18" fmla="*/ 126 w 186"/>
                <a:gd name="T19" fmla="*/ 139 h 222"/>
                <a:gd name="T20" fmla="*/ 107 w 186"/>
                <a:gd name="T21" fmla="*/ 218 h 222"/>
                <a:gd name="T22" fmla="*/ 76 w 186"/>
                <a:gd name="T23" fmla="*/ 218 h 222"/>
                <a:gd name="T24" fmla="*/ 58 w 186"/>
                <a:gd name="T25" fmla="*/ 140 h 222"/>
                <a:gd name="T26" fmla="*/ 55 w 186"/>
                <a:gd name="T27" fmla="*/ 125 h 222"/>
                <a:gd name="T28" fmla="*/ 50 w 186"/>
                <a:gd name="T29" fmla="*/ 108 h 222"/>
                <a:gd name="T30" fmla="*/ 47 w 186"/>
                <a:gd name="T31" fmla="*/ 89 h 222"/>
                <a:gd name="T32" fmla="*/ 44 w 186"/>
                <a:gd name="T33" fmla="*/ 71 h 222"/>
                <a:gd name="T34" fmla="*/ 44 w 186"/>
                <a:gd name="T35" fmla="*/ 71 h 222"/>
                <a:gd name="T36" fmla="*/ 43 w 186"/>
                <a:gd name="T37" fmla="*/ 89 h 222"/>
                <a:gd name="T38" fmla="*/ 42 w 186"/>
                <a:gd name="T39" fmla="*/ 109 h 222"/>
                <a:gd name="T40" fmla="*/ 41 w 186"/>
                <a:gd name="T41" fmla="*/ 127 h 222"/>
                <a:gd name="T42" fmla="*/ 41 w 186"/>
                <a:gd name="T43" fmla="*/ 144 h 222"/>
                <a:gd name="T44" fmla="*/ 36 w 186"/>
                <a:gd name="T45" fmla="*/ 222 h 222"/>
                <a:gd name="T46" fmla="*/ 0 w 186"/>
                <a:gd name="T47" fmla="*/ 222 h 222"/>
                <a:gd name="T48" fmla="*/ 15 w 186"/>
                <a:gd name="T49" fmla="*/ 0 h 222"/>
                <a:gd name="T50" fmla="*/ 61 w 186"/>
                <a:gd name="T51" fmla="*/ 0 h 222"/>
                <a:gd name="T52" fmla="*/ 78 w 186"/>
                <a:gd name="T53" fmla="*/ 81 h 222"/>
                <a:gd name="T54" fmla="*/ 83 w 186"/>
                <a:gd name="T55" fmla="*/ 101 h 222"/>
                <a:gd name="T56" fmla="*/ 87 w 186"/>
                <a:gd name="T57" fmla="*/ 121 h 222"/>
                <a:gd name="T58" fmla="*/ 91 w 186"/>
                <a:gd name="T59" fmla="*/ 139 h 222"/>
                <a:gd name="T60" fmla="*/ 95 w 186"/>
                <a:gd name="T61" fmla="*/ 158 h 222"/>
                <a:gd name="T62" fmla="*/ 96 w 186"/>
                <a:gd name="T63" fmla="*/ 158 h 222"/>
                <a:gd name="T64" fmla="*/ 98 w 186"/>
                <a:gd name="T65" fmla="*/ 139 h 222"/>
                <a:gd name="T66" fmla="*/ 101 w 186"/>
                <a:gd name="T67" fmla="*/ 121 h 222"/>
                <a:gd name="T68" fmla="*/ 105 w 186"/>
                <a:gd name="T69" fmla="*/ 101 h 222"/>
                <a:gd name="T70" fmla="*/ 109 w 186"/>
                <a:gd name="T71" fmla="*/ 81 h 222"/>
                <a:gd name="T72" fmla="*/ 127 w 186"/>
                <a:gd name="T73" fmla="*/ 0 h 222"/>
                <a:gd name="T74" fmla="*/ 172 w 186"/>
                <a:gd name="T75" fmla="*/ 0 h 222"/>
                <a:gd name="T76" fmla="*/ 186 w 186"/>
                <a:gd name="T77" fmla="*/ 222 h 222"/>
                <a:gd name="T78" fmla="*/ 148 w 186"/>
                <a:gd name="T79" fmla="*/ 222 h 222"/>
                <a:gd name="T80" fmla="*/ 143 w 186"/>
                <a:gd name="T81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222">
                  <a:moveTo>
                    <a:pt x="143" y="144"/>
                  </a:moveTo>
                  <a:lnTo>
                    <a:pt x="142" y="127"/>
                  </a:lnTo>
                  <a:lnTo>
                    <a:pt x="141" y="109"/>
                  </a:lnTo>
                  <a:lnTo>
                    <a:pt x="141" y="89"/>
                  </a:lnTo>
                  <a:lnTo>
                    <a:pt x="141" y="71"/>
                  </a:lnTo>
                  <a:lnTo>
                    <a:pt x="140" y="71"/>
                  </a:lnTo>
                  <a:lnTo>
                    <a:pt x="137" y="89"/>
                  </a:lnTo>
                  <a:lnTo>
                    <a:pt x="134" y="108"/>
                  </a:lnTo>
                  <a:lnTo>
                    <a:pt x="129" y="124"/>
                  </a:lnTo>
                  <a:lnTo>
                    <a:pt x="126" y="139"/>
                  </a:lnTo>
                  <a:lnTo>
                    <a:pt x="107" y="218"/>
                  </a:lnTo>
                  <a:lnTo>
                    <a:pt x="76" y="218"/>
                  </a:lnTo>
                  <a:lnTo>
                    <a:pt x="58" y="140"/>
                  </a:lnTo>
                  <a:lnTo>
                    <a:pt x="55" y="125"/>
                  </a:lnTo>
                  <a:lnTo>
                    <a:pt x="50" y="108"/>
                  </a:lnTo>
                  <a:lnTo>
                    <a:pt x="47" y="89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3" y="89"/>
                  </a:lnTo>
                  <a:lnTo>
                    <a:pt x="42" y="109"/>
                  </a:lnTo>
                  <a:lnTo>
                    <a:pt x="41" y="127"/>
                  </a:lnTo>
                  <a:lnTo>
                    <a:pt x="41" y="144"/>
                  </a:lnTo>
                  <a:lnTo>
                    <a:pt x="36" y="222"/>
                  </a:lnTo>
                  <a:lnTo>
                    <a:pt x="0" y="222"/>
                  </a:lnTo>
                  <a:lnTo>
                    <a:pt x="15" y="0"/>
                  </a:lnTo>
                  <a:lnTo>
                    <a:pt x="61" y="0"/>
                  </a:lnTo>
                  <a:lnTo>
                    <a:pt x="78" y="81"/>
                  </a:lnTo>
                  <a:lnTo>
                    <a:pt x="83" y="101"/>
                  </a:lnTo>
                  <a:lnTo>
                    <a:pt x="87" y="121"/>
                  </a:lnTo>
                  <a:lnTo>
                    <a:pt x="91" y="139"/>
                  </a:lnTo>
                  <a:lnTo>
                    <a:pt x="95" y="158"/>
                  </a:lnTo>
                  <a:lnTo>
                    <a:pt x="96" y="158"/>
                  </a:lnTo>
                  <a:lnTo>
                    <a:pt x="98" y="139"/>
                  </a:lnTo>
                  <a:lnTo>
                    <a:pt x="101" y="121"/>
                  </a:lnTo>
                  <a:lnTo>
                    <a:pt x="105" y="101"/>
                  </a:lnTo>
                  <a:lnTo>
                    <a:pt x="109" y="81"/>
                  </a:lnTo>
                  <a:lnTo>
                    <a:pt x="127" y="0"/>
                  </a:lnTo>
                  <a:lnTo>
                    <a:pt x="172" y="0"/>
                  </a:lnTo>
                  <a:lnTo>
                    <a:pt x="186" y="222"/>
                  </a:lnTo>
                  <a:lnTo>
                    <a:pt x="148" y="222"/>
                  </a:lnTo>
                  <a:lnTo>
                    <a:pt x="143" y="14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703"/>
            <p:cNvSpPr>
              <a:spLocks/>
            </p:cNvSpPr>
            <p:nvPr/>
          </p:nvSpPr>
          <p:spPr bwMode="auto">
            <a:xfrm>
              <a:off x="7531263" y="2713173"/>
              <a:ext cx="39772" cy="89089"/>
            </a:xfrm>
            <a:custGeom>
              <a:avLst/>
              <a:gdLst>
                <a:gd name="T0" fmla="*/ 94 w 100"/>
                <a:gd name="T1" fmla="*/ 124 h 222"/>
                <a:gd name="T2" fmla="*/ 43 w 100"/>
                <a:gd name="T3" fmla="*/ 124 h 222"/>
                <a:gd name="T4" fmla="*/ 43 w 100"/>
                <a:gd name="T5" fmla="*/ 184 h 222"/>
                <a:gd name="T6" fmla="*/ 100 w 100"/>
                <a:gd name="T7" fmla="*/ 184 h 222"/>
                <a:gd name="T8" fmla="*/ 100 w 100"/>
                <a:gd name="T9" fmla="*/ 222 h 222"/>
                <a:gd name="T10" fmla="*/ 0 w 100"/>
                <a:gd name="T11" fmla="*/ 222 h 222"/>
                <a:gd name="T12" fmla="*/ 0 w 100"/>
                <a:gd name="T13" fmla="*/ 0 h 222"/>
                <a:gd name="T14" fmla="*/ 96 w 100"/>
                <a:gd name="T15" fmla="*/ 0 h 222"/>
                <a:gd name="T16" fmla="*/ 96 w 100"/>
                <a:gd name="T17" fmla="*/ 37 h 222"/>
                <a:gd name="T18" fmla="*/ 43 w 100"/>
                <a:gd name="T19" fmla="*/ 37 h 222"/>
                <a:gd name="T20" fmla="*/ 43 w 100"/>
                <a:gd name="T21" fmla="*/ 88 h 222"/>
                <a:gd name="T22" fmla="*/ 94 w 100"/>
                <a:gd name="T23" fmla="*/ 88 h 222"/>
                <a:gd name="T24" fmla="*/ 94 w 100"/>
                <a:gd name="T25" fmla="*/ 12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222">
                  <a:moveTo>
                    <a:pt x="94" y="124"/>
                  </a:moveTo>
                  <a:lnTo>
                    <a:pt x="43" y="124"/>
                  </a:lnTo>
                  <a:lnTo>
                    <a:pt x="43" y="184"/>
                  </a:lnTo>
                  <a:lnTo>
                    <a:pt x="100" y="184"/>
                  </a:lnTo>
                  <a:lnTo>
                    <a:pt x="100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37"/>
                  </a:lnTo>
                  <a:lnTo>
                    <a:pt x="43" y="37"/>
                  </a:lnTo>
                  <a:lnTo>
                    <a:pt x="43" y="88"/>
                  </a:lnTo>
                  <a:lnTo>
                    <a:pt x="94" y="88"/>
                  </a:lnTo>
                  <a:lnTo>
                    <a:pt x="94" y="12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704"/>
            <p:cNvSpPr>
              <a:spLocks noEditPoints="1"/>
            </p:cNvSpPr>
            <p:nvPr/>
          </p:nvSpPr>
          <p:spPr bwMode="auto">
            <a:xfrm>
              <a:off x="7583762" y="2713173"/>
              <a:ext cx="52499" cy="89089"/>
            </a:xfrm>
            <a:custGeom>
              <a:avLst/>
              <a:gdLst>
                <a:gd name="T0" fmla="*/ 48 w 135"/>
                <a:gd name="T1" fmla="*/ 190 h 224"/>
                <a:gd name="T2" fmla="*/ 55 w 135"/>
                <a:gd name="T3" fmla="*/ 190 h 224"/>
                <a:gd name="T4" fmla="*/ 63 w 135"/>
                <a:gd name="T5" fmla="*/ 188 h 224"/>
                <a:gd name="T6" fmla="*/ 70 w 135"/>
                <a:gd name="T7" fmla="*/ 183 h 224"/>
                <a:gd name="T8" fmla="*/ 76 w 135"/>
                <a:gd name="T9" fmla="*/ 176 h 224"/>
                <a:gd name="T10" fmla="*/ 84 w 135"/>
                <a:gd name="T11" fmla="*/ 161 h 224"/>
                <a:gd name="T12" fmla="*/ 89 w 135"/>
                <a:gd name="T13" fmla="*/ 129 h 224"/>
                <a:gd name="T14" fmla="*/ 90 w 135"/>
                <a:gd name="T15" fmla="*/ 91 h 224"/>
                <a:gd name="T16" fmla="*/ 85 w 135"/>
                <a:gd name="T17" fmla="*/ 64 h 224"/>
                <a:gd name="T18" fmla="*/ 78 w 135"/>
                <a:gd name="T19" fmla="*/ 49 h 224"/>
                <a:gd name="T20" fmla="*/ 73 w 135"/>
                <a:gd name="T21" fmla="*/ 42 h 224"/>
                <a:gd name="T22" fmla="*/ 65 w 135"/>
                <a:gd name="T23" fmla="*/ 37 h 224"/>
                <a:gd name="T24" fmla="*/ 57 w 135"/>
                <a:gd name="T25" fmla="*/ 35 h 224"/>
                <a:gd name="T26" fmla="*/ 48 w 135"/>
                <a:gd name="T27" fmla="*/ 34 h 224"/>
                <a:gd name="T28" fmla="*/ 44 w 135"/>
                <a:gd name="T29" fmla="*/ 189 h 224"/>
                <a:gd name="T30" fmla="*/ 9 w 135"/>
                <a:gd name="T31" fmla="*/ 2 h 224"/>
                <a:gd name="T32" fmla="*/ 32 w 135"/>
                <a:gd name="T33" fmla="*/ 0 h 224"/>
                <a:gd name="T34" fmla="*/ 54 w 135"/>
                <a:gd name="T35" fmla="*/ 0 h 224"/>
                <a:gd name="T36" fmla="*/ 73 w 135"/>
                <a:gd name="T37" fmla="*/ 3 h 224"/>
                <a:gd name="T38" fmla="*/ 88 w 135"/>
                <a:gd name="T39" fmla="*/ 7 h 224"/>
                <a:gd name="T40" fmla="*/ 101 w 135"/>
                <a:gd name="T41" fmla="*/ 15 h 224"/>
                <a:gd name="T42" fmla="*/ 113 w 135"/>
                <a:gd name="T43" fmla="*/ 27 h 224"/>
                <a:gd name="T44" fmla="*/ 124 w 135"/>
                <a:gd name="T45" fmla="*/ 44 h 224"/>
                <a:gd name="T46" fmla="*/ 131 w 135"/>
                <a:gd name="T47" fmla="*/ 67 h 224"/>
                <a:gd name="T48" fmla="*/ 134 w 135"/>
                <a:gd name="T49" fmla="*/ 94 h 224"/>
                <a:gd name="T50" fmla="*/ 134 w 135"/>
                <a:gd name="T51" fmla="*/ 126 h 224"/>
                <a:gd name="T52" fmla="*/ 130 w 135"/>
                <a:gd name="T53" fmla="*/ 154 h 224"/>
                <a:gd name="T54" fmla="*/ 122 w 135"/>
                <a:gd name="T55" fmla="*/ 178 h 224"/>
                <a:gd name="T56" fmla="*/ 111 w 135"/>
                <a:gd name="T57" fmla="*/ 196 h 224"/>
                <a:gd name="T58" fmla="*/ 98 w 135"/>
                <a:gd name="T59" fmla="*/ 208 h 224"/>
                <a:gd name="T60" fmla="*/ 84 w 135"/>
                <a:gd name="T61" fmla="*/ 217 h 224"/>
                <a:gd name="T62" fmla="*/ 67 w 135"/>
                <a:gd name="T63" fmla="*/ 222 h 224"/>
                <a:gd name="T64" fmla="*/ 48 w 135"/>
                <a:gd name="T65" fmla="*/ 224 h 224"/>
                <a:gd name="T66" fmla="*/ 26 w 135"/>
                <a:gd name="T67" fmla="*/ 224 h 224"/>
                <a:gd name="T68" fmla="*/ 8 w 135"/>
                <a:gd name="T69" fmla="*/ 223 h 224"/>
                <a:gd name="T70" fmla="*/ 0 w 135"/>
                <a:gd name="T71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24">
                  <a:moveTo>
                    <a:pt x="44" y="189"/>
                  </a:moveTo>
                  <a:lnTo>
                    <a:pt x="48" y="190"/>
                  </a:lnTo>
                  <a:lnTo>
                    <a:pt x="51" y="190"/>
                  </a:lnTo>
                  <a:lnTo>
                    <a:pt x="55" y="190"/>
                  </a:lnTo>
                  <a:lnTo>
                    <a:pt x="59" y="189"/>
                  </a:lnTo>
                  <a:lnTo>
                    <a:pt x="63" y="188"/>
                  </a:lnTo>
                  <a:lnTo>
                    <a:pt x="66" y="185"/>
                  </a:lnTo>
                  <a:lnTo>
                    <a:pt x="70" y="183"/>
                  </a:lnTo>
                  <a:lnTo>
                    <a:pt x="73" y="180"/>
                  </a:lnTo>
                  <a:lnTo>
                    <a:pt x="76" y="176"/>
                  </a:lnTo>
                  <a:lnTo>
                    <a:pt x="78" y="171"/>
                  </a:lnTo>
                  <a:lnTo>
                    <a:pt x="84" y="161"/>
                  </a:lnTo>
                  <a:lnTo>
                    <a:pt x="87" y="146"/>
                  </a:lnTo>
                  <a:lnTo>
                    <a:pt x="89" y="129"/>
                  </a:lnTo>
                  <a:lnTo>
                    <a:pt x="90" y="108"/>
                  </a:lnTo>
                  <a:lnTo>
                    <a:pt x="90" y="91"/>
                  </a:lnTo>
                  <a:lnTo>
                    <a:pt x="88" y="77"/>
                  </a:lnTo>
                  <a:lnTo>
                    <a:pt x="85" y="64"/>
                  </a:lnTo>
                  <a:lnTo>
                    <a:pt x="81" y="54"/>
                  </a:lnTo>
                  <a:lnTo>
                    <a:pt x="78" y="49"/>
                  </a:lnTo>
                  <a:lnTo>
                    <a:pt x="76" y="46"/>
                  </a:lnTo>
                  <a:lnTo>
                    <a:pt x="73" y="42"/>
                  </a:lnTo>
                  <a:lnTo>
                    <a:pt x="70" y="40"/>
                  </a:lnTo>
                  <a:lnTo>
                    <a:pt x="65" y="37"/>
                  </a:lnTo>
                  <a:lnTo>
                    <a:pt x="61" y="35"/>
                  </a:lnTo>
                  <a:lnTo>
                    <a:pt x="57" y="35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4" y="35"/>
                  </a:lnTo>
                  <a:lnTo>
                    <a:pt x="44" y="189"/>
                  </a:lnTo>
                  <a:close/>
                  <a:moveTo>
                    <a:pt x="0" y="4"/>
                  </a:moveTo>
                  <a:lnTo>
                    <a:pt x="9" y="2"/>
                  </a:lnTo>
                  <a:lnTo>
                    <a:pt x="20" y="1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4" y="1"/>
                  </a:lnTo>
                  <a:lnTo>
                    <a:pt x="73" y="3"/>
                  </a:lnTo>
                  <a:lnTo>
                    <a:pt x="80" y="5"/>
                  </a:lnTo>
                  <a:lnTo>
                    <a:pt x="88" y="7"/>
                  </a:lnTo>
                  <a:lnTo>
                    <a:pt x="94" y="10"/>
                  </a:lnTo>
                  <a:lnTo>
                    <a:pt x="101" y="15"/>
                  </a:lnTo>
                  <a:lnTo>
                    <a:pt x="106" y="19"/>
                  </a:lnTo>
                  <a:lnTo>
                    <a:pt x="113" y="27"/>
                  </a:lnTo>
                  <a:lnTo>
                    <a:pt x="118" y="35"/>
                  </a:lnTo>
                  <a:lnTo>
                    <a:pt x="124" y="44"/>
                  </a:lnTo>
                  <a:lnTo>
                    <a:pt x="128" y="55"/>
                  </a:lnTo>
                  <a:lnTo>
                    <a:pt x="131" y="67"/>
                  </a:lnTo>
                  <a:lnTo>
                    <a:pt x="133" y="80"/>
                  </a:lnTo>
                  <a:lnTo>
                    <a:pt x="134" y="94"/>
                  </a:lnTo>
                  <a:lnTo>
                    <a:pt x="135" y="110"/>
                  </a:lnTo>
                  <a:lnTo>
                    <a:pt x="134" y="126"/>
                  </a:lnTo>
                  <a:lnTo>
                    <a:pt x="133" y="140"/>
                  </a:lnTo>
                  <a:lnTo>
                    <a:pt x="130" y="154"/>
                  </a:lnTo>
                  <a:lnTo>
                    <a:pt x="127" y="167"/>
                  </a:lnTo>
                  <a:lnTo>
                    <a:pt x="122" y="178"/>
                  </a:lnTo>
                  <a:lnTo>
                    <a:pt x="117" y="188"/>
                  </a:lnTo>
                  <a:lnTo>
                    <a:pt x="111" y="196"/>
                  </a:lnTo>
                  <a:lnTo>
                    <a:pt x="104" y="204"/>
                  </a:lnTo>
                  <a:lnTo>
                    <a:pt x="98" y="208"/>
                  </a:lnTo>
                  <a:lnTo>
                    <a:pt x="91" y="212"/>
                  </a:lnTo>
                  <a:lnTo>
                    <a:pt x="84" y="217"/>
                  </a:lnTo>
                  <a:lnTo>
                    <a:pt x="76" y="219"/>
                  </a:lnTo>
                  <a:lnTo>
                    <a:pt x="67" y="222"/>
                  </a:lnTo>
                  <a:lnTo>
                    <a:pt x="58" y="223"/>
                  </a:lnTo>
                  <a:lnTo>
                    <a:pt x="48" y="224"/>
                  </a:lnTo>
                  <a:lnTo>
                    <a:pt x="36" y="224"/>
                  </a:lnTo>
                  <a:lnTo>
                    <a:pt x="26" y="224"/>
                  </a:lnTo>
                  <a:lnTo>
                    <a:pt x="17" y="224"/>
                  </a:lnTo>
                  <a:lnTo>
                    <a:pt x="8" y="223"/>
                  </a:lnTo>
                  <a:lnTo>
                    <a:pt x="0" y="22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Rectangle 1705"/>
            <p:cNvSpPr>
              <a:spLocks noChangeArrowheads="1"/>
            </p:cNvSpPr>
            <p:nvPr/>
          </p:nvSpPr>
          <p:spPr bwMode="auto">
            <a:xfrm>
              <a:off x="7647397" y="2713173"/>
              <a:ext cx="17500" cy="89089"/>
            </a:xfrm>
            <a:prstGeom prst="rect">
              <a:avLst/>
            </a:pr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706"/>
            <p:cNvSpPr>
              <a:spLocks/>
            </p:cNvSpPr>
            <p:nvPr/>
          </p:nvSpPr>
          <p:spPr bwMode="auto">
            <a:xfrm>
              <a:off x="7676033" y="2713173"/>
              <a:ext cx="47726" cy="89089"/>
            </a:xfrm>
            <a:custGeom>
              <a:avLst/>
              <a:gdLst>
                <a:gd name="T0" fmla="*/ 111 w 120"/>
                <a:gd name="T1" fmla="*/ 223 h 226"/>
                <a:gd name="T2" fmla="*/ 94 w 120"/>
                <a:gd name="T3" fmla="*/ 225 h 226"/>
                <a:gd name="T4" fmla="*/ 73 w 120"/>
                <a:gd name="T5" fmla="*/ 225 h 226"/>
                <a:gd name="T6" fmla="*/ 55 w 120"/>
                <a:gd name="T7" fmla="*/ 221 h 226"/>
                <a:gd name="T8" fmla="*/ 39 w 120"/>
                <a:gd name="T9" fmla="*/ 213 h 226"/>
                <a:gd name="T10" fmla="*/ 26 w 120"/>
                <a:gd name="T11" fmla="*/ 201 h 226"/>
                <a:gd name="T12" fmla="*/ 15 w 120"/>
                <a:gd name="T13" fmla="*/ 187 h 226"/>
                <a:gd name="T14" fmla="*/ 7 w 120"/>
                <a:gd name="T15" fmla="*/ 170 h 226"/>
                <a:gd name="T16" fmla="*/ 2 w 120"/>
                <a:gd name="T17" fmla="*/ 150 h 226"/>
                <a:gd name="T18" fmla="*/ 0 w 120"/>
                <a:gd name="T19" fmla="*/ 128 h 226"/>
                <a:gd name="T20" fmla="*/ 0 w 120"/>
                <a:gd name="T21" fmla="*/ 101 h 226"/>
                <a:gd name="T22" fmla="*/ 4 w 120"/>
                <a:gd name="T23" fmla="*/ 74 h 226"/>
                <a:gd name="T24" fmla="*/ 12 w 120"/>
                <a:gd name="T25" fmla="*/ 52 h 226"/>
                <a:gd name="T26" fmla="*/ 22 w 120"/>
                <a:gd name="T27" fmla="*/ 34 h 226"/>
                <a:gd name="T28" fmla="*/ 34 w 120"/>
                <a:gd name="T29" fmla="*/ 20 h 226"/>
                <a:gd name="T30" fmla="*/ 49 w 120"/>
                <a:gd name="T31" fmla="*/ 10 h 226"/>
                <a:gd name="T32" fmla="*/ 64 w 120"/>
                <a:gd name="T33" fmla="*/ 4 h 226"/>
                <a:gd name="T34" fmla="*/ 81 w 120"/>
                <a:gd name="T35" fmla="*/ 1 h 226"/>
                <a:gd name="T36" fmla="*/ 99 w 120"/>
                <a:gd name="T37" fmla="*/ 1 h 226"/>
                <a:gd name="T38" fmla="*/ 114 w 120"/>
                <a:gd name="T39" fmla="*/ 4 h 226"/>
                <a:gd name="T40" fmla="*/ 112 w 120"/>
                <a:gd name="T41" fmla="*/ 42 h 226"/>
                <a:gd name="T42" fmla="*/ 103 w 120"/>
                <a:gd name="T43" fmla="*/ 39 h 226"/>
                <a:gd name="T44" fmla="*/ 91 w 120"/>
                <a:gd name="T45" fmla="*/ 37 h 226"/>
                <a:gd name="T46" fmla="*/ 83 w 120"/>
                <a:gd name="T47" fmla="*/ 38 h 226"/>
                <a:gd name="T48" fmla="*/ 74 w 120"/>
                <a:gd name="T49" fmla="*/ 42 h 226"/>
                <a:gd name="T50" fmla="*/ 67 w 120"/>
                <a:gd name="T51" fmla="*/ 47 h 226"/>
                <a:gd name="T52" fmla="*/ 59 w 120"/>
                <a:gd name="T53" fmla="*/ 55 h 226"/>
                <a:gd name="T54" fmla="*/ 54 w 120"/>
                <a:gd name="T55" fmla="*/ 65 h 226"/>
                <a:gd name="T56" fmla="*/ 49 w 120"/>
                <a:gd name="T57" fmla="*/ 78 h 226"/>
                <a:gd name="T58" fmla="*/ 45 w 120"/>
                <a:gd name="T59" fmla="*/ 114 h 226"/>
                <a:gd name="T60" fmla="*/ 48 w 120"/>
                <a:gd name="T61" fmla="*/ 147 h 226"/>
                <a:gd name="T62" fmla="*/ 53 w 120"/>
                <a:gd name="T63" fmla="*/ 160 h 226"/>
                <a:gd name="T64" fmla="*/ 58 w 120"/>
                <a:gd name="T65" fmla="*/ 171 h 226"/>
                <a:gd name="T66" fmla="*/ 66 w 120"/>
                <a:gd name="T67" fmla="*/ 179 h 226"/>
                <a:gd name="T68" fmla="*/ 73 w 120"/>
                <a:gd name="T69" fmla="*/ 184 h 226"/>
                <a:gd name="T70" fmla="*/ 82 w 120"/>
                <a:gd name="T71" fmla="*/ 186 h 226"/>
                <a:gd name="T72" fmla="*/ 91 w 120"/>
                <a:gd name="T73" fmla="*/ 187 h 226"/>
                <a:gd name="T74" fmla="*/ 112 w 120"/>
                <a:gd name="T75" fmla="*/ 18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" h="226">
                  <a:moveTo>
                    <a:pt x="116" y="221"/>
                  </a:moveTo>
                  <a:lnTo>
                    <a:pt x="111" y="223"/>
                  </a:lnTo>
                  <a:lnTo>
                    <a:pt x="103" y="224"/>
                  </a:lnTo>
                  <a:lnTo>
                    <a:pt x="94" y="225"/>
                  </a:lnTo>
                  <a:lnTo>
                    <a:pt x="84" y="226"/>
                  </a:lnTo>
                  <a:lnTo>
                    <a:pt x="73" y="225"/>
                  </a:lnTo>
                  <a:lnTo>
                    <a:pt x="63" y="224"/>
                  </a:lnTo>
                  <a:lnTo>
                    <a:pt x="55" y="221"/>
                  </a:lnTo>
                  <a:lnTo>
                    <a:pt x="46" y="218"/>
                  </a:lnTo>
                  <a:lnTo>
                    <a:pt x="39" y="213"/>
                  </a:lnTo>
                  <a:lnTo>
                    <a:pt x="32" y="208"/>
                  </a:lnTo>
                  <a:lnTo>
                    <a:pt x="26" y="201"/>
                  </a:lnTo>
                  <a:lnTo>
                    <a:pt x="20" y="195"/>
                  </a:lnTo>
                  <a:lnTo>
                    <a:pt x="15" y="187"/>
                  </a:lnTo>
                  <a:lnTo>
                    <a:pt x="10" y="179"/>
                  </a:lnTo>
                  <a:lnTo>
                    <a:pt x="7" y="170"/>
                  </a:lnTo>
                  <a:lnTo>
                    <a:pt x="4" y="160"/>
                  </a:lnTo>
                  <a:lnTo>
                    <a:pt x="2" y="150"/>
                  </a:lnTo>
                  <a:lnTo>
                    <a:pt x="1" y="139"/>
                  </a:lnTo>
                  <a:lnTo>
                    <a:pt x="0" y="128"/>
                  </a:lnTo>
                  <a:lnTo>
                    <a:pt x="0" y="116"/>
                  </a:lnTo>
                  <a:lnTo>
                    <a:pt x="0" y="101"/>
                  </a:lnTo>
                  <a:lnTo>
                    <a:pt x="2" y="87"/>
                  </a:lnTo>
                  <a:lnTo>
                    <a:pt x="4" y="74"/>
                  </a:lnTo>
                  <a:lnTo>
                    <a:pt x="7" y="62"/>
                  </a:lnTo>
                  <a:lnTo>
                    <a:pt x="12" y="52"/>
                  </a:lnTo>
                  <a:lnTo>
                    <a:pt x="16" y="43"/>
                  </a:lnTo>
                  <a:lnTo>
                    <a:pt x="22" y="34"/>
                  </a:lnTo>
                  <a:lnTo>
                    <a:pt x="28" y="27"/>
                  </a:lnTo>
                  <a:lnTo>
                    <a:pt x="34" y="20"/>
                  </a:lnTo>
                  <a:lnTo>
                    <a:pt x="42" y="15"/>
                  </a:lnTo>
                  <a:lnTo>
                    <a:pt x="49" y="10"/>
                  </a:lnTo>
                  <a:lnTo>
                    <a:pt x="57" y="6"/>
                  </a:lnTo>
                  <a:lnTo>
                    <a:pt x="64" y="4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9" y="1"/>
                  </a:lnTo>
                  <a:lnTo>
                    <a:pt x="108" y="2"/>
                  </a:lnTo>
                  <a:lnTo>
                    <a:pt x="114" y="4"/>
                  </a:lnTo>
                  <a:lnTo>
                    <a:pt x="120" y="6"/>
                  </a:lnTo>
                  <a:lnTo>
                    <a:pt x="112" y="42"/>
                  </a:lnTo>
                  <a:lnTo>
                    <a:pt x="108" y="41"/>
                  </a:lnTo>
                  <a:lnTo>
                    <a:pt x="103" y="39"/>
                  </a:lnTo>
                  <a:lnTo>
                    <a:pt x="98" y="38"/>
                  </a:lnTo>
                  <a:lnTo>
                    <a:pt x="91" y="37"/>
                  </a:lnTo>
                  <a:lnTo>
                    <a:pt x="87" y="38"/>
                  </a:lnTo>
                  <a:lnTo>
                    <a:pt x="83" y="38"/>
                  </a:lnTo>
                  <a:lnTo>
                    <a:pt x="79" y="39"/>
                  </a:lnTo>
                  <a:lnTo>
                    <a:pt x="74" y="42"/>
                  </a:lnTo>
                  <a:lnTo>
                    <a:pt x="70" y="44"/>
                  </a:lnTo>
                  <a:lnTo>
                    <a:pt x="67" y="47"/>
                  </a:lnTo>
                  <a:lnTo>
                    <a:pt x="62" y="51"/>
                  </a:lnTo>
                  <a:lnTo>
                    <a:pt x="59" y="55"/>
                  </a:lnTo>
                  <a:lnTo>
                    <a:pt x="56" y="60"/>
                  </a:lnTo>
                  <a:lnTo>
                    <a:pt x="54" y="65"/>
                  </a:lnTo>
                  <a:lnTo>
                    <a:pt x="52" y="72"/>
                  </a:lnTo>
                  <a:lnTo>
                    <a:pt x="49" y="78"/>
                  </a:lnTo>
                  <a:lnTo>
                    <a:pt x="46" y="95"/>
                  </a:lnTo>
                  <a:lnTo>
                    <a:pt x="45" y="114"/>
                  </a:lnTo>
                  <a:lnTo>
                    <a:pt x="46" y="132"/>
                  </a:lnTo>
                  <a:lnTo>
                    <a:pt x="48" y="147"/>
                  </a:lnTo>
                  <a:lnTo>
                    <a:pt x="50" y="155"/>
                  </a:lnTo>
                  <a:lnTo>
                    <a:pt x="53" y="160"/>
                  </a:lnTo>
                  <a:lnTo>
                    <a:pt x="56" y="166"/>
                  </a:lnTo>
                  <a:lnTo>
                    <a:pt x="58" y="171"/>
                  </a:lnTo>
                  <a:lnTo>
                    <a:pt x="61" y="174"/>
                  </a:lnTo>
                  <a:lnTo>
                    <a:pt x="66" y="179"/>
                  </a:lnTo>
                  <a:lnTo>
                    <a:pt x="69" y="181"/>
                  </a:lnTo>
                  <a:lnTo>
                    <a:pt x="73" y="184"/>
                  </a:lnTo>
                  <a:lnTo>
                    <a:pt x="77" y="185"/>
                  </a:lnTo>
                  <a:lnTo>
                    <a:pt x="82" y="186"/>
                  </a:lnTo>
                  <a:lnTo>
                    <a:pt x="87" y="187"/>
                  </a:lnTo>
                  <a:lnTo>
                    <a:pt x="91" y="187"/>
                  </a:lnTo>
                  <a:lnTo>
                    <a:pt x="102" y="186"/>
                  </a:lnTo>
                  <a:lnTo>
                    <a:pt x="112" y="184"/>
                  </a:lnTo>
                  <a:lnTo>
                    <a:pt x="116" y="221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Rectangle 1707"/>
            <p:cNvSpPr>
              <a:spLocks noChangeArrowheads="1"/>
            </p:cNvSpPr>
            <p:nvPr/>
          </p:nvSpPr>
          <p:spPr bwMode="auto">
            <a:xfrm>
              <a:off x="7731714" y="2713173"/>
              <a:ext cx="17500" cy="89089"/>
            </a:xfrm>
            <a:prstGeom prst="rect">
              <a:avLst/>
            </a:pr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708"/>
            <p:cNvSpPr>
              <a:spLocks/>
            </p:cNvSpPr>
            <p:nvPr/>
          </p:nvSpPr>
          <p:spPr bwMode="auto">
            <a:xfrm>
              <a:off x="7765123" y="2713173"/>
              <a:ext cx="50908" cy="89089"/>
            </a:xfrm>
            <a:custGeom>
              <a:avLst/>
              <a:gdLst>
                <a:gd name="T0" fmla="*/ 0 w 132"/>
                <a:gd name="T1" fmla="*/ 222 h 222"/>
                <a:gd name="T2" fmla="*/ 0 w 132"/>
                <a:gd name="T3" fmla="*/ 0 h 222"/>
                <a:gd name="T4" fmla="*/ 40 w 132"/>
                <a:gd name="T5" fmla="*/ 0 h 222"/>
                <a:gd name="T6" fmla="*/ 74 w 132"/>
                <a:gd name="T7" fmla="*/ 87 h 222"/>
                <a:gd name="T8" fmla="*/ 80 w 132"/>
                <a:gd name="T9" fmla="*/ 101 h 222"/>
                <a:gd name="T10" fmla="*/ 87 w 132"/>
                <a:gd name="T11" fmla="*/ 118 h 222"/>
                <a:gd name="T12" fmla="*/ 92 w 132"/>
                <a:gd name="T13" fmla="*/ 136 h 222"/>
                <a:gd name="T14" fmla="*/ 97 w 132"/>
                <a:gd name="T15" fmla="*/ 152 h 222"/>
                <a:gd name="T16" fmla="*/ 98 w 132"/>
                <a:gd name="T17" fmla="*/ 152 h 222"/>
                <a:gd name="T18" fmla="*/ 97 w 132"/>
                <a:gd name="T19" fmla="*/ 131 h 222"/>
                <a:gd name="T20" fmla="*/ 96 w 132"/>
                <a:gd name="T21" fmla="*/ 107 h 222"/>
                <a:gd name="T22" fmla="*/ 95 w 132"/>
                <a:gd name="T23" fmla="*/ 79 h 222"/>
                <a:gd name="T24" fmla="*/ 94 w 132"/>
                <a:gd name="T25" fmla="*/ 49 h 222"/>
                <a:gd name="T26" fmla="*/ 94 w 132"/>
                <a:gd name="T27" fmla="*/ 0 h 222"/>
                <a:gd name="T28" fmla="*/ 132 w 132"/>
                <a:gd name="T29" fmla="*/ 0 h 222"/>
                <a:gd name="T30" fmla="*/ 132 w 132"/>
                <a:gd name="T31" fmla="*/ 222 h 222"/>
                <a:gd name="T32" fmla="*/ 93 w 132"/>
                <a:gd name="T33" fmla="*/ 222 h 222"/>
                <a:gd name="T34" fmla="*/ 58 w 132"/>
                <a:gd name="T35" fmla="*/ 138 h 222"/>
                <a:gd name="T36" fmla="*/ 53 w 132"/>
                <a:gd name="T37" fmla="*/ 122 h 222"/>
                <a:gd name="T38" fmla="*/ 47 w 132"/>
                <a:gd name="T39" fmla="*/ 104 h 222"/>
                <a:gd name="T40" fmla="*/ 40 w 132"/>
                <a:gd name="T41" fmla="*/ 87 h 222"/>
                <a:gd name="T42" fmla="*/ 36 w 132"/>
                <a:gd name="T43" fmla="*/ 71 h 222"/>
                <a:gd name="T44" fmla="*/ 35 w 132"/>
                <a:gd name="T45" fmla="*/ 71 h 222"/>
                <a:gd name="T46" fmla="*/ 36 w 132"/>
                <a:gd name="T47" fmla="*/ 89 h 222"/>
                <a:gd name="T48" fmla="*/ 37 w 132"/>
                <a:gd name="T49" fmla="*/ 113 h 222"/>
                <a:gd name="T50" fmla="*/ 38 w 132"/>
                <a:gd name="T51" fmla="*/ 140 h 222"/>
                <a:gd name="T52" fmla="*/ 38 w 132"/>
                <a:gd name="T53" fmla="*/ 172 h 222"/>
                <a:gd name="T54" fmla="*/ 38 w 132"/>
                <a:gd name="T55" fmla="*/ 222 h 222"/>
                <a:gd name="T56" fmla="*/ 0 w 132"/>
                <a:gd name="T57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2" h="222">
                  <a:moveTo>
                    <a:pt x="0" y="222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74" y="87"/>
                  </a:lnTo>
                  <a:lnTo>
                    <a:pt x="80" y="101"/>
                  </a:lnTo>
                  <a:lnTo>
                    <a:pt x="87" y="118"/>
                  </a:lnTo>
                  <a:lnTo>
                    <a:pt x="92" y="136"/>
                  </a:lnTo>
                  <a:lnTo>
                    <a:pt x="97" y="152"/>
                  </a:lnTo>
                  <a:lnTo>
                    <a:pt x="98" y="152"/>
                  </a:lnTo>
                  <a:lnTo>
                    <a:pt x="97" y="131"/>
                  </a:lnTo>
                  <a:lnTo>
                    <a:pt x="96" y="107"/>
                  </a:lnTo>
                  <a:lnTo>
                    <a:pt x="95" y="79"/>
                  </a:lnTo>
                  <a:lnTo>
                    <a:pt x="94" y="49"/>
                  </a:lnTo>
                  <a:lnTo>
                    <a:pt x="94" y="0"/>
                  </a:lnTo>
                  <a:lnTo>
                    <a:pt x="132" y="0"/>
                  </a:lnTo>
                  <a:lnTo>
                    <a:pt x="132" y="222"/>
                  </a:lnTo>
                  <a:lnTo>
                    <a:pt x="93" y="222"/>
                  </a:lnTo>
                  <a:lnTo>
                    <a:pt x="58" y="138"/>
                  </a:lnTo>
                  <a:lnTo>
                    <a:pt x="53" y="122"/>
                  </a:lnTo>
                  <a:lnTo>
                    <a:pt x="47" y="104"/>
                  </a:lnTo>
                  <a:lnTo>
                    <a:pt x="40" y="87"/>
                  </a:lnTo>
                  <a:lnTo>
                    <a:pt x="36" y="71"/>
                  </a:lnTo>
                  <a:lnTo>
                    <a:pt x="35" y="71"/>
                  </a:lnTo>
                  <a:lnTo>
                    <a:pt x="36" y="89"/>
                  </a:lnTo>
                  <a:lnTo>
                    <a:pt x="37" y="113"/>
                  </a:lnTo>
                  <a:lnTo>
                    <a:pt x="38" y="140"/>
                  </a:lnTo>
                  <a:lnTo>
                    <a:pt x="38" y="172"/>
                  </a:lnTo>
                  <a:lnTo>
                    <a:pt x="38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709"/>
            <p:cNvSpPr>
              <a:spLocks/>
            </p:cNvSpPr>
            <p:nvPr/>
          </p:nvSpPr>
          <p:spPr bwMode="auto">
            <a:xfrm>
              <a:off x="7831940" y="2713173"/>
              <a:ext cx="39772" cy="89089"/>
            </a:xfrm>
            <a:custGeom>
              <a:avLst/>
              <a:gdLst>
                <a:gd name="T0" fmla="*/ 93 w 99"/>
                <a:gd name="T1" fmla="*/ 124 h 222"/>
                <a:gd name="T2" fmla="*/ 43 w 99"/>
                <a:gd name="T3" fmla="*/ 124 h 222"/>
                <a:gd name="T4" fmla="*/ 43 w 99"/>
                <a:gd name="T5" fmla="*/ 184 h 222"/>
                <a:gd name="T6" fmla="*/ 99 w 99"/>
                <a:gd name="T7" fmla="*/ 184 h 222"/>
                <a:gd name="T8" fmla="*/ 99 w 99"/>
                <a:gd name="T9" fmla="*/ 222 h 222"/>
                <a:gd name="T10" fmla="*/ 0 w 99"/>
                <a:gd name="T11" fmla="*/ 222 h 222"/>
                <a:gd name="T12" fmla="*/ 0 w 99"/>
                <a:gd name="T13" fmla="*/ 0 h 222"/>
                <a:gd name="T14" fmla="*/ 96 w 99"/>
                <a:gd name="T15" fmla="*/ 0 h 222"/>
                <a:gd name="T16" fmla="*/ 96 w 99"/>
                <a:gd name="T17" fmla="*/ 37 h 222"/>
                <a:gd name="T18" fmla="*/ 43 w 99"/>
                <a:gd name="T19" fmla="*/ 37 h 222"/>
                <a:gd name="T20" fmla="*/ 43 w 99"/>
                <a:gd name="T21" fmla="*/ 88 h 222"/>
                <a:gd name="T22" fmla="*/ 93 w 99"/>
                <a:gd name="T23" fmla="*/ 88 h 222"/>
                <a:gd name="T24" fmla="*/ 93 w 99"/>
                <a:gd name="T25" fmla="*/ 12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222">
                  <a:moveTo>
                    <a:pt x="93" y="124"/>
                  </a:moveTo>
                  <a:lnTo>
                    <a:pt x="43" y="124"/>
                  </a:lnTo>
                  <a:lnTo>
                    <a:pt x="43" y="184"/>
                  </a:lnTo>
                  <a:lnTo>
                    <a:pt x="99" y="184"/>
                  </a:lnTo>
                  <a:lnTo>
                    <a:pt x="99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37"/>
                  </a:lnTo>
                  <a:lnTo>
                    <a:pt x="43" y="37"/>
                  </a:lnTo>
                  <a:lnTo>
                    <a:pt x="43" y="88"/>
                  </a:lnTo>
                  <a:lnTo>
                    <a:pt x="93" y="88"/>
                  </a:lnTo>
                  <a:lnTo>
                    <a:pt x="93" y="124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764"/>
            <p:cNvSpPr>
              <a:spLocks/>
            </p:cNvSpPr>
            <p:nvPr/>
          </p:nvSpPr>
          <p:spPr bwMode="auto">
            <a:xfrm>
              <a:off x="7558308" y="2367952"/>
              <a:ext cx="200451" cy="267268"/>
            </a:xfrm>
            <a:custGeom>
              <a:avLst/>
              <a:gdLst>
                <a:gd name="T0" fmla="*/ 1 w 503"/>
                <a:gd name="T1" fmla="*/ 91 h 675"/>
                <a:gd name="T2" fmla="*/ 11 w 503"/>
                <a:gd name="T3" fmla="*/ 63 h 675"/>
                <a:gd name="T4" fmla="*/ 18 w 503"/>
                <a:gd name="T5" fmla="*/ 52 h 675"/>
                <a:gd name="T6" fmla="*/ 28 w 503"/>
                <a:gd name="T7" fmla="*/ 41 h 675"/>
                <a:gd name="T8" fmla="*/ 42 w 503"/>
                <a:gd name="T9" fmla="*/ 32 h 675"/>
                <a:gd name="T10" fmla="*/ 59 w 503"/>
                <a:gd name="T11" fmla="*/ 25 h 675"/>
                <a:gd name="T12" fmla="*/ 62 w 503"/>
                <a:gd name="T13" fmla="*/ 22 h 675"/>
                <a:gd name="T14" fmla="*/ 62 w 503"/>
                <a:gd name="T15" fmla="*/ 16 h 675"/>
                <a:gd name="T16" fmla="*/ 59 w 503"/>
                <a:gd name="T17" fmla="*/ 10 h 675"/>
                <a:gd name="T18" fmla="*/ 383 w 503"/>
                <a:gd name="T19" fmla="*/ 0 h 675"/>
                <a:gd name="T20" fmla="*/ 433 w 503"/>
                <a:gd name="T21" fmla="*/ 2 h 675"/>
                <a:gd name="T22" fmla="*/ 431 w 503"/>
                <a:gd name="T23" fmla="*/ 10 h 675"/>
                <a:gd name="T24" fmla="*/ 432 w 503"/>
                <a:gd name="T25" fmla="*/ 15 h 675"/>
                <a:gd name="T26" fmla="*/ 438 w 503"/>
                <a:gd name="T27" fmla="*/ 23 h 675"/>
                <a:gd name="T28" fmla="*/ 459 w 503"/>
                <a:gd name="T29" fmla="*/ 38 h 675"/>
                <a:gd name="T30" fmla="*/ 477 w 503"/>
                <a:gd name="T31" fmla="*/ 59 h 675"/>
                <a:gd name="T32" fmla="*/ 489 w 503"/>
                <a:gd name="T33" fmla="*/ 78 h 675"/>
                <a:gd name="T34" fmla="*/ 498 w 503"/>
                <a:gd name="T35" fmla="*/ 102 h 675"/>
                <a:gd name="T36" fmla="*/ 502 w 503"/>
                <a:gd name="T37" fmla="*/ 130 h 675"/>
                <a:gd name="T38" fmla="*/ 502 w 503"/>
                <a:gd name="T39" fmla="*/ 192 h 675"/>
                <a:gd name="T40" fmla="*/ 502 w 503"/>
                <a:gd name="T41" fmla="*/ 326 h 675"/>
                <a:gd name="T42" fmla="*/ 502 w 503"/>
                <a:gd name="T43" fmla="*/ 470 h 675"/>
                <a:gd name="T44" fmla="*/ 502 w 503"/>
                <a:gd name="T45" fmla="*/ 569 h 675"/>
                <a:gd name="T46" fmla="*/ 501 w 503"/>
                <a:gd name="T47" fmla="*/ 588 h 675"/>
                <a:gd name="T48" fmla="*/ 489 w 503"/>
                <a:gd name="T49" fmla="*/ 605 h 675"/>
                <a:gd name="T50" fmla="*/ 472 w 503"/>
                <a:gd name="T51" fmla="*/ 621 h 675"/>
                <a:gd name="T52" fmla="*/ 445 w 503"/>
                <a:gd name="T53" fmla="*/ 637 h 675"/>
                <a:gd name="T54" fmla="*/ 407 w 503"/>
                <a:gd name="T55" fmla="*/ 654 h 675"/>
                <a:gd name="T56" fmla="*/ 356 w 503"/>
                <a:gd name="T57" fmla="*/ 667 h 675"/>
                <a:gd name="T58" fmla="*/ 290 w 503"/>
                <a:gd name="T59" fmla="*/ 674 h 675"/>
                <a:gd name="T60" fmla="*/ 213 w 503"/>
                <a:gd name="T61" fmla="*/ 675 h 675"/>
                <a:gd name="T62" fmla="*/ 147 w 503"/>
                <a:gd name="T63" fmla="*/ 670 h 675"/>
                <a:gd name="T64" fmla="*/ 96 w 503"/>
                <a:gd name="T65" fmla="*/ 659 h 675"/>
                <a:gd name="T66" fmla="*/ 58 w 503"/>
                <a:gd name="T67" fmla="*/ 646 h 675"/>
                <a:gd name="T68" fmla="*/ 32 w 503"/>
                <a:gd name="T69" fmla="*/ 632 h 675"/>
                <a:gd name="T70" fmla="*/ 15 w 503"/>
                <a:gd name="T71" fmla="*/ 617 h 675"/>
                <a:gd name="T72" fmla="*/ 3 w 503"/>
                <a:gd name="T73" fmla="*/ 601 h 675"/>
                <a:gd name="T74" fmla="*/ 1 w 503"/>
                <a:gd name="T75" fmla="*/ 584 h 675"/>
                <a:gd name="T76" fmla="*/ 0 w 503"/>
                <a:gd name="T77" fmla="*/ 523 h 675"/>
                <a:gd name="T78" fmla="*/ 1 w 503"/>
                <a:gd name="T79" fmla="*/ 444 h 675"/>
                <a:gd name="T80" fmla="*/ 1 w 503"/>
                <a:gd name="T81" fmla="*/ 38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3" h="675">
                  <a:moveTo>
                    <a:pt x="1" y="376"/>
                  </a:moveTo>
                  <a:lnTo>
                    <a:pt x="1" y="91"/>
                  </a:lnTo>
                  <a:lnTo>
                    <a:pt x="3" y="82"/>
                  </a:lnTo>
                  <a:lnTo>
                    <a:pt x="11" y="63"/>
                  </a:lnTo>
                  <a:lnTo>
                    <a:pt x="14" y="57"/>
                  </a:lnTo>
                  <a:lnTo>
                    <a:pt x="18" y="52"/>
                  </a:lnTo>
                  <a:lnTo>
                    <a:pt x="23" y="47"/>
                  </a:lnTo>
                  <a:lnTo>
                    <a:pt x="28" y="41"/>
                  </a:lnTo>
                  <a:lnTo>
                    <a:pt x="34" y="36"/>
                  </a:lnTo>
                  <a:lnTo>
                    <a:pt x="42" y="32"/>
                  </a:lnTo>
                  <a:lnTo>
                    <a:pt x="50" y="27"/>
                  </a:lnTo>
                  <a:lnTo>
                    <a:pt x="59" y="25"/>
                  </a:lnTo>
                  <a:lnTo>
                    <a:pt x="61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6"/>
                  </a:lnTo>
                  <a:lnTo>
                    <a:pt x="60" y="12"/>
                  </a:lnTo>
                  <a:lnTo>
                    <a:pt x="59" y="10"/>
                  </a:lnTo>
                  <a:lnTo>
                    <a:pt x="139" y="10"/>
                  </a:lnTo>
                  <a:lnTo>
                    <a:pt x="383" y="0"/>
                  </a:lnTo>
                  <a:lnTo>
                    <a:pt x="434" y="0"/>
                  </a:lnTo>
                  <a:lnTo>
                    <a:pt x="433" y="2"/>
                  </a:lnTo>
                  <a:lnTo>
                    <a:pt x="431" y="7"/>
                  </a:lnTo>
                  <a:lnTo>
                    <a:pt x="431" y="10"/>
                  </a:lnTo>
                  <a:lnTo>
                    <a:pt x="431" y="12"/>
                  </a:lnTo>
                  <a:lnTo>
                    <a:pt x="432" y="15"/>
                  </a:lnTo>
                  <a:lnTo>
                    <a:pt x="434" y="19"/>
                  </a:lnTo>
                  <a:lnTo>
                    <a:pt x="438" y="23"/>
                  </a:lnTo>
                  <a:lnTo>
                    <a:pt x="448" y="28"/>
                  </a:lnTo>
                  <a:lnTo>
                    <a:pt x="459" y="38"/>
                  </a:lnTo>
                  <a:lnTo>
                    <a:pt x="472" y="51"/>
                  </a:lnTo>
                  <a:lnTo>
                    <a:pt x="477" y="59"/>
                  </a:lnTo>
                  <a:lnTo>
                    <a:pt x="484" y="67"/>
                  </a:lnTo>
                  <a:lnTo>
                    <a:pt x="489" y="78"/>
                  </a:lnTo>
                  <a:lnTo>
                    <a:pt x="493" y="89"/>
                  </a:lnTo>
                  <a:lnTo>
                    <a:pt x="498" y="102"/>
                  </a:lnTo>
                  <a:lnTo>
                    <a:pt x="500" y="115"/>
                  </a:lnTo>
                  <a:lnTo>
                    <a:pt x="502" y="130"/>
                  </a:lnTo>
                  <a:lnTo>
                    <a:pt x="502" y="147"/>
                  </a:lnTo>
                  <a:lnTo>
                    <a:pt x="502" y="192"/>
                  </a:lnTo>
                  <a:lnTo>
                    <a:pt x="502" y="254"/>
                  </a:lnTo>
                  <a:lnTo>
                    <a:pt x="502" y="326"/>
                  </a:lnTo>
                  <a:lnTo>
                    <a:pt x="502" y="400"/>
                  </a:lnTo>
                  <a:lnTo>
                    <a:pt x="502" y="470"/>
                  </a:lnTo>
                  <a:lnTo>
                    <a:pt x="502" y="529"/>
                  </a:lnTo>
                  <a:lnTo>
                    <a:pt x="502" y="569"/>
                  </a:lnTo>
                  <a:lnTo>
                    <a:pt x="503" y="584"/>
                  </a:lnTo>
                  <a:lnTo>
                    <a:pt x="501" y="588"/>
                  </a:lnTo>
                  <a:lnTo>
                    <a:pt x="494" y="599"/>
                  </a:lnTo>
                  <a:lnTo>
                    <a:pt x="489" y="605"/>
                  </a:lnTo>
                  <a:lnTo>
                    <a:pt x="482" y="613"/>
                  </a:lnTo>
                  <a:lnTo>
                    <a:pt x="472" y="621"/>
                  </a:lnTo>
                  <a:lnTo>
                    <a:pt x="460" y="629"/>
                  </a:lnTo>
                  <a:lnTo>
                    <a:pt x="445" y="637"/>
                  </a:lnTo>
                  <a:lnTo>
                    <a:pt x="428" y="646"/>
                  </a:lnTo>
                  <a:lnTo>
                    <a:pt x="407" y="654"/>
                  </a:lnTo>
                  <a:lnTo>
                    <a:pt x="383" y="660"/>
                  </a:lnTo>
                  <a:lnTo>
                    <a:pt x="356" y="667"/>
                  </a:lnTo>
                  <a:lnTo>
                    <a:pt x="326" y="671"/>
                  </a:lnTo>
                  <a:lnTo>
                    <a:pt x="290" y="674"/>
                  </a:lnTo>
                  <a:lnTo>
                    <a:pt x="251" y="675"/>
                  </a:lnTo>
                  <a:lnTo>
                    <a:pt x="213" y="675"/>
                  </a:lnTo>
                  <a:lnTo>
                    <a:pt x="178" y="673"/>
                  </a:lnTo>
                  <a:lnTo>
                    <a:pt x="147" y="670"/>
                  </a:lnTo>
                  <a:lnTo>
                    <a:pt x="120" y="665"/>
                  </a:lnTo>
                  <a:lnTo>
                    <a:pt x="96" y="659"/>
                  </a:lnTo>
                  <a:lnTo>
                    <a:pt x="75" y="653"/>
                  </a:lnTo>
                  <a:lnTo>
                    <a:pt x="58" y="646"/>
                  </a:lnTo>
                  <a:lnTo>
                    <a:pt x="44" y="638"/>
                  </a:lnTo>
                  <a:lnTo>
                    <a:pt x="32" y="632"/>
                  </a:lnTo>
                  <a:lnTo>
                    <a:pt x="23" y="624"/>
                  </a:lnTo>
                  <a:lnTo>
                    <a:pt x="15" y="617"/>
                  </a:lnTo>
                  <a:lnTo>
                    <a:pt x="10" y="611"/>
                  </a:lnTo>
                  <a:lnTo>
                    <a:pt x="3" y="601"/>
                  </a:lnTo>
                  <a:lnTo>
                    <a:pt x="1" y="595"/>
                  </a:lnTo>
                  <a:lnTo>
                    <a:pt x="1" y="584"/>
                  </a:lnTo>
                  <a:lnTo>
                    <a:pt x="0" y="559"/>
                  </a:lnTo>
                  <a:lnTo>
                    <a:pt x="0" y="523"/>
                  </a:lnTo>
                  <a:lnTo>
                    <a:pt x="0" y="483"/>
                  </a:lnTo>
                  <a:lnTo>
                    <a:pt x="1" y="444"/>
                  </a:lnTo>
                  <a:lnTo>
                    <a:pt x="1" y="410"/>
                  </a:lnTo>
                  <a:lnTo>
                    <a:pt x="1" y="386"/>
                  </a:lnTo>
                  <a:lnTo>
                    <a:pt x="1" y="376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766"/>
            <p:cNvSpPr>
              <a:spLocks/>
            </p:cNvSpPr>
            <p:nvPr/>
          </p:nvSpPr>
          <p:spPr bwMode="auto">
            <a:xfrm>
              <a:off x="7569444" y="2278862"/>
              <a:ext cx="170224" cy="106589"/>
            </a:xfrm>
            <a:custGeom>
              <a:avLst/>
              <a:gdLst>
                <a:gd name="T0" fmla="*/ 1 w 428"/>
                <a:gd name="T1" fmla="*/ 105 h 269"/>
                <a:gd name="T2" fmla="*/ 1 w 428"/>
                <a:gd name="T3" fmla="*/ 61 h 269"/>
                <a:gd name="T4" fmla="*/ 2 w 428"/>
                <a:gd name="T5" fmla="*/ 59 h 269"/>
                <a:gd name="T6" fmla="*/ 5 w 428"/>
                <a:gd name="T7" fmla="*/ 51 h 269"/>
                <a:gd name="T8" fmla="*/ 9 w 428"/>
                <a:gd name="T9" fmla="*/ 47 h 269"/>
                <a:gd name="T10" fmla="*/ 14 w 428"/>
                <a:gd name="T11" fmla="*/ 43 h 269"/>
                <a:gd name="T12" fmla="*/ 22 w 428"/>
                <a:gd name="T13" fmla="*/ 37 h 269"/>
                <a:gd name="T14" fmla="*/ 30 w 428"/>
                <a:gd name="T15" fmla="*/ 31 h 269"/>
                <a:gd name="T16" fmla="*/ 42 w 428"/>
                <a:gd name="T17" fmla="*/ 26 h 269"/>
                <a:gd name="T18" fmla="*/ 56 w 428"/>
                <a:gd name="T19" fmla="*/ 20 h 269"/>
                <a:gd name="T20" fmla="*/ 73 w 428"/>
                <a:gd name="T21" fmla="*/ 15 h 269"/>
                <a:gd name="T22" fmla="*/ 94 w 428"/>
                <a:gd name="T23" fmla="*/ 10 h 269"/>
                <a:gd name="T24" fmla="*/ 118 w 428"/>
                <a:gd name="T25" fmla="*/ 6 h 269"/>
                <a:gd name="T26" fmla="*/ 145 w 428"/>
                <a:gd name="T27" fmla="*/ 3 h 269"/>
                <a:gd name="T28" fmla="*/ 177 w 428"/>
                <a:gd name="T29" fmla="*/ 1 h 269"/>
                <a:gd name="T30" fmla="*/ 213 w 428"/>
                <a:gd name="T31" fmla="*/ 0 h 269"/>
                <a:gd name="T32" fmla="*/ 248 w 428"/>
                <a:gd name="T33" fmla="*/ 0 h 269"/>
                <a:gd name="T34" fmla="*/ 281 w 428"/>
                <a:gd name="T35" fmla="*/ 2 h 269"/>
                <a:gd name="T36" fmla="*/ 308 w 428"/>
                <a:gd name="T37" fmla="*/ 5 h 269"/>
                <a:gd name="T38" fmla="*/ 333 w 428"/>
                <a:gd name="T39" fmla="*/ 9 h 269"/>
                <a:gd name="T40" fmla="*/ 353 w 428"/>
                <a:gd name="T41" fmla="*/ 14 h 269"/>
                <a:gd name="T42" fmla="*/ 370 w 428"/>
                <a:gd name="T43" fmla="*/ 19 h 269"/>
                <a:gd name="T44" fmla="*/ 384 w 428"/>
                <a:gd name="T45" fmla="*/ 26 h 269"/>
                <a:gd name="T46" fmla="*/ 396 w 428"/>
                <a:gd name="T47" fmla="*/ 31 h 269"/>
                <a:gd name="T48" fmla="*/ 406 w 428"/>
                <a:gd name="T49" fmla="*/ 37 h 269"/>
                <a:gd name="T50" fmla="*/ 414 w 428"/>
                <a:gd name="T51" fmla="*/ 44 h 269"/>
                <a:gd name="T52" fmla="*/ 419 w 428"/>
                <a:gd name="T53" fmla="*/ 49 h 269"/>
                <a:gd name="T54" fmla="*/ 423 w 428"/>
                <a:gd name="T55" fmla="*/ 55 h 269"/>
                <a:gd name="T56" fmla="*/ 428 w 428"/>
                <a:gd name="T57" fmla="*/ 62 h 269"/>
                <a:gd name="T58" fmla="*/ 428 w 428"/>
                <a:gd name="T59" fmla="*/ 66 h 269"/>
                <a:gd name="T60" fmla="*/ 428 w 428"/>
                <a:gd name="T61" fmla="*/ 216 h 269"/>
                <a:gd name="T62" fmla="*/ 427 w 428"/>
                <a:gd name="T63" fmla="*/ 218 h 269"/>
                <a:gd name="T64" fmla="*/ 421 w 428"/>
                <a:gd name="T65" fmla="*/ 224 h 269"/>
                <a:gd name="T66" fmla="*/ 416 w 428"/>
                <a:gd name="T67" fmla="*/ 228 h 269"/>
                <a:gd name="T68" fmla="*/ 408 w 428"/>
                <a:gd name="T69" fmla="*/ 233 h 269"/>
                <a:gd name="T70" fmla="*/ 400 w 428"/>
                <a:gd name="T71" fmla="*/ 237 h 269"/>
                <a:gd name="T72" fmla="*/ 389 w 428"/>
                <a:gd name="T73" fmla="*/ 243 h 269"/>
                <a:gd name="T74" fmla="*/ 376 w 428"/>
                <a:gd name="T75" fmla="*/ 248 h 269"/>
                <a:gd name="T76" fmla="*/ 360 w 428"/>
                <a:gd name="T77" fmla="*/ 252 h 269"/>
                <a:gd name="T78" fmla="*/ 340 w 428"/>
                <a:gd name="T79" fmla="*/ 257 h 269"/>
                <a:gd name="T80" fmla="*/ 317 w 428"/>
                <a:gd name="T81" fmla="*/ 261 h 269"/>
                <a:gd name="T82" fmla="*/ 293 w 428"/>
                <a:gd name="T83" fmla="*/ 264 h 269"/>
                <a:gd name="T84" fmla="*/ 263 w 428"/>
                <a:gd name="T85" fmla="*/ 267 h 269"/>
                <a:gd name="T86" fmla="*/ 231 w 428"/>
                <a:gd name="T87" fmla="*/ 269 h 269"/>
                <a:gd name="T88" fmla="*/ 193 w 428"/>
                <a:gd name="T89" fmla="*/ 269 h 269"/>
                <a:gd name="T90" fmla="*/ 166 w 428"/>
                <a:gd name="T91" fmla="*/ 267 h 269"/>
                <a:gd name="T92" fmla="*/ 135 w 428"/>
                <a:gd name="T93" fmla="*/ 264 h 269"/>
                <a:gd name="T94" fmla="*/ 104 w 428"/>
                <a:gd name="T95" fmla="*/ 259 h 269"/>
                <a:gd name="T96" fmla="*/ 72 w 428"/>
                <a:gd name="T97" fmla="*/ 253 h 269"/>
                <a:gd name="T98" fmla="*/ 58 w 428"/>
                <a:gd name="T99" fmla="*/ 249 h 269"/>
                <a:gd name="T100" fmla="*/ 45 w 428"/>
                <a:gd name="T101" fmla="*/ 246 h 269"/>
                <a:gd name="T102" fmla="*/ 33 w 428"/>
                <a:gd name="T103" fmla="*/ 242 h 269"/>
                <a:gd name="T104" fmla="*/ 23 w 428"/>
                <a:gd name="T105" fmla="*/ 237 h 269"/>
                <a:gd name="T106" fmla="*/ 14 w 428"/>
                <a:gd name="T107" fmla="*/ 233 h 269"/>
                <a:gd name="T108" fmla="*/ 7 w 428"/>
                <a:gd name="T109" fmla="*/ 228 h 269"/>
                <a:gd name="T110" fmla="*/ 4 w 428"/>
                <a:gd name="T111" fmla="*/ 225 h 269"/>
                <a:gd name="T112" fmla="*/ 3 w 428"/>
                <a:gd name="T113" fmla="*/ 223 h 269"/>
                <a:gd name="T114" fmla="*/ 2 w 428"/>
                <a:gd name="T115" fmla="*/ 220 h 269"/>
                <a:gd name="T116" fmla="*/ 1 w 428"/>
                <a:gd name="T117" fmla="*/ 218 h 269"/>
                <a:gd name="T118" fmla="*/ 0 w 428"/>
                <a:gd name="T119" fmla="*/ 189 h 269"/>
                <a:gd name="T120" fmla="*/ 0 w 428"/>
                <a:gd name="T121" fmla="*/ 152 h 269"/>
                <a:gd name="T122" fmla="*/ 1 w 428"/>
                <a:gd name="T123" fmla="*/ 120 h 269"/>
                <a:gd name="T124" fmla="*/ 1 w 428"/>
                <a:gd name="T125" fmla="*/ 10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8" h="269">
                  <a:moveTo>
                    <a:pt x="1" y="105"/>
                  </a:moveTo>
                  <a:lnTo>
                    <a:pt x="1" y="61"/>
                  </a:lnTo>
                  <a:lnTo>
                    <a:pt x="2" y="59"/>
                  </a:lnTo>
                  <a:lnTo>
                    <a:pt x="5" y="51"/>
                  </a:lnTo>
                  <a:lnTo>
                    <a:pt x="9" y="47"/>
                  </a:lnTo>
                  <a:lnTo>
                    <a:pt x="14" y="43"/>
                  </a:lnTo>
                  <a:lnTo>
                    <a:pt x="22" y="37"/>
                  </a:lnTo>
                  <a:lnTo>
                    <a:pt x="30" y="31"/>
                  </a:lnTo>
                  <a:lnTo>
                    <a:pt x="42" y="26"/>
                  </a:lnTo>
                  <a:lnTo>
                    <a:pt x="56" y="20"/>
                  </a:lnTo>
                  <a:lnTo>
                    <a:pt x="73" y="15"/>
                  </a:lnTo>
                  <a:lnTo>
                    <a:pt x="94" y="10"/>
                  </a:lnTo>
                  <a:lnTo>
                    <a:pt x="118" y="6"/>
                  </a:lnTo>
                  <a:lnTo>
                    <a:pt x="145" y="3"/>
                  </a:lnTo>
                  <a:lnTo>
                    <a:pt x="177" y="1"/>
                  </a:lnTo>
                  <a:lnTo>
                    <a:pt x="213" y="0"/>
                  </a:lnTo>
                  <a:lnTo>
                    <a:pt x="248" y="0"/>
                  </a:lnTo>
                  <a:lnTo>
                    <a:pt x="281" y="2"/>
                  </a:lnTo>
                  <a:lnTo>
                    <a:pt x="308" y="5"/>
                  </a:lnTo>
                  <a:lnTo>
                    <a:pt x="333" y="9"/>
                  </a:lnTo>
                  <a:lnTo>
                    <a:pt x="353" y="14"/>
                  </a:lnTo>
                  <a:lnTo>
                    <a:pt x="370" y="19"/>
                  </a:lnTo>
                  <a:lnTo>
                    <a:pt x="384" y="26"/>
                  </a:lnTo>
                  <a:lnTo>
                    <a:pt x="396" y="31"/>
                  </a:lnTo>
                  <a:lnTo>
                    <a:pt x="406" y="37"/>
                  </a:lnTo>
                  <a:lnTo>
                    <a:pt x="414" y="44"/>
                  </a:lnTo>
                  <a:lnTo>
                    <a:pt x="419" y="49"/>
                  </a:lnTo>
                  <a:lnTo>
                    <a:pt x="423" y="55"/>
                  </a:lnTo>
                  <a:lnTo>
                    <a:pt x="428" y="62"/>
                  </a:lnTo>
                  <a:lnTo>
                    <a:pt x="428" y="66"/>
                  </a:lnTo>
                  <a:lnTo>
                    <a:pt x="428" y="216"/>
                  </a:lnTo>
                  <a:lnTo>
                    <a:pt x="427" y="218"/>
                  </a:lnTo>
                  <a:lnTo>
                    <a:pt x="421" y="224"/>
                  </a:lnTo>
                  <a:lnTo>
                    <a:pt x="416" y="228"/>
                  </a:lnTo>
                  <a:lnTo>
                    <a:pt x="408" y="233"/>
                  </a:lnTo>
                  <a:lnTo>
                    <a:pt x="400" y="237"/>
                  </a:lnTo>
                  <a:lnTo>
                    <a:pt x="389" y="243"/>
                  </a:lnTo>
                  <a:lnTo>
                    <a:pt x="376" y="248"/>
                  </a:lnTo>
                  <a:lnTo>
                    <a:pt x="360" y="252"/>
                  </a:lnTo>
                  <a:lnTo>
                    <a:pt x="340" y="257"/>
                  </a:lnTo>
                  <a:lnTo>
                    <a:pt x="317" y="261"/>
                  </a:lnTo>
                  <a:lnTo>
                    <a:pt x="293" y="264"/>
                  </a:lnTo>
                  <a:lnTo>
                    <a:pt x="263" y="267"/>
                  </a:lnTo>
                  <a:lnTo>
                    <a:pt x="231" y="269"/>
                  </a:lnTo>
                  <a:lnTo>
                    <a:pt x="193" y="269"/>
                  </a:lnTo>
                  <a:lnTo>
                    <a:pt x="166" y="267"/>
                  </a:lnTo>
                  <a:lnTo>
                    <a:pt x="135" y="264"/>
                  </a:lnTo>
                  <a:lnTo>
                    <a:pt x="104" y="259"/>
                  </a:lnTo>
                  <a:lnTo>
                    <a:pt x="72" y="253"/>
                  </a:lnTo>
                  <a:lnTo>
                    <a:pt x="58" y="249"/>
                  </a:lnTo>
                  <a:lnTo>
                    <a:pt x="45" y="246"/>
                  </a:lnTo>
                  <a:lnTo>
                    <a:pt x="33" y="242"/>
                  </a:lnTo>
                  <a:lnTo>
                    <a:pt x="23" y="237"/>
                  </a:lnTo>
                  <a:lnTo>
                    <a:pt x="14" y="233"/>
                  </a:lnTo>
                  <a:lnTo>
                    <a:pt x="7" y="228"/>
                  </a:lnTo>
                  <a:lnTo>
                    <a:pt x="4" y="225"/>
                  </a:lnTo>
                  <a:lnTo>
                    <a:pt x="3" y="223"/>
                  </a:lnTo>
                  <a:lnTo>
                    <a:pt x="2" y="220"/>
                  </a:lnTo>
                  <a:lnTo>
                    <a:pt x="1" y="218"/>
                  </a:lnTo>
                  <a:lnTo>
                    <a:pt x="0" y="189"/>
                  </a:lnTo>
                  <a:lnTo>
                    <a:pt x="0" y="152"/>
                  </a:lnTo>
                  <a:lnTo>
                    <a:pt x="1" y="120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767"/>
            <p:cNvSpPr>
              <a:spLocks/>
            </p:cNvSpPr>
            <p:nvPr/>
          </p:nvSpPr>
          <p:spPr bwMode="auto">
            <a:xfrm>
              <a:off x="7578990" y="2307498"/>
              <a:ext cx="152725" cy="19091"/>
            </a:xfrm>
            <a:custGeom>
              <a:avLst/>
              <a:gdLst>
                <a:gd name="T0" fmla="*/ 12 w 383"/>
                <a:gd name="T1" fmla="*/ 4 h 49"/>
                <a:gd name="T2" fmla="*/ 16 w 383"/>
                <a:gd name="T3" fmla="*/ 5 h 49"/>
                <a:gd name="T4" fmla="*/ 26 w 383"/>
                <a:gd name="T5" fmla="*/ 10 h 49"/>
                <a:gd name="T6" fmla="*/ 43 w 383"/>
                <a:gd name="T7" fmla="*/ 15 h 49"/>
                <a:gd name="T8" fmla="*/ 64 w 383"/>
                <a:gd name="T9" fmla="*/ 22 h 49"/>
                <a:gd name="T10" fmla="*/ 91 w 383"/>
                <a:gd name="T11" fmla="*/ 28 h 49"/>
                <a:gd name="T12" fmla="*/ 123 w 383"/>
                <a:gd name="T13" fmla="*/ 34 h 49"/>
                <a:gd name="T14" fmla="*/ 140 w 383"/>
                <a:gd name="T15" fmla="*/ 36 h 49"/>
                <a:gd name="T16" fmla="*/ 157 w 383"/>
                <a:gd name="T17" fmla="*/ 37 h 49"/>
                <a:gd name="T18" fmla="*/ 176 w 383"/>
                <a:gd name="T19" fmla="*/ 38 h 49"/>
                <a:gd name="T20" fmla="*/ 195 w 383"/>
                <a:gd name="T21" fmla="*/ 38 h 49"/>
                <a:gd name="T22" fmla="*/ 232 w 383"/>
                <a:gd name="T23" fmla="*/ 36 h 49"/>
                <a:gd name="T24" fmla="*/ 263 w 383"/>
                <a:gd name="T25" fmla="*/ 34 h 49"/>
                <a:gd name="T26" fmla="*/ 291 w 383"/>
                <a:gd name="T27" fmla="*/ 29 h 49"/>
                <a:gd name="T28" fmla="*/ 315 w 383"/>
                <a:gd name="T29" fmla="*/ 25 h 49"/>
                <a:gd name="T30" fmla="*/ 334 w 383"/>
                <a:gd name="T31" fmla="*/ 20 h 49"/>
                <a:gd name="T32" fmla="*/ 352 w 383"/>
                <a:gd name="T33" fmla="*/ 14 h 49"/>
                <a:gd name="T34" fmla="*/ 366 w 383"/>
                <a:gd name="T35" fmla="*/ 9 h 49"/>
                <a:gd name="T36" fmla="*/ 377 w 383"/>
                <a:gd name="T37" fmla="*/ 2 h 49"/>
                <a:gd name="T38" fmla="*/ 378 w 383"/>
                <a:gd name="T39" fmla="*/ 0 h 49"/>
                <a:gd name="T40" fmla="*/ 380 w 383"/>
                <a:gd name="T41" fmla="*/ 0 h 49"/>
                <a:gd name="T42" fmla="*/ 381 w 383"/>
                <a:gd name="T43" fmla="*/ 1 h 49"/>
                <a:gd name="T44" fmla="*/ 383 w 383"/>
                <a:gd name="T45" fmla="*/ 2 h 49"/>
                <a:gd name="T46" fmla="*/ 383 w 383"/>
                <a:gd name="T47" fmla="*/ 4 h 49"/>
                <a:gd name="T48" fmla="*/ 383 w 383"/>
                <a:gd name="T49" fmla="*/ 8 h 49"/>
                <a:gd name="T50" fmla="*/ 381 w 383"/>
                <a:gd name="T51" fmla="*/ 11 h 49"/>
                <a:gd name="T52" fmla="*/ 377 w 383"/>
                <a:gd name="T53" fmla="*/ 14 h 49"/>
                <a:gd name="T54" fmla="*/ 368 w 383"/>
                <a:gd name="T55" fmla="*/ 18 h 49"/>
                <a:gd name="T56" fmla="*/ 353 w 383"/>
                <a:gd name="T57" fmla="*/ 25 h 49"/>
                <a:gd name="T58" fmla="*/ 332 w 383"/>
                <a:gd name="T59" fmla="*/ 31 h 49"/>
                <a:gd name="T60" fmla="*/ 306 w 383"/>
                <a:gd name="T61" fmla="*/ 38 h 49"/>
                <a:gd name="T62" fmla="*/ 277 w 383"/>
                <a:gd name="T63" fmla="*/ 43 h 49"/>
                <a:gd name="T64" fmla="*/ 246 w 383"/>
                <a:gd name="T65" fmla="*/ 48 h 49"/>
                <a:gd name="T66" fmla="*/ 230 w 383"/>
                <a:gd name="T67" fmla="*/ 49 h 49"/>
                <a:gd name="T68" fmla="*/ 214 w 383"/>
                <a:gd name="T69" fmla="*/ 49 h 49"/>
                <a:gd name="T70" fmla="*/ 197 w 383"/>
                <a:gd name="T71" fmla="*/ 49 h 49"/>
                <a:gd name="T72" fmla="*/ 181 w 383"/>
                <a:gd name="T73" fmla="*/ 48 h 49"/>
                <a:gd name="T74" fmla="*/ 150 w 383"/>
                <a:gd name="T75" fmla="*/ 45 h 49"/>
                <a:gd name="T76" fmla="*/ 122 w 383"/>
                <a:gd name="T77" fmla="*/ 42 h 49"/>
                <a:gd name="T78" fmla="*/ 98 w 383"/>
                <a:gd name="T79" fmla="*/ 38 h 49"/>
                <a:gd name="T80" fmla="*/ 76 w 383"/>
                <a:gd name="T81" fmla="*/ 34 h 49"/>
                <a:gd name="T82" fmla="*/ 57 w 383"/>
                <a:gd name="T83" fmla="*/ 29 h 49"/>
                <a:gd name="T84" fmla="*/ 40 w 383"/>
                <a:gd name="T85" fmla="*/ 24 h 49"/>
                <a:gd name="T86" fmla="*/ 26 w 383"/>
                <a:gd name="T87" fmla="*/ 18 h 49"/>
                <a:gd name="T88" fmla="*/ 12 w 383"/>
                <a:gd name="T89" fmla="*/ 13 h 49"/>
                <a:gd name="T90" fmla="*/ 7 w 383"/>
                <a:gd name="T91" fmla="*/ 11 h 49"/>
                <a:gd name="T92" fmla="*/ 3 w 383"/>
                <a:gd name="T93" fmla="*/ 9 h 49"/>
                <a:gd name="T94" fmla="*/ 1 w 383"/>
                <a:gd name="T95" fmla="*/ 5 h 49"/>
                <a:gd name="T96" fmla="*/ 0 w 383"/>
                <a:gd name="T97" fmla="*/ 3 h 49"/>
                <a:gd name="T98" fmla="*/ 0 w 383"/>
                <a:gd name="T99" fmla="*/ 2 h 49"/>
                <a:gd name="T100" fmla="*/ 2 w 383"/>
                <a:gd name="T101" fmla="*/ 1 h 49"/>
                <a:gd name="T102" fmla="*/ 6 w 383"/>
                <a:gd name="T103" fmla="*/ 2 h 49"/>
                <a:gd name="T104" fmla="*/ 12 w 383"/>
                <a:gd name="T10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3" h="49">
                  <a:moveTo>
                    <a:pt x="12" y="4"/>
                  </a:moveTo>
                  <a:lnTo>
                    <a:pt x="16" y="5"/>
                  </a:lnTo>
                  <a:lnTo>
                    <a:pt x="26" y="10"/>
                  </a:lnTo>
                  <a:lnTo>
                    <a:pt x="43" y="15"/>
                  </a:lnTo>
                  <a:lnTo>
                    <a:pt x="64" y="22"/>
                  </a:lnTo>
                  <a:lnTo>
                    <a:pt x="91" y="28"/>
                  </a:lnTo>
                  <a:lnTo>
                    <a:pt x="123" y="34"/>
                  </a:lnTo>
                  <a:lnTo>
                    <a:pt x="140" y="36"/>
                  </a:lnTo>
                  <a:lnTo>
                    <a:pt x="157" y="37"/>
                  </a:lnTo>
                  <a:lnTo>
                    <a:pt x="176" y="38"/>
                  </a:lnTo>
                  <a:lnTo>
                    <a:pt x="195" y="38"/>
                  </a:lnTo>
                  <a:lnTo>
                    <a:pt x="232" y="36"/>
                  </a:lnTo>
                  <a:lnTo>
                    <a:pt x="263" y="34"/>
                  </a:lnTo>
                  <a:lnTo>
                    <a:pt x="291" y="29"/>
                  </a:lnTo>
                  <a:lnTo>
                    <a:pt x="315" y="25"/>
                  </a:lnTo>
                  <a:lnTo>
                    <a:pt x="334" y="20"/>
                  </a:lnTo>
                  <a:lnTo>
                    <a:pt x="352" y="14"/>
                  </a:lnTo>
                  <a:lnTo>
                    <a:pt x="366" y="9"/>
                  </a:lnTo>
                  <a:lnTo>
                    <a:pt x="377" y="2"/>
                  </a:lnTo>
                  <a:lnTo>
                    <a:pt x="378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3" y="2"/>
                  </a:lnTo>
                  <a:lnTo>
                    <a:pt x="383" y="4"/>
                  </a:lnTo>
                  <a:lnTo>
                    <a:pt x="383" y="8"/>
                  </a:lnTo>
                  <a:lnTo>
                    <a:pt x="381" y="11"/>
                  </a:lnTo>
                  <a:lnTo>
                    <a:pt x="377" y="14"/>
                  </a:lnTo>
                  <a:lnTo>
                    <a:pt x="368" y="18"/>
                  </a:lnTo>
                  <a:lnTo>
                    <a:pt x="353" y="25"/>
                  </a:lnTo>
                  <a:lnTo>
                    <a:pt x="332" y="31"/>
                  </a:lnTo>
                  <a:lnTo>
                    <a:pt x="306" y="38"/>
                  </a:lnTo>
                  <a:lnTo>
                    <a:pt x="277" y="43"/>
                  </a:lnTo>
                  <a:lnTo>
                    <a:pt x="246" y="48"/>
                  </a:lnTo>
                  <a:lnTo>
                    <a:pt x="230" y="49"/>
                  </a:lnTo>
                  <a:lnTo>
                    <a:pt x="214" y="49"/>
                  </a:lnTo>
                  <a:lnTo>
                    <a:pt x="197" y="49"/>
                  </a:lnTo>
                  <a:lnTo>
                    <a:pt x="181" y="48"/>
                  </a:lnTo>
                  <a:lnTo>
                    <a:pt x="150" y="45"/>
                  </a:lnTo>
                  <a:lnTo>
                    <a:pt x="122" y="42"/>
                  </a:lnTo>
                  <a:lnTo>
                    <a:pt x="98" y="38"/>
                  </a:lnTo>
                  <a:lnTo>
                    <a:pt x="76" y="34"/>
                  </a:lnTo>
                  <a:lnTo>
                    <a:pt x="57" y="29"/>
                  </a:lnTo>
                  <a:lnTo>
                    <a:pt x="40" y="24"/>
                  </a:lnTo>
                  <a:lnTo>
                    <a:pt x="26" y="18"/>
                  </a:lnTo>
                  <a:lnTo>
                    <a:pt x="12" y="13"/>
                  </a:lnTo>
                  <a:lnTo>
                    <a:pt x="7" y="11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6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768"/>
            <p:cNvSpPr>
              <a:spLocks/>
            </p:cNvSpPr>
            <p:nvPr/>
          </p:nvSpPr>
          <p:spPr bwMode="auto">
            <a:xfrm>
              <a:off x="7567853" y="2414087"/>
              <a:ext cx="176588" cy="22272"/>
            </a:xfrm>
            <a:custGeom>
              <a:avLst/>
              <a:gdLst>
                <a:gd name="T0" fmla="*/ 16 w 444"/>
                <a:gd name="T1" fmla="*/ 4 h 56"/>
                <a:gd name="T2" fmla="*/ 20 w 444"/>
                <a:gd name="T3" fmla="*/ 6 h 56"/>
                <a:gd name="T4" fmla="*/ 32 w 444"/>
                <a:gd name="T5" fmla="*/ 11 h 56"/>
                <a:gd name="T6" fmla="*/ 50 w 444"/>
                <a:gd name="T7" fmla="*/ 17 h 56"/>
                <a:gd name="T8" fmla="*/ 76 w 444"/>
                <a:gd name="T9" fmla="*/ 25 h 56"/>
                <a:gd name="T10" fmla="*/ 107 w 444"/>
                <a:gd name="T11" fmla="*/ 32 h 56"/>
                <a:gd name="T12" fmla="*/ 143 w 444"/>
                <a:gd name="T13" fmla="*/ 39 h 56"/>
                <a:gd name="T14" fmla="*/ 162 w 444"/>
                <a:gd name="T15" fmla="*/ 41 h 56"/>
                <a:gd name="T16" fmla="*/ 184 w 444"/>
                <a:gd name="T17" fmla="*/ 42 h 56"/>
                <a:gd name="T18" fmla="*/ 205 w 444"/>
                <a:gd name="T19" fmla="*/ 43 h 56"/>
                <a:gd name="T20" fmla="*/ 227 w 444"/>
                <a:gd name="T21" fmla="*/ 43 h 56"/>
                <a:gd name="T22" fmla="*/ 269 w 444"/>
                <a:gd name="T23" fmla="*/ 41 h 56"/>
                <a:gd name="T24" fmla="*/ 306 w 444"/>
                <a:gd name="T25" fmla="*/ 38 h 56"/>
                <a:gd name="T26" fmla="*/ 338 w 444"/>
                <a:gd name="T27" fmla="*/ 33 h 56"/>
                <a:gd name="T28" fmla="*/ 365 w 444"/>
                <a:gd name="T29" fmla="*/ 29 h 56"/>
                <a:gd name="T30" fmla="*/ 388 w 444"/>
                <a:gd name="T31" fmla="*/ 23 h 56"/>
                <a:gd name="T32" fmla="*/ 408 w 444"/>
                <a:gd name="T33" fmla="*/ 16 h 56"/>
                <a:gd name="T34" fmla="*/ 424 w 444"/>
                <a:gd name="T35" fmla="*/ 8 h 56"/>
                <a:gd name="T36" fmla="*/ 438 w 444"/>
                <a:gd name="T37" fmla="*/ 2 h 56"/>
                <a:gd name="T38" fmla="*/ 439 w 444"/>
                <a:gd name="T39" fmla="*/ 0 h 56"/>
                <a:gd name="T40" fmla="*/ 441 w 444"/>
                <a:gd name="T41" fmla="*/ 0 h 56"/>
                <a:gd name="T42" fmla="*/ 442 w 444"/>
                <a:gd name="T43" fmla="*/ 1 h 56"/>
                <a:gd name="T44" fmla="*/ 444 w 444"/>
                <a:gd name="T45" fmla="*/ 2 h 56"/>
                <a:gd name="T46" fmla="*/ 444 w 444"/>
                <a:gd name="T47" fmla="*/ 5 h 56"/>
                <a:gd name="T48" fmla="*/ 444 w 444"/>
                <a:gd name="T49" fmla="*/ 8 h 56"/>
                <a:gd name="T50" fmla="*/ 442 w 444"/>
                <a:gd name="T51" fmla="*/ 12 h 56"/>
                <a:gd name="T52" fmla="*/ 438 w 444"/>
                <a:gd name="T53" fmla="*/ 16 h 56"/>
                <a:gd name="T54" fmla="*/ 427 w 444"/>
                <a:gd name="T55" fmla="*/ 21 h 56"/>
                <a:gd name="T56" fmla="*/ 410 w 444"/>
                <a:gd name="T57" fmla="*/ 28 h 56"/>
                <a:gd name="T58" fmla="*/ 386 w 444"/>
                <a:gd name="T59" fmla="*/ 35 h 56"/>
                <a:gd name="T60" fmla="*/ 356 w 444"/>
                <a:gd name="T61" fmla="*/ 43 h 56"/>
                <a:gd name="T62" fmla="*/ 322 w 444"/>
                <a:gd name="T63" fmla="*/ 50 h 56"/>
                <a:gd name="T64" fmla="*/ 287 w 444"/>
                <a:gd name="T65" fmla="*/ 54 h 56"/>
                <a:gd name="T66" fmla="*/ 267 w 444"/>
                <a:gd name="T67" fmla="*/ 55 h 56"/>
                <a:gd name="T68" fmla="*/ 249 w 444"/>
                <a:gd name="T69" fmla="*/ 56 h 56"/>
                <a:gd name="T70" fmla="*/ 229 w 444"/>
                <a:gd name="T71" fmla="*/ 56 h 56"/>
                <a:gd name="T72" fmla="*/ 211 w 444"/>
                <a:gd name="T73" fmla="*/ 55 h 56"/>
                <a:gd name="T74" fmla="*/ 174 w 444"/>
                <a:gd name="T75" fmla="*/ 52 h 56"/>
                <a:gd name="T76" fmla="*/ 143 w 444"/>
                <a:gd name="T77" fmla="*/ 47 h 56"/>
                <a:gd name="T78" fmla="*/ 115 w 444"/>
                <a:gd name="T79" fmla="*/ 43 h 56"/>
                <a:gd name="T80" fmla="*/ 89 w 444"/>
                <a:gd name="T81" fmla="*/ 39 h 56"/>
                <a:gd name="T82" fmla="*/ 67 w 444"/>
                <a:gd name="T83" fmla="*/ 33 h 56"/>
                <a:gd name="T84" fmla="*/ 48 w 444"/>
                <a:gd name="T85" fmla="*/ 28 h 56"/>
                <a:gd name="T86" fmla="*/ 31 w 444"/>
                <a:gd name="T87" fmla="*/ 21 h 56"/>
                <a:gd name="T88" fmla="*/ 16 w 444"/>
                <a:gd name="T89" fmla="*/ 15 h 56"/>
                <a:gd name="T90" fmla="*/ 9 w 444"/>
                <a:gd name="T91" fmla="*/ 12 h 56"/>
                <a:gd name="T92" fmla="*/ 5 w 444"/>
                <a:gd name="T93" fmla="*/ 8 h 56"/>
                <a:gd name="T94" fmla="*/ 2 w 444"/>
                <a:gd name="T95" fmla="*/ 6 h 56"/>
                <a:gd name="T96" fmla="*/ 0 w 444"/>
                <a:gd name="T97" fmla="*/ 3 h 56"/>
                <a:gd name="T98" fmla="*/ 2 w 444"/>
                <a:gd name="T99" fmla="*/ 2 h 56"/>
                <a:gd name="T100" fmla="*/ 4 w 444"/>
                <a:gd name="T101" fmla="*/ 1 h 56"/>
                <a:gd name="T102" fmla="*/ 8 w 444"/>
                <a:gd name="T103" fmla="*/ 2 h 56"/>
                <a:gd name="T104" fmla="*/ 16 w 444"/>
                <a:gd name="T105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4" h="56">
                  <a:moveTo>
                    <a:pt x="16" y="4"/>
                  </a:moveTo>
                  <a:lnTo>
                    <a:pt x="20" y="6"/>
                  </a:lnTo>
                  <a:lnTo>
                    <a:pt x="32" y="11"/>
                  </a:lnTo>
                  <a:lnTo>
                    <a:pt x="50" y="17"/>
                  </a:lnTo>
                  <a:lnTo>
                    <a:pt x="76" y="25"/>
                  </a:lnTo>
                  <a:lnTo>
                    <a:pt x="107" y="32"/>
                  </a:lnTo>
                  <a:lnTo>
                    <a:pt x="143" y="39"/>
                  </a:lnTo>
                  <a:lnTo>
                    <a:pt x="162" y="41"/>
                  </a:lnTo>
                  <a:lnTo>
                    <a:pt x="184" y="42"/>
                  </a:lnTo>
                  <a:lnTo>
                    <a:pt x="205" y="43"/>
                  </a:lnTo>
                  <a:lnTo>
                    <a:pt x="227" y="43"/>
                  </a:lnTo>
                  <a:lnTo>
                    <a:pt x="269" y="41"/>
                  </a:lnTo>
                  <a:lnTo>
                    <a:pt x="306" y="38"/>
                  </a:lnTo>
                  <a:lnTo>
                    <a:pt x="338" y="33"/>
                  </a:lnTo>
                  <a:lnTo>
                    <a:pt x="365" y="29"/>
                  </a:lnTo>
                  <a:lnTo>
                    <a:pt x="388" y="23"/>
                  </a:lnTo>
                  <a:lnTo>
                    <a:pt x="408" y="16"/>
                  </a:lnTo>
                  <a:lnTo>
                    <a:pt x="424" y="8"/>
                  </a:lnTo>
                  <a:lnTo>
                    <a:pt x="438" y="2"/>
                  </a:lnTo>
                  <a:lnTo>
                    <a:pt x="439" y="0"/>
                  </a:lnTo>
                  <a:lnTo>
                    <a:pt x="441" y="0"/>
                  </a:lnTo>
                  <a:lnTo>
                    <a:pt x="442" y="1"/>
                  </a:lnTo>
                  <a:lnTo>
                    <a:pt x="444" y="2"/>
                  </a:lnTo>
                  <a:lnTo>
                    <a:pt x="444" y="5"/>
                  </a:lnTo>
                  <a:lnTo>
                    <a:pt x="444" y="8"/>
                  </a:lnTo>
                  <a:lnTo>
                    <a:pt x="442" y="12"/>
                  </a:lnTo>
                  <a:lnTo>
                    <a:pt x="438" y="16"/>
                  </a:lnTo>
                  <a:lnTo>
                    <a:pt x="427" y="21"/>
                  </a:lnTo>
                  <a:lnTo>
                    <a:pt x="410" y="28"/>
                  </a:lnTo>
                  <a:lnTo>
                    <a:pt x="386" y="35"/>
                  </a:lnTo>
                  <a:lnTo>
                    <a:pt x="356" y="43"/>
                  </a:lnTo>
                  <a:lnTo>
                    <a:pt x="322" y="50"/>
                  </a:lnTo>
                  <a:lnTo>
                    <a:pt x="287" y="54"/>
                  </a:lnTo>
                  <a:lnTo>
                    <a:pt x="267" y="55"/>
                  </a:lnTo>
                  <a:lnTo>
                    <a:pt x="249" y="56"/>
                  </a:lnTo>
                  <a:lnTo>
                    <a:pt x="229" y="56"/>
                  </a:lnTo>
                  <a:lnTo>
                    <a:pt x="211" y="55"/>
                  </a:lnTo>
                  <a:lnTo>
                    <a:pt x="174" y="52"/>
                  </a:lnTo>
                  <a:lnTo>
                    <a:pt x="143" y="47"/>
                  </a:lnTo>
                  <a:lnTo>
                    <a:pt x="115" y="43"/>
                  </a:lnTo>
                  <a:lnTo>
                    <a:pt x="89" y="39"/>
                  </a:lnTo>
                  <a:lnTo>
                    <a:pt x="67" y="33"/>
                  </a:lnTo>
                  <a:lnTo>
                    <a:pt x="48" y="28"/>
                  </a:lnTo>
                  <a:lnTo>
                    <a:pt x="31" y="21"/>
                  </a:lnTo>
                  <a:lnTo>
                    <a:pt x="16" y="15"/>
                  </a:lnTo>
                  <a:lnTo>
                    <a:pt x="9" y="12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8" y="2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769"/>
            <p:cNvSpPr>
              <a:spLocks/>
            </p:cNvSpPr>
            <p:nvPr/>
          </p:nvSpPr>
          <p:spPr bwMode="auto">
            <a:xfrm>
              <a:off x="7599671" y="2399769"/>
              <a:ext cx="111362" cy="14318"/>
            </a:xfrm>
            <a:custGeom>
              <a:avLst/>
              <a:gdLst>
                <a:gd name="T0" fmla="*/ 8 w 278"/>
                <a:gd name="T1" fmla="*/ 2 h 36"/>
                <a:gd name="T2" fmla="*/ 19 w 278"/>
                <a:gd name="T3" fmla="*/ 7 h 36"/>
                <a:gd name="T4" fmla="*/ 47 w 278"/>
                <a:gd name="T5" fmla="*/ 16 h 36"/>
                <a:gd name="T6" fmla="*/ 67 w 278"/>
                <a:gd name="T7" fmla="*/ 21 h 36"/>
                <a:gd name="T8" fmla="*/ 89 w 278"/>
                <a:gd name="T9" fmla="*/ 24 h 36"/>
                <a:gd name="T10" fmla="*/ 114 w 278"/>
                <a:gd name="T11" fmla="*/ 27 h 36"/>
                <a:gd name="T12" fmla="*/ 141 w 278"/>
                <a:gd name="T13" fmla="*/ 27 h 36"/>
                <a:gd name="T14" fmla="*/ 168 w 278"/>
                <a:gd name="T15" fmla="*/ 26 h 36"/>
                <a:gd name="T16" fmla="*/ 191 w 278"/>
                <a:gd name="T17" fmla="*/ 24 h 36"/>
                <a:gd name="T18" fmla="*/ 211 w 278"/>
                <a:gd name="T19" fmla="*/ 22 h 36"/>
                <a:gd name="T20" fmla="*/ 229 w 278"/>
                <a:gd name="T21" fmla="*/ 19 h 36"/>
                <a:gd name="T22" fmla="*/ 243 w 278"/>
                <a:gd name="T23" fmla="*/ 14 h 36"/>
                <a:gd name="T24" fmla="*/ 256 w 278"/>
                <a:gd name="T25" fmla="*/ 10 h 36"/>
                <a:gd name="T26" fmla="*/ 265 w 278"/>
                <a:gd name="T27" fmla="*/ 6 h 36"/>
                <a:gd name="T28" fmla="*/ 274 w 278"/>
                <a:gd name="T29" fmla="*/ 1 h 36"/>
                <a:gd name="T30" fmla="*/ 275 w 278"/>
                <a:gd name="T31" fmla="*/ 0 h 36"/>
                <a:gd name="T32" fmla="*/ 276 w 278"/>
                <a:gd name="T33" fmla="*/ 0 h 36"/>
                <a:gd name="T34" fmla="*/ 277 w 278"/>
                <a:gd name="T35" fmla="*/ 0 h 36"/>
                <a:gd name="T36" fmla="*/ 278 w 278"/>
                <a:gd name="T37" fmla="*/ 1 h 36"/>
                <a:gd name="T38" fmla="*/ 278 w 278"/>
                <a:gd name="T39" fmla="*/ 3 h 36"/>
                <a:gd name="T40" fmla="*/ 278 w 278"/>
                <a:gd name="T41" fmla="*/ 6 h 36"/>
                <a:gd name="T42" fmla="*/ 276 w 278"/>
                <a:gd name="T43" fmla="*/ 8 h 36"/>
                <a:gd name="T44" fmla="*/ 274 w 278"/>
                <a:gd name="T45" fmla="*/ 10 h 36"/>
                <a:gd name="T46" fmla="*/ 267 w 278"/>
                <a:gd name="T47" fmla="*/ 13 h 36"/>
                <a:gd name="T48" fmla="*/ 257 w 278"/>
                <a:gd name="T49" fmla="*/ 17 h 36"/>
                <a:gd name="T50" fmla="*/ 242 w 278"/>
                <a:gd name="T51" fmla="*/ 23 h 36"/>
                <a:gd name="T52" fmla="*/ 222 w 278"/>
                <a:gd name="T53" fmla="*/ 27 h 36"/>
                <a:gd name="T54" fmla="*/ 202 w 278"/>
                <a:gd name="T55" fmla="*/ 32 h 36"/>
                <a:gd name="T56" fmla="*/ 179 w 278"/>
                <a:gd name="T57" fmla="*/ 34 h 36"/>
                <a:gd name="T58" fmla="*/ 155 w 278"/>
                <a:gd name="T59" fmla="*/ 36 h 36"/>
                <a:gd name="T60" fmla="*/ 131 w 278"/>
                <a:gd name="T61" fmla="*/ 35 h 36"/>
                <a:gd name="T62" fmla="*/ 109 w 278"/>
                <a:gd name="T63" fmla="*/ 33 h 36"/>
                <a:gd name="T64" fmla="*/ 88 w 278"/>
                <a:gd name="T65" fmla="*/ 30 h 36"/>
                <a:gd name="T66" fmla="*/ 71 w 278"/>
                <a:gd name="T67" fmla="*/ 27 h 36"/>
                <a:gd name="T68" fmla="*/ 55 w 278"/>
                <a:gd name="T69" fmla="*/ 24 h 36"/>
                <a:gd name="T70" fmla="*/ 41 w 278"/>
                <a:gd name="T71" fmla="*/ 21 h 36"/>
                <a:gd name="T72" fmla="*/ 29 w 278"/>
                <a:gd name="T73" fmla="*/ 17 h 36"/>
                <a:gd name="T74" fmla="*/ 18 w 278"/>
                <a:gd name="T75" fmla="*/ 13 h 36"/>
                <a:gd name="T76" fmla="*/ 8 w 278"/>
                <a:gd name="T77" fmla="*/ 10 h 36"/>
                <a:gd name="T78" fmla="*/ 5 w 278"/>
                <a:gd name="T79" fmla="*/ 8 h 36"/>
                <a:gd name="T80" fmla="*/ 2 w 278"/>
                <a:gd name="T81" fmla="*/ 6 h 36"/>
                <a:gd name="T82" fmla="*/ 0 w 278"/>
                <a:gd name="T83" fmla="*/ 5 h 36"/>
                <a:gd name="T84" fmla="*/ 0 w 278"/>
                <a:gd name="T85" fmla="*/ 2 h 36"/>
                <a:gd name="T86" fmla="*/ 0 w 278"/>
                <a:gd name="T87" fmla="*/ 1 h 36"/>
                <a:gd name="T88" fmla="*/ 2 w 278"/>
                <a:gd name="T89" fmla="*/ 1 h 36"/>
                <a:gd name="T90" fmla="*/ 4 w 278"/>
                <a:gd name="T91" fmla="*/ 1 h 36"/>
                <a:gd name="T92" fmla="*/ 8 w 278"/>
                <a:gd name="T9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36">
                  <a:moveTo>
                    <a:pt x="8" y="2"/>
                  </a:moveTo>
                  <a:lnTo>
                    <a:pt x="19" y="7"/>
                  </a:lnTo>
                  <a:lnTo>
                    <a:pt x="47" y="16"/>
                  </a:lnTo>
                  <a:lnTo>
                    <a:pt x="67" y="21"/>
                  </a:lnTo>
                  <a:lnTo>
                    <a:pt x="89" y="24"/>
                  </a:lnTo>
                  <a:lnTo>
                    <a:pt x="114" y="27"/>
                  </a:lnTo>
                  <a:lnTo>
                    <a:pt x="141" y="27"/>
                  </a:lnTo>
                  <a:lnTo>
                    <a:pt x="168" y="26"/>
                  </a:lnTo>
                  <a:lnTo>
                    <a:pt x="191" y="24"/>
                  </a:lnTo>
                  <a:lnTo>
                    <a:pt x="211" y="22"/>
                  </a:lnTo>
                  <a:lnTo>
                    <a:pt x="229" y="19"/>
                  </a:lnTo>
                  <a:lnTo>
                    <a:pt x="243" y="14"/>
                  </a:lnTo>
                  <a:lnTo>
                    <a:pt x="256" y="10"/>
                  </a:lnTo>
                  <a:lnTo>
                    <a:pt x="265" y="6"/>
                  </a:lnTo>
                  <a:lnTo>
                    <a:pt x="274" y="1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1"/>
                  </a:lnTo>
                  <a:lnTo>
                    <a:pt x="278" y="3"/>
                  </a:lnTo>
                  <a:lnTo>
                    <a:pt x="278" y="6"/>
                  </a:lnTo>
                  <a:lnTo>
                    <a:pt x="276" y="8"/>
                  </a:lnTo>
                  <a:lnTo>
                    <a:pt x="274" y="10"/>
                  </a:lnTo>
                  <a:lnTo>
                    <a:pt x="267" y="13"/>
                  </a:lnTo>
                  <a:lnTo>
                    <a:pt x="257" y="17"/>
                  </a:lnTo>
                  <a:lnTo>
                    <a:pt x="242" y="23"/>
                  </a:lnTo>
                  <a:lnTo>
                    <a:pt x="222" y="27"/>
                  </a:lnTo>
                  <a:lnTo>
                    <a:pt x="202" y="32"/>
                  </a:lnTo>
                  <a:lnTo>
                    <a:pt x="179" y="34"/>
                  </a:lnTo>
                  <a:lnTo>
                    <a:pt x="155" y="36"/>
                  </a:lnTo>
                  <a:lnTo>
                    <a:pt x="131" y="35"/>
                  </a:lnTo>
                  <a:lnTo>
                    <a:pt x="109" y="33"/>
                  </a:lnTo>
                  <a:lnTo>
                    <a:pt x="88" y="30"/>
                  </a:lnTo>
                  <a:lnTo>
                    <a:pt x="71" y="27"/>
                  </a:lnTo>
                  <a:lnTo>
                    <a:pt x="55" y="24"/>
                  </a:lnTo>
                  <a:lnTo>
                    <a:pt x="41" y="21"/>
                  </a:lnTo>
                  <a:lnTo>
                    <a:pt x="29" y="17"/>
                  </a:lnTo>
                  <a:lnTo>
                    <a:pt x="18" y="13"/>
                  </a:lnTo>
                  <a:lnTo>
                    <a:pt x="8" y="10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770"/>
            <p:cNvSpPr>
              <a:spLocks/>
            </p:cNvSpPr>
            <p:nvPr/>
          </p:nvSpPr>
          <p:spPr bwMode="auto">
            <a:xfrm>
              <a:off x="7586944" y="2374315"/>
              <a:ext cx="139998" cy="19091"/>
            </a:xfrm>
            <a:custGeom>
              <a:avLst/>
              <a:gdLst>
                <a:gd name="T0" fmla="*/ 11 w 353"/>
                <a:gd name="T1" fmla="*/ 4 h 45"/>
                <a:gd name="T2" fmla="*/ 14 w 353"/>
                <a:gd name="T3" fmla="*/ 5 h 45"/>
                <a:gd name="T4" fmla="*/ 24 w 353"/>
                <a:gd name="T5" fmla="*/ 9 h 45"/>
                <a:gd name="T6" fmla="*/ 39 w 353"/>
                <a:gd name="T7" fmla="*/ 14 h 45"/>
                <a:gd name="T8" fmla="*/ 59 w 353"/>
                <a:gd name="T9" fmla="*/ 20 h 45"/>
                <a:gd name="T10" fmla="*/ 84 w 353"/>
                <a:gd name="T11" fmla="*/ 26 h 45"/>
                <a:gd name="T12" fmla="*/ 113 w 353"/>
                <a:gd name="T13" fmla="*/ 31 h 45"/>
                <a:gd name="T14" fmla="*/ 129 w 353"/>
                <a:gd name="T15" fmla="*/ 33 h 45"/>
                <a:gd name="T16" fmla="*/ 145 w 353"/>
                <a:gd name="T17" fmla="*/ 34 h 45"/>
                <a:gd name="T18" fmla="*/ 162 w 353"/>
                <a:gd name="T19" fmla="*/ 34 h 45"/>
                <a:gd name="T20" fmla="*/ 180 w 353"/>
                <a:gd name="T21" fmla="*/ 34 h 45"/>
                <a:gd name="T22" fmla="*/ 214 w 353"/>
                <a:gd name="T23" fmla="*/ 33 h 45"/>
                <a:gd name="T24" fmla="*/ 243 w 353"/>
                <a:gd name="T25" fmla="*/ 31 h 45"/>
                <a:gd name="T26" fmla="*/ 268 w 353"/>
                <a:gd name="T27" fmla="*/ 28 h 45"/>
                <a:gd name="T28" fmla="*/ 289 w 353"/>
                <a:gd name="T29" fmla="*/ 23 h 45"/>
                <a:gd name="T30" fmla="*/ 309 w 353"/>
                <a:gd name="T31" fmla="*/ 18 h 45"/>
                <a:gd name="T32" fmla="*/ 324 w 353"/>
                <a:gd name="T33" fmla="*/ 13 h 45"/>
                <a:gd name="T34" fmla="*/ 337 w 353"/>
                <a:gd name="T35" fmla="*/ 7 h 45"/>
                <a:gd name="T36" fmla="*/ 348 w 353"/>
                <a:gd name="T37" fmla="*/ 2 h 45"/>
                <a:gd name="T38" fmla="*/ 349 w 353"/>
                <a:gd name="T39" fmla="*/ 1 h 45"/>
                <a:gd name="T40" fmla="*/ 350 w 353"/>
                <a:gd name="T41" fmla="*/ 0 h 45"/>
                <a:gd name="T42" fmla="*/ 351 w 353"/>
                <a:gd name="T43" fmla="*/ 1 h 45"/>
                <a:gd name="T44" fmla="*/ 353 w 353"/>
                <a:gd name="T45" fmla="*/ 2 h 45"/>
                <a:gd name="T46" fmla="*/ 353 w 353"/>
                <a:gd name="T47" fmla="*/ 4 h 45"/>
                <a:gd name="T48" fmla="*/ 353 w 353"/>
                <a:gd name="T49" fmla="*/ 7 h 45"/>
                <a:gd name="T50" fmla="*/ 351 w 353"/>
                <a:gd name="T51" fmla="*/ 10 h 45"/>
                <a:gd name="T52" fmla="*/ 348 w 353"/>
                <a:gd name="T53" fmla="*/ 14 h 45"/>
                <a:gd name="T54" fmla="*/ 339 w 353"/>
                <a:gd name="T55" fmla="*/ 17 h 45"/>
                <a:gd name="T56" fmla="*/ 325 w 353"/>
                <a:gd name="T57" fmla="*/ 22 h 45"/>
                <a:gd name="T58" fmla="*/ 306 w 353"/>
                <a:gd name="T59" fmla="*/ 29 h 45"/>
                <a:gd name="T60" fmla="*/ 283 w 353"/>
                <a:gd name="T61" fmla="*/ 34 h 45"/>
                <a:gd name="T62" fmla="*/ 256 w 353"/>
                <a:gd name="T63" fmla="*/ 40 h 45"/>
                <a:gd name="T64" fmla="*/ 227 w 353"/>
                <a:gd name="T65" fmla="*/ 43 h 45"/>
                <a:gd name="T66" fmla="*/ 212 w 353"/>
                <a:gd name="T67" fmla="*/ 44 h 45"/>
                <a:gd name="T68" fmla="*/ 197 w 353"/>
                <a:gd name="T69" fmla="*/ 45 h 45"/>
                <a:gd name="T70" fmla="*/ 181 w 353"/>
                <a:gd name="T71" fmla="*/ 45 h 45"/>
                <a:gd name="T72" fmla="*/ 166 w 353"/>
                <a:gd name="T73" fmla="*/ 44 h 45"/>
                <a:gd name="T74" fmla="*/ 138 w 353"/>
                <a:gd name="T75" fmla="*/ 42 h 45"/>
                <a:gd name="T76" fmla="*/ 112 w 353"/>
                <a:gd name="T77" fmla="*/ 39 h 45"/>
                <a:gd name="T78" fmla="*/ 90 w 353"/>
                <a:gd name="T79" fmla="*/ 35 h 45"/>
                <a:gd name="T80" fmla="*/ 70 w 353"/>
                <a:gd name="T81" fmla="*/ 31 h 45"/>
                <a:gd name="T82" fmla="*/ 53 w 353"/>
                <a:gd name="T83" fmla="*/ 27 h 45"/>
                <a:gd name="T84" fmla="*/ 37 w 353"/>
                <a:gd name="T85" fmla="*/ 22 h 45"/>
                <a:gd name="T86" fmla="*/ 23 w 353"/>
                <a:gd name="T87" fmla="*/ 17 h 45"/>
                <a:gd name="T88" fmla="*/ 11 w 353"/>
                <a:gd name="T89" fmla="*/ 13 h 45"/>
                <a:gd name="T90" fmla="*/ 7 w 353"/>
                <a:gd name="T91" fmla="*/ 9 h 45"/>
                <a:gd name="T92" fmla="*/ 3 w 353"/>
                <a:gd name="T93" fmla="*/ 7 h 45"/>
                <a:gd name="T94" fmla="*/ 0 w 353"/>
                <a:gd name="T95" fmla="*/ 5 h 45"/>
                <a:gd name="T96" fmla="*/ 0 w 353"/>
                <a:gd name="T97" fmla="*/ 3 h 45"/>
                <a:gd name="T98" fmla="*/ 0 w 353"/>
                <a:gd name="T99" fmla="*/ 2 h 45"/>
                <a:gd name="T100" fmla="*/ 2 w 353"/>
                <a:gd name="T101" fmla="*/ 1 h 45"/>
                <a:gd name="T102" fmla="*/ 5 w 353"/>
                <a:gd name="T103" fmla="*/ 2 h 45"/>
                <a:gd name="T104" fmla="*/ 11 w 353"/>
                <a:gd name="T10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5">
                  <a:moveTo>
                    <a:pt x="11" y="4"/>
                  </a:moveTo>
                  <a:lnTo>
                    <a:pt x="14" y="5"/>
                  </a:lnTo>
                  <a:lnTo>
                    <a:pt x="24" y="9"/>
                  </a:lnTo>
                  <a:lnTo>
                    <a:pt x="39" y="14"/>
                  </a:lnTo>
                  <a:lnTo>
                    <a:pt x="59" y="20"/>
                  </a:lnTo>
                  <a:lnTo>
                    <a:pt x="84" y="26"/>
                  </a:lnTo>
                  <a:lnTo>
                    <a:pt x="113" y="31"/>
                  </a:lnTo>
                  <a:lnTo>
                    <a:pt x="129" y="33"/>
                  </a:lnTo>
                  <a:lnTo>
                    <a:pt x="145" y="34"/>
                  </a:lnTo>
                  <a:lnTo>
                    <a:pt x="162" y="34"/>
                  </a:lnTo>
                  <a:lnTo>
                    <a:pt x="180" y="34"/>
                  </a:lnTo>
                  <a:lnTo>
                    <a:pt x="214" y="33"/>
                  </a:lnTo>
                  <a:lnTo>
                    <a:pt x="243" y="31"/>
                  </a:lnTo>
                  <a:lnTo>
                    <a:pt x="268" y="28"/>
                  </a:lnTo>
                  <a:lnTo>
                    <a:pt x="289" y="23"/>
                  </a:lnTo>
                  <a:lnTo>
                    <a:pt x="309" y="18"/>
                  </a:lnTo>
                  <a:lnTo>
                    <a:pt x="324" y="13"/>
                  </a:lnTo>
                  <a:lnTo>
                    <a:pt x="337" y="7"/>
                  </a:lnTo>
                  <a:lnTo>
                    <a:pt x="348" y="2"/>
                  </a:lnTo>
                  <a:lnTo>
                    <a:pt x="349" y="1"/>
                  </a:lnTo>
                  <a:lnTo>
                    <a:pt x="350" y="0"/>
                  </a:lnTo>
                  <a:lnTo>
                    <a:pt x="351" y="1"/>
                  </a:lnTo>
                  <a:lnTo>
                    <a:pt x="353" y="2"/>
                  </a:lnTo>
                  <a:lnTo>
                    <a:pt x="353" y="4"/>
                  </a:lnTo>
                  <a:lnTo>
                    <a:pt x="353" y="7"/>
                  </a:lnTo>
                  <a:lnTo>
                    <a:pt x="351" y="10"/>
                  </a:lnTo>
                  <a:lnTo>
                    <a:pt x="348" y="14"/>
                  </a:lnTo>
                  <a:lnTo>
                    <a:pt x="339" y="17"/>
                  </a:lnTo>
                  <a:lnTo>
                    <a:pt x="325" y="22"/>
                  </a:lnTo>
                  <a:lnTo>
                    <a:pt x="306" y="29"/>
                  </a:lnTo>
                  <a:lnTo>
                    <a:pt x="283" y="34"/>
                  </a:lnTo>
                  <a:lnTo>
                    <a:pt x="256" y="40"/>
                  </a:lnTo>
                  <a:lnTo>
                    <a:pt x="227" y="43"/>
                  </a:lnTo>
                  <a:lnTo>
                    <a:pt x="212" y="44"/>
                  </a:lnTo>
                  <a:lnTo>
                    <a:pt x="197" y="45"/>
                  </a:lnTo>
                  <a:lnTo>
                    <a:pt x="181" y="45"/>
                  </a:lnTo>
                  <a:lnTo>
                    <a:pt x="166" y="44"/>
                  </a:lnTo>
                  <a:lnTo>
                    <a:pt x="138" y="42"/>
                  </a:lnTo>
                  <a:lnTo>
                    <a:pt x="112" y="39"/>
                  </a:lnTo>
                  <a:lnTo>
                    <a:pt x="90" y="35"/>
                  </a:lnTo>
                  <a:lnTo>
                    <a:pt x="70" y="31"/>
                  </a:lnTo>
                  <a:lnTo>
                    <a:pt x="53" y="27"/>
                  </a:lnTo>
                  <a:lnTo>
                    <a:pt x="37" y="22"/>
                  </a:lnTo>
                  <a:lnTo>
                    <a:pt x="23" y="17"/>
                  </a:lnTo>
                  <a:lnTo>
                    <a:pt x="11" y="13"/>
                  </a:lnTo>
                  <a:lnTo>
                    <a:pt x="7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2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771"/>
            <p:cNvSpPr>
              <a:spLocks/>
            </p:cNvSpPr>
            <p:nvPr/>
          </p:nvSpPr>
          <p:spPr bwMode="auto">
            <a:xfrm>
              <a:off x="7577399" y="2315453"/>
              <a:ext cx="3182" cy="47726"/>
            </a:xfrm>
            <a:custGeom>
              <a:avLst/>
              <a:gdLst>
                <a:gd name="T0" fmla="*/ 1 w 10"/>
                <a:gd name="T1" fmla="*/ 41 h 121"/>
                <a:gd name="T2" fmla="*/ 1 w 10"/>
                <a:gd name="T3" fmla="*/ 8 h 121"/>
                <a:gd name="T4" fmla="*/ 2 w 10"/>
                <a:gd name="T5" fmla="*/ 6 h 121"/>
                <a:gd name="T6" fmla="*/ 6 w 10"/>
                <a:gd name="T7" fmla="*/ 2 h 121"/>
                <a:gd name="T8" fmla="*/ 7 w 10"/>
                <a:gd name="T9" fmla="*/ 0 h 121"/>
                <a:gd name="T10" fmla="*/ 9 w 10"/>
                <a:gd name="T11" fmla="*/ 2 h 121"/>
                <a:gd name="T12" fmla="*/ 10 w 10"/>
                <a:gd name="T13" fmla="*/ 4 h 121"/>
                <a:gd name="T14" fmla="*/ 10 w 10"/>
                <a:gd name="T15" fmla="*/ 8 h 121"/>
                <a:gd name="T16" fmla="*/ 10 w 10"/>
                <a:gd name="T17" fmla="*/ 29 h 121"/>
                <a:gd name="T18" fmla="*/ 10 w 10"/>
                <a:gd name="T19" fmla="*/ 58 h 121"/>
                <a:gd name="T20" fmla="*/ 10 w 10"/>
                <a:gd name="T21" fmla="*/ 83 h 121"/>
                <a:gd name="T22" fmla="*/ 10 w 10"/>
                <a:gd name="T23" fmla="*/ 93 h 121"/>
                <a:gd name="T24" fmla="*/ 9 w 10"/>
                <a:gd name="T25" fmla="*/ 101 h 121"/>
                <a:gd name="T26" fmla="*/ 6 w 10"/>
                <a:gd name="T27" fmla="*/ 114 h 121"/>
                <a:gd name="T28" fmla="*/ 5 w 10"/>
                <a:gd name="T29" fmla="*/ 119 h 121"/>
                <a:gd name="T30" fmla="*/ 4 w 10"/>
                <a:gd name="T31" fmla="*/ 121 h 121"/>
                <a:gd name="T32" fmla="*/ 1 w 10"/>
                <a:gd name="T33" fmla="*/ 119 h 121"/>
                <a:gd name="T34" fmla="*/ 1 w 10"/>
                <a:gd name="T35" fmla="*/ 112 h 121"/>
                <a:gd name="T36" fmla="*/ 0 w 10"/>
                <a:gd name="T37" fmla="*/ 89 h 121"/>
                <a:gd name="T38" fmla="*/ 0 w 10"/>
                <a:gd name="T39" fmla="*/ 65 h 121"/>
                <a:gd name="T40" fmla="*/ 1 w 10"/>
                <a:gd name="T41" fmla="*/ 48 h 121"/>
                <a:gd name="T42" fmla="*/ 1 w 10"/>
                <a:gd name="T43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1">
                  <a:moveTo>
                    <a:pt x="1" y="41"/>
                  </a:moveTo>
                  <a:lnTo>
                    <a:pt x="1" y="8"/>
                  </a:lnTo>
                  <a:lnTo>
                    <a:pt x="2" y="6"/>
                  </a:lnTo>
                  <a:lnTo>
                    <a:pt x="6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10" y="58"/>
                  </a:lnTo>
                  <a:lnTo>
                    <a:pt x="10" y="83"/>
                  </a:lnTo>
                  <a:lnTo>
                    <a:pt x="10" y="93"/>
                  </a:lnTo>
                  <a:lnTo>
                    <a:pt x="9" y="101"/>
                  </a:lnTo>
                  <a:lnTo>
                    <a:pt x="6" y="114"/>
                  </a:lnTo>
                  <a:lnTo>
                    <a:pt x="5" y="119"/>
                  </a:lnTo>
                  <a:lnTo>
                    <a:pt x="4" y="121"/>
                  </a:lnTo>
                  <a:lnTo>
                    <a:pt x="1" y="119"/>
                  </a:lnTo>
                  <a:lnTo>
                    <a:pt x="1" y="112"/>
                  </a:lnTo>
                  <a:lnTo>
                    <a:pt x="0" y="89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772"/>
            <p:cNvSpPr>
              <a:spLocks/>
            </p:cNvSpPr>
            <p:nvPr/>
          </p:nvSpPr>
          <p:spPr bwMode="auto">
            <a:xfrm>
              <a:off x="7730123" y="2317044"/>
              <a:ext cx="3182" cy="47726"/>
            </a:xfrm>
            <a:custGeom>
              <a:avLst/>
              <a:gdLst>
                <a:gd name="T0" fmla="*/ 0 w 9"/>
                <a:gd name="T1" fmla="*/ 41 h 121"/>
                <a:gd name="T2" fmla="*/ 0 w 9"/>
                <a:gd name="T3" fmla="*/ 7 h 121"/>
                <a:gd name="T4" fmla="*/ 2 w 9"/>
                <a:gd name="T5" fmla="*/ 5 h 121"/>
                <a:gd name="T6" fmla="*/ 4 w 9"/>
                <a:gd name="T7" fmla="*/ 1 h 121"/>
                <a:gd name="T8" fmla="*/ 6 w 9"/>
                <a:gd name="T9" fmla="*/ 0 h 121"/>
                <a:gd name="T10" fmla="*/ 7 w 9"/>
                <a:gd name="T11" fmla="*/ 0 h 121"/>
                <a:gd name="T12" fmla="*/ 8 w 9"/>
                <a:gd name="T13" fmla="*/ 3 h 121"/>
                <a:gd name="T14" fmla="*/ 9 w 9"/>
                <a:gd name="T15" fmla="*/ 7 h 121"/>
                <a:gd name="T16" fmla="*/ 9 w 9"/>
                <a:gd name="T17" fmla="*/ 28 h 121"/>
                <a:gd name="T18" fmla="*/ 9 w 9"/>
                <a:gd name="T19" fmla="*/ 57 h 121"/>
                <a:gd name="T20" fmla="*/ 9 w 9"/>
                <a:gd name="T21" fmla="*/ 82 h 121"/>
                <a:gd name="T22" fmla="*/ 9 w 9"/>
                <a:gd name="T23" fmla="*/ 93 h 121"/>
                <a:gd name="T24" fmla="*/ 8 w 9"/>
                <a:gd name="T25" fmla="*/ 100 h 121"/>
                <a:gd name="T26" fmla="*/ 5 w 9"/>
                <a:gd name="T27" fmla="*/ 113 h 121"/>
                <a:gd name="T28" fmla="*/ 3 w 9"/>
                <a:gd name="T29" fmla="*/ 119 h 121"/>
                <a:gd name="T30" fmla="*/ 2 w 9"/>
                <a:gd name="T31" fmla="*/ 121 h 121"/>
                <a:gd name="T32" fmla="*/ 1 w 9"/>
                <a:gd name="T33" fmla="*/ 119 h 121"/>
                <a:gd name="T34" fmla="*/ 0 w 9"/>
                <a:gd name="T35" fmla="*/ 111 h 121"/>
                <a:gd name="T36" fmla="*/ 0 w 9"/>
                <a:gd name="T37" fmla="*/ 88 h 121"/>
                <a:gd name="T38" fmla="*/ 0 w 9"/>
                <a:gd name="T39" fmla="*/ 65 h 121"/>
                <a:gd name="T40" fmla="*/ 0 w 9"/>
                <a:gd name="T41" fmla="*/ 47 h 121"/>
                <a:gd name="T42" fmla="*/ 0 w 9"/>
                <a:gd name="T43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1">
                  <a:moveTo>
                    <a:pt x="0" y="41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9" y="7"/>
                  </a:lnTo>
                  <a:lnTo>
                    <a:pt x="9" y="28"/>
                  </a:lnTo>
                  <a:lnTo>
                    <a:pt x="9" y="57"/>
                  </a:lnTo>
                  <a:lnTo>
                    <a:pt x="9" y="82"/>
                  </a:lnTo>
                  <a:lnTo>
                    <a:pt x="9" y="93"/>
                  </a:lnTo>
                  <a:lnTo>
                    <a:pt x="8" y="100"/>
                  </a:lnTo>
                  <a:lnTo>
                    <a:pt x="5" y="113"/>
                  </a:lnTo>
                  <a:lnTo>
                    <a:pt x="3" y="119"/>
                  </a:lnTo>
                  <a:lnTo>
                    <a:pt x="2" y="121"/>
                  </a:lnTo>
                  <a:lnTo>
                    <a:pt x="1" y="119"/>
                  </a:lnTo>
                  <a:lnTo>
                    <a:pt x="0" y="111"/>
                  </a:lnTo>
                  <a:lnTo>
                    <a:pt x="0" y="88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773"/>
            <p:cNvSpPr>
              <a:spLocks/>
            </p:cNvSpPr>
            <p:nvPr/>
          </p:nvSpPr>
          <p:spPr bwMode="auto">
            <a:xfrm>
              <a:off x="7715805" y="2324998"/>
              <a:ext cx="4773" cy="47726"/>
            </a:xfrm>
            <a:custGeom>
              <a:avLst/>
              <a:gdLst>
                <a:gd name="T0" fmla="*/ 1 w 10"/>
                <a:gd name="T1" fmla="*/ 40 h 121"/>
                <a:gd name="T2" fmla="*/ 1 w 10"/>
                <a:gd name="T3" fmla="*/ 8 h 121"/>
                <a:gd name="T4" fmla="*/ 2 w 10"/>
                <a:gd name="T5" fmla="*/ 6 h 121"/>
                <a:gd name="T6" fmla="*/ 6 w 10"/>
                <a:gd name="T7" fmla="*/ 1 h 121"/>
                <a:gd name="T8" fmla="*/ 8 w 10"/>
                <a:gd name="T9" fmla="*/ 0 h 121"/>
                <a:gd name="T10" fmla="*/ 9 w 10"/>
                <a:gd name="T11" fmla="*/ 0 h 121"/>
                <a:gd name="T12" fmla="*/ 10 w 10"/>
                <a:gd name="T13" fmla="*/ 2 h 121"/>
                <a:gd name="T14" fmla="*/ 10 w 10"/>
                <a:gd name="T15" fmla="*/ 8 h 121"/>
                <a:gd name="T16" fmla="*/ 10 w 10"/>
                <a:gd name="T17" fmla="*/ 28 h 121"/>
                <a:gd name="T18" fmla="*/ 10 w 10"/>
                <a:gd name="T19" fmla="*/ 56 h 121"/>
                <a:gd name="T20" fmla="*/ 10 w 10"/>
                <a:gd name="T21" fmla="*/ 82 h 121"/>
                <a:gd name="T22" fmla="*/ 10 w 10"/>
                <a:gd name="T23" fmla="*/ 93 h 121"/>
                <a:gd name="T24" fmla="*/ 9 w 10"/>
                <a:gd name="T25" fmla="*/ 100 h 121"/>
                <a:gd name="T26" fmla="*/ 6 w 10"/>
                <a:gd name="T27" fmla="*/ 113 h 121"/>
                <a:gd name="T28" fmla="*/ 5 w 10"/>
                <a:gd name="T29" fmla="*/ 118 h 121"/>
                <a:gd name="T30" fmla="*/ 3 w 10"/>
                <a:gd name="T31" fmla="*/ 121 h 121"/>
                <a:gd name="T32" fmla="*/ 1 w 10"/>
                <a:gd name="T33" fmla="*/ 119 h 121"/>
                <a:gd name="T34" fmla="*/ 1 w 10"/>
                <a:gd name="T35" fmla="*/ 112 h 121"/>
                <a:gd name="T36" fmla="*/ 0 w 10"/>
                <a:gd name="T37" fmla="*/ 88 h 121"/>
                <a:gd name="T38" fmla="*/ 0 w 10"/>
                <a:gd name="T39" fmla="*/ 65 h 121"/>
                <a:gd name="T40" fmla="*/ 1 w 10"/>
                <a:gd name="T41" fmla="*/ 48 h 121"/>
                <a:gd name="T42" fmla="*/ 1 w 10"/>
                <a:gd name="T43" fmla="*/ 4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1">
                  <a:moveTo>
                    <a:pt x="1" y="40"/>
                  </a:moveTo>
                  <a:lnTo>
                    <a:pt x="1" y="8"/>
                  </a:lnTo>
                  <a:lnTo>
                    <a:pt x="2" y="6"/>
                  </a:lnTo>
                  <a:lnTo>
                    <a:pt x="6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0" y="8"/>
                  </a:lnTo>
                  <a:lnTo>
                    <a:pt x="10" y="28"/>
                  </a:lnTo>
                  <a:lnTo>
                    <a:pt x="10" y="56"/>
                  </a:lnTo>
                  <a:lnTo>
                    <a:pt x="10" y="82"/>
                  </a:lnTo>
                  <a:lnTo>
                    <a:pt x="10" y="93"/>
                  </a:lnTo>
                  <a:lnTo>
                    <a:pt x="9" y="100"/>
                  </a:lnTo>
                  <a:lnTo>
                    <a:pt x="6" y="113"/>
                  </a:lnTo>
                  <a:lnTo>
                    <a:pt x="5" y="118"/>
                  </a:lnTo>
                  <a:lnTo>
                    <a:pt x="3" y="121"/>
                  </a:lnTo>
                  <a:lnTo>
                    <a:pt x="1" y="119"/>
                  </a:lnTo>
                  <a:lnTo>
                    <a:pt x="1" y="112"/>
                  </a:lnTo>
                  <a:lnTo>
                    <a:pt x="0" y="88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774"/>
            <p:cNvSpPr>
              <a:spLocks/>
            </p:cNvSpPr>
            <p:nvPr/>
          </p:nvSpPr>
          <p:spPr bwMode="auto">
            <a:xfrm>
              <a:off x="7688760" y="2329771"/>
              <a:ext cx="3182" cy="47726"/>
            </a:xfrm>
            <a:custGeom>
              <a:avLst/>
              <a:gdLst>
                <a:gd name="T0" fmla="*/ 0 w 10"/>
                <a:gd name="T1" fmla="*/ 41 h 121"/>
                <a:gd name="T2" fmla="*/ 0 w 10"/>
                <a:gd name="T3" fmla="*/ 8 h 121"/>
                <a:gd name="T4" fmla="*/ 1 w 10"/>
                <a:gd name="T5" fmla="*/ 6 h 121"/>
                <a:gd name="T6" fmla="*/ 4 w 10"/>
                <a:gd name="T7" fmla="*/ 1 h 121"/>
                <a:gd name="T8" fmla="*/ 6 w 10"/>
                <a:gd name="T9" fmla="*/ 0 h 121"/>
                <a:gd name="T10" fmla="*/ 8 w 10"/>
                <a:gd name="T11" fmla="*/ 1 h 121"/>
                <a:gd name="T12" fmla="*/ 9 w 10"/>
                <a:gd name="T13" fmla="*/ 3 h 121"/>
                <a:gd name="T14" fmla="*/ 10 w 10"/>
                <a:gd name="T15" fmla="*/ 8 h 121"/>
                <a:gd name="T16" fmla="*/ 10 w 10"/>
                <a:gd name="T17" fmla="*/ 28 h 121"/>
                <a:gd name="T18" fmla="*/ 10 w 10"/>
                <a:gd name="T19" fmla="*/ 57 h 121"/>
                <a:gd name="T20" fmla="*/ 10 w 10"/>
                <a:gd name="T21" fmla="*/ 82 h 121"/>
                <a:gd name="T22" fmla="*/ 10 w 10"/>
                <a:gd name="T23" fmla="*/ 93 h 121"/>
                <a:gd name="T24" fmla="*/ 8 w 10"/>
                <a:gd name="T25" fmla="*/ 101 h 121"/>
                <a:gd name="T26" fmla="*/ 5 w 10"/>
                <a:gd name="T27" fmla="*/ 114 h 121"/>
                <a:gd name="T28" fmla="*/ 3 w 10"/>
                <a:gd name="T29" fmla="*/ 119 h 121"/>
                <a:gd name="T30" fmla="*/ 2 w 10"/>
                <a:gd name="T31" fmla="*/ 121 h 121"/>
                <a:gd name="T32" fmla="*/ 1 w 10"/>
                <a:gd name="T33" fmla="*/ 119 h 121"/>
                <a:gd name="T34" fmla="*/ 0 w 10"/>
                <a:gd name="T35" fmla="*/ 111 h 121"/>
                <a:gd name="T36" fmla="*/ 0 w 10"/>
                <a:gd name="T37" fmla="*/ 89 h 121"/>
                <a:gd name="T38" fmla="*/ 0 w 10"/>
                <a:gd name="T39" fmla="*/ 65 h 121"/>
                <a:gd name="T40" fmla="*/ 0 w 10"/>
                <a:gd name="T41" fmla="*/ 48 h 121"/>
                <a:gd name="T42" fmla="*/ 0 w 10"/>
                <a:gd name="T43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1">
                  <a:moveTo>
                    <a:pt x="0" y="41"/>
                  </a:moveTo>
                  <a:lnTo>
                    <a:pt x="0" y="8"/>
                  </a:lnTo>
                  <a:lnTo>
                    <a:pt x="1" y="6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10" y="8"/>
                  </a:lnTo>
                  <a:lnTo>
                    <a:pt x="10" y="28"/>
                  </a:lnTo>
                  <a:lnTo>
                    <a:pt x="10" y="57"/>
                  </a:lnTo>
                  <a:lnTo>
                    <a:pt x="10" y="82"/>
                  </a:lnTo>
                  <a:lnTo>
                    <a:pt x="10" y="93"/>
                  </a:lnTo>
                  <a:lnTo>
                    <a:pt x="8" y="101"/>
                  </a:lnTo>
                  <a:lnTo>
                    <a:pt x="5" y="114"/>
                  </a:lnTo>
                  <a:lnTo>
                    <a:pt x="3" y="119"/>
                  </a:lnTo>
                  <a:lnTo>
                    <a:pt x="2" y="121"/>
                  </a:lnTo>
                  <a:lnTo>
                    <a:pt x="1" y="119"/>
                  </a:lnTo>
                  <a:lnTo>
                    <a:pt x="0" y="111"/>
                  </a:lnTo>
                  <a:lnTo>
                    <a:pt x="0" y="89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775"/>
            <p:cNvSpPr>
              <a:spLocks/>
            </p:cNvSpPr>
            <p:nvPr/>
          </p:nvSpPr>
          <p:spPr bwMode="auto">
            <a:xfrm>
              <a:off x="7636261" y="2331362"/>
              <a:ext cx="4773" cy="49317"/>
            </a:xfrm>
            <a:custGeom>
              <a:avLst/>
              <a:gdLst>
                <a:gd name="T0" fmla="*/ 0 w 10"/>
                <a:gd name="T1" fmla="*/ 41 h 121"/>
                <a:gd name="T2" fmla="*/ 0 w 10"/>
                <a:gd name="T3" fmla="*/ 7 h 121"/>
                <a:gd name="T4" fmla="*/ 3 w 10"/>
                <a:gd name="T5" fmla="*/ 5 h 121"/>
                <a:gd name="T6" fmla="*/ 6 w 10"/>
                <a:gd name="T7" fmla="*/ 1 h 121"/>
                <a:gd name="T8" fmla="*/ 7 w 10"/>
                <a:gd name="T9" fmla="*/ 0 h 121"/>
                <a:gd name="T10" fmla="*/ 9 w 10"/>
                <a:gd name="T11" fmla="*/ 1 h 121"/>
                <a:gd name="T12" fmla="*/ 10 w 10"/>
                <a:gd name="T13" fmla="*/ 3 h 121"/>
                <a:gd name="T14" fmla="*/ 10 w 10"/>
                <a:gd name="T15" fmla="*/ 7 h 121"/>
                <a:gd name="T16" fmla="*/ 10 w 10"/>
                <a:gd name="T17" fmla="*/ 28 h 121"/>
                <a:gd name="T18" fmla="*/ 10 w 10"/>
                <a:gd name="T19" fmla="*/ 57 h 121"/>
                <a:gd name="T20" fmla="*/ 10 w 10"/>
                <a:gd name="T21" fmla="*/ 82 h 121"/>
                <a:gd name="T22" fmla="*/ 10 w 10"/>
                <a:gd name="T23" fmla="*/ 93 h 121"/>
                <a:gd name="T24" fmla="*/ 9 w 10"/>
                <a:gd name="T25" fmla="*/ 100 h 121"/>
                <a:gd name="T26" fmla="*/ 6 w 10"/>
                <a:gd name="T27" fmla="*/ 113 h 121"/>
                <a:gd name="T28" fmla="*/ 5 w 10"/>
                <a:gd name="T29" fmla="*/ 118 h 121"/>
                <a:gd name="T30" fmla="*/ 3 w 10"/>
                <a:gd name="T31" fmla="*/ 121 h 121"/>
                <a:gd name="T32" fmla="*/ 1 w 10"/>
                <a:gd name="T33" fmla="*/ 118 h 121"/>
                <a:gd name="T34" fmla="*/ 0 w 10"/>
                <a:gd name="T35" fmla="*/ 111 h 121"/>
                <a:gd name="T36" fmla="*/ 0 w 10"/>
                <a:gd name="T37" fmla="*/ 88 h 121"/>
                <a:gd name="T38" fmla="*/ 0 w 10"/>
                <a:gd name="T39" fmla="*/ 64 h 121"/>
                <a:gd name="T40" fmla="*/ 0 w 10"/>
                <a:gd name="T41" fmla="*/ 47 h 121"/>
                <a:gd name="T42" fmla="*/ 0 w 10"/>
                <a:gd name="T43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1">
                  <a:moveTo>
                    <a:pt x="0" y="41"/>
                  </a:moveTo>
                  <a:lnTo>
                    <a:pt x="0" y="7"/>
                  </a:lnTo>
                  <a:lnTo>
                    <a:pt x="3" y="5"/>
                  </a:lnTo>
                  <a:lnTo>
                    <a:pt x="6" y="1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0" y="7"/>
                  </a:lnTo>
                  <a:lnTo>
                    <a:pt x="10" y="28"/>
                  </a:lnTo>
                  <a:lnTo>
                    <a:pt x="10" y="57"/>
                  </a:lnTo>
                  <a:lnTo>
                    <a:pt x="10" y="82"/>
                  </a:lnTo>
                  <a:lnTo>
                    <a:pt x="10" y="93"/>
                  </a:lnTo>
                  <a:lnTo>
                    <a:pt x="9" y="100"/>
                  </a:lnTo>
                  <a:lnTo>
                    <a:pt x="6" y="113"/>
                  </a:lnTo>
                  <a:lnTo>
                    <a:pt x="5" y="118"/>
                  </a:lnTo>
                  <a:lnTo>
                    <a:pt x="3" y="121"/>
                  </a:lnTo>
                  <a:lnTo>
                    <a:pt x="1" y="118"/>
                  </a:lnTo>
                  <a:lnTo>
                    <a:pt x="0" y="111"/>
                  </a:lnTo>
                  <a:lnTo>
                    <a:pt x="0" y="88"/>
                  </a:lnTo>
                  <a:lnTo>
                    <a:pt x="0" y="64"/>
                  </a:lnTo>
                  <a:lnTo>
                    <a:pt x="0" y="47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776"/>
            <p:cNvSpPr>
              <a:spLocks/>
            </p:cNvSpPr>
            <p:nvPr/>
          </p:nvSpPr>
          <p:spPr bwMode="auto">
            <a:xfrm>
              <a:off x="7679215" y="2331362"/>
              <a:ext cx="3182" cy="47726"/>
            </a:xfrm>
            <a:custGeom>
              <a:avLst/>
              <a:gdLst>
                <a:gd name="T0" fmla="*/ 1 w 10"/>
                <a:gd name="T1" fmla="*/ 40 h 120"/>
                <a:gd name="T2" fmla="*/ 1 w 10"/>
                <a:gd name="T3" fmla="*/ 7 h 120"/>
                <a:gd name="T4" fmla="*/ 2 w 10"/>
                <a:gd name="T5" fmla="*/ 4 h 120"/>
                <a:gd name="T6" fmla="*/ 6 w 10"/>
                <a:gd name="T7" fmla="*/ 1 h 120"/>
                <a:gd name="T8" fmla="*/ 8 w 10"/>
                <a:gd name="T9" fmla="*/ 0 h 120"/>
                <a:gd name="T10" fmla="*/ 9 w 10"/>
                <a:gd name="T11" fmla="*/ 0 h 120"/>
                <a:gd name="T12" fmla="*/ 10 w 10"/>
                <a:gd name="T13" fmla="*/ 2 h 120"/>
                <a:gd name="T14" fmla="*/ 10 w 10"/>
                <a:gd name="T15" fmla="*/ 7 h 120"/>
                <a:gd name="T16" fmla="*/ 10 w 10"/>
                <a:gd name="T17" fmla="*/ 28 h 120"/>
                <a:gd name="T18" fmla="*/ 10 w 10"/>
                <a:gd name="T19" fmla="*/ 56 h 120"/>
                <a:gd name="T20" fmla="*/ 10 w 10"/>
                <a:gd name="T21" fmla="*/ 82 h 120"/>
                <a:gd name="T22" fmla="*/ 10 w 10"/>
                <a:gd name="T23" fmla="*/ 93 h 120"/>
                <a:gd name="T24" fmla="*/ 9 w 10"/>
                <a:gd name="T25" fmla="*/ 99 h 120"/>
                <a:gd name="T26" fmla="*/ 7 w 10"/>
                <a:gd name="T27" fmla="*/ 112 h 120"/>
                <a:gd name="T28" fmla="*/ 4 w 10"/>
                <a:gd name="T29" fmla="*/ 117 h 120"/>
                <a:gd name="T30" fmla="*/ 3 w 10"/>
                <a:gd name="T31" fmla="*/ 120 h 120"/>
                <a:gd name="T32" fmla="*/ 2 w 10"/>
                <a:gd name="T33" fmla="*/ 118 h 120"/>
                <a:gd name="T34" fmla="*/ 1 w 10"/>
                <a:gd name="T35" fmla="*/ 111 h 120"/>
                <a:gd name="T36" fmla="*/ 0 w 10"/>
                <a:gd name="T37" fmla="*/ 87 h 120"/>
                <a:gd name="T38" fmla="*/ 0 w 10"/>
                <a:gd name="T39" fmla="*/ 64 h 120"/>
                <a:gd name="T40" fmla="*/ 1 w 10"/>
                <a:gd name="T41" fmla="*/ 47 h 120"/>
                <a:gd name="T42" fmla="*/ 1 w 10"/>
                <a:gd name="T43" fmla="*/ 4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0">
                  <a:moveTo>
                    <a:pt x="1" y="40"/>
                  </a:moveTo>
                  <a:lnTo>
                    <a:pt x="1" y="7"/>
                  </a:lnTo>
                  <a:lnTo>
                    <a:pt x="2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0" y="7"/>
                  </a:lnTo>
                  <a:lnTo>
                    <a:pt x="10" y="28"/>
                  </a:lnTo>
                  <a:lnTo>
                    <a:pt x="10" y="56"/>
                  </a:lnTo>
                  <a:lnTo>
                    <a:pt x="10" y="82"/>
                  </a:lnTo>
                  <a:lnTo>
                    <a:pt x="10" y="93"/>
                  </a:lnTo>
                  <a:lnTo>
                    <a:pt x="9" y="99"/>
                  </a:lnTo>
                  <a:lnTo>
                    <a:pt x="7" y="112"/>
                  </a:lnTo>
                  <a:lnTo>
                    <a:pt x="4" y="117"/>
                  </a:lnTo>
                  <a:lnTo>
                    <a:pt x="3" y="120"/>
                  </a:lnTo>
                  <a:lnTo>
                    <a:pt x="2" y="118"/>
                  </a:lnTo>
                  <a:lnTo>
                    <a:pt x="1" y="111"/>
                  </a:lnTo>
                  <a:lnTo>
                    <a:pt x="0" y="87"/>
                  </a:lnTo>
                  <a:lnTo>
                    <a:pt x="0" y="64"/>
                  </a:lnTo>
                  <a:lnTo>
                    <a:pt x="1" y="47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777"/>
            <p:cNvSpPr>
              <a:spLocks/>
            </p:cNvSpPr>
            <p:nvPr/>
          </p:nvSpPr>
          <p:spPr bwMode="auto">
            <a:xfrm>
              <a:off x="7615580" y="2329771"/>
              <a:ext cx="4773" cy="47726"/>
            </a:xfrm>
            <a:custGeom>
              <a:avLst/>
              <a:gdLst>
                <a:gd name="T0" fmla="*/ 0 w 10"/>
                <a:gd name="T1" fmla="*/ 41 h 121"/>
                <a:gd name="T2" fmla="*/ 0 w 10"/>
                <a:gd name="T3" fmla="*/ 8 h 121"/>
                <a:gd name="T4" fmla="*/ 3 w 10"/>
                <a:gd name="T5" fmla="*/ 6 h 121"/>
                <a:gd name="T6" fmla="*/ 6 w 10"/>
                <a:gd name="T7" fmla="*/ 1 h 121"/>
                <a:gd name="T8" fmla="*/ 7 w 10"/>
                <a:gd name="T9" fmla="*/ 0 h 121"/>
                <a:gd name="T10" fmla="*/ 9 w 10"/>
                <a:gd name="T11" fmla="*/ 1 h 121"/>
                <a:gd name="T12" fmla="*/ 10 w 10"/>
                <a:gd name="T13" fmla="*/ 3 h 121"/>
                <a:gd name="T14" fmla="*/ 10 w 10"/>
                <a:gd name="T15" fmla="*/ 8 h 121"/>
                <a:gd name="T16" fmla="*/ 10 w 10"/>
                <a:gd name="T17" fmla="*/ 28 h 121"/>
                <a:gd name="T18" fmla="*/ 10 w 10"/>
                <a:gd name="T19" fmla="*/ 57 h 121"/>
                <a:gd name="T20" fmla="*/ 10 w 10"/>
                <a:gd name="T21" fmla="*/ 82 h 121"/>
                <a:gd name="T22" fmla="*/ 10 w 10"/>
                <a:gd name="T23" fmla="*/ 93 h 121"/>
                <a:gd name="T24" fmla="*/ 9 w 10"/>
                <a:gd name="T25" fmla="*/ 101 h 121"/>
                <a:gd name="T26" fmla="*/ 6 w 10"/>
                <a:gd name="T27" fmla="*/ 114 h 121"/>
                <a:gd name="T28" fmla="*/ 5 w 10"/>
                <a:gd name="T29" fmla="*/ 119 h 121"/>
                <a:gd name="T30" fmla="*/ 3 w 10"/>
                <a:gd name="T31" fmla="*/ 121 h 121"/>
                <a:gd name="T32" fmla="*/ 2 w 10"/>
                <a:gd name="T33" fmla="*/ 119 h 121"/>
                <a:gd name="T34" fmla="*/ 0 w 10"/>
                <a:gd name="T35" fmla="*/ 111 h 121"/>
                <a:gd name="T36" fmla="*/ 0 w 10"/>
                <a:gd name="T37" fmla="*/ 89 h 121"/>
                <a:gd name="T38" fmla="*/ 0 w 10"/>
                <a:gd name="T39" fmla="*/ 65 h 121"/>
                <a:gd name="T40" fmla="*/ 0 w 10"/>
                <a:gd name="T41" fmla="*/ 48 h 121"/>
                <a:gd name="T42" fmla="*/ 0 w 10"/>
                <a:gd name="T43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1">
                  <a:moveTo>
                    <a:pt x="0" y="41"/>
                  </a:moveTo>
                  <a:lnTo>
                    <a:pt x="0" y="8"/>
                  </a:lnTo>
                  <a:lnTo>
                    <a:pt x="3" y="6"/>
                  </a:lnTo>
                  <a:lnTo>
                    <a:pt x="6" y="1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28"/>
                  </a:lnTo>
                  <a:lnTo>
                    <a:pt x="10" y="57"/>
                  </a:lnTo>
                  <a:lnTo>
                    <a:pt x="10" y="82"/>
                  </a:lnTo>
                  <a:lnTo>
                    <a:pt x="10" y="93"/>
                  </a:lnTo>
                  <a:lnTo>
                    <a:pt x="9" y="101"/>
                  </a:lnTo>
                  <a:lnTo>
                    <a:pt x="6" y="114"/>
                  </a:lnTo>
                  <a:lnTo>
                    <a:pt x="5" y="119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1"/>
                  </a:lnTo>
                  <a:lnTo>
                    <a:pt x="0" y="89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778"/>
            <p:cNvSpPr>
              <a:spLocks/>
            </p:cNvSpPr>
            <p:nvPr/>
          </p:nvSpPr>
          <p:spPr bwMode="auto">
            <a:xfrm>
              <a:off x="7601262" y="2324998"/>
              <a:ext cx="4773" cy="47726"/>
            </a:xfrm>
            <a:custGeom>
              <a:avLst/>
              <a:gdLst>
                <a:gd name="T0" fmla="*/ 0 w 10"/>
                <a:gd name="T1" fmla="*/ 40 h 120"/>
                <a:gd name="T2" fmla="*/ 0 w 10"/>
                <a:gd name="T3" fmla="*/ 8 h 120"/>
                <a:gd name="T4" fmla="*/ 2 w 10"/>
                <a:gd name="T5" fmla="*/ 5 h 120"/>
                <a:gd name="T6" fmla="*/ 5 w 10"/>
                <a:gd name="T7" fmla="*/ 2 h 120"/>
                <a:gd name="T8" fmla="*/ 6 w 10"/>
                <a:gd name="T9" fmla="*/ 0 h 120"/>
                <a:gd name="T10" fmla="*/ 8 w 10"/>
                <a:gd name="T11" fmla="*/ 0 h 120"/>
                <a:gd name="T12" fmla="*/ 10 w 10"/>
                <a:gd name="T13" fmla="*/ 3 h 120"/>
                <a:gd name="T14" fmla="*/ 10 w 10"/>
                <a:gd name="T15" fmla="*/ 8 h 120"/>
                <a:gd name="T16" fmla="*/ 10 w 10"/>
                <a:gd name="T17" fmla="*/ 29 h 120"/>
                <a:gd name="T18" fmla="*/ 10 w 10"/>
                <a:gd name="T19" fmla="*/ 57 h 120"/>
                <a:gd name="T20" fmla="*/ 10 w 10"/>
                <a:gd name="T21" fmla="*/ 83 h 120"/>
                <a:gd name="T22" fmla="*/ 10 w 10"/>
                <a:gd name="T23" fmla="*/ 93 h 120"/>
                <a:gd name="T24" fmla="*/ 8 w 10"/>
                <a:gd name="T25" fmla="*/ 100 h 120"/>
                <a:gd name="T26" fmla="*/ 5 w 10"/>
                <a:gd name="T27" fmla="*/ 113 h 120"/>
                <a:gd name="T28" fmla="*/ 4 w 10"/>
                <a:gd name="T29" fmla="*/ 118 h 120"/>
                <a:gd name="T30" fmla="*/ 2 w 10"/>
                <a:gd name="T31" fmla="*/ 120 h 120"/>
                <a:gd name="T32" fmla="*/ 1 w 10"/>
                <a:gd name="T33" fmla="*/ 119 h 120"/>
                <a:gd name="T34" fmla="*/ 0 w 10"/>
                <a:gd name="T35" fmla="*/ 112 h 120"/>
                <a:gd name="T36" fmla="*/ 0 w 10"/>
                <a:gd name="T37" fmla="*/ 88 h 120"/>
                <a:gd name="T38" fmla="*/ 0 w 10"/>
                <a:gd name="T39" fmla="*/ 65 h 120"/>
                <a:gd name="T40" fmla="*/ 0 w 10"/>
                <a:gd name="T41" fmla="*/ 48 h 120"/>
                <a:gd name="T42" fmla="*/ 0 w 10"/>
                <a:gd name="T43" fmla="*/ 4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0">
                  <a:moveTo>
                    <a:pt x="0" y="40"/>
                  </a:move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10" y="57"/>
                  </a:lnTo>
                  <a:lnTo>
                    <a:pt x="10" y="83"/>
                  </a:lnTo>
                  <a:lnTo>
                    <a:pt x="10" y="93"/>
                  </a:lnTo>
                  <a:lnTo>
                    <a:pt x="8" y="100"/>
                  </a:lnTo>
                  <a:lnTo>
                    <a:pt x="5" y="113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1" y="119"/>
                  </a:lnTo>
                  <a:lnTo>
                    <a:pt x="0" y="112"/>
                  </a:lnTo>
                  <a:lnTo>
                    <a:pt x="0" y="88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779"/>
            <p:cNvSpPr>
              <a:spLocks/>
            </p:cNvSpPr>
            <p:nvPr/>
          </p:nvSpPr>
          <p:spPr bwMode="auto">
            <a:xfrm>
              <a:off x="7572626" y="2546131"/>
              <a:ext cx="44545" cy="73181"/>
            </a:xfrm>
            <a:custGeom>
              <a:avLst/>
              <a:gdLst>
                <a:gd name="T0" fmla="*/ 113 w 114"/>
                <a:gd name="T1" fmla="*/ 183 h 183"/>
                <a:gd name="T2" fmla="*/ 103 w 114"/>
                <a:gd name="T3" fmla="*/ 182 h 183"/>
                <a:gd name="T4" fmla="*/ 80 w 114"/>
                <a:gd name="T5" fmla="*/ 177 h 183"/>
                <a:gd name="T6" fmla="*/ 67 w 114"/>
                <a:gd name="T7" fmla="*/ 173 h 183"/>
                <a:gd name="T8" fmla="*/ 55 w 114"/>
                <a:gd name="T9" fmla="*/ 169 h 183"/>
                <a:gd name="T10" fmla="*/ 45 w 114"/>
                <a:gd name="T11" fmla="*/ 165 h 183"/>
                <a:gd name="T12" fmla="*/ 37 w 114"/>
                <a:gd name="T13" fmla="*/ 160 h 183"/>
                <a:gd name="T14" fmla="*/ 25 w 114"/>
                <a:gd name="T15" fmla="*/ 152 h 183"/>
                <a:gd name="T16" fmla="*/ 13 w 114"/>
                <a:gd name="T17" fmla="*/ 142 h 183"/>
                <a:gd name="T18" fmla="*/ 9 w 114"/>
                <a:gd name="T19" fmla="*/ 135 h 183"/>
                <a:gd name="T20" fmla="*/ 5 w 114"/>
                <a:gd name="T21" fmla="*/ 126 h 183"/>
                <a:gd name="T22" fmla="*/ 1 w 114"/>
                <a:gd name="T23" fmla="*/ 115 h 183"/>
                <a:gd name="T24" fmla="*/ 0 w 114"/>
                <a:gd name="T25" fmla="*/ 101 h 183"/>
                <a:gd name="T26" fmla="*/ 0 w 114"/>
                <a:gd name="T27" fmla="*/ 69 h 183"/>
                <a:gd name="T28" fmla="*/ 0 w 114"/>
                <a:gd name="T29" fmla="*/ 35 h 183"/>
                <a:gd name="T30" fmla="*/ 0 w 114"/>
                <a:gd name="T31" fmla="*/ 10 h 183"/>
                <a:gd name="T32" fmla="*/ 0 w 114"/>
                <a:gd name="T33" fmla="*/ 1 h 183"/>
                <a:gd name="T34" fmla="*/ 1 w 114"/>
                <a:gd name="T35" fmla="*/ 0 h 183"/>
                <a:gd name="T36" fmla="*/ 5 w 114"/>
                <a:gd name="T37" fmla="*/ 1 h 183"/>
                <a:gd name="T38" fmla="*/ 6 w 114"/>
                <a:gd name="T39" fmla="*/ 2 h 183"/>
                <a:gd name="T40" fmla="*/ 7 w 114"/>
                <a:gd name="T41" fmla="*/ 5 h 183"/>
                <a:gd name="T42" fmla="*/ 8 w 114"/>
                <a:gd name="T43" fmla="*/ 9 h 183"/>
                <a:gd name="T44" fmla="*/ 9 w 114"/>
                <a:gd name="T45" fmla="*/ 17 h 183"/>
                <a:gd name="T46" fmla="*/ 10 w 114"/>
                <a:gd name="T47" fmla="*/ 40 h 183"/>
                <a:gd name="T48" fmla="*/ 13 w 114"/>
                <a:gd name="T49" fmla="*/ 71 h 183"/>
                <a:gd name="T50" fmla="*/ 17 w 114"/>
                <a:gd name="T51" fmla="*/ 86 h 183"/>
                <a:gd name="T52" fmla="*/ 22 w 114"/>
                <a:gd name="T53" fmla="*/ 101 h 183"/>
                <a:gd name="T54" fmla="*/ 25 w 114"/>
                <a:gd name="T55" fmla="*/ 108 h 183"/>
                <a:gd name="T56" fmla="*/ 28 w 114"/>
                <a:gd name="T57" fmla="*/ 114 h 183"/>
                <a:gd name="T58" fmla="*/ 32 w 114"/>
                <a:gd name="T59" fmla="*/ 119 h 183"/>
                <a:gd name="T60" fmla="*/ 36 w 114"/>
                <a:gd name="T61" fmla="*/ 124 h 183"/>
                <a:gd name="T62" fmla="*/ 62 w 114"/>
                <a:gd name="T63" fmla="*/ 143 h 183"/>
                <a:gd name="T64" fmla="*/ 89 w 114"/>
                <a:gd name="T65" fmla="*/ 162 h 183"/>
                <a:gd name="T66" fmla="*/ 100 w 114"/>
                <a:gd name="T67" fmla="*/ 170 h 183"/>
                <a:gd name="T68" fmla="*/ 108 w 114"/>
                <a:gd name="T69" fmla="*/ 177 h 183"/>
                <a:gd name="T70" fmla="*/ 112 w 114"/>
                <a:gd name="T71" fmla="*/ 179 h 183"/>
                <a:gd name="T72" fmla="*/ 113 w 114"/>
                <a:gd name="T73" fmla="*/ 181 h 183"/>
                <a:gd name="T74" fmla="*/ 114 w 114"/>
                <a:gd name="T75" fmla="*/ 182 h 183"/>
                <a:gd name="T76" fmla="*/ 113 w 114"/>
                <a:gd name="T7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4" h="183">
                  <a:moveTo>
                    <a:pt x="113" y="183"/>
                  </a:moveTo>
                  <a:lnTo>
                    <a:pt x="103" y="182"/>
                  </a:lnTo>
                  <a:lnTo>
                    <a:pt x="80" y="177"/>
                  </a:lnTo>
                  <a:lnTo>
                    <a:pt x="67" y="173"/>
                  </a:lnTo>
                  <a:lnTo>
                    <a:pt x="55" y="169"/>
                  </a:lnTo>
                  <a:lnTo>
                    <a:pt x="45" y="165"/>
                  </a:lnTo>
                  <a:lnTo>
                    <a:pt x="37" y="160"/>
                  </a:lnTo>
                  <a:lnTo>
                    <a:pt x="25" y="152"/>
                  </a:lnTo>
                  <a:lnTo>
                    <a:pt x="13" y="142"/>
                  </a:lnTo>
                  <a:lnTo>
                    <a:pt x="9" y="135"/>
                  </a:lnTo>
                  <a:lnTo>
                    <a:pt x="5" y="126"/>
                  </a:lnTo>
                  <a:lnTo>
                    <a:pt x="1" y="115"/>
                  </a:lnTo>
                  <a:lnTo>
                    <a:pt x="0" y="101"/>
                  </a:lnTo>
                  <a:lnTo>
                    <a:pt x="0" y="69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5"/>
                  </a:lnTo>
                  <a:lnTo>
                    <a:pt x="8" y="9"/>
                  </a:lnTo>
                  <a:lnTo>
                    <a:pt x="9" y="17"/>
                  </a:lnTo>
                  <a:lnTo>
                    <a:pt x="10" y="40"/>
                  </a:lnTo>
                  <a:lnTo>
                    <a:pt x="13" y="71"/>
                  </a:lnTo>
                  <a:lnTo>
                    <a:pt x="17" y="86"/>
                  </a:lnTo>
                  <a:lnTo>
                    <a:pt x="22" y="101"/>
                  </a:lnTo>
                  <a:lnTo>
                    <a:pt x="25" y="108"/>
                  </a:lnTo>
                  <a:lnTo>
                    <a:pt x="28" y="114"/>
                  </a:lnTo>
                  <a:lnTo>
                    <a:pt x="32" y="119"/>
                  </a:lnTo>
                  <a:lnTo>
                    <a:pt x="36" y="124"/>
                  </a:lnTo>
                  <a:lnTo>
                    <a:pt x="62" y="143"/>
                  </a:lnTo>
                  <a:lnTo>
                    <a:pt x="89" y="162"/>
                  </a:lnTo>
                  <a:lnTo>
                    <a:pt x="100" y="170"/>
                  </a:lnTo>
                  <a:lnTo>
                    <a:pt x="108" y="177"/>
                  </a:lnTo>
                  <a:lnTo>
                    <a:pt x="112" y="179"/>
                  </a:lnTo>
                  <a:lnTo>
                    <a:pt x="113" y="181"/>
                  </a:lnTo>
                  <a:lnTo>
                    <a:pt x="114" y="182"/>
                  </a:lnTo>
                  <a:lnTo>
                    <a:pt x="113" y="183"/>
                  </a:lnTo>
                  <a:close/>
                </a:path>
              </a:pathLst>
            </a:custGeom>
            <a:solidFill>
              <a:srgbClr val="237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5" name="组合 2524"/>
          <p:cNvGrpSpPr/>
          <p:nvPr/>
        </p:nvGrpSpPr>
        <p:grpSpPr>
          <a:xfrm>
            <a:off x="4514956" y="3649472"/>
            <a:ext cx="981933" cy="676416"/>
            <a:chOff x="5273800" y="3050440"/>
            <a:chExt cx="518627" cy="372267"/>
          </a:xfrm>
        </p:grpSpPr>
        <p:sp>
          <p:nvSpPr>
            <p:cNvPr id="1514" name="Freeform 1638"/>
            <p:cNvSpPr>
              <a:spLocks/>
            </p:cNvSpPr>
            <p:nvPr/>
          </p:nvSpPr>
          <p:spPr bwMode="auto">
            <a:xfrm>
              <a:off x="5273800" y="3355890"/>
              <a:ext cx="81135" cy="65226"/>
            </a:xfrm>
            <a:custGeom>
              <a:avLst/>
              <a:gdLst>
                <a:gd name="T0" fmla="*/ 156 w 204"/>
                <a:gd name="T1" fmla="*/ 104 h 165"/>
                <a:gd name="T2" fmla="*/ 156 w 204"/>
                <a:gd name="T3" fmla="*/ 88 h 165"/>
                <a:gd name="T4" fmla="*/ 156 w 204"/>
                <a:gd name="T5" fmla="*/ 71 h 165"/>
                <a:gd name="T6" fmla="*/ 156 w 204"/>
                <a:gd name="T7" fmla="*/ 52 h 165"/>
                <a:gd name="T8" fmla="*/ 156 w 204"/>
                <a:gd name="T9" fmla="*/ 32 h 165"/>
                <a:gd name="T10" fmla="*/ 155 w 204"/>
                <a:gd name="T11" fmla="*/ 32 h 165"/>
                <a:gd name="T12" fmla="*/ 150 w 204"/>
                <a:gd name="T13" fmla="*/ 50 h 165"/>
                <a:gd name="T14" fmla="*/ 145 w 204"/>
                <a:gd name="T15" fmla="*/ 68 h 165"/>
                <a:gd name="T16" fmla="*/ 140 w 204"/>
                <a:gd name="T17" fmla="*/ 86 h 165"/>
                <a:gd name="T18" fmla="*/ 134 w 204"/>
                <a:gd name="T19" fmla="*/ 103 h 165"/>
                <a:gd name="T20" fmla="*/ 117 w 204"/>
                <a:gd name="T21" fmla="*/ 162 h 165"/>
                <a:gd name="T22" fmla="*/ 79 w 204"/>
                <a:gd name="T23" fmla="*/ 162 h 165"/>
                <a:gd name="T24" fmla="*/ 65 w 204"/>
                <a:gd name="T25" fmla="*/ 103 h 165"/>
                <a:gd name="T26" fmla="*/ 61 w 204"/>
                <a:gd name="T27" fmla="*/ 87 h 165"/>
                <a:gd name="T28" fmla="*/ 58 w 204"/>
                <a:gd name="T29" fmla="*/ 68 h 165"/>
                <a:gd name="T30" fmla="*/ 53 w 204"/>
                <a:gd name="T31" fmla="*/ 50 h 165"/>
                <a:gd name="T32" fmla="*/ 50 w 204"/>
                <a:gd name="T33" fmla="*/ 32 h 165"/>
                <a:gd name="T34" fmla="*/ 50 w 204"/>
                <a:gd name="T35" fmla="*/ 32 h 165"/>
                <a:gd name="T36" fmla="*/ 49 w 204"/>
                <a:gd name="T37" fmla="*/ 51 h 165"/>
                <a:gd name="T38" fmla="*/ 48 w 204"/>
                <a:gd name="T39" fmla="*/ 69 h 165"/>
                <a:gd name="T40" fmla="*/ 48 w 204"/>
                <a:gd name="T41" fmla="*/ 88 h 165"/>
                <a:gd name="T42" fmla="*/ 47 w 204"/>
                <a:gd name="T43" fmla="*/ 104 h 165"/>
                <a:gd name="T44" fmla="*/ 45 w 204"/>
                <a:gd name="T45" fmla="*/ 165 h 165"/>
                <a:gd name="T46" fmla="*/ 0 w 204"/>
                <a:gd name="T47" fmla="*/ 165 h 165"/>
                <a:gd name="T48" fmla="*/ 10 w 204"/>
                <a:gd name="T49" fmla="*/ 0 h 165"/>
                <a:gd name="T50" fmla="*/ 77 w 204"/>
                <a:gd name="T51" fmla="*/ 0 h 165"/>
                <a:gd name="T52" fmla="*/ 88 w 204"/>
                <a:gd name="T53" fmla="*/ 42 h 165"/>
                <a:gd name="T54" fmla="*/ 91 w 204"/>
                <a:gd name="T55" fmla="*/ 56 h 165"/>
                <a:gd name="T56" fmla="*/ 94 w 204"/>
                <a:gd name="T57" fmla="*/ 71 h 165"/>
                <a:gd name="T58" fmla="*/ 99 w 204"/>
                <a:gd name="T59" fmla="*/ 88 h 165"/>
                <a:gd name="T60" fmla="*/ 101 w 204"/>
                <a:gd name="T61" fmla="*/ 103 h 165"/>
                <a:gd name="T62" fmla="*/ 102 w 204"/>
                <a:gd name="T63" fmla="*/ 103 h 165"/>
                <a:gd name="T64" fmla="*/ 106 w 204"/>
                <a:gd name="T65" fmla="*/ 88 h 165"/>
                <a:gd name="T66" fmla="*/ 110 w 204"/>
                <a:gd name="T67" fmla="*/ 70 h 165"/>
                <a:gd name="T68" fmla="*/ 115 w 204"/>
                <a:gd name="T69" fmla="*/ 55 h 165"/>
                <a:gd name="T70" fmla="*/ 119 w 204"/>
                <a:gd name="T71" fmla="*/ 41 h 165"/>
                <a:gd name="T72" fmla="*/ 132 w 204"/>
                <a:gd name="T73" fmla="*/ 0 h 165"/>
                <a:gd name="T74" fmla="*/ 197 w 204"/>
                <a:gd name="T75" fmla="*/ 0 h 165"/>
                <a:gd name="T76" fmla="*/ 204 w 204"/>
                <a:gd name="T77" fmla="*/ 165 h 165"/>
                <a:gd name="T78" fmla="*/ 158 w 204"/>
                <a:gd name="T79" fmla="*/ 165 h 165"/>
                <a:gd name="T80" fmla="*/ 156 w 204"/>
                <a:gd name="T81" fmla="*/ 10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" h="165">
                  <a:moveTo>
                    <a:pt x="156" y="104"/>
                  </a:moveTo>
                  <a:lnTo>
                    <a:pt x="156" y="88"/>
                  </a:lnTo>
                  <a:lnTo>
                    <a:pt x="156" y="71"/>
                  </a:lnTo>
                  <a:lnTo>
                    <a:pt x="156" y="5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0" y="50"/>
                  </a:lnTo>
                  <a:lnTo>
                    <a:pt x="145" y="68"/>
                  </a:lnTo>
                  <a:lnTo>
                    <a:pt x="140" y="86"/>
                  </a:lnTo>
                  <a:lnTo>
                    <a:pt x="134" y="103"/>
                  </a:lnTo>
                  <a:lnTo>
                    <a:pt x="117" y="162"/>
                  </a:lnTo>
                  <a:lnTo>
                    <a:pt x="79" y="162"/>
                  </a:lnTo>
                  <a:lnTo>
                    <a:pt x="65" y="103"/>
                  </a:lnTo>
                  <a:lnTo>
                    <a:pt x="61" y="87"/>
                  </a:lnTo>
                  <a:lnTo>
                    <a:pt x="58" y="68"/>
                  </a:lnTo>
                  <a:lnTo>
                    <a:pt x="53" y="50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9" y="51"/>
                  </a:lnTo>
                  <a:lnTo>
                    <a:pt x="48" y="69"/>
                  </a:lnTo>
                  <a:lnTo>
                    <a:pt x="48" y="88"/>
                  </a:lnTo>
                  <a:lnTo>
                    <a:pt x="47" y="104"/>
                  </a:lnTo>
                  <a:lnTo>
                    <a:pt x="45" y="165"/>
                  </a:lnTo>
                  <a:lnTo>
                    <a:pt x="0" y="165"/>
                  </a:lnTo>
                  <a:lnTo>
                    <a:pt x="10" y="0"/>
                  </a:lnTo>
                  <a:lnTo>
                    <a:pt x="77" y="0"/>
                  </a:lnTo>
                  <a:lnTo>
                    <a:pt x="88" y="42"/>
                  </a:lnTo>
                  <a:lnTo>
                    <a:pt x="91" y="56"/>
                  </a:lnTo>
                  <a:lnTo>
                    <a:pt x="94" y="71"/>
                  </a:lnTo>
                  <a:lnTo>
                    <a:pt x="99" y="88"/>
                  </a:lnTo>
                  <a:lnTo>
                    <a:pt x="101" y="103"/>
                  </a:lnTo>
                  <a:lnTo>
                    <a:pt x="102" y="103"/>
                  </a:lnTo>
                  <a:lnTo>
                    <a:pt x="106" y="88"/>
                  </a:lnTo>
                  <a:lnTo>
                    <a:pt x="110" y="70"/>
                  </a:lnTo>
                  <a:lnTo>
                    <a:pt x="115" y="55"/>
                  </a:lnTo>
                  <a:lnTo>
                    <a:pt x="119" y="41"/>
                  </a:lnTo>
                  <a:lnTo>
                    <a:pt x="132" y="0"/>
                  </a:lnTo>
                  <a:lnTo>
                    <a:pt x="197" y="0"/>
                  </a:lnTo>
                  <a:lnTo>
                    <a:pt x="204" y="165"/>
                  </a:lnTo>
                  <a:lnTo>
                    <a:pt x="158" y="165"/>
                  </a:lnTo>
                  <a:lnTo>
                    <a:pt x="156" y="10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639"/>
            <p:cNvSpPr>
              <a:spLocks/>
            </p:cNvSpPr>
            <p:nvPr/>
          </p:nvSpPr>
          <p:spPr bwMode="auto">
            <a:xfrm>
              <a:off x="5372435" y="3355890"/>
              <a:ext cx="47726" cy="65226"/>
            </a:xfrm>
            <a:custGeom>
              <a:avLst/>
              <a:gdLst>
                <a:gd name="T0" fmla="*/ 114 w 122"/>
                <a:gd name="T1" fmla="*/ 101 h 165"/>
                <a:gd name="T2" fmla="*/ 46 w 122"/>
                <a:gd name="T3" fmla="*/ 101 h 165"/>
                <a:gd name="T4" fmla="*/ 46 w 122"/>
                <a:gd name="T5" fmla="*/ 129 h 165"/>
                <a:gd name="T6" fmla="*/ 122 w 122"/>
                <a:gd name="T7" fmla="*/ 129 h 165"/>
                <a:gd name="T8" fmla="*/ 122 w 122"/>
                <a:gd name="T9" fmla="*/ 165 h 165"/>
                <a:gd name="T10" fmla="*/ 0 w 122"/>
                <a:gd name="T11" fmla="*/ 165 h 165"/>
                <a:gd name="T12" fmla="*/ 0 w 122"/>
                <a:gd name="T13" fmla="*/ 0 h 165"/>
                <a:gd name="T14" fmla="*/ 118 w 122"/>
                <a:gd name="T15" fmla="*/ 0 h 165"/>
                <a:gd name="T16" fmla="*/ 118 w 122"/>
                <a:gd name="T17" fmla="*/ 37 h 165"/>
                <a:gd name="T18" fmla="*/ 46 w 122"/>
                <a:gd name="T19" fmla="*/ 37 h 165"/>
                <a:gd name="T20" fmla="*/ 46 w 122"/>
                <a:gd name="T21" fmla="*/ 63 h 165"/>
                <a:gd name="T22" fmla="*/ 114 w 122"/>
                <a:gd name="T23" fmla="*/ 63 h 165"/>
                <a:gd name="T24" fmla="*/ 114 w 122"/>
                <a:gd name="T25" fmla="*/ 10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65">
                  <a:moveTo>
                    <a:pt x="114" y="101"/>
                  </a:moveTo>
                  <a:lnTo>
                    <a:pt x="46" y="101"/>
                  </a:lnTo>
                  <a:lnTo>
                    <a:pt x="46" y="129"/>
                  </a:lnTo>
                  <a:lnTo>
                    <a:pt x="122" y="129"/>
                  </a:lnTo>
                  <a:lnTo>
                    <a:pt x="122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118" y="0"/>
                  </a:lnTo>
                  <a:lnTo>
                    <a:pt x="118" y="37"/>
                  </a:lnTo>
                  <a:lnTo>
                    <a:pt x="46" y="37"/>
                  </a:lnTo>
                  <a:lnTo>
                    <a:pt x="46" y="63"/>
                  </a:lnTo>
                  <a:lnTo>
                    <a:pt x="114" y="63"/>
                  </a:lnTo>
                  <a:lnTo>
                    <a:pt x="114" y="101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640"/>
            <p:cNvSpPr>
              <a:spLocks noEditPoints="1"/>
            </p:cNvSpPr>
            <p:nvPr/>
          </p:nvSpPr>
          <p:spPr bwMode="auto">
            <a:xfrm>
              <a:off x="5437661" y="3354299"/>
              <a:ext cx="65226" cy="66817"/>
            </a:xfrm>
            <a:custGeom>
              <a:avLst/>
              <a:gdLst>
                <a:gd name="T0" fmla="*/ 50 w 165"/>
                <a:gd name="T1" fmla="*/ 134 h 170"/>
                <a:gd name="T2" fmla="*/ 69 w 165"/>
                <a:gd name="T3" fmla="*/ 134 h 170"/>
                <a:gd name="T4" fmla="*/ 90 w 165"/>
                <a:gd name="T5" fmla="*/ 127 h 170"/>
                <a:gd name="T6" fmla="*/ 102 w 165"/>
                <a:gd name="T7" fmla="*/ 119 h 170"/>
                <a:gd name="T8" fmla="*/ 109 w 165"/>
                <a:gd name="T9" fmla="*/ 110 h 170"/>
                <a:gd name="T10" fmla="*/ 113 w 165"/>
                <a:gd name="T11" fmla="*/ 100 h 170"/>
                <a:gd name="T12" fmla="*/ 115 w 165"/>
                <a:gd name="T13" fmla="*/ 89 h 170"/>
                <a:gd name="T14" fmla="*/ 115 w 165"/>
                <a:gd name="T15" fmla="*/ 77 h 170"/>
                <a:gd name="T16" fmla="*/ 113 w 165"/>
                <a:gd name="T17" fmla="*/ 66 h 170"/>
                <a:gd name="T18" fmla="*/ 109 w 165"/>
                <a:gd name="T19" fmla="*/ 57 h 170"/>
                <a:gd name="T20" fmla="*/ 103 w 165"/>
                <a:gd name="T21" fmla="*/ 50 h 170"/>
                <a:gd name="T22" fmla="*/ 92 w 165"/>
                <a:gd name="T23" fmla="*/ 42 h 170"/>
                <a:gd name="T24" fmla="*/ 73 w 165"/>
                <a:gd name="T25" fmla="*/ 37 h 170"/>
                <a:gd name="T26" fmla="*/ 52 w 165"/>
                <a:gd name="T27" fmla="*/ 36 h 170"/>
                <a:gd name="T28" fmla="*/ 46 w 165"/>
                <a:gd name="T29" fmla="*/ 134 h 170"/>
                <a:gd name="T30" fmla="*/ 12 w 165"/>
                <a:gd name="T31" fmla="*/ 2 h 170"/>
                <a:gd name="T32" fmla="*/ 42 w 165"/>
                <a:gd name="T33" fmla="*/ 1 h 170"/>
                <a:gd name="T34" fmla="*/ 70 w 165"/>
                <a:gd name="T35" fmla="*/ 1 h 170"/>
                <a:gd name="T36" fmla="*/ 92 w 165"/>
                <a:gd name="T37" fmla="*/ 3 h 170"/>
                <a:gd name="T38" fmla="*/ 110 w 165"/>
                <a:gd name="T39" fmla="*/ 7 h 170"/>
                <a:gd name="T40" fmla="*/ 125 w 165"/>
                <a:gd name="T41" fmla="*/ 13 h 170"/>
                <a:gd name="T42" fmla="*/ 139 w 165"/>
                <a:gd name="T43" fmla="*/ 23 h 170"/>
                <a:gd name="T44" fmla="*/ 151 w 165"/>
                <a:gd name="T45" fmla="*/ 35 h 170"/>
                <a:gd name="T46" fmla="*/ 160 w 165"/>
                <a:gd name="T47" fmla="*/ 50 h 170"/>
                <a:gd name="T48" fmla="*/ 164 w 165"/>
                <a:gd name="T49" fmla="*/ 69 h 170"/>
                <a:gd name="T50" fmla="*/ 164 w 165"/>
                <a:gd name="T51" fmla="*/ 92 h 170"/>
                <a:gd name="T52" fmla="*/ 160 w 165"/>
                <a:gd name="T53" fmla="*/ 113 h 170"/>
                <a:gd name="T54" fmla="*/ 151 w 165"/>
                <a:gd name="T55" fmla="*/ 130 h 170"/>
                <a:gd name="T56" fmla="*/ 140 w 165"/>
                <a:gd name="T57" fmla="*/ 143 h 170"/>
                <a:gd name="T58" fmla="*/ 126 w 165"/>
                <a:gd name="T59" fmla="*/ 153 h 170"/>
                <a:gd name="T60" fmla="*/ 108 w 165"/>
                <a:gd name="T61" fmla="*/ 161 h 170"/>
                <a:gd name="T62" fmla="*/ 86 w 165"/>
                <a:gd name="T63" fmla="*/ 166 h 170"/>
                <a:gd name="T64" fmla="*/ 61 w 165"/>
                <a:gd name="T65" fmla="*/ 170 h 170"/>
                <a:gd name="T66" fmla="*/ 32 w 165"/>
                <a:gd name="T67" fmla="*/ 170 h 170"/>
                <a:gd name="T68" fmla="*/ 7 w 165"/>
                <a:gd name="T69" fmla="*/ 167 h 170"/>
                <a:gd name="T70" fmla="*/ 0 w 165"/>
                <a:gd name="T71" fmla="*/ 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" h="170">
                  <a:moveTo>
                    <a:pt x="46" y="134"/>
                  </a:moveTo>
                  <a:lnTo>
                    <a:pt x="50" y="134"/>
                  </a:lnTo>
                  <a:lnTo>
                    <a:pt x="57" y="134"/>
                  </a:lnTo>
                  <a:lnTo>
                    <a:pt x="69" y="134"/>
                  </a:lnTo>
                  <a:lnTo>
                    <a:pt x="80" y="132"/>
                  </a:lnTo>
                  <a:lnTo>
                    <a:pt x="90" y="127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6" y="115"/>
                  </a:lnTo>
                  <a:lnTo>
                    <a:pt x="109" y="110"/>
                  </a:lnTo>
                  <a:lnTo>
                    <a:pt x="111" y="106"/>
                  </a:lnTo>
                  <a:lnTo>
                    <a:pt x="113" y="100"/>
                  </a:lnTo>
                  <a:lnTo>
                    <a:pt x="114" y="95"/>
                  </a:lnTo>
                  <a:lnTo>
                    <a:pt x="115" y="89"/>
                  </a:lnTo>
                  <a:lnTo>
                    <a:pt x="115" y="82"/>
                  </a:lnTo>
                  <a:lnTo>
                    <a:pt x="115" y="77"/>
                  </a:lnTo>
                  <a:lnTo>
                    <a:pt x="114" y="71"/>
                  </a:lnTo>
                  <a:lnTo>
                    <a:pt x="113" y="66"/>
                  </a:lnTo>
                  <a:lnTo>
                    <a:pt x="111" y="62"/>
                  </a:lnTo>
                  <a:lnTo>
                    <a:pt x="109" y="57"/>
                  </a:lnTo>
                  <a:lnTo>
                    <a:pt x="107" y="53"/>
                  </a:lnTo>
                  <a:lnTo>
                    <a:pt x="103" y="50"/>
                  </a:lnTo>
                  <a:lnTo>
                    <a:pt x="100" y="46"/>
                  </a:lnTo>
                  <a:lnTo>
                    <a:pt x="92" y="42"/>
                  </a:lnTo>
                  <a:lnTo>
                    <a:pt x="83" y="38"/>
                  </a:lnTo>
                  <a:lnTo>
                    <a:pt x="73" y="37"/>
                  </a:lnTo>
                  <a:lnTo>
                    <a:pt x="62" y="36"/>
                  </a:lnTo>
                  <a:lnTo>
                    <a:pt x="52" y="36"/>
                  </a:lnTo>
                  <a:lnTo>
                    <a:pt x="46" y="37"/>
                  </a:lnTo>
                  <a:lnTo>
                    <a:pt x="46" y="134"/>
                  </a:lnTo>
                  <a:close/>
                  <a:moveTo>
                    <a:pt x="0" y="4"/>
                  </a:moveTo>
                  <a:lnTo>
                    <a:pt x="12" y="2"/>
                  </a:lnTo>
                  <a:lnTo>
                    <a:pt x="27" y="1"/>
                  </a:lnTo>
                  <a:lnTo>
                    <a:pt x="42" y="1"/>
                  </a:lnTo>
                  <a:lnTo>
                    <a:pt x="57" y="0"/>
                  </a:lnTo>
                  <a:lnTo>
                    <a:pt x="70" y="1"/>
                  </a:lnTo>
                  <a:lnTo>
                    <a:pt x="82" y="1"/>
                  </a:lnTo>
                  <a:lnTo>
                    <a:pt x="92" y="3"/>
                  </a:lnTo>
                  <a:lnTo>
                    <a:pt x="101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5" y="13"/>
                  </a:lnTo>
                  <a:lnTo>
                    <a:pt x="133" y="17"/>
                  </a:lnTo>
                  <a:lnTo>
                    <a:pt x="139" y="23"/>
                  </a:lnTo>
                  <a:lnTo>
                    <a:pt x="146" y="28"/>
                  </a:lnTo>
                  <a:lnTo>
                    <a:pt x="151" y="35"/>
                  </a:lnTo>
                  <a:lnTo>
                    <a:pt x="156" y="42"/>
                  </a:lnTo>
                  <a:lnTo>
                    <a:pt x="160" y="50"/>
                  </a:lnTo>
                  <a:lnTo>
                    <a:pt x="163" y="59"/>
                  </a:lnTo>
                  <a:lnTo>
                    <a:pt x="164" y="69"/>
                  </a:lnTo>
                  <a:lnTo>
                    <a:pt x="165" y="80"/>
                  </a:lnTo>
                  <a:lnTo>
                    <a:pt x="164" y="92"/>
                  </a:lnTo>
                  <a:lnTo>
                    <a:pt x="163" y="104"/>
                  </a:lnTo>
                  <a:lnTo>
                    <a:pt x="160" y="113"/>
                  </a:lnTo>
                  <a:lnTo>
                    <a:pt x="156" y="122"/>
                  </a:lnTo>
                  <a:lnTo>
                    <a:pt x="151" y="130"/>
                  </a:lnTo>
                  <a:lnTo>
                    <a:pt x="147" y="137"/>
                  </a:lnTo>
                  <a:lnTo>
                    <a:pt x="140" y="143"/>
                  </a:lnTo>
                  <a:lnTo>
                    <a:pt x="135" y="148"/>
                  </a:lnTo>
                  <a:lnTo>
                    <a:pt x="126" y="153"/>
                  </a:lnTo>
                  <a:lnTo>
                    <a:pt x="117" y="158"/>
                  </a:lnTo>
                  <a:lnTo>
                    <a:pt x="108" y="161"/>
                  </a:lnTo>
                  <a:lnTo>
                    <a:pt x="97" y="164"/>
                  </a:lnTo>
                  <a:lnTo>
                    <a:pt x="86" y="166"/>
                  </a:lnTo>
                  <a:lnTo>
                    <a:pt x="74" y="169"/>
                  </a:lnTo>
                  <a:lnTo>
                    <a:pt x="61" y="170"/>
                  </a:lnTo>
                  <a:lnTo>
                    <a:pt x="48" y="170"/>
                  </a:lnTo>
                  <a:lnTo>
                    <a:pt x="32" y="170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0" y="16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Rectangle 1641"/>
            <p:cNvSpPr>
              <a:spLocks noChangeArrowheads="1"/>
            </p:cNvSpPr>
            <p:nvPr/>
          </p:nvSpPr>
          <p:spPr bwMode="auto">
            <a:xfrm>
              <a:off x="5518796" y="3355890"/>
              <a:ext cx="19091" cy="65226"/>
            </a:xfrm>
            <a:prstGeom prst="rect">
              <a:avLst/>
            </a:pr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642"/>
            <p:cNvSpPr>
              <a:spLocks/>
            </p:cNvSpPr>
            <p:nvPr/>
          </p:nvSpPr>
          <p:spPr bwMode="auto">
            <a:xfrm>
              <a:off x="5553795" y="3354299"/>
              <a:ext cx="57272" cy="68408"/>
            </a:xfrm>
            <a:custGeom>
              <a:avLst/>
              <a:gdLst>
                <a:gd name="T0" fmla="*/ 137 w 147"/>
                <a:gd name="T1" fmla="*/ 166 h 172"/>
                <a:gd name="T2" fmla="*/ 114 w 147"/>
                <a:gd name="T3" fmla="*/ 171 h 172"/>
                <a:gd name="T4" fmla="*/ 86 w 147"/>
                <a:gd name="T5" fmla="*/ 172 h 172"/>
                <a:gd name="T6" fmla="*/ 64 w 147"/>
                <a:gd name="T7" fmla="*/ 168 h 172"/>
                <a:gd name="T8" fmla="*/ 45 w 147"/>
                <a:gd name="T9" fmla="*/ 162 h 172"/>
                <a:gd name="T10" fmla="*/ 29 w 147"/>
                <a:gd name="T11" fmla="*/ 152 h 172"/>
                <a:gd name="T12" fmla="*/ 18 w 147"/>
                <a:gd name="T13" fmla="*/ 141 h 172"/>
                <a:gd name="T14" fmla="*/ 9 w 147"/>
                <a:gd name="T15" fmla="*/ 127 h 172"/>
                <a:gd name="T16" fmla="*/ 4 w 147"/>
                <a:gd name="T17" fmla="*/ 113 h 172"/>
                <a:gd name="T18" fmla="*/ 0 w 147"/>
                <a:gd name="T19" fmla="*/ 97 h 172"/>
                <a:gd name="T20" fmla="*/ 0 w 147"/>
                <a:gd name="T21" fmla="*/ 78 h 172"/>
                <a:gd name="T22" fmla="*/ 5 w 147"/>
                <a:gd name="T23" fmla="*/ 59 h 172"/>
                <a:gd name="T24" fmla="*/ 12 w 147"/>
                <a:gd name="T25" fmla="*/ 42 h 172"/>
                <a:gd name="T26" fmla="*/ 23 w 147"/>
                <a:gd name="T27" fmla="*/ 29 h 172"/>
                <a:gd name="T28" fmla="*/ 37 w 147"/>
                <a:gd name="T29" fmla="*/ 17 h 172"/>
                <a:gd name="T30" fmla="*/ 52 w 147"/>
                <a:gd name="T31" fmla="*/ 9 h 172"/>
                <a:gd name="T32" fmla="*/ 71 w 147"/>
                <a:gd name="T33" fmla="*/ 3 h 172"/>
                <a:gd name="T34" fmla="*/ 90 w 147"/>
                <a:gd name="T35" fmla="*/ 0 h 172"/>
                <a:gd name="T36" fmla="*/ 115 w 147"/>
                <a:gd name="T37" fmla="*/ 1 h 172"/>
                <a:gd name="T38" fmla="*/ 140 w 147"/>
                <a:gd name="T39" fmla="*/ 5 h 172"/>
                <a:gd name="T40" fmla="*/ 137 w 147"/>
                <a:gd name="T41" fmla="*/ 44 h 172"/>
                <a:gd name="T42" fmla="*/ 122 w 147"/>
                <a:gd name="T43" fmla="*/ 40 h 172"/>
                <a:gd name="T44" fmla="*/ 102 w 147"/>
                <a:gd name="T45" fmla="*/ 38 h 172"/>
                <a:gd name="T46" fmla="*/ 81 w 147"/>
                <a:gd name="T47" fmla="*/ 40 h 172"/>
                <a:gd name="T48" fmla="*/ 65 w 147"/>
                <a:gd name="T49" fmla="*/ 49 h 172"/>
                <a:gd name="T50" fmla="*/ 59 w 147"/>
                <a:gd name="T51" fmla="*/ 56 h 172"/>
                <a:gd name="T52" fmla="*/ 53 w 147"/>
                <a:gd name="T53" fmla="*/ 64 h 172"/>
                <a:gd name="T54" fmla="*/ 50 w 147"/>
                <a:gd name="T55" fmla="*/ 73 h 172"/>
                <a:gd name="T56" fmla="*/ 49 w 147"/>
                <a:gd name="T57" fmla="*/ 85 h 172"/>
                <a:gd name="T58" fmla="*/ 53 w 147"/>
                <a:gd name="T59" fmla="*/ 105 h 172"/>
                <a:gd name="T60" fmla="*/ 63 w 147"/>
                <a:gd name="T61" fmla="*/ 121 h 172"/>
                <a:gd name="T62" fmla="*/ 80 w 147"/>
                <a:gd name="T63" fmla="*/ 131 h 172"/>
                <a:gd name="T64" fmla="*/ 103 w 147"/>
                <a:gd name="T65" fmla="*/ 134 h 172"/>
                <a:gd name="T66" fmla="*/ 122 w 147"/>
                <a:gd name="T67" fmla="*/ 133 h 172"/>
                <a:gd name="T68" fmla="*/ 137 w 147"/>
                <a:gd name="T69" fmla="*/ 12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7" h="172">
                  <a:moveTo>
                    <a:pt x="145" y="164"/>
                  </a:moveTo>
                  <a:lnTo>
                    <a:pt x="137" y="166"/>
                  </a:lnTo>
                  <a:lnTo>
                    <a:pt x="127" y="170"/>
                  </a:lnTo>
                  <a:lnTo>
                    <a:pt x="114" y="171"/>
                  </a:lnTo>
                  <a:lnTo>
                    <a:pt x="98" y="172"/>
                  </a:lnTo>
                  <a:lnTo>
                    <a:pt x="86" y="172"/>
                  </a:lnTo>
                  <a:lnTo>
                    <a:pt x="74" y="170"/>
                  </a:lnTo>
                  <a:lnTo>
                    <a:pt x="64" y="168"/>
                  </a:lnTo>
                  <a:lnTo>
                    <a:pt x="54" y="165"/>
                  </a:lnTo>
                  <a:lnTo>
                    <a:pt x="45" y="162"/>
                  </a:lnTo>
                  <a:lnTo>
                    <a:pt x="37" y="158"/>
                  </a:lnTo>
                  <a:lnTo>
                    <a:pt x="29" y="152"/>
                  </a:lnTo>
                  <a:lnTo>
                    <a:pt x="24" y="147"/>
                  </a:lnTo>
                  <a:lnTo>
                    <a:pt x="18" y="141"/>
                  </a:lnTo>
                  <a:lnTo>
                    <a:pt x="13" y="135"/>
                  </a:lnTo>
                  <a:lnTo>
                    <a:pt x="9" y="127"/>
                  </a:lnTo>
                  <a:lnTo>
                    <a:pt x="6" y="121"/>
                  </a:lnTo>
                  <a:lnTo>
                    <a:pt x="4" y="113"/>
                  </a:lnTo>
                  <a:lnTo>
                    <a:pt x="1" y="105"/>
                  </a:lnTo>
                  <a:lnTo>
                    <a:pt x="0" y="97"/>
                  </a:lnTo>
                  <a:lnTo>
                    <a:pt x="0" y="89"/>
                  </a:lnTo>
                  <a:lnTo>
                    <a:pt x="0" y="78"/>
                  </a:lnTo>
                  <a:lnTo>
                    <a:pt x="2" y="68"/>
                  </a:lnTo>
                  <a:lnTo>
                    <a:pt x="5" y="59"/>
                  </a:lnTo>
                  <a:lnTo>
                    <a:pt x="8" y="51"/>
                  </a:lnTo>
                  <a:lnTo>
                    <a:pt x="12" y="42"/>
                  </a:lnTo>
                  <a:lnTo>
                    <a:pt x="18" y="36"/>
                  </a:lnTo>
                  <a:lnTo>
                    <a:pt x="23" y="29"/>
                  </a:lnTo>
                  <a:lnTo>
                    <a:pt x="29" y="23"/>
                  </a:lnTo>
                  <a:lnTo>
                    <a:pt x="37" y="17"/>
                  </a:lnTo>
                  <a:lnTo>
                    <a:pt x="45" y="13"/>
                  </a:lnTo>
                  <a:lnTo>
                    <a:pt x="52" y="9"/>
                  </a:lnTo>
                  <a:lnTo>
                    <a:pt x="62" y="5"/>
                  </a:lnTo>
                  <a:lnTo>
                    <a:pt x="71" y="3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5" y="1"/>
                  </a:lnTo>
                  <a:lnTo>
                    <a:pt x="129" y="2"/>
                  </a:lnTo>
                  <a:lnTo>
                    <a:pt x="140" y="5"/>
                  </a:lnTo>
                  <a:lnTo>
                    <a:pt x="147" y="9"/>
                  </a:lnTo>
                  <a:lnTo>
                    <a:pt x="137" y="44"/>
                  </a:lnTo>
                  <a:lnTo>
                    <a:pt x="131" y="42"/>
                  </a:lnTo>
                  <a:lnTo>
                    <a:pt x="122" y="40"/>
                  </a:lnTo>
                  <a:lnTo>
                    <a:pt x="113" y="38"/>
                  </a:lnTo>
                  <a:lnTo>
                    <a:pt x="102" y="38"/>
                  </a:lnTo>
                  <a:lnTo>
                    <a:pt x="91" y="38"/>
                  </a:lnTo>
                  <a:lnTo>
                    <a:pt x="81" y="40"/>
                  </a:lnTo>
                  <a:lnTo>
                    <a:pt x="73" y="44"/>
                  </a:lnTo>
                  <a:lnTo>
                    <a:pt x="65" y="49"/>
                  </a:lnTo>
                  <a:lnTo>
                    <a:pt x="62" y="52"/>
                  </a:lnTo>
                  <a:lnTo>
                    <a:pt x="59" y="56"/>
                  </a:lnTo>
                  <a:lnTo>
                    <a:pt x="55" y="59"/>
                  </a:lnTo>
                  <a:lnTo>
                    <a:pt x="53" y="64"/>
                  </a:lnTo>
                  <a:lnTo>
                    <a:pt x="52" y="69"/>
                  </a:lnTo>
                  <a:lnTo>
                    <a:pt x="50" y="73"/>
                  </a:lnTo>
                  <a:lnTo>
                    <a:pt x="50" y="80"/>
                  </a:lnTo>
                  <a:lnTo>
                    <a:pt x="49" y="85"/>
                  </a:lnTo>
                  <a:lnTo>
                    <a:pt x="50" y="96"/>
                  </a:lnTo>
                  <a:lnTo>
                    <a:pt x="53" y="105"/>
                  </a:lnTo>
                  <a:lnTo>
                    <a:pt x="58" y="113"/>
                  </a:lnTo>
                  <a:lnTo>
                    <a:pt x="63" y="121"/>
                  </a:lnTo>
                  <a:lnTo>
                    <a:pt x="71" y="126"/>
                  </a:lnTo>
                  <a:lnTo>
                    <a:pt x="80" y="131"/>
                  </a:lnTo>
                  <a:lnTo>
                    <a:pt x="91" y="133"/>
                  </a:lnTo>
                  <a:lnTo>
                    <a:pt x="103" y="134"/>
                  </a:lnTo>
                  <a:lnTo>
                    <a:pt x="113" y="134"/>
                  </a:lnTo>
                  <a:lnTo>
                    <a:pt x="122" y="133"/>
                  </a:lnTo>
                  <a:lnTo>
                    <a:pt x="131" y="131"/>
                  </a:lnTo>
                  <a:lnTo>
                    <a:pt x="137" y="128"/>
                  </a:lnTo>
                  <a:lnTo>
                    <a:pt x="145" y="16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Rectangle 1643"/>
            <p:cNvSpPr>
              <a:spLocks noChangeArrowheads="1"/>
            </p:cNvSpPr>
            <p:nvPr/>
          </p:nvSpPr>
          <p:spPr bwMode="auto">
            <a:xfrm>
              <a:off x="5626976" y="3355890"/>
              <a:ext cx="19091" cy="65226"/>
            </a:xfrm>
            <a:prstGeom prst="rect">
              <a:avLst/>
            </a:pr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644"/>
            <p:cNvSpPr>
              <a:spLocks/>
            </p:cNvSpPr>
            <p:nvPr/>
          </p:nvSpPr>
          <p:spPr bwMode="auto">
            <a:xfrm>
              <a:off x="5663566" y="3355890"/>
              <a:ext cx="62044" cy="65226"/>
            </a:xfrm>
            <a:custGeom>
              <a:avLst/>
              <a:gdLst>
                <a:gd name="T0" fmla="*/ 0 w 155"/>
                <a:gd name="T1" fmla="*/ 165 h 165"/>
                <a:gd name="T2" fmla="*/ 0 w 155"/>
                <a:gd name="T3" fmla="*/ 0 h 165"/>
                <a:gd name="T4" fmla="*/ 58 w 155"/>
                <a:gd name="T5" fmla="*/ 0 h 165"/>
                <a:gd name="T6" fmla="*/ 85 w 155"/>
                <a:gd name="T7" fmla="*/ 48 h 165"/>
                <a:gd name="T8" fmla="*/ 93 w 155"/>
                <a:gd name="T9" fmla="*/ 63 h 165"/>
                <a:gd name="T10" fmla="*/ 100 w 155"/>
                <a:gd name="T11" fmla="*/ 78 h 165"/>
                <a:gd name="T12" fmla="*/ 108 w 155"/>
                <a:gd name="T13" fmla="*/ 94 h 165"/>
                <a:gd name="T14" fmla="*/ 114 w 155"/>
                <a:gd name="T15" fmla="*/ 110 h 165"/>
                <a:gd name="T16" fmla="*/ 116 w 155"/>
                <a:gd name="T17" fmla="*/ 110 h 165"/>
                <a:gd name="T18" fmla="*/ 113 w 155"/>
                <a:gd name="T19" fmla="*/ 93 h 165"/>
                <a:gd name="T20" fmla="*/ 112 w 155"/>
                <a:gd name="T21" fmla="*/ 76 h 165"/>
                <a:gd name="T22" fmla="*/ 112 w 155"/>
                <a:gd name="T23" fmla="*/ 60 h 165"/>
                <a:gd name="T24" fmla="*/ 112 w 155"/>
                <a:gd name="T25" fmla="*/ 43 h 165"/>
                <a:gd name="T26" fmla="*/ 112 w 155"/>
                <a:gd name="T27" fmla="*/ 0 h 165"/>
                <a:gd name="T28" fmla="*/ 155 w 155"/>
                <a:gd name="T29" fmla="*/ 0 h 165"/>
                <a:gd name="T30" fmla="*/ 155 w 155"/>
                <a:gd name="T31" fmla="*/ 165 h 165"/>
                <a:gd name="T32" fmla="*/ 104 w 155"/>
                <a:gd name="T33" fmla="*/ 165 h 165"/>
                <a:gd name="T34" fmla="*/ 74 w 155"/>
                <a:gd name="T35" fmla="*/ 111 h 165"/>
                <a:gd name="T36" fmla="*/ 66 w 155"/>
                <a:gd name="T37" fmla="*/ 96 h 165"/>
                <a:gd name="T38" fmla="*/ 57 w 155"/>
                <a:gd name="T39" fmla="*/ 80 h 165"/>
                <a:gd name="T40" fmla="*/ 50 w 155"/>
                <a:gd name="T41" fmla="*/ 64 h 165"/>
                <a:gd name="T42" fmla="*/ 42 w 155"/>
                <a:gd name="T43" fmla="*/ 47 h 165"/>
                <a:gd name="T44" fmla="*/ 41 w 155"/>
                <a:gd name="T45" fmla="*/ 47 h 165"/>
                <a:gd name="T46" fmla="*/ 42 w 155"/>
                <a:gd name="T47" fmla="*/ 65 h 165"/>
                <a:gd name="T48" fmla="*/ 42 w 155"/>
                <a:gd name="T49" fmla="*/ 84 h 165"/>
                <a:gd name="T50" fmla="*/ 42 w 155"/>
                <a:gd name="T51" fmla="*/ 103 h 165"/>
                <a:gd name="T52" fmla="*/ 42 w 155"/>
                <a:gd name="T53" fmla="*/ 121 h 165"/>
                <a:gd name="T54" fmla="*/ 42 w 155"/>
                <a:gd name="T55" fmla="*/ 165 h 165"/>
                <a:gd name="T56" fmla="*/ 0 w 155"/>
                <a:gd name="T5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65">
                  <a:moveTo>
                    <a:pt x="0" y="165"/>
                  </a:moveTo>
                  <a:lnTo>
                    <a:pt x="0" y="0"/>
                  </a:lnTo>
                  <a:lnTo>
                    <a:pt x="58" y="0"/>
                  </a:lnTo>
                  <a:lnTo>
                    <a:pt x="85" y="48"/>
                  </a:lnTo>
                  <a:lnTo>
                    <a:pt x="93" y="63"/>
                  </a:lnTo>
                  <a:lnTo>
                    <a:pt x="100" y="78"/>
                  </a:lnTo>
                  <a:lnTo>
                    <a:pt x="108" y="94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3" y="93"/>
                  </a:lnTo>
                  <a:lnTo>
                    <a:pt x="112" y="76"/>
                  </a:lnTo>
                  <a:lnTo>
                    <a:pt x="112" y="60"/>
                  </a:lnTo>
                  <a:lnTo>
                    <a:pt x="112" y="43"/>
                  </a:lnTo>
                  <a:lnTo>
                    <a:pt x="112" y="0"/>
                  </a:lnTo>
                  <a:lnTo>
                    <a:pt x="155" y="0"/>
                  </a:lnTo>
                  <a:lnTo>
                    <a:pt x="155" y="165"/>
                  </a:lnTo>
                  <a:lnTo>
                    <a:pt x="104" y="165"/>
                  </a:lnTo>
                  <a:lnTo>
                    <a:pt x="74" y="111"/>
                  </a:lnTo>
                  <a:lnTo>
                    <a:pt x="66" y="96"/>
                  </a:lnTo>
                  <a:lnTo>
                    <a:pt x="57" y="80"/>
                  </a:lnTo>
                  <a:lnTo>
                    <a:pt x="50" y="64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2" y="65"/>
                  </a:lnTo>
                  <a:lnTo>
                    <a:pt x="42" y="84"/>
                  </a:lnTo>
                  <a:lnTo>
                    <a:pt x="42" y="103"/>
                  </a:lnTo>
                  <a:lnTo>
                    <a:pt x="42" y="121"/>
                  </a:lnTo>
                  <a:lnTo>
                    <a:pt x="42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645"/>
            <p:cNvSpPr>
              <a:spLocks/>
            </p:cNvSpPr>
            <p:nvPr/>
          </p:nvSpPr>
          <p:spPr bwMode="auto">
            <a:xfrm>
              <a:off x="5743110" y="3355890"/>
              <a:ext cx="49317" cy="65226"/>
            </a:xfrm>
            <a:custGeom>
              <a:avLst/>
              <a:gdLst>
                <a:gd name="T0" fmla="*/ 114 w 122"/>
                <a:gd name="T1" fmla="*/ 101 h 165"/>
                <a:gd name="T2" fmla="*/ 46 w 122"/>
                <a:gd name="T3" fmla="*/ 101 h 165"/>
                <a:gd name="T4" fmla="*/ 46 w 122"/>
                <a:gd name="T5" fmla="*/ 129 h 165"/>
                <a:gd name="T6" fmla="*/ 122 w 122"/>
                <a:gd name="T7" fmla="*/ 129 h 165"/>
                <a:gd name="T8" fmla="*/ 122 w 122"/>
                <a:gd name="T9" fmla="*/ 165 h 165"/>
                <a:gd name="T10" fmla="*/ 0 w 122"/>
                <a:gd name="T11" fmla="*/ 165 h 165"/>
                <a:gd name="T12" fmla="*/ 0 w 122"/>
                <a:gd name="T13" fmla="*/ 0 h 165"/>
                <a:gd name="T14" fmla="*/ 119 w 122"/>
                <a:gd name="T15" fmla="*/ 0 h 165"/>
                <a:gd name="T16" fmla="*/ 119 w 122"/>
                <a:gd name="T17" fmla="*/ 37 h 165"/>
                <a:gd name="T18" fmla="*/ 46 w 122"/>
                <a:gd name="T19" fmla="*/ 37 h 165"/>
                <a:gd name="T20" fmla="*/ 46 w 122"/>
                <a:gd name="T21" fmla="*/ 63 h 165"/>
                <a:gd name="T22" fmla="*/ 114 w 122"/>
                <a:gd name="T23" fmla="*/ 63 h 165"/>
                <a:gd name="T24" fmla="*/ 114 w 122"/>
                <a:gd name="T25" fmla="*/ 10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65">
                  <a:moveTo>
                    <a:pt x="114" y="101"/>
                  </a:moveTo>
                  <a:lnTo>
                    <a:pt x="46" y="101"/>
                  </a:lnTo>
                  <a:lnTo>
                    <a:pt x="46" y="129"/>
                  </a:lnTo>
                  <a:lnTo>
                    <a:pt x="122" y="129"/>
                  </a:lnTo>
                  <a:lnTo>
                    <a:pt x="122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37"/>
                  </a:lnTo>
                  <a:lnTo>
                    <a:pt x="46" y="37"/>
                  </a:lnTo>
                  <a:lnTo>
                    <a:pt x="46" y="63"/>
                  </a:lnTo>
                  <a:lnTo>
                    <a:pt x="114" y="63"/>
                  </a:lnTo>
                  <a:lnTo>
                    <a:pt x="114" y="101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780"/>
            <p:cNvSpPr>
              <a:spLocks/>
            </p:cNvSpPr>
            <p:nvPr/>
          </p:nvSpPr>
          <p:spPr bwMode="auto">
            <a:xfrm>
              <a:off x="5512432" y="3131575"/>
              <a:ext cx="203633" cy="114544"/>
            </a:xfrm>
            <a:custGeom>
              <a:avLst/>
              <a:gdLst>
                <a:gd name="T0" fmla="*/ 0 w 512"/>
                <a:gd name="T1" fmla="*/ 94 h 285"/>
                <a:gd name="T2" fmla="*/ 4 w 512"/>
                <a:gd name="T3" fmla="*/ 79 h 285"/>
                <a:gd name="T4" fmla="*/ 14 w 512"/>
                <a:gd name="T5" fmla="*/ 60 h 285"/>
                <a:gd name="T6" fmla="*/ 25 w 512"/>
                <a:gd name="T7" fmla="*/ 44 h 285"/>
                <a:gd name="T8" fmla="*/ 40 w 512"/>
                <a:gd name="T9" fmla="*/ 27 h 285"/>
                <a:gd name="T10" fmla="*/ 59 w 512"/>
                <a:gd name="T11" fmla="*/ 8 h 285"/>
                <a:gd name="T12" fmla="*/ 80 w 512"/>
                <a:gd name="T13" fmla="*/ 0 h 285"/>
                <a:gd name="T14" fmla="*/ 95 w 512"/>
                <a:gd name="T15" fmla="*/ 1 h 285"/>
                <a:gd name="T16" fmla="*/ 113 w 512"/>
                <a:gd name="T17" fmla="*/ 6 h 285"/>
                <a:gd name="T18" fmla="*/ 140 w 512"/>
                <a:gd name="T19" fmla="*/ 17 h 285"/>
                <a:gd name="T20" fmla="*/ 187 w 512"/>
                <a:gd name="T21" fmla="*/ 40 h 285"/>
                <a:gd name="T22" fmla="*/ 282 w 512"/>
                <a:gd name="T23" fmla="*/ 86 h 285"/>
                <a:gd name="T24" fmla="*/ 387 w 512"/>
                <a:gd name="T25" fmla="*/ 139 h 285"/>
                <a:gd name="T26" fmla="*/ 462 w 512"/>
                <a:gd name="T27" fmla="*/ 177 h 285"/>
                <a:gd name="T28" fmla="*/ 480 w 512"/>
                <a:gd name="T29" fmla="*/ 188 h 285"/>
                <a:gd name="T30" fmla="*/ 502 w 512"/>
                <a:gd name="T31" fmla="*/ 205 h 285"/>
                <a:gd name="T32" fmla="*/ 512 w 512"/>
                <a:gd name="T33" fmla="*/ 216 h 285"/>
                <a:gd name="T34" fmla="*/ 503 w 512"/>
                <a:gd name="T35" fmla="*/ 224 h 285"/>
                <a:gd name="T36" fmla="*/ 462 w 512"/>
                <a:gd name="T37" fmla="*/ 247 h 285"/>
                <a:gd name="T38" fmla="*/ 419 w 512"/>
                <a:gd name="T39" fmla="*/ 264 h 285"/>
                <a:gd name="T40" fmla="*/ 379 w 512"/>
                <a:gd name="T41" fmla="*/ 275 h 285"/>
                <a:gd name="T42" fmla="*/ 349 w 512"/>
                <a:gd name="T43" fmla="*/ 280 h 285"/>
                <a:gd name="T44" fmla="*/ 316 w 512"/>
                <a:gd name="T45" fmla="*/ 284 h 285"/>
                <a:gd name="T46" fmla="*/ 281 w 512"/>
                <a:gd name="T47" fmla="*/ 285 h 285"/>
                <a:gd name="T48" fmla="*/ 244 w 512"/>
                <a:gd name="T49" fmla="*/ 282 h 285"/>
                <a:gd name="T50" fmla="*/ 204 w 512"/>
                <a:gd name="T51" fmla="*/ 275 h 285"/>
                <a:gd name="T52" fmla="*/ 163 w 512"/>
                <a:gd name="T53" fmla="*/ 264 h 285"/>
                <a:gd name="T54" fmla="*/ 120 w 512"/>
                <a:gd name="T55" fmla="*/ 249 h 285"/>
                <a:gd name="T56" fmla="*/ 83 w 512"/>
                <a:gd name="T57" fmla="*/ 232 h 285"/>
                <a:gd name="T58" fmla="*/ 57 w 512"/>
                <a:gd name="T59" fmla="*/ 216 h 285"/>
                <a:gd name="T60" fmla="*/ 41 w 512"/>
                <a:gd name="T61" fmla="*/ 202 h 285"/>
                <a:gd name="T62" fmla="*/ 26 w 512"/>
                <a:gd name="T63" fmla="*/ 184 h 285"/>
                <a:gd name="T64" fmla="*/ 13 w 512"/>
                <a:gd name="T65" fmla="*/ 164 h 285"/>
                <a:gd name="T66" fmla="*/ 3 w 512"/>
                <a:gd name="T67" fmla="*/ 140 h 285"/>
                <a:gd name="T68" fmla="*/ 0 w 512"/>
                <a:gd name="T69" fmla="*/ 11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285">
                  <a:moveTo>
                    <a:pt x="0" y="96"/>
                  </a:moveTo>
                  <a:lnTo>
                    <a:pt x="0" y="94"/>
                  </a:lnTo>
                  <a:lnTo>
                    <a:pt x="1" y="88"/>
                  </a:lnTo>
                  <a:lnTo>
                    <a:pt x="4" y="79"/>
                  </a:lnTo>
                  <a:lnTo>
                    <a:pt x="9" y="67"/>
                  </a:lnTo>
                  <a:lnTo>
                    <a:pt x="14" y="60"/>
                  </a:lnTo>
                  <a:lnTo>
                    <a:pt x="18" y="53"/>
                  </a:lnTo>
                  <a:lnTo>
                    <a:pt x="25" y="44"/>
                  </a:lnTo>
                  <a:lnTo>
                    <a:pt x="31" y="35"/>
                  </a:lnTo>
                  <a:lnTo>
                    <a:pt x="40" y="27"/>
                  </a:lnTo>
                  <a:lnTo>
                    <a:pt x="48" y="18"/>
                  </a:lnTo>
                  <a:lnTo>
                    <a:pt x="59" y="8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3" y="6"/>
                  </a:lnTo>
                  <a:lnTo>
                    <a:pt x="125" y="10"/>
                  </a:lnTo>
                  <a:lnTo>
                    <a:pt x="140" y="17"/>
                  </a:lnTo>
                  <a:lnTo>
                    <a:pt x="158" y="26"/>
                  </a:lnTo>
                  <a:lnTo>
                    <a:pt x="187" y="40"/>
                  </a:lnTo>
                  <a:lnTo>
                    <a:pt x="230" y="60"/>
                  </a:lnTo>
                  <a:lnTo>
                    <a:pt x="282" y="86"/>
                  </a:lnTo>
                  <a:lnTo>
                    <a:pt x="336" y="113"/>
                  </a:lnTo>
                  <a:lnTo>
                    <a:pt x="387" y="139"/>
                  </a:lnTo>
                  <a:lnTo>
                    <a:pt x="432" y="162"/>
                  </a:lnTo>
                  <a:lnTo>
                    <a:pt x="462" y="177"/>
                  </a:lnTo>
                  <a:lnTo>
                    <a:pt x="474" y="182"/>
                  </a:lnTo>
                  <a:lnTo>
                    <a:pt x="480" y="188"/>
                  </a:lnTo>
                  <a:lnTo>
                    <a:pt x="494" y="198"/>
                  </a:lnTo>
                  <a:lnTo>
                    <a:pt x="502" y="205"/>
                  </a:lnTo>
                  <a:lnTo>
                    <a:pt x="508" y="211"/>
                  </a:lnTo>
                  <a:lnTo>
                    <a:pt x="512" y="216"/>
                  </a:lnTo>
                  <a:lnTo>
                    <a:pt x="512" y="218"/>
                  </a:lnTo>
                  <a:lnTo>
                    <a:pt x="503" y="224"/>
                  </a:lnTo>
                  <a:lnTo>
                    <a:pt x="479" y="238"/>
                  </a:lnTo>
                  <a:lnTo>
                    <a:pt x="462" y="247"/>
                  </a:lnTo>
                  <a:lnTo>
                    <a:pt x="443" y="256"/>
                  </a:lnTo>
                  <a:lnTo>
                    <a:pt x="419" y="264"/>
                  </a:lnTo>
                  <a:lnTo>
                    <a:pt x="393" y="272"/>
                  </a:lnTo>
                  <a:lnTo>
                    <a:pt x="379" y="275"/>
                  </a:lnTo>
                  <a:lnTo>
                    <a:pt x="364" y="278"/>
                  </a:lnTo>
                  <a:lnTo>
                    <a:pt x="349" y="280"/>
                  </a:lnTo>
                  <a:lnTo>
                    <a:pt x="332" y="283"/>
                  </a:lnTo>
                  <a:lnTo>
                    <a:pt x="316" y="284"/>
                  </a:lnTo>
                  <a:lnTo>
                    <a:pt x="299" y="285"/>
                  </a:lnTo>
                  <a:lnTo>
                    <a:pt x="281" y="285"/>
                  </a:lnTo>
                  <a:lnTo>
                    <a:pt x="262" y="284"/>
                  </a:lnTo>
                  <a:lnTo>
                    <a:pt x="244" y="282"/>
                  </a:lnTo>
                  <a:lnTo>
                    <a:pt x="224" y="279"/>
                  </a:lnTo>
                  <a:lnTo>
                    <a:pt x="204" y="275"/>
                  </a:lnTo>
                  <a:lnTo>
                    <a:pt x="183" y="271"/>
                  </a:lnTo>
                  <a:lnTo>
                    <a:pt x="163" y="264"/>
                  </a:lnTo>
                  <a:lnTo>
                    <a:pt x="141" y="258"/>
                  </a:lnTo>
                  <a:lnTo>
                    <a:pt x="120" y="249"/>
                  </a:lnTo>
                  <a:lnTo>
                    <a:pt x="97" y="239"/>
                  </a:lnTo>
                  <a:lnTo>
                    <a:pt x="83" y="232"/>
                  </a:lnTo>
                  <a:lnTo>
                    <a:pt x="66" y="222"/>
                  </a:lnTo>
                  <a:lnTo>
                    <a:pt x="57" y="216"/>
                  </a:lnTo>
                  <a:lnTo>
                    <a:pt x="48" y="209"/>
                  </a:lnTo>
                  <a:lnTo>
                    <a:pt x="41" y="202"/>
                  </a:lnTo>
                  <a:lnTo>
                    <a:pt x="32" y="194"/>
                  </a:lnTo>
                  <a:lnTo>
                    <a:pt x="26" y="184"/>
                  </a:lnTo>
                  <a:lnTo>
                    <a:pt x="18" y="175"/>
                  </a:lnTo>
                  <a:lnTo>
                    <a:pt x="13" y="164"/>
                  </a:lnTo>
                  <a:lnTo>
                    <a:pt x="7" y="153"/>
                  </a:lnTo>
                  <a:lnTo>
                    <a:pt x="3" y="140"/>
                  </a:lnTo>
                  <a:lnTo>
                    <a:pt x="1" y="126"/>
                  </a:lnTo>
                  <a:lnTo>
                    <a:pt x="0" y="112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781"/>
            <p:cNvSpPr>
              <a:spLocks/>
            </p:cNvSpPr>
            <p:nvPr/>
          </p:nvSpPr>
          <p:spPr bwMode="auto">
            <a:xfrm>
              <a:off x="5561750" y="3099758"/>
              <a:ext cx="190906" cy="101816"/>
            </a:xfrm>
            <a:custGeom>
              <a:avLst/>
              <a:gdLst>
                <a:gd name="T0" fmla="*/ 251 w 478"/>
                <a:gd name="T1" fmla="*/ 3 h 254"/>
                <a:gd name="T2" fmla="*/ 289 w 478"/>
                <a:gd name="T3" fmla="*/ 9 h 254"/>
                <a:gd name="T4" fmla="*/ 326 w 478"/>
                <a:gd name="T5" fmla="*/ 19 h 254"/>
                <a:gd name="T6" fmla="*/ 366 w 478"/>
                <a:gd name="T7" fmla="*/ 34 h 254"/>
                <a:gd name="T8" fmla="*/ 407 w 478"/>
                <a:gd name="T9" fmla="*/ 56 h 254"/>
                <a:gd name="T10" fmla="*/ 434 w 478"/>
                <a:gd name="T11" fmla="*/ 75 h 254"/>
                <a:gd name="T12" fmla="*/ 449 w 478"/>
                <a:gd name="T13" fmla="*/ 92 h 254"/>
                <a:gd name="T14" fmla="*/ 462 w 478"/>
                <a:gd name="T15" fmla="*/ 109 h 254"/>
                <a:gd name="T16" fmla="*/ 473 w 478"/>
                <a:gd name="T17" fmla="*/ 129 h 254"/>
                <a:gd name="T18" fmla="*/ 477 w 478"/>
                <a:gd name="T19" fmla="*/ 147 h 254"/>
                <a:gd name="T20" fmla="*/ 478 w 478"/>
                <a:gd name="T21" fmla="*/ 162 h 254"/>
                <a:gd name="T22" fmla="*/ 475 w 478"/>
                <a:gd name="T23" fmla="*/ 187 h 254"/>
                <a:gd name="T24" fmla="*/ 463 w 478"/>
                <a:gd name="T25" fmla="*/ 219 h 254"/>
                <a:gd name="T26" fmla="*/ 450 w 478"/>
                <a:gd name="T27" fmla="*/ 240 h 254"/>
                <a:gd name="T28" fmla="*/ 440 w 478"/>
                <a:gd name="T29" fmla="*/ 249 h 254"/>
                <a:gd name="T30" fmla="*/ 430 w 478"/>
                <a:gd name="T31" fmla="*/ 254 h 254"/>
                <a:gd name="T32" fmla="*/ 414 w 478"/>
                <a:gd name="T33" fmla="*/ 249 h 254"/>
                <a:gd name="T34" fmla="*/ 382 w 478"/>
                <a:gd name="T35" fmla="*/ 236 h 254"/>
                <a:gd name="T36" fmla="*/ 351 w 478"/>
                <a:gd name="T37" fmla="*/ 219 h 254"/>
                <a:gd name="T38" fmla="*/ 287 w 478"/>
                <a:gd name="T39" fmla="*/ 187 h 254"/>
                <a:gd name="T40" fmla="*/ 200 w 478"/>
                <a:gd name="T41" fmla="*/ 143 h 254"/>
                <a:gd name="T42" fmla="*/ 114 w 478"/>
                <a:gd name="T43" fmla="*/ 101 h 254"/>
                <a:gd name="T44" fmla="*/ 35 w 478"/>
                <a:gd name="T45" fmla="*/ 63 h 254"/>
                <a:gd name="T46" fmla="*/ 2 w 478"/>
                <a:gd name="T47" fmla="*/ 46 h 254"/>
                <a:gd name="T48" fmla="*/ 0 w 478"/>
                <a:gd name="T49" fmla="*/ 42 h 254"/>
                <a:gd name="T50" fmla="*/ 3 w 478"/>
                <a:gd name="T51" fmla="*/ 39 h 254"/>
                <a:gd name="T52" fmla="*/ 15 w 478"/>
                <a:gd name="T53" fmla="*/ 34 h 254"/>
                <a:gd name="T54" fmla="*/ 53 w 478"/>
                <a:gd name="T55" fmla="*/ 21 h 254"/>
                <a:gd name="T56" fmla="*/ 96 w 478"/>
                <a:gd name="T57" fmla="*/ 11 h 254"/>
                <a:gd name="T58" fmla="*/ 132 w 478"/>
                <a:gd name="T59" fmla="*/ 4 h 254"/>
                <a:gd name="T60" fmla="*/ 173 w 478"/>
                <a:gd name="T61" fmla="*/ 1 h 254"/>
                <a:gd name="T62" fmla="*/ 217 w 478"/>
                <a:gd name="T63" fmla="*/ 1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254">
                  <a:moveTo>
                    <a:pt x="242" y="2"/>
                  </a:moveTo>
                  <a:lnTo>
                    <a:pt x="251" y="3"/>
                  </a:lnTo>
                  <a:lnTo>
                    <a:pt x="273" y="6"/>
                  </a:lnTo>
                  <a:lnTo>
                    <a:pt x="289" y="9"/>
                  </a:lnTo>
                  <a:lnTo>
                    <a:pt x="307" y="14"/>
                  </a:lnTo>
                  <a:lnTo>
                    <a:pt x="326" y="19"/>
                  </a:lnTo>
                  <a:lnTo>
                    <a:pt x="346" y="27"/>
                  </a:lnTo>
                  <a:lnTo>
                    <a:pt x="366" y="34"/>
                  </a:lnTo>
                  <a:lnTo>
                    <a:pt x="387" y="44"/>
                  </a:lnTo>
                  <a:lnTo>
                    <a:pt x="407" y="56"/>
                  </a:lnTo>
                  <a:lnTo>
                    <a:pt x="426" y="69"/>
                  </a:lnTo>
                  <a:lnTo>
                    <a:pt x="434" y="75"/>
                  </a:lnTo>
                  <a:lnTo>
                    <a:pt x="442" y="83"/>
                  </a:lnTo>
                  <a:lnTo>
                    <a:pt x="449" y="92"/>
                  </a:lnTo>
                  <a:lnTo>
                    <a:pt x="457" y="100"/>
                  </a:lnTo>
                  <a:lnTo>
                    <a:pt x="462" y="109"/>
                  </a:lnTo>
                  <a:lnTo>
                    <a:pt x="468" y="119"/>
                  </a:lnTo>
                  <a:lnTo>
                    <a:pt x="473" y="129"/>
                  </a:lnTo>
                  <a:lnTo>
                    <a:pt x="476" y="140"/>
                  </a:lnTo>
                  <a:lnTo>
                    <a:pt x="477" y="147"/>
                  </a:lnTo>
                  <a:lnTo>
                    <a:pt x="478" y="154"/>
                  </a:lnTo>
                  <a:lnTo>
                    <a:pt x="478" y="162"/>
                  </a:lnTo>
                  <a:lnTo>
                    <a:pt x="477" y="169"/>
                  </a:lnTo>
                  <a:lnTo>
                    <a:pt x="475" y="187"/>
                  </a:lnTo>
                  <a:lnTo>
                    <a:pt x="470" y="203"/>
                  </a:lnTo>
                  <a:lnTo>
                    <a:pt x="463" y="219"/>
                  </a:lnTo>
                  <a:lnTo>
                    <a:pt x="455" y="233"/>
                  </a:lnTo>
                  <a:lnTo>
                    <a:pt x="450" y="240"/>
                  </a:lnTo>
                  <a:lnTo>
                    <a:pt x="445" y="245"/>
                  </a:lnTo>
                  <a:lnTo>
                    <a:pt x="440" y="249"/>
                  </a:lnTo>
                  <a:lnTo>
                    <a:pt x="434" y="254"/>
                  </a:lnTo>
                  <a:lnTo>
                    <a:pt x="430" y="254"/>
                  </a:lnTo>
                  <a:lnTo>
                    <a:pt x="423" y="252"/>
                  </a:lnTo>
                  <a:lnTo>
                    <a:pt x="414" y="249"/>
                  </a:lnTo>
                  <a:lnTo>
                    <a:pt x="404" y="245"/>
                  </a:lnTo>
                  <a:lnTo>
                    <a:pt x="382" y="236"/>
                  </a:lnTo>
                  <a:lnTo>
                    <a:pt x="365" y="227"/>
                  </a:lnTo>
                  <a:lnTo>
                    <a:pt x="351" y="219"/>
                  </a:lnTo>
                  <a:lnTo>
                    <a:pt x="324" y="205"/>
                  </a:lnTo>
                  <a:lnTo>
                    <a:pt x="287" y="187"/>
                  </a:lnTo>
                  <a:lnTo>
                    <a:pt x="245" y="165"/>
                  </a:lnTo>
                  <a:lnTo>
                    <a:pt x="200" y="143"/>
                  </a:lnTo>
                  <a:lnTo>
                    <a:pt x="154" y="121"/>
                  </a:lnTo>
                  <a:lnTo>
                    <a:pt x="114" y="101"/>
                  </a:lnTo>
                  <a:lnTo>
                    <a:pt x="81" y="85"/>
                  </a:lnTo>
                  <a:lnTo>
                    <a:pt x="35" y="63"/>
                  </a:lnTo>
                  <a:lnTo>
                    <a:pt x="9" y="51"/>
                  </a:lnTo>
                  <a:lnTo>
                    <a:pt x="2" y="46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5" y="34"/>
                  </a:lnTo>
                  <a:lnTo>
                    <a:pt x="31" y="28"/>
                  </a:lnTo>
                  <a:lnTo>
                    <a:pt x="53" y="21"/>
                  </a:lnTo>
                  <a:lnTo>
                    <a:pt x="81" y="14"/>
                  </a:lnTo>
                  <a:lnTo>
                    <a:pt x="96" y="11"/>
                  </a:lnTo>
                  <a:lnTo>
                    <a:pt x="113" y="7"/>
                  </a:lnTo>
                  <a:lnTo>
                    <a:pt x="132" y="4"/>
                  </a:lnTo>
                  <a:lnTo>
                    <a:pt x="151" y="3"/>
                  </a:lnTo>
                  <a:lnTo>
                    <a:pt x="173" y="1"/>
                  </a:lnTo>
                  <a:lnTo>
                    <a:pt x="194" y="0"/>
                  </a:lnTo>
                  <a:lnTo>
                    <a:pt x="217" y="1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782"/>
            <p:cNvSpPr>
              <a:spLocks/>
            </p:cNvSpPr>
            <p:nvPr/>
          </p:nvSpPr>
          <p:spPr bwMode="auto">
            <a:xfrm>
              <a:off x="5504478" y="3190438"/>
              <a:ext cx="256132" cy="97044"/>
            </a:xfrm>
            <a:custGeom>
              <a:avLst/>
              <a:gdLst>
                <a:gd name="T0" fmla="*/ 587 w 644"/>
                <a:gd name="T1" fmla="*/ 154 h 245"/>
                <a:gd name="T2" fmla="*/ 554 w 644"/>
                <a:gd name="T3" fmla="*/ 177 h 245"/>
                <a:gd name="T4" fmla="*/ 510 w 644"/>
                <a:gd name="T5" fmla="*/ 201 h 245"/>
                <a:gd name="T6" fmla="*/ 471 w 644"/>
                <a:gd name="T7" fmla="*/ 216 h 245"/>
                <a:gd name="T8" fmla="*/ 425 w 644"/>
                <a:gd name="T9" fmla="*/ 231 h 245"/>
                <a:gd name="T10" fmla="*/ 371 w 644"/>
                <a:gd name="T11" fmla="*/ 240 h 245"/>
                <a:gd name="T12" fmla="*/ 319 w 644"/>
                <a:gd name="T13" fmla="*/ 245 h 245"/>
                <a:gd name="T14" fmla="*/ 276 w 644"/>
                <a:gd name="T15" fmla="*/ 243 h 245"/>
                <a:gd name="T16" fmla="*/ 239 w 644"/>
                <a:gd name="T17" fmla="*/ 240 h 245"/>
                <a:gd name="T18" fmla="*/ 206 w 644"/>
                <a:gd name="T19" fmla="*/ 234 h 245"/>
                <a:gd name="T20" fmla="*/ 165 w 644"/>
                <a:gd name="T21" fmla="*/ 223 h 245"/>
                <a:gd name="T22" fmla="*/ 122 w 644"/>
                <a:gd name="T23" fmla="*/ 206 h 245"/>
                <a:gd name="T24" fmla="*/ 96 w 644"/>
                <a:gd name="T25" fmla="*/ 193 h 245"/>
                <a:gd name="T26" fmla="*/ 80 w 644"/>
                <a:gd name="T27" fmla="*/ 182 h 245"/>
                <a:gd name="T28" fmla="*/ 56 w 644"/>
                <a:gd name="T29" fmla="*/ 162 h 245"/>
                <a:gd name="T30" fmla="*/ 30 w 644"/>
                <a:gd name="T31" fmla="*/ 132 h 245"/>
                <a:gd name="T32" fmla="*/ 16 w 644"/>
                <a:gd name="T33" fmla="*/ 108 h 245"/>
                <a:gd name="T34" fmla="*/ 11 w 644"/>
                <a:gd name="T35" fmla="*/ 96 h 245"/>
                <a:gd name="T36" fmla="*/ 7 w 644"/>
                <a:gd name="T37" fmla="*/ 64 h 245"/>
                <a:gd name="T38" fmla="*/ 0 w 644"/>
                <a:gd name="T39" fmla="*/ 25 h 245"/>
                <a:gd name="T40" fmla="*/ 1 w 644"/>
                <a:gd name="T41" fmla="*/ 24 h 245"/>
                <a:gd name="T42" fmla="*/ 13 w 644"/>
                <a:gd name="T43" fmla="*/ 52 h 245"/>
                <a:gd name="T44" fmla="*/ 33 w 644"/>
                <a:gd name="T45" fmla="*/ 79 h 245"/>
                <a:gd name="T46" fmla="*/ 55 w 644"/>
                <a:gd name="T47" fmla="*/ 101 h 245"/>
                <a:gd name="T48" fmla="*/ 76 w 644"/>
                <a:gd name="T49" fmla="*/ 115 h 245"/>
                <a:gd name="T50" fmla="*/ 100 w 644"/>
                <a:gd name="T51" fmla="*/ 129 h 245"/>
                <a:gd name="T52" fmla="*/ 128 w 644"/>
                <a:gd name="T53" fmla="*/ 142 h 245"/>
                <a:gd name="T54" fmla="*/ 160 w 644"/>
                <a:gd name="T55" fmla="*/ 153 h 245"/>
                <a:gd name="T56" fmla="*/ 199 w 644"/>
                <a:gd name="T57" fmla="*/ 162 h 245"/>
                <a:gd name="T58" fmla="*/ 243 w 644"/>
                <a:gd name="T59" fmla="*/ 170 h 245"/>
                <a:gd name="T60" fmla="*/ 293 w 644"/>
                <a:gd name="T61" fmla="*/ 175 h 245"/>
                <a:gd name="T62" fmla="*/ 343 w 644"/>
                <a:gd name="T63" fmla="*/ 177 h 245"/>
                <a:gd name="T64" fmla="*/ 402 w 644"/>
                <a:gd name="T65" fmla="*/ 170 h 245"/>
                <a:gd name="T66" fmla="*/ 453 w 644"/>
                <a:gd name="T67" fmla="*/ 159 h 245"/>
                <a:gd name="T68" fmla="*/ 492 w 644"/>
                <a:gd name="T69" fmla="*/ 147 h 245"/>
                <a:gd name="T70" fmla="*/ 519 w 644"/>
                <a:gd name="T71" fmla="*/ 137 h 245"/>
                <a:gd name="T72" fmla="*/ 545 w 644"/>
                <a:gd name="T73" fmla="*/ 124 h 245"/>
                <a:gd name="T74" fmla="*/ 568 w 644"/>
                <a:gd name="T75" fmla="*/ 107 h 245"/>
                <a:gd name="T76" fmla="*/ 591 w 644"/>
                <a:gd name="T77" fmla="*/ 90 h 245"/>
                <a:gd name="T78" fmla="*/ 610 w 644"/>
                <a:gd name="T79" fmla="*/ 69 h 245"/>
                <a:gd name="T80" fmla="*/ 627 w 644"/>
                <a:gd name="T81" fmla="*/ 44 h 245"/>
                <a:gd name="T82" fmla="*/ 640 w 644"/>
                <a:gd name="T83" fmla="*/ 17 h 245"/>
                <a:gd name="T84" fmla="*/ 643 w 644"/>
                <a:gd name="T85" fmla="*/ 31 h 245"/>
                <a:gd name="T86" fmla="*/ 641 w 644"/>
                <a:gd name="T87" fmla="*/ 66 h 245"/>
                <a:gd name="T88" fmla="*/ 637 w 644"/>
                <a:gd name="T89" fmla="*/ 79 h 245"/>
                <a:gd name="T90" fmla="*/ 621 w 644"/>
                <a:gd name="T91" fmla="*/ 112 h 245"/>
                <a:gd name="T92" fmla="*/ 603 w 644"/>
                <a:gd name="T93" fmla="*/ 1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4" h="245">
                  <a:moveTo>
                    <a:pt x="591" y="151"/>
                  </a:moveTo>
                  <a:lnTo>
                    <a:pt x="587" y="154"/>
                  </a:lnTo>
                  <a:lnTo>
                    <a:pt x="575" y="164"/>
                  </a:lnTo>
                  <a:lnTo>
                    <a:pt x="554" y="177"/>
                  </a:lnTo>
                  <a:lnTo>
                    <a:pt x="527" y="193"/>
                  </a:lnTo>
                  <a:lnTo>
                    <a:pt x="510" y="201"/>
                  </a:lnTo>
                  <a:lnTo>
                    <a:pt x="492" y="209"/>
                  </a:lnTo>
                  <a:lnTo>
                    <a:pt x="471" y="216"/>
                  </a:lnTo>
                  <a:lnTo>
                    <a:pt x="448" y="224"/>
                  </a:lnTo>
                  <a:lnTo>
                    <a:pt x="425" y="231"/>
                  </a:lnTo>
                  <a:lnTo>
                    <a:pt x="399" y="236"/>
                  </a:lnTo>
                  <a:lnTo>
                    <a:pt x="371" y="240"/>
                  </a:lnTo>
                  <a:lnTo>
                    <a:pt x="341" y="243"/>
                  </a:lnTo>
                  <a:lnTo>
                    <a:pt x="319" y="245"/>
                  </a:lnTo>
                  <a:lnTo>
                    <a:pt x="296" y="245"/>
                  </a:lnTo>
                  <a:lnTo>
                    <a:pt x="276" y="243"/>
                  </a:lnTo>
                  <a:lnTo>
                    <a:pt x="256" y="242"/>
                  </a:lnTo>
                  <a:lnTo>
                    <a:pt x="239" y="240"/>
                  </a:lnTo>
                  <a:lnTo>
                    <a:pt x="222" y="237"/>
                  </a:lnTo>
                  <a:lnTo>
                    <a:pt x="206" y="234"/>
                  </a:lnTo>
                  <a:lnTo>
                    <a:pt x="191" y="231"/>
                  </a:lnTo>
                  <a:lnTo>
                    <a:pt x="165" y="223"/>
                  </a:lnTo>
                  <a:lnTo>
                    <a:pt x="143" y="214"/>
                  </a:lnTo>
                  <a:lnTo>
                    <a:pt x="122" y="206"/>
                  </a:lnTo>
                  <a:lnTo>
                    <a:pt x="105" y="197"/>
                  </a:lnTo>
                  <a:lnTo>
                    <a:pt x="96" y="193"/>
                  </a:lnTo>
                  <a:lnTo>
                    <a:pt x="88" y="188"/>
                  </a:lnTo>
                  <a:lnTo>
                    <a:pt x="80" y="182"/>
                  </a:lnTo>
                  <a:lnTo>
                    <a:pt x="71" y="177"/>
                  </a:lnTo>
                  <a:lnTo>
                    <a:pt x="56" y="162"/>
                  </a:lnTo>
                  <a:lnTo>
                    <a:pt x="42" y="147"/>
                  </a:lnTo>
                  <a:lnTo>
                    <a:pt x="30" y="132"/>
                  </a:lnTo>
                  <a:lnTo>
                    <a:pt x="21" y="116"/>
                  </a:lnTo>
                  <a:lnTo>
                    <a:pt x="16" y="108"/>
                  </a:lnTo>
                  <a:lnTo>
                    <a:pt x="13" y="102"/>
                  </a:lnTo>
                  <a:lnTo>
                    <a:pt x="11" y="96"/>
                  </a:lnTo>
                  <a:lnTo>
                    <a:pt x="10" y="89"/>
                  </a:lnTo>
                  <a:lnTo>
                    <a:pt x="7" y="64"/>
                  </a:lnTo>
                  <a:lnTo>
                    <a:pt x="3" y="42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8" y="42"/>
                  </a:lnTo>
                  <a:lnTo>
                    <a:pt x="13" y="52"/>
                  </a:lnTo>
                  <a:lnTo>
                    <a:pt x="22" y="65"/>
                  </a:lnTo>
                  <a:lnTo>
                    <a:pt x="33" y="79"/>
                  </a:lnTo>
                  <a:lnTo>
                    <a:pt x="48" y="93"/>
                  </a:lnTo>
                  <a:lnTo>
                    <a:pt x="55" y="101"/>
                  </a:lnTo>
                  <a:lnTo>
                    <a:pt x="65" y="107"/>
                  </a:lnTo>
                  <a:lnTo>
                    <a:pt x="76" y="115"/>
                  </a:lnTo>
                  <a:lnTo>
                    <a:pt x="87" y="121"/>
                  </a:lnTo>
                  <a:lnTo>
                    <a:pt x="100" y="129"/>
                  </a:lnTo>
                  <a:lnTo>
                    <a:pt x="113" y="135"/>
                  </a:lnTo>
                  <a:lnTo>
                    <a:pt x="128" y="142"/>
                  </a:lnTo>
                  <a:lnTo>
                    <a:pt x="144" y="147"/>
                  </a:lnTo>
                  <a:lnTo>
                    <a:pt x="160" y="153"/>
                  </a:lnTo>
                  <a:lnTo>
                    <a:pt x="179" y="158"/>
                  </a:lnTo>
                  <a:lnTo>
                    <a:pt x="199" y="162"/>
                  </a:lnTo>
                  <a:lnTo>
                    <a:pt x="221" y="167"/>
                  </a:lnTo>
                  <a:lnTo>
                    <a:pt x="243" y="170"/>
                  </a:lnTo>
                  <a:lnTo>
                    <a:pt x="267" y="173"/>
                  </a:lnTo>
                  <a:lnTo>
                    <a:pt x="293" y="175"/>
                  </a:lnTo>
                  <a:lnTo>
                    <a:pt x="321" y="178"/>
                  </a:lnTo>
                  <a:lnTo>
                    <a:pt x="343" y="177"/>
                  </a:lnTo>
                  <a:lnTo>
                    <a:pt x="379" y="173"/>
                  </a:lnTo>
                  <a:lnTo>
                    <a:pt x="402" y="170"/>
                  </a:lnTo>
                  <a:lnTo>
                    <a:pt x="427" y="166"/>
                  </a:lnTo>
                  <a:lnTo>
                    <a:pt x="453" y="159"/>
                  </a:lnTo>
                  <a:lnTo>
                    <a:pt x="479" y="152"/>
                  </a:lnTo>
                  <a:lnTo>
                    <a:pt x="492" y="147"/>
                  </a:lnTo>
                  <a:lnTo>
                    <a:pt x="506" y="142"/>
                  </a:lnTo>
                  <a:lnTo>
                    <a:pt x="519" y="137"/>
                  </a:lnTo>
                  <a:lnTo>
                    <a:pt x="532" y="130"/>
                  </a:lnTo>
                  <a:lnTo>
                    <a:pt x="545" y="124"/>
                  </a:lnTo>
                  <a:lnTo>
                    <a:pt x="556" y="116"/>
                  </a:lnTo>
                  <a:lnTo>
                    <a:pt x="568" y="107"/>
                  </a:lnTo>
                  <a:lnTo>
                    <a:pt x="580" y="99"/>
                  </a:lnTo>
                  <a:lnTo>
                    <a:pt x="591" y="90"/>
                  </a:lnTo>
                  <a:lnTo>
                    <a:pt x="601" y="79"/>
                  </a:lnTo>
                  <a:lnTo>
                    <a:pt x="610" y="69"/>
                  </a:lnTo>
                  <a:lnTo>
                    <a:pt x="619" y="57"/>
                  </a:lnTo>
                  <a:lnTo>
                    <a:pt x="627" y="44"/>
                  </a:lnTo>
                  <a:lnTo>
                    <a:pt x="633" y="31"/>
                  </a:lnTo>
                  <a:lnTo>
                    <a:pt x="640" y="17"/>
                  </a:lnTo>
                  <a:lnTo>
                    <a:pt x="644" y="0"/>
                  </a:lnTo>
                  <a:lnTo>
                    <a:pt x="643" y="31"/>
                  </a:lnTo>
                  <a:lnTo>
                    <a:pt x="641" y="52"/>
                  </a:lnTo>
                  <a:lnTo>
                    <a:pt x="641" y="66"/>
                  </a:lnTo>
                  <a:lnTo>
                    <a:pt x="640" y="71"/>
                  </a:lnTo>
                  <a:lnTo>
                    <a:pt x="637" y="79"/>
                  </a:lnTo>
                  <a:lnTo>
                    <a:pt x="628" y="99"/>
                  </a:lnTo>
                  <a:lnTo>
                    <a:pt x="621" y="112"/>
                  </a:lnTo>
                  <a:lnTo>
                    <a:pt x="614" y="125"/>
                  </a:lnTo>
                  <a:lnTo>
                    <a:pt x="603" y="139"/>
                  </a:lnTo>
                  <a:lnTo>
                    <a:pt x="591" y="151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783"/>
            <p:cNvSpPr>
              <a:spLocks/>
            </p:cNvSpPr>
            <p:nvPr/>
          </p:nvSpPr>
          <p:spPr bwMode="auto">
            <a:xfrm>
              <a:off x="5310390" y="3123621"/>
              <a:ext cx="186133" cy="128861"/>
            </a:xfrm>
            <a:custGeom>
              <a:avLst/>
              <a:gdLst>
                <a:gd name="T0" fmla="*/ 19 w 470"/>
                <a:gd name="T1" fmla="*/ 278 h 325"/>
                <a:gd name="T2" fmla="*/ 12 w 470"/>
                <a:gd name="T3" fmla="*/ 264 h 325"/>
                <a:gd name="T4" fmla="*/ 5 w 470"/>
                <a:gd name="T5" fmla="*/ 243 h 325"/>
                <a:gd name="T6" fmla="*/ 2 w 470"/>
                <a:gd name="T7" fmla="*/ 225 h 325"/>
                <a:gd name="T8" fmla="*/ 0 w 470"/>
                <a:gd name="T9" fmla="*/ 202 h 325"/>
                <a:gd name="T10" fmla="*/ 2 w 470"/>
                <a:gd name="T11" fmla="*/ 175 h 325"/>
                <a:gd name="T12" fmla="*/ 10 w 470"/>
                <a:gd name="T13" fmla="*/ 153 h 325"/>
                <a:gd name="T14" fmla="*/ 22 w 470"/>
                <a:gd name="T15" fmla="*/ 144 h 325"/>
                <a:gd name="T16" fmla="*/ 38 w 470"/>
                <a:gd name="T17" fmla="*/ 134 h 325"/>
                <a:gd name="T18" fmla="*/ 65 w 470"/>
                <a:gd name="T19" fmla="*/ 123 h 325"/>
                <a:gd name="T20" fmla="*/ 113 w 470"/>
                <a:gd name="T21" fmla="*/ 106 h 325"/>
                <a:gd name="T22" fmla="*/ 213 w 470"/>
                <a:gd name="T23" fmla="*/ 72 h 325"/>
                <a:gd name="T24" fmla="*/ 326 w 470"/>
                <a:gd name="T25" fmla="*/ 35 h 325"/>
                <a:gd name="T26" fmla="*/ 405 w 470"/>
                <a:gd name="T27" fmla="*/ 9 h 325"/>
                <a:gd name="T28" fmla="*/ 426 w 470"/>
                <a:gd name="T29" fmla="*/ 3 h 325"/>
                <a:gd name="T30" fmla="*/ 454 w 470"/>
                <a:gd name="T31" fmla="*/ 1 h 325"/>
                <a:gd name="T32" fmla="*/ 468 w 470"/>
                <a:gd name="T33" fmla="*/ 1 h 325"/>
                <a:gd name="T34" fmla="*/ 468 w 470"/>
                <a:gd name="T35" fmla="*/ 14 h 325"/>
                <a:gd name="T36" fmla="*/ 455 w 470"/>
                <a:gd name="T37" fmla="*/ 58 h 325"/>
                <a:gd name="T38" fmla="*/ 436 w 470"/>
                <a:gd name="T39" fmla="*/ 102 h 325"/>
                <a:gd name="T40" fmla="*/ 416 w 470"/>
                <a:gd name="T41" fmla="*/ 137 h 325"/>
                <a:gd name="T42" fmla="*/ 399 w 470"/>
                <a:gd name="T43" fmla="*/ 162 h 325"/>
                <a:gd name="T44" fmla="*/ 378 w 470"/>
                <a:gd name="T45" fmla="*/ 188 h 325"/>
                <a:gd name="T46" fmla="*/ 353 w 470"/>
                <a:gd name="T47" fmla="*/ 213 h 325"/>
                <a:gd name="T48" fmla="*/ 325 w 470"/>
                <a:gd name="T49" fmla="*/ 238 h 325"/>
                <a:gd name="T50" fmla="*/ 293 w 470"/>
                <a:gd name="T51" fmla="*/ 260 h 325"/>
                <a:gd name="T52" fmla="*/ 256 w 470"/>
                <a:gd name="T53" fmla="*/ 282 h 325"/>
                <a:gd name="T54" fmla="*/ 214 w 470"/>
                <a:gd name="T55" fmla="*/ 302 h 325"/>
                <a:gd name="T56" fmla="*/ 176 w 470"/>
                <a:gd name="T57" fmla="*/ 316 h 325"/>
                <a:gd name="T58" fmla="*/ 147 w 470"/>
                <a:gd name="T59" fmla="*/ 323 h 325"/>
                <a:gd name="T60" fmla="*/ 125 w 470"/>
                <a:gd name="T61" fmla="*/ 325 h 325"/>
                <a:gd name="T62" fmla="*/ 102 w 470"/>
                <a:gd name="T63" fmla="*/ 323 h 325"/>
                <a:gd name="T64" fmla="*/ 79 w 470"/>
                <a:gd name="T65" fmla="*/ 318 h 325"/>
                <a:gd name="T66" fmla="*/ 55 w 470"/>
                <a:gd name="T67" fmla="*/ 307 h 325"/>
                <a:gd name="T68" fmla="*/ 32 w 470"/>
                <a:gd name="T69" fmla="*/ 29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0" h="325">
                  <a:moveTo>
                    <a:pt x="22" y="279"/>
                  </a:moveTo>
                  <a:lnTo>
                    <a:pt x="19" y="278"/>
                  </a:lnTo>
                  <a:lnTo>
                    <a:pt x="16" y="272"/>
                  </a:lnTo>
                  <a:lnTo>
                    <a:pt x="12" y="264"/>
                  </a:lnTo>
                  <a:lnTo>
                    <a:pt x="8" y="251"/>
                  </a:lnTo>
                  <a:lnTo>
                    <a:pt x="5" y="243"/>
                  </a:lnTo>
                  <a:lnTo>
                    <a:pt x="3" y="234"/>
                  </a:lnTo>
                  <a:lnTo>
                    <a:pt x="2" y="225"/>
                  </a:lnTo>
                  <a:lnTo>
                    <a:pt x="1" y="214"/>
                  </a:lnTo>
                  <a:lnTo>
                    <a:pt x="0" y="202"/>
                  </a:lnTo>
                  <a:lnTo>
                    <a:pt x="1" y="189"/>
                  </a:lnTo>
                  <a:lnTo>
                    <a:pt x="2" y="175"/>
                  </a:lnTo>
                  <a:lnTo>
                    <a:pt x="3" y="159"/>
                  </a:lnTo>
                  <a:lnTo>
                    <a:pt x="10" y="153"/>
                  </a:lnTo>
                  <a:lnTo>
                    <a:pt x="15" y="149"/>
                  </a:lnTo>
                  <a:lnTo>
                    <a:pt x="22" y="144"/>
                  </a:lnTo>
                  <a:lnTo>
                    <a:pt x="28" y="139"/>
                  </a:lnTo>
                  <a:lnTo>
                    <a:pt x="38" y="134"/>
                  </a:lnTo>
                  <a:lnTo>
                    <a:pt x="50" y="130"/>
                  </a:lnTo>
                  <a:lnTo>
                    <a:pt x="65" y="123"/>
                  </a:lnTo>
                  <a:lnTo>
                    <a:pt x="83" y="117"/>
                  </a:lnTo>
                  <a:lnTo>
                    <a:pt x="113" y="106"/>
                  </a:lnTo>
                  <a:lnTo>
                    <a:pt x="159" y="91"/>
                  </a:lnTo>
                  <a:lnTo>
                    <a:pt x="213" y="72"/>
                  </a:lnTo>
                  <a:lnTo>
                    <a:pt x="271" y="53"/>
                  </a:lnTo>
                  <a:lnTo>
                    <a:pt x="326" y="35"/>
                  </a:lnTo>
                  <a:lnTo>
                    <a:pt x="373" y="19"/>
                  </a:lnTo>
                  <a:lnTo>
                    <a:pt x="405" y="9"/>
                  </a:lnTo>
                  <a:lnTo>
                    <a:pt x="417" y="4"/>
                  </a:lnTo>
                  <a:lnTo>
                    <a:pt x="426" y="3"/>
                  </a:lnTo>
                  <a:lnTo>
                    <a:pt x="444" y="1"/>
                  </a:lnTo>
                  <a:lnTo>
                    <a:pt x="454" y="1"/>
                  </a:lnTo>
                  <a:lnTo>
                    <a:pt x="462" y="0"/>
                  </a:lnTo>
                  <a:lnTo>
                    <a:pt x="468" y="1"/>
                  </a:lnTo>
                  <a:lnTo>
                    <a:pt x="470" y="2"/>
                  </a:lnTo>
                  <a:lnTo>
                    <a:pt x="468" y="14"/>
                  </a:lnTo>
                  <a:lnTo>
                    <a:pt x="461" y="40"/>
                  </a:lnTo>
                  <a:lnTo>
                    <a:pt x="455" y="58"/>
                  </a:lnTo>
                  <a:lnTo>
                    <a:pt x="447" y="79"/>
                  </a:lnTo>
                  <a:lnTo>
                    <a:pt x="436" y="102"/>
                  </a:lnTo>
                  <a:lnTo>
                    <a:pt x="423" y="125"/>
                  </a:lnTo>
                  <a:lnTo>
                    <a:pt x="416" y="137"/>
                  </a:lnTo>
                  <a:lnTo>
                    <a:pt x="407" y="150"/>
                  </a:lnTo>
                  <a:lnTo>
                    <a:pt x="399" y="162"/>
                  </a:lnTo>
                  <a:lnTo>
                    <a:pt x="389" y="175"/>
                  </a:lnTo>
                  <a:lnTo>
                    <a:pt x="378" y="188"/>
                  </a:lnTo>
                  <a:lnTo>
                    <a:pt x="366" y="201"/>
                  </a:lnTo>
                  <a:lnTo>
                    <a:pt x="353" y="213"/>
                  </a:lnTo>
                  <a:lnTo>
                    <a:pt x="339" y="226"/>
                  </a:lnTo>
                  <a:lnTo>
                    <a:pt x="325" y="238"/>
                  </a:lnTo>
                  <a:lnTo>
                    <a:pt x="309" y="249"/>
                  </a:lnTo>
                  <a:lnTo>
                    <a:pt x="293" y="260"/>
                  </a:lnTo>
                  <a:lnTo>
                    <a:pt x="274" y="272"/>
                  </a:lnTo>
                  <a:lnTo>
                    <a:pt x="256" y="282"/>
                  </a:lnTo>
                  <a:lnTo>
                    <a:pt x="235" y="293"/>
                  </a:lnTo>
                  <a:lnTo>
                    <a:pt x="214" y="302"/>
                  </a:lnTo>
                  <a:lnTo>
                    <a:pt x="191" y="311"/>
                  </a:lnTo>
                  <a:lnTo>
                    <a:pt x="176" y="316"/>
                  </a:lnTo>
                  <a:lnTo>
                    <a:pt x="157" y="321"/>
                  </a:lnTo>
                  <a:lnTo>
                    <a:pt x="147" y="323"/>
                  </a:lnTo>
                  <a:lnTo>
                    <a:pt x="136" y="324"/>
                  </a:lnTo>
                  <a:lnTo>
                    <a:pt x="125" y="325"/>
                  </a:lnTo>
                  <a:lnTo>
                    <a:pt x="113" y="324"/>
                  </a:lnTo>
                  <a:lnTo>
                    <a:pt x="102" y="323"/>
                  </a:lnTo>
                  <a:lnTo>
                    <a:pt x="90" y="321"/>
                  </a:lnTo>
                  <a:lnTo>
                    <a:pt x="79" y="318"/>
                  </a:lnTo>
                  <a:lnTo>
                    <a:pt x="67" y="313"/>
                  </a:lnTo>
                  <a:lnTo>
                    <a:pt x="55" y="307"/>
                  </a:lnTo>
                  <a:lnTo>
                    <a:pt x="43" y="299"/>
                  </a:lnTo>
                  <a:lnTo>
                    <a:pt x="32" y="291"/>
                  </a:lnTo>
                  <a:lnTo>
                    <a:pt x="22" y="279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784"/>
            <p:cNvSpPr>
              <a:spLocks/>
            </p:cNvSpPr>
            <p:nvPr/>
          </p:nvSpPr>
          <p:spPr bwMode="auto">
            <a:xfrm>
              <a:off x="5311981" y="3050440"/>
              <a:ext cx="182952" cy="114544"/>
            </a:xfrm>
            <a:custGeom>
              <a:avLst/>
              <a:gdLst>
                <a:gd name="T0" fmla="*/ 151 w 459"/>
                <a:gd name="T1" fmla="*/ 78 h 285"/>
                <a:gd name="T2" fmla="*/ 183 w 459"/>
                <a:gd name="T3" fmla="*/ 56 h 285"/>
                <a:gd name="T4" fmla="*/ 216 w 459"/>
                <a:gd name="T5" fmla="*/ 36 h 285"/>
                <a:gd name="T6" fmla="*/ 255 w 459"/>
                <a:gd name="T7" fmla="*/ 19 h 285"/>
                <a:gd name="T8" fmla="*/ 299 w 459"/>
                <a:gd name="T9" fmla="*/ 5 h 285"/>
                <a:gd name="T10" fmla="*/ 332 w 459"/>
                <a:gd name="T11" fmla="*/ 0 h 285"/>
                <a:gd name="T12" fmla="*/ 354 w 459"/>
                <a:gd name="T13" fmla="*/ 0 h 285"/>
                <a:gd name="T14" fmla="*/ 376 w 459"/>
                <a:gd name="T15" fmla="*/ 3 h 285"/>
                <a:gd name="T16" fmla="*/ 397 w 459"/>
                <a:gd name="T17" fmla="*/ 10 h 285"/>
                <a:gd name="T18" fmla="*/ 413 w 459"/>
                <a:gd name="T19" fmla="*/ 19 h 285"/>
                <a:gd name="T20" fmla="*/ 424 w 459"/>
                <a:gd name="T21" fmla="*/ 29 h 285"/>
                <a:gd name="T22" fmla="*/ 439 w 459"/>
                <a:gd name="T23" fmla="*/ 49 h 285"/>
                <a:gd name="T24" fmla="*/ 454 w 459"/>
                <a:gd name="T25" fmla="*/ 81 h 285"/>
                <a:gd name="T26" fmla="*/ 459 w 459"/>
                <a:gd name="T27" fmla="*/ 104 h 285"/>
                <a:gd name="T28" fmla="*/ 459 w 459"/>
                <a:gd name="T29" fmla="*/ 119 h 285"/>
                <a:gd name="T30" fmla="*/ 455 w 459"/>
                <a:gd name="T31" fmla="*/ 129 h 285"/>
                <a:gd name="T32" fmla="*/ 441 w 459"/>
                <a:gd name="T33" fmla="*/ 137 h 285"/>
                <a:gd name="T34" fmla="*/ 409 w 459"/>
                <a:gd name="T35" fmla="*/ 150 h 285"/>
                <a:gd name="T36" fmla="*/ 375 w 459"/>
                <a:gd name="T37" fmla="*/ 159 h 285"/>
                <a:gd name="T38" fmla="*/ 307 w 459"/>
                <a:gd name="T39" fmla="*/ 182 h 285"/>
                <a:gd name="T40" fmla="*/ 214 w 459"/>
                <a:gd name="T41" fmla="*/ 213 h 285"/>
                <a:gd name="T42" fmla="*/ 124 w 459"/>
                <a:gd name="T43" fmla="*/ 245 h 285"/>
                <a:gd name="T44" fmla="*/ 40 w 459"/>
                <a:gd name="T45" fmla="*/ 274 h 285"/>
                <a:gd name="T46" fmla="*/ 6 w 459"/>
                <a:gd name="T47" fmla="*/ 285 h 285"/>
                <a:gd name="T48" fmla="*/ 2 w 459"/>
                <a:gd name="T49" fmla="*/ 283 h 285"/>
                <a:gd name="T50" fmla="*/ 2 w 459"/>
                <a:gd name="T51" fmla="*/ 278 h 285"/>
                <a:gd name="T52" fmla="*/ 7 w 459"/>
                <a:gd name="T53" fmla="*/ 266 h 285"/>
                <a:gd name="T54" fmla="*/ 24 w 459"/>
                <a:gd name="T55" fmla="*/ 231 h 285"/>
                <a:gd name="T56" fmla="*/ 47 w 459"/>
                <a:gd name="T57" fmla="*/ 193 h 285"/>
                <a:gd name="T58" fmla="*/ 68 w 459"/>
                <a:gd name="T59" fmla="*/ 164 h 285"/>
                <a:gd name="T60" fmla="*/ 94 w 459"/>
                <a:gd name="T61" fmla="*/ 132 h 285"/>
                <a:gd name="T62" fmla="*/ 126 w 459"/>
                <a:gd name="T63" fmla="*/ 10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9" h="285">
                  <a:moveTo>
                    <a:pt x="144" y="84"/>
                  </a:moveTo>
                  <a:lnTo>
                    <a:pt x="151" y="78"/>
                  </a:lnTo>
                  <a:lnTo>
                    <a:pt x="170" y="64"/>
                  </a:lnTo>
                  <a:lnTo>
                    <a:pt x="183" y="56"/>
                  </a:lnTo>
                  <a:lnTo>
                    <a:pt x="199" y="46"/>
                  </a:lnTo>
                  <a:lnTo>
                    <a:pt x="216" y="36"/>
                  </a:lnTo>
                  <a:lnTo>
                    <a:pt x="235" y="28"/>
                  </a:lnTo>
                  <a:lnTo>
                    <a:pt x="255" y="19"/>
                  </a:lnTo>
                  <a:lnTo>
                    <a:pt x="277" y="11"/>
                  </a:lnTo>
                  <a:lnTo>
                    <a:pt x="299" y="5"/>
                  </a:lnTo>
                  <a:lnTo>
                    <a:pt x="321" y="1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54" y="0"/>
                  </a:lnTo>
                  <a:lnTo>
                    <a:pt x="365" y="2"/>
                  </a:lnTo>
                  <a:lnTo>
                    <a:pt x="376" y="3"/>
                  </a:lnTo>
                  <a:lnTo>
                    <a:pt x="387" y="6"/>
                  </a:lnTo>
                  <a:lnTo>
                    <a:pt x="397" y="10"/>
                  </a:lnTo>
                  <a:lnTo>
                    <a:pt x="408" y="15"/>
                  </a:lnTo>
                  <a:lnTo>
                    <a:pt x="413" y="19"/>
                  </a:lnTo>
                  <a:lnTo>
                    <a:pt x="418" y="23"/>
                  </a:lnTo>
                  <a:lnTo>
                    <a:pt x="424" y="29"/>
                  </a:lnTo>
                  <a:lnTo>
                    <a:pt x="429" y="35"/>
                  </a:lnTo>
                  <a:lnTo>
                    <a:pt x="439" y="49"/>
                  </a:lnTo>
                  <a:lnTo>
                    <a:pt x="448" y="64"/>
                  </a:lnTo>
                  <a:lnTo>
                    <a:pt x="454" y="81"/>
                  </a:lnTo>
                  <a:lnTo>
                    <a:pt x="458" y="97"/>
                  </a:lnTo>
                  <a:lnTo>
                    <a:pt x="459" y="104"/>
                  </a:lnTo>
                  <a:lnTo>
                    <a:pt x="459" y="112"/>
                  </a:lnTo>
                  <a:lnTo>
                    <a:pt x="459" y="119"/>
                  </a:lnTo>
                  <a:lnTo>
                    <a:pt x="458" y="126"/>
                  </a:lnTo>
                  <a:lnTo>
                    <a:pt x="455" y="129"/>
                  </a:lnTo>
                  <a:lnTo>
                    <a:pt x="449" y="132"/>
                  </a:lnTo>
                  <a:lnTo>
                    <a:pt x="441" y="137"/>
                  </a:lnTo>
                  <a:lnTo>
                    <a:pt x="430" y="141"/>
                  </a:lnTo>
                  <a:lnTo>
                    <a:pt x="409" y="150"/>
                  </a:lnTo>
                  <a:lnTo>
                    <a:pt x="390" y="155"/>
                  </a:lnTo>
                  <a:lnTo>
                    <a:pt x="375" y="159"/>
                  </a:lnTo>
                  <a:lnTo>
                    <a:pt x="346" y="169"/>
                  </a:lnTo>
                  <a:lnTo>
                    <a:pt x="307" y="182"/>
                  </a:lnTo>
                  <a:lnTo>
                    <a:pt x="262" y="197"/>
                  </a:lnTo>
                  <a:lnTo>
                    <a:pt x="214" y="213"/>
                  </a:lnTo>
                  <a:lnTo>
                    <a:pt x="167" y="230"/>
                  </a:lnTo>
                  <a:lnTo>
                    <a:pt x="124" y="245"/>
                  </a:lnTo>
                  <a:lnTo>
                    <a:pt x="89" y="257"/>
                  </a:lnTo>
                  <a:lnTo>
                    <a:pt x="40" y="274"/>
                  </a:lnTo>
                  <a:lnTo>
                    <a:pt x="13" y="283"/>
                  </a:lnTo>
                  <a:lnTo>
                    <a:pt x="6" y="285"/>
                  </a:lnTo>
                  <a:lnTo>
                    <a:pt x="2" y="284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2" y="278"/>
                  </a:lnTo>
                  <a:lnTo>
                    <a:pt x="3" y="276"/>
                  </a:lnTo>
                  <a:lnTo>
                    <a:pt x="7" y="266"/>
                  </a:lnTo>
                  <a:lnTo>
                    <a:pt x="13" y="251"/>
                  </a:lnTo>
                  <a:lnTo>
                    <a:pt x="24" y="231"/>
                  </a:lnTo>
                  <a:lnTo>
                    <a:pt x="38" y="206"/>
                  </a:lnTo>
                  <a:lnTo>
                    <a:pt x="47" y="193"/>
                  </a:lnTo>
                  <a:lnTo>
                    <a:pt x="57" y="178"/>
                  </a:lnTo>
                  <a:lnTo>
                    <a:pt x="68" y="164"/>
                  </a:lnTo>
                  <a:lnTo>
                    <a:pt x="80" y="148"/>
                  </a:lnTo>
                  <a:lnTo>
                    <a:pt x="94" y="132"/>
                  </a:lnTo>
                  <a:lnTo>
                    <a:pt x="110" y="116"/>
                  </a:lnTo>
                  <a:lnTo>
                    <a:pt x="126" y="100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785"/>
            <p:cNvSpPr>
              <a:spLocks/>
            </p:cNvSpPr>
            <p:nvPr/>
          </p:nvSpPr>
          <p:spPr bwMode="auto">
            <a:xfrm>
              <a:off x="5327890" y="3074304"/>
              <a:ext cx="203633" cy="211587"/>
            </a:xfrm>
            <a:custGeom>
              <a:avLst/>
              <a:gdLst>
                <a:gd name="T0" fmla="*/ 512 w 512"/>
                <a:gd name="T1" fmla="*/ 149 h 530"/>
                <a:gd name="T2" fmla="*/ 506 w 512"/>
                <a:gd name="T3" fmla="*/ 188 h 530"/>
                <a:gd name="T4" fmla="*/ 491 w 512"/>
                <a:gd name="T5" fmla="*/ 236 h 530"/>
                <a:gd name="T6" fmla="*/ 474 w 512"/>
                <a:gd name="T7" fmla="*/ 275 h 530"/>
                <a:gd name="T8" fmla="*/ 451 w 512"/>
                <a:gd name="T9" fmla="*/ 318 h 530"/>
                <a:gd name="T10" fmla="*/ 420 w 512"/>
                <a:gd name="T11" fmla="*/ 363 h 530"/>
                <a:gd name="T12" fmla="*/ 386 w 512"/>
                <a:gd name="T13" fmla="*/ 403 h 530"/>
                <a:gd name="T14" fmla="*/ 356 w 512"/>
                <a:gd name="T15" fmla="*/ 432 h 530"/>
                <a:gd name="T16" fmla="*/ 326 w 512"/>
                <a:gd name="T17" fmla="*/ 456 h 530"/>
                <a:gd name="T18" fmla="*/ 299 w 512"/>
                <a:gd name="T19" fmla="*/ 475 h 530"/>
                <a:gd name="T20" fmla="*/ 263 w 512"/>
                <a:gd name="T21" fmla="*/ 496 h 530"/>
                <a:gd name="T22" fmla="*/ 219 w 512"/>
                <a:gd name="T23" fmla="*/ 514 h 530"/>
                <a:gd name="T24" fmla="*/ 192 w 512"/>
                <a:gd name="T25" fmla="*/ 524 h 530"/>
                <a:gd name="T26" fmla="*/ 173 w 512"/>
                <a:gd name="T27" fmla="*/ 527 h 530"/>
                <a:gd name="T28" fmla="*/ 143 w 512"/>
                <a:gd name="T29" fmla="*/ 530 h 530"/>
                <a:gd name="T30" fmla="*/ 102 w 512"/>
                <a:gd name="T31" fmla="*/ 527 h 530"/>
                <a:gd name="T32" fmla="*/ 77 w 512"/>
                <a:gd name="T33" fmla="*/ 520 h 530"/>
                <a:gd name="T34" fmla="*/ 63 w 512"/>
                <a:gd name="T35" fmla="*/ 514 h 530"/>
                <a:gd name="T36" fmla="*/ 38 w 512"/>
                <a:gd name="T37" fmla="*/ 497 h 530"/>
                <a:gd name="T38" fmla="*/ 6 w 512"/>
                <a:gd name="T39" fmla="*/ 472 h 530"/>
                <a:gd name="T40" fmla="*/ 6 w 512"/>
                <a:gd name="T41" fmla="*/ 472 h 530"/>
                <a:gd name="T42" fmla="*/ 35 w 512"/>
                <a:gd name="T43" fmla="*/ 483 h 530"/>
                <a:gd name="T44" fmla="*/ 67 w 512"/>
                <a:gd name="T45" fmla="*/ 488 h 530"/>
                <a:gd name="T46" fmla="*/ 99 w 512"/>
                <a:gd name="T47" fmla="*/ 487 h 530"/>
                <a:gd name="T48" fmla="*/ 122 w 512"/>
                <a:gd name="T49" fmla="*/ 483 h 530"/>
                <a:gd name="T50" fmla="*/ 148 w 512"/>
                <a:gd name="T51" fmla="*/ 476 h 530"/>
                <a:gd name="T52" fmla="*/ 177 w 512"/>
                <a:gd name="T53" fmla="*/ 465 h 530"/>
                <a:gd name="T54" fmla="*/ 210 w 512"/>
                <a:gd name="T55" fmla="*/ 449 h 530"/>
                <a:gd name="T56" fmla="*/ 243 w 512"/>
                <a:gd name="T57" fmla="*/ 430 h 530"/>
                <a:gd name="T58" fmla="*/ 280 w 512"/>
                <a:gd name="T59" fmla="*/ 404 h 530"/>
                <a:gd name="T60" fmla="*/ 319 w 512"/>
                <a:gd name="T61" fmla="*/ 371 h 530"/>
                <a:gd name="T62" fmla="*/ 354 w 512"/>
                <a:gd name="T63" fmla="*/ 338 h 530"/>
                <a:gd name="T64" fmla="*/ 392 w 512"/>
                <a:gd name="T65" fmla="*/ 290 h 530"/>
                <a:gd name="T66" fmla="*/ 420 w 512"/>
                <a:gd name="T67" fmla="*/ 248 h 530"/>
                <a:gd name="T68" fmla="*/ 440 w 512"/>
                <a:gd name="T69" fmla="*/ 212 h 530"/>
                <a:gd name="T70" fmla="*/ 451 w 512"/>
                <a:gd name="T71" fmla="*/ 185 h 530"/>
                <a:gd name="T72" fmla="*/ 460 w 512"/>
                <a:gd name="T73" fmla="*/ 158 h 530"/>
                <a:gd name="T74" fmla="*/ 466 w 512"/>
                <a:gd name="T75" fmla="*/ 129 h 530"/>
                <a:gd name="T76" fmla="*/ 469 w 512"/>
                <a:gd name="T77" fmla="*/ 100 h 530"/>
                <a:gd name="T78" fmla="*/ 468 w 512"/>
                <a:gd name="T79" fmla="*/ 72 h 530"/>
                <a:gd name="T80" fmla="*/ 462 w 512"/>
                <a:gd name="T81" fmla="*/ 43 h 530"/>
                <a:gd name="T82" fmla="*/ 452 w 512"/>
                <a:gd name="T83" fmla="*/ 14 h 530"/>
                <a:gd name="T84" fmla="*/ 464 w 512"/>
                <a:gd name="T85" fmla="*/ 23 h 530"/>
                <a:gd name="T86" fmla="*/ 487 w 512"/>
                <a:gd name="T87" fmla="*/ 50 h 530"/>
                <a:gd name="T88" fmla="*/ 494 w 512"/>
                <a:gd name="T89" fmla="*/ 60 h 530"/>
                <a:gd name="T90" fmla="*/ 506 w 512"/>
                <a:gd name="T91" fmla="*/ 95 h 530"/>
                <a:gd name="T92" fmla="*/ 512 w 512"/>
                <a:gd name="T93" fmla="*/ 126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2" h="530">
                  <a:moveTo>
                    <a:pt x="512" y="144"/>
                  </a:moveTo>
                  <a:lnTo>
                    <a:pt x="512" y="149"/>
                  </a:lnTo>
                  <a:lnTo>
                    <a:pt x="510" y="164"/>
                  </a:lnTo>
                  <a:lnTo>
                    <a:pt x="506" y="188"/>
                  </a:lnTo>
                  <a:lnTo>
                    <a:pt x="497" y="219"/>
                  </a:lnTo>
                  <a:lnTo>
                    <a:pt x="491" y="236"/>
                  </a:lnTo>
                  <a:lnTo>
                    <a:pt x="483" y="256"/>
                  </a:lnTo>
                  <a:lnTo>
                    <a:pt x="474" y="275"/>
                  </a:lnTo>
                  <a:lnTo>
                    <a:pt x="464" y="296"/>
                  </a:lnTo>
                  <a:lnTo>
                    <a:pt x="451" y="318"/>
                  </a:lnTo>
                  <a:lnTo>
                    <a:pt x="437" y="340"/>
                  </a:lnTo>
                  <a:lnTo>
                    <a:pt x="420" y="363"/>
                  </a:lnTo>
                  <a:lnTo>
                    <a:pt x="402" y="385"/>
                  </a:lnTo>
                  <a:lnTo>
                    <a:pt x="386" y="403"/>
                  </a:lnTo>
                  <a:lnTo>
                    <a:pt x="371" y="418"/>
                  </a:lnTo>
                  <a:lnTo>
                    <a:pt x="356" y="432"/>
                  </a:lnTo>
                  <a:lnTo>
                    <a:pt x="340" y="445"/>
                  </a:lnTo>
                  <a:lnTo>
                    <a:pt x="326" y="456"/>
                  </a:lnTo>
                  <a:lnTo>
                    <a:pt x="312" y="465"/>
                  </a:lnTo>
                  <a:lnTo>
                    <a:pt x="299" y="475"/>
                  </a:lnTo>
                  <a:lnTo>
                    <a:pt x="286" y="483"/>
                  </a:lnTo>
                  <a:lnTo>
                    <a:pt x="263" y="496"/>
                  </a:lnTo>
                  <a:lnTo>
                    <a:pt x="240" y="505"/>
                  </a:lnTo>
                  <a:lnTo>
                    <a:pt x="219" y="514"/>
                  </a:lnTo>
                  <a:lnTo>
                    <a:pt x="201" y="520"/>
                  </a:lnTo>
                  <a:lnTo>
                    <a:pt x="192" y="524"/>
                  </a:lnTo>
                  <a:lnTo>
                    <a:pt x="183" y="526"/>
                  </a:lnTo>
                  <a:lnTo>
                    <a:pt x="173" y="527"/>
                  </a:lnTo>
                  <a:lnTo>
                    <a:pt x="163" y="529"/>
                  </a:lnTo>
                  <a:lnTo>
                    <a:pt x="143" y="530"/>
                  </a:lnTo>
                  <a:lnTo>
                    <a:pt x="122" y="529"/>
                  </a:lnTo>
                  <a:lnTo>
                    <a:pt x="102" y="527"/>
                  </a:lnTo>
                  <a:lnTo>
                    <a:pt x="84" y="523"/>
                  </a:lnTo>
                  <a:lnTo>
                    <a:pt x="77" y="520"/>
                  </a:lnTo>
                  <a:lnTo>
                    <a:pt x="69" y="517"/>
                  </a:lnTo>
                  <a:lnTo>
                    <a:pt x="63" y="514"/>
                  </a:lnTo>
                  <a:lnTo>
                    <a:pt x="57" y="511"/>
                  </a:lnTo>
                  <a:lnTo>
                    <a:pt x="38" y="497"/>
                  </a:lnTo>
                  <a:lnTo>
                    <a:pt x="20" y="483"/>
                  </a:lnTo>
                  <a:lnTo>
                    <a:pt x="6" y="472"/>
                  </a:lnTo>
                  <a:lnTo>
                    <a:pt x="0" y="469"/>
                  </a:lnTo>
                  <a:lnTo>
                    <a:pt x="6" y="472"/>
                  </a:lnTo>
                  <a:lnTo>
                    <a:pt x="23" y="479"/>
                  </a:lnTo>
                  <a:lnTo>
                    <a:pt x="35" y="483"/>
                  </a:lnTo>
                  <a:lnTo>
                    <a:pt x="50" y="486"/>
                  </a:lnTo>
                  <a:lnTo>
                    <a:pt x="67" y="488"/>
                  </a:lnTo>
                  <a:lnTo>
                    <a:pt x="87" y="488"/>
                  </a:lnTo>
                  <a:lnTo>
                    <a:pt x="99" y="487"/>
                  </a:lnTo>
                  <a:lnTo>
                    <a:pt x="109" y="485"/>
                  </a:lnTo>
                  <a:lnTo>
                    <a:pt x="122" y="483"/>
                  </a:lnTo>
                  <a:lnTo>
                    <a:pt x="135" y="479"/>
                  </a:lnTo>
                  <a:lnTo>
                    <a:pt x="148" y="476"/>
                  </a:lnTo>
                  <a:lnTo>
                    <a:pt x="163" y="471"/>
                  </a:lnTo>
                  <a:lnTo>
                    <a:pt x="177" y="465"/>
                  </a:lnTo>
                  <a:lnTo>
                    <a:pt x="194" y="458"/>
                  </a:lnTo>
                  <a:lnTo>
                    <a:pt x="210" y="449"/>
                  </a:lnTo>
                  <a:lnTo>
                    <a:pt x="226" y="441"/>
                  </a:lnTo>
                  <a:lnTo>
                    <a:pt x="243" y="430"/>
                  </a:lnTo>
                  <a:lnTo>
                    <a:pt x="262" y="418"/>
                  </a:lnTo>
                  <a:lnTo>
                    <a:pt x="280" y="404"/>
                  </a:lnTo>
                  <a:lnTo>
                    <a:pt x="299" y="389"/>
                  </a:lnTo>
                  <a:lnTo>
                    <a:pt x="319" y="371"/>
                  </a:lnTo>
                  <a:lnTo>
                    <a:pt x="339" y="353"/>
                  </a:lnTo>
                  <a:lnTo>
                    <a:pt x="354" y="338"/>
                  </a:lnTo>
                  <a:lnTo>
                    <a:pt x="378" y="309"/>
                  </a:lnTo>
                  <a:lnTo>
                    <a:pt x="392" y="290"/>
                  </a:lnTo>
                  <a:lnTo>
                    <a:pt x="406" y="270"/>
                  </a:lnTo>
                  <a:lnTo>
                    <a:pt x="420" y="248"/>
                  </a:lnTo>
                  <a:lnTo>
                    <a:pt x="433" y="223"/>
                  </a:lnTo>
                  <a:lnTo>
                    <a:pt x="440" y="212"/>
                  </a:lnTo>
                  <a:lnTo>
                    <a:pt x="445" y="199"/>
                  </a:lnTo>
                  <a:lnTo>
                    <a:pt x="451" y="185"/>
                  </a:lnTo>
                  <a:lnTo>
                    <a:pt x="456" y="172"/>
                  </a:lnTo>
                  <a:lnTo>
                    <a:pt x="460" y="158"/>
                  </a:lnTo>
                  <a:lnTo>
                    <a:pt x="464" y="144"/>
                  </a:lnTo>
                  <a:lnTo>
                    <a:pt x="466" y="129"/>
                  </a:lnTo>
                  <a:lnTo>
                    <a:pt x="468" y="115"/>
                  </a:lnTo>
                  <a:lnTo>
                    <a:pt x="469" y="100"/>
                  </a:lnTo>
                  <a:lnTo>
                    <a:pt x="469" y="86"/>
                  </a:lnTo>
                  <a:lnTo>
                    <a:pt x="468" y="72"/>
                  </a:lnTo>
                  <a:lnTo>
                    <a:pt x="466" y="57"/>
                  </a:lnTo>
                  <a:lnTo>
                    <a:pt x="462" y="43"/>
                  </a:lnTo>
                  <a:lnTo>
                    <a:pt x="457" y="29"/>
                  </a:lnTo>
                  <a:lnTo>
                    <a:pt x="452" y="14"/>
                  </a:lnTo>
                  <a:lnTo>
                    <a:pt x="444" y="0"/>
                  </a:lnTo>
                  <a:lnTo>
                    <a:pt x="464" y="23"/>
                  </a:lnTo>
                  <a:lnTo>
                    <a:pt x="479" y="39"/>
                  </a:lnTo>
                  <a:lnTo>
                    <a:pt x="487" y="50"/>
                  </a:lnTo>
                  <a:lnTo>
                    <a:pt x="491" y="53"/>
                  </a:lnTo>
                  <a:lnTo>
                    <a:pt x="494" y="60"/>
                  </a:lnTo>
                  <a:lnTo>
                    <a:pt x="502" y="81"/>
                  </a:lnTo>
                  <a:lnTo>
                    <a:pt x="506" y="95"/>
                  </a:lnTo>
                  <a:lnTo>
                    <a:pt x="510" y="110"/>
                  </a:lnTo>
                  <a:lnTo>
                    <a:pt x="512" y="126"/>
                  </a:lnTo>
                  <a:lnTo>
                    <a:pt x="512" y="144"/>
                  </a:lnTo>
                  <a:close/>
                </a:path>
              </a:pathLst>
            </a:custGeom>
            <a:solidFill>
              <a:srgbClr val="6EA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4" name="组合 2523"/>
          <p:cNvGrpSpPr/>
          <p:nvPr/>
        </p:nvGrpSpPr>
        <p:grpSpPr>
          <a:xfrm>
            <a:off x="1745744" y="5145111"/>
            <a:ext cx="965219" cy="817972"/>
            <a:chOff x="5992878" y="2988396"/>
            <a:chExt cx="523401" cy="480446"/>
          </a:xfrm>
        </p:grpSpPr>
        <p:sp>
          <p:nvSpPr>
            <p:cNvPr id="785" name="Freeform 1589"/>
            <p:cNvSpPr>
              <a:spLocks/>
            </p:cNvSpPr>
            <p:nvPr/>
          </p:nvSpPr>
          <p:spPr bwMode="auto">
            <a:xfrm>
              <a:off x="6311055" y="3040896"/>
              <a:ext cx="205224" cy="246587"/>
            </a:xfrm>
            <a:custGeom>
              <a:avLst/>
              <a:gdLst>
                <a:gd name="T0" fmla="*/ 2 w 517"/>
                <a:gd name="T1" fmla="*/ 133 h 623"/>
                <a:gd name="T2" fmla="*/ 3 w 517"/>
                <a:gd name="T3" fmla="*/ 121 h 623"/>
                <a:gd name="T4" fmla="*/ 10 w 517"/>
                <a:gd name="T5" fmla="*/ 88 h 623"/>
                <a:gd name="T6" fmla="*/ 19 w 517"/>
                <a:gd name="T7" fmla="*/ 70 h 623"/>
                <a:gd name="T8" fmla="*/ 32 w 517"/>
                <a:gd name="T9" fmla="*/ 50 h 623"/>
                <a:gd name="T10" fmla="*/ 50 w 517"/>
                <a:gd name="T11" fmla="*/ 33 h 623"/>
                <a:gd name="T12" fmla="*/ 74 w 517"/>
                <a:gd name="T13" fmla="*/ 20 h 623"/>
                <a:gd name="T14" fmla="*/ 105 w 517"/>
                <a:gd name="T15" fmla="*/ 7 h 623"/>
                <a:gd name="T16" fmla="*/ 334 w 517"/>
                <a:gd name="T17" fmla="*/ 1 h 623"/>
                <a:gd name="T18" fmla="*/ 390 w 517"/>
                <a:gd name="T19" fmla="*/ 1 h 623"/>
                <a:gd name="T20" fmla="*/ 411 w 517"/>
                <a:gd name="T21" fmla="*/ 3 h 623"/>
                <a:gd name="T22" fmla="*/ 424 w 517"/>
                <a:gd name="T23" fmla="*/ 6 h 623"/>
                <a:gd name="T24" fmla="*/ 434 w 517"/>
                <a:gd name="T25" fmla="*/ 13 h 623"/>
                <a:gd name="T26" fmla="*/ 459 w 517"/>
                <a:gd name="T27" fmla="*/ 29 h 623"/>
                <a:gd name="T28" fmla="*/ 483 w 517"/>
                <a:gd name="T29" fmla="*/ 49 h 623"/>
                <a:gd name="T30" fmla="*/ 498 w 517"/>
                <a:gd name="T31" fmla="*/ 69 h 623"/>
                <a:gd name="T32" fmla="*/ 510 w 517"/>
                <a:gd name="T33" fmla="*/ 91 h 623"/>
                <a:gd name="T34" fmla="*/ 517 w 517"/>
                <a:gd name="T35" fmla="*/ 118 h 623"/>
                <a:gd name="T36" fmla="*/ 517 w 517"/>
                <a:gd name="T37" fmla="*/ 176 h 623"/>
                <a:gd name="T38" fmla="*/ 517 w 517"/>
                <a:gd name="T39" fmla="*/ 300 h 623"/>
                <a:gd name="T40" fmla="*/ 517 w 517"/>
                <a:gd name="T41" fmla="*/ 433 h 623"/>
                <a:gd name="T42" fmla="*/ 517 w 517"/>
                <a:gd name="T43" fmla="*/ 524 h 623"/>
                <a:gd name="T44" fmla="*/ 516 w 517"/>
                <a:gd name="T45" fmla="*/ 542 h 623"/>
                <a:gd name="T46" fmla="*/ 503 w 517"/>
                <a:gd name="T47" fmla="*/ 557 h 623"/>
                <a:gd name="T48" fmla="*/ 485 w 517"/>
                <a:gd name="T49" fmla="*/ 572 h 623"/>
                <a:gd name="T50" fmla="*/ 458 w 517"/>
                <a:gd name="T51" fmla="*/ 587 h 623"/>
                <a:gd name="T52" fmla="*/ 419 w 517"/>
                <a:gd name="T53" fmla="*/ 602 h 623"/>
                <a:gd name="T54" fmla="*/ 367 w 517"/>
                <a:gd name="T55" fmla="*/ 614 h 623"/>
                <a:gd name="T56" fmla="*/ 300 w 517"/>
                <a:gd name="T57" fmla="*/ 621 h 623"/>
                <a:gd name="T58" fmla="*/ 219 w 517"/>
                <a:gd name="T59" fmla="*/ 622 h 623"/>
                <a:gd name="T60" fmla="*/ 152 w 517"/>
                <a:gd name="T61" fmla="*/ 617 h 623"/>
                <a:gd name="T62" fmla="*/ 99 w 517"/>
                <a:gd name="T63" fmla="*/ 608 h 623"/>
                <a:gd name="T64" fmla="*/ 61 w 517"/>
                <a:gd name="T65" fmla="*/ 595 h 623"/>
                <a:gd name="T66" fmla="*/ 34 w 517"/>
                <a:gd name="T67" fmla="*/ 582 h 623"/>
                <a:gd name="T68" fmla="*/ 16 w 517"/>
                <a:gd name="T69" fmla="*/ 569 h 623"/>
                <a:gd name="T70" fmla="*/ 4 w 517"/>
                <a:gd name="T71" fmla="*/ 554 h 623"/>
                <a:gd name="T72" fmla="*/ 0 w 517"/>
                <a:gd name="T73" fmla="*/ 538 h 623"/>
                <a:gd name="T74" fmla="*/ 0 w 517"/>
                <a:gd name="T75" fmla="*/ 481 h 623"/>
                <a:gd name="T76" fmla="*/ 0 w 517"/>
                <a:gd name="T77" fmla="*/ 408 h 623"/>
                <a:gd name="T78" fmla="*/ 2 w 517"/>
                <a:gd name="T79" fmla="*/ 35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7" h="623">
                  <a:moveTo>
                    <a:pt x="2" y="346"/>
                  </a:moveTo>
                  <a:lnTo>
                    <a:pt x="2" y="133"/>
                  </a:lnTo>
                  <a:lnTo>
                    <a:pt x="2" y="130"/>
                  </a:lnTo>
                  <a:lnTo>
                    <a:pt x="3" y="121"/>
                  </a:lnTo>
                  <a:lnTo>
                    <a:pt x="5" y="105"/>
                  </a:lnTo>
                  <a:lnTo>
                    <a:pt x="10" y="88"/>
                  </a:lnTo>
                  <a:lnTo>
                    <a:pt x="13" y="78"/>
                  </a:lnTo>
                  <a:lnTo>
                    <a:pt x="19" y="7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40" y="42"/>
                  </a:lnTo>
                  <a:lnTo>
                    <a:pt x="50" y="33"/>
                  </a:lnTo>
                  <a:lnTo>
                    <a:pt x="61" y="27"/>
                  </a:lnTo>
                  <a:lnTo>
                    <a:pt x="74" y="20"/>
                  </a:lnTo>
                  <a:lnTo>
                    <a:pt x="93" y="14"/>
                  </a:lnTo>
                  <a:lnTo>
                    <a:pt x="105" y="7"/>
                  </a:lnTo>
                  <a:lnTo>
                    <a:pt x="143" y="7"/>
                  </a:lnTo>
                  <a:lnTo>
                    <a:pt x="334" y="1"/>
                  </a:lnTo>
                  <a:lnTo>
                    <a:pt x="385" y="0"/>
                  </a:lnTo>
                  <a:lnTo>
                    <a:pt x="390" y="1"/>
                  </a:lnTo>
                  <a:lnTo>
                    <a:pt x="403" y="2"/>
                  </a:lnTo>
                  <a:lnTo>
                    <a:pt x="411" y="3"/>
                  </a:lnTo>
                  <a:lnTo>
                    <a:pt x="417" y="4"/>
                  </a:lnTo>
                  <a:lnTo>
                    <a:pt x="424" y="6"/>
                  </a:lnTo>
                  <a:lnTo>
                    <a:pt x="427" y="8"/>
                  </a:lnTo>
                  <a:lnTo>
                    <a:pt x="434" y="13"/>
                  </a:lnTo>
                  <a:lnTo>
                    <a:pt x="444" y="19"/>
                  </a:lnTo>
                  <a:lnTo>
                    <a:pt x="459" y="29"/>
                  </a:lnTo>
                  <a:lnTo>
                    <a:pt x="476" y="42"/>
                  </a:lnTo>
                  <a:lnTo>
                    <a:pt x="483" y="49"/>
                  </a:lnTo>
                  <a:lnTo>
                    <a:pt x="491" y="59"/>
                  </a:lnTo>
                  <a:lnTo>
                    <a:pt x="498" y="69"/>
                  </a:lnTo>
                  <a:lnTo>
                    <a:pt x="505" y="79"/>
                  </a:lnTo>
                  <a:lnTo>
                    <a:pt x="510" y="91"/>
                  </a:lnTo>
                  <a:lnTo>
                    <a:pt x="513" y="104"/>
                  </a:lnTo>
                  <a:lnTo>
                    <a:pt x="517" y="118"/>
                  </a:lnTo>
                  <a:lnTo>
                    <a:pt x="517" y="133"/>
                  </a:lnTo>
                  <a:lnTo>
                    <a:pt x="517" y="176"/>
                  </a:lnTo>
                  <a:lnTo>
                    <a:pt x="517" y="233"/>
                  </a:lnTo>
                  <a:lnTo>
                    <a:pt x="517" y="300"/>
                  </a:lnTo>
                  <a:lnTo>
                    <a:pt x="517" y="368"/>
                  </a:lnTo>
                  <a:lnTo>
                    <a:pt x="517" y="433"/>
                  </a:lnTo>
                  <a:lnTo>
                    <a:pt x="517" y="487"/>
                  </a:lnTo>
                  <a:lnTo>
                    <a:pt x="517" y="524"/>
                  </a:lnTo>
                  <a:lnTo>
                    <a:pt x="517" y="538"/>
                  </a:lnTo>
                  <a:lnTo>
                    <a:pt x="516" y="542"/>
                  </a:lnTo>
                  <a:lnTo>
                    <a:pt x="508" y="551"/>
                  </a:lnTo>
                  <a:lnTo>
                    <a:pt x="503" y="557"/>
                  </a:lnTo>
                  <a:lnTo>
                    <a:pt x="495" y="564"/>
                  </a:lnTo>
                  <a:lnTo>
                    <a:pt x="485" y="572"/>
                  </a:lnTo>
                  <a:lnTo>
                    <a:pt x="472" y="580"/>
                  </a:lnTo>
                  <a:lnTo>
                    <a:pt x="458" y="587"/>
                  </a:lnTo>
                  <a:lnTo>
                    <a:pt x="440" y="595"/>
                  </a:lnTo>
                  <a:lnTo>
                    <a:pt x="419" y="602"/>
                  </a:lnTo>
                  <a:lnTo>
                    <a:pt x="395" y="609"/>
                  </a:lnTo>
                  <a:lnTo>
                    <a:pt x="367" y="614"/>
                  </a:lnTo>
                  <a:lnTo>
                    <a:pt x="335" y="618"/>
                  </a:lnTo>
                  <a:lnTo>
                    <a:pt x="300" y="621"/>
                  </a:lnTo>
                  <a:lnTo>
                    <a:pt x="259" y="623"/>
                  </a:lnTo>
                  <a:lnTo>
                    <a:pt x="219" y="622"/>
                  </a:lnTo>
                  <a:lnTo>
                    <a:pt x="183" y="621"/>
                  </a:lnTo>
                  <a:lnTo>
                    <a:pt x="152" y="617"/>
                  </a:lnTo>
                  <a:lnTo>
                    <a:pt x="124" y="613"/>
                  </a:lnTo>
                  <a:lnTo>
                    <a:pt x="99" y="608"/>
                  </a:lnTo>
                  <a:lnTo>
                    <a:pt x="78" y="601"/>
                  </a:lnTo>
                  <a:lnTo>
                    <a:pt x="61" y="595"/>
                  </a:lnTo>
                  <a:lnTo>
                    <a:pt x="46" y="588"/>
                  </a:lnTo>
                  <a:lnTo>
                    <a:pt x="34" y="582"/>
                  </a:lnTo>
                  <a:lnTo>
                    <a:pt x="23" y="575"/>
                  </a:lnTo>
                  <a:lnTo>
                    <a:pt x="16" y="569"/>
                  </a:lnTo>
                  <a:lnTo>
                    <a:pt x="10" y="562"/>
                  </a:lnTo>
                  <a:lnTo>
                    <a:pt x="4" y="554"/>
                  </a:lnTo>
                  <a:lnTo>
                    <a:pt x="2" y="548"/>
                  </a:lnTo>
                  <a:lnTo>
                    <a:pt x="0" y="538"/>
                  </a:lnTo>
                  <a:lnTo>
                    <a:pt x="0" y="515"/>
                  </a:lnTo>
                  <a:lnTo>
                    <a:pt x="0" y="481"/>
                  </a:lnTo>
                  <a:lnTo>
                    <a:pt x="0" y="445"/>
                  </a:lnTo>
                  <a:lnTo>
                    <a:pt x="0" y="408"/>
                  </a:lnTo>
                  <a:lnTo>
                    <a:pt x="0" y="376"/>
                  </a:lnTo>
                  <a:lnTo>
                    <a:pt x="2" y="354"/>
                  </a:lnTo>
                  <a:lnTo>
                    <a:pt x="2" y="34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590"/>
            <p:cNvSpPr>
              <a:spLocks/>
            </p:cNvSpPr>
            <p:nvPr/>
          </p:nvSpPr>
          <p:spPr bwMode="auto">
            <a:xfrm>
              <a:off x="6339691" y="2988396"/>
              <a:ext cx="147952" cy="63635"/>
            </a:xfrm>
            <a:custGeom>
              <a:avLst/>
              <a:gdLst>
                <a:gd name="T0" fmla="*/ 366 w 369"/>
                <a:gd name="T1" fmla="*/ 149 h 162"/>
                <a:gd name="T2" fmla="*/ 354 w 369"/>
                <a:gd name="T3" fmla="*/ 138 h 162"/>
                <a:gd name="T4" fmla="*/ 344 w 369"/>
                <a:gd name="T5" fmla="*/ 127 h 162"/>
                <a:gd name="T6" fmla="*/ 337 w 369"/>
                <a:gd name="T7" fmla="*/ 112 h 162"/>
                <a:gd name="T8" fmla="*/ 331 w 369"/>
                <a:gd name="T9" fmla="*/ 95 h 162"/>
                <a:gd name="T10" fmla="*/ 331 w 369"/>
                <a:gd name="T11" fmla="*/ 74 h 162"/>
                <a:gd name="T12" fmla="*/ 339 w 369"/>
                <a:gd name="T13" fmla="*/ 51 h 162"/>
                <a:gd name="T14" fmla="*/ 350 w 369"/>
                <a:gd name="T15" fmla="*/ 33 h 162"/>
                <a:gd name="T16" fmla="*/ 354 w 369"/>
                <a:gd name="T17" fmla="*/ 26 h 162"/>
                <a:gd name="T18" fmla="*/ 355 w 369"/>
                <a:gd name="T19" fmla="*/ 19 h 162"/>
                <a:gd name="T20" fmla="*/ 352 w 369"/>
                <a:gd name="T21" fmla="*/ 13 h 162"/>
                <a:gd name="T22" fmla="*/ 345 w 369"/>
                <a:gd name="T23" fmla="*/ 9 h 162"/>
                <a:gd name="T24" fmla="*/ 336 w 369"/>
                <a:gd name="T25" fmla="*/ 4 h 162"/>
                <a:gd name="T26" fmla="*/ 314 w 369"/>
                <a:gd name="T27" fmla="*/ 1 h 162"/>
                <a:gd name="T28" fmla="*/ 257 w 369"/>
                <a:gd name="T29" fmla="*/ 0 h 162"/>
                <a:gd name="T30" fmla="*/ 208 w 369"/>
                <a:gd name="T31" fmla="*/ 0 h 162"/>
                <a:gd name="T32" fmla="*/ 168 w 369"/>
                <a:gd name="T33" fmla="*/ 0 h 162"/>
                <a:gd name="T34" fmla="*/ 142 w 369"/>
                <a:gd name="T35" fmla="*/ 0 h 162"/>
                <a:gd name="T36" fmla="*/ 74 w 369"/>
                <a:gd name="T37" fmla="*/ 0 h 162"/>
                <a:gd name="T38" fmla="*/ 40 w 369"/>
                <a:gd name="T39" fmla="*/ 3 h 162"/>
                <a:gd name="T40" fmla="*/ 29 w 369"/>
                <a:gd name="T41" fmla="*/ 6 h 162"/>
                <a:gd name="T42" fmla="*/ 20 w 369"/>
                <a:gd name="T43" fmla="*/ 11 h 162"/>
                <a:gd name="T44" fmla="*/ 16 w 369"/>
                <a:gd name="T45" fmla="*/ 16 h 162"/>
                <a:gd name="T46" fmla="*/ 15 w 369"/>
                <a:gd name="T47" fmla="*/ 23 h 162"/>
                <a:gd name="T48" fmla="*/ 17 w 369"/>
                <a:gd name="T49" fmla="*/ 30 h 162"/>
                <a:gd name="T50" fmla="*/ 23 w 369"/>
                <a:gd name="T51" fmla="*/ 38 h 162"/>
                <a:gd name="T52" fmla="*/ 36 w 369"/>
                <a:gd name="T53" fmla="*/ 63 h 162"/>
                <a:gd name="T54" fmla="*/ 39 w 369"/>
                <a:gd name="T55" fmla="*/ 85 h 162"/>
                <a:gd name="T56" fmla="*/ 37 w 369"/>
                <a:gd name="T57" fmla="*/ 104 h 162"/>
                <a:gd name="T58" fmla="*/ 29 w 369"/>
                <a:gd name="T59" fmla="*/ 121 h 162"/>
                <a:gd name="T60" fmla="*/ 19 w 369"/>
                <a:gd name="T61" fmla="*/ 134 h 162"/>
                <a:gd name="T62" fmla="*/ 11 w 369"/>
                <a:gd name="T63" fmla="*/ 142 h 162"/>
                <a:gd name="T64" fmla="*/ 0 w 369"/>
                <a:gd name="T65" fmla="*/ 151 h 162"/>
                <a:gd name="T66" fmla="*/ 43 w 369"/>
                <a:gd name="T67" fmla="*/ 154 h 162"/>
                <a:gd name="T68" fmla="*/ 145 w 369"/>
                <a:gd name="T69" fmla="*/ 161 h 162"/>
                <a:gd name="T70" fmla="*/ 267 w 369"/>
                <a:gd name="T71" fmla="*/ 162 h 162"/>
                <a:gd name="T72" fmla="*/ 323 w 369"/>
                <a:gd name="T73" fmla="*/ 159 h 162"/>
                <a:gd name="T74" fmla="*/ 369 w 369"/>
                <a:gd name="T75" fmla="*/ 15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9" h="162">
                  <a:moveTo>
                    <a:pt x="369" y="151"/>
                  </a:moveTo>
                  <a:lnTo>
                    <a:pt x="366" y="149"/>
                  </a:lnTo>
                  <a:lnTo>
                    <a:pt x="360" y="142"/>
                  </a:lnTo>
                  <a:lnTo>
                    <a:pt x="354" y="138"/>
                  </a:lnTo>
                  <a:lnTo>
                    <a:pt x="350" y="134"/>
                  </a:lnTo>
                  <a:lnTo>
                    <a:pt x="344" y="127"/>
                  </a:lnTo>
                  <a:lnTo>
                    <a:pt x="340" y="121"/>
                  </a:lnTo>
                  <a:lnTo>
                    <a:pt x="337" y="112"/>
                  </a:lnTo>
                  <a:lnTo>
                    <a:pt x="334" y="104"/>
                  </a:lnTo>
                  <a:lnTo>
                    <a:pt x="331" y="95"/>
                  </a:lnTo>
                  <a:lnTo>
                    <a:pt x="330" y="85"/>
                  </a:lnTo>
                  <a:lnTo>
                    <a:pt x="331" y="74"/>
                  </a:lnTo>
                  <a:lnTo>
                    <a:pt x="335" y="63"/>
                  </a:lnTo>
                  <a:lnTo>
                    <a:pt x="339" y="51"/>
                  </a:lnTo>
                  <a:lnTo>
                    <a:pt x="347" y="38"/>
                  </a:lnTo>
                  <a:lnTo>
                    <a:pt x="350" y="33"/>
                  </a:lnTo>
                  <a:lnTo>
                    <a:pt x="353" y="30"/>
                  </a:lnTo>
                  <a:lnTo>
                    <a:pt x="354" y="26"/>
                  </a:lnTo>
                  <a:lnTo>
                    <a:pt x="355" y="23"/>
                  </a:lnTo>
                  <a:lnTo>
                    <a:pt x="355" y="19"/>
                  </a:lnTo>
                  <a:lnTo>
                    <a:pt x="354" y="16"/>
                  </a:lnTo>
                  <a:lnTo>
                    <a:pt x="352" y="13"/>
                  </a:lnTo>
                  <a:lnTo>
                    <a:pt x="349" y="11"/>
                  </a:lnTo>
                  <a:lnTo>
                    <a:pt x="345" y="9"/>
                  </a:lnTo>
                  <a:lnTo>
                    <a:pt x="341" y="6"/>
                  </a:lnTo>
                  <a:lnTo>
                    <a:pt x="336" y="4"/>
                  </a:lnTo>
                  <a:lnTo>
                    <a:pt x="329" y="3"/>
                  </a:lnTo>
                  <a:lnTo>
                    <a:pt x="314" y="1"/>
                  </a:lnTo>
                  <a:lnTo>
                    <a:pt x="295" y="0"/>
                  </a:lnTo>
                  <a:lnTo>
                    <a:pt x="257" y="0"/>
                  </a:lnTo>
                  <a:lnTo>
                    <a:pt x="228" y="0"/>
                  </a:lnTo>
                  <a:lnTo>
                    <a:pt x="208" y="0"/>
                  </a:lnTo>
                  <a:lnTo>
                    <a:pt x="202" y="0"/>
                  </a:lnTo>
                  <a:lnTo>
                    <a:pt x="168" y="0"/>
                  </a:lnTo>
                  <a:lnTo>
                    <a:pt x="161" y="0"/>
                  </a:lnTo>
                  <a:lnTo>
                    <a:pt x="142" y="0"/>
                  </a:lnTo>
                  <a:lnTo>
                    <a:pt x="112" y="0"/>
                  </a:lnTo>
                  <a:lnTo>
                    <a:pt x="74" y="0"/>
                  </a:lnTo>
                  <a:lnTo>
                    <a:pt x="56" y="1"/>
                  </a:lnTo>
                  <a:lnTo>
                    <a:pt x="40" y="3"/>
                  </a:lnTo>
                  <a:lnTo>
                    <a:pt x="34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6"/>
                  </a:lnTo>
                  <a:lnTo>
                    <a:pt x="15" y="19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7" y="30"/>
                  </a:lnTo>
                  <a:lnTo>
                    <a:pt x="19" y="33"/>
                  </a:lnTo>
                  <a:lnTo>
                    <a:pt x="23" y="38"/>
                  </a:lnTo>
                  <a:lnTo>
                    <a:pt x="30" y="51"/>
                  </a:lnTo>
                  <a:lnTo>
                    <a:pt x="36" y="63"/>
                  </a:lnTo>
                  <a:lnTo>
                    <a:pt x="38" y="74"/>
                  </a:lnTo>
                  <a:lnTo>
                    <a:pt x="39" y="85"/>
                  </a:lnTo>
                  <a:lnTo>
                    <a:pt x="39" y="95"/>
                  </a:lnTo>
                  <a:lnTo>
                    <a:pt x="37" y="104"/>
                  </a:lnTo>
                  <a:lnTo>
                    <a:pt x="33" y="112"/>
                  </a:lnTo>
                  <a:lnTo>
                    <a:pt x="29" y="121"/>
                  </a:lnTo>
                  <a:lnTo>
                    <a:pt x="25" y="127"/>
                  </a:lnTo>
                  <a:lnTo>
                    <a:pt x="19" y="134"/>
                  </a:lnTo>
                  <a:lnTo>
                    <a:pt x="15" y="138"/>
                  </a:lnTo>
                  <a:lnTo>
                    <a:pt x="11" y="142"/>
                  </a:lnTo>
                  <a:lnTo>
                    <a:pt x="3" y="149"/>
                  </a:lnTo>
                  <a:lnTo>
                    <a:pt x="0" y="151"/>
                  </a:lnTo>
                  <a:lnTo>
                    <a:pt x="12" y="152"/>
                  </a:lnTo>
                  <a:lnTo>
                    <a:pt x="43" y="154"/>
                  </a:lnTo>
                  <a:lnTo>
                    <a:pt x="90" y="158"/>
                  </a:lnTo>
                  <a:lnTo>
                    <a:pt x="145" y="161"/>
                  </a:lnTo>
                  <a:lnTo>
                    <a:pt x="206" y="162"/>
                  </a:lnTo>
                  <a:lnTo>
                    <a:pt x="267" y="162"/>
                  </a:lnTo>
                  <a:lnTo>
                    <a:pt x="296" y="161"/>
                  </a:lnTo>
                  <a:lnTo>
                    <a:pt x="323" y="159"/>
                  </a:lnTo>
                  <a:lnTo>
                    <a:pt x="348" y="155"/>
                  </a:lnTo>
                  <a:lnTo>
                    <a:pt x="369" y="15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591"/>
            <p:cNvSpPr>
              <a:spLocks/>
            </p:cNvSpPr>
            <p:nvPr/>
          </p:nvSpPr>
          <p:spPr bwMode="auto">
            <a:xfrm>
              <a:off x="6328555" y="3048850"/>
              <a:ext cx="170225" cy="227496"/>
            </a:xfrm>
            <a:custGeom>
              <a:avLst/>
              <a:gdLst>
                <a:gd name="T0" fmla="*/ 1 w 428"/>
                <a:gd name="T1" fmla="*/ 124 h 575"/>
                <a:gd name="T2" fmla="*/ 2 w 428"/>
                <a:gd name="T3" fmla="*/ 111 h 575"/>
                <a:gd name="T4" fmla="*/ 8 w 428"/>
                <a:gd name="T5" fmla="*/ 82 h 575"/>
                <a:gd name="T6" fmla="*/ 15 w 428"/>
                <a:gd name="T7" fmla="*/ 65 h 575"/>
                <a:gd name="T8" fmla="*/ 26 w 428"/>
                <a:gd name="T9" fmla="*/ 48 h 575"/>
                <a:gd name="T10" fmla="*/ 41 w 428"/>
                <a:gd name="T11" fmla="*/ 31 h 575"/>
                <a:gd name="T12" fmla="*/ 61 w 428"/>
                <a:gd name="T13" fmla="*/ 18 h 575"/>
                <a:gd name="T14" fmla="*/ 86 w 428"/>
                <a:gd name="T15" fmla="*/ 8 h 575"/>
                <a:gd name="T16" fmla="*/ 276 w 428"/>
                <a:gd name="T17" fmla="*/ 1 h 575"/>
                <a:gd name="T18" fmla="*/ 323 w 428"/>
                <a:gd name="T19" fmla="*/ 1 h 575"/>
                <a:gd name="T20" fmla="*/ 340 w 428"/>
                <a:gd name="T21" fmla="*/ 3 h 575"/>
                <a:gd name="T22" fmla="*/ 351 w 428"/>
                <a:gd name="T23" fmla="*/ 7 h 575"/>
                <a:gd name="T24" fmla="*/ 358 w 428"/>
                <a:gd name="T25" fmla="*/ 12 h 575"/>
                <a:gd name="T26" fmla="*/ 380 w 428"/>
                <a:gd name="T27" fmla="*/ 27 h 575"/>
                <a:gd name="T28" fmla="*/ 400 w 428"/>
                <a:gd name="T29" fmla="*/ 47 h 575"/>
                <a:gd name="T30" fmla="*/ 412 w 428"/>
                <a:gd name="T31" fmla="*/ 64 h 575"/>
                <a:gd name="T32" fmla="*/ 422 w 428"/>
                <a:gd name="T33" fmla="*/ 84 h 575"/>
                <a:gd name="T34" fmla="*/ 427 w 428"/>
                <a:gd name="T35" fmla="*/ 110 h 575"/>
                <a:gd name="T36" fmla="*/ 427 w 428"/>
                <a:gd name="T37" fmla="*/ 163 h 575"/>
                <a:gd name="T38" fmla="*/ 427 w 428"/>
                <a:gd name="T39" fmla="*/ 277 h 575"/>
                <a:gd name="T40" fmla="*/ 427 w 428"/>
                <a:gd name="T41" fmla="*/ 400 h 575"/>
                <a:gd name="T42" fmla="*/ 428 w 428"/>
                <a:gd name="T43" fmla="*/ 484 h 575"/>
                <a:gd name="T44" fmla="*/ 426 w 428"/>
                <a:gd name="T45" fmla="*/ 500 h 575"/>
                <a:gd name="T46" fmla="*/ 417 w 428"/>
                <a:gd name="T47" fmla="*/ 514 h 575"/>
                <a:gd name="T48" fmla="*/ 401 w 428"/>
                <a:gd name="T49" fmla="*/ 528 h 575"/>
                <a:gd name="T50" fmla="*/ 379 w 428"/>
                <a:gd name="T51" fmla="*/ 542 h 575"/>
                <a:gd name="T52" fmla="*/ 347 w 428"/>
                <a:gd name="T53" fmla="*/ 556 h 575"/>
                <a:gd name="T54" fmla="*/ 303 w 428"/>
                <a:gd name="T55" fmla="*/ 567 h 575"/>
                <a:gd name="T56" fmla="*/ 248 w 428"/>
                <a:gd name="T57" fmla="*/ 574 h 575"/>
                <a:gd name="T58" fmla="*/ 181 w 428"/>
                <a:gd name="T59" fmla="*/ 575 h 575"/>
                <a:gd name="T60" fmla="*/ 125 w 428"/>
                <a:gd name="T61" fmla="*/ 569 h 575"/>
                <a:gd name="T62" fmla="*/ 82 w 428"/>
                <a:gd name="T63" fmla="*/ 561 h 575"/>
                <a:gd name="T64" fmla="*/ 49 w 428"/>
                <a:gd name="T65" fmla="*/ 550 h 575"/>
                <a:gd name="T66" fmla="*/ 28 w 428"/>
                <a:gd name="T67" fmla="*/ 537 h 575"/>
                <a:gd name="T68" fmla="*/ 13 w 428"/>
                <a:gd name="T69" fmla="*/ 525 h 575"/>
                <a:gd name="T70" fmla="*/ 2 w 428"/>
                <a:gd name="T71" fmla="*/ 511 h 575"/>
                <a:gd name="T72" fmla="*/ 1 w 428"/>
                <a:gd name="T73" fmla="*/ 497 h 575"/>
                <a:gd name="T74" fmla="*/ 0 w 428"/>
                <a:gd name="T75" fmla="*/ 445 h 575"/>
                <a:gd name="T76" fmla="*/ 1 w 428"/>
                <a:gd name="T77" fmla="*/ 377 h 575"/>
                <a:gd name="T78" fmla="*/ 1 w 428"/>
                <a:gd name="T79" fmla="*/ 32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8" h="575">
                  <a:moveTo>
                    <a:pt x="1" y="320"/>
                  </a:moveTo>
                  <a:lnTo>
                    <a:pt x="1" y="124"/>
                  </a:lnTo>
                  <a:lnTo>
                    <a:pt x="1" y="120"/>
                  </a:lnTo>
                  <a:lnTo>
                    <a:pt x="2" y="111"/>
                  </a:lnTo>
                  <a:lnTo>
                    <a:pt x="4" y="98"/>
                  </a:lnTo>
                  <a:lnTo>
                    <a:pt x="8" y="82"/>
                  </a:lnTo>
                  <a:lnTo>
                    <a:pt x="12" y="74"/>
                  </a:lnTo>
                  <a:lnTo>
                    <a:pt x="15" y="65"/>
                  </a:lnTo>
                  <a:lnTo>
                    <a:pt x="20" y="55"/>
                  </a:lnTo>
                  <a:lnTo>
                    <a:pt x="26" y="48"/>
                  </a:lnTo>
                  <a:lnTo>
                    <a:pt x="33" y="39"/>
                  </a:lnTo>
                  <a:lnTo>
                    <a:pt x="41" y="31"/>
                  </a:lnTo>
                  <a:lnTo>
                    <a:pt x="50" y="25"/>
                  </a:lnTo>
                  <a:lnTo>
                    <a:pt x="61" y="18"/>
                  </a:lnTo>
                  <a:lnTo>
                    <a:pt x="76" y="13"/>
                  </a:lnTo>
                  <a:lnTo>
                    <a:pt x="86" y="8"/>
                  </a:lnTo>
                  <a:lnTo>
                    <a:pt x="119" y="8"/>
                  </a:lnTo>
                  <a:lnTo>
                    <a:pt x="276" y="1"/>
                  </a:lnTo>
                  <a:lnTo>
                    <a:pt x="318" y="0"/>
                  </a:lnTo>
                  <a:lnTo>
                    <a:pt x="323" y="1"/>
                  </a:lnTo>
                  <a:lnTo>
                    <a:pt x="333" y="2"/>
                  </a:lnTo>
                  <a:lnTo>
                    <a:pt x="340" y="3"/>
                  </a:lnTo>
                  <a:lnTo>
                    <a:pt x="345" y="4"/>
                  </a:lnTo>
                  <a:lnTo>
                    <a:pt x="351" y="7"/>
                  </a:lnTo>
                  <a:lnTo>
                    <a:pt x="354" y="9"/>
                  </a:lnTo>
                  <a:lnTo>
                    <a:pt x="358" y="12"/>
                  </a:lnTo>
                  <a:lnTo>
                    <a:pt x="368" y="18"/>
                  </a:lnTo>
                  <a:lnTo>
                    <a:pt x="380" y="27"/>
                  </a:lnTo>
                  <a:lnTo>
                    <a:pt x="394" y="39"/>
                  </a:lnTo>
                  <a:lnTo>
                    <a:pt x="400" y="47"/>
                  </a:lnTo>
                  <a:lnTo>
                    <a:pt x="407" y="54"/>
                  </a:lnTo>
                  <a:lnTo>
                    <a:pt x="412" y="64"/>
                  </a:lnTo>
                  <a:lnTo>
                    <a:pt x="418" y="74"/>
                  </a:lnTo>
                  <a:lnTo>
                    <a:pt x="422" y="84"/>
                  </a:lnTo>
                  <a:lnTo>
                    <a:pt x="425" y="97"/>
                  </a:lnTo>
                  <a:lnTo>
                    <a:pt x="427" y="110"/>
                  </a:lnTo>
                  <a:lnTo>
                    <a:pt x="428" y="124"/>
                  </a:lnTo>
                  <a:lnTo>
                    <a:pt x="427" y="163"/>
                  </a:lnTo>
                  <a:lnTo>
                    <a:pt x="427" y="216"/>
                  </a:lnTo>
                  <a:lnTo>
                    <a:pt x="427" y="277"/>
                  </a:lnTo>
                  <a:lnTo>
                    <a:pt x="427" y="340"/>
                  </a:lnTo>
                  <a:lnTo>
                    <a:pt x="427" y="400"/>
                  </a:lnTo>
                  <a:lnTo>
                    <a:pt x="428" y="449"/>
                  </a:lnTo>
                  <a:lnTo>
                    <a:pt x="428" y="484"/>
                  </a:lnTo>
                  <a:lnTo>
                    <a:pt x="428" y="497"/>
                  </a:lnTo>
                  <a:lnTo>
                    <a:pt x="426" y="500"/>
                  </a:lnTo>
                  <a:lnTo>
                    <a:pt x="421" y="509"/>
                  </a:lnTo>
                  <a:lnTo>
                    <a:pt x="417" y="514"/>
                  </a:lnTo>
                  <a:lnTo>
                    <a:pt x="410" y="521"/>
                  </a:lnTo>
                  <a:lnTo>
                    <a:pt x="401" y="528"/>
                  </a:lnTo>
                  <a:lnTo>
                    <a:pt x="392" y="535"/>
                  </a:lnTo>
                  <a:lnTo>
                    <a:pt x="379" y="542"/>
                  </a:lnTo>
                  <a:lnTo>
                    <a:pt x="365" y="549"/>
                  </a:lnTo>
                  <a:lnTo>
                    <a:pt x="347" y="556"/>
                  </a:lnTo>
                  <a:lnTo>
                    <a:pt x="327" y="562"/>
                  </a:lnTo>
                  <a:lnTo>
                    <a:pt x="303" y="567"/>
                  </a:lnTo>
                  <a:lnTo>
                    <a:pt x="277" y="570"/>
                  </a:lnTo>
                  <a:lnTo>
                    <a:pt x="248" y="574"/>
                  </a:lnTo>
                  <a:lnTo>
                    <a:pt x="215" y="575"/>
                  </a:lnTo>
                  <a:lnTo>
                    <a:pt x="181" y="575"/>
                  </a:lnTo>
                  <a:lnTo>
                    <a:pt x="151" y="572"/>
                  </a:lnTo>
                  <a:lnTo>
                    <a:pt x="125" y="569"/>
                  </a:lnTo>
                  <a:lnTo>
                    <a:pt x="102" y="566"/>
                  </a:lnTo>
                  <a:lnTo>
                    <a:pt x="82" y="561"/>
                  </a:lnTo>
                  <a:lnTo>
                    <a:pt x="65" y="555"/>
                  </a:lnTo>
                  <a:lnTo>
                    <a:pt x="49" y="550"/>
                  </a:lnTo>
                  <a:lnTo>
                    <a:pt x="38" y="543"/>
                  </a:lnTo>
                  <a:lnTo>
                    <a:pt x="28" y="537"/>
                  </a:lnTo>
                  <a:lnTo>
                    <a:pt x="19" y="531"/>
                  </a:lnTo>
                  <a:lnTo>
                    <a:pt x="13" y="525"/>
                  </a:lnTo>
                  <a:lnTo>
                    <a:pt x="8" y="520"/>
                  </a:lnTo>
                  <a:lnTo>
                    <a:pt x="2" y="511"/>
                  </a:lnTo>
                  <a:lnTo>
                    <a:pt x="1" y="507"/>
                  </a:lnTo>
                  <a:lnTo>
                    <a:pt x="1" y="497"/>
                  </a:lnTo>
                  <a:lnTo>
                    <a:pt x="0" y="475"/>
                  </a:lnTo>
                  <a:lnTo>
                    <a:pt x="0" y="445"/>
                  </a:lnTo>
                  <a:lnTo>
                    <a:pt x="0" y="412"/>
                  </a:lnTo>
                  <a:lnTo>
                    <a:pt x="1" y="377"/>
                  </a:lnTo>
                  <a:lnTo>
                    <a:pt x="1" y="348"/>
                  </a:lnTo>
                  <a:lnTo>
                    <a:pt x="1" y="327"/>
                  </a:lnTo>
                  <a:lnTo>
                    <a:pt x="1" y="3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592"/>
            <p:cNvSpPr>
              <a:spLocks/>
            </p:cNvSpPr>
            <p:nvPr/>
          </p:nvSpPr>
          <p:spPr bwMode="auto">
            <a:xfrm>
              <a:off x="6352418" y="3001123"/>
              <a:ext cx="122498" cy="58862"/>
            </a:xfrm>
            <a:custGeom>
              <a:avLst/>
              <a:gdLst>
                <a:gd name="T0" fmla="*/ 304 w 306"/>
                <a:gd name="T1" fmla="*/ 137 h 149"/>
                <a:gd name="T2" fmla="*/ 290 w 306"/>
                <a:gd name="T3" fmla="*/ 122 h 149"/>
                <a:gd name="T4" fmla="*/ 279 w 306"/>
                <a:gd name="T5" fmla="*/ 104 h 149"/>
                <a:gd name="T6" fmla="*/ 275 w 306"/>
                <a:gd name="T7" fmla="*/ 87 h 149"/>
                <a:gd name="T8" fmla="*/ 275 w 306"/>
                <a:gd name="T9" fmla="*/ 68 h 149"/>
                <a:gd name="T10" fmla="*/ 281 w 306"/>
                <a:gd name="T11" fmla="*/ 47 h 149"/>
                <a:gd name="T12" fmla="*/ 291 w 306"/>
                <a:gd name="T13" fmla="*/ 30 h 149"/>
                <a:gd name="T14" fmla="*/ 294 w 306"/>
                <a:gd name="T15" fmla="*/ 24 h 149"/>
                <a:gd name="T16" fmla="*/ 294 w 306"/>
                <a:gd name="T17" fmla="*/ 17 h 149"/>
                <a:gd name="T18" fmla="*/ 292 w 306"/>
                <a:gd name="T19" fmla="*/ 12 h 149"/>
                <a:gd name="T20" fmla="*/ 282 w 306"/>
                <a:gd name="T21" fmla="*/ 6 h 149"/>
                <a:gd name="T22" fmla="*/ 261 w 306"/>
                <a:gd name="T23" fmla="*/ 0 h 149"/>
                <a:gd name="T24" fmla="*/ 213 w 306"/>
                <a:gd name="T25" fmla="*/ 0 h 149"/>
                <a:gd name="T26" fmla="*/ 173 w 306"/>
                <a:gd name="T27" fmla="*/ 0 h 149"/>
                <a:gd name="T28" fmla="*/ 140 w 306"/>
                <a:gd name="T29" fmla="*/ 0 h 149"/>
                <a:gd name="T30" fmla="*/ 118 w 306"/>
                <a:gd name="T31" fmla="*/ 0 h 149"/>
                <a:gd name="T32" fmla="*/ 62 w 306"/>
                <a:gd name="T33" fmla="*/ 0 h 149"/>
                <a:gd name="T34" fmla="*/ 34 w 306"/>
                <a:gd name="T35" fmla="*/ 2 h 149"/>
                <a:gd name="T36" fmla="*/ 16 w 306"/>
                <a:gd name="T37" fmla="*/ 9 h 149"/>
                <a:gd name="T38" fmla="*/ 13 w 306"/>
                <a:gd name="T39" fmla="*/ 14 h 149"/>
                <a:gd name="T40" fmla="*/ 12 w 306"/>
                <a:gd name="T41" fmla="*/ 21 h 149"/>
                <a:gd name="T42" fmla="*/ 14 w 306"/>
                <a:gd name="T43" fmla="*/ 27 h 149"/>
                <a:gd name="T44" fmla="*/ 19 w 306"/>
                <a:gd name="T45" fmla="*/ 35 h 149"/>
                <a:gd name="T46" fmla="*/ 29 w 306"/>
                <a:gd name="T47" fmla="*/ 57 h 149"/>
                <a:gd name="T48" fmla="*/ 33 w 306"/>
                <a:gd name="T49" fmla="*/ 78 h 149"/>
                <a:gd name="T50" fmla="*/ 31 w 306"/>
                <a:gd name="T51" fmla="*/ 95 h 149"/>
                <a:gd name="T52" fmla="*/ 24 w 306"/>
                <a:gd name="T53" fmla="*/ 110 h 149"/>
                <a:gd name="T54" fmla="*/ 9 w 306"/>
                <a:gd name="T55" fmla="*/ 132 h 149"/>
                <a:gd name="T56" fmla="*/ 0 w 306"/>
                <a:gd name="T57" fmla="*/ 138 h 149"/>
                <a:gd name="T58" fmla="*/ 36 w 306"/>
                <a:gd name="T59" fmla="*/ 142 h 149"/>
                <a:gd name="T60" fmla="*/ 120 w 306"/>
                <a:gd name="T61" fmla="*/ 148 h 149"/>
                <a:gd name="T62" fmla="*/ 222 w 306"/>
                <a:gd name="T63" fmla="*/ 149 h 149"/>
                <a:gd name="T64" fmla="*/ 268 w 306"/>
                <a:gd name="T65" fmla="*/ 146 h 149"/>
                <a:gd name="T66" fmla="*/ 306 w 306"/>
                <a:gd name="T67" fmla="*/ 1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" h="149">
                  <a:moveTo>
                    <a:pt x="306" y="138"/>
                  </a:moveTo>
                  <a:lnTo>
                    <a:pt x="304" y="137"/>
                  </a:lnTo>
                  <a:lnTo>
                    <a:pt x="297" y="132"/>
                  </a:lnTo>
                  <a:lnTo>
                    <a:pt x="290" y="122"/>
                  </a:lnTo>
                  <a:lnTo>
                    <a:pt x="282" y="110"/>
                  </a:lnTo>
                  <a:lnTo>
                    <a:pt x="279" y="104"/>
                  </a:lnTo>
                  <a:lnTo>
                    <a:pt x="276" y="95"/>
                  </a:lnTo>
                  <a:lnTo>
                    <a:pt x="275" y="87"/>
                  </a:lnTo>
                  <a:lnTo>
                    <a:pt x="274" y="78"/>
                  </a:lnTo>
                  <a:lnTo>
                    <a:pt x="275" y="68"/>
                  </a:lnTo>
                  <a:lnTo>
                    <a:pt x="277" y="57"/>
                  </a:lnTo>
                  <a:lnTo>
                    <a:pt x="281" y="47"/>
                  </a:lnTo>
                  <a:lnTo>
                    <a:pt x="288" y="35"/>
                  </a:lnTo>
                  <a:lnTo>
                    <a:pt x="291" y="30"/>
                  </a:lnTo>
                  <a:lnTo>
                    <a:pt x="292" y="27"/>
                  </a:lnTo>
                  <a:lnTo>
                    <a:pt x="294" y="24"/>
                  </a:lnTo>
                  <a:lnTo>
                    <a:pt x="294" y="21"/>
                  </a:lnTo>
                  <a:lnTo>
                    <a:pt x="294" y="17"/>
                  </a:lnTo>
                  <a:lnTo>
                    <a:pt x="293" y="14"/>
                  </a:lnTo>
                  <a:lnTo>
                    <a:pt x="292" y="12"/>
                  </a:lnTo>
                  <a:lnTo>
                    <a:pt x="290" y="9"/>
                  </a:lnTo>
                  <a:lnTo>
                    <a:pt x="282" y="6"/>
                  </a:lnTo>
                  <a:lnTo>
                    <a:pt x="272" y="2"/>
                  </a:lnTo>
                  <a:lnTo>
                    <a:pt x="261" y="0"/>
                  </a:lnTo>
                  <a:lnTo>
                    <a:pt x="244" y="0"/>
                  </a:lnTo>
                  <a:lnTo>
                    <a:pt x="213" y="0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67" y="0"/>
                  </a:lnTo>
                  <a:lnTo>
                    <a:pt x="140" y="0"/>
                  </a:lnTo>
                  <a:lnTo>
                    <a:pt x="133" y="0"/>
                  </a:lnTo>
                  <a:lnTo>
                    <a:pt x="118" y="0"/>
                  </a:lnTo>
                  <a:lnTo>
                    <a:pt x="93" y="0"/>
                  </a:lnTo>
                  <a:lnTo>
                    <a:pt x="62" y="0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24" y="6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4" y="27"/>
                  </a:lnTo>
                  <a:lnTo>
                    <a:pt x="16" y="30"/>
                  </a:lnTo>
                  <a:lnTo>
                    <a:pt x="19" y="35"/>
                  </a:lnTo>
                  <a:lnTo>
                    <a:pt x="25" y="47"/>
                  </a:lnTo>
                  <a:lnTo>
                    <a:pt x="29" y="57"/>
                  </a:lnTo>
                  <a:lnTo>
                    <a:pt x="32" y="68"/>
                  </a:lnTo>
                  <a:lnTo>
                    <a:pt x="33" y="78"/>
                  </a:lnTo>
                  <a:lnTo>
                    <a:pt x="32" y="87"/>
                  </a:lnTo>
                  <a:lnTo>
                    <a:pt x="31" y="95"/>
                  </a:lnTo>
                  <a:lnTo>
                    <a:pt x="27" y="104"/>
                  </a:lnTo>
                  <a:lnTo>
                    <a:pt x="24" y="110"/>
                  </a:lnTo>
                  <a:lnTo>
                    <a:pt x="16" y="122"/>
                  </a:lnTo>
                  <a:lnTo>
                    <a:pt x="9" y="132"/>
                  </a:lnTo>
                  <a:lnTo>
                    <a:pt x="2" y="137"/>
                  </a:lnTo>
                  <a:lnTo>
                    <a:pt x="0" y="138"/>
                  </a:lnTo>
                  <a:lnTo>
                    <a:pt x="10" y="140"/>
                  </a:lnTo>
                  <a:lnTo>
                    <a:pt x="36" y="142"/>
                  </a:lnTo>
                  <a:lnTo>
                    <a:pt x="74" y="145"/>
                  </a:lnTo>
                  <a:lnTo>
                    <a:pt x="120" y="148"/>
                  </a:lnTo>
                  <a:lnTo>
                    <a:pt x="171" y="149"/>
                  </a:lnTo>
                  <a:lnTo>
                    <a:pt x="222" y="149"/>
                  </a:lnTo>
                  <a:lnTo>
                    <a:pt x="245" y="148"/>
                  </a:lnTo>
                  <a:lnTo>
                    <a:pt x="268" y="146"/>
                  </a:lnTo>
                  <a:lnTo>
                    <a:pt x="289" y="143"/>
                  </a:lnTo>
                  <a:lnTo>
                    <a:pt x="306" y="138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593"/>
            <p:cNvSpPr>
              <a:spLocks/>
            </p:cNvSpPr>
            <p:nvPr/>
          </p:nvSpPr>
          <p:spPr bwMode="auto">
            <a:xfrm>
              <a:off x="6344464" y="3052032"/>
              <a:ext cx="138407" cy="214769"/>
            </a:xfrm>
            <a:custGeom>
              <a:avLst/>
              <a:gdLst>
                <a:gd name="T0" fmla="*/ 0 w 349"/>
                <a:gd name="T1" fmla="*/ 116 h 543"/>
                <a:gd name="T2" fmla="*/ 6 w 349"/>
                <a:gd name="T3" fmla="*/ 77 h 543"/>
                <a:gd name="T4" fmla="*/ 12 w 349"/>
                <a:gd name="T5" fmla="*/ 60 h 543"/>
                <a:gd name="T6" fmla="*/ 20 w 349"/>
                <a:gd name="T7" fmla="*/ 44 h 543"/>
                <a:gd name="T8" fmla="*/ 33 w 349"/>
                <a:gd name="T9" fmla="*/ 30 h 543"/>
                <a:gd name="T10" fmla="*/ 49 w 349"/>
                <a:gd name="T11" fmla="*/ 18 h 543"/>
                <a:gd name="T12" fmla="*/ 70 w 349"/>
                <a:gd name="T13" fmla="*/ 7 h 543"/>
                <a:gd name="T14" fmla="*/ 224 w 349"/>
                <a:gd name="T15" fmla="*/ 1 h 543"/>
                <a:gd name="T16" fmla="*/ 263 w 349"/>
                <a:gd name="T17" fmla="*/ 1 h 543"/>
                <a:gd name="T18" fmla="*/ 277 w 349"/>
                <a:gd name="T19" fmla="*/ 3 h 543"/>
                <a:gd name="T20" fmla="*/ 286 w 349"/>
                <a:gd name="T21" fmla="*/ 6 h 543"/>
                <a:gd name="T22" fmla="*/ 300 w 349"/>
                <a:gd name="T23" fmla="*/ 17 h 543"/>
                <a:gd name="T24" fmla="*/ 326 w 349"/>
                <a:gd name="T25" fmla="*/ 44 h 543"/>
                <a:gd name="T26" fmla="*/ 337 w 349"/>
                <a:gd name="T27" fmla="*/ 60 h 543"/>
                <a:gd name="T28" fmla="*/ 344 w 349"/>
                <a:gd name="T29" fmla="*/ 80 h 543"/>
                <a:gd name="T30" fmla="*/ 349 w 349"/>
                <a:gd name="T31" fmla="*/ 103 h 543"/>
                <a:gd name="T32" fmla="*/ 349 w 349"/>
                <a:gd name="T33" fmla="*/ 154 h 543"/>
                <a:gd name="T34" fmla="*/ 349 w 349"/>
                <a:gd name="T35" fmla="*/ 261 h 543"/>
                <a:gd name="T36" fmla="*/ 349 w 349"/>
                <a:gd name="T37" fmla="*/ 378 h 543"/>
                <a:gd name="T38" fmla="*/ 349 w 349"/>
                <a:gd name="T39" fmla="*/ 458 h 543"/>
                <a:gd name="T40" fmla="*/ 347 w 349"/>
                <a:gd name="T41" fmla="*/ 473 h 543"/>
                <a:gd name="T42" fmla="*/ 339 w 349"/>
                <a:gd name="T43" fmla="*/ 487 h 543"/>
                <a:gd name="T44" fmla="*/ 327 w 349"/>
                <a:gd name="T45" fmla="*/ 499 h 543"/>
                <a:gd name="T46" fmla="*/ 309 w 349"/>
                <a:gd name="T47" fmla="*/ 513 h 543"/>
                <a:gd name="T48" fmla="*/ 283 w 349"/>
                <a:gd name="T49" fmla="*/ 526 h 543"/>
                <a:gd name="T50" fmla="*/ 247 w 349"/>
                <a:gd name="T51" fmla="*/ 535 h 543"/>
                <a:gd name="T52" fmla="*/ 202 w 349"/>
                <a:gd name="T53" fmla="*/ 542 h 543"/>
                <a:gd name="T54" fmla="*/ 148 w 349"/>
                <a:gd name="T55" fmla="*/ 543 h 543"/>
                <a:gd name="T56" fmla="*/ 101 w 349"/>
                <a:gd name="T57" fmla="*/ 539 h 543"/>
                <a:gd name="T58" fmla="*/ 67 w 349"/>
                <a:gd name="T59" fmla="*/ 530 h 543"/>
                <a:gd name="T60" fmla="*/ 40 w 349"/>
                <a:gd name="T61" fmla="*/ 519 h 543"/>
                <a:gd name="T62" fmla="*/ 21 w 349"/>
                <a:gd name="T63" fmla="*/ 507 h 543"/>
                <a:gd name="T64" fmla="*/ 9 w 349"/>
                <a:gd name="T65" fmla="*/ 496 h 543"/>
                <a:gd name="T66" fmla="*/ 1 w 349"/>
                <a:gd name="T67" fmla="*/ 482 h 543"/>
                <a:gd name="T68" fmla="*/ 0 w 349"/>
                <a:gd name="T69" fmla="*/ 469 h 543"/>
                <a:gd name="T70" fmla="*/ 0 w 349"/>
                <a:gd name="T71" fmla="*/ 421 h 543"/>
                <a:gd name="T72" fmla="*/ 0 w 349"/>
                <a:gd name="T73" fmla="*/ 356 h 543"/>
                <a:gd name="T74" fmla="*/ 0 w 349"/>
                <a:gd name="T75" fmla="*/ 31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9" h="543">
                  <a:moveTo>
                    <a:pt x="0" y="302"/>
                  </a:moveTo>
                  <a:lnTo>
                    <a:pt x="0" y="116"/>
                  </a:lnTo>
                  <a:lnTo>
                    <a:pt x="1" y="105"/>
                  </a:lnTo>
                  <a:lnTo>
                    <a:pt x="6" y="77"/>
                  </a:lnTo>
                  <a:lnTo>
                    <a:pt x="8" y="69"/>
                  </a:lnTo>
                  <a:lnTo>
                    <a:pt x="12" y="60"/>
                  </a:lnTo>
                  <a:lnTo>
                    <a:pt x="16" y="53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3" y="30"/>
                  </a:lnTo>
                  <a:lnTo>
                    <a:pt x="41" y="23"/>
                  </a:lnTo>
                  <a:lnTo>
                    <a:pt x="49" y="18"/>
                  </a:lnTo>
                  <a:lnTo>
                    <a:pt x="62" y="12"/>
                  </a:lnTo>
                  <a:lnTo>
                    <a:pt x="70" y="7"/>
                  </a:lnTo>
                  <a:lnTo>
                    <a:pt x="96" y="7"/>
                  </a:lnTo>
                  <a:lnTo>
                    <a:pt x="224" y="1"/>
                  </a:lnTo>
                  <a:lnTo>
                    <a:pt x="259" y="0"/>
                  </a:lnTo>
                  <a:lnTo>
                    <a:pt x="263" y="1"/>
                  </a:lnTo>
                  <a:lnTo>
                    <a:pt x="272" y="2"/>
                  </a:lnTo>
                  <a:lnTo>
                    <a:pt x="277" y="3"/>
                  </a:lnTo>
                  <a:lnTo>
                    <a:pt x="282" y="4"/>
                  </a:lnTo>
                  <a:lnTo>
                    <a:pt x="286" y="6"/>
                  </a:lnTo>
                  <a:lnTo>
                    <a:pt x="288" y="7"/>
                  </a:lnTo>
                  <a:lnTo>
                    <a:pt x="300" y="17"/>
                  </a:lnTo>
                  <a:lnTo>
                    <a:pt x="320" y="36"/>
                  </a:lnTo>
                  <a:lnTo>
                    <a:pt x="326" y="44"/>
                  </a:lnTo>
                  <a:lnTo>
                    <a:pt x="331" y="51"/>
                  </a:lnTo>
                  <a:lnTo>
                    <a:pt x="337" y="60"/>
                  </a:lnTo>
                  <a:lnTo>
                    <a:pt x="341" y="70"/>
                  </a:lnTo>
                  <a:lnTo>
                    <a:pt x="344" y="80"/>
                  </a:lnTo>
                  <a:lnTo>
                    <a:pt x="346" y="91"/>
                  </a:lnTo>
                  <a:lnTo>
                    <a:pt x="349" y="103"/>
                  </a:lnTo>
                  <a:lnTo>
                    <a:pt x="349" y="117"/>
                  </a:lnTo>
                  <a:lnTo>
                    <a:pt x="349" y="154"/>
                  </a:lnTo>
                  <a:lnTo>
                    <a:pt x="349" y="204"/>
                  </a:lnTo>
                  <a:lnTo>
                    <a:pt x="349" y="261"/>
                  </a:lnTo>
                  <a:lnTo>
                    <a:pt x="349" y="321"/>
                  </a:lnTo>
                  <a:lnTo>
                    <a:pt x="349" y="378"/>
                  </a:lnTo>
                  <a:lnTo>
                    <a:pt x="349" y="425"/>
                  </a:lnTo>
                  <a:lnTo>
                    <a:pt x="349" y="458"/>
                  </a:lnTo>
                  <a:lnTo>
                    <a:pt x="349" y="469"/>
                  </a:lnTo>
                  <a:lnTo>
                    <a:pt x="347" y="473"/>
                  </a:lnTo>
                  <a:lnTo>
                    <a:pt x="343" y="481"/>
                  </a:lnTo>
                  <a:lnTo>
                    <a:pt x="339" y="487"/>
                  </a:lnTo>
                  <a:lnTo>
                    <a:pt x="334" y="492"/>
                  </a:lnTo>
                  <a:lnTo>
                    <a:pt x="327" y="499"/>
                  </a:lnTo>
                  <a:lnTo>
                    <a:pt x="319" y="505"/>
                  </a:lnTo>
                  <a:lnTo>
                    <a:pt x="309" y="513"/>
                  </a:lnTo>
                  <a:lnTo>
                    <a:pt x="297" y="519"/>
                  </a:lnTo>
                  <a:lnTo>
                    <a:pt x="283" y="526"/>
                  </a:lnTo>
                  <a:lnTo>
                    <a:pt x="266" y="531"/>
                  </a:lnTo>
                  <a:lnTo>
                    <a:pt x="247" y="535"/>
                  </a:lnTo>
                  <a:lnTo>
                    <a:pt x="225" y="540"/>
                  </a:lnTo>
                  <a:lnTo>
                    <a:pt x="202" y="542"/>
                  </a:lnTo>
                  <a:lnTo>
                    <a:pt x="175" y="543"/>
                  </a:lnTo>
                  <a:lnTo>
                    <a:pt x="148" y="543"/>
                  </a:lnTo>
                  <a:lnTo>
                    <a:pt x="123" y="541"/>
                  </a:lnTo>
                  <a:lnTo>
                    <a:pt x="101" y="539"/>
                  </a:lnTo>
                  <a:lnTo>
                    <a:pt x="83" y="534"/>
                  </a:lnTo>
                  <a:lnTo>
                    <a:pt x="67" y="530"/>
                  </a:lnTo>
                  <a:lnTo>
                    <a:pt x="52" y="525"/>
                  </a:lnTo>
                  <a:lnTo>
                    <a:pt x="40" y="519"/>
                  </a:lnTo>
                  <a:lnTo>
                    <a:pt x="30" y="514"/>
                  </a:lnTo>
                  <a:lnTo>
                    <a:pt x="21" y="507"/>
                  </a:lnTo>
                  <a:lnTo>
                    <a:pt x="15" y="502"/>
                  </a:lnTo>
                  <a:lnTo>
                    <a:pt x="9" y="496"/>
                  </a:lnTo>
                  <a:lnTo>
                    <a:pt x="6" y="491"/>
                  </a:lnTo>
                  <a:lnTo>
                    <a:pt x="1" y="482"/>
                  </a:lnTo>
                  <a:lnTo>
                    <a:pt x="0" y="478"/>
                  </a:lnTo>
                  <a:lnTo>
                    <a:pt x="0" y="469"/>
                  </a:lnTo>
                  <a:lnTo>
                    <a:pt x="0" y="449"/>
                  </a:lnTo>
                  <a:lnTo>
                    <a:pt x="0" y="421"/>
                  </a:lnTo>
                  <a:lnTo>
                    <a:pt x="0" y="388"/>
                  </a:lnTo>
                  <a:lnTo>
                    <a:pt x="0" y="356"/>
                  </a:lnTo>
                  <a:lnTo>
                    <a:pt x="0" y="329"/>
                  </a:lnTo>
                  <a:lnTo>
                    <a:pt x="0" y="31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594"/>
            <p:cNvSpPr>
              <a:spLocks/>
            </p:cNvSpPr>
            <p:nvPr/>
          </p:nvSpPr>
          <p:spPr bwMode="auto">
            <a:xfrm>
              <a:off x="6363554" y="3009078"/>
              <a:ext cx="100225" cy="54090"/>
            </a:xfrm>
            <a:custGeom>
              <a:avLst/>
              <a:gdLst>
                <a:gd name="T0" fmla="*/ 248 w 250"/>
                <a:gd name="T1" fmla="*/ 122 h 134"/>
                <a:gd name="T2" fmla="*/ 235 w 250"/>
                <a:gd name="T3" fmla="*/ 108 h 134"/>
                <a:gd name="T4" fmla="*/ 224 w 250"/>
                <a:gd name="T5" fmla="*/ 91 h 134"/>
                <a:gd name="T6" fmla="*/ 219 w 250"/>
                <a:gd name="T7" fmla="*/ 74 h 134"/>
                <a:gd name="T8" fmla="*/ 217 w 250"/>
                <a:gd name="T9" fmla="*/ 56 h 134"/>
                <a:gd name="T10" fmla="*/ 223 w 250"/>
                <a:gd name="T11" fmla="*/ 37 h 134"/>
                <a:gd name="T12" fmla="*/ 231 w 250"/>
                <a:gd name="T13" fmla="*/ 18 h 134"/>
                <a:gd name="T14" fmla="*/ 235 w 250"/>
                <a:gd name="T15" fmla="*/ 11 h 134"/>
                <a:gd name="T16" fmla="*/ 234 w 250"/>
                <a:gd name="T17" fmla="*/ 6 h 134"/>
                <a:gd name="T18" fmla="*/ 228 w 250"/>
                <a:gd name="T19" fmla="*/ 3 h 134"/>
                <a:gd name="T20" fmla="*/ 212 w 250"/>
                <a:gd name="T21" fmla="*/ 1 h 134"/>
                <a:gd name="T22" fmla="*/ 174 w 250"/>
                <a:gd name="T23" fmla="*/ 0 h 134"/>
                <a:gd name="T24" fmla="*/ 141 w 250"/>
                <a:gd name="T25" fmla="*/ 0 h 134"/>
                <a:gd name="T26" fmla="*/ 114 w 250"/>
                <a:gd name="T27" fmla="*/ 0 h 134"/>
                <a:gd name="T28" fmla="*/ 96 w 250"/>
                <a:gd name="T29" fmla="*/ 0 h 134"/>
                <a:gd name="T30" fmla="*/ 50 w 250"/>
                <a:gd name="T31" fmla="*/ 0 h 134"/>
                <a:gd name="T32" fmla="*/ 28 w 250"/>
                <a:gd name="T33" fmla="*/ 1 h 134"/>
                <a:gd name="T34" fmla="*/ 18 w 250"/>
                <a:gd name="T35" fmla="*/ 5 h 134"/>
                <a:gd name="T36" fmla="*/ 15 w 250"/>
                <a:gd name="T37" fmla="*/ 8 h 134"/>
                <a:gd name="T38" fmla="*/ 15 w 250"/>
                <a:gd name="T39" fmla="*/ 13 h 134"/>
                <a:gd name="T40" fmla="*/ 22 w 250"/>
                <a:gd name="T41" fmla="*/ 25 h 134"/>
                <a:gd name="T42" fmla="*/ 31 w 250"/>
                <a:gd name="T43" fmla="*/ 46 h 134"/>
                <a:gd name="T44" fmla="*/ 33 w 250"/>
                <a:gd name="T45" fmla="*/ 66 h 134"/>
                <a:gd name="T46" fmla="*/ 30 w 250"/>
                <a:gd name="T47" fmla="*/ 83 h 134"/>
                <a:gd name="T48" fmla="*/ 23 w 250"/>
                <a:gd name="T49" fmla="*/ 97 h 134"/>
                <a:gd name="T50" fmla="*/ 8 w 250"/>
                <a:gd name="T51" fmla="*/ 116 h 134"/>
                <a:gd name="T52" fmla="*/ 0 w 250"/>
                <a:gd name="T53" fmla="*/ 124 h 134"/>
                <a:gd name="T54" fmla="*/ 30 w 250"/>
                <a:gd name="T55" fmla="*/ 126 h 134"/>
                <a:gd name="T56" fmla="*/ 99 w 250"/>
                <a:gd name="T57" fmla="*/ 132 h 134"/>
                <a:gd name="T58" fmla="*/ 181 w 250"/>
                <a:gd name="T59" fmla="*/ 133 h 134"/>
                <a:gd name="T60" fmla="*/ 219 w 250"/>
                <a:gd name="T61" fmla="*/ 130 h 134"/>
                <a:gd name="T62" fmla="*/ 250 w 250"/>
                <a:gd name="T63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0" h="134">
                  <a:moveTo>
                    <a:pt x="250" y="124"/>
                  </a:moveTo>
                  <a:lnTo>
                    <a:pt x="248" y="122"/>
                  </a:lnTo>
                  <a:lnTo>
                    <a:pt x="242" y="116"/>
                  </a:lnTo>
                  <a:lnTo>
                    <a:pt x="235" y="108"/>
                  </a:lnTo>
                  <a:lnTo>
                    <a:pt x="227" y="97"/>
                  </a:lnTo>
                  <a:lnTo>
                    <a:pt x="224" y="91"/>
                  </a:lnTo>
                  <a:lnTo>
                    <a:pt x="221" y="83"/>
                  </a:lnTo>
                  <a:lnTo>
                    <a:pt x="219" y="74"/>
                  </a:lnTo>
                  <a:lnTo>
                    <a:pt x="217" y="66"/>
                  </a:lnTo>
                  <a:lnTo>
                    <a:pt x="217" y="56"/>
                  </a:lnTo>
                  <a:lnTo>
                    <a:pt x="220" y="46"/>
                  </a:lnTo>
                  <a:lnTo>
                    <a:pt x="223" y="37"/>
                  </a:lnTo>
                  <a:lnTo>
                    <a:pt x="228" y="25"/>
                  </a:lnTo>
                  <a:lnTo>
                    <a:pt x="231" y="18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5" y="8"/>
                  </a:lnTo>
                  <a:lnTo>
                    <a:pt x="234" y="6"/>
                  </a:lnTo>
                  <a:lnTo>
                    <a:pt x="233" y="5"/>
                  </a:lnTo>
                  <a:lnTo>
                    <a:pt x="228" y="3"/>
                  </a:lnTo>
                  <a:lnTo>
                    <a:pt x="222" y="1"/>
                  </a:lnTo>
                  <a:lnTo>
                    <a:pt x="212" y="1"/>
                  </a:lnTo>
                  <a:lnTo>
                    <a:pt x="200" y="0"/>
                  </a:lnTo>
                  <a:lnTo>
                    <a:pt x="174" y="0"/>
                  </a:lnTo>
                  <a:lnTo>
                    <a:pt x="154" y="0"/>
                  </a:lnTo>
                  <a:lnTo>
                    <a:pt x="141" y="0"/>
                  </a:lnTo>
                  <a:lnTo>
                    <a:pt x="136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96" y="0"/>
                  </a:lnTo>
                  <a:lnTo>
                    <a:pt x="76" y="0"/>
                  </a:lnTo>
                  <a:lnTo>
                    <a:pt x="50" y="0"/>
                  </a:lnTo>
                  <a:lnTo>
                    <a:pt x="38" y="1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9" y="18"/>
                  </a:lnTo>
                  <a:lnTo>
                    <a:pt x="22" y="25"/>
                  </a:lnTo>
                  <a:lnTo>
                    <a:pt x="27" y="37"/>
                  </a:lnTo>
                  <a:lnTo>
                    <a:pt x="31" y="46"/>
                  </a:lnTo>
                  <a:lnTo>
                    <a:pt x="33" y="56"/>
                  </a:lnTo>
                  <a:lnTo>
                    <a:pt x="33" y="66"/>
                  </a:lnTo>
                  <a:lnTo>
                    <a:pt x="32" y="74"/>
                  </a:lnTo>
                  <a:lnTo>
                    <a:pt x="30" y="83"/>
                  </a:lnTo>
                  <a:lnTo>
                    <a:pt x="26" y="91"/>
                  </a:lnTo>
                  <a:lnTo>
                    <a:pt x="23" y="97"/>
                  </a:lnTo>
                  <a:lnTo>
                    <a:pt x="15" y="108"/>
                  </a:lnTo>
                  <a:lnTo>
                    <a:pt x="8" y="116"/>
                  </a:lnTo>
                  <a:lnTo>
                    <a:pt x="3" y="122"/>
                  </a:lnTo>
                  <a:lnTo>
                    <a:pt x="0" y="124"/>
                  </a:lnTo>
                  <a:lnTo>
                    <a:pt x="8" y="124"/>
                  </a:lnTo>
                  <a:lnTo>
                    <a:pt x="30" y="126"/>
                  </a:lnTo>
                  <a:lnTo>
                    <a:pt x="61" y="129"/>
                  </a:lnTo>
                  <a:lnTo>
                    <a:pt x="99" y="132"/>
                  </a:lnTo>
                  <a:lnTo>
                    <a:pt x="140" y="134"/>
                  </a:lnTo>
                  <a:lnTo>
                    <a:pt x="181" y="133"/>
                  </a:lnTo>
                  <a:lnTo>
                    <a:pt x="200" y="132"/>
                  </a:lnTo>
                  <a:lnTo>
                    <a:pt x="219" y="130"/>
                  </a:lnTo>
                  <a:lnTo>
                    <a:pt x="236" y="127"/>
                  </a:lnTo>
                  <a:lnTo>
                    <a:pt x="250" y="1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595"/>
            <p:cNvSpPr>
              <a:spLocks/>
            </p:cNvSpPr>
            <p:nvPr/>
          </p:nvSpPr>
          <p:spPr bwMode="auto">
            <a:xfrm>
              <a:off x="6352418" y="3142712"/>
              <a:ext cx="124089" cy="117725"/>
            </a:xfrm>
            <a:custGeom>
              <a:avLst/>
              <a:gdLst>
                <a:gd name="T0" fmla="*/ 0 w 312"/>
                <a:gd name="T1" fmla="*/ 36 h 295"/>
                <a:gd name="T2" fmla="*/ 0 w 312"/>
                <a:gd name="T3" fmla="*/ 130 h 295"/>
                <a:gd name="T4" fmla="*/ 0 w 312"/>
                <a:gd name="T5" fmla="*/ 184 h 295"/>
                <a:gd name="T6" fmla="*/ 1 w 312"/>
                <a:gd name="T7" fmla="*/ 214 h 295"/>
                <a:gd name="T8" fmla="*/ 5 w 312"/>
                <a:gd name="T9" fmla="*/ 231 h 295"/>
                <a:gd name="T10" fmla="*/ 10 w 312"/>
                <a:gd name="T11" fmla="*/ 246 h 295"/>
                <a:gd name="T12" fmla="*/ 18 w 312"/>
                <a:gd name="T13" fmla="*/ 259 h 295"/>
                <a:gd name="T14" fmla="*/ 28 w 312"/>
                <a:gd name="T15" fmla="*/ 270 h 295"/>
                <a:gd name="T16" fmla="*/ 45 w 312"/>
                <a:gd name="T17" fmla="*/ 279 h 295"/>
                <a:gd name="T18" fmla="*/ 63 w 312"/>
                <a:gd name="T19" fmla="*/ 286 h 295"/>
                <a:gd name="T20" fmla="*/ 87 w 312"/>
                <a:gd name="T21" fmla="*/ 291 h 295"/>
                <a:gd name="T22" fmla="*/ 126 w 312"/>
                <a:gd name="T23" fmla="*/ 295 h 295"/>
                <a:gd name="T24" fmla="*/ 182 w 312"/>
                <a:gd name="T25" fmla="*/ 292 h 295"/>
                <a:gd name="T26" fmla="*/ 221 w 312"/>
                <a:gd name="T27" fmla="*/ 286 h 295"/>
                <a:gd name="T28" fmla="*/ 242 w 312"/>
                <a:gd name="T29" fmla="*/ 279 h 295"/>
                <a:gd name="T30" fmla="*/ 268 w 312"/>
                <a:gd name="T31" fmla="*/ 268 h 295"/>
                <a:gd name="T32" fmla="*/ 292 w 312"/>
                <a:gd name="T33" fmla="*/ 254 h 295"/>
                <a:gd name="T34" fmla="*/ 304 w 312"/>
                <a:gd name="T35" fmla="*/ 241 h 295"/>
                <a:gd name="T36" fmla="*/ 308 w 312"/>
                <a:gd name="T37" fmla="*/ 231 h 295"/>
                <a:gd name="T38" fmla="*/ 312 w 312"/>
                <a:gd name="T39" fmla="*/ 211 h 295"/>
                <a:gd name="T40" fmla="*/ 312 w 312"/>
                <a:gd name="T41" fmla="*/ 174 h 295"/>
                <a:gd name="T42" fmla="*/ 312 w 312"/>
                <a:gd name="T43" fmla="*/ 117 h 295"/>
                <a:gd name="T44" fmla="*/ 312 w 312"/>
                <a:gd name="T45" fmla="*/ 60 h 295"/>
                <a:gd name="T46" fmla="*/ 312 w 312"/>
                <a:gd name="T47" fmla="*/ 22 h 295"/>
                <a:gd name="T48" fmla="*/ 311 w 312"/>
                <a:gd name="T49" fmla="*/ 14 h 295"/>
                <a:gd name="T50" fmla="*/ 302 w 312"/>
                <a:gd name="T51" fmla="*/ 5 h 295"/>
                <a:gd name="T52" fmla="*/ 292 w 312"/>
                <a:gd name="T53" fmla="*/ 0 h 295"/>
                <a:gd name="T54" fmla="*/ 278 w 312"/>
                <a:gd name="T55" fmla="*/ 0 h 295"/>
                <a:gd name="T56" fmla="*/ 263 w 312"/>
                <a:gd name="T57" fmla="*/ 6 h 295"/>
                <a:gd name="T58" fmla="*/ 247 w 312"/>
                <a:gd name="T59" fmla="*/ 14 h 295"/>
                <a:gd name="T60" fmla="*/ 230 w 312"/>
                <a:gd name="T61" fmla="*/ 20 h 295"/>
                <a:gd name="T62" fmla="*/ 214 w 312"/>
                <a:gd name="T63" fmla="*/ 22 h 295"/>
                <a:gd name="T64" fmla="*/ 191 w 312"/>
                <a:gd name="T65" fmla="*/ 19 h 295"/>
                <a:gd name="T66" fmla="*/ 164 w 312"/>
                <a:gd name="T67" fmla="*/ 13 h 295"/>
                <a:gd name="T68" fmla="*/ 140 w 312"/>
                <a:gd name="T69" fmla="*/ 8 h 295"/>
                <a:gd name="T70" fmla="*/ 109 w 312"/>
                <a:gd name="T71" fmla="*/ 11 h 295"/>
                <a:gd name="T72" fmla="*/ 62 w 312"/>
                <a:gd name="T73" fmla="*/ 20 h 295"/>
                <a:gd name="T74" fmla="*/ 38 w 312"/>
                <a:gd name="T75" fmla="*/ 22 h 295"/>
                <a:gd name="T76" fmla="*/ 26 w 312"/>
                <a:gd name="T77" fmla="*/ 20 h 295"/>
                <a:gd name="T78" fmla="*/ 14 w 312"/>
                <a:gd name="T79" fmla="*/ 17 h 295"/>
                <a:gd name="T80" fmla="*/ 5 w 312"/>
                <a:gd name="T81" fmla="*/ 1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2" h="295">
                  <a:moveTo>
                    <a:pt x="0" y="17"/>
                  </a:moveTo>
                  <a:lnTo>
                    <a:pt x="0" y="36"/>
                  </a:lnTo>
                  <a:lnTo>
                    <a:pt x="0" y="81"/>
                  </a:lnTo>
                  <a:lnTo>
                    <a:pt x="0" y="130"/>
                  </a:lnTo>
                  <a:lnTo>
                    <a:pt x="0" y="163"/>
                  </a:lnTo>
                  <a:lnTo>
                    <a:pt x="0" y="184"/>
                  </a:lnTo>
                  <a:lnTo>
                    <a:pt x="1" y="205"/>
                  </a:lnTo>
                  <a:lnTo>
                    <a:pt x="1" y="214"/>
                  </a:lnTo>
                  <a:lnTo>
                    <a:pt x="4" y="222"/>
                  </a:lnTo>
                  <a:lnTo>
                    <a:pt x="5" y="231"/>
                  </a:lnTo>
                  <a:lnTo>
                    <a:pt x="7" y="238"/>
                  </a:lnTo>
                  <a:lnTo>
                    <a:pt x="10" y="246"/>
                  </a:lnTo>
                  <a:lnTo>
                    <a:pt x="13" y="252"/>
                  </a:lnTo>
                  <a:lnTo>
                    <a:pt x="18" y="259"/>
                  </a:lnTo>
                  <a:lnTo>
                    <a:pt x="23" y="265"/>
                  </a:lnTo>
                  <a:lnTo>
                    <a:pt x="28" y="270"/>
                  </a:lnTo>
                  <a:lnTo>
                    <a:pt x="36" y="275"/>
                  </a:lnTo>
                  <a:lnTo>
                    <a:pt x="45" y="279"/>
                  </a:lnTo>
                  <a:lnTo>
                    <a:pt x="53" y="283"/>
                  </a:lnTo>
                  <a:lnTo>
                    <a:pt x="63" y="286"/>
                  </a:lnTo>
                  <a:lnTo>
                    <a:pt x="75" y="289"/>
                  </a:lnTo>
                  <a:lnTo>
                    <a:pt x="87" y="291"/>
                  </a:lnTo>
                  <a:lnTo>
                    <a:pt x="99" y="292"/>
                  </a:lnTo>
                  <a:lnTo>
                    <a:pt x="126" y="295"/>
                  </a:lnTo>
                  <a:lnTo>
                    <a:pt x="154" y="295"/>
                  </a:lnTo>
                  <a:lnTo>
                    <a:pt x="182" y="292"/>
                  </a:lnTo>
                  <a:lnTo>
                    <a:pt x="209" y="289"/>
                  </a:lnTo>
                  <a:lnTo>
                    <a:pt x="221" y="286"/>
                  </a:lnTo>
                  <a:lnTo>
                    <a:pt x="232" y="283"/>
                  </a:lnTo>
                  <a:lnTo>
                    <a:pt x="242" y="279"/>
                  </a:lnTo>
                  <a:lnTo>
                    <a:pt x="252" y="276"/>
                  </a:lnTo>
                  <a:lnTo>
                    <a:pt x="268" y="268"/>
                  </a:lnTo>
                  <a:lnTo>
                    <a:pt x="281" y="261"/>
                  </a:lnTo>
                  <a:lnTo>
                    <a:pt x="292" y="254"/>
                  </a:lnTo>
                  <a:lnTo>
                    <a:pt x="301" y="245"/>
                  </a:lnTo>
                  <a:lnTo>
                    <a:pt x="304" y="241"/>
                  </a:lnTo>
                  <a:lnTo>
                    <a:pt x="306" y="235"/>
                  </a:lnTo>
                  <a:lnTo>
                    <a:pt x="308" y="231"/>
                  </a:lnTo>
                  <a:lnTo>
                    <a:pt x="310" y="224"/>
                  </a:lnTo>
                  <a:lnTo>
                    <a:pt x="312" y="211"/>
                  </a:lnTo>
                  <a:lnTo>
                    <a:pt x="312" y="195"/>
                  </a:lnTo>
                  <a:lnTo>
                    <a:pt x="312" y="174"/>
                  </a:lnTo>
                  <a:lnTo>
                    <a:pt x="312" y="147"/>
                  </a:lnTo>
                  <a:lnTo>
                    <a:pt x="312" y="117"/>
                  </a:lnTo>
                  <a:lnTo>
                    <a:pt x="312" y="87"/>
                  </a:lnTo>
                  <a:lnTo>
                    <a:pt x="312" y="60"/>
                  </a:lnTo>
                  <a:lnTo>
                    <a:pt x="312" y="38"/>
                  </a:lnTo>
                  <a:lnTo>
                    <a:pt x="312" y="22"/>
                  </a:lnTo>
                  <a:lnTo>
                    <a:pt x="312" y="17"/>
                  </a:lnTo>
                  <a:lnTo>
                    <a:pt x="311" y="14"/>
                  </a:lnTo>
                  <a:lnTo>
                    <a:pt x="306" y="8"/>
                  </a:lnTo>
                  <a:lnTo>
                    <a:pt x="302" y="5"/>
                  </a:lnTo>
                  <a:lnTo>
                    <a:pt x="297" y="2"/>
                  </a:lnTo>
                  <a:lnTo>
                    <a:pt x="292" y="0"/>
                  </a:lnTo>
                  <a:lnTo>
                    <a:pt x="285" y="0"/>
                  </a:lnTo>
                  <a:lnTo>
                    <a:pt x="278" y="0"/>
                  </a:lnTo>
                  <a:lnTo>
                    <a:pt x="270" y="2"/>
                  </a:lnTo>
                  <a:lnTo>
                    <a:pt x="263" y="6"/>
                  </a:lnTo>
                  <a:lnTo>
                    <a:pt x="254" y="9"/>
                  </a:lnTo>
                  <a:lnTo>
                    <a:pt x="247" y="14"/>
                  </a:lnTo>
                  <a:lnTo>
                    <a:pt x="238" y="17"/>
                  </a:lnTo>
                  <a:lnTo>
                    <a:pt x="230" y="20"/>
                  </a:lnTo>
                  <a:lnTo>
                    <a:pt x="223" y="22"/>
                  </a:lnTo>
                  <a:lnTo>
                    <a:pt x="214" y="22"/>
                  </a:lnTo>
                  <a:lnTo>
                    <a:pt x="203" y="21"/>
                  </a:lnTo>
                  <a:lnTo>
                    <a:pt x="191" y="19"/>
                  </a:lnTo>
                  <a:lnTo>
                    <a:pt x="178" y="16"/>
                  </a:lnTo>
                  <a:lnTo>
                    <a:pt x="164" y="13"/>
                  </a:lnTo>
                  <a:lnTo>
                    <a:pt x="151" y="9"/>
                  </a:lnTo>
                  <a:lnTo>
                    <a:pt x="140" y="8"/>
                  </a:lnTo>
                  <a:lnTo>
                    <a:pt x="130" y="8"/>
                  </a:lnTo>
                  <a:lnTo>
                    <a:pt x="109" y="11"/>
                  </a:lnTo>
                  <a:lnTo>
                    <a:pt x="86" y="15"/>
                  </a:lnTo>
                  <a:lnTo>
                    <a:pt x="62" y="20"/>
                  </a:lnTo>
                  <a:lnTo>
                    <a:pt x="45" y="22"/>
                  </a:lnTo>
                  <a:lnTo>
                    <a:pt x="38" y="22"/>
                  </a:lnTo>
                  <a:lnTo>
                    <a:pt x="32" y="21"/>
                  </a:lnTo>
                  <a:lnTo>
                    <a:pt x="26" y="20"/>
                  </a:lnTo>
                  <a:lnTo>
                    <a:pt x="20" y="18"/>
                  </a:lnTo>
                  <a:lnTo>
                    <a:pt x="14" y="17"/>
                  </a:lnTo>
                  <a:lnTo>
                    <a:pt x="9" y="16"/>
                  </a:lnTo>
                  <a:lnTo>
                    <a:pt x="5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596"/>
            <p:cNvSpPr>
              <a:spLocks/>
            </p:cNvSpPr>
            <p:nvPr/>
          </p:nvSpPr>
          <p:spPr bwMode="auto">
            <a:xfrm>
              <a:off x="6371509" y="3125212"/>
              <a:ext cx="15909" cy="15909"/>
            </a:xfrm>
            <a:custGeom>
              <a:avLst/>
              <a:gdLst>
                <a:gd name="T0" fmla="*/ 40 w 40"/>
                <a:gd name="T1" fmla="*/ 21 h 41"/>
                <a:gd name="T2" fmla="*/ 40 w 40"/>
                <a:gd name="T3" fmla="*/ 17 h 41"/>
                <a:gd name="T4" fmla="*/ 39 w 40"/>
                <a:gd name="T5" fmla="*/ 13 h 41"/>
                <a:gd name="T6" fmla="*/ 37 w 40"/>
                <a:gd name="T7" fmla="*/ 9 h 41"/>
                <a:gd name="T8" fmla="*/ 34 w 40"/>
                <a:gd name="T9" fmla="*/ 7 h 41"/>
                <a:gd name="T10" fmla="*/ 31 w 40"/>
                <a:gd name="T11" fmla="*/ 4 h 41"/>
                <a:gd name="T12" fmla="*/ 28 w 40"/>
                <a:gd name="T13" fmla="*/ 3 h 41"/>
                <a:gd name="T14" fmla="*/ 24 w 40"/>
                <a:gd name="T15" fmla="*/ 1 h 41"/>
                <a:gd name="T16" fmla="*/ 20 w 40"/>
                <a:gd name="T17" fmla="*/ 0 h 41"/>
                <a:gd name="T18" fmla="*/ 16 w 40"/>
                <a:gd name="T19" fmla="*/ 1 h 41"/>
                <a:gd name="T20" fmla="*/ 12 w 40"/>
                <a:gd name="T21" fmla="*/ 3 h 41"/>
                <a:gd name="T22" fmla="*/ 8 w 40"/>
                <a:gd name="T23" fmla="*/ 4 h 41"/>
                <a:gd name="T24" fmla="*/ 5 w 40"/>
                <a:gd name="T25" fmla="*/ 7 h 41"/>
                <a:gd name="T26" fmla="*/ 3 w 40"/>
                <a:gd name="T27" fmla="*/ 9 h 41"/>
                <a:gd name="T28" fmla="*/ 1 w 40"/>
                <a:gd name="T29" fmla="*/ 13 h 41"/>
                <a:gd name="T30" fmla="*/ 0 w 40"/>
                <a:gd name="T31" fmla="*/ 17 h 41"/>
                <a:gd name="T32" fmla="*/ 0 w 40"/>
                <a:gd name="T33" fmla="*/ 21 h 41"/>
                <a:gd name="T34" fmla="*/ 0 w 40"/>
                <a:gd name="T35" fmla="*/ 25 h 41"/>
                <a:gd name="T36" fmla="*/ 1 w 40"/>
                <a:gd name="T37" fmla="*/ 28 h 41"/>
                <a:gd name="T38" fmla="*/ 3 w 40"/>
                <a:gd name="T39" fmla="*/ 32 h 41"/>
                <a:gd name="T40" fmla="*/ 5 w 40"/>
                <a:gd name="T41" fmla="*/ 35 h 41"/>
                <a:gd name="T42" fmla="*/ 8 w 40"/>
                <a:gd name="T43" fmla="*/ 38 h 41"/>
                <a:gd name="T44" fmla="*/ 12 w 40"/>
                <a:gd name="T45" fmla="*/ 39 h 41"/>
                <a:gd name="T46" fmla="*/ 16 w 40"/>
                <a:gd name="T47" fmla="*/ 40 h 41"/>
                <a:gd name="T48" fmla="*/ 20 w 40"/>
                <a:gd name="T49" fmla="*/ 41 h 41"/>
                <a:gd name="T50" fmla="*/ 24 w 40"/>
                <a:gd name="T51" fmla="*/ 40 h 41"/>
                <a:gd name="T52" fmla="*/ 28 w 40"/>
                <a:gd name="T53" fmla="*/ 39 h 41"/>
                <a:gd name="T54" fmla="*/ 31 w 40"/>
                <a:gd name="T55" fmla="*/ 38 h 41"/>
                <a:gd name="T56" fmla="*/ 34 w 40"/>
                <a:gd name="T57" fmla="*/ 35 h 41"/>
                <a:gd name="T58" fmla="*/ 37 w 40"/>
                <a:gd name="T59" fmla="*/ 32 h 41"/>
                <a:gd name="T60" fmla="*/ 39 w 40"/>
                <a:gd name="T61" fmla="*/ 28 h 41"/>
                <a:gd name="T62" fmla="*/ 40 w 40"/>
                <a:gd name="T63" fmla="*/ 25 h 41"/>
                <a:gd name="T64" fmla="*/ 40 w 40"/>
                <a:gd name="T65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1">
                  <a:moveTo>
                    <a:pt x="40" y="21"/>
                  </a:moveTo>
                  <a:lnTo>
                    <a:pt x="40" y="17"/>
                  </a:lnTo>
                  <a:lnTo>
                    <a:pt x="39" y="13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8" y="4"/>
                  </a:lnTo>
                  <a:lnTo>
                    <a:pt x="5" y="7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3" y="32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1" y="38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5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597"/>
            <p:cNvSpPr>
              <a:spLocks/>
            </p:cNvSpPr>
            <p:nvPr/>
          </p:nvSpPr>
          <p:spPr bwMode="auto">
            <a:xfrm>
              <a:off x="6406509" y="3088622"/>
              <a:ext cx="15909" cy="15909"/>
            </a:xfrm>
            <a:custGeom>
              <a:avLst/>
              <a:gdLst>
                <a:gd name="T0" fmla="*/ 40 w 40"/>
                <a:gd name="T1" fmla="*/ 20 h 40"/>
                <a:gd name="T2" fmla="*/ 40 w 40"/>
                <a:gd name="T3" fmla="*/ 16 h 40"/>
                <a:gd name="T4" fmla="*/ 39 w 40"/>
                <a:gd name="T5" fmla="*/ 11 h 40"/>
                <a:gd name="T6" fmla="*/ 37 w 40"/>
                <a:gd name="T7" fmla="*/ 8 h 40"/>
                <a:gd name="T8" fmla="*/ 35 w 40"/>
                <a:gd name="T9" fmla="*/ 5 h 40"/>
                <a:gd name="T10" fmla="*/ 32 w 40"/>
                <a:gd name="T11" fmla="*/ 3 h 40"/>
                <a:gd name="T12" fmla="*/ 28 w 40"/>
                <a:gd name="T13" fmla="*/ 1 h 40"/>
                <a:gd name="T14" fmla="*/ 24 w 40"/>
                <a:gd name="T15" fmla="*/ 0 h 40"/>
                <a:gd name="T16" fmla="*/ 20 w 40"/>
                <a:gd name="T17" fmla="*/ 0 h 40"/>
                <a:gd name="T18" fmla="*/ 16 w 40"/>
                <a:gd name="T19" fmla="*/ 0 h 40"/>
                <a:gd name="T20" fmla="*/ 12 w 40"/>
                <a:gd name="T21" fmla="*/ 1 h 40"/>
                <a:gd name="T22" fmla="*/ 9 w 40"/>
                <a:gd name="T23" fmla="*/ 3 h 40"/>
                <a:gd name="T24" fmla="*/ 6 w 40"/>
                <a:gd name="T25" fmla="*/ 5 h 40"/>
                <a:gd name="T26" fmla="*/ 4 w 40"/>
                <a:gd name="T27" fmla="*/ 8 h 40"/>
                <a:gd name="T28" fmla="*/ 1 w 40"/>
                <a:gd name="T29" fmla="*/ 11 h 40"/>
                <a:gd name="T30" fmla="*/ 0 w 40"/>
                <a:gd name="T31" fmla="*/ 16 h 40"/>
                <a:gd name="T32" fmla="*/ 0 w 40"/>
                <a:gd name="T33" fmla="*/ 20 h 40"/>
                <a:gd name="T34" fmla="*/ 0 w 40"/>
                <a:gd name="T35" fmla="*/ 24 h 40"/>
                <a:gd name="T36" fmla="*/ 1 w 40"/>
                <a:gd name="T37" fmla="*/ 28 h 40"/>
                <a:gd name="T38" fmla="*/ 4 w 40"/>
                <a:gd name="T39" fmla="*/ 31 h 40"/>
                <a:gd name="T40" fmla="*/ 6 w 40"/>
                <a:gd name="T41" fmla="*/ 34 h 40"/>
                <a:gd name="T42" fmla="*/ 9 w 40"/>
                <a:gd name="T43" fmla="*/ 36 h 40"/>
                <a:gd name="T44" fmla="*/ 12 w 40"/>
                <a:gd name="T45" fmla="*/ 38 h 40"/>
                <a:gd name="T46" fmla="*/ 16 w 40"/>
                <a:gd name="T47" fmla="*/ 40 h 40"/>
                <a:gd name="T48" fmla="*/ 20 w 40"/>
                <a:gd name="T49" fmla="*/ 40 h 40"/>
                <a:gd name="T50" fmla="*/ 24 w 40"/>
                <a:gd name="T51" fmla="*/ 40 h 40"/>
                <a:gd name="T52" fmla="*/ 28 w 40"/>
                <a:gd name="T53" fmla="*/ 38 h 40"/>
                <a:gd name="T54" fmla="*/ 32 w 40"/>
                <a:gd name="T55" fmla="*/ 36 h 40"/>
                <a:gd name="T56" fmla="*/ 35 w 40"/>
                <a:gd name="T57" fmla="*/ 34 h 40"/>
                <a:gd name="T58" fmla="*/ 37 w 40"/>
                <a:gd name="T59" fmla="*/ 31 h 40"/>
                <a:gd name="T60" fmla="*/ 39 w 40"/>
                <a:gd name="T61" fmla="*/ 28 h 40"/>
                <a:gd name="T62" fmla="*/ 40 w 40"/>
                <a:gd name="T63" fmla="*/ 24 h 40"/>
                <a:gd name="T64" fmla="*/ 40 w 40"/>
                <a:gd name="T6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40" y="16"/>
                  </a:lnTo>
                  <a:lnTo>
                    <a:pt x="39" y="11"/>
                  </a:lnTo>
                  <a:lnTo>
                    <a:pt x="37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4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38"/>
                  </a:lnTo>
                  <a:lnTo>
                    <a:pt x="32" y="36"/>
                  </a:lnTo>
                  <a:lnTo>
                    <a:pt x="35" y="34"/>
                  </a:lnTo>
                  <a:lnTo>
                    <a:pt x="37" y="31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598"/>
            <p:cNvSpPr>
              <a:spLocks/>
            </p:cNvSpPr>
            <p:nvPr/>
          </p:nvSpPr>
          <p:spPr bwMode="auto">
            <a:xfrm>
              <a:off x="6455825" y="3120439"/>
              <a:ext cx="15909" cy="15909"/>
            </a:xfrm>
            <a:custGeom>
              <a:avLst/>
              <a:gdLst>
                <a:gd name="T0" fmla="*/ 41 w 41"/>
                <a:gd name="T1" fmla="*/ 20 h 41"/>
                <a:gd name="T2" fmla="*/ 41 w 41"/>
                <a:gd name="T3" fmla="*/ 16 h 41"/>
                <a:gd name="T4" fmla="*/ 39 w 41"/>
                <a:gd name="T5" fmla="*/ 12 h 41"/>
                <a:gd name="T6" fmla="*/ 38 w 41"/>
                <a:gd name="T7" fmla="*/ 9 h 41"/>
                <a:gd name="T8" fmla="*/ 35 w 41"/>
                <a:gd name="T9" fmla="*/ 6 h 41"/>
                <a:gd name="T10" fmla="*/ 33 w 41"/>
                <a:gd name="T11" fmla="*/ 4 h 41"/>
                <a:gd name="T12" fmla="*/ 28 w 41"/>
                <a:gd name="T13" fmla="*/ 2 h 41"/>
                <a:gd name="T14" fmla="*/ 25 w 41"/>
                <a:gd name="T15" fmla="*/ 1 h 41"/>
                <a:gd name="T16" fmla="*/ 21 w 41"/>
                <a:gd name="T17" fmla="*/ 0 h 41"/>
                <a:gd name="T18" fmla="*/ 17 w 41"/>
                <a:gd name="T19" fmla="*/ 1 h 41"/>
                <a:gd name="T20" fmla="*/ 13 w 41"/>
                <a:gd name="T21" fmla="*/ 2 h 41"/>
                <a:gd name="T22" fmla="*/ 10 w 41"/>
                <a:gd name="T23" fmla="*/ 4 h 41"/>
                <a:gd name="T24" fmla="*/ 7 w 41"/>
                <a:gd name="T25" fmla="*/ 6 h 41"/>
                <a:gd name="T26" fmla="*/ 5 w 41"/>
                <a:gd name="T27" fmla="*/ 9 h 41"/>
                <a:gd name="T28" fmla="*/ 2 w 41"/>
                <a:gd name="T29" fmla="*/ 12 h 41"/>
                <a:gd name="T30" fmla="*/ 1 w 41"/>
                <a:gd name="T31" fmla="*/ 16 h 41"/>
                <a:gd name="T32" fmla="*/ 0 w 41"/>
                <a:gd name="T33" fmla="*/ 20 h 41"/>
                <a:gd name="T34" fmla="*/ 1 w 41"/>
                <a:gd name="T35" fmla="*/ 24 h 41"/>
                <a:gd name="T36" fmla="*/ 2 w 41"/>
                <a:gd name="T37" fmla="*/ 28 h 41"/>
                <a:gd name="T38" fmla="*/ 5 w 41"/>
                <a:gd name="T39" fmla="*/ 32 h 41"/>
                <a:gd name="T40" fmla="*/ 7 w 41"/>
                <a:gd name="T41" fmla="*/ 34 h 41"/>
                <a:gd name="T42" fmla="*/ 10 w 41"/>
                <a:gd name="T43" fmla="*/ 37 h 41"/>
                <a:gd name="T44" fmla="*/ 13 w 41"/>
                <a:gd name="T45" fmla="*/ 38 h 41"/>
                <a:gd name="T46" fmla="*/ 17 w 41"/>
                <a:gd name="T47" fmla="*/ 39 h 41"/>
                <a:gd name="T48" fmla="*/ 21 w 41"/>
                <a:gd name="T49" fmla="*/ 41 h 41"/>
                <a:gd name="T50" fmla="*/ 25 w 41"/>
                <a:gd name="T51" fmla="*/ 39 h 41"/>
                <a:gd name="T52" fmla="*/ 28 w 41"/>
                <a:gd name="T53" fmla="*/ 38 h 41"/>
                <a:gd name="T54" fmla="*/ 33 w 41"/>
                <a:gd name="T55" fmla="*/ 37 h 41"/>
                <a:gd name="T56" fmla="*/ 35 w 41"/>
                <a:gd name="T57" fmla="*/ 34 h 41"/>
                <a:gd name="T58" fmla="*/ 38 w 41"/>
                <a:gd name="T59" fmla="*/ 32 h 41"/>
                <a:gd name="T60" fmla="*/ 39 w 41"/>
                <a:gd name="T61" fmla="*/ 28 h 41"/>
                <a:gd name="T62" fmla="*/ 41 w 41"/>
                <a:gd name="T63" fmla="*/ 24 h 41"/>
                <a:gd name="T64" fmla="*/ 41 w 41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lnTo>
                    <a:pt x="41" y="16"/>
                  </a:lnTo>
                  <a:lnTo>
                    <a:pt x="39" y="12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5" y="9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8"/>
                  </a:lnTo>
                  <a:lnTo>
                    <a:pt x="17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8" y="32"/>
                  </a:lnTo>
                  <a:lnTo>
                    <a:pt x="39" y="28"/>
                  </a:lnTo>
                  <a:lnTo>
                    <a:pt x="41" y="24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599"/>
            <p:cNvSpPr>
              <a:spLocks/>
            </p:cNvSpPr>
            <p:nvPr/>
          </p:nvSpPr>
          <p:spPr bwMode="auto">
            <a:xfrm>
              <a:off x="6387418" y="3032941"/>
              <a:ext cx="15909" cy="15909"/>
            </a:xfrm>
            <a:custGeom>
              <a:avLst/>
              <a:gdLst>
                <a:gd name="T0" fmla="*/ 41 w 41"/>
                <a:gd name="T1" fmla="*/ 21 h 40"/>
                <a:gd name="T2" fmla="*/ 41 w 41"/>
                <a:gd name="T3" fmla="*/ 16 h 40"/>
                <a:gd name="T4" fmla="*/ 39 w 41"/>
                <a:gd name="T5" fmla="*/ 12 h 40"/>
                <a:gd name="T6" fmla="*/ 38 w 41"/>
                <a:gd name="T7" fmla="*/ 9 h 40"/>
                <a:gd name="T8" fmla="*/ 34 w 41"/>
                <a:gd name="T9" fmla="*/ 5 h 40"/>
                <a:gd name="T10" fmla="*/ 32 w 41"/>
                <a:gd name="T11" fmla="*/ 3 h 40"/>
                <a:gd name="T12" fmla="*/ 28 w 41"/>
                <a:gd name="T13" fmla="*/ 1 h 40"/>
                <a:gd name="T14" fmla="*/ 25 w 41"/>
                <a:gd name="T15" fmla="*/ 0 h 40"/>
                <a:gd name="T16" fmla="*/ 20 w 41"/>
                <a:gd name="T17" fmla="*/ 0 h 40"/>
                <a:gd name="T18" fmla="*/ 16 w 41"/>
                <a:gd name="T19" fmla="*/ 0 h 40"/>
                <a:gd name="T20" fmla="*/ 13 w 41"/>
                <a:gd name="T21" fmla="*/ 1 h 40"/>
                <a:gd name="T22" fmla="*/ 9 w 41"/>
                <a:gd name="T23" fmla="*/ 3 h 40"/>
                <a:gd name="T24" fmla="*/ 6 w 41"/>
                <a:gd name="T25" fmla="*/ 5 h 40"/>
                <a:gd name="T26" fmla="*/ 4 w 41"/>
                <a:gd name="T27" fmla="*/ 9 h 40"/>
                <a:gd name="T28" fmla="*/ 2 w 41"/>
                <a:gd name="T29" fmla="*/ 12 h 40"/>
                <a:gd name="T30" fmla="*/ 1 w 41"/>
                <a:gd name="T31" fmla="*/ 16 h 40"/>
                <a:gd name="T32" fmla="*/ 0 w 41"/>
                <a:gd name="T33" fmla="*/ 21 h 40"/>
                <a:gd name="T34" fmla="*/ 1 w 41"/>
                <a:gd name="T35" fmla="*/ 24 h 40"/>
                <a:gd name="T36" fmla="*/ 2 w 41"/>
                <a:gd name="T37" fmla="*/ 28 h 40"/>
                <a:gd name="T38" fmla="*/ 4 w 41"/>
                <a:gd name="T39" fmla="*/ 31 h 40"/>
                <a:gd name="T40" fmla="*/ 6 w 41"/>
                <a:gd name="T41" fmla="*/ 35 h 40"/>
                <a:gd name="T42" fmla="*/ 9 w 41"/>
                <a:gd name="T43" fmla="*/ 37 h 40"/>
                <a:gd name="T44" fmla="*/ 13 w 41"/>
                <a:gd name="T45" fmla="*/ 39 h 40"/>
                <a:gd name="T46" fmla="*/ 16 w 41"/>
                <a:gd name="T47" fmla="*/ 40 h 40"/>
                <a:gd name="T48" fmla="*/ 20 w 41"/>
                <a:gd name="T49" fmla="*/ 40 h 40"/>
                <a:gd name="T50" fmla="*/ 25 w 41"/>
                <a:gd name="T51" fmla="*/ 40 h 40"/>
                <a:gd name="T52" fmla="*/ 28 w 41"/>
                <a:gd name="T53" fmla="*/ 39 h 40"/>
                <a:gd name="T54" fmla="*/ 32 w 41"/>
                <a:gd name="T55" fmla="*/ 37 h 40"/>
                <a:gd name="T56" fmla="*/ 34 w 41"/>
                <a:gd name="T57" fmla="*/ 35 h 40"/>
                <a:gd name="T58" fmla="*/ 38 w 41"/>
                <a:gd name="T59" fmla="*/ 31 h 40"/>
                <a:gd name="T60" fmla="*/ 39 w 41"/>
                <a:gd name="T61" fmla="*/ 28 h 40"/>
                <a:gd name="T62" fmla="*/ 41 w 41"/>
                <a:gd name="T63" fmla="*/ 24 h 40"/>
                <a:gd name="T64" fmla="*/ 41 w 41"/>
                <a:gd name="T6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0">
                  <a:moveTo>
                    <a:pt x="41" y="21"/>
                  </a:moveTo>
                  <a:lnTo>
                    <a:pt x="41" y="16"/>
                  </a:lnTo>
                  <a:lnTo>
                    <a:pt x="39" y="12"/>
                  </a:lnTo>
                  <a:lnTo>
                    <a:pt x="38" y="9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9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41" y="24"/>
                  </a:lnTo>
                  <a:lnTo>
                    <a:pt x="41" y="2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600"/>
            <p:cNvSpPr>
              <a:spLocks/>
            </p:cNvSpPr>
            <p:nvPr/>
          </p:nvSpPr>
          <p:spPr bwMode="auto">
            <a:xfrm>
              <a:off x="6368327" y="3061577"/>
              <a:ext cx="15909" cy="15909"/>
            </a:xfrm>
            <a:custGeom>
              <a:avLst/>
              <a:gdLst>
                <a:gd name="T0" fmla="*/ 41 w 41"/>
                <a:gd name="T1" fmla="*/ 20 h 40"/>
                <a:gd name="T2" fmla="*/ 40 w 41"/>
                <a:gd name="T3" fmla="*/ 16 h 40"/>
                <a:gd name="T4" fmla="*/ 39 w 41"/>
                <a:gd name="T5" fmla="*/ 12 h 40"/>
                <a:gd name="T6" fmla="*/ 38 w 41"/>
                <a:gd name="T7" fmla="*/ 8 h 40"/>
                <a:gd name="T8" fmla="*/ 35 w 41"/>
                <a:gd name="T9" fmla="*/ 5 h 40"/>
                <a:gd name="T10" fmla="*/ 33 w 41"/>
                <a:gd name="T11" fmla="*/ 3 h 40"/>
                <a:gd name="T12" fmla="*/ 28 w 41"/>
                <a:gd name="T13" fmla="*/ 1 h 40"/>
                <a:gd name="T14" fmla="*/ 25 w 41"/>
                <a:gd name="T15" fmla="*/ 0 h 40"/>
                <a:gd name="T16" fmla="*/ 21 w 41"/>
                <a:gd name="T17" fmla="*/ 0 h 40"/>
                <a:gd name="T18" fmla="*/ 16 w 41"/>
                <a:gd name="T19" fmla="*/ 0 h 40"/>
                <a:gd name="T20" fmla="*/ 13 w 41"/>
                <a:gd name="T21" fmla="*/ 1 h 40"/>
                <a:gd name="T22" fmla="*/ 10 w 41"/>
                <a:gd name="T23" fmla="*/ 3 h 40"/>
                <a:gd name="T24" fmla="*/ 7 w 41"/>
                <a:gd name="T25" fmla="*/ 5 h 40"/>
                <a:gd name="T26" fmla="*/ 3 w 41"/>
                <a:gd name="T27" fmla="*/ 8 h 40"/>
                <a:gd name="T28" fmla="*/ 2 w 41"/>
                <a:gd name="T29" fmla="*/ 12 h 40"/>
                <a:gd name="T30" fmla="*/ 1 w 41"/>
                <a:gd name="T31" fmla="*/ 16 h 40"/>
                <a:gd name="T32" fmla="*/ 0 w 41"/>
                <a:gd name="T33" fmla="*/ 20 h 40"/>
                <a:gd name="T34" fmla="*/ 1 w 41"/>
                <a:gd name="T35" fmla="*/ 23 h 40"/>
                <a:gd name="T36" fmla="*/ 2 w 41"/>
                <a:gd name="T37" fmla="*/ 28 h 40"/>
                <a:gd name="T38" fmla="*/ 3 w 41"/>
                <a:gd name="T39" fmla="*/ 31 h 40"/>
                <a:gd name="T40" fmla="*/ 7 w 41"/>
                <a:gd name="T41" fmla="*/ 34 h 40"/>
                <a:gd name="T42" fmla="*/ 10 w 41"/>
                <a:gd name="T43" fmla="*/ 36 h 40"/>
                <a:gd name="T44" fmla="*/ 13 w 41"/>
                <a:gd name="T45" fmla="*/ 39 h 40"/>
                <a:gd name="T46" fmla="*/ 16 w 41"/>
                <a:gd name="T47" fmla="*/ 40 h 40"/>
                <a:gd name="T48" fmla="*/ 21 w 41"/>
                <a:gd name="T49" fmla="*/ 40 h 40"/>
                <a:gd name="T50" fmla="*/ 25 w 41"/>
                <a:gd name="T51" fmla="*/ 40 h 40"/>
                <a:gd name="T52" fmla="*/ 28 w 41"/>
                <a:gd name="T53" fmla="*/ 39 h 40"/>
                <a:gd name="T54" fmla="*/ 33 w 41"/>
                <a:gd name="T55" fmla="*/ 36 h 40"/>
                <a:gd name="T56" fmla="*/ 35 w 41"/>
                <a:gd name="T57" fmla="*/ 34 h 40"/>
                <a:gd name="T58" fmla="*/ 38 w 41"/>
                <a:gd name="T59" fmla="*/ 31 h 40"/>
                <a:gd name="T60" fmla="*/ 39 w 41"/>
                <a:gd name="T61" fmla="*/ 28 h 40"/>
                <a:gd name="T62" fmla="*/ 40 w 41"/>
                <a:gd name="T63" fmla="*/ 23 h 40"/>
                <a:gd name="T64" fmla="*/ 41 w 41"/>
                <a:gd name="T6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lnTo>
                    <a:pt x="40" y="16"/>
                  </a:lnTo>
                  <a:lnTo>
                    <a:pt x="39" y="12"/>
                  </a:lnTo>
                  <a:lnTo>
                    <a:pt x="38" y="8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8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3" y="39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40" y="23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601"/>
            <p:cNvSpPr>
              <a:spLocks/>
            </p:cNvSpPr>
            <p:nvPr/>
          </p:nvSpPr>
          <p:spPr bwMode="auto">
            <a:xfrm>
              <a:off x="6455825" y="3077486"/>
              <a:ext cx="15909" cy="15909"/>
            </a:xfrm>
            <a:custGeom>
              <a:avLst/>
              <a:gdLst>
                <a:gd name="T0" fmla="*/ 41 w 41"/>
                <a:gd name="T1" fmla="*/ 21 h 41"/>
                <a:gd name="T2" fmla="*/ 40 w 41"/>
                <a:gd name="T3" fmla="*/ 17 h 41"/>
                <a:gd name="T4" fmla="*/ 39 w 41"/>
                <a:gd name="T5" fmla="*/ 13 h 41"/>
                <a:gd name="T6" fmla="*/ 38 w 41"/>
                <a:gd name="T7" fmla="*/ 9 h 41"/>
                <a:gd name="T8" fmla="*/ 35 w 41"/>
                <a:gd name="T9" fmla="*/ 7 h 41"/>
                <a:gd name="T10" fmla="*/ 33 w 41"/>
                <a:gd name="T11" fmla="*/ 4 h 41"/>
                <a:gd name="T12" fmla="*/ 28 w 41"/>
                <a:gd name="T13" fmla="*/ 3 h 41"/>
                <a:gd name="T14" fmla="*/ 25 w 41"/>
                <a:gd name="T15" fmla="*/ 0 h 41"/>
                <a:gd name="T16" fmla="*/ 21 w 41"/>
                <a:gd name="T17" fmla="*/ 0 h 41"/>
                <a:gd name="T18" fmla="*/ 17 w 41"/>
                <a:gd name="T19" fmla="*/ 0 h 41"/>
                <a:gd name="T20" fmla="*/ 13 w 41"/>
                <a:gd name="T21" fmla="*/ 3 h 41"/>
                <a:gd name="T22" fmla="*/ 10 w 41"/>
                <a:gd name="T23" fmla="*/ 4 h 41"/>
                <a:gd name="T24" fmla="*/ 7 w 41"/>
                <a:gd name="T25" fmla="*/ 7 h 41"/>
                <a:gd name="T26" fmla="*/ 5 w 41"/>
                <a:gd name="T27" fmla="*/ 9 h 41"/>
                <a:gd name="T28" fmla="*/ 3 w 41"/>
                <a:gd name="T29" fmla="*/ 13 h 41"/>
                <a:gd name="T30" fmla="*/ 1 w 41"/>
                <a:gd name="T31" fmla="*/ 17 h 41"/>
                <a:gd name="T32" fmla="*/ 0 w 41"/>
                <a:gd name="T33" fmla="*/ 21 h 41"/>
                <a:gd name="T34" fmla="*/ 1 w 41"/>
                <a:gd name="T35" fmla="*/ 25 h 41"/>
                <a:gd name="T36" fmla="*/ 3 w 41"/>
                <a:gd name="T37" fmla="*/ 29 h 41"/>
                <a:gd name="T38" fmla="*/ 5 w 41"/>
                <a:gd name="T39" fmla="*/ 32 h 41"/>
                <a:gd name="T40" fmla="*/ 7 w 41"/>
                <a:gd name="T41" fmla="*/ 35 h 41"/>
                <a:gd name="T42" fmla="*/ 10 w 41"/>
                <a:gd name="T43" fmla="*/ 37 h 41"/>
                <a:gd name="T44" fmla="*/ 13 w 41"/>
                <a:gd name="T45" fmla="*/ 39 h 41"/>
                <a:gd name="T46" fmla="*/ 17 w 41"/>
                <a:gd name="T47" fmla="*/ 40 h 41"/>
                <a:gd name="T48" fmla="*/ 21 w 41"/>
                <a:gd name="T49" fmla="*/ 41 h 41"/>
                <a:gd name="T50" fmla="*/ 25 w 41"/>
                <a:gd name="T51" fmla="*/ 40 h 41"/>
                <a:gd name="T52" fmla="*/ 28 w 41"/>
                <a:gd name="T53" fmla="*/ 39 h 41"/>
                <a:gd name="T54" fmla="*/ 33 w 41"/>
                <a:gd name="T55" fmla="*/ 37 h 41"/>
                <a:gd name="T56" fmla="*/ 35 w 41"/>
                <a:gd name="T57" fmla="*/ 35 h 41"/>
                <a:gd name="T58" fmla="*/ 38 w 41"/>
                <a:gd name="T59" fmla="*/ 32 h 41"/>
                <a:gd name="T60" fmla="*/ 39 w 41"/>
                <a:gd name="T61" fmla="*/ 29 h 41"/>
                <a:gd name="T62" fmla="*/ 40 w 41"/>
                <a:gd name="T63" fmla="*/ 25 h 41"/>
                <a:gd name="T64" fmla="*/ 41 w 41"/>
                <a:gd name="T65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1"/>
                  </a:moveTo>
                  <a:lnTo>
                    <a:pt x="40" y="17"/>
                  </a:lnTo>
                  <a:lnTo>
                    <a:pt x="39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3" y="4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3" y="39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3" y="37"/>
                  </a:lnTo>
                  <a:lnTo>
                    <a:pt x="35" y="35"/>
                  </a:lnTo>
                  <a:lnTo>
                    <a:pt x="38" y="32"/>
                  </a:lnTo>
                  <a:lnTo>
                    <a:pt x="39" y="29"/>
                  </a:lnTo>
                  <a:lnTo>
                    <a:pt x="40" y="25"/>
                  </a:lnTo>
                  <a:lnTo>
                    <a:pt x="41" y="21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602"/>
            <p:cNvSpPr>
              <a:spLocks/>
            </p:cNvSpPr>
            <p:nvPr/>
          </p:nvSpPr>
          <p:spPr bwMode="auto">
            <a:xfrm>
              <a:off x="6414463" y="3112485"/>
              <a:ext cx="20682" cy="20682"/>
            </a:xfrm>
            <a:custGeom>
              <a:avLst/>
              <a:gdLst>
                <a:gd name="T0" fmla="*/ 52 w 52"/>
                <a:gd name="T1" fmla="*/ 26 h 52"/>
                <a:gd name="T2" fmla="*/ 52 w 52"/>
                <a:gd name="T3" fmla="*/ 21 h 52"/>
                <a:gd name="T4" fmla="*/ 49 w 52"/>
                <a:gd name="T5" fmla="*/ 16 h 52"/>
                <a:gd name="T6" fmla="*/ 47 w 52"/>
                <a:gd name="T7" fmla="*/ 12 h 52"/>
                <a:gd name="T8" fmla="*/ 44 w 52"/>
                <a:gd name="T9" fmla="*/ 8 h 52"/>
                <a:gd name="T10" fmla="*/ 41 w 52"/>
                <a:gd name="T11" fmla="*/ 4 h 52"/>
                <a:gd name="T12" fmla="*/ 35 w 52"/>
                <a:gd name="T13" fmla="*/ 2 h 52"/>
                <a:gd name="T14" fmla="*/ 31 w 52"/>
                <a:gd name="T15" fmla="*/ 1 h 52"/>
                <a:gd name="T16" fmla="*/ 26 w 52"/>
                <a:gd name="T17" fmla="*/ 0 h 52"/>
                <a:gd name="T18" fmla="*/ 20 w 52"/>
                <a:gd name="T19" fmla="*/ 1 h 52"/>
                <a:gd name="T20" fmla="*/ 16 w 52"/>
                <a:gd name="T21" fmla="*/ 2 h 52"/>
                <a:gd name="T22" fmla="*/ 12 w 52"/>
                <a:gd name="T23" fmla="*/ 4 h 52"/>
                <a:gd name="T24" fmla="*/ 7 w 52"/>
                <a:gd name="T25" fmla="*/ 8 h 52"/>
                <a:gd name="T26" fmla="*/ 4 w 52"/>
                <a:gd name="T27" fmla="*/ 12 h 52"/>
                <a:gd name="T28" fmla="*/ 2 w 52"/>
                <a:gd name="T29" fmla="*/ 16 h 52"/>
                <a:gd name="T30" fmla="*/ 1 w 52"/>
                <a:gd name="T31" fmla="*/ 21 h 52"/>
                <a:gd name="T32" fmla="*/ 0 w 52"/>
                <a:gd name="T33" fmla="*/ 26 h 52"/>
                <a:gd name="T34" fmla="*/ 1 w 52"/>
                <a:gd name="T35" fmla="*/ 31 h 52"/>
                <a:gd name="T36" fmla="*/ 2 w 52"/>
                <a:gd name="T37" fmla="*/ 36 h 52"/>
                <a:gd name="T38" fmla="*/ 4 w 52"/>
                <a:gd name="T39" fmla="*/ 40 h 52"/>
                <a:gd name="T40" fmla="*/ 7 w 52"/>
                <a:gd name="T41" fmla="*/ 44 h 52"/>
                <a:gd name="T42" fmla="*/ 12 w 52"/>
                <a:gd name="T43" fmla="*/ 48 h 52"/>
                <a:gd name="T44" fmla="*/ 16 w 52"/>
                <a:gd name="T45" fmla="*/ 50 h 52"/>
                <a:gd name="T46" fmla="*/ 20 w 52"/>
                <a:gd name="T47" fmla="*/ 51 h 52"/>
                <a:gd name="T48" fmla="*/ 26 w 52"/>
                <a:gd name="T49" fmla="*/ 52 h 52"/>
                <a:gd name="T50" fmla="*/ 31 w 52"/>
                <a:gd name="T51" fmla="*/ 51 h 52"/>
                <a:gd name="T52" fmla="*/ 35 w 52"/>
                <a:gd name="T53" fmla="*/ 50 h 52"/>
                <a:gd name="T54" fmla="*/ 41 w 52"/>
                <a:gd name="T55" fmla="*/ 48 h 52"/>
                <a:gd name="T56" fmla="*/ 44 w 52"/>
                <a:gd name="T57" fmla="*/ 44 h 52"/>
                <a:gd name="T58" fmla="*/ 47 w 52"/>
                <a:gd name="T59" fmla="*/ 40 h 52"/>
                <a:gd name="T60" fmla="*/ 49 w 52"/>
                <a:gd name="T61" fmla="*/ 36 h 52"/>
                <a:gd name="T62" fmla="*/ 52 w 52"/>
                <a:gd name="T63" fmla="*/ 31 h 52"/>
                <a:gd name="T64" fmla="*/ 52 w 52"/>
                <a:gd name="T65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lnTo>
                    <a:pt x="52" y="21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2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6" y="52"/>
                  </a:lnTo>
                  <a:lnTo>
                    <a:pt x="31" y="51"/>
                  </a:lnTo>
                  <a:lnTo>
                    <a:pt x="35" y="50"/>
                  </a:lnTo>
                  <a:lnTo>
                    <a:pt x="41" y="48"/>
                  </a:lnTo>
                  <a:lnTo>
                    <a:pt x="44" y="44"/>
                  </a:lnTo>
                  <a:lnTo>
                    <a:pt x="47" y="40"/>
                  </a:lnTo>
                  <a:lnTo>
                    <a:pt x="49" y="36"/>
                  </a:lnTo>
                  <a:lnTo>
                    <a:pt x="52" y="31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603"/>
            <p:cNvSpPr>
              <a:spLocks/>
            </p:cNvSpPr>
            <p:nvPr/>
          </p:nvSpPr>
          <p:spPr bwMode="auto">
            <a:xfrm>
              <a:off x="6428780" y="3071123"/>
              <a:ext cx="20682" cy="19091"/>
            </a:xfrm>
            <a:custGeom>
              <a:avLst/>
              <a:gdLst>
                <a:gd name="T0" fmla="*/ 52 w 52"/>
                <a:gd name="T1" fmla="*/ 25 h 51"/>
                <a:gd name="T2" fmla="*/ 51 w 52"/>
                <a:gd name="T3" fmla="*/ 21 h 51"/>
                <a:gd name="T4" fmla="*/ 50 w 52"/>
                <a:gd name="T5" fmla="*/ 15 h 51"/>
                <a:gd name="T6" fmla="*/ 47 w 52"/>
                <a:gd name="T7" fmla="*/ 11 h 51"/>
                <a:gd name="T8" fmla="*/ 45 w 52"/>
                <a:gd name="T9" fmla="*/ 8 h 51"/>
                <a:gd name="T10" fmla="*/ 40 w 52"/>
                <a:gd name="T11" fmla="*/ 4 h 51"/>
                <a:gd name="T12" fmla="*/ 36 w 52"/>
                <a:gd name="T13" fmla="*/ 2 h 51"/>
                <a:gd name="T14" fmla="*/ 32 w 52"/>
                <a:gd name="T15" fmla="*/ 0 h 51"/>
                <a:gd name="T16" fmla="*/ 26 w 52"/>
                <a:gd name="T17" fmla="*/ 0 h 51"/>
                <a:gd name="T18" fmla="*/ 21 w 52"/>
                <a:gd name="T19" fmla="*/ 0 h 51"/>
                <a:gd name="T20" fmla="*/ 16 w 52"/>
                <a:gd name="T21" fmla="*/ 2 h 51"/>
                <a:gd name="T22" fmla="*/ 11 w 52"/>
                <a:gd name="T23" fmla="*/ 4 h 51"/>
                <a:gd name="T24" fmla="*/ 8 w 52"/>
                <a:gd name="T25" fmla="*/ 8 h 51"/>
                <a:gd name="T26" fmla="*/ 5 w 52"/>
                <a:gd name="T27" fmla="*/ 11 h 51"/>
                <a:gd name="T28" fmla="*/ 3 w 52"/>
                <a:gd name="T29" fmla="*/ 15 h 51"/>
                <a:gd name="T30" fmla="*/ 0 w 52"/>
                <a:gd name="T31" fmla="*/ 21 h 51"/>
                <a:gd name="T32" fmla="*/ 0 w 52"/>
                <a:gd name="T33" fmla="*/ 25 h 51"/>
                <a:gd name="T34" fmla="*/ 0 w 52"/>
                <a:gd name="T35" fmla="*/ 30 h 51"/>
                <a:gd name="T36" fmla="*/ 3 w 52"/>
                <a:gd name="T37" fmla="*/ 36 h 51"/>
                <a:gd name="T38" fmla="*/ 5 w 52"/>
                <a:gd name="T39" fmla="*/ 40 h 51"/>
                <a:gd name="T40" fmla="*/ 8 w 52"/>
                <a:gd name="T41" fmla="*/ 43 h 51"/>
                <a:gd name="T42" fmla="*/ 11 w 52"/>
                <a:gd name="T43" fmla="*/ 47 h 51"/>
                <a:gd name="T44" fmla="*/ 16 w 52"/>
                <a:gd name="T45" fmla="*/ 49 h 51"/>
                <a:gd name="T46" fmla="*/ 21 w 52"/>
                <a:gd name="T47" fmla="*/ 51 h 51"/>
                <a:gd name="T48" fmla="*/ 26 w 52"/>
                <a:gd name="T49" fmla="*/ 51 h 51"/>
                <a:gd name="T50" fmla="*/ 32 w 52"/>
                <a:gd name="T51" fmla="*/ 51 h 51"/>
                <a:gd name="T52" fmla="*/ 36 w 52"/>
                <a:gd name="T53" fmla="*/ 49 h 51"/>
                <a:gd name="T54" fmla="*/ 40 w 52"/>
                <a:gd name="T55" fmla="*/ 47 h 51"/>
                <a:gd name="T56" fmla="*/ 45 w 52"/>
                <a:gd name="T57" fmla="*/ 43 h 51"/>
                <a:gd name="T58" fmla="*/ 47 w 52"/>
                <a:gd name="T59" fmla="*/ 40 h 51"/>
                <a:gd name="T60" fmla="*/ 50 w 52"/>
                <a:gd name="T61" fmla="*/ 36 h 51"/>
                <a:gd name="T62" fmla="*/ 51 w 52"/>
                <a:gd name="T63" fmla="*/ 30 h 51"/>
                <a:gd name="T64" fmla="*/ 52 w 52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1">
                  <a:moveTo>
                    <a:pt x="52" y="25"/>
                  </a:moveTo>
                  <a:lnTo>
                    <a:pt x="51" y="21"/>
                  </a:lnTo>
                  <a:lnTo>
                    <a:pt x="50" y="15"/>
                  </a:lnTo>
                  <a:lnTo>
                    <a:pt x="47" y="11"/>
                  </a:lnTo>
                  <a:lnTo>
                    <a:pt x="45" y="8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6"/>
                  </a:lnTo>
                  <a:lnTo>
                    <a:pt x="5" y="40"/>
                  </a:lnTo>
                  <a:lnTo>
                    <a:pt x="8" y="43"/>
                  </a:lnTo>
                  <a:lnTo>
                    <a:pt x="11" y="47"/>
                  </a:lnTo>
                  <a:lnTo>
                    <a:pt x="16" y="49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6" y="49"/>
                  </a:lnTo>
                  <a:lnTo>
                    <a:pt x="40" y="47"/>
                  </a:lnTo>
                  <a:lnTo>
                    <a:pt x="45" y="43"/>
                  </a:lnTo>
                  <a:lnTo>
                    <a:pt x="47" y="40"/>
                  </a:lnTo>
                  <a:lnTo>
                    <a:pt x="50" y="36"/>
                  </a:lnTo>
                  <a:lnTo>
                    <a:pt x="51" y="30"/>
                  </a:lnTo>
                  <a:lnTo>
                    <a:pt x="52" y="25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604"/>
            <p:cNvSpPr>
              <a:spLocks/>
            </p:cNvSpPr>
            <p:nvPr/>
          </p:nvSpPr>
          <p:spPr bwMode="auto">
            <a:xfrm>
              <a:off x="6419235" y="3021805"/>
              <a:ext cx="20682" cy="20682"/>
            </a:xfrm>
            <a:custGeom>
              <a:avLst/>
              <a:gdLst>
                <a:gd name="T0" fmla="*/ 51 w 51"/>
                <a:gd name="T1" fmla="*/ 26 h 52"/>
                <a:gd name="T2" fmla="*/ 50 w 51"/>
                <a:gd name="T3" fmla="*/ 21 h 52"/>
                <a:gd name="T4" fmla="*/ 49 w 51"/>
                <a:gd name="T5" fmla="*/ 16 h 52"/>
                <a:gd name="T6" fmla="*/ 47 w 51"/>
                <a:gd name="T7" fmla="*/ 12 h 52"/>
                <a:gd name="T8" fmla="*/ 44 w 51"/>
                <a:gd name="T9" fmla="*/ 8 h 52"/>
                <a:gd name="T10" fmla="*/ 40 w 51"/>
                <a:gd name="T11" fmla="*/ 4 h 52"/>
                <a:gd name="T12" fmla="*/ 35 w 51"/>
                <a:gd name="T13" fmla="*/ 2 h 52"/>
                <a:gd name="T14" fmla="*/ 31 w 51"/>
                <a:gd name="T15" fmla="*/ 1 h 52"/>
                <a:gd name="T16" fmla="*/ 26 w 51"/>
                <a:gd name="T17" fmla="*/ 0 h 52"/>
                <a:gd name="T18" fmla="*/ 20 w 51"/>
                <a:gd name="T19" fmla="*/ 1 h 52"/>
                <a:gd name="T20" fmla="*/ 16 w 51"/>
                <a:gd name="T21" fmla="*/ 2 h 52"/>
                <a:gd name="T22" fmla="*/ 11 w 51"/>
                <a:gd name="T23" fmla="*/ 4 h 52"/>
                <a:gd name="T24" fmla="*/ 7 w 51"/>
                <a:gd name="T25" fmla="*/ 8 h 52"/>
                <a:gd name="T26" fmla="*/ 4 w 51"/>
                <a:gd name="T27" fmla="*/ 12 h 52"/>
                <a:gd name="T28" fmla="*/ 2 w 51"/>
                <a:gd name="T29" fmla="*/ 16 h 52"/>
                <a:gd name="T30" fmla="*/ 1 w 51"/>
                <a:gd name="T31" fmla="*/ 21 h 52"/>
                <a:gd name="T32" fmla="*/ 0 w 51"/>
                <a:gd name="T33" fmla="*/ 26 h 52"/>
                <a:gd name="T34" fmla="*/ 1 w 51"/>
                <a:gd name="T35" fmla="*/ 31 h 52"/>
                <a:gd name="T36" fmla="*/ 2 w 51"/>
                <a:gd name="T37" fmla="*/ 36 h 52"/>
                <a:gd name="T38" fmla="*/ 4 w 51"/>
                <a:gd name="T39" fmla="*/ 40 h 52"/>
                <a:gd name="T40" fmla="*/ 7 w 51"/>
                <a:gd name="T41" fmla="*/ 44 h 52"/>
                <a:gd name="T42" fmla="*/ 11 w 51"/>
                <a:gd name="T43" fmla="*/ 48 h 52"/>
                <a:gd name="T44" fmla="*/ 16 w 51"/>
                <a:gd name="T45" fmla="*/ 50 h 52"/>
                <a:gd name="T46" fmla="*/ 20 w 51"/>
                <a:gd name="T47" fmla="*/ 51 h 52"/>
                <a:gd name="T48" fmla="*/ 26 w 51"/>
                <a:gd name="T49" fmla="*/ 52 h 52"/>
                <a:gd name="T50" fmla="*/ 31 w 51"/>
                <a:gd name="T51" fmla="*/ 51 h 52"/>
                <a:gd name="T52" fmla="*/ 35 w 51"/>
                <a:gd name="T53" fmla="*/ 50 h 52"/>
                <a:gd name="T54" fmla="*/ 40 w 51"/>
                <a:gd name="T55" fmla="*/ 48 h 52"/>
                <a:gd name="T56" fmla="*/ 44 w 51"/>
                <a:gd name="T57" fmla="*/ 44 h 52"/>
                <a:gd name="T58" fmla="*/ 47 w 51"/>
                <a:gd name="T59" fmla="*/ 40 h 52"/>
                <a:gd name="T60" fmla="*/ 49 w 51"/>
                <a:gd name="T61" fmla="*/ 36 h 52"/>
                <a:gd name="T62" fmla="*/ 50 w 51"/>
                <a:gd name="T63" fmla="*/ 31 h 52"/>
                <a:gd name="T64" fmla="*/ 51 w 51"/>
                <a:gd name="T65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2">
                  <a:moveTo>
                    <a:pt x="51" y="26"/>
                  </a:moveTo>
                  <a:lnTo>
                    <a:pt x="50" y="21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6" y="52"/>
                  </a:lnTo>
                  <a:lnTo>
                    <a:pt x="31" y="51"/>
                  </a:lnTo>
                  <a:lnTo>
                    <a:pt x="35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7" y="40"/>
                  </a:lnTo>
                  <a:lnTo>
                    <a:pt x="49" y="36"/>
                  </a:lnTo>
                  <a:lnTo>
                    <a:pt x="50" y="3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605"/>
            <p:cNvSpPr>
              <a:spLocks/>
            </p:cNvSpPr>
            <p:nvPr/>
          </p:nvSpPr>
          <p:spPr bwMode="auto">
            <a:xfrm>
              <a:off x="6393781" y="3059986"/>
              <a:ext cx="20682" cy="20682"/>
            </a:xfrm>
            <a:custGeom>
              <a:avLst/>
              <a:gdLst>
                <a:gd name="T0" fmla="*/ 51 w 51"/>
                <a:gd name="T1" fmla="*/ 26 h 51"/>
                <a:gd name="T2" fmla="*/ 51 w 51"/>
                <a:gd name="T3" fmla="*/ 21 h 51"/>
                <a:gd name="T4" fmla="*/ 49 w 51"/>
                <a:gd name="T5" fmla="*/ 15 h 51"/>
                <a:gd name="T6" fmla="*/ 46 w 51"/>
                <a:gd name="T7" fmla="*/ 11 h 51"/>
                <a:gd name="T8" fmla="*/ 43 w 51"/>
                <a:gd name="T9" fmla="*/ 8 h 51"/>
                <a:gd name="T10" fmla="*/ 40 w 51"/>
                <a:gd name="T11" fmla="*/ 5 h 51"/>
                <a:gd name="T12" fmla="*/ 36 w 51"/>
                <a:gd name="T13" fmla="*/ 2 h 51"/>
                <a:gd name="T14" fmla="*/ 30 w 51"/>
                <a:gd name="T15" fmla="*/ 0 h 51"/>
                <a:gd name="T16" fmla="*/ 25 w 51"/>
                <a:gd name="T17" fmla="*/ 0 h 51"/>
                <a:gd name="T18" fmla="*/ 20 w 51"/>
                <a:gd name="T19" fmla="*/ 0 h 51"/>
                <a:gd name="T20" fmla="*/ 15 w 51"/>
                <a:gd name="T21" fmla="*/ 2 h 51"/>
                <a:gd name="T22" fmla="*/ 11 w 51"/>
                <a:gd name="T23" fmla="*/ 5 h 51"/>
                <a:gd name="T24" fmla="*/ 8 w 51"/>
                <a:gd name="T25" fmla="*/ 8 h 51"/>
                <a:gd name="T26" fmla="*/ 4 w 51"/>
                <a:gd name="T27" fmla="*/ 11 h 51"/>
                <a:gd name="T28" fmla="*/ 1 w 51"/>
                <a:gd name="T29" fmla="*/ 15 h 51"/>
                <a:gd name="T30" fmla="*/ 0 w 51"/>
                <a:gd name="T31" fmla="*/ 21 h 51"/>
                <a:gd name="T32" fmla="*/ 0 w 51"/>
                <a:gd name="T33" fmla="*/ 26 h 51"/>
                <a:gd name="T34" fmla="*/ 0 w 51"/>
                <a:gd name="T35" fmla="*/ 30 h 51"/>
                <a:gd name="T36" fmla="*/ 1 w 51"/>
                <a:gd name="T37" fmla="*/ 36 h 51"/>
                <a:gd name="T38" fmla="*/ 4 w 51"/>
                <a:gd name="T39" fmla="*/ 40 h 51"/>
                <a:gd name="T40" fmla="*/ 8 w 51"/>
                <a:gd name="T41" fmla="*/ 45 h 51"/>
                <a:gd name="T42" fmla="*/ 11 w 51"/>
                <a:gd name="T43" fmla="*/ 47 h 51"/>
                <a:gd name="T44" fmla="*/ 15 w 51"/>
                <a:gd name="T45" fmla="*/ 50 h 51"/>
                <a:gd name="T46" fmla="*/ 20 w 51"/>
                <a:gd name="T47" fmla="*/ 51 h 51"/>
                <a:gd name="T48" fmla="*/ 25 w 51"/>
                <a:gd name="T49" fmla="*/ 51 h 51"/>
                <a:gd name="T50" fmla="*/ 30 w 51"/>
                <a:gd name="T51" fmla="*/ 51 h 51"/>
                <a:gd name="T52" fmla="*/ 36 w 51"/>
                <a:gd name="T53" fmla="*/ 50 h 51"/>
                <a:gd name="T54" fmla="*/ 40 w 51"/>
                <a:gd name="T55" fmla="*/ 47 h 51"/>
                <a:gd name="T56" fmla="*/ 43 w 51"/>
                <a:gd name="T57" fmla="*/ 45 h 51"/>
                <a:gd name="T58" fmla="*/ 46 w 51"/>
                <a:gd name="T59" fmla="*/ 40 h 51"/>
                <a:gd name="T60" fmla="*/ 49 w 51"/>
                <a:gd name="T61" fmla="*/ 36 h 51"/>
                <a:gd name="T62" fmla="*/ 51 w 51"/>
                <a:gd name="T63" fmla="*/ 30 h 51"/>
                <a:gd name="T64" fmla="*/ 51 w 51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6"/>
                  </a:moveTo>
                  <a:lnTo>
                    <a:pt x="51" y="21"/>
                  </a:lnTo>
                  <a:lnTo>
                    <a:pt x="49" y="15"/>
                  </a:lnTo>
                  <a:lnTo>
                    <a:pt x="46" y="11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4" y="40"/>
                  </a:lnTo>
                  <a:lnTo>
                    <a:pt x="8" y="45"/>
                  </a:lnTo>
                  <a:lnTo>
                    <a:pt x="11" y="47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0" y="51"/>
                  </a:lnTo>
                  <a:lnTo>
                    <a:pt x="36" y="50"/>
                  </a:lnTo>
                  <a:lnTo>
                    <a:pt x="40" y="47"/>
                  </a:lnTo>
                  <a:lnTo>
                    <a:pt x="43" y="45"/>
                  </a:lnTo>
                  <a:lnTo>
                    <a:pt x="46" y="40"/>
                  </a:lnTo>
                  <a:lnTo>
                    <a:pt x="49" y="36"/>
                  </a:lnTo>
                  <a:lnTo>
                    <a:pt x="51" y="30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606"/>
            <p:cNvSpPr>
              <a:spLocks/>
            </p:cNvSpPr>
            <p:nvPr/>
          </p:nvSpPr>
          <p:spPr bwMode="auto">
            <a:xfrm>
              <a:off x="6355600" y="3096576"/>
              <a:ext cx="20682" cy="20682"/>
            </a:xfrm>
            <a:custGeom>
              <a:avLst/>
              <a:gdLst>
                <a:gd name="T0" fmla="*/ 52 w 52"/>
                <a:gd name="T1" fmla="*/ 26 h 51"/>
                <a:gd name="T2" fmla="*/ 52 w 52"/>
                <a:gd name="T3" fmla="*/ 21 h 51"/>
                <a:gd name="T4" fmla="*/ 50 w 52"/>
                <a:gd name="T5" fmla="*/ 15 h 51"/>
                <a:gd name="T6" fmla="*/ 47 w 52"/>
                <a:gd name="T7" fmla="*/ 11 h 51"/>
                <a:gd name="T8" fmla="*/ 44 w 52"/>
                <a:gd name="T9" fmla="*/ 8 h 51"/>
                <a:gd name="T10" fmla="*/ 41 w 52"/>
                <a:gd name="T11" fmla="*/ 4 h 51"/>
                <a:gd name="T12" fmla="*/ 35 w 52"/>
                <a:gd name="T13" fmla="*/ 2 h 51"/>
                <a:gd name="T14" fmla="*/ 31 w 52"/>
                <a:gd name="T15" fmla="*/ 0 h 51"/>
                <a:gd name="T16" fmla="*/ 26 w 52"/>
                <a:gd name="T17" fmla="*/ 0 h 51"/>
                <a:gd name="T18" fmla="*/ 20 w 52"/>
                <a:gd name="T19" fmla="*/ 0 h 51"/>
                <a:gd name="T20" fmla="*/ 16 w 52"/>
                <a:gd name="T21" fmla="*/ 2 h 51"/>
                <a:gd name="T22" fmla="*/ 12 w 52"/>
                <a:gd name="T23" fmla="*/ 4 h 51"/>
                <a:gd name="T24" fmla="*/ 7 w 52"/>
                <a:gd name="T25" fmla="*/ 8 h 51"/>
                <a:gd name="T26" fmla="*/ 4 w 52"/>
                <a:gd name="T27" fmla="*/ 11 h 51"/>
                <a:gd name="T28" fmla="*/ 2 w 52"/>
                <a:gd name="T29" fmla="*/ 15 h 51"/>
                <a:gd name="T30" fmla="*/ 1 w 52"/>
                <a:gd name="T31" fmla="*/ 21 h 51"/>
                <a:gd name="T32" fmla="*/ 0 w 52"/>
                <a:gd name="T33" fmla="*/ 26 h 51"/>
                <a:gd name="T34" fmla="*/ 1 w 52"/>
                <a:gd name="T35" fmla="*/ 30 h 51"/>
                <a:gd name="T36" fmla="*/ 2 w 52"/>
                <a:gd name="T37" fmla="*/ 36 h 51"/>
                <a:gd name="T38" fmla="*/ 4 w 52"/>
                <a:gd name="T39" fmla="*/ 40 h 51"/>
                <a:gd name="T40" fmla="*/ 7 w 52"/>
                <a:gd name="T41" fmla="*/ 43 h 51"/>
                <a:gd name="T42" fmla="*/ 12 w 52"/>
                <a:gd name="T43" fmla="*/ 47 h 51"/>
                <a:gd name="T44" fmla="*/ 16 w 52"/>
                <a:gd name="T45" fmla="*/ 50 h 51"/>
                <a:gd name="T46" fmla="*/ 20 w 52"/>
                <a:gd name="T47" fmla="*/ 51 h 51"/>
                <a:gd name="T48" fmla="*/ 26 w 52"/>
                <a:gd name="T49" fmla="*/ 51 h 51"/>
                <a:gd name="T50" fmla="*/ 31 w 52"/>
                <a:gd name="T51" fmla="*/ 51 h 51"/>
                <a:gd name="T52" fmla="*/ 35 w 52"/>
                <a:gd name="T53" fmla="*/ 50 h 51"/>
                <a:gd name="T54" fmla="*/ 41 w 52"/>
                <a:gd name="T55" fmla="*/ 47 h 51"/>
                <a:gd name="T56" fmla="*/ 44 w 52"/>
                <a:gd name="T57" fmla="*/ 43 h 51"/>
                <a:gd name="T58" fmla="*/ 47 w 52"/>
                <a:gd name="T59" fmla="*/ 40 h 51"/>
                <a:gd name="T60" fmla="*/ 50 w 52"/>
                <a:gd name="T61" fmla="*/ 36 h 51"/>
                <a:gd name="T62" fmla="*/ 52 w 52"/>
                <a:gd name="T63" fmla="*/ 30 h 51"/>
                <a:gd name="T64" fmla="*/ 52 w 52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1">
                  <a:moveTo>
                    <a:pt x="52" y="26"/>
                  </a:moveTo>
                  <a:lnTo>
                    <a:pt x="52" y="21"/>
                  </a:lnTo>
                  <a:lnTo>
                    <a:pt x="50" y="15"/>
                  </a:lnTo>
                  <a:lnTo>
                    <a:pt x="47" y="11"/>
                  </a:lnTo>
                  <a:lnTo>
                    <a:pt x="44" y="8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3"/>
                  </a:lnTo>
                  <a:lnTo>
                    <a:pt x="12" y="47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1" y="51"/>
                  </a:lnTo>
                  <a:lnTo>
                    <a:pt x="35" y="50"/>
                  </a:lnTo>
                  <a:lnTo>
                    <a:pt x="41" y="47"/>
                  </a:lnTo>
                  <a:lnTo>
                    <a:pt x="44" y="43"/>
                  </a:lnTo>
                  <a:lnTo>
                    <a:pt x="47" y="40"/>
                  </a:lnTo>
                  <a:lnTo>
                    <a:pt x="50" y="36"/>
                  </a:lnTo>
                  <a:lnTo>
                    <a:pt x="52" y="30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607"/>
            <p:cNvSpPr>
              <a:spLocks/>
            </p:cNvSpPr>
            <p:nvPr/>
          </p:nvSpPr>
          <p:spPr bwMode="auto">
            <a:xfrm>
              <a:off x="5992878" y="3040896"/>
              <a:ext cx="205224" cy="246587"/>
            </a:xfrm>
            <a:custGeom>
              <a:avLst/>
              <a:gdLst>
                <a:gd name="T0" fmla="*/ 0 w 516"/>
                <a:gd name="T1" fmla="*/ 133 h 623"/>
                <a:gd name="T2" fmla="*/ 1 w 516"/>
                <a:gd name="T3" fmla="*/ 121 h 623"/>
                <a:gd name="T4" fmla="*/ 10 w 516"/>
                <a:gd name="T5" fmla="*/ 88 h 623"/>
                <a:gd name="T6" fmla="*/ 18 w 516"/>
                <a:gd name="T7" fmla="*/ 70 h 623"/>
                <a:gd name="T8" fmla="*/ 31 w 516"/>
                <a:gd name="T9" fmla="*/ 50 h 623"/>
                <a:gd name="T10" fmla="*/ 50 w 516"/>
                <a:gd name="T11" fmla="*/ 33 h 623"/>
                <a:gd name="T12" fmla="*/ 74 w 516"/>
                <a:gd name="T13" fmla="*/ 20 h 623"/>
                <a:gd name="T14" fmla="*/ 104 w 516"/>
                <a:gd name="T15" fmla="*/ 7 h 623"/>
                <a:gd name="T16" fmla="*/ 333 w 516"/>
                <a:gd name="T17" fmla="*/ 1 h 623"/>
                <a:gd name="T18" fmla="*/ 389 w 516"/>
                <a:gd name="T19" fmla="*/ 1 h 623"/>
                <a:gd name="T20" fmla="*/ 409 w 516"/>
                <a:gd name="T21" fmla="*/ 3 h 623"/>
                <a:gd name="T22" fmla="*/ 422 w 516"/>
                <a:gd name="T23" fmla="*/ 6 h 623"/>
                <a:gd name="T24" fmla="*/ 433 w 516"/>
                <a:gd name="T25" fmla="*/ 13 h 623"/>
                <a:gd name="T26" fmla="*/ 459 w 516"/>
                <a:gd name="T27" fmla="*/ 29 h 623"/>
                <a:gd name="T28" fmla="*/ 483 w 516"/>
                <a:gd name="T29" fmla="*/ 49 h 623"/>
                <a:gd name="T30" fmla="*/ 498 w 516"/>
                <a:gd name="T31" fmla="*/ 69 h 623"/>
                <a:gd name="T32" fmla="*/ 509 w 516"/>
                <a:gd name="T33" fmla="*/ 91 h 623"/>
                <a:gd name="T34" fmla="*/ 515 w 516"/>
                <a:gd name="T35" fmla="*/ 118 h 623"/>
                <a:gd name="T36" fmla="*/ 516 w 516"/>
                <a:gd name="T37" fmla="*/ 176 h 623"/>
                <a:gd name="T38" fmla="*/ 516 w 516"/>
                <a:gd name="T39" fmla="*/ 300 h 623"/>
                <a:gd name="T40" fmla="*/ 516 w 516"/>
                <a:gd name="T41" fmla="*/ 433 h 623"/>
                <a:gd name="T42" fmla="*/ 516 w 516"/>
                <a:gd name="T43" fmla="*/ 524 h 623"/>
                <a:gd name="T44" fmla="*/ 514 w 516"/>
                <a:gd name="T45" fmla="*/ 542 h 623"/>
                <a:gd name="T46" fmla="*/ 502 w 516"/>
                <a:gd name="T47" fmla="*/ 557 h 623"/>
                <a:gd name="T48" fmla="*/ 485 w 516"/>
                <a:gd name="T49" fmla="*/ 572 h 623"/>
                <a:gd name="T50" fmla="*/ 457 w 516"/>
                <a:gd name="T51" fmla="*/ 587 h 623"/>
                <a:gd name="T52" fmla="*/ 418 w 516"/>
                <a:gd name="T53" fmla="*/ 602 h 623"/>
                <a:gd name="T54" fmla="*/ 366 w 516"/>
                <a:gd name="T55" fmla="*/ 614 h 623"/>
                <a:gd name="T56" fmla="*/ 298 w 516"/>
                <a:gd name="T57" fmla="*/ 621 h 623"/>
                <a:gd name="T58" fmla="*/ 218 w 516"/>
                <a:gd name="T59" fmla="*/ 622 h 623"/>
                <a:gd name="T60" fmla="*/ 150 w 516"/>
                <a:gd name="T61" fmla="*/ 617 h 623"/>
                <a:gd name="T62" fmla="*/ 98 w 516"/>
                <a:gd name="T63" fmla="*/ 608 h 623"/>
                <a:gd name="T64" fmla="*/ 59 w 516"/>
                <a:gd name="T65" fmla="*/ 595 h 623"/>
                <a:gd name="T66" fmla="*/ 32 w 516"/>
                <a:gd name="T67" fmla="*/ 582 h 623"/>
                <a:gd name="T68" fmla="*/ 15 w 516"/>
                <a:gd name="T69" fmla="*/ 569 h 623"/>
                <a:gd name="T70" fmla="*/ 2 w 516"/>
                <a:gd name="T71" fmla="*/ 554 h 623"/>
                <a:gd name="T72" fmla="*/ 0 w 516"/>
                <a:gd name="T73" fmla="*/ 538 h 623"/>
                <a:gd name="T74" fmla="*/ 0 w 516"/>
                <a:gd name="T75" fmla="*/ 481 h 623"/>
                <a:gd name="T76" fmla="*/ 0 w 516"/>
                <a:gd name="T77" fmla="*/ 408 h 623"/>
                <a:gd name="T78" fmla="*/ 0 w 516"/>
                <a:gd name="T79" fmla="*/ 35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6" h="623">
                  <a:moveTo>
                    <a:pt x="0" y="346"/>
                  </a:moveTo>
                  <a:lnTo>
                    <a:pt x="0" y="133"/>
                  </a:lnTo>
                  <a:lnTo>
                    <a:pt x="0" y="130"/>
                  </a:lnTo>
                  <a:lnTo>
                    <a:pt x="1" y="121"/>
                  </a:lnTo>
                  <a:lnTo>
                    <a:pt x="4" y="105"/>
                  </a:lnTo>
                  <a:lnTo>
                    <a:pt x="10" y="88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4" y="60"/>
                  </a:lnTo>
                  <a:lnTo>
                    <a:pt x="31" y="50"/>
                  </a:lnTo>
                  <a:lnTo>
                    <a:pt x="39" y="42"/>
                  </a:lnTo>
                  <a:lnTo>
                    <a:pt x="50" y="33"/>
                  </a:lnTo>
                  <a:lnTo>
                    <a:pt x="61" y="27"/>
                  </a:lnTo>
                  <a:lnTo>
                    <a:pt x="74" y="20"/>
                  </a:lnTo>
                  <a:lnTo>
                    <a:pt x="92" y="14"/>
                  </a:lnTo>
                  <a:lnTo>
                    <a:pt x="104" y="7"/>
                  </a:lnTo>
                  <a:lnTo>
                    <a:pt x="143" y="7"/>
                  </a:lnTo>
                  <a:lnTo>
                    <a:pt x="333" y="1"/>
                  </a:lnTo>
                  <a:lnTo>
                    <a:pt x="383" y="0"/>
                  </a:lnTo>
                  <a:lnTo>
                    <a:pt x="389" y="1"/>
                  </a:lnTo>
                  <a:lnTo>
                    <a:pt x="402" y="2"/>
                  </a:lnTo>
                  <a:lnTo>
                    <a:pt x="409" y="3"/>
                  </a:lnTo>
                  <a:lnTo>
                    <a:pt x="417" y="4"/>
                  </a:lnTo>
                  <a:lnTo>
                    <a:pt x="422" y="6"/>
                  </a:lnTo>
                  <a:lnTo>
                    <a:pt x="427" y="8"/>
                  </a:lnTo>
                  <a:lnTo>
                    <a:pt x="433" y="13"/>
                  </a:lnTo>
                  <a:lnTo>
                    <a:pt x="444" y="19"/>
                  </a:lnTo>
                  <a:lnTo>
                    <a:pt x="459" y="29"/>
                  </a:lnTo>
                  <a:lnTo>
                    <a:pt x="475" y="42"/>
                  </a:lnTo>
                  <a:lnTo>
                    <a:pt x="483" y="49"/>
                  </a:lnTo>
                  <a:lnTo>
                    <a:pt x="490" y="59"/>
                  </a:lnTo>
                  <a:lnTo>
                    <a:pt x="498" y="69"/>
                  </a:lnTo>
                  <a:lnTo>
                    <a:pt x="504" y="79"/>
                  </a:lnTo>
                  <a:lnTo>
                    <a:pt x="509" y="91"/>
                  </a:lnTo>
                  <a:lnTo>
                    <a:pt x="513" y="104"/>
                  </a:lnTo>
                  <a:lnTo>
                    <a:pt x="515" y="118"/>
                  </a:lnTo>
                  <a:lnTo>
                    <a:pt x="516" y="133"/>
                  </a:lnTo>
                  <a:lnTo>
                    <a:pt x="516" y="176"/>
                  </a:lnTo>
                  <a:lnTo>
                    <a:pt x="516" y="233"/>
                  </a:lnTo>
                  <a:lnTo>
                    <a:pt x="516" y="300"/>
                  </a:lnTo>
                  <a:lnTo>
                    <a:pt x="516" y="368"/>
                  </a:lnTo>
                  <a:lnTo>
                    <a:pt x="516" y="433"/>
                  </a:lnTo>
                  <a:lnTo>
                    <a:pt x="516" y="487"/>
                  </a:lnTo>
                  <a:lnTo>
                    <a:pt x="516" y="524"/>
                  </a:lnTo>
                  <a:lnTo>
                    <a:pt x="516" y="538"/>
                  </a:lnTo>
                  <a:lnTo>
                    <a:pt x="514" y="542"/>
                  </a:lnTo>
                  <a:lnTo>
                    <a:pt x="508" y="551"/>
                  </a:lnTo>
                  <a:lnTo>
                    <a:pt x="502" y="557"/>
                  </a:lnTo>
                  <a:lnTo>
                    <a:pt x="495" y="564"/>
                  </a:lnTo>
                  <a:lnTo>
                    <a:pt x="485" y="572"/>
                  </a:lnTo>
                  <a:lnTo>
                    <a:pt x="472" y="580"/>
                  </a:lnTo>
                  <a:lnTo>
                    <a:pt x="457" y="587"/>
                  </a:lnTo>
                  <a:lnTo>
                    <a:pt x="440" y="595"/>
                  </a:lnTo>
                  <a:lnTo>
                    <a:pt x="418" y="602"/>
                  </a:lnTo>
                  <a:lnTo>
                    <a:pt x="394" y="609"/>
                  </a:lnTo>
                  <a:lnTo>
                    <a:pt x="366" y="614"/>
                  </a:lnTo>
                  <a:lnTo>
                    <a:pt x="335" y="618"/>
                  </a:lnTo>
                  <a:lnTo>
                    <a:pt x="298" y="621"/>
                  </a:lnTo>
                  <a:lnTo>
                    <a:pt x="258" y="623"/>
                  </a:lnTo>
                  <a:lnTo>
                    <a:pt x="218" y="622"/>
                  </a:lnTo>
                  <a:lnTo>
                    <a:pt x="183" y="621"/>
                  </a:lnTo>
                  <a:lnTo>
                    <a:pt x="150" y="617"/>
                  </a:lnTo>
                  <a:lnTo>
                    <a:pt x="123" y="613"/>
                  </a:lnTo>
                  <a:lnTo>
                    <a:pt x="98" y="608"/>
                  </a:lnTo>
                  <a:lnTo>
                    <a:pt x="78" y="601"/>
                  </a:lnTo>
                  <a:lnTo>
                    <a:pt x="59" y="595"/>
                  </a:lnTo>
                  <a:lnTo>
                    <a:pt x="45" y="588"/>
                  </a:lnTo>
                  <a:lnTo>
                    <a:pt x="32" y="582"/>
                  </a:lnTo>
                  <a:lnTo>
                    <a:pt x="23" y="575"/>
                  </a:lnTo>
                  <a:lnTo>
                    <a:pt x="15" y="569"/>
                  </a:lnTo>
                  <a:lnTo>
                    <a:pt x="10" y="562"/>
                  </a:lnTo>
                  <a:lnTo>
                    <a:pt x="2" y="554"/>
                  </a:lnTo>
                  <a:lnTo>
                    <a:pt x="0" y="548"/>
                  </a:lnTo>
                  <a:lnTo>
                    <a:pt x="0" y="538"/>
                  </a:lnTo>
                  <a:lnTo>
                    <a:pt x="0" y="515"/>
                  </a:lnTo>
                  <a:lnTo>
                    <a:pt x="0" y="481"/>
                  </a:lnTo>
                  <a:lnTo>
                    <a:pt x="0" y="445"/>
                  </a:lnTo>
                  <a:lnTo>
                    <a:pt x="0" y="408"/>
                  </a:lnTo>
                  <a:lnTo>
                    <a:pt x="0" y="376"/>
                  </a:lnTo>
                  <a:lnTo>
                    <a:pt x="0" y="354"/>
                  </a:lnTo>
                  <a:lnTo>
                    <a:pt x="0" y="34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608"/>
            <p:cNvSpPr>
              <a:spLocks/>
            </p:cNvSpPr>
            <p:nvPr/>
          </p:nvSpPr>
          <p:spPr bwMode="auto">
            <a:xfrm>
              <a:off x="6021515" y="2988396"/>
              <a:ext cx="146361" cy="63635"/>
            </a:xfrm>
            <a:custGeom>
              <a:avLst/>
              <a:gdLst>
                <a:gd name="T0" fmla="*/ 366 w 369"/>
                <a:gd name="T1" fmla="*/ 149 h 162"/>
                <a:gd name="T2" fmla="*/ 354 w 369"/>
                <a:gd name="T3" fmla="*/ 138 h 162"/>
                <a:gd name="T4" fmla="*/ 344 w 369"/>
                <a:gd name="T5" fmla="*/ 127 h 162"/>
                <a:gd name="T6" fmla="*/ 335 w 369"/>
                <a:gd name="T7" fmla="*/ 112 h 162"/>
                <a:gd name="T8" fmla="*/ 330 w 369"/>
                <a:gd name="T9" fmla="*/ 95 h 162"/>
                <a:gd name="T10" fmla="*/ 331 w 369"/>
                <a:gd name="T11" fmla="*/ 74 h 162"/>
                <a:gd name="T12" fmla="*/ 339 w 369"/>
                <a:gd name="T13" fmla="*/ 51 h 162"/>
                <a:gd name="T14" fmla="*/ 349 w 369"/>
                <a:gd name="T15" fmla="*/ 33 h 162"/>
                <a:gd name="T16" fmla="*/ 354 w 369"/>
                <a:gd name="T17" fmla="*/ 26 h 162"/>
                <a:gd name="T18" fmla="*/ 354 w 369"/>
                <a:gd name="T19" fmla="*/ 19 h 162"/>
                <a:gd name="T20" fmla="*/ 352 w 369"/>
                <a:gd name="T21" fmla="*/ 13 h 162"/>
                <a:gd name="T22" fmla="*/ 345 w 369"/>
                <a:gd name="T23" fmla="*/ 9 h 162"/>
                <a:gd name="T24" fmla="*/ 335 w 369"/>
                <a:gd name="T25" fmla="*/ 4 h 162"/>
                <a:gd name="T26" fmla="*/ 313 w 369"/>
                <a:gd name="T27" fmla="*/ 1 h 162"/>
                <a:gd name="T28" fmla="*/ 257 w 369"/>
                <a:gd name="T29" fmla="*/ 0 h 162"/>
                <a:gd name="T30" fmla="*/ 208 w 369"/>
                <a:gd name="T31" fmla="*/ 0 h 162"/>
                <a:gd name="T32" fmla="*/ 167 w 369"/>
                <a:gd name="T33" fmla="*/ 0 h 162"/>
                <a:gd name="T34" fmla="*/ 141 w 369"/>
                <a:gd name="T35" fmla="*/ 0 h 162"/>
                <a:gd name="T36" fmla="*/ 74 w 369"/>
                <a:gd name="T37" fmla="*/ 0 h 162"/>
                <a:gd name="T38" fmla="*/ 39 w 369"/>
                <a:gd name="T39" fmla="*/ 3 h 162"/>
                <a:gd name="T40" fmla="*/ 28 w 369"/>
                <a:gd name="T41" fmla="*/ 6 h 162"/>
                <a:gd name="T42" fmla="*/ 20 w 369"/>
                <a:gd name="T43" fmla="*/ 11 h 162"/>
                <a:gd name="T44" fmla="*/ 15 w 369"/>
                <a:gd name="T45" fmla="*/ 16 h 162"/>
                <a:gd name="T46" fmla="*/ 14 w 369"/>
                <a:gd name="T47" fmla="*/ 23 h 162"/>
                <a:gd name="T48" fmla="*/ 16 w 369"/>
                <a:gd name="T49" fmla="*/ 30 h 162"/>
                <a:gd name="T50" fmla="*/ 22 w 369"/>
                <a:gd name="T51" fmla="*/ 38 h 162"/>
                <a:gd name="T52" fmla="*/ 34 w 369"/>
                <a:gd name="T53" fmla="*/ 63 h 162"/>
                <a:gd name="T54" fmla="*/ 38 w 369"/>
                <a:gd name="T55" fmla="*/ 85 h 162"/>
                <a:gd name="T56" fmla="*/ 36 w 369"/>
                <a:gd name="T57" fmla="*/ 104 h 162"/>
                <a:gd name="T58" fmla="*/ 29 w 369"/>
                <a:gd name="T59" fmla="*/ 121 h 162"/>
                <a:gd name="T60" fmla="*/ 19 w 369"/>
                <a:gd name="T61" fmla="*/ 134 h 162"/>
                <a:gd name="T62" fmla="*/ 9 w 369"/>
                <a:gd name="T63" fmla="*/ 142 h 162"/>
                <a:gd name="T64" fmla="*/ 0 w 369"/>
                <a:gd name="T65" fmla="*/ 151 h 162"/>
                <a:gd name="T66" fmla="*/ 43 w 369"/>
                <a:gd name="T67" fmla="*/ 154 h 162"/>
                <a:gd name="T68" fmla="*/ 144 w 369"/>
                <a:gd name="T69" fmla="*/ 161 h 162"/>
                <a:gd name="T70" fmla="*/ 266 w 369"/>
                <a:gd name="T71" fmla="*/ 162 h 162"/>
                <a:gd name="T72" fmla="*/ 322 w 369"/>
                <a:gd name="T73" fmla="*/ 159 h 162"/>
                <a:gd name="T74" fmla="*/ 369 w 369"/>
                <a:gd name="T75" fmla="*/ 15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9" h="162">
                  <a:moveTo>
                    <a:pt x="369" y="151"/>
                  </a:moveTo>
                  <a:lnTo>
                    <a:pt x="366" y="149"/>
                  </a:lnTo>
                  <a:lnTo>
                    <a:pt x="358" y="142"/>
                  </a:lnTo>
                  <a:lnTo>
                    <a:pt x="354" y="138"/>
                  </a:lnTo>
                  <a:lnTo>
                    <a:pt x="349" y="134"/>
                  </a:lnTo>
                  <a:lnTo>
                    <a:pt x="344" y="127"/>
                  </a:lnTo>
                  <a:lnTo>
                    <a:pt x="340" y="121"/>
                  </a:lnTo>
                  <a:lnTo>
                    <a:pt x="335" y="112"/>
                  </a:lnTo>
                  <a:lnTo>
                    <a:pt x="332" y="104"/>
                  </a:lnTo>
                  <a:lnTo>
                    <a:pt x="330" y="95"/>
                  </a:lnTo>
                  <a:lnTo>
                    <a:pt x="330" y="85"/>
                  </a:lnTo>
                  <a:lnTo>
                    <a:pt x="331" y="74"/>
                  </a:lnTo>
                  <a:lnTo>
                    <a:pt x="333" y="63"/>
                  </a:lnTo>
                  <a:lnTo>
                    <a:pt x="339" y="51"/>
                  </a:lnTo>
                  <a:lnTo>
                    <a:pt x="346" y="38"/>
                  </a:lnTo>
                  <a:lnTo>
                    <a:pt x="349" y="33"/>
                  </a:lnTo>
                  <a:lnTo>
                    <a:pt x="352" y="30"/>
                  </a:lnTo>
                  <a:lnTo>
                    <a:pt x="354" y="26"/>
                  </a:lnTo>
                  <a:lnTo>
                    <a:pt x="355" y="23"/>
                  </a:lnTo>
                  <a:lnTo>
                    <a:pt x="354" y="19"/>
                  </a:lnTo>
                  <a:lnTo>
                    <a:pt x="353" y="16"/>
                  </a:lnTo>
                  <a:lnTo>
                    <a:pt x="352" y="13"/>
                  </a:lnTo>
                  <a:lnTo>
                    <a:pt x="348" y="11"/>
                  </a:lnTo>
                  <a:lnTo>
                    <a:pt x="345" y="9"/>
                  </a:lnTo>
                  <a:lnTo>
                    <a:pt x="341" y="6"/>
                  </a:lnTo>
                  <a:lnTo>
                    <a:pt x="335" y="4"/>
                  </a:lnTo>
                  <a:lnTo>
                    <a:pt x="329" y="3"/>
                  </a:lnTo>
                  <a:lnTo>
                    <a:pt x="313" y="1"/>
                  </a:lnTo>
                  <a:lnTo>
                    <a:pt x="294" y="0"/>
                  </a:lnTo>
                  <a:lnTo>
                    <a:pt x="257" y="0"/>
                  </a:lnTo>
                  <a:lnTo>
                    <a:pt x="226" y="0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67" y="0"/>
                  </a:lnTo>
                  <a:lnTo>
                    <a:pt x="160" y="0"/>
                  </a:lnTo>
                  <a:lnTo>
                    <a:pt x="141" y="0"/>
                  </a:lnTo>
                  <a:lnTo>
                    <a:pt x="112" y="0"/>
                  </a:lnTo>
                  <a:lnTo>
                    <a:pt x="74" y="0"/>
                  </a:lnTo>
                  <a:lnTo>
                    <a:pt x="55" y="1"/>
                  </a:lnTo>
                  <a:lnTo>
                    <a:pt x="39" y="3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3" y="9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3"/>
                  </a:lnTo>
                  <a:lnTo>
                    <a:pt x="15" y="26"/>
                  </a:lnTo>
                  <a:lnTo>
                    <a:pt x="16" y="30"/>
                  </a:lnTo>
                  <a:lnTo>
                    <a:pt x="19" y="33"/>
                  </a:lnTo>
                  <a:lnTo>
                    <a:pt x="22" y="38"/>
                  </a:lnTo>
                  <a:lnTo>
                    <a:pt x="30" y="51"/>
                  </a:lnTo>
                  <a:lnTo>
                    <a:pt x="34" y="63"/>
                  </a:lnTo>
                  <a:lnTo>
                    <a:pt x="37" y="74"/>
                  </a:lnTo>
                  <a:lnTo>
                    <a:pt x="38" y="85"/>
                  </a:lnTo>
                  <a:lnTo>
                    <a:pt x="37" y="95"/>
                  </a:lnTo>
                  <a:lnTo>
                    <a:pt x="36" y="104"/>
                  </a:lnTo>
                  <a:lnTo>
                    <a:pt x="33" y="112"/>
                  </a:lnTo>
                  <a:lnTo>
                    <a:pt x="29" y="121"/>
                  </a:lnTo>
                  <a:lnTo>
                    <a:pt x="24" y="127"/>
                  </a:lnTo>
                  <a:lnTo>
                    <a:pt x="19" y="134"/>
                  </a:lnTo>
                  <a:lnTo>
                    <a:pt x="15" y="138"/>
                  </a:lnTo>
                  <a:lnTo>
                    <a:pt x="9" y="142"/>
                  </a:lnTo>
                  <a:lnTo>
                    <a:pt x="3" y="149"/>
                  </a:lnTo>
                  <a:lnTo>
                    <a:pt x="0" y="151"/>
                  </a:lnTo>
                  <a:lnTo>
                    <a:pt x="11" y="152"/>
                  </a:lnTo>
                  <a:lnTo>
                    <a:pt x="43" y="154"/>
                  </a:lnTo>
                  <a:lnTo>
                    <a:pt x="88" y="158"/>
                  </a:lnTo>
                  <a:lnTo>
                    <a:pt x="144" y="161"/>
                  </a:lnTo>
                  <a:lnTo>
                    <a:pt x="206" y="162"/>
                  </a:lnTo>
                  <a:lnTo>
                    <a:pt x="266" y="162"/>
                  </a:lnTo>
                  <a:lnTo>
                    <a:pt x="295" y="161"/>
                  </a:lnTo>
                  <a:lnTo>
                    <a:pt x="322" y="159"/>
                  </a:lnTo>
                  <a:lnTo>
                    <a:pt x="347" y="155"/>
                  </a:lnTo>
                  <a:lnTo>
                    <a:pt x="369" y="15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609"/>
            <p:cNvSpPr>
              <a:spLocks/>
            </p:cNvSpPr>
            <p:nvPr/>
          </p:nvSpPr>
          <p:spPr bwMode="auto">
            <a:xfrm>
              <a:off x="6010378" y="3048850"/>
              <a:ext cx="170225" cy="227496"/>
            </a:xfrm>
            <a:custGeom>
              <a:avLst/>
              <a:gdLst>
                <a:gd name="T0" fmla="*/ 1 w 428"/>
                <a:gd name="T1" fmla="*/ 124 h 575"/>
                <a:gd name="T2" fmla="*/ 1 w 428"/>
                <a:gd name="T3" fmla="*/ 111 h 575"/>
                <a:gd name="T4" fmla="*/ 8 w 428"/>
                <a:gd name="T5" fmla="*/ 82 h 575"/>
                <a:gd name="T6" fmla="*/ 15 w 428"/>
                <a:gd name="T7" fmla="*/ 65 h 575"/>
                <a:gd name="T8" fmla="*/ 26 w 428"/>
                <a:gd name="T9" fmla="*/ 48 h 575"/>
                <a:gd name="T10" fmla="*/ 41 w 428"/>
                <a:gd name="T11" fmla="*/ 31 h 575"/>
                <a:gd name="T12" fmla="*/ 62 w 428"/>
                <a:gd name="T13" fmla="*/ 18 h 575"/>
                <a:gd name="T14" fmla="*/ 87 w 428"/>
                <a:gd name="T15" fmla="*/ 8 h 575"/>
                <a:gd name="T16" fmla="*/ 277 w 428"/>
                <a:gd name="T17" fmla="*/ 1 h 575"/>
                <a:gd name="T18" fmla="*/ 323 w 428"/>
                <a:gd name="T19" fmla="*/ 1 h 575"/>
                <a:gd name="T20" fmla="*/ 341 w 428"/>
                <a:gd name="T21" fmla="*/ 3 h 575"/>
                <a:gd name="T22" fmla="*/ 350 w 428"/>
                <a:gd name="T23" fmla="*/ 7 h 575"/>
                <a:gd name="T24" fmla="*/ 359 w 428"/>
                <a:gd name="T25" fmla="*/ 12 h 575"/>
                <a:gd name="T26" fmla="*/ 381 w 428"/>
                <a:gd name="T27" fmla="*/ 27 h 575"/>
                <a:gd name="T28" fmla="*/ 401 w 428"/>
                <a:gd name="T29" fmla="*/ 47 h 575"/>
                <a:gd name="T30" fmla="*/ 413 w 428"/>
                <a:gd name="T31" fmla="*/ 64 h 575"/>
                <a:gd name="T32" fmla="*/ 423 w 428"/>
                <a:gd name="T33" fmla="*/ 84 h 575"/>
                <a:gd name="T34" fmla="*/ 428 w 428"/>
                <a:gd name="T35" fmla="*/ 110 h 575"/>
                <a:gd name="T36" fmla="*/ 428 w 428"/>
                <a:gd name="T37" fmla="*/ 163 h 575"/>
                <a:gd name="T38" fmla="*/ 428 w 428"/>
                <a:gd name="T39" fmla="*/ 277 h 575"/>
                <a:gd name="T40" fmla="*/ 428 w 428"/>
                <a:gd name="T41" fmla="*/ 400 h 575"/>
                <a:gd name="T42" fmla="*/ 428 w 428"/>
                <a:gd name="T43" fmla="*/ 484 h 575"/>
                <a:gd name="T44" fmla="*/ 427 w 428"/>
                <a:gd name="T45" fmla="*/ 500 h 575"/>
                <a:gd name="T46" fmla="*/ 416 w 428"/>
                <a:gd name="T47" fmla="*/ 514 h 575"/>
                <a:gd name="T48" fmla="*/ 402 w 428"/>
                <a:gd name="T49" fmla="*/ 528 h 575"/>
                <a:gd name="T50" fmla="*/ 379 w 428"/>
                <a:gd name="T51" fmla="*/ 542 h 575"/>
                <a:gd name="T52" fmla="*/ 347 w 428"/>
                <a:gd name="T53" fmla="*/ 556 h 575"/>
                <a:gd name="T54" fmla="*/ 304 w 428"/>
                <a:gd name="T55" fmla="*/ 567 h 575"/>
                <a:gd name="T56" fmla="*/ 248 w 428"/>
                <a:gd name="T57" fmla="*/ 574 h 575"/>
                <a:gd name="T58" fmla="*/ 182 w 428"/>
                <a:gd name="T59" fmla="*/ 575 h 575"/>
                <a:gd name="T60" fmla="*/ 126 w 428"/>
                <a:gd name="T61" fmla="*/ 569 h 575"/>
                <a:gd name="T62" fmla="*/ 82 w 428"/>
                <a:gd name="T63" fmla="*/ 561 h 575"/>
                <a:gd name="T64" fmla="*/ 50 w 428"/>
                <a:gd name="T65" fmla="*/ 550 h 575"/>
                <a:gd name="T66" fmla="*/ 27 w 428"/>
                <a:gd name="T67" fmla="*/ 537 h 575"/>
                <a:gd name="T68" fmla="*/ 13 w 428"/>
                <a:gd name="T69" fmla="*/ 525 h 575"/>
                <a:gd name="T70" fmla="*/ 3 w 428"/>
                <a:gd name="T71" fmla="*/ 511 h 575"/>
                <a:gd name="T72" fmla="*/ 0 w 428"/>
                <a:gd name="T73" fmla="*/ 497 h 575"/>
                <a:gd name="T74" fmla="*/ 0 w 428"/>
                <a:gd name="T75" fmla="*/ 445 h 575"/>
                <a:gd name="T76" fmla="*/ 0 w 428"/>
                <a:gd name="T77" fmla="*/ 377 h 575"/>
                <a:gd name="T78" fmla="*/ 0 w 428"/>
                <a:gd name="T79" fmla="*/ 32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8" h="575">
                  <a:moveTo>
                    <a:pt x="1" y="320"/>
                  </a:moveTo>
                  <a:lnTo>
                    <a:pt x="1" y="124"/>
                  </a:lnTo>
                  <a:lnTo>
                    <a:pt x="1" y="120"/>
                  </a:lnTo>
                  <a:lnTo>
                    <a:pt x="1" y="111"/>
                  </a:lnTo>
                  <a:lnTo>
                    <a:pt x="4" y="98"/>
                  </a:lnTo>
                  <a:lnTo>
                    <a:pt x="8" y="82"/>
                  </a:lnTo>
                  <a:lnTo>
                    <a:pt x="11" y="74"/>
                  </a:lnTo>
                  <a:lnTo>
                    <a:pt x="15" y="65"/>
                  </a:lnTo>
                  <a:lnTo>
                    <a:pt x="21" y="55"/>
                  </a:lnTo>
                  <a:lnTo>
                    <a:pt x="26" y="48"/>
                  </a:lnTo>
                  <a:lnTo>
                    <a:pt x="33" y="39"/>
                  </a:lnTo>
                  <a:lnTo>
                    <a:pt x="41" y="31"/>
                  </a:lnTo>
                  <a:lnTo>
                    <a:pt x="51" y="25"/>
                  </a:lnTo>
                  <a:lnTo>
                    <a:pt x="62" y="18"/>
                  </a:lnTo>
                  <a:lnTo>
                    <a:pt x="77" y="13"/>
                  </a:lnTo>
                  <a:lnTo>
                    <a:pt x="87" y="8"/>
                  </a:lnTo>
                  <a:lnTo>
                    <a:pt x="118" y="8"/>
                  </a:lnTo>
                  <a:lnTo>
                    <a:pt x="277" y="1"/>
                  </a:lnTo>
                  <a:lnTo>
                    <a:pt x="319" y="0"/>
                  </a:lnTo>
                  <a:lnTo>
                    <a:pt x="323" y="1"/>
                  </a:lnTo>
                  <a:lnTo>
                    <a:pt x="334" y="2"/>
                  </a:lnTo>
                  <a:lnTo>
                    <a:pt x="341" y="3"/>
                  </a:lnTo>
                  <a:lnTo>
                    <a:pt x="346" y="4"/>
                  </a:lnTo>
                  <a:lnTo>
                    <a:pt x="350" y="7"/>
                  </a:lnTo>
                  <a:lnTo>
                    <a:pt x="355" y="9"/>
                  </a:lnTo>
                  <a:lnTo>
                    <a:pt x="359" y="12"/>
                  </a:lnTo>
                  <a:lnTo>
                    <a:pt x="369" y="18"/>
                  </a:lnTo>
                  <a:lnTo>
                    <a:pt x="381" y="27"/>
                  </a:lnTo>
                  <a:lnTo>
                    <a:pt x="393" y="39"/>
                  </a:lnTo>
                  <a:lnTo>
                    <a:pt x="401" y="47"/>
                  </a:lnTo>
                  <a:lnTo>
                    <a:pt x="408" y="54"/>
                  </a:lnTo>
                  <a:lnTo>
                    <a:pt x="413" y="64"/>
                  </a:lnTo>
                  <a:lnTo>
                    <a:pt x="418" y="74"/>
                  </a:lnTo>
                  <a:lnTo>
                    <a:pt x="423" y="84"/>
                  </a:lnTo>
                  <a:lnTo>
                    <a:pt x="426" y="97"/>
                  </a:lnTo>
                  <a:lnTo>
                    <a:pt x="428" y="110"/>
                  </a:lnTo>
                  <a:lnTo>
                    <a:pt x="428" y="124"/>
                  </a:lnTo>
                  <a:lnTo>
                    <a:pt x="428" y="163"/>
                  </a:lnTo>
                  <a:lnTo>
                    <a:pt x="428" y="216"/>
                  </a:lnTo>
                  <a:lnTo>
                    <a:pt x="428" y="277"/>
                  </a:lnTo>
                  <a:lnTo>
                    <a:pt x="428" y="340"/>
                  </a:lnTo>
                  <a:lnTo>
                    <a:pt x="428" y="400"/>
                  </a:lnTo>
                  <a:lnTo>
                    <a:pt x="428" y="449"/>
                  </a:lnTo>
                  <a:lnTo>
                    <a:pt x="428" y="484"/>
                  </a:lnTo>
                  <a:lnTo>
                    <a:pt x="428" y="497"/>
                  </a:lnTo>
                  <a:lnTo>
                    <a:pt x="427" y="500"/>
                  </a:lnTo>
                  <a:lnTo>
                    <a:pt x="422" y="509"/>
                  </a:lnTo>
                  <a:lnTo>
                    <a:pt x="416" y="514"/>
                  </a:lnTo>
                  <a:lnTo>
                    <a:pt x="411" y="521"/>
                  </a:lnTo>
                  <a:lnTo>
                    <a:pt x="402" y="528"/>
                  </a:lnTo>
                  <a:lnTo>
                    <a:pt x="392" y="535"/>
                  </a:lnTo>
                  <a:lnTo>
                    <a:pt x="379" y="542"/>
                  </a:lnTo>
                  <a:lnTo>
                    <a:pt x="364" y="549"/>
                  </a:lnTo>
                  <a:lnTo>
                    <a:pt x="347" y="556"/>
                  </a:lnTo>
                  <a:lnTo>
                    <a:pt x="328" y="562"/>
                  </a:lnTo>
                  <a:lnTo>
                    <a:pt x="304" y="567"/>
                  </a:lnTo>
                  <a:lnTo>
                    <a:pt x="278" y="570"/>
                  </a:lnTo>
                  <a:lnTo>
                    <a:pt x="248" y="574"/>
                  </a:lnTo>
                  <a:lnTo>
                    <a:pt x="214" y="575"/>
                  </a:lnTo>
                  <a:lnTo>
                    <a:pt x="182" y="575"/>
                  </a:lnTo>
                  <a:lnTo>
                    <a:pt x="152" y="572"/>
                  </a:lnTo>
                  <a:lnTo>
                    <a:pt x="126" y="569"/>
                  </a:lnTo>
                  <a:lnTo>
                    <a:pt x="102" y="566"/>
                  </a:lnTo>
                  <a:lnTo>
                    <a:pt x="82" y="561"/>
                  </a:lnTo>
                  <a:lnTo>
                    <a:pt x="65" y="555"/>
                  </a:lnTo>
                  <a:lnTo>
                    <a:pt x="50" y="550"/>
                  </a:lnTo>
                  <a:lnTo>
                    <a:pt x="38" y="543"/>
                  </a:lnTo>
                  <a:lnTo>
                    <a:pt x="27" y="537"/>
                  </a:lnTo>
                  <a:lnTo>
                    <a:pt x="20" y="531"/>
                  </a:lnTo>
                  <a:lnTo>
                    <a:pt x="13" y="525"/>
                  </a:lnTo>
                  <a:lnTo>
                    <a:pt x="8" y="520"/>
                  </a:lnTo>
                  <a:lnTo>
                    <a:pt x="3" y="511"/>
                  </a:lnTo>
                  <a:lnTo>
                    <a:pt x="1" y="50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45"/>
                  </a:lnTo>
                  <a:lnTo>
                    <a:pt x="0" y="412"/>
                  </a:lnTo>
                  <a:lnTo>
                    <a:pt x="0" y="377"/>
                  </a:lnTo>
                  <a:lnTo>
                    <a:pt x="0" y="348"/>
                  </a:lnTo>
                  <a:lnTo>
                    <a:pt x="0" y="327"/>
                  </a:lnTo>
                  <a:lnTo>
                    <a:pt x="1" y="320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610"/>
            <p:cNvSpPr>
              <a:spLocks/>
            </p:cNvSpPr>
            <p:nvPr/>
          </p:nvSpPr>
          <p:spPr bwMode="auto">
            <a:xfrm>
              <a:off x="6034242" y="3001123"/>
              <a:ext cx="120907" cy="58862"/>
            </a:xfrm>
            <a:custGeom>
              <a:avLst/>
              <a:gdLst>
                <a:gd name="T0" fmla="*/ 303 w 306"/>
                <a:gd name="T1" fmla="*/ 137 h 149"/>
                <a:gd name="T2" fmla="*/ 289 w 306"/>
                <a:gd name="T3" fmla="*/ 122 h 149"/>
                <a:gd name="T4" fmla="*/ 277 w 306"/>
                <a:gd name="T5" fmla="*/ 104 h 149"/>
                <a:gd name="T6" fmla="*/ 273 w 306"/>
                <a:gd name="T7" fmla="*/ 87 h 149"/>
                <a:gd name="T8" fmla="*/ 274 w 306"/>
                <a:gd name="T9" fmla="*/ 68 h 149"/>
                <a:gd name="T10" fmla="*/ 281 w 306"/>
                <a:gd name="T11" fmla="*/ 47 h 149"/>
                <a:gd name="T12" fmla="*/ 289 w 306"/>
                <a:gd name="T13" fmla="*/ 30 h 149"/>
                <a:gd name="T14" fmla="*/ 293 w 306"/>
                <a:gd name="T15" fmla="*/ 24 h 149"/>
                <a:gd name="T16" fmla="*/ 294 w 306"/>
                <a:gd name="T17" fmla="*/ 17 h 149"/>
                <a:gd name="T18" fmla="*/ 292 w 306"/>
                <a:gd name="T19" fmla="*/ 12 h 149"/>
                <a:gd name="T20" fmla="*/ 282 w 306"/>
                <a:gd name="T21" fmla="*/ 6 h 149"/>
                <a:gd name="T22" fmla="*/ 259 w 306"/>
                <a:gd name="T23" fmla="*/ 0 h 149"/>
                <a:gd name="T24" fmla="*/ 213 w 306"/>
                <a:gd name="T25" fmla="*/ 0 h 149"/>
                <a:gd name="T26" fmla="*/ 172 w 306"/>
                <a:gd name="T27" fmla="*/ 0 h 149"/>
                <a:gd name="T28" fmla="*/ 138 w 306"/>
                <a:gd name="T29" fmla="*/ 0 h 149"/>
                <a:gd name="T30" fmla="*/ 117 w 306"/>
                <a:gd name="T31" fmla="*/ 0 h 149"/>
                <a:gd name="T32" fmla="*/ 61 w 306"/>
                <a:gd name="T33" fmla="*/ 0 h 149"/>
                <a:gd name="T34" fmla="*/ 32 w 306"/>
                <a:gd name="T35" fmla="*/ 2 h 149"/>
                <a:gd name="T36" fmla="*/ 16 w 306"/>
                <a:gd name="T37" fmla="*/ 9 h 149"/>
                <a:gd name="T38" fmla="*/ 12 w 306"/>
                <a:gd name="T39" fmla="*/ 14 h 149"/>
                <a:gd name="T40" fmla="*/ 12 w 306"/>
                <a:gd name="T41" fmla="*/ 21 h 149"/>
                <a:gd name="T42" fmla="*/ 13 w 306"/>
                <a:gd name="T43" fmla="*/ 27 h 149"/>
                <a:gd name="T44" fmla="*/ 18 w 306"/>
                <a:gd name="T45" fmla="*/ 35 h 149"/>
                <a:gd name="T46" fmla="*/ 28 w 306"/>
                <a:gd name="T47" fmla="*/ 57 h 149"/>
                <a:gd name="T48" fmla="*/ 31 w 306"/>
                <a:gd name="T49" fmla="*/ 78 h 149"/>
                <a:gd name="T50" fmla="*/ 29 w 306"/>
                <a:gd name="T51" fmla="*/ 95 h 149"/>
                <a:gd name="T52" fmla="*/ 24 w 306"/>
                <a:gd name="T53" fmla="*/ 110 h 149"/>
                <a:gd name="T54" fmla="*/ 7 w 306"/>
                <a:gd name="T55" fmla="*/ 132 h 149"/>
                <a:gd name="T56" fmla="*/ 0 w 306"/>
                <a:gd name="T57" fmla="*/ 138 h 149"/>
                <a:gd name="T58" fmla="*/ 34 w 306"/>
                <a:gd name="T59" fmla="*/ 142 h 149"/>
                <a:gd name="T60" fmla="*/ 120 w 306"/>
                <a:gd name="T61" fmla="*/ 148 h 149"/>
                <a:gd name="T62" fmla="*/ 220 w 306"/>
                <a:gd name="T63" fmla="*/ 149 h 149"/>
                <a:gd name="T64" fmla="*/ 267 w 306"/>
                <a:gd name="T65" fmla="*/ 146 h 149"/>
                <a:gd name="T66" fmla="*/ 306 w 306"/>
                <a:gd name="T67" fmla="*/ 1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" h="149">
                  <a:moveTo>
                    <a:pt x="306" y="138"/>
                  </a:moveTo>
                  <a:lnTo>
                    <a:pt x="303" y="137"/>
                  </a:lnTo>
                  <a:lnTo>
                    <a:pt x="297" y="132"/>
                  </a:lnTo>
                  <a:lnTo>
                    <a:pt x="289" y="122"/>
                  </a:lnTo>
                  <a:lnTo>
                    <a:pt x="282" y="110"/>
                  </a:lnTo>
                  <a:lnTo>
                    <a:pt x="277" y="104"/>
                  </a:lnTo>
                  <a:lnTo>
                    <a:pt x="275" y="95"/>
                  </a:lnTo>
                  <a:lnTo>
                    <a:pt x="273" y="87"/>
                  </a:lnTo>
                  <a:lnTo>
                    <a:pt x="273" y="78"/>
                  </a:lnTo>
                  <a:lnTo>
                    <a:pt x="274" y="68"/>
                  </a:lnTo>
                  <a:lnTo>
                    <a:pt x="276" y="57"/>
                  </a:lnTo>
                  <a:lnTo>
                    <a:pt x="281" y="47"/>
                  </a:lnTo>
                  <a:lnTo>
                    <a:pt x="287" y="35"/>
                  </a:lnTo>
                  <a:lnTo>
                    <a:pt x="289" y="30"/>
                  </a:lnTo>
                  <a:lnTo>
                    <a:pt x="292" y="27"/>
                  </a:lnTo>
                  <a:lnTo>
                    <a:pt x="293" y="24"/>
                  </a:lnTo>
                  <a:lnTo>
                    <a:pt x="294" y="21"/>
                  </a:lnTo>
                  <a:lnTo>
                    <a:pt x="294" y="17"/>
                  </a:lnTo>
                  <a:lnTo>
                    <a:pt x="293" y="14"/>
                  </a:lnTo>
                  <a:lnTo>
                    <a:pt x="292" y="12"/>
                  </a:lnTo>
                  <a:lnTo>
                    <a:pt x="288" y="9"/>
                  </a:lnTo>
                  <a:lnTo>
                    <a:pt x="282" y="6"/>
                  </a:lnTo>
                  <a:lnTo>
                    <a:pt x="272" y="2"/>
                  </a:lnTo>
                  <a:lnTo>
                    <a:pt x="259" y="0"/>
                  </a:lnTo>
                  <a:lnTo>
                    <a:pt x="244" y="0"/>
                  </a:lnTo>
                  <a:lnTo>
                    <a:pt x="213" y="0"/>
                  </a:lnTo>
                  <a:lnTo>
                    <a:pt x="188" y="0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17" y="0"/>
                  </a:lnTo>
                  <a:lnTo>
                    <a:pt x="93" y="0"/>
                  </a:lnTo>
                  <a:lnTo>
                    <a:pt x="61" y="0"/>
                  </a:lnTo>
                  <a:lnTo>
                    <a:pt x="45" y="0"/>
                  </a:lnTo>
                  <a:lnTo>
                    <a:pt x="32" y="2"/>
                  </a:lnTo>
                  <a:lnTo>
                    <a:pt x="23" y="6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3" y="27"/>
                  </a:lnTo>
                  <a:lnTo>
                    <a:pt x="15" y="30"/>
                  </a:lnTo>
                  <a:lnTo>
                    <a:pt x="18" y="35"/>
                  </a:lnTo>
                  <a:lnTo>
                    <a:pt x="25" y="47"/>
                  </a:lnTo>
                  <a:lnTo>
                    <a:pt x="28" y="57"/>
                  </a:lnTo>
                  <a:lnTo>
                    <a:pt x="31" y="68"/>
                  </a:lnTo>
                  <a:lnTo>
                    <a:pt x="31" y="78"/>
                  </a:lnTo>
                  <a:lnTo>
                    <a:pt x="31" y="87"/>
                  </a:lnTo>
                  <a:lnTo>
                    <a:pt x="29" y="95"/>
                  </a:lnTo>
                  <a:lnTo>
                    <a:pt x="27" y="104"/>
                  </a:lnTo>
                  <a:lnTo>
                    <a:pt x="24" y="110"/>
                  </a:lnTo>
                  <a:lnTo>
                    <a:pt x="16" y="122"/>
                  </a:lnTo>
                  <a:lnTo>
                    <a:pt x="7" y="132"/>
                  </a:lnTo>
                  <a:lnTo>
                    <a:pt x="2" y="137"/>
                  </a:lnTo>
                  <a:lnTo>
                    <a:pt x="0" y="138"/>
                  </a:lnTo>
                  <a:lnTo>
                    <a:pt x="9" y="140"/>
                  </a:lnTo>
                  <a:lnTo>
                    <a:pt x="34" y="142"/>
                  </a:lnTo>
                  <a:lnTo>
                    <a:pt x="73" y="145"/>
                  </a:lnTo>
                  <a:lnTo>
                    <a:pt x="120" y="148"/>
                  </a:lnTo>
                  <a:lnTo>
                    <a:pt x="169" y="149"/>
                  </a:lnTo>
                  <a:lnTo>
                    <a:pt x="220" y="149"/>
                  </a:lnTo>
                  <a:lnTo>
                    <a:pt x="244" y="148"/>
                  </a:lnTo>
                  <a:lnTo>
                    <a:pt x="267" y="146"/>
                  </a:lnTo>
                  <a:lnTo>
                    <a:pt x="287" y="143"/>
                  </a:lnTo>
                  <a:lnTo>
                    <a:pt x="306" y="138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611"/>
            <p:cNvSpPr>
              <a:spLocks/>
            </p:cNvSpPr>
            <p:nvPr/>
          </p:nvSpPr>
          <p:spPr bwMode="auto">
            <a:xfrm>
              <a:off x="6024696" y="3052032"/>
              <a:ext cx="139998" cy="214769"/>
            </a:xfrm>
            <a:custGeom>
              <a:avLst/>
              <a:gdLst>
                <a:gd name="T0" fmla="*/ 1 w 350"/>
                <a:gd name="T1" fmla="*/ 116 h 543"/>
                <a:gd name="T2" fmla="*/ 7 w 350"/>
                <a:gd name="T3" fmla="*/ 77 h 543"/>
                <a:gd name="T4" fmla="*/ 13 w 350"/>
                <a:gd name="T5" fmla="*/ 60 h 543"/>
                <a:gd name="T6" fmla="*/ 22 w 350"/>
                <a:gd name="T7" fmla="*/ 44 h 543"/>
                <a:gd name="T8" fmla="*/ 34 w 350"/>
                <a:gd name="T9" fmla="*/ 30 h 543"/>
                <a:gd name="T10" fmla="*/ 51 w 350"/>
                <a:gd name="T11" fmla="*/ 18 h 543"/>
                <a:gd name="T12" fmla="*/ 72 w 350"/>
                <a:gd name="T13" fmla="*/ 7 h 543"/>
                <a:gd name="T14" fmla="*/ 226 w 350"/>
                <a:gd name="T15" fmla="*/ 1 h 543"/>
                <a:gd name="T16" fmla="*/ 264 w 350"/>
                <a:gd name="T17" fmla="*/ 1 h 543"/>
                <a:gd name="T18" fmla="*/ 278 w 350"/>
                <a:gd name="T19" fmla="*/ 3 h 543"/>
                <a:gd name="T20" fmla="*/ 286 w 350"/>
                <a:gd name="T21" fmla="*/ 6 h 543"/>
                <a:gd name="T22" fmla="*/ 302 w 350"/>
                <a:gd name="T23" fmla="*/ 17 h 543"/>
                <a:gd name="T24" fmla="*/ 327 w 350"/>
                <a:gd name="T25" fmla="*/ 44 h 543"/>
                <a:gd name="T26" fmla="*/ 337 w 350"/>
                <a:gd name="T27" fmla="*/ 60 h 543"/>
                <a:gd name="T28" fmla="*/ 346 w 350"/>
                <a:gd name="T29" fmla="*/ 80 h 543"/>
                <a:gd name="T30" fmla="*/ 350 w 350"/>
                <a:gd name="T31" fmla="*/ 103 h 543"/>
                <a:gd name="T32" fmla="*/ 350 w 350"/>
                <a:gd name="T33" fmla="*/ 154 h 543"/>
                <a:gd name="T34" fmla="*/ 350 w 350"/>
                <a:gd name="T35" fmla="*/ 261 h 543"/>
                <a:gd name="T36" fmla="*/ 350 w 350"/>
                <a:gd name="T37" fmla="*/ 378 h 543"/>
                <a:gd name="T38" fmla="*/ 350 w 350"/>
                <a:gd name="T39" fmla="*/ 458 h 543"/>
                <a:gd name="T40" fmla="*/ 349 w 350"/>
                <a:gd name="T41" fmla="*/ 473 h 543"/>
                <a:gd name="T42" fmla="*/ 340 w 350"/>
                <a:gd name="T43" fmla="*/ 487 h 543"/>
                <a:gd name="T44" fmla="*/ 329 w 350"/>
                <a:gd name="T45" fmla="*/ 499 h 543"/>
                <a:gd name="T46" fmla="*/ 310 w 350"/>
                <a:gd name="T47" fmla="*/ 513 h 543"/>
                <a:gd name="T48" fmla="*/ 284 w 350"/>
                <a:gd name="T49" fmla="*/ 526 h 543"/>
                <a:gd name="T50" fmla="*/ 249 w 350"/>
                <a:gd name="T51" fmla="*/ 535 h 543"/>
                <a:gd name="T52" fmla="*/ 203 w 350"/>
                <a:gd name="T53" fmla="*/ 542 h 543"/>
                <a:gd name="T54" fmla="*/ 148 w 350"/>
                <a:gd name="T55" fmla="*/ 543 h 543"/>
                <a:gd name="T56" fmla="*/ 103 w 350"/>
                <a:gd name="T57" fmla="*/ 539 h 543"/>
                <a:gd name="T58" fmla="*/ 67 w 350"/>
                <a:gd name="T59" fmla="*/ 530 h 543"/>
                <a:gd name="T60" fmla="*/ 41 w 350"/>
                <a:gd name="T61" fmla="*/ 519 h 543"/>
                <a:gd name="T62" fmla="*/ 23 w 350"/>
                <a:gd name="T63" fmla="*/ 507 h 543"/>
                <a:gd name="T64" fmla="*/ 11 w 350"/>
                <a:gd name="T65" fmla="*/ 496 h 543"/>
                <a:gd name="T66" fmla="*/ 2 w 350"/>
                <a:gd name="T67" fmla="*/ 482 h 543"/>
                <a:gd name="T68" fmla="*/ 1 w 350"/>
                <a:gd name="T69" fmla="*/ 469 h 543"/>
                <a:gd name="T70" fmla="*/ 0 w 350"/>
                <a:gd name="T71" fmla="*/ 421 h 543"/>
                <a:gd name="T72" fmla="*/ 1 w 350"/>
                <a:gd name="T73" fmla="*/ 356 h 543"/>
                <a:gd name="T74" fmla="*/ 1 w 350"/>
                <a:gd name="T75" fmla="*/ 31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0" h="543">
                  <a:moveTo>
                    <a:pt x="1" y="302"/>
                  </a:moveTo>
                  <a:lnTo>
                    <a:pt x="1" y="116"/>
                  </a:lnTo>
                  <a:lnTo>
                    <a:pt x="1" y="105"/>
                  </a:lnTo>
                  <a:lnTo>
                    <a:pt x="7" y="77"/>
                  </a:lnTo>
                  <a:lnTo>
                    <a:pt x="10" y="69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44"/>
                  </a:lnTo>
                  <a:lnTo>
                    <a:pt x="27" y="36"/>
                  </a:lnTo>
                  <a:lnTo>
                    <a:pt x="34" y="30"/>
                  </a:lnTo>
                  <a:lnTo>
                    <a:pt x="41" y="23"/>
                  </a:lnTo>
                  <a:lnTo>
                    <a:pt x="51" y="18"/>
                  </a:lnTo>
                  <a:lnTo>
                    <a:pt x="63" y="12"/>
                  </a:lnTo>
                  <a:lnTo>
                    <a:pt x="72" y="7"/>
                  </a:lnTo>
                  <a:lnTo>
                    <a:pt x="97" y="7"/>
                  </a:lnTo>
                  <a:lnTo>
                    <a:pt x="226" y="1"/>
                  </a:lnTo>
                  <a:lnTo>
                    <a:pt x="261" y="0"/>
                  </a:lnTo>
                  <a:lnTo>
                    <a:pt x="264" y="1"/>
                  </a:lnTo>
                  <a:lnTo>
                    <a:pt x="273" y="2"/>
                  </a:lnTo>
                  <a:lnTo>
                    <a:pt x="278" y="3"/>
                  </a:lnTo>
                  <a:lnTo>
                    <a:pt x="283" y="4"/>
                  </a:lnTo>
                  <a:lnTo>
                    <a:pt x="286" y="6"/>
                  </a:lnTo>
                  <a:lnTo>
                    <a:pt x="290" y="7"/>
                  </a:lnTo>
                  <a:lnTo>
                    <a:pt x="302" y="17"/>
                  </a:lnTo>
                  <a:lnTo>
                    <a:pt x="322" y="36"/>
                  </a:lnTo>
                  <a:lnTo>
                    <a:pt x="327" y="44"/>
                  </a:lnTo>
                  <a:lnTo>
                    <a:pt x="333" y="51"/>
                  </a:lnTo>
                  <a:lnTo>
                    <a:pt x="337" y="60"/>
                  </a:lnTo>
                  <a:lnTo>
                    <a:pt x="342" y="70"/>
                  </a:lnTo>
                  <a:lnTo>
                    <a:pt x="346" y="80"/>
                  </a:lnTo>
                  <a:lnTo>
                    <a:pt x="348" y="91"/>
                  </a:lnTo>
                  <a:lnTo>
                    <a:pt x="350" y="103"/>
                  </a:lnTo>
                  <a:lnTo>
                    <a:pt x="350" y="117"/>
                  </a:lnTo>
                  <a:lnTo>
                    <a:pt x="350" y="154"/>
                  </a:lnTo>
                  <a:lnTo>
                    <a:pt x="350" y="204"/>
                  </a:lnTo>
                  <a:lnTo>
                    <a:pt x="350" y="261"/>
                  </a:lnTo>
                  <a:lnTo>
                    <a:pt x="350" y="321"/>
                  </a:lnTo>
                  <a:lnTo>
                    <a:pt x="350" y="378"/>
                  </a:lnTo>
                  <a:lnTo>
                    <a:pt x="350" y="425"/>
                  </a:lnTo>
                  <a:lnTo>
                    <a:pt x="350" y="458"/>
                  </a:lnTo>
                  <a:lnTo>
                    <a:pt x="350" y="469"/>
                  </a:lnTo>
                  <a:lnTo>
                    <a:pt x="349" y="473"/>
                  </a:lnTo>
                  <a:lnTo>
                    <a:pt x="345" y="481"/>
                  </a:lnTo>
                  <a:lnTo>
                    <a:pt x="340" y="487"/>
                  </a:lnTo>
                  <a:lnTo>
                    <a:pt x="335" y="492"/>
                  </a:lnTo>
                  <a:lnTo>
                    <a:pt x="329" y="499"/>
                  </a:lnTo>
                  <a:lnTo>
                    <a:pt x="320" y="505"/>
                  </a:lnTo>
                  <a:lnTo>
                    <a:pt x="310" y="513"/>
                  </a:lnTo>
                  <a:lnTo>
                    <a:pt x="298" y="519"/>
                  </a:lnTo>
                  <a:lnTo>
                    <a:pt x="284" y="526"/>
                  </a:lnTo>
                  <a:lnTo>
                    <a:pt x="267" y="531"/>
                  </a:lnTo>
                  <a:lnTo>
                    <a:pt x="249" y="535"/>
                  </a:lnTo>
                  <a:lnTo>
                    <a:pt x="227" y="540"/>
                  </a:lnTo>
                  <a:lnTo>
                    <a:pt x="203" y="542"/>
                  </a:lnTo>
                  <a:lnTo>
                    <a:pt x="175" y="543"/>
                  </a:lnTo>
                  <a:lnTo>
                    <a:pt x="148" y="543"/>
                  </a:lnTo>
                  <a:lnTo>
                    <a:pt x="124" y="541"/>
                  </a:lnTo>
                  <a:lnTo>
                    <a:pt x="103" y="539"/>
                  </a:lnTo>
                  <a:lnTo>
                    <a:pt x="83" y="534"/>
                  </a:lnTo>
                  <a:lnTo>
                    <a:pt x="67" y="530"/>
                  </a:lnTo>
                  <a:lnTo>
                    <a:pt x="53" y="525"/>
                  </a:lnTo>
                  <a:lnTo>
                    <a:pt x="41" y="519"/>
                  </a:lnTo>
                  <a:lnTo>
                    <a:pt x="32" y="514"/>
                  </a:lnTo>
                  <a:lnTo>
                    <a:pt x="23" y="507"/>
                  </a:lnTo>
                  <a:lnTo>
                    <a:pt x="16" y="502"/>
                  </a:lnTo>
                  <a:lnTo>
                    <a:pt x="11" y="496"/>
                  </a:lnTo>
                  <a:lnTo>
                    <a:pt x="7" y="491"/>
                  </a:lnTo>
                  <a:lnTo>
                    <a:pt x="2" y="482"/>
                  </a:lnTo>
                  <a:lnTo>
                    <a:pt x="1" y="478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1"/>
                  </a:lnTo>
                  <a:lnTo>
                    <a:pt x="0" y="388"/>
                  </a:lnTo>
                  <a:lnTo>
                    <a:pt x="1" y="356"/>
                  </a:lnTo>
                  <a:lnTo>
                    <a:pt x="1" y="329"/>
                  </a:lnTo>
                  <a:lnTo>
                    <a:pt x="1" y="310"/>
                  </a:lnTo>
                  <a:lnTo>
                    <a:pt x="1" y="30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13"/>
            <p:cNvSpPr>
              <a:spLocks/>
            </p:cNvSpPr>
            <p:nvPr/>
          </p:nvSpPr>
          <p:spPr bwMode="auto">
            <a:xfrm>
              <a:off x="6045378" y="3009077"/>
              <a:ext cx="98635" cy="54090"/>
            </a:xfrm>
            <a:custGeom>
              <a:avLst/>
              <a:gdLst>
                <a:gd name="T0" fmla="*/ 247 w 249"/>
                <a:gd name="T1" fmla="*/ 122 h 134"/>
                <a:gd name="T2" fmla="*/ 233 w 249"/>
                <a:gd name="T3" fmla="*/ 108 h 134"/>
                <a:gd name="T4" fmla="*/ 222 w 249"/>
                <a:gd name="T5" fmla="*/ 91 h 134"/>
                <a:gd name="T6" fmla="*/ 218 w 249"/>
                <a:gd name="T7" fmla="*/ 74 h 134"/>
                <a:gd name="T8" fmla="*/ 217 w 249"/>
                <a:gd name="T9" fmla="*/ 56 h 134"/>
                <a:gd name="T10" fmla="*/ 222 w 249"/>
                <a:gd name="T11" fmla="*/ 37 h 134"/>
                <a:gd name="T12" fmla="*/ 231 w 249"/>
                <a:gd name="T13" fmla="*/ 18 h 134"/>
                <a:gd name="T14" fmla="*/ 234 w 249"/>
                <a:gd name="T15" fmla="*/ 11 h 134"/>
                <a:gd name="T16" fmla="*/ 233 w 249"/>
                <a:gd name="T17" fmla="*/ 6 h 134"/>
                <a:gd name="T18" fmla="*/ 228 w 249"/>
                <a:gd name="T19" fmla="*/ 3 h 134"/>
                <a:gd name="T20" fmla="*/ 212 w 249"/>
                <a:gd name="T21" fmla="*/ 1 h 134"/>
                <a:gd name="T22" fmla="*/ 173 w 249"/>
                <a:gd name="T23" fmla="*/ 0 h 134"/>
                <a:gd name="T24" fmla="*/ 140 w 249"/>
                <a:gd name="T25" fmla="*/ 0 h 134"/>
                <a:gd name="T26" fmla="*/ 113 w 249"/>
                <a:gd name="T27" fmla="*/ 0 h 134"/>
                <a:gd name="T28" fmla="*/ 95 w 249"/>
                <a:gd name="T29" fmla="*/ 0 h 134"/>
                <a:gd name="T30" fmla="*/ 50 w 249"/>
                <a:gd name="T31" fmla="*/ 0 h 134"/>
                <a:gd name="T32" fmla="*/ 28 w 249"/>
                <a:gd name="T33" fmla="*/ 1 h 134"/>
                <a:gd name="T34" fmla="*/ 16 w 249"/>
                <a:gd name="T35" fmla="*/ 5 h 134"/>
                <a:gd name="T36" fmla="*/ 15 w 249"/>
                <a:gd name="T37" fmla="*/ 8 h 134"/>
                <a:gd name="T38" fmla="*/ 15 w 249"/>
                <a:gd name="T39" fmla="*/ 13 h 134"/>
                <a:gd name="T40" fmla="*/ 22 w 249"/>
                <a:gd name="T41" fmla="*/ 25 h 134"/>
                <a:gd name="T42" fmla="*/ 30 w 249"/>
                <a:gd name="T43" fmla="*/ 46 h 134"/>
                <a:gd name="T44" fmla="*/ 31 w 249"/>
                <a:gd name="T45" fmla="*/ 66 h 134"/>
                <a:gd name="T46" fmla="*/ 29 w 249"/>
                <a:gd name="T47" fmla="*/ 83 h 134"/>
                <a:gd name="T48" fmla="*/ 23 w 249"/>
                <a:gd name="T49" fmla="*/ 97 h 134"/>
                <a:gd name="T50" fmla="*/ 8 w 249"/>
                <a:gd name="T51" fmla="*/ 116 h 134"/>
                <a:gd name="T52" fmla="*/ 0 w 249"/>
                <a:gd name="T53" fmla="*/ 124 h 134"/>
                <a:gd name="T54" fmla="*/ 28 w 249"/>
                <a:gd name="T55" fmla="*/ 126 h 134"/>
                <a:gd name="T56" fmla="*/ 97 w 249"/>
                <a:gd name="T57" fmla="*/ 132 h 134"/>
                <a:gd name="T58" fmla="*/ 180 w 249"/>
                <a:gd name="T59" fmla="*/ 133 h 134"/>
                <a:gd name="T60" fmla="*/ 218 w 249"/>
                <a:gd name="T61" fmla="*/ 130 h 134"/>
                <a:gd name="T62" fmla="*/ 249 w 249"/>
                <a:gd name="T63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4">
                  <a:moveTo>
                    <a:pt x="249" y="124"/>
                  </a:moveTo>
                  <a:lnTo>
                    <a:pt x="247" y="122"/>
                  </a:lnTo>
                  <a:lnTo>
                    <a:pt x="241" y="116"/>
                  </a:lnTo>
                  <a:lnTo>
                    <a:pt x="233" y="108"/>
                  </a:lnTo>
                  <a:lnTo>
                    <a:pt x="226" y="97"/>
                  </a:lnTo>
                  <a:lnTo>
                    <a:pt x="222" y="91"/>
                  </a:lnTo>
                  <a:lnTo>
                    <a:pt x="220" y="83"/>
                  </a:lnTo>
                  <a:lnTo>
                    <a:pt x="218" y="74"/>
                  </a:lnTo>
                  <a:lnTo>
                    <a:pt x="217" y="66"/>
                  </a:lnTo>
                  <a:lnTo>
                    <a:pt x="217" y="56"/>
                  </a:lnTo>
                  <a:lnTo>
                    <a:pt x="219" y="46"/>
                  </a:lnTo>
                  <a:lnTo>
                    <a:pt x="222" y="37"/>
                  </a:lnTo>
                  <a:lnTo>
                    <a:pt x="227" y="25"/>
                  </a:lnTo>
                  <a:lnTo>
                    <a:pt x="231" y="18"/>
                  </a:lnTo>
                  <a:lnTo>
                    <a:pt x="233" y="13"/>
                  </a:lnTo>
                  <a:lnTo>
                    <a:pt x="234" y="11"/>
                  </a:lnTo>
                  <a:lnTo>
                    <a:pt x="234" y="8"/>
                  </a:lnTo>
                  <a:lnTo>
                    <a:pt x="233" y="6"/>
                  </a:lnTo>
                  <a:lnTo>
                    <a:pt x="232" y="5"/>
                  </a:lnTo>
                  <a:lnTo>
                    <a:pt x="228" y="3"/>
                  </a:lnTo>
                  <a:lnTo>
                    <a:pt x="221" y="1"/>
                  </a:lnTo>
                  <a:lnTo>
                    <a:pt x="212" y="1"/>
                  </a:lnTo>
                  <a:lnTo>
                    <a:pt x="199" y="0"/>
                  </a:lnTo>
                  <a:lnTo>
                    <a:pt x="173" y="0"/>
                  </a:lnTo>
                  <a:lnTo>
                    <a:pt x="15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108" y="0"/>
                  </a:lnTo>
                  <a:lnTo>
                    <a:pt x="95" y="0"/>
                  </a:lnTo>
                  <a:lnTo>
                    <a:pt x="76" y="0"/>
                  </a:lnTo>
                  <a:lnTo>
                    <a:pt x="50" y="0"/>
                  </a:lnTo>
                  <a:lnTo>
                    <a:pt x="38" y="1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7" y="18"/>
                  </a:lnTo>
                  <a:lnTo>
                    <a:pt x="22" y="25"/>
                  </a:lnTo>
                  <a:lnTo>
                    <a:pt x="27" y="37"/>
                  </a:lnTo>
                  <a:lnTo>
                    <a:pt x="30" y="46"/>
                  </a:lnTo>
                  <a:lnTo>
                    <a:pt x="31" y="56"/>
                  </a:lnTo>
                  <a:lnTo>
                    <a:pt x="31" y="66"/>
                  </a:lnTo>
                  <a:lnTo>
                    <a:pt x="31" y="74"/>
                  </a:lnTo>
                  <a:lnTo>
                    <a:pt x="29" y="83"/>
                  </a:lnTo>
                  <a:lnTo>
                    <a:pt x="26" y="91"/>
                  </a:lnTo>
                  <a:lnTo>
                    <a:pt x="23" y="97"/>
                  </a:lnTo>
                  <a:lnTo>
                    <a:pt x="15" y="108"/>
                  </a:lnTo>
                  <a:lnTo>
                    <a:pt x="8" y="116"/>
                  </a:lnTo>
                  <a:lnTo>
                    <a:pt x="2" y="122"/>
                  </a:lnTo>
                  <a:lnTo>
                    <a:pt x="0" y="124"/>
                  </a:lnTo>
                  <a:lnTo>
                    <a:pt x="8" y="124"/>
                  </a:lnTo>
                  <a:lnTo>
                    <a:pt x="28" y="126"/>
                  </a:lnTo>
                  <a:lnTo>
                    <a:pt x="59" y="129"/>
                  </a:lnTo>
                  <a:lnTo>
                    <a:pt x="97" y="132"/>
                  </a:lnTo>
                  <a:lnTo>
                    <a:pt x="139" y="134"/>
                  </a:lnTo>
                  <a:lnTo>
                    <a:pt x="180" y="133"/>
                  </a:lnTo>
                  <a:lnTo>
                    <a:pt x="200" y="132"/>
                  </a:lnTo>
                  <a:lnTo>
                    <a:pt x="218" y="130"/>
                  </a:lnTo>
                  <a:lnTo>
                    <a:pt x="234" y="127"/>
                  </a:lnTo>
                  <a:lnTo>
                    <a:pt x="249" y="1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14"/>
            <p:cNvSpPr>
              <a:spLocks/>
            </p:cNvSpPr>
            <p:nvPr/>
          </p:nvSpPr>
          <p:spPr bwMode="auto">
            <a:xfrm>
              <a:off x="6034242" y="3142712"/>
              <a:ext cx="124089" cy="117725"/>
            </a:xfrm>
            <a:custGeom>
              <a:avLst/>
              <a:gdLst>
                <a:gd name="T0" fmla="*/ 0 w 312"/>
                <a:gd name="T1" fmla="*/ 36 h 295"/>
                <a:gd name="T2" fmla="*/ 0 w 312"/>
                <a:gd name="T3" fmla="*/ 130 h 295"/>
                <a:gd name="T4" fmla="*/ 0 w 312"/>
                <a:gd name="T5" fmla="*/ 184 h 295"/>
                <a:gd name="T6" fmla="*/ 1 w 312"/>
                <a:gd name="T7" fmla="*/ 214 h 295"/>
                <a:gd name="T8" fmla="*/ 4 w 312"/>
                <a:gd name="T9" fmla="*/ 231 h 295"/>
                <a:gd name="T10" fmla="*/ 9 w 312"/>
                <a:gd name="T11" fmla="*/ 246 h 295"/>
                <a:gd name="T12" fmla="*/ 17 w 312"/>
                <a:gd name="T13" fmla="*/ 259 h 295"/>
                <a:gd name="T14" fmla="*/ 28 w 312"/>
                <a:gd name="T15" fmla="*/ 270 h 295"/>
                <a:gd name="T16" fmla="*/ 43 w 312"/>
                <a:gd name="T17" fmla="*/ 279 h 295"/>
                <a:gd name="T18" fmla="*/ 63 w 312"/>
                <a:gd name="T19" fmla="*/ 286 h 295"/>
                <a:gd name="T20" fmla="*/ 85 w 312"/>
                <a:gd name="T21" fmla="*/ 291 h 295"/>
                <a:gd name="T22" fmla="*/ 125 w 312"/>
                <a:gd name="T23" fmla="*/ 295 h 295"/>
                <a:gd name="T24" fmla="*/ 181 w 312"/>
                <a:gd name="T25" fmla="*/ 292 h 295"/>
                <a:gd name="T26" fmla="*/ 220 w 312"/>
                <a:gd name="T27" fmla="*/ 286 h 295"/>
                <a:gd name="T28" fmla="*/ 242 w 312"/>
                <a:gd name="T29" fmla="*/ 279 h 295"/>
                <a:gd name="T30" fmla="*/ 267 w 312"/>
                <a:gd name="T31" fmla="*/ 268 h 295"/>
                <a:gd name="T32" fmla="*/ 292 w 312"/>
                <a:gd name="T33" fmla="*/ 254 h 295"/>
                <a:gd name="T34" fmla="*/ 302 w 312"/>
                <a:gd name="T35" fmla="*/ 241 h 295"/>
                <a:gd name="T36" fmla="*/ 308 w 312"/>
                <a:gd name="T37" fmla="*/ 231 h 295"/>
                <a:gd name="T38" fmla="*/ 312 w 312"/>
                <a:gd name="T39" fmla="*/ 211 h 295"/>
                <a:gd name="T40" fmla="*/ 312 w 312"/>
                <a:gd name="T41" fmla="*/ 174 h 295"/>
                <a:gd name="T42" fmla="*/ 311 w 312"/>
                <a:gd name="T43" fmla="*/ 117 h 295"/>
                <a:gd name="T44" fmla="*/ 312 w 312"/>
                <a:gd name="T45" fmla="*/ 60 h 295"/>
                <a:gd name="T46" fmla="*/ 312 w 312"/>
                <a:gd name="T47" fmla="*/ 22 h 295"/>
                <a:gd name="T48" fmla="*/ 310 w 312"/>
                <a:gd name="T49" fmla="*/ 14 h 295"/>
                <a:gd name="T50" fmla="*/ 301 w 312"/>
                <a:gd name="T51" fmla="*/ 5 h 295"/>
                <a:gd name="T52" fmla="*/ 290 w 312"/>
                <a:gd name="T53" fmla="*/ 0 h 295"/>
                <a:gd name="T54" fmla="*/ 277 w 312"/>
                <a:gd name="T55" fmla="*/ 0 h 295"/>
                <a:gd name="T56" fmla="*/ 262 w 312"/>
                <a:gd name="T57" fmla="*/ 6 h 295"/>
                <a:gd name="T58" fmla="*/ 245 w 312"/>
                <a:gd name="T59" fmla="*/ 14 h 295"/>
                <a:gd name="T60" fmla="*/ 230 w 312"/>
                <a:gd name="T61" fmla="*/ 20 h 295"/>
                <a:gd name="T62" fmla="*/ 214 w 312"/>
                <a:gd name="T63" fmla="*/ 22 h 295"/>
                <a:gd name="T64" fmla="*/ 191 w 312"/>
                <a:gd name="T65" fmla="*/ 19 h 295"/>
                <a:gd name="T66" fmla="*/ 164 w 312"/>
                <a:gd name="T67" fmla="*/ 13 h 295"/>
                <a:gd name="T68" fmla="*/ 139 w 312"/>
                <a:gd name="T69" fmla="*/ 8 h 295"/>
                <a:gd name="T70" fmla="*/ 109 w 312"/>
                <a:gd name="T71" fmla="*/ 11 h 295"/>
                <a:gd name="T72" fmla="*/ 61 w 312"/>
                <a:gd name="T73" fmla="*/ 20 h 295"/>
                <a:gd name="T74" fmla="*/ 38 w 312"/>
                <a:gd name="T75" fmla="*/ 22 h 295"/>
                <a:gd name="T76" fmla="*/ 25 w 312"/>
                <a:gd name="T77" fmla="*/ 20 h 295"/>
                <a:gd name="T78" fmla="*/ 14 w 312"/>
                <a:gd name="T79" fmla="*/ 17 h 295"/>
                <a:gd name="T80" fmla="*/ 4 w 312"/>
                <a:gd name="T81" fmla="*/ 1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2" h="295">
                  <a:moveTo>
                    <a:pt x="0" y="17"/>
                  </a:moveTo>
                  <a:lnTo>
                    <a:pt x="0" y="36"/>
                  </a:lnTo>
                  <a:lnTo>
                    <a:pt x="0" y="81"/>
                  </a:lnTo>
                  <a:lnTo>
                    <a:pt x="0" y="130"/>
                  </a:lnTo>
                  <a:lnTo>
                    <a:pt x="0" y="163"/>
                  </a:lnTo>
                  <a:lnTo>
                    <a:pt x="0" y="184"/>
                  </a:lnTo>
                  <a:lnTo>
                    <a:pt x="0" y="205"/>
                  </a:lnTo>
                  <a:lnTo>
                    <a:pt x="1" y="214"/>
                  </a:lnTo>
                  <a:lnTo>
                    <a:pt x="2" y="222"/>
                  </a:lnTo>
                  <a:lnTo>
                    <a:pt x="4" y="231"/>
                  </a:lnTo>
                  <a:lnTo>
                    <a:pt x="6" y="238"/>
                  </a:lnTo>
                  <a:lnTo>
                    <a:pt x="9" y="246"/>
                  </a:lnTo>
                  <a:lnTo>
                    <a:pt x="13" y="252"/>
                  </a:lnTo>
                  <a:lnTo>
                    <a:pt x="17" y="259"/>
                  </a:lnTo>
                  <a:lnTo>
                    <a:pt x="22" y="265"/>
                  </a:lnTo>
                  <a:lnTo>
                    <a:pt x="28" y="270"/>
                  </a:lnTo>
                  <a:lnTo>
                    <a:pt x="36" y="275"/>
                  </a:lnTo>
                  <a:lnTo>
                    <a:pt x="43" y="279"/>
                  </a:lnTo>
                  <a:lnTo>
                    <a:pt x="53" y="283"/>
                  </a:lnTo>
                  <a:lnTo>
                    <a:pt x="63" y="286"/>
                  </a:lnTo>
                  <a:lnTo>
                    <a:pt x="73" y="289"/>
                  </a:lnTo>
                  <a:lnTo>
                    <a:pt x="85" y="291"/>
                  </a:lnTo>
                  <a:lnTo>
                    <a:pt x="98" y="292"/>
                  </a:lnTo>
                  <a:lnTo>
                    <a:pt x="125" y="295"/>
                  </a:lnTo>
                  <a:lnTo>
                    <a:pt x="153" y="295"/>
                  </a:lnTo>
                  <a:lnTo>
                    <a:pt x="181" y="292"/>
                  </a:lnTo>
                  <a:lnTo>
                    <a:pt x="207" y="289"/>
                  </a:lnTo>
                  <a:lnTo>
                    <a:pt x="220" y="286"/>
                  </a:lnTo>
                  <a:lnTo>
                    <a:pt x="231" y="283"/>
                  </a:lnTo>
                  <a:lnTo>
                    <a:pt x="242" y="279"/>
                  </a:lnTo>
                  <a:lnTo>
                    <a:pt x="252" y="276"/>
                  </a:lnTo>
                  <a:lnTo>
                    <a:pt x="267" y="268"/>
                  </a:lnTo>
                  <a:lnTo>
                    <a:pt x="281" y="261"/>
                  </a:lnTo>
                  <a:lnTo>
                    <a:pt x="292" y="254"/>
                  </a:lnTo>
                  <a:lnTo>
                    <a:pt x="299" y="245"/>
                  </a:lnTo>
                  <a:lnTo>
                    <a:pt x="302" y="241"/>
                  </a:lnTo>
                  <a:lnTo>
                    <a:pt x="306" y="235"/>
                  </a:lnTo>
                  <a:lnTo>
                    <a:pt x="308" y="231"/>
                  </a:lnTo>
                  <a:lnTo>
                    <a:pt x="310" y="224"/>
                  </a:lnTo>
                  <a:lnTo>
                    <a:pt x="312" y="211"/>
                  </a:lnTo>
                  <a:lnTo>
                    <a:pt x="312" y="195"/>
                  </a:lnTo>
                  <a:lnTo>
                    <a:pt x="312" y="174"/>
                  </a:lnTo>
                  <a:lnTo>
                    <a:pt x="311" y="147"/>
                  </a:lnTo>
                  <a:lnTo>
                    <a:pt x="311" y="117"/>
                  </a:lnTo>
                  <a:lnTo>
                    <a:pt x="312" y="87"/>
                  </a:lnTo>
                  <a:lnTo>
                    <a:pt x="312" y="60"/>
                  </a:lnTo>
                  <a:lnTo>
                    <a:pt x="312" y="38"/>
                  </a:lnTo>
                  <a:lnTo>
                    <a:pt x="312" y="22"/>
                  </a:lnTo>
                  <a:lnTo>
                    <a:pt x="312" y="17"/>
                  </a:lnTo>
                  <a:lnTo>
                    <a:pt x="310" y="14"/>
                  </a:lnTo>
                  <a:lnTo>
                    <a:pt x="304" y="8"/>
                  </a:lnTo>
                  <a:lnTo>
                    <a:pt x="301" y="5"/>
                  </a:lnTo>
                  <a:lnTo>
                    <a:pt x="296" y="2"/>
                  </a:lnTo>
                  <a:lnTo>
                    <a:pt x="290" y="0"/>
                  </a:lnTo>
                  <a:lnTo>
                    <a:pt x="284" y="0"/>
                  </a:lnTo>
                  <a:lnTo>
                    <a:pt x="277" y="0"/>
                  </a:lnTo>
                  <a:lnTo>
                    <a:pt x="270" y="2"/>
                  </a:lnTo>
                  <a:lnTo>
                    <a:pt x="262" y="6"/>
                  </a:lnTo>
                  <a:lnTo>
                    <a:pt x="254" y="9"/>
                  </a:lnTo>
                  <a:lnTo>
                    <a:pt x="245" y="14"/>
                  </a:lnTo>
                  <a:lnTo>
                    <a:pt x="238" y="17"/>
                  </a:lnTo>
                  <a:lnTo>
                    <a:pt x="230" y="20"/>
                  </a:lnTo>
                  <a:lnTo>
                    <a:pt x="222" y="22"/>
                  </a:lnTo>
                  <a:lnTo>
                    <a:pt x="214" y="22"/>
                  </a:lnTo>
                  <a:lnTo>
                    <a:pt x="203" y="21"/>
                  </a:lnTo>
                  <a:lnTo>
                    <a:pt x="191" y="19"/>
                  </a:lnTo>
                  <a:lnTo>
                    <a:pt x="177" y="16"/>
                  </a:lnTo>
                  <a:lnTo>
                    <a:pt x="164" y="13"/>
                  </a:lnTo>
                  <a:lnTo>
                    <a:pt x="151" y="9"/>
                  </a:lnTo>
                  <a:lnTo>
                    <a:pt x="139" y="8"/>
                  </a:lnTo>
                  <a:lnTo>
                    <a:pt x="130" y="8"/>
                  </a:lnTo>
                  <a:lnTo>
                    <a:pt x="109" y="11"/>
                  </a:lnTo>
                  <a:lnTo>
                    <a:pt x="84" y="15"/>
                  </a:lnTo>
                  <a:lnTo>
                    <a:pt x="61" y="20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1" y="21"/>
                  </a:lnTo>
                  <a:lnTo>
                    <a:pt x="25" y="20"/>
                  </a:lnTo>
                  <a:lnTo>
                    <a:pt x="19" y="18"/>
                  </a:lnTo>
                  <a:lnTo>
                    <a:pt x="14" y="17"/>
                  </a:lnTo>
                  <a:lnTo>
                    <a:pt x="9" y="16"/>
                  </a:lnTo>
                  <a:lnTo>
                    <a:pt x="4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15"/>
            <p:cNvSpPr>
              <a:spLocks/>
            </p:cNvSpPr>
            <p:nvPr/>
          </p:nvSpPr>
          <p:spPr bwMode="auto">
            <a:xfrm>
              <a:off x="6053333" y="3125212"/>
              <a:ext cx="15909" cy="15909"/>
            </a:xfrm>
            <a:custGeom>
              <a:avLst/>
              <a:gdLst>
                <a:gd name="T0" fmla="*/ 40 w 40"/>
                <a:gd name="T1" fmla="*/ 21 h 41"/>
                <a:gd name="T2" fmla="*/ 40 w 40"/>
                <a:gd name="T3" fmla="*/ 17 h 41"/>
                <a:gd name="T4" fmla="*/ 39 w 40"/>
                <a:gd name="T5" fmla="*/ 13 h 41"/>
                <a:gd name="T6" fmla="*/ 37 w 40"/>
                <a:gd name="T7" fmla="*/ 9 h 41"/>
                <a:gd name="T8" fmla="*/ 35 w 40"/>
                <a:gd name="T9" fmla="*/ 7 h 41"/>
                <a:gd name="T10" fmla="*/ 32 w 40"/>
                <a:gd name="T11" fmla="*/ 4 h 41"/>
                <a:gd name="T12" fmla="*/ 29 w 40"/>
                <a:gd name="T13" fmla="*/ 3 h 41"/>
                <a:gd name="T14" fmla="*/ 24 w 40"/>
                <a:gd name="T15" fmla="*/ 1 h 41"/>
                <a:gd name="T16" fmla="*/ 20 w 40"/>
                <a:gd name="T17" fmla="*/ 0 h 41"/>
                <a:gd name="T18" fmla="*/ 17 w 40"/>
                <a:gd name="T19" fmla="*/ 1 h 41"/>
                <a:gd name="T20" fmla="*/ 12 w 40"/>
                <a:gd name="T21" fmla="*/ 3 h 41"/>
                <a:gd name="T22" fmla="*/ 9 w 40"/>
                <a:gd name="T23" fmla="*/ 4 h 41"/>
                <a:gd name="T24" fmla="*/ 6 w 40"/>
                <a:gd name="T25" fmla="*/ 7 h 41"/>
                <a:gd name="T26" fmla="*/ 4 w 40"/>
                <a:gd name="T27" fmla="*/ 9 h 41"/>
                <a:gd name="T28" fmla="*/ 2 w 40"/>
                <a:gd name="T29" fmla="*/ 13 h 41"/>
                <a:gd name="T30" fmla="*/ 0 w 40"/>
                <a:gd name="T31" fmla="*/ 17 h 41"/>
                <a:gd name="T32" fmla="*/ 0 w 40"/>
                <a:gd name="T33" fmla="*/ 21 h 41"/>
                <a:gd name="T34" fmla="*/ 0 w 40"/>
                <a:gd name="T35" fmla="*/ 25 h 41"/>
                <a:gd name="T36" fmla="*/ 2 w 40"/>
                <a:gd name="T37" fmla="*/ 28 h 41"/>
                <a:gd name="T38" fmla="*/ 4 w 40"/>
                <a:gd name="T39" fmla="*/ 32 h 41"/>
                <a:gd name="T40" fmla="*/ 6 w 40"/>
                <a:gd name="T41" fmla="*/ 35 h 41"/>
                <a:gd name="T42" fmla="*/ 9 w 40"/>
                <a:gd name="T43" fmla="*/ 38 h 41"/>
                <a:gd name="T44" fmla="*/ 12 w 40"/>
                <a:gd name="T45" fmla="*/ 39 h 41"/>
                <a:gd name="T46" fmla="*/ 17 w 40"/>
                <a:gd name="T47" fmla="*/ 40 h 41"/>
                <a:gd name="T48" fmla="*/ 20 w 40"/>
                <a:gd name="T49" fmla="*/ 41 h 41"/>
                <a:gd name="T50" fmla="*/ 24 w 40"/>
                <a:gd name="T51" fmla="*/ 40 h 41"/>
                <a:gd name="T52" fmla="*/ 29 w 40"/>
                <a:gd name="T53" fmla="*/ 39 h 41"/>
                <a:gd name="T54" fmla="*/ 32 w 40"/>
                <a:gd name="T55" fmla="*/ 38 h 41"/>
                <a:gd name="T56" fmla="*/ 35 w 40"/>
                <a:gd name="T57" fmla="*/ 35 h 41"/>
                <a:gd name="T58" fmla="*/ 37 w 40"/>
                <a:gd name="T59" fmla="*/ 32 h 41"/>
                <a:gd name="T60" fmla="*/ 39 w 40"/>
                <a:gd name="T61" fmla="*/ 28 h 41"/>
                <a:gd name="T62" fmla="*/ 40 w 40"/>
                <a:gd name="T63" fmla="*/ 25 h 41"/>
                <a:gd name="T64" fmla="*/ 40 w 40"/>
                <a:gd name="T65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1">
                  <a:moveTo>
                    <a:pt x="40" y="21"/>
                  </a:moveTo>
                  <a:lnTo>
                    <a:pt x="40" y="17"/>
                  </a:lnTo>
                  <a:lnTo>
                    <a:pt x="39" y="13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9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9" y="38"/>
                  </a:lnTo>
                  <a:lnTo>
                    <a:pt x="12" y="39"/>
                  </a:lnTo>
                  <a:lnTo>
                    <a:pt x="17" y="40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2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5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16"/>
            <p:cNvSpPr>
              <a:spLocks/>
            </p:cNvSpPr>
            <p:nvPr/>
          </p:nvSpPr>
          <p:spPr bwMode="auto">
            <a:xfrm>
              <a:off x="6086741" y="3088622"/>
              <a:ext cx="17500" cy="15909"/>
            </a:xfrm>
            <a:custGeom>
              <a:avLst/>
              <a:gdLst>
                <a:gd name="T0" fmla="*/ 41 w 41"/>
                <a:gd name="T1" fmla="*/ 20 h 40"/>
                <a:gd name="T2" fmla="*/ 40 w 41"/>
                <a:gd name="T3" fmla="*/ 16 h 40"/>
                <a:gd name="T4" fmla="*/ 39 w 41"/>
                <a:gd name="T5" fmla="*/ 11 h 40"/>
                <a:gd name="T6" fmla="*/ 38 w 41"/>
                <a:gd name="T7" fmla="*/ 8 h 40"/>
                <a:gd name="T8" fmla="*/ 34 w 41"/>
                <a:gd name="T9" fmla="*/ 5 h 40"/>
                <a:gd name="T10" fmla="*/ 32 w 41"/>
                <a:gd name="T11" fmla="*/ 3 h 40"/>
                <a:gd name="T12" fmla="*/ 28 w 41"/>
                <a:gd name="T13" fmla="*/ 1 h 40"/>
                <a:gd name="T14" fmla="*/ 25 w 41"/>
                <a:gd name="T15" fmla="*/ 0 h 40"/>
                <a:gd name="T16" fmla="*/ 20 w 41"/>
                <a:gd name="T17" fmla="*/ 0 h 40"/>
                <a:gd name="T18" fmla="*/ 16 w 41"/>
                <a:gd name="T19" fmla="*/ 0 h 40"/>
                <a:gd name="T20" fmla="*/ 13 w 41"/>
                <a:gd name="T21" fmla="*/ 1 h 40"/>
                <a:gd name="T22" fmla="*/ 10 w 41"/>
                <a:gd name="T23" fmla="*/ 3 h 40"/>
                <a:gd name="T24" fmla="*/ 6 w 41"/>
                <a:gd name="T25" fmla="*/ 5 h 40"/>
                <a:gd name="T26" fmla="*/ 3 w 41"/>
                <a:gd name="T27" fmla="*/ 8 h 40"/>
                <a:gd name="T28" fmla="*/ 2 w 41"/>
                <a:gd name="T29" fmla="*/ 11 h 40"/>
                <a:gd name="T30" fmla="*/ 1 w 41"/>
                <a:gd name="T31" fmla="*/ 16 h 40"/>
                <a:gd name="T32" fmla="*/ 0 w 41"/>
                <a:gd name="T33" fmla="*/ 20 h 40"/>
                <a:gd name="T34" fmla="*/ 1 w 41"/>
                <a:gd name="T35" fmla="*/ 24 h 40"/>
                <a:gd name="T36" fmla="*/ 2 w 41"/>
                <a:gd name="T37" fmla="*/ 28 h 40"/>
                <a:gd name="T38" fmla="*/ 3 w 41"/>
                <a:gd name="T39" fmla="*/ 31 h 40"/>
                <a:gd name="T40" fmla="*/ 6 w 41"/>
                <a:gd name="T41" fmla="*/ 34 h 40"/>
                <a:gd name="T42" fmla="*/ 10 w 41"/>
                <a:gd name="T43" fmla="*/ 36 h 40"/>
                <a:gd name="T44" fmla="*/ 13 w 41"/>
                <a:gd name="T45" fmla="*/ 38 h 40"/>
                <a:gd name="T46" fmla="*/ 16 w 41"/>
                <a:gd name="T47" fmla="*/ 40 h 40"/>
                <a:gd name="T48" fmla="*/ 20 w 41"/>
                <a:gd name="T49" fmla="*/ 40 h 40"/>
                <a:gd name="T50" fmla="*/ 25 w 41"/>
                <a:gd name="T51" fmla="*/ 40 h 40"/>
                <a:gd name="T52" fmla="*/ 28 w 41"/>
                <a:gd name="T53" fmla="*/ 38 h 40"/>
                <a:gd name="T54" fmla="*/ 32 w 41"/>
                <a:gd name="T55" fmla="*/ 36 h 40"/>
                <a:gd name="T56" fmla="*/ 34 w 41"/>
                <a:gd name="T57" fmla="*/ 34 h 40"/>
                <a:gd name="T58" fmla="*/ 38 w 41"/>
                <a:gd name="T59" fmla="*/ 31 h 40"/>
                <a:gd name="T60" fmla="*/ 39 w 41"/>
                <a:gd name="T61" fmla="*/ 28 h 40"/>
                <a:gd name="T62" fmla="*/ 40 w 41"/>
                <a:gd name="T63" fmla="*/ 24 h 40"/>
                <a:gd name="T64" fmla="*/ 41 w 41"/>
                <a:gd name="T6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lnTo>
                    <a:pt x="40" y="16"/>
                  </a:lnTo>
                  <a:lnTo>
                    <a:pt x="39" y="11"/>
                  </a:lnTo>
                  <a:lnTo>
                    <a:pt x="38" y="8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3" y="31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617"/>
            <p:cNvSpPr>
              <a:spLocks/>
            </p:cNvSpPr>
            <p:nvPr/>
          </p:nvSpPr>
          <p:spPr bwMode="auto">
            <a:xfrm>
              <a:off x="6136059" y="3120439"/>
              <a:ext cx="17500" cy="15909"/>
            </a:xfrm>
            <a:custGeom>
              <a:avLst/>
              <a:gdLst>
                <a:gd name="T0" fmla="*/ 41 w 41"/>
                <a:gd name="T1" fmla="*/ 20 h 41"/>
                <a:gd name="T2" fmla="*/ 40 w 41"/>
                <a:gd name="T3" fmla="*/ 16 h 41"/>
                <a:gd name="T4" fmla="*/ 39 w 41"/>
                <a:gd name="T5" fmla="*/ 12 h 41"/>
                <a:gd name="T6" fmla="*/ 37 w 41"/>
                <a:gd name="T7" fmla="*/ 9 h 41"/>
                <a:gd name="T8" fmla="*/ 35 w 41"/>
                <a:gd name="T9" fmla="*/ 6 h 41"/>
                <a:gd name="T10" fmla="*/ 31 w 41"/>
                <a:gd name="T11" fmla="*/ 4 h 41"/>
                <a:gd name="T12" fmla="*/ 28 w 41"/>
                <a:gd name="T13" fmla="*/ 2 h 41"/>
                <a:gd name="T14" fmla="*/ 25 w 41"/>
                <a:gd name="T15" fmla="*/ 1 h 41"/>
                <a:gd name="T16" fmla="*/ 20 w 41"/>
                <a:gd name="T17" fmla="*/ 0 h 41"/>
                <a:gd name="T18" fmla="*/ 16 w 41"/>
                <a:gd name="T19" fmla="*/ 1 h 41"/>
                <a:gd name="T20" fmla="*/ 13 w 41"/>
                <a:gd name="T21" fmla="*/ 2 h 41"/>
                <a:gd name="T22" fmla="*/ 9 w 41"/>
                <a:gd name="T23" fmla="*/ 4 h 41"/>
                <a:gd name="T24" fmla="*/ 6 w 41"/>
                <a:gd name="T25" fmla="*/ 6 h 41"/>
                <a:gd name="T26" fmla="*/ 3 w 41"/>
                <a:gd name="T27" fmla="*/ 9 h 41"/>
                <a:gd name="T28" fmla="*/ 2 w 41"/>
                <a:gd name="T29" fmla="*/ 12 h 41"/>
                <a:gd name="T30" fmla="*/ 0 w 41"/>
                <a:gd name="T31" fmla="*/ 16 h 41"/>
                <a:gd name="T32" fmla="*/ 0 w 41"/>
                <a:gd name="T33" fmla="*/ 20 h 41"/>
                <a:gd name="T34" fmla="*/ 0 w 41"/>
                <a:gd name="T35" fmla="*/ 24 h 41"/>
                <a:gd name="T36" fmla="*/ 2 w 41"/>
                <a:gd name="T37" fmla="*/ 28 h 41"/>
                <a:gd name="T38" fmla="*/ 3 w 41"/>
                <a:gd name="T39" fmla="*/ 32 h 41"/>
                <a:gd name="T40" fmla="*/ 6 w 41"/>
                <a:gd name="T41" fmla="*/ 34 h 41"/>
                <a:gd name="T42" fmla="*/ 9 w 41"/>
                <a:gd name="T43" fmla="*/ 37 h 41"/>
                <a:gd name="T44" fmla="*/ 13 w 41"/>
                <a:gd name="T45" fmla="*/ 38 h 41"/>
                <a:gd name="T46" fmla="*/ 16 w 41"/>
                <a:gd name="T47" fmla="*/ 39 h 41"/>
                <a:gd name="T48" fmla="*/ 20 w 41"/>
                <a:gd name="T49" fmla="*/ 41 h 41"/>
                <a:gd name="T50" fmla="*/ 25 w 41"/>
                <a:gd name="T51" fmla="*/ 39 h 41"/>
                <a:gd name="T52" fmla="*/ 28 w 41"/>
                <a:gd name="T53" fmla="*/ 38 h 41"/>
                <a:gd name="T54" fmla="*/ 31 w 41"/>
                <a:gd name="T55" fmla="*/ 37 h 41"/>
                <a:gd name="T56" fmla="*/ 35 w 41"/>
                <a:gd name="T57" fmla="*/ 34 h 41"/>
                <a:gd name="T58" fmla="*/ 37 w 41"/>
                <a:gd name="T59" fmla="*/ 32 h 41"/>
                <a:gd name="T60" fmla="*/ 39 w 41"/>
                <a:gd name="T61" fmla="*/ 28 h 41"/>
                <a:gd name="T62" fmla="*/ 40 w 41"/>
                <a:gd name="T63" fmla="*/ 24 h 41"/>
                <a:gd name="T64" fmla="*/ 41 w 41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3" y="38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28" y="38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618"/>
            <p:cNvSpPr>
              <a:spLocks/>
            </p:cNvSpPr>
            <p:nvPr/>
          </p:nvSpPr>
          <p:spPr bwMode="auto">
            <a:xfrm>
              <a:off x="6069242" y="3032941"/>
              <a:ext cx="15909" cy="15909"/>
            </a:xfrm>
            <a:custGeom>
              <a:avLst/>
              <a:gdLst>
                <a:gd name="T0" fmla="*/ 41 w 41"/>
                <a:gd name="T1" fmla="*/ 21 h 40"/>
                <a:gd name="T2" fmla="*/ 40 w 41"/>
                <a:gd name="T3" fmla="*/ 16 h 40"/>
                <a:gd name="T4" fmla="*/ 39 w 41"/>
                <a:gd name="T5" fmla="*/ 12 h 40"/>
                <a:gd name="T6" fmla="*/ 37 w 41"/>
                <a:gd name="T7" fmla="*/ 9 h 40"/>
                <a:gd name="T8" fmla="*/ 35 w 41"/>
                <a:gd name="T9" fmla="*/ 5 h 40"/>
                <a:gd name="T10" fmla="*/ 32 w 41"/>
                <a:gd name="T11" fmla="*/ 3 h 40"/>
                <a:gd name="T12" fmla="*/ 28 w 41"/>
                <a:gd name="T13" fmla="*/ 1 h 40"/>
                <a:gd name="T14" fmla="*/ 25 w 41"/>
                <a:gd name="T15" fmla="*/ 0 h 40"/>
                <a:gd name="T16" fmla="*/ 21 w 41"/>
                <a:gd name="T17" fmla="*/ 0 h 40"/>
                <a:gd name="T18" fmla="*/ 17 w 41"/>
                <a:gd name="T19" fmla="*/ 0 h 40"/>
                <a:gd name="T20" fmla="*/ 13 w 41"/>
                <a:gd name="T21" fmla="*/ 1 h 40"/>
                <a:gd name="T22" fmla="*/ 9 w 41"/>
                <a:gd name="T23" fmla="*/ 3 h 40"/>
                <a:gd name="T24" fmla="*/ 7 w 41"/>
                <a:gd name="T25" fmla="*/ 5 h 40"/>
                <a:gd name="T26" fmla="*/ 4 w 41"/>
                <a:gd name="T27" fmla="*/ 9 h 40"/>
                <a:gd name="T28" fmla="*/ 3 w 41"/>
                <a:gd name="T29" fmla="*/ 12 h 40"/>
                <a:gd name="T30" fmla="*/ 0 w 41"/>
                <a:gd name="T31" fmla="*/ 16 h 40"/>
                <a:gd name="T32" fmla="*/ 0 w 41"/>
                <a:gd name="T33" fmla="*/ 21 h 40"/>
                <a:gd name="T34" fmla="*/ 0 w 41"/>
                <a:gd name="T35" fmla="*/ 24 h 40"/>
                <a:gd name="T36" fmla="*/ 3 w 41"/>
                <a:gd name="T37" fmla="*/ 28 h 40"/>
                <a:gd name="T38" fmla="*/ 4 w 41"/>
                <a:gd name="T39" fmla="*/ 31 h 40"/>
                <a:gd name="T40" fmla="*/ 7 w 41"/>
                <a:gd name="T41" fmla="*/ 35 h 40"/>
                <a:gd name="T42" fmla="*/ 9 w 41"/>
                <a:gd name="T43" fmla="*/ 37 h 40"/>
                <a:gd name="T44" fmla="*/ 13 w 41"/>
                <a:gd name="T45" fmla="*/ 39 h 40"/>
                <a:gd name="T46" fmla="*/ 17 w 41"/>
                <a:gd name="T47" fmla="*/ 40 h 40"/>
                <a:gd name="T48" fmla="*/ 21 w 41"/>
                <a:gd name="T49" fmla="*/ 40 h 40"/>
                <a:gd name="T50" fmla="*/ 25 w 41"/>
                <a:gd name="T51" fmla="*/ 40 h 40"/>
                <a:gd name="T52" fmla="*/ 28 w 41"/>
                <a:gd name="T53" fmla="*/ 39 h 40"/>
                <a:gd name="T54" fmla="*/ 32 w 41"/>
                <a:gd name="T55" fmla="*/ 37 h 40"/>
                <a:gd name="T56" fmla="*/ 35 w 41"/>
                <a:gd name="T57" fmla="*/ 35 h 40"/>
                <a:gd name="T58" fmla="*/ 37 w 41"/>
                <a:gd name="T59" fmla="*/ 31 h 40"/>
                <a:gd name="T60" fmla="*/ 39 w 41"/>
                <a:gd name="T61" fmla="*/ 28 h 40"/>
                <a:gd name="T62" fmla="*/ 40 w 41"/>
                <a:gd name="T63" fmla="*/ 24 h 40"/>
                <a:gd name="T64" fmla="*/ 41 w 41"/>
                <a:gd name="T6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0">
                  <a:moveTo>
                    <a:pt x="41" y="21"/>
                  </a:move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3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37" y="31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1" y="21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619"/>
            <p:cNvSpPr>
              <a:spLocks/>
            </p:cNvSpPr>
            <p:nvPr/>
          </p:nvSpPr>
          <p:spPr bwMode="auto">
            <a:xfrm>
              <a:off x="6050151" y="3061577"/>
              <a:ext cx="15909" cy="15909"/>
            </a:xfrm>
            <a:custGeom>
              <a:avLst/>
              <a:gdLst>
                <a:gd name="T0" fmla="*/ 41 w 41"/>
                <a:gd name="T1" fmla="*/ 20 h 40"/>
                <a:gd name="T2" fmla="*/ 40 w 41"/>
                <a:gd name="T3" fmla="*/ 16 h 40"/>
                <a:gd name="T4" fmla="*/ 39 w 41"/>
                <a:gd name="T5" fmla="*/ 12 h 40"/>
                <a:gd name="T6" fmla="*/ 37 w 41"/>
                <a:gd name="T7" fmla="*/ 8 h 40"/>
                <a:gd name="T8" fmla="*/ 34 w 41"/>
                <a:gd name="T9" fmla="*/ 5 h 40"/>
                <a:gd name="T10" fmla="*/ 31 w 41"/>
                <a:gd name="T11" fmla="*/ 3 h 40"/>
                <a:gd name="T12" fmla="*/ 28 w 41"/>
                <a:gd name="T13" fmla="*/ 1 h 40"/>
                <a:gd name="T14" fmla="*/ 25 w 41"/>
                <a:gd name="T15" fmla="*/ 0 h 40"/>
                <a:gd name="T16" fmla="*/ 20 w 41"/>
                <a:gd name="T17" fmla="*/ 0 h 40"/>
                <a:gd name="T18" fmla="*/ 16 w 41"/>
                <a:gd name="T19" fmla="*/ 0 h 40"/>
                <a:gd name="T20" fmla="*/ 12 w 41"/>
                <a:gd name="T21" fmla="*/ 1 h 40"/>
                <a:gd name="T22" fmla="*/ 8 w 41"/>
                <a:gd name="T23" fmla="*/ 3 h 40"/>
                <a:gd name="T24" fmla="*/ 5 w 41"/>
                <a:gd name="T25" fmla="*/ 5 h 40"/>
                <a:gd name="T26" fmla="*/ 3 w 41"/>
                <a:gd name="T27" fmla="*/ 8 h 40"/>
                <a:gd name="T28" fmla="*/ 1 w 41"/>
                <a:gd name="T29" fmla="*/ 12 h 40"/>
                <a:gd name="T30" fmla="*/ 0 w 41"/>
                <a:gd name="T31" fmla="*/ 16 h 40"/>
                <a:gd name="T32" fmla="*/ 0 w 41"/>
                <a:gd name="T33" fmla="*/ 20 h 40"/>
                <a:gd name="T34" fmla="*/ 0 w 41"/>
                <a:gd name="T35" fmla="*/ 23 h 40"/>
                <a:gd name="T36" fmla="*/ 1 w 41"/>
                <a:gd name="T37" fmla="*/ 28 h 40"/>
                <a:gd name="T38" fmla="*/ 3 w 41"/>
                <a:gd name="T39" fmla="*/ 31 h 40"/>
                <a:gd name="T40" fmla="*/ 5 w 41"/>
                <a:gd name="T41" fmla="*/ 34 h 40"/>
                <a:gd name="T42" fmla="*/ 8 w 41"/>
                <a:gd name="T43" fmla="*/ 36 h 40"/>
                <a:gd name="T44" fmla="*/ 12 w 41"/>
                <a:gd name="T45" fmla="*/ 39 h 40"/>
                <a:gd name="T46" fmla="*/ 16 w 41"/>
                <a:gd name="T47" fmla="*/ 40 h 40"/>
                <a:gd name="T48" fmla="*/ 20 w 41"/>
                <a:gd name="T49" fmla="*/ 40 h 40"/>
                <a:gd name="T50" fmla="*/ 25 w 41"/>
                <a:gd name="T51" fmla="*/ 40 h 40"/>
                <a:gd name="T52" fmla="*/ 28 w 41"/>
                <a:gd name="T53" fmla="*/ 39 h 40"/>
                <a:gd name="T54" fmla="*/ 31 w 41"/>
                <a:gd name="T55" fmla="*/ 36 h 40"/>
                <a:gd name="T56" fmla="*/ 34 w 41"/>
                <a:gd name="T57" fmla="*/ 34 h 40"/>
                <a:gd name="T58" fmla="*/ 37 w 41"/>
                <a:gd name="T59" fmla="*/ 31 h 40"/>
                <a:gd name="T60" fmla="*/ 39 w 41"/>
                <a:gd name="T61" fmla="*/ 28 h 40"/>
                <a:gd name="T62" fmla="*/ 40 w 41"/>
                <a:gd name="T63" fmla="*/ 23 h 40"/>
                <a:gd name="T64" fmla="*/ 41 w 41"/>
                <a:gd name="T6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lnTo>
                    <a:pt x="40" y="16"/>
                  </a:lnTo>
                  <a:lnTo>
                    <a:pt x="39" y="12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3" y="31"/>
                  </a:lnTo>
                  <a:lnTo>
                    <a:pt x="5" y="34"/>
                  </a:lnTo>
                  <a:lnTo>
                    <a:pt x="8" y="36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4" y="34"/>
                  </a:lnTo>
                  <a:lnTo>
                    <a:pt x="37" y="31"/>
                  </a:lnTo>
                  <a:lnTo>
                    <a:pt x="39" y="28"/>
                  </a:lnTo>
                  <a:lnTo>
                    <a:pt x="40" y="23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620"/>
            <p:cNvSpPr>
              <a:spLocks/>
            </p:cNvSpPr>
            <p:nvPr/>
          </p:nvSpPr>
          <p:spPr bwMode="auto">
            <a:xfrm>
              <a:off x="6137649" y="3077485"/>
              <a:ext cx="15909" cy="15909"/>
            </a:xfrm>
            <a:custGeom>
              <a:avLst/>
              <a:gdLst>
                <a:gd name="T0" fmla="*/ 41 w 41"/>
                <a:gd name="T1" fmla="*/ 21 h 41"/>
                <a:gd name="T2" fmla="*/ 40 w 41"/>
                <a:gd name="T3" fmla="*/ 17 h 41"/>
                <a:gd name="T4" fmla="*/ 39 w 41"/>
                <a:gd name="T5" fmla="*/ 13 h 41"/>
                <a:gd name="T6" fmla="*/ 37 w 41"/>
                <a:gd name="T7" fmla="*/ 9 h 41"/>
                <a:gd name="T8" fmla="*/ 35 w 41"/>
                <a:gd name="T9" fmla="*/ 7 h 41"/>
                <a:gd name="T10" fmla="*/ 31 w 41"/>
                <a:gd name="T11" fmla="*/ 4 h 41"/>
                <a:gd name="T12" fmla="*/ 28 w 41"/>
                <a:gd name="T13" fmla="*/ 3 h 41"/>
                <a:gd name="T14" fmla="*/ 25 w 41"/>
                <a:gd name="T15" fmla="*/ 0 h 41"/>
                <a:gd name="T16" fmla="*/ 21 w 41"/>
                <a:gd name="T17" fmla="*/ 0 h 41"/>
                <a:gd name="T18" fmla="*/ 16 w 41"/>
                <a:gd name="T19" fmla="*/ 0 h 41"/>
                <a:gd name="T20" fmla="*/ 12 w 41"/>
                <a:gd name="T21" fmla="*/ 3 h 41"/>
                <a:gd name="T22" fmla="*/ 9 w 41"/>
                <a:gd name="T23" fmla="*/ 4 h 41"/>
                <a:gd name="T24" fmla="*/ 7 w 41"/>
                <a:gd name="T25" fmla="*/ 7 h 41"/>
                <a:gd name="T26" fmla="*/ 3 w 41"/>
                <a:gd name="T27" fmla="*/ 9 h 41"/>
                <a:gd name="T28" fmla="*/ 1 w 41"/>
                <a:gd name="T29" fmla="*/ 13 h 41"/>
                <a:gd name="T30" fmla="*/ 0 w 41"/>
                <a:gd name="T31" fmla="*/ 17 h 41"/>
                <a:gd name="T32" fmla="*/ 0 w 41"/>
                <a:gd name="T33" fmla="*/ 21 h 41"/>
                <a:gd name="T34" fmla="*/ 0 w 41"/>
                <a:gd name="T35" fmla="*/ 25 h 41"/>
                <a:gd name="T36" fmla="*/ 1 w 41"/>
                <a:gd name="T37" fmla="*/ 29 h 41"/>
                <a:gd name="T38" fmla="*/ 3 w 41"/>
                <a:gd name="T39" fmla="*/ 32 h 41"/>
                <a:gd name="T40" fmla="*/ 7 w 41"/>
                <a:gd name="T41" fmla="*/ 35 h 41"/>
                <a:gd name="T42" fmla="*/ 9 w 41"/>
                <a:gd name="T43" fmla="*/ 37 h 41"/>
                <a:gd name="T44" fmla="*/ 12 w 41"/>
                <a:gd name="T45" fmla="*/ 39 h 41"/>
                <a:gd name="T46" fmla="*/ 16 w 41"/>
                <a:gd name="T47" fmla="*/ 40 h 41"/>
                <a:gd name="T48" fmla="*/ 21 w 41"/>
                <a:gd name="T49" fmla="*/ 41 h 41"/>
                <a:gd name="T50" fmla="*/ 25 w 41"/>
                <a:gd name="T51" fmla="*/ 40 h 41"/>
                <a:gd name="T52" fmla="*/ 28 w 41"/>
                <a:gd name="T53" fmla="*/ 39 h 41"/>
                <a:gd name="T54" fmla="*/ 31 w 41"/>
                <a:gd name="T55" fmla="*/ 37 h 41"/>
                <a:gd name="T56" fmla="*/ 35 w 41"/>
                <a:gd name="T57" fmla="*/ 35 h 41"/>
                <a:gd name="T58" fmla="*/ 37 w 41"/>
                <a:gd name="T59" fmla="*/ 32 h 41"/>
                <a:gd name="T60" fmla="*/ 39 w 41"/>
                <a:gd name="T61" fmla="*/ 29 h 41"/>
                <a:gd name="T62" fmla="*/ 40 w 41"/>
                <a:gd name="T63" fmla="*/ 25 h 41"/>
                <a:gd name="T64" fmla="*/ 41 w 41"/>
                <a:gd name="T65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1"/>
                  </a:moveTo>
                  <a:lnTo>
                    <a:pt x="40" y="17"/>
                  </a:lnTo>
                  <a:lnTo>
                    <a:pt x="39" y="13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1" y="37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9" y="29"/>
                  </a:lnTo>
                  <a:lnTo>
                    <a:pt x="40" y="25"/>
                  </a:lnTo>
                  <a:lnTo>
                    <a:pt x="41" y="21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621"/>
            <p:cNvSpPr>
              <a:spLocks/>
            </p:cNvSpPr>
            <p:nvPr/>
          </p:nvSpPr>
          <p:spPr bwMode="auto">
            <a:xfrm>
              <a:off x="6096287" y="3112485"/>
              <a:ext cx="20681" cy="20681"/>
            </a:xfrm>
            <a:custGeom>
              <a:avLst/>
              <a:gdLst>
                <a:gd name="T0" fmla="*/ 52 w 52"/>
                <a:gd name="T1" fmla="*/ 26 h 52"/>
                <a:gd name="T2" fmla="*/ 51 w 52"/>
                <a:gd name="T3" fmla="*/ 21 h 52"/>
                <a:gd name="T4" fmla="*/ 50 w 52"/>
                <a:gd name="T5" fmla="*/ 16 h 52"/>
                <a:gd name="T6" fmla="*/ 48 w 52"/>
                <a:gd name="T7" fmla="*/ 12 h 52"/>
                <a:gd name="T8" fmla="*/ 45 w 52"/>
                <a:gd name="T9" fmla="*/ 8 h 52"/>
                <a:gd name="T10" fmla="*/ 40 w 52"/>
                <a:gd name="T11" fmla="*/ 4 h 52"/>
                <a:gd name="T12" fmla="*/ 36 w 52"/>
                <a:gd name="T13" fmla="*/ 2 h 52"/>
                <a:gd name="T14" fmla="*/ 32 w 52"/>
                <a:gd name="T15" fmla="*/ 1 h 52"/>
                <a:gd name="T16" fmla="*/ 26 w 52"/>
                <a:gd name="T17" fmla="*/ 0 h 52"/>
                <a:gd name="T18" fmla="*/ 21 w 52"/>
                <a:gd name="T19" fmla="*/ 1 h 52"/>
                <a:gd name="T20" fmla="*/ 17 w 52"/>
                <a:gd name="T21" fmla="*/ 2 h 52"/>
                <a:gd name="T22" fmla="*/ 12 w 52"/>
                <a:gd name="T23" fmla="*/ 4 h 52"/>
                <a:gd name="T24" fmla="*/ 8 w 52"/>
                <a:gd name="T25" fmla="*/ 8 h 52"/>
                <a:gd name="T26" fmla="*/ 5 w 52"/>
                <a:gd name="T27" fmla="*/ 12 h 52"/>
                <a:gd name="T28" fmla="*/ 3 w 52"/>
                <a:gd name="T29" fmla="*/ 16 h 52"/>
                <a:gd name="T30" fmla="*/ 1 w 52"/>
                <a:gd name="T31" fmla="*/ 21 h 52"/>
                <a:gd name="T32" fmla="*/ 0 w 52"/>
                <a:gd name="T33" fmla="*/ 26 h 52"/>
                <a:gd name="T34" fmla="*/ 1 w 52"/>
                <a:gd name="T35" fmla="*/ 31 h 52"/>
                <a:gd name="T36" fmla="*/ 3 w 52"/>
                <a:gd name="T37" fmla="*/ 36 h 52"/>
                <a:gd name="T38" fmla="*/ 5 w 52"/>
                <a:gd name="T39" fmla="*/ 40 h 52"/>
                <a:gd name="T40" fmla="*/ 8 w 52"/>
                <a:gd name="T41" fmla="*/ 44 h 52"/>
                <a:gd name="T42" fmla="*/ 12 w 52"/>
                <a:gd name="T43" fmla="*/ 48 h 52"/>
                <a:gd name="T44" fmla="*/ 17 w 52"/>
                <a:gd name="T45" fmla="*/ 50 h 52"/>
                <a:gd name="T46" fmla="*/ 21 w 52"/>
                <a:gd name="T47" fmla="*/ 51 h 52"/>
                <a:gd name="T48" fmla="*/ 26 w 52"/>
                <a:gd name="T49" fmla="*/ 52 h 52"/>
                <a:gd name="T50" fmla="*/ 32 w 52"/>
                <a:gd name="T51" fmla="*/ 51 h 52"/>
                <a:gd name="T52" fmla="*/ 36 w 52"/>
                <a:gd name="T53" fmla="*/ 50 h 52"/>
                <a:gd name="T54" fmla="*/ 40 w 52"/>
                <a:gd name="T55" fmla="*/ 48 h 52"/>
                <a:gd name="T56" fmla="*/ 45 w 52"/>
                <a:gd name="T57" fmla="*/ 44 h 52"/>
                <a:gd name="T58" fmla="*/ 48 w 52"/>
                <a:gd name="T59" fmla="*/ 40 h 52"/>
                <a:gd name="T60" fmla="*/ 50 w 52"/>
                <a:gd name="T61" fmla="*/ 36 h 52"/>
                <a:gd name="T62" fmla="*/ 51 w 52"/>
                <a:gd name="T63" fmla="*/ 31 h 52"/>
                <a:gd name="T64" fmla="*/ 52 w 52"/>
                <a:gd name="T65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lnTo>
                    <a:pt x="51" y="21"/>
                  </a:lnTo>
                  <a:lnTo>
                    <a:pt x="50" y="16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3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6" y="52"/>
                  </a:lnTo>
                  <a:lnTo>
                    <a:pt x="32" y="51"/>
                  </a:lnTo>
                  <a:lnTo>
                    <a:pt x="36" y="50"/>
                  </a:lnTo>
                  <a:lnTo>
                    <a:pt x="40" y="48"/>
                  </a:lnTo>
                  <a:lnTo>
                    <a:pt x="45" y="44"/>
                  </a:lnTo>
                  <a:lnTo>
                    <a:pt x="48" y="40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622"/>
            <p:cNvSpPr>
              <a:spLocks/>
            </p:cNvSpPr>
            <p:nvPr/>
          </p:nvSpPr>
          <p:spPr bwMode="auto">
            <a:xfrm>
              <a:off x="6110604" y="3071122"/>
              <a:ext cx="19091" cy="19091"/>
            </a:xfrm>
            <a:custGeom>
              <a:avLst/>
              <a:gdLst>
                <a:gd name="T0" fmla="*/ 51 w 51"/>
                <a:gd name="T1" fmla="*/ 25 h 51"/>
                <a:gd name="T2" fmla="*/ 51 w 51"/>
                <a:gd name="T3" fmla="*/ 21 h 51"/>
                <a:gd name="T4" fmla="*/ 49 w 51"/>
                <a:gd name="T5" fmla="*/ 15 h 51"/>
                <a:gd name="T6" fmla="*/ 47 w 51"/>
                <a:gd name="T7" fmla="*/ 11 h 51"/>
                <a:gd name="T8" fmla="*/ 43 w 51"/>
                <a:gd name="T9" fmla="*/ 8 h 51"/>
                <a:gd name="T10" fmla="*/ 40 w 51"/>
                <a:gd name="T11" fmla="*/ 4 h 51"/>
                <a:gd name="T12" fmla="*/ 36 w 51"/>
                <a:gd name="T13" fmla="*/ 2 h 51"/>
                <a:gd name="T14" fmla="*/ 30 w 51"/>
                <a:gd name="T15" fmla="*/ 0 h 51"/>
                <a:gd name="T16" fmla="*/ 25 w 51"/>
                <a:gd name="T17" fmla="*/ 0 h 51"/>
                <a:gd name="T18" fmla="*/ 21 w 51"/>
                <a:gd name="T19" fmla="*/ 0 h 51"/>
                <a:gd name="T20" fmla="*/ 15 w 51"/>
                <a:gd name="T21" fmla="*/ 2 h 51"/>
                <a:gd name="T22" fmla="*/ 11 w 51"/>
                <a:gd name="T23" fmla="*/ 4 h 51"/>
                <a:gd name="T24" fmla="*/ 8 w 51"/>
                <a:gd name="T25" fmla="*/ 8 h 51"/>
                <a:gd name="T26" fmla="*/ 4 w 51"/>
                <a:gd name="T27" fmla="*/ 11 h 51"/>
                <a:gd name="T28" fmla="*/ 1 w 51"/>
                <a:gd name="T29" fmla="*/ 15 h 51"/>
                <a:gd name="T30" fmla="*/ 0 w 51"/>
                <a:gd name="T31" fmla="*/ 21 h 51"/>
                <a:gd name="T32" fmla="*/ 0 w 51"/>
                <a:gd name="T33" fmla="*/ 25 h 51"/>
                <a:gd name="T34" fmla="*/ 0 w 51"/>
                <a:gd name="T35" fmla="*/ 30 h 51"/>
                <a:gd name="T36" fmla="*/ 1 w 51"/>
                <a:gd name="T37" fmla="*/ 36 h 51"/>
                <a:gd name="T38" fmla="*/ 4 w 51"/>
                <a:gd name="T39" fmla="*/ 40 h 51"/>
                <a:gd name="T40" fmla="*/ 8 w 51"/>
                <a:gd name="T41" fmla="*/ 43 h 51"/>
                <a:gd name="T42" fmla="*/ 11 w 51"/>
                <a:gd name="T43" fmla="*/ 47 h 51"/>
                <a:gd name="T44" fmla="*/ 15 w 51"/>
                <a:gd name="T45" fmla="*/ 49 h 51"/>
                <a:gd name="T46" fmla="*/ 21 w 51"/>
                <a:gd name="T47" fmla="*/ 51 h 51"/>
                <a:gd name="T48" fmla="*/ 25 w 51"/>
                <a:gd name="T49" fmla="*/ 51 h 51"/>
                <a:gd name="T50" fmla="*/ 30 w 51"/>
                <a:gd name="T51" fmla="*/ 51 h 51"/>
                <a:gd name="T52" fmla="*/ 36 w 51"/>
                <a:gd name="T53" fmla="*/ 49 h 51"/>
                <a:gd name="T54" fmla="*/ 40 w 51"/>
                <a:gd name="T55" fmla="*/ 47 h 51"/>
                <a:gd name="T56" fmla="*/ 43 w 51"/>
                <a:gd name="T57" fmla="*/ 43 h 51"/>
                <a:gd name="T58" fmla="*/ 47 w 51"/>
                <a:gd name="T59" fmla="*/ 40 h 51"/>
                <a:gd name="T60" fmla="*/ 49 w 51"/>
                <a:gd name="T61" fmla="*/ 36 h 51"/>
                <a:gd name="T62" fmla="*/ 51 w 51"/>
                <a:gd name="T63" fmla="*/ 30 h 51"/>
                <a:gd name="T64" fmla="*/ 51 w 51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5"/>
                  </a:moveTo>
                  <a:lnTo>
                    <a:pt x="51" y="21"/>
                  </a:lnTo>
                  <a:lnTo>
                    <a:pt x="49" y="15"/>
                  </a:lnTo>
                  <a:lnTo>
                    <a:pt x="47" y="11"/>
                  </a:lnTo>
                  <a:lnTo>
                    <a:pt x="43" y="8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4" y="40"/>
                  </a:lnTo>
                  <a:lnTo>
                    <a:pt x="8" y="43"/>
                  </a:lnTo>
                  <a:lnTo>
                    <a:pt x="11" y="47"/>
                  </a:lnTo>
                  <a:lnTo>
                    <a:pt x="15" y="49"/>
                  </a:lnTo>
                  <a:lnTo>
                    <a:pt x="21" y="51"/>
                  </a:lnTo>
                  <a:lnTo>
                    <a:pt x="25" y="51"/>
                  </a:lnTo>
                  <a:lnTo>
                    <a:pt x="30" y="51"/>
                  </a:lnTo>
                  <a:lnTo>
                    <a:pt x="36" y="49"/>
                  </a:lnTo>
                  <a:lnTo>
                    <a:pt x="40" y="47"/>
                  </a:lnTo>
                  <a:lnTo>
                    <a:pt x="43" y="43"/>
                  </a:lnTo>
                  <a:lnTo>
                    <a:pt x="47" y="40"/>
                  </a:lnTo>
                  <a:lnTo>
                    <a:pt x="49" y="36"/>
                  </a:lnTo>
                  <a:lnTo>
                    <a:pt x="51" y="30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623"/>
            <p:cNvSpPr>
              <a:spLocks/>
            </p:cNvSpPr>
            <p:nvPr/>
          </p:nvSpPr>
          <p:spPr bwMode="auto">
            <a:xfrm>
              <a:off x="6101059" y="3021804"/>
              <a:ext cx="19091" cy="20681"/>
            </a:xfrm>
            <a:custGeom>
              <a:avLst/>
              <a:gdLst>
                <a:gd name="T0" fmla="*/ 51 w 51"/>
                <a:gd name="T1" fmla="*/ 26 h 52"/>
                <a:gd name="T2" fmla="*/ 51 w 51"/>
                <a:gd name="T3" fmla="*/ 21 h 52"/>
                <a:gd name="T4" fmla="*/ 50 w 51"/>
                <a:gd name="T5" fmla="*/ 16 h 52"/>
                <a:gd name="T6" fmla="*/ 47 w 51"/>
                <a:gd name="T7" fmla="*/ 12 h 52"/>
                <a:gd name="T8" fmla="*/ 43 w 51"/>
                <a:gd name="T9" fmla="*/ 8 h 52"/>
                <a:gd name="T10" fmla="*/ 40 w 51"/>
                <a:gd name="T11" fmla="*/ 4 h 52"/>
                <a:gd name="T12" fmla="*/ 36 w 51"/>
                <a:gd name="T13" fmla="*/ 2 h 52"/>
                <a:gd name="T14" fmla="*/ 30 w 51"/>
                <a:gd name="T15" fmla="*/ 1 h 52"/>
                <a:gd name="T16" fmla="*/ 26 w 51"/>
                <a:gd name="T17" fmla="*/ 0 h 52"/>
                <a:gd name="T18" fmla="*/ 21 w 51"/>
                <a:gd name="T19" fmla="*/ 1 h 52"/>
                <a:gd name="T20" fmla="*/ 15 w 51"/>
                <a:gd name="T21" fmla="*/ 2 h 52"/>
                <a:gd name="T22" fmla="*/ 11 w 51"/>
                <a:gd name="T23" fmla="*/ 4 h 52"/>
                <a:gd name="T24" fmla="*/ 8 w 51"/>
                <a:gd name="T25" fmla="*/ 8 h 52"/>
                <a:gd name="T26" fmla="*/ 5 w 51"/>
                <a:gd name="T27" fmla="*/ 12 h 52"/>
                <a:gd name="T28" fmla="*/ 2 w 51"/>
                <a:gd name="T29" fmla="*/ 16 h 52"/>
                <a:gd name="T30" fmla="*/ 0 w 51"/>
                <a:gd name="T31" fmla="*/ 21 h 52"/>
                <a:gd name="T32" fmla="*/ 0 w 51"/>
                <a:gd name="T33" fmla="*/ 26 h 52"/>
                <a:gd name="T34" fmla="*/ 0 w 51"/>
                <a:gd name="T35" fmla="*/ 31 h 52"/>
                <a:gd name="T36" fmla="*/ 2 w 51"/>
                <a:gd name="T37" fmla="*/ 36 h 52"/>
                <a:gd name="T38" fmla="*/ 5 w 51"/>
                <a:gd name="T39" fmla="*/ 40 h 52"/>
                <a:gd name="T40" fmla="*/ 8 w 51"/>
                <a:gd name="T41" fmla="*/ 44 h 52"/>
                <a:gd name="T42" fmla="*/ 11 w 51"/>
                <a:gd name="T43" fmla="*/ 48 h 52"/>
                <a:gd name="T44" fmla="*/ 15 w 51"/>
                <a:gd name="T45" fmla="*/ 50 h 52"/>
                <a:gd name="T46" fmla="*/ 21 w 51"/>
                <a:gd name="T47" fmla="*/ 51 h 52"/>
                <a:gd name="T48" fmla="*/ 26 w 51"/>
                <a:gd name="T49" fmla="*/ 52 h 52"/>
                <a:gd name="T50" fmla="*/ 30 w 51"/>
                <a:gd name="T51" fmla="*/ 51 h 52"/>
                <a:gd name="T52" fmla="*/ 36 w 51"/>
                <a:gd name="T53" fmla="*/ 50 h 52"/>
                <a:gd name="T54" fmla="*/ 40 w 51"/>
                <a:gd name="T55" fmla="*/ 48 h 52"/>
                <a:gd name="T56" fmla="*/ 43 w 51"/>
                <a:gd name="T57" fmla="*/ 44 h 52"/>
                <a:gd name="T58" fmla="*/ 47 w 51"/>
                <a:gd name="T59" fmla="*/ 40 h 52"/>
                <a:gd name="T60" fmla="*/ 50 w 51"/>
                <a:gd name="T61" fmla="*/ 36 h 52"/>
                <a:gd name="T62" fmla="*/ 51 w 51"/>
                <a:gd name="T63" fmla="*/ 31 h 52"/>
                <a:gd name="T64" fmla="*/ 51 w 51"/>
                <a:gd name="T65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2">
                  <a:moveTo>
                    <a:pt x="51" y="26"/>
                  </a:moveTo>
                  <a:lnTo>
                    <a:pt x="51" y="21"/>
                  </a:lnTo>
                  <a:lnTo>
                    <a:pt x="50" y="16"/>
                  </a:lnTo>
                  <a:lnTo>
                    <a:pt x="47" y="12"/>
                  </a:lnTo>
                  <a:lnTo>
                    <a:pt x="43" y="8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21" y="51"/>
                  </a:lnTo>
                  <a:lnTo>
                    <a:pt x="26" y="52"/>
                  </a:lnTo>
                  <a:lnTo>
                    <a:pt x="30" y="51"/>
                  </a:lnTo>
                  <a:lnTo>
                    <a:pt x="36" y="50"/>
                  </a:lnTo>
                  <a:lnTo>
                    <a:pt x="40" y="48"/>
                  </a:lnTo>
                  <a:lnTo>
                    <a:pt x="43" y="44"/>
                  </a:lnTo>
                  <a:lnTo>
                    <a:pt x="47" y="40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624"/>
            <p:cNvSpPr>
              <a:spLocks/>
            </p:cNvSpPr>
            <p:nvPr/>
          </p:nvSpPr>
          <p:spPr bwMode="auto">
            <a:xfrm>
              <a:off x="6075605" y="3059986"/>
              <a:ext cx="20681" cy="20681"/>
            </a:xfrm>
            <a:custGeom>
              <a:avLst/>
              <a:gdLst>
                <a:gd name="T0" fmla="*/ 51 w 51"/>
                <a:gd name="T1" fmla="*/ 26 h 51"/>
                <a:gd name="T2" fmla="*/ 51 w 51"/>
                <a:gd name="T3" fmla="*/ 21 h 51"/>
                <a:gd name="T4" fmla="*/ 49 w 51"/>
                <a:gd name="T5" fmla="*/ 15 h 51"/>
                <a:gd name="T6" fmla="*/ 47 w 51"/>
                <a:gd name="T7" fmla="*/ 11 h 51"/>
                <a:gd name="T8" fmla="*/ 44 w 51"/>
                <a:gd name="T9" fmla="*/ 8 h 51"/>
                <a:gd name="T10" fmla="*/ 41 w 51"/>
                <a:gd name="T11" fmla="*/ 5 h 51"/>
                <a:gd name="T12" fmla="*/ 35 w 51"/>
                <a:gd name="T13" fmla="*/ 2 h 51"/>
                <a:gd name="T14" fmla="*/ 31 w 51"/>
                <a:gd name="T15" fmla="*/ 0 h 51"/>
                <a:gd name="T16" fmla="*/ 25 w 51"/>
                <a:gd name="T17" fmla="*/ 0 h 51"/>
                <a:gd name="T18" fmla="*/ 20 w 51"/>
                <a:gd name="T19" fmla="*/ 0 h 51"/>
                <a:gd name="T20" fmla="*/ 16 w 51"/>
                <a:gd name="T21" fmla="*/ 2 h 51"/>
                <a:gd name="T22" fmla="*/ 11 w 51"/>
                <a:gd name="T23" fmla="*/ 5 h 51"/>
                <a:gd name="T24" fmla="*/ 7 w 51"/>
                <a:gd name="T25" fmla="*/ 8 h 51"/>
                <a:gd name="T26" fmla="*/ 4 w 51"/>
                <a:gd name="T27" fmla="*/ 11 h 51"/>
                <a:gd name="T28" fmla="*/ 2 w 51"/>
                <a:gd name="T29" fmla="*/ 15 h 51"/>
                <a:gd name="T30" fmla="*/ 1 w 51"/>
                <a:gd name="T31" fmla="*/ 21 h 51"/>
                <a:gd name="T32" fmla="*/ 0 w 51"/>
                <a:gd name="T33" fmla="*/ 26 h 51"/>
                <a:gd name="T34" fmla="*/ 1 w 51"/>
                <a:gd name="T35" fmla="*/ 30 h 51"/>
                <a:gd name="T36" fmla="*/ 2 w 51"/>
                <a:gd name="T37" fmla="*/ 36 h 51"/>
                <a:gd name="T38" fmla="*/ 4 w 51"/>
                <a:gd name="T39" fmla="*/ 40 h 51"/>
                <a:gd name="T40" fmla="*/ 7 w 51"/>
                <a:gd name="T41" fmla="*/ 45 h 51"/>
                <a:gd name="T42" fmla="*/ 11 w 51"/>
                <a:gd name="T43" fmla="*/ 47 h 51"/>
                <a:gd name="T44" fmla="*/ 16 w 51"/>
                <a:gd name="T45" fmla="*/ 50 h 51"/>
                <a:gd name="T46" fmla="*/ 20 w 51"/>
                <a:gd name="T47" fmla="*/ 51 h 51"/>
                <a:gd name="T48" fmla="*/ 25 w 51"/>
                <a:gd name="T49" fmla="*/ 51 h 51"/>
                <a:gd name="T50" fmla="*/ 31 w 51"/>
                <a:gd name="T51" fmla="*/ 51 h 51"/>
                <a:gd name="T52" fmla="*/ 35 w 51"/>
                <a:gd name="T53" fmla="*/ 50 h 51"/>
                <a:gd name="T54" fmla="*/ 41 w 51"/>
                <a:gd name="T55" fmla="*/ 47 h 51"/>
                <a:gd name="T56" fmla="*/ 44 w 51"/>
                <a:gd name="T57" fmla="*/ 45 h 51"/>
                <a:gd name="T58" fmla="*/ 47 w 51"/>
                <a:gd name="T59" fmla="*/ 40 h 51"/>
                <a:gd name="T60" fmla="*/ 49 w 51"/>
                <a:gd name="T61" fmla="*/ 36 h 51"/>
                <a:gd name="T62" fmla="*/ 51 w 51"/>
                <a:gd name="T63" fmla="*/ 30 h 51"/>
                <a:gd name="T64" fmla="*/ 51 w 51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6"/>
                  </a:moveTo>
                  <a:lnTo>
                    <a:pt x="51" y="21"/>
                  </a:lnTo>
                  <a:lnTo>
                    <a:pt x="49" y="15"/>
                  </a:lnTo>
                  <a:lnTo>
                    <a:pt x="47" y="11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1" y="51"/>
                  </a:lnTo>
                  <a:lnTo>
                    <a:pt x="35" y="50"/>
                  </a:lnTo>
                  <a:lnTo>
                    <a:pt x="41" y="47"/>
                  </a:lnTo>
                  <a:lnTo>
                    <a:pt x="44" y="45"/>
                  </a:lnTo>
                  <a:lnTo>
                    <a:pt x="47" y="40"/>
                  </a:lnTo>
                  <a:lnTo>
                    <a:pt x="49" y="36"/>
                  </a:lnTo>
                  <a:lnTo>
                    <a:pt x="51" y="30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625"/>
            <p:cNvSpPr>
              <a:spLocks/>
            </p:cNvSpPr>
            <p:nvPr/>
          </p:nvSpPr>
          <p:spPr bwMode="auto">
            <a:xfrm>
              <a:off x="6037424" y="3096576"/>
              <a:ext cx="20681" cy="20681"/>
            </a:xfrm>
            <a:custGeom>
              <a:avLst/>
              <a:gdLst>
                <a:gd name="T0" fmla="*/ 52 w 52"/>
                <a:gd name="T1" fmla="*/ 26 h 51"/>
                <a:gd name="T2" fmla="*/ 51 w 52"/>
                <a:gd name="T3" fmla="*/ 21 h 51"/>
                <a:gd name="T4" fmla="*/ 50 w 52"/>
                <a:gd name="T5" fmla="*/ 15 h 51"/>
                <a:gd name="T6" fmla="*/ 48 w 52"/>
                <a:gd name="T7" fmla="*/ 11 h 51"/>
                <a:gd name="T8" fmla="*/ 45 w 52"/>
                <a:gd name="T9" fmla="*/ 8 h 51"/>
                <a:gd name="T10" fmla="*/ 40 w 52"/>
                <a:gd name="T11" fmla="*/ 4 h 51"/>
                <a:gd name="T12" fmla="*/ 36 w 52"/>
                <a:gd name="T13" fmla="*/ 2 h 51"/>
                <a:gd name="T14" fmla="*/ 32 w 52"/>
                <a:gd name="T15" fmla="*/ 0 h 51"/>
                <a:gd name="T16" fmla="*/ 26 w 52"/>
                <a:gd name="T17" fmla="*/ 0 h 51"/>
                <a:gd name="T18" fmla="*/ 21 w 52"/>
                <a:gd name="T19" fmla="*/ 0 h 51"/>
                <a:gd name="T20" fmla="*/ 17 w 52"/>
                <a:gd name="T21" fmla="*/ 2 h 51"/>
                <a:gd name="T22" fmla="*/ 12 w 52"/>
                <a:gd name="T23" fmla="*/ 4 h 51"/>
                <a:gd name="T24" fmla="*/ 8 w 52"/>
                <a:gd name="T25" fmla="*/ 8 h 51"/>
                <a:gd name="T26" fmla="*/ 5 w 52"/>
                <a:gd name="T27" fmla="*/ 11 h 51"/>
                <a:gd name="T28" fmla="*/ 3 w 52"/>
                <a:gd name="T29" fmla="*/ 15 h 51"/>
                <a:gd name="T30" fmla="*/ 2 w 52"/>
                <a:gd name="T31" fmla="*/ 21 h 51"/>
                <a:gd name="T32" fmla="*/ 0 w 52"/>
                <a:gd name="T33" fmla="*/ 26 h 51"/>
                <a:gd name="T34" fmla="*/ 2 w 52"/>
                <a:gd name="T35" fmla="*/ 30 h 51"/>
                <a:gd name="T36" fmla="*/ 3 w 52"/>
                <a:gd name="T37" fmla="*/ 36 h 51"/>
                <a:gd name="T38" fmla="*/ 5 w 52"/>
                <a:gd name="T39" fmla="*/ 40 h 51"/>
                <a:gd name="T40" fmla="*/ 8 w 52"/>
                <a:gd name="T41" fmla="*/ 43 h 51"/>
                <a:gd name="T42" fmla="*/ 12 w 52"/>
                <a:gd name="T43" fmla="*/ 47 h 51"/>
                <a:gd name="T44" fmla="*/ 17 w 52"/>
                <a:gd name="T45" fmla="*/ 50 h 51"/>
                <a:gd name="T46" fmla="*/ 21 w 52"/>
                <a:gd name="T47" fmla="*/ 51 h 51"/>
                <a:gd name="T48" fmla="*/ 26 w 52"/>
                <a:gd name="T49" fmla="*/ 51 h 51"/>
                <a:gd name="T50" fmla="*/ 32 w 52"/>
                <a:gd name="T51" fmla="*/ 51 h 51"/>
                <a:gd name="T52" fmla="*/ 36 w 52"/>
                <a:gd name="T53" fmla="*/ 50 h 51"/>
                <a:gd name="T54" fmla="*/ 40 w 52"/>
                <a:gd name="T55" fmla="*/ 47 h 51"/>
                <a:gd name="T56" fmla="*/ 45 w 52"/>
                <a:gd name="T57" fmla="*/ 43 h 51"/>
                <a:gd name="T58" fmla="*/ 48 w 52"/>
                <a:gd name="T59" fmla="*/ 40 h 51"/>
                <a:gd name="T60" fmla="*/ 50 w 52"/>
                <a:gd name="T61" fmla="*/ 36 h 51"/>
                <a:gd name="T62" fmla="*/ 51 w 52"/>
                <a:gd name="T63" fmla="*/ 30 h 51"/>
                <a:gd name="T64" fmla="*/ 52 w 52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1">
                  <a:moveTo>
                    <a:pt x="52" y="26"/>
                  </a:moveTo>
                  <a:lnTo>
                    <a:pt x="51" y="21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3" y="36"/>
                  </a:lnTo>
                  <a:lnTo>
                    <a:pt x="5" y="40"/>
                  </a:lnTo>
                  <a:lnTo>
                    <a:pt x="8" y="43"/>
                  </a:lnTo>
                  <a:lnTo>
                    <a:pt x="12" y="47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6" y="50"/>
                  </a:lnTo>
                  <a:lnTo>
                    <a:pt x="40" y="47"/>
                  </a:lnTo>
                  <a:lnTo>
                    <a:pt x="45" y="43"/>
                  </a:lnTo>
                  <a:lnTo>
                    <a:pt x="48" y="40"/>
                  </a:lnTo>
                  <a:lnTo>
                    <a:pt x="50" y="36"/>
                  </a:lnTo>
                  <a:lnTo>
                    <a:pt x="51" y="30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626"/>
            <p:cNvSpPr>
              <a:spLocks/>
            </p:cNvSpPr>
            <p:nvPr/>
          </p:nvSpPr>
          <p:spPr bwMode="auto">
            <a:xfrm>
              <a:off x="6151967" y="3072713"/>
              <a:ext cx="221133" cy="265677"/>
            </a:xfrm>
            <a:custGeom>
              <a:avLst/>
              <a:gdLst>
                <a:gd name="T0" fmla="*/ 0 w 555"/>
                <a:gd name="T1" fmla="*/ 143 h 669"/>
                <a:gd name="T2" fmla="*/ 1 w 555"/>
                <a:gd name="T3" fmla="*/ 129 h 669"/>
                <a:gd name="T4" fmla="*/ 10 w 555"/>
                <a:gd name="T5" fmla="*/ 95 h 669"/>
                <a:gd name="T6" fmla="*/ 19 w 555"/>
                <a:gd name="T7" fmla="*/ 74 h 669"/>
                <a:gd name="T8" fmla="*/ 33 w 555"/>
                <a:gd name="T9" fmla="*/ 54 h 669"/>
                <a:gd name="T10" fmla="*/ 53 w 555"/>
                <a:gd name="T11" fmla="*/ 36 h 669"/>
                <a:gd name="T12" fmla="*/ 79 w 555"/>
                <a:gd name="T13" fmla="*/ 21 h 669"/>
                <a:gd name="T14" fmla="*/ 99 w 555"/>
                <a:gd name="T15" fmla="*/ 14 h 669"/>
                <a:gd name="T16" fmla="*/ 112 w 555"/>
                <a:gd name="T17" fmla="*/ 8 h 669"/>
                <a:gd name="T18" fmla="*/ 358 w 555"/>
                <a:gd name="T19" fmla="*/ 1 h 669"/>
                <a:gd name="T20" fmla="*/ 419 w 555"/>
                <a:gd name="T21" fmla="*/ 0 h 669"/>
                <a:gd name="T22" fmla="*/ 441 w 555"/>
                <a:gd name="T23" fmla="*/ 3 h 669"/>
                <a:gd name="T24" fmla="*/ 455 w 555"/>
                <a:gd name="T25" fmla="*/ 6 h 669"/>
                <a:gd name="T26" fmla="*/ 465 w 555"/>
                <a:gd name="T27" fmla="*/ 14 h 669"/>
                <a:gd name="T28" fmla="*/ 493 w 555"/>
                <a:gd name="T29" fmla="*/ 31 h 669"/>
                <a:gd name="T30" fmla="*/ 519 w 555"/>
                <a:gd name="T31" fmla="*/ 54 h 669"/>
                <a:gd name="T32" fmla="*/ 536 w 555"/>
                <a:gd name="T33" fmla="*/ 73 h 669"/>
                <a:gd name="T34" fmla="*/ 547 w 555"/>
                <a:gd name="T35" fmla="*/ 98 h 669"/>
                <a:gd name="T36" fmla="*/ 555 w 555"/>
                <a:gd name="T37" fmla="*/ 127 h 669"/>
                <a:gd name="T38" fmla="*/ 555 w 555"/>
                <a:gd name="T39" fmla="*/ 189 h 669"/>
                <a:gd name="T40" fmla="*/ 555 w 555"/>
                <a:gd name="T41" fmla="*/ 321 h 669"/>
                <a:gd name="T42" fmla="*/ 555 w 555"/>
                <a:gd name="T43" fmla="*/ 465 h 669"/>
                <a:gd name="T44" fmla="*/ 555 w 555"/>
                <a:gd name="T45" fmla="*/ 563 h 669"/>
                <a:gd name="T46" fmla="*/ 553 w 555"/>
                <a:gd name="T47" fmla="*/ 583 h 669"/>
                <a:gd name="T48" fmla="*/ 540 w 555"/>
                <a:gd name="T49" fmla="*/ 599 h 669"/>
                <a:gd name="T50" fmla="*/ 522 w 555"/>
                <a:gd name="T51" fmla="*/ 615 h 669"/>
                <a:gd name="T52" fmla="*/ 491 w 555"/>
                <a:gd name="T53" fmla="*/ 631 h 669"/>
                <a:gd name="T54" fmla="*/ 450 w 555"/>
                <a:gd name="T55" fmla="*/ 648 h 669"/>
                <a:gd name="T56" fmla="*/ 394 w 555"/>
                <a:gd name="T57" fmla="*/ 659 h 669"/>
                <a:gd name="T58" fmla="*/ 321 w 555"/>
                <a:gd name="T59" fmla="*/ 668 h 669"/>
                <a:gd name="T60" fmla="*/ 234 w 555"/>
                <a:gd name="T61" fmla="*/ 669 h 669"/>
                <a:gd name="T62" fmla="*/ 162 w 555"/>
                <a:gd name="T63" fmla="*/ 664 h 669"/>
                <a:gd name="T64" fmla="*/ 106 w 555"/>
                <a:gd name="T65" fmla="*/ 653 h 669"/>
                <a:gd name="T66" fmla="*/ 65 w 555"/>
                <a:gd name="T67" fmla="*/ 640 h 669"/>
                <a:gd name="T68" fmla="*/ 36 w 555"/>
                <a:gd name="T69" fmla="*/ 625 h 669"/>
                <a:gd name="T70" fmla="*/ 16 w 555"/>
                <a:gd name="T71" fmla="*/ 611 h 669"/>
                <a:gd name="T72" fmla="*/ 2 w 555"/>
                <a:gd name="T73" fmla="*/ 595 h 669"/>
                <a:gd name="T74" fmla="*/ 0 w 555"/>
                <a:gd name="T75" fmla="*/ 578 h 669"/>
                <a:gd name="T76" fmla="*/ 0 w 555"/>
                <a:gd name="T77" fmla="*/ 518 h 669"/>
                <a:gd name="T78" fmla="*/ 0 w 555"/>
                <a:gd name="T79" fmla="*/ 439 h 669"/>
                <a:gd name="T80" fmla="*/ 0 w 555"/>
                <a:gd name="T81" fmla="*/ 3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5" h="669">
                  <a:moveTo>
                    <a:pt x="0" y="372"/>
                  </a:moveTo>
                  <a:lnTo>
                    <a:pt x="0" y="143"/>
                  </a:lnTo>
                  <a:lnTo>
                    <a:pt x="0" y="140"/>
                  </a:lnTo>
                  <a:lnTo>
                    <a:pt x="1" y="129"/>
                  </a:lnTo>
                  <a:lnTo>
                    <a:pt x="4" y="113"/>
                  </a:lnTo>
                  <a:lnTo>
                    <a:pt x="10" y="95"/>
                  </a:lnTo>
                  <a:lnTo>
                    <a:pt x="14" y="85"/>
                  </a:lnTo>
                  <a:lnTo>
                    <a:pt x="19" y="74"/>
                  </a:lnTo>
                  <a:lnTo>
                    <a:pt x="26" y="64"/>
                  </a:lnTo>
                  <a:lnTo>
                    <a:pt x="33" y="54"/>
                  </a:lnTo>
                  <a:lnTo>
                    <a:pt x="42" y="45"/>
                  </a:lnTo>
                  <a:lnTo>
                    <a:pt x="53" y="36"/>
                  </a:lnTo>
                  <a:lnTo>
                    <a:pt x="65" y="28"/>
                  </a:lnTo>
                  <a:lnTo>
                    <a:pt x="79" y="21"/>
                  </a:lnTo>
                  <a:lnTo>
                    <a:pt x="88" y="19"/>
                  </a:lnTo>
                  <a:lnTo>
                    <a:pt x="99" y="14"/>
                  </a:lnTo>
                  <a:lnTo>
                    <a:pt x="108" y="9"/>
                  </a:lnTo>
                  <a:lnTo>
                    <a:pt x="112" y="8"/>
                  </a:lnTo>
                  <a:lnTo>
                    <a:pt x="153" y="8"/>
                  </a:lnTo>
                  <a:lnTo>
                    <a:pt x="358" y="1"/>
                  </a:lnTo>
                  <a:lnTo>
                    <a:pt x="412" y="0"/>
                  </a:lnTo>
                  <a:lnTo>
                    <a:pt x="419" y="0"/>
                  </a:lnTo>
                  <a:lnTo>
                    <a:pt x="433" y="2"/>
                  </a:lnTo>
                  <a:lnTo>
                    <a:pt x="441" y="3"/>
                  </a:lnTo>
                  <a:lnTo>
                    <a:pt x="448" y="4"/>
                  </a:lnTo>
                  <a:lnTo>
                    <a:pt x="455" y="6"/>
                  </a:lnTo>
                  <a:lnTo>
                    <a:pt x="459" y="9"/>
                  </a:lnTo>
                  <a:lnTo>
                    <a:pt x="465" y="14"/>
                  </a:lnTo>
                  <a:lnTo>
                    <a:pt x="477" y="20"/>
                  </a:lnTo>
                  <a:lnTo>
                    <a:pt x="493" y="31"/>
                  </a:lnTo>
                  <a:lnTo>
                    <a:pt x="511" y="45"/>
                  </a:lnTo>
                  <a:lnTo>
                    <a:pt x="519" y="54"/>
                  </a:lnTo>
                  <a:lnTo>
                    <a:pt x="528" y="63"/>
                  </a:lnTo>
                  <a:lnTo>
                    <a:pt x="536" y="73"/>
                  </a:lnTo>
                  <a:lnTo>
                    <a:pt x="542" y="85"/>
                  </a:lnTo>
                  <a:lnTo>
                    <a:pt x="547" y="98"/>
                  </a:lnTo>
                  <a:lnTo>
                    <a:pt x="552" y="112"/>
                  </a:lnTo>
                  <a:lnTo>
                    <a:pt x="555" y="127"/>
                  </a:lnTo>
                  <a:lnTo>
                    <a:pt x="555" y="144"/>
                  </a:lnTo>
                  <a:lnTo>
                    <a:pt x="555" y="189"/>
                  </a:lnTo>
                  <a:lnTo>
                    <a:pt x="555" y="250"/>
                  </a:lnTo>
                  <a:lnTo>
                    <a:pt x="555" y="321"/>
                  </a:lnTo>
                  <a:lnTo>
                    <a:pt x="555" y="396"/>
                  </a:lnTo>
                  <a:lnTo>
                    <a:pt x="555" y="465"/>
                  </a:lnTo>
                  <a:lnTo>
                    <a:pt x="555" y="523"/>
                  </a:lnTo>
                  <a:lnTo>
                    <a:pt x="555" y="563"/>
                  </a:lnTo>
                  <a:lnTo>
                    <a:pt x="555" y="578"/>
                  </a:lnTo>
                  <a:lnTo>
                    <a:pt x="553" y="583"/>
                  </a:lnTo>
                  <a:lnTo>
                    <a:pt x="546" y="592"/>
                  </a:lnTo>
                  <a:lnTo>
                    <a:pt x="540" y="599"/>
                  </a:lnTo>
                  <a:lnTo>
                    <a:pt x="531" y="607"/>
                  </a:lnTo>
                  <a:lnTo>
                    <a:pt x="522" y="615"/>
                  </a:lnTo>
                  <a:lnTo>
                    <a:pt x="508" y="623"/>
                  </a:lnTo>
                  <a:lnTo>
                    <a:pt x="491" y="631"/>
                  </a:lnTo>
                  <a:lnTo>
                    <a:pt x="473" y="640"/>
                  </a:lnTo>
                  <a:lnTo>
                    <a:pt x="450" y="648"/>
                  </a:lnTo>
                  <a:lnTo>
                    <a:pt x="424" y="654"/>
                  </a:lnTo>
                  <a:lnTo>
                    <a:pt x="394" y="659"/>
                  </a:lnTo>
                  <a:lnTo>
                    <a:pt x="360" y="665"/>
                  </a:lnTo>
                  <a:lnTo>
                    <a:pt x="321" y="668"/>
                  </a:lnTo>
                  <a:lnTo>
                    <a:pt x="277" y="669"/>
                  </a:lnTo>
                  <a:lnTo>
                    <a:pt x="234" y="669"/>
                  </a:lnTo>
                  <a:lnTo>
                    <a:pt x="196" y="667"/>
                  </a:lnTo>
                  <a:lnTo>
                    <a:pt x="162" y="664"/>
                  </a:lnTo>
                  <a:lnTo>
                    <a:pt x="132" y="658"/>
                  </a:lnTo>
                  <a:lnTo>
                    <a:pt x="106" y="653"/>
                  </a:lnTo>
                  <a:lnTo>
                    <a:pt x="83" y="646"/>
                  </a:lnTo>
                  <a:lnTo>
                    <a:pt x="65" y="640"/>
                  </a:lnTo>
                  <a:lnTo>
                    <a:pt x="49" y="632"/>
                  </a:lnTo>
                  <a:lnTo>
                    <a:pt x="36" y="625"/>
                  </a:lnTo>
                  <a:lnTo>
                    <a:pt x="25" y="618"/>
                  </a:lnTo>
                  <a:lnTo>
                    <a:pt x="16" y="611"/>
                  </a:lnTo>
                  <a:lnTo>
                    <a:pt x="10" y="605"/>
                  </a:lnTo>
                  <a:lnTo>
                    <a:pt x="2" y="595"/>
                  </a:lnTo>
                  <a:lnTo>
                    <a:pt x="0" y="589"/>
                  </a:lnTo>
                  <a:lnTo>
                    <a:pt x="0" y="578"/>
                  </a:lnTo>
                  <a:lnTo>
                    <a:pt x="0" y="553"/>
                  </a:lnTo>
                  <a:lnTo>
                    <a:pt x="0" y="518"/>
                  </a:lnTo>
                  <a:lnTo>
                    <a:pt x="0" y="478"/>
                  </a:lnTo>
                  <a:lnTo>
                    <a:pt x="0" y="439"/>
                  </a:lnTo>
                  <a:lnTo>
                    <a:pt x="0" y="405"/>
                  </a:lnTo>
                  <a:lnTo>
                    <a:pt x="0" y="38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627"/>
            <p:cNvSpPr>
              <a:spLocks/>
            </p:cNvSpPr>
            <p:nvPr/>
          </p:nvSpPr>
          <p:spPr bwMode="auto">
            <a:xfrm>
              <a:off x="6183785" y="3017032"/>
              <a:ext cx="157497" cy="68408"/>
            </a:xfrm>
            <a:custGeom>
              <a:avLst/>
              <a:gdLst>
                <a:gd name="T0" fmla="*/ 394 w 397"/>
                <a:gd name="T1" fmla="*/ 160 h 174"/>
                <a:gd name="T2" fmla="*/ 381 w 397"/>
                <a:gd name="T3" fmla="*/ 149 h 174"/>
                <a:gd name="T4" fmla="*/ 370 w 397"/>
                <a:gd name="T5" fmla="*/ 136 h 174"/>
                <a:gd name="T6" fmla="*/ 362 w 397"/>
                <a:gd name="T7" fmla="*/ 121 h 174"/>
                <a:gd name="T8" fmla="*/ 356 w 397"/>
                <a:gd name="T9" fmla="*/ 102 h 174"/>
                <a:gd name="T10" fmla="*/ 356 w 397"/>
                <a:gd name="T11" fmla="*/ 79 h 174"/>
                <a:gd name="T12" fmla="*/ 365 w 397"/>
                <a:gd name="T13" fmla="*/ 54 h 174"/>
                <a:gd name="T14" fmla="*/ 377 w 397"/>
                <a:gd name="T15" fmla="*/ 36 h 174"/>
                <a:gd name="T16" fmla="*/ 381 w 397"/>
                <a:gd name="T17" fmla="*/ 27 h 174"/>
                <a:gd name="T18" fmla="*/ 381 w 397"/>
                <a:gd name="T19" fmla="*/ 21 h 174"/>
                <a:gd name="T20" fmla="*/ 379 w 397"/>
                <a:gd name="T21" fmla="*/ 14 h 174"/>
                <a:gd name="T22" fmla="*/ 371 w 397"/>
                <a:gd name="T23" fmla="*/ 9 h 174"/>
                <a:gd name="T24" fmla="*/ 360 w 397"/>
                <a:gd name="T25" fmla="*/ 4 h 174"/>
                <a:gd name="T26" fmla="*/ 338 w 397"/>
                <a:gd name="T27" fmla="*/ 0 h 174"/>
                <a:gd name="T28" fmla="*/ 276 w 397"/>
                <a:gd name="T29" fmla="*/ 0 h 174"/>
                <a:gd name="T30" fmla="*/ 224 w 397"/>
                <a:gd name="T31" fmla="*/ 0 h 174"/>
                <a:gd name="T32" fmla="*/ 180 w 397"/>
                <a:gd name="T33" fmla="*/ 0 h 174"/>
                <a:gd name="T34" fmla="*/ 152 w 397"/>
                <a:gd name="T35" fmla="*/ 0 h 174"/>
                <a:gd name="T36" fmla="*/ 80 w 397"/>
                <a:gd name="T37" fmla="*/ 0 h 174"/>
                <a:gd name="T38" fmla="*/ 43 w 397"/>
                <a:gd name="T39" fmla="*/ 2 h 174"/>
                <a:gd name="T40" fmla="*/ 30 w 397"/>
                <a:gd name="T41" fmla="*/ 7 h 174"/>
                <a:gd name="T42" fmla="*/ 21 w 397"/>
                <a:gd name="T43" fmla="*/ 11 h 174"/>
                <a:gd name="T44" fmla="*/ 17 w 397"/>
                <a:gd name="T45" fmla="*/ 16 h 174"/>
                <a:gd name="T46" fmla="*/ 15 w 397"/>
                <a:gd name="T47" fmla="*/ 24 h 174"/>
                <a:gd name="T48" fmla="*/ 18 w 397"/>
                <a:gd name="T49" fmla="*/ 31 h 174"/>
                <a:gd name="T50" fmla="*/ 24 w 397"/>
                <a:gd name="T51" fmla="*/ 40 h 174"/>
                <a:gd name="T52" fmla="*/ 38 w 397"/>
                <a:gd name="T53" fmla="*/ 67 h 174"/>
                <a:gd name="T54" fmla="*/ 42 w 397"/>
                <a:gd name="T55" fmla="*/ 91 h 174"/>
                <a:gd name="T56" fmla="*/ 39 w 397"/>
                <a:gd name="T57" fmla="*/ 111 h 174"/>
                <a:gd name="T58" fmla="*/ 31 w 397"/>
                <a:gd name="T59" fmla="*/ 130 h 174"/>
                <a:gd name="T60" fmla="*/ 21 w 397"/>
                <a:gd name="T61" fmla="*/ 144 h 174"/>
                <a:gd name="T62" fmla="*/ 11 w 397"/>
                <a:gd name="T63" fmla="*/ 154 h 174"/>
                <a:gd name="T64" fmla="*/ 0 w 397"/>
                <a:gd name="T65" fmla="*/ 162 h 174"/>
                <a:gd name="T66" fmla="*/ 46 w 397"/>
                <a:gd name="T67" fmla="*/ 166 h 174"/>
                <a:gd name="T68" fmla="*/ 155 w 397"/>
                <a:gd name="T69" fmla="*/ 173 h 174"/>
                <a:gd name="T70" fmla="*/ 221 w 397"/>
                <a:gd name="T71" fmla="*/ 174 h 174"/>
                <a:gd name="T72" fmla="*/ 287 w 397"/>
                <a:gd name="T73" fmla="*/ 174 h 174"/>
                <a:gd name="T74" fmla="*/ 348 w 397"/>
                <a:gd name="T75" fmla="*/ 170 h 174"/>
                <a:gd name="T76" fmla="*/ 397 w 397"/>
                <a:gd name="T77" fmla="*/ 16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7" h="174">
                  <a:moveTo>
                    <a:pt x="397" y="162"/>
                  </a:moveTo>
                  <a:lnTo>
                    <a:pt x="394" y="160"/>
                  </a:lnTo>
                  <a:lnTo>
                    <a:pt x="386" y="154"/>
                  </a:lnTo>
                  <a:lnTo>
                    <a:pt x="381" y="149"/>
                  </a:lnTo>
                  <a:lnTo>
                    <a:pt x="376" y="144"/>
                  </a:lnTo>
                  <a:lnTo>
                    <a:pt x="370" y="136"/>
                  </a:lnTo>
                  <a:lnTo>
                    <a:pt x="366" y="130"/>
                  </a:lnTo>
                  <a:lnTo>
                    <a:pt x="362" y="121"/>
                  </a:lnTo>
                  <a:lnTo>
                    <a:pt x="358" y="111"/>
                  </a:lnTo>
                  <a:lnTo>
                    <a:pt x="356" y="102"/>
                  </a:lnTo>
                  <a:lnTo>
                    <a:pt x="355" y="91"/>
                  </a:lnTo>
                  <a:lnTo>
                    <a:pt x="356" y="79"/>
                  </a:lnTo>
                  <a:lnTo>
                    <a:pt x="359" y="67"/>
                  </a:lnTo>
                  <a:lnTo>
                    <a:pt x="365" y="54"/>
                  </a:lnTo>
                  <a:lnTo>
                    <a:pt x="373" y="40"/>
                  </a:lnTo>
                  <a:lnTo>
                    <a:pt x="377" y="36"/>
                  </a:lnTo>
                  <a:lnTo>
                    <a:pt x="379" y="31"/>
                  </a:lnTo>
                  <a:lnTo>
                    <a:pt x="381" y="27"/>
                  </a:lnTo>
                  <a:lnTo>
                    <a:pt x="382" y="24"/>
                  </a:lnTo>
                  <a:lnTo>
                    <a:pt x="381" y="21"/>
                  </a:lnTo>
                  <a:lnTo>
                    <a:pt x="380" y="16"/>
                  </a:lnTo>
                  <a:lnTo>
                    <a:pt x="379" y="14"/>
                  </a:lnTo>
                  <a:lnTo>
                    <a:pt x="376" y="11"/>
                  </a:lnTo>
                  <a:lnTo>
                    <a:pt x="371" y="9"/>
                  </a:lnTo>
                  <a:lnTo>
                    <a:pt x="367" y="7"/>
                  </a:lnTo>
                  <a:lnTo>
                    <a:pt x="360" y="4"/>
                  </a:lnTo>
                  <a:lnTo>
                    <a:pt x="354" y="2"/>
                  </a:lnTo>
                  <a:lnTo>
                    <a:pt x="338" y="0"/>
                  </a:lnTo>
                  <a:lnTo>
                    <a:pt x="317" y="0"/>
                  </a:lnTo>
                  <a:lnTo>
                    <a:pt x="276" y="0"/>
                  </a:lnTo>
                  <a:lnTo>
                    <a:pt x="245" y="0"/>
                  </a:lnTo>
                  <a:lnTo>
                    <a:pt x="224" y="0"/>
                  </a:lnTo>
                  <a:lnTo>
                    <a:pt x="217" y="0"/>
                  </a:lnTo>
                  <a:lnTo>
                    <a:pt x="180" y="0"/>
                  </a:lnTo>
                  <a:lnTo>
                    <a:pt x="173" y="0"/>
                  </a:lnTo>
                  <a:lnTo>
                    <a:pt x="152" y="0"/>
                  </a:lnTo>
                  <a:lnTo>
                    <a:pt x="121" y="0"/>
                  </a:lnTo>
                  <a:lnTo>
                    <a:pt x="80" y="0"/>
                  </a:lnTo>
                  <a:lnTo>
                    <a:pt x="59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30" y="7"/>
                  </a:lnTo>
                  <a:lnTo>
                    <a:pt x="26" y="9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6" y="21"/>
                  </a:lnTo>
                  <a:lnTo>
                    <a:pt x="15" y="24"/>
                  </a:lnTo>
                  <a:lnTo>
                    <a:pt x="16" y="27"/>
                  </a:lnTo>
                  <a:lnTo>
                    <a:pt x="18" y="31"/>
                  </a:lnTo>
                  <a:lnTo>
                    <a:pt x="20" y="36"/>
                  </a:lnTo>
                  <a:lnTo>
                    <a:pt x="24" y="40"/>
                  </a:lnTo>
                  <a:lnTo>
                    <a:pt x="32" y="54"/>
                  </a:lnTo>
                  <a:lnTo>
                    <a:pt x="38" y="67"/>
                  </a:lnTo>
                  <a:lnTo>
                    <a:pt x="41" y="79"/>
                  </a:lnTo>
                  <a:lnTo>
                    <a:pt x="42" y="91"/>
                  </a:lnTo>
                  <a:lnTo>
                    <a:pt x="41" y="102"/>
                  </a:lnTo>
                  <a:lnTo>
                    <a:pt x="39" y="111"/>
                  </a:lnTo>
                  <a:lnTo>
                    <a:pt x="35" y="121"/>
                  </a:lnTo>
                  <a:lnTo>
                    <a:pt x="31" y="130"/>
                  </a:lnTo>
                  <a:lnTo>
                    <a:pt x="27" y="136"/>
                  </a:lnTo>
                  <a:lnTo>
                    <a:pt x="21" y="144"/>
                  </a:lnTo>
                  <a:lnTo>
                    <a:pt x="16" y="149"/>
                  </a:lnTo>
                  <a:lnTo>
                    <a:pt x="11" y="154"/>
                  </a:lnTo>
                  <a:lnTo>
                    <a:pt x="3" y="160"/>
                  </a:lnTo>
                  <a:lnTo>
                    <a:pt x="0" y="162"/>
                  </a:lnTo>
                  <a:lnTo>
                    <a:pt x="13" y="163"/>
                  </a:lnTo>
                  <a:lnTo>
                    <a:pt x="46" y="166"/>
                  </a:lnTo>
                  <a:lnTo>
                    <a:pt x="96" y="170"/>
                  </a:lnTo>
                  <a:lnTo>
                    <a:pt x="155" y="173"/>
                  </a:lnTo>
                  <a:lnTo>
                    <a:pt x="188" y="174"/>
                  </a:lnTo>
                  <a:lnTo>
                    <a:pt x="221" y="174"/>
                  </a:lnTo>
                  <a:lnTo>
                    <a:pt x="255" y="174"/>
                  </a:lnTo>
                  <a:lnTo>
                    <a:pt x="287" y="174"/>
                  </a:lnTo>
                  <a:lnTo>
                    <a:pt x="318" y="173"/>
                  </a:lnTo>
                  <a:lnTo>
                    <a:pt x="348" y="170"/>
                  </a:lnTo>
                  <a:lnTo>
                    <a:pt x="373" y="166"/>
                  </a:lnTo>
                  <a:lnTo>
                    <a:pt x="397" y="16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694"/>
            <p:cNvSpPr>
              <a:spLocks/>
            </p:cNvSpPr>
            <p:nvPr/>
          </p:nvSpPr>
          <p:spPr bwMode="auto">
            <a:xfrm>
              <a:off x="6042197" y="3379753"/>
              <a:ext cx="73181" cy="87499"/>
            </a:xfrm>
            <a:custGeom>
              <a:avLst/>
              <a:gdLst>
                <a:gd name="T0" fmla="*/ 144 w 187"/>
                <a:gd name="T1" fmla="*/ 144 h 222"/>
                <a:gd name="T2" fmla="*/ 144 w 187"/>
                <a:gd name="T3" fmla="*/ 127 h 222"/>
                <a:gd name="T4" fmla="*/ 143 w 187"/>
                <a:gd name="T5" fmla="*/ 109 h 222"/>
                <a:gd name="T6" fmla="*/ 142 w 187"/>
                <a:gd name="T7" fmla="*/ 89 h 222"/>
                <a:gd name="T8" fmla="*/ 142 w 187"/>
                <a:gd name="T9" fmla="*/ 71 h 222"/>
                <a:gd name="T10" fmla="*/ 142 w 187"/>
                <a:gd name="T11" fmla="*/ 71 h 222"/>
                <a:gd name="T12" fmla="*/ 139 w 187"/>
                <a:gd name="T13" fmla="*/ 89 h 222"/>
                <a:gd name="T14" fmla="*/ 134 w 187"/>
                <a:gd name="T15" fmla="*/ 108 h 222"/>
                <a:gd name="T16" fmla="*/ 131 w 187"/>
                <a:gd name="T17" fmla="*/ 124 h 222"/>
                <a:gd name="T18" fmla="*/ 128 w 187"/>
                <a:gd name="T19" fmla="*/ 139 h 222"/>
                <a:gd name="T20" fmla="*/ 108 w 187"/>
                <a:gd name="T21" fmla="*/ 219 h 222"/>
                <a:gd name="T22" fmla="*/ 77 w 187"/>
                <a:gd name="T23" fmla="*/ 219 h 222"/>
                <a:gd name="T24" fmla="*/ 59 w 187"/>
                <a:gd name="T25" fmla="*/ 140 h 222"/>
                <a:gd name="T26" fmla="*/ 55 w 187"/>
                <a:gd name="T27" fmla="*/ 125 h 222"/>
                <a:gd name="T28" fmla="*/ 52 w 187"/>
                <a:gd name="T29" fmla="*/ 108 h 222"/>
                <a:gd name="T30" fmla="*/ 48 w 187"/>
                <a:gd name="T31" fmla="*/ 89 h 222"/>
                <a:gd name="T32" fmla="*/ 46 w 187"/>
                <a:gd name="T33" fmla="*/ 71 h 222"/>
                <a:gd name="T34" fmla="*/ 45 w 187"/>
                <a:gd name="T35" fmla="*/ 71 h 222"/>
                <a:gd name="T36" fmla="*/ 43 w 187"/>
                <a:gd name="T37" fmla="*/ 89 h 222"/>
                <a:gd name="T38" fmla="*/ 43 w 187"/>
                <a:gd name="T39" fmla="*/ 109 h 222"/>
                <a:gd name="T40" fmla="*/ 42 w 187"/>
                <a:gd name="T41" fmla="*/ 127 h 222"/>
                <a:gd name="T42" fmla="*/ 41 w 187"/>
                <a:gd name="T43" fmla="*/ 144 h 222"/>
                <a:gd name="T44" fmla="*/ 37 w 187"/>
                <a:gd name="T45" fmla="*/ 222 h 222"/>
                <a:gd name="T46" fmla="*/ 0 w 187"/>
                <a:gd name="T47" fmla="*/ 222 h 222"/>
                <a:gd name="T48" fmla="*/ 16 w 187"/>
                <a:gd name="T49" fmla="*/ 0 h 222"/>
                <a:gd name="T50" fmla="*/ 62 w 187"/>
                <a:gd name="T51" fmla="*/ 0 h 222"/>
                <a:gd name="T52" fmla="*/ 80 w 187"/>
                <a:gd name="T53" fmla="*/ 81 h 222"/>
                <a:gd name="T54" fmla="*/ 85 w 187"/>
                <a:gd name="T55" fmla="*/ 101 h 222"/>
                <a:gd name="T56" fmla="*/ 88 w 187"/>
                <a:gd name="T57" fmla="*/ 121 h 222"/>
                <a:gd name="T58" fmla="*/ 92 w 187"/>
                <a:gd name="T59" fmla="*/ 139 h 222"/>
                <a:gd name="T60" fmla="*/ 95 w 187"/>
                <a:gd name="T61" fmla="*/ 158 h 222"/>
                <a:gd name="T62" fmla="*/ 96 w 187"/>
                <a:gd name="T63" fmla="*/ 158 h 222"/>
                <a:gd name="T64" fmla="*/ 99 w 187"/>
                <a:gd name="T65" fmla="*/ 139 h 222"/>
                <a:gd name="T66" fmla="*/ 102 w 187"/>
                <a:gd name="T67" fmla="*/ 121 h 222"/>
                <a:gd name="T68" fmla="*/ 106 w 187"/>
                <a:gd name="T69" fmla="*/ 101 h 222"/>
                <a:gd name="T70" fmla="*/ 110 w 187"/>
                <a:gd name="T71" fmla="*/ 81 h 222"/>
                <a:gd name="T72" fmla="*/ 128 w 187"/>
                <a:gd name="T73" fmla="*/ 0 h 222"/>
                <a:gd name="T74" fmla="*/ 173 w 187"/>
                <a:gd name="T75" fmla="*/ 0 h 222"/>
                <a:gd name="T76" fmla="*/ 187 w 187"/>
                <a:gd name="T77" fmla="*/ 222 h 222"/>
                <a:gd name="T78" fmla="*/ 148 w 187"/>
                <a:gd name="T79" fmla="*/ 222 h 222"/>
                <a:gd name="T80" fmla="*/ 144 w 187"/>
                <a:gd name="T81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7" h="222">
                  <a:moveTo>
                    <a:pt x="144" y="144"/>
                  </a:moveTo>
                  <a:lnTo>
                    <a:pt x="144" y="127"/>
                  </a:lnTo>
                  <a:lnTo>
                    <a:pt x="143" y="109"/>
                  </a:lnTo>
                  <a:lnTo>
                    <a:pt x="142" y="89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39" y="89"/>
                  </a:lnTo>
                  <a:lnTo>
                    <a:pt x="134" y="108"/>
                  </a:lnTo>
                  <a:lnTo>
                    <a:pt x="131" y="124"/>
                  </a:lnTo>
                  <a:lnTo>
                    <a:pt x="128" y="139"/>
                  </a:lnTo>
                  <a:lnTo>
                    <a:pt x="108" y="219"/>
                  </a:lnTo>
                  <a:lnTo>
                    <a:pt x="77" y="219"/>
                  </a:lnTo>
                  <a:lnTo>
                    <a:pt x="59" y="140"/>
                  </a:lnTo>
                  <a:lnTo>
                    <a:pt x="55" y="125"/>
                  </a:lnTo>
                  <a:lnTo>
                    <a:pt x="52" y="108"/>
                  </a:lnTo>
                  <a:lnTo>
                    <a:pt x="48" y="89"/>
                  </a:lnTo>
                  <a:lnTo>
                    <a:pt x="46" y="71"/>
                  </a:lnTo>
                  <a:lnTo>
                    <a:pt x="45" y="71"/>
                  </a:lnTo>
                  <a:lnTo>
                    <a:pt x="43" y="89"/>
                  </a:lnTo>
                  <a:lnTo>
                    <a:pt x="43" y="109"/>
                  </a:lnTo>
                  <a:lnTo>
                    <a:pt x="42" y="127"/>
                  </a:lnTo>
                  <a:lnTo>
                    <a:pt x="41" y="144"/>
                  </a:lnTo>
                  <a:lnTo>
                    <a:pt x="37" y="222"/>
                  </a:lnTo>
                  <a:lnTo>
                    <a:pt x="0" y="222"/>
                  </a:lnTo>
                  <a:lnTo>
                    <a:pt x="16" y="0"/>
                  </a:lnTo>
                  <a:lnTo>
                    <a:pt x="62" y="0"/>
                  </a:lnTo>
                  <a:lnTo>
                    <a:pt x="80" y="81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92" y="139"/>
                  </a:lnTo>
                  <a:lnTo>
                    <a:pt x="95" y="158"/>
                  </a:lnTo>
                  <a:lnTo>
                    <a:pt x="96" y="158"/>
                  </a:lnTo>
                  <a:lnTo>
                    <a:pt x="99" y="139"/>
                  </a:lnTo>
                  <a:lnTo>
                    <a:pt x="102" y="121"/>
                  </a:lnTo>
                  <a:lnTo>
                    <a:pt x="106" y="101"/>
                  </a:lnTo>
                  <a:lnTo>
                    <a:pt x="110" y="81"/>
                  </a:lnTo>
                  <a:lnTo>
                    <a:pt x="128" y="0"/>
                  </a:lnTo>
                  <a:lnTo>
                    <a:pt x="173" y="0"/>
                  </a:lnTo>
                  <a:lnTo>
                    <a:pt x="187" y="222"/>
                  </a:lnTo>
                  <a:lnTo>
                    <a:pt x="148" y="222"/>
                  </a:lnTo>
                  <a:lnTo>
                    <a:pt x="144" y="14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695"/>
            <p:cNvSpPr>
              <a:spLocks/>
            </p:cNvSpPr>
            <p:nvPr/>
          </p:nvSpPr>
          <p:spPr bwMode="auto">
            <a:xfrm>
              <a:off x="6128104" y="3379753"/>
              <a:ext cx="39772" cy="87499"/>
            </a:xfrm>
            <a:custGeom>
              <a:avLst/>
              <a:gdLst>
                <a:gd name="T0" fmla="*/ 94 w 101"/>
                <a:gd name="T1" fmla="*/ 125 h 222"/>
                <a:gd name="T2" fmla="*/ 44 w 101"/>
                <a:gd name="T3" fmla="*/ 125 h 222"/>
                <a:gd name="T4" fmla="*/ 44 w 101"/>
                <a:gd name="T5" fmla="*/ 184 h 222"/>
                <a:gd name="T6" fmla="*/ 101 w 101"/>
                <a:gd name="T7" fmla="*/ 184 h 222"/>
                <a:gd name="T8" fmla="*/ 101 w 101"/>
                <a:gd name="T9" fmla="*/ 222 h 222"/>
                <a:gd name="T10" fmla="*/ 0 w 101"/>
                <a:gd name="T11" fmla="*/ 222 h 222"/>
                <a:gd name="T12" fmla="*/ 0 w 101"/>
                <a:gd name="T13" fmla="*/ 0 h 222"/>
                <a:gd name="T14" fmla="*/ 98 w 101"/>
                <a:gd name="T15" fmla="*/ 0 h 222"/>
                <a:gd name="T16" fmla="*/ 98 w 101"/>
                <a:gd name="T17" fmla="*/ 37 h 222"/>
                <a:gd name="T18" fmla="*/ 44 w 101"/>
                <a:gd name="T19" fmla="*/ 37 h 222"/>
                <a:gd name="T20" fmla="*/ 44 w 101"/>
                <a:gd name="T21" fmla="*/ 88 h 222"/>
                <a:gd name="T22" fmla="*/ 94 w 101"/>
                <a:gd name="T23" fmla="*/ 88 h 222"/>
                <a:gd name="T24" fmla="*/ 94 w 101"/>
                <a:gd name="T25" fmla="*/ 1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22">
                  <a:moveTo>
                    <a:pt x="94" y="125"/>
                  </a:moveTo>
                  <a:lnTo>
                    <a:pt x="44" y="125"/>
                  </a:lnTo>
                  <a:lnTo>
                    <a:pt x="44" y="184"/>
                  </a:lnTo>
                  <a:lnTo>
                    <a:pt x="101" y="184"/>
                  </a:lnTo>
                  <a:lnTo>
                    <a:pt x="101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37"/>
                  </a:lnTo>
                  <a:lnTo>
                    <a:pt x="44" y="37"/>
                  </a:lnTo>
                  <a:lnTo>
                    <a:pt x="44" y="88"/>
                  </a:lnTo>
                  <a:lnTo>
                    <a:pt x="94" y="88"/>
                  </a:lnTo>
                  <a:lnTo>
                    <a:pt x="94" y="125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696"/>
            <p:cNvSpPr>
              <a:spLocks noEditPoints="1"/>
            </p:cNvSpPr>
            <p:nvPr/>
          </p:nvSpPr>
          <p:spPr bwMode="auto">
            <a:xfrm>
              <a:off x="6180603" y="3378162"/>
              <a:ext cx="52499" cy="90680"/>
            </a:xfrm>
            <a:custGeom>
              <a:avLst/>
              <a:gdLst>
                <a:gd name="T0" fmla="*/ 48 w 135"/>
                <a:gd name="T1" fmla="*/ 190 h 224"/>
                <a:gd name="T2" fmla="*/ 55 w 135"/>
                <a:gd name="T3" fmla="*/ 190 h 224"/>
                <a:gd name="T4" fmla="*/ 63 w 135"/>
                <a:gd name="T5" fmla="*/ 188 h 224"/>
                <a:gd name="T6" fmla="*/ 69 w 135"/>
                <a:gd name="T7" fmla="*/ 183 h 224"/>
                <a:gd name="T8" fmla="*/ 76 w 135"/>
                <a:gd name="T9" fmla="*/ 176 h 224"/>
                <a:gd name="T10" fmla="*/ 83 w 135"/>
                <a:gd name="T11" fmla="*/ 161 h 224"/>
                <a:gd name="T12" fmla="*/ 90 w 135"/>
                <a:gd name="T13" fmla="*/ 129 h 224"/>
                <a:gd name="T14" fmla="*/ 90 w 135"/>
                <a:gd name="T15" fmla="*/ 91 h 224"/>
                <a:gd name="T16" fmla="*/ 85 w 135"/>
                <a:gd name="T17" fmla="*/ 64 h 224"/>
                <a:gd name="T18" fmla="*/ 79 w 135"/>
                <a:gd name="T19" fmla="*/ 49 h 224"/>
                <a:gd name="T20" fmla="*/ 72 w 135"/>
                <a:gd name="T21" fmla="*/ 42 h 224"/>
                <a:gd name="T22" fmla="*/ 66 w 135"/>
                <a:gd name="T23" fmla="*/ 37 h 224"/>
                <a:gd name="T24" fmla="*/ 57 w 135"/>
                <a:gd name="T25" fmla="*/ 35 h 224"/>
                <a:gd name="T26" fmla="*/ 48 w 135"/>
                <a:gd name="T27" fmla="*/ 34 h 224"/>
                <a:gd name="T28" fmla="*/ 43 w 135"/>
                <a:gd name="T29" fmla="*/ 189 h 224"/>
                <a:gd name="T30" fmla="*/ 10 w 135"/>
                <a:gd name="T31" fmla="*/ 2 h 224"/>
                <a:gd name="T32" fmla="*/ 31 w 135"/>
                <a:gd name="T33" fmla="*/ 0 h 224"/>
                <a:gd name="T34" fmla="*/ 54 w 135"/>
                <a:gd name="T35" fmla="*/ 0 h 224"/>
                <a:gd name="T36" fmla="*/ 72 w 135"/>
                <a:gd name="T37" fmla="*/ 3 h 224"/>
                <a:gd name="T38" fmla="*/ 88 w 135"/>
                <a:gd name="T39" fmla="*/ 7 h 224"/>
                <a:gd name="T40" fmla="*/ 100 w 135"/>
                <a:gd name="T41" fmla="*/ 15 h 224"/>
                <a:gd name="T42" fmla="*/ 112 w 135"/>
                <a:gd name="T43" fmla="*/ 27 h 224"/>
                <a:gd name="T44" fmla="*/ 123 w 135"/>
                <a:gd name="T45" fmla="*/ 44 h 224"/>
                <a:gd name="T46" fmla="*/ 131 w 135"/>
                <a:gd name="T47" fmla="*/ 67 h 224"/>
                <a:gd name="T48" fmla="*/ 135 w 135"/>
                <a:gd name="T49" fmla="*/ 94 h 224"/>
                <a:gd name="T50" fmla="*/ 135 w 135"/>
                <a:gd name="T51" fmla="*/ 126 h 224"/>
                <a:gd name="T52" fmla="*/ 131 w 135"/>
                <a:gd name="T53" fmla="*/ 154 h 224"/>
                <a:gd name="T54" fmla="*/ 122 w 135"/>
                <a:gd name="T55" fmla="*/ 178 h 224"/>
                <a:gd name="T56" fmla="*/ 111 w 135"/>
                <a:gd name="T57" fmla="*/ 196 h 224"/>
                <a:gd name="T58" fmla="*/ 98 w 135"/>
                <a:gd name="T59" fmla="*/ 208 h 224"/>
                <a:gd name="T60" fmla="*/ 84 w 135"/>
                <a:gd name="T61" fmla="*/ 217 h 224"/>
                <a:gd name="T62" fmla="*/ 67 w 135"/>
                <a:gd name="T63" fmla="*/ 222 h 224"/>
                <a:gd name="T64" fmla="*/ 48 w 135"/>
                <a:gd name="T65" fmla="*/ 224 h 224"/>
                <a:gd name="T66" fmla="*/ 26 w 135"/>
                <a:gd name="T67" fmla="*/ 224 h 224"/>
                <a:gd name="T68" fmla="*/ 8 w 135"/>
                <a:gd name="T69" fmla="*/ 223 h 224"/>
                <a:gd name="T70" fmla="*/ 0 w 135"/>
                <a:gd name="T71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24">
                  <a:moveTo>
                    <a:pt x="43" y="189"/>
                  </a:moveTo>
                  <a:lnTo>
                    <a:pt x="48" y="190"/>
                  </a:lnTo>
                  <a:lnTo>
                    <a:pt x="51" y="190"/>
                  </a:lnTo>
                  <a:lnTo>
                    <a:pt x="55" y="190"/>
                  </a:lnTo>
                  <a:lnTo>
                    <a:pt x="59" y="189"/>
                  </a:lnTo>
                  <a:lnTo>
                    <a:pt x="63" y="188"/>
                  </a:lnTo>
                  <a:lnTo>
                    <a:pt x="66" y="185"/>
                  </a:lnTo>
                  <a:lnTo>
                    <a:pt x="69" y="183"/>
                  </a:lnTo>
                  <a:lnTo>
                    <a:pt x="72" y="180"/>
                  </a:lnTo>
                  <a:lnTo>
                    <a:pt x="76" y="176"/>
                  </a:lnTo>
                  <a:lnTo>
                    <a:pt x="79" y="171"/>
                  </a:lnTo>
                  <a:lnTo>
                    <a:pt x="83" y="161"/>
                  </a:lnTo>
                  <a:lnTo>
                    <a:pt x="88" y="146"/>
                  </a:lnTo>
                  <a:lnTo>
                    <a:pt x="90" y="129"/>
                  </a:lnTo>
                  <a:lnTo>
                    <a:pt x="90" y="108"/>
                  </a:lnTo>
                  <a:lnTo>
                    <a:pt x="90" y="91"/>
                  </a:lnTo>
                  <a:lnTo>
                    <a:pt x="88" y="77"/>
                  </a:lnTo>
                  <a:lnTo>
                    <a:pt x="85" y="64"/>
                  </a:lnTo>
                  <a:lnTo>
                    <a:pt x="81" y="54"/>
                  </a:lnTo>
                  <a:lnTo>
                    <a:pt x="79" y="49"/>
                  </a:lnTo>
                  <a:lnTo>
                    <a:pt x="76" y="46"/>
                  </a:lnTo>
                  <a:lnTo>
                    <a:pt x="72" y="42"/>
                  </a:lnTo>
                  <a:lnTo>
                    <a:pt x="69" y="40"/>
                  </a:lnTo>
                  <a:lnTo>
                    <a:pt x="66" y="37"/>
                  </a:lnTo>
                  <a:lnTo>
                    <a:pt x="62" y="35"/>
                  </a:lnTo>
                  <a:lnTo>
                    <a:pt x="57" y="35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3" y="35"/>
                  </a:lnTo>
                  <a:lnTo>
                    <a:pt x="43" y="189"/>
                  </a:lnTo>
                  <a:close/>
                  <a:moveTo>
                    <a:pt x="0" y="4"/>
                  </a:moveTo>
                  <a:lnTo>
                    <a:pt x="10" y="2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5"/>
                  </a:lnTo>
                  <a:lnTo>
                    <a:pt x="88" y="7"/>
                  </a:lnTo>
                  <a:lnTo>
                    <a:pt x="94" y="10"/>
                  </a:lnTo>
                  <a:lnTo>
                    <a:pt x="100" y="15"/>
                  </a:lnTo>
                  <a:lnTo>
                    <a:pt x="106" y="20"/>
                  </a:lnTo>
                  <a:lnTo>
                    <a:pt x="112" y="27"/>
                  </a:lnTo>
                  <a:lnTo>
                    <a:pt x="119" y="35"/>
                  </a:lnTo>
                  <a:lnTo>
                    <a:pt x="123" y="44"/>
                  </a:lnTo>
                  <a:lnTo>
                    <a:pt x="127" y="55"/>
                  </a:lnTo>
                  <a:lnTo>
                    <a:pt x="131" y="67"/>
                  </a:lnTo>
                  <a:lnTo>
                    <a:pt x="133" y="80"/>
                  </a:lnTo>
                  <a:lnTo>
                    <a:pt x="135" y="94"/>
                  </a:lnTo>
                  <a:lnTo>
                    <a:pt x="135" y="110"/>
                  </a:lnTo>
                  <a:lnTo>
                    <a:pt x="135" y="126"/>
                  </a:lnTo>
                  <a:lnTo>
                    <a:pt x="133" y="140"/>
                  </a:lnTo>
                  <a:lnTo>
                    <a:pt x="131" y="154"/>
                  </a:lnTo>
                  <a:lnTo>
                    <a:pt x="126" y="167"/>
                  </a:lnTo>
                  <a:lnTo>
                    <a:pt x="122" y="178"/>
                  </a:lnTo>
                  <a:lnTo>
                    <a:pt x="117" y="188"/>
                  </a:lnTo>
                  <a:lnTo>
                    <a:pt x="111" y="196"/>
                  </a:lnTo>
                  <a:lnTo>
                    <a:pt x="104" y="204"/>
                  </a:lnTo>
                  <a:lnTo>
                    <a:pt x="98" y="208"/>
                  </a:lnTo>
                  <a:lnTo>
                    <a:pt x="92" y="212"/>
                  </a:lnTo>
                  <a:lnTo>
                    <a:pt x="84" y="217"/>
                  </a:lnTo>
                  <a:lnTo>
                    <a:pt x="76" y="219"/>
                  </a:lnTo>
                  <a:lnTo>
                    <a:pt x="67" y="222"/>
                  </a:lnTo>
                  <a:lnTo>
                    <a:pt x="58" y="223"/>
                  </a:lnTo>
                  <a:lnTo>
                    <a:pt x="48" y="224"/>
                  </a:lnTo>
                  <a:lnTo>
                    <a:pt x="37" y="224"/>
                  </a:lnTo>
                  <a:lnTo>
                    <a:pt x="26" y="224"/>
                  </a:lnTo>
                  <a:lnTo>
                    <a:pt x="16" y="224"/>
                  </a:lnTo>
                  <a:lnTo>
                    <a:pt x="8" y="223"/>
                  </a:lnTo>
                  <a:lnTo>
                    <a:pt x="0" y="22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Rectangle 1697"/>
            <p:cNvSpPr>
              <a:spLocks noChangeArrowheads="1"/>
            </p:cNvSpPr>
            <p:nvPr/>
          </p:nvSpPr>
          <p:spPr bwMode="auto">
            <a:xfrm>
              <a:off x="6244239" y="3379753"/>
              <a:ext cx="17500" cy="87499"/>
            </a:xfrm>
            <a:prstGeom prst="rect">
              <a:avLst/>
            </a:pr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698"/>
            <p:cNvSpPr>
              <a:spLocks/>
            </p:cNvSpPr>
            <p:nvPr/>
          </p:nvSpPr>
          <p:spPr bwMode="auto">
            <a:xfrm>
              <a:off x="6272875" y="3378162"/>
              <a:ext cx="47726" cy="90680"/>
            </a:xfrm>
            <a:custGeom>
              <a:avLst/>
              <a:gdLst>
                <a:gd name="T0" fmla="*/ 112 w 120"/>
                <a:gd name="T1" fmla="*/ 223 h 226"/>
                <a:gd name="T2" fmla="*/ 95 w 120"/>
                <a:gd name="T3" fmla="*/ 225 h 226"/>
                <a:gd name="T4" fmla="*/ 74 w 120"/>
                <a:gd name="T5" fmla="*/ 225 h 226"/>
                <a:gd name="T6" fmla="*/ 55 w 120"/>
                <a:gd name="T7" fmla="*/ 221 h 226"/>
                <a:gd name="T8" fmla="*/ 39 w 120"/>
                <a:gd name="T9" fmla="*/ 213 h 226"/>
                <a:gd name="T10" fmla="*/ 26 w 120"/>
                <a:gd name="T11" fmla="*/ 201 h 226"/>
                <a:gd name="T12" fmla="*/ 17 w 120"/>
                <a:gd name="T13" fmla="*/ 187 h 226"/>
                <a:gd name="T14" fmla="*/ 8 w 120"/>
                <a:gd name="T15" fmla="*/ 170 h 226"/>
                <a:gd name="T16" fmla="*/ 4 w 120"/>
                <a:gd name="T17" fmla="*/ 150 h 226"/>
                <a:gd name="T18" fmla="*/ 0 w 120"/>
                <a:gd name="T19" fmla="*/ 128 h 226"/>
                <a:gd name="T20" fmla="*/ 0 w 120"/>
                <a:gd name="T21" fmla="*/ 101 h 226"/>
                <a:gd name="T22" fmla="*/ 5 w 120"/>
                <a:gd name="T23" fmla="*/ 74 h 226"/>
                <a:gd name="T24" fmla="*/ 12 w 120"/>
                <a:gd name="T25" fmla="*/ 52 h 226"/>
                <a:gd name="T26" fmla="*/ 23 w 120"/>
                <a:gd name="T27" fmla="*/ 34 h 226"/>
                <a:gd name="T28" fmla="*/ 36 w 120"/>
                <a:gd name="T29" fmla="*/ 20 h 226"/>
                <a:gd name="T30" fmla="*/ 50 w 120"/>
                <a:gd name="T31" fmla="*/ 10 h 226"/>
                <a:gd name="T32" fmla="*/ 66 w 120"/>
                <a:gd name="T33" fmla="*/ 4 h 226"/>
                <a:gd name="T34" fmla="*/ 82 w 120"/>
                <a:gd name="T35" fmla="*/ 1 h 226"/>
                <a:gd name="T36" fmla="*/ 101 w 120"/>
                <a:gd name="T37" fmla="*/ 1 h 226"/>
                <a:gd name="T38" fmla="*/ 116 w 120"/>
                <a:gd name="T39" fmla="*/ 4 h 226"/>
                <a:gd name="T40" fmla="*/ 113 w 120"/>
                <a:gd name="T41" fmla="*/ 42 h 226"/>
                <a:gd name="T42" fmla="*/ 104 w 120"/>
                <a:gd name="T43" fmla="*/ 39 h 226"/>
                <a:gd name="T44" fmla="*/ 92 w 120"/>
                <a:gd name="T45" fmla="*/ 37 h 226"/>
                <a:gd name="T46" fmla="*/ 83 w 120"/>
                <a:gd name="T47" fmla="*/ 38 h 226"/>
                <a:gd name="T48" fmla="*/ 75 w 120"/>
                <a:gd name="T49" fmla="*/ 42 h 226"/>
                <a:gd name="T50" fmla="*/ 67 w 120"/>
                <a:gd name="T51" fmla="*/ 47 h 226"/>
                <a:gd name="T52" fmla="*/ 60 w 120"/>
                <a:gd name="T53" fmla="*/ 56 h 226"/>
                <a:gd name="T54" fmla="*/ 54 w 120"/>
                <a:gd name="T55" fmla="*/ 65 h 226"/>
                <a:gd name="T56" fmla="*/ 50 w 120"/>
                <a:gd name="T57" fmla="*/ 78 h 226"/>
                <a:gd name="T58" fmla="*/ 47 w 120"/>
                <a:gd name="T59" fmla="*/ 95 h 226"/>
                <a:gd name="T60" fmla="*/ 46 w 120"/>
                <a:gd name="T61" fmla="*/ 114 h 226"/>
                <a:gd name="T62" fmla="*/ 50 w 120"/>
                <a:gd name="T63" fmla="*/ 147 h 226"/>
                <a:gd name="T64" fmla="*/ 54 w 120"/>
                <a:gd name="T65" fmla="*/ 160 h 226"/>
                <a:gd name="T66" fmla="*/ 60 w 120"/>
                <a:gd name="T67" fmla="*/ 171 h 226"/>
                <a:gd name="T68" fmla="*/ 66 w 120"/>
                <a:gd name="T69" fmla="*/ 179 h 226"/>
                <a:gd name="T70" fmla="*/ 74 w 120"/>
                <a:gd name="T71" fmla="*/ 184 h 226"/>
                <a:gd name="T72" fmla="*/ 83 w 120"/>
                <a:gd name="T73" fmla="*/ 186 h 226"/>
                <a:gd name="T74" fmla="*/ 92 w 120"/>
                <a:gd name="T75" fmla="*/ 187 h 226"/>
                <a:gd name="T76" fmla="*/ 114 w 120"/>
                <a:gd name="T77" fmla="*/ 18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226">
                  <a:moveTo>
                    <a:pt x="118" y="221"/>
                  </a:moveTo>
                  <a:lnTo>
                    <a:pt x="112" y="223"/>
                  </a:lnTo>
                  <a:lnTo>
                    <a:pt x="104" y="224"/>
                  </a:lnTo>
                  <a:lnTo>
                    <a:pt x="95" y="225"/>
                  </a:lnTo>
                  <a:lnTo>
                    <a:pt x="85" y="226"/>
                  </a:lnTo>
                  <a:lnTo>
                    <a:pt x="74" y="225"/>
                  </a:lnTo>
                  <a:lnTo>
                    <a:pt x="64" y="224"/>
                  </a:lnTo>
                  <a:lnTo>
                    <a:pt x="55" y="221"/>
                  </a:lnTo>
                  <a:lnTo>
                    <a:pt x="47" y="218"/>
                  </a:lnTo>
                  <a:lnTo>
                    <a:pt x="39" y="213"/>
                  </a:lnTo>
                  <a:lnTo>
                    <a:pt x="33" y="208"/>
                  </a:lnTo>
                  <a:lnTo>
                    <a:pt x="26" y="201"/>
                  </a:lnTo>
                  <a:lnTo>
                    <a:pt x="21" y="195"/>
                  </a:lnTo>
                  <a:lnTo>
                    <a:pt x="17" y="187"/>
                  </a:lnTo>
                  <a:lnTo>
                    <a:pt x="12" y="179"/>
                  </a:lnTo>
                  <a:lnTo>
                    <a:pt x="8" y="170"/>
                  </a:lnTo>
                  <a:lnTo>
                    <a:pt x="6" y="160"/>
                  </a:lnTo>
                  <a:lnTo>
                    <a:pt x="4" y="150"/>
                  </a:lnTo>
                  <a:lnTo>
                    <a:pt x="1" y="139"/>
                  </a:lnTo>
                  <a:lnTo>
                    <a:pt x="0" y="128"/>
                  </a:lnTo>
                  <a:lnTo>
                    <a:pt x="0" y="116"/>
                  </a:lnTo>
                  <a:lnTo>
                    <a:pt x="0" y="101"/>
                  </a:lnTo>
                  <a:lnTo>
                    <a:pt x="2" y="87"/>
                  </a:lnTo>
                  <a:lnTo>
                    <a:pt x="5" y="74"/>
                  </a:lnTo>
                  <a:lnTo>
                    <a:pt x="8" y="62"/>
                  </a:lnTo>
                  <a:lnTo>
                    <a:pt x="12" y="52"/>
                  </a:lnTo>
                  <a:lnTo>
                    <a:pt x="18" y="43"/>
                  </a:lnTo>
                  <a:lnTo>
                    <a:pt x="23" y="34"/>
                  </a:lnTo>
                  <a:lnTo>
                    <a:pt x="29" y="27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50" y="10"/>
                  </a:lnTo>
                  <a:lnTo>
                    <a:pt x="58" y="6"/>
                  </a:lnTo>
                  <a:lnTo>
                    <a:pt x="66" y="4"/>
                  </a:lnTo>
                  <a:lnTo>
                    <a:pt x="74" y="2"/>
                  </a:lnTo>
                  <a:lnTo>
                    <a:pt x="82" y="1"/>
                  </a:lnTo>
                  <a:lnTo>
                    <a:pt x="90" y="0"/>
                  </a:lnTo>
                  <a:lnTo>
                    <a:pt x="101" y="1"/>
                  </a:lnTo>
                  <a:lnTo>
                    <a:pt x="109" y="2"/>
                  </a:lnTo>
                  <a:lnTo>
                    <a:pt x="116" y="4"/>
                  </a:lnTo>
                  <a:lnTo>
                    <a:pt x="120" y="6"/>
                  </a:lnTo>
                  <a:lnTo>
                    <a:pt x="113" y="42"/>
                  </a:lnTo>
                  <a:lnTo>
                    <a:pt x="109" y="41"/>
                  </a:lnTo>
                  <a:lnTo>
                    <a:pt x="104" y="39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8" y="38"/>
                  </a:lnTo>
                  <a:lnTo>
                    <a:pt x="83" y="38"/>
                  </a:lnTo>
                  <a:lnTo>
                    <a:pt x="79" y="41"/>
                  </a:lnTo>
                  <a:lnTo>
                    <a:pt x="75" y="42"/>
                  </a:lnTo>
                  <a:lnTo>
                    <a:pt x="71" y="44"/>
                  </a:lnTo>
                  <a:lnTo>
                    <a:pt x="67" y="47"/>
                  </a:lnTo>
                  <a:lnTo>
                    <a:pt x="64" y="51"/>
                  </a:lnTo>
                  <a:lnTo>
                    <a:pt x="60" y="56"/>
                  </a:lnTo>
                  <a:lnTo>
                    <a:pt x="58" y="60"/>
                  </a:lnTo>
                  <a:lnTo>
                    <a:pt x="54" y="65"/>
                  </a:lnTo>
                  <a:lnTo>
                    <a:pt x="52" y="72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7" y="95"/>
                  </a:lnTo>
                  <a:lnTo>
                    <a:pt x="47" y="104"/>
                  </a:lnTo>
                  <a:lnTo>
                    <a:pt x="46" y="114"/>
                  </a:lnTo>
                  <a:lnTo>
                    <a:pt x="47" y="132"/>
                  </a:lnTo>
                  <a:lnTo>
                    <a:pt x="50" y="147"/>
                  </a:lnTo>
                  <a:lnTo>
                    <a:pt x="51" y="155"/>
                  </a:lnTo>
                  <a:lnTo>
                    <a:pt x="54" y="160"/>
                  </a:lnTo>
                  <a:lnTo>
                    <a:pt x="56" y="166"/>
                  </a:lnTo>
                  <a:lnTo>
                    <a:pt x="60" y="171"/>
                  </a:lnTo>
                  <a:lnTo>
                    <a:pt x="63" y="174"/>
                  </a:lnTo>
                  <a:lnTo>
                    <a:pt x="66" y="179"/>
                  </a:lnTo>
                  <a:lnTo>
                    <a:pt x="71" y="181"/>
                  </a:lnTo>
                  <a:lnTo>
                    <a:pt x="74" y="184"/>
                  </a:lnTo>
                  <a:lnTo>
                    <a:pt x="78" y="185"/>
                  </a:lnTo>
                  <a:lnTo>
                    <a:pt x="83" y="186"/>
                  </a:lnTo>
                  <a:lnTo>
                    <a:pt x="88" y="187"/>
                  </a:lnTo>
                  <a:lnTo>
                    <a:pt x="92" y="187"/>
                  </a:lnTo>
                  <a:lnTo>
                    <a:pt x="104" y="186"/>
                  </a:lnTo>
                  <a:lnTo>
                    <a:pt x="114" y="184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Rectangle 1699"/>
            <p:cNvSpPr>
              <a:spLocks noChangeArrowheads="1"/>
            </p:cNvSpPr>
            <p:nvPr/>
          </p:nvSpPr>
          <p:spPr bwMode="auto">
            <a:xfrm>
              <a:off x="6328555" y="3379753"/>
              <a:ext cx="17500" cy="87499"/>
            </a:xfrm>
            <a:prstGeom prst="rect">
              <a:avLst/>
            </a:pr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700"/>
            <p:cNvSpPr>
              <a:spLocks/>
            </p:cNvSpPr>
            <p:nvPr/>
          </p:nvSpPr>
          <p:spPr bwMode="auto">
            <a:xfrm>
              <a:off x="6360373" y="3379753"/>
              <a:ext cx="54090" cy="87499"/>
            </a:xfrm>
            <a:custGeom>
              <a:avLst/>
              <a:gdLst>
                <a:gd name="T0" fmla="*/ 0 w 133"/>
                <a:gd name="T1" fmla="*/ 222 h 222"/>
                <a:gd name="T2" fmla="*/ 0 w 133"/>
                <a:gd name="T3" fmla="*/ 0 h 222"/>
                <a:gd name="T4" fmla="*/ 40 w 133"/>
                <a:gd name="T5" fmla="*/ 0 h 222"/>
                <a:gd name="T6" fmla="*/ 74 w 133"/>
                <a:gd name="T7" fmla="*/ 87 h 222"/>
                <a:gd name="T8" fmla="*/ 80 w 133"/>
                <a:gd name="T9" fmla="*/ 101 h 222"/>
                <a:gd name="T10" fmla="*/ 86 w 133"/>
                <a:gd name="T11" fmla="*/ 118 h 222"/>
                <a:gd name="T12" fmla="*/ 93 w 133"/>
                <a:gd name="T13" fmla="*/ 136 h 222"/>
                <a:gd name="T14" fmla="*/ 98 w 133"/>
                <a:gd name="T15" fmla="*/ 152 h 222"/>
                <a:gd name="T16" fmla="*/ 98 w 133"/>
                <a:gd name="T17" fmla="*/ 152 h 222"/>
                <a:gd name="T18" fmla="*/ 97 w 133"/>
                <a:gd name="T19" fmla="*/ 131 h 222"/>
                <a:gd name="T20" fmla="*/ 96 w 133"/>
                <a:gd name="T21" fmla="*/ 107 h 222"/>
                <a:gd name="T22" fmla="*/ 95 w 133"/>
                <a:gd name="T23" fmla="*/ 79 h 222"/>
                <a:gd name="T24" fmla="*/ 94 w 133"/>
                <a:gd name="T25" fmla="*/ 49 h 222"/>
                <a:gd name="T26" fmla="*/ 94 w 133"/>
                <a:gd name="T27" fmla="*/ 0 h 222"/>
                <a:gd name="T28" fmla="*/ 133 w 133"/>
                <a:gd name="T29" fmla="*/ 0 h 222"/>
                <a:gd name="T30" fmla="*/ 133 w 133"/>
                <a:gd name="T31" fmla="*/ 222 h 222"/>
                <a:gd name="T32" fmla="*/ 93 w 133"/>
                <a:gd name="T33" fmla="*/ 222 h 222"/>
                <a:gd name="T34" fmla="*/ 58 w 133"/>
                <a:gd name="T35" fmla="*/ 138 h 222"/>
                <a:gd name="T36" fmla="*/ 53 w 133"/>
                <a:gd name="T37" fmla="*/ 122 h 222"/>
                <a:gd name="T38" fmla="*/ 46 w 133"/>
                <a:gd name="T39" fmla="*/ 104 h 222"/>
                <a:gd name="T40" fmla="*/ 41 w 133"/>
                <a:gd name="T41" fmla="*/ 87 h 222"/>
                <a:gd name="T42" fmla="*/ 35 w 133"/>
                <a:gd name="T43" fmla="*/ 71 h 222"/>
                <a:gd name="T44" fmla="*/ 35 w 133"/>
                <a:gd name="T45" fmla="*/ 71 h 222"/>
                <a:gd name="T46" fmla="*/ 37 w 133"/>
                <a:gd name="T47" fmla="*/ 89 h 222"/>
                <a:gd name="T48" fmla="*/ 38 w 133"/>
                <a:gd name="T49" fmla="*/ 113 h 222"/>
                <a:gd name="T50" fmla="*/ 38 w 133"/>
                <a:gd name="T51" fmla="*/ 140 h 222"/>
                <a:gd name="T52" fmla="*/ 38 w 133"/>
                <a:gd name="T53" fmla="*/ 172 h 222"/>
                <a:gd name="T54" fmla="*/ 38 w 133"/>
                <a:gd name="T55" fmla="*/ 222 h 222"/>
                <a:gd name="T56" fmla="*/ 0 w 133"/>
                <a:gd name="T57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222">
                  <a:moveTo>
                    <a:pt x="0" y="222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74" y="87"/>
                  </a:lnTo>
                  <a:lnTo>
                    <a:pt x="80" y="101"/>
                  </a:lnTo>
                  <a:lnTo>
                    <a:pt x="86" y="118"/>
                  </a:lnTo>
                  <a:lnTo>
                    <a:pt x="93" y="136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7" y="131"/>
                  </a:lnTo>
                  <a:lnTo>
                    <a:pt x="96" y="107"/>
                  </a:lnTo>
                  <a:lnTo>
                    <a:pt x="95" y="79"/>
                  </a:lnTo>
                  <a:lnTo>
                    <a:pt x="94" y="49"/>
                  </a:lnTo>
                  <a:lnTo>
                    <a:pt x="94" y="0"/>
                  </a:lnTo>
                  <a:lnTo>
                    <a:pt x="133" y="0"/>
                  </a:lnTo>
                  <a:lnTo>
                    <a:pt x="133" y="222"/>
                  </a:lnTo>
                  <a:lnTo>
                    <a:pt x="93" y="222"/>
                  </a:lnTo>
                  <a:lnTo>
                    <a:pt x="58" y="138"/>
                  </a:lnTo>
                  <a:lnTo>
                    <a:pt x="53" y="122"/>
                  </a:lnTo>
                  <a:lnTo>
                    <a:pt x="46" y="104"/>
                  </a:lnTo>
                  <a:lnTo>
                    <a:pt x="41" y="87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7" y="89"/>
                  </a:lnTo>
                  <a:lnTo>
                    <a:pt x="38" y="113"/>
                  </a:lnTo>
                  <a:lnTo>
                    <a:pt x="38" y="140"/>
                  </a:lnTo>
                  <a:lnTo>
                    <a:pt x="38" y="172"/>
                  </a:lnTo>
                  <a:lnTo>
                    <a:pt x="38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701"/>
            <p:cNvSpPr>
              <a:spLocks/>
            </p:cNvSpPr>
            <p:nvPr/>
          </p:nvSpPr>
          <p:spPr bwMode="auto">
            <a:xfrm>
              <a:off x="6428781" y="3379753"/>
              <a:ext cx="39772" cy="87499"/>
            </a:xfrm>
            <a:custGeom>
              <a:avLst/>
              <a:gdLst>
                <a:gd name="T0" fmla="*/ 94 w 101"/>
                <a:gd name="T1" fmla="*/ 125 h 222"/>
                <a:gd name="T2" fmla="*/ 44 w 101"/>
                <a:gd name="T3" fmla="*/ 125 h 222"/>
                <a:gd name="T4" fmla="*/ 44 w 101"/>
                <a:gd name="T5" fmla="*/ 184 h 222"/>
                <a:gd name="T6" fmla="*/ 101 w 101"/>
                <a:gd name="T7" fmla="*/ 184 h 222"/>
                <a:gd name="T8" fmla="*/ 101 w 101"/>
                <a:gd name="T9" fmla="*/ 222 h 222"/>
                <a:gd name="T10" fmla="*/ 0 w 101"/>
                <a:gd name="T11" fmla="*/ 222 h 222"/>
                <a:gd name="T12" fmla="*/ 0 w 101"/>
                <a:gd name="T13" fmla="*/ 0 h 222"/>
                <a:gd name="T14" fmla="*/ 97 w 101"/>
                <a:gd name="T15" fmla="*/ 0 h 222"/>
                <a:gd name="T16" fmla="*/ 97 w 101"/>
                <a:gd name="T17" fmla="*/ 37 h 222"/>
                <a:gd name="T18" fmla="*/ 44 w 101"/>
                <a:gd name="T19" fmla="*/ 37 h 222"/>
                <a:gd name="T20" fmla="*/ 44 w 101"/>
                <a:gd name="T21" fmla="*/ 88 h 222"/>
                <a:gd name="T22" fmla="*/ 94 w 101"/>
                <a:gd name="T23" fmla="*/ 88 h 222"/>
                <a:gd name="T24" fmla="*/ 94 w 101"/>
                <a:gd name="T25" fmla="*/ 1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22">
                  <a:moveTo>
                    <a:pt x="94" y="125"/>
                  </a:moveTo>
                  <a:lnTo>
                    <a:pt x="44" y="125"/>
                  </a:lnTo>
                  <a:lnTo>
                    <a:pt x="44" y="184"/>
                  </a:lnTo>
                  <a:lnTo>
                    <a:pt x="101" y="184"/>
                  </a:lnTo>
                  <a:lnTo>
                    <a:pt x="101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44" y="37"/>
                  </a:lnTo>
                  <a:lnTo>
                    <a:pt x="44" y="88"/>
                  </a:lnTo>
                  <a:lnTo>
                    <a:pt x="94" y="88"/>
                  </a:lnTo>
                  <a:lnTo>
                    <a:pt x="94" y="125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765"/>
            <p:cNvSpPr>
              <a:spLocks/>
            </p:cNvSpPr>
            <p:nvPr/>
          </p:nvSpPr>
          <p:spPr bwMode="auto">
            <a:xfrm>
              <a:off x="6171058" y="3080667"/>
              <a:ext cx="182952" cy="246587"/>
            </a:xfrm>
            <a:custGeom>
              <a:avLst/>
              <a:gdLst>
                <a:gd name="T0" fmla="*/ 2 w 462"/>
                <a:gd name="T1" fmla="*/ 133 h 619"/>
                <a:gd name="T2" fmla="*/ 3 w 462"/>
                <a:gd name="T3" fmla="*/ 120 h 619"/>
                <a:gd name="T4" fmla="*/ 9 w 462"/>
                <a:gd name="T5" fmla="*/ 89 h 619"/>
                <a:gd name="T6" fmla="*/ 17 w 462"/>
                <a:gd name="T7" fmla="*/ 69 h 619"/>
                <a:gd name="T8" fmla="*/ 29 w 462"/>
                <a:gd name="T9" fmla="*/ 51 h 619"/>
                <a:gd name="T10" fmla="*/ 45 w 462"/>
                <a:gd name="T11" fmla="*/ 34 h 619"/>
                <a:gd name="T12" fmla="*/ 66 w 462"/>
                <a:gd name="T13" fmla="*/ 21 h 619"/>
                <a:gd name="T14" fmla="*/ 93 w 462"/>
                <a:gd name="T15" fmla="*/ 9 h 619"/>
                <a:gd name="T16" fmla="*/ 297 w 462"/>
                <a:gd name="T17" fmla="*/ 1 h 619"/>
                <a:gd name="T18" fmla="*/ 348 w 462"/>
                <a:gd name="T19" fmla="*/ 1 h 619"/>
                <a:gd name="T20" fmla="*/ 365 w 462"/>
                <a:gd name="T21" fmla="*/ 3 h 619"/>
                <a:gd name="T22" fmla="*/ 377 w 462"/>
                <a:gd name="T23" fmla="*/ 7 h 619"/>
                <a:gd name="T24" fmla="*/ 386 w 462"/>
                <a:gd name="T25" fmla="*/ 13 h 619"/>
                <a:gd name="T26" fmla="*/ 410 w 462"/>
                <a:gd name="T27" fmla="*/ 29 h 619"/>
                <a:gd name="T28" fmla="*/ 431 w 462"/>
                <a:gd name="T29" fmla="*/ 50 h 619"/>
                <a:gd name="T30" fmla="*/ 444 w 462"/>
                <a:gd name="T31" fmla="*/ 68 h 619"/>
                <a:gd name="T32" fmla="*/ 455 w 462"/>
                <a:gd name="T33" fmla="*/ 91 h 619"/>
                <a:gd name="T34" fmla="*/ 461 w 462"/>
                <a:gd name="T35" fmla="*/ 119 h 619"/>
                <a:gd name="T36" fmla="*/ 461 w 462"/>
                <a:gd name="T37" fmla="*/ 175 h 619"/>
                <a:gd name="T38" fmla="*/ 461 w 462"/>
                <a:gd name="T39" fmla="*/ 298 h 619"/>
                <a:gd name="T40" fmla="*/ 461 w 462"/>
                <a:gd name="T41" fmla="*/ 430 h 619"/>
                <a:gd name="T42" fmla="*/ 461 w 462"/>
                <a:gd name="T43" fmla="*/ 521 h 619"/>
                <a:gd name="T44" fmla="*/ 459 w 462"/>
                <a:gd name="T45" fmla="*/ 538 h 619"/>
                <a:gd name="T46" fmla="*/ 449 w 462"/>
                <a:gd name="T47" fmla="*/ 554 h 619"/>
                <a:gd name="T48" fmla="*/ 432 w 462"/>
                <a:gd name="T49" fmla="*/ 568 h 619"/>
                <a:gd name="T50" fmla="*/ 409 w 462"/>
                <a:gd name="T51" fmla="*/ 583 h 619"/>
                <a:gd name="T52" fmla="*/ 374 w 462"/>
                <a:gd name="T53" fmla="*/ 598 h 619"/>
                <a:gd name="T54" fmla="*/ 328 w 462"/>
                <a:gd name="T55" fmla="*/ 610 h 619"/>
                <a:gd name="T56" fmla="*/ 267 w 462"/>
                <a:gd name="T57" fmla="*/ 617 h 619"/>
                <a:gd name="T58" fmla="*/ 195 w 462"/>
                <a:gd name="T59" fmla="*/ 618 h 619"/>
                <a:gd name="T60" fmla="*/ 135 w 462"/>
                <a:gd name="T61" fmla="*/ 614 h 619"/>
                <a:gd name="T62" fmla="*/ 89 w 462"/>
                <a:gd name="T63" fmla="*/ 604 h 619"/>
                <a:gd name="T64" fmla="*/ 54 w 462"/>
                <a:gd name="T65" fmla="*/ 591 h 619"/>
                <a:gd name="T66" fmla="*/ 30 w 462"/>
                <a:gd name="T67" fmla="*/ 578 h 619"/>
                <a:gd name="T68" fmla="*/ 14 w 462"/>
                <a:gd name="T69" fmla="*/ 565 h 619"/>
                <a:gd name="T70" fmla="*/ 3 w 462"/>
                <a:gd name="T71" fmla="*/ 550 h 619"/>
                <a:gd name="T72" fmla="*/ 0 w 462"/>
                <a:gd name="T73" fmla="*/ 535 h 619"/>
                <a:gd name="T74" fmla="*/ 0 w 462"/>
                <a:gd name="T75" fmla="*/ 479 h 619"/>
                <a:gd name="T76" fmla="*/ 0 w 462"/>
                <a:gd name="T77" fmla="*/ 406 h 619"/>
                <a:gd name="T78" fmla="*/ 2 w 462"/>
                <a:gd name="T79" fmla="*/ 35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2" h="619">
                  <a:moveTo>
                    <a:pt x="2" y="344"/>
                  </a:moveTo>
                  <a:lnTo>
                    <a:pt x="2" y="133"/>
                  </a:lnTo>
                  <a:lnTo>
                    <a:pt x="2" y="130"/>
                  </a:lnTo>
                  <a:lnTo>
                    <a:pt x="3" y="120"/>
                  </a:lnTo>
                  <a:lnTo>
                    <a:pt x="5" y="106"/>
                  </a:lnTo>
                  <a:lnTo>
                    <a:pt x="9" y="89"/>
                  </a:lnTo>
                  <a:lnTo>
                    <a:pt x="12" y="79"/>
                  </a:lnTo>
                  <a:lnTo>
                    <a:pt x="17" y="69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6" y="42"/>
                  </a:lnTo>
                  <a:lnTo>
                    <a:pt x="45" y="34"/>
                  </a:lnTo>
                  <a:lnTo>
                    <a:pt x="54" y="27"/>
                  </a:lnTo>
                  <a:lnTo>
                    <a:pt x="66" y="21"/>
                  </a:lnTo>
                  <a:lnTo>
                    <a:pt x="83" y="14"/>
                  </a:lnTo>
                  <a:lnTo>
                    <a:pt x="93" y="9"/>
                  </a:lnTo>
                  <a:lnTo>
                    <a:pt x="128" y="9"/>
                  </a:lnTo>
                  <a:lnTo>
                    <a:pt x="297" y="1"/>
                  </a:lnTo>
                  <a:lnTo>
                    <a:pt x="343" y="0"/>
                  </a:lnTo>
                  <a:lnTo>
                    <a:pt x="348" y="1"/>
                  </a:lnTo>
                  <a:lnTo>
                    <a:pt x="359" y="2"/>
                  </a:lnTo>
                  <a:lnTo>
                    <a:pt x="365" y="3"/>
                  </a:lnTo>
                  <a:lnTo>
                    <a:pt x="372" y="6"/>
                  </a:lnTo>
                  <a:lnTo>
                    <a:pt x="377" y="7"/>
                  </a:lnTo>
                  <a:lnTo>
                    <a:pt x="381" y="9"/>
                  </a:lnTo>
                  <a:lnTo>
                    <a:pt x="386" y="13"/>
                  </a:lnTo>
                  <a:lnTo>
                    <a:pt x="397" y="20"/>
                  </a:lnTo>
                  <a:lnTo>
                    <a:pt x="410" y="29"/>
                  </a:lnTo>
                  <a:lnTo>
                    <a:pt x="424" y="42"/>
                  </a:lnTo>
                  <a:lnTo>
                    <a:pt x="431" y="50"/>
                  </a:lnTo>
                  <a:lnTo>
                    <a:pt x="438" y="58"/>
                  </a:lnTo>
                  <a:lnTo>
                    <a:pt x="444" y="68"/>
                  </a:lnTo>
                  <a:lnTo>
                    <a:pt x="450" y="79"/>
                  </a:lnTo>
                  <a:lnTo>
                    <a:pt x="455" y="91"/>
                  </a:lnTo>
                  <a:lnTo>
                    <a:pt x="458" y="104"/>
                  </a:lnTo>
                  <a:lnTo>
                    <a:pt x="461" y="119"/>
                  </a:lnTo>
                  <a:lnTo>
                    <a:pt x="462" y="134"/>
                  </a:lnTo>
                  <a:lnTo>
                    <a:pt x="461" y="175"/>
                  </a:lnTo>
                  <a:lnTo>
                    <a:pt x="461" y="232"/>
                  </a:lnTo>
                  <a:lnTo>
                    <a:pt x="461" y="298"/>
                  </a:lnTo>
                  <a:lnTo>
                    <a:pt x="461" y="366"/>
                  </a:lnTo>
                  <a:lnTo>
                    <a:pt x="461" y="430"/>
                  </a:lnTo>
                  <a:lnTo>
                    <a:pt x="461" y="484"/>
                  </a:lnTo>
                  <a:lnTo>
                    <a:pt x="461" y="521"/>
                  </a:lnTo>
                  <a:lnTo>
                    <a:pt x="462" y="535"/>
                  </a:lnTo>
                  <a:lnTo>
                    <a:pt x="459" y="538"/>
                  </a:lnTo>
                  <a:lnTo>
                    <a:pt x="454" y="548"/>
                  </a:lnTo>
                  <a:lnTo>
                    <a:pt x="449" y="554"/>
                  </a:lnTo>
                  <a:lnTo>
                    <a:pt x="441" y="561"/>
                  </a:lnTo>
                  <a:lnTo>
                    <a:pt x="432" y="568"/>
                  </a:lnTo>
                  <a:lnTo>
                    <a:pt x="422" y="576"/>
                  </a:lnTo>
                  <a:lnTo>
                    <a:pt x="409" y="583"/>
                  </a:lnTo>
                  <a:lnTo>
                    <a:pt x="392" y="591"/>
                  </a:lnTo>
                  <a:lnTo>
                    <a:pt x="374" y="598"/>
                  </a:lnTo>
                  <a:lnTo>
                    <a:pt x="353" y="605"/>
                  </a:lnTo>
                  <a:lnTo>
                    <a:pt x="328" y="610"/>
                  </a:lnTo>
                  <a:lnTo>
                    <a:pt x="299" y="615"/>
                  </a:lnTo>
                  <a:lnTo>
                    <a:pt x="267" y="617"/>
                  </a:lnTo>
                  <a:lnTo>
                    <a:pt x="232" y="619"/>
                  </a:lnTo>
                  <a:lnTo>
                    <a:pt x="195" y="618"/>
                  </a:lnTo>
                  <a:lnTo>
                    <a:pt x="164" y="616"/>
                  </a:lnTo>
                  <a:lnTo>
                    <a:pt x="135" y="614"/>
                  </a:lnTo>
                  <a:lnTo>
                    <a:pt x="111" y="609"/>
                  </a:lnTo>
                  <a:lnTo>
                    <a:pt x="89" y="604"/>
                  </a:lnTo>
                  <a:lnTo>
                    <a:pt x="70" y="597"/>
                  </a:lnTo>
                  <a:lnTo>
                    <a:pt x="54" y="591"/>
                  </a:lnTo>
                  <a:lnTo>
                    <a:pt x="40" y="584"/>
                  </a:lnTo>
                  <a:lnTo>
                    <a:pt x="30" y="578"/>
                  </a:lnTo>
                  <a:lnTo>
                    <a:pt x="21" y="571"/>
                  </a:lnTo>
                  <a:lnTo>
                    <a:pt x="14" y="565"/>
                  </a:lnTo>
                  <a:lnTo>
                    <a:pt x="9" y="560"/>
                  </a:lnTo>
                  <a:lnTo>
                    <a:pt x="3" y="550"/>
                  </a:lnTo>
                  <a:lnTo>
                    <a:pt x="2" y="546"/>
                  </a:lnTo>
                  <a:lnTo>
                    <a:pt x="0" y="535"/>
                  </a:lnTo>
                  <a:lnTo>
                    <a:pt x="0" y="511"/>
                  </a:lnTo>
                  <a:lnTo>
                    <a:pt x="0" y="479"/>
                  </a:lnTo>
                  <a:lnTo>
                    <a:pt x="0" y="443"/>
                  </a:lnTo>
                  <a:lnTo>
                    <a:pt x="0" y="406"/>
                  </a:lnTo>
                  <a:lnTo>
                    <a:pt x="0" y="375"/>
                  </a:lnTo>
                  <a:lnTo>
                    <a:pt x="2" y="352"/>
                  </a:lnTo>
                  <a:lnTo>
                    <a:pt x="2" y="344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786"/>
            <p:cNvSpPr>
              <a:spLocks/>
            </p:cNvSpPr>
            <p:nvPr/>
          </p:nvSpPr>
          <p:spPr bwMode="auto">
            <a:xfrm>
              <a:off x="6198103" y="3029759"/>
              <a:ext cx="130452" cy="63635"/>
            </a:xfrm>
            <a:custGeom>
              <a:avLst/>
              <a:gdLst>
                <a:gd name="T0" fmla="*/ 326 w 330"/>
                <a:gd name="T1" fmla="*/ 148 h 160"/>
                <a:gd name="T2" fmla="*/ 311 w 330"/>
                <a:gd name="T3" fmla="*/ 132 h 160"/>
                <a:gd name="T4" fmla="*/ 299 w 330"/>
                <a:gd name="T5" fmla="*/ 112 h 160"/>
                <a:gd name="T6" fmla="*/ 295 w 330"/>
                <a:gd name="T7" fmla="*/ 94 h 160"/>
                <a:gd name="T8" fmla="*/ 295 w 330"/>
                <a:gd name="T9" fmla="*/ 73 h 160"/>
                <a:gd name="T10" fmla="*/ 303 w 330"/>
                <a:gd name="T11" fmla="*/ 50 h 160"/>
                <a:gd name="T12" fmla="*/ 312 w 330"/>
                <a:gd name="T13" fmla="*/ 33 h 160"/>
                <a:gd name="T14" fmla="*/ 316 w 330"/>
                <a:gd name="T15" fmla="*/ 25 h 160"/>
                <a:gd name="T16" fmla="*/ 317 w 330"/>
                <a:gd name="T17" fmla="*/ 19 h 160"/>
                <a:gd name="T18" fmla="*/ 314 w 330"/>
                <a:gd name="T19" fmla="*/ 13 h 160"/>
                <a:gd name="T20" fmla="*/ 308 w 330"/>
                <a:gd name="T21" fmla="*/ 8 h 160"/>
                <a:gd name="T22" fmla="*/ 299 w 330"/>
                <a:gd name="T23" fmla="*/ 4 h 160"/>
                <a:gd name="T24" fmla="*/ 280 w 330"/>
                <a:gd name="T25" fmla="*/ 1 h 160"/>
                <a:gd name="T26" fmla="*/ 229 w 330"/>
                <a:gd name="T27" fmla="*/ 0 h 160"/>
                <a:gd name="T28" fmla="*/ 186 w 330"/>
                <a:gd name="T29" fmla="*/ 0 h 160"/>
                <a:gd name="T30" fmla="*/ 149 w 330"/>
                <a:gd name="T31" fmla="*/ 0 h 160"/>
                <a:gd name="T32" fmla="*/ 127 w 330"/>
                <a:gd name="T33" fmla="*/ 0 h 160"/>
                <a:gd name="T34" fmla="*/ 66 w 330"/>
                <a:gd name="T35" fmla="*/ 0 h 160"/>
                <a:gd name="T36" fmla="*/ 36 w 330"/>
                <a:gd name="T37" fmla="*/ 3 h 160"/>
                <a:gd name="T38" fmla="*/ 25 w 330"/>
                <a:gd name="T39" fmla="*/ 6 h 160"/>
                <a:gd name="T40" fmla="*/ 19 w 330"/>
                <a:gd name="T41" fmla="*/ 10 h 160"/>
                <a:gd name="T42" fmla="*/ 14 w 330"/>
                <a:gd name="T43" fmla="*/ 16 h 160"/>
                <a:gd name="T44" fmla="*/ 13 w 330"/>
                <a:gd name="T45" fmla="*/ 22 h 160"/>
                <a:gd name="T46" fmla="*/ 15 w 330"/>
                <a:gd name="T47" fmla="*/ 29 h 160"/>
                <a:gd name="T48" fmla="*/ 20 w 330"/>
                <a:gd name="T49" fmla="*/ 37 h 160"/>
                <a:gd name="T50" fmla="*/ 32 w 330"/>
                <a:gd name="T51" fmla="*/ 62 h 160"/>
                <a:gd name="T52" fmla="*/ 35 w 330"/>
                <a:gd name="T53" fmla="*/ 84 h 160"/>
                <a:gd name="T54" fmla="*/ 33 w 330"/>
                <a:gd name="T55" fmla="*/ 103 h 160"/>
                <a:gd name="T56" fmla="*/ 26 w 330"/>
                <a:gd name="T57" fmla="*/ 119 h 160"/>
                <a:gd name="T58" fmla="*/ 9 w 330"/>
                <a:gd name="T59" fmla="*/ 142 h 160"/>
                <a:gd name="T60" fmla="*/ 0 w 330"/>
                <a:gd name="T61" fmla="*/ 150 h 160"/>
                <a:gd name="T62" fmla="*/ 38 w 330"/>
                <a:gd name="T63" fmla="*/ 153 h 160"/>
                <a:gd name="T64" fmla="*/ 130 w 330"/>
                <a:gd name="T65" fmla="*/ 159 h 160"/>
                <a:gd name="T66" fmla="*/ 238 w 330"/>
                <a:gd name="T67" fmla="*/ 160 h 160"/>
                <a:gd name="T68" fmla="*/ 288 w 330"/>
                <a:gd name="T69" fmla="*/ 157 h 160"/>
                <a:gd name="T70" fmla="*/ 330 w 330"/>
                <a:gd name="T71" fmla="*/ 15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0" h="160">
                  <a:moveTo>
                    <a:pt x="330" y="150"/>
                  </a:moveTo>
                  <a:lnTo>
                    <a:pt x="326" y="148"/>
                  </a:lnTo>
                  <a:lnTo>
                    <a:pt x="320" y="142"/>
                  </a:lnTo>
                  <a:lnTo>
                    <a:pt x="311" y="132"/>
                  </a:lnTo>
                  <a:lnTo>
                    <a:pt x="304" y="119"/>
                  </a:lnTo>
                  <a:lnTo>
                    <a:pt x="299" y="112"/>
                  </a:lnTo>
                  <a:lnTo>
                    <a:pt x="297" y="103"/>
                  </a:lnTo>
                  <a:lnTo>
                    <a:pt x="295" y="94"/>
                  </a:lnTo>
                  <a:lnTo>
                    <a:pt x="295" y="84"/>
                  </a:lnTo>
                  <a:lnTo>
                    <a:pt x="295" y="73"/>
                  </a:lnTo>
                  <a:lnTo>
                    <a:pt x="298" y="62"/>
                  </a:lnTo>
                  <a:lnTo>
                    <a:pt x="303" y="50"/>
                  </a:lnTo>
                  <a:lnTo>
                    <a:pt x="309" y="37"/>
                  </a:lnTo>
                  <a:lnTo>
                    <a:pt x="312" y="33"/>
                  </a:lnTo>
                  <a:lnTo>
                    <a:pt x="315" y="29"/>
                  </a:lnTo>
                  <a:lnTo>
                    <a:pt x="316" y="25"/>
                  </a:lnTo>
                  <a:lnTo>
                    <a:pt x="317" y="22"/>
                  </a:lnTo>
                  <a:lnTo>
                    <a:pt x="317" y="19"/>
                  </a:lnTo>
                  <a:lnTo>
                    <a:pt x="316" y="16"/>
                  </a:lnTo>
                  <a:lnTo>
                    <a:pt x="314" y="13"/>
                  </a:lnTo>
                  <a:lnTo>
                    <a:pt x="311" y="10"/>
                  </a:lnTo>
                  <a:lnTo>
                    <a:pt x="308" y="8"/>
                  </a:lnTo>
                  <a:lnTo>
                    <a:pt x="304" y="6"/>
                  </a:lnTo>
                  <a:lnTo>
                    <a:pt x="299" y="4"/>
                  </a:lnTo>
                  <a:lnTo>
                    <a:pt x="294" y="3"/>
                  </a:lnTo>
                  <a:lnTo>
                    <a:pt x="280" y="1"/>
                  </a:lnTo>
                  <a:lnTo>
                    <a:pt x="263" y="0"/>
                  </a:lnTo>
                  <a:lnTo>
                    <a:pt x="229" y="0"/>
                  </a:lnTo>
                  <a:lnTo>
                    <a:pt x="203" y="0"/>
                  </a:lnTo>
                  <a:lnTo>
                    <a:pt x="186" y="0"/>
                  </a:lnTo>
                  <a:lnTo>
                    <a:pt x="180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27" y="0"/>
                  </a:lnTo>
                  <a:lnTo>
                    <a:pt x="101" y="0"/>
                  </a:lnTo>
                  <a:lnTo>
                    <a:pt x="66" y="0"/>
                  </a:lnTo>
                  <a:lnTo>
                    <a:pt x="50" y="1"/>
                  </a:lnTo>
                  <a:lnTo>
                    <a:pt x="36" y="3"/>
                  </a:lnTo>
                  <a:lnTo>
                    <a:pt x="31" y="4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5" y="13"/>
                  </a:lnTo>
                  <a:lnTo>
                    <a:pt x="14" y="16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5"/>
                  </a:lnTo>
                  <a:lnTo>
                    <a:pt x="15" y="29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7" y="50"/>
                  </a:lnTo>
                  <a:lnTo>
                    <a:pt x="32" y="62"/>
                  </a:lnTo>
                  <a:lnTo>
                    <a:pt x="34" y="73"/>
                  </a:lnTo>
                  <a:lnTo>
                    <a:pt x="35" y="84"/>
                  </a:lnTo>
                  <a:lnTo>
                    <a:pt x="35" y="94"/>
                  </a:lnTo>
                  <a:lnTo>
                    <a:pt x="33" y="103"/>
                  </a:lnTo>
                  <a:lnTo>
                    <a:pt x="29" y="112"/>
                  </a:lnTo>
                  <a:lnTo>
                    <a:pt x="26" y="119"/>
                  </a:lnTo>
                  <a:lnTo>
                    <a:pt x="18" y="132"/>
                  </a:lnTo>
                  <a:lnTo>
                    <a:pt x="9" y="142"/>
                  </a:lnTo>
                  <a:lnTo>
                    <a:pt x="2" y="148"/>
                  </a:lnTo>
                  <a:lnTo>
                    <a:pt x="0" y="150"/>
                  </a:lnTo>
                  <a:lnTo>
                    <a:pt x="11" y="151"/>
                  </a:lnTo>
                  <a:lnTo>
                    <a:pt x="38" y="153"/>
                  </a:lnTo>
                  <a:lnTo>
                    <a:pt x="79" y="156"/>
                  </a:lnTo>
                  <a:lnTo>
                    <a:pt x="130" y="159"/>
                  </a:lnTo>
                  <a:lnTo>
                    <a:pt x="184" y="160"/>
                  </a:lnTo>
                  <a:lnTo>
                    <a:pt x="238" y="160"/>
                  </a:lnTo>
                  <a:lnTo>
                    <a:pt x="264" y="159"/>
                  </a:lnTo>
                  <a:lnTo>
                    <a:pt x="288" y="157"/>
                  </a:lnTo>
                  <a:lnTo>
                    <a:pt x="310" y="154"/>
                  </a:lnTo>
                  <a:lnTo>
                    <a:pt x="330" y="15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787"/>
            <p:cNvSpPr>
              <a:spLocks/>
            </p:cNvSpPr>
            <p:nvPr/>
          </p:nvSpPr>
          <p:spPr bwMode="auto">
            <a:xfrm>
              <a:off x="6188558" y="3083849"/>
              <a:ext cx="149543" cy="233860"/>
            </a:xfrm>
            <a:custGeom>
              <a:avLst/>
              <a:gdLst>
                <a:gd name="T0" fmla="*/ 1 w 375"/>
                <a:gd name="T1" fmla="*/ 125 h 584"/>
                <a:gd name="T2" fmla="*/ 1 w 375"/>
                <a:gd name="T3" fmla="*/ 113 h 584"/>
                <a:gd name="T4" fmla="*/ 7 w 375"/>
                <a:gd name="T5" fmla="*/ 83 h 584"/>
                <a:gd name="T6" fmla="*/ 13 w 375"/>
                <a:gd name="T7" fmla="*/ 65 h 584"/>
                <a:gd name="T8" fmla="*/ 22 w 375"/>
                <a:gd name="T9" fmla="*/ 47 h 584"/>
                <a:gd name="T10" fmla="*/ 36 w 375"/>
                <a:gd name="T11" fmla="*/ 31 h 584"/>
                <a:gd name="T12" fmla="*/ 54 w 375"/>
                <a:gd name="T13" fmla="*/ 18 h 584"/>
                <a:gd name="T14" fmla="*/ 76 w 375"/>
                <a:gd name="T15" fmla="*/ 7 h 584"/>
                <a:gd name="T16" fmla="*/ 243 w 375"/>
                <a:gd name="T17" fmla="*/ 1 h 584"/>
                <a:gd name="T18" fmla="*/ 284 w 375"/>
                <a:gd name="T19" fmla="*/ 0 h 584"/>
                <a:gd name="T20" fmla="*/ 299 w 375"/>
                <a:gd name="T21" fmla="*/ 3 h 584"/>
                <a:gd name="T22" fmla="*/ 307 w 375"/>
                <a:gd name="T23" fmla="*/ 6 h 584"/>
                <a:gd name="T24" fmla="*/ 324 w 375"/>
                <a:gd name="T25" fmla="*/ 18 h 584"/>
                <a:gd name="T26" fmla="*/ 352 w 375"/>
                <a:gd name="T27" fmla="*/ 46 h 584"/>
                <a:gd name="T28" fmla="*/ 362 w 375"/>
                <a:gd name="T29" fmla="*/ 65 h 584"/>
                <a:gd name="T30" fmla="*/ 371 w 375"/>
                <a:gd name="T31" fmla="*/ 86 h 584"/>
                <a:gd name="T32" fmla="*/ 375 w 375"/>
                <a:gd name="T33" fmla="*/ 111 h 584"/>
                <a:gd name="T34" fmla="*/ 375 w 375"/>
                <a:gd name="T35" fmla="*/ 165 h 584"/>
                <a:gd name="T36" fmla="*/ 375 w 375"/>
                <a:gd name="T37" fmla="*/ 281 h 584"/>
                <a:gd name="T38" fmla="*/ 375 w 375"/>
                <a:gd name="T39" fmla="*/ 406 h 584"/>
                <a:gd name="T40" fmla="*/ 375 w 375"/>
                <a:gd name="T41" fmla="*/ 492 h 584"/>
                <a:gd name="T42" fmla="*/ 374 w 375"/>
                <a:gd name="T43" fmla="*/ 508 h 584"/>
                <a:gd name="T44" fmla="*/ 366 w 375"/>
                <a:gd name="T45" fmla="*/ 523 h 584"/>
                <a:gd name="T46" fmla="*/ 353 w 375"/>
                <a:gd name="T47" fmla="*/ 537 h 584"/>
                <a:gd name="T48" fmla="*/ 333 w 375"/>
                <a:gd name="T49" fmla="*/ 551 h 584"/>
                <a:gd name="T50" fmla="*/ 304 w 375"/>
                <a:gd name="T51" fmla="*/ 565 h 584"/>
                <a:gd name="T52" fmla="*/ 266 w 375"/>
                <a:gd name="T53" fmla="*/ 577 h 584"/>
                <a:gd name="T54" fmla="*/ 218 w 375"/>
                <a:gd name="T55" fmla="*/ 583 h 584"/>
                <a:gd name="T56" fmla="*/ 158 w 375"/>
                <a:gd name="T57" fmla="*/ 584 h 584"/>
                <a:gd name="T58" fmla="*/ 110 w 375"/>
                <a:gd name="T59" fmla="*/ 579 h 584"/>
                <a:gd name="T60" fmla="*/ 72 w 375"/>
                <a:gd name="T61" fmla="*/ 570 h 584"/>
                <a:gd name="T62" fmla="*/ 44 w 375"/>
                <a:gd name="T63" fmla="*/ 558 h 584"/>
                <a:gd name="T64" fmla="*/ 23 w 375"/>
                <a:gd name="T65" fmla="*/ 546 h 584"/>
                <a:gd name="T66" fmla="*/ 11 w 375"/>
                <a:gd name="T67" fmla="*/ 533 h 584"/>
                <a:gd name="T68" fmla="*/ 2 w 375"/>
                <a:gd name="T69" fmla="*/ 519 h 584"/>
                <a:gd name="T70" fmla="*/ 0 w 375"/>
                <a:gd name="T71" fmla="*/ 505 h 584"/>
                <a:gd name="T72" fmla="*/ 0 w 375"/>
                <a:gd name="T73" fmla="*/ 452 h 584"/>
                <a:gd name="T74" fmla="*/ 0 w 375"/>
                <a:gd name="T75" fmla="*/ 383 h 584"/>
                <a:gd name="T76" fmla="*/ 1 w 375"/>
                <a:gd name="T77" fmla="*/ 33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5" h="584">
                  <a:moveTo>
                    <a:pt x="1" y="325"/>
                  </a:moveTo>
                  <a:lnTo>
                    <a:pt x="1" y="125"/>
                  </a:lnTo>
                  <a:lnTo>
                    <a:pt x="1" y="122"/>
                  </a:lnTo>
                  <a:lnTo>
                    <a:pt x="1" y="113"/>
                  </a:lnTo>
                  <a:lnTo>
                    <a:pt x="3" y="99"/>
                  </a:lnTo>
                  <a:lnTo>
                    <a:pt x="7" y="83"/>
                  </a:lnTo>
                  <a:lnTo>
                    <a:pt x="9" y="74"/>
                  </a:lnTo>
                  <a:lnTo>
                    <a:pt x="13" y="65"/>
                  </a:lnTo>
                  <a:lnTo>
                    <a:pt x="17" y="56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4" y="25"/>
                  </a:lnTo>
                  <a:lnTo>
                    <a:pt x="54" y="18"/>
                  </a:lnTo>
                  <a:lnTo>
                    <a:pt x="68" y="13"/>
                  </a:lnTo>
                  <a:lnTo>
                    <a:pt x="76" y="7"/>
                  </a:lnTo>
                  <a:lnTo>
                    <a:pt x="103" y="7"/>
                  </a:lnTo>
                  <a:lnTo>
                    <a:pt x="243" y="1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93" y="2"/>
                  </a:lnTo>
                  <a:lnTo>
                    <a:pt x="299" y="3"/>
                  </a:lnTo>
                  <a:lnTo>
                    <a:pt x="303" y="4"/>
                  </a:lnTo>
                  <a:lnTo>
                    <a:pt x="307" y="6"/>
                  </a:lnTo>
                  <a:lnTo>
                    <a:pt x="311" y="8"/>
                  </a:lnTo>
                  <a:lnTo>
                    <a:pt x="324" y="18"/>
                  </a:lnTo>
                  <a:lnTo>
                    <a:pt x="345" y="40"/>
                  </a:lnTo>
                  <a:lnTo>
                    <a:pt x="352" y="46"/>
                  </a:lnTo>
                  <a:lnTo>
                    <a:pt x="357" y="55"/>
                  </a:lnTo>
                  <a:lnTo>
                    <a:pt x="362" y="65"/>
                  </a:lnTo>
                  <a:lnTo>
                    <a:pt x="367" y="74"/>
                  </a:lnTo>
                  <a:lnTo>
                    <a:pt x="371" y="86"/>
                  </a:lnTo>
                  <a:lnTo>
                    <a:pt x="373" y="98"/>
                  </a:lnTo>
                  <a:lnTo>
                    <a:pt x="375" y="111"/>
                  </a:lnTo>
                  <a:lnTo>
                    <a:pt x="375" y="126"/>
                  </a:lnTo>
                  <a:lnTo>
                    <a:pt x="375" y="165"/>
                  </a:lnTo>
                  <a:lnTo>
                    <a:pt x="375" y="219"/>
                  </a:lnTo>
                  <a:lnTo>
                    <a:pt x="375" y="281"/>
                  </a:lnTo>
                  <a:lnTo>
                    <a:pt x="375" y="345"/>
                  </a:lnTo>
                  <a:lnTo>
                    <a:pt x="375" y="406"/>
                  </a:lnTo>
                  <a:lnTo>
                    <a:pt x="375" y="457"/>
                  </a:lnTo>
                  <a:lnTo>
                    <a:pt x="375" y="492"/>
                  </a:lnTo>
                  <a:lnTo>
                    <a:pt x="375" y="505"/>
                  </a:lnTo>
                  <a:lnTo>
                    <a:pt x="374" y="508"/>
                  </a:lnTo>
                  <a:lnTo>
                    <a:pt x="370" y="517"/>
                  </a:lnTo>
                  <a:lnTo>
                    <a:pt x="366" y="523"/>
                  </a:lnTo>
                  <a:lnTo>
                    <a:pt x="360" y="529"/>
                  </a:lnTo>
                  <a:lnTo>
                    <a:pt x="353" y="537"/>
                  </a:lnTo>
                  <a:lnTo>
                    <a:pt x="344" y="544"/>
                  </a:lnTo>
                  <a:lnTo>
                    <a:pt x="333" y="551"/>
                  </a:lnTo>
                  <a:lnTo>
                    <a:pt x="320" y="558"/>
                  </a:lnTo>
                  <a:lnTo>
                    <a:pt x="304" y="565"/>
                  </a:lnTo>
                  <a:lnTo>
                    <a:pt x="287" y="571"/>
                  </a:lnTo>
                  <a:lnTo>
                    <a:pt x="266" y="577"/>
                  </a:lnTo>
                  <a:lnTo>
                    <a:pt x="244" y="580"/>
                  </a:lnTo>
                  <a:lnTo>
                    <a:pt x="218" y="583"/>
                  </a:lnTo>
                  <a:lnTo>
                    <a:pt x="189" y="584"/>
                  </a:lnTo>
                  <a:lnTo>
                    <a:pt x="158" y="584"/>
                  </a:lnTo>
                  <a:lnTo>
                    <a:pt x="132" y="582"/>
                  </a:lnTo>
                  <a:lnTo>
                    <a:pt x="110" y="579"/>
                  </a:lnTo>
                  <a:lnTo>
                    <a:pt x="89" y="575"/>
                  </a:lnTo>
                  <a:lnTo>
                    <a:pt x="72" y="570"/>
                  </a:lnTo>
                  <a:lnTo>
                    <a:pt x="57" y="565"/>
                  </a:lnTo>
                  <a:lnTo>
                    <a:pt x="44" y="558"/>
                  </a:lnTo>
                  <a:lnTo>
                    <a:pt x="33" y="552"/>
                  </a:lnTo>
                  <a:lnTo>
                    <a:pt x="23" y="546"/>
                  </a:lnTo>
                  <a:lnTo>
                    <a:pt x="17" y="540"/>
                  </a:lnTo>
                  <a:lnTo>
                    <a:pt x="11" y="533"/>
                  </a:lnTo>
                  <a:lnTo>
                    <a:pt x="7" y="528"/>
                  </a:lnTo>
                  <a:lnTo>
                    <a:pt x="2" y="519"/>
                  </a:lnTo>
                  <a:lnTo>
                    <a:pt x="1" y="515"/>
                  </a:lnTo>
                  <a:lnTo>
                    <a:pt x="0" y="505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0" y="418"/>
                  </a:lnTo>
                  <a:lnTo>
                    <a:pt x="0" y="383"/>
                  </a:lnTo>
                  <a:lnTo>
                    <a:pt x="0" y="353"/>
                  </a:lnTo>
                  <a:lnTo>
                    <a:pt x="1" y="332"/>
                  </a:lnTo>
                  <a:lnTo>
                    <a:pt x="1" y="32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788"/>
            <p:cNvSpPr>
              <a:spLocks/>
            </p:cNvSpPr>
            <p:nvPr/>
          </p:nvSpPr>
          <p:spPr bwMode="auto">
            <a:xfrm>
              <a:off x="6209239" y="3039304"/>
              <a:ext cx="106589" cy="57272"/>
            </a:xfrm>
            <a:custGeom>
              <a:avLst/>
              <a:gdLst>
                <a:gd name="T0" fmla="*/ 265 w 268"/>
                <a:gd name="T1" fmla="*/ 131 h 143"/>
                <a:gd name="T2" fmla="*/ 251 w 268"/>
                <a:gd name="T3" fmla="*/ 116 h 143"/>
                <a:gd name="T4" fmla="*/ 239 w 268"/>
                <a:gd name="T5" fmla="*/ 97 h 143"/>
                <a:gd name="T6" fmla="*/ 235 w 268"/>
                <a:gd name="T7" fmla="*/ 80 h 143"/>
                <a:gd name="T8" fmla="*/ 234 w 268"/>
                <a:gd name="T9" fmla="*/ 61 h 143"/>
                <a:gd name="T10" fmla="*/ 239 w 268"/>
                <a:gd name="T11" fmla="*/ 38 h 143"/>
                <a:gd name="T12" fmla="*/ 249 w 268"/>
                <a:gd name="T13" fmla="*/ 20 h 143"/>
                <a:gd name="T14" fmla="*/ 252 w 268"/>
                <a:gd name="T15" fmla="*/ 11 h 143"/>
                <a:gd name="T16" fmla="*/ 251 w 268"/>
                <a:gd name="T17" fmla="*/ 7 h 143"/>
                <a:gd name="T18" fmla="*/ 245 w 268"/>
                <a:gd name="T19" fmla="*/ 3 h 143"/>
                <a:gd name="T20" fmla="*/ 227 w 268"/>
                <a:gd name="T21" fmla="*/ 0 h 143"/>
                <a:gd name="T22" fmla="*/ 186 w 268"/>
                <a:gd name="T23" fmla="*/ 0 h 143"/>
                <a:gd name="T24" fmla="*/ 151 w 268"/>
                <a:gd name="T25" fmla="*/ 0 h 143"/>
                <a:gd name="T26" fmla="*/ 122 w 268"/>
                <a:gd name="T27" fmla="*/ 0 h 143"/>
                <a:gd name="T28" fmla="*/ 103 w 268"/>
                <a:gd name="T29" fmla="*/ 0 h 143"/>
                <a:gd name="T30" fmla="*/ 54 w 268"/>
                <a:gd name="T31" fmla="*/ 0 h 143"/>
                <a:gd name="T32" fmla="*/ 30 w 268"/>
                <a:gd name="T33" fmla="*/ 1 h 143"/>
                <a:gd name="T34" fmla="*/ 18 w 268"/>
                <a:gd name="T35" fmla="*/ 5 h 143"/>
                <a:gd name="T36" fmla="*/ 16 w 268"/>
                <a:gd name="T37" fmla="*/ 9 h 143"/>
                <a:gd name="T38" fmla="*/ 17 w 268"/>
                <a:gd name="T39" fmla="*/ 13 h 143"/>
                <a:gd name="T40" fmla="*/ 23 w 268"/>
                <a:gd name="T41" fmla="*/ 26 h 143"/>
                <a:gd name="T42" fmla="*/ 32 w 268"/>
                <a:gd name="T43" fmla="*/ 50 h 143"/>
                <a:gd name="T44" fmla="*/ 34 w 268"/>
                <a:gd name="T45" fmla="*/ 71 h 143"/>
                <a:gd name="T46" fmla="*/ 31 w 268"/>
                <a:gd name="T47" fmla="*/ 89 h 143"/>
                <a:gd name="T48" fmla="*/ 24 w 268"/>
                <a:gd name="T49" fmla="*/ 104 h 143"/>
                <a:gd name="T50" fmla="*/ 8 w 268"/>
                <a:gd name="T51" fmla="*/ 126 h 143"/>
                <a:gd name="T52" fmla="*/ 0 w 268"/>
                <a:gd name="T53" fmla="*/ 132 h 143"/>
                <a:gd name="T54" fmla="*/ 31 w 268"/>
                <a:gd name="T55" fmla="*/ 136 h 143"/>
                <a:gd name="T56" fmla="*/ 105 w 268"/>
                <a:gd name="T57" fmla="*/ 142 h 143"/>
                <a:gd name="T58" fmla="*/ 194 w 268"/>
                <a:gd name="T59" fmla="*/ 143 h 143"/>
                <a:gd name="T60" fmla="*/ 235 w 268"/>
                <a:gd name="T61" fmla="*/ 140 h 143"/>
                <a:gd name="T62" fmla="*/ 268 w 268"/>
                <a:gd name="T63" fmla="*/ 1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143">
                  <a:moveTo>
                    <a:pt x="268" y="132"/>
                  </a:moveTo>
                  <a:lnTo>
                    <a:pt x="265" y="131"/>
                  </a:lnTo>
                  <a:lnTo>
                    <a:pt x="260" y="126"/>
                  </a:lnTo>
                  <a:lnTo>
                    <a:pt x="251" y="116"/>
                  </a:lnTo>
                  <a:lnTo>
                    <a:pt x="244" y="104"/>
                  </a:lnTo>
                  <a:lnTo>
                    <a:pt x="239" y="97"/>
                  </a:lnTo>
                  <a:lnTo>
                    <a:pt x="237" y="89"/>
                  </a:lnTo>
                  <a:lnTo>
                    <a:pt x="235" y="80"/>
                  </a:lnTo>
                  <a:lnTo>
                    <a:pt x="234" y="71"/>
                  </a:lnTo>
                  <a:lnTo>
                    <a:pt x="234" y="61"/>
                  </a:lnTo>
                  <a:lnTo>
                    <a:pt x="235" y="50"/>
                  </a:lnTo>
                  <a:lnTo>
                    <a:pt x="239" y="38"/>
                  </a:lnTo>
                  <a:lnTo>
                    <a:pt x="245" y="26"/>
                  </a:lnTo>
                  <a:lnTo>
                    <a:pt x="249" y="20"/>
                  </a:lnTo>
                  <a:lnTo>
                    <a:pt x="251" y="13"/>
                  </a:lnTo>
                  <a:lnTo>
                    <a:pt x="252" y="11"/>
                  </a:lnTo>
                  <a:lnTo>
                    <a:pt x="252" y="9"/>
                  </a:lnTo>
                  <a:lnTo>
                    <a:pt x="251" y="7"/>
                  </a:lnTo>
                  <a:lnTo>
                    <a:pt x="250" y="5"/>
                  </a:lnTo>
                  <a:lnTo>
                    <a:pt x="245" y="3"/>
                  </a:lnTo>
                  <a:lnTo>
                    <a:pt x="238" y="1"/>
                  </a:lnTo>
                  <a:lnTo>
                    <a:pt x="227" y="0"/>
                  </a:lnTo>
                  <a:lnTo>
                    <a:pt x="214" y="0"/>
                  </a:lnTo>
                  <a:lnTo>
                    <a:pt x="186" y="0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6" y="0"/>
                  </a:lnTo>
                  <a:lnTo>
                    <a:pt x="122" y="0"/>
                  </a:lnTo>
                  <a:lnTo>
                    <a:pt x="116" y="0"/>
                  </a:lnTo>
                  <a:lnTo>
                    <a:pt x="103" y="0"/>
                  </a:lnTo>
                  <a:lnTo>
                    <a:pt x="82" y="0"/>
                  </a:lnTo>
                  <a:lnTo>
                    <a:pt x="54" y="0"/>
                  </a:lnTo>
                  <a:lnTo>
                    <a:pt x="41" y="0"/>
                  </a:lnTo>
                  <a:lnTo>
                    <a:pt x="30" y="1"/>
                  </a:lnTo>
                  <a:lnTo>
                    <a:pt x="22" y="3"/>
                  </a:lnTo>
                  <a:lnTo>
                    <a:pt x="18" y="5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9" y="20"/>
                  </a:lnTo>
                  <a:lnTo>
                    <a:pt x="23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4" y="61"/>
                  </a:lnTo>
                  <a:lnTo>
                    <a:pt x="34" y="71"/>
                  </a:lnTo>
                  <a:lnTo>
                    <a:pt x="33" y="80"/>
                  </a:lnTo>
                  <a:lnTo>
                    <a:pt x="31" y="89"/>
                  </a:lnTo>
                  <a:lnTo>
                    <a:pt x="28" y="97"/>
                  </a:lnTo>
                  <a:lnTo>
                    <a:pt x="24" y="104"/>
                  </a:lnTo>
                  <a:lnTo>
                    <a:pt x="16" y="116"/>
                  </a:lnTo>
                  <a:lnTo>
                    <a:pt x="8" y="126"/>
                  </a:lnTo>
                  <a:lnTo>
                    <a:pt x="2" y="131"/>
                  </a:lnTo>
                  <a:lnTo>
                    <a:pt x="0" y="132"/>
                  </a:lnTo>
                  <a:lnTo>
                    <a:pt x="8" y="133"/>
                  </a:lnTo>
                  <a:lnTo>
                    <a:pt x="31" y="136"/>
                  </a:lnTo>
                  <a:lnTo>
                    <a:pt x="64" y="139"/>
                  </a:lnTo>
                  <a:lnTo>
                    <a:pt x="105" y="142"/>
                  </a:lnTo>
                  <a:lnTo>
                    <a:pt x="150" y="143"/>
                  </a:lnTo>
                  <a:lnTo>
                    <a:pt x="194" y="143"/>
                  </a:lnTo>
                  <a:lnTo>
                    <a:pt x="214" y="142"/>
                  </a:lnTo>
                  <a:lnTo>
                    <a:pt x="235" y="140"/>
                  </a:lnTo>
                  <a:lnTo>
                    <a:pt x="252" y="136"/>
                  </a:lnTo>
                  <a:lnTo>
                    <a:pt x="268" y="13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789"/>
            <p:cNvSpPr>
              <a:spLocks/>
            </p:cNvSpPr>
            <p:nvPr/>
          </p:nvSpPr>
          <p:spPr bwMode="auto">
            <a:xfrm>
              <a:off x="6198103" y="3182484"/>
              <a:ext cx="133634" cy="127271"/>
            </a:xfrm>
            <a:custGeom>
              <a:avLst/>
              <a:gdLst>
                <a:gd name="T0" fmla="*/ 0 w 336"/>
                <a:gd name="T1" fmla="*/ 40 h 318"/>
                <a:gd name="T2" fmla="*/ 0 w 336"/>
                <a:gd name="T3" fmla="*/ 142 h 318"/>
                <a:gd name="T4" fmla="*/ 0 w 336"/>
                <a:gd name="T5" fmla="*/ 200 h 318"/>
                <a:gd name="T6" fmla="*/ 2 w 336"/>
                <a:gd name="T7" fmla="*/ 231 h 318"/>
                <a:gd name="T8" fmla="*/ 5 w 336"/>
                <a:gd name="T9" fmla="*/ 250 h 318"/>
                <a:gd name="T10" fmla="*/ 10 w 336"/>
                <a:gd name="T11" fmla="*/ 266 h 318"/>
                <a:gd name="T12" fmla="*/ 19 w 336"/>
                <a:gd name="T13" fmla="*/ 280 h 318"/>
                <a:gd name="T14" fmla="*/ 31 w 336"/>
                <a:gd name="T15" fmla="*/ 292 h 318"/>
                <a:gd name="T16" fmla="*/ 48 w 336"/>
                <a:gd name="T17" fmla="*/ 301 h 318"/>
                <a:gd name="T18" fmla="*/ 68 w 336"/>
                <a:gd name="T19" fmla="*/ 309 h 318"/>
                <a:gd name="T20" fmla="*/ 93 w 336"/>
                <a:gd name="T21" fmla="*/ 314 h 318"/>
                <a:gd name="T22" fmla="*/ 135 w 336"/>
                <a:gd name="T23" fmla="*/ 318 h 318"/>
                <a:gd name="T24" fmla="*/ 196 w 336"/>
                <a:gd name="T25" fmla="*/ 315 h 318"/>
                <a:gd name="T26" fmla="*/ 238 w 336"/>
                <a:gd name="T27" fmla="*/ 309 h 318"/>
                <a:gd name="T28" fmla="*/ 261 w 336"/>
                <a:gd name="T29" fmla="*/ 303 h 318"/>
                <a:gd name="T30" fmla="*/ 289 w 336"/>
                <a:gd name="T31" fmla="*/ 290 h 318"/>
                <a:gd name="T32" fmla="*/ 309 w 336"/>
                <a:gd name="T33" fmla="*/ 278 h 318"/>
                <a:gd name="T34" fmla="*/ 319 w 336"/>
                <a:gd name="T35" fmla="*/ 269 h 318"/>
                <a:gd name="T36" fmla="*/ 326 w 336"/>
                <a:gd name="T37" fmla="*/ 260 h 318"/>
                <a:gd name="T38" fmla="*/ 332 w 336"/>
                <a:gd name="T39" fmla="*/ 250 h 318"/>
                <a:gd name="T40" fmla="*/ 336 w 336"/>
                <a:gd name="T41" fmla="*/ 228 h 318"/>
                <a:gd name="T42" fmla="*/ 336 w 336"/>
                <a:gd name="T43" fmla="*/ 188 h 318"/>
                <a:gd name="T44" fmla="*/ 336 w 336"/>
                <a:gd name="T45" fmla="*/ 128 h 318"/>
                <a:gd name="T46" fmla="*/ 336 w 336"/>
                <a:gd name="T47" fmla="*/ 66 h 318"/>
                <a:gd name="T48" fmla="*/ 336 w 336"/>
                <a:gd name="T49" fmla="*/ 25 h 318"/>
                <a:gd name="T50" fmla="*/ 335 w 336"/>
                <a:gd name="T51" fmla="*/ 16 h 318"/>
                <a:gd name="T52" fmla="*/ 324 w 336"/>
                <a:gd name="T53" fmla="*/ 7 h 318"/>
                <a:gd name="T54" fmla="*/ 314 w 336"/>
                <a:gd name="T55" fmla="*/ 1 h 318"/>
                <a:gd name="T56" fmla="*/ 299 w 336"/>
                <a:gd name="T57" fmla="*/ 1 h 318"/>
                <a:gd name="T58" fmla="*/ 283 w 336"/>
                <a:gd name="T59" fmla="*/ 8 h 318"/>
                <a:gd name="T60" fmla="*/ 265 w 336"/>
                <a:gd name="T61" fmla="*/ 16 h 318"/>
                <a:gd name="T62" fmla="*/ 248 w 336"/>
                <a:gd name="T63" fmla="*/ 24 h 318"/>
                <a:gd name="T64" fmla="*/ 230 w 336"/>
                <a:gd name="T65" fmla="*/ 26 h 318"/>
                <a:gd name="T66" fmla="*/ 206 w 336"/>
                <a:gd name="T67" fmla="*/ 22 h 318"/>
                <a:gd name="T68" fmla="*/ 177 w 336"/>
                <a:gd name="T69" fmla="*/ 15 h 318"/>
                <a:gd name="T70" fmla="*/ 150 w 336"/>
                <a:gd name="T71" fmla="*/ 10 h 318"/>
                <a:gd name="T72" fmla="*/ 118 w 336"/>
                <a:gd name="T73" fmla="*/ 13 h 318"/>
                <a:gd name="T74" fmla="*/ 67 w 336"/>
                <a:gd name="T75" fmla="*/ 23 h 318"/>
                <a:gd name="T76" fmla="*/ 41 w 336"/>
                <a:gd name="T77" fmla="*/ 25 h 318"/>
                <a:gd name="T78" fmla="*/ 28 w 336"/>
                <a:gd name="T79" fmla="*/ 23 h 318"/>
                <a:gd name="T80" fmla="*/ 15 w 336"/>
                <a:gd name="T81" fmla="*/ 20 h 318"/>
                <a:gd name="T82" fmla="*/ 5 w 336"/>
                <a:gd name="T83" fmla="*/ 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6" h="318">
                  <a:moveTo>
                    <a:pt x="0" y="20"/>
                  </a:moveTo>
                  <a:lnTo>
                    <a:pt x="0" y="40"/>
                  </a:lnTo>
                  <a:lnTo>
                    <a:pt x="0" y="89"/>
                  </a:lnTo>
                  <a:lnTo>
                    <a:pt x="0" y="142"/>
                  </a:lnTo>
                  <a:lnTo>
                    <a:pt x="0" y="176"/>
                  </a:lnTo>
                  <a:lnTo>
                    <a:pt x="0" y="200"/>
                  </a:lnTo>
                  <a:lnTo>
                    <a:pt x="1" y="222"/>
                  </a:lnTo>
                  <a:lnTo>
                    <a:pt x="2" y="231"/>
                  </a:lnTo>
                  <a:lnTo>
                    <a:pt x="4" y="241"/>
                  </a:lnTo>
                  <a:lnTo>
                    <a:pt x="5" y="250"/>
                  </a:lnTo>
                  <a:lnTo>
                    <a:pt x="8" y="258"/>
                  </a:lnTo>
                  <a:lnTo>
                    <a:pt x="10" y="266"/>
                  </a:lnTo>
                  <a:lnTo>
                    <a:pt x="14" y="273"/>
                  </a:lnTo>
                  <a:lnTo>
                    <a:pt x="19" y="280"/>
                  </a:lnTo>
                  <a:lnTo>
                    <a:pt x="24" y="286"/>
                  </a:lnTo>
                  <a:lnTo>
                    <a:pt x="31" y="292"/>
                  </a:lnTo>
                  <a:lnTo>
                    <a:pt x="39" y="297"/>
                  </a:lnTo>
                  <a:lnTo>
                    <a:pt x="48" y="301"/>
                  </a:lnTo>
                  <a:lnTo>
                    <a:pt x="58" y="306"/>
                  </a:lnTo>
                  <a:lnTo>
                    <a:pt x="68" y="309"/>
                  </a:lnTo>
                  <a:lnTo>
                    <a:pt x="80" y="312"/>
                  </a:lnTo>
                  <a:lnTo>
                    <a:pt x="93" y="314"/>
                  </a:lnTo>
                  <a:lnTo>
                    <a:pt x="106" y="317"/>
                  </a:lnTo>
                  <a:lnTo>
                    <a:pt x="135" y="318"/>
                  </a:lnTo>
                  <a:lnTo>
                    <a:pt x="166" y="318"/>
                  </a:lnTo>
                  <a:lnTo>
                    <a:pt x="196" y="315"/>
                  </a:lnTo>
                  <a:lnTo>
                    <a:pt x="224" y="312"/>
                  </a:lnTo>
                  <a:lnTo>
                    <a:pt x="238" y="309"/>
                  </a:lnTo>
                  <a:lnTo>
                    <a:pt x="250" y="306"/>
                  </a:lnTo>
                  <a:lnTo>
                    <a:pt x="261" y="303"/>
                  </a:lnTo>
                  <a:lnTo>
                    <a:pt x="271" y="298"/>
                  </a:lnTo>
                  <a:lnTo>
                    <a:pt x="289" y="290"/>
                  </a:lnTo>
                  <a:lnTo>
                    <a:pt x="303" y="282"/>
                  </a:lnTo>
                  <a:lnTo>
                    <a:pt x="309" y="278"/>
                  </a:lnTo>
                  <a:lnTo>
                    <a:pt x="315" y="273"/>
                  </a:lnTo>
                  <a:lnTo>
                    <a:pt x="319" y="269"/>
                  </a:lnTo>
                  <a:lnTo>
                    <a:pt x="323" y="265"/>
                  </a:lnTo>
                  <a:lnTo>
                    <a:pt x="326" y="260"/>
                  </a:lnTo>
                  <a:lnTo>
                    <a:pt x="330" y="255"/>
                  </a:lnTo>
                  <a:lnTo>
                    <a:pt x="332" y="250"/>
                  </a:lnTo>
                  <a:lnTo>
                    <a:pt x="334" y="243"/>
                  </a:lnTo>
                  <a:lnTo>
                    <a:pt x="336" y="228"/>
                  </a:lnTo>
                  <a:lnTo>
                    <a:pt x="336" y="211"/>
                  </a:lnTo>
                  <a:lnTo>
                    <a:pt x="336" y="188"/>
                  </a:lnTo>
                  <a:lnTo>
                    <a:pt x="336" y="159"/>
                  </a:lnTo>
                  <a:lnTo>
                    <a:pt x="336" y="128"/>
                  </a:lnTo>
                  <a:lnTo>
                    <a:pt x="336" y="96"/>
                  </a:lnTo>
                  <a:lnTo>
                    <a:pt x="336" y="66"/>
                  </a:lnTo>
                  <a:lnTo>
                    <a:pt x="336" y="42"/>
                  </a:lnTo>
                  <a:lnTo>
                    <a:pt x="336" y="25"/>
                  </a:lnTo>
                  <a:lnTo>
                    <a:pt x="336" y="20"/>
                  </a:lnTo>
                  <a:lnTo>
                    <a:pt x="335" y="16"/>
                  </a:lnTo>
                  <a:lnTo>
                    <a:pt x="329" y="10"/>
                  </a:lnTo>
                  <a:lnTo>
                    <a:pt x="324" y="7"/>
                  </a:lnTo>
                  <a:lnTo>
                    <a:pt x="319" y="3"/>
                  </a:lnTo>
                  <a:lnTo>
                    <a:pt x="314" y="1"/>
                  </a:lnTo>
                  <a:lnTo>
                    <a:pt x="307" y="0"/>
                  </a:lnTo>
                  <a:lnTo>
                    <a:pt x="299" y="1"/>
                  </a:lnTo>
                  <a:lnTo>
                    <a:pt x="292" y="4"/>
                  </a:lnTo>
                  <a:lnTo>
                    <a:pt x="283" y="8"/>
                  </a:lnTo>
                  <a:lnTo>
                    <a:pt x="274" y="12"/>
                  </a:lnTo>
                  <a:lnTo>
                    <a:pt x="265" y="16"/>
                  </a:lnTo>
                  <a:lnTo>
                    <a:pt x="256" y="21"/>
                  </a:lnTo>
                  <a:lnTo>
                    <a:pt x="248" y="24"/>
                  </a:lnTo>
                  <a:lnTo>
                    <a:pt x="240" y="25"/>
                  </a:lnTo>
                  <a:lnTo>
                    <a:pt x="230" y="26"/>
                  </a:lnTo>
                  <a:lnTo>
                    <a:pt x="220" y="24"/>
                  </a:lnTo>
                  <a:lnTo>
                    <a:pt x="206" y="22"/>
                  </a:lnTo>
                  <a:lnTo>
                    <a:pt x="191" y="18"/>
                  </a:lnTo>
                  <a:lnTo>
                    <a:pt x="177" y="15"/>
                  </a:lnTo>
                  <a:lnTo>
                    <a:pt x="163" y="12"/>
                  </a:lnTo>
                  <a:lnTo>
                    <a:pt x="150" y="10"/>
                  </a:lnTo>
                  <a:lnTo>
                    <a:pt x="141" y="10"/>
                  </a:lnTo>
                  <a:lnTo>
                    <a:pt x="118" y="13"/>
                  </a:lnTo>
                  <a:lnTo>
                    <a:pt x="92" y="17"/>
                  </a:lnTo>
                  <a:lnTo>
                    <a:pt x="67" y="23"/>
                  </a:lnTo>
                  <a:lnTo>
                    <a:pt x="48" y="25"/>
                  </a:lnTo>
                  <a:lnTo>
                    <a:pt x="41" y="25"/>
                  </a:lnTo>
                  <a:lnTo>
                    <a:pt x="35" y="25"/>
                  </a:lnTo>
                  <a:lnTo>
                    <a:pt x="28" y="23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10" y="18"/>
                  </a:lnTo>
                  <a:lnTo>
                    <a:pt x="5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790"/>
            <p:cNvSpPr>
              <a:spLocks/>
            </p:cNvSpPr>
            <p:nvPr/>
          </p:nvSpPr>
          <p:spPr bwMode="auto">
            <a:xfrm>
              <a:off x="6217194" y="3163393"/>
              <a:ext cx="17500" cy="17500"/>
            </a:xfrm>
            <a:custGeom>
              <a:avLst/>
              <a:gdLst>
                <a:gd name="T0" fmla="*/ 44 w 44"/>
                <a:gd name="T1" fmla="*/ 21 h 43"/>
                <a:gd name="T2" fmla="*/ 43 w 44"/>
                <a:gd name="T3" fmla="*/ 17 h 43"/>
                <a:gd name="T4" fmla="*/ 42 w 44"/>
                <a:gd name="T5" fmla="*/ 13 h 43"/>
                <a:gd name="T6" fmla="*/ 40 w 44"/>
                <a:gd name="T7" fmla="*/ 9 h 43"/>
                <a:gd name="T8" fmla="*/ 38 w 44"/>
                <a:gd name="T9" fmla="*/ 6 h 43"/>
                <a:gd name="T10" fmla="*/ 35 w 44"/>
                <a:gd name="T11" fmla="*/ 3 h 43"/>
                <a:gd name="T12" fmla="*/ 30 w 44"/>
                <a:gd name="T13" fmla="*/ 2 h 43"/>
                <a:gd name="T14" fmla="*/ 27 w 44"/>
                <a:gd name="T15" fmla="*/ 0 h 43"/>
                <a:gd name="T16" fmla="*/ 22 w 44"/>
                <a:gd name="T17" fmla="*/ 0 h 43"/>
                <a:gd name="T18" fmla="*/ 17 w 44"/>
                <a:gd name="T19" fmla="*/ 0 h 43"/>
                <a:gd name="T20" fmla="*/ 14 w 44"/>
                <a:gd name="T21" fmla="*/ 2 h 43"/>
                <a:gd name="T22" fmla="*/ 10 w 44"/>
                <a:gd name="T23" fmla="*/ 3 h 43"/>
                <a:gd name="T24" fmla="*/ 7 w 44"/>
                <a:gd name="T25" fmla="*/ 6 h 43"/>
                <a:gd name="T26" fmla="*/ 4 w 44"/>
                <a:gd name="T27" fmla="*/ 9 h 43"/>
                <a:gd name="T28" fmla="*/ 2 w 44"/>
                <a:gd name="T29" fmla="*/ 13 h 43"/>
                <a:gd name="T30" fmla="*/ 1 w 44"/>
                <a:gd name="T31" fmla="*/ 17 h 43"/>
                <a:gd name="T32" fmla="*/ 0 w 44"/>
                <a:gd name="T33" fmla="*/ 21 h 43"/>
                <a:gd name="T34" fmla="*/ 1 w 44"/>
                <a:gd name="T35" fmla="*/ 26 h 43"/>
                <a:gd name="T36" fmla="*/ 2 w 44"/>
                <a:gd name="T37" fmla="*/ 30 h 43"/>
                <a:gd name="T38" fmla="*/ 4 w 44"/>
                <a:gd name="T39" fmla="*/ 33 h 43"/>
                <a:gd name="T40" fmla="*/ 7 w 44"/>
                <a:gd name="T41" fmla="*/ 36 h 43"/>
                <a:gd name="T42" fmla="*/ 10 w 44"/>
                <a:gd name="T43" fmla="*/ 40 h 43"/>
                <a:gd name="T44" fmla="*/ 14 w 44"/>
                <a:gd name="T45" fmla="*/ 42 h 43"/>
                <a:gd name="T46" fmla="*/ 17 w 44"/>
                <a:gd name="T47" fmla="*/ 43 h 43"/>
                <a:gd name="T48" fmla="*/ 22 w 44"/>
                <a:gd name="T49" fmla="*/ 43 h 43"/>
                <a:gd name="T50" fmla="*/ 27 w 44"/>
                <a:gd name="T51" fmla="*/ 43 h 43"/>
                <a:gd name="T52" fmla="*/ 30 w 44"/>
                <a:gd name="T53" fmla="*/ 42 h 43"/>
                <a:gd name="T54" fmla="*/ 35 w 44"/>
                <a:gd name="T55" fmla="*/ 40 h 43"/>
                <a:gd name="T56" fmla="*/ 38 w 44"/>
                <a:gd name="T57" fmla="*/ 36 h 43"/>
                <a:gd name="T58" fmla="*/ 40 w 44"/>
                <a:gd name="T59" fmla="*/ 33 h 43"/>
                <a:gd name="T60" fmla="*/ 42 w 44"/>
                <a:gd name="T61" fmla="*/ 30 h 43"/>
                <a:gd name="T62" fmla="*/ 43 w 44"/>
                <a:gd name="T63" fmla="*/ 26 h 43"/>
                <a:gd name="T64" fmla="*/ 44 w 44"/>
                <a:gd name="T6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44" y="21"/>
                  </a:moveTo>
                  <a:lnTo>
                    <a:pt x="43" y="17"/>
                  </a:lnTo>
                  <a:lnTo>
                    <a:pt x="42" y="13"/>
                  </a:lnTo>
                  <a:lnTo>
                    <a:pt x="40" y="9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7" y="36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7" y="43"/>
                  </a:lnTo>
                  <a:lnTo>
                    <a:pt x="30" y="42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40" y="33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791"/>
            <p:cNvSpPr>
              <a:spLocks/>
            </p:cNvSpPr>
            <p:nvPr/>
          </p:nvSpPr>
          <p:spPr bwMode="auto">
            <a:xfrm>
              <a:off x="6255375" y="3125212"/>
              <a:ext cx="17500" cy="17500"/>
            </a:xfrm>
            <a:custGeom>
              <a:avLst/>
              <a:gdLst>
                <a:gd name="T0" fmla="*/ 44 w 44"/>
                <a:gd name="T1" fmla="*/ 22 h 45"/>
                <a:gd name="T2" fmla="*/ 43 w 44"/>
                <a:gd name="T3" fmla="*/ 18 h 45"/>
                <a:gd name="T4" fmla="*/ 42 w 44"/>
                <a:gd name="T5" fmla="*/ 14 h 45"/>
                <a:gd name="T6" fmla="*/ 40 w 44"/>
                <a:gd name="T7" fmla="*/ 10 h 45"/>
                <a:gd name="T8" fmla="*/ 38 w 44"/>
                <a:gd name="T9" fmla="*/ 7 h 45"/>
                <a:gd name="T10" fmla="*/ 35 w 44"/>
                <a:gd name="T11" fmla="*/ 5 h 45"/>
                <a:gd name="T12" fmla="*/ 30 w 44"/>
                <a:gd name="T13" fmla="*/ 2 h 45"/>
                <a:gd name="T14" fmla="*/ 26 w 44"/>
                <a:gd name="T15" fmla="*/ 1 h 45"/>
                <a:gd name="T16" fmla="*/ 22 w 44"/>
                <a:gd name="T17" fmla="*/ 0 h 45"/>
                <a:gd name="T18" fmla="*/ 17 w 44"/>
                <a:gd name="T19" fmla="*/ 1 h 45"/>
                <a:gd name="T20" fmla="*/ 13 w 44"/>
                <a:gd name="T21" fmla="*/ 2 h 45"/>
                <a:gd name="T22" fmla="*/ 10 w 44"/>
                <a:gd name="T23" fmla="*/ 5 h 45"/>
                <a:gd name="T24" fmla="*/ 7 w 44"/>
                <a:gd name="T25" fmla="*/ 7 h 45"/>
                <a:gd name="T26" fmla="*/ 4 w 44"/>
                <a:gd name="T27" fmla="*/ 10 h 45"/>
                <a:gd name="T28" fmla="*/ 2 w 44"/>
                <a:gd name="T29" fmla="*/ 14 h 45"/>
                <a:gd name="T30" fmla="*/ 1 w 44"/>
                <a:gd name="T31" fmla="*/ 18 h 45"/>
                <a:gd name="T32" fmla="*/ 0 w 44"/>
                <a:gd name="T33" fmla="*/ 22 h 45"/>
                <a:gd name="T34" fmla="*/ 1 w 44"/>
                <a:gd name="T35" fmla="*/ 26 h 45"/>
                <a:gd name="T36" fmla="*/ 2 w 44"/>
                <a:gd name="T37" fmla="*/ 30 h 45"/>
                <a:gd name="T38" fmla="*/ 4 w 44"/>
                <a:gd name="T39" fmla="*/ 35 h 45"/>
                <a:gd name="T40" fmla="*/ 7 w 44"/>
                <a:gd name="T41" fmla="*/ 38 h 45"/>
                <a:gd name="T42" fmla="*/ 10 w 44"/>
                <a:gd name="T43" fmla="*/ 40 h 45"/>
                <a:gd name="T44" fmla="*/ 13 w 44"/>
                <a:gd name="T45" fmla="*/ 42 h 45"/>
                <a:gd name="T46" fmla="*/ 17 w 44"/>
                <a:gd name="T47" fmla="*/ 43 h 45"/>
                <a:gd name="T48" fmla="*/ 22 w 44"/>
                <a:gd name="T49" fmla="*/ 45 h 45"/>
                <a:gd name="T50" fmla="*/ 26 w 44"/>
                <a:gd name="T51" fmla="*/ 43 h 45"/>
                <a:gd name="T52" fmla="*/ 30 w 44"/>
                <a:gd name="T53" fmla="*/ 42 h 45"/>
                <a:gd name="T54" fmla="*/ 35 w 44"/>
                <a:gd name="T55" fmla="*/ 40 h 45"/>
                <a:gd name="T56" fmla="*/ 38 w 44"/>
                <a:gd name="T57" fmla="*/ 38 h 45"/>
                <a:gd name="T58" fmla="*/ 40 w 44"/>
                <a:gd name="T59" fmla="*/ 35 h 45"/>
                <a:gd name="T60" fmla="*/ 42 w 44"/>
                <a:gd name="T61" fmla="*/ 30 h 45"/>
                <a:gd name="T62" fmla="*/ 43 w 44"/>
                <a:gd name="T63" fmla="*/ 26 h 45"/>
                <a:gd name="T64" fmla="*/ 44 w 44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5">
                  <a:moveTo>
                    <a:pt x="44" y="22"/>
                  </a:moveTo>
                  <a:lnTo>
                    <a:pt x="43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7" y="43"/>
                  </a:lnTo>
                  <a:lnTo>
                    <a:pt x="22" y="45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0" y="35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792"/>
            <p:cNvSpPr>
              <a:spLocks/>
            </p:cNvSpPr>
            <p:nvPr/>
          </p:nvSpPr>
          <p:spPr bwMode="auto">
            <a:xfrm>
              <a:off x="6307874" y="3158620"/>
              <a:ext cx="17500" cy="17500"/>
            </a:xfrm>
            <a:custGeom>
              <a:avLst/>
              <a:gdLst>
                <a:gd name="T0" fmla="*/ 43 w 43"/>
                <a:gd name="T1" fmla="*/ 21 h 44"/>
                <a:gd name="T2" fmla="*/ 43 w 43"/>
                <a:gd name="T3" fmla="*/ 17 h 44"/>
                <a:gd name="T4" fmla="*/ 41 w 43"/>
                <a:gd name="T5" fmla="*/ 14 h 44"/>
                <a:gd name="T6" fmla="*/ 39 w 43"/>
                <a:gd name="T7" fmla="*/ 9 h 44"/>
                <a:gd name="T8" fmla="*/ 37 w 43"/>
                <a:gd name="T9" fmla="*/ 6 h 44"/>
                <a:gd name="T10" fmla="*/ 33 w 43"/>
                <a:gd name="T11" fmla="*/ 4 h 44"/>
                <a:gd name="T12" fmla="*/ 30 w 43"/>
                <a:gd name="T13" fmla="*/ 2 h 44"/>
                <a:gd name="T14" fmla="*/ 26 w 43"/>
                <a:gd name="T15" fmla="*/ 1 h 44"/>
                <a:gd name="T16" fmla="*/ 21 w 43"/>
                <a:gd name="T17" fmla="*/ 0 h 44"/>
                <a:gd name="T18" fmla="*/ 17 w 43"/>
                <a:gd name="T19" fmla="*/ 1 h 44"/>
                <a:gd name="T20" fmla="*/ 13 w 43"/>
                <a:gd name="T21" fmla="*/ 2 h 44"/>
                <a:gd name="T22" fmla="*/ 9 w 43"/>
                <a:gd name="T23" fmla="*/ 4 h 44"/>
                <a:gd name="T24" fmla="*/ 5 w 43"/>
                <a:gd name="T25" fmla="*/ 6 h 44"/>
                <a:gd name="T26" fmla="*/ 3 w 43"/>
                <a:gd name="T27" fmla="*/ 9 h 44"/>
                <a:gd name="T28" fmla="*/ 1 w 43"/>
                <a:gd name="T29" fmla="*/ 14 h 44"/>
                <a:gd name="T30" fmla="*/ 0 w 43"/>
                <a:gd name="T31" fmla="*/ 17 h 44"/>
                <a:gd name="T32" fmla="*/ 0 w 43"/>
                <a:gd name="T33" fmla="*/ 21 h 44"/>
                <a:gd name="T34" fmla="*/ 0 w 43"/>
                <a:gd name="T35" fmla="*/ 26 h 44"/>
                <a:gd name="T36" fmla="*/ 1 w 43"/>
                <a:gd name="T37" fmla="*/ 30 h 44"/>
                <a:gd name="T38" fmla="*/ 3 w 43"/>
                <a:gd name="T39" fmla="*/ 34 h 44"/>
                <a:gd name="T40" fmla="*/ 5 w 43"/>
                <a:gd name="T41" fmla="*/ 37 h 44"/>
                <a:gd name="T42" fmla="*/ 9 w 43"/>
                <a:gd name="T43" fmla="*/ 40 h 44"/>
                <a:gd name="T44" fmla="*/ 13 w 43"/>
                <a:gd name="T45" fmla="*/ 42 h 44"/>
                <a:gd name="T46" fmla="*/ 17 w 43"/>
                <a:gd name="T47" fmla="*/ 43 h 44"/>
                <a:gd name="T48" fmla="*/ 21 w 43"/>
                <a:gd name="T49" fmla="*/ 44 h 44"/>
                <a:gd name="T50" fmla="*/ 26 w 43"/>
                <a:gd name="T51" fmla="*/ 43 h 44"/>
                <a:gd name="T52" fmla="*/ 30 w 43"/>
                <a:gd name="T53" fmla="*/ 42 h 44"/>
                <a:gd name="T54" fmla="*/ 33 w 43"/>
                <a:gd name="T55" fmla="*/ 40 h 44"/>
                <a:gd name="T56" fmla="*/ 37 w 43"/>
                <a:gd name="T57" fmla="*/ 37 h 44"/>
                <a:gd name="T58" fmla="*/ 39 w 43"/>
                <a:gd name="T59" fmla="*/ 34 h 44"/>
                <a:gd name="T60" fmla="*/ 41 w 43"/>
                <a:gd name="T61" fmla="*/ 30 h 44"/>
                <a:gd name="T62" fmla="*/ 43 w 43"/>
                <a:gd name="T63" fmla="*/ 26 h 44"/>
                <a:gd name="T64" fmla="*/ 43 w 43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43" y="21"/>
                  </a:moveTo>
                  <a:lnTo>
                    <a:pt x="43" y="17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3"/>
                  </a:lnTo>
                  <a:lnTo>
                    <a:pt x="21" y="44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3" y="40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793"/>
            <p:cNvSpPr>
              <a:spLocks/>
            </p:cNvSpPr>
            <p:nvPr/>
          </p:nvSpPr>
          <p:spPr bwMode="auto">
            <a:xfrm>
              <a:off x="6234693" y="3063167"/>
              <a:ext cx="17500" cy="17500"/>
            </a:xfrm>
            <a:custGeom>
              <a:avLst/>
              <a:gdLst>
                <a:gd name="T0" fmla="*/ 44 w 44"/>
                <a:gd name="T1" fmla="*/ 21 h 44"/>
                <a:gd name="T2" fmla="*/ 44 w 44"/>
                <a:gd name="T3" fmla="*/ 17 h 44"/>
                <a:gd name="T4" fmla="*/ 41 w 44"/>
                <a:gd name="T5" fmla="*/ 14 h 44"/>
                <a:gd name="T6" fmla="*/ 40 w 44"/>
                <a:gd name="T7" fmla="*/ 10 h 44"/>
                <a:gd name="T8" fmla="*/ 37 w 44"/>
                <a:gd name="T9" fmla="*/ 6 h 44"/>
                <a:gd name="T10" fmla="*/ 34 w 44"/>
                <a:gd name="T11" fmla="*/ 4 h 44"/>
                <a:gd name="T12" fmla="*/ 31 w 44"/>
                <a:gd name="T13" fmla="*/ 2 h 44"/>
                <a:gd name="T14" fmla="*/ 26 w 44"/>
                <a:gd name="T15" fmla="*/ 1 h 44"/>
                <a:gd name="T16" fmla="*/ 22 w 44"/>
                <a:gd name="T17" fmla="*/ 0 h 44"/>
                <a:gd name="T18" fmla="*/ 18 w 44"/>
                <a:gd name="T19" fmla="*/ 1 h 44"/>
                <a:gd name="T20" fmla="*/ 13 w 44"/>
                <a:gd name="T21" fmla="*/ 2 h 44"/>
                <a:gd name="T22" fmla="*/ 10 w 44"/>
                <a:gd name="T23" fmla="*/ 4 h 44"/>
                <a:gd name="T24" fmla="*/ 7 w 44"/>
                <a:gd name="T25" fmla="*/ 6 h 44"/>
                <a:gd name="T26" fmla="*/ 4 w 44"/>
                <a:gd name="T27" fmla="*/ 10 h 44"/>
                <a:gd name="T28" fmla="*/ 1 w 44"/>
                <a:gd name="T29" fmla="*/ 14 h 44"/>
                <a:gd name="T30" fmla="*/ 0 w 44"/>
                <a:gd name="T31" fmla="*/ 17 h 44"/>
                <a:gd name="T32" fmla="*/ 0 w 44"/>
                <a:gd name="T33" fmla="*/ 21 h 44"/>
                <a:gd name="T34" fmla="*/ 0 w 44"/>
                <a:gd name="T35" fmla="*/ 26 h 44"/>
                <a:gd name="T36" fmla="*/ 1 w 44"/>
                <a:gd name="T37" fmla="*/ 30 h 44"/>
                <a:gd name="T38" fmla="*/ 4 w 44"/>
                <a:gd name="T39" fmla="*/ 34 h 44"/>
                <a:gd name="T40" fmla="*/ 7 w 44"/>
                <a:gd name="T41" fmla="*/ 38 h 44"/>
                <a:gd name="T42" fmla="*/ 10 w 44"/>
                <a:gd name="T43" fmla="*/ 40 h 44"/>
                <a:gd name="T44" fmla="*/ 13 w 44"/>
                <a:gd name="T45" fmla="*/ 42 h 44"/>
                <a:gd name="T46" fmla="*/ 18 w 44"/>
                <a:gd name="T47" fmla="*/ 43 h 44"/>
                <a:gd name="T48" fmla="*/ 22 w 44"/>
                <a:gd name="T49" fmla="*/ 44 h 44"/>
                <a:gd name="T50" fmla="*/ 26 w 44"/>
                <a:gd name="T51" fmla="*/ 43 h 44"/>
                <a:gd name="T52" fmla="*/ 31 w 44"/>
                <a:gd name="T53" fmla="*/ 42 h 44"/>
                <a:gd name="T54" fmla="*/ 34 w 44"/>
                <a:gd name="T55" fmla="*/ 40 h 44"/>
                <a:gd name="T56" fmla="*/ 37 w 44"/>
                <a:gd name="T57" fmla="*/ 38 h 44"/>
                <a:gd name="T58" fmla="*/ 40 w 44"/>
                <a:gd name="T59" fmla="*/ 34 h 44"/>
                <a:gd name="T60" fmla="*/ 41 w 44"/>
                <a:gd name="T61" fmla="*/ 30 h 44"/>
                <a:gd name="T62" fmla="*/ 44 w 44"/>
                <a:gd name="T63" fmla="*/ 26 h 44"/>
                <a:gd name="T64" fmla="*/ 44 w 44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4">
                  <a:moveTo>
                    <a:pt x="44" y="21"/>
                  </a:moveTo>
                  <a:lnTo>
                    <a:pt x="44" y="17"/>
                  </a:lnTo>
                  <a:lnTo>
                    <a:pt x="41" y="14"/>
                  </a:lnTo>
                  <a:lnTo>
                    <a:pt x="40" y="10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4" y="34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8" y="43"/>
                  </a:lnTo>
                  <a:lnTo>
                    <a:pt x="22" y="44"/>
                  </a:lnTo>
                  <a:lnTo>
                    <a:pt x="26" y="43"/>
                  </a:lnTo>
                  <a:lnTo>
                    <a:pt x="31" y="42"/>
                  </a:lnTo>
                  <a:lnTo>
                    <a:pt x="34" y="40"/>
                  </a:lnTo>
                  <a:lnTo>
                    <a:pt x="37" y="38"/>
                  </a:lnTo>
                  <a:lnTo>
                    <a:pt x="40" y="34"/>
                  </a:lnTo>
                  <a:lnTo>
                    <a:pt x="41" y="30"/>
                  </a:lnTo>
                  <a:lnTo>
                    <a:pt x="44" y="26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794"/>
            <p:cNvSpPr>
              <a:spLocks/>
            </p:cNvSpPr>
            <p:nvPr/>
          </p:nvSpPr>
          <p:spPr bwMode="auto">
            <a:xfrm>
              <a:off x="6214012" y="3094985"/>
              <a:ext cx="17500" cy="19091"/>
            </a:xfrm>
            <a:custGeom>
              <a:avLst/>
              <a:gdLst>
                <a:gd name="T0" fmla="*/ 45 w 45"/>
                <a:gd name="T1" fmla="*/ 23 h 44"/>
                <a:gd name="T2" fmla="*/ 44 w 45"/>
                <a:gd name="T3" fmla="*/ 18 h 44"/>
                <a:gd name="T4" fmla="*/ 43 w 45"/>
                <a:gd name="T5" fmla="*/ 14 h 44"/>
                <a:gd name="T6" fmla="*/ 40 w 45"/>
                <a:gd name="T7" fmla="*/ 10 h 44"/>
                <a:gd name="T8" fmla="*/ 38 w 45"/>
                <a:gd name="T9" fmla="*/ 6 h 44"/>
                <a:gd name="T10" fmla="*/ 35 w 45"/>
                <a:gd name="T11" fmla="*/ 4 h 44"/>
                <a:gd name="T12" fmla="*/ 31 w 45"/>
                <a:gd name="T13" fmla="*/ 2 h 44"/>
                <a:gd name="T14" fmla="*/ 26 w 45"/>
                <a:gd name="T15" fmla="*/ 1 h 44"/>
                <a:gd name="T16" fmla="*/ 22 w 45"/>
                <a:gd name="T17" fmla="*/ 0 h 44"/>
                <a:gd name="T18" fmla="*/ 18 w 45"/>
                <a:gd name="T19" fmla="*/ 1 h 44"/>
                <a:gd name="T20" fmla="*/ 13 w 45"/>
                <a:gd name="T21" fmla="*/ 2 h 44"/>
                <a:gd name="T22" fmla="*/ 10 w 45"/>
                <a:gd name="T23" fmla="*/ 4 h 44"/>
                <a:gd name="T24" fmla="*/ 7 w 45"/>
                <a:gd name="T25" fmla="*/ 6 h 44"/>
                <a:gd name="T26" fmla="*/ 5 w 45"/>
                <a:gd name="T27" fmla="*/ 10 h 44"/>
                <a:gd name="T28" fmla="*/ 3 w 45"/>
                <a:gd name="T29" fmla="*/ 14 h 44"/>
                <a:gd name="T30" fmla="*/ 2 w 45"/>
                <a:gd name="T31" fmla="*/ 18 h 44"/>
                <a:gd name="T32" fmla="*/ 0 w 45"/>
                <a:gd name="T33" fmla="*/ 23 h 44"/>
                <a:gd name="T34" fmla="*/ 2 w 45"/>
                <a:gd name="T35" fmla="*/ 27 h 44"/>
                <a:gd name="T36" fmla="*/ 3 w 45"/>
                <a:gd name="T37" fmla="*/ 31 h 44"/>
                <a:gd name="T38" fmla="*/ 5 w 45"/>
                <a:gd name="T39" fmla="*/ 34 h 44"/>
                <a:gd name="T40" fmla="*/ 7 w 45"/>
                <a:gd name="T41" fmla="*/ 38 h 44"/>
                <a:gd name="T42" fmla="*/ 10 w 45"/>
                <a:gd name="T43" fmla="*/ 40 h 44"/>
                <a:gd name="T44" fmla="*/ 13 w 45"/>
                <a:gd name="T45" fmla="*/ 42 h 44"/>
                <a:gd name="T46" fmla="*/ 18 w 45"/>
                <a:gd name="T47" fmla="*/ 43 h 44"/>
                <a:gd name="T48" fmla="*/ 22 w 45"/>
                <a:gd name="T49" fmla="*/ 44 h 44"/>
                <a:gd name="T50" fmla="*/ 26 w 45"/>
                <a:gd name="T51" fmla="*/ 43 h 44"/>
                <a:gd name="T52" fmla="*/ 31 w 45"/>
                <a:gd name="T53" fmla="*/ 42 h 44"/>
                <a:gd name="T54" fmla="*/ 35 w 45"/>
                <a:gd name="T55" fmla="*/ 40 h 44"/>
                <a:gd name="T56" fmla="*/ 38 w 45"/>
                <a:gd name="T57" fmla="*/ 38 h 44"/>
                <a:gd name="T58" fmla="*/ 40 w 45"/>
                <a:gd name="T59" fmla="*/ 34 h 44"/>
                <a:gd name="T60" fmla="*/ 43 w 45"/>
                <a:gd name="T61" fmla="*/ 31 h 44"/>
                <a:gd name="T62" fmla="*/ 44 w 45"/>
                <a:gd name="T63" fmla="*/ 27 h 44"/>
                <a:gd name="T64" fmla="*/ 45 w 45"/>
                <a:gd name="T65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4">
                  <a:moveTo>
                    <a:pt x="45" y="23"/>
                  </a:moveTo>
                  <a:lnTo>
                    <a:pt x="44" y="18"/>
                  </a:lnTo>
                  <a:lnTo>
                    <a:pt x="43" y="14"/>
                  </a:lnTo>
                  <a:lnTo>
                    <a:pt x="40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8" y="43"/>
                  </a:lnTo>
                  <a:lnTo>
                    <a:pt x="22" y="44"/>
                  </a:lnTo>
                  <a:lnTo>
                    <a:pt x="26" y="43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0" y="34"/>
                  </a:lnTo>
                  <a:lnTo>
                    <a:pt x="43" y="31"/>
                  </a:lnTo>
                  <a:lnTo>
                    <a:pt x="44" y="27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795"/>
            <p:cNvSpPr>
              <a:spLocks/>
            </p:cNvSpPr>
            <p:nvPr/>
          </p:nvSpPr>
          <p:spPr bwMode="auto">
            <a:xfrm>
              <a:off x="6307874" y="3112485"/>
              <a:ext cx="17500" cy="17500"/>
            </a:xfrm>
            <a:custGeom>
              <a:avLst/>
              <a:gdLst>
                <a:gd name="T0" fmla="*/ 43 w 43"/>
                <a:gd name="T1" fmla="*/ 22 h 44"/>
                <a:gd name="T2" fmla="*/ 43 w 43"/>
                <a:gd name="T3" fmla="*/ 17 h 44"/>
                <a:gd name="T4" fmla="*/ 41 w 43"/>
                <a:gd name="T5" fmla="*/ 14 h 44"/>
                <a:gd name="T6" fmla="*/ 40 w 43"/>
                <a:gd name="T7" fmla="*/ 10 h 44"/>
                <a:gd name="T8" fmla="*/ 37 w 43"/>
                <a:gd name="T9" fmla="*/ 6 h 44"/>
                <a:gd name="T10" fmla="*/ 33 w 43"/>
                <a:gd name="T11" fmla="*/ 4 h 44"/>
                <a:gd name="T12" fmla="*/ 30 w 43"/>
                <a:gd name="T13" fmla="*/ 2 h 44"/>
                <a:gd name="T14" fmla="*/ 26 w 43"/>
                <a:gd name="T15" fmla="*/ 1 h 44"/>
                <a:gd name="T16" fmla="*/ 22 w 43"/>
                <a:gd name="T17" fmla="*/ 0 h 44"/>
                <a:gd name="T18" fmla="*/ 17 w 43"/>
                <a:gd name="T19" fmla="*/ 1 h 44"/>
                <a:gd name="T20" fmla="*/ 13 w 43"/>
                <a:gd name="T21" fmla="*/ 2 h 44"/>
                <a:gd name="T22" fmla="*/ 9 w 43"/>
                <a:gd name="T23" fmla="*/ 4 h 44"/>
                <a:gd name="T24" fmla="*/ 5 w 43"/>
                <a:gd name="T25" fmla="*/ 6 h 44"/>
                <a:gd name="T26" fmla="*/ 3 w 43"/>
                <a:gd name="T27" fmla="*/ 10 h 44"/>
                <a:gd name="T28" fmla="*/ 1 w 43"/>
                <a:gd name="T29" fmla="*/ 14 h 44"/>
                <a:gd name="T30" fmla="*/ 0 w 43"/>
                <a:gd name="T31" fmla="*/ 17 h 44"/>
                <a:gd name="T32" fmla="*/ 0 w 43"/>
                <a:gd name="T33" fmla="*/ 22 h 44"/>
                <a:gd name="T34" fmla="*/ 0 w 43"/>
                <a:gd name="T35" fmla="*/ 27 h 44"/>
                <a:gd name="T36" fmla="*/ 1 w 43"/>
                <a:gd name="T37" fmla="*/ 30 h 44"/>
                <a:gd name="T38" fmla="*/ 3 w 43"/>
                <a:gd name="T39" fmla="*/ 34 h 44"/>
                <a:gd name="T40" fmla="*/ 5 w 43"/>
                <a:gd name="T41" fmla="*/ 38 h 44"/>
                <a:gd name="T42" fmla="*/ 9 w 43"/>
                <a:gd name="T43" fmla="*/ 40 h 44"/>
                <a:gd name="T44" fmla="*/ 13 w 43"/>
                <a:gd name="T45" fmla="*/ 42 h 44"/>
                <a:gd name="T46" fmla="*/ 17 w 43"/>
                <a:gd name="T47" fmla="*/ 43 h 44"/>
                <a:gd name="T48" fmla="*/ 22 w 43"/>
                <a:gd name="T49" fmla="*/ 44 h 44"/>
                <a:gd name="T50" fmla="*/ 26 w 43"/>
                <a:gd name="T51" fmla="*/ 43 h 44"/>
                <a:gd name="T52" fmla="*/ 30 w 43"/>
                <a:gd name="T53" fmla="*/ 42 h 44"/>
                <a:gd name="T54" fmla="*/ 33 w 43"/>
                <a:gd name="T55" fmla="*/ 40 h 44"/>
                <a:gd name="T56" fmla="*/ 37 w 43"/>
                <a:gd name="T57" fmla="*/ 38 h 44"/>
                <a:gd name="T58" fmla="*/ 40 w 43"/>
                <a:gd name="T59" fmla="*/ 34 h 44"/>
                <a:gd name="T60" fmla="*/ 41 w 43"/>
                <a:gd name="T61" fmla="*/ 30 h 44"/>
                <a:gd name="T62" fmla="*/ 43 w 43"/>
                <a:gd name="T63" fmla="*/ 27 h 44"/>
                <a:gd name="T64" fmla="*/ 43 w 43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43" y="22"/>
                  </a:moveTo>
                  <a:lnTo>
                    <a:pt x="43" y="17"/>
                  </a:lnTo>
                  <a:lnTo>
                    <a:pt x="41" y="14"/>
                  </a:lnTo>
                  <a:lnTo>
                    <a:pt x="40" y="10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3"/>
                  </a:lnTo>
                  <a:lnTo>
                    <a:pt x="22" y="44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3" y="40"/>
                  </a:lnTo>
                  <a:lnTo>
                    <a:pt x="37" y="38"/>
                  </a:lnTo>
                  <a:lnTo>
                    <a:pt x="40" y="34"/>
                  </a:lnTo>
                  <a:lnTo>
                    <a:pt x="41" y="30"/>
                  </a:lnTo>
                  <a:lnTo>
                    <a:pt x="43" y="27"/>
                  </a:lnTo>
                  <a:lnTo>
                    <a:pt x="43" y="22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796"/>
            <p:cNvSpPr>
              <a:spLocks/>
            </p:cNvSpPr>
            <p:nvPr/>
          </p:nvSpPr>
          <p:spPr bwMode="auto">
            <a:xfrm>
              <a:off x="6263329" y="3150666"/>
              <a:ext cx="22272" cy="22272"/>
            </a:xfrm>
            <a:custGeom>
              <a:avLst/>
              <a:gdLst>
                <a:gd name="T0" fmla="*/ 56 w 56"/>
                <a:gd name="T1" fmla="*/ 27 h 55"/>
                <a:gd name="T2" fmla="*/ 55 w 56"/>
                <a:gd name="T3" fmla="*/ 22 h 55"/>
                <a:gd name="T4" fmla="*/ 54 w 56"/>
                <a:gd name="T5" fmla="*/ 16 h 55"/>
                <a:gd name="T6" fmla="*/ 50 w 56"/>
                <a:gd name="T7" fmla="*/ 12 h 55"/>
                <a:gd name="T8" fmla="*/ 47 w 56"/>
                <a:gd name="T9" fmla="*/ 8 h 55"/>
                <a:gd name="T10" fmla="*/ 43 w 56"/>
                <a:gd name="T11" fmla="*/ 4 h 55"/>
                <a:gd name="T12" fmla="*/ 39 w 56"/>
                <a:gd name="T13" fmla="*/ 2 h 55"/>
                <a:gd name="T14" fmla="*/ 33 w 56"/>
                <a:gd name="T15" fmla="*/ 0 h 55"/>
                <a:gd name="T16" fmla="*/ 28 w 56"/>
                <a:gd name="T17" fmla="*/ 0 h 55"/>
                <a:gd name="T18" fmla="*/ 22 w 56"/>
                <a:gd name="T19" fmla="*/ 0 h 55"/>
                <a:gd name="T20" fmla="*/ 17 w 56"/>
                <a:gd name="T21" fmla="*/ 2 h 55"/>
                <a:gd name="T22" fmla="*/ 13 w 56"/>
                <a:gd name="T23" fmla="*/ 4 h 55"/>
                <a:gd name="T24" fmla="*/ 8 w 56"/>
                <a:gd name="T25" fmla="*/ 8 h 55"/>
                <a:gd name="T26" fmla="*/ 5 w 56"/>
                <a:gd name="T27" fmla="*/ 12 h 55"/>
                <a:gd name="T28" fmla="*/ 2 w 56"/>
                <a:gd name="T29" fmla="*/ 16 h 55"/>
                <a:gd name="T30" fmla="*/ 1 w 56"/>
                <a:gd name="T31" fmla="*/ 22 h 55"/>
                <a:gd name="T32" fmla="*/ 0 w 56"/>
                <a:gd name="T33" fmla="*/ 27 h 55"/>
                <a:gd name="T34" fmla="*/ 1 w 56"/>
                <a:gd name="T35" fmla="*/ 34 h 55"/>
                <a:gd name="T36" fmla="*/ 2 w 56"/>
                <a:gd name="T37" fmla="*/ 38 h 55"/>
                <a:gd name="T38" fmla="*/ 5 w 56"/>
                <a:gd name="T39" fmla="*/ 43 h 55"/>
                <a:gd name="T40" fmla="*/ 8 w 56"/>
                <a:gd name="T41" fmla="*/ 48 h 55"/>
                <a:gd name="T42" fmla="*/ 13 w 56"/>
                <a:gd name="T43" fmla="*/ 51 h 55"/>
                <a:gd name="T44" fmla="*/ 17 w 56"/>
                <a:gd name="T45" fmla="*/ 53 h 55"/>
                <a:gd name="T46" fmla="*/ 22 w 56"/>
                <a:gd name="T47" fmla="*/ 55 h 55"/>
                <a:gd name="T48" fmla="*/ 28 w 56"/>
                <a:gd name="T49" fmla="*/ 55 h 55"/>
                <a:gd name="T50" fmla="*/ 33 w 56"/>
                <a:gd name="T51" fmla="*/ 55 h 55"/>
                <a:gd name="T52" fmla="*/ 39 w 56"/>
                <a:gd name="T53" fmla="*/ 53 h 55"/>
                <a:gd name="T54" fmla="*/ 43 w 56"/>
                <a:gd name="T55" fmla="*/ 51 h 55"/>
                <a:gd name="T56" fmla="*/ 47 w 56"/>
                <a:gd name="T57" fmla="*/ 48 h 55"/>
                <a:gd name="T58" fmla="*/ 50 w 56"/>
                <a:gd name="T59" fmla="*/ 43 h 55"/>
                <a:gd name="T60" fmla="*/ 54 w 56"/>
                <a:gd name="T61" fmla="*/ 38 h 55"/>
                <a:gd name="T62" fmla="*/ 55 w 56"/>
                <a:gd name="T63" fmla="*/ 34 h 55"/>
                <a:gd name="T64" fmla="*/ 56 w 56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5">
                  <a:moveTo>
                    <a:pt x="56" y="27"/>
                  </a:moveTo>
                  <a:lnTo>
                    <a:pt x="55" y="22"/>
                  </a:lnTo>
                  <a:lnTo>
                    <a:pt x="54" y="16"/>
                  </a:lnTo>
                  <a:lnTo>
                    <a:pt x="50" y="12"/>
                  </a:lnTo>
                  <a:lnTo>
                    <a:pt x="47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38"/>
                  </a:lnTo>
                  <a:lnTo>
                    <a:pt x="5" y="43"/>
                  </a:lnTo>
                  <a:lnTo>
                    <a:pt x="8" y="48"/>
                  </a:lnTo>
                  <a:lnTo>
                    <a:pt x="13" y="51"/>
                  </a:lnTo>
                  <a:lnTo>
                    <a:pt x="17" y="53"/>
                  </a:lnTo>
                  <a:lnTo>
                    <a:pt x="22" y="55"/>
                  </a:lnTo>
                  <a:lnTo>
                    <a:pt x="28" y="55"/>
                  </a:lnTo>
                  <a:lnTo>
                    <a:pt x="33" y="55"/>
                  </a:lnTo>
                  <a:lnTo>
                    <a:pt x="39" y="53"/>
                  </a:lnTo>
                  <a:lnTo>
                    <a:pt x="43" y="51"/>
                  </a:lnTo>
                  <a:lnTo>
                    <a:pt x="47" y="48"/>
                  </a:lnTo>
                  <a:lnTo>
                    <a:pt x="50" y="43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797"/>
            <p:cNvSpPr>
              <a:spLocks/>
            </p:cNvSpPr>
            <p:nvPr/>
          </p:nvSpPr>
          <p:spPr bwMode="auto">
            <a:xfrm>
              <a:off x="6279238" y="3104530"/>
              <a:ext cx="22272" cy="22272"/>
            </a:xfrm>
            <a:custGeom>
              <a:avLst/>
              <a:gdLst>
                <a:gd name="T0" fmla="*/ 56 w 56"/>
                <a:gd name="T1" fmla="*/ 27 h 55"/>
                <a:gd name="T2" fmla="*/ 55 w 56"/>
                <a:gd name="T3" fmla="*/ 21 h 55"/>
                <a:gd name="T4" fmla="*/ 54 w 56"/>
                <a:gd name="T5" fmla="*/ 16 h 55"/>
                <a:gd name="T6" fmla="*/ 50 w 56"/>
                <a:gd name="T7" fmla="*/ 11 h 55"/>
                <a:gd name="T8" fmla="*/ 47 w 56"/>
                <a:gd name="T9" fmla="*/ 7 h 55"/>
                <a:gd name="T10" fmla="*/ 43 w 56"/>
                <a:gd name="T11" fmla="*/ 4 h 55"/>
                <a:gd name="T12" fmla="*/ 38 w 56"/>
                <a:gd name="T13" fmla="*/ 2 h 55"/>
                <a:gd name="T14" fmla="*/ 33 w 56"/>
                <a:gd name="T15" fmla="*/ 0 h 55"/>
                <a:gd name="T16" fmla="*/ 28 w 56"/>
                <a:gd name="T17" fmla="*/ 0 h 55"/>
                <a:gd name="T18" fmla="*/ 22 w 56"/>
                <a:gd name="T19" fmla="*/ 0 h 55"/>
                <a:gd name="T20" fmla="*/ 17 w 56"/>
                <a:gd name="T21" fmla="*/ 2 h 55"/>
                <a:gd name="T22" fmla="*/ 12 w 56"/>
                <a:gd name="T23" fmla="*/ 4 h 55"/>
                <a:gd name="T24" fmla="*/ 8 w 56"/>
                <a:gd name="T25" fmla="*/ 7 h 55"/>
                <a:gd name="T26" fmla="*/ 5 w 56"/>
                <a:gd name="T27" fmla="*/ 11 h 55"/>
                <a:gd name="T28" fmla="*/ 2 w 56"/>
                <a:gd name="T29" fmla="*/ 16 h 55"/>
                <a:gd name="T30" fmla="*/ 1 w 56"/>
                <a:gd name="T31" fmla="*/ 21 h 55"/>
                <a:gd name="T32" fmla="*/ 0 w 56"/>
                <a:gd name="T33" fmla="*/ 27 h 55"/>
                <a:gd name="T34" fmla="*/ 1 w 56"/>
                <a:gd name="T35" fmla="*/ 32 h 55"/>
                <a:gd name="T36" fmla="*/ 2 w 56"/>
                <a:gd name="T37" fmla="*/ 37 h 55"/>
                <a:gd name="T38" fmla="*/ 5 w 56"/>
                <a:gd name="T39" fmla="*/ 43 h 55"/>
                <a:gd name="T40" fmla="*/ 8 w 56"/>
                <a:gd name="T41" fmla="*/ 46 h 55"/>
                <a:gd name="T42" fmla="*/ 12 w 56"/>
                <a:gd name="T43" fmla="*/ 50 h 55"/>
                <a:gd name="T44" fmla="*/ 17 w 56"/>
                <a:gd name="T45" fmla="*/ 52 h 55"/>
                <a:gd name="T46" fmla="*/ 22 w 56"/>
                <a:gd name="T47" fmla="*/ 54 h 55"/>
                <a:gd name="T48" fmla="*/ 28 w 56"/>
                <a:gd name="T49" fmla="*/ 55 h 55"/>
                <a:gd name="T50" fmla="*/ 33 w 56"/>
                <a:gd name="T51" fmla="*/ 54 h 55"/>
                <a:gd name="T52" fmla="*/ 38 w 56"/>
                <a:gd name="T53" fmla="*/ 52 h 55"/>
                <a:gd name="T54" fmla="*/ 43 w 56"/>
                <a:gd name="T55" fmla="*/ 50 h 55"/>
                <a:gd name="T56" fmla="*/ 47 w 56"/>
                <a:gd name="T57" fmla="*/ 46 h 55"/>
                <a:gd name="T58" fmla="*/ 50 w 56"/>
                <a:gd name="T59" fmla="*/ 43 h 55"/>
                <a:gd name="T60" fmla="*/ 54 w 56"/>
                <a:gd name="T61" fmla="*/ 37 h 55"/>
                <a:gd name="T62" fmla="*/ 55 w 56"/>
                <a:gd name="T63" fmla="*/ 32 h 55"/>
                <a:gd name="T64" fmla="*/ 56 w 56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5">
                  <a:moveTo>
                    <a:pt x="56" y="27"/>
                  </a:moveTo>
                  <a:lnTo>
                    <a:pt x="55" y="21"/>
                  </a:lnTo>
                  <a:lnTo>
                    <a:pt x="54" y="16"/>
                  </a:lnTo>
                  <a:lnTo>
                    <a:pt x="50" y="11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5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2" y="54"/>
                  </a:lnTo>
                  <a:lnTo>
                    <a:pt x="28" y="55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3" y="50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4" y="37"/>
                  </a:lnTo>
                  <a:lnTo>
                    <a:pt x="55" y="32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798"/>
            <p:cNvSpPr>
              <a:spLocks/>
            </p:cNvSpPr>
            <p:nvPr/>
          </p:nvSpPr>
          <p:spPr bwMode="auto">
            <a:xfrm>
              <a:off x="6268102" y="3052031"/>
              <a:ext cx="22272" cy="22272"/>
            </a:xfrm>
            <a:custGeom>
              <a:avLst/>
              <a:gdLst>
                <a:gd name="T0" fmla="*/ 55 w 55"/>
                <a:gd name="T1" fmla="*/ 27 h 55"/>
                <a:gd name="T2" fmla="*/ 55 w 55"/>
                <a:gd name="T3" fmla="*/ 21 h 55"/>
                <a:gd name="T4" fmla="*/ 53 w 55"/>
                <a:gd name="T5" fmla="*/ 16 h 55"/>
                <a:gd name="T6" fmla="*/ 50 w 55"/>
                <a:gd name="T7" fmla="*/ 12 h 55"/>
                <a:gd name="T8" fmla="*/ 47 w 55"/>
                <a:gd name="T9" fmla="*/ 7 h 55"/>
                <a:gd name="T10" fmla="*/ 43 w 55"/>
                <a:gd name="T11" fmla="*/ 4 h 55"/>
                <a:gd name="T12" fmla="*/ 37 w 55"/>
                <a:gd name="T13" fmla="*/ 2 h 55"/>
                <a:gd name="T14" fmla="*/ 33 w 55"/>
                <a:gd name="T15" fmla="*/ 0 h 55"/>
                <a:gd name="T16" fmla="*/ 28 w 55"/>
                <a:gd name="T17" fmla="*/ 0 h 55"/>
                <a:gd name="T18" fmla="*/ 21 w 55"/>
                <a:gd name="T19" fmla="*/ 0 h 55"/>
                <a:gd name="T20" fmla="*/ 17 w 55"/>
                <a:gd name="T21" fmla="*/ 2 h 55"/>
                <a:gd name="T22" fmla="*/ 11 w 55"/>
                <a:gd name="T23" fmla="*/ 4 h 55"/>
                <a:gd name="T24" fmla="*/ 7 w 55"/>
                <a:gd name="T25" fmla="*/ 7 h 55"/>
                <a:gd name="T26" fmla="*/ 4 w 55"/>
                <a:gd name="T27" fmla="*/ 12 h 55"/>
                <a:gd name="T28" fmla="*/ 2 w 55"/>
                <a:gd name="T29" fmla="*/ 16 h 55"/>
                <a:gd name="T30" fmla="*/ 0 w 55"/>
                <a:gd name="T31" fmla="*/ 21 h 55"/>
                <a:gd name="T32" fmla="*/ 0 w 55"/>
                <a:gd name="T33" fmla="*/ 27 h 55"/>
                <a:gd name="T34" fmla="*/ 0 w 55"/>
                <a:gd name="T35" fmla="*/ 32 h 55"/>
                <a:gd name="T36" fmla="*/ 2 w 55"/>
                <a:gd name="T37" fmla="*/ 38 h 55"/>
                <a:gd name="T38" fmla="*/ 4 w 55"/>
                <a:gd name="T39" fmla="*/ 43 h 55"/>
                <a:gd name="T40" fmla="*/ 7 w 55"/>
                <a:gd name="T41" fmla="*/ 46 h 55"/>
                <a:gd name="T42" fmla="*/ 11 w 55"/>
                <a:gd name="T43" fmla="*/ 50 h 55"/>
                <a:gd name="T44" fmla="*/ 17 w 55"/>
                <a:gd name="T45" fmla="*/ 53 h 55"/>
                <a:gd name="T46" fmla="*/ 21 w 55"/>
                <a:gd name="T47" fmla="*/ 54 h 55"/>
                <a:gd name="T48" fmla="*/ 28 w 55"/>
                <a:gd name="T49" fmla="*/ 55 h 55"/>
                <a:gd name="T50" fmla="*/ 33 w 55"/>
                <a:gd name="T51" fmla="*/ 54 h 55"/>
                <a:gd name="T52" fmla="*/ 37 w 55"/>
                <a:gd name="T53" fmla="*/ 53 h 55"/>
                <a:gd name="T54" fmla="*/ 43 w 55"/>
                <a:gd name="T55" fmla="*/ 50 h 55"/>
                <a:gd name="T56" fmla="*/ 47 w 55"/>
                <a:gd name="T57" fmla="*/ 46 h 55"/>
                <a:gd name="T58" fmla="*/ 50 w 55"/>
                <a:gd name="T59" fmla="*/ 43 h 55"/>
                <a:gd name="T60" fmla="*/ 53 w 55"/>
                <a:gd name="T61" fmla="*/ 38 h 55"/>
                <a:gd name="T62" fmla="*/ 55 w 55"/>
                <a:gd name="T63" fmla="*/ 32 h 55"/>
                <a:gd name="T64" fmla="*/ 55 w 55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5">
                  <a:moveTo>
                    <a:pt x="55" y="27"/>
                  </a:moveTo>
                  <a:lnTo>
                    <a:pt x="55" y="21"/>
                  </a:lnTo>
                  <a:lnTo>
                    <a:pt x="53" y="16"/>
                  </a:lnTo>
                  <a:lnTo>
                    <a:pt x="50" y="12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7" y="46"/>
                  </a:lnTo>
                  <a:lnTo>
                    <a:pt x="11" y="50"/>
                  </a:lnTo>
                  <a:lnTo>
                    <a:pt x="17" y="53"/>
                  </a:lnTo>
                  <a:lnTo>
                    <a:pt x="21" y="54"/>
                  </a:lnTo>
                  <a:lnTo>
                    <a:pt x="28" y="55"/>
                  </a:lnTo>
                  <a:lnTo>
                    <a:pt x="33" y="54"/>
                  </a:lnTo>
                  <a:lnTo>
                    <a:pt x="37" y="53"/>
                  </a:lnTo>
                  <a:lnTo>
                    <a:pt x="43" y="50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5" y="32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799"/>
            <p:cNvSpPr>
              <a:spLocks/>
            </p:cNvSpPr>
            <p:nvPr/>
          </p:nvSpPr>
          <p:spPr bwMode="auto">
            <a:xfrm>
              <a:off x="6241057" y="3093394"/>
              <a:ext cx="22272" cy="22272"/>
            </a:xfrm>
            <a:custGeom>
              <a:avLst/>
              <a:gdLst>
                <a:gd name="T0" fmla="*/ 55 w 55"/>
                <a:gd name="T1" fmla="*/ 29 h 56"/>
                <a:gd name="T2" fmla="*/ 55 w 55"/>
                <a:gd name="T3" fmla="*/ 22 h 56"/>
                <a:gd name="T4" fmla="*/ 52 w 55"/>
                <a:gd name="T5" fmla="*/ 18 h 56"/>
                <a:gd name="T6" fmla="*/ 50 w 55"/>
                <a:gd name="T7" fmla="*/ 12 h 56"/>
                <a:gd name="T8" fmla="*/ 47 w 55"/>
                <a:gd name="T9" fmla="*/ 9 h 56"/>
                <a:gd name="T10" fmla="*/ 43 w 55"/>
                <a:gd name="T11" fmla="*/ 5 h 56"/>
                <a:gd name="T12" fmla="*/ 38 w 55"/>
                <a:gd name="T13" fmla="*/ 3 h 56"/>
                <a:gd name="T14" fmla="*/ 33 w 55"/>
                <a:gd name="T15" fmla="*/ 2 h 56"/>
                <a:gd name="T16" fmla="*/ 28 w 55"/>
                <a:gd name="T17" fmla="*/ 0 h 56"/>
                <a:gd name="T18" fmla="*/ 21 w 55"/>
                <a:gd name="T19" fmla="*/ 2 h 56"/>
                <a:gd name="T20" fmla="*/ 17 w 55"/>
                <a:gd name="T21" fmla="*/ 3 h 56"/>
                <a:gd name="T22" fmla="*/ 11 w 55"/>
                <a:gd name="T23" fmla="*/ 5 h 56"/>
                <a:gd name="T24" fmla="*/ 8 w 55"/>
                <a:gd name="T25" fmla="*/ 9 h 56"/>
                <a:gd name="T26" fmla="*/ 4 w 55"/>
                <a:gd name="T27" fmla="*/ 12 h 56"/>
                <a:gd name="T28" fmla="*/ 2 w 55"/>
                <a:gd name="T29" fmla="*/ 18 h 56"/>
                <a:gd name="T30" fmla="*/ 1 w 55"/>
                <a:gd name="T31" fmla="*/ 22 h 56"/>
                <a:gd name="T32" fmla="*/ 0 w 55"/>
                <a:gd name="T33" fmla="*/ 29 h 56"/>
                <a:gd name="T34" fmla="*/ 1 w 55"/>
                <a:gd name="T35" fmla="*/ 34 h 56"/>
                <a:gd name="T36" fmla="*/ 2 w 55"/>
                <a:gd name="T37" fmla="*/ 39 h 56"/>
                <a:gd name="T38" fmla="*/ 4 w 55"/>
                <a:gd name="T39" fmla="*/ 44 h 56"/>
                <a:gd name="T40" fmla="*/ 8 w 55"/>
                <a:gd name="T41" fmla="*/ 48 h 56"/>
                <a:gd name="T42" fmla="*/ 11 w 55"/>
                <a:gd name="T43" fmla="*/ 51 h 56"/>
                <a:gd name="T44" fmla="*/ 17 w 55"/>
                <a:gd name="T45" fmla="*/ 53 h 56"/>
                <a:gd name="T46" fmla="*/ 21 w 55"/>
                <a:gd name="T47" fmla="*/ 56 h 56"/>
                <a:gd name="T48" fmla="*/ 28 w 55"/>
                <a:gd name="T49" fmla="*/ 56 h 56"/>
                <a:gd name="T50" fmla="*/ 33 w 55"/>
                <a:gd name="T51" fmla="*/ 56 h 56"/>
                <a:gd name="T52" fmla="*/ 38 w 55"/>
                <a:gd name="T53" fmla="*/ 53 h 56"/>
                <a:gd name="T54" fmla="*/ 43 w 55"/>
                <a:gd name="T55" fmla="*/ 51 h 56"/>
                <a:gd name="T56" fmla="*/ 47 w 55"/>
                <a:gd name="T57" fmla="*/ 48 h 56"/>
                <a:gd name="T58" fmla="*/ 50 w 55"/>
                <a:gd name="T59" fmla="*/ 44 h 56"/>
                <a:gd name="T60" fmla="*/ 52 w 55"/>
                <a:gd name="T61" fmla="*/ 39 h 56"/>
                <a:gd name="T62" fmla="*/ 55 w 55"/>
                <a:gd name="T63" fmla="*/ 34 h 56"/>
                <a:gd name="T64" fmla="*/ 55 w 55"/>
                <a:gd name="T65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6">
                  <a:moveTo>
                    <a:pt x="55" y="29"/>
                  </a:moveTo>
                  <a:lnTo>
                    <a:pt x="55" y="22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7" y="9"/>
                  </a:lnTo>
                  <a:lnTo>
                    <a:pt x="43" y="5"/>
                  </a:lnTo>
                  <a:lnTo>
                    <a:pt x="38" y="3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1" y="5"/>
                  </a:lnTo>
                  <a:lnTo>
                    <a:pt x="8" y="9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2" y="39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21" y="56"/>
                  </a:lnTo>
                  <a:lnTo>
                    <a:pt x="28" y="56"/>
                  </a:lnTo>
                  <a:lnTo>
                    <a:pt x="33" y="56"/>
                  </a:lnTo>
                  <a:lnTo>
                    <a:pt x="38" y="53"/>
                  </a:lnTo>
                  <a:lnTo>
                    <a:pt x="43" y="51"/>
                  </a:lnTo>
                  <a:lnTo>
                    <a:pt x="47" y="48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29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800"/>
            <p:cNvSpPr>
              <a:spLocks/>
            </p:cNvSpPr>
            <p:nvPr/>
          </p:nvSpPr>
          <p:spPr bwMode="auto">
            <a:xfrm>
              <a:off x="6201285" y="3133166"/>
              <a:ext cx="22272" cy="22272"/>
            </a:xfrm>
            <a:custGeom>
              <a:avLst/>
              <a:gdLst>
                <a:gd name="T0" fmla="*/ 55 w 55"/>
                <a:gd name="T1" fmla="*/ 28 h 56"/>
                <a:gd name="T2" fmla="*/ 55 w 55"/>
                <a:gd name="T3" fmla="*/ 23 h 56"/>
                <a:gd name="T4" fmla="*/ 53 w 55"/>
                <a:gd name="T5" fmla="*/ 17 h 56"/>
                <a:gd name="T6" fmla="*/ 51 w 55"/>
                <a:gd name="T7" fmla="*/ 13 h 56"/>
                <a:gd name="T8" fmla="*/ 47 w 55"/>
                <a:gd name="T9" fmla="*/ 8 h 56"/>
                <a:gd name="T10" fmla="*/ 43 w 55"/>
                <a:gd name="T11" fmla="*/ 5 h 56"/>
                <a:gd name="T12" fmla="*/ 39 w 55"/>
                <a:gd name="T13" fmla="*/ 2 h 56"/>
                <a:gd name="T14" fmla="*/ 33 w 55"/>
                <a:gd name="T15" fmla="*/ 1 h 56"/>
                <a:gd name="T16" fmla="*/ 28 w 55"/>
                <a:gd name="T17" fmla="*/ 0 h 56"/>
                <a:gd name="T18" fmla="*/ 22 w 55"/>
                <a:gd name="T19" fmla="*/ 1 h 56"/>
                <a:gd name="T20" fmla="*/ 17 w 55"/>
                <a:gd name="T21" fmla="*/ 2 h 56"/>
                <a:gd name="T22" fmla="*/ 12 w 55"/>
                <a:gd name="T23" fmla="*/ 5 h 56"/>
                <a:gd name="T24" fmla="*/ 9 w 55"/>
                <a:gd name="T25" fmla="*/ 8 h 56"/>
                <a:gd name="T26" fmla="*/ 4 w 55"/>
                <a:gd name="T27" fmla="*/ 13 h 56"/>
                <a:gd name="T28" fmla="*/ 2 w 55"/>
                <a:gd name="T29" fmla="*/ 17 h 56"/>
                <a:gd name="T30" fmla="*/ 1 w 55"/>
                <a:gd name="T31" fmla="*/ 23 h 56"/>
                <a:gd name="T32" fmla="*/ 0 w 55"/>
                <a:gd name="T33" fmla="*/ 28 h 56"/>
                <a:gd name="T34" fmla="*/ 1 w 55"/>
                <a:gd name="T35" fmla="*/ 33 h 56"/>
                <a:gd name="T36" fmla="*/ 2 w 55"/>
                <a:gd name="T37" fmla="*/ 39 h 56"/>
                <a:gd name="T38" fmla="*/ 4 w 55"/>
                <a:gd name="T39" fmla="*/ 43 h 56"/>
                <a:gd name="T40" fmla="*/ 9 w 55"/>
                <a:gd name="T41" fmla="*/ 47 h 56"/>
                <a:gd name="T42" fmla="*/ 12 w 55"/>
                <a:gd name="T43" fmla="*/ 51 h 56"/>
                <a:gd name="T44" fmla="*/ 17 w 55"/>
                <a:gd name="T45" fmla="*/ 54 h 56"/>
                <a:gd name="T46" fmla="*/ 22 w 55"/>
                <a:gd name="T47" fmla="*/ 55 h 56"/>
                <a:gd name="T48" fmla="*/ 28 w 55"/>
                <a:gd name="T49" fmla="*/ 56 h 56"/>
                <a:gd name="T50" fmla="*/ 33 w 55"/>
                <a:gd name="T51" fmla="*/ 55 h 56"/>
                <a:gd name="T52" fmla="*/ 39 w 55"/>
                <a:gd name="T53" fmla="*/ 54 h 56"/>
                <a:gd name="T54" fmla="*/ 43 w 55"/>
                <a:gd name="T55" fmla="*/ 51 h 56"/>
                <a:gd name="T56" fmla="*/ 47 w 55"/>
                <a:gd name="T57" fmla="*/ 47 h 56"/>
                <a:gd name="T58" fmla="*/ 51 w 55"/>
                <a:gd name="T59" fmla="*/ 43 h 56"/>
                <a:gd name="T60" fmla="*/ 53 w 55"/>
                <a:gd name="T61" fmla="*/ 39 h 56"/>
                <a:gd name="T62" fmla="*/ 55 w 55"/>
                <a:gd name="T63" fmla="*/ 33 h 56"/>
                <a:gd name="T64" fmla="*/ 55 w 55"/>
                <a:gd name="T6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6">
                  <a:moveTo>
                    <a:pt x="55" y="28"/>
                  </a:moveTo>
                  <a:lnTo>
                    <a:pt x="55" y="23"/>
                  </a:lnTo>
                  <a:lnTo>
                    <a:pt x="53" y="17"/>
                  </a:lnTo>
                  <a:lnTo>
                    <a:pt x="51" y="13"/>
                  </a:lnTo>
                  <a:lnTo>
                    <a:pt x="47" y="8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9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9" y="47"/>
                  </a:lnTo>
                  <a:lnTo>
                    <a:pt x="12" y="51"/>
                  </a:lnTo>
                  <a:lnTo>
                    <a:pt x="17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1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3"/>
                  </a:lnTo>
                  <a:lnTo>
                    <a:pt x="55" y="28"/>
                  </a:lnTo>
                  <a:close/>
                </a:path>
              </a:pathLst>
            </a:custGeom>
            <a:solidFill>
              <a:srgbClr val="00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9" name="组合 2528"/>
          <p:cNvGrpSpPr/>
          <p:nvPr/>
        </p:nvGrpSpPr>
        <p:grpSpPr>
          <a:xfrm>
            <a:off x="3267555" y="5154701"/>
            <a:ext cx="847089" cy="802162"/>
            <a:chOff x="6708776" y="2983623"/>
            <a:chExt cx="486811" cy="485220"/>
          </a:xfrm>
        </p:grpSpPr>
        <p:grpSp>
          <p:nvGrpSpPr>
            <p:cNvPr id="2523" name="组合 2522"/>
            <p:cNvGrpSpPr/>
            <p:nvPr/>
          </p:nvGrpSpPr>
          <p:grpSpPr>
            <a:xfrm>
              <a:off x="6708776" y="2983623"/>
              <a:ext cx="486811" cy="485220"/>
              <a:chOff x="6708776" y="2983623"/>
              <a:chExt cx="486811" cy="485220"/>
            </a:xfrm>
          </p:grpSpPr>
          <p:sp>
            <p:nvSpPr>
              <p:cNvPr id="760" name="Freeform 1564"/>
              <p:cNvSpPr>
                <a:spLocks/>
              </p:cNvSpPr>
              <p:nvPr/>
            </p:nvSpPr>
            <p:spPr bwMode="auto">
              <a:xfrm>
                <a:off x="7030134" y="3045668"/>
                <a:ext cx="151134" cy="152725"/>
              </a:xfrm>
              <a:custGeom>
                <a:avLst/>
                <a:gdLst>
                  <a:gd name="T0" fmla="*/ 254 w 383"/>
                  <a:gd name="T1" fmla="*/ 3 h 382"/>
                  <a:gd name="T2" fmla="*/ 258 w 383"/>
                  <a:gd name="T3" fmla="*/ 0 h 382"/>
                  <a:gd name="T4" fmla="*/ 263 w 383"/>
                  <a:gd name="T5" fmla="*/ 0 h 382"/>
                  <a:gd name="T6" fmla="*/ 268 w 383"/>
                  <a:gd name="T7" fmla="*/ 0 h 382"/>
                  <a:gd name="T8" fmla="*/ 271 w 383"/>
                  <a:gd name="T9" fmla="*/ 3 h 382"/>
                  <a:gd name="T10" fmla="*/ 379 w 383"/>
                  <a:gd name="T11" fmla="*/ 110 h 382"/>
                  <a:gd name="T12" fmla="*/ 382 w 383"/>
                  <a:gd name="T13" fmla="*/ 114 h 382"/>
                  <a:gd name="T14" fmla="*/ 383 w 383"/>
                  <a:gd name="T15" fmla="*/ 118 h 382"/>
                  <a:gd name="T16" fmla="*/ 382 w 383"/>
                  <a:gd name="T17" fmla="*/ 124 h 382"/>
                  <a:gd name="T18" fmla="*/ 379 w 383"/>
                  <a:gd name="T19" fmla="*/ 127 h 382"/>
                  <a:gd name="T20" fmla="*/ 129 w 383"/>
                  <a:gd name="T21" fmla="*/ 378 h 382"/>
                  <a:gd name="T22" fmla="*/ 124 w 383"/>
                  <a:gd name="T23" fmla="*/ 381 h 382"/>
                  <a:gd name="T24" fmla="*/ 120 w 383"/>
                  <a:gd name="T25" fmla="*/ 382 h 382"/>
                  <a:gd name="T26" fmla="*/ 116 w 383"/>
                  <a:gd name="T27" fmla="*/ 381 h 382"/>
                  <a:gd name="T28" fmla="*/ 112 w 383"/>
                  <a:gd name="T29" fmla="*/ 378 h 382"/>
                  <a:gd name="T30" fmla="*/ 4 w 383"/>
                  <a:gd name="T31" fmla="*/ 271 h 382"/>
                  <a:gd name="T32" fmla="*/ 1 w 383"/>
                  <a:gd name="T33" fmla="*/ 266 h 382"/>
                  <a:gd name="T34" fmla="*/ 0 w 383"/>
                  <a:gd name="T35" fmla="*/ 262 h 382"/>
                  <a:gd name="T36" fmla="*/ 1 w 383"/>
                  <a:gd name="T37" fmla="*/ 257 h 382"/>
                  <a:gd name="T38" fmla="*/ 4 w 383"/>
                  <a:gd name="T39" fmla="*/ 253 h 382"/>
                  <a:gd name="T40" fmla="*/ 254 w 383"/>
                  <a:gd name="T41" fmla="*/ 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3" h="382">
                    <a:moveTo>
                      <a:pt x="254" y="3"/>
                    </a:moveTo>
                    <a:lnTo>
                      <a:pt x="258" y="0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1" y="3"/>
                    </a:lnTo>
                    <a:lnTo>
                      <a:pt x="379" y="110"/>
                    </a:lnTo>
                    <a:lnTo>
                      <a:pt x="382" y="114"/>
                    </a:lnTo>
                    <a:lnTo>
                      <a:pt x="383" y="118"/>
                    </a:lnTo>
                    <a:lnTo>
                      <a:pt x="382" y="124"/>
                    </a:lnTo>
                    <a:lnTo>
                      <a:pt x="379" y="127"/>
                    </a:lnTo>
                    <a:lnTo>
                      <a:pt x="129" y="378"/>
                    </a:lnTo>
                    <a:lnTo>
                      <a:pt x="124" y="381"/>
                    </a:lnTo>
                    <a:lnTo>
                      <a:pt x="120" y="382"/>
                    </a:lnTo>
                    <a:lnTo>
                      <a:pt x="116" y="381"/>
                    </a:lnTo>
                    <a:lnTo>
                      <a:pt x="112" y="378"/>
                    </a:lnTo>
                    <a:lnTo>
                      <a:pt x="4" y="271"/>
                    </a:lnTo>
                    <a:lnTo>
                      <a:pt x="1" y="266"/>
                    </a:lnTo>
                    <a:lnTo>
                      <a:pt x="0" y="262"/>
                    </a:lnTo>
                    <a:lnTo>
                      <a:pt x="1" y="257"/>
                    </a:lnTo>
                    <a:lnTo>
                      <a:pt x="4" y="253"/>
                    </a:lnTo>
                    <a:lnTo>
                      <a:pt x="254" y="3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565"/>
              <p:cNvSpPr>
                <a:spLocks/>
              </p:cNvSpPr>
              <p:nvPr/>
            </p:nvSpPr>
            <p:spPr bwMode="auto">
              <a:xfrm>
                <a:off x="6982408" y="2997941"/>
                <a:ext cx="151134" cy="152725"/>
              </a:xfrm>
              <a:custGeom>
                <a:avLst/>
                <a:gdLst>
                  <a:gd name="T0" fmla="*/ 254 w 383"/>
                  <a:gd name="T1" fmla="*/ 3 h 382"/>
                  <a:gd name="T2" fmla="*/ 259 w 383"/>
                  <a:gd name="T3" fmla="*/ 0 h 382"/>
                  <a:gd name="T4" fmla="*/ 264 w 383"/>
                  <a:gd name="T5" fmla="*/ 0 h 382"/>
                  <a:gd name="T6" fmla="*/ 268 w 383"/>
                  <a:gd name="T7" fmla="*/ 0 h 382"/>
                  <a:gd name="T8" fmla="*/ 273 w 383"/>
                  <a:gd name="T9" fmla="*/ 3 h 382"/>
                  <a:gd name="T10" fmla="*/ 379 w 383"/>
                  <a:gd name="T11" fmla="*/ 111 h 382"/>
                  <a:gd name="T12" fmla="*/ 383 w 383"/>
                  <a:gd name="T13" fmla="*/ 114 h 382"/>
                  <a:gd name="T14" fmla="*/ 383 w 383"/>
                  <a:gd name="T15" fmla="*/ 120 h 382"/>
                  <a:gd name="T16" fmla="*/ 383 w 383"/>
                  <a:gd name="T17" fmla="*/ 124 h 382"/>
                  <a:gd name="T18" fmla="*/ 379 w 383"/>
                  <a:gd name="T19" fmla="*/ 128 h 382"/>
                  <a:gd name="T20" fmla="*/ 129 w 383"/>
                  <a:gd name="T21" fmla="*/ 378 h 382"/>
                  <a:gd name="T22" fmla="*/ 125 w 383"/>
                  <a:gd name="T23" fmla="*/ 381 h 382"/>
                  <a:gd name="T24" fmla="*/ 120 w 383"/>
                  <a:gd name="T25" fmla="*/ 382 h 382"/>
                  <a:gd name="T26" fmla="*/ 116 w 383"/>
                  <a:gd name="T27" fmla="*/ 381 h 382"/>
                  <a:gd name="T28" fmla="*/ 112 w 383"/>
                  <a:gd name="T29" fmla="*/ 378 h 382"/>
                  <a:gd name="T30" fmla="*/ 5 w 383"/>
                  <a:gd name="T31" fmla="*/ 271 h 382"/>
                  <a:gd name="T32" fmla="*/ 1 w 383"/>
                  <a:gd name="T33" fmla="*/ 266 h 382"/>
                  <a:gd name="T34" fmla="*/ 0 w 383"/>
                  <a:gd name="T35" fmla="*/ 262 h 382"/>
                  <a:gd name="T36" fmla="*/ 1 w 383"/>
                  <a:gd name="T37" fmla="*/ 258 h 382"/>
                  <a:gd name="T38" fmla="*/ 5 w 383"/>
                  <a:gd name="T39" fmla="*/ 254 h 382"/>
                  <a:gd name="T40" fmla="*/ 254 w 383"/>
                  <a:gd name="T41" fmla="*/ 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3" h="382">
                    <a:moveTo>
                      <a:pt x="254" y="3"/>
                    </a:moveTo>
                    <a:lnTo>
                      <a:pt x="259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3" y="3"/>
                    </a:lnTo>
                    <a:lnTo>
                      <a:pt x="379" y="111"/>
                    </a:lnTo>
                    <a:lnTo>
                      <a:pt x="383" y="114"/>
                    </a:lnTo>
                    <a:lnTo>
                      <a:pt x="383" y="120"/>
                    </a:lnTo>
                    <a:lnTo>
                      <a:pt x="383" y="124"/>
                    </a:lnTo>
                    <a:lnTo>
                      <a:pt x="379" y="128"/>
                    </a:lnTo>
                    <a:lnTo>
                      <a:pt x="129" y="378"/>
                    </a:lnTo>
                    <a:lnTo>
                      <a:pt x="125" y="381"/>
                    </a:lnTo>
                    <a:lnTo>
                      <a:pt x="120" y="382"/>
                    </a:lnTo>
                    <a:lnTo>
                      <a:pt x="116" y="381"/>
                    </a:lnTo>
                    <a:lnTo>
                      <a:pt x="112" y="378"/>
                    </a:lnTo>
                    <a:lnTo>
                      <a:pt x="5" y="271"/>
                    </a:lnTo>
                    <a:lnTo>
                      <a:pt x="1" y="266"/>
                    </a:lnTo>
                    <a:lnTo>
                      <a:pt x="0" y="262"/>
                    </a:lnTo>
                    <a:lnTo>
                      <a:pt x="1" y="258"/>
                    </a:lnTo>
                    <a:lnTo>
                      <a:pt x="5" y="254"/>
                    </a:lnTo>
                    <a:lnTo>
                      <a:pt x="254" y="3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566"/>
              <p:cNvSpPr>
                <a:spLocks/>
              </p:cNvSpPr>
              <p:nvPr/>
            </p:nvSpPr>
            <p:spPr bwMode="auto">
              <a:xfrm>
                <a:off x="6923545" y="3150667"/>
                <a:ext cx="152725" cy="152725"/>
              </a:xfrm>
              <a:custGeom>
                <a:avLst/>
                <a:gdLst>
                  <a:gd name="T0" fmla="*/ 254 w 383"/>
                  <a:gd name="T1" fmla="*/ 5 h 383"/>
                  <a:gd name="T2" fmla="*/ 258 w 383"/>
                  <a:gd name="T3" fmla="*/ 1 h 383"/>
                  <a:gd name="T4" fmla="*/ 263 w 383"/>
                  <a:gd name="T5" fmla="*/ 0 h 383"/>
                  <a:gd name="T6" fmla="*/ 267 w 383"/>
                  <a:gd name="T7" fmla="*/ 1 h 383"/>
                  <a:gd name="T8" fmla="*/ 272 w 383"/>
                  <a:gd name="T9" fmla="*/ 5 h 383"/>
                  <a:gd name="T10" fmla="*/ 379 w 383"/>
                  <a:gd name="T11" fmla="*/ 111 h 383"/>
                  <a:gd name="T12" fmla="*/ 382 w 383"/>
                  <a:gd name="T13" fmla="*/ 116 h 383"/>
                  <a:gd name="T14" fmla="*/ 383 w 383"/>
                  <a:gd name="T15" fmla="*/ 120 h 383"/>
                  <a:gd name="T16" fmla="*/ 382 w 383"/>
                  <a:gd name="T17" fmla="*/ 124 h 383"/>
                  <a:gd name="T18" fmla="*/ 379 w 383"/>
                  <a:gd name="T19" fmla="*/ 129 h 383"/>
                  <a:gd name="T20" fmla="*/ 128 w 383"/>
                  <a:gd name="T21" fmla="*/ 379 h 383"/>
                  <a:gd name="T22" fmla="*/ 125 w 383"/>
                  <a:gd name="T23" fmla="*/ 383 h 383"/>
                  <a:gd name="T24" fmla="*/ 119 w 383"/>
                  <a:gd name="T25" fmla="*/ 383 h 383"/>
                  <a:gd name="T26" fmla="*/ 115 w 383"/>
                  <a:gd name="T27" fmla="*/ 383 h 383"/>
                  <a:gd name="T28" fmla="*/ 111 w 383"/>
                  <a:gd name="T29" fmla="*/ 379 h 383"/>
                  <a:gd name="T30" fmla="*/ 4 w 383"/>
                  <a:gd name="T31" fmla="*/ 271 h 383"/>
                  <a:gd name="T32" fmla="*/ 1 w 383"/>
                  <a:gd name="T33" fmla="*/ 268 h 383"/>
                  <a:gd name="T34" fmla="*/ 0 w 383"/>
                  <a:gd name="T35" fmla="*/ 263 h 383"/>
                  <a:gd name="T36" fmla="*/ 1 w 383"/>
                  <a:gd name="T37" fmla="*/ 258 h 383"/>
                  <a:gd name="T38" fmla="*/ 4 w 383"/>
                  <a:gd name="T39" fmla="*/ 254 h 383"/>
                  <a:gd name="T40" fmla="*/ 254 w 383"/>
                  <a:gd name="T41" fmla="*/ 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3" h="383">
                    <a:moveTo>
                      <a:pt x="254" y="5"/>
                    </a:moveTo>
                    <a:lnTo>
                      <a:pt x="258" y="1"/>
                    </a:lnTo>
                    <a:lnTo>
                      <a:pt x="263" y="0"/>
                    </a:lnTo>
                    <a:lnTo>
                      <a:pt x="267" y="1"/>
                    </a:lnTo>
                    <a:lnTo>
                      <a:pt x="272" y="5"/>
                    </a:lnTo>
                    <a:lnTo>
                      <a:pt x="379" y="111"/>
                    </a:lnTo>
                    <a:lnTo>
                      <a:pt x="382" y="116"/>
                    </a:lnTo>
                    <a:lnTo>
                      <a:pt x="383" y="120"/>
                    </a:lnTo>
                    <a:lnTo>
                      <a:pt x="382" y="124"/>
                    </a:lnTo>
                    <a:lnTo>
                      <a:pt x="379" y="129"/>
                    </a:lnTo>
                    <a:lnTo>
                      <a:pt x="128" y="379"/>
                    </a:lnTo>
                    <a:lnTo>
                      <a:pt x="125" y="383"/>
                    </a:lnTo>
                    <a:lnTo>
                      <a:pt x="119" y="383"/>
                    </a:lnTo>
                    <a:lnTo>
                      <a:pt x="115" y="383"/>
                    </a:lnTo>
                    <a:lnTo>
                      <a:pt x="111" y="379"/>
                    </a:lnTo>
                    <a:lnTo>
                      <a:pt x="4" y="271"/>
                    </a:lnTo>
                    <a:lnTo>
                      <a:pt x="1" y="268"/>
                    </a:lnTo>
                    <a:lnTo>
                      <a:pt x="0" y="263"/>
                    </a:lnTo>
                    <a:lnTo>
                      <a:pt x="1" y="258"/>
                    </a:lnTo>
                    <a:lnTo>
                      <a:pt x="4" y="254"/>
                    </a:lnTo>
                    <a:lnTo>
                      <a:pt x="254" y="5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567"/>
              <p:cNvSpPr>
                <a:spLocks/>
              </p:cNvSpPr>
              <p:nvPr/>
            </p:nvSpPr>
            <p:spPr bwMode="auto">
              <a:xfrm>
                <a:off x="7120814" y="3071123"/>
                <a:ext cx="22273" cy="23863"/>
              </a:xfrm>
              <a:custGeom>
                <a:avLst/>
                <a:gdLst>
                  <a:gd name="T0" fmla="*/ 30 w 59"/>
                  <a:gd name="T1" fmla="*/ 60 h 60"/>
                  <a:gd name="T2" fmla="*/ 6 w 59"/>
                  <a:gd name="T3" fmla="*/ 34 h 60"/>
                  <a:gd name="T4" fmla="*/ 3 w 59"/>
                  <a:gd name="T5" fmla="*/ 31 h 60"/>
                  <a:gd name="T6" fmla="*/ 1 w 59"/>
                  <a:gd name="T7" fmla="*/ 27 h 60"/>
                  <a:gd name="T8" fmla="*/ 0 w 59"/>
                  <a:gd name="T9" fmla="*/ 24 h 60"/>
                  <a:gd name="T10" fmla="*/ 0 w 59"/>
                  <a:gd name="T11" fmla="*/ 20 h 60"/>
                  <a:gd name="T12" fmla="*/ 0 w 59"/>
                  <a:gd name="T13" fmla="*/ 17 h 60"/>
                  <a:gd name="T14" fmla="*/ 1 w 59"/>
                  <a:gd name="T15" fmla="*/ 12 h 60"/>
                  <a:gd name="T16" fmla="*/ 3 w 59"/>
                  <a:gd name="T17" fmla="*/ 9 h 60"/>
                  <a:gd name="T18" fmla="*/ 6 w 59"/>
                  <a:gd name="T19" fmla="*/ 6 h 60"/>
                  <a:gd name="T20" fmla="*/ 9 w 59"/>
                  <a:gd name="T21" fmla="*/ 4 h 60"/>
                  <a:gd name="T22" fmla="*/ 12 w 59"/>
                  <a:gd name="T23" fmla="*/ 1 h 60"/>
                  <a:gd name="T24" fmla="*/ 15 w 59"/>
                  <a:gd name="T25" fmla="*/ 0 h 60"/>
                  <a:gd name="T26" fmla="*/ 20 w 59"/>
                  <a:gd name="T27" fmla="*/ 0 h 60"/>
                  <a:gd name="T28" fmla="*/ 23 w 59"/>
                  <a:gd name="T29" fmla="*/ 0 h 60"/>
                  <a:gd name="T30" fmla="*/ 27 w 59"/>
                  <a:gd name="T31" fmla="*/ 1 h 60"/>
                  <a:gd name="T32" fmla="*/ 30 w 59"/>
                  <a:gd name="T33" fmla="*/ 4 h 60"/>
                  <a:gd name="T34" fmla="*/ 34 w 59"/>
                  <a:gd name="T35" fmla="*/ 6 h 60"/>
                  <a:gd name="T36" fmla="*/ 59 w 59"/>
                  <a:gd name="T37" fmla="*/ 32 h 60"/>
                  <a:gd name="T38" fmla="*/ 30 w 59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60">
                    <a:moveTo>
                      <a:pt x="30" y="60"/>
                    </a:moveTo>
                    <a:lnTo>
                      <a:pt x="6" y="34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34" y="6"/>
                    </a:lnTo>
                    <a:lnTo>
                      <a:pt x="59" y="32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568"/>
              <p:cNvSpPr>
                <a:spLocks/>
              </p:cNvSpPr>
              <p:nvPr/>
            </p:nvSpPr>
            <p:spPr bwMode="auto">
              <a:xfrm>
                <a:off x="7135132" y="3085441"/>
                <a:ext cx="22273" cy="23863"/>
              </a:xfrm>
              <a:custGeom>
                <a:avLst/>
                <a:gdLst>
                  <a:gd name="T0" fmla="*/ 0 w 56"/>
                  <a:gd name="T1" fmla="*/ 27 h 57"/>
                  <a:gd name="T2" fmla="*/ 24 w 56"/>
                  <a:gd name="T3" fmla="*/ 52 h 57"/>
                  <a:gd name="T4" fmla="*/ 27 w 56"/>
                  <a:gd name="T5" fmla="*/ 54 h 57"/>
                  <a:gd name="T6" fmla="*/ 30 w 56"/>
                  <a:gd name="T7" fmla="*/ 56 h 57"/>
                  <a:gd name="T8" fmla="*/ 34 w 56"/>
                  <a:gd name="T9" fmla="*/ 56 h 57"/>
                  <a:gd name="T10" fmla="*/ 38 w 56"/>
                  <a:gd name="T11" fmla="*/ 57 h 57"/>
                  <a:gd name="T12" fmla="*/ 41 w 56"/>
                  <a:gd name="T13" fmla="*/ 56 h 57"/>
                  <a:gd name="T14" fmla="*/ 45 w 56"/>
                  <a:gd name="T15" fmla="*/ 55 h 57"/>
                  <a:gd name="T16" fmla="*/ 48 w 56"/>
                  <a:gd name="T17" fmla="*/ 54 h 57"/>
                  <a:gd name="T18" fmla="*/ 51 w 56"/>
                  <a:gd name="T19" fmla="*/ 51 h 57"/>
                  <a:gd name="T20" fmla="*/ 54 w 56"/>
                  <a:gd name="T21" fmla="*/ 49 h 57"/>
                  <a:gd name="T22" fmla="*/ 55 w 56"/>
                  <a:gd name="T23" fmla="*/ 45 h 57"/>
                  <a:gd name="T24" fmla="*/ 56 w 56"/>
                  <a:gd name="T25" fmla="*/ 41 h 57"/>
                  <a:gd name="T26" fmla="*/ 56 w 56"/>
                  <a:gd name="T27" fmla="*/ 38 h 57"/>
                  <a:gd name="T28" fmla="*/ 56 w 56"/>
                  <a:gd name="T29" fmla="*/ 35 h 57"/>
                  <a:gd name="T30" fmla="*/ 55 w 56"/>
                  <a:gd name="T31" fmla="*/ 30 h 57"/>
                  <a:gd name="T32" fmla="*/ 53 w 56"/>
                  <a:gd name="T33" fmla="*/ 27 h 57"/>
                  <a:gd name="T34" fmla="*/ 51 w 56"/>
                  <a:gd name="T35" fmla="*/ 25 h 57"/>
                  <a:gd name="T36" fmla="*/ 26 w 56"/>
                  <a:gd name="T37" fmla="*/ 0 h 57"/>
                  <a:gd name="T38" fmla="*/ 0 w 56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7">
                    <a:moveTo>
                      <a:pt x="0" y="27"/>
                    </a:moveTo>
                    <a:lnTo>
                      <a:pt x="24" y="52"/>
                    </a:lnTo>
                    <a:lnTo>
                      <a:pt x="27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5" y="55"/>
                    </a:lnTo>
                    <a:lnTo>
                      <a:pt x="48" y="54"/>
                    </a:lnTo>
                    <a:lnTo>
                      <a:pt x="51" y="51"/>
                    </a:lnTo>
                    <a:lnTo>
                      <a:pt x="54" y="49"/>
                    </a:lnTo>
                    <a:lnTo>
                      <a:pt x="55" y="45"/>
                    </a:lnTo>
                    <a:lnTo>
                      <a:pt x="56" y="41"/>
                    </a:lnTo>
                    <a:lnTo>
                      <a:pt x="56" y="38"/>
                    </a:lnTo>
                    <a:lnTo>
                      <a:pt x="56" y="35"/>
                    </a:lnTo>
                    <a:lnTo>
                      <a:pt x="55" y="30"/>
                    </a:lnTo>
                    <a:lnTo>
                      <a:pt x="53" y="27"/>
                    </a:lnTo>
                    <a:lnTo>
                      <a:pt x="51" y="25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569"/>
              <p:cNvSpPr>
                <a:spLocks/>
              </p:cNvSpPr>
              <p:nvPr/>
            </p:nvSpPr>
            <p:spPr bwMode="auto">
              <a:xfrm>
                <a:off x="7100133" y="3091803"/>
                <a:ext cx="23863" cy="23863"/>
              </a:xfrm>
              <a:custGeom>
                <a:avLst/>
                <a:gdLst>
                  <a:gd name="T0" fmla="*/ 32 w 60"/>
                  <a:gd name="T1" fmla="*/ 59 h 59"/>
                  <a:gd name="T2" fmla="*/ 6 w 60"/>
                  <a:gd name="T3" fmla="*/ 34 h 59"/>
                  <a:gd name="T4" fmla="*/ 4 w 60"/>
                  <a:gd name="T5" fmla="*/ 30 h 59"/>
                  <a:gd name="T6" fmla="*/ 1 w 60"/>
                  <a:gd name="T7" fmla="*/ 27 h 59"/>
                  <a:gd name="T8" fmla="*/ 0 w 60"/>
                  <a:gd name="T9" fmla="*/ 23 h 59"/>
                  <a:gd name="T10" fmla="*/ 0 w 60"/>
                  <a:gd name="T11" fmla="*/ 20 h 59"/>
                  <a:gd name="T12" fmla="*/ 0 w 60"/>
                  <a:gd name="T13" fmla="*/ 15 h 59"/>
                  <a:gd name="T14" fmla="*/ 1 w 60"/>
                  <a:gd name="T15" fmla="*/ 12 h 59"/>
                  <a:gd name="T16" fmla="*/ 4 w 60"/>
                  <a:gd name="T17" fmla="*/ 9 h 59"/>
                  <a:gd name="T18" fmla="*/ 6 w 60"/>
                  <a:gd name="T19" fmla="*/ 6 h 59"/>
                  <a:gd name="T20" fmla="*/ 9 w 60"/>
                  <a:gd name="T21" fmla="*/ 3 h 59"/>
                  <a:gd name="T22" fmla="*/ 12 w 60"/>
                  <a:gd name="T23" fmla="*/ 1 h 59"/>
                  <a:gd name="T24" fmla="*/ 17 w 60"/>
                  <a:gd name="T25" fmla="*/ 0 h 59"/>
                  <a:gd name="T26" fmla="*/ 20 w 60"/>
                  <a:gd name="T27" fmla="*/ 0 h 59"/>
                  <a:gd name="T28" fmla="*/ 24 w 60"/>
                  <a:gd name="T29" fmla="*/ 0 h 59"/>
                  <a:gd name="T30" fmla="*/ 27 w 60"/>
                  <a:gd name="T31" fmla="*/ 1 h 59"/>
                  <a:gd name="T32" fmla="*/ 31 w 60"/>
                  <a:gd name="T33" fmla="*/ 3 h 59"/>
                  <a:gd name="T34" fmla="*/ 34 w 60"/>
                  <a:gd name="T35" fmla="*/ 6 h 59"/>
                  <a:gd name="T36" fmla="*/ 60 w 60"/>
                  <a:gd name="T37" fmla="*/ 30 h 59"/>
                  <a:gd name="T38" fmla="*/ 32 w 60"/>
                  <a:gd name="T3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" h="59">
                    <a:moveTo>
                      <a:pt x="32" y="59"/>
                    </a:moveTo>
                    <a:lnTo>
                      <a:pt x="6" y="34"/>
                    </a:lnTo>
                    <a:lnTo>
                      <a:pt x="4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60" y="30"/>
                    </a:lnTo>
                    <a:lnTo>
                      <a:pt x="32" y="59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570"/>
              <p:cNvSpPr>
                <a:spLocks/>
              </p:cNvSpPr>
              <p:nvPr/>
            </p:nvSpPr>
            <p:spPr bwMode="auto">
              <a:xfrm>
                <a:off x="7114451" y="3106121"/>
                <a:ext cx="22273" cy="22273"/>
              </a:xfrm>
              <a:custGeom>
                <a:avLst/>
                <a:gdLst>
                  <a:gd name="T0" fmla="*/ 0 w 57"/>
                  <a:gd name="T1" fmla="*/ 27 h 56"/>
                  <a:gd name="T2" fmla="*/ 25 w 57"/>
                  <a:gd name="T3" fmla="*/ 51 h 56"/>
                  <a:gd name="T4" fmla="*/ 28 w 57"/>
                  <a:gd name="T5" fmla="*/ 54 h 56"/>
                  <a:gd name="T6" fmla="*/ 31 w 57"/>
                  <a:gd name="T7" fmla="*/ 55 h 56"/>
                  <a:gd name="T8" fmla="*/ 35 w 57"/>
                  <a:gd name="T9" fmla="*/ 56 h 56"/>
                  <a:gd name="T10" fmla="*/ 38 w 57"/>
                  <a:gd name="T11" fmla="*/ 56 h 56"/>
                  <a:gd name="T12" fmla="*/ 42 w 57"/>
                  <a:gd name="T13" fmla="*/ 56 h 56"/>
                  <a:gd name="T14" fmla="*/ 45 w 57"/>
                  <a:gd name="T15" fmla="*/ 55 h 56"/>
                  <a:gd name="T16" fmla="*/ 49 w 57"/>
                  <a:gd name="T17" fmla="*/ 53 h 56"/>
                  <a:gd name="T18" fmla="*/ 52 w 57"/>
                  <a:gd name="T19" fmla="*/ 51 h 56"/>
                  <a:gd name="T20" fmla="*/ 54 w 57"/>
                  <a:gd name="T21" fmla="*/ 47 h 56"/>
                  <a:gd name="T22" fmla="*/ 55 w 57"/>
                  <a:gd name="T23" fmla="*/ 44 h 56"/>
                  <a:gd name="T24" fmla="*/ 56 w 57"/>
                  <a:gd name="T25" fmla="*/ 41 h 56"/>
                  <a:gd name="T26" fmla="*/ 57 w 57"/>
                  <a:gd name="T27" fmla="*/ 38 h 56"/>
                  <a:gd name="T28" fmla="*/ 56 w 57"/>
                  <a:gd name="T29" fmla="*/ 33 h 56"/>
                  <a:gd name="T30" fmla="*/ 55 w 57"/>
                  <a:gd name="T31" fmla="*/ 30 h 56"/>
                  <a:gd name="T32" fmla="*/ 54 w 57"/>
                  <a:gd name="T33" fmla="*/ 27 h 56"/>
                  <a:gd name="T34" fmla="*/ 51 w 57"/>
                  <a:gd name="T35" fmla="*/ 24 h 56"/>
                  <a:gd name="T36" fmla="*/ 27 w 57"/>
                  <a:gd name="T37" fmla="*/ 0 h 56"/>
                  <a:gd name="T38" fmla="*/ 0 w 57"/>
                  <a:gd name="T39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6">
                    <a:moveTo>
                      <a:pt x="0" y="27"/>
                    </a:moveTo>
                    <a:lnTo>
                      <a:pt x="25" y="51"/>
                    </a:lnTo>
                    <a:lnTo>
                      <a:pt x="28" y="54"/>
                    </a:lnTo>
                    <a:lnTo>
                      <a:pt x="31" y="55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42" y="56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52" y="51"/>
                    </a:lnTo>
                    <a:lnTo>
                      <a:pt x="54" y="47"/>
                    </a:lnTo>
                    <a:lnTo>
                      <a:pt x="55" y="44"/>
                    </a:lnTo>
                    <a:lnTo>
                      <a:pt x="56" y="41"/>
                    </a:lnTo>
                    <a:lnTo>
                      <a:pt x="57" y="38"/>
                    </a:lnTo>
                    <a:lnTo>
                      <a:pt x="56" y="33"/>
                    </a:lnTo>
                    <a:lnTo>
                      <a:pt x="55" y="30"/>
                    </a:lnTo>
                    <a:lnTo>
                      <a:pt x="54" y="27"/>
                    </a:lnTo>
                    <a:lnTo>
                      <a:pt x="51" y="24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571"/>
              <p:cNvSpPr>
                <a:spLocks/>
              </p:cNvSpPr>
              <p:nvPr/>
            </p:nvSpPr>
            <p:spPr bwMode="auto">
              <a:xfrm>
                <a:off x="7057179" y="3134758"/>
                <a:ext cx="22273" cy="23863"/>
              </a:xfrm>
              <a:custGeom>
                <a:avLst/>
                <a:gdLst>
                  <a:gd name="T0" fmla="*/ 31 w 59"/>
                  <a:gd name="T1" fmla="*/ 60 h 60"/>
                  <a:gd name="T2" fmla="*/ 6 w 59"/>
                  <a:gd name="T3" fmla="*/ 34 h 60"/>
                  <a:gd name="T4" fmla="*/ 4 w 59"/>
                  <a:gd name="T5" fmla="*/ 30 h 60"/>
                  <a:gd name="T6" fmla="*/ 1 w 59"/>
                  <a:gd name="T7" fmla="*/ 27 h 60"/>
                  <a:gd name="T8" fmla="*/ 0 w 59"/>
                  <a:gd name="T9" fmla="*/ 24 h 60"/>
                  <a:gd name="T10" fmla="*/ 0 w 59"/>
                  <a:gd name="T11" fmla="*/ 20 h 60"/>
                  <a:gd name="T12" fmla="*/ 0 w 59"/>
                  <a:gd name="T13" fmla="*/ 16 h 60"/>
                  <a:gd name="T14" fmla="*/ 1 w 59"/>
                  <a:gd name="T15" fmla="*/ 12 h 60"/>
                  <a:gd name="T16" fmla="*/ 4 w 59"/>
                  <a:gd name="T17" fmla="*/ 9 h 60"/>
                  <a:gd name="T18" fmla="*/ 6 w 59"/>
                  <a:gd name="T19" fmla="*/ 6 h 60"/>
                  <a:gd name="T20" fmla="*/ 9 w 59"/>
                  <a:gd name="T21" fmla="*/ 3 h 60"/>
                  <a:gd name="T22" fmla="*/ 12 w 59"/>
                  <a:gd name="T23" fmla="*/ 1 h 60"/>
                  <a:gd name="T24" fmla="*/ 16 w 59"/>
                  <a:gd name="T25" fmla="*/ 0 h 60"/>
                  <a:gd name="T26" fmla="*/ 20 w 59"/>
                  <a:gd name="T27" fmla="*/ 0 h 60"/>
                  <a:gd name="T28" fmla="*/ 23 w 59"/>
                  <a:gd name="T29" fmla="*/ 0 h 60"/>
                  <a:gd name="T30" fmla="*/ 27 w 59"/>
                  <a:gd name="T31" fmla="*/ 1 h 60"/>
                  <a:gd name="T32" fmla="*/ 31 w 59"/>
                  <a:gd name="T33" fmla="*/ 3 h 60"/>
                  <a:gd name="T34" fmla="*/ 34 w 59"/>
                  <a:gd name="T35" fmla="*/ 6 h 60"/>
                  <a:gd name="T36" fmla="*/ 59 w 59"/>
                  <a:gd name="T37" fmla="*/ 32 h 60"/>
                  <a:gd name="T38" fmla="*/ 31 w 59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60">
                    <a:moveTo>
                      <a:pt x="31" y="60"/>
                    </a:moveTo>
                    <a:lnTo>
                      <a:pt x="6" y="34"/>
                    </a:lnTo>
                    <a:lnTo>
                      <a:pt x="4" y="30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59" y="32"/>
                    </a:lnTo>
                    <a:lnTo>
                      <a:pt x="31" y="60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572"/>
              <p:cNvSpPr>
                <a:spLocks/>
              </p:cNvSpPr>
              <p:nvPr/>
            </p:nvSpPr>
            <p:spPr bwMode="auto">
              <a:xfrm>
                <a:off x="7069906" y="3149076"/>
                <a:ext cx="23863" cy="23863"/>
              </a:xfrm>
              <a:custGeom>
                <a:avLst/>
                <a:gdLst>
                  <a:gd name="T0" fmla="*/ 0 w 57"/>
                  <a:gd name="T1" fmla="*/ 27 h 57"/>
                  <a:gd name="T2" fmla="*/ 25 w 57"/>
                  <a:gd name="T3" fmla="*/ 52 h 57"/>
                  <a:gd name="T4" fmla="*/ 28 w 57"/>
                  <a:gd name="T5" fmla="*/ 54 h 57"/>
                  <a:gd name="T6" fmla="*/ 31 w 57"/>
                  <a:gd name="T7" fmla="*/ 56 h 57"/>
                  <a:gd name="T8" fmla="*/ 35 w 57"/>
                  <a:gd name="T9" fmla="*/ 57 h 57"/>
                  <a:gd name="T10" fmla="*/ 39 w 57"/>
                  <a:gd name="T11" fmla="*/ 57 h 57"/>
                  <a:gd name="T12" fmla="*/ 42 w 57"/>
                  <a:gd name="T13" fmla="*/ 56 h 57"/>
                  <a:gd name="T14" fmla="*/ 45 w 57"/>
                  <a:gd name="T15" fmla="*/ 56 h 57"/>
                  <a:gd name="T16" fmla="*/ 49 w 57"/>
                  <a:gd name="T17" fmla="*/ 54 h 57"/>
                  <a:gd name="T18" fmla="*/ 52 w 57"/>
                  <a:gd name="T19" fmla="*/ 52 h 57"/>
                  <a:gd name="T20" fmla="*/ 54 w 57"/>
                  <a:gd name="T21" fmla="*/ 48 h 57"/>
                  <a:gd name="T22" fmla="*/ 56 w 57"/>
                  <a:gd name="T23" fmla="*/ 45 h 57"/>
                  <a:gd name="T24" fmla="*/ 57 w 57"/>
                  <a:gd name="T25" fmla="*/ 41 h 57"/>
                  <a:gd name="T26" fmla="*/ 57 w 57"/>
                  <a:gd name="T27" fmla="*/ 38 h 57"/>
                  <a:gd name="T28" fmla="*/ 57 w 57"/>
                  <a:gd name="T29" fmla="*/ 34 h 57"/>
                  <a:gd name="T30" fmla="*/ 56 w 57"/>
                  <a:gd name="T31" fmla="*/ 30 h 57"/>
                  <a:gd name="T32" fmla="*/ 54 w 57"/>
                  <a:gd name="T33" fmla="*/ 27 h 57"/>
                  <a:gd name="T34" fmla="*/ 52 w 57"/>
                  <a:gd name="T35" fmla="*/ 25 h 57"/>
                  <a:gd name="T36" fmla="*/ 27 w 57"/>
                  <a:gd name="T37" fmla="*/ 0 h 57"/>
                  <a:gd name="T38" fmla="*/ 0 w 57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7">
                    <a:moveTo>
                      <a:pt x="0" y="27"/>
                    </a:moveTo>
                    <a:lnTo>
                      <a:pt x="25" y="52"/>
                    </a:lnTo>
                    <a:lnTo>
                      <a:pt x="28" y="54"/>
                    </a:lnTo>
                    <a:lnTo>
                      <a:pt x="31" y="56"/>
                    </a:lnTo>
                    <a:lnTo>
                      <a:pt x="35" y="57"/>
                    </a:lnTo>
                    <a:lnTo>
                      <a:pt x="39" y="57"/>
                    </a:lnTo>
                    <a:lnTo>
                      <a:pt x="42" y="56"/>
                    </a:lnTo>
                    <a:lnTo>
                      <a:pt x="45" y="56"/>
                    </a:lnTo>
                    <a:lnTo>
                      <a:pt x="49" y="54"/>
                    </a:lnTo>
                    <a:lnTo>
                      <a:pt x="52" y="52"/>
                    </a:lnTo>
                    <a:lnTo>
                      <a:pt x="54" y="48"/>
                    </a:lnTo>
                    <a:lnTo>
                      <a:pt x="56" y="45"/>
                    </a:lnTo>
                    <a:lnTo>
                      <a:pt x="57" y="41"/>
                    </a:lnTo>
                    <a:lnTo>
                      <a:pt x="57" y="38"/>
                    </a:lnTo>
                    <a:lnTo>
                      <a:pt x="57" y="34"/>
                    </a:lnTo>
                    <a:lnTo>
                      <a:pt x="56" y="30"/>
                    </a:lnTo>
                    <a:lnTo>
                      <a:pt x="54" y="27"/>
                    </a:lnTo>
                    <a:lnTo>
                      <a:pt x="52" y="25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573"/>
              <p:cNvSpPr>
                <a:spLocks/>
              </p:cNvSpPr>
              <p:nvPr/>
            </p:nvSpPr>
            <p:spPr bwMode="auto">
              <a:xfrm>
                <a:off x="7079452" y="3112485"/>
                <a:ext cx="22273" cy="23863"/>
              </a:xfrm>
              <a:custGeom>
                <a:avLst/>
                <a:gdLst>
                  <a:gd name="T0" fmla="*/ 30 w 58"/>
                  <a:gd name="T1" fmla="*/ 58 h 58"/>
                  <a:gd name="T2" fmla="*/ 5 w 58"/>
                  <a:gd name="T3" fmla="*/ 34 h 58"/>
                  <a:gd name="T4" fmla="*/ 3 w 58"/>
                  <a:gd name="T5" fmla="*/ 30 h 58"/>
                  <a:gd name="T6" fmla="*/ 1 w 58"/>
                  <a:gd name="T7" fmla="*/ 27 h 58"/>
                  <a:gd name="T8" fmla="*/ 0 w 58"/>
                  <a:gd name="T9" fmla="*/ 24 h 58"/>
                  <a:gd name="T10" fmla="*/ 0 w 58"/>
                  <a:gd name="T11" fmla="*/ 20 h 58"/>
                  <a:gd name="T12" fmla="*/ 0 w 58"/>
                  <a:gd name="T13" fmla="*/ 16 h 58"/>
                  <a:gd name="T14" fmla="*/ 1 w 58"/>
                  <a:gd name="T15" fmla="*/ 12 h 58"/>
                  <a:gd name="T16" fmla="*/ 3 w 58"/>
                  <a:gd name="T17" fmla="*/ 9 h 58"/>
                  <a:gd name="T18" fmla="*/ 5 w 58"/>
                  <a:gd name="T19" fmla="*/ 5 h 58"/>
                  <a:gd name="T20" fmla="*/ 8 w 58"/>
                  <a:gd name="T21" fmla="*/ 3 h 58"/>
                  <a:gd name="T22" fmla="*/ 11 w 58"/>
                  <a:gd name="T23" fmla="*/ 1 h 58"/>
                  <a:gd name="T24" fmla="*/ 16 w 58"/>
                  <a:gd name="T25" fmla="*/ 0 h 58"/>
                  <a:gd name="T26" fmla="*/ 19 w 58"/>
                  <a:gd name="T27" fmla="*/ 0 h 58"/>
                  <a:gd name="T28" fmla="*/ 23 w 58"/>
                  <a:gd name="T29" fmla="*/ 0 h 58"/>
                  <a:gd name="T30" fmla="*/ 27 w 58"/>
                  <a:gd name="T31" fmla="*/ 1 h 58"/>
                  <a:gd name="T32" fmla="*/ 30 w 58"/>
                  <a:gd name="T33" fmla="*/ 3 h 58"/>
                  <a:gd name="T34" fmla="*/ 33 w 58"/>
                  <a:gd name="T35" fmla="*/ 5 h 58"/>
                  <a:gd name="T36" fmla="*/ 58 w 58"/>
                  <a:gd name="T37" fmla="*/ 31 h 58"/>
                  <a:gd name="T38" fmla="*/ 30 w 58"/>
                  <a:gd name="T3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30" y="58"/>
                    </a:moveTo>
                    <a:lnTo>
                      <a:pt x="5" y="34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58" y="31"/>
                    </a:lnTo>
                    <a:lnTo>
                      <a:pt x="30" y="58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574"/>
              <p:cNvSpPr>
                <a:spLocks/>
              </p:cNvSpPr>
              <p:nvPr/>
            </p:nvSpPr>
            <p:spPr bwMode="auto">
              <a:xfrm>
                <a:off x="7093770" y="3126803"/>
                <a:ext cx="22273" cy="22273"/>
              </a:xfrm>
              <a:custGeom>
                <a:avLst/>
                <a:gdLst>
                  <a:gd name="T0" fmla="*/ 0 w 56"/>
                  <a:gd name="T1" fmla="*/ 27 h 57"/>
                  <a:gd name="T2" fmla="*/ 24 w 56"/>
                  <a:gd name="T3" fmla="*/ 52 h 57"/>
                  <a:gd name="T4" fmla="*/ 27 w 56"/>
                  <a:gd name="T5" fmla="*/ 54 h 57"/>
                  <a:gd name="T6" fmla="*/ 30 w 56"/>
                  <a:gd name="T7" fmla="*/ 55 h 57"/>
                  <a:gd name="T8" fmla="*/ 35 w 56"/>
                  <a:gd name="T9" fmla="*/ 56 h 57"/>
                  <a:gd name="T10" fmla="*/ 38 w 56"/>
                  <a:gd name="T11" fmla="*/ 57 h 57"/>
                  <a:gd name="T12" fmla="*/ 41 w 56"/>
                  <a:gd name="T13" fmla="*/ 56 h 57"/>
                  <a:gd name="T14" fmla="*/ 46 w 56"/>
                  <a:gd name="T15" fmla="*/ 55 h 57"/>
                  <a:gd name="T16" fmla="*/ 49 w 56"/>
                  <a:gd name="T17" fmla="*/ 54 h 57"/>
                  <a:gd name="T18" fmla="*/ 51 w 56"/>
                  <a:gd name="T19" fmla="*/ 50 h 57"/>
                  <a:gd name="T20" fmla="*/ 54 w 56"/>
                  <a:gd name="T21" fmla="*/ 48 h 57"/>
                  <a:gd name="T22" fmla="*/ 55 w 56"/>
                  <a:gd name="T23" fmla="*/ 45 h 57"/>
                  <a:gd name="T24" fmla="*/ 56 w 56"/>
                  <a:gd name="T25" fmla="*/ 41 h 57"/>
                  <a:gd name="T26" fmla="*/ 56 w 56"/>
                  <a:gd name="T27" fmla="*/ 38 h 57"/>
                  <a:gd name="T28" fmla="*/ 56 w 56"/>
                  <a:gd name="T29" fmla="*/ 34 h 57"/>
                  <a:gd name="T30" fmla="*/ 55 w 56"/>
                  <a:gd name="T31" fmla="*/ 30 h 57"/>
                  <a:gd name="T32" fmla="*/ 53 w 56"/>
                  <a:gd name="T33" fmla="*/ 27 h 57"/>
                  <a:gd name="T34" fmla="*/ 51 w 56"/>
                  <a:gd name="T35" fmla="*/ 23 h 57"/>
                  <a:gd name="T36" fmla="*/ 26 w 56"/>
                  <a:gd name="T37" fmla="*/ 0 h 57"/>
                  <a:gd name="T38" fmla="*/ 0 w 56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7">
                    <a:moveTo>
                      <a:pt x="0" y="27"/>
                    </a:moveTo>
                    <a:lnTo>
                      <a:pt x="24" y="52"/>
                    </a:lnTo>
                    <a:lnTo>
                      <a:pt x="27" y="54"/>
                    </a:lnTo>
                    <a:lnTo>
                      <a:pt x="30" y="55"/>
                    </a:lnTo>
                    <a:lnTo>
                      <a:pt x="35" y="56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6" y="55"/>
                    </a:lnTo>
                    <a:lnTo>
                      <a:pt x="49" y="54"/>
                    </a:lnTo>
                    <a:lnTo>
                      <a:pt x="51" y="50"/>
                    </a:lnTo>
                    <a:lnTo>
                      <a:pt x="54" y="48"/>
                    </a:lnTo>
                    <a:lnTo>
                      <a:pt x="55" y="45"/>
                    </a:lnTo>
                    <a:lnTo>
                      <a:pt x="56" y="41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5" y="30"/>
                    </a:lnTo>
                    <a:lnTo>
                      <a:pt x="53" y="27"/>
                    </a:lnTo>
                    <a:lnTo>
                      <a:pt x="51" y="23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575"/>
              <p:cNvSpPr>
                <a:spLocks/>
              </p:cNvSpPr>
              <p:nvPr/>
            </p:nvSpPr>
            <p:spPr bwMode="auto">
              <a:xfrm>
                <a:off x="7014225" y="3177712"/>
                <a:ext cx="23863" cy="23863"/>
              </a:xfrm>
              <a:custGeom>
                <a:avLst/>
                <a:gdLst>
                  <a:gd name="T0" fmla="*/ 31 w 59"/>
                  <a:gd name="T1" fmla="*/ 60 h 60"/>
                  <a:gd name="T2" fmla="*/ 6 w 59"/>
                  <a:gd name="T3" fmla="*/ 34 h 60"/>
                  <a:gd name="T4" fmla="*/ 3 w 59"/>
                  <a:gd name="T5" fmla="*/ 30 h 60"/>
                  <a:gd name="T6" fmla="*/ 2 w 59"/>
                  <a:gd name="T7" fmla="*/ 27 h 60"/>
                  <a:gd name="T8" fmla="*/ 0 w 59"/>
                  <a:gd name="T9" fmla="*/ 24 h 60"/>
                  <a:gd name="T10" fmla="*/ 0 w 59"/>
                  <a:gd name="T11" fmla="*/ 20 h 60"/>
                  <a:gd name="T12" fmla="*/ 0 w 59"/>
                  <a:gd name="T13" fmla="*/ 16 h 60"/>
                  <a:gd name="T14" fmla="*/ 2 w 59"/>
                  <a:gd name="T15" fmla="*/ 12 h 60"/>
                  <a:gd name="T16" fmla="*/ 4 w 59"/>
                  <a:gd name="T17" fmla="*/ 9 h 60"/>
                  <a:gd name="T18" fmla="*/ 6 w 59"/>
                  <a:gd name="T19" fmla="*/ 6 h 60"/>
                  <a:gd name="T20" fmla="*/ 9 w 59"/>
                  <a:gd name="T21" fmla="*/ 3 h 60"/>
                  <a:gd name="T22" fmla="*/ 12 w 59"/>
                  <a:gd name="T23" fmla="*/ 1 h 60"/>
                  <a:gd name="T24" fmla="*/ 16 w 59"/>
                  <a:gd name="T25" fmla="*/ 1 h 60"/>
                  <a:gd name="T26" fmla="*/ 20 w 59"/>
                  <a:gd name="T27" fmla="*/ 0 h 60"/>
                  <a:gd name="T28" fmla="*/ 23 w 59"/>
                  <a:gd name="T29" fmla="*/ 1 h 60"/>
                  <a:gd name="T30" fmla="*/ 27 w 59"/>
                  <a:gd name="T31" fmla="*/ 2 h 60"/>
                  <a:gd name="T32" fmla="*/ 31 w 59"/>
                  <a:gd name="T33" fmla="*/ 3 h 60"/>
                  <a:gd name="T34" fmla="*/ 34 w 59"/>
                  <a:gd name="T35" fmla="*/ 7 h 60"/>
                  <a:gd name="T36" fmla="*/ 59 w 59"/>
                  <a:gd name="T37" fmla="*/ 31 h 60"/>
                  <a:gd name="T38" fmla="*/ 31 w 59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60">
                    <a:moveTo>
                      <a:pt x="31" y="60"/>
                    </a:moveTo>
                    <a:lnTo>
                      <a:pt x="6" y="34"/>
                    </a:lnTo>
                    <a:lnTo>
                      <a:pt x="3" y="30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59" y="31"/>
                    </a:lnTo>
                    <a:lnTo>
                      <a:pt x="31" y="60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576"/>
              <p:cNvSpPr>
                <a:spLocks/>
              </p:cNvSpPr>
              <p:nvPr/>
            </p:nvSpPr>
            <p:spPr bwMode="auto">
              <a:xfrm>
                <a:off x="7028543" y="3192030"/>
                <a:ext cx="22273" cy="22273"/>
              </a:xfrm>
              <a:custGeom>
                <a:avLst/>
                <a:gdLst>
                  <a:gd name="T0" fmla="*/ 0 w 57"/>
                  <a:gd name="T1" fmla="*/ 27 h 57"/>
                  <a:gd name="T2" fmla="*/ 25 w 57"/>
                  <a:gd name="T3" fmla="*/ 52 h 57"/>
                  <a:gd name="T4" fmla="*/ 28 w 57"/>
                  <a:gd name="T5" fmla="*/ 54 h 57"/>
                  <a:gd name="T6" fmla="*/ 31 w 57"/>
                  <a:gd name="T7" fmla="*/ 56 h 57"/>
                  <a:gd name="T8" fmla="*/ 35 w 57"/>
                  <a:gd name="T9" fmla="*/ 57 h 57"/>
                  <a:gd name="T10" fmla="*/ 39 w 57"/>
                  <a:gd name="T11" fmla="*/ 57 h 57"/>
                  <a:gd name="T12" fmla="*/ 42 w 57"/>
                  <a:gd name="T13" fmla="*/ 57 h 57"/>
                  <a:gd name="T14" fmla="*/ 45 w 57"/>
                  <a:gd name="T15" fmla="*/ 56 h 57"/>
                  <a:gd name="T16" fmla="*/ 49 w 57"/>
                  <a:gd name="T17" fmla="*/ 54 h 57"/>
                  <a:gd name="T18" fmla="*/ 52 w 57"/>
                  <a:gd name="T19" fmla="*/ 52 h 57"/>
                  <a:gd name="T20" fmla="*/ 54 w 57"/>
                  <a:gd name="T21" fmla="*/ 48 h 57"/>
                  <a:gd name="T22" fmla="*/ 56 w 57"/>
                  <a:gd name="T23" fmla="*/ 45 h 57"/>
                  <a:gd name="T24" fmla="*/ 57 w 57"/>
                  <a:gd name="T25" fmla="*/ 42 h 57"/>
                  <a:gd name="T26" fmla="*/ 57 w 57"/>
                  <a:gd name="T27" fmla="*/ 38 h 57"/>
                  <a:gd name="T28" fmla="*/ 57 w 57"/>
                  <a:gd name="T29" fmla="*/ 34 h 57"/>
                  <a:gd name="T30" fmla="*/ 56 w 57"/>
                  <a:gd name="T31" fmla="*/ 31 h 57"/>
                  <a:gd name="T32" fmla="*/ 54 w 57"/>
                  <a:gd name="T33" fmla="*/ 27 h 57"/>
                  <a:gd name="T34" fmla="*/ 52 w 57"/>
                  <a:gd name="T35" fmla="*/ 25 h 57"/>
                  <a:gd name="T36" fmla="*/ 27 w 57"/>
                  <a:gd name="T37" fmla="*/ 0 h 57"/>
                  <a:gd name="T38" fmla="*/ 0 w 57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7">
                    <a:moveTo>
                      <a:pt x="0" y="27"/>
                    </a:moveTo>
                    <a:lnTo>
                      <a:pt x="25" y="52"/>
                    </a:lnTo>
                    <a:lnTo>
                      <a:pt x="28" y="54"/>
                    </a:lnTo>
                    <a:lnTo>
                      <a:pt x="31" y="56"/>
                    </a:lnTo>
                    <a:lnTo>
                      <a:pt x="35" y="57"/>
                    </a:lnTo>
                    <a:lnTo>
                      <a:pt x="39" y="57"/>
                    </a:lnTo>
                    <a:lnTo>
                      <a:pt x="42" y="57"/>
                    </a:lnTo>
                    <a:lnTo>
                      <a:pt x="45" y="56"/>
                    </a:lnTo>
                    <a:lnTo>
                      <a:pt x="49" y="54"/>
                    </a:lnTo>
                    <a:lnTo>
                      <a:pt x="52" y="52"/>
                    </a:lnTo>
                    <a:lnTo>
                      <a:pt x="54" y="48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57" y="38"/>
                    </a:lnTo>
                    <a:lnTo>
                      <a:pt x="57" y="34"/>
                    </a:lnTo>
                    <a:lnTo>
                      <a:pt x="56" y="31"/>
                    </a:lnTo>
                    <a:lnTo>
                      <a:pt x="54" y="27"/>
                    </a:lnTo>
                    <a:lnTo>
                      <a:pt x="52" y="25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577"/>
              <p:cNvSpPr>
                <a:spLocks/>
              </p:cNvSpPr>
              <p:nvPr/>
            </p:nvSpPr>
            <p:spPr bwMode="auto">
              <a:xfrm>
                <a:off x="6993543" y="3198393"/>
                <a:ext cx="23863" cy="23863"/>
              </a:xfrm>
              <a:custGeom>
                <a:avLst/>
                <a:gdLst>
                  <a:gd name="T0" fmla="*/ 31 w 58"/>
                  <a:gd name="T1" fmla="*/ 58 h 58"/>
                  <a:gd name="T2" fmla="*/ 5 w 58"/>
                  <a:gd name="T3" fmla="*/ 33 h 58"/>
                  <a:gd name="T4" fmla="*/ 3 w 58"/>
                  <a:gd name="T5" fmla="*/ 30 h 58"/>
                  <a:gd name="T6" fmla="*/ 1 w 58"/>
                  <a:gd name="T7" fmla="*/ 27 h 58"/>
                  <a:gd name="T8" fmla="*/ 0 w 58"/>
                  <a:gd name="T9" fmla="*/ 23 h 58"/>
                  <a:gd name="T10" fmla="*/ 0 w 58"/>
                  <a:gd name="T11" fmla="*/ 19 h 58"/>
                  <a:gd name="T12" fmla="*/ 0 w 58"/>
                  <a:gd name="T13" fmla="*/ 15 h 58"/>
                  <a:gd name="T14" fmla="*/ 1 w 58"/>
                  <a:gd name="T15" fmla="*/ 12 h 58"/>
                  <a:gd name="T16" fmla="*/ 3 w 58"/>
                  <a:gd name="T17" fmla="*/ 9 h 58"/>
                  <a:gd name="T18" fmla="*/ 5 w 58"/>
                  <a:gd name="T19" fmla="*/ 5 h 58"/>
                  <a:gd name="T20" fmla="*/ 8 w 58"/>
                  <a:gd name="T21" fmla="*/ 3 h 58"/>
                  <a:gd name="T22" fmla="*/ 12 w 58"/>
                  <a:gd name="T23" fmla="*/ 1 h 58"/>
                  <a:gd name="T24" fmla="*/ 16 w 58"/>
                  <a:gd name="T25" fmla="*/ 0 h 58"/>
                  <a:gd name="T26" fmla="*/ 19 w 58"/>
                  <a:gd name="T27" fmla="*/ 0 h 58"/>
                  <a:gd name="T28" fmla="*/ 23 w 58"/>
                  <a:gd name="T29" fmla="*/ 0 h 58"/>
                  <a:gd name="T30" fmla="*/ 27 w 58"/>
                  <a:gd name="T31" fmla="*/ 1 h 58"/>
                  <a:gd name="T32" fmla="*/ 30 w 58"/>
                  <a:gd name="T33" fmla="*/ 3 h 58"/>
                  <a:gd name="T34" fmla="*/ 33 w 58"/>
                  <a:gd name="T35" fmla="*/ 5 h 58"/>
                  <a:gd name="T36" fmla="*/ 58 w 58"/>
                  <a:gd name="T37" fmla="*/ 31 h 58"/>
                  <a:gd name="T38" fmla="*/ 31 w 58"/>
                  <a:gd name="T3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31" y="58"/>
                    </a:moveTo>
                    <a:lnTo>
                      <a:pt x="5" y="33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58" y="31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578"/>
              <p:cNvSpPr>
                <a:spLocks/>
              </p:cNvSpPr>
              <p:nvPr/>
            </p:nvSpPr>
            <p:spPr bwMode="auto">
              <a:xfrm>
                <a:off x="7007861" y="3212710"/>
                <a:ext cx="22273" cy="22273"/>
              </a:xfrm>
              <a:custGeom>
                <a:avLst/>
                <a:gdLst>
                  <a:gd name="T0" fmla="*/ 0 w 58"/>
                  <a:gd name="T1" fmla="*/ 27 h 57"/>
                  <a:gd name="T2" fmla="*/ 25 w 58"/>
                  <a:gd name="T3" fmla="*/ 50 h 57"/>
                  <a:gd name="T4" fmla="*/ 27 w 58"/>
                  <a:gd name="T5" fmla="*/ 54 h 57"/>
                  <a:gd name="T6" fmla="*/ 31 w 58"/>
                  <a:gd name="T7" fmla="*/ 55 h 57"/>
                  <a:gd name="T8" fmla="*/ 35 w 58"/>
                  <a:gd name="T9" fmla="*/ 56 h 57"/>
                  <a:gd name="T10" fmla="*/ 38 w 58"/>
                  <a:gd name="T11" fmla="*/ 57 h 57"/>
                  <a:gd name="T12" fmla="*/ 41 w 58"/>
                  <a:gd name="T13" fmla="*/ 56 h 57"/>
                  <a:gd name="T14" fmla="*/ 46 w 58"/>
                  <a:gd name="T15" fmla="*/ 55 h 57"/>
                  <a:gd name="T16" fmla="*/ 49 w 58"/>
                  <a:gd name="T17" fmla="*/ 54 h 57"/>
                  <a:gd name="T18" fmla="*/ 52 w 58"/>
                  <a:gd name="T19" fmla="*/ 50 h 57"/>
                  <a:gd name="T20" fmla="*/ 54 w 58"/>
                  <a:gd name="T21" fmla="*/ 48 h 57"/>
                  <a:gd name="T22" fmla="*/ 55 w 58"/>
                  <a:gd name="T23" fmla="*/ 44 h 57"/>
                  <a:gd name="T24" fmla="*/ 56 w 58"/>
                  <a:gd name="T25" fmla="*/ 41 h 57"/>
                  <a:gd name="T26" fmla="*/ 58 w 58"/>
                  <a:gd name="T27" fmla="*/ 37 h 57"/>
                  <a:gd name="T28" fmla="*/ 56 w 58"/>
                  <a:gd name="T29" fmla="*/ 33 h 57"/>
                  <a:gd name="T30" fmla="*/ 55 w 58"/>
                  <a:gd name="T31" fmla="*/ 30 h 57"/>
                  <a:gd name="T32" fmla="*/ 54 w 58"/>
                  <a:gd name="T33" fmla="*/ 27 h 57"/>
                  <a:gd name="T34" fmla="*/ 51 w 58"/>
                  <a:gd name="T35" fmla="*/ 23 h 57"/>
                  <a:gd name="T36" fmla="*/ 26 w 58"/>
                  <a:gd name="T37" fmla="*/ 0 h 57"/>
                  <a:gd name="T38" fmla="*/ 0 w 58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7">
                    <a:moveTo>
                      <a:pt x="0" y="27"/>
                    </a:moveTo>
                    <a:lnTo>
                      <a:pt x="25" y="50"/>
                    </a:lnTo>
                    <a:lnTo>
                      <a:pt x="27" y="54"/>
                    </a:lnTo>
                    <a:lnTo>
                      <a:pt x="31" y="55"/>
                    </a:lnTo>
                    <a:lnTo>
                      <a:pt x="35" y="56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6" y="55"/>
                    </a:lnTo>
                    <a:lnTo>
                      <a:pt x="49" y="54"/>
                    </a:lnTo>
                    <a:lnTo>
                      <a:pt x="52" y="50"/>
                    </a:lnTo>
                    <a:lnTo>
                      <a:pt x="54" y="48"/>
                    </a:lnTo>
                    <a:lnTo>
                      <a:pt x="55" y="44"/>
                    </a:lnTo>
                    <a:lnTo>
                      <a:pt x="56" y="41"/>
                    </a:lnTo>
                    <a:lnTo>
                      <a:pt x="58" y="37"/>
                    </a:lnTo>
                    <a:lnTo>
                      <a:pt x="56" y="33"/>
                    </a:lnTo>
                    <a:lnTo>
                      <a:pt x="55" y="30"/>
                    </a:lnTo>
                    <a:lnTo>
                      <a:pt x="54" y="27"/>
                    </a:lnTo>
                    <a:lnTo>
                      <a:pt x="51" y="23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579"/>
              <p:cNvSpPr>
                <a:spLocks/>
              </p:cNvSpPr>
              <p:nvPr/>
            </p:nvSpPr>
            <p:spPr bwMode="auto">
              <a:xfrm>
                <a:off x="6902863" y="3193621"/>
                <a:ext cx="22273" cy="22273"/>
              </a:xfrm>
              <a:custGeom>
                <a:avLst/>
                <a:gdLst>
                  <a:gd name="T0" fmla="*/ 30 w 58"/>
                  <a:gd name="T1" fmla="*/ 58 h 58"/>
                  <a:gd name="T2" fmla="*/ 5 w 58"/>
                  <a:gd name="T3" fmla="*/ 34 h 58"/>
                  <a:gd name="T4" fmla="*/ 3 w 58"/>
                  <a:gd name="T5" fmla="*/ 30 h 58"/>
                  <a:gd name="T6" fmla="*/ 1 w 58"/>
                  <a:gd name="T7" fmla="*/ 27 h 58"/>
                  <a:gd name="T8" fmla="*/ 0 w 58"/>
                  <a:gd name="T9" fmla="*/ 23 h 58"/>
                  <a:gd name="T10" fmla="*/ 0 w 58"/>
                  <a:gd name="T11" fmla="*/ 19 h 58"/>
                  <a:gd name="T12" fmla="*/ 0 w 58"/>
                  <a:gd name="T13" fmla="*/ 15 h 58"/>
                  <a:gd name="T14" fmla="*/ 1 w 58"/>
                  <a:gd name="T15" fmla="*/ 12 h 58"/>
                  <a:gd name="T16" fmla="*/ 3 w 58"/>
                  <a:gd name="T17" fmla="*/ 9 h 58"/>
                  <a:gd name="T18" fmla="*/ 5 w 58"/>
                  <a:gd name="T19" fmla="*/ 5 h 58"/>
                  <a:gd name="T20" fmla="*/ 8 w 58"/>
                  <a:gd name="T21" fmla="*/ 3 h 58"/>
                  <a:gd name="T22" fmla="*/ 11 w 58"/>
                  <a:gd name="T23" fmla="*/ 1 h 58"/>
                  <a:gd name="T24" fmla="*/ 15 w 58"/>
                  <a:gd name="T25" fmla="*/ 0 h 58"/>
                  <a:gd name="T26" fmla="*/ 19 w 58"/>
                  <a:gd name="T27" fmla="*/ 0 h 58"/>
                  <a:gd name="T28" fmla="*/ 22 w 58"/>
                  <a:gd name="T29" fmla="*/ 0 h 58"/>
                  <a:gd name="T30" fmla="*/ 27 w 58"/>
                  <a:gd name="T31" fmla="*/ 1 h 58"/>
                  <a:gd name="T32" fmla="*/ 30 w 58"/>
                  <a:gd name="T33" fmla="*/ 3 h 58"/>
                  <a:gd name="T34" fmla="*/ 33 w 58"/>
                  <a:gd name="T35" fmla="*/ 5 h 58"/>
                  <a:gd name="T36" fmla="*/ 58 w 58"/>
                  <a:gd name="T37" fmla="*/ 30 h 58"/>
                  <a:gd name="T38" fmla="*/ 30 w 58"/>
                  <a:gd name="T3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30" y="58"/>
                    </a:moveTo>
                    <a:lnTo>
                      <a:pt x="5" y="34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58" y="30"/>
                    </a:lnTo>
                    <a:lnTo>
                      <a:pt x="30" y="58"/>
                    </a:lnTo>
                    <a:close/>
                  </a:path>
                </a:pathLst>
              </a:custGeom>
              <a:solidFill>
                <a:srgbClr val="D32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580"/>
              <p:cNvSpPr>
                <a:spLocks/>
              </p:cNvSpPr>
              <p:nvPr/>
            </p:nvSpPr>
            <p:spPr bwMode="auto">
              <a:xfrm>
                <a:off x="6917181" y="3207938"/>
                <a:ext cx="22273" cy="22273"/>
              </a:xfrm>
              <a:custGeom>
                <a:avLst/>
                <a:gdLst>
                  <a:gd name="T0" fmla="*/ 0 w 56"/>
                  <a:gd name="T1" fmla="*/ 27 h 56"/>
                  <a:gd name="T2" fmla="*/ 24 w 56"/>
                  <a:gd name="T3" fmla="*/ 50 h 56"/>
                  <a:gd name="T4" fmla="*/ 27 w 56"/>
                  <a:gd name="T5" fmla="*/ 53 h 56"/>
                  <a:gd name="T6" fmla="*/ 30 w 56"/>
                  <a:gd name="T7" fmla="*/ 55 h 56"/>
                  <a:gd name="T8" fmla="*/ 34 w 56"/>
                  <a:gd name="T9" fmla="*/ 56 h 56"/>
                  <a:gd name="T10" fmla="*/ 38 w 56"/>
                  <a:gd name="T11" fmla="*/ 56 h 56"/>
                  <a:gd name="T12" fmla="*/ 41 w 56"/>
                  <a:gd name="T13" fmla="*/ 56 h 56"/>
                  <a:gd name="T14" fmla="*/ 45 w 56"/>
                  <a:gd name="T15" fmla="*/ 55 h 56"/>
                  <a:gd name="T16" fmla="*/ 49 w 56"/>
                  <a:gd name="T17" fmla="*/ 53 h 56"/>
                  <a:gd name="T18" fmla="*/ 51 w 56"/>
                  <a:gd name="T19" fmla="*/ 50 h 56"/>
                  <a:gd name="T20" fmla="*/ 53 w 56"/>
                  <a:gd name="T21" fmla="*/ 47 h 56"/>
                  <a:gd name="T22" fmla="*/ 55 w 56"/>
                  <a:gd name="T23" fmla="*/ 44 h 56"/>
                  <a:gd name="T24" fmla="*/ 56 w 56"/>
                  <a:gd name="T25" fmla="*/ 41 h 56"/>
                  <a:gd name="T26" fmla="*/ 56 w 56"/>
                  <a:gd name="T27" fmla="*/ 37 h 56"/>
                  <a:gd name="T28" fmla="*/ 56 w 56"/>
                  <a:gd name="T29" fmla="*/ 33 h 56"/>
                  <a:gd name="T30" fmla="*/ 55 w 56"/>
                  <a:gd name="T31" fmla="*/ 30 h 56"/>
                  <a:gd name="T32" fmla="*/ 53 w 56"/>
                  <a:gd name="T33" fmla="*/ 27 h 56"/>
                  <a:gd name="T34" fmla="*/ 51 w 56"/>
                  <a:gd name="T35" fmla="*/ 23 h 56"/>
                  <a:gd name="T36" fmla="*/ 26 w 56"/>
                  <a:gd name="T37" fmla="*/ 0 h 56"/>
                  <a:gd name="T38" fmla="*/ 0 w 56"/>
                  <a:gd name="T39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6">
                    <a:moveTo>
                      <a:pt x="0" y="27"/>
                    </a:moveTo>
                    <a:lnTo>
                      <a:pt x="24" y="50"/>
                    </a:lnTo>
                    <a:lnTo>
                      <a:pt x="27" y="53"/>
                    </a:lnTo>
                    <a:lnTo>
                      <a:pt x="30" y="55"/>
                    </a:lnTo>
                    <a:lnTo>
                      <a:pt x="34" y="56"/>
                    </a:lnTo>
                    <a:lnTo>
                      <a:pt x="38" y="56"/>
                    </a:lnTo>
                    <a:lnTo>
                      <a:pt x="41" y="56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51" y="50"/>
                    </a:lnTo>
                    <a:lnTo>
                      <a:pt x="53" y="47"/>
                    </a:lnTo>
                    <a:lnTo>
                      <a:pt x="55" y="44"/>
                    </a:lnTo>
                    <a:lnTo>
                      <a:pt x="56" y="41"/>
                    </a:lnTo>
                    <a:lnTo>
                      <a:pt x="56" y="37"/>
                    </a:lnTo>
                    <a:lnTo>
                      <a:pt x="56" y="33"/>
                    </a:lnTo>
                    <a:lnTo>
                      <a:pt x="55" y="30"/>
                    </a:lnTo>
                    <a:lnTo>
                      <a:pt x="53" y="27"/>
                    </a:lnTo>
                    <a:lnTo>
                      <a:pt x="51" y="23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581"/>
              <p:cNvSpPr>
                <a:spLocks/>
              </p:cNvSpPr>
              <p:nvPr/>
            </p:nvSpPr>
            <p:spPr bwMode="auto">
              <a:xfrm>
                <a:off x="7071497" y="3023396"/>
                <a:ext cx="23863" cy="23863"/>
              </a:xfrm>
              <a:custGeom>
                <a:avLst/>
                <a:gdLst>
                  <a:gd name="T0" fmla="*/ 30 w 58"/>
                  <a:gd name="T1" fmla="*/ 58 h 58"/>
                  <a:gd name="T2" fmla="*/ 6 w 58"/>
                  <a:gd name="T3" fmla="*/ 33 h 58"/>
                  <a:gd name="T4" fmla="*/ 2 w 58"/>
                  <a:gd name="T5" fmla="*/ 30 h 58"/>
                  <a:gd name="T6" fmla="*/ 1 w 58"/>
                  <a:gd name="T7" fmla="*/ 27 h 58"/>
                  <a:gd name="T8" fmla="*/ 0 w 58"/>
                  <a:gd name="T9" fmla="*/ 22 h 58"/>
                  <a:gd name="T10" fmla="*/ 0 w 58"/>
                  <a:gd name="T11" fmla="*/ 19 h 58"/>
                  <a:gd name="T12" fmla="*/ 0 w 58"/>
                  <a:gd name="T13" fmla="*/ 15 h 58"/>
                  <a:gd name="T14" fmla="*/ 1 w 58"/>
                  <a:gd name="T15" fmla="*/ 11 h 58"/>
                  <a:gd name="T16" fmla="*/ 3 w 58"/>
                  <a:gd name="T17" fmla="*/ 8 h 58"/>
                  <a:gd name="T18" fmla="*/ 6 w 58"/>
                  <a:gd name="T19" fmla="*/ 5 h 58"/>
                  <a:gd name="T20" fmla="*/ 9 w 58"/>
                  <a:gd name="T21" fmla="*/ 3 h 58"/>
                  <a:gd name="T22" fmla="*/ 12 w 58"/>
                  <a:gd name="T23" fmla="*/ 1 h 58"/>
                  <a:gd name="T24" fmla="*/ 15 w 58"/>
                  <a:gd name="T25" fmla="*/ 0 h 58"/>
                  <a:gd name="T26" fmla="*/ 20 w 58"/>
                  <a:gd name="T27" fmla="*/ 0 h 58"/>
                  <a:gd name="T28" fmla="*/ 23 w 58"/>
                  <a:gd name="T29" fmla="*/ 0 h 58"/>
                  <a:gd name="T30" fmla="*/ 27 w 58"/>
                  <a:gd name="T31" fmla="*/ 1 h 58"/>
                  <a:gd name="T32" fmla="*/ 30 w 58"/>
                  <a:gd name="T33" fmla="*/ 3 h 58"/>
                  <a:gd name="T34" fmla="*/ 34 w 58"/>
                  <a:gd name="T35" fmla="*/ 5 h 58"/>
                  <a:gd name="T36" fmla="*/ 58 w 58"/>
                  <a:gd name="T37" fmla="*/ 31 h 58"/>
                  <a:gd name="T38" fmla="*/ 30 w 58"/>
                  <a:gd name="T3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30" y="58"/>
                    </a:moveTo>
                    <a:lnTo>
                      <a:pt x="6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4" y="5"/>
                    </a:lnTo>
                    <a:lnTo>
                      <a:pt x="58" y="31"/>
                    </a:lnTo>
                    <a:lnTo>
                      <a:pt x="30" y="58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582"/>
              <p:cNvSpPr>
                <a:spLocks/>
              </p:cNvSpPr>
              <p:nvPr/>
            </p:nvSpPr>
            <p:spPr bwMode="auto">
              <a:xfrm>
                <a:off x="7085815" y="3037714"/>
                <a:ext cx="22273" cy="22273"/>
              </a:xfrm>
              <a:custGeom>
                <a:avLst/>
                <a:gdLst>
                  <a:gd name="T0" fmla="*/ 0 w 57"/>
                  <a:gd name="T1" fmla="*/ 27 h 56"/>
                  <a:gd name="T2" fmla="*/ 25 w 57"/>
                  <a:gd name="T3" fmla="*/ 51 h 56"/>
                  <a:gd name="T4" fmla="*/ 28 w 57"/>
                  <a:gd name="T5" fmla="*/ 54 h 56"/>
                  <a:gd name="T6" fmla="*/ 31 w 57"/>
                  <a:gd name="T7" fmla="*/ 55 h 56"/>
                  <a:gd name="T8" fmla="*/ 34 w 57"/>
                  <a:gd name="T9" fmla="*/ 56 h 56"/>
                  <a:gd name="T10" fmla="*/ 39 w 57"/>
                  <a:gd name="T11" fmla="*/ 56 h 56"/>
                  <a:gd name="T12" fmla="*/ 42 w 57"/>
                  <a:gd name="T13" fmla="*/ 56 h 56"/>
                  <a:gd name="T14" fmla="*/ 45 w 57"/>
                  <a:gd name="T15" fmla="*/ 55 h 56"/>
                  <a:gd name="T16" fmla="*/ 48 w 57"/>
                  <a:gd name="T17" fmla="*/ 53 h 56"/>
                  <a:gd name="T18" fmla="*/ 52 w 57"/>
                  <a:gd name="T19" fmla="*/ 51 h 56"/>
                  <a:gd name="T20" fmla="*/ 54 w 57"/>
                  <a:gd name="T21" fmla="*/ 48 h 56"/>
                  <a:gd name="T22" fmla="*/ 56 w 57"/>
                  <a:gd name="T23" fmla="*/ 44 h 56"/>
                  <a:gd name="T24" fmla="*/ 57 w 57"/>
                  <a:gd name="T25" fmla="*/ 41 h 56"/>
                  <a:gd name="T26" fmla="*/ 57 w 57"/>
                  <a:gd name="T27" fmla="*/ 38 h 56"/>
                  <a:gd name="T28" fmla="*/ 57 w 57"/>
                  <a:gd name="T29" fmla="*/ 34 h 56"/>
                  <a:gd name="T30" fmla="*/ 56 w 57"/>
                  <a:gd name="T31" fmla="*/ 30 h 56"/>
                  <a:gd name="T32" fmla="*/ 54 w 57"/>
                  <a:gd name="T33" fmla="*/ 27 h 56"/>
                  <a:gd name="T34" fmla="*/ 52 w 57"/>
                  <a:gd name="T35" fmla="*/ 24 h 56"/>
                  <a:gd name="T36" fmla="*/ 27 w 57"/>
                  <a:gd name="T37" fmla="*/ 0 h 56"/>
                  <a:gd name="T38" fmla="*/ 0 w 57"/>
                  <a:gd name="T39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6">
                    <a:moveTo>
                      <a:pt x="0" y="27"/>
                    </a:moveTo>
                    <a:lnTo>
                      <a:pt x="25" y="51"/>
                    </a:lnTo>
                    <a:lnTo>
                      <a:pt x="28" y="54"/>
                    </a:lnTo>
                    <a:lnTo>
                      <a:pt x="31" y="55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42" y="56"/>
                    </a:lnTo>
                    <a:lnTo>
                      <a:pt x="45" y="55"/>
                    </a:lnTo>
                    <a:lnTo>
                      <a:pt x="48" y="53"/>
                    </a:lnTo>
                    <a:lnTo>
                      <a:pt x="52" y="51"/>
                    </a:lnTo>
                    <a:lnTo>
                      <a:pt x="54" y="48"/>
                    </a:lnTo>
                    <a:lnTo>
                      <a:pt x="56" y="44"/>
                    </a:lnTo>
                    <a:lnTo>
                      <a:pt x="57" y="41"/>
                    </a:lnTo>
                    <a:lnTo>
                      <a:pt x="57" y="38"/>
                    </a:lnTo>
                    <a:lnTo>
                      <a:pt x="57" y="34"/>
                    </a:lnTo>
                    <a:lnTo>
                      <a:pt x="56" y="30"/>
                    </a:lnTo>
                    <a:lnTo>
                      <a:pt x="54" y="27"/>
                    </a:lnTo>
                    <a:lnTo>
                      <a:pt x="52" y="24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583"/>
              <p:cNvSpPr>
                <a:spLocks/>
              </p:cNvSpPr>
              <p:nvPr/>
            </p:nvSpPr>
            <p:spPr bwMode="auto">
              <a:xfrm>
                <a:off x="7050816" y="3044077"/>
                <a:ext cx="23863" cy="23863"/>
              </a:xfrm>
              <a:custGeom>
                <a:avLst/>
                <a:gdLst>
                  <a:gd name="T0" fmla="*/ 32 w 59"/>
                  <a:gd name="T1" fmla="*/ 60 h 60"/>
                  <a:gd name="T2" fmla="*/ 6 w 59"/>
                  <a:gd name="T3" fmla="*/ 34 h 60"/>
                  <a:gd name="T4" fmla="*/ 4 w 59"/>
                  <a:gd name="T5" fmla="*/ 32 h 60"/>
                  <a:gd name="T6" fmla="*/ 1 w 59"/>
                  <a:gd name="T7" fmla="*/ 27 h 60"/>
                  <a:gd name="T8" fmla="*/ 0 w 59"/>
                  <a:gd name="T9" fmla="*/ 24 h 60"/>
                  <a:gd name="T10" fmla="*/ 0 w 59"/>
                  <a:gd name="T11" fmla="*/ 20 h 60"/>
                  <a:gd name="T12" fmla="*/ 0 w 59"/>
                  <a:gd name="T13" fmla="*/ 16 h 60"/>
                  <a:gd name="T14" fmla="*/ 1 w 59"/>
                  <a:gd name="T15" fmla="*/ 13 h 60"/>
                  <a:gd name="T16" fmla="*/ 4 w 59"/>
                  <a:gd name="T17" fmla="*/ 9 h 60"/>
                  <a:gd name="T18" fmla="*/ 6 w 59"/>
                  <a:gd name="T19" fmla="*/ 7 h 60"/>
                  <a:gd name="T20" fmla="*/ 9 w 59"/>
                  <a:gd name="T21" fmla="*/ 4 h 60"/>
                  <a:gd name="T22" fmla="*/ 12 w 59"/>
                  <a:gd name="T23" fmla="*/ 2 h 60"/>
                  <a:gd name="T24" fmla="*/ 16 w 59"/>
                  <a:gd name="T25" fmla="*/ 1 h 60"/>
                  <a:gd name="T26" fmla="*/ 20 w 59"/>
                  <a:gd name="T27" fmla="*/ 0 h 60"/>
                  <a:gd name="T28" fmla="*/ 24 w 59"/>
                  <a:gd name="T29" fmla="*/ 1 h 60"/>
                  <a:gd name="T30" fmla="*/ 27 w 59"/>
                  <a:gd name="T31" fmla="*/ 2 h 60"/>
                  <a:gd name="T32" fmla="*/ 31 w 59"/>
                  <a:gd name="T33" fmla="*/ 4 h 60"/>
                  <a:gd name="T34" fmla="*/ 34 w 59"/>
                  <a:gd name="T35" fmla="*/ 7 h 60"/>
                  <a:gd name="T36" fmla="*/ 59 w 59"/>
                  <a:gd name="T37" fmla="*/ 32 h 60"/>
                  <a:gd name="T38" fmla="*/ 32 w 59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60">
                    <a:moveTo>
                      <a:pt x="32" y="60"/>
                    </a:moveTo>
                    <a:lnTo>
                      <a:pt x="6" y="34"/>
                    </a:lnTo>
                    <a:lnTo>
                      <a:pt x="4" y="32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4" y="7"/>
                    </a:lnTo>
                    <a:lnTo>
                      <a:pt x="59" y="32"/>
                    </a:lnTo>
                    <a:lnTo>
                      <a:pt x="32" y="60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584"/>
              <p:cNvSpPr>
                <a:spLocks/>
              </p:cNvSpPr>
              <p:nvPr/>
            </p:nvSpPr>
            <p:spPr bwMode="auto">
              <a:xfrm>
                <a:off x="7065134" y="3058396"/>
                <a:ext cx="22273" cy="22273"/>
              </a:xfrm>
              <a:custGeom>
                <a:avLst/>
                <a:gdLst>
                  <a:gd name="T0" fmla="*/ 0 w 57"/>
                  <a:gd name="T1" fmla="*/ 28 h 57"/>
                  <a:gd name="T2" fmla="*/ 25 w 57"/>
                  <a:gd name="T3" fmla="*/ 52 h 57"/>
                  <a:gd name="T4" fmla="*/ 27 w 57"/>
                  <a:gd name="T5" fmla="*/ 54 h 57"/>
                  <a:gd name="T6" fmla="*/ 30 w 57"/>
                  <a:gd name="T7" fmla="*/ 56 h 57"/>
                  <a:gd name="T8" fmla="*/ 34 w 57"/>
                  <a:gd name="T9" fmla="*/ 57 h 57"/>
                  <a:gd name="T10" fmla="*/ 38 w 57"/>
                  <a:gd name="T11" fmla="*/ 57 h 57"/>
                  <a:gd name="T12" fmla="*/ 41 w 57"/>
                  <a:gd name="T13" fmla="*/ 57 h 57"/>
                  <a:gd name="T14" fmla="*/ 45 w 57"/>
                  <a:gd name="T15" fmla="*/ 56 h 57"/>
                  <a:gd name="T16" fmla="*/ 49 w 57"/>
                  <a:gd name="T17" fmla="*/ 54 h 57"/>
                  <a:gd name="T18" fmla="*/ 51 w 57"/>
                  <a:gd name="T19" fmla="*/ 52 h 57"/>
                  <a:gd name="T20" fmla="*/ 54 w 57"/>
                  <a:gd name="T21" fmla="*/ 49 h 57"/>
                  <a:gd name="T22" fmla="*/ 55 w 57"/>
                  <a:gd name="T23" fmla="*/ 45 h 57"/>
                  <a:gd name="T24" fmla="*/ 56 w 57"/>
                  <a:gd name="T25" fmla="*/ 42 h 57"/>
                  <a:gd name="T26" fmla="*/ 57 w 57"/>
                  <a:gd name="T27" fmla="*/ 38 h 57"/>
                  <a:gd name="T28" fmla="*/ 56 w 57"/>
                  <a:gd name="T29" fmla="*/ 34 h 57"/>
                  <a:gd name="T30" fmla="*/ 55 w 57"/>
                  <a:gd name="T31" fmla="*/ 31 h 57"/>
                  <a:gd name="T32" fmla="*/ 54 w 57"/>
                  <a:gd name="T33" fmla="*/ 28 h 57"/>
                  <a:gd name="T34" fmla="*/ 51 w 57"/>
                  <a:gd name="T35" fmla="*/ 25 h 57"/>
                  <a:gd name="T36" fmla="*/ 26 w 57"/>
                  <a:gd name="T37" fmla="*/ 0 h 57"/>
                  <a:gd name="T38" fmla="*/ 0 w 57"/>
                  <a:gd name="T39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7">
                    <a:moveTo>
                      <a:pt x="0" y="28"/>
                    </a:moveTo>
                    <a:lnTo>
                      <a:pt x="25" y="52"/>
                    </a:lnTo>
                    <a:lnTo>
                      <a:pt x="27" y="54"/>
                    </a:lnTo>
                    <a:lnTo>
                      <a:pt x="30" y="56"/>
                    </a:lnTo>
                    <a:lnTo>
                      <a:pt x="34" y="57"/>
                    </a:lnTo>
                    <a:lnTo>
                      <a:pt x="38" y="57"/>
                    </a:lnTo>
                    <a:lnTo>
                      <a:pt x="41" y="57"/>
                    </a:lnTo>
                    <a:lnTo>
                      <a:pt x="45" y="56"/>
                    </a:lnTo>
                    <a:lnTo>
                      <a:pt x="49" y="54"/>
                    </a:lnTo>
                    <a:lnTo>
                      <a:pt x="51" y="52"/>
                    </a:lnTo>
                    <a:lnTo>
                      <a:pt x="54" y="49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38"/>
                    </a:lnTo>
                    <a:lnTo>
                      <a:pt x="56" y="34"/>
                    </a:lnTo>
                    <a:lnTo>
                      <a:pt x="55" y="31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26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585"/>
              <p:cNvSpPr>
                <a:spLocks/>
              </p:cNvSpPr>
              <p:nvPr/>
            </p:nvSpPr>
            <p:spPr bwMode="auto">
              <a:xfrm>
                <a:off x="7007861" y="3087031"/>
                <a:ext cx="23863" cy="23863"/>
              </a:xfrm>
              <a:custGeom>
                <a:avLst/>
                <a:gdLst>
                  <a:gd name="T0" fmla="*/ 32 w 60"/>
                  <a:gd name="T1" fmla="*/ 59 h 59"/>
                  <a:gd name="T2" fmla="*/ 7 w 60"/>
                  <a:gd name="T3" fmla="*/ 34 h 59"/>
                  <a:gd name="T4" fmla="*/ 3 w 60"/>
                  <a:gd name="T5" fmla="*/ 31 h 59"/>
                  <a:gd name="T6" fmla="*/ 2 w 60"/>
                  <a:gd name="T7" fmla="*/ 27 h 59"/>
                  <a:gd name="T8" fmla="*/ 1 w 60"/>
                  <a:gd name="T9" fmla="*/ 23 h 59"/>
                  <a:gd name="T10" fmla="*/ 0 w 60"/>
                  <a:gd name="T11" fmla="*/ 20 h 59"/>
                  <a:gd name="T12" fmla="*/ 1 w 60"/>
                  <a:gd name="T13" fmla="*/ 15 h 59"/>
                  <a:gd name="T14" fmla="*/ 2 w 60"/>
                  <a:gd name="T15" fmla="*/ 12 h 59"/>
                  <a:gd name="T16" fmla="*/ 3 w 60"/>
                  <a:gd name="T17" fmla="*/ 9 h 59"/>
                  <a:gd name="T18" fmla="*/ 7 w 60"/>
                  <a:gd name="T19" fmla="*/ 6 h 59"/>
                  <a:gd name="T20" fmla="*/ 10 w 60"/>
                  <a:gd name="T21" fmla="*/ 4 h 59"/>
                  <a:gd name="T22" fmla="*/ 13 w 60"/>
                  <a:gd name="T23" fmla="*/ 1 h 59"/>
                  <a:gd name="T24" fmla="*/ 16 w 60"/>
                  <a:gd name="T25" fmla="*/ 0 h 59"/>
                  <a:gd name="T26" fmla="*/ 21 w 60"/>
                  <a:gd name="T27" fmla="*/ 0 h 59"/>
                  <a:gd name="T28" fmla="*/ 24 w 60"/>
                  <a:gd name="T29" fmla="*/ 0 h 59"/>
                  <a:gd name="T30" fmla="*/ 27 w 60"/>
                  <a:gd name="T31" fmla="*/ 1 h 59"/>
                  <a:gd name="T32" fmla="*/ 32 w 60"/>
                  <a:gd name="T33" fmla="*/ 4 h 59"/>
                  <a:gd name="T34" fmla="*/ 34 w 60"/>
                  <a:gd name="T35" fmla="*/ 6 h 59"/>
                  <a:gd name="T36" fmla="*/ 60 w 60"/>
                  <a:gd name="T37" fmla="*/ 32 h 59"/>
                  <a:gd name="T38" fmla="*/ 32 w 60"/>
                  <a:gd name="T3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" h="59">
                    <a:moveTo>
                      <a:pt x="32" y="59"/>
                    </a:moveTo>
                    <a:lnTo>
                      <a:pt x="7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60" y="32"/>
                    </a:lnTo>
                    <a:lnTo>
                      <a:pt x="32" y="59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1586"/>
              <p:cNvSpPr>
                <a:spLocks/>
              </p:cNvSpPr>
              <p:nvPr/>
            </p:nvSpPr>
            <p:spPr bwMode="auto">
              <a:xfrm>
                <a:off x="7022180" y="3101349"/>
                <a:ext cx="22273" cy="23863"/>
              </a:xfrm>
              <a:custGeom>
                <a:avLst/>
                <a:gdLst>
                  <a:gd name="T0" fmla="*/ 0 w 57"/>
                  <a:gd name="T1" fmla="*/ 27 h 57"/>
                  <a:gd name="T2" fmla="*/ 25 w 57"/>
                  <a:gd name="T3" fmla="*/ 52 h 57"/>
                  <a:gd name="T4" fmla="*/ 28 w 57"/>
                  <a:gd name="T5" fmla="*/ 54 h 57"/>
                  <a:gd name="T6" fmla="*/ 31 w 57"/>
                  <a:gd name="T7" fmla="*/ 55 h 57"/>
                  <a:gd name="T8" fmla="*/ 34 w 57"/>
                  <a:gd name="T9" fmla="*/ 56 h 57"/>
                  <a:gd name="T10" fmla="*/ 39 w 57"/>
                  <a:gd name="T11" fmla="*/ 57 h 57"/>
                  <a:gd name="T12" fmla="*/ 42 w 57"/>
                  <a:gd name="T13" fmla="*/ 56 h 57"/>
                  <a:gd name="T14" fmla="*/ 45 w 57"/>
                  <a:gd name="T15" fmla="*/ 55 h 57"/>
                  <a:gd name="T16" fmla="*/ 48 w 57"/>
                  <a:gd name="T17" fmla="*/ 54 h 57"/>
                  <a:gd name="T18" fmla="*/ 52 w 57"/>
                  <a:gd name="T19" fmla="*/ 51 h 57"/>
                  <a:gd name="T20" fmla="*/ 54 w 57"/>
                  <a:gd name="T21" fmla="*/ 49 h 57"/>
                  <a:gd name="T22" fmla="*/ 56 w 57"/>
                  <a:gd name="T23" fmla="*/ 44 h 57"/>
                  <a:gd name="T24" fmla="*/ 57 w 57"/>
                  <a:gd name="T25" fmla="*/ 41 h 57"/>
                  <a:gd name="T26" fmla="*/ 57 w 57"/>
                  <a:gd name="T27" fmla="*/ 38 h 57"/>
                  <a:gd name="T28" fmla="*/ 57 w 57"/>
                  <a:gd name="T29" fmla="*/ 33 h 57"/>
                  <a:gd name="T30" fmla="*/ 56 w 57"/>
                  <a:gd name="T31" fmla="*/ 30 h 57"/>
                  <a:gd name="T32" fmla="*/ 54 w 57"/>
                  <a:gd name="T33" fmla="*/ 27 h 57"/>
                  <a:gd name="T34" fmla="*/ 52 w 57"/>
                  <a:gd name="T35" fmla="*/ 24 h 57"/>
                  <a:gd name="T36" fmla="*/ 27 w 57"/>
                  <a:gd name="T37" fmla="*/ 0 h 57"/>
                  <a:gd name="T38" fmla="*/ 0 w 57"/>
                  <a:gd name="T39" fmla="*/ 2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7">
                    <a:moveTo>
                      <a:pt x="0" y="27"/>
                    </a:moveTo>
                    <a:lnTo>
                      <a:pt x="25" y="52"/>
                    </a:lnTo>
                    <a:lnTo>
                      <a:pt x="28" y="54"/>
                    </a:lnTo>
                    <a:lnTo>
                      <a:pt x="31" y="55"/>
                    </a:lnTo>
                    <a:lnTo>
                      <a:pt x="34" y="56"/>
                    </a:lnTo>
                    <a:lnTo>
                      <a:pt x="39" y="57"/>
                    </a:lnTo>
                    <a:lnTo>
                      <a:pt x="42" y="56"/>
                    </a:lnTo>
                    <a:lnTo>
                      <a:pt x="45" y="55"/>
                    </a:lnTo>
                    <a:lnTo>
                      <a:pt x="48" y="54"/>
                    </a:lnTo>
                    <a:lnTo>
                      <a:pt x="52" y="51"/>
                    </a:lnTo>
                    <a:lnTo>
                      <a:pt x="54" y="49"/>
                    </a:lnTo>
                    <a:lnTo>
                      <a:pt x="56" y="44"/>
                    </a:lnTo>
                    <a:lnTo>
                      <a:pt x="57" y="41"/>
                    </a:lnTo>
                    <a:lnTo>
                      <a:pt x="57" y="38"/>
                    </a:lnTo>
                    <a:lnTo>
                      <a:pt x="57" y="33"/>
                    </a:lnTo>
                    <a:lnTo>
                      <a:pt x="56" y="30"/>
                    </a:lnTo>
                    <a:lnTo>
                      <a:pt x="54" y="27"/>
                    </a:lnTo>
                    <a:lnTo>
                      <a:pt x="52" y="24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587"/>
              <p:cNvSpPr>
                <a:spLocks/>
              </p:cNvSpPr>
              <p:nvPr/>
            </p:nvSpPr>
            <p:spPr bwMode="auto">
              <a:xfrm>
                <a:off x="7030134" y="3064759"/>
                <a:ext cx="23863" cy="23863"/>
              </a:xfrm>
              <a:custGeom>
                <a:avLst/>
                <a:gdLst>
                  <a:gd name="T0" fmla="*/ 31 w 59"/>
                  <a:gd name="T1" fmla="*/ 59 h 59"/>
                  <a:gd name="T2" fmla="*/ 6 w 59"/>
                  <a:gd name="T3" fmla="*/ 34 h 59"/>
                  <a:gd name="T4" fmla="*/ 4 w 59"/>
                  <a:gd name="T5" fmla="*/ 30 h 59"/>
                  <a:gd name="T6" fmla="*/ 2 w 59"/>
                  <a:gd name="T7" fmla="*/ 27 h 59"/>
                  <a:gd name="T8" fmla="*/ 0 w 59"/>
                  <a:gd name="T9" fmla="*/ 23 h 59"/>
                  <a:gd name="T10" fmla="*/ 0 w 59"/>
                  <a:gd name="T11" fmla="*/ 20 h 59"/>
                  <a:gd name="T12" fmla="*/ 0 w 59"/>
                  <a:gd name="T13" fmla="*/ 15 h 59"/>
                  <a:gd name="T14" fmla="*/ 2 w 59"/>
                  <a:gd name="T15" fmla="*/ 12 h 59"/>
                  <a:gd name="T16" fmla="*/ 4 w 59"/>
                  <a:gd name="T17" fmla="*/ 9 h 59"/>
                  <a:gd name="T18" fmla="*/ 6 w 59"/>
                  <a:gd name="T19" fmla="*/ 6 h 59"/>
                  <a:gd name="T20" fmla="*/ 9 w 59"/>
                  <a:gd name="T21" fmla="*/ 3 h 59"/>
                  <a:gd name="T22" fmla="*/ 12 w 59"/>
                  <a:gd name="T23" fmla="*/ 1 h 59"/>
                  <a:gd name="T24" fmla="*/ 16 w 59"/>
                  <a:gd name="T25" fmla="*/ 0 h 59"/>
                  <a:gd name="T26" fmla="*/ 20 w 59"/>
                  <a:gd name="T27" fmla="*/ 0 h 59"/>
                  <a:gd name="T28" fmla="*/ 23 w 59"/>
                  <a:gd name="T29" fmla="*/ 0 h 59"/>
                  <a:gd name="T30" fmla="*/ 27 w 59"/>
                  <a:gd name="T31" fmla="*/ 1 h 59"/>
                  <a:gd name="T32" fmla="*/ 31 w 59"/>
                  <a:gd name="T33" fmla="*/ 3 h 59"/>
                  <a:gd name="T34" fmla="*/ 34 w 59"/>
                  <a:gd name="T35" fmla="*/ 6 h 59"/>
                  <a:gd name="T36" fmla="*/ 59 w 59"/>
                  <a:gd name="T37" fmla="*/ 30 h 59"/>
                  <a:gd name="T38" fmla="*/ 31 w 59"/>
                  <a:gd name="T3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59">
                    <a:moveTo>
                      <a:pt x="31" y="59"/>
                    </a:moveTo>
                    <a:lnTo>
                      <a:pt x="6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59" y="30"/>
                    </a:lnTo>
                    <a:lnTo>
                      <a:pt x="31" y="59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588"/>
              <p:cNvSpPr>
                <a:spLocks/>
              </p:cNvSpPr>
              <p:nvPr/>
            </p:nvSpPr>
            <p:spPr bwMode="auto">
              <a:xfrm>
                <a:off x="7044452" y="3079077"/>
                <a:ext cx="22273" cy="22273"/>
              </a:xfrm>
              <a:custGeom>
                <a:avLst/>
                <a:gdLst>
                  <a:gd name="T0" fmla="*/ 0 w 57"/>
                  <a:gd name="T1" fmla="*/ 27 h 56"/>
                  <a:gd name="T2" fmla="*/ 25 w 57"/>
                  <a:gd name="T3" fmla="*/ 51 h 56"/>
                  <a:gd name="T4" fmla="*/ 28 w 57"/>
                  <a:gd name="T5" fmla="*/ 54 h 56"/>
                  <a:gd name="T6" fmla="*/ 31 w 57"/>
                  <a:gd name="T7" fmla="*/ 55 h 56"/>
                  <a:gd name="T8" fmla="*/ 35 w 57"/>
                  <a:gd name="T9" fmla="*/ 56 h 56"/>
                  <a:gd name="T10" fmla="*/ 39 w 57"/>
                  <a:gd name="T11" fmla="*/ 56 h 56"/>
                  <a:gd name="T12" fmla="*/ 42 w 57"/>
                  <a:gd name="T13" fmla="*/ 56 h 56"/>
                  <a:gd name="T14" fmla="*/ 45 w 57"/>
                  <a:gd name="T15" fmla="*/ 55 h 56"/>
                  <a:gd name="T16" fmla="*/ 49 w 57"/>
                  <a:gd name="T17" fmla="*/ 53 h 56"/>
                  <a:gd name="T18" fmla="*/ 52 w 57"/>
                  <a:gd name="T19" fmla="*/ 51 h 56"/>
                  <a:gd name="T20" fmla="*/ 54 w 57"/>
                  <a:gd name="T21" fmla="*/ 47 h 56"/>
                  <a:gd name="T22" fmla="*/ 56 w 57"/>
                  <a:gd name="T23" fmla="*/ 44 h 56"/>
                  <a:gd name="T24" fmla="*/ 57 w 57"/>
                  <a:gd name="T25" fmla="*/ 41 h 56"/>
                  <a:gd name="T26" fmla="*/ 57 w 57"/>
                  <a:gd name="T27" fmla="*/ 38 h 56"/>
                  <a:gd name="T28" fmla="*/ 57 w 57"/>
                  <a:gd name="T29" fmla="*/ 33 h 56"/>
                  <a:gd name="T30" fmla="*/ 56 w 57"/>
                  <a:gd name="T31" fmla="*/ 30 h 56"/>
                  <a:gd name="T32" fmla="*/ 54 w 57"/>
                  <a:gd name="T33" fmla="*/ 27 h 56"/>
                  <a:gd name="T34" fmla="*/ 52 w 57"/>
                  <a:gd name="T35" fmla="*/ 24 h 56"/>
                  <a:gd name="T36" fmla="*/ 27 w 57"/>
                  <a:gd name="T37" fmla="*/ 0 h 56"/>
                  <a:gd name="T38" fmla="*/ 0 w 57"/>
                  <a:gd name="T39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56">
                    <a:moveTo>
                      <a:pt x="0" y="27"/>
                    </a:moveTo>
                    <a:lnTo>
                      <a:pt x="25" y="51"/>
                    </a:lnTo>
                    <a:lnTo>
                      <a:pt x="28" y="54"/>
                    </a:lnTo>
                    <a:lnTo>
                      <a:pt x="31" y="55"/>
                    </a:lnTo>
                    <a:lnTo>
                      <a:pt x="35" y="56"/>
                    </a:lnTo>
                    <a:lnTo>
                      <a:pt x="39" y="56"/>
                    </a:lnTo>
                    <a:lnTo>
                      <a:pt x="42" y="56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52" y="51"/>
                    </a:lnTo>
                    <a:lnTo>
                      <a:pt x="54" y="47"/>
                    </a:lnTo>
                    <a:lnTo>
                      <a:pt x="56" y="44"/>
                    </a:lnTo>
                    <a:lnTo>
                      <a:pt x="57" y="41"/>
                    </a:lnTo>
                    <a:lnTo>
                      <a:pt x="57" y="38"/>
                    </a:lnTo>
                    <a:lnTo>
                      <a:pt x="57" y="33"/>
                    </a:lnTo>
                    <a:lnTo>
                      <a:pt x="56" y="30"/>
                    </a:lnTo>
                    <a:lnTo>
                      <a:pt x="54" y="27"/>
                    </a:lnTo>
                    <a:lnTo>
                      <a:pt x="52" y="24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1726"/>
              <p:cNvSpPr>
                <a:spLocks/>
              </p:cNvSpPr>
              <p:nvPr/>
            </p:nvSpPr>
            <p:spPr bwMode="auto">
              <a:xfrm>
                <a:off x="6708776" y="3395662"/>
                <a:ext cx="74772" cy="73181"/>
              </a:xfrm>
              <a:custGeom>
                <a:avLst/>
                <a:gdLst>
                  <a:gd name="T0" fmla="*/ 160 w 188"/>
                  <a:gd name="T1" fmla="*/ 102 h 183"/>
                  <a:gd name="T2" fmla="*/ 159 w 188"/>
                  <a:gd name="T3" fmla="*/ 83 h 183"/>
                  <a:gd name="T4" fmla="*/ 159 w 188"/>
                  <a:gd name="T5" fmla="*/ 61 h 183"/>
                  <a:gd name="T6" fmla="*/ 158 w 188"/>
                  <a:gd name="T7" fmla="*/ 42 h 183"/>
                  <a:gd name="T8" fmla="*/ 158 w 188"/>
                  <a:gd name="T9" fmla="*/ 23 h 183"/>
                  <a:gd name="T10" fmla="*/ 157 w 188"/>
                  <a:gd name="T11" fmla="*/ 23 h 183"/>
                  <a:gd name="T12" fmla="*/ 152 w 188"/>
                  <a:gd name="T13" fmla="*/ 40 h 183"/>
                  <a:gd name="T14" fmla="*/ 146 w 188"/>
                  <a:gd name="T15" fmla="*/ 57 h 183"/>
                  <a:gd name="T16" fmla="*/ 141 w 188"/>
                  <a:gd name="T17" fmla="*/ 74 h 183"/>
                  <a:gd name="T18" fmla="*/ 134 w 188"/>
                  <a:gd name="T19" fmla="*/ 93 h 183"/>
                  <a:gd name="T20" fmla="*/ 102 w 188"/>
                  <a:gd name="T21" fmla="*/ 182 h 183"/>
                  <a:gd name="T22" fmla="*/ 84 w 188"/>
                  <a:gd name="T23" fmla="*/ 182 h 183"/>
                  <a:gd name="T24" fmla="*/ 53 w 188"/>
                  <a:gd name="T25" fmla="*/ 95 h 183"/>
                  <a:gd name="T26" fmla="*/ 47 w 188"/>
                  <a:gd name="T27" fmla="*/ 75 h 183"/>
                  <a:gd name="T28" fmla="*/ 41 w 188"/>
                  <a:gd name="T29" fmla="*/ 57 h 183"/>
                  <a:gd name="T30" fmla="*/ 37 w 188"/>
                  <a:gd name="T31" fmla="*/ 40 h 183"/>
                  <a:gd name="T32" fmla="*/ 33 w 188"/>
                  <a:gd name="T33" fmla="*/ 23 h 183"/>
                  <a:gd name="T34" fmla="*/ 32 w 188"/>
                  <a:gd name="T35" fmla="*/ 23 h 183"/>
                  <a:gd name="T36" fmla="*/ 32 w 188"/>
                  <a:gd name="T37" fmla="*/ 42 h 183"/>
                  <a:gd name="T38" fmla="*/ 31 w 188"/>
                  <a:gd name="T39" fmla="*/ 62 h 183"/>
                  <a:gd name="T40" fmla="*/ 30 w 188"/>
                  <a:gd name="T41" fmla="*/ 83 h 183"/>
                  <a:gd name="T42" fmla="*/ 29 w 188"/>
                  <a:gd name="T43" fmla="*/ 104 h 183"/>
                  <a:gd name="T44" fmla="*/ 23 w 188"/>
                  <a:gd name="T45" fmla="*/ 183 h 183"/>
                  <a:gd name="T46" fmla="*/ 0 w 188"/>
                  <a:gd name="T47" fmla="*/ 183 h 183"/>
                  <a:gd name="T48" fmla="*/ 13 w 188"/>
                  <a:gd name="T49" fmla="*/ 0 h 183"/>
                  <a:gd name="T50" fmla="*/ 44 w 188"/>
                  <a:gd name="T51" fmla="*/ 0 h 183"/>
                  <a:gd name="T52" fmla="*/ 75 w 188"/>
                  <a:gd name="T53" fmla="*/ 88 h 183"/>
                  <a:gd name="T54" fmla="*/ 80 w 188"/>
                  <a:gd name="T55" fmla="*/ 104 h 183"/>
                  <a:gd name="T56" fmla="*/ 86 w 188"/>
                  <a:gd name="T57" fmla="*/ 121 h 183"/>
                  <a:gd name="T58" fmla="*/ 90 w 188"/>
                  <a:gd name="T59" fmla="*/ 136 h 183"/>
                  <a:gd name="T60" fmla="*/ 94 w 188"/>
                  <a:gd name="T61" fmla="*/ 150 h 183"/>
                  <a:gd name="T62" fmla="*/ 94 w 188"/>
                  <a:gd name="T63" fmla="*/ 150 h 183"/>
                  <a:gd name="T64" fmla="*/ 99 w 188"/>
                  <a:gd name="T65" fmla="*/ 136 h 183"/>
                  <a:gd name="T66" fmla="*/ 103 w 188"/>
                  <a:gd name="T67" fmla="*/ 121 h 183"/>
                  <a:gd name="T68" fmla="*/ 108 w 188"/>
                  <a:gd name="T69" fmla="*/ 105 h 183"/>
                  <a:gd name="T70" fmla="*/ 114 w 188"/>
                  <a:gd name="T71" fmla="*/ 88 h 183"/>
                  <a:gd name="T72" fmla="*/ 147 w 188"/>
                  <a:gd name="T73" fmla="*/ 0 h 183"/>
                  <a:gd name="T74" fmla="*/ 178 w 188"/>
                  <a:gd name="T75" fmla="*/ 0 h 183"/>
                  <a:gd name="T76" fmla="*/ 188 w 188"/>
                  <a:gd name="T77" fmla="*/ 183 h 183"/>
                  <a:gd name="T78" fmla="*/ 165 w 188"/>
                  <a:gd name="T79" fmla="*/ 183 h 183"/>
                  <a:gd name="T80" fmla="*/ 160 w 188"/>
                  <a:gd name="T81" fmla="*/ 10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8" h="183">
                    <a:moveTo>
                      <a:pt x="160" y="102"/>
                    </a:moveTo>
                    <a:lnTo>
                      <a:pt x="159" y="83"/>
                    </a:lnTo>
                    <a:lnTo>
                      <a:pt x="159" y="61"/>
                    </a:lnTo>
                    <a:lnTo>
                      <a:pt x="158" y="42"/>
                    </a:lnTo>
                    <a:lnTo>
                      <a:pt x="158" y="23"/>
                    </a:lnTo>
                    <a:lnTo>
                      <a:pt x="157" y="23"/>
                    </a:lnTo>
                    <a:lnTo>
                      <a:pt x="152" y="40"/>
                    </a:lnTo>
                    <a:lnTo>
                      <a:pt x="146" y="57"/>
                    </a:lnTo>
                    <a:lnTo>
                      <a:pt x="141" y="74"/>
                    </a:lnTo>
                    <a:lnTo>
                      <a:pt x="134" y="93"/>
                    </a:lnTo>
                    <a:lnTo>
                      <a:pt x="102" y="182"/>
                    </a:lnTo>
                    <a:lnTo>
                      <a:pt x="84" y="182"/>
                    </a:lnTo>
                    <a:lnTo>
                      <a:pt x="53" y="95"/>
                    </a:lnTo>
                    <a:lnTo>
                      <a:pt x="47" y="75"/>
                    </a:lnTo>
                    <a:lnTo>
                      <a:pt x="41" y="57"/>
                    </a:lnTo>
                    <a:lnTo>
                      <a:pt x="37" y="40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2" y="42"/>
                    </a:lnTo>
                    <a:lnTo>
                      <a:pt x="31" y="62"/>
                    </a:lnTo>
                    <a:lnTo>
                      <a:pt x="30" y="83"/>
                    </a:lnTo>
                    <a:lnTo>
                      <a:pt x="29" y="104"/>
                    </a:lnTo>
                    <a:lnTo>
                      <a:pt x="23" y="183"/>
                    </a:lnTo>
                    <a:lnTo>
                      <a:pt x="0" y="183"/>
                    </a:lnTo>
                    <a:lnTo>
                      <a:pt x="13" y="0"/>
                    </a:lnTo>
                    <a:lnTo>
                      <a:pt x="44" y="0"/>
                    </a:lnTo>
                    <a:lnTo>
                      <a:pt x="75" y="88"/>
                    </a:lnTo>
                    <a:lnTo>
                      <a:pt x="80" y="104"/>
                    </a:lnTo>
                    <a:lnTo>
                      <a:pt x="86" y="121"/>
                    </a:lnTo>
                    <a:lnTo>
                      <a:pt x="90" y="136"/>
                    </a:lnTo>
                    <a:lnTo>
                      <a:pt x="94" y="150"/>
                    </a:lnTo>
                    <a:lnTo>
                      <a:pt x="94" y="150"/>
                    </a:lnTo>
                    <a:lnTo>
                      <a:pt x="99" y="136"/>
                    </a:lnTo>
                    <a:lnTo>
                      <a:pt x="103" y="121"/>
                    </a:lnTo>
                    <a:lnTo>
                      <a:pt x="108" y="105"/>
                    </a:lnTo>
                    <a:lnTo>
                      <a:pt x="114" y="88"/>
                    </a:lnTo>
                    <a:lnTo>
                      <a:pt x="147" y="0"/>
                    </a:lnTo>
                    <a:lnTo>
                      <a:pt x="178" y="0"/>
                    </a:lnTo>
                    <a:lnTo>
                      <a:pt x="188" y="183"/>
                    </a:lnTo>
                    <a:lnTo>
                      <a:pt x="165" y="183"/>
                    </a:lnTo>
                    <a:lnTo>
                      <a:pt x="160" y="102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1727"/>
              <p:cNvSpPr>
                <a:spLocks/>
              </p:cNvSpPr>
              <p:nvPr/>
            </p:nvSpPr>
            <p:spPr bwMode="auto">
              <a:xfrm>
                <a:off x="6804229" y="3395662"/>
                <a:ext cx="41363" cy="73181"/>
              </a:xfrm>
              <a:custGeom>
                <a:avLst/>
                <a:gdLst>
                  <a:gd name="T0" fmla="*/ 95 w 104"/>
                  <a:gd name="T1" fmla="*/ 97 h 183"/>
                  <a:gd name="T2" fmla="*/ 24 w 104"/>
                  <a:gd name="T3" fmla="*/ 97 h 183"/>
                  <a:gd name="T4" fmla="*/ 24 w 104"/>
                  <a:gd name="T5" fmla="*/ 164 h 183"/>
                  <a:gd name="T6" fmla="*/ 104 w 104"/>
                  <a:gd name="T7" fmla="*/ 164 h 183"/>
                  <a:gd name="T8" fmla="*/ 104 w 104"/>
                  <a:gd name="T9" fmla="*/ 183 h 183"/>
                  <a:gd name="T10" fmla="*/ 0 w 104"/>
                  <a:gd name="T11" fmla="*/ 183 h 183"/>
                  <a:gd name="T12" fmla="*/ 0 w 104"/>
                  <a:gd name="T13" fmla="*/ 0 h 183"/>
                  <a:gd name="T14" fmla="*/ 100 w 104"/>
                  <a:gd name="T15" fmla="*/ 0 h 183"/>
                  <a:gd name="T16" fmla="*/ 100 w 104"/>
                  <a:gd name="T17" fmla="*/ 19 h 183"/>
                  <a:gd name="T18" fmla="*/ 24 w 104"/>
                  <a:gd name="T19" fmla="*/ 19 h 183"/>
                  <a:gd name="T20" fmla="*/ 24 w 104"/>
                  <a:gd name="T21" fmla="*/ 77 h 183"/>
                  <a:gd name="T22" fmla="*/ 95 w 104"/>
                  <a:gd name="T23" fmla="*/ 77 h 183"/>
                  <a:gd name="T24" fmla="*/ 95 w 104"/>
                  <a:gd name="T25" fmla="*/ 9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83">
                    <a:moveTo>
                      <a:pt x="95" y="97"/>
                    </a:moveTo>
                    <a:lnTo>
                      <a:pt x="24" y="97"/>
                    </a:lnTo>
                    <a:lnTo>
                      <a:pt x="24" y="164"/>
                    </a:lnTo>
                    <a:lnTo>
                      <a:pt x="104" y="164"/>
                    </a:lnTo>
                    <a:lnTo>
                      <a:pt x="104" y="183"/>
                    </a:lnTo>
                    <a:lnTo>
                      <a:pt x="0" y="183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0" y="19"/>
                    </a:lnTo>
                    <a:lnTo>
                      <a:pt x="24" y="19"/>
                    </a:lnTo>
                    <a:lnTo>
                      <a:pt x="24" y="77"/>
                    </a:lnTo>
                    <a:lnTo>
                      <a:pt x="95" y="77"/>
                    </a:lnTo>
                    <a:lnTo>
                      <a:pt x="95" y="97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1728"/>
              <p:cNvSpPr>
                <a:spLocks noEditPoints="1"/>
              </p:cNvSpPr>
              <p:nvPr/>
            </p:nvSpPr>
            <p:spPr bwMode="auto">
              <a:xfrm>
                <a:off x="6864683" y="3394071"/>
                <a:ext cx="58863" cy="74771"/>
              </a:xfrm>
              <a:custGeom>
                <a:avLst/>
                <a:gdLst>
                  <a:gd name="T0" fmla="*/ 35 w 152"/>
                  <a:gd name="T1" fmla="*/ 169 h 188"/>
                  <a:gd name="T2" fmla="*/ 57 w 152"/>
                  <a:gd name="T3" fmla="*/ 169 h 188"/>
                  <a:gd name="T4" fmla="*/ 74 w 152"/>
                  <a:gd name="T5" fmla="*/ 166 h 188"/>
                  <a:gd name="T6" fmla="*/ 89 w 152"/>
                  <a:gd name="T7" fmla="*/ 160 h 188"/>
                  <a:gd name="T8" fmla="*/ 101 w 152"/>
                  <a:gd name="T9" fmla="*/ 153 h 188"/>
                  <a:gd name="T10" fmla="*/ 111 w 152"/>
                  <a:gd name="T11" fmla="*/ 143 h 188"/>
                  <a:gd name="T12" fmla="*/ 118 w 152"/>
                  <a:gd name="T13" fmla="*/ 131 h 188"/>
                  <a:gd name="T14" fmla="*/ 124 w 152"/>
                  <a:gd name="T15" fmla="*/ 116 h 188"/>
                  <a:gd name="T16" fmla="*/ 126 w 152"/>
                  <a:gd name="T17" fmla="*/ 100 h 188"/>
                  <a:gd name="T18" fmla="*/ 126 w 152"/>
                  <a:gd name="T19" fmla="*/ 83 h 188"/>
                  <a:gd name="T20" fmla="*/ 124 w 152"/>
                  <a:gd name="T21" fmla="*/ 69 h 188"/>
                  <a:gd name="T22" fmla="*/ 119 w 152"/>
                  <a:gd name="T23" fmla="*/ 56 h 188"/>
                  <a:gd name="T24" fmla="*/ 112 w 152"/>
                  <a:gd name="T25" fmla="*/ 44 h 188"/>
                  <a:gd name="T26" fmla="*/ 103 w 152"/>
                  <a:gd name="T27" fmla="*/ 35 h 188"/>
                  <a:gd name="T28" fmla="*/ 91 w 152"/>
                  <a:gd name="T29" fmla="*/ 27 h 188"/>
                  <a:gd name="T30" fmla="*/ 77 w 152"/>
                  <a:gd name="T31" fmla="*/ 23 h 188"/>
                  <a:gd name="T32" fmla="*/ 61 w 152"/>
                  <a:gd name="T33" fmla="*/ 20 h 188"/>
                  <a:gd name="T34" fmla="*/ 35 w 152"/>
                  <a:gd name="T35" fmla="*/ 21 h 188"/>
                  <a:gd name="T36" fmla="*/ 24 w 152"/>
                  <a:gd name="T37" fmla="*/ 168 h 188"/>
                  <a:gd name="T38" fmla="*/ 11 w 152"/>
                  <a:gd name="T39" fmla="*/ 4 h 188"/>
                  <a:gd name="T40" fmla="*/ 37 w 152"/>
                  <a:gd name="T41" fmla="*/ 2 h 188"/>
                  <a:gd name="T42" fmla="*/ 63 w 152"/>
                  <a:gd name="T43" fmla="*/ 2 h 188"/>
                  <a:gd name="T44" fmla="*/ 85 w 152"/>
                  <a:gd name="T45" fmla="*/ 5 h 188"/>
                  <a:gd name="T46" fmla="*/ 103 w 152"/>
                  <a:gd name="T47" fmla="*/ 10 h 188"/>
                  <a:gd name="T48" fmla="*/ 118 w 152"/>
                  <a:gd name="T49" fmla="*/ 19 h 188"/>
                  <a:gd name="T50" fmla="*/ 131 w 152"/>
                  <a:gd name="T51" fmla="*/ 30 h 188"/>
                  <a:gd name="T52" fmla="*/ 141 w 152"/>
                  <a:gd name="T53" fmla="*/ 44 h 188"/>
                  <a:gd name="T54" fmla="*/ 147 w 152"/>
                  <a:gd name="T55" fmla="*/ 60 h 188"/>
                  <a:gd name="T56" fmla="*/ 151 w 152"/>
                  <a:gd name="T57" fmla="*/ 79 h 188"/>
                  <a:gd name="T58" fmla="*/ 151 w 152"/>
                  <a:gd name="T59" fmla="*/ 101 h 188"/>
                  <a:gd name="T60" fmla="*/ 147 w 152"/>
                  <a:gd name="T61" fmla="*/ 121 h 188"/>
                  <a:gd name="T62" fmla="*/ 141 w 152"/>
                  <a:gd name="T63" fmla="*/ 140 h 188"/>
                  <a:gd name="T64" fmla="*/ 131 w 152"/>
                  <a:gd name="T65" fmla="*/ 155 h 188"/>
                  <a:gd name="T66" fmla="*/ 118 w 152"/>
                  <a:gd name="T67" fmla="*/ 168 h 188"/>
                  <a:gd name="T68" fmla="*/ 101 w 152"/>
                  <a:gd name="T69" fmla="*/ 178 h 188"/>
                  <a:gd name="T70" fmla="*/ 80 w 152"/>
                  <a:gd name="T71" fmla="*/ 184 h 188"/>
                  <a:gd name="T72" fmla="*/ 57 w 152"/>
                  <a:gd name="T73" fmla="*/ 187 h 188"/>
                  <a:gd name="T74" fmla="*/ 31 w 152"/>
                  <a:gd name="T75" fmla="*/ 187 h 188"/>
                  <a:gd name="T76" fmla="*/ 9 w 152"/>
                  <a:gd name="T77" fmla="*/ 186 h 188"/>
                  <a:gd name="T78" fmla="*/ 0 w 152"/>
                  <a:gd name="T79" fmla="*/ 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" h="188">
                    <a:moveTo>
                      <a:pt x="24" y="168"/>
                    </a:moveTo>
                    <a:lnTo>
                      <a:pt x="35" y="169"/>
                    </a:lnTo>
                    <a:lnTo>
                      <a:pt x="48" y="169"/>
                    </a:lnTo>
                    <a:lnTo>
                      <a:pt x="57" y="169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81" y="164"/>
                    </a:lnTo>
                    <a:lnTo>
                      <a:pt x="89" y="160"/>
                    </a:lnTo>
                    <a:lnTo>
                      <a:pt x="96" y="157"/>
                    </a:lnTo>
                    <a:lnTo>
                      <a:pt x="101" y="153"/>
                    </a:lnTo>
                    <a:lnTo>
                      <a:pt x="106" y="148"/>
                    </a:lnTo>
                    <a:lnTo>
                      <a:pt x="111" y="143"/>
                    </a:lnTo>
                    <a:lnTo>
                      <a:pt x="115" y="138"/>
                    </a:lnTo>
                    <a:lnTo>
                      <a:pt x="118" y="131"/>
                    </a:lnTo>
                    <a:lnTo>
                      <a:pt x="121" y="124"/>
                    </a:lnTo>
                    <a:lnTo>
                      <a:pt x="124" y="116"/>
                    </a:lnTo>
                    <a:lnTo>
                      <a:pt x="125" y="108"/>
                    </a:lnTo>
                    <a:lnTo>
                      <a:pt x="126" y="100"/>
                    </a:lnTo>
                    <a:lnTo>
                      <a:pt x="126" y="91"/>
                    </a:lnTo>
                    <a:lnTo>
                      <a:pt x="126" y="83"/>
                    </a:lnTo>
                    <a:lnTo>
                      <a:pt x="125" y="75"/>
                    </a:lnTo>
                    <a:lnTo>
                      <a:pt x="124" y="69"/>
                    </a:lnTo>
                    <a:lnTo>
                      <a:pt x="121" y="61"/>
                    </a:lnTo>
                    <a:lnTo>
                      <a:pt x="119" y="56"/>
                    </a:lnTo>
                    <a:lnTo>
                      <a:pt x="116" y="49"/>
                    </a:lnTo>
                    <a:lnTo>
                      <a:pt x="112" y="44"/>
                    </a:lnTo>
                    <a:lnTo>
                      <a:pt x="107" y="39"/>
                    </a:lnTo>
                    <a:lnTo>
                      <a:pt x="103" y="35"/>
                    </a:lnTo>
                    <a:lnTo>
                      <a:pt x="98" y="31"/>
                    </a:lnTo>
                    <a:lnTo>
                      <a:pt x="91" y="27"/>
                    </a:lnTo>
                    <a:lnTo>
                      <a:pt x="85" y="25"/>
                    </a:lnTo>
                    <a:lnTo>
                      <a:pt x="77" y="23"/>
                    </a:lnTo>
                    <a:lnTo>
                      <a:pt x="70" y="21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35" y="21"/>
                    </a:lnTo>
                    <a:lnTo>
                      <a:pt x="24" y="22"/>
                    </a:lnTo>
                    <a:lnTo>
                      <a:pt x="24" y="168"/>
                    </a:lnTo>
                    <a:close/>
                    <a:moveTo>
                      <a:pt x="0" y="5"/>
                    </a:moveTo>
                    <a:lnTo>
                      <a:pt x="11" y="4"/>
                    </a:lnTo>
                    <a:lnTo>
                      <a:pt x="24" y="3"/>
                    </a:lnTo>
                    <a:lnTo>
                      <a:pt x="37" y="2"/>
                    </a:lnTo>
                    <a:lnTo>
                      <a:pt x="50" y="0"/>
                    </a:lnTo>
                    <a:lnTo>
                      <a:pt x="63" y="2"/>
                    </a:lnTo>
                    <a:lnTo>
                      <a:pt x="74" y="3"/>
                    </a:lnTo>
                    <a:lnTo>
                      <a:pt x="85" y="5"/>
                    </a:lnTo>
                    <a:lnTo>
                      <a:pt x="94" y="7"/>
                    </a:lnTo>
                    <a:lnTo>
                      <a:pt x="103" y="10"/>
                    </a:lnTo>
                    <a:lnTo>
                      <a:pt x="112" y="15"/>
                    </a:lnTo>
                    <a:lnTo>
                      <a:pt x="118" y="19"/>
                    </a:lnTo>
                    <a:lnTo>
                      <a:pt x="125" y="24"/>
                    </a:lnTo>
                    <a:lnTo>
                      <a:pt x="131" y="30"/>
                    </a:lnTo>
                    <a:lnTo>
                      <a:pt x="137" y="36"/>
                    </a:lnTo>
                    <a:lnTo>
                      <a:pt x="141" y="44"/>
                    </a:lnTo>
                    <a:lnTo>
                      <a:pt x="144" y="51"/>
                    </a:lnTo>
                    <a:lnTo>
                      <a:pt x="147" y="60"/>
                    </a:lnTo>
                    <a:lnTo>
                      <a:pt x="150" y="70"/>
                    </a:lnTo>
                    <a:lnTo>
                      <a:pt x="151" y="79"/>
                    </a:lnTo>
                    <a:lnTo>
                      <a:pt x="152" y="90"/>
                    </a:lnTo>
                    <a:lnTo>
                      <a:pt x="151" y="101"/>
                    </a:lnTo>
                    <a:lnTo>
                      <a:pt x="150" y="112"/>
                    </a:lnTo>
                    <a:lnTo>
                      <a:pt x="147" y="121"/>
                    </a:lnTo>
                    <a:lnTo>
                      <a:pt x="144" y="130"/>
                    </a:lnTo>
                    <a:lnTo>
                      <a:pt x="141" y="140"/>
                    </a:lnTo>
                    <a:lnTo>
                      <a:pt x="137" y="147"/>
                    </a:lnTo>
                    <a:lnTo>
                      <a:pt x="131" y="155"/>
                    </a:lnTo>
                    <a:lnTo>
                      <a:pt x="125" y="161"/>
                    </a:lnTo>
                    <a:lnTo>
                      <a:pt x="118" y="168"/>
                    </a:lnTo>
                    <a:lnTo>
                      <a:pt x="110" y="173"/>
                    </a:lnTo>
                    <a:lnTo>
                      <a:pt x="101" y="178"/>
                    </a:lnTo>
                    <a:lnTo>
                      <a:pt x="91" y="181"/>
                    </a:lnTo>
                    <a:lnTo>
                      <a:pt x="80" y="184"/>
                    </a:lnTo>
                    <a:lnTo>
                      <a:pt x="69" y="186"/>
                    </a:lnTo>
                    <a:lnTo>
                      <a:pt x="57" y="187"/>
                    </a:lnTo>
                    <a:lnTo>
                      <a:pt x="44" y="188"/>
                    </a:lnTo>
                    <a:lnTo>
                      <a:pt x="31" y="187"/>
                    </a:lnTo>
                    <a:lnTo>
                      <a:pt x="20" y="187"/>
                    </a:lnTo>
                    <a:lnTo>
                      <a:pt x="9" y="186"/>
                    </a:lnTo>
                    <a:lnTo>
                      <a:pt x="0" y="18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Rectangle 1729"/>
              <p:cNvSpPr>
                <a:spLocks noChangeArrowheads="1"/>
              </p:cNvSpPr>
              <p:nvPr/>
            </p:nvSpPr>
            <p:spPr bwMode="auto">
              <a:xfrm>
                <a:off x="6942636" y="3395662"/>
                <a:ext cx="9545" cy="73181"/>
              </a:xfrm>
              <a:prstGeom prst="rect">
                <a:avLst/>
              </a:pr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730"/>
              <p:cNvSpPr>
                <a:spLocks/>
              </p:cNvSpPr>
              <p:nvPr/>
            </p:nvSpPr>
            <p:spPr bwMode="auto">
              <a:xfrm>
                <a:off x="6971272" y="3394071"/>
                <a:ext cx="55681" cy="74771"/>
              </a:xfrm>
              <a:custGeom>
                <a:avLst/>
                <a:gdLst>
                  <a:gd name="T0" fmla="*/ 131 w 140"/>
                  <a:gd name="T1" fmla="*/ 185 h 190"/>
                  <a:gd name="T2" fmla="*/ 106 w 140"/>
                  <a:gd name="T3" fmla="*/ 189 h 190"/>
                  <a:gd name="T4" fmla="*/ 81 w 140"/>
                  <a:gd name="T5" fmla="*/ 189 h 190"/>
                  <a:gd name="T6" fmla="*/ 63 w 140"/>
                  <a:gd name="T7" fmla="*/ 187 h 190"/>
                  <a:gd name="T8" fmla="*/ 47 w 140"/>
                  <a:gd name="T9" fmla="*/ 181 h 190"/>
                  <a:gd name="T10" fmla="*/ 32 w 140"/>
                  <a:gd name="T11" fmla="*/ 172 h 190"/>
                  <a:gd name="T12" fmla="*/ 20 w 140"/>
                  <a:gd name="T13" fmla="*/ 160 h 190"/>
                  <a:gd name="T14" fmla="*/ 10 w 140"/>
                  <a:gd name="T15" fmla="*/ 145 h 190"/>
                  <a:gd name="T16" fmla="*/ 4 w 140"/>
                  <a:gd name="T17" fmla="*/ 128 h 190"/>
                  <a:gd name="T18" fmla="*/ 0 w 140"/>
                  <a:gd name="T19" fmla="*/ 108 h 190"/>
                  <a:gd name="T20" fmla="*/ 0 w 140"/>
                  <a:gd name="T21" fmla="*/ 87 h 190"/>
                  <a:gd name="T22" fmla="*/ 4 w 140"/>
                  <a:gd name="T23" fmla="*/ 66 h 190"/>
                  <a:gd name="T24" fmla="*/ 10 w 140"/>
                  <a:gd name="T25" fmla="*/ 49 h 190"/>
                  <a:gd name="T26" fmla="*/ 21 w 140"/>
                  <a:gd name="T27" fmla="*/ 34 h 190"/>
                  <a:gd name="T28" fmla="*/ 33 w 140"/>
                  <a:gd name="T29" fmla="*/ 21 h 190"/>
                  <a:gd name="T30" fmla="*/ 48 w 140"/>
                  <a:gd name="T31" fmla="*/ 11 h 190"/>
                  <a:gd name="T32" fmla="*/ 66 w 140"/>
                  <a:gd name="T33" fmla="*/ 5 h 190"/>
                  <a:gd name="T34" fmla="*/ 86 w 140"/>
                  <a:gd name="T35" fmla="*/ 0 h 190"/>
                  <a:gd name="T36" fmla="*/ 112 w 140"/>
                  <a:gd name="T37" fmla="*/ 1 h 190"/>
                  <a:gd name="T38" fmla="*/ 133 w 140"/>
                  <a:gd name="T39" fmla="*/ 6 h 190"/>
                  <a:gd name="T40" fmla="*/ 133 w 140"/>
                  <a:gd name="T41" fmla="*/ 28 h 190"/>
                  <a:gd name="T42" fmla="*/ 118 w 140"/>
                  <a:gd name="T43" fmla="*/ 22 h 190"/>
                  <a:gd name="T44" fmla="*/ 97 w 140"/>
                  <a:gd name="T45" fmla="*/ 20 h 190"/>
                  <a:gd name="T46" fmla="*/ 81 w 140"/>
                  <a:gd name="T47" fmla="*/ 22 h 190"/>
                  <a:gd name="T48" fmla="*/ 67 w 140"/>
                  <a:gd name="T49" fmla="*/ 25 h 190"/>
                  <a:gd name="T50" fmla="*/ 55 w 140"/>
                  <a:gd name="T51" fmla="*/ 32 h 190"/>
                  <a:gd name="T52" fmla="*/ 45 w 140"/>
                  <a:gd name="T53" fmla="*/ 40 h 190"/>
                  <a:gd name="T54" fmla="*/ 36 w 140"/>
                  <a:gd name="T55" fmla="*/ 51 h 190"/>
                  <a:gd name="T56" fmla="*/ 31 w 140"/>
                  <a:gd name="T57" fmla="*/ 64 h 190"/>
                  <a:gd name="T58" fmla="*/ 26 w 140"/>
                  <a:gd name="T59" fmla="*/ 79 h 190"/>
                  <a:gd name="T60" fmla="*/ 25 w 140"/>
                  <a:gd name="T61" fmla="*/ 97 h 190"/>
                  <a:gd name="T62" fmla="*/ 26 w 140"/>
                  <a:gd name="T63" fmla="*/ 113 h 190"/>
                  <a:gd name="T64" fmla="*/ 30 w 140"/>
                  <a:gd name="T65" fmla="*/ 127 h 190"/>
                  <a:gd name="T66" fmla="*/ 36 w 140"/>
                  <a:gd name="T67" fmla="*/ 140 h 190"/>
                  <a:gd name="T68" fmla="*/ 44 w 140"/>
                  <a:gd name="T69" fmla="*/ 151 h 190"/>
                  <a:gd name="T70" fmla="*/ 53 w 140"/>
                  <a:gd name="T71" fmla="*/ 159 h 190"/>
                  <a:gd name="T72" fmla="*/ 65 w 140"/>
                  <a:gd name="T73" fmla="*/ 165 h 190"/>
                  <a:gd name="T74" fmla="*/ 79 w 140"/>
                  <a:gd name="T75" fmla="*/ 169 h 190"/>
                  <a:gd name="T76" fmla="*/ 95 w 140"/>
                  <a:gd name="T77" fmla="*/ 170 h 190"/>
                  <a:gd name="T78" fmla="*/ 117 w 140"/>
                  <a:gd name="T79" fmla="*/ 168 h 190"/>
                  <a:gd name="T80" fmla="*/ 134 w 140"/>
                  <a:gd name="T81" fmla="*/ 16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0" h="190">
                    <a:moveTo>
                      <a:pt x="139" y="182"/>
                    </a:moveTo>
                    <a:lnTo>
                      <a:pt x="131" y="185"/>
                    </a:lnTo>
                    <a:lnTo>
                      <a:pt x="120" y="187"/>
                    </a:lnTo>
                    <a:lnTo>
                      <a:pt x="106" y="189"/>
                    </a:lnTo>
                    <a:lnTo>
                      <a:pt x="90" y="190"/>
                    </a:lnTo>
                    <a:lnTo>
                      <a:pt x="81" y="189"/>
                    </a:lnTo>
                    <a:lnTo>
                      <a:pt x="72" y="188"/>
                    </a:lnTo>
                    <a:lnTo>
                      <a:pt x="63" y="187"/>
                    </a:lnTo>
                    <a:lnTo>
                      <a:pt x="54" y="184"/>
                    </a:lnTo>
                    <a:lnTo>
                      <a:pt x="47" y="181"/>
                    </a:lnTo>
                    <a:lnTo>
                      <a:pt x="39" y="176"/>
                    </a:lnTo>
                    <a:lnTo>
                      <a:pt x="32" y="172"/>
                    </a:lnTo>
                    <a:lnTo>
                      <a:pt x="25" y="167"/>
                    </a:lnTo>
                    <a:lnTo>
                      <a:pt x="20" y="160"/>
                    </a:lnTo>
                    <a:lnTo>
                      <a:pt x="14" y="153"/>
                    </a:lnTo>
                    <a:lnTo>
                      <a:pt x="10" y="145"/>
                    </a:lnTo>
                    <a:lnTo>
                      <a:pt x="7" y="138"/>
                    </a:lnTo>
                    <a:lnTo>
                      <a:pt x="4" y="128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4" y="66"/>
                    </a:lnTo>
                    <a:lnTo>
                      <a:pt x="7" y="58"/>
                    </a:lnTo>
                    <a:lnTo>
                      <a:pt x="10" y="49"/>
                    </a:lnTo>
                    <a:lnTo>
                      <a:pt x="16" y="41"/>
                    </a:lnTo>
                    <a:lnTo>
                      <a:pt x="21" y="34"/>
                    </a:lnTo>
                    <a:lnTo>
                      <a:pt x="26" y="27"/>
                    </a:lnTo>
                    <a:lnTo>
                      <a:pt x="33" y="21"/>
                    </a:lnTo>
                    <a:lnTo>
                      <a:pt x="40" y="16"/>
                    </a:lnTo>
                    <a:lnTo>
                      <a:pt x="48" y="11"/>
                    </a:lnTo>
                    <a:lnTo>
                      <a:pt x="57" y="7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112" y="1"/>
                    </a:lnTo>
                    <a:lnTo>
                      <a:pt x="124" y="4"/>
                    </a:lnTo>
                    <a:lnTo>
                      <a:pt x="133" y="6"/>
                    </a:lnTo>
                    <a:lnTo>
                      <a:pt x="140" y="9"/>
                    </a:lnTo>
                    <a:lnTo>
                      <a:pt x="133" y="28"/>
                    </a:lnTo>
                    <a:lnTo>
                      <a:pt x="127" y="25"/>
                    </a:lnTo>
                    <a:lnTo>
                      <a:pt x="118" y="22"/>
                    </a:lnTo>
                    <a:lnTo>
                      <a:pt x="107" y="21"/>
                    </a:lnTo>
                    <a:lnTo>
                      <a:pt x="97" y="20"/>
                    </a:lnTo>
                    <a:lnTo>
                      <a:pt x="89" y="21"/>
                    </a:lnTo>
                    <a:lnTo>
                      <a:pt x="81" y="22"/>
                    </a:lnTo>
                    <a:lnTo>
                      <a:pt x="74" y="23"/>
                    </a:lnTo>
                    <a:lnTo>
                      <a:pt x="67" y="25"/>
                    </a:lnTo>
                    <a:lnTo>
                      <a:pt x="61" y="28"/>
                    </a:lnTo>
                    <a:lnTo>
                      <a:pt x="55" y="32"/>
                    </a:lnTo>
                    <a:lnTo>
                      <a:pt x="50" y="36"/>
                    </a:lnTo>
                    <a:lnTo>
                      <a:pt x="45" y="40"/>
                    </a:lnTo>
                    <a:lnTo>
                      <a:pt x="40" y="46"/>
                    </a:lnTo>
                    <a:lnTo>
                      <a:pt x="36" y="51"/>
                    </a:lnTo>
                    <a:lnTo>
                      <a:pt x="33" y="58"/>
                    </a:lnTo>
                    <a:lnTo>
                      <a:pt x="31" y="64"/>
                    </a:lnTo>
                    <a:lnTo>
                      <a:pt x="27" y="72"/>
                    </a:lnTo>
                    <a:lnTo>
                      <a:pt x="26" y="79"/>
                    </a:lnTo>
                    <a:lnTo>
                      <a:pt x="25" y="87"/>
                    </a:lnTo>
                    <a:lnTo>
                      <a:pt x="25" y="97"/>
                    </a:lnTo>
                    <a:lnTo>
                      <a:pt x="25" y="104"/>
                    </a:lnTo>
                    <a:lnTo>
                      <a:pt x="26" y="113"/>
                    </a:lnTo>
                    <a:lnTo>
                      <a:pt x="27" y="120"/>
                    </a:lnTo>
                    <a:lnTo>
                      <a:pt x="30" y="127"/>
                    </a:lnTo>
                    <a:lnTo>
                      <a:pt x="33" y="133"/>
                    </a:lnTo>
                    <a:lnTo>
                      <a:pt x="36" y="140"/>
                    </a:lnTo>
                    <a:lnTo>
                      <a:pt x="39" y="145"/>
                    </a:lnTo>
                    <a:lnTo>
                      <a:pt x="44" y="151"/>
                    </a:lnTo>
                    <a:lnTo>
                      <a:pt x="48" y="155"/>
                    </a:lnTo>
                    <a:lnTo>
                      <a:pt x="53" y="159"/>
                    </a:lnTo>
                    <a:lnTo>
                      <a:pt x="60" y="162"/>
                    </a:lnTo>
                    <a:lnTo>
                      <a:pt x="65" y="165"/>
                    </a:lnTo>
                    <a:lnTo>
                      <a:pt x="73" y="167"/>
                    </a:lnTo>
                    <a:lnTo>
                      <a:pt x="79" y="169"/>
                    </a:lnTo>
                    <a:lnTo>
                      <a:pt x="87" y="170"/>
                    </a:lnTo>
                    <a:lnTo>
                      <a:pt x="95" y="170"/>
                    </a:lnTo>
                    <a:lnTo>
                      <a:pt x="106" y="170"/>
                    </a:lnTo>
                    <a:lnTo>
                      <a:pt x="117" y="168"/>
                    </a:lnTo>
                    <a:lnTo>
                      <a:pt x="127" y="166"/>
                    </a:lnTo>
                    <a:lnTo>
                      <a:pt x="134" y="162"/>
                    </a:lnTo>
                    <a:lnTo>
                      <a:pt x="139" y="182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Rectangle 1731"/>
              <p:cNvSpPr>
                <a:spLocks noChangeArrowheads="1"/>
              </p:cNvSpPr>
              <p:nvPr/>
            </p:nvSpPr>
            <p:spPr bwMode="auto">
              <a:xfrm>
                <a:off x="7044453" y="3395662"/>
                <a:ext cx="9545" cy="73181"/>
              </a:xfrm>
              <a:prstGeom prst="rect">
                <a:avLst/>
              </a:pr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732"/>
              <p:cNvSpPr>
                <a:spLocks/>
              </p:cNvSpPr>
              <p:nvPr/>
            </p:nvSpPr>
            <p:spPr bwMode="auto">
              <a:xfrm>
                <a:off x="7077861" y="3395662"/>
                <a:ext cx="54090" cy="73181"/>
              </a:xfrm>
              <a:custGeom>
                <a:avLst/>
                <a:gdLst>
                  <a:gd name="T0" fmla="*/ 0 w 138"/>
                  <a:gd name="T1" fmla="*/ 183 h 183"/>
                  <a:gd name="T2" fmla="*/ 0 w 138"/>
                  <a:gd name="T3" fmla="*/ 0 h 183"/>
                  <a:gd name="T4" fmla="*/ 26 w 138"/>
                  <a:gd name="T5" fmla="*/ 0 h 183"/>
                  <a:gd name="T6" fmla="*/ 84 w 138"/>
                  <a:gd name="T7" fmla="*/ 93 h 183"/>
                  <a:gd name="T8" fmla="*/ 94 w 138"/>
                  <a:gd name="T9" fmla="*/ 109 h 183"/>
                  <a:gd name="T10" fmla="*/ 103 w 138"/>
                  <a:gd name="T11" fmla="*/ 123 h 183"/>
                  <a:gd name="T12" fmla="*/ 110 w 138"/>
                  <a:gd name="T13" fmla="*/ 138 h 183"/>
                  <a:gd name="T14" fmla="*/ 118 w 138"/>
                  <a:gd name="T15" fmla="*/ 152 h 183"/>
                  <a:gd name="T16" fmla="*/ 118 w 138"/>
                  <a:gd name="T17" fmla="*/ 152 h 183"/>
                  <a:gd name="T18" fmla="*/ 117 w 138"/>
                  <a:gd name="T19" fmla="*/ 134 h 183"/>
                  <a:gd name="T20" fmla="*/ 116 w 138"/>
                  <a:gd name="T21" fmla="*/ 115 h 183"/>
                  <a:gd name="T22" fmla="*/ 116 w 138"/>
                  <a:gd name="T23" fmla="*/ 97 h 183"/>
                  <a:gd name="T24" fmla="*/ 116 w 138"/>
                  <a:gd name="T25" fmla="*/ 76 h 183"/>
                  <a:gd name="T26" fmla="*/ 116 w 138"/>
                  <a:gd name="T27" fmla="*/ 0 h 183"/>
                  <a:gd name="T28" fmla="*/ 138 w 138"/>
                  <a:gd name="T29" fmla="*/ 0 h 183"/>
                  <a:gd name="T30" fmla="*/ 138 w 138"/>
                  <a:gd name="T31" fmla="*/ 183 h 183"/>
                  <a:gd name="T32" fmla="*/ 114 w 138"/>
                  <a:gd name="T33" fmla="*/ 183 h 183"/>
                  <a:gd name="T34" fmla="*/ 55 w 138"/>
                  <a:gd name="T35" fmla="*/ 90 h 183"/>
                  <a:gd name="T36" fmla="*/ 47 w 138"/>
                  <a:gd name="T37" fmla="*/ 74 h 183"/>
                  <a:gd name="T38" fmla="*/ 37 w 138"/>
                  <a:gd name="T39" fmla="*/ 59 h 183"/>
                  <a:gd name="T40" fmla="*/ 29 w 138"/>
                  <a:gd name="T41" fmla="*/ 44 h 183"/>
                  <a:gd name="T42" fmla="*/ 22 w 138"/>
                  <a:gd name="T43" fmla="*/ 29 h 183"/>
                  <a:gd name="T44" fmla="*/ 21 w 138"/>
                  <a:gd name="T45" fmla="*/ 29 h 183"/>
                  <a:gd name="T46" fmla="*/ 22 w 138"/>
                  <a:gd name="T47" fmla="*/ 46 h 183"/>
                  <a:gd name="T48" fmla="*/ 22 w 138"/>
                  <a:gd name="T49" fmla="*/ 64 h 183"/>
                  <a:gd name="T50" fmla="*/ 22 w 138"/>
                  <a:gd name="T51" fmla="*/ 83 h 183"/>
                  <a:gd name="T52" fmla="*/ 23 w 138"/>
                  <a:gd name="T53" fmla="*/ 104 h 183"/>
                  <a:gd name="T54" fmla="*/ 23 w 138"/>
                  <a:gd name="T55" fmla="*/ 183 h 183"/>
                  <a:gd name="T56" fmla="*/ 0 w 138"/>
                  <a:gd name="T5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8" h="183">
                    <a:moveTo>
                      <a:pt x="0" y="183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84" y="93"/>
                    </a:lnTo>
                    <a:lnTo>
                      <a:pt x="94" y="109"/>
                    </a:lnTo>
                    <a:lnTo>
                      <a:pt x="103" y="123"/>
                    </a:lnTo>
                    <a:lnTo>
                      <a:pt x="110" y="138"/>
                    </a:lnTo>
                    <a:lnTo>
                      <a:pt x="118" y="152"/>
                    </a:lnTo>
                    <a:lnTo>
                      <a:pt x="118" y="152"/>
                    </a:lnTo>
                    <a:lnTo>
                      <a:pt x="117" y="134"/>
                    </a:lnTo>
                    <a:lnTo>
                      <a:pt x="116" y="115"/>
                    </a:lnTo>
                    <a:lnTo>
                      <a:pt x="116" y="97"/>
                    </a:lnTo>
                    <a:lnTo>
                      <a:pt x="116" y="76"/>
                    </a:lnTo>
                    <a:lnTo>
                      <a:pt x="116" y="0"/>
                    </a:lnTo>
                    <a:lnTo>
                      <a:pt x="138" y="0"/>
                    </a:lnTo>
                    <a:lnTo>
                      <a:pt x="138" y="183"/>
                    </a:lnTo>
                    <a:lnTo>
                      <a:pt x="114" y="183"/>
                    </a:lnTo>
                    <a:lnTo>
                      <a:pt x="55" y="90"/>
                    </a:lnTo>
                    <a:lnTo>
                      <a:pt x="47" y="74"/>
                    </a:lnTo>
                    <a:lnTo>
                      <a:pt x="37" y="59"/>
                    </a:lnTo>
                    <a:lnTo>
                      <a:pt x="29" y="44"/>
                    </a:lnTo>
                    <a:lnTo>
                      <a:pt x="22" y="29"/>
                    </a:lnTo>
                    <a:lnTo>
                      <a:pt x="21" y="29"/>
                    </a:lnTo>
                    <a:lnTo>
                      <a:pt x="22" y="46"/>
                    </a:lnTo>
                    <a:lnTo>
                      <a:pt x="22" y="64"/>
                    </a:lnTo>
                    <a:lnTo>
                      <a:pt x="22" y="83"/>
                    </a:lnTo>
                    <a:lnTo>
                      <a:pt x="23" y="104"/>
                    </a:lnTo>
                    <a:lnTo>
                      <a:pt x="23" y="18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733"/>
              <p:cNvSpPr>
                <a:spLocks/>
              </p:cNvSpPr>
              <p:nvPr/>
            </p:nvSpPr>
            <p:spPr bwMode="auto">
              <a:xfrm>
                <a:off x="7154224" y="3395662"/>
                <a:ext cx="41363" cy="73181"/>
              </a:xfrm>
              <a:custGeom>
                <a:avLst/>
                <a:gdLst>
                  <a:gd name="T0" fmla="*/ 95 w 103"/>
                  <a:gd name="T1" fmla="*/ 97 h 183"/>
                  <a:gd name="T2" fmla="*/ 23 w 103"/>
                  <a:gd name="T3" fmla="*/ 97 h 183"/>
                  <a:gd name="T4" fmla="*/ 23 w 103"/>
                  <a:gd name="T5" fmla="*/ 164 h 183"/>
                  <a:gd name="T6" fmla="*/ 103 w 103"/>
                  <a:gd name="T7" fmla="*/ 164 h 183"/>
                  <a:gd name="T8" fmla="*/ 103 w 103"/>
                  <a:gd name="T9" fmla="*/ 183 h 183"/>
                  <a:gd name="T10" fmla="*/ 0 w 103"/>
                  <a:gd name="T11" fmla="*/ 183 h 183"/>
                  <a:gd name="T12" fmla="*/ 0 w 103"/>
                  <a:gd name="T13" fmla="*/ 0 h 183"/>
                  <a:gd name="T14" fmla="*/ 99 w 103"/>
                  <a:gd name="T15" fmla="*/ 0 h 183"/>
                  <a:gd name="T16" fmla="*/ 99 w 103"/>
                  <a:gd name="T17" fmla="*/ 19 h 183"/>
                  <a:gd name="T18" fmla="*/ 23 w 103"/>
                  <a:gd name="T19" fmla="*/ 19 h 183"/>
                  <a:gd name="T20" fmla="*/ 23 w 103"/>
                  <a:gd name="T21" fmla="*/ 77 h 183"/>
                  <a:gd name="T22" fmla="*/ 95 w 103"/>
                  <a:gd name="T23" fmla="*/ 77 h 183"/>
                  <a:gd name="T24" fmla="*/ 95 w 103"/>
                  <a:gd name="T25" fmla="*/ 9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" h="183">
                    <a:moveTo>
                      <a:pt x="95" y="97"/>
                    </a:moveTo>
                    <a:lnTo>
                      <a:pt x="23" y="97"/>
                    </a:lnTo>
                    <a:lnTo>
                      <a:pt x="23" y="164"/>
                    </a:lnTo>
                    <a:lnTo>
                      <a:pt x="103" y="164"/>
                    </a:lnTo>
                    <a:lnTo>
                      <a:pt x="103" y="183"/>
                    </a:lnTo>
                    <a:lnTo>
                      <a:pt x="0" y="183"/>
                    </a:lnTo>
                    <a:lnTo>
                      <a:pt x="0" y="0"/>
                    </a:lnTo>
                    <a:lnTo>
                      <a:pt x="99" y="0"/>
                    </a:lnTo>
                    <a:lnTo>
                      <a:pt x="99" y="19"/>
                    </a:lnTo>
                    <a:lnTo>
                      <a:pt x="23" y="19"/>
                    </a:lnTo>
                    <a:lnTo>
                      <a:pt x="23" y="77"/>
                    </a:lnTo>
                    <a:lnTo>
                      <a:pt x="95" y="77"/>
                    </a:lnTo>
                    <a:lnTo>
                      <a:pt x="95" y="97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801"/>
              <p:cNvSpPr>
                <a:spLocks/>
              </p:cNvSpPr>
              <p:nvPr/>
            </p:nvSpPr>
            <p:spPr bwMode="auto">
              <a:xfrm>
                <a:off x="6719913" y="3045668"/>
                <a:ext cx="151134" cy="152725"/>
              </a:xfrm>
              <a:custGeom>
                <a:avLst/>
                <a:gdLst>
                  <a:gd name="T0" fmla="*/ 127 w 382"/>
                  <a:gd name="T1" fmla="*/ 3 h 382"/>
                  <a:gd name="T2" fmla="*/ 124 w 382"/>
                  <a:gd name="T3" fmla="*/ 1 h 382"/>
                  <a:gd name="T4" fmla="*/ 118 w 382"/>
                  <a:gd name="T5" fmla="*/ 0 h 382"/>
                  <a:gd name="T6" fmla="*/ 114 w 382"/>
                  <a:gd name="T7" fmla="*/ 1 h 382"/>
                  <a:gd name="T8" fmla="*/ 110 w 382"/>
                  <a:gd name="T9" fmla="*/ 3 h 382"/>
                  <a:gd name="T10" fmla="*/ 3 w 382"/>
                  <a:gd name="T11" fmla="*/ 111 h 382"/>
                  <a:gd name="T12" fmla="*/ 0 w 382"/>
                  <a:gd name="T13" fmla="*/ 114 h 382"/>
                  <a:gd name="T14" fmla="*/ 0 w 382"/>
                  <a:gd name="T15" fmla="*/ 120 h 382"/>
                  <a:gd name="T16" fmla="*/ 0 w 382"/>
                  <a:gd name="T17" fmla="*/ 124 h 382"/>
                  <a:gd name="T18" fmla="*/ 3 w 382"/>
                  <a:gd name="T19" fmla="*/ 128 h 382"/>
                  <a:gd name="T20" fmla="*/ 253 w 382"/>
                  <a:gd name="T21" fmla="*/ 379 h 382"/>
                  <a:gd name="T22" fmla="*/ 258 w 382"/>
                  <a:gd name="T23" fmla="*/ 381 h 382"/>
                  <a:gd name="T24" fmla="*/ 262 w 382"/>
                  <a:gd name="T25" fmla="*/ 382 h 382"/>
                  <a:gd name="T26" fmla="*/ 266 w 382"/>
                  <a:gd name="T27" fmla="*/ 381 h 382"/>
                  <a:gd name="T28" fmla="*/ 271 w 382"/>
                  <a:gd name="T29" fmla="*/ 379 h 382"/>
                  <a:gd name="T30" fmla="*/ 378 w 382"/>
                  <a:gd name="T31" fmla="*/ 271 h 382"/>
                  <a:gd name="T32" fmla="*/ 381 w 382"/>
                  <a:gd name="T33" fmla="*/ 266 h 382"/>
                  <a:gd name="T34" fmla="*/ 382 w 382"/>
                  <a:gd name="T35" fmla="*/ 262 h 382"/>
                  <a:gd name="T36" fmla="*/ 381 w 382"/>
                  <a:gd name="T37" fmla="*/ 258 h 382"/>
                  <a:gd name="T38" fmla="*/ 378 w 382"/>
                  <a:gd name="T39" fmla="*/ 253 h 382"/>
                  <a:gd name="T40" fmla="*/ 127 w 382"/>
                  <a:gd name="T41" fmla="*/ 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2" h="382">
                    <a:moveTo>
                      <a:pt x="127" y="3"/>
                    </a:moveTo>
                    <a:lnTo>
                      <a:pt x="124" y="1"/>
                    </a:lnTo>
                    <a:lnTo>
                      <a:pt x="118" y="0"/>
                    </a:lnTo>
                    <a:lnTo>
                      <a:pt x="114" y="1"/>
                    </a:lnTo>
                    <a:lnTo>
                      <a:pt x="110" y="3"/>
                    </a:lnTo>
                    <a:lnTo>
                      <a:pt x="3" y="111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3" y="128"/>
                    </a:lnTo>
                    <a:lnTo>
                      <a:pt x="253" y="379"/>
                    </a:lnTo>
                    <a:lnTo>
                      <a:pt x="258" y="381"/>
                    </a:lnTo>
                    <a:lnTo>
                      <a:pt x="262" y="382"/>
                    </a:lnTo>
                    <a:lnTo>
                      <a:pt x="266" y="381"/>
                    </a:lnTo>
                    <a:lnTo>
                      <a:pt x="271" y="379"/>
                    </a:lnTo>
                    <a:lnTo>
                      <a:pt x="378" y="271"/>
                    </a:lnTo>
                    <a:lnTo>
                      <a:pt x="381" y="266"/>
                    </a:lnTo>
                    <a:lnTo>
                      <a:pt x="382" y="262"/>
                    </a:lnTo>
                    <a:lnTo>
                      <a:pt x="381" y="258"/>
                    </a:lnTo>
                    <a:lnTo>
                      <a:pt x="378" y="253"/>
                    </a:lnTo>
                    <a:lnTo>
                      <a:pt x="127" y="3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802"/>
              <p:cNvSpPr>
                <a:spLocks/>
              </p:cNvSpPr>
              <p:nvPr/>
            </p:nvSpPr>
            <p:spPr bwMode="auto">
              <a:xfrm>
                <a:off x="6743776" y="3071122"/>
                <a:ext cx="52499" cy="52499"/>
              </a:xfrm>
              <a:custGeom>
                <a:avLst/>
                <a:gdLst>
                  <a:gd name="T0" fmla="*/ 108 w 132"/>
                  <a:gd name="T1" fmla="*/ 15 h 133"/>
                  <a:gd name="T2" fmla="*/ 97 w 132"/>
                  <a:gd name="T3" fmla="*/ 8 h 133"/>
                  <a:gd name="T4" fmla="*/ 85 w 132"/>
                  <a:gd name="T5" fmla="*/ 3 h 133"/>
                  <a:gd name="T6" fmla="*/ 72 w 132"/>
                  <a:gd name="T7" fmla="*/ 1 h 133"/>
                  <a:gd name="T8" fmla="*/ 59 w 132"/>
                  <a:gd name="T9" fmla="*/ 1 h 133"/>
                  <a:gd name="T10" fmla="*/ 48 w 132"/>
                  <a:gd name="T11" fmla="*/ 3 h 133"/>
                  <a:gd name="T12" fmla="*/ 36 w 132"/>
                  <a:gd name="T13" fmla="*/ 8 h 133"/>
                  <a:gd name="T14" fmla="*/ 25 w 132"/>
                  <a:gd name="T15" fmla="*/ 15 h 133"/>
                  <a:gd name="T16" fmla="*/ 15 w 132"/>
                  <a:gd name="T17" fmla="*/ 25 h 133"/>
                  <a:gd name="T18" fmla="*/ 8 w 132"/>
                  <a:gd name="T19" fmla="*/ 36 h 133"/>
                  <a:gd name="T20" fmla="*/ 3 w 132"/>
                  <a:gd name="T21" fmla="*/ 48 h 133"/>
                  <a:gd name="T22" fmla="*/ 0 w 132"/>
                  <a:gd name="T23" fmla="*/ 61 h 133"/>
                  <a:gd name="T24" fmla="*/ 0 w 132"/>
                  <a:gd name="T25" fmla="*/ 73 h 133"/>
                  <a:gd name="T26" fmla="*/ 3 w 132"/>
                  <a:gd name="T27" fmla="*/ 85 h 133"/>
                  <a:gd name="T28" fmla="*/ 8 w 132"/>
                  <a:gd name="T29" fmla="*/ 97 h 133"/>
                  <a:gd name="T30" fmla="*/ 15 w 132"/>
                  <a:gd name="T31" fmla="*/ 108 h 133"/>
                  <a:gd name="T32" fmla="*/ 25 w 132"/>
                  <a:gd name="T33" fmla="*/ 118 h 133"/>
                  <a:gd name="T34" fmla="*/ 36 w 132"/>
                  <a:gd name="T35" fmla="*/ 125 h 133"/>
                  <a:gd name="T36" fmla="*/ 48 w 132"/>
                  <a:gd name="T37" fmla="*/ 130 h 133"/>
                  <a:gd name="T38" fmla="*/ 59 w 132"/>
                  <a:gd name="T39" fmla="*/ 132 h 133"/>
                  <a:gd name="T40" fmla="*/ 72 w 132"/>
                  <a:gd name="T41" fmla="*/ 132 h 133"/>
                  <a:gd name="T42" fmla="*/ 85 w 132"/>
                  <a:gd name="T43" fmla="*/ 130 h 133"/>
                  <a:gd name="T44" fmla="*/ 97 w 132"/>
                  <a:gd name="T45" fmla="*/ 125 h 133"/>
                  <a:gd name="T46" fmla="*/ 108 w 132"/>
                  <a:gd name="T47" fmla="*/ 118 h 133"/>
                  <a:gd name="T48" fmla="*/ 118 w 132"/>
                  <a:gd name="T49" fmla="*/ 108 h 133"/>
                  <a:gd name="T50" fmla="*/ 124 w 132"/>
                  <a:gd name="T51" fmla="*/ 97 h 133"/>
                  <a:gd name="T52" fmla="*/ 130 w 132"/>
                  <a:gd name="T53" fmla="*/ 85 h 133"/>
                  <a:gd name="T54" fmla="*/ 132 w 132"/>
                  <a:gd name="T55" fmla="*/ 73 h 133"/>
                  <a:gd name="T56" fmla="*/ 132 w 132"/>
                  <a:gd name="T57" fmla="*/ 61 h 133"/>
                  <a:gd name="T58" fmla="*/ 130 w 132"/>
                  <a:gd name="T59" fmla="*/ 48 h 133"/>
                  <a:gd name="T60" fmla="*/ 124 w 132"/>
                  <a:gd name="T61" fmla="*/ 36 h 133"/>
                  <a:gd name="T62" fmla="*/ 118 w 132"/>
                  <a:gd name="T63" fmla="*/ 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3">
                    <a:moveTo>
                      <a:pt x="112" y="20"/>
                    </a:moveTo>
                    <a:lnTo>
                      <a:pt x="108" y="15"/>
                    </a:lnTo>
                    <a:lnTo>
                      <a:pt x="103" y="11"/>
                    </a:lnTo>
                    <a:lnTo>
                      <a:pt x="97" y="8"/>
                    </a:lnTo>
                    <a:lnTo>
                      <a:pt x="91" y="6"/>
                    </a:lnTo>
                    <a:lnTo>
                      <a:pt x="85" y="3"/>
                    </a:lnTo>
                    <a:lnTo>
                      <a:pt x="79" y="1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54" y="1"/>
                    </a:lnTo>
                    <a:lnTo>
                      <a:pt x="48" y="3"/>
                    </a:lnTo>
                    <a:lnTo>
                      <a:pt x="41" y="6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1" y="30"/>
                    </a:lnTo>
                    <a:lnTo>
                      <a:pt x="8" y="36"/>
                    </a:lnTo>
                    <a:lnTo>
                      <a:pt x="5" y="41"/>
                    </a:lnTo>
                    <a:lnTo>
                      <a:pt x="3" y="48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1" y="103"/>
                    </a:lnTo>
                    <a:lnTo>
                      <a:pt x="15" y="108"/>
                    </a:lnTo>
                    <a:lnTo>
                      <a:pt x="20" y="114"/>
                    </a:lnTo>
                    <a:lnTo>
                      <a:pt x="25" y="118"/>
                    </a:lnTo>
                    <a:lnTo>
                      <a:pt x="30" y="121"/>
                    </a:lnTo>
                    <a:lnTo>
                      <a:pt x="36" y="125"/>
                    </a:lnTo>
                    <a:lnTo>
                      <a:pt x="41" y="128"/>
                    </a:lnTo>
                    <a:lnTo>
                      <a:pt x="48" y="130"/>
                    </a:lnTo>
                    <a:lnTo>
                      <a:pt x="54" y="131"/>
                    </a:lnTo>
                    <a:lnTo>
                      <a:pt x="59" y="132"/>
                    </a:lnTo>
                    <a:lnTo>
                      <a:pt x="66" y="133"/>
                    </a:lnTo>
                    <a:lnTo>
                      <a:pt x="72" y="132"/>
                    </a:lnTo>
                    <a:lnTo>
                      <a:pt x="79" y="131"/>
                    </a:lnTo>
                    <a:lnTo>
                      <a:pt x="85" y="130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1"/>
                    </a:lnTo>
                    <a:lnTo>
                      <a:pt x="108" y="118"/>
                    </a:lnTo>
                    <a:lnTo>
                      <a:pt x="112" y="114"/>
                    </a:lnTo>
                    <a:lnTo>
                      <a:pt x="118" y="108"/>
                    </a:lnTo>
                    <a:lnTo>
                      <a:pt x="121" y="103"/>
                    </a:lnTo>
                    <a:lnTo>
                      <a:pt x="124" y="97"/>
                    </a:lnTo>
                    <a:lnTo>
                      <a:pt x="128" y="91"/>
                    </a:lnTo>
                    <a:lnTo>
                      <a:pt x="130" y="85"/>
                    </a:lnTo>
                    <a:lnTo>
                      <a:pt x="131" y="79"/>
                    </a:lnTo>
                    <a:lnTo>
                      <a:pt x="132" y="73"/>
                    </a:lnTo>
                    <a:lnTo>
                      <a:pt x="132" y="66"/>
                    </a:lnTo>
                    <a:lnTo>
                      <a:pt x="132" y="61"/>
                    </a:lnTo>
                    <a:lnTo>
                      <a:pt x="131" y="54"/>
                    </a:lnTo>
                    <a:lnTo>
                      <a:pt x="130" y="48"/>
                    </a:lnTo>
                    <a:lnTo>
                      <a:pt x="128" y="41"/>
                    </a:lnTo>
                    <a:lnTo>
                      <a:pt x="124" y="36"/>
                    </a:lnTo>
                    <a:lnTo>
                      <a:pt x="121" y="30"/>
                    </a:lnTo>
                    <a:lnTo>
                      <a:pt x="118" y="25"/>
                    </a:lnTo>
                    <a:lnTo>
                      <a:pt x="112" y="20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803"/>
              <p:cNvSpPr>
                <a:spLocks/>
              </p:cNvSpPr>
              <p:nvPr/>
            </p:nvSpPr>
            <p:spPr bwMode="auto">
              <a:xfrm>
                <a:off x="6791502" y="3118848"/>
                <a:ext cx="52499" cy="50908"/>
              </a:xfrm>
              <a:custGeom>
                <a:avLst/>
                <a:gdLst>
                  <a:gd name="T0" fmla="*/ 108 w 132"/>
                  <a:gd name="T1" fmla="*/ 15 h 132"/>
                  <a:gd name="T2" fmla="*/ 97 w 132"/>
                  <a:gd name="T3" fmla="*/ 8 h 132"/>
                  <a:gd name="T4" fmla="*/ 85 w 132"/>
                  <a:gd name="T5" fmla="*/ 3 h 132"/>
                  <a:gd name="T6" fmla="*/ 72 w 132"/>
                  <a:gd name="T7" fmla="*/ 1 h 132"/>
                  <a:gd name="T8" fmla="*/ 59 w 132"/>
                  <a:gd name="T9" fmla="*/ 1 h 132"/>
                  <a:gd name="T10" fmla="*/ 47 w 132"/>
                  <a:gd name="T11" fmla="*/ 3 h 132"/>
                  <a:gd name="T12" fmla="*/ 36 w 132"/>
                  <a:gd name="T13" fmla="*/ 8 h 132"/>
                  <a:gd name="T14" fmla="*/ 25 w 132"/>
                  <a:gd name="T15" fmla="*/ 15 h 132"/>
                  <a:gd name="T16" fmla="*/ 15 w 132"/>
                  <a:gd name="T17" fmla="*/ 25 h 132"/>
                  <a:gd name="T18" fmla="*/ 8 w 132"/>
                  <a:gd name="T19" fmla="*/ 36 h 132"/>
                  <a:gd name="T20" fmla="*/ 3 w 132"/>
                  <a:gd name="T21" fmla="*/ 48 h 132"/>
                  <a:gd name="T22" fmla="*/ 0 w 132"/>
                  <a:gd name="T23" fmla="*/ 59 h 132"/>
                  <a:gd name="T24" fmla="*/ 0 w 132"/>
                  <a:gd name="T25" fmla="*/ 72 h 132"/>
                  <a:gd name="T26" fmla="*/ 3 w 132"/>
                  <a:gd name="T27" fmla="*/ 85 h 132"/>
                  <a:gd name="T28" fmla="*/ 8 w 132"/>
                  <a:gd name="T29" fmla="*/ 97 h 132"/>
                  <a:gd name="T30" fmla="*/ 15 w 132"/>
                  <a:gd name="T31" fmla="*/ 108 h 132"/>
                  <a:gd name="T32" fmla="*/ 25 w 132"/>
                  <a:gd name="T33" fmla="*/ 118 h 132"/>
                  <a:gd name="T34" fmla="*/ 36 w 132"/>
                  <a:gd name="T35" fmla="*/ 124 h 132"/>
                  <a:gd name="T36" fmla="*/ 47 w 132"/>
                  <a:gd name="T37" fmla="*/ 130 h 132"/>
                  <a:gd name="T38" fmla="*/ 59 w 132"/>
                  <a:gd name="T39" fmla="*/ 132 h 132"/>
                  <a:gd name="T40" fmla="*/ 72 w 132"/>
                  <a:gd name="T41" fmla="*/ 132 h 132"/>
                  <a:gd name="T42" fmla="*/ 85 w 132"/>
                  <a:gd name="T43" fmla="*/ 130 h 132"/>
                  <a:gd name="T44" fmla="*/ 97 w 132"/>
                  <a:gd name="T45" fmla="*/ 124 h 132"/>
                  <a:gd name="T46" fmla="*/ 108 w 132"/>
                  <a:gd name="T47" fmla="*/ 118 h 132"/>
                  <a:gd name="T48" fmla="*/ 118 w 132"/>
                  <a:gd name="T49" fmla="*/ 108 h 132"/>
                  <a:gd name="T50" fmla="*/ 124 w 132"/>
                  <a:gd name="T51" fmla="*/ 97 h 132"/>
                  <a:gd name="T52" fmla="*/ 130 w 132"/>
                  <a:gd name="T53" fmla="*/ 85 h 132"/>
                  <a:gd name="T54" fmla="*/ 132 w 132"/>
                  <a:gd name="T55" fmla="*/ 72 h 132"/>
                  <a:gd name="T56" fmla="*/ 132 w 132"/>
                  <a:gd name="T57" fmla="*/ 59 h 132"/>
                  <a:gd name="T58" fmla="*/ 130 w 132"/>
                  <a:gd name="T59" fmla="*/ 48 h 132"/>
                  <a:gd name="T60" fmla="*/ 124 w 132"/>
                  <a:gd name="T61" fmla="*/ 36 h 132"/>
                  <a:gd name="T62" fmla="*/ 118 w 132"/>
                  <a:gd name="T63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2">
                    <a:moveTo>
                      <a:pt x="112" y="19"/>
                    </a:moveTo>
                    <a:lnTo>
                      <a:pt x="108" y="15"/>
                    </a:lnTo>
                    <a:lnTo>
                      <a:pt x="103" y="11"/>
                    </a:lnTo>
                    <a:lnTo>
                      <a:pt x="97" y="8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9" y="1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53" y="1"/>
                    </a:lnTo>
                    <a:lnTo>
                      <a:pt x="47" y="3"/>
                    </a:lnTo>
                    <a:lnTo>
                      <a:pt x="41" y="5"/>
                    </a:lnTo>
                    <a:lnTo>
                      <a:pt x="36" y="8"/>
                    </a:lnTo>
                    <a:lnTo>
                      <a:pt x="29" y="11"/>
                    </a:lnTo>
                    <a:lnTo>
                      <a:pt x="25" y="15"/>
                    </a:lnTo>
                    <a:lnTo>
                      <a:pt x="19" y="19"/>
                    </a:lnTo>
                    <a:lnTo>
                      <a:pt x="15" y="25"/>
                    </a:lnTo>
                    <a:lnTo>
                      <a:pt x="11" y="30"/>
                    </a:lnTo>
                    <a:lnTo>
                      <a:pt x="8" y="36"/>
                    </a:lnTo>
                    <a:lnTo>
                      <a:pt x="4" y="41"/>
                    </a:lnTo>
                    <a:lnTo>
                      <a:pt x="3" y="48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4" y="91"/>
                    </a:lnTo>
                    <a:lnTo>
                      <a:pt x="8" y="97"/>
                    </a:lnTo>
                    <a:lnTo>
                      <a:pt x="11" y="103"/>
                    </a:lnTo>
                    <a:lnTo>
                      <a:pt x="15" y="108"/>
                    </a:lnTo>
                    <a:lnTo>
                      <a:pt x="19" y="113"/>
                    </a:lnTo>
                    <a:lnTo>
                      <a:pt x="25" y="118"/>
                    </a:lnTo>
                    <a:lnTo>
                      <a:pt x="29" y="121"/>
                    </a:lnTo>
                    <a:lnTo>
                      <a:pt x="36" y="124"/>
                    </a:lnTo>
                    <a:lnTo>
                      <a:pt x="41" y="127"/>
                    </a:lnTo>
                    <a:lnTo>
                      <a:pt x="47" y="130"/>
                    </a:lnTo>
                    <a:lnTo>
                      <a:pt x="53" y="131"/>
                    </a:lnTo>
                    <a:lnTo>
                      <a:pt x="59" y="132"/>
                    </a:lnTo>
                    <a:lnTo>
                      <a:pt x="66" y="132"/>
                    </a:lnTo>
                    <a:lnTo>
                      <a:pt x="72" y="132"/>
                    </a:lnTo>
                    <a:lnTo>
                      <a:pt x="79" y="131"/>
                    </a:lnTo>
                    <a:lnTo>
                      <a:pt x="85" y="130"/>
                    </a:lnTo>
                    <a:lnTo>
                      <a:pt x="91" y="127"/>
                    </a:lnTo>
                    <a:lnTo>
                      <a:pt x="97" y="124"/>
                    </a:lnTo>
                    <a:lnTo>
                      <a:pt x="103" y="121"/>
                    </a:lnTo>
                    <a:lnTo>
                      <a:pt x="108" y="118"/>
                    </a:lnTo>
                    <a:lnTo>
                      <a:pt x="112" y="113"/>
                    </a:lnTo>
                    <a:lnTo>
                      <a:pt x="118" y="108"/>
                    </a:lnTo>
                    <a:lnTo>
                      <a:pt x="121" y="103"/>
                    </a:lnTo>
                    <a:lnTo>
                      <a:pt x="124" y="97"/>
                    </a:lnTo>
                    <a:lnTo>
                      <a:pt x="127" y="91"/>
                    </a:lnTo>
                    <a:lnTo>
                      <a:pt x="130" y="85"/>
                    </a:lnTo>
                    <a:lnTo>
                      <a:pt x="131" y="79"/>
                    </a:lnTo>
                    <a:lnTo>
                      <a:pt x="132" y="72"/>
                    </a:lnTo>
                    <a:lnTo>
                      <a:pt x="132" y="66"/>
                    </a:lnTo>
                    <a:lnTo>
                      <a:pt x="132" y="59"/>
                    </a:lnTo>
                    <a:lnTo>
                      <a:pt x="131" y="54"/>
                    </a:lnTo>
                    <a:lnTo>
                      <a:pt x="130" y="48"/>
                    </a:lnTo>
                    <a:lnTo>
                      <a:pt x="127" y="41"/>
                    </a:lnTo>
                    <a:lnTo>
                      <a:pt x="124" y="36"/>
                    </a:lnTo>
                    <a:lnTo>
                      <a:pt x="121" y="30"/>
                    </a:lnTo>
                    <a:lnTo>
                      <a:pt x="118" y="25"/>
                    </a:lnTo>
                    <a:lnTo>
                      <a:pt x="112" y="19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804"/>
              <p:cNvSpPr>
                <a:spLocks/>
              </p:cNvSpPr>
              <p:nvPr/>
            </p:nvSpPr>
            <p:spPr bwMode="auto">
              <a:xfrm>
                <a:off x="6767639" y="2997941"/>
                <a:ext cx="151134" cy="152725"/>
              </a:xfrm>
              <a:custGeom>
                <a:avLst/>
                <a:gdLst>
                  <a:gd name="T0" fmla="*/ 129 w 384"/>
                  <a:gd name="T1" fmla="*/ 3 h 382"/>
                  <a:gd name="T2" fmla="*/ 126 w 384"/>
                  <a:gd name="T3" fmla="*/ 1 h 382"/>
                  <a:gd name="T4" fmla="*/ 120 w 384"/>
                  <a:gd name="T5" fmla="*/ 0 h 382"/>
                  <a:gd name="T6" fmla="*/ 116 w 384"/>
                  <a:gd name="T7" fmla="*/ 1 h 382"/>
                  <a:gd name="T8" fmla="*/ 112 w 384"/>
                  <a:gd name="T9" fmla="*/ 3 h 382"/>
                  <a:gd name="T10" fmla="*/ 5 w 384"/>
                  <a:gd name="T11" fmla="*/ 111 h 382"/>
                  <a:gd name="T12" fmla="*/ 1 w 384"/>
                  <a:gd name="T13" fmla="*/ 115 h 382"/>
                  <a:gd name="T14" fmla="*/ 0 w 384"/>
                  <a:gd name="T15" fmla="*/ 120 h 382"/>
                  <a:gd name="T16" fmla="*/ 1 w 384"/>
                  <a:gd name="T17" fmla="*/ 124 h 382"/>
                  <a:gd name="T18" fmla="*/ 5 w 384"/>
                  <a:gd name="T19" fmla="*/ 128 h 382"/>
                  <a:gd name="T20" fmla="*/ 255 w 384"/>
                  <a:gd name="T21" fmla="*/ 379 h 382"/>
                  <a:gd name="T22" fmla="*/ 259 w 384"/>
                  <a:gd name="T23" fmla="*/ 381 h 382"/>
                  <a:gd name="T24" fmla="*/ 264 w 384"/>
                  <a:gd name="T25" fmla="*/ 382 h 382"/>
                  <a:gd name="T26" fmla="*/ 268 w 384"/>
                  <a:gd name="T27" fmla="*/ 381 h 382"/>
                  <a:gd name="T28" fmla="*/ 273 w 384"/>
                  <a:gd name="T29" fmla="*/ 379 h 382"/>
                  <a:gd name="T30" fmla="*/ 379 w 384"/>
                  <a:gd name="T31" fmla="*/ 271 h 382"/>
                  <a:gd name="T32" fmla="*/ 383 w 384"/>
                  <a:gd name="T33" fmla="*/ 267 h 382"/>
                  <a:gd name="T34" fmla="*/ 384 w 384"/>
                  <a:gd name="T35" fmla="*/ 262 h 382"/>
                  <a:gd name="T36" fmla="*/ 383 w 384"/>
                  <a:gd name="T37" fmla="*/ 258 h 382"/>
                  <a:gd name="T38" fmla="*/ 379 w 384"/>
                  <a:gd name="T39" fmla="*/ 254 h 382"/>
                  <a:gd name="T40" fmla="*/ 129 w 384"/>
                  <a:gd name="T41" fmla="*/ 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4" h="382">
                    <a:moveTo>
                      <a:pt x="129" y="3"/>
                    </a:moveTo>
                    <a:lnTo>
                      <a:pt x="126" y="1"/>
                    </a:lnTo>
                    <a:lnTo>
                      <a:pt x="120" y="0"/>
                    </a:lnTo>
                    <a:lnTo>
                      <a:pt x="116" y="1"/>
                    </a:lnTo>
                    <a:lnTo>
                      <a:pt x="112" y="3"/>
                    </a:lnTo>
                    <a:lnTo>
                      <a:pt x="5" y="111"/>
                    </a:lnTo>
                    <a:lnTo>
                      <a:pt x="1" y="115"/>
                    </a:lnTo>
                    <a:lnTo>
                      <a:pt x="0" y="120"/>
                    </a:lnTo>
                    <a:lnTo>
                      <a:pt x="1" y="124"/>
                    </a:lnTo>
                    <a:lnTo>
                      <a:pt x="5" y="128"/>
                    </a:lnTo>
                    <a:lnTo>
                      <a:pt x="255" y="379"/>
                    </a:lnTo>
                    <a:lnTo>
                      <a:pt x="259" y="381"/>
                    </a:lnTo>
                    <a:lnTo>
                      <a:pt x="264" y="382"/>
                    </a:lnTo>
                    <a:lnTo>
                      <a:pt x="268" y="381"/>
                    </a:lnTo>
                    <a:lnTo>
                      <a:pt x="273" y="379"/>
                    </a:lnTo>
                    <a:lnTo>
                      <a:pt x="379" y="271"/>
                    </a:lnTo>
                    <a:lnTo>
                      <a:pt x="383" y="267"/>
                    </a:lnTo>
                    <a:lnTo>
                      <a:pt x="384" y="262"/>
                    </a:lnTo>
                    <a:lnTo>
                      <a:pt x="383" y="258"/>
                    </a:lnTo>
                    <a:lnTo>
                      <a:pt x="379" y="254"/>
                    </a:lnTo>
                    <a:lnTo>
                      <a:pt x="129" y="3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805"/>
              <p:cNvSpPr>
                <a:spLocks/>
              </p:cNvSpPr>
              <p:nvPr/>
            </p:nvSpPr>
            <p:spPr bwMode="auto">
              <a:xfrm>
                <a:off x="6791502" y="3023395"/>
                <a:ext cx="52499" cy="52499"/>
              </a:xfrm>
              <a:custGeom>
                <a:avLst/>
                <a:gdLst>
                  <a:gd name="T0" fmla="*/ 108 w 132"/>
                  <a:gd name="T1" fmla="*/ 15 h 133"/>
                  <a:gd name="T2" fmla="*/ 97 w 132"/>
                  <a:gd name="T3" fmla="*/ 8 h 133"/>
                  <a:gd name="T4" fmla="*/ 85 w 132"/>
                  <a:gd name="T5" fmla="*/ 4 h 133"/>
                  <a:gd name="T6" fmla="*/ 72 w 132"/>
                  <a:gd name="T7" fmla="*/ 1 h 133"/>
                  <a:gd name="T8" fmla="*/ 59 w 132"/>
                  <a:gd name="T9" fmla="*/ 1 h 133"/>
                  <a:gd name="T10" fmla="*/ 47 w 132"/>
                  <a:gd name="T11" fmla="*/ 4 h 133"/>
                  <a:gd name="T12" fmla="*/ 36 w 132"/>
                  <a:gd name="T13" fmla="*/ 8 h 133"/>
                  <a:gd name="T14" fmla="*/ 25 w 132"/>
                  <a:gd name="T15" fmla="*/ 15 h 133"/>
                  <a:gd name="T16" fmla="*/ 15 w 132"/>
                  <a:gd name="T17" fmla="*/ 25 h 133"/>
                  <a:gd name="T18" fmla="*/ 8 w 132"/>
                  <a:gd name="T19" fmla="*/ 36 h 133"/>
                  <a:gd name="T20" fmla="*/ 3 w 132"/>
                  <a:gd name="T21" fmla="*/ 48 h 133"/>
                  <a:gd name="T22" fmla="*/ 0 w 132"/>
                  <a:gd name="T23" fmla="*/ 61 h 133"/>
                  <a:gd name="T24" fmla="*/ 0 w 132"/>
                  <a:gd name="T25" fmla="*/ 73 h 133"/>
                  <a:gd name="T26" fmla="*/ 3 w 132"/>
                  <a:gd name="T27" fmla="*/ 86 h 133"/>
                  <a:gd name="T28" fmla="*/ 8 w 132"/>
                  <a:gd name="T29" fmla="*/ 97 h 133"/>
                  <a:gd name="T30" fmla="*/ 15 w 132"/>
                  <a:gd name="T31" fmla="*/ 108 h 133"/>
                  <a:gd name="T32" fmla="*/ 25 w 132"/>
                  <a:gd name="T33" fmla="*/ 118 h 133"/>
                  <a:gd name="T34" fmla="*/ 36 w 132"/>
                  <a:gd name="T35" fmla="*/ 126 h 133"/>
                  <a:gd name="T36" fmla="*/ 47 w 132"/>
                  <a:gd name="T37" fmla="*/ 130 h 133"/>
                  <a:gd name="T38" fmla="*/ 59 w 132"/>
                  <a:gd name="T39" fmla="*/ 132 h 133"/>
                  <a:gd name="T40" fmla="*/ 72 w 132"/>
                  <a:gd name="T41" fmla="*/ 132 h 133"/>
                  <a:gd name="T42" fmla="*/ 85 w 132"/>
                  <a:gd name="T43" fmla="*/ 130 h 133"/>
                  <a:gd name="T44" fmla="*/ 97 w 132"/>
                  <a:gd name="T45" fmla="*/ 126 h 133"/>
                  <a:gd name="T46" fmla="*/ 108 w 132"/>
                  <a:gd name="T47" fmla="*/ 118 h 133"/>
                  <a:gd name="T48" fmla="*/ 118 w 132"/>
                  <a:gd name="T49" fmla="*/ 108 h 133"/>
                  <a:gd name="T50" fmla="*/ 124 w 132"/>
                  <a:gd name="T51" fmla="*/ 97 h 133"/>
                  <a:gd name="T52" fmla="*/ 130 w 132"/>
                  <a:gd name="T53" fmla="*/ 86 h 133"/>
                  <a:gd name="T54" fmla="*/ 132 w 132"/>
                  <a:gd name="T55" fmla="*/ 73 h 133"/>
                  <a:gd name="T56" fmla="*/ 132 w 132"/>
                  <a:gd name="T57" fmla="*/ 61 h 133"/>
                  <a:gd name="T58" fmla="*/ 130 w 132"/>
                  <a:gd name="T59" fmla="*/ 48 h 133"/>
                  <a:gd name="T60" fmla="*/ 124 w 132"/>
                  <a:gd name="T61" fmla="*/ 36 h 133"/>
                  <a:gd name="T62" fmla="*/ 118 w 132"/>
                  <a:gd name="T63" fmla="*/ 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3">
                    <a:moveTo>
                      <a:pt x="112" y="20"/>
                    </a:moveTo>
                    <a:lnTo>
                      <a:pt x="108" y="15"/>
                    </a:lnTo>
                    <a:lnTo>
                      <a:pt x="103" y="12"/>
                    </a:lnTo>
                    <a:lnTo>
                      <a:pt x="97" y="8"/>
                    </a:lnTo>
                    <a:lnTo>
                      <a:pt x="91" y="6"/>
                    </a:lnTo>
                    <a:lnTo>
                      <a:pt x="85" y="4"/>
                    </a:lnTo>
                    <a:lnTo>
                      <a:pt x="79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53" y="2"/>
                    </a:lnTo>
                    <a:lnTo>
                      <a:pt x="47" y="4"/>
                    </a:lnTo>
                    <a:lnTo>
                      <a:pt x="41" y="6"/>
                    </a:lnTo>
                    <a:lnTo>
                      <a:pt x="36" y="8"/>
                    </a:lnTo>
                    <a:lnTo>
                      <a:pt x="29" y="12"/>
                    </a:lnTo>
                    <a:lnTo>
                      <a:pt x="25" y="15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4" y="42"/>
                    </a:lnTo>
                    <a:lnTo>
                      <a:pt x="3" y="48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6"/>
                    </a:lnTo>
                    <a:lnTo>
                      <a:pt x="4" y="92"/>
                    </a:lnTo>
                    <a:lnTo>
                      <a:pt x="8" y="97"/>
                    </a:lnTo>
                    <a:lnTo>
                      <a:pt x="11" y="103"/>
                    </a:lnTo>
                    <a:lnTo>
                      <a:pt x="15" y="108"/>
                    </a:lnTo>
                    <a:lnTo>
                      <a:pt x="19" y="114"/>
                    </a:lnTo>
                    <a:lnTo>
                      <a:pt x="25" y="118"/>
                    </a:lnTo>
                    <a:lnTo>
                      <a:pt x="29" y="122"/>
                    </a:lnTo>
                    <a:lnTo>
                      <a:pt x="36" y="126"/>
                    </a:lnTo>
                    <a:lnTo>
                      <a:pt x="41" y="128"/>
                    </a:lnTo>
                    <a:lnTo>
                      <a:pt x="47" y="130"/>
                    </a:lnTo>
                    <a:lnTo>
                      <a:pt x="53" y="132"/>
                    </a:lnTo>
                    <a:lnTo>
                      <a:pt x="59" y="132"/>
                    </a:lnTo>
                    <a:lnTo>
                      <a:pt x="66" y="133"/>
                    </a:lnTo>
                    <a:lnTo>
                      <a:pt x="72" y="132"/>
                    </a:lnTo>
                    <a:lnTo>
                      <a:pt x="79" y="132"/>
                    </a:lnTo>
                    <a:lnTo>
                      <a:pt x="85" y="130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2"/>
                    </a:lnTo>
                    <a:lnTo>
                      <a:pt x="108" y="118"/>
                    </a:lnTo>
                    <a:lnTo>
                      <a:pt x="112" y="114"/>
                    </a:lnTo>
                    <a:lnTo>
                      <a:pt x="118" y="108"/>
                    </a:lnTo>
                    <a:lnTo>
                      <a:pt x="121" y="103"/>
                    </a:lnTo>
                    <a:lnTo>
                      <a:pt x="124" y="97"/>
                    </a:lnTo>
                    <a:lnTo>
                      <a:pt x="127" y="92"/>
                    </a:lnTo>
                    <a:lnTo>
                      <a:pt x="130" y="86"/>
                    </a:lnTo>
                    <a:lnTo>
                      <a:pt x="131" y="79"/>
                    </a:lnTo>
                    <a:lnTo>
                      <a:pt x="132" y="73"/>
                    </a:lnTo>
                    <a:lnTo>
                      <a:pt x="132" y="67"/>
                    </a:lnTo>
                    <a:lnTo>
                      <a:pt x="132" y="61"/>
                    </a:lnTo>
                    <a:lnTo>
                      <a:pt x="131" y="54"/>
                    </a:lnTo>
                    <a:lnTo>
                      <a:pt x="130" y="48"/>
                    </a:lnTo>
                    <a:lnTo>
                      <a:pt x="127" y="42"/>
                    </a:lnTo>
                    <a:lnTo>
                      <a:pt x="124" y="36"/>
                    </a:lnTo>
                    <a:lnTo>
                      <a:pt x="121" y="31"/>
                    </a:lnTo>
                    <a:lnTo>
                      <a:pt x="118" y="25"/>
                    </a:lnTo>
                    <a:lnTo>
                      <a:pt x="112" y="2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1806"/>
              <p:cNvSpPr>
                <a:spLocks/>
              </p:cNvSpPr>
              <p:nvPr/>
            </p:nvSpPr>
            <p:spPr bwMode="auto">
              <a:xfrm>
                <a:off x="6839229" y="3071122"/>
                <a:ext cx="52499" cy="52499"/>
              </a:xfrm>
              <a:custGeom>
                <a:avLst/>
                <a:gdLst>
                  <a:gd name="T0" fmla="*/ 108 w 132"/>
                  <a:gd name="T1" fmla="*/ 15 h 133"/>
                  <a:gd name="T2" fmla="*/ 96 w 132"/>
                  <a:gd name="T3" fmla="*/ 8 h 133"/>
                  <a:gd name="T4" fmla="*/ 84 w 132"/>
                  <a:gd name="T5" fmla="*/ 3 h 133"/>
                  <a:gd name="T6" fmla="*/ 72 w 132"/>
                  <a:gd name="T7" fmla="*/ 1 h 133"/>
                  <a:gd name="T8" fmla="*/ 59 w 132"/>
                  <a:gd name="T9" fmla="*/ 1 h 133"/>
                  <a:gd name="T10" fmla="*/ 47 w 132"/>
                  <a:gd name="T11" fmla="*/ 3 h 133"/>
                  <a:gd name="T12" fmla="*/ 35 w 132"/>
                  <a:gd name="T13" fmla="*/ 8 h 133"/>
                  <a:gd name="T14" fmla="*/ 24 w 132"/>
                  <a:gd name="T15" fmla="*/ 15 h 133"/>
                  <a:gd name="T16" fmla="*/ 15 w 132"/>
                  <a:gd name="T17" fmla="*/ 25 h 133"/>
                  <a:gd name="T18" fmla="*/ 7 w 132"/>
                  <a:gd name="T19" fmla="*/ 36 h 133"/>
                  <a:gd name="T20" fmla="*/ 2 w 132"/>
                  <a:gd name="T21" fmla="*/ 48 h 133"/>
                  <a:gd name="T22" fmla="*/ 0 w 132"/>
                  <a:gd name="T23" fmla="*/ 61 h 133"/>
                  <a:gd name="T24" fmla="*/ 0 w 132"/>
                  <a:gd name="T25" fmla="*/ 73 h 133"/>
                  <a:gd name="T26" fmla="*/ 2 w 132"/>
                  <a:gd name="T27" fmla="*/ 85 h 133"/>
                  <a:gd name="T28" fmla="*/ 7 w 132"/>
                  <a:gd name="T29" fmla="*/ 97 h 133"/>
                  <a:gd name="T30" fmla="*/ 15 w 132"/>
                  <a:gd name="T31" fmla="*/ 108 h 133"/>
                  <a:gd name="T32" fmla="*/ 24 w 132"/>
                  <a:gd name="T33" fmla="*/ 118 h 133"/>
                  <a:gd name="T34" fmla="*/ 35 w 132"/>
                  <a:gd name="T35" fmla="*/ 125 h 133"/>
                  <a:gd name="T36" fmla="*/ 47 w 132"/>
                  <a:gd name="T37" fmla="*/ 130 h 133"/>
                  <a:gd name="T38" fmla="*/ 59 w 132"/>
                  <a:gd name="T39" fmla="*/ 132 h 133"/>
                  <a:gd name="T40" fmla="*/ 72 w 132"/>
                  <a:gd name="T41" fmla="*/ 132 h 133"/>
                  <a:gd name="T42" fmla="*/ 84 w 132"/>
                  <a:gd name="T43" fmla="*/ 130 h 133"/>
                  <a:gd name="T44" fmla="*/ 96 w 132"/>
                  <a:gd name="T45" fmla="*/ 125 h 133"/>
                  <a:gd name="T46" fmla="*/ 108 w 132"/>
                  <a:gd name="T47" fmla="*/ 118 h 133"/>
                  <a:gd name="T48" fmla="*/ 116 w 132"/>
                  <a:gd name="T49" fmla="*/ 108 h 133"/>
                  <a:gd name="T50" fmla="*/ 124 w 132"/>
                  <a:gd name="T51" fmla="*/ 97 h 133"/>
                  <a:gd name="T52" fmla="*/ 129 w 132"/>
                  <a:gd name="T53" fmla="*/ 85 h 133"/>
                  <a:gd name="T54" fmla="*/ 132 w 132"/>
                  <a:gd name="T55" fmla="*/ 73 h 133"/>
                  <a:gd name="T56" fmla="*/ 132 w 132"/>
                  <a:gd name="T57" fmla="*/ 61 h 133"/>
                  <a:gd name="T58" fmla="*/ 129 w 132"/>
                  <a:gd name="T59" fmla="*/ 48 h 133"/>
                  <a:gd name="T60" fmla="*/ 124 w 132"/>
                  <a:gd name="T61" fmla="*/ 36 h 133"/>
                  <a:gd name="T62" fmla="*/ 116 w 132"/>
                  <a:gd name="T63" fmla="*/ 2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3">
                    <a:moveTo>
                      <a:pt x="112" y="20"/>
                    </a:moveTo>
                    <a:lnTo>
                      <a:pt x="108" y="15"/>
                    </a:lnTo>
                    <a:lnTo>
                      <a:pt x="102" y="11"/>
                    </a:lnTo>
                    <a:lnTo>
                      <a:pt x="96" y="8"/>
                    </a:lnTo>
                    <a:lnTo>
                      <a:pt x="91" y="6"/>
                    </a:lnTo>
                    <a:lnTo>
                      <a:pt x="84" y="3"/>
                    </a:lnTo>
                    <a:lnTo>
                      <a:pt x="79" y="1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53" y="1"/>
                    </a:lnTo>
                    <a:lnTo>
                      <a:pt x="47" y="3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9" y="11"/>
                    </a:lnTo>
                    <a:lnTo>
                      <a:pt x="24" y="15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11" y="30"/>
                    </a:lnTo>
                    <a:lnTo>
                      <a:pt x="7" y="36"/>
                    </a:lnTo>
                    <a:lnTo>
                      <a:pt x="4" y="41"/>
                    </a:lnTo>
                    <a:lnTo>
                      <a:pt x="2" y="48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4" y="91"/>
                    </a:lnTo>
                    <a:lnTo>
                      <a:pt x="7" y="97"/>
                    </a:lnTo>
                    <a:lnTo>
                      <a:pt x="11" y="103"/>
                    </a:lnTo>
                    <a:lnTo>
                      <a:pt x="15" y="108"/>
                    </a:lnTo>
                    <a:lnTo>
                      <a:pt x="19" y="114"/>
                    </a:lnTo>
                    <a:lnTo>
                      <a:pt x="24" y="118"/>
                    </a:lnTo>
                    <a:lnTo>
                      <a:pt x="29" y="122"/>
                    </a:lnTo>
                    <a:lnTo>
                      <a:pt x="35" y="125"/>
                    </a:lnTo>
                    <a:lnTo>
                      <a:pt x="41" y="128"/>
                    </a:lnTo>
                    <a:lnTo>
                      <a:pt x="47" y="130"/>
                    </a:lnTo>
                    <a:lnTo>
                      <a:pt x="53" y="131"/>
                    </a:lnTo>
                    <a:lnTo>
                      <a:pt x="59" y="132"/>
                    </a:lnTo>
                    <a:lnTo>
                      <a:pt x="66" y="133"/>
                    </a:lnTo>
                    <a:lnTo>
                      <a:pt x="72" y="132"/>
                    </a:lnTo>
                    <a:lnTo>
                      <a:pt x="79" y="131"/>
                    </a:lnTo>
                    <a:lnTo>
                      <a:pt x="84" y="130"/>
                    </a:lnTo>
                    <a:lnTo>
                      <a:pt x="91" y="128"/>
                    </a:lnTo>
                    <a:lnTo>
                      <a:pt x="96" y="125"/>
                    </a:lnTo>
                    <a:lnTo>
                      <a:pt x="102" y="122"/>
                    </a:lnTo>
                    <a:lnTo>
                      <a:pt x="108" y="118"/>
                    </a:lnTo>
                    <a:lnTo>
                      <a:pt x="112" y="114"/>
                    </a:lnTo>
                    <a:lnTo>
                      <a:pt x="116" y="108"/>
                    </a:lnTo>
                    <a:lnTo>
                      <a:pt x="121" y="103"/>
                    </a:lnTo>
                    <a:lnTo>
                      <a:pt x="124" y="97"/>
                    </a:lnTo>
                    <a:lnTo>
                      <a:pt x="127" y="91"/>
                    </a:lnTo>
                    <a:lnTo>
                      <a:pt x="129" y="85"/>
                    </a:lnTo>
                    <a:lnTo>
                      <a:pt x="131" y="79"/>
                    </a:lnTo>
                    <a:lnTo>
                      <a:pt x="132" y="73"/>
                    </a:lnTo>
                    <a:lnTo>
                      <a:pt x="132" y="66"/>
                    </a:lnTo>
                    <a:lnTo>
                      <a:pt x="132" y="61"/>
                    </a:lnTo>
                    <a:lnTo>
                      <a:pt x="131" y="54"/>
                    </a:lnTo>
                    <a:lnTo>
                      <a:pt x="129" y="48"/>
                    </a:lnTo>
                    <a:lnTo>
                      <a:pt x="127" y="41"/>
                    </a:lnTo>
                    <a:lnTo>
                      <a:pt x="124" y="36"/>
                    </a:lnTo>
                    <a:lnTo>
                      <a:pt x="121" y="30"/>
                    </a:lnTo>
                    <a:lnTo>
                      <a:pt x="116" y="25"/>
                    </a:lnTo>
                    <a:lnTo>
                      <a:pt x="112" y="2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807"/>
              <p:cNvSpPr>
                <a:spLocks/>
              </p:cNvSpPr>
              <p:nvPr/>
            </p:nvSpPr>
            <p:spPr bwMode="auto">
              <a:xfrm>
                <a:off x="6824911" y="3152257"/>
                <a:ext cx="152725" cy="151134"/>
              </a:xfrm>
              <a:custGeom>
                <a:avLst/>
                <a:gdLst>
                  <a:gd name="T0" fmla="*/ 129 w 383"/>
                  <a:gd name="T1" fmla="*/ 4 h 383"/>
                  <a:gd name="T2" fmla="*/ 124 w 383"/>
                  <a:gd name="T3" fmla="*/ 0 h 383"/>
                  <a:gd name="T4" fmla="*/ 120 w 383"/>
                  <a:gd name="T5" fmla="*/ 0 h 383"/>
                  <a:gd name="T6" fmla="*/ 116 w 383"/>
                  <a:gd name="T7" fmla="*/ 0 h 383"/>
                  <a:gd name="T8" fmla="*/ 111 w 383"/>
                  <a:gd name="T9" fmla="*/ 4 h 383"/>
                  <a:gd name="T10" fmla="*/ 5 w 383"/>
                  <a:gd name="T11" fmla="*/ 111 h 383"/>
                  <a:gd name="T12" fmla="*/ 1 w 383"/>
                  <a:gd name="T13" fmla="*/ 115 h 383"/>
                  <a:gd name="T14" fmla="*/ 0 w 383"/>
                  <a:gd name="T15" fmla="*/ 119 h 383"/>
                  <a:gd name="T16" fmla="*/ 1 w 383"/>
                  <a:gd name="T17" fmla="*/ 125 h 383"/>
                  <a:gd name="T18" fmla="*/ 5 w 383"/>
                  <a:gd name="T19" fmla="*/ 128 h 383"/>
                  <a:gd name="T20" fmla="*/ 254 w 383"/>
                  <a:gd name="T21" fmla="*/ 378 h 383"/>
                  <a:gd name="T22" fmla="*/ 258 w 383"/>
                  <a:gd name="T23" fmla="*/ 382 h 383"/>
                  <a:gd name="T24" fmla="*/ 264 w 383"/>
                  <a:gd name="T25" fmla="*/ 383 h 383"/>
                  <a:gd name="T26" fmla="*/ 268 w 383"/>
                  <a:gd name="T27" fmla="*/ 382 h 383"/>
                  <a:gd name="T28" fmla="*/ 272 w 383"/>
                  <a:gd name="T29" fmla="*/ 378 h 383"/>
                  <a:gd name="T30" fmla="*/ 379 w 383"/>
                  <a:gd name="T31" fmla="*/ 271 h 383"/>
                  <a:gd name="T32" fmla="*/ 383 w 383"/>
                  <a:gd name="T33" fmla="*/ 267 h 383"/>
                  <a:gd name="T34" fmla="*/ 383 w 383"/>
                  <a:gd name="T35" fmla="*/ 263 h 383"/>
                  <a:gd name="T36" fmla="*/ 383 w 383"/>
                  <a:gd name="T37" fmla="*/ 257 h 383"/>
                  <a:gd name="T38" fmla="*/ 379 w 383"/>
                  <a:gd name="T39" fmla="*/ 254 h 383"/>
                  <a:gd name="T40" fmla="*/ 129 w 383"/>
                  <a:gd name="T41" fmla="*/ 4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3" h="383">
                    <a:moveTo>
                      <a:pt x="129" y="4"/>
                    </a:moveTo>
                    <a:lnTo>
                      <a:pt x="124" y="0"/>
                    </a:lnTo>
                    <a:lnTo>
                      <a:pt x="120" y="0"/>
                    </a:lnTo>
                    <a:lnTo>
                      <a:pt x="116" y="0"/>
                    </a:lnTo>
                    <a:lnTo>
                      <a:pt x="111" y="4"/>
                    </a:lnTo>
                    <a:lnTo>
                      <a:pt x="5" y="111"/>
                    </a:lnTo>
                    <a:lnTo>
                      <a:pt x="1" y="115"/>
                    </a:lnTo>
                    <a:lnTo>
                      <a:pt x="0" y="119"/>
                    </a:lnTo>
                    <a:lnTo>
                      <a:pt x="1" y="125"/>
                    </a:lnTo>
                    <a:lnTo>
                      <a:pt x="5" y="128"/>
                    </a:lnTo>
                    <a:lnTo>
                      <a:pt x="254" y="378"/>
                    </a:lnTo>
                    <a:lnTo>
                      <a:pt x="258" y="382"/>
                    </a:lnTo>
                    <a:lnTo>
                      <a:pt x="264" y="383"/>
                    </a:lnTo>
                    <a:lnTo>
                      <a:pt x="268" y="382"/>
                    </a:lnTo>
                    <a:lnTo>
                      <a:pt x="272" y="378"/>
                    </a:lnTo>
                    <a:lnTo>
                      <a:pt x="379" y="271"/>
                    </a:lnTo>
                    <a:lnTo>
                      <a:pt x="383" y="267"/>
                    </a:lnTo>
                    <a:lnTo>
                      <a:pt x="383" y="263"/>
                    </a:lnTo>
                    <a:lnTo>
                      <a:pt x="383" y="257"/>
                    </a:lnTo>
                    <a:lnTo>
                      <a:pt x="379" y="254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5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808"/>
              <p:cNvSpPr>
                <a:spLocks/>
              </p:cNvSpPr>
              <p:nvPr/>
            </p:nvSpPr>
            <p:spPr bwMode="auto">
              <a:xfrm>
                <a:off x="6848774" y="3176120"/>
                <a:ext cx="52499" cy="52499"/>
              </a:xfrm>
              <a:custGeom>
                <a:avLst/>
                <a:gdLst>
                  <a:gd name="T0" fmla="*/ 108 w 132"/>
                  <a:gd name="T1" fmla="*/ 15 h 132"/>
                  <a:gd name="T2" fmla="*/ 96 w 132"/>
                  <a:gd name="T3" fmla="*/ 7 h 132"/>
                  <a:gd name="T4" fmla="*/ 84 w 132"/>
                  <a:gd name="T5" fmla="*/ 3 h 132"/>
                  <a:gd name="T6" fmla="*/ 72 w 132"/>
                  <a:gd name="T7" fmla="*/ 0 h 132"/>
                  <a:gd name="T8" fmla="*/ 59 w 132"/>
                  <a:gd name="T9" fmla="*/ 0 h 132"/>
                  <a:gd name="T10" fmla="*/ 47 w 132"/>
                  <a:gd name="T11" fmla="*/ 3 h 132"/>
                  <a:gd name="T12" fmla="*/ 35 w 132"/>
                  <a:gd name="T13" fmla="*/ 7 h 132"/>
                  <a:gd name="T14" fmla="*/ 24 w 132"/>
                  <a:gd name="T15" fmla="*/ 15 h 132"/>
                  <a:gd name="T16" fmla="*/ 15 w 132"/>
                  <a:gd name="T17" fmla="*/ 25 h 132"/>
                  <a:gd name="T18" fmla="*/ 7 w 132"/>
                  <a:gd name="T19" fmla="*/ 35 h 132"/>
                  <a:gd name="T20" fmla="*/ 2 w 132"/>
                  <a:gd name="T21" fmla="*/ 47 h 132"/>
                  <a:gd name="T22" fmla="*/ 0 w 132"/>
                  <a:gd name="T23" fmla="*/ 59 h 132"/>
                  <a:gd name="T24" fmla="*/ 0 w 132"/>
                  <a:gd name="T25" fmla="*/ 72 h 132"/>
                  <a:gd name="T26" fmla="*/ 2 w 132"/>
                  <a:gd name="T27" fmla="*/ 85 h 132"/>
                  <a:gd name="T28" fmla="*/ 7 w 132"/>
                  <a:gd name="T29" fmla="*/ 97 h 132"/>
                  <a:gd name="T30" fmla="*/ 15 w 132"/>
                  <a:gd name="T31" fmla="*/ 108 h 132"/>
                  <a:gd name="T32" fmla="*/ 24 w 132"/>
                  <a:gd name="T33" fmla="*/ 118 h 132"/>
                  <a:gd name="T34" fmla="*/ 35 w 132"/>
                  <a:gd name="T35" fmla="*/ 124 h 132"/>
                  <a:gd name="T36" fmla="*/ 47 w 132"/>
                  <a:gd name="T37" fmla="*/ 129 h 132"/>
                  <a:gd name="T38" fmla="*/ 59 w 132"/>
                  <a:gd name="T39" fmla="*/ 132 h 132"/>
                  <a:gd name="T40" fmla="*/ 72 w 132"/>
                  <a:gd name="T41" fmla="*/ 132 h 132"/>
                  <a:gd name="T42" fmla="*/ 84 w 132"/>
                  <a:gd name="T43" fmla="*/ 129 h 132"/>
                  <a:gd name="T44" fmla="*/ 96 w 132"/>
                  <a:gd name="T45" fmla="*/ 124 h 132"/>
                  <a:gd name="T46" fmla="*/ 108 w 132"/>
                  <a:gd name="T47" fmla="*/ 118 h 132"/>
                  <a:gd name="T48" fmla="*/ 116 w 132"/>
                  <a:gd name="T49" fmla="*/ 108 h 132"/>
                  <a:gd name="T50" fmla="*/ 124 w 132"/>
                  <a:gd name="T51" fmla="*/ 97 h 132"/>
                  <a:gd name="T52" fmla="*/ 129 w 132"/>
                  <a:gd name="T53" fmla="*/ 85 h 132"/>
                  <a:gd name="T54" fmla="*/ 132 w 132"/>
                  <a:gd name="T55" fmla="*/ 72 h 132"/>
                  <a:gd name="T56" fmla="*/ 132 w 132"/>
                  <a:gd name="T57" fmla="*/ 59 h 132"/>
                  <a:gd name="T58" fmla="*/ 129 w 132"/>
                  <a:gd name="T59" fmla="*/ 47 h 132"/>
                  <a:gd name="T60" fmla="*/ 124 w 132"/>
                  <a:gd name="T61" fmla="*/ 35 h 132"/>
                  <a:gd name="T62" fmla="*/ 116 w 132"/>
                  <a:gd name="T63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2">
                    <a:moveTo>
                      <a:pt x="112" y="19"/>
                    </a:moveTo>
                    <a:lnTo>
                      <a:pt x="108" y="15"/>
                    </a:lnTo>
                    <a:lnTo>
                      <a:pt x="102" y="11"/>
                    </a:lnTo>
                    <a:lnTo>
                      <a:pt x="96" y="7"/>
                    </a:lnTo>
                    <a:lnTo>
                      <a:pt x="90" y="5"/>
                    </a:lnTo>
                    <a:lnTo>
                      <a:pt x="84" y="3"/>
                    </a:lnTo>
                    <a:lnTo>
                      <a:pt x="79" y="1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7" y="3"/>
                    </a:lnTo>
                    <a:lnTo>
                      <a:pt x="41" y="5"/>
                    </a:lnTo>
                    <a:lnTo>
                      <a:pt x="35" y="7"/>
                    </a:lnTo>
                    <a:lnTo>
                      <a:pt x="29" y="11"/>
                    </a:lnTo>
                    <a:lnTo>
                      <a:pt x="24" y="15"/>
                    </a:lnTo>
                    <a:lnTo>
                      <a:pt x="19" y="19"/>
                    </a:lnTo>
                    <a:lnTo>
                      <a:pt x="15" y="25"/>
                    </a:lnTo>
                    <a:lnTo>
                      <a:pt x="11" y="30"/>
                    </a:lnTo>
                    <a:lnTo>
                      <a:pt x="7" y="35"/>
                    </a:lnTo>
                    <a:lnTo>
                      <a:pt x="4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4" y="91"/>
                    </a:lnTo>
                    <a:lnTo>
                      <a:pt x="7" y="97"/>
                    </a:lnTo>
                    <a:lnTo>
                      <a:pt x="11" y="102"/>
                    </a:lnTo>
                    <a:lnTo>
                      <a:pt x="15" y="108"/>
                    </a:lnTo>
                    <a:lnTo>
                      <a:pt x="19" y="112"/>
                    </a:lnTo>
                    <a:lnTo>
                      <a:pt x="24" y="118"/>
                    </a:lnTo>
                    <a:lnTo>
                      <a:pt x="29" y="121"/>
                    </a:lnTo>
                    <a:lnTo>
                      <a:pt x="35" y="124"/>
                    </a:lnTo>
                    <a:lnTo>
                      <a:pt x="41" y="127"/>
                    </a:lnTo>
                    <a:lnTo>
                      <a:pt x="47" y="129"/>
                    </a:lnTo>
                    <a:lnTo>
                      <a:pt x="53" y="131"/>
                    </a:lnTo>
                    <a:lnTo>
                      <a:pt x="59" y="132"/>
                    </a:lnTo>
                    <a:lnTo>
                      <a:pt x="66" y="132"/>
                    </a:lnTo>
                    <a:lnTo>
                      <a:pt x="72" y="132"/>
                    </a:lnTo>
                    <a:lnTo>
                      <a:pt x="79" y="131"/>
                    </a:lnTo>
                    <a:lnTo>
                      <a:pt x="84" y="129"/>
                    </a:lnTo>
                    <a:lnTo>
                      <a:pt x="90" y="127"/>
                    </a:lnTo>
                    <a:lnTo>
                      <a:pt x="96" y="124"/>
                    </a:lnTo>
                    <a:lnTo>
                      <a:pt x="102" y="121"/>
                    </a:lnTo>
                    <a:lnTo>
                      <a:pt x="108" y="118"/>
                    </a:lnTo>
                    <a:lnTo>
                      <a:pt x="112" y="112"/>
                    </a:lnTo>
                    <a:lnTo>
                      <a:pt x="116" y="108"/>
                    </a:lnTo>
                    <a:lnTo>
                      <a:pt x="121" y="102"/>
                    </a:lnTo>
                    <a:lnTo>
                      <a:pt x="124" y="97"/>
                    </a:lnTo>
                    <a:lnTo>
                      <a:pt x="127" y="91"/>
                    </a:lnTo>
                    <a:lnTo>
                      <a:pt x="129" y="85"/>
                    </a:lnTo>
                    <a:lnTo>
                      <a:pt x="130" y="79"/>
                    </a:lnTo>
                    <a:lnTo>
                      <a:pt x="132" y="72"/>
                    </a:lnTo>
                    <a:lnTo>
                      <a:pt x="132" y="66"/>
                    </a:lnTo>
                    <a:lnTo>
                      <a:pt x="132" y="59"/>
                    </a:lnTo>
                    <a:lnTo>
                      <a:pt x="130" y="54"/>
                    </a:lnTo>
                    <a:lnTo>
                      <a:pt x="129" y="47"/>
                    </a:lnTo>
                    <a:lnTo>
                      <a:pt x="127" y="41"/>
                    </a:lnTo>
                    <a:lnTo>
                      <a:pt x="124" y="35"/>
                    </a:lnTo>
                    <a:lnTo>
                      <a:pt x="121" y="30"/>
                    </a:lnTo>
                    <a:lnTo>
                      <a:pt x="116" y="25"/>
                    </a:lnTo>
                    <a:lnTo>
                      <a:pt x="112" y="19"/>
                    </a:lnTo>
                    <a:close/>
                  </a:path>
                </a:pathLst>
              </a:custGeom>
              <a:solidFill>
                <a:srgbClr val="009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09"/>
              <p:cNvSpPr>
                <a:spLocks/>
              </p:cNvSpPr>
              <p:nvPr/>
            </p:nvSpPr>
            <p:spPr bwMode="auto">
              <a:xfrm>
                <a:off x="6831274" y="3044077"/>
                <a:ext cx="238632" cy="289541"/>
              </a:xfrm>
              <a:custGeom>
                <a:avLst/>
                <a:gdLst>
                  <a:gd name="T0" fmla="*/ 0 w 602"/>
                  <a:gd name="T1" fmla="*/ 157 h 726"/>
                  <a:gd name="T2" fmla="*/ 1 w 602"/>
                  <a:gd name="T3" fmla="*/ 141 h 726"/>
                  <a:gd name="T4" fmla="*/ 11 w 602"/>
                  <a:gd name="T5" fmla="*/ 104 h 726"/>
                  <a:gd name="T6" fmla="*/ 21 w 602"/>
                  <a:gd name="T7" fmla="*/ 81 h 726"/>
                  <a:gd name="T8" fmla="*/ 36 w 602"/>
                  <a:gd name="T9" fmla="*/ 60 h 726"/>
                  <a:gd name="T10" fmla="*/ 58 w 602"/>
                  <a:gd name="T11" fmla="*/ 39 h 726"/>
                  <a:gd name="T12" fmla="*/ 86 w 602"/>
                  <a:gd name="T13" fmla="*/ 24 h 726"/>
                  <a:gd name="T14" fmla="*/ 107 w 602"/>
                  <a:gd name="T15" fmla="*/ 17 h 726"/>
                  <a:gd name="T16" fmla="*/ 121 w 602"/>
                  <a:gd name="T17" fmla="*/ 10 h 726"/>
                  <a:gd name="T18" fmla="*/ 388 w 602"/>
                  <a:gd name="T19" fmla="*/ 1 h 726"/>
                  <a:gd name="T20" fmla="*/ 454 w 602"/>
                  <a:gd name="T21" fmla="*/ 0 h 726"/>
                  <a:gd name="T22" fmla="*/ 478 w 602"/>
                  <a:gd name="T23" fmla="*/ 4 h 726"/>
                  <a:gd name="T24" fmla="*/ 493 w 602"/>
                  <a:gd name="T25" fmla="*/ 8 h 726"/>
                  <a:gd name="T26" fmla="*/ 505 w 602"/>
                  <a:gd name="T27" fmla="*/ 15 h 726"/>
                  <a:gd name="T28" fmla="*/ 535 w 602"/>
                  <a:gd name="T29" fmla="*/ 34 h 726"/>
                  <a:gd name="T30" fmla="*/ 563 w 602"/>
                  <a:gd name="T31" fmla="*/ 59 h 726"/>
                  <a:gd name="T32" fmla="*/ 580 w 602"/>
                  <a:gd name="T33" fmla="*/ 80 h 726"/>
                  <a:gd name="T34" fmla="*/ 594 w 602"/>
                  <a:gd name="T35" fmla="*/ 107 h 726"/>
                  <a:gd name="T36" fmla="*/ 601 w 602"/>
                  <a:gd name="T37" fmla="*/ 130 h 726"/>
                  <a:gd name="T38" fmla="*/ 602 w 602"/>
                  <a:gd name="T39" fmla="*/ 147 h 726"/>
                  <a:gd name="T40" fmla="*/ 602 w 602"/>
                  <a:gd name="T41" fmla="*/ 206 h 726"/>
                  <a:gd name="T42" fmla="*/ 602 w 602"/>
                  <a:gd name="T43" fmla="*/ 350 h 726"/>
                  <a:gd name="T44" fmla="*/ 602 w 602"/>
                  <a:gd name="T45" fmla="*/ 506 h 726"/>
                  <a:gd name="T46" fmla="*/ 602 w 602"/>
                  <a:gd name="T47" fmla="*/ 612 h 726"/>
                  <a:gd name="T48" fmla="*/ 600 w 602"/>
                  <a:gd name="T49" fmla="*/ 632 h 726"/>
                  <a:gd name="T50" fmla="*/ 586 w 602"/>
                  <a:gd name="T51" fmla="*/ 651 h 726"/>
                  <a:gd name="T52" fmla="*/ 565 w 602"/>
                  <a:gd name="T53" fmla="*/ 668 h 726"/>
                  <a:gd name="T54" fmla="*/ 534 w 602"/>
                  <a:gd name="T55" fmla="*/ 685 h 726"/>
                  <a:gd name="T56" fmla="*/ 489 w 602"/>
                  <a:gd name="T57" fmla="*/ 702 h 726"/>
                  <a:gd name="T58" fmla="*/ 427 w 602"/>
                  <a:gd name="T59" fmla="*/ 716 h 726"/>
                  <a:gd name="T60" fmla="*/ 370 w 602"/>
                  <a:gd name="T61" fmla="*/ 724 h 726"/>
                  <a:gd name="T62" fmla="*/ 325 w 602"/>
                  <a:gd name="T63" fmla="*/ 726 h 726"/>
                  <a:gd name="T64" fmla="*/ 254 w 602"/>
                  <a:gd name="T65" fmla="*/ 726 h 726"/>
                  <a:gd name="T66" fmla="*/ 176 w 602"/>
                  <a:gd name="T67" fmla="*/ 720 h 726"/>
                  <a:gd name="T68" fmla="*/ 115 w 602"/>
                  <a:gd name="T69" fmla="*/ 709 h 726"/>
                  <a:gd name="T70" fmla="*/ 70 w 602"/>
                  <a:gd name="T71" fmla="*/ 695 h 726"/>
                  <a:gd name="T72" fmla="*/ 38 w 602"/>
                  <a:gd name="T73" fmla="*/ 679 h 726"/>
                  <a:gd name="T74" fmla="*/ 18 w 602"/>
                  <a:gd name="T75" fmla="*/ 663 h 726"/>
                  <a:gd name="T76" fmla="*/ 4 w 602"/>
                  <a:gd name="T77" fmla="*/ 646 h 726"/>
                  <a:gd name="T78" fmla="*/ 0 w 602"/>
                  <a:gd name="T79" fmla="*/ 628 h 726"/>
                  <a:gd name="T80" fmla="*/ 0 w 602"/>
                  <a:gd name="T81" fmla="*/ 563 h 726"/>
                  <a:gd name="T82" fmla="*/ 0 w 602"/>
                  <a:gd name="T83" fmla="*/ 477 h 726"/>
                  <a:gd name="T84" fmla="*/ 0 w 602"/>
                  <a:gd name="T85" fmla="*/ 414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2" h="726">
                    <a:moveTo>
                      <a:pt x="0" y="404"/>
                    </a:moveTo>
                    <a:lnTo>
                      <a:pt x="0" y="157"/>
                    </a:lnTo>
                    <a:lnTo>
                      <a:pt x="0" y="153"/>
                    </a:lnTo>
                    <a:lnTo>
                      <a:pt x="1" y="141"/>
                    </a:lnTo>
                    <a:lnTo>
                      <a:pt x="5" y="123"/>
                    </a:lnTo>
                    <a:lnTo>
                      <a:pt x="11" y="104"/>
                    </a:lnTo>
                    <a:lnTo>
                      <a:pt x="16" y="92"/>
                    </a:lnTo>
                    <a:lnTo>
                      <a:pt x="21" y="81"/>
                    </a:lnTo>
                    <a:lnTo>
                      <a:pt x="28" y="71"/>
                    </a:lnTo>
                    <a:lnTo>
                      <a:pt x="36" y="60"/>
                    </a:lnTo>
                    <a:lnTo>
                      <a:pt x="46" y="49"/>
                    </a:lnTo>
                    <a:lnTo>
                      <a:pt x="58" y="39"/>
                    </a:lnTo>
                    <a:lnTo>
                      <a:pt x="71" y="32"/>
                    </a:lnTo>
                    <a:lnTo>
                      <a:pt x="86" y="24"/>
                    </a:lnTo>
                    <a:lnTo>
                      <a:pt x="95" y="21"/>
                    </a:lnTo>
                    <a:lnTo>
                      <a:pt x="107" y="17"/>
                    </a:lnTo>
                    <a:lnTo>
                      <a:pt x="117" y="11"/>
                    </a:lnTo>
                    <a:lnTo>
                      <a:pt x="121" y="10"/>
                    </a:lnTo>
                    <a:lnTo>
                      <a:pt x="167" y="10"/>
                    </a:lnTo>
                    <a:lnTo>
                      <a:pt x="388" y="1"/>
                    </a:lnTo>
                    <a:lnTo>
                      <a:pt x="448" y="0"/>
                    </a:lnTo>
                    <a:lnTo>
                      <a:pt x="454" y="0"/>
                    </a:lnTo>
                    <a:lnTo>
                      <a:pt x="469" y="3"/>
                    </a:lnTo>
                    <a:lnTo>
                      <a:pt x="478" y="4"/>
                    </a:lnTo>
                    <a:lnTo>
                      <a:pt x="486" y="6"/>
                    </a:lnTo>
                    <a:lnTo>
                      <a:pt x="493" y="8"/>
                    </a:lnTo>
                    <a:lnTo>
                      <a:pt x="498" y="11"/>
                    </a:lnTo>
                    <a:lnTo>
                      <a:pt x="505" y="15"/>
                    </a:lnTo>
                    <a:lnTo>
                      <a:pt x="518" y="23"/>
                    </a:lnTo>
                    <a:lnTo>
                      <a:pt x="535" y="34"/>
                    </a:lnTo>
                    <a:lnTo>
                      <a:pt x="554" y="49"/>
                    </a:lnTo>
                    <a:lnTo>
                      <a:pt x="563" y="59"/>
                    </a:lnTo>
                    <a:lnTo>
                      <a:pt x="573" y="69"/>
                    </a:lnTo>
                    <a:lnTo>
                      <a:pt x="580" y="80"/>
                    </a:lnTo>
                    <a:lnTo>
                      <a:pt x="588" y="93"/>
                    </a:lnTo>
                    <a:lnTo>
                      <a:pt x="594" y="107"/>
                    </a:lnTo>
                    <a:lnTo>
                      <a:pt x="599" y="122"/>
                    </a:lnTo>
                    <a:lnTo>
                      <a:pt x="601" y="130"/>
                    </a:lnTo>
                    <a:lnTo>
                      <a:pt x="602" y="139"/>
                    </a:lnTo>
                    <a:lnTo>
                      <a:pt x="602" y="147"/>
                    </a:lnTo>
                    <a:lnTo>
                      <a:pt x="602" y="157"/>
                    </a:lnTo>
                    <a:lnTo>
                      <a:pt x="602" y="206"/>
                    </a:lnTo>
                    <a:lnTo>
                      <a:pt x="602" y="273"/>
                    </a:lnTo>
                    <a:lnTo>
                      <a:pt x="602" y="350"/>
                    </a:lnTo>
                    <a:lnTo>
                      <a:pt x="602" y="430"/>
                    </a:lnTo>
                    <a:lnTo>
                      <a:pt x="602" y="506"/>
                    </a:lnTo>
                    <a:lnTo>
                      <a:pt x="602" y="568"/>
                    </a:lnTo>
                    <a:lnTo>
                      <a:pt x="602" y="612"/>
                    </a:lnTo>
                    <a:lnTo>
                      <a:pt x="602" y="628"/>
                    </a:lnTo>
                    <a:lnTo>
                      <a:pt x="600" y="632"/>
                    </a:lnTo>
                    <a:lnTo>
                      <a:pt x="592" y="643"/>
                    </a:lnTo>
                    <a:lnTo>
                      <a:pt x="586" y="651"/>
                    </a:lnTo>
                    <a:lnTo>
                      <a:pt x="577" y="659"/>
                    </a:lnTo>
                    <a:lnTo>
                      <a:pt x="565" y="668"/>
                    </a:lnTo>
                    <a:lnTo>
                      <a:pt x="551" y="676"/>
                    </a:lnTo>
                    <a:lnTo>
                      <a:pt x="534" y="685"/>
                    </a:lnTo>
                    <a:lnTo>
                      <a:pt x="512" y="694"/>
                    </a:lnTo>
                    <a:lnTo>
                      <a:pt x="489" y="702"/>
                    </a:lnTo>
                    <a:lnTo>
                      <a:pt x="459" y="710"/>
                    </a:lnTo>
                    <a:lnTo>
                      <a:pt x="427" y="716"/>
                    </a:lnTo>
                    <a:lnTo>
                      <a:pt x="390" y="722"/>
                    </a:lnTo>
                    <a:lnTo>
                      <a:pt x="370" y="724"/>
                    </a:lnTo>
                    <a:lnTo>
                      <a:pt x="348" y="725"/>
                    </a:lnTo>
                    <a:lnTo>
                      <a:pt x="325" y="726"/>
                    </a:lnTo>
                    <a:lnTo>
                      <a:pt x="302" y="726"/>
                    </a:lnTo>
                    <a:lnTo>
                      <a:pt x="254" y="726"/>
                    </a:lnTo>
                    <a:lnTo>
                      <a:pt x="213" y="724"/>
                    </a:lnTo>
                    <a:lnTo>
                      <a:pt x="176" y="720"/>
                    </a:lnTo>
                    <a:lnTo>
                      <a:pt x="143" y="715"/>
                    </a:lnTo>
                    <a:lnTo>
                      <a:pt x="115" y="709"/>
                    </a:lnTo>
                    <a:lnTo>
                      <a:pt x="91" y="702"/>
                    </a:lnTo>
                    <a:lnTo>
                      <a:pt x="70" y="695"/>
                    </a:lnTo>
                    <a:lnTo>
                      <a:pt x="52" y="687"/>
                    </a:lnTo>
                    <a:lnTo>
                      <a:pt x="38" y="679"/>
                    </a:lnTo>
                    <a:lnTo>
                      <a:pt x="27" y="671"/>
                    </a:lnTo>
                    <a:lnTo>
                      <a:pt x="18" y="663"/>
                    </a:lnTo>
                    <a:lnTo>
                      <a:pt x="11" y="657"/>
                    </a:lnTo>
                    <a:lnTo>
                      <a:pt x="4" y="646"/>
                    </a:lnTo>
                    <a:lnTo>
                      <a:pt x="0" y="640"/>
                    </a:lnTo>
                    <a:lnTo>
                      <a:pt x="0" y="628"/>
                    </a:lnTo>
                    <a:lnTo>
                      <a:pt x="0" y="601"/>
                    </a:lnTo>
                    <a:lnTo>
                      <a:pt x="0" y="563"/>
                    </a:lnTo>
                    <a:lnTo>
                      <a:pt x="0" y="520"/>
                    </a:lnTo>
                    <a:lnTo>
                      <a:pt x="0" y="477"/>
                    </a:lnTo>
                    <a:lnTo>
                      <a:pt x="0" y="440"/>
                    </a:lnTo>
                    <a:lnTo>
                      <a:pt x="0" y="41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10"/>
              <p:cNvSpPr>
                <a:spLocks/>
              </p:cNvSpPr>
              <p:nvPr/>
            </p:nvSpPr>
            <p:spPr bwMode="auto">
              <a:xfrm>
                <a:off x="6864683" y="2983623"/>
                <a:ext cx="171815" cy="76362"/>
              </a:xfrm>
              <a:custGeom>
                <a:avLst/>
                <a:gdLst>
                  <a:gd name="T0" fmla="*/ 427 w 431"/>
                  <a:gd name="T1" fmla="*/ 174 h 189"/>
                  <a:gd name="T2" fmla="*/ 413 w 431"/>
                  <a:gd name="T3" fmla="*/ 161 h 189"/>
                  <a:gd name="T4" fmla="*/ 401 w 431"/>
                  <a:gd name="T5" fmla="*/ 148 h 189"/>
                  <a:gd name="T6" fmla="*/ 392 w 431"/>
                  <a:gd name="T7" fmla="*/ 131 h 189"/>
                  <a:gd name="T8" fmla="*/ 386 w 431"/>
                  <a:gd name="T9" fmla="*/ 110 h 189"/>
                  <a:gd name="T10" fmla="*/ 386 w 431"/>
                  <a:gd name="T11" fmla="*/ 86 h 189"/>
                  <a:gd name="T12" fmla="*/ 392 w 431"/>
                  <a:gd name="T13" fmla="*/ 66 h 189"/>
                  <a:gd name="T14" fmla="*/ 399 w 431"/>
                  <a:gd name="T15" fmla="*/ 52 h 189"/>
                  <a:gd name="T16" fmla="*/ 408 w 431"/>
                  <a:gd name="T17" fmla="*/ 39 h 189"/>
                  <a:gd name="T18" fmla="*/ 413 w 431"/>
                  <a:gd name="T19" fmla="*/ 30 h 189"/>
                  <a:gd name="T20" fmla="*/ 413 w 431"/>
                  <a:gd name="T21" fmla="*/ 22 h 189"/>
                  <a:gd name="T22" fmla="*/ 410 w 431"/>
                  <a:gd name="T23" fmla="*/ 15 h 189"/>
                  <a:gd name="T24" fmla="*/ 403 w 431"/>
                  <a:gd name="T25" fmla="*/ 9 h 189"/>
                  <a:gd name="T26" fmla="*/ 391 w 431"/>
                  <a:gd name="T27" fmla="*/ 4 h 189"/>
                  <a:gd name="T28" fmla="*/ 366 w 431"/>
                  <a:gd name="T29" fmla="*/ 1 h 189"/>
                  <a:gd name="T30" fmla="*/ 299 w 431"/>
                  <a:gd name="T31" fmla="*/ 0 h 189"/>
                  <a:gd name="T32" fmla="*/ 243 w 431"/>
                  <a:gd name="T33" fmla="*/ 0 h 189"/>
                  <a:gd name="T34" fmla="*/ 195 w 431"/>
                  <a:gd name="T35" fmla="*/ 0 h 189"/>
                  <a:gd name="T36" fmla="*/ 165 w 431"/>
                  <a:gd name="T37" fmla="*/ 0 h 189"/>
                  <a:gd name="T38" fmla="*/ 87 w 431"/>
                  <a:gd name="T39" fmla="*/ 0 h 189"/>
                  <a:gd name="T40" fmla="*/ 47 w 431"/>
                  <a:gd name="T41" fmla="*/ 3 h 189"/>
                  <a:gd name="T42" fmla="*/ 33 w 431"/>
                  <a:gd name="T43" fmla="*/ 7 h 189"/>
                  <a:gd name="T44" fmla="*/ 23 w 431"/>
                  <a:gd name="T45" fmla="*/ 12 h 189"/>
                  <a:gd name="T46" fmla="*/ 18 w 431"/>
                  <a:gd name="T47" fmla="*/ 18 h 189"/>
                  <a:gd name="T48" fmla="*/ 17 w 431"/>
                  <a:gd name="T49" fmla="*/ 26 h 189"/>
                  <a:gd name="T50" fmla="*/ 19 w 431"/>
                  <a:gd name="T51" fmla="*/ 35 h 189"/>
                  <a:gd name="T52" fmla="*/ 26 w 431"/>
                  <a:gd name="T53" fmla="*/ 44 h 189"/>
                  <a:gd name="T54" fmla="*/ 35 w 431"/>
                  <a:gd name="T55" fmla="*/ 58 h 189"/>
                  <a:gd name="T56" fmla="*/ 41 w 431"/>
                  <a:gd name="T57" fmla="*/ 72 h 189"/>
                  <a:gd name="T58" fmla="*/ 45 w 431"/>
                  <a:gd name="T59" fmla="*/ 98 h 189"/>
                  <a:gd name="T60" fmla="*/ 42 w 431"/>
                  <a:gd name="T61" fmla="*/ 121 h 189"/>
                  <a:gd name="T62" fmla="*/ 34 w 431"/>
                  <a:gd name="T63" fmla="*/ 140 h 189"/>
                  <a:gd name="T64" fmla="*/ 22 w 431"/>
                  <a:gd name="T65" fmla="*/ 156 h 189"/>
                  <a:gd name="T66" fmla="*/ 12 w 431"/>
                  <a:gd name="T67" fmla="*/ 166 h 189"/>
                  <a:gd name="T68" fmla="*/ 0 w 431"/>
                  <a:gd name="T69" fmla="*/ 176 h 189"/>
                  <a:gd name="T70" fmla="*/ 49 w 431"/>
                  <a:gd name="T71" fmla="*/ 180 h 189"/>
                  <a:gd name="T72" fmla="*/ 169 w 431"/>
                  <a:gd name="T73" fmla="*/ 187 h 189"/>
                  <a:gd name="T74" fmla="*/ 239 w 431"/>
                  <a:gd name="T75" fmla="*/ 189 h 189"/>
                  <a:gd name="T76" fmla="*/ 311 w 431"/>
                  <a:gd name="T77" fmla="*/ 189 h 189"/>
                  <a:gd name="T78" fmla="*/ 377 w 431"/>
                  <a:gd name="T79" fmla="*/ 185 h 189"/>
                  <a:gd name="T80" fmla="*/ 431 w 431"/>
                  <a:gd name="T81" fmla="*/ 17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189">
                    <a:moveTo>
                      <a:pt x="431" y="176"/>
                    </a:moveTo>
                    <a:lnTo>
                      <a:pt x="427" y="174"/>
                    </a:lnTo>
                    <a:lnTo>
                      <a:pt x="419" y="166"/>
                    </a:lnTo>
                    <a:lnTo>
                      <a:pt x="413" y="161"/>
                    </a:lnTo>
                    <a:lnTo>
                      <a:pt x="408" y="156"/>
                    </a:lnTo>
                    <a:lnTo>
                      <a:pt x="401" y="148"/>
                    </a:lnTo>
                    <a:lnTo>
                      <a:pt x="397" y="140"/>
                    </a:lnTo>
                    <a:lnTo>
                      <a:pt x="392" y="131"/>
                    </a:lnTo>
                    <a:lnTo>
                      <a:pt x="389" y="121"/>
                    </a:lnTo>
                    <a:lnTo>
                      <a:pt x="386" y="110"/>
                    </a:lnTo>
                    <a:lnTo>
                      <a:pt x="385" y="98"/>
                    </a:lnTo>
                    <a:lnTo>
                      <a:pt x="386" y="86"/>
                    </a:lnTo>
                    <a:lnTo>
                      <a:pt x="390" y="72"/>
                    </a:lnTo>
                    <a:lnTo>
                      <a:pt x="392" y="66"/>
                    </a:lnTo>
                    <a:lnTo>
                      <a:pt x="396" y="58"/>
                    </a:lnTo>
                    <a:lnTo>
                      <a:pt x="399" y="52"/>
                    </a:lnTo>
                    <a:lnTo>
                      <a:pt x="405" y="44"/>
                    </a:lnTo>
                    <a:lnTo>
                      <a:pt x="408" y="39"/>
                    </a:lnTo>
                    <a:lnTo>
                      <a:pt x="411" y="35"/>
                    </a:lnTo>
                    <a:lnTo>
                      <a:pt x="413" y="30"/>
                    </a:lnTo>
                    <a:lnTo>
                      <a:pt x="413" y="26"/>
                    </a:lnTo>
                    <a:lnTo>
                      <a:pt x="413" y="22"/>
                    </a:lnTo>
                    <a:lnTo>
                      <a:pt x="412" y="18"/>
                    </a:lnTo>
                    <a:lnTo>
                      <a:pt x="410" y="15"/>
                    </a:lnTo>
                    <a:lnTo>
                      <a:pt x="407" y="12"/>
                    </a:lnTo>
                    <a:lnTo>
                      <a:pt x="403" y="9"/>
                    </a:lnTo>
                    <a:lnTo>
                      <a:pt x="397" y="7"/>
                    </a:lnTo>
                    <a:lnTo>
                      <a:pt x="391" y="4"/>
                    </a:lnTo>
                    <a:lnTo>
                      <a:pt x="384" y="3"/>
                    </a:lnTo>
                    <a:lnTo>
                      <a:pt x="366" y="1"/>
                    </a:lnTo>
                    <a:lnTo>
                      <a:pt x="343" y="0"/>
                    </a:lnTo>
                    <a:lnTo>
                      <a:pt x="299" y="0"/>
                    </a:lnTo>
                    <a:lnTo>
                      <a:pt x="265" y="0"/>
                    </a:lnTo>
                    <a:lnTo>
                      <a:pt x="243" y="0"/>
                    </a:lnTo>
                    <a:lnTo>
                      <a:pt x="235" y="0"/>
                    </a:lnTo>
                    <a:lnTo>
                      <a:pt x="195" y="0"/>
                    </a:lnTo>
                    <a:lnTo>
                      <a:pt x="188" y="0"/>
                    </a:lnTo>
                    <a:lnTo>
                      <a:pt x="165" y="0"/>
                    </a:lnTo>
                    <a:lnTo>
                      <a:pt x="131" y="0"/>
                    </a:lnTo>
                    <a:lnTo>
                      <a:pt x="87" y="0"/>
                    </a:lnTo>
                    <a:lnTo>
                      <a:pt x="65" y="1"/>
                    </a:lnTo>
                    <a:lnTo>
                      <a:pt x="47" y="3"/>
                    </a:lnTo>
                    <a:lnTo>
                      <a:pt x="40" y="4"/>
                    </a:lnTo>
                    <a:lnTo>
                      <a:pt x="33" y="7"/>
                    </a:lnTo>
                    <a:lnTo>
                      <a:pt x="28" y="9"/>
                    </a:lnTo>
                    <a:lnTo>
                      <a:pt x="23" y="12"/>
                    </a:lnTo>
                    <a:lnTo>
                      <a:pt x="20" y="15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17" y="30"/>
                    </a:lnTo>
                    <a:lnTo>
                      <a:pt x="19" y="35"/>
                    </a:lnTo>
                    <a:lnTo>
                      <a:pt x="22" y="39"/>
                    </a:lnTo>
                    <a:lnTo>
                      <a:pt x="26" y="44"/>
                    </a:lnTo>
                    <a:lnTo>
                      <a:pt x="31" y="52"/>
                    </a:lnTo>
                    <a:lnTo>
                      <a:pt x="35" y="58"/>
                    </a:lnTo>
                    <a:lnTo>
                      <a:pt x="39" y="66"/>
                    </a:lnTo>
                    <a:lnTo>
                      <a:pt x="41" y="72"/>
                    </a:lnTo>
                    <a:lnTo>
                      <a:pt x="44" y="86"/>
                    </a:lnTo>
                    <a:lnTo>
                      <a:pt x="45" y="98"/>
                    </a:lnTo>
                    <a:lnTo>
                      <a:pt x="45" y="110"/>
                    </a:lnTo>
                    <a:lnTo>
                      <a:pt x="42" y="121"/>
                    </a:lnTo>
                    <a:lnTo>
                      <a:pt x="39" y="131"/>
                    </a:lnTo>
                    <a:lnTo>
                      <a:pt x="34" y="140"/>
                    </a:lnTo>
                    <a:lnTo>
                      <a:pt x="29" y="148"/>
                    </a:lnTo>
                    <a:lnTo>
                      <a:pt x="22" y="156"/>
                    </a:lnTo>
                    <a:lnTo>
                      <a:pt x="17" y="161"/>
                    </a:lnTo>
                    <a:lnTo>
                      <a:pt x="12" y="166"/>
                    </a:lnTo>
                    <a:lnTo>
                      <a:pt x="3" y="174"/>
                    </a:lnTo>
                    <a:lnTo>
                      <a:pt x="0" y="176"/>
                    </a:lnTo>
                    <a:lnTo>
                      <a:pt x="14" y="177"/>
                    </a:lnTo>
                    <a:lnTo>
                      <a:pt x="49" y="180"/>
                    </a:lnTo>
                    <a:lnTo>
                      <a:pt x="103" y="184"/>
                    </a:lnTo>
                    <a:lnTo>
                      <a:pt x="169" y="187"/>
                    </a:lnTo>
                    <a:lnTo>
                      <a:pt x="204" y="188"/>
                    </a:lnTo>
                    <a:lnTo>
                      <a:pt x="239" y="189"/>
                    </a:lnTo>
                    <a:lnTo>
                      <a:pt x="276" y="189"/>
                    </a:lnTo>
                    <a:lnTo>
                      <a:pt x="311" y="189"/>
                    </a:lnTo>
                    <a:lnTo>
                      <a:pt x="345" y="187"/>
                    </a:lnTo>
                    <a:lnTo>
                      <a:pt x="377" y="185"/>
                    </a:lnTo>
                    <a:lnTo>
                      <a:pt x="405" y="180"/>
                    </a:lnTo>
                    <a:lnTo>
                      <a:pt x="431" y="17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11"/>
              <p:cNvSpPr>
                <a:spLocks/>
              </p:cNvSpPr>
              <p:nvPr/>
            </p:nvSpPr>
            <p:spPr bwMode="auto">
              <a:xfrm>
                <a:off x="6851956" y="3053622"/>
                <a:ext cx="198860" cy="267268"/>
              </a:xfrm>
              <a:custGeom>
                <a:avLst/>
                <a:gdLst>
                  <a:gd name="T0" fmla="*/ 0 w 499"/>
                  <a:gd name="T1" fmla="*/ 145 h 671"/>
                  <a:gd name="T2" fmla="*/ 1 w 499"/>
                  <a:gd name="T3" fmla="*/ 130 h 671"/>
                  <a:gd name="T4" fmla="*/ 9 w 499"/>
                  <a:gd name="T5" fmla="*/ 95 h 671"/>
                  <a:gd name="T6" fmla="*/ 18 w 499"/>
                  <a:gd name="T7" fmla="*/ 75 h 671"/>
                  <a:gd name="T8" fmla="*/ 30 w 499"/>
                  <a:gd name="T9" fmla="*/ 55 h 671"/>
                  <a:gd name="T10" fmla="*/ 48 w 499"/>
                  <a:gd name="T11" fmla="*/ 37 h 671"/>
                  <a:gd name="T12" fmla="*/ 72 w 499"/>
                  <a:gd name="T13" fmla="*/ 22 h 671"/>
                  <a:gd name="T14" fmla="*/ 101 w 499"/>
                  <a:gd name="T15" fmla="*/ 9 h 671"/>
                  <a:gd name="T16" fmla="*/ 322 w 499"/>
                  <a:gd name="T17" fmla="*/ 1 h 671"/>
                  <a:gd name="T18" fmla="*/ 376 w 499"/>
                  <a:gd name="T19" fmla="*/ 1 h 671"/>
                  <a:gd name="T20" fmla="*/ 397 w 499"/>
                  <a:gd name="T21" fmla="*/ 3 h 671"/>
                  <a:gd name="T22" fmla="*/ 408 w 499"/>
                  <a:gd name="T23" fmla="*/ 8 h 671"/>
                  <a:gd name="T24" fmla="*/ 418 w 499"/>
                  <a:gd name="T25" fmla="*/ 14 h 671"/>
                  <a:gd name="T26" fmla="*/ 443 w 499"/>
                  <a:gd name="T27" fmla="*/ 31 h 671"/>
                  <a:gd name="T28" fmla="*/ 467 w 499"/>
                  <a:gd name="T29" fmla="*/ 54 h 671"/>
                  <a:gd name="T30" fmla="*/ 481 w 499"/>
                  <a:gd name="T31" fmla="*/ 75 h 671"/>
                  <a:gd name="T32" fmla="*/ 493 w 499"/>
                  <a:gd name="T33" fmla="*/ 98 h 671"/>
                  <a:gd name="T34" fmla="*/ 498 w 499"/>
                  <a:gd name="T35" fmla="*/ 129 h 671"/>
                  <a:gd name="T36" fmla="*/ 499 w 499"/>
                  <a:gd name="T37" fmla="*/ 190 h 671"/>
                  <a:gd name="T38" fmla="*/ 498 w 499"/>
                  <a:gd name="T39" fmla="*/ 323 h 671"/>
                  <a:gd name="T40" fmla="*/ 499 w 499"/>
                  <a:gd name="T41" fmla="*/ 467 h 671"/>
                  <a:gd name="T42" fmla="*/ 499 w 499"/>
                  <a:gd name="T43" fmla="*/ 565 h 671"/>
                  <a:gd name="T44" fmla="*/ 497 w 499"/>
                  <a:gd name="T45" fmla="*/ 583 h 671"/>
                  <a:gd name="T46" fmla="*/ 485 w 499"/>
                  <a:gd name="T47" fmla="*/ 601 h 671"/>
                  <a:gd name="T48" fmla="*/ 469 w 499"/>
                  <a:gd name="T49" fmla="*/ 616 h 671"/>
                  <a:gd name="T50" fmla="*/ 442 w 499"/>
                  <a:gd name="T51" fmla="*/ 632 h 671"/>
                  <a:gd name="T52" fmla="*/ 404 w 499"/>
                  <a:gd name="T53" fmla="*/ 648 h 671"/>
                  <a:gd name="T54" fmla="*/ 354 w 499"/>
                  <a:gd name="T55" fmla="*/ 661 h 671"/>
                  <a:gd name="T56" fmla="*/ 289 w 499"/>
                  <a:gd name="T57" fmla="*/ 669 h 671"/>
                  <a:gd name="T58" fmla="*/ 211 w 499"/>
                  <a:gd name="T59" fmla="*/ 670 h 671"/>
                  <a:gd name="T60" fmla="*/ 146 w 499"/>
                  <a:gd name="T61" fmla="*/ 664 h 671"/>
                  <a:gd name="T62" fmla="*/ 95 w 499"/>
                  <a:gd name="T63" fmla="*/ 655 h 671"/>
                  <a:gd name="T64" fmla="*/ 59 w 499"/>
                  <a:gd name="T65" fmla="*/ 641 h 671"/>
                  <a:gd name="T66" fmla="*/ 32 w 499"/>
                  <a:gd name="T67" fmla="*/ 627 h 671"/>
                  <a:gd name="T68" fmla="*/ 15 w 499"/>
                  <a:gd name="T69" fmla="*/ 612 h 671"/>
                  <a:gd name="T70" fmla="*/ 2 w 499"/>
                  <a:gd name="T71" fmla="*/ 596 h 671"/>
                  <a:gd name="T72" fmla="*/ 0 w 499"/>
                  <a:gd name="T73" fmla="*/ 580 h 671"/>
                  <a:gd name="T74" fmla="*/ 0 w 499"/>
                  <a:gd name="T75" fmla="*/ 519 h 671"/>
                  <a:gd name="T76" fmla="*/ 0 w 499"/>
                  <a:gd name="T77" fmla="*/ 440 h 671"/>
                  <a:gd name="T78" fmla="*/ 0 w 499"/>
                  <a:gd name="T79" fmla="*/ 38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9" h="671">
                    <a:moveTo>
                      <a:pt x="0" y="373"/>
                    </a:moveTo>
                    <a:lnTo>
                      <a:pt x="0" y="145"/>
                    </a:lnTo>
                    <a:lnTo>
                      <a:pt x="0" y="141"/>
                    </a:lnTo>
                    <a:lnTo>
                      <a:pt x="1" y="130"/>
                    </a:lnTo>
                    <a:lnTo>
                      <a:pt x="5" y="115"/>
                    </a:lnTo>
                    <a:lnTo>
                      <a:pt x="9" y="95"/>
                    </a:lnTo>
                    <a:lnTo>
                      <a:pt x="13" y="85"/>
                    </a:lnTo>
                    <a:lnTo>
                      <a:pt x="18" y="75"/>
                    </a:lnTo>
                    <a:lnTo>
                      <a:pt x="23" y="65"/>
                    </a:lnTo>
                    <a:lnTo>
                      <a:pt x="30" y="55"/>
                    </a:lnTo>
                    <a:lnTo>
                      <a:pt x="38" y="45"/>
                    </a:lnTo>
                    <a:lnTo>
                      <a:pt x="48" y="37"/>
                    </a:lnTo>
                    <a:lnTo>
                      <a:pt x="59" y="28"/>
                    </a:lnTo>
                    <a:lnTo>
                      <a:pt x="72" y="22"/>
                    </a:lnTo>
                    <a:lnTo>
                      <a:pt x="89" y="15"/>
                    </a:lnTo>
                    <a:lnTo>
                      <a:pt x="101" y="9"/>
                    </a:lnTo>
                    <a:lnTo>
                      <a:pt x="137" y="9"/>
                    </a:lnTo>
                    <a:lnTo>
                      <a:pt x="322" y="1"/>
                    </a:lnTo>
                    <a:lnTo>
                      <a:pt x="371" y="0"/>
                    </a:lnTo>
                    <a:lnTo>
                      <a:pt x="376" y="1"/>
                    </a:lnTo>
                    <a:lnTo>
                      <a:pt x="389" y="2"/>
                    </a:lnTo>
                    <a:lnTo>
                      <a:pt x="397" y="3"/>
                    </a:lnTo>
                    <a:lnTo>
                      <a:pt x="403" y="6"/>
                    </a:lnTo>
                    <a:lnTo>
                      <a:pt x="408" y="8"/>
                    </a:lnTo>
                    <a:lnTo>
                      <a:pt x="413" y="10"/>
                    </a:lnTo>
                    <a:lnTo>
                      <a:pt x="418" y="14"/>
                    </a:lnTo>
                    <a:lnTo>
                      <a:pt x="429" y="21"/>
                    </a:lnTo>
                    <a:lnTo>
                      <a:pt x="443" y="31"/>
                    </a:lnTo>
                    <a:lnTo>
                      <a:pt x="459" y="45"/>
                    </a:lnTo>
                    <a:lnTo>
                      <a:pt x="467" y="54"/>
                    </a:lnTo>
                    <a:lnTo>
                      <a:pt x="474" y="64"/>
                    </a:lnTo>
                    <a:lnTo>
                      <a:pt x="481" y="75"/>
                    </a:lnTo>
                    <a:lnTo>
                      <a:pt x="487" y="85"/>
                    </a:lnTo>
                    <a:lnTo>
                      <a:pt x="493" y="98"/>
                    </a:lnTo>
                    <a:lnTo>
                      <a:pt x="496" y="112"/>
                    </a:lnTo>
                    <a:lnTo>
                      <a:pt x="498" y="129"/>
                    </a:lnTo>
                    <a:lnTo>
                      <a:pt x="499" y="145"/>
                    </a:lnTo>
                    <a:lnTo>
                      <a:pt x="499" y="190"/>
                    </a:lnTo>
                    <a:lnTo>
                      <a:pt x="499" y="252"/>
                    </a:lnTo>
                    <a:lnTo>
                      <a:pt x="498" y="323"/>
                    </a:lnTo>
                    <a:lnTo>
                      <a:pt x="499" y="396"/>
                    </a:lnTo>
                    <a:lnTo>
                      <a:pt x="499" y="467"/>
                    </a:lnTo>
                    <a:lnTo>
                      <a:pt x="499" y="525"/>
                    </a:lnTo>
                    <a:lnTo>
                      <a:pt x="499" y="565"/>
                    </a:lnTo>
                    <a:lnTo>
                      <a:pt x="499" y="580"/>
                    </a:lnTo>
                    <a:lnTo>
                      <a:pt x="497" y="583"/>
                    </a:lnTo>
                    <a:lnTo>
                      <a:pt x="491" y="593"/>
                    </a:lnTo>
                    <a:lnTo>
                      <a:pt x="485" y="601"/>
                    </a:lnTo>
                    <a:lnTo>
                      <a:pt x="478" y="608"/>
                    </a:lnTo>
                    <a:lnTo>
                      <a:pt x="469" y="616"/>
                    </a:lnTo>
                    <a:lnTo>
                      <a:pt x="456" y="624"/>
                    </a:lnTo>
                    <a:lnTo>
                      <a:pt x="442" y="632"/>
                    </a:lnTo>
                    <a:lnTo>
                      <a:pt x="425" y="641"/>
                    </a:lnTo>
                    <a:lnTo>
                      <a:pt x="404" y="648"/>
                    </a:lnTo>
                    <a:lnTo>
                      <a:pt x="381" y="655"/>
                    </a:lnTo>
                    <a:lnTo>
                      <a:pt x="354" y="661"/>
                    </a:lnTo>
                    <a:lnTo>
                      <a:pt x="323" y="665"/>
                    </a:lnTo>
                    <a:lnTo>
                      <a:pt x="289" y="669"/>
                    </a:lnTo>
                    <a:lnTo>
                      <a:pt x="250" y="671"/>
                    </a:lnTo>
                    <a:lnTo>
                      <a:pt x="211" y="670"/>
                    </a:lnTo>
                    <a:lnTo>
                      <a:pt x="176" y="668"/>
                    </a:lnTo>
                    <a:lnTo>
                      <a:pt x="146" y="664"/>
                    </a:lnTo>
                    <a:lnTo>
                      <a:pt x="119" y="660"/>
                    </a:lnTo>
                    <a:lnTo>
                      <a:pt x="95" y="655"/>
                    </a:lnTo>
                    <a:lnTo>
                      <a:pt x="75" y="648"/>
                    </a:lnTo>
                    <a:lnTo>
                      <a:pt x="59" y="641"/>
                    </a:lnTo>
                    <a:lnTo>
                      <a:pt x="43" y="634"/>
                    </a:lnTo>
                    <a:lnTo>
                      <a:pt x="32" y="627"/>
                    </a:lnTo>
                    <a:lnTo>
                      <a:pt x="22" y="619"/>
                    </a:lnTo>
                    <a:lnTo>
                      <a:pt x="15" y="612"/>
                    </a:lnTo>
                    <a:lnTo>
                      <a:pt x="9" y="606"/>
                    </a:lnTo>
                    <a:lnTo>
                      <a:pt x="2" y="596"/>
                    </a:lnTo>
                    <a:lnTo>
                      <a:pt x="0" y="591"/>
                    </a:lnTo>
                    <a:lnTo>
                      <a:pt x="0" y="580"/>
                    </a:lnTo>
                    <a:lnTo>
                      <a:pt x="0" y="554"/>
                    </a:lnTo>
                    <a:lnTo>
                      <a:pt x="0" y="519"/>
                    </a:lnTo>
                    <a:lnTo>
                      <a:pt x="0" y="480"/>
                    </a:lnTo>
                    <a:lnTo>
                      <a:pt x="0" y="440"/>
                    </a:lnTo>
                    <a:lnTo>
                      <a:pt x="0" y="406"/>
                    </a:lnTo>
                    <a:lnTo>
                      <a:pt x="0" y="381"/>
                    </a:lnTo>
                    <a:lnTo>
                      <a:pt x="0" y="373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812"/>
              <p:cNvSpPr>
                <a:spLocks/>
              </p:cNvSpPr>
              <p:nvPr/>
            </p:nvSpPr>
            <p:spPr bwMode="auto">
              <a:xfrm>
                <a:off x="6880592" y="2997941"/>
                <a:ext cx="141589" cy="69999"/>
              </a:xfrm>
              <a:custGeom>
                <a:avLst/>
                <a:gdLst>
                  <a:gd name="T0" fmla="*/ 353 w 356"/>
                  <a:gd name="T1" fmla="*/ 160 h 175"/>
                  <a:gd name="T2" fmla="*/ 342 w 356"/>
                  <a:gd name="T3" fmla="*/ 149 h 175"/>
                  <a:gd name="T4" fmla="*/ 332 w 356"/>
                  <a:gd name="T5" fmla="*/ 137 h 175"/>
                  <a:gd name="T6" fmla="*/ 325 w 356"/>
                  <a:gd name="T7" fmla="*/ 121 h 175"/>
                  <a:gd name="T8" fmla="*/ 319 w 356"/>
                  <a:gd name="T9" fmla="*/ 101 h 175"/>
                  <a:gd name="T10" fmla="*/ 319 w 356"/>
                  <a:gd name="T11" fmla="*/ 80 h 175"/>
                  <a:gd name="T12" fmla="*/ 327 w 356"/>
                  <a:gd name="T13" fmla="*/ 54 h 175"/>
                  <a:gd name="T14" fmla="*/ 338 w 356"/>
                  <a:gd name="T15" fmla="*/ 35 h 175"/>
                  <a:gd name="T16" fmla="*/ 342 w 356"/>
                  <a:gd name="T17" fmla="*/ 28 h 175"/>
                  <a:gd name="T18" fmla="*/ 342 w 356"/>
                  <a:gd name="T19" fmla="*/ 20 h 175"/>
                  <a:gd name="T20" fmla="*/ 340 w 356"/>
                  <a:gd name="T21" fmla="*/ 14 h 175"/>
                  <a:gd name="T22" fmla="*/ 333 w 356"/>
                  <a:gd name="T23" fmla="*/ 8 h 175"/>
                  <a:gd name="T24" fmla="*/ 324 w 356"/>
                  <a:gd name="T25" fmla="*/ 4 h 175"/>
                  <a:gd name="T26" fmla="*/ 302 w 356"/>
                  <a:gd name="T27" fmla="*/ 1 h 175"/>
                  <a:gd name="T28" fmla="*/ 247 w 356"/>
                  <a:gd name="T29" fmla="*/ 0 h 175"/>
                  <a:gd name="T30" fmla="*/ 200 w 356"/>
                  <a:gd name="T31" fmla="*/ 0 h 175"/>
                  <a:gd name="T32" fmla="*/ 162 w 356"/>
                  <a:gd name="T33" fmla="*/ 0 h 175"/>
                  <a:gd name="T34" fmla="*/ 137 w 356"/>
                  <a:gd name="T35" fmla="*/ 0 h 175"/>
                  <a:gd name="T36" fmla="*/ 71 w 356"/>
                  <a:gd name="T37" fmla="*/ 0 h 175"/>
                  <a:gd name="T38" fmla="*/ 38 w 356"/>
                  <a:gd name="T39" fmla="*/ 3 h 175"/>
                  <a:gd name="T40" fmla="*/ 27 w 356"/>
                  <a:gd name="T41" fmla="*/ 6 h 175"/>
                  <a:gd name="T42" fmla="*/ 19 w 356"/>
                  <a:gd name="T43" fmla="*/ 11 h 175"/>
                  <a:gd name="T44" fmla="*/ 15 w 356"/>
                  <a:gd name="T45" fmla="*/ 17 h 175"/>
                  <a:gd name="T46" fmla="*/ 14 w 356"/>
                  <a:gd name="T47" fmla="*/ 23 h 175"/>
                  <a:gd name="T48" fmla="*/ 16 w 356"/>
                  <a:gd name="T49" fmla="*/ 31 h 175"/>
                  <a:gd name="T50" fmla="*/ 21 w 356"/>
                  <a:gd name="T51" fmla="*/ 41 h 175"/>
                  <a:gd name="T52" fmla="*/ 33 w 356"/>
                  <a:gd name="T53" fmla="*/ 67 h 175"/>
                  <a:gd name="T54" fmla="*/ 37 w 356"/>
                  <a:gd name="T55" fmla="*/ 90 h 175"/>
                  <a:gd name="T56" fmla="*/ 34 w 356"/>
                  <a:gd name="T57" fmla="*/ 112 h 175"/>
                  <a:gd name="T58" fmla="*/ 28 w 356"/>
                  <a:gd name="T59" fmla="*/ 129 h 175"/>
                  <a:gd name="T60" fmla="*/ 18 w 356"/>
                  <a:gd name="T61" fmla="*/ 143 h 175"/>
                  <a:gd name="T62" fmla="*/ 9 w 356"/>
                  <a:gd name="T63" fmla="*/ 153 h 175"/>
                  <a:gd name="T64" fmla="*/ 0 w 356"/>
                  <a:gd name="T65" fmla="*/ 162 h 175"/>
                  <a:gd name="T66" fmla="*/ 41 w 356"/>
                  <a:gd name="T67" fmla="*/ 166 h 175"/>
                  <a:gd name="T68" fmla="*/ 139 w 356"/>
                  <a:gd name="T69" fmla="*/ 173 h 175"/>
                  <a:gd name="T70" fmla="*/ 198 w 356"/>
                  <a:gd name="T71" fmla="*/ 175 h 175"/>
                  <a:gd name="T72" fmla="*/ 257 w 356"/>
                  <a:gd name="T73" fmla="*/ 174 h 175"/>
                  <a:gd name="T74" fmla="*/ 312 w 356"/>
                  <a:gd name="T75" fmla="*/ 170 h 175"/>
                  <a:gd name="T76" fmla="*/ 356 w 356"/>
                  <a:gd name="T77" fmla="*/ 16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6" h="175">
                    <a:moveTo>
                      <a:pt x="356" y="162"/>
                    </a:moveTo>
                    <a:lnTo>
                      <a:pt x="353" y="160"/>
                    </a:lnTo>
                    <a:lnTo>
                      <a:pt x="346" y="153"/>
                    </a:lnTo>
                    <a:lnTo>
                      <a:pt x="342" y="149"/>
                    </a:lnTo>
                    <a:lnTo>
                      <a:pt x="336" y="143"/>
                    </a:lnTo>
                    <a:lnTo>
                      <a:pt x="332" y="137"/>
                    </a:lnTo>
                    <a:lnTo>
                      <a:pt x="328" y="129"/>
                    </a:lnTo>
                    <a:lnTo>
                      <a:pt x="325" y="121"/>
                    </a:lnTo>
                    <a:lnTo>
                      <a:pt x="321" y="112"/>
                    </a:lnTo>
                    <a:lnTo>
                      <a:pt x="319" y="101"/>
                    </a:lnTo>
                    <a:lnTo>
                      <a:pt x="318" y="90"/>
                    </a:lnTo>
                    <a:lnTo>
                      <a:pt x="319" y="80"/>
                    </a:lnTo>
                    <a:lnTo>
                      <a:pt x="322" y="67"/>
                    </a:lnTo>
                    <a:lnTo>
                      <a:pt x="327" y="54"/>
                    </a:lnTo>
                    <a:lnTo>
                      <a:pt x="334" y="41"/>
                    </a:lnTo>
                    <a:lnTo>
                      <a:pt x="338" y="35"/>
                    </a:lnTo>
                    <a:lnTo>
                      <a:pt x="340" y="31"/>
                    </a:lnTo>
                    <a:lnTo>
                      <a:pt x="342" y="28"/>
                    </a:lnTo>
                    <a:lnTo>
                      <a:pt x="342" y="23"/>
                    </a:lnTo>
                    <a:lnTo>
                      <a:pt x="342" y="20"/>
                    </a:lnTo>
                    <a:lnTo>
                      <a:pt x="341" y="17"/>
                    </a:lnTo>
                    <a:lnTo>
                      <a:pt x="340" y="14"/>
                    </a:lnTo>
                    <a:lnTo>
                      <a:pt x="336" y="11"/>
                    </a:lnTo>
                    <a:lnTo>
                      <a:pt x="333" y="8"/>
                    </a:lnTo>
                    <a:lnTo>
                      <a:pt x="329" y="6"/>
                    </a:lnTo>
                    <a:lnTo>
                      <a:pt x="324" y="4"/>
                    </a:lnTo>
                    <a:lnTo>
                      <a:pt x="317" y="3"/>
                    </a:lnTo>
                    <a:lnTo>
                      <a:pt x="302" y="1"/>
                    </a:lnTo>
                    <a:lnTo>
                      <a:pt x="284" y="0"/>
                    </a:lnTo>
                    <a:lnTo>
                      <a:pt x="247" y="0"/>
                    </a:lnTo>
                    <a:lnTo>
                      <a:pt x="219" y="0"/>
                    </a:lnTo>
                    <a:lnTo>
                      <a:pt x="200" y="0"/>
                    </a:lnTo>
                    <a:lnTo>
                      <a:pt x="194" y="0"/>
                    </a:lnTo>
                    <a:lnTo>
                      <a:pt x="162" y="0"/>
                    </a:lnTo>
                    <a:lnTo>
                      <a:pt x="155" y="0"/>
                    </a:lnTo>
                    <a:lnTo>
                      <a:pt x="137" y="0"/>
                    </a:lnTo>
                    <a:lnTo>
                      <a:pt x="108" y="0"/>
                    </a:lnTo>
                    <a:lnTo>
                      <a:pt x="71" y="0"/>
                    </a:lnTo>
                    <a:lnTo>
                      <a:pt x="52" y="1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9" y="11"/>
                    </a:lnTo>
                    <a:lnTo>
                      <a:pt x="16" y="14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4" y="28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21" y="41"/>
                    </a:lnTo>
                    <a:lnTo>
                      <a:pt x="29" y="54"/>
                    </a:lnTo>
                    <a:lnTo>
                      <a:pt x="33" y="67"/>
                    </a:lnTo>
                    <a:lnTo>
                      <a:pt x="36" y="80"/>
                    </a:lnTo>
                    <a:lnTo>
                      <a:pt x="37" y="90"/>
                    </a:lnTo>
                    <a:lnTo>
                      <a:pt x="36" y="101"/>
                    </a:lnTo>
                    <a:lnTo>
                      <a:pt x="34" y="112"/>
                    </a:lnTo>
                    <a:lnTo>
                      <a:pt x="31" y="121"/>
                    </a:lnTo>
                    <a:lnTo>
                      <a:pt x="28" y="129"/>
                    </a:lnTo>
                    <a:lnTo>
                      <a:pt x="23" y="137"/>
                    </a:lnTo>
                    <a:lnTo>
                      <a:pt x="18" y="143"/>
                    </a:lnTo>
                    <a:lnTo>
                      <a:pt x="14" y="149"/>
                    </a:lnTo>
                    <a:lnTo>
                      <a:pt x="9" y="153"/>
                    </a:lnTo>
                    <a:lnTo>
                      <a:pt x="2" y="160"/>
                    </a:lnTo>
                    <a:lnTo>
                      <a:pt x="0" y="162"/>
                    </a:lnTo>
                    <a:lnTo>
                      <a:pt x="10" y="163"/>
                    </a:lnTo>
                    <a:lnTo>
                      <a:pt x="41" y="166"/>
                    </a:lnTo>
                    <a:lnTo>
                      <a:pt x="85" y="169"/>
                    </a:lnTo>
                    <a:lnTo>
                      <a:pt x="139" y="173"/>
                    </a:lnTo>
                    <a:lnTo>
                      <a:pt x="168" y="174"/>
                    </a:lnTo>
                    <a:lnTo>
                      <a:pt x="198" y="175"/>
                    </a:lnTo>
                    <a:lnTo>
                      <a:pt x="227" y="175"/>
                    </a:lnTo>
                    <a:lnTo>
                      <a:pt x="257" y="174"/>
                    </a:lnTo>
                    <a:lnTo>
                      <a:pt x="285" y="173"/>
                    </a:lnTo>
                    <a:lnTo>
                      <a:pt x="312" y="170"/>
                    </a:lnTo>
                    <a:lnTo>
                      <a:pt x="335" y="166"/>
                    </a:lnTo>
                    <a:lnTo>
                      <a:pt x="356" y="162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9" name="Freeform 1814"/>
            <p:cNvSpPr>
              <a:spLocks/>
            </p:cNvSpPr>
            <p:nvPr/>
          </p:nvSpPr>
          <p:spPr bwMode="auto">
            <a:xfrm>
              <a:off x="6869456" y="3056805"/>
              <a:ext cx="162270" cy="252950"/>
            </a:xfrm>
            <a:custGeom>
              <a:avLst/>
              <a:gdLst>
                <a:gd name="T0" fmla="*/ 1 w 408"/>
                <a:gd name="T1" fmla="*/ 137 h 634"/>
                <a:gd name="T2" fmla="*/ 1 w 408"/>
                <a:gd name="T3" fmla="*/ 123 h 634"/>
                <a:gd name="T4" fmla="*/ 7 w 408"/>
                <a:gd name="T5" fmla="*/ 90 h 634"/>
                <a:gd name="T6" fmla="*/ 14 w 408"/>
                <a:gd name="T7" fmla="*/ 71 h 634"/>
                <a:gd name="T8" fmla="*/ 24 w 408"/>
                <a:gd name="T9" fmla="*/ 52 h 634"/>
                <a:gd name="T10" fmla="*/ 38 w 408"/>
                <a:gd name="T11" fmla="*/ 34 h 634"/>
                <a:gd name="T12" fmla="*/ 58 w 408"/>
                <a:gd name="T13" fmla="*/ 20 h 634"/>
                <a:gd name="T14" fmla="*/ 82 w 408"/>
                <a:gd name="T15" fmla="*/ 8 h 634"/>
                <a:gd name="T16" fmla="*/ 263 w 408"/>
                <a:gd name="T17" fmla="*/ 1 h 634"/>
                <a:gd name="T18" fmla="*/ 307 w 408"/>
                <a:gd name="T19" fmla="*/ 1 h 634"/>
                <a:gd name="T20" fmla="*/ 324 w 408"/>
                <a:gd name="T21" fmla="*/ 3 h 634"/>
                <a:gd name="T22" fmla="*/ 333 w 408"/>
                <a:gd name="T23" fmla="*/ 7 h 634"/>
                <a:gd name="T24" fmla="*/ 342 w 408"/>
                <a:gd name="T25" fmla="*/ 13 h 634"/>
                <a:gd name="T26" fmla="*/ 361 w 408"/>
                <a:gd name="T27" fmla="*/ 30 h 634"/>
                <a:gd name="T28" fmla="*/ 381 w 408"/>
                <a:gd name="T29" fmla="*/ 52 h 634"/>
                <a:gd name="T30" fmla="*/ 393 w 408"/>
                <a:gd name="T31" fmla="*/ 70 h 634"/>
                <a:gd name="T32" fmla="*/ 401 w 408"/>
                <a:gd name="T33" fmla="*/ 94 h 634"/>
                <a:gd name="T34" fmla="*/ 407 w 408"/>
                <a:gd name="T35" fmla="*/ 121 h 634"/>
                <a:gd name="T36" fmla="*/ 407 w 408"/>
                <a:gd name="T37" fmla="*/ 179 h 634"/>
                <a:gd name="T38" fmla="*/ 407 w 408"/>
                <a:gd name="T39" fmla="*/ 305 h 634"/>
                <a:gd name="T40" fmla="*/ 407 w 408"/>
                <a:gd name="T41" fmla="*/ 440 h 634"/>
                <a:gd name="T42" fmla="*/ 408 w 408"/>
                <a:gd name="T43" fmla="*/ 534 h 634"/>
                <a:gd name="T44" fmla="*/ 406 w 408"/>
                <a:gd name="T45" fmla="*/ 552 h 634"/>
                <a:gd name="T46" fmla="*/ 396 w 408"/>
                <a:gd name="T47" fmla="*/ 568 h 634"/>
                <a:gd name="T48" fmla="*/ 382 w 408"/>
                <a:gd name="T49" fmla="*/ 582 h 634"/>
                <a:gd name="T50" fmla="*/ 360 w 408"/>
                <a:gd name="T51" fmla="*/ 598 h 634"/>
                <a:gd name="T52" fmla="*/ 330 w 408"/>
                <a:gd name="T53" fmla="*/ 613 h 634"/>
                <a:gd name="T54" fmla="*/ 289 w 408"/>
                <a:gd name="T55" fmla="*/ 625 h 634"/>
                <a:gd name="T56" fmla="*/ 235 w 408"/>
                <a:gd name="T57" fmla="*/ 633 h 634"/>
                <a:gd name="T58" fmla="*/ 172 w 408"/>
                <a:gd name="T59" fmla="*/ 634 h 634"/>
                <a:gd name="T60" fmla="*/ 118 w 408"/>
                <a:gd name="T61" fmla="*/ 628 h 634"/>
                <a:gd name="T62" fmla="*/ 77 w 408"/>
                <a:gd name="T63" fmla="*/ 619 h 634"/>
                <a:gd name="T64" fmla="*/ 47 w 408"/>
                <a:gd name="T65" fmla="*/ 606 h 634"/>
                <a:gd name="T66" fmla="*/ 26 w 408"/>
                <a:gd name="T67" fmla="*/ 593 h 634"/>
                <a:gd name="T68" fmla="*/ 11 w 408"/>
                <a:gd name="T69" fmla="*/ 579 h 634"/>
                <a:gd name="T70" fmla="*/ 2 w 408"/>
                <a:gd name="T71" fmla="*/ 564 h 634"/>
                <a:gd name="T72" fmla="*/ 0 w 408"/>
                <a:gd name="T73" fmla="*/ 548 h 634"/>
                <a:gd name="T74" fmla="*/ 0 w 408"/>
                <a:gd name="T75" fmla="*/ 491 h 634"/>
                <a:gd name="T76" fmla="*/ 0 w 408"/>
                <a:gd name="T77" fmla="*/ 416 h 634"/>
                <a:gd name="T78" fmla="*/ 1 w 408"/>
                <a:gd name="T79" fmla="*/ 3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8" h="634">
                  <a:moveTo>
                    <a:pt x="1" y="352"/>
                  </a:moveTo>
                  <a:lnTo>
                    <a:pt x="1" y="137"/>
                  </a:lnTo>
                  <a:lnTo>
                    <a:pt x="1" y="133"/>
                  </a:lnTo>
                  <a:lnTo>
                    <a:pt x="1" y="123"/>
                  </a:lnTo>
                  <a:lnTo>
                    <a:pt x="3" y="108"/>
                  </a:lnTo>
                  <a:lnTo>
                    <a:pt x="7" y="90"/>
                  </a:lnTo>
                  <a:lnTo>
                    <a:pt x="10" y="81"/>
                  </a:lnTo>
                  <a:lnTo>
                    <a:pt x="14" y="71"/>
                  </a:lnTo>
                  <a:lnTo>
                    <a:pt x="19" y="61"/>
                  </a:lnTo>
                  <a:lnTo>
                    <a:pt x="24" y="52"/>
                  </a:lnTo>
                  <a:lnTo>
                    <a:pt x="31" y="43"/>
                  </a:lnTo>
                  <a:lnTo>
                    <a:pt x="38" y="34"/>
                  </a:lnTo>
                  <a:lnTo>
                    <a:pt x="48" y="27"/>
                  </a:lnTo>
                  <a:lnTo>
                    <a:pt x="58" y="20"/>
                  </a:lnTo>
                  <a:lnTo>
                    <a:pt x="73" y="14"/>
                  </a:lnTo>
                  <a:lnTo>
                    <a:pt x="82" y="8"/>
                  </a:lnTo>
                  <a:lnTo>
                    <a:pt x="112" y="8"/>
                  </a:lnTo>
                  <a:lnTo>
                    <a:pt x="263" y="1"/>
                  </a:lnTo>
                  <a:lnTo>
                    <a:pt x="303" y="0"/>
                  </a:lnTo>
                  <a:lnTo>
                    <a:pt x="307" y="1"/>
                  </a:lnTo>
                  <a:lnTo>
                    <a:pt x="317" y="2"/>
                  </a:lnTo>
                  <a:lnTo>
                    <a:pt x="324" y="3"/>
                  </a:lnTo>
                  <a:lnTo>
                    <a:pt x="329" y="5"/>
                  </a:lnTo>
                  <a:lnTo>
                    <a:pt x="333" y="7"/>
                  </a:lnTo>
                  <a:lnTo>
                    <a:pt x="337" y="9"/>
                  </a:lnTo>
                  <a:lnTo>
                    <a:pt x="342" y="13"/>
                  </a:lnTo>
                  <a:lnTo>
                    <a:pt x="351" y="20"/>
                  </a:lnTo>
                  <a:lnTo>
                    <a:pt x="361" y="30"/>
                  </a:lnTo>
                  <a:lnTo>
                    <a:pt x="374" y="43"/>
                  </a:lnTo>
                  <a:lnTo>
                    <a:pt x="381" y="52"/>
                  </a:lnTo>
                  <a:lnTo>
                    <a:pt x="387" y="60"/>
                  </a:lnTo>
                  <a:lnTo>
                    <a:pt x="393" y="70"/>
                  </a:lnTo>
                  <a:lnTo>
                    <a:pt x="398" y="81"/>
                  </a:lnTo>
                  <a:lnTo>
                    <a:pt x="401" y="94"/>
                  </a:lnTo>
                  <a:lnTo>
                    <a:pt x="405" y="107"/>
                  </a:lnTo>
                  <a:lnTo>
                    <a:pt x="407" y="121"/>
                  </a:lnTo>
                  <a:lnTo>
                    <a:pt x="408" y="137"/>
                  </a:lnTo>
                  <a:lnTo>
                    <a:pt x="407" y="179"/>
                  </a:lnTo>
                  <a:lnTo>
                    <a:pt x="407" y="237"/>
                  </a:lnTo>
                  <a:lnTo>
                    <a:pt x="407" y="305"/>
                  </a:lnTo>
                  <a:lnTo>
                    <a:pt x="407" y="375"/>
                  </a:lnTo>
                  <a:lnTo>
                    <a:pt x="407" y="440"/>
                  </a:lnTo>
                  <a:lnTo>
                    <a:pt x="408" y="495"/>
                  </a:lnTo>
                  <a:lnTo>
                    <a:pt x="408" y="534"/>
                  </a:lnTo>
                  <a:lnTo>
                    <a:pt x="408" y="548"/>
                  </a:lnTo>
                  <a:lnTo>
                    <a:pt x="406" y="552"/>
                  </a:lnTo>
                  <a:lnTo>
                    <a:pt x="400" y="561"/>
                  </a:lnTo>
                  <a:lnTo>
                    <a:pt x="396" y="568"/>
                  </a:lnTo>
                  <a:lnTo>
                    <a:pt x="391" y="574"/>
                  </a:lnTo>
                  <a:lnTo>
                    <a:pt x="382" y="582"/>
                  </a:lnTo>
                  <a:lnTo>
                    <a:pt x="372" y="591"/>
                  </a:lnTo>
                  <a:lnTo>
                    <a:pt x="360" y="598"/>
                  </a:lnTo>
                  <a:lnTo>
                    <a:pt x="346" y="606"/>
                  </a:lnTo>
                  <a:lnTo>
                    <a:pt x="330" y="613"/>
                  </a:lnTo>
                  <a:lnTo>
                    <a:pt x="311" y="620"/>
                  </a:lnTo>
                  <a:lnTo>
                    <a:pt x="289" y="625"/>
                  </a:lnTo>
                  <a:lnTo>
                    <a:pt x="264" y="629"/>
                  </a:lnTo>
                  <a:lnTo>
                    <a:pt x="235" y="633"/>
                  </a:lnTo>
                  <a:lnTo>
                    <a:pt x="204" y="634"/>
                  </a:lnTo>
                  <a:lnTo>
                    <a:pt x="172" y="634"/>
                  </a:lnTo>
                  <a:lnTo>
                    <a:pt x="144" y="632"/>
                  </a:lnTo>
                  <a:lnTo>
                    <a:pt x="118" y="628"/>
                  </a:lnTo>
                  <a:lnTo>
                    <a:pt x="97" y="624"/>
                  </a:lnTo>
                  <a:lnTo>
                    <a:pt x="77" y="619"/>
                  </a:lnTo>
                  <a:lnTo>
                    <a:pt x="61" y="612"/>
                  </a:lnTo>
                  <a:lnTo>
                    <a:pt x="47" y="606"/>
                  </a:lnTo>
                  <a:lnTo>
                    <a:pt x="35" y="599"/>
                  </a:lnTo>
                  <a:lnTo>
                    <a:pt x="26" y="593"/>
                  </a:lnTo>
                  <a:lnTo>
                    <a:pt x="18" y="585"/>
                  </a:lnTo>
                  <a:lnTo>
                    <a:pt x="11" y="579"/>
                  </a:lnTo>
                  <a:lnTo>
                    <a:pt x="7" y="573"/>
                  </a:lnTo>
                  <a:lnTo>
                    <a:pt x="2" y="564"/>
                  </a:lnTo>
                  <a:lnTo>
                    <a:pt x="1" y="558"/>
                  </a:lnTo>
                  <a:lnTo>
                    <a:pt x="0" y="548"/>
                  </a:lnTo>
                  <a:lnTo>
                    <a:pt x="0" y="524"/>
                  </a:lnTo>
                  <a:lnTo>
                    <a:pt x="0" y="491"/>
                  </a:lnTo>
                  <a:lnTo>
                    <a:pt x="0" y="453"/>
                  </a:lnTo>
                  <a:lnTo>
                    <a:pt x="0" y="416"/>
                  </a:lnTo>
                  <a:lnTo>
                    <a:pt x="0" y="383"/>
                  </a:lnTo>
                  <a:lnTo>
                    <a:pt x="1" y="360"/>
                  </a:lnTo>
                  <a:lnTo>
                    <a:pt x="1" y="3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815"/>
            <p:cNvSpPr>
              <a:spLocks/>
            </p:cNvSpPr>
            <p:nvPr/>
          </p:nvSpPr>
          <p:spPr bwMode="auto">
            <a:xfrm>
              <a:off x="6893319" y="3009079"/>
              <a:ext cx="116134" cy="62044"/>
            </a:xfrm>
            <a:custGeom>
              <a:avLst/>
              <a:gdLst>
                <a:gd name="T0" fmla="*/ 288 w 292"/>
                <a:gd name="T1" fmla="*/ 141 h 155"/>
                <a:gd name="T2" fmla="*/ 273 w 292"/>
                <a:gd name="T3" fmla="*/ 126 h 155"/>
                <a:gd name="T4" fmla="*/ 260 w 292"/>
                <a:gd name="T5" fmla="*/ 104 h 155"/>
                <a:gd name="T6" fmla="*/ 255 w 292"/>
                <a:gd name="T7" fmla="*/ 87 h 155"/>
                <a:gd name="T8" fmla="*/ 254 w 292"/>
                <a:gd name="T9" fmla="*/ 66 h 155"/>
                <a:gd name="T10" fmla="*/ 259 w 292"/>
                <a:gd name="T11" fmla="*/ 42 h 155"/>
                <a:gd name="T12" fmla="*/ 270 w 292"/>
                <a:gd name="T13" fmla="*/ 21 h 155"/>
                <a:gd name="T14" fmla="*/ 273 w 292"/>
                <a:gd name="T15" fmla="*/ 12 h 155"/>
                <a:gd name="T16" fmla="*/ 273 w 292"/>
                <a:gd name="T17" fmla="*/ 7 h 155"/>
                <a:gd name="T18" fmla="*/ 267 w 292"/>
                <a:gd name="T19" fmla="*/ 3 h 155"/>
                <a:gd name="T20" fmla="*/ 247 w 292"/>
                <a:gd name="T21" fmla="*/ 1 h 155"/>
                <a:gd name="T22" fmla="*/ 203 w 292"/>
                <a:gd name="T23" fmla="*/ 0 h 155"/>
                <a:gd name="T24" fmla="*/ 164 w 292"/>
                <a:gd name="T25" fmla="*/ 0 h 155"/>
                <a:gd name="T26" fmla="*/ 133 w 292"/>
                <a:gd name="T27" fmla="*/ 0 h 155"/>
                <a:gd name="T28" fmla="*/ 112 w 292"/>
                <a:gd name="T29" fmla="*/ 0 h 155"/>
                <a:gd name="T30" fmla="*/ 58 w 292"/>
                <a:gd name="T31" fmla="*/ 0 h 155"/>
                <a:gd name="T32" fmla="*/ 33 w 292"/>
                <a:gd name="T33" fmla="*/ 1 h 155"/>
                <a:gd name="T34" fmla="*/ 20 w 292"/>
                <a:gd name="T35" fmla="*/ 5 h 155"/>
                <a:gd name="T36" fmla="*/ 18 w 292"/>
                <a:gd name="T37" fmla="*/ 9 h 155"/>
                <a:gd name="T38" fmla="*/ 18 w 292"/>
                <a:gd name="T39" fmla="*/ 15 h 155"/>
                <a:gd name="T40" fmla="*/ 26 w 292"/>
                <a:gd name="T41" fmla="*/ 29 h 155"/>
                <a:gd name="T42" fmla="*/ 36 w 292"/>
                <a:gd name="T43" fmla="*/ 54 h 155"/>
                <a:gd name="T44" fmla="*/ 38 w 292"/>
                <a:gd name="T45" fmla="*/ 76 h 155"/>
                <a:gd name="T46" fmla="*/ 34 w 292"/>
                <a:gd name="T47" fmla="*/ 96 h 155"/>
                <a:gd name="T48" fmla="*/ 27 w 292"/>
                <a:gd name="T49" fmla="*/ 113 h 155"/>
                <a:gd name="T50" fmla="*/ 10 w 292"/>
                <a:gd name="T51" fmla="*/ 136 h 155"/>
                <a:gd name="T52" fmla="*/ 0 w 292"/>
                <a:gd name="T53" fmla="*/ 143 h 155"/>
                <a:gd name="T54" fmla="*/ 33 w 292"/>
                <a:gd name="T55" fmla="*/ 148 h 155"/>
                <a:gd name="T56" fmla="*/ 114 w 292"/>
                <a:gd name="T57" fmla="*/ 154 h 155"/>
                <a:gd name="T58" fmla="*/ 162 w 292"/>
                <a:gd name="T59" fmla="*/ 155 h 155"/>
                <a:gd name="T60" fmla="*/ 211 w 292"/>
                <a:gd name="T61" fmla="*/ 155 h 155"/>
                <a:gd name="T62" fmla="*/ 255 w 292"/>
                <a:gd name="T63" fmla="*/ 151 h 155"/>
                <a:gd name="T64" fmla="*/ 292 w 292"/>
                <a:gd name="T65" fmla="*/ 14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2" h="155">
                  <a:moveTo>
                    <a:pt x="292" y="143"/>
                  </a:moveTo>
                  <a:lnTo>
                    <a:pt x="288" y="141"/>
                  </a:lnTo>
                  <a:lnTo>
                    <a:pt x="282" y="136"/>
                  </a:lnTo>
                  <a:lnTo>
                    <a:pt x="273" y="126"/>
                  </a:lnTo>
                  <a:lnTo>
                    <a:pt x="265" y="113"/>
                  </a:lnTo>
                  <a:lnTo>
                    <a:pt x="260" y="104"/>
                  </a:lnTo>
                  <a:lnTo>
                    <a:pt x="257" y="96"/>
                  </a:lnTo>
                  <a:lnTo>
                    <a:pt x="255" y="87"/>
                  </a:lnTo>
                  <a:lnTo>
                    <a:pt x="254" y="76"/>
                  </a:lnTo>
                  <a:lnTo>
                    <a:pt x="254" y="66"/>
                  </a:lnTo>
                  <a:lnTo>
                    <a:pt x="256" y="54"/>
                  </a:lnTo>
                  <a:lnTo>
                    <a:pt x="259" y="42"/>
                  </a:lnTo>
                  <a:lnTo>
                    <a:pt x="266" y="29"/>
                  </a:lnTo>
                  <a:lnTo>
                    <a:pt x="270" y="21"/>
                  </a:lnTo>
                  <a:lnTo>
                    <a:pt x="273" y="15"/>
                  </a:lnTo>
                  <a:lnTo>
                    <a:pt x="273" y="12"/>
                  </a:lnTo>
                  <a:lnTo>
                    <a:pt x="273" y="9"/>
                  </a:lnTo>
                  <a:lnTo>
                    <a:pt x="273" y="7"/>
                  </a:lnTo>
                  <a:lnTo>
                    <a:pt x="271" y="5"/>
                  </a:lnTo>
                  <a:lnTo>
                    <a:pt x="267" y="3"/>
                  </a:lnTo>
                  <a:lnTo>
                    <a:pt x="258" y="1"/>
                  </a:lnTo>
                  <a:lnTo>
                    <a:pt x="247" y="1"/>
                  </a:lnTo>
                  <a:lnTo>
                    <a:pt x="232" y="0"/>
                  </a:lnTo>
                  <a:lnTo>
                    <a:pt x="203" y="0"/>
                  </a:lnTo>
                  <a:lnTo>
                    <a:pt x="179" y="0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33" y="0"/>
                  </a:lnTo>
                  <a:lnTo>
                    <a:pt x="127" y="0"/>
                  </a:lnTo>
                  <a:lnTo>
                    <a:pt x="112" y="0"/>
                  </a:lnTo>
                  <a:lnTo>
                    <a:pt x="88" y="0"/>
                  </a:lnTo>
                  <a:lnTo>
                    <a:pt x="58" y="0"/>
                  </a:lnTo>
                  <a:lnTo>
                    <a:pt x="44" y="1"/>
                  </a:lnTo>
                  <a:lnTo>
                    <a:pt x="33" y="1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8" y="15"/>
                  </a:lnTo>
                  <a:lnTo>
                    <a:pt x="20" y="21"/>
                  </a:lnTo>
                  <a:lnTo>
                    <a:pt x="26" y="29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38" y="66"/>
                  </a:lnTo>
                  <a:lnTo>
                    <a:pt x="38" y="76"/>
                  </a:lnTo>
                  <a:lnTo>
                    <a:pt x="37" y="87"/>
                  </a:lnTo>
                  <a:lnTo>
                    <a:pt x="34" y="96"/>
                  </a:lnTo>
                  <a:lnTo>
                    <a:pt x="31" y="104"/>
                  </a:lnTo>
                  <a:lnTo>
                    <a:pt x="27" y="113"/>
                  </a:lnTo>
                  <a:lnTo>
                    <a:pt x="18" y="126"/>
                  </a:lnTo>
                  <a:lnTo>
                    <a:pt x="10" y="136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9" y="144"/>
                  </a:lnTo>
                  <a:lnTo>
                    <a:pt x="33" y="148"/>
                  </a:lnTo>
                  <a:lnTo>
                    <a:pt x="70" y="151"/>
                  </a:lnTo>
                  <a:lnTo>
                    <a:pt x="114" y="154"/>
                  </a:lnTo>
                  <a:lnTo>
                    <a:pt x="138" y="155"/>
                  </a:lnTo>
                  <a:lnTo>
                    <a:pt x="162" y="155"/>
                  </a:lnTo>
                  <a:lnTo>
                    <a:pt x="187" y="155"/>
                  </a:lnTo>
                  <a:lnTo>
                    <a:pt x="211" y="155"/>
                  </a:lnTo>
                  <a:lnTo>
                    <a:pt x="233" y="153"/>
                  </a:lnTo>
                  <a:lnTo>
                    <a:pt x="255" y="151"/>
                  </a:lnTo>
                  <a:lnTo>
                    <a:pt x="274" y="148"/>
                  </a:lnTo>
                  <a:lnTo>
                    <a:pt x="292" y="14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816"/>
            <p:cNvSpPr>
              <a:spLocks/>
            </p:cNvSpPr>
            <p:nvPr/>
          </p:nvSpPr>
          <p:spPr bwMode="auto">
            <a:xfrm>
              <a:off x="6880592" y="3110895"/>
              <a:ext cx="144770" cy="190906"/>
            </a:xfrm>
            <a:custGeom>
              <a:avLst/>
              <a:gdLst>
                <a:gd name="T0" fmla="*/ 0 w 363"/>
                <a:gd name="T1" fmla="*/ 36 h 479"/>
                <a:gd name="T2" fmla="*/ 0 w 363"/>
                <a:gd name="T3" fmla="*/ 93 h 479"/>
                <a:gd name="T4" fmla="*/ 0 w 363"/>
                <a:gd name="T5" fmla="*/ 174 h 479"/>
                <a:gd name="T6" fmla="*/ 0 w 363"/>
                <a:gd name="T7" fmla="*/ 245 h 479"/>
                <a:gd name="T8" fmla="*/ 0 w 363"/>
                <a:gd name="T9" fmla="*/ 301 h 479"/>
                <a:gd name="T10" fmla="*/ 2 w 363"/>
                <a:gd name="T11" fmla="*/ 349 h 479"/>
                <a:gd name="T12" fmla="*/ 5 w 363"/>
                <a:gd name="T13" fmla="*/ 376 h 479"/>
                <a:gd name="T14" fmla="*/ 10 w 363"/>
                <a:gd name="T15" fmla="*/ 400 h 479"/>
                <a:gd name="T16" fmla="*/ 19 w 363"/>
                <a:gd name="T17" fmla="*/ 422 h 479"/>
                <a:gd name="T18" fmla="*/ 33 w 363"/>
                <a:gd name="T19" fmla="*/ 440 h 479"/>
                <a:gd name="T20" fmla="*/ 50 w 363"/>
                <a:gd name="T21" fmla="*/ 454 h 479"/>
                <a:gd name="T22" fmla="*/ 73 w 363"/>
                <a:gd name="T23" fmla="*/ 466 h 479"/>
                <a:gd name="T24" fmla="*/ 100 w 363"/>
                <a:gd name="T25" fmla="*/ 474 h 479"/>
                <a:gd name="T26" fmla="*/ 130 w 363"/>
                <a:gd name="T27" fmla="*/ 478 h 479"/>
                <a:gd name="T28" fmla="*/ 163 w 363"/>
                <a:gd name="T29" fmla="*/ 479 h 479"/>
                <a:gd name="T30" fmla="*/ 195 w 363"/>
                <a:gd name="T31" fmla="*/ 478 h 479"/>
                <a:gd name="T32" fmla="*/ 227 w 363"/>
                <a:gd name="T33" fmla="*/ 473 h 479"/>
                <a:gd name="T34" fmla="*/ 257 w 363"/>
                <a:gd name="T35" fmla="*/ 465 h 479"/>
                <a:gd name="T36" fmla="*/ 281 w 363"/>
                <a:gd name="T37" fmla="*/ 455 h 479"/>
                <a:gd name="T38" fmla="*/ 312 w 363"/>
                <a:gd name="T39" fmla="*/ 436 h 479"/>
                <a:gd name="T40" fmla="*/ 333 w 363"/>
                <a:gd name="T41" fmla="*/ 419 h 479"/>
                <a:gd name="T42" fmla="*/ 345 w 363"/>
                <a:gd name="T43" fmla="*/ 406 h 479"/>
                <a:gd name="T44" fmla="*/ 353 w 363"/>
                <a:gd name="T45" fmla="*/ 392 h 479"/>
                <a:gd name="T46" fmla="*/ 359 w 363"/>
                <a:gd name="T47" fmla="*/ 376 h 479"/>
                <a:gd name="T48" fmla="*/ 362 w 363"/>
                <a:gd name="T49" fmla="*/ 355 h 479"/>
                <a:gd name="T50" fmla="*/ 363 w 363"/>
                <a:gd name="T51" fmla="*/ 331 h 479"/>
                <a:gd name="T52" fmla="*/ 363 w 363"/>
                <a:gd name="T53" fmla="*/ 283 h 479"/>
                <a:gd name="T54" fmla="*/ 363 w 363"/>
                <a:gd name="T55" fmla="*/ 192 h 479"/>
                <a:gd name="T56" fmla="*/ 363 w 363"/>
                <a:gd name="T57" fmla="*/ 99 h 479"/>
                <a:gd name="T58" fmla="*/ 363 w 363"/>
                <a:gd name="T59" fmla="*/ 36 h 479"/>
                <a:gd name="T60" fmla="*/ 361 w 363"/>
                <a:gd name="T61" fmla="*/ 23 h 479"/>
                <a:gd name="T62" fmla="*/ 351 w 363"/>
                <a:gd name="T63" fmla="*/ 8 h 479"/>
                <a:gd name="T64" fmla="*/ 339 w 363"/>
                <a:gd name="T65" fmla="*/ 1 h 479"/>
                <a:gd name="T66" fmla="*/ 324 w 363"/>
                <a:gd name="T67" fmla="*/ 1 h 479"/>
                <a:gd name="T68" fmla="*/ 305 w 363"/>
                <a:gd name="T69" fmla="*/ 10 h 479"/>
                <a:gd name="T70" fmla="*/ 287 w 363"/>
                <a:gd name="T71" fmla="*/ 23 h 479"/>
                <a:gd name="T72" fmla="*/ 267 w 363"/>
                <a:gd name="T73" fmla="*/ 34 h 479"/>
                <a:gd name="T74" fmla="*/ 254 w 363"/>
                <a:gd name="T75" fmla="*/ 37 h 479"/>
                <a:gd name="T76" fmla="*/ 244 w 363"/>
                <a:gd name="T77" fmla="*/ 36 h 479"/>
                <a:gd name="T78" fmla="*/ 222 w 363"/>
                <a:gd name="T79" fmla="*/ 31 h 479"/>
                <a:gd name="T80" fmla="*/ 191 w 363"/>
                <a:gd name="T81" fmla="*/ 21 h 479"/>
                <a:gd name="T82" fmla="*/ 163 w 363"/>
                <a:gd name="T83" fmla="*/ 14 h 479"/>
                <a:gd name="T84" fmla="*/ 127 w 363"/>
                <a:gd name="T85" fmla="*/ 18 h 479"/>
                <a:gd name="T86" fmla="*/ 72 w 363"/>
                <a:gd name="T87" fmla="*/ 33 h 479"/>
                <a:gd name="T88" fmla="*/ 44 w 363"/>
                <a:gd name="T89" fmla="*/ 37 h 479"/>
                <a:gd name="T90" fmla="*/ 29 w 363"/>
                <a:gd name="T91" fmla="*/ 33 h 479"/>
                <a:gd name="T92" fmla="*/ 16 w 363"/>
                <a:gd name="T93" fmla="*/ 28 h 479"/>
                <a:gd name="T94" fmla="*/ 4 w 363"/>
                <a:gd name="T95" fmla="*/ 2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3" h="479">
                  <a:moveTo>
                    <a:pt x="0" y="28"/>
                  </a:moveTo>
                  <a:lnTo>
                    <a:pt x="0" y="36"/>
                  </a:lnTo>
                  <a:lnTo>
                    <a:pt x="0" y="59"/>
                  </a:lnTo>
                  <a:lnTo>
                    <a:pt x="0" y="93"/>
                  </a:lnTo>
                  <a:lnTo>
                    <a:pt x="0" y="133"/>
                  </a:lnTo>
                  <a:lnTo>
                    <a:pt x="0" y="174"/>
                  </a:lnTo>
                  <a:lnTo>
                    <a:pt x="0" y="212"/>
                  </a:lnTo>
                  <a:lnTo>
                    <a:pt x="0" y="245"/>
                  </a:lnTo>
                  <a:lnTo>
                    <a:pt x="0" y="265"/>
                  </a:lnTo>
                  <a:lnTo>
                    <a:pt x="0" y="301"/>
                  </a:lnTo>
                  <a:lnTo>
                    <a:pt x="1" y="333"/>
                  </a:lnTo>
                  <a:lnTo>
                    <a:pt x="2" y="349"/>
                  </a:lnTo>
                  <a:lnTo>
                    <a:pt x="3" y="363"/>
                  </a:lnTo>
                  <a:lnTo>
                    <a:pt x="5" y="376"/>
                  </a:lnTo>
                  <a:lnTo>
                    <a:pt x="7" y="388"/>
                  </a:lnTo>
                  <a:lnTo>
                    <a:pt x="10" y="400"/>
                  </a:lnTo>
                  <a:lnTo>
                    <a:pt x="15" y="411"/>
                  </a:lnTo>
                  <a:lnTo>
                    <a:pt x="19" y="422"/>
                  </a:lnTo>
                  <a:lnTo>
                    <a:pt x="25" y="432"/>
                  </a:lnTo>
                  <a:lnTo>
                    <a:pt x="33" y="440"/>
                  </a:lnTo>
                  <a:lnTo>
                    <a:pt x="41" y="448"/>
                  </a:lnTo>
                  <a:lnTo>
                    <a:pt x="50" y="454"/>
                  </a:lnTo>
                  <a:lnTo>
                    <a:pt x="61" y="461"/>
                  </a:lnTo>
                  <a:lnTo>
                    <a:pt x="73" y="466"/>
                  </a:lnTo>
                  <a:lnTo>
                    <a:pt x="86" y="469"/>
                  </a:lnTo>
                  <a:lnTo>
                    <a:pt x="100" y="474"/>
                  </a:lnTo>
                  <a:lnTo>
                    <a:pt x="114" y="476"/>
                  </a:lnTo>
                  <a:lnTo>
                    <a:pt x="130" y="478"/>
                  </a:lnTo>
                  <a:lnTo>
                    <a:pt x="146" y="479"/>
                  </a:lnTo>
                  <a:lnTo>
                    <a:pt x="163" y="479"/>
                  </a:lnTo>
                  <a:lnTo>
                    <a:pt x="179" y="479"/>
                  </a:lnTo>
                  <a:lnTo>
                    <a:pt x="195" y="478"/>
                  </a:lnTo>
                  <a:lnTo>
                    <a:pt x="211" y="476"/>
                  </a:lnTo>
                  <a:lnTo>
                    <a:pt x="227" y="473"/>
                  </a:lnTo>
                  <a:lnTo>
                    <a:pt x="243" y="469"/>
                  </a:lnTo>
                  <a:lnTo>
                    <a:pt x="257" y="465"/>
                  </a:lnTo>
                  <a:lnTo>
                    <a:pt x="270" y="461"/>
                  </a:lnTo>
                  <a:lnTo>
                    <a:pt x="281" y="455"/>
                  </a:lnTo>
                  <a:lnTo>
                    <a:pt x="293" y="449"/>
                  </a:lnTo>
                  <a:lnTo>
                    <a:pt x="312" y="436"/>
                  </a:lnTo>
                  <a:lnTo>
                    <a:pt x="327" y="424"/>
                  </a:lnTo>
                  <a:lnTo>
                    <a:pt x="333" y="419"/>
                  </a:lnTo>
                  <a:lnTo>
                    <a:pt x="340" y="412"/>
                  </a:lnTo>
                  <a:lnTo>
                    <a:pt x="345" y="406"/>
                  </a:lnTo>
                  <a:lnTo>
                    <a:pt x="349" y="399"/>
                  </a:lnTo>
                  <a:lnTo>
                    <a:pt x="353" y="392"/>
                  </a:lnTo>
                  <a:lnTo>
                    <a:pt x="356" y="384"/>
                  </a:lnTo>
                  <a:lnTo>
                    <a:pt x="359" y="376"/>
                  </a:lnTo>
                  <a:lnTo>
                    <a:pt x="361" y="366"/>
                  </a:lnTo>
                  <a:lnTo>
                    <a:pt x="362" y="355"/>
                  </a:lnTo>
                  <a:lnTo>
                    <a:pt x="363" y="344"/>
                  </a:lnTo>
                  <a:lnTo>
                    <a:pt x="363" y="331"/>
                  </a:lnTo>
                  <a:lnTo>
                    <a:pt x="363" y="317"/>
                  </a:lnTo>
                  <a:lnTo>
                    <a:pt x="363" y="283"/>
                  </a:lnTo>
                  <a:lnTo>
                    <a:pt x="363" y="239"/>
                  </a:lnTo>
                  <a:lnTo>
                    <a:pt x="363" y="192"/>
                  </a:lnTo>
                  <a:lnTo>
                    <a:pt x="363" y="143"/>
                  </a:lnTo>
                  <a:lnTo>
                    <a:pt x="363" y="99"/>
                  </a:lnTo>
                  <a:lnTo>
                    <a:pt x="363" y="62"/>
                  </a:lnTo>
                  <a:lnTo>
                    <a:pt x="363" y="36"/>
                  </a:lnTo>
                  <a:lnTo>
                    <a:pt x="363" y="28"/>
                  </a:lnTo>
                  <a:lnTo>
                    <a:pt x="361" y="23"/>
                  </a:lnTo>
                  <a:lnTo>
                    <a:pt x="355" y="14"/>
                  </a:lnTo>
                  <a:lnTo>
                    <a:pt x="351" y="8"/>
                  </a:lnTo>
                  <a:lnTo>
                    <a:pt x="345" y="4"/>
                  </a:lnTo>
                  <a:lnTo>
                    <a:pt x="339" y="1"/>
                  </a:lnTo>
                  <a:lnTo>
                    <a:pt x="332" y="0"/>
                  </a:lnTo>
                  <a:lnTo>
                    <a:pt x="324" y="1"/>
                  </a:lnTo>
                  <a:lnTo>
                    <a:pt x="315" y="5"/>
                  </a:lnTo>
                  <a:lnTo>
                    <a:pt x="305" y="10"/>
                  </a:lnTo>
                  <a:lnTo>
                    <a:pt x="295" y="17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7" y="34"/>
                  </a:lnTo>
                  <a:lnTo>
                    <a:pt x="259" y="37"/>
                  </a:lnTo>
                  <a:lnTo>
                    <a:pt x="254" y="37"/>
                  </a:lnTo>
                  <a:lnTo>
                    <a:pt x="249" y="37"/>
                  </a:lnTo>
                  <a:lnTo>
                    <a:pt x="244" y="36"/>
                  </a:lnTo>
                  <a:lnTo>
                    <a:pt x="237" y="35"/>
                  </a:lnTo>
                  <a:lnTo>
                    <a:pt x="222" y="31"/>
                  </a:lnTo>
                  <a:lnTo>
                    <a:pt x="207" y="27"/>
                  </a:lnTo>
                  <a:lnTo>
                    <a:pt x="191" y="21"/>
                  </a:lnTo>
                  <a:lnTo>
                    <a:pt x="176" y="17"/>
                  </a:lnTo>
                  <a:lnTo>
                    <a:pt x="163" y="14"/>
                  </a:lnTo>
                  <a:lnTo>
                    <a:pt x="151" y="14"/>
                  </a:lnTo>
                  <a:lnTo>
                    <a:pt x="127" y="18"/>
                  </a:lnTo>
                  <a:lnTo>
                    <a:pt x="99" y="26"/>
                  </a:lnTo>
                  <a:lnTo>
                    <a:pt x="72" y="33"/>
                  </a:lnTo>
                  <a:lnTo>
                    <a:pt x="51" y="37"/>
                  </a:lnTo>
                  <a:lnTo>
                    <a:pt x="44" y="37"/>
                  </a:lnTo>
                  <a:lnTo>
                    <a:pt x="36" y="35"/>
                  </a:lnTo>
                  <a:lnTo>
                    <a:pt x="29" y="33"/>
                  </a:lnTo>
                  <a:lnTo>
                    <a:pt x="22" y="31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4" y="27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9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817"/>
            <p:cNvSpPr>
              <a:spLocks/>
            </p:cNvSpPr>
            <p:nvPr/>
          </p:nvSpPr>
          <p:spPr bwMode="auto">
            <a:xfrm>
              <a:off x="6896501" y="3149076"/>
              <a:ext cx="112953" cy="114544"/>
            </a:xfrm>
            <a:custGeom>
              <a:avLst/>
              <a:gdLst>
                <a:gd name="T0" fmla="*/ 87 w 281"/>
                <a:gd name="T1" fmla="*/ 191 h 285"/>
                <a:gd name="T2" fmla="*/ 0 w 281"/>
                <a:gd name="T3" fmla="*/ 187 h 285"/>
                <a:gd name="T4" fmla="*/ 0 w 281"/>
                <a:gd name="T5" fmla="*/ 98 h 285"/>
                <a:gd name="T6" fmla="*/ 87 w 281"/>
                <a:gd name="T7" fmla="*/ 95 h 285"/>
                <a:gd name="T8" fmla="*/ 87 w 281"/>
                <a:gd name="T9" fmla="*/ 95 h 285"/>
                <a:gd name="T10" fmla="*/ 89 w 281"/>
                <a:gd name="T11" fmla="*/ 94 h 285"/>
                <a:gd name="T12" fmla="*/ 91 w 281"/>
                <a:gd name="T13" fmla="*/ 91 h 285"/>
                <a:gd name="T14" fmla="*/ 92 w 281"/>
                <a:gd name="T15" fmla="*/ 86 h 285"/>
                <a:gd name="T16" fmla="*/ 96 w 281"/>
                <a:gd name="T17" fmla="*/ 0 h 285"/>
                <a:gd name="T18" fmla="*/ 184 w 281"/>
                <a:gd name="T19" fmla="*/ 0 h 285"/>
                <a:gd name="T20" fmla="*/ 187 w 281"/>
                <a:gd name="T21" fmla="*/ 86 h 285"/>
                <a:gd name="T22" fmla="*/ 187 w 281"/>
                <a:gd name="T23" fmla="*/ 87 h 285"/>
                <a:gd name="T24" fmla="*/ 189 w 281"/>
                <a:gd name="T25" fmla="*/ 91 h 285"/>
                <a:gd name="T26" fmla="*/ 190 w 281"/>
                <a:gd name="T27" fmla="*/ 92 h 285"/>
                <a:gd name="T28" fmla="*/ 191 w 281"/>
                <a:gd name="T29" fmla="*/ 94 h 285"/>
                <a:gd name="T30" fmla="*/ 192 w 281"/>
                <a:gd name="T31" fmla="*/ 94 h 285"/>
                <a:gd name="T32" fmla="*/ 195 w 281"/>
                <a:gd name="T33" fmla="*/ 95 h 285"/>
                <a:gd name="T34" fmla="*/ 281 w 281"/>
                <a:gd name="T35" fmla="*/ 98 h 285"/>
                <a:gd name="T36" fmla="*/ 281 w 281"/>
                <a:gd name="T37" fmla="*/ 187 h 285"/>
                <a:gd name="T38" fmla="*/ 195 w 281"/>
                <a:gd name="T39" fmla="*/ 191 h 285"/>
                <a:gd name="T40" fmla="*/ 194 w 281"/>
                <a:gd name="T41" fmla="*/ 191 h 285"/>
                <a:gd name="T42" fmla="*/ 191 w 281"/>
                <a:gd name="T43" fmla="*/ 192 h 285"/>
                <a:gd name="T44" fmla="*/ 189 w 281"/>
                <a:gd name="T45" fmla="*/ 194 h 285"/>
                <a:gd name="T46" fmla="*/ 187 w 281"/>
                <a:gd name="T47" fmla="*/ 199 h 285"/>
                <a:gd name="T48" fmla="*/ 184 w 281"/>
                <a:gd name="T49" fmla="*/ 285 h 285"/>
                <a:gd name="T50" fmla="*/ 96 w 281"/>
                <a:gd name="T51" fmla="*/ 285 h 285"/>
                <a:gd name="T52" fmla="*/ 92 w 281"/>
                <a:gd name="T53" fmla="*/ 199 h 285"/>
                <a:gd name="T54" fmla="*/ 91 w 281"/>
                <a:gd name="T55" fmla="*/ 196 h 285"/>
                <a:gd name="T56" fmla="*/ 91 w 281"/>
                <a:gd name="T57" fmla="*/ 194 h 285"/>
                <a:gd name="T58" fmla="*/ 89 w 281"/>
                <a:gd name="T59" fmla="*/ 192 h 285"/>
                <a:gd name="T60" fmla="*/ 87 w 281"/>
                <a:gd name="T61" fmla="*/ 19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1" h="285">
                  <a:moveTo>
                    <a:pt x="87" y="191"/>
                  </a:moveTo>
                  <a:lnTo>
                    <a:pt x="0" y="187"/>
                  </a:lnTo>
                  <a:lnTo>
                    <a:pt x="0" y="98"/>
                  </a:lnTo>
                  <a:lnTo>
                    <a:pt x="87" y="95"/>
                  </a:lnTo>
                  <a:lnTo>
                    <a:pt x="87" y="95"/>
                  </a:lnTo>
                  <a:lnTo>
                    <a:pt x="89" y="94"/>
                  </a:lnTo>
                  <a:lnTo>
                    <a:pt x="91" y="91"/>
                  </a:lnTo>
                  <a:lnTo>
                    <a:pt x="92" y="86"/>
                  </a:lnTo>
                  <a:lnTo>
                    <a:pt x="96" y="0"/>
                  </a:lnTo>
                  <a:lnTo>
                    <a:pt x="184" y="0"/>
                  </a:lnTo>
                  <a:lnTo>
                    <a:pt x="187" y="86"/>
                  </a:lnTo>
                  <a:lnTo>
                    <a:pt x="187" y="87"/>
                  </a:lnTo>
                  <a:lnTo>
                    <a:pt x="189" y="91"/>
                  </a:lnTo>
                  <a:lnTo>
                    <a:pt x="190" y="92"/>
                  </a:lnTo>
                  <a:lnTo>
                    <a:pt x="191" y="94"/>
                  </a:lnTo>
                  <a:lnTo>
                    <a:pt x="192" y="94"/>
                  </a:lnTo>
                  <a:lnTo>
                    <a:pt x="195" y="95"/>
                  </a:lnTo>
                  <a:lnTo>
                    <a:pt x="281" y="98"/>
                  </a:lnTo>
                  <a:lnTo>
                    <a:pt x="281" y="187"/>
                  </a:lnTo>
                  <a:lnTo>
                    <a:pt x="195" y="191"/>
                  </a:lnTo>
                  <a:lnTo>
                    <a:pt x="194" y="191"/>
                  </a:lnTo>
                  <a:lnTo>
                    <a:pt x="191" y="192"/>
                  </a:lnTo>
                  <a:lnTo>
                    <a:pt x="189" y="194"/>
                  </a:lnTo>
                  <a:lnTo>
                    <a:pt x="187" y="199"/>
                  </a:lnTo>
                  <a:lnTo>
                    <a:pt x="184" y="285"/>
                  </a:lnTo>
                  <a:lnTo>
                    <a:pt x="96" y="285"/>
                  </a:lnTo>
                  <a:lnTo>
                    <a:pt x="92" y="199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89" y="192"/>
                  </a:lnTo>
                  <a:lnTo>
                    <a:pt x="87" y="19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7" name="组合 2546"/>
          <p:cNvGrpSpPr/>
          <p:nvPr/>
        </p:nvGrpSpPr>
        <p:grpSpPr>
          <a:xfrm>
            <a:off x="4541137" y="4968297"/>
            <a:ext cx="968348" cy="1053869"/>
            <a:chOff x="7442174" y="2964534"/>
            <a:chExt cx="443856" cy="542489"/>
          </a:xfrm>
        </p:grpSpPr>
        <p:grpSp>
          <p:nvGrpSpPr>
            <p:cNvPr id="2522" name="组合 2521"/>
            <p:cNvGrpSpPr/>
            <p:nvPr/>
          </p:nvGrpSpPr>
          <p:grpSpPr>
            <a:xfrm>
              <a:off x="7442174" y="2964534"/>
              <a:ext cx="443856" cy="542489"/>
              <a:chOff x="7442174" y="2964534"/>
              <a:chExt cx="443856" cy="542489"/>
            </a:xfrm>
          </p:grpSpPr>
          <p:sp>
            <p:nvSpPr>
              <p:cNvPr id="757" name="Freeform 1561"/>
              <p:cNvSpPr>
                <a:spLocks/>
              </p:cNvSpPr>
              <p:nvPr/>
            </p:nvSpPr>
            <p:spPr bwMode="auto">
              <a:xfrm>
                <a:off x="7499444" y="3185666"/>
                <a:ext cx="356358" cy="155907"/>
              </a:xfrm>
              <a:custGeom>
                <a:avLst/>
                <a:gdLst>
                  <a:gd name="T0" fmla="*/ 0 w 895"/>
                  <a:gd name="T1" fmla="*/ 93 h 390"/>
                  <a:gd name="T2" fmla="*/ 9 w 895"/>
                  <a:gd name="T3" fmla="*/ 90 h 390"/>
                  <a:gd name="T4" fmla="*/ 18 w 895"/>
                  <a:gd name="T5" fmla="*/ 87 h 390"/>
                  <a:gd name="T6" fmla="*/ 27 w 895"/>
                  <a:gd name="T7" fmla="*/ 83 h 390"/>
                  <a:gd name="T8" fmla="*/ 35 w 895"/>
                  <a:gd name="T9" fmla="*/ 76 h 390"/>
                  <a:gd name="T10" fmla="*/ 45 w 895"/>
                  <a:gd name="T11" fmla="*/ 70 h 390"/>
                  <a:gd name="T12" fmla="*/ 55 w 895"/>
                  <a:gd name="T13" fmla="*/ 63 h 390"/>
                  <a:gd name="T14" fmla="*/ 66 w 895"/>
                  <a:gd name="T15" fmla="*/ 59 h 390"/>
                  <a:gd name="T16" fmla="*/ 76 w 895"/>
                  <a:gd name="T17" fmla="*/ 55 h 390"/>
                  <a:gd name="T18" fmla="*/ 102 w 895"/>
                  <a:gd name="T19" fmla="*/ 49 h 390"/>
                  <a:gd name="T20" fmla="*/ 133 w 895"/>
                  <a:gd name="T21" fmla="*/ 45 h 390"/>
                  <a:gd name="T22" fmla="*/ 152 w 895"/>
                  <a:gd name="T23" fmla="*/ 43 h 390"/>
                  <a:gd name="T24" fmla="*/ 174 w 895"/>
                  <a:gd name="T25" fmla="*/ 40 h 390"/>
                  <a:gd name="T26" fmla="*/ 197 w 895"/>
                  <a:gd name="T27" fmla="*/ 36 h 390"/>
                  <a:gd name="T28" fmla="*/ 223 w 895"/>
                  <a:gd name="T29" fmla="*/ 33 h 390"/>
                  <a:gd name="T30" fmla="*/ 248 w 895"/>
                  <a:gd name="T31" fmla="*/ 29 h 390"/>
                  <a:gd name="T32" fmla="*/ 273 w 895"/>
                  <a:gd name="T33" fmla="*/ 25 h 390"/>
                  <a:gd name="T34" fmla="*/ 296 w 895"/>
                  <a:gd name="T35" fmla="*/ 19 h 390"/>
                  <a:gd name="T36" fmla="*/ 316 w 895"/>
                  <a:gd name="T37" fmla="*/ 14 h 390"/>
                  <a:gd name="T38" fmla="*/ 326 w 895"/>
                  <a:gd name="T39" fmla="*/ 12 h 390"/>
                  <a:gd name="T40" fmla="*/ 337 w 895"/>
                  <a:gd name="T41" fmla="*/ 9 h 390"/>
                  <a:gd name="T42" fmla="*/ 349 w 895"/>
                  <a:gd name="T43" fmla="*/ 8 h 390"/>
                  <a:gd name="T44" fmla="*/ 360 w 895"/>
                  <a:gd name="T45" fmla="*/ 7 h 390"/>
                  <a:gd name="T46" fmla="*/ 389 w 895"/>
                  <a:gd name="T47" fmla="*/ 6 h 390"/>
                  <a:gd name="T48" fmla="*/ 418 w 895"/>
                  <a:gd name="T49" fmla="*/ 6 h 390"/>
                  <a:gd name="T50" fmla="*/ 447 w 895"/>
                  <a:gd name="T51" fmla="*/ 7 h 390"/>
                  <a:gd name="T52" fmla="*/ 476 w 895"/>
                  <a:gd name="T53" fmla="*/ 9 h 390"/>
                  <a:gd name="T54" fmla="*/ 502 w 895"/>
                  <a:gd name="T55" fmla="*/ 12 h 390"/>
                  <a:gd name="T56" fmla="*/ 526 w 895"/>
                  <a:gd name="T57" fmla="*/ 14 h 390"/>
                  <a:gd name="T58" fmla="*/ 547 w 895"/>
                  <a:gd name="T59" fmla="*/ 18 h 390"/>
                  <a:gd name="T60" fmla="*/ 570 w 895"/>
                  <a:gd name="T61" fmla="*/ 24 h 390"/>
                  <a:gd name="T62" fmla="*/ 594 w 895"/>
                  <a:gd name="T63" fmla="*/ 30 h 390"/>
                  <a:gd name="T64" fmla="*/ 617 w 895"/>
                  <a:gd name="T65" fmla="*/ 35 h 390"/>
                  <a:gd name="T66" fmla="*/ 629 w 895"/>
                  <a:gd name="T67" fmla="*/ 38 h 390"/>
                  <a:gd name="T68" fmla="*/ 641 w 895"/>
                  <a:gd name="T69" fmla="*/ 40 h 390"/>
                  <a:gd name="T70" fmla="*/ 653 w 895"/>
                  <a:gd name="T71" fmla="*/ 41 h 390"/>
                  <a:gd name="T72" fmla="*/ 666 w 895"/>
                  <a:gd name="T73" fmla="*/ 41 h 390"/>
                  <a:gd name="T74" fmla="*/ 678 w 895"/>
                  <a:gd name="T75" fmla="*/ 40 h 390"/>
                  <a:gd name="T76" fmla="*/ 690 w 895"/>
                  <a:gd name="T77" fmla="*/ 38 h 390"/>
                  <a:gd name="T78" fmla="*/ 702 w 895"/>
                  <a:gd name="T79" fmla="*/ 34 h 390"/>
                  <a:gd name="T80" fmla="*/ 715 w 895"/>
                  <a:gd name="T81" fmla="*/ 30 h 390"/>
                  <a:gd name="T82" fmla="*/ 727 w 895"/>
                  <a:gd name="T83" fmla="*/ 25 h 390"/>
                  <a:gd name="T84" fmla="*/ 740 w 895"/>
                  <a:gd name="T85" fmla="*/ 19 h 390"/>
                  <a:gd name="T86" fmla="*/ 752 w 895"/>
                  <a:gd name="T87" fmla="*/ 16 h 390"/>
                  <a:gd name="T88" fmla="*/ 765 w 895"/>
                  <a:gd name="T89" fmla="*/ 12 h 390"/>
                  <a:gd name="T90" fmla="*/ 791 w 895"/>
                  <a:gd name="T91" fmla="*/ 5 h 390"/>
                  <a:gd name="T92" fmla="*/ 817 w 895"/>
                  <a:gd name="T93" fmla="*/ 2 h 390"/>
                  <a:gd name="T94" fmla="*/ 841 w 895"/>
                  <a:gd name="T95" fmla="*/ 0 h 390"/>
                  <a:gd name="T96" fmla="*/ 862 w 895"/>
                  <a:gd name="T97" fmla="*/ 0 h 390"/>
                  <a:gd name="T98" fmla="*/ 871 w 895"/>
                  <a:gd name="T99" fmla="*/ 1 h 390"/>
                  <a:gd name="T100" fmla="*/ 879 w 895"/>
                  <a:gd name="T101" fmla="*/ 2 h 390"/>
                  <a:gd name="T102" fmla="*/ 885 w 895"/>
                  <a:gd name="T103" fmla="*/ 4 h 390"/>
                  <a:gd name="T104" fmla="*/ 891 w 895"/>
                  <a:gd name="T105" fmla="*/ 6 h 390"/>
                  <a:gd name="T106" fmla="*/ 893 w 895"/>
                  <a:gd name="T107" fmla="*/ 7 h 390"/>
                  <a:gd name="T108" fmla="*/ 895 w 895"/>
                  <a:gd name="T109" fmla="*/ 9 h 390"/>
                  <a:gd name="T110" fmla="*/ 895 w 895"/>
                  <a:gd name="T111" fmla="*/ 93 h 390"/>
                  <a:gd name="T112" fmla="*/ 596 w 895"/>
                  <a:gd name="T113" fmla="*/ 100 h 390"/>
                  <a:gd name="T114" fmla="*/ 594 w 895"/>
                  <a:gd name="T115" fmla="*/ 390 h 390"/>
                  <a:gd name="T116" fmla="*/ 228 w 895"/>
                  <a:gd name="T117" fmla="*/ 390 h 390"/>
                  <a:gd name="T118" fmla="*/ 228 w 895"/>
                  <a:gd name="T119" fmla="*/ 93 h 390"/>
                  <a:gd name="T120" fmla="*/ 0 w 895"/>
                  <a:gd name="T121" fmla="*/ 93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5" h="390">
                    <a:moveTo>
                      <a:pt x="0" y="93"/>
                    </a:moveTo>
                    <a:lnTo>
                      <a:pt x="9" y="90"/>
                    </a:lnTo>
                    <a:lnTo>
                      <a:pt x="18" y="87"/>
                    </a:lnTo>
                    <a:lnTo>
                      <a:pt x="27" y="83"/>
                    </a:lnTo>
                    <a:lnTo>
                      <a:pt x="35" y="76"/>
                    </a:lnTo>
                    <a:lnTo>
                      <a:pt x="45" y="70"/>
                    </a:lnTo>
                    <a:lnTo>
                      <a:pt x="55" y="63"/>
                    </a:lnTo>
                    <a:lnTo>
                      <a:pt x="66" y="59"/>
                    </a:lnTo>
                    <a:lnTo>
                      <a:pt x="76" y="55"/>
                    </a:lnTo>
                    <a:lnTo>
                      <a:pt x="102" y="49"/>
                    </a:lnTo>
                    <a:lnTo>
                      <a:pt x="133" y="45"/>
                    </a:lnTo>
                    <a:lnTo>
                      <a:pt x="152" y="43"/>
                    </a:lnTo>
                    <a:lnTo>
                      <a:pt x="174" y="40"/>
                    </a:lnTo>
                    <a:lnTo>
                      <a:pt x="197" y="36"/>
                    </a:lnTo>
                    <a:lnTo>
                      <a:pt x="223" y="33"/>
                    </a:lnTo>
                    <a:lnTo>
                      <a:pt x="248" y="29"/>
                    </a:lnTo>
                    <a:lnTo>
                      <a:pt x="273" y="25"/>
                    </a:lnTo>
                    <a:lnTo>
                      <a:pt x="296" y="19"/>
                    </a:lnTo>
                    <a:lnTo>
                      <a:pt x="316" y="14"/>
                    </a:lnTo>
                    <a:lnTo>
                      <a:pt x="326" y="12"/>
                    </a:lnTo>
                    <a:lnTo>
                      <a:pt x="337" y="9"/>
                    </a:lnTo>
                    <a:lnTo>
                      <a:pt x="349" y="8"/>
                    </a:lnTo>
                    <a:lnTo>
                      <a:pt x="360" y="7"/>
                    </a:lnTo>
                    <a:lnTo>
                      <a:pt x="389" y="6"/>
                    </a:lnTo>
                    <a:lnTo>
                      <a:pt x="418" y="6"/>
                    </a:lnTo>
                    <a:lnTo>
                      <a:pt x="447" y="7"/>
                    </a:lnTo>
                    <a:lnTo>
                      <a:pt x="476" y="9"/>
                    </a:lnTo>
                    <a:lnTo>
                      <a:pt x="502" y="12"/>
                    </a:lnTo>
                    <a:lnTo>
                      <a:pt x="526" y="14"/>
                    </a:lnTo>
                    <a:lnTo>
                      <a:pt x="547" y="18"/>
                    </a:lnTo>
                    <a:lnTo>
                      <a:pt x="570" y="24"/>
                    </a:lnTo>
                    <a:lnTo>
                      <a:pt x="594" y="30"/>
                    </a:lnTo>
                    <a:lnTo>
                      <a:pt x="617" y="35"/>
                    </a:lnTo>
                    <a:lnTo>
                      <a:pt x="629" y="38"/>
                    </a:lnTo>
                    <a:lnTo>
                      <a:pt x="641" y="40"/>
                    </a:lnTo>
                    <a:lnTo>
                      <a:pt x="653" y="41"/>
                    </a:lnTo>
                    <a:lnTo>
                      <a:pt x="666" y="41"/>
                    </a:lnTo>
                    <a:lnTo>
                      <a:pt x="678" y="40"/>
                    </a:lnTo>
                    <a:lnTo>
                      <a:pt x="690" y="38"/>
                    </a:lnTo>
                    <a:lnTo>
                      <a:pt x="702" y="34"/>
                    </a:lnTo>
                    <a:lnTo>
                      <a:pt x="715" y="30"/>
                    </a:lnTo>
                    <a:lnTo>
                      <a:pt x="727" y="25"/>
                    </a:lnTo>
                    <a:lnTo>
                      <a:pt x="740" y="19"/>
                    </a:lnTo>
                    <a:lnTo>
                      <a:pt x="752" y="16"/>
                    </a:lnTo>
                    <a:lnTo>
                      <a:pt x="765" y="12"/>
                    </a:lnTo>
                    <a:lnTo>
                      <a:pt x="791" y="5"/>
                    </a:lnTo>
                    <a:lnTo>
                      <a:pt x="817" y="2"/>
                    </a:lnTo>
                    <a:lnTo>
                      <a:pt x="841" y="0"/>
                    </a:lnTo>
                    <a:lnTo>
                      <a:pt x="862" y="0"/>
                    </a:lnTo>
                    <a:lnTo>
                      <a:pt x="871" y="1"/>
                    </a:lnTo>
                    <a:lnTo>
                      <a:pt x="879" y="2"/>
                    </a:lnTo>
                    <a:lnTo>
                      <a:pt x="885" y="4"/>
                    </a:lnTo>
                    <a:lnTo>
                      <a:pt x="891" y="6"/>
                    </a:lnTo>
                    <a:lnTo>
                      <a:pt x="893" y="7"/>
                    </a:lnTo>
                    <a:lnTo>
                      <a:pt x="895" y="9"/>
                    </a:lnTo>
                    <a:lnTo>
                      <a:pt x="895" y="93"/>
                    </a:lnTo>
                    <a:lnTo>
                      <a:pt x="596" y="100"/>
                    </a:lnTo>
                    <a:lnTo>
                      <a:pt x="594" y="390"/>
                    </a:lnTo>
                    <a:lnTo>
                      <a:pt x="228" y="390"/>
                    </a:lnTo>
                    <a:lnTo>
                      <a:pt x="228" y="93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562"/>
              <p:cNvSpPr>
                <a:spLocks/>
              </p:cNvSpPr>
              <p:nvPr/>
            </p:nvSpPr>
            <p:spPr bwMode="auto">
              <a:xfrm>
                <a:off x="7470808" y="2964534"/>
                <a:ext cx="365903" cy="149543"/>
              </a:xfrm>
              <a:custGeom>
                <a:avLst/>
                <a:gdLst>
                  <a:gd name="T0" fmla="*/ 923 w 923"/>
                  <a:gd name="T1" fmla="*/ 290 h 376"/>
                  <a:gd name="T2" fmla="*/ 918 w 923"/>
                  <a:gd name="T3" fmla="*/ 294 h 376"/>
                  <a:gd name="T4" fmla="*/ 914 w 923"/>
                  <a:gd name="T5" fmla="*/ 299 h 376"/>
                  <a:gd name="T6" fmla="*/ 909 w 923"/>
                  <a:gd name="T7" fmla="*/ 303 h 376"/>
                  <a:gd name="T8" fmla="*/ 902 w 923"/>
                  <a:gd name="T9" fmla="*/ 307 h 376"/>
                  <a:gd name="T10" fmla="*/ 895 w 923"/>
                  <a:gd name="T11" fmla="*/ 312 h 376"/>
                  <a:gd name="T12" fmla="*/ 886 w 923"/>
                  <a:gd name="T13" fmla="*/ 315 h 376"/>
                  <a:gd name="T14" fmla="*/ 876 w 923"/>
                  <a:gd name="T15" fmla="*/ 318 h 376"/>
                  <a:gd name="T16" fmla="*/ 864 w 923"/>
                  <a:gd name="T17" fmla="*/ 320 h 376"/>
                  <a:gd name="T18" fmla="*/ 829 w 923"/>
                  <a:gd name="T19" fmla="*/ 327 h 376"/>
                  <a:gd name="T20" fmla="*/ 772 w 923"/>
                  <a:gd name="T21" fmla="*/ 336 h 376"/>
                  <a:gd name="T22" fmla="*/ 700 w 923"/>
                  <a:gd name="T23" fmla="*/ 348 h 376"/>
                  <a:gd name="T24" fmla="*/ 621 w 923"/>
                  <a:gd name="T25" fmla="*/ 360 h 376"/>
                  <a:gd name="T26" fmla="*/ 581 w 923"/>
                  <a:gd name="T27" fmla="*/ 366 h 376"/>
                  <a:gd name="T28" fmla="*/ 542 w 923"/>
                  <a:gd name="T29" fmla="*/ 370 h 376"/>
                  <a:gd name="T30" fmla="*/ 503 w 923"/>
                  <a:gd name="T31" fmla="*/ 373 h 376"/>
                  <a:gd name="T32" fmla="*/ 467 w 923"/>
                  <a:gd name="T33" fmla="*/ 375 h 376"/>
                  <a:gd name="T34" fmla="*/ 434 w 923"/>
                  <a:gd name="T35" fmla="*/ 376 h 376"/>
                  <a:gd name="T36" fmla="*/ 404 w 923"/>
                  <a:gd name="T37" fmla="*/ 376 h 376"/>
                  <a:gd name="T38" fmla="*/ 391 w 923"/>
                  <a:gd name="T39" fmla="*/ 375 h 376"/>
                  <a:gd name="T40" fmla="*/ 381 w 923"/>
                  <a:gd name="T41" fmla="*/ 373 h 376"/>
                  <a:gd name="T42" fmla="*/ 370 w 923"/>
                  <a:gd name="T43" fmla="*/ 371 h 376"/>
                  <a:gd name="T44" fmla="*/ 361 w 923"/>
                  <a:gd name="T45" fmla="*/ 369 h 376"/>
                  <a:gd name="T46" fmla="*/ 345 w 923"/>
                  <a:gd name="T47" fmla="*/ 363 h 376"/>
                  <a:gd name="T48" fmla="*/ 329 w 923"/>
                  <a:gd name="T49" fmla="*/ 359 h 376"/>
                  <a:gd name="T50" fmla="*/ 313 w 923"/>
                  <a:gd name="T51" fmla="*/ 355 h 376"/>
                  <a:gd name="T52" fmla="*/ 295 w 923"/>
                  <a:gd name="T53" fmla="*/ 351 h 376"/>
                  <a:gd name="T54" fmla="*/ 263 w 923"/>
                  <a:gd name="T55" fmla="*/ 346 h 376"/>
                  <a:gd name="T56" fmla="*/ 230 w 923"/>
                  <a:gd name="T57" fmla="*/ 343 h 376"/>
                  <a:gd name="T58" fmla="*/ 200 w 923"/>
                  <a:gd name="T59" fmla="*/ 342 h 376"/>
                  <a:gd name="T60" fmla="*/ 172 w 923"/>
                  <a:gd name="T61" fmla="*/ 341 h 376"/>
                  <a:gd name="T62" fmla="*/ 147 w 923"/>
                  <a:gd name="T63" fmla="*/ 341 h 376"/>
                  <a:gd name="T64" fmla="*/ 126 w 923"/>
                  <a:gd name="T65" fmla="*/ 341 h 376"/>
                  <a:gd name="T66" fmla="*/ 113 w 923"/>
                  <a:gd name="T67" fmla="*/ 342 h 376"/>
                  <a:gd name="T68" fmla="*/ 97 w 923"/>
                  <a:gd name="T69" fmla="*/ 345 h 376"/>
                  <a:gd name="T70" fmla="*/ 80 w 923"/>
                  <a:gd name="T71" fmla="*/ 350 h 376"/>
                  <a:gd name="T72" fmla="*/ 64 w 923"/>
                  <a:gd name="T73" fmla="*/ 356 h 376"/>
                  <a:gd name="T74" fmla="*/ 47 w 923"/>
                  <a:gd name="T75" fmla="*/ 361 h 376"/>
                  <a:gd name="T76" fmla="*/ 31 w 923"/>
                  <a:gd name="T77" fmla="*/ 367 h 376"/>
                  <a:gd name="T78" fmla="*/ 14 w 923"/>
                  <a:gd name="T79" fmla="*/ 370 h 376"/>
                  <a:gd name="T80" fmla="*/ 0 w 923"/>
                  <a:gd name="T81" fmla="*/ 372 h 376"/>
                  <a:gd name="T82" fmla="*/ 0 w 923"/>
                  <a:gd name="T83" fmla="*/ 294 h 376"/>
                  <a:gd name="T84" fmla="*/ 305 w 923"/>
                  <a:gd name="T85" fmla="*/ 290 h 376"/>
                  <a:gd name="T86" fmla="*/ 300 w 923"/>
                  <a:gd name="T87" fmla="*/ 0 h 376"/>
                  <a:gd name="T88" fmla="*/ 668 w 923"/>
                  <a:gd name="T89" fmla="*/ 0 h 376"/>
                  <a:gd name="T90" fmla="*/ 666 w 923"/>
                  <a:gd name="T91" fmla="*/ 290 h 376"/>
                  <a:gd name="T92" fmla="*/ 923 w 923"/>
                  <a:gd name="T93" fmla="*/ 29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3" h="376">
                    <a:moveTo>
                      <a:pt x="923" y="290"/>
                    </a:moveTo>
                    <a:lnTo>
                      <a:pt x="918" y="294"/>
                    </a:lnTo>
                    <a:lnTo>
                      <a:pt x="914" y="299"/>
                    </a:lnTo>
                    <a:lnTo>
                      <a:pt x="909" y="303"/>
                    </a:lnTo>
                    <a:lnTo>
                      <a:pt x="902" y="307"/>
                    </a:lnTo>
                    <a:lnTo>
                      <a:pt x="895" y="312"/>
                    </a:lnTo>
                    <a:lnTo>
                      <a:pt x="886" y="315"/>
                    </a:lnTo>
                    <a:lnTo>
                      <a:pt x="876" y="318"/>
                    </a:lnTo>
                    <a:lnTo>
                      <a:pt x="864" y="320"/>
                    </a:lnTo>
                    <a:lnTo>
                      <a:pt x="829" y="327"/>
                    </a:lnTo>
                    <a:lnTo>
                      <a:pt x="772" y="336"/>
                    </a:lnTo>
                    <a:lnTo>
                      <a:pt x="700" y="348"/>
                    </a:lnTo>
                    <a:lnTo>
                      <a:pt x="621" y="360"/>
                    </a:lnTo>
                    <a:lnTo>
                      <a:pt x="581" y="366"/>
                    </a:lnTo>
                    <a:lnTo>
                      <a:pt x="542" y="370"/>
                    </a:lnTo>
                    <a:lnTo>
                      <a:pt x="503" y="373"/>
                    </a:lnTo>
                    <a:lnTo>
                      <a:pt x="467" y="375"/>
                    </a:lnTo>
                    <a:lnTo>
                      <a:pt x="434" y="376"/>
                    </a:lnTo>
                    <a:lnTo>
                      <a:pt x="404" y="376"/>
                    </a:lnTo>
                    <a:lnTo>
                      <a:pt x="391" y="375"/>
                    </a:lnTo>
                    <a:lnTo>
                      <a:pt x="381" y="373"/>
                    </a:lnTo>
                    <a:lnTo>
                      <a:pt x="370" y="371"/>
                    </a:lnTo>
                    <a:lnTo>
                      <a:pt x="361" y="369"/>
                    </a:lnTo>
                    <a:lnTo>
                      <a:pt x="345" y="363"/>
                    </a:lnTo>
                    <a:lnTo>
                      <a:pt x="329" y="359"/>
                    </a:lnTo>
                    <a:lnTo>
                      <a:pt x="313" y="355"/>
                    </a:lnTo>
                    <a:lnTo>
                      <a:pt x="295" y="351"/>
                    </a:lnTo>
                    <a:lnTo>
                      <a:pt x="263" y="346"/>
                    </a:lnTo>
                    <a:lnTo>
                      <a:pt x="230" y="343"/>
                    </a:lnTo>
                    <a:lnTo>
                      <a:pt x="200" y="342"/>
                    </a:lnTo>
                    <a:lnTo>
                      <a:pt x="172" y="341"/>
                    </a:lnTo>
                    <a:lnTo>
                      <a:pt x="147" y="341"/>
                    </a:lnTo>
                    <a:lnTo>
                      <a:pt x="126" y="341"/>
                    </a:lnTo>
                    <a:lnTo>
                      <a:pt x="113" y="342"/>
                    </a:lnTo>
                    <a:lnTo>
                      <a:pt x="97" y="345"/>
                    </a:lnTo>
                    <a:lnTo>
                      <a:pt x="80" y="350"/>
                    </a:lnTo>
                    <a:lnTo>
                      <a:pt x="64" y="356"/>
                    </a:lnTo>
                    <a:lnTo>
                      <a:pt x="47" y="361"/>
                    </a:lnTo>
                    <a:lnTo>
                      <a:pt x="31" y="367"/>
                    </a:lnTo>
                    <a:lnTo>
                      <a:pt x="14" y="370"/>
                    </a:lnTo>
                    <a:lnTo>
                      <a:pt x="0" y="372"/>
                    </a:lnTo>
                    <a:lnTo>
                      <a:pt x="0" y="294"/>
                    </a:lnTo>
                    <a:lnTo>
                      <a:pt x="305" y="290"/>
                    </a:lnTo>
                    <a:lnTo>
                      <a:pt x="300" y="0"/>
                    </a:lnTo>
                    <a:lnTo>
                      <a:pt x="668" y="0"/>
                    </a:lnTo>
                    <a:lnTo>
                      <a:pt x="666" y="290"/>
                    </a:lnTo>
                    <a:lnTo>
                      <a:pt x="923" y="290"/>
                    </a:lnTo>
                    <a:close/>
                  </a:path>
                </a:pathLst>
              </a:custGeom>
              <a:solidFill>
                <a:srgbClr val="5AC4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563"/>
              <p:cNvSpPr>
                <a:spLocks/>
              </p:cNvSpPr>
              <p:nvPr/>
            </p:nvSpPr>
            <p:spPr bwMode="auto">
              <a:xfrm>
                <a:off x="7470808" y="3064759"/>
                <a:ext cx="384994" cy="168634"/>
              </a:xfrm>
              <a:custGeom>
                <a:avLst/>
                <a:gdLst>
                  <a:gd name="T0" fmla="*/ 14 w 967"/>
                  <a:gd name="T1" fmla="*/ 87 h 423"/>
                  <a:gd name="T2" fmla="*/ 34 w 967"/>
                  <a:gd name="T3" fmla="*/ 81 h 423"/>
                  <a:gd name="T4" fmla="*/ 47 w 967"/>
                  <a:gd name="T5" fmla="*/ 74 h 423"/>
                  <a:gd name="T6" fmla="*/ 63 w 967"/>
                  <a:gd name="T7" fmla="*/ 63 h 423"/>
                  <a:gd name="T8" fmla="*/ 81 w 967"/>
                  <a:gd name="T9" fmla="*/ 53 h 423"/>
                  <a:gd name="T10" fmla="*/ 114 w 967"/>
                  <a:gd name="T11" fmla="*/ 44 h 423"/>
                  <a:gd name="T12" fmla="*/ 305 w 967"/>
                  <a:gd name="T13" fmla="*/ 38 h 423"/>
                  <a:gd name="T14" fmla="*/ 315 w 967"/>
                  <a:gd name="T15" fmla="*/ 14 h 423"/>
                  <a:gd name="T16" fmla="*/ 333 w 967"/>
                  <a:gd name="T17" fmla="*/ 10 h 423"/>
                  <a:gd name="T18" fmla="*/ 353 w 967"/>
                  <a:gd name="T19" fmla="*/ 6 h 423"/>
                  <a:gd name="T20" fmla="*/ 375 w 967"/>
                  <a:gd name="T21" fmla="*/ 1 h 423"/>
                  <a:gd name="T22" fmla="*/ 416 w 967"/>
                  <a:gd name="T23" fmla="*/ 0 h 423"/>
                  <a:gd name="T24" fmla="*/ 477 w 967"/>
                  <a:gd name="T25" fmla="*/ 1 h 423"/>
                  <a:gd name="T26" fmla="*/ 534 w 967"/>
                  <a:gd name="T27" fmla="*/ 4 h 423"/>
                  <a:gd name="T28" fmla="*/ 584 w 967"/>
                  <a:gd name="T29" fmla="*/ 12 h 423"/>
                  <a:gd name="T30" fmla="*/ 638 w 967"/>
                  <a:gd name="T31" fmla="*/ 25 h 423"/>
                  <a:gd name="T32" fmla="*/ 666 w 967"/>
                  <a:gd name="T33" fmla="*/ 38 h 423"/>
                  <a:gd name="T34" fmla="*/ 967 w 967"/>
                  <a:gd name="T35" fmla="*/ 274 h 423"/>
                  <a:gd name="T36" fmla="*/ 959 w 967"/>
                  <a:gd name="T37" fmla="*/ 311 h 423"/>
                  <a:gd name="T38" fmla="*/ 955 w 967"/>
                  <a:gd name="T39" fmla="*/ 322 h 423"/>
                  <a:gd name="T40" fmla="*/ 953 w 967"/>
                  <a:gd name="T41" fmla="*/ 324 h 423"/>
                  <a:gd name="T42" fmla="*/ 951 w 967"/>
                  <a:gd name="T43" fmla="*/ 323 h 423"/>
                  <a:gd name="T44" fmla="*/ 947 w 967"/>
                  <a:gd name="T45" fmla="*/ 322 h 423"/>
                  <a:gd name="T46" fmla="*/ 943 w 967"/>
                  <a:gd name="T47" fmla="*/ 325 h 423"/>
                  <a:gd name="T48" fmla="*/ 934 w 967"/>
                  <a:gd name="T49" fmla="*/ 338 h 423"/>
                  <a:gd name="T50" fmla="*/ 913 w 967"/>
                  <a:gd name="T51" fmla="*/ 354 h 423"/>
                  <a:gd name="T52" fmla="*/ 898 w 967"/>
                  <a:gd name="T53" fmla="*/ 361 h 423"/>
                  <a:gd name="T54" fmla="*/ 877 w 967"/>
                  <a:gd name="T55" fmla="*/ 366 h 423"/>
                  <a:gd name="T56" fmla="*/ 787 w 967"/>
                  <a:gd name="T57" fmla="*/ 382 h 423"/>
                  <a:gd name="T58" fmla="*/ 640 w 967"/>
                  <a:gd name="T59" fmla="*/ 406 h 423"/>
                  <a:gd name="T60" fmla="*/ 561 w 967"/>
                  <a:gd name="T61" fmla="*/ 416 h 423"/>
                  <a:gd name="T62" fmla="*/ 489 w 967"/>
                  <a:gd name="T63" fmla="*/ 422 h 423"/>
                  <a:gd name="T64" fmla="*/ 427 w 967"/>
                  <a:gd name="T65" fmla="*/ 422 h 423"/>
                  <a:gd name="T66" fmla="*/ 403 w 967"/>
                  <a:gd name="T67" fmla="*/ 420 h 423"/>
                  <a:gd name="T68" fmla="*/ 385 w 967"/>
                  <a:gd name="T69" fmla="*/ 415 h 423"/>
                  <a:gd name="T70" fmla="*/ 353 w 967"/>
                  <a:gd name="T71" fmla="*/ 405 h 423"/>
                  <a:gd name="T72" fmla="*/ 320 w 967"/>
                  <a:gd name="T73" fmla="*/ 398 h 423"/>
                  <a:gd name="T74" fmla="*/ 256 w 967"/>
                  <a:gd name="T75" fmla="*/ 389 h 423"/>
                  <a:gd name="T76" fmla="*/ 199 w 967"/>
                  <a:gd name="T77" fmla="*/ 387 h 423"/>
                  <a:gd name="T78" fmla="*/ 155 w 967"/>
                  <a:gd name="T79" fmla="*/ 387 h 423"/>
                  <a:gd name="T80" fmla="*/ 130 w 967"/>
                  <a:gd name="T81" fmla="*/ 390 h 423"/>
                  <a:gd name="T82" fmla="*/ 103 w 967"/>
                  <a:gd name="T83" fmla="*/ 399 h 423"/>
                  <a:gd name="T84" fmla="*/ 0 w 967"/>
                  <a:gd name="T85" fmla="*/ 8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67" h="423">
                    <a:moveTo>
                      <a:pt x="0" y="89"/>
                    </a:moveTo>
                    <a:lnTo>
                      <a:pt x="14" y="87"/>
                    </a:lnTo>
                    <a:lnTo>
                      <a:pt x="27" y="83"/>
                    </a:lnTo>
                    <a:lnTo>
                      <a:pt x="34" y="81"/>
                    </a:lnTo>
                    <a:lnTo>
                      <a:pt x="40" y="78"/>
                    </a:lnTo>
                    <a:lnTo>
                      <a:pt x="47" y="74"/>
                    </a:lnTo>
                    <a:lnTo>
                      <a:pt x="54" y="69"/>
                    </a:lnTo>
                    <a:lnTo>
                      <a:pt x="63" y="63"/>
                    </a:lnTo>
                    <a:lnTo>
                      <a:pt x="72" y="57"/>
                    </a:lnTo>
                    <a:lnTo>
                      <a:pt x="81" y="53"/>
                    </a:lnTo>
                    <a:lnTo>
                      <a:pt x="91" y="50"/>
                    </a:lnTo>
                    <a:lnTo>
                      <a:pt x="114" y="44"/>
                    </a:lnTo>
                    <a:lnTo>
                      <a:pt x="139" y="40"/>
                    </a:lnTo>
                    <a:lnTo>
                      <a:pt x="305" y="38"/>
                    </a:lnTo>
                    <a:lnTo>
                      <a:pt x="304" y="16"/>
                    </a:lnTo>
                    <a:lnTo>
                      <a:pt x="315" y="14"/>
                    </a:lnTo>
                    <a:lnTo>
                      <a:pt x="324" y="12"/>
                    </a:lnTo>
                    <a:lnTo>
                      <a:pt x="333" y="10"/>
                    </a:lnTo>
                    <a:lnTo>
                      <a:pt x="342" y="8"/>
                    </a:lnTo>
                    <a:lnTo>
                      <a:pt x="353" y="6"/>
                    </a:lnTo>
                    <a:lnTo>
                      <a:pt x="363" y="3"/>
                    </a:lnTo>
                    <a:lnTo>
                      <a:pt x="375" y="1"/>
                    </a:lnTo>
                    <a:lnTo>
                      <a:pt x="388" y="1"/>
                    </a:lnTo>
                    <a:lnTo>
                      <a:pt x="416" y="0"/>
                    </a:lnTo>
                    <a:lnTo>
                      <a:pt x="446" y="0"/>
                    </a:lnTo>
                    <a:lnTo>
                      <a:pt x="477" y="1"/>
                    </a:lnTo>
                    <a:lnTo>
                      <a:pt x="506" y="2"/>
                    </a:lnTo>
                    <a:lnTo>
                      <a:pt x="534" y="4"/>
                    </a:lnTo>
                    <a:lnTo>
                      <a:pt x="558" y="8"/>
                    </a:lnTo>
                    <a:lnTo>
                      <a:pt x="584" y="12"/>
                    </a:lnTo>
                    <a:lnTo>
                      <a:pt x="610" y="18"/>
                    </a:lnTo>
                    <a:lnTo>
                      <a:pt x="638" y="25"/>
                    </a:lnTo>
                    <a:lnTo>
                      <a:pt x="666" y="31"/>
                    </a:lnTo>
                    <a:lnTo>
                      <a:pt x="666" y="38"/>
                    </a:lnTo>
                    <a:lnTo>
                      <a:pt x="967" y="38"/>
                    </a:lnTo>
                    <a:lnTo>
                      <a:pt x="967" y="274"/>
                    </a:lnTo>
                    <a:lnTo>
                      <a:pt x="964" y="295"/>
                    </a:lnTo>
                    <a:lnTo>
                      <a:pt x="959" y="311"/>
                    </a:lnTo>
                    <a:lnTo>
                      <a:pt x="957" y="318"/>
                    </a:lnTo>
                    <a:lnTo>
                      <a:pt x="955" y="322"/>
                    </a:lnTo>
                    <a:lnTo>
                      <a:pt x="954" y="323"/>
                    </a:lnTo>
                    <a:lnTo>
                      <a:pt x="953" y="324"/>
                    </a:lnTo>
                    <a:lnTo>
                      <a:pt x="952" y="324"/>
                    </a:lnTo>
                    <a:lnTo>
                      <a:pt x="951" y="323"/>
                    </a:lnTo>
                    <a:lnTo>
                      <a:pt x="949" y="322"/>
                    </a:lnTo>
                    <a:lnTo>
                      <a:pt x="947" y="322"/>
                    </a:lnTo>
                    <a:lnTo>
                      <a:pt x="945" y="323"/>
                    </a:lnTo>
                    <a:lnTo>
                      <a:pt x="943" y="325"/>
                    </a:lnTo>
                    <a:lnTo>
                      <a:pt x="939" y="331"/>
                    </a:lnTo>
                    <a:lnTo>
                      <a:pt x="934" y="338"/>
                    </a:lnTo>
                    <a:lnTo>
                      <a:pt x="925" y="346"/>
                    </a:lnTo>
                    <a:lnTo>
                      <a:pt x="913" y="354"/>
                    </a:lnTo>
                    <a:lnTo>
                      <a:pt x="907" y="358"/>
                    </a:lnTo>
                    <a:lnTo>
                      <a:pt x="898" y="361"/>
                    </a:lnTo>
                    <a:lnTo>
                      <a:pt x="888" y="364"/>
                    </a:lnTo>
                    <a:lnTo>
                      <a:pt x="877" y="366"/>
                    </a:lnTo>
                    <a:lnTo>
                      <a:pt x="843" y="373"/>
                    </a:lnTo>
                    <a:lnTo>
                      <a:pt x="787" y="382"/>
                    </a:lnTo>
                    <a:lnTo>
                      <a:pt x="716" y="394"/>
                    </a:lnTo>
                    <a:lnTo>
                      <a:pt x="640" y="406"/>
                    </a:lnTo>
                    <a:lnTo>
                      <a:pt x="600" y="412"/>
                    </a:lnTo>
                    <a:lnTo>
                      <a:pt x="561" y="416"/>
                    </a:lnTo>
                    <a:lnTo>
                      <a:pt x="523" y="420"/>
                    </a:lnTo>
                    <a:lnTo>
                      <a:pt x="489" y="422"/>
                    </a:lnTo>
                    <a:lnTo>
                      <a:pt x="456" y="423"/>
                    </a:lnTo>
                    <a:lnTo>
                      <a:pt x="427" y="422"/>
                    </a:lnTo>
                    <a:lnTo>
                      <a:pt x="415" y="421"/>
                    </a:lnTo>
                    <a:lnTo>
                      <a:pt x="403" y="420"/>
                    </a:lnTo>
                    <a:lnTo>
                      <a:pt x="394" y="418"/>
                    </a:lnTo>
                    <a:lnTo>
                      <a:pt x="385" y="415"/>
                    </a:lnTo>
                    <a:lnTo>
                      <a:pt x="369" y="409"/>
                    </a:lnTo>
                    <a:lnTo>
                      <a:pt x="353" y="405"/>
                    </a:lnTo>
                    <a:lnTo>
                      <a:pt x="336" y="401"/>
                    </a:lnTo>
                    <a:lnTo>
                      <a:pt x="320" y="398"/>
                    </a:lnTo>
                    <a:lnTo>
                      <a:pt x="288" y="392"/>
                    </a:lnTo>
                    <a:lnTo>
                      <a:pt x="256" y="389"/>
                    </a:lnTo>
                    <a:lnTo>
                      <a:pt x="226" y="388"/>
                    </a:lnTo>
                    <a:lnTo>
                      <a:pt x="199" y="387"/>
                    </a:lnTo>
                    <a:lnTo>
                      <a:pt x="175" y="387"/>
                    </a:lnTo>
                    <a:lnTo>
                      <a:pt x="155" y="387"/>
                    </a:lnTo>
                    <a:lnTo>
                      <a:pt x="143" y="388"/>
                    </a:lnTo>
                    <a:lnTo>
                      <a:pt x="130" y="390"/>
                    </a:lnTo>
                    <a:lnTo>
                      <a:pt x="117" y="394"/>
                    </a:lnTo>
                    <a:lnTo>
                      <a:pt x="103" y="399"/>
                    </a:lnTo>
                    <a:lnTo>
                      <a:pt x="0" y="39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CAD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1654"/>
              <p:cNvSpPr>
                <a:spLocks/>
              </p:cNvSpPr>
              <p:nvPr/>
            </p:nvSpPr>
            <p:spPr bwMode="auto">
              <a:xfrm>
                <a:off x="7442174" y="3414752"/>
                <a:ext cx="76362" cy="92271"/>
              </a:xfrm>
              <a:custGeom>
                <a:avLst/>
                <a:gdLst>
                  <a:gd name="T0" fmla="*/ 150 w 194"/>
                  <a:gd name="T1" fmla="*/ 151 h 232"/>
                  <a:gd name="T2" fmla="*/ 149 w 194"/>
                  <a:gd name="T3" fmla="*/ 133 h 232"/>
                  <a:gd name="T4" fmla="*/ 149 w 194"/>
                  <a:gd name="T5" fmla="*/ 114 h 232"/>
                  <a:gd name="T6" fmla="*/ 148 w 194"/>
                  <a:gd name="T7" fmla="*/ 94 h 232"/>
                  <a:gd name="T8" fmla="*/ 148 w 194"/>
                  <a:gd name="T9" fmla="*/ 75 h 232"/>
                  <a:gd name="T10" fmla="*/ 147 w 194"/>
                  <a:gd name="T11" fmla="*/ 75 h 232"/>
                  <a:gd name="T12" fmla="*/ 144 w 194"/>
                  <a:gd name="T13" fmla="*/ 94 h 232"/>
                  <a:gd name="T14" fmla="*/ 140 w 194"/>
                  <a:gd name="T15" fmla="*/ 113 h 232"/>
                  <a:gd name="T16" fmla="*/ 136 w 194"/>
                  <a:gd name="T17" fmla="*/ 131 h 232"/>
                  <a:gd name="T18" fmla="*/ 133 w 194"/>
                  <a:gd name="T19" fmla="*/ 146 h 232"/>
                  <a:gd name="T20" fmla="*/ 112 w 194"/>
                  <a:gd name="T21" fmla="*/ 229 h 232"/>
                  <a:gd name="T22" fmla="*/ 81 w 194"/>
                  <a:gd name="T23" fmla="*/ 229 h 232"/>
                  <a:gd name="T24" fmla="*/ 62 w 194"/>
                  <a:gd name="T25" fmla="*/ 147 h 232"/>
                  <a:gd name="T26" fmla="*/ 57 w 194"/>
                  <a:gd name="T27" fmla="*/ 132 h 232"/>
                  <a:gd name="T28" fmla="*/ 54 w 194"/>
                  <a:gd name="T29" fmla="*/ 114 h 232"/>
                  <a:gd name="T30" fmla="*/ 50 w 194"/>
                  <a:gd name="T31" fmla="*/ 94 h 232"/>
                  <a:gd name="T32" fmla="*/ 46 w 194"/>
                  <a:gd name="T33" fmla="*/ 75 h 232"/>
                  <a:gd name="T34" fmla="*/ 46 w 194"/>
                  <a:gd name="T35" fmla="*/ 75 h 232"/>
                  <a:gd name="T36" fmla="*/ 45 w 194"/>
                  <a:gd name="T37" fmla="*/ 94 h 232"/>
                  <a:gd name="T38" fmla="*/ 44 w 194"/>
                  <a:gd name="T39" fmla="*/ 114 h 232"/>
                  <a:gd name="T40" fmla="*/ 43 w 194"/>
                  <a:gd name="T41" fmla="*/ 134 h 232"/>
                  <a:gd name="T42" fmla="*/ 43 w 194"/>
                  <a:gd name="T43" fmla="*/ 153 h 232"/>
                  <a:gd name="T44" fmla="*/ 39 w 194"/>
                  <a:gd name="T45" fmla="*/ 232 h 232"/>
                  <a:gd name="T46" fmla="*/ 0 w 194"/>
                  <a:gd name="T47" fmla="*/ 232 h 232"/>
                  <a:gd name="T48" fmla="*/ 16 w 194"/>
                  <a:gd name="T49" fmla="*/ 0 h 232"/>
                  <a:gd name="T50" fmla="*/ 65 w 194"/>
                  <a:gd name="T51" fmla="*/ 0 h 232"/>
                  <a:gd name="T52" fmla="*/ 83 w 194"/>
                  <a:gd name="T53" fmla="*/ 84 h 232"/>
                  <a:gd name="T54" fmla="*/ 87 w 194"/>
                  <a:gd name="T55" fmla="*/ 106 h 232"/>
                  <a:gd name="T56" fmla="*/ 92 w 194"/>
                  <a:gd name="T57" fmla="*/ 127 h 232"/>
                  <a:gd name="T58" fmla="*/ 96 w 194"/>
                  <a:gd name="T59" fmla="*/ 146 h 232"/>
                  <a:gd name="T60" fmla="*/ 99 w 194"/>
                  <a:gd name="T61" fmla="*/ 165 h 232"/>
                  <a:gd name="T62" fmla="*/ 100 w 194"/>
                  <a:gd name="T63" fmla="*/ 165 h 232"/>
                  <a:gd name="T64" fmla="*/ 103 w 194"/>
                  <a:gd name="T65" fmla="*/ 146 h 232"/>
                  <a:gd name="T66" fmla="*/ 107 w 194"/>
                  <a:gd name="T67" fmla="*/ 127 h 232"/>
                  <a:gd name="T68" fmla="*/ 110 w 194"/>
                  <a:gd name="T69" fmla="*/ 106 h 232"/>
                  <a:gd name="T70" fmla="*/ 114 w 194"/>
                  <a:gd name="T71" fmla="*/ 84 h 232"/>
                  <a:gd name="T72" fmla="*/ 133 w 194"/>
                  <a:gd name="T73" fmla="*/ 0 h 232"/>
                  <a:gd name="T74" fmla="*/ 180 w 194"/>
                  <a:gd name="T75" fmla="*/ 0 h 232"/>
                  <a:gd name="T76" fmla="*/ 194 w 194"/>
                  <a:gd name="T77" fmla="*/ 232 h 232"/>
                  <a:gd name="T78" fmla="*/ 154 w 194"/>
                  <a:gd name="T79" fmla="*/ 232 h 232"/>
                  <a:gd name="T80" fmla="*/ 150 w 194"/>
                  <a:gd name="T81" fmla="*/ 15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4" h="232">
                    <a:moveTo>
                      <a:pt x="150" y="151"/>
                    </a:moveTo>
                    <a:lnTo>
                      <a:pt x="149" y="133"/>
                    </a:lnTo>
                    <a:lnTo>
                      <a:pt x="149" y="114"/>
                    </a:lnTo>
                    <a:lnTo>
                      <a:pt x="148" y="94"/>
                    </a:lnTo>
                    <a:lnTo>
                      <a:pt x="148" y="75"/>
                    </a:lnTo>
                    <a:lnTo>
                      <a:pt x="147" y="75"/>
                    </a:lnTo>
                    <a:lnTo>
                      <a:pt x="144" y="94"/>
                    </a:lnTo>
                    <a:lnTo>
                      <a:pt x="140" y="113"/>
                    </a:lnTo>
                    <a:lnTo>
                      <a:pt x="136" y="131"/>
                    </a:lnTo>
                    <a:lnTo>
                      <a:pt x="133" y="146"/>
                    </a:lnTo>
                    <a:lnTo>
                      <a:pt x="112" y="229"/>
                    </a:lnTo>
                    <a:lnTo>
                      <a:pt x="81" y="229"/>
                    </a:lnTo>
                    <a:lnTo>
                      <a:pt x="62" y="147"/>
                    </a:lnTo>
                    <a:lnTo>
                      <a:pt x="57" y="132"/>
                    </a:lnTo>
                    <a:lnTo>
                      <a:pt x="54" y="114"/>
                    </a:lnTo>
                    <a:lnTo>
                      <a:pt x="50" y="94"/>
                    </a:lnTo>
                    <a:lnTo>
                      <a:pt x="46" y="75"/>
                    </a:lnTo>
                    <a:lnTo>
                      <a:pt x="46" y="75"/>
                    </a:lnTo>
                    <a:lnTo>
                      <a:pt x="45" y="94"/>
                    </a:lnTo>
                    <a:lnTo>
                      <a:pt x="44" y="114"/>
                    </a:lnTo>
                    <a:lnTo>
                      <a:pt x="43" y="134"/>
                    </a:lnTo>
                    <a:lnTo>
                      <a:pt x="43" y="153"/>
                    </a:lnTo>
                    <a:lnTo>
                      <a:pt x="39" y="232"/>
                    </a:lnTo>
                    <a:lnTo>
                      <a:pt x="0" y="232"/>
                    </a:lnTo>
                    <a:lnTo>
                      <a:pt x="16" y="0"/>
                    </a:lnTo>
                    <a:lnTo>
                      <a:pt x="65" y="0"/>
                    </a:lnTo>
                    <a:lnTo>
                      <a:pt x="83" y="84"/>
                    </a:lnTo>
                    <a:lnTo>
                      <a:pt x="87" y="106"/>
                    </a:lnTo>
                    <a:lnTo>
                      <a:pt x="92" y="127"/>
                    </a:lnTo>
                    <a:lnTo>
                      <a:pt x="96" y="146"/>
                    </a:lnTo>
                    <a:lnTo>
                      <a:pt x="99" y="165"/>
                    </a:lnTo>
                    <a:lnTo>
                      <a:pt x="100" y="165"/>
                    </a:lnTo>
                    <a:lnTo>
                      <a:pt x="103" y="146"/>
                    </a:lnTo>
                    <a:lnTo>
                      <a:pt x="107" y="127"/>
                    </a:lnTo>
                    <a:lnTo>
                      <a:pt x="110" y="106"/>
                    </a:lnTo>
                    <a:lnTo>
                      <a:pt x="114" y="84"/>
                    </a:lnTo>
                    <a:lnTo>
                      <a:pt x="133" y="0"/>
                    </a:lnTo>
                    <a:lnTo>
                      <a:pt x="180" y="0"/>
                    </a:lnTo>
                    <a:lnTo>
                      <a:pt x="194" y="232"/>
                    </a:lnTo>
                    <a:lnTo>
                      <a:pt x="154" y="232"/>
                    </a:lnTo>
                    <a:lnTo>
                      <a:pt x="150" y="151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1655"/>
              <p:cNvSpPr>
                <a:spLocks/>
              </p:cNvSpPr>
              <p:nvPr/>
            </p:nvSpPr>
            <p:spPr bwMode="auto">
              <a:xfrm>
                <a:off x="7531263" y="3414752"/>
                <a:ext cx="42954" cy="92271"/>
              </a:xfrm>
              <a:custGeom>
                <a:avLst/>
                <a:gdLst>
                  <a:gd name="T0" fmla="*/ 97 w 105"/>
                  <a:gd name="T1" fmla="*/ 131 h 232"/>
                  <a:gd name="T2" fmla="*/ 45 w 105"/>
                  <a:gd name="T3" fmla="*/ 131 h 232"/>
                  <a:gd name="T4" fmla="*/ 45 w 105"/>
                  <a:gd name="T5" fmla="*/ 194 h 232"/>
                  <a:gd name="T6" fmla="*/ 105 w 105"/>
                  <a:gd name="T7" fmla="*/ 194 h 232"/>
                  <a:gd name="T8" fmla="*/ 105 w 105"/>
                  <a:gd name="T9" fmla="*/ 232 h 232"/>
                  <a:gd name="T10" fmla="*/ 0 w 105"/>
                  <a:gd name="T11" fmla="*/ 232 h 232"/>
                  <a:gd name="T12" fmla="*/ 0 w 105"/>
                  <a:gd name="T13" fmla="*/ 0 h 232"/>
                  <a:gd name="T14" fmla="*/ 100 w 105"/>
                  <a:gd name="T15" fmla="*/ 0 h 232"/>
                  <a:gd name="T16" fmla="*/ 100 w 105"/>
                  <a:gd name="T17" fmla="*/ 40 h 232"/>
                  <a:gd name="T18" fmla="*/ 45 w 105"/>
                  <a:gd name="T19" fmla="*/ 40 h 232"/>
                  <a:gd name="T20" fmla="*/ 45 w 105"/>
                  <a:gd name="T21" fmla="*/ 93 h 232"/>
                  <a:gd name="T22" fmla="*/ 97 w 105"/>
                  <a:gd name="T23" fmla="*/ 93 h 232"/>
                  <a:gd name="T24" fmla="*/ 97 w 105"/>
                  <a:gd name="T25" fmla="*/ 1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" h="232">
                    <a:moveTo>
                      <a:pt x="97" y="131"/>
                    </a:moveTo>
                    <a:lnTo>
                      <a:pt x="45" y="131"/>
                    </a:lnTo>
                    <a:lnTo>
                      <a:pt x="45" y="194"/>
                    </a:lnTo>
                    <a:lnTo>
                      <a:pt x="105" y="194"/>
                    </a:lnTo>
                    <a:lnTo>
                      <a:pt x="105" y="232"/>
                    </a:lnTo>
                    <a:lnTo>
                      <a:pt x="0" y="232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0" y="40"/>
                    </a:lnTo>
                    <a:lnTo>
                      <a:pt x="45" y="40"/>
                    </a:lnTo>
                    <a:lnTo>
                      <a:pt x="45" y="93"/>
                    </a:lnTo>
                    <a:lnTo>
                      <a:pt x="97" y="93"/>
                    </a:lnTo>
                    <a:lnTo>
                      <a:pt x="97" y="131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1656"/>
              <p:cNvSpPr>
                <a:spLocks noEditPoints="1"/>
              </p:cNvSpPr>
              <p:nvPr/>
            </p:nvSpPr>
            <p:spPr bwMode="auto">
              <a:xfrm>
                <a:off x="7585353" y="3414752"/>
                <a:ext cx="55681" cy="92271"/>
              </a:xfrm>
              <a:custGeom>
                <a:avLst/>
                <a:gdLst>
                  <a:gd name="T0" fmla="*/ 50 w 140"/>
                  <a:gd name="T1" fmla="*/ 198 h 235"/>
                  <a:gd name="T2" fmla="*/ 57 w 140"/>
                  <a:gd name="T3" fmla="*/ 197 h 235"/>
                  <a:gd name="T4" fmla="*/ 65 w 140"/>
                  <a:gd name="T5" fmla="*/ 195 h 235"/>
                  <a:gd name="T6" fmla="*/ 72 w 140"/>
                  <a:gd name="T7" fmla="*/ 190 h 235"/>
                  <a:gd name="T8" fmla="*/ 79 w 140"/>
                  <a:gd name="T9" fmla="*/ 184 h 235"/>
                  <a:gd name="T10" fmla="*/ 84 w 140"/>
                  <a:gd name="T11" fmla="*/ 173 h 235"/>
                  <a:gd name="T12" fmla="*/ 88 w 140"/>
                  <a:gd name="T13" fmla="*/ 160 h 235"/>
                  <a:gd name="T14" fmla="*/ 93 w 140"/>
                  <a:gd name="T15" fmla="*/ 134 h 235"/>
                  <a:gd name="T16" fmla="*/ 93 w 140"/>
                  <a:gd name="T17" fmla="*/ 95 h 235"/>
                  <a:gd name="T18" fmla="*/ 88 w 140"/>
                  <a:gd name="T19" fmla="*/ 67 h 235"/>
                  <a:gd name="T20" fmla="*/ 82 w 140"/>
                  <a:gd name="T21" fmla="*/ 52 h 235"/>
                  <a:gd name="T22" fmla="*/ 75 w 140"/>
                  <a:gd name="T23" fmla="*/ 45 h 235"/>
                  <a:gd name="T24" fmla="*/ 68 w 140"/>
                  <a:gd name="T25" fmla="*/ 39 h 235"/>
                  <a:gd name="T26" fmla="*/ 59 w 140"/>
                  <a:gd name="T27" fmla="*/ 36 h 235"/>
                  <a:gd name="T28" fmla="*/ 50 w 140"/>
                  <a:gd name="T29" fmla="*/ 36 h 235"/>
                  <a:gd name="T30" fmla="*/ 45 w 140"/>
                  <a:gd name="T31" fmla="*/ 197 h 235"/>
                  <a:gd name="T32" fmla="*/ 10 w 140"/>
                  <a:gd name="T33" fmla="*/ 2 h 235"/>
                  <a:gd name="T34" fmla="*/ 33 w 140"/>
                  <a:gd name="T35" fmla="*/ 0 h 235"/>
                  <a:gd name="T36" fmla="*/ 56 w 140"/>
                  <a:gd name="T37" fmla="*/ 0 h 235"/>
                  <a:gd name="T38" fmla="*/ 75 w 140"/>
                  <a:gd name="T39" fmla="*/ 2 h 235"/>
                  <a:gd name="T40" fmla="*/ 91 w 140"/>
                  <a:gd name="T41" fmla="*/ 8 h 235"/>
                  <a:gd name="T42" fmla="*/ 105 w 140"/>
                  <a:gd name="T43" fmla="*/ 15 h 235"/>
                  <a:gd name="T44" fmla="*/ 118 w 140"/>
                  <a:gd name="T45" fmla="*/ 27 h 235"/>
                  <a:gd name="T46" fmla="*/ 128 w 140"/>
                  <a:gd name="T47" fmla="*/ 46 h 235"/>
                  <a:gd name="T48" fmla="*/ 136 w 140"/>
                  <a:gd name="T49" fmla="*/ 69 h 235"/>
                  <a:gd name="T50" fmla="*/ 140 w 140"/>
                  <a:gd name="T51" fmla="*/ 97 h 235"/>
                  <a:gd name="T52" fmla="*/ 140 w 140"/>
                  <a:gd name="T53" fmla="*/ 131 h 235"/>
                  <a:gd name="T54" fmla="*/ 136 w 140"/>
                  <a:gd name="T55" fmla="*/ 161 h 235"/>
                  <a:gd name="T56" fmla="*/ 127 w 140"/>
                  <a:gd name="T57" fmla="*/ 185 h 235"/>
                  <a:gd name="T58" fmla="*/ 115 w 140"/>
                  <a:gd name="T59" fmla="*/ 204 h 235"/>
                  <a:gd name="T60" fmla="*/ 101 w 140"/>
                  <a:gd name="T61" fmla="*/ 217 h 235"/>
                  <a:gd name="T62" fmla="*/ 87 w 140"/>
                  <a:gd name="T63" fmla="*/ 226 h 235"/>
                  <a:gd name="T64" fmla="*/ 70 w 140"/>
                  <a:gd name="T65" fmla="*/ 231 h 235"/>
                  <a:gd name="T66" fmla="*/ 50 w 140"/>
                  <a:gd name="T67" fmla="*/ 234 h 235"/>
                  <a:gd name="T68" fmla="*/ 27 w 140"/>
                  <a:gd name="T69" fmla="*/ 234 h 235"/>
                  <a:gd name="T70" fmla="*/ 7 w 140"/>
                  <a:gd name="T71" fmla="*/ 232 h 235"/>
                  <a:gd name="T72" fmla="*/ 0 w 140"/>
                  <a:gd name="T73" fmla="*/ 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35">
                    <a:moveTo>
                      <a:pt x="45" y="197"/>
                    </a:moveTo>
                    <a:lnTo>
                      <a:pt x="50" y="198"/>
                    </a:lnTo>
                    <a:lnTo>
                      <a:pt x="53" y="198"/>
                    </a:lnTo>
                    <a:lnTo>
                      <a:pt x="57" y="197"/>
                    </a:lnTo>
                    <a:lnTo>
                      <a:pt x="61" y="197"/>
                    </a:lnTo>
                    <a:lnTo>
                      <a:pt x="65" y="195"/>
                    </a:lnTo>
                    <a:lnTo>
                      <a:pt x="69" y="194"/>
                    </a:lnTo>
                    <a:lnTo>
                      <a:pt x="72" y="190"/>
                    </a:lnTo>
                    <a:lnTo>
                      <a:pt x="75" y="187"/>
                    </a:lnTo>
                    <a:lnTo>
                      <a:pt x="79" y="184"/>
                    </a:lnTo>
                    <a:lnTo>
                      <a:pt x="82" y="178"/>
                    </a:lnTo>
                    <a:lnTo>
                      <a:pt x="84" y="173"/>
                    </a:lnTo>
                    <a:lnTo>
                      <a:pt x="86" y="168"/>
                    </a:lnTo>
                    <a:lnTo>
                      <a:pt x="88" y="160"/>
                    </a:lnTo>
                    <a:lnTo>
                      <a:pt x="91" y="153"/>
                    </a:lnTo>
                    <a:lnTo>
                      <a:pt x="93" y="134"/>
                    </a:lnTo>
                    <a:lnTo>
                      <a:pt x="94" y="113"/>
                    </a:lnTo>
                    <a:lnTo>
                      <a:pt x="93" y="95"/>
                    </a:lnTo>
                    <a:lnTo>
                      <a:pt x="92" y="80"/>
                    </a:lnTo>
                    <a:lnTo>
                      <a:pt x="88" y="67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9" y="48"/>
                    </a:lnTo>
                    <a:lnTo>
                      <a:pt x="75" y="45"/>
                    </a:lnTo>
                    <a:lnTo>
                      <a:pt x="72" y="41"/>
                    </a:lnTo>
                    <a:lnTo>
                      <a:pt x="68" y="39"/>
                    </a:lnTo>
                    <a:lnTo>
                      <a:pt x="64" y="37"/>
                    </a:lnTo>
                    <a:lnTo>
                      <a:pt x="59" y="36"/>
                    </a:lnTo>
                    <a:lnTo>
                      <a:pt x="54" y="36"/>
                    </a:lnTo>
                    <a:lnTo>
                      <a:pt x="50" y="36"/>
                    </a:lnTo>
                    <a:lnTo>
                      <a:pt x="45" y="37"/>
                    </a:lnTo>
                    <a:lnTo>
                      <a:pt x="45" y="197"/>
                    </a:lnTo>
                    <a:close/>
                    <a:moveTo>
                      <a:pt x="0" y="5"/>
                    </a:moveTo>
                    <a:lnTo>
                      <a:pt x="10" y="2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1"/>
                    </a:lnTo>
                    <a:lnTo>
                      <a:pt x="75" y="2"/>
                    </a:lnTo>
                    <a:lnTo>
                      <a:pt x="83" y="5"/>
                    </a:lnTo>
                    <a:lnTo>
                      <a:pt x="91" y="8"/>
                    </a:lnTo>
                    <a:lnTo>
                      <a:pt x="98" y="11"/>
                    </a:lnTo>
                    <a:lnTo>
                      <a:pt x="105" y="15"/>
                    </a:lnTo>
                    <a:lnTo>
                      <a:pt x="110" y="21"/>
                    </a:lnTo>
                    <a:lnTo>
                      <a:pt x="118" y="27"/>
                    </a:lnTo>
                    <a:lnTo>
                      <a:pt x="123" y="36"/>
                    </a:lnTo>
                    <a:lnTo>
                      <a:pt x="128" y="46"/>
                    </a:lnTo>
                    <a:lnTo>
                      <a:pt x="133" y="57"/>
                    </a:lnTo>
                    <a:lnTo>
                      <a:pt x="136" y="69"/>
                    </a:lnTo>
                    <a:lnTo>
                      <a:pt x="138" y="82"/>
                    </a:lnTo>
                    <a:lnTo>
                      <a:pt x="140" y="97"/>
                    </a:lnTo>
                    <a:lnTo>
                      <a:pt x="140" y="114"/>
                    </a:lnTo>
                    <a:lnTo>
                      <a:pt x="140" y="131"/>
                    </a:lnTo>
                    <a:lnTo>
                      <a:pt x="138" y="146"/>
                    </a:lnTo>
                    <a:lnTo>
                      <a:pt x="136" y="161"/>
                    </a:lnTo>
                    <a:lnTo>
                      <a:pt x="132" y="174"/>
                    </a:lnTo>
                    <a:lnTo>
                      <a:pt x="127" y="185"/>
                    </a:lnTo>
                    <a:lnTo>
                      <a:pt x="122" y="196"/>
                    </a:lnTo>
                    <a:lnTo>
                      <a:pt x="115" y="204"/>
                    </a:lnTo>
                    <a:lnTo>
                      <a:pt x="108" y="212"/>
                    </a:lnTo>
                    <a:lnTo>
                      <a:pt x="101" y="217"/>
                    </a:lnTo>
                    <a:lnTo>
                      <a:pt x="95" y="222"/>
                    </a:lnTo>
                    <a:lnTo>
                      <a:pt x="87" y="226"/>
                    </a:lnTo>
                    <a:lnTo>
                      <a:pt x="79" y="228"/>
                    </a:lnTo>
                    <a:lnTo>
                      <a:pt x="70" y="231"/>
                    </a:lnTo>
                    <a:lnTo>
                      <a:pt x="60" y="232"/>
                    </a:lnTo>
                    <a:lnTo>
                      <a:pt x="50" y="234"/>
                    </a:lnTo>
                    <a:lnTo>
                      <a:pt x="38" y="235"/>
                    </a:lnTo>
                    <a:lnTo>
                      <a:pt x="27" y="234"/>
                    </a:lnTo>
                    <a:lnTo>
                      <a:pt x="17" y="234"/>
                    </a:lnTo>
                    <a:lnTo>
                      <a:pt x="7" y="232"/>
                    </a:lnTo>
                    <a:lnTo>
                      <a:pt x="0" y="23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Rectangle 1657"/>
              <p:cNvSpPr>
                <a:spLocks noChangeArrowheads="1"/>
              </p:cNvSpPr>
              <p:nvPr/>
            </p:nvSpPr>
            <p:spPr bwMode="auto">
              <a:xfrm>
                <a:off x="7653761" y="3414752"/>
                <a:ext cx="17500" cy="92271"/>
              </a:xfrm>
              <a:prstGeom prst="rect">
                <a:avLst/>
              </a:pr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1658"/>
              <p:cNvSpPr>
                <a:spLocks/>
              </p:cNvSpPr>
              <p:nvPr/>
            </p:nvSpPr>
            <p:spPr bwMode="auto">
              <a:xfrm>
                <a:off x="7682397" y="3414752"/>
                <a:ext cx="49317" cy="92271"/>
              </a:xfrm>
              <a:custGeom>
                <a:avLst/>
                <a:gdLst>
                  <a:gd name="T0" fmla="*/ 117 w 125"/>
                  <a:gd name="T1" fmla="*/ 232 h 236"/>
                  <a:gd name="T2" fmla="*/ 98 w 125"/>
                  <a:gd name="T3" fmla="*/ 236 h 236"/>
                  <a:gd name="T4" fmla="*/ 77 w 125"/>
                  <a:gd name="T5" fmla="*/ 235 h 236"/>
                  <a:gd name="T6" fmla="*/ 57 w 125"/>
                  <a:gd name="T7" fmla="*/ 230 h 236"/>
                  <a:gd name="T8" fmla="*/ 41 w 125"/>
                  <a:gd name="T9" fmla="*/ 223 h 236"/>
                  <a:gd name="T10" fmla="*/ 27 w 125"/>
                  <a:gd name="T11" fmla="*/ 211 h 236"/>
                  <a:gd name="T12" fmla="*/ 16 w 125"/>
                  <a:gd name="T13" fmla="*/ 195 h 236"/>
                  <a:gd name="T14" fmla="*/ 9 w 125"/>
                  <a:gd name="T15" fmla="*/ 177 h 236"/>
                  <a:gd name="T16" fmla="*/ 3 w 125"/>
                  <a:gd name="T17" fmla="*/ 156 h 236"/>
                  <a:gd name="T18" fmla="*/ 0 w 125"/>
                  <a:gd name="T19" fmla="*/ 133 h 236"/>
                  <a:gd name="T20" fmla="*/ 1 w 125"/>
                  <a:gd name="T21" fmla="*/ 105 h 236"/>
                  <a:gd name="T22" fmla="*/ 4 w 125"/>
                  <a:gd name="T23" fmla="*/ 78 h 236"/>
                  <a:gd name="T24" fmla="*/ 13 w 125"/>
                  <a:gd name="T25" fmla="*/ 54 h 236"/>
                  <a:gd name="T26" fmla="*/ 24 w 125"/>
                  <a:gd name="T27" fmla="*/ 36 h 236"/>
                  <a:gd name="T28" fmla="*/ 37 w 125"/>
                  <a:gd name="T29" fmla="*/ 21 h 236"/>
                  <a:gd name="T30" fmla="*/ 52 w 125"/>
                  <a:gd name="T31" fmla="*/ 10 h 236"/>
                  <a:gd name="T32" fmla="*/ 68 w 125"/>
                  <a:gd name="T33" fmla="*/ 3 h 236"/>
                  <a:gd name="T34" fmla="*/ 85 w 125"/>
                  <a:gd name="T35" fmla="*/ 0 h 236"/>
                  <a:gd name="T36" fmla="*/ 105 w 125"/>
                  <a:gd name="T37" fmla="*/ 0 h 236"/>
                  <a:gd name="T38" fmla="*/ 120 w 125"/>
                  <a:gd name="T39" fmla="*/ 3 h 236"/>
                  <a:gd name="T40" fmla="*/ 118 w 125"/>
                  <a:gd name="T41" fmla="*/ 43 h 236"/>
                  <a:gd name="T42" fmla="*/ 109 w 125"/>
                  <a:gd name="T43" fmla="*/ 40 h 236"/>
                  <a:gd name="T44" fmla="*/ 96 w 125"/>
                  <a:gd name="T45" fmla="*/ 39 h 236"/>
                  <a:gd name="T46" fmla="*/ 87 w 125"/>
                  <a:gd name="T47" fmla="*/ 40 h 236"/>
                  <a:gd name="T48" fmla="*/ 78 w 125"/>
                  <a:gd name="T49" fmla="*/ 43 h 236"/>
                  <a:gd name="T50" fmla="*/ 70 w 125"/>
                  <a:gd name="T51" fmla="*/ 49 h 236"/>
                  <a:gd name="T52" fmla="*/ 63 w 125"/>
                  <a:gd name="T53" fmla="*/ 57 h 236"/>
                  <a:gd name="T54" fmla="*/ 56 w 125"/>
                  <a:gd name="T55" fmla="*/ 68 h 236"/>
                  <a:gd name="T56" fmla="*/ 52 w 125"/>
                  <a:gd name="T57" fmla="*/ 82 h 236"/>
                  <a:gd name="T58" fmla="*/ 48 w 125"/>
                  <a:gd name="T59" fmla="*/ 98 h 236"/>
                  <a:gd name="T60" fmla="*/ 47 w 125"/>
                  <a:gd name="T61" fmla="*/ 119 h 236"/>
                  <a:gd name="T62" fmla="*/ 52 w 125"/>
                  <a:gd name="T63" fmla="*/ 154 h 236"/>
                  <a:gd name="T64" fmla="*/ 56 w 125"/>
                  <a:gd name="T65" fmla="*/ 168 h 236"/>
                  <a:gd name="T66" fmla="*/ 61 w 125"/>
                  <a:gd name="T67" fmla="*/ 178 h 236"/>
                  <a:gd name="T68" fmla="*/ 69 w 125"/>
                  <a:gd name="T69" fmla="*/ 186 h 236"/>
                  <a:gd name="T70" fmla="*/ 77 w 125"/>
                  <a:gd name="T71" fmla="*/ 191 h 236"/>
                  <a:gd name="T72" fmla="*/ 86 w 125"/>
                  <a:gd name="T73" fmla="*/ 195 h 236"/>
                  <a:gd name="T74" fmla="*/ 96 w 125"/>
                  <a:gd name="T75" fmla="*/ 196 h 236"/>
                  <a:gd name="T76" fmla="*/ 118 w 125"/>
                  <a:gd name="T77" fmla="*/ 19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" h="236">
                    <a:moveTo>
                      <a:pt x="122" y="230"/>
                    </a:moveTo>
                    <a:lnTo>
                      <a:pt x="117" y="232"/>
                    </a:lnTo>
                    <a:lnTo>
                      <a:pt x="108" y="235"/>
                    </a:lnTo>
                    <a:lnTo>
                      <a:pt x="98" y="236"/>
                    </a:lnTo>
                    <a:lnTo>
                      <a:pt x="87" y="236"/>
                    </a:lnTo>
                    <a:lnTo>
                      <a:pt x="77" y="235"/>
                    </a:lnTo>
                    <a:lnTo>
                      <a:pt x="67" y="233"/>
                    </a:lnTo>
                    <a:lnTo>
                      <a:pt x="57" y="230"/>
                    </a:lnTo>
                    <a:lnTo>
                      <a:pt x="48" y="227"/>
                    </a:lnTo>
                    <a:lnTo>
                      <a:pt x="41" y="223"/>
                    </a:lnTo>
                    <a:lnTo>
                      <a:pt x="33" y="217"/>
                    </a:lnTo>
                    <a:lnTo>
                      <a:pt x="27" y="211"/>
                    </a:lnTo>
                    <a:lnTo>
                      <a:pt x="21" y="203"/>
                    </a:lnTo>
                    <a:lnTo>
                      <a:pt x="16" y="195"/>
                    </a:lnTo>
                    <a:lnTo>
                      <a:pt x="12" y="186"/>
                    </a:lnTo>
                    <a:lnTo>
                      <a:pt x="9" y="177"/>
                    </a:lnTo>
                    <a:lnTo>
                      <a:pt x="5" y="166"/>
                    </a:lnTo>
                    <a:lnTo>
                      <a:pt x="3" y="156"/>
                    </a:lnTo>
                    <a:lnTo>
                      <a:pt x="1" y="145"/>
                    </a:lnTo>
                    <a:lnTo>
                      <a:pt x="0" y="133"/>
                    </a:lnTo>
                    <a:lnTo>
                      <a:pt x="0" y="121"/>
                    </a:lnTo>
                    <a:lnTo>
                      <a:pt x="1" y="105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9" y="65"/>
                    </a:lnTo>
                    <a:lnTo>
                      <a:pt x="13" y="54"/>
                    </a:lnTo>
                    <a:lnTo>
                      <a:pt x="17" y="44"/>
                    </a:lnTo>
                    <a:lnTo>
                      <a:pt x="24" y="36"/>
                    </a:lnTo>
                    <a:lnTo>
                      <a:pt x="30" y="27"/>
                    </a:lnTo>
                    <a:lnTo>
                      <a:pt x="37" y="21"/>
                    </a:lnTo>
                    <a:lnTo>
                      <a:pt x="44" y="15"/>
                    </a:lnTo>
                    <a:lnTo>
                      <a:pt x="52" y="10"/>
                    </a:lnTo>
                    <a:lnTo>
                      <a:pt x="60" y="7"/>
                    </a:lnTo>
                    <a:lnTo>
                      <a:pt x="68" y="3"/>
                    </a:lnTo>
                    <a:lnTo>
                      <a:pt x="77" y="1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3" y="1"/>
                    </a:lnTo>
                    <a:lnTo>
                      <a:pt x="120" y="3"/>
                    </a:lnTo>
                    <a:lnTo>
                      <a:pt x="125" y="6"/>
                    </a:lnTo>
                    <a:lnTo>
                      <a:pt x="118" y="43"/>
                    </a:lnTo>
                    <a:lnTo>
                      <a:pt x="113" y="42"/>
                    </a:lnTo>
                    <a:lnTo>
                      <a:pt x="109" y="40"/>
                    </a:lnTo>
                    <a:lnTo>
                      <a:pt x="102" y="40"/>
                    </a:lnTo>
                    <a:lnTo>
                      <a:pt x="96" y="39"/>
                    </a:lnTo>
                    <a:lnTo>
                      <a:pt x="92" y="39"/>
                    </a:lnTo>
                    <a:lnTo>
                      <a:pt x="87" y="40"/>
                    </a:lnTo>
                    <a:lnTo>
                      <a:pt x="82" y="41"/>
                    </a:lnTo>
                    <a:lnTo>
                      <a:pt x="78" y="43"/>
                    </a:lnTo>
                    <a:lnTo>
                      <a:pt x="73" y="47"/>
                    </a:lnTo>
                    <a:lnTo>
                      <a:pt x="70" y="49"/>
                    </a:lnTo>
                    <a:lnTo>
                      <a:pt x="66" y="53"/>
                    </a:lnTo>
                    <a:lnTo>
                      <a:pt x="63" y="57"/>
                    </a:lnTo>
                    <a:lnTo>
                      <a:pt x="59" y="63"/>
                    </a:lnTo>
                    <a:lnTo>
                      <a:pt x="56" y="68"/>
                    </a:lnTo>
                    <a:lnTo>
                      <a:pt x="54" y="75"/>
                    </a:lnTo>
                    <a:lnTo>
                      <a:pt x="52" y="82"/>
                    </a:lnTo>
                    <a:lnTo>
                      <a:pt x="50" y="90"/>
                    </a:lnTo>
                    <a:lnTo>
                      <a:pt x="48" y="98"/>
                    </a:lnTo>
                    <a:lnTo>
                      <a:pt x="48" y="108"/>
                    </a:lnTo>
                    <a:lnTo>
                      <a:pt x="47" y="119"/>
                    </a:lnTo>
                    <a:lnTo>
                      <a:pt x="48" y="138"/>
                    </a:lnTo>
                    <a:lnTo>
                      <a:pt x="52" y="154"/>
                    </a:lnTo>
                    <a:lnTo>
                      <a:pt x="54" y="161"/>
                    </a:lnTo>
                    <a:lnTo>
                      <a:pt x="56" y="168"/>
                    </a:lnTo>
                    <a:lnTo>
                      <a:pt x="58" y="173"/>
                    </a:lnTo>
                    <a:lnTo>
                      <a:pt x="61" y="178"/>
                    </a:lnTo>
                    <a:lnTo>
                      <a:pt x="65" y="183"/>
                    </a:lnTo>
                    <a:lnTo>
                      <a:pt x="69" y="186"/>
                    </a:lnTo>
                    <a:lnTo>
                      <a:pt x="73" y="189"/>
                    </a:lnTo>
                    <a:lnTo>
                      <a:pt x="77" y="191"/>
                    </a:lnTo>
                    <a:lnTo>
                      <a:pt x="82" y="193"/>
                    </a:lnTo>
                    <a:lnTo>
                      <a:pt x="86" y="195"/>
                    </a:lnTo>
                    <a:lnTo>
                      <a:pt x="92" y="196"/>
                    </a:lnTo>
                    <a:lnTo>
                      <a:pt x="96" y="196"/>
                    </a:lnTo>
                    <a:lnTo>
                      <a:pt x="108" y="195"/>
                    </a:lnTo>
                    <a:lnTo>
                      <a:pt x="118" y="192"/>
                    </a:lnTo>
                    <a:lnTo>
                      <a:pt x="122" y="230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Rectangle 1659"/>
              <p:cNvSpPr>
                <a:spLocks noChangeArrowheads="1"/>
              </p:cNvSpPr>
              <p:nvPr/>
            </p:nvSpPr>
            <p:spPr bwMode="auto">
              <a:xfrm>
                <a:off x="7741260" y="3414752"/>
                <a:ext cx="17500" cy="92271"/>
              </a:xfrm>
              <a:prstGeom prst="rect">
                <a:avLst/>
              </a:pr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1660"/>
              <p:cNvSpPr>
                <a:spLocks/>
              </p:cNvSpPr>
              <p:nvPr/>
            </p:nvSpPr>
            <p:spPr bwMode="auto">
              <a:xfrm>
                <a:off x="7774668" y="3414752"/>
                <a:ext cx="55681" cy="92271"/>
              </a:xfrm>
              <a:custGeom>
                <a:avLst/>
                <a:gdLst>
                  <a:gd name="T0" fmla="*/ 0 w 138"/>
                  <a:gd name="T1" fmla="*/ 232 h 232"/>
                  <a:gd name="T2" fmla="*/ 0 w 138"/>
                  <a:gd name="T3" fmla="*/ 0 h 232"/>
                  <a:gd name="T4" fmla="*/ 41 w 138"/>
                  <a:gd name="T5" fmla="*/ 0 h 232"/>
                  <a:gd name="T6" fmla="*/ 78 w 138"/>
                  <a:gd name="T7" fmla="*/ 92 h 232"/>
                  <a:gd name="T8" fmla="*/ 83 w 138"/>
                  <a:gd name="T9" fmla="*/ 107 h 232"/>
                  <a:gd name="T10" fmla="*/ 90 w 138"/>
                  <a:gd name="T11" fmla="*/ 124 h 232"/>
                  <a:gd name="T12" fmla="*/ 96 w 138"/>
                  <a:gd name="T13" fmla="*/ 143 h 232"/>
                  <a:gd name="T14" fmla="*/ 102 w 138"/>
                  <a:gd name="T15" fmla="*/ 159 h 232"/>
                  <a:gd name="T16" fmla="*/ 103 w 138"/>
                  <a:gd name="T17" fmla="*/ 159 h 232"/>
                  <a:gd name="T18" fmla="*/ 102 w 138"/>
                  <a:gd name="T19" fmla="*/ 138 h 232"/>
                  <a:gd name="T20" fmla="*/ 101 w 138"/>
                  <a:gd name="T21" fmla="*/ 113 h 232"/>
                  <a:gd name="T22" fmla="*/ 98 w 138"/>
                  <a:gd name="T23" fmla="*/ 83 h 232"/>
                  <a:gd name="T24" fmla="*/ 98 w 138"/>
                  <a:gd name="T25" fmla="*/ 52 h 232"/>
                  <a:gd name="T26" fmla="*/ 98 w 138"/>
                  <a:gd name="T27" fmla="*/ 0 h 232"/>
                  <a:gd name="T28" fmla="*/ 138 w 138"/>
                  <a:gd name="T29" fmla="*/ 0 h 232"/>
                  <a:gd name="T30" fmla="*/ 138 w 138"/>
                  <a:gd name="T31" fmla="*/ 232 h 232"/>
                  <a:gd name="T32" fmla="*/ 96 w 138"/>
                  <a:gd name="T33" fmla="*/ 232 h 232"/>
                  <a:gd name="T34" fmla="*/ 62 w 138"/>
                  <a:gd name="T35" fmla="*/ 145 h 232"/>
                  <a:gd name="T36" fmla="*/ 55 w 138"/>
                  <a:gd name="T37" fmla="*/ 128 h 232"/>
                  <a:gd name="T38" fmla="*/ 49 w 138"/>
                  <a:gd name="T39" fmla="*/ 110 h 232"/>
                  <a:gd name="T40" fmla="*/ 42 w 138"/>
                  <a:gd name="T41" fmla="*/ 92 h 232"/>
                  <a:gd name="T42" fmla="*/ 38 w 138"/>
                  <a:gd name="T43" fmla="*/ 75 h 232"/>
                  <a:gd name="T44" fmla="*/ 37 w 138"/>
                  <a:gd name="T45" fmla="*/ 75 h 232"/>
                  <a:gd name="T46" fmla="*/ 38 w 138"/>
                  <a:gd name="T47" fmla="*/ 94 h 232"/>
                  <a:gd name="T48" fmla="*/ 39 w 138"/>
                  <a:gd name="T49" fmla="*/ 119 h 232"/>
                  <a:gd name="T50" fmla="*/ 40 w 138"/>
                  <a:gd name="T51" fmla="*/ 147 h 232"/>
                  <a:gd name="T52" fmla="*/ 40 w 138"/>
                  <a:gd name="T53" fmla="*/ 181 h 232"/>
                  <a:gd name="T54" fmla="*/ 40 w 138"/>
                  <a:gd name="T55" fmla="*/ 232 h 232"/>
                  <a:gd name="T56" fmla="*/ 0 w 138"/>
                  <a:gd name="T57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78" y="92"/>
                    </a:lnTo>
                    <a:lnTo>
                      <a:pt x="83" y="107"/>
                    </a:lnTo>
                    <a:lnTo>
                      <a:pt x="90" y="124"/>
                    </a:lnTo>
                    <a:lnTo>
                      <a:pt x="96" y="143"/>
                    </a:lnTo>
                    <a:lnTo>
                      <a:pt x="102" y="159"/>
                    </a:lnTo>
                    <a:lnTo>
                      <a:pt x="103" y="159"/>
                    </a:lnTo>
                    <a:lnTo>
                      <a:pt x="102" y="138"/>
                    </a:lnTo>
                    <a:lnTo>
                      <a:pt x="101" y="113"/>
                    </a:lnTo>
                    <a:lnTo>
                      <a:pt x="98" y="83"/>
                    </a:lnTo>
                    <a:lnTo>
                      <a:pt x="98" y="52"/>
                    </a:lnTo>
                    <a:lnTo>
                      <a:pt x="98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96" y="232"/>
                    </a:lnTo>
                    <a:lnTo>
                      <a:pt x="62" y="145"/>
                    </a:lnTo>
                    <a:lnTo>
                      <a:pt x="55" y="128"/>
                    </a:lnTo>
                    <a:lnTo>
                      <a:pt x="49" y="110"/>
                    </a:lnTo>
                    <a:lnTo>
                      <a:pt x="42" y="92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8" y="94"/>
                    </a:lnTo>
                    <a:lnTo>
                      <a:pt x="39" y="119"/>
                    </a:lnTo>
                    <a:lnTo>
                      <a:pt x="40" y="147"/>
                    </a:lnTo>
                    <a:lnTo>
                      <a:pt x="40" y="181"/>
                    </a:lnTo>
                    <a:lnTo>
                      <a:pt x="4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1661"/>
              <p:cNvSpPr>
                <a:spLocks/>
              </p:cNvSpPr>
              <p:nvPr/>
            </p:nvSpPr>
            <p:spPr bwMode="auto">
              <a:xfrm>
                <a:off x="7846258" y="3414752"/>
                <a:ext cx="39772" cy="92271"/>
              </a:xfrm>
              <a:custGeom>
                <a:avLst/>
                <a:gdLst>
                  <a:gd name="T0" fmla="*/ 97 w 104"/>
                  <a:gd name="T1" fmla="*/ 131 h 232"/>
                  <a:gd name="T2" fmla="*/ 45 w 104"/>
                  <a:gd name="T3" fmla="*/ 131 h 232"/>
                  <a:gd name="T4" fmla="*/ 45 w 104"/>
                  <a:gd name="T5" fmla="*/ 194 h 232"/>
                  <a:gd name="T6" fmla="*/ 104 w 104"/>
                  <a:gd name="T7" fmla="*/ 194 h 232"/>
                  <a:gd name="T8" fmla="*/ 104 w 104"/>
                  <a:gd name="T9" fmla="*/ 232 h 232"/>
                  <a:gd name="T10" fmla="*/ 0 w 104"/>
                  <a:gd name="T11" fmla="*/ 232 h 232"/>
                  <a:gd name="T12" fmla="*/ 0 w 104"/>
                  <a:gd name="T13" fmla="*/ 0 h 232"/>
                  <a:gd name="T14" fmla="*/ 101 w 104"/>
                  <a:gd name="T15" fmla="*/ 0 h 232"/>
                  <a:gd name="T16" fmla="*/ 101 w 104"/>
                  <a:gd name="T17" fmla="*/ 40 h 232"/>
                  <a:gd name="T18" fmla="*/ 45 w 104"/>
                  <a:gd name="T19" fmla="*/ 40 h 232"/>
                  <a:gd name="T20" fmla="*/ 45 w 104"/>
                  <a:gd name="T21" fmla="*/ 93 h 232"/>
                  <a:gd name="T22" fmla="*/ 97 w 104"/>
                  <a:gd name="T23" fmla="*/ 93 h 232"/>
                  <a:gd name="T24" fmla="*/ 97 w 104"/>
                  <a:gd name="T25" fmla="*/ 1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232">
                    <a:moveTo>
                      <a:pt x="97" y="131"/>
                    </a:moveTo>
                    <a:lnTo>
                      <a:pt x="45" y="131"/>
                    </a:lnTo>
                    <a:lnTo>
                      <a:pt x="45" y="194"/>
                    </a:lnTo>
                    <a:lnTo>
                      <a:pt x="104" y="194"/>
                    </a:lnTo>
                    <a:lnTo>
                      <a:pt x="104" y="232"/>
                    </a:lnTo>
                    <a:lnTo>
                      <a:pt x="0" y="232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101" y="40"/>
                    </a:lnTo>
                    <a:lnTo>
                      <a:pt x="45" y="40"/>
                    </a:lnTo>
                    <a:lnTo>
                      <a:pt x="45" y="93"/>
                    </a:lnTo>
                    <a:lnTo>
                      <a:pt x="97" y="93"/>
                    </a:lnTo>
                    <a:lnTo>
                      <a:pt x="97" y="131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3" name="Rectangle 1818"/>
            <p:cNvSpPr>
              <a:spLocks noChangeArrowheads="1"/>
            </p:cNvSpPr>
            <p:nvPr/>
          </p:nvSpPr>
          <p:spPr bwMode="auto">
            <a:xfrm>
              <a:off x="7591717" y="3055214"/>
              <a:ext cx="25454" cy="23863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Rectangle 1819"/>
            <p:cNvSpPr>
              <a:spLocks noChangeArrowheads="1"/>
            </p:cNvSpPr>
            <p:nvPr/>
          </p:nvSpPr>
          <p:spPr bwMode="auto">
            <a:xfrm>
              <a:off x="7652171" y="3055214"/>
              <a:ext cx="23863" cy="23863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Rectangle 1820"/>
            <p:cNvSpPr>
              <a:spLocks noChangeArrowheads="1"/>
            </p:cNvSpPr>
            <p:nvPr/>
          </p:nvSpPr>
          <p:spPr bwMode="auto">
            <a:xfrm>
              <a:off x="7709442" y="3055214"/>
              <a:ext cx="25454" cy="23863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Rectangle 1821"/>
            <p:cNvSpPr>
              <a:spLocks noChangeArrowheads="1"/>
            </p:cNvSpPr>
            <p:nvPr/>
          </p:nvSpPr>
          <p:spPr bwMode="auto">
            <a:xfrm>
              <a:off x="7652171" y="2993170"/>
              <a:ext cx="23863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Rectangle 1822"/>
            <p:cNvSpPr>
              <a:spLocks noChangeArrowheads="1"/>
            </p:cNvSpPr>
            <p:nvPr/>
          </p:nvSpPr>
          <p:spPr bwMode="auto">
            <a:xfrm>
              <a:off x="7621944" y="2964534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Rectangle 1823"/>
            <p:cNvSpPr>
              <a:spLocks noChangeArrowheads="1"/>
            </p:cNvSpPr>
            <p:nvPr/>
          </p:nvSpPr>
          <p:spPr bwMode="auto">
            <a:xfrm>
              <a:off x="7621944" y="3021806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Rectangle 1824"/>
            <p:cNvSpPr>
              <a:spLocks noChangeArrowheads="1"/>
            </p:cNvSpPr>
            <p:nvPr/>
          </p:nvSpPr>
          <p:spPr bwMode="auto">
            <a:xfrm>
              <a:off x="7680806" y="3021806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Rectangle 1825"/>
            <p:cNvSpPr>
              <a:spLocks noChangeArrowheads="1"/>
            </p:cNvSpPr>
            <p:nvPr/>
          </p:nvSpPr>
          <p:spPr bwMode="auto">
            <a:xfrm>
              <a:off x="7680806" y="2964534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Rectangle 1826"/>
            <p:cNvSpPr>
              <a:spLocks noChangeArrowheads="1"/>
            </p:cNvSpPr>
            <p:nvPr/>
          </p:nvSpPr>
          <p:spPr bwMode="auto">
            <a:xfrm>
              <a:off x="7711033" y="2993170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Rectangle 1827"/>
            <p:cNvSpPr>
              <a:spLocks noChangeArrowheads="1"/>
            </p:cNvSpPr>
            <p:nvPr/>
          </p:nvSpPr>
          <p:spPr bwMode="auto">
            <a:xfrm>
              <a:off x="7590126" y="2993170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Rectangle 1828"/>
            <p:cNvSpPr>
              <a:spLocks noChangeArrowheads="1"/>
            </p:cNvSpPr>
            <p:nvPr/>
          </p:nvSpPr>
          <p:spPr bwMode="auto">
            <a:xfrm>
              <a:off x="7531263" y="3171349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Rectangle 1829"/>
            <p:cNvSpPr>
              <a:spLocks noChangeArrowheads="1"/>
            </p:cNvSpPr>
            <p:nvPr/>
          </p:nvSpPr>
          <p:spPr bwMode="auto">
            <a:xfrm>
              <a:off x="7472401" y="3171349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Rectangle 1830"/>
            <p:cNvSpPr>
              <a:spLocks noChangeArrowheads="1"/>
            </p:cNvSpPr>
            <p:nvPr/>
          </p:nvSpPr>
          <p:spPr bwMode="auto">
            <a:xfrm>
              <a:off x="7591717" y="3171349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Rectangle 1831"/>
            <p:cNvSpPr>
              <a:spLocks noChangeArrowheads="1"/>
            </p:cNvSpPr>
            <p:nvPr/>
          </p:nvSpPr>
          <p:spPr bwMode="auto">
            <a:xfrm>
              <a:off x="7652171" y="3171349"/>
              <a:ext cx="23863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Rectangle 1832"/>
            <p:cNvSpPr>
              <a:spLocks noChangeArrowheads="1"/>
            </p:cNvSpPr>
            <p:nvPr/>
          </p:nvSpPr>
          <p:spPr bwMode="auto">
            <a:xfrm>
              <a:off x="7768305" y="3171349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Rectangle 1833"/>
            <p:cNvSpPr>
              <a:spLocks noChangeArrowheads="1"/>
            </p:cNvSpPr>
            <p:nvPr/>
          </p:nvSpPr>
          <p:spPr bwMode="auto">
            <a:xfrm>
              <a:off x="7709442" y="3171349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Rectangle 1834"/>
            <p:cNvSpPr>
              <a:spLocks noChangeArrowheads="1"/>
            </p:cNvSpPr>
            <p:nvPr/>
          </p:nvSpPr>
          <p:spPr bwMode="auto">
            <a:xfrm>
              <a:off x="7828759" y="3171349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Rectangle 1835"/>
            <p:cNvSpPr>
              <a:spLocks noChangeArrowheads="1"/>
            </p:cNvSpPr>
            <p:nvPr/>
          </p:nvSpPr>
          <p:spPr bwMode="auto">
            <a:xfrm>
              <a:off x="7800123" y="3082259"/>
              <a:ext cx="25454" cy="23863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Rectangle 1836"/>
            <p:cNvSpPr>
              <a:spLocks noChangeArrowheads="1"/>
            </p:cNvSpPr>
            <p:nvPr/>
          </p:nvSpPr>
          <p:spPr bwMode="auto">
            <a:xfrm>
              <a:off x="7652171" y="3109304"/>
              <a:ext cx="23863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Rectangle 1837"/>
            <p:cNvSpPr>
              <a:spLocks noChangeArrowheads="1"/>
            </p:cNvSpPr>
            <p:nvPr/>
          </p:nvSpPr>
          <p:spPr bwMode="auto">
            <a:xfrm>
              <a:off x="7830349" y="3109304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Rectangle 1838"/>
            <p:cNvSpPr>
              <a:spLocks noChangeArrowheads="1"/>
            </p:cNvSpPr>
            <p:nvPr/>
          </p:nvSpPr>
          <p:spPr bwMode="auto">
            <a:xfrm>
              <a:off x="7800123" y="3137940"/>
              <a:ext cx="25454" cy="27045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Rectangle 1839"/>
            <p:cNvSpPr>
              <a:spLocks noChangeArrowheads="1"/>
            </p:cNvSpPr>
            <p:nvPr/>
          </p:nvSpPr>
          <p:spPr bwMode="auto">
            <a:xfrm>
              <a:off x="7769896" y="3109304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Rectangle 1840"/>
            <p:cNvSpPr>
              <a:spLocks noChangeArrowheads="1"/>
            </p:cNvSpPr>
            <p:nvPr/>
          </p:nvSpPr>
          <p:spPr bwMode="auto">
            <a:xfrm>
              <a:off x="7621944" y="3082259"/>
              <a:ext cx="25454" cy="23863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Rectangle 1841"/>
            <p:cNvSpPr>
              <a:spLocks noChangeArrowheads="1"/>
            </p:cNvSpPr>
            <p:nvPr/>
          </p:nvSpPr>
          <p:spPr bwMode="auto">
            <a:xfrm>
              <a:off x="7621944" y="3137940"/>
              <a:ext cx="25454" cy="27045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Rectangle 1842"/>
            <p:cNvSpPr>
              <a:spLocks noChangeArrowheads="1"/>
            </p:cNvSpPr>
            <p:nvPr/>
          </p:nvSpPr>
          <p:spPr bwMode="auto">
            <a:xfrm>
              <a:off x="7739669" y="3137940"/>
              <a:ext cx="25454" cy="27045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Rectangle 1843"/>
            <p:cNvSpPr>
              <a:spLocks noChangeArrowheads="1"/>
            </p:cNvSpPr>
            <p:nvPr/>
          </p:nvSpPr>
          <p:spPr bwMode="auto">
            <a:xfrm>
              <a:off x="7739669" y="3082259"/>
              <a:ext cx="25454" cy="23863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Rectangle 1844"/>
            <p:cNvSpPr>
              <a:spLocks noChangeArrowheads="1"/>
            </p:cNvSpPr>
            <p:nvPr/>
          </p:nvSpPr>
          <p:spPr bwMode="auto">
            <a:xfrm>
              <a:off x="7680806" y="3137940"/>
              <a:ext cx="25454" cy="27045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Rectangle 1845"/>
            <p:cNvSpPr>
              <a:spLocks noChangeArrowheads="1"/>
            </p:cNvSpPr>
            <p:nvPr/>
          </p:nvSpPr>
          <p:spPr bwMode="auto">
            <a:xfrm>
              <a:off x="7680806" y="3082259"/>
              <a:ext cx="25454" cy="23863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Rectangle 1846"/>
            <p:cNvSpPr>
              <a:spLocks noChangeArrowheads="1"/>
            </p:cNvSpPr>
            <p:nvPr/>
          </p:nvSpPr>
          <p:spPr bwMode="auto">
            <a:xfrm>
              <a:off x="7711033" y="3109304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Rectangle 1847"/>
            <p:cNvSpPr>
              <a:spLocks noChangeArrowheads="1"/>
            </p:cNvSpPr>
            <p:nvPr/>
          </p:nvSpPr>
          <p:spPr bwMode="auto">
            <a:xfrm>
              <a:off x="7499446" y="3082259"/>
              <a:ext cx="27045" cy="23863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Rectangle 1848"/>
            <p:cNvSpPr>
              <a:spLocks noChangeArrowheads="1"/>
            </p:cNvSpPr>
            <p:nvPr/>
          </p:nvSpPr>
          <p:spPr bwMode="auto">
            <a:xfrm>
              <a:off x="7470810" y="3109304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Rectangle 1849"/>
            <p:cNvSpPr>
              <a:spLocks noChangeArrowheads="1"/>
            </p:cNvSpPr>
            <p:nvPr/>
          </p:nvSpPr>
          <p:spPr bwMode="auto">
            <a:xfrm>
              <a:off x="7499446" y="3137940"/>
              <a:ext cx="27045" cy="27045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Rectangle 1850"/>
            <p:cNvSpPr>
              <a:spLocks noChangeArrowheads="1"/>
            </p:cNvSpPr>
            <p:nvPr/>
          </p:nvSpPr>
          <p:spPr bwMode="auto">
            <a:xfrm>
              <a:off x="7529673" y="3109304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Rectangle 1851"/>
            <p:cNvSpPr>
              <a:spLocks noChangeArrowheads="1"/>
            </p:cNvSpPr>
            <p:nvPr/>
          </p:nvSpPr>
          <p:spPr bwMode="auto">
            <a:xfrm>
              <a:off x="7561490" y="3137940"/>
              <a:ext cx="23863" cy="27045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Rectangle 1852"/>
            <p:cNvSpPr>
              <a:spLocks noChangeArrowheads="1"/>
            </p:cNvSpPr>
            <p:nvPr/>
          </p:nvSpPr>
          <p:spPr bwMode="auto">
            <a:xfrm>
              <a:off x="7561490" y="3082259"/>
              <a:ext cx="23863" cy="23863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Rectangle 1853"/>
            <p:cNvSpPr>
              <a:spLocks noChangeArrowheads="1"/>
            </p:cNvSpPr>
            <p:nvPr/>
          </p:nvSpPr>
          <p:spPr bwMode="auto">
            <a:xfrm>
              <a:off x="7590126" y="3109304"/>
              <a:ext cx="25454" cy="25454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Rectangle 1854"/>
            <p:cNvSpPr>
              <a:spLocks noChangeArrowheads="1"/>
            </p:cNvSpPr>
            <p:nvPr/>
          </p:nvSpPr>
          <p:spPr bwMode="auto">
            <a:xfrm>
              <a:off x="7591717" y="3287483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Rectangle 1855"/>
            <p:cNvSpPr>
              <a:spLocks noChangeArrowheads="1"/>
            </p:cNvSpPr>
            <p:nvPr/>
          </p:nvSpPr>
          <p:spPr bwMode="auto">
            <a:xfrm>
              <a:off x="7652171" y="3287483"/>
              <a:ext cx="23863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Rectangle 1856"/>
            <p:cNvSpPr>
              <a:spLocks noChangeArrowheads="1"/>
            </p:cNvSpPr>
            <p:nvPr/>
          </p:nvSpPr>
          <p:spPr bwMode="auto">
            <a:xfrm>
              <a:off x="7709442" y="3287483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Rectangle 1857"/>
            <p:cNvSpPr>
              <a:spLocks noChangeArrowheads="1"/>
            </p:cNvSpPr>
            <p:nvPr/>
          </p:nvSpPr>
          <p:spPr bwMode="auto">
            <a:xfrm>
              <a:off x="7800123" y="3198394"/>
              <a:ext cx="25454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Rectangle 1858"/>
            <p:cNvSpPr>
              <a:spLocks noChangeArrowheads="1"/>
            </p:cNvSpPr>
            <p:nvPr/>
          </p:nvSpPr>
          <p:spPr bwMode="auto">
            <a:xfrm>
              <a:off x="7652171" y="3227030"/>
              <a:ext cx="23863" cy="23863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Rectangle 1859"/>
            <p:cNvSpPr>
              <a:spLocks noChangeArrowheads="1"/>
            </p:cNvSpPr>
            <p:nvPr/>
          </p:nvSpPr>
          <p:spPr bwMode="auto">
            <a:xfrm>
              <a:off x="7621944" y="3198394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Rectangle 1860"/>
            <p:cNvSpPr>
              <a:spLocks noChangeArrowheads="1"/>
            </p:cNvSpPr>
            <p:nvPr/>
          </p:nvSpPr>
          <p:spPr bwMode="auto">
            <a:xfrm>
              <a:off x="7621944" y="3255666"/>
              <a:ext cx="25454" cy="25454"/>
            </a:xfrm>
            <a:prstGeom prst="rect">
              <a:avLst/>
            </a:pr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Rectangle 1861"/>
            <p:cNvSpPr>
              <a:spLocks noChangeArrowheads="1"/>
            </p:cNvSpPr>
            <p:nvPr/>
          </p:nvSpPr>
          <p:spPr bwMode="auto">
            <a:xfrm>
              <a:off x="7739669" y="3198394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Rectangle 1862"/>
            <p:cNvSpPr>
              <a:spLocks noChangeArrowheads="1"/>
            </p:cNvSpPr>
            <p:nvPr/>
          </p:nvSpPr>
          <p:spPr bwMode="auto">
            <a:xfrm>
              <a:off x="7680806" y="3255666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Rectangle 1863"/>
            <p:cNvSpPr>
              <a:spLocks noChangeArrowheads="1"/>
            </p:cNvSpPr>
            <p:nvPr/>
          </p:nvSpPr>
          <p:spPr bwMode="auto">
            <a:xfrm>
              <a:off x="7680806" y="3198394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Rectangle 1864"/>
            <p:cNvSpPr>
              <a:spLocks noChangeArrowheads="1"/>
            </p:cNvSpPr>
            <p:nvPr/>
          </p:nvSpPr>
          <p:spPr bwMode="auto">
            <a:xfrm>
              <a:off x="7711033" y="3227030"/>
              <a:ext cx="25454" cy="23863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Rectangle 1865"/>
            <p:cNvSpPr>
              <a:spLocks noChangeArrowheads="1"/>
            </p:cNvSpPr>
            <p:nvPr/>
          </p:nvSpPr>
          <p:spPr bwMode="auto">
            <a:xfrm>
              <a:off x="7499446" y="3198394"/>
              <a:ext cx="27045" cy="25454"/>
            </a:xfrm>
            <a:prstGeom prst="rect">
              <a:avLst/>
            </a:prstGeom>
            <a:solidFill>
              <a:srgbClr val="20A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Rectangle 1866"/>
            <p:cNvSpPr>
              <a:spLocks noChangeArrowheads="1"/>
            </p:cNvSpPr>
            <p:nvPr/>
          </p:nvSpPr>
          <p:spPr bwMode="auto">
            <a:xfrm>
              <a:off x="7561490" y="3198394"/>
              <a:ext cx="23863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Rectangle 1867"/>
            <p:cNvSpPr>
              <a:spLocks noChangeArrowheads="1"/>
            </p:cNvSpPr>
            <p:nvPr/>
          </p:nvSpPr>
          <p:spPr bwMode="auto">
            <a:xfrm>
              <a:off x="7590126" y="3227030"/>
              <a:ext cx="25454" cy="23863"/>
            </a:xfrm>
            <a:prstGeom prst="rect">
              <a:avLst/>
            </a:pr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Rectangle 1868"/>
            <p:cNvSpPr>
              <a:spLocks noChangeArrowheads="1"/>
            </p:cNvSpPr>
            <p:nvPr/>
          </p:nvSpPr>
          <p:spPr bwMode="auto">
            <a:xfrm>
              <a:off x="7621944" y="3316119"/>
              <a:ext cx="25454" cy="25454"/>
            </a:xfrm>
            <a:prstGeom prst="rect">
              <a:avLst/>
            </a:pr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Rectangle 1869"/>
            <p:cNvSpPr>
              <a:spLocks noChangeArrowheads="1"/>
            </p:cNvSpPr>
            <p:nvPr/>
          </p:nvSpPr>
          <p:spPr bwMode="auto">
            <a:xfrm>
              <a:off x="7680806" y="3316119"/>
              <a:ext cx="25454" cy="25454"/>
            </a:xfrm>
            <a:prstGeom prst="rect">
              <a:avLst/>
            </a:pr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1" name="组合 2530"/>
          <p:cNvGrpSpPr/>
          <p:nvPr/>
        </p:nvGrpSpPr>
        <p:grpSpPr>
          <a:xfrm>
            <a:off x="7370496" y="5000056"/>
            <a:ext cx="1040559" cy="982354"/>
            <a:chOff x="5972197" y="3693158"/>
            <a:chExt cx="547263" cy="501128"/>
          </a:xfrm>
        </p:grpSpPr>
        <p:sp>
          <p:nvSpPr>
            <p:cNvPr id="1477" name="Freeform 2002"/>
            <p:cNvSpPr>
              <a:spLocks/>
            </p:cNvSpPr>
            <p:nvPr/>
          </p:nvSpPr>
          <p:spPr bwMode="auto">
            <a:xfrm>
              <a:off x="6354010" y="3697931"/>
              <a:ext cx="76362" cy="136816"/>
            </a:xfrm>
            <a:custGeom>
              <a:avLst/>
              <a:gdLst>
                <a:gd name="T0" fmla="*/ 151 w 189"/>
                <a:gd name="T1" fmla="*/ 0 h 345"/>
                <a:gd name="T2" fmla="*/ 149 w 189"/>
                <a:gd name="T3" fmla="*/ 11 h 345"/>
                <a:gd name="T4" fmla="*/ 146 w 189"/>
                <a:gd name="T5" fmla="*/ 37 h 345"/>
                <a:gd name="T6" fmla="*/ 146 w 189"/>
                <a:gd name="T7" fmla="*/ 52 h 345"/>
                <a:gd name="T8" fmla="*/ 148 w 189"/>
                <a:gd name="T9" fmla="*/ 69 h 345"/>
                <a:gd name="T10" fmla="*/ 150 w 189"/>
                <a:gd name="T11" fmla="*/ 77 h 345"/>
                <a:gd name="T12" fmla="*/ 152 w 189"/>
                <a:gd name="T13" fmla="*/ 85 h 345"/>
                <a:gd name="T14" fmla="*/ 155 w 189"/>
                <a:gd name="T15" fmla="*/ 93 h 345"/>
                <a:gd name="T16" fmla="*/ 158 w 189"/>
                <a:gd name="T17" fmla="*/ 101 h 345"/>
                <a:gd name="T18" fmla="*/ 167 w 189"/>
                <a:gd name="T19" fmla="*/ 116 h 345"/>
                <a:gd name="T20" fmla="*/ 175 w 189"/>
                <a:gd name="T21" fmla="*/ 133 h 345"/>
                <a:gd name="T22" fmla="*/ 181 w 189"/>
                <a:gd name="T23" fmla="*/ 150 h 345"/>
                <a:gd name="T24" fmla="*/ 185 w 189"/>
                <a:gd name="T25" fmla="*/ 170 h 345"/>
                <a:gd name="T26" fmla="*/ 188 w 189"/>
                <a:gd name="T27" fmla="*/ 179 h 345"/>
                <a:gd name="T28" fmla="*/ 189 w 189"/>
                <a:gd name="T29" fmla="*/ 189 h 345"/>
                <a:gd name="T30" fmla="*/ 189 w 189"/>
                <a:gd name="T31" fmla="*/ 199 h 345"/>
                <a:gd name="T32" fmla="*/ 188 w 189"/>
                <a:gd name="T33" fmla="*/ 209 h 345"/>
                <a:gd name="T34" fmla="*/ 185 w 189"/>
                <a:gd name="T35" fmla="*/ 218 h 345"/>
                <a:gd name="T36" fmla="*/ 183 w 189"/>
                <a:gd name="T37" fmla="*/ 228 h 345"/>
                <a:gd name="T38" fmla="*/ 180 w 189"/>
                <a:gd name="T39" fmla="*/ 238 h 345"/>
                <a:gd name="T40" fmla="*/ 175 w 189"/>
                <a:gd name="T41" fmla="*/ 247 h 345"/>
                <a:gd name="T42" fmla="*/ 164 w 189"/>
                <a:gd name="T43" fmla="*/ 265 h 345"/>
                <a:gd name="T44" fmla="*/ 152 w 189"/>
                <a:gd name="T45" fmla="*/ 281 h 345"/>
                <a:gd name="T46" fmla="*/ 140 w 189"/>
                <a:gd name="T47" fmla="*/ 295 h 345"/>
                <a:gd name="T48" fmla="*/ 127 w 189"/>
                <a:gd name="T49" fmla="*/ 308 h 345"/>
                <a:gd name="T50" fmla="*/ 113 w 189"/>
                <a:gd name="T51" fmla="*/ 319 h 345"/>
                <a:gd name="T52" fmla="*/ 98 w 189"/>
                <a:gd name="T53" fmla="*/ 328 h 345"/>
                <a:gd name="T54" fmla="*/ 83 w 189"/>
                <a:gd name="T55" fmla="*/ 337 h 345"/>
                <a:gd name="T56" fmla="*/ 65 w 189"/>
                <a:gd name="T57" fmla="*/ 344 h 345"/>
                <a:gd name="T58" fmla="*/ 60 w 189"/>
                <a:gd name="T59" fmla="*/ 345 h 345"/>
                <a:gd name="T60" fmla="*/ 56 w 189"/>
                <a:gd name="T61" fmla="*/ 345 h 345"/>
                <a:gd name="T62" fmla="*/ 50 w 189"/>
                <a:gd name="T63" fmla="*/ 342 h 345"/>
                <a:gd name="T64" fmla="*/ 45 w 189"/>
                <a:gd name="T65" fmla="*/ 338 h 345"/>
                <a:gd name="T66" fmla="*/ 40 w 189"/>
                <a:gd name="T67" fmla="*/ 334 h 345"/>
                <a:gd name="T68" fmla="*/ 35 w 189"/>
                <a:gd name="T69" fmla="*/ 328 h 345"/>
                <a:gd name="T70" fmla="*/ 30 w 189"/>
                <a:gd name="T71" fmla="*/ 321 h 345"/>
                <a:gd name="T72" fmla="*/ 24 w 189"/>
                <a:gd name="T73" fmla="*/ 312 h 345"/>
                <a:gd name="T74" fmla="*/ 20 w 189"/>
                <a:gd name="T75" fmla="*/ 304 h 345"/>
                <a:gd name="T76" fmla="*/ 16 w 189"/>
                <a:gd name="T77" fmla="*/ 294 h 345"/>
                <a:gd name="T78" fmla="*/ 11 w 189"/>
                <a:gd name="T79" fmla="*/ 283 h 345"/>
                <a:gd name="T80" fmla="*/ 7 w 189"/>
                <a:gd name="T81" fmla="*/ 271 h 345"/>
                <a:gd name="T82" fmla="*/ 5 w 189"/>
                <a:gd name="T83" fmla="*/ 259 h 345"/>
                <a:gd name="T84" fmla="*/ 2 w 189"/>
                <a:gd name="T85" fmla="*/ 246 h 345"/>
                <a:gd name="T86" fmla="*/ 1 w 189"/>
                <a:gd name="T87" fmla="*/ 232 h 345"/>
                <a:gd name="T88" fmla="*/ 0 w 189"/>
                <a:gd name="T89" fmla="*/ 219 h 345"/>
                <a:gd name="T90" fmla="*/ 0 w 189"/>
                <a:gd name="T91" fmla="*/ 204 h 345"/>
                <a:gd name="T92" fmla="*/ 1 w 189"/>
                <a:gd name="T93" fmla="*/ 190 h 345"/>
                <a:gd name="T94" fmla="*/ 2 w 189"/>
                <a:gd name="T95" fmla="*/ 175 h 345"/>
                <a:gd name="T96" fmla="*/ 5 w 189"/>
                <a:gd name="T97" fmla="*/ 161 h 345"/>
                <a:gd name="T98" fmla="*/ 9 w 189"/>
                <a:gd name="T99" fmla="*/ 146 h 345"/>
                <a:gd name="T100" fmla="*/ 14 w 189"/>
                <a:gd name="T101" fmla="*/ 131 h 345"/>
                <a:gd name="T102" fmla="*/ 21 w 189"/>
                <a:gd name="T103" fmla="*/ 117 h 345"/>
                <a:gd name="T104" fmla="*/ 29 w 189"/>
                <a:gd name="T105" fmla="*/ 102 h 345"/>
                <a:gd name="T106" fmla="*/ 38 w 189"/>
                <a:gd name="T107" fmla="*/ 88 h 345"/>
                <a:gd name="T108" fmla="*/ 49 w 189"/>
                <a:gd name="T109" fmla="*/ 74 h 345"/>
                <a:gd name="T110" fmla="*/ 61 w 189"/>
                <a:gd name="T111" fmla="*/ 60 h 345"/>
                <a:gd name="T112" fmla="*/ 75 w 189"/>
                <a:gd name="T113" fmla="*/ 47 h 345"/>
                <a:gd name="T114" fmla="*/ 91 w 189"/>
                <a:gd name="T115" fmla="*/ 34 h 345"/>
                <a:gd name="T116" fmla="*/ 109 w 189"/>
                <a:gd name="T117" fmla="*/ 22 h 345"/>
                <a:gd name="T118" fmla="*/ 129 w 189"/>
                <a:gd name="T119" fmla="*/ 11 h 345"/>
                <a:gd name="T120" fmla="*/ 151 w 189"/>
                <a:gd name="T12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9" h="345">
                  <a:moveTo>
                    <a:pt x="151" y="0"/>
                  </a:moveTo>
                  <a:lnTo>
                    <a:pt x="149" y="11"/>
                  </a:lnTo>
                  <a:lnTo>
                    <a:pt x="146" y="37"/>
                  </a:lnTo>
                  <a:lnTo>
                    <a:pt x="146" y="52"/>
                  </a:lnTo>
                  <a:lnTo>
                    <a:pt x="148" y="69"/>
                  </a:lnTo>
                  <a:lnTo>
                    <a:pt x="150" y="77"/>
                  </a:lnTo>
                  <a:lnTo>
                    <a:pt x="152" y="85"/>
                  </a:lnTo>
                  <a:lnTo>
                    <a:pt x="155" y="93"/>
                  </a:lnTo>
                  <a:lnTo>
                    <a:pt x="158" y="101"/>
                  </a:lnTo>
                  <a:lnTo>
                    <a:pt x="167" y="116"/>
                  </a:lnTo>
                  <a:lnTo>
                    <a:pt x="175" y="133"/>
                  </a:lnTo>
                  <a:lnTo>
                    <a:pt x="181" y="150"/>
                  </a:lnTo>
                  <a:lnTo>
                    <a:pt x="185" y="170"/>
                  </a:lnTo>
                  <a:lnTo>
                    <a:pt x="188" y="179"/>
                  </a:lnTo>
                  <a:lnTo>
                    <a:pt x="189" y="189"/>
                  </a:lnTo>
                  <a:lnTo>
                    <a:pt x="189" y="199"/>
                  </a:lnTo>
                  <a:lnTo>
                    <a:pt x="188" y="209"/>
                  </a:lnTo>
                  <a:lnTo>
                    <a:pt x="185" y="218"/>
                  </a:lnTo>
                  <a:lnTo>
                    <a:pt x="183" y="228"/>
                  </a:lnTo>
                  <a:lnTo>
                    <a:pt x="180" y="238"/>
                  </a:lnTo>
                  <a:lnTo>
                    <a:pt x="175" y="247"/>
                  </a:lnTo>
                  <a:lnTo>
                    <a:pt x="164" y="265"/>
                  </a:lnTo>
                  <a:lnTo>
                    <a:pt x="152" y="281"/>
                  </a:lnTo>
                  <a:lnTo>
                    <a:pt x="140" y="295"/>
                  </a:lnTo>
                  <a:lnTo>
                    <a:pt x="127" y="308"/>
                  </a:lnTo>
                  <a:lnTo>
                    <a:pt x="113" y="319"/>
                  </a:lnTo>
                  <a:lnTo>
                    <a:pt x="98" y="328"/>
                  </a:lnTo>
                  <a:lnTo>
                    <a:pt x="83" y="337"/>
                  </a:lnTo>
                  <a:lnTo>
                    <a:pt x="65" y="344"/>
                  </a:lnTo>
                  <a:lnTo>
                    <a:pt x="60" y="345"/>
                  </a:lnTo>
                  <a:lnTo>
                    <a:pt x="56" y="345"/>
                  </a:lnTo>
                  <a:lnTo>
                    <a:pt x="50" y="342"/>
                  </a:lnTo>
                  <a:lnTo>
                    <a:pt x="45" y="338"/>
                  </a:lnTo>
                  <a:lnTo>
                    <a:pt x="40" y="334"/>
                  </a:lnTo>
                  <a:lnTo>
                    <a:pt x="35" y="328"/>
                  </a:lnTo>
                  <a:lnTo>
                    <a:pt x="30" y="321"/>
                  </a:lnTo>
                  <a:lnTo>
                    <a:pt x="24" y="312"/>
                  </a:lnTo>
                  <a:lnTo>
                    <a:pt x="20" y="304"/>
                  </a:lnTo>
                  <a:lnTo>
                    <a:pt x="16" y="294"/>
                  </a:lnTo>
                  <a:lnTo>
                    <a:pt x="11" y="283"/>
                  </a:lnTo>
                  <a:lnTo>
                    <a:pt x="7" y="271"/>
                  </a:lnTo>
                  <a:lnTo>
                    <a:pt x="5" y="259"/>
                  </a:lnTo>
                  <a:lnTo>
                    <a:pt x="2" y="246"/>
                  </a:lnTo>
                  <a:lnTo>
                    <a:pt x="1" y="232"/>
                  </a:lnTo>
                  <a:lnTo>
                    <a:pt x="0" y="219"/>
                  </a:lnTo>
                  <a:lnTo>
                    <a:pt x="0" y="204"/>
                  </a:lnTo>
                  <a:lnTo>
                    <a:pt x="1" y="190"/>
                  </a:lnTo>
                  <a:lnTo>
                    <a:pt x="2" y="175"/>
                  </a:lnTo>
                  <a:lnTo>
                    <a:pt x="5" y="161"/>
                  </a:lnTo>
                  <a:lnTo>
                    <a:pt x="9" y="146"/>
                  </a:lnTo>
                  <a:lnTo>
                    <a:pt x="14" y="131"/>
                  </a:lnTo>
                  <a:lnTo>
                    <a:pt x="21" y="117"/>
                  </a:lnTo>
                  <a:lnTo>
                    <a:pt x="29" y="102"/>
                  </a:lnTo>
                  <a:lnTo>
                    <a:pt x="38" y="88"/>
                  </a:lnTo>
                  <a:lnTo>
                    <a:pt x="49" y="74"/>
                  </a:lnTo>
                  <a:lnTo>
                    <a:pt x="61" y="60"/>
                  </a:lnTo>
                  <a:lnTo>
                    <a:pt x="75" y="47"/>
                  </a:lnTo>
                  <a:lnTo>
                    <a:pt x="91" y="34"/>
                  </a:lnTo>
                  <a:lnTo>
                    <a:pt x="109" y="22"/>
                  </a:lnTo>
                  <a:lnTo>
                    <a:pt x="129" y="1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003"/>
            <p:cNvSpPr>
              <a:spLocks/>
            </p:cNvSpPr>
            <p:nvPr/>
          </p:nvSpPr>
          <p:spPr bwMode="auto">
            <a:xfrm>
              <a:off x="6051742" y="3736112"/>
              <a:ext cx="402493" cy="408857"/>
            </a:xfrm>
            <a:custGeom>
              <a:avLst/>
              <a:gdLst>
                <a:gd name="T0" fmla="*/ 313 w 1014"/>
                <a:gd name="T1" fmla="*/ 687 h 1027"/>
                <a:gd name="T2" fmla="*/ 0 w 1014"/>
                <a:gd name="T3" fmla="*/ 674 h 1027"/>
                <a:gd name="T4" fmla="*/ 0 w 1014"/>
                <a:gd name="T5" fmla="*/ 356 h 1027"/>
                <a:gd name="T6" fmla="*/ 313 w 1014"/>
                <a:gd name="T7" fmla="*/ 343 h 1027"/>
                <a:gd name="T8" fmla="*/ 315 w 1014"/>
                <a:gd name="T9" fmla="*/ 342 h 1027"/>
                <a:gd name="T10" fmla="*/ 322 w 1014"/>
                <a:gd name="T11" fmla="*/ 338 h 1027"/>
                <a:gd name="T12" fmla="*/ 326 w 1014"/>
                <a:gd name="T13" fmla="*/ 334 h 1027"/>
                <a:gd name="T14" fmla="*/ 328 w 1014"/>
                <a:gd name="T15" fmla="*/ 329 h 1027"/>
                <a:gd name="T16" fmla="*/ 331 w 1014"/>
                <a:gd name="T17" fmla="*/ 322 h 1027"/>
                <a:gd name="T18" fmla="*/ 333 w 1014"/>
                <a:gd name="T19" fmla="*/ 313 h 1027"/>
                <a:gd name="T20" fmla="*/ 346 w 1014"/>
                <a:gd name="T21" fmla="*/ 0 h 1027"/>
                <a:gd name="T22" fmla="*/ 664 w 1014"/>
                <a:gd name="T23" fmla="*/ 0 h 1027"/>
                <a:gd name="T24" fmla="*/ 677 w 1014"/>
                <a:gd name="T25" fmla="*/ 313 h 1027"/>
                <a:gd name="T26" fmla="*/ 677 w 1014"/>
                <a:gd name="T27" fmla="*/ 318 h 1027"/>
                <a:gd name="T28" fmla="*/ 679 w 1014"/>
                <a:gd name="T29" fmla="*/ 327 h 1027"/>
                <a:gd name="T30" fmla="*/ 683 w 1014"/>
                <a:gd name="T31" fmla="*/ 333 h 1027"/>
                <a:gd name="T32" fmla="*/ 687 w 1014"/>
                <a:gd name="T33" fmla="*/ 337 h 1027"/>
                <a:gd name="T34" fmla="*/ 690 w 1014"/>
                <a:gd name="T35" fmla="*/ 339 h 1027"/>
                <a:gd name="T36" fmla="*/ 693 w 1014"/>
                <a:gd name="T37" fmla="*/ 340 h 1027"/>
                <a:gd name="T38" fmla="*/ 697 w 1014"/>
                <a:gd name="T39" fmla="*/ 342 h 1027"/>
                <a:gd name="T40" fmla="*/ 701 w 1014"/>
                <a:gd name="T41" fmla="*/ 343 h 1027"/>
                <a:gd name="T42" fmla="*/ 1014 w 1014"/>
                <a:gd name="T43" fmla="*/ 356 h 1027"/>
                <a:gd name="T44" fmla="*/ 1014 w 1014"/>
                <a:gd name="T45" fmla="*/ 674 h 1027"/>
                <a:gd name="T46" fmla="*/ 701 w 1014"/>
                <a:gd name="T47" fmla="*/ 687 h 1027"/>
                <a:gd name="T48" fmla="*/ 698 w 1014"/>
                <a:gd name="T49" fmla="*/ 688 h 1027"/>
                <a:gd name="T50" fmla="*/ 689 w 1014"/>
                <a:gd name="T51" fmla="*/ 693 h 1027"/>
                <a:gd name="T52" fmla="*/ 685 w 1014"/>
                <a:gd name="T53" fmla="*/ 696 h 1027"/>
                <a:gd name="T54" fmla="*/ 682 w 1014"/>
                <a:gd name="T55" fmla="*/ 700 h 1027"/>
                <a:gd name="T56" fmla="*/ 678 w 1014"/>
                <a:gd name="T57" fmla="*/ 707 h 1027"/>
                <a:gd name="T58" fmla="*/ 677 w 1014"/>
                <a:gd name="T59" fmla="*/ 714 h 1027"/>
                <a:gd name="T60" fmla="*/ 664 w 1014"/>
                <a:gd name="T61" fmla="*/ 1027 h 1027"/>
                <a:gd name="T62" fmla="*/ 346 w 1014"/>
                <a:gd name="T63" fmla="*/ 1027 h 1027"/>
                <a:gd name="T64" fmla="*/ 333 w 1014"/>
                <a:gd name="T65" fmla="*/ 714 h 1027"/>
                <a:gd name="T66" fmla="*/ 332 w 1014"/>
                <a:gd name="T67" fmla="*/ 710 h 1027"/>
                <a:gd name="T68" fmla="*/ 330 w 1014"/>
                <a:gd name="T69" fmla="*/ 701 h 1027"/>
                <a:gd name="T70" fmla="*/ 327 w 1014"/>
                <a:gd name="T71" fmla="*/ 696 h 1027"/>
                <a:gd name="T72" fmla="*/ 324 w 1014"/>
                <a:gd name="T73" fmla="*/ 691 h 1027"/>
                <a:gd name="T74" fmla="*/ 322 w 1014"/>
                <a:gd name="T75" fmla="*/ 690 h 1027"/>
                <a:gd name="T76" fmla="*/ 320 w 1014"/>
                <a:gd name="T77" fmla="*/ 688 h 1027"/>
                <a:gd name="T78" fmla="*/ 317 w 1014"/>
                <a:gd name="T79" fmla="*/ 688 h 1027"/>
                <a:gd name="T80" fmla="*/ 313 w 1014"/>
                <a:gd name="T81" fmla="*/ 687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14" h="1027">
                  <a:moveTo>
                    <a:pt x="313" y="687"/>
                  </a:moveTo>
                  <a:lnTo>
                    <a:pt x="0" y="674"/>
                  </a:lnTo>
                  <a:lnTo>
                    <a:pt x="0" y="356"/>
                  </a:lnTo>
                  <a:lnTo>
                    <a:pt x="313" y="343"/>
                  </a:lnTo>
                  <a:lnTo>
                    <a:pt x="315" y="342"/>
                  </a:lnTo>
                  <a:lnTo>
                    <a:pt x="322" y="338"/>
                  </a:lnTo>
                  <a:lnTo>
                    <a:pt x="326" y="334"/>
                  </a:lnTo>
                  <a:lnTo>
                    <a:pt x="328" y="329"/>
                  </a:lnTo>
                  <a:lnTo>
                    <a:pt x="331" y="322"/>
                  </a:lnTo>
                  <a:lnTo>
                    <a:pt x="333" y="313"/>
                  </a:lnTo>
                  <a:lnTo>
                    <a:pt x="346" y="0"/>
                  </a:lnTo>
                  <a:lnTo>
                    <a:pt x="664" y="0"/>
                  </a:lnTo>
                  <a:lnTo>
                    <a:pt x="677" y="313"/>
                  </a:lnTo>
                  <a:lnTo>
                    <a:pt x="677" y="318"/>
                  </a:lnTo>
                  <a:lnTo>
                    <a:pt x="679" y="327"/>
                  </a:lnTo>
                  <a:lnTo>
                    <a:pt x="683" y="333"/>
                  </a:lnTo>
                  <a:lnTo>
                    <a:pt x="687" y="337"/>
                  </a:lnTo>
                  <a:lnTo>
                    <a:pt x="690" y="339"/>
                  </a:lnTo>
                  <a:lnTo>
                    <a:pt x="693" y="340"/>
                  </a:lnTo>
                  <a:lnTo>
                    <a:pt x="697" y="342"/>
                  </a:lnTo>
                  <a:lnTo>
                    <a:pt x="701" y="343"/>
                  </a:lnTo>
                  <a:lnTo>
                    <a:pt x="1014" y="356"/>
                  </a:lnTo>
                  <a:lnTo>
                    <a:pt x="1014" y="674"/>
                  </a:lnTo>
                  <a:lnTo>
                    <a:pt x="701" y="687"/>
                  </a:lnTo>
                  <a:lnTo>
                    <a:pt x="698" y="688"/>
                  </a:lnTo>
                  <a:lnTo>
                    <a:pt x="689" y="693"/>
                  </a:lnTo>
                  <a:lnTo>
                    <a:pt x="685" y="696"/>
                  </a:lnTo>
                  <a:lnTo>
                    <a:pt x="682" y="700"/>
                  </a:lnTo>
                  <a:lnTo>
                    <a:pt x="678" y="707"/>
                  </a:lnTo>
                  <a:lnTo>
                    <a:pt x="677" y="714"/>
                  </a:lnTo>
                  <a:lnTo>
                    <a:pt x="664" y="1027"/>
                  </a:lnTo>
                  <a:lnTo>
                    <a:pt x="346" y="1027"/>
                  </a:lnTo>
                  <a:lnTo>
                    <a:pt x="333" y="714"/>
                  </a:lnTo>
                  <a:lnTo>
                    <a:pt x="332" y="710"/>
                  </a:lnTo>
                  <a:lnTo>
                    <a:pt x="330" y="701"/>
                  </a:lnTo>
                  <a:lnTo>
                    <a:pt x="327" y="696"/>
                  </a:lnTo>
                  <a:lnTo>
                    <a:pt x="324" y="691"/>
                  </a:lnTo>
                  <a:lnTo>
                    <a:pt x="322" y="690"/>
                  </a:lnTo>
                  <a:lnTo>
                    <a:pt x="320" y="688"/>
                  </a:lnTo>
                  <a:lnTo>
                    <a:pt x="317" y="688"/>
                  </a:lnTo>
                  <a:lnTo>
                    <a:pt x="313" y="68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004"/>
            <p:cNvSpPr>
              <a:spLocks/>
            </p:cNvSpPr>
            <p:nvPr/>
          </p:nvSpPr>
          <p:spPr bwMode="auto">
            <a:xfrm>
              <a:off x="6070833" y="3909518"/>
              <a:ext cx="55681" cy="54090"/>
            </a:xfrm>
            <a:custGeom>
              <a:avLst/>
              <a:gdLst>
                <a:gd name="T0" fmla="*/ 118 w 138"/>
                <a:gd name="T1" fmla="*/ 76 h 136"/>
                <a:gd name="T2" fmla="*/ 117 w 138"/>
                <a:gd name="T3" fmla="*/ 61 h 136"/>
                <a:gd name="T4" fmla="*/ 117 w 138"/>
                <a:gd name="T5" fmla="*/ 46 h 136"/>
                <a:gd name="T6" fmla="*/ 115 w 138"/>
                <a:gd name="T7" fmla="*/ 31 h 136"/>
                <a:gd name="T8" fmla="*/ 115 w 138"/>
                <a:gd name="T9" fmla="*/ 18 h 136"/>
                <a:gd name="T10" fmla="*/ 115 w 138"/>
                <a:gd name="T11" fmla="*/ 18 h 136"/>
                <a:gd name="T12" fmla="*/ 111 w 138"/>
                <a:gd name="T13" fmla="*/ 30 h 136"/>
                <a:gd name="T14" fmla="*/ 107 w 138"/>
                <a:gd name="T15" fmla="*/ 42 h 136"/>
                <a:gd name="T16" fmla="*/ 102 w 138"/>
                <a:gd name="T17" fmla="*/ 56 h 136"/>
                <a:gd name="T18" fmla="*/ 98 w 138"/>
                <a:gd name="T19" fmla="*/ 69 h 136"/>
                <a:gd name="T20" fmla="*/ 73 w 138"/>
                <a:gd name="T21" fmla="*/ 135 h 136"/>
                <a:gd name="T22" fmla="*/ 60 w 138"/>
                <a:gd name="T23" fmla="*/ 135 h 136"/>
                <a:gd name="T24" fmla="*/ 39 w 138"/>
                <a:gd name="T25" fmla="*/ 71 h 136"/>
                <a:gd name="T26" fmla="*/ 33 w 138"/>
                <a:gd name="T27" fmla="*/ 56 h 136"/>
                <a:gd name="T28" fmla="*/ 30 w 138"/>
                <a:gd name="T29" fmla="*/ 43 h 136"/>
                <a:gd name="T30" fmla="*/ 26 w 138"/>
                <a:gd name="T31" fmla="*/ 30 h 136"/>
                <a:gd name="T32" fmla="*/ 23 w 138"/>
                <a:gd name="T33" fmla="*/ 18 h 136"/>
                <a:gd name="T34" fmla="*/ 23 w 138"/>
                <a:gd name="T35" fmla="*/ 18 h 136"/>
                <a:gd name="T36" fmla="*/ 23 w 138"/>
                <a:gd name="T37" fmla="*/ 31 h 136"/>
                <a:gd name="T38" fmla="*/ 21 w 138"/>
                <a:gd name="T39" fmla="*/ 46 h 136"/>
                <a:gd name="T40" fmla="*/ 20 w 138"/>
                <a:gd name="T41" fmla="*/ 62 h 136"/>
                <a:gd name="T42" fmla="*/ 20 w 138"/>
                <a:gd name="T43" fmla="*/ 77 h 136"/>
                <a:gd name="T44" fmla="*/ 16 w 138"/>
                <a:gd name="T45" fmla="*/ 136 h 136"/>
                <a:gd name="T46" fmla="*/ 0 w 138"/>
                <a:gd name="T47" fmla="*/ 136 h 136"/>
                <a:gd name="T48" fmla="*/ 9 w 138"/>
                <a:gd name="T49" fmla="*/ 0 h 136"/>
                <a:gd name="T50" fmla="*/ 31 w 138"/>
                <a:gd name="T51" fmla="*/ 0 h 136"/>
                <a:gd name="T52" fmla="*/ 55 w 138"/>
                <a:gd name="T53" fmla="*/ 65 h 136"/>
                <a:gd name="T54" fmla="*/ 58 w 138"/>
                <a:gd name="T55" fmla="*/ 78 h 136"/>
                <a:gd name="T56" fmla="*/ 63 w 138"/>
                <a:gd name="T57" fmla="*/ 89 h 136"/>
                <a:gd name="T58" fmla="*/ 66 w 138"/>
                <a:gd name="T59" fmla="*/ 101 h 136"/>
                <a:gd name="T60" fmla="*/ 68 w 138"/>
                <a:gd name="T61" fmla="*/ 112 h 136"/>
                <a:gd name="T62" fmla="*/ 69 w 138"/>
                <a:gd name="T63" fmla="*/ 112 h 136"/>
                <a:gd name="T64" fmla="*/ 71 w 138"/>
                <a:gd name="T65" fmla="*/ 101 h 136"/>
                <a:gd name="T66" fmla="*/ 75 w 138"/>
                <a:gd name="T67" fmla="*/ 90 h 136"/>
                <a:gd name="T68" fmla="*/ 79 w 138"/>
                <a:gd name="T69" fmla="*/ 78 h 136"/>
                <a:gd name="T70" fmla="*/ 83 w 138"/>
                <a:gd name="T71" fmla="*/ 65 h 136"/>
                <a:gd name="T72" fmla="*/ 107 w 138"/>
                <a:gd name="T73" fmla="*/ 0 h 136"/>
                <a:gd name="T74" fmla="*/ 129 w 138"/>
                <a:gd name="T75" fmla="*/ 0 h 136"/>
                <a:gd name="T76" fmla="*/ 138 w 138"/>
                <a:gd name="T77" fmla="*/ 136 h 136"/>
                <a:gd name="T78" fmla="*/ 121 w 138"/>
                <a:gd name="T79" fmla="*/ 136 h 136"/>
                <a:gd name="T80" fmla="*/ 118 w 138"/>
                <a:gd name="T81" fmla="*/ 7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136">
                  <a:moveTo>
                    <a:pt x="118" y="76"/>
                  </a:moveTo>
                  <a:lnTo>
                    <a:pt x="117" y="61"/>
                  </a:lnTo>
                  <a:lnTo>
                    <a:pt x="117" y="46"/>
                  </a:lnTo>
                  <a:lnTo>
                    <a:pt x="115" y="3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1" y="30"/>
                  </a:lnTo>
                  <a:lnTo>
                    <a:pt x="107" y="42"/>
                  </a:lnTo>
                  <a:lnTo>
                    <a:pt x="102" y="56"/>
                  </a:lnTo>
                  <a:lnTo>
                    <a:pt x="98" y="69"/>
                  </a:lnTo>
                  <a:lnTo>
                    <a:pt x="73" y="135"/>
                  </a:lnTo>
                  <a:lnTo>
                    <a:pt x="60" y="135"/>
                  </a:lnTo>
                  <a:lnTo>
                    <a:pt x="39" y="71"/>
                  </a:lnTo>
                  <a:lnTo>
                    <a:pt x="33" y="56"/>
                  </a:lnTo>
                  <a:lnTo>
                    <a:pt x="30" y="43"/>
                  </a:lnTo>
                  <a:lnTo>
                    <a:pt x="26" y="3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31"/>
                  </a:lnTo>
                  <a:lnTo>
                    <a:pt x="21" y="46"/>
                  </a:lnTo>
                  <a:lnTo>
                    <a:pt x="20" y="62"/>
                  </a:lnTo>
                  <a:lnTo>
                    <a:pt x="20" y="77"/>
                  </a:lnTo>
                  <a:lnTo>
                    <a:pt x="16" y="136"/>
                  </a:lnTo>
                  <a:lnTo>
                    <a:pt x="0" y="136"/>
                  </a:lnTo>
                  <a:lnTo>
                    <a:pt x="9" y="0"/>
                  </a:lnTo>
                  <a:lnTo>
                    <a:pt x="31" y="0"/>
                  </a:lnTo>
                  <a:lnTo>
                    <a:pt x="55" y="65"/>
                  </a:lnTo>
                  <a:lnTo>
                    <a:pt x="58" y="78"/>
                  </a:lnTo>
                  <a:lnTo>
                    <a:pt x="63" y="89"/>
                  </a:lnTo>
                  <a:lnTo>
                    <a:pt x="66" y="101"/>
                  </a:lnTo>
                  <a:lnTo>
                    <a:pt x="68" y="112"/>
                  </a:lnTo>
                  <a:lnTo>
                    <a:pt x="69" y="112"/>
                  </a:lnTo>
                  <a:lnTo>
                    <a:pt x="71" y="101"/>
                  </a:lnTo>
                  <a:lnTo>
                    <a:pt x="75" y="90"/>
                  </a:lnTo>
                  <a:lnTo>
                    <a:pt x="79" y="78"/>
                  </a:lnTo>
                  <a:lnTo>
                    <a:pt x="83" y="65"/>
                  </a:lnTo>
                  <a:lnTo>
                    <a:pt x="107" y="0"/>
                  </a:lnTo>
                  <a:lnTo>
                    <a:pt x="129" y="0"/>
                  </a:lnTo>
                  <a:lnTo>
                    <a:pt x="138" y="136"/>
                  </a:lnTo>
                  <a:lnTo>
                    <a:pt x="121" y="136"/>
                  </a:lnTo>
                  <a:lnTo>
                    <a:pt x="118" y="7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005"/>
            <p:cNvSpPr>
              <a:spLocks/>
            </p:cNvSpPr>
            <p:nvPr/>
          </p:nvSpPr>
          <p:spPr bwMode="auto">
            <a:xfrm>
              <a:off x="6142423" y="3909518"/>
              <a:ext cx="30227" cy="54090"/>
            </a:xfrm>
            <a:custGeom>
              <a:avLst/>
              <a:gdLst>
                <a:gd name="T0" fmla="*/ 70 w 77"/>
                <a:gd name="T1" fmla="*/ 72 h 136"/>
                <a:gd name="T2" fmla="*/ 17 w 77"/>
                <a:gd name="T3" fmla="*/ 72 h 136"/>
                <a:gd name="T4" fmla="*/ 17 w 77"/>
                <a:gd name="T5" fmla="*/ 121 h 136"/>
                <a:gd name="T6" fmla="*/ 77 w 77"/>
                <a:gd name="T7" fmla="*/ 121 h 136"/>
                <a:gd name="T8" fmla="*/ 77 w 77"/>
                <a:gd name="T9" fmla="*/ 136 h 136"/>
                <a:gd name="T10" fmla="*/ 0 w 77"/>
                <a:gd name="T11" fmla="*/ 136 h 136"/>
                <a:gd name="T12" fmla="*/ 0 w 77"/>
                <a:gd name="T13" fmla="*/ 0 h 136"/>
                <a:gd name="T14" fmla="*/ 73 w 77"/>
                <a:gd name="T15" fmla="*/ 0 h 136"/>
                <a:gd name="T16" fmla="*/ 73 w 77"/>
                <a:gd name="T17" fmla="*/ 15 h 136"/>
                <a:gd name="T18" fmla="*/ 17 w 77"/>
                <a:gd name="T19" fmla="*/ 15 h 136"/>
                <a:gd name="T20" fmla="*/ 17 w 77"/>
                <a:gd name="T21" fmla="*/ 58 h 136"/>
                <a:gd name="T22" fmla="*/ 70 w 77"/>
                <a:gd name="T23" fmla="*/ 58 h 136"/>
                <a:gd name="T24" fmla="*/ 70 w 77"/>
                <a:gd name="T25" fmla="*/ 7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6">
                  <a:moveTo>
                    <a:pt x="70" y="72"/>
                  </a:moveTo>
                  <a:lnTo>
                    <a:pt x="17" y="72"/>
                  </a:lnTo>
                  <a:lnTo>
                    <a:pt x="17" y="121"/>
                  </a:lnTo>
                  <a:lnTo>
                    <a:pt x="77" y="121"/>
                  </a:lnTo>
                  <a:lnTo>
                    <a:pt x="77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15"/>
                  </a:lnTo>
                  <a:lnTo>
                    <a:pt x="17" y="15"/>
                  </a:lnTo>
                  <a:lnTo>
                    <a:pt x="17" y="58"/>
                  </a:lnTo>
                  <a:lnTo>
                    <a:pt x="70" y="58"/>
                  </a:lnTo>
                  <a:lnTo>
                    <a:pt x="70" y="7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006"/>
            <p:cNvSpPr>
              <a:spLocks noEditPoints="1"/>
            </p:cNvSpPr>
            <p:nvPr/>
          </p:nvSpPr>
          <p:spPr bwMode="auto">
            <a:xfrm>
              <a:off x="6186968" y="3909518"/>
              <a:ext cx="44545" cy="55681"/>
            </a:xfrm>
            <a:custGeom>
              <a:avLst/>
              <a:gdLst>
                <a:gd name="T0" fmla="*/ 26 w 113"/>
                <a:gd name="T1" fmla="*/ 125 h 139"/>
                <a:gd name="T2" fmla="*/ 49 w 113"/>
                <a:gd name="T3" fmla="*/ 124 h 139"/>
                <a:gd name="T4" fmla="*/ 66 w 113"/>
                <a:gd name="T5" fmla="*/ 119 h 139"/>
                <a:gd name="T6" fmla="*/ 75 w 113"/>
                <a:gd name="T7" fmla="*/ 113 h 139"/>
                <a:gd name="T8" fmla="*/ 82 w 113"/>
                <a:gd name="T9" fmla="*/ 106 h 139"/>
                <a:gd name="T10" fmla="*/ 88 w 113"/>
                <a:gd name="T11" fmla="*/ 97 h 139"/>
                <a:gd name="T12" fmla="*/ 92 w 113"/>
                <a:gd name="T13" fmla="*/ 80 h 139"/>
                <a:gd name="T14" fmla="*/ 93 w 113"/>
                <a:gd name="T15" fmla="*/ 56 h 139"/>
                <a:gd name="T16" fmla="*/ 89 w 113"/>
                <a:gd name="T17" fmla="*/ 40 h 139"/>
                <a:gd name="T18" fmla="*/ 83 w 113"/>
                <a:gd name="T19" fmla="*/ 33 h 139"/>
                <a:gd name="T20" fmla="*/ 76 w 113"/>
                <a:gd name="T21" fmla="*/ 25 h 139"/>
                <a:gd name="T22" fmla="*/ 67 w 113"/>
                <a:gd name="T23" fmla="*/ 21 h 139"/>
                <a:gd name="T24" fmla="*/ 51 w 113"/>
                <a:gd name="T25" fmla="*/ 16 h 139"/>
                <a:gd name="T26" fmla="*/ 26 w 113"/>
                <a:gd name="T27" fmla="*/ 16 h 139"/>
                <a:gd name="T28" fmla="*/ 18 w 113"/>
                <a:gd name="T29" fmla="*/ 124 h 139"/>
                <a:gd name="T30" fmla="*/ 9 w 113"/>
                <a:gd name="T31" fmla="*/ 3 h 139"/>
                <a:gd name="T32" fmla="*/ 27 w 113"/>
                <a:gd name="T33" fmla="*/ 2 h 139"/>
                <a:gd name="T34" fmla="*/ 47 w 113"/>
                <a:gd name="T35" fmla="*/ 2 h 139"/>
                <a:gd name="T36" fmla="*/ 63 w 113"/>
                <a:gd name="T37" fmla="*/ 4 h 139"/>
                <a:gd name="T38" fmla="*/ 77 w 113"/>
                <a:gd name="T39" fmla="*/ 8 h 139"/>
                <a:gd name="T40" fmla="*/ 88 w 113"/>
                <a:gd name="T41" fmla="*/ 15 h 139"/>
                <a:gd name="T42" fmla="*/ 97 w 113"/>
                <a:gd name="T43" fmla="*/ 22 h 139"/>
                <a:gd name="T44" fmla="*/ 104 w 113"/>
                <a:gd name="T45" fmla="*/ 33 h 139"/>
                <a:gd name="T46" fmla="*/ 109 w 113"/>
                <a:gd name="T47" fmla="*/ 45 h 139"/>
                <a:gd name="T48" fmla="*/ 111 w 113"/>
                <a:gd name="T49" fmla="*/ 59 h 139"/>
                <a:gd name="T50" fmla="*/ 111 w 113"/>
                <a:gd name="T51" fmla="*/ 75 h 139"/>
                <a:gd name="T52" fmla="*/ 109 w 113"/>
                <a:gd name="T53" fmla="*/ 90 h 139"/>
                <a:gd name="T54" fmla="*/ 104 w 113"/>
                <a:gd name="T55" fmla="*/ 103 h 139"/>
                <a:gd name="T56" fmla="*/ 97 w 113"/>
                <a:gd name="T57" fmla="*/ 115 h 139"/>
                <a:gd name="T58" fmla="*/ 88 w 113"/>
                <a:gd name="T59" fmla="*/ 124 h 139"/>
                <a:gd name="T60" fmla="*/ 75 w 113"/>
                <a:gd name="T61" fmla="*/ 131 h 139"/>
                <a:gd name="T62" fmla="*/ 60 w 113"/>
                <a:gd name="T63" fmla="*/ 137 h 139"/>
                <a:gd name="T64" fmla="*/ 42 w 113"/>
                <a:gd name="T65" fmla="*/ 139 h 139"/>
                <a:gd name="T66" fmla="*/ 15 w 113"/>
                <a:gd name="T67" fmla="*/ 139 h 139"/>
                <a:gd name="T68" fmla="*/ 0 w 113"/>
                <a:gd name="T6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39">
                  <a:moveTo>
                    <a:pt x="18" y="124"/>
                  </a:moveTo>
                  <a:lnTo>
                    <a:pt x="26" y="125"/>
                  </a:lnTo>
                  <a:lnTo>
                    <a:pt x="36" y="125"/>
                  </a:lnTo>
                  <a:lnTo>
                    <a:pt x="49" y="124"/>
                  </a:lnTo>
                  <a:lnTo>
                    <a:pt x="61" y="121"/>
                  </a:lnTo>
                  <a:lnTo>
                    <a:pt x="66" y="119"/>
                  </a:lnTo>
                  <a:lnTo>
                    <a:pt x="70" y="116"/>
                  </a:lnTo>
                  <a:lnTo>
                    <a:pt x="75" y="113"/>
                  </a:lnTo>
                  <a:lnTo>
                    <a:pt x="79" y="110"/>
                  </a:lnTo>
                  <a:lnTo>
                    <a:pt x="82" y="106"/>
                  </a:lnTo>
                  <a:lnTo>
                    <a:pt x="86" y="102"/>
                  </a:lnTo>
                  <a:lnTo>
                    <a:pt x="88" y="97"/>
                  </a:lnTo>
                  <a:lnTo>
                    <a:pt x="90" y="91"/>
                  </a:lnTo>
                  <a:lnTo>
                    <a:pt x="92" y="80"/>
                  </a:lnTo>
                  <a:lnTo>
                    <a:pt x="93" y="67"/>
                  </a:lnTo>
                  <a:lnTo>
                    <a:pt x="93" y="56"/>
                  </a:lnTo>
                  <a:lnTo>
                    <a:pt x="90" y="46"/>
                  </a:lnTo>
                  <a:lnTo>
                    <a:pt x="89" y="40"/>
                  </a:lnTo>
                  <a:lnTo>
                    <a:pt x="86" y="36"/>
                  </a:lnTo>
                  <a:lnTo>
                    <a:pt x="83" y="33"/>
                  </a:lnTo>
                  <a:lnTo>
                    <a:pt x="80" y="29"/>
                  </a:lnTo>
                  <a:lnTo>
                    <a:pt x="76" y="25"/>
                  </a:lnTo>
                  <a:lnTo>
                    <a:pt x="73" y="23"/>
                  </a:lnTo>
                  <a:lnTo>
                    <a:pt x="67" y="21"/>
                  </a:lnTo>
                  <a:lnTo>
                    <a:pt x="63" y="19"/>
                  </a:lnTo>
                  <a:lnTo>
                    <a:pt x="51" y="16"/>
                  </a:lnTo>
                  <a:lnTo>
                    <a:pt x="38" y="15"/>
                  </a:lnTo>
                  <a:lnTo>
                    <a:pt x="26" y="16"/>
                  </a:lnTo>
                  <a:lnTo>
                    <a:pt x="18" y="17"/>
                  </a:lnTo>
                  <a:lnTo>
                    <a:pt x="18" y="124"/>
                  </a:lnTo>
                  <a:close/>
                  <a:moveTo>
                    <a:pt x="0" y="4"/>
                  </a:moveTo>
                  <a:lnTo>
                    <a:pt x="9" y="3"/>
                  </a:lnTo>
                  <a:lnTo>
                    <a:pt x="18" y="2"/>
                  </a:lnTo>
                  <a:lnTo>
                    <a:pt x="27" y="2"/>
                  </a:lnTo>
                  <a:lnTo>
                    <a:pt x="38" y="0"/>
                  </a:lnTo>
                  <a:lnTo>
                    <a:pt x="47" y="2"/>
                  </a:lnTo>
                  <a:lnTo>
                    <a:pt x="55" y="3"/>
                  </a:lnTo>
                  <a:lnTo>
                    <a:pt x="63" y="4"/>
                  </a:lnTo>
                  <a:lnTo>
                    <a:pt x="70" y="6"/>
                  </a:lnTo>
                  <a:lnTo>
                    <a:pt x="77" y="8"/>
                  </a:lnTo>
                  <a:lnTo>
                    <a:pt x="82" y="10"/>
                  </a:lnTo>
                  <a:lnTo>
                    <a:pt x="88" y="15"/>
                  </a:lnTo>
                  <a:lnTo>
                    <a:pt x="93" y="18"/>
                  </a:lnTo>
                  <a:lnTo>
                    <a:pt x="97" y="22"/>
                  </a:lnTo>
                  <a:lnTo>
                    <a:pt x="101" y="27"/>
                  </a:lnTo>
                  <a:lnTo>
                    <a:pt x="104" y="33"/>
                  </a:lnTo>
                  <a:lnTo>
                    <a:pt x="107" y="38"/>
                  </a:lnTo>
                  <a:lnTo>
                    <a:pt x="109" y="45"/>
                  </a:lnTo>
                  <a:lnTo>
                    <a:pt x="110" y="51"/>
                  </a:lnTo>
                  <a:lnTo>
                    <a:pt x="111" y="59"/>
                  </a:lnTo>
                  <a:lnTo>
                    <a:pt x="113" y="66"/>
                  </a:lnTo>
                  <a:lnTo>
                    <a:pt x="111" y="75"/>
                  </a:lnTo>
                  <a:lnTo>
                    <a:pt x="110" y="83"/>
                  </a:lnTo>
                  <a:lnTo>
                    <a:pt x="109" y="90"/>
                  </a:lnTo>
                  <a:lnTo>
                    <a:pt x="107" y="97"/>
                  </a:lnTo>
                  <a:lnTo>
                    <a:pt x="104" y="103"/>
                  </a:lnTo>
                  <a:lnTo>
                    <a:pt x="101" y="110"/>
                  </a:lnTo>
                  <a:lnTo>
                    <a:pt x="97" y="115"/>
                  </a:lnTo>
                  <a:lnTo>
                    <a:pt x="92" y="119"/>
                  </a:lnTo>
                  <a:lnTo>
                    <a:pt x="88" y="124"/>
                  </a:lnTo>
                  <a:lnTo>
                    <a:pt x="81" y="128"/>
                  </a:lnTo>
                  <a:lnTo>
                    <a:pt x="75" y="131"/>
                  </a:lnTo>
                  <a:lnTo>
                    <a:pt x="67" y="134"/>
                  </a:lnTo>
                  <a:lnTo>
                    <a:pt x="60" y="137"/>
                  </a:lnTo>
                  <a:lnTo>
                    <a:pt x="51" y="138"/>
                  </a:lnTo>
                  <a:lnTo>
                    <a:pt x="42" y="139"/>
                  </a:lnTo>
                  <a:lnTo>
                    <a:pt x="33" y="139"/>
                  </a:lnTo>
                  <a:lnTo>
                    <a:pt x="15" y="139"/>
                  </a:lnTo>
                  <a:lnTo>
                    <a:pt x="0" y="13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Rectangle 2007"/>
            <p:cNvSpPr>
              <a:spLocks noChangeArrowheads="1"/>
            </p:cNvSpPr>
            <p:nvPr/>
          </p:nvSpPr>
          <p:spPr bwMode="auto">
            <a:xfrm>
              <a:off x="6244239" y="3909518"/>
              <a:ext cx="7954" cy="5409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008"/>
            <p:cNvSpPr>
              <a:spLocks/>
            </p:cNvSpPr>
            <p:nvPr/>
          </p:nvSpPr>
          <p:spPr bwMode="auto">
            <a:xfrm>
              <a:off x="6264921" y="3909518"/>
              <a:ext cx="41363" cy="55681"/>
            </a:xfrm>
            <a:custGeom>
              <a:avLst/>
              <a:gdLst>
                <a:gd name="T0" fmla="*/ 97 w 103"/>
                <a:gd name="T1" fmla="*/ 136 h 141"/>
                <a:gd name="T2" fmla="*/ 79 w 103"/>
                <a:gd name="T3" fmla="*/ 141 h 141"/>
                <a:gd name="T4" fmla="*/ 59 w 103"/>
                <a:gd name="T5" fmla="*/ 141 h 141"/>
                <a:gd name="T6" fmla="*/ 46 w 103"/>
                <a:gd name="T7" fmla="*/ 139 h 141"/>
                <a:gd name="T8" fmla="*/ 35 w 103"/>
                <a:gd name="T9" fmla="*/ 134 h 141"/>
                <a:gd name="T10" fmla="*/ 24 w 103"/>
                <a:gd name="T11" fmla="*/ 128 h 141"/>
                <a:gd name="T12" fmla="*/ 15 w 103"/>
                <a:gd name="T13" fmla="*/ 119 h 141"/>
                <a:gd name="T14" fmla="*/ 8 w 103"/>
                <a:gd name="T15" fmla="*/ 108 h 141"/>
                <a:gd name="T16" fmla="*/ 3 w 103"/>
                <a:gd name="T17" fmla="*/ 95 h 141"/>
                <a:gd name="T18" fmla="*/ 0 w 103"/>
                <a:gd name="T19" fmla="*/ 80 h 141"/>
                <a:gd name="T20" fmla="*/ 0 w 103"/>
                <a:gd name="T21" fmla="*/ 64 h 141"/>
                <a:gd name="T22" fmla="*/ 3 w 103"/>
                <a:gd name="T23" fmla="*/ 50 h 141"/>
                <a:gd name="T24" fmla="*/ 8 w 103"/>
                <a:gd name="T25" fmla="*/ 37 h 141"/>
                <a:gd name="T26" fmla="*/ 15 w 103"/>
                <a:gd name="T27" fmla="*/ 25 h 141"/>
                <a:gd name="T28" fmla="*/ 25 w 103"/>
                <a:gd name="T29" fmla="*/ 16 h 141"/>
                <a:gd name="T30" fmla="*/ 36 w 103"/>
                <a:gd name="T31" fmla="*/ 9 h 141"/>
                <a:gd name="T32" fmla="*/ 49 w 103"/>
                <a:gd name="T33" fmla="*/ 4 h 141"/>
                <a:gd name="T34" fmla="*/ 63 w 103"/>
                <a:gd name="T35" fmla="*/ 1 h 141"/>
                <a:gd name="T36" fmla="*/ 82 w 103"/>
                <a:gd name="T37" fmla="*/ 1 h 141"/>
                <a:gd name="T38" fmla="*/ 98 w 103"/>
                <a:gd name="T39" fmla="*/ 5 h 141"/>
                <a:gd name="T40" fmla="*/ 98 w 103"/>
                <a:gd name="T41" fmla="*/ 21 h 141"/>
                <a:gd name="T42" fmla="*/ 86 w 103"/>
                <a:gd name="T43" fmla="*/ 17 h 141"/>
                <a:gd name="T44" fmla="*/ 71 w 103"/>
                <a:gd name="T45" fmla="*/ 16 h 141"/>
                <a:gd name="T46" fmla="*/ 50 w 103"/>
                <a:gd name="T47" fmla="*/ 19 h 141"/>
                <a:gd name="T48" fmla="*/ 41 w 103"/>
                <a:gd name="T49" fmla="*/ 24 h 141"/>
                <a:gd name="T50" fmla="*/ 33 w 103"/>
                <a:gd name="T51" fmla="*/ 31 h 141"/>
                <a:gd name="T52" fmla="*/ 27 w 103"/>
                <a:gd name="T53" fmla="*/ 38 h 141"/>
                <a:gd name="T54" fmla="*/ 23 w 103"/>
                <a:gd name="T55" fmla="*/ 48 h 141"/>
                <a:gd name="T56" fmla="*/ 18 w 103"/>
                <a:gd name="T57" fmla="*/ 72 h 141"/>
                <a:gd name="T58" fmla="*/ 22 w 103"/>
                <a:gd name="T59" fmla="*/ 94 h 141"/>
                <a:gd name="T60" fmla="*/ 32 w 103"/>
                <a:gd name="T61" fmla="*/ 112 h 141"/>
                <a:gd name="T62" fmla="*/ 40 w 103"/>
                <a:gd name="T63" fmla="*/ 118 h 141"/>
                <a:gd name="T64" fmla="*/ 49 w 103"/>
                <a:gd name="T65" fmla="*/ 122 h 141"/>
                <a:gd name="T66" fmla="*/ 70 w 103"/>
                <a:gd name="T67" fmla="*/ 126 h 141"/>
                <a:gd name="T68" fmla="*/ 86 w 103"/>
                <a:gd name="T69" fmla="*/ 125 h 141"/>
                <a:gd name="T70" fmla="*/ 99 w 103"/>
                <a:gd name="T7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141">
                  <a:moveTo>
                    <a:pt x="103" y="134"/>
                  </a:moveTo>
                  <a:lnTo>
                    <a:pt x="97" y="136"/>
                  </a:lnTo>
                  <a:lnTo>
                    <a:pt x="89" y="139"/>
                  </a:lnTo>
                  <a:lnTo>
                    <a:pt x="79" y="141"/>
                  </a:lnTo>
                  <a:lnTo>
                    <a:pt x="67" y="141"/>
                  </a:lnTo>
                  <a:lnTo>
                    <a:pt x="59" y="141"/>
                  </a:lnTo>
                  <a:lnTo>
                    <a:pt x="53" y="140"/>
                  </a:lnTo>
                  <a:lnTo>
                    <a:pt x="46" y="139"/>
                  </a:lnTo>
                  <a:lnTo>
                    <a:pt x="40" y="136"/>
                  </a:lnTo>
                  <a:lnTo>
                    <a:pt x="35" y="134"/>
                  </a:lnTo>
                  <a:lnTo>
                    <a:pt x="29" y="131"/>
                  </a:lnTo>
                  <a:lnTo>
                    <a:pt x="24" y="128"/>
                  </a:lnTo>
                  <a:lnTo>
                    <a:pt x="19" y="124"/>
                  </a:lnTo>
                  <a:lnTo>
                    <a:pt x="15" y="119"/>
                  </a:lnTo>
                  <a:lnTo>
                    <a:pt x="11" y="114"/>
                  </a:lnTo>
                  <a:lnTo>
                    <a:pt x="8" y="108"/>
                  </a:lnTo>
                  <a:lnTo>
                    <a:pt x="5" y="102"/>
                  </a:lnTo>
                  <a:lnTo>
                    <a:pt x="3" y="95"/>
                  </a:lnTo>
                  <a:lnTo>
                    <a:pt x="1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1" y="57"/>
                  </a:lnTo>
                  <a:lnTo>
                    <a:pt x="3" y="50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11" y="31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5" y="16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49" y="4"/>
                  </a:lnTo>
                  <a:lnTo>
                    <a:pt x="56" y="3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82" y="1"/>
                  </a:lnTo>
                  <a:lnTo>
                    <a:pt x="92" y="3"/>
                  </a:lnTo>
                  <a:lnTo>
                    <a:pt x="98" y="5"/>
                  </a:lnTo>
                  <a:lnTo>
                    <a:pt x="103" y="7"/>
                  </a:lnTo>
                  <a:lnTo>
                    <a:pt x="98" y="21"/>
                  </a:lnTo>
                  <a:lnTo>
                    <a:pt x="93" y="19"/>
                  </a:lnTo>
                  <a:lnTo>
                    <a:pt x="86" y="17"/>
                  </a:lnTo>
                  <a:lnTo>
                    <a:pt x="80" y="16"/>
                  </a:lnTo>
                  <a:lnTo>
                    <a:pt x="71" y="16"/>
                  </a:lnTo>
                  <a:lnTo>
                    <a:pt x="60" y="17"/>
                  </a:lnTo>
                  <a:lnTo>
                    <a:pt x="50" y="19"/>
                  </a:lnTo>
                  <a:lnTo>
                    <a:pt x="45" y="21"/>
                  </a:lnTo>
                  <a:lnTo>
                    <a:pt x="41" y="24"/>
                  </a:lnTo>
                  <a:lnTo>
                    <a:pt x="37" y="26"/>
                  </a:lnTo>
                  <a:lnTo>
                    <a:pt x="33" y="31"/>
                  </a:lnTo>
                  <a:lnTo>
                    <a:pt x="30" y="34"/>
                  </a:lnTo>
                  <a:lnTo>
                    <a:pt x="27" y="38"/>
                  </a:lnTo>
                  <a:lnTo>
                    <a:pt x="25" y="43"/>
                  </a:lnTo>
                  <a:lnTo>
                    <a:pt x="23" y="48"/>
                  </a:lnTo>
                  <a:lnTo>
                    <a:pt x="19" y="59"/>
                  </a:lnTo>
                  <a:lnTo>
                    <a:pt x="18" y="72"/>
                  </a:lnTo>
                  <a:lnTo>
                    <a:pt x="19" y="84"/>
                  </a:lnTo>
                  <a:lnTo>
                    <a:pt x="22" y="94"/>
                  </a:lnTo>
                  <a:lnTo>
                    <a:pt x="26" y="103"/>
                  </a:lnTo>
                  <a:lnTo>
                    <a:pt x="32" y="112"/>
                  </a:lnTo>
                  <a:lnTo>
                    <a:pt x="36" y="115"/>
                  </a:lnTo>
                  <a:lnTo>
                    <a:pt x="40" y="118"/>
                  </a:lnTo>
                  <a:lnTo>
                    <a:pt x="44" y="120"/>
                  </a:lnTo>
                  <a:lnTo>
                    <a:pt x="49" y="122"/>
                  </a:lnTo>
                  <a:lnTo>
                    <a:pt x="58" y="125"/>
                  </a:lnTo>
                  <a:lnTo>
                    <a:pt x="70" y="126"/>
                  </a:lnTo>
                  <a:lnTo>
                    <a:pt x="79" y="126"/>
                  </a:lnTo>
                  <a:lnTo>
                    <a:pt x="86" y="125"/>
                  </a:lnTo>
                  <a:lnTo>
                    <a:pt x="93" y="122"/>
                  </a:lnTo>
                  <a:lnTo>
                    <a:pt x="99" y="120"/>
                  </a:lnTo>
                  <a:lnTo>
                    <a:pt x="103" y="1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Rectangle 2009"/>
            <p:cNvSpPr>
              <a:spLocks noChangeArrowheads="1"/>
            </p:cNvSpPr>
            <p:nvPr/>
          </p:nvSpPr>
          <p:spPr bwMode="auto">
            <a:xfrm>
              <a:off x="6320602" y="3909518"/>
              <a:ext cx="6364" cy="5409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010"/>
            <p:cNvSpPr>
              <a:spLocks/>
            </p:cNvSpPr>
            <p:nvPr/>
          </p:nvSpPr>
          <p:spPr bwMode="auto">
            <a:xfrm>
              <a:off x="6344465" y="3909518"/>
              <a:ext cx="39772" cy="54090"/>
            </a:xfrm>
            <a:custGeom>
              <a:avLst/>
              <a:gdLst>
                <a:gd name="T0" fmla="*/ 0 w 101"/>
                <a:gd name="T1" fmla="*/ 136 h 136"/>
                <a:gd name="T2" fmla="*/ 0 w 101"/>
                <a:gd name="T3" fmla="*/ 0 h 136"/>
                <a:gd name="T4" fmla="*/ 18 w 101"/>
                <a:gd name="T5" fmla="*/ 0 h 136"/>
                <a:gd name="T6" fmla="*/ 62 w 101"/>
                <a:gd name="T7" fmla="*/ 69 h 136"/>
                <a:gd name="T8" fmla="*/ 69 w 101"/>
                <a:gd name="T9" fmla="*/ 81 h 136"/>
                <a:gd name="T10" fmla="*/ 75 w 101"/>
                <a:gd name="T11" fmla="*/ 91 h 136"/>
                <a:gd name="T12" fmla="*/ 81 w 101"/>
                <a:gd name="T13" fmla="*/ 102 h 136"/>
                <a:gd name="T14" fmla="*/ 86 w 101"/>
                <a:gd name="T15" fmla="*/ 113 h 136"/>
                <a:gd name="T16" fmla="*/ 87 w 101"/>
                <a:gd name="T17" fmla="*/ 113 h 136"/>
                <a:gd name="T18" fmla="*/ 86 w 101"/>
                <a:gd name="T19" fmla="*/ 99 h 136"/>
                <a:gd name="T20" fmla="*/ 85 w 101"/>
                <a:gd name="T21" fmla="*/ 86 h 136"/>
                <a:gd name="T22" fmla="*/ 85 w 101"/>
                <a:gd name="T23" fmla="*/ 72 h 136"/>
                <a:gd name="T24" fmla="*/ 85 w 101"/>
                <a:gd name="T25" fmla="*/ 57 h 136"/>
                <a:gd name="T26" fmla="*/ 85 w 101"/>
                <a:gd name="T27" fmla="*/ 0 h 136"/>
                <a:gd name="T28" fmla="*/ 101 w 101"/>
                <a:gd name="T29" fmla="*/ 0 h 136"/>
                <a:gd name="T30" fmla="*/ 101 w 101"/>
                <a:gd name="T31" fmla="*/ 136 h 136"/>
                <a:gd name="T32" fmla="*/ 84 w 101"/>
                <a:gd name="T33" fmla="*/ 136 h 136"/>
                <a:gd name="T34" fmla="*/ 41 w 101"/>
                <a:gd name="T35" fmla="*/ 67 h 136"/>
                <a:gd name="T36" fmla="*/ 33 w 101"/>
                <a:gd name="T37" fmla="*/ 56 h 136"/>
                <a:gd name="T38" fmla="*/ 27 w 101"/>
                <a:gd name="T39" fmla="*/ 44 h 136"/>
                <a:gd name="T40" fmla="*/ 20 w 101"/>
                <a:gd name="T41" fmla="*/ 33 h 136"/>
                <a:gd name="T42" fmla="*/ 15 w 101"/>
                <a:gd name="T43" fmla="*/ 21 h 136"/>
                <a:gd name="T44" fmla="*/ 15 w 101"/>
                <a:gd name="T45" fmla="*/ 22 h 136"/>
                <a:gd name="T46" fmla="*/ 15 w 101"/>
                <a:gd name="T47" fmla="*/ 34 h 136"/>
                <a:gd name="T48" fmla="*/ 16 w 101"/>
                <a:gd name="T49" fmla="*/ 48 h 136"/>
                <a:gd name="T50" fmla="*/ 16 w 101"/>
                <a:gd name="T51" fmla="*/ 62 h 136"/>
                <a:gd name="T52" fmla="*/ 16 w 101"/>
                <a:gd name="T53" fmla="*/ 77 h 136"/>
                <a:gd name="T54" fmla="*/ 16 w 101"/>
                <a:gd name="T55" fmla="*/ 136 h 136"/>
                <a:gd name="T56" fmla="*/ 0 w 101"/>
                <a:gd name="T5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6">
                  <a:moveTo>
                    <a:pt x="0" y="136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62" y="69"/>
                  </a:lnTo>
                  <a:lnTo>
                    <a:pt x="69" y="81"/>
                  </a:lnTo>
                  <a:lnTo>
                    <a:pt x="75" y="91"/>
                  </a:lnTo>
                  <a:lnTo>
                    <a:pt x="81" y="102"/>
                  </a:lnTo>
                  <a:lnTo>
                    <a:pt x="86" y="113"/>
                  </a:lnTo>
                  <a:lnTo>
                    <a:pt x="87" y="113"/>
                  </a:lnTo>
                  <a:lnTo>
                    <a:pt x="86" y="99"/>
                  </a:lnTo>
                  <a:lnTo>
                    <a:pt x="85" y="86"/>
                  </a:lnTo>
                  <a:lnTo>
                    <a:pt x="85" y="72"/>
                  </a:lnTo>
                  <a:lnTo>
                    <a:pt x="85" y="57"/>
                  </a:lnTo>
                  <a:lnTo>
                    <a:pt x="85" y="0"/>
                  </a:lnTo>
                  <a:lnTo>
                    <a:pt x="101" y="0"/>
                  </a:lnTo>
                  <a:lnTo>
                    <a:pt x="101" y="136"/>
                  </a:lnTo>
                  <a:lnTo>
                    <a:pt x="84" y="136"/>
                  </a:lnTo>
                  <a:lnTo>
                    <a:pt x="41" y="67"/>
                  </a:lnTo>
                  <a:lnTo>
                    <a:pt x="33" y="56"/>
                  </a:lnTo>
                  <a:lnTo>
                    <a:pt x="27" y="44"/>
                  </a:lnTo>
                  <a:lnTo>
                    <a:pt x="20" y="33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34"/>
                  </a:lnTo>
                  <a:lnTo>
                    <a:pt x="16" y="48"/>
                  </a:lnTo>
                  <a:lnTo>
                    <a:pt x="16" y="62"/>
                  </a:lnTo>
                  <a:lnTo>
                    <a:pt x="16" y="77"/>
                  </a:lnTo>
                  <a:lnTo>
                    <a:pt x="16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011"/>
            <p:cNvSpPr>
              <a:spLocks/>
            </p:cNvSpPr>
            <p:nvPr/>
          </p:nvSpPr>
          <p:spPr bwMode="auto">
            <a:xfrm>
              <a:off x="6401737" y="3909518"/>
              <a:ext cx="30227" cy="54090"/>
            </a:xfrm>
            <a:custGeom>
              <a:avLst/>
              <a:gdLst>
                <a:gd name="T0" fmla="*/ 70 w 77"/>
                <a:gd name="T1" fmla="*/ 72 h 136"/>
                <a:gd name="T2" fmla="*/ 19 w 77"/>
                <a:gd name="T3" fmla="*/ 72 h 136"/>
                <a:gd name="T4" fmla="*/ 19 w 77"/>
                <a:gd name="T5" fmla="*/ 121 h 136"/>
                <a:gd name="T6" fmla="*/ 77 w 77"/>
                <a:gd name="T7" fmla="*/ 121 h 136"/>
                <a:gd name="T8" fmla="*/ 77 w 77"/>
                <a:gd name="T9" fmla="*/ 136 h 136"/>
                <a:gd name="T10" fmla="*/ 0 w 77"/>
                <a:gd name="T11" fmla="*/ 136 h 136"/>
                <a:gd name="T12" fmla="*/ 0 w 77"/>
                <a:gd name="T13" fmla="*/ 0 h 136"/>
                <a:gd name="T14" fmla="*/ 74 w 77"/>
                <a:gd name="T15" fmla="*/ 0 h 136"/>
                <a:gd name="T16" fmla="*/ 74 w 77"/>
                <a:gd name="T17" fmla="*/ 15 h 136"/>
                <a:gd name="T18" fmla="*/ 19 w 77"/>
                <a:gd name="T19" fmla="*/ 15 h 136"/>
                <a:gd name="T20" fmla="*/ 19 w 77"/>
                <a:gd name="T21" fmla="*/ 58 h 136"/>
                <a:gd name="T22" fmla="*/ 70 w 77"/>
                <a:gd name="T23" fmla="*/ 58 h 136"/>
                <a:gd name="T24" fmla="*/ 70 w 77"/>
                <a:gd name="T25" fmla="*/ 7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6">
                  <a:moveTo>
                    <a:pt x="70" y="72"/>
                  </a:moveTo>
                  <a:lnTo>
                    <a:pt x="19" y="72"/>
                  </a:lnTo>
                  <a:lnTo>
                    <a:pt x="19" y="121"/>
                  </a:lnTo>
                  <a:lnTo>
                    <a:pt x="77" y="121"/>
                  </a:lnTo>
                  <a:lnTo>
                    <a:pt x="77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4" y="15"/>
                  </a:lnTo>
                  <a:lnTo>
                    <a:pt x="19" y="15"/>
                  </a:lnTo>
                  <a:lnTo>
                    <a:pt x="19" y="58"/>
                  </a:lnTo>
                  <a:lnTo>
                    <a:pt x="70" y="58"/>
                  </a:lnTo>
                  <a:lnTo>
                    <a:pt x="70" y="7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012"/>
            <p:cNvSpPr>
              <a:spLocks/>
            </p:cNvSpPr>
            <p:nvPr/>
          </p:nvSpPr>
          <p:spPr bwMode="auto">
            <a:xfrm>
              <a:off x="5996062" y="3985881"/>
              <a:ext cx="202042" cy="174997"/>
            </a:xfrm>
            <a:custGeom>
              <a:avLst/>
              <a:gdLst>
                <a:gd name="T0" fmla="*/ 15 w 508"/>
                <a:gd name="T1" fmla="*/ 0 h 440"/>
                <a:gd name="T2" fmla="*/ 85 w 508"/>
                <a:gd name="T3" fmla="*/ 1 h 440"/>
                <a:gd name="T4" fmla="*/ 188 w 508"/>
                <a:gd name="T5" fmla="*/ 1 h 440"/>
                <a:gd name="T6" fmla="*/ 286 w 508"/>
                <a:gd name="T7" fmla="*/ 1 h 440"/>
                <a:gd name="T8" fmla="*/ 336 w 508"/>
                <a:gd name="T9" fmla="*/ 0 h 440"/>
                <a:gd name="T10" fmla="*/ 367 w 508"/>
                <a:gd name="T11" fmla="*/ 1 h 440"/>
                <a:gd name="T12" fmla="*/ 398 w 508"/>
                <a:gd name="T13" fmla="*/ 6 h 440"/>
                <a:gd name="T14" fmla="*/ 429 w 508"/>
                <a:gd name="T15" fmla="*/ 16 h 440"/>
                <a:gd name="T16" fmla="*/ 457 w 508"/>
                <a:gd name="T17" fmla="*/ 31 h 440"/>
                <a:gd name="T18" fmla="*/ 475 w 508"/>
                <a:gd name="T19" fmla="*/ 46 h 440"/>
                <a:gd name="T20" fmla="*/ 486 w 508"/>
                <a:gd name="T21" fmla="*/ 59 h 440"/>
                <a:gd name="T22" fmla="*/ 494 w 508"/>
                <a:gd name="T23" fmla="*/ 73 h 440"/>
                <a:gd name="T24" fmla="*/ 501 w 508"/>
                <a:gd name="T25" fmla="*/ 89 h 440"/>
                <a:gd name="T26" fmla="*/ 506 w 508"/>
                <a:gd name="T27" fmla="*/ 108 h 440"/>
                <a:gd name="T28" fmla="*/ 508 w 508"/>
                <a:gd name="T29" fmla="*/ 128 h 440"/>
                <a:gd name="T30" fmla="*/ 508 w 508"/>
                <a:gd name="T31" fmla="*/ 187 h 440"/>
                <a:gd name="T32" fmla="*/ 508 w 508"/>
                <a:gd name="T33" fmla="*/ 287 h 440"/>
                <a:gd name="T34" fmla="*/ 508 w 508"/>
                <a:gd name="T35" fmla="*/ 376 h 440"/>
                <a:gd name="T36" fmla="*/ 508 w 508"/>
                <a:gd name="T37" fmla="*/ 430 h 440"/>
                <a:gd name="T38" fmla="*/ 507 w 508"/>
                <a:gd name="T39" fmla="*/ 438 h 440"/>
                <a:gd name="T40" fmla="*/ 498 w 508"/>
                <a:gd name="T41" fmla="*/ 440 h 440"/>
                <a:gd name="T42" fmla="*/ 488 w 508"/>
                <a:gd name="T43" fmla="*/ 437 h 440"/>
                <a:gd name="T44" fmla="*/ 483 w 508"/>
                <a:gd name="T45" fmla="*/ 431 h 440"/>
                <a:gd name="T46" fmla="*/ 477 w 508"/>
                <a:gd name="T47" fmla="*/ 419 h 440"/>
                <a:gd name="T48" fmla="*/ 473 w 508"/>
                <a:gd name="T49" fmla="*/ 401 h 440"/>
                <a:gd name="T50" fmla="*/ 472 w 508"/>
                <a:gd name="T51" fmla="*/ 357 h 440"/>
                <a:gd name="T52" fmla="*/ 469 w 508"/>
                <a:gd name="T53" fmla="*/ 290 h 440"/>
                <a:gd name="T54" fmla="*/ 463 w 508"/>
                <a:gd name="T55" fmla="*/ 238 h 440"/>
                <a:gd name="T56" fmla="*/ 452 w 508"/>
                <a:gd name="T57" fmla="*/ 188 h 440"/>
                <a:gd name="T58" fmla="*/ 439 w 508"/>
                <a:gd name="T59" fmla="*/ 152 h 440"/>
                <a:gd name="T60" fmla="*/ 429 w 508"/>
                <a:gd name="T61" fmla="*/ 130 h 440"/>
                <a:gd name="T62" fmla="*/ 416 w 508"/>
                <a:gd name="T63" fmla="*/ 111 h 440"/>
                <a:gd name="T64" fmla="*/ 399 w 508"/>
                <a:gd name="T65" fmla="*/ 95 h 440"/>
                <a:gd name="T66" fmla="*/ 380 w 508"/>
                <a:gd name="T67" fmla="*/ 83 h 440"/>
                <a:gd name="T68" fmla="*/ 358 w 508"/>
                <a:gd name="T69" fmla="*/ 74 h 440"/>
                <a:gd name="T70" fmla="*/ 290 w 508"/>
                <a:gd name="T71" fmla="*/ 65 h 440"/>
                <a:gd name="T72" fmla="*/ 167 w 508"/>
                <a:gd name="T73" fmla="*/ 45 h 440"/>
                <a:gd name="T74" fmla="*/ 59 w 508"/>
                <a:gd name="T75" fmla="*/ 23 h 440"/>
                <a:gd name="T76" fmla="*/ 10 w 508"/>
                <a:gd name="T77" fmla="*/ 9 h 440"/>
                <a:gd name="T78" fmla="*/ 0 w 508"/>
                <a:gd name="T79" fmla="*/ 4 h 440"/>
                <a:gd name="T80" fmla="*/ 1 w 508"/>
                <a:gd name="T81" fmla="*/ 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440">
                  <a:moveTo>
                    <a:pt x="4" y="0"/>
                  </a:moveTo>
                  <a:lnTo>
                    <a:pt x="15" y="0"/>
                  </a:lnTo>
                  <a:lnTo>
                    <a:pt x="43" y="1"/>
                  </a:lnTo>
                  <a:lnTo>
                    <a:pt x="85" y="1"/>
                  </a:lnTo>
                  <a:lnTo>
                    <a:pt x="135" y="1"/>
                  </a:lnTo>
                  <a:lnTo>
                    <a:pt x="188" y="1"/>
                  </a:lnTo>
                  <a:lnTo>
                    <a:pt x="240" y="1"/>
                  </a:lnTo>
                  <a:lnTo>
                    <a:pt x="286" y="1"/>
                  </a:lnTo>
                  <a:lnTo>
                    <a:pt x="322" y="0"/>
                  </a:lnTo>
                  <a:lnTo>
                    <a:pt x="336" y="0"/>
                  </a:lnTo>
                  <a:lnTo>
                    <a:pt x="351" y="0"/>
                  </a:lnTo>
                  <a:lnTo>
                    <a:pt x="367" y="1"/>
                  </a:lnTo>
                  <a:lnTo>
                    <a:pt x="382" y="3"/>
                  </a:lnTo>
                  <a:lnTo>
                    <a:pt x="398" y="6"/>
                  </a:lnTo>
                  <a:lnTo>
                    <a:pt x="413" y="11"/>
                  </a:lnTo>
                  <a:lnTo>
                    <a:pt x="429" y="16"/>
                  </a:lnTo>
                  <a:lnTo>
                    <a:pt x="444" y="22"/>
                  </a:lnTo>
                  <a:lnTo>
                    <a:pt x="457" y="31"/>
                  </a:lnTo>
                  <a:lnTo>
                    <a:pt x="470" y="41"/>
                  </a:lnTo>
                  <a:lnTo>
                    <a:pt x="475" y="46"/>
                  </a:lnTo>
                  <a:lnTo>
                    <a:pt x="480" y="53"/>
                  </a:lnTo>
                  <a:lnTo>
                    <a:pt x="486" y="59"/>
                  </a:lnTo>
                  <a:lnTo>
                    <a:pt x="490" y="66"/>
                  </a:lnTo>
                  <a:lnTo>
                    <a:pt x="494" y="73"/>
                  </a:lnTo>
                  <a:lnTo>
                    <a:pt x="498" y="81"/>
                  </a:lnTo>
                  <a:lnTo>
                    <a:pt x="501" y="89"/>
                  </a:lnTo>
                  <a:lnTo>
                    <a:pt x="504" y="98"/>
                  </a:lnTo>
                  <a:lnTo>
                    <a:pt x="506" y="108"/>
                  </a:lnTo>
                  <a:lnTo>
                    <a:pt x="507" y="117"/>
                  </a:lnTo>
                  <a:lnTo>
                    <a:pt x="508" y="128"/>
                  </a:lnTo>
                  <a:lnTo>
                    <a:pt x="508" y="139"/>
                  </a:lnTo>
                  <a:lnTo>
                    <a:pt x="508" y="187"/>
                  </a:lnTo>
                  <a:lnTo>
                    <a:pt x="508" y="236"/>
                  </a:lnTo>
                  <a:lnTo>
                    <a:pt x="508" y="287"/>
                  </a:lnTo>
                  <a:lnTo>
                    <a:pt x="508" y="333"/>
                  </a:lnTo>
                  <a:lnTo>
                    <a:pt x="508" y="376"/>
                  </a:lnTo>
                  <a:lnTo>
                    <a:pt x="508" y="408"/>
                  </a:lnTo>
                  <a:lnTo>
                    <a:pt x="508" y="430"/>
                  </a:lnTo>
                  <a:lnTo>
                    <a:pt x="508" y="438"/>
                  </a:lnTo>
                  <a:lnTo>
                    <a:pt x="507" y="438"/>
                  </a:lnTo>
                  <a:lnTo>
                    <a:pt x="503" y="439"/>
                  </a:lnTo>
                  <a:lnTo>
                    <a:pt x="498" y="440"/>
                  </a:lnTo>
                  <a:lnTo>
                    <a:pt x="491" y="438"/>
                  </a:lnTo>
                  <a:lnTo>
                    <a:pt x="488" y="437"/>
                  </a:lnTo>
                  <a:lnTo>
                    <a:pt x="485" y="434"/>
                  </a:lnTo>
                  <a:lnTo>
                    <a:pt x="483" y="431"/>
                  </a:lnTo>
                  <a:lnTo>
                    <a:pt x="479" y="425"/>
                  </a:lnTo>
                  <a:lnTo>
                    <a:pt x="477" y="419"/>
                  </a:lnTo>
                  <a:lnTo>
                    <a:pt x="475" y="411"/>
                  </a:lnTo>
                  <a:lnTo>
                    <a:pt x="473" y="401"/>
                  </a:lnTo>
                  <a:lnTo>
                    <a:pt x="473" y="390"/>
                  </a:lnTo>
                  <a:lnTo>
                    <a:pt x="472" y="357"/>
                  </a:lnTo>
                  <a:lnTo>
                    <a:pt x="471" y="315"/>
                  </a:lnTo>
                  <a:lnTo>
                    <a:pt x="469" y="290"/>
                  </a:lnTo>
                  <a:lnTo>
                    <a:pt x="466" y="264"/>
                  </a:lnTo>
                  <a:lnTo>
                    <a:pt x="463" y="238"/>
                  </a:lnTo>
                  <a:lnTo>
                    <a:pt x="459" y="212"/>
                  </a:lnTo>
                  <a:lnTo>
                    <a:pt x="452" y="188"/>
                  </a:lnTo>
                  <a:lnTo>
                    <a:pt x="445" y="163"/>
                  </a:lnTo>
                  <a:lnTo>
                    <a:pt x="439" y="152"/>
                  </a:lnTo>
                  <a:lnTo>
                    <a:pt x="435" y="140"/>
                  </a:lnTo>
                  <a:lnTo>
                    <a:pt x="429" y="130"/>
                  </a:lnTo>
                  <a:lnTo>
                    <a:pt x="422" y="121"/>
                  </a:lnTo>
                  <a:lnTo>
                    <a:pt x="416" y="111"/>
                  </a:lnTo>
                  <a:lnTo>
                    <a:pt x="407" y="102"/>
                  </a:lnTo>
                  <a:lnTo>
                    <a:pt x="399" y="95"/>
                  </a:lnTo>
                  <a:lnTo>
                    <a:pt x="390" y="88"/>
                  </a:lnTo>
                  <a:lnTo>
                    <a:pt x="380" y="83"/>
                  </a:lnTo>
                  <a:lnTo>
                    <a:pt x="369" y="79"/>
                  </a:lnTo>
                  <a:lnTo>
                    <a:pt x="358" y="74"/>
                  </a:lnTo>
                  <a:lnTo>
                    <a:pt x="345" y="72"/>
                  </a:lnTo>
                  <a:lnTo>
                    <a:pt x="290" y="65"/>
                  </a:lnTo>
                  <a:lnTo>
                    <a:pt x="230" y="55"/>
                  </a:lnTo>
                  <a:lnTo>
                    <a:pt x="167" y="45"/>
                  </a:lnTo>
                  <a:lnTo>
                    <a:pt x="109" y="34"/>
                  </a:lnTo>
                  <a:lnTo>
                    <a:pt x="59" y="23"/>
                  </a:lnTo>
                  <a:lnTo>
                    <a:pt x="21" y="14"/>
                  </a:lnTo>
                  <a:lnTo>
                    <a:pt x="10" y="9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B9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013"/>
            <p:cNvSpPr>
              <a:spLocks/>
            </p:cNvSpPr>
            <p:nvPr/>
          </p:nvSpPr>
          <p:spPr bwMode="auto">
            <a:xfrm>
              <a:off x="6031061" y="3693158"/>
              <a:ext cx="176588" cy="202042"/>
            </a:xfrm>
            <a:custGeom>
              <a:avLst/>
              <a:gdLst>
                <a:gd name="T0" fmla="*/ 441 w 441"/>
                <a:gd name="T1" fmla="*/ 14 h 509"/>
                <a:gd name="T2" fmla="*/ 440 w 441"/>
                <a:gd name="T3" fmla="*/ 84 h 509"/>
                <a:gd name="T4" fmla="*/ 440 w 441"/>
                <a:gd name="T5" fmla="*/ 188 h 509"/>
                <a:gd name="T6" fmla="*/ 440 w 441"/>
                <a:gd name="T7" fmla="*/ 286 h 509"/>
                <a:gd name="T8" fmla="*/ 441 w 441"/>
                <a:gd name="T9" fmla="*/ 336 h 509"/>
                <a:gd name="T10" fmla="*/ 440 w 441"/>
                <a:gd name="T11" fmla="*/ 366 h 509"/>
                <a:gd name="T12" fmla="*/ 435 w 441"/>
                <a:gd name="T13" fmla="*/ 399 h 509"/>
                <a:gd name="T14" fmla="*/ 425 w 441"/>
                <a:gd name="T15" fmla="*/ 429 h 509"/>
                <a:gd name="T16" fmla="*/ 410 w 441"/>
                <a:gd name="T17" fmla="*/ 457 h 509"/>
                <a:gd name="T18" fmla="*/ 395 w 441"/>
                <a:gd name="T19" fmla="*/ 475 h 509"/>
                <a:gd name="T20" fmla="*/ 382 w 441"/>
                <a:gd name="T21" fmla="*/ 485 h 509"/>
                <a:gd name="T22" fmla="*/ 368 w 441"/>
                <a:gd name="T23" fmla="*/ 494 h 509"/>
                <a:gd name="T24" fmla="*/ 351 w 441"/>
                <a:gd name="T25" fmla="*/ 501 h 509"/>
                <a:gd name="T26" fmla="*/ 333 w 441"/>
                <a:gd name="T27" fmla="*/ 506 h 509"/>
                <a:gd name="T28" fmla="*/ 313 w 441"/>
                <a:gd name="T29" fmla="*/ 509 h 509"/>
                <a:gd name="T30" fmla="*/ 254 w 441"/>
                <a:gd name="T31" fmla="*/ 509 h 509"/>
                <a:gd name="T32" fmla="*/ 154 w 441"/>
                <a:gd name="T33" fmla="*/ 509 h 509"/>
                <a:gd name="T34" fmla="*/ 65 w 441"/>
                <a:gd name="T35" fmla="*/ 509 h 509"/>
                <a:gd name="T36" fmla="*/ 10 w 441"/>
                <a:gd name="T37" fmla="*/ 509 h 509"/>
                <a:gd name="T38" fmla="*/ 3 w 441"/>
                <a:gd name="T39" fmla="*/ 508 h 509"/>
                <a:gd name="T40" fmla="*/ 0 w 441"/>
                <a:gd name="T41" fmla="*/ 498 h 509"/>
                <a:gd name="T42" fmla="*/ 4 w 441"/>
                <a:gd name="T43" fmla="*/ 488 h 509"/>
                <a:gd name="T44" fmla="*/ 10 w 441"/>
                <a:gd name="T45" fmla="*/ 482 h 509"/>
                <a:gd name="T46" fmla="*/ 22 w 441"/>
                <a:gd name="T47" fmla="*/ 476 h 509"/>
                <a:gd name="T48" fmla="*/ 39 w 441"/>
                <a:gd name="T49" fmla="*/ 473 h 509"/>
                <a:gd name="T50" fmla="*/ 84 w 441"/>
                <a:gd name="T51" fmla="*/ 472 h 509"/>
                <a:gd name="T52" fmla="*/ 151 w 441"/>
                <a:gd name="T53" fmla="*/ 469 h 509"/>
                <a:gd name="T54" fmla="*/ 202 w 441"/>
                <a:gd name="T55" fmla="*/ 463 h 509"/>
                <a:gd name="T56" fmla="*/ 253 w 441"/>
                <a:gd name="T57" fmla="*/ 453 h 509"/>
                <a:gd name="T58" fmla="*/ 289 w 441"/>
                <a:gd name="T59" fmla="*/ 440 h 509"/>
                <a:gd name="T60" fmla="*/ 310 w 441"/>
                <a:gd name="T61" fmla="*/ 429 h 509"/>
                <a:gd name="T62" fmla="*/ 330 w 441"/>
                <a:gd name="T63" fmla="*/ 415 h 509"/>
                <a:gd name="T64" fmla="*/ 346 w 441"/>
                <a:gd name="T65" fmla="*/ 399 h 509"/>
                <a:gd name="T66" fmla="*/ 358 w 441"/>
                <a:gd name="T67" fmla="*/ 380 h 509"/>
                <a:gd name="T68" fmla="*/ 365 w 441"/>
                <a:gd name="T69" fmla="*/ 358 h 509"/>
                <a:gd name="T70" fmla="*/ 376 w 441"/>
                <a:gd name="T71" fmla="*/ 291 h 509"/>
                <a:gd name="T72" fmla="*/ 396 w 441"/>
                <a:gd name="T73" fmla="*/ 168 h 509"/>
                <a:gd name="T74" fmla="*/ 417 w 441"/>
                <a:gd name="T75" fmla="*/ 60 h 509"/>
                <a:gd name="T76" fmla="*/ 431 w 441"/>
                <a:gd name="T77" fmla="*/ 10 h 509"/>
                <a:gd name="T78" fmla="*/ 437 w 441"/>
                <a:gd name="T79" fmla="*/ 0 h 509"/>
                <a:gd name="T80" fmla="*/ 440 w 441"/>
                <a:gd name="T81" fmla="*/ 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1" h="509">
                  <a:moveTo>
                    <a:pt x="441" y="4"/>
                  </a:moveTo>
                  <a:lnTo>
                    <a:pt x="441" y="14"/>
                  </a:lnTo>
                  <a:lnTo>
                    <a:pt x="440" y="43"/>
                  </a:lnTo>
                  <a:lnTo>
                    <a:pt x="440" y="84"/>
                  </a:lnTo>
                  <a:lnTo>
                    <a:pt x="440" y="134"/>
                  </a:lnTo>
                  <a:lnTo>
                    <a:pt x="440" y="188"/>
                  </a:lnTo>
                  <a:lnTo>
                    <a:pt x="440" y="240"/>
                  </a:lnTo>
                  <a:lnTo>
                    <a:pt x="440" y="286"/>
                  </a:lnTo>
                  <a:lnTo>
                    <a:pt x="441" y="321"/>
                  </a:lnTo>
                  <a:lnTo>
                    <a:pt x="441" y="336"/>
                  </a:lnTo>
                  <a:lnTo>
                    <a:pt x="441" y="351"/>
                  </a:lnTo>
                  <a:lnTo>
                    <a:pt x="440" y="366"/>
                  </a:lnTo>
                  <a:lnTo>
                    <a:pt x="438" y="382"/>
                  </a:lnTo>
                  <a:lnTo>
                    <a:pt x="435" y="399"/>
                  </a:lnTo>
                  <a:lnTo>
                    <a:pt x="430" y="414"/>
                  </a:lnTo>
                  <a:lnTo>
                    <a:pt x="425" y="429"/>
                  </a:lnTo>
                  <a:lnTo>
                    <a:pt x="417" y="443"/>
                  </a:lnTo>
                  <a:lnTo>
                    <a:pt x="410" y="457"/>
                  </a:lnTo>
                  <a:lnTo>
                    <a:pt x="400" y="469"/>
                  </a:lnTo>
                  <a:lnTo>
                    <a:pt x="395" y="475"/>
                  </a:lnTo>
                  <a:lnTo>
                    <a:pt x="388" y="481"/>
                  </a:lnTo>
                  <a:lnTo>
                    <a:pt x="382" y="485"/>
                  </a:lnTo>
                  <a:lnTo>
                    <a:pt x="375" y="490"/>
                  </a:lnTo>
                  <a:lnTo>
                    <a:pt x="368" y="494"/>
                  </a:lnTo>
                  <a:lnTo>
                    <a:pt x="360" y="498"/>
                  </a:lnTo>
                  <a:lnTo>
                    <a:pt x="351" y="501"/>
                  </a:lnTo>
                  <a:lnTo>
                    <a:pt x="343" y="503"/>
                  </a:lnTo>
                  <a:lnTo>
                    <a:pt x="333" y="506"/>
                  </a:lnTo>
                  <a:lnTo>
                    <a:pt x="323" y="508"/>
                  </a:lnTo>
                  <a:lnTo>
                    <a:pt x="313" y="509"/>
                  </a:lnTo>
                  <a:lnTo>
                    <a:pt x="302" y="509"/>
                  </a:lnTo>
                  <a:lnTo>
                    <a:pt x="254" y="509"/>
                  </a:lnTo>
                  <a:lnTo>
                    <a:pt x="205" y="509"/>
                  </a:lnTo>
                  <a:lnTo>
                    <a:pt x="154" y="509"/>
                  </a:lnTo>
                  <a:lnTo>
                    <a:pt x="107" y="509"/>
                  </a:lnTo>
                  <a:lnTo>
                    <a:pt x="65" y="509"/>
                  </a:lnTo>
                  <a:lnTo>
                    <a:pt x="33" y="509"/>
                  </a:lnTo>
                  <a:lnTo>
                    <a:pt x="10" y="509"/>
                  </a:lnTo>
                  <a:lnTo>
                    <a:pt x="3" y="509"/>
                  </a:lnTo>
                  <a:lnTo>
                    <a:pt x="3" y="508"/>
                  </a:lnTo>
                  <a:lnTo>
                    <a:pt x="0" y="503"/>
                  </a:lnTo>
                  <a:lnTo>
                    <a:pt x="0" y="498"/>
                  </a:lnTo>
                  <a:lnTo>
                    <a:pt x="2" y="492"/>
                  </a:lnTo>
                  <a:lnTo>
                    <a:pt x="4" y="488"/>
                  </a:lnTo>
                  <a:lnTo>
                    <a:pt x="7" y="485"/>
                  </a:lnTo>
                  <a:lnTo>
                    <a:pt x="10" y="482"/>
                  </a:lnTo>
                  <a:lnTo>
                    <a:pt x="16" y="480"/>
                  </a:lnTo>
                  <a:lnTo>
                    <a:pt x="22" y="476"/>
                  </a:lnTo>
                  <a:lnTo>
                    <a:pt x="30" y="475"/>
                  </a:lnTo>
                  <a:lnTo>
                    <a:pt x="39" y="473"/>
                  </a:lnTo>
                  <a:lnTo>
                    <a:pt x="51" y="472"/>
                  </a:lnTo>
                  <a:lnTo>
                    <a:pt x="84" y="472"/>
                  </a:lnTo>
                  <a:lnTo>
                    <a:pt x="126" y="470"/>
                  </a:lnTo>
                  <a:lnTo>
                    <a:pt x="151" y="469"/>
                  </a:lnTo>
                  <a:lnTo>
                    <a:pt x="175" y="467"/>
                  </a:lnTo>
                  <a:lnTo>
                    <a:pt x="202" y="463"/>
                  </a:lnTo>
                  <a:lnTo>
                    <a:pt x="228" y="459"/>
                  </a:lnTo>
                  <a:lnTo>
                    <a:pt x="253" y="453"/>
                  </a:lnTo>
                  <a:lnTo>
                    <a:pt x="278" y="445"/>
                  </a:lnTo>
                  <a:lnTo>
                    <a:pt x="289" y="440"/>
                  </a:lnTo>
                  <a:lnTo>
                    <a:pt x="300" y="434"/>
                  </a:lnTo>
                  <a:lnTo>
                    <a:pt x="310" y="429"/>
                  </a:lnTo>
                  <a:lnTo>
                    <a:pt x="320" y="422"/>
                  </a:lnTo>
                  <a:lnTo>
                    <a:pt x="330" y="415"/>
                  </a:lnTo>
                  <a:lnTo>
                    <a:pt x="338" y="407"/>
                  </a:lnTo>
                  <a:lnTo>
                    <a:pt x="346" y="399"/>
                  </a:lnTo>
                  <a:lnTo>
                    <a:pt x="353" y="390"/>
                  </a:lnTo>
                  <a:lnTo>
                    <a:pt x="358" y="380"/>
                  </a:lnTo>
                  <a:lnTo>
                    <a:pt x="362" y="370"/>
                  </a:lnTo>
                  <a:lnTo>
                    <a:pt x="365" y="358"/>
                  </a:lnTo>
                  <a:lnTo>
                    <a:pt x="369" y="346"/>
                  </a:lnTo>
                  <a:lnTo>
                    <a:pt x="376" y="291"/>
                  </a:lnTo>
                  <a:lnTo>
                    <a:pt x="386" y="229"/>
                  </a:lnTo>
                  <a:lnTo>
                    <a:pt x="396" y="168"/>
                  </a:lnTo>
                  <a:lnTo>
                    <a:pt x="407" y="109"/>
                  </a:lnTo>
                  <a:lnTo>
                    <a:pt x="417" y="60"/>
                  </a:lnTo>
                  <a:lnTo>
                    <a:pt x="427" y="22"/>
                  </a:lnTo>
                  <a:lnTo>
                    <a:pt x="431" y="10"/>
                  </a:lnTo>
                  <a:lnTo>
                    <a:pt x="435" y="2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40" y="1"/>
                  </a:lnTo>
                  <a:lnTo>
                    <a:pt x="441" y="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017"/>
            <p:cNvSpPr>
              <a:spLocks/>
            </p:cNvSpPr>
            <p:nvPr/>
          </p:nvSpPr>
          <p:spPr bwMode="auto">
            <a:xfrm>
              <a:off x="6299918" y="3715430"/>
              <a:ext cx="202042" cy="174997"/>
            </a:xfrm>
            <a:custGeom>
              <a:avLst/>
              <a:gdLst>
                <a:gd name="T0" fmla="*/ 494 w 509"/>
                <a:gd name="T1" fmla="*/ 440 h 441"/>
                <a:gd name="T2" fmla="*/ 425 w 509"/>
                <a:gd name="T3" fmla="*/ 440 h 441"/>
                <a:gd name="T4" fmla="*/ 321 w 509"/>
                <a:gd name="T5" fmla="*/ 439 h 441"/>
                <a:gd name="T6" fmla="*/ 223 w 509"/>
                <a:gd name="T7" fmla="*/ 440 h 441"/>
                <a:gd name="T8" fmla="*/ 173 w 509"/>
                <a:gd name="T9" fmla="*/ 441 h 441"/>
                <a:gd name="T10" fmla="*/ 142 w 509"/>
                <a:gd name="T11" fmla="*/ 439 h 441"/>
                <a:gd name="T12" fmla="*/ 111 w 509"/>
                <a:gd name="T13" fmla="*/ 433 h 441"/>
                <a:gd name="T14" fmla="*/ 80 w 509"/>
                <a:gd name="T15" fmla="*/ 424 h 441"/>
                <a:gd name="T16" fmla="*/ 52 w 509"/>
                <a:gd name="T17" fmla="*/ 408 h 441"/>
                <a:gd name="T18" fmla="*/ 34 w 509"/>
                <a:gd name="T19" fmla="*/ 393 h 441"/>
                <a:gd name="T20" fmla="*/ 23 w 509"/>
                <a:gd name="T21" fmla="*/ 381 h 441"/>
                <a:gd name="T22" fmla="*/ 14 w 509"/>
                <a:gd name="T23" fmla="*/ 367 h 441"/>
                <a:gd name="T24" fmla="*/ 8 w 509"/>
                <a:gd name="T25" fmla="*/ 351 h 441"/>
                <a:gd name="T26" fmla="*/ 4 w 509"/>
                <a:gd name="T27" fmla="*/ 333 h 441"/>
                <a:gd name="T28" fmla="*/ 0 w 509"/>
                <a:gd name="T29" fmla="*/ 312 h 441"/>
                <a:gd name="T30" fmla="*/ 0 w 509"/>
                <a:gd name="T31" fmla="*/ 254 h 441"/>
                <a:gd name="T32" fmla="*/ 0 w 509"/>
                <a:gd name="T33" fmla="*/ 154 h 441"/>
                <a:gd name="T34" fmla="*/ 0 w 509"/>
                <a:gd name="T35" fmla="*/ 65 h 441"/>
                <a:gd name="T36" fmla="*/ 0 w 509"/>
                <a:gd name="T37" fmla="*/ 10 h 441"/>
                <a:gd name="T38" fmla="*/ 2 w 509"/>
                <a:gd name="T39" fmla="*/ 1 h 441"/>
                <a:gd name="T40" fmla="*/ 11 w 509"/>
                <a:gd name="T41" fmla="*/ 0 h 441"/>
                <a:gd name="T42" fmla="*/ 21 w 509"/>
                <a:gd name="T43" fmla="*/ 3 h 441"/>
                <a:gd name="T44" fmla="*/ 26 w 509"/>
                <a:gd name="T45" fmla="*/ 10 h 441"/>
                <a:gd name="T46" fmla="*/ 32 w 509"/>
                <a:gd name="T47" fmla="*/ 21 h 441"/>
                <a:gd name="T48" fmla="*/ 36 w 509"/>
                <a:gd name="T49" fmla="*/ 39 h 441"/>
                <a:gd name="T50" fmla="*/ 37 w 509"/>
                <a:gd name="T51" fmla="*/ 82 h 441"/>
                <a:gd name="T52" fmla="*/ 40 w 509"/>
                <a:gd name="T53" fmla="*/ 149 h 441"/>
                <a:gd name="T54" fmla="*/ 46 w 509"/>
                <a:gd name="T55" fmla="*/ 201 h 441"/>
                <a:gd name="T56" fmla="*/ 57 w 509"/>
                <a:gd name="T57" fmla="*/ 253 h 441"/>
                <a:gd name="T58" fmla="*/ 70 w 509"/>
                <a:gd name="T59" fmla="*/ 289 h 441"/>
                <a:gd name="T60" fmla="*/ 80 w 509"/>
                <a:gd name="T61" fmla="*/ 310 h 441"/>
                <a:gd name="T62" fmla="*/ 93 w 509"/>
                <a:gd name="T63" fmla="*/ 328 h 441"/>
                <a:gd name="T64" fmla="*/ 110 w 509"/>
                <a:gd name="T65" fmla="*/ 345 h 441"/>
                <a:gd name="T66" fmla="*/ 129 w 509"/>
                <a:gd name="T67" fmla="*/ 358 h 441"/>
                <a:gd name="T68" fmla="*/ 152 w 509"/>
                <a:gd name="T69" fmla="*/ 365 h 441"/>
                <a:gd name="T70" fmla="*/ 219 w 509"/>
                <a:gd name="T71" fmla="*/ 375 h 441"/>
                <a:gd name="T72" fmla="*/ 342 w 509"/>
                <a:gd name="T73" fmla="*/ 395 h 441"/>
                <a:gd name="T74" fmla="*/ 450 w 509"/>
                <a:gd name="T75" fmla="*/ 417 h 441"/>
                <a:gd name="T76" fmla="*/ 499 w 509"/>
                <a:gd name="T77" fmla="*/ 430 h 441"/>
                <a:gd name="T78" fmla="*/ 509 w 509"/>
                <a:gd name="T79" fmla="*/ 436 h 441"/>
                <a:gd name="T80" fmla="*/ 508 w 509"/>
                <a:gd name="T81" fmla="*/ 439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9" h="441">
                  <a:moveTo>
                    <a:pt x="505" y="440"/>
                  </a:moveTo>
                  <a:lnTo>
                    <a:pt x="494" y="440"/>
                  </a:lnTo>
                  <a:lnTo>
                    <a:pt x="466" y="440"/>
                  </a:lnTo>
                  <a:lnTo>
                    <a:pt x="425" y="440"/>
                  </a:lnTo>
                  <a:lnTo>
                    <a:pt x="374" y="439"/>
                  </a:lnTo>
                  <a:lnTo>
                    <a:pt x="321" y="439"/>
                  </a:lnTo>
                  <a:lnTo>
                    <a:pt x="269" y="439"/>
                  </a:lnTo>
                  <a:lnTo>
                    <a:pt x="223" y="440"/>
                  </a:lnTo>
                  <a:lnTo>
                    <a:pt x="187" y="440"/>
                  </a:lnTo>
                  <a:lnTo>
                    <a:pt x="173" y="441"/>
                  </a:lnTo>
                  <a:lnTo>
                    <a:pt x="158" y="440"/>
                  </a:lnTo>
                  <a:lnTo>
                    <a:pt x="142" y="439"/>
                  </a:lnTo>
                  <a:lnTo>
                    <a:pt x="127" y="436"/>
                  </a:lnTo>
                  <a:lnTo>
                    <a:pt x="111" y="433"/>
                  </a:lnTo>
                  <a:lnTo>
                    <a:pt x="95" y="429"/>
                  </a:lnTo>
                  <a:lnTo>
                    <a:pt x="80" y="424"/>
                  </a:lnTo>
                  <a:lnTo>
                    <a:pt x="65" y="417"/>
                  </a:lnTo>
                  <a:lnTo>
                    <a:pt x="52" y="408"/>
                  </a:lnTo>
                  <a:lnTo>
                    <a:pt x="39" y="399"/>
                  </a:lnTo>
                  <a:lnTo>
                    <a:pt x="34" y="393"/>
                  </a:lnTo>
                  <a:lnTo>
                    <a:pt x="29" y="388"/>
                  </a:lnTo>
                  <a:lnTo>
                    <a:pt x="23" y="381"/>
                  </a:lnTo>
                  <a:lnTo>
                    <a:pt x="19" y="374"/>
                  </a:lnTo>
                  <a:lnTo>
                    <a:pt x="14" y="367"/>
                  </a:lnTo>
                  <a:lnTo>
                    <a:pt x="11" y="359"/>
                  </a:lnTo>
                  <a:lnTo>
                    <a:pt x="8" y="351"/>
                  </a:lnTo>
                  <a:lnTo>
                    <a:pt x="6" y="341"/>
                  </a:lnTo>
                  <a:lnTo>
                    <a:pt x="4" y="333"/>
                  </a:lnTo>
                  <a:lnTo>
                    <a:pt x="2" y="323"/>
                  </a:lnTo>
                  <a:lnTo>
                    <a:pt x="0" y="312"/>
                  </a:lnTo>
                  <a:lnTo>
                    <a:pt x="0" y="301"/>
                  </a:lnTo>
                  <a:lnTo>
                    <a:pt x="0" y="254"/>
                  </a:lnTo>
                  <a:lnTo>
                    <a:pt x="0" y="203"/>
                  </a:lnTo>
                  <a:lnTo>
                    <a:pt x="0" y="154"/>
                  </a:lnTo>
                  <a:lnTo>
                    <a:pt x="0" y="106"/>
                  </a:lnTo>
                  <a:lnTo>
                    <a:pt x="0" y="65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2"/>
                  </a:lnTo>
                  <a:lnTo>
                    <a:pt x="2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6" y="10"/>
                  </a:lnTo>
                  <a:lnTo>
                    <a:pt x="30" y="15"/>
                  </a:lnTo>
                  <a:lnTo>
                    <a:pt x="32" y="21"/>
                  </a:lnTo>
                  <a:lnTo>
                    <a:pt x="34" y="29"/>
                  </a:lnTo>
                  <a:lnTo>
                    <a:pt x="36" y="39"/>
                  </a:lnTo>
                  <a:lnTo>
                    <a:pt x="36" y="50"/>
                  </a:lnTo>
                  <a:lnTo>
                    <a:pt x="37" y="82"/>
                  </a:lnTo>
                  <a:lnTo>
                    <a:pt x="38" y="125"/>
                  </a:lnTo>
                  <a:lnTo>
                    <a:pt x="40" y="149"/>
                  </a:lnTo>
                  <a:lnTo>
                    <a:pt x="43" y="175"/>
                  </a:lnTo>
                  <a:lnTo>
                    <a:pt x="46" y="201"/>
                  </a:lnTo>
                  <a:lnTo>
                    <a:pt x="50" y="227"/>
                  </a:lnTo>
                  <a:lnTo>
                    <a:pt x="57" y="253"/>
                  </a:lnTo>
                  <a:lnTo>
                    <a:pt x="64" y="277"/>
                  </a:lnTo>
                  <a:lnTo>
                    <a:pt x="70" y="289"/>
                  </a:lnTo>
                  <a:lnTo>
                    <a:pt x="75" y="299"/>
                  </a:lnTo>
                  <a:lnTo>
                    <a:pt x="80" y="310"/>
                  </a:lnTo>
                  <a:lnTo>
                    <a:pt x="87" y="320"/>
                  </a:lnTo>
                  <a:lnTo>
                    <a:pt x="93" y="328"/>
                  </a:lnTo>
                  <a:lnTo>
                    <a:pt x="102" y="337"/>
                  </a:lnTo>
                  <a:lnTo>
                    <a:pt x="110" y="345"/>
                  </a:lnTo>
                  <a:lnTo>
                    <a:pt x="119" y="351"/>
                  </a:lnTo>
                  <a:lnTo>
                    <a:pt x="129" y="358"/>
                  </a:lnTo>
                  <a:lnTo>
                    <a:pt x="140" y="362"/>
                  </a:lnTo>
                  <a:lnTo>
                    <a:pt x="152" y="365"/>
                  </a:lnTo>
                  <a:lnTo>
                    <a:pt x="164" y="367"/>
                  </a:lnTo>
                  <a:lnTo>
                    <a:pt x="219" y="375"/>
                  </a:lnTo>
                  <a:lnTo>
                    <a:pt x="280" y="385"/>
                  </a:lnTo>
                  <a:lnTo>
                    <a:pt x="342" y="395"/>
                  </a:lnTo>
                  <a:lnTo>
                    <a:pt x="400" y="406"/>
                  </a:lnTo>
                  <a:lnTo>
                    <a:pt x="450" y="417"/>
                  </a:lnTo>
                  <a:lnTo>
                    <a:pt x="488" y="427"/>
                  </a:lnTo>
                  <a:lnTo>
                    <a:pt x="499" y="430"/>
                  </a:lnTo>
                  <a:lnTo>
                    <a:pt x="507" y="434"/>
                  </a:lnTo>
                  <a:lnTo>
                    <a:pt x="509" y="436"/>
                  </a:lnTo>
                  <a:lnTo>
                    <a:pt x="509" y="438"/>
                  </a:lnTo>
                  <a:lnTo>
                    <a:pt x="508" y="439"/>
                  </a:lnTo>
                  <a:lnTo>
                    <a:pt x="505" y="440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017"/>
            <p:cNvSpPr>
              <a:spLocks/>
            </p:cNvSpPr>
            <p:nvPr/>
          </p:nvSpPr>
          <p:spPr bwMode="auto">
            <a:xfrm>
              <a:off x="6299918" y="3990653"/>
              <a:ext cx="174997" cy="203633"/>
            </a:xfrm>
            <a:custGeom>
              <a:avLst/>
              <a:gdLst>
                <a:gd name="T0" fmla="*/ 0 w 441"/>
                <a:gd name="T1" fmla="*/ 494 h 508"/>
                <a:gd name="T2" fmla="*/ 2 w 441"/>
                <a:gd name="T3" fmla="*/ 424 h 508"/>
                <a:gd name="T4" fmla="*/ 2 w 441"/>
                <a:gd name="T5" fmla="*/ 320 h 508"/>
                <a:gd name="T6" fmla="*/ 2 w 441"/>
                <a:gd name="T7" fmla="*/ 222 h 508"/>
                <a:gd name="T8" fmla="*/ 0 w 441"/>
                <a:gd name="T9" fmla="*/ 172 h 508"/>
                <a:gd name="T10" fmla="*/ 2 w 441"/>
                <a:gd name="T11" fmla="*/ 142 h 508"/>
                <a:gd name="T12" fmla="*/ 7 w 441"/>
                <a:gd name="T13" fmla="*/ 110 h 508"/>
                <a:gd name="T14" fmla="*/ 17 w 441"/>
                <a:gd name="T15" fmla="*/ 80 h 508"/>
                <a:gd name="T16" fmla="*/ 32 w 441"/>
                <a:gd name="T17" fmla="*/ 52 h 508"/>
                <a:gd name="T18" fmla="*/ 47 w 441"/>
                <a:gd name="T19" fmla="*/ 33 h 508"/>
                <a:gd name="T20" fmla="*/ 60 w 441"/>
                <a:gd name="T21" fmla="*/ 23 h 508"/>
                <a:gd name="T22" fmla="*/ 74 w 441"/>
                <a:gd name="T23" fmla="*/ 15 h 508"/>
                <a:gd name="T24" fmla="*/ 90 w 441"/>
                <a:gd name="T25" fmla="*/ 7 h 508"/>
                <a:gd name="T26" fmla="*/ 108 w 441"/>
                <a:gd name="T27" fmla="*/ 3 h 508"/>
                <a:gd name="T28" fmla="*/ 129 w 441"/>
                <a:gd name="T29" fmla="*/ 0 h 508"/>
                <a:gd name="T30" fmla="*/ 187 w 441"/>
                <a:gd name="T31" fmla="*/ 0 h 508"/>
                <a:gd name="T32" fmla="*/ 288 w 441"/>
                <a:gd name="T33" fmla="*/ 0 h 508"/>
                <a:gd name="T34" fmla="*/ 376 w 441"/>
                <a:gd name="T35" fmla="*/ 0 h 508"/>
                <a:gd name="T36" fmla="*/ 430 w 441"/>
                <a:gd name="T37" fmla="*/ 0 h 508"/>
                <a:gd name="T38" fmla="*/ 439 w 441"/>
                <a:gd name="T39" fmla="*/ 1 h 508"/>
                <a:gd name="T40" fmla="*/ 441 w 441"/>
                <a:gd name="T41" fmla="*/ 10 h 508"/>
                <a:gd name="T42" fmla="*/ 438 w 441"/>
                <a:gd name="T43" fmla="*/ 20 h 508"/>
                <a:gd name="T44" fmla="*/ 431 w 441"/>
                <a:gd name="T45" fmla="*/ 27 h 508"/>
                <a:gd name="T46" fmla="*/ 419 w 441"/>
                <a:gd name="T47" fmla="*/ 32 h 508"/>
                <a:gd name="T48" fmla="*/ 402 w 441"/>
                <a:gd name="T49" fmla="*/ 35 h 508"/>
                <a:gd name="T50" fmla="*/ 358 w 441"/>
                <a:gd name="T51" fmla="*/ 36 h 508"/>
                <a:gd name="T52" fmla="*/ 291 w 441"/>
                <a:gd name="T53" fmla="*/ 40 h 508"/>
                <a:gd name="T54" fmla="*/ 239 w 441"/>
                <a:gd name="T55" fmla="*/ 45 h 508"/>
                <a:gd name="T56" fmla="*/ 188 w 441"/>
                <a:gd name="T57" fmla="*/ 56 h 508"/>
                <a:gd name="T58" fmla="*/ 153 w 441"/>
                <a:gd name="T59" fmla="*/ 69 h 508"/>
                <a:gd name="T60" fmla="*/ 131 w 441"/>
                <a:gd name="T61" fmla="*/ 80 h 508"/>
                <a:gd name="T62" fmla="*/ 112 w 441"/>
                <a:gd name="T63" fmla="*/ 94 h 508"/>
                <a:gd name="T64" fmla="*/ 95 w 441"/>
                <a:gd name="T65" fmla="*/ 110 h 508"/>
                <a:gd name="T66" fmla="*/ 84 w 441"/>
                <a:gd name="T67" fmla="*/ 128 h 508"/>
                <a:gd name="T68" fmla="*/ 75 w 441"/>
                <a:gd name="T69" fmla="*/ 151 h 508"/>
                <a:gd name="T70" fmla="*/ 65 w 441"/>
                <a:gd name="T71" fmla="*/ 218 h 508"/>
                <a:gd name="T72" fmla="*/ 46 w 441"/>
                <a:gd name="T73" fmla="*/ 341 h 508"/>
                <a:gd name="T74" fmla="*/ 24 w 441"/>
                <a:gd name="T75" fmla="*/ 449 h 508"/>
                <a:gd name="T76" fmla="*/ 10 w 441"/>
                <a:gd name="T77" fmla="*/ 499 h 508"/>
                <a:gd name="T78" fmla="*/ 5 w 441"/>
                <a:gd name="T79" fmla="*/ 508 h 508"/>
                <a:gd name="T80" fmla="*/ 2 w 441"/>
                <a:gd name="T81" fmla="*/ 50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1" h="508">
                  <a:moveTo>
                    <a:pt x="0" y="504"/>
                  </a:moveTo>
                  <a:lnTo>
                    <a:pt x="0" y="494"/>
                  </a:lnTo>
                  <a:lnTo>
                    <a:pt x="2" y="465"/>
                  </a:lnTo>
                  <a:lnTo>
                    <a:pt x="2" y="424"/>
                  </a:lnTo>
                  <a:lnTo>
                    <a:pt x="2" y="374"/>
                  </a:lnTo>
                  <a:lnTo>
                    <a:pt x="2" y="320"/>
                  </a:lnTo>
                  <a:lnTo>
                    <a:pt x="2" y="269"/>
                  </a:lnTo>
                  <a:lnTo>
                    <a:pt x="2" y="222"/>
                  </a:lnTo>
                  <a:lnTo>
                    <a:pt x="0" y="188"/>
                  </a:lnTo>
                  <a:lnTo>
                    <a:pt x="0" y="172"/>
                  </a:lnTo>
                  <a:lnTo>
                    <a:pt x="0" y="157"/>
                  </a:lnTo>
                  <a:lnTo>
                    <a:pt x="2" y="142"/>
                  </a:lnTo>
                  <a:lnTo>
                    <a:pt x="4" y="126"/>
                  </a:lnTo>
                  <a:lnTo>
                    <a:pt x="7" y="110"/>
                  </a:lnTo>
                  <a:lnTo>
                    <a:pt x="11" y="95"/>
                  </a:lnTo>
                  <a:lnTo>
                    <a:pt x="17" y="80"/>
                  </a:lnTo>
                  <a:lnTo>
                    <a:pt x="24" y="66"/>
                  </a:lnTo>
                  <a:lnTo>
                    <a:pt x="32" y="52"/>
                  </a:lnTo>
                  <a:lnTo>
                    <a:pt x="41" y="40"/>
                  </a:lnTo>
                  <a:lnTo>
                    <a:pt x="47" y="33"/>
                  </a:lnTo>
                  <a:lnTo>
                    <a:pt x="53" y="28"/>
                  </a:lnTo>
                  <a:lnTo>
                    <a:pt x="60" y="23"/>
                  </a:lnTo>
                  <a:lnTo>
                    <a:pt x="66" y="18"/>
                  </a:lnTo>
                  <a:lnTo>
                    <a:pt x="74" y="15"/>
                  </a:lnTo>
                  <a:lnTo>
                    <a:pt x="81" y="10"/>
                  </a:lnTo>
                  <a:lnTo>
                    <a:pt x="90" y="7"/>
                  </a:lnTo>
                  <a:lnTo>
                    <a:pt x="99" y="5"/>
                  </a:lnTo>
                  <a:lnTo>
                    <a:pt x="108" y="3"/>
                  </a:lnTo>
                  <a:lnTo>
                    <a:pt x="118" y="1"/>
                  </a:lnTo>
                  <a:lnTo>
                    <a:pt x="129" y="0"/>
                  </a:lnTo>
                  <a:lnTo>
                    <a:pt x="140" y="0"/>
                  </a:lnTo>
                  <a:lnTo>
                    <a:pt x="187" y="0"/>
                  </a:lnTo>
                  <a:lnTo>
                    <a:pt x="237" y="0"/>
                  </a:lnTo>
                  <a:lnTo>
                    <a:pt x="288" y="0"/>
                  </a:lnTo>
                  <a:lnTo>
                    <a:pt x="334" y="0"/>
                  </a:lnTo>
                  <a:lnTo>
                    <a:pt x="376" y="0"/>
                  </a:lnTo>
                  <a:lnTo>
                    <a:pt x="409" y="0"/>
                  </a:lnTo>
                  <a:lnTo>
                    <a:pt x="430" y="0"/>
                  </a:lnTo>
                  <a:lnTo>
                    <a:pt x="439" y="0"/>
                  </a:lnTo>
                  <a:lnTo>
                    <a:pt x="439" y="1"/>
                  </a:lnTo>
                  <a:lnTo>
                    <a:pt x="440" y="5"/>
                  </a:lnTo>
                  <a:lnTo>
                    <a:pt x="441" y="10"/>
                  </a:lnTo>
                  <a:lnTo>
                    <a:pt x="440" y="17"/>
                  </a:lnTo>
                  <a:lnTo>
                    <a:pt x="438" y="20"/>
                  </a:lnTo>
                  <a:lnTo>
                    <a:pt x="435" y="23"/>
                  </a:lnTo>
                  <a:lnTo>
                    <a:pt x="431" y="27"/>
                  </a:lnTo>
                  <a:lnTo>
                    <a:pt x="426" y="29"/>
                  </a:lnTo>
                  <a:lnTo>
                    <a:pt x="419" y="32"/>
                  </a:lnTo>
                  <a:lnTo>
                    <a:pt x="412" y="33"/>
                  </a:lnTo>
                  <a:lnTo>
                    <a:pt x="402" y="35"/>
                  </a:lnTo>
                  <a:lnTo>
                    <a:pt x="390" y="36"/>
                  </a:lnTo>
                  <a:lnTo>
                    <a:pt x="358" y="36"/>
                  </a:lnTo>
                  <a:lnTo>
                    <a:pt x="316" y="39"/>
                  </a:lnTo>
                  <a:lnTo>
                    <a:pt x="291" y="40"/>
                  </a:lnTo>
                  <a:lnTo>
                    <a:pt x="265" y="42"/>
                  </a:lnTo>
                  <a:lnTo>
                    <a:pt x="239" y="45"/>
                  </a:lnTo>
                  <a:lnTo>
                    <a:pt x="213" y="49"/>
                  </a:lnTo>
                  <a:lnTo>
                    <a:pt x="188" y="56"/>
                  </a:lnTo>
                  <a:lnTo>
                    <a:pt x="164" y="63"/>
                  </a:lnTo>
                  <a:lnTo>
                    <a:pt x="153" y="69"/>
                  </a:lnTo>
                  <a:lnTo>
                    <a:pt x="141" y="74"/>
                  </a:lnTo>
                  <a:lnTo>
                    <a:pt x="131" y="80"/>
                  </a:lnTo>
                  <a:lnTo>
                    <a:pt x="121" y="86"/>
                  </a:lnTo>
                  <a:lnTo>
                    <a:pt x="112" y="94"/>
                  </a:lnTo>
                  <a:lnTo>
                    <a:pt x="103" y="101"/>
                  </a:lnTo>
                  <a:lnTo>
                    <a:pt x="95" y="110"/>
                  </a:lnTo>
                  <a:lnTo>
                    <a:pt x="89" y="118"/>
                  </a:lnTo>
                  <a:lnTo>
                    <a:pt x="84" y="128"/>
                  </a:lnTo>
                  <a:lnTo>
                    <a:pt x="79" y="139"/>
                  </a:lnTo>
                  <a:lnTo>
                    <a:pt x="75" y="151"/>
                  </a:lnTo>
                  <a:lnTo>
                    <a:pt x="73" y="163"/>
                  </a:lnTo>
                  <a:lnTo>
                    <a:pt x="65" y="218"/>
                  </a:lnTo>
                  <a:lnTo>
                    <a:pt x="56" y="279"/>
                  </a:lnTo>
                  <a:lnTo>
                    <a:pt x="46" y="341"/>
                  </a:lnTo>
                  <a:lnTo>
                    <a:pt x="35" y="399"/>
                  </a:lnTo>
                  <a:lnTo>
                    <a:pt x="24" y="449"/>
                  </a:lnTo>
                  <a:lnTo>
                    <a:pt x="14" y="487"/>
                  </a:lnTo>
                  <a:lnTo>
                    <a:pt x="10" y="499"/>
                  </a:lnTo>
                  <a:lnTo>
                    <a:pt x="7" y="506"/>
                  </a:lnTo>
                  <a:lnTo>
                    <a:pt x="5" y="508"/>
                  </a:lnTo>
                  <a:lnTo>
                    <a:pt x="4" y="508"/>
                  </a:lnTo>
                  <a:lnTo>
                    <a:pt x="2" y="507"/>
                  </a:lnTo>
                  <a:lnTo>
                    <a:pt x="0" y="50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017"/>
            <p:cNvSpPr>
              <a:spLocks/>
            </p:cNvSpPr>
            <p:nvPr/>
          </p:nvSpPr>
          <p:spPr bwMode="auto">
            <a:xfrm>
              <a:off x="6395371" y="3707475"/>
              <a:ext cx="124089" cy="128862"/>
            </a:xfrm>
            <a:custGeom>
              <a:avLst/>
              <a:gdLst>
                <a:gd name="T0" fmla="*/ 313 w 313"/>
                <a:gd name="T1" fmla="*/ 1 h 325"/>
                <a:gd name="T2" fmla="*/ 306 w 313"/>
                <a:gd name="T3" fmla="*/ 11 h 325"/>
                <a:gd name="T4" fmla="*/ 289 w 313"/>
                <a:gd name="T5" fmla="*/ 38 h 325"/>
                <a:gd name="T6" fmla="*/ 279 w 313"/>
                <a:gd name="T7" fmla="*/ 54 h 325"/>
                <a:gd name="T8" fmla="*/ 271 w 313"/>
                <a:gd name="T9" fmla="*/ 73 h 325"/>
                <a:gd name="T10" fmla="*/ 269 w 313"/>
                <a:gd name="T11" fmla="*/ 83 h 325"/>
                <a:gd name="T12" fmla="*/ 267 w 313"/>
                <a:gd name="T13" fmla="*/ 94 h 325"/>
                <a:gd name="T14" fmla="*/ 266 w 313"/>
                <a:gd name="T15" fmla="*/ 103 h 325"/>
                <a:gd name="T16" fmla="*/ 265 w 313"/>
                <a:gd name="T17" fmla="*/ 113 h 325"/>
                <a:gd name="T18" fmla="*/ 266 w 313"/>
                <a:gd name="T19" fmla="*/ 135 h 325"/>
                <a:gd name="T20" fmla="*/ 265 w 313"/>
                <a:gd name="T21" fmla="*/ 157 h 325"/>
                <a:gd name="T22" fmla="*/ 264 w 313"/>
                <a:gd name="T23" fmla="*/ 168 h 325"/>
                <a:gd name="T24" fmla="*/ 262 w 313"/>
                <a:gd name="T25" fmla="*/ 180 h 325"/>
                <a:gd name="T26" fmla="*/ 259 w 313"/>
                <a:gd name="T27" fmla="*/ 192 h 325"/>
                <a:gd name="T28" fmla="*/ 256 w 313"/>
                <a:gd name="T29" fmla="*/ 204 h 325"/>
                <a:gd name="T30" fmla="*/ 252 w 313"/>
                <a:gd name="T31" fmla="*/ 215 h 325"/>
                <a:gd name="T32" fmla="*/ 248 w 313"/>
                <a:gd name="T33" fmla="*/ 225 h 325"/>
                <a:gd name="T34" fmla="*/ 242 w 313"/>
                <a:gd name="T35" fmla="*/ 236 h 325"/>
                <a:gd name="T36" fmla="*/ 236 w 313"/>
                <a:gd name="T37" fmla="*/ 247 h 325"/>
                <a:gd name="T38" fmla="*/ 228 w 313"/>
                <a:gd name="T39" fmla="*/ 257 h 325"/>
                <a:gd name="T40" fmla="*/ 219 w 313"/>
                <a:gd name="T41" fmla="*/ 265 h 325"/>
                <a:gd name="T42" fmla="*/ 210 w 313"/>
                <a:gd name="T43" fmla="*/ 273 h 325"/>
                <a:gd name="T44" fmla="*/ 199 w 313"/>
                <a:gd name="T45" fmla="*/ 281 h 325"/>
                <a:gd name="T46" fmla="*/ 177 w 313"/>
                <a:gd name="T47" fmla="*/ 293 h 325"/>
                <a:gd name="T48" fmla="*/ 156 w 313"/>
                <a:gd name="T49" fmla="*/ 304 h 325"/>
                <a:gd name="T50" fmla="*/ 135 w 313"/>
                <a:gd name="T51" fmla="*/ 312 h 325"/>
                <a:gd name="T52" fmla="*/ 114 w 313"/>
                <a:gd name="T53" fmla="*/ 318 h 325"/>
                <a:gd name="T54" fmla="*/ 93 w 313"/>
                <a:gd name="T55" fmla="*/ 323 h 325"/>
                <a:gd name="T56" fmla="*/ 71 w 313"/>
                <a:gd name="T57" fmla="*/ 325 h 325"/>
                <a:gd name="T58" fmla="*/ 50 w 313"/>
                <a:gd name="T59" fmla="*/ 325 h 325"/>
                <a:gd name="T60" fmla="*/ 27 w 313"/>
                <a:gd name="T61" fmla="*/ 323 h 325"/>
                <a:gd name="T62" fmla="*/ 22 w 313"/>
                <a:gd name="T63" fmla="*/ 322 h 325"/>
                <a:gd name="T64" fmla="*/ 16 w 313"/>
                <a:gd name="T65" fmla="*/ 318 h 325"/>
                <a:gd name="T66" fmla="*/ 12 w 313"/>
                <a:gd name="T67" fmla="*/ 313 h 325"/>
                <a:gd name="T68" fmla="*/ 8 w 313"/>
                <a:gd name="T69" fmla="*/ 306 h 325"/>
                <a:gd name="T70" fmla="*/ 6 w 313"/>
                <a:gd name="T71" fmla="*/ 298 h 325"/>
                <a:gd name="T72" fmla="*/ 3 w 313"/>
                <a:gd name="T73" fmla="*/ 288 h 325"/>
                <a:gd name="T74" fmla="*/ 1 w 313"/>
                <a:gd name="T75" fmla="*/ 278 h 325"/>
                <a:gd name="T76" fmla="*/ 0 w 313"/>
                <a:gd name="T77" fmla="*/ 266 h 325"/>
                <a:gd name="T78" fmla="*/ 0 w 313"/>
                <a:gd name="T79" fmla="*/ 254 h 325"/>
                <a:gd name="T80" fmla="*/ 1 w 313"/>
                <a:gd name="T81" fmla="*/ 241 h 325"/>
                <a:gd name="T82" fmla="*/ 3 w 313"/>
                <a:gd name="T83" fmla="*/ 227 h 325"/>
                <a:gd name="T84" fmla="*/ 6 w 313"/>
                <a:gd name="T85" fmla="*/ 212 h 325"/>
                <a:gd name="T86" fmla="*/ 10 w 313"/>
                <a:gd name="T87" fmla="*/ 197 h 325"/>
                <a:gd name="T88" fmla="*/ 14 w 313"/>
                <a:gd name="T89" fmla="*/ 182 h 325"/>
                <a:gd name="T90" fmla="*/ 20 w 313"/>
                <a:gd name="T91" fmla="*/ 166 h 325"/>
                <a:gd name="T92" fmla="*/ 27 w 313"/>
                <a:gd name="T93" fmla="*/ 151 h 325"/>
                <a:gd name="T94" fmla="*/ 35 w 313"/>
                <a:gd name="T95" fmla="*/ 136 h 325"/>
                <a:gd name="T96" fmla="*/ 43 w 313"/>
                <a:gd name="T97" fmla="*/ 121 h 325"/>
                <a:gd name="T98" fmla="*/ 54 w 313"/>
                <a:gd name="T99" fmla="*/ 106 h 325"/>
                <a:gd name="T100" fmla="*/ 65 w 313"/>
                <a:gd name="T101" fmla="*/ 92 h 325"/>
                <a:gd name="T102" fmla="*/ 78 w 313"/>
                <a:gd name="T103" fmla="*/ 77 h 325"/>
                <a:gd name="T104" fmla="*/ 92 w 313"/>
                <a:gd name="T105" fmla="*/ 65 h 325"/>
                <a:gd name="T106" fmla="*/ 108 w 313"/>
                <a:gd name="T107" fmla="*/ 53 h 325"/>
                <a:gd name="T108" fmla="*/ 124 w 313"/>
                <a:gd name="T109" fmla="*/ 41 h 325"/>
                <a:gd name="T110" fmla="*/ 143 w 313"/>
                <a:gd name="T111" fmla="*/ 31 h 325"/>
                <a:gd name="T112" fmla="*/ 162 w 313"/>
                <a:gd name="T113" fmla="*/ 21 h 325"/>
                <a:gd name="T114" fmla="*/ 184 w 313"/>
                <a:gd name="T115" fmla="*/ 14 h 325"/>
                <a:gd name="T116" fmla="*/ 206 w 313"/>
                <a:gd name="T117" fmla="*/ 8 h 325"/>
                <a:gd name="T118" fmla="*/ 230 w 313"/>
                <a:gd name="T119" fmla="*/ 4 h 325"/>
                <a:gd name="T120" fmla="*/ 256 w 313"/>
                <a:gd name="T121" fmla="*/ 1 h 325"/>
                <a:gd name="T122" fmla="*/ 284 w 313"/>
                <a:gd name="T123" fmla="*/ 0 h 325"/>
                <a:gd name="T124" fmla="*/ 313 w 313"/>
                <a:gd name="T125" fmla="*/ 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3" h="325">
                  <a:moveTo>
                    <a:pt x="313" y="1"/>
                  </a:moveTo>
                  <a:lnTo>
                    <a:pt x="306" y="11"/>
                  </a:lnTo>
                  <a:lnTo>
                    <a:pt x="289" y="38"/>
                  </a:lnTo>
                  <a:lnTo>
                    <a:pt x="279" y="54"/>
                  </a:lnTo>
                  <a:lnTo>
                    <a:pt x="271" y="73"/>
                  </a:lnTo>
                  <a:lnTo>
                    <a:pt x="269" y="83"/>
                  </a:lnTo>
                  <a:lnTo>
                    <a:pt x="267" y="94"/>
                  </a:lnTo>
                  <a:lnTo>
                    <a:pt x="266" y="103"/>
                  </a:lnTo>
                  <a:lnTo>
                    <a:pt x="265" y="113"/>
                  </a:lnTo>
                  <a:lnTo>
                    <a:pt x="266" y="135"/>
                  </a:lnTo>
                  <a:lnTo>
                    <a:pt x="265" y="157"/>
                  </a:lnTo>
                  <a:lnTo>
                    <a:pt x="264" y="168"/>
                  </a:lnTo>
                  <a:lnTo>
                    <a:pt x="262" y="180"/>
                  </a:lnTo>
                  <a:lnTo>
                    <a:pt x="259" y="192"/>
                  </a:lnTo>
                  <a:lnTo>
                    <a:pt x="256" y="204"/>
                  </a:lnTo>
                  <a:lnTo>
                    <a:pt x="252" y="215"/>
                  </a:lnTo>
                  <a:lnTo>
                    <a:pt x="248" y="225"/>
                  </a:lnTo>
                  <a:lnTo>
                    <a:pt x="242" y="236"/>
                  </a:lnTo>
                  <a:lnTo>
                    <a:pt x="236" y="247"/>
                  </a:lnTo>
                  <a:lnTo>
                    <a:pt x="228" y="257"/>
                  </a:lnTo>
                  <a:lnTo>
                    <a:pt x="219" y="265"/>
                  </a:lnTo>
                  <a:lnTo>
                    <a:pt x="210" y="273"/>
                  </a:lnTo>
                  <a:lnTo>
                    <a:pt x="199" y="281"/>
                  </a:lnTo>
                  <a:lnTo>
                    <a:pt x="177" y="293"/>
                  </a:lnTo>
                  <a:lnTo>
                    <a:pt x="156" y="304"/>
                  </a:lnTo>
                  <a:lnTo>
                    <a:pt x="135" y="312"/>
                  </a:lnTo>
                  <a:lnTo>
                    <a:pt x="114" y="318"/>
                  </a:lnTo>
                  <a:lnTo>
                    <a:pt x="93" y="323"/>
                  </a:lnTo>
                  <a:lnTo>
                    <a:pt x="71" y="325"/>
                  </a:lnTo>
                  <a:lnTo>
                    <a:pt x="50" y="325"/>
                  </a:lnTo>
                  <a:lnTo>
                    <a:pt x="27" y="323"/>
                  </a:lnTo>
                  <a:lnTo>
                    <a:pt x="22" y="322"/>
                  </a:lnTo>
                  <a:lnTo>
                    <a:pt x="16" y="318"/>
                  </a:lnTo>
                  <a:lnTo>
                    <a:pt x="12" y="313"/>
                  </a:lnTo>
                  <a:lnTo>
                    <a:pt x="8" y="306"/>
                  </a:lnTo>
                  <a:lnTo>
                    <a:pt x="6" y="298"/>
                  </a:lnTo>
                  <a:lnTo>
                    <a:pt x="3" y="288"/>
                  </a:lnTo>
                  <a:lnTo>
                    <a:pt x="1" y="278"/>
                  </a:lnTo>
                  <a:lnTo>
                    <a:pt x="0" y="266"/>
                  </a:lnTo>
                  <a:lnTo>
                    <a:pt x="0" y="254"/>
                  </a:lnTo>
                  <a:lnTo>
                    <a:pt x="1" y="241"/>
                  </a:lnTo>
                  <a:lnTo>
                    <a:pt x="3" y="227"/>
                  </a:lnTo>
                  <a:lnTo>
                    <a:pt x="6" y="212"/>
                  </a:lnTo>
                  <a:lnTo>
                    <a:pt x="10" y="197"/>
                  </a:lnTo>
                  <a:lnTo>
                    <a:pt x="14" y="182"/>
                  </a:lnTo>
                  <a:lnTo>
                    <a:pt x="20" y="166"/>
                  </a:lnTo>
                  <a:lnTo>
                    <a:pt x="27" y="151"/>
                  </a:lnTo>
                  <a:lnTo>
                    <a:pt x="35" y="136"/>
                  </a:lnTo>
                  <a:lnTo>
                    <a:pt x="43" y="121"/>
                  </a:lnTo>
                  <a:lnTo>
                    <a:pt x="54" y="106"/>
                  </a:lnTo>
                  <a:lnTo>
                    <a:pt x="65" y="92"/>
                  </a:lnTo>
                  <a:lnTo>
                    <a:pt x="78" y="77"/>
                  </a:lnTo>
                  <a:lnTo>
                    <a:pt x="92" y="65"/>
                  </a:lnTo>
                  <a:lnTo>
                    <a:pt x="108" y="53"/>
                  </a:lnTo>
                  <a:lnTo>
                    <a:pt x="124" y="41"/>
                  </a:lnTo>
                  <a:lnTo>
                    <a:pt x="143" y="31"/>
                  </a:lnTo>
                  <a:lnTo>
                    <a:pt x="162" y="21"/>
                  </a:lnTo>
                  <a:lnTo>
                    <a:pt x="184" y="14"/>
                  </a:lnTo>
                  <a:lnTo>
                    <a:pt x="206" y="8"/>
                  </a:lnTo>
                  <a:lnTo>
                    <a:pt x="230" y="4"/>
                  </a:lnTo>
                  <a:lnTo>
                    <a:pt x="256" y="1"/>
                  </a:lnTo>
                  <a:lnTo>
                    <a:pt x="284" y="0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5B9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018"/>
            <p:cNvSpPr>
              <a:spLocks/>
            </p:cNvSpPr>
            <p:nvPr/>
          </p:nvSpPr>
          <p:spPr bwMode="auto">
            <a:xfrm>
              <a:off x="6026287" y="4092469"/>
              <a:ext cx="133634" cy="82726"/>
            </a:xfrm>
            <a:custGeom>
              <a:avLst/>
              <a:gdLst>
                <a:gd name="T0" fmla="*/ 0 w 336"/>
                <a:gd name="T1" fmla="*/ 164 h 205"/>
                <a:gd name="T2" fmla="*/ 10 w 336"/>
                <a:gd name="T3" fmla="*/ 159 h 205"/>
                <a:gd name="T4" fmla="*/ 32 w 336"/>
                <a:gd name="T5" fmla="*/ 147 h 205"/>
                <a:gd name="T6" fmla="*/ 45 w 336"/>
                <a:gd name="T7" fmla="*/ 138 h 205"/>
                <a:gd name="T8" fmla="*/ 58 w 336"/>
                <a:gd name="T9" fmla="*/ 126 h 205"/>
                <a:gd name="T10" fmla="*/ 63 w 336"/>
                <a:gd name="T11" fmla="*/ 121 h 205"/>
                <a:gd name="T12" fmla="*/ 68 w 336"/>
                <a:gd name="T13" fmla="*/ 113 h 205"/>
                <a:gd name="T14" fmla="*/ 73 w 336"/>
                <a:gd name="T15" fmla="*/ 107 h 205"/>
                <a:gd name="T16" fmla="*/ 77 w 336"/>
                <a:gd name="T17" fmla="*/ 99 h 205"/>
                <a:gd name="T18" fmla="*/ 85 w 336"/>
                <a:gd name="T19" fmla="*/ 84 h 205"/>
                <a:gd name="T20" fmla="*/ 93 w 336"/>
                <a:gd name="T21" fmla="*/ 68 h 205"/>
                <a:gd name="T22" fmla="*/ 104 w 336"/>
                <a:gd name="T23" fmla="*/ 51 h 205"/>
                <a:gd name="T24" fmla="*/ 117 w 336"/>
                <a:gd name="T25" fmla="*/ 36 h 205"/>
                <a:gd name="T26" fmla="*/ 125 w 336"/>
                <a:gd name="T27" fmla="*/ 30 h 205"/>
                <a:gd name="T28" fmla="*/ 132 w 336"/>
                <a:gd name="T29" fmla="*/ 23 h 205"/>
                <a:gd name="T30" fmla="*/ 140 w 336"/>
                <a:gd name="T31" fmla="*/ 18 h 205"/>
                <a:gd name="T32" fmla="*/ 148 w 336"/>
                <a:gd name="T33" fmla="*/ 13 h 205"/>
                <a:gd name="T34" fmla="*/ 157 w 336"/>
                <a:gd name="T35" fmla="*/ 8 h 205"/>
                <a:gd name="T36" fmla="*/ 167 w 336"/>
                <a:gd name="T37" fmla="*/ 5 h 205"/>
                <a:gd name="T38" fmla="*/ 176 w 336"/>
                <a:gd name="T39" fmla="*/ 3 h 205"/>
                <a:gd name="T40" fmla="*/ 187 w 336"/>
                <a:gd name="T41" fmla="*/ 1 h 205"/>
                <a:gd name="T42" fmla="*/ 208 w 336"/>
                <a:gd name="T43" fmla="*/ 0 h 205"/>
                <a:gd name="T44" fmla="*/ 227 w 336"/>
                <a:gd name="T45" fmla="*/ 0 h 205"/>
                <a:gd name="T46" fmla="*/ 246 w 336"/>
                <a:gd name="T47" fmla="*/ 2 h 205"/>
                <a:gd name="T48" fmla="*/ 264 w 336"/>
                <a:gd name="T49" fmla="*/ 5 h 205"/>
                <a:gd name="T50" fmla="*/ 281 w 336"/>
                <a:gd name="T51" fmla="*/ 9 h 205"/>
                <a:gd name="T52" fmla="*/ 297 w 336"/>
                <a:gd name="T53" fmla="*/ 16 h 205"/>
                <a:gd name="T54" fmla="*/ 314 w 336"/>
                <a:gd name="T55" fmla="*/ 24 h 205"/>
                <a:gd name="T56" fmla="*/ 329 w 336"/>
                <a:gd name="T57" fmla="*/ 34 h 205"/>
                <a:gd name="T58" fmla="*/ 333 w 336"/>
                <a:gd name="T59" fmla="*/ 37 h 205"/>
                <a:gd name="T60" fmla="*/ 335 w 336"/>
                <a:gd name="T61" fmla="*/ 42 h 205"/>
                <a:gd name="T62" fmla="*/ 336 w 336"/>
                <a:gd name="T63" fmla="*/ 47 h 205"/>
                <a:gd name="T64" fmla="*/ 336 w 336"/>
                <a:gd name="T65" fmla="*/ 53 h 205"/>
                <a:gd name="T66" fmla="*/ 335 w 336"/>
                <a:gd name="T67" fmla="*/ 60 h 205"/>
                <a:gd name="T68" fmla="*/ 334 w 336"/>
                <a:gd name="T69" fmla="*/ 68 h 205"/>
                <a:gd name="T70" fmla="*/ 331 w 336"/>
                <a:gd name="T71" fmla="*/ 76 h 205"/>
                <a:gd name="T72" fmla="*/ 328 w 336"/>
                <a:gd name="T73" fmla="*/ 85 h 205"/>
                <a:gd name="T74" fmla="*/ 323 w 336"/>
                <a:gd name="T75" fmla="*/ 95 h 205"/>
                <a:gd name="T76" fmla="*/ 317 w 336"/>
                <a:gd name="T77" fmla="*/ 103 h 205"/>
                <a:gd name="T78" fmla="*/ 310 w 336"/>
                <a:gd name="T79" fmla="*/ 113 h 205"/>
                <a:gd name="T80" fmla="*/ 304 w 336"/>
                <a:gd name="T81" fmla="*/ 123 h 205"/>
                <a:gd name="T82" fmla="*/ 295 w 336"/>
                <a:gd name="T83" fmla="*/ 132 h 205"/>
                <a:gd name="T84" fmla="*/ 287 w 336"/>
                <a:gd name="T85" fmla="*/ 142 h 205"/>
                <a:gd name="T86" fmla="*/ 276 w 336"/>
                <a:gd name="T87" fmla="*/ 151 h 205"/>
                <a:gd name="T88" fmla="*/ 266 w 336"/>
                <a:gd name="T89" fmla="*/ 159 h 205"/>
                <a:gd name="T90" fmla="*/ 254 w 336"/>
                <a:gd name="T91" fmla="*/ 168 h 205"/>
                <a:gd name="T92" fmla="*/ 242 w 336"/>
                <a:gd name="T93" fmla="*/ 176 h 205"/>
                <a:gd name="T94" fmla="*/ 228 w 336"/>
                <a:gd name="T95" fmla="*/ 183 h 205"/>
                <a:gd name="T96" fmla="*/ 215 w 336"/>
                <a:gd name="T97" fmla="*/ 190 h 205"/>
                <a:gd name="T98" fmla="*/ 200 w 336"/>
                <a:gd name="T99" fmla="*/ 195 h 205"/>
                <a:gd name="T100" fmla="*/ 185 w 336"/>
                <a:gd name="T101" fmla="*/ 199 h 205"/>
                <a:gd name="T102" fmla="*/ 170 w 336"/>
                <a:gd name="T103" fmla="*/ 203 h 205"/>
                <a:gd name="T104" fmla="*/ 153 w 336"/>
                <a:gd name="T105" fmla="*/ 204 h 205"/>
                <a:gd name="T106" fmla="*/ 136 w 336"/>
                <a:gd name="T107" fmla="*/ 205 h 205"/>
                <a:gd name="T108" fmla="*/ 118 w 336"/>
                <a:gd name="T109" fmla="*/ 204 h 205"/>
                <a:gd name="T110" fmla="*/ 100 w 336"/>
                <a:gd name="T111" fmla="*/ 202 h 205"/>
                <a:gd name="T112" fmla="*/ 81 w 336"/>
                <a:gd name="T113" fmla="*/ 198 h 205"/>
                <a:gd name="T114" fmla="*/ 62 w 336"/>
                <a:gd name="T115" fmla="*/ 193 h 205"/>
                <a:gd name="T116" fmla="*/ 41 w 336"/>
                <a:gd name="T117" fmla="*/ 185 h 205"/>
                <a:gd name="T118" fmla="*/ 21 w 336"/>
                <a:gd name="T119" fmla="*/ 176 h 205"/>
                <a:gd name="T120" fmla="*/ 0 w 336"/>
                <a:gd name="T121" fmla="*/ 16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6" h="205">
                  <a:moveTo>
                    <a:pt x="0" y="164"/>
                  </a:moveTo>
                  <a:lnTo>
                    <a:pt x="10" y="159"/>
                  </a:lnTo>
                  <a:lnTo>
                    <a:pt x="32" y="147"/>
                  </a:lnTo>
                  <a:lnTo>
                    <a:pt x="45" y="138"/>
                  </a:lnTo>
                  <a:lnTo>
                    <a:pt x="58" y="126"/>
                  </a:lnTo>
                  <a:lnTo>
                    <a:pt x="63" y="121"/>
                  </a:lnTo>
                  <a:lnTo>
                    <a:pt x="68" y="113"/>
                  </a:lnTo>
                  <a:lnTo>
                    <a:pt x="73" y="107"/>
                  </a:lnTo>
                  <a:lnTo>
                    <a:pt x="77" y="99"/>
                  </a:lnTo>
                  <a:lnTo>
                    <a:pt x="85" y="84"/>
                  </a:lnTo>
                  <a:lnTo>
                    <a:pt x="93" y="68"/>
                  </a:lnTo>
                  <a:lnTo>
                    <a:pt x="104" y="51"/>
                  </a:lnTo>
                  <a:lnTo>
                    <a:pt x="117" y="36"/>
                  </a:lnTo>
                  <a:lnTo>
                    <a:pt x="125" y="30"/>
                  </a:lnTo>
                  <a:lnTo>
                    <a:pt x="132" y="23"/>
                  </a:lnTo>
                  <a:lnTo>
                    <a:pt x="140" y="18"/>
                  </a:lnTo>
                  <a:lnTo>
                    <a:pt x="148" y="13"/>
                  </a:lnTo>
                  <a:lnTo>
                    <a:pt x="157" y="8"/>
                  </a:lnTo>
                  <a:lnTo>
                    <a:pt x="167" y="5"/>
                  </a:lnTo>
                  <a:lnTo>
                    <a:pt x="176" y="3"/>
                  </a:lnTo>
                  <a:lnTo>
                    <a:pt x="187" y="1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6" y="2"/>
                  </a:lnTo>
                  <a:lnTo>
                    <a:pt x="264" y="5"/>
                  </a:lnTo>
                  <a:lnTo>
                    <a:pt x="281" y="9"/>
                  </a:lnTo>
                  <a:lnTo>
                    <a:pt x="297" y="16"/>
                  </a:lnTo>
                  <a:lnTo>
                    <a:pt x="314" y="24"/>
                  </a:lnTo>
                  <a:lnTo>
                    <a:pt x="329" y="34"/>
                  </a:lnTo>
                  <a:lnTo>
                    <a:pt x="333" y="37"/>
                  </a:lnTo>
                  <a:lnTo>
                    <a:pt x="335" y="42"/>
                  </a:lnTo>
                  <a:lnTo>
                    <a:pt x="336" y="47"/>
                  </a:lnTo>
                  <a:lnTo>
                    <a:pt x="336" y="53"/>
                  </a:lnTo>
                  <a:lnTo>
                    <a:pt x="335" y="60"/>
                  </a:lnTo>
                  <a:lnTo>
                    <a:pt x="334" y="68"/>
                  </a:lnTo>
                  <a:lnTo>
                    <a:pt x="331" y="76"/>
                  </a:lnTo>
                  <a:lnTo>
                    <a:pt x="328" y="85"/>
                  </a:lnTo>
                  <a:lnTo>
                    <a:pt x="323" y="95"/>
                  </a:lnTo>
                  <a:lnTo>
                    <a:pt x="317" y="103"/>
                  </a:lnTo>
                  <a:lnTo>
                    <a:pt x="310" y="113"/>
                  </a:lnTo>
                  <a:lnTo>
                    <a:pt x="304" y="123"/>
                  </a:lnTo>
                  <a:lnTo>
                    <a:pt x="295" y="132"/>
                  </a:lnTo>
                  <a:lnTo>
                    <a:pt x="287" y="142"/>
                  </a:lnTo>
                  <a:lnTo>
                    <a:pt x="276" y="151"/>
                  </a:lnTo>
                  <a:lnTo>
                    <a:pt x="266" y="159"/>
                  </a:lnTo>
                  <a:lnTo>
                    <a:pt x="254" y="168"/>
                  </a:lnTo>
                  <a:lnTo>
                    <a:pt x="242" y="176"/>
                  </a:lnTo>
                  <a:lnTo>
                    <a:pt x="228" y="183"/>
                  </a:lnTo>
                  <a:lnTo>
                    <a:pt x="215" y="190"/>
                  </a:lnTo>
                  <a:lnTo>
                    <a:pt x="200" y="195"/>
                  </a:lnTo>
                  <a:lnTo>
                    <a:pt x="185" y="199"/>
                  </a:lnTo>
                  <a:lnTo>
                    <a:pt x="170" y="203"/>
                  </a:lnTo>
                  <a:lnTo>
                    <a:pt x="153" y="204"/>
                  </a:lnTo>
                  <a:lnTo>
                    <a:pt x="136" y="205"/>
                  </a:lnTo>
                  <a:lnTo>
                    <a:pt x="118" y="204"/>
                  </a:lnTo>
                  <a:lnTo>
                    <a:pt x="100" y="202"/>
                  </a:lnTo>
                  <a:lnTo>
                    <a:pt x="81" y="198"/>
                  </a:lnTo>
                  <a:lnTo>
                    <a:pt x="62" y="193"/>
                  </a:lnTo>
                  <a:lnTo>
                    <a:pt x="41" y="185"/>
                  </a:lnTo>
                  <a:lnTo>
                    <a:pt x="21" y="1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019"/>
            <p:cNvSpPr>
              <a:spLocks/>
            </p:cNvSpPr>
            <p:nvPr/>
          </p:nvSpPr>
          <p:spPr bwMode="auto">
            <a:xfrm>
              <a:off x="5972197" y="4036788"/>
              <a:ext cx="171815" cy="90680"/>
            </a:xfrm>
            <a:custGeom>
              <a:avLst/>
              <a:gdLst>
                <a:gd name="T0" fmla="*/ 0 w 431"/>
                <a:gd name="T1" fmla="*/ 79 h 230"/>
                <a:gd name="T2" fmla="*/ 13 w 431"/>
                <a:gd name="T3" fmla="*/ 80 h 230"/>
                <a:gd name="T4" fmla="*/ 45 w 431"/>
                <a:gd name="T5" fmla="*/ 79 h 230"/>
                <a:gd name="T6" fmla="*/ 64 w 431"/>
                <a:gd name="T7" fmla="*/ 76 h 230"/>
                <a:gd name="T8" fmla="*/ 83 w 431"/>
                <a:gd name="T9" fmla="*/ 71 h 230"/>
                <a:gd name="T10" fmla="*/ 93 w 431"/>
                <a:gd name="T11" fmla="*/ 68 h 230"/>
                <a:gd name="T12" fmla="*/ 103 w 431"/>
                <a:gd name="T13" fmla="*/ 64 h 230"/>
                <a:gd name="T14" fmla="*/ 112 w 431"/>
                <a:gd name="T15" fmla="*/ 58 h 230"/>
                <a:gd name="T16" fmla="*/ 120 w 431"/>
                <a:gd name="T17" fmla="*/ 53 h 230"/>
                <a:gd name="T18" fmla="*/ 137 w 431"/>
                <a:gd name="T19" fmla="*/ 40 h 230"/>
                <a:gd name="T20" fmla="*/ 156 w 431"/>
                <a:gd name="T21" fmla="*/ 28 h 230"/>
                <a:gd name="T22" fmla="*/ 167 w 431"/>
                <a:gd name="T23" fmla="*/ 23 h 230"/>
                <a:gd name="T24" fmla="*/ 176 w 431"/>
                <a:gd name="T25" fmla="*/ 17 h 230"/>
                <a:gd name="T26" fmla="*/ 187 w 431"/>
                <a:gd name="T27" fmla="*/ 13 h 230"/>
                <a:gd name="T28" fmla="*/ 199 w 431"/>
                <a:gd name="T29" fmla="*/ 9 h 230"/>
                <a:gd name="T30" fmla="*/ 210 w 431"/>
                <a:gd name="T31" fmla="*/ 5 h 230"/>
                <a:gd name="T32" fmla="*/ 222 w 431"/>
                <a:gd name="T33" fmla="*/ 2 h 230"/>
                <a:gd name="T34" fmla="*/ 234 w 431"/>
                <a:gd name="T35" fmla="*/ 1 h 230"/>
                <a:gd name="T36" fmla="*/ 245 w 431"/>
                <a:gd name="T37" fmla="*/ 0 h 230"/>
                <a:gd name="T38" fmla="*/ 258 w 431"/>
                <a:gd name="T39" fmla="*/ 0 h 230"/>
                <a:gd name="T40" fmla="*/ 270 w 431"/>
                <a:gd name="T41" fmla="*/ 2 h 230"/>
                <a:gd name="T42" fmla="*/ 282 w 431"/>
                <a:gd name="T43" fmla="*/ 5 h 230"/>
                <a:gd name="T44" fmla="*/ 294 w 431"/>
                <a:gd name="T45" fmla="*/ 10 h 230"/>
                <a:gd name="T46" fmla="*/ 318 w 431"/>
                <a:gd name="T47" fmla="*/ 19 h 230"/>
                <a:gd name="T48" fmla="*/ 338 w 431"/>
                <a:gd name="T49" fmla="*/ 31 h 230"/>
                <a:gd name="T50" fmla="*/ 358 w 431"/>
                <a:gd name="T51" fmla="*/ 43 h 230"/>
                <a:gd name="T52" fmla="*/ 375 w 431"/>
                <a:gd name="T53" fmla="*/ 57 h 230"/>
                <a:gd name="T54" fmla="*/ 390 w 431"/>
                <a:gd name="T55" fmla="*/ 72 h 230"/>
                <a:gd name="T56" fmla="*/ 404 w 431"/>
                <a:gd name="T57" fmla="*/ 89 h 230"/>
                <a:gd name="T58" fmla="*/ 417 w 431"/>
                <a:gd name="T59" fmla="*/ 106 h 230"/>
                <a:gd name="T60" fmla="*/ 429 w 431"/>
                <a:gd name="T61" fmla="*/ 125 h 230"/>
                <a:gd name="T62" fmla="*/ 431 w 431"/>
                <a:gd name="T63" fmla="*/ 131 h 230"/>
                <a:gd name="T64" fmla="*/ 431 w 431"/>
                <a:gd name="T65" fmla="*/ 137 h 230"/>
                <a:gd name="T66" fmla="*/ 429 w 431"/>
                <a:gd name="T67" fmla="*/ 144 h 230"/>
                <a:gd name="T68" fmla="*/ 426 w 431"/>
                <a:gd name="T69" fmla="*/ 150 h 230"/>
                <a:gd name="T70" fmla="*/ 422 w 431"/>
                <a:gd name="T71" fmla="*/ 158 h 230"/>
                <a:gd name="T72" fmla="*/ 415 w 431"/>
                <a:gd name="T73" fmla="*/ 165 h 230"/>
                <a:gd name="T74" fmla="*/ 407 w 431"/>
                <a:gd name="T75" fmla="*/ 173 h 230"/>
                <a:gd name="T76" fmla="*/ 398 w 431"/>
                <a:gd name="T77" fmla="*/ 179 h 230"/>
                <a:gd name="T78" fmla="*/ 388 w 431"/>
                <a:gd name="T79" fmla="*/ 187 h 230"/>
                <a:gd name="T80" fmla="*/ 377 w 431"/>
                <a:gd name="T81" fmla="*/ 194 h 230"/>
                <a:gd name="T82" fmla="*/ 364 w 431"/>
                <a:gd name="T83" fmla="*/ 201 h 230"/>
                <a:gd name="T84" fmla="*/ 351 w 431"/>
                <a:gd name="T85" fmla="*/ 207 h 230"/>
                <a:gd name="T86" fmla="*/ 336 w 431"/>
                <a:gd name="T87" fmla="*/ 213 h 230"/>
                <a:gd name="T88" fmla="*/ 321 w 431"/>
                <a:gd name="T89" fmla="*/ 218 h 230"/>
                <a:gd name="T90" fmla="*/ 306 w 431"/>
                <a:gd name="T91" fmla="*/ 222 h 230"/>
                <a:gd name="T92" fmla="*/ 289 w 431"/>
                <a:gd name="T93" fmla="*/ 226 h 230"/>
                <a:gd name="T94" fmla="*/ 272 w 431"/>
                <a:gd name="T95" fmla="*/ 228 h 230"/>
                <a:gd name="T96" fmla="*/ 254 w 431"/>
                <a:gd name="T97" fmla="*/ 229 h 230"/>
                <a:gd name="T98" fmla="*/ 237 w 431"/>
                <a:gd name="T99" fmla="*/ 230 h 230"/>
                <a:gd name="T100" fmla="*/ 218 w 431"/>
                <a:gd name="T101" fmla="*/ 229 h 230"/>
                <a:gd name="T102" fmla="*/ 199 w 431"/>
                <a:gd name="T103" fmla="*/ 226 h 230"/>
                <a:gd name="T104" fmla="*/ 181 w 431"/>
                <a:gd name="T105" fmla="*/ 222 h 230"/>
                <a:gd name="T106" fmla="*/ 161 w 431"/>
                <a:gd name="T107" fmla="*/ 217 h 230"/>
                <a:gd name="T108" fmla="*/ 143 w 431"/>
                <a:gd name="T109" fmla="*/ 210 h 230"/>
                <a:gd name="T110" fmla="*/ 123 w 431"/>
                <a:gd name="T111" fmla="*/ 201 h 230"/>
                <a:gd name="T112" fmla="*/ 105 w 431"/>
                <a:gd name="T113" fmla="*/ 190 h 230"/>
                <a:gd name="T114" fmla="*/ 87 w 431"/>
                <a:gd name="T115" fmla="*/ 177 h 230"/>
                <a:gd name="T116" fmla="*/ 68 w 431"/>
                <a:gd name="T117" fmla="*/ 162 h 230"/>
                <a:gd name="T118" fmla="*/ 51 w 431"/>
                <a:gd name="T119" fmla="*/ 145 h 230"/>
                <a:gd name="T120" fmla="*/ 34 w 431"/>
                <a:gd name="T121" fmla="*/ 125 h 230"/>
                <a:gd name="T122" fmla="*/ 17 w 431"/>
                <a:gd name="T123" fmla="*/ 104 h 230"/>
                <a:gd name="T124" fmla="*/ 0 w 431"/>
                <a:gd name="T125" fmla="*/ 7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230">
                  <a:moveTo>
                    <a:pt x="0" y="79"/>
                  </a:moveTo>
                  <a:lnTo>
                    <a:pt x="13" y="80"/>
                  </a:lnTo>
                  <a:lnTo>
                    <a:pt x="45" y="79"/>
                  </a:lnTo>
                  <a:lnTo>
                    <a:pt x="64" y="76"/>
                  </a:lnTo>
                  <a:lnTo>
                    <a:pt x="83" y="71"/>
                  </a:lnTo>
                  <a:lnTo>
                    <a:pt x="93" y="68"/>
                  </a:lnTo>
                  <a:lnTo>
                    <a:pt x="103" y="64"/>
                  </a:lnTo>
                  <a:lnTo>
                    <a:pt x="112" y="58"/>
                  </a:lnTo>
                  <a:lnTo>
                    <a:pt x="120" y="53"/>
                  </a:lnTo>
                  <a:lnTo>
                    <a:pt x="137" y="40"/>
                  </a:lnTo>
                  <a:lnTo>
                    <a:pt x="156" y="28"/>
                  </a:lnTo>
                  <a:lnTo>
                    <a:pt x="167" y="23"/>
                  </a:lnTo>
                  <a:lnTo>
                    <a:pt x="176" y="17"/>
                  </a:lnTo>
                  <a:lnTo>
                    <a:pt x="187" y="13"/>
                  </a:lnTo>
                  <a:lnTo>
                    <a:pt x="199" y="9"/>
                  </a:lnTo>
                  <a:lnTo>
                    <a:pt x="210" y="5"/>
                  </a:lnTo>
                  <a:lnTo>
                    <a:pt x="222" y="2"/>
                  </a:lnTo>
                  <a:lnTo>
                    <a:pt x="234" y="1"/>
                  </a:lnTo>
                  <a:lnTo>
                    <a:pt x="245" y="0"/>
                  </a:lnTo>
                  <a:lnTo>
                    <a:pt x="258" y="0"/>
                  </a:lnTo>
                  <a:lnTo>
                    <a:pt x="270" y="2"/>
                  </a:lnTo>
                  <a:lnTo>
                    <a:pt x="282" y="5"/>
                  </a:lnTo>
                  <a:lnTo>
                    <a:pt x="294" y="10"/>
                  </a:lnTo>
                  <a:lnTo>
                    <a:pt x="318" y="19"/>
                  </a:lnTo>
                  <a:lnTo>
                    <a:pt x="338" y="31"/>
                  </a:lnTo>
                  <a:lnTo>
                    <a:pt x="358" y="43"/>
                  </a:lnTo>
                  <a:lnTo>
                    <a:pt x="375" y="57"/>
                  </a:lnTo>
                  <a:lnTo>
                    <a:pt x="390" y="72"/>
                  </a:lnTo>
                  <a:lnTo>
                    <a:pt x="404" y="89"/>
                  </a:lnTo>
                  <a:lnTo>
                    <a:pt x="417" y="106"/>
                  </a:lnTo>
                  <a:lnTo>
                    <a:pt x="429" y="125"/>
                  </a:lnTo>
                  <a:lnTo>
                    <a:pt x="431" y="131"/>
                  </a:lnTo>
                  <a:lnTo>
                    <a:pt x="431" y="137"/>
                  </a:lnTo>
                  <a:lnTo>
                    <a:pt x="429" y="144"/>
                  </a:lnTo>
                  <a:lnTo>
                    <a:pt x="426" y="150"/>
                  </a:lnTo>
                  <a:lnTo>
                    <a:pt x="422" y="158"/>
                  </a:lnTo>
                  <a:lnTo>
                    <a:pt x="415" y="165"/>
                  </a:lnTo>
                  <a:lnTo>
                    <a:pt x="407" y="173"/>
                  </a:lnTo>
                  <a:lnTo>
                    <a:pt x="398" y="179"/>
                  </a:lnTo>
                  <a:lnTo>
                    <a:pt x="388" y="187"/>
                  </a:lnTo>
                  <a:lnTo>
                    <a:pt x="377" y="194"/>
                  </a:lnTo>
                  <a:lnTo>
                    <a:pt x="364" y="201"/>
                  </a:lnTo>
                  <a:lnTo>
                    <a:pt x="351" y="207"/>
                  </a:lnTo>
                  <a:lnTo>
                    <a:pt x="336" y="213"/>
                  </a:lnTo>
                  <a:lnTo>
                    <a:pt x="321" y="218"/>
                  </a:lnTo>
                  <a:lnTo>
                    <a:pt x="306" y="222"/>
                  </a:lnTo>
                  <a:lnTo>
                    <a:pt x="289" y="226"/>
                  </a:lnTo>
                  <a:lnTo>
                    <a:pt x="272" y="228"/>
                  </a:lnTo>
                  <a:lnTo>
                    <a:pt x="254" y="229"/>
                  </a:lnTo>
                  <a:lnTo>
                    <a:pt x="237" y="230"/>
                  </a:lnTo>
                  <a:lnTo>
                    <a:pt x="218" y="229"/>
                  </a:lnTo>
                  <a:lnTo>
                    <a:pt x="199" y="226"/>
                  </a:lnTo>
                  <a:lnTo>
                    <a:pt x="181" y="222"/>
                  </a:lnTo>
                  <a:lnTo>
                    <a:pt x="161" y="217"/>
                  </a:lnTo>
                  <a:lnTo>
                    <a:pt x="143" y="210"/>
                  </a:lnTo>
                  <a:lnTo>
                    <a:pt x="123" y="201"/>
                  </a:lnTo>
                  <a:lnTo>
                    <a:pt x="105" y="190"/>
                  </a:lnTo>
                  <a:lnTo>
                    <a:pt x="87" y="177"/>
                  </a:lnTo>
                  <a:lnTo>
                    <a:pt x="68" y="162"/>
                  </a:lnTo>
                  <a:lnTo>
                    <a:pt x="51" y="145"/>
                  </a:lnTo>
                  <a:lnTo>
                    <a:pt x="34" y="125"/>
                  </a:lnTo>
                  <a:lnTo>
                    <a:pt x="17" y="104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020"/>
            <p:cNvSpPr>
              <a:spLocks/>
            </p:cNvSpPr>
            <p:nvPr/>
          </p:nvSpPr>
          <p:spPr bwMode="auto">
            <a:xfrm>
              <a:off x="6088331" y="3750429"/>
              <a:ext cx="57271" cy="103407"/>
            </a:xfrm>
            <a:custGeom>
              <a:avLst/>
              <a:gdLst>
                <a:gd name="T0" fmla="*/ 28 w 143"/>
                <a:gd name="T1" fmla="*/ 0 h 259"/>
                <a:gd name="T2" fmla="*/ 29 w 143"/>
                <a:gd name="T3" fmla="*/ 7 h 259"/>
                <a:gd name="T4" fmla="*/ 31 w 143"/>
                <a:gd name="T5" fmla="*/ 27 h 259"/>
                <a:gd name="T6" fmla="*/ 31 w 143"/>
                <a:gd name="T7" fmla="*/ 39 h 259"/>
                <a:gd name="T8" fmla="*/ 30 w 143"/>
                <a:gd name="T9" fmla="*/ 51 h 259"/>
                <a:gd name="T10" fmla="*/ 29 w 143"/>
                <a:gd name="T11" fmla="*/ 57 h 259"/>
                <a:gd name="T12" fmla="*/ 27 w 143"/>
                <a:gd name="T13" fmla="*/ 64 h 259"/>
                <a:gd name="T14" fmla="*/ 25 w 143"/>
                <a:gd name="T15" fmla="*/ 69 h 259"/>
                <a:gd name="T16" fmla="*/ 22 w 143"/>
                <a:gd name="T17" fmla="*/ 75 h 259"/>
                <a:gd name="T18" fmla="*/ 16 w 143"/>
                <a:gd name="T19" fmla="*/ 86 h 259"/>
                <a:gd name="T20" fmla="*/ 10 w 143"/>
                <a:gd name="T21" fmla="*/ 99 h 259"/>
                <a:gd name="T22" fmla="*/ 5 w 143"/>
                <a:gd name="T23" fmla="*/ 112 h 259"/>
                <a:gd name="T24" fmla="*/ 1 w 143"/>
                <a:gd name="T25" fmla="*/ 127 h 259"/>
                <a:gd name="T26" fmla="*/ 0 w 143"/>
                <a:gd name="T27" fmla="*/ 135 h 259"/>
                <a:gd name="T28" fmla="*/ 0 w 143"/>
                <a:gd name="T29" fmla="*/ 141 h 259"/>
                <a:gd name="T30" fmla="*/ 0 w 143"/>
                <a:gd name="T31" fmla="*/ 149 h 259"/>
                <a:gd name="T32" fmla="*/ 0 w 143"/>
                <a:gd name="T33" fmla="*/ 156 h 259"/>
                <a:gd name="T34" fmla="*/ 1 w 143"/>
                <a:gd name="T35" fmla="*/ 164 h 259"/>
                <a:gd name="T36" fmla="*/ 3 w 143"/>
                <a:gd name="T37" fmla="*/ 172 h 259"/>
                <a:gd name="T38" fmla="*/ 7 w 143"/>
                <a:gd name="T39" fmla="*/ 178 h 259"/>
                <a:gd name="T40" fmla="*/ 10 w 143"/>
                <a:gd name="T41" fmla="*/ 186 h 259"/>
                <a:gd name="T42" fmla="*/ 18 w 143"/>
                <a:gd name="T43" fmla="*/ 199 h 259"/>
                <a:gd name="T44" fmla="*/ 27 w 143"/>
                <a:gd name="T45" fmla="*/ 210 h 259"/>
                <a:gd name="T46" fmla="*/ 37 w 143"/>
                <a:gd name="T47" fmla="*/ 221 h 259"/>
                <a:gd name="T48" fmla="*/ 47 w 143"/>
                <a:gd name="T49" fmla="*/ 231 h 259"/>
                <a:gd name="T50" fmla="*/ 56 w 143"/>
                <a:gd name="T51" fmla="*/ 240 h 259"/>
                <a:gd name="T52" fmla="*/ 68 w 143"/>
                <a:gd name="T53" fmla="*/ 247 h 259"/>
                <a:gd name="T54" fmla="*/ 80 w 143"/>
                <a:gd name="T55" fmla="*/ 253 h 259"/>
                <a:gd name="T56" fmla="*/ 93 w 143"/>
                <a:gd name="T57" fmla="*/ 258 h 259"/>
                <a:gd name="T58" fmla="*/ 96 w 143"/>
                <a:gd name="T59" fmla="*/ 259 h 259"/>
                <a:gd name="T60" fmla="*/ 99 w 143"/>
                <a:gd name="T61" fmla="*/ 259 h 259"/>
                <a:gd name="T62" fmla="*/ 104 w 143"/>
                <a:gd name="T63" fmla="*/ 257 h 259"/>
                <a:gd name="T64" fmla="*/ 108 w 143"/>
                <a:gd name="T65" fmla="*/ 255 h 259"/>
                <a:gd name="T66" fmla="*/ 111 w 143"/>
                <a:gd name="T67" fmla="*/ 251 h 259"/>
                <a:gd name="T68" fmla="*/ 116 w 143"/>
                <a:gd name="T69" fmla="*/ 246 h 259"/>
                <a:gd name="T70" fmla="*/ 120 w 143"/>
                <a:gd name="T71" fmla="*/ 241 h 259"/>
                <a:gd name="T72" fmla="*/ 123 w 143"/>
                <a:gd name="T73" fmla="*/ 235 h 259"/>
                <a:gd name="T74" fmla="*/ 130 w 143"/>
                <a:gd name="T75" fmla="*/ 220 h 259"/>
                <a:gd name="T76" fmla="*/ 136 w 143"/>
                <a:gd name="T77" fmla="*/ 204 h 259"/>
                <a:gd name="T78" fmla="*/ 138 w 143"/>
                <a:gd name="T79" fmla="*/ 194 h 259"/>
                <a:gd name="T80" fmla="*/ 140 w 143"/>
                <a:gd name="T81" fmla="*/ 184 h 259"/>
                <a:gd name="T82" fmla="*/ 142 w 143"/>
                <a:gd name="T83" fmla="*/ 175 h 259"/>
                <a:gd name="T84" fmla="*/ 143 w 143"/>
                <a:gd name="T85" fmla="*/ 164 h 259"/>
                <a:gd name="T86" fmla="*/ 143 w 143"/>
                <a:gd name="T87" fmla="*/ 153 h 259"/>
                <a:gd name="T88" fmla="*/ 142 w 143"/>
                <a:gd name="T89" fmla="*/ 142 h 259"/>
                <a:gd name="T90" fmla="*/ 140 w 143"/>
                <a:gd name="T91" fmla="*/ 132 h 259"/>
                <a:gd name="T92" fmla="*/ 138 w 143"/>
                <a:gd name="T93" fmla="*/ 121 h 259"/>
                <a:gd name="T94" fmla="*/ 135 w 143"/>
                <a:gd name="T95" fmla="*/ 109 h 259"/>
                <a:gd name="T96" fmla="*/ 131 w 143"/>
                <a:gd name="T97" fmla="*/ 98 h 259"/>
                <a:gd name="T98" fmla="*/ 126 w 143"/>
                <a:gd name="T99" fmla="*/ 86 h 259"/>
                <a:gd name="T100" fmla="*/ 120 w 143"/>
                <a:gd name="T101" fmla="*/ 75 h 259"/>
                <a:gd name="T102" fmla="*/ 113 w 143"/>
                <a:gd name="T103" fmla="*/ 65 h 259"/>
                <a:gd name="T104" fmla="*/ 105 w 143"/>
                <a:gd name="T105" fmla="*/ 54 h 259"/>
                <a:gd name="T106" fmla="*/ 95 w 143"/>
                <a:gd name="T107" fmla="*/ 44 h 259"/>
                <a:gd name="T108" fmla="*/ 84 w 143"/>
                <a:gd name="T109" fmla="*/ 34 h 259"/>
                <a:gd name="T110" fmla="*/ 72 w 143"/>
                <a:gd name="T111" fmla="*/ 25 h 259"/>
                <a:gd name="T112" fmla="*/ 59 w 143"/>
                <a:gd name="T113" fmla="*/ 16 h 259"/>
                <a:gd name="T114" fmla="*/ 44 w 143"/>
                <a:gd name="T115" fmla="*/ 7 h 259"/>
                <a:gd name="T116" fmla="*/ 28 w 143"/>
                <a:gd name="T11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259">
                  <a:moveTo>
                    <a:pt x="28" y="0"/>
                  </a:moveTo>
                  <a:lnTo>
                    <a:pt x="29" y="7"/>
                  </a:lnTo>
                  <a:lnTo>
                    <a:pt x="31" y="27"/>
                  </a:lnTo>
                  <a:lnTo>
                    <a:pt x="31" y="39"/>
                  </a:lnTo>
                  <a:lnTo>
                    <a:pt x="30" y="51"/>
                  </a:lnTo>
                  <a:lnTo>
                    <a:pt x="29" y="57"/>
                  </a:lnTo>
                  <a:lnTo>
                    <a:pt x="27" y="64"/>
                  </a:lnTo>
                  <a:lnTo>
                    <a:pt x="25" y="69"/>
                  </a:lnTo>
                  <a:lnTo>
                    <a:pt x="22" y="75"/>
                  </a:lnTo>
                  <a:lnTo>
                    <a:pt x="16" y="86"/>
                  </a:lnTo>
                  <a:lnTo>
                    <a:pt x="10" y="99"/>
                  </a:lnTo>
                  <a:lnTo>
                    <a:pt x="5" y="112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0" y="141"/>
                  </a:lnTo>
                  <a:lnTo>
                    <a:pt x="0" y="149"/>
                  </a:lnTo>
                  <a:lnTo>
                    <a:pt x="0" y="156"/>
                  </a:lnTo>
                  <a:lnTo>
                    <a:pt x="1" y="164"/>
                  </a:lnTo>
                  <a:lnTo>
                    <a:pt x="3" y="172"/>
                  </a:lnTo>
                  <a:lnTo>
                    <a:pt x="7" y="178"/>
                  </a:lnTo>
                  <a:lnTo>
                    <a:pt x="10" y="186"/>
                  </a:lnTo>
                  <a:lnTo>
                    <a:pt x="18" y="199"/>
                  </a:lnTo>
                  <a:lnTo>
                    <a:pt x="27" y="210"/>
                  </a:lnTo>
                  <a:lnTo>
                    <a:pt x="37" y="221"/>
                  </a:lnTo>
                  <a:lnTo>
                    <a:pt x="47" y="231"/>
                  </a:lnTo>
                  <a:lnTo>
                    <a:pt x="56" y="240"/>
                  </a:lnTo>
                  <a:lnTo>
                    <a:pt x="68" y="247"/>
                  </a:lnTo>
                  <a:lnTo>
                    <a:pt x="80" y="253"/>
                  </a:lnTo>
                  <a:lnTo>
                    <a:pt x="93" y="258"/>
                  </a:lnTo>
                  <a:lnTo>
                    <a:pt x="96" y="259"/>
                  </a:lnTo>
                  <a:lnTo>
                    <a:pt x="99" y="259"/>
                  </a:lnTo>
                  <a:lnTo>
                    <a:pt x="104" y="257"/>
                  </a:lnTo>
                  <a:lnTo>
                    <a:pt x="108" y="255"/>
                  </a:lnTo>
                  <a:lnTo>
                    <a:pt x="111" y="251"/>
                  </a:lnTo>
                  <a:lnTo>
                    <a:pt x="116" y="246"/>
                  </a:lnTo>
                  <a:lnTo>
                    <a:pt x="120" y="241"/>
                  </a:lnTo>
                  <a:lnTo>
                    <a:pt x="123" y="235"/>
                  </a:lnTo>
                  <a:lnTo>
                    <a:pt x="130" y="220"/>
                  </a:lnTo>
                  <a:lnTo>
                    <a:pt x="136" y="204"/>
                  </a:lnTo>
                  <a:lnTo>
                    <a:pt x="138" y="194"/>
                  </a:lnTo>
                  <a:lnTo>
                    <a:pt x="140" y="184"/>
                  </a:lnTo>
                  <a:lnTo>
                    <a:pt x="142" y="175"/>
                  </a:lnTo>
                  <a:lnTo>
                    <a:pt x="143" y="164"/>
                  </a:lnTo>
                  <a:lnTo>
                    <a:pt x="143" y="153"/>
                  </a:lnTo>
                  <a:lnTo>
                    <a:pt x="142" y="142"/>
                  </a:lnTo>
                  <a:lnTo>
                    <a:pt x="140" y="132"/>
                  </a:lnTo>
                  <a:lnTo>
                    <a:pt x="138" y="121"/>
                  </a:lnTo>
                  <a:lnTo>
                    <a:pt x="135" y="109"/>
                  </a:lnTo>
                  <a:lnTo>
                    <a:pt x="131" y="98"/>
                  </a:lnTo>
                  <a:lnTo>
                    <a:pt x="126" y="86"/>
                  </a:lnTo>
                  <a:lnTo>
                    <a:pt x="120" y="75"/>
                  </a:lnTo>
                  <a:lnTo>
                    <a:pt x="113" y="65"/>
                  </a:lnTo>
                  <a:lnTo>
                    <a:pt x="105" y="54"/>
                  </a:lnTo>
                  <a:lnTo>
                    <a:pt x="95" y="44"/>
                  </a:lnTo>
                  <a:lnTo>
                    <a:pt x="84" y="34"/>
                  </a:lnTo>
                  <a:lnTo>
                    <a:pt x="72" y="25"/>
                  </a:lnTo>
                  <a:lnTo>
                    <a:pt x="59" y="16"/>
                  </a:lnTo>
                  <a:lnTo>
                    <a:pt x="44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B9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021"/>
            <p:cNvSpPr>
              <a:spLocks/>
            </p:cNvSpPr>
            <p:nvPr/>
          </p:nvSpPr>
          <p:spPr bwMode="auto">
            <a:xfrm>
              <a:off x="6019924" y="3756793"/>
              <a:ext cx="93862" cy="97044"/>
            </a:xfrm>
            <a:custGeom>
              <a:avLst/>
              <a:gdLst>
                <a:gd name="T0" fmla="*/ 0 w 237"/>
                <a:gd name="T1" fmla="*/ 1 h 246"/>
                <a:gd name="T2" fmla="*/ 6 w 237"/>
                <a:gd name="T3" fmla="*/ 9 h 246"/>
                <a:gd name="T4" fmla="*/ 19 w 237"/>
                <a:gd name="T5" fmla="*/ 28 h 246"/>
                <a:gd name="T6" fmla="*/ 26 w 237"/>
                <a:gd name="T7" fmla="*/ 41 h 246"/>
                <a:gd name="T8" fmla="*/ 32 w 237"/>
                <a:gd name="T9" fmla="*/ 56 h 246"/>
                <a:gd name="T10" fmla="*/ 34 w 237"/>
                <a:gd name="T11" fmla="*/ 64 h 246"/>
                <a:gd name="T12" fmla="*/ 36 w 237"/>
                <a:gd name="T13" fmla="*/ 71 h 246"/>
                <a:gd name="T14" fmla="*/ 36 w 237"/>
                <a:gd name="T15" fmla="*/ 79 h 246"/>
                <a:gd name="T16" fmla="*/ 37 w 237"/>
                <a:gd name="T17" fmla="*/ 86 h 246"/>
                <a:gd name="T18" fmla="*/ 36 w 237"/>
                <a:gd name="T19" fmla="*/ 103 h 246"/>
                <a:gd name="T20" fmla="*/ 37 w 237"/>
                <a:gd name="T21" fmla="*/ 119 h 246"/>
                <a:gd name="T22" fmla="*/ 39 w 237"/>
                <a:gd name="T23" fmla="*/ 137 h 246"/>
                <a:gd name="T24" fmla="*/ 44 w 237"/>
                <a:gd name="T25" fmla="*/ 154 h 246"/>
                <a:gd name="T26" fmla="*/ 47 w 237"/>
                <a:gd name="T27" fmla="*/ 163 h 246"/>
                <a:gd name="T28" fmla="*/ 50 w 237"/>
                <a:gd name="T29" fmla="*/ 171 h 246"/>
                <a:gd name="T30" fmla="*/ 54 w 237"/>
                <a:gd name="T31" fmla="*/ 179 h 246"/>
                <a:gd name="T32" fmla="*/ 59 w 237"/>
                <a:gd name="T33" fmla="*/ 187 h 246"/>
                <a:gd name="T34" fmla="*/ 65 w 237"/>
                <a:gd name="T35" fmla="*/ 194 h 246"/>
                <a:gd name="T36" fmla="*/ 72 w 237"/>
                <a:gd name="T37" fmla="*/ 201 h 246"/>
                <a:gd name="T38" fmla="*/ 78 w 237"/>
                <a:gd name="T39" fmla="*/ 207 h 246"/>
                <a:gd name="T40" fmla="*/ 87 w 237"/>
                <a:gd name="T41" fmla="*/ 213 h 246"/>
                <a:gd name="T42" fmla="*/ 103 w 237"/>
                <a:gd name="T43" fmla="*/ 222 h 246"/>
                <a:gd name="T44" fmla="*/ 119 w 237"/>
                <a:gd name="T45" fmla="*/ 230 h 246"/>
                <a:gd name="T46" fmla="*/ 135 w 237"/>
                <a:gd name="T47" fmla="*/ 236 h 246"/>
                <a:gd name="T48" fmla="*/ 150 w 237"/>
                <a:gd name="T49" fmla="*/ 241 h 246"/>
                <a:gd name="T50" fmla="*/ 167 w 237"/>
                <a:gd name="T51" fmla="*/ 244 h 246"/>
                <a:gd name="T52" fmla="*/ 183 w 237"/>
                <a:gd name="T53" fmla="*/ 245 h 246"/>
                <a:gd name="T54" fmla="*/ 199 w 237"/>
                <a:gd name="T55" fmla="*/ 246 h 246"/>
                <a:gd name="T56" fmla="*/ 216 w 237"/>
                <a:gd name="T57" fmla="*/ 244 h 246"/>
                <a:gd name="T58" fmla="*/ 221 w 237"/>
                <a:gd name="T59" fmla="*/ 243 h 246"/>
                <a:gd name="T60" fmla="*/ 224 w 237"/>
                <a:gd name="T61" fmla="*/ 241 h 246"/>
                <a:gd name="T62" fmla="*/ 228 w 237"/>
                <a:gd name="T63" fmla="*/ 236 h 246"/>
                <a:gd name="T64" fmla="*/ 230 w 237"/>
                <a:gd name="T65" fmla="*/ 231 h 246"/>
                <a:gd name="T66" fmla="*/ 233 w 237"/>
                <a:gd name="T67" fmla="*/ 226 h 246"/>
                <a:gd name="T68" fmla="*/ 235 w 237"/>
                <a:gd name="T69" fmla="*/ 218 h 246"/>
                <a:gd name="T70" fmla="*/ 236 w 237"/>
                <a:gd name="T71" fmla="*/ 211 h 246"/>
                <a:gd name="T72" fmla="*/ 237 w 237"/>
                <a:gd name="T73" fmla="*/ 202 h 246"/>
                <a:gd name="T74" fmla="*/ 237 w 237"/>
                <a:gd name="T75" fmla="*/ 192 h 246"/>
                <a:gd name="T76" fmla="*/ 236 w 237"/>
                <a:gd name="T77" fmla="*/ 182 h 246"/>
                <a:gd name="T78" fmla="*/ 235 w 237"/>
                <a:gd name="T79" fmla="*/ 172 h 246"/>
                <a:gd name="T80" fmla="*/ 233 w 237"/>
                <a:gd name="T81" fmla="*/ 161 h 246"/>
                <a:gd name="T82" fmla="*/ 229 w 237"/>
                <a:gd name="T83" fmla="*/ 149 h 246"/>
                <a:gd name="T84" fmla="*/ 226 w 237"/>
                <a:gd name="T85" fmla="*/ 138 h 246"/>
                <a:gd name="T86" fmla="*/ 222 w 237"/>
                <a:gd name="T87" fmla="*/ 126 h 246"/>
                <a:gd name="T88" fmla="*/ 216 w 237"/>
                <a:gd name="T89" fmla="*/ 114 h 246"/>
                <a:gd name="T90" fmla="*/ 211 w 237"/>
                <a:gd name="T91" fmla="*/ 103 h 246"/>
                <a:gd name="T92" fmla="*/ 203 w 237"/>
                <a:gd name="T93" fmla="*/ 92 h 246"/>
                <a:gd name="T94" fmla="*/ 196 w 237"/>
                <a:gd name="T95" fmla="*/ 80 h 246"/>
                <a:gd name="T96" fmla="*/ 187 w 237"/>
                <a:gd name="T97" fmla="*/ 69 h 246"/>
                <a:gd name="T98" fmla="*/ 177 w 237"/>
                <a:gd name="T99" fmla="*/ 59 h 246"/>
                <a:gd name="T100" fmla="*/ 167 w 237"/>
                <a:gd name="T101" fmla="*/ 50 h 246"/>
                <a:gd name="T102" fmla="*/ 156 w 237"/>
                <a:gd name="T103" fmla="*/ 40 h 246"/>
                <a:gd name="T104" fmla="*/ 143 w 237"/>
                <a:gd name="T105" fmla="*/ 31 h 246"/>
                <a:gd name="T106" fmla="*/ 129 w 237"/>
                <a:gd name="T107" fmla="*/ 24 h 246"/>
                <a:gd name="T108" fmla="*/ 114 w 237"/>
                <a:gd name="T109" fmla="*/ 17 h 246"/>
                <a:gd name="T110" fmla="*/ 99 w 237"/>
                <a:gd name="T111" fmla="*/ 12 h 246"/>
                <a:gd name="T112" fmla="*/ 81 w 237"/>
                <a:gd name="T113" fmla="*/ 6 h 246"/>
                <a:gd name="T114" fmla="*/ 63 w 237"/>
                <a:gd name="T115" fmla="*/ 3 h 246"/>
                <a:gd name="T116" fmla="*/ 44 w 237"/>
                <a:gd name="T117" fmla="*/ 1 h 246"/>
                <a:gd name="T118" fmla="*/ 22 w 237"/>
                <a:gd name="T119" fmla="*/ 0 h 246"/>
                <a:gd name="T120" fmla="*/ 0 w 237"/>
                <a:gd name="T121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7" h="246">
                  <a:moveTo>
                    <a:pt x="0" y="1"/>
                  </a:moveTo>
                  <a:lnTo>
                    <a:pt x="6" y="9"/>
                  </a:lnTo>
                  <a:lnTo>
                    <a:pt x="19" y="28"/>
                  </a:lnTo>
                  <a:lnTo>
                    <a:pt x="26" y="41"/>
                  </a:lnTo>
                  <a:lnTo>
                    <a:pt x="32" y="56"/>
                  </a:lnTo>
                  <a:lnTo>
                    <a:pt x="34" y="64"/>
                  </a:lnTo>
                  <a:lnTo>
                    <a:pt x="36" y="71"/>
                  </a:lnTo>
                  <a:lnTo>
                    <a:pt x="36" y="79"/>
                  </a:lnTo>
                  <a:lnTo>
                    <a:pt x="37" y="86"/>
                  </a:lnTo>
                  <a:lnTo>
                    <a:pt x="36" y="103"/>
                  </a:lnTo>
                  <a:lnTo>
                    <a:pt x="37" y="119"/>
                  </a:lnTo>
                  <a:lnTo>
                    <a:pt x="39" y="137"/>
                  </a:lnTo>
                  <a:lnTo>
                    <a:pt x="44" y="154"/>
                  </a:lnTo>
                  <a:lnTo>
                    <a:pt x="47" y="163"/>
                  </a:lnTo>
                  <a:lnTo>
                    <a:pt x="50" y="171"/>
                  </a:lnTo>
                  <a:lnTo>
                    <a:pt x="54" y="179"/>
                  </a:lnTo>
                  <a:lnTo>
                    <a:pt x="59" y="187"/>
                  </a:lnTo>
                  <a:lnTo>
                    <a:pt x="65" y="194"/>
                  </a:lnTo>
                  <a:lnTo>
                    <a:pt x="72" y="201"/>
                  </a:lnTo>
                  <a:lnTo>
                    <a:pt x="78" y="207"/>
                  </a:lnTo>
                  <a:lnTo>
                    <a:pt x="87" y="213"/>
                  </a:lnTo>
                  <a:lnTo>
                    <a:pt x="103" y="222"/>
                  </a:lnTo>
                  <a:lnTo>
                    <a:pt x="119" y="230"/>
                  </a:lnTo>
                  <a:lnTo>
                    <a:pt x="135" y="236"/>
                  </a:lnTo>
                  <a:lnTo>
                    <a:pt x="150" y="241"/>
                  </a:lnTo>
                  <a:lnTo>
                    <a:pt x="167" y="244"/>
                  </a:lnTo>
                  <a:lnTo>
                    <a:pt x="183" y="245"/>
                  </a:lnTo>
                  <a:lnTo>
                    <a:pt x="199" y="246"/>
                  </a:lnTo>
                  <a:lnTo>
                    <a:pt x="216" y="244"/>
                  </a:lnTo>
                  <a:lnTo>
                    <a:pt x="221" y="243"/>
                  </a:lnTo>
                  <a:lnTo>
                    <a:pt x="224" y="241"/>
                  </a:lnTo>
                  <a:lnTo>
                    <a:pt x="228" y="236"/>
                  </a:lnTo>
                  <a:lnTo>
                    <a:pt x="230" y="231"/>
                  </a:lnTo>
                  <a:lnTo>
                    <a:pt x="233" y="226"/>
                  </a:lnTo>
                  <a:lnTo>
                    <a:pt x="235" y="218"/>
                  </a:lnTo>
                  <a:lnTo>
                    <a:pt x="236" y="211"/>
                  </a:lnTo>
                  <a:lnTo>
                    <a:pt x="237" y="202"/>
                  </a:lnTo>
                  <a:lnTo>
                    <a:pt x="237" y="192"/>
                  </a:lnTo>
                  <a:lnTo>
                    <a:pt x="236" y="182"/>
                  </a:lnTo>
                  <a:lnTo>
                    <a:pt x="235" y="172"/>
                  </a:lnTo>
                  <a:lnTo>
                    <a:pt x="233" y="161"/>
                  </a:lnTo>
                  <a:lnTo>
                    <a:pt x="229" y="149"/>
                  </a:lnTo>
                  <a:lnTo>
                    <a:pt x="226" y="138"/>
                  </a:lnTo>
                  <a:lnTo>
                    <a:pt x="222" y="126"/>
                  </a:lnTo>
                  <a:lnTo>
                    <a:pt x="216" y="114"/>
                  </a:lnTo>
                  <a:lnTo>
                    <a:pt x="211" y="103"/>
                  </a:lnTo>
                  <a:lnTo>
                    <a:pt x="203" y="92"/>
                  </a:lnTo>
                  <a:lnTo>
                    <a:pt x="196" y="80"/>
                  </a:lnTo>
                  <a:lnTo>
                    <a:pt x="187" y="69"/>
                  </a:lnTo>
                  <a:lnTo>
                    <a:pt x="177" y="59"/>
                  </a:lnTo>
                  <a:lnTo>
                    <a:pt x="167" y="50"/>
                  </a:lnTo>
                  <a:lnTo>
                    <a:pt x="156" y="40"/>
                  </a:lnTo>
                  <a:lnTo>
                    <a:pt x="143" y="31"/>
                  </a:lnTo>
                  <a:lnTo>
                    <a:pt x="129" y="24"/>
                  </a:lnTo>
                  <a:lnTo>
                    <a:pt x="114" y="17"/>
                  </a:lnTo>
                  <a:lnTo>
                    <a:pt x="99" y="12"/>
                  </a:lnTo>
                  <a:lnTo>
                    <a:pt x="81" y="6"/>
                  </a:lnTo>
                  <a:lnTo>
                    <a:pt x="63" y="3"/>
                  </a:lnTo>
                  <a:lnTo>
                    <a:pt x="44" y="1"/>
                  </a:lnTo>
                  <a:lnTo>
                    <a:pt x="2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022"/>
            <p:cNvSpPr>
              <a:spLocks/>
            </p:cNvSpPr>
            <p:nvPr/>
          </p:nvSpPr>
          <p:spPr bwMode="auto">
            <a:xfrm>
              <a:off x="6346054" y="4098833"/>
              <a:ext cx="106589" cy="57272"/>
            </a:xfrm>
            <a:custGeom>
              <a:avLst/>
              <a:gdLst>
                <a:gd name="T0" fmla="*/ 267 w 267"/>
                <a:gd name="T1" fmla="*/ 47 h 141"/>
                <a:gd name="T2" fmla="*/ 258 w 267"/>
                <a:gd name="T3" fmla="*/ 48 h 141"/>
                <a:gd name="T4" fmla="*/ 239 w 267"/>
                <a:gd name="T5" fmla="*/ 47 h 141"/>
                <a:gd name="T6" fmla="*/ 227 w 267"/>
                <a:gd name="T7" fmla="*/ 46 h 141"/>
                <a:gd name="T8" fmla="*/ 215 w 267"/>
                <a:gd name="T9" fmla="*/ 43 h 141"/>
                <a:gd name="T10" fmla="*/ 209 w 267"/>
                <a:gd name="T11" fmla="*/ 41 h 141"/>
                <a:gd name="T12" fmla="*/ 203 w 267"/>
                <a:gd name="T13" fmla="*/ 39 h 141"/>
                <a:gd name="T14" fmla="*/ 198 w 267"/>
                <a:gd name="T15" fmla="*/ 35 h 141"/>
                <a:gd name="T16" fmla="*/ 192 w 267"/>
                <a:gd name="T17" fmla="*/ 32 h 141"/>
                <a:gd name="T18" fmla="*/ 182 w 267"/>
                <a:gd name="T19" fmla="*/ 25 h 141"/>
                <a:gd name="T20" fmla="*/ 170 w 267"/>
                <a:gd name="T21" fmla="*/ 17 h 141"/>
                <a:gd name="T22" fmla="*/ 157 w 267"/>
                <a:gd name="T23" fmla="*/ 11 h 141"/>
                <a:gd name="T24" fmla="*/ 144 w 267"/>
                <a:gd name="T25" fmla="*/ 5 h 141"/>
                <a:gd name="T26" fmla="*/ 136 w 267"/>
                <a:gd name="T27" fmla="*/ 3 h 141"/>
                <a:gd name="T28" fmla="*/ 129 w 267"/>
                <a:gd name="T29" fmla="*/ 1 h 141"/>
                <a:gd name="T30" fmla="*/ 121 w 267"/>
                <a:gd name="T31" fmla="*/ 0 h 141"/>
                <a:gd name="T32" fmla="*/ 115 w 267"/>
                <a:gd name="T33" fmla="*/ 0 h 141"/>
                <a:gd name="T34" fmla="*/ 107 w 267"/>
                <a:gd name="T35" fmla="*/ 0 h 141"/>
                <a:gd name="T36" fmla="*/ 99 w 267"/>
                <a:gd name="T37" fmla="*/ 1 h 141"/>
                <a:gd name="T38" fmla="*/ 92 w 267"/>
                <a:gd name="T39" fmla="*/ 3 h 141"/>
                <a:gd name="T40" fmla="*/ 84 w 267"/>
                <a:gd name="T41" fmla="*/ 5 h 141"/>
                <a:gd name="T42" fmla="*/ 70 w 267"/>
                <a:gd name="T43" fmla="*/ 13 h 141"/>
                <a:gd name="T44" fmla="*/ 57 w 267"/>
                <a:gd name="T45" fmla="*/ 19 h 141"/>
                <a:gd name="T46" fmla="*/ 45 w 267"/>
                <a:gd name="T47" fmla="*/ 27 h 141"/>
                <a:gd name="T48" fmla="*/ 35 w 267"/>
                <a:gd name="T49" fmla="*/ 35 h 141"/>
                <a:gd name="T50" fmla="*/ 25 w 267"/>
                <a:gd name="T51" fmla="*/ 45 h 141"/>
                <a:gd name="T52" fmla="*/ 16 w 267"/>
                <a:gd name="T53" fmla="*/ 55 h 141"/>
                <a:gd name="T54" fmla="*/ 9 w 267"/>
                <a:gd name="T55" fmla="*/ 66 h 141"/>
                <a:gd name="T56" fmla="*/ 1 w 267"/>
                <a:gd name="T57" fmla="*/ 79 h 141"/>
                <a:gd name="T58" fmla="*/ 0 w 267"/>
                <a:gd name="T59" fmla="*/ 82 h 141"/>
                <a:gd name="T60" fmla="*/ 0 w 267"/>
                <a:gd name="T61" fmla="*/ 85 h 141"/>
                <a:gd name="T62" fmla="*/ 1 w 267"/>
                <a:gd name="T63" fmla="*/ 89 h 141"/>
                <a:gd name="T64" fmla="*/ 3 w 267"/>
                <a:gd name="T65" fmla="*/ 94 h 141"/>
                <a:gd name="T66" fmla="*/ 7 w 267"/>
                <a:gd name="T67" fmla="*/ 98 h 141"/>
                <a:gd name="T68" fmla="*/ 10 w 267"/>
                <a:gd name="T69" fmla="*/ 102 h 141"/>
                <a:gd name="T70" fmla="*/ 15 w 267"/>
                <a:gd name="T71" fmla="*/ 107 h 141"/>
                <a:gd name="T72" fmla="*/ 21 w 267"/>
                <a:gd name="T73" fmla="*/ 112 h 141"/>
                <a:gd name="T74" fmla="*/ 34 w 267"/>
                <a:gd name="T75" fmla="*/ 121 h 141"/>
                <a:gd name="T76" fmla="*/ 50 w 267"/>
                <a:gd name="T77" fmla="*/ 128 h 141"/>
                <a:gd name="T78" fmla="*/ 59 w 267"/>
                <a:gd name="T79" fmla="*/ 132 h 141"/>
                <a:gd name="T80" fmla="*/ 68 w 267"/>
                <a:gd name="T81" fmla="*/ 135 h 141"/>
                <a:gd name="T82" fmla="*/ 78 w 267"/>
                <a:gd name="T83" fmla="*/ 137 h 141"/>
                <a:gd name="T84" fmla="*/ 89 w 267"/>
                <a:gd name="T85" fmla="*/ 139 h 141"/>
                <a:gd name="T86" fmla="*/ 99 w 267"/>
                <a:gd name="T87" fmla="*/ 141 h 141"/>
                <a:gd name="T88" fmla="*/ 110 w 267"/>
                <a:gd name="T89" fmla="*/ 141 h 141"/>
                <a:gd name="T90" fmla="*/ 121 w 267"/>
                <a:gd name="T91" fmla="*/ 141 h 141"/>
                <a:gd name="T92" fmla="*/ 133 w 267"/>
                <a:gd name="T93" fmla="*/ 141 h 141"/>
                <a:gd name="T94" fmla="*/ 144 w 267"/>
                <a:gd name="T95" fmla="*/ 139 h 141"/>
                <a:gd name="T96" fmla="*/ 156 w 267"/>
                <a:gd name="T97" fmla="*/ 137 h 141"/>
                <a:gd name="T98" fmla="*/ 167 w 267"/>
                <a:gd name="T99" fmla="*/ 134 h 141"/>
                <a:gd name="T100" fmla="*/ 179 w 267"/>
                <a:gd name="T101" fmla="*/ 129 h 141"/>
                <a:gd name="T102" fmla="*/ 190 w 267"/>
                <a:gd name="T103" fmla="*/ 123 h 141"/>
                <a:gd name="T104" fmla="*/ 202 w 267"/>
                <a:gd name="T105" fmla="*/ 116 h 141"/>
                <a:gd name="T106" fmla="*/ 214 w 267"/>
                <a:gd name="T107" fmla="*/ 109 h 141"/>
                <a:gd name="T108" fmla="*/ 225 w 267"/>
                <a:gd name="T109" fmla="*/ 99 h 141"/>
                <a:gd name="T110" fmla="*/ 236 w 267"/>
                <a:gd name="T111" fmla="*/ 88 h 141"/>
                <a:gd name="T112" fmla="*/ 246 w 267"/>
                <a:gd name="T113" fmla="*/ 76 h 141"/>
                <a:gd name="T114" fmla="*/ 257 w 267"/>
                <a:gd name="T115" fmla="*/ 62 h 141"/>
                <a:gd name="T116" fmla="*/ 267 w 267"/>
                <a:gd name="T117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141">
                  <a:moveTo>
                    <a:pt x="267" y="47"/>
                  </a:moveTo>
                  <a:lnTo>
                    <a:pt x="258" y="48"/>
                  </a:lnTo>
                  <a:lnTo>
                    <a:pt x="239" y="47"/>
                  </a:lnTo>
                  <a:lnTo>
                    <a:pt x="227" y="46"/>
                  </a:lnTo>
                  <a:lnTo>
                    <a:pt x="215" y="43"/>
                  </a:lnTo>
                  <a:lnTo>
                    <a:pt x="209" y="41"/>
                  </a:lnTo>
                  <a:lnTo>
                    <a:pt x="203" y="39"/>
                  </a:lnTo>
                  <a:lnTo>
                    <a:pt x="198" y="35"/>
                  </a:lnTo>
                  <a:lnTo>
                    <a:pt x="192" y="32"/>
                  </a:lnTo>
                  <a:lnTo>
                    <a:pt x="182" y="25"/>
                  </a:lnTo>
                  <a:lnTo>
                    <a:pt x="170" y="17"/>
                  </a:lnTo>
                  <a:lnTo>
                    <a:pt x="157" y="11"/>
                  </a:lnTo>
                  <a:lnTo>
                    <a:pt x="144" y="5"/>
                  </a:lnTo>
                  <a:lnTo>
                    <a:pt x="136" y="3"/>
                  </a:lnTo>
                  <a:lnTo>
                    <a:pt x="129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07" y="0"/>
                  </a:lnTo>
                  <a:lnTo>
                    <a:pt x="99" y="1"/>
                  </a:lnTo>
                  <a:lnTo>
                    <a:pt x="92" y="3"/>
                  </a:lnTo>
                  <a:lnTo>
                    <a:pt x="84" y="5"/>
                  </a:lnTo>
                  <a:lnTo>
                    <a:pt x="70" y="13"/>
                  </a:lnTo>
                  <a:lnTo>
                    <a:pt x="57" y="19"/>
                  </a:lnTo>
                  <a:lnTo>
                    <a:pt x="45" y="27"/>
                  </a:lnTo>
                  <a:lnTo>
                    <a:pt x="35" y="35"/>
                  </a:lnTo>
                  <a:lnTo>
                    <a:pt x="25" y="45"/>
                  </a:lnTo>
                  <a:lnTo>
                    <a:pt x="16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3" y="94"/>
                  </a:lnTo>
                  <a:lnTo>
                    <a:pt x="7" y="98"/>
                  </a:lnTo>
                  <a:lnTo>
                    <a:pt x="10" y="102"/>
                  </a:lnTo>
                  <a:lnTo>
                    <a:pt x="15" y="107"/>
                  </a:lnTo>
                  <a:lnTo>
                    <a:pt x="21" y="112"/>
                  </a:lnTo>
                  <a:lnTo>
                    <a:pt x="34" y="121"/>
                  </a:lnTo>
                  <a:lnTo>
                    <a:pt x="50" y="128"/>
                  </a:lnTo>
                  <a:lnTo>
                    <a:pt x="59" y="132"/>
                  </a:lnTo>
                  <a:lnTo>
                    <a:pt x="68" y="135"/>
                  </a:lnTo>
                  <a:lnTo>
                    <a:pt x="78" y="137"/>
                  </a:lnTo>
                  <a:lnTo>
                    <a:pt x="89" y="139"/>
                  </a:lnTo>
                  <a:lnTo>
                    <a:pt x="99" y="141"/>
                  </a:lnTo>
                  <a:lnTo>
                    <a:pt x="110" y="141"/>
                  </a:lnTo>
                  <a:lnTo>
                    <a:pt x="121" y="141"/>
                  </a:lnTo>
                  <a:lnTo>
                    <a:pt x="133" y="141"/>
                  </a:lnTo>
                  <a:lnTo>
                    <a:pt x="144" y="139"/>
                  </a:lnTo>
                  <a:lnTo>
                    <a:pt x="156" y="137"/>
                  </a:lnTo>
                  <a:lnTo>
                    <a:pt x="167" y="134"/>
                  </a:lnTo>
                  <a:lnTo>
                    <a:pt x="179" y="129"/>
                  </a:lnTo>
                  <a:lnTo>
                    <a:pt x="190" y="123"/>
                  </a:lnTo>
                  <a:lnTo>
                    <a:pt x="202" y="116"/>
                  </a:lnTo>
                  <a:lnTo>
                    <a:pt x="214" y="109"/>
                  </a:lnTo>
                  <a:lnTo>
                    <a:pt x="225" y="99"/>
                  </a:lnTo>
                  <a:lnTo>
                    <a:pt x="236" y="88"/>
                  </a:lnTo>
                  <a:lnTo>
                    <a:pt x="246" y="76"/>
                  </a:lnTo>
                  <a:lnTo>
                    <a:pt x="257" y="62"/>
                  </a:lnTo>
                  <a:lnTo>
                    <a:pt x="267" y="47"/>
                  </a:lnTo>
                  <a:close/>
                </a:path>
              </a:pathLst>
            </a:custGeom>
            <a:solidFill>
              <a:srgbClr val="5B9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023"/>
            <p:cNvSpPr>
              <a:spLocks/>
            </p:cNvSpPr>
            <p:nvPr/>
          </p:nvSpPr>
          <p:spPr bwMode="auto">
            <a:xfrm>
              <a:off x="6349236" y="4038379"/>
              <a:ext cx="106589" cy="84317"/>
            </a:xfrm>
            <a:custGeom>
              <a:avLst/>
              <a:gdLst>
                <a:gd name="T0" fmla="*/ 268 w 268"/>
                <a:gd name="T1" fmla="*/ 0 h 210"/>
                <a:gd name="T2" fmla="*/ 260 w 268"/>
                <a:gd name="T3" fmla="*/ 5 h 210"/>
                <a:gd name="T4" fmla="*/ 239 w 268"/>
                <a:gd name="T5" fmla="*/ 16 h 210"/>
                <a:gd name="T6" fmla="*/ 225 w 268"/>
                <a:gd name="T7" fmla="*/ 21 h 210"/>
                <a:gd name="T8" fmla="*/ 210 w 268"/>
                <a:gd name="T9" fmla="*/ 24 h 210"/>
                <a:gd name="T10" fmla="*/ 203 w 268"/>
                <a:gd name="T11" fmla="*/ 25 h 210"/>
                <a:gd name="T12" fmla="*/ 195 w 268"/>
                <a:gd name="T13" fmla="*/ 26 h 210"/>
                <a:gd name="T14" fmla="*/ 187 w 268"/>
                <a:gd name="T15" fmla="*/ 26 h 210"/>
                <a:gd name="T16" fmla="*/ 180 w 268"/>
                <a:gd name="T17" fmla="*/ 25 h 210"/>
                <a:gd name="T18" fmla="*/ 164 w 268"/>
                <a:gd name="T19" fmla="*/ 23 h 210"/>
                <a:gd name="T20" fmla="*/ 146 w 268"/>
                <a:gd name="T21" fmla="*/ 22 h 210"/>
                <a:gd name="T22" fmla="*/ 129 w 268"/>
                <a:gd name="T23" fmla="*/ 22 h 210"/>
                <a:gd name="T24" fmla="*/ 111 w 268"/>
                <a:gd name="T25" fmla="*/ 23 h 210"/>
                <a:gd name="T26" fmla="*/ 102 w 268"/>
                <a:gd name="T27" fmla="*/ 25 h 210"/>
                <a:gd name="T28" fmla="*/ 94 w 268"/>
                <a:gd name="T29" fmla="*/ 27 h 210"/>
                <a:gd name="T30" fmla="*/ 85 w 268"/>
                <a:gd name="T31" fmla="*/ 31 h 210"/>
                <a:gd name="T32" fmla="*/ 77 w 268"/>
                <a:gd name="T33" fmla="*/ 35 h 210"/>
                <a:gd name="T34" fmla="*/ 69 w 268"/>
                <a:gd name="T35" fmla="*/ 39 h 210"/>
                <a:gd name="T36" fmla="*/ 61 w 268"/>
                <a:gd name="T37" fmla="*/ 45 h 210"/>
                <a:gd name="T38" fmla="*/ 55 w 268"/>
                <a:gd name="T39" fmla="*/ 51 h 210"/>
                <a:gd name="T40" fmla="*/ 48 w 268"/>
                <a:gd name="T41" fmla="*/ 59 h 210"/>
                <a:gd name="T42" fmla="*/ 36 w 268"/>
                <a:gd name="T43" fmla="*/ 74 h 210"/>
                <a:gd name="T44" fmla="*/ 27 w 268"/>
                <a:gd name="T45" fmla="*/ 89 h 210"/>
                <a:gd name="T46" fmla="*/ 18 w 268"/>
                <a:gd name="T47" fmla="*/ 104 h 210"/>
                <a:gd name="T48" fmla="*/ 11 w 268"/>
                <a:gd name="T49" fmla="*/ 119 h 210"/>
                <a:gd name="T50" fmla="*/ 6 w 268"/>
                <a:gd name="T51" fmla="*/ 134 h 210"/>
                <a:gd name="T52" fmla="*/ 3 w 268"/>
                <a:gd name="T53" fmla="*/ 150 h 210"/>
                <a:gd name="T54" fmla="*/ 1 w 268"/>
                <a:gd name="T55" fmla="*/ 167 h 210"/>
                <a:gd name="T56" fmla="*/ 0 w 268"/>
                <a:gd name="T57" fmla="*/ 183 h 210"/>
                <a:gd name="T58" fmla="*/ 1 w 268"/>
                <a:gd name="T59" fmla="*/ 187 h 210"/>
                <a:gd name="T60" fmla="*/ 3 w 268"/>
                <a:gd name="T61" fmla="*/ 192 h 210"/>
                <a:gd name="T62" fmla="*/ 6 w 268"/>
                <a:gd name="T63" fmla="*/ 196 h 210"/>
                <a:gd name="T64" fmla="*/ 10 w 268"/>
                <a:gd name="T65" fmla="*/ 199 h 210"/>
                <a:gd name="T66" fmla="*/ 16 w 268"/>
                <a:gd name="T67" fmla="*/ 202 h 210"/>
                <a:gd name="T68" fmla="*/ 23 w 268"/>
                <a:gd name="T69" fmla="*/ 205 h 210"/>
                <a:gd name="T70" fmla="*/ 31 w 268"/>
                <a:gd name="T71" fmla="*/ 207 h 210"/>
                <a:gd name="T72" fmla="*/ 40 w 268"/>
                <a:gd name="T73" fmla="*/ 209 h 210"/>
                <a:gd name="T74" fmla="*/ 49 w 268"/>
                <a:gd name="T75" fmla="*/ 210 h 210"/>
                <a:gd name="T76" fmla="*/ 59 w 268"/>
                <a:gd name="T77" fmla="*/ 210 h 210"/>
                <a:gd name="T78" fmla="*/ 70 w 268"/>
                <a:gd name="T79" fmla="*/ 210 h 210"/>
                <a:gd name="T80" fmla="*/ 81 w 268"/>
                <a:gd name="T81" fmla="*/ 210 h 210"/>
                <a:gd name="T82" fmla="*/ 92 w 268"/>
                <a:gd name="T83" fmla="*/ 209 h 210"/>
                <a:gd name="T84" fmla="*/ 104 w 268"/>
                <a:gd name="T85" fmla="*/ 207 h 210"/>
                <a:gd name="T86" fmla="*/ 116 w 268"/>
                <a:gd name="T87" fmla="*/ 204 h 210"/>
                <a:gd name="T88" fmla="*/ 128 w 268"/>
                <a:gd name="T89" fmla="*/ 200 h 210"/>
                <a:gd name="T90" fmla="*/ 141 w 268"/>
                <a:gd name="T91" fmla="*/ 196 h 210"/>
                <a:gd name="T92" fmla="*/ 153 w 268"/>
                <a:gd name="T93" fmla="*/ 191 h 210"/>
                <a:gd name="T94" fmla="*/ 165 w 268"/>
                <a:gd name="T95" fmla="*/ 184 h 210"/>
                <a:gd name="T96" fmla="*/ 177 w 268"/>
                <a:gd name="T97" fmla="*/ 177 h 210"/>
                <a:gd name="T98" fmla="*/ 189 w 268"/>
                <a:gd name="T99" fmla="*/ 169 h 210"/>
                <a:gd name="T100" fmla="*/ 199 w 268"/>
                <a:gd name="T101" fmla="*/ 159 h 210"/>
                <a:gd name="T102" fmla="*/ 210 w 268"/>
                <a:gd name="T103" fmla="*/ 150 h 210"/>
                <a:gd name="T104" fmla="*/ 220 w 268"/>
                <a:gd name="T105" fmla="*/ 138 h 210"/>
                <a:gd name="T106" fmla="*/ 230 w 268"/>
                <a:gd name="T107" fmla="*/ 125 h 210"/>
                <a:gd name="T108" fmla="*/ 238 w 268"/>
                <a:gd name="T109" fmla="*/ 111 h 210"/>
                <a:gd name="T110" fmla="*/ 246 w 268"/>
                <a:gd name="T111" fmla="*/ 96 h 210"/>
                <a:gd name="T112" fmla="*/ 252 w 268"/>
                <a:gd name="T113" fmla="*/ 79 h 210"/>
                <a:gd name="T114" fmla="*/ 259 w 268"/>
                <a:gd name="T115" fmla="*/ 62 h 210"/>
                <a:gd name="T116" fmla="*/ 263 w 268"/>
                <a:gd name="T117" fmla="*/ 43 h 210"/>
                <a:gd name="T118" fmla="*/ 266 w 268"/>
                <a:gd name="T119" fmla="*/ 22 h 210"/>
                <a:gd name="T120" fmla="*/ 268 w 268"/>
                <a:gd name="T1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210">
                  <a:moveTo>
                    <a:pt x="268" y="0"/>
                  </a:moveTo>
                  <a:lnTo>
                    <a:pt x="260" y="5"/>
                  </a:lnTo>
                  <a:lnTo>
                    <a:pt x="239" y="16"/>
                  </a:lnTo>
                  <a:lnTo>
                    <a:pt x="225" y="21"/>
                  </a:lnTo>
                  <a:lnTo>
                    <a:pt x="210" y="24"/>
                  </a:lnTo>
                  <a:lnTo>
                    <a:pt x="203" y="25"/>
                  </a:lnTo>
                  <a:lnTo>
                    <a:pt x="195" y="26"/>
                  </a:lnTo>
                  <a:lnTo>
                    <a:pt x="187" y="26"/>
                  </a:lnTo>
                  <a:lnTo>
                    <a:pt x="180" y="25"/>
                  </a:lnTo>
                  <a:lnTo>
                    <a:pt x="164" y="23"/>
                  </a:lnTo>
                  <a:lnTo>
                    <a:pt x="146" y="22"/>
                  </a:lnTo>
                  <a:lnTo>
                    <a:pt x="129" y="22"/>
                  </a:lnTo>
                  <a:lnTo>
                    <a:pt x="111" y="23"/>
                  </a:lnTo>
                  <a:lnTo>
                    <a:pt x="102" y="25"/>
                  </a:lnTo>
                  <a:lnTo>
                    <a:pt x="94" y="27"/>
                  </a:lnTo>
                  <a:lnTo>
                    <a:pt x="85" y="31"/>
                  </a:lnTo>
                  <a:lnTo>
                    <a:pt x="77" y="35"/>
                  </a:lnTo>
                  <a:lnTo>
                    <a:pt x="69" y="39"/>
                  </a:lnTo>
                  <a:lnTo>
                    <a:pt x="61" y="45"/>
                  </a:lnTo>
                  <a:lnTo>
                    <a:pt x="55" y="51"/>
                  </a:lnTo>
                  <a:lnTo>
                    <a:pt x="48" y="59"/>
                  </a:lnTo>
                  <a:lnTo>
                    <a:pt x="36" y="74"/>
                  </a:lnTo>
                  <a:lnTo>
                    <a:pt x="27" y="89"/>
                  </a:lnTo>
                  <a:lnTo>
                    <a:pt x="18" y="104"/>
                  </a:lnTo>
                  <a:lnTo>
                    <a:pt x="11" y="119"/>
                  </a:lnTo>
                  <a:lnTo>
                    <a:pt x="6" y="134"/>
                  </a:lnTo>
                  <a:lnTo>
                    <a:pt x="3" y="150"/>
                  </a:lnTo>
                  <a:lnTo>
                    <a:pt x="1" y="167"/>
                  </a:lnTo>
                  <a:lnTo>
                    <a:pt x="0" y="183"/>
                  </a:lnTo>
                  <a:lnTo>
                    <a:pt x="1" y="187"/>
                  </a:lnTo>
                  <a:lnTo>
                    <a:pt x="3" y="192"/>
                  </a:lnTo>
                  <a:lnTo>
                    <a:pt x="6" y="196"/>
                  </a:lnTo>
                  <a:lnTo>
                    <a:pt x="10" y="199"/>
                  </a:lnTo>
                  <a:lnTo>
                    <a:pt x="16" y="202"/>
                  </a:lnTo>
                  <a:lnTo>
                    <a:pt x="23" y="205"/>
                  </a:lnTo>
                  <a:lnTo>
                    <a:pt x="31" y="207"/>
                  </a:lnTo>
                  <a:lnTo>
                    <a:pt x="40" y="209"/>
                  </a:lnTo>
                  <a:lnTo>
                    <a:pt x="49" y="210"/>
                  </a:lnTo>
                  <a:lnTo>
                    <a:pt x="59" y="210"/>
                  </a:lnTo>
                  <a:lnTo>
                    <a:pt x="70" y="210"/>
                  </a:lnTo>
                  <a:lnTo>
                    <a:pt x="81" y="210"/>
                  </a:lnTo>
                  <a:lnTo>
                    <a:pt x="92" y="209"/>
                  </a:lnTo>
                  <a:lnTo>
                    <a:pt x="104" y="207"/>
                  </a:lnTo>
                  <a:lnTo>
                    <a:pt x="116" y="204"/>
                  </a:lnTo>
                  <a:lnTo>
                    <a:pt x="128" y="200"/>
                  </a:lnTo>
                  <a:lnTo>
                    <a:pt x="141" y="196"/>
                  </a:lnTo>
                  <a:lnTo>
                    <a:pt x="153" y="191"/>
                  </a:lnTo>
                  <a:lnTo>
                    <a:pt x="165" y="184"/>
                  </a:lnTo>
                  <a:lnTo>
                    <a:pt x="177" y="177"/>
                  </a:lnTo>
                  <a:lnTo>
                    <a:pt x="189" y="169"/>
                  </a:lnTo>
                  <a:lnTo>
                    <a:pt x="199" y="159"/>
                  </a:lnTo>
                  <a:lnTo>
                    <a:pt x="210" y="150"/>
                  </a:lnTo>
                  <a:lnTo>
                    <a:pt x="220" y="138"/>
                  </a:lnTo>
                  <a:lnTo>
                    <a:pt x="230" y="125"/>
                  </a:lnTo>
                  <a:lnTo>
                    <a:pt x="238" y="111"/>
                  </a:lnTo>
                  <a:lnTo>
                    <a:pt x="246" y="96"/>
                  </a:lnTo>
                  <a:lnTo>
                    <a:pt x="252" y="79"/>
                  </a:lnTo>
                  <a:lnTo>
                    <a:pt x="259" y="62"/>
                  </a:lnTo>
                  <a:lnTo>
                    <a:pt x="263" y="43"/>
                  </a:lnTo>
                  <a:lnTo>
                    <a:pt x="266" y="22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3" name="组合 2532"/>
          <p:cNvGrpSpPr/>
          <p:nvPr/>
        </p:nvGrpSpPr>
        <p:grpSpPr>
          <a:xfrm>
            <a:off x="8814652" y="5018869"/>
            <a:ext cx="898982" cy="1043054"/>
            <a:chOff x="7438992" y="4361328"/>
            <a:chExt cx="486810" cy="574308"/>
          </a:xfrm>
        </p:grpSpPr>
        <p:sp>
          <p:nvSpPr>
            <p:cNvPr id="1610" name="Freeform 1734"/>
            <p:cNvSpPr>
              <a:spLocks/>
            </p:cNvSpPr>
            <p:nvPr/>
          </p:nvSpPr>
          <p:spPr bwMode="auto">
            <a:xfrm>
              <a:off x="7438992" y="4860865"/>
              <a:ext cx="74772" cy="73181"/>
            </a:xfrm>
            <a:custGeom>
              <a:avLst/>
              <a:gdLst>
                <a:gd name="T0" fmla="*/ 160 w 188"/>
                <a:gd name="T1" fmla="*/ 102 h 183"/>
                <a:gd name="T2" fmla="*/ 159 w 188"/>
                <a:gd name="T3" fmla="*/ 83 h 183"/>
                <a:gd name="T4" fmla="*/ 158 w 188"/>
                <a:gd name="T5" fmla="*/ 61 h 183"/>
                <a:gd name="T6" fmla="*/ 157 w 188"/>
                <a:gd name="T7" fmla="*/ 42 h 183"/>
                <a:gd name="T8" fmla="*/ 157 w 188"/>
                <a:gd name="T9" fmla="*/ 23 h 183"/>
                <a:gd name="T10" fmla="*/ 157 w 188"/>
                <a:gd name="T11" fmla="*/ 23 h 183"/>
                <a:gd name="T12" fmla="*/ 152 w 188"/>
                <a:gd name="T13" fmla="*/ 40 h 183"/>
                <a:gd name="T14" fmla="*/ 146 w 188"/>
                <a:gd name="T15" fmla="*/ 57 h 183"/>
                <a:gd name="T16" fmla="*/ 140 w 188"/>
                <a:gd name="T17" fmla="*/ 74 h 183"/>
                <a:gd name="T18" fmla="*/ 133 w 188"/>
                <a:gd name="T19" fmla="*/ 92 h 183"/>
                <a:gd name="T20" fmla="*/ 101 w 188"/>
                <a:gd name="T21" fmla="*/ 182 h 183"/>
                <a:gd name="T22" fmla="*/ 83 w 188"/>
                <a:gd name="T23" fmla="*/ 182 h 183"/>
                <a:gd name="T24" fmla="*/ 53 w 188"/>
                <a:gd name="T25" fmla="*/ 95 h 183"/>
                <a:gd name="T26" fmla="*/ 47 w 188"/>
                <a:gd name="T27" fmla="*/ 75 h 183"/>
                <a:gd name="T28" fmla="*/ 41 w 188"/>
                <a:gd name="T29" fmla="*/ 57 h 183"/>
                <a:gd name="T30" fmla="*/ 36 w 188"/>
                <a:gd name="T31" fmla="*/ 40 h 183"/>
                <a:gd name="T32" fmla="*/ 32 w 188"/>
                <a:gd name="T33" fmla="*/ 23 h 183"/>
                <a:gd name="T34" fmla="*/ 32 w 188"/>
                <a:gd name="T35" fmla="*/ 23 h 183"/>
                <a:gd name="T36" fmla="*/ 31 w 188"/>
                <a:gd name="T37" fmla="*/ 42 h 183"/>
                <a:gd name="T38" fmla="*/ 30 w 188"/>
                <a:gd name="T39" fmla="*/ 62 h 183"/>
                <a:gd name="T40" fmla="*/ 29 w 188"/>
                <a:gd name="T41" fmla="*/ 83 h 183"/>
                <a:gd name="T42" fmla="*/ 27 w 188"/>
                <a:gd name="T43" fmla="*/ 104 h 183"/>
                <a:gd name="T44" fmla="*/ 23 w 188"/>
                <a:gd name="T45" fmla="*/ 183 h 183"/>
                <a:gd name="T46" fmla="*/ 0 w 188"/>
                <a:gd name="T47" fmla="*/ 183 h 183"/>
                <a:gd name="T48" fmla="*/ 13 w 188"/>
                <a:gd name="T49" fmla="*/ 0 h 183"/>
                <a:gd name="T50" fmla="*/ 44 w 188"/>
                <a:gd name="T51" fmla="*/ 0 h 183"/>
                <a:gd name="T52" fmla="*/ 75 w 188"/>
                <a:gd name="T53" fmla="*/ 88 h 183"/>
                <a:gd name="T54" fmla="*/ 80 w 188"/>
                <a:gd name="T55" fmla="*/ 104 h 183"/>
                <a:gd name="T56" fmla="*/ 85 w 188"/>
                <a:gd name="T57" fmla="*/ 121 h 183"/>
                <a:gd name="T58" fmla="*/ 89 w 188"/>
                <a:gd name="T59" fmla="*/ 136 h 183"/>
                <a:gd name="T60" fmla="*/ 93 w 188"/>
                <a:gd name="T61" fmla="*/ 150 h 183"/>
                <a:gd name="T62" fmla="*/ 94 w 188"/>
                <a:gd name="T63" fmla="*/ 150 h 183"/>
                <a:gd name="T64" fmla="*/ 98 w 188"/>
                <a:gd name="T65" fmla="*/ 136 h 183"/>
                <a:gd name="T66" fmla="*/ 102 w 188"/>
                <a:gd name="T67" fmla="*/ 121 h 183"/>
                <a:gd name="T68" fmla="*/ 107 w 188"/>
                <a:gd name="T69" fmla="*/ 105 h 183"/>
                <a:gd name="T70" fmla="*/ 114 w 188"/>
                <a:gd name="T71" fmla="*/ 88 h 183"/>
                <a:gd name="T72" fmla="*/ 146 w 188"/>
                <a:gd name="T73" fmla="*/ 0 h 183"/>
                <a:gd name="T74" fmla="*/ 176 w 188"/>
                <a:gd name="T75" fmla="*/ 0 h 183"/>
                <a:gd name="T76" fmla="*/ 188 w 188"/>
                <a:gd name="T77" fmla="*/ 183 h 183"/>
                <a:gd name="T78" fmla="*/ 165 w 188"/>
                <a:gd name="T79" fmla="*/ 183 h 183"/>
                <a:gd name="T80" fmla="*/ 160 w 188"/>
                <a:gd name="T81" fmla="*/ 10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8" h="183">
                  <a:moveTo>
                    <a:pt x="160" y="102"/>
                  </a:moveTo>
                  <a:lnTo>
                    <a:pt x="159" y="83"/>
                  </a:lnTo>
                  <a:lnTo>
                    <a:pt x="158" y="61"/>
                  </a:lnTo>
                  <a:lnTo>
                    <a:pt x="157" y="42"/>
                  </a:lnTo>
                  <a:lnTo>
                    <a:pt x="157" y="23"/>
                  </a:lnTo>
                  <a:lnTo>
                    <a:pt x="157" y="23"/>
                  </a:lnTo>
                  <a:lnTo>
                    <a:pt x="152" y="40"/>
                  </a:lnTo>
                  <a:lnTo>
                    <a:pt x="146" y="57"/>
                  </a:lnTo>
                  <a:lnTo>
                    <a:pt x="140" y="74"/>
                  </a:lnTo>
                  <a:lnTo>
                    <a:pt x="133" y="92"/>
                  </a:lnTo>
                  <a:lnTo>
                    <a:pt x="101" y="182"/>
                  </a:lnTo>
                  <a:lnTo>
                    <a:pt x="83" y="182"/>
                  </a:lnTo>
                  <a:lnTo>
                    <a:pt x="53" y="95"/>
                  </a:lnTo>
                  <a:lnTo>
                    <a:pt x="47" y="75"/>
                  </a:lnTo>
                  <a:lnTo>
                    <a:pt x="41" y="57"/>
                  </a:lnTo>
                  <a:lnTo>
                    <a:pt x="36" y="40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1" y="42"/>
                  </a:lnTo>
                  <a:lnTo>
                    <a:pt x="30" y="62"/>
                  </a:lnTo>
                  <a:lnTo>
                    <a:pt x="29" y="83"/>
                  </a:lnTo>
                  <a:lnTo>
                    <a:pt x="27" y="104"/>
                  </a:lnTo>
                  <a:lnTo>
                    <a:pt x="23" y="183"/>
                  </a:lnTo>
                  <a:lnTo>
                    <a:pt x="0" y="183"/>
                  </a:lnTo>
                  <a:lnTo>
                    <a:pt x="13" y="0"/>
                  </a:lnTo>
                  <a:lnTo>
                    <a:pt x="44" y="0"/>
                  </a:lnTo>
                  <a:lnTo>
                    <a:pt x="75" y="88"/>
                  </a:lnTo>
                  <a:lnTo>
                    <a:pt x="80" y="104"/>
                  </a:lnTo>
                  <a:lnTo>
                    <a:pt x="85" y="121"/>
                  </a:lnTo>
                  <a:lnTo>
                    <a:pt x="89" y="136"/>
                  </a:lnTo>
                  <a:lnTo>
                    <a:pt x="93" y="150"/>
                  </a:lnTo>
                  <a:lnTo>
                    <a:pt x="94" y="150"/>
                  </a:lnTo>
                  <a:lnTo>
                    <a:pt x="98" y="136"/>
                  </a:lnTo>
                  <a:lnTo>
                    <a:pt x="102" y="121"/>
                  </a:lnTo>
                  <a:lnTo>
                    <a:pt x="107" y="105"/>
                  </a:lnTo>
                  <a:lnTo>
                    <a:pt x="114" y="88"/>
                  </a:lnTo>
                  <a:lnTo>
                    <a:pt x="146" y="0"/>
                  </a:lnTo>
                  <a:lnTo>
                    <a:pt x="176" y="0"/>
                  </a:lnTo>
                  <a:lnTo>
                    <a:pt x="188" y="183"/>
                  </a:lnTo>
                  <a:lnTo>
                    <a:pt x="165" y="183"/>
                  </a:lnTo>
                  <a:lnTo>
                    <a:pt x="160" y="10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735"/>
            <p:cNvSpPr>
              <a:spLocks/>
            </p:cNvSpPr>
            <p:nvPr/>
          </p:nvSpPr>
          <p:spPr bwMode="auto">
            <a:xfrm>
              <a:off x="7534445" y="4860865"/>
              <a:ext cx="39772" cy="73181"/>
            </a:xfrm>
            <a:custGeom>
              <a:avLst/>
              <a:gdLst>
                <a:gd name="T0" fmla="*/ 96 w 104"/>
                <a:gd name="T1" fmla="*/ 97 h 183"/>
                <a:gd name="T2" fmla="*/ 25 w 104"/>
                <a:gd name="T3" fmla="*/ 97 h 183"/>
                <a:gd name="T4" fmla="*/ 25 w 104"/>
                <a:gd name="T5" fmla="*/ 164 h 183"/>
                <a:gd name="T6" fmla="*/ 104 w 104"/>
                <a:gd name="T7" fmla="*/ 164 h 183"/>
                <a:gd name="T8" fmla="*/ 104 w 104"/>
                <a:gd name="T9" fmla="*/ 183 h 183"/>
                <a:gd name="T10" fmla="*/ 0 w 104"/>
                <a:gd name="T11" fmla="*/ 183 h 183"/>
                <a:gd name="T12" fmla="*/ 0 w 104"/>
                <a:gd name="T13" fmla="*/ 0 h 183"/>
                <a:gd name="T14" fmla="*/ 101 w 104"/>
                <a:gd name="T15" fmla="*/ 0 h 183"/>
                <a:gd name="T16" fmla="*/ 101 w 104"/>
                <a:gd name="T17" fmla="*/ 19 h 183"/>
                <a:gd name="T18" fmla="*/ 25 w 104"/>
                <a:gd name="T19" fmla="*/ 19 h 183"/>
                <a:gd name="T20" fmla="*/ 25 w 104"/>
                <a:gd name="T21" fmla="*/ 77 h 183"/>
                <a:gd name="T22" fmla="*/ 96 w 104"/>
                <a:gd name="T23" fmla="*/ 77 h 183"/>
                <a:gd name="T24" fmla="*/ 96 w 104"/>
                <a:gd name="T25" fmla="*/ 9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83">
                  <a:moveTo>
                    <a:pt x="96" y="97"/>
                  </a:moveTo>
                  <a:lnTo>
                    <a:pt x="25" y="97"/>
                  </a:lnTo>
                  <a:lnTo>
                    <a:pt x="25" y="164"/>
                  </a:lnTo>
                  <a:lnTo>
                    <a:pt x="104" y="164"/>
                  </a:lnTo>
                  <a:lnTo>
                    <a:pt x="104" y="183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19"/>
                  </a:lnTo>
                  <a:lnTo>
                    <a:pt x="25" y="19"/>
                  </a:lnTo>
                  <a:lnTo>
                    <a:pt x="25" y="77"/>
                  </a:lnTo>
                  <a:lnTo>
                    <a:pt x="96" y="77"/>
                  </a:lnTo>
                  <a:lnTo>
                    <a:pt x="96" y="97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736"/>
            <p:cNvSpPr>
              <a:spLocks noEditPoints="1"/>
            </p:cNvSpPr>
            <p:nvPr/>
          </p:nvSpPr>
          <p:spPr bwMode="auto">
            <a:xfrm>
              <a:off x="7593307" y="4860865"/>
              <a:ext cx="60454" cy="73181"/>
            </a:xfrm>
            <a:custGeom>
              <a:avLst/>
              <a:gdLst>
                <a:gd name="T0" fmla="*/ 35 w 152"/>
                <a:gd name="T1" fmla="*/ 167 h 186"/>
                <a:gd name="T2" fmla="*/ 58 w 152"/>
                <a:gd name="T3" fmla="*/ 167 h 186"/>
                <a:gd name="T4" fmla="*/ 75 w 152"/>
                <a:gd name="T5" fmla="*/ 164 h 186"/>
                <a:gd name="T6" fmla="*/ 89 w 152"/>
                <a:gd name="T7" fmla="*/ 158 h 186"/>
                <a:gd name="T8" fmla="*/ 101 w 152"/>
                <a:gd name="T9" fmla="*/ 151 h 186"/>
                <a:gd name="T10" fmla="*/ 112 w 152"/>
                <a:gd name="T11" fmla="*/ 141 h 186"/>
                <a:gd name="T12" fmla="*/ 119 w 152"/>
                <a:gd name="T13" fmla="*/ 129 h 186"/>
                <a:gd name="T14" fmla="*/ 124 w 152"/>
                <a:gd name="T15" fmla="*/ 114 h 186"/>
                <a:gd name="T16" fmla="*/ 127 w 152"/>
                <a:gd name="T17" fmla="*/ 98 h 186"/>
                <a:gd name="T18" fmla="*/ 127 w 152"/>
                <a:gd name="T19" fmla="*/ 81 h 186"/>
                <a:gd name="T20" fmla="*/ 125 w 152"/>
                <a:gd name="T21" fmla="*/ 66 h 186"/>
                <a:gd name="T22" fmla="*/ 119 w 152"/>
                <a:gd name="T23" fmla="*/ 54 h 186"/>
                <a:gd name="T24" fmla="*/ 113 w 152"/>
                <a:gd name="T25" fmla="*/ 42 h 186"/>
                <a:gd name="T26" fmla="*/ 103 w 152"/>
                <a:gd name="T27" fmla="*/ 33 h 186"/>
                <a:gd name="T28" fmla="*/ 92 w 152"/>
                <a:gd name="T29" fmla="*/ 25 h 186"/>
                <a:gd name="T30" fmla="*/ 78 w 152"/>
                <a:gd name="T31" fmla="*/ 21 h 186"/>
                <a:gd name="T32" fmla="*/ 61 w 152"/>
                <a:gd name="T33" fmla="*/ 18 h 186"/>
                <a:gd name="T34" fmla="*/ 36 w 152"/>
                <a:gd name="T35" fmla="*/ 19 h 186"/>
                <a:gd name="T36" fmla="*/ 24 w 152"/>
                <a:gd name="T37" fmla="*/ 166 h 186"/>
                <a:gd name="T38" fmla="*/ 12 w 152"/>
                <a:gd name="T39" fmla="*/ 2 h 186"/>
                <a:gd name="T40" fmla="*/ 37 w 152"/>
                <a:gd name="T41" fmla="*/ 0 h 186"/>
                <a:gd name="T42" fmla="*/ 63 w 152"/>
                <a:gd name="T43" fmla="*/ 0 h 186"/>
                <a:gd name="T44" fmla="*/ 86 w 152"/>
                <a:gd name="T45" fmla="*/ 3 h 186"/>
                <a:gd name="T46" fmla="*/ 104 w 152"/>
                <a:gd name="T47" fmla="*/ 8 h 186"/>
                <a:gd name="T48" fmla="*/ 119 w 152"/>
                <a:gd name="T49" fmla="*/ 17 h 186"/>
                <a:gd name="T50" fmla="*/ 131 w 152"/>
                <a:gd name="T51" fmla="*/ 28 h 186"/>
                <a:gd name="T52" fmla="*/ 141 w 152"/>
                <a:gd name="T53" fmla="*/ 42 h 186"/>
                <a:gd name="T54" fmla="*/ 147 w 152"/>
                <a:gd name="T55" fmla="*/ 58 h 186"/>
                <a:gd name="T56" fmla="*/ 152 w 152"/>
                <a:gd name="T57" fmla="*/ 77 h 186"/>
                <a:gd name="T58" fmla="*/ 152 w 152"/>
                <a:gd name="T59" fmla="*/ 99 h 186"/>
                <a:gd name="T60" fmla="*/ 147 w 152"/>
                <a:gd name="T61" fmla="*/ 119 h 186"/>
                <a:gd name="T62" fmla="*/ 141 w 152"/>
                <a:gd name="T63" fmla="*/ 138 h 186"/>
                <a:gd name="T64" fmla="*/ 131 w 152"/>
                <a:gd name="T65" fmla="*/ 153 h 186"/>
                <a:gd name="T66" fmla="*/ 118 w 152"/>
                <a:gd name="T67" fmla="*/ 166 h 186"/>
                <a:gd name="T68" fmla="*/ 101 w 152"/>
                <a:gd name="T69" fmla="*/ 176 h 186"/>
                <a:gd name="T70" fmla="*/ 80 w 152"/>
                <a:gd name="T71" fmla="*/ 182 h 186"/>
                <a:gd name="T72" fmla="*/ 57 w 152"/>
                <a:gd name="T73" fmla="*/ 185 h 186"/>
                <a:gd name="T74" fmla="*/ 32 w 152"/>
                <a:gd name="T75" fmla="*/ 185 h 186"/>
                <a:gd name="T76" fmla="*/ 10 w 152"/>
                <a:gd name="T77" fmla="*/ 184 h 186"/>
                <a:gd name="T78" fmla="*/ 0 w 152"/>
                <a:gd name="T79" fmla="*/ 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2" h="186">
                  <a:moveTo>
                    <a:pt x="24" y="166"/>
                  </a:moveTo>
                  <a:lnTo>
                    <a:pt x="35" y="167"/>
                  </a:lnTo>
                  <a:lnTo>
                    <a:pt x="48" y="167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5" y="164"/>
                  </a:lnTo>
                  <a:lnTo>
                    <a:pt x="82" y="162"/>
                  </a:lnTo>
                  <a:lnTo>
                    <a:pt x="89" y="158"/>
                  </a:lnTo>
                  <a:lnTo>
                    <a:pt x="95" y="155"/>
                  </a:lnTo>
                  <a:lnTo>
                    <a:pt x="101" y="151"/>
                  </a:lnTo>
                  <a:lnTo>
                    <a:pt x="106" y="146"/>
                  </a:lnTo>
                  <a:lnTo>
                    <a:pt x="112" y="141"/>
                  </a:lnTo>
                  <a:lnTo>
                    <a:pt x="115" y="136"/>
                  </a:lnTo>
                  <a:lnTo>
                    <a:pt x="119" y="129"/>
                  </a:lnTo>
                  <a:lnTo>
                    <a:pt x="121" y="122"/>
                  </a:lnTo>
                  <a:lnTo>
                    <a:pt x="124" y="114"/>
                  </a:lnTo>
                  <a:lnTo>
                    <a:pt x="126" y="106"/>
                  </a:lnTo>
                  <a:lnTo>
                    <a:pt x="127" y="98"/>
                  </a:lnTo>
                  <a:lnTo>
                    <a:pt x="127" y="89"/>
                  </a:lnTo>
                  <a:lnTo>
                    <a:pt x="127" y="81"/>
                  </a:lnTo>
                  <a:lnTo>
                    <a:pt x="126" y="73"/>
                  </a:lnTo>
                  <a:lnTo>
                    <a:pt x="125" y="66"/>
                  </a:lnTo>
                  <a:lnTo>
                    <a:pt x="122" y="59"/>
                  </a:lnTo>
                  <a:lnTo>
                    <a:pt x="119" y="54"/>
                  </a:lnTo>
                  <a:lnTo>
                    <a:pt x="116" y="47"/>
                  </a:lnTo>
                  <a:lnTo>
                    <a:pt x="113" y="42"/>
                  </a:lnTo>
                  <a:lnTo>
                    <a:pt x="108" y="37"/>
                  </a:lnTo>
                  <a:lnTo>
                    <a:pt x="103" y="33"/>
                  </a:lnTo>
                  <a:lnTo>
                    <a:pt x="98" y="29"/>
                  </a:lnTo>
                  <a:lnTo>
                    <a:pt x="92" y="25"/>
                  </a:lnTo>
                  <a:lnTo>
                    <a:pt x="85" y="23"/>
                  </a:lnTo>
                  <a:lnTo>
                    <a:pt x="78" y="21"/>
                  </a:lnTo>
                  <a:lnTo>
                    <a:pt x="70" y="19"/>
                  </a:lnTo>
                  <a:lnTo>
                    <a:pt x="61" y="18"/>
                  </a:lnTo>
                  <a:lnTo>
                    <a:pt x="52" y="18"/>
                  </a:lnTo>
                  <a:lnTo>
                    <a:pt x="36" y="19"/>
                  </a:lnTo>
                  <a:lnTo>
                    <a:pt x="24" y="20"/>
                  </a:lnTo>
                  <a:lnTo>
                    <a:pt x="24" y="166"/>
                  </a:lnTo>
                  <a:close/>
                  <a:moveTo>
                    <a:pt x="0" y="3"/>
                  </a:moveTo>
                  <a:lnTo>
                    <a:pt x="12" y="2"/>
                  </a:lnTo>
                  <a:lnTo>
                    <a:pt x="24" y="1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75" y="1"/>
                  </a:lnTo>
                  <a:lnTo>
                    <a:pt x="86" y="3"/>
                  </a:lnTo>
                  <a:lnTo>
                    <a:pt x="95" y="5"/>
                  </a:lnTo>
                  <a:lnTo>
                    <a:pt x="104" y="8"/>
                  </a:lnTo>
                  <a:lnTo>
                    <a:pt x="112" y="12"/>
                  </a:lnTo>
                  <a:lnTo>
                    <a:pt x="119" y="17"/>
                  </a:lnTo>
                  <a:lnTo>
                    <a:pt x="126" y="22"/>
                  </a:lnTo>
                  <a:lnTo>
                    <a:pt x="131" y="28"/>
                  </a:lnTo>
                  <a:lnTo>
                    <a:pt x="136" y="34"/>
                  </a:lnTo>
                  <a:lnTo>
                    <a:pt x="141" y="42"/>
                  </a:lnTo>
                  <a:lnTo>
                    <a:pt x="145" y="49"/>
                  </a:lnTo>
                  <a:lnTo>
                    <a:pt x="147" y="58"/>
                  </a:lnTo>
                  <a:lnTo>
                    <a:pt x="149" y="68"/>
                  </a:lnTo>
                  <a:lnTo>
                    <a:pt x="152" y="77"/>
                  </a:lnTo>
                  <a:lnTo>
                    <a:pt x="152" y="88"/>
                  </a:lnTo>
                  <a:lnTo>
                    <a:pt x="152" y="99"/>
                  </a:lnTo>
                  <a:lnTo>
                    <a:pt x="149" y="110"/>
                  </a:lnTo>
                  <a:lnTo>
                    <a:pt x="147" y="119"/>
                  </a:lnTo>
                  <a:lnTo>
                    <a:pt x="145" y="129"/>
                  </a:lnTo>
                  <a:lnTo>
                    <a:pt x="141" y="138"/>
                  </a:lnTo>
                  <a:lnTo>
                    <a:pt x="136" y="145"/>
                  </a:lnTo>
                  <a:lnTo>
                    <a:pt x="131" y="153"/>
                  </a:lnTo>
                  <a:lnTo>
                    <a:pt x="126" y="159"/>
                  </a:lnTo>
                  <a:lnTo>
                    <a:pt x="118" y="166"/>
                  </a:lnTo>
                  <a:lnTo>
                    <a:pt x="111" y="171"/>
                  </a:lnTo>
                  <a:lnTo>
                    <a:pt x="101" y="176"/>
                  </a:lnTo>
                  <a:lnTo>
                    <a:pt x="91" y="179"/>
                  </a:lnTo>
                  <a:lnTo>
                    <a:pt x="80" y="182"/>
                  </a:lnTo>
                  <a:lnTo>
                    <a:pt x="70" y="184"/>
                  </a:lnTo>
                  <a:lnTo>
                    <a:pt x="57" y="185"/>
                  </a:lnTo>
                  <a:lnTo>
                    <a:pt x="44" y="186"/>
                  </a:lnTo>
                  <a:lnTo>
                    <a:pt x="32" y="185"/>
                  </a:lnTo>
                  <a:lnTo>
                    <a:pt x="20" y="185"/>
                  </a:lnTo>
                  <a:lnTo>
                    <a:pt x="10" y="184"/>
                  </a:lnTo>
                  <a:lnTo>
                    <a:pt x="0" y="18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Rectangle 1737"/>
            <p:cNvSpPr>
              <a:spLocks noChangeArrowheads="1"/>
            </p:cNvSpPr>
            <p:nvPr/>
          </p:nvSpPr>
          <p:spPr bwMode="auto">
            <a:xfrm>
              <a:off x="7672852" y="4860865"/>
              <a:ext cx="9545" cy="73181"/>
            </a:xfrm>
            <a:prstGeom prst="rect">
              <a:avLst/>
            </a:pr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738"/>
            <p:cNvSpPr>
              <a:spLocks/>
            </p:cNvSpPr>
            <p:nvPr/>
          </p:nvSpPr>
          <p:spPr bwMode="auto">
            <a:xfrm>
              <a:off x="7701487" y="4859274"/>
              <a:ext cx="54090" cy="76362"/>
            </a:xfrm>
            <a:custGeom>
              <a:avLst/>
              <a:gdLst>
                <a:gd name="T0" fmla="*/ 131 w 140"/>
                <a:gd name="T1" fmla="*/ 185 h 190"/>
                <a:gd name="T2" fmla="*/ 106 w 140"/>
                <a:gd name="T3" fmla="*/ 189 h 190"/>
                <a:gd name="T4" fmla="*/ 81 w 140"/>
                <a:gd name="T5" fmla="*/ 189 h 190"/>
                <a:gd name="T6" fmla="*/ 63 w 140"/>
                <a:gd name="T7" fmla="*/ 187 h 190"/>
                <a:gd name="T8" fmla="*/ 47 w 140"/>
                <a:gd name="T9" fmla="*/ 181 h 190"/>
                <a:gd name="T10" fmla="*/ 33 w 140"/>
                <a:gd name="T11" fmla="*/ 172 h 190"/>
                <a:gd name="T12" fmla="*/ 21 w 140"/>
                <a:gd name="T13" fmla="*/ 160 h 190"/>
                <a:gd name="T14" fmla="*/ 11 w 140"/>
                <a:gd name="T15" fmla="*/ 145 h 190"/>
                <a:gd name="T16" fmla="*/ 5 w 140"/>
                <a:gd name="T17" fmla="*/ 128 h 190"/>
                <a:gd name="T18" fmla="*/ 0 w 140"/>
                <a:gd name="T19" fmla="*/ 108 h 190"/>
                <a:gd name="T20" fmla="*/ 0 w 140"/>
                <a:gd name="T21" fmla="*/ 87 h 190"/>
                <a:gd name="T22" fmla="*/ 5 w 140"/>
                <a:gd name="T23" fmla="*/ 66 h 190"/>
                <a:gd name="T24" fmla="*/ 11 w 140"/>
                <a:gd name="T25" fmla="*/ 49 h 190"/>
                <a:gd name="T26" fmla="*/ 21 w 140"/>
                <a:gd name="T27" fmla="*/ 34 h 190"/>
                <a:gd name="T28" fmla="*/ 34 w 140"/>
                <a:gd name="T29" fmla="*/ 21 h 190"/>
                <a:gd name="T30" fmla="*/ 49 w 140"/>
                <a:gd name="T31" fmla="*/ 11 h 190"/>
                <a:gd name="T32" fmla="*/ 66 w 140"/>
                <a:gd name="T33" fmla="*/ 5 h 190"/>
                <a:gd name="T34" fmla="*/ 86 w 140"/>
                <a:gd name="T35" fmla="*/ 0 h 190"/>
                <a:gd name="T36" fmla="*/ 112 w 140"/>
                <a:gd name="T37" fmla="*/ 1 h 190"/>
                <a:gd name="T38" fmla="*/ 133 w 140"/>
                <a:gd name="T39" fmla="*/ 6 h 190"/>
                <a:gd name="T40" fmla="*/ 134 w 140"/>
                <a:gd name="T41" fmla="*/ 28 h 190"/>
                <a:gd name="T42" fmla="*/ 118 w 140"/>
                <a:gd name="T43" fmla="*/ 22 h 190"/>
                <a:gd name="T44" fmla="*/ 98 w 140"/>
                <a:gd name="T45" fmla="*/ 20 h 190"/>
                <a:gd name="T46" fmla="*/ 81 w 140"/>
                <a:gd name="T47" fmla="*/ 22 h 190"/>
                <a:gd name="T48" fmla="*/ 67 w 140"/>
                <a:gd name="T49" fmla="*/ 25 h 190"/>
                <a:gd name="T50" fmla="*/ 55 w 140"/>
                <a:gd name="T51" fmla="*/ 32 h 190"/>
                <a:gd name="T52" fmla="*/ 45 w 140"/>
                <a:gd name="T53" fmla="*/ 40 h 190"/>
                <a:gd name="T54" fmla="*/ 37 w 140"/>
                <a:gd name="T55" fmla="*/ 51 h 190"/>
                <a:gd name="T56" fmla="*/ 31 w 140"/>
                <a:gd name="T57" fmla="*/ 64 h 190"/>
                <a:gd name="T58" fmla="*/ 26 w 140"/>
                <a:gd name="T59" fmla="*/ 79 h 190"/>
                <a:gd name="T60" fmla="*/ 25 w 140"/>
                <a:gd name="T61" fmla="*/ 96 h 190"/>
                <a:gd name="T62" fmla="*/ 26 w 140"/>
                <a:gd name="T63" fmla="*/ 113 h 190"/>
                <a:gd name="T64" fmla="*/ 31 w 140"/>
                <a:gd name="T65" fmla="*/ 127 h 190"/>
                <a:gd name="T66" fmla="*/ 36 w 140"/>
                <a:gd name="T67" fmla="*/ 140 h 190"/>
                <a:gd name="T68" fmla="*/ 44 w 140"/>
                <a:gd name="T69" fmla="*/ 150 h 190"/>
                <a:gd name="T70" fmla="*/ 54 w 140"/>
                <a:gd name="T71" fmla="*/ 159 h 190"/>
                <a:gd name="T72" fmla="*/ 66 w 140"/>
                <a:gd name="T73" fmla="*/ 165 h 190"/>
                <a:gd name="T74" fmla="*/ 80 w 140"/>
                <a:gd name="T75" fmla="*/ 169 h 190"/>
                <a:gd name="T76" fmla="*/ 95 w 140"/>
                <a:gd name="T77" fmla="*/ 170 h 190"/>
                <a:gd name="T78" fmla="*/ 117 w 140"/>
                <a:gd name="T79" fmla="*/ 168 h 190"/>
                <a:gd name="T80" fmla="*/ 135 w 140"/>
                <a:gd name="T81" fmla="*/ 1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190">
                  <a:moveTo>
                    <a:pt x="140" y="182"/>
                  </a:moveTo>
                  <a:lnTo>
                    <a:pt x="131" y="185"/>
                  </a:lnTo>
                  <a:lnTo>
                    <a:pt x="120" y="187"/>
                  </a:lnTo>
                  <a:lnTo>
                    <a:pt x="106" y="189"/>
                  </a:lnTo>
                  <a:lnTo>
                    <a:pt x="91" y="190"/>
                  </a:lnTo>
                  <a:lnTo>
                    <a:pt x="81" y="189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4" y="184"/>
                  </a:lnTo>
                  <a:lnTo>
                    <a:pt x="47" y="181"/>
                  </a:lnTo>
                  <a:lnTo>
                    <a:pt x="39" y="176"/>
                  </a:lnTo>
                  <a:lnTo>
                    <a:pt x="33" y="172"/>
                  </a:lnTo>
                  <a:lnTo>
                    <a:pt x="26" y="167"/>
                  </a:lnTo>
                  <a:lnTo>
                    <a:pt x="21" y="160"/>
                  </a:lnTo>
                  <a:lnTo>
                    <a:pt x="15" y="153"/>
                  </a:lnTo>
                  <a:lnTo>
                    <a:pt x="11" y="145"/>
                  </a:lnTo>
                  <a:lnTo>
                    <a:pt x="7" y="138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2" y="76"/>
                  </a:lnTo>
                  <a:lnTo>
                    <a:pt x="5" y="66"/>
                  </a:lnTo>
                  <a:lnTo>
                    <a:pt x="7" y="58"/>
                  </a:lnTo>
                  <a:lnTo>
                    <a:pt x="11" y="49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58" y="7"/>
                  </a:lnTo>
                  <a:lnTo>
                    <a:pt x="66" y="5"/>
                  </a:lnTo>
                  <a:lnTo>
                    <a:pt x="76" y="3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12" y="1"/>
                  </a:lnTo>
                  <a:lnTo>
                    <a:pt x="125" y="4"/>
                  </a:lnTo>
                  <a:lnTo>
                    <a:pt x="133" y="6"/>
                  </a:lnTo>
                  <a:lnTo>
                    <a:pt x="140" y="9"/>
                  </a:lnTo>
                  <a:lnTo>
                    <a:pt x="134" y="28"/>
                  </a:lnTo>
                  <a:lnTo>
                    <a:pt x="127" y="25"/>
                  </a:lnTo>
                  <a:lnTo>
                    <a:pt x="118" y="22"/>
                  </a:lnTo>
                  <a:lnTo>
                    <a:pt x="108" y="21"/>
                  </a:lnTo>
                  <a:lnTo>
                    <a:pt x="98" y="20"/>
                  </a:lnTo>
                  <a:lnTo>
                    <a:pt x="89" y="21"/>
                  </a:lnTo>
                  <a:lnTo>
                    <a:pt x="81" y="22"/>
                  </a:lnTo>
                  <a:lnTo>
                    <a:pt x="75" y="23"/>
                  </a:lnTo>
                  <a:lnTo>
                    <a:pt x="67" y="25"/>
                  </a:lnTo>
                  <a:lnTo>
                    <a:pt x="62" y="28"/>
                  </a:lnTo>
                  <a:lnTo>
                    <a:pt x="55" y="32"/>
                  </a:lnTo>
                  <a:lnTo>
                    <a:pt x="50" y="36"/>
                  </a:lnTo>
                  <a:lnTo>
                    <a:pt x="45" y="40"/>
                  </a:lnTo>
                  <a:lnTo>
                    <a:pt x="40" y="46"/>
                  </a:lnTo>
                  <a:lnTo>
                    <a:pt x="37" y="51"/>
                  </a:lnTo>
                  <a:lnTo>
                    <a:pt x="34" y="58"/>
                  </a:lnTo>
                  <a:lnTo>
                    <a:pt x="31" y="64"/>
                  </a:lnTo>
                  <a:lnTo>
                    <a:pt x="28" y="72"/>
                  </a:lnTo>
                  <a:lnTo>
                    <a:pt x="26" y="79"/>
                  </a:lnTo>
                  <a:lnTo>
                    <a:pt x="25" y="88"/>
                  </a:lnTo>
                  <a:lnTo>
                    <a:pt x="25" y="96"/>
                  </a:lnTo>
                  <a:lnTo>
                    <a:pt x="25" y="104"/>
                  </a:lnTo>
                  <a:lnTo>
                    <a:pt x="26" y="113"/>
                  </a:lnTo>
                  <a:lnTo>
                    <a:pt x="28" y="120"/>
                  </a:lnTo>
                  <a:lnTo>
                    <a:pt x="31" y="127"/>
                  </a:lnTo>
                  <a:lnTo>
                    <a:pt x="33" y="133"/>
                  </a:lnTo>
                  <a:lnTo>
                    <a:pt x="36" y="140"/>
                  </a:lnTo>
                  <a:lnTo>
                    <a:pt x="39" y="145"/>
                  </a:lnTo>
                  <a:lnTo>
                    <a:pt x="44" y="150"/>
                  </a:lnTo>
                  <a:lnTo>
                    <a:pt x="49" y="155"/>
                  </a:lnTo>
                  <a:lnTo>
                    <a:pt x="54" y="159"/>
                  </a:lnTo>
                  <a:lnTo>
                    <a:pt x="60" y="162"/>
                  </a:lnTo>
                  <a:lnTo>
                    <a:pt x="66" y="165"/>
                  </a:lnTo>
                  <a:lnTo>
                    <a:pt x="73" y="167"/>
                  </a:lnTo>
                  <a:lnTo>
                    <a:pt x="80" y="169"/>
                  </a:lnTo>
                  <a:lnTo>
                    <a:pt x="88" y="170"/>
                  </a:lnTo>
                  <a:lnTo>
                    <a:pt x="95" y="170"/>
                  </a:lnTo>
                  <a:lnTo>
                    <a:pt x="107" y="170"/>
                  </a:lnTo>
                  <a:lnTo>
                    <a:pt x="117" y="168"/>
                  </a:lnTo>
                  <a:lnTo>
                    <a:pt x="127" y="166"/>
                  </a:lnTo>
                  <a:lnTo>
                    <a:pt x="135" y="162"/>
                  </a:lnTo>
                  <a:lnTo>
                    <a:pt x="140" y="18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Rectangle 1739"/>
            <p:cNvSpPr>
              <a:spLocks noChangeArrowheads="1"/>
            </p:cNvSpPr>
            <p:nvPr/>
          </p:nvSpPr>
          <p:spPr bwMode="auto">
            <a:xfrm>
              <a:off x="7774668" y="4860865"/>
              <a:ext cx="9545" cy="73181"/>
            </a:xfrm>
            <a:prstGeom prst="rect">
              <a:avLst/>
            </a:pr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740"/>
            <p:cNvSpPr>
              <a:spLocks/>
            </p:cNvSpPr>
            <p:nvPr/>
          </p:nvSpPr>
          <p:spPr bwMode="auto">
            <a:xfrm>
              <a:off x="7806486" y="4860865"/>
              <a:ext cx="55681" cy="73181"/>
            </a:xfrm>
            <a:custGeom>
              <a:avLst/>
              <a:gdLst>
                <a:gd name="T0" fmla="*/ 0 w 138"/>
                <a:gd name="T1" fmla="*/ 183 h 183"/>
                <a:gd name="T2" fmla="*/ 0 w 138"/>
                <a:gd name="T3" fmla="*/ 0 h 183"/>
                <a:gd name="T4" fmla="*/ 27 w 138"/>
                <a:gd name="T5" fmla="*/ 0 h 183"/>
                <a:gd name="T6" fmla="*/ 85 w 138"/>
                <a:gd name="T7" fmla="*/ 92 h 183"/>
                <a:gd name="T8" fmla="*/ 95 w 138"/>
                <a:gd name="T9" fmla="*/ 109 h 183"/>
                <a:gd name="T10" fmla="*/ 104 w 138"/>
                <a:gd name="T11" fmla="*/ 124 h 183"/>
                <a:gd name="T12" fmla="*/ 111 w 138"/>
                <a:gd name="T13" fmla="*/ 138 h 183"/>
                <a:gd name="T14" fmla="*/ 118 w 138"/>
                <a:gd name="T15" fmla="*/ 152 h 183"/>
                <a:gd name="T16" fmla="*/ 119 w 138"/>
                <a:gd name="T17" fmla="*/ 152 h 183"/>
                <a:gd name="T18" fmla="*/ 118 w 138"/>
                <a:gd name="T19" fmla="*/ 134 h 183"/>
                <a:gd name="T20" fmla="*/ 117 w 138"/>
                <a:gd name="T21" fmla="*/ 115 h 183"/>
                <a:gd name="T22" fmla="*/ 116 w 138"/>
                <a:gd name="T23" fmla="*/ 97 h 183"/>
                <a:gd name="T24" fmla="*/ 116 w 138"/>
                <a:gd name="T25" fmla="*/ 76 h 183"/>
                <a:gd name="T26" fmla="*/ 116 w 138"/>
                <a:gd name="T27" fmla="*/ 0 h 183"/>
                <a:gd name="T28" fmla="*/ 138 w 138"/>
                <a:gd name="T29" fmla="*/ 0 h 183"/>
                <a:gd name="T30" fmla="*/ 138 w 138"/>
                <a:gd name="T31" fmla="*/ 183 h 183"/>
                <a:gd name="T32" fmla="*/ 115 w 138"/>
                <a:gd name="T33" fmla="*/ 183 h 183"/>
                <a:gd name="T34" fmla="*/ 56 w 138"/>
                <a:gd name="T35" fmla="*/ 90 h 183"/>
                <a:gd name="T36" fmla="*/ 47 w 138"/>
                <a:gd name="T37" fmla="*/ 74 h 183"/>
                <a:gd name="T38" fmla="*/ 38 w 138"/>
                <a:gd name="T39" fmla="*/ 59 h 183"/>
                <a:gd name="T40" fmla="*/ 29 w 138"/>
                <a:gd name="T41" fmla="*/ 44 h 183"/>
                <a:gd name="T42" fmla="*/ 22 w 138"/>
                <a:gd name="T43" fmla="*/ 29 h 183"/>
                <a:gd name="T44" fmla="*/ 21 w 138"/>
                <a:gd name="T45" fmla="*/ 29 h 183"/>
                <a:gd name="T46" fmla="*/ 22 w 138"/>
                <a:gd name="T47" fmla="*/ 46 h 183"/>
                <a:gd name="T48" fmla="*/ 23 w 138"/>
                <a:gd name="T49" fmla="*/ 64 h 183"/>
                <a:gd name="T50" fmla="*/ 23 w 138"/>
                <a:gd name="T51" fmla="*/ 83 h 183"/>
                <a:gd name="T52" fmla="*/ 23 w 138"/>
                <a:gd name="T53" fmla="*/ 104 h 183"/>
                <a:gd name="T54" fmla="*/ 23 w 138"/>
                <a:gd name="T55" fmla="*/ 183 h 183"/>
                <a:gd name="T56" fmla="*/ 0 w 138"/>
                <a:gd name="T5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" h="183">
                  <a:moveTo>
                    <a:pt x="0" y="183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5" y="92"/>
                  </a:lnTo>
                  <a:lnTo>
                    <a:pt x="95" y="109"/>
                  </a:lnTo>
                  <a:lnTo>
                    <a:pt x="104" y="124"/>
                  </a:lnTo>
                  <a:lnTo>
                    <a:pt x="111" y="138"/>
                  </a:lnTo>
                  <a:lnTo>
                    <a:pt x="118" y="152"/>
                  </a:lnTo>
                  <a:lnTo>
                    <a:pt x="119" y="152"/>
                  </a:lnTo>
                  <a:lnTo>
                    <a:pt x="118" y="134"/>
                  </a:lnTo>
                  <a:lnTo>
                    <a:pt x="117" y="115"/>
                  </a:lnTo>
                  <a:lnTo>
                    <a:pt x="116" y="97"/>
                  </a:lnTo>
                  <a:lnTo>
                    <a:pt x="116" y="76"/>
                  </a:lnTo>
                  <a:lnTo>
                    <a:pt x="116" y="0"/>
                  </a:lnTo>
                  <a:lnTo>
                    <a:pt x="138" y="0"/>
                  </a:lnTo>
                  <a:lnTo>
                    <a:pt x="138" y="183"/>
                  </a:lnTo>
                  <a:lnTo>
                    <a:pt x="115" y="183"/>
                  </a:lnTo>
                  <a:lnTo>
                    <a:pt x="56" y="90"/>
                  </a:lnTo>
                  <a:lnTo>
                    <a:pt x="47" y="74"/>
                  </a:lnTo>
                  <a:lnTo>
                    <a:pt x="38" y="59"/>
                  </a:lnTo>
                  <a:lnTo>
                    <a:pt x="29" y="44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2" y="46"/>
                  </a:lnTo>
                  <a:lnTo>
                    <a:pt x="23" y="64"/>
                  </a:lnTo>
                  <a:lnTo>
                    <a:pt x="23" y="83"/>
                  </a:lnTo>
                  <a:lnTo>
                    <a:pt x="23" y="104"/>
                  </a:lnTo>
                  <a:lnTo>
                    <a:pt x="23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741"/>
            <p:cNvSpPr>
              <a:spLocks/>
            </p:cNvSpPr>
            <p:nvPr/>
          </p:nvSpPr>
          <p:spPr bwMode="auto">
            <a:xfrm>
              <a:off x="7884439" y="4860865"/>
              <a:ext cx="41363" cy="73181"/>
            </a:xfrm>
            <a:custGeom>
              <a:avLst/>
              <a:gdLst>
                <a:gd name="T0" fmla="*/ 96 w 103"/>
                <a:gd name="T1" fmla="*/ 97 h 183"/>
                <a:gd name="T2" fmla="*/ 24 w 103"/>
                <a:gd name="T3" fmla="*/ 97 h 183"/>
                <a:gd name="T4" fmla="*/ 24 w 103"/>
                <a:gd name="T5" fmla="*/ 164 h 183"/>
                <a:gd name="T6" fmla="*/ 103 w 103"/>
                <a:gd name="T7" fmla="*/ 164 h 183"/>
                <a:gd name="T8" fmla="*/ 103 w 103"/>
                <a:gd name="T9" fmla="*/ 183 h 183"/>
                <a:gd name="T10" fmla="*/ 0 w 103"/>
                <a:gd name="T11" fmla="*/ 183 h 183"/>
                <a:gd name="T12" fmla="*/ 0 w 103"/>
                <a:gd name="T13" fmla="*/ 0 h 183"/>
                <a:gd name="T14" fmla="*/ 100 w 103"/>
                <a:gd name="T15" fmla="*/ 0 h 183"/>
                <a:gd name="T16" fmla="*/ 100 w 103"/>
                <a:gd name="T17" fmla="*/ 19 h 183"/>
                <a:gd name="T18" fmla="*/ 24 w 103"/>
                <a:gd name="T19" fmla="*/ 19 h 183"/>
                <a:gd name="T20" fmla="*/ 24 w 103"/>
                <a:gd name="T21" fmla="*/ 77 h 183"/>
                <a:gd name="T22" fmla="*/ 96 w 103"/>
                <a:gd name="T23" fmla="*/ 77 h 183"/>
                <a:gd name="T24" fmla="*/ 96 w 103"/>
                <a:gd name="T25" fmla="*/ 9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83">
                  <a:moveTo>
                    <a:pt x="96" y="97"/>
                  </a:moveTo>
                  <a:lnTo>
                    <a:pt x="24" y="97"/>
                  </a:lnTo>
                  <a:lnTo>
                    <a:pt x="24" y="164"/>
                  </a:lnTo>
                  <a:lnTo>
                    <a:pt x="103" y="164"/>
                  </a:lnTo>
                  <a:lnTo>
                    <a:pt x="103" y="183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19"/>
                  </a:lnTo>
                  <a:lnTo>
                    <a:pt x="24" y="19"/>
                  </a:lnTo>
                  <a:lnTo>
                    <a:pt x="24" y="77"/>
                  </a:lnTo>
                  <a:lnTo>
                    <a:pt x="96" y="77"/>
                  </a:lnTo>
                  <a:lnTo>
                    <a:pt x="96" y="97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024"/>
            <p:cNvSpPr>
              <a:spLocks/>
            </p:cNvSpPr>
            <p:nvPr/>
          </p:nvSpPr>
          <p:spPr bwMode="auto">
            <a:xfrm>
              <a:off x="7532852" y="4479053"/>
              <a:ext cx="73180" cy="31818"/>
            </a:xfrm>
            <a:custGeom>
              <a:avLst/>
              <a:gdLst>
                <a:gd name="T0" fmla="*/ 30 w 186"/>
                <a:gd name="T1" fmla="*/ 3 h 78"/>
                <a:gd name="T2" fmla="*/ 30 w 186"/>
                <a:gd name="T3" fmla="*/ 2 h 78"/>
                <a:gd name="T4" fmla="*/ 32 w 186"/>
                <a:gd name="T5" fmla="*/ 1 h 78"/>
                <a:gd name="T6" fmla="*/ 37 w 186"/>
                <a:gd name="T7" fmla="*/ 0 h 78"/>
                <a:gd name="T8" fmla="*/ 45 w 186"/>
                <a:gd name="T9" fmla="*/ 0 h 78"/>
                <a:gd name="T10" fmla="*/ 56 w 186"/>
                <a:gd name="T11" fmla="*/ 3 h 78"/>
                <a:gd name="T12" fmla="*/ 72 w 186"/>
                <a:gd name="T13" fmla="*/ 8 h 78"/>
                <a:gd name="T14" fmla="*/ 94 w 186"/>
                <a:gd name="T15" fmla="*/ 18 h 78"/>
                <a:gd name="T16" fmla="*/ 122 w 186"/>
                <a:gd name="T17" fmla="*/ 33 h 78"/>
                <a:gd name="T18" fmla="*/ 151 w 186"/>
                <a:gd name="T19" fmla="*/ 50 h 78"/>
                <a:gd name="T20" fmla="*/ 172 w 186"/>
                <a:gd name="T21" fmla="*/ 63 h 78"/>
                <a:gd name="T22" fmla="*/ 178 w 186"/>
                <a:gd name="T23" fmla="*/ 69 h 78"/>
                <a:gd name="T24" fmla="*/ 183 w 186"/>
                <a:gd name="T25" fmla="*/ 72 h 78"/>
                <a:gd name="T26" fmla="*/ 185 w 186"/>
                <a:gd name="T27" fmla="*/ 75 h 78"/>
                <a:gd name="T28" fmla="*/ 186 w 186"/>
                <a:gd name="T29" fmla="*/ 77 h 78"/>
                <a:gd name="T30" fmla="*/ 185 w 186"/>
                <a:gd name="T31" fmla="*/ 78 h 78"/>
                <a:gd name="T32" fmla="*/ 183 w 186"/>
                <a:gd name="T33" fmla="*/ 78 h 78"/>
                <a:gd name="T34" fmla="*/ 178 w 186"/>
                <a:gd name="T35" fmla="*/ 77 h 78"/>
                <a:gd name="T36" fmla="*/ 174 w 186"/>
                <a:gd name="T37" fmla="*/ 75 h 78"/>
                <a:gd name="T38" fmla="*/ 161 w 186"/>
                <a:gd name="T39" fmla="*/ 70 h 78"/>
                <a:gd name="T40" fmla="*/ 145 w 186"/>
                <a:gd name="T41" fmla="*/ 62 h 78"/>
                <a:gd name="T42" fmla="*/ 127 w 186"/>
                <a:gd name="T43" fmla="*/ 53 h 78"/>
                <a:gd name="T44" fmla="*/ 110 w 186"/>
                <a:gd name="T45" fmla="*/ 44 h 78"/>
                <a:gd name="T46" fmla="*/ 103 w 186"/>
                <a:gd name="T47" fmla="*/ 41 h 78"/>
                <a:gd name="T48" fmla="*/ 94 w 186"/>
                <a:gd name="T49" fmla="*/ 36 h 78"/>
                <a:gd name="T50" fmla="*/ 86 w 186"/>
                <a:gd name="T51" fmla="*/ 34 h 78"/>
                <a:gd name="T52" fmla="*/ 78 w 186"/>
                <a:gd name="T53" fmla="*/ 32 h 78"/>
                <a:gd name="T54" fmla="*/ 70 w 186"/>
                <a:gd name="T55" fmla="*/ 31 h 78"/>
                <a:gd name="T56" fmla="*/ 63 w 186"/>
                <a:gd name="T57" fmla="*/ 31 h 78"/>
                <a:gd name="T58" fmla="*/ 55 w 186"/>
                <a:gd name="T59" fmla="*/ 32 h 78"/>
                <a:gd name="T60" fmla="*/ 49 w 186"/>
                <a:gd name="T61" fmla="*/ 34 h 78"/>
                <a:gd name="T62" fmla="*/ 41 w 186"/>
                <a:gd name="T63" fmla="*/ 37 h 78"/>
                <a:gd name="T64" fmla="*/ 35 w 186"/>
                <a:gd name="T65" fmla="*/ 43 h 78"/>
                <a:gd name="T66" fmla="*/ 28 w 186"/>
                <a:gd name="T67" fmla="*/ 49 h 78"/>
                <a:gd name="T68" fmla="*/ 22 w 186"/>
                <a:gd name="T69" fmla="*/ 57 h 78"/>
                <a:gd name="T70" fmla="*/ 15 w 186"/>
                <a:gd name="T71" fmla="*/ 66 h 78"/>
                <a:gd name="T72" fmla="*/ 11 w 186"/>
                <a:gd name="T73" fmla="*/ 71 h 78"/>
                <a:gd name="T74" fmla="*/ 7 w 186"/>
                <a:gd name="T75" fmla="*/ 75 h 78"/>
                <a:gd name="T76" fmla="*/ 3 w 186"/>
                <a:gd name="T77" fmla="*/ 77 h 78"/>
                <a:gd name="T78" fmla="*/ 1 w 186"/>
                <a:gd name="T79" fmla="*/ 77 h 78"/>
                <a:gd name="T80" fmla="*/ 0 w 186"/>
                <a:gd name="T81" fmla="*/ 76 h 78"/>
                <a:gd name="T82" fmla="*/ 0 w 186"/>
                <a:gd name="T83" fmla="*/ 74 h 78"/>
                <a:gd name="T84" fmla="*/ 0 w 186"/>
                <a:gd name="T85" fmla="*/ 70 h 78"/>
                <a:gd name="T86" fmla="*/ 3 w 186"/>
                <a:gd name="T87" fmla="*/ 58 h 78"/>
                <a:gd name="T88" fmla="*/ 10 w 186"/>
                <a:gd name="T89" fmla="*/ 43 h 78"/>
                <a:gd name="T90" fmla="*/ 18 w 186"/>
                <a:gd name="T91" fmla="*/ 23 h 78"/>
                <a:gd name="T92" fmla="*/ 30 w 186"/>
                <a:gd name="T93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" h="78">
                  <a:moveTo>
                    <a:pt x="30" y="3"/>
                  </a:moveTo>
                  <a:lnTo>
                    <a:pt x="30" y="2"/>
                  </a:lnTo>
                  <a:lnTo>
                    <a:pt x="32" y="1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6" y="3"/>
                  </a:lnTo>
                  <a:lnTo>
                    <a:pt x="72" y="8"/>
                  </a:lnTo>
                  <a:lnTo>
                    <a:pt x="94" y="18"/>
                  </a:lnTo>
                  <a:lnTo>
                    <a:pt x="122" y="33"/>
                  </a:lnTo>
                  <a:lnTo>
                    <a:pt x="151" y="50"/>
                  </a:lnTo>
                  <a:lnTo>
                    <a:pt x="172" y="63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5" y="75"/>
                  </a:lnTo>
                  <a:lnTo>
                    <a:pt x="186" y="77"/>
                  </a:lnTo>
                  <a:lnTo>
                    <a:pt x="185" y="78"/>
                  </a:lnTo>
                  <a:lnTo>
                    <a:pt x="183" y="78"/>
                  </a:lnTo>
                  <a:lnTo>
                    <a:pt x="178" y="77"/>
                  </a:lnTo>
                  <a:lnTo>
                    <a:pt x="174" y="75"/>
                  </a:lnTo>
                  <a:lnTo>
                    <a:pt x="161" y="70"/>
                  </a:lnTo>
                  <a:lnTo>
                    <a:pt x="145" y="62"/>
                  </a:lnTo>
                  <a:lnTo>
                    <a:pt x="127" y="53"/>
                  </a:lnTo>
                  <a:lnTo>
                    <a:pt x="110" y="44"/>
                  </a:lnTo>
                  <a:lnTo>
                    <a:pt x="103" y="41"/>
                  </a:lnTo>
                  <a:lnTo>
                    <a:pt x="94" y="36"/>
                  </a:lnTo>
                  <a:lnTo>
                    <a:pt x="86" y="34"/>
                  </a:lnTo>
                  <a:lnTo>
                    <a:pt x="78" y="32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1" y="37"/>
                  </a:lnTo>
                  <a:lnTo>
                    <a:pt x="35" y="43"/>
                  </a:lnTo>
                  <a:lnTo>
                    <a:pt x="28" y="49"/>
                  </a:lnTo>
                  <a:lnTo>
                    <a:pt x="22" y="57"/>
                  </a:lnTo>
                  <a:lnTo>
                    <a:pt x="15" y="66"/>
                  </a:lnTo>
                  <a:lnTo>
                    <a:pt x="11" y="71"/>
                  </a:lnTo>
                  <a:lnTo>
                    <a:pt x="7" y="75"/>
                  </a:lnTo>
                  <a:lnTo>
                    <a:pt x="3" y="77"/>
                  </a:lnTo>
                  <a:lnTo>
                    <a:pt x="1" y="77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3" y="58"/>
                  </a:lnTo>
                  <a:lnTo>
                    <a:pt x="10" y="43"/>
                  </a:lnTo>
                  <a:lnTo>
                    <a:pt x="18" y="2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025"/>
            <p:cNvSpPr>
              <a:spLocks/>
            </p:cNvSpPr>
            <p:nvPr/>
          </p:nvSpPr>
          <p:spPr bwMode="auto">
            <a:xfrm>
              <a:off x="7516943" y="4502917"/>
              <a:ext cx="57271" cy="63635"/>
            </a:xfrm>
            <a:custGeom>
              <a:avLst/>
              <a:gdLst>
                <a:gd name="T0" fmla="*/ 0 w 145"/>
                <a:gd name="T1" fmla="*/ 64 h 159"/>
                <a:gd name="T2" fmla="*/ 0 w 145"/>
                <a:gd name="T3" fmla="*/ 65 h 159"/>
                <a:gd name="T4" fmla="*/ 0 w 145"/>
                <a:gd name="T5" fmla="*/ 67 h 159"/>
                <a:gd name="T6" fmla="*/ 1 w 145"/>
                <a:gd name="T7" fmla="*/ 71 h 159"/>
                <a:gd name="T8" fmla="*/ 5 w 145"/>
                <a:gd name="T9" fmla="*/ 78 h 159"/>
                <a:gd name="T10" fmla="*/ 14 w 145"/>
                <a:gd name="T11" fmla="*/ 86 h 159"/>
                <a:gd name="T12" fmla="*/ 27 w 145"/>
                <a:gd name="T13" fmla="*/ 97 h 159"/>
                <a:gd name="T14" fmla="*/ 47 w 145"/>
                <a:gd name="T15" fmla="*/ 111 h 159"/>
                <a:gd name="T16" fmla="*/ 74 w 145"/>
                <a:gd name="T17" fmla="*/ 126 h 159"/>
                <a:gd name="T18" fmla="*/ 104 w 145"/>
                <a:gd name="T19" fmla="*/ 144 h 159"/>
                <a:gd name="T20" fmla="*/ 125 w 145"/>
                <a:gd name="T21" fmla="*/ 153 h 159"/>
                <a:gd name="T22" fmla="*/ 133 w 145"/>
                <a:gd name="T23" fmla="*/ 157 h 159"/>
                <a:gd name="T24" fmla="*/ 138 w 145"/>
                <a:gd name="T25" fmla="*/ 158 h 159"/>
                <a:gd name="T26" fmla="*/ 143 w 145"/>
                <a:gd name="T27" fmla="*/ 159 h 159"/>
                <a:gd name="T28" fmla="*/ 144 w 145"/>
                <a:gd name="T29" fmla="*/ 159 h 159"/>
                <a:gd name="T30" fmla="*/ 145 w 145"/>
                <a:gd name="T31" fmla="*/ 158 h 159"/>
                <a:gd name="T32" fmla="*/ 144 w 145"/>
                <a:gd name="T33" fmla="*/ 156 h 159"/>
                <a:gd name="T34" fmla="*/ 140 w 145"/>
                <a:gd name="T35" fmla="*/ 152 h 159"/>
                <a:gd name="T36" fmla="*/ 137 w 145"/>
                <a:gd name="T37" fmla="*/ 149 h 159"/>
                <a:gd name="T38" fmla="*/ 125 w 145"/>
                <a:gd name="T39" fmla="*/ 140 h 159"/>
                <a:gd name="T40" fmla="*/ 110 w 145"/>
                <a:gd name="T41" fmla="*/ 132 h 159"/>
                <a:gd name="T42" fmla="*/ 93 w 145"/>
                <a:gd name="T43" fmla="*/ 122 h 159"/>
                <a:gd name="T44" fmla="*/ 77 w 145"/>
                <a:gd name="T45" fmla="*/ 111 h 159"/>
                <a:gd name="T46" fmla="*/ 69 w 145"/>
                <a:gd name="T47" fmla="*/ 107 h 159"/>
                <a:gd name="T48" fmla="*/ 63 w 145"/>
                <a:gd name="T49" fmla="*/ 102 h 159"/>
                <a:gd name="T50" fmla="*/ 56 w 145"/>
                <a:gd name="T51" fmla="*/ 95 h 159"/>
                <a:gd name="T52" fmla="*/ 51 w 145"/>
                <a:gd name="T53" fmla="*/ 90 h 159"/>
                <a:gd name="T54" fmla="*/ 45 w 145"/>
                <a:gd name="T55" fmla="*/ 83 h 159"/>
                <a:gd name="T56" fmla="*/ 41 w 145"/>
                <a:gd name="T57" fmla="*/ 77 h 159"/>
                <a:gd name="T58" fmla="*/ 39 w 145"/>
                <a:gd name="T59" fmla="*/ 70 h 159"/>
                <a:gd name="T60" fmla="*/ 37 w 145"/>
                <a:gd name="T61" fmla="*/ 63 h 159"/>
                <a:gd name="T62" fmla="*/ 36 w 145"/>
                <a:gd name="T63" fmla="*/ 55 h 159"/>
                <a:gd name="T64" fmla="*/ 37 w 145"/>
                <a:gd name="T65" fmla="*/ 46 h 159"/>
                <a:gd name="T66" fmla="*/ 39 w 145"/>
                <a:gd name="T67" fmla="*/ 38 h 159"/>
                <a:gd name="T68" fmla="*/ 42 w 145"/>
                <a:gd name="T69" fmla="*/ 28 h 159"/>
                <a:gd name="T70" fmla="*/ 47 w 145"/>
                <a:gd name="T71" fmla="*/ 19 h 159"/>
                <a:gd name="T72" fmla="*/ 49 w 145"/>
                <a:gd name="T73" fmla="*/ 12 h 159"/>
                <a:gd name="T74" fmla="*/ 50 w 145"/>
                <a:gd name="T75" fmla="*/ 7 h 159"/>
                <a:gd name="T76" fmla="*/ 50 w 145"/>
                <a:gd name="T77" fmla="*/ 3 h 159"/>
                <a:gd name="T78" fmla="*/ 50 w 145"/>
                <a:gd name="T79" fmla="*/ 1 h 159"/>
                <a:gd name="T80" fmla="*/ 48 w 145"/>
                <a:gd name="T81" fmla="*/ 0 h 159"/>
                <a:gd name="T82" fmla="*/ 45 w 145"/>
                <a:gd name="T83" fmla="*/ 1 h 159"/>
                <a:gd name="T84" fmla="*/ 42 w 145"/>
                <a:gd name="T85" fmla="*/ 3 h 159"/>
                <a:gd name="T86" fmla="*/ 34 w 145"/>
                <a:gd name="T87" fmla="*/ 13 h 159"/>
                <a:gd name="T88" fmla="*/ 24 w 145"/>
                <a:gd name="T89" fmla="*/ 26 h 159"/>
                <a:gd name="T90" fmla="*/ 12 w 145"/>
                <a:gd name="T91" fmla="*/ 43 h 159"/>
                <a:gd name="T92" fmla="*/ 0 w 145"/>
                <a:gd name="T93" fmla="*/ 6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" h="159">
                  <a:moveTo>
                    <a:pt x="0" y="64"/>
                  </a:moveTo>
                  <a:lnTo>
                    <a:pt x="0" y="65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8"/>
                  </a:lnTo>
                  <a:lnTo>
                    <a:pt x="14" y="86"/>
                  </a:lnTo>
                  <a:lnTo>
                    <a:pt x="27" y="97"/>
                  </a:lnTo>
                  <a:lnTo>
                    <a:pt x="47" y="111"/>
                  </a:lnTo>
                  <a:lnTo>
                    <a:pt x="74" y="126"/>
                  </a:lnTo>
                  <a:lnTo>
                    <a:pt x="104" y="144"/>
                  </a:lnTo>
                  <a:lnTo>
                    <a:pt x="125" y="153"/>
                  </a:lnTo>
                  <a:lnTo>
                    <a:pt x="133" y="157"/>
                  </a:lnTo>
                  <a:lnTo>
                    <a:pt x="138" y="158"/>
                  </a:lnTo>
                  <a:lnTo>
                    <a:pt x="143" y="159"/>
                  </a:lnTo>
                  <a:lnTo>
                    <a:pt x="144" y="159"/>
                  </a:lnTo>
                  <a:lnTo>
                    <a:pt x="145" y="158"/>
                  </a:lnTo>
                  <a:lnTo>
                    <a:pt x="144" y="156"/>
                  </a:lnTo>
                  <a:lnTo>
                    <a:pt x="140" y="152"/>
                  </a:lnTo>
                  <a:lnTo>
                    <a:pt x="137" y="149"/>
                  </a:lnTo>
                  <a:lnTo>
                    <a:pt x="125" y="140"/>
                  </a:lnTo>
                  <a:lnTo>
                    <a:pt x="110" y="132"/>
                  </a:lnTo>
                  <a:lnTo>
                    <a:pt x="93" y="122"/>
                  </a:lnTo>
                  <a:lnTo>
                    <a:pt x="77" y="111"/>
                  </a:lnTo>
                  <a:lnTo>
                    <a:pt x="69" y="107"/>
                  </a:lnTo>
                  <a:lnTo>
                    <a:pt x="63" y="102"/>
                  </a:lnTo>
                  <a:lnTo>
                    <a:pt x="56" y="95"/>
                  </a:lnTo>
                  <a:lnTo>
                    <a:pt x="51" y="90"/>
                  </a:lnTo>
                  <a:lnTo>
                    <a:pt x="45" y="83"/>
                  </a:lnTo>
                  <a:lnTo>
                    <a:pt x="41" y="77"/>
                  </a:lnTo>
                  <a:lnTo>
                    <a:pt x="39" y="70"/>
                  </a:lnTo>
                  <a:lnTo>
                    <a:pt x="37" y="63"/>
                  </a:lnTo>
                  <a:lnTo>
                    <a:pt x="36" y="55"/>
                  </a:lnTo>
                  <a:lnTo>
                    <a:pt x="37" y="46"/>
                  </a:lnTo>
                  <a:lnTo>
                    <a:pt x="39" y="38"/>
                  </a:lnTo>
                  <a:lnTo>
                    <a:pt x="42" y="28"/>
                  </a:lnTo>
                  <a:lnTo>
                    <a:pt x="47" y="19"/>
                  </a:lnTo>
                  <a:lnTo>
                    <a:pt x="49" y="12"/>
                  </a:lnTo>
                  <a:lnTo>
                    <a:pt x="50" y="7"/>
                  </a:lnTo>
                  <a:lnTo>
                    <a:pt x="50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lnTo>
                    <a:pt x="34" y="13"/>
                  </a:lnTo>
                  <a:lnTo>
                    <a:pt x="24" y="26"/>
                  </a:lnTo>
                  <a:lnTo>
                    <a:pt x="12" y="43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026"/>
            <p:cNvSpPr>
              <a:spLocks/>
            </p:cNvSpPr>
            <p:nvPr/>
          </p:nvSpPr>
          <p:spPr bwMode="auto">
            <a:xfrm>
              <a:off x="7577397" y="4569733"/>
              <a:ext cx="28636" cy="30227"/>
            </a:xfrm>
            <a:custGeom>
              <a:avLst/>
              <a:gdLst>
                <a:gd name="T0" fmla="*/ 72 w 74"/>
                <a:gd name="T1" fmla="*/ 48 h 73"/>
                <a:gd name="T2" fmla="*/ 74 w 74"/>
                <a:gd name="T3" fmla="*/ 46 h 73"/>
                <a:gd name="T4" fmla="*/ 73 w 74"/>
                <a:gd name="T5" fmla="*/ 42 h 73"/>
                <a:gd name="T6" fmla="*/ 69 w 74"/>
                <a:gd name="T7" fmla="*/ 37 h 73"/>
                <a:gd name="T8" fmla="*/ 64 w 74"/>
                <a:gd name="T9" fmla="*/ 32 h 73"/>
                <a:gd name="T10" fmla="*/ 54 w 74"/>
                <a:gd name="T11" fmla="*/ 24 h 73"/>
                <a:gd name="T12" fmla="*/ 40 w 74"/>
                <a:gd name="T13" fmla="*/ 17 h 73"/>
                <a:gd name="T14" fmla="*/ 24 w 74"/>
                <a:gd name="T15" fmla="*/ 8 h 73"/>
                <a:gd name="T16" fmla="*/ 12 w 74"/>
                <a:gd name="T17" fmla="*/ 3 h 73"/>
                <a:gd name="T18" fmla="*/ 5 w 74"/>
                <a:gd name="T19" fmla="*/ 0 h 73"/>
                <a:gd name="T20" fmla="*/ 0 w 74"/>
                <a:gd name="T21" fmla="*/ 0 h 73"/>
                <a:gd name="T22" fmla="*/ 0 w 74"/>
                <a:gd name="T23" fmla="*/ 1 h 73"/>
                <a:gd name="T24" fmla="*/ 4 w 74"/>
                <a:gd name="T25" fmla="*/ 4 h 73"/>
                <a:gd name="T26" fmla="*/ 9 w 74"/>
                <a:gd name="T27" fmla="*/ 8 h 73"/>
                <a:gd name="T28" fmla="*/ 16 w 74"/>
                <a:gd name="T29" fmla="*/ 12 h 73"/>
                <a:gd name="T30" fmla="*/ 25 w 74"/>
                <a:gd name="T31" fmla="*/ 18 h 73"/>
                <a:gd name="T32" fmla="*/ 33 w 74"/>
                <a:gd name="T33" fmla="*/ 23 h 73"/>
                <a:gd name="T34" fmla="*/ 40 w 74"/>
                <a:gd name="T35" fmla="*/ 29 h 73"/>
                <a:gd name="T36" fmla="*/ 45 w 74"/>
                <a:gd name="T37" fmla="*/ 34 h 73"/>
                <a:gd name="T38" fmla="*/ 47 w 74"/>
                <a:gd name="T39" fmla="*/ 37 h 73"/>
                <a:gd name="T40" fmla="*/ 48 w 74"/>
                <a:gd name="T41" fmla="*/ 39 h 73"/>
                <a:gd name="T42" fmla="*/ 48 w 74"/>
                <a:gd name="T43" fmla="*/ 43 h 73"/>
                <a:gd name="T44" fmla="*/ 47 w 74"/>
                <a:gd name="T45" fmla="*/ 46 h 73"/>
                <a:gd name="T46" fmla="*/ 45 w 74"/>
                <a:gd name="T47" fmla="*/ 50 h 73"/>
                <a:gd name="T48" fmla="*/ 41 w 74"/>
                <a:gd name="T49" fmla="*/ 54 h 73"/>
                <a:gd name="T50" fmla="*/ 37 w 74"/>
                <a:gd name="T51" fmla="*/ 58 h 73"/>
                <a:gd name="T52" fmla="*/ 33 w 74"/>
                <a:gd name="T53" fmla="*/ 61 h 73"/>
                <a:gd name="T54" fmla="*/ 23 w 74"/>
                <a:gd name="T55" fmla="*/ 69 h 73"/>
                <a:gd name="T56" fmla="*/ 20 w 74"/>
                <a:gd name="T57" fmla="*/ 72 h 73"/>
                <a:gd name="T58" fmla="*/ 20 w 74"/>
                <a:gd name="T59" fmla="*/ 73 h 73"/>
                <a:gd name="T60" fmla="*/ 20 w 74"/>
                <a:gd name="T61" fmla="*/ 73 h 73"/>
                <a:gd name="T62" fmla="*/ 22 w 74"/>
                <a:gd name="T63" fmla="*/ 73 h 73"/>
                <a:gd name="T64" fmla="*/ 25 w 74"/>
                <a:gd name="T65" fmla="*/ 72 h 73"/>
                <a:gd name="T66" fmla="*/ 34 w 74"/>
                <a:gd name="T67" fmla="*/ 69 h 73"/>
                <a:gd name="T68" fmla="*/ 45 w 74"/>
                <a:gd name="T69" fmla="*/ 63 h 73"/>
                <a:gd name="T70" fmla="*/ 58 w 74"/>
                <a:gd name="T71" fmla="*/ 57 h 73"/>
                <a:gd name="T72" fmla="*/ 72 w 74"/>
                <a:gd name="T73" fmla="*/ 4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" h="73">
                  <a:moveTo>
                    <a:pt x="72" y="48"/>
                  </a:moveTo>
                  <a:lnTo>
                    <a:pt x="74" y="46"/>
                  </a:lnTo>
                  <a:lnTo>
                    <a:pt x="73" y="42"/>
                  </a:lnTo>
                  <a:lnTo>
                    <a:pt x="69" y="37"/>
                  </a:lnTo>
                  <a:lnTo>
                    <a:pt x="64" y="32"/>
                  </a:lnTo>
                  <a:lnTo>
                    <a:pt x="54" y="24"/>
                  </a:lnTo>
                  <a:lnTo>
                    <a:pt x="40" y="17"/>
                  </a:lnTo>
                  <a:lnTo>
                    <a:pt x="24" y="8"/>
                  </a:lnTo>
                  <a:lnTo>
                    <a:pt x="12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9" y="8"/>
                  </a:lnTo>
                  <a:lnTo>
                    <a:pt x="16" y="12"/>
                  </a:lnTo>
                  <a:lnTo>
                    <a:pt x="25" y="18"/>
                  </a:lnTo>
                  <a:lnTo>
                    <a:pt x="33" y="23"/>
                  </a:lnTo>
                  <a:lnTo>
                    <a:pt x="40" y="29"/>
                  </a:lnTo>
                  <a:lnTo>
                    <a:pt x="45" y="34"/>
                  </a:lnTo>
                  <a:lnTo>
                    <a:pt x="47" y="37"/>
                  </a:lnTo>
                  <a:lnTo>
                    <a:pt x="48" y="39"/>
                  </a:lnTo>
                  <a:lnTo>
                    <a:pt x="48" y="43"/>
                  </a:lnTo>
                  <a:lnTo>
                    <a:pt x="47" y="46"/>
                  </a:lnTo>
                  <a:lnTo>
                    <a:pt x="45" y="50"/>
                  </a:lnTo>
                  <a:lnTo>
                    <a:pt x="41" y="54"/>
                  </a:lnTo>
                  <a:lnTo>
                    <a:pt x="37" y="58"/>
                  </a:lnTo>
                  <a:lnTo>
                    <a:pt x="33" y="61"/>
                  </a:lnTo>
                  <a:lnTo>
                    <a:pt x="23" y="69"/>
                  </a:lnTo>
                  <a:lnTo>
                    <a:pt x="20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34" y="69"/>
                  </a:lnTo>
                  <a:lnTo>
                    <a:pt x="45" y="63"/>
                  </a:lnTo>
                  <a:lnTo>
                    <a:pt x="58" y="57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027"/>
            <p:cNvSpPr>
              <a:spLocks/>
            </p:cNvSpPr>
            <p:nvPr/>
          </p:nvSpPr>
          <p:spPr bwMode="auto">
            <a:xfrm>
              <a:off x="7516943" y="4607915"/>
              <a:ext cx="57271" cy="63635"/>
            </a:xfrm>
            <a:custGeom>
              <a:avLst/>
              <a:gdLst>
                <a:gd name="T0" fmla="*/ 0 w 143"/>
                <a:gd name="T1" fmla="*/ 99 h 161"/>
                <a:gd name="T2" fmla="*/ 0 w 143"/>
                <a:gd name="T3" fmla="*/ 98 h 161"/>
                <a:gd name="T4" fmla="*/ 0 w 143"/>
                <a:gd name="T5" fmla="*/ 95 h 161"/>
                <a:gd name="T6" fmla="*/ 1 w 143"/>
                <a:gd name="T7" fmla="*/ 91 h 161"/>
                <a:gd name="T8" fmla="*/ 5 w 143"/>
                <a:gd name="T9" fmla="*/ 85 h 161"/>
                <a:gd name="T10" fmla="*/ 13 w 143"/>
                <a:gd name="T11" fmla="*/ 75 h 161"/>
                <a:gd name="T12" fmla="*/ 27 w 143"/>
                <a:gd name="T13" fmla="*/ 64 h 161"/>
                <a:gd name="T14" fmla="*/ 45 w 143"/>
                <a:gd name="T15" fmla="*/ 50 h 161"/>
                <a:gd name="T16" fmla="*/ 72 w 143"/>
                <a:gd name="T17" fmla="*/ 34 h 161"/>
                <a:gd name="T18" fmla="*/ 103 w 143"/>
                <a:gd name="T19" fmla="*/ 18 h 161"/>
                <a:gd name="T20" fmla="*/ 124 w 143"/>
                <a:gd name="T21" fmla="*/ 7 h 161"/>
                <a:gd name="T22" fmla="*/ 132 w 143"/>
                <a:gd name="T23" fmla="*/ 4 h 161"/>
                <a:gd name="T24" fmla="*/ 137 w 143"/>
                <a:gd name="T25" fmla="*/ 1 h 161"/>
                <a:gd name="T26" fmla="*/ 140 w 143"/>
                <a:gd name="T27" fmla="*/ 0 h 161"/>
                <a:gd name="T28" fmla="*/ 143 w 143"/>
                <a:gd name="T29" fmla="*/ 0 h 161"/>
                <a:gd name="T30" fmla="*/ 143 w 143"/>
                <a:gd name="T31" fmla="*/ 3 h 161"/>
                <a:gd name="T32" fmla="*/ 142 w 143"/>
                <a:gd name="T33" fmla="*/ 5 h 161"/>
                <a:gd name="T34" fmla="*/ 139 w 143"/>
                <a:gd name="T35" fmla="*/ 7 h 161"/>
                <a:gd name="T36" fmla="*/ 135 w 143"/>
                <a:gd name="T37" fmla="*/ 10 h 161"/>
                <a:gd name="T38" fmla="*/ 124 w 143"/>
                <a:gd name="T39" fmla="*/ 19 h 161"/>
                <a:gd name="T40" fmla="*/ 109 w 143"/>
                <a:gd name="T41" fmla="*/ 28 h 161"/>
                <a:gd name="T42" fmla="*/ 92 w 143"/>
                <a:gd name="T43" fmla="*/ 39 h 161"/>
                <a:gd name="T44" fmla="*/ 77 w 143"/>
                <a:gd name="T45" fmla="*/ 49 h 161"/>
                <a:gd name="T46" fmla="*/ 69 w 143"/>
                <a:gd name="T47" fmla="*/ 54 h 161"/>
                <a:gd name="T48" fmla="*/ 63 w 143"/>
                <a:gd name="T49" fmla="*/ 60 h 161"/>
                <a:gd name="T50" fmla="*/ 56 w 143"/>
                <a:gd name="T51" fmla="*/ 66 h 161"/>
                <a:gd name="T52" fmla="*/ 51 w 143"/>
                <a:gd name="T53" fmla="*/ 72 h 161"/>
                <a:gd name="T54" fmla="*/ 45 w 143"/>
                <a:gd name="T55" fmla="*/ 78 h 161"/>
                <a:gd name="T56" fmla="*/ 42 w 143"/>
                <a:gd name="T57" fmla="*/ 85 h 161"/>
                <a:gd name="T58" fmla="*/ 39 w 143"/>
                <a:gd name="T59" fmla="*/ 91 h 161"/>
                <a:gd name="T60" fmla="*/ 37 w 143"/>
                <a:gd name="T61" fmla="*/ 99 h 161"/>
                <a:gd name="T62" fmla="*/ 37 w 143"/>
                <a:gd name="T63" fmla="*/ 106 h 161"/>
                <a:gd name="T64" fmla="*/ 38 w 143"/>
                <a:gd name="T65" fmla="*/ 115 h 161"/>
                <a:gd name="T66" fmla="*/ 40 w 143"/>
                <a:gd name="T67" fmla="*/ 124 h 161"/>
                <a:gd name="T68" fmla="*/ 43 w 143"/>
                <a:gd name="T69" fmla="*/ 133 h 161"/>
                <a:gd name="T70" fmla="*/ 48 w 143"/>
                <a:gd name="T71" fmla="*/ 143 h 161"/>
                <a:gd name="T72" fmla="*/ 50 w 143"/>
                <a:gd name="T73" fmla="*/ 149 h 161"/>
                <a:gd name="T74" fmla="*/ 52 w 143"/>
                <a:gd name="T75" fmla="*/ 155 h 161"/>
                <a:gd name="T76" fmla="*/ 52 w 143"/>
                <a:gd name="T77" fmla="*/ 158 h 161"/>
                <a:gd name="T78" fmla="*/ 51 w 143"/>
                <a:gd name="T79" fmla="*/ 160 h 161"/>
                <a:gd name="T80" fmla="*/ 50 w 143"/>
                <a:gd name="T81" fmla="*/ 161 h 161"/>
                <a:gd name="T82" fmla="*/ 47 w 143"/>
                <a:gd name="T83" fmla="*/ 160 h 161"/>
                <a:gd name="T84" fmla="*/ 43 w 143"/>
                <a:gd name="T85" fmla="*/ 158 h 161"/>
                <a:gd name="T86" fmla="*/ 36 w 143"/>
                <a:gd name="T87" fmla="*/ 149 h 161"/>
                <a:gd name="T88" fmla="*/ 25 w 143"/>
                <a:gd name="T89" fmla="*/ 136 h 161"/>
                <a:gd name="T90" fmla="*/ 13 w 143"/>
                <a:gd name="T91" fmla="*/ 119 h 161"/>
                <a:gd name="T92" fmla="*/ 0 w 143"/>
                <a:gd name="T93" fmla="*/ 9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3" h="161">
                  <a:moveTo>
                    <a:pt x="0" y="99"/>
                  </a:moveTo>
                  <a:lnTo>
                    <a:pt x="0" y="98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5"/>
                  </a:lnTo>
                  <a:lnTo>
                    <a:pt x="13" y="75"/>
                  </a:lnTo>
                  <a:lnTo>
                    <a:pt x="27" y="64"/>
                  </a:lnTo>
                  <a:lnTo>
                    <a:pt x="45" y="50"/>
                  </a:lnTo>
                  <a:lnTo>
                    <a:pt x="72" y="34"/>
                  </a:lnTo>
                  <a:lnTo>
                    <a:pt x="103" y="18"/>
                  </a:lnTo>
                  <a:lnTo>
                    <a:pt x="124" y="7"/>
                  </a:lnTo>
                  <a:lnTo>
                    <a:pt x="132" y="4"/>
                  </a:lnTo>
                  <a:lnTo>
                    <a:pt x="137" y="1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3" y="3"/>
                  </a:lnTo>
                  <a:lnTo>
                    <a:pt x="142" y="5"/>
                  </a:lnTo>
                  <a:lnTo>
                    <a:pt x="139" y="7"/>
                  </a:lnTo>
                  <a:lnTo>
                    <a:pt x="135" y="10"/>
                  </a:lnTo>
                  <a:lnTo>
                    <a:pt x="124" y="19"/>
                  </a:lnTo>
                  <a:lnTo>
                    <a:pt x="109" y="28"/>
                  </a:lnTo>
                  <a:lnTo>
                    <a:pt x="92" y="39"/>
                  </a:lnTo>
                  <a:lnTo>
                    <a:pt x="77" y="49"/>
                  </a:lnTo>
                  <a:lnTo>
                    <a:pt x="69" y="54"/>
                  </a:lnTo>
                  <a:lnTo>
                    <a:pt x="63" y="60"/>
                  </a:lnTo>
                  <a:lnTo>
                    <a:pt x="56" y="66"/>
                  </a:lnTo>
                  <a:lnTo>
                    <a:pt x="51" y="72"/>
                  </a:lnTo>
                  <a:lnTo>
                    <a:pt x="45" y="78"/>
                  </a:lnTo>
                  <a:lnTo>
                    <a:pt x="42" y="85"/>
                  </a:lnTo>
                  <a:lnTo>
                    <a:pt x="39" y="91"/>
                  </a:lnTo>
                  <a:lnTo>
                    <a:pt x="37" y="99"/>
                  </a:lnTo>
                  <a:lnTo>
                    <a:pt x="37" y="106"/>
                  </a:lnTo>
                  <a:lnTo>
                    <a:pt x="38" y="115"/>
                  </a:lnTo>
                  <a:lnTo>
                    <a:pt x="40" y="124"/>
                  </a:lnTo>
                  <a:lnTo>
                    <a:pt x="43" y="133"/>
                  </a:lnTo>
                  <a:lnTo>
                    <a:pt x="48" y="143"/>
                  </a:lnTo>
                  <a:lnTo>
                    <a:pt x="50" y="149"/>
                  </a:lnTo>
                  <a:lnTo>
                    <a:pt x="52" y="155"/>
                  </a:lnTo>
                  <a:lnTo>
                    <a:pt x="52" y="158"/>
                  </a:lnTo>
                  <a:lnTo>
                    <a:pt x="51" y="160"/>
                  </a:lnTo>
                  <a:lnTo>
                    <a:pt x="50" y="161"/>
                  </a:lnTo>
                  <a:lnTo>
                    <a:pt x="47" y="160"/>
                  </a:lnTo>
                  <a:lnTo>
                    <a:pt x="43" y="158"/>
                  </a:lnTo>
                  <a:lnTo>
                    <a:pt x="36" y="149"/>
                  </a:lnTo>
                  <a:lnTo>
                    <a:pt x="25" y="136"/>
                  </a:lnTo>
                  <a:lnTo>
                    <a:pt x="13" y="11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028"/>
            <p:cNvSpPr>
              <a:spLocks/>
            </p:cNvSpPr>
            <p:nvPr/>
          </p:nvSpPr>
          <p:spPr bwMode="auto">
            <a:xfrm>
              <a:off x="7531261" y="4663596"/>
              <a:ext cx="74771" cy="31818"/>
            </a:xfrm>
            <a:custGeom>
              <a:avLst/>
              <a:gdLst>
                <a:gd name="T0" fmla="*/ 31 w 186"/>
                <a:gd name="T1" fmla="*/ 79 h 81"/>
                <a:gd name="T2" fmla="*/ 32 w 186"/>
                <a:gd name="T3" fmla="*/ 79 h 81"/>
                <a:gd name="T4" fmla="*/ 34 w 186"/>
                <a:gd name="T5" fmla="*/ 81 h 81"/>
                <a:gd name="T6" fmla="*/ 39 w 186"/>
                <a:gd name="T7" fmla="*/ 81 h 81"/>
                <a:gd name="T8" fmla="*/ 47 w 186"/>
                <a:gd name="T9" fmla="*/ 81 h 81"/>
                <a:gd name="T10" fmla="*/ 58 w 186"/>
                <a:gd name="T11" fmla="*/ 78 h 81"/>
                <a:gd name="T12" fmla="*/ 74 w 186"/>
                <a:gd name="T13" fmla="*/ 72 h 81"/>
                <a:gd name="T14" fmla="*/ 96 w 186"/>
                <a:gd name="T15" fmla="*/ 61 h 81"/>
                <a:gd name="T16" fmla="*/ 123 w 186"/>
                <a:gd name="T17" fmla="*/ 46 h 81"/>
                <a:gd name="T18" fmla="*/ 152 w 186"/>
                <a:gd name="T19" fmla="*/ 28 h 81"/>
                <a:gd name="T20" fmla="*/ 172 w 186"/>
                <a:gd name="T21" fmla="*/ 14 h 81"/>
                <a:gd name="T22" fmla="*/ 178 w 186"/>
                <a:gd name="T23" fmla="*/ 10 h 81"/>
                <a:gd name="T24" fmla="*/ 182 w 186"/>
                <a:gd name="T25" fmla="*/ 5 h 81"/>
                <a:gd name="T26" fmla="*/ 186 w 186"/>
                <a:gd name="T27" fmla="*/ 2 h 81"/>
                <a:gd name="T28" fmla="*/ 186 w 186"/>
                <a:gd name="T29" fmla="*/ 1 h 81"/>
                <a:gd name="T30" fmla="*/ 185 w 186"/>
                <a:gd name="T31" fmla="*/ 0 h 81"/>
                <a:gd name="T32" fmla="*/ 182 w 186"/>
                <a:gd name="T33" fmla="*/ 0 h 81"/>
                <a:gd name="T34" fmla="*/ 179 w 186"/>
                <a:gd name="T35" fmla="*/ 1 h 81"/>
                <a:gd name="T36" fmla="*/ 174 w 186"/>
                <a:gd name="T37" fmla="*/ 2 h 81"/>
                <a:gd name="T38" fmla="*/ 161 w 186"/>
                <a:gd name="T39" fmla="*/ 8 h 81"/>
                <a:gd name="T40" fmla="*/ 146 w 186"/>
                <a:gd name="T41" fmla="*/ 16 h 81"/>
                <a:gd name="T42" fmla="*/ 128 w 186"/>
                <a:gd name="T43" fmla="*/ 26 h 81"/>
                <a:gd name="T44" fmla="*/ 111 w 186"/>
                <a:gd name="T45" fmla="*/ 35 h 81"/>
                <a:gd name="T46" fmla="*/ 104 w 186"/>
                <a:gd name="T47" fmla="*/ 39 h 81"/>
                <a:gd name="T48" fmla="*/ 95 w 186"/>
                <a:gd name="T49" fmla="*/ 43 h 81"/>
                <a:gd name="T50" fmla="*/ 87 w 186"/>
                <a:gd name="T51" fmla="*/ 45 h 81"/>
                <a:gd name="T52" fmla="*/ 80 w 186"/>
                <a:gd name="T53" fmla="*/ 47 h 81"/>
                <a:gd name="T54" fmla="*/ 72 w 186"/>
                <a:gd name="T55" fmla="*/ 48 h 81"/>
                <a:gd name="T56" fmla="*/ 64 w 186"/>
                <a:gd name="T57" fmla="*/ 48 h 81"/>
                <a:gd name="T58" fmla="*/ 57 w 186"/>
                <a:gd name="T59" fmla="*/ 48 h 81"/>
                <a:gd name="T60" fmla="*/ 50 w 186"/>
                <a:gd name="T61" fmla="*/ 46 h 81"/>
                <a:gd name="T62" fmla="*/ 42 w 186"/>
                <a:gd name="T63" fmla="*/ 43 h 81"/>
                <a:gd name="T64" fmla="*/ 36 w 186"/>
                <a:gd name="T65" fmla="*/ 38 h 81"/>
                <a:gd name="T66" fmla="*/ 29 w 186"/>
                <a:gd name="T67" fmla="*/ 31 h 81"/>
                <a:gd name="T68" fmla="*/ 21 w 186"/>
                <a:gd name="T69" fmla="*/ 24 h 81"/>
                <a:gd name="T70" fmla="*/ 16 w 186"/>
                <a:gd name="T71" fmla="*/ 16 h 81"/>
                <a:gd name="T72" fmla="*/ 11 w 186"/>
                <a:gd name="T73" fmla="*/ 11 h 81"/>
                <a:gd name="T74" fmla="*/ 7 w 186"/>
                <a:gd name="T75" fmla="*/ 6 h 81"/>
                <a:gd name="T76" fmla="*/ 4 w 186"/>
                <a:gd name="T77" fmla="*/ 4 h 81"/>
                <a:gd name="T78" fmla="*/ 2 w 186"/>
                <a:gd name="T79" fmla="*/ 4 h 81"/>
                <a:gd name="T80" fmla="*/ 1 w 186"/>
                <a:gd name="T81" fmla="*/ 5 h 81"/>
                <a:gd name="T82" fmla="*/ 0 w 186"/>
                <a:gd name="T83" fmla="*/ 7 h 81"/>
                <a:gd name="T84" fmla="*/ 1 w 186"/>
                <a:gd name="T85" fmla="*/ 12 h 81"/>
                <a:gd name="T86" fmla="*/ 4 w 186"/>
                <a:gd name="T87" fmla="*/ 24 h 81"/>
                <a:gd name="T88" fmla="*/ 11 w 186"/>
                <a:gd name="T89" fmla="*/ 39 h 81"/>
                <a:gd name="T90" fmla="*/ 19 w 186"/>
                <a:gd name="T91" fmla="*/ 57 h 81"/>
                <a:gd name="T92" fmla="*/ 31 w 186"/>
                <a:gd name="T9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" h="81">
                  <a:moveTo>
                    <a:pt x="31" y="79"/>
                  </a:moveTo>
                  <a:lnTo>
                    <a:pt x="32" y="79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7" y="81"/>
                  </a:lnTo>
                  <a:lnTo>
                    <a:pt x="58" y="78"/>
                  </a:lnTo>
                  <a:lnTo>
                    <a:pt x="74" y="72"/>
                  </a:lnTo>
                  <a:lnTo>
                    <a:pt x="96" y="61"/>
                  </a:lnTo>
                  <a:lnTo>
                    <a:pt x="123" y="46"/>
                  </a:lnTo>
                  <a:lnTo>
                    <a:pt x="152" y="28"/>
                  </a:lnTo>
                  <a:lnTo>
                    <a:pt x="172" y="14"/>
                  </a:lnTo>
                  <a:lnTo>
                    <a:pt x="178" y="10"/>
                  </a:lnTo>
                  <a:lnTo>
                    <a:pt x="182" y="5"/>
                  </a:lnTo>
                  <a:lnTo>
                    <a:pt x="186" y="2"/>
                  </a:lnTo>
                  <a:lnTo>
                    <a:pt x="186" y="1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4" y="2"/>
                  </a:lnTo>
                  <a:lnTo>
                    <a:pt x="161" y="8"/>
                  </a:lnTo>
                  <a:lnTo>
                    <a:pt x="146" y="16"/>
                  </a:lnTo>
                  <a:lnTo>
                    <a:pt x="128" y="26"/>
                  </a:lnTo>
                  <a:lnTo>
                    <a:pt x="111" y="35"/>
                  </a:lnTo>
                  <a:lnTo>
                    <a:pt x="104" y="39"/>
                  </a:lnTo>
                  <a:lnTo>
                    <a:pt x="95" y="43"/>
                  </a:lnTo>
                  <a:lnTo>
                    <a:pt x="87" y="45"/>
                  </a:lnTo>
                  <a:lnTo>
                    <a:pt x="80" y="47"/>
                  </a:lnTo>
                  <a:lnTo>
                    <a:pt x="72" y="48"/>
                  </a:lnTo>
                  <a:lnTo>
                    <a:pt x="64" y="48"/>
                  </a:lnTo>
                  <a:lnTo>
                    <a:pt x="57" y="48"/>
                  </a:lnTo>
                  <a:lnTo>
                    <a:pt x="50" y="46"/>
                  </a:lnTo>
                  <a:lnTo>
                    <a:pt x="42" y="43"/>
                  </a:lnTo>
                  <a:lnTo>
                    <a:pt x="36" y="38"/>
                  </a:lnTo>
                  <a:lnTo>
                    <a:pt x="29" y="31"/>
                  </a:lnTo>
                  <a:lnTo>
                    <a:pt x="21" y="24"/>
                  </a:lnTo>
                  <a:lnTo>
                    <a:pt x="16" y="16"/>
                  </a:lnTo>
                  <a:lnTo>
                    <a:pt x="11" y="11"/>
                  </a:lnTo>
                  <a:lnTo>
                    <a:pt x="7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12"/>
                  </a:lnTo>
                  <a:lnTo>
                    <a:pt x="4" y="24"/>
                  </a:lnTo>
                  <a:lnTo>
                    <a:pt x="11" y="39"/>
                  </a:lnTo>
                  <a:lnTo>
                    <a:pt x="19" y="57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029"/>
            <p:cNvSpPr>
              <a:spLocks/>
            </p:cNvSpPr>
            <p:nvPr/>
          </p:nvSpPr>
          <p:spPr bwMode="auto">
            <a:xfrm>
              <a:off x="7610806" y="4646096"/>
              <a:ext cx="30227" cy="25454"/>
            </a:xfrm>
            <a:custGeom>
              <a:avLst/>
              <a:gdLst>
                <a:gd name="T0" fmla="*/ 76 w 76"/>
                <a:gd name="T1" fmla="*/ 3 h 61"/>
                <a:gd name="T2" fmla="*/ 76 w 76"/>
                <a:gd name="T3" fmla="*/ 2 h 61"/>
                <a:gd name="T4" fmla="*/ 71 w 76"/>
                <a:gd name="T5" fmla="*/ 0 h 61"/>
                <a:gd name="T6" fmla="*/ 65 w 76"/>
                <a:gd name="T7" fmla="*/ 0 h 61"/>
                <a:gd name="T8" fmla="*/ 58 w 76"/>
                <a:gd name="T9" fmla="*/ 3 h 61"/>
                <a:gd name="T10" fmla="*/ 48 w 76"/>
                <a:gd name="T11" fmla="*/ 7 h 61"/>
                <a:gd name="T12" fmla="*/ 34 w 76"/>
                <a:gd name="T13" fmla="*/ 16 h 61"/>
                <a:gd name="T14" fmla="*/ 18 w 76"/>
                <a:gd name="T15" fmla="*/ 26 h 61"/>
                <a:gd name="T16" fmla="*/ 7 w 76"/>
                <a:gd name="T17" fmla="*/ 32 h 61"/>
                <a:gd name="T18" fmla="*/ 2 w 76"/>
                <a:gd name="T19" fmla="*/ 37 h 61"/>
                <a:gd name="T20" fmla="*/ 0 w 76"/>
                <a:gd name="T21" fmla="*/ 41 h 61"/>
                <a:gd name="T22" fmla="*/ 1 w 76"/>
                <a:gd name="T23" fmla="*/ 42 h 61"/>
                <a:gd name="T24" fmla="*/ 4 w 76"/>
                <a:gd name="T25" fmla="*/ 41 h 61"/>
                <a:gd name="T26" fmla="*/ 10 w 76"/>
                <a:gd name="T27" fmla="*/ 39 h 61"/>
                <a:gd name="T28" fmla="*/ 19 w 76"/>
                <a:gd name="T29" fmla="*/ 34 h 61"/>
                <a:gd name="T30" fmla="*/ 28 w 76"/>
                <a:gd name="T31" fmla="*/ 29 h 61"/>
                <a:gd name="T32" fmla="*/ 36 w 76"/>
                <a:gd name="T33" fmla="*/ 25 h 61"/>
                <a:gd name="T34" fmla="*/ 44 w 76"/>
                <a:gd name="T35" fmla="*/ 21 h 61"/>
                <a:gd name="T36" fmla="*/ 51 w 76"/>
                <a:gd name="T37" fmla="*/ 20 h 61"/>
                <a:gd name="T38" fmla="*/ 55 w 76"/>
                <a:gd name="T39" fmla="*/ 20 h 61"/>
                <a:gd name="T40" fmla="*/ 58 w 76"/>
                <a:gd name="T41" fmla="*/ 21 h 61"/>
                <a:gd name="T42" fmla="*/ 60 w 76"/>
                <a:gd name="T43" fmla="*/ 22 h 61"/>
                <a:gd name="T44" fmla="*/ 62 w 76"/>
                <a:gd name="T45" fmla="*/ 25 h 61"/>
                <a:gd name="T46" fmla="*/ 64 w 76"/>
                <a:gd name="T47" fmla="*/ 28 h 61"/>
                <a:gd name="T48" fmla="*/ 67 w 76"/>
                <a:gd name="T49" fmla="*/ 32 h 61"/>
                <a:gd name="T50" fmla="*/ 68 w 76"/>
                <a:gd name="T51" fmla="*/ 37 h 61"/>
                <a:gd name="T52" fmla="*/ 69 w 76"/>
                <a:gd name="T53" fmla="*/ 45 h 61"/>
                <a:gd name="T54" fmla="*/ 70 w 76"/>
                <a:gd name="T55" fmla="*/ 56 h 61"/>
                <a:gd name="T56" fmla="*/ 72 w 76"/>
                <a:gd name="T57" fmla="*/ 61 h 61"/>
                <a:gd name="T58" fmla="*/ 72 w 76"/>
                <a:gd name="T59" fmla="*/ 61 h 61"/>
                <a:gd name="T60" fmla="*/ 73 w 76"/>
                <a:gd name="T61" fmla="*/ 61 h 61"/>
                <a:gd name="T62" fmla="*/ 74 w 76"/>
                <a:gd name="T63" fmla="*/ 59 h 61"/>
                <a:gd name="T64" fmla="*/ 74 w 76"/>
                <a:gd name="T65" fmla="*/ 56 h 61"/>
                <a:gd name="T66" fmla="*/ 75 w 76"/>
                <a:gd name="T67" fmla="*/ 47 h 61"/>
                <a:gd name="T68" fmla="*/ 76 w 76"/>
                <a:gd name="T69" fmla="*/ 35 h 61"/>
                <a:gd name="T70" fmla="*/ 76 w 76"/>
                <a:gd name="T71" fmla="*/ 20 h 61"/>
                <a:gd name="T72" fmla="*/ 76 w 76"/>
                <a:gd name="T73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61">
                  <a:moveTo>
                    <a:pt x="76" y="3"/>
                  </a:moveTo>
                  <a:lnTo>
                    <a:pt x="76" y="2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8" y="3"/>
                  </a:lnTo>
                  <a:lnTo>
                    <a:pt x="48" y="7"/>
                  </a:lnTo>
                  <a:lnTo>
                    <a:pt x="34" y="16"/>
                  </a:lnTo>
                  <a:lnTo>
                    <a:pt x="18" y="26"/>
                  </a:lnTo>
                  <a:lnTo>
                    <a:pt x="7" y="32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10" y="39"/>
                  </a:lnTo>
                  <a:lnTo>
                    <a:pt x="19" y="34"/>
                  </a:lnTo>
                  <a:lnTo>
                    <a:pt x="28" y="29"/>
                  </a:lnTo>
                  <a:lnTo>
                    <a:pt x="36" y="25"/>
                  </a:lnTo>
                  <a:lnTo>
                    <a:pt x="44" y="21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8" y="21"/>
                  </a:lnTo>
                  <a:lnTo>
                    <a:pt x="60" y="22"/>
                  </a:lnTo>
                  <a:lnTo>
                    <a:pt x="62" y="25"/>
                  </a:lnTo>
                  <a:lnTo>
                    <a:pt x="64" y="28"/>
                  </a:lnTo>
                  <a:lnTo>
                    <a:pt x="67" y="32"/>
                  </a:lnTo>
                  <a:lnTo>
                    <a:pt x="68" y="37"/>
                  </a:lnTo>
                  <a:lnTo>
                    <a:pt x="69" y="45"/>
                  </a:lnTo>
                  <a:lnTo>
                    <a:pt x="70" y="56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3" y="61"/>
                  </a:lnTo>
                  <a:lnTo>
                    <a:pt x="74" y="59"/>
                  </a:lnTo>
                  <a:lnTo>
                    <a:pt x="74" y="56"/>
                  </a:lnTo>
                  <a:lnTo>
                    <a:pt x="75" y="47"/>
                  </a:lnTo>
                  <a:lnTo>
                    <a:pt x="76" y="35"/>
                  </a:lnTo>
                  <a:lnTo>
                    <a:pt x="76" y="20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030"/>
            <p:cNvSpPr>
              <a:spLocks/>
            </p:cNvSpPr>
            <p:nvPr/>
          </p:nvSpPr>
          <p:spPr bwMode="auto">
            <a:xfrm>
              <a:off x="7639441" y="4684277"/>
              <a:ext cx="39772" cy="68408"/>
            </a:xfrm>
            <a:custGeom>
              <a:avLst/>
              <a:gdLst>
                <a:gd name="T0" fmla="*/ 22 w 101"/>
                <a:gd name="T1" fmla="*/ 172 h 172"/>
                <a:gd name="T2" fmla="*/ 22 w 101"/>
                <a:gd name="T3" fmla="*/ 172 h 172"/>
                <a:gd name="T4" fmla="*/ 20 w 101"/>
                <a:gd name="T5" fmla="*/ 170 h 172"/>
                <a:gd name="T6" fmla="*/ 17 w 101"/>
                <a:gd name="T7" fmla="*/ 167 h 172"/>
                <a:gd name="T8" fmla="*/ 13 w 101"/>
                <a:gd name="T9" fmla="*/ 161 h 172"/>
                <a:gd name="T10" fmla="*/ 8 w 101"/>
                <a:gd name="T11" fmla="*/ 149 h 172"/>
                <a:gd name="T12" fmla="*/ 5 w 101"/>
                <a:gd name="T13" fmla="*/ 133 h 172"/>
                <a:gd name="T14" fmla="*/ 2 w 101"/>
                <a:gd name="T15" fmla="*/ 109 h 172"/>
                <a:gd name="T16" fmla="*/ 1 w 101"/>
                <a:gd name="T17" fmla="*/ 78 h 172"/>
                <a:gd name="T18" fmla="*/ 0 w 101"/>
                <a:gd name="T19" fmla="*/ 43 h 172"/>
                <a:gd name="T20" fmla="*/ 1 w 101"/>
                <a:gd name="T21" fmla="*/ 19 h 172"/>
                <a:gd name="T22" fmla="*/ 2 w 101"/>
                <a:gd name="T23" fmla="*/ 11 h 172"/>
                <a:gd name="T24" fmla="*/ 2 w 101"/>
                <a:gd name="T25" fmla="*/ 5 h 172"/>
                <a:gd name="T26" fmla="*/ 3 w 101"/>
                <a:gd name="T27" fmla="*/ 2 h 172"/>
                <a:gd name="T28" fmla="*/ 4 w 101"/>
                <a:gd name="T29" fmla="*/ 0 h 172"/>
                <a:gd name="T30" fmla="*/ 6 w 101"/>
                <a:gd name="T31" fmla="*/ 0 h 172"/>
                <a:gd name="T32" fmla="*/ 7 w 101"/>
                <a:gd name="T33" fmla="*/ 2 h 172"/>
                <a:gd name="T34" fmla="*/ 8 w 101"/>
                <a:gd name="T35" fmla="*/ 6 h 172"/>
                <a:gd name="T36" fmla="*/ 10 w 101"/>
                <a:gd name="T37" fmla="*/ 11 h 172"/>
                <a:gd name="T38" fmla="*/ 12 w 101"/>
                <a:gd name="T39" fmla="*/ 25 h 172"/>
                <a:gd name="T40" fmla="*/ 13 w 101"/>
                <a:gd name="T41" fmla="*/ 43 h 172"/>
                <a:gd name="T42" fmla="*/ 14 w 101"/>
                <a:gd name="T43" fmla="*/ 62 h 172"/>
                <a:gd name="T44" fmla="*/ 16 w 101"/>
                <a:gd name="T45" fmla="*/ 81 h 172"/>
                <a:gd name="T46" fmla="*/ 17 w 101"/>
                <a:gd name="T47" fmla="*/ 91 h 172"/>
                <a:gd name="T48" fmla="*/ 18 w 101"/>
                <a:gd name="T49" fmla="*/ 99 h 172"/>
                <a:gd name="T50" fmla="*/ 20 w 101"/>
                <a:gd name="T51" fmla="*/ 107 h 172"/>
                <a:gd name="T52" fmla="*/ 22 w 101"/>
                <a:gd name="T53" fmla="*/ 115 h 172"/>
                <a:gd name="T54" fmla="*/ 26 w 101"/>
                <a:gd name="T55" fmla="*/ 122 h 172"/>
                <a:gd name="T56" fmla="*/ 30 w 101"/>
                <a:gd name="T57" fmla="*/ 128 h 172"/>
                <a:gd name="T58" fmla="*/ 34 w 101"/>
                <a:gd name="T59" fmla="*/ 135 h 172"/>
                <a:gd name="T60" fmla="*/ 41 w 101"/>
                <a:gd name="T61" fmla="*/ 139 h 172"/>
                <a:gd name="T62" fmla="*/ 47 w 101"/>
                <a:gd name="T63" fmla="*/ 143 h 172"/>
                <a:gd name="T64" fmla="*/ 55 w 101"/>
                <a:gd name="T65" fmla="*/ 147 h 172"/>
                <a:gd name="T66" fmla="*/ 64 w 101"/>
                <a:gd name="T67" fmla="*/ 149 h 172"/>
                <a:gd name="T68" fmla="*/ 74 w 101"/>
                <a:gd name="T69" fmla="*/ 150 h 172"/>
                <a:gd name="T70" fmla="*/ 84 w 101"/>
                <a:gd name="T71" fmla="*/ 151 h 172"/>
                <a:gd name="T72" fmla="*/ 92 w 101"/>
                <a:gd name="T73" fmla="*/ 152 h 172"/>
                <a:gd name="T74" fmla="*/ 97 w 101"/>
                <a:gd name="T75" fmla="*/ 153 h 172"/>
                <a:gd name="T76" fmla="*/ 100 w 101"/>
                <a:gd name="T77" fmla="*/ 155 h 172"/>
                <a:gd name="T78" fmla="*/ 101 w 101"/>
                <a:gd name="T79" fmla="*/ 156 h 172"/>
                <a:gd name="T80" fmla="*/ 101 w 101"/>
                <a:gd name="T81" fmla="*/ 159 h 172"/>
                <a:gd name="T82" fmla="*/ 99 w 101"/>
                <a:gd name="T83" fmla="*/ 160 h 172"/>
                <a:gd name="T84" fmla="*/ 96 w 101"/>
                <a:gd name="T85" fmla="*/ 162 h 172"/>
                <a:gd name="T86" fmla="*/ 84 w 101"/>
                <a:gd name="T87" fmla="*/ 165 h 172"/>
                <a:gd name="T88" fmla="*/ 68 w 101"/>
                <a:gd name="T89" fmla="*/ 168 h 172"/>
                <a:gd name="T90" fmla="*/ 47 w 101"/>
                <a:gd name="T91" fmla="*/ 170 h 172"/>
                <a:gd name="T92" fmla="*/ 22 w 101"/>
                <a:gd name="T9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2">
                  <a:moveTo>
                    <a:pt x="22" y="172"/>
                  </a:moveTo>
                  <a:lnTo>
                    <a:pt x="22" y="172"/>
                  </a:lnTo>
                  <a:lnTo>
                    <a:pt x="20" y="170"/>
                  </a:lnTo>
                  <a:lnTo>
                    <a:pt x="17" y="167"/>
                  </a:lnTo>
                  <a:lnTo>
                    <a:pt x="13" y="161"/>
                  </a:lnTo>
                  <a:lnTo>
                    <a:pt x="8" y="149"/>
                  </a:lnTo>
                  <a:lnTo>
                    <a:pt x="5" y="133"/>
                  </a:lnTo>
                  <a:lnTo>
                    <a:pt x="2" y="109"/>
                  </a:lnTo>
                  <a:lnTo>
                    <a:pt x="1" y="78"/>
                  </a:lnTo>
                  <a:lnTo>
                    <a:pt x="0" y="43"/>
                  </a:lnTo>
                  <a:lnTo>
                    <a:pt x="1" y="19"/>
                  </a:lnTo>
                  <a:lnTo>
                    <a:pt x="2" y="11"/>
                  </a:lnTo>
                  <a:lnTo>
                    <a:pt x="2" y="5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2" y="25"/>
                  </a:lnTo>
                  <a:lnTo>
                    <a:pt x="13" y="43"/>
                  </a:lnTo>
                  <a:lnTo>
                    <a:pt x="14" y="62"/>
                  </a:lnTo>
                  <a:lnTo>
                    <a:pt x="16" y="81"/>
                  </a:lnTo>
                  <a:lnTo>
                    <a:pt x="17" y="91"/>
                  </a:lnTo>
                  <a:lnTo>
                    <a:pt x="18" y="99"/>
                  </a:lnTo>
                  <a:lnTo>
                    <a:pt x="20" y="107"/>
                  </a:lnTo>
                  <a:lnTo>
                    <a:pt x="22" y="115"/>
                  </a:lnTo>
                  <a:lnTo>
                    <a:pt x="26" y="122"/>
                  </a:lnTo>
                  <a:lnTo>
                    <a:pt x="30" y="128"/>
                  </a:lnTo>
                  <a:lnTo>
                    <a:pt x="34" y="135"/>
                  </a:lnTo>
                  <a:lnTo>
                    <a:pt x="41" y="139"/>
                  </a:lnTo>
                  <a:lnTo>
                    <a:pt x="47" y="143"/>
                  </a:lnTo>
                  <a:lnTo>
                    <a:pt x="55" y="147"/>
                  </a:lnTo>
                  <a:lnTo>
                    <a:pt x="64" y="149"/>
                  </a:lnTo>
                  <a:lnTo>
                    <a:pt x="74" y="150"/>
                  </a:lnTo>
                  <a:lnTo>
                    <a:pt x="84" y="151"/>
                  </a:lnTo>
                  <a:lnTo>
                    <a:pt x="92" y="152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99" y="160"/>
                  </a:lnTo>
                  <a:lnTo>
                    <a:pt x="96" y="162"/>
                  </a:lnTo>
                  <a:lnTo>
                    <a:pt x="84" y="165"/>
                  </a:lnTo>
                  <a:lnTo>
                    <a:pt x="68" y="168"/>
                  </a:lnTo>
                  <a:lnTo>
                    <a:pt x="47" y="170"/>
                  </a:lnTo>
                  <a:lnTo>
                    <a:pt x="22" y="17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031"/>
            <p:cNvSpPr>
              <a:spLocks/>
            </p:cNvSpPr>
            <p:nvPr/>
          </p:nvSpPr>
          <p:spPr bwMode="auto">
            <a:xfrm>
              <a:off x="7671259" y="4682686"/>
              <a:ext cx="38182" cy="68408"/>
            </a:xfrm>
            <a:custGeom>
              <a:avLst/>
              <a:gdLst>
                <a:gd name="T0" fmla="*/ 79 w 95"/>
                <a:gd name="T1" fmla="*/ 173 h 173"/>
                <a:gd name="T2" fmla="*/ 80 w 95"/>
                <a:gd name="T3" fmla="*/ 173 h 173"/>
                <a:gd name="T4" fmla="*/ 82 w 95"/>
                <a:gd name="T5" fmla="*/ 171 h 173"/>
                <a:gd name="T6" fmla="*/ 85 w 95"/>
                <a:gd name="T7" fmla="*/ 168 h 173"/>
                <a:gd name="T8" fmla="*/ 89 w 95"/>
                <a:gd name="T9" fmla="*/ 160 h 173"/>
                <a:gd name="T10" fmla="*/ 92 w 95"/>
                <a:gd name="T11" fmla="*/ 150 h 173"/>
                <a:gd name="T12" fmla="*/ 94 w 95"/>
                <a:gd name="T13" fmla="*/ 132 h 173"/>
                <a:gd name="T14" fmla="*/ 95 w 95"/>
                <a:gd name="T15" fmla="*/ 108 h 173"/>
                <a:gd name="T16" fmla="*/ 94 w 95"/>
                <a:gd name="T17" fmla="*/ 77 h 173"/>
                <a:gd name="T18" fmla="*/ 92 w 95"/>
                <a:gd name="T19" fmla="*/ 43 h 173"/>
                <a:gd name="T20" fmla="*/ 90 w 95"/>
                <a:gd name="T21" fmla="*/ 19 h 173"/>
                <a:gd name="T22" fmla="*/ 87 w 95"/>
                <a:gd name="T23" fmla="*/ 11 h 173"/>
                <a:gd name="T24" fmla="*/ 86 w 95"/>
                <a:gd name="T25" fmla="*/ 6 h 173"/>
                <a:gd name="T26" fmla="*/ 85 w 95"/>
                <a:gd name="T27" fmla="*/ 2 h 173"/>
                <a:gd name="T28" fmla="*/ 84 w 95"/>
                <a:gd name="T29" fmla="*/ 0 h 173"/>
                <a:gd name="T30" fmla="*/ 83 w 95"/>
                <a:gd name="T31" fmla="*/ 0 h 173"/>
                <a:gd name="T32" fmla="*/ 82 w 95"/>
                <a:gd name="T33" fmla="*/ 3 h 173"/>
                <a:gd name="T34" fmla="*/ 81 w 95"/>
                <a:gd name="T35" fmla="*/ 7 h 173"/>
                <a:gd name="T36" fmla="*/ 80 w 95"/>
                <a:gd name="T37" fmla="*/ 11 h 173"/>
                <a:gd name="T38" fmla="*/ 79 w 95"/>
                <a:gd name="T39" fmla="*/ 25 h 173"/>
                <a:gd name="T40" fmla="*/ 79 w 95"/>
                <a:gd name="T41" fmla="*/ 44 h 173"/>
                <a:gd name="T42" fmla="*/ 79 w 95"/>
                <a:gd name="T43" fmla="*/ 63 h 173"/>
                <a:gd name="T44" fmla="*/ 79 w 95"/>
                <a:gd name="T45" fmla="*/ 83 h 173"/>
                <a:gd name="T46" fmla="*/ 79 w 95"/>
                <a:gd name="T47" fmla="*/ 91 h 173"/>
                <a:gd name="T48" fmla="*/ 78 w 95"/>
                <a:gd name="T49" fmla="*/ 100 h 173"/>
                <a:gd name="T50" fmla="*/ 77 w 95"/>
                <a:gd name="T51" fmla="*/ 108 h 173"/>
                <a:gd name="T52" fmla="*/ 74 w 95"/>
                <a:gd name="T53" fmla="*/ 116 h 173"/>
                <a:gd name="T54" fmla="*/ 72 w 95"/>
                <a:gd name="T55" fmla="*/ 124 h 173"/>
                <a:gd name="T56" fmla="*/ 69 w 95"/>
                <a:gd name="T57" fmla="*/ 130 h 173"/>
                <a:gd name="T58" fmla="*/ 65 w 95"/>
                <a:gd name="T59" fmla="*/ 137 h 173"/>
                <a:gd name="T60" fmla="*/ 59 w 95"/>
                <a:gd name="T61" fmla="*/ 142 h 173"/>
                <a:gd name="T62" fmla="*/ 53 w 95"/>
                <a:gd name="T63" fmla="*/ 146 h 173"/>
                <a:gd name="T64" fmla="*/ 45 w 95"/>
                <a:gd name="T65" fmla="*/ 151 h 173"/>
                <a:gd name="T66" fmla="*/ 37 w 95"/>
                <a:gd name="T67" fmla="*/ 154 h 173"/>
                <a:gd name="T68" fmla="*/ 27 w 95"/>
                <a:gd name="T69" fmla="*/ 156 h 173"/>
                <a:gd name="T70" fmla="*/ 17 w 95"/>
                <a:gd name="T71" fmla="*/ 157 h 173"/>
                <a:gd name="T72" fmla="*/ 10 w 95"/>
                <a:gd name="T73" fmla="*/ 159 h 173"/>
                <a:gd name="T74" fmla="*/ 4 w 95"/>
                <a:gd name="T75" fmla="*/ 160 h 173"/>
                <a:gd name="T76" fmla="*/ 1 w 95"/>
                <a:gd name="T77" fmla="*/ 162 h 173"/>
                <a:gd name="T78" fmla="*/ 0 w 95"/>
                <a:gd name="T79" fmla="*/ 164 h 173"/>
                <a:gd name="T80" fmla="*/ 0 w 95"/>
                <a:gd name="T81" fmla="*/ 166 h 173"/>
                <a:gd name="T82" fmla="*/ 2 w 95"/>
                <a:gd name="T83" fmla="*/ 167 h 173"/>
                <a:gd name="T84" fmla="*/ 6 w 95"/>
                <a:gd name="T85" fmla="*/ 169 h 173"/>
                <a:gd name="T86" fmla="*/ 17 w 95"/>
                <a:gd name="T87" fmla="*/ 171 h 173"/>
                <a:gd name="T88" fmla="*/ 35 w 95"/>
                <a:gd name="T89" fmla="*/ 173 h 173"/>
                <a:gd name="T90" fmla="*/ 55 w 95"/>
                <a:gd name="T91" fmla="*/ 173 h 173"/>
                <a:gd name="T92" fmla="*/ 79 w 95"/>
                <a:gd name="T9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173">
                  <a:moveTo>
                    <a:pt x="79" y="173"/>
                  </a:moveTo>
                  <a:lnTo>
                    <a:pt x="80" y="173"/>
                  </a:lnTo>
                  <a:lnTo>
                    <a:pt x="82" y="171"/>
                  </a:lnTo>
                  <a:lnTo>
                    <a:pt x="85" y="168"/>
                  </a:lnTo>
                  <a:lnTo>
                    <a:pt x="89" y="160"/>
                  </a:lnTo>
                  <a:lnTo>
                    <a:pt x="92" y="150"/>
                  </a:lnTo>
                  <a:lnTo>
                    <a:pt x="94" y="132"/>
                  </a:lnTo>
                  <a:lnTo>
                    <a:pt x="95" y="108"/>
                  </a:lnTo>
                  <a:lnTo>
                    <a:pt x="94" y="77"/>
                  </a:lnTo>
                  <a:lnTo>
                    <a:pt x="92" y="43"/>
                  </a:lnTo>
                  <a:lnTo>
                    <a:pt x="90" y="19"/>
                  </a:lnTo>
                  <a:lnTo>
                    <a:pt x="87" y="11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2" y="3"/>
                  </a:lnTo>
                  <a:lnTo>
                    <a:pt x="81" y="7"/>
                  </a:lnTo>
                  <a:lnTo>
                    <a:pt x="80" y="11"/>
                  </a:lnTo>
                  <a:lnTo>
                    <a:pt x="79" y="25"/>
                  </a:lnTo>
                  <a:lnTo>
                    <a:pt x="79" y="44"/>
                  </a:lnTo>
                  <a:lnTo>
                    <a:pt x="79" y="63"/>
                  </a:lnTo>
                  <a:lnTo>
                    <a:pt x="79" y="83"/>
                  </a:lnTo>
                  <a:lnTo>
                    <a:pt x="79" y="91"/>
                  </a:lnTo>
                  <a:lnTo>
                    <a:pt x="78" y="100"/>
                  </a:lnTo>
                  <a:lnTo>
                    <a:pt x="77" y="108"/>
                  </a:lnTo>
                  <a:lnTo>
                    <a:pt x="74" y="116"/>
                  </a:lnTo>
                  <a:lnTo>
                    <a:pt x="72" y="124"/>
                  </a:lnTo>
                  <a:lnTo>
                    <a:pt x="69" y="130"/>
                  </a:lnTo>
                  <a:lnTo>
                    <a:pt x="65" y="137"/>
                  </a:lnTo>
                  <a:lnTo>
                    <a:pt x="59" y="142"/>
                  </a:lnTo>
                  <a:lnTo>
                    <a:pt x="53" y="146"/>
                  </a:lnTo>
                  <a:lnTo>
                    <a:pt x="45" y="151"/>
                  </a:lnTo>
                  <a:lnTo>
                    <a:pt x="37" y="154"/>
                  </a:lnTo>
                  <a:lnTo>
                    <a:pt x="27" y="156"/>
                  </a:lnTo>
                  <a:lnTo>
                    <a:pt x="17" y="157"/>
                  </a:lnTo>
                  <a:lnTo>
                    <a:pt x="10" y="159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6" y="169"/>
                  </a:lnTo>
                  <a:lnTo>
                    <a:pt x="17" y="171"/>
                  </a:lnTo>
                  <a:lnTo>
                    <a:pt x="35" y="173"/>
                  </a:lnTo>
                  <a:lnTo>
                    <a:pt x="55" y="173"/>
                  </a:lnTo>
                  <a:lnTo>
                    <a:pt x="79" y="17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032"/>
            <p:cNvSpPr>
              <a:spLocks/>
            </p:cNvSpPr>
            <p:nvPr/>
          </p:nvSpPr>
          <p:spPr bwMode="auto">
            <a:xfrm>
              <a:off x="7704668" y="4644505"/>
              <a:ext cx="23863" cy="33409"/>
            </a:xfrm>
            <a:custGeom>
              <a:avLst/>
              <a:gdLst>
                <a:gd name="T0" fmla="*/ 10 w 59"/>
                <a:gd name="T1" fmla="*/ 1 h 87"/>
                <a:gd name="T2" fmla="*/ 8 w 59"/>
                <a:gd name="T3" fmla="*/ 0 h 87"/>
                <a:gd name="T4" fmla="*/ 4 w 59"/>
                <a:gd name="T5" fmla="*/ 3 h 87"/>
                <a:gd name="T6" fmla="*/ 2 w 59"/>
                <a:gd name="T7" fmla="*/ 9 h 87"/>
                <a:gd name="T8" fmla="*/ 1 w 59"/>
                <a:gd name="T9" fmla="*/ 16 h 87"/>
                <a:gd name="T10" fmla="*/ 0 w 59"/>
                <a:gd name="T11" fmla="*/ 28 h 87"/>
                <a:gd name="T12" fmla="*/ 0 w 59"/>
                <a:gd name="T13" fmla="*/ 44 h 87"/>
                <a:gd name="T14" fmla="*/ 1 w 59"/>
                <a:gd name="T15" fmla="*/ 63 h 87"/>
                <a:gd name="T16" fmla="*/ 3 w 59"/>
                <a:gd name="T17" fmla="*/ 76 h 87"/>
                <a:gd name="T18" fmla="*/ 4 w 59"/>
                <a:gd name="T19" fmla="*/ 83 h 87"/>
                <a:gd name="T20" fmla="*/ 7 w 59"/>
                <a:gd name="T21" fmla="*/ 87 h 87"/>
                <a:gd name="T22" fmla="*/ 8 w 59"/>
                <a:gd name="T23" fmla="*/ 87 h 87"/>
                <a:gd name="T24" fmla="*/ 9 w 59"/>
                <a:gd name="T25" fmla="*/ 82 h 87"/>
                <a:gd name="T26" fmla="*/ 10 w 59"/>
                <a:gd name="T27" fmla="*/ 76 h 87"/>
                <a:gd name="T28" fmla="*/ 10 w 59"/>
                <a:gd name="T29" fmla="*/ 66 h 87"/>
                <a:gd name="T30" fmla="*/ 10 w 59"/>
                <a:gd name="T31" fmla="*/ 56 h 87"/>
                <a:gd name="T32" fmla="*/ 10 w 59"/>
                <a:gd name="T33" fmla="*/ 47 h 87"/>
                <a:gd name="T34" fmla="*/ 11 w 59"/>
                <a:gd name="T35" fmla="*/ 38 h 87"/>
                <a:gd name="T36" fmla="*/ 13 w 59"/>
                <a:gd name="T37" fmla="*/ 32 h 87"/>
                <a:gd name="T38" fmla="*/ 14 w 59"/>
                <a:gd name="T39" fmla="*/ 28 h 87"/>
                <a:gd name="T40" fmla="*/ 16 w 59"/>
                <a:gd name="T41" fmla="*/ 26 h 87"/>
                <a:gd name="T42" fmla="*/ 19 w 59"/>
                <a:gd name="T43" fmla="*/ 24 h 87"/>
                <a:gd name="T44" fmla="*/ 23 w 59"/>
                <a:gd name="T45" fmla="*/ 23 h 87"/>
                <a:gd name="T46" fmla="*/ 26 w 59"/>
                <a:gd name="T47" fmla="*/ 23 h 87"/>
                <a:gd name="T48" fmla="*/ 31 w 59"/>
                <a:gd name="T49" fmla="*/ 24 h 87"/>
                <a:gd name="T50" fmla="*/ 37 w 59"/>
                <a:gd name="T51" fmla="*/ 25 h 87"/>
                <a:gd name="T52" fmla="*/ 42 w 59"/>
                <a:gd name="T53" fmla="*/ 27 h 87"/>
                <a:gd name="T54" fmla="*/ 53 w 59"/>
                <a:gd name="T55" fmla="*/ 32 h 87"/>
                <a:gd name="T56" fmla="*/ 58 w 59"/>
                <a:gd name="T57" fmla="*/ 33 h 87"/>
                <a:gd name="T58" fmla="*/ 59 w 59"/>
                <a:gd name="T59" fmla="*/ 33 h 87"/>
                <a:gd name="T60" fmla="*/ 59 w 59"/>
                <a:gd name="T61" fmla="*/ 32 h 87"/>
                <a:gd name="T62" fmla="*/ 57 w 59"/>
                <a:gd name="T63" fmla="*/ 29 h 87"/>
                <a:gd name="T64" fmla="*/ 55 w 59"/>
                <a:gd name="T65" fmla="*/ 28 h 87"/>
                <a:gd name="T66" fmla="*/ 48 w 59"/>
                <a:gd name="T67" fmla="*/ 23 h 87"/>
                <a:gd name="T68" fmla="*/ 38 w 59"/>
                <a:gd name="T69" fmla="*/ 16 h 87"/>
                <a:gd name="T70" fmla="*/ 25 w 59"/>
                <a:gd name="T71" fmla="*/ 9 h 87"/>
                <a:gd name="T72" fmla="*/ 10 w 59"/>
                <a:gd name="T73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87">
                  <a:moveTo>
                    <a:pt x="10" y="1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2" y="9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44"/>
                  </a:lnTo>
                  <a:lnTo>
                    <a:pt x="1" y="63"/>
                  </a:lnTo>
                  <a:lnTo>
                    <a:pt x="3" y="76"/>
                  </a:lnTo>
                  <a:lnTo>
                    <a:pt x="4" y="83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9" y="82"/>
                  </a:lnTo>
                  <a:lnTo>
                    <a:pt x="10" y="76"/>
                  </a:lnTo>
                  <a:lnTo>
                    <a:pt x="10" y="66"/>
                  </a:lnTo>
                  <a:lnTo>
                    <a:pt x="10" y="56"/>
                  </a:lnTo>
                  <a:lnTo>
                    <a:pt x="10" y="47"/>
                  </a:lnTo>
                  <a:lnTo>
                    <a:pt x="11" y="38"/>
                  </a:lnTo>
                  <a:lnTo>
                    <a:pt x="13" y="32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9" y="24"/>
                  </a:lnTo>
                  <a:lnTo>
                    <a:pt x="23" y="23"/>
                  </a:lnTo>
                  <a:lnTo>
                    <a:pt x="26" y="23"/>
                  </a:lnTo>
                  <a:lnTo>
                    <a:pt x="31" y="24"/>
                  </a:lnTo>
                  <a:lnTo>
                    <a:pt x="37" y="25"/>
                  </a:lnTo>
                  <a:lnTo>
                    <a:pt x="42" y="27"/>
                  </a:lnTo>
                  <a:lnTo>
                    <a:pt x="53" y="32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29"/>
                  </a:lnTo>
                  <a:lnTo>
                    <a:pt x="55" y="28"/>
                  </a:lnTo>
                  <a:lnTo>
                    <a:pt x="48" y="23"/>
                  </a:lnTo>
                  <a:lnTo>
                    <a:pt x="38" y="16"/>
                  </a:lnTo>
                  <a:lnTo>
                    <a:pt x="25" y="9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033"/>
            <p:cNvSpPr>
              <a:spLocks/>
            </p:cNvSpPr>
            <p:nvPr/>
          </p:nvSpPr>
          <p:spPr bwMode="auto">
            <a:xfrm>
              <a:off x="7742849" y="4662005"/>
              <a:ext cx="73180" cy="31818"/>
            </a:xfrm>
            <a:custGeom>
              <a:avLst/>
              <a:gdLst>
                <a:gd name="T0" fmla="*/ 158 w 186"/>
                <a:gd name="T1" fmla="*/ 76 h 79"/>
                <a:gd name="T2" fmla="*/ 157 w 186"/>
                <a:gd name="T3" fmla="*/ 76 h 79"/>
                <a:gd name="T4" fmla="*/ 155 w 186"/>
                <a:gd name="T5" fmla="*/ 77 h 79"/>
                <a:gd name="T6" fmla="*/ 150 w 186"/>
                <a:gd name="T7" fmla="*/ 79 h 79"/>
                <a:gd name="T8" fmla="*/ 143 w 186"/>
                <a:gd name="T9" fmla="*/ 79 h 79"/>
                <a:gd name="T10" fmla="*/ 131 w 186"/>
                <a:gd name="T11" fmla="*/ 76 h 79"/>
                <a:gd name="T12" fmla="*/ 115 w 186"/>
                <a:gd name="T13" fmla="*/ 71 h 79"/>
                <a:gd name="T14" fmla="*/ 93 w 186"/>
                <a:gd name="T15" fmla="*/ 61 h 79"/>
                <a:gd name="T16" fmla="*/ 65 w 186"/>
                <a:gd name="T17" fmla="*/ 47 h 79"/>
                <a:gd name="T18" fmla="*/ 35 w 186"/>
                <a:gd name="T19" fmla="*/ 30 h 79"/>
                <a:gd name="T20" fmla="*/ 15 w 186"/>
                <a:gd name="T21" fmla="*/ 17 h 79"/>
                <a:gd name="T22" fmla="*/ 9 w 186"/>
                <a:gd name="T23" fmla="*/ 13 h 79"/>
                <a:gd name="T24" fmla="*/ 3 w 186"/>
                <a:gd name="T25" fmla="*/ 8 h 79"/>
                <a:gd name="T26" fmla="*/ 1 w 186"/>
                <a:gd name="T27" fmla="*/ 6 h 79"/>
                <a:gd name="T28" fmla="*/ 0 w 186"/>
                <a:gd name="T29" fmla="*/ 4 h 79"/>
                <a:gd name="T30" fmla="*/ 1 w 186"/>
                <a:gd name="T31" fmla="*/ 3 h 79"/>
                <a:gd name="T32" fmla="*/ 3 w 186"/>
                <a:gd name="T33" fmla="*/ 3 h 79"/>
                <a:gd name="T34" fmla="*/ 8 w 186"/>
                <a:gd name="T35" fmla="*/ 4 h 79"/>
                <a:gd name="T36" fmla="*/ 12 w 186"/>
                <a:gd name="T37" fmla="*/ 5 h 79"/>
                <a:gd name="T38" fmla="*/ 25 w 186"/>
                <a:gd name="T39" fmla="*/ 11 h 79"/>
                <a:gd name="T40" fmla="*/ 42 w 186"/>
                <a:gd name="T41" fmla="*/ 18 h 79"/>
                <a:gd name="T42" fmla="*/ 59 w 186"/>
                <a:gd name="T43" fmla="*/ 28 h 79"/>
                <a:gd name="T44" fmla="*/ 76 w 186"/>
                <a:gd name="T45" fmla="*/ 36 h 79"/>
                <a:gd name="T46" fmla="*/ 84 w 186"/>
                <a:gd name="T47" fmla="*/ 40 h 79"/>
                <a:gd name="T48" fmla="*/ 93 w 186"/>
                <a:gd name="T49" fmla="*/ 43 h 79"/>
                <a:gd name="T50" fmla="*/ 101 w 186"/>
                <a:gd name="T51" fmla="*/ 45 h 79"/>
                <a:gd name="T52" fmla="*/ 109 w 186"/>
                <a:gd name="T53" fmla="*/ 47 h 79"/>
                <a:gd name="T54" fmla="*/ 117 w 186"/>
                <a:gd name="T55" fmla="*/ 47 h 79"/>
                <a:gd name="T56" fmla="*/ 124 w 186"/>
                <a:gd name="T57" fmla="*/ 47 h 79"/>
                <a:gd name="T58" fmla="*/ 132 w 186"/>
                <a:gd name="T59" fmla="*/ 46 h 79"/>
                <a:gd name="T60" fmla="*/ 138 w 186"/>
                <a:gd name="T61" fmla="*/ 44 h 79"/>
                <a:gd name="T62" fmla="*/ 146 w 186"/>
                <a:gd name="T63" fmla="*/ 41 h 79"/>
                <a:gd name="T64" fmla="*/ 152 w 186"/>
                <a:gd name="T65" fmla="*/ 35 h 79"/>
                <a:gd name="T66" fmla="*/ 159 w 186"/>
                <a:gd name="T67" fmla="*/ 29 h 79"/>
                <a:gd name="T68" fmla="*/ 165 w 186"/>
                <a:gd name="T69" fmla="*/ 20 h 79"/>
                <a:gd name="T70" fmla="*/ 171 w 186"/>
                <a:gd name="T71" fmla="*/ 13 h 79"/>
                <a:gd name="T72" fmla="*/ 175 w 186"/>
                <a:gd name="T73" fmla="*/ 7 h 79"/>
                <a:gd name="T74" fmla="*/ 179 w 186"/>
                <a:gd name="T75" fmla="*/ 3 h 79"/>
                <a:gd name="T76" fmla="*/ 183 w 186"/>
                <a:gd name="T77" fmla="*/ 1 h 79"/>
                <a:gd name="T78" fmla="*/ 185 w 186"/>
                <a:gd name="T79" fmla="*/ 0 h 79"/>
                <a:gd name="T80" fmla="*/ 186 w 186"/>
                <a:gd name="T81" fmla="*/ 2 h 79"/>
                <a:gd name="T82" fmla="*/ 186 w 186"/>
                <a:gd name="T83" fmla="*/ 4 h 79"/>
                <a:gd name="T84" fmla="*/ 186 w 186"/>
                <a:gd name="T85" fmla="*/ 8 h 79"/>
                <a:gd name="T86" fmla="*/ 183 w 186"/>
                <a:gd name="T87" fmla="*/ 20 h 79"/>
                <a:gd name="T88" fmla="*/ 177 w 186"/>
                <a:gd name="T89" fmla="*/ 35 h 79"/>
                <a:gd name="T90" fmla="*/ 169 w 186"/>
                <a:gd name="T91" fmla="*/ 55 h 79"/>
                <a:gd name="T92" fmla="*/ 158 w 186"/>
                <a:gd name="T93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" h="79">
                  <a:moveTo>
                    <a:pt x="158" y="76"/>
                  </a:moveTo>
                  <a:lnTo>
                    <a:pt x="157" y="76"/>
                  </a:lnTo>
                  <a:lnTo>
                    <a:pt x="155" y="77"/>
                  </a:lnTo>
                  <a:lnTo>
                    <a:pt x="150" y="79"/>
                  </a:lnTo>
                  <a:lnTo>
                    <a:pt x="143" y="79"/>
                  </a:lnTo>
                  <a:lnTo>
                    <a:pt x="131" y="76"/>
                  </a:lnTo>
                  <a:lnTo>
                    <a:pt x="115" y="71"/>
                  </a:lnTo>
                  <a:lnTo>
                    <a:pt x="93" y="61"/>
                  </a:lnTo>
                  <a:lnTo>
                    <a:pt x="65" y="47"/>
                  </a:lnTo>
                  <a:lnTo>
                    <a:pt x="35" y="30"/>
                  </a:lnTo>
                  <a:lnTo>
                    <a:pt x="15" y="17"/>
                  </a:lnTo>
                  <a:lnTo>
                    <a:pt x="9" y="13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8" y="4"/>
                  </a:lnTo>
                  <a:lnTo>
                    <a:pt x="12" y="5"/>
                  </a:lnTo>
                  <a:lnTo>
                    <a:pt x="25" y="11"/>
                  </a:lnTo>
                  <a:lnTo>
                    <a:pt x="42" y="18"/>
                  </a:lnTo>
                  <a:lnTo>
                    <a:pt x="59" y="28"/>
                  </a:lnTo>
                  <a:lnTo>
                    <a:pt x="76" y="36"/>
                  </a:lnTo>
                  <a:lnTo>
                    <a:pt x="84" y="40"/>
                  </a:lnTo>
                  <a:lnTo>
                    <a:pt x="93" y="43"/>
                  </a:lnTo>
                  <a:lnTo>
                    <a:pt x="101" y="45"/>
                  </a:lnTo>
                  <a:lnTo>
                    <a:pt x="109" y="47"/>
                  </a:lnTo>
                  <a:lnTo>
                    <a:pt x="117" y="47"/>
                  </a:lnTo>
                  <a:lnTo>
                    <a:pt x="124" y="47"/>
                  </a:lnTo>
                  <a:lnTo>
                    <a:pt x="132" y="46"/>
                  </a:lnTo>
                  <a:lnTo>
                    <a:pt x="138" y="44"/>
                  </a:lnTo>
                  <a:lnTo>
                    <a:pt x="146" y="41"/>
                  </a:lnTo>
                  <a:lnTo>
                    <a:pt x="152" y="35"/>
                  </a:lnTo>
                  <a:lnTo>
                    <a:pt x="159" y="29"/>
                  </a:lnTo>
                  <a:lnTo>
                    <a:pt x="165" y="20"/>
                  </a:lnTo>
                  <a:lnTo>
                    <a:pt x="171" y="13"/>
                  </a:lnTo>
                  <a:lnTo>
                    <a:pt x="175" y="7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5" y="0"/>
                  </a:lnTo>
                  <a:lnTo>
                    <a:pt x="186" y="2"/>
                  </a:lnTo>
                  <a:lnTo>
                    <a:pt x="186" y="4"/>
                  </a:lnTo>
                  <a:lnTo>
                    <a:pt x="186" y="8"/>
                  </a:lnTo>
                  <a:lnTo>
                    <a:pt x="183" y="20"/>
                  </a:lnTo>
                  <a:lnTo>
                    <a:pt x="177" y="35"/>
                  </a:lnTo>
                  <a:lnTo>
                    <a:pt x="169" y="55"/>
                  </a:lnTo>
                  <a:lnTo>
                    <a:pt x="158" y="76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034"/>
            <p:cNvSpPr>
              <a:spLocks/>
            </p:cNvSpPr>
            <p:nvPr/>
          </p:nvSpPr>
          <p:spPr bwMode="auto">
            <a:xfrm>
              <a:off x="7773076" y="4607915"/>
              <a:ext cx="58862" cy="62044"/>
            </a:xfrm>
            <a:custGeom>
              <a:avLst/>
              <a:gdLst>
                <a:gd name="T0" fmla="*/ 147 w 147"/>
                <a:gd name="T1" fmla="*/ 93 h 157"/>
                <a:gd name="T2" fmla="*/ 147 w 147"/>
                <a:gd name="T3" fmla="*/ 92 h 157"/>
                <a:gd name="T4" fmla="*/ 147 w 147"/>
                <a:gd name="T5" fmla="*/ 90 h 157"/>
                <a:gd name="T6" fmla="*/ 145 w 147"/>
                <a:gd name="T7" fmla="*/ 85 h 157"/>
                <a:gd name="T8" fmla="*/ 140 w 147"/>
                <a:gd name="T9" fmla="*/ 79 h 157"/>
                <a:gd name="T10" fmla="*/ 132 w 147"/>
                <a:gd name="T11" fmla="*/ 71 h 157"/>
                <a:gd name="T12" fmla="*/ 119 w 147"/>
                <a:gd name="T13" fmla="*/ 60 h 157"/>
                <a:gd name="T14" fmla="*/ 98 w 147"/>
                <a:gd name="T15" fmla="*/ 47 h 157"/>
                <a:gd name="T16" fmla="*/ 71 w 147"/>
                <a:gd name="T17" fmla="*/ 32 h 157"/>
                <a:gd name="T18" fmla="*/ 41 w 147"/>
                <a:gd name="T19" fmla="*/ 16 h 157"/>
                <a:gd name="T20" fmla="*/ 19 w 147"/>
                <a:gd name="T21" fmla="*/ 6 h 157"/>
                <a:gd name="T22" fmla="*/ 12 w 147"/>
                <a:gd name="T23" fmla="*/ 3 h 157"/>
                <a:gd name="T24" fmla="*/ 5 w 147"/>
                <a:gd name="T25" fmla="*/ 2 h 157"/>
                <a:gd name="T26" fmla="*/ 2 w 147"/>
                <a:gd name="T27" fmla="*/ 0 h 157"/>
                <a:gd name="T28" fmla="*/ 0 w 147"/>
                <a:gd name="T29" fmla="*/ 2 h 157"/>
                <a:gd name="T30" fmla="*/ 0 w 147"/>
                <a:gd name="T31" fmla="*/ 3 h 157"/>
                <a:gd name="T32" fmla="*/ 1 w 147"/>
                <a:gd name="T33" fmla="*/ 5 h 157"/>
                <a:gd name="T34" fmla="*/ 3 w 147"/>
                <a:gd name="T35" fmla="*/ 7 h 157"/>
                <a:gd name="T36" fmla="*/ 7 w 147"/>
                <a:gd name="T37" fmla="*/ 10 h 157"/>
                <a:gd name="T38" fmla="*/ 19 w 147"/>
                <a:gd name="T39" fmla="*/ 19 h 157"/>
                <a:gd name="T40" fmla="*/ 34 w 147"/>
                <a:gd name="T41" fmla="*/ 27 h 157"/>
                <a:gd name="T42" fmla="*/ 52 w 147"/>
                <a:gd name="T43" fmla="*/ 37 h 157"/>
                <a:gd name="T44" fmla="*/ 68 w 147"/>
                <a:gd name="T45" fmla="*/ 47 h 157"/>
                <a:gd name="T46" fmla="*/ 76 w 147"/>
                <a:gd name="T47" fmla="*/ 52 h 157"/>
                <a:gd name="T48" fmla="*/ 83 w 147"/>
                <a:gd name="T49" fmla="*/ 57 h 157"/>
                <a:gd name="T50" fmla="*/ 90 w 147"/>
                <a:gd name="T51" fmla="*/ 62 h 157"/>
                <a:gd name="T52" fmla="*/ 95 w 147"/>
                <a:gd name="T53" fmla="*/ 69 h 157"/>
                <a:gd name="T54" fmla="*/ 100 w 147"/>
                <a:gd name="T55" fmla="*/ 74 h 157"/>
                <a:gd name="T56" fmla="*/ 105 w 147"/>
                <a:gd name="T57" fmla="*/ 80 h 157"/>
                <a:gd name="T58" fmla="*/ 107 w 147"/>
                <a:gd name="T59" fmla="*/ 87 h 157"/>
                <a:gd name="T60" fmla="*/ 109 w 147"/>
                <a:gd name="T61" fmla="*/ 94 h 157"/>
                <a:gd name="T62" fmla="*/ 110 w 147"/>
                <a:gd name="T63" fmla="*/ 102 h 157"/>
                <a:gd name="T64" fmla="*/ 110 w 147"/>
                <a:gd name="T65" fmla="*/ 111 h 157"/>
                <a:gd name="T66" fmla="*/ 108 w 147"/>
                <a:gd name="T67" fmla="*/ 120 h 157"/>
                <a:gd name="T68" fmla="*/ 105 w 147"/>
                <a:gd name="T69" fmla="*/ 130 h 157"/>
                <a:gd name="T70" fmla="*/ 100 w 147"/>
                <a:gd name="T71" fmla="*/ 139 h 157"/>
                <a:gd name="T72" fmla="*/ 98 w 147"/>
                <a:gd name="T73" fmla="*/ 146 h 157"/>
                <a:gd name="T74" fmla="*/ 97 w 147"/>
                <a:gd name="T75" fmla="*/ 152 h 157"/>
                <a:gd name="T76" fmla="*/ 97 w 147"/>
                <a:gd name="T77" fmla="*/ 155 h 157"/>
                <a:gd name="T78" fmla="*/ 98 w 147"/>
                <a:gd name="T79" fmla="*/ 157 h 157"/>
                <a:gd name="T80" fmla="*/ 99 w 147"/>
                <a:gd name="T81" fmla="*/ 157 h 157"/>
                <a:gd name="T82" fmla="*/ 103 w 147"/>
                <a:gd name="T83" fmla="*/ 156 h 157"/>
                <a:gd name="T84" fmla="*/ 105 w 147"/>
                <a:gd name="T85" fmla="*/ 154 h 157"/>
                <a:gd name="T86" fmla="*/ 113 w 147"/>
                <a:gd name="T87" fmla="*/ 145 h 157"/>
                <a:gd name="T88" fmla="*/ 123 w 147"/>
                <a:gd name="T89" fmla="*/ 131 h 157"/>
                <a:gd name="T90" fmla="*/ 135 w 147"/>
                <a:gd name="T91" fmla="*/ 114 h 157"/>
                <a:gd name="T92" fmla="*/ 147 w 147"/>
                <a:gd name="T93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7" h="157">
                  <a:moveTo>
                    <a:pt x="147" y="93"/>
                  </a:moveTo>
                  <a:lnTo>
                    <a:pt x="147" y="92"/>
                  </a:lnTo>
                  <a:lnTo>
                    <a:pt x="147" y="90"/>
                  </a:lnTo>
                  <a:lnTo>
                    <a:pt x="145" y="85"/>
                  </a:lnTo>
                  <a:lnTo>
                    <a:pt x="140" y="79"/>
                  </a:lnTo>
                  <a:lnTo>
                    <a:pt x="132" y="71"/>
                  </a:lnTo>
                  <a:lnTo>
                    <a:pt x="119" y="60"/>
                  </a:lnTo>
                  <a:lnTo>
                    <a:pt x="98" y="47"/>
                  </a:lnTo>
                  <a:lnTo>
                    <a:pt x="71" y="32"/>
                  </a:lnTo>
                  <a:lnTo>
                    <a:pt x="41" y="16"/>
                  </a:lnTo>
                  <a:lnTo>
                    <a:pt x="19" y="6"/>
                  </a:lnTo>
                  <a:lnTo>
                    <a:pt x="12" y="3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7"/>
                  </a:lnTo>
                  <a:lnTo>
                    <a:pt x="7" y="10"/>
                  </a:lnTo>
                  <a:lnTo>
                    <a:pt x="19" y="19"/>
                  </a:lnTo>
                  <a:lnTo>
                    <a:pt x="34" y="27"/>
                  </a:lnTo>
                  <a:lnTo>
                    <a:pt x="52" y="37"/>
                  </a:lnTo>
                  <a:lnTo>
                    <a:pt x="68" y="47"/>
                  </a:lnTo>
                  <a:lnTo>
                    <a:pt x="76" y="52"/>
                  </a:lnTo>
                  <a:lnTo>
                    <a:pt x="83" y="57"/>
                  </a:lnTo>
                  <a:lnTo>
                    <a:pt x="90" y="62"/>
                  </a:lnTo>
                  <a:lnTo>
                    <a:pt x="95" y="69"/>
                  </a:lnTo>
                  <a:lnTo>
                    <a:pt x="100" y="74"/>
                  </a:lnTo>
                  <a:lnTo>
                    <a:pt x="105" y="80"/>
                  </a:lnTo>
                  <a:lnTo>
                    <a:pt x="107" y="87"/>
                  </a:lnTo>
                  <a:lnTo>
                    <a:pt x="109" y="94"/>
                  </a:lnTo>
                  <a:lnTo>
                    <a:pt x="110" y="102"/>
                  </a:lnTo>
                  <a:lnTo>
                    <a:pt x="110" y="111"/>
                  </a:lnTo>
                  <a:lnTo>
                    <a:pt x="108" y="120"/>
                  </a:lnTo>
                  <a:lnTo>
                    <a:pt x="105" y="130"/>
                  </a:lnTo>
                  <a:lnTo>
                    <a:pt x="100" y="139"/>
                  </a:lnTo>
                  <a:lnTo>
                    <a:pt x="98" y="146"/>
                  </a:lnTo>
                  <a:lnTo>
                    <a:pt x="97" y="152"/>
                  </a:lnTo>
                  <a:lnTo>
                    <a:pt x="97" y="155"/>
                  </a:lnTo>
                  <a:lnTo>
                    <a:pt x="98" y="157"/>
                  </a:lnTo>
                  <a:lnTo>
                    <a:pt x="99" y="157"/>
                  </a:lnTo>
                  <a:lnTo>
                    <a:pt x="103" y="156"/>
                  </a:lnTo>
                  <a:lnTo>
                    <a:pt x="105" y="154"/>
                  </a:lnTo>
                  <a:lnTo>
                    <a:pt x="113" y="145"/>
                  </a:lnTo>
                  <a:lnTo>
                    <a:pt x="123" y="131"/>
                  </a:lnTo>
                  <a:lnTo>
                    <a:pt x="135" y="114"/>
                  </a:lnTo>
                  <a:lnTo>
                    <a:pt x="147" y="9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035"/>
            <p:cNvSpPr>
              <a:spLocks/>
            </p:cNvSpPr>
            <p:nvPr/>
          </p:nvSpPr>
          <p:spPr bwMode="auto">
            <a:xfrm>
              <a:off x="7741258" y="4574506"/>
              <a:ext cx="30227" cy="30227"/>
            </a:xfrm>
            <a:custGeom>
              <a:avLst/>
              <a:gdLst>
                <a:gd name="T0" fmla="*/ 1 w 73"/>
                <a:gd name="T1" fmla="*/ 26 h 74"/>
                <a:gd name="T2" fmla="*/ 0 w 73"/>
                <a:gd name="T3" fmla="*/ 28 h 74"/>
                <a:gd name="T4" fmla="*/ 1 w 73"/>
                <a:gd name="T5" fmla="*/ 33 h 74"/>
                <a:gd name="T6" fmla="*/ 4 w 73"/>
                <a:gd name="T7" fmla="*/ 37 h 74"/>
                <a:gd name="T8" fmla="*/ 10 w 73"/>
                <a:gd name="T9" fmla="*/ 43 h 74"/>
                <a:gd name="T10" fmla="*/ 19 w 73"/>
                <a:gd name="T11" fmla="*/ 49 h 74"/>
                <a:gd name="T12" fmla="*/ 33 w 73"/>
                <a:gd name="T13" fmla="*/ 57 h 74"/>
                <a:gd name="T14" fmla="*/ 50 w 73"/>
                <a:gd name="T15" fmla="*/ 65 h 74"/>
                <a:gd name="T16" fmla="*/ 61 w 73"/>
                <a:gd name="T17" fmla="*/ 71 h 74"/>
                <a:gd name="T18" fmla="*/ 69 w 73"/>
                <a:gd name="T19" fmla="*/ 73 h 74"/>
                <a:gd name="T20" fmla="*/ 73 w 73"/>
                <a:gd name="T21" fmla="*/ 74 h 74"/>
                <a:gd name="T22" fmla="*/ 73 w 73"/>
                <a:gd name="T23" fmla="*/ 72 h 74"/>
                <a:gd name="T24" fmla="*/ 71 w 73"/>
                <a:gd name="T25" fmla="*/ 70 h 74"/>
                <a:gd name="T26" fmla="*/ 66 w 73"/>
                <a:gd name="T27" fmla="*/ 65 h 74"/>
                <a:gd name="T28" fmla="*/ 57 w 73"/>
                <a:gd name="T29" fmla="*/ 60 h 74"/>
                <a:gd name="T30" fmla="*/ 49 w 73"/>
                <a:gd name="T31" fmla="*/ 55 h 74"/>
                <a:gd name="T32" fmla="*/ 41 w 73"/>
                <a:gd name="T33" fmla="*/ 50 h 74"/>
                <a:gd name="T34" fmla="*/ 33 w 73"/>
                <a:gd name="T35" fmla="*/ 46 h 74"/>
                <a:gd name="T36" fmla="*/ 28 w 73"/>
                <a:gd name="T37" fmla="*/ 39 h 74"/>
                <a:gd name="T38" fmla="*/ 27 w 73"/>
                <a:gd name="T39" fmla="*/ 37 h 74"/>
                <a:gd name="T40" fmla="*/ 26 w 73"/>
                <a:gd name="T41" fmla="*/ 34 h 74"/>
                <a:gd name="T42" fmla="*/ 26 w 73"/>
                <a:gd name="T43" fmla="*/ 31 h 74"/>
                <a:gd name="T44" fmla="*/ 27 w 73"/>
                <a:gd name="T45" fmla="*/ 27 h 74"/>
                <a:gd name="T46" fmla="*/ 28 w 73"/>
                <a:gd name="T47" fmla="*/ 24 h 74"/>
                <a:gd name="T48" fmla="*/ 31 w 73"/>
                <a:gd name="T49" fmla="*/ 20 h 74"/>
                <a:gd name="T50" fmla="*/ 36 w 73"/>
                <a:gd name="T51" fmla="*/ 17 h 74"/>
                <a:gd name="T52" fmla="*/ 41 w 73"/>
                <a:gd name="T53" fmla="*/ 12 h 74"/>
                <a:gd name="T54" fmla="*/ 50 w 73"/>
                <a:gd name="T55" fmla="*/ 5 h 74"/>
                <a:gd name="T56" fmla="*/ 53 w 73"/>
                <a:gd name="T57" fmla="*/ 1 h 74"/>
                <a:gd name="T58" fmla="*/ 53 w 73"/>
                <a:gd name="T59" fmla="*/ 0 h 74"/>
                <a:gd name="T60" fmla="*/ 53 w 73"/>
                <a:gd name="T61" fmla="*/ 0 h 74"/>
                <a:gd name="T62" fmla="*/ 51 w 73"/>
                <a:gd name="T63" fmla="*/ 0 h 74"/>
                <a:gd name="T64" fmla="*/ 47 w 73"/>
                <a:gd name="T65" fmla="*/ 1 h 74"/>
                <a:gd name="T66" fmla="*/ 39 w 73"/>
                <a:gd name="T67" fmla="*/ 5 h 74"/>
                <a:gd name="T68" fmla="*/ 28 w 73"/>
                <a:gd name="T69" fmla="*/ 10 h 74"/>
                <a:gd name="T70" fmla="*/ 15 w 73"/>
                <a:gd name="T71" fmla="*/ 18 h 74"/>
                <a:gd name="T72" fmla="*/ 1 w 73"/>
                <a:gd name="T73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1" y="26"/>
                  </a:moveTo>
                  <a:lnTo>
                    <a:pt x="0" y="28"/>
                  </a:lnTo>
                  <a:lnTo>
                    <a:pt x="1" y="33"/>
                  </a:lnTo>
                  <a:lnTo>
                    <a:pt x="4" y="37"/>
                  </a:lnTo>
                  <a:lnTo>
                    <a:pt x="10" y="43"/>
                  </a:lnTo>
                  <a:lnTo>
                    <a:pt x="19" y="49"/>
                  </a:lnTo>
                  <a:lnTo>
                    <a:pt x="33" y="57"/>
                  </a:lnTo>
                  <a:lnTo>
                    <a:pt x="50" y="65"/>
                  </a:lnTo>
                  <a:lnTo>
                    <a:pt x="61" y="71"/>
                  </a:lnTo>
                  <a:lnTo>
                    <a:pt x="69" y="73"/>
                  </a:lnTo>
                  <a:lnTo>
                    <a:pt x="73" y="74"/>
                  </a:lnTo>
                  <a:lnTo>
                    <a:pt x="73" y="72"/>
                  </a:lnTo>
                  <a:lnTo>
                    <a:pt x="71" y="70"/>
                  </a:lnTo>
                  <a:lnTo>
                    <a:pt x="66" y="65"/>
                  </a:lnTo>
                  <a:lnTo>
                    <a:pt x="57" y="60"/>
                  </a:lnTo>
                  <a:lnTo>
                    <a:pt x="49" y="55"/>
                  </a:lnTo>
                  <a:lnTo>
                    <a:pt x="41" y="50"/>
                  </a:lnTo>
                  <a:lnTo>
                    <a:pt x="33" y="46"/>
                  </a:lnTo>
                  <a:lnTo>
                    <a:pt x="28" y="39"/>
                  </a:lnTo>
                  <a:lnTo>
                    <a:pt x="27" y="37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7" y="27"/>
                  </a:lnTo>
                  <a:lnTo>
                    <a:pt x="28" y="24"/>
                  </a:lnTo>
                  <a:lnTo>
                    <a:pt x="31" y="20"/>
                  </a:lnTo>
                  <a:lnTo>
                    <a:pt x="36" y="17"/>
                  </a:lnTo>
                  <a:lnTo>
                    <a:pt x="41" y="12"/>
                  </a:lnTo>
                  <a:lnTo>
                    <a:pt x="50" y="5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39" y="5"/>
                  </a:lnTo>
                  <a:lnTo>
                    <a:pt x="28" y="10"/>
                  </a:lnTo>
                  <a:lnTo>
                    <a:pt x="15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036"/>
            <p:cNvSpPr>
              <a:spLocks/>
            </p:cNvSpPr>
            <p:nvPr/>
          </p:nvSpPr>
          <p:spPr bwMode="auto">
            <a:xfrm>
              <a:off x="7776257" y="4501326"/>
              <a:ext cx="55681" cy="65226"/>
            </a:xfrm>
            <a:custGeom>
              <a:avLst/>
              <a:gdLst>
                <a:gd name="T0" fmla="*/ 141 w 142"/>
                <a:gd name="T1" fmla="*/ 60 h 162"/>
                <a:gd name="T2" fmla="*/ 142 w 142"/>
                <a:gd name="T3" fmla="*/ 61 h 162"/>
                <a:gd name="T4" fmla="*/ 142 w 142"/>
                <a:gd name="T5" fmla="*/ 65 h 162"/>
                <a:gd name="T6" fmla="*/ 140 w 142"/>
                <a:gd name="T7" fmla="*/ 69 h 162"/>
                <a:gd name="T8" fmla="*/ 136 w 142"/>
                <a:gd name="T9" fmla="*/ 75 h 162"/>
                <a:gd name="T10" fmla="*/ 129 w 142"/>
                <a:gd name="T11" fmla="*/ 84 h 162"/>
                <a:gd name="T12" fmla="*/ 116 w 142"/>
                <a:gd name="T13" fmla="*/ 96 h 162"/>
                <a:gd name="T14" fmla="*/ 96 w 142"/>
                <a:gd name="T15" fmla="*/ 110 h 162"/>
                <a:gd name="T16" fmla="*/ 71 w 142"/>
                <a:gd name="T17" fmla="*/ 127 h 162"/>
                <a:gd name="T18" fmla="*/ 40 w 142"/>
                <a:gd name="T19" fmla="*/ 145 h 162"/>
                <a:gd name="T20" fmla="*/ 20 w 142"/>
                <a:gd name="T21" fmla="*/ 155 h 162"/>
                <a:gd name="T22" fmla="*/ 12 w 142"/>
                <a:gd name="T23" fmla="*/ 159 h 162"/>
                <a:gd name="T24" fmla="*/ 7 w 142"/>
                <a:gd name="T25" fmla="*/ 161 h 162"/>
                <a:gd name="T26" fmla="*/ 2 w 142"/>
                <a:gd name="T27" fmla="*/ 162 h 162"/>
                <a:gd name="T28" fmla="*/ 1 w 142"/>
                <a:gd name="T29" fmla="*/ 162 h 162"/>
                <a:gd name="T30" fmla="*/ 0 w 142"/>
                <a:gd name="T31" fmla="*/ 161 h 162"/>
                <a:gd name="T32" fmla="*/ 1 w 142"/>
                <a:gd name="T33" fmla="*/ 159 h 162"/>
                <a:gd name="T34" fmla="*/ 5 w 142"/>
                <a:gd name="T35" fmla="*/ 155 h 162"/>
                <a:gd name="T36" fmla="*/ 8 w 142"/>
                <a:gd name="T37" fmla="*/ 152 h 162"/>
                <a:gd name="T38" fmla="*/ 19 w 142"/>
                <a:gd name="T39" fmla="*/ 143 h 162"/>
                <a:gd name="T40" fmla="*/ 34 w 142"/>
                <a:gd name="T41" fmla="*/ 133 h 162"/>
                <a:gd name="T42" fmla="*/ 50 w 142"/>
                <a:gd name="T43" fmla="*/ 123 h 162"/>
                <a:gd name="T44" fmla="*/ 66 w 142"/>
                <a:gd name="T45" fmla="*/ 112 h 162"/>
                <a:gd name="T46" fmla="*/ 74 w 142"/>
                <a:gd name="T47" fmla="*/ 107 h 162"/>
                <a:gd name="T48" fmla="*/ 80 w 142"/>
                <a:gd name="T49" fmla="*/ 100 h 162"/>
                <a:gd name="T50" fmla="*/ 87 w 142"/>
                <a:gd name="T51" fmla="*/ 95 h 162"/>
                <a:gd name="T52" fmla="*/ 92 w 142"/>
                <a:gd name="T53" fmla="*/ 88 h 162"/>
                <a:gd name="T54" fmla="*/ 96 w 142"/>
                <a:gd name="T55" fmla="*/ 83 h 162"/>
                <a:gd name="T56" fmla="*/ 100 w 142"/>
                <a:gd name="T57" fmla="*/ 75 h 162"/>
                <a:gd name="T58" fmla="*/ 103 w 142"/>
                <a:gd name="T59" fmla="*/ 69 h 162"/>
                <a:gd name="T60" fmla="*/ 104 w 142"/>
                <a:gd name="T61" fmla="*/ 61 h 162"/>
                <a:gd name="T62" fmla="*/ 104 w 142"/>
                <a:gd name="T63" fmla="*/ 54 h 162"/>
                <a:gd name="T64" fmla="*/ 104 w 142"/>
                <a:gd name="T65" fmla="*/ 45 h 162"/>
                <a:gd name="T66" fmla="*/ 101 w 142"/>
                <a:gd name="T67" fmla="*/ 37 h 162"/>
                <a:gd name="T68" fmla="*/ 98 w 142"/>
                <a:gd name="T69" fmla="*/ 27 h 162"/>
                <a:gd name="T70" fmla="*/ 93 w 142"/>
                <a:gd name="T71" fmla="*/ 18 h 162"/>
                <a:gd name="T72" fmla="*/ 90 w 142"/>
                <a:gd name="T73" fmla="*/ 11 h 162"/>
                <a:gd name="T74" fmla="*/ 89 w 142"/>
                <a:gd name="T75" fmla="*/ 5 h 162"/>
                <a:gd name="T76" fmla="*/ 88 w 142"/>
                <a:gd name="T77" fmla="*/ 2 h 162"/>
                <a:gd name="T78" fmla="*/ 89 w 142"/>
                <a:gd name="T79" fmla="*/ 0 h 162"/>
                <a:gd name="T80" fmla="*/ 90 w 142"/>
                <a:gd name="T81" fmla="*/ 0 h 162"/>
                <a:gd name="T82" fmla="*/ 93 w 142"/>
                <a:gd name="T83" fmla="*/ 1 h 162"/>
                <a:gd name="T84" fmla="*/ 96 w 142"/>
                <a:gd name="T85" fmla="*/ 3 h 162"/>
                <a:gd name="T86" fmla="*/ 105 w 142"/>
                <a:gd name="T87" fmla="*/ 11 h 162"/>
                <a:gd name="T88" fmla="*/ 116 w 142"/>
                <a:gd name="T89" fmla="*/ 24 h 162"/>
                <a:gd name="T90" fmla="*/ 128 w 142"/>
                <a:gd name="T91" fmla="*/ 41 h 162"/>
                <a:gd name="T92" fmla="*/ 141 w 142"/>
                <a:gd name="T93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2" h="162">
                  <a:moveTo>
                    <a:pt x="141" y="60"/>
                  </a:moveTo>
                  <a:lnTo>
                    <a:pt x="142" y="61"/>
                  </a:lnTo>
                  <a:lnTo>
                    <a:pt x="142" y="65"/>
                  </a:lnTo>
                  <a:lnTo>
                    <a:pt x="140" y="69"/>
                  </a:lnTo>
                  <a:lnTo>
                    <a:pt x="136" y="75"/>
                  </a:lnTo>
                  <a:lnTo>
                    <a:pt x="129" y="84"/>
                  </a:lnTo>
                  <a:lnTo>
                    <a:pt x="116" y="96"/>
                  </a:lnTo>
                  <a:lnTo>
                    <a:pt x="96" y="110"/>
                  </a:lnTo>
                  <a:lnTo>
                    <a:pt x="71" y="127"/>
                  </a:lnTo>
                  <a:lnTo>
                    <a:pt x="40" y="145"/>
                  </a:lnTo>
                  <a:lnTo>
                    <a:pt x="20" y="155"/>
                  </a:lnTo>
                  <a:lnTo>
                    <a:pt x="12" y="159"/>
                  </a:lnTo>
                  <a:lnTo>
                    <a:pt x="7" y="161"/>
                  </a:lnTo>
                  <a:lnTo>
                    <a:pt x="2" y="162"/>
                  </a:lnTo>
                  <a:lnTo>
                    <a:pt x="1" y="162"/>
                  </a:lnTo>
                  <a:lnTo>
                    <a:pt x="0" y="161"/>
                  </a:lnTo>
                  <a:lnTo>
                    <a:pt x="1" y="159"/>
                  </a:lnTo>
                  <a:lnTo>
                    <a:pt x="5" y="155"/>
                  </a:lnTo>
                  <a:lnTo>
                    <a:pt x="8" y="152"/>
                  </a:lnTo>
                  <a:lnTo>
                    <a:pt x="19" y="143"/>
                  </a:lnTo>
                  <a:lnTo>
                    <a:pt x="34" y="133"/>
                  </a:lnTo>
                  <a:lnTo>
                    <a:pt x="50" y="123"/>
                  </a:lnTo>
                  <a:lnTo>
                    <a:pt x="66" y="112"/>
                  </a:lnTo>
                  <a:lnTo>
                    <a:pt x="74" y="107"/>
                  </a:lnTo>
                  <a:lnTo>
                    <a:pt x="80" y="100"/>
                  </a:lnTo>
                  <a:lnTo>
                    <a:pt x="87" y="95"/>
                  </a:lnTo>
                  <a:lnTo>
                    <a:pt x="92" y="88"/>
                  </a:lnTo>
                  <a:lnTo>
                    <a:pt x="96" y="83"/>
                  </a:lnTo>
                  <a:lnTo>
                    <a:pt x="100" y="75"/>
                  </a:lnTo>
                  <a:lnTo>
                    <a:pt x="103" y="69"/>
                  </a:lnTo>
                  <a:lnTo>
                    <a:pt x="104" y="61"/>
                  </a:lnTo>
                  <a:lnTo>
                    <a:pt x="104" y="54"/>
                  </a:lnTo>
                  <a:lnTo>
                    <a:pt x="104" y="45"/>
                  </a:lnTo>
                  <a:lnTo>
                    <a:pt x="101" y="37"/>
                  </a:lnTo>
                  <a:lnTo>
                    <a:pt x="98" y="27"/>
                  </a:lnTo>
                  <a:lnTo>
                    <a:pt x="93" y="18"/>
                  </a:lnTo>
                  <a:lnTo>
                    <a:pt x="90" y="11"/>
                  </a:lnTo>
                  <a:lnTo>
                    <a:pt x="89" y="5"/>
                  </a:lnTo>
                  <a:lnTo>
                    <a:pt x="88" y="2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3" y="1"/>
                  </a:lnTo>
                  <a:lnTo>
                    <a:pt x="96" y="3"/>
                  </a:lnTo>
                  <a:lnTo>
                    <a:pt x="105" y="11"/>
                  </a:lnTo>
                  <a:lnTo>
                    <a:pt x="116" y="24"/>
                  </a:lnTo>
                  <a:lnTo>
                    <a:pt x="128" y="41"/>
                  </a:lnTo>
                  <a:lnTo>
                    <a:pt x="141" y="6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037"/>
            <p:cNvSpPr>
              <a:spLocks/>
            </p:cNvSpPr>
            <p:nvPr/>
          </p:nvSpPr>
          <p:spPr bwMode="auto">
            <a:xfrm>
              <a:off x="7742849" y="4477462"/>
              <a:ext cx="73180" cy="33409"/>
            </a:xfrm>
            <a:custGeom>
              <a:avLst/>
              <a:gdLst>
                <a:gd name="T0" fmla="*/ 153 w 186"/>
                <a:gd name="T1" fmla="*/ 2 h 85"/>
                <a:gd name="T2" fmla="*/ 152 w 186"/>
                <a:gd name="T3" fmla="*/ 1 h 85"/>
                <a:gd name="T4" fmla="*/ 150 w 186"/>
                <a:gd name="T5" fmla="*/ 0 h 85"/>
                <a:gd name="T6" fmla="*/ 146 w 186"/>
                <a:gd name="T7" fmla="*/ 0 h 85"/>
                <a:gd name="T8" fmla="*/ 137 w 186"/>
                <a:gd name="T9" fmla="*/ 0 h 85"/>
                <a:gd name="T10" fmla="*/ 126 w 186"/>
                <a:gd name="T11" fmla="*/ 4 h 85"/>
                <a:gd name="T12" fmla="*/ 110 w 186"/>
                <a:gd name="T13" fmla="*/ 10 h 85"/>
                <a:gd name="T14" fmla="*/ 90 w 186"/>
                <a:gd name="T15" fmla="*/ 21 h 85"/>
                <a:gd name="T16" fmla="*/ 63 w 186"/>
                <a:gd name="T17" fmla="*/ 37 h 85"/>
                <a:gd name="T18" fmla="*/ 34 w 186"/>
                <a:gd name="T19" fmla="*/ 56 h 85"/>
                <a:gd name="T20" fmla="*/ 14 w 186"/>
                <a:gd name="T21" fmla="*/ 71 h 85"/>
                <a:gd name="T22" fmla="*/ 8 w 186"/>
                <a:gd name="T23" fmla="*/ 75 h 85"/>
                <a:gd name="T24" fmla="*/ 3 w 186"/>
                <a:gd name="T25" fmla="*/ 79 h 85"/>
                <a:gd name="T26" fmla="*/ 1 w 186"/>
                <a:gd name="T27" fmla="*/ 82 h 85"/>
                <a:gd name="T28" fmla="*/ 0 w 186"/>
                <a:gd name="T29" fmla="*/ 83 h 85"/>
                <a:gd name="T30" fmla="*/ 1 w 186"/>
                <a:gd name="T31" fmla="*/ 85 h 85"/>
                <a:gd name="T32" fmla="*/ 3 w 186"/>
                <a:gd name="T33" fmla="*/ 85 h 85"/>
                <a:gd name="T34" fmla="*/ 8 w 186"/>
                <a:gd name="T35" fmla="*/ 83 h 85"/>
                <a:gd name="T36" fmla="*/ 12 w 186"/>
                <a:gd name="T37" fmla="*/ 82 h 85"/>
                <a:gd name="T38" fmla="*/ 25 w 186"/>
                <a:gd name="T39" fmla="*/ 76 h 85"/>
                <a:gd name="T40" fmla="*/ 41 w 186"/>
                <a:gd name="T41" fmla="*/ 67 h 85"/>
                <a:gd name="T42" fmla="*/ 57 w 186"/>
                <a:gd name="T43" fmla="*/ 56 h 85"/>
                <a:gd name="T44" fmla="*/ 74 w 186"/>
                <a:gd name="T45" fmla="*/ 48 h 85"/>
                <a:gd name="T46" fmla="*/ 82 w 186"/>
                <a:gd name="T47" fmla="*/ 44 h 85"/>
                <a:gd name="T48" fmla="*/ 90 w 186"/>
                <a:gd name="T49" fmla="*/ 40 h 85"/>
                <a:gd name="T50" fmla="*/ 98 w 186"/>
                <a:gd name="T51" fmla="*/ 37 h 85"/>
                <a:gd name="T52" fmla="*/ 106 w 186"/>
                <a:gd name="T53" fmla="*/ 35 h 85"/>
                <a:gd name="T54" fmla="*/ 113 w 186"/>
                <a:gd name="T55" fmla="*/ 34 h 85"/>
                <a:gd name="T56" fmla="*/ 121 w 186"/>
                <a:gd name="T57" fmla="*/ 33 h 85"/>
                <a:gd name="T58" fmla="*/ 129 w 186"/>
                <a:gd name="T59" fmla="*/ 34 h 85"/>
                <a:gd name="T60" fmla="*/ 136 w 186"/>
                <a:gd name="T61" fmla="*/ 36 h 85"/>
                <a:gd name="T62" fmla="*/ 143 w 186"/>
                <a:gd name="T63" fmla="*/ 38 h 85"/>
                <a:gd name="T64" fmla="*/ 150 w 186"/>
                <a:gd name="T65" fmla="*/ 44 h 85"/>
                <a:gd name="T66" fmla="*/ 157 w 186"/>
                <a:gd name="T67" fmla="*/ 49 h 85"/>
                <a:gd name="T68" fmla="*/ 164 w 186"/>
                <a:gd name="T69" fmla="*/ 58 h 85"/>
                <a:gd name="T70" fmla="*/ 170 w 186"/>
                <a:gd name="T71" fmla="*/ 65 h 85"/>
                <a:gd name="T72" fmla="*/ 175 w 186"/>
                <a:gd name="T73" fmla="*/ 71 h 85"/>
                <a:gd name="T74" fmla="*/ 179 w 186"/>
                <a:gd name="T75" fmla="*/ 74 h 85"/>
                <a:gd name="T76" fmla="*/ 183 w 186"/>
                <a:gd name="T77" fmla="*/ 76 h 85"/>
                <a:gd name="T78" fmla="*/ 185 w 186"/>
                <a:gd name="T79" fmla="*/ 76 h 85"/>
                <a:gd name="T80" fmla="*/ 186 w 186"/>
                <a:gd name="T81" fmla="*/ 75 h 85"/>
                <a:gd name="T82" fmla="*/ 186 w 186"/>
                <a:gd name="T83" fmla="*/ 73 h 85"/>
                <a:gd name="T84" fmla="*/ 186 w 186"/>
                <a:gd name="T85" fmla="*/ 68 h 85"/>
                <a:gd name="T86" fmla="*/ 182 w 186"/>
                <a:gd name="T87" fmla="*/ 58 h 85"/>
                <a:gd name="T88" fmla="*/ 175 w 186"/>
                <a:gd name="T89" fmla="*/ 41 h 85"/>
                <a:gd name="T90" fmla="*/ 165 w 186"/>
                <a:gd name="T91" fmla="*/ 23 h 85"/>
                <a:gd name="T92" fmla="*/ 153 w 186"/>
                <a:gd name="T9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" h="85">
                  <a:moveTo>
                    <a:pt x="153" y="2"/>
                  </a:moveTo>
                  <a:lnTo>
                    <a:pt x="152" y="1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26" y="4"/>
                  </a:lnTo>
                  <a:lnTo>
                    <a:pt x="110" y="10"/>
                  </a:lnTo>
                  <a:lnTo>
                    <a:pt x="90" y="21"/>
                  </a:lnTo>
                  <a:lnTo>
                    <a:pt x="63" y="37"/>
                  </a:lnTo>
                  <a:lnTo>
                    <a:pt x="34" y="56"/>
                  </a:lnTo>
                  <a:lnTo>
                    <a:pt x="14" y="71"/>
                  </a:lnTo>
                  <a:lnTo>
                    <a:pt x="8" y="75"/>
                  </a:lnTo>
                  <a:lnTo>
                    <a:pt x="3" y="79"/>
                  </a:lnTo>
                  <a:lnTo>
                    <a:pt x="1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5"/>
                  </a:lnTo>
                  <a:lnTo>
                    <a:pt x="8" y="83"/>
                  </a:lnTo>
                  <a:lnTo>
                    <a:pt x="12" y="82"/>
                  </a:lnTo>
                  <a:lnTo>
                    <a:pt x="25" y="76"/>
                  </a:lnTo>
                  <a:lnTo>
                    <a:pt x="41" y="67"/>
                  </a:lnTo>
                  <a:lnTo>
                    <a:pt x="57" y="56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90" y="40"/>
                  </a:lnTo>
                  <a:lnTo>
                    <a:pt x="98" y="37"/>
                  </a:lnTo>
                  <a:lnTo>
                    <a:pt x="106" y="35"/>
                  </a:lnTo>
                  <a:lnTo>
                    <a:pt x="113" y="34"/>
                  </a:lnTo>
                  <a:lnTo>
                    <a:pt x="121" y="33"/>
                  </a:lnTo>
                  <a:lnTo>
                    <a:pt x="129" y="34"/>
                  </a:lnTo>
                  <a:lnTo>
                    <a:pt x="136" y="36"/>
                  </a:lnTo>
                  <a:lnTo>
                    <a:pt x="143" y="38"/>
                  </a:lnTo>
                  <a:lnTo>
                    <a:pt x="150" y="44"/>
                  </a:lnTo>
                  <a:lnTo>
                    <a:pt x="157" y="49"/>
                  </a:lnTo>
                  <a:lnTo>
                    <a:pt x="164" y="58"/>
                  </a:lnTo>
                  <a:lnTo>
                    <a:pt x="170" y="65"/>
                  </a:lnTo>
                  <a:lnTo>
                    <a:pt x="175" y="71"/>
                  </a:lnTo>
                  <a:lnTo>
                    <a:pt x="179" y="74"/>
                  </a:lnTo>
                  <a:lnTo>
                    <a:pt x="183" y="76"/>
                  </a:lnTo>
                  <a:lnTo>
                    <a:pt x="185" y="76"/>
                  </a:lnTo>
                  <a:lnTo>
                    <a:pt x="186" y="75"/>
                  </a:lnTo>
                  <a:lnTo>
                    <a:pt x="186" y="73"/>
                  </a:lnTo>
                  <a:lnTo>
                    <a:pt x="186" y="68"/>
                  </a:lnTo>
                  <a:lnTo>
                    <a:pt x="182" y="58"/>
                  </a:lnTo>
                  <a:lnTo>
                    <a:pt x="175" y="41"/>
                  </a:lnTo>
                  <a:lnTo>
                    <a:pt x="165" y="23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038"/>
            <p:cNvSpPr>
              <a:spLocks/>
            </p:cNvSpPr>
            <p:nvPr/>
          </p:nvSpPr>
          <p:spPr bwMode="auto">
            <a:xfrm>
              <a:off x="7707850" y="4504507"/>
              <a:ext cx="30227" cy="23863"/>
            </a:xfrm>
            <a:custGeom>
              <a:avLst/>
              <a:gdLst>
                <a:gd name="T0" fmla="*/ 0 w 76"/>
                <a:gd name="T1" fmla="*/ 59 h 62"/>
                <a:gd name="T2" fmla="*/ 1 w 76"/>
                <a:gd name="T3" fmla="*/ 60 h 62"/>
                <a:gd name="T4" fmla="*/ 5 w 76"/>
                <a:gd name="T5" fmla="*/ 62 h 62"/>
                <a:gd name="T6" fmla="*/ 10 w 76"/>
                <a:gd name="T7" fmla="*/ 61 h 62"/>
                <a:gd name="T8" fmla="*/ 18 w 76"/>
                <a:gd name="T9" fmla="*/ 59 h 62"/>
                <a:gd name="T10" fmla="*/ 29 w 76"/>
                <a:gd name="T11" fmla="*/ 53 h 62"/>
                <a:gd name="T12" fmla="*/ 43 w 76"/>
                <a:gd name="T13" fmla="*/ 46 h 62"/>
                <a:gd name="T14" fmla="*/ 58 w 76"/>
                <a:gd name="T15" fmla="*/ 35 h 62"/>
                <a:gd name="T16" fmla="*/ 68 w 76"/>
                <a:gd name="T17" fmla="*/ 27 h 62"/>
                <a:gd name="T18" fmla="*/ 74 w 76"/>
                <a:gd name="T19" fmla="*/ 22 h 62"/>
                <a:gd name="T20" fmla="*/ 76 w 76"/>
                <a:gd name="T21" fmla="*/ 19 h 62"/>
                <a:gd name="T22" fmla="*/ 75 w 76"/>
                <a:gd name="T23" fmla="*/ 18 h 62"/>
                <a:gd name="T24" fmla="*/ 71 w 76"/>
                <a:gd name="T25" fmla="*/ 19 h 62"/>
                <a:gd name="T26" fmla="*/ 65 w 76"/>
                <a:gd name="T27" fmla="*/ 22 h 62"/>
                <a:gd name="T28" fmla="*/ 57 w 76"/>
                <a:gd name="T29" fmla="*/ 26 h 62"/>
                <a:gd name="T30" fmla="*/ 48 w 76"/>
                <a:gd name="T31" fmla="*/ 32 h 62"/>
                <a:gd name="T32" fmla="*/ 39 w 76"/>
                <a:gd name="T33" fmla="*/ 36 h 62"/>
                <a:gd name="T34" fmla="*/ 32 w 76"/>
                <a:gd name="T35" fmla="*/ 39 h 62"/>
                <a:gd name="T36" fmla="*/ 24 w 76"/>
                <a:gd name="T37" fmla="*/ 41 h 62"/>
                <a:gd name="T38" fmla="*/ 21 w 76"/>
                <a:gd name="T39" fmla="*/ 41 h 62"/>
                <a:gd name="T40" fmla="*/ 19 w 76"/>
                <a:gd name="T41" fmla="*/ 40 h 62"/>
                <a:gd name="T42" fmla="*/ 16 w 76"/>
                <a:gd name="T43" fmla="*/ 39 h 62"/>
                <a:gd name="T44" fmla="*/ 14 w 76"/>
                <a:gd name="T45" fmla="*/ 36 h 62"/>
                <a:gd name="T46" fmla="*/ 11 w 76"/>
                <a:gd name="T47" fmla="*/ 33 h 62"/>
                <a:gd name="T48" fmla="*/ 9 w 76"/>
                <a:gd name="T49" fmla="*/ 28 h 62"/>
                <a:gd name="T50" fmla="*/ 8 w 76"/>
                <a:gd name="T51" fmla="*/ 23 h 62"/>
                <a:gd name="T52" fmla="*/ 7 w 76"/>
                <a:gd name="T53" fmla="*/ 16 h 62"/>
                <a:gd name="T54" fmla="*/ 5 w 76"/>
                <a:gd name="T55" fmla="*/ 6 h 62"/>
                <a:gd name="T56" fmla="*/ 4 w 76"/>
                <a:gd name="T57" fmla="*/ 0 h 62"/>
                <a:gd name="T58" fmla="*/ 3 w 76"/>
                <a:gd name="T59" fmla="*/ 0 h 62"/>
                <a:gd name="T60" fmla="*/ 2 w 76"/>
                <a:gd name="T61" fmla="*/ 0 h 62"/>
                <a:gd name="T62" fmla="*/ 2 w 76"/>
                <a:gd name="T63" fmla="*/ 2 h 62"/>
                <a:gd name="T64" fmla="*/ 1 w 76"/>
                <a:gd name="T65" fmla="*/ 6 h 62"/>
                <a:gd name="T66" fmla="*/ 0 w 76"/>
                <a:gd name="T67" fmla="*/ 14 h 62"/>
                <a:gd name="T68" fmla="*/ 0 w 76"/>
                <a:gd name="T69" fmla="*/ 26 h 62"/>
                <a:gd name="T70" fmla="*/ 0 w 76"/>
                <a:gd name="T71" fmla="*/ 41 h 62"/>
                <a:gd name="T72" fmla="*/ 0 w 76"/>
                <a:gd name="T7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62">
                  <a:moveTo>
                    <a:pt x="0" y="59"/>
                  </a:moveTo>
                  <a:lnTo>
                    <a:pt x="1" y="60"/>
                  </a:lnTo>
                  <a:lnTo>
                    <a:pt x="5" y="62"/>
                  </a:lnTo>
                  <a:lnTo>
                    <a:pt x="10" y="61"/>
                  </a:lnTo>
                  <a:lnTo>
                    <a:pt x="18" y="59"/>
                  </a:lnTo>
                  <a:lnTo>
                    <a:pt x="29" y="53"/>
                  </a:lnTo>
                  <a:lnTo>
                    <a:pt x="43" y="46"/>
                  </a:lnTo>
                  <a:lnTo>
                    <a:pt x="58" y="35"/>
                  </a:lnTo>
                  <a:lnTo>
                    <a:pt x="68" y="27"/>
                  </a:lnTo>
                  <a:lnTo>
                    <a:pt x="74" y="22"/>
                  </a:lnTo>
                  <a:lnTo>
                    <a:pt x="76" y="19"/>
                  </a:lnTo>
                  <a:lnTo>
                    <a:pt x="75" y="18"/>
                  </a:lnTo>
                  <a:lnTo>
                    <a:pt x="71" y="19"/>
                  </a:lnTo>
                  <a:lnTo>
                    <a:pt x="65" y="22"/>
                  </a:lnTo>
                  <a:lnTo>
                    <a:pt x="57" y="26"/>
                  </a:lnTo>
                  <a:lnTo>
                    <a:pt x="48" y="32"/>
                  </a:lnTo>
                  <a:lnTo>
                    <a:pt x="39" y="36"/>
                  </a:lnTo>
                  <a:lnTo>
                    <a:pt x="32" y="39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6" y="39"/>
                  </a:lnTo>
                  <a:lnTo>
                    <a:pt x="14" y="36"/>
                  </a:lnTo>
                  <a:lnTo>
                    <a:pt x="11" y="33"/>
                  </a:lnTo>
                  <a:lnTo>
                    <a:pt x="9" y="28"/>
                  </a:lnTo>
                  <a:lnTo>
                    <a:pt x="8" y="23"/>
                  </a:lnTo>
                  <a:lnTo>
                    <a:pt x="7" y="16"/>
                  </a:lnTo>
                  <a:lnTo>
                    <a:pt x="5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4"/>
                  </a:lnTo>
                  <a:lnTo>
                    <a:pt x="0" y="26"/>
                  </a:lnTo>
                  <a:lnTo>
                    <a:pt x="0" y="4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039"/>
            <p:cNvSpPr>
              <a:spLocks/>
            </p:cNvSpPr>
            <p:nvPr/>
          </p:nvSpPr>
          <p:spPr bwMode="auto">
            <a:xfrm>
              <a:off x="7669668" y="4421782"/>
              <a:ext cx="39772" cy="68408"/>
            </a:xfrm>
            <a:custGeom>
              <a:avLst/>
              <a:gdLst>
                <a:gd name="T0" fmla="*/ 79 w 102"/>
                <a:gd name="T1" fmla="*/ 0 h 172"/>
                <a:gd name="T2" fmla="*/ 79 w 102"/>
                <a:gd name="T3" fmla="*/ 0 h 172"/>
                <a:gd name="T4" fmla="*/ 81 w 102"/>
                <a:gd name="T5" fmla="*/ 2 h 172"/>
                <a:gd name="T6" fmla="*/ 85 w 102"/>
                <a:gd name="T7" fmla="*/ 5 h 172"/>
                <a:gd name="T8" fmla="*/ 89 w 102"/>
                <a:gd name="T9" fmla="*/ 12 h 172"/>
                <a:gd name="T10" fmla="*/ 93 w 102"/>
                <a:gd name="T11" fmla="*/ 23 h 172"/>
                <a:gd name="T12" fmla="*/ 97 w 102"/>
                <a:gd name="T13" fmla="*/ 40 h 172"/>
                <a:gd name="T14" fmla="*/ 100 w 102"/>
                <a:gd name="T15" fmla="*/ 64 h 172"/>
                <a:gd name="T16" fmla="*/ 101 w 102"/>
                <a:gd name="T17" fmla="*/ 95 h 172"/>
                <a:gd name="T18" fmla="*/ 102 w 102"/>
                <a:gd name="T19" fmla="*/ 129 h 172"/>
                <a:gd name="T20" fmla="*/ 101 w 102"/>
                <a:gd name="T21" fmla="*/ 153 h 172"/>
                <a:gd name="T22" fmla="*/ 100 w 102"/>
                <a:gd name="T23" fmla="*/ 161 h 172"/>
                <a:gd name="T24" fmla="*/ 99 w 102"/>
                <a:gd name="T25" fmla="*/ 166 h 172"/>
                <a:gd name="T26" fmla="*/ 98 w 102"/>
                <a:gd name="T27" fmla="*/ 170 h 172"/>
                <a:gd name="T28" fmla="*/ 97 w 102"/>
                <a:gd name="T29" fmla="*/ 172 h 172"/>
                <a:gd name="T30" fmla="*/ 96 w 102"/>
                <a:gd name="T31" fmla="*/ 172 h 172"/>
                <a:gd name="T32" fmla="*/ 94 w 102"/>
                <a:gd name="T33" fmla="*/ 169 h 172"/>
                <a:gd name="T34" fmla="*/ 93 w 102"/>
                <a:gd name="T35" fmla="*/ 166 h 172"/>
                <a:gd name="T36" fmla="*/ 92 w 102"/>
                <a:gd name="T37" fmla="*/ 161 h 172"/>
                <a:gd name="T38" fmla="*/ 90 w 102"/>
                <a:gd name="T39" fmla="*/ 147 h 172"/>
                <a:gd name="T40" fmla="*/ 88 w 102"/>
                <a:gd name="T41" fmla="*/ 129 h 172"/>
                <a:gd name="T42" fmla="*/ 87 w 102"/>
                <a:gd name="T43" fmla="*/ 110 h 172"/>
                <a:gd name="T44" fmla="*/ 86 w 102"/>
                <a:gd name="T45" fmla="*/ 91 h 172"/>
                <a:gd name="T46" fmla="*/ 85 w 102"/>
                <a:gd name="T47" fmla="*/ 82 h 172"/>
                <a:gd name="T48" fmla="*/ 84 w 102"/>
                <a:gd name="T49" fmla="*/ 73 h 172"/>
                <a:gd name="T50" fmla="*/ 81 w 102"/>
                <a:gd name="T51" fmla="*/ 65 h 172"/>
                <a:gd name="T52" fmla="*/ 78 w 102"/>
                <a:gd name="T53" fmla="*/ 57 h 172"/>
                <a:gd name="T54" fmla="*/ 75 w 102"/>
                <a:gd name="T55" fmla="*/ 50 h 172"/>
                <a:gd name="T56" fmla="*/ 72 w 102"/>
                <a:gd name="T57" fmla="*/ 43 h 172"/>
                <a:gd name="T58" fmla="*/ 66 w 102"/>
                <a:gd name="T59" fmla="*/ 38 h 172"/>
                <a:gd name="T60" fmla="*/ 61 w 102"/>
                <a:gd name="T61" fmla="*/ 32 h 172"/>
                <a:gd name="T62" fmla="*/ 54 w 102"/>
                <a:gd name="T63" fmla="*/ 28 h 172"/>
                <a:gd name="T64" fmla="*/ 47 w 102"/>
                <a:gd name="T65" fmla="*/ 25 h 172"/>
                <a:gd name="T66" fmla="*/ 38 w 102"/>
                <a:gd name="T67" fmla="*/ 23 h 172"/>
                <a:gd name="T68" fmla="*/ 27 w 102"/>
                <a:gd name="T69" fmla="*/ 21 h 172"/>
                <a:gd name="T70" fmla="*/ 18 w 102"/>
                <a:gd name="T71" fmla="*/ 20 h 172"/>
                <a:gd name="T72" fmla="*/ 10 w 102"/>
                <a:gd name="T73" fmla="*/ 19 h 172"/>
                <a:gd name="T74" fmla="*/ 5 w 102"/>
                <a:gd name="T75" fmla="*/ 18 h 172"/>
                <a:gd name="T76" fmla="*/ 2 w 102"/>
                <a:gd name="T77" fmla="*/ 17 h 172"/>
                <a:gd name="T78" fmla="*/ 0 w 102"/>
                <a:gd name="T79" fmla="*/ 15 h 172"/>
                <a:gd name="T80" fmla="*/ 0 w 102"/>
                <a:gd name="T81" fmla="*/ 14 h 172"/>
                <a:gd name="T82" fmla="*/ 3 w 102"/>
                <a:gd name="T83" fmla="*/ 12 h 172"/>
                <a:gd name="T84" fmla="*/ 6 w 102"/>
                <a:gd name="T85" fmla="*/ 11 h 172"/>
                <a:gd name="T86" fmla="*/ 18 w 102"/>
                <a:gd name="T87" fmla="*/ 6 h 172"/>
                <a:gd name="T88" fmla="*/ 34 w 102"/>
                <a:gd name="T89" fmla="*/ 4 h 172"/>
                <a:gd name="T90" fmla="*/ 54 w 102"/>
                <a:gd name="T91" fmla="*/ 2 h 172"/>
                <a:gd name="T92" fmla="*/ 79 w 102"/>
                <a:gd name="T9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" h="172">
                  <a:moveTo>
                    <a:pt x="79" y="0"/>
                  </a:moveTo>
                  <a:lnTo>
                    <a:pt x="79" y="0"/>
                  </a:lnTo>
                  <a:lnTo>
                    <a:pt x="81" y="2"/>
                  </a:lnTo>
                  <a:lnTo>
                    <a:pt x="85" y="5"/>
                  </a:lnTo>
                  <a:lnTo>
                    <a:pt x="89" y="12"/>
                  </a:lnTo>
                  <a:lnTo>
                    <a:pt x="93" y="23"/>
                  </a:lnTo>
                  <a:lnTo>
                    <a:pt x="97" y="40"/>
                  </a:lnTo>
                  <a:lnTo>
                    <a:pt x="100" y="64"/>
                  </a:lnTo>
                  <a:lnTo>
                    <a:pt x="101" y="95"/>
                  </a:lnTo>
                  <a:lnTo>
                    <a:pt x="102" y="129"/>
                  </a:lnTo>
                  <a:lnTo>
                    <a:pt x="101" y="153"/>
                  </a:lnTo>
                  <a:lnTo>
                    <a:pt x="100" y="161"/>
                  </a:lnTo>
                  <a:lnTo>
                    <a:pt x="99" y="166"/>
                  </a:lnTo>
                  <a:lnTo>
                    <a:pt x="98" y="170"/>
                  </a:lnTo>
                  <a:lnTo>
                    <a:pt x="97" y="172"/>
                  </a:lnTo>
                  <a:lnTo>
                    <a:pt x="96" y="172"/>
                  </a:lnTo>
                  <a:lnTo>
                    <a:pt x="94" y="169"/>
                  </a:lnTo>
                  <a:lnTo>
                    <a:pt x="93" y="166"/>
                  </a:lnTo>
                  <a:lnTo>
                    <a:pt x="92" y="161"/>
                  </a:lnTo>
                  <a:lnTo>
                    <a:pt x="90" y="147"/>
                  </a:lnTo>
                  <a:lnTo>
                    <a:pt x="88" y="129"/>
                  </a:lnTo>
                  <a:lnTo>
                    <a:pt x="87" y="110"/>
                  </a:lnTo>
                  <a:lnTo>
                    <a:pt x="86" y="91"/>
                  </a:lnTo>
                  <a:lnTo>
                    <a:pt x="85" y="82"/>
                  </a:lnTo>
                  <a:lnTo>
                    <a:pt x="84" y="73"/>
                  </a:lnTo>
                  <a:lnTo>
                    <a:pt x="81" y="65"/>
                  </a:lnTo>
                  <a:lnTo>
                    <a:pt x="78" y="57"/>
                  </a:lnTo>
                  <a:lnTo>
                    <a:pt x="75" y="50"/>
                  </a:lnTo>
                  <a:lnTo>
                    <a:pt x="72" y="43"/>
                  </a:lnTo>
                  <a:lnTo>
                    <a:pt x="66" y="38"/>
                  </a:lnTo>
                  <a:lnTo>
                    <a:pt x="61" y="32"/>
                  </a:lnTo>
                  <a:lnTo>
                    <a:pt x="54" y="28"/>
                  </a:lnTo>
                  <a:lnTo>
                    <a:pt x="47" y="25"/>
                  </a:lnTo>
                  <a:lnTo>
                    <a:pt x="38" y="23"/>
                  </a:lnTo>
                  <a:lnTo>
                    <a:pt x="27" y="21"/>
                  </a:lnTo>
                  <a:lnTo>
                    <a:pt x="18" y="20"/>
                  </a:lnTo>
                  <a:lnTo>
                    <a:pt x="10" y="19"/>
                  </a:lnTo>
                  <a:lnTo>
                    <a:pt x="5" y="18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2"/>
                  </a:lnTo>
                  <a:lnTo>
                    <a:pt x="6" y="11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54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040"/>
            <p:cNvSpPr>
              <a:spLocks/>
            </p:cNvSpPr>
            <p:nvPr/>
          </p:nvSpPr>
          <p:spPr bwMode="auto">
            <a:xfrm>
              <a:off x="7639441" y="4423373"/>
              <a:ext cx="36591" cy="68408"/>
            </a:xfrm>
            <a:custGeom>
              <a:avLst/>
              <a:gdLst>
                <a:gd name="T0" fmla="*/ 16 w 95"/>
                <a:gd name="T1" fmla="*/ 1 h 173"/>
                <a:gd name="T2" fmla="*/ 15 w 95"/>
                <a:gd name="T3" fmla="*/ 1 h 173"/>
                <a:gd name="T4" fmla="*/ 13 w 95"/>
                <a:gd name="T5" fmla="*/ 2 h 173"/>
                <a:gd name="T6" fmla="*/ 10 w 95"/>
                <a:gd name="T7" fmla="*/ 5 h 173"/>
                <a:gd name="T8" fmla="*/ 6 w 95"/>
                <a:gd name="T9" fmla="*/ 13 h 173"/>
                <a:gd name="T10" fmla="*/ 3 w 95"/>
                <a:gd name="T11" fmla="*/ 25 h 173"/>
                <a:gd name="T12" fmla="*/ 1 w 95"/>
                <a:gd name="T13" fmla="*/ 41 h 173"/>
                <a:gd name="T14" fmla="*/ 0 w 95"/>
                <a:gd name="T15" fmla="*/ 65 h 173"/>
                <a:gd name="T16" fmla="*/ 1 w 95"/>
                <a:gd name="T17" fmla="*/ 96 h 173"/>
                <a:gd name="T18" fmla="*/ 3 w 95"/>
                <a:gd name="T19" fmla="*/ 131 h 173"/>
                <a:gd name="T20" fmla="*/ 5 w 95"/>
                <a:gd name="T21" fmla="*/ 155 h 173"/>
                <a:gd name="T22" fmla="*/ 6 w 95"/>
                <a:gd name="T23" fmla="*/ 162 h 173"/>
                <a:gd name="T24" fmla="*/ 8 w 95"/>
                <a:gd name="T25" fmla="*/ 169 h 173"/>
                <a:gd name="T26" fmla="*/ 10 w 95"/>
                <a:gd name="T27" fmla="*/ 172 h 173"/>
                <a:gd name="T28" fmla="*/ 11 w 95"/>
                <a:gd name="T29" fmla="*/ 173 h 173"/>
                <a:gd name="T30" fmla="*/ 12 w 95"/>
                <a:gd name="T31" fmla="*/ 173 h 173"/>
                <a:gd name="T32" fmla="*/ 13 w 95"/>
                <a:gd name="T33" fmla="*/ 171 h 173"/>
                <a:gd name="T34" fmla="*/ 14 w 95"/>
                <a:gd name="T35" fmla="*/ 167 h 173"/>
                <a:gd name="T36" fmla="*/ 15 w 95"/>
                <a:gd name="T37" fmla="*/ 162 h 173"/>
                <a:gd name="T38" fmla="*/ 16 w 95"/>
                <a:gd name="T39" fmla="*/ 148 h 173"/>
                <a:gd name="T40" fmla="*/ 16 w 95"/>
                <a:gd name="T41" fmla="*/ 130 h 173"/>
                <a:gd name="T42" fmla="*/ 15 w 95"/>
                <a:gd name="T43" fmla="*/ 110 h 173"/>
                <a:gd name="T44" fmla="*/ 15 w 95"/>
                <a:gd name="T45" fmla="*/ 92 h 173"/>
                <a:gd name="T46" fmla="*/ 16 w 95"/>
                <a:gd name="T47" fmla="*/ 82 h 173"/>
                <a:gd name="T48" fmla="*/ 17 w 95"/>
                <a:gd name="T49" fmla="*/ 74 h 173"/>
                <a:gd name="T50" fmla="*/ 18 w 95"/>
                <a:gd name="T51" fmla="*/ 65 h 173"/>
                <a:gd name="T52" fmla="*/ 20 w 95"/>
                <a:gd name="T53" fmla="*/ 57 h 173"/>
                <a:gd name="T54" fmla="*/ 22 w 95"/>
                <a:gd name="T55" fmla="*/ 50 h 173"/>
                <a:gd name="T56" fmla="*/ 26 w 95"/>
                <a:gd name="T57" fmla="*/ 43 h 173"/>
                <a:gd name="T58" fmla="*/ 30 w 95"/>
                <a:gd name="T59" fmla="*/ 37 h 173"/>
                <a:gd name="T60" fmla="*/ 35 w 95"/>
                <a:gd name="T61" fmla="*/ 31 h 173"/>
                <a:gd name="T62" fmla="*/ 42 w 95"/>
                <a:gd name="T63" fmla="*/ 27 h 173"/>
                <a:gd name="T64" fmla="*/ 49 w 95"/>
                <a:gd name="T65" fmla="*/ 23 h 173"/>
                <a:gd name="T66" fmla="*/ 58 w 95"/>
                <a:gd name="T67" fmla="*/ 21 h 173"/>
                <a:gd name="T68" fmla="*/ 68 w 95"/>
                <a:gd name="T69" fmla="*/ 18 h 173"/>
                <a:gd name="T70" fmla="*/ 78 w 95"/>
                <a:gd name="T71" fmla="*/ 16 h 173"/>
                <a:gd name="T72" fmla="*/ 85 w 95"/>
                <a:gd name="T73" fmla="*/ 15 h 173"/>
                <a:gd name="T74" fmla="*/ 91 w 95"/>
                <a:gd name="T75" fmla="*/ 13 h 173"/>
                <a:gd name="T76" fmla="*/ 94 w 95"/>
                <a:gd name="T77" fmla="*/ 12 h 173"/>
                <a:gd name="T78" fmla="*/ 95 w 95"/>
                <a:gd name="T79" fmla="*/ 10 h 173"/>
                <a:gd name="T80" fmla="*/ 95 w 95"/>
                <a:gd name="T81" fmla="*/ 9 h 173"/>
                <a:gd name="T82" fmla="*/ 93 w 95"/>
                <a:gd name="T83" fmla="*/ 7 h 173"/>
                <a:gd name="T84" fmla="*/ 88 w 95"/>
                <a:gd name="T85" fmla="*/ 5 h 173"/>
                <a:gd name="T86" fmla="*/ 78 w 95"/>
                <a:gd name="T87" fmla="*/ 2 h 173"/>
                <a:gd name="T88" fmla="*/ 60 w 95"/>
                <a:gd name="T89" fmla="*/ 1 h 173"/>
                <a:gd name="T90" fmla="*/ 40 w 95"/>
                <a:gd name="T91" fmla="*/ 0 h 173"/>
                <a:gd name="T92" fmla="*/ 16 w 95"/>
                <a:gd name="T93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173">
                  <a:moveTo>
                    <a:pt x="16" y="1"/>
                  </a:moveTo>
                  <a:lnTo>
                    <a:pt x="15" y="1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6" y="13"/>
                  </a:lnTo>
                  <a:lnTo>
                    <a:pt x="3" y="25"/>
                  </a:lnTo>
                  <a:lnTo>
                    <a:pt x="1" y="41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3" y="131"/>
                  </a:lnTo>
                  <a:lnTo>
                    <a:pt x="5" y="155"/>
                  </a:lnTo>
                  <a:lnTo>
                    <a:pt x="6" y="162"/>
                  </a:lnTo>
                  <a:lnTo>
                    <a:pt x="8" y="169"/>
                  </a:lnTo>
                  <a:lnTo>
                    <a:pt x="10" y="172"/>
                  </a:lnTo>
                  <a:lnTo>
                    <a:pt x="11" y="173"/>
                  </a:lnTo>
                  <a:lnTo>
                    <a:pt x="12" y="173"/>
                  </a:lnTo>
                  <a:lnTo>
                    <a:pt x="13" y="171"/>
                  </a:lnTo>
                  <a:lnTo>
                    <a:pt x="14" y="167"/>
                  </a:lnTo>
                  <a:lnTo>
                    <a:pt x="15" y="162"/>
                  </a:lnTo>
                  <a:lnTo>
                    <a:pt x="16" y="148"/>
                  </a:lnTo>
                  <a:lnTo>
                    <a:pt x="16" y="130"/>
                  </a:lnTo>
                  <a:lnTo>
                    <a:pt x="15" y="110"/>
                  </a:lnTo>
                  <a:lnTo>
                    <a:pt x="15" y="92"/>
                  </a:lnTo>
                  <a:lnTo>
                    <a:pt x="16" y="82"/>
                  </a:lnTo>
                  <a:lnTo>
                    <a:pt x="17" y="74"/>
                  </a:lnTo>
                  <a:lnTo>
                    <a:pt x="18" y="65"/>
                  </a:lnTo>
                  <a:lnTo>
                    <a:pt x="20" y="57"/>
                  </a:lnTo>
                  <a:lnTo>
                    <a:pt x="22" y="50"/>
                  </a:lnTo>
                  <a:lnTo>
                    <a:pt x="26" y="43"/>
                  </a:lnTo>
                  <a:lnTo>
                    <a:pt x="30" y="37"/>
                  </a:lnTo>
                  <a:lnTo>
                    <a:pt x="35" y="31"/>
                  </a:lnTo>
                  <a:lnTo>
                    <a:pt x="42" y="27"/>
                  </a:lnTo>
                  <a:lnTo>
                    <a:pt x="49" y="23"/>
                  </a:lnTo>
                  <a:lnTo>
                    <a:pt x="58" y="21"/>
                  </a:lnTo>
                  <a:lnTo>
                    <a:pt x="68" y="18"/>
                  </a:lnTo>
                  <a:lnTo>
                    <a:pt x="78" y="16"/>
                  </a:lnTo>
                  <a:lnTo>
                    <a:pt x="85" y="15"/>
                  </a:lnTo>
                  <a:lnTo>
                    <a:pt x="91" y="13"/>
                  </a:lnTo>
                  <a:lnTo>
                    <a:pt x="94" y="12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3" y="7"/>
                  </a:lnTo>
                  <a:lnTo>
                    <a:pt x="88" y="5"/>
                  </a:lnTo>
                  <a:lnTo>
                    <a:pt x="78" y="2"/>
                  </a:lnTo>
                  <a:lnTo>
                    <a:pt x="60" y="1"/>
                  </a:lnTo>
                  <a:lnTo>
                    <a:pt x="40" y="0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041"/>
            <p:cNvSpPr>
              <a:spLocks/>
            </p:cNvSpPr>
            <p:nvPr/>
          </p:nvSpPr>
          <p:spPr bwMode="auto">
            <a:xfrm>
              <a:off x="7620352" y="4496553"/>
              <a:ext cx="23863" cy="35000"/>
            </a:xfrm>
            <a:custGeom>
              <a:avLst/>
              <a:gdLst>
                <a:gd name="T0" fmla="*/ 49 w 60"/>
                <a:gd name="T1" fmla="*/ 86 h 86"/>
                <a:gd name="T2" fmla="*/ 51 w 60"/>
                <a:gd name="T3" fmla="*/ 86 h 86"/>
                <a:gd name="T4" fmla="*/ 55 w 60"/>
                <a:gd name="T5" fmla="*/ 83 h 86"/>
                <a:gd name="T6" fmla="*/ 58 w 60"/>
                <a:gd name="T7" fmla="*/ 79 h 86"/>
                <a:gd name="T8" fmla="*/ 59 w 60"/>
                <a:gd name="T9" fmla="*/ 70 h 86"/>
                <a:gd name="T10" fmla="*/ 60 w 60"/>
                <a:gd name="T11" fmla="*/ 58 h 86"/>
                <a:gd name="T12" fmla="*/ 59 w 60"/>
                <a:gd name="T13" fmla="*/ 43 h 86"/>
                <a:gd name="T14" fmla="*/ 58 w 60"/>
                <a:gd name="T15" fmla="*/ 25 h 86"/>
                <a:gd name="T16" fmla="*/ 57 w 60"/>
                <a:gd name="T17" fmla="*/ 12 h 86"/>
                <a:gd name="T18" fmla="*/ 54 w 60"/>
                <a:gd name="T19" fmla="*/ 3 h 86"/>
                <a:gd name="T20" fmla="*/ 53 w 60"/>
                <a:gd name="T21" fmla="*/ 0 h 86"/>
                <a:gd name="T22" fmla="*/ 52 w 60"/>
                <a:gd name="T23" fmla="*/ 1 h 86"/>
                <a:gd name="T24" fmla="*/ 51 w 60"/>
                <a:gd name="T25" fmla="*/ 4 h 86"/>
                <a:gd name="T26" fmla="*/ 50 w 60"/>
                <a:gd name="T27" fmla="*/ 11 h 86"/>
                <a:gd name="T28" fmla="*/ 50 w 60"/>
                <a:gd name="T29" fmla="*/ 20 h 86"/>
                <a:gd name="T30" fmla="*/ 50 w 60"/>
                <a:gd name="T31" fmla="*/ 30 h 86"/>
                <a:gd name="T32" fmla="*/ 50 w 60"/>
                <a:gd name="T33" fmla="*/ 40 h 86"/>
                <a:gd name="T34" fmla="*/ 49 w 60"/>
                <a:gd name="T35" fmla="*/ 48 h 86"/>
                <a:gd name="T36" fmla="*/ 47 w 60"/>
                <a:gd name="T37" fmla="*/ 56 h 86"/>
                <a:gd name="T38" fmla="*/ 46 w 60"/>
                <a:gd name="T39" fmla="*/ 58 h 86"/>
                <a:gd name="T40" fmla="*/ 44 w 60"/>
                <a:gd name="T41" fmla="*/ 60 h 86"/>
                <a:gd name="T42" fmla="*/ 40 w 60"/>
                <a:gd name="T43" fmla="*/ 62 h 86"/>
                <a:gd name="T44" fmla="*/ 37 w 60"/>
                <a:gd name="T45" fmla="*/ 63 h 86"/>
                <a:gd name="T46" fmla="*/ 33 w 60"/>
                <a:gd name="T47" fmla="*/ 63 h 86"/>
                <a:gd name="T48" fmla="*/ 28 w 60"/>
                <a:gd name="T49" fmla="*/ 63 h 86"/>
                <a:gd name="T50" fmla="*/ 23 w 60"/>
                <a:gd name="T51" fmla="*/ 61 h 86"/>
                <a:gd name="T52" fmla="*/ 17 w 60"/>
                <a:gd name="T53" fmla="*/ 59 h 86"/>
                <a:gd name="T54" fmla="*/ 6 w 60"/>
                <a:gd name="T55" fmla="*/ 55 h 86"/>
                <a:gd name="T56" fmla="*/ 1 w 60"/>
                <a:gd name="T57" fmla="*/ 54 h 86"/>
                <a:gd name="T58" fmla="*/ 0 w 60"/>
                <a:gd name="T59" fmla="*/ 54 h 86"/>
                <a:gd name="T60" fmla="*/ 0 w 60"/>
                <a:gd name="T61" fmla="*/ 55 h 86"/>
                <a:gd name="T62" fmla="*/ 1 w 60"/>
                <a:gd name="T63" fmla="*/ 57 h 86"/>
                <a:gd name="T64" fmla="*/ 4 w 60"/>
                <a:gd name="T65" fmla="*/ 59 h 86"/>
                <a:gd name="T66" fmla="*/ 11 w 60"/>
                <a:gd name="T67" fmla="*/ 65 h 86"/>
                <a:gd name="T68" fmla="*/ 22 w 60"/>
                <a:gd name="T69" fmla="*/ 71 h 86"/>
                <a:gd name="T70" fmla="*/ 35 w 60"/>
                <a:gd name="T71" fmla="*/ 79 h 86"/>
                <a:gd name="T72" fmla="*/ 49 w 60"/>
                <a:gd name="T7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86">
                  <a:moveTo>
                    <a:pt x="49" y="86"/>
                  </a:moveTo>
                  <a:lnTo>
                    <a:pt x="51" y="86"/>
                  </a:lnTo>
                  <a:lnTo>
                    <a:pt x="55" y="83"/>
                  </a:lnTo>
                  <a:lnTo>
                    <a:pt x="58" y="79"/>
                  </a:lnTo>
                  <a:lnTo>
                    <a:pt x="59" y="70"/>
                  </a:lnTo>
                  <a:lnTo>
                    <a:pt x="60" y="58"/>
                  </a:lnTo>
                  <a:lnTo>
                    <a:pt x="59" y="43"/>
                  </a:lnTo>
                  <a:lnTo>
                    <a:pt x="58" y="25"/>
                  </a:lnTo>
                  <a:lnTo>
                    <a:pt x="57" y="12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lnTo>
                    <a:pt x="50" y="11"/>
                  </a:lnTo>
                  <a:lnTo>
                    <a:pt x="50" y="20"/>
                  </a:lnTo>
                  <a:lnTo>
                    <a:pt x="50" y="30"/>
                  </a:lnTo>
                  <a:lnTo>
                    <a:pt x="50" y="40"/>
                  </a:lnTo>
                  <a:lnTo>
                    <a:pt x="49" y="48"/>
                  </a:lnTo>
                  <a:lnTo>
                    <a:pt x="47" y="56"/>
                  </a:lnTo>
                  <a:lnTo>
                    <a:pt x="46" y="58"/>
                  </a:lnTo>
                  <a:lnTo>
                    <a:pt x="44" y="60"/>
                  </a:lnTo>
                  <a:lnTo>
                    <a:pt x="40" y="62"/>
                  </a:lnTo>
                  <a:lnTo>
                    <a:pt x="37" y="63"/>
                  </a:lnTo>
                  <a:lnTo>
                    <a:pt x="33" y="63"/>
                  </a:lnTo>
                  <a:lnTo>
                    <a:pt x="28" y="63"/>
                  </a:lnTo>
                  <a:lnTo>
                    <a:pt x="23" y="61"/>
                  </a:lnTo>
                  <a:lnTo>
                    <a:pt x="17" y="59"/>
                  </a:lnTo>
                  <a:lnTo>
                    <a:pt x="6" y="55"/>
                  </a:lnTo>
                  <a:lnTo>
                    <a:pt x="1" y="54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4" y="59"/>
                  </a:lnTo>
                  <a:lnTo>
                    <a:pt x="11" y="65"/>
                  </a:lnTo>
                  <a:lnTo>
                    <a:pt x="22" y="71"/>
                  </a:lnTo>
                  <a:lnTo>
                    <a:pt x="35" y="79"/>
                  </a:lnTo>
                  <a:lnTo>
                    <a:pt x="49" y="86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042"/>
            <p:cNvSpPr>
              <a:spLocks/>
            </p:cNvSpPr>
            <p:nvPr/>
          </p:nvSpPr>
          <p:spPr bwMode="auto">
            <a:xfrm>
              <a:off x="7493081" y="4361328"/>
              <a:ext cx="200451" cy="98635"/>
            </a:xfrm>
            <a:custGeom>
              <a:avLst/>
              <a:gdLst>
                <a:gd name="T0" fmla="*/ 38 w 503"/>
                <a:gd name="T1" fmla="*/ 182 h 248"/>
                <a:gd name="T2" fmla="*/ 72 w 503"/>
                <a:gd name="T3" fmla="*/ 148 h 248"/>
                <a:gd name="T4" fmla="*/ 111 w 503"/>
                <a:gd name="T5" fmla="*/ 115 h 248"/>
                <a:gd name="T6" fmla="*/ 163 w 503"/>
                <a:gd name="T7" fmla="*/ 81 h 248"/>
                <a:gd name="T8" fmla="*/ 211 w 503"/>
                <a:gd name="T9" fmla="*/ 56 h 248"/>
                <a:gd name="T10" fmla="*/ 247 w 503"/>
                <a:gd name="T11" fmla="*/ 40 h 248"/>
                <a:gd name="T12" fmla="*/ 287 w 503"/>
                <a:gd name="T13" fmla="*/ 27 h 248"/>
                <a:gd name="T14" fmla="*/ 330 w 503"/>
                <a:gd name="T15" fmla="*/ 15 h 248"/>
                <a:gd name="T16" fmla="*/ 378 w 503"/>
                <a:gd name="T17" fmla="*/ 6 h 248"/>
                <a:gd name="T18" fmla="*/ 429 w 503"/>
                <a:gd name="T19" fmla="*/ 1 h 248"/>
                <a:gd name="T20" fmla="*/ 467 w 503"/>
                <a:gd name="T21" fmla="*/ 2 h 248"/>
                <a:gd name="T22" fmla="*/ 490 w 503"/>
                <a:gd name="T23" fmla="*/ 10 h 248"/>
                <a:gd name="T24" fmla="*/ 501 w 503"/>
                <a:gd name="T25" fmla="*/ 19 h 248"/>
                <a:gd name="T26" fmla="*/ 503 w 503"/>
                <a:gd name="T27" fmla="*/ 24 h 248"/>
                <a:gd name="T28" fmla="*/ 500 w 503"/>
                <a:gd name="T29" fmla="*/ 29 h 248"/>
                <a:gd name="T30" fmla="*/ 489 w 503"/>
                <a:gd name="T31" fmla="*/ 31 h 248"/>
                <a:gd name="T32" fmla="*/ 460 w 503"/>
                <a:gd name="T33" fmla="*/ 32 h 248"/>
                <a:gd name="T34" fmla="*/ 398 w 503"/>
                <a:gd name="T35" fmla="*/ 38 h 248"/>
                <a:gd name="T36" fmla="*/ 342 w 503"/>
                <a:gd name="T37" fmla="*/ 48 h 248"/>
                <a:gd name="T38" fmla="*/ 302 w 503"/>
                <a:gd name="T39" fmla="*/ 58 h 248"/>
                <a:gd name="T40" fmla="*/ 263 w 503"/>
                <a:gd name="T41" fmla="*/ 70 h 248"/>
                <a:gd name="T42" fmla="*/ 227 w 503"/>
                <a:gd name="T43" fmla="*/ 86 h 248"/>
                <a:gd name="T44" fmla="*/ 177 w 503"/>
                <a:gd name="T45" fmla="*/ 114 h 248"/>
                <a:gd name="T46" fmla="*/ 124 w 503"/>
                <a:gd name="T47" fmla="*/ 153 h 248"/>
                <a:gd name="T48" fmla="*/ 85 w 503"/>
                <a:gd name="T49" fmla="*/ 186 h 248"/>
                <a:gd name="T50" fmla="*/ 60 w 503"/>
                <a:gd name="T51" fmla="*/ 213 h 248"/>
                <a:gd name="T52" fmla="*/ 49 w 503"/>
                <a:gd name="T53" fmla="*/ 227 h 248"/>
                <a:gd name="T54" fmla="*/ 39 w 503"/>
                <a:gd name="T55" fmla="*/ 235 h 248"/>
                <a:gd name="T56" fmla="*/ 26 w 503"/>
                <a:gd name="T57" fmla="*/ 243 h 248"/>
                <a:gd name="T58" fmla="*/ 13 w 503"/>
                <a:gd name="T59" fmla="*/ 247 h 248"/>
                <a:gd name="T60" fmla="*/ 3 w 503"/>
                <a:gd name="T61" fmla="*/ 247 h 248"/>
                <a:gd name="T62" fmla="*/ 0 w 503"/>
                <a:gd name="T63" fmla="*/ 241 h 248"/>
                <a:gd name="T64" fmla="*/ 4 w 503"/>
                <a:gd name="T65" fmla="*/ 229 h 248"/>
                <a:gd name="T66" fmla="*/ 19 w 503"/>
                <a:gd name="T67" fmla="*/ 20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3" h="248">
                  <a:moveTo>
                    <a:pt x="31" y="190"/>
                  </a:moveTo>
                  <a:lnTo>
                    <a:pt x="38" y="182"/>
                  </a:lnTo>
                  <a:lnTo>
                    <a:pt x="57" y="162"/>
                  </a:lnTo>
                  <a:lnTo>
                    <a:pt x="72" y="148"/>
                  </a:lnTo>
                  <a:lnTo>
                    <a:pt x="89" y="132"/>
                  </a:lnTo>
                  <a:lnTo>
                    <a:pt x="111" y="115"/>
                  </a:lnTo>
                  <a:lnTo>
                    <a:pt x="135" y="98"/>
                  </a:lnTo>
                  <a:lnTo>
                    <a:pt x="163" y="81"/>
                  </a:lnTo>
                  <a:lnTo>
                    <a:pt x="194" y="63"/>
                  </a:lnTo>
                  <a:lnTo>
                    <a:pt x="211" y="56"/>
                  </a:lnTo>
                  <a:lnTo>
                    <a:pt x="229" y="47"/>
                  </a:lnTo>
                  <a:lnTo>
                    <a:pt x="247" y="40"/>
                  </a:lnTo>
                  <a:lnTo>
                    <a:pt x="267" y="33"/>
                  </a:lnTo>
                  <a:lnTo>
                    <a:pt x="287" y="27"/>
                  </a:lnTo>
                  <a:lnTo>
                    <a:pt x="309" y="20"/>
                  </a:lnTo>
                  <a:lnTo>
                    <a:pt x="330" y="15"/>
                  </a:lnTo>
                  <a:lnTo>
                    <a:pt x="354" y="10"/>
                  </a:lnTo>
                  <a:lnTo>
                    <a:pt x="378" y="6"/>
                  </a:lnTo>
                  <a:lnTo>
                    <a:pt x="403" y="3"/>
                  </a:lnTo>
                  <a:lnTo>
                    <a:pt x="429" y="1"/>
                  </a:lnTo>
                  <a:lnTo>
                    <a:pt x="454" y="0"/>
                  </a:lnTo>
                  <a:lnTo>
                    <a:pt x="467" y="2"/>
                  </a:lnTo>
                  <a:lnTo>
                    <a:pt x="479" y="5"/>
                  </a:lnTo>
                  <a:lnTo>
                    <a:pt x="490" y="10"/>
                  </a:lnTo>
                  <a:lnTo>
                    <a:pt x="498" y="16"/>
                  </a:lnTo>
                  <a:lnTo>
                    <a:pt x="501" y="19"/>
                  </a:lnTo>
                  <a:lnTo>
                    <a:pt x="502" y="21"/>
                  </a:lnTo>
                  <a:lnTo>
                    <a:pt x="503" y="24"/>
                  </a:lnTo>
                  <a:lnTo>
                    <a:pt x="502" y="27"/>
                  </a:lnTo>
                  <a:lnTo>
                    <a:pt x="500" y="29"/>
                  </a:lnTo>
                  <a:lnTo>
                    <a:pt x="495" y="30"/>
                  </a:lnTo>
                  <a:lnTo>
                    <a:pt x="489" y="31"/>
                  </a:lnTo>
                  <a:lnTo>
                    <a:pt x="481" y="32"/>
                  </a:lnTo>
                  <a:lnTo>
                    <a:pt x="460" y="32"/>
                  </a:lnTo>
                  <a:lnTo>
                    <a:pt x="431" y="34"/>
                  </a:lnTo>
                  <a:lnTo>
                    <a:pt x="398" y="38"/>
                  </a:lnTo>
                  <a:lnTo>
                    <a:pt x="362" y="44"/>
                  </a:lnTo>
                  <a:lnTo>
                    <a:pt x="342" y="48"/>
                  </a:lnTo>
                  <a:lnTo>
                    <a:pt x="323" y="52"/>
                  </a:lnTo>
                  <a:lnTo>
                    <a:pt x="302" y="58"/>
                  </a:lnTo>
                  <a:lnTo>
                    <a:pt x="283" y="63"/>
                  </a:lnTo>
                  <a:lnTo>
                    <a:pt x="263" y="70"/>
                  </a:lnTo>
                  <a:lnTo>
                    <a:pt x="245" y="77"/>
                  </a:lnTo>
                  <a:lnTo>
                    <a:pt x="227" y="86"/>
                  </a:lnTo>
                  <a:lnTo>
                    <a:pt x="208" y="95"/>
                  </a:lnTo>
                  <a:lnTo>
                    <a:pt x="177" y="114"/>
                  </a:lnTo>
                  <a:lnTo>
                    <a:pt x="148" y="133"/>
                  </a:lnTo>
                  <a:lnTo>
                    <a:pt x="124" y="153"/>
                  </a:lnTo>
                  <a:lnTo>
                    <a:pt x="102" y="170"/>
                  </a:lnTo>
                  <a:lnTo>
                    <a:pt x="85" y="186"/>
                  </a:lnTo>
                  <a:lnTo>
                    <a:pt x="71" y="202"/>
                  </a:lnTo>
                  <a:lnTo>
                    <a:pt x="60" y="213"/>
                  </a:lnTo>
                  <a:lnTo>
                    <a:pt x="53" y="223"/>
                  </a:lnTo>
                  <a:lnTo>
                    <a:pt x="49" y="227"/>
                  </a:lnTo>
                  <a:lnTo>
                    <a:pt x="44" y="231"/>
                  </a:lnTo>
                  <a:lnTo>
                    <a:pt x="39" y="235"/>
                  </a:lnTo>
                  <a:lnTo>
                    <a:pt x="32" y="239"/>
                  </a:lnTo>
                  <a:lnTo>
                    <a:pt x="26" y="243"/>
                  </a:lnTo>
                  <a:lnTo>
                    <a:pt x="19" y="246"/>
                  </a:lnTo>
                  <a:lnTo>
                    <a:pt x="13" y="247"/>
                  </a:lnTo>
                  <a:lnTo>
                    <a:pt x="7" y="248"/>
                  </a:lnTo>
                  <a:lnTo>
                    <a:pt x="3" y="247"/>
                  </a:lnTo>
                  <a:lnTo>
                    <a:pt x="1" y="245"/>
                  </a:lnTo>
                  <a:lnTo>
                    <a:pt x="0" y="241"/>
                  </a:lnTo>
                  <a:lnTo>
                    <a:pt x="1" y="236"/>
                  </a:lnTo>
                  <a:lnTo>
                    <a:pt x="4" y="229"/>
                  </a:lnTo>
                  <a:lnTo>
                    <a:pt x="9" y="218"/>
                  </a:lnTo>
                  <a:lnTo>
                    <a:pt x="19" y="206"/>
                  </a:lnTo>
                  <a:lnTo>
                    <a:pt x="31" y="19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043"/>
            <p:cNvSpPr>
              <a:spLocks/>
            </p:cNvSpPr>
            <p:nvPr/>
          </p:nvSpPr>
          <p:spPr bwMode="auto">
            <a:xfrm>
              <a:off x="7450127" y="4469508"/>
              <a:ext cx="42954" cy="92271"/>
            </a:xfrm>
            <a:custGeom>
              <a:avLst/>
              <a:gdLst>
                <a:gd name="T0" fmla="*/ 0 w 107"/>
                <a:gd name="T1" fmla="*/ 202 h 232"/>
                <a:gd name="T2" fmla="*/ 1 w 107"/>
                <a:gd name="T3" fmla="*/ 196 h 232"/>
                <a:gd name="T4" fmla="*/ 3 w 107"/>
                <a:gd name="T5" fmla="*/ 181 h 232"/>
                <a:gd name="T6" fmla="*/ 7 w 107"/>
                <a:gd name="T7" fmla="*/ 158 h 232"/>
                <a:gd name="T8" fmla="*/ 15 w 107"/>
                <a:gd name="T9" fmla="*/ 130 h 232"/>
                <a:gd name="T10" fmla="*/ 19 w 107"/>
                <a:gd name="T11" fmla="*/ 114 h 232"/>
                <a:gd name="T12" fmla="*/ 25 w 107"/>
                <a:gd name="T13" fmla="*/ 99 h 232"/>
                <a:gd name="T14" fmla="*/ 31 w 107"/>
                <a:gd name="T15" fmla="*/ 82 h 232"/>
                <a:gd name="T16" fmla="*/ 38 w 107"/>
                <a:gd name="T17" fmla="*/ 66 h 232"/>
                <a:gd name="T18" fmla="*/ 46 w 107"/>
                <a:gd name="T19" fmla="*/ 49 h 232"/>
                <a:gd name="T20" fmla="*/ 55 w 107"/>
                <a:gd name="T21" fmla="*/ 34 h 232"/>
                <a:gd name="T22" fmla="*/ 65 w 107"/>
                <a:gd name="T23" fmla="*/ 19 h 232"/>
                <a:gd name="T24" fmla="*/ 75 w 107"/>
                <a:gd name="T25" fmla="*/ 5 h 232"/>
                <a:gd name="T26" fmla="*/ 80 w 107"/>
                <a:gd name="T27" fmla="*/ 2 h 232"/>
                <a:gd name="T28" fmla="*/ 86 w 107"/>
                <a:gd name="T29" fmla="*/ 1 h 232"/>
                <a:gd name="T30" fmla="*/ 93 w 107"/>
                <a:gd name="T31" fmla="*/ 0 h 232"/>
                <a:gd name="T32" fmla="*/ 99 w 107"/>
                <a:gd name="T33" fmla="*/ 1 h 232"/>
                <a:gd name="T34" fmla="*/ 103 w 107"/>
                <a:gd name="T35" fmla="*/ 3 h 232"/>
                <a:gd name="T36" fmla="*/ 106 w 107"/>
                <a:gd name="T37" fmla="*/ 5 h 232"/>
                <a:gd name="T38" fmla="*/ 107 w 107"/>
                <a:gd name="T39" fmla="*/ 7 h 232"/>
                <a:gd name="T40" fmla="*/ 106 w 107"/>
                <a:gd name="T41" fmla="*/ 9 h 232"/>
                <a:gd name="T42" fmla="*/ 105 w 107"/>
                <a:gd name="T43" fmla="*/ 12 h 232"/>
                <a:gd name="T44" fmla="*/ 102 w 107"/>
                <a:gd name="T45" fmla="*/ 14 h 232"/>
                <a:gd name="T46" fmla="*/ 96 w 107"/>
                <a:gd name="T47" fmla="*/ 20 h 232"/>
                <a:gd name="T48" fmla="*/ 88 w 107"/>
                <a:gd name="T49" fmla="*/ 29 h 232"/>
                <a:gd name="T50" fmla="*/ 80 w 107"/>
                <a:gd name="T51" fmla="*/ 41 h 232"/>
                <a:gd name="T52" fmla="*/ 71 w 107"/>
                <a:gd name="T53" fmla="*/ 53 h 232"/>
                <a:gd name="T54" fmla="*/ 62 w 107"/>
                <a:gd name="T55" fmla="*/ 68 h 232"/>
                <a:gd name="T56" fmla="*/ 55 w 107"/>
                <a:gd name="T57" fmla="*/ 83 h 232"/>
                <a:gd name="T58" fmla="*/ 48 w 107"/>
                <a:gd name="T59" fmla="*/ 99 h 232"/>
                <a:gd name="T60" fmla="*/ 43 w 107"/>
                <a:gd name="T61" fmla="*/ 116 h 232"/>
                <a:gd name="T62" fmla="*/ 34 w 107"/>
                <a:gd name="T63" fmla="*/ 148 h 232"/>
                <a:gd name="T64" fmla="*/ 30 w 107"/>
                <a:gd name="T65" fmla="*/ 176 h 232"/>
                <a:gd name="T66" fmla="*/ 28 w 107"/>
                <a:gd name="T67" fmla="*/ 186 h 232"/>
                <a:gd name="T68" fmla="*/ 27 w 107"/>
                <a:gd name="T69" fmla="*/ 196 h 232"/>
                <a:gd name="T70" fmla="*/ 27 w 107"/>
                <a:gd name="T71" fmla="*/ 204 h 232"/>
                <a:gd name="T72" fmla="*/ 27 w 107"/>
                <a:gd name="T73" fmla="*/ 210 h 232"/>
                <a:gd name="T74" fmla="*/ 27 w 107"/>
                <a:gd name="T75" fmla="*/ 216 h 232"/>
                <a:gd name="T76" fmla="*/ 25 w 107"/>
                <a:gd name="T77" fmla="*/ 222 h 232"/>
                <a:gd name="T78" fmla="*/ 20 w 107"/>
                <a:gd name="T79" fmla="*/ 228 h 232"/>
                <a:gd name="T80" fmla="*/ 16 w 107"/>
                <a:gd name="T81" fmla="*/ 231 h 232"/>
                <a:gd name="T82" fmla="*/ 14 w 107"/>
                <a:gd name="T83" fmla="*/ 232 h 232"/>
                <a:gd name="T84" fmla="*/ 11 w 107"/>
                <a:gd name="T85" fmla="*/ 232 h 232"/>
                <a:gd name="T86" fmla="*/ 8 w 107"/>
                <a:gd name="T87" fmla="*/ 231 h 232"/>
                <a:gd name="T88" fmla="*/ 6 w 107"/>
                <a:gd name="T89" fmla="*/ 228 h 232"/>
                <a:gd name="T90" fmla="*/ 4 w 107"/>
                <a:gd name="T91" fmla="*/ 223 h 232"/>
                <a:gd name="T92" fmla="*/ 2 w 107"/>
                <a:gd name="T93" fmla="*/ 218 h 232"/>
                <a:gd name="T94" fmla="*/ 1 w 107"/>
                <a:gd name="T95" fmla="*/ 210 h 232"/>
                <a:gd name="T96" fmla="*/ 0 w 107"/>
                <a:gd name="T97" fmla="*/ 20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" h="232">
                  <a:moveTo>
                    <a:pt x="0" y="202"/>
                  </a:moveTo>
                  <a:lnTo>
                    <a:pt x="1" y="196"/>
                  </a:lnTo>
                  <a:lnTo>
                    <a:pt x="3" y="181"/>
                  </a:lnTo>
                  <a:lnTo>
                    <a:pt x="7" y="158"/>
                  </a:lnTo>
                  <a:lnTo>
                    <a:pt x="15" y="130"/>
                  </a:lnTo>
                  <a:lnTo>
                    <a:pt x="19" y="114"/>
                  </a:lnTo>
                  <a:lnTo>
                    <a:pt x="25" y="99"/>
                  </a:lnTo>
                  <a:lnTo>
                    <a:pt x="31" y="82"/>
                  </a:lnTo>
                  <a:lnTo>
                    <a:pt x="38" y="66"/>
                  </a:lnTo>
                  <a:lnTo>
                    <a:pt x="46" y="49"/>
                  </a:lnTo>
                  <a:lnTo>
                    <a:pt x="55" y="34"/>
                  </a:lnTo>
                  <a:lnTo>
                    <a:pt x="65" y="19"/>
                  </a:lnTo>
                  <a:lnTo>
                    <a:pt x="75" y="5"/>
                  </a:lnTo>
                  <a:lnTo>
                    <a:pt x="80" y="2"/>
                  </a:lnTo>
                  <a:lnTo>
                    <a:pt x="86" y="1"/>
                  </a:lnTo>
                  <a:lnTo>
                    <a:pt x="93" y="0"/>
                  </a:lnTo>
                  <a:lnTo>
                    <a:pt x="99" y="1"/>
                  </a:lnTo>
                  <a:lnTo>
                    <a:pt x="103" y="3"/>
                  </a:lnTo>
                  <a:lnTo>
                    <a:pt x="106" y="5"/>
                  </a:lnTo>
                  <a:lnTo>
                    <a:pt x="107" y="7"/>
                  </a:lnTo>
                  <a:lnTo>
                    <a:pt x="106" y="9"/>
                  </a:lnTo>
                  <a:lnTo>
                    <a:pt x="105" y="12"/>
                  </a:lnTo>
                  <a:lnTo>
                    <a:pt x="102" y="14"/>
                  </a:lnTo>
                  <a:lnTo>
                    <a:pt x="96" y="20"/>
                  </a:lnTo>
                  <a:lnTo>
                    <a:pt x="88" y="29"/>
                  </a:lnTo>
                  <a:lnTo>
                    <a:pt x="80" y="41"/>
                  </a:lnTo>
                  <a:lnTo>
                    <a:pt x="71" y="53"/>
                  </a:lnTo>
                  <a:lnTo>
                    <a:pt x="62" y="68"/>
                  </a:lnTo>
                  <a:lnTo>
                    <a:pt x="55" y="83"/>
                  </a:lnTo>
                  <a:lnTo>
                    <a:pt x="48" y="99"/>
                  </a:lnTo>
                  <a:lnTo>
                    <a:pt x="43" y="116"/>
                  </a:lnTo>
                  <a:lnTo>
                    <a:pt x="34" y="148"/>
                  </a:lnTo>
                  <a:lnTo>
                    <a:pt x="30" y="176"/>
                  </a:lnTo>
                  <a:lnTo>
                    <a:pt x="28" y="186"/>
                  </a:lnTo>
                  <a:lnTo>
                    <a:pt x="27" y="196"/>
                  </a:lnTo>
                  <a:lnTo>
                    <a:pt x="27" y="204"/>
                  </a:lnTo>
                  <a:lnTo>
                    <a:pt x="27" y="210"/>
                  </a:lnTo>
                  <a:lnTo>
                    <a:pt x="27" y="216"/>
                  </a:lnTo>
                  <a:lnTo>
                    <a:pt x="25" y="222"/>
                  </a:lnTo>
                  <a:lnTo>
                    <a:pt x="20" y="228"/>
                  </a:lnTo>
                  <a:lnTo>
                    <a:pt x="16" y="231"/>
                  </a:lnTo>
                  <a:lnTo>
                    <a:pt x="14" y="232"/>
                  </a:lnTo>
                  <a:lnTo>
                    <a:pt x="11" y="232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3"/>
                  </a:lnTo>
                  <a:lnTo>
                    <a:pt x="2" y="218"/>
                  </a:lnTo>
                  <a:lnTo>
                    <a:pt x="1" y="21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044"/>
            <p:cNvSpPr>
              <a:spLocks/>
            </p:cNvSpPr>
            <p:nvPr/>
          </p:nvSpPr>
          <p:spPr bwMode="auto">
            <a:xfrm>
              <a:off x="7707850" y="4366100"/>
              <a:ext cx="92271" cy="42954"/>
            </a:xfrm>
            <a:custGeom>
              <a:avLst/>
              <a:gdLst>
                <a:gd name="T0" fmla="*/ 31 w 232"/>
                <a:gd name="T1" fmla="*/ 0 h 107"/>
                <a:gd name="T2" fmla="*/ 36 w 232"/>
                <a:gd name="T3" fmla="*/ 0 h 107"/>
                <a:gd name="T4" fmla="*/ 51 w 232"/>
                <a:gd name="T5" fmla="*/ 4 h 107"/>
                <a:gd name="T6" fmla="*/ 74 w 232"/>
                <a:gd name="T7" fmla="*/ 8 h 107"/>
                <a:gd name="T8" fmla="*/ 102 w 232"/>
                <a:gd name="T9" fmla="*/ 16 h 107"/>
                <a:gd name="T10" fmla="*/ 117 w 232"/>
                <a:gd name="T11" fmla="*/ 20 h 107"/>
                <a:gd name="T12" fmla="*/ 133 w 232"/>
                <a:gd name="T13" fmla="*/ 25 h 107"/>
                <a:gd name="T14" fmla="*/ 150 w 232"/>
                <a:gd name="T15" fmla="*/ 32 h 107"/>
                <a:gd name="T16" fmla="*/ 166 w 232"/>
                <a:gd name="T17" fmla="*/ 38 h 107"/>
                <a:gd name="T18" fmla="*/ 182 w 232"/>
                <a:gd name="T19" fmla="*/ 47 h 107"/>
                <a:gd name="T20" fmla="*/ 198 w 232"/>
                <a:gd name="T21" fmla="*/ 56 h 107"/>
                <a:gd name="T22" fmla="*/ 213 w 232"/>
                <a:gd name="T23" fmla="*/ 65 h 107"/>
                <a:gd name="T24" fmla="*/ 227 w 232"/>
                <a:gd name="T25" fmla="*/ 76 h 107"/>
                <a:gd name="T26" fmla="*/ 230 w 232"/>
                <a:gd name="T27" fmla="*/ 80 h 107"/>
                <a:gd name="T28" fmla="*/ 232 w 232"/>
                <a:gd name="T29" fmla="*/ 87 h 107"/>
                <a:gd name="T30" fmla="*/ 232 w 232"/>
                <a:gd name="T31" fmla="*/ 93 h 107"/>
                <a:gd name="T32" fmla="*/ 232 w 232"/>
                <a:gd name="T33" fmla="*/ 99 h 107"/>
                <a:gd name="T34" fmla="*/ 230 w 232"/>
                <a:gd name="T35" fmla="*/ 104 h 107"/>
                <a:gd name="T36" fmla="*/ 226 w 232"/>
                <a:gd name="T37" fmla="*/ 106 h 107"/>
                <a:gd name="T38" fmla="*/ 225 w 232"/>
                <a:gd name="T39" fmla="*/ 107 h 107"/>
                <a:gd name="T40" fmla="*/ 223 w 232"/>
                <a:gd name="T41" fmla="*/ 106 h 107"/>
                <a:gd name="T42" fmla="*/ 221 w 232"/>
                <a:gd name="T43" fmla="*/ 105 h 107"/>
                <a:gd name="T44" fmla="*/ 218 w 232"/>
                <a:gd name="T45" fmla="*/ 103 h 107"/>
                <a:gd name="T46" fmla="*/ 211 w 232"/>
                <a:gd name="T47" fmla="*/ 97 h 107"/>
                <a:gd name="T48" fmla="*/ 203 w 232"/>
                <a:gd name="T49" fmla="*/ 89 h 107"/>
                <a:gd name="T50" fmla="*/ 192 w 232"/>
                <a:gd name="T51" fmla="*/ 80 h 107"/>
                <a:gd name="T52" fmla="*/ 179 w 232"/>
                <a:gd name="T53" fmla="*/ 72 h 107"/>
                <a:gd name="T54" fmla="*/ 165 w 232"/>
                <a:gd name="T55" fmla="*/ 63 h 107"/>
                <a:gd name="T56" fmla="*/ 150 w 232"/>
                <a:gd name="T57" fmla="*/ 56 h 107"/>
                <a:gd name="T58" fmla="*/ 132 w 232"/>
                <a:gd name="T59" fmla="*/ 49 h 107"/>
                <a:gd name="T60" fmla="*/ 116 w 232"/>
                <a:gd name="T61" fmla="*/ 44 h 107"/>
                <a:gd name="T62" fmla="*/ 84 w 232"/>
                <a:gd name="T63" fmla="*/ 35 h 107"/>
                <a:gd name="T64" fmla="*/ 57 w 232"/>
                <a:gd name="T65" fmla="*/ 30 h 107"/>
                <a:gd name="T66" fmla="*/ 45 w 232"/>
                <a:gd name="T67" fmla="*/ 29 h 107"/>
                <a:gd name="T68" fmla="*/ 35 w 232"/>
                <a:gd name="T69" fmla="*/ 27 h 107"/>
                <a:gd name="T70" fmla="*/ 28 w 232"/>
                <a:gd name="T71" fmla="*/ 27 h 107"/>
                <a:gd name="T72" fmla="*/ 22 w 232"/>
                <a:gd name="T73" fmla="*/ 27 h 107"/>
                <a:gd name="T74" fmla="*/ 17 w 232"/>
                <a:gd name="T75" fmla="*/ 27 h 107"/>
                <a:gd name="T76" fmla="*/ 10 w 232"/>
                <a:gd name="T77" fmla="*/ 25 h 107"/>
                <a:gd name="T78" fmla="*/ 5 w 232"/>
                <a:gd name="T79" fmla="*/ 21 h 107"/>
                <a:gd name="T80" fmla="*/ 1 w 232"/>
                <a:gd name="T81" fmla="*/ 17 h 107"/>
                <a:gd name="T82" fmla="*/ 0 w 232"/>
                <a:gd name="T83" fmla="*/ 14 h 107"/>
                <a:gd name="T84" fmla="*/ 1 w 232"/>
                <a:gd name="T85" fmla="*/ 11 h 107"/>
                <a:gd name="T86" fmla="*/ 2 w 232"/>
                <a:gd name="T87" fmla="*/ 9 h 107"/>
                <a:gd name="T88" fmla="*/ 4 w 232"/>
                <a:gd name="T89" fmla="*/ 7 h 107"/>
                <a:gd name="T90" fmla="*/ 8 w 232"/>
                <a:gd name="T91" fmla="*/ 5 h 107"/>
                <a:gd name="T92" fmla="*/ 14 w 232"/>
                <a:gd name="T93" fmla="*/ 3 h 107"/>
                <a:gd name="T94" fmla="*/ 21 w 232"/>
                <a:gd name="T95" fmla="*/ 2 h 107"/>
                <a:gd name="T96" fmla="*/ 31 w 232"/>
                <a:gd name="T9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2" h="107">
                  <a:moveTo>
                    <a:pt x="31" y="0"/>
                  </a:moveTo>
                  <a:lnTo>
                    <a:pt x="36" y="0"/>
                  </a:lnTo>
                  <a:lnTo>
                    <a:pt x="51" y="4"/>
                  </a:lnTo>
                  <a:lnTo>
                    <a:pt x="74" y="8"/>
                  </a:lnTo>
                  <a:lnTo>
                    <a:pt x="102" y="16"/>
                  </a:lnTo>
                  <a:lnTo>
                    <a:pt x="117" y="20"/>
                  </a:lnTo>
                  <a:lnTo>
                    <a:pt x="133" y="25"/>
                  </a:lnTo>
                  <a:lnTo>
                    <a:pt x="150" y="32"/>
                  </a:lnTo>
                  <a:lnTo>
                    <a:pt x="166" y="38"/>
                  </a:lnTo>
                  <a:lnTo>
                    <a:pt x="182" y="47"/>
                  </a:lnTo>
                  <a:lnTo>
                    <a:pt x="198" y="56"/>
                  </a:lnTo>
                  <a:lnTo>
                    <a:pt x="213" y="65"/>
                  </a:lnTo>
                  <a:lnTo>
                    <a:pt x="227" y="76"/>
                  </a:lnTo>
                  <a:lnTo>
                    <a:pt x="230" y="80"/>
                  </a:lnTo>
                  <a:lnTo>
                    <a:pt x="232" y="87"/>
                  </a:lnTo>
                  <a:lnTo>
                    <a:pt x="232" y="93"/>
                  </a:lnTo>
                  <a:lnTo>
                    <a:pt x="232" y="99"/>
                  </a:lnTo>
                  <a:lnTo>
                    <a:pt x="230" y="104"/>
                  </a:lnTo>
                  <a:lnTo>
                    <a:pt x="226" y="106"/>
                  </a:lnTo>
                  <a:lnTo>
                    <a:pt x="225" y="107"/>
                  </a:lnTo>
                  <a:lnTo>
                    <a:pt x="223" y="106"/>
                  </a:lnTo>
                  <a:lnTo>
                    <a:pt x="221" y="105"/>
                  </a:lnTo>
                  <a:lnTo>
                    <a:pt x="218" y="103"/>
                  </a:lnTo>
                  <a:lnTo>
                    <a:pt x="211" y="97"/>
                  </a:lnTo>
                  <a:lnTo>
                    <a:pt x="203" y="89"/>
                  </a:lnTo>
                  <a:lnTo>
                    <a:pt x="192" y="80"/>
                  </a:lnTo>
                  <a:lnTo>
                    <a:pt x="179" y="72"/>
                  </a:lnTo>
                  <a:lnTo>
                    <a:pt x="165" y="63"/>
                  </a:lnTo>
                  <a:lnTo>
                    <a:pt x="150" y="56"/>
                  </a:lnTo>
                  <a:lnTo>
                    <a:pt x="132" y="49"/>
                  </a:lnTo>
                  <a:lnTo>
                    <a:pt x="116" y="44"/>
                  </a:lnTo>
                  <a:lnTo>
                    <a:pt x="84" y="35"/>
                  </a:lnTo>
                  <a:lnTo>
                    <a:pt x="57" y="30"/>
                  </a:lnTo>
                  <a:lnTo>
                    <a:pt x="45" y="29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2" y="27"/>
                  </a:lnTo>
                  <a:lnTo>
                    <a:pt x="17" y="27"/>
                  </a:lnTo>
                  <a:lnTo>
                    <a:pt x="10" y="25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045"/>
            <p:cNvSpPr>
              <a:spLocks/>
            </p:cNvSpPr>
            <p:nvPr/>
          </p:nvSpPr>
          <p:spPr bwMode="auto">
            <a:xfrm>
              <a:off x="7644214" y="4386782"/>
              <a:ext cx="98635" cy="22273"/>
            </a:xfrm>
            <a:custGeom>
              <a:avLst/>
              <a:gdLst>
                <a:gd name="T0" fmla="*/ 26 w 246"/>
                <a:gd name="T1" fmla="*/ 5 h 56"/>
                <a:gd name="T2" fmla="*/ 31 w 246"/>
                <a:gd name="T3" fmla="*/ 3 h 56"/>
                <a:gd name="T4" fmla="*/ 46 w 246"/>
                <a:gd name="T5" fmla="*/ 2 h 56"/>
                <a:gd name="T6" fmla="*/ 70 w 246"/>
                <a:gd name="T7" fmla="*/ 0 h 56"/>
                <a:gd name="T8" fmla="*/ 99 w 246"/>
                <a:gd name="T9" fmla="*/ 0 h 56"/>
                <a:gd name="T10" fmla="*/ 114 w 246"/>
                <a:gd name="T11" fmla="*/ 0 h 56"/>
                <a:gd name="T12" fmla="*/ 132 w 246"/>
                <a:gd name="T13" fmla="*/ 1 h 56"/>
                <a:gd name="T14" fmla="*/ 149 w 246"/>
                <a:gd name="T15" fmla="*/ 3 h 56"/>
                <a:gd name="T16" fmla="*/ 167 w 246"/>
                <a:gd name="T17" fmla="*/ 6 h 56"/>
                <a:gd name="T18" fmla="*/ 185 w 246"/>
                <a:gd name="T19" fmla="*/ 9 h 56"/>
                <a:gd name="T20" fmla="*/ 202 w 246"/>
                <a:gd name="T21" fmla="*/ 13 h 56"/>
                <a:gd name="T22" fmla="*/ 219 w 246"/>
                <a:gd name="T23" fmla="*/ 19 h 56"/>
                <a:gd name="T24" fmla="*/ 235 w 246"/>
                <a:gd name="T25" fmla="*/ 25 h 56"/>
                <a:gd name="T26" fmla="*/ 240 w 246"/>
                <a:gd name="T27" fmla="*/ 29 h 56"/>
                <a:gd name="T28" fmla="*/ 243 w 246"/>
                <a:gd name="T29" fmla="*/ 35 h 56"/>
                <a:gd name="T30" fmla="*/ 245 w 246"/>
                <a:gd name="T31" fmla="*/ 41 h 56"/>
                <a:gd name="T32" fmla="*/ 246 w 246"/>
                <a:gd name="T33" fmla="*/ 47 h 56"/>
                <a:gd name="T34" fmla="*/ 245 w 246"/>
                <a:gd name="T35" fmla="*/ 52 h 56"/>
                <a:gd name="T36" fmla="*/ 243 w 246"/>
                <a:gd name="T37" fmla="*/ 55 h 56"/>
                <a:gd name="T38" fmla="*/ 242 w 246"/>
                <a:gd name="T39" fmla="*/ 56 h 56"/>
                <a:gd name="T40" fmla="*/ 240 w 246"/>
                <a:gd name="T41" fmla="*/ 56 h 56"/>
                <a:gd name="T42" fmla="*/ 236 w 246"/>
                <a:gd name="T43" fmla="*/ 55 h 56"/>
                <a:gd name="T44" fmla="*/ 234 w 246"/>
                <a:gd name="T45" fmla="*/ 54 h 56"/>
                <a:gd name="T46" fmla="*/ 226 w 246"/>
                <a:gd name="T47" fmla="*/ 50 h 56"/>
                <a:gd name="T48" fmla="*/ 215 w 246"/>
                <a:gd name="T49" fmla="*/ 44 h 56"/>
                <a:gd name="T50" fmla="*/ 203 w 246"/>
                <a:gd name="T51" fmla="*/ 39 h 56"/>
                <a:gd name="T52" fmla="*/ 188 w 246"/>
                <a:gd name="T53" fmla="*/ 35 h 56"/>
                <a:gd name="T54" fmla="*/ 172 w 246"/>
                <a:gd name="T55" fmla="*/ 30 h 56"/>
                <a:gd name="T56" fmla="*/ 155 w 246"/>
                <a:gd name="T57" fmla="*/ 26 h 56"/>
                <a:gd name="T58" fmla="*/ 137 w 246"/>
                <a:gd name="T59" fmla="*/ 24 h 56"/>
                <a:gd name="T60" fmla="*/ 120 w 246"/>
                <a:gd name="T61" fmla="*/ 23 h 56"/>
                <a:gd name="T62" fmla="*/ 86 w 246"/>
                <a:gd name="T63" fmla="*/ 24 h 56"/>
                <a:gd name="T64" fmla="*/ 59 w 246"/>
                <a:gd name="T65" fmla="*/ 26 h 56"/>
                <a:gd name="T66" fmla="*/ 47 w 246"/>
                <a:gd name="T67" fmla="*/ 27 h 56"/>
                <a:gd name="T68" fmla="*/ 38 w 246"/>
                <a:gd name="T69" fmla="*/ 29 h 56"/>
                <a:gd name="T70" fmla="*/ 30 w 246"/>
                <a:gd name="T71" fmla="*/ 30 h 56"/>
                <a:gd name="T72" fmla="*/ 25 w 246"/>
                <a:gd name="T73" fmla="*/ 33 h 56"/>
                <a:gd name="T74" fmla="*/ 19 w 246"/>
                <a:gd name="T75" fmla="*/ 34 h 56"/>
                <a:gd name="T76" fmla="*/ 13 w 246"/>
                <a:gd name="T77" fmla="*/ 34 h 56"/>
                <a:gd name="T78" fmla="*/ 6 w 246"/>
                <a:gd name="T79" fmla="*/ 32 h 56"/>
                <a:gd name="T80" fmla="*/ 2 w 246"/>
                <a:gd name="T81" fmla="*/ 27 h 56"/>
                <a:gd name="T82" fmla="*/ 0 w 246"/>
                <a:gd name="T83" fmla="*/ 25 h 56"/>
                <a:gd name="T84" fmla="*/ 0 w 246"/>
                <a:gd name="T85" fmla="*/ 23 h 56"/>
                <a:gd name="T86" fmla="*/ 0 w 246"/>
                <a:gd name="T87" fmla="*/ 21 h 56"/>
                <a:gd name="T88" fmla="*/ 2 w 246"/>
                <a:gd name="T89" fmla="*/ 17 h 56"/>
                <a:gd name="T90" fmla="*/ 5 w 246"/>
                <a:gd name="T91" fmla="*/ 14 h 56"/>
                <a:gd name="T92" fmla="*/ 11 w 246"/>
                <a:gd name="T93" fmla="*/ 11 h 56"/>
                <a:gd name="T94" fmla="*/ 17 w 246"/>
                <a:gd name="T95" fmla="*/ 8 h 56"/>
                <a:gd name="T96" fmla="*/ 26 w 246"/>
                <a:gd name="T9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6" h="56">
                  <a:moveTo>
                    <a:pt x="26" y="5"/>
                  </a:moveTo>
                  <a:lnTo>
                    <a:pt x="31" y="3"/>
                  </a:lnTo>
                  <a:lnTo>
                    <a:pt x="46" y="2"/>
                  </a:lnTo>
                  <a:lnTo>
                    <a:pt x="70" y="0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32" y="1"/>
                  </a:lnTo>
                  <a:lnTo>
                    <a:pt x="149" y="3"/>
                  </a:lnTo>
                  <a:lnTo>
                    <a:pt x="167" y="6"/>
                  </a:lnTo>
                  <a:lnTo>
                    <a:pt x="185" y="9"/>
                  </a:lnTo>
                  <a:lnTo>
                    <a:pt x="202" y="13"/>
                  </a:lnTo>
                  <a:lnTo>
                    <a:pt x="219" y="19"/>
                  </a:lnTo>
                  <a:lnTo>
                    <a:pt x="235" y="25"/>
                  </a:lnTo>
                  <a:lnTo>
                    <a:pt x="240" y="29"/>
                  </a:lnTo>
                  <a:lnTo>
                    <a:pt x="243" y="35"/>
                  </a:lnTo>
                  <a:lnTo>
                    <a:pt x="245" y="41"/>
                  </a:lnTo>
                  <a:lnTo>
                    <a:pt x="246" y="47"/>
                  </a:lnTo>
                  <a:lnTo>
                    <a:pt x="245" y="52"/>
                  </a:lnTo>
                  <a:lnTo>
                    <a:pt x="243" y="55"/>
                  </a:lnTo>
                  <a:lnTo>
                    <a:pt x="242" y="56"/>
                  </a:lnTo>
                  <a:lnTo>
                    <a:pt x="240" y="56"/>
                  </a:lnTo>
                  <a:lnTo>
                    <a:pt x="236" y="55"/>
                  </a:lnTo>
                  <a:lnTo>
                    <a:pt x="234" y="54"/>
                  </a:lnTo>
                  <a:lnTo>
                    <a:pt x="226" y="50"/>
                  </a:lnTo>
                  <a:lnTo>
                    <a:pt x="215" y="44"/>
                  </a:lnTo>
                  <a:lnTo>
                    <a:pt x="203" y="39"/>
                  </a:lnTo>
                  <a:lnTo>
                    <a:pt x="188" y="35"/>
                  </a:lnTo>
                  <a:lnTo>
                    <a:pt x="172" y="30"/>
                  </a:lnTo>
                  <a:lnTo>
                    <a:pt x="155" y="26"/>
                  </a:lnTo>
                  <a:lnTo>
                    <a:pt x="137" y="24"/>
                  </a:lnTo>
                  <a:lnTo>
                    <a:pt x="120" y="23"/>
                  </a:lnTo>
                  <a:lnTo>
                    <a:pt x="86" y="24"/>
                  </a:lnTo>
                  <a:lnTo>
                    <a:pt x="59" y="26"/>
                  </a:lnTo>
                  <a:lnTo>
                    <a:pt x="47" y="27"/>
                  </a:lnTo>
                  <a:lnTo>
                    <a:pt x="38" y="29"/>
                  </a:lnTo>
                  <a:lnTo>
                    <a:pt x="30" y="30"/>
                  </a:lnTo>
                  <a:lnTo>
                    <a:pt x="25" y="33"/>
                  </a:lnTo>
                  <a:lnTo>
                    <a:pt x="19" y="34"/>
                  </a:lnTo>
                  <a:lnTo>
                    <a:pt x="13" y="34"/>
                  </a:lnTo>
                  <a:lnTo>
                    <a:pt x="6" y="32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1" y="11"/>
                  </a:lnTo>
                  <a:lnTo>
                    <a:pt x="17" y="8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046"/>
            <p:cNvSpPr>
              <a:spLocks/>
            </p:cNvSpPr>
            <p:nvPr/>
          </p:nvSpPr>
          <p:spPr bwMode="auto">
            <a:xfrm>
              <a:off x="7784212" y="4681096"/>
              <a:ext cx="71589" cy="74771"/>
            </a:xfrm>
            <a:custGeom>
              <a:avLst/>
              <a:gdLst>
                <a:gd name="T0" fmla="*/ 174 w 178"/>
                <a:gd name="T1" fmla="*/ 35 h 187"/>
                <a:gd name="T2" fmla="*/ 163 w 178"/>
                <a:gd name="T3" fmla="*/ 52 h 187"/>
                <a:gd name="T4" fmla="*/ 133 w 178"/>
                <a:gd name="T5" fmla="*/ 94 h 187"/>
                <a:gd name="T6" fmla="*/ 122 w 178"/>
                <a:gd name="T7" fmla="*/ 106 h 187"/>
                <a:gd name="T8" fmla="*/ 111 w 178"/>
                <a:gd name="T9" fmla="*/ 119 h 187"/>
                <a:gd name="T10" fmla="*/ 99 w 178"/>
                <a:gd name="T11" fmla="*/ 132 h 187"/>
                <a:gd name="T12" fmla="*/ 86 w 178"/>
                <a:gd name="T13" fmla="*/ 144 h 187"/>
                <a:gd name="T14" fmla="*/ 72 w 178"/>
                <a:gd name="T15" fmla="*/ 156 h 187"/>
                <a:gd name="T16" fmla="*/ 58 w 178"/>
                <a:gd name="T17" fmla="*/ 168 h 187"/>
                <a:gd name="T18" fmla="*/ 43 w 178"/>
                <a:gd name="T19" fmla="*/ 177 h 187"/>
                <a:gd name="T20" fmla="*/ 28 w 178"/>
                <a:gd name="T21" fmla="*/ 186 h 187"/>
                <a:gd name="T22" fmla="*/ 23 w 178"/>
                <a:gd name="T23" fmla="*/ 187 h 187"/>
                <a:gd name="T24" fmla="*/ 16 w 178"/>
                <a:gd name="T25" fmla="*/ 186 h 187"/>
                <a:gd name="T26" fmla="*/ 10 w 178"/>
                <a:gd name="T27" fmla="*/ 184 h 187"/>
                <a:gd name="T28" fmla="*/ 5 w 178"/>
                <a:gd name="T29" fmla="*/ 181 h 187"/>
                <a:gd name="T30" fmla="*/ 1 w 178"/>
                <a:gd name="T31" fmla="*/ 177 h 187"/>
                <a:gd name="T32" fmla="*/ 0 w 178"/>
                <a:gd name="T33" fmla="*/ 174 h 187"/>
                <a:gd name="T34" fmla="*/ 0 w 178"/>
                <a:gd name="T35" fmla="*/ 172 h 187"/>
                <a:gd name="T36" fmla="*/ 1 w 178"/>
                <a:gd name="T37" fmla="*/ 170 h 187"/>
                <a:gd name="T38" fmla="*/ 3 w 178"/>
                <a:gd name="T39" fmla="*/ 169 h 187"/>
                <a:gd name="T40" fmla="*/ 6 w 178"/>
                <a:gd name="T41" fmla="*/ 168 h 187"/>
                <a:gd name="T42" fmla="*/ 15 w 178"/>
                <a:gd name="T43" fmla="*/ 163 h 187"/>
                <a:gd name="T44" fmla="*/ 26 w 178"/>
                <a:gd name="T45" fmla="*/ 158 h 187"/>
                <a:gd name="T46" fmla="*/ 38 w 178"/>
                <a:gd name="T47" fmla="*/ 151 h 187"/>
                <a:gd name="T48" fmla="*/ 51 w 178"/>
                <a:gd name="T49" fmla="*/ 143 h 187"/>
                <a:gd name="T50" fmla="*/ 64 w 178"/>
                <a:gd name="T51" fmla="*/ 133 h 187"/>
                <a:gd name="T52" fmla="*/ 77 w 178"/>
                <a:gd name="T53" fmla="*/ 122 h 187"/>
                <a:gd name="T54" fmla="*/ 89 w 178"/>
                <a:gd name="T55" fmla="*/ 109 h 187"/>
                <a:gd name="T56" fmla="*/ 101 w 178"/>
                <a:gd name="T57" fmla="*/ 96 h 187"/>
                <a:gd name="T58" fmla="*/ 121 w 178"/>
                <a:gd name="T59" fmla="*/ 69 h 187"/>
                <a:gd name="T60" fmla="*/ 136 w 178"/>
                <a:gd name="T61" fmla="*/ 47 h 187"/>
                <a:gd name="T62" fmla="*/ 142 w 178"/>
                <a:gd name="T63" fmla="*/ 37 h 187"/>
                <a:gd name="T64" fmla="*/ 147 w 178"/>
                <a:gd name="T65" fmla="*/ 28 h 187"/>
                <a:gd name="T66" fmla="*/ 150 w 178"/>
                <a:gd name="T67" fmla="*/ 21 h 187"/>
                <a:gd name="T68" fmla="*/ 152 w 178"/>
                <a:gd name="T69" fmla="*/ 15 h 187"/>
                <a:gd name="T70" fmla="*/ 154 w 178"/>
                <a:gd name="T71" fmla="*/ 11 h 187"/>
                <a:gd name="T72" fmla="*/ 159 w 178"/>
                <a:gd name="T73" fmla="*/ 6 h 187"/>
                <a:gd name="T74" fmla="*/ 165 w 178"/>
                <a:gd name="T75" fmla="*/ 2 h 187"/>
                <a:gd name="T76" fmla="*/ 170 w 178"/>
                <a:gd name="T77" fmla="*/ 0 h 187"/>
                <a:gd name="T78" fmla="*/ 173 w 178"/>
                <a:gd name="T79" fmla="*/ 0 h 187"/>
                <a:gd name="T80" fmla="*/ 175 w 178"/>
                <a:gd name="T81" fmla="*/ 2 h 187"/>
                <a:gd name="T82" fmla="*/ 177 w 178"/>
                <a:gd name="T83" fmla="*/ 4 h 187"/>
                <a:gd name="T84" fmla="*/ 178 w 178"/>
                <a:gd name="T85" fmla="*/ 8 h 187"/>
                <a:gd name="T86" fmla="*/ 178 w 178"/>
                <a:gd name="T87" fmla="*/ 12 h 187"/>
                <a:gd name="T88" fmla="*/ 178 w 178"/>
                <a:gd name="T89" fmla="*/ 17 h 187"/>
                <a:gd name="T90" fmla="*/ 177 w 178"/>
                <a:gd name="T91" fmla="*/ 25 h 187"/>
                <a:gd name="T92" fmla="*/ 174 w 178"/>
                <a:gd name="T93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187">
                  <a:moveTo>
                    <a:pt x="174" y="35"/>
                  </a:moveTo>
                  <a:lnTo>
                    <a:pt x="163" y="52"/>
                  </a:lnTo>
                  <a:lnTo>
                    <a:pt x="133" y="94"/>
                  </a:lnTo>
                  <a:lnTo>
                    <a:pt x="122" y="106"/>
                  </a:lnTo>
                  <a:lnTo>
                    <a:pt x="111" y="119"/>
                  </a:lnTo>
                  <a:lnTo>
                    <a:pt x="99" y="132"/>
                  </a:lnTo>
                  <a:lnTo>
                    <a:pt x="86" y="144"/>
                  </a:lnTo>
                  <a:lnTo>
                    <a:pt x="72" y="156"/>
                  </a:lnTo>
                  <a:lnTo>
                    <a:pt x="58" y="168"/>
                  </a:lnTo>
                  <a:lnTo>
                    <a:pt x="43" y="177"/>
                  </a:lnTo>
                  <a:lnTo>
                    <a:pt x="28" y="186"/>
                  </a:lnTo>
                  <a:lnTo>
                    <a:pt x="23" y="187"/>
                  </a:lnTo>
                  <a:lnTo>
                    <a:pt x="16" y="186"/>
                  </a:lnTo>
                  <a:lnTo>
                    <a:pt x="10" y="184"/>
                  </a:lnTo>
                  <a:lnTo>
                    <a:pt x="5" y="181"/>
                  </a:lnTo>
                  <a:lnTo>
                    <a:pt x="1" y="177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1" y="170"/>
                  </a:lnTo>
                  <a:lnTo>
                    <a:pt x="3" y="169"/>
                  </a:lnTo>
                  <a:lnTo>
                    <a:pt x="6" y="168"/>
                  </a:lnTo>
                  <a:lnTo>
                    <a:pt x="15" y="163"/>
                  </a:lnTo>
                  <a:lnTo>
                    <a:pt x="26" y="158"/>
                  </a:lnTo>
                  <a:lnTo>
                    <a:pt x="38" y="151"/>
                  </a:lnTo>
                  <a:lnTo>
                    <a:pt x="51" y="143"/>
                  </a:lnTo>
                  <a:lnTo>
                    <a:pt x="64" y="133"/>
                  </a:lnTo>
                  <a:lnTo>
                    <a:pt x="77" y="122"/>
                  </a:lnTo>
                  <a:lnTo>
                    <a:pt x="89" y="109"/>
                  </a:lnTo>
                  <a:lnTo>
                    <a:pt x="101" y="96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42" y="37"/>
                  </a:lnTo>
                  <a:lnTo>
                    <a:pt x="147" y="28"/>
                  </a:lnTo>
                  <a:lnTo>
                    <a:pt x="150" y="21"/>
                  </a:lnTo>
                  <a:lnTo>
                    <a:pt x="152" y="15"/>
                  </a:lnTo>
                  <a:lnTo>
                    <a:pt x="154" y="11"/>
                  </a:lnTo>
                  <a:lnTo>
                    <a:pt x="159" y="6"/>
                  </a:lnTo>
                  <a:lnTo>
                    <a:pt x="165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5" y="2"/>
                  </a:lnTo>
                  <a:lnTo>
                    <a:pt x="177" y="4"/>
                  </a:lnTo>
                  <a:lnTo>
                    <a:pt x="178" y="8"/>
                  </a:lnTo>
                  <a:lnTo>
                    <a:pt x="178" y="12"/>
                  </a:lnTo>
                  <a:lnTo>
                    <a:pt x="178" y="17"/>
                  </a:lnTo>
                  <a:lnTo>
                    <a:pt x="177" y="25"/>
                  </a:lnTo>
                  <a:lnTo>
                    <a:pt x="174" y="3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047"/>
            <p:cNvSpPr>
              <a:spLocks/>
            </p:cNvSpPr>
            <p:nvPr/>
          </p:nvSpPr>
          <p:spPr bwMode="auto">
            <a:xfrm>
              <a:off x="7594897" y="4770185"/>
              <a:ext cx="97044" cy="28636"/>
            </a:xfrm>
            <a:custGeom>
              <a:avLst/>
              <a:gdLst>
                <a:gd name="T0" fmla="*/ 216 w 244"/>
                <a:gd name="T1" fmla="*/ 69 h 70"/>
                <a:gd name="T2" fmla="*/ 210 w 244"/>
                <a:gd name="T3" fmla="*/ 69 h 70"/>
                <a:gd name="T4" fmla="*/ 194 w 244"/>
                <a:gd name="T5" fmla="*/ 70 h 70"/>
                <a:gd name="T6" fmla="*/ 171 w 244"/>
                <a:gd name="T7" fmla="*/ 69 h 70"/>
                <a:gd name="T8" fmla="*/ 142 w 244"/>
                <a:gd name="T9" fmla="*/ 67 h 70"/>
                <a:gd name="T10" fmla="*/ 127 w 244"/>
                <a:gd name="T11" fmla="*/ 66 h 70"/>
                <a:gd name="T12" fmla="*/ 110 w 244"/>
                <a:gd name="T13" fmla="*/ 64 h 70"/>
                <a:gd name="T14" fmla="*/ 92 w 244"/>
                <a:gd name="T15" fmla="*/ 60 h 70"/>
                <a:gd name="T16" fmla="*/ 75 w 244"/>
                <a:gd name="T17" fmla="*/ 56 h 70"/>
                <a:gd name="T18" fmla="*/ 58 w 244"/>
                <a:gd name="T19" fmla="*/ 52 h 70"/>
                <a:gd name="T20" fmla="*/ 41 w 244"/>
                <a:gd name="T21" fmla="*/ 45 h 70"/>
                <a:gd name="T22" fmla="*/ 24 w 244"/>
                <a:gd name="T23" fmla="*/ 39 h 70"/>
                <a:gd name="T24" fmla="*/ 8 w 244"/>
                <a:gd name="T25" fmla="*/ 31 h 70"/>
                <a:gd name="T26" fmla="*/ 5 w 244"/>
                <a:gd name="T27" fmla="*/ 27 h 70"/>
                <a:gd name="T28" fmla="*/ 2 w 244"/>
                <a:gd name="T29" fmla="*/ 20 h 70"/>
                <a:gd name="T30" fmla="*/ 1 w 244"/>
                <a:gd name="T31" fmla="*/ 15 h 70"/>
                <a:gd name="T32" fmla="*/ 0 w 244"/>
                <a:gd name="T33" fmla="*/ 8 h 70"/>
                <a:gd name="T34" fmla="*/ 1 w 244"/>
                <a:gd name="T35" fmla="*/ 3 h 70"/>
                <a:gd name="T36" fmla="*/ 3 w 244"/>
                <a:gd name="T37" fmla="*/ 0 h 70"/>
                <a:gd name="T38" fmla="*/ 5 w 244"/>
                <a:gd name="T39" fmla="*/ 0 h 70"/>
                <a:gd name="T40" fmla="*/ 7 w 244"/>
                <a:gd name="T41" fmla="*/ 0 h 70"/>
                <a:gd name="T42" fmla="*/ 9 w 244"/>
                <a:gd name="T43" fmla="*/ 1 h 70"/>
                <a:gd name="T44" fmla="*/ 13 w 244"/>
                <a:gd name="T45" fmla="*/ 2 h 70"/>
                <a:gd name="T46" fmla="*/ 20 w 244"/>
                <a:gd name="T47" fmla="*/ 7 h 70"/>
                <a:gd name="T48" fmla="*/ 30 w 244"/>
                <a:gd name="T49" fmla="*/ 14 h 70"/>
                <a:gd name="T50" fmla="*/ 43 w 244"/>
                <a:gd name="T51" fmla="*/ 19 h 70"/>
                <a:gd name="T52" fmla="*/ 57 w 244"/>
                <a:gd name="T53" fmla="*/ 26 h 70"/>
                <a:gd name="T54" fmla="*/ 72 w 244"/>
                <a:gd name="T55" fmla="*/ 31 h 70"/>
                <a:gd name="T56" fmla="*/ 88 w 244"/>
                <a:gd name="T57" fmla="*/ 37 h 70"/>
                <a:gd name="T58" fmla="*/ 105 w 244"/>
                <a:gd name="T59" fmla="*/ 40 h 70"/>
                <a:gd name="T60" fmla="*/ 124 w 244"/>
                <a:gd name="T61" fmla="*/ 42 h 70"/>
                <a:gd name="T62" fmla="*/ 156 w 244"/>
                <a:gd name="T63" fmla="*/ 44 h 70"/>
                <a:gd name="T64" fmla="*/ 184 w 244"/>
                <a:gd name="T65" fmla="*/ 44 h 70"/>
                <a:gd name="T66" fmla="*/ 196 w 244"/>
                <a:gd name="T67" fmla="*/ 44 h 70"/>
                <a:gd name="T68" fmla="*/ 206 w 244"/>
                <a:gd name="T69" fmla="*/ 43 h 70"/>
                <a:gd name="T70" fmla="*/ 213 w 244"/>
                <a:gd name="T71" fmla="*/ 42 h 70"/>
                <a:gd name="T72" fmla="*/ 219 w 244"/>
                <a:gd name="T73" fmla="*/ 41 h 70"/>
                <a:gd name="T74" fmla="*/ 224 w 244"/>
                <a:gd name="T75" fmla="*/ 40 h 70"/>
                <a:gd name="T76" fmla="*/ 231 w 244"/>
                <a:gd name="T77" fmla="*/ 41 h 70"/>
                <a:gd name="T78" fmla="*/ 237 w 244"/>
                <a:gd name="T79" fmla="*/ 44 h 70"/>
                <a:gd name="T80" fmla="*/ 241 w 244"/>
                <a:gd name="T81" fmla="*/ 47 h 70"/>
                <a:gd name="T82" fmla="*/ 243 w 244"/>
                <a:gd name="T83" fmla="*/ 49 h 70"/>
                <a:gd name="T84" fmla="*/ 244 w 244"/>
                <a:gd name="T85" fmla="*/ 53 h 70"/>
                <a:gd name="T86" fmla="*/ 243 w 244"/>
                <a:gd name="T87" fmla="*/ 55 h 70"/>
                <a:gd name="T88" fmla="*/ 240 w 244"/>
                <a:gd name="T89" fmla="*/ 58 h 70"/>
                <a:gd name="T90" fmla="*/ 236 w 244"/>
                <a:gd name="T91" fmla="*/ 60 h 70"/>
                <a:gd name="T92" fmla="*/ 232 w 244"/>
                <a:gd name="T93" fmla="*/ 64 h 70"/>
                <a:gd name="T94" fmla="*/ 224 w 244"/>
                <a:gd name="T95" fmla="*/ 67 h 70"/>
                <a:gd name="T96" fmla="*/ 216 w 244"/>
                <a:gd name="T9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70">
                  <a:moveTo>
                    <a:pt x="216" y="69"/>
                  </a:moveTo>
                  <a:lnTo>
                    <a:pt x="210" y="69"/>
                  </a:lnTo>
                  <a:lnTo>
                    <a:pt x="194" y="70"/>
                  </a:lnTo>
                  <a:lnTo>
                    <a:pt x="171" y="69"/>
                  </a:lnTo>
                  <a:lnTo>
                    <a:pt x="142" y="67"/>
                  </a:lnTo>
                  <a:lnTo>
                    <a:pt x="127" y="66"/>
                  </a:lnTo>
                  <a:lnTo>
                    <a:pt x="110" y="64"/>
                  </a:lnTo>
                  <a:lnTo>
                    <a:pt x="92" y="60"/>
                  </a:lnTo>
                  <a:lnTo>
                    <a:pt x="75" y="56"/>
                  </a:lnTo>
                  <a:lnTo>
                    <a:pt x="58" y="52"/>
                  </a:lnTo>
                  <a:lnTo>
                    <a:pt x="41" y="45"/>
                  </a:lnTo>
                  <a:lnTo>
                    <a:pt x="24" y="39"/>
                  </a:lnTo>
                  <a:lnTo>
                    <a:pt x="8" y="31"/>
                  </a:lnTo>
                  <a:lnTo>
                    <a:pt x="5" y="27"/>
                  </a:lnTo>
                  <a:lnTo>
                    <a:pt x="2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3" y="2"/>
                  </a:lnTo>
                  <a:lnTo>
                    <a:pt x="20" y="7"/>
                  </a:lnTo>
                  <a:lnTo>
                    <a:pt x="30" y="14"/>
                  </a:lnTo>
                  <a:lnTo>
                    <a:pt x="43" y="19"/>
                  </a:lnTo>
                  <a:lnTo>
                    <a:pt x="57" y="26"/>
                  </a:lnTo>
                  <a:lnTo>
                    <a:pt x="72" y="31"/>
                  </a:lnTo>
                  <a:lnTo>
                    <a:pt x="88" y="37"/>
                  </a:lnTo>
                  <a:lnTo>
                    <a:pt x="105" y="40"/>
                  </a:lnTo>
                  <a:lnTo>
                    <a:pt x="124" y="42"/>
                  </a:lnTo>
                  <a:lnTo>
                    <a:pt x="156" y="44"/>
                  </a:lnTo>
                  <a:lnTo>
                    <a:pt x="184" y="44"/>
                  </a:lnTo>
                  <a:lnTo>
                    <a:pt x="196" y="44"/>
                  </a:lnTo>
                  <a:lnTo>
                    <a:pt x="206" y="43"/>
                  </a:lnTo>
                  <a:lnTo>
                    <a:pt x="213" y="42"/>
                  </a:lnTo>
                  <a:lnTo>
                    <a:pt x="219" y="41"/>
                  </a:lnTo>
                  <a:lnTo>
                    <a:pt x="224" y="40"/>
                  </a:lnTo>
                  <a:lnTo>
                    <a:pt x="231" y="41"/>
                  </a:lnTo>
                  <a:lnTo>
                    <a:pt x="237" y="44"/>
                  </a:lnTo>
                  <a:lnTo>
                    <a:pt x="241" y="47"/>
                  </a:lnTo>
                  <a:lnTo>
                    <a:pt x="243" y="49"/>
                  </a:lnTo>
                  <a:lnTo>
                    <a:pt x="244" y="53"/>
                  </a:lnTo>
                  <a:lnTo>
                    <a:pt x="243" y="55"/>
                  </a:lnTo>
                  <a:lnTo>
                    <a:pt x="240" y="58"/>
                  </a:lnTo>
                  <a:lnTo>
                    <a:pt x="236" y="60"/>
                  </a:lnTo>
                  <a:lnTo>
                    <a:pt x="232" y="64"/>
                  </a:lnTo>
                  <a:lnTo>
                    <a:pt x="224" y="67"/>
                  </a:lnTo>
                  <a:lnTo>
                    <a:pt x="216" y="6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2048"/>
            <p:cNvSpPr>
              <a:spLocks/>
            </p:cNvSpPr>
            <p:nvPr/>
          </p:nvSpPr>
          <p:spPr bwMode="auto">
            <a:xfrm>
              <a:off x="7534443" y="4754276"/>
              <a:ext cx="84317" cy="57272"/>
            </a:xfrm>
            <a:custGeom>
              <a:avLst/>
              <a:gdLst>
                <a:gd name="T0" fmla="*/ 181 w 213"/>
                <a:gd name="T1" fmla="*/ 141 h 142"/>
                <a:gd name="T2" fmla="*/ 175 w 213"/>
                <a:gd name="T3" fmla="*/ 140 h 142"/>
                <a:gd name="T4" fmla="*/ 161 w 213"/>
                <a:gd name="T5" fmla="*/ 135 h 142"/>
                <a:gd name="T6" fmla="*/ 140 w 213"/>
                <a:gd name="T7" fmla="*/ 125 h 142"/>
                <a:gd name="T8" fmla="*/ 114 w 213"/>
                <a:gd name="T9" fmla="*/ 113 h 142"/>
                <a:gd name="T10" fmla="*/ 100 w 213"/>
                <a:gd name="T11" fmla="*/ 106 h 142"/>
                <a:gd name="T12" fmla="*/ 85 w 213"/>
                <a:gd name="T13" fmla="*/ 97 h 142"/>
                <a:gd name="T14" fmla="*/ 69 w 213"/>
                <a:gd name="T15" fmla="*/ 88 h 142"/>
                <a:gd name="T16" fmla="*/ 55 w 213"/>
                <a:gd name="T17" fmla="*/ 78 h 142"/>
                <a:gd name="T18" fmla="*/ 40 w 213"/>
                <a:gd name="T19" fmla="*/ 67 h 142"/>
                <a:gd name="T20" fmla="*/ 27 w 213"/>
                <a:gd name="T21" fmla="*/ 55 h 142"/>
                <a:gd name="T22" fmla="*/ 14 w 213"/>
                <a:gd name="T23" fmla="*/ 43 h 142"/>
                <a:gd name="T24" fmla="*/ 3 w 213"/>
                <a:gd name="T25" fmla="*/ 30 h 142"/>
                <a:gd name="T26" fmla="*/ 0 w 213"/>
                <a:gd name="T27" fmla="*/ 25 h 142"/>
                <a:gd name="T28" fmla="*/ 0 w 213"/>
                <a:gd name="T29" fmla="*/ 18 h 142"/>
                <a:gd name="T30" fmla="*/ 0 w 213"/>
                <a:gd name="T31" fmla="*/ 12 h 142"/>
                <a:gd name="T32" fmla="*/ 3 w 213"/>
                <a:gd name="T33" fmla="*/ 6 h 142"/>
                <a:gd name="T34" fmla="*/ 6 w 213"/>
                <a:gd name="T35" fmla="*/ 2 h 142"/>
                <a:gd name="T36" fmla="*/ 9 w 213"/>
                <a:gd name="T37" fmla="*/ 0 h 142"/>
                <a:gd name="T38" fmla="*/ 10 w 213"/>
                <a:gd name="T39" fmla="*/ 0 h 142"/>
                <a:gd name="T40" fmla="*/ 12 w 213"/>
                <a:gd name="T41" fmla="*/ 0 h 142"/>
                <a:gd name="T42" fmla="*/ 14 w 213"/>
                <a:gd name="T43" fmla="*/ 2 h 142"/>
                <a:gd name="T44" fmla="*/ 17 w 213"/>
                <a:gd name="T45" fmla="*/ 5 h 142"/>
                <a:gd name="T46" fmla="*/ 22 w 213"/>
                <a:gd name="T47" fmla="*/ 13 h 142"/>
                <a:gd name="T48" fmla="*/ 28 w 213"/>
                <a:gd name="T49" fmla="*/ 21 h 142"/>
                <a:gd name="T50" fmla="*/ 38 w 213"/>
                <a:gd name="T51" fmla="*/ 32 h 142"/>
                <a:gd name="T52" fmla="*/ 49 w 213"/>
                <a:gd name="T53" fmla="*/ 43 h 142"/>
                <a:gd name="T54" fmla="*/ 61 w 213"/>
                <a:gd name="T55" fmla="*/ 54 h 142"/>
                <a:gd name="T56" fmla="*/ 75 w 213"/>
                <a:gd name="T57" fmla="*/ 65 h 142"/>
                <a:gd name="T58" fmla="*/ 90 w 213"/>
                <a:gd name="T59" fmla="*/ 74 h 142"/>
                <a:gd name="T60" fmla="*/ 105 w 213"/>
                <a:gd name="T61" fmla="*/ 83 h 142"/>
                <a:gd name="T62" fmla="*/ 135 w 213"/>
                <a:gd name="T63" fmla="*/ 97 h 142"/>
                <a:gd name="T64" fmla="*/ 161 w 213"/>
                <a:gd name="T65" fmla="*/ 107 h 142"/>
                <a:gd name="T66" fmla="*/ 172 w 213"/>
                <a:gd name="T67" fmla="*/ 111 h 142"/>
                <a:gd name="T68" fmla="*/ 182 w 213"/>
                <a:gd name="T69" fmla="*/ 114 h 142"/>
                <a:gd name="T70" fmla="*/ 189 w 213"/>
                <a:gd name="T71" fmla="*/ 115 h 142"/>
                <a:gd name="T72" fmla="*/ 195 w 213"/>
                <a:gd name="T73" fmla="*/ 116 h 142"/>
                <a:gd name="T74" fmla="*/ 200 w 213"/>
                <a:gd name="T75" fmla="*/ 117 h 142"/>
                <a:gd name="T76" fmla="*/ 206 w 213"/>
                <a:gd name="T77" fmla="*/ 121 h 142"/>
                <a:gd name="T78" fmla="*/ 210 w 213"/>
                <a:gd name="T79" fmla="*/ 126 h 142"/>
                <a:gd name="T80" fmla="*/ 213 w 213"/>
                <a:gd name="T81" fmla="*/ 132 h 142"/>
                <a:gd name="T82" fmla="*/ 213 w 213"/>
                <a:gd name="T83" fmla="*/ 134 h 142"/>
                <a:gd name="T84" fmla="*/ 213 w 213"/>
                <a:gd name="T85" fmla="*/ 136 h 142"/>
                <a:gd name="T86" fmla="*/ 211 w 213"/>
                <a:gd name="T87" fmla="*/ 138 h 142"/>
                <a:gd name="T88" fmla="*/ 208 w 213"/>
                <a:gd name="T89" fmla="*/ 140 h 142"/>
                <a:gd name="T90" fmla="*/ 203 w 213"/>
                <a:gd name="T91" fmla="*/ 141 h 142"/>
                <a:gd name="T92" fmla="*/ 198 w 213"/>
                <a:gd name="T93" fmla="*/ 142 h 142"/>
                <a:gd name="T94" fmla="*/ 190 w 213"/>
                <a:gd name="T95" fmla="*/ 142 h 142"/>
                <a:gd name="T96" fmla="*/ 181 w 213"/>
                <a:gd name="T97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142">
                  <a:moveTo>
                    <a:pt x="181" y="141"/>
                  </a:moveTo>
                  <a:lnTo>
                    <a:pt x="175" y="140"/>
                  </a:lnTo>
                  <a:lnTo>
                    <a:pt x="161" y="135"/>
                  </a:lnTo>
                  <a:lnTo>
                    <a:pt x="140" y="125"/>
                  </a:lnTo>
                  <a:lnTo>
                    <a:pt x="114" y="113"/>
                  </a:lnTo>
                  <a:lnTo>
                    <a:pt x="100" y="106"/>
                  </a:lnTo>
                  <a:lnTo>
                    <a:pt x="85" y="97"/>
                  </a:lnTo>
                  <a:lnTo>
                    <a:pt x="69" y="88"/>
                  </a:lnTo>
                  <a:lnTo>
                    <a:pt x="55" y="78"/>
                  </a:lnTo>
                  <a:lnTo>
                    <a:pt x="40" y="67"/>
                  </a:lnTo>
                  <a:lnTo>
                    <a:pt x="27" y="55"/>
                  </a:lnTo>
                  <a:lnTo>
                    <a:pt x="14" y="43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22" y="13"/>
                  </a:lnTo>
                  <a:lnTo>
                    <a:pt x="28" y="21"/>
                  </a:lnTo>
                  <a:lnTo>
                    <a:pt x="38" y="32"/>
                  </a:lnTo>
                  <a:lnTo>
                    <a:pt x="49" y="43"/>
                  </a:lnTo>
                  <a:lnTo>
                    <a:pt x="61" y="54"/>
                  </a:lnTo>
                  <a:lnTo>
                    <a:pt x="75" y="65"/>
                  </a:lnTo>
                  <a:lnTo>
                    <a:pt x="90" y="74"/>
                  </a:lnTo>
                  <a:lnTo>
                    <a:pt x="105" y="83"/>
                  </a:lnTo>
                  <a:lnTo>
                    <a:pt x="135" y="97"/>
                  </a:lnTo>
                  <a:lnTo>
                    <a:pt x="161" y="107"/>
                  </a:lnTo>
                  <a:lnTo>
                    <a:pt x="172" y="111"/>
                  </a:lnTo>
                  <a:lnTo>
                    <a:pt x="182" y="114"/>
                  </a:lnTo>
                  <a:lnTo>
                    <a:pt x="189" y="115"/>
                  </a:lnTo>
                  <a:lnTo>
                    <a:pt x="195" y="116"/>
                  </a:lnTo>
                  <a:lnTo>
                    <a:pt x="200" y="117"/>
                  </a:lnTo>
                  <a:lnTo>
                    <a:pt x="206" y="121"/>
                  </a:lnTo>
                  <a:lnTo>
                    <a:pt x="210" y="126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6"/>
                  </a:lnTo>
                  <a:lnTo>
                    <a:pt x="211" y="138"/>
                  </a:lnTo>
                  <a:lnTo>
                    <a:pt x="208" y="140"/>
                  </a:lnTo>
                  <a:lnTo>
                    <a:pt x="203" y="141"/>
                  </a:lnTo>
                  <a:lnTo>
                    <a:pt x="198" y="142"/>
                  </a:lnTo>
                  <a:lnTo>
                    <a:pt x="190" y="142"/>
                  </a:lnTo>
                  <a:lnTo>
                    <a:pt x="181" y="14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049"/>
            <p:cNvSpPr>
              <a:spLocks/>
            </p:cNvSpPr>
            <p:nvPr/>
          </p:nvSpPr>
          <p:spPr bwMode="auto">
            <a:xfrm>
              <a:off x="7808075" y="4410646"/>
              <a:ext cx="98635" cy="200451"/>
            </a:xfrm>
            <a:custGeom>
              <a:avLst/>
              <a:gdLst>
                <a:gd name="T0" fmla="*/ 65 w 248"/>
                <a:gd name="T1" fmla="*/ 39 h 503"/>
                <a:gd name="T2" fmla="*/ 100 w 248"/>
                <a:gd name="T3" fmla="*/ 72 h 503"/>
                <a:gd name="T4" fmla="*/ 132 w 248"/>
                <a:gd name="T5" fmla="*/ 111 h 503"/>
                <a:gd name="T6" fmla="*/ 167 w 248"/>
                <a:gd name="T7" fmla="*/ 163 h 503"/>
                <a:gd name="T8" fmla="*/ 193 w 248"/>
                <a:gd name="T9" fmla="*/ 211 h 503"/>
                <a:gd name="T10" fmla="*/ 208 w 248"/>
                <a:gd name="T11" fmla="*/ 248 h 503"/>
                <a:gd name="T12" fmla="*/ 222 w 248"/>
                <a:gd name="T13" fmla="*/ 288 h 503"/>
                <a:gd name="T14" fmla="*/ 233 w 248"/>
                <a:gd name="T15" fmla="*/ 331 h 503"/>
                <a:gd name="T16" fmla="*/ 241 w 248"/>
                <a:gd name="T17" fmla="*/ 378 h 503"/>
                <a:gd name="T18" fmla="*/ 247 w 248"/>
                <a:gd name="T19" fmla="*/ 429 h 503"/>
                <a:gd name="T20" fmla="*/ 247 w 248"/>
                <a:gd name="T21" fmla="*/ 467 h 503"/>
                <a:gd name="T22" fmla="*/ 238 w 248"/>
                <a:gd name="T23" fmla="*/ 490 h 503"/>
                <a:gd name="T24" fmla="*/ 229 w 248"/>
                <a:gd name="T25" fmla="*/ 501 h 503"/>
                <a:gd name="T26" fmla="*/ 224 w 248"/>
                <a:gd name="T27" fmla="*/ 503 h 503"/>
                <a:gd name="T28" fmla="*/ 220 w 248"/>
                <a:gd name="T29" fmla="*/ 500 h 503"/>
                <a:gd name="T30" fmla="*/ 216 w 248"/>
                <a:gd name="T31" fmla="*/ 490 h 503"/>
                <a:gd name="T32" fmla="*/ 215 w 248"/>
                <a:gd name="T33" fmla="*/ 460 h 503"/>
                <a:gd name="T34" fmla="*/ 210 w 248"/>
                <a:gd name="T35" fmla="*/ 398 h 503"/>
                <a:gd name="T36" fmla="*/ 200 w 248"/>
                <a:gd name="T37" fmla="*/ 342 h 503"/>
                <a:gd name="T38" fmla="*/ 190 w 248"/>
                <a:gd name="T39" fmla="*/ 303 h 503"/>
                <a:gd name="T40" fmla="*/ 178 w 248"/>
                <a:gd name="T41" fmla="*/ 264 h 503"/>
                <a:gd name="T42" fmla="*/ 162 w 248"/>
                <a:gd name="T43" fmla="*/ 227 h 503"/>
                <a:gd name="T44" fmla="*/ 133 w 248"/>
                <a:gd name="T45" fmla="*/ 177 h 503"/>
                <a:gd name="T46" fmla="*/ 95 w 248"/>
                <a:gd name="T47" fmla="*/ 124 h 503"/>
                <a:gd name="T48" fmla="*/ 61 w 248"/>
                <a:gd name="T49" fmla="*/ 85 h 503"/>
                <a:gd name="T50" fmla="*/ 34 w 248"/>
                <a:gd name="T51" fmla="*/ 61 h 503"/>
                <a:gd name="T52" fmla="*/ 21 w 248"/>
                <a:gd name="T53" fmla="*/ 49 h 503"/>
                <a:gd name="T54" fmla="*/ 12 w 248"/>
                <a:gd name="T55" fmla="*/ 40 h 503"/>
                <a:gd name="T56" fmla="*/ 5 w 248"/>
                <a:gd name="T57" fmla="*/ 26 h 503"/>
                <a:gd name="T58" fmla="*/ 0 w 248"/>
                <a:gd name="T59" fmla="*/ 14 h 503"/>
                <a:gd name="T60" fmla="*/ 0 w 248"/>
                <a:gd name="T61" fmla="*/ 4 h 503"/>
                <a:gd name="T62" fmla="*/ 6 w 248"/>
                <a:gd name="T63" fmla="*/ 0 h 503"/>
                <a:gd name="T64" fmla="*/ 20 w 248"/>
                <a:gd name="T65" fmla="*/ 4 h 503"/>
                <a:gd name="T66" fmla="*/ 43 w 248"/>
                <a:gd name="T67" fmla="*/ 19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503">
                  <a:moveTo>
                    <a:pt x="58" y="32"/>
                  </a:moveTo>
                  <a:lnTo>
                    <a:pt x="65" y="39"/>
                  </a:lnTo>
                  <a:lnTo>
                    <a:pt x="87" y="58"/>
                  </a:lnTo>
                  <a:lnTo>
                    <a:pt x="100" y="72"/>
                  </a:lnTo>
                  <a:lnTo>
                    <a:pt x="116" y="89"/>
                  </a:lnTo>
                  <a:lnTo>
                    <a:pt x="132" y="111"/>
                  </a:lnTo>
                  <a:lnTo>
                    <a:pt x="149" y="136"/>
                  </a:lnTo>
                  <a:lnTo>
                    <a:pt x="167" y="163"/>
                  </a:lnTo>
                  <a:lnTo>
                    <a:pt x="184" y="194"/>
                  </a:lnTo>
                  <a:lnTo>
                    <a:pt x="193" y="211"/>
                  </a:lnTo>
                  <a:lnTo>
                    <a:pt x="200" y="229"/>
                  </a:lnTo>
                  <a:lnTo>
                    <a:pt x="208" y="248"/>
                  </a:lnTo>
                  <a:lnTo>
                    <a:pt x="214" y="268"/>
                  </a:lnTo>
                  <a:lnTo>
                    <a:pt x="222" y="288"/>
                  </a:lnTo>
                  <a:lnTo>
                    <a:pt x="227" y="309"/>
                  </a:lnTo>
                  <a:lnTo>
                    <a:pt x="233" y="331"/>
                  </a:lnTo>
                  <a:lnTo>
                    <a:pt x="237" y="354"/>
                  </a:lnTo>
                  <a:lnTo>
                    <a:pt x="241" y="378"/>
                  </a:lnTo>
                  <a:lnTo>
                    <a:pt x="244" y="403"/>
                  </a:lnTo>
                  <a:lnTo>
                    <a:pt x="247" y="429"/>
                  </a:lnTo>
                  <a:lnTo>
                    <a:pt x="248" y="456"/>
                  </a:lnTo>
                  <a:lnTo>
                    <a:pt x="247" y="467"/>
                  </a:lnTo>
                  <a:lnTo>
                    <a:pt x="242" y="479"/>
                  </a:lnTo>
                  <a:lnTo>
                    <a:pt x="238" y="490"/>
                  </a:lnTo>
                  <a:lnTo>
                    <a:pt x="232" y="499"/>
                  </a:lnTo>
                  <a:lnTo>
                    <a:pt x="229" y="501"/>
                  </a:lnTo>
                  <a:lnTo>
                    <a:pt x="226" y="503"/>
                  </a:lnTo>
                  <a:lnTo>
                    <a:pt x="224" y="503"/>
                  </a:lnTo>
                  <a:lnTo>
                    <a:pt x="221" y="502"/>
                  </a:lnTo>
                  <a:lnTo>
                    <a:pt x="220" y="500"/>
                  </a:lnTo>
                  <a:lnTo>
                    <a:pt x="217" y="495"/>
                  </a:lnTo>
                  <a:lnTo>
                    <a:pt x="216" y="490"/>
                  </a:lnTo>
                  <a:lnTo>
                    <a:pt x="216" y="481"/>
                  </a:lnTo>
                  <a:lnTo>
                    <a:pt x="215" y="460"/>
                  </a:lnTo>
                  <a:lnTo>
                    <a:pt x="213" y="432"/>
                  </a:lnTo>
                  <a:lnTo>
                    <a:pt x="210" y="398"/>
                  </a:lnTo>
                  <a:lnTo>
                    <a:pt x="203" y="362"/>
                  </a:lnTo>
                  <a:lnTo>
                    <a:pt x="200" y="342"/>
                  </a:lnTo>
                  <a:lnTo>
                    <a:pt x="196" y="323"/>
                  </a:lnTo>
                  <a:lnTo>
                    <a:pt x="190" y="303"/>
                  </a:lnTo>
                  <a:lnTo>
                    <a:pt x="184" y="284"/>
                  </a:lnTo>
                  <a:lnTo>
                    <a:pt x="178" y="264"/>
                  </a:lnTo>
                  <a:lnTo>
                    <a:pt x="170" y="245"/>
                  </a:lnTo>
                  <a:lnTo>
                    <a:pt x="162" y="227"/>
                  </a:lnTo>
                  <a:lnTo>
                    <a:pt x="153" y="209"/>
                  </a:lnTo>
                  <a:lnTo>
                    <a:pt x="133" y="177"/>
                  </a:lnTo>
                  <a:lnTo>
                    <a:pt x="114" y="149"/>
                  </a:lnTo>
                  <a:lnTo>
                    <a:pt x="95" y="124"/>
                  </a:lnTo>
                  <a:lnTo>
                    <a:pt x="77" y="103"/>
                  </a:lnTo>
                  <a:lnTo>
                    <a:pt x="61" y="85"/>
                  </a:lnTo>
                  <a:lnTo>
                    <a:pt x="47" y="71"/>
                  </a:lnTo>
                  <a:lnTo>
                    <a:pt x="34" y="61"/>
                  </a:lnTo>
                  <a:lnTo>
                    <a:pt x="25" y="54"/>
                  </a:lnTo>
                  <a:lnTo>
                    <a:pt x="21" y="49"/>
                  </a:lnTo>
                  <a:lnTo>
                    <a:pt x="17" y="45"/>
                  </a:lnTo>
                  <a:lnTo>
                    <a:pt x="12" y="40"/>
                  </a:lnTo>
                  <a:lnTo>
                    <a:pt x="9" y="33"/>
                  </a:lnTo>
                  <a:lnTo>
                    <a:pt x="5" y="26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12" y="1"/>
                  </a:lnTo>
                  <a:lnTo>
                    <a:pt x="20" y="4"/>
                  </a:lnTo>
                  <a:lnTo>
                    <a:pt x="30" y="11"/>
                  </a:lnTo>
                  <a:lnTo>
                    <a:pt x="43" y="19"/>
                  </a:lnTo>
                  <a:lnTo>
                    <a:pt x="58" y="3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2050"/>
            <p:cNvSpPr>
              <a:spLocks/>
            </p:cNvSpPr>
            <p:nvPr/>
          </p:nvSpPr>
          <p:spPr bwMode="auto">
            <a:xfrm>
              <a:off x="7660123" y="4724049"/>
              <a:ext cx="198860" cy="98635"/>
            </a:xfrm>
            <a:custGeom>
              <a:avLst/>
              <a:gdLst>
                <a:gd name="T0" fmla="*/ 465 w 503"/>
                <a:gd name="T1" fmla="*/ 66 h 249"/>
                <a:gd name="T2" fmla="*/ 431 w 503"/>
                <a:gd name="T3" fmla="*/ 101 h 249"/>
                <a:gd name="T4" fmla="*/ 392 w 503"/>
                <a:gd name="T5" fmla="*/ 133 h 249"/>
                <a:gd name="T6" fmla="*/ 340 w 503"/>
                <a:gd name="T7" fmla="*/ 168 h 249"/>
                <a:gd name="T8" fmla="*/ 291 w 503"/>
                <a:gd name="T9" fmla="*/ 192 h 249"/>
                <a:gd name="T10" fmla="*/ 256 w 503"/>
                <a:gd name="T11" fmla="*/ 209 h 249"/>
                <a:gd name="T12" fmla="*/ 216 w 503"/>
                <a:gd name="T13" fmla="*/ 222 h 249"/>
                <a:gd name="T14" fmla="*/ 172 w 503"/>
                <a:gd name="T15" fmla="*/ 233 h 249"/>
                <a:gd name="T16" fmla="*/ 125 w 503"/>
                <a:gd name="T17" fmla="*/ 242 h 249"/>
                <a:gd name="T18" fmla="*/ 74 w 503"/>
                <a:gd name="T19" fmla="*/ 247 h 249"/>
                <a:gd name="T20" fmla="*/ 35 w 503"/>
                <a:gd name="T21" fmla="*/ 247 h 249"/>
                <a:gd name="T22" fmla="*/ 13 w 503"/>
                <a:gd name="T23" fmla="*/ 238 h 249"/>
                <a:gd name="T24" fmla="*/ 2 w 503"/>
                <a:gd name="T25" fmla="*/ 229 h 249"/>
                <a:gd name="T26" fmla="*/ 0 w 503"/>
                <a:gd name="T27" fmla="*/ 224 h 249"/>
                <a:gd name="T28" fmla="*/ 3 w 503"/>
                <a:gd name="T29" fmla="*/ 219 h 249"/>
                <a:gd name="T30" fmla="*/ 14 w 503"/>
                <a:gd name="T31" fmla="*/ 217 h 249"/>
                <a:gd name="T32" fmla="*/ 43 w 503"/>
                <a:gd name="T33" fmla="*/ 216 h 249"/>
                <a:gd name="T34" fmla="*/ 104 w 503"/>
                <a:gd name="T35" fmla="*/ 210 h 249"/>
                <a:gd name="T36" fmla="*/ 161 w 503"/>
                <a:gd name="T37" fmla="*/ 200 h 249"/>
                <a:gd name="T38" fmla="*/ 201 w 503"/>
                <a:gd name="T39" fmla="*/ 191 h 249"/>
                <a:gd name="T40" fmla="*/ 239 w 503"/>
                <a:gd name="T41" fmla="*/ 178 h 249"/>
                <a:gd name="T42" fmla="*/ 276 w 503"/>
                <a:gd name="T43" fmla="*/ 162 h 249"/>
                <a:gd name="T44" fmla="*/ 326 w 503"/>
                <a:gd name="T45" fmla="*/ 134 h 249"/>
                <a:gd name="T46" fmla="*/ 379 w 503"/>
                <a:gd name="T47" fmla="*/ 96 h 249"/>
                <a:gd name="T48" fmla="*/ 418 w 503"/>
                <a:gd name="T49" fmla="*/ 62 h 249"/>
                <a:gd name="T50" fmla="*/ 442 w 503"/>
                <a:gd name="T51" fmla="*/ 35 h 249"/>
                <a:gd name="T52" fmla="*/ 453 w 503"/>
                <a:gd name="T53" fmla="*/ 22 h 249"/>
                <a:gd name="T54" fmla="*/ 464 w 503"/>
                <a:gd name="T55" fmla="*/ 13 h 249"/>
                <a:gd name="T56" fmla="*/ 477 w 503"/>
                <a:gd name="T57" fmla="*/ 6 h 249"/>
                <a:gd name="T58" fmla="*/ 490 w 503"/>
                <a:gd name="T59" fmla="*/ 1 h 249"/>
                <a:gd name="T60" fmla="*/ 500 w 503"/>
                <a:gd name="T61" fmla="*/ 1 h 249"/>
                <a:gd name="T62" fmla="*/ 503 w 503"/>
                <a:gd name="T63" fmla="*/ 7 h 249"/>
                <a:gd name="T64" fmla="*/ 499 w 503"/>
                <a:gd name="T65" fmla="*/ 21 h 249"/>
                <a:gd name="T66" fmla="*/ 483 w 503"/>
                <a:gd name="T67" fmla="*/ 4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3" h="249">
                  <a:moveTo>
                    <a:pt x="472" y="58"/>
                  </a:moveTo>
                  <a:lnTo>
                    <a:pt x="465" y="66"/>
                  </a:lnTo>
                  <a:lnTo>
                    <a:pt x="446" y="87"/>
                  </a:lnTo>
                  <a:lnTo>
                    <a:pt x="431" y="101"/>
                  </a:lnTo>
                  <a:lnTo>
                    <a:pt x="413" y="117"/>
                  </a:lnTo>
                  <a:lnTo>
                    <a:pt x="392" y="133"/>
                  </a:lnTo>
                  <a:lnTo>
                    <a:pt x="368" y="150"/>
                  </a:lnTo>
                  <a:lnTo>
                    <a:pt x="340" y="168"/>
                  </a:lnTo>
                  <a:lnTo>
                    <a:pt x="309" y="185"/>
                  </a:lnTo>
                  <a:lnTo>
                    <a:pt x="291" y="192"/>
                  </a:lnTo>
                  <a:lnTo>
                    <a:pt x="274" y="201"/>
                  </a:lnTo>
                  <a:lnTo>
                    <a:pt x="256" y="209"/>
                  </a:lnTo>
                  <a:lnTo>
                    <a:pt x="236" y="215"/>
                  </a:lnTo>
                  <a:lnTo>
                    <a:pt x="216" y="222"/>
                  </a:lnTo>
                  <a:lnTo>
                    <a:pt x="194" y="228"/>
                  </a:lnTo>
                  <a:lnTo>
                    <a:pt x="172" y="233"/>
                  </a:lnTo>
                  <a:lnTo>
                    <a:pt x="149" y="238"/>
                  </a:lnTo>
                  <a:lnTo>
                    <a:pt x="125" y="242"/>
                  </a:lnTo>
                  <a:lnTo>
                    <a:pt x="100" y="245"/>
                  </a:lnTo>
                  <a:lnTo>
                    <a:pt x="74" y="247"/>
                  </a:lnTo>
                  <a:lnTo>
                    <a:pt x="48" y="249"/>
                  </a:lnTo>
                  <a:lnTo>
                    <a:pt x="35" y="247"/>
                  </a:lnTo>
                  <a:lnTo>
                    <a:pt x="23" y="243"/>
                  </a:lnTo>
                  <a:lnTo>
                    <a:pt x="13" y="238"/>
                  </a:lnTo>
                  <a:lnTo>
                    <a:pt x="5" y="232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0" y="224"/>
                  </a:lnTo>
                  <a:lnTo>
                    <a:pt x="1" y="222"/>
                  </a:lnTo>
                  <a:lnTo>
                    <a:pt x="3" y="219"/>
                  </a:lnTo>
                  <a:lnTo>
                    <a:pt x="7" y="218"/>
                  </a:lnTo>
                  <a:lnTo>
                    <a:pt x="14" y="217"/>
                  </a:lnTo>
                  <a:lnTo>
                    <a:pt x="21" y="217"/>
                  </a:lnTo>
                  <a:lnTo>
                    <a:pt x="43" y="216"/>
                  </a:lnTo>
                  <a:lnTo>
                    <a:pt x="72" y="214"/>
                  </a:lnTo>
                  <a:lnTo>
                    <a:pt x="104" y="210"/>
                  </a:lnTo>
                  <a:lnTo>
                    <a:pt x="141" y="204"/>
                  </a:lnTo>
                  <a:lnTo>
                    <a:pt x="161" y="200"/>
                  </a:lnTo>
                  <a:lnTo>
                    <a:pt x="180" y="196"/>
                  </a:lnTo>
                  <a:lnTo>
                    <a:pt x="201" y="191"/>
                  </a:lnTo>
                  <a:lnTo>
                    <a:pt x="220" y="185"/>
                  </a:lnTo>
                  <a:lnTo>
                    <a:pt x="239" y="178"/>
                  </a:lnTo>
                  <a:lnTo>
                    <a:pt x="258" y="171"/>
                  </a:lnTo>
                  <a:lnTo>
                    <a:pt x="276" y="162"/>
                  </a:lnTo>
                  <a:lnTo>
                    <a:pt x="294" y="154"/>
                  </a:lnTo>
                  <a:lnTo>
                    <a:pt x="326" y="134"/>
                  </a:lnTo>
                  <a:lnTo>
                    <a:pt x="354" y="115"/>
                  </a:lnTo>
                  <a:lnTo>
                    <a:pt x="379" y="96"/>
                  </a:lnTo>
                  <a:lnTo>
                    <a:pt x="400" y="78"/>
                  </a:lnTo>
                  <a:lnTo>
                    <a:pt x="418" y="62"/>
                  </a:lnTo>
                  <a:lnTo>
                    <a:pt x="432" y="47"/>
                  </a:lnTo>
                  <a:lnTo>
                    <a:pt x="442" y="35"/>
                  </a:lnTo>
                  <a:lnTo>
                    <a:pt x="450" y="25"/>
                  </a:lnTo>
                  <a:lnTo>
                    <a:pt x="453" y="22"/>
                  </a:lnTo>
                  <a:lnTo>
                    <a:pt x="459" y="17"/>
                  </a:lnTo>
                  <a:lnTo>
                    <a:pt x="464" y="13"/>
                  </a:lnTo>
                  <a:lnTo>
                    <a:pt x="471" y="9"/>
                  </a:lnTo>
                  <a:lnTo>
                    <a:pt x="477" y="6"/>
                  </a:lnTo>
                  <a:lnTo>
                    <a:pt x="483" y="3"/>
                  </a:lnTo>
                  <a:lnTo>
                    <a:pt x="490" y="1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2" y="3"/>
                  </a:lnTo>
                  <a:lnTo>
                    <a:pt x="503" y="7"/>
                  </a:lnTo>
                  <a:lnTo>
                    <a:pt x="502" y="12"/>
                  </a:lnTo>
                  <a:lnTo>
                    <a:pt x="499" y="21"/>
                  </a:lnTo>
                  <a:lnTo>
                    <a:pt x="493" y="30"/>
                  </a:lnTo>
                  <a:lnTo>
                    <a:pt x="483" y="43"/>
                  </a:lnTo>
                  <a:lnTo>
                    <a:pt x="472" y="58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2051"/>
            <p:cNvSpPr>
              <a:spLocks/>
            </p:cNvSpPr>
            <p:nvPr/>
          </p:nvSpPr>
          <p:spPr bwMode="auto">
            <a:xfrm>
              <a:off x="7446945" y="4572915"/>
              <a:ext cx="98635" cy="200451"/>
            </a:xfrm>
            <a:custGeom>
              <a:avLst/>
              <a:gdLst>
                <a:gd name="T0" fmla="*/ 183 w 249"/>
                <a:gd name="T1" fmla="*/ 464 h 503"/>
                <a:gd name="T2" fmla="*/ 148 w 249"/>
                <a:gd name="T3" fmla="*/ 431 h 503"/>
                <a:gd name="T4" fmla="*/ 116 w 249"/>
                <a:gd name="T5" fmla="*/ 392 h 503"/>
                <a:gd name="T6" fmla="*/ 81 w 249"/>
                <a:gd name="T7" fmla="*/ 340 h 503"/>
                <a:gd name="T8" fmla="*/ 56 w 249"/>
                <a:gd name="T9" fmla="*/ 292 h 503"/>
                <a:gd name="T10" fmla="*/ 41 w 249"/>
                <a:gd name="T11" fmla="*/ 255 h 503"/>
                <a:gd name="T12" fmla="*/ 27 w 249"/>
                <a:gd name="T13" fmla="*/ 215 h 503"/>
                <a:gd name="T14" fmla="*/ 15 w 249"/>
                <a:gd name="T15" fmla="*/ 172 h 503"/>
                <a:gd name="T16" fmla="*/ 7 w 249"/>
                <a:gd name="T17" fmla="*/ 125 h 503"/>
                <a:gd name="T18" fmla="*/ 1 w 249"/>
                <a:gd name="T19" fmla="*/ 75 h 503"/>
                <a:gd name="T20" fmla="*/ 2 w 249"/>
                <a:gd name="T21" fmla="*/ 36 h 503"/>
                <a:gd name="T22" fmla="*/ 11 w 249"/>
                <a:gd name="T23" fmla="*/ 13 h 503"/>
                <a:gd name="T24" fmla="*/ 20 w 249"/>
                <a:gd name="T25" fmla="*/ 2 h 503"/>
                <a:gd name="T26" fmla="*/ 25 w 249"/>
                <a:gd name="T27" fmla="*/ 0 h 503"/>
                <a:gd name="T28" fmla="*/ 29 w 249"/>
                <a:gd name="T29" fmla="*/ 3 h 503"/>
                <a:gd name="T30" fmla="*/ 31 w 249"/>
                <a:gd name="T31" fmla="*/ 14 h 503"/>
                <a:gd name="T32" fmla="*/ 33 w 249"/>
                <a:gd name="T33" fmla="*/ 43 h 503"/>
                <a:gd name="T34" fmla="*/ 39 w 249"/>
                <a:gd name="T35" fmla="*/ 105 h 503"/>
                <a:gd name="T36" fmla="*/ 49 w 249"/>
                <a:gd name="T37" fmla="*/ 161 h 503"/>
                <a:gd name="T38" fmla="*/ 58 w 249"/>
                <a:gd name="T39" fmla="*/ 200 h 503"/>
                <a:gd name="T40" fmla="*/ 70 w 249"/>
                <a:gd name="T41" fmla="*/ 240 h 503"/>
                <a:gd name="T42" fmla="*/ 87 w 249"/>
                <a:gd name="T43" fmla="*/ 277 h 503"/>
                <a:gd name="T44" fmla="*/ 115 w 249"/>
                <a:gd name="T45" fmla="*/ 326 h 503"/>
                <a:gd name="T46" fmla="*/ 153 w 249"/>
                <a:gd name="T47" fmla="*/ 379 h 503"/>
                <a:gd name="T48" fmla="*/ 187 w 249"/>
                <a:gd name="T49" fmla="*/ 418 h 503"/>
                <a:gd name="T50" fmla="*/ 214 w 249"/>
                <a:gd name="T51" fmla="*/ 443 h 503"/>
                <a:gd name="T52" fmla="*/ 228 w 249"/>
                <a:gd name="T53" fmla="*/ 454 h 503"/>
                <a:gd name="T54" fmla="*/ 236 w 249"/>
                <a:gd name="T55" fmla="*/ 464 h 503"/>
                <a:gd name="T56" fmla="*/ 243 w 249"/>
                <a:gd name="T57" fmla="*/ 477 h 503"/>
                <a:gd name="T58" fmla="*/ 247 w 249"/>
                <a:gd name="T59" fmla="*/ 489 h 503"/>
                <a:gd name="T60" fmla="*/ 247 w 249"/>
                <a:gd name="T61" fmla="*/ 499 h 503"/>
                <a:gd name="T62" fmla="*/ 242 w 249"/>
                <a:gd name="T63" fmla="*/ 503 h 503"/>
                <a:gd name="T64" fmla="*/ 229 w 249"/>
                <a:gd name="T65" fmla="*/ 499 h 503"/>
                <a:gd name="T66" fmla="*/ 206 w 249"/>
                <a:gd name="T67" fmla="*/ 484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503">
                  <a:moveTo>
                    <a:pt x="190" y="471"/>
                  </a:moveTo>
                  <a:lnTo>
                    <a:pt x="183" y="464"/>
                  </a:lnTo>
                  <a:lnTo>
                    <a:pt x="162" y="446"/>
                  </a:lnTo>
                  <a:lnTo>
                    <a:pt x="148" y="431"/>
                  </a:lnTo>
                  <a:lnTo>
                    <a:pt x="133" y="414"/>
                  </a:lnTo>
                  <a:lnTo>
                    <a:pt x="116" y="392"/>
                  </a:lnTo>
                  <a:lnTo>
                    <a:pt x="98" y="368"/>
                  </a:lnTo>
                  <a:lnTo>
                    <a:pt x="81" y="340"/>
                  </a:lnTo>
                  <a:lnTo>
                    <a:pt x="64" y="309"/>
                  </a:lnTo>
                  <a:lnTo>
                    <a:pt x="56" y="292"/>
                  </a:lnTo>
                  <a:lnTo>
                    <a:pt x="49" y="274"/>
                  </a:lnTo>
                  <a:lnTo>
                    <a:pt x="41" y="255"/>
                  </a:lnTo>
                  <a:lnTo>
                    <a:pt x="34" y="236"/>
                  </a:lnTo>
                  <a:lnTo>
                    <a:pt x="27" y="215"/>
                  </a:lnTo>
                  <a:lnTo>
                    <a:pt x="21" y="194"/>
                  </a:lnTo>
                  <a:lnTo>
                    <a:pt x="15" y="172"/>
                  </a:lnTo>
                  <a:lnTo>
                    <a:pt x="11" y="149"/>
                  </a:lnTo>
                  <a:lnTo>
                    <a:pt x="7" y="125"/>
                  </a:lnTo>
                  <a:lnTo>
                    <a:pt x="4" y="101"/>
                  </a:lnTo>
                  <a:lnTo>
                    <a:pt x="1" y="75"/>
                  </a:lnTo>
                  <a:lnTo>
                    <a:pt x="0" y="49"/>
                  </a:lnTo>
                  <a:lnTo>
                    <a:pt x="2" y="36"/>
                  </a:lnTo>
                  <a:lnTo>
                    <a:pt x="6" y="24"/>
                  </a:lnTo>
                  <a:lnTo>
                    <a:pt x="11" y="13"/>
                  </a:lnTo>
                  <a:lnTo>
                    <a:pt x="16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0" y="8"/>
                  </a:lnTo>
                  <a:lnTo>
                    <a:pt x="31" y="14"/>
                  </a:lnTo>
                  <a:lnTo>
                    <a:pt x="33" y="22"/>
                  </a:lnTo>
                  <a:lnTo>
                    <a:pt x="33" y="43"/>
                  </a:lnTo>
                  <a:lnTo>
                    <a:pt x="35" y="71"/>
                  </a:lnTo>
                  <a:lnTo>
                    <a:pt x="39" y="105"/>
                  </a:lnTo>
                  <a:lnTo>
                    <a:pt x="44" y="142"/>
                  </a:lnTo>
                  <a:lnTo>
                    <a:pt x="49" y="161"/>
                  </a:lnTo>
                  <a:lnTo>
                    <a:pt x="53" y="180"/>
                  </a:lnTo>
                  <a:lnTo>
                    <a:pt x="58" y="200"/>
                  </a:lnTo>
                  <a:lnTo>
                    <a:pt x="64" y="220"/>
                  </a:lnTo>
                  <a:lnTo>
                    <a:pt x="70" y="240"/>
                  </a:lnTo>
                  <a:lnTo>
                    <a:pt x="78" y="258"/>
                  </a:lnTo>
                  <a:lnTo>
                    <a:pt x="87" y="277"/>
                  </a:lnTo>
                  <a:lnTo>
                    <a:pt x="95" y="294"/>
                  </a:lnTo>
                  <a:lnTo>
                    <a:pt x="115" y="326"/>
                  </a:lnTo>
                  <a:lnTo>
                    <a:pt x="134" y="354"/>
                  </a:lnTo>
                  <a:lnTo>
                    <a:pt x="153" y="379"/>
                  </a:lnTo>
                  <a:lnTo>
                    <a:pt x="171" y="401"/>
                  </a:lnTo>
                  <a:lnTo>
                    <a:pt x="187" y="418"/>
                  </a:lnTo>
                  <a:lnTo>
                    <a:pt x="202" y="432"/>
                  </a:lnTo>
                  <a:lnTo>
                    <a:pt x="214" y="443"/>
                  </a:lnTo>
                  <a:lnTo>
                    <a:pt x="224" y="449"/>
                  </a:lnTo>
                  <a:lnTo>
                    <a:pt x="228" y="454"/>
                  </a:lnTo>
                  <a:lnTo>
                    <a:pt x="231" y="458"/>
                  </a:lnTo>
                  <a:lnTo>
                    <a:pt x="236" y="464"/>
                  </a:lnTo>
                  <a:lnTo>
                    <a:pt x="240" y="471"/>
                  </a:lnTo>
                  <a:lnTo>
                    <a:pt x="243" y="477"/>
                  </a:lnTo>
                  <a:lnTo>
                    <a:pt x="246" y="484"/>
                  </a:lnTo>
                  <a:lnTo>
                    <a:pt x="247" y="489"/>
                  </a:lnTo>
                  <a:lnTo>
                    <a:pt x="249" y="495"/>
                  </a:lnTo>
                  <a:lnTo>
                    <a:pt x="247" y="499"/>
                  </a:lnTo>
                  <a:lnTo>
                    <a:pt x="246" y="502"/>
                  </a:lnTo>
                  <a:lnTo>
                    <a:pt x="242" y="503"/>
                  </a:lnTo>
                  <a:lnTo>
                    <a:pt x="237" y="502"/>
                  </a:lnTo>
                  <a:lnTo>
                    <a:pt x="229" y="499"/>
                  </a:lnTo>
                  <a:lnTo>
                    <a:pt x="218" y="493"/>
                  </a:lnTo>
                  <a:lnTo>
                    <a:pt x="206" y="484"/>
                  </a:lnTo>
                  <a:lnTo>
                    <a:pt x="190" y="47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20" name="组合 2619"/>
          <p:cNvGrpSpPr/>
          <p:nvPr/>
        </p:nvGrpSpPr>
        <p:grpSpPr>
          <a:xfrm>
            <a:off x="10098036" y="4981840"/>
            <a:ext cx="912101" cy="1115974"/>
            <a:chOff x="4561599" y="8142326"/>
            <a:chExt cx="431130" cy="539310"/>
          </a:xfrm>
        </p:grpSpPr>
        <p:sp>
          <p:nvSpPr>
            <p:cNvPr id="2229" name="Freeform 547"/>
            <p:cNvSpPr>
              <a:spLocks/>
            </p:cNvSpPr>
            <p:nvPr/>
          </p:nvSpPr>
          <p:spPr bwMode="auto">
            <a:xfrm>
              <a:off x="4620462" y="8600501"/>
              <a:ext cx="60454" cy="79544"/>
            </a:xfrm>
            <a:custGeom>
              <a:avLst/>
              <a:gdLst>
                <a:gd name="T0" fmla="*/ 125 w 150"/>
                <a:gd name="T1" fmla="*/ 114 h 199"/>
                <a:gd name="T2" fmla="*/ 124 w 150"/>
                <a:gd name="T3" fmla="*/ 94 h 199"/>
                <a:gd name="T4" fmla="*/ 123 w 150"/>
                <a:gd name="T5" fmla="*/ 74 h 199"/>
                <a:gd name="T6" fmla="*/ 123 w 150"/>
                <a:gd name="T7" fmla="*/ 54 h 199"/>
                <a:gd name="T8" fmla="*/ 123 w 150"/>
                <a:gd name="T9" fmla="*/ 36 h 199"/>
                <a:gd name="T10" fmla="*/ 122 w 150"/>
                <a:gd name="T11" fmla="*/ 36 h 199"/>
                <a:gd name="T12" fmla="*/ 118 w 150"/>
                <a:gd name="T13" fmla="*/ 53 h 199"/>
                <a:gd name="T14" fmla="*/ 114 w 150"/>
                <a:gd name="T15" fmla="*/ 70 h 199"/>
                <a:gd name="T16" fmla="*/ 110 w 150"/>
                <a:gd name="T17" fmla="*/ 88 h 199"/>
                <a:gd name="T18" fmla="*/ 106 w 150"/>
                <a:gd name="T19" fmla="*/ 105 h 199"/>
                <a:gd name="T20" fmla="*/ 82 w 150"/>
                <a:gd name="T21" fmla="*/ 198 h 199"/>
                <a:gd name="T22" fmla="*/ 67 w 150"/>
                <a:gd name="T23" fmla="*/ 198 h 199"/>
                <a:gd name="T24" fmla="*/ 44 w 150"/>
                <a:gd name="T25" fmla="*/ 109 h 199"/>
                <a:gd name="T26" fmla="*/ 39 w 150"/>
                <a:gd name="T27" fmla="*/ 90 h 199"/>
                <a:gd name="T28" fmla="*/ 35 w 150"/>
                <a:gd name="T29" fmla="*/ 71 h 199"/>
                <a:gd name="T30" fmla="*/ 30 w 150"/>
                <a:gd name="T31" fmla="*/ 53 h 199"/>
                <a:gd name="T32" fmla="*/ 27 w 150"/>
                <a:gd name="T33" fmla="*/ 36 h 199"/>
                <a:gd name="T34" fmla="*/ 26 w 150"/>
                <a:gd name="T35" fmla="*/ 36 h 199"/>
                <a:gd name="T36" fmla="*/ 26 w 150"/>
                <a:gd name="T37" fmla="*/ 54 h 199"/>
                <a:gd name="T38" fmla="*/ 26 w 150"/>
                <a:gd name="T39" fmla="*/ 74 h 199"/>
                <a:gd name="T40" fmla="*/ 25 w 150"/>
                <a:gd name="T41" fmla="*/ 94 h 199"/>
                <a:gd name="T42" fmla="*/ 24 w 150"/>
                <a:gd name="T43" fmla="*/ 116 h 199"/>
                <a:gd name="T44" fmla="*/ 20 w 150"/>
                <a:gd name="T45" fmla="*/ 199 h 199"/>
                <a:gd name="T46" fmla="*/ 0 w 150"/>
                <a:gd name="T47" fmla="*/ 199 h 199"/>
                <a:gd name="T48" fmla="*/ 12 w 150"/>
                <a:gd name="T49" fmla="*/ 0 h 199"/>
                <a:gd name="T50" fmla="*/ 37 w 150"/>
                <a:gd name="T51" fmla="*/ 0 h 199"/>
                <a:gd name="T52" fmla="*/ 59 w 150"/>
                <a:gd name="T53" fmla="*/ 92 h 199"/>
                <a:gd name="T54" fmla="*/ 64 w 150"/>
                <a:gd name="T55" fmla="*/ 110 h 199"/>
                <a:gd name="T56" fmla="*/ 68 w 150"/>
                <a:gd name="T57" fmla="*/ 126 h 199"/>
                <a:gd name="T58" fmla="*/ 72 w 150"/>
                <a:gd name="T59" fmla="*/ 143 h 199"/>
                <a:gd name="T60" fmla="*/ 76 w 150"/>
                <a:gd name="T61" fmla="*/ 160 h 199"/>
                <a:gd name="T62" fmla="*/ 77 w 150"/>
                <a:gd name="T63" fmla="*/ 160 h 199"/>
                <a:gd name="T64" fmla="*/ 79 w 150"/>
                <a:gd name="T65" fmla="*/ 144 h 199"/>
                <a:gd name="T66" fmla="*/ 83 w 150"/>
                <a:gd name="T67" fmla="*/ 128 h 199"/>
                <a:gd name="T68" fmla="*/ 86 w 150"/>
                <a:gd name="T69" fmla="*/ 110 h 199"/>
                <a:gd name="T70" fmla="*/ 91 w 150"/>
                <a:gd name="T71" fmla="*/ 92 h 199"/>
                <a:gd name="T72" fmla="*/ 113 w 150"/>
                <a:gd name="T73" fmla="*/ 0 h 199"/>
                <a:gd name="T74" fmla="*/ 138 w 150"/>
                <a:gd name="T75" fmla="*/ 0 h 199"/>
                <a:gd name="T76" fmla="*/ 150 w 150"/>
                <a:gd name="T77" fmla="*/ 199 h 199"/>
                <a:gd name="T78" fmla="*/ 128 w 150"/>
                <a:gd name="T79" fmla="*/ 199 h 199"/>
                <a:gd name="T80" fmla="*/ 125 w 150"/>
                <a:gd name="T81" fmla="*/ 1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199">
                  <a:moveTo>
                    <a:pt x="125" y="114"/>
                  </a:moveTo>
                  <a:lnTo>
                    <a:pt x="124" y="94"/>
                  </a:lnTo>
                  <a:lnTo>
                    <a:pt x="123" y="74"/>
                  </a:lnTo>
                  <a:lnTo>
                    <a:pt x="123" y="54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18" y="53"/>
                  </a:lnTo>
                  <a:lnTo>
                    <a:pt x="114" y="70"/>
                  </a:lnTo>
                  <a:lnTo>
                    <a:pt x="110" y="88"/>
                  </a:lnTo>
                  <a:lnTo>
                    <a:pt x="106" y="105"/>
                  </a:lnTo>
                  <a:lnTo>
                    <a:pt x="82" y="198"/>
                  </a:lnTo>
                  <a:lnTo>
                    <a:pt x="67" y="198"/>
                  </a:lnTo>
                  <a:lnTo>
                    <a:pt x="44" y="109"/>
                  </a:lnTo>
                  <a:lnTo>
                    <a:pt x="39" y="90"/>
                  </a:lnTo>
                  <a:lnTo>
                    <a:pt x="35" y="71"/>
                  </a:lnTo>
                  <a:lnTo>
                    <a:pt x="30" y="53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6" y="54"/>
                  </a:lnTo>
                  <a:lnTo>
                    <a:pt x="26" y="74"/>
                  </a:lnTo>
                  <a:lnTo>
                    <a:pt x="25" y="94"/>
                  </a:lnTo>
                  <a:lnTo>
                    <a:pt x="24" y="116"/>
                  </a:lnTo>
                  <a:lnTo>
                    <a:pt x="20" y="199"/>
                  </a:lnTo>
                  <a:lnTo>
                    <a:pt x="0" y="199"/>
                  </a:lnTo>
                  <a:lnTo>
                    <a:pt x="12" y="0"/>
                  </a:lnTo>
                  <a:lnTo>
                    <a:pt x="37" y="0"/>
                  </a:lnTo>
                  <a:lnTo>
                    <a:pt x="59" y="92"/>
                  </a:lnTo>
                  <a:lnTo>
                    <a:pt x="64" y="110"/>
                  </a:lnTo>
                  <a:lnTo>
                    <a:pt x="68" y="126"/>
                  </a:lnTo>
                  <a:lnTo>
                    <a:pt x="72" y="143"/>
                  </a:lnTo>
                  <a:lnTo>
                    <a:pt x="76" y="160"/>
                  </a:lnTo>
                  <a:lnTo>
                    <a:pt x="77" y="160"/>
                  </a:lnTo>
                  <a:lnTo>
                    <a:pt x="79" y="144"/>
                  </a:lnTo>
                  <a:lnTo>
                    <a:pt x="83" y="128"/>
                  </a:lnTo>
                  <a:lnTo>
                    <a:pt x="86" y="110"/>
                  </a:lnTo>
                  <a:lnTo>
                    <a:pt x="91" y="92"/>
                  </a:lnTo>
                  <a:lnTo>
                    <a:pt x="113" y="0"/>
                  </a:lnTo>
                  <a:lnTo>
                    <a:pt x="138" y="0"/>
                  </a:lnTo>
                  <a:lnTo>
                    <a:pt x="150" y="199"/>
                  </a:lnTo>
                  <a:lnTo>
                    <a:pt x="128" y="199"/>
                  </a:lnTo>
                  <a:lnTo>
                    <a:pt x="125" y="11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548"/>
            <p:cNvSpPr>
              <a:spLocks/>
            </p:cNvSpPr>
            <p:nvPr/>
          </p:nvSpPr>
          <p:spPr bwMode="auto">
            <a:xfrm>
              <a:off x="4692052" y="8600501"/>
              <a:ext cx="31818" cy="79544"/>
            </a:xfrm>
            <a:custGeom>
              <a:avLst/>
              <a:gdLst>
                <a:gd name="T0" fmla="*/ 73 w 79"/>
                <a:gd name="T1" fmla="*/ 105 h 199"/>
                <a:gd name="T2" fmla="*/ 23 w 79"/>
                <a:gd name="T3" fmla="*/ 105 h 199"/>
                <a:gd name="T4" fmla="*/ 23 w 79"/>
                <a:gd name="T5" fmla="*/ 179 h 199"/>
                <a:gd name="T6" fmla="*/ 79 w 79"/>
                <a:gd name="T7" fmla="*/ 179 h 199"/>
                <a:gd name="T8" fmla="*/ 79 w 79"/>
                <a:gd name="T9" fmla="*/ 199 h 199"/>
                <a:gd name="T10" fmla="*/ 0 w 79"/>
                <a:gd name="T11" fmla="*/ 199 h 199"/>
                <a:gd name="T12" fmla="*/ 0 w 79"/>
                <a:gd name="T13" fmla="*/ 0 h 199"/>
                <a:gd name="T14" fmla="*/ 76 w 79"/>
                <a:gd name="T15" fmla="*/ 0 h 199"/>
                <a:gd name="T16" fmla="*/ 76 w 79"/>
                <a:gd name="T17" fmla="*/ 21 h 199"/>
                <a:gd name="T18" fmla="*/ 23 w 79"/>
                <a:gd name="T19" fmla="*/ 21 h 199"/>
                <a:gd name="T20" fmla="*/ 23 w 79"/>
                <a:gd name="T21" fmla="*/ 85 h 199"/>
                <a:gd name="T22" fmla="*/ 73 w 79"/>
                <a:gd name="T23" fmla="*/ 85 h 199"/>
                <a:gd name="T24" fmla="*/ 73 w 79"/>
                <a:gd name="T25" fmla="*/ 10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99">
                  <a:moveTo>
                    <a:pt x="73" y="105"/>
                  </a:moveTo>
                  <a:lnTo>
                    <a:pt x="23" y="105"/>
                  </a:lnTo>
                  <a:lnTo>
                    <a:pt x="23" y="179"/>
                  </a:lnTo>
                  <a:lnTo>
                    <a:pt x="79" y="179"/>
                  </a:lnTo>
                  <a:lnTo>
                    <a:pt x="79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1"/>
                  </a:lnTo>
                  <a:lnTo>
                    <a:pt x="23" y="21"/>
                  </a:lnTo>
                  <a:lnTo>
                    <a:pt x="23" y="85"/>
                  </a:lnTo>
                  <a:lnTo>
                    <a:pt x="73" y="85"/>
                  </a:lnTo>
                  <a:lnTo>
                    <a:pt x="73" y="10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549"/>
            <p:cNvSpPr>
              <a:spLocks noEditPoints="1"/>
            </p:cNvSpPr>
            <p:nvPr/>
          </p:nvSpPr>
          <p:spPr bwMode="auto">
            <a:xfrm>
              <a:off x="4735006" y="8600501"/>
              <a:ext cx="39772" cy="81135"/>
            </a:xfrm>
            <a:custGeom>
              <a:avLst/>
              <a:gdLst>
                <a:gd name="T0" fmla="*/ 27 w 104"/>
                <a:gd name="T1" fmla="*/ 182 h 201"/>
                <a:gd name="T2" fmla="*/ 40 w 104"/>
                <a:gd name="T3" fmla="*/ 180 h 201"/>
                <a:gd name="T4" fmla="*/ 53 w 104"/>
                <a:gd name="T5" fmla="*/ 175 h 201"/>
                <a:gd name="T6" fmla="*/ 62 w 104"/>
                <a:gd name="T7" fmla="*/ 169 h 201"/>
                <a:gd name="T8" fmla="*/ 68 w 104"/>
                <a:gd name="T9" fmla="*/ 159 h 201"/>
                <a:gd name="T10" fmla="*/ 74 w 104"/>
                <a:gd name="T11" fmla="*/ 146 h 201"/>
                <a:gd name="T12" fmla="*/ 78 w 104"/>
                <a:gd name="T13" fmla="*/ 129 h 201"/>
                <a:gd name="T14" fmla="*/ 80 w 104"/>
                <a:gd name="T15" fmla="*/ 108 h 201"/>
                <a:gd name="T16" fmla="*/ 79 w 104"/>
                <a:gd name="T17" fmla="*/ 78 h 201"/>
                <a:gd name="T18" fmla="*/ 76 w 104"/>
                <a:gd name="T19" fmla="*/ 55 h 201"/>
                <a:gd name="T20" fmla="*/ 71 w 104"/>
                <a:gd name="T21" fmla="*/ 43 h 201"/>
                <a:gd name="T22" fmla="*/ 65 w 104"/>
                <a:gd name="T23" fmla="*/ 34 h 201"/>
                <a:gd name="T24" fmla="*/ 58 w 104"/>
                <a:gd name="T25" fmla="*/ 26 h 201"/>
                <a:gd name="T26" fmla="*/ 49 w 104"/>
                <a:gd name="T27" fmla="*/ 21 h 201"/>
                <a:gd name="T28" fmla="*/ 39 w 104"/>
                <a:gd name="T29" fmla="*/ 18 h 201"/>
                <a:gd name="T30" fmla="*/ 27 w 104"/>
                <a:gd name="T31" fmla="*/ 18 h 201"/>
                <a:gd name="T32" fmla="*/ 22 w 104"/>
                <a:gd name="T33" fmla="*/ 180 h 201"/>
                <a:gd name="T34" fmla="*/ 7 w 104"/>
                <a:gd name="T35" fmla="*/ 2 h 201"/>
                <a:gd name="T36" fmla="*/ 22 w 104"/>
                <a:gd name="T37" fmla="*/ 0 h 201"/>
                <a:gd name="T38" fmla="*/ 38 w 104"/>
                <a:gd name="T39" fmla="*/ 0 h 201"/>
                <a:gd name="T40" fmla="*/ 51 w 104"/>
                <a:gd name="T41" fmla="*/ 2 h 201"/>
                <a:gd name="T42" fmla="*/ 63 w 104"/>
                <a:gd name="T43" fmla="*/ 6 h 201"/>
                <a:gd name="T44" fmla="*/ 73 w 104"/>
                <a:gd name="T45" fmla="*/ 11 h 201"/>
                <a:gd name="T46" fmla="*/ 82 w 104"/>
                <a:gd name="T47" fmla="*/ 21 h 201"/>
                <a:gd name="T48" fmla="*/ 92 w 104"/>
                <a:gd name="T49" fmla="*/ 35 h 201"/>
                <a:gd name="T50" fmla="*/ 100 w 104"/>
                <a:gd name="T51" fmla="*/ 55 h 201"/>
                <a:gd name="T52" fmla="*/ 103 w 104"/>
                <a:gd name="T53" fmla="*/ 80 h 201"/>
                <a:gd name="T54" fmla="*/ 103 w 104"/>
                <a:gd name="T55" fmla="*/ 111 h 201"/>
                <a:gd name="T56" fmla="*/ 100 w 104"/>
                <a:gd name="T57" fmla="*/ 138 h 201"/>
                <a:gd name="T58" fmla="*/ 93 w 104"/>
                <a:gd name="T59" fmla="*/ 159 h 201"/>
                <a:gd name="T60" fmla="*/ 84 w 104"/>
                <a:gd name="T61" fmla="*/ 174 h 201"/>
                <a:gd name="T62" fmla="*/ 75 w 104"/>
                <a:gd name="T63" fmla="*/ 185 h 201"/>
                <a:gd name="T64" fmla="*/ 63 w 104"/>
                <a:gd name="T65" fmla="*/ 192 h 201"/>
                <a:gd name="T66" fmla="*/ 49 w 104"/>
                <a:gd name="T67" fmla="*/ 198 h 201"/>
                <a:gd name="T68" fmla="*/ 34 w 104"/>
                <a:gd name="T69" fmla="*/ 200 h 201"/>
                <a:gd name="T70" fmla="*/ 11 w 104"/>
                <a:gd name="T71" fmla="*/ 200 h 201"/>
                <a:gd name="T72" fmla="*/ 0 w 104"/>
                <a:gd name="T73" fmla="*/ 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201">
                  <a:moveTo>
                    <a:pt x="22" y="180"/>
                  </a:moveTo>
                  <a:lnTo>
                    <a:pt x="27" y="182"/>
                  </a:lnTo>
                  <a:lnTo>
                    <a:pt x="30" y="182"/>
                  </a:lnTo>
                  <a:lnTo>
                    <a:pt x="40" y="180"/>
                  </a:lnTo>
                  <a:lnTo>
                    <a:pt x="49" y="177"/>
                  </a:lnTo>
                  <a:lnTo>
                    <a:pt x="53" y="175"/>
                  </a:lnTo>
                  <a:lnTo>
                    <a:pt x="57" y="172"/>
                  </a:lnTo>
                  <a:lnTo>
                    <a:pt x="62" y="169"/>
                  </a:lnTo>
                  <a:lnTo>
                    <a:pt x="65" y="164"/>
                  </a:lnTo>
                  <a:lnTo>
                    <a:pt x="68" y="159"/>
                  </a:lnTo>
                  <a:lnTo>
                    <a:pt x="71" y="152"/>
                  </a:lnTo>
                  <a:lnTo>
                    <a:pt x="74" y="146"/>
                  </a:lnTo>
                  <a:lnTo>
                    <a:pt x="76" y="137"/>
                  </a:lnTo>
                  <a:lnTo>
                    <a:pt x="78" y="129"/>
                  </a:lnTo>
                  <a:lnTo>
                    <a:pt x="79" y="119"/>
                  </a:lnTo>
                  <a:lnTo>
                    <a:pt x="80" y="108"/>
                  </a:lnTo>
                  <a:lnTo>
                    <a:pt x="80" y="96"/>
                  </a:lnTo>
                  <a:lnTo>
                    <a:pt x="79" y="78"/>
                  </a:lnTo>
                  <a:lnTo>
                    <a:pt x="77" y="63"/>
                  </a:lnTo>
                  <a:lnTo>
                    <a:pt x="76" y="55"/>
                  </a:lnTo>
                  <a:lnTo>
                    <a:pt x="74" y="49"/>
                  </a:lnTo>
                  <a:lnTo>
                    <a:pt x="71" y="43"/>
                  </a:lnTo>
                  <a:lnTo>
                    <a:pt x="68" y="38"/>
                  </a:lnTo>
                  <a:lnTo>
                    <a:pt x="65" y="34"/>
                  </a:lnTo>
                  <a:lnTo>
                    <a:pt x="62" y="29"/>
                  </a:lnTo>
                  <a:lnTo>
                    <a:pt x="58" y="26"/>
                  </a:lnTo>
                  <a:lnTo>
                    <a:pt x="54" y="23"/>
                  </a:lnTo>
                  <a:lnTo>
                    <a:pt x="49" y="21"/>
                  </a:lnTo>
                  <a:lnTo>
                    <a:pt x="44" y="20"/>
                  </a:lnTo>
                  <a:lnTo>
                    <a:pt x="39" y="18"/>
                  </a:lnTo>
                  <a:lnTo>
                    <a:pt x="33" y="18"/>
                  </a:lnTo>
                  <a:lnTo>
                    <a:pt x="27" y="18"/>
                  </a:lnTo>
                  <a:lnTo>
                    <a:pt x="22" y="20"/>
                  </a:lnTo>
                  <a:lnTo>
                    <a:pt x="22" y="180"/>
                  </a:lnTo>
                  <a:close/>
                  <a:moveTo>
                    <a:pt x="0" y="3"/>
                  </a:moveTo>
                  <a:lnTo>
                    <a:pt x="7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2"/>
                  </a:lnTo>
                  <a:lnTo>
                    <a:pt x="57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2" y="21"/>
                  </a:lnTo>
                  <a:lnTo>
                    <a:pt x="88" y="27"/>
                  </a:lnTo>
                  <a:lnTo>
                    <a:pt x="92" y="35"/>
                  </a:lnTo>
                  <a:lnTo>
                    <a:pt x="96" y="44"/>
                  </a:lnTo>
                  <a:lnTo>
                    <a:pt x="100" y="55"/>
                  </a:lnTo>
                  <a:lnTo>
                    <a:pt x="102" y="67"/>
                  </a:lnTo>
                  <a:lnTo>
                    <a:pt x="103" y="80"/>
                  </a:lnTo>
                  <a:lnTo>
                    <a:pt x="104" y="95"/>
                  </a:lnTo>
                  <a:lnTo>
                    <a:pt x="103" y="111"/>
                  </a:lnTo>
                  <a:lnTo>
                    <a:pt x="102" y="125"/>
                  </a:lnTo>
                  <a:lnTo>
                    <a:pt x="100" y="138"/>
                  </a:lnTo>
                  <a:lnTo>
                    <a:pt x="96" y="149"/>
                  </a:lnTo>
                  <a:lnTo>
                    <a:pt x="93" y="159"/>
                  </a:lnTo>
                  <a:lnTo>
                    <a:pt x="89" y="166"/>
                  </a:lnTo>
                  <a:lnTo>
                    <a:pt x="84" y="174"/>
                  </a:lnTo>
                  <a:lnTo>
                    <a:pt x="80" y="179"/>
                  </a:lnTo>
                  <a:lnTo>
                    <a:pt x="75" y="185"/>
                  </a:lnTo>
                  <a:lnTo>
                    <a:pt x="69" y="189"/>
                  </a:lnTo>
                  <a:lnTo>
                    <a:pt x="63" y="192"/>
                  </a:lnTo>
                  <a:lnTo>
                    <a:pt x="56" y="196"/>
                  </a:lnTo>
                  <a:lnTo>
                    <a:pt x="49" y="198"/>
                  </a:lnTo>
                  <a:lnTo>
                    <a:pt x="41" y="199"/>
                  </a:lnTo>
                  <a:lnTo>
                    <a:pt x="34" y="200"/>
                  </a:lnTo>
                  <a:lnTo>
                    <a:pt x="25" y="201"/>
                  </a:lnTo>
                  <a:lnTo>
                    <a:pt x="11" y="200"/>
                  </a:lnTo>
                  <a:lnTo>
                    <a:pt x="0" y="199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Rectangle 550"/>
            <p:cNvSpPr>
              <a:spLocks noChangeArrowheads="1"/>
            </p:cNvSpPr>
            <p:nvPr/>
          </p:nvSpPr>
          <p:spPr bwMode="auto">
            <a:xfrm>
              <a:off x="4785914" y="8600501"/>
              <a:ext cx="9545" cy="79544"/>
            </a:xfrm>
            <a:prstGeom prst="rect">
              <a:avLst/>
            </a:pr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551"/>
            <p:cNvSpPr>
              <a:spLocks/>
            </p:cNvSpPr>
            <p:nvPr/>
          </p:nvSpPr>
          <p:spPr bwMode="auto">
            <a:xfrm>
              <a:off x="4806595" y="8600501"/>
              <a:ext cx="38181" cy="81135"/>
            </a:xfrm>
            <a:custGeom>
              <a:avLst/>
              <a:gdLst>
                <a:gd name="T0" fmla="*/ 89 w 95"/>
                <a:gd name="T1" fmla="*/ 199 h 202"/>
                <a:gd name="T2" fmla="*/ 74 w 95"/>
                <a:gd name="T3" fmla="*/ 202 h 202"/>
                <a:gd name="T4" fmla="*/ 59 w 95"/>
                <a:gd name="T5" fmla="*/ 202 h 202"/>
                <a:gd name="T6" fmla="*/ 45 w 95"/>
                <a:gd name="T7" fmla="*/ 199 h 202"/>
                <a:gd name="T8" fmla="*/ 33 w 95"/>
                <a:gd name="T9" fmla="*/ 192 h 202"/>
                <a:gd name="T10" fmla="*/ 22 w 95"/>
                <a:gd name="T11" fmla="*/ 184 h 202"/>
                <a:gd name="T12" fmla="*/ 14 w 95"/>
                <a:gd name="T13" fmla="*/ 172 h 202"/>
                <a:gd name="T14" fmla="*/ 7 w 95"/>
                <a:gd name="T15" fmla="*/ 157 h 202"/>
                <a:gd name="T16" fmla="*/ 2 w 95"/>
                <a:gd name="T17" fmla="*/ 137 h 202"/>
                <a:gd name="T18" fmla="*/ 0 w 95"/>
                <a:gd name="T19" fmla="*/ 116 h 202"/>
                <a:gd name="T20" fmla="*/ 0 w 95"/>
                <a:gd name="T21" fmla="*/ 90 h 202"/>
                <a:gd name="T22" fmla="*/ 3 w 95"/>
                <a:gd name="T23" fmla="*/ 65 h 202"/>
                <a:gd name="T24" fmla="*/ 9 w 95"/>
                <a:gd name="T25" fmla="*/ 44 h 202"/>
                <a:gd name="T26" fmla="*/ 18 w 95"/>
                <a:gd name="T27" fmla="*/ 28 h 202"/>
                <a:gd name="T28" fmla="*/ 28 w 95"/>
                <a:gd name="T29" fmla="*/ 16 h 202"/>
                <a:gd name="T30" fmla="*/ 40 w 95"/>
                <a:gd name="T31" fmla="*/ 8 h 202"/>
                <a:gd name="T32" fmla="*/ 51 w 95"/>
                <a:gd name="T33" fmla="*/ 2 h 202"/>
                <a:gd name="T34" fmla="*/ 63 w 95"/>
                <a:gd name="T35" fmla="*/ 0 h 202"/>
                <a:gd name="T36" fmla="*/ 78 w 95"/>
                <a:gd name="T37" fmla="*/ 0 h 202"/>
                <a:gd name="T38" fmla="*/ 90 w 95"/>
                <a:gd name="T39" fmla="*/ 3 h 202"/>
                <a:gd name="T40" fmla="*/ 89 w 95"/>
                <a:gd name="T41" fmla="*/ 24 h 202"/>
                <a:gd name="T42" fmla="*/ 82 w 95"/>
                <a:gd name="T43" fmla="*/ 22 h 202"/>
                <a:gd name="T44" fmla="*/ 70 w 95"/>
                <a:gd name="T45" fmla="*/ 19 h 202"/>
                <a:gd name="T46" fmla="*/ 54 w 95"/>
                <a:gd name="T47" fmla="*/ 24 h 202"/>
                <a:gd name="T48" fmla="*/ 45 w 95"/>
                <a:gd name="T49" fmla="*/ 29 h 202"/>
                <a:gd name="T50" fmla="*/ 38 w 95"/>
                <a:gd name="T51" fmla="*/ 38 h 202"/>
                <a:gd name="T52" fmla="*/ 32 w 95"/>
                <a:gd name="T53" fmla="*/ 49 h 202"/>
                <a:gd name="T54" fmla="*/ 28 w 95"/>
                <a:gd name="T55" fmla="*/ 63 h 202"/>
                <a:gd name="T56" fmla="*/ 24 w 95"/>
                <a:gd name="T57" fmla="*/ 80 h 202"/>
                <a:gd name="T58" fmla="*/ 23 w 95"/>
                <a:gd name="T59" fmla="*/ 102 h 202"/>
                <a:gd name="T60" fmla="*/ 24 w 95"/>
                <a:gd name="T61" fmla="*/ 122 h 202"/>
                <a:gd name="T62" fmla="*/ 27 w 95"/>
                <a:gd name="T63" fmla="*/ 139 h 202"/>
                <a:gd name="T64" fmla="*/ 32 w 95"/>
                <a:gd name="T65" fmla="*/ 153 h 202"/>
                <a:gd name="T66" fmla="*/ 37 w 95"/>
                <a:gd name="T67" fmla="*/ 164 h 202"/>
                <a:gd name="T68" fmla="*/ 44 w 95"/>
                <a:gd name="T69" fmla="*/ 173 h 202"/>
                <a:gd name="T70" fmla="*/ 53 w 95"/>
                <a:gd name="T71" fmla="*/ 178 h 202"/>
                <a:gd name="T72" fmla="*/ 61 w 95"/>
                <a:gd name="T73" fmla="*/ 181 h 202"/>
                <a:gd name="T74" fmla="*/ 70 w 95"/>
                <a:gd name="T75" fmla="*/ 181 h 202"/>
                <a:gd name="T76" fmla="*/ 90 w 95"/>
                <a:gd name="T77" fmla="*/ 17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202">
                  <a:moveTo>
                    <a:pt x="95" y="197"/>
                  </a:moveTo>
                  <a:lnTo>
                    <a:pt x="89" y="199"/>
                  </a:lnTo>
                  <a:lnTo>
                    <a:pt x="83" y="201"/>
                  </a:lnTo>
                  <a:lnTo>
                    <a:pt x="74" y="202"/>
                  </a:lnTo>
                  <a:lnTo>
                    <a:pt x="65" y="202"/>
                  </a:lnTo>
                  <a:lnTo>
                    <a:pt x="59" y="202"/>
                  </a:lnTo>
                  <a:lnTo>
                    <a:pt x="51" y="201"/>
                  </a:lnTo>
                  <a:lnTo>
                    <a:pt x="45" y="199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8" y="189"/>
                  </a:lnTo>
                  <a:lnTo>
                    <a:pt x="22" y="184"/>
                  </a:lnTo>
                  <a:lnTo>
                    <a:pt x="18" y="178"/>
                  </a:lnTo>
                  <a:lnTo>
                    <a:pt x="14" y="172"/>
                  </a:lnTo>
                  <a:lnTo>
                    <a:pt x="10" y="164"/>
                  </a:lnTo>
                  <a:lnTo>
                    <a:pt x="7" y="157"/>
                  </a:lnTo>
                  <a:lnTo>
                    <a:pt x="4" y="147"/>
                  </a:lnTo>
                  <a:lnTo>
                    <a:pt x="2" y="137"/>
                  </a:lnTo>
                  <a:lnTo>
                    <a:pt x="1" y="126"/>
                  </a:lnTo>
                  <a:lnTo>
                    <a:pt x="0" y="116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1" y="77"/>
                  </a:lnTo>
                  <a:lnTo>
                    <a:pt x="3" y="65"/>
                  </a:lnTo>
                  <a:lnTo>
                    <a:pt x="6" y="54"/>
                  </a:lnTo>
                  <a:lnTo>
                    <a:pt x="9" y="44"/>
                  </a:lnTo>
                  <a:lnTo>
                    <a:pt x="14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5" y="5"/>
                  </a:lnTo>
                  <a:lnTo>
                    <a:pt x="51" y="2"/>
                  </a:lnTo>
                  <a:lnTo>
                    <a:pt x="58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0" y="3"/>
                  </a:lnTo>
                  <a:lnTo>
                    <a:pt x="95" y="4"/>
                  </a:lnTo>
                  <a:lnTo>
                    <a:pt x="89" y="24"/>
                  </a:lnTo>
                  <a:lnTo>
                    <a:pt x="86" y="23"/>
                  </a:lnTo>
                  <a:lnTo>
                    <a:pt x="82" y="22"/>
                  </a:lnTo>
                  <a:lnTo>
                    <a:pt x="76" y="21"/>
                  </a:lnTo>
                  <a:lnTo>
                    <a:pt x="70" y="19"/>
                  </a:lnTo>
                  <a:lnTo>
                    <a:pt x="61" y="21"/>
                  </a:lnTo>
                  <a:lnTo>
                    <a:pt x="54" y="24"/>
                  </a:lnTo>
                  <a:lnTo>
                    <a:pt x="49" y="26"/>
                  </a:lnTo>
                  <a:lnTo>
                    <a:pt x="45" y="29"/>
                  </a:lnTo>
                  <a:lnTo>
                    <a:pt x="42" y="34"/>
                  </a:lnTo>
                  <a:lnTo>
                    <a:pt x="38" y="38"/>
                  </a:lnTo>
                  <a:lnTo>
                    <a:pt x="35" y="43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28" y="63"/>
                  </a:lnTo>
                  <a:lnTo>
                    <a:pt x="26" y="71"/>
                  </a:lnTo>
                  <a:lnTo>
                    <a:pt x="24" y="80"/>
                  </a:lnTo>
                  <a:lnTo>
                    <a:pt x="23" y="91"/>
                  </a:lnTo>
                  <a:lnTo>
                    <a:pt x="23" y="102"/>
                  </a:lnTo>
                  <a:lnTo>
                    <a:pt x="23" y="112"/>
                  </a:lnTo>
                  <a:lnTo>
                    <a:pt x="24" y="122"/>
                  </a:lnTo>
                  <a:lnTo>
                    <a:pt x="26" y="131"/>
                  </a:lnTo>
                  <a:lnTo>
                    <a:pt x="27" y="139"/>
                  </a:lnTo>
                  <a:lnTo>
                    <a:pt x="29" y="147"/>
                  </a:lnTo>
                  <a:lnTo>
                    <a:pt x="32" y="153"/>
                  </a:lnTo>
                  <a:lnTo>
                    <a:pt x="34" y="159"/>
                  </a:lnTo>
                  <a:lnTo>
                    <a:pt x="37" y="164"/>
                  </a:lnTo>
                  <a:lnTo>
                    <a:pt x="41" y="169"/>
                  </a:lnTo>
                  <a:lnTo>
                    <a:pt x="44" y="173"/>
                  </a:lnTo>
                  <a:lnTo>
                    <a:pt x="48" y="175"/>
                  </a:lnTo>
                  <a:lnTo>
                    <a:pt x="53" y="178"/>
                  </a:lnTo>
                  <a:lnTo>
                    <a:pt x="57" y="179"/>
                  </a:lnTo>
                  <a:lnTo>
                    <a:pt x="61" y="181"/>
                  </a:lnTo>
                  <a:lnTo>
                    <a:pt x="65" y="181"/>
                  </a:lnTo>
                  <a:lnTo>
                    <a:pt x="70" y="181"/>
                  </a:lnTo>
                  <a:lnTo>
                    <a:pt x="82" y="180"/>
                  </a:lnTo>
                  <a:lnTo>
                    <a:pt x="90" y="178"/>
                  </a:lnTo>
                  <a:lnTo>
                    <a:pt x="95" y="19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552"/>
            <p:cNvSpPr>
              <a:spLocks noEditPoints="1"/>
            </p:cNvSpPr>
            <p:nvPr/>
          </p:nvSpPr>
          <p:spPr bwMode="auto">
            <a:xfrm>
              <a:off x="4849549" y="8600501"/>
              <a:ext cx="46136" cy="79544"/>
            </a:xfrm>
            <a:custGeom>
              <a:avLst/>
              <a:gdLst>
                <a:gd name="T0" fmla="*/ 76 w 115"/>
                <a:gd name="T1" fmla="*/ 121 h 199"/>
                <a:gd name="T2" fmla="*/ 65 w 115"/>
                <a:gd name="T3" fmla="*/ 71 h 199"/>
                <a:gd name="T4" fmla="*/ 63 w 115"/>
                <a:gd name="T5" fmla="*/ 60 h 199"/>
                <a:gd name="T6" fmla="*/ 61 w 115"/>
                <a:gd name="T7" fmla="*/ 49 h 199"/>
                <a:gd name="T8" fmla="*/ 60 w 115"/>
                <a:gd name="T9" fmla="*/ 37 h 199"/>
                <a:gd name="T10" fmla="*/ 58 w 115"/>
                <a:gd name="T11" fmla="*/ 26 h 199"/>
                <a:gd name="T12" fmla="*/ 57 w 115"/>
                <a:gd name="T13" fmla="*/ 26 h 199"/>
                <a:gd name="T14" fmla="*/ 55 w 115"/>
                <a:gd name="T15" fmla="*/ 37 h 199"/>
                <a:gd name="T16" fmla="*/ 53 w 115"/>
                <a:gd name="T17" fmla="*/ 49 h 199"/>
                <a:gd name="T18" fmla="*/ 50 w 115"/>
                <a:gd name="T19" fmla="*/ 61 h 199"/>
                <a:gd name="T20" fmla="*/ 48 w 115"/>
                <a:gd name="T21" fmla="*/ 71 h 199"/>
                <a:gd name="T22" fmla="*/ 38 w 115"/>
                <a:gd name="T23" fmla="*/ 121 h 199"/>
                <a:gd name="T24" fmla="*/ 76 w 115"/>
                <a:gd name="T25" fmla="*/ 121 h 199"/>
                <a:gd name="T26" fmla="*/ 35 w 115"/>
                <a:gd name="T27" fmla="*/ 139 h 199"/>
                <a:gd name="T28" fmla="*/ 22 w 115"/>
                <a:gd name="T29" fmla="*/ 199 h 199"/>
                <a:gd name="T30" fmla="*/ 0 w 115"/>
                <a:gd name="T31" fmla="*/ 199 h 199"/>
                <a:gd name="T32" fmla="*/ 45 w 115"/>
                <a:gd name="T33" fmla="*/ 0 h 199"/>
                <a:gd name="T34" fmla="*/ 71 w 115"/>
                <a:gd name="T35" fmla="*/ 0 h 199"/>
                <a:gd name="T36" fmla="*/ 115 w 115"/>
                <a:gd name="T37" fmla="*/ 199 h 199"/>
                <a:gd name="T38" fmla="*/ 92 w 115"/>
                <a:gd name="T39" fmla="*/ 199 h 199"/>
                <a:gd name="T40" fmla="*/ 80 w 115"/>
                <a:gd name="T41" fmla="*/ 139 h 199"/>
                <a:gd name="T42" fmla="*/ 35 w 115"/>
                <a:gd name="T43" fmla="*/ 1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99">
                  <a:moveTo>
                    <a:pt x="76" y="121"/>
                  </a:moveTo>
                  <a:lnTo>
                    <a:pt x="65" y="71"/>
                  </a:lnTo>
                  <a:lnTo>
                    <a:pt x="63" y="60"/>
                  </a:lnTo>
                  <a:lnTo>
                    <a:pt x="61" y="49"/>
                  </a:lnTo>
                  <a:lnTo>
                    <a:pt x="60" y="37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5" y="37"/>
                  </a:lnTo>
                  <a:lnTo>
                    <a:pt x="53" y="49"/>
                  </a:lnTo>
                  <a:lnTo>
                    <a:pt x="50" y="61"/>
                  </a:lnTo>
                  <a:lnTo>
                    <a:pt x="48" y="71"/>
                  </a:lnTo>
                  <a:lnTo>
                    <a:pt x="38" y="121"/>
                  </a:lnTo>
                  <a:lnTo>
                    <a:pt x="76" y="121"/>
                  </a:lnTo>
                  <a:close/>
                  <a:moveTo>
                    <a:pt x="35" y="139"/>
                  </a:moveTo>
                  <a:lnTo>
                    <a:pt x="22" y="199"/>
                  </a:lnTo>
                  <a:lnTo>
                    <a:pt x="0" y="199"/>
                  </a:lnTo>
                  <a:lnTo>
                    <a:pt x="45" y="0"/>
                  </a:lnTo>
                  <a:lnTo>
                    <a:pt x="71" y="0"/>
                  </a:lnTo>
                  <a:lnTo>
                    <a:pt x="115" y="199"/>
                  </a:lnTo>
                  <a:lnTo>
                    <a:pt x="92" y="199"/>
                  </a:lnTo>
                  <a:lnTo>
                    <a:pt x="80" y="139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553"/>
            <p:cNvSpPr>
              <a:spLocks/>
            </p:cNvSpPr>
            <p:nvPr/>
          </p:nvSpPr>
          <p:spPr bwMode="auto">
            <a:xfrm>
              <a:off x="4905230" y="8600501"/>
              <a:ext cx="30227" cy="79544"/>
            </a:xfrm>
            <a:custGeom>
              <a:avLst/>
              <a:gdLst>
                <a:gd name="T0" fmla="*/ 0 w 79"/>
                <a:gd name="T1" fmla="*/ 0 h 199"/>
                <a:gd name="T2" fmla="*/ 24 w 79"/>
                <a:gd name="T3" fmla="*/ 0 h 199"/>
                <a:gd name="T4" fmla="*/ 24 w 79"/>
                <a:gd name="T5" fmla="*/ 180 h 199"/>
                <a:gd name="T6" fmla="*/ 79 w 79"/>
                <a:gd name="T7" fmla="*/ 180 h 199"/>
                <a:gd name="T8" fmla="*/ 79 w 79"/>
                <a:gd name="T9" fmla="*/ 199 h 199"/>
                <a:gd name="T10" fmla="*/ 0 w 79"/>
                <a:gd name="T11" fmla="*/ 199 h 199"/>
                <a:gd name="T12" fmla="*/ 0 w 79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9">
                  <a:moveTo>
                    <a:pt x="0" y="0"/>
                  </a:moveTo>
                  <a:lnTo>
                    <a:pt x="24" y="0"/>
                  </a:lnTo>
                  <a:lnTo>
                    <a:pt x="24" y="180"/>
                  </a:lnTo>
                  <a:lnTo>
                    <a:pt x="79" y="180"/>
                  </a:lnTo>
                  <a:lnTo>
                    <a:pt x="79" y="199"/>
                  </a:lnTo>
                  <a:lnTo>
                    <a:pt x="0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555"/>
            <p:cNvSpPr>
              <a:spLocks/>
            </p:cNvSpPr>
            <p:nvPr/>
          </p:nvSpPr>
          <p:spPr bwMode="auto">
            <a:xfrm>
              <a:off x="4768414" y="8142326"/>
              <a:ext cx="17500" cy="38181"/>
            </a:xfrm>
            <a:custGeom>
              <a:avLst/>
              <a:gdLst>
                <a:gd name="T0" fmla="*/ 22 w 44"/>
                <a:gd name="T1" fmla="*/ 0 h 96"/>
                <a:gd name="T2" fmla="*/ 18 w 44"/>
                <a:gd name="T3" fmla="*/ 4 h 96"/>
                <a:gd name="T4" fmla="*/ 13 w 44"/>
                <a:gd name="T5" fmla="*/ 8 h 96"/>
                <a:gd name="T6" fmla="*/ 9 w 44"/>
                <a:gd name="T7" fmla="*/ 14 h 96"/>
                <a:gd name="T8" fmla="*/ 7 w 44"/>
                <a:gd name="T9" fmla="*/ 19 h 96"/>
                <a:gd name="T10" fmla="*/ 4 w 44"/>
                <a:gd name="T11" fmla="*/ 26 h 96"/>
                <a:gd name="T12" fmla="*/ 3 w 44"/>
                <a:gd name="T13" fmla="*/ 32 h 96"/>
                <a:gd name="T14" fmla="*/ 0 w 44"/>
                <a:gd name="T15" fmla="*/ 40 h 96"/>
                <a:gd name="T16" fmla="*/ 0 w 44"/>
                <a:gd name="T17" fmla="*/ 47 h 96"/>
                <a:gd name="T18" fmla="*/ 0 w 44"/>
                <a:gd name="T19" fmla="*/ 55 h 96"/>
                <a:gd name="T20" fmla="*/ 3 w 44"/>
                <a:gd name="T21" fmla="*/ 62 h 96"/>
                <a:gd name="T22" fmla="*/ 4 w 44"/>
                <a:gd name="T23" fmla="*/ 70 h 96"/>
                <a:gd name="T24" fmla="*/ 7 w 44"/>
                <a:gd name="T25" fmla="*/ 76 h 96"/>
                <a:gd name="T26" fmla="*/ 9 w 44"/>
                <a:gd name="T27" fmla="*/ 82 h 96"/>
                <a:gd name="T28" fmla="*/ 13 w 44"/>
                <a:gd name="T29" fmla="*/ 87 h 96"/>
                <a:gd name="T30" fmla="*/ 18 w 44"/>
                <a:gd name="T31" fmla="*/ 91 h 96"/>
                <a:gd name="T32" fmla="*/ 22 w 44"/>
                <a:gd name="T33" fmla="*/ 96 h 96"/>
                <a:gd name="T34" fmla="*/ 26 w 44"/>
                <a:gd name="T35" fmla="*/ 91 h 96"/>
                <a:gd name="T36" fmla="*/ 31 w 44"/>
                <a:gd name="T37" fmla="*/ 87 h 96"/>
                <a:gd name="T38" fmla="*/ 34 w 44"/>
                <a:gd name="T39" fmla="*/ 82 h 96"/>
                <a:gd name="T40" fmla="*/ 37 w 44"/>
                <a:gd name="T41" fmla="*/ 76 h 96"/>
                <a:gd name="T42" fmla="*/ 40 w 44"/>
                <a:gd name="T43" fmla="*/ 70 h 96"/>
                <a:gd name="T44" fmla="*/ 42 w 44"/>
                <a:gd name="T45" fmla="*/ 62 h 96"/>
                <a:gd name="T46" fmla="*/ 43 w 44"/>
                <a:gd name="T47" fmla="*/ 55 h 96"/>
                <a:gd name="T48" fmla="*/ 44 w 44"/>
                <a:gd name="T49" fmla="*/ 47 h 96"/>
                <a:gd name="T50" fmla="*/ 43 w 44"/>
                <a:gd name="T51" fmla="*/ 40 h 96"/>
                <a:gd name="T52" fmla="*/ 42 w 44"/>
                <a:gd name="T53" fmla="*/ 32 h 96"/>
                <a:gd name="T54" fmla="*/ 40 w 44"/>
                <a:gd name="T55" fmla="*/ 26 h 96"/>
                <a:gd name="T56" fmla="*/ 37 w 44"/>
                <a:gd name="T57" fmla="*/ 19 h 96"/>
                <a:gd name="T58" fmla="*/ 34 w 44"/>
                <a:gd name="T59" fmla="*/ 14 h 96"/>
                <a:gd name="T60" fmla="*/ 31 w 44"/>
                <a:gd name="T61" fmla="*/ 8 h 96"/>
                <a:gd name="T62" fmla="*/ 26 w 44"/>
                <a:gd name="T63" fmla="*/ 4 h 96"/>
                <a:gd name="T64" fmla="*/ 22 w 44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96">
                  <a:moveTo>
                    <a:pt x="22" y="0"/>
                  </a:moveTo>
                  <a:lnTo>
                    <a:pt x="18" y="4"/>
                  </a:lnTo>
                  <a:lnTo>
                    <a:pt x="13" y="8"/>
                  </a:lnTo>
                  <a:lnTo>
                    <a:pt x="9" y="14"/>
                  </a:lnTo>
                  <a:lnTo>
                    <a:pt x="7" y="19"/>
                  </a:lnTo>
                  <a:lnTo>
                    <a:pt x="4" y="26"/>
                  </a:lnTo>
                  <a:lnTo>
                    <a:pt x="3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3" y="62"/>
                  </a:lnTo>
                  <a:lnTo>
                    <a:pt x="4" y="70"/>
                  </a:lnTo>
                  <a:lnTo>
                    <a:pt x="7" y="76"/>
                  </a:lnTo>
                  <a:lnTo>
                    <a:pt x="9" y="82"/>
                  </a:lnTo>
                  <a:lnTo>
                    <a:pt x="13" y="87"/>
                  </a:lnTo>
                  <a:lnTo>
                    <a:pt x="18" y="91"/>
                  </a:lnTo>
                  <a:lnTo>
                    <a:pt x="22" y="96"/>
                  </a:lnTo>
                  <a:lnTo>
                    <a:pt x="26" y="91"/>
                  </a:lnTo>
                  <a:lnTo>
                    <a:pt x="31" y="87"/>
                  </a:lnTo>
                  <a:lnTo>
                    <a:pt x="34" y="82"/>
                  </a:lnTo>
                  <a:lnTo>
                    <a:pt x="37" y="76"/>
                  </a:lnTo>
                  <a:lnTo>
                    <a:pt x="40" y="70"/>
                  </a:lnTo>
                  <a:lnTo>
                    <a:pt x="42" y="62"/>
                  </a:lnTo>
                  <a:lnTo>
                    <a:pt x="43" y="55"/>
                  </a:lnTo>
                  <a:lnTo>
                    <a:pt x="44" y="47"/>
                  </a:lnTo>
                  <a:lnTo>
                    <a:pt x="43" y="40"/>
                  </a:lnTo>
                  <a:lnTo>
                    <a:pt x="42" y="32"/>
                  </a:lnTo>
                  <a:lnTo>
                    <a:pt x="40" y="26"/>
                  </a:lnTo>
                  <a:lnTo>
                    <a:pt x="37" y="19"/>
                  </a:lnTo>
                  <a:lnTo>
                    <a:pt x="34" y="14"/>
                  </a:lnTo>
                  <a:lnTo>
                    <a:pt x="31" y="8"/>
                  </a:lnTo>
                  <a:lnTo>
                    <a:pt x="26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556"/>
            <p:cNvSpPr>
              <a:spLocks/>
            </p:cNvSpPr>
            <p:nvPr/>
          </p:nvSpPr>
          <p:spPr bwMode="auto">
            <a:xfrm>
              <a:off x="4768414" y="8535275"/>
              <a:ext cx="17500" cy="38181"/>
            </a:xfrm>
            <a:custGeom>
              <a:avLst/>
              <a:gdLst>
                <a:gd name="T0" fmla="*/ 22 w 44"/>
                <a:gd name="T1" fmla="*/ 0 h 96"/>
                <a:gd name="T2" fmla="*/ 18 w 44"/>
                <a:gd name="T3" fmla="*/ 4 h 96"/>
                <a:gd name="T4" fmla="*/ 13 w 44"/>
                <a:gd name="T5" fmla="*/ 9 h 96"/>
                <a:gd name="T6" fmla="*/ 9 w 44"/>
                <a:gd name="T7" fmla="*/ 14 h 96"/>
                <a:gd name="T8" fmla="*/ 7 w 44"/>
                <a:gd name="T9" fmla="*/ 19 h 96"/>
                <a:gd name="T10" fmla="*/ 4 w 44"/>
                <a:gd name="T11" fmla="*/ 26 h 96"/>
                <a:gd name="T12" fmla="*/ 3 w 44"/>
                <a:gd name="T13" fmla="*/ 33 h 96"/>
                <a:gd name="T14" fmla="*/ 0 w 44"/>
                <a:gd name="T15" fmla="*/ 41 h 96"/>
                <a:gd name="T16" fmla="*/ 0 w 44"/>
                <a:gd name="T17" fmla="*/ 48 h 96"/>
                <a:gd name="T18" fmla="*/ 0 w 44"/>
                <a:gd name="T19" fmla="*/ 56 h 96"/>
                <a:gd name="T20" fmla="*/ 3 w 44"/>
                <a:gd name="T21" fmla="*/ 64 h 96"/>
                <a:gd name="T22" fmla="*/ 4 w 44"/>
                <a:gd name="T23" fmla="*/ 70 h 96"/>
                <a:gd name="T24" fmla="*/ 7 w 44"/>
                <a:gd name="T25" fmla="*/ 77 h 96"/>
                <a:gd name="T26" fmla="*/ 9 w 44"/>
                <a:gd name="T27" fmla="*/ 82 h 96"/>
                <a:gd name="T28" fmla="*/ 13 w 44"/>
                <a:gd name="T29" fmla="*/ 87 h 96"/>
                <a:gd name="T30" fmla="*/ 18 w 44"/>
                <a:gd name="T31" fmla="*/ 93 h 96"/>
                <a:gd name="T32" fmla="*/ 22 w 44"/>
                <a:gd name="T33" fmla="*/ 96 h 96"/>
                <a:gd name="T34" fmla="*/ 26 w 44"/>
                <a:gd name="T35" fmla="*/ 93 h 96"/>
                <a:gd name="T36" fmla="*/ 31 w 44"/>
                <a:gd name="T37" fmla="*/ 87 h 96"/>
                <a:gd name="T38" fmla="*/ 34 w 44"/>
                <a:gd name="T39" fmla="*/ 82 h 96"/>
                <a:gd name="T40" fmla="*/ 37 w 44"/>
                <a:gd name="T41" fmla="*/ 77 h 96"/>
                <a:gd name="T42" fmla="*/ 40 w 44"/>
                <a:gd name="T43" fmla="*/ 70 h 96"/>
                <a:gd name="T44" fmla="*/ 42 w 44"/>
                <a:gd name="T45" fmla="*/ 64 h 96"/>
                <a:gd name="T46" fmla="*/ 43 w 44"/>
                <a:gd name="T47" fmla="*/ 56 h 96"/>
                <a:gd name="T48" fmla="*/ 44 w 44"/>
                <a:gd name="T49" fmla="*/ 48 h 96"/>
                <a:gd name="T50" fmla="*/ 43 w 44"/>
                <a:gd name="T51" fmla="*/ 41 h 96"/>
                <a:gd name="T52" fmla="*/ 42 w 44"/>
                <a:gd name="T53" fmla="*/ 33 h 96"/>
                <a:gd name="T54" fmla="*/ 40 w 44"/>
                <a:gd name="T55" fmla="*/ 26 h 96"/>
                <a:gd name="T56" fmla="*/ 37 w 44"/>
                <a:gd name="T57" fmla="*/ 19 h 96"/>
                <a:gd name="T58" fmla="*/ 34 w 44"/>
                <a:gd name="T59" fmla="*/ 14 h 96"/>
                <a:gd name="T60" fmla="*/ 31 w 44"/>
                <a:gd name="T61" fmla="*/ 9 h 96"/>
                <a:gd name="T62" fmla="*/ 26 w 44"/>
                <a:gd name="T63" fmla="*/ 4 h 96"/>
                <a:gd name="T64" fmla="*/ 22 w 44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96">
                  <a:moveTo>
                    <a:pt x="22" y="0"/>
                  </a:moveTo>
                  <a:lnTo>
                    <a:pt x="18" y="4"/>
                  </a:lnTo>
                  <a:lnTo>
                    <a:pt x="13" y="9"/>
                  </a:lnTo>
                  <a:lnTo>
                    <a:pt x="9" y="14"/>
                  </a:lnTo>
                  <a:lnTo>
                    <a:pt x="7" y="19"/>
                  </a:lnTo>
                  <a:lnTo>
                    <a:pt x="4" y="26"/>
                  </a:lnTo>
                  <a:lnTo>
                    <a:pt x="3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4" y="70"/>
                  </a:lnTo>
                  <a:lnTo>
                    <a:pt x="7" y="77"/>
                  </a:lnTo>
                  <a:lnTo>
                    <a:pt x="9" y="82"/>
                  </a:lnTo>
                  <a:lnTo>
                    <a:pt x="13" y="87"/>
                  </a:lnTo>
                  <a:lnTo>
                    <a:pt x="18" y="93"/>
                  </a:lnTo>
                  <a:lnTo>
                    <a:pt x="22" y="96"/>
                  </a:lnTo>
                  <a:lnTo>
                    <a:pt x="26" y="93"/>
                  </a:lnTo>
                  <a:lnTo>
                    <a:pt x="31" y="87"/>
                  </a:lnTo>
                  <a:lnTo>
                    <a:pt x="34" y="82"/>
                  </a:lnTo>
                  <a:lnTo>
                    <a:pt x="37" y="77"/>
                  </a:lnTo>
                  <a:lnTo>
                    <a:pt x="40" y="70"/>
                  </a:lnTo>
                  <a:lnTo>
                    <a:pt x="42" y="64"/>
                  </a:lnTo>
                  <a:lnTo>
                    <a:pt x="43" y="56"/>
                  </a:lnTo>
                  <a:lnTo>
                    <a:pt x="44" y="48"/>
                  </a:lnTo>
                  <a:lnTo>
                    <a:pt x="43" y="41"/>
                  </a:lnTo>
                  <a:lnTo>
                    <a:pt x="42" y="33"/>
                  </a:lnTo>
                  <a:lnTo>
                    <a:pt x="40" y="26"/>
                  </a:lnTo>
                  <a:lnTo>
                    <a:pt x="37" y="19"/>
                  </a:lnTo>
                  <a:lnTo>
                    <a:pt x="34" y="14"/>
                  </a:lnTo>
                  <a:lnTo>
                    <a:pt x="31" y="9"/>
                  </a:lnTo>
                  <a:lnTo>
                    <a:pt x="26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557"/>
            <p:cNvSpPr>
              <a:spLocks/>
            </p:cNvSpPr>
            <p:nvPr/>
          </p:nvSpPr>
          <p:spPr bwMode="auto">
            <a:xfrm>
              <a:off x="4902048" y="8205962"/>
              <a:ext cx="27045" cy="27045"/>
            </a:xfrm>
            <a:custGeom>
              <a:avLst/>
              <a:gdLst>
                <a:gd name="T0" fmla="*/ 68 w 68"/>
                <a:gd name="T1" fmla="*/ 0 h 68"/>
                <a:gd name="T2" fmla="*/ 62 w 68"/>
                <a:gd name="T3" fmla="*/ 0 h 68"/>
                <a:gd name="T4" fmla="*/ 57 w 68"/>
                <a:gd name="T5" fmla="*/ 0 h 68"/>
                <a:gd name="T6" fmla="*/ 50 w 68"/>
                <a:gd name="T7" fmla="*/ 2 h 68"/>
                <a:gd name="T8" fmla="*/ 44 w 68"/>
                <a:gd name="T9" fmla="*/ 4 h 68"/>
                <a:gd name="T10" fmla="*/ 37 w 68"/>
                <a:gd name="T11" fmla="*/ 6 h 68"/>
                <a:gd name="T12" fmla="*/ 31 w 68"/>
                <a:gd name="T13" fmla="*/ 10 h 68"/>
                <a:gd name="T14" fmla="*/ 25 w 68"/>
                <a:gd name="T15" fmla="*/ 14 h 68"/>
                <a:gd name="T16" fmla="*/ 20 w 68"/>
                <a:gd name="T17" fmla="*/ 19 h 68"/>
                <a:gd name="T18" fmla="*/ 14 w 68"/>
                <a:gd name="T19" fmla="*/ 25 h 68"/>
                <a:gd name="T20" fmla="*/ 10 w 68"/>
                <a:gd name="T21" fmla="*/ 31 h 68"/>
                <a:gd name="T22" fmla="*/ 6 w 68"/>
                <a:gd name="T23" fmla="*/ 37 h 68"/>
                <a:gd name="T24" fmla="*/ 4 w 68"/>
                <a:gd name="T25" fmla="*/ 44 h 68"/>
                <a:gd name="T26" fmla="*/ 2 w 68"/>
                <a:gd name="T27" fmla="*/ 50 h 68"/>
                <a:gd name="T28" fmla="*/ 0 w 68"/>
                <a:gd name="T29" fmla="*/ 57 h 68"/>
                <a:gd name="T30" fmla="*/ 0 w 68"/>
                <a:gd name="T31" fmla="*/ 62 h 68"/>
                <a:gd name="T32" fmla="*/ 0 w 68"/>
                <a:gd name="T33" fmla="*/ 68 h 68"/>
                <a:gd name="T34" fmla="*/ 7 w 68"/>
                <a:gd name="T35" fmla="*/ 68 h 68"/>
                <a:gd name="T36" fmla="*/ 12 w 68"/>
                <a:gd name="T37" fmla="*/ 68 h 68"/>
                <a:gd name="T38" fmla="*/ 19 w 68"/>
                <a:gd name="T39" fmla="*/ 67 h 68"/>
                <a:gd name="T40" fmla="*/ 25 w 68"/>
                <a:gd name="T41" fmla="*/ 65 h 68"/>
                <a:gd name="T42" fmla="*/ 32 w 68"/>
                <a:gd name="T43" fmla="*/ 63 h 68"/>
                <a:gd name="T44" fmla="*/ 38 w 68"/>
                <a:gd name="T45" fmla="*/ 59 h 68"/>
                <a:gd name="T46" fmla="*/ 44 w 68"/>
                <a:gd name="T47" fmla="*/ 54 h 68"/>
                <a:gd name="T48" fmla="*/ 50 w 68"/>
                <a:gd name="T49" fmla="*/ 49 h 68"/>
                <a:gd name="T50" fmla="*/ 54 w 68"/>
                <a:gd name="T51" fmla="*/ 44 h 68"/>
                <a:gd name="T52" fmla="*/ 59 w 68"/>
                <a:gd name="T53" fmla="*/ 38 h 68"/>
                <a:gd name="T54" fmla="*/ 63 w 68"/>
                <a:gd name="T55" fmla="*/ 32 h 68"/>
                <a:gd name="T56" fmla="*/ 65 w 68"/>
                <a:gd name="T57" fmla="*/ 25 h 68"/>
                <a:gd name="T58" fmla="*/ 67 w 68"/>
                <a:gd name="T59" fmla="*/ 19 h 68"/>
                <a:gd name="T60" fmla="*/ 68 w 68"/>
                <a:gd name="T61" fmla="*/ 12 h 68"/>
                <a:gd name="T62" fmla="*/ 68 w 68"/>
                <a:gd name="T63" fmla="*/ 7 h 68"/>
                <a:gd name="T64" fmla="*/ 68 w 68"/>
                <a:gd name="T6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68">
                  <a:moveTo>
                    <a:pt x="68" y="0"/>
                  </a:moveTo>
                  <a:lnTo>
                    <a:pt x="62" y="0"/>
                  </a:lnTo>
                  <a:lnTo>
                    <a:pt x="57" y="0"/>
                  </a:lnTo>
                  <a:lnTo>
                    <a:pt x="50" y="2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1" y="10"/>
                  </a:lnTo>
                  <a:lnTo>
                    <a:pt x="25" y="14"/>
                  </a:lnTo>
                  <a:lnTo>
                    <a:pt x="20" y="19"/>
                  </a:lnTo>
                  <a:lnTo>
                    <a:pt x="14" y="25"/>
                  </a:lnTo>
                  <a:lnTo>
                    <a:pt x="10" y="31"/>
                  </a:lnTo>
                  <a:lnTo>
                    <a:pt x="6" y="37"/>
                  </a:lnTo>
                  <a:lnTo>
                    <a:pt x="4" y="44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7" y="68"/>
                  </a:lnTo>
                  <a:lnTo>
                    <a:pt x="12" y="68"/>
                  </a:lnTo>
                  <a:lnTo>
                    <a:pt x="19" y="67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8" y="59"/>
                  </a:lnTo>
                  <a:lnTo>
                    <a:pt x="44" y="54"/>
                  </a:lnTo>
                  <a:lnTo>
                    <a:pt x="50" y="49"/>
                  </a:lnTo>
                  <a:lnTo>
                    <a:pt x="54" y="44"/>
                  </a:lnTo>
                  <a:lnTo>
                    <a:pt x="59" y="38"/>
                  </a:lnTo>
                  <a:lnTo>
                    <a:pt x="63" y="32"/>
                  </a:lnTo>
                  <a:lnTo>
                    <a:pt x="65" y="25"/>
                  </a:lnTo>
                  <a:lnTo>
                    <a:pt x="67" y="19"/>
                  </a:lnTo>
                  <a:lnTo>
                    <a:pt x="68" y="12"/>
                  </a:lnTo>
                  <a:lnTo>
                    <a:pt x="68" y="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558"/>
            <p:cNvSpPr>
              <a:spLocks/>
            </p:cNvSpPr>
            <p:nvPr/>
          </p:nvSpPr>
          <p:spPr bwMode="auto">
            <a:xfrm>
              <a:off x="4623644" y="8482775"/>
              <a:ext cx="27045" cy="28636"/>
            </a:xfrm>
            <a:custGeom>
              <a:avLst/>
              <a:gdLst>
                <a:gd name="T0" fmla="*/ 69 w 69"/>
                <a:gd name="T1" fmla="*/ 0 h 69"/>
                <a:gd name="T2" fmla="*/ 62 w 69"/>
                <a:gd name="T3" fmla="*/ 0 h 69"/>
                <a:gd name="T4" fmla="*/ 57 w 69"/>
                <a:gd name="T5" fmla="*/ 0 h 69"/>
                <a:gd name="T6" fmla="*/ 50 w 69"/>
                <a:gd name="T7" fmla="*/ 1 h 69"/>
                <a:gd name="T8" fmla="*/ 44 w 69"/>
                <a:gd name="T9" fmla="*/ 3 h 69"/>
                <a:gd name="T10" fmla="*/ 37 w 69"/>
                <a:gd name="T11" fmla="*/ 6 h 69"/>
                <a:gd name="T12" fmla="*/ 31 w 69"/>
                <a:gd name="T13" fmla="*/ 10 h 69"/>
                <a:gd name="T14" fmla="*/ 26 w 69"/>
                <a:gd name="T15" fmla="*/ 14 h 69"/>
                <a:gd name="T16" fmla="*/ 19 w 69"/>
                <a:gd name="T17" fmla="*/ 20 h 69"/>
                <a:gd name="T18" fmla="*/ 15 w 69"/>
                <a:gd name="T19" fmla="*/ 25 h 69"/>
                <a:gd name="T20" fmla="*/ 9 w 69"/>
                <a:gd name="T21" fmla="*/ 30 h 69"/>
                <a:gd name="T22" fmla="*/ 6 w 69"/>
                <a:gd name="T23" fmla="*/ 37 h 69"/>
                <a:gd name="T24" fmla="*/ 4 w 69"/>
                <a:gd name="T25" fmla="*/ 43 h 69"/>
                <a:gd name="T26" fmla="*/ 2 w 69"/>
                <a:gd name="T27" fmla="*/ 50 h 69"/>
                <a:gd name="T28" fmla="*/ 1 w 69"/>
                <a:gd name="T29" fmla="*/ 56 h 69"/>
                <a:gd name="T30" fmla="*/ 0 w 69"/>
                <a:gd name="T31" fmla="*/ 63 h 69"/>
                <a:gd name="T32" fmla="*/ 1 w 69"/>
                <a:gd name="T33" fmla="*/ 68 h 69"/>
                <a:gd name="T34" fmla="*/ 6 w 69"/>
                <a:gd name="T35" fmla="*/ 69 h 69"/>
                <a:gd name="T36" fmla="*/ 13 w 69"/>
                <a:gd name="T37" fmla="*/ 68 h 69"/>
                <a:gd name="T38" fmla="*/ 19 w 69"/>
                <a:gd name="T39" fmla="*/ 67 h 69"/>
                <a:gd name="T40" fmla="*/ 26 w 69"/>
                <a:gd name="T41" fmla="*/ 65 h 69"/>
                <a:gd name="T42" fmla="*/ 32 w 69"/>
                <a:gd name="T43" fmla="*/ 63 h 69"/>
                <a:gd name="T44" fmla="*/ 38 w 69"/>
                <a:gd name="T45" fmla="*/ 60 h 69"/>
                <a:gd name="T46" fmla="*/ 44 w 69"/>
                <a:gd name="T47" fmla="*/ 54 h 69"/>
                <a:gd name="T48" fmla="*/ 49 w 69"/>
                <a:gd name="T49" fmla="*/ 50 h 69"/>
                <a:gd name="T50" fmla="*/ 55 w 69"/>
                <a:gd name="T51" fmla="*/ 43 h 69"/>
                <a:gd name="T52" fmla="*/ 59 w 69"/>
                <a:gd name="T53" fmla="*/ 38 h 69"/>
                <a:gd name="T54" fmla="*/ 63 w 69"/>
                <a:gd name="T55" fmla="*/ 32 h 69"/>
                <a:gd name="T56" fmla="*/ 65 w 69"/>
                <a:gd name="T57" fmla="*/ 25 h 69"/>
                <a:gd name="T58" fmla="*/ 68 w 69"/>
                <a:gd name="T59" fmla="*/ 19 h 69"/>
                <a:gd name="T60" fmla="*/ 69 w 69"/>
                <a:gd name="T61" fmla="*/ 12 h 69"/>
                <a:gd name="T62" fmla="*/ 69 w 69"/>
                <a:gd name="T63" fmla="*/ 7 h 69"/>
                <a:gd name="T64" fmla="*/ 69 w 69"/>
                <a:gd name="T6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0"/>
                  </a:moveTo>
                  <a:lnTo>
                    <a:pt x="62" y="0"/>
                  </a:lnTo>
                  <a:lnTo>
                    <a:pt x="57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7" y="6"/>
                  </a:lnTo>
                  <a:lnTo>
                    <a:pt x="31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5" y="25"/>
                  </a:lnTo>
                  <a:lnTo>
                    <a:pt x="9" y="30"/>
                  </a:lnTo>
                  <a:lnTo>
                    <a:pt x="6" y="37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6" y="69"/>
                  </a:lnTo>
                  <a:lnTo>
                    <a:pt x="13" y="68"/>
                  </a:lnTo>
                  <a:lnTo>
                    <a:pt x="19" y="67"/>
                  </a:lnTo>
                  <a:lnTo>
                    <a:pt x="26" y="65"/>
                  </a:lnTo>
                  <a:lnTo>
                    <a:pt x="32" y="63"/>
                  </a:lnTo>
                  <a:lnTo>
                    <a:pt x="38" y="60"/>
                  </a:lnTo>
                  <a:lnTo>
                    <a:pt x="44" y="54"/>
                  </a:lnTo>
                  <a:lnTo>
                    <a:pt x="49" y="50"/>
                  </a:lnTo>
                  <a:lnTo>
                    <a:pt x="55" y="43"/>
                  </a:lnTo>
                  <a:lnTo>
                    <a:pt x="59" y="38"/>
                  </a:lnTo>
                  <a:lnTo>
                    <a:pt x="63" y="32"/>
                  </a:lnTo>
                  <a:lnTo>
                    <a:pt x="65" y="25"/>
                  </a:lnTo>
                  <a:lnTo>
                    <a:pt x="68" y="19"/>
                  </a:lnTo>
                  <a:lnTo>
                    <a:pt x="69" y="12"/>
                  </a:lnTo>
                  <a:lnTo>
                    <a:pt x="69" y="7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559"/>
            <p:cNvSpPr>
              <a:spLocks/>
            </p:cNvSpPr>
            <p:nvPr/>
          </p:nvSpPr>
          <p:spPr bwMode="auto">
            <a:xfrm>
              <a:off x="4623644" y="8205962"/>
              <a:ext cx="27045" cy="27045"/>
            </a:xfrm>
            <a:custGeom>
              <a:avLst/>
              <a:gdLst>
                <a:gd name="T0" fmla="*/ 1 w 69"/>
                <a:gd name="T1" fmla="*/ 0 h 68"/>
                <a:gd name="T2" fmla="*/ 0 w 69"/>
                <a:gd name="T3" fmla="*/ 7 h 68"/>
                <a:gd name="T4" fmla="*/ 1 w 69"/>
                <a:gd name="T5" fmla="*/ 12 h 68"/>
                <a:gd name="T6" fmla="*/ 2 w 69"/>
                <a:gd name="T7" fmla="*/ 19 h 68"/>
                <a:gd name="T8" fmla="*/ 4 w 69"/>
                <a:gd name="T9" fmla="*/ 25 h 68"/>
                <a:gd name="T10" fmla="*/ 6 w 69"/>
                <a:gd name="T11" fmla="*/ 32 h 68"/>
                <a:gd name="T12" fmla="*/ 9 w 69"/>
                <a:gd name="T13" fmla="*/ 38 h 68"/>
                <a:gd name="T14" fmla="*/ 15 w 69"/>
                <a:gd name="T15" fmla="*/ 44 h 68"/>
                <a:gd name="T16" fmla="*/ 19 w 69"/>
                <a:gd name="T17" fmla="*/ 49 h 68"/>
                <a:gd name="T18" fmla="*/ 26 w 69"/>
                <a:gd name="T19" fmla="*/ 54 h 68"/>
                <a:gd name="T20" fmla="*/ 31 w 69"/>
                <a:gd name="T21" fmla="*/ 59 h 68"/>
                <a:gd name="T22" fmla="*/ 37 w 69"/>
                <a:gd name="T23" fmla="*/ 63 h 68"/>
                <a:gd name="T24" fmla="*/ 44 w 69"/>
                <a:gd name="T25" fmla="*/ 65 h 68"/>
                <a:gd name="T26" fmla="*/ 50 w 69"/>
                <a:gd name="T27" fmla="*/ 67 h 68"/>
                <a:gd name="T28" fmla="*/ 57 w 69"/>
                <a:gd name="T29" fmla="*/ 68 h 68"/>
                <a:gd name="T30" fmla="*/ 62 w 69"/>
                <a:gd name="T31" fmla="*/ 68 h 68"/>
                <a:gd name="T32" fmla="*/ 69 w 69"/>
                <a:gd name="T33" fmla="*/ 68 h 68"/>
                <a:gd name="T34" fmla="*/ 69 w 69"/>
                <a:gd name="T35" fmla="*/ 62 h 68"/>
                <a:gd name="T36" fmla="*/ 69 w 69"/>
                <a:gd name="T37" fmla="*/ 57 h 68"/>
                <a:gd name="T38" fmla="*/ 68 w 69"/>
                <a:gd name="T39" fmla="*/ 50 h 68"/>
                <a:gd name="T40" fmla="*/ 65 w 69"/>
                <a:gd name="T41" fmla="*/ 44 h 68"/>
                <a:gd name="T42" fmla="*/ 63 w 69"/>
                <a:gd name="T43" fmla="*/ 37 h 68"/>
                <a:gd name="T44" fmla="*/ 59 w 69"/>
                <a:gd name="T45" fmla="*/ 31 h 68"/>
                <a:gd name="T46" fmla="*/ 55 w 69"/>
                <a:gd name="T47" fmla="*/ 25 h 68"/>
                <a:gd name="T48" fmla="*/ 49 w 69"/>
                <a:gd name="T49" fmla="*/ 19 h 68"/>
                <a:gd name="T50" fmla="*/ 44 w 69"/>
                <a:gd name="T51" fmla="*/ 14 h 68"/>
                <a:gd name="T52" fmla="*/ 38 w 69"/>
                <a:gd name="T53" fmla="*/ 10 h 68"/>
                <a:gd name="T54" fmla="*/ 32 w 69"/>
                <a:gd name="T55" fmla="*/ 6 h 68"/>
                <a:gd name="T56" fmla="*/ 26 w 69"/>
                <a:gd name="T57" fmla="*/ 4 h 68"/>
                <a:gd name="T58" fmla="*/ 19 w 69"/>
                <a:gd name="T59" fmla="*/ 2 h 68"/>
                <a:gd name="T60" fmla="*/ 13 w 69"/>
                <a:gd name="T61" fmla="*/ 0 h 68"/>
                <a:gd name="T62" fmla="*/ 6 w 69"/>
                <a:gd name="T63" fmla="*/ 0 h 68"/>
                <a:gd name="T64" fmla="*/ 1 w 69"/>
                <a:gd name="T6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8">
                  <a:moveTo>
                    <a:pt x="1" y="0"/>
                  </a:moveTo>
                  <a:lnTo>
                    <a:pt x="0" y="7"/>
                  </a:lnTo>
                  <a:lnTo>
                    <a:pt x="1" y="12"/>
                  </a:lnTo>
                  <a:lnTo>
                    <a:pt x="2" y="19"/>
                  </a:lnTo>
                  <a:lnTo>
                    <a:pt x="4" y="25"/>
                  </a:lnTo>
                  <a:lnTo>
                    <a:pt x="6" y="32"/>
                  </a:lnTo>
                  <a:lnTo>
                    <a:pt x="9" y="38"/>
                  </a:lnTo>
                  <a:lnTo>
                    <a:pt x="15" y="44"/>
                  </a:lnTo>
                  <a:lnTo>
                    <a:pt x="19" y="49"/>
                  </a:lnTo>
                  <a:lnTo>
                    <a:pt x="26" y="54"/>
                  </a:lnTo>
                  <a:lnTo>
                    <a:pt x="31" y="59"/>
                  </a:lnTo>
                  <a:lnTo>
                    <a:pt x="37" y="63"/>
                  </a:lnTo>
                  <a:lnTo>
                    <a:pt x="44" y="65"/>
                  </a:lnTo>
                  <a:lnTo>
                    <a:pt x="50" y="67"/>
                  </a:lnTo>
                  <a:lnTo>
                    <a:pt x="57" y="68"/>
                  </a:lnTo>
                  <a:lnTo>
                    <a:pt x="62" y="68"/>
                  </a:lnTo>
                  <a:lnTo>
                    <a:pt x="69" y="68"/>
                  </a:lnTo>
                  <a:lnTo>
                    <a:pt x="69" y="62"/>
                  </a:lnTo>
                  <a:lnTo>
                    <a:pt x="69" y="57"/>
                  </a:lnTo>
                  <a:lnTo>
                    <a:pt x="68" y="50"/>
                  </a:lnTo>
                  <a:lnTo>
                    <a:pt x="65" y="44"/>
                  </a:lnTo>
                  <a:lnTo>
                    <a:pt x="63" y="37"/>
                  </a:lnTo>
                  <a:lnTo>
                    <a:pt x="59" y="31"/>
                  </a:lnTo>
                  <a:lnTo>
                    <a:pt x="55" y="25"/>
                  </a:lnTo>
                  <a:lnTo>
                    <a:pt x="49" y="19"/>
                  </a:lnTo>
                  <a:lnTo>
                    <a:pt x="44" y="14"/>
                  </a:lnTo>
                  <a:lnTo>
                    <a:pt x="38" y="10"/>
                  </a:lnTo>
                  <a:lnTo>
                    <a:pt x="32" y="6"/>
                  </a:lnTo>
                  <a:lnTo>
                    <a:pt x="26" y="4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560"/>
            <p:cNvSpPr>
              <a:spLocks/>
            </p:cNvSpPr>
            <p:nvPr/>
          </p:nvSpPr>
          <p:spPr bwMode="auto">
            <a:xfrm>
              <a:off x="4902048" y="8482775"/>
              <a:ext cx="27045" cy="28636"/>
            </a:xfrm>
            <a:custGeom>
              <a:avLst/>
              <a:gdLst>
                <a:gd name="T0" fmla="*/ 0 w 68"/>
                <a:gd name="T1" fmla="*/ 0 h 69"/>
                <a:gd name="T2" fmla="*/ 0 w 68"/>
                <a:gd name="T3" fmla="*/ 7 h 69"/>
                <a:gd name="T4" fmla="*/ 0 w 68"/>
                <a:gd name="T5" fmla="*/ 12 h 69"/>
                <a:gd name="T6" fmla="*/ 2 w 68"/>
                <a:gd name="T7" fmla="*/ 19 h 69"/>
                <a:gd name="T8" fmla="*/ 4 w 68"/>
                <a:gd name="T9" fmla="*/ 25 h 69"/>
                <a:gd name="T10" fmla="*/ 6 w 68"/>
                <a:gd name="T11" fmla="*/ 32 h 69"/>
                <a:gd name="T12" fmla="*/ 10 w 68"/>
                <a:gd name="T13" fmla="*/ 38 h 69"/>
                <a:gd name="T14" fmla="*/ 14 w 68"/>
                <a:gd name="T15" fmla="*/ 43 h 69"/>
                <a:gd name="T16" fmla="*/ 20 w 68"/>
                <a:gd name="T17" fmla="*/ 50 h 69"/>
                <a:gd name="T18" fmla="*/ 25 w 68"/>
                <a:gd name="T19" fmla="*/ 54 h 69"/>
                <a:gd name="T20" fmla="*/ 31 w 68"/>
                <a:gd name="T21" fmla="*/ 60 h 69"/>
                <a:gd name="T22" fmla="*/ 37 w 68"/>
                <a:gd name="T23" fmla="*/ 63 h 69"/>
                <a:gd name="T24" fmla="*/ 44 w 68"/>
                <a:gd name="T25" fmla="*/ 65 h 69"/>
                <a:gd name="T26" fmla="*/ 50 w 68"/>
                <a:gd name="T27" fmla="*/ 67 h 69"/>
                <a:gd name="T28" fmla="*/ 57 w 68"/>
                <a:gd name="T29" fmla="*/ 68 h 69"/>
                <a:gd name="T30" fmla="*/ 62 w 68"/>
                <a:gd name="T31" fmla="*/ 69 h 69"/>
                <a:gd name="T32" fmla="*/ 68 w 68"/>
                <a:gd name="T33" fmla="*/ 68 h 69"/>
                <a:gd name="T34" fmla="*/ 68 w 68"/>
                <a:gd name="T35" fmla="*/ 63 h 69"/>
                <a:gd name="T36" fmla="*/ 68 w 68"/>
                <a:gd name="T37" fmla="*/ 56 h 69"/>
                <a:gd name="T38" fmla="*/ 67 w 68"/>
                <a:gd name="T39" fmla="*/ 50 h 69"/>
                <a:gd name="T40" fmla="*/ 65 w 68"/>
                <a:gd name="T41" fmla="*/ 43 h 69"/>
                <a:gd name="T42" fmla="*/ 63 w 68"/>
                <a:gd name="T43" fmla="*/ 37 h 69"/>
                <a:gd name="T44" fmla="*/ 59 w 68"/>
                <a:gd name="T45" fmla="*/ 30 h 69"/>
                <a:gd name="T46" fmla="*/ 54 w 68"/>
                <a:gd name="T47" fmla="*/ 25 h 69"/>
                <a:gd name="T48" fmla="*/ 50 w 68"/>
                <a:gd name="T49" fmla="*/ 20 h 69"/>
                <a:gd name="T50" fmla="*/ 44 w 68"/>
                <a:gd name="T51" fmla="*/ 14 h 69"/>
                <a:gd name="T52" fmla="*/ 38 w 68"/>
                <a:gd name="T53" fmla="*/ 10 h 69"/>
                <a:gd name="T54" fmla="*/ 32 w 68"/>
                <a:gd name="T55" fmla="*/ 6 h 69"/>
                <a:gd name="T56" fmla="*/ 25 w 68"/>
                <a:gd name="T57" fmla="*/ 3 h 69"/>
                <a:gd name="T58" fmla="*/ 19 w 68"/>
                <a:gd name="T59" fmla="*/ 1 h 69"/>
                <a:gd name="T60" fmla="*/ 12 w 68"/>
                <a:gd name="T61" fmla="*/ 0 h 69"/>
                <a:gd name="T62" fmla="*/ 7 w 68"/>
                <a:gd name="T63" fmla="*/ 0 h 69"/>
                <a:gd name="T64" fmla="*/ 0 w 68"/>
                <a:gd name="T6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5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4" y="43"/>
                  </a:lnTo>
                  <a:lnTo>
                    <a:pt x="20" y="50"/>
                  </a:lnTo>
                  <a:lnTo>
                    <a:pt x="25" y="54"/>
                  </a:lnTo>
                  <a:lnTo>
                    <a:pt x="31" y="60"/>
                  </a:lnTo>
                  <a:lnTo>
                    <a:pt x="37" y="63"/>
                  </a:lnTo>
                  <a:lnTo>
                    <a:pt x="44" y="65"/>
                  </a:lnTo>
                  <a:lnTo>
                    <a:pt x="50" y="67"/>
                  </a:lnTo>
                  <a:lnTo>
                    <a:pt x="57" y="68"/>
                  </a:lnTo>
                  <a:lnTo>
                    <a:pt x="62" y="69"/>
                  </a:lnTo>
                  <a:lnTo>
                    <a:pt x="68" y="68"/>
                  </a:lnTo>
                  <a:lnTo>
                    <a:pt x="68" y="63"/>
                  </a:lnTo>
                  <a:lnTo>
                    <a:pt x="68" y="56"/>
                  </a:lnTo>
                  <a:lnTo>
                    <a:pt x="67" y="50"/>
                  </a:lnTo>
                  <a:lnTo>
                    <a:pt x="65" y="43"/>
                  </a:lnTo>
                  <a:lnTo>
                    <a:pt x="63" y="37"/>
                  </a:lnTo>
                  <a:lnTo>
                    <a:pt x="59" y="30"/>
                  </a:lnTo>
                  <a:lnTo>
                    <a:pt x="54" y="25"/>
                  </a:lnTo>
                  <a:lnTo>
                    <a:pt x="50" y="20"/>
                  </a:lnTo>
                  <a:lnTo>
                    <a:pt x="44" y="14"/>
                  </a:lnTo>
                  <a:lnTo>
                    <a:pt x="38" y="10"/>
                  </a:lnTo>
                  <a:lnTo>
                    <a:pt x="32" y="6"/>
                  </a:lnTo>
                  <a:lnTo>
                    <a:pt x="25" y="3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561"/>
            <p:cNvSpPr>
              <a:spLocks/>
            </p:cNvSpPr>
            <p:nvPr/>
          </p:nvSpPr>
          <p:spPr bwMode="auto">
            <a:xfrm>
              <a:off x="4561599" y="8349141"/>
              <a:ext cx="38181" cy="17500"/>
            </a:xfrm>
            <a:custGeom>
              <a:avLst/>
              <a:gdLst>
                <a:gd name="T0" fmla="*/ 0 w 96"/>
                <a:gd name="T1" fmla="*/ 22 h 43"/>
                <a:gd name="T2" fmla="*/ 3 w 96"/>
                <a:gd name="T3" fmla="*/ 26 h 43"/>
                <a:gd name="T4" fmla="*/ 9 w 96"/>
                <a:gd name="T5" fmla="*/ 30 h 43"/>
                <a:gd name="T6" fmla="*/ 14 w 96"/>
                <a:gd name="T7" fmla="*/ 35 h 43"/>
                <a:gd name="T8" fmla="*/ 19 w 96"/>
                <a:gd name="T9" fmla="*/ 37 h 43"/>
                <a:gd name="T10" fmla="*/ 26 w 96"/>
                <a:gd name="T11" fmla="*/ 40 h 43"/>
                <a:gd name="T12" fmla="*/ 32 w 96"/>
                <a:gd name="T13" fmla="*/ 41 h 43"/>
                <a:gd name="T14" fmla="*/ 40 w 96"/>
                <a:gd name="T15" fmla="*/ 43 h 43"/>
                <a:gd name="T16" fmla="*/ 47 w 96"/>
                <a:gd name="T17" fmla="*/ 43 h 43"/>
                <a:gd name="T18" fmla="*/ 55 w 96"/>
                <a:gd name="T19" fmla="*/ 43 h 43"/>
                <a:gd name="T20" fmla="*/ 63 w 96"/>
                <a:gd name="T21" fmla="*/ 41 h 43"/>
                <a:gd name="T22" fmla="*/ 70 w 96"/>
                <a:gd name="T23" fmla="*/ 40 h 43"/>
                <a:gd name="T24" fmla="*/ 77 w 96"/>
                <a:gd name="T25" fmla="*/ 37 h 43"/>
                <a:gd name="T26" fmla="*/ 82 w 96"/>
                <a:gd name="T27" fmla="*/ 35 h 43"/>
                <a:gd name="T28" fmla="*/ 87 w 96"/>
                <a:gd name="T29" fmla="*/ 30 h 43"/>
                <a:gd name="T30" fmla="*/ 92 w 96"/>
                <a:gd name="T31" fmla="*/ 26 h 43"/>
                <a:gd name="T32" fmla="*/ 96 w 96"/>
                <a:gd name="T33" fmla="*/ 22 h 43"/>
                <a:gd name="T34" fmla="*/ 92 w 96"/>
                <a:gd name="T35" fmla="*/ 18 h 43"/>
                <a:gd name="T36" fmla="*/ 87 w 96"/>
                <a:gd name="T37" fmla="*/ 13 h 43"/>
                <a:gd name="T38" fmla="*/ 82 w 96"/>
                <a:gd name="T39" fmla="*/ 10 h 43"/>
                <a:gd name="T40" fmla="*/ 77 w 96"/>
                <a:gd name="T41" fmla="*/ 7 h 43"/>
                <a:gd name="T42" fmla="*/ 70 w 96"/>
                <a:gd name="T43" fmla="*/ 3 h 43"/>
                <a:gd name="T44" fmla="*/ 63 w 96"/>
                <a:gd name="T45" fmla="*/ 2 h 43"/>
                <a:gd name="T46" fmla="*/ 55 w 96"/>
                <a:gd name="T47" fmla="*/ 1 h 43"/>
                <a:gd name="T48" fmla="*/ 47 w 96"/>
                <a:gd name="T49" fmla="*/ 0 h 43"/>
                <a:gd name="T50" fmla="*/ 40 w 96"/>
                <a:gd name="T51" fmla="*/ 1 h 43"/>
                <a:gd name="T52" fmla="*/ 32 w 96"/>
                <a:gd name="T53" fmla="*/ 2 h 43"/>
                <a:gd name="T54" fmla="*/ 26 w 96"/>
                <a:gd name="T55" fmla="*/ 3 h 43"/>
                <a:gd name="T56" fmla="*/ 19 w 96"/>
                <a:gd name="T57" fmla="*/ 7 h 43"/>
                <a:gd name="T58" fmla="*/ 14 w 96"/>
                <a:gd name="T59" fmla="*/ 10 h 43"/>
                <a:gd name="T60" fmla="*/ 9 w 96"/>
                <a:gd name="T61" fmla="*/ 13 h 43"/>
                <a:gd name="T62" fmla="*/ 3 w 96"/>
                <a:gd name="T63" fmla="*/ 18 h 43"/>
                <a:gd name="T64" fmla="*/ 0 w 96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3">
                  <a:moveTo>
                    <a:pt x="0" y="22"/>
                  </a:moveTo>
                  <a:lnTo>
                    <a:pt x="3" y="26"/>
                  </a:lnTo>
                  <a:lnTo>
                    <a:pt x="9" y="30"/>
                  </a:lnTo>
                  <a:lnTo>
                    <a:pt x="14" y="35"/>
                  </a:lnTo>
                  <a:lnTo>
                    <a:pt x="19" y="37"/>
                  </a:lnTo>
                  <a:lnTo>
                    <a:pt x="26" y="40"/>
                  </a:lnTo>
                  <a:lnTo>
                    <a:pt x="32" y="41"/>
                  </a:lnTo>
                  <a:lnTo>
                    <a:pt x="40" y="43"/>
                  </a:lnTo>
                  <a:lnTo>
                    <a:pt x="47" y="43"/>
                  </a:lnTo>
                  <a:lnTo>
                    <a:pt x="55" y="43"/>
                  </a:lnTo>
                  <a:lnTo>
                    <a:pt x="63" y="41"/>
                  </a:lnTo>
                  <a:lnTo>
                    <a:pt x="70" y="40"/>
                  </a:lnTo>
                  <a:lnTo>
                    <a:pt x="77" y="37"/>
                  </a:lnTo>
                  <a:lnTo>
                    <a:pt x="82" y="35"/>
                  </a:lnTo>
                  <a:lnTo>
                    <a:pt x="87" y="30"/>
                  </a:lnTo>
                  <a:lnTo>
                    <a:pt x="92" y="26"/>
                  </a:lnTo>
                  <a:lnTo>
                    <a:pt x="96" y="22"/>
                  </a:lnTo>
                  <a:lnTo>
                    <a:pt x="92" y="18"/>
                  </a:lnTo>
                  <a:lnTo>
                    <a:pt x="87" y="13"/>
                  </a:lnTo>
                  <a:lnTo>
                    <a:pt x="82" y="10"/>
                  </a:lnTo>
                  <a:lnTo>
                    <a:pt x="77" y="7"/>
                  </a:lnTo>
                  <a:lnTo>
                    <a:pt x="70" y="3"/>
                  </a:lnTo>
                  <a:lnTo>
                    <a:pt x="63" y="2"/>
                  </a:lnTo>
                  <a:lnTo>
                    <a:pt x="55" y="1"/>
                  </a:lnTo>
                  <a:lnTo>
                    <a:pt x="47" y="0"/>
                  </a:lnTo>
                  <a:lnTo>
                    <a:pt x="40" y="1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3" y="1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562"/>
            <p:cNvSpPr>
              <a:spLocks/>
            </p:cNvSpPr>
            <p:nvPr/>
          </p:nvSpPr>
          <p:spPr bwMode="auto">
            <a:xfrm>
              <a:off x="4954548" y="8349141"/>
              <a:ext cx="38181" cy="17500"/>
            </a:xfrm>
            <a:custGeom>
              <a:avLst/>
              <a:gdLst>
                <a:gd name="T0" fmla="*/ 0 w 96"/>
                <a:gd name="T1" fmla="*/ 22 h 43"/>
                <a:gd name="T2" fmla="*/ 4 w 96"/>
                <a:gd name="T3" fmla="*/ 26 h 43"/>
                <a:gd name="T4" fmla="*/ 9 w 96"/>
                <a:gd name="T5" fmla="*/ 30 h 43"/>
                <a:gd name="T6" fmla="*/ 14 w 96"/>
                <a:gd name="T7" fmla="*/ 35 h 43"/>
                <a:gd name="T8" fmla="*/ 20 w 96"/>
                <a:gd name="T9" fmla="*/ 37 h 43"/>
                <a:gd name="T10" fmla="*/ 26 w 96"/>
                <a:gd name="T11" fmla="*/ 40 h 43"/>
                <a:gd name="T12" fmla="*/ 34 w 96"/>
                <a:gd name="T13" fmla="*/ 41 h 43"/>
                <a:gd name="T14" fmla="*/ 41 w 96"/>
                <a:gd name="T15" fmla="*/ 43 h 43"/>
                <a:gd name="T16" fmla="*/ 49 w 96"/>
                <a:gd name="T17" fmla="*/ 43 h 43"/>
                <a:gd name="T18" fmla="*/ 56 w 96"/>
                <a:gd name="T19" fmla="*/ 43 h 43"/>
                <a:gd name="T20" fmla="*/ 64 w 96"/>
                <a:gd name="T21" fmla="*/ 41 h 43"/>
                <a:gd name="T22" fmla="*/ 70 w 96"/>
                <a:gd name="T23" fmla="*/ 40 h 43"/>
                <a:gd name="T24" fmla="*/ 77 w 96"/>
                <a:gd name="T25" fmla="*/ 37 h 43"/>
                <a:gd name="T26" fmla="*/ 82 w 96"/>
                <a:gd name="T27" fmla="*/ 35 h 43"/>
                <a:gd name="T28" fmla="*/ 88 w 96"/>
                <a:gd name="T29" fmla="*/ 30 h 43"/>
                <a:gd name="T30" fmla="*/ 92 w 96"/>
                <a:gd name="T31" fmla="*/ 26 h 43"/>
                <a:gd name="T32" fmla="*/ 96 w 96"/>
                <a:gd name="T33" fmla="*/ 22 h 43"/>
                <a:gd name="T34" fmla="*/ 92 w 96"/>
                <a:gd name="T35" fmla="*/ 18 h 43"/>
                <a:gd name="T36" fmla="*/ 88 w 96"/>
                <a:gd name="T37" fmla="*/ 13 h 43"/>
                <a:gd name="T38" fmla="*/ 82 w 96"/>
                <a:gd name="T39" fmla="*/ 10 h 43"/>
                <a:gd name="T40" fmla="*/ 77 w 96"/>
                <a:gd name="T41" fmla="*/ 7 h 43"/>
                <a:gd name="T42" fmla="*/ 70 w 96"/>
                <a:gd name="T43" fmla="*/ 3 h 43"/>
                <a:gd name="T44" fmla="*/ 64 w 96"/>
                <a:gd name="T45" fmla="*/ 2 h 43"/>
                <a:gd name="T46" fmla="*/ 56 w 96"/>
                <a:gd name="T47" fmla="*/ 1 h 43"/>
                <a:gd name="T48" fmla="*/ 49 w 96"/>
                <a:gd name="T49" fmla="*/ 0 h 43"/>
                <a:gd name="T50" fmla="*/ 41 w 96"/>
                <a:gd name="T51" fmla="*/ 1 h 43"/>
                <a:gd name="T52" fmla="*/ 34 w 96"/>
                <a:gd name="T53" fmla="*/ 2 h 43"/>
                <a:gd name="T54" fmla="*/ 26 w 96"/>
                <a:gd name="T55" fmla="*/ 3 h 43"/>
                <a:gd name="T56" fmla="*/ 20 w 96"/>
                <a:gd name="T57" fmla="*/ 7 h 43"/>
                <a:gd name="T58" fmla="*/ 14 w 96"/>
                <a:gd name="T59" fmla="*/ 10 h 43"/>
                <a:gd name="T60" fmla="*/ 9 w 96"/>
                <a:gd name="T61" fmla="*/ 13 h 43"/>
                <a:gd name="T62" fmla="*/ 4 w 96"/>
                <a:gd name="T63" fmla="*/ 18 h 43"/>
                <a:gd name="T64" fmla="*/ 0 w 96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3">
                  <a:moveTo>
                    <a:pt x="0" y="22"/>
                  </a:moveTo>
                  <a:lnTo>
                    <a:pt x="4" y="26"/>
                  </a:lnTo>
                  <a:lnTo>
                    <a:pt x="9" y="30"/>
                  </a:lnTo>
                  <a:lnTo>
                    <a:pt x="14" y="35"/>
                  </a:lnTo>
                  <a:lnTo>
                    <a:pt x="20" y="37"/>
                  </a:lnTo>
                  <a:lnTo>
                    <a:pt x="26" y="40"/>
                  </a:lnTo>
                  <a:lnTo>
                    <a:pt x="34" y="41"/>
                  </a:lnTo>
                  <a:lnTo>
                    <a:pt x="41" y="43"/>
                  </a:lnTo>
                  <a:lnTo>
                    <a:pt x="49" y="43"/>
                  </a:lnTo>
                  <a:lnTo>
                    <a:pt x="56" y="43"/>
                  </a:lnTo>
                  <a:lnTo>
                    <a:pt x="64" y="41"/>
                  </a:lnTo>
                  <a:lnTo>
                    <a:pt x="70" y="40"/>
                  </a:lnTo>
                  <a:lnTo>
                    <a:pt x="77" y="37"/>
                  </a:lnTo>
                  <a:lnTo>
                    <a:pt x="82" y="35"/>
                  </a:lnTo>
                  <a:lnTo>
                    <a:pt x="88" y="30"/>
                  </a:lnTo>
                  <a:lnTo>
                    <a:pt x="92" y="26"/>
                  </a:lnTo>
                  <a:lnTo>
                    <a:pt x="96" y="22"/>
                  </a:lnTo>
                  <a:lnTo>
                    <a:pt x="92" y="18"/>
                  </a:lnTo>
                  <a:lnTo>
                    <a:pt x="88" y="13"/>
                  </a:lnTo>
                  <a:lnTo>
                    <a:pt x="82" y="10"/>
                  </a:lnTo>
                  <a:lnTo>
                    <a:pt x="77" y="7"/>
                  </a:lnTo>
                  <a:lnTo>
                    <a:pt x="70" y="3"/>
                  </a:lnTo>
                  <a:lnTo>
                    <a:pt x="64" y="2"/>
                  </a:lnTo>
                  <a:lnTo>
                    <a:pt x="56" y="1"/>
                  </a:lnTo>
                  <a:lnTo>
                    <a:pt x="49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26" y="3"/>
                  </a:lnTo>
                  <a:lnTo>
                    <a:pt x="20" y="7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563"/>
            <p:cNvSpPr>
              <a:spLocks/>
            </p:cNvSpPr>
            <p:nvPr/>
          </p:nvSpPr>
          <p:spPr bwMode="auto">
            <a:xfrm>
              <a:off x="4727051" y="8147099"/>
              <a:ext cx="17500" cy="36590"/>
            </a:xfrm>
            <a:custGeom>
              <a:avLst/>
              <a:gdLst>
                <a:gd name="T0" fmla="*/ 13 w 45"/>
                <a:gd name="T1" fmla="*/ 0 h 94"/>
                <a:gd name="T2" fmla="*/ 8 w 45"/>
                <a:gd name="T3" fmla="*/ 4 h 94"/>
                <a:gd name="T4" fmla="*/ 6 w 45"/>
                <a:gd name="T5" fmla="*/ 9 h 94"/>
                <a:gd name="T6" fmla="*/ 3 w 45"/>
                <a:gd name="T7" fmla="*/ 16 h 94"/>
                <a:gd name="T8" fmla="*/ 2 w 45"/>
                <a:gd name="T9" fmla="*/ 22 h 94"/>
                <a:gd name="T10" fmla="*/ 1 w 45"/>
                <a:gd name="T11" fmla="*/ 29 h 94"/>
                <a:gd name="T12" fmla="*/ 0 w 45"/>
                <a:gd name="T13" fmla="*/ 36 h 94"/>
                <a:gd name="T14" fmla="*/ 1 w 45"/>
                <a:gd name="T15" fmla="*/ 43 h 94"/>
                <a:gd name="T16" fmla="*/ 2 w 45"/>
                <a:gd name="T17" fmla="*/ 50 h 94"/>
                <a:gd name="T18" fmla="*/ 3 w 45"/>
                <a:gd name="T19" fmla="*/ 58 h 94"/>
                <a:gd name="T20" fmla="*/ 6 w 45"/>
                <a:gd name="T21" fmla="*/ 65 h 94"/>
                <a:gd name="T22" fmla="*/ 10 w 45"/>
                <a:gd name="T23" fmla="*/ 72 h 94"/>
                <a:gd name="T24" fmla="*/ 13 w 45"/>
                <a:gd name="T25" fmla="*/ 77 h 94"/>
                <a:gd name="T26" fmla="*/ 17 w 45"/>
                <a:gd name="T27" fmla="*/ 83 h 94"/>
                <a:gd name="T28" fmla="*/ 22 w 45"/>
                <a:gd name="T29" fmla="*/ 87 h 94"/>
                <a:gd name="T30" fmla="*/ 27 w 45"/>
                <a:gd name="T31" fmla="*/ 90 h 94"/>
                <a:gd name="T32" fmla="*/ 32 w 45"/>
                <a:gd name="T33" fmla="*/ 94 h 94"/>
                <a:gd name="T34" fmla="*/ 37 w 45"/>
                <a:gd name="T35" fmla="*/ 88 h 94"/>
                <a:gd name="T36" fmla="*/ 40 w 45"/>
                <a:gd name="T37" fmla="*/ 83 h 94"/>
                <a:gd name="T38" fmla="*/ 42 w 45"/>
                <a:gd name="T39" fmla="*/ 77 h 94"/>
                <a:gd name="T40" fmla="*/ 44 w 45"/>
                <a:gd name="T41" fmla="*/ 71 h 94"/>
                <a:gd name="T42" fmla="*/ 45 w 45"/>
                <a:gd name="T43" fmla="*/ 64 h 94"/>
                <a:gd name="T44" fmla="*/ 45 w 45"/>
                <a:gd name="T45" fmla="*/ 57 h 94"/>
                <a:gd name="T46" fmla="*/ 45 w 45"/>
                <a:gd name="T47" fmla="*/ 49 h 94"/>
                <a:gd name="T48" fmla="*/ 44 w 45"/>
                <a:gd name="T49" fmla="*/ 42 h 94"/>
                <a:gd name="T50" fmla="*/ 42 w 45"/>
                <a:gd name="T51" fmla="*/ 34 h 94"/>
                <a:gd name="T52" fmla="*/ 39 w 45"/>
                <a:gd name="T53" fmla="*/ 28 h 94"/>
                <a:gd name="T54" fmla="*/ 35 w 45"/>
                <a:gd name="T55" fmla="*/ 21 h 94"/>
                <a:gd name="T56" fmla="*/ 32 w 45"/>
                <a:gd name="T57" fmla="*/ 16 h 94"/>
                <a:gd name="T58" fmla="*/ 28 w 45"/>
                <a:gd name="T59" fmla="*/ 10 h 94"/>
                <a:gd name="T60" fmla="*/ 22 w 45"/>
                <a:gd name="T61" fmla="*/ 6 h 94"/>
                <a:gd name="T62" fmla="*/ 18 w 45"/>
                <a:gd name="T63" fmla="*/ 2 h 94"/>
                <a:gd name="T64" fmla="*/ 13 w 45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94">
                  <a:moveTo>
                    <a:pt x="13" y="0"/>
                  </a:moveTo>
                  <a:lnTo>
                    <a:pt x="8" y="4"/>
                  </a:lnTo>
                  <a:lnTo>
                    <a:pt x="6" y="9"/>
                  </a:lnTo>
                  <a:lnTo>
                    <a:pt x="3" y="16"/>
                  </a:lnTo>
                  <a:lnTo>
                    <a:pt x="2" y="22"/>
                  </a:lnTo>
                  <a:lnTo>
                    <a:pt x="1" y="29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3" y="58"/>
                  </a:lnTo>
                  <a:lnTo>
                    <a:pt x="6" y="65"/>
                  </a:lnTo>
                  <a:lnTo>
                    <a:pt x="10" y="72"/>
                  </a:lnTo>
                  <a:lnTo>
                    <a:pt x="13" y="77"/>
                  </a:lnTo>
                  <a:lnTo>
                    <a:pt x="17" y="83"/>
                  </a:lnTo>
                  <a:lnTo>
                    <a:pt x="22" y="87"/>
                  </a:lnTo>
                  <a:lnTo>
                    <a:pt x="27" y="90"/>
                  </a:lnTo>
                  <a:lnTo>
                    <a:pt x="32" y="94"/>
                  </a:lnTo>
                  <a:lnTo>
                    <a:pt x="37" y="88"/>
                  </a:lnTo>
                  <a:lnTo>
                    <a:pt x="40" y="83"/>
                  </a:lnTo>
                  <a:lnTo>
                    <a:pt x="42" y="77"/>
                  </a:lnTo>
                  <a:lnTo>
                    <a:pt x="44" y="71"/>
                  </a:lnTo>
                  <a:lnTo>
                    <a:pt x="45" y="64"/>
                  </a:lnTo>
                  <a:lnTo>
                    <a:pt x="45" y="57"/>
                  </a:lnTo>
                  <a:lnTo>
                    <a:pt x="45" y="49"/>
                  </a:lnTo>
                  <a:lnTo>
                    <a:pt x="44" y="42"/>
                  </a:lnTo>
                  <a:lnTo>
                    <a:pt x="42" y="34"/>
                  </a:lnTo>
                  <a:lnTo>
                    <a:pt x="39" y="28"/>
                  </a:lnTo>
                  <a:lnTo>
                    <a:pt x="35" y="21"/>
                  </a:lnTo>
                  <a:lnTo>
                    <a:pt x="32" y="16"/>
                  </a:lnTo>
                  <a:lnTo>
                    <a:pt x="28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564"/>
            <p:cNvSpPr>
              <a:spLocks/>
            </p:cNvSpPr>
            <p:nvPr/>
          </p:nvSpPr>
          <p:spPr bwMode="auto">
            <a:xfrm>
              <a:off x="4808186" y="8532093"/>
              <a:ext cx="19091" cy="36590"/>
            </a:xfrm>
            <a:custGeom>
              <a:avLst/>
              <a:gdLst>
                <a:gd name="T0" fmla="*/ 13 w 45"/>
                <a:gd name="T1" fmla="*/ 0 h 94"/>
                <a:gd name="T2" fmla="*/ 9 w 45"/>
                <a:gd name="T3" fmla="*/ 6 h 94"/>
                <a:gd name="T4" fmla="*/ 5 w 45"/>
                <a:gd name="T5" fmla="*/ 11 h 94"/>
                <a:gd name="T6" fmla="*/ 3 w 45"/>
                <a:gd name="T7" fmla="*/ 16 h 94"/>
                <a:gd name="T8" fmla="*/ 1 w 45"/>
                <a:gd name="T9" fmla="*/ 23 h 94"/>
                <a:gd name="T10" fmla="*/ 0 w 45"/>
                <a:gd name="T11" fmla="*/ 29 h 94"/>
                <a:gd name="T12" fmla="*/ 0 w 45"/>
                <a:gd name="T13" fmla="*/ 37 h 94"/>
                <a:gd name="T14" fmla="*/ 0 w 45"/>
                <a:gd name="T15" fmla="*/ 44 h 94"/>
                <a:gd name="T16" fmla="*/ 1 w 45"/>
                <a:gd name="T17" fmla="*/ 52 h 94"/>
                <a:gd name="T18" fmla="*/ 3 w 45"/>
                <a:gd name="T19" fmla="*/ 60 h 94"/>
                <a:gd name="T20" fmla="*/ 6 w 45"/>
                <a:gd name="T21" fmla="*/ 66 h 94"/>
                <a:gd name="T22" fmla="*/ 10 w 45"/>
                <a:gd name="T23" fmla="*/ 73 h 94"/>
                <a:gd name="T24" fmla="*/ 13 w 45"/>
                <a:gd name="T25" fmla="*/ 78 h 94"/>
                <a:gd name="T26" fmla="*/ 17 w 45"/>
                <a:gd name="T27" fmla="*/ 83 h 94"/>
                <a:gd name="T28" fmla="*/ 23 w 45"/>
                <a:gd name="T29" fmla="*/ 88 h 94"/>
                <a:gd name="T30" fmla="*/ 27 w 45"/>
                <a:gd name="T31" fmla="*/ 92 h 94"/>
                <a:gd name="T32" fmla="*/ 32 w 45"/>
                <a:gd name="T33" fmla="*/ 94 h 94"/>
                <a:gd name="T34" fmla="*/ 36 w 45"/>
                <a:gd name="T35" fmla="*/ 90 h 94"/>
                <a:gd name="T36" fmla="*/ 39 w 45"/>
                <a:gd name="T37" fmla="*/ 84 h 94"/>
                <a:gd name="T38" fmla="*/ 42 w 45"/>
                <a:gd name="T39" fmla="*/ 78 h 94"/>
                <a:gd name="T40" fmla="*/ 43 w 45"/>
                <a:gd name="T41" fmla="*/ 73 h 94"/>
                <a:gd name="T42" fmla="*/ 44 w 45"/>
                <a:gd name="T43" fmla="*/ 65 h 94"/>
                <a:gd name="T44" fmla="*/ 45 w 45"/>
                <a:gd name="T45" fmla="*/ 58 h 94"/>
                <a:gd name="T46" fmla="*/ 44 w 45"/>
                <a:gd name="T47" fmla="*/ 51 h 94"/>
                <a:gd name="T48" fmla="*/ 43 w 45"/>
                <a:gd name="T49" fmla="*/ 43 h 94"/>
                <a:gd name="T50" fmla="*/ 41 w 45"/>
                <a:gd name="T51" fmla="*/ 36 h 94"/>
                <a:gd name="T52" fmla="*/ 39 w 45"/>
                <a:gd name="T53" fmla="*/ 28 h 94"/>
                <a:gd name="T54" fmla="*/ 36 w 45"/>
                <a:gd name="T55" fmla="*/ 22 h 94"/>
                <a:gd name="T56" fmla="*/ 31 w 45"/>
                <a:gd name="T57" fmla="*/ 16 h 94"/>
                <a:gd name="T58" fmla="*/ 27 w 45"/>
                <a:gd name="T59" fmla="*/ 11 h 94"/>
                <a:gd name="T60" fmla="*/ 23 w 45"/>
                <a:gd name="T61" fmla="*/ 7 h 94"/>
                <a:gd name="T62" fmla="*/ 18 w 45"/>
                <a:gd name="T63" fmla="*/ 3 h 94"/>
                <a:gd name="T64" fmla="*/ 13 w 45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94">
                  <a:moveTo>
                    <a:pt x="13" y="0"/>
                  </a:moveTo>
                  <a:lnTo>
                    <a:pt x="9" y="6"/>
                  </a:lnTo>
                  <a:lnTo>
                    <a:pt x="5" y="11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6" y="66"/>
                  </a:lnTo>
                  <a:lnTo>
                    <a:pt x="10" y="73"/>
                  </a:lnTo>
                  <a:lnTo>
                    <a:pt x="13" y="78"/>
                  </a:lnTo>
                  <a:lnTo>
                    <a:pt x="17" y="83"/>
                  </a:lnTo>
                  <a:lnTo>
                    <a:pt x="23" y="88"/>
                  </a:lnTo>
                  <a:lnTo>
                    <a:pt x="27" y="92"/>
                  </a:lnTo>
                  <a:lnTo>
                    <a:pt x="32" y="94"/>
                  </a:lnTo>
                  <a:lnTo>
                    <a:pt x="36" y="90"/>
                  </a:lnTo>
                  <a:lnTo>
                    <a:pt x="39" y="84"/>
                  </a:lnTo>
                  <a:lnTo>
                    <a:pt x="42" y="78"/>
                  </a:lnTo>
                  <a:lnTo>
                    <a:pt x="43" y="73"/>
                  </a:lnTo>
                  <a:lnTo>
                    <a:pt x="44" y="65"/>
                  </a:lnTo>
                  <a:lnTo>
                    <a:pt x="45" y="58"/>
                  </a:lnTo>
                  <a:lnTo>
                    <a:pt x="44" y="51"/>
                  </a:lnTo>
                  <a:lnTo>
                    <a:pt x="43" y="43"/>
                  </a:lnTo>
                  <a:lnTo>
                    <a:pt x="41" y="36"/>
                  </a:lnTo>
                  <a:lnTo>
                    <a:pt x="39" y="28"/>
                  </a:lnTo>
                  <a:lnTo>
                    <a:pt x="36" y="22"/>
                  </a:lnTo>
                  <a:lnTo>
                    <a:pt x="31" y="16"/>
                  </a:lnTo>
                  <a:lnTo>
                    <a:pt x="27" y="11"/>
                  </a:lnTo>
                  <a:lnTo>
                    <a:pt x="23" y="7"/>
                  </a:lnTo>
                  <a:lnTo>
                    <a:pt x="18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565"/>
            <p:cNvSpPr>
              <a:spLocks/>
            </p:cNvSpPr>
            <p:nvPr/>
          </p:nvSpPr>
          <p:spPr bwMode="auto">
            <a:xfrm>
              <a:off x="4871822" y="8177326"/>
              <a:ext cx="23863" cy="31818"/>
            </a:xfrm>
            <a:custGeom>
              <a:avLst/>
              <a:gdLst>
                <a:gd name="T0" fmla="*/ 55 w 57"/>
                <a:gd name="T1" fmla="*/ 0 h 81"/>
                <a:gd name="T2" fmla="*/ 49 w 57"/>
                <a:gd name="T3" fmla="*/ 1 h 81"/>
                <a:gd name="T4" fmla="*/ 43 w 57"/>
                <a:gd name="T5" fmla="*/ 2 h 81"/>
                <a:gd name="T6" fmla="*/ 37 w 57"/>
                <a:gd name="T7" fmla="*/ 4 h 81"/>
                <a:gd name="T8" fmla="*/ 31 w 57"/>
                <a:gd name="T9" fmla="*/ 8 h 81"/>
                <a:gd name="T10" fmla="*/ 26 w 57"/>
                <a:gd name="T11" fmla="*/ 12 h 81"/>
                <a:gd name="T12" fmla="*/ 20 w 57"/>
                <a:gd name="T13" fmla="*/ 17 h 81"/>
                <a:gd name="T14" fmla="*/ 15 w 57"/>
                <a:gd name="T15" fmla="*/ 23 h 81"/>
                <a:gd name="T16" fmla="*/ 11 w 57"/>
                <a:gd name="T17" fmla="*/ 29 h 81"/>
                <a:gd name="T18" fmla="*/ 6 w 57"/>
                <a:gd name="T19" fmla="*/ 36 h 81"/>
                <a:gd name="T20" fmla="*/ 3 w 57"/>
                <a:gd name="T21" fmla="*/ 42 h 81"/>
                <a:gd name="T22" fmla="*/ 1 w 57"/>
                <a:gd name="T23" fmla="*/ 49 h 81"/>
                <a:gd name="T24" fmla="*/ 0 w 57"/>
                <a:gd name="T25" fmla="*/ 56 h 81"/>
                <a:gd name="T26" fmla="*/ 0 w 57"/>
                <a:gd name="T27" fmla="*/ 63 h 81"/>
                <a:gd name="T28" fmla="*/ 0 w 57"/>
                <a:gd name="T29" fmla="*/ 69 h 81"/>
                <a:gd name="T30" fmla="*/ 1 w 57"/>
                <a:gd name="T31" fmla="*/ 75 h 81"/>
                <a:gd name="T32" fmla="*/ 2 w 57"/>
                <a:gd name="T33" fmla="*/ 81 h 81"/>
                <a:gd name="T34" fmla="*/ 9 w 57"/>
                <a:gd name="T35" fmla="*/ 80 h 81"/>
                <a:gd name="T36" fmla="*/ 14 w 57"/>
                <a:gd name="T37" fmla="*/ 78 h 81"/>
                <a:gd name="T38" fmla="*/ 20 w 57"/>
                <a:gd name="T39" fmla="*/ 76 h 81"/>
                <a:gd name="T40" fmla="*/ 26 w 57"/>
                <a:gd name="T41" fmla="*/ 73 h 81"/>
                <a:gd name="T42" fmla="*/ 31 w 57"/>
                <a:gd name="T43" fmla="*/ 68 h 81"/>
                <a:gd name="T44" fmla="*/ 37 w 57"/>
                <a:gd name="T45" fmla="*/ 64 h 81"/>
                <a:gd name="T46" fmla="*/ 42 w 57"/>
                <a:gd name="T47" fmla="*/ 58 h 81"/>
                <a:gd name="T48" fmla="*/ 46 w 57"/>
                <a:gd name="T49" fmla="*/ 52 h 81"/>
                <a:gd name="T50" fmla="*/ 51 w 57"/>
                <a:gd name="T51" fmla="*/ 46 h 81"/>
                <a:gd name="T52" fmla="*/ 53 w 57"/>
                <a:gd name="T53" fmla="*/ 39 h 81"/>
                <a:gd name="T54" fmla="*/ 56 w 57"/>
                <a:gd name="T55" fmla="*/ 31 h 81"/>
                <a:gd name="T56" fmla="*/ 57 w 57"/>
                <a:gd name="T57" fmla="*/ 25 h 81"/>
                <a:gd name="T58" fmla="*/ 57 w 57"/>
                <a:gd name="T59" fmla="*/ 19 h 81"/>
                <a:gd name="T60" fmla="*/ 57 w 57"/>
                <a:gd name="T61" fmla="*/ 12 h 81"/>
                <a:gd name="T62" fmla="*/ 56 w 57"/>
                <a:gd name="T63" fmla="*/ 6 h 81"/>
                <a:gd name="T64" fmla="*/ 55 w 57"/>
                <a:gd name="T6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81">
                  <a:moveTo>
                    <a:pt x="55" y="0"/>
                  </a:moveTo>
                  <a:lnTo>
                    <a:pt x="49" y="1"/>
                  </a:lnTo>
                  <a:lnTo>
                    <a:pt x="43" y="2"/>
                  </a:lnTo>
                  <a:lnTo>
                    <a:pt x="37" y="4"/>
                  </a:lnTo>
                  <a:lnTo>
                    <a:pt x="31" y="8"/>
                  </a:lnTo>
                  <a:lnTo>
                    <a:pt x="26" y="12"/>
                  </a:lnTo>
                  <a:lnTo>
                    <a:pt x="20" y="17"/>
                  </a:lnTo>
                  <a:lnTo>
                    <a:pt x="15" y="23"/>
                  </a:lnTo>
                  <a:lnTo>
                    <a:pt x="11" y="29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1" y="75"/>
                  </a:lnTo>
                  <a:lnTo>
                    <a:pt x="2" y="81"/>
                  </a:lnTo>
                  <a:lnTo>
                    <a:pt x="9" y="80"/>
                  </a:lnTo>
                  <a:lnTo>
                    <a:pt x="14" y="78"/>
                  </a:lnTo>
                  <a:lnTo>
                    <a:pt x="20" y="76"/>
                  </a:lnTo>
                  <a:lnTo>
                    <a:pt x="26" y="73"/>
                  </a:lnTo>
                  <a:lnTo>
                    <a:pt x="31" y="68"/>
                  </a:lnTo>
                  <a:lnTo>
                    <a:pt x="37" y="64"/>
                  </a:lnTo>
                  <a:lnTo>
                    <a:pt x="42" y="58"/>
                  </a:lnTo>
                  <a:lnTo>
                    <a:pt x="46" y="52"/>
                  </a:lnTo>
                  <a:lnTo>
                    <a:pt x="51" y="46"/>
                  </a:lnTo>
                  <a:lnTo>
                    <a:pt x="53" y="39"/>
                  </a:lnTo>
                  <a:lnTo>
                    <a:pt x="56" y="31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7" y="12"/>
                  </a:lnTo>
                  <a:lnTo>
                    <a:pt x="56" y="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566"/>
            <p:cNvSpPr>
              <a:spLocks/>
            </p:cNvSpPr>
            <p:nvPr/>
          </p:nvSpPr>
          <p:spPr bwMode="auto">
            <a:xfrm>
              <a:off x="4658643" y="8506639"/>
              <a:ext cx="22272" cy="31818"/>
            </a:xfrm>
            <a:custGeom>
              <a:avLst/>
              <a:gdLst>
                <a:gd name="T0" fmla="*/ 55 w 57"/>
                <a:gd name="T1" fmla="*/ 0 h 80"/>
                <a:gd name="T2" fmla="*/ 49 w 57"/>
                <a:gd name="T3" fmla="*/ 0 h 80"/>
                <a:gd name="T4" fmla="*/ 43 w 57"/>
                <a:gd name="T5" fmla="*/ 2 h 80"/>
                <a:gd name="T6" fmla="*/ 37 w 57"/>
                <a:gd name="T7" fmla="*/ 4 h 80"/>
                <a:gd name="T8" fmla="*/ 31 w 57"/>
                <a:gd name="T9" fmla="*/ 7 h 80"/>
                <a:gd name="T10" fmla="*/ 26 w 57"/>
                <a:gd name="T11" fmla="*/ 11 h 80"/>
                <a:gd name="T12" fmla="*/ 21 w 57"/>
                <a:gd name="T13" fmla="*/ 16 h 80"/>
                <a:gd name="T14" fmla="*/ 15 w 57"/>
                <a:gd name="T15" fmla="*/ 21 h 80"/>
                <a:gd name="T16" fmla="*/ 11 w 57"/>
                <a:gd name="T17" fmla="*/ 28 h 80"/>
                <a:gd name="T18" fmla="*/ 6 w 57"/>
                <a:gd name="T19" fmla="*/ 34 h 80"/>
                <a:gd name="T20" fmla="*/ 3 w 57"/>
                <a:gd name="T21" fmla="*/ 41 h 80"/>
                <a:gd name="T22" fmla="*/ 1 w 57"/>
                <a:gd name="T23" fmla="*/ 48 h 80"/>
                <a:gd name="T24" fmla="*/ 0 w 57"/>
                <a:gd name="T25" fmla="*/ 55 h 80"/>
                <a:gd name="T26" fmla="*/ 0 w 57"/>
                <a:gd name="T27" fmla="*/ 61 h 80"/>
                <a:gd name="T28" fmla="*/ 0 w 57"/>
                <a:gd name="T29" fmla="*/ 68 h 80"/>
                <a:gd name="T30" fmla="*/ 1 w 57"/>
                <a:gd name="T31" fmla="*/ 74 h 80"/>
                <a:gd name="T32" fmla="*/ 2 w 57"/>
                <a:gd name="T33" fmla="*/ 80 h 80"/>
                <a:gd name="T34" fmla="*/ 9 w 57"/>
                <a:gd name="T35" fmla="*/ 78 h 80"/>
                <a:gd name="T36" fmla="*/ 14 w 57"/>
                <a:gd name="T37" fmla="*/ 77 h 80"/>
                <a:gd name="T38" fmla="*/ 21 w 57"/>
                <a:gd name="T39" fmla="*/ 75 h 80"/>
                <a:gd name="T40" fmla="*/ 26 w 57"/>
                <a:gd name="T41" fmla="*/ 72 h 80"/>
                <a:gd name="T42" fmla="*/ 31 w 57"/>
                <a:gd name="T43" fmla="*/ 68 h 80"/>
                <a:gd name="T44" fmla="*/ 37 w 57"/>
                <a:gd name="T45" fmla="*/ 62 h 80"/>
                <a:gd name="T46" fmla="*/ 42 w 57"/>
                <a:gd name="T47" fmla="*/ 57 h 80"/>
                <a:gd name="T48" fmla="*/ 46 w 57"/>
                <a:gd name="T49" fmla="*/ 51 h 80"/>
                <a:gd name="T50" fmla="*/ 51 w 57"/>
                <a:gd name="T51" fmla="*/ 44 h 80"/>
                <a:gd name="T52" fmla="*/ 53 w 57"/>
                <a:gd name="T53" fmla="*/ 37 h 80"/>
                <a:gd name="T54" fmla="*/ 56 w 57"/>
                <a:gd name="T55" fmla="*/ 31 h 80"/>
                <a:gd name="T56" fmla="*/ 57 w 57"/>
                <a:gd name="T57" fmla="*/ 24 h 80"/>
                <a:gd name="T58" fmla="*/ 57 w 57"/>
                <a:gd name="T59" fmla="*/ 17 h 80"/>
                <a:gd name="T60" fmla="*/ 57 w 57"/>
                <a:gd name="T61" fmla="*/ 10 h 80"/>
                <a:gd name="T62" fmla="*/ 56 w 57"/>
                <a:gd name="T63" fmla="*/ 5 h 80"/>
                <a:gd name="T64" fmla="*/ 55 w 57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80">
                  <a:moveTo>
                    <a:pt x="55" y="0"/>
                  </a:moveTo>
                  <a:lnTo>
                    <a:pt x="49" y="0"/>
                  </a:lnTo>
                  <a:lnTo>
                    <a:pt x="43" y="2"/>
                  </a:lnTo>
                  <a:lnTo>
                    <a:pt x="37" y="4"/>
                  </a:lnTo>
                  <a:lnTo>
                    <a:pt x="31" y="7"/>
                  </a:lnTo>
                  <a:lnTo>
                    <a:pt x="26" y="11"/>
                  </a:lnTo>
                  <a:lnTo>
                    <a:pt x="21" y="16"/>
                  </a:lnTo>
                  <a:lnTo>
                    <a:pt x="15" y="21"/>
                  </a:lnTo>
                  <a:lnTo>
                    <a:pt x="11" y="28"/>
                  </a:lnTo>
                  <a:lnTo>
                    <a:pt x="6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" y="74"/>
                  </a:lnTo>
                  <a:lnTo>
                    <a:pt x="2" y="80"/>
                  </a:lnTo>
                  <a:lnTo>
                    <a:pt x="9" y="78"/>
                  </a:lnTo>
                  <a:lnTo>
                    <a:pt x="14" y="77"/>
                  </a:lnTo>
                  <a:lnTo>
                    <a:pt x="21" y="75"/>
                  </a:lnTo>
                  <a:lnTo>
                    <a:pt x="26" y="72"/>
                  </a:lnTo>
                  <a:lnTo>
                    <a:pt x="31" y="68"/>
                  </a:lnTo>
                  <a:lnTo>
                    <a:pt x="37" y="62"/>
                  </a:lnTo>
                  <a:lnTo>
                    <a:pt x="42" y="57"/>
                  </a:lnTo>
                  <a:lnTo>
                    <a:pt x="46" y="51"/>
                  </a:lnTo>
                  <a:lnTo>
                    <a:pt x="51" y="44"/>
                  </a:lnTo>
                  <a:lnTo>
                    <a:pt x="53" y="37"/>
                  </a:lnTo>
                  <a:lnTo>
                    <a:pt x="56" y="31"/>
                  </a:lnTo>
                  <a:lnTo>
                    <a:pt x="57" y="24"/>
                  </a:lnTo>
                  <a:lnTo>
                    <a:pt x="57" y="17"/>
                  </a:lnTo>
                  <a:lnTo>
                    <a:pt x="57" y="10"/>
                  </a:lnTo>
                  <a:lnTo>
                    <a:pt x="56" y="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567"/>
            <p:cNvSpPr>
              <a:spLocks/>
            </p:cNvSpPr>
            <p:nvPr/>
          </p:nvSpPr>
          <p:spPr bwMode="auto">
            <a:xfrm>
              <a:off x="4596599" y="8239370"/>
              <a:ext cx="31818" cy="22272"/>
            </a:xfrm>
            <a:custGeom>
              <a:avLst/>
              <a:gdLst>
                <a:gd name="T0" fmla="*/ 0 w 80"/>
                <a:gd name="T1" fmla="*/ 2 h 57"/>
                <a:gd name="T2" fmla="*/ 1 w 80"/>
                <a:gd name="T3" fmla="*/ 8 h 57"/>
                <a:gd name="T4" fmla="*/ 3 w 80"/>
                <a:gd name="T5" fmla="*/ 14 h 57"/>
                <a:gd name="T6" fmla="*/ 5 w 80"/>
                <a:gd name="T7" fmla="*/ 20 h 57"/>
                <a:gd name="T8" fmla="*/ 8 w 80"/>
                <a:gd name="T9" fmla="*/ 26 h 57"/>
                <a:gd name="T10" fmla="*/ 12 w 80"/>
                <a:gd name="T11" fmla="*/ 31 h 57"/>
                <a:gd name="T12" fmla="*/ 18 w 80"/>
                <a:gd name="T13" fmla="*/ 36 h 57"/>
                <a:gd name="T14" fmla="*/ 23 w 80"/>
                <a:gd name="T15" fmla="*/ 42 h 57"/>
                <a:gd name="T16" fmla="*/ 28 w 80"/>
                <a:gd name="T17" fmla="*/ 46 h 57"/>
                <a:gd name="T18" fmla="*/ 36 w 80"/>
                <a:gd name="T19" fmla="*/ 51 h 57"/>
                <a:gd name="T20" fmla="*/ 43 w 80"/>
                <a:gd name="T21" fmla="*/ 54 h 57"/>
                <a:gd name="T22" fmla="*/ 49 w 80"/>
                <a:gd name="T23" fmla="*/ 56 h 57"/>
                <a:gd name="T24" fmla="*/ 55 w 80"/>
                <a:gd name="T25" fmla="*/ 57 h 57"/>
                <a:gd name="T26" fmla="*/ 63 w 80"/>
                <a:gd name="T27" fmla="*/ 57 h 57"/>
                <a:gd name="T28" fmla="*/ 70 w 80"/>
                <a:gd name="T29" fmla="*/ 57 h 57"/>
                <a:gd name="T30" fmla="*/ 75 w 80"/>
                <a:gd name="T31" fmla="*/ 56 h 57"/>
                <a:gd name="T32" fmla="*/ 80 w 80"/>
                <a:gd name="T33" fmla="*/ 55 h 57"/>
                <a:gd name="T34" fmla="*/ 80 w 80"/>
                <a:gd name="T35" fmla="*/ 48 h 57"/>
                <a:gd name="T36" fmla="*/ 78 w 80"/>
                <a:gd name="T37" fmla="*/ 43 h 57"/>
                <a:gd name="T38" fmla="*/ 76 w 80"/>
                <a:gd name="T39" fmla="*/ 36 h 57"/>
                <a:gd name="T40" fmla="*/ 73 w 80"/>
                <a:gd name="T41" fmla="*/ 31 h 57"/>
                <a:gd name="T42" fmla="*/ 68 w 80"/>
                <a:gd name="T43" fmla="*/ 26 h 57"/>
                <a:gd name="T44" fmla="*/ 64 w 80"/>
                <a:gd name="T45" fmla="*/ 20 h 57"/>
                <a:gd name="T46" fmla="*/ 59 w 80"/>
                <a:gd name="T47" fmla="*/ 15 h 57"/>
                <a:gd name="T48" fmla="*/ 52 w 80"/>
                <a:gd name="T49" fmla="*/ 11 h 57"/>
                <a:gd name="T50" fmla="*/ 46 w 80"/>
                <a:gd name="T51" fmla="*/ 6 h 57"/>
                <a:gd name="T52" fmla="*/ 39 w 80"/>
                <a:gd name="T53" fmla="*/ 4 h 57"/>
                <a:gd name="T54" fmla="*/ 32 w 80"/>
                <a:gd name="T55" fmla="*/ 1 h 57"/>
                <a:gd name="T56" fmla="*/ 25 w 80"/>
                <a:gd name="T57" fmla="*/ 0 h 57"/>
                <a:gd name="T58" fmla="*/ 19 w 80"/>
                <a:gd name="T59" fmla="*/ 0 h 57"/>
                <a:gd name="T60" fmla="*/ 12 w 80"/>
                <a:gd name="T61" fmla="*/ 0 h 57"/>
                <a:gd name="T62" fmla="*/ 6 w 80"/>
                <a:gd name="T63" fmla="*/ 1 h 57"/>
                <a:gd name="T64" fmla="*/ 0 w 80"/>
                <a:gd name="T65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57">
                  <a:moveTo>
                    <a:pt x="0" y="2"/>
                  </a:moveTo>
                  <a:lnTo>
                    <a:pt x="1" y="8"/>
                  </a:lnTo>
                  <a:lnTo>
                    <a:pt x="3" y="14"/>
                  </a:lnTo>
                  <a:lnTo>
                    <a:pt x="5" y="20"/>
                  </a:lnTo>
                  <a:lnTo>
                    <a:pt x="8" y="26"/>
                  </a:lnTo>
                  <a:lnTo>
                    <a:pt x="12" y="31"/>
                  </a:lnTo>
                  <a:lnTo>
                    <a:pt x="18" y="36"/>
                  </a:lnTo>
                  <a:lnTo>
                    <a:pt x="23" y="42"/>
                  </a:lnTo>
                  <a:lnTo>
                    <a:pt x="28" y="46"/>
                  </a:lnTo>
                  <a:lnTo>
                    <a:pt x="36" y="51"/>
                  </a:lnTo>
                  <a:lnTo>
                    <a:pt x="43" y="54"/>
                  </a:lnTo>
                  <a:lnTo>
                    <a:pt x="49" y="56"/>
                  </a:lnTo>
                  <a:lnTo>
                    <a:pt x="55" y="57"/>
                  </a:lnTo>
                  <a:lnTo>
                    <a:pt x="63" y="57"/>
                  </a:lnTo>
                  <a:lnTo>
                    <a:pt x="70" y="57"/>
                  </a:lnTo>
                  <a:lnTo>
                    <a:pt x="75" y="56"/>
                  </a:lnTo>
                  <a:lnTo>
                    <a:pt x="80" y="55"/>
                  </a:lnTo>
                  <a:lnTo>
                    <a:pt x="80" y="48"/>
                  </a:lnTo>
                  <a:lnTo>
                    <a:pt x="78" y="43"/>
                  </a:lnTo>
                  <a:lnTo>
                    <a:pt x="76" y="36"/>
                  </a:lnTo>
                  <a:lnTo>
                    <a:pt x="73" y="31"/>
                  </a:lnTo>
                  <a:lnTo>
                    <a:pt x="68" y="26"/>
                  </a:lnTo>
                  <a:lnTo>
                    <a:pt x="64" y="20"/>
                  </a:lnTo>
                  <a:lnTo>
                    <a:pt x="59" y="15"/>
                  </a:lnTo>
                  <a:lnTo>
                    <a:pt x="52" y="11"/>
                  </a:lnTo>
                  <a:lnTo>
                    <a:pt x="46" y="6"/>
                  </a:lnTo>
                  <a:lnTo>
                    <a:pt x="39" y="4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568"/>
            <p:cNvSpPr>
              <a:spLocks/>
            </p:cNvSpPr>
            <p:nvPr/>
          </p:nvSpPr>
          <p:spPr bwMode="auto">
            <a:xfrm>
              <a:off x="4925912" y="8454140"/>
              <a:ext cx="31818" cy="22272"/>
            </a:xfrm>
            <a:custGeom>
              <a:avLst/>
              <a:gdLst>
                <a:gd name="T0" fmla="*/ 0 w 81"/>
                <a:gd name="T1" fmla="*/ 2 h 57"/>
                <a:gd name="T2" fmla="*/ 1 w 81"/>
                <a:gd name="T3" fmla="*/ 8 h 57"/>
                <a:gd name="T4" fmla="*/ 3 w 81"/>
                <a:gd name="T5" fmla="*/ 14 h 57"/>
                <a:gd name="T6" fmla="*/ 5 w 81"/>
                <a:gd name="T7" fmla="*/ 20 h 57"/>
                <a:gd name="T8" fmla="*/ 8 w 81"/>
                <a:gd name="T9" fmla="*/ 26 h 57"/>
                <a:gd name="T10" fmla="*/ 13 w 81"/>
                <a:gd name="T11" fmla="*/ 31 h 57"/>
                <a:gd name="T12" fmla="*/ 17 w 81"/>
                <a:gd name="T13" fmla="*/ 36 h 57"/>
                <a:gd name="T14" fmla="*/ 22 w 81"/>
                <a:gd name="T15" fmla="*/ 42 h 57"/>
                <a:gd name="T16" fmla="*/ 29 w 81"/>
                <a:gd name="T17" fmla="*/ 46 h 57"/>
                <a:gd name="T18" fmla="*/ 35 w 81"/>
                <a:gd name="T19" fmla="*/ 50 h 57"/>
                <a:gd name="T20" fmla="*/ 42 w 81"/>
                <a:gd name="T21" fmla="*/ 54 h 57"/>
                <a:gd name="T22" fmla="*/ 49 w 81"/>
                <a:gd name="T23" fmla="*/ 56 h 57"/>
                <a:gd name="T24" fmla="*/ 56 w 81"/>
                <a:gd name="T25" fmla="*/ 57 h 57"/>
                <a:gd name="T26" fmla="*/ 62 w 81"/>
                <a:gd name="T27" fmla="*/ 57 h 57"/>
                <a:gd name="T28" fmla="*/ 69 w 81"/>
                <a:gd name="T29" fmla="*/ 57 h 57"/>
                <a:gd name="T30" fmla="*/ 75 w 81"/>
                <a:gd name="T31" fmla="*/ 56 h 57"/>
                <a:gd name="T32" fmla="*/ 81 w 81"/>
                <a:gd name="T33" fmla="*/ 55 h 57"/>
                <a:gd name="T34" fmla="*/ 80 w 81"/>
                <a:gd name="T35" fmla="*/ 48 h 57"/>
                <a:gd name="T36" fmla="*/ 79 w 81"/>
                <a:gd name="T37" fmla="*/ 43 h 57"/>
                <a:gd name="T38" fmla="*/ 76 w 81"/>
                <a:gd name="T39" fmla="*/ 36 h 57"/>
                <a:gd name="T40" fmla="*/ 73 w 81"/>
                <a:gd name="T41" fmla="*/ 31 h 57"/>
                <a:gd name="T42" fmla="*/ 69 w 81"/>
                <a:gd name="T43" fmla="*/ 26 h 57"/>
                <a:gd name="T44" fmla="*/ 63 w 81"/>
                <a:gd name="T45" fmla="*/ 20 h 57"/>
                <a:gd name="T46" fmla="*/ 58 w 81"/>
                <a:gd name="T47" fmla="*/ 15 h 57"/>
                <a:gd name="T48" fmla="*/ 52 w 81"/>
                <a:gd name="T49" fmla="*/ 10 h 57"/>
                <a:gd name="T50" fmla="*/ 45 w 81"/>
                <a:gd name="T51" fmla="*/ 6 h 57"/>
                <a:gd name="T52" fmla="*/ 39 w 81"/>
                <a:gd name="T53" fmla="*/ 4 h 57"/>
                <a:gd name="T54" fmla="*/ 32 w 81"/>
                <a:gd name="T55" fmla="*/ 1 h 57"/>
                <a:gd name="T56" fmla="*/ 25 w 81"/>
                <a:gd name="T57" fmla="*/ 0 h 57"/>
                <a:gd name="T58" fmla="*/ 18 w 81"/>
                <a:gd name="T59" fmla="*/ 0 h 57"/>
                <a:gd name="T60" fmla="*/ 12 w 81"/>
                <a:gd name="T61" fmla="*/ 0 h 57"/>
                <a:gd name="T62" fmla="*/ 6 w 81"/>
                <a:gd name="T63" fmla="*/ 1 h 57"/>
                <a:gd name="T64" fmla="*/ 0 w 81"/>
                <a:gd name="T65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57">
                  <a:moveTo>
                    <a:pt x="0" y="2"/>
                  </a:moveTo>
                  <a:lnTo>
                    <a:pt x="1" y="8"/>
                  </a:lnTo>
                  <a:lnTo>
                    <a:pt x="3" y="14"/>
                  </a:lnTo>
                  <a:lnTo>
                    <a:pt x="5" y="20"/>
                  </a:lnTo>
                  <a:lnTo>
                    <a:pt x="8" y="26"/>
                  </a:lnTo>
                  <a:lnTo>
                    <a:pt x="13" y="31"/>
                  </a:lnTo>
                  <a:lnTo>
                    <a:pt x="17" y="36"/>
                  </a:lnTo>
                  <a:lnTo>
                    <a:pt x="22" y="42"/>
                  </a:lnTo>
                  <a:lnTo>
                    <a:pt x="29" y="46"/>
                  </a:lnTo>
                  <a:lnTo>
                    <a:pt x="35" y="50"/>
                  </a:lnTo>
                  <a:lnTo>
                    <a:pt x="42" y="54"/>
                  </a:lnTo>
                  <a:lnTo>
                    <a:pt x="49" y="56"/>
                  </a:lnTo>
                  <a:lnTo>
                    <a:pt x="56" y="57"/>
                  </a:lnTo>
                  <a:lnTo>
                    <a:pt x="62" y="57"/>
                  </a:lnTo>
                  <a:lnTo>
                    <a:pt x="69" y="57"/>
                  </a:lnTo>
                  <a:lnTo>
                    <a:pt x="75" y="56"/>
                  </a:lnTo>
                  <a:lnTo>
                    <a:pt x="81" y="55"/>
                  </a:lnTo>
                  <a:lnTo>
                    <a:pt x="80" y="48"/>
                  </a:lnTo>
                  <a:lnTo>
                    <a:pt x="79" y="43"/>
                  </a:lnTo>
                  <a:lnTo>
                    <a:pt x="76" y="36"/>
                  </a:lnTo>
                  <a:lnTo>
                    <a:pt x="73" y="31"/>
                  </a:lnTo>
                  <a:lnTo>
                    <a:pt x="69" y="26"/>
                  </a:lnTo>
                  <a:lnTo>
                    <a:pt x="63" y="20"/>
                  </a:lnTo>
                  <a:lnTo>
                    <a:pt x="58" y="15"/>
                  </a:lnTo>
                  <a:lnTo>
                    <a:pt x="52" y="10"/>
                  </a:lnTo>
                  <a:lnTo>
                    <a:pt x="45" y="6"/>
                  </a:lnTo>
                  <a:lnTo>
                    <a:pt x="39" y="4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569"/>
            <p:cNvSpPr>
              <a:spLocks/>
            </p:cNvSpPr>
            <p:nvPr/>
          </p:nvSpPr>
          <p:spPr bwMode="auto">
            <a:xfrm>
              <a:off x="4566372" y="8388913"/>
              <a:ext cx="36590" cy="19091"/>
            </a:xfrm>
            <a:custGeom>
              <a:avLst/>
              <a:gdLst>
                <a:gd name="T0" fmla="*/ 0 w 94"/>
                <a:gd name="T1" fmla="*/ 32 h 45"/>
                <a:gd name="T2" fmla="*/ 4 w 94"/>
                <a:gd name="T3" fmla="*/ 36 h 45"/>
                <a:gd name="T4" fmla="*/ 10 w 94"/>
                <a:gd name="T5" fmla="*/ 39 h 45"/>
                <a:gd name="T6" fmla="*/ 16 w 94"/>
                <a:gd name="T7" fmla="*/ 42 h 45"/>
                <a:gd name="T8" fmla="*/ 22 w 94"/>
                <a:gd name="T9" fmla="*/ 43 h 45"/>
                <a:gd name="T10" fmla="*/ 29 w 94"/>
                <a:gd name="T11" fmla="*/ 44 h 45"/>
                <a:gd name="T12" fmla="*/ 35 w 94"/>
                <a:gd name="T13" fmla="*/ 45 h 45"/>
                <a:gd name="T14" fmla="*/ 43 w 94"/>
                <a:gd name="T15" fmla="*/ 45 h 45"/>
                <a:gd name="T16" fmla="*/ 51 w 94"/>
                <a:gd name="T17" fmla="*/ 43 h 45"/>
                <a:gd name="T18" fmla="*/ 58 w 94"/>
                <a:gd name="T19" fmla="*/ 42 h 45"/>
                <a:gd name="T20" fmla="*/ 66 w 94"/>
                <a:gd name="T21" fmla="*/ 39 h 45"/>
                <a:gd name="T22" fmla="*/ 72 w 94"/>
                <a:gd name="T23" fmla="*/ 35 h 45"/>
                <a:gd name="T24" fmla="*/ 78 w 94"/>
                <a:gd name="T25" fmla="*/ 32 h 45"/>
                <a:gd name="T26" fmla="*/ 83 w 94"/>
                <a:gd name="T27" fmla="*/ 28 h 45"/>
                <a:gd name="T28" fmla="*/ 87 w 94"/>
                <a:gd name="T29" fmla="*/ 22 h 45"/>
                <a:gd name="T30" fmla="*/ 91 w 94"/>
                <a:gd name="T31" fmla="*/ 18 h 45"/>
                <a:gd name="T32" fmla="*/ 94 w 94"/>
                <a:gd name="T33" fmla="*/ 13 h 45"/>
                <a:gd name="T34" fmla="*/ 88 w 94"/>
                <a:gd name="T35" fmla="*/ 8 h 45"/>
                <a:gd name="T36" fmla="*/ 83 w 94"/>
                <a:gd name="T37" fmla="*/ 5 h 45"/>
                <a:gd name="T38" fmla="*/ 78 w 94"/>
                <a:gd name="T39" fmla="*/ 3 h 45"/>
                <a:gd name="T40" fmla="*/ 71 w 94"/>
                <a:gd name="T41" fmla="*/ 1 h 45"/>
                <a:gd name="T42" fmla="*/ 65 w 94"/>
                <a:gd name="T43" fmla="*/ 0 h 45"/>
                <a:gd name="T44" fmla="*/ 57 w 94"/>
                <a:gd name="T45" fmla="*/ 0 h 45"/>
                <a:gd name="T46" fmla="*/ 49 w 94"/>
                <a:gd name="T47" fmla="*/ 0 h 45"/>
                <a:gd name="T48" fmla="*/ 42 w 94"/>
                <a:gd name="T49" fmla="*/ 1 h 45"/>
                <a:gd name="T50" fmla="*/ 34 w 94"/>
                <a:gd name="T51" fmla="*/ 3 h 45"/>
                <a:gd name="T52" fmla="*/ 28 w 94"/>
                <a:gd name="T53" fmla="*/ 6 h 45"/>
                <a:gd name="T54" fmla="*/ 21 w 94"/>
                <a:gd name="T55" fmla="*/ 9 h 45"/>
                <a:gd name="T56" fmla="*/ 16 w 94"/>
                <a:gd name="T57" fmla="*/ 13 h 45"/>
                <a:gd name="T58" fmla="*/ 11 w 94"/>
                <a:gd name="T59" fmla="*/ 17 h 45"/>
                <a:gd name="T60" fmla="*/ 6 w 94"/>
                <a:gd name="T61" fmla="*/ 22 h 45"/>
                <a:gd name="T62" fmla="*/ 2 w 94"/>
                <a:gd name="T63" fmla="*/ 27 h 45"/>
                <a:gd name="T64" fmla="*/ 0 w 94"/>
                <a:gd name="T65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45">
                  <a:moveTo>
                    <a:pt x="0" y="32"/>
                  </a:moveTo>
                  <a:lnTo>
                    <a:pt x="4" y="36"/>
                  </a:lnTo>
                  <a:lnTo>
                    <a:pt x="10" y="39"/>
                  </a:lnTo>
                  <a:lnTo>
                    <a:pt x="16" y="42"/>
                  </a:lnTo>
                  <a:lnTo>
                    <a:pt x="22" y="43"/>
                  </a:lnTo>
                  <a:lnTo>
                    <a:pt x="29" y="44"/>
                  </a:lnTo>
                  <a:lnTo>
                    <a:pt x="35" y="45"/>
                  </a:lnTo>
                  <a:lnTo>
                    <a:pt x="43" y="45"/>
                  </a:lnTo>
                  <a:lnTo>
                    <a:pt x="51" y="43"/>
                  </a:lnTo>
                  <a:lnTo>
                    <a:pt x="58" y="42"/>
                  </a:lnTo>
                  <a:lnTo>
                    <a:pt x="66" y="39"/>
                  </a:lnTo>
                  <a:lnTo>
                    <a:pt x="72" y="35"/>
                  </a:lnTo>
                  <a:lnTo>
                    <a:pt x="78" y="32"/>
                  </a:lnTo>
                  <a:lnTo>
                    <a:pt x="83" y="28"/>
                  </a:lnTo>
                  <a:lnTo>
                    <a:pt x="87" y="22"/>
                  </a:lnTo>
                  <a:lnTo>
                    <a:pt x="91" y="18"/>
                  </a:lnTo>
                  <a:lnTo>
                    <a:pt x="94" y="13"/>
                  </a:lnTo>
                  <a:lnTo>
                    <a:pt x="88" y="8"/>
                  </a:lnTo>
                  <a:lnTo>
                    <a:pt x="83" y="5"/>
                  </a:lnTo>
                  <a:lnTo>
                    <a:pt x="78" y="3"/>
                  </a:lnTo>
                  <a:lnTo>
                    <a:pt x="71" y="1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2" y="1"/>
                  </a:lnTo>
                  <a:lnTo>
                    <a:pt x="34" y="3"/>
                  </a:lnTo>
                  <a:lnTo>
                    <a:pt x="28" y="6"/>
                  </a:lnTo>
                  <a:lnTo>
                    <a:pt x="21" y="9"/>
                  </a:lnTo>
                  <a:lnTo>
                    <a:pt x="16" y="13"/>
                  </a:lnTo>
                  <a:lnTo>
                    <a:pt x="11" y="17"/>
                  </a:lnTo>
                  <a:lnTo>
                    <a:pt x="6" y="22"/>
                  </a:lnTo>
                  <a:lnTo>
                    <a:pt x="2" y="2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570"/>
            <p:cNvSpPr>
              <a:spLocks/>
            </p:cNvSpPr>
            <p:nvPr/>
          </p:nvSpPr>
          <p:spPr bwMode="auto">
            <a:xfrm>
              <a:off x="4949775" y="8307778"/>
              <a:ext cx="38181" cy="17500"/>
            </a:xfrm>
            <a:custGeom>
              <a:avLst/>
              <a:gdLst>
                <a:gd name="T0" fmla="*/ 0 w 94"/>
                <a:gd name="T1" fmla="*/ 32 h 45"/>
                <a:gd name="T2" fmla="*/ 6 w 94"/>
                <a:gd name="T3" fmla="*/ 36 h 45"/>
                <a:gd name="T4" fmla="*/ 11 w 94"/>
                <a:gd name="T5" fmla="*/ 40 h 45"/>
                <a:gd name="T6" fmla="*/ 17 w 94"/>
                <a:gd name="T7" fmla="*/ 42 h 45"/>
                <a:gd name="T8" fmla="*/ 23 w 94"/>
                <a:gd name="T9" fmla="*/ 44 h 45"/>
                <a:gd name="T10" fmla="*/ 30 w 94"/>
                <a:gd name="T11" fmla="*/ 45 h 45"/>
                <a:gd name="T12" fmla="*/ 37 w 94"/>
                <a:gd name="T13" fmla="*/ 45 h 45"/>
                <a:gd name="T14" fmla="*/ 45 w 94"/>
                <a:gd name="T15" fmla="*/ 45 h 45"/>
                <a:gd name="T16" fmla="*/ 52 w 94"/>
                <a:gd name="T17" fmla="*/ 44 h 45"/>
                <a:gd name="T18" fmla="*/ 60 w 94"/>
                <a:gd name="T19" fmla="*/ 42 h 45"/>
                <a:gd name="T20" fmla="*/ 66 w 94"/>
                <a:gd name="T21" fmla="*/ 38 h 45"/>
                <a:gd name="T22" fmla="*/ 73 w 94"/>
                <a:gd name="T23" fmla="*/ 35 h 45"/>
                <a:gd name="T24" fmla="*/ 78 w 94"/>
                <a:gd name="T25" fmla="*/ 32 h 45"/>
                <a:gd name="T26" fmla="*/ 84 w 94"/>
                <a:gd name="T27" fmla="*/ 28 h 45"/>
                <a:gd name="T28" fmla="*/ 88 w 94"/>
                <a:gd name="T29" fmla="*/ 22 h 45"/>
                <a:gd name="T30" fmla="*/ 92 w 94"/>
                <a:gd name="T31" fmla="*/ 18 h 45"/>
                <a:gd name="T32" fmla="*/ 94 w 94"/>
                <a:gd name="T33" fmla="*/ 13 h 45"/>
                <a:gd name="T34" fmla="*/ 90 w 94"/>
                <a:gd name="T35" fmla="*/ 9 h 45"/>
                <a:gd name="T36" fmla="*/ 85 w 94"/>
                <a:gd name="T37" fmla="*/ 6 h 45"/>
                <a:gd name="T38" fmla="*/ 78 w 94"/>
                <a:gd name="T39" fmla="*/ 3 h 45"/>
                <a:gd name="T40" fmla="*/ 72 w 94"/>
                <a:gd name="T41" fmla="*/ 2 h 45"/>
                <a:gd name="T42" fmla="*/ 65 w 94"/>
                <a:gd name="T43" fmla="*/ 1 h 45"/>
                <a:gd name="T44" fmla="*/ 58 w 94"/>
                <a:gd name="T45" fmla="*/ 0 h 45"/>
                <a:gd name="T46" fmla="*/ 51 w 94"/>
                <a:gd name="T47" fmla="*/ 1 h 45"/>
                <a:gd name="T48" fmla="*/ 44 w 94"/>
                <a:gd name="T49" fmla="*/ 2 h 45"/>
                <a:gd name="T50" fmla="*/ 36 w 94"/>
                <a:gd name="T51" fmla="*/ 4 h 45"/>
                <a:gd name="T52" fmla="*/ 28 w 94"/>
                <a:gd name="T53" fmla="*/ 6 h 45"/>
                <a:gd name="T54" fmla="*/ 22 w 94"/>
                <a:gd name="T55" fmla="*/ 9 h 45"/>
                <a:gd name="T56" fmla="*/ 17 w 94"/>
                <a:gd name="T57" fmla="*/ 14 h 45"/>
                <a:gd name="T58" fmla="*/ 11 w 94"/>
                <a:gd name="T59" fmla="*/ 18 h 45"/>
                <a:gd name="T60" fmla="*/ 7 w 94"/>
                <a:gd name="T61" fmla="*/ 22 h 45"/>
                <a:gd name="T62" fmla="*/ 4 w 94"/>
                <a:gd name="T63" fmla="*/ 27 h 45"/>
                <a:gd name="T64" fmla="*/ 0 w 94"/>
                <a:gd name="T65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45">
                  <a:moveTo>
                    <a:pt x="0" y="32"/>
                  </a:moveTo>
                  <a:lnTo>
                    <a:pt x="6" y="36"/>
                  </a:lnTo>
                  <a:lnTo>
                    <a:pt x="11" y="40"/>
                  </a:lnTo>
                  <a:lnTo>
                    <a:pt x="17" y="42"/>
                  </a:lnTo>
                  <a:lnTo>
                    <a:pt x="23" y="44"/>
                  </a:lnTo>
                  <a:lnTo>
                    <a:pt x="30" y="45"/>
                  </a:lnTo>
                  <a:lnTo>
                    <a:pt x="37" y="45"/>
                  </a:lnTo>
                  <a:lnTo>
                    <a:pt x="45" y="45"/>
                  </a:lnTo>
                  <a:lnTo>
                    <a:pt x="52" y="44"/>
                  </a:lnTo>
                  <a:lnTo>
                    <a:pt x="60" y="42"/>
                  </a:lnTo>
                  <a:lnTo>
                    <a:pt x="66" y="38"/>
                  </a:lnTo>
                  <a:lnTo>
                    <a:pt x="73" y="35"/>
                  </a:lnTo>
                  <a:lnTo>
                    <a:pt x="78" y="32"/>
                  </a:lnTo>
                  <a:lnTo>
                    <a:pt x="84" y="28"/>
                  </a:lnTo>
                  <a:lnTo>
                    <a:pt x="88" y="22"/>
                  </a:lnTo>
                  <a:lnTo>
                    <a:pt x="92" y="18"/>
                  </a:lnTo>
                  <a:lnTo>
                    <a:pt x="94" y="13"/>
                  </a:lnTo>
                  <a:lnTo>
                    <a:pt x="90" y="9"/>
                  </a:lnTo>
                  <a:lnTo>
                    <a:pt x="85" y="6"/>
                  </a:lnTo>
                  <a:lnTo>
                    <a:pt x="78" y="3"/>
                  </a:lnTo>
                  <a:lnTo>
                    <a:pt x="72" y="2"/>
                  </a:lnTo>
                  <a:lnTo>
                    <a:pt x="65" y="1"/>
                  </a:lnTo>
                  <a:lnTo>
                    <a:pt x="58" y="0"/>
                  </a:lnTo>
                  <a:lnTo>
                    <a:pt x="51" y="1"/>
                  </a:lnTo>
                  <a:lnTo>
                    <a:pt x="44" y="2"/>
                  </a:lnTo>
                  <a:lnTo>
                    <a:pt x="36" y="4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7" y="14"/>
                  </a:lnTo>
                  <a:lnTo>
                    <a:pt x="11" y="18"/>
                  </a:lnTo>
                  <a:lnTo>
                    <a:pt x="7" y="22"/>
                  </a:lnTo>
                  <a:lnTo>
                    <a:pt x="4" y="2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571"/>
            <p:cNvSpPr>
              <a:spLocks/>
            </p:cNvSpPr>
            <p:nvPr/>
          </p:nvSpPr>
          <p:spPr bwMode="auto">
            <a:xfrm>
              <a:off x="4805005" y="8145508"/>
              <a:ext cx="19091" cy="38181"/>
            </a:xfrm>
            <a:custGeom>
              <a:avLst/>
              <a:gdLst>
                <a:gd name="T0" fmla="*/ 33 w 46"/>
                <a:gd name="T1" fmla="*/ 0 h 94"/>
                <a:gd name="T2" fmla="*/ 27 w 46"/>
                <a:gd name="T3" fmla="*/ 4 h 94"/>
                <a:gd name="T4" fmla="*/ 22 w 46"/>
                <a:gd name="T5" fmla="*/ 7 h 94"/>
                <a:gd name="T6" fmla="*/ 18 w 46"/>
                <a:gd name="T7" fmla="*/ 12 h 94"/>
                <a:gd name="T8" fmla="*/ 13 w 46"/>
                <a:gd name="T9" fmla="*/ 17 h 94"/>
                <a:gd name="T10" fmla="*/ 10 w 46"/>
                <a:gd name="T11" fmla="*/ 23 h 94"/>
                <a:gd name="T12" fmla="*/ 7 w 46"/>
                <a:gd name="T13" fmla="*/ 30 h 94"/>
                <a:gd name="T14" fmla="*/ 4 w 46"/>
                <a:gd name="T15" fmla="*/ 36 h 94"/>
                <a:gd name="T16" fmla="*/ 3 w 46"/>
                <a:gd name="T17" fmla="*/ 44 h 94"/>
                <a:gd name="T18" fmla="*/ 2 w 46"/>
                <a:gd name="T19" fmla="*/ 51 h 94"/>
                <a:gd name="T20" fmla="*/ 0 w 46"/>
                <a:gd name="T21" fmla="*/ 59 h 94"/>
                <a:gd name="T22" fmla="*/ 2 w 46"/>
                <a:gd name="T23" fmla="*/ 66 h 94"/>
                <a:gd name="T24" fmla="*/ 3 w 46"/>
                <a:gd name="T25" fmla="*/ 73 h 94"/>
                <a:gd name="T26" fmla="*/ 5 w 46"/>
                <a:gd name="T27" fmla="*/ 79 h 94"/>
                <a:gd name="T28" fmla="*/ 7 w 46"/>
                <a:gd name="T29" fmla="*/ 85 h 94"/>
                <a:gd name="T30" fmla="*/ 10 w 46"/>
                <a:gd name="T31" fmla="*/ 90 h 94"/>
                <a:gd name="T32" fmla="*/ 14 w 46"/>
                <a:gd name="T33" fmla="*/ 94 h 94"/>
                <a:gd name="T34" fmla="*/ 19 w 46"/>
                <a:gd name="T35" fmla="*/ 92 h 94"/>
                <a:gd name="T36" fmla="*/ 24 w 46"/>
                <a:gd name="T37" fmla="*/ 88 h 94"/>
                <a:gd name="T38" fmla="*/ 29 w 46"/>
                <a:gd name="T39" fmla="*/ 84 h 94"/>
                <a:gd name="T40" fmla="*/ 33 w 46"/>
                <a:gd name="T41" fmla="*/ 78 h 94"/>
                <a:gd name="T42" fmla="*/ 37 w 46"/>
                <a:gd name="T43" fmla="*/ 73 h 94"/>
                <a:gd name="T44" fmla="*/ 39 w 46"/>
                <a:gd name="T45" fmla="*/ 66 h 94"/>
                <a:gd name="T46" fmla="*/ 43 w 46"/>
                <a:gd name="T47" fmla="*/ 60 h 94"/>
                <a:gd name="T48" fmla="*/ 45 w 46"/>
                <a:gd name="T49" fmla="*/ 52 h 94"/>
                <a:gd name="T50" fmla="*/ 46 w 46"/>
                <a:gd name="T51" fmla="*/ 45 h 94"/>
                <a:gd name="T52" fmla="*/ 46 w 46"/>
                <a:gd name="T53" fmla="*/ 37 h 94"/>
                <a:gd name="T54" fmla="*/ 45 w 46"/>
                <a:gd name="T55" fmla="*/ 30 h 94"/>
                <a:gd name="T56" fmla="*/ 44 w 46"/>
                <a:gd name="T57" fmla="*/ 23 h 94"/>
                <a:gd name="T58" fmla="*/ 41 w 46"/>
                <a:gd name="T59" fmla="*/ 17 h 94"/>
                <a:gd name="T60" fmla="*/ 39 w 46"/>
                <a:gd name="T61" fmla="*/ 11 h 94"/>
                <a:gd name="T62" fmla="*/ 36 w 46"/>
                <a:gd name="T63" fmla="*/ 6 h 94"/>
                <a:gd name="T64" fmla="*/ 33 w 46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94">
                  <a:moveTo>
                    <a:pt x="33" y="0"/>
                  </a:moveTo>
                  <a:lnTo>
                    <a:pt x="27" y="4"/>
                  </a:lnTo>
                  <a:lnTo>
                    <a:pt x="22" y="7"/>
                  </a:lnTo>
                  <a:lnTo>
                    <a:pt x="18" y="12"/>
                  </a:lnTo>
                  <a:lnTo>
                    <a:pt x="13" y="17"/>
                  </a:lnTo>
                  <a:lnTo>
                    <a:pt x="10" y="23"/>
                  </a:lnTo>
                  <a:lnTo>
                    <a:pt x="7" y="30"/>
                  </a:lnTo>
                  <a:lnTo>
                    <a:pt x="4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2" y="66"/>
                  </a:lnTo>
                  <a:lnTo>
                    <a:pt x="3" y="73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10" y="90"/>
                  </a:lnTo>
                  <a:lnTo>
                    <a:pt x="14" y="94"/>
                  </a:lnTo>
                  <a:lnTo>
                    <a:pt x="19" y="92"/>
                  </a:lnTo>
                  <a:lnTo>
                    <a:pt x="24" y="88"/>
                  </a:lnTo>
                  <a:lnTo>
                    <a:pt x="29" y="84"/>
                  </a:lnTo>
                  <a:lnTo>
                    <a:pt x="33" y="78"/>
                  </a:lnTo>
                  <a:lnTo>
                    <a:pt x="37" y="73"/>
                  </a:lnTo>
                  <a:lnTo>
                    <a:pt x="39" y="66"/>
                  </a:lnTo>
                  <a:lnTo>
                    <a:pt x="43" y="60"/>
                  </a:lnTo>
                  <a:lnTo>
                    <a:pt x="45" y="52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5" y="30"/>
                  </a:lnTo>
                  <a:lnTo>
                    <a:pt x="44" y="23"/>
                  </a:lnTo>
                  <a:lnTo>
                    <a:pt x="41" y="17"/>
                  </a:lnTo>
                  <a:lnTo>
                    <a:pt x="39" y="11"/>
                  </a:lnTo>
                  <a:lnTo>
                    <a:pt x="36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572"/>
            <p:cNvSpPr>
              <a:spLocks/>
            </p:cNvSpPr>
            <p:nvPr/>
          </p:nvSpPr>
          <p:spPr bwMode="auto">
            <a:xfrm>
              <a:off x="4730233" y="8532093"/>
              <a:ext cx="17500" cy="38181"/>
            </a:xfrm>
            <a:custGeom>
              <a:avLst/>
              <a:gdLst>
                <a:gd name="T0" fmla="*/ 32 w 46"/>
                <a:gd name="T1" fmla="*/ 0 h 94"/>
                <a:gd name="T2" fmla="*/ 27 w 46"/>
                <a:gd name="T3" fmla="*/ 2 h 94"/>
                <a:gd name="T4" fmla="*/ 22 w 46"/>
                <a:gd name="T5" fmla="*/ 7 h 94"/>
                <a:gd name="T6" fmla="*/ 18 w 46"/>
                <a:gd name="T7" fmla="*/ 11 h 94"/>
                <a:gd name="T8" fmla="*/ 13 w 46"/>
                <a:gd name="T9" fmla="*/ 17 h 94"/>
                <a:gd name="T10" fmla="*/ 9 w 46"/>
                <a:gd name="T11" fmla="*/ 22 h 94"/>
                <a:gd name="T12" fmla="*/ 6 w 46"/>
                <a:gd name="T13" fmla="*/ 28 h 94"/>
                <a:gd name="T14" fmla="*/ 4 w 46"/>
                <a:gd name="T15" fmla="*/ 35 h 94"/>
                <a:gd name="T16" fmla="*/ 1 w 46"/>
                <a:gd name="T17" fmla="*/ 42 h 94"/>
                <a:gd name="T18" fmla="*/ 0 w 46"/>
                <a:gd name="T19" fmla="*/ 50 h 94"/>
                <a:gd name="T20" fmla="*/ 0 w 46"/>
                <a:gd name="T21" fmla="*/ 58 h 94"/>
                <a:gd name="T22" fmla="*/ 1 w 46"/>
                <a:gd name="T23" fmla="*/ 65 h 94"/>
                <a:gd name="T24" fmla="*/ 3 w 46"/>
                <a:gd name="T25" fmla="*/ 72 h 94"/>
                <a:gd name="T26" fmla="*/ 4 w 46"/>
                <a:gd name="T27" fmla="*/ 78 h 94"/>
                <a:gd name="T28" fmla="*/ 7 w 46"/>
                <a:gd name="T29" fmla="*/ 85 h 94"/>
                <a:gd name="T30" fmla="*/ 10 w 46"/>
                <a:gd name="T31" fmla="*/ 89 h 94"/>
                <a:gd name="T32" fmla="*/ 13 w 46"/>
                <a:gd name="T33" fmla="*/ 94 h 94"/>
                <a:gd name="T34" fmla="*/ 19 w 46"/>
                <a:gd name="T35" fmla="*/ 91 h 94"/>
                <a:gd name="T36" fmla="*/ 24 w 46"/>
                <a:gd name="T37" fmla="*/ 88 h 94"/>
                <a:gd name="T38" fmla="*/ 28 w 46"/>
                <a:gd name="T39" fmla="*/ 83 h 94"/>
                <a:gd name="T40" fmla="*/ 33 w 46"/>
                <a:gd name="T41" fmla="*/ 78 h 94"/>
                <a:gd name="T42" fmla="*/ 36 w 46"/>
                <a:gd name="T43" fmla="*/ 72 h 94"/>
                <a:gd name="T44" fmla="*/ 39 w 46"/>
                <a:gd name="T45" fmla="*/ 65 h 94"/>
                <a:gd name="T46" fmla="*/ 42 w 46"/>
                <a:gd name="T47" fmla="*/ 59 h 94"/>
                <a:gd name="T48" fmla="*/ 44 w 46"/>
                <a:gd name="T49" fmla="*/ 51 h 94"/>
                <a:gd name="T50" fmla="*/ 45 w 46"/>
                <a:gd name="T51" fmla="*/ 44 h 94"/>
                <a:gd name="T52" fmla="*/ 46 w 46"/>
                <a:gd name="T53" fmla="*/ 36 h 94"/>
                <a:gd name="T54" fmla="*/ 45 w 46"/>
                <a:gd name="T55" fmla="*/ 28 h 94"/>
                <a:gd name="T56" fmla="*/ 44 w 46"/>
                <a:gd name="T57" fmla="*/ 22 h 94"/>
                <a:gd name="T58" fmla="*/ 41 w 46"/>
                <a:gd name="T59" fmla="*/ 15 h 94"/>
                <a:gd name="T60" fmla="*/ 39 w 46"/>
                <a:gd name="T61" fmla="*/ 10 h 94"/>
                <a:gd name="T62" fmla="*/ 36 w 46"/>
                <a:gd name="T63" fmla="*/ 5 h 94"/>
                <a:gd name="T64" fmla="*/ 32 w 46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94">
                  <a:moveTo>
                    <a:pt x="32" y="0"/>
                  </a:moveTo>
                  <a:lnTo>
                    <a:pt x="27" y="2"/>
                  </a:lnTo>
                  <a:lnTo>
                    <a:pt x="22" y="7"/>
                  </a:lnTo>
                  <a:lnTo>
                    <a:pt x="18" y="11"/>
                  </a:lnTo>
                  <a:lnTo>
                    <a:pt x="13" y="17"/>
                  </a:lnTo>
                  <a:lnTo>
                    <a:pt x="9" y="22"/>
                  </a:lnTo>
                  <a:lnTo>
                    <a:pt x="6" y="28"/>
                  </a:lnTo>
                  <a:lnTo>
                    <a:pt x="4" y="35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1" y="65"/>
                  </a:lnTo>
                  <a:lnTo>
                    <a:pt x="3" y="72"/>
                  </a:lnTo>
                  <a:lnTo>
                    <a:pt x="4" y="78"/>
                  </a:lnTo>
                  <a:lnTo>
                    <a:pt x="7" y="85"/>
                  </a:lnTo>
                  <a:lnTo>
                    <a:pt x="10" y="89"/>
                  </a:lnTo>
                  <a:lnTo>
                    <a:pt x="13" y="94"/>
                  </a:lnTo>
                  <a:lnTo>
                    <a:pt x="19" y="91"/>
                  </a:lnTo>
                  <a:lnTo>
                    <a:pt x="24" y="88"/>
                  </a:lnTo>
                  <a:lnTo>
                    <a:pt x="28" y="83"/>
                  </a:lnTo>
                  <a:lnTo>
                    <a:pt x="33" y="78"/>
                  </a:lnTo>
                  <a:lnTo>
                    <a:pt x="36" y="72"/>
                  </a:lnTo>
                  <a:lnTo>
                    <a:pt x="39" y="65"/>
                  </a:lnTo>
                  <a:lnTo>
                    <a:pt x="42" y="59"/>
                  </a:lnTo>
                  <a:lnTo>
                    <a:pt x="44" y="51"/>
                  </a:lnTo>
                  <a:lnTo>
                    <a:pt x="45" y="44"/>
                  </a:lnTo>
                  <a:lnTo>
                    <a:pt x="46" y="36"/>
                  </a:lnTo>
                  <a:lnTo>
                    <a:pt x="45" y="28"/>
                  </a:lnTo>
                  <a:lnTo>
                    <a:pt x="44" y="22"/>
                  </a:lnTo>
                  <a:lnTo>
                    <a:pt x="41" y="15"/>
                  </a:lnTo>
                  <a:lnTo>
                    <a:pt x="39" y="10"/>
                  </a:lnTo>
                  <a:lnTo>
                    <a:pt x="36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573"/>
            <p:cNvSpPr>
              <a:spLocks/>
            </p:cNvSpPr>
            <p:nvPr/>
          </p:nvSpPr>
          <p:spPr bwMode="auto">
            <a:xfrm>
              <a:off x="4924321" y="8236189"/>
              <a:ext cx="31818" cy="23863"/>
            </a:xfrm>
            <a:custGeom>
              <a:avLst/>
              <a:gdLst>
                <a:gd name="T0" fmla="*/ 79 w 79"/>
                <a:gd name="T1" fmla="*/ 2 h 59"/>
                <a:gd name="T2" fmla="*/ 73 w 79"/>
                <a:gd name="T3" fmla="*/ 0 h 59"/>
                <a:gd name="T4" fmla="*/ 68 w 79"/>
                <a:gd name="T5" fmla="*/ 0 h 59"/>
                <a:gd name="T6" fmla="*/ 61 w 79"/>
                <a:gd name="T7" fmla="*/ 0 h 59"/>
                <a:gd name="T8" fmla="*/ 55 w 79"/>
                <a:gd name="T9" fmla="*/ 0 h 59"/>
                <a:gd name="T10" fmla="*/ 47 w 79"/>
                <a:gd name="T11" fmla="*/ 2 h 59"/>
                <a:gd name="T12" fmla="*/ 41 w 79"/>
                <a:gd name="T13" fmla="*/ 5 h 59"/>
                <a:gd name="T14" fmla="*/ 34 w 79"/>
                <a:gd name="T15" fmla="*/ 8 h 59"/>
                <a:gd name="T16" fmla="*/ 28 w 79"/>
                <a:gd name="T17" fmla="*/ 11 h 59"/>
                <a:gd name="T18" fmla="*/ 21 w 79"/>
                <a:gd name="T19" fmla="*/ 16 h 59"/>
                <a:gd name="T20" fmla="*/ 16 w 79"/>
                <a:gd name="T21" fmla="*/ 21 h 59"/>
                <a:gd name="T22" fmla="*/ 11 w 79"/>
                <a:gd name="T23" fmla="*/ 26 h 59"/>
                <a:gd name="T24" fmla="*/ 7 w 79"/>
                <a:gd name="T25" fmla="*/ 33 h 59"/>
                <a:gd name="T26" fmla="*/ 4 w 79"/>
                <a:gd name="T27" fmla="*/ 38 h 59"/>
                <a:gd name="T28" fmla="*/ 2 w 79"/>
                <a:gd name="T29" fmla="*/ 43 h 59"/>
                <a:gd name="T30" fmla="*/ 1 w 79"/>
                <a:gd name="T31" fmla="*/ 50 h 59"/>
                <a:gd name="T32" fmla="*/ 0 w 79"/>
                <a:gd name="T33" fmla="*/ 56 h 59"/>
                <a:gd name="T34" fmla="*/ 5 w 79"/>
                <a:gd name="T35" fmla="*/ 58 h 59"/>
                <a:gd name="T36" fmla="*/ 11 w 79"/>
                <a:gd name="T37" fmla="*/ 59 h 59"/>
                <a:gd name="T38" fmla="*/ 18 w 79"/>
                <a:gd name="T39" fmla="*/ 59 h 59"/>
                <a:gd name="T40" fmla="*/ 24 w 79"/>
                <a:gd name="T41" fmla="*/ 58 h 59"/>
                <a:gd name="T42" fmla="*/ 31 w 79"/>
                <a:gd name="T43" fmla="*/ 56 h 59"/>
                <a:gd name="T44" fmla="*/ 38 w 79"/>
                <a:gd name="T45" fmla="*/ 54 h 59"/>
                <a:gd name="T46" fmla="*/ 45 w 79"/>
                <a:gd name="T47" fmla="*/ 51 h 59"/>
                <a:gd name="T48" fmla="*/ 51 w 79"/>
                <a:gd name="T49" fmla="*/ 47 h 59"/>
                <a:gd name="T50" fmla="*/ 58 w 79"/>
                <a:gd name="T51" fmla="*/ 42 h 59"/>
                <a:gd name="T52" fmla="*/ 63 w 79"/>
                <a:gd name="T53" fmla="*/ 37 h 59"/>
                <a:gd name="T54" fmla="*/ 68 w 79"/>
                <a:gd name="T55" fmla="*/ 32 h 59"/>
                <a:gd name="T56" fmla="*/ 72 w 79"/>
                <a:gd name="T57" fmla="*/ 26 h 59"/>
                <a:gd name="T58" fmla="*/ 75 w 79"/>
                <a:gd name="T59" fmla="*/ 21 h 59"/>
                <a:gd name="T60" fmla="*/ 77 w 79"/>
                <a:gd name="T61" fmla="*/ 14 h 59"/>
                <a:gd name="T62" fmla="*/ 78 w 79"/>
                <a:gd name="T63" fmla="*/ 9 h 59"/>
                <a:gd name="T64" fmla="*/ 79 w 79"/>
                <a:gd name="T65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59">
                  <a:moveTo>
                    <a:pt x="79" y="2"/>
                  </a:moveTo>
                  <a:lnTo>
                    <a:pt x="73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5" y="0"/>
                  </a:lnTo>
                  <a:lnTo>
                    <a:pt x="47" y="2"/>
                  </a:lnTo>
                  <a:lnTo>
                    <a:pt x="41" y="5"/>
                  </a:lnTo>
                  <a:lnTo>
                    <a:pt x="34" y="8"/>
                  </a:lnTo>
                  <a:lnTo>
                    <a:pt x="28" y="11"/>
                  </a:lnTo>
                  <a:lnTo>
                    <a:pt x="21" y="16"/>
                  </a:lnTo>
                  <a:lnTo>
                    <a:pt x="16" y="21"/>
                  </a:lnTo>
                  <a:lnTo>
                    <a:pt x="11" y="26"/>
                  </a:lnTo>
                  <a:lnTo>
                    <a:pt x="7" y="33"/>
                  </a:lnTo>
                  <a:lnTo>
                    <a:pt x="4" y="38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5" y="58"/>
                  </a:lnTo>
                  <a:lnTo>
                    <a:pt x="11" y="59"/>
                  </a:lnTo>
                  <a:lnTo>
                    <a:pt x="18" y="59"/>
                  </a:lnTo>
                  <a:lnTo>
                    <a:pt x="24" y="58"/>
                  </a:lnTo>
                  <a:lnTo>
                    <a:pt x="31" y="56"/>
                  </a:lnTo>
                  <a:lnTo>
                    <a:pt x="38" y="54"/>
                  </a:lnTo>
                  <a:lnTo>
                    <a:pt x="45" y="51"/>
                  </a:lnTo>
                  <a:lnTo>
                    <a:pt x="51" y="47"/>
                  </a:lnTo>
                  <a:lnTo>
                    <a:pt x="58" y="42"/>
                  </a:lnTo>
                  <a:lnTo>
                    <a:pt x="63" y="37"/>
                  </a:lnTo>
                  <a:lnTo>
                    <a:pt x="68" y="32"/>
                  </a:lnTo>
                  <a:lnTo>
                    <a:pt x="72" y="26"/>
                  </a:lnTo>
                  <a:lnTo>
                    <a:pt x="75" y="21"/>
                  </a:lnTo>
                  <a:lnTo>
                    <a:pt x="77" y="14"/>
                  </a:lnTo>
                  <a:lnTo>
                    <a:pt x="78" y="9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574"/>
            <p:cNvSpPr>
              <a:spLocks/>
            </p:cNvSpPr>
            <p:nvPr/>
          </p:nvSpPr>
          <p:spPr bwMode="auto">
            <a:xfrm>
              <a:off x="4598190" y="8455730"/>
              <a:ext cx="31818" cy="23863"/>
            </a:xfrm>
            <a:custGeom>
              <a:avLst/>
              <a:gdLst>
                <a:gd name="T0" fmla="*/ 80 w 80"/>
                <a:gd name="T1" fmla="*/ 3 h 59"/>
                <a:gd name="T2" fmla="*/ 74 w 80"/>
                <a:gd name="T3" fmla="*/ 1 h 59"/>
                <a:gd name="T4" fmla="*/ 68 w 80"/>
                <a:gd name="T5" fmla="*/ 0 h 59"/>
                <a:gd name="T6" fmla="*/ 61 w 80"/>
                <a:gd name="T7" fmla="*/ 0 h 59"/>
                <a:gd name="T8" fmla="*/ 55 w 80"/>
                <a:gd name="T9" fmla="*/ 1 h 59"/>
                <a:gd name="T10" fmla="*/ 48 w 80"/>
                <a:gd name="T11" fmla="*/ 2 h 59"/>
                <a:gd name="T12" fmla="*/ 41 w 80"/>
                <a:gd name="T13" fmla="*/ 4 h 59"/>
                <a:gd name="T14" fmla="*/ 34 w 80"/>
                <a:gd name="T15" fmla="*/ 8 h 59"/>
                <a:gd name="T16" fmla="*/ 28 w 80"/>
                <a:gd name="T17" fmla="*/ 12 h 59"/>
                <a:gd name="T18" fmla="*/ 21 w 80"/>
                <a:gd name="T19" fmla="*/ 16 h 59"/>
                <a:gd name="T20" fmla="*/ 16 w 80"/>
                <a:gd name="T21" fmla="*/ 22 h 59"/>
                <a:gd name="T22" fmla="*/ 12 w 80"/>
                <a:gd name="T23" fmla="*/ 27 h 59"/>
                <a:gd name="T24" fmla="*/ 7 w 80"/>
                <a:gd name="T25" fmla="*/ 32 h 59"/>
                <a:gd name="T26" fmla="*/ 4 w 80"/>
                <a:gd name="T27" fmla="*/ 38 h 59"/>
                <a:gd name="T28" fmla="*/ 2 w 80"/>
                <a:gd name="T29" fmla="*/ 44 h 59"/>
                <a:gd name="T30" fmla="*/ 1 w 80"/>
                <a:gd name="T31" fmla="*/ 51 h 59"/>
                <a:gd name="T32" fmla="*/ 0 w 80"/>
                <a:gd name="T33" fmla="*/ 56 h 59"/>
                <a:gd name="T34" fmla="*/ 6 w 80"/>
                <a:gd name="T35" fmla="*/ 58 h 59"/>
                <a:gd name="T36" fmla="*/ 12 w 80"/>
                <a:gd name="T37" fmla="*/ 58 h 59"/>
                <a:gd name="T38" fmla="*/ 18 w 80"/>
                <a:gd name="T39" fmla="*/ 59 h 59"/>
                <a:gd name="T40" fmla="*/ 25 w 80"/>
                <a:gd name="T41" fmla="*/ 58 h 59"/>
                <a:gd name="T42" fmla="*/ 32 w 80"/>
                <a:gd name="T43" fmla="*/ 57 h 59"/>
                <a:gd name="T44" fmla="*/ 39 w 80"/>
                <a:gd name="T45" fmla="*/ 54 h 59"/>
                <a:gd name="T46" fmla="*/ 45 w 80"/>
                <a:gd name="T47" fmla="*/ 51 h 59"/>
                <a:gd name="T48" fmla="*/ 52 w 80"/>
                <a:gd name="T49" fmla="*/ 48 h 59"/>
                <a:gd name="T50" fmla="*/ 58 w 80"/>
                <a:gd name="T51" fmla="*/ 43 h 59"/>
                <a:gd name="T52" fmla="*/ 63 w 80"/>
                <a:gd name="T53" fmla="*/ 38 h 59"/>
                <a:gd name="T54" fmla="*/ 68 w 80"/>
                <a:gd name="T55" fmla="*/ 32 h 59"/>
                <a:gd name="T56" fmla="*/ 72 w 80"/>
                <a:gd name="T57" fmla="*/ 27 h 59"/>
                <a:gd name="T58" fmla="*/ 75 w 80"/>
                <a:gd name="T59" fmla="*/ 21 h 59"/>
                <a:gd name="T60" fmla="*/ 77 w 80"/>
                <a:gd name="T61" fmla="*/ 15 h 59"/>
                <a:gd name="T62" fmla="*/ 79 w 80"/>
                <a:gd name="T63" fmla="*/ 9 h 59"/>
                <a:gd name="T64" fmla="*/ 80 w 80"/>
                <a:gd name="T65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59">
                  <a:moveTo>
                    <a:pt x="80" y="3"/>
                  </a:moveTo>
                  <a:lnTo>
                    <a:pt x="74" y="1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1" y="4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1" y="16"/>
                  </a:lnTo>
                  <a:lnTo>
                    <a:pt x="16" y="22"/>
                  </a:lnTo>
                  <a:lnTo>
                    <a:pt x="12" y="27"/>
                  </a:lnTo>
                  <a:lnTo>
                    <a:pt x="7" y="32"/>
                  </a:lnTo>
                  <a:lnTo>
                    <a:pt x="4" y="38"/>
                  </a:lnTo>
                  <a:lnTo>
                    <a:pt x="2" y="44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6" y="58"/>
                  </a:lnTo>
                  <a:lnTo>
                    <a:pt x="12" y="58"/>
                  </a:lnTo>
                  <a:lnTo>
                    <a:pt x="18" y="59"/>
                  </a:lnTo>
                  <a:lnTo>
                    <a:pt x="25" y="58"/>
                  </a:lnTo>
                  <a:lnTo>
                    <a:pt x="32" y="57"/>
                  </a:lnTo>
                  <a:lnTo>
                    <a:pt x="39" y="54"/>
                  </a:lnTo>
                  <a:lnTo>
                    <a:pt x="45" y="51"/>
                  </a:lnTo>
                  <a:lnTo>
                    <a:pt x="52" y="48"/>
                  </a:lnTo>
                  <a:lnTo>
                    <a:pt x="58" y="43"/>
                  </a:lnTo>
                  <a:lnTo>
                    <a:pt x="63" y="38"/>
                  </a:lnTo>
                  <a:lnTo>
                    <a:pt x="68" y="32"/>
                  </a:lnTo>
                  <a:lnTo>
                    <a:pt x="72" y="27"/>
                  </a:lnTo>
                  <a:lnTo>
                    <a:pt x="75" y="21"/>
                  </a:lnTo>
                  <a:lnTo>
                    <a:pt x="77" y="15"/>
                  </a:lnTo>
                  <a:lnTo>
                    <a:pt x="79" y="9"/>
                  </a:lnTo>
                  <a:lnTo>
                    <a:pt x="80" y="3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575"/>
            <p:cNvSpPr>
              <a:spLocks/>
            </p:cNvSpPr>
            <p:nvPr/>
          </p:nvSpPr>
          <p:spPr bwMode="auto">
            <a:xfrm>
              <a:off x="4655462" y="8178917"/>
              <a:ext cx="23863" cy="31818"/>
            </a:xfrm>
            <a:custGeom>
              <a:avLst/>
              <a:gdLst>
                <a:gd name="T0" fmla="*/ 4 w 60"/>
                <a:gd name="T1" fmla="*/ 0 h 80"/>
                <a:gd name="T2" fmla="*/ 2 w 60"/>
                <a:gd name="T3" fmla="*/ 7 h 80"/>
                <a:gd name="T4" fmla="*/ 2 w 60"/>
                <a:gd name="T5" fmla="*/ 12 h 80"/>
                <a:gd name="T6" fmla="*/ 0 w 60"/>
                <a:gd name="T7" fmla="*/ 19 h 80"/>
                <a:gd name="T8" fmla="*/ 2 w 60"/>
                <a:gd name="T9" fmla="*/ 25 h 80"/>
                <a:gd name="T10" fmla="*/ 3 w 60"/>
                <a:gd name="T11" fmla="*/ 33 h 80"/>
                <a:gd name="T12" fmla="*/ 6 w 60"/>
                <a:gd name="T13" fmla="*/ 39 h 80"/>
                <a:gd name="T14" fmla="*/ 9 w 60"/>
                <a:gd name="T15" fmla="*/ 46 h 80"/>
                <a:gd name="T16" fmla="*/ 12 w 60"/>
                <a:gd name="T17" fmla="*/ 52 h 80"/>
                <a:gd name="T18" fmla="*/ 17 w 60"/>
                <a:gd name="T19" fmla="*/ 59 h 80"/>
                <a:gd name="T20" fmla="*/ 22 w 60"/>
                <a:gd name="T21" fmla="*/ 64 h 80"/>
                <a:gd name="T22" fmla="*/ 27 w 60"/>
                <a:gd name="T23" fmla="*/ 69 h 80"/>
                <a:gd name="T24" fmla="*/ 33 w 60"/>
                <a:gd name="T25" fmla="*/ 73 h 80"/>
                <a:gd name="T26" fmla="*/ 39 w 60"/>
                <a:gd name="T27" fmla="*/ 76 h 80"/>
                <a:gd name="T28" fmla="*/ 45 w 60"/>
                <a:gd name="T29" fmla="*/ 78 h 80"/>
                <a:gd name="T30" fmla="*/ 51 w 60"/>
                <a:gd name="T31" fmla="*/ 79 h 80"/>
                <a:gd name="T32" fmla="*/ 57 w 60"/>
                <a:gd name="T33" fmla="*/ 80 h 80"/>
                <a:gd name="T34" fmla="*/ 59 w 60"/>
                <a:gd name="T35" fmla="*/ 75 h 80"/>
                <a:gd name="T36" fmla="*/ 60 w 60"/>
                <a:gd name="T37" fmla="*/ 69 h 80"/>
                <a:gd name="T38" fmla="*/ 60 w 60"/>
                <a:gd name="T39" fmla="*/ 62 h 80"/>
                <a:gd name="T40" fmla="*/ 59 w 60"/>
                <a:gd name="T41" fmla="*/ 56 h 80"/>
                <a:gd name="T42" fmla="*/ 58 w 60"/>
                <a:gd name="T43" fmla="*/ 49 h 80"/>
                <a:gd name="T44" fmla="*/ 56 w 60"/>
                <a:gd name="T45" fmla="*/ 42 h 80"/>
                <a:gd name="T46" fmla="*/ 52 w 60"/>
                <a:gd name="T47" fmla="*/ 35 h 80"/>
                <a:gd name="T48" fmla="*/ 48 w 60"/>
                <a:gd name="T49" fmla="*/ 29 h 80"/>
                <a:gd name="T50" fmla="*/ 44 w 60"/>
                <a:gd name="T51" fmla="*/ 22 h 80"/>
                <a:gd name="T52" fmla="*/ 38 w 60"/>
                <a:gd name="T53" fmla="*/ 17 h 80"/>
                <a:gd name="T54" fmla="*/ 33 w 60"/>
                <a:gd name="T55" fmla="*/ 12 h 80"/>
                <a:gd name="T56" fmla="*/ 27 w 60"/>
                <a:gd name="T57" fmla="*/ 8 h 80"/>
                <a:gd name="T58" fmla="*/ 22 w 60"/>
                <a:gd name="T59" fmla="*/ 5 h 80"/>
                <a:gd name="T60" fmla="*/ 16 w 60"/>
                <a:gd name="T61" fmla="*/ 3 h 80"/>
                <a:gd name="T62" fmla="*/ 9 w 60"/>
                <a:gd name="T63" fmla="*/ 2 h 80"/>
                <a:gd name="T64" fmla="*/ 4 w 60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80">
                  <a:moveTo>
                    <a:pt x="4" y="0"/>
                  </a:moveTo>
                  <a:lnTo>
                    <a:pt x="2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3"/>
                  </a:lnTo>
                  <a:lnTo>
                    <a:pt x="6" y="39"/>
                  </a:lnTo>
                  <a:lnTo>
                    <a:pt x="9" y="46"/>
                  </a:lnTo>
                  <a:lnTo>
                    <a:pt x="12" y="52"/>
                  </a:lnTo>
                  <a:lnTo>
                    <a:pt x="17" y="59"/>
                  </a:lnTo>
                  <a:lnTo>
                    <a:pt x="22" y="64"/>
                  </a:lnTo>
                  <a:lnTo>
                    <a:pt x="27" y="69"/>
                  </a:lnTo>
                  <a:lnTo>
                    <a:pt x="33" y="73"/>
                  </a:lnTo>
                  <a:lnTo>
                    <a:pt x="39" y="76"/>
                  </a:lnTo>
                  <a:lnTo>
                    <a:pt x="45" y="78"/>
                  </a:lnTo>
                  <a:lnTo>
                    <a:pt x="51" y="79"/>
                  </a:lnTo>
                  <a:lnTo>
                    <a:pt x="57" y="80"/>
                  </a:lnTo>
                  <a:lnTo>
                    <a:pt x="59" y="75"/>
                  </a:lnTo>
                  <a:lnTo>
                    <a:pt x="60" y="69"/>
                  </a:lnTo>
                  <a:lnTo>
                    <a:pt x="60" y="62"/>
                  </a:lnTo>
                  <a:lnTo>
                    <a:pt x="59" y="56"/>
                  </a:lnTo>
                  <a:lnTo>
                    <a:pt x="58" y="49"/>
                  </a:lnTo>
                  <a:lnTo>
                    <a:pt x="56" y="42"/>
                  </a:lnTo>
                  <a:lnTo>
                    <a:pt x="52" y="35"/>
                  </a:lnTo>
                  <a:lnTo>
                    <a:pt x="48" y="29"/>
                  </a:lnTo>
                  <a:lnTo>
                    <a:pt x="44" y="22"/>
                  </a:lnTo>
                  <a:lnTo>
                    <a:pt x="38" y="17"/>
                  </a:lnTo>
                  <a:lnTo>
                    <a:pt x="33" y="12"/>
                  </a:lnTo>
                  <a:lnTo>
                    <a:pt x="27" y="8"/>
                  </a:lnTo>
                  <a:lnTo>
                    <a:pt x="22" y="5"/>
                  </a:lnTo>
                  <a:lnTo>
                    <a:pt x="16" y="3"/>
                  </a:lnTo>
                  <a:lnTo>
                    <a:pt x="9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576"/>
            <p:cNvSpPr>
              <a:spLocks/>
            </p:cNvSpPr>
            <p:nvPr/>
          </p:nvSpPr>
          <p:spPr bwMode="auto">
            <a:xfrm>
              <a:off x="4875003" y="8505048"/>
              <a:ext cx="22272" cy="31818"/>
            </a:xfrm>
            <a:custGeom>
              <a:avLst/>
              <a:gdLst>
                <a:gd name="T0" fmla="*/ 2 w 59"/>
                <a:gd name="T1" fmla="*/ 0 h 80"/>
                <a:gd name="T2" fmla="*/ 1 w 59"/>
                <a:gd name="T3" fmla="*/ 6 h 80"/>
                <a:gd name="T4" fmla="*/ 0 w 59"/>
                <a:gd name="T5" fmla="*/ 12 h 80"/>
                <a:gd name="T6" fmla="*/ 0 w 59"/>
                <a:gd name="T7" fmla="*/ 19 h 80"/>
                <a:gd name="T8" fmla="*/ 1 w 59"/>
                <a:gd name="T9" fmla="*/ 25 h 80"/>
                <a:gd name="T10" fmla="*/ 2 w 59"/>
                <a:gd name="T11" fmla="*/ 32 h 80"/>
                <a:gd name="T12" fmla="*/ 5 w 59"/>
                <a:gd name="T13" fmla="*/ 39 h 80"/>
                <a:gd name="T14" fmla="*/ 8 w 59"/>
                <a:gd name="T15" fmla="*/ 46 h 80"/>
                <a:gd name="T16" fmla="*/ 12 w 59"/>
                <a:gd name="T17" fmla="*/ 52 h 80"/>
                <a:gd name="T18" fmla="*/ 17 w 59"/>
                <a:gd name="T19" fmla="*/ 59 h 80"/>
                <a:gd name="T20" fmla="*/ 22 w 59"/>
                <a:gd name="T21" fmla="*/ 64 h 80"/>
                <a:gd name="T22" fmla="*/ 27 w 59"/>
                <a:gd name="T23" fmla="*/ 68 h 80"/>
                <a:gd name="T24" fmla="*/ 33 w 59"/>
                <a:gd name="T25" fmla="*/ 73 h 80"/>
                <a:gd name="T26" fmla="*/ 38 w 59"/>
                <a:gd name="T27" fmla="*/ 76 h 80"/>
                <a:gd name="T28" fmla="*/ 45 w 59"/>
                <a:gd name="T29" fmla="*/ 78 h 80"/>
                <a:gd name="T30" fmla="*/ 50 w 59"/>
                <a:gd name="T31" fmla="*/ 79 h 80"/>
                <a:gd name="T32" fmla="*/ 56 w 59"/>
                <a:gd name="T33" fmla="*/ 80 h 80"/>
                <a:gd name="T34" fmla="*/ 59 w 59"/>
                <a:gd name="T35" fmla="*/ 74 h 80"/>
                <a:gd name="T36" fmla="*/ 59 w 59"/>
                <a:gd name="T37" fmla="*/ 68 h 80"/>
                <a:gd name="T38" fmla="*/ 59 w 59"/>
                <a:gd name="T39" fmla="*/ 62 h 80"/>
                <a:gd name="T40" fmla="*/ 59 w 59"/>
                <a:gd name="T41" fmla="*/ 55 h 80"/>
                <a:gd name="T42" fmla="*/ 56 w 59"/>
                <a:gd name="T43" fmla="*/ 48 h 80"/>
                <a:gd name="T44" fmla="*/ 54 w 59"/>
                <a:gd name="T45" fmla="*/ 41 h 80"/>
                <a:gd name="T46" fmla="*/ 51 w 59"/>
                <a:gd name="T47" fmla="*/ 35 h 80"/>
                <a:gd name="T48" fmla="*/ 48 w 59"/>
                <a:gd name="T49" fmla="*/ 28 h 80"/>
                <a:gd name="T50" fmla="*/ 42 w 59"/>
                <a:gd name="T51" fmla="*/ 22 h 80"/>
                <a:gd name="T52" fmla="*/ 38 w 59"/>
                <a:gd name="T53" fmla="*/ 16 h 80"/>
                <a:gd name="T54" fmla="*/ 33 w 59"/>
                <a:gd name="T55" fmla="*/ 12 h 80"/>
                <a:gd name="T56" fmla="*/ 26 w 59"/>
                <a:gd name="T57" fmla="*/ 8 h 80"/>
                <a:gd name="T58" fmla="*/ 21 w 59"/>
                <a:gd name="T59" fmla="*/ 5 h 80"/>
                <a:gd name="T60" fmla="*/ 15 w 59"/>
                <a:gd name="T61" fmla="*/ 2 h 80"/>
                <a:gd name="T62" fmla="*/ 9 w 59"/>
                <a:gd name="T63" fmla="*/ 1 h 80"/>
                <a:gd name="T64" fmla="*/ 2 w 59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80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5" y="39"/>
                  </a:lnTo>
                  <a:lnTo>
                    <a:pt x="8" y="46"/>
                  </a:lnTo>
                  <a:lnTo>
                    <a:pt x="12" y="52"/>
                  </a:lnTo>
                  <a:lnTo>
                    <a:pt x="17" y="59"/>
                  </a:lnTo>
                  <a:lnTo>
                    <a:pt x="22" y="64"/>
                  </a:lnTo>
                  <a:lnTo>
                    <a:pt x="27" y="68"/>
                  </a:lnTo>
                  <a:lnTo>
                    <a:pt x="33" y="73"/>
                  </a:lnTo>
                  <a:lnTo>
                    <a:pt x="38" y="76"/>
                  </a:lnTo>
                  <a:lnTo>
                    <a:pt x="45" y="78"/>
                  </a:lnTo>
                  <a:lnTo>
                    <a:pt x="50" y="79"/>
                  </a:lnTo>
                  <a:lnTo>
                    <a:pt x="56" y="80"/>
                  </a:lnTo>
                  <a:lnTo>
                    <a:pt x="59" y="74"/>
                  </a:lnTo>
                  <a:lnTo>
                    <a:pt x="59" y="68"/>
                  </a:lnTo>
                  <a:lnTo>
                    <a:pt x="59" y="62"/>
                  </a:lnTo>
                  <a:lnTo>
                    <a:pt x="59" y="55"/>
                  </a:lnTo>
                  <a:lnTo>
                    <a:pt x="56" y="48"/>
                  </a:lnTo>
                  <a:lnTo>
                    <a:pt x="54" y="41"/>
                  </a:lnTo>
                  <a:lnTo>
                    <a:pt x="51" y="35"/>
                  </a:lnTo>
                  <a:lnTo>
                    <a:pt x="48" y="28"/>
                  </a:lnTo>
                  <a:lnTo>
                    <a:pt x="42" y="22"/>
                  </a:lnTo>
                  <a:lnTo>
                    <a:pt x="38" y="16"/>
                  </a:lnTo>
                  <a:lnTo>
                    <a:pt x="33" y="12"/>
                  </a:lnTo>
                  <a:lnTo>
                    <a:pt x="26" y="8"/>
                  </a:lnTo>
                  <a:lnTo>
                    <a:pt x="21" y="5"/>
                  </a:lnTo>
                  <a:lnTo>
                    <a:pt x="15" y="2"/>
                  </a:lnTo>
                  <a:lnTo>
                    <a:pt x="9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577"/>
            <p:cNvSpPr>
              <a:spLocks/>
            </p:cNvSpPr>
            <p:nvPr/>
          </p:nvSpPr>
          <p:spPr bwMode="auto">
            <a:xfrm>
              <a:off x="4564781" y="8310960"/>
              <a:ext cx="38181" cy="17500"/>
            </a:xfrm>
            <a:custGeom>
              <a:avLst/>
              <a:gdLst>
                <a:gd name="T0" fmla="*/ 0 w 94"/>
                <a:gd name="T1" fmla="*/ 13 h 45"/>
                <a:gd name="T2" fmla="*/ 3 w 94"/>
                <a:gd name="T3" fmla="*/ 18 h 45"/>
                <a:gd name="T4" fmla="*/ 6 w 94"/>
                <a:gd name="T5" fmla="*/ 24 h 45"/>
                <a:gd name="T6" fmla="*/ 10 w 94"/>
                <a:gd name="T7" fmla="*/ 28 h 45"/>
                <a:gd name="T8" fmla="*/ 16 w 94"/>
                <a:gd name="T9" fmla="*/ 33 h 45"/>
                <a:gd name="T10" fmla="*/ 22 w 94"/>
                <a:gd name="T11" fmla="*/ 36 h 45"/>
                <a:gd name="T12" fmla="*/ 29 w 94"/>
                <a:gd name="T13" fmla="*/ 39 h 45"/>
                <a:gd name="T14" fmla="*/ 35 w 94"/>
                <a:gd name="T15" fmla="*/ 42 h 45"/>
                <a:gd name="T16" fmla="*/ 43 w 94"/>
                <a:gd name="T17" fmla="*/ 43 h 45"/>
                <a:gd name="T18" fmla="*/ 50 w 94"/>
                <a:gd name="T19" fmla="*/ 44 h 45"/>
                <a:gd name="T20" fmla="*/ 58 w 94"/>
                <a:gd name="T21" fmla="*/ 45 h 45"/>
                <a:gd name="T22" fmla="*/ 66 w 94"/>
                <a:gd name="T23" fmla="*/ 44 h 45"/>
                <a:gd name="T24" fmla="*/ 72 w 94"/>
                <a:gd name="T25" fmla="*/ 43 h 45"/>
                <a:gd name="T26" fmla="*/ 78 w 94"/>
                <a:gd name="T27" fmla="*/ 41 h 45"/>
                <a:gd name="T28" fmla="*/ 84 w 94"/>
                <a:gd name="T29" fmla="*/ 39 h 45"/>
                <a:gd name="T30" fmla="*/ 89 w 94"/>
                <a:gd name="T31" fmla="*/ 36 h 45"/>
                <a:gd name="T32" fmla="*/ 94 w 94"/>
                <a:gd name="T33" fmla="*/ 31 h 45"/>
                <a:gd name="T34" fmla="*/ 91 w 94"/>
                <a:gd name="T35" fmla="*/ 27 h 45"/>
                <a:gd name="T36" fmla="*/ 87 w 94"/>
                <a:gd name="T37" fmla="*/ 22 h 45"/>
                <a:gd name="T38" fmla="*/ 83 w 94"/>
                <a:gd name="T39" fmla="*/ 17 h 45"/>
                <a:gd name="T40" fmla="*/ 77 w 94"/>
                <a:gd name="T41" fmla="*/ 13 h 45"/>
                <a:gd name="T42" fmla="*/ 72 w 94"/>
                <a:gd name="T43" fmla="*/ 9 h 45"/>
                <a:gd name="T44" fmla="*/ 66 w 94"/>
                <a:gd name="T45" fmla="*/ 7 h 45"/>
                <a:gd name="T46" fmla="*/ 59 w 94"/>
                <a:gd name="T47" fmla="*/ 3 h 45"/>
                <a:gd name="T48" fmla="*/ 51 w 94"/>
                <a:gd name="T49" fmla="*/ 1 h 45"/>
                <a:gd name="T50" fmla="*/ 44 w 94"/>
                <a:gd name="T51" fmla="*/ 0 h 45"/>
                <a:gd name="T52" fmla="*/ 36 w 94"/>
                <a:gd name="T53" fmla="*/ 0 h 45"/>
                <a:gd name="T54" fmla="*/ 29 w 94"/>
                <a:gd name="T55" fmla="*/ 1 h 45"/>
                <a:gd name="T56" fmla="*/ 22 w 94"/>
                <a:gd name="T57" fmla="*/ 2 h 45"/>
                <a:gd name="T58" fmla="*/ 16 w 94"/>
                <a:gd name="T59" fmla="*/ 4 h 45"/>
                <a:gd name="T60" fmla="*/ 9 w 94"/>
                <a:gd name="T61" fmla="*/ 7 h 45"/>
                <a:gd name="T62" fmla="*/ 5 w 94"/>
                <a:gd name="T63" fmla="*/ 10 h 45"/>
                <a:gd name="T64" fmla="*/ 0 w 94"/>
                <a:gd name="T6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45">
                  <a:moveTo>
                    <a:pt x="0" y="13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33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3" y="43"/>
                  </a:lnTo>
                  <a:lnTo>
                    <a:pt x="50" y="44"/>
                  </a:lnTo>
                  <a:lnTo>
                    <a:pt x="58" y="45"/>
                  </a:lnTo>
                  <a:lnTo>
                    <a:pt x="66" y="44"/>
                  </a:lnTo>
                  <a:lnTo>
                    <a:pt x="72" y="43"/>
                  </a:lnTo>
                  <a:lnTo>
                    <a:pt x="78" y="41"/>
                  </a:lnTo>
                  <a:lnTo>
                    <a:pt x="84" y="39"/>
                  </a:lnTo>
                  <a:lnTo>
                    <a:pt x="89" y="36"/>
                  </a:lnTo>
                  <a:lnTo>
                    <a:pt x="94" y="31"/>
                  </a:lnTo>
                  <a:lnTo>
                    <a:pt x="91" y="27"/>
                  </a:lnTo>
                  <a:lnTo>
                    <a:pt x="87" y="22"/>
                  </a:lnTo>
                  <a:lnTo>
                    <a:pt x="83" y="17"/>
                  </a:lnTo>
                  <a:lnTo>
                    <a:pt x="77" y="13"/>
                  </a:lnTo>
                  <a:lnTo>
                    <a:pt x="72" y="9"/>
                  </a:lnTo>
                  <a:lnTo>
                    <a:pt x="66" y="7"/>
                  </a:lnTo>
                  <a:lnTo>
                    <a:pt x="59" y="3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9" y="7"/>
                  </a:lnTo>
                  <a:lnTo>
                    <a:pt x="5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578"/>
            <p:cNvSpPr>
              <a:spLocks/>
            </p:cNvSpPr>
            <p:nvPr/>
          </p:nvSpPr>
          <p:spPr bwMode="auto">
            <a:xfrm>
              <a:off x="4951366" y="8387322"/>
              <a:ext cx="36590" cy="17500"/>
            </a:xfrm>
            <a:custGeom>
              <a:avLst/>
              <a:gdLst>
                <a:gd name="T0" fmla="*/ 0 w 94"/>
                <a:gd name="T1" fmla="*/ 14 h 46"/>
                <a:gd name="T2" fmla="*/ 2 w 94"/>
                <a:gd name="T3" fmla="*/ 19 h 46"/>
                <a:gd name="T4" fmla="*/ 6 w 94"/>
                <a:gd name="T5" fmla="*/ 24 h 46"/>
                <a:gd name="T6" fmla="*/ 10 w 94"/>
                <a:gd name="T7" fmla="*/ 28 h 46"/>
                <a:gd name="T8" fmla="*/ 16 w 94"/>
                <a:gd name="T9" fmla="*/ 33 h 46"/>
                <a:gd name="T10" fmla="*/ 21 w 94"/>
                <a:gd name="T11" fmla="*/ 37 h 46"/>
                <a:gd name="T12" fmla="*/ 28 w 94"/>
                <a:gd name="T13" fmla="*/ 40 h 46"/>
                <a:gd name="T14" fmla="*/ 34 w 94"/>
                <a:gd name="T15" fmla="*/ 42 h 46"/>
                <a:gd name="T16" fmla="*/ 42 w 94"/>
                <a:gd name="T17" fmla="*/ 44 h 46"/>
                <a:gd name="T18" fmla="*/ 49 w 94"/>
                <a:gd name="T19" fmla="*/ 46 h 46"/>
                <a:gd name="T20" fmla="*/ 57 w 94"/>
                <a:gd name="T21" fmla="*/ 46 h 46"/>
                <a:gd name="T22" fmla="*/ 64 w 94"/>
                <a:gd name="T23" fmla="*/ 44 h 46"/>
                <a:gd name="T24" fmla="*/ 71 w 94"/>
                <a:gd name="T25" fmla="*/ 43 h 46"/>
                <a:gd name="T26" fmla="*/ 77 w 94"/>
                <a:gd name="T27" fmla="*/ 42 h 46"/>
                <a:gd name="T28" fmla="*/ 83 w 94"/>
                <a:gd name="T29" fmla="*/ 39 h 46"/>
                <a:gd name="T30" fmla="*/ 88 w 94"/>
                <a:gd name="T31" fmla="*/ 36 h 46"/>
                <a:gd name="T32" fmla="*/ 94 w 94"/>
                <a:gd name="T33" fmla="*/ 33 h 46"/>
                <a:gd name="T34" fmla="*/ 90 w 94"/>
                <a:gd name="T35" fmla="*/ 27 h 46"/>
                <a:gd name="T36" fmla="*/ 87 w 94"/>
                <a:gd name="T37" fmla="*/ 22 h 46"/>
                <a:gd name="T38" fmla="*/ 82 w 94"/>
                <a:gd name="T39" fmla="*/ 17 h 46"/>
                <a:gd name="T40" fmla="*/ 77 w 94"/>
                <a:gd name="T41" fmla="*/ 13 h 46"/>
                <a:gd name="T42" fmla="*/ 71 w 94"/>
                <a:gd name="T43" fmla="*/ 10 h 46"/>
                <a:gd name="T44" fmla="*/ 64 w 94"/>
                <a:gd name="T45" fmla="*/ 7 h 46"/>
                <a:gd name="T46" fmla="*/ 58 w 94"/>
                <a:gd name="T47" fmla="*/ 3 h 46"/>
                <a:gd name="T48" fmla="*/ 50 w 94"/>
                <a:gd name="T49" fmla="*/ 2 h 46"/>
                <a:gd name="T50" fmla="*/ 43 w 94"/>
                <a:gd name="T51" fmla="*/ 1 h 46"/>
                <a:gd name="T52" fmla="*/ 35 w 94"/>
                <a:gd name="T53" fmla="*/ 0 h 46"/>
                <a:gd name="T54" fmla="*/ 28 w 94"/>
                <a:gd name="T55" fmla="*/ 1 h 46"/>
                <a:gd name="T56" fmla="*/ 21 w 94"/>
                <a:gd name="T57" fmla="*/ 2 h 46"/>
                <a:gd name="T58" fmla="*/ 15 w 94"/>
                <a:gd name="T59" fmla="*/ 5 h 46"/>
                <a:gd name="T60" fmla="*/ 9 w 94"/>
                <a:gd name="T61" fmla="*/ 7 h 46"/>
                <a:gd name="T62" fmla="*/ 4 w 94"/>
                <a:gd name="T63" fmla="*/ 10 h 46"/>
                <a:gd name="T64" fmla="*/ 0 w 94"/>
                <a:gd name="T6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46">
                  <a:moveTo>
                    <a:pt x="0" y="14"/>
                  </a:moveTo>
                  <a:lnTo>
                    <a:pt x="2" y="19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33"/>
                  </a:lnTo>
                  <a:lnTo>
                    <a:pt x="21" y="37"/>
                  </a:lnTo>
                  <a:lnTo>
                    <a:pt x="28" y="40"/>
                  </a:lnTo>
                  <a:lnTo>
                    <a:pt x="34" y="42"/>
                  </a:lnTo>
                  <a:lnTo>
                    <a:pt x="42" y="44"/>
                  </a:lnTo>
                  <a:lnTo>
                    <a:pt x="49" y="46"/>
                  </a:lnTo>
                  <a:lnTo>
                    <a:pt x="57" y="46"/>
                  </a:lnTo>
                  <a:lnTo>
                    <a:pt x="64" y="44"/>
                  </a:lnTo>
                  <a:lnTo>
                    <a:pt x="71" y="43"/>
                  </a:lnTo>
                  <a:lnTo>
                    <a:pt x="77" y="42"/>
                  </a:lnTo>
                  <a:lnTo>
                    <a:pt x="83" y="39"/>
                  </a:lnTo>
                  <a:lnTo>
                    <a:pt x="88" y="36"/>
                  </a:lnTo>
                  <a:lnTo>
                    <a:pt x="94" y="33"/>
                  </a:lnTo>
                  <a:lnTo>
                    <a:pt x="90" y="27"/>
                  </a:lnTo>
                  <a:lnTo>
                    <a:pt x="87" y="22"/>
                  </a:lnTo>
                  <a:lnTo>
                    <a:pt x="82" y="17"/>
                  </a:lnTo>
                  <a:lnTo>
                    <a:pt x="77" y="13"/>
                  </a:lnTo>
                  <a:lnTo>
                    <a:pt x="71" y="10"/>
                  </a:lnTo>
                  <a:lnTo>
                    <a:pt x="64" y="7"/>
                  </a:lnTo>
                  <a:lnTo>
                    <a:pt x="58" y="3"/>
                  </a:lnTo>
                  <a:lnTo>
                    <a:pt x="50" y="2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2"/>
                  </a:lnTo>
                  <a:lnTo>
                    <a:pt x="15" y="5"/>
                  </a:lnTo>
                  <a:lnTo>
                    <a:pt x="9" y="7"/>
                  </a:lnTo>
                  <a:lnTo>
                    <a:pt x="4" y="1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579"/>
            <p:cNvSpPr>
              <a:spLocks/>
            </p:cNvSpPr>
            <p:nvPr/>
          </p:nvSpPr>
          <p:spPr bwMode="auto">
            <a:xfrm>
              <a:off x="4690461" y="8159826"/>
              <a:ext cx="19091" cy="34999"/>
            </a:xfrm>
            <a:custGeom>
              <a:avLst/>
              <a:gdLst>
                <a:gd name="T0" fmla="*/ 6 w 51"/>
                <a:gd name="T1" fmla="*/ 0 h 87"/>
                <a:gd name="T2" fmla="*/ 4 w 51"/>
                <a:gd name="T3" fmla="*/ 5 h 87"/>
                <a:gd name="T4" fmla="*/ 2 w 51"/>
                <a:gd name="T5" fmla="*/ 11 h 87"/>
                <a:gd name="T6" fmla="*/ 1 w 51"/>
                <a:gd name="T7" fmla="*/ 17 h 87"/>
                <a:gd name="T8" fmla="*/ 0 w 51"/>
                <a:gd name="T9" fmla="*/ 24 h 87"/>
                <a:gd name="T10" fmla="*/ 0 w 51"/>
                <a:gd name="T11" fmla="*/ 30 h 87"/>
                <a:gd name="T12" fmla="*/ 1 w 51"/>
                <a:gd name="T13" fmla="*/ 38 h 87"/>
                <a:gd name="T14" fmla="*/ 3 w 51"/>
                <a:gd name="T15" fmla="*/ 45 h 87"/>
                <a:gd name="T16" fmla="*/ 5 w 51"/>
                <a:gd name="T17" fmla="*/ 52 h 87"/>
                <a:gd name="T18" fmla="*/ 10 w 51"/>
                <a:gd name="T19" fmla="*/ 59 h 87"/>
                <a:gd name="T20" fmla="*/ 13 w 51"/>
                <a:gd name="T21" fmla="*/ 65 h 87"/>
                <a:gd name="T22" fmla="*/ 17 w 51"/>
                <a:gd name="T23" fmla="*/ 71 h 87"/>
                <a:gd name="T24" fmla="*/ 23 w 51"/>
                <a:gd name="T25" fmla="*/ 75 h 87"/>
                <a:gd name="T26" fmla="*/ 28 w 51"/>
                <a:gd name="T27" fmla="*/ 80 h 87"/>
                <a:gd name="T28" fmla="*/ 33 w 51"/>
                <a:gd name="T29" fmla="*/ 83 h 87"/>
                <a:gd name="T30" fmla="*/ 39 w 51"/>
                <a:gd name="T31" fmla="*/ 86 h 87"/>
                <a:gd name="T32" fmla="*/ 44 w 51"/>
                <a:gd name="T33" fmla="*/ 87 h 87"/>
                <a:gd name="T34" fmla="*/ 47 w 51"/>
                <a:gd name="T35" fmla="*/ 82 h 87"/>
                <a:gd name="T36" fmla="*/ 49 w 51"/>
                <a:gd name="T37" fmla="*/ 77 h 87"/>
                <a:gd name="T38" fmla="*/ 51 w 51"/>
                <a:gd name="T39" fmla="*/ 70 h 87"/>
                <a:gd name="T40" fmla="*/ 51 w 51"/>
                <a:gd name="T41" fmla="*/ 64 h 87"/>
                <a:gd name="T42" fmla="*/ 51 w 51"/>
                <a:gd name="T43" fmla="*/ 57 h 87"/>
                <a:gd name="T44" fmla="*/ 50 w 51"/>
                <a:gd name="T45" fmla="*/ 50 h 87"/>
                <a:gd name="T46" fmla="*/ 47 w 51"/>
                <a:gd name="T47" fmla="*/ 42 h 87"/>
                <a:gd name="T48" fmla="*/ 45 w 51"/>
                <a:gd name="T49" fmla="*/ 36 h 87"/>
                <a:gd name="T50" fmla="*/ 42 w 51"/>
                <a:gd name="T51" fmla="*/ 28 h 87"/>
                <a:gd name="T52" fmla="*/ 38 w 51"/>
                <a:gd name="T53" fmla="*/ 23 h 87"/>
                <a:gd name="T54" fmla="*/ 33 w 51"/>
                <a:gd name="T55" fmla="*/ 16 h 87"/>
                <a:gd name="T56" fmla="*/ 29 w 51"/>
                <a:gd name="T57" fmla="*/ 12 h 87"/>
                <a:gd name="T58" fmla="*/ 24 w 51"/>
                <a:gd name="T59" fmla="*/ 7 h 87"/>
                <a:gd name="T60" fmla="*/ 18 w 51"/>
                <a:gd name="T61" fmla="*/ 4 h 87"/>
                <a:gd name="T62" fmla="*/ 13 w 51"/>
                <a:gd name="T63" fmla="*/ 1 h 87"/>
                <a:gd name="T64" fmla="*/ 6 w 51"/>
                <a:gd name="T6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87">
                  <a:moveTo>
                    <a:pt x="6" y="0"/>
                  </a:moveTo>
                  <a:lnTo>
                    <a:pt x="4" y="5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1" y="38"/>
                  </a:lnTo>
                  <a:lnTo>
                    <a:pt x="3" y="45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3" y="65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28" y="80"/>
                  </a:lnTo>
                  <a:lnTo>
                    <a:pt x="33" y="83"/>
                  </a:lnTo>
                  <a:lnTo>
                    <a:pt x="39" y="86"/>
                  </a:lnTo>
                  <a:lnTo>
                    <a:pt x="44" y="87"/>
                  </a:lnTo>
                  <a:lnTo>
                    <a:pt x="47" y="82"/>
                  </a:lnTo>
                  <a:lnTo>
                    <a:pt x="49" y="77"/>
                  </a:lnTo>
                  <a:lnTo>
                    <a:pt x="51" y="70"/>
                  </a:lnTo>
                  <a:lnTo>
                    <a:pt x="51" y="64"/>
                  </a:lnTo>
                  <a:lnTo>
                    <a:pt x="51" y="57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5" y="36"/>
                  </a:lnTo>
                  <a:lnTo>
                    <a:pt x="42" y="28"/>
                  </a:lnTo>
                  <a:lnTo>
                    <a:pt x="38" y="23"/>
                  </a:lnTo>
                  <a:lnTo>
                    <a:pt x="33" y="16"/>
                  </a:lnTo>
                  <a:lnTo>
                    <a:pt x="29" y="12"/>
                  </a:lnTo>
                  <a:lnTo>
                    <a:pt x="24" y="7"/>
                  </a:lnTo>
                  <a:lnTo>
                    <a:pt x="18" y="4"/>
                  </a:lnTo>
                  <a:lnTo>
                    <a:pt x="13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580"/>
            <p:cNvSpPr>
              <a:spLocks/>
            </p:cNvSpPr>
            <p:nvPr/>
          </p:nvSpPr>
          <p:spPr bwMode="auto">
            <a:xfrm>
              <a:off x="4843186" y="8520957"/>
              <a:ext cx="20681" cy="34999"/>
            </a:xfrm>
            <a:custGeom>
              <a:avLst/>
              <a:gdLst>
                <a:gd name="T0" fmla="*/ 7 w 51"/>
                <a:gd name="T1" fmla="*/ 0 h 88"/>
                <a:gd name="T2" fmla="*/ 4 w 51"/>
                <a:gd name="T3" fmla="*/ 6 h 88"/>
                <a:gd name="T4" fmla="*/ 2 w 51"/>
                <a:gd name="T5" fmla="*/ 11 h 88"/>
                <a:gd name="T6" fmla="*/ 0 w 51"/>
                <a:gd name="T7" fmla="*/ 18 h 88"/>
                <a:gd name="T8" fmla="*/ 0 w 51"/>
                <a:gd name="T9" fmla="*/ 24 h 88"/>
                <a:gd name="T10" fmla="*/ 0 w 51"/>
                <a:gd name="T11" fmla="*/ 31 h 88"/>
                <a:gd name="T12" fmla="*/ 2 w 51"/>
                <a:gd name="T13" fmla="*/ 38 h 88"/>
                <a:gd name="T14" fmla="*/ 3 w 51"/>
                <a:gd name="T15" fmla="*/ 46 h 88"/>
                <a:gd name="T16" fmla="*/ 6 w 51"/>
                <a:gd name="T17" fmla="*/ 52 h 88"/>
                <a:gd name="T18" fmla="*/ 9 w 51"/>
                <a:gd name="T19" fmla="*/ 60 h 88"/>
                <a:gd name="T20" fmla="*/ 13 w 51"/>
                <a:gd name="T21" fmla="*/ 66 h 88"/>
                <a:gd name="T22" fmla="*/ 18 w 51"/>
                <a:gd name="T23" fmla="*/ 72 h 88"/>
                <a:gd name="T24" fmla="*/ 22 w 51"/>
                <a:gd name="T25" fmla="*/ 76 h 88"/>
                <a:gd name="T26" fmla="*/ 27 w 51"/>
                <a:gd name="T27" fmla="*/ 80 h 88"/>
                <a:gd name="T28" fmla="*/ 33 w 51"/>
                <a:gd name="T29" fmla="*/ 83 h 88"/>
                <a:gd name="T30" fmla="*/ 38 w 51"/>
                <a:gd name="T31" fmla="*/ 87 h 88"/>
                <a:gd name="T32" fmla="*/ 44 w 51"/>
                <a:gd name="T33" fmla="*/ 88 h 88"/>
                <a:gd name="T34" fmla="*/ 47 w 51"/>
                <a:gd name="T35" fmla="*/ 83 h 88"/>
                <a:gd name="T36" fmla="*/ 49 w 51"/>
                <a:gd name="T37" fmla="*/ 77 h 88"/>
                <a:gd name="T38" fmla="*/ 50 w 51"/>
                <a:gd name="T39" fmla="*/ 71 h 88"/>
                <a:gd name="T40" fmla="*/ 51 w 51"/>
                <a:gd name="T41" fmla="*/ 64 h 88"/>
                <a:gd name="T42" fmla="*/ 50 w 51"/>
                <a:gd name="T43" fmla="*/ 58 h 88"/>
                <a:gd name="T44" fmla="*/ 50 w 51"/>
                <a:gd name="T45" fmla="*/ 50 h 88"/>
                <a:gd name="T46" fmla="*/ 48 w 51"/>
                <a:gd name="T47" fmla="*/ 44 h 88"/>
                <a:gd name="T48" fmla="*/ 45 w 51"/>
                <a:gd name="T49" fmla="*/ 36 h 88"/>
                <a:gd name="T50" fmla="*/ 42 w 51"/>
                <a:gd name="T51" fmla="*/ 28 h 88"/>
                <a:gd name="T52" fmla="*/ 38 w 51"/>
                <a:gd name="T53" fmla="*/ 23 h 88"/>
                <a:gd name="T54" fmla="*/ 34 w 51"/>
                <a:gd name="T55" fmla="*/ 17 h 88"/>
                <a:gd name="T56" fmla="*/ 29 w 51"/>
                <a:gd name="T57" fmla="*/ 12 h 88"/>
                <a:gd name="T58" fmla="*/ 23 w 51"/>
                <a:gd name="T59" fmla="*/ 8 h 88"/>
                <a:gd name="T60" fmla="*/ 18 w 51"/>
                <a:gd name="T61" fmla="*/ 5 h 88"/>
                <a:gd name="T62" fmla="*/ 12 w 51"/>
                <a:gd name="T63" fmla="*/ 1 h 88"/>
                <a:gd name="T64" fmla="*/ 7 w 51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88">
                  <a:moveTo>
                    <a:pt x="7" y="0"/>
                  </a:moveTo>
                  <a:lnTo>
                    <a:pt x="4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3" y="46"/>
                  </a:lnTo>
                  <a:lnTo>
                    <a:pt x="6" y="52"/>
                  </a:lnTo>
                  <a:lnTo>
                    <a:pt x="9" y="60"/>
                  </a:lnTo>
                  <a:lnTo>
                    <a:pt x="13" y="66"/>
                  </a:lnTo>
                  <a:lnTo>
                    <a:pt x="18" y="72"/>
                  </a:lnTo>
                  <a:lnTo>
                    <a:pt x="22" y="76"/>
                  </a:lnTo>
                  <a:lnTo>
                    <a:pt x="27" y="80"/>
                  </a:lnTo>
                  <a:lnTo>
                    <a:pt x="33" y="83"/>
                  </a:lnTo>
                  <a:lnTo>
                    <a:pt x="38" y="87"/>
                  </a:lnTo>
                  <a:lnTo>
                    <a:pt x="44" y="88"/>
                  </a:lnTo>
                  <a:lnTo>
                    <a:pt x="47" y="83"/>
                  </a:lnTo>
                  <a:lnTo>
                    <a:pt x="49" y="77"/>
                  </a:lnTo>
                  <a:lnTo>
                    <a:pt x="50" y="71"/>
                  </a:lnTo>
                  <a:lnTo>
                    <a:pt x="51" y="64"/>
                  </a:lnTo>
                  <a:lnTo>
                    <a:pt x="50" y="58"/>
                  </a:lnTo>
                  <a:lnTo>
                    <a:pt x="50" y="50"/>
                  </a:lnTo>
                  <a:lnTo>
                    <a:pt x="48" y="44"/>
                  </a:lnTo>
                  <a:lnTo>
                    <a:pt x="45" y="36"/>
                  </a:lnTo>
                  <a:lnTo>
                    <a:pt x="42" y="28"/>
                  </a:lnTo>
                  <a:lnTo>
                    <a:pt x="38" y="23"/>
                  </a:lnTo>
                  <a:lnTo>
                    <a:pt x="34" y="17"/>
                  </a:lnTo>
                  <a:lnTo>
                    <a:pt x="29" y="12"/>
                  </a:lnTo>
                  <a:lnTo>
                    <a:pt x="23" y="8"/>
                  </a:lnTo>
                  <a:lnTo>
                    <a:pt x="18" y="5"/>
                  </a:lnTo>
                  <a:lnTo>
                    <a:pt x="12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581"/>
            <p:cNvSpPr>
              <a:spLocks/>
            </p:cNvSpPr>
            <p:nvPr/>
          </p:nvSpPr>
          <p:spPr bwMode="auto">
            <a:xfrm>
              <a:off x="4841595" y="8158235"/>
              <a:ext cx="19091" cy="34999"/>
            </a:xfrm>
            <a:custGeom>
              <a:avLst/>
              <a:gdLst>
                <a:gd name="T0" fmla="*/ 43 w 50"/>
                <a:gd name="T1" fmla="*/ 0 h 88"/>
                <a:gd name="T2" fmla="*/ 37 w 50"/>
                <a:gd name="T3" fmla="*/ 2 h 88"/>
                <a:gd name="T4" fmla="*/ 31 w 50"/>
                <a:gd name="T5" fmla="*/ 4 h 88"/>
                <a:gd name="T6" fmla="*/ 26 w 50"/>
                <a:gd name="T7" fmla="*/ 7 h 88"/>
                <a:gd name="T8" fmla="*/ 22 w 50"/>
                <a:gd name="T9" fmla="*/ 12 h 88"/>
                <a:gd name="T10" fmla="*/ 16 w 50"/>
                <a:gd name="T11" fmla="*/ 17 h 88"/>
                <a:gd name="T12" fmla="*/ 12 w 50"/>
                <a:gd name="T13" fmla="*/ 22 h 88"/>
                <a:gd name="T14" fmla="*/ 9 w 50"/>
                <a:gd name="T15" fmla="*/ 29 h 88"/>
                <a:gd name="T16" fmla="*/ 5 w 50"/>
                <a:gd name="T17" fmla="*/ 35 h 88"/>
                <a:gd name="T18" fmla="*/ 2 w 50"/>
                <a:gd name="T19" fmla="*/ 43 h 88"/>
                <a:gd name="T20" fmla="*/ 1 w 50"/>
                <a:gd name="T21" fmla="*/ 50 h 88"/>
                <a:gd name="T22" fmla="*/ 0 w 50"/>
                <a:gd name="T23" fmla="*/ 58 h 88"/>
                <a:gd name="T24" fmla="*/ 0 w 50"/>
                <a:gd name="T25" fmla="*/ 64 h 88"/>
                <a:gd name="T26" fmla="*/ 0 w 50"/>
                <a:gd name="T27" fmla="*/ 71 h 88"/>
                <a:gd name="T28" fmla="*/ 2 w 50"/>
                <a:gd name="T29" fmla="*/ 77 h 88"/>
                <a:gd name="T30" fmla="*/ 4 w 50"/>
                <a:gd name="T31" fmla="*/ 83 h 88"/>
                <a:gd name="T32" fmla="*/ 6 w 50"/>
                <a:gd name="T33" fmla="*/ 88 h 88"/>
                <a:gd name="T34" fmla="*/ 13 w 50"/>
                <a:gd name="T35" fmla="*/ 86 h 88"/>
                <a:gd name="T36" fmla="*/ 18 w 50"/>
                <a:gd name="T37" fmla="*/ 84 h 88"/>
                <a:gd name="T38" fmla="*/ 24 w 50"/>
                <a:gd name="T39" fmla="*/ 81 h 88"/>
                <a:gd name="T40" fmla="*/ 28 w 50"/>
                <a:gd name="T41" fmla="*/ 76 h 88"/>
                <a:gd name="T42" fmla="*/ 33 w 50"/>
                <a:gd name="T43" fmla="*/ 71 h 88"/>
                <a:gd name="T44" fmla="*/ 38 w 50"/>
                <a:gd name="T45" fmla="*/ 66 h 88"/>
                <a:gd name="T46" fmla="*/ 41 w 50"/>
                <a:gd name="T47" fmla="*/ 59 h 88"/>
                <a:gd name="T48" fmla="*/ 44 w 50"/>
                <a:gd name="T49" fmla="*/ 51 h 88"/>
                <a:gd name="T50" fmla="*/ 48 w 50"/>
                <a:gd name="T51" fmla="*/ 45 h 88"/>
                <a:gd name="T52" fmla="*/ 49 w 50"/>
                <a:gd name="T53" fmla="*/ 37 h 88"/>
                <a:gd name="T54" fmla="*/ 50 w 50"/>
                <a:gd name="T55" fmla="*/ 30 h 88"/>
                <a:gd name="T56" fmla="*/ 50 w 50"/>
                <a:gd name="T57" fmla="*/ 23 h 88"/>
                <a:gd name="T58" fmla="*/ 50 w 50"/>
                <a:gd name="T59" fmla="*/ 17 h 88"/>
                <a:gd name="T60" fmla="*/ 48 w 50"/>
                <a:gd name="T61" fmla="*/ 10 h 88"/>
                <a:gd name="T62" fmla="*/ 45 w 50"/>
                <a:gd name="T63" fmla="*/ 5 h 88"/>
                <a:gd name="T64" fmla="*/ 43 w 50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88">
                  <a:moveTo>
                    <a:pt x="43" y="0"/>
                  </a:moveTo>
                  <a:lnTo>
                    <a:pt x="37" y="2"/>
                  </a:lnTo>
                  <a:lnTo>
                    <a:pt x="31" y="4"/>
                  </a:lnTo>
                  <a:lnTo>
                    <a:pt x="26" y="7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9" y="29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2" y="77"/>
                  </a:lnTo>
                  <a:lnTo>
                    <a:pt x="4" y="83"/>
                  </a:lnTo>
                  <a:lnTo>
                    <a:pt x="6" y="88"/>
                  </a:lnTo>
                  <a:lnTo>
                    <a:pt x="13" y="86"/>
                  </a:lnTo>
                  <a:lnTo>
                    <a:pt x="18" y="84"/>
                  </a:lnTo>
                  <a:lnTo>
                    <a:pt x="24" y="81"/>
                  </a:lnTo>
                  <a:lnTo>
                    <a:pt x="28" y="76"/>
                  </a:lnTo>
                  <a:lnTo>
                    <a:pt x="33" y="71"/>
                  </a:lnTo>
                  <a:lnTo>
                    <a:pt x="38" y="66"/>
                  </a:lnTo>
                  <a:lnTo>
                    <a:pt x="41" y="59"/>
                  </a:lnTo>
                  <a:lnTo>
                    <a:pt x="44" y="51"/>
                  </a:lnTo>
                  <a:lnTo>
                    <a:pt x="48" y="45"/>
                  </a:lnTo>
                  <a:lnTo>
                    <a:pt x="49" y="37"/>
                  </a:lnTo>
                  <a:lnTo>
                    <a:pt x="50" y="30"/>
                  </a:lnTo>
                  <a:lnTo>
                    <a:pt x="50" y="23"/>
                  </a:lnTo>
                  <a:lnTo>
                    <a:pt x="50" y="17"/>
                  </a:lnTo>
                  <a:lnTo>
                    <a:pt x="48" y="10"/>
                  </a:lnTo>
                  <a:lnTo>
                    <a:pt x="45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582"/>
            <p:cNvSpPr>
              <a:spLocks/>
            </p:cNvSpPr>
            <p:nvPr/>
          </p:nvSpPr>
          <p:spPr bwMode="auto">
            <a:xfrm>
              <a:off x="4693643" y="8522548"/>
              <a:ext cx="19091" cy="34999"/>
            </a:xfrm>
            <a:custGeom>
              <a:avLst/>
              <a:gdLst>
                <a:gd name="T0" fmla="*/ 44 w 50"/>
                <a:gd name="T1" fmla="*/ 0 h 89"/>
                <a:gd name="T2" fmla="*/ 37 w 50"/>
                <a:gd name="T3" fmla="*/ 3 h 89"/>
                <a:gd name="T4" fmla="*/ 32 w 50"/>
                <a:gd name="T5" fmla="*/ 5 h 89"/>
                <a:gd name="T6" fmla="*/ 26 w 50"/>
                <a:gd name="T7" fmla="*/ 8 h 89"/>
                <a:gd name="T8" fmla="*/ 21 w 50"/>
                <a:gd name="T9" fmla="*/ 12 h 89"/>
                <a:gd name="T10" fmla="*/ 17 w 50"/>
                <a:gd name="T11" fmla="*/ 18 h 89"/>
                <a:gd name="T12" fmla="*/ 12 w 50"/>
                <a:gd name="T13" fmla="*/ 23 h 89"/>
                <a:gd name="T14" fmla="*/ 8 w 50"/>
                <a:gd name="T15" fmla="*/ 30 h 89"/>
                <a:gd name="T16" fmla="*/ 5 w 50"/>
                <a:gd name="T17" fmla="*/ 37 h 89"/>
                <a:gd name="T18" fmla="*/ 3 w 50"/>
                <a:gd name="T19" fmla="*/ 44 h 89"/>
                <a:gd name="T20" fmla="*/ 2 w 50"/>
                <a:gd name="T21" fmla="*/ 51 h 89"/>
                <a:gd name="T22" fmla="*/ 0 w 50"/>
                <a:gd name="T23" fmla="*/ 59 h 89"/>
                <a:gd name="T24" fmla="*/ 0 w 50"/>
                <a:gd name="T25" fmla="*/ 65 h 89"/>
                <a:gd name="T26" fmla="*/ 0 w 50"/>
                <a:gd name="T27" fmla="*/ 72 h 89"/>
                <a:gd name="T28" fmla="*/ 3 w 50"/>
                <a:gd name="T29" fmla="*/ 78 h 89"/>
                <a:gd name="T30" fmla="*/ 5 w 50"/>
                <a:gd name="T31" fmla="*/ 84 h 89"/>
                <a:gd name="T32" fmla="*/ 7 w 50"/>
                <a:gd name="T33" fmla="*/ 89 h 89"/>
                <a:gd name="T34" fmla="*/ 12 w 50"/>
                <a:gd name="T35" fmla="*/ 88 h 89"/>
                <a:gd name="T36" fmla="*/ 19 w 50"/>
                <a:gd name="T37" fmla="*/ 85 h 89"/>
                <a:gd name="T38" fmla="*/ 24 w 50"/>
                <a:gd name="T39" fmla="*/ 81 h 89"/>
                <a:gd name="T40" fmla="*/ 29 w 50"/>
                <a:gd name="T41" fmla="*/ 77 h 89"/>
                <a:gd name="T42" fmla="*/ 34 w 50"/>
                <a:gd name="T43" fmla="*/ 72 h 89"/>
                <a:gd name="T44" fmla="*/ 38 w 50"/>
                <a:gd name="T45" fmla="*/ 66 h 89"/>
                <a:gd name="T46" fmla="*/ 42 w 50"/>
                <a:gd name="T47" fmla="*/ 60 h 89"/>
                <a:gd name="T48" fmla="*/ 45 w 50"/>
                <a:gd name="T49" fmla="*/ 53 h 89"/>
                <a:gd name="T50" fmla="*/ 48 w 50"/>
                <a:gd name="T51" fmla="*/ 46 h 89"/>
                <a:gd name="T52" fmla="*/ 49 w 50"/>
                <a:gd name="T53" fmla="*/ 38 h 89"/>
                <a:gd name="T54" fmla="*/ 50 w 50"/>
                <a:gd name="T55" fmla="*/ 32 h 89"/>
                <a:gd name="T56" fmla="*/ 50 w 50"/>
                <a:gd name="T57" fmla="*/ 24 h 89"/>
                <a:gd name="T58" fmla="*/ 49 w 50"/>
                <a:gd name="T59" fmla="*/ 18 h 89"/>
                <a:gd name="T60" fmla="*/ 48 w 50"/>
                <a:gd name="T61" fmla="*/ 11 h 89"/>
                <a:gd name="T62" fmla="*/ 46 w 50"/>
                <a:gd name="T63" fmla="*/ 6 h 89"/>
                <a:gd name="T64" fmla="*/ 44 w 50"/>
                <a:gd name="T6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89">
                  <a:moveTo>
                    <a:pt x="44" y="0"/>
                  </a:moveTo>
                  <a:lnTo>
                    <a:pt x="37" y="3"/>
                  </a:lnTo>
                  <a:lnTo>
                    <a:pt x="32" y="5"/>
                  </a:lnTo>
                  <a:lnTo>
                    <a:pt x="26" y="8"/>
                  </a:lnTo>
                  <a:lnTo>
                    <a:pt x="21" y="12"/>
                  </a:lnTo>
                  <a:lnTo>
                    <a:pt x="17" y="18"/>
                  </a:lnTo>
                  <a:lnTo>
                    <a:pt x="12" y="23"/>
                  </a:lnTo>
                  <a:lnTo>
                    <a:pt x="8" y="30"/>
                  </a:lnTo>
                  <a:lnTo>
                    <a:pt x="5" y="37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3" y="78"/>
                  </a:lnTo>
                  <a:lnTo>
                    <a:pt x="5" y="84"/>
                  </a:lnTo>
                  <a:lnTo>
                    <a:pt x="7" y="89"/>
                  </a:lnTo>
                  <a:lnTo>
                    <a:pt x="12" y="88"/>
                  </a:lnTo>
                  <a:lnTo>
                    <a:pt x="19" y="85"/>
                  </a:lnTo>
                  <a:lnTo>
                    <a:pt x="24" y="81"/>
                  </a:lnTo>
                  <a:lnTo>
                    <a:pt x="29" y="77"/>
                  </a:lnTo>
                  <a:lnTo>
                    <a:pt x="34" y="72"/>
                  </a:lnTo>
                  <a:lnTo>
                    <a:pt x="38" y="66"/>
                  </a:lnTo>
                  <a:lnTo>
                    <a:pt x="42" y="60"/>
                  </a:lnTo>
                  <a:lnTo>
                    <a:pt x="45" y="53"/>
                  </a:lnTo>
                  <a:lnTo>
                    <a:pt x="48" y="46"/>
                  </a:lnTo>
                  <a:lnTo>
                    <a:pt x="49" y="38"/>
                  </a:lnTo>
                  <a:lnTo>
                    <a:pt x="50" y="32"/>
                  </a:lnTo>
                  <a:lnTo>
                    <a:pt x="50" y="24"/>
                  </a:lnTo>
                  <a:lnTo>
                    <a:pt x="49" y="18"/>
                  </a:lnTo>
                  <a:lnTo>
                    <a:pt x="48" y="11"/>
                  </a:lnTo>
                  <a:lnTo>
                    <a:pt x="46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583"/>
            <p:cNvSpPr>
              <a:spLocks/>
            </p:cNvSpPr>
            <p:nvPr/>
          </p:nvSpPr>
          <p:spPr bwMode="auto">
            <a:xfrm>
              <a:off x="4577508" y="8274370"/>
              <a:ext cx="34999" cy="19091"/>
            </a:xfrm>
            <a:custGeom>
              <a:avLst/>
              <a:gdLst>
                <a:gd name="T0" fmla="*/ 0 w 88"/>
                <a:gd name="T1" fmla="*/ 7 h 50"/>
                <a:gd name="T2" fmla="*/ 1 w 88"/>
                <a:gd name="T3" fmla="*/ 13 h 50"/>
                <a:gd name="T4" fmla="*/ 4 w 88"/>
                <a:gd name="T5" fmla="*/ 19 h 50"/>
                <a:gd name="T6" fmla="*/ 7 w 88"/>
                <a:gd name="T7" fmla="*/ 24 h 50"/>
                <a:gd name="T8" fmla="*/ 12 w 88"/>
                <a:gd name="T9" fmla="*/ 28 h 50"/>
                <a:gd name="T10" fmla="*/ 17 w 88"/>
                <a:gd name="T11" fmla="*/ 34 h 50"/>
                <a:gd name="T12" fmla="*/ 23 w 88"/>
                <a:gd name="T13" fmla="*/ 38 h 50"/>
                <a:gd name="T14" fmla="*/ 29 w 88"/>
                <a:gd name="T15" fmla="*/ 41 h 50"/>
                <a:gd name="T16" fmla="*/ 36 w 88"/>
                <a:gd name="T17" fmla="*/ 45 h 50"/>
                <a:gd name="T18" fmla="*/ 43 w 88"/>
                <a:gd name="T19" fmla="*/ 48 h 50"/>
                <a:gd name="T20" fmla="*/ 51 w 88"/>
                <a:gd name="T21" fmla="*/ 49 h 50"/>
                <a:gd name="T22" fmla="*/ 57 w 88"/>
                <a:gd name="T23" fmla="*/ 50 h 50"/>
                <a:gd name="T24" fmla="*/ 65 w 88"/>
                <a:gd name="T25" fmla="*/ 50 h 50"/>
                <a:gd name="T26" fmla="*/ 71 w 88"/>
                <a:gd name="T27" fmla="*/ 50 h 50"/>
                <a:gd name="T28" fmla="*/ 78 w 88"/>
                <a:gd name="T29" fmla="*/ 48 h 50"/>
                <a:gd name="T30" fmla="*/ 83 w 88"/>
                <a:gd name="T31" fmla="*/ 46 h 50"/>
                <a:gd name="T32" fmla="*/ 88 w 88"/>
                <a:gd name="T33" fmla="*/ 43 h 50"/>
                <a:gd name="T34" fmla="*/ 86 w 88"/>
                <a:gd name="T35" fmla="*/ 37 h 50"/>
                <a:gd name="T36" fmla="*/ 84 w 88"/>
                <a:gd name="T37" fmla="*/ 32 h 50"/>
                <a:gd name="T38" fmla="*/ 81 w 88"/>
                <a:gd name="T39" fmla="*/ 26 h 50"/>
                <a:gd name="T40" fmla="*/ 77 w 88"/>
                <a:gd name="T41" fmla="*/ 22 h 50"/>
                <a:gd name="T42" fmla="*/ 71 w 88"/>
                <a:gd name="T43" fmla="*/ 16 h 50"/>
                <a:gd name="T44" fmla="*/ 66 w 88"/>
                <a:gd name="T45" fmla="*/ 12 h 50"/>
                <a:gd name="T46" fmla="*/ 59 w 88"/>
                <a:gd name="T47" fmla="*/ 9 h 50"/>
                <a:gd name="T48" fmla="*/ 52 w 88"/>
                <a:gd name="T49" fmla="*/ 6 h 50"/>
                <a:gd name="T50" fmla="*/ 45 w 88"/>
                <a:gd name="T51" fmla="*/ 2 h 50"/>
                <a:gd name="T52" fmla="*/ 38 w 88"/>
                <a:gd name="T53" fmla="*/ 1 h 50"/>
                <a:gd name="T54" fmla="*/ 30 w 88"/>
                <a:gd name="T55" fmla="*/ 0 h 50"/>
                <a:gd name="T56" fmla="*/ 24 w 88"/>
                <a:gd name="T57" fmla="*/ 0 h 50"/>
                <a:gd name="T58" fmla="*/ 17 w 88"/>
                <a:gd name="T59" fmla="*/ 0 h 50"/>
                <a:gd name="T60" fmla="*/ 11 w 88"/>
                <a:gd name="T61" fmla="*/ 2 h 50"/>
                <a:gd name="T62" fmla="*/ 5 w 88"/>
                <a:gd name="T63" fmla="*/ 5 h 50"/>
                <a:gd name="T64" fmla="*/ 0 w 88"/>
                <a:gd name="T65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50">
                  <a:moveTo>
                    <a:pt x="0" y="7"/>
                  </a:moveTo>
                  <a:lnTo>
                    <a:pt x="1" y="13"/>
                  </a:lnTo>
                  <a:lnTo>
                    <a:pt x="4" y="19"/>
                  </a:lnTo>
                  <a:lnTo>
                    <a:pt x="7" y="24"/>
                  </a:lnTo>
                  <a:lnTo>
                    <a:pt x="12" y="28"/>
                  </a:lnTo>
                  <a:lnTo>
                    <a:pt x="17" y="34"/>
                  </a:lnTo>
                  <a:lnTo>
                    <a:pt x="23" y="38"/>
                  </a:lnTo>
                  <a:lnTo>
                    <a:pt x="29" y="41"/>
                  </a:lnTo>
                  <a:lnTo>
                    <a:pt x="36" y="45"/>
                  </a:lnTo>
                  <a:lnTo>
                    <a:pt x="43" y="48"/>
                  </a:lnTo>
                  <a:lnTo>
                    <a:pt x="51" y="49"/>
                  </a:lnTo>
                  <a:lnTo>
                    <a:pt x="57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48"/>
                  </a:lnTo>
                  <a:lnTo>
                    <a:pt x="83" y="46"/>
                  </a:lnTo>
                  <a:lnTo>
                    <a:pt x="88" y="43"/>
                  </a:lnTo>
                  <a:lnTo>
                    <a:pt x="86" y="37"/>
                  </a:lnTo>
                  <a:lnTo>
                    <a:pt x="84" y="32"/>
                  </a:lnTo>
                  <a:lnTo>
                    <a:pt x="81" y="26"/>
                  </a:lnTo>
                  <a:lnTo>
                    <a:pt x="77" y="22"/>
                  </a:lnTo>
                  <a:lnTo>
                    <a:pt x="71" y="16"/>
                  </a:lnTo>
                  <a:lnTo>
                    <a:pt x="66" y="12"/>
                  </a:lnTo>
                  <a:lnTo>
                    <a:pt x="59" y="9"/>
                  </a:lnTo>
                  <a:lnTo>
                    <a:pt x="52" y="6"/>
                  </a:lnTo>
                  <a:lnTo>
                    <a:pt x="45" y="2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584"/>
            <p:cNvSpPr>
              <a:spLocks/>
            </p:cNvSpPr>
            <p:nvPr/>
          </p:nvSpPr>
          <p:spPr bwMode="auto">
            <a:xfrm>
              <a:off x="4941821" y="8422322"/>
              <a:ext cx="34999" cy="19091"/>
            </a:xfrm>
            <a:custGeom>
              <a:avLst/>
              <a:gdLst>
                <a:gd name="T0" fmla="*/ 0 w 88"/>
                <a:gd name="T1" fmla="*/ 6 h 49"/>
                <a:gd name="T2" fmla="*/ 2 w 88"/>
                <a:gd name="T3" fmla="*/ 13 h 49"/>
                <a:gd name="T4" fmla="*/ 4 w 88"/>
                <a:gd name="T5" fmla="*/ 18 h 49"/>
                <a:gd name="T6" fmla="*/ 7 w 88"/>
                <a:gd name="T7" fmla="*/ 24 h 49"/>
                <a:gd name="T8" fmla="*/ 12 w 88"/>
                <a:gd name="T9" fmla="*/ 29 h 49"/>
                <a:gd name="T10" fmla="*/ 17 w 88"/>
                <a:gd name="T11" fmla="*/ 33 h 49"/>
                <a:gd name="T12" fmla="*/ 22 w 88"/>
                <a:gd name="T13" fmla="*/ 38 h 49"/>
                <a:gd name="T14" fmla="*/ 29 w 88"/>
                <a:gd name="T15" fmla="*/ 42 h 49"/>
                <a:gd name="T16" fmla="*/ 36 w 88"/>
                <a:gd name="T17" fmla="*/ 45 h 49"/>
                <a:gd name="T18" fmla="*/ 43 w 88"/>
                <a:gd name="T19" fmla="*/ 47 h 49"/>
                <a:gd name="T20" fmla="*/ 50 w 88"/>
                <a:gd name="T21" fmla="*/ 48 h 49"/>
                <a:gd name="T22" fmla="*/ 58 w 88"/>
                <a:gd name="T23" fmla="*/ 49 h 49"/>
                <a:gd name="T24" fmla="*/ 65 w 88"/>
                <a:gd name="T25" fmla="*/ 49 h 49"/>
                <a:gd name="T26" fmla="*/ 71 w 88"/>
                <a:gd name="T27" fmla="*/ 49 h 49"/>
                <a:gd name="T28" fmla="*/ 77 w 88"/>
                <a:gd name="T29" fmla="*/ 47 h 49"/>
                <a:gd name="T30" fmla="*/ 83 w 88"/>
                <a:gd name="T31" fmla="*/ 45 h 49"/>
                <a:gd name="T32" fmla="*/ 88 w 88"/>
                <a:gd name="T33" fmla="*/ 43 h 49"/>
                <a:gd name="T34" fmla="*/ 87 w 88"/>
                <a:gd name="T35" fmla="*/ 38 h 49"/>
                <a:gd name="T36" fmla="*/ 84 w 88"/>
                <a:gd name="T37" fmla="*/ 31 h 49"/>
                <a:gd name="T38" fmla="*/ 81 w 88"/>
                <a:gd name="T39" fmla="*/ 26 h 49"/>
                <a:gd name="T40" fmla="*/ 76 w 88"/>
                <a:gd name="T41" fmla="*/ 21 h 49"/>
                <a:gd name="T42" fmla="*/ 71 w 88"/>
                <a:gd name="T43" fmla="*/ 16 h 49"/>
                <a:gd name="T44" fmla="*/ 66 w 88"/>
                <a:gd name="T45" fmla="*/ 12 h 49"/>
                <a:gd name="T46" fmla="*/ 59 w 88"/>
                <a:gd name="T47" fmla="*/ 8 h 49"/>
                <a:gd name="T48" fmla="*/ 53 w 88"/>
                <a:gd name="T49" fmla="*/ 5 h 49"/>
                <a:gd name="T50" fmla="*/ 45 w 88"/>
                <a:gd name="T51" fmla="*/ 2 h 49"/>
                <a:gd name="T52" fmla="*/ 38 w 88"/>
                <a:gd name="T53" fmla="*/ 1 h 49"/>
                <a:gd name="T54" fmla="*/ 30 w 88"/>
                <a:gd name="T55" fmla="*/ 0 h 49"/>
                <a:gd name="T56" fmla="*/ 23 w 88"/>
                <a:gd name="T57" fmla="*/ 0 h 49"/>
                <a:gd name="T58" fmla="*/ 17 w 88"/>
                <a:gd name="T59" fmla="*/ 1 h 49"/>
                <a:gd name="T60" fmla="*/ 11 w 88"/>
                <a:gd name="T61" fmla="*/ 2 h 49"/>
                <a:gd name="T62" fmla="*/ 5 w 88"/>
                <a:gd name="T63" fmla="*/ 4 h 49"/>
                <a:gd name="T64" fmla="*/ 0 w 88"/>
                <a:gd name="T6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49">
                  <a:moveTo>
                    <a:pt x="0" y="6"/>
                  </a:moveTo>
                  <a:lnTo>
                    <a:pt x="2" y="13"/>
                  </a:lnTo>
                  <a:lnTo>
                    <a:pt x="4" y="18"/>
                  </a:lnTo>
                  <a:lnTo>
                    <a:pt x="7" y="24"/>
                  </a:lnTo>
                  <a:lnTo>
                    <a:pt x="12" y="29"/>
                  </a:lnTo>
                  <a:lnTo>
                    <a:pt x="17" y="33"/>
                  </a:lnTo>
                  <a:lnTo>
                    <a:pt x="22" y="38"/>
                  </a:lnTo>
                  <a:lnTo>
                    <a:pt x="29" y="42"/>
                  </a:lnTo>
                  <a:lnTo>
                    <a:pt x="36" y="45"/>
                  </a:lnTo>
                  <a:lnTo>
                    <a:pt x="43" y="47"/>
                  </a:lnTo>
                  <a:lnTo>
                    <a:pt x="50" y="48"/>
                  </a:lnTo>
                  <a:lnTo>
                    <a:pt x="58" y="49"/>
                  </a:lnTo>
                  <a:lnTo>
                    <a:pt x="65" y="49"/>
                  </a:lnTo>
                  <a:lnTo>
                    <a:pt x="71" y="49"/>
                  </a:lnTo>
                  <a:lnTo>
                    <a:pt x="77" y="47"/>
                  </a:lnTo>
                  <a:lnTo>
                    <a:pt x="83" y="45"/>
                  </a:lnTo>
                  <a:lnTo>
                    <a:pt x="88" y="43"/>
                  </a:lnTo>
                  <a:lnTo>
                    <a:pt x="87" y="38"/>
                  </a:lnTo>
                  <a:lnTo>
                    <a:pt x="84" y="31"/>
                  </a:lnTo>
                  <a:lnTo>
                    <a:pt x="81" y="26"/>
                  </a:lnTo>
                  <a:lnTo>
                    <a:pt x="76" y="21"/>
                  </a:lnTo>
                  <a:lnTo>
                    <a:pt x="71" y="16"/>
                  </a:lnTo>
                  <a:lnTo>
                    <a:pt x="66" y="12"/>
                  </a:lnTo>
                  <a:lnTo>
                    <a:pt x="59" y="8"/>
                  </a:lnTo>
                  <a:lnTo>
                    <a:pt x="53" y="5"/>
                  </a:lnTo>
                  <a:lnTo>
                    <a:pt x="45" y="2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1" y="2"/>
                  </a:lnTo>
                  <a:lnTo>
                    <a:pt x="5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585"/>
            <p:cNvSpPr>
              <a:spLocks/>
            </p:cNvSpPr>
            <p:nvPr/>
          </p:nvSpPr>
          <p:spPr bwMode="auto">
            <a:xfrm>
              <a:off x="4579099" y="8423913"/>
              <a:ext cx="33409" cy="20681"/>
            </a:xfrm>
            <a:custGeom>
              <a:avLst/>
              <a:gdLst>
                <a:gd name="T0" fmla="*/ 0 w 88"/>
                <a:gd name="T1" fmla="*/ 45 h 51"/>
                <a:gd name="T2" fmla="*/ 4 w 88"/>
                <a:gd name="T3" fmla="*/ 47 h 51"/>
                <a:gd name="T4" fmla="*/ 11 w 88"/>
                <a:gd name="T5" fmla="*/ 49 h 51"/>
                <a:gd name="T6" fmla="*/ 17 w 88"/>
                <a:gd name="T7" fmla="*/ 50 h 51"/>
                <a:gd name="T8" fmla="*/ 24 w 88"/>
                <a:gd name="T9" fmla="*/ 51 h 51"/>
                <a:gd name="T10" fmla="*/ 30 w 88"/>
                <a:gd name="T11" fmla="*/ 51 h 51"/>
                <a:gd name="T12" fmla="*/ 38 w 88"/>
                <a:gd name="T13" fmla="*/ 50 h 51"/>
                <a:gd name="T14" fmla="*/ 44 w 88"/>
                <a:gd name="T15" fmla="*/ 48 h 51"/>
                <a:gd name="T16" fmla="*/ 52 w 88"/>
                <a:gd name="T17" fmla="*/ 46 h 51"/>
                <a:gd name="T18" fmla="*/ 60 w 88"/>
                <a:gd name="T19" fmla="*/ 41 h 51"/>
                <a:gd name="T20" fmla="*/ 65 w 88"/>
                <a:gd name="T21" fmla="*/ 38 h 51"/>
                <a:gd name="T22" fmla="*/ 71 w 88"/>
                <a:gd name="T23" fmla="*/ 34 h 51"/>
                <a:gd name="T24" fmla="*/ 76 w 88"/>
                <a:gd name="T25" fmla="*/ 28 h 51"/>
                <a:gd name="T26" fmla="*/ 80 w 88"/>
                <a:gd name="T27" fmla="*/ 23 h 51"/>
                <a:gd name="T28" fmla="*/ 83 w 88"/>
                <a:gd name="T29" fmla="*/ 18 h 51"/>
                <a:gd name="T30" fmla="*/ 87 w 88"/>
                <a:gd name="T31" fmla="*/ 12 h 51"/>
                <a:gd name="T32" fmla="*/ 88 w 88"/>
                <a:gd name="T33" fmla="*/ 7 h 51"/>
                <a:gd name="T34" fmla="*/ 82 w 88"/>
                <a:gd name="T35" fmla="*/ 3 h 51"/>
                <a:gd name="T36" fmla="*/ 77 w 88"/>
                <a:gd name="T37" fmla="*/ 2 h 51"/>
                <a:gd name="T38" fmla="*/ 70 w 88"/>
                <a:gd name="T39" fmla="*/ 0 h 51"/>
                <a:gd name="T40" fmla="*/ 64 w 88"/>
                <a:gd name="T41" fmla="*/ 0 h 51"/>
                <a:gd name="T42" fmla="*/ 57 w 88"/>
                <a:gd name="T43" fmla="*/ 0 h 51"/>
                <a:gd name="T44" fmla="*/ 50 w 88"/>
                <a:gd name="T45" fmla="*/ 1 h 51"/>
                <a:gd name="T46" fmla="*/ 42 w 88"/>
                <a:gd name="T47" fmla="*/ 3 h 51"/>
                <a:gd name="T48" fmla="*/ 36 w 88"/>
                <a:gd name="T49" fmla="*/ 6 h 51"/>
                <a:gd name="T50" fmla="*/ 28 w 88"/>
                <a:gd name="T51" fmla="*/ 9 h 51"/>
                <a:gd name="T52" fmla="*/ 22 w 88"/>
                <a:gd name="T53" fmla="*/ 13 h 51"/>
                <a:gd name="T54" fmla="*/ 16 w 88"/>
                <a:gd name="T55" fmla="*/ 18 h 51"/>
                <a:gd name="T56" fmla="*/ 12 w 88"/>
                <a:gd name="T57" fmla="*/ 22 h 51"/>
                <a:gd name="T58" fmla="*/ 8 w 88"/>
                <a:gd name="T59" fmla="*/ 27 h 51"/>
                <a:gd name="T60" fmla="*/ 4 w 88"/>
                <a:gd name="T61" fmla="*/ 33 h 51"/>
                <a:gd name="T62" fmla="*/ 1 w 88"/>
                <a:gd name="T63" fmla="*/ 38 h 51"/>
                <a:gd name="T64" fmla="*/ 0 w 88"/>
                <a:gd name="T65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51">
                  <a:moveTo>
                    <a:pt x="0" y="45"/>
                  </a:moveTo>
                  <a:lnTo>
                    <a:pt x="4" y="47"/>
                  </a:lnTo>
                  <a:lnTo>
                    <a:pt x="11" y="49"/>
                  </a:lnTo>
                  <a:lnTo>
                    <a:pt x="17" y="50"/>
                  </a:lnTo>
                  <a:lnTo>
                    <a:pt x="24" y="51"/>
                  </a:lnTo>
                  <a:lnTo>
                    <a:pt x="30" y="51"/>
                  </a:lnTo>
                  <a:lnTo>
                    <a:pt x="38" y="50"/>
                  </a:lnTo>
                  <a:lnTo>
                    <a:pt x="44" y="48"/>
                  </a:lnTo>
                  <a:lnTo>
                    <a:pt x="52" y="46"/>
                  </a:lnTo>
                  <a:lnTo>
                    <a:pt x="60" y="41"/>
                  </a:lnTo>
                  <a:lnTo>
                    <a:pt x="65" y="38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0" y="23"/>
                  </a:lnTo>
                  <a:lnTo>
                    <a:pt x="83" y="18"/>
                  </a:lnTo>
                  <a:lnTo>
                    <a:pt x="87" y="12"/>
                  </a:lnTo>
                  <a:lnTo>
                    <a:pt x="88" y="7"/>
                  </a:lnTo>
                  <a:lnTo>
                    <a:pt x="82" y="3"/>
                  </a:lnTo>
                  <a:lnTo>
                    <a:pt x="77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0" y="1"/>
                  </a:lnTo>
                  <a:lnTo>
                    <a:pt x="42" y="3"/>
                  </a:lnTo>
                  <a:lnTo>
                    <a:pt x="36" y="6"/>
                  </a:lnTo>
                  <a:lnTo>
                    <a:pt x="28" y="9"/>
                  </a:lnTo>
                  <a:lnTo>
                    <a:pt x="22" y="13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7"/>
                  </a:lnTo>
                  <a:lnTo>
                    <a:pt x="4" y="33"/>
                  </a:lnTo>
                  <a:lnTo>
                    <a:pt x="1" y="38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586"/>
            <p:cNvSpPr>
              <a:spLocks/>
            </p:cNvSpPr>
            <p:nvPr/>
          </p:nvSpPr>
          <p:spPr bwMode="auto">
            <a:xfrm>
              <a:off x="4940230" y="8271188"/>
              <a:ext cx="34999" cy="20681"/>
            </a:xfrm>
            <a:custGeom>
              <a:avLst/>
              <a:gdLst>
                <a:gd name="T0" fmla="*/ 0 w 87"/>
                <a:gd name="T1" fmla="*/ 44 h 50"/>
                <a:gd name="T2" fmla="*/ 5 w 87"/>
                <a:gd name="T3" fmla="*/ 47 h 50"/>
                <a:gd name="T4" fmla="*/ 10 w 87"/>
                <a:gd name="T5" fmla="*/ 49 h 50"/>
                <a:gd name="T6" fmla="*/ 17 w 87"/>
                <a:gd name="T7" fmla="*/ 50 h 50"/>
                <a:gd name="T8" fmla="*/ 23 w 87"/>
                <a:gd name="T9" fmla="*/ 50 h 50"/>
                <a:gd name="T10" fmla="*/ 30 w 87"/>
                <a:gd name="T11" fmla="*/ 50 h 50"/>
                <a:gd name="T12" fmla="*/ 37 w 87"/>
                <a:gd name="T13" fmla="*/ 49 h 50"/>
                <a:gd name="T14" fmla="*/ 45 w 87"/>
                <a:gd name="T15" fmla="*/ 48 h 50"/>
                <a:gd name="T16" fmla="*/ 51 w 87"/>
                <a:gd name="T17" fmla="*/ 45 h 50"/>
                <a:gd name="T18" fmla="*/ 59 w 87"/>
                <a:gd name="T19" fmla="*/ 42 h 50"/>
                <a:gd name="T20" fmla="*/ 65 w 87"/>
                <a:gd name="T21" fmla="*/ 37 h 50"/>
                <a:gd name="T22" fmla="*/ 71 w 87"/>
                <a:gd name="T23" fmla="*/ 33 h 50"/>
                <a:gd name="T24" fmla="*/ 75 w 87"/>
                <a:gd name="T25" fmla="*/ 29 h 50"/>
                <a:gd name="T26" fmla="*/ 79 w 87"/>
                <a:gd name="T27" fmla="*/ 23 h 50"/>
                <a:gd name="T28" fmla="*/ 83 w 87"/>
                <a:gd name="T29" fmla="*/ 18 h 50"/>
                <a:gd name="T30" fmla="*/ 86 w 87"/>
                <a:gd name="T31" fmla="*/ 13 h 50"/>
                <a:gd name="T32" fmla="*/ 87 w 87"/>
                <a:gd name="T33" fmla="*/ 7 h 50"/>
                <a:gd name="T34" fmla="*/ 82 w 87"/>
                <a:gd name="T35" fmla="*/ 4 h 50"/>
                <a:gd name="T36" fmla="*/ 76 w 87"/>
                <a:gd name="T37" fmla="*/ 2 h 50"/>
                <a:gd name="T38" fmla="*/ 70 w 87"/>
                <a:gd name="T39" fmla="*/ 1 h 50"/>
                <a:gd name="T40" fmla="*/ 63 w 87"/>
                <a:gd name="T41" fmla="*/ 0 h 50"/>
                <a:gd name="T42" fmla="*/ 57 w 87"/>
                <a:gd name="T43" fmla="*/ 1 h 50"/>
                <a:gd name="T44" fmla="*/ 49 w 87"/>
                <a:gd name="T45" fmla="*/ 1 h 50"/>
                <a:gd name="T46" fmla="*/ 42 w 87"/>
                <a:gd name="T47" fmla="*/ 3 h 50"/>
                <a:gd name="T48" fmla="*/ 35 w 87"/>
                <a:gd name="T49" fmla="*/ 6 h 50"/>
                <a:gd name="T50" fmla="*/ 28 w 87"/>
                <a:gd name="T51" fmla="*/ 9 h 50"/>
                <a:gd name="T52" fmla="*/ 22 w 87"/>
                <a:gd name="T53" fmla="*/ 13 h 50"/>
                <a:gd name="T54" fmla="*/ 16 w 87"/>
                <a:gd name="T55" fmla="*/ 17 h 50"/>
                <a:gd name="T56" fmla="*/ 11 w 87"/>
                <a:gd name="T57" fmla="*/ 22 h 50"/>
                <a:gd name="T58" fmla="*/ 7 w 87"/>
                <a:gd name="T59" fmla="*/ 28 h 50"/>
                <a:gd name="T60" fmla="*/ 4 w 87"/>
                <a:gd name="T61" fmla="*/ 33 h 50"/>
                <a:gd name="T62" fmla="*/ 1 w 87"/>
                <a:gd name="T63" fmla="*/ 39 h 50"/>
                <a:gd name="T64" fmla="*/ 0 w 87"/>
                <a:gd name="T65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50">
                  <a:moveTo>
                    <a:pt x="0" y="44"/>
                  </a:moveTo>
                  <a:lnTo>
                    <a:pt x="5" y="47"/>
                  </a:lnTo>
                  <a:lnTo>
                    <a:pt x="10" y="49"/>
                  </a:lnTo>
                  <a:lnTo>
                    <a:pt x="17" y="50"/>
                  </a:lnTo>
                  <a:lnTo>
                    <a:pt x="23" y="50"/>
                  </a:lnTo>
                  <a:lnTo>
                    <a:pt x="30" y="50"/>
                  </a:lnTo>
                  <a:lnTo>
                    <a:pt x="37" y="49"/>
                  </a:lnTo>
                  <a:lnTo>
                    <a:pt x="45" y="48"/>
                  </a:lnTo>
                  <a:lnTo>
                    <a:pt x="51" y="45"/>
                  </a:lnTo>
                  <a:lnTo>
                    <a:pt x="59" y="42"/>
                  </a:lnTo>
                  <a:lnTo>
                    <a:pt x="65" y="37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9" y="23"/>
                  </a:lnTo>
                  <a:lnTo>
                    <a:pt x="83" y="18"/>
                  </a:lnTo>
                  <a:lnTo>
                    <a:pt x="86" y="13"/>
                  </a:lnTo>
                  <a:lnTo>
                    <a:pt x="87" y="7"/>
                  </a:lnTo>
                  <a:lnTo>
                    <a:pt x="82" y="4"/>
                  </a:lnTo>
                  <a:lnTo>
                    <a:pt x="76" y="2"/>
                  </a:lnTo>
                  <a:lnTo>
                    <a:pt x="70" y="1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49" y="1"/>
                  </a:lnTo>
                  <a:lnTo>
                    <a:pt x="42" y="3"/>
                  </a:lnTo>
                  <a:lnTo>
                    <a:pt x="35" y="6"/>
                  </a:lnTo>
                  <a:lnTo>
                    <a:pt x="28" y="9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7" y="28"/>
                  </a:lnTo>
                  <a:lnTo>
                    <a:pt x="4" y="33"/>
                  </a:lnTo>
                  <a:lnTo>
                    <a:pt x="1" y="3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587"/>
            <p:cNvSpPr>
              <a:spLocks/>
            </p:cNvSpPr>
            <p:nvPr/>
          </p:nvSpPr>
          <p:spPr bwMode="auto">
            <a:xfrm>
              <a:off x="4749324" y="8142326"/>
              <a:ext cx="17500" cy="38181"/>
            </a:xfrm>
            <a:custGeom>
              <a:avLst/>
              <a:gdLst>
                <a:gd name="T0" fmla="*/ 17 w 44"/>
                <a:gd name="T1" fmla="*/ 0 h 96"/>
                <a:gd name="T2" fmla="*/ 13 w 44"/>
                <a:gd name="T3" fmla="*/ 4 h 96"/>
                <a:gd name="T4" fmla="*/ 10 w 44"/>
                <a:gd name="T5" fmla="*/ 10 h 96"/>
                <a:gd name="T6" fmla="*/ 6 w 44"/>
                <a:gd name="T7" fmla="*/ 15 h 96"/>
                <a:gd name="T8" fmla="*/ 4 w 44"/>
                <a:gd name="T9" fmla="*/ 21 h 96"/>
                <a:gd name="T10" fmla="*/ 2 w 44"/>
                <a:gd name="T11" fmla="*/ 28 h 96"/>
                <a:gd name="T12" fmla="*/ 1 w 44"/>
                <a:gd name="T13" fmla="*/ 35 h 96"/>
                <a:gd name="T14" fmla="*/ 0 w 44"/>
                <a:gd name="T15" fmla="*/ 42 h 96"/>
                <a:gd name="T16" fmla="*/ 1 w 44"/>
                <a:gd name="T17" fmla="*/ 50 h 96"/>
                <a:gd name="T18" fmla="*/ 2 w 44"/>
                <a:gd name="T19" fmla="*/ 58 h 96"/>
                <a:gd name="T20" fmla="*/ 3 w 44"/>
                <a:gd name="T21" fmla="*/ 65 h 96"/>
                <a:gd name="T22" fmla="*/ 6 w 44"/>
                <a:gd name="T23" fmla="*/ 71 h 96"/>
                <a:gd name="T24" fmla="*/ 10 w 44"/>
                <a:gd name="T25" fmla="*/ 78 h 96"/>
                <a:gd name="T26" fmla="*/ 13 w 44"/>
                <a:gd name="T27" fmla="*/ 83 h 96"/>
                <a:gd name="T28" fmla="*/ 17 w 44"/>
                <a:gd name="T29" fmla="*/ 88 h 96"/>
                <a:gd name="T30" fmla="*/ 21 w 44"/>
                <a:gd name="T31" fmla="*/ 93 h 96"/>
                <a:gd name="T32" fmla="*/ 27 w 44"/>
                <a:gd name="T33" fmla="*/ 96 h 96"/>
                <a:gd name="T34" fmla="*/ 31 w 44"/>
                <a:gd name="T35" fmla="*/ 92 h 96"/>
                <a:gd name="T36" fmla="*/ 34 w 44"/>
                <a:gd name="T37" fmla="*/ 86 h 96"/>
                <a:gd name="T38" fmla="*/ 38 w 44"/>
                <a:gd name="T39" fmla="*/ 81 h 96"/>
                <a:gd name="T40" fmla="*/ 40 w 44"/>
                <a:gd name="T41" fmla="*/ 74 h 96"/>
                <a:gd name="T42" fmla="*/ 42 w 44"/>
                <a:gd name="T43" fmla="*/ 68 h 96"/>
                <a:gd name="T44" fmla="*/ 43 w 44"/>
                <a:gd name="T45" fmla="*/ 61 h 96"/>
                <a:gd name="T46" fmla="*/ 44 w 44"/>
                <a:gd name="T47" fmla="*/ 54 h 96"/>
                <a:gd name="T48" fmla="*/ 43 w 44"/>
                <a:gd name="T49" fmla="*/ 46 h 96"/>
                <a:gd name="T50" fmla="*/ 42 w 44"/>
                <a:gd name="T51" fmla="*/ 39 h 96"/>
                <a:gd name="T52" fmla="*/ 40 w 44"/>
                <a:gd name="T53" fmla="*/ 31 h 96"/>
                <a:gd name="T54" fmla="*/ 38 w 44"/>
                <a:gd name="T55" fmla="*/ 25 h 96"/>
                <a:gd name="T56" fmla="*/ 34 w 44"/>
                <a:gd name="T57" fmla="*/ 18 h 96"/>
                <a:gd name="T58" fmla="*/ 31 w 44"/>
                <a:gd name="T59" fmla="*/ 13 h 96"/>
                <a:gd name="T60" fmla="*/ 27 w 44"/>
                <a:gd name="T61" fmla="*/ 7 h 96"/>
                <a:gd name="T62" fmla="*/ 23 w 44"/>
                <a:gd name="T63" fmla="*/ 3 h 96"/>
                <a:gd name="T64" fmla="*/ 17 w 44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96">
                  <a:moveTo>
                    <a:pt x="17" y="0"/>
                  </a:moveTo>
                  <a:lnTo>
                    <a:pt x="13" y="4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1" y="35"/>
                  </a:lnTo>
                  <a:lnTo>
                    <a:pt x="0" y="42"/>
                  </a:lnTo>
                  <a:lnTo>
                    <a:pt x="1" y="50"/>
                  </a:lnTo>
                  <a:lnTo>
                    <a:pt x="2" y="58"/>
                  </a:lnTo>
                  <a:lnTo>
                    <a:pt x="3" y="65"/>
                  </a:lnTo>
                  <a:lnTo>
                    <a:pt x="6" y="71"/>
                  </a:lnTo>
                  <a:lnTo>
                    <a:pt x="10" y="78"/>
                  </a:lnTo>
                  <a:lnTo>
                    <a:pt x="13" y="83"/>
                  </a:lnTo>
                  <a:lnTo>
                    <a:pt x="17" y="88"/>
                  </a:lnTo>
                  <a:lnTo>
                    <a:pt x="21" y="93"/>
                  </a:lnTo>
                  <a:lnTo>
                    <a:pt x="27" y="96"/>
                  </a:lnTo>
                  <a:lnTo>
                    <a:pt x="31" y="92"/>
                  </a:lnTo>
                  <a:lnTo>
                    <a:pt x="34" y="86"/>
                  </a:lnTo>
                  <a:lnTo>
                    <a:pt x="38" y="81"/>
                  </a:lnTo>
                  <a:lnTo>
                    <a:pt x="40" y="74"/>
                  </a:lnTo>
                  <a:lnTo>
                    <a:pt x="42" y="68"/>
                  </a:lnTo>
                  <a:lnTo>
                    <a:pt x="43" y="61"/>
                  </a:lnTo>
                  <a:lnTo>
                    <a:pt x="44" y="54"/>
                  </a:lnTo>
                  <a:lnTo>
                    <a:pt x="43" y="46"/>
                  </a:lnTo>
                  <a:lnTo>
                    <a:pt x="42" y="39"/>
                  </a:lnTo>
                  <a:lnTo>
                    <a:pt x="40" y="31"/>
                  </a:lnTo>
                  <a:lnTo>
                    <a:pt x="38" y="25"/>
                  </a:lnTo>
                  <a:lnTo>
                    <a:pt x="34" y="18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3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588"/>
            <p:cNvSpPr>
              <a:spLocks/>
            </p:cNvSpPr>
            <p:nvPr/>
          </p:nvSpPr>
          <p:spPr bwMode="auto">
            <a:xfrm>
              <a:off x="4787505" y="8533684"/>
              <a:ext cx="17500" cy="38181"/>
            </a:xfrm>
            <a:custGeom>
              <a:avLst/>
              <a:gdLst>
                <a:gd name="T0" fmla="*/ 17 w 44"/>
                <a:gd name="T1" fmla="*/ 0 h 96"/>
                <a:gd name="T2" fmla="*/ 13 w 44"/>
                <a:gd name="T3" fmla="*/ 4 h 96"/>
                <a:gd name="T4" fmla="*/ 10 w 44"/>
                <a:gd name="T5" fmla="*/ 9 h 96"/>
                <a:gd name="T6" fmla="*/ 6 w 44"/>
                <a:gd name="T7" fmla="*/ 15 h 96"/>
                <a:gd name="T8" fmla="*/ 4 w 44"/>
                <a:gd name="T9" fmla="*/ 21 h 96"/>
                <a:gd name="T10" fmla="*/ 2 w 44"/>
                <a:gd name="T11" fmla="*/ 28 h 96"/>
                <a:gd name="T12" fmla="*/ 1 w 44"/>
                <a:gd name="T13" fmla="*/ 35 h 96"/>
                <a:gd name="T14" fmla="*/ 0 w 44"/>
                <a:gd name="T15" fmla="*/ 42 h 96"/>
                <a:gd name="T16" fmla="*/ 1 w 44"/>
                <a:gd name="T17" fmla="*/ 49 h 96"/>
                <a:gd name="T18" fmla="*/ 2 w 44"/>
                <a:gd name="T19" fmla="*/ 58 h 96"/>
                <a:gd name="T20" fmla="*/ 4 w 44"/>
                <a:gd name="T21" fmla="*/ 65 h 96"/>
                <a:gd name="T22" fmla="*/ 6 w 44"/>
                <a:gd name="T23" fmla="*/ 71 h 96"/>
                <a:gd name="T24" fmla="*/ 10 w 44"/>
                <a:gd name="T25" fmla="*/ 77 h 96"/>
                <a:gd name="T26" fmla="*/ 13 w 44"/>
                <a:gd name="T27" fmla="*/ 83 h 96"/>
                <a:gd name="T28" fmla="*/ 17 w 44"/>
                <a:gd name="T29" fmla="*/ 88 h 96"/>
                <a:gd name="T30" fmla="*/ 22 w 44"/>
                <a:gd name="T31" fmla="*/ 93 h 96"/>
                <a:gd name="T32" fmla="*/ 27 w 44"/>
                <a:gd name="T33" fmla="*/ 96 h 96"/>
                <a:gd name="T34" fmla="*/ 31 w 44"/>
                <a:gd name="T35" fmla="*/ 92 h 96"/>
                <a:gd name="T36" fmla="*/ 35 w 44"/>
                <a:gd name="T37" fmla="*/ 86 h 96"/>
                <a:gd name="T38" fmla="*/ 38 w 44"/>
                <a:gd name="T39" fmla="*/ 81 h 96"/>
                <a:gd name="T40" fmla="*/ 40 w 44"/>
                <a:gd name="T41" fmla="*/ 74 h 96"/>
                <a:gd name="T42" fmla="*/ 42 w 44"/>
                <a:gd name="T43" fmla="*/ 68 h 96"/>
                <a:gd name="T44" fmla="*/ 43 w 44"/>
                <a:gd name="T45" fmla="*/ 61 h 96"/>
                <a:gd name="T46" fmla="*/ 44 w 44"/>
                <a:gd name="T47" fmla="*/ 54 h 96"/>
                <a:gd name="T48" fmla="*/ 43 w 44"/>
                <a:gd name="T49" fmla="*/ 46 h 96"/>
                <a:gd name="T50" fmla="*/ 42 w 44"/>
                <a:gd name="T51" fmla="*/ 39 h 96"/>
                <a:gd name="T52" fmla="*/ 40 w 44"/>
                <a:gd name="T53" fmla="*/ 31 h 96"/>
                <a:gd name="T54" fmla="*/ 38 w 44"/>
                <a:gd name="T55" fmla="*/ 25 h 96"/>
                <a:gd name="T56" fmla="*/ 35 w 44"/>
                <a:gd name="T57" fmla="*/ 18 h 96"/>
                <a:gd name="T58" fmla="*/ 31 w 44"/>
                <a:gd name="T59" fmla="*/ 13 h 96"/>
                <a:gd name="T60" fmla="*/ 27 w 44"/>
                <a:gd name="T61" fmla="*/ 7 h 96"/>
                <a:gd name="T62" fmla="*/ 23 w 44"/>
                <a:gd name="T63" fmla="*/ 3 h 96"/>
                <a:gd name="T64" fmla="*/ 17 w 44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96">
                  <a:moveTo>
                    <a:pt x="17" y="0"/>
                  </a:moveTo>
                  <a:lnTo>
                    <a:pt x="13" y="4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1" y="35"/>
                  </a:lnTo>
                  <a:lnTo>
                    <a:pt x="0" y="42"/>
                  </a:lnTo>
                  <a:lnTo>
                    <a:pt x="1" y="49"/>
                  </a:lnTo>
                  <a:lnTo>
                    <a:pt x="2" y="58"/>
                  </a:lnTo>
                  <a:lnTo>
                    <a:pt x="4" y="65"/>
                  </a:lnTo>
                  <a:lnTo>
                    <a:pt x="6" y="71"/>
                  </a:lnTo>
                  <a:lnTo>
                    <a:pt x="10" y="77"/>
                  </a:lnTo>
                  <a:lnTo>
                    <a:pt x="13" y="83"/>
                  </a:lnTo>
                  <a:lnTo>
                    <a:pt x="17" y="88"/>
                  </a:lnTo>
                  <a:lnTo>
                    <a:pt x="22" y="93"/>
                  </a:lnTo>
                  <a:lnTo>
                    <a:pt x="27" y="96"/>
                  </a:lnTo>
                  <a:lnTo>
                    <a:pt x="31" y="92"/>
                  </a:lnTo>
                  <a:lnTo>
                    <a:pt x="35" y="86"/>
                  </a:lnTo>
                  <a:lnTo>
                    <a:pt x="38" y="81"/>
                  </a:lnTo>
                  <a:lnTo>
                    <a:pt x="40" y="74"/>
                  </a:lnTo>
                  <a:lnTo>
                    <a:pt x="42" y="68"/>
                  </a:lnTo>
                  <a:lnTo>
                    <a:pt x="43" y="61"/>
                  </a:lnTo>
                  <a:lnTo>
                    <a:pt x="44" y="54"/>
                  </a:lnTo>
                  <a:lnTo>
                    <a:pt x="43" y="46"/>
                  </a:lnTo>
                  <a:lnTo>
                    <a:pt x="42" y="39"/>
                  </a:lnTo>
                  <a:lnTo>
                    <a:pt x="40" y="31"/>
                  </a:lnTo>
                  <a:lnTo>
                    <a:pt x="38" y="25"/>
                  </a:lnTo>
                  <a:lnTo>
                    <a:pt x="35" y="18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3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589"/>
            <p:cNvSpPr>
              <a:spLocks/>
            </p:cNvSpPr>
            <p:nvPr/>
          </p:nvSpPr>
          <p:spPr bwMode="auto">
            <a:xfrm>
              <a:off x="4889321" y="8191644"/>
              <a:ext cx="25454" cy="28636"/>
            </a:xfrm>
            <a:custGeom>
              <a:avLst/>
              <a:gdLst>
                <a:gd name="T0" fmla="*/ 63 w 64"/>
                <a:gd name="T1" fmla="*/ 0 h 74"/>
                <a:gd name="T2" fmla="*/ 56 w 64"/>
                <a:gd name="T3" fmla="*/ 0 h 74"/>
                <a:gd name="T4" fmla="*/ 51 w 64"/>
                <a:gd name="T5" fmla="*/ 1 h 74"/>
                <a:gd name="T6" fmla="*/ 44 w 64"/>
                <a:gd name="T7" fmla="*/ 3 h 74"/>
                <a:gd name="T8" fmla="*/ 38 w 64"/>
                <a:gd name="T9" fmla="*/ 5 h 74"/>
                <a:gd name="T10" fmla="*/ 32 w 64"/>
                <a:gd name="T11" fmla="*/ 8 h 74"/>
                <a:gd name="T12" fmla="*/ 26 w 64"/>
                <a:gd name="T13" fmla="*/ 13 h 74"/>
                <a:gd name="T14" fmla="*/ 20 w 64"/>
                <a:gd name="T15" fmla="*/ 18 h 74"/>
                <a:gd name="T16" fmla="*/ 15 w 64"/>
                <a:gd name="T17" fmla="*/ 24 h 74"/>
                <a:gd name="T18" fmla="*/ 11 w 64"/>
                <a:gd name="T19" fmla="*/ 30 h 74"/>
                <a:gd name="T20" fmla="*/ 6 w 64"/>
                <a:gd name="T21" fmla="*/ 37 h 74"/>
                <a:gd name="T22" fmla="*/ 4 w 64"/>
                <a:gd name="T23" fmla="*/ 43 h 74"/>
                <a:gd name="T24" fmla="*/ 2 w 64"/>
                <a:gd name="T25" fmla="*/ 49 h 74"/>
                <a:gd name="T26" fmla="*/ 1 w 64"/>
                <a:gd name="T27" fmla="*/ 56 h 74"/>
                <a:gd name="T28" fmla="*/ 0 w 64"/>
                <a:gd name="T29" fmla="*/ 62 h 74"/>
                <a:gd name="T30" fmla="*/ 0 w 64"/>
                <a:gd name="T31" fmla="*/ 68 h 74"/>
                <a:gd name="T32" fmla="*/ 1 w 64"/>
                <a:gd name="T33" fmla="*/ 74 h 74"/>
                <a:gd name="T34" fmla="*/ 8 w 64"/>
                <a:gd name="T35" fmla="*/ 74 h 74"/>
                <a:gd name="T36" fmla="*/ 14 w 64"/>
                <a:gd name="T37" fmla="*/ 73 h 74"/>
                <a:gd name="T38" fmla="*/ 19 w 64"/>
                <a:gd name="T39" fmla="*/ 71 h 74"/>
                <a:gd name="T40" fmla="*/ 26 w 64"/>
                <a:gd name="T41" fmla="*/ 69 h 74"/>
                <a:gd name="T42" fmla="*/ 32 w 64"/>
                <a:gd name="T43" fmla="*/ 66 h 74"/>
                <a:gd name="T44" fmla="*/ 38 w 64"/>
                <a:gd name="T45" fmla="*/ 61 h 74"/>
                <a:gd name="T46" fmla="*/ 43 w 64"/>
                <a:gd name="T47" fmla="*/ 56 h 74"/>
                <a:gd name="T48" fmla="*/ 49 w 64"/>
                <a:gd name="T49" fmla="*/ 51 h 74"/>
                <a:gd name="T50" fmla="*/ 53 w 64"/>
                <a:gd name="T51" fmla="*/ 44 h 74"/>
                <a:gd name="T52" fmla="*/ 57 w 64"/>
                <a:gd name="T53" fmla="*/ 38 h 74"/>
                <a:gd name="T54" fmla="*/ 59 w 64"/>
                <a:gd name="T55" fmla="*/ 31 h 74"/>
                <a:gd name="T56" fmla="*/ 62 w 64"/>
                <a:gd name="T57" fmla="*/ 25 h 74"/>
                <a:gd name="T58" fmla="*/ 64 w 64"/>
                <a:gd name="T59" fmla="*/ 18 h 74"/>
                <a:gd name="T60" fmla="*/ 64 w 64"/>
                <a:gd name="T61" fmla="*/ 12 h 74"/>
                <a:gd name="T62" fmla="*/ 64 w 64"/>
                <a:gd name="T63" fmla="*/ 6 h 74"/>
                <a:gd name="T64" fmla="*/ 63 w 64"/>
                <a:gd name="T6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4">
                  <a:moveTo>
                    <a:pt x="63" y="0"/>
                  </a:moveTo>
                  <a:lnTo>
                    <a:pt x="56" y="0"/>
                  </a:lnTo>
                  <a:lnTo>
                    <a:pt x="51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2" y="8"/>
                  </a:lnTo>
                  <a:lnTo>
                    <a:pt x="26" y="13"/>
                  </a:lnTo>
                  <a:lnTo>
                    <a:pt x="20" y="18"/>
                  </a:lnTo>
                  <a:lnTo>
                    <a:pt x="15" y="24"/>
                  </a:lnTo>
                  <a:lnTo>
                    <a:pt x="11" y="30"/>
                  </a:lnTo>
                  <a:lnTo>
                    <a:pt x="6" y="37"/>
                  </a:lnTo>
                  <a:lnTo>
                    <a:pt x="4" y="43"/>
                  </a:lnTo>
                  <a:lnTo>
                    <a:pt x="2" y="49"/>
                  </a:lnTo>
                  <a:lnTo>
                    <a:pt x="1" y="5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1" y="74"/>
                  </a:lnTo>
                  <a:lnTo>
                    <a:pt x="8" y="74"/>
                  </a:lnTo>
                  <a:lnTo>
                    <a:pt x="14" y="73"/>
                  </a:lnTo>
                  <a:lnTo>
                    <a:pt x="19" y="71"/>
                  </a:lnTo>
                  <a:lnTo>
                    <a:pt x="26" y="69"/>
                  </a:lnTo>
                  <a:lnTo>
                    <a:pt x="32" y="66"/>
                  </a:lnTo>
                  <a:lnTo>
                    <a:pt x="38" y="61"/>
                  </a:lnTo>
                  <a:lnTo>
                    <a:pt x="43" y="56"/>
                  </a:lnTo>
                  <a:lnTo>
                    <a:pt x="49" y="51"/>
                  </a:lnTo>
                  <a:lnTo>
                    <a:pt x="53" y="44"/>
                  </a:lnTo>
                  <a:lnTo>
                    <a:pt x="57" y="38"/>
                  </a:lnTo>
                  <a:lnTo>
                    <a:pt x="59" y="31"/>
                  </a:lnTo>
                  <a:lnTo>
                    <a:pt x="62" y="25"/>
                  </a:lnTo>
                  <a:lnTo>
                    <a:pt x="64" y="18"/>
                  </a:lnTo>
                  <a:lnTo>
                    <a:pt x="64" y="12"/>
                  </a:lnTo>
                  <a:lnTo>
                    <a:pt x="64" y="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590"/>
            <p:cNvSpPr>
              <a:spLocks/>
            </p:cNvSpPr>
            <p:nvPr/>
          </p:nvSpPr>
          <p:spPr bwMode="auto">
            <a:xfrm>
              <a:off x="4639553" y="8495503"/>
              <a:ext cx="25454" cy="28636"/>
            </a:xfrm>
            <a:custGeom>
              <a:avLst/>
              <a:gdLst>
                <a:gd name="T0" fmla="*/ 63 w 64"/>
                <a:gd name="T1" fmla="*/ 0 h 75"/>
                <a:gd name="T2" fmla="*/ 57 w 64"/>
                <a:gd name="T3" fmla="*/ 0 h 75"/>
                <a:gd name="T4" fmla="*/ 50 w 64"/>
                <a:gd name="T5" fmla="*/ 1 h 75"/>
                <a:gd name="T6" fmla="*/ 45 w 64"/>
                <a:gd name="T7" fmla="*/ 4 h 75"/>
                <a:gd name="T8" fmla="*/ 38 w 64"/>
                <a:gd name="T9" fmla="*/ 6 h 75"/>
                <a:gd name="T10" fmla="*/ 32 w 64"/>
                <a:gd name="T11" fmla="*/ 9 h 75"/>
                <a:gd name="T12" fmla="*/ 26 w 64"/>
                <a:gd name="T13" fmla="*/ 13 h 75"/>
                <a:gd name="T14" fmla="*/ 21 w 64"/>
                <a:gd name="T15" fmla="*/ 19 h 75"/>
                <a:gd name="T16" fmla="*/ 16 w 64"/>
                <a:gd name="T17" fmla="*/ 24 h 75"/>
                <a:gd name="T18" fmla="*/ 11 w 64"/>
                <a:gd name="T19" fmla="*/ 31 h 75"/>
                <a:gd name="T20" fmla="*/ 7 w 64"/>
                <a:gd name="T21" fmla="*/ 37 h 75"/>
                <a:gd name="T22" fmla="*/ 5 w 64"/>
                <a:gd name="T23" fmla="*/ 44 h 75"/>
                <a:gd name="T24" fmla="*/ 3 w 64"/>
                <a:gd name="T25" fmla="*/ 50 h 75"/>
                <a:gd name="T26" fmla="*/ 0 w 64"/>
                <a:gd name="T27" fmla="*/ 57 h 75"/>
                <a:gd name="T28" fmla="*/ 0 w 64"/>
                <a:gd name="T29" fmla="*/ 63 h 75"/>
                <a:gd name="T30" fmla="*/ 0 w 64"/>
                <a:gd name="T31" fmla="*/ 68 h 75"/>
                <a:gd name="T32" fmla="*/ 2 w 64"/>
                <a:gd name="T33" fmla="*/ 75 h 75"/>
                <a:gd name="T34" fmla="*/ 8 w 64"/>
                <a:gd name="T35" fmla="*/ 75 h 75"/>
                <a:gd name="T36" fmla="*/ 13 w 64"/>
                <a:gd name="T37" fmla="*/ 74 h 75"/>
                <a:gd name="T38" fmla="*/ 20 w 64"/>
                <a:gd name="T39" fmla="*/ 72 h 75"/>
                <a:gd name="T40" fmla="*/ 26 w 64"/>
                <a:gd name="T41" fmla="*/ 69 h 75"/>
                <a:gd name="T42" fmla="*/ 32 w 64"/>
                <a:gd name="T43" fmla="*/ 66 h 75"/>
                <a:gd name="T44" fmla="*/ 38 w 64"/>
                <a:gd name="T45" fmla="*/ 62 h 75"/>
                <a:gd name="T46" fmla="*/ 44 w 64"/>
                <a:gd name="T47" fmla="*/ 58 h 75"/>
                <a:gd name="T48" fmla="*/ 49 w 64"/>
                <a:gd name="T49" fmla="*/ 51 h 75"/>
                <a:gd name="T50" fmla="*/ 53 w 64"/>
                <a:gd name="T51" fmla="*/ 46 h 75"/>
                <a:gd name="T52" fmla="*/ 57 w 64"/>
                <a:gd name="T53" fmla="*/ 39 h 75"/>
                <a:gd name="T54" fmla="*/ 60 w 64"/>
                <a:gd name="T55" fmla="*/ 33 h 75"/>
                <a:gd name="T56" fmla="*/ 62 w 64"/>
                <a:gd name="T57" fmla="*/ 25 h 75"/>
                <a:gd name="T58" fmla="*/ 63 w 64"/>
                <a:gd name="T59" fmla="*/ 19 h 75"/>
                <a:gd name="T60" fmla="*/ 64 w 64"/>
                <a:gd name="T61" fmla="*/ 12 h 75"/>
                <a:gd name="T62" fmla="*/ 64 w 64"/>
                <a:gd name="T63" fmla="*/ 7 h 75"/>
                <a:gd name="T64" fmla="*/ 63 w 64"/>
                <a:gd name="T6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5">
                  <a:moveTo>
                    <a:pt x="63" y="0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45" y="4"/>
                  </a:lnTo>
                  <a:lnTo>
                    <a:pt x="38" y="6"/>
                  </a:lnTo>
                  <a:lnTo>
                    <a:pt x="32" y="9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16" y="24"/>
                  </a:lnTo>
                  <a:lnTo>
                    <a:pt x="11" y="31"/>
                  </a:lnTo>
                  <a:lnTo>
                    <a:pt x="7" y="37"/>
                  </a:lnTo>
                  <a:lnTo>
                    <a:pt x="5" y="44"/>
                  </a:lnTo>
                  <a:lnTo>
                    <a:pt x="3" y="50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2" y="75"/>
                  </a:lnTo>
                  <a:lnTo>
                    <a:pt x="8" y="75"/>
                  </a:lnTo>
                  <a:lnTo>
                    <a:pt x="13" y="74"/>
                  </a:lnTo>
                  <a:lnTo>
                    <a:pt x="20" y="72"/>
                  </a:lnTo>
                  <a:lnTo>
                    <a:pt x="26" y="69"/>
                  </a:lnTo>
                  <a:lnTo>
                    <a:pt x="32" y="66"/>
                  </a:lnTo>
                  <a:lnTo>
                    <a:pt x="38" y="62"/>
                  </a:lnTo>
                  <a:lnTo>
                    <a:pt x="44" y="58"/>
                  </a:lnTo>
                  <a:lnTo>
                    <a:pt x="49" y="51"/>
                  </a:lnTo>
                  <a:lnTo>
                    <a:pt x="53" y="46"/>
                  </a:lnTo>
                  <a:lnTo>
                    <a:pt x="57" y="39"/>
                  </a:lnTo>
                  <a:lnTo>
                    <a:pt x="60" y="33"/>
                  </a:lnTo>
                  <a:lnTo>
                    <a:pt x="62" y="25"/>
                  </a:lnTo>
                  <a:lnTo>
                    <a:pt x="63" y="19"/>
                  </a:lnTo>
                  <a:lnTo>
                    <a:pt x="64" y="12"/>
                  </a:lnTo>
                  <a:lnTo>
                    <a:pt x="64" y="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591"/>
            <p:cNvSpPr>
              <a:spLocks/>
            </p:cNvSpPr>
            <p:nvPr/>
          </p:nvSpPr>
          <p:spPr bwMode="auto">
            <a:xfrm>
              <a:off x="4610917" y="8220280"/>
              <a:ext cx="28636" cy="25454"/>
            </a:xfrm>
            <a:custGeom>
              <a:avLst/>
              <a:gdLst>
                <a:gd name="T0" fmla="*/ 0 w 75"/>
                <a:gd name="T1" fmla="*/ 1 h 64"/>
                <a:gd name="T2" fmla="*/ 0 w 75"/>
                <a:gd name="T3" fmla="*/ 8 h 64"/>
                <a:gd name="T4" fmla="*/ 1 w 75"/>
                <a:gd name="T5" fmla="*/ 13 h 64"/>
                <a:gd name="T6" fmla="*/ 3 w 75"/>
                <a:gd name="T7" fmla="*/ 20 h 64"/>
                <a:gd name="T8" fmla="*/ 5 w 75"/>
                <a:gd name="T9" fmla="*/ 26 h 64"/>
                <a:gd name="T10" fmla="*/ 9 w 75"/>
                <a:gd name="T11" fmla="*/ 32 h 64"/>
                <a:gd name="T12" fmla="*/ 13 w 75"/>
                <a:gd name="T13" fmla="*/ 38 h 64"/>
                <a:gd name="T14" fmla="*/ 17 w 75"/>
                <a:gd name="T15" fmla="*/ 43 h 64"/>
                <a:gd name="T16" fmla="*/ 24 w 75"/>
                <a:gd name="T17" fmla="*/ 49 h 64"/>
                <a:gd name="T18" fmla="*/ 29 w 75"/>
                <a:gd name="T19" fmla="*/ 53 h 64"/>
                <a:gd name="T20" fmla="*/ 36 w 75"/>
                <a:gd name="T21" fmla="*/ 57 h 64"/>
                <a:gd name="T22" fmla="*/ 42 w 75"/>
                <a:gd name="T23" fmla="*/ 60 h 64"/>
                <a:gd name="T24" fmla="*/ 50 w 75"/>
                <a:gd name="T25" fmla="*/ 62 h 64"/>
                <a:gd name="T26" fmla="*/ 56 w 75"/>
                <a:gd name="T27" fmla="*/ 63 h 64"/>
                <a:gd name="T28" fmla="*/ 63 w 75"/>
                <a:gd name="T29" fmla="*/ 64 h 64"/>
                <a:gd name="T30" fmla="*/ 68 w 75"/>
                <a:gd name="T31" fmla="*/ 64 h 64"/>
                <a:gd name="T32" fmla="*/ 75 w 75"/>
                <a:gd name="T33" fmla="*/ 63 h 64"/>
                <a:gd name="T34" fmla="*/ 75 w 75"/>
                <a:gd name="T35" fmla="*/ 56 h 64"/>
                <a:gd name="T36" fmla="*/ 73 w 75"/>
                <a:gd name="T37" fmla="*/ 50 h 64"/>
                <a:gd name="T38" fmla="*/ 71 w 75"/>
                <a:gd name="T39" fmla="*/ 45 h 64"/>
                <a:gd name="T40" fmla="*/ 69 w 75"/>
                <a:gd name="T41" fmla="*/ 38 h 64"/>
                <a:gd name="T42" fmla="*/ 66 w 75"/>
                <a:gd name="T43" fmla="*/ 32 h 64"/>
                <a:gd name="T44" fmla="*/ 62 w 75"/>
                <a:gd name="T45" fmla="*/ 26 h 64"/>
                <a:gd name="T46" fmla="*/ 56 w 75"/>
                <a:gd name="T47" fmla="*/ 21 h 64"/>
                <a:gd name="T48" fmla="*/ 51 w 75"/>
                <a:gd name="T49" fmla="*/ 15 h 64"/>
                <a:gd name="T50" fmla="*/ 44 w 75"/>
                <a:gd name="T51" fmla="*/ 11 h 64"/>
                <a:gd name="T52" fmla="*/ 38 w 75"/>
                <a:gd name="T53" fmla="*/ 7 h 64"/>
                <a:gd name="T54" fmla="*/ 31 w 75"/>
                <a:gd name="T55" fmla="*/ 5 h 64"/>
                <a:gd name="T56" fmla="*/ 25 w 75"/>
                <a:gd name="T57" fmla="*/ 2 h 64"/>
                <a:gd name="T58" fmla="*/ 18 w 75"/>
                <a:gd name="T59" fmla="*/ 0 h 64"/>
                <a:gd name="T60" fmla="*/ 12 w 75"/>
                <a:gd name="T61" fmla="*/ 0 h 64"/>
                <a:gd name="T62" fmla="*/ 7 w 75"/>
                <a:gd name="T63" fmla="*/ 0 h 64"/>
                <a:gd name="T64" fmla="*/ 0 w 75"/>
                <a:gd name="T65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4">
                  <a:moveTo>
                    <a:pt x="0" y="1"/>
                  </a:moveTo>
                  <a:lnTo>
                    <a:pt x="0" y="8"/>
                  </a:lnTo>
                  <a:lnTo>
                    <a:pt x="1" y="13"/>
                  </a:lnTo>
                  <a:lnTo>
                    <a:pt x="3" y="20"/>
                  </a:lnTo>
                  <a:lnTo>
                    <a:pt x="5" y="26"/>
                  </a:lnTo>
                  <a:lnTo>
                    <a:pt x="9" y="32"/>
                  </a:lnTo>
                  <a:lnTo>
                    <a:pt x="13" y="38"/>
                  </a:lnTo>
                  <a:lnTo>
                    <a:pt x="17" y="43"/>
                  </a:lnTo>
                  <a:lnTo>
                    <a:pt x="24" y="49"/>
                  </a:lnTo>
                  <a:lnTo>
                    <a:pt x="29" y="53"/>
                  </a:lnTo>
                  <a:lnTo>
                    <a:pt x="36" y="57"/>
                  </a:lnTo>
                  <a:lnTo>
                    <a:pt x="42" y="60"/>
                  </a:lnTo>
                  <a:lnTo>
                    <a:pt x="50" y="62"/>
                  </a:lnTo>
                  <a:lnTo>
                    <a:pt x="56" y="63"/>
                  </a:lnTo>
                  <a:lnTo>
                    <a:pt x="63" y="64"/>
                  </a:lnTo>
                  <a:lnTo>
                    <a:pt x="68" y="64"/>
                  </a:lnTo>
                  <a:lnTo>
                    <a:pt x="75" y="63"/>
                  </a:lnTo>
                  <a:lnTo>
                    <a:pt x="75" y="56"/>
                  </a:lnTo>
                  <a:lnTo>
                    <a:pt x="73" y="50"/>
                  </a:lnTo>
                  <a:lnTo>
                    <a:pt x="71" y="45"/>
                  </a:lnTo>
                  <a:lnTo>
                    <a:pt x="69" y="38"/>
                  </a:lnTo>
                  <a:lnTo>
                    <a:pt x="66" y="32"/>
                  </a:lnTo>
                  <a:lnTo>
                    <a:pt x="62" y="26"/>
                  </a:lnTo>
                  <a:lnTo>
                    <a:pt x="56" y="21"/>
                  </a:lnTo>
                  <a:lnTo>
                    <a:pt x="51" y="15"/>
                  </a:lnTo>
                  <a:lnTo>
                    <a:pt x="44" y="11"/>
                  </a:lnTo>
                  <a:lnTo>
                    <a:pt x="38" y="7"/>
                  </a:lnTo>
                  <a:lnTo>
                    <a:pt x="31" y="5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592"/>
            <p:cNvSpPr>
              <a:spLocks/>
            </p:cNvSpPr>
            <p:nvPr/>
          </p:nvSpPr>
          <p:spPr bwMode="auto">
            <a:xfrm>
              <a:off x="4913185" y="8470048"/>
              <a:ext cx="30227" cy="25454"/>
            </a:xfrm>
            <a:custGeom>
              <a:avLst/>
              <a:gdLst>
                <a:gd name="T0" fmla="*/ 0 w 74"/>
                <a:gd name="T1" fmla="*/ 1 h 63"/>
                <a:gd name="T2" fmla="*/ 0 w 74"/>
                <a:gd name="T3" fmla="*/ 7 h 63"/>
                <a:gd name="T4" fmla="*/ 1 w 74"/>
                <a:gd name="T5" fmla="*/ 14 h 63"/>
                <a:gd name="T6" fmla="*/ 3 w 74"/>
                <a:gd name="T7" fmla="*/ 19 h 63"/>
                <a:gd name="T8" fmla="*/ 5 w 74"/>
                <a:gd name="T9" fmla="*/ 26 h 63"/>
                <a:gd name="T10" fmla="*/ 8 w 74"/>
                <a:gd name="T11" fmla="*/ 32 h 63"/>
                <a:gd name="T12" fmla="*/ 13 w 74"/>
                <a:gd name="T13" fmla="*/ 38 h 63"/>
                <a:gd name="T14" fmla="*/ 18 w 74"/>
                <a:gd name="T15" fmla="*/ 43 h 63"/>
                <a:gd name="T16" fmla="*/ 23 w 74"/>
                <a:gd name="T17" fmla="*/ 48 h 63"/>
                <a:gd name="T18" fmla="*/ 30 w 74"/>
                <a:gd name="T19" fmla="*/ 53 h 63"/>
                <a:gd name="T20" fmla="*/ 36 w 74"/>
                <a:gd name="T21" fmla="*/ 57 h 63"/>
                <a:gd name="T22" fmla="*/ 43 w 74"/>
                <a:gd name="T23" fmla="*/ 59 h 63"/>
                <a:gd name="T24" fmla="*/ 49 w 74"/>
                <a:gd name="T25" fmla="*/ 61 h 63"/>
                <a:gd name="T26" fmla="*/ 56 w 74"/>
                <a:gd name="T27" fmla="*/ 63 h 63"/>
                <a:gd name="T28" fmla="*/ 62 w 74"/>
                <a:gd name="T29" fmla="*/ 63 h 63"/>
                <a:gd name="T30" fmla="*/ 68 w 74"/>
                <a:gd name="T31" fmla="*/ 63 h 63"/>
                <a:gd name="T32" fmla="*/ 74 w 74"/>
                <a:gd name="T33" fmla="*/ 62 h 63"/>
                <a:gd name="T34" fmla="*/ 74 w 74"/>
                <a:gd name="T35" fmla="*/ 56 h 63"/>
                <a:gd name="T36" fmla="*/ 73 w 74"/>
                <a:gd name="T37" fmla="*/ 50 h 63"/>
                <a:gd name="T38" fmla="*/ 71 w 74"/>
                <a:gd name="T39" fmla="*/ 44 h 63"/>
                <a:gd name="T40" fmla="*/ 69 w 74"/>
                <a:gd name="T41" fmla="*/ 38 h 63"/>
                <a:gd name="T42" fmla="*/ 65 w 74"/>
                <a:gd name="T43" fmla="*/ 32 h 63"/>
                <a:gd name="T44" fmla="*/ 61 w 74"/>
                <a:gd name="T45" fmla="*/ 26 h 63"/>
                <a:gd name="T46" fmla="*/ 56 w 74"/>
                <a:gd name="T47" fmla="*/ 20 h 63"/>
                <a:gd name="T48" fmla="*/ 50 w 74"/>
                <a:gd name="T49" fmla="*/ 15 h 63"/>
                <a:gd name="T50" fmla="*/ 44 w 74"/>
                <a:gd name="T51" fmla="*/ 11 h 63"/>
                <a:gd name="T52" fmla="*/ 38 w 74"/>
                <a:gd name="T53" fmla="*/ 7 h 63"/>
                <a:gd name="T54" fmla="*/ 31 w 74"/>
                <a:gd name="T55" fmla="*/ 4 h 63"/>
                <a:gd name="T56" fmla="*/ 24 w 74"/>
                <a:gd name="T57" fmla="*/ 2 h 63"/>
                <a:gd name="T58" fmla="*/ 18 w 74"/>
                <a:gd name="T59" fmla="*/ 1 h 63"/>
                <a:gd name="T60" fmla="*/ 11 w 74"/>
                <a:gd name="T61" fmla="*/ 0 h 63"/>
                <a:gd name="T62" fmla="*/ 6 w 74"/>
                <a:gd name="T63" fmla="*/ 0 h 63"/>
                <a:gd name="T64" fmla="*/ 0 w 74"/>
                <a:gd name="T6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3">
                  <a:moveTo>
                    <a:pt x="0" y="1"/>
                  </a:moveTo>
                  <a:lnTo>
                    <a:pt x="0" y="7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6"/>
                  </a:lnTo>
                  <a:lnTo>
                    <a:pt x="8" y="32"/>
                  </a:lnTo>
                  <a:lnTo>
                    <a:pt x="13" y="38"/>
                  </a:lnTo>
                  <a:lnTo>
                    <a:pt x="18" y="43"/>
                  </a:lnTo>
                  <a:lnTo>
                    <a:pt x="23" y="48"/>
                  </a:lnTo>
                  <a:lnTo>
                    <a:pt x="30" y="53"/>
                  </a:lnTo>
                  <a:lnTo>
                    <a:pt x="36" y="57"/>
                  </a:lnTo>
                  <a:lnTo>
                    <a:pt x="43" y="59"/>
                  </a:lnTo>
                  <a:lnTo>
                    <a:pt x="49" y="61"/>
                  </a:lnTo>
                  <a:lnTo>
                    <a:pt x="56" y="63"/>
                  </a:lnTo>
                  <a:lnTo>
                    <a:pt x="62" y="63"/>
                  </a:lnTo>
                  <a:lnTo>
                    <a:pt x="68" y="63"/>
                  </a:lnTo>
                  <a:lnTo>
                    <a:pt x="74" y="62"/>
                  </a:lnTo>
                  <a:lnTo>
                    <a:pt x="74" y="56"/>
                  </a:lnTo>
                  <a:lnTo>
                    <a:pt x="73" y="50"/>
                  </a:lnTo>
                  <a:lnTo>
                    <a:pt x="71" y="44"/>
                  </a:lnTo>
                  <a:lnTo>
                    <a:pt x="69" y="38"/>
                  </a:lnTo>
                  <a:lnTo>
                    <a:pt x="65" y="32"/>
                  </a:lnTo>
                  <a:lnTo>
                    <a:pt x="61" y="26"/>
                  </a:lnTo>
                  <a:lnTo>
                    <a:pt x="56" y="20"/>
                  </a:lnTo>
                  <a:lnTo>
                    <a:pt x="50" y="15"/>
                  </a:lnTo>
                  <a:lnTo>
                    <a:pt x="44" y="11"/>
                  </a:lnTo>
                  <a:lnTo>
                    <a:pt x="38" y="7"/>
                  </a:lnTo>
                  <a:lnTo>
                    <a:pt x="31" y="4"/>
                  </a:lnTo>
                  <a:lnTo>
                    <a:pt x="24" y="2"/>
                  </a:lnTo>
                  <a:lnTo>
                    <a:pt x="18" y="1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593"/>
            <p:cNvSpPr>
              <a:spLocks/>
            </p:cNvSpPr>
            <p:nvPr/>
          </p:nvSpPr>
          <p:spPr bwMode="auto">
            <a:xfrm>
              <a:off x="4561599" y="8368232"/>
              <a:ext cx="38181" cy="17500"/>
            </a:xfrm>
            <a:custGeom>
              <a:avLst/>
              <a:gdLst>
                <a:gd name="T0" fmla="*/ 0 w 96"/>
                <a:gd name="T1" fmla="*/ 27 h 44"/>
                <a:gd name="T2" fmla="*/ 4 w 96"/>
                <a:gd name="T3" fmla="*/ 31 h 44"/>
                <a:gd name="T4" fmla="*/ 10 w 96"/>
                <a:gd name="T5" fmla="*/ 34 h 44"/>
                <a:gd name="T6" fmla="*/ 15 w 96"/>
                <a:gd name="T7" fmla="*/ 38 h 44"/>
                <a:gd name="T8" fmla="*/ 22 w 96"/>
                <a:gd name="T9" fmla="*/ 40 h 44"/>
                <a:gd name="T10" fmla="*/ 28 w 96"/>
                <a:gd name="T11" fmla="*/ 42 h 44"/>
                <a:gd name="T12" fmla="*/ 35 w 96"/>
                <a:gd name="T13" fmla="*/ 43 h 44"/>
                <a:gd name="T14" fmla="*/ 42 w 96"/>
                <a:gd name="T15" fmla="*/ 44 h 44"/>
                <a:gd name="T16" fmla="*/ 50 w 96"/>
                <a:gd name="T17" fmla="*/ 43 h 44"/>
                <a:gd name="T18" fmla="*/ 57 w 96"/>
                <a:gd name="T19" fmla="*/ 42 h 44"/>
                <a:gd name="T20" fmla="*/ 65 w 96"/>
                <a:gd name="T21" fmla="*/ 41 h 44"/>
                <a:gd name="T22" fmla="*/ 71 w 96"/>
                <a:gd name="T23" fmla="*/ 38 h 44"/>
                <a:gd name="T24" fmla="*/ 78 w 96"/>
                <a:gd name="T25" fmla="*/ 34 h 44"/>
                <a:gd name="T26" fmla="*/ 83 w 96"/>
                <a:gd name="T27" fmla="*/ 31 h 44"/>
                <a:gd name="T28" fmla="*/ 89 w 96"/>
                <a:gd name="T29" fmla="*/ 27 h 44"/>
                <a:gd name="T30" fmla="*/ 93 w 96"/>
                <a:gd name="T31" fmla="*/ 22 h 44"/>
                <a:gd name="T32" fmla="*/ 96 w 96"/>
                <a:gd name="T33" fmla="*/ 17 h 44"/>
                <a:gd name="T34" fmla="*/ 92 w 96"/>
                <a:gd name="T35" fmla="*/ 13 h 44"/>
                <a:gd name="T36" fmla="*/ 86 w 96"/>
                <a:gd name="T37" fmla="*/ 9 h 44"/>
                <a:gd name="T38" fmla="*/ 81 w 96"/>
                <a:gd name="T39" fmla="*/ 6 h 44"/>
                <a:gd name="T40" fmla="*/ 75 w 96"/>
                <a:gd name="T41" fmla="*/ 4 h 44"/>
                <a:gd name="T42" fmla="*/ 68 w 96"/>
                <a:gd name="T43" fmla="*/ 2 h 44"/>
                <a:gd name="T44" fmla="*/ 61 w 96"/>
                <a:gd name="T45" fmla="*/ 1 h 44"/>
                <a:gd name="T46" fmla="*/ 54 w 96"/>
                <a:gd name="T47" fmla="*/ 0 h 44"/>
                <a:gd name="T48" fmla="*/ 47 w 96"/>
                <a:gd name="T49" fmla="*/ 1 h 44"/>
                <a:gd name="T50" fmla="*/ 38 w 96"/>
                <a:gd name="T51" fmla="*/ 2 h 44"/>
                <a:gd name="T52" fmla="*/ 31 w 96"/>
                <a:gd name="T53" fmla="*/ 4 h 44"/>
                <a:gd name="T54" fmla="*/ 25 w 96"/>
                <a:gd name="T55" fmla="*/ 6 h 44"/>
                <a:gd name="T56" fmla="*/ 18 w 96"/>
                <a:gd name="T57" fmla="*/ 9 h 44"/>
                <a:gd name="T58" fmla="*/ 13 w 96"/>
                <a:gd name="T59" fmla="*/ 13 h 44"/>
                <a:gd name="T60" fmla="*/ 8 w 96"/>
                <a:gd name="T61" fmla="*/ 17 h 44"/>
                <a:gd name="T62" fmla="*/ 3 w 96"/>
                <a:gd name="T63" fmla="*/ 21 h 44"/>
                <a:gd name="T64" fmla="*/ 0 w 96"/>
                <a:gd name="T65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4">
                  <a:moveTo>
                    <a:pt x="0" y="27"/>
                  </a:moveTo>
                  <a:lnTo>
                    <a:pt x="4" y="31"/>
                  </a:lnTo>
                  <a:lnTo>
                    <a:pt x="10" y="34"/>
                  </a:lnTo>
                  <a:lnTo>
                    <a:pt x="15" y="38"/>
                  </a:lnTo>
                  <a:lnTo>
                    <a:pt x="22" y="40"/>
                  </a:lnTo>
                  <a:lnTo>
                    <a:pt x="28" y="42"/>
                  </a:lnTo>
                  <a:lnTo>
                    <a:pt x="35" y="43"/>
                  </a:lnTo>
                  <a:lnTo>
                    <a:pt x="42" y="44"/>
                  </a:lnTo>
                  <a:lnTo>
                    <a:pt x="50" y="43"/>
                  </a:lnTo>
                  <a:lnTo>
                    <a:pt x="57" y="42"/>
                  </a:lnTo>
                  <a:lnTo>
                    <a:pt x="65" y="41"/>
                  </a:lnTo>
                  <a:lnTo>
                    <a:pt x="71" y="38"/>
                  </a:lnTo>
                  <a:lnTo>
                    <a:pt x="78" y="34"/>
                  </a:lnTo>
                  <a:lnTo>
                    <a:pt x="83" y="31"/>
                  </a:lnTo>
                  <a:lnTo>
                    <a:pt x="89" y="27"/>
                  </a:lnTo>
                  <a:lnTo>
                    <a:pt x="93" y="22"/>
                  </a:lnTo>
                  <a:lnTo>
                    <a:pt x="96" y="17"/>
                  </a:lnTo>
                  <a:lnTo>
                    <a:pt x="92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4"/>
                  </a:lnTo>
                  <a:lnTo>
                    <a:pt x="68" y="2"/>
                  </a:lnTo>
                  <a:lnTo>
                    <a:pt x="61" y="1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6"/>
                  </a:lnTo>
                  <a:lnTo>
                    <a:pt x="18" y="9"/>
                  </a:lnTo>
                  <a:lnTo>
                    <a:pt x="13" y="13"/>
                  </a:lnTo>
                  <a:lnTo>
                    <a:pt x="8" y="17"/>
                  </a:lnTo>
                  <a:lnTo>
                    <a:pt x="3" y="2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594"/>
            <p:cNvSpPr>
              <a:spLocks/>
            </p:cNvSpPr>
            <p:nvPr/>
          </p:nvSpPr>
          <p:spPr bwMode="auto">
            <a:xfrm>
              <a:off x="4952957" y="8330051"/>
              <a:ext cx="38181" cy="17500"/>
            </a:xfrm>
            <a:custGeom>
              <a:avLst/>
              <a:gdLst>
                <a:gd name="T0" fmla="*/ 0 w 96"/>
                <a:gd name="T1" fmla="*/ 27 h 44"/>
                <a:gd name="T2" fmla="*/ 4 w 96"/>
                <a:gd name="T3" fmla="*/ 31 h 44"/>
                <a:gd name="T4" fmla="*/ 10 w 96"/>
                <a:gd name="T5" fmla="*/ 34 h 44"/>
                <a:gd name="T6" fmla="*/ 15 w 96"/>
                <a:gd name="T7" fmla="*/ 37 h 44"/>
                <a:gd name="T8" fmla="*/ 22 w 96"/>
                <a:gd name="T9" fmla="*/ 40 h 44"/>
                <a:gd name="T10" fmla="*/ 28 w 96"/>
                <a:gd name="T11" fmla="*/ 42 h 44"/>
                <a:gd name="T12" fmla="*/ 35 w 96"/>
                <a:gd name="T13" fmla="*/ 43 h 44"/>
                <a:gd name="T14" fmla="*/ 42 w 96"/>
                <a:gd name="T15" fmla="*/ 44 h 44"/>
                <a:gd name="T16" fmla="*/ 50 w 96"/>
                <a:gd name="T17" fmla="*/ 43 h 44"/>
                <a:gd name="T18" fmla="*/ 57 w 96"/>
                <a:gd name="T19" fmla="*/ 42 h 44"/>
                <a:gd name="T20" fmla="*/ 65 w 96"/>
                <a:gd name="T21" fmla="*/ 40 h 44"/>
                <a:gd name="T22" fmla="*/ 71 w 96"/>
                <a:gd name="T23" fmla="*/ 37 h 44"/>
                <a:gd name="T24" fmla="*/ 78 w 96"/>
                <a:gd name="T25" fmla="*/ 34 h 44"/>
                <a:gd name="T26" fmla="*/ 83 w 96"/>
                <a:gd name="T27" fmla="*/ 31 h 44"/>
                <a:gd name="T28" fmla="*/ 89 w 96"/>
                <a:gd name="T29" fmla="*/ 27 h 44"/>
                <a:gd name="T30" fmla="*/ 93 w 96"/>
                <a:gd name="T31" fmla="*/ 22 h 44"/>
                <a:gd name="T32" fmla="*/ 96 w 96"/>
                <a:gd name="T33" fmla="*/ 17 h 44"/>
                <a:gd name="T34" fmla="*/ 92 w 96"/>
                <a:gd name="T35" fmla="*/ 13 h 44"/>
                <a:gd name="T36" fmla="*/ 86 w 96"/>
                <a:gd name="T37" fmla="*/ 9 h 44"/>
                <a:gd name="T38" fmla="*/ 81 w 96"/>
                <a:gd name="T39" fmla="*/ 6 h 44"/>
                <a:gd name="T40" fmla="*/ 74 w 96"/>
                <a:gd name="T41" fmla="*/ 4 h 44"/>
                <a:gd name="T42" fmla="*/ 68 w 96"/>
                <a:gd name="T43" fmla="*/ 2 h 44"/>
                <a:gd name="T44" fmla="*/ 60 w 96"/>
                <a:gd name="T45" fmla="*/ 1 h 44"/>
                <a:gd name="T46" fmla="*/ 54 w 96"/>
                <a:gd name="T47" fmla="*/ 0 h 44"/>
                <a:gd name="T48" fmla="*/ 46 w 96"/>
                <a:gd name="T49" fmla="*/ 1 h 44"/>
                <a:gd name="T50" fmla="*/ 38 w 96"/>
                <a:gd name="T51" fmla="*/ 2 h 44"/>
                <a:gd name="T52" fmla="*/ 31 w 96"/>
                <a:gd name="T53" fmla="*/ 4 h 44"/>
                <a:gd name="T54" fmla="*/ 25 w 96"/>
                <a:gd name="T55" fmla="*/ 6 h 44"/>
                <a:gd name="T56" fmla="*/ 18 w 96"/>
                <a:gd name="T57" fmla="*/ 9 h 44"/>
                <a:gd name="T58" fmla="*/ 13 w 96"/>
                <a:gd name="T59" fmla="*/ 13 h 44"/>
                <a:gd name="T60" fmla="*/ 8 w 96"/>
                <a:gd name="T61" fmla="*/ 17 h 44"/>
                <a:gd name="T62" fmla="*/ 3 w 96"/>
                <a:gd name="T63" fmla="*/ 21 h 44"/>
                <a:gd name="T64" fmla="*/ 0 w 96"/>
                <a:gd name="T65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4">
                  <a:moveTo>
                    <a:pt x="0" y="27"/>
                  </a:moveTo>
                  <a:lnTo>
                    <a:pt x="4" y="31"/>
                  </a:lnTo>
                  <a:lnTo>
                    <a:pt x="10" y="34"/>
                  </a:lnTo>
                  <a:lnTo>
                    <a:pt x="15" y="37"/>
                  </a:lnTo>
                  <a:lnTo>
                    <a:pt x="22" y="40"/>
                  </a:lnTo>
                  <a:lnTo>
                    <a:pt x="28" y="42"/>
                  </a:lnTo>
                  <a:lnTo>
                    <a:pt x="35" y="43"/>
                  </a:lnTo>
                  <a:lnTo>
                    <a:pt x="42" y="44"/>
                  </a:lnTo>
                  <a:lnTo>
                    <a:pt x="50" y="43"/>
                  </a:lnTo>
                  <a:lnTo>
                    <a:pt x="57" y="42"/>
                  </a:lnTo>
                  <a:lnTo>
                    <a:pt x="65" y="40"/>
                  </a:lnTo>
                  <a:lnTo>
                    <a:pt x="71" y="37"/>
                  </a:lnTo>
                  <a:lnTo>
                    <a:pt x="78" y="34"/>
                  </a:lnTo>
                  <a:lnTo>
                    <a:pt x="83" y="31"/>
                  </a:lnTo>
                  <a:lnTo>
                    <a:pt x="89" y="27"/>
                  </a:lnTo>
                  <a:lnTo>
                    <a:pt x="93" y="22"/>
                  </a:lnTo>
                  <a:lnTo>
                    <a:pt x="96" y="17"/>
                  </a:lnTo>
                  <a:lnTo>
                    <a:pt x="92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4" y="4"/>
                  </a:lnTo>
                  <a:lnTo>
                    <a:pt x="68" y="2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6"/>
                  </a:lnTo>
                  <a:lnTo>
                    <a:pt x="18" y="9"/>
                  </a:lnTo>
                  <a:lnTo>
                    <a:pt x="13" y="13"/>
                  </a:lnTo>
                  <a:lnTo>
                    <a:pt x="8" y="17"/>
                  </a:lnTo>
                  <a:lnTo>
                    <a:pt x="3" y="2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595"/>
            <p:cNvSpPr>
              <a:spLocks/>
            </p:cNvSpPr>
            <p:nvPr/>
          </p:nvSpPr>
          <p:spPr bwMode="auto">
            <a:xfrm>
              <a:off x="4707961" y="8151872"/>
              <a:ext cx="19091" cy="36590"/>
            </a:xfrm>
            <a:custGeom>
              <a:avLst/>
              <a:gdLst>
                <a:gd name="T0" fmla="*/ 10 w 48"/>
                <a:gd name="T1" fmla="*/ 0 h 91"/>
                <a:gd name="T2" fmla="*/ 7 w 48"/>
                <a:gd name="T3" fmla="*/ 5 h 91"/>
                <a:gd name="T4" fmla="*/ 4 w 48"/>
                <a:gd name="T5" fmla="*/ 10 h 91"/>
                <a:gd name="T6" fmla="*/ 1 w 48"/>
                <a:gd name="T7" fmla="*/ 17 h 91"/>
                <a:gd name="T8" fmla="*/ 0 w 48"/>
                <a:gd name="T9" fmla="*/ 23 h 91"/>
                <a:gd name="T10" fmla="*/ 0 w 48"/>
                <a:gd name="T11" fmla="*/ 30 h 91"/>
                <a:gd name="T12" fmla="*/ 0 w 48"/>
                <a:gd name="T13" fmla="*/ 37 h 91"/>
                <a:gd name="T14" fmla="*/ 1 w 48"/>
                <a:gd name="T15" fmla="*/ 45 h 91"/>
                <a:gd name="T16" fmla="*/ 4 w 48"/>
                <a:gd name="T17" fmla="*/ 52 h 91"/>
                <a:gd name="T18" fmla="*/ 6 w 48"/>
                <a:gd name="T19" fmla="*/ 59 h 91"/>
                <a:gd name="T20" fmla="*/ 10 w 48"/>
                <a:gd name="T21" fmla="*/ 65 h 91"/>
                <a:gd name="T22" fmla="*/ 13 w 48"/>
                <a:gd name="T23" fmla="*/ 72 h 91"/>
                <a:gd name="T24" fmla="*/ 18 w 48"/>
                <a:gd name="T25" fmla="*/ 77 h 91"/>
                <a:gd name="T26" fmla="*/ 23 w 48"/>
                <a:gd name="T27" fmla="*/ 82 h 91"/>
                <a:gd name="T28" fmla="*/ 27 w 48"/>
                <a:gd name="T29" fmla="*/ 86 h 91"/>
                <a:gd name="T30" fmla="*/ 33 w 48"/>
                <a:gd name="T31" fmla="*/ 89 h 91"/>
                <a:gd name="T32" fmla="*/ 38 w 48"/>
                <a:gd name="T33" fmla="*/ 91 h 91"/>
                <a:gd name="T34" fmla="*/ 41 w 48"/>
                <a:gd name="T35" fmla="*/ 86 h 91"/>
                <a:gd name="T36" fmla="*/ 45 w 48"/>
                <a:gd name="T37" fmla="*/ 81 h 91"/>
                <a:gd name="T38" fmla="*/ 46 w 48"/>
                <a:gd name="T39" fmla="*/ 74 h 91"/>
                <a:gd name="T40" fmla="*/ 48 w 48"/>
                <a:gd name="T41" fmla="*/ 68 h 91"/>
                <a:gd name="T42" fmla="*/ 48 w 48"/>
                <a:gd name="T43" fmla="*/ 61 h 91"/>
                <a:gd name="T44" fmla="*/ 48 w 48"/>
                <a:gd name="T45" fmla="*/ 54 h 91"/>
                <a:gd name="T46" fmla="*/ 47 w 48"/>
                <a:gd name="T47" fmla="*/ 47 h 91"/>
                <a:gd name="T48" fmla="*/ 45 w 48"/>
                <a:gd name="T49" fmla="*/ 39 h 91"/>
                <a:gd name="T50" fmla="*/ 41 w 48"/>
                <a:gd name="T51" fmla="*/ 32 h 91"/>
                <a:gd name="T52" fmla="*/ 38 w 48"/>
                <a:gd name="T53" fmla="*/ 25 h 91"/>
                <a:gd name="T54" fmla="*/ 35 w 48"/>
                <a:gd name="T55" fmla="*/ 19 h 91"/>
                <a:gd name="T56" fmla="*/ 31 w 48"/>
                <a:gd name="T57" fmla="*/ 14 h 91"/>
                <a:gd name="T58" fmla="*/ 25 w 48"/>
                <a:gd name="T59" fmla="*/ 9 h 91"/>
                <a:gd name="T60" fmla="*/ 21 w 48"/>
                <a:gd name="T61" fmla="*/ 5 h 91"/>
                <a:gd name="T62" fmla="*/ 15 w 48"/>
                <a:gd name="T63" fmla="*/ 2 h 91"/>
                <a:gd name="T64" fmla="*/ 10 w 48"/>
                <a:gd name="T6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91">
                  <a:moveTo>
                    <a:pt x="10" y="0"/>
                  </a:moveTo>
                  <a:lnTo>
                    <a:pt x="7" y="5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1" y="45"/>
                  </a:lnTo>
                  <a:lnTo>
                    <a:pt x="4" y="52"/>
                  </a:lnTo>
                  <a:lnTo>
                    <a:pt x="6" y="59"/>
                  </a:lnTo>
                  <a:lnTo>
                    <a:pt x="10" y="65"/>
                  </a:lnTo>
                  <a:lnTo>
                    <a:pt x="13" y="72"/>
                  </a:lnTo>
                  <a:lnTo>
                    <a:pt x="18" y="77"/>
                  </a:lnTo>
                  <a:lnTo>
                    <a:pt x="23" y="82"/>
                  </a:lnTo>
                  <a:lnTo>
                    <a:pt x="27" y="86"/>
                  </a:lnTo>
                  <a:lnTo>
                    <a:pt x="33" y="89"/>
                  </a:lnTo>
                  <a:lnTo>
                    <a:pt x="38" y="91"/>
                  </a:lnTo>
                  <a:lnTo>
                    <a:pt x="41" y="86"/>
                  </a:lnTo>
                  <a:lnTo>
                    <a:pt x="45" y="81"/>
                  </a:lnTo>
                  <a:lnTo>
                    <a:pt x="46" y="74"/>
                  </a:lnTo>
                  <a:lnTo>
                    <a:pt x="48" y="68"/>
                  </a:lnTo>
                  <a:lnTo>
                    <a:pt x="48" y="61"/>
                  </a:lnTo>
                  <a:lnTo>
                    <a:pt x="48" y="54"/>
                  </a:lnTo>
                  <a:lnTo>
                    <a:pt x="47" y="47"/>
                  </a:lnTo>
                  <a:lnTo>
                    <a:pt x="45" y="39"/>
                  </a:lnTo>
                  <a:lnTo>
                    <a:pt x="41" y="32"/>
                  </a:lnTo>
                  <a:lnTo>
                    <a:pt x="38" y="25"/>
                  </a:lnTo>
                  <a:lnTo>
                    <a:pt x="35" y="19"/>
                  </a:lnTo>
                  <a:lnTo>
                    <a:pt x="31" y="14"/>
                  </a:lnTo>
                  <a:lnTo>
                    <a:pt x="25" y="9"/>
                  </a:lnTo>
                  <a:lnTo>
                    <a:pt x="21" y="5"/>
                  </a:lnTo>
                  <a:lnTo>
                    <a:pt x="15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596"/>
            <p:cNvSpPr>
              <a:spLocks/>
            </p:cNvSpPr>
            <p:nvPr/>
          </p:nvSpPr>
          <p:spPr bwMode="auto">
            <a:xfrm>
              <a:off x="4827277" y="8527320"/>
              <a:ext cx="17500" cy="36590"/>
            </a:xfrm>
            <a:custGeom>
              <a:avLst/>
              <a:gdLst>
                <a:gd name="T0" fmla="*/ 10 w 48"/>
                <a:gd name="T1" fmla="*/ 0 h 92"/>
                <a:gd name="T2" fmla="*/ 7 w 48"/>
                <a:gd name="T3" fmla="*/ 6 h 92"/>
                <a:gd name="T4" fmla="*/ 4 w 48"/>
                <a:gd name="T5" fmla="*/ 11 h 92"/>
                <a:gd name="T6" fmla="*/ 1 w 48"/>
                <a:gd name="T7" fmla="*/ 18 h 92"/>
                <a:gd name="T8" fmla="*/ 0 w 48"/>
                <a:gd name="T9" fmla="*/ 24 h 92"/>
                <a:gd name="T10" fmla="*/ 0 w 48"/>
                <a:gd name="T11" fmla="*/ 31 h 92"/>
                <a:gd name="T12" fmla="*/ 0 w 48"/>
                <a:gd name="T13" fmla="*/ 38 h 92"/>
                <a:gd name="T14" fmla="*/ 1 w 48"/>
                <a:gd name="T15" fmla="*/ 46 h 92"/>
                <a:gd name="T16" fmla="*/ 4 w 48"/>
                <a:gd name="T17" fmla="*/ 52 h 92"/>
                <a:gd name="T18" fmla="*/ 7 w 48"/>
                <a:gd name="T19" fmla="*/ 60 h 92"/>
                <a:gd name="T20" fmla="*/ 10 w 48"/>
                <a:gd name="T21" fmla="*/ 66 h 92"/>
                <a:gd name="T22" fmla="*/ 13 w 48"/>
                <a:gd name="T23" fmla="*/ 73 h 92"/>
                <a:gd name="T24" fmla="*/ 18 w 48"/>
                <a:gd name="T25" fmla="*/ 78 h 92"/>
                <a:gd name="T26" fmla="*/ 23 w 48"/>
                <a:gd name="T27" fmla="*/ 82 h 92"/>
                <a:gd name="T28" fmla="*/ 27 w 48"/>
                <a:gd name="T29" fmla="*/ 87 h 92"/>
                <a:gd name="T30" fmla="*/ 33 w 48"/>
                <a:gd name="T31" fmla="*/ 90 h 92"/>
                <a:gd name="T32" fmla="*/ 38 w 48"/>
                <a:gd name="T33" fmla="*/ 92 h 92"/>
                <a:gd name="T34" fmla="*/ 41 w 48"/>
                <a:gd name="T35" fmla="*/ 87 h 92"/>
                <a:gd name="T36" fmla="*/ 45 w 48"/>
                <a:gd name="T37" fmla="*/ 81 h 92"/>
                <a:gd name="T38" fmla="*/ 46 w 48"/>
                <a:gd name="T39" fmla="*/ 75 h 92"/>
                <a:gd name="T40" fmla="*/ 48 w 48"/>
                <a:gd name="T41" fmla="*/ 68 h 92"/>
                <a:gd name="T42" fmla="*/ 48 w 48"/>
                <a:gd name="T43" fmla="*/ 62 h 92"/>
                <a:gd name="T44" fmla="*/ 48 w 48"/>
                <a:gd name="T45" fmla="*/ 54 h 92"/>
                <a:gd name="T46" fmla="*/ 47 w 48"/>
                <a:gd name="T47" fmla="*/ 47 h 92"/>
                <a:gd name="T48" fmla="*/ 45 w 48"/>
                <a:gd name="T49" fmla="*/ 39 h 92"/>
                <a:gd name="T50" fmla="*/ 41 w 48"/>
                <a:gd name="T51" fmla="*/ 33 h 92"/>
                <a:gd name="T52" fmla="*/ 38 w 48"/>
                <a:gd name="T53" fmla="*/ 26 h 92"/>
                <a:gd name="T54" fmla="*/ 35 w 48"/>
                <a:gd name="T55" fmla="*/ 20 h 92"/>
                <a:gd name="T56" fmla="*/ 31 w 48"/>
                <a:gd name="T57" fmla="*/ 14 h 92"/>
                <a:gd name="T58" fmla="*/ 25 w 48"/>
                <a:gd name="T59" fmla="*/ 10 h 92"/>
                <a:gd name="T60" fmla="*/ 21 w 48"/>
                <a:gd name="T61" fmla="*/ 6 h 92"/>
                <a:gd name="T62" fmla="*/ 15 w 48"/>
                <a:gd name="T63" fmla="*/ 3 h 92"/>
                <a:gd name="T64" fmla="*/ 10 w 48"/>
                <a:gd name="T6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92">
                  <a:moveTo>
                    <a:pt x="10" y="0"/>
                  </a:moveTo>
                  <a:lnTo>
                    <a:pt x="7" y="6"/>
                  </a:lnTo>
                  <a:lnTo>
                    <a:pt x="4" y="11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1" y="46"/>
                  </a:lnTo>
                  <a:lnTo>
                    <a:pt x="4" y="52"/>
                  </a:lnTo>
                  <a:lnTo>
                    <a:pt x="7" y="60"/>
                  </a:lnTo>
                  <a:lnTo>
                    <a:pt x="10" y="66"/>
                  </a:lnTo>
                  <a:lnTo>
                    <a:pt x="13" y="73"/>
                  </a:lnTo>
                  <a:lnTo>
                    <a:pt x="18" y="78"/>
                  </a:lnTo>
                  <a:lnTo>
                    <a:pt x="23" y="82"/>
                  </a:lnTo>
                  <a:lnTo>
                    <a:pt x="27" y="87"/>
                  </a:lnTo>
                  <a:lnTo>
                    <a:pt x="33" y="90"/>
                  </a:lnTo>
                  <a:lnTo>
                    <a:pt x="38" y="92"/>
                  </a:lnTo>
                  <a:lnTo>
                    <a:pt x="41" y="87"/>
                  </a:lnTo>
                  <a:lnTo>
                    <a:pt x="45" y="81"/>
                  </a:lnTo>
                  <a:lnTo>
                    <a:pt x="46" y="75"/>
                  </a:lnTo>
                  <a:lnTo>
                    <a:pt x="48" y="68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7" y="47"/>
                  </a:lnTo>
                  <a:lnTo>
                    <a:pt x="45" y="39"/>
                  </a:lnTo>
                  <a:lnTo>
                    <a:pt x="41" y="33"/>
                  </a:lnTo>
                  <a:lnTo>
                    <a:pt x="38" y="26"/>
                  </a:lnTo>
                  <a:lnTo>
                    <a:pt x="35" y="20"/>
                  </a:lnTo>
                  <a:lnTo>
                    <a:pt x="31" y="14"/>
                  </a:lnTo>
                  <a:lnTo>
                    <a:pt x="25" y="10"/>
                  </a:lnTo>
                  <a:lnTo>
                    <a:pt x="21" y="6"/>
                  </a:lnTo>
                  <a:lnTo>
                    <a:pt x="15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597"/>
            <p:cNvSpPr>
              <a:spLocks/>
            </p:cNvSpPr>
            <p:nvPr/>
          </p:nvSpPr>
          <p:spPr bwMode="auto">
            <a:xfrm>
              <a:off x="4855913" y="8166190"/>
              <a:ext cx="22272" cy="33409"/>
            </a:xfrm>
            <a:custGeom>
              <a:avLst/>
              <a:gdLst>
                <a:gd name="T0" fmla="*/ 49 w 54"/>
                <a:gd name="T1" fmla="*/ 0 h 84"/>
                <a:gd name="T2" fmla="*/ 43 w 54"/>
                <a:gd name="T3" fmla="*/ 1 h 84"/>
                <a:gd name="T4" fmla="*/ 38 w 54"/>
                <a:gd name="T5" fmla="*/ 3 h 84"/>
                <a:gd name="T6" fmla="*/ 31 w 54"/>
                <a:gd name="T7" fmla="*/ 6 h 84"/>
                <a:gd name="T8" fmla="*/ 26 w 54"/>
                <a:gd name="T9" fmla="*/ 10 h 84"/>
                <a:gd name="T10" fmla="*/ 20 w 54"/>
                <a:gd name="T11" fmla="*/ 14 h 84"/>
                <a:gd name="T12" fmla="*/ 16 w 54"/>
                <a:gd name="T13" fmla="*/ 20 h 84"/>
                <a:gd name="T14" fmla="*/ 12 w 54"/>
                <a:gd name="T15" fmla="*/ 26 h 84"/>
                <a:gd name="T16" fmla="*/ 8 w 54"/>
                <a:gd name="T17" fmla="*/ 33 h 84"/>
                <a:gd name="T18" fmla="*/ 4 w 54"/>
                <a:gd name="T19" fmla="*/ 39 h 84"/>
                <a:gd name="T20" fmla="*/ 2 w 54"/>
                <a:gd name="T21" fmla="*/ 47 h 84"/>
                <a:gd name="T22" fmla="*/ 1 w 54"/>
                <a:gd name="T23" fmla="*/ 53 h 84"/>
                <a:gd name="T24" fmla="*/ 0 w 54"/>
                <a:gd name="T25" fmla="*/ 61 h 84"/>
                <a:gd name="T26" fmla="*/ 0 w 54"/>
                <a:gd name="T27" fmla="*/ 67 h 84"/>
                <a:gd name="T28" fmla="*/ 1 w 54"/>
                <a:gd name="T29" fmla="*/ 74 h 84"/>
                <a:gd name="T30" fmla="*/ 2 w 54"/>
                <a:gd name="T31" fmla="*/ 79 h 84"/>
                <a:gd name="T32" fmla="*/ 4 w 54"/>
                <a:gd name="T33" fmla="*/ 84 h 84"/>
                <a:gd name="T34" fmla="*/ 11 w 54"/>
                <a:gd name="T35" fmla="*/ 83 h 84"/>
                <a:gd name="T36" fmla="*/ 16 w 54"/>
                <a:gd name="T37" fmla="*/ 81 h 84"/>
                <a:gd name="T38" fmla="*/ 22 w 54"/>
                <a:gd name="T39" fmla="*/ 78 h 84"/>
                <a:gd name="T40" fmla="*/ 28 w 54"/>
                <a:gd name="T41" fmla="*/ 75 h 84"/>
                <a:gd name="T42" fmla="*/ 32 w 54"/>
                <a:gd name="T43" fmla="*/ 70 h 84"/>
                <a:gd name="T44" fmla="*/ 38 w 54"/>
                <a:gd name="T45" fmla="*/ 65 h 84"/>
                <a:gd name="T46" fmla="*/ 42 w 54"/>
                <a:gd name="T47" fmla="*/ 59 h 84"/>
                <a:gd name="T48" fmla="*/ 46 w 54"/>
                <a:gd name="T49" fmla="*/ 52 h 84"/>
                <a:gd name="T50" fmla="*/ 50 w 54"/>
                <a:gd name="T51" fmla="*/ 46 h 84"/>
                <a:gd name="T52" fmla="*/ 52 w 54"/>
                <a:gd name="T53" fmla="*/ 38 h 84"/>
                <a:gd name="T54" fmla="*/ 53 w 54"/>
                <a:gd name="T55" fmla="*/ 32 h 84"/>
                <a:gd name="T56" fmla="*/ 54 w 54"/>
                <a:gd name="T57" fmla="*/ 24 h 84"/>
                <a:gd name="T58" fmla="*/ 54 w 54"/>
                <a:gd name="T59" fmla="*/ 18 h 84"/>
                <a:gd name="T60" fmla="*/ 53 w 54"/>
                <a:gd name="T61" fmla="*/ 11 h 84"/>
                <a:gd name="T62" fmla="*/ 52 w 54"/>
                <a:gd name="T63" fmla="*/ 6 h 84"/>
                <a:gd name="T64" fmla="*/ 49 w 54"/>
                <a:gd name="T6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84">
                  <a:moveTo>
                    <a:pt x="49" y="0"/>
                  </a:moveTo>
                  <a:lnTo>
                    <a:pt x="43" y="1"/>
                  </a:lnTo>
                  <a:lnTo>
                    <a:pt x="38" y="3"/>
                  </a:lnTo>
                  <a:lnTo>
                    <a:pt x="31" y="6"/>
                  </a:lnTo>
                  <a:lnTo>
                    <a:pt x="26" y="10"/>
                  </a:lnTo>
                  <a:lnTo>
                    <a:pt x="20" y="14"/>
                  </a:lnTo>
                  <a:lnTo>
                    <a:pt x="16" y="20"/>
                  </a:lnTo>
                  <a:lnTo>
                    <a:pt x="12" y="26"/>
                  </a:lnTo>
                  <a:lnTo>
                    <a:pt x="8" y="33"/>
                  </a:lnTo>
                  <a:lnTo>
                    <a:pt x="4" y="39"/>
                  </a:lnTo>
                  <a:lnTo>
                    <a:pt x="2" y="47"/>
                  </a:lnTo>
                  <a:lnTo>
                    <a:pt x="1" y="53"/>
                  </a:lnTo>
                  <a:lnTo>
                    <a:pt x="0" y="61"/>
                  </a:lnTo>
                  <a:lnTo>
                    <a:pt x="0" y="67"/>
                  </a:lnTo>
                  <a:lnTo>
                    <a:pt x="1" y="74"/>
                  </a:lnTo>
                  <a:lnTo>
                    <a:pt x="2" y="79"/>
                  </a:lnTo>
                  <a:lnTo>
                    <a:pt x="4" y="84"/>
                  </a:lnTo>
                  <a:lnTo>
                    <a:pt x="11" y="83"/>
                  </a:lnTo>
                  <a:lnTo>
                    <a:pt x="16" y="81"/>
                  </a:lnTo>
                  <a:lnTo>
                    <a:pt x="22" y="78"/>
                  </a:lnTo>
                  <a:lnTo>
                    <a:pt x="28" y="75"/>
                  </a:lnTo>
                  <a:lnTo>
                    <a:pt x="32" y="70"/>
                  </a:lnTo>
                  <a:lnTo>
                    <a:pt x="38" y="65"/>
                  </a:lnTo>
                  <a:lnTo>
                    <a:pt x="42" y="59"/>
                  </a:lnTo>
                  <a:lnTo>
                    <a:pt x="46" y="52"/>
                  </a:lnTo>
                  <a:lnTo>
                    <a:pt x="50" y="46"/>
                  </a:lnTo>
                  <a:lnTo>
                    <a:pt x="52" y="38"/>
                  </a:lnTo>
                  <a:lnTo>
                    <a:pt x="53" y="32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53" y="11"/>
                  </a:lnTo>
                  <a:lnTo>
                    <a:pt x="52" y="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598"/>
            <p:cNvSpPr>
              <a:spLocks/>
            </p:cNvSpPr>
            <p:nvPr/>
          </p:nvSpPr>
          <p:spPr bwMode="auto">
            <a:xfrm>
              <a:off x="4676143" y="8516184"/>
              <a:ext cx="20681" cy="33409"/>
            </a:xfrm>
            <a:custGeom>
              <a:avLst/>
              <a:gdLst>
                <a:gd name="T0" fmla="*/ 49 w 54"/>
                <a:gd name="T1" fmla="*/ 0 h 86"/>
                <a:gd name="T2" fmla="*/ 43 w 54"/>
                <a:gd name="T3" fmla="*/ 1 h 86"/>
                <a:gd name="T4" fmla="*/ 38 w 54"/>
                <a:gd name="T5" fmla="*/ 3 h 86"/>
                <a:gd name="T6" fmla="*/ 32 w 54"/>
                <a:gd name="T7" fmla="*/ 7 h 86"/>
                <a:gd name="T8" fmla="*/ 26 w 54"/>
                <a:gd name="T9" fmla="*/ 10 h 86"/>
                <a:gd name="T10" fmla="*/ 22 w 54"/>
                <a:gd name="T11" fmla="*/ 14 h 86"/>
                <a:gd name="T12" fmla="*/ 16 w 54"/>
                <a:gd name="T13" fmla="*/ 20 h 86"/>
                <a:gd name="T14" fmla="*/ 12 w 54"/>
                <a:gd name="T15" fmla="*/ 26 h 86"/>
                <a:gd name="T16" fmla="*/ 8 w 54"/>
                <a:gd name="T17" fmla="*/ 33 h 86"/>
                <a:gd name="T18" fmla="*/ 5 w 54"/>
                <a:gd name="T19" fmla="*/ 40 h 86"/>
                <a:gd name="T20" fmla="*/ 2 w 54"/>
                <a:gd name="T21" fmla="*/ 47 h 86"/>
                <a:gd name="T22" fmla="*/ 1 w 54"/>
                <a:gd name="T23" fmla="*/ 54 h 86"/>
                <a:gd name="T24" fmla="*/ 0 w 54"/>
                <a:gd name="T25" fmla="*/ 61 h 86"/>
                <a:gd name="T26" fmla="*/ 0 w 54"/>
                <a:gd name="T27" fmla="*/ 67 h 86"/>
                <a:gd name="T28" fmla="*/ 1 w 54"/>
                <a:gd name="T29" fmla="*/ 74 h 86"/>
                <a:gd name="T30" fmla="*/ 2 w 54"/>
                <a:gd name="T31" fmla="*/ 79 h 86"/>
                <a:gd name="T32" fmla="*/ 6 w 54"/>
                <a:gd name="T33" fmla="*/ 86 h 86"/>
                <a:gd name="T34" fmla="*/ 11 w 54"/>
                <a:gd name="T35" fmla="*/ 83 h 86"/>
                <a:gd name="T36" fmla="*/ 16 w 54"/>
                <a:gd name="T37" fmla="*/ 81 h 86"/>
                <a:gd name="T38" fmla="*/ 23 w 54"/>
                <a:gd name="T39" fmla="*/ 79 h 86"/>
                <a:gd name="T40" fmla="*/ 28 w 54"/>
                <a:gd name="T41" fmla="*/ 75 h 86"/>
                <a:gd name="T42" fmla="*/ 33 w 54"/>
                <a:gd name="T43" fmla="*/ 70 h 86"/>
                <a:gd name="T44" fmla="*/ 38 w 54"/>
                <a:gd name="T45" fmla="*/ 65 h 86"/>
                <a:gd name="T46" fmla="*/ 42 w 54"/>
                <a:gd name="T47" fmla="*/ 59 h 86"/>
                <a:gd name="T48" fmla="*/ 47 w 54"/>
                <a:gd name="T49" fmla="*/ 52 h 86"/>
                <a:gd name="T50" fmla="*/ 50 w 54"/>
                <a:gd name="T51" fmla="*/ 46 h 86"/>
                <a:gd name="T52" fmla="*/ 52 w 54"/>
                <a:gd name="T53" fmla="*/ 38 h 86"/>
                <a:gd name="T54" fmla="*/ 53 w 54"/>
                <a:gd name="T55" fmla="*/ 32 h 86"/>
                <a:gd name="T56" fmla="*/ 54 w 54"/>
                <a:gd name="T57" fmla="*/ 24 h 86"/>
                <a:gd name="T58" fmla="*/ 54 w 54"/>
                <a:gd name="T59" fmla="*/ 17 h 86"/>
                <a:gd name="T60" fmla="*/ 53 w 54"/>
                <a:gd name="T61" fmla="*/ 11 h 86"/>
                <a:gd name="T62" fmla="*/ 52 w 54"/>
                <a:gd name="T63" fmla="*/ 6 h 86"/>
                <a:gd name="T64" fmla="*/ 49 w 54"/>
                <a:gd name="T6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86">
                  <a:moveTo>
                    <a:pt x="49" y="0"/>
                  </a:moveTo>
                  <a:lnTo>
                    <a:pt x="43" y="1"/>
                  </a:lnTo>
                  <a:lnTo>
                    <a:pt x="38" y="3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4"/>
                  </a:lnTo>
                  <a:lnTo>
                    <a:pt x="16" y="20"/>
                  </a:lnTo>
                  <a:lnTo>
                    <a:pt x="12" y="26"/>
                  </a:lnTo>
                  <a:lnTo>
                    <a:pt x="8" y="33"/>
                  </a:lnTo>
                  <a:lnTo>
                    <a:pt x="5" y="40"/>
                  </a:lnTo>
                  <a:lnTo>
                    <a:pt x="2" y="47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7"/>
                  </a:lnTo>
                  <a:lnTo>
                    <a:pt x="1" y="74"/>
                  </a:lnTo>
                  <a:lnTo>
                    <a:pt x="2" y="79"/>
                  </a:lnTo>
                  <a:lnTo>
                    <a:pt x="6" y="86"/>
                  </a:lnTo>
                  <a:lnTo>
                    <a:pt x="11" y="83"/>
                  </a:lnTo>
                  <a:lnTo>
                    <a:pt x="16" y="81"/>
                  </a:lnTo>
                  <a:lnTo>
                    <a:pt x="23" y="79"/>
                  </a:lnTo>
                  <a:lnTo>
                    <a:pt x="28" y="75"/>
                  </a:lnTo>
                  <a:lnTo>
                    <a:pt x="33" y="70"/>
                  </a:lnTo>
                  <a:lnTo>
                    <a:pt x="38" y="65"/>
                  </a:lnTo>
                  <a:lnTo>
                    <a:pt x="42" y="59"/>
                  </a:lnTo>
                  <a:lnTo>
                    <a:pt x="47" y="52"/>
                  </a:lnTo>
                  <a:lnTo>
                    <a:pt x="50" y="46"/>
                  </a:lnTo>
                  <a:lnTo>
                    <a:pt x="52" y="38"/>
                  </a:lnTo>
                  <a:lnTo>
                    <a:pt x="53" y="32"/>
                  </a:lnTo>
                  <a:lnTo>
                    <a:pt x="54" y="24"/>
                  </a:lnTo>
                  <a:lnTo>
                    <a:pt x="54" y="17"/>
                  </a:lnTo>
                  <a:lnTo>
                    <a:pt x="53" y="11"/>
                  </a:lnTo>
                  <a:lnTo>
                    <a:pt x="52" y="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599"/>
            <p:cNvSpPr>
              <a:spLocks/>
            </p:cNvSpPr>
            <p:nvPr/>
          </p:nvSpPr>
          <p:spPr bwMode="auto">
            <a:xfrm>
              <a:off x="4585463" y="8256870"/>
              <a:ext cx="33409" cy="20681"/>
            </a:xfrm>
            <a:custGeom>
              <a:avLst/>
              <a:gdLst>
                <a:gd name="T0" fmla="*/ 0 w 86"/>
                <a:gd name="T1" fmla="*/ 5 h 54"/>
                <a:gd name="T2" fmla="*/ 3 w 86"/>
                <a:gd name="T3" fmla="*/ 11 h 54"/>
                <a:gd name="T4" fmla="*/ 5 w 86"/>
                <a:gd name="T5" fmla="*/ 16 h 54"/>
                <a:gd name="T6" fmla="*/ 7 w 86"/>
                <a:gd name="T7" fmla="*/ 23 h 54"/>
                <a:gd name="T8" fmla="*/ 11 w 86"/>
                <a:gd name="T9" fmla="*/ 28 h 54"/>
                <a:gd name="T10" fmla="*/ 16 w 86"/>
                <a:gd name="T11" fmla="*/ 33 h 54"/>
                <a:gd name="T12" fmla="*/ 21 w 86"/>
                <a:gd name="T13" fmla="*/ 38 h 54"/>
                <a:gd name="T14" fmla="*/ 27 w 86"/>
                <a:gd name="T15" fmla="*/ 42 h 54"/>
                <a:gd name="T16" fmla="*/ 34 w 86"/>
                <a:gd name="T17" fmla="*/ 46 h 54"/>
                <a:gd name="T18" fmla="*/ 40 w 86"/>
                <a:gd name="T19" fmla="*/ 50 h 54"/>
                <a:gd name="T20" fmla="*/ 48 w 86"/>
                <a:gd name="T21" fmla="*/ 52 h 54"/>
                <a:gd name="T22" fmla="*/ 54 w 86"/>
                <a:gd name="T23" fmla="*/ 53 h 54"/>
                <a:gd name="T24" fmla="*/ 62 w 86"/>
                <a:gd name="T25" fmla="*/ 54 h 54"/>
                <a:gd name="T26" fmla="*/ 68 w 86"/>
                <a:gd name="T27" fmla="*/ 54 h 54"/>
                <a:gd name="T28" fmla="*/ 75 w 86"/>
                <a:gd name="T29" fmla="*/ 53 h 54"/>
                <a:gd name="T30" fmla="*/ 80 w 86"/>
                <a:gd name="T31" fmla="*/ 52 h 54"/>
                <a:gd name="T32" fmla="*/ 86 w 86"/>
                <a:gd name="T33" fmla="*/ 50 h 54"/>
                <a:gd name="T34" fmla="*/ 85 w 86"/>
                <a:gd name="T35" fmla="*/ 43 h 54"/>
                <a:gd name="T36" fmla="*/ 82 w 86"/>
                <a:gd name="T37" fmla="*/ 38 h 54"/>
                <a:gd name="T38" fmla="*/ 79 w 86"/>
                <a:gd name="T39" fmla="*/ 32 h 54"/>
                <a:gd name="T40" fmla="*/ 76 w 86"/>
                <a:gd name="T41" fmla="*/ 26 h 54"/>
                <a:gd name="T42" fmla="*/ 72 w 86"/>
                <a:gd name="T43" fmla="*/ 22 h 54"/>
                <a:gd name="T44" fmla="*/ 66 w 86"/>
                <a:gd name="T45" fmla="*/ 16 h 54"/>
                <a:gd name="T46" fmla="*/ 60 w 86"/>
                <a:gd name="T47" fmla="*/ 12 h 54"/>
                <a:gd name="T48" fmla="*/ 53 w 86"/>
                <a:gd name="T49" fmla="*/ 8 h 54"/>
                <a:gd name="T50" fmla="*/ 47 w 86"/>
                <a:gd name="T51" fmla="*/ 4 h 54"/>
                <a:gd name="T52" fmla="*/ 39 w 86"/>
                <a:gd name="T53" fmla="*/ 2 h 54"/>
                <a:gd name="T54" fmla="*/ 32 w 86"/>
                <a:gd name="T55" fmla="*/ 1 h 54"/>
                <a:gd name="T56" fmla="*/ 25 w 86"/>
                <a:gd name="T57" fmla="*/ 0 h 54"/>
                <a:gd name="T58" fmla="*/ 19 w 86"/>
                <a:gd name="T59" fmla="*/ 0 h 54"/>
                <a:gd name="T60" fmla="*/ 12 w 86"/>
                <a:gd name="T61" fmla="*/ 1 h 54"/>
                <a:gd name="T62" fmla="*/ 7 w 86"/>
                <a:gd name="T63" fmla="*/ 2 h 54"/>
                <a:gd name="T64" fmla="*/ 0 w 86"/>
                <a:gd name="T65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54">
                  <a:moveTo>
                    <a:pt x="0" y="5"/>
                  </a:moveTo>
                  <a:lnTo>
                    <a:pt x="3" y="11"/>
                  </a:lnTo>
                  <a:lnTo>
                    <a:pt x="5" y="16"/>
                  </a:lnTo>
                  <a:lnTo>
                    <a:pt x="7" y="23"/>
                  </a:lnTo>
                  <a:lnTo>
                    <a:pt x="11" y="28"/>
                  </a:lnTo>
                  <a:lnTo>
                    <a:pt x="16" y="33"/>
                  </a:lnTo>
                  <a:lnTo>
                    <a:pt x="21" y="38"/>
                  </a:lnTo>
                  <a:lnTo>
                    <a:pt x="27" y="42"/>
                  </a:lnTo>
                  <a:lnTo>
                    <a:pt x="34" y="46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53"/>
                  </a:lnTo>
                  <a:lnTo>
                    <a:pt x="62" y="54"/>
                  </a:lnTo>
                  <a:lnTo>
                    <a:pt x="68" y="54"/>
                  </a:lnTo>
                  <a:lnTo>
                    <a:pt x="75" y="53"/>
                  </a:lnTo>
                  <a:lnTo>
                    <a:pt x="80" y="52"/>
                  </a:lnTo>
                  <a:lnTo>
                    <a:pt x="86" y="50"/>
                  </a:lnTo>
                  <a:lnTo>
                    <a:pt x="85" y="43"/>
                  </a:lnTo>
                  <a:lnTo>
                    <a:pt x="82" y="38"/>
                  </a:lnTo>
                  <a:lnTo>
                    <a:pt x="79" y="32"/>
                  </a:lnTo>
                  <a:lnTo>
                    <a:pt x="76" y="26"/>
                  </a:lnTo>
                  <a:lnTo>
                    <a:pt x="72" y="22"/>
                  </a:lnTo>
                  <a:lnTo>
                    <a:pt x="66" y="16"/>
                  </a:lnTo>
                  <a:lnTo>
                    <a:pt x="60" y="12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7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600"/>
            <p:cNvSpPr>
              <a:spLocks/>
            </p:cNvSpPr>
            <p:nvPr/>
          </p:nvSpPr>
          <p:spPr bwMode="auto">
            <a:xfrm>
              <a:off x="4933866" y="8438231"/>
              <a:ext cx="33409" cy="20681"/>
            </a:xfrm>
            <a:custGeom>
              <a:avLst/>
              <a:gdLst>
                <a:gd name="T0" fmla="*/ 0 w 85"/>
                <a:gd name="T1" fmla="*/ 5 h 54"/>
                <a:gd name="T2" fmla="*/ 2 w 85"/>
                <a:gd name="T3" fmla="*/ 11 h 54"/>
                <a:gd name="T4" fmla="*/ 4 w 85"/>
                <a:gd name="T5" fmla="*/ 16 h 54"/>
                <a:gd name="T6" fmla="*/ 7 w 85"/>
                <a:gd name="T7" fmla="*/ 22 h 54"/>
                <a:gd name="T8" fmla="*/ 10 w 85"/>
                <a:gd name="T9" fmla="*/ 28 h 54"/>
                <a:gd name="T10" fmla="*/ 14 w 85"/>
                <a:gd name="T11" fmla="*/ 32 h 54"/>
                <a:gd name="T12" fmla="*/ 20 w 85"/>
                <a:gd name="T13" fmla="*/ 38 h 54"/>
                <a:gd name="T14" fmla="*/ 26 w 85"/>
                <a:gd name="T15" fmla="*/ 42 h 54"/>
                <a:gd name="T16" fmla="*/ 33 w 85"/>
                <a:gd name="T17" fmla="*/ 46 h 54"/>
                <a:gd name="T18" fmla="*/ 39 w 85"/>
                <a:gd name="T19" fmla="*/ 49 h 54"/>
                <a:gd name="T20" fmla="*/ 47 w 85"/>
                <a:gd name="T21" fmla="*/ 52 h 54"/>
                <a:gd name="T22" fmla="*/ 53 w 85"/>
                <a:gd name="T23" fmla="*/ 53 h 54"/>
                <a:gd name="T24" fmla="*/ 61 w 85"/>
                <a:gd name="T25" fmla="*/ 54 h 54"/>
                <a:gd name="T26" fmla="*/ 67 w 85"/>
                <a:gd name="T27" fmla="*/ 54 h 54"/>
                <a:gd name="T28" fmla="*/ 74 w 85"/>
                <a:gd name="T29" fmla="*/ 53 h 54"/>
                <a:gd name="T30" fmla="*/ 79 w 85"/>
                <a:gd name="T31" fmla="*/ 52 h 54"/>
                <a:gd name="T32" fmla="*/ 85 w 85"/>
                <a:gd name="T33" fmla="*/ 48 h 54"/>
                <a:gd name="T34" fmla="*/ 84 w 85"/>
                <a:gd name="T35" fmla="*/ 43 h 54"/>
                <a:gd name="T36" fmla="*/ 81 w 85"/>
                <a:gd name="T37" fmla="*/ 38 h 54"/>
                <a:gd name="T38" fmla="*/ 79 w 85"/>
                <a:gd name="T39" fmla="*/ 31 h 54"/>
                <a:gd name="T40" fmla="*/ 75 w 85"/>
                <a:gd name="T41" fmla="*/ 26 h 54"/>
                <a:gd name="T42" fmla="*/ 71 w 85"/>
                <a:gd name="T43" fmla="*/ 21 h 54"/>
                <a:gd name="T44" fmla="*/ 65 w 85"/>
                <a:gd name="T45" fmla="*/ 16 h 54"/>
                <a:gd name="T46" fmla="*/ 59 w 85"/>
                <a:gd name="T47" fmla="*/ 12 h 54"/>
                <a:gd name="T48" fmla="*/ 52 w 85"/>
                <a:gd name="T49" fmla="*/ 7 h 54"/>
                <a:gd name="T50" fmla="*/ 46 w 85"/>
                <a:gd name="T51" fmla="*/ 4 h 54"/>
                <a:gd name="T52" fmla="*/ 38 w 85"/>
                <a:gd name="T53" fmla="*/ 2 h 54"/>
                <a:gd name="T54" fmla="*/ 32 w 85"/>
                <a:gd name="T55" fmla="*/ 1 h 54"/>
                <a:gd name="T56" fmla="*/ 24 w 85"/>
                <a:gd name="T57" fmla="*/ 0 h 54"/>
                <a:gd name="T58" fmla="*/ 18 w 85"/>
                <a:gd name="T59" fmla="*/ 0 h 54"/>
                <a:gd name="T60" fmla="*/ 11 w 85"/>
                <a:gd name="T61" fmla="*/ 1 h 54"/>
                <a:gd name="T62" fmla="*/ 6 w 85"/>
                <a:gd name="T63" fmla="*/ 2 h 54"/>
                <a:gd name="T64" fmla="*/ 0 w 85"/>
                <a:gd name="T65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54">
                  <a:moveTo>
                    <a:pt x="0" y="5"/>
                  </a:moveTo>
                  <a:lnTo>
                    <a:pt x="2" y="11"/>
                  </a:lnTo>
                  <a:lnTo>
                    <a:pt x="4" y="16"/>
                  </a:lnTo>
                  <a:lnTo>
                    <a:pt x="7" y="22"/>
                  </a:lnTo>
                  <a:lnTo>
                    <a:pt x="10" y="28"/>
                  </a:lnTo>
                  <a:lnTo>
                    <a:pt x="14" y="32"/>
                  </a:lnTo>
                  <a:lnTo>
                    <a:pt x="20" y="38"/>
                  </a:lnTo>
                  <a:lnTo>
                    <a:pt x="26" y="42"/>
                  </a:lnTo>
                  <a:lnTo>
                    <a:pt x="33" y="46"/>
                  </a:lnTo>
                  <a:lnTo>
                    <a:pt x="39" y="49"/>
                  </a:lnTo>
                  <a:lnTo>
                    <a:pt x="47" y="52"/>
                  </a:lnTo>
                  <a:lnTo>
                    <a:pt x="53" y="53"/>
                  </a:lnTo>
                  <a:lnTo>
                    <a:pt x="61" y="54"/>
                  </a:lnTo>
                  <a:lnTo>
                    <a:pt x="67" y="54"/>
                  </a:lnTo>
                  <a:lnTo>
                    <a:pt x="74" y="53"/>
                  </a:lnTo>
                  <a:lnTo>
                    <a:pt x="79" y="52"/>
                  </a:lnTo>
                  <a:lnTo>
                    <a:pt x="85" y="48"/>
                  </a:lnTo>
                  <a:lnTo>
                    <a:pt x="84" y="43"/>
                  </a:lnTo>
                  <a:lnTo>
                    <a:pt x="81" y="38"/>
                  </a:lnTo>
                  <a:lnTo>
                    <a:pt x="79" y="31"/>
                  </a:lnTo>
                  <a:lnTo>
                    <a:pt x="75" y="26"/>
                  </a:lnTo>
                  <a:lnTo>
                    <a:pt x="71" y="21"/>
                  </a:lnTo>
                  <a:lnTo>
                    <a:pt x="65" y="16"/>
                  </a:lnTo>
                  <a:lnTo>
                    <a:pt x="59" y="12"/>
                  </a:lnTo>
                  <a:lnTo>
                    <a:pt x="52" y="7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601"/>
            <p:cNvSpPr>
              <a:spLocks/>
            </p:cNvSpPr>
            <p:nvPr/>
          </p:nvSpPr>
          <p:spPr bwMode="auto">
            <a:xfrm>
              <a:off x="4571145" y="8408004"/>
              <a:ext cx="36590" cy="19091"/>
            </a:xfrm>
            <a:custGeom>
              <a:avLst/>
              <a:gdLst>
                <a:gd name="T0" fmla="*/ 0 w 92"/>
                <a:gd name="T1" fmla="*/ 38 h 48"/>
                <a:gd name="T2" fmla="*/ 5 w 92"/>
                <a:gd name="T3" fmla="*/ 41 h 48"/>
                <a:gd name="T4" fmla="*/ 11 w 92"/>
                <a:gd name="T5" fmla="*/ 44 h 48"/>
                <a:gd name="T6" fmla="*/ 17 w 92"/>
                <a:gd name="T7" fmla="*/ 47 h 48"/>
                <a:gd name="T8" fmla="*/ 24 w 92"/>
                <a:gd name="T9" fmla="*/ 48 h 48"/>
                <a:gd name="T10" fmla="*/ 30 w 92"/>
                <a:gd name="T11" fmla="*/ 48 h 48"/>
                <a:gd name="T12" fmla="*/ 38 w 92"/>
                <a:gd name="T13" fmla="*/ 48 h 48"/>
                <a:gd name="T14" fmla="*/ 45 w 92"/>
                <a:gd name="T15" fmla="*/ 47 h 48"/>
                <a:gd name="T16" fmla="*/ 53 w 92"/>
                <a:gd name="T17" fmla="*/ 44 h 48"/>
                <a:gd name="T18" fmla="*/ 59 w 92"/>
                <a:gd name="T19" fmla="*/ 42 h 48"/>
                <a:gd name="T20" fmla="*/ 66 w 92"/>
                <a:gd name="T21" fmla="*/ 38 h 48"/>
                <a:gd name="T22" fmla="*/ 72 w 92"/>
                <a:gd name="T23" fmla="*/ 35 h 48"/>
                <a:gd name="T24" fmla="*/ 78 w 92"/>
                <a:gd name="T25" fmla="*/ 30 h 48"/>
                <a:gd name="T26" fmla="*/ 82 w 92"/>
                <a:gd name="T27" fmla="*/ 25 h 48"/>
                <a:gd name="T28" fmla="*/ 86 w 92"/>
                <a:gd name="T29" fmla="*/ 21 h 48"/>
                <a:gd name="T30" fmla="*/ 89 w 92"/>
                <a:gd name="T31" fmla="*/ 15 h 48"/>
                <a:gd name="T32" fmla="*/ 92 w 92"/>
                <a:gd name="T33" fmla="*/ 10 h 48"/>
                <a:gd name="T34" fmla="*/ 86 w 92"/>
                <a:gd name="T35" fmla="*/ 7 h 48"/>
                <a:gd name="T36" fmla="*/ 81 w 92"/>
                <a:gd name="T37" fmla="*/ 3 h 48"/>
                <a:gd name="T38" fmla="*/ 74 w 92"/>
                <a:gd name="T39" fmla="*/ 2 h 48"/>
                <a:gd name="T40" fmla="*/ 68 w 92"/>
                <a:gd name="T41" fmla="*/ 0 h 48"/>
                <a:gd name="T42" fmla="*/ 61 w 92"/>
                <a:gd name="T43" fmla="*/ 0 h 48"/>
                <a:gd name="T44" fmla="*/ 54 w 92"/>
                <a:gd name="T45" fmla="*/ 0 h 48"/>
                <a:gd name="T46" fmla="*/ 46 w 92"/>
                <a:gd name="T47" fmla="*/ 1 h 48"/>
                <a:gd name="T48" fmla="*/ 40 w 92"/>
                <a:gd name="T49" fmla="*/ 3 h 48"/>
                <a:gd name="T50" fmla="*/ 32 w 92"/>
                <a:gd name="T51" fmla="*/ 7 h 48"/>
                <a:gd name="T52" fmla="*/ 26 w 92"/>
                <a:gd name="T53" fmla="*/ 10 h 48"/>
                <a:gd name="T54" fmla="*/ 19 w 92"/>
                <a:gd name="T55" fmla="*/ 13 h 48"/>
                <a:gd name="T56" fmla="*/ 14 w 92"/>
                <a:gd name="T57" fmla="*/ 17 h 48"/>
                <a:gd name="T58" fmla="*/ 9 w 92"/>
                <a:gd name="T59" fmla="*/ 23 h 48"/>
                <a:gd name="T60" fmla="*/ 5 w 92"/>
                <a:gd name="T61" fmla="*/ 27 h 48"/>
                <a:gd name="T62" fmla="*/ 2 w 92"/>
                <a:gd name="T63" fmla="*/ 33 h 48"/>
                <a:gd name="T64" fmla="*/ 0 w 92"/>
                <a:gd name="T6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48">
                  <a:moveTo>
                    <a:pt x="0" y="38"/>
                  </a:moveTo>
                  <a:lnTo>
                    <a:pt x="5" y="41"/>
                  </a:lnTo>
                  <a:lnTo>
                    <a:pt x="11" y="44"/>
                  </a:lnTo>
                  <a:lnTo>
                    <a:pt x="17" y="47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8" y="48"/>
                  </a:lnTo>
                  <a:lnTo>
                    <a:pt x="45" y="47"/>
                  </a:lnTo>
                  <a:lnTo>
                    <a:pt x="53" y="44"/>
                  </a:lnTo>
                  <a:lnTo>
                    <a:pt x="59" y="42"/>
                  </a:lnTo>
                  <a:lnTo>
                    <a:pt x="66" y="38"/>
                  </a:lnTo>
                  <a:lnTo>
                    <a:pt x="72" y="35"/>
                  </a:lnTo>
                  <a:lnTo>
                    <a:pt x="78" y="30"/>
                  </a:lnTo>
                  <a:lnTo>
                    <a:pt x="82" y="25"/>
                  </a:lnTo>
                  <a:lnTo>
                    <a:pt x="86" y="21"/>
                  </a:lnTo>
                  <a:lnTo>
                    <a:pt x="89" y="15"/>
                  </a:lnTo>
                  <a:lnTo>
                    <a:pt x="92" y="10"/>
                  </a:lnTo>
                  <a:lnTo>
                    <a:pt x="86" y="7"/>
                  </a:lnTo>
                  <a:lnTo>
                    <a:pt x="81" y="3"/>
                  </a:lnTo>
                  <a:lnTo>
                    <a:pt x="74" y="2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40" y="3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19" y="13"/>
                  </a:lnTo>
                  <a:lnTo>
                    <a:pt x="14" y="17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602"/>
            <p:cNvSpPr>
              <a:spLocks/>
            </p:cNvSpPr>
            <p:nvPr/>
          </p:nvSpPr>
          <p:spPr bwMode="auto">
            <a:xfrm>
              <a:off x="4946593" y="8288688"/>
              <a:ext cx="36590" cy="19091"/>
            </a:xfrm>
            <a:custGeom>
              <a:avLst/>
              <a:gdLst>
                <a:gd name="T0" fmla="*/ 0 w 91"/>
                <a:gd name="T1" fmla="*/ 38 h 48"/>
                <a:gd name="T2" fmla="*/ 5 w 91"/>
                <a:gd name="T3" fmla="*/ 41 h 48"/>
                <a:gd name="T4" fmla="*/ 10 w 91"/>
                <a:gd name="T5" fmla="*/ 44 h 48"/>
                <a:gd name="T6" fmla="*/ 17 w 91"/>
                <a:gd name="T7" fmla="*/ 46 h 48"/>
                <a:gd name="T8" fmla="*/ 23 w 91"/>
                <a:gd name="T9" fmla="*/ 48 h 48"/>
                <a:gd name="T10" fmla="*/ 30 w 91"/>
                <a:gd name="T11" fmla="*/ 48 h 48"/>
                <a:gd name="T12" fmla="*/ 37 w 91"/>
                <a:gd name="T13" fmla="*/ 48 h 48"/>
                <a:gd name="T14" fmla="*/ 44 w 91"/>
                <a:gd name="T15" fmla="*/ 46 h 48"/>
                <a:gd name="T16" fmla="*/ 51 w 91"/>
                <a:gd name="T17" fmla="*/ 44 h 48"/>
                <a:gd name="T18" fmla="*/ 59 w 91"/>
                <a:gd name="T19" fmla="*/ 41 h 48"/>
                <a:gd name="T20" fmla="*/ 65 w 91"/>
                <a:gd name="T21" fmla="*/ 38 h 48"/>
                <a:gd name="T22" fmla="*/ 72 w 91"/>
                <a:gd name="T23" fmla="*/ 35 h 48"/>
                <a:gd name="T24" fmla="*/ 77 w 91"/>
                <a:gd name="T25" fmla="*/ 30 h 48"/>
                <a:gd name="T26" fmla="*/ 82 w 91"/>
                <a:gd name="T27" fmla="*/ 25 h 48"/>
                <a:gd name="T28" fmla="*/ 86 w 91"/>
                <a:gd name="T29" fmla="*/ 21 h 48"/>
                <a:gd name="T30" fmla="*/ 89 w 91"/>
                <a:gd name="T31" fmla="*/ 15 h 48"/>
                <a:gd name="T32" fmla="*/ 91 w 91"/>
                <a:gd name="T33" fmla="*/ 10 h 48"/>
                <a:gd name="T34" fmla="*/ 86 w 91"/>
                <a:gd name="T35" fmla="*/ 7 h 48"/>
                <a:gd name="T36" fmla="*/ 81 w 91"/>
                <a:gd name="T37" fmla="*/ 3 h 48"/>
                <a:gd name="T38" fmla="*/ 74 w 91"/>
                <a:gd name="T39" fmla="*/ 2 h 48"/>
                <a:gd name="T40" fmla="*/ 68 w 91"/>
                <a:gd name="T41" fmla="*/ 0 h 48"/>
                <a:gd name="T42" fmla="*/ 61 w 91"/>
                <a:gd name="T43" fmla="*/ 0 h 48"/>
                <a:gd name="T44" fmla="*/ 54 w 91"/>
                <a:gd name="T45" fmla="*/ 0 h 48"/>
                <a:gd name="T46" fmla="*/ 46 w 91"/>
                <a:gd name="T47" fmla="*/ 1 h 48"/>
                <a:gd name="T48" fmla="*/ 38 w 91"/>
                <a:gd name="T49" fmla="*/ 3 h 48"/>
                <a:gd name="T50" fmla="*/ 32 w 91"/>
                <a:gd name="T51" fmla="*/ 7 h 48"/>
                <a:gd name="T52" fmla="*/ 26 w 91"/>
                <a:gd name="T53" fmla="*/ 10 h 48"/>
                <a:gd name="T54" fmla="*/ 19 w 91"/>
                <a:gd name="T55" fmla="*/ 13 h 48"/>
                <a:gd name="T56" fmla="*/ 14 w 91"/>
                <a:gd name="T57" fmla="*/ 17 h 48"/>
                <a:gd name="T58" fmla="*/ 9 w 91"/>
                <a:gd name="T59" fmla="*/ 23 h 48"/>
                <a:gd name="T60" fmla="*/ 5 w 91"/>
                <a:gd name="T61" fmla="*/ 27 h 48"/>
                <a:gd name="T62" fmla="*/ 2 w 91"/>
                <a:gd name="T63" fmla="*/ 32 h 48"/>
                <a:gd name="T64" fmla="*/ 0 w 91"/>
                <a:gd name="T6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48">
                  <a:moveTo>
                    <a:pt x="0" y="38"/>
                  </a:moveTo>
                  <a:lnTo>
                    <a:pt x="5" y="41"/>
                  </a:lnTo>
                  <a:lnTo>
                    <a:pt x="10" y="44"/>
                  </a:lnTo>
                  <a:lnTo>
                    <a:pt x="17" y="46"/>
                  </a:lnTo>
                  <a:lnTo>
                    <a:pt x="23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44" y="46"/>
                  </a:lnTo>
                  <a:lnTo>
                    <a:pt x="51" y="44"/>
                  </a:lnTo>
                  <a:lnTo>
                    <a:pt x="59" y="41"/>
                  </a:lnTo>
                  <a:lnTo>
                    <a:pt x="65" y="38"/>
                  </a:lnTo>
                  <a:lnTo>
                    <a:pt x="72" y="35"/>
                  </a:lnTo>
                  <a:lnTo>
                    <a:pt x="77" y="30"/>
                  </a:lnTo>
                  <a:lnTo>
                    <a:pt x="82" y="25"/>
                  </a:lnTo>
                  <a:lnTo>
                    <a:pt x="86" y="21"/>
                  </a:lnTo>
                  <a:lnTo>
                    <a:pt x="89" y="15"/>
                  </a:lnTo>
                  <a:lnTo>
                    <a:pt x="91" y="10"/>
                  </a:lnTo>
                  <a:lnTo>
                    <a:pt x="86" y="7"/>
                  </a:lnTo>
                  <a:lnTo>
                    <a:pt x="81" y="3"/>
                  </a:lnTo>
                  <a:lnTo>
                    <a:pt x="74" y="2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38" y="3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19" y="13"/>
                  </a:lnTo>
                  <a:lnTo>
                    <a:pt x="14" y="17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2" y="3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603"/>
            <p:cNvSpPr>
              <a:spLocks/>
            </p:cNvSpPr>
            <p:nvPr/>
          </p:nvSpPr>
          <p:spPr bwMode="auto">
            <a:xfrm>
              <a:off x="4787505" y="8142326"/>
              <a:ext cx="17500" cy="38181"/>
            </a:xfrm>
            <a:custGeom>
              <a:avLst/>
              <a:gdLst>
                <a:gd name="T0" fmla="*/ 26 w 43"/>
                <a:gd name="T1" fmla="*/ 0 h 96"/>
                <a:gd name="T2" fmla="*/ 22 w 43"/>
                <a:gd name="T3" fmla="*/ 3 h 96"/>
                <a:gd name="T4" fmla="*/ 16 w 43"/>
                <a:gd name="T5" fmla="*/ 7 h 96"/>
                <a:gd name="T6" fmla="*/ 13 w 43"/>
                <a:gd name="T7" fmla="*/ 13 h 96"/>
                <a:gd name="T8" fmla="*/ 9 w 43"/>
                <a:gd name="T9" fmla="*/ 18 h 96"/>
                <a:gd name="T10" fmla="*/ 5 w 43"/>
                <a:gd name="T11" fmla="*/ 25 h 96"/>
                <a:gd name="T12" fmla="*/ 3 w 43"/>
                <a:gd name="T13" fmla="*/ 31 h 96"/>
                <a:gd name="T14" fmla="*/ 1 w 43"/>
                <a:gd name="T15" fmla="*/ 39 h 96"/>
                <a:gd name="T16" fmla="*/ 0 w 43"/>
                <a:gd name="T17" fmla="*/ 46 h 96"/>
                <a:gd name="T18" fmla="*/ 0 w 43"/>
                <a:gd name="T19" fmla="*/ 54 h 96"/>
                <a:gd name="T20" fmla="*/ 0 w 43"/>
                <a:gd name="T21" fmla="*/ 61 h 96"/>
                <a:gd name="T22" fmla="*/ 1 w 43"/>
                <a:gd name="T23" fmla="*/ 68 h 96"/>
                <a:gd name="T24" fmla="*/ 3 w 43"/>
                <a:gd name="T25" fmla="*/ 74 h 96"/>
                <a:gd name="T26" fmla="*/ 5 w 43"/>
                <a:gd name="T27" fmla="*/ 81 h 96"/>
                <a:gd name="T28" fmla="*/ 9 w 43"/>
                <a:gd name="T29" fmla="*/ 86 h 96"/>
                <a:gd name="T30" fmla="*/ 13 w 43"/>
                <a:gd name="T31" fmla="*/ 92 h 96"/>
                <a:gd name="T32" fmla="*/ 17 w 43"/>
                <a:gd name="T33" fmla="*/ 96 h 96"/>
                <a:gd name="T34" fmla="*/ 22 w 43"/>
                <a:gd name="T35" fmla="*/ 93 h 96"/>
                <a:gd name="T36" fmla="*/ 26 w 43"/>
                <a:gd name="T37" fmla="*/ 88 h 96"/>
                <a:gd name="T38" fmla="*/ 30 w 43"/>
                <a:gd name="T39" fmla="*/ 83 h 96"/>
                <a:gd name="T40" fmla="*/ 35 w 43"/>
                <a:gd name="T41" fmla="*/ 78 h 96"/>
                <a:gd name="T42" fmla="*/ 38 w 43"/>
                <a:gd name="T43" fmla="*/ 71 h 96"/>
                <a:gd name="T44" fmla="*/ 40 w 43"/>
                <a:gd name="T45" fmla="*/ 65 h 96"/>
                <a:gd name="T46" fmla="*/ 42 w 43"/>
                <a:gd name="T47" fmla="*/ 57 h 96"/>
                <a:gd name="T48" fmla="*/ 43 w 43"/>
                <a:gd name="T49" fmla="*/ 50 h 96"/>
                <a:gd name="T50" fmla="*/ 43 w 43"/>
                <a:gd name="T51" fmla="*/ 42 h 96"/>
                <a:gd name="T52" fmla="*/ 43 w 43"/>
                <a:gd name="T53" fmla="*/ 34 h 96"/>
                <a:gd name="T54" fmla="*/ 42 w 43"/>
                <a:gd name="T55" fmla="*/ 28 h 96"/>
                <a:gd name="T56" fmla="*/ 40 w 43"/>
                <a:gd name="T57" fmla="*/ 21 h 96"/>
                <a:gd name="T58" fmla="*/ 37 w 43"/>
                <a:gd name="T59" fmla="*/ 15 h 96"/>
                <a:gd name="T60" fmla="*/ 35 w 43"/>
                <a:gd name="T61" fmla="*/ 10 h 96"/>
                <a:gd name="T62" fmla="*/ 30 w 43"/>
                <a:gd name="T63" fmla="*/ 4 h 96"/>
                <a:gd name="T64" fmla="*/ 26 w 43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96">
                  <a:moveTo>
                    <a:pt x="26" y="0"/>
                  </a:moveTo>
                  <a:lnTo>
                    <a:pt x="22" y="3"/>
                  </a:lnTo>
                  <a:lnTo>
                    <a:pt x="16" y="7"/>
                  </a:lnTo>
                  <a:lnTo>
                    <a:pt x="13" y="13"/>
                  </a:lnTo>
                  <a:lnTo>
                    <a:pt x="9" y="18"/>
                  </a:lnTo>
                  <a:lnTo>
                    <a:pt x="5" y="25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8"/>
                  </a:lnTo>
                  <a:lnTo>
                    <a:pt x="3" y="74"/>
                  </a:lnTo>
                  <a:lnTo>
                    <a:pt x="5" y="81"/>
                  </a:lnTo>
                  <a:lnTo>
                    <a:pt x="9" y="86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93"/>
                  </a:lnTo>
                  <a:lnTo>
                    <a:pt x="26" y="88"/>
                  </a:lnTo>
                  <a:lnTo>
                    <a:pt x="30" y="83"/>
                  </a:lnTo>
                  <a:lnTo>
                    <a:pt x="35" y="78"/>
                  </a:lnTo>
                  <a:lnTo>
                    <a:pt x="38" y="71"/>
                  </a:lnTo>
                  <a:lnTo>
                    <a:pt x="40" y="65"/>
                  </a:lnTo>
                  <a:lnTo>
                    <a:pt x="42" y="57"/>
                  </a:lnTo>
                  <a:lnTo>
                    <a:pt x="43" y="50"/>
                  </a:lnTo>
                  <a:lnTo>
                    <a:pt x="43" y="42"/>
                  </a:lnTo>
                  <a:lnTo>
                    <a:pt x="43" y="34"/>
                  </a:lnTo>
                  <a:lnTo>
                    <a:pt x="42" y="28"/>
                  </a:lnTo>
                  <a:lnTo>
                    <a:pt x="40" y="21"/>
                  </a:lnTo>
                  <a:lnTo>
                    <a:pt x="37" y="15"/>
                  </a:lnTo>
                  <a:lnTo>
                    <a:pt x="35" y="10"/>
                  </a:lnTo>
                  <a:lnTo>
                    <a:pt x="3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604"/>
            <p:cNvSpPr>
              <a:spLocks/>
            </p:cNvSpPr>
            <p:nvPr/>
          </p:nvSpPr>
          <p:spPr bwMode="auto">
            <a:xfrm>
              <a:off x="4749324" y="8533684"/>
              <a:ext cx="17500" cy="38181"/>
            </a:xfrm>
            <a:custGeom>
              <a:avLst/>
              <a:gdLst>
                <a:gd name="T0" fmla="*/ 26 w 43"/>
                <a:gd name="T1" fmla="*/ 0 h 96"/>
                <a:gd name="T2" fmla="*/ 22 w 43"/>
                <a:gd name="T3" fmla="*/ 4 h 96"/>
                <a:gd name="T4" fmla="*/ 16 w 43"/>
                <a:gd name="T5" fmla="*/ 7 h 96"/>
                <a:gd name="T6" fmla="*/ 13 w 43"/>
                <a:gd name="T7" fmla="*/ 13 h 96"/>
                <a:gd name="T8" fmla="*/ 9 w 43"/>
                <a:gd name="T9" fmla="*/ 18 h 96"/>
                <a:gd name="T10" fmla="*/ 5 w 43"/>
                <a:gd name="T11" fmla="*/ 25 h 96"/>
                <a:gd name="T12" fmla="*/ 3 w 43"/>
                <a:gd name="T13" fmla="*/ 31 h 96"/>
                <a:gd name="T14" fmla="*/ 1 w 43"/>
                <a:gd name="T15" fmla="*/ 39 h 96"/>
                <a:gd name="T16" fmla="*/ 0 w 43"/>
                <a:gd name="T17" fmla="*/ 46 h 96"/>
                <a:gd name="T18" fmla="*/ 0 w 43"/>
                <a:gd name="T19" fmla="*/ 54 h 96"/>
                <a:gd name="T20" fmla="*/ 0 w 43"/>
                <a:gd name="T21" fmla="*/ 61 h 96"/>
                <a:gd name="T22" fmla="*/ 1 w 43"/>
                <a:gd name="T23" fmla="*/ 68 h 96"/>
                <a:gd name="T24" fmla="*/ 3 w 43"/>
                <a:gd name="T25" fmla="*/ 74 h 96"/>
                <a:gd name="T26" fmla="*/ 6 w 43"/>
                <a:gd name="T27" fmla="*/ 81 h 96"/>
                <a:gd name="T28" fmla="*/ 9 w 43"/>
                <a:gd name="T29" fmla="*/ 86 h 96"/>
                <a:gd name="T30" fmla="*/ 13 w 43"/>
                <a:gd name="T31" fmla="*/ 92 h 96"/>
                <a:gd name="T32" fmla="*/ 17 w 43"/>
                <a:gd name="T33" fmla="*/ 96 h 96"/>
                <a:gd name="T34" fmla="*/ 22 w 43"/>
                <a:gd name="T35" fmla="*/ 93 h 96"/>
                <a:gd name="T36" fmla="*/ 27 w 43"/>
                <a:gd name="T37" fmla="*/ 88 h 96"/>
                <a:gd name="T38" fmla="*/ 30 w 43"/>
                <a:gd name="T39" fmla="*/ 83 h 96"/>
                <a:gd name="T40" fmla="*/ 35 w 43"/>
                <a:gd name="T41" fmla="*/ 77 h 96"/>
                <a:gd name="T42" fmla="*/ 38 w 43"/>
                <a:gd name="T43" fmla="*/ 71 h 96"/>
                <a:gd name="T44" fmla="*/ 40 w 43"/>
                <a:gd name="T45" fmla="*/ 65 h 96"/>
                <a:gd name="T46" fmla="*/ 42 w 43"/>
                <a:gd name="T47" fmla="*/ 58 h 96"/>
                <a:gd name="T48" fmla="*/ 43 w 43"/>
                <a:gd name="T49" fmla="*/ 50 h 96"/>
                <a:gd name="T50" fmla="*/ 43 w 43"/>
                <a:gd name="T51" fmla="*/ 42 h 96"/>
                <a:gd name="T52" fmla="*/ 43 w 43"/>
                <a:gd name="T53" fmla="*/ 35 h 96"/>
                <a:gd name="T54" fmla="*/ 42 w 43"/>
                <a:gd name="T55" fmla="*/ 28 h 96"/>
                <a:gd name="T56" fmla="*/ 40 w 43"/>
                <a:gd name="T57" fmla="*/ 21 h 96"/>
                <a:gd name="T58" fmla="*/ 37 w 43"/>
                <a:gd name="T59" fmla="*/ 15 h 96"/>
                <a:gd name="T60" fmla="*/ 35 w 43"/>
                <a:gd name="T61" fmla="*/ 9 h 96"/>
                <a:gd name="T62" fmla="*/ 30 w 43"/>
                <a:gd name="T63" fmla="*/ 4 h 96"/>
                <a:gd name="T64" fmla="*/ 26 w 43"/>
                <a:gd name="T6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96">
                  <a:moveTo>
                    <a:pt x="26" y="0"/>
                  </a:moveTo>
                  <a:lnTo>
                    <a:pt x="22" y="4"/>
                  </a:lnTo>
                  <a:lnTo>
                    <a:pt x="16" y="7"/>
                  </a:lnTo>
                  <a:lnTo>
                    <a:pt x="13" y="13"/>
                  </a:lnTo>
                  <a:lnTo>
                    <a:pt x="9" y="18"/>
                  </a:lnTo>
                  <a:lnTo>
                    <a:pt x="5" y="25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8"/>
                  </a:lnTo>
                  <a:lnTo>
                    <a:pt x="3" y="74"/>
                  </a:lnTo>
                  <a:lnTo>
                    <a:pt x="6" y="81"/>
                  </a:lnTo>
                  <a:lnTo>
                    <a:pt x="9" y="86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93"/>
                  </a:lnTo>
                  <a:lnTo>
                    <a:pt x="27" y="88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8" y="71"/>
                  </a:lnTo>
                  <a:lnTo>
                    <a:pt x="40" y="65"/>
                  </a:lnTo>
                  <a:lnTo>
                    <a:pt x="42" y="58"/>
                  </a:lnTo>
                  <a:lnTo>
                    <a:pt x="43" y="50"/>
                  </a:lnTo>
                  <a:lnTo>
                    <a:pt x="43" y="42"/>
                  </a:lnTo>
                  <a:lnTo>
                    <a:pt x="43" y="35"/>
                  </a:lnTo>
                  <a:lnTo>
                    <a:pt x="42" y="28"/>
                  </a:lnTo>
                  <a:lnTo>
                    <a:pt x="40" y="21"/>
                  </a:lnTo>
                  <a:lnTo>
                    <a:pt x="37" y="15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605"/>
            <p:cNvSpPr>
              <a:spLocks/>
            </p:cNvSpPr>
            <p:nvPr/>
          </p:nvSpPr>
          <p:spPr bwMode="auto">
            <a:xfrm>
              <a:off x="4913185" y="8220280"/>
              <a:ext cx="30227" cy="25454"/>
            </a:xfrm>
            <a:custGeom>
              <a:avLst/>
              <a:gdLst>
                <a:gd name="T0" fmla="*/ 73 w 73"/>
                <a:gd name="T1" fmla="*/ 2 h 65"/>
                <a:gd name="T2" fmla="*/ 68 w 73"/>
                <a:gd name="T3" fmla="*/ 1 h 65"/>
                <a:gd name="T4" fmla="*/ 61 w 73"/>
                <a:gd name="T5" fmla="*/ 0 h 65"/>
                <a:gd name="T6" fmla="*/ 55 w 73"/>
                <a:gd name="T7" fmla="*/ 1 h 65"/>
                <a:gd name="T8" fmla="*/ 48 w 73"/>
                <a:gd name="T9" fmla="*/ 2 h 65"/>
                <a:gd name="T10" fmla="*/ 42 w 73"/>
                <a:gd name="T11" fmla="*/ 4 h 65"/>
                <a:gd name="T12" fmla="*/ 35 w 73"/>
                <a:gd name="T13" fmla="*/ 8 h 65"/>
                <a:gd name="T14" fmla="*/ 29 w 73"/>
                <a:gd name="T15" fmla="*/ 11 h 65"/>
                <a:gd name="T16" fmla="*/ 23 w 73"/>
                <a:gd name="T17" fmla="*/ 16 h 65"/>
                <a:gd name="T18" fmla="*/ 17 w 73"/>
                <a:gd name="T19" fmla="*/ 21 h 65"/>
                <a:gd name="T20" fmla="*/ 13 w 73"/>
                <a:gd name="T21" fmla="*/ 27 h 65"/>
                <a:gd name="T22" fmla="*/ 8 w 73"/>
                <a:gd name="T23" fmla="*/ 33 h 65"/>
                <a:gd name="T24" fmla="*/ 5 w 73"/>
                <a:gd name="T25" fmla="*/ 39 h 65"/>
                <a:gd name="T26" fmla="*/ 2 w 73"/>
                <a:gd name="T27" fmla="*/ 44 h 65"/>
                <a:gd name="T28" fmla="*/ 1 w 73"/>
                <a:gd name="T29" fmla="*/ 51 h 65"/>
                <a:gd name="T30" fmla="*/ 0 w 73"/>
                <a:gd name="T31" fmla="*/ 57 h 65"/>
                <a:gd name="T32" fmla="*/ 0 w 73"/>
                <a:gd name="T33" fmla="*/ 63 h 65"/>
                <a:gd name="T34" fmla="*/ 5 w 73"/>
                <a:gd name="T35" fmla="*/ 64 h 65"/>
                <a:gd name="T36" fmla="*/ 11 w 73"/>
                <a:gd name="T37" fmla="*/ 65 h 65"/>
                <a:gd name="T38" fmla="*/ 18 w 73"/>
                <a:gd name="T39" fmla="*/ 64 h 65"/>
                <a:gd name="T40" fmla="*/ 24 w 73"/>
                <a:gd name="T41" fmla="*/ 63 h 65"/>
                <a:gd name="T42" fmla="*/ 31 w 73"/>
                <a:gd name="T43" fmla="*/ 61 h 65"/>
                <a:gd name="T44" fmla="*/ 37 w 73"/>
                <a:gd name="T45" fmla="*/ 57 h 65"/>
                <a:gd name="T46" fmla="*/ 44 w 73"/>
                <a:gd name="T47" fmla="*/ 54 h 65"/>
                <a:gd name="T48" fmla="*/ 50 w 73"/>
                <a:gd name="T49" fmla="*/ 49 h 65"/>
                <a:gd name="T50" fmla="*/ 56 w 73"/>
                <a:gd name="T51" fmla="*/ 44 h 65"/>
                <a:gd name="T52" fmla="*/ 61 w 73"/>
                <a:gd name="T53" fmla="*/ 38 h 65"/>
                <a:gd name="T54" fmla="*/ 64 w 73"/>
                <a:gd name="T55" fmla="*/ 33 h 65"/>
                <a:gd name="T56" fmla="*/ 69 w 73"/>
                <a:gd name="T57" fmla="*/ 26 h 65"/>
                <a:gd name="T58" fmla="*/ 71 w 73"/>
                <a:gd name="T59" fmla="*/ 21 h 65"/>
                <a:gd name="T60" fmla="*/ 73 w 73"/>
                <a:gd name="T61" fmla="*/ 14 h 65"/>
                <a:gd name="T62" fmla="*/ 73 w 73"/>
                <a:gd name="T63" fmla="*/ 8 h 65"/>
                <a:gd name="T64" fmla="*/ 73 w 73"/>
                <a:gd name="T6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65">
                  <a:moveTo>
                    <a:pt x="73" y="2"/>
                  </a:moveTo>
                  <a:lnTo>
                    <a:pt x="68" y="1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2" y="4"/>
                  </a:lnTo>
                  <a:lnTo>
                    <a:pt x="35" y="8"/>
                  </a:lnTo>
                  <a:lnTo>
                    <a:pt x="29" y="11"/>
                  </a:lnTo>
                  <a:lnTo>
                    <a:pt x="23" y="16"/>
                  </a:lnTo>
                  <a:lnTo>
                    <a:pt x="17" y="21"/>
                  </a:lnTo>
                  <a:lnTo>
                    <a:pt x="13" y="27"/>
                  </a:lnTo>
                  <a:lnTo>
                    <a:pt x="8" y="33"/>
                  </a:lnTo>
                  <a:lnTo>
                    <a:pt x="5" y="39"/>
                  </a:lnTo>
                  <a:lnTo>
                    <a:pt x="2" y="44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5" y="64"/>
                  </a:lnTo>
                  <a:lnTo>
                    <a:pt x="11" y="65"/>
                  </a:lnTo>
                  <a:lnTo>
                    <a:pt x="18" y="64"/>
                  </a:lnTo>
                  <a:lnTo>
                    <a:pt x="24" y="63"/>
                  </a:lnTo>
                  <a:lnTo>
                    <a:pt x="31" y="61"/>
                  </a:lnTo>
                  <a:lnTo>
                    <a:pt x="37" y="57"/>
                  </a:lnTo>
                  <a:lnTo>
                    <a:pt x="44" y="54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1" y="38"/>
                  </a:lnTo>
                  <a:lnTo>
                    <a:pt x="64" y="33"/>
                  </a:lnTo>
                  <a:lnTo>
                    <a:pt x="69" y="26"/>
                  </a:lnTo>
                  <a:lnTo>
                    <a:pt x="71" y="21"/>
                  </a:lnTo>
                  <a:lnTo>
                    <a:pt x="73" y="14"/>
                  </a:lnTo>
                  <a:lnTo>
                    <a:pt x="73" y="8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606"/>
            <p:cNvSpPr>
              <a:spLocks/>
            </p:cNvSpPr>
            <p:nvPr/>
          </p:nvSpPr>
          <p:spPr bwMode="auto">
            <a:xfrm>
              <a:off x="4610917" y="8470048"/>
              <a:ext cx="28636" cy="25454"/>
            </a:xfrm>
            <a:custGeom>
              <a:avLst/>
              <a:gdLst>
                <a:gd name="T0" fmla="*/ 75 w 75"/>
                <a:gd name="T1" fmla="*/ 1 h 64"/>
                <a:gd name="T2" fmla="*/ 69 w 75"/>
                <a:gd name="T3" fmla="*/ 0 h 64"/>
                <a:gd name="T4" fmla="*/ 63 w 75"/>
                <a:gd name="T5" fmla="*/ 0 h 64"/>
                <a:gd name="T6" fmla="*/ 56 w 75"/>
                <a:gd name="T7" fmla="*/ 0 h 64"/>
                <a:gd name="T8" fmla="*/ 50 w 75"/>
                <a:gd name="T9" fmla="*/ 1 h 64"/>
                <a:gd name="T10" fmla="*/ 43 w 75"/>
                <a:gd name="T11" fmla="*/ 3 h 64"/>
                <a:gd name="T12" fmla="*/ 37 w 75"/>
                <a:gd name="T13" fmla="*/ 6 h 64"/>
                <a:gd name="T14" fmla="*/ 30 w 75"/>
                <a:gd name="T15" fmla="*/ 10 h 64"/>
                <a:gd name="T16" fmla="*/ 24 w 75"/>
                <a:gd name="T17" fmla="*/ 15 h 64"/>
                <a:gd name="T18" fmla="*/ 18 w 75"/>
                <a:gd name="T19" fmla="*/ 20 h 64"/>
                <a:gd name="T20" fmla="*/ 13 w 75"/>
                <a:gd name="T21" fmla="*/ 26 h 64"/>
                <a:gd name="T22" fmla="*/ 9 w 75"/>
                <a:gd name="T23" fmla="*/ 31 h 64"/>
                <a:gd name="T24" fmla="*/ 5 w 75"/>
                <a:gd name="T25" fmla="*/ 38 h 64"/>
                <a:gd name="T26" fmla="*/ 3 w 75"/>
                <a:gd name="T27" fmla="*/ 43 h 64"/>
                <a:gd name="T28" fmla="*/ 1 w 75"/>
                <a:gd name="T29" fmla="*/ 49 h 64"/>
                <a:gd name="T30" fmla="*/ 0 w 75"/>
                <a:gd name="T31" fmla="*/ 56 h 64"/>
                <a:gd name="T32" fmla="*/ 0 w 75"/>
                <a:gd name="T33" fmla="*/ 61 h 64"/>
                <a:gd name="T34" fmla="*/ 7 w 75"/>
                <a:gd name="T35" fmla="*/ 62 h 64"/>
                <a:gd name="T36" fmla="*/ 13 w 75"/>
                <a:gd name="T37" fmla="*/ 64 h 64"/>
                <a:gd name="T38" fmla="*/ 19 w 75"/>
                <a:gd name="T39" fmla="*/ 62 h 64"/>
                <a:gd name="T40" fmla="*/ 26 w 75"/>
                <a:gd name="T41" fmla="*/ 61 h 64"/>
                <a:gd name="T42" fmla="*/ 32 w 75"/>
                <a:gd name="T43" fmla="*/ 59 h 64"/>
                <a:gd name="T44" fmla="*/ 39 w 75"/>
                <a:gd name="T45" fmla="*/ 56 h 64"/>
                <a:gd name="T46" fmla="*/ 45 w 75"/>
                <a:gd name="T47" fmla="*/ 53 h 64"/>
                <a:gd name="T48" fmla="*/ 51 w 75"/>
                <a:gd name="T49" fmla="*/ 47 h 64"/>
                <a:gd name="T50" fmla="*/ 57 w 75"/>
                <a:gd name="T51" fmla="*/ 43 h 64"/>
                <a:gd name="T52" fmla="*/ 62 w 75"/>
                <a:gd name="T53" fmla="*/ 37 h 64"/>
                <a:gd name="T54" fmla="*/ 66 w 75"/>
                <a:gd name="T55" fmla="*/ 31 h 64"/>
                <a:gd name="T56" fmla="*/ 69 w 75"/>
                <a:gd name="T57" fmla="*/ 25 h 64"/>
                <a:gd name="T58" fmla="*/ 72 w 75"/>
                <a:gd name="T59" fmla="*/ 19 h 64"/>
                <a:gd name="T60" fmla="*/ 73 w 75"/>
                <a:gd name="T61" fmla="*/ 13 h 64"/>
                <a:gd name="T62" fmla="*/ 75 w 75"/>
                <a:gd name="T63" fmla="*/ 6 h 64"/>
                <a:gd name="T64" fmla="*/ 75 w 75"/>
                <a:gd name="T65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4">
                  <a:moveTo>
                    <a:pt x="75" y="1"/>
                  </a:moveTo>
                  <a:lnTo>
                    <a:pt x="69" y="0"/>
                  </a:lnTo>
                  <a:lnTo>
                    <a:pt x="63" y="0"/>
                  </a:lnTo>
                  <a:lnTo>
                    <a:pt x="56" y="0"/>
                  </a:lnTo>
                  <a:lnTo>
                    <a:pt x="50" y="1"/>
                  </a:lnTo>
                  <a:lnTo>
                    <a:pt x="43" y="3"/>
                  </a:lnTo>
                  <a:lnTo>
                    <a:pt x="37" y="6"/>
                  </a:lnTo>
                  <a:lnTo>
                    <a:pt x="30" y="10"/>
                  </a:lnTo>
                  <a:lnTo>
                    <a:pt x="24" y="15"/>
                  </a:lnTo>
                  <a:lnTo>
                    <a:pt x="18" y="20"/>
                  </a:lnTo>
                  <a:lnTo>
                    <a:pt x="13" y="26"/>
                  </a:lnTo>
                  <a:lnTo>
                    <a:pt x="9" y="31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1" y="49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7" y="62"/>
                  </a:lnTo>
                  <a:lnTo>
                    <a:pt x="13" y="64"/>
                  </a:lnTo>
                  <a:lnTo>
                    <a:pt x="19" y="62"/>
                  </a:lnTo>
                  <a:lnTo>
                    <a:pt x="26" y="61"/>
                  </a:lnTo>
                  <a:lnTo>
                    <a:pt x="32" y="59"/>
                  </a:lnTo>
                  <a:lnTo>
                    <a:pt x="39" y="56"/>
                  </a:lnTo>
                  <a:lnTo>
                    <a:pt x="45" y="53"/>
                  </a:lnTo>
                  <a:lnTo>
                    <a:pt x="51" y="47"/>
                  </a:lnTo>
                  <a:lnTo>
                    <a:pt x="57" y="43"/>
                  </a:lnTo>
                  <a:lnTo>
                    <a:pt x="62" y="37"/>
                  </a:lnTo>
                  <a:lnTo>
                    <a:pt x="66" y="31"/>
                  </a:lnTo>
                  <a:lnTo>
                    <a:pt x="69" y="25"/>
                  </a:lnTo>
                  <a:lnTo>
                    <a:pt x="72" y="19"/>
                  </a:lnTo>
                  <a:lnTo>
                    <a:pt x="73" y="13"/>
                  </a:lnTo>
                  <a:lnTo>
                    <a:pt x="75" y="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608"/>
            <p:cNvSpPr>
              <a:spLocks/>
            </p:cNvSpPr>
            <p:nvPr/>
          </p:nvSpPr>
          <p:spPr bwMode="auto">
            <a:xfrm>
              <a:off x="4639552" y="8191643"/>
              <a:ext cx="25454" cy="28636"/>
            </a:xfrm>
            <a:custGeom>
              <a:avLst/>
              <a:gdLst>
                <a:gd name="T0" fmla="*/ 3 w 64"/>
                <a:gd name="T1" fmla="*/ 0 h 73"/>
                <a:gd name="T2" fmla="*/ 1 w 64"/>
                <a:gd name="T3" fmla="*/ 5 h 73"/>
                <a:gd name="T4" fmla="*/ 0 w 64"/>
                <a:gd name="T5" fmla="*/ 12 h 73"/>
                <a:gd name="T6" fmla="*/ 1 w 64"/>
                <a:gd name="T7" fmla="*/ 18 h 73"/>
                <a:gd name="T8" fmla="*/ 3 w 64"/>
                <a:gd name="T9" fmla="*/ 25 h 73"/>
                <a:gd name="T10" fmla="*/ 5 w 64"/>
                <a:gd name="T11" fmla="*/ 31 h 73"/>
                <a:gd name="T12" fmla="*/ 8 w 64"/>
                <a:gd name="T13" fmla="*/ 38 h 73"/>
                <a:gd name="T14" fmla="*/ 11 w 64"/>
                <a:gd name="T15" fmla="*/ 44 h 73"/>
                <a:gd name="T16" fmla="*/ 17 w 64"/>
                <a:gd name="T17" fmla="*/ 50 h 73"/>
                <a:gd name="T18" fmla="*/ 21 w 64"/>
                <a:gd name="T19" fmla="*/ 56 h 73"/>
                <a:gd name="T20" fmla="*/ 27 w 64"/>
                <a:gd name="T21" fmla="*/ 60 h 73"/>
                <a:gd name="T22" fmla="*/ 33 w 64"/>
                <a:gd name="T23" fmla="*/ 65 h 73"/>
                <a:gd name="T24" fmla="*/ 39 w 64"/>
                <a:gd name="T25" fmla="*/ 68 h 73"/>
                <a:gd name="T26" fmla="*/ 45 w 64"/>
                <a:gd name="T27" fmla="*/ 71 h 73"/>
                <a:gd name="T28" fmla="*/ 51 w 64"/>
                <a:gd name="T29" fmla="*/ 72 h 73"/>
                <a:gd name="T30" fmla="*/ 58 w 64"/>
                <a:gd name="T31" fmla="*/ 73 h 73"/>
                <a:gd name="T32" fmla="*/ 63 w 64"/>
                <a:gd name="T33" fmla="*/ 73 h 73"/>
                <a:gd name="T34" fmla="*/ 64 w 64"/>
                <a:gd name="T35" fmla="*/ 68 h 73"/>
                <a:gd name="T36" fmla="*/ 64 w 64"/>
                <a:gd name="T37" fmla="*/ 61 h 73"/>
                <a:gd name="T38" fmla="*/ 64 w 64"/>
                <a:gd name="T39" fmla="*/ 55 h 73"/>
                <a:gd name="T40" fmla="*/ 63 w 64"/>
                <a:gd name="T41" fmla="*/ 48 h 73"/>
                <a:gd name="T42" fmla="*/ 61 w 64"/>
                <a:gd name="T43" fmla="*/ 42 h 73"/>
                <a:gd name="T44" fmla="*/ 58 w 64"/>
                <a:gd name="T45" fmla="*/ 36 h 73"/>
                <a:gd name="T46" fmla="*/ 54 w 64"/>
                <a:gd name="T47" fmla="*/ 29 h 73"/>
                <a:gd name="T48" fmla="*/ 49 w 64"/>
                <a:gd name="T49" fmla="*/ 23 h 73"/>
                <a:gd name="T50" fmla="*/ 44 w 64"/>
                <a:gd name="T51" fmla="*/ 17 h 73"/>
                <a:gd name="T52" fmla="*/ 38 w 64"/>
                <a:gd name="T53" fmla="*/ 12 h 73"/>
                <a:gd name="T54" fmla="*/ 33 w 64"/>
                <a:gd name="T55" fmla="*/ 9 h 73"/>
                <a:gd name="T56" fmla="*/ 26 w 64"/>
                <a:gd name="T57" fmla="*/ 4 h 73"/>
                <a:gd name="T58" fmla="*/ 21 w 64"/>
                <a:gd name="T59" fmla="*/ 2 h 73"/>
                <a:gd name="T60" fmla="*/ 14 w 64"/>
                <a:gd name="T61" fmla="*/ 0 h 73"/>
                <a:gd name="T62" fmla="*/ 8 w 64"/>
                <a:gd name="T63" fmla="*/ 0 h 73"/>
                <a:gd name="T64" fmla="*/ 3 w 64"/>
                <a:gd name="T6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3">
                  <a:moveTo>
                    <a:pt x="3" y="0"/>
                  </a:moveTo>
                  <a:lnTo>
                    <a:pt x="1" y="5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5"/>
                  </a:lnTo>
                  <a:lnTo>
                    <a:pt x="5" y="31"/>
                  </a:lnTo>
                  <a:lnTo>
                    <a:pt x="8" y="38"/>
                  </a:lnTo>
                  <a:lnTo>
                    <a:pt x="11" y="44"/>
                  </a:lnTo>
                  <a:lnTo>
                    <a:pt x="17" y="50"/>
                  </a:lnTo>
                  <a:lnTo>
                    <a:pt x="21" y="56"/>
                  </a:lnTo>
                  <a:lnTo>
                    <a:pt x="27" y="60"/>
                  </a:lnTo>
                  <a:lnTo>
                    <a:pt x="33" y="65"/>
                  </a:lnTo>
                  <a:lnTo>
                    <a:pt x="39" y="68"/>
                  </a:lnTo>
                  <a:lnTo>
                    <a:pt x="45" y="71"/>
                  </a:lnTo>
                  <a:lnTo>
                    <a:pt x="51" y="72"/>
                  </a:lnTo>
                  <a:lnTo>
                    <a:pt x="58" y="73"/>
                  </a:lnTo>
                  <a:lnTo>
                    <a:pt x="63" y="73"/>
                  </a:lnTo>
                  <a:lnTo>
                    <a:pt x="64" y="68"/>
                  </a:lnTo>
                  <a:lnTo>
                    <a:pt x="64" y="61"/>
                  </a:lnTo>
                  <a:lnTo>
                    <a:pt x="64" y="55"/>
                  </a:lnTo>
                  <a:lnTo>
                    <a:pt x="63" y="48"/>
                  </a:lnTo>
                  <a:lnTo>
                    <a:pt x="61" y="42"/>
                  </a:lnTo>
                  <a:lnTo>
                    <a:pt x="58" y="36"/>
                  </a:lnTo>
                  <a:lnTo>
                    <a:pt x="54" y="29"/>
                  </a:lnTo>
                  <a:lnTo>
                    <a:pt x="49" y="23"/>
                  </a:lnTo>
                  <a:lnTo>
                    <a:pt x="44" y="17"/>
                  </a:lnTo>
                  <a:lnTo>
                    <a:pt x="38" y="12"/>
                  </a:lnTo>
                  <a:lnTo>
                    <a:pt x="33" y="9"/>
                  </a:lnTo>
                  <a:lnTo>
                    <a:pt x="26" y="4"/>
                  </a:lnTo>
                  <a:lnTo>
                    <a:pt x="21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609"/>
            <p:cNvSpPr>
              <a:spLocks/>
            </p:cNvSpPr>
            <p:nvPr/>
          </p:nvSpPr>
          <p:spPr bwMode="auto">
            <a:xfrm>
              <a:off x="4889321" y="8495502"/>
              <a:ext cx="25454" cy="28636"/>
            </a:xfrm>
            <a:custGeom>
              <a:avLst/>
              <a:gdLst>
                <a:gd name="T0" fmla="*/ 2 w 65"/>
                <a:gd name="T1" fmla="*/ 0 h 75"/>
                <a:gd name="T2" fmla="*/ 1 w 65"/>
                <a:gd name="T3" fmla="*/ 6 h 75"/>
                <a:gd name="T4" fmla="*/ 0 w 65"/>
                <a:gd name="T5" fmla="*/ 12 h 75"/>
                <a:gd name="T6" fmla="*/ 1 w 65"/>
                <a:gd name="T7" fmla="*/ 19 h 75"/>
                <a:gd name="T8" fmla="*/ 2 w 65"/>
                <a:gd name="T9" fmla="*/ 25 h 75"/>
                <a:gd name="T10" fmla="*/ 4 w 65"/>
                <a:gd name="T11" fmla="*/ 32 h 75"/>
                <a:gd name="T12" fmla="*/ 8 w 65"/>
                <a:gd name="T13" fmla="*/ 38 h 75"/>
                <a:gd name="T14" fmla="*/ 11 w 65"/>
                <a:gd name="T15" fmla="*/ 45 h 75"/>
                <a:gd name="T16" fmla="*/ 16 w 65"/>
                <a:gd name="T17" fmla="*/ 51 h 75"/>
                <a:gd name="T18" fmla="*/ 20 w 65"/>
                <a:gd name="T19" fmla="*/ 57 h 75"/>
                <a:gd name="T20" fmla="*/ 27 w 65"/>
                <a:gd name="T21" fmla="*/ 62 h 75"/>
                <a:gd name="T22" fmla="*/ 32 w 65"/>
                <a:gd name="T23" fmla="*/ 66 h 75"/>
                <a:gd name="T24" fmla="*/ 39 w 65"/>
                <a:gd name="T25" fmla="*/ 69 h 75"/>
                <a:gd name="T26" fmla="*/ 44 w 65"/>
                <a:gd name="T27" fmla="*/ 72 h 75"/>
                <a:gd name="T28" fmla="*/ 51 w 65"/>
                <a:gd name="T29" fmla="*/ 74 h 75"/>
                <a:gd name="T30" fmla="*/ 57 w 65"/>
                <a:gd name="T31" fmla="*/ 74 h 75"/>
                <a:gd name="T32" fmla="*/ 63 w 65"/>
                <a:gd name="T33" fmla="*/ 75 h 75"/>
                <a:gd name="T34" fmla="*/ 64 w 65"/>
                <a:gd name="T35" fmla="*/ 68 h 75"/>
                <a:gd name="T36" fmla="*/ 65 w 65"/>
                <a:gd name="T37" fmla="*/ 62 h 75"/>
                <a:gd name="T38" fmla="*/ 64 w 65"/>
                <a:gd name="T39" fmla="*/ 55 h 75"/>
                <a:gd name="T40" fmla="*/ 63 w 65"/>
                <a:gd name="T41" fmla="*/ 49 h 75"/>
                <a:gd name="T42" fmla="*/ 60 w 65"/>
                <a:gd name="T43" fmla="*/ 42 h 75"/>
                <a:gd name="T44" fmla="*/ 57 w 65"/>
                <a:gd name="T45" fmla="*/ 36 h 75"/>
                <a:gd name="T46" fmla="*/ 54 w 65"/>
                <a:gd name="T47" fmla="*/ 30 h 75"/>
                <a:gd name="T48" fmla="*/ 49 w 65"/>
                <a:gd name="T49" fmla="*/ 24 h 75"/>
                <a:gd name="T50" fmla="*/ 44 w 65"/>
                <a:gd name="T51" fmla="*/ 18 h 75"/>
                <a:gd name="T52" fmla="*/ 38 w 65"/>
                <a:gd name="T53" fmla="*/ 13 h 75"/>
                <a:gd name="T54" fmla="*/ 32 w 65"/>
                <a:gd name="T55" fmla="*/ 9 h 75"/>
                <a:gd name="T56" fmla="*/ 26 w 65"/>
                <a:gd name="T57" fmla="*/ 6 h 75"/>
                <a:gd name="T58" fmla="*/ 20 w 65"/>
                <a:gd name="T59" fmla="*/ 3 h 75"/>
                <a:gd name="T60" fmla="*/ 14 w 65"/>
                <a:gd name="T61" fmla="*/ 1 h 75"/>
                <a:gd name="T62" fmla="*/ 8 w 65"/>
                <a:gd name="T63" fmla="*/ 0 h 75"/>
                <a:gd name="T64" fmla="*/ 2 w 65"/>
                <a:gd name="T6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75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2" y="25"/>
                  </a:lnTo>
                  <a:lnTo>
                    <a:pt x="4" y="32"/>
                  </a:lnTo>
                  <a:lnTo>
                    <a:pt x="8" y="38"/>
                  </a:lnTo>
                  <a:lnTo>
                    <a:pt x="11" y="45"/>
                  </a:lnTo>
                  <a:lnTo>
                    <a:pt x="16" y="51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2" y="66"/>
                  </a:lnTo>
                  <a:lnTo>
                    <a:pt x="39" y="69"/>
                  </a:lnTo>
                  <a:lnTo>
                    <a:pt x="44" y="72"/>
                  </a:lnTo>
                  <a:lnTo>
                    <a:pt x="51" y="74"/>
                  </a:lnTo>
                  <a:lnTo>
                    <a:pt x="57" y="74"/>
                  </a:lnTo>
                  <a:lnTo>
                    <a:pt x="63" y="75"/>
                  </a:lnTo>
                  <a:lnTo>
                    <a:pt x="64" y="68"/>
                  </a:lnTo>
                  <a:lnTo>
                    <a:pt x="65" y="62"/>
                  </a:lnTo>
                  <a:lnTo>
                    <a:pt x="64" y="55"/>
                  </a:lnTo>
                  <a:lnTo>
                    <a:pt x="63" y="49"/>
                  </a:lnTo>
                  <a:lnTo>
                    <a:pt x="60" y="42"/>
                  </a:lnTo>
                  <a:lnTo>
                    <a:pt x="57" y="36"/>
                  </a:lnTo>
                  <a:lnTo>
                    <a:pt x="54" y="30"/>
                  </a:lnTo>
                  <a:lnTo>
                    <a:pt x="49" y="24"/>
                  </a:lnTo>
                  <a:lnTo>
                    <a:pt x="44" y="18"/>
                  </a:lnTo>
                  <a:lnTo>
                    <a:pt x="38" y="13"/>
                  </a:lnTo>
                  <a:lnTo>
                    <a:pt x="32" y="9"/>
                  </a:lnTo>
                  <a:lnTo>
                    <a:pt x="26" y="6"/>
                  </a:lnTo>
                  <a:lnTo>
                    <a:pt x="20" y="3"/>
                  </a:lnTo>
                  <a:lnTo>
                    <a:pt x="14" y="1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610"/>
            <p:cNvSpPr>
              <a:spLocks/>
            </p:cNvSpPr>
            <p:nvPr/>
          </p:nvSpPr>
          <p:spPr bwMode="auto">
            <a:xfrm>
              <a:off x="4561599" y="8330050"/>
              <a:ext cx="38181" cy="17500"/>
            </a:xfrm>
            <a:custGeom>
              <a:avLst/>
              <a:gdLst>
                <a:gd name="T0" fmla="*/ 0 w 96"/>
                <a:gd name="T1" fmla="*/ 17 h 43"/>
                <a:gd name="T2" fmla="*/ 3 w 96"/>
                <a:gd name="T3" fmla="*/ 21 h 43"/>
                <a:gd name="T4" fmla="*/ 8 w 96"/>
                <a:gd name="T5" fmla="*/ 27 h 43"/>
                <a:gd name="T6" fmla="*/ 13 w 96"/>
                <a:gd name="T7" fmla="*/ 30 h 43"/>
                <a:gd name="T8" fmla="*/ 18 w 96"/>
                <a:gd name="T9" fmla="*/ 34 h 43"/>
                <a:gd name="T10" fmla="*/ 25 w 96"/>
                <a:gd name="T11" fmla="*/ 38 h 43"/>
                <a:gd name="T12" fmla="*/ 31 w 96"/>
                <a:gd name="T13" fmla="*/ 40 h 43"/>
                <a:gd name="T14" fmla="*/ 38 w 96"/>
                <a:gd name="T15" fmla="*/ 42 h 43"/>
                <a:gd name="T16" fmla="*/ 45 w 96"/>
                <a:gd name="T17" fmla="*/ 43 h 43"/>
                <a:gd name="T18" fmla="*/ 54 w 96"/>
                <a:gd name="T19" fmla="*/ 43 h 43"/>
                <a:gd name="T20" fmla="*/ 61 w 96"/>
                <a:gd name="T21" fmla="*/ 43 h 43"/>
                <a:gd name="T22" fmla="*/ 68 w 96"/>
                <a:gd name="T23" fmla="*/ 42 h 43"/>
                <a:gd name="T24" fmla="*/ 75 w 96"/>
                <a:gd name="T25" fmla="*/ 40 h 43"/>
                <a:gd name="T26" fmla="*/ 81 w 96"/>
                <a:gd name="T27" fmla="*/ 38 h 43"/>
                <a:gd name="T28" fmla="*/ 86 w 96"/>
                <a:gd name="T29" fmla="*/ 34 h 43"/>
                <a:gd name="T30" fmla="*/ 92 w 96"/>
                <a:gd name="T31" fmla="*/ 30 h 43"/>
                <a:gd name="T32" fmla="*/ 96 w 96"/>
                <a:gd name="T33" fmla="*/ 26 h 43"/>
                <a:gd name="T34" fmla="*/ 92 w 96"/>
                <a:gd name="T35" fmla="*/ 21 h 43"/>
                <a:gd name="T36" fmla="*/ 89 w 96"/>
                <a:gd name="T37" fmla="*/ 17 h 43"/>
                <a:gd name="T38" fmla="*/ 83 w 96"/>
                <a:gd name="T39" fmla="*/ 13 h 43"/>
                <a:gd name="T40" fmla="*/ 78 w 96"/>
                <a:gd name="T41" fmla="*/ 8 h 43"/>
                <a:gd name="T42" fmla="*/ 71 w 96"/>
                <a:gd name="T43" fmla="*/ 5 h 43"/>
                <a:gd name="T44" fmla="*/ 65 w 96"/>
                <a:gd name="T45" fmla="*/ 3 h 43"/>
                <a:gd name="T46" fmla="*/ 57 w 96"/>
                <a:gd name="T47" fmla="*/ 1 h 43"/>
                <a:gd name="T48" fmla="*/ 50 w 96"/>
                <a:gd name="T49" fmla="*/ 0 h 43"/>
                <a:gd name="T50" fmla="*/ 42 w 96"/>
                <a:gd name="T51" fmla="*/ 0 h 43"/>
                <a:gd name="T52" fmla="*/ 35 w 96"/>
                <a:gd name="T53" fmla="*/ 0 h 43"/>
                <a:gd name="T54" fmla="*/ 28 w 96"/>
                <a:gd name="T55" fmla="*/ 1 h 43"/>
                <a:gd name="T56" fmla="*/ 22 w 96"/>
                <a:gd name="T57" fmla="*/ 3 h 43"/>
                <a:gd name="T58" fmla="*/ 15 w 96"/>
                <a:gd name="T59" fmla="*/ 6 h 43"/>
                <a:gd name="T60" fmla="*/ 10 w 96"/>
                <a:gd name="T61" fmla="*/ 8 h 43"/>
                <a:gd name="T62" fmla="*/ 4 w 96"/>
                <a:gd name="T63" fmla="*/ 13 h 43"/>
                <a:gd name="T64" fmla="*/ 0 w 96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3">
                  <a:moveTo>
                    <a:pt x="0" y="17"/>
                  </a:moveTo>
                  <a:lnTo>
                    <a:pt x="3" y="21"/>
                  </a:lnTo>
                  <a:lnTo>
                    <a:pt x="8" y="27"/>
                  </a:lnTo>
                  <a:lnTo>
                    <a:pt x="13" y="30"/>
                  </a:lnTo>
                  <a:lnTo>
                    <a:pt x="18" y="34"/>
                  </a:lnTo>
                  <a:lnTo>
                    <a:pt x="25" y="38"/>
                  </a:lnTo>
                  <a:lnTo>
                    <a:pt x="31" y="40"/>
                  </a:lnTo>
                  <a:lnTo>
                    <a:pt x="38" y="42"/>
                  </a:lnTo>
                  <a:lnTo>
                    <a:pt x="45" y="43"/>
                  </a:lnTo>
                  <a:lnTo>
                    <a:pt x="54" y="43"/>
                  </a:lnTo>
                  <a:lnTo>
                    <a:pt x="61" y="43"/>
                  </a:lnTo>
                  <a:lnTo>
                    <a:pt x="68" y="42"/>
                  </a:lnTo>
                  <a:lnTo>
                    <a:pt x="75" y="40"/>
                  </a:lnTo>
                  <a:lnTo>
                    <a:pt x="81" y="38"/>
                  </a:lnTo>
                  <a:lnTo>
                    <a:pt x="86" y="34"/>
                  </a:lnTo>
                  <a:lnTo>
                    <a:pt x="92" y="30"/>
                  </a:lnTo>
                  <a:lnTo>
                    <a:pt x="96" y="26"/>
                  </a:lnTo>
                  <a:lnTo>
                    <a:pt x="92" y="21"/>
                  </a:lnTo>
                  <a:lnTo>
                    <a:pt x="89" y="17"/>
                  </a:lnTo>
                  <a:lnTo>
                    <a:pt x="83" y="13"/>
                  </a:lnTo>
                  <a:lnTo>
                    <a:pt x="78" y="8"/>
                  </a:lnTo>
                  <a:lnTo>
                    <a:pt x="71" y="5"/>
                  </a:lnTo>
                  <a:lnTo>
                    <a:pt x="65" y="3"/>
                  </a:lnTo>
                  <a:lnTo>
                    <a:pt x="57" y="1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0" y="8"/>
                  </a:lnTo>
                  <a:lnTo>
                    <a:pt x="4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611"/>
            <p:cNvSpPr>
              <a:spLocks/>
            </p:cNvSpPr>
            <p:nvPr/>
          </p:nvSpPr>
          <p:spPr bwMode="auto">
            <a:xfrm>
              <a:off x="4952956" y="8368231"/>
              <a:ext cx="38181" cy="17500"/>
            </a:xfrm>
            <a:custGeom>
              <a:avLst/>
              <a:gdLst>
                <a:gd name="T0" fmla="*/ 0 w 96"/>
                <a:gd name="T1" fmla="*/ 17 h 43"/>
                <a:gd name="T2" fmla="*/ 3 w 96"/>
                <a:gd name="T3" fmla="*/ 21 h 43"/>
                <a:gd name="T4" fmla="*/ 8 w 96"/>
                <a:gd name="T5" fmla="*/ 27 h 43"/>
                <a:gd name="T6" fmla="*/ 13 w 96"/>
                <a:gd name="T7" fmla="*/ 30 h 43"/>
                <a:gd name="T8" fmla="*/ 18 w 96"/>
                <a:gd name="T9" fmla="*/ 34 h 43"/>
                <a:gd name="T10" fmla="*/ 25 w 96"/>
                <a:gd name="T11" fmla="*/ 38 h 43"/>
                <a:gd name="T12" fmla="*/ 31 w 96"/>
                <a:gd name="T13" fmla="*/ 40 h 43"/>
                <a:gd name="T14" fmla="*/ 39 w 96"/>
                <a:gd name="T15" fmla="*/ 42 h 43"/>
                <a:gd name="T16" fmla="*/ 46 w 96"/>
                <a:gd name="T17" fmla="*/ 43 h 43"/>
                <a:gd name="T18" fmla="*/ 54 w 96"/>
                <a:gd name="T19" fmla="*/ 43 h 43"/>
                <a:gd name="T20" fmla="*/ 62 w 96"/>
                <a:gd name="T21" fmla="*/ 43 h 43"/>
                <a:gd name="T22" fmla="*/ 68 w 96"/>
                <a:gd name="T23" fmla="*/ 42 h 43"/>
                <a:gd name="T24" fmla="*/ 74 w 96"/>
                <a:gd name="T25" fmla="*/ 40 h 43"/>
                <a:gd name="T26" fmla="*/ 81 w 96"/>
                <a:gd name="T27" fmla="*/ 38 h 43"/>
                <a:gd name="T28" fmla="*/ 86 w 96"/>
                <a:gd name="T29" fmla="*/ 34 h 43"/>
                <a:gd name="T30" fmla="*/ 92 w 96"/>
                <a:gd name="T31" fmla="*/ 30 h 43"/>
                <a:gd name="T32" fmla="*/ 96 w 96"/>
                <a:gd name="T33" fmla="*/ 26 h 43"/>
                <a:gd name="T34" fmla="*/ 93 w 96"/>
                <a:gd name="T35" fmla="*/ 21 h 43"/>
                <a:gd name="T36" fmla="*/ 89 w 96"/>
                <a:gd name="T37" fmla="*/ 16 h 43"/>
                <a:gd name="T38" fmla="*/ 83 w 96"/>
                <a:gd name="T39" fmla="*/ 13 h 43"/>
                <a:gd name="T40" fmla="*/ 78 w 96"/>
                <a:gd name="T41" fmla="*/ 8 h 43"/>
                <a:gd name="T42" fmla="*/ 71 w 96"/>
                <a:gd name="T43" fmla="*/ 5 h 43"/>
                <a:gd name="T44" fmla="*/ 65 w 96"/>
                <a:gd name="T45" fmla="*/ 3 h 43"/>
                <a:gd name="T46" fmla="*/ 57 w 96"/>
                <a:gd name="T47" fmla="*/ 1 h 43"/>
                <a:gd name="T48" fmla="*/ 50 w 96"/>
                <a:gd name="T49" fmla="*/ 0 h 43"/>
                <a:gd name="T50" fmla="*/ 42 w 96"/>
                <a:gd name="T51" fmla="*/ 0 h 43"/>
                <a:gd name="T52" fmla="*/ 35 w 96"/>
                <a:gd name="T53" fmla="*/ 0 h 43"/>
                <a:gd name="T54" fmla="*/ 28 w 96"/>
                <a:gd name="T55" fmla="*/ 1 h 43"/>
                <a:gd name="T56" fmla="*/ 22 w 96"/>
                <a:gd name="T57" fmla="*/ 3 h 43"/>
                <a:gd name="T58" fmla="*/ 15 w 96"/>
                <a:gd name="T59" fmla="*/ 6 h 43"/>
                <a:gd name="T60" fmla="*/ 10 w 96"/>
                <a:gd name="T61" fmla="*/ 8 h 43"/>
                <a:gd name="T62" fmla="*/ 4 w 96"/>
                <a:gd name="T63" fmla="*/ 13 h 43"/>
                <a:gd name="T64" fmla="*/ 0 w 96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43">
                  <a:moveTo>
                    <a:pt x="0" y="17"/>
                  </a:moveTo>
                  <a:lnTo>
                    <a:pt x="3" y="21"/>
                  </a:lnTo>
                  <a:lnTo>
                    <a:pt x="8" y="27"/>
                  </a:lnTo>
                  <a:lnTo>
                    <a:pt x="13" y="30"/>
                  </a:lnTo>
                  <a:lnTo>
                    <a:pt x="18" y="34"/>
                  </a:lnTo>
                  <a:lnTo>
                    <a:pt x="25" y="38"/>
                  </a:lnTo>
                  <a:lnTo>
                    <a:pt x="31" y="40"/>
                  </a:lnTo>
                  <a:lnTo>
                    <a:pt x="39" y="42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2" y="43"/>
                  </a:lnTo>
                  <a:lnTo>
                    <a:pt x="68" y="42"/>
                  </a:lnTo>
                  <a:lnTo>
                    <a:pt x="74" y="40"/>
                  </a:lnTo>
                  <a:lnTo>
                    <a:pt x="81" y="38"/>
                  </a:lnTo>
                  <a:lnTo>
                    <a:pt x="86" y="34"/>
                  </a:lnTo>
                  <a:lnTo>
                    <a:pt x="92" y="30"/>
                  </a:lnTo>
                  <a:lnTo>
                    <a:pt x="96" y="26"/>
                  </a:lnTo>
                  <a:lnTo>
                    <a:pt x="93" y="21"/>
                  </a:lnTo>
                  <a:lnTo>
                    <a:pt x="89" y="16"/>
                  </a:lnTo>
                  <a:lnTo>
                    <a:pt x="83" y="13"/>
                  </a:lnTo>
                  <a:lnTo>
                    <a:pt x="78" y="8"/>
                  </a:lnTo>
                  <a:lnTo>
                    <a:pt x="71" y="5"/>
                  </a:lnTo>
                  <a:lnTo>
                    <a:pt x="65" y="3"/>
                  </a:lnTo>
                  <a:lnTo>
                    <a:pt x="57" y="1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0" y="8"/>
                  </a:lnTo>
                  <a:lnTo>
                    <a:pt x="4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612"/>
            <p:cNvSpPr>
              <a:spLocks/>
            </p:cNvSpPr>
            <p:nvPr/>
          </p:nvSpPr>
          <p:spPr bwMode="auto">
            <a:xfrm>
              <a:off x="4671370" y="8167780"/>
              <a:ext cx="22272" cy="33409"/>
            </a:xfrm>
            <a:custGeom>
              <a:avLst/>
              <a:gdLst>
                <a:gd name="T0" fmla="*/ 4 w 55"/>
                <a:gd name="T1" fmla="*/ 0 h 84"/>
                <a:gd name="T2" fmla="*/ 2 w 55"/>
                <a:gd name="T3" fmla="*/ 5 h 84"/>
                <a:gd name="T4" fmla="*/ 1 w 55"/>
                <a:gd name="T5" fmla="*/ 11 h 84"/>
                <a:gd name="T6" fmla="*/ 0 w 55"/>
                <a:gd name="T7" fmla="*/ 17 h 84"/>
                <a:gd name="T8" fmla="*/ 0 w 55"/>
                <a:gd name="T9" fmla="*/ 24 h 84"/>
                <a:gd name="T10" fmla="*/ 1 w 55"/>
                <a:gd name="T11" fmla="*/ 31 h 84"/>
                <a:gd name="T12" fmla="*/ 3 w 55"/>
                <a:gd name="T13" fmla="*/ 37 h 84"/>
                <a:gd name="T14" fmla="*/ 5 w 55"/>
                <a:gd name="T15" fmla="*/ 45 h 84"/>
                <a:gd name="T16" fmla="*/ 8 w 55"/>
                <a:gd name="T17" fmla="*/ 51 h 84"/>
                <a:gd name="T18" fmla="*/ 13 w 55"/>
                <a:gd name="T19" fmla="*/ 58 h 84"/>
                <a:gd name="T20" fmla="*/ 17 w 55"/>
                <a:gd name="T21" fmla="*/ 64 h 84"/>
                <a:gd name="T22" fmla="*/ 22 w 55"/>
                <a:gd name="T23" fmla="*/ 70 h 84"/>
                <a:gd name="T24" fmla="*/ 27 w 55"/>
                <a:gd name="T25" fmla="*/ 74 h 84"/>
                <a:gd name="T26" fmla="*/ 33 w 55"/>
                <a:gd name="T27" fmla="*/ 77 h 84"/>
                <a:gd name="T28" fmla="*/ 38 w 55"/>
                <a:gd name="T29" fmla="*/ 81 h 84"/>
                <a:gd name="T30" fmla="*/ 44 w 55"/>
                <a:gd name="T31" fmla="*/ 83 h 84"/>
                <a:gd name="T32" fmla="*/ 50 w 55"/>
                <a:gd name="T33" fmla="*/ 84 h 84"/>
                <a:gd name="T34" fmla="*/ 52 w 55"/>
                <a:gd name="T35" fmla="*/ 78 h 84"/>
                <a:gd name="T36" fmla="*/ 54 w 55"/>
                <a:gd name="T37" fmla="*/ 72 h 84"/>
                <a:gd name="T38" fmla="*/ 55 w 55"/>
                <a:gd name="T39" fmla="*/ 65 h 84"/>
                <a:gd name="T40" fmla="*/ 55 w 55"/>
                <a:gd name="T41" fmla="*/ 59 h 84"/>
                <a:gd name="T42" fmla="*/ 54 w 55"/>
                <a:gd name="T43" fmla="*/ 52 h 84"/>
                <a:gd name="T44" fmla="*/ 51 w 55"/>
                <a:gd name="T45" fmla="*/ 45 h 84"/>
                <a:gd name="T46" fmla="*/ 49 w 55"/>
                <a:gd name="T47" fmla="*/ 38 h 84"/>
                <a:gd name="T48" fmla="*/ 46 w 55"/>
                <a:gd name="T49" fmla="*/ 31 h 84"/>
                <a:gd name="T50" fmla="*/ 42 w 55"/>
                <a:gd name="T51" fmla="*/ 24 h 84"/>
                <a:gd name="T52" fmla="*/ 37 w 55"/>
                <a:gd name="T53" fmla="*/ 19 h 84"/>
                <a:gd name="T54" fmla="*/ 33 w 55"/>
                <a:gd name="T55" fmla="*/ 14 h 84"/>
                <a:gd name="T56" fmla="*/ 28 w 55"/>
                <a:gd name="T57" fmla="*/ 9 h 84"/>
                <a:gd name="T58" fmla="*/ 22 w 55"/>
                <a:gd name="T59" fmla="*/ 5 h 84"/>
                <a:gd name="T60" fmla="*/ 16 w 55"/>
                <a:gd name="T61" fmla="*/ 3 h 84"/>
                <a:gd name="T62" fmla="*/ 10 w 55"/>
                <a:gd name="T63" fmla="*/ 1 h 84"/>
                <a:gd name="T64" fmla="*/ 4 w 55"/>
                <a:gd name="T6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4">
                  <a:moveTo>
                    <a:pt x="4" y="0"/>
                  </a:moveTo>
                  <a:lnTo>
                    <a:pt x="2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1" y="31"/>
                  </a:lnTo>
                  <a:lnTo>
                    <a:pt x="3" y="37"/>
                  </a:lnTo>
                  <a:lnTo>
                    <a:pt x="5" y="45"/>
                  </a:lnTo>
                  <a:lnTo>
                    <a:pt x="8" y="51"/>
                  </a:lnTo>
                  <a:lnTo>
                    <a:pt x="13" y="58"/>
                  </a:lnTo>
                  <a:lnTo>
                    <a:pt x="17" y="64"/>
                  </a:lnTo>
                  <a:lnTo>
                    <a:pt x="22" y="70"/>
                  </a:lnTo>
                  <a:lnTo>
                    <a:pt x="27" y="74"/>
                  </a:lnTo>
                  <a:lnTo>
                    <a:pt x="33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0" y="84"/>
                  </a:lnTo>
                  <a:lnTo>
                    <a:pt x="52" y="78"/>
                  </a:lnTo>
                  <a:lnTo>
                    <a:pt x="54" y="72"/>
                  </a:lnTo>
                  <a:lnTo>
                    <a:pt x="55" y="65"/>
                  </a:lnTo>
                  <a:lnTo>
                    <a:pt x="55" y="59"/>
                  </a:lnTo>
                  <a:lnTo>
                    <a:pt x="54" y="52"/>
                  </a:lnTo>
                  <a:lnTo>
                    <a:pt x="51" y="45"/>
                  </a:lnTo>
                  <a:lnTo>
                    <a:pt x="49" y="38"/>
                  </a:lnTo>
                  <a:lnTo>
                    <a:pt x="46" y="31"/>
                  </a:lnTo>
                  <a:lnTo>
                    <a:pt x="42" y="24"/>
                  </a:lnTo>
                  <a:lnTo>
                    <a:pt x="37" y="19"/>
                  </a:lnTo>
                  <a:lnTo>
                    <a:pt x="33" y="14"/>
                  </a:lnTo>
                  <a:lnTo>
                    <a:pt x="28" y="9"/>
                  </a:lnTo>
                  <a:lnTo>
                    <a:pt x="22" y="5"/>
                  </a:lnTo>
                  <a:lnTo>
                    <a:pt x="16" y="3"/>
                  </a:lnTo>
                  <a:lnTo>
                    <a:pt x="1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613"/>
            <p:cNvSpPr>
              <a:spLocks/>
            </p:cNvSpPr>
            <p:nvPr/>
          </p:nvSpPr>
          <p:spPr bwMode="auto">
            <a:xfrm>
              <a:off x="4859094" y="8513001"/>
              <a:ext cx="22272" cy="34999"/>
            </a:xfrm>
            <a:custGeom>
              <a:avLst/>
              <a:gdLst>
                <a:gd name="T0" fmla="*/ 4 w 55"/>
                <a:gd name="T1" fmla="*/ 0 h 84"/>
                <a:gd name="T2" fmla="*/ 2 w 55"/>
                <a:gd name="T3" fmla="*/ 5 h 84"/>
                <a:gd name="T4" fmla="*/ 1 w 55"/>
                <a:gd name="T5" fmla="*/ 12 h 84"/>
                <a:gd name="T6" fmla="*/ 0 w 55"/>
                <a:gd name="T7" fmla="*/ 18 h 84"/>
                <a:gd name="T8" fmla="*/ 0 w 55"/>
                <a:gd name="T9" fmla="*/ 25 h 84"/>
                <a:gd name="T10" fmla="*/ 1 w 55"/>
                <a:gd name="T11" fmla="*/ 31 h 84"/>
                <a:gd name="T12" fmla="*/ 2 w 55"/>
                <a:gd name="T13" fmla="*/ 39 h 84"/>
                <a:gd name="T14" fmla="*/ 5 w 55"/>
                <a:gd name="T15" fmla="*/ 45 h 84"/>
                <a:gd name="T16" fmla="*/ 8 w 55"/>
                <a:gd name="T17" fmla="*/ 53 h 84"/>
                <a:gd name="T18" fmla="*/ 12 w 55"/>
                <a:gd name="T19" fmla="*/ 59 h 84"/>
                <a:gd name="T20" fmla="*/ 17 w 55"/>
                <a:gd name="T21" fmla="*/ 65 h 84"/>
                <a:gd name="T22" fmla="*/ 21 w 55"/>
                <a:gd name="T23" fmla="*/ 70 h 84"/>
                <a:gd name="T24" fmla="*/ 27 w 55"/>
                <a:gd name="T25" fmla="*/ 74 h 84"/>
                <a:gd name="T26" fmla="*/ 32 w 55"/>
                <a:gd name="T27" fmla="*/ 79 h 84"/>
                <a:gd name="T28" fmla="*/ 38 w 55"/>
                <a:gd name="T29" fmla="*/ 81 h 84"/>
                <a:gd name="T30" fmla="*/ 44 w 55"/>
                <a:gd name="T31" fmla="*/ 83 h 84"/>
                <a:gd name="T32" fmla="*/ 50 w 55"/>
                <a:gd name="T33" fmla="*/ 84 h 84"/>
                <a:gd name="T34" fmla="*/ 52 w 55"/>
                <a:gd name="T35" fmla="*/ 79 h 84"/>
                <a:gd name="T36" fmla="*/ 54 w 55"/>
                <a:gd name="T37" fmla="*/ 73 h 84"/>
                <a:gd name="T38" fmla="*/ 55 w 55"/>
                <a:gd name="T39" fmla="*/ 67 h 84"/>
                <a:gd name="T40" fmla="*/ 55 w 55"/>
                <a:gd name="T41" fmla="*/ 60 h 84"/>
                <a:gd name="T42" fmla="*/ 54 w 55"/>
                <a:gd name="T43" fmla="*/ 53 h 84"/>
                <a:gd name="T44" fmla="*/ 51 w 55"/>
                <a:gd name="T45" fmla="*/ 46 h 84"/>
                <a:gd name="T46" fmla="*/ 49 w 55"/>
                <a:gd name="T47" fmla="*/ 39 h 84"/>
                <a:gd name="T48" fmla="*/ 46 w 55"/>
                <a:gd name="T49" fmla="*/ 32 h 84"/>
                <a:gd name="T50" fmla="*/ 42 w 55"/>
                <a:gd name="T51" fmla="*/ 26 h 84"/>
                <a:gd name="T52" fmla="*/ 37 w 55"/>
                <a:gd name="T53" fmla="*/ 19 h 84"/>
                <a:gd name="T54" fmla="*/ 32 w 55"/>
                <a:gd name="T55" fmla="*/ 14 h 84"/>
                <a:gd name="T56" fmla="*/ 27 w 55"/>
                <a:gd name="T57" fmla="*/ 10 h 84"/>
                <a:gd name="T58" fmla="*/ 21 w 55"/>
                <a:gd name="T59" fmla="*/ 6 h 84"/>
                <a:gd name="T60" fmla="*/ 16 w 55"/>
                <a:gd name="T61" fmla="*/ 3 h 84"/>
                <a:gd name="T62" fmla="*/ 10 w 55"/>
                <a:gd name="T63" fmla="*/ 1 h 84"/>
                <a:gd name="T64" fmla="*/ 4 w 55"/>
                <a:gd name="T6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4">
                  <a:moveTo>
                    <a:pt x="4" y="0"/>
                  </a:moveTo>
                  <a:lnTo>
                    <a:pt x="2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2" y="39"/>
                  </a:lnTo>
                  <a:lnTo>
                    <a:pt x="5" y="45"/>
                  </a:lnTo>
                  <a:lnTo>
                    <a:pt x="8" y="53"/>
                  </a:lnTo>
                  <a:lnTo>
                    <a:pt x="12" y="59"/>
                  </a:lnTo>
                  <a:lnTo>
                    <a:pt x="17" y="65"/>
                  </a:lnTo>
                  <a:lnTo>
                    <a:pt x="21" y="70"/>
                  </a:lnTo>
                  <a:lnTo>
                    <a:pt x="27" y="74"/>
                  </a:lnTo>
                  <a:lnTo>
                    <a:pt x="32" y="79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0" y="84"/>
                  </a:lnTo>
                  <a:lnTo>
                    <a:pt x="52" y="79"/>
                  </a:lnTo>
                  <a:lnTo>
                    <a:pt x="54" y="73"/>
                  </a:lnTo>
                  <a:lnTo>
                    <a:pt x="55" y="67"/>
                  </a:lnTo>
                  <a:lnTo>
                    <a:pt x="55" y="60"/>
                  </a:lnTo>
                  <a:lnTo>
                    <a:pt x="54" y="53"/>
                  </a:lnTo>
                  <a:lnTo>
                    <a:pt x="51" y="46"/>
                  </a:lnTo>
                  <a:lnTo>
                    <a:pt x="49" y="39"/>
                  </a:lnTo>
                  <a:lnTo>
                    <a:pt x="46" y="32"/>
                  </a:lnTo>
                  <a:lnTo>
                    <a:pt x="42" y="26"/>
                  </a:lnTo>
                  <a:lnTo>
                    <a:pt x="37" y="19"/>
                  </a:lnTo>
                  <a:lnTo>
                    <a:pt x="32" y="14"/>
                  </a:lnTo>
                  <a:lnTo>
                    <a:pt x="27" y="10"/>
                  </a:lnTo>
                  <a:lnTo>
                    <a:pt x="21" y="6"/>
                  </a:lnTo>
                  <a:lnTo>
                    <a:pt x="16" y="3"/>
                  </a:lnTo>
                  <a:lnTo>
                    <a:pt x="1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614"/>
            <p:cNvSpPr>
              <a:spLocks/>
            </p:cNvSpPr>
            <p:nvPr/>
          </p:nvSpPr>
          <p:spPr bwMode="auto">
            <a:xfrm>
              <a:off x="4822504" y="8151871"/>
              <a:ext cx="19091" cy="36590"/>
            </a:xfrm>
            <a:custGeom>
              <a:avLst/>
              <a:gdLst>
                <a:gd name="T0" fmla="*/ 38 w 47"/>
                <a:gd name="T1" fmla="*/ 0 h 92"/>
                <a:gd name="T2" fmla="*/ 31 w 47"/>
                <a:gd name="T3" fmla="*/ 3 h 92"/>
                <a:gd name="T4" fmla="*/ 27 w 47"/>
                <a:gd name="T5" fmla="*/ 6 h 92"/>
                <a:gd name="T6" fmla="*/ 21 w 47"/>
                <a:gd name="T7" fmla="*/ 10 h 92"/>
                <a:gd name="T8" fmla="*/ 17 w 47"/>
                <a:gd name="T9" fmla="*/ 14 h 92"/>
                <a:gd name="T10" fmla="*/ 13 w 47"/>
                <a:gd name="T11" fmla="*/ 20 h 92"/>
                <a:gd name="T12" fmla="*/ 8 w 47"/>
                <a:gd name="T13" fmla="*/ 26 h 92"/>
                <a:gd name="T14" fmla="*/ 5 w 47"/>
                <a:gd name="T15" fmla="*/ 33 h 92"/>
                <a:gd name="T16" fmla="*/ 3 w 47"/>
                <a:gd name="T17" fmla="*/ 40 h 92"/>
                <a:gd name="T18" fmla="*/ 1 w 47"/>
                <a:gd name="T19" fmla="*/ 47 h 92"/>
                <a:gd name="T20" fmla="*/ 0 w 47"/>
                <a:gd name="T21" fmla="*/ 54 h 92"/>
                <a:gd name="T22" fmla="*/ 0 w 47"/>
                <a:gd name="T23" fmla="*/ 62 h 92"/>
                <a:gd name="T24" fmla="*/ 1 w 47"/>
                <a:gd name="T25" fmla="*/ 68 h 92"/>
                <a:gd name="T26" fmla="*/ 2 w 47"/>
                <a:gd name="T27" fmla="*/ 75 h 92"/>
                <a:gd name="T28" fmla="*/ 4 w 47"/>
                <a:gd name="T29" fmla="*/ 81 h 92"/>
                <a:gd name="T30" fmla="*/ 6 w 47"/>
                <a:gd name="T31" fmla="*/ 87 h 92"/>
                <a:gd name="T32" fmla="*/ 9 w 47"/>
                <a:gd name="T33" fmla="*/ 92 h 92"/>
                <a:gd name="T34" fmla="*/ 15 w 47"/>
                <a:gd name="T35" fmla="*/ 90 h 92"/>
                <a:gd name="T36" fmla="*/ 20 w 47"/>
                <a:gd name="T37" fmla="*/ 87 h 92"/>
                <a:gd name="T38" fmla="*/ 26 w 47"/>
                <a:gd name="T39" fmla="*/ 82 h 92"/>
                <a:gd name="T40" fmla="*/ 30 w 47"/>
                <a:gd name="T41" fmla="*/ 78 h 92"/>
                <a:gd name="T42" fmla="*/ 34 w 47"/>
                <a:gd name="T43" fmla="*/ 72 h 92"/>
                <a:gd name="T44" fmla="*/ 39 w 47"/>
                <a:gd name="T45" fmla="*/ 66 h 92"/>
                <a:gd name="T46" fmla="*/ 42 w 47"/>
                <a:gd name="T47" fmla="*/ 60 h 92"/>
                <a:gd name="T48" fmla="*/ 44 w 47"/>
                <a:gd name="T49" fmla="*/ 52 h 92"/>
                <a:gd name="T50" fmla="*/ 46 w 47"/>
                <a:gd name="T51" fmla="*/ 45 h 92"/>
                <a:gd name="T52" fmla="*/ 47 w 47"/>
                <a:gd name="T53" fmla="*/ 37 h 92"/>
                <a:gd name="T54" fmla="*/ 47 w 47"/>
                <a:gd name="T55" fmla="*/ 30 h 92"/>
                <a:gd name="T56" fmla="*/ 46 w 47"/>
                <a:gd name="T57" fmla="*/ 23 h 92"/>
                <a:gd name="T58" fmla="*/ 45 w 47"/>
                <a:gd name="T59" fmla="*/ 17 h 92"/>
                <a:gd name="T60" fmla="*/ 43 w 47"/>
                <a:gd name="T61" fmla="*/ 10 h 92"/>
                <a:gd name="T62" fmla="*/ 41 w 47"/>
                <a:gd name="T63" fmla="*/ 5 h 92"/>
                <a:gd name="T64" fmla="*/ 38 w 47"/>
                <a:gd name="T6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92">
                  <a:moveTo>
                    <a:pt x="38" y="0"/>
                  </a:moveTo>
                  <a:lnTo>
                    <a:pt x="31" y="3"/>
                  </a:lnTo>
                  <a:lnTo>
                    <a:pt x="27" y="6"/>
                  </a:lnTo>
                  <a:lnTo>
                    <a:pt x="21" y="10"/>
                  </a:lnTo>
                  <a:lnTo>
                    <a:pt x="17" y="14"/>
                  </a:lnTo>
                  <a:lnTo>
                    <a:pt x="13" y="20"/>
                  </a:lnTo>
                  <a:lnTo>
                    <a:pt x="8" y="26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2" y="75"/>
                  </a:lnTo>
                  <a:lnTo>
                    <a:pt x="4" y="81"/>
                  </a:lnTo>
                  <a:lnTo>
                    <a:pt x="6" y="87"/>
                  </a:lnTo>
                  <a:lnTo>
                    <a:pt x="9" y="92"/>
                  </a:lnTo>
                  <a:lnTo>
                    <a:pt x="15" y="90"/>
                  </a:lnTo>
                  <a:lnTo>
                    <a:pt x="20" y="87"/>
                  </a:lnTo>
                  <a:lnTo>
                    <a:pt x="26" y="82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39" y="66"/>
                  </a:lnTo>
                  <a:lnTo>
                    <a:pt x="42" y="60"/>
                  </a:lnTo>
                  <a:lnTo>
                    <a:pt x="44" y="52"/>
                  </a:lnTo>
                  <a:lnTo>
                    <a:pt x="46" y="45"/>
                  </a:lnTo>
                  <a:lnTo>
                    <a:pt x="47" y="37"/>
                  </a:lnTo>
                  <a:lnTo>
                    <a:pt x="47" y="30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0"/>
                  </a:lnTo>
                  <a:lnTo>
                    <a:pt x="41" y="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615"/>
            <p:cNvSpPr>
              <a:spLocks/>
            </p:cNvSpPr>
            <p:nvPr/>
          </p:nvSpPr>
          <p:spPr bwMode="auto">
            <a:xfrm>
              <a:off x="4711142" y="8527319"/>
              <a:ext cx="19091" cy="36590"/>
            </a:xfrm>
            <a:custGeom>
              <a:avLst/>
              <a:gdLst>
                <a:gd name="T0" fmla="*/ 38 w 47"/>
                <a:gd name="T1" fmla="*/ 0 h 91"/>
                <a:gd name="T2" fmla="*/ 31 w 47"/>
                <a:gd name="T3" fmla="*/ 2 h 91"/>
                <a:gd name="T4" fmla="*/ 27 w 47"/>
                <a:gd name="T5" fmla="*/ 5 h 91"/>
                <a:gd name="T6" fmla="*/ 22 w 47"/>
                <a:gd name="T7" fmla="*/ 9 h 91"/>
                <a:gd name="T8" fmla="*/ 17 w 47"/>
                <a:gd name="T9" fmla="*/ 15 h 91"/>
                <a:gd name="T10" fmla="*/ 13 w 47"/>
                <a:gd name="T11" fmla="*/ 20 h 91"/>
                <a:gd name="T12" fmla="*/ 9 w 47"/>
                <a:gd name="T13" fmla="*/ 25 h 91"/>
                <a:gd name="T14" fmla="*/ 5 w 47"/>
                <a:gd name="T15" fmla="*/ 33 h 91"/>
                <a:gd name="T16" fmla="*/ 3 w 47"/>
                <a:gd name="T17" fmla="*/ 39 h 91"/>
                <a:gd name="T18" fmla="*/ 1 w 47"/>
                <a:gd name="T19" fmla="*/ 47 h 91"/>
                <a:gd name="T20" fmla="*/ 0 w 47"/>
                <a:gd name="T21" fmla="*/ 55 h 91"/>
                <a:gd name="T22" fmla="*/ 0 w 47"/>
                <a:gd name="T23" fmla="*/ 62 h 91"/>
                <a:gd name="T24" fmla="*/ 1 w 47"/>
                <a:gd name="T25" fmla="*/ 69 h 91"/>
                <a:gd name="T26" fmla="*/ 2 w 47"/>
                <a:gd name="T27" fmla="*/ 75 h 91"/>
                <a:gd name="T28" fmla="*/ 4 w 47"/>
                <a:gd name="T29" fmla="*/ 82 h 91"/>
                <a:gd name="T30" fmla="*/ 6 w 47"/>
                <a:gd name="T31" fmla="*/ 87 h 91"/>
                <a:gd name="T32" fmla="*/ 10 w 47"/>
                <a:gd name="T33" fmla="*/ 91 h 91"/>
                <a:gd name="T34" fmla="*/ 15 w 47"/>
                <a:gd name="T35" fmla="*/ 89 h 91"/>
                <a:gd name="T36" fmla="*/ 20 w 47"/>
                <a:gd name="T37" fmla="*/ 86 h 91"/>
                <a:gd name="T38" fmla="*/ 26 w 47"/>
                <a:gd name="T39" fmla="*/ 83 h 91"/>
                <a:gd name="T40" fmla="*/ 30 w 47"/>
                <a:gd name="T41" fmla="*/ 77 h 91"/>
                <a:gd name="T42" fmla="*/ 34 w 47"/>
                <a:gd name="T43" fmla="*/ 72 h 91"/>
                <a:gd name="T44" fmla="*/ 39 w 47"/>
                <a:gd name="T45" fmla="*/ 65 h 91"/>
                <a:gd name="T46" fmla="*/ 42 w 47"/>
                <a:gd name="T47" fmla="*/ 59 h 91"/>
                <a:gd name="T48" fmla="*/ 44 w 47"/>
                <a:gd name="T49" fmla="*/ 52 h 91"/>
                <a:gd name="T50" fmla="*/ 46 w 47"/>
                <a:gd name="T51" fmla="*/ 45 h 91"/>
                <a:gd name="T52" fmla="*/ 47 w 47"/>
                <a:gd name="T53" fmla="*/ 37 h 91"/>
                <a:gd name="T54" fmla="*/ 47 w 47"/>
                <a:gd name="T55" fmla="*/ 30 h 91"/>
                <a:gd name="T56" fmla="*/ 46 w 47"/>
                <a:gd name="T57" fmla="*/ 23 h 91"/>
                <a:gd name="T58" fmla="*/ 45 w 47"/>
                <a:gd name="T59" fmla="*/ 17 h 91"/>
                <a:gd name="T60" fmla="*/ 43 w 47"/>
                <a:gd name="T61" fmla="*/ 10 h 91"/>
                <a:gd name="T62" fmla="*/ 41 w 47"/>
                <a:gd name="T63" fmla="*/ 5 h 91"/>
                <a:gd name="T64" fmla="*/ 38 w 47"/>
                <a:gd name="T6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91">
                  <a:moveTo>
                    <a:pt x="38" y="0"/>
                  </a:moveTo>
                  <a:lnTo>
                    <a:pt x="31" y="2"/>
                  </a:lnTo>
                  <a:lnTo>
                    <a:pt x="27" y="5"/>
                  </a:lnTo>
                  <a:lnTo>
                    <a:pt x="22" y="9"/>
                  </a:lnTo>
                  <a:lnTo>
                    <a:pt x="17" y="15"/>
                  </a:lnTo>
                  <a:lnTo>
                    <a:pt x="13" y="20"/>
                  </a:lnTo>
                  <a:lnTo>
                    <a:pt x="9" y="25"/>
                  </a:lnTo>
                  <a:lnTo>
                    <a:pt x="5" y="33"/>
                  </a:lnTo>
                  <a:lnTo>
                    <a:pt x="3" y="39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2" y="75"/>
                  </a:lnTo>
                  <a:lnTo>
                    <a:pt x="4" y="82"/>
                  </a:lnTo>
                  <a:lnTo>
                    <a:pt x="6" y="87"/>
                  </a:lnTo>
                  <a:lnTo>
                    <a:pt x="10" y="91"/>
                  </a:lnTo>
                  <a:lnTo>
                    <a:pt x="15" y="89"/>
                  </a:lnTo>
                  <a:lnTo>
                    <a:pt x="20" y="86"/>
                  </a:lnTo>
                  <a:lnTo>
                    <a:pt x="26" y="83"/>
                  </a:lnTo>
                  <a:lnTo>
                    <a:pt x="30" y="77"/>
                  </a:lnTo>
                  <a:lnTo>
                    <a:pt x="34" y="72"/>
                  </a:lnTo>
                  <a:lnTo>
                    <a:pt x="39" y="65"/>
                  </a:lnTo>
                  <a:lnTo>
                    <a:pt x="42" y="59"/>
                  </a:lnTo>
                  <a:lnTo>
                    <a:pt x="44" y="52"/>
                  </a:lnTo>
                  <a:lnTo>
                    <a:pt x="46" y="45"/>
                  </a:lnTo>
                  <a:lnTo>
                    <a:pt x="47" y="37"/>
                  </a:lnTo>
                  <a:lnTo>
                    <a:pt x="47" y="30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0"/>
                  </a:lnTo>
                  <a:lnTo>
                    <a:pt x="41" y="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616"/>
            <p:cNvSpPr>
              <a:spLocks/>
            </p:cNvSpPr>
            <p:nvPr/>
          </p:nvSpPr>
          <p:spPr bwMode="auto">
            <a:xfrm>
              <a:off x="4569553" y="8291869"/>
              <a:ext cx="36590" cy="19091"/>
            </a:xfrm>
            <a:custGeom>
              <a:avLst/>
              <a:gdLst>
                <a:gd name="T0" fmla="*/ 0 w 91"/>
                <a:gd name="T1" fmla="*/ 9 h 47"/>
                <a:gd name="T2" fmla="*/ 2 w 91"/>
                <a:gd name="T3" fmla="*/ 16 h 47"/>
                <a:gd name="T4" fmla="*/ 5 w 91"/>
                <a:gd name="T5" fmla="*/ 20 h 47"/>
                <a:gd name="T6" fmla="*/ 8 w 91"/>
                <a:gd name="T7" fmla="*/ 26 h 47"/>
                <a:gd name="T8" fmla="*/ 14 w 91"/>
                <a:gd name="T9" fmla="*/ 30 h 47"/>
                <a:gd name="T10" fmla="*/ 19 w 91"/>
                <a:gd name="T11" fmla="*/ 34 h 47"/>
                <a:gd name="T12" fmla="*/ 26 w 91"/>
                <a:gd name="T13" fmla="*/ 39 h 47"/>
                <a:gd name="T14" fmla="*/ 32 w 91"/>
                <a:gd name="T15" fmla="*/ 42 h 47"/>
                <a:gd name="T16" fmla="*/ 38 w 91"/>
                <a:gd name="T17" fmla="*/ 44 h 47"/>
                <a:gd name="T18" fmla="*/ 46 w 91"/>
                <a:gd name="T19" fmla="*/ 46 h 47"/>
                <a:gd name="T20" fmla="*/ 54 w 91"/>
                <a:gd name="T21" fmla="*/ 47 h 47"/>
                <a:gd name="T22" fmla="*/ 61 w 91"/>
                <a:gd name="T23" fmla="*/ 47 h 47"/>
                <a:gd name="T24" fmla="*/ 68 w 91"/>
                <a:gd name="T25" fmla="*/ 46 h 47"/>
                <a:gd name="T26" fmla="*/ 74 w 91"/>
                <a:gd name="T27" fmla="*/ 45 h 47"/>
                <a:gd name="T28" fmla="*/ 81 w 91"/>
                <a:gd name="T29" fmla="*/ 43 h 47"/>
                <a:gd name="T30" fmla="*/ 86 w 91"/>
                <a:gd name="T31" fmla="*/ 41 h 47"/>
                <a:gd name="T32" fmla="*/ 91 w 91"/>
                <a:gd name="T33" fmla="*/ 37 h 47"/>
                <a:gd name="T34" fmla="*/ 89 w 91"/>
                <a:gd name="T35" fmla="*/ 32 h 47"/>
                <a:gd name="T36" fmla="*/ 86 w 91"/>
                <a:gd name="T37" fmla="*/ 27 h 47"/>
                <a:gd name="T38" fmla="*/ 82 w 91"/>
                <a:gd name="T39" fmla="*/ 21 h 47"/>
                <a:gd name="T40" fmla="*/ 76 w 91"/>
                <a:gd name="T41" fmla="*/ 17 h 47"/>
                <a:gd name="T42" fmla="*/ 71 w 91"/>
                <a:gd name="T43" fmla="*/ 13 h 47"/>
                <a:gd name="T44" fmla="*/ 65 w 91"/>
                <a:gd name="T45" fmla="*/ 8 h 47"/>
                <a:gd name="T46" fmla="*/ 58 w 91"/>
                <a:gd name="T47" fmla="*/ 5 h 47"/>
                <a:gd name="T48" fmla="*/ 51 w 91"/>
                <a:gd name="T49" fmla="*/ 3 h 47"/>
                <a:gd name="T50" fmla="*/ 44 w 91"/>
                <a:gd name="T51" fmla="*/ 1 h 47"/>
                <a:gd name="T52" fmla="*/ 36 w 91"/>
                <a:gd name="T53" fmla="*/ 0 h 47"/>
                <a:gd name="T54" fmla="*/ 29 w 91"/>
                <a:gd name="T55" fmla="*/ 0 h 47"/>
                <a:gd name="T56" fmla="*/ 22 w 91"/>
                <a:gd name="T57" fmla="*/ 1 h 47"/>
                <a:gd name="T58" fmla="*/ 16 w 91"/>
                <a:gd name="T59" fmla="*/ 2 h 47"/>
                <a:gd name="T60" fmla="*/ 9 w 91"/>
                <a:gd name="T61" fmla="*/ 4 h 47"/>
                <a:gd name="T62" fmla="*/ 4 w 91"/>
                <a:gd name="T63" fmla="*/ 6 h 47"/>
                <a:gd name="T64" fmla="*/ 0 w 91"/>
                <a:gd name="T65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47">
                  <a:moveTo>
                    <a:pt x="0" y="9"/>
                  </a:moveTo>
                  <a:lnTo>
                    <a:pt x="2" y="16"/>
                  </a:lnTo>
                  <a:lnTo>
                    <a:pt x="5" y="20"/>
                  </a:lnTo>
                  <a:lnTo>
                    <a:pt x="8" y="26"/>
                  </a:lnTo>
                  <a:lnTo>
                    <a:pt x="14" y="30"/>
                  </a:lnTo>
                  <a:lnTo>
                    <a:pt x="19" y="34"/>
                  </a:lnTo>
                  <a:lnTo>
                    <a:pt x="26" y="39"/>
                  </a:lnTo>
                  <a:lnTo>
                    <a:pt x="32" y="42"/>
                  </a:lnTo>
                  <a:lnTo>
                    <a:pt x="38" y="44"/>
                  </a:lnTo>
                  <a:lnTo>
                    <a:pt x="46" y="46"/>
                  </a:lnTo>
                  <a:lnTo>
                    <a:pt x="54" y="47"/>
                  </a:lnTo>
                  <a:lnTo>
                    <a:pt x="61" y="47"/>
                  </a:lnTo>
                  <a:lnTo>
                    <a:pt x="68" y="46"/>
                  </a:lnTo>
                  <a:lnTo>
                    <a:pt x="74" y="45"/>
                  </a:lnTo>
                  <a:lnTo>
                    <a:pt x="81" y="43"/>
                  </a:lnTo>
                  <a:lnTo>
                    <a:pt x="86" y="41"/>
                  </a:lnTo>
                  <a:lnTo>
                    <a:pt x="91" y="37"/>
                  </a:lnTo>
                  <a:lnTo>
                    <a:pt x="89" y="32"/>
                  </a:lnTo>
                  <a:lnTo>
                    <a:pt x="86" y="27"/>
                  </a:lnTo>
                  <a:lnTo>
                    <a:pt x="82" y="21"/>
                  </a:lnTo>
                  <a:lnTo>
                    <a:pt x="76" y="17"/>
                  </a:lnTo>
                  <a:lnTo>
                    <a:pt x="71" y="13"/>
                  </a:lnTo>
                  <a:lnTo>
                    <a:pt x="65" y="8"/>
                  </a:lnTo>
                  <a:lnTo>
                    <a:pt x="58" y="5"/>
                  </a:lnTo>
                  <a:lnTo>
                    <a:pt x="51" y="3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6" y="2"/>
                  </a:lnTo>
                  <a:lnTo>
                    <a:pt x="9" y="4"/>
                  </a:lnTo>
                  <a:lnTo>
                    <a:pt x="4" y="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617"/>
            <p:cNvSpPr>
              <a:spLocks/>
            </p:cNvSpPr>
            <p:nvPr/>
          </p:nvSpPr>
          <p:spPr bwMode="auto">
            <a:xfrm>
              <a:off x="4946592" y="8404821"/>
              <a:ext cx="36590" cy="19091"/>
            </a:xfrm>
            <a:custGeom>
              <a:avLst/>
              <a:gdLst>
                <a:gd name="T0" fmla="*/ 0 w 92"/>
                <a:gd name="T1" fmla="*/ 10 h 48"/>
                <a:gd name="T2" fmla="*/ 2 w 92"/>
                <a:gd name="T3" fmla="*/ 17 h 48"/>
                <a:gd name="T4" fmla="*/ 5 w 92"/>
                <a:gd name="T5" fmla="*/ 21 h 48"/>
                <a:gd name="T6" fmla="*/ 9 w 92"/>
                <a:gd name="T7" fmla="*/ 26 h 48"/>
                <a:gd name="T8" fmla="*/ 15 w 92"/>
                <a:gd name="T9" fmla="*/ 31 h 48"/>
                <a:gd name="T10" fmla="*/ 20 w 92"/>
                <a:gd name="T11" fmla="*/ 35 h 48"/>
                <a:gd name="T12" fmla="*/ 26 w 92"/>
                <a:gd name="T13" fmla="*/ 39 h 48"/>
                <a:gd name="T14" fmla="*/ 32 w 92"/>
                <a:gd name="T15" fmla="*/ 43 h 48"/>
                <a:gd name="T16" fmla="*/ 40 w 92"/>
                <a:gd name="T17" fmla="*/ 45 h 48"/>
                <a:gd name="T18" fmla="*/ 47 w 92"/>
                <a:gd name="T19" fmla="*/ 47 h 48"/>
                <a:gd name="T20" fmla="*/ 55 w 92"/>
                <a:gd name="T21" fmla="*/ 48 h 48"/>
                <a:gd name="T22" fmla="*/ 62 w 92"/>
                <a:gd name="T23" fmla="*/ 48 h 48"/>
                <a:gd name="T24" fmla="*/ 69 w 92"/>
                <a:gd name="T25" fmla="*/ 47 h 48"/>
                <a:gd name="T26" fmla="*/ 75 w 92"/>
                <a:gd name="T27" fmla="*/ 46 h 48"/>
                <a:gd name="T28" fmla="*/ 82 w 92"/>
                <a:gd name="T29" fmla="*/ 44 h 48"/>
                <a:gd name="T30" fmla="*/ 87 w 92"/>
                <a:gd name="T31" fmla="*/ 42 h 48"/>
                <a:gd name="T32" fmla="*/ 92 w 92"/>
                <a:gd name="T33" fmla="*/ 38 h 48"/>
                <a:gd name="T34" fmla="*/ 89 w 92"/>
                <a:gd name="T35" fmla="*/ 33 h 48"/>
                <a:gd name="T36" fmla="*/ 86 w 92"/>
                <a:gd name="T37" fmla="*/ 27 h 48"/>
                <a:gd name="T38" fmla="*/ 82 w 92"/>
                <a:gd name="T39" fmla="*/ 22 h 48"/>
                <a:gd name="T40" fmla="*/ 78 w 92"/>
                <a:gd name="T41" fmla="*/ 18 h 48"/>
                <a:gd name="T42" fmla="*/ 72 w 92"/>
                <a:gd name="T43" fmla="*/ 13 h 48"/>
                <a:gd name="T44" fmla="*/ 66 w 92"/>
                <a:gd name="T45" fmla="*/ 9 h 48"/>
                <a:gd name="T46" fmla="*/ 59 w 92"/>
                <a:gd name="T47" fmla="*/ 6 h 48"/>
                <a:gd name="T48" fmla="*/ 52 w 92"/>
                <a:gd name="T49" fmla="*/ 4 h 48"/>
                <a:gd name="T50" fmla="*/ 45 w 92"/>
                <a:gd name="T51" fmla="*/ 2 h 48"/>
                <a:gd name="T52" fmla="*/ 38 w 92"/>
                <a:gd name="T53" fmla="*/ 0 h 48"/>
                <a:gd name="T54" fmla="*/ 30 w 92"/>
                <a:gd name="T55" fmla="*/ 0 h 48"/>
                <a:gd name="T56" fmla="*/ 24 w 92"/>
                <a:gd name="T57" fmla="*/ 2 h 48"/>
                <a:gd name="T58" fmla="*/ 17 w 92"/>
                <a:gd name="T59" fmla="*/ 3 h 48"/>
                <a:gd name="T60" fmla="*/ 11 w 92"/>
                <a:gd name="T61" fmla="*/ 5 h 48"/>
                <a:gd name="T62" fmla="*/ 5 w 92"/>
                <a:gd name="T63" fmla="*/ 7 h 48"/>
                <a:gd name="T64" fmla="*/ 0 w 92"/>
                <a:gd name="T65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48">
                  <a:moveTo>
                    <a:pt x="0" y="10"/>
                  </a:moveTo>
                  <a:lnTo>
                    <a:pt x="2" y="17"/>
                  </a:lnTo>
                  <a:lnTo>
                    <a:pt x="5" y="21"/>
                  </a:lnTo>
                  <a:lnTo>
                    <a:pt x="9" y="26"/>
                  </a:lnTo>
                  <a:lnTo>
                    <a:pt x="15" y="31"/>
                  </a:lnTo>
                  <a:lnTo>
                    <a:pt x="20" y="35"/>
                  </a:lnTo>
                  <a:lnTo>
                    <a:pt x="26" y="39"/>
                  </a:lnTo>
                  <a:lnTo>
                    <a:pt x="32" y="43"/>
                  </a:lnTo>
                  <a:lnTo>
                    <a:pt x="40" y="45"/>
                  </a:lnTo>
                  <a:lnTo>
                    <a:pt x="47" y="47"/>
                  </a:lnTo>
                  <a:lnTo>
                    <a:pt x="55" y="48"/>
                  </a:lnTo>
                  <a:lnTo>
                    <a:pt x="62" y="48"/>
                  </a:lnTo>
                  <a:lnTo>
                    <a:pt x="69" y="47"/>
                  </a:lnTo>
                  <a:lnTo>
                    <a:pt x="75" y="46"/>
                  </a:lnTo>
                  <a:lnTo>
                    <a:pt x="82" y="44"/>
                  </a:lnTo>
                  <a:lnTo>
                    <a:pt x="87" y="42"/>
                  </a:lnTo>
                  <a:lnTo>
                    <a:pt x="92" y="38"/>
                  </a:lnTo>
                  <a:lnTo>
                    <a:pt x="89" y="33"/>
                  </a:lnTo>
                  <a:lnTo>
                    <a:pt x="86" y="27"/>
                  </a:lnTo>
                  <a:lnTo>
                    <a:pt x="82" y="22"/>
                  </a:lnTo>
                  <a:lnTo>
                    <a:pt x="78" y="18"/>
                  </a:lnTo>
                  <a:lnTo>
                    <a:pt x="72" y="13"/>
                  </a:lnTo>
                  <a:lnTo>
                    <a:pt x="66" y="9"/>
                  </a:lnTo>
                  <a:lnTo>
                    <a:pt x="59" y="6"/>
                  </a:lnTo>
                  <a:lnTo>
                    <a:pt x="52" y="4"/>
                  </a:lnTo>
                  <a:lnTo>
                    <a:pt x="45" y="2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4" y="2"/>
                  </a:lnTo>
                  <a:lnTo>
                    <a:pt x="17" y="3"/>
                  </a:lnTo>
                  <a:lnTo>
                    <a:pt x="11" y="5"/>
                  </a:lnTo>
                  <a:lnTo>
                    <a:pt x="5" y="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618"/>
            <p:cNvSpPr>
              <a:spLocks/>
            </p:cNvSpPr>
            <p:nvPr/>
          </p:nvSpPr>
          <p:spPr bwMode="auto">
            <a:xfrm>
              <a:off x="4587053" y="8441411"/>
              <a:ext cx="33409" cy="20681"/>
            </a:xfrm>
            <a:custGeom>
              <a:avLst/>
              <a:gdLst>
                <a:gd name="T0" fmla="*/ 0 w 84"/>
                <a:gd name="T1" fmla="*/ 51 h 55"/>
                <a:gd name="T2" fmla="*/ 5 w 84"/>
                <a:gd name="T3" fmla="*/ 53 h 55"/>
                <a:gd name="T4" fmla="*/ 11 w 84"/>
                <a:gd name="T5" fmla="*/ 54 h 55"/>
                <a:gd name="T6" fmla="*/ 17 w 84"/>
                <a:gd name="T7" fmla="*/ 55 h 55"/>
                <a:gd name="T8" fmla="*/ 24 w 84"/>
                <a:gd name="T9" fmla="*/ 55 h 55"/>
                <a:gd name="T10" fmla="*/ 31 w 84"/>
                <a:gd name="T11" fmla="*/ 54 h 55"/>
                <a:gd name="T12" fmla="*/ 38 w 84"/>
                <a:gd name="T13" fmla="*/ 52 h 55"/>
                <a:gd name="T14" fmla="*/ 45 w 84"/>
                <a:gd name="T15" fmla="*/ 50 h 55"/>
                <a:gd name="T16" fmla="*/ 52 w 84"/>
                <a:gd name="T17" fmla="*/ 47 h 55"/>
                <a:gd name="T18" fmla="*/ 58 w 84"/>
                <a:gd name="T19" fmla="*/ 42 h 55"/>
                <a:gd name="T20" fmla="*/ 65 w 84"/>
                <a:gd name="T21" fmla="*/ 38 h 55"/>
                <a:gd name="T22" fmla="*/ 70 w 84"/>
                <a:gd name="T23" fmla="*/ 33 h 55"/>
                <a:gd name="T24" fmla="*/ 74 w 84"/>
                <a:gd name="T25" fmla="*/ 28 h 55"/>
                <a:gd name="T26" fmla="*/ 78 w 84"/>
                <a:gd name="T27" fmla="*/ 22 h 55"/>
                <a:gd name="T28" fmla="*/ 81 w 84"/>
                <a:gd name="T29" fmla="*/ 16 h 55"/>
                <a:gd name="T30" fmla="*/ 83 w 84"/>
                <a:gd name="T31" fmla="*/ 11 h 55"/>
                <a:gd name="T32" fmla="*/ 84 w 84"/>
                <a:gd name="T33" fmla="*/ 5 h 55"/>
                <a:gd name="T34" fmla="*/ 79 w 84"/>
                <a:gd name="T35" fmla="*/ 2 h 55"/>
                <a:gd name="T36" fmla="*/ 72 w 84"/>
                <a:gd name="T37" fmla="*/ 1 h 55"/>
                <a:gd name="T38" fmla="*/ 66 w 84"/>
                <a:gd name="T39" fmla="*/ 0 h 55"/>
                <a:gd name="T40" fmla="*/ 59 w 84"/>
                <a:gd name="T41" fmla="*/ 0 h 55"/>
                <a:gd name="T42" fmla="*/ 53 w 84"/>
                <a:gd name="T43" fmla="*/ 1 h 55"/>
                <a:gd name="T44" fmla="*/ 45 w 84"/>
                <a:gd name="T45" fmla="*/ 4 h 55"/>
                <a:gd name="T46" fmla="*/ 39 w 84"/>
                <a:gd name="T47" fmla="*/ 6 h 55"/>
                <a:gd name="T48" fmla="*/ 31 w 84"/>
                <a:gd name="T49" fmla="*/ 9 h 55"/>
                <a:gd name="T50" fmla="*/ 25 w 84"/>
                <a:gd name="T51" fmla="*/ 13 h 55"/>
                <a:gd name="T52" fmla="*/ 19 w 84"/>
                <a:gd name="T53" fmla="*/ 18 h 55"/>
                <a:gd name="T54" fmla="*/ 14 w 84"/>
                <a:gd name="T55" fmla="*/ 22 h 55"/>
                <a:gd name="T56" fmla="*/ 10 w 84"/>
                <a:gd name="T57" fmla="*/ 27 h 55"/>
                <a:gd name="T58" fmla="*/ 5 w 84"/>
                <a:gd name="T59" fmla="*/ 33 h 55"/>
                <a:gd name="T60" fmla="*/ 3 w 84"/>
                <a:gd name="T61" fmla="*/ 39 h 55"/>
                <a:gd name="T62" fmla="*/ 1 w 84"/>
                <a:gd name="T63" fmla="*/ 45 h 55"/>
                <a:gd name="T64" fmla="*/ 0 w 84"/>
                <a:gd name="T6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55">
                  <a:moveTo>
                    <a:pt x="0" y="51"/>
                  </a:moveTo>
                  <a:lnTo>
                    <a:pt x="5" y="53"/>
                  </a:lnTo>
                  <a:lnTo>
                    <a:pt x="11" y="54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31" y="54"/>
                  </a:lnTo>
                  <a:lnTo>
                    <a:pt x="38" y="52"/>
                  </a:lnTo>
                  <a:lnTo>
                    <a:pt x="45" y="50"/>
                  </a:lnTo>
                  <a:lnTo>
                    <a:pt x="52" y="47"/>
                  </a:lnTo>
                  <a:lnTo>
                    <a:pt x="58" y="42"/>
                  </a:lnTo>
                  <a:lnTo>
                    <a:pt x="65" y="38"/>
                  </a:lnTo>
                  <a:lnTo>
                    <a:pt x="70" y="33"/>
                  </a:lnTo>
                  <a:lnTo>
                    <a:pt x="74" y="28"/>
                  </a:lnTo>
                  <a:lnTo>
                    <a:pt x="78" y="22"/>
                  </a:lnTo>
                  <a:lnTo>
                    <a:pt x="81" y="16"/>
                  </a:lnTo>
                  <a:lnTo>
                    <a:pt x="83" y="11"/>
                  </a:lnTo>
                  <a:lnTo>
                    <a:pt x="84" y="5"/>
                  </a:lnTo>
                  <a:lnTo>
                    <a:pt x="79" y="2"/>
                  </a:lnTo>
                  <a:lnTo>
                    <a:pt x="72" y="1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5" y="4"/>
                  </a:lnTo>
                  <a:lnTo>
                    <a:pt x="39" y="6"/>
                  </a:lnTo>
                  <a:lnTo>
                    <a:pt x="31" y="9"/>
                  </a:lnTo>
                  <a:lnTo>
                    <a:pt x="25" y="13"/>
                  </a:lnTo>
                  <a:lnTo>
                    <a:pt x="19" y="18"/>
                  </a:lnTo>
                  <a:lnTo>
                    <a:pt x="14" y="22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619"/>
            <p:cNvSpPr>
              <a:spLocks/>
            </p:cNvSpPr>
            <p:nvPr/>
          </p:nvSpPr>
          <p:spPr bwMode="auto">
            <a:xfrm>
              <a:off x="4932275" y="8253687"/>
              <a:ext cx="33409" cy="20681"/>
            </a:xfrm>
            <a:custGeom>
              <a:avLst/>
              <a:gdLst>
                <a:gd name="T0" fmla="*/ 0 w 84"/>
                <a:gd name="T1" fmla="*/ 51 h 55"/>
                <a:gd name="T2" fmla="*/ 6 w 84"/>
                <a:gd name="T3" fmla="*/ 53 h 55"/>
                <a:gd name="T4" fmla="*/ 12 w 84"/>
                <a:gd name="T5" fmla="*/ 54 h 55"/>
                <a:gd name="T6" fmla="*/ 18 w 84"/>
                <a:gd name="T7" fmla="*/ 55 h 55"/>
                <a:gd name="T8" fmla="*/ 25 w 84"/>
                <a:gd name="T9" fmla="*/ 55 h 55"/>
                <a:gd name="T10" fmla="*/ 31 w 84"/>
                <a:gd name="T11" fmla="*/ 54 h 55"/>
                <a:gd name="T12" fmla="*/ 39 w 84"/>
                <a:gd name="T13" fmla="*/ 53 h 55"/>
                <a:gd name="T14" fmla="*/ 45 w 84"/>
                <a:gd name="T15" fmla="*/ 50 h 55"/>
                <a:gd name="T16" fmla="*/ 53 w 84"/>
                <a:gd name="T17" fmla="*/ 47 h 55"/>
                <a:gd name="T18" fmla="*/ 60 w 84"/>
                <a:gd name="T19" fmla="*/ 42 h 55"/>
                <a:gd name="T20" fmla="*/ 65 w 84"/>
                <a:gd name="T21" fmla="*/ 38 h 55"/>
                <a:gd name="T22" fmla="*/ 70 w 84"/>
                <a:gd name="T23" fmla="*/ 34 h 55"/>
                <a:gd name="T24" fmla="*/ 75 w 84"/>
                <a:gd name="T25" fmla="*/ 28 h 55"/>
                <a:gd name="T26" fmla="*/ 79 w 84"/>
                <a:gd name="T27" fmla="*/ 23 h 55"/>
                <a:gd name="T28" fmla="*/ 81 w 84"/>
                <a:gd name="T29" fmla="*/ 17 h 55"/>
                <a:gd name="T30" fmla="*/ 83 w 84"/>
                <a:gd name="T31" fmla="*/ 11 h 55"/>
                <a:gd name="T32" fmla="*/ 84 w 84"/>
                <a:gd name="T33" fmla="*/ 6 h 55"/>
                <a:gd name="T34" fmla="*/ 79 w 84"/>
                <a:gd name="T35" fmla="*/ 2 h 55"/>
                <a:gd name="T36" fmla="*/ 72 w 84"/>
                <a:gd name="T37" fmla="*/ 1 h 55"/>
                <a:gd name="T38" fmla="*/ 67 w 84"/>
                <a:gd name="T39" fmla="*/ 0 h 55"/>
                <a:gd name="T40" fmla="*/ 60 w 84"/>
                <a:gd name="T41" fmla="*/ 1 h 55"/>
                <a:gd name="T42" fmla="*/ 53 w 84"/>
                <a:gd name="T43" fmla="*/ 1 h 55"/>
                <a:gd name="T44" fmla="*/ 47 w 84"/>
                <a:gd name="T45" fmla="*/ 4 h 55"/>
                <a:gd name="T46" fmla="*/ 39 w 84"/>
                <a:gd name="T47" fmla="*/ 6 h 55"/>
                <a:gd name="T48" fmla="*/ 33 w 84"/>
                <a:gd name="T49" fmla="*/ 9 h 55"/>
                <a:gd name="T50" fmla="*/ 26 w 84"/>
                <a:gd name="T51" fmla="*/ 13 h 55"/>
                <a:gd name="T52" fmla="*/ 20 w 84"/>
                <a:gd name="T53" fmla="*/ 18 h 55"/>
                <a:gd name="T54" fmla="*/ 14 w 84"/>
                <a:gd name="T55" fmla="*/ 23 h 55"/>
                <a:gd name="T56" fmla="*/ 10 w 84"/>
                <a:gd name="T57" fmla="*/ 28 h 55"/>
                <a:gd name="T58" fmla="*/ 7 w 84"/>
                <a:gd name="T59" fmla="*/ 34 h 55"/>
                <a:gd name="T60" fmla="*/ 3 w 84"/>
                <a:gd name="T61" fmla="*/ 39 h 55"/>
                <a:gd name="T62" fmla="*/ 1 w 84"/>
                <a:gd name="T63" fmla="*/ 45 h 55"/>
                <a:gd name="T64" fmla="*/ 0 w 84"/>
                <a:gd name="T6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55">
                  <a:moveTo>
                    <a:pt x="0" y="51"/>
                  </a:moveTo>
                  <a:lnTo>
                    <a:pt x="6" y="53"/>
                  </a:lnTo>
                  <a:lnTo>
                    <a:pt x="12" y="54"/>
                  </a:lnTo>
                  <a:lnTo>
                    <a:pt x="18" y="55"/>
                  </a:lnTo>
                  <a:lnTo>
                    <a:pt x="25" y="55"/>
                  </a:lnTo>
                  <a:lnTo>
                    <a:pt x="31" y="54"/>
                  </a:lnTo>
                  <a:lnTo>
                    <a:pt x="39" y="53"/>
                  </a:lnTo>
                  <a:lnTo>
                    <a:pt x="45" y="50"/>
                  </a:lnTo>
                  <a:lnTo>
                    <a:pt x="53" y="47"/>
                  </a:lnTo>
                  <a:lnTo>
                    <a:pt x="60" y="42"/>
                  </a:lnTo>
                  <a:lnTo>
                    <a:pt x="65" y="38"/>
                  </a:lnTo>
                  <a:lnTo>
                    <a:pt x="70" y="34"/>
                  </a:lnTo>
                  <a:lnTo>
                    <a:pt x="75" y="28"/>
                  </a:lnTo>
                  <a:lnTo>
                    <a:pt x="79" y="23"/>
                  </a:lnTo>
                  <a:lnTo>
                    <a:pt x="81" y="17"/>
                  </a:lnTo>
                  <a:lnTo>
                    <a:pt x="83" y="11"/>
                  </a:lnTo>
                  <a:lnTo>
                    <a:pt x="84" y="6"/>
                  </a:lnTo>
                  <a:lnTo>
                    <a:pt x="79" y="2"/>
                  </a:lnTo>
                  <a:lnTo>
                    <a:pt x="72" y="1"/>
                  </a:lnTo>
                  <a:lnTo>
                    <a:pt x="67" y="0"/>
                  </a:lnTo>
                  <a:lnTo>
                    <a:pt x="60" y="1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9" y="6"/>
                  </a:lnTo>
                  <a:lnTo>
                    <a:pt x="33" y="9"/>
                  </a:lnTo>
                  <a:lnTo>
                    <a:pt x="26" y="13"/>
                  </a:lnTo>
                  <a:lnTo>
                    <a:pt x="20" y="18"/>
                  </a:lnTo>
                  <a:lnTo>
                    <a:pt x="14" y="23"/>
                  </a:lnTo>
                  <a:lnTo>
                    <a:pt x="10" y="28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620"/>
            <p:cNvSpPr>
              <a:spLocks/>
            </p:cNvSpPr>
            <p:nvPr/>
          </p:nvSpPr>
          <p:spPr bwMode="auto">
            <a:xfrm>
              <a:off x="4674552" y="8471638"/>
              <a:ext cx="22272" cy="30227"/>
            </a:xfrm>
            <a:custGeom>
              <a:avLst/>
              <a:gdLst>
                <a:gd name="T0" fmla="*/ 3 w 54"/>
                <a:gd name="T1" fmla="*/ 77 h 77"/>
                <a:gd name="T2" fmla="*/ 9 w 54"/>
                <a:gd name="T3" fmla="*/ 76 h 77"/>
                <a:gd name="T4" fmla="*/ 14 w 54"/>
                <a:gd name="T5" fmla="*/ 75 h 77"/>
                <a:gd name="T6" fmla="*/ 20 w 54"/>
                <a:gd name="T7" fmla="*/ 72 h 77"/>
                <a:gd name="T8" fmla="*/ 25 w 54"/>
                <a:gd name="T9" fmla="*/ 69 h 77"/>
                <a:gd name="T10" fmla="*/ 30 w 54"/>
                <a:gd name="T11" fmla="*/ 65 h 77"/>
                <a:gd name="T12" fmla="*/ 36 w 54"/>
                <a:gd name="T13" fmla="*/ 61 h 77"/>
                <a:gd name="T14" fmla="*/ 40 w 54"/>
                <a:gd name="T15" fmla="*/ 55 h 77"/>
                <a:gd name="T16" fmla="*/ 44 w 54"/>
                <a:gd name="T17" fmla="*/ 50 h 77"/>
                <a:gd name="T18" fmla="*/ 48 w 54"/>
                <a:gd name="T19" fmla="*/ 43 h 77"/>
                <a:gd name="T20" fmla="*/ 51 w 54"/>
                <a:gd name="T21" fmla="*/ 37 h 77"/>
                <a:gd name="T22" fmla="*/ 53 w 54"/>
                <a:gd name="T23" fmla="*/ 30 h 77"/>
                <a:gd name="T24" fmla="*/ 54 w 54"/>
                <a:gd name="T25" fmla="*/ 24 h 77"/>
                <a:gd name="T26" fmla="*/ 54 w 54"/>
                <a:gd name="T27" fmla="*/ 17 h 77"/>
                <a:gd name="T28" fmla="*/ 54 w 54"/>
                <a:gd name="T29" fmla="*/ 11 h 77"/>
                <a:gd name="T30" fmla="*/ 53 w 54"/>
                <a:gd name="T31" fmla="*/ 6 h 77"/>
                <a:gd name="T32" fmla="*/ 51 w 54"/>
                <a:gd name="T33" fmla="*/ 0 h 77"/>
                <a:gd name="T34" fmla="*/ 45 w 54"/>
                <a:gd name="T35" fmla="*/ 1 h 77"/>
                <a:gd name="T36" fmla="*/ 40 w 54"/>
                <a:gd name="T37" fmla="*/ 2 h 77"/>
                <a:gd name="T38" fmla="*/ 35 w 54"/>
                <a:gd name="T39" fmla="*/ 4 h 77"/>
                <a:gd name="T40" fmla="*/ 29 w 54"/>
                <a:gd name="T41" fmla="*/ 8 h 77"/>
                <a:gd name="T42" fmla="*/ 24 w 54"/>
                <a:gd name="T43" fmla="*/ 12 h 77"/>
                <a:gd name="T44" fmla="*/ 18 w 54"/>
                <a:gd name="T45" fmla="*/ 16 h 77"/>
                <a:gd name="T46" fmla="*/ 14 w 54"/>
                <a:gd name="T47" fmla="*/ 22 h 77"/>
                <a:gd name="T48" fmla="*/ 10 w 54"/>
                <a:gd name="T49" fmla="*/ 27 h 77"/>
                <a:gd name="T50" fmla="*/ 7 w 54"/>
                <a:gd name="T51" fmla="*/ 34 h 77"/>
                <a:gd name="T52" fmla="*/ 3 w 54"/>
                <a:gd name="T53" fmla="*/ 40 h 77"/>
                <a:gd name="T54" fmla="*/ 1 w 54"/>
                <a:gd name="T55" fmla="*/ 47 h 77"/>
                <a:gd name="T56" fmla="*/ 0 w 54"/>
                <a:gd name="T57" fmla="*/ 53 h 77"/>
                <a:gd name="T58" fmla="*/ 0 w 54"/>
                <a:gd name="T59" fmla="*/ 60 h 77"/>
                <a:gd name="T60" fmla="*/ 0 w 54"/>
                <a:gd name="T61" fmla="*/ 66 h 77"/>
                <a:gd name="T62" fmla="*/ 1 w 54"/>
                <a:gd name="T63" fmla="*/ 71 h 77"/>
                <a:gd name="T64" fmla="*/ 3 w 54"/>
                <a:gd name="T6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77">
                  <a:moveTo>
                    <a:pt x="3" y="77"/>
                  </a:moveTo>
                  <a:lnTo>
                    <a:pt x="9" y="76"/>
                  </a:lnTo>
                  <a:lnTo>
                    <a:pt x="14" y="75"/>
                  </a:lnTo>
                  <a:lnTo>
                    <a:pt x="20" y="72"/>
                  </a:lnTo>
                  <a:lnTo>
                    <a:pt x="25" y="69"/>
                  </a:lnTo>
                  <a:lnTo>
                    <a:pt x="30" y="65"/>
                  </a:lnTo>
                  <a:lnTo>
                    <a:pt x="36" y="61"/>
                  </a:lnTo>
                  <a:lnTo>
                    <a:pt x="40" y="55"/>
                  </a:lnTo>
                  <a:lnTo>
                    <a:pt x="44" y="50"/>
                  </a:lnTo>
                  <a:lnTo>
                    <a:pt x="48" y="43"/>
                  </a:lnTo>
                  <a:lnTo>
                    <a:pt x="51" y="37"/>
                  </a:lnTo>
                  <a:lnTo>
                    <a:pt x="53" y="30"/>
                  </a:lnTo>
                  <a:lnTo>
                    <a:pt x="54" y="24"/>
                  </a:lnTo>
                  <a:lnTo>
                    <a:pt x="54" y="17"/>
                  </a:lnTo>
                  <a:lnTo>
                    <a:pt x="54" y="11"/>
                  </a:lnTo>
                  <a:lnTo>
                    <a:pt x="53" y="6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40" y="2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2"/>
                  </a:lnTo>
                  <a:lnTo>
                    <a:pt x="18" y="16"/>
                  </a:lnTo>
                  <a:lnTo>
                    <a:pt x="14" y="22"/>
                  </a:lnTo>
                  <a:lnTo>
                    <a:pt x="10" y="27"/>
                  </a:lnTo>
                  <a:lnTo>
                    <a:pt x="7" y="34"/>
                  </a:lnTo>
                  <a:lnTo>
                    <a:pt x="3" y="40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621"/>
            <p:cNvSpPr>
              <a:spLocks/>
            </p:cNvSpPr>
            <p:nvPr/>
          </p:nvSpPr>
          <p:spPr bwMode="auto">
            <a:xfrm>
              <a:off x="4857503" y="8471638"/>
              <a:ext cx="19091" cy="33409"/>
            </a:xfrm>
            <a:custGeom>
              <a:avLst/>
              <a:gdLst>
                <a:gd name="T0" fmla="*/ 40 w 47"/>
                <a:gd name="T1" fmla="*/ 84 h 84"/>
                <a:gd name="T2" fmla="*/ 42 w 47"/>
                <a:gd name="T3" fmla="*/ 80 h 84"/>
                <a:gd name="T4" fmla="*/ 44 w 47"/>
                <a:gd name="T5" fmla="*/ 74 h 84"/>
                <a:gd name="T6" fmla="*/ 47 w 47"/>
                <a:gd name="T7" fmla="*/ 68 h 84"/>
                <a:gd name="T8" fmla="*/ 47 w 47"/>
                <a:gd name="T9" fmla="*/ 63 h 84"/>
                <a:gd name="T10" fmla="*/ 47 w 47"/>
                <a:gd name="T11" fmla="*/ 55 h 84"/>
                <a:gd name="T12" fmla="*/ 47 w 47"/>
                <a:gd name="T13" fmla="*/ 49 h 84"/>
                <a:gd name="T14" fmla="*/ 44 w 47"/>
                <a:gd name="T15" fmla="*/ 42 h 84"/>
                <a:gd name="T16" fmla="*/ 42 w 47"/>
                <a:gd name="T17" fmla="*/ 35 h 84"/>
                <a:gd name="T18" fmla="*/ 39 w 47"/>
                <a:gd name="T19" fmla="*/ 28 h 84"/>
                <a:gd name="T20" fmla="*/ 36 w 47"/>
                <a:gd name="T21" fmla="*/ 23 h 84"/>
                <a:gd name="T22" fmla="*/ 31 w 47"/>
                <a:gd name="T23" fmla="*/ 17 h 84"/>
                <a:gd name="T24" fmla="*/ 27 w 47"/>
                <a:gd name="T25" fmla="*/ 12 h 84"/>
                <a:gd name="T26" fmla="*/ 23 w 47"/>
                <a:gd name="T27" fmla="*/ 8 h 84"/>
                <a:gd name="T28" fmla="*/ 17 w 47"/>
                <a:gd name="T29" fmla="*/ 4 h 84"/>
                <a:gd name="T30" fmla="*/ 12 w 47"/>
                <a:gd name="T31" fmla="*/ 2 h 84"/>
                <a:gd name="T32" fmla="*/ 7 w 47"/>
                <a:gd name="T33" fmla="*/ 0 h 84"/>
                <a:gd name="T34" fmla="*/ 4 w 47"/>
                <a:gd name="T35" fmla="*/ 5 h 84"/>
                <a:gd name="T36" fmla="*/ 2 w 47"/>
                <a:gd name="T37" fmla="*/ 11 h 84"/>
                <a:gd name="T38" fmla="*/ 1 w 47"/>
                <a:gd name="T39" fmla="*/ 16 h 84"/>
                <a:gd name="T40" fmla="*/ 0 w 47"/>
                <a:gd name="T41" fmla="*/ 23 h 84"/>
                <a:gd name="T42" fmla="*/ 0 w 47"/>
                <a:gd name="T43" fmla="*/ 29 h 84"/>
                <a:gd name="T44" fmla="*/ 1 w 47"/>
                <a:gd name="T45" fmla="*/ 36 h 84"/>
                <a:gd name="T46" fmla="*/ 2 w 47"/>
                <a:gd name="T47" fmla="*/ 43 h 84"/>
                <a:gd name="T48" fmla="*/ 4 w 47"/>
                <a:gd name="T49" fmla="*/ 50 h 84"/>
                <a:gd name="T50" fmla="*/ 8 w 47"/>
                <a:gd name="T51" fmla="*/ 56 h 84"/>
                <a:gd name="T52" fmla="*/ 11 w 47"/>
                <a:gd name="T53" fmla="*/ 63 h 84"/>
                <a:gd name="T54" fmla="*/ 15 w 47"/>
                <a:gd name="T55" fmla="*/ 68 h 84"/>
                <a:gd name="T56" fmla="*/ 20 w 47"/>
                <a:gd name="T57" fmla="*/ 72 h 84"/>
                <a:gd name="T58" fmla="*/ 24 w 47"/>
                <a:gd name="T59" fmla="*/ 77 h 84"/>
                <a:gd name="T60" fmla="*/ 29 w 47"/>
                <a:gd name="T61" fmla="*/ 80 h 84"/>
                <a:gd name="T62" fmla="*/ 35 w 47"/>
                <a:gd name="T63" fmla="*/ 83 h 84"/>
                <a:gd name="T64" fmla="*/ 40 w 47"/>
                <a:gd name="T6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84">
                  <a:moveTo>
                    <a:pt x="40" y="84"/>
                  </a:moveTo>
                  <a:lnTo>
                    <a:pt x="42" y="80"/>
                  </a:lnTo>
                  <a:lnTo>
                    <a:pt x="44" y="74"/>
                  </a:lnTo>
                  <a:lnTo>
                    <a:pt x="47" y="68"/>
                  </a:lnTo>
                  <a:lnTo>
                    <a:pt x="47" y="63"/>
                  </a:lnTo>
                  <a:lnTo>
                    <a:pt x="47" y="55"/>
                  </a:lnTo>
                  <a:lnTo>
                    <a:pt x="47" y="49"/>
                  </a:lnTo>
                  <a:lnTo>
                    <a:pt x="44" y="42"/>
                  </a:lnTo>
                  <a:lnTo>
                    <a:pt x="42" y="35"/>
                  </a:lnTo>
                  <a:lnTo>
                    <a:pt x="39" y="28"/>
                  </a:lnTo>
                  <a:lnTo>
                    <a:pt x="36" y="23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3" y="8"/>
                  </a:lnTo>
                  <a:lnTo>
                    <a:pt x="17" y="4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5"/>
                  </a:lnTo>
                  <a:lnTo>
                    <a:pt x="2" y="11"/>
                  </a:lnTo>
                  <a:lnTo>
                    <a:pt x="1" y="16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4" y="50"/>
                  </a:lnTo>
                  <a:lnTo>
                    <a:pt x="8" y="56"/>
                  </a:lnTo>
                  <a:lnTo>
                    <a:pt x="11" y="63"/>
                  </a:lnTo>
                  <a:lnTo>
                    <a:pt x="15" y="68"/>
                  </a:lnTo>
                  <a:lnTo>
                    <a:pt x="20" y="72"/>
                  </a:lnTo>
                  <a:lnTo>
                    <a:pt x="24" y="77"/>
                  </a:lnTo>
                  <a:lnTo>
                    <a:pt x="29" y="80"/>
                  </a:lnTo>
                  <a:lnTo>
                    <a:pt x="35" y="83"/>
                  </a:lnTo>
                  <a:lnTo>
                    <a:pt x="40" y="84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622"/>
            <p:cNvSpPr>
              <a:spLocks/>
            </p:cNvSpPr>
            <p:nvPr/>
          </p:nvSpPr>
          <p:spPr bwMode="auto">
            <a:xfrm>
              <a:off x="4828867" y="8242551"/>
              <a:ext cx="63635" cy="63635"/>
            </a:xfrm>
            <a:custGeom>
              <a:avLst/>
              <a:gdLst>
                <a:gd name="T0" fmla="*/ 157 w 159"/>
                <a:gd name="T1" fmla="*/ 1 h 160"/>
                <a:gd name="T2" fmla="*/ 143 w 159"/>
                <a:gd name="T3" fmla="*/ 0 h 160"/>
                <a:gd name="T4" fmla="*/ 129 w 159"/>
                <a:gd name="T5" fmla="*/ 1 h 160"/>
                <a:gd name="T6" fmla="*/ 115 w 159"/>
                <a:gd name="T7" fmla="*/ 4 h 160"/>
                <a:gd name="T8" fmla="*/ 100 w 159"/>
                <a:gd name="T9" fmla="*/ 9 h 160"/>
                <a:gd name="T10" fmla="*/ 85 w 159"/>
                <a:gd name="T11" fmla="*/ 14 h 160"/>
                <a:gd name="T12" fmla="*/ 71 w 159"/>
                <a:gd name="T13" fmla="*/ 23 h 160"/>
                <a:gd name="T14" fmla="*/ 57 w 159"/>
                <a:gd name="T15" fmla="*/ 33 h 160"/>
                <a:gd name="T16" fmla="*/ 44 w 159"/>
                <a:gd name="T17" fmla="*/ 46 h 160"/>
                <a:gd name="T18" fmla="*/ 32 w 159"/>
                <a:gd name="T19" fmla="*/ 59 h 160"/>
                <a:gd name="T20" fmla="*/ 21 w 159"/>
                <a:gd name="T21" fmla="*/ 73 h 160"/>
                <a:gd name="T22" fmla="*/ 14 w 159"/>
                <a:gd name="T23" fmla="*/ 87 h 160"/>
                <a:gd name="T24" fmla="*/ 7 w 159"/>
                <a:gd name="T25" fmla="*/ 102 h 160"/>
                <a:gd name="T26" fmla="*/ 3 w 159"/>
                <a:gd name="T27" fmla="*/ 116 h 160"/>
                <a:gd name="T28" fmla="*/ 0 w 159"/>
                <a:gd name="T29" fmla="*/ 131 h 160"/>
                <a:gd name="T30" fmla="*/ 0 w 159"/>
                <a:gd name="T31" fmla="*/ 145 h 160"/>
                <a:gd name="T32" fmla="*/ 1 w 159"/>
                <a:gd name="T33" fmla="*/ 159 h 160"/>
                <a:gd name="T34" fmla="*/ 14 w 159"/>
                <a:gd name="T35" fmla="*/ 160 h 160"/>
                <a:gd name="T36" fmla="*/ 29 w 159"/>
                <a:gd name="T37" fmla="*/ 159 h 160"/>
                <a:gd name="T38" fmla="*/ 43 w 159"/>
                <a:gd name="T39" fmla="*/ 157 h 160"/>
                <a:gd name="T40" fmla="*/ 58 w 159"/>
                <a:gd name="T41" fmla="*/ 153 h 160"/>
                <a:gd name="T42" fmla="*/ 72 w 159"/>
                <a:gd name="T43" fmla="*/ 146 h 160"/>
                <a:gd name="T44" fmla="*/ 87 w 159"/>
                <a:gd name="T45" fmla="*/ 138 h 160"/>
                <a:gd name="T46" fmla="*/ 101 w 159"/>
                <a:gd name="T47" fmla="*/ 128 h 160"/>
                <a:gd name="T48" fmla="*/ 114 w 159"/>
                <a:gd name="T49" fmla="*/ 116 h 160"/>
                <a:gd name="T50" fmla="*/ 126 w 159"/>
                <a:gd name="T51" fmla="*/ 102 h 160"/>
                <a:gd name="T52" fmla="*/ 136 w 159"/>
                <a:gd name="T53" fmla="*/ 88 h 160"/>
                <a:gd name="T54" fmla="*/ 144 w 159"/>
                <a:gd name="T55" fmla="*/ 74 h 160"/>
                <a:gd name="T56" fmla="*/ 151 w 159"/>
                <a:gd name="T57" fmla="*/ 60 h 160"/>
                <a:gd name="T58" fmla="*/ 155 w 159"/>
                <a:gd name="T59" fmla="*/ 45 h 160"/>
                <a:gd name="T60" fmla="*/ 159 w 159"/>
                <a:gd name="T61" fmla="*/ 30 h 160"/>
                <a:gd name="T62" fmla="*/ 159 w 159"/>
                <a:gd name="T63" fmla="*/ 16 h 160"/>
                <a:gd name="T64" fmla="*/ 157 w 159"/>
                <a:gd name="T6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160">
                  <a:moveTo>
                    <a:pt x="157" y="1"/>
                  </a:moveTo>
                  <a:lnTo>
                    <a:pt x="143" y="0"/>
                  </a:lnTo>
                  <a:lnTo>
                    <a:pt x="129" y="1"/>
                  </a:lnTo>
                  <a:lnTo>
                    <a:pt x="115" y="4"/>
                  </a:lnTo>
                  <a:lnTo>
                    <a:pt x="100" y="9"/>
                  </a:lnTo>
                  <a:lnTo>
                    <a:pt x="85" y="14"/>
                  </a:lnTo>
                  <a:lnTo>
                    <a:pt x="71" y="23"/>
                  </a:lnTo>
                  <a:lnTo>
                    <a:pt x="57" y="33"/>
                  </a:lnTo>
                  <a:lnTo>
                    <a:pt x="44" y="46"/>
                  </a:lnTo>
                  <a:lnTo>
                    <a:pt x="32" y="59"/>
                  </a:lnTo>
                  <a:lnTo>
                    <a:pt x="21" y="73"/>
                  </a:lnTo>
                  <a:lnTo>
                    <a:pt x="14" y="87"/>
                  </a:lnTo>
                  <a:lnTo>
                    <a:pt x="7" y="102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14" y="160"/>
                  </a:lnTo>
                  <a:lnTo>
                    <a:pt x="29" y="159"/>
                  </a:lnTo>
                  <a:lnTo>
                    <a:pt x="43" y="157"/>
                  </a:lnTo>
                  <a:lnTo>
                    <a:pt x="58" y="153"/>
                  </a:lnTo>
                  <a:lnTo>
                    <a:pt x="72" y="146"/>
                  </a:lnTo>
                  <a:lnTo>
                    <a:pt x="87" y="138"/>
                  </a:lnTo>
                  <a:lnTo>
                    <a:pt x="101" y="128"/>
                  </a:lnTo>
                  <a:lnTo>
                    <a:pt x="114" y="116"/>
                  </a:lnTo>
                  <a:lnTo>
                    <a:pt x="126" y="102"/>
                  </a:lnTo>
                  <a:lnTo>
                    <a:pt x="136" y="88"/>
                  </a:lnTo>
                  <a:lnTo>
                    <a:pt x="144" y="74"/>
                  </a:lnTo>
                  <a:lnTo>
                    <a:pt x="151" y="60"/>
                  </a:lnTo>
                  <a:lnTo>
                    <a:pt x="155" y="45"/>
                  </a:lnTo>
                  <a:lnTo>
                    <a:pt x="159" y="30"/>
                  </a:lnTo>
                  <a:lnTo>
                    <a:pt x="159" y="16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623"/>
            <p:cNvSpPr>
              <a:spLocks/>
            </p:cNvSpPr>
            <p:nvPr/>
          </p:nvSpPr>
          <p:spPr bwMode="auto">
            <a:xfrm>
              <a:off x="4828867" y="8204370"/>
              <a:ext cx="23863" cy="52499"/>
            </a:xfrm>
            <a:custGeom>
              <a:avLst/>
              <a:gdLst>
                <a:gd name="T0" fmla="*/ 29 w 58"/>
                <a:gd name="T1" fmla="*/ 0 h 132"/>
                <a:gd name="T2" fmla="*/ 22 w 58"/>
                <a:gd name="T3" fmla="*/ 6 h 132"/>
                <a:gd name="T4" fmla="*/ 17 w 58"/>
                <a:gd name="T5" fmla="*/ 12 h 132"/>
                <a:gd name="T6" fmla="*/ 12 w 58"/>
                <a:gd name="T7" fmla="*/ 20 h 132"/>
                <a:gd name="T8" fmla="*/ 7 w 58"/>
                <a:gd name="T9" fmla="*/ 27 h 132"/>
                <a:gd name="T10" fmla="*/ 4 w 58"/>
                <a:gd name="T11" fmla="*/ 36 h 132"/>
                <a:gd name="T12" fmla="*/ 2 w 58"/>
                <a:gd name="T13" fmla="*/ 46 h 132"/>
                <a:gd name="T14" fmla="*/ 0 w 58"/>
                <a:gd name="T15" fmla="*/ 55 h 132"/>
                <a:gd name="T16" fmla="*/ 0 w 58"/>
                <a:gd name="T17" fmla="*/ 66 h 132"/>
                <a:gd name="T18" fmla="*/ 0 w 58"/>
                <a:gd name="T19" fmla="*/ 77 h 132"/>
                <a:gd name="T20" fmla="*/ 2 w 58"/>
                <a:gd name="T21" fmla="*/ 87 h 132"/>
                <a:gd name="T22" fmla="*/ 4 w 58"/>
                <a:gd name="T23" fmla="*/ 96 h 132"/>
                <a:gd name="T24" fmla="*/ 7 w 58"/>
                <a:gd name="T25" fmla="*/ 105 h 132"/>
                <a:gd name="T26" fmla="*/ 12 w 58"/>
                <a:gd name="T27" fmla="*/ 113 h 132"/>
                <a:gd name="T28" fmla="*/ 17 w 58"/>
                <a:gd name="T29" fmla="*/ 120 h 132"/>
                <a:gd name="T30" fmla="*/ 22 w 58"/>
                <a:gd name="T31" fmla="*/ 127 h 132"/>
                <a:gd name="T32" fmla="*/ 29 w 58"/>
                <a:gd name="T33" fmla="*/ 132 h 132"/>
                <a:gd name="T34" fmla="*/ 35 w 58"/>
                <a:gd name="T35" fmla="*/ 127 h 132"/>
                <a:gd name="T36" fmla="*/ 41 w 58"/>
                <a:gd name="T37" fmla="*/ 120 h 132"/>
                <a:gd name="T38" fmla="*/ 45 w 58"/>
                <a:gd name="T39" fmla="*/ 113 h 132"/>
                <a:gd name="T40" fmla="*/ 49 w 58"/>
                <a:gd name="T41" fmla="*/ 105 h 132"/>
                <a:gd name="T42" fmla="*/ 54 w 58"/>
                <a:gd name="T43" fmla="*/ 96 h 132"/>
                <a:gd name="T44" fmla="*/ 56 w 58"/>
                <a:gd name="T45" fmla="*/ 87 h 132"/>
                <a:gd name="T46" fmla="*/ 57 w 58"/>
                <a:gd name="T47" fmla="*/ 77 h 132"/>
                <a:gd name="T48" fmla="*/ 58 w 58"/>
                <a:gd name="T49" fmla="*/ 66 h 132"/>
                <a:gd name="T50" fmla="*/ 57 w 58"/>
                <a:gd name="T51" fmla="*/ 55 h 132"/>
                <a:gd name="T52" fmla="*/ 56 w 58"/>
                <a:gd name="T53" fmla="*/ 46 h 132"/>
                <a:gd name="T54" fmla="*/ 54 w 58"/>
                <a:gd name="T55" fmla="*/ 36 h 132"/>
                <a:gd name="T56" fmla="*/ 49 w 58"/>
                <a:gd name="T57" fmla="*/ 27 h 132"/>
                <a:gd name="T58" fmla="*/ 45 w 58"/>
                <a:gd name="T59" fmla="*/ 20 h 132"/>
                <a:gd name="T60" fmla="*/ 41 w 58"/>
                <a:gd name="T61" fmla="*/ 12 h 132"/>
                <a:gd name="T62" fmla="*/ 35 w 58"/>
                <a:gd name="T63" fmla="*/ 6 h 132"/>
                <a:gd name="T64" fmla="*/ 29 w 58"/>
                <a:gd name="T6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132">
                  <a:moveTo>
                    <a:pt x="29" y="0"/>
                  </a:moveTo>
                  <a:lnTo>
                    <a:pt x="22" y="6"/>
                  </a:lnTo>
                  <a:lnTo>
                    <a:pt x="17" y="12"/>
                  </a:lnTo>
                  <a:lnTo>
                    <a:pt x="12" y="20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4" y="96"/>
                  </a:lnTo>
                  <a:lnTo>
                    <a:pt x="7" y="105"/>
                  </a:lnTo>
                  <a:lnTo>
                    <a:pt x="12" y="113"/>
                  </a:lnTo>
                  <a:lnTo>
                    <a:pt x="17" y="120"/>
                  </a:lnTo>
                  <a:lnTo>
                    <a:pt x="22" y="127"/>
                  </a:lnTo>
                  <a:lnTo>
                    <a:pt x="29" y="132"/>
                  </a:lnTo>
                  <a:lnTo>
                    <a:pt x="35" y="127"/>
                  </a:lnTo>
                  <a:lnTo>
                    <a:pt x="41" y="120"/>
                  </a:lnTo>
                  <a:lnTo>
                    <a:pt x="45" y="113"/>
                  </a:lnTo>
                  <a:lnTo>
                    <a:pt x="49" y="105"/>
                  </a:lnTo>
                  <a:lnTo>
                    <a:pt x="54" y="96"/>
                  </a:lnTo>
                  <a:lnTo>
                    <a:pt x="56" y="87"/>
                  </a:lnTo>
                  <a:lnTo>
                    <a:pt x="57" y="77"/>
                  </a:lnTo>
                  <a:lnTo>
                    <a:pt x="58" y="66"/>
                  </a:lnTo>
                  <a:lnTo>
                    <a:pt x="57" y="55"/>
                  </a:lnTo>
                  <a:lnTo>
                    <a:pt x="56" y="46"/>
                  </a:lnTo>
                  <a:lnTo>
                    <a:pt x="54" y="36"/>
                  </a:lnTo>
                  <a:lnTo>
                    <a:pt x="49" y="27"/>
                  </a:lnTo>
                  <a:lnTo>
                    <a:pt x="45" y="20"/>
                  </a:lnTo>
                  <a:lnTo>
                    <a:pt x="41" y="12"/>
                  </a:lnTo>
                  <a:lnTo>
                    <a:pt x="35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624"/>
            <p:cNvSpPr>
              <a:spLocks/>
            </p:cNvSpPr>
            <p:nvPr/>
          </p:nvSpPr>
          <p:spPr bwMode="auto">
            <a:xfrm>
              <a:off x="4857503" y="8212324"/>
              <a:ext cx="20681" cy="31818"/>
            </a:xfrm>
            <a:custGeom>
              <a:avLst/>
              <a:gdLst>
                <a:gd name="T0" fmla="*/ 51 w 54"/>
                <a:gd name="T1" fmla="*/ 0 h 77"/>
                <a:gd name="T2" fmla="*/ 45 w 54"/>
                <a:gd name="T3" fmla="*/ 1 h 77"/>
                <a:gd name="T4" fmla="*/ 40 w 54"/>
                <a:gd name="T5" fmla="*/ 2 h 77"/>
                <a:gd name="T6" fmla="*/ 35 w 54"/>
                <a:gd name="T7" fmla="*/ 4 h 77"/>
                <a:gd name="T8" fmla="*/ 29 w 54"/>
                <a:gd name="T9" fmla="*/ 7 h 77"/>
                <a:gd name="T10" fmla="*/ 24 w 54"/>
                <a:gd name="T11" fmla="*/ 12 h 77"/>
                <a:gd name="T12" fmla="*/ 18 w 54"/>
                <a:gd name="T13" fmla="*/ 16 h 77"/>
                <a:gd name="T14" fmla="*/ 14 w 54"/>
                <a:gd name="T15" fmla="*/ 21 h 77"/>
                <a:gd name="T16" fmla="*/ 10 w 54"/>
                <a:gd name="T17" fmla="*/ 28 h 77"/>
                <a:gd name="T18" fmla="*/ 7 w 54"/>
                <a:gd name="T19" fmla="*/ 33 h 77"/>
                <a:gd name="T20" fmla="*/ 3 w 54"/>
                <a:gd name="T21" fmla="*/ 40 h 77"/>
                <a:gd name="T22" fmla="*/ 1 w 54"/>
                <a:gd name="T23" fmla="*/ 46 h 77"/>
                <a:gd name="T24" fmla="*/ 0 w 54"/>
                <a:gd name="T25" fmla="*/ 53 h 77"/>
                <a:gd name="T26" fmla="*/ 0 w 54"/>
                <a:gd name="T27" fmla="*/ 59 h 77"/>
                <a:gd name="T28" fmla="*/ 0 w 54"/>
                <a:gd name="T29" fmla="*/ 66 h 77"/>
                <a:gd name="T30" fmla="*/ 1 w 54"/>
                <a:gd name="T31" fmla="*/ 71 h 77"/>
                <a:gd name="T32" fmla="*/ 3 w 54"/>
                <a:gd name="T33" fmla="*/ 77 h 77"/>
                <a:gd name="T34" fmla="*/ 9 w 54"/>
                <a:gd name="T35" fmla="*/ 75 h 77"/>
                <a:gd name="T36" fmla="*/ 14 w 54"/>
                <a:gd name="T37" fmla="*/ 74 h 77"/>
                <a:gd name="T38" fmla="*/ 19 w 54"/>
                <a:gd name="T39" fmla="*/ 72 h 77"/>
                <a:gd name="T40" fmla="*/ 25 w 54"/>
                <a:gd name="T41" fmla="*/ 69 h 77"/>
                <a:gd name="T42" fmla="*/ 30 w 54"/>
                <a:gd name="T43" fmla="*/ 65 h 77"/>
                <a:gd name="T44" fmla="*/ 36 w 54"/>
                <a:gd name="T45" fmla="*/ 60 h 77"/>
                <a:gd name="T46" fmla="*/ 40 w 54"/>
                <a:gd name="T47" fmla="*/ 55 h 77"/>
                <a:gd name="T48" fmla="*/ 44 w 54"/>
                <a:gd name="T49" fmla="*/ 50 h 77"/>
                <a:gd name="T50" fmla="*/ 48 w 54"/>
                <a:gd name="T51" fmla="*/ 43 h 77"/>
                <a:gd name="T52" fmla="*/ 51 w 54"/>
                <a:gd name="T53" fmla="*/ 37 h 77"/>
                <a:gd name="T54" fmla="*/ 53 w 54"/>
                <a:gd name="T55" fmla="*/ 30 h 77"/>
                <a:gd name="T56" fmla="*/ 54 w 54"/>
                <a:gd name="T57" fmla="*/ 24 h 77"/>
                <a:gd name="T58" fmla="*/ 54 w 54"/>
                <a:gd name="T59" fmla="*/ 17 h 77"/>
                <a:gd name="T60" fmla="*/ 54 w 54"/>
                <a:gd name="T61" fmla="*/ 11 h 77"/>
                <a:gd name="T62" fmla="*/ 53 w 54"/>
                <a:gd name="T63" fmla="*/ 5 h 77"/>
                <a:gd name="T64" fmla="*/ 51 w 54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77">
                  <a:moveTo>
                    <a:pt x="51" y="0"/>
                  </a:moveTo>
                  <a:lnTo>
                    <a:pt x="45" y="1"/>
                  </a:lnTo>
                  <a:lnTo>
                    <a:pt x="40" y="2"/>
                  </a:lnTo>
                  <a:lnTo>
                    <a:pt x="35" y="4"/>
                  </a:lnTo>
                  <a:lnTo>
                    <a:pt x="29" y="7"/>
                  </a:lnTo>
                  <a:lnTo>
                    <a:pt x="24" y="12"/>
                  </a:lnTo>
                  <a:lnTo>
                    <a:pt x="18" y="16"/>
                  </a:lnTo>
                  <a:lnTo>
                    <a:pt x="14" y="21"/>
                  </a:lnTo>
                  <a:lnTo>
                    <a:pt x="10" y="28"/>
                  </a:lnTo>
                  <a:lnTo>
                    <a:pt x="7" y="33"/>
                  </a:lnTo>
                  <a:lnTo>
                    <a:pt x="3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9" y="72"/>
                  </a:lnTo>
                  <a:lnTo>
                    <a:pt x="25" y="69"/>
                  </a:lnTo>
                  <a:lnTo>
                    <a:pt x="30" y="65"/>
                  </a:lnTo>
                  <a:lnTo>
                    <a:pt x="36" y="60"/>
                  </a:lnTo>
                  <a:lnTo>
                    <a:pt x="40" y="55"/>
                  </a:lnTo>
                  <a:lnTo>
                    <a:pt x="44" y="50"/>
                  </a:lnTo>
                  <a:lnTo>
                    <a:pt x="48" y="43"/>
                  </a:lnTo>
                  <a:lnTo>
                    <a:pt x="51" y="37"/>
                  </a:lnTo>
                  <a:lnTo>
                    <a:pt x="53" y="30"/>
                  </a:lnTo>
                  <a:lnTo>
                    <a:pt x="54" y="24"/>
                  </a:lnTo>
                  <a:lnTo>
                    <a:pt x="54" y="17"/>
                  </a:lnTo>
                  <a:lnTo>
                    <a:pt x="54" y="11"/>
                  </a:lnTo>
                  <a:lnTo>
                    <a:pt x="53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625"/>
            <p:cNvSpPr>
              <a:spLocks/>
            </p:cNvSpPr>
            <p:nvPr/>
          </p:nvSpPr>
          <p:spPr bwMode="auto">
            <a:xfrm>
              <a:off x="4890912" y="8258460"/>
              <a:ext cx="33409" cy="19091"/>
            </a:xfrm>
            <a:custGeom>
              <a:avLst/>
              <a:gdLst>
                <a:gd name="T0" fmla="*/ 84 w 84"/>
                <a:gd name="T1" fmla="*/ 7 h 47"/>
                <a:gd name="T2" fmla="*/ 80 w 84"/>
                <a:gd name="T3" fmla="*/ 5 h 47"/>
                <a:gd name="T4" fmla="*/ 75 w 84"/>
                <a:gd name="T5" fmla="*/ 3 h 47"/>
                <a:gd name="T6" fmla="*/ 68 w 84"/>
                <a:gd name="T7" fmla="*/ 0 h 47"/>
                <a:gd name="T8" fmla="*/ 62 w 84"/>
                <a:gd name="T9" fmla="*/ 0 h 47"/>
                <a:gd name="T10" fmla="*/ 55 w 84"/>
                <a:gd name="T11" fmla="*/ 0 h 47"/>
                <a:gd name="T12" fmla="*/ 49 w 84"/>
                <a:gd name="T13" fmla="*/ 0 h 47"/>
                <a:gd name="T14" fmla="*/ 42 w 84"/>
                <a:gd name="T15" fmla="*/ 3 h 47"/>
                <a:gd name="T16" fmla="*/ 35 w 84"/>
                <a:gd name="T17" fmla="*/ 5 h 47"/>
                <a:gd name="T18" fmla="*/ 28 w 84"/>
                <a:gd name="T19" fmla="*/ 8 h 47"/>
                <a:gd name="T20" fmla="*/ 23 w 84"/>
                <a:gd name="T21" fmla="*/ 11 h 47"/>
                <a:gd name="T22" fmla="*/ 16 w 84"/>
                <a:gd name="T23" fmla="*/ 15 h 47"/>
                <a:gd name="T24" fmla="*/ 12 w 84"/>
                <a:gd name="T25" fmla="*/ 20 h 47"/>
                <a:gd name="T26" fmla="*/ 8 w 84"/>
                <a:gd name="T27" fmla="*/ 24 h 47"/>
                <a:gd name="T28" fmla="*/ 5 w 84"/>
                <a:gd name="T29" fmla="*/ 30 h 47"/>
                <a:gd name="T30" fmla="*/ 2 w 84"/>
                <a:gd name="T31" fmla="*/ 35 h 47"/>
                <a:gd name="T32" fmla="*/ 0 w 84"/>
                <a:gd name="T33" fmla="*/ 40 h 47"/>
                <a:gd name="T34" fmla="*/ 6 w 84"/>
                <a:gd name="T35" fmla="*/ 42 h 47"/>
                <a:gd name="T36" fmla="*/ 11 w 84"/>
                <a:gd name="T37" fmla="*/ 45 h 47"/>
                <a:gd name="T38" fmla="*/ 16 w 84"/>
                <a:gd name="T39" fmla="*/ 46 h 47"/>
                <a:gd name="T40" fmla="*/ 23 w 84"/>
                <a:gd name="T41" fmla="*/ 47 h 47"/>
                <a:gd name="T42" fmla="*/ 29 w 84"/>
                <a:gd name="T43" fmla="*/ 47 h 47"/>
                <a:gd name="T44" fmla="*/ 36 w 84"/>
                <a:gd name="T45" fmla="*/ 46 h 47"/>
                <a:gd name="T46" fmla="*/ 43 w 84"/>
                <a:gd name="T47" fmla="*/ 45 h 47"/>
                <a:gd name="T48" fmla="*/ 50 w 84"/>
                <a:gd name="T49" fmla="*/ 42 h 47"/>
                <a:gd name="T50" fmla="*/ 56 w 84"/>
                <a:gd name="T51" fmla="*/ 39 h 47"/>
                <a:gd name="T52" fmla="*/ 63 w 84"/>
                <a:gd name="T53" fmla="*/ 36 h 47"/>
                <a:gd name="T54" fmla="*/ 68 w 84"/>
                <a:gd name="T55" fmla="*/ 32 h 47"/>
                <a:gd name="T56" fmla="*/ 73 w 84"/>
                <a:gd name="T57" fmla="*/ 27 h 47"/>
                <a:gd name="T58" fmla="*/ 77 w 84"/>
                <a:gd name="T59" fmla="*/ 23 h 47"/>
                <a:gd name="T60" fmla="*/ 80 w 84"/>
                <a:gd name="T61" fmla="*/ 18 h 47"/>
                <a:gd name="T62" fmla="*/ 83 w 84"/>
                <a:gd name="T63" fmla="*/ 12 h 47"/>
                <a:gd name="T64" fmla="*/ 84 w 84"/>
                <a:gd name="T6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47">
                  <a:moveTo>
                    <a:pt x="84" y="7"/>
                  </a:moveTo>
                  <a:lnTo>
                    <a:pt x="80" y="5"/>
                  </a:lnTo>
                  <a:lnTo>
                    <a:pt x="75" y="3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2" y="3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23" y="11"/>
                  </a:lnTo>
                  <a:lnTo>
                    <a:pt x="16" y="15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5" y="30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11" y="45"/>
                  </a:lnTo>
                  <a:lnTo>
                    <a:pt x="16" y="46"/>
                  </a:lnTo>
                  <a:lnTo>
                    <a:pt x="23" y="47"/>
                  </a:lnTo>
                  <a:lnTo>
                    <a:pt x="29" y="47"/>
                  </a:lnTo>
                  <a:lnTo>
                    <a:pt x="36" y="46"/>
                  </a:lnTo>
                  <a:lnTo>
                    <a:pt x="43" y="45"/>
                  </a:lnTo>
                  <a:lnTo>
                    <a:pt x="50" y="42"/>
                  </a:lnTo>
                  <a:lnTo>
                    <a:pt x="56" y="39"/>
                  </a:lnTo>
                  <a:lnTo>
                    <a:pt x="63" y="36"/>
                  </a:lnTo>
                  <a:lnTo>
                    <a:pt x="68" y="32"/>
                  </a:lnTo>
                  <a:lnTo>
                    <a:pt x="73" y="27"/>
                  </a:lnTo>
                  <a:lnTo>
                    <a:pt x="77" y="23"/>
                  </a:lnTo>
                  <a:lnTo>
                    <a:pt x="80" y="18"/>
                  </a:lnTo>
                  <a:lnTo>
                    <a:pt x="83" y="12"/>
                  </a:lnTo>
                  <a:lnTo>
                    <a:pt x="84" y="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626"/>
            <p:cNvSpPr>
              <a:spLocks/>
            </p:cNvSpPr>
            <p:nvPr/>
          </p:nvSpPr>
          <p:spPr bwMode="auto">
            <a:xfrm>
              <a:off x="4876594" y="8282323"/>
              <a:ext cx="52499" cy="23863"/>
            </a:xfrm>
            <a:custGeom>
              <a:avLst/>
              <a:gdLst>
                <a:gd name="T0" fmla="*/ 130 w 130"/>
                <a:gd name="T1" fmla="*/ 29 h 58"/>
                <a:gd name="T2" fmla="*/ 125 w 130"/>
                <a:gd name="T3" fmla="*/ 23 h 58"/>
                <a:gd name="T4" fmla="*/ 120 w 130"/>
                <a:gd name="T5" fmla="*/ 17 h 58"/>
                <a:gd name="T6" fmla="*/ 112 w 130"/>
                <a:gd name="T7" fmla="*/ 12 h 58"/>
                <a:gd name="T8" fmla="*/ 105 w 130"/>
                <a:gd name="T9" fmla="*/ 7 h 58"/>
                <a:gd name="T10" fmla="*/ 95 w 130"/>
                <a:gd name="T11" fmla="*/ 4 h 58"/>
                <a:gd name="T12" fmla="*/ 86 w 130"/>
                <a:gd name="T13" fmla="*/ 1 h 58"/>
                <a:gd name="T14" fmla="*/ 75 w 130"/>
                <a:gd name="T15" fmla="*/ 0 h 58"/>
                <a:gd name="T16" fmla="*/ 66 w 130"/>
                <a:gd name="T17" fmla="*/ 0 h 58"/>
                <a:gd name="T18" fmla="*/ 55 w 130"/>
                <a:gd name="T19" fmla="*/ 0 h 58"/>
                <a:gd name="T20" fmla="*/ 45 w 130"/>
                <a:gd name="T21" fmla="*/ 1 h 58"/>
                <a:gd name="T22" fmla="*/ 35 w 130"/>
                <a:gd name="T23" fmla="*/ 4 h 58"/>
                <a:gd name="T24" fmla="*/ 27 w 130"/>
                <a:gd name="T25" fmla="*/ 7 h 58"/>
                <a:gd name="T26" fmla="*/ 18 w 130"/>
                <a:gd name="T27" fmla="*/ 12 h 58"/>
                <a:gd name="T28" fmla="*/ 12 w 130"/>
                <a:gd name="T29" fmla="*/ 17 h 58"/>
                <a:gd name="T30" fmla="*/ 5 w 130"/>
                <a:gd name="T31" fmla="*/ 23 h 58"/>
                <a:gd name="T32" fmla="*/ 0 w 130"/>
                <a:gd name="T33" fmla="*/ 29 h 58"/>
                <a:gd name="T34" fmla="*/ 5 w 130"/>
                <a:gd name="T35" fmla="*/ 34 h 58"/>
                <a:gd name="T36" fmla="*/ 12 w 130"/>
                <a:gd name="T37" fmla="*/ 41 h 58"/>
                <a:gd name="T38" fmla="*/ 18 w 130"/>
                <a:gd name="T39" fmla="*/ 45 h 58"/>
                <a:gd name="T40" fmla="*/ 27 w 130"/>
                <a:gd name="T41" fmla="*/ 50 h 58"/>
                <a:gd name="T42" fmla="*/ 35 w 130"/>
                <a:gd name="T43" fmla="*/ 54 h 58"/>
                <a:gd name="T44" fmla="*/ 45 w 130"/>
                <a:gd name="T45" fmla="*/ 56 h 58"/>
                <a:gd name="T46" fmla="*/ 55 w 130"/>
                <a:gd name="T47" fmla="*/ 57 h 58"/>
                <a:gd name="T48" fmla="*/ 66 w 130"/>
                <a:gd name="T49" fmla="*/ 58 h 58"/>
                <a:gd name="T50" fmla="*/ 75 w 130"/>
                <a:gd name="T51" fmla="*/ 57 h 58"/>
                <a:gd name="T52" fmla="*/ 86 w 130"/>
                <a:gd name="T53" fmla="*/ 56 h 58"/>
                <a:gd name="T54" fmla="*/ 95 w 130"/>
                <a:gd name="T55" fmla="*/ 54 h 58"/>
                <a:gd name="T56" fmla="*/ 105 w 130"/>
                <a:gd name="T57" fmla="*/ 50 h 58"/>
                <a:gd name="T58" fmla="*/ 112 w 130"/>
                <a:gd name="T59" fmla="*/ 45 h 58"/>
                <a:gd name="T60" fmla="*/ 120 w 130"/>
                <a:gd name="T61" fmla="*/ 41 h 58"/>
                <a:gd name="T62" fmla="*/ 125 w 130"/>
                <a:gd name="T63" fmla="*/ 34 h 58"/>
                <a:gd name="T64" fmla="*/ 130 w 130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58">
                  <a:moveTo>
                    <a:pt x="130" y="29"/>
                  </a:moveTo>
                  <a:lnTo>
                    <a:pt x="125" y="23"/>
                  </a:lnTo>
                  <a:lnTo>
                    <a:pt x="120" y="17"/>
                  </a:lnTo>
                  <a:lnTo>
                    <a:pt x="112" y="12"/>
                  </a:lnTo>
                  <a:lnTo>
                    <a:pt x="105" y="7"/>
                  </a:lnTo>
                  <a:lnTo>
                    <a:pt x="95" y="4"/>
                  </a:lnTo>
                  <a:lnTo>
                    <a:pt x="86" y="1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5" y="4"/>
                  </a:lnTo>
                  <a:lnTo>
                    <a:pt x="27" y="7"/>
                  </a:lnTo>
                  <a:lnTo>
                    <a:pt x="18" y="12"/>
                  </a:lnTo>
                  <a:lnTo>
                    <a:pt x="12" y="17"/>
                  </a:lnTo>
                  <a:lnTo>
                    <a:pt x="5" y="23"/>
                  </a:lnTo>
                  <a:lnTo>
                    <a:pt x="0" y="29"/>
                  </a:lnTo>
                  <a:lnTo>
                    <a:pt x="5" y="34"/>
                  </a:lnTo>
                  <a:lnTo>
                    <a:pt x="12" y="41"/>
                  </a:lnTo>
                  <a:lnTo>
                    <a:pt x="18" y="45"/>
                  </a:lnTo>
                  <a:lnTo>
                    <a:pt x="27" y="50"/>
                  </a:lnTo>
                  <a:lnTo>
                    <a:pt x="35" y="54"/>
                  </a:lnTo>
                  <a:lnTo>
                    <a:pt x="45" y="56"/>
                  </a:lnTo>
                  <a:lnTo>
                    <a:pt x="55" y="57"/>
                  </a:lnTo>
                  <a:lnTo>
                    <a:pt x="66" y="58"/>
                  </a:lnTo>
                  <a:lnTo>
                    <a:pt x="75" y="57"/>
                  </a:lnTo>
                  <a:lnTo>
                    <a:pt x="86" y="56"/>
                  </a:lnTo>
                  <a:lnTo>
                    <a:pt x="95" y="54"/>
                  </a:lnTo>
                  <a:lnTo>
                    <a:pt x="105" y="50"/>
                  </a:lnTo>
                  <a:lnTo>
                    <a:pt x="112" y="45"/>
                  </a:lnTo>
                  <a:lnTo>
                    <a:pt x="120" y="41"/>
                  </a:lnTo>
                  <a:lnTo>
                    <a:pt x="125" y="34"/>
                  </a:lnTo>
                  <a:lnTo>
                    <a:pt x="130" y="2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627"/>
            <p:cNvSpPr>
              <a:spLocks/>
            </p:cNvSpPr>
            <p:nvPr/>
          </p:nvSpPr>
          <p:spPr bwMode="auto">
            <a:xfrm>
              <a:off x="4661825" y="8409594"/>
              <a:ext cx="63635" cy="63635"/>
            </a:xfrm>
            <a:custGeom>
              <a:avLst/>
              <a:gdLst>
                <a:gd name="T0" fmla="*/ 1 w 158"/>
                <a:gd name="T1" fmla="*/ 159 h 160"/>
                <a:gd name="T2" fmla="*/ 15 w 158"/>
                <a:gd name="T3" fmla="*/ 160 h 160"/>
                <a:gd name="T4" fmla="*/ 29 w 158"/>
                <a:gd name="T5" fmla="*/ 159 h 160"/>
                <a:gd name="T6" fmla="*/ 43 w 158"/>
                <a:gd name="T7" fmla="*/ 157 h 160"/>
                <a:gd name="T8" fmla="*/ 58 w 158"/>
                <a:gd name="T9" fmla="*/ 153 h 160"/>
                <a:gd name="T10" fmla="*/ 73 w 158"/>
                <a:gd name="T11" fmla="*/ 146 h 160"/>
                <a:gd name="T12" fmla="*/ 87 w 158"/>
                <a:gd name="T13" fmla="*/ 138 h 160"/>
                <a:gd name="T14" fmla="*/ 101 w 158"/>
                <a:gd name="T15" fmla="*/ 128 h 160"/>
                <a:gd name="T16" fmla="*/ 114 w 158"/>
                <a:gd name="T17" fmla="*/ 116 h 160"/>
                <a:gd name="T18" fmla="*/ 126 w 158"/>
                <a:gd name="T19" fmla="*/ 102 h 160"/>
                <a:gd name="T20" fmla="*/ 136 w 158"/>
                <a:gd name="T21" fmla="*/ 88 h 160"/>
                <a:gd name="T22" fmla="*/ 144 w 158"/>
                <a:gd name="T23" fmla="*/ 74 h 160"/>
                <a:gd name="T24" fmla="*/ 151 w 158"/>
                <a:gd name="T25" fmla="*/ 60 h 160"/>
                <a:gd name="T26" fmla="*/ 155 w 158"/>
                <a:gd name="T27" fmla="*/ 45 h 160"/>
                <a:gd name="T28" fmla="*/ 158 w 158"/>
                <a:gd name="T29" fmla="*/ 30 h 160"/>
                <a:gd name="T30" fmla="*/ 158 w 158"/>
                <a:gd name="T31" fmla="*/ 16 h 160"/>
                <a:gd name="T32" fmla="*/ 157 w 158"/>
                <a:gd name="T33" fmla="*/ 2 h 160"/>
                <a:gd name="T34" fmla="*/ 143 w 158"/>
                <a:gd name="T35" fmla="*/ 0 h 160"/>
                <a:gd name="T36" fmla="*/ 129 w 158"/>
                <a:gd name="T37" fmla="*/ 2 h 160"/>
                <a:gd name="T38" fmla="*/ 115 w 158"/>
                <a:gd name="T39" fmla="*/ 4 h 160"/>
                <a:gd name="T40" fmla="*/ 100 w 158"/>
                <a:gd name="T41" fmla="*/ 9 h 160"/>
                <a:gd name="T42" fmla="*/ 85 w 158"/>
                <a:gd name="T43" fmla="*/ 16 h 160"/>
                <a:gd name="T44" fmla="*/ 71 w 158"/>
                <a:gd name="T45" fmla="*/ 23 h 160"/>
                <a:gd name="T46" fmla="*/ 57 w 158"/>
                <a:gd name="T47" fmla="*/ 34 h 160"/>
                <a:gd name="T48" fmla="*/ 44 w 158"/>
                <a:gd name="T49" fmla="*/ 46 h 160"/>
                <a:gd name="T50" fmla="*/ 32 w 158"/>
                <a:gd name="T51" fmla="*/ 59 h 160"/>
                <a:gd name="T52" fmla="*/ 22 w 158"/>
                <a:gd name="T53" fmla="*/ 73 h 160"/>
                <a:gd name="T54" fmla="*/ 14 w 158"/>
                <a:gd name="T55" fmla="*/ 87 h 160"/>
                <a:gd name="T56" fmla="*/ 7 w 158"/>
                <a:gd name="T57" fmla="*/ 102 h 160"/>
                <a:gd name="T58" fmla="*/ 3 w 158"/>
                <a:gd name="T59" fmla="*/ 116 h 160"/>
                <a:gd name="T60" fmla="*/ 0 w 158"/>
                <a:gd name="T61" fmla="*/ 131 h 160"/>
                <a:gd name="T62" fmla="*/ 0 w 158"/>
                <a:gd name="T63" fmla="*/ 145 h 160"/>
                <a:gd name="T64" fmla="*/ 1 w 158"/>
                <a:gd name="T6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160">
                  <a:moveTo>
                    <a:pt x="1" y="159"/>
                  </a:moveTo>
                  <a:lnTo>
                    <a:pt x="15" y="160"/>
                  </a:lnTo>
                  <a:lnTo>
                    <a:pt x="29" y="159"/>
                  </a:lnTo>
                  <a:lnTo>
                    <a:pt x="43" y="157"/>
                  </a:lnTo>
                  <a:lnTo>
                    <a:pt x="58" y="153"/>
                  </a:lnTo>
                  <a:lnTo>
                    <a:pt x="73" y="146"/>
                  </a:lnTo>
                  <a:lnTo>
                    <a:pt x="87" y="138"/>
                  </a:lnTo>
                  <a:lnTo>
                    <a:pt x="101" y="128"/>
                  </a:lnTo>
                  <a:lnTo>
                    <a:pt x="114" y="116"/>
                  </a:lnTo>
                  <a:lnTo>
                    <a:pt x="126" y="102"/>
                  </a:lnTo>
                  <a:lnTo>
                    <a:pt x="136" y="88"/>
                  </a:lnTo>
                  <a:lnTo>
                    <a:pt x="144" y="74"/>
                  </a:lnTo>
                  <a:lnTo>
                    <a:pt x="151" y="60"/>
                  </a:lnTo>
                  <a:lnTo>
                    <a:pt x="155" y="45"/>
                  </a:lnTo>
                  <a:lnTo>
                    <a:pt x="158" y="30"/>
                  </a:lnTo>
                  <a:lnTo>
                    <a:pt x="158" y="16"/>
                  </a:lnTo>
                  <a:lnTo>
                    <a:pt x="157" y="2"/>
                  </a:lnTo>
                  <a:lnTo>
                    <a:pt x="143" y="0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0" y="9"/>
                  </a:lnTo>
                  <a:lnTo>
                    <a:pt x="85" y="16"/>
                  </a:lnTo>
                  <a:lnTo>
                    <a:pt x="71" y="23"/>
                  </a:lnTo>
                  <a:lnTo>
                    <a:pt x="57" y="34"/>
                  </a:lnTo>
                  <a:lnTo>
                    <a:pt x="44" y="46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4" y="87"/>
                  </a:lnTo>
                  <a:lnTo>
                    <a:pt x="7" y="102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628"/>
            <p:cNvSpPr>
              <a:spLocks/>
            </p:cNvSpPr>
            <p:nvPr/>
          </p:nvSpPr>
          <p:spPr bwMode="auto">
            <a:xfrm>
              <a:off x="4701597" y="8458911"/>
              <a:ext cx="23863" cy="52499"/>
            </a:xfrm>
            <a:custGeom>
              <a:avLst/>
              <a:gdLst>
                <a:gd name="T0" fmla="*/ 29 w 58"/>
                <a:gd name="T1" fmla="*/ 130 h 130"/>
                <a:gd name="T2" fmla="*/ 36 w 58"/>
                <a:gd name="T3" fmla="*/ 125 h 130"/>
                <a:gd name="T4" fmla="*/ 41 w 58"/>
                <a:gd name="T5" fmla="*/ 118 h 130"/>
                <a:gd name="T6" fmla="*/ 47 w 58"/>
                <a:gd name="T7" fmla="*/ 111 h 130"/>
                <a:gd name="T8" fmla="*/ 51 w 58"/>
                <a:gd name="T9" fmla="*/ 103 h 130"/>
                <a:gd name="T10" fmla="*/ 54 w 58"/>
                <a:gd name="T11" fmla="*/ 95 h 130"/>
                <a:gd name="T12" fmla="*/ 56 w 58"/>
                <a:gd name="T13" fmla="*/ 85 h 130"/>
                <a:gd name="T14" fmla="*/ 58 w 58"/>
                <a:gd name="T15" fmla="*/ 75 h 130"/>
                <a:gd name="T16" fmla="*/ 58 w 58"/>
                <a:gd name="T17" fmla="*/ 64 h 130"/>
                <a:gd name="T18" fmla="*/ 58 w 58"/>
                <a:gd name="T19" fmla="*/ 54 h 130"/>
                <a:gd name="T20" fmla="*/ 56 w 58"/>
                <a:gd name="T21" fmla="*/ 44 h 130"/>
                <a:gd name="T22" fmla="*/ 54 w 58"/>
                <a:gd name="T23" fmla="*/ 34 h 130"/>
                <a:gd name="T24" fmla="*/ 51 w 58"/>
                <a:gd name="T25" fmla="*/ 26 h 130"/>
                <a:gd name="T26" fmla="*/ 47 w 58"/>
                <a:gd name="T27" fmla="*/ 18 h 130"/>
                <a:gd name="T28" fmla="*/ 41 w 58"/>
                <a:gd name="T29" fmla="*/ 10 h 130"/>
                <a:gd name="T30" fmla="*/ 36 w 58"/>
                <a:gd name="T31" fmla="*/ 4 h 130"/>
                <a:gd name="T32" fmla="*/ 29 w 58"/>
                <a:gd name="T33" fmla="*/ 0 h 130"/>
                <a:gd name="T34" fmla="*/ 23 w 58"/>
                <a:gd name="T35" fmla="*/ 4 h 130"/>
                <a:gd name="T36" fmla="*/ 17 w 58"/>
                <a:gd name="T37" fmla="*/ 10 h 130"/>
                <a:gd name="T38" fmla="*/ 12 w 58"/>
                <a:gd name="T39" fmla="*/ 18 h 130"/>
                <a:gd name="T40" fmla="*/ 9 w 58"/>
                <a:gd name="T41" fmla="*/ 26 h 130"/>
                <a:gd name="T42" fmla="*/ 4 w 58"/>
                <a:gd name="T43" fmla="*/ 34 h 130"/>
                <a:gd name="T44" fmla="*/ 2 w 58"/>
                <a:gd name="T45" fmla="*/ 44 h 130"/>
                <a:gd name="T46" fmla="*/ 1 w 58"/>
                <a:gd name="T47" fmla="*/ 54 h 130"/>
                <a:gd name="T48" fmla="*/ 0 w 58"/>
                <a:gd name="T49" fmla="*/ 64 h 130"/>
                <a:gd name="T50" fmla="*/ 1 w 58"/>
                <a:gd name="T51" fmla="*/ 75 h 130"/>
                <a:gd name="T52" fmla="*/ 2 w 58"/>
                <a:gd name="T53" fmla="*/ 85 h 130"/>
                <a:gd name="T54" fmla="*/ 4 w 58"/>
                <a:gd name="T55" fmla="*/ 95 h 130"/>
                <a:gd name="T56" fmla="*/ 9 w 58"/>
                <a:gd name="T57" fmla="*/ 103 h 130"/>
                <a:gd name="T58" fmla="*/ 12 w 58"/>
                <a:gd name="T59" fmla="*/ 111 h 130"/>
                <a:gd name="T60" fmla="*/ 17 w 58"/>
                <a:gd name="T61" fmla="*/ 118 h 130"/>
                <a:gd name="T62" fmla="*/ 23 w 58"/>
                <a:gd name="T63" fmla="*/ 125 h 130"/>
                <a:gd name="T64" fmla="*/ 29 w 58"/>
                <a:gd name="T6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130">
                  <a:moveTo>
                    <a:pt x="29" y="130"/>
                  </a:moveTo>
                  <a:lnTo>
                    <a:pt x="36" y="125"/>
                  </a:lnTo>
                  <a:lnTo>
                    <a:pt x="41" y="118"/>
                  </a:lnTo>
                  <a:lnTo>
                    <a:pt x="47" y="111"/>
                  </a:lnTo>
                  <a:lnTo>
                    <a:pt x="51" y="103"/>
                  </a:lnTo>
                  <a:lnTo>
                    <a:pt x="54" y="95"/>
                  </a:lnTo>
                  <a:lnTo>
                    <a:pt x="56" y="85"/>
                  </a:lnTo>
                  <a:lnTo>
                    <a:pt x="58" y="75"/>
                  </a:lnTo>
                  <a:lnTo>
                    <a:pt x="58" y="64"/>
                  </a:lnTo>
                  <a:lnTo>
                    <a:pt x="58" y="54"/>
                  </a:lnTo>
                  <a:lnTo>
                    <a:pt x="56" y="44"/>
                  </a:lnTo>
                  <a:lnTo>
                    <a:pt x="54" y="34"/>
                  </a:lnTo>
                  <a:lnTo>
                    <a:pt x="51" y="26"/>
                  </a:lnTo>
                  <a:lnTo>
                    <a:pt x="47" y="18"/>
                  </a:lnTo>
                  <a:lnTo>
                    <a:pt x="41" y="10"/>
                  </a:lnTo>
                  <a:lnTo>
                    <a:pt x="36" y="4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7" y="10"/>
                  </a:lnTo>
                  <a:lnTo>
                    <a:pt x="12" y="18"/>
                  </a:lnTo>
                  <a:lnTo>
                    <a:pt x="9" y="26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1" y="54"/>
                  </a:lnTo>
                  <a:lnTo>
                    <a:pt x="0" y="64"/>
                  </a:lnTo>
                  <a:lnTo>
                    <a:pt x="1" y="75"/>
                  </a:lnTo>
                  <a:lnTo>
                    <a:pt x="2" y="85"/>
                  </a:lnTo>
                  <a:lnTo>
                    <a:pt x="4" y="95"/>
                  </a:lnTo>
                  <a:lnTo>
                    <a:pt x="9" y="103"/>
                  </a:lnTo>
                  <a:lnTo>
                    <a:pt x="12" y="111"/>
                  </a:lnTo>
                  <a:lnTo>
                    <a:pt x="17" y="118"/>
                  </a:lnTo>
                  <a:lnTo>
                    <a:pt x="23" y="125"/>
                  </a:lnTo>
                  <a:lnTo>
                    <a:pt x="29" y="13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629"/>
            <p:cNvSpPr>
              <a:spLocks/>
            </p:cNvSpPr>
            <p:nvPr/>
          </p:nvSpPr>
          <p:spPr bwMode="auto">
            <a:xfrm>
              <a:off x="4630007" y="8438230"/>
              <a:ext cx="33409" cy="19091"/>
            </a:xfrm>
            <a:custGeom>
              <a:avLst/>
              <a:gdLst>
                <a:gd name="T0" fmla="*/ 0 w 84"/>
                <a:gd name="T1" fmla="*/ 40 h 46"/>
                <a:gd name="T2" fmla="*/ 4 w 84"/>
                <a:gd name="T3" fmla="*/ 42 h 46"/>
                <a:gd name="T4" fmla="*/ 9 w 84"/>
                <a:gd name="T5" fmla="*/ 44 h 46"/>
                <a:gd name="T6" fmla="*/ 16 w 84"/>
                <a:gd name="T7" fmla="*/ 46 h 46"/>
                <a:gd name="T8" fmla="*/ 21 w 84"/>
                <a:gd name="T9" fmla="*/ 46 h 46"/>
                <a:gd name="T10" fmla="*/ 29 w 84"/>
                <a:gd name="T11" fmla="*/ 46 h 46"/>
                <a:gd name="T12" fmla="*/ 35 w 84"/>
                <a:gd name="T13" fmla="*/ 46 h 46"/>
                <a:gd name="T14" fmla="*/ 42 w 84"/>
                <a:gd name="T15" fmla="*/ 44 h 46"/>
                <a:gd name="T16" fmla="*/ 49 w 84"/>
                <a:gd name="T17" fmla="*/ 42 h 46"/>
                <a:gd name="T18" fmla="*/ 56 w 84"/>
                <a:gd name="T19" fmla="*/ 39 h 46"/>
                <a:gd name="T20" fmla="*/ 61 w 84"/>
                <a:gd name="T21" fmla="*/ 36 h 46"/>
                <a:gd name="T22" fmla="*/ 67 w 84"/>
                <a:gd name="T23" fmla="*/ 31 h 46"/>
                <a:gd name="T24" fmla="*/ 72 w 84"/>
                <a:gd name="T25" fmla="*/ 27 h 46"/>
                <a:gd name="T26" fmla="*/ 76 w 84"/>
                <a:gd name="T27" fmla="*/ 23 h 46"/>
                <a:gd name="T28" fmla="*/ 80 w 84"/>
                <a:gd name="T29" fmla="*/ 17 h 46"/>
                <a:gd name="T30" fmla="*/ 82 w 84"/>
                <a:gd name="T31" fmla="*/ 12 h 46"/>
                <a:gd name="T32" fmla="*/ 84 w 84"/>
                <a:gd name="T33" fmla="*/ 7 h 46"/>
                <a:gd name="T34" fmla="*/ 79 w 84"/>
                <a:gd name="T35" fmla="*/ 4 h 46"/>
                <a:gd name="T36" fmla="*/ 73 w 84"/>
                <a:gd name="T37" fmla="*/ 2 h 46"/>
                <a:gd name="T38" fmla="*/ 68 w 84"/>
                <a:gd name="T39" fmla="*/ 1 h 46"/>
                <a:gd name="T40" fmla="*/ 61 w 84"/>
                <a:gd name="T41" fmla="*/ 0 h 46"/>
                <a:gd name="T42" fmla="*/ 55 w 84"/>
                <a:gd name="T43" fmla="*/ 0 h 46"/>
                <a:gd name="T44" fmla="*/ 48 w 84"/>
                <a:gd name="T45" fmla="*/ 1 h 46"/>
                <a:gd name="T46" fmla="*/ 41 w 84"/>
                <a:gd name="T47" fmla="*/ 2 h 46"/>
                <a:gd name="T48" fmla="*/ 34 w 84"/>
                <a:gd name="T49" fmla="*/ 4 h 46"/>
                <a:gd name="T50" fmla="*/ 28 w 84"/>
                <a:gd name="T51" fmla="*/ 7 h 46"/>
                <a:gd name="T52" fmla="*/ 21 w 84"/>
                <a:gd name="T53" fmla="*/ 11 h 46"/>
                <a:gd name="T54" fmla="*/ 16 w 84"/>
                <a:gd name="T55" fmla="*/ 15 h 46"/>
                <a:gd name="T56" fmla="*/ 12 w 84"/>
                <a:gd name="T57" fmla="*/ 19 h 46"/>
                <a:gd name="T58" fmla="*/ 7 w 84"/>
                <a:gd name="T59" fmla="*/ 24 h 46"/>
                <a:gd name="T60" fmla="*/ 4 w 84"/>
                <a:gd name="T61" fmla="*/ 29 h 46"/>
                <a:gd name="T62" fmla="*/ 1 w 84"/>
                <a:gd name="T63" fmla="*/ 34 h 46"/>
                <a:gd name="T64" fmla="*/ 0 w 84"/>
                <a:gd name="T6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46">
                  <a:moveTo>
                    <a:pt x="0" y="40"/>
                  </a:moveTo>
                  <a:lnTo>
                    <a:pt x="4" y="42"/>
                  </a:lnTo>
                  <a:lnTo>
                    <a:pt x="9" y="44"/>
                  </a:lnTo>
                  <a:lnTo>
                    <a:pt x="16" y="46"/>
                  </a:lnTo>
                  <a:lnTo>
                    <a:pt x="21" y="46"/>
                  </a:lnTo>
                  <a:lnTo>
                    <a:pt x="29" y="46"/>
                  </a:lnTo>
                  <a:lnTo>
                    <a:pt x="35" y="46"/>
                  </a:lnTo>
                  <a:lnTo>
                    <a:pt x="42" y="44"/>
                  </a:lnTo>
                  <a:lnTo>
                    <a:pt x="49" y="42"/>
                  </a:lnTo>
                  <a:lnTo>
                    <a:pt x="56" y="39"/>
                  </a:lnTo>
                  <a:lnTo>
                    <a:pt x="61" y="36"/>
                  </a:lnTo>
                  <a:lnTo>
                    <a:pt x="67" y="31"/>
                  </a:lnTo>
                  <a:lnTo>
                    <a:pt x="72" y="27"/>
                  </a:lnTo>
                  <a:lnTo>
                    <a:pt x="76" y="23"/>
                  </a:lnTo>
                  <a:lnTo>
                    <a:pt x="80" y="17"/>
                  </a:lnTo>
                  <a:lnTo>
                    <a:pt x="82" y="12"/>
                  </a:lnTo>
                  <a:lnTo>
                    <a:pt x="84" y="7"/>
                  </a:lnTo>
                  <a:lnTo>
                    <a:pt x="79" y="4"/>
                  </a:lnTo>
                  <a:lnTo>
                    <a:pt x="73" y="2"/>
                  </a:lnTo>
                  <a:lnTo>
                    <a:pt x="68" y="1"/>
                  </a:lnTo>
                  <a:lnTo>
                    <a:pt x="61" y="0"/>
                  </a:lnTo>
                  <a:lnTo>
                    <a:pt x="55" y="0"/>
                  </a:lnTo>
                  <a:lnTo>
                    <a:pt x="48" y="1"/>
                  </a:lnTo>
                  <a:lnTo>
                    <a:pt x="41" y="2"/>
                  </a:lnTo>
                  <a:lnTo>
                    <a:pt x="34" y="4"/>
                  </a:lnTo>
                  <a:lnTo>
                    <a:pt x="28" y="7"/>
                  </a:lnTo>
                  <a:lnTo>
                    <a:pt x="21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7" y="24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630"/>
            <p:cNvSpPr>
              <a:spLocks/>
            </p:cNvSpPr>
            <p:nvPr/>
          </p:nvSpPr>
          <p:spPr bwMode="auto">
            <a:xfrm>
              <a:off x="4623643" y="8409594"/>
              <a:ext cx="52499" cy="23863"/>
            </a:xfrm>
            <a:custGeom>
              <a:avLst/>
              <a:gdLst>
                <a:gd name="T0" fmla="*/ 0 w 130"/>
                <a:gd name="T1" fmla="*/ 30 h 60"/>
                <a:gd name="T2" fmla="*/ 4 w 130"/>
                <a:gd name="T3" fmla="*/ 36 h 60"/>
                <a:gd name="T4" fmla="*/ 10 w 130"/>
                <a:gd name="T5" fmla="*/ 41 h 60"/>
                <a:gd name="T6" fmla="*/ 18 w 130"/>
                <a:gd name="T7" fmla="*/ 47 h 60"/>
                <a:gd name="T8" fmla="*/ 26 w 130"/>
                <a:gd name="T9" fmla="*/ 51 h 60"/>
                <a:gd name="T10" fmla="*/ 35 w 130"/>
                <a:gd name="T11" fmla="*/ 54 h 60"/>
                <a:gd name="T12" fmla="*/ 44 w 130"/>
                <a:gd name="T13" fmla="*/ 58 h 60"/>
                <a:gd name="T14" fmla="*/ 55 w 130"/>
                <a:gd name="T15" fmla="*/ 59 h 60"/>
                <a:gd name="T16" fmla="*/ 64 w 130"/>
                <a:gd name="T17" fmla="*/ 60 h 60"/>
                <a:gd name="T18" fmla="*/ 75 w 130"/>
                <a:gd name="T19" fmla="*/ 59 h 60"/>
                <a:gd name="T20" fmla="*/ 85 w 130"/>
                <a:gd name="T21" fmla="*/ 58 h 60"/>
                <a:gd name="T22" fmla="*/ 95 w 130"/>
                <a:gd name="T23" fmla="*/ 54 h 60"/>
                <a:gd name="T24" fmla="*/ 103 w 130"/>
                <a:gd name="T25" fmla="*/ 51 h 60"/>
                <a:gd name="T26" fmla="*/ 112 w 130"/>
                <a:gd name="T27" fmla="*/ 47 h 60"/>
                <a:gd name="T28" fmla="*/ 118 w 130"/>
                <a:gd name="T29" fmla="*/ 41 h 60"/>
                <a:gd name="T30" fmla="*/ 125 w 130"/>
                <a:gd name="T31" fmla="*/ 36 h 60"/>
                <a:gd name="T32" fmla="*/ 130 w 130"/>
                <a:gd name="T33" fmla="*/ 30 h 60"/>
                <a:gd name="T34" fmla="*/ 125 w 130"/>
                <a:gd name="T35" fmla="*/ 24 h 60"/>
                <a:gd name="T36" fmla="*/ 118 w 130"/>
                <a:gd name="T37" fmla="*/ 18 h 60"/>
                <a:gd name="T38" fmla="*/ 112 w 130"/>
                <a:gd name="T39" fmla="*/ 13 h 60"/>
                <a:gd name="T40" fmla="*/ 103 w 130"/>
                <a:gd name="T41" fmla="*/ 9 h 60"/>
                <a:gd name="T42" fmla="*/ 95 w 130"/>
                <a:gd name="T43" fmla="*/ 6 h 60"/>
                <a:gd name="T44" fmla="*/ 85 w 130"/>
                <a:gd name="T45" fmla="*/ 3 h 60"/>
                <a:gd name="T46" fmla="*/ 75 w 130"/>
                <a:gd name="T47" fmla="*/ 2 h 60"/>
                <a:gd name="T48" fmla="*/ 64 w 130"/>
                <a:gd name="T49" fmla="*/ 0 h 60"/>
                <a:gd name="T50" fmla="*/ 55 w 130"/>
                <a:gd name="T51" fmla="*/ 2 h 60"/>
                <a:gd name="T52" fmla="*/ 44 w 130"/>
                <a:gd name="T53" fmla="*/ 3 h 60"/>
                <a:gd name="T54" fmla="*/ 35 w 130"/>
                <a:gd name="T55" fmla="*/ 6 h 60"/>
                <a:gd name="T56" fmla="*/ 26 w 130"/>
                <a:gd name="T57" fmla="*/ 9 h 60"/>
                <a:gd name="T58" fmla="*/ 18 w 130"/>
                <a:gd name="T59" fmla="*/ 13 h 60"/>
                <a:gd name="T60" fmla="*/ 10 w 130"/>
                <a:gd name="T61" fmla="*/ 18 h 60"/>
                <a:gd name="T62" fmla="*/ 4 w 130"/>
                <a:gd name="T63" fmla="*/ 24 h 60"/>
                <a:gd name="T64" fmla="*/ 0 w 130"/>
                <a:gd name="T6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60">
                  <a:moveTo>
                    <a:pt x="0" y="30"/>
                  </a:moveTo>
                  <a:lnTo>
                    <a:pt x="4" y="36"/>
                  </a:lnTo>
                  <a:lnTo>
                    <a:pt x="10" y="41"/>
                  </a:lnTo>
                  <a:lnTo>
                    <a:pt x="18" y="47"/>
                  </a:lnTo>
                  <a:lnTo>
                    <a:pt x="26" y="51"/>
                  </a:lnTo>
                  <a:lnTo>
                    <a:pt x="35" y="54"/>
                  </a:lnTo>
                  <a:lnTo>
                    <a:pt x="44" y="58"/>
                  </a:lnTo>
                  <a:lnTo>
                    <a:pt x="55" y="59"/>
                  </a:lnTo>
                  <a:lnTo>
                    <a:pt x="64" y="60"/>
                  </a:lnTo>
                  <a:lnTo>
                    <a:pt x="75" y="59"/>
                  </a:lnTo>
                  <a:lnTo>
                    <a:pt x="85" y="58"/>
                  </a:lnTo>
                  <a:lnTo>
                    <a:pt x="95" y="54"/>
                  </a:lnTo>
                  <a:lnTo>
                    <a:pt x="103" y="51"/>
                  </a:lnTo>
                  <a:lnTo>
                    <a:pt x="112" y="47"/>
                  </a:lnTo>
                  <a:lnTo>
                    <a:pt x="118" y="41"/>
                  </a:lnTo>
                  <a:lnTo>
                    <a:pt x="125" y="36"/>
                  </a:lnTo>
                  <a:lnTo>
                    <a:pt x="130" y="30"/>
                  </a:lnTo>
                  <a:lnTo>
                    <a:pt x="125" y="24"/>
                  </a:lnTo>
                  <a:lnTo>
                    <a:pt x="118" y="18"/>
                  </a:lnTo>
                  <a:lnTo>
                    <a:pt x="112" y="13"/>
                  </a:lnTo>
                  <a:lnTo>
                    <a:pt x="103" y="9"/>
                  </a:lnTo>
                  <a:lnTo>
                    <a:pt x="95" y="6"/>
                  </a:lnTo>
                  <a:lnTo>
                    <a:pt x="85" y="3"/>
                  </a:lnTo>
                  <a:lnTo>
                    <a:pt x="75" y="2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4" y="3"/>
                  </a:lnTo>
                  <a:lnTo>
                    <a:pt x="35" y="6"/>
                  </a:lnTo>
                  <a:lnTo>
                    <a:pt x="26" y="9"/>
                  </a:lnTo>
                  <a:lnTo>
                    <a:pt x="18" y="13"/>
                  </a:lnTo>
                  <a:lnTo>
                    <a:pt x="10" y="18"/>
                  </a:lnTo>
                  <a:lnTo>
                    <a:pt x="4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631"/>
            <p:cNvSpPr>
              <a:spLocks/>
            </p:cNvSpPr>
            <p:nvPr/>
          </p:nvSpPr>
          <p:spPr bwMode="auto">
            <a:xfrm>
              <a:off x="4661825" y="8242551"/>
              <a:ext cx="63635" cy="63635"/>
            </a:xfrm>
            <a:custGeom>
              <a:avLst/>
              <a:gdLst>
                <a:gd name="T0" fmla="*/ 1 w 159"/>
                <a:gd name="T1" fmla="*/ 1 h 159"/>
                <a:gd name="T2" fmla="*/ 0 w 159"/>
                <a:gd name="T3" fmla="*/ 16 h 159"/>
                <a:gd name="T4" fmla="*/ 1 w 159"/>
                <a:gd name="T5" fmla="*/ 30 h 159"/>
                <a:gd name="T6" fmla="*/ 3 w 159"/>
                <a:gd name="T7" fmla="*/ 44 h 159"/>
                <a:gd name="T8" fmla="*/ 7 w 159"/>
                <a:gd name="T9" fmla="*/ 59 h 159"/>
                <a:gd name="T10" fmla="*/ 14 w 159"/>
                <a:gd name="T11" fmla="*/ 74 h 159"/>
                <a:gd name="T12" fmla="*/ 22 w 159"/>
                <a:gd name="T13" fmla="*/ 88 h 159"/>
                <a:gd name="T14" fmla="*/ 32 w 159"/>
                <a:gd name="T15" fmla="*/ 102 h 159"/>
                <a:gd name="T16" fmla="*/ 44 w 159"/>
                <a:gd name="T17" fmla="*/ 115 h 159"/>
                <a:gd name="T18" fmla="*/ 58 w 159"/>
                <a:gd name="T19" fmla="*/ 127 h 159"/>
                <a:gd name="T20" fmla="*/ 72 w 159"/>
                <a:gd name="T21" fmla="*/ 138 h 159"/>
                <a:gd name="T22" fmla="*/ 86 w 159"/>
                <a:gd name="T23" fmla="*/ 145 h 159"/>
                <a:gd name="T24" fmla="*/ 100 w 159"/>
                <a:gd name="T25" fmla="*/ 152 h 159"/>
                <a:gd name="T26" fmla="*/ 115 w 159"/>
                <a:gd name="T27" fmla="*/ 156 h 159"/>
                <a:gd name="T28" fmla="*/ 130 w 159"/>
                <a:gd name="T29" fmla="*/ 159 h 159"/>
                <a:gd name="T30" fmla="*/ 144 w 159"/>
                <a:gd name="T31" fmla="*/ 159 h 159"/>
                <a:gd name="T32" fmla="*/ 158 w 159"/>
                <a:gd name="T33" fmla="*/ 158 h 159"/>
                <a:gd name="T34" fmla="*/ 159 w 159"/>
                <a:gd name="T35" fmla="*/ 145 h 159"/>
                <a:gd name="T36" fmla="*/ 158 w 159"/>
                <a:gd name="T37" fmla="*/ 130 h 159"/>
                <a:gd name="T38" fmla="*/ 156 w 159"/>
                <a:gd name="T39" fmla="*/ 116 h 159"/>
                <a:gd name="T40" fmla="*/ 151 w 159"/>
                <a:gd name="T41" fmla="*/ 101 h 159"/>
                <a:gd name="T42" fmla="*/ 145 w 159"/>
                <a:gd name="T43" fmla="*/ 87 h 159"/>
                <a:gd name="T44" fmla="*/ 137 w 159"/>
                <a:gd name="T45" fmla="*/ 72 h 159"/>
                <a:gd name="T46" fmla="*/ 126 w 159"/>
                <a:gd name="T47" fmla="*/ 58 h 159"/>
                <a:gd name="T48" fmla="*/ 114 w 159"/>
                <a:gd name="T49" fmla="*/ 45 h 159"/>
                <a:gd name="T50" fmla="*/ 101 w 159"/>
                <a:gd name="T51" fmla="*/ 33 h 159"/>
                <a:gd name="T52" fmla="*/ 87 w 159"/>
                <a:gd name="T53" fmla="*/ 23 h 159"/>
                <a:gd name="T54" fmla="*/ 73 w 159"/>
                <a:gd name="T55" fmla="*/ 14 h 159"/>
                <a:gd name="T56" fmla="*/ 58 w 159"/>
                <a:gd name="T57" fmla="*/ 8 h 159"/>
                <a:gd name="T58" fmla="*/ 44 w 159"/>
                <a:gd name="T59" fmla="*/ 4 h 159"/>
                <a:gd name="T60" fmla="*/ 29 w 159"/>
                <a:gd name="T61" fmla="*/ 0 h 159"/>
                <a:gd name="T62" fmla="*/ 15 w 159"/>
                <a:gd name="T63" fmla="*/ 0 h 159"/>
                <a:gd name="T64" fmla="*/ 1 w 159"/>
                <a:gd name="T6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159">
                  <a:moveTo>
                    <a:pt x="1" y="1"/>
                  </a:moveTo>
                  <a:lnTo>
                    <a:pt x="0" y="16"/>
                  </a:lnTo>
                  <a:lnTo>
                    <a:pt x="1" y="30"/>
                  </a:lnTo>
                  <a:lnTo>
                    <a:pt x="3" y="44"/>
                  </a:lnTo>
                  <a:lnTo>
                    <a:pt x="7" y="59"/>
                  </a:lnTo>
                  <a:lnTo>
                    <a:pt x="14" y="74"/>
                  </a:lnTo>
                  <a:lnTo>
                    <a:pt x="22" y="88"/>
                  </a:lnTo>
                  <a:lnTo>
                    <a:pt x="32" y="102"/>
                  </a:lnTo>
                  <a:lnTo>
                    <a:pt x="44" y="115"/>
                  </a:lnTo>
                  <a:lnTo>
                    <a:pt x="58" y="127"/>
                  </a:lnTo>
                  <a:lnTo>
                    <a:pt x="72" y="138"/>
                  </a:lnTo>
                  <a:lnTo>
                    <a:pt x="86" y="145"/>
                  </a:lnTo>
                  <a:lnTo>
                    <a:pt x="100" y="152"/>
                  </a:lnTo>
                  <a:lnTo>
                    <a:pt x="115" y="156"/>
                  </a:lnTo>
                  <a:lnTo>
                    <a:pt x="130" y="159"/>
                  </a:lnTo>
                  <a:lnTo>
                    <a:pt x="144" y="159"/>
                  </a:lnTo>
                  <a:lnTo>
                    <a:pt x="158" y="158"/>
                  </a:lnTo>
                  <a:lnTo>
                    <a:pt x="159" y="145"/>
                  </a:lnTo>
                  <a:lnTo>
                    <a:pt x="158" y="130"/>
                  </a:lnTo>
                  <a:lnTo>
                    <a:pt x="156" y="116"/>
                  </a:lnTo>
                  <a:lnTo>
                    <a:pt x="151" y="101"/>
                  </a:lnTo>
                  <a:lnTo>
                    <a:pt x="145" y="87"/>
                  </a:lnTo>
                  <a:lnTo>
                    <a:pt x="137" y="72"/>
                  </a:lnTo>
                  <a:lnTo>
                    <a:pt x="126" y="58"/>
                  </a:lnTo>
                  <a:lnTo>
                    <a:pt x="114" y="45"/>
                  </a:lnTo>
                  <a:lnTo>
                    <a:pt x="101" y="33"/>
                  </a:lnTo>
                  <a:lnTo>
                    <a:pt x="87" y="23"/>
                  </a:lnTo>
                  <a:lnTo>
                    <a:pt x="73" y="14"/>
                  </a:lnTo>
                  <a:lnTo>
                    <a:pt x="58" y="8"/>
                  </a:lnTo>
                  <a:lnTo>
                    <a:pt x="44" y="4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632"/>
            <p:cNvSpPr>
              <a:spLocks/>
            </p:cNvSpPr>
            <p:nvPr/>
          </p:nvSpPr>
          <p:spPr bwMode="auto">
            <a:xfrm>
              <a:off x="4623643" y="8282323"/>
              <a:ext cx="52499" cy="23863"/>
            </a:xfrm>
            <a:custGeom>
              <a:avLst/>
              <a:gdLst>
                <a:gd name="T0" fmla="*/ 0 w 130"/>
                <a:gd name="T1" fmla="*/ 29 h 58"/>
                <a:gd name="T2" fmla="*/ 5 w 130"/>
                <a:gd name="T3" fmla="*/ 35 h 58"/>
                <a:gd name="T4" fmla="*/ 11 w 130"/>
                <a:gd name="T5" fmla="*/ 41 h 58"/>
                <a:gd name="T6" fmla="*/ 19 w 130"/>
                <a:gd name="T7" fmla="*/ 46 h 58"/>
                <a:gd name="T8" fmla="*/ 27 w 130"/>
                <a:gd name="T9" fmla="*/ 51 h 58"/>
                <a:gd name="T10" fmla="*/ 35 w 130"/>
                <a:gd name="T11" fmla="*/ 54 h 58"/>
                <a:gd name="T12" fmla="*/ 45 w 130"/>
                <a:gd name="T13" fmla="*/ 56 h 58"/>
                <a:gd name="T14" fmla="*/ 55 w 130"/>
                <a:gd name="T15" fmla="*/ 58 h 58"/>
                <a:gd name="T16" fmla="*/ 65 w 130"/>
                <a:gd name="T17" fmla="*/ 58 h 58"/>
                <a:gd name="T18" fmla="*/ 76 w 130"/>
                <a:gd name="T19" fmla="*/ 58 h 58"/>
                <a:gd name="T20" fmla="*/ 86 w 130"/>
                <a:gd name="T21" fmla="*/ 56 h 58"/>
                <a:gd name="T22" fmla="*/ 96 w 130"/>
                <a:gd name="T23" fmla="*/ 54 h 58"/>
                <a:gd name="T24" fmla="*/ 104 w 130"/>
                <a:gd name="T25" fmla="*/ 51 h 58"/>
                <a:gd name="T26" fmla="*/ 112 w 130"/>
                <a:gd name="T27" fmla="*/ 46 h 58"/>
                <a:gd name="T28" fmla="*/ 119 w 130"/>
                <a:gd name="T29" fmla="*/ 41 h 58"/>
                <a:gd name="T30" fmla="*/ 126 w 130"/>
                <a:gd name="T31" fmla="*/ 35 h 58"/>
                <a:gd name="T32" fmla="*/ 130 w 130"/>
                <a:gd name="T33" fmla="*/ 29 h 58"/>
                <a:gd name="T34" fmla="*/ 126 w 130"/>
                <a:gd name="T35" fmla="*/ 23 h 58"/>
                <a:gd name="T36" fmla="*/ 119 w 130"/>
                <a:gd name="T37" fmla="*/ 17 h 58"/>
                <a:gd name="T38" fmla="*/ 112 w 130"/>
                <a:gd name="T39" fmla="*/ 13 h 58"/>
                <a:gd name="T40" fmla="*/ 104 w 130"/>
                <a:gd name="T41" fmla="*/ 8 h 58"/>
                <a:gd name="T42" fmla="*/ 96 w 130"/>
                <a:gd name="T43" fmla="*/ 4 h 58"/>
                <a:gd name="T44" fmla="*/ 86 w 130"/>
                <a:gd name="T45" fmla="*/ 2 h 58"/>
                <a:gd name="T46" fmla="*/ 76 w 130"/>
                <a:gd name="T47" fmla="*/ 1 h 58"/>
                <a:gd name="T48" fmla="*/ 65 w 130"/>
                <a:gd name="T49" fmla="*/ 0 h 58"/>
                <a:gd name="T50" fmla="*/ 55 w 130"/>
                <a:gd name="T51" fmla="*/ 1 h 58"/>
                <a:gd name="T52" fmla="*/ 45 w 130"/>
                <a:gd name="T53" fmla="*/ 2 h 58"/>
                <a:gd name="T54" fmla="*/ 35 w 130"/>
                <a:gd name="T55" fmla="*/ 4 h 58"/>
                <a:gd name="T56" fmla="*/ 27 w 130"/>
                <a:gd name="T57" fmla="*/ 8 h 58"/>
                <a:gd name="T58" fmla="*/ 19 w 130"/>
                <a:gd name="T59" fmla="*/ 13 h 58"/>
                <a:gd name="T60" fmla="*/ 11 w 130"/>
                <a:gd name="T61" fmla="*/ 17 h 58"/>
                <a:gd name="T62" fmla="*/ 5 w 130"/>
                <a:gd name="T63" fmla="*/ 23 h 58"/>
                <a:gd name="T64" fmla="*/ 0 w 130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58">
                  <a:moveTo>
                    <a:pt x="0" y="29"/>
                  </a:moveTo>
                  <a:lnTo>
                    <a:pt x="5" y="35"/>
                  </a:lnTo>
                  <a:lnTo>
                    <a:pt x="11" y="41"/>
                  </a:lnTo>
                  <a:lnTo>
                    <a:pt x="19" y="46"/>
                  </a:lnTo>
                  <a:lnTo>
                    <a:pt x="27" y="51"/>
                  </a:lnTo>
                  <a:lnTo>
                    <a:pt x="35" y="54"/>
                  </a:lnTo>
                  <a:lnTo>
                    <a:pt x="45" y="56"/>
                  </a:lnTo>
                  <a:lnTo>
                    <a:pt x="55" y="58"/>
                  </a:lnTo>
                  <a:lnTo>
                    <a:pt x="65" y="58"/>
                  </a:lnTo>
                  <a:lnTo>
                    <a:pt x="76" y="58"/>
                  </a:lnTo>
                  <a:lnTo>
                    <a:pt x="86" y="56"/>
                  </a:lnTo>
                  <a:lnTo>
                    <a:pt x="96" y="54"/>
                  </a:lnTo>
                  <a:lnTo>
                    <a:pt x="104" y="51"/>
                  </a:lnTo>
                  <a:lnTo>
                    <a:pt x="112" y="46"/>
                  </a:lnTo>
                  <a:lnTo>
                    <a:pt x="119" y="41"/>
                  </a:lnTo>
                  <a:lnTo>
                    <a:pt x="126" y="35"/>
                  </a:lnTo>
                  <a:lnTo>
                    <a:pt x="130" y="29"/>
                  </a:lnTo>
                  <a:lnTo>
                    <a:pt x="126" y="23"/>
                  </a:lnTo>
                  <a:lnTo>
                    <a:pt x="119" y="17"/>
                  </a:lnTo>
                  <a:lnTo>
                    <a:pt x="112" y="13"/>
                  </a:lnTo>
                  <a:lnTo>
                    <a:pt x="104" y="8"/>
                  </a:lnTo>
                  <a:lnTo>
                    <a:pt x="96" y="4"/>
                  </a:lnTo>
                  <a:lnTo>
                    <a:pt x="86" y="2"/>
                  </a:lnTo>
                  <a:lnTo>
                    <a:pt x="76" y="1"/>
                  </a:lnTo>
                  <a:lnTo>
                    <a:pt x="65" y="0"/>
                  </a:lnTo>
                  <a:lnTo>
                    <a:pt x="55" y="1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27" y="8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5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633"/>
            <p:cNvSpPr>
              <a:spLocks/>
            </p:cNvSpPr>
            <p:nvPr/>
          </p:nvSpPr>
          <p:spPr bwMode="auto">
            <a:xfrm>
              <a:off x="4631598" y="8255278"/>
              <a:ext cx="30227" cy="22272"/>
            </a:xfrm>
            <a:custGeom>
              <a:avLst/>
              <a:gdLst>
                <a:gd name="T0" fmla="*/ 0 w 77"/>
                <a:gd name="T1" fmla="*/ 3 h 54"/>
                <a:gd name="T2" fmla="*/ 1 w 77"/>
                <a:gd name="T3" fmla="*/ 9 h 54"/>
                <a:gd name="T4" fmla="*/ 2 w 77"/>
                <a:gd name="T5" fmla="*/ 14 h 54"/>
                <a:gd name="T6" fmla="*/ 4 w 77"/>
                <a:gd name="T7" fmla="*/ 19 h 54"/>
                <a:gd name="T8" fmla="*/ 8 w 77"/>
                <a:gd name="T9" fmla="*/ 25 h 54"/>
                <a:gd name="T10" fmla="*/ 12 w 77"/>
                <a:gd name="T11" fmla="*/ 30 h 54"/>
                <a:gd name="T12" fmla="*/ 16 w 77"/>
                <a:gd name="T13" fmla="*/ 36 h 54"/>
                <a:gd name="T14" fmla="*/ 22 w 77"/>
                <a:gd name="T15" fmla="*/ 40 h 54"/>
                <a:gd name="T16" fmla="*/ 27 w 77"/>
                <a:gd name="T17" fmla="*/ 44 h 54"/>
                <a:gd name="T18" fmla="*/ 34 w 77"/>
                <a:gd name="T19" fmla="*/ 47 h 54"/>
                <a:gd name="T20" fmla="*/ 40 w 77"/>
                <a:gd name="T21" fmla="*/ 51 h 54"/>
                <a:gd name="T22" fmla="*/ 47 w 77"/>
                <a:gd name="T23" fmla="*/ 53 h 54"/>
                <a:gd name="T24" fmla="*/ 53 w 77"/>
                <a:gd name="T25" fmla="*/ 54 h 54"/>
                <a:gd name="T26" fmla="*/ 60 w 77"/>
                <a:gd name="T27" fmla="*/ 54 h 54"/>
                <a:gd name="T28" fmla="*/ 66 w 77"/>
                <a:gd name="T29" fmla="*/ 54 h 54"/>
                <a:gd name="T30" fmla="*/ 71 w 77"/>
                <a:gd name="T31" fmla="*/ 53 h 54"/>
                <a:gd name="T32" fmla="*/ 77 w 77"/>
                <a:gd name="T33" fmla="*/ 52 h 54"/>
                <a:gd name="T34" fmla="*/ 76 w 77"/>
                <a:gd name="T35" fmla="*/ 45 h 54"/>
                <a:gd name="T36" fmla="*/ 75 w 77"/>
                <a:gd name="T37" fmla="*/ 40 h 54"/>
                <a:gd name="T38" fmla="*/ 72 w 77"/>
                <a:gd name="T39" fmla="*/ 34 h 54"/>
                <a:gd name="T40" fmla="*/ 69 w 77"/>
                <a:gd name="T41" fmla="*/ 29 h 54"/>
                <a:gd name="T42" fmla="*/ 65 w 77"/>
                <a:gd name="T43" fmla="*/ 24 h 54"/>
                <a:gd name="T44" fmla="*/ 61 w 77"/>
                <a:gd name="T45" fmla="*/ 18 h 54"/>
                <a:gd name="T46" fmla="*/ 55 w 77"/>
                <a:gd name="T47" fmla="*/ 14 h 54"/>
                <a:gd name="T48" fmla="*/ 50 w 77"/>
                <a:gd name="T49" fmla="*/ 10 h 54"/>
                <a:gd name="T50" fmla="*/ 43 w 77"/>
                <a:gd name="T51" fmla="*/ 6 h 54"/>
                <a:gd name="T52" fmla="*/ 37 w 77"/>
                <a:gd name="T53" fmla="*/ 3 h 54"/>
                <a:gd name="T54" fmla="*/ 30 w 77"/>
                <a:gd name="T55" fmla="*/ 1 h 54"/>
                <a:gd name="T56" fmla="*/ 24 w 77"/>
                <a:gd name="T57" fmla="*/ 0 h 54"/>
                <a:gd name="T58" fmla="*/ 17 w 77"/>
                <a:gd name="T59" fmla="*/ 0 h 54"/>
                <a:gd name="T60" fmla="*/ 11 w 77"/>
                <a:gd name="T61" fmla="*/ 0 h 54"/>
                <a:gd name="T62" fmla="*/ 6 w 77"/>
                <a:gd name="T63" fmla="*/ 1 h 54"/>
                <a:gd name="T64" fmla="*/ 0 w 77"/>
                <a:gd name="T6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4">
                  <a:moveTo>
                    <a:pt x="0" y="3"/>
                  </a:moveTo>
                  <a:lnTo>
                    <a:pt x="1" y="9"/>
                  </a:lnTo>
                  <a:lnTo>
                    <a:pt x="2" y="14"/>
                  </a:lnTo>
                  <a:lnTo>
                    <a:pt x="4" y="19"/>
                  </a:lnTo>
                  <a:lnTo>
                    <a:pt x="8" y="25"/>
                  </a:lnTo>
                  <a:lnTo>
                    <a:pt x="12" y="30"/>
                  </a:lnTo>
                  <a:lnTo>
                    <a:pt x="16" y="36"/>
                  </a:lnTo>
                  <a:lnTo>
                    <a:pt x="22" y="40"/>
                  </a:lnTo>
                  <a:lnTo>
                    <a:pt x="27" y="44"/>
                  </a:lnTo>
                  <a:lnTo>
                    <a:pt x="34" y="47"/>
                  </a:lnTo>
                  <a:lnTo>
                    <a:pt x="40" y="51"/>
                  </a:lnTo>
                  <a:lnTo>
                    <a:pt x="47" y="53"/>
                  </a:lnTo>
                  <a:lnTo>
                    <a:pt x="53" y="54"/>
                  </a:lnTo>
                  <a:lnTo>
                    <a:pt x="60" y="54"/>
                  </a:lnTo>
                  <a:lnTo>
                    <a:pt x="66" y="54"/>
                  </a:lnTo>
                  <a:lnTo>
                    <a:pt x="71" y="53"/>
                  </a:lnTo>
                  <a:lnTo>
                    <a:pt x="77" y="52"/>
                  </a:lnTo>
                  <a:lnTo>
                    <a:pt x="76" y="45"/>
                  </a:lnTo>
                  <a:lnTo>
                    <a:pt x="75" y="40"/>
                  </a:lnTo>
                  <a:lnTo>
                    <a:pt x="72" y="34"/>
                  </a:lnTo>
                  <a:lnTo>
                    <a:pt x="69" y="29"/>
                  </a:lnTo>
                  <a:lnTo>
                    <a:pt x="65" y="24"/>
                  </a:lnTo>
                  <a:lnTo>
                    <a:pt x="61" y="18"/>
                  </a:lnTo>
                  <a:lnTo>
                    <a:pt x="55" y="14"/>
                  </a:lnTo>
                  <a:lnTo>
                    <a:pt x="50" y="10"/>
                  </a:lnTo>
                  <a:lnTo>
                    <a:pt x="43" y="6"/>
                  </a:lnTo>
                  <a:lnTo>
                    <a:pt x="37" y="3"/>
                  </a:lnTo>
                  <a:lnTo>
                    <a:pt x="30" y="1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634"/>
            <p:cNvSpPr>
              <a:spLocks/>
            </p:cNvSpPr>
            <p:nvPr/>
          </p:nvSpPr>
          <p:spPr bwMode="auto">
            <a:xfrm>
              <a:off x="4677733" y="8210734"/>
              <a:ext cx="19091" cy="33409"/>
            </a:xfrm>
            <a:custGeom>
              <a:avLst/>
              <a:gdLst>
                <a:gd name="T0" fmla="*/ 6 w 46"/>
                <a:gd name="T1" fmla="*/ 0 h 85"/>
                <a:gd name="T2" fmla="*/ 4 w 46"/>
                <a:gd name="T3" fmla="*/ 5 h 85"/>
                <a:gd name="T4" fmla="*/ 2 w 46"/>
                <a:gd name="T5" fmla="*/ 10 h 85"/>
                <a:gd name="T6" fmla="*/ 0 w 46"/>
                <a:gd name="T7" fmla="*/ 17 h 85"/>
                <a:gd name="T8" fmla="*/ 0 w 46"/>
                <a:gd name="T9" fmla="*/ 23 h 85"/>
                <a:gd name="T10" fmla="*/ 0 w 46"/>
                <a:gd name="T11" fmla="*/ 30 h 85"/>
                <a:gd name="T12" fmla="*/ 0 w 46"/>
                <a:gd name="T13" fmla="*/ 36 h 85"/>
                <a:gd name="T14" fmla="*/ 2 w 46"/>
                <a:gd name="T15" fmla="*/ 43 h 85"/>
                <a:gd name="T16" fmla="*/ 4 w 46"/>
                <a:gd name="T17" fmla="*/ 50 h 85"/>
                <a:gd name="T18" fmla="*/ 7 w 46"/>
                <a:gd name="T19" fmla="*/ 57 h 85"/>
                <a:gd name="T20" fmla="*/ 10 w 46"/>
                <a:gd name="T21" fmla="*/ 62 h 85"/>
                <a:gd name="T22" fmla="*/ 15 w 46"/>
                <a:gd name="T23" fmla="*/ 69 h 85"/>
                <a:gd name="T24" fmla="*/ 19 w 46"/>
                <a:gd name="T25" fmla="*/ 73 h 85"/>
                <a:gd name="T26" fmla="*/ 23 w 46"/>
                <a:gd name="T27" fmla="*/ 77 h 85"/>
                <a:gd name="T28" fmla="*/ 29 w 46"/>
                <a:gd name="T29" fmla="*/ 80 h 85"/>
                <a:gd name="T30" fmla="*/ 34 w 46"/>
                <a:gd name="T31" fmla="*/ 83 h 85"/>
                <a:gd name="T32" fmla="*/ 38 w 46"/>
                <a:gd name="T33" fmla="*/ 85 h 85"/>
                <a:gd name="T34" fmla="*/ 42 w 46"/>
                <a:gd name="T35" fmla="*/ 79 h 85"/>
                <a:gd name="T36" fmla="*/ 44 w 46"/>
                <a:gd name="T37" fmla="*/ 74 h 85"/>
                <a:gd name="T38" fmla="*/ 45 w 46"/>
                <a:gd name="T39" fmla="*/ 69 h 85"/>
                <a:gd name="T40" fmla="*/ 46 w 46"/>
                <a:gd name="T41" fmla="*/ 62 h 85"/>
                <a:gd name="T42" fmla="*/ 46 w 46"/>
                <a:gd name="T43" fmla="*/ 56 h 85"/>
                <a:gd name="T44" fmla="*/ 45 w 46"/>
                <a:gd name="T45" fmla="*/ 49 h 85"/>
                <a:gd name="T46" fmla="*/ 44 w 46"/>
                <a:gd name="T47" fmla="*/ 43 h 85"/>
                <a:gd name="T48" fmla="*/ 42 w 46"/>
                <a:gd name="T49" fmla="*/ 35 h 85"/>
                <a:gd name="T50" fmla="*/ 38 w 46"/>
                <a:gd name="T51" fmla="*/ 29 h 85"/>
                <a:gd name="T52" fmla="*/ 35 w 46"/>
                <a:gd name="T53" fmla="*/ 22 h 85"/>
                <a:gd name="T54" fmla="*/ 31 w 46"/>
                <a:gd name="T55" fmla="*/ 17 h 85"/>
                <a:gd name="T56" fmla="*/ 27 w 46"/>
                <a:gd name="T57" fmla="*/ 12 h 85"/>
                <a:gd name="T58" fmla="*/ 22 w 46"/>
                <a:gd name="T59" fmla="*/ 8 h 85"/>
                <a:gd name="T60" fmla="*/ 17 w 46"/>
                <a:gd name="T61" fmla="*/ 5 h 85"/>
                <a:gd name="T62" fmla="*/ 11 w 46"/>
                <a:gd name="T63" fmla="*/ 2 h 85"/>
                <a:gd name="T64" fmla="*/ 6 w 46"/>
                <a:gd name="T6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85">
                  <a:moveTo>
                    <a:pt x="6" y="0"/>
                  </a:moveTo>
                  <a:lnTo>
                    <a:pt x="4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4" y="50"/>
                  </a:lnTo>
                  <a:lnTo>
                    <a:pt x="7" y="57"/>
                  </a:lnTo>
                  <a:lnTo>
                    <a:pt x="10" y="62"/>
                  </a:lnTo>
                  <a:lnTo>
                    <a:pt x="15" y="69"/>
                  </a:lnTo>
                  <a:lnTo>
                    <a:pt x="19" y="73"/>
                  </a:lnTo>
                  <a:lnTo>
                    <a:pt x="23" y="77"/>
                  </a:lnTo>
                  <a:lnTo>
                    <a:pt x="29" y="80"/>
                  </a:lnTo>
                  <a:lnTo>
                    <a:pt x="34" y="83"/>
                  </a:lnTo>
                  <a:lnTo>
                    <a:pt x="38" y="85"/>
                  </a:lnTo>
                  <a:lnTo>
                    <a:pt x="42" y="79"/>
                  </a:lnTo>
                  <a:lnTo>
                    <a:pt x="44" y="74"/>
                  </a:lnTo>
                  <a:lnTo>
                    <a:pt x="45" y="69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5" y="49"/>
                  </a:lnTo>
                  <a:lnTo>
                    <a:pt x="44" y="43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5" y="22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2" y="8"/>
                  </a:lnTo>
                  <a:lnTo>
                    <a:pt x="17" y="5"/>
                  </a:lnTo>
                  <a:lnTo>
                    <a:pt x="11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635"/>
            <p:cNvSpPr>
              <a:spLocks/>
            </p:cNvSpPr>
            <p:nvPr/>
          </p:nvSpPr>
          <p:spPr bwMode="auto">
            <a:xfrm>
              <a:off x="4701597" y="8205961"/>
              <a:ext cx="23863" cy="50908"/>
            </a:xfrm>
            <a:custGeom>
              <a:avLst/>
              <a:gdLst>
                <a:gd name="T0" fmla="*/ 30 w 59"/>
                <a:gd name="T1" fmla="*/ 0 h 131"/>
                <a:gd name="T2" fmla="*/ 24 w 59"/>
                <a:gd name="T3" fmla="*/ 6 h 131"/>
                <a:gd name="T4" fmla="*/ 18 w 59"/>
                <a:gd name="T5" fmla="*/ 11 h 131"/>
                <a:gd name="T6" fmla="*/ 13 w 59"/>
                <a:gd name="T7" fmla="*/ 19 h 131"/>
                <a:gd name="T8" fmla="*/ 9 w 59"/>
                <a:gd name="T9" fmla="*/ 26 h 131"/>
                <a:gd name="T10" fmla="*/ 5 w 59"/>
                <a:gd name="T11" fmla="*/ 36 h 131"/>
                <a:gd name="T12" fmla="*/ 2 w 59"/>
                <a:gd name="T13" fmla="*/ 45 h 131"/>
                <a:gd name="T14" fmla="*/ 1 w 59"/>
                <a:gd name="T15" fmla="*/ 56 h 131"/>
                <a:gd name="T16" fmla="*/ 0 w 59"/>
                <a:gd name="T17" fmla="*/ 65 h 131"/>
                <a:gd name="T18" fmla="*/ 1 w 59"/>
                <a:gd name="T19" fmla="*/ 76 h 131"/>
                <a:gd name="T20" fmla="*/ 2 w 59"/>
                <a:gd name="T21" fmla="*/ 86 h 131"/>
                <a:gd name="T22" fmla="*/ 5 w 59"/>
                <a:gd name="T23" fmla="*/ 95 h 131"/>
                <a:gd name="T24" fmla="*/ 9 w 59"/>
                <a:gd name="T25" fmla="*/ 104 h 131"/>
                <a:gd name="T26" fmla="*/ 13 w 59"/>
                <a:gd name="T27" fmla="*/ 113 h 131"/>
                <a:gd name="T28" fmla="*/ 18 w 59"/>
                <a:gd name="T29" fmla="*/ 119 h 131"/>
                <a:gd name="T30" fmla="*/ 24 w 59"/>
                <a:gd name="T31" fmla="*/ 126 h 131"/>
                <a:gd name="T32" fmla="*/ 30 w 59"/>
                <a:gd name="T33" fmla="*/ 131 h 131"/>
                <a:gd name="T34" fmla="*/ 36 w 59"/>
                <a:gd name="T35" fmla="*/ 126 h 131"/>
                <a:gd name="T36" fmla="*/ 42 w 59"/>
                <a:gd name="T37" fmla="*/ 119 h 131"/>
                <a:gd name="T38" fmla="*/ 47 w 59"/>
                <a:gd name="T39" fmla="*/ 113 h 131"/>
                <a:gd name="T40" fmla="*/ 51 w 59"/>
                <a:gd name="T41" fmla="*/ 104 h 131"/>
                <a:gd name="T42" fmla="*/ 54 w 59"/>
                <a:gd name="T43" fmla="*/ 95 h 131"/>
                <a:gd name="T44" fmla="*/ 57 w 59"/>
                <a:gd name="T45" fmla="*/ 86 h 131"/>
                <a:gd name="T46" fmla="*/ 58 w 59"/>
                <a:gd name="T47" fmla="*/ 76 h 131"/>
                <a:gd name="T48" fmla="*/ 59 w 59"/>
                <a:gd name="T49" fmla="*/ 65 h 131"/>
                <a:gd name="T50" fmla="*/ 58 w 59"/>
                <a:gd name="T51" fmla="*/ 56 h 131"/>
                <a:gd name="T52" fmla="*/ 57 w 59"/>
                <a:gd name="T53" fmla="*/ 45 h 131"/>
                <a:gd name="T54" fmla="*/ 54 w 59"/>
                <a:gd name="T55" fmla="*/ 36 h 131"/>
                <a:gd name="T56" fmla="*/ 51 w 59"/>
                <a:gd name="T57" fmla="*/ 26 h 131"/>
                <a:gd name="T58" fmla="*/ 47 w 59"/>
                <a:gd name="T59" fmla="*/ 19 h 131"/>
                <a:gd name="T60" fmla="*/ 42 w 59"/>
                <a:gd name="T61" fmla="*/ 11 h 131"/>
                <a:gd name="T62" fmla="*/ 36 w 59"/>
                <a:gd name="T63" fmla="*/ 6 h 131"/>
                <a:gd name="T64" fmla="*/ 30 w 59"/>
                <a:gd name="T6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131">
                  <a:moveTo>
                    <a:pt x="30" y="0"/>
                  </a:moveTo>
                  <a:lnTo>
                    <a:pt x="24" y="6"/>
                  </a:lnTo>
                  <a:lnTo>
                    <a:pt x="18" y="11"/>
                  </a:lnTo>
                  <a:lnTo>
                    <a:pt x="13" y="19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5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1" y="76"/>
                  </a:lnTo>
                  <a:lnTo>
                    <a:pt x="2" y="86"/>
                  </a:lnTo>
                  <a:lnTo>
                    <a:pt x="5" y="95"/>
                  </a:lnTo>
                  <a:lnTo>
                    <a:pt x="9" y="104"/>
                  </a:lnTo>
                  <a:lnTo>
                    <a:pt x="13" y="113"/>
                  </a:lnTo>
                  <a:lnTo>
                    <a:pt x="18" y="119"/>
                  </a:lnTo>
                  <a:lnTo>
                    <a:pt x="24" y="126"/>
                  </a:lnTo>
                  <a:lnTo>
                    <a:pt x="30" y="131"/>
                  </a:lnTo>
                  <a:lnTo>
                    <a:pt x="36" y="126"/>
                  </a:lnTo>
                  <a:lnTo>
                    <a:pt x="42" y="119"/>
                  </a:lnTo>
                  <a:lnTo>
                    <a:pt x="47" y="113"/>
                  </a:lnTo>
                  <a:lnTo>
                    <a:pt x="51" y="104"/>
                  </a:lnTo>
                  <a:lnTo>
                    <a:pt x="54" y="95"/>
                  </a:lnTo>
                  <a:lnTo>
                    <a:pt x="57" y="86"/>
                  </a:lnTo>
                  <a:lnTo>
                    <a:pt x="58" y="76"/>
                  </a:lnTo>
                  <a:lnTo>
                    <a:pt x="59" y="65"/>
                  </a:lnTo>
                  <a:lnTo>
                    <a:pt x="58" y="56"/>
                  </a:lnTo>
                  <a:lnTo>
                    <a:pt x="57" y="45"/>
                  </a:lnTo>
                  <a:lnTo>
                    <a:pt x="54" y="36"/>
                  </a:lnTo>
                  <a:lnTo>
                    <a:pt x="51" y="26"/>
                  </a:lnTo>
                  <a:lnTo>
                    <a:pt x="47" y="19"/>
                  </a:lnTo>
                  <a:lnTo>
                    <a:pt x="42" y="11"/>
                  </a:lnTo>
                  <a:lnTo>
                    <a:pt x="36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636"/>
            <p:cNvSpPr>
              <a:spLocks/>
            </p:cNvSpPr>
            <p:nvPr/>
          </p:nvSpPr>
          <p:spPr bwMode="auto">
            <a:xfrm>
              <a:off x="4828867" y="8409594"/>
              <a:ext cx="63635" cy="63635"/>
            </a:xfrm>
            <a:custGeom>
              <a:avLst/>
              <a:gdLst>
                <a:gd name="T0" fmla="*/ 158 w 160"/>
                <a:gd name="T1" fmla="*/ 157 h 158"/>
                <a:gd name="T2" fmla="*/ 160 w 160"/>
                <a:gd name="T3" fmla="*/ 143 h 158"/>
                <a:gd name="T4" fmla="*/ 158 w 160"/>
                <a:gd name="T5" fmla="*/ 129 h 158"/>
                <a:gd name="T6" fmla="*/ 156 w 160"/>
                <a:gd name="T7" fmla="*/ 115 h 158"/>
                <a:gd name="T8" fmla="*/ 151 w 160"/>
                <a:gd name="T9" fmla="*/ 100 h 158"/>
                <a:gd name="T10" fmla="*/ 145 w 160"/>
                <a:gd name="T11" fmla="*/ 85 h 158"/>
                <a:gd name="T12" fmla="*/ 137 w 160"/>
                <a:gd name="T13" fmla="*/ 71 h 158"/>
                <a:gd name="T14" fmla="*/ 127 w 160"/>
                <a:gd name="T15" fmla="*/ 57 h 158"/>
                <a:gd name="T16" fmla="*/ 114 w 160"/>
                <a:gd name="T17" fmla="*/ 44 h 158"/>
                <a:gd name="T18" fmla="*/ 101 w 160"/>
                <a:gd name="T19" fmla="*/ 32 h 158"/>
                <a:gd name="T20" fmla="*/ 87 w 160"/>
                <a:gd name="T21" fmla="*/ 22 h 158"/>
                <a:gd name="T22" fmla="*/ 73 w 160"/>
                <a:gd name="T23" fmla="*/ 14 h 158"/>
                <a:gd name="T24" fmla="*/ 58 w 160"/>
                <a:gd name="T25" fmla="*/ 7 h 158"/>
                <a:gd name="T26" fmla="*/ 44 w 160"/>
                <a:gd name="T27" fmla="*/ 3 h 158"/>
                <a:gd name="T28" fmla="*/ 29 w 160"/>
                <a:gd name="T29" fmla="*/ 0 h 158"/>
                <a:gd name="T30" fmla="*/ 15 w 160"/>
                <a:gd name="T31" fmla="*/ 0 h 158"/>
                <a:gd name="T32" fmla="*/ 1 w 160"/>
                <a:gd name="T33" fmla="*/ 1 h 158"/>
                <a:gd name="T34" fmla="*/ 0 w 160"/>
                <a:gd name="T35" fmla="*/ 15 h 158"/>
                <a:gd name="T36" fmla="*/ 1 w 160"/>
                <a:gd name="T37" fmla="*/ 29 h 158"/>
                <a:gd name="T38" fmla="*/ 3 w 160"/>
                <a:gd name="T39" fmla="*/ 43 h 158"/>
                <a:gd name="T40" fmla="*/ 7 w 160"/>
                <a:gd name="T41" fmla="*/ 58 h 158"/>
                <a:gd name="T42" fmla="*/ 14 w 160"/>
                <a:gd name="T43" fmla="*/ 73 h 158"/>
                <a:gd name="T44" fmla="*/ 22 w 160"/>
                <a:gd name="T45" fmla="*/ 87 h 158"/>
                <a:gd name="T46" fmla="*/ 32 w 160"/>
                <a:gd name="T47" fmla="*/ 101 h 158"/>
                <a:gd name="T48" fmla="*/ 44 w 160"/>
                <a:gd name="T49" fmla="*/ 114 h 158"/>
                <a:gd name="T50" fmla="*/ 58 w 160"/>
                <a:gd name="T51" fmla="*/ 126 h 158"/>
                <a:gd name="T52" fmla="*/ 72 w 160"/>
                <a:gd name="T53" fmla="*/ 136 h 158"/>
                <a:gd name="T54" fmla="*/ 86 w 160"/>
                <a:gd name="T55" fmla="*/ 144 h 158"/>
                <a:gd name="T56" fmla="*/ 100 w 160"/>
                <a:gd name="T57" fmla="*/ 151 h 158"/>
                <a:gd name="T58" fmla="*/ 115 w 160"/>
                <a:gd name="T59" fmla="*/ 155 h 158"/>
                <a:gd name="T60" fmla="*/ 130 w 160"/>
                <a:gd name="T61" fmla="*/ 158 h 158"/>
                <a:gd name="T62" fmla="*/ 144 w 160"/>
                <a:gd name="T63" fmla="*/ 158 h 158"/>
                <a:gd name="T64" fmla="*/ 158 w 160"/>
                <a:gd name="T65" fmla="*/ 15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58">
                  <a:moveTo>
                    <a:pt x="158" y="157"/>
                  </a:moveTo>
                  <a:lnTo>
                    <a:pt x="160" y="143"/>
                  </a:lnTo>
                  <a:lnTo>
                    <a:pt x="158" y="129"/>
                  </a:lnTo>
                  <a:lnTo>
                    <a:pt x="156" y="115"/>
                  </a:lnTo>
                  <a:lnTo>
                    <a:pt x="151" y="100"/>
                  </a:lnTo>
                  <a:lnTo>
                    <a:pt x="145" y="85"/>
                  </a:lnTo>
                  <a:lnTo>
                    <a:pt x="137" y="71"/>
                  </a:lnTo>
                  <a:lnTo>
                    <a:pt x="127" y="57"/>
                  </a:lnTo>
                  <a:lnTo>
                    <a:pt x="114" y="44"/>
                  </a:lnTo>
                  <a:lnTo>
                    <a:pt x="101" y="32"/>
                  </a:lnTo>
                  <a:lnTo>
                    <a:pt x="87" y="22"/>
                  </a:lnTo>
                  <a:lnTo>
                    <a:pt x="73" y="14"/>
                  </a:lnTo>
                  <a:lnTo>
                    <a:pt x="58" y="7"/>
                  </a:lnTo>
                  <a:lnTo>
                    <a:pt x="44" y="3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1" y="1"/>
                  </a:lnTo>
                  <a:lnTo>
                    <a:pt x="0" y="15"/>
                  </a:lnTo>
                  <a:lnTo>
                    <a:pt x="1" y="29"/>
                  </a:lnTo>
                  <a:lnTo>
                    <a:pt x="3" y="43"/>
                  </a:lnTo>
                  <a:lnTo>
                    <a:pt x="7" y="58"/>
                  </a:lnTo>
                  <a:lnTo>
                    <a:pt x="14" y="73"/>
                  </a:lnTo>
                  <a:lnTo>
                    <a:pt x="22" y="87"/>
                  </a:lnTo>
                  <a:lnTo>
                    <a:pt x="32" y="101"/>
                  </a:lnTo>
                  <a:lnTo>
                    <a:pt x="44" y="114"/>
                  </a:lnTo>
                  <a:lnTo>
                    <a:pt x="58" y="126"/>
                  </a:lnTo>
                  <a:lnTo>
                    <a:pt x="72" y="136"/>
                  </a:lnTo>
                  <a:lnTo>
                    <a:pt x="86" y="144"/>
                  </a:lnTo>
                  <a:lnTo>
                    <a:pt x="100" y="151"/>
                  </a:lnTo>
                  <a:lnTo>
                    <a:pt x="115" y="155"/>
                  </a:lnTo>
                  <a:lnTo>
                    <a:pt x="130" y="158"/>
                  </a:lnTo>
                  <a:lnTo>
                    <a:pt x="144" y="158"/>
                  </a:lnTo>
                  <a:lnTo>
                    <a:pt x="158" y="157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637"/>
            <p:cNvSpPr>
              <a:spLocks/>
            </p:cNvSpPr>
            <p:nvPr/>
          </p:nvSpPr>
          <p:spPr bwMode="auto">
            <a:xfrm>
              <a:off x="4876594" y="8409594"/>
              <a:ext cx="52499" cy="23863"/>
            </a:xfrm>
            <a:custGeom>
              <a:avLst/>
              <a:gdLst>
                <a:gd name="T0" fmla="*/ 132 w 132"/>
                <a:gd name="T1" fmla="*/ 29 h 58"/>
                <a:gd name="T2" fmla="*/ 126 w 132"/>
                <a:gd name="T3" fmla="*/ 22 h 58"/>
                <a:gd name="T4" fmla="*/ 120 w 132"/>
                <a:gd name="T5" fmla="*/ 17 h 58"/>
                <a:gd name="T6" fmla="*/ 112 w 132"/>
                <a:gd name="T7" fmla="*/ 11 h 58"/>
                <a:gd name="T8" fmla="*/ 105 w 132"/>
                <a:gd name="T9" fmla="*/ 7 h 58"/>
                <a:gd name="T10" fmla="*/ 96 w 132"/>
                <a:gd name="T11" fmla="*/ 4 h 58"/>
                <a:gd name="T12" fmla="*/ 86 w 132"/>
                <a:gd name="T13" fmla="*/ 2 h 58"/>
                <a:gd name="T14" fmla="*/ 76 w 132"/>
                <a:gd name="T15" fmla="*/ 0 h 58"/>
                <a:gd name="T16" fmla="*/ 66 w 132"/>
                <a:gd name="T17" fmla="*/ 0 h 58"/>
                <a:gd name="T18" fmla="*/ 55 w 132"/>
                <a:gd name="T19" fmla="*/ 0 h 58"/>
                <a:gd name="T20" fmla="*/ 45 w 132"/>
                <a:gd name="T21" fmla="*/ 2 h 58"/>
                <a:gd name="T22" fmla="*/ 35 w 132"/>
                <a:gd name="T23" fmla="*/ 4 h 58"/>
                <a:gd name="T24" fmla="*/ 27 w 132"/>
                <a:gd name="T25" fmla="*/ 7 h 58"/>
                <a:gd name="T26" fmla="*/ 19 w 132"/>
                <a:gd name="T27" fmla="*/ 11 h 58"/>
                <a:gd name="T28" fmla="*/ 12 w 132"/>
                <a:gd name="T29" fmla="*/ 17 h 58"/>
                <a:gd name="T30" fmla="*/ 5 w 132"/>
                <a:gd name="T31" fmla="*/ 22 h 58"/>
                <a:gd name="T32" fmla="*/ 0 w 132"/>
                <a:gd name="T33" fmla="*/ 29 h 58"/>
                <a:gd name="T34" fmla="*/ 5 w 132"/>
                <a:gd name="T35" fmla="*/ 35 h 58"/>
                <a:gd name="T36" fmla="*/ 12 w 132"/>
                <a:gd name="T37" fmla="*/ 41 h 58"/>
                <a:gd name="T38" fmla="*/ 19 w 132"/>
                <a:gd name="T39" fmla="*/ 46 h 58"/>
                <a:gd name="T40" fmla="*/ 27 w 132"/>
                <a:gd name="T41" fmla="*/ 49 h 58"/>
                <a:gd name="T42" fmla="*/ 35 w 132"/>
                <a:gd name="T43" fmla="*/ 54 h 58"/>
                <a:gd name="T44" fmla="*/ 45 w 132"/>
                <a:gd name="T45" fmla="*/ 56 h 58"/>
                <a:gd name="T46" fmla="*/ 55 w 132"/>
                <a:gd name="T47" fmla="*/ 57 h 58"/>
                <a:gd name="T48" fmla="*/ 66 w 132"/>
                <a:gd name="T49" fmla="*/ 58 h 58"/>
                <a:gd name="T50" fmla="*/ 76 w 132"/>
                <a:gd name="T51" fmla="*/ 57 h 58"/>
                <a:gd name="T52" fmla="*/ 86 w 132"/>
                <a:gd name="T53" fmla="*/ 56 h 58"/>
                <a:gd name="T54" fmla="*/ 96 w 132"/>
                <a:gd name="T55" fmla="*/ 54 h 58"/>
                <a:gd name="T56" fmla="*/ 105 w 132"/>
                <a:gd name="T57" fmla="*/ 49 h 58"/>
                <a:gd name="T58" fmla="*/ 112 w 132"/>
                <a:gd name="T59" fmla="*/ 46 h 58"/>
                <a:gd name="T60" fmla="*/ 120 w 132"/>
                <a:gd name="T61" fmla="*/ 41 h 58"/>
                <a:gd name="T62" fmla="*/ 126 w 132"/>
                <a:gd name="T63" fmla="*/ 35 h 58"/>
                <a:gd name="T64" fmla="*/ 132 w 132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58">
                  <a:moveTo>
                    <a:pt x="132" y="29"/>
                  </a:moveTo>
                  <a:lnTo>
                    <a:pt x="126" y="22"/>
                  </a:lnTo>
                  <a:lnTo>
                    <a:pt x="120" y="17"/>
                  </a:lnTo>
                  <a:lnTo>
                    <a:pt x="112" y="11"/>
                  </a:lnTo>
                  <a:lnTo>
                    <a:pt x="105" y="7"/>
                  </a:lnTo>
                  <a:lnTo>
                    <a:pt x="96" y="4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5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27" y="7"/>
                  </a:lnTo>
                  <a:lnTo>
                    <a:pt x="19" y="11"/>
                  </a:lnTo>
                  <a:lnTo>
                    <a:pt x="12" y="17"/>
                  </a:lnTo>
                  <a:lnTo>
                    <a:pt x="5" y="22"/>
                  </a:lnTo>
                  <a:lnTo>
                    <a:pt x="0" y="29"/>
                  </a:lnTo>
                  <a:lnTo>
                    <a:pt x="5" y="35"/>
                  </a:lnTo>
                  <a:lnTo>
                    <a:pt x="12" y="41"/>
                  </a:lnTo>
                  <a:lnTo>
                    <a:pt x="19" y="46"/>
                  </a:lnTo>
                  <a:lnTo>
                    <a:pt x="27" y="49"/>
                  </a:lnTo>
                  <a:lnTo>
                    <a:pt x="35" y="54"/>
                  </a:lnTo>
                  <a:lnTo>
                    <a:pt x="45" y="56"/>
                  </a:lnTo>
                  <a:lnTo>
                    <a:pt x="55" y="57"/>
                  </a:lnTo>
                  <a:lnTo>
                    <a:pt x="66" y="58"/>
                  </a:lnTo>
                  <a:lnTo>
                    <a:pt x="76" y="57"/>
                  </a:lnTo>
                  <a:lnTo>
                    <a:pt x="86" y="56"/>
                  </a:lnTo>
                  <a:lnTo>
                    <a:pt x="96" y="54"/>
                  </a:lnTo>
                  <a:lnTo>
                    <a:pt x="105" y="49"/>
                  </a:lnTo>
                  <a:lnTo>
                    <a:pt x="112" y="46"/>
                  </a:lnTo>
                  <a:lnTo>
                    <a:pt x="120" y="41"/>
                  </a:lnTo>
                  <a:lnTo>
                    <a:pt x="126" y="35"/>
                  </a:lnTo>
                  <a:lnTo>
                    <a:pt x="132" y="29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638"/>
            <p:cNvSpPr>
              <a:spLocks/>
            </p:cNvSpPr>
            <p:nvPr/>
          </p:nvSpPr>
          <p:spPr bwMode="auto">
            <a:xfrm>
              <a:off x="4890912" y="8438230"/>
              <a:ext cx="30227" cy="20681"/>
            </a:xfrm>
            <a:custGeom>
              <a:avLst/>
              <a:gdLst>
                <a:gd name="T0" fmla="*/ 77 w 77"/>
                <a:gd name="T1" fmla="*/ 51 h 54"/>
                <a:gd name="T2" fmla="*/ 76 w 77"/>
                <a:gd name="T3" fmla="*/ 45 h 54"/>
                <a:gd name="T4" fmla="*/ 75 w 77"/>
                <a:gd name="T5" fmla="*/ 40 h 54"/>
                <a:gd name="T6" fmla="*/ 73 w 77"/>
                <a:gd name="T7" fmla="*/ 34 h 54"/>
                <a:gd name="T8" fmla="*/ 69 w 77"/>
                <a:gd name="T9" fmla="*/ 29 h 54"/>
                <a:gd name="T10" fmla="*/ 65 w 77"/>
                <a:gd name="T11" fmla="*/ 24 h 54"/>
                <a:gd name="T12" fmla="*/ 61 w 77"/>
                <a:gd name="T13" fmla="*/ 18 h 54"/>
                <a:gd name="T14" fmla="*/ 55 w 77"/>
                <a:gd name="T15" fmla="*/ 14 h 54"/>
                <a:gd name="T16" fmla="*/ 49 w 77"/>
                <a:gd name="T17" fmla="*/ 10 h 54"/>
                <a:gd name="T18" fmla="*/ 44 w 77"/>
                <a:gd name="T19" fmla="*/ 6 h 54"/>
                <a:gd name="T20" fmla="*/ 37 w 77"/>
                <a:gd name="T21" fmla="*/ 3 h 54"/>
                <a:gd name="T22" fmla="*/ 31 w 77"/>
                <a:gd name="T23" fmla="*/ 1 h 54"/>
                <a:gd name="T24" fmla="*/ 24 w 77"/>
                <a:gd name="T25" fmla="*/ 0 h 54"/>
                <a:gd name="T26" fmla="*/ 18 w 77"/>
                <a:gd name="T27" fmla="*/ 0 h 54"/>
                <a:gd name="T28" fmla="*/ 11 w 77"/>
                <a:gd name="T29" fmla="*/ 0 h 54"/>
                <a:gd name="T30" fmla="*/ 6 w 77"/>
                <a:gd name="T31" fmla="*/ 1 h 54"/>
                <a:gd name="T32" fmla="*/ 0 w 77"/>
                <a:gd name="T33" fmla="*/ 3 h 54"/>
                <a:gd name="T34" fmla="*/ 1 w 77"/>
                <a:gd name="T35" fmla="*/ 8 h 54"/>
                <a:gd name="T36" fmla="*/ 3 w 77"/>
                <a:gd name="T37" fmla="*/ 14 h 54"/>
                <a:gd name="T38" fmla="*/ 5 w 77"/>
                <a:gd name="T39" fmla="*/ 19 h 54"/>
                <a:gd name="T40" fmla="*/ 8 w 77"/>
                <a:gd name="T41" fmla="*/ 25 h 54"/>
                <a:gd name="T42" fmla="*/ 12 w 77"/>
                <a:gd name="T43" fmla="*/ 30 h 54"/>
                <a:gd name="T44" fmla="*/ 17 w 77"/>
                <a:gd name="T45" fmla="*/ 35 h 54"/>
                <a:gd name="T46" fmla="*/ 22 w 77"/>
                <a:gd name="T47" fmla="*/ 40 h 54"/>
                <a:gd name="T48" fmla="*/ 27 w 77"/>
                <a:gd name="T49" fmla="*/ 44 h 54"/>
                <a:gd name="T50" fmla="*/ 34 w 77"/>
                <a:gd name="T51" fmla="*/ 47 h 54"/>
                <a:gd name="T52" fmla="*/ 40 w 77"/>
                <a:gd name="T53" fmla="*/ 51 h 54"/>
                <a:gd name="T54" fmla="*/ 47 w 77"/>
                <a:gd name="T55" fmla="*/ 53 h 54"/>
                <a:gd name="T56" fmla="*/ 53 w 77"/>
                <a:gd name="T57" fmla="*/ 54 h 54"/>
                <a:gd name="T58" fmla="*/ 60 w 77"/>
                <a:gd name="T59" fmla="*/ 54 h 54"/>
                <a:gd name="T60" fmla="*/ 66 w 77"/>
                <a:gd name="T61" fmla="*/ 54 h 54"/>
                <a:gd name="T62" fmla="*/ 72 w 77"/>
                <a:gd name="T63" fmla="*/ 53 h 54"/>
                <a:gd name="T64" fmla="*/ 77 w 77"/>
                <a:gd name="T65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4">
                  <a:moveTo>
                    <a:pt x="77" y="51"/>
                  </a:moveTo>
                  <a:lnTo>
                    <a:pt x="76" y="45"/>
                  </a:lnTo>
                  <a:lnTo>
                    <a:pt x="75" y="40"/>
                  </a:lnTo>
                  <a:lnTo>
                    <a:pt x="73" y="34"/>
                  </a:lnTo>
                  <a:lnTo>
                    <a:pt x="69" y="29"/>
                  </a:lnTo>
                  <a:lnTo>
                    <a:pt x="65" y="24"/>
                  </a:lnTo>
                  <a:lnTo>
                    <a:pt x="61" y="18"/>
                  </a:lnTo>
                  <a:lnTo>
                    <a:pt x="55" y="14"/>
                  </a:lnTo>
                  <a:lnTo>
                    <a:pt x="49" y="10"/>
                  </a:lnTo>
                  <a:lnTo>
                    <a:pt x="44" y="6"/>
                  </a:lnTo>
                  <a:lnTo>
                    <a:pt x="37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14"/>
                  </a:lnTo>
                  <a:lnTo>
                    <a:pt x="5" y="19"/>
                  </a:lnTo>
                  <a:lnTo>
                    <a:pt x="8" y="25"/>
                  </a:lnTo>
                  <a:lnTo>
                    <a:pt x="12" y="30"/>
                  </a:lnTo>
                  <a:lnTo>
                    <a:pt x="17" y="35"/>
                  </a:lnTo>
                  <a:lnTo>
                    <a:pt x="22" y="40"/>
                  </a:lnTo>
                  <a:lnTo>
                    <a:pt x="27" y="44"/>
                  </a:lnTo>
                  <a:lnTo>
                    <a:pt x="34" y="47"/>
                  </a:lnTo>
                  <a:lnTo>
                    <a:pt x="40" y="51"/>
                  </a:lnTo>
                  <a:lnTo>
                    <a:pt x="47" y="53"/>
                  </a:lnTo>
                  <a:lnTo>
                    <a:pt x="53" y="54"/>
                  </a:lnTo>
                  <a:lnTo>
                    <a:pt x="60" y="54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7" y="51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639"/>
            <p:cNvSpPr>
              <a:spLocks/>
            </p:cNvSpPr>
            <p:nvPr/>
          </p:nvSpPr>
          <p:spPr bwMode="auto">
            <a:xfrm>
              <a:off x="4828867" y="8458911"/>
              <a:ext cx="22272" cy="50908"/>
            </a:xfrm>
            <a:custGeom>
              <a:avLst/>
              <a:gdLst>
                <a:gd name="T0" fmla="*/ 29 w 58"/>
                <a:gd name="T1" fmla="*/ 130 h 130"/>
                <a:gd name="T2" fmla="*/ 35 w 58"/>
                <a:gd name="T3" fmla="*/ 126 h 130"/>
                <a:gd name="T4" fmla="*/ 41 w 58"/>
                <a:gd name="T5" fmla="*/ 119 h 130"/>
                <a:gd name="T6" fmla="*/ 46 w 58"/>
                <a:gd name="T7" fmla="*/ 112 h 130"/>
                <a:gd name="T8" fmla="*/ 50 w 58"/>
                <a:gd name="T9" fmla="*/ 104 h 130"/>
                <a:gd name="T10" fmla="*/ 54 w 58"/>
                <a:gd name="T11" fmla="*/ 95 h 130"/>
                <a:gd name="T12" fmla="*/ 57 w 58"/>
                <a:gd name="T13" fmla="*/ 86 h 130"/>
                <a:gd name="T14" fmla="*/ 58 w 58"/>
                <a:gd name="T15" fmla="*/ 75 h 130"/>
                <a:gd name="T16" fmla="*/ 58 w 58"/>
                <a:gd name="T17" fmla="*/ 65 h 130"/>
                <a:gd name="T18" fmla="*/ 58 w 58"/>
                <a:gd name="T19" fmla="*/ 55 h 130"/>
                <a:gd name="T20" fmla="*/ 57 w 58"/>
                <a:gd name="T21" fmla="*/ 45 h 130"/>
                <a:gd name="T22" fmla="*/ 54 w 58"/>
                <a:gd name="T23" fmla="*/ 35 h 130"/>
                <a:gd name="T24" fmla="*/ 50 w 58"/>
                <a:gd name="T25" fmla="*/ 27 h 130"/>
                <a:gd name="T26" fmla="*/ 46 w 58"/>
                <a:gd name="T27" fmla="*/ 18 h 130"/>
                <a:gd name="T28" fmla="*/ 41 w 58"/>
                <a:gd name="T29" fmla="*/ 11 h 130"/>
                <a:gd name="T30" fmla="*/ 35 w 58"/>
                <a:gd name="T31" fmla="*/ 5 h 130"/>
                <a:gd name="T32" fmla="*/ 29 w 58"/>
                <a:gd name="T33" fmla="*/ 0 h 130"/>
                <a:gd name="T34" fmla="*/ 23 w 58"/>
                <a:gd name="T35" fmla="*/ 5 h 130"/>
                <a:gd name="T36" fmla="*/ 17 w 58"/>
                <a:gd name="T37" fmla="*/ 11 h 130"/>
                <a:gd name="T38" fmla="*/ 13 w 58"/>
                <a:gd name="T39" fmla="*/ 18 h 130"/>
                <a:gd name="T40" fmla="*/ 8 w 58"/>
                <a:gd name="T41" fmla="*/ 27 h 130"/>
                <a:gd name="T42" fmla="*/ 5 w 58"/>
                <a:gd name="T43" fmla="*/ 35 h 130"/>
                <a:gd name="T44" fmla="*/ 2 w 58"/>
                <a:gd name="T45" fmla="*/ 45 h 130"/>
                <a:gd name="T46" fmla="*/ 1 w 58"/>
                <a:gd name="T47" fmla="*/ 55 h 130"/>
                <a:gd name="T48" fmla="*/ 0 w 58"/>
                <a:gd name="T49" fmla="*/ 65 h 130"/>
                <a:gd name="T50" fmla="*/ 1 w 58"/>
                <a:gd name="T51" fmla="*/ 75 h 130"/>
                <a:gd name="T52" fmla="*/ 2 w 58"/>
                <a:gd name="T53" fmla="*/ 86 h 130"/>
                <a:gd name="T54" fmla="*/ 5 w 58"/>
                <a:gd name="T55" fmla="*/ 95 h 130"/>
                <a:gd name="T56" fmla="*/ 8 w 58"/>
                <a:gd name="T57" fmla="*/ 104 h 130"/>
                <a:gd name="T58" fmla="*/ 13 w 58"/>
                <a:gd name="T59" fmla="*/ 112 h 130"/>
                <a:gd name="T60" fmla="*/ 17 w 58"/>
                <a:gd name="T61" fmla="*/ 119 h 130"/>
                <a:gd name="T62" fmla="*/ 23 w 58"/>
                <a:gd name="T63" fmla="*/ 126 h 130"/>
                <a:gd name="T64" fmla="*/ 29 w 58"/>
                <a:gd name="T6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130">
                  <a:moveTo>
                    <a:pt x="29" y="130"/>
                  </a:moveTo>
                  <a:lnTo>
                    <a:pt x="35" y="126"/>
                  </a:lnTo>
                  <a:lnTo>
                    <a:pt x="41" y="119"/>
                  </a:lnTo>
                  <a:lnTo>
                    <a:pt x="46" y="112"/>
                  </a:lnTo>
                  <a:lnTo>
                    <a:pt x="50" y="104"/>
                  </a:lnTo>
                  <a:lnTo>
                    <a:pt x="54" y="95"/>
                  </a:lnTo>
                  <a:lnTo>
                    <a:pt x="57" y="86"/>
                  </a:lnTo>
                  <a:lnTo>
                    <a:pt x="58" y="75"/>
                  </a:lnTo>
                  <a:lnTo>
                    <a:pt x="58" y="65"/>
                  </a:lnTo>
                  <a:lnTo>
                    <a:pt x="58" y="55"/>
                  </a:lnTo>
                  <a:lnTo>
                    <a:pt x="57" y="45"/>
                  </a:lnTo>
                  <a:lnTo>
                    <a:pt x="54" y="35"/>
                  </a:lnTo>
                  <a:lnTo>
                    <a:pt x="50" y="27"/>
                  </a:lnTo>
                  <a:lnTo>
                    <a:pt x="46" y="18"/>
                  </a:lnTo>
                  <a:lnTo>
                    <a:pt x="41" y="11"/>
                  </a:lnTo>
                  <a:lnTo>
                    <a:pt x="35" y="5"/>
                  </a:lnTo>
                  <a:lnTo>
                    <a:pt x="29" y="0"/>
                  </a:lnTo>
                  <a:lnTo>
                    <a:pt x="23" y="5"/>
                  </a:lnTo>
                  <a:lnTo>
                    <a:pt x="17" y="11"/>
                  </a:lnTo>
                  <a:lnTo>
                    <a:pt x="13" y="18"/>
                  </a:lnTo>
                  <a:lnTo>
                    <a:pt x="8" y="27"/>
                  </a:lnTo>
                  <a:lnTo>
                    <a:pt x="5" y="35"/>
                  </a:lnTo>
                  <a:lnTo>
                    <a:pt x="2" y="45"/>
                  </a:lnTo>
                  <a:lnTo>
                    <a:pt x="1" y="55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2" y="86"/>
                  </a:lnTo>
                  <a:lnTo>
                    <a:pt x="5" y="95"/>
                  </a:lnTo>
                  <a:lnTo>
                    <a:pt x="8" y="104"/>
                  </a:lnTo>
                  <a:lnTo>
                    <a:pt x="13" y="112"/>
                  </a:lnTo>
                  <a:lnTo>
                    <a:pt x="17" y="119"/>
                  </a:lnTo>
                  <a:lnTo>
                    <a:pt x="23" y="126"/>
                  </a:lnTo>
                  <a:lnTo>
                    <a:pt x="29" y="13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93" name="组合 2492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94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9" name="文本框 2508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</p:spTree>
    <p:extLst>
      <p:ext uri="{BB962C8B-B14F-4D97-AF65-F5344CB8AC3E}">
        <p14:creationId xmlns:p14="http://schemas.microsoft.com/office/powerpoint/2010/main" val="74484768"/>
      </p:ext>
    </p:extLst>
  </p:cSld>
  <p:clrMapOvr>
    <a:masterClrMapping/>
  </p:clrMapOvr>
  <p:transition spd="slow" advTm="6000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组合 2540"/>
          <p:cNvGrpSpPr/>
          <p:nvPr/>
        </p:nvGrpSpPr>
        <p:grpSpPr>
          <a:xfrm>
            <a:off x="2570158" y="3594180"/>
            <a:ext cx="905752" cy="1004788"/>
            <a:chOff x="4538812" y="3740884"/>
            <a:chExt cx="372267" cy="470901"/>
          </a:xfrm>
          <a:solidFill>
            <a:srgbClr val="1DAA2B"/>
          </a:solidFill>
        </p:grpSpPr>
        <p:sp>
          <p:nvSpPr>
            <p:cNvPr id="194" name="Freeform 195"/>
            <p:cNvSpPr>
              <a:spLocks/>
            </p:cNvSpPr>
            <p:nvPr/>
          </p:nvSpPr>
          <p:spPr bwMode="auto">
            <a:xfrm>
              <a:off x="4785399" y="3857019"/>
              <a:ext cx="125680" cy="208405"/>
            </a:xfrm>
            <a:custGeom>
              <a:avLst/>
              <a:gdLst>
                <a:gd name="T0" fmla="*/ 3 w 320"/>
                <a:gd name="T1" fmla="*/ 474 h 523"/>
                <a:gd name="T2" fmla="*/ 1 w 320"/>
                <a:gd name="T3" fmla="*/ 461 h 523"/>
                <a:gd name="T4" fmla="*/ 0 w 320"/>
                <a:gd name="T5" fmla="*/ 424 h 523"/>
                <a:gd name="T6" fmla="*/ 6 w 320"/>
                <a:gd name="T7" fmla="*/ 354 h 523"/>
                <a:gd name="T8" fmla="*/ 17 w 320"/>
                <a:gd name="T9" fmla="*/ 269 h 523"/>
                <a:gd name="T10" fmla="*/ 35 w 320"/>
                <a:gd name="T11" fmla="*/ 179 h 523"/>
                <a:gd name="T12" fmla="*/ 52 w 320"/>
                <a:gd name="T13" fmla="*/ 116 h 523"/>
                <a:gd name="T14" fmla="*/ 65 w 320"/>
                <a:gd name="T15" fmla="*/ 79 h 523"/>
                <a:gd name="T16" fmla="*/ 79 w 320"/>
                <a:gd name="T17" fmla="*/ 47 h 523"/>
                <a:gd name="T18" fmla="*/ 94 w 320"/>
                <a:gd name="T19" fmla="*/ 22 h 523"/>
                <a:gd name="T20" fmla="*/ 111 w 320"/>
                <a:gd name="T21" fmla="*/ 6 h 523"/>
                <a:gd name="T22" fmla="*/ 129 w 320"/>
                <a:gd name="T23" fmla="*/ 0 h 523"/>
                <a:gd name="T24" fmla="*/ 196 w 320"/>
                <a:gd name="T25" fmla="*/ 14 h 523"/>
                <a:gd name="T26" fmla="*/ 260 w 320"/>
                <a:gd name="T27" fmla="*/ 32 h 523"/>
                <a:gd name="T28" fmla="*/ 290 w 320"/>
                <a:gd name="T29" fmla="*/ 46 h 523"/>
                <a:gd name="T30" fmla="*/ 305 w 320"/>
                <a:gd name="T31" fmla="*/ 57 h 523"/>
                <a:gd name="T32" fmla="*/ 312 w 320"/>
                <a:gd name="T33" fmla="*/ 66 h 523"/>
                <a:gd name="T34" fmla="*/ 317 w 320"/>
                <a:gd name="T35" fmla="*/ 75 h 523"/>
                <a:gd name="T36" fmla="*/ 320 w 320"/>
                <a:gd name="T37" fmla="*/ 85 h 523"/>
                <a:gd name="T38" fmla="*/ 319 w 320"/>
                <a:gd name="T39" fmla="*/ 102 h 523"/>
                <a:gd name="T40" fmla="*/ 309 w 320"/>
                <a:gd name="T41" fmla="*/ 130 h 523"/>
                <a:gd name="T42" fmla="*/ 287 w 320"/>
                <a:gd name="T43" fmla="*/ 175 h 523"/>
                <a:gd name="T44" fmla="*/ 263 w 320"/>
                <a:gd name="T45" fmla="*/ 233 h 523"/>
                <a:gd name="T46" fmla="*/ 230 w 320"/>
                <a:gd name="T47" fmla="*/ 322 h 523"/>
                <a:gd name="T48" fmla="*/ 199 w 320"/>
                <a:gd name="T49" fmla="*/ 429 h 523"/>
                <a:gd name="T50" fmla="*/ 182 w 320"/>
                <a:gd name="T51" fmla="*/ 487 h 523"/>
                <a:gd name="T52" fmla="*/ 174 w 320"/>
                <a:gd name="T53" fmla="*/ 511 h 523"/>
                <a:gd name="T54" fmla="*/ 170 w 320"/>
                <a:gd name="T55" fmla="*/ 518 h 523"/>
                <a:gd name="T56" fmla="*/ 164 w 320"/>
                <a:gd name="T57" fmla="*/ 521 h 523"/>
                <a:gd name="T58" fmla="*/ 152 w 320"/>
                <a:gd name="T59" fmla="*/ 523 h 523"/>
                <a:gd name="T60" fmla="*/ 131 w 320"/>
                <a:gd name="T61" fmla="*/ 521 h 523"/>
                <a:gd name="T62" fmla="*/ 105 w 320"/>
                <a:gd name="T63" fmla="*/ 516 h 523"/>
                <a:gd name="T64" fmla="*/ 65 w 320"/>
                <a:gd name="T65" fmla="*/ 504 h 523"/>
                <a:gd name="T66" fmla="*/ 28 w 320"/>
                <a:gd name="T67" fmla="*/ 490 h 523"/>
                <a:gd name="T68" fmla="*/ 11 w 320"/>
                <a:gd name="T69" fmla="*/ 48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0" h="523">
                  <a:moveTo>
                    <a:pt x="6" y="477"/>
                  </a:moveTo>
                  <a:lnTo>
                    <a:pt x="3" y="474"/>
                  </a:lnTo>
                  <a:lnTo>
                    <a:pt x="2" y="469"/>
                  </a:lnTo>
                  <a:lnTo>
                    <a:pt x="1" y="461"/>
                  </a:lnTo>
                  <a:lnTo>
                    <a:pt x="0" y="450"/>
                  </a:lnTo>
                  <a:lnTo>
                    <a:pt x="0" y="424"/>
                  </a:lnTo>
                  <a:lnTo>
                    <a:pt x="2" y="392"/>
                  </a:lnTo>
                  <a:lnTo>
                    <a:pt x="6" y="354"/>
                  </a:lnTo>
                  <a:lnTo>
                    <a:pt x="11" y="312"/>
                  </a:lnTo>
                  <a:lnTo>
                    <a:pt x="17" y="269"/>
                  </a:lnTo>
                  <a:lnTo>
                    <a:pt x="25" y="223"/>
                  </a:lnTo>
                  <a:lnTo>
                    <a:pt x="35" y="179"/>
                  </a:lnTo>
                  <a:lnTo>
                    <a:pt x="46" y="136"/>
                  </a:lnTo>
                  <a:lnTo>
                    <a:pt x="52" y="116"/>
                  </a:lnTo>
                  <a:lnTo>
                    <a:pt x="59" y="97"/>
                  </a:lnTo>
                  <a:lnTo>
                    <a:pt x="65" y="79"/>
                  </a:lnTo>
                  <a:lnTo>
                    <a:pt x="71" y="62"/>
                  </a:lnTo>
                  <a:lnTo>
                    <a:pt x="79" y="47"/>
                  </a:lnTo>
                  <a:lnTo>
                    <a:pt x="87" y="34"/>
                  </a:lnTo>
                  <a:lnTo>
                    <a:pt x="94" y="22"/>
                  </a:lnTo>
                  <a:lnTo>
                    <a:pt x="103" y="14"/>
                  </a:lnTo>
                  <a:lnTo>
                    <a:pt x="111" y="6"/>
                  </a:lnTo>
                  <a:lnTo>
                    <a:pt x="120" y="2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96" y="14"/>
                  </a:lnTo>
                  <a:lnTo>
                    <a:pt x="241" y="26"/>
                  </a:lnTo>
                  <a:lnTo>
                    <a:pt x="260" y="32"/>
                  </a:lnTo>
                  <a:lnTo>
                    <a:pt x="277" y="39"/>
                  </a:lnTo>
                  <a:lnTo>
                    <a:pt x="290" y="46"/>
                  </a:lnTo>
                  <a:lnTo>
                    <a:pt x="300" y="54"/>
                  </a:lnTo>
                  <a:lnTo>
                    <a:pt x="305" y="57"/>
                  </a:lnTo>
                  <a:lnTo>
                    <a:pt x="309" y="61"/>
                  </a:lnTo>
                  <a:lnTo>
                    <a:pt x="312" y="66"/>
                  </a:lnTo>
                  <a:lnTo>
                    <a:pt x="316" y="70"/>
                  </a:lnTo>
                  <a:lnTo>
                    <a:pt x="317" y="75"/>
                  </a:lnTo>
                  <a:lnTo>
                    <a:pt x="319" y="80"/>
                  </a:lnTo>
                  <a:lnTo>
                    <a:pt x="320" y="85"/>
                  </a:lnTo>
                  <a:lnTo>
                    <a:pt x="320" y="91"/>
                  </a:lnTo>
                  <a:lnTo>
                    <a:pt x="319" y="102"/>
                  </a:lnTo>
                  <a:lnTo>
                    <a:pt x="316" y="116"/>
                  </a:lnTo>
                  <a:lnTo>
                    <a:pt x="309" y="130"/>
                  </a:lnTo>
                  <a:lnTo>
                    <a:pt x="302" y="147"/>
                  </a:lnTo>
                  <a:lnTo>
                    <a:pt x="287" y="175"/>
                  </a:lnTo>
                  <a:lnTo>
                    <a:pt x="275" y="203"/>
                  </a:lnTo>
                  <a:lnTo>
                    <a:pt x="263" y="233"/>
                  </a:lnTo>
                  <a:lnTo>
                    <a:pt x="251" y="262"/>
                  </a:lnTo>
                  <a:lnTo>
                    <a:pt x="230" y="322"/>
                  </a:lnTo>
                  <a:lnTo>
                    <a:pt x="213" y="378"/>
                  </a:lnTo>
                  <a:lnTo>
                    <a:pt x="199" y="429"/>
                  </a:lnTo>
                  <a:lnTo>
                    <a:pt x="187" y="471"/>
                  </a:lnTo>
                  <a:lnTo>
                    <a:pt x="182" y="487"/>
                  </a:lnTo>
                  <a:lnTo>
                    <a:pt x="177" y="501"/>
                  </a:lnTo>
                  <a:lnTo>
                    <a:pt x="174" y="511"/>
                  </a:lnTo>
                  <a:lnTo>
                    <a:pt x="171" y="517"/>
                  </a:lnTo>
                  <a:lnTo>
                    <a:pt x="170" y="518"/>
                  </a:lnTo>
                  <a:lnTo>
                    <a:pt x="167" y="520"/>
                  </a:lnTo>
                  <a:lnTo>
                    <a:pt x="164" y="521"/>
                  </a:lnTo>
                  <a:lnTo>
                    <a:pt x="161" y="523"/>
                  </a:lnTo>
                  <a:lnTo>
                    <a:pt x="152" y="523"/>
                  </a:lnTo>
                  <a:lnTo>
                    <a:pt x="143" y="523"/>
                  </a:lnTo>
                  <a:lnTo>
                    <a:pt x="131" y="521"/>
                  </a:lnTo>
                  <a:lnTo>
                    <a:pt x="119" y="519"/>
                  </a:lnTo>
                  <a:lnTo>
                    <a:pt x="105" y="516"/>
                  </a:lnTo>
                  <a:lnTo>
                    <a:pt x="92" y="513"/>
                  </a:lnTo>
                  <a:lnTo>
                    <a:pt x="65" y="504"/>
                  </a:lnTo>
                  <a:lnTo>
                    <a:pt x="39" y="494"/>
                  </a:lnTo>
                  <a:lnTo>
                    <a:pt x="28" y="490"/>
                  </a:lnTo>
                  <a:lnTo>
                    <a:pt x="19" y="486"/>
                  </a:lnTo>
                  <a:lnTo>
                    <a:pt x="11" y="481"/>
                  </a:lnTo>
                  <a:lnTo>
                    <a:pt x="6" y="4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6"/>
            <p:cNvSpPr>
              <a:spLocks/>
            </p:cNvSpPr>
            <p:nvPr/>
          </p:nvSpPr>
          <p:spPr bwMode="auto">
            <a:xfrm>
              <a:off x="4538812" y="3788610"/>
              <a:ext cx="119316" cy="184542"/>
            </a:xfrm>
            <a:custGeom>
              <a:avLst/>
              <a:gdLst>
                <a:gd name="T0" fmla="*/ 98 w 302"/>
                <a:gd name="T1" fmla="*/ 458 h 465"/>
                <a:gd name="T2" fmla="*/ 64 w 302"/>
                <a:gd name="T3" fmla="*/ 447 h 465"/>
                <a:gd name="T4" fmla="*/ 44 w 302"/>
                <a:gd name="T5" fmla="*/ 438 h 465"/>
                <a:gd name="T6" fmla="*/ 25 w 302"/>
                <a:gd name="T7" fmla="*/ 425 h 465"/>
                <a:gd name="T8" fmla="*/ 11 w 302"/>
                <a:gd name="T9" fmla="*/ 408 h 465"/>
                <a:gd name="T10" fmla="*/ 3 w 302"/>
                <a:gd name="T11" fmla="*/ 383 h 465"/>
                <a:gd name="T12" fmla="*/ 0 w 302"/>
                <a:gd name="T13" fmla="*/ 352 h 465"/>
                <a:gd name="T14" fmla="*/ 7 w 302"/>
                <a:gd name="T15" fmla="*/ 304 h 465"/>
                <a:gd name="T16" fmla="*/ 19 w 302"/>
                <a:gd name="T17" fmla="*/ 247 h 465"/>
                <a:gd name="T18" fmla="*/ 36 w 302"/>
                <a:gd name="T19" fmla="*/ 189 h 465"/>
                <a:gd name="T20" fmla="*/ 55 w 302"/>
                <a:gd name="T21" fmla="*/ 133 h 465"/>
                <a:gd name="T22" fmla="*/ 77 w 302"/>
                <a:gd name="T23" fmla="*/ 82 h 465"/>
                <a:gd name="T24" fmla="*/ 100 w 302"/>
                <a:gd name="T25" fmla="*/ 41 h 465"/>
                <a:gd name="T26" fmla="*/ 117 w 302"/>
                <a:gd name="T27" fmla="*/ 18 h 465"/>
                <a:gd name="T28" fmla="*/ 129 w 302"/>
                <a:gd name="T29" fmla="*/ 7 h 465"/>
                <a:gd name="T30" fmla="*/ 140 w 302"/>
                <a:gd name="T31" fmla="*/ 1 h 465"/>
                <a:gd name="T32" fmla="*/ 152 w 302"/>
                <a:gd name="T33" fmla="*/ 0 h 465"/>
                <a:gd name="T34" fmla="*/ 202 w 302"/>
                <a:gd name="T35" fmla="*/ 15 h 465"/>
                <a:gd name="T36" fmla="*/ 254 w 302"/>
                <a:gd name="T37" fmla="*/ 32 h 465"/>
                <a:gd name="T38" fmla="*/ 278 w 302"/>
                <a:gd name="T39" fmla="*/ 42 h 465"/>
                <a:gd name="T40" fmla="*/ 294 w 302"/>
                <a:gd name="T41" fmla="*/ 54 h 465"/>
                <a:gd name="T42" fmla="*/ 302 w 302"/>
                <a:gd name="T43" fmla="*/ 67 h 465"/>
                <a:gd name="T44" fmla="*/ 301 w 302"/>
                <a:gd name="T45" fmla="*/ 83 h 465"/>
                <a:gd name="T46" fmla="*/ 293 w 302"/>
                <a:gd name="T47" fmla="*/ 102 h 465"/>
                <a:gd name="T48" fmla="*/ 269 w 302"/>
                <a:gd name="T49" fmla="*/ 146 h 465"/>
                <a:gd name="T50" fmla="*/ 238 w 302"/>
                <a:gd name="T51" fmla="*/ 208 h 465"/>
                <a:gd name="T52" fmla="*/ 202 w 302"/>
                <a:gd name="T53" fmla="*/ 301 h 465"/>
                <a:gd name="T54" fmla="*/ 174 w 302"/>
                <a:gd name="T55" fmla="*/ 381 h 465"/>
                <a:gd name="T56" fmla="*/ 158 w 302"/>
                <a:gd name="T57" fmla="*/ 423 h 465"/>
                <a:gd name="T58" fmla="*/ 147 w 302"/>
                <a:gd name="T59" fmla="*/ 446 h 465"/>
                <a:gd name="T60" fmla="*/ 140 w 302"/>
                <a:gd name="T61" fmla="*/ 457 h 465"/>
                <a:gd name="T62" fmla="*/ 132 w 302"/>
                <a:gd name="T63" fmla="*/ 463 h 465"/>
                <a:gd name="T64" fmla="*/ 125 w 302"/>
                <a:gd name="T65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2" h="465">
                  <a:moveTo>
                    <a:pt x="120" y="464"/>
                  </a:moveTo>
                  <a:lnTo>
                    <a:pt x="98" y="458"/>
                  </a:lnTo>
                  <a:lnTo>
                    <a:pt x="75" y="451"/>
                  </a:lnTo>
                  <a:lnTo>
                    <a:pt x="64" y="447"/>
                  </a:lnTo>
                  <a:lnTo>
                    <a:pt x="53" y="443"/>
                  </a:lnTo>
                  <a:lnTo>
                    <a:pt x="44" y="438"/>
                  </a:lnTo>
                  <a:lnTo>
                    <a:pt x="34" y="432"/>
                  </a:lnTo>
                  <a:lnTo>
                    <a:pt x="25" y="425"/>
                  </a:lnTo>
                  <a:lnTo>
                    <a:pt x="18" y="418"/>
                  </a:lnTo>
                  <a:lnTo>
                    <a:pt x="11" y="408"/>
                  </a:lnTo>
                  <a:lnTo>
                    <a:pt x="6" y="396"/>
                  </a:lnTo>
                  <a:lnTo>
                    <a:pt x="3" y="383"/>
                  </a:lnTo>
                  <a:lnTo>
                    <a:pt x="0" y="369"/>
                  </a:lnTo>
                  <a:lnTo>
                    <a:pt x="0" y="352"/>
                  </a:lnTo>
                  <a:lnTo>
                    <a:pt x="3" y="332"/>
                  </a:lnTo>
                  <a:lnTo>
                    <a:pt x="7" y="304"/>
                  </a:lnTo>
                  <a:lnTo>
                    <a:pt x="12" y="276"/>
                  </a:lnTo>
                  <a:lnTo>
                    <a:pt x="19" y="247"/>
                  </a:lnTo>
                  <a:lnTo>
                    <a:pt x="27" y="218"/>
                  </a:lnTo>
                  <a:lnTo>
                    <a:pt x="36" y="189"/>
                  </a:lnTo>
                  <a:lnTo>
                    <a:pt x="45" y="160"/>
                  </a:lnTo>
                  <a:lnTo>
                    <a:pt x="55" y="133"/>
                  </a:lnTo>
                  <a:lnTo>
                    <a:pt x="65" y="107"/>
                  </a:lnTo>
                  <a:lnTo>
                    <a:pt x="77" y="82"/>
                  </a:lnTo>
                  <a:lnTo>
                    <a:pt x="88" y="60"/>
                  </a:lnTo>
                  <a:lnTo>
                    <a:pt x="100" y="41"/>
                  </a:lnTo>
                  <a:lnTo>
                    <a:pt x="112" y="25"/>
                  </a:lnTo>
                  <a:lnTo>
                    <a:pt x="117" y="18"/>
                  </a:lnTo>
                  <a:lnTo>
                    <a:pt x="122" y="13"/>
                  </a:lnTo>
                  <a:lnTo>
                    <a:pt x="129" y="7"/>
                  </a:lnTo>
                  <a:lnTo>
                    <a:pt x="134" y="4"/>
                  </a:lnTo>
                  <a:lnTo>
                    <a:pt x="140" y="1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7" y="1"/>
                  </a:lnTo>
                  <a:lnTo>
                    <a:pt x="202" y="15"/>
                  </a:lnTo>
                  <a:lnTo>
                    <a:pt x="239" y="27"/>
                  </a:lnTo>
                  <a:lnTo>
                    <a:pt x="254" y="32"/>
                  </a:lnTo>
                  <a:lnTo>
                    <a:pt x="267" y="38"/>
                  </a:lnTo>
                  <a:lnTo>
                    <a:pt x="278" y="42"/>
                  </a:lnTo>
                  <a:lnTo>
                    <a:pt x="287" y="47"/>
                  </a:lnTo>
                  <a:lnTo>
                    <a:pt x="294" y="54"/>
                  </a:lnTo>
                  <a:lnTo>
                    <a:pt x="298" y="59"/>
                  </a:lnTo>
                  <a:lnTo>
                    <a:pt x="302" y="67"/>
                  </a:lnTo>
                  <a:lnTo>
                    <a:pt x="302" y="74"/>
                  </a:lnTo>
                  <a:lnTo>
                    <a:pt x="301" y="83"/>
                  </a:lnTo>
                  <a:lnTo>
                    <a:pt x="298" y="92"/>
                  </a:lnTo>
                  <a:lnTo>
                    <a:pt x="293" y="102"/>
                  </a:lnTo>
                  <a:lnTo>
                    <a:pt x="287" y="114"/>
                  </a:lnTo>
                  <a:lnTo>
                    <a:pt x="269" y="146"/>
                  </a:lnTo>
                  <a:lnTo>
                    <a:pt x="253" y="177"/>
                  </a:lnTo>
                  <a:lnTo>
                    <a:pt x="238" y="208"/>
                  </a:lnTo>
                  <a:lnTo>
                    <a:pt x="225" y="240"/>
                  </a:lnTo>
                  <a:lnTo>
                    <a:pt x="202" y="301"/>
                  </a:lnTo>
                  <a:lnTo>
                    <a:pt x="183" y="356"/>
                  </a:lnTo>
                  <a:lnTo>
                    <a:pt x="174" y="381"/>
                  </a:lnTo>
                  <a:lnTo>
                    <a:pt x="167" y="404"/>
                  </a:lnTo>
                  <a:lnTo>
                    <a:pt x="158" y="423"/>
                  </a:lnTo>
                  <a:lnTo>
                    <a:pt x="150" y="439"/>
                  </a:lnTo>
                  <a:lnTo>
                    <a:pt x="147" y="446"/>
                  </a:lnTo>
                  <a:lnTo>
                    <a:pt x="143" y="452"/>
                  </a:lnTo>
                  <a:lnTo>
                    <a:pt x="140" y="457"/>
                  </a:lnTo>
                  <a:lnTo>
                    <a:pt x="135" y="461"/>
                  </a:lnTo>
                  <a:lnTo>
                    <a:pt x="132" y="463"/>
                  </a:lnTo>
                  <a:lnTo>
                    <a:pt x="128" y="465"/>
                  </a:lnTo>
                  <a:lnTo>
                    <a:pt x="125" y="465"/>
                  </a:lnTo>
                  <a:lnTo>
                    <a:pt x="120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7"/>
            <p:cNvSpPr>
              <a:spLocks/>
            </p:cNvSpPr>
            <p:nvPr/>
          </p:nvSpPr>
          <p:spPr bwMode="auto">
            <a:xfrm>
              <a:off x="4596083" y="3740884"/>
              <a:ext cx="235451" cy="349994"/>
            </a:xfrm>
            <a:custGeom>
              <a:avLst/>
              <a:gdLst>
                <a:gd name="T0" fmla="*/ 33 w 594"/>
                <a:gd name="T1" fmla="*/ 788 h 879"/>
                <a:gd name="T2" fmla="*/ 10 w 594"/>
                <a:gd name="T3" fmla="*/ 777 h 879"/>
                <a:gd name="T4" fmla="*/ 2 w 594"/>
                <a:gd name="T5" fmla="*/ 765 h 879"/>
                <a:gd name="T6" fmla="*/ 0 w 594"/>
                <a:gd name="T7" fmla="*/ 744 h 879"/>
                <a:gd name="T8" fmla="*/ 4 w 594"/>
                <a:gd name="T9" fmla="*/ 713 h 879"/>
                <a:gd name="T10" fmla="*/ 18 w 594"/>
                <a:gd name="T11" fmla="*/ 637 h 879"/>
                <a:gd name="T12" fmla="*/ 43 w 594"/>
                <a:gd name="T13" fmla="*/ 523 h 879"/>
                <a:gd name="T14" fmla="*/ 66 w 594"/>
                <a:gd name="T15" fmla="*/ 434 h 879"/>
                <a:gd name="T16" fmla="*/ 94 w 594"/>
                <a:gd name="T17" fmla="*/ 342 h 879"/>
                <a:gd name="T18" fmla="*/ 123 w 594"/>
                <a:gd name="T19" fmla="*/ 253 h 879"/>
                <a:gd name="T20" fmla="*/ 153 w 594"/>
                <a:gd name="T21" fmla="*/ 170 h 879"/>
                <a:gd name="T22" fmla="*/ 181 w 594"/>
                <a:gd name="T23" fmla="*/ 98 h 879"/>
                <a:gd name="T24" fmla="*/ 205 w 594"/>
                <a:gd name="T25" fmla="*/ 45 h 879"/>
                <a:gd name="T26" fmla="*/ 222 w 594"/>
                <a:gd name="T27" fmla="*/ 13 h 879"/>
                <a:gd name="T28" fmla="*/ 235 w 594"/>
                <a:gd name="T29" fmla="*/ 3 h 879"/>
                <a:gd name="T30" fmla="*/ 247 w 594"/>
                <a:gd name="T31" fmla="*/ 0 h 879"/>
                <a:gd name="T32" fmla="*/ 289 w 594"/>
                <a:gd name="T33" fmla="*/ 10 h 879"/>
                <a:gd name="T34" fmla="*/ 428 w 594"/>
                <a:gd name="T35" fmla="*/ 52 h 879"/>
                <a:gd name="T36" fmla="*/ 508 w 594"/>
                <a:gd name="T37" fmla="*/ 77 h 879"/>
                <a:gd name="T38" fmla="*/ 545 w 594"/>
                <a:gd name="T39" fmla="*/ 91 h 879"/>
                <a:gd name="T40" fmla="*/ 571 w 594"/>
                <a:gd name="T41" fmla="*/ 106 h 879"/>
                <a:gd name="T42" fmla="*/ 584 w 594"/>
                <a:gd name="T43" fmla="*/ 118 h 879"/>
                <a:gd name="T44" fmla="*/ 590 w 594"/>
                <a:gd name="T45" fmla="*/ 125 h 879"/>
                <a:gd name="T46" fmla="*/ 593 w 594"/>
                <a:gd name="T47" fmla="*/ 135 h 879"/>
                <a:gd name="T48" fmla="*/ 594 w 594"/>
                <a:gd name="T49" fmla="*/ 146 h 879"/>
                <a:gd name="T50" fmla="*/ 591 w 594"/>
                <a:gd name="T51" fmla="*/ 163 h 879"/>
                <a:gd name="T52" fmla="*/ 549 w 594"/>
                <a:gd name="T53" fmla="*/ 272 h 879"/>
                <a:gd name="T54" fmla="*/ 488 w 594"/>
                <a:gd name="T55" fmla="*/ 439 h 879"/>
                <a:gd name="T56" fmla="*/ 444 w 594"/>
                <a:gd name="T57" fmla="*/ 572 h 879"/>
                <a:gd name="T58" fmla="*/ 413 w 594"/>
                <a:gd name="T59" fmla="*/ 679 h 879"/>
                <a:gd name="T60" fmla="*/ 384 w 594"/>
                <a:gd name="T61" fmla="*/ 791 h 879"/>
                <a:gd name="T62" fmla="*/ 367 w 594"/>
                <a:gd name="T63" fmla="*/ 854 h 879"/>
                <a:gd name="T64" fmla="*/ 360 w 594"/>
                <a:gd name="T65" fmla="*/ 871 h 879"/>
                <a:gd name="T66" fmla="*/ 353 w 594"/>
                <a:gd name="T67" fmla="*/ 876 h 879"/>
                <a:gd name="T68" fmla="*/ 341 w 594"/>
                <a:gd name="T69" fmla="*/ 879 h 879"/>
                <a:gd name="T70" fmla="*/ 314 w 594"/>
                <a:gd name="T71" fmla="*/ 877 h 879"/>
                <a:gd name="T72" fmla="*/ 258 w 594"/>
                <a:gd name="T73" fmla="*/ 863 h 879"/>
                <a:gd name="T74" fmla="*/ 171 w 594"/>
                <a:gd name="T75" fmla="*/ 834 h 879"/>
                <a:gd name="T76" fmla="*/ 90 w 594"/>
                <a:gd name="T77" fmla="*/ 805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4" h="879">
                  <a:moveTo>
                    <a:pt x="59" y="795"/>
                  </a:moveTo>
                  <a:lnTo>
                    <a:pt x="33" y="788"/>
                  </a:lnTo>
                  <a:lnTo>
                    <a:pt x="16" y="781"/>
                  </a:lnTo>
                  <a:lnTo>
                    <a:pt x="10" y="777"/>
                  </a:lnTo>
                  <a:lnTo>
                    <a:pt x="5" y="771"/>
                  </a:lnTo>
                  <a:lnTo>
                    <a:pt x="2" y="765"/>
                  </a:lnTo>
                  <a:lnTo>
                    <a:pt x="0" y="755"/>
                  </a:lnTo>
                  <a:lnTo>
                    <a:pt x="0" y="744"/>
                  </a:lnTo>
                  <a:lnTo>
                    <a:pt x="1" y="730"/>
                  </a:lnTo>
                  <a:lnTo>
                    <a:pt x="4" y="713"/>
                  </a:lnTo>
                  <a:lnTo>
                    <a:pt x="8" y="691"/>
                  </a:lnTo>
                  <a:lnTo>
                    <a:pt x="18" y="637"/>
                  </a:lnTo>
                  <a:lnTo>
                    <a:pt x="33" y="564"/>
                  </a:lnTo>
                  <a:lnTo>
                    <a:pt x="43" y="523"/>
                  </a:lnTo>
                  <a:lnTo>
                    <a:pt x="54" y="478"/>
                  </a:lnTo>
                  <a:lnTo>
                    <a:pt x="66" y="434"/>
                  </a:lnTo>
                  <a:lnTo>
                    <a:pt x="80" y="388"/>
                  </a:lnTo>
                  <a:lnTo>
                    <a:pt x="94" y="342"/>
                  </a:lnTo>
                  <a:lnTo>
                    <a:pt x="108" y="297"/>
                  </a:lnTo>
                  <a:lnTo>
                    <a:pt x="123" y="253"/>
                  </a:lnTo>
                  <a:lnTo>
                    <a:pt x="138" y="210"/>
                  </a:lnTo>
                  <a:lnTo>
                    <a:pt x="153" y="170"/>
                  </a:lnTo>
                  <a:lnTo>
                    <a:pt x="168" y="132"/>
                  </a:lnTo>
                  <a:lnTo>
                    <a:pt x="181" y="98"/>
                  </a:lnTo>
                  <a:lnTo>
                    <a:pt x="194" y="69"/>
                  </a:lnTo>
                  <a:lnTo>
                    <a:pt x="205" y="45"/>
                  </a:lnTo>
                  <a:lnTo>
                    <a:pt x="215" y="26"/>
                  </a:lnTo>
                  <a:lnTo>
                    <a:pt x="222" y="13"/>
                  </a:lnTo>
                  <a:lnTo>
                    <a:pt x="228" y="8"/>
                  </a:lnTo>
                  <a:lnTo>
                    <a:pt x="235" y="3"/>
                  </a:lnTo>
                  <a:lnTo>
                    <a:pt x="241" y="0"/>
                  </a:lnTo>
                  <a:lnTo>
                    <a:pt x="247" y="0"/>
                  </a:lnTo>
                  <a:lnTo>
                    <a:pt x="256" y="1"/>
                  </a:lnTo>
                  <a:lnTo>
                    <a:pt x="289" y="10"/>
                  </a:lnTo>
                  <a:lnTo>
                    <a:pt x="357" y="31"/>
                  </a:lnTo>
                  <a:lnTo>
                    <a:pt x="428" y="52"/>
                  </a:lnTo>
                  <a:lnTo>
                    <a:pt x="484" y="69"/>
                  </a:lnTo>
                  <a:lnTo>
                    <a:pt x="508" y="77"/>
                  </a:lnTo>
                  <a:lnTo>
                    <a:pt x="528" y="84"/>
                  </a:lnTo>
                  <a:lnTo>
                    <a:pt x="545" y="91"/>
                  </a:lnTo>
                  <a:lnTo>
                    <a:pt x="559" y="98"/>
                  </a:lnTo>
                  <a:lnTo>
                    <a:pt x="571" y="106"/>
                  </a:lnTo>
                  <a:lnTo>
                    <a:pt x="581" y="113"/>
                  </a:lnTo>
                  <a:lnTo>
                    <a:pt x="584" y="118"/>
                  </a:lnTo>
                  <a:lnTo>
                    <a:pt x="588" y="121"/>
                  </a:lnTo>
                  <a:lnTo>
                    <a:pt x="590" y="125"/>
                  </a:lnTo>
                  <a:lnTo>
                    <a:pt x="592" y="131"/>
                  </a:lnTo>
                  <a:lnTo>
                    <a:pt x="593" y="135"/>
                  </a:lnTo>
                  <a:lnTo>
                    <a:pt x="594" y="140"/>
                  </a:lnTo>
                  <a:lnTo>
                    <a:pt x="594" y="146"/>
                  </a:lnTo>
                  <a:lnTo>
                    <a:pt x="593" y="151"/>
                  </a:lnTo>
                  <a:lnTo>
                    <a:pt x="591" y="163"/>
                  </a:lnTo>
                  <a:lnTo>
                    <a:pt x="586" y="177"/>
                  </a:lnTo>
                  <a:lnTo>
                    <a:pt x="549" y="272"/>
                  </a:lnTo>
                  <a:lnTo>
                    <a:pt x="516" y="360"/>
                  </a:lnTo>
                  <a:lnTo>
                    <a:pt x="488" y="439"/>
                  </a:lnTo>
                  <a:lnTo>
                    <a:pt x="463" y="509"/>
                  </a:lnTo>
                  <a:lnTo>
                    <a:pt x="444" y="572"/>
                  </a:lnTo>
                  <a:lnTo>
                    <a:pt x="427" y="630"/>
                  </a:lnTo>
                  <a:lnTo>
                    <a:pt x="413" y="679"/>
                  </a:lnTo>
                  <a:lnTo>
                    <a:pt x="402" y="723"/>
                  </a:lnTo>
                  <a:lnTo>
                    <a:pt x="384" y="791"/>
                  </a:lnTo>
                  <a:lnTo>
                    <a:pt x="373" y="838"/>
                  </a:lnTo>
                  <a:lnTo>
                    <a:pt x="367" y="854"/>
                  </a:lnTo>
                  <a:lnTo>
                    <a:pt x="362" y="866"/>
                  </a:lnTo>
                  <a:lnTo>
                    <a:pt x="360" y="871"/>
                  </a:lnTo>
                  <a:lnTo>
                    <a:pt x="356" y="874"/>
                  </a:lnTo>
                  <a:lnTo>
                    <a:pt x="353" y="876"/>
                  </a:lnTo>
                  <a:lnTo>
                    <a:pt x="350" y="877"/>
                  </a:lnTo>
                  <a:lnTo>
                    <a:pt x="341" y="879"/>
                  </a:lnTo>
                  <a:lnTo>
                    <a:pt x="328" y="878"/>
                  </a:lnTo>
                  <a:lnTo>
                    <a:pt x="314" y="877"/>
                  </a:lnTo>
                  <a:lnTo>
                    <a:pt x="297" y="873"/>
                  </a:lnTo>
                  <a:lnTo>
                    <a:pt x="258" y="863"/>
                  </a:lnTo>
                  <a:lnTo>
                    <a:pt x="215" y="849"/>
                  </a:lnTo>
                  <a:lnTo>
                    <a:pt x="171" y="834"/>
                  </a:lnTo>
                  <a:lnTo>
                    <a:pt x="127" y="819"/>
                  </a:lnTo>
                  <a:lnTo>
                    <a:pt x="90" y="805"/>
                  </a:lnTo>
                  <a:lnTo>
                    <a:pt x="59" y="7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8"/>
            <p:cNvSpPr>
              <a:spLocks/>
            </p:cNvSpPr>
            <p:nvPr/>
          </p:nvSpPr>
          <p:spPr bwMode="auto">
            <a:xfrm>
              <a:off x="4557903" y="4132241"/>
              <a:ext cx="58862" cy="77953"/>
            </a:xfrm>
            <a:custGeom>
              <a:avLst/>
              <a:gdLst>
                <a:gd name="T0" fmla="*/ 125 w 150"/>
                <a:gd name="T1" fmla="*/ 112 h 199"/>
                <a:gd name="T2" fmla="*/ 124 w 150"/>
                <a:gd name="T3" fmla="*/ 93 h 199"/>
                <a:gd name="T4" fmla="*/ 123 w 150"/>
                <a:gd name="T5" fmla="*/ 72 h 199"/>
                <a:gd name="T6" fmla="*/ 123 w 150"/>
                <a:gd name="T7" fmla="*/ 53 h 199"/>
                <a:gd name="T8" fmla="*/ 123 w 150"/>
                <a:gd name="T9" fmla="*/ 34 h 199"/>
                <a:gd name="T10" fmla="*/ 122 w 150"/>
                <a:gd name="T11" fmla="*/ 34 h 199"/>
                <a:gd name="T12" fmla="*/ 118 w 150"/>
                <a:gd name="T13" fmla="*/ 52 h 199"/>
                <a:gd name="T14" fmla="*/ 114 w 150"/>
                <a:gd name="T15" fmla="*/ 69 h 199"/>
                <a:gd name="T16" fmla="*/ 110 w 150"/>
                <a:gd name="T17" fmla="*/ 86 h 199"/>
                <a:gd name="T18" fmla="*/ 106 w 150"/>
                <a:gd name="T19" fmla="*/ 104 h 199"/>
                <a:gd name="T20" fmla="*/ 82 w 150"/>
                <a:gd name="T21" fmla="*/ 196 h 199"/>
                <a:gd name="T22" fmla="*/ 67 w 150"/>
                <a:gd name="T23" fmla="*/ 196 h 199"/>
                <a:gd name="T24" fmla="*/ 44 w 150"/>
                <a:gd name="T25" fmla="*/ 108 h 199"/>
                <a:gd name="T26" fmla="*/ 39 w 150"/>
                <a:gd name="T27" fmla="*/ 88 h 199"/>
                <a:gd name="T28" fmla="*/ 34 w 150"/>
                <a:gd name="T29" fmla="*/ 70 h 199"/>
                <a:gd name="T30" fmla="*/ 30 w 150"/>
                <a:gd name="T31" fmla="*/ 52 h 199"/>
                <a:gd name="T32" fmla="*/ 27 w 150"/>
                <a:gd name="T33" fmla="*/ 34 h 199"/>
                <a:gd name="T34" fmla="*/ 26 w 150"/>
                <a:gd name="T35" fmla="*/ 34 h 199"/>
                <a:gd name="T36" fmla="*/ 26 w 150"/>
                <a:gd name="T37" fmla="*/ 53 h 199"/>
                <a:gd name="T38" fmla="*/ 26 w 150"/>
                <a:gd name="T39" fmla="*/ 72 h 199"/>
                <a:gd name="T40" fmla="*/ 25 w 150"/>
                <a:gd name="T41" fmla="*/ 93 h 199"/>
                <a:gd name="T42" fmla="*/ 24 w 150"/>
                <a:gd name="T43" fmla="*/ 114 h 199"/>
                <a:gd name="T44" fmla="*/ 20 w 150"/>
                <a:gd name="T45" fmla="*/ 199 h 199"/>
                <a:gd name="T46" fmla="*/ 0 w 150"/>
                <a:gd name="T47" fmla="*/ 199 h 199"/>
                <a:gd name="T48" fmla="*/ 12 w 150"/>
                <a:gd name="T49" fmla="*/ 0 h 199"/>
                <a:gd name="T50" fmla="*/ 37 w 150"/>
                <a:gd name="T51" fmla="*/ 0 h 199"/>
                <a:gd name="T52" fmla="*/ 59 w 150"/>
                <a:gd name="T53" fmla="*/ 91 h 199"/>
                <a:gd name="T54" fmla="*/ 64 w 150"/>
                <a:gd name="T55" fmla="*/ 109 h 199"/>
                <a:gd name="T56" fmla="*/ 68 w 150"/>
                <a:gd name="T57" fmla="*/ 125 h 199"/>
                <a:gd name="T58" fmla="*/ 72 w 150"/>
                <a:gd name="T59" fmla="*/ 142 h 199"/>
                <a:gd name="T60" fmla="*/ 75 w 150"/>
                <a:gd name="T61" fmla="*/ 159 h 199"/>
                <a:gd name="T62" fmla="*/ 77 w 150"/>
                <a:gd name="T63" fmla="*/ 159 h 199"/>
                <a:gd name="T64" fmla="*/ 79 w 150"/>
                <a:gd name="T65" fmla="*/ 142 h 199"/>
                <a:gd name="T66" fmla="*/ 83 w 150"/>
                <a:gd name="T67" fmla="*/ 126 h 199"/>
                <a:gd name="T68" fmla="*/ 86 w 150"/>
                <a:gd name="T69" fmla="*/ 109 h 199"/>
                <a:gd name="T70" fmla="*/ 91 w 150"/>
                <a:gd name="T71" fmla="*/ 91 h 199"/>
                <a:gd name="T72" fmla="*/ 113 w 150"/>
                <a:gd name="T73" fmla="*/ 0 h 199"/>
                <a:gd name="T74" fmla="*/ 138 w 150"/>
                <a:gd name="T75" fmla="*/ 0 h 199"/>
                <a:gd name="T76" fmla="*/ 150 w 150"/>
                <a:gd name="T77" fmla="*/ 199 h 199"/>
                <a:gd name="T78" fmla="*/ 128 w 150"/>
                <a:gd name="T79" fmla="*/ 199 h 199"/>
                <a:gd name="T80" fmla="*/ 125 w 150"/>
                <a:gd name="T81" fmla="*/ 11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199">
                  <a:moveTo>
                    <a:pt x="125" y="112"/>
                  </a:moveTo>
                  <a:lnTo>
                    <a:pt x="124" y="93"/>
                  </a:lnTo>
                  <a:lnTo>
                    <a:pt x="123" y="72"/>
                  </a:lnTo>
                  <a:lnTo>
                    <a:pt x="123" y="53"/>
                  </a:lnTo>
                  <a:lnTo>
                    <a:pt x="123" y="34"/>
                  </a:lnTo>
                  <a:lnTo>
                    <a:pt x="122" y="34"/>
                  </a:lnTo>
                  <a:lnTo>
                    <a:pt x="118" y="52"/>
                  </a:lnTo>
                  <a:lnTo>
                    <a:pt x="114" y="69"/>
                  </a:lnTo>
                  <a:lnTo>
                    <a:pt x="110" y="86"/>
                  </a:lnTo>
                  <a:lnTo>
                    <a:pt x="106" y="104"/>
                  </a:lnTo>
                  <a:lnTo>
                    <a:pt x="82" y="196"/>
                  </a:lnTo>
                  <a:lnTo>
                    <a:pt x="67" y="196"/>
                  </a:lnTo>
                  <a:lnTo>
                    <a:pt x="44" y="108"/>
                  </a:lnTo>
                  <a:lnTo>
                    <a:pt x="39" y="88"/>
                  </a:lnTo>
                  <a:lnTo>
                    <a:pt x="34" y="70"/>
                  </a:lnTo>
                  <a:lnTo>
                    <a:pt x="30" y="52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6" y="53"/>
                  </a:lnTo>
                  <a:lnTo>
                    <a:pt x="26" y="72"/>
                  </a:lnTo>
                  <a:lnTo>
                    <a:pt x="25" y="93"/>
                  </a:lnTo>
                  <a:lnTo>
                    <a:pt x="24" y="114"/>
                  </a:lnTo>
                  <a:lnTo>
                    <a:pt x="20" y="199"/>
                  </a:lnTo>
                  <a:lnTo>
                    <a:pt x="0" y="199"/>
                  </a:lnTo>
                  <a:lnTo>
                    <a:pt x="12" y="0"/>
                  </a:lnTo>
                  <a:lnTo>
                    <a:pt x="37" y="0"/>
                  </a:lnTo>
                  <a:lnTo>
                    <a:pt x="59" y="91"/>
                  </a:lnTo>
                  <a:lnTo>
                    <a:pt x="64" y="109"/>
                  </a:lnTo>
                  <a:lnTo>
                    <a:pt x="68" y="125"/>
                  </a:lnTo>
                  <a:lnTo>
                    <a:pt x="72" y="142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42"/>
                  </a:lnTo>
                  <a:lnTo>
                    <a:pt x="83" y="126"/>
                  </a:lnTo>
                  <a:lnTo>
                    <a:pt x="86" y="109"/>
                  </a:lnTo>
                  <a:lnTo>
                    <a:pt x="91" y="91"/>
                  </a:lnTo>
                  <a:lnTo>
                    <a:pt x="113" y="0"/>
                  </a:lnTo>
                  <a:lnTo>
                    <a:pt x="138" y="0"/>
                  </a:lnTo>
                  <a:lnTo>
                    <a:pt x="150" y="199"/>
                  </a:lnTo>
                  <a:lnTo>
                    <a:pt x="128" y="199"/>
                  </a:lnTo>
                  <a:lnTo>
                    <a:pt x="125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9"/>
            <p:cNvSpPr>
              <a:spLocks/>
            </p:cNvSpPr>
            <p:nvPr/>
          </p:nvSpPr>
          <p:spPr bwMode="auto">
            <a:xfrm>
              <a:off x="4629492" y="4132241"/>
              <a:ext cx="31818" cy="77953"/>
            </a:xfrm>
            <a:custGeom>
              <a:avLst/>
              <a:gdLst>
                <a:gd name="T0" fmla="*/ 73 w 79"/>
                <a:gd name="T1" fmla="*/ 104 h 199"/>
                <a:gd name="T2" fmla="*/ 23 w 79"/>
                <a:gd name="T3" fmla="*/ 104 h 199"/>
                <a:gd name="T4" fmla="*/ 23 w 79"/>
                <a:gd name="T5" fmla="*/ 178 h 199"/>
                <a:gd name="T6" fmla="*/ 79 w 79"/>
                <a:gd name="T7" fmla="*/ 178 h 199"/>
                <a:gd name="T8" fmla="*/ 79 w 79"/>
                <a:gd name="T9" fmla="*/ 199 h 199"/>
                <a:gd name="T10" fmla="*/ 0 w 79"/>
                <a:gd name="T11" fmla="*/ 199 h 199"/>
                <a:gd name="T12" fmla="*/ 0 w 79"/>
                <a:gd name="T13" fmla="*/ 0 h 199"/>
                <a:gd name="T14" fmla="*/ 76 w 79"/>
                <a:gd name="T15" fmla="*/ 0 h 199"/>
                <a:gd name="T16" fmla="*/ 76 w 79"/>
                <a:gd name="T17" fmla="*/ 19 h 199"/>
                <a:gd name="T18" fmla="*/ 23 w 79"/>
                <a:gd name="T19" fmla="*/ 19 h 199"/>
                <a:gd name="T20" fmla="*/ 23 w 79"/>
                <a:gd name="T21" fmla="*/ 84 h 199"/>
                <a:gd name="T22" fmla="*/ 73 w 79"/>
                <a:gd name="T23" fmla="*/ 84 h 199"/>
                <a:gd name="T24" fmla="*/ 73 w 79"/>
                <a:gd name="T25" fmla="*/ 10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99">
                  <a:moveTo>
                    <a:pt x="73" y="104"/>
                  </a:moveTo>
                  <a:lnTo>
                    <a:pt x="23" y="104"/>
                  </a:lnTo>
                  <a:lnTo>
                    <a:pt x="23" y="178"/>
                  </a:lnTo>
                  <a:lnTo>
                    <a:pt x="79" y="178"/>
                  </a:lnTo>
                  <a:lnTo>
                    <a:pt x="79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19"/>
                  </a:lnTo>
                  <a:lnTo>
                    <a:pt x="23" y="19"/>
                  </a:lnTo>
                  <a:lnTo>
                    <a:pt x="23" y="84"/>
                  </a:lnTo>
                  <a:lnTo>
                    <a:pt x="73" y="84"/>
                  </a:lnTo>
                  <a:lnTo>
                    <a:pt x="73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0"/>
            <p:cNvSpPr>
              <a:spLocks noEditPoints="1"/>
            </p:cNvSpPr>
            <p:nvPr/>
          </p:nvSpPr>
          <p:spPr bwMode="auto">
            <a:xfrm>
              <a:off x="4670855" y="4130650"/>
              <a:ext cx="41363" cy="81135"/>
            </a:xfrm>
            <a:custGeom>
              <a:avLst/>
              <a:gdLst>
                <a:gd name="T0" fmla="*/ 27 w 104"/>
                <a:gd name="T1" fmla="*/ 181 h 201"/>
                <a:gd name="T2" fmla="*/ 40 w 104"/>
                <a:gd name="T3" fmla="*/ 180 h 201"/>
                <a:gd name="T4" fmla="*/ 53 w 104"/>
                <a:gd name="T5" fmla="*/ 175 h 201"/>
                <a:gd name="T6" fmla="*/ 62 w 104"/>
                <a:gd name="T7" fmla="*/ 168 h 201"/>
                <a:gd name="T8" fmla="*/ 68 w 104"/>
                <a:gd name="T9" fmla="*/ 159 h 201"/>
                <a:gd name="T10" fmla="*/ 74 w 104"/>
                <a:gd name="T11" fmla="*/ 146 h 201"/>
                <a:gd name="T12" fmla="*/ 78 w 104"/>
                <a:gd name="T13" fmla="*/ 128 h 201"/>
                <a:gd name="T14" fmla="*/ 80 w 104"/>
                <a:gd name="T15" fmla="*/ 108 h 201"/>
                <a:gd name="T16" fmla="*/ 79 w 104"/>
                <a:gd name="T17" fmla="*/ 78 h 201"/>
                <a:gd name="T18" fmla="*/ 76 w 104"/>
                <a:gd name="T19" fmla="*/ 55 h 201"/>
                <a:gd name="T20" fmla="*/ 71 w 104"/>
                <a:gd name="T21" fmla="*/ 43 h 201"/>
                <a:gd name="T22" fmla="*/ 65 w 104"/>
                <a:gd name="T23" fmla="*/ 33 h 201"/>
                <a:gd name="T24" fmla="*/ 57 w 104"/>
                <a:gd name="T25" fmla="*/ 26 h 201"/>
                <a:gd name="T26" fmla="*/ 49 w 104"/>
                <a:gd name="T27" fmla="*/ 21 h 201"/>
                <a:gd name="T28" fmla="*/ 39 w 104"/>
                <a:gd name="T29" fmla="*/ 18 h 201"/>
                <a:gd name="T30" fmla="*/ 27 w 104"/>
                <a:gd name="T31" fmla="*/ 18 h 201"/>
                <a:gd name="T32" fmla="*/ 22 w 104"/>
                <a:gd name="T33" fmla="*/ 181 h 201"/>
                <a:gd name="T34" fmla="*/ 7 w 104"/>
                <a:gd name="T35" fmla="*/ 2 h 201"/>
                <a:gd name="T36" fmla="*/ 22 w 104"/>
                <a:gd name="T37" fmla="*/ 0 h 201"/>
                <a:gd name="T38" fmla="*/ 38 w 104"/>
                <a:gd name="T39" fmla="*/ 0 h 201"/>
                <a:gd name="T40" fmla="*/ 51 w 104"/>
                <a:gd name="T41" fmla="*/ 2 h 201"/>
                <a:gd name="T42" fmla="*/ 63 w 104"/>
                <a:gd name="T43" fmla="*/ 5 h 201"/>
                <a:gd name="T44" fmla="*/ 72 w 104"/>
                <a:gd name="T45" fmla="*/ 11 h 201"/>
                <a:gd name="T46" fmla="*/ 82 w 104"/>
                <a:gd name="T47" fmla="*/ 20 h 201"/>
                <a:gd name="T48" fmla="*/ 92 w 104"/>
                <a:gd name="T49" fmla="*/ 34 h 201"/>
                <a:gd name="T50" fmla="*/ 99 w 104"/>
                <a:gd name="T51" fmla="*/ 55 h 201"/>
                <a:gd name="T52" fmla="*/ 103 w 104"/>
                <a:gd name="T53" fmla="*/ 80 h 201"/>
                <a:gd name="T54" fmla="*/ 103 w 104"/>
                <a:gd name="T55" fmla="*/ 111 h 201"/>
                <a:gd name="T56" fmla="*/ 99 w 104"/>
                <a:gd name="T57" fmla="*/ 138 h 201"/>
                <a:gd name="T58" fmla="*/ 93 w 104"/>
                <a:gd name="T59" fmla="*/ 159 h 201"/>
                <a:gd name="T60" fmla="*/ 84 w 104"/>
                <a:gd name="T61" fmla="*/ 174 h 201"/>
                <a:gd name="T62" fmla="*/ 75 w 104"/>
                <a:gd name="T63" fmla="*/ 184 h 201"/>
                <a:gd name="T64" fmla="*/ 63 w 104"/>
                <a:gd name="T65" fmla="*/ 192 h 201"/>
                <a:gd name="T66" fmla="*/ 49 w 104"/>
                <a:gd name="T67" fmla="*/ 197 h 201"/>
                <a:gd name="T68" fmla="*/ 34 w 104"/>
                <a:gd name="T69" fmla="*/ 200 h 201"/>
                <a:gd name="T70" fmla="*/ 11 w 104"/>
                <a:gd name="T71" fmla="*/ 200 h 201"/>
                <a:gd name="T72" fmla="*/ 0 w 104"/>
                <a:gd name="T73" fmla="*/ 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201">
                  <a:moveTo>
                    <a:pt x="22" y="181"/>
                  </a:moveTo>
                  <a:lnTo>
                    <a:pt x="27" y="181"/>
                  </a:lnTo>
                  <a:lnTo>
                    <a:pt x="30" y="181"/>
                  </a:lnTo>
                  <a:lnTo>
                    <a:pt x="40" y="180"/>
                  </a:lnTo>
                  <a:lnTo>
                    <a:pt x="49" y="178"/>
                  </a:lnTo>
                  <a:lnTo>
                    <a:pt x="53" y="175"/>
                  </a:lnTo>
                  <a:lnTo>
                    <a:pt x="57" y="171"/>
                  </a:lnTo>
                  <a:lnTo>
                    <a:pt x="62" y="168"/>
                  </a:lnTo>
                  <a:lnTo>
                    <a:pt x="65" y="164"/>
                  </a:lnTo>
                  <a:lnTo>
                    <a:pt x="68" y="159"/>
                  </a:lnTo>
                  <a:lnTo>
                    <a:pt x="71" y="152"/>
                  </a:lnTo>
                  <a:lnTo>
                    <a:pt x="74" y="146"/>
                  </a:lnTo>
                  <a:lnTo>
                    <a:pt x="76" y="137"/>
                  </a:lnTo>
                  <a:lnTo>
                    <a:pt x="78" y="128"/>
                  </a:lnTo>
                  <a:lnTo>
                    <a:pt x="79" y="119"/>
                  </a:lnTo>
                  <a:lnTo>
                    <a:pt x="80" y="108"/>
                  </a:lnTo>
                  <a:lnTo>
                    <a:pt x="80" y="96"/>
                  </a:lnTo>
                  <a:lnTo>
                    <a:pt x="79" y="78"/>
                  </a:lnTo>
                  <a:lnTo>
                    <a:pt x="77" y="62"/>
                  </a:lnTo>
                  <a:lnTo>
                    <a:pt x="76" y="55"/>
                  </a:lnTo>
                  <a:lnTo>
                    <a:pt x="74" y="49"/>
                  </a:lnTo>
                  <a:lnTo>
                    <a:pt x="71" y="43"/>
                  </a:lnTo>
                  <a:lnTo>
                    <a:pt x="68" y="38"/>
                  </a:lnTo>
                  <a:lnTo>
                    <a:pt x="65" y="33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4" y="24"/>
                  </a:lnTo>
                  <a:lnTo>
                    <a:pt x="49" y="21"/>
                  </a:lnTo>
                  <a:lnTo>
                    <a:pt x="44" y="19"/>
                  </a:lnTo>
                  <a:lnTo>
                    <a:pt x="39" y="18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2" y="19"/>
                  </a:lnTo>
                  <a:lnTo>
                    <a:pt x="22" y="181"/>
                  </a:lnTo>
                  <a:close/>
                  <a:moveTo>
                    <a:pt x="0" y="3"/>
                  </a:moveTo>
                  <a:lnTo>
                    <a:pt x="7" y="2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7" y="3"/>
                  </a:lnTo>
                  <a:lnTo>
                    <a:pt x="63" y="5"/>
                  </a:lnTo>
                  <a:lnTo>
                    <a:pt x="68" y="8"/>
                  </a:lnTo>
                  <a:lnTo>
                    <a:pt x="72" y="11"/>
                  </a:lnTo>
                  <a:lnTo>
                    <a:pt x="77" y="15"/>
                  </a:lnTo>
                  <a:lnTo>
                    <a:pt x="82" y="20"/>
                  </a:lnTo>
                  <a:lnTo>
                    <a:pt x="88" y="27"/>
                  </a:lnTo>
                  <a:lnTo>
                    <a:pt x="92" y="34"/>
                  </a:lnTo>
                  <a:lnTo>
                    <a:pt x="96" y="44"/>
                  </a:lnTo>
                  <a:lnTo>
                    <a:pt x="99" y="55"/>
                  </a:lnTo>
                  <a:lnTo>
                    <a:pt x="102" y="67"/>
                  </a:lnTo>
                  <a:lnTo>
                    <a:pt x="103" y="80"/>
                  </a:lnTo>
                  <a:lnTo>
                    <a:pt x="104" y="95"/>
                  </a:lnTo>
                  <a:lnTo>
                    <a:pt x="103" y="111"/>
                  </a:lnTo>
                  <a:lnTo>
                    <a:pt x="102" y="125"/>
                  </a:lnTo>
                  <a:lnTo>
                    <a:pt x="99" y="138"/>
                  </a:lnTo>
                  <a:lnTo>
                    <a:pt x="96" y="149"/>
                  </a:lnTo>
                  <a:lnTo>
                    <a:pt x="93" y="159"/>
                  </a:lnTo>
                  <a:lnTo>
                    <a:pt x="89" y="166"/>
                  </a:lnTo>
                  <a:lnTo>
                    <a:pt x="84" y="174"/>
                  </a:lnTo>
                  <a:lnTo>
                    <a:pt x="80" y="179"/>
                  </a:lnTo>
                  <a:lnTo>
                    <a:pt x="75" y="184"/>
                  </a:lnTo>
                  <a:lnTo>
                    <a:pt x="69" y="189"/>
                  </a:lnTo>
                  <a:lnTo>
                    <a:pt x="63" y="192"/>
                  </a:lnTo>
                  <a:lnTo>
                    <a:pt x="56" y="195"/>
                  </a:lnTo>
                  <a:lnTo>
                    <a:pt x="49" y="197"/>
                  </a:lnTo>
                  <a:lnTo>
                    <a:pt x="41" y="198"/>
                  </a:lnTo>
                  <a:lnTo>
                    <a:pt x="34" y="200"/>
                  </a:lnTo>
                  <a:lnTo>
                    <a:pt x="25" y="201"/>
                  </a:lnTo>
                  <a:lnTo>
                    <a:pt x="11" y="200"/>
                  </a:lnTo>
                  <a:lnTo>
                    <a:pt x="0" y="19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201"/>
            <p:cNvSpPr>
              <a:spLocks noChangeArrowheads="1"/>
            </p:cNvSpPr>
            <p:nvPr/>
          </p:nvSpPr>
          <p:spPr bwMode="auto">
            <a:xfrm>
              <a:off x="4723354" y="4132241"/>
              <a:ext cx="9545" cy="7795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2"/>
            <p:cNvSpPr>
              <a:spLocks/>
            </p:cNvSpPr>
            <p:nvPr/>
          </p:nvSpPr>
          <p:spPr bwMode="auto">
            <a:xfrm>
              <a:off x="4744036" y="4130650"/>
              <a:ext cx="36591" cy="81135"/>
            </a:xfrm>
            <a:custGeom>
              <a:avLst/>
              <a:gdLst>
                <a:gd name="T0" fmla="*/ 89 w 95"/>
                <a:gd name="T1" fmla="*/ 198 h 202"/>
                <a:gd name="T2" fmla="*/ 74 w 95"/>
                <a:gd name="T3" fmla="*/ 202 h 202"/>
                <a:gd name="T4" fmla="*/ 59 w 95"/>
                <a:gd name="T5" fmla="*/ 202 h 202"/>
                <a:gd name="T6" fmla="*/ 45 w 95"/>
                <a:gd name="T7" fmla="*/ 198 h 202"/>
                <a:gd name="T8" fmla="*/ 33 w 95"/>
                <a:gd name="T9" fmla="*/ 193 h 202"/>
                <a:gd name="T10" fmla="*/ 22 w 95"/>
                <a:gd name="T11" fmla="*/ 183 h 202"/>
                <a:gd name="T12" fmla="*/ 14 w 95"/>
                <a:gd name="T13" fmla="*/ 171 h 202"/>
                <a:gd name="T14" fmla="*/ 7 w 95"/>
                <a:gd name="T15" fmla="*/ 156 h 202"/>
                <a:gd name="T16" fmla="*/ 2 w 95"/>
                <a:gd name="T17" fmla="*/ 137 h 202"/>
                <a:gd name="T18" fmla="*/ 0 w 95"/>
                <a:gd name="T19" fmla="*/ 115 h 202"/>
                <a:gd name="T20" fmla="*/ 0 w 95"/>
                <a:gd name="T21" fmla="*/ 89 h 202"/>
                <a:gd name="T22" fmla="*/ 3 w 95"/>
                <a:gd name="T23" fmla="*/ 64 h 202"/>
                <a:gd name="T24" fmla="*/ 9 w 95"/>
                <a:gd name="T25" fmla="*/ 44 h 202"/>
                <a:gd name="T26" fmla="*/ 18 w 95"/>
                <a:gd name="T27" fmla="*/ 29 h 202"/>
                <a:gd name="T28" fmla="*/ 28 w 95"/>
                <a:gd name="T29" fmla="*/ 16 h 202"/>
                <a:gd name="T30" fmla="*/ 39 w 95"/>
                <a:gd name="T31" fmla="*/ 7 h 202"/>
                <a:gd name="T32" fmla="*/ 51 w 95"/>
                <a:gd name="T33" fmla="*/ 2 h 202"/>
                <a:gd name="T34" fmla="*/ 63 w 95"/>
                <a:gd name="T35" fmla="*/ 0 h 202"/>
                <a:gd name="T36" fmla="*/ 78 w 95"/>
                <a:gd name="T37" fmla="*/ 0 h 202"/>
                <a:gd name="T38" fmla="*/ 90 w 95"/>
                <a:gd name="T39" fmla="*/ 3 h 202"/>
                <a:gd name="T40" fmla="*/ 89 w 95"/>
                <a:gd name="T41" fmla="*/ 23 h 202"/>
                <a:gd name="T42" fmla="*/ 82 w 95"/>
                <a:gd name="T43" fmla="*/ 21 h 202"/>
                <a:gd name="T44" fmla="*/ 70 w 95"/>
                <a:gd name="T45" fmla="*/ 19 h 202"/>
                <a:gd name="T46" fmla="*/ 54 w 95"/>
                <a:gd name="T47" fmla="*/ 23 h 202"/>
                <a:gd name="T48" fmla="*/ 45 w 95"/>
                <a:gd name="T49" fmla="*/ 29 h 202"/>
                <a:gd name="T50" fmla="*/ 38 w 95"/>
                <a:gd name="T51" fmla="*/ 37 h 202"/>
                <a:gd name="T52" fmla="*/ 32 w 95"/>
                <a:gd name="T53" fmla="*/ 48 h 202"/>
                <a:gd name="T54" fmla="*/ 28 w 95"/>
                <a:gd name="T55" fmla="*/ 62 h 202"/>
                <a:gd name="T56" fmla="*/ 24 w 95"/>
                <a:gd name="T57" fmla="*/ 80 h 202"/>
                <a:gd name="T58" fmla="*/ 23 w 95"/>
                <a:gd name="T59" fmla="*/ 101 h 202"/>
                <a:gd name="T60" fmla="*/ 24 w 95"/>
                <a:gd name="T61" fmla="*/ 122 h 202"/>
                <a:gd name="T62" fmla="*/ 27 w 95"/>
                <a:gd name="T63" fmla="*/ 139 h 202"/>
                <a:gd name="T64" fmla="*/ 31 w 95"/>
                <a:gd name="T65" fmla="*/ 153 h 202"/>
                <a:gd name="T66" fmla="*/ 37 w 95"/>
                <a:gd name="T67" fmla="*/ 164 h 202"/>
                <a:gd name="T68" fmla="*/ 44 w 95"/>
                <a:gd name="T69" fmla="*/ 172 h 202"/>
                <a:gd name="T70" fmla="*/ 52 w 95"/>
                <a:gd name="T71" fmla="*/ 178 h 202"/>
                <a:gd name="T72" fmla="*/ 61 w 95"/>
                <a:gd name="T73" fmla="*/ 181 h 202"/>
                <a:gd name="T74" fmla="*/ 70 w 95"/>
                <a:gd name="T75" fmla="*/ 182 h 202"/>
                <a:gd name="T76" fmla="*/ 90 w 95"/>
                <a:gd name="T77" fmla="*/ 17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202">
                  <a:moveTo>
                    <a:pt x="95" y="196"/>
                  </a:moveTo>
                  <a:lnTo>
                    <a:pt x="89" y="198"/>
                  </a:lnTo>
                  <a:lnTo>
                    <a:pt x="83" y="201"/>
                  </a:lnTo>
                  <a:lnTo>
                    <a:pt x="74" y="202"/>
                  </a:lnTo>
                  <a:lnTo>
                    <a:pt x="65" y="202"/>
                  </a:lnTo>
                  <a:lnTo>
                    <a:pt x="59" y="202"/>
                  </a:lnTo>
                  <a:lnTo>
                    <a:pt x="51" y="201"/>
                  </a:lnTo>
                  <a:lnTo>
                    <a:pt x="45" y="198"/>
                  </a:lnTo>
                  <a:lnTo>
                    <a:pt x="39" y="196"/>
                  </a:lnTo>
                  <a:lnTo>
                    <a:pt x="33" y="193"/>
                  </a:lnTo>
                  <a:lnTo>
                    <a:pt x="28" y="189"/>
                  </a:lnTo>
                  <a:lnTo>
                    <a:pt x="22" y="183"/>
                  </a:lnTo>
                  <a:lnTo>
                    <a:pt x="18" y="178"/>
                  </a:lnTo>
                  <a:lnTo>
                    <a:pt x="14" y="171"/>
                  </a:lnTo>
                  <a:lnTo>
                    <a:pt x="10" y="164"/>
                  </a:lnTo>
                  <a:lnTo>
                    <a:pt x="7" y="156"/>
                  </a:lnTo>
                  <a:lnTo>
                    <a:pt x="4" y="147"/>
                  </a:lnTo>
                  <a:lnTo>
                    <a:pt x="2" y="137"/>
                  </a:lnTo>
                  <a:lnTo>
                    <a:pt x="1" y="127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89"/>
                  </a:lnTo>
                  <a:lnTo>
                    <a:pt x="1" y="76"/>
                  </a:lnTo>
                  <a:lnTo>
                    <a:pt x="3" y="64"/>
                  </a:lnTo>
                  <a:lnTo>
                    <a:pt x="6" y="5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3" y="12"/>
                  </a:lnTo>
                  <a:lnTo>
                    <a:pt x="39" y="7"/>
                  </a:lnTo>
                  <a:lnTo>
                    <a:pt x="45" y="5"/>
                  </a:lnTo>
                  <a:lnTo>
                    <a:pt x="51" y="2"/>
                  </a:lnTo>
                  <a:lnTo>
                    <a:pt x="58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0" y="3"/>
                  </a:lnTo>
                  <a:lnTo>
                    <a:pt x="95" y="4"/>
                  </a:lnTo>
                  <a:lnTo>
                    <a:pt x="89" y="23"/>
                  </a:lnTo>
                  <a:lnTo>
                    <a:pt x="86" y="22"/>
                  </a:lnTo>
                  <a:lnTo>
                    <a:pt x="82" y="21"/>
                  </a:lnTo>
                  <a:lnTo>
                    <a:pt x="76" y="20"/>
                  </a:lnTo>
                  <a:lnTo>
                    <a:pt x="70" y="19"/>
                  </a:lnTo>
                  <a:lnTo>
                    <a:pt x="61" y="20"/>
                  </a:lnTo>
                  <a:lnTo>
                    <a:pt x="54" y="23"/>
                  </a:lnTo>
                  <a:lnTo>
                    <a:pt x="49" y="27"/>
                  </a:lnTo>
                  <a:lnTo>
                    <a:pt x="45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5" y="43"/>
                  </a:lnTo>
                  <a:lnTo>
                    <a:pt x="32" y="48"/>
                  </a:lnTo>
                  <a:lnTo>
                    <a:pt x="30" y="55"/>
                  </a:lnTo>
                  <a:lnTo>
                    <a:pt x="28" y="62"/>
                  </a:lnTo>
                  <a:lnTo>
                    <a:pt x="25" y="71"/>
                  </a:lnTo>
                  <a:lnTo>
                    <a:pt x="24" y="80"/>
                  </a:lnTo>
                  <a:lnTo>
                    <a:pt x="23" y="90"/>
                  </a:lnTo>
                  <a:lnTo>
                    <a:pt x="23" y="101"/>
                  </a:lnTo>
                  <a:lnTo>
                    <a:pt x="23" y="112"/>
                  </a:lnTo>
                  <a:lnTo>
                    <a:pt x="24" y="122"/>
                  </a:lnTo>
                  <a:lnTo>
                    <a:pt x="25" y="131"/>
                  </a:lnTo>
                  <a:lnTo>
                    <a:pt x="27" y="139"/>
                  </a:lnTo>
                  <a:lnTo>
                    <a:pt x="29" y="147"/>
                  </a:lnTo>
                  <a:lnTo>
                    <a:pt x="31" y="153"/>
                  </a:lnTo>
                  <a:lnTo>
                    <a:pt x="34" y="160"/>
                  </a:lnTo>
                  <a:lnTo>
                    <a:pt x="37" y="164"/>
                  </a:lnTo>
                  <a:lnTo>
                    <a:pt x="41" y="168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2" y="178"/>
                  </a:lnTo>
                  <a:lnTo>
                    <a:pt x="57" y="180"/>
                  </a:lnTo>
                  <a:lnTo>
                    <a:pt x="61" y="181"/>
                  </a:lnTo>
                  <a:lnTo>
                    <a:pt x="65" y="181"/>
                  </a:lnTo>
                  <a:lnTo>
                    <a:pt x="70" y="182"/>
                  </a:lnTo>
                  <a:lnTo>
                    <a:pt x="82" y="180"/>
                  </a:lnTo>
                  <a:lnTo>
                    <a:pt x="90" y="178"/>
                  </a:lnTo>
                  <a:lnTo>
                    <a:pt x="95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3"/>
            <p:cNvSpPr>
              <a:spLocks noEditPoints="1"/>
            </p:cNvSpPr>
            <p:nvPr/>
          </p:nvSpPr>
          <p:spPr bwMode="auto">
            <a:xfrm>
              <a:off x="4786990" y="4132241"/>
              <a:ext cx="46136" cy="77953"/>
            </a:xfrm>
            <a:custGeom>
              <a:avLst/>
              <a:gdLst>
                <a:gd name="T0" fmla="*/ 76 w 115"/>
                <a:gd name="T1" fmla="*/ 120 h 199"/>
                <a:gd name="T2" fmla="*/ 65 w 115"/>
                <a:gd name="T3" fmla="*/ 70 h 199"/>
                <a:gd name="T4" fmla="*/ 63 w 115"/>
                <a:gd name="T5" fmla="*/ 59 h 199"/>
                <a:gd name="T6" fmla="*/ 61 w 115"/>
                <a:gd name="T7" fmla="*/ 47 h 199"/>
                <a:gd name="T8" fmla="*/ 60 w 115"/>
                <a:gd name="T9" fmla="*/ 35 h 199"/>
                <a:gd name="T10" fmla="*/ 58 w 115"/>
                <a:gd name="T11" fmla="*/ 25 h 199"/>
                <a:gd name="T12" fmla="*/ 57 w 115"/>
                <a:gd name="T13" fmla="*/ 25 h 199"/>
                <a:gd name="T14" fmla="*/ 55 w 115"/>
                <a:gd name="T15" fmla="*/ 35 h 199"/>
                <a:gd name="T16" fmla="*/ 52 w 115"/>
                <a:gd name="T17" fmla="*/ 47 h 199"/>
                <a:gd name="T18" fmla="*/ 50 w 115"/>
                <a:gd name="T19" fmla="*/ 59 h 199"/>
                <a:gd name="T20" fmla="*/ 48 w 115"/>
                <a:gd name="T21" fmla="*/ 70 h 199"/>
                <a:gd name="T22" fmla="*/ 38 w 115"/>
                <a:gd name="T23" fmla="*/ 120 h 199"/>
                <a:gd name="T24" fmla="*/ 76 w 115"/>
                <a:gd name="T25" fmla="*/ 120 h 199"/>
                <a:gd name="T26" fmla="*/ 35 w 115"/>
                <a:gd name="T27" fmla="*/ 138 h 199"/>
                <a:gd name="T28" fmla="*/ 22 w 115"/>
                <a:gd name="T29" fmla="*/ 199 h 199"/>
                <a:gd name="T30" fmla="*/ 0 w 115"/>
                <a:gd name="T31" fmla="*/ 199 h 199"/>
                <a:gd name="T32" fmla="*/ 45 w 115"/>
                <a:gd name="T33" fmla="*/ 0 h 199"/>
                <a:gd name="T34" fmla="*/ 71 w 115"/>
                <a:gd name="T35" fmla="*/ 0 h 199"/>
                <a:gd name="T36" fmla="*/ 115 w 115"/>
                <a:gd name="T37" fmla="*/ 199 h 199"/>
                <a:gd name="T38" fmla="*/ 92 w 115"/>
                <a:gd name="T39" fmla="*/ 199 h 199"/>
                <a:gd name="T40" fmla="*/ 79 w 115"/>
                <a:gd name="T41" fmla="*/ 138 h 199"/>
                <a:gd name="T42" fmla="*/ 35 w 115"/>
                <a:gd name="T43" fmla="*/ 1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99">
                  <a:moveTo>
                    <a:pt x="76" y="120"/>
                  </a:moveTo>
                  <a:lnTo>
                    <a:pt x="65" y="70"/>
                  </a:lnTo>
                  <a:lnTo>
                    <a:pt x="63" y="59"/>
                  </a:lnTo>
                  <a:lnTo>
                    <a:pt x="61" y="47"/>
                  </a:lnTo>
                  <a:lnTo>
                    <a:pt x="60" y="35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5" y="35"/>
                  </a:lnTo>
                  <a:lnTo>
                    <a:pt x="52" y="47"/>
                  </a:lnTo>
                  <a:lnTo>
                    <a:pt x="50" y="59"/>
                  </a:lnTo>
                  <a:lnTo>
                    <a:pt x="48" y="70"/>
                  </a:lnTo>
                  <a:lnTo>
                    <a:pt x="38" y="120"/>
                  </a:lnTo>
                  <a:lnTo>
                    <a:pt x="76" y="120"/>
                  </a:lnTo>
                  <a:close/>
                  <a:moveTo>
                    <a:pt x="35" y="138"/>
                  </a:moveTo>
                  <a:lnTo>
                    <a:pt x="22" y="199"/>
                  </a:lnTo>
                  <a:lnTo>
                    <a:pt x="0" y="199"/>
                  </a:lnTo>
                  <a:lnTo>
                    <a:pt x="45" y="0"/>
                  </a:lnTo>
                  <a:lnTo>
                    <a:pt x="71" y="0"/>
                  </a:lnTo>
                  <a:lnTo>
                    <a:pt x="115" y="199"/>
                  </a:lnTo>
                  <a:lnTo>
                    <a:pt x="92" y="199"/>
                  </a:lnTo>
                  <a:lnTo>
                    <a:pt x="79" y="138"/>
                  </a:lnTo>
                  <a:lnTo>
                    <a:pt x="35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4"/>
            <p:cNvSpPr>
              <a:spLocks/>
            </p:cNvSpPr>
            <p:nvPr/>
          </p:nvSpPr>
          <p:spPr bwMode="auto">
            <a:xfrm>
              <a:off x="4841079" y="4132241"/>
              <a:ext cx="31818" cy="77953"/>
            </a:xfrm>
            <a:custGeom>
              <a:avLst/>
              <a:gdLst>
                <a:gd name="T0" fmla="*/ 0 w 79"/>
                <a:gd name="T1" fmla="*/ 0 h 199"/>
                <a:gd name="T2" fmla="*/ 23 w 79"/>
                <a:gd name="T3" fmla="*/ 0 h 199"/>
                <a:gd name="T4" fmla="*/ 23 w 79"/>
                <a:gd name="T5" fmla="*/ 179 h 199"/>
                <a:gd name="T6" fmla="*/ 79 w 79"/>
                <a:gd name="T7" fmla="*/ 179 h 199"/>
                <a:gd name="T8" fmla="*/ 79 w 79"/>
                <a:gd name="T9" fmla="*/ 199 h 199"/>
                <a:gd name="T10" fmla="*/ 0 w 79"/>
                <a:gd name="T11" fmla="*/ 199 h 199"/>
                <a:gd name="T12" fmla="*/ 0 w 79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9">
                  <a:moveTo>
                    <a:pt x="0" y="0"/>
                  </a:moveTo>
                  <a:lnTo>
                    <a:pt x="23" y="0"/>
                  </a:lnTo>
                  <a:lnTo>
                    <a:pt x="23" y="179"/>
                  </a:lnTo>
                  <a:lnTo>
                    <a:pt x="79" y="179"/>
                  </a:lnTo>
                  <a:lnTo>
                    <a:pt x="79" y="199"/>
                  </a:lnTo>
                  <a:lnTo>
                    <a:pt x="0" y="19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2" name="组合 2541"/>
          <p:cNvGrpSpPr/>
          <p:nvPr/>
        </p:nvGrpSpPr>
        <p:grpSpPr>
          <a:xfrm>
            <a:off x="1249739" y="3543150"/>
            <a:ext cx="672591" cy="1093918"/>
            <a:chOff x="3087928" y="3632704"/>
            <a:chExt cx="308632" cy="609309"/>
          </a:xfrm>
          <a:solidFill>
            <a:srgbClr val="1DAA2B"/>
          </a:solidFill>
        </p:grpSpPr>
        <p:sp>
          <p:nvSpPr>
            <p:cNvPr id="2444" name="Freeform 361"/>
            <p:cNvSpPr>
              <a:spLocks/>
            </p:cNvSpPr>
            <p:nvPr/>
          </p:nvSpPr>
          <p:spPr bwMode="auto">
            <a:xfrm>
              <a:off x="3087928" y="4170423"/>
              <a:ext cx="58863" cy="69999"/>
            </a:xfrm>
            <a:custGeom>
              <a:avLst/>
              <a:gdLst>
                <a:gd name="T0" fmla="*/ 115 w 148"/>
                <a:gd name="T1" fmla="*/ 116 h 177"/>
                <a:gd name="T2" fmla="*/ 113 w 148"/>
                <a:gd name="T3" fmla="*/ 101 h 177"/>
                <a:gd name="T4" fmla="*/ 113 w 148"/>
                <a:gd name="T5" fmla="*/ 86 h 177"/>
                <a:gd name="T6" fmla="*/ 112 w 148"/>
                <a:gd name="T7" fmla="*/ 71 h 177"/>
                <a:gd name="T8" fmla="*/ 112 w 148"/>
                <a:gd name="T9" fmla="*/ 57 h 177"/>
                <a:gd name="T10" fmla="*/ 112 w 148"/>
                <a:gd name="T11" fmla="*/ 57 h 177"/>
                <a:gd name="T12" fmla="*/ 109 w 148"/>
                <a:gd name="T13" fmla="*/ 71 h 177"/>
                <a:gd name="T14" fmla="*/ 107 w 148"/>
                <a:gd name="T15" fmla="*/ 86 h 177"/>
                <a:gd name="T16" fmla="*/ 104 w 148"/>
                <a:gd name="T17" fmla="*/ 99 h 177"/>
                <a:gd name="T18" fmla="*/ 100 w 148"/>
                <a:gd name="T19" fmla="*/ 111 h 177"/>
                <a:gd name="T20" fmla="*/ 85 w 148"/>
                <a:gd name="T21" fmla="*/ 174 h 177"/>
                <a:gd name="T22" fmla="*/ 62 w 148"/>
                <a:gd name="T23" fmla="*/ 174 h 177"/>
                <a:gd name="T24" fmla="*/ 46 w 148"/>
                <a:gd name="T25" fmla="*/ 112 h 177"/>
                <a:gd name="T26" fmla="*/ 44 w 148"/>
                <a:gd name="T27" fmla="*/ 100 h 177"/>
                <a:gd name="T28" fmla="*/ 41 w 148"/>
                <a:gd name="T29" fmla="*/ 86 h 177"/>
                <a:gd name="T30" fmla="*/ 38 w 148"/>
                <a:gd name="T31" fmla="*/ 71 h 177"/>
                <a:gd name="T32" fmla="*/ 36 w 148"/>
                <a:gd name="T33" fmla="*/ 57 h 177"/>
                <a:gd name="T34" fmla="*/ 35 w 148"/>
                <a:gd name="T35" fmla="*/ 57 h 177"/>
                <a:gd name="T36" fmla="*/ 35 w 148"/>
                <a:gd name="T37" fmla="*/ 71 h 177"/>
                <a:gd name="T38" fmla="*/ 34 w 148"/>
                <a:gd name="T39" fmla="*/ 87 h 177"/>
                <a:gd name="T40" fmla="*/ 34 w 148"/>
                <a:gd name="T41" fmla="*/ 101 h 177"/>
                <a:gd name="T42" fmla="*/ 32 w 148"/>
                <a:gd name="T43" fmla="*/ 116 h 177"/>
                <a:gd name="T44" fmla="*/ 29 w 148"/>
                <a:gd name="T45" fmla="*/ 177 h 177"/>
                <a:gd name="T46" fmla="*/ 0 w 148"/>
                <a:gd name="T47" fmla="*/ 177 h 177"/>
                <a:gd name="T48" fmla="*/ 13 w 148"/>
                <a:gd name="T49" fmla="*/ 0 h 177"/>
                <a:gd name="T50" fmla="*/ 49 w 148"/>
                <a:gd name="T51" fmla="*/ 0 h 177"/>
                <a:gd name="T52" fmla="*/ 63 w 148"/>
                <a:gd name="T53" fmla="*/ 65 h 177"/>
                <a:gd name="T54" fmla="*/ 67 w 148"/>
                <a:gd name="T55" fmla="*/ 81 h 177"/>
                <a:gd name="T56" fmla="*/ 70 w 148"/>
                <a:gd name="T57" fmla="*/ 96 h 177"/>
                <a:gd name="T58" fmla="*/ 72 w 148"/>
                <a:gd name="T59" fmla="*/ 111 h 177"/>
                <a:gd name="T60" fmla="*/ 76 w 148"/>
                <a:gd name="T61" fmla="*/ 126 h 177"/>
                <a:gd name="T62" fmla="*/ 77 w 148"/>
                <a:gd name="T63" fmla="*/ 126 h 177"/>
                <a:gd name="T64" fmla="*/ 79 w 148"/>
                <a:gd name="T65" fmla="*/ 111 h 177"/>
                <a:gd name="T66" fmla="*/ 81 w 148"/>
                <a:gd name="T67" fmla="*/ 96 h 177"/>
                <a:gd name="T68" fmla="*/ 84 w 148"/>
                <a:gd name="T69" fmla="*/ 81 h 177"/>
                <a:gd name="T70" fmla="*/ 88 w 148"/>
                <a:gd name="T71" fmla="*/ 65 h 177"/>
                <a:gd name="T72" fmla="*/ 102 w 148"/>
                <a:gd name="T73" fmla="*/ 0 h 177"/>
                <a:gd name="T74" fmla="*/ 137 w 148"/>
                <a:gd name="T75" fmla="*/ 0 h 177"/>
                <a:gd name="T76" fmla="*/ 148 w 148"/>
                <a:gd name="T77" fmla="*/ 177 h 177"/>
                <a:gd name="T78" fmla="*/ 118 w 148"/>
                <a:gd name="T79" fmla="*/ 177 h 177"/>
                <a:gd name="T80" fmla="*/ 115 w 148"/>
                <a:gd name="T81" fmla="*/ 11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" h="177">
                  <a:moveTo>
                    <a:pt x="115" y="116"/>
                  </a:moveTo>
                  <a:lnTo>
                    <a:pt x="113" y="101"/>
                  </a:lnTo>
                  <a:lnTo>
                    <a:pt x="113" y="86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2" y="57"/>
                  </a:lnTo>
                  <a:lnTo>
                    <a:pt x="109" y="71"/>
                  </a:lnTo>
                  <a:lnTo>
                    <a:pt x="107" y="86"/>
                  </a:lnTo>
                  <a:lnTo>
                    <a:pt x="104" y="99"/>
                  </a:lnTo>
                  <a:lnTo>
                    <a:pt x="100" y="111"/>
                  </a:lnTo>
                  <a:lnTo>
                    <a:pt x="85" y="174"/>
                  </a:lnTo>
                  <a:lnTo>
                    <a:pt x="62" y="174"/>
                  </a:lnTo>
                  <a:lnTo>
                    <a:pt x="46" y="112"/>
                  </a:lnTo>
                  <a:lnTo>
                    <a:pt x="44" y="100"/>
                  </a:lnTo>
                  <a:lnTo>
                    <a:pt x="41" y="86"/>
                  </a:lnTo>
                  <a:lnTo>
                    <a:pt x="38" y="71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5" y="71"/>
                  </a:lnTo>
                  <a:lnTo>
                    <a:pt x="34" y="87"/>
                  </a:lnTo>
                  <a:lnTo>
                    <a:pt x="34" y="101"/>
                  </a:lnTo>
                  <a:lnTo>
                    <a:pt x="32" y="116"/>
                  </a:lnTo>
                  <a:lnTo>
                    <a:pt x="29" y="177"/>
                  </a:lnTo>
                  <a:lnTo>
                    <a:pt x="0" y="177"/>
                  </a:lnTo>
                  <a:lnTo>
                    <a:pt x="13" y="0"/>
                  </a:lnTo>
                  <a:lnTo>
                    <a:pt x="49" y="0"/>
                  </a:lnTo>
                  <a:lnTo>
                    <a:pt x="63" y="65"/>
                  </a:lnTo>
                  <a:lnTo>
                    <a:pt x="67" y="81"/>
                  </a:lnTo>
                  <a:lnTo>
                    <a:pt x="70" y="96"/>
                  </a:lnTo>
                  <a:lnTo>
                    <a:pt x="72" y="111"/>
                  </a:lnTo>
                  <a:lnTo>
                    <a:pt x="76" y="126"/>
                  </a:lnTo>
                  <a:lnTo>
                    <a:pt x="77" y="126"/>
                  </a:lnTo>
                  <a:lnTo>
                    <a:pt x="79" y="111"/>
                  </a:lnTo>
                  <a:lnTo>
                    <a:pt x="81" y="96"/>
                  </a:lnTo>
                  <a:lnTo>
                    <a:pt x="84" y="81"/>
                  </a:lnTo>
                  <a:lnTo>
                    <a:pt x="88" y="65"/>
                  </a:lnTo>
                  <a:lnTo>
                    <a:pt x="102" y="0"/>
                  </a:lnTo>
                  <a:lnTo>
                    <a:pt x="137" y="0"/>
                  </a:lnTo>
                  <a:lnTo>
                    <a:pt x="148" y="177"/>
                  </a:lnTo>
                  <a:lnTo>
                    <a:pt x="118" y="177"/>
                  </a:lnTo>
                  <a:lnTo>
                    <a:pt x="115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362"/>
            <p:cNvSpPr>
              <a:spLocks/>
            </p:cNvSpPr>
            <p:nvPr/>
          </p:nvSpPr>
          <p:spPr bwMode="auto">
            <a:xfrm>
              <a:off x="3156336" y="4170423"/>
              <a:ext cx="31818" cy="69999"/>
            </a:xfrm>
            <a:custGeom>
              <a:avLst/>
              <a:gdLst>
                <a:gd name="T0" fmla="*/ 74 w 79"/>
                <a:gd name="T1" fmla="*/ 99 h 177"/>
                <a:gd name="T2" fmla="*/ 33 w 79"/>
                <a:gd name="T3" fmla="*/ 99 h 177"/>
                <a:gd name="T4" fmla="*/ 33 w 79"/>
                <a:gd name="T5" fmla="*/ 147 h 177"/>
                <a:gd name="T6" fmla="*/ 79 w 79"/>
                <a:gd name="T7" fmla="*/ 147 h 177"/>
                <a:gd name="T8" fmla="*/ 79 w 79"/>
                <a:gd name="T9" fmla="*/ 177 h 177"/>
                <a:gd name="T10" fmla="*/ 0 w 79"/>
                <a:gd name="T11" fmla="*/ 177 h 177"/>
                <a:gd name="T12" fmla="*/ 0 w 79"/>
                <a:gd name="T13" fmla="*/ 0 h 177"/>
                <a:gd name="T14" fmla="*/ 77 w 79"/>
                <a:gd name="T15" fmla="*/ 0 h 177"/>
                <a:gd name="T16" fmla="*/ 77 w 79"/>
                <a:gd name="T17" fmla="*/ 30 h 177"/>
                <a:gd name="T18" fmla="*/ 33 w 79"/>
                <a:gd name="T19" fmla="*/ 30 h 177"/>
                <a:gd name="T20" fmla="*/ 33 w 79"/>
                <a:gd name="T21" fmla="*/ 71 h 177"/>
                <a:gd name="T22" fmla="*/ 74 w 79"/>
                <a:gd name="T23" fmla="*/ 71 h 177"/>
                <a:gd name="T24" fmla="*/ 74 w 79"/>
                <a:gd name="T25" fmla="*/ 9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77">
                  <a:moveTo>
                    <a:pt x="74" y="99"/>
                  </a:moveTo>
                  <a:lnTo>
                    <a:pt x="33" y="99"/>
                  </a:lnTo>
                  <a:lnTo>
                    <a:pt x="33" y="147"/>
                  </a:lnTo>
                  <a:lnTo>
                    <a:pt x="79" y="147"/>
                  </a:lnTo>
                  <a:lnTo>
                    <a:pt x="79" y="177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30"/>
                  </a:lnTo>
                  <a:lnTo>
                    <a:pt x="33" y="30"/>
                  </a:lnTo>
                  <a:lnTo>
                    <a:pt x="33" y="71"/>
                  </a:lnTo>
                  <a:lnTo>
                    <a:pt x="74" y="71"/>
                  </a:lnTo>
                  <a:lnTo>
                    <a:pt x="74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363"/>
            <p:cNvSpPr>
              <a:spLocks noEditPoints="1"/>
            </p:cNvSpPr>
            <p:nvPr/>
          </p:nvSpPr>
          <p:spPr bwMode="auto">
            <a:xfrm>
              <a:off x="3197699" y="4170423"/>
              <a:ext cx="41363" cy="69999"/>
            </a:xfrm>
            <a:custGeom>
              <a:avLst/>
              <a:gdLst>
                <a:gd name="T0" fmla="*/ 34 w 106"/>
                <a:gd name="T1" fmla="*/ 150 h 178"/>
                <a:gd name="T2" fmla="*/ 41 w 106"/>
                <a:gd name="T3" fmla="*/ 150 h 178"/>
                <a:gd name="T4" fmla="*/ 46 w 106"/>
                <a:gd name="T5" fmla="*/ 150 h 178"/>
                <a:gd name="T6" fmla="*/ 52 w 106"/>
                <a:gd name="T7" fmla="*/ 147 h 178"/>
                <a:gd name="T8" fmla="*/ 57 w 106"/>
                <a:gd name="T9" fmla="*/ 143 h 178"/>
                <a:gd name="T10" fmla="*/ 62 w 106"/>
                <a:gd name="T11" fmla="*/ 136 h 178"/>
                <a:gd name="T12" fmla="*/ 65 w 106"/>
                <a:gd name="T13" fmla="*/ 127 h 178"/>
                <a:gd name="T14" fmla="*/ 69 w 106"/>
                <a:gd name="T15" fmla="*/ 117 h 178"/>
                <a:gd name="T16" fmla="*/ 71 w 106"/>
                <a:gd name="T17" fmla="*/ 103 h 178"/>
                <a:gd name="T18" fmla="*/ 71 w 106"/>
                <a:gd name="T19" fmla="*/ 85 h 178"/>
                <a:gd name="T20" fmla="*/ 71 w 106"/>
                <a:gd name="T21" fmla="*/ 72 h 178"/>
                <a:gd name="T22" fmla="*/ 70 w 106"/>
                <a:gd name="T23" fmla="*/ 62 h 178"/>
                <a:gd name="T24" fmla="*/ 68 w 106"/>
                <a:gd name="T25" fmla="*/ 51 h 178"/>
                <a:gd name="T26" fmla="*/ 64 w 106"/>
                <a:gd name="T27" fmla="*/ 43 h 178"/>
                <a:gd name="T28" fmla="*/ 60 w 106"/>
                <a:gd name="T29" fmla="*/ 36 h 178"/>
                <a:gd name="T30" fmla="*/ 55 w 106"/>
                <a:gd name="T31" fmla="*/ 31 h 178"/>
                <a:gd name="T32" fmla="*/ 51 w 106"/>
                <a:gd name="T33" fmla="*/ 29 h 178"/>
                <a:gd name="T34" fmla="*/ 48 w 106"/>
                <a:gd name="T35" fmla="*/ 28 h 178"/>
                <a:gd name="T36" fmla="*/ 45 w 106"/>
                <a:gd name="T37" fmla="*/ 27 h 178"/>
                <a:gd name="T38" fmla="*/ 41 w 106"/>
                <a:gd name="T39" fmla="*/ 27 h 178"/>
                <a:gd name="T40" fmla="*/ 37 w 106"/>
                <a:gd name="T41" fmla="*/ 27 h 178"/>
                <a:gd name="T42" fmla="*/ 34 w 106"/>
                <a:gd name="T43" fmla="*/ 28 h 178"/>
                <a:gd name="T44" fmla="*/ 34 w 106"/>
                <a:gd name="T45" fmla="*/ 150 h 178"/>
                <a:gd name="T46" fmla="*/ 0 w 106"/>
                <a:gd name="T47" fmla="*/ 3 h 178"/>
                <a:gd name="T48" fmla="*/ 7 w 106"/>
                <a:gd name="T49" fmla="*/ 2 h 178"/>
                <a:gd name="T50" fmla="*/ 16 w 106"/>
                <a:gd name="T51" fmla="*/ 1 h 178"/>
                <a:gd name="T52" fmla="*/ 24 w 106"/>
                <a:gd name="T53" fmla="*/ 0 h 178"/>
                <a:gd name="T54" fmla="*/ 35 w 106"/>
                <a:gd name="T55" fmla="*/ 0 h 178"/>
                <a:gd name="T56" fmla="*/ 43 w 106"/>
                <a:gd name="T57" fmla="*/ 0 h 178"/>
                <a:gd name="T58" fmla="*/ 50 w 106"/>
                <a:gd name="T59" fmla="*/ 1 h 178"/>
                <a:gd name="T60" fmla="*/ 57 w 106"/>
                <a:gd name="T61" fmla="*/ 2 h 178"/>
                <a:gd name="T62" fmla="*/ 63 w 106"/>
                <a:gd name="T63" fmla="*/ 3 h 178"/>
                <a:gd name="T64" fmla="*/ 70 w 106"/>
                <a:gd name="T65" fmla="*/ 5 h 178"/>
                <a:gd name="T66" fmla="*/ 74 w 106"/>
                <a:gd name="T67" fmla="*/ 9 h 178"/>
                <a:gd name="T68" fmla="*/ 79 w 106"/>
                <a:gd name="T69" fmla="*/ 12 h 178"/>
                <a:gd name="T70" fmla="*/ 84 w 106"/>
                <a:gd name="T71" fmla="*/ 15 h 178"/>
                <a:gd name="T72" fmla="*/ 89 w 106"/>
                <a:gd name="T73" fmla="*/ 20 h 178"/>
                <a:gd name="T74" fmla="*/ 93 w 106"/>
                <a:gd name="T75" fmla="*/ 27 h 178"/>
                <a:gd name="T76" fmla="*/ 98 w 106"/>
                <a:gd name="T77" fmla="*/ 35 h 178"/>
                <a:gd name="T78" fmla="*/ 101 w 106"/>
                <a:gd name="T79" fmla="*/ 43 h 178"/>
                <a:gd name="T80" fmla="*/ 103 w 106"/>
                <a:gd name="T81" fmla="*/ 53 h 178"/>
                <a:gd name="T82" fmla="*/ 105 w 106"/>
                <a:gd name="T83" fmla="*/ 63 h 178"/>
                <a:gd name="T84" fmla="*/ 106 w 106"/>
                <a:gd name="T85" fmla="*/ 74 h 178"/>
                <a:gd name="T86" fmla="*/ 106 w 106"/>
                <a:gd name="T87" fmla="*/ 86 h 178"/>
                <a:gd name="T88" fmla="*/ 106 w 106"/>
                <a:gd name="T89" fmla="*/ 99 h 178"/>
                <a:gd name="T90" fmla="*/ 105 w 106"/>
                <a:gd name="T91" fmla="*/ 111 h 178"/>
                <a:gd name="T92" fmla="*/ 103 w 106"/>
                <a:gd name="T93" fmla="*/ 122 h 178"/>
                <a:gd name="T94" fmla="*/ 100 w 106"/>
                <a:gd name="T95" fmla="*/ 133 h 178"/>
                <a:gd name="T96" fmla="*/ 97 w 106"/>
                <a:gd name="T97" fmla="*/ 141 h 178"/>
                <a:gd name="T98" fmla="*/ 92 w 106"/>
                <a:gd name="T99" fmla="*/ 149 h 178"/>
                <a:gd name="T100" fmla="*/ 88 w 106"/>
                <a:gd name="T101" fmla="*/ 155 h 178"/>
                <a:gd name="T102" fmla="*/ 83 w 106"/>
                <a:gd name="T103" fmla="*/ 162 h 178"/>
                <a:gd name="T104" fmla="*/ 77 w 106"/>
                <a:gd name="T105" fmla="*/ 165 h 178"/>
                <a:gd name="T106" fmla="*/ 72 w 106"/>
                <a:gd name="T107" fmla="*/ 168 h 178"/>
                <a:gd name="T108" fmla="*/ 66 w 106"/>
                <a:gd name="T109" fmla="*/ 172 h 178"/>
                <a:gd name="T110" fmla="*/ 60 w 106"/>
                <a:gd name="T111" fmla="*/ 174 h 178"/>
                <a:gd name="T112" fmla="*/ 54 w 106"/>
                <a:gd name="T113" fmla="*/ 176 h 178"/>
                <a:gd name="T114" fmla="*/ 46 w 106"/>
                <a:gd name="T115" fmla="*/ 177 h 178"/>
                <a:gd name="T116" fmla="*/ 37 w 106"/>
                <a:gd name="T117" fmla="*/ 178 h 178"/>
                <a:gd name="T118" fmla="*/ 29 w 106"/>
                <a:gd name="T119" fmla="*/ 178 h 178"/>
                <a:gd name="T120" fmla="*/ 12 w 106"/>
                <a:gd name="T121" fmla="*/ 178 h 178"/>
                <a:gd name="T122" fmla="*/ 0 w 106"/>
                <a:gd name="T123" fmla="*/ 176 h 178"/>
                <a:gd name="T124" fmla="*/ 0 w 106"/>
                <a:gd name="T125" fmla="*/ 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" h="178">
                  <a:moveTo>
                    <a:pt x="34" y="150"/>
                  </a:moveTo>
                  <a:lnTo>
                    <a:pt x="41" y="150"/>
                  </a:lnTo>
                  <a:lnTo>
                    <a:pt x="46" y="150"/>
                  </a:lnTo>
                  <a:lnTo>
                    <a:pt x="52" y="147"/>
                  </a:lnTo>
                  <a:lnTo>
                    <a:pt x="57" y="143"/>
                  </a:lnTo>
                  <a:lnTo>
                    <a:pt x="62" y="136"/>
                  </a:lnTo>
                  <a:lnTo>
                    <a:pt x="65" y="127"/>
                  </a:lnTo>
                  <a:lnTo>
                    <a:pt x="69" y="117"/>
                  </a:lnTo>
                  <a:lnTo>
                    <a:pt x="71" y="103"/>
                  </a:lnTo>
                  <a:lnTo>
                    <a:pt x="71" y="85"/>
                  </a:lnTo>
                  <a:lnTo>
                    <a:pt x="71" y="72"/>
                  </a:lnTo>
                  <a:lnTo>
                    <a:pt x="70" y="62"/>
                  </a:lnTo>
                  <a:lnTo>
                    <a:pt x="68" y="51"/>
                  </a:lnTo>
                  <a:lnTo>
                    <a:pt x="64" y="43"/>
                  </a:lnTo>
                  <a:lnTo>
                    <a:pt x="60" y="36"/>
                  </a:lnTo>
                  <a:lnTo>
                    <a:pt x="55" y="31"/>
                  </a:lnTo>
                  <a:lnTo>
                    <a:pt x="51" y="29"/>
                  </a:lnTo>
                  <a:lnTo>
                    <a:pt x="48" y="28"/>
                  </a:lnTo>
                  <a:lnTo>
                    <a:pt x="45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4" y="150"/>
                  </a:lnTo>
                  <a:close/>
                  <a:moveTo>
                    <a:pt x="0" y="3"/>
                  </a:moveTo>
                  <a:lnTo>
                    <a:pt x="7" y="2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0" y="1"/>
                  </a:lnTo>
                  <a:lnTo>
                    <a:pt x="57" y="2"/>
                  </a:lnTo>
                  <a:lnTo>
                    <a:pt x="63" y="3"/>
                  </a:lnTo>
                  <a:lnTo>
                    <a:pt x="70" y="5"/>
                  </a:lnTo>
                  <a:lnTo>
                    <a:pt x="74" y="9"/>
                  </a:lnTo>
                  <a:lnTo>
                    <a:pt x="79" y="12"/>
                  </a:lnTo>
                  <a:lnTo>
                    <a:pt x="84" y="15"/>
                  </a:lnTo>
                  <a:lnTo>
                    <a:pt x="89" y="20"/>
                  </a:lnTo>
                  <a:lnTo>
                    <a:pt x="93" y="27"/>
                  </a:lnTo>
                  <a:lnTo>
                    <a:pt x="98" y="35"/>
                  </a:lnTo>
                  <a:lnTo>
                    <a:pt x="101" y="43"/>
                  </a:lnTo>
                  <a:lnTo>
                    <a:pt x="103" y="53"/>
                  </a:lnTo>
                  <a:lnTo>
                    <a:pt x="105" y="63"/>
                  </a:lnTo>
                  <a:lnTo>
                    <a:pt x="106" y="74"/>
                  </a:lnTo>
                  <a:lnTo>
                    <a:pt x="106" y="86"/>
                  </a:lnTo>
                  <a:lnTo>
                    <a:pt x="106" y="99"/>
                  </a:lnTo>
                  <a:lnTo>
                    <a:pt x="105" y="111"/>
                  </a:lnTo>
                  <a:lnTo>
                    <a:pt x="103" y="122"/>
                  </a:lnTo>
                  <a:lnTo>
                    <a:pt x="100" y="133"/>
                  </a:lnTo>
                  <a:lnTo>
                    <a:pt x="97" y="141"/>
                  </a:lnTo>
                  <a:lnTo>
                    <a:pt x="92" y="149"/>
                  </a:lnTo>
                  <a:lnTo>
                    <a:pt x="88" y="155"/>
                  </a:lnTo>
                  <a:lnTo>
                    <a:pt x="83" y="162"/>
                  </a:lnTo>
                  <a:lnTo>
                    <a:pt x="77" y="165"/>
                  </a:lnTo>
                  <a:lnTo>
                    <a:pt x="72" y="168"/>
                  </a:lnTo>
                  <a:lnTo>
                    <a:pt x="66" y="172"/>
                  </a:lnTo>
                  <a:lnTo>
                    <a:pt x="60" y="174"/>
                  </a:lnTo>
                  <a:lnTo>
                    <a:pt x="54" y="176"/>
                  </a:lnTo>
                  <a:lnTo>
                    <a:pt x="46" y="177"/>
                  </a:lnTo>
                  <a:lnTo>
                    <a:pt x="37" y="178"/>
                  </a:lnTo>
                  <a:lnTo>
                    <a:pt x="29" y="178"/>
                  </a:lnTo>
                  <a:lnTo>
                    <a:pt x="12" y="178"/>
                  </a:lnTo>
                  <a:lnTo>
                    <a:pt x="0" y="17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Rectangle 364"/>
            <p:cNvSpPr>
              <a:spLocks noChangeArrowheads="1"/>
            </p:cNvSpPr>
            <p:nvPr/>
          </p:nvSpPr>
          <p:spPr bwMode="auto">
            <a:xfrm>
              <a:off x="3248607" y="4170423"/>
              <a:ext cx="12727" cy="699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365"/>
            <p:cNvSpPr>
              <a:spLocks/>
            </p:cNvSpPr>
            <p:nvPr/>
          </p:nvSpPr>
          <p:spPr bwMode="auto">
            <a:xfrm>
              <a:off x="3270879" y="4168832"/>
              <a:ext cx="38181" cy="73181"/>
            </a:xfrm>
            <a:custGeom>
              <a:avLst/>
              <a:gdLst>
                <a:gd name="T0" fmla="*/ 93 w 95"/>
                <a:gd name="T1" fmla="*/ 176 h 180"/>
                <a:gd name="T2" fmla="*/ 89 w 95"/>
                <a:gd name="T3" fmla="*/ 177 h 180"/>
                <a:gd name="T4" fmla="*/ 82 w 95"/>
                <a:gd name="T5" fmla="*/ 178 h 180"/>
                <a:gd name="T6" fmla="*/ 75 w 95"/>
                <a:gd name="T7" fmla="*/ 179 h 180"/>
                <a:gd name="T8" fmla="*/ 67 w 95"/>
                <a:gd name="T9" fmla="*/ 180 h 180"/>
                <a:gd name="T10" fmla="*/ 59 w 95"/>
                <a:gd name="T11" fmla="*/ 179 h 180"/>
                <a:gd name="T12" fmla="*/ 51 w 95"/>
                <a:gd name="T13" fmla="*/ 178 h 180"/>
                <a:gd name="T14" fmla="*/ 43 w 95"/>
                <a:gd name="T15" fmla="*/ 176 h 180"/>
                <a:gd name="T16" fmla="*/ 37 w 95"/>
                <a:gd name="T17" fmla="*/ 173 h 180"/>
                <a:gd name="T18" fmla="*/ 32 w 95"/>
                <a:gd name="T19" fmla="*/ 169 h 180"/>
                <a:gd name="T20" fmla="*/ 26 w 95"/>
                <a:gd name="T21" fmla="*/ 165 h 180"/>
                <a:gd name="T22" fmla="*/ 21 w 95"/>
                <a:gd name="T23" fmla="*/ 161 h 180"/>
                <a:gd name="T24" fmla="*/ 16 w 95"/>
                <a:gd name="T25" fmla="*/ 155 h 180"/>
                <a:gd name="T26" fmla="*/ 12 w 95"/>
                <a:gd name="T27" fmla="*/ 149 h 180"/>
                <a:gd name="T28" fmla="*/ 9 w 95"/>
                <a:gd name="T29" fmla="*/ 142 h 180"/>
                <a:gd name="T30" fmla="*/ 7 w 95"/>
                <a:gd name="T31" fmla="*/ 135 h 180"/>
                <a:gd name="T32" fmla="*/ 5 w 95"/>
                <a:gd name="T33" fmla="*/ 127 h 180"/>
                <a:gd name="T34" fmla="*/ 2 w 95"/>
                <a:gd name="T35" fmla="*/ 119 h 180"/>
                <a:gd name="T36" fmla="*/ 1 w 95"/>
                <a:gd name="T37" fmla="*/ 111 h 180"/>
                <a:gd name="T38" fmla="*/ 0 w 95"/>
                <a:gd name="T39" fmla="*/ 101 h 180"/>
                <a:gd name="T40" fmla="*/ 0 w 95"/>
                <a:gd name="T41" fmla="*/ 93 h 180"/>
                <a:gd name="T42" fmla="*/ 0 w 95"/>
                <a:gd name="T43" fmla="*/ 81 h 180"/>
                <a:gd name="T44" fmla="*/ 1 w 95"/>
                <a:gd name="T45" fmla="*/ 69 h 180"/>
                <a:gd name="T46" fmla="*/ 4 w 95"/>
                <a:gd name="T47" fmla="*/ 59 h 180"/>
                <a:gd name="T48" fmla="*/ 7 w 95"/>
                <a:gd name="T49" fmla="*/ 50 h 180"/>
                <a:gd name="T50" fmla="*/ 10 w 95"/>
                <a:gd name="T51" fmla="*/ 41 h 180"/>
                <a:gd name="T52" fmla="*/ 13 w 95"/>
                <a:gd name="T53" fmla="*/ 33 h 180"/>
                <a:gd name="T54" fmla="*/ 18 w 95"/>
                <a:gd name="T55" fmla="*/ 27 h 180"/>
                <a:gd name="T56" fmla="*/ 23 w 95"/>
                <a:gd name="T57" fmla="*/ 21 h 180"/>
                <a:gd name="T58" fmla="*/ 28 w 95"/>
                <a:gd name="T59" fmla="*/ 16 h 180"/>
                <a:gd name="T60" fmla="*/ 34 w 95"/>
                <a:gd name="T61" fmla="*/ 12 h 180"/>
                <a:gd name="T62" fmla="*/ 39 w 95"/>
                <a:gd name="T63" fmla="*/ 7 h 180"/>
                <a:gd name="T64" fmla="*/ 46 w 95"/>
                <a:gd name="T65" fmla="*/ 5 h 180"/>
                <a:gd name="T66" fmla="*/ 52 w 95"/>
                <a:gd name="T67" fmla="*/ 3 h 180"/>
                <a:gd name="T68" fmla="*/ 59 w 95"/>
                <a:gd name="T69" fmla="*/ 1 h 180"/>
                <a:gd name="T70" fmla="*/ 65 w 95"/>
                <a:gd name="T71" fmla="*/ 0 h 180"/>
                <a:gd name="T72" fmla="*/ 72 w 95"/>
                <a:gd name="T73" fmla="*/ 0 h 180"/>
                <a:gd name="T74" fmla="*/ 80 w 95"/>
                <a:gd name="T75" fmla="*/ 0 h 180"/>
                <a:gd name="T76" fmla="*/ 87 w 95"/>
                <a:gd name="T77" fmla="*/ 1 h 180"/>
                <a:gd name="T78" fmla="*/ 92 w 95"/>
                <a:gd name="T79" fmla="*/ 3 h 180"/>
                <a:gd name="T80" fmla="*/ 95 w 95"/>
                <a:gd name="T81" fmla="*/ 4 h 180"/>
                <a:gd name="T82" fmla="*/ 90 w 95"/>
                <a:gd name="T83" fmla="*/ 33 h 180"/>
                <a:gd name="T84" fmla="*/ 82 w 95"/>
                <a:gd name="T85" fmla="*/ 31 h 180"/>
                <a:gd name="T86" fmla="*/ 74 w 95"/>
                <a:gd name="T87" fmla="*/ 30 h 180"/>
                <a:gd name="T88" fmla="*/ 66 w 95"/>
                <a:gd name="T89" fmla="*/ 31 h 180"/>
                <a:gd name="T90" fmla="*/ 60 w 95"/>
                <a:gd name="T91" fmla="*/ 33 h 180"/>
                <a:gd name="T92" fmla="*/ 53 w 95"/>
                <a:gd name="T93" fmla="*/ 38 h 180"/>
                <a:gd name="T94" fmla="*/ 48 w 95"/>
                <a:gd name="T95" fmla="*/ 44 h 180"/>
                <a:gd name="T96" fmla="*/ 43 w 95"/>
                <a:gd name="T97" fmla="*/ 52 h 180"/>
                <a:gd name="T98" fmla="*/ 39 w 95"/>
                <a:gd name="T99" fmla="*/ 63 h 180"/>
                <a:gd name="T100" fmla="*/ 37 w 95"/>
                <a:gd name="T101" fmla="*/ 75 h 180"/>
                <a:gd name="T102" fmla="*/ 37 w 95"/>
                <a:gd name="T103" fmla="*/ 91 h 180"/>
                <a:gd name="T104" fmla="*/ 37 w 95"/>
                <a:gd name="T105" fmla="*/ 106 h 180"/>
                <a:gd name="T106" fmla="*/ 39 w 95"/>
                <a:gd name="T107" fmla="*/ 118 h 180"/>
                <a:gd name="T108" fmla="*/ 42 w 95"/>
                <a:gd name="T109" fmla="*/ 127 h 180"/>
                <a:gd name="T110" fmla="*/ 47 w 95"/>
                <a:gd name="T111" fmla="*/ 136 h 180"/>
                <a:gd name="T112" fmla="*/ 52 w 95"/>
                <a:gd name="T113" fmla="*/ 141 h 180"/>
                <a:gd name="T114" fmla="*/ 59 w 95"/>
                <a:gd name="T115" fmla="*/ 146 h 180"/>
                <a:gd name="T116" fmla="*/ 66 w 95"/>
                <a:gd name="T117" fmla="*/ 149 h 180"/>
                <a:gd name="T118" fmla="*/ 74 w 95"/>
                <a:gd name="T119" fmla="*/ 149 h 180"/>
                <a:gd name="T120" fmla="*/ 82 w 95"/>
                <a:gd name="T121" fmla="*/ 149 h 180"/>
                <a:gd name="T122" fmla="*/ 90 w 95"/>
                <a:gd name="T123" fmla="*/ 147 h 180"/>
                <a:gd name="T124" fmla="*/ 93 w 95"/>
                <a:gd name="T125" fmla="*/ 17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" h="180">
                  <a:moveTo>
                    <a:pt x="93" y="176"/>
                  </a:moveTo>
                  <a:lnTo>
                    <a:pt x="89" y="177"/>
                  </a:lnTo>
                  <a:lnTo>
                    <a:pt x="82" y="178"/>
                  </a:lnTo>
                  <a:lnTo>
                    <a:pt x="75" y="179"/>
                  </a:lnTo>
                  <a:lnTo>
                    <a:pt x="67" y="180"/>
                  </a:lnTo>
                  <a:lnTo>
                    <a:pt x="59" y="179"/>
                  </a:lnTo>
                  <a:lnTo>
                    <a:pt x="51" y="178"/>
                  </a:lnTo>
                  <a:lnTo>
                    <a:pt x="43" y="176"/>
                  </a:lnTo>
                  <a:lnTo>
                    <a:pt x="37" y="173"/>
                  </a:lnTo>
                  <a:lnTo>
                    <a:pt x="32" y="169"/>
                  </a:lnTo>
                  <a:lnTo>
                    <a:pt x="26" y="165"/>
                  </a:lnTo>
                  <a:lnTo>
                    <a:pt x="21" y="161"/>
                  </a:lnTo>
                  <a:lnTo>
                    <a:pt x="16" y="155"/>
                  </a:lnTo>
                  <a:lnTo>
                    <a:pt x="12" y="149"/>
                  </a:lnTo>
                  <a:lnTo>
                    <a:pt x="9" y="142"/>
                  </a:lnTo>
                  <a:lnTo>
                    <a:pt x="7" y="135"/>
                  </a:lnTo>
                  <a:lnTo>
                    <a:pt x="5" y="127"/>
                  </a:lnTo>
                  <a:lnTo>
                    <a:pt x="2" y="119"/>
                  </a:lnTo>
                  <a:lnTo>
                    <a:pt x="1" y="111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0" y="41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6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6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7" y="1"/>
                  </a:lnTo>
                  <a:lnTo>
                    <a:pt x="92" y="3"/>
                  </a:lnTo>
                  <a:lnTo>
                    <a:pt x="95" y="4"/>
                  </a:lnTo>
                  <a:lnTo>
                    <a:pt x="90" y="33"/>
                  </a:lnTo>
                  <a:lnTo>
                    <a:pt x="82" y="31"/>
                  </a:lnTo>
                  <a:lnTo>
                    <a:pt x="74" y="30"/>
                  </a:lnTo>
                  <a:lnTo>
                    <a:pt x="66" y="31"/>
                  </a:lnTo>
                  <a:lnTo>
                    <a:pt x="60" y="33"/>
                  </a:lnTo>
                  <a:lnTo>
                    <a:pt x="53" y="38"/>
                  </a:lnTo>
                  <a:lnTo>
                    <a:pt x="48" y="44"/>
                  </a:lnTo>
                  <a:lnTo>
                    <a:pt x="43" y="52"/>
                  </a:lnTo>
                  <a:lnTo>
                    <a:pt x="39" y="63"/>
                  </a:lnTo>
                  <a:lnTo>
                    <a:pt x="37" y="75"/>
                  </a:lnTo>
                  <a:lnTo>
                    <a:pt x="37" y="91"/>
                  </a:lnTo>
                  <a:lnTo>
                    <a:pt x="37" y="106"/>
                  </a:lnTo>
                  <a:lnTo>
                    <a:pt x="39" y="118"/>
                  </a:lnTo>
                  <a:lnTo>
                    <a:pt x="42" y="127"/>
                  </a:lnTo>
                  <a:lnTo>
                    <a:pt x="47" y="136"/>
                  </a:lnTo>
                  <a:lnTo>
                    <a:pt x="52" y="141"/>
                  </a:lnTo>
                  <a:lnTo>
                    <a:pt x="59" y="146"/>
                  </a:lnTo>
                  <a:lnTo>
                    <a:pt x="66" y="149"/>
                  </a:lnTo>
                  <a:lnTo>
                    <a:pt x="74" y="149"/>
                  </a:lnTo>
                  <a:lnTo>
                    <a:pt x="82" y="149"/>
                  </a:lnTo>
                  <a:lnTo>
                    <a:pt x="90" y="147"/>
                  </a:lnTo>
                  <a:lnTo>
                    <a:pt x="93" y="1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366"/>
            <p:cNvSpPr>
              <a:spLocks noEditPoints="1"/>
            </p:cNvSpPr>
            <p:nvPr/>
          </p:nvSpPr>
          <p:spPr bwMode="auto">
            <a:xfrm>
              <a:off x="3312242" y="4170423"/>
              <a:ext cx="44545" cy="69999"/>
            </a:xfrm>
            <a:custGeom>
              <a:avLst/>
              <a:gdLst>
                <a:gd name="T0" fmla="*/ 70 w 114"/>
                <a:gd name="T1" fmla="*/ 110 h 177"/>
                <a:gd name="T2" fmla="*/ 65 w 114"/>
                <a:gd name="T3" fmla="*/ 73 h 177"/>
                <a:gd name="T4" fmla="*/ 63 w 114"/>
                <a:gd name="T5" fmla="*/ 64 h 177"/>
                <a:gd name="T6" fmla="*/ 61 w 114"/>
                <a:gd name="T7" fmla="*/ 53 h 177"/>
                <a:gd name="T8" fmla="*/ 60 w 114"/>
                <a:gd name="T9" fmla="*/ 42 h 177"/>
                <a:gd name="T10" fmla="*/ 58 w 114"/>
                <a:gd name="T11" fmla="*/ 33 h 177"/>
                <a:gd name="T12" fmla="*/ 58 w 114"/>
                <a:gd name="T13" fmla="*/ 33 h 177"/>
                <a:gd name="T14" fmla="*/ 56 w 114"/>
                <a:gd name="T15" fmla="*/ 43 h 177"/>
                <a:gd name="T16" fmla="*/ 55 w 114"/>
                <a:gd name="T17" fmla="*/ 54 h 177"/>
                <a:gd name="T18" fmla="*/ 53 w 114"/>
                <a:gd name="T19" fmla="*/ 64 h 177"/>
                <a:gd name="T20" fmla="*/ 52 w 114"/>
                <a:gd name="T21" fmla="*/ 73 h 177"/>
                <a:gd name="T22" fmla="*/ 45 w 114"/>
                <a:gd name="T23" fmla="*/ 110 h 177"/>
                <a:gd name="T24" fmla="*/ 70 w 114"/>
                <a:gd name="T25" fmla="*/ 110 h 177"/>
                <a:gd name="T26" fmla="*/ 42 w 114"/>
                <a:gd name="T27" fmla="*/ 137 h 177"/>
                <a:gd name="T28" fmla="*/ 33 w 114"/>
                <a:gd name="T29" fmla="*/ 177 h 177"/>
                <a:gd name="T30" fmla="*/ 0 w 114"/>
                <a:gd name="T31" fmla="*/ 177 h 177"/>
                <a:gd name="T32" fmla="*/ 39 w 114"/>
                <a:gd name="T33" fmla="*/ 0 h 177"/>
                <a:gd name="T34" fmla="*/ 80 w 114"/>
                <a:gd name="T35" fmla="*/ 0 h 177"/>
                <a:gd name="T36" fmla="*/ 114 w 114"/>
                <a:gd name="T37" fmla="*/ 177 h 177"/>
                <a:gd name="T38" fmla="*/ 81 w 114"/>
                <a:gd name="T39" fmla="*/ 177 h 177"/>
                <a:gd name="T40" fmla="*/ 73 w 114"/>
                <a:gd name="T41" fmla="*/ 137 h 177"/>
                <a:gd name="T42" fmla="*/ 42 w 114"/>
                <a:gd name="T43" fmla="*/ 13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177">
                  <a:moveTo>
                    <a:pt x="70" y="110"/>
                  </a:moveTo>
                  <a:lnTo>
                    <a:pt x="65" y="73"/>
                  </a:lnTo>
                  <a:lnTo>
                    <a:pt x="63" y="64"/>
                  </a:lnTo>
                  <a:lnTo>
                    <a:pt x="61" y="53"/>
                  </a:lnTo>
                  <a:lnTo>
                    <a:pt x="60" y="42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6" y="43"/>
                  </a:lnTo>
                  <a:lnTo>
                    <a:pt x="55" y="54"/>
                  </a:lnTo>
                  <a:lnTo>
                    <a:pt x="53" y="64"/>
                  </a:lnTo>
                  <a:lnTo>
                    <a:pt x="52" y="73"/>
                  </a:lnTo>
                  <a:lnTo>
                    <a:pt x="45" y="110"/>
                  </a:lnTo>
                  <a:lnTo>
                    <a:pt x="70" y="110"/>
                  </a:lnTo>
                  <a:close/>
                  <a:moveTo>
                    <a:pt x="42" y="137"/>
                  </a:moveTo>
                  <a:lnTo>
                    <a:pt x="33" y="177"/>
                  </a:lnTo>
                  <a:lnTo>
                    <a:pt x="0" y="177"/>
                  </a:lnTo>
                  <a:lnTo>
                    <a:pt x="39" y="0"/>
                  </a:lnTo>
                  <a:lnTo>
                    <a:pt x="80" y="0"/>
                  </a:lnTo>
                  <a:lnTo>
                    <a:pt x="114" y="177"/>
                  </a:lnTo>
                  <a:lnTo>
                    <a:pt x="81" y="177"/>
                  </a:lnTo>
                  <a:lnTo>
                    <a:pt x="73" y="137"/>
                  </a:lnTo>
                  <a:lnTo>
                    <a:pt x="42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367"/>
            <p:cNvSpPr>
              <a:spLocks/>
            </p:cNvSpPr>
            <p:nvPr/>
          </p:nvSpPr>
          <p:spPr bwMode="auto">
            <a:xfrm>
              <a:off x="3364742" y="4170423"/>
              <a:ext cx="31818" cy="69999"/>
            </a:xfrm>
            <a:custGeom>
              <a:avLst/>
              <a:gdLst>
                <a:gd name="T0" fmla="*/ 0 w 79"/>
                <a:gd name="T1" fmla="*/ 0 h 177"/>
                <a:gd name="T2" fmla="*/ 34 w 79"/>
                <a:gd name="T3" fmla="*/ 0 h 177"/>
                <a:gd name="T4" fmla="*/ 34 w 79"/>
                <a:gd name="T5" fmla="*/ 148 h 177"/>
                <a:gd name="T6" fmla="*/ 79 w 79"/>
                <a:gd name="T7" fmla="*/ 148 h 177"/>
                <a:gd name="T8" fmla="*/ 79 w 79"/>
                <a:gd name="T9" fmla="*/ 177 h 177"/>
                <a:gd name="T10" fmla="*/ 0 w 79"/>
                <a:gd name="T11" fmla="*/ 177 h 177"/>
                <a:gd name="T12" fmla="*/ 0 w 79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77">
                  <a:moveTo>
                    <a:pt x="0" y="0"/>
                  </a:moveTo>
                  <a:lnTo>
                    <a:pt x="34" y="0"/>
                  </a:lnTo>
                  <a:lnTo>
                    <a:pt x="34" y="148"/>
                  </a:lnTo>
                  <a:lnTo>
                    <a:pt x="79" y="148"/>
                  </a:lnTo>
                  <a:lnTo>
                    <a:pt x="79" y="177"/>
                  </a:lnTo>
                  <a:lnTo>
                    <a:pt x="0" y="1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368"/>
            <p:cNvSpPr>
              <a:spLocks/>
            </p:cNvSpPr>
            <p:nvPr/>
          </p:nvSpPr>
          <p:spPr bwMode="auto">
            <a:xfrm>
              <a:off x="3137245" y="3920654"/>
              <a:ext cx="34999" cy="33409"/>
            </a:xfrm>
            <a:custGeom>
              <a:avLst/>
              <a:gdLst>
                <a:gd name="T0" fmla="*/ 2 w 86"/>
                <a:gd name="T1" fmla="*/ 53 h 85"/>
                <a:gd name="T2" fmla="*/ 0 w 86"/>
                <a:gd name="T3" fmla="*/ 45 h 85"/>
                <a:gd name="T4" fmla="*/ 0 w 86"/>
                <a:gd name="T5" fmla="*/ 36 h 85"/>
                <a:gd name="T6" fmla="*/ 3 w 86"/>
                <a:gd name="T7" fmla="*/ 28 h 85"/>
                <a:gd name="T8" fmla="*/ 6 w 86"/>
                <a:gd name="T9" fmla="*/ 21 h 85"/>
                <a:gd name="T10" fmla="*/ 10 w 86"/>
                <a:gd name="T11" fmla="*/ 14 h 85"/>
                <a:gd name="T12" fmla="*/ 17 w 86"/>
                <a:gd name="T13" fmla="*/ 9 h 85"/>
                <a:gd name="T14" fmla="*/ 24 w 86"/>
                <a:gd name="T15" fmla="*/ 5 h 85"/>
                <a:gd name="T16" fmla="*/ 32 w 86"/>
                <a:gd name="T17" fmla="*/ 1 h 85"/>
                <a:gd name="T18" fmla="*/ 40 w 86"/>
                <a:gd name="T19" fmla="*/ 0 h 85"/>
                <a:gd name="T20" fmla="*/ 49 w 86"/>
                <a:gd name="T21" fmla="*/ 0 h 85"/>
                <a:gd name="T22" fmla="*/ 57 w 86"/>
                <a:gd name="T23" fmla="*/ 3 h 85"/>
                <a:gd name="T24" fmla="*/ 64 w 86"/>
                <a:gd name="T25" fmla="*/ 6 h 85"/>
                <a:gd name="T26" fmla="*/ 71 w 86"/>
                <a:gd name="T27" fmla="*/ 10 h 85"/>
                <a:gd name="T28" fmla="*/ 76 w 86"/>
                <a:gd name="T29" fmla="*/ 17 h 85"/>
                <a:gd name="T30" fmla="*/ 80 w 86"/>
                <a:gd name="T31" fmla="*/ 23 h 85"/>
                <a:gd name="T32" fmla="*/ 84 w 86"/>
                <a:gd name="T33" fmla="*/ 32 h 85"/>
                <a:gd name="T34" fmla="*/ 86 w 86"/>
                <a:gd name="T35" fmla="*/ 40 h 85"/>
                <a:gd name="T36" fmla="*/ 85 w 86"/>
                <a:gd name="T37" fmla="*/ 48 h 85"/>
                <a:gd name="T38" fmla="*/ 83 w 86"/>
                <a:gd name="T39" fmla="*/ 57 h 85"/>
                <a:gd name="T40" fmla="*/ 79 w 86"/>
                <a:gd name="T41" fmla="*/ 64 h 85"/>
                <a:gd name="T42" fmla="*/ 75 w 86"/>
                <a:gd name="T43" fmla="*/ 71 h 85"/>
                <a:gd name="T44" fmla="*/ 69 w 86"/>
                <a:gd name="T45" fmla="*/ 76 h 85"/>
                <a:gd name="T46" fmla="*/ 62 w 86"/>
                <a:gd name="T47" fmla="*/ 80 h 85"/>
                <a:gd name="T48" fmla="*/ 53 w 86"/>
                <a:gd name="T49" fmla="*/ 84 h 85"/>
                <a:gd name="T50" fmla="*/ 45 w 86"/>
                <a:gd name="T51" fmla="*/ 85 h 85"/>
                <a:gd name="T52" fmla="*/ 37 w 86"/>
                <a:gd name="T53" fmla="*/ 85 h 85"/>
                <a:gd name="T54" fmla="*/ 29 w 86"/>
                <a:gd name="T55" fmla="*/ 82 h 85"/>
                <a:gd name="T56" fmla="*/ 21 w 86"/>
                <a:gd name="T57" fmla="*/ 79 h 85"/>
                <a:gd name="T58" fmla="*/ 15 w 86"/>
                <a:gd name="T59" fmla="*/ 75 h 85"/>
                <a:gd name="T60" fmla="*/ 9 w 86"/>
                <a:gd name="T61" fmla="*/ 68 h 85"/>
                <a:gd name="T62" fmla="*/ 5 w 86"/>
                <a:gd name="T63" fmla="*/ 62 h 85"/>
                <a:gd name="T64" fmla="*/ 2 w 86"/>
                <a:gd name="T65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5">
                  <a:moveTo>
                    <a:pt x="2" y="53"/>
                  </a:moveTo>
                  <a:lnTo>
                    <a:pt x="0" y="45"/>
                  </a:lnTo>
                  <a:lnTo>
                    <a:pt x="0" y="36"/>
                  </a:lnTo>
                  <a:lnTo>
                    <a:pt x="3" y="28"/>
                  </a:lnTo>
                  <a:lnTo>
                    <a:pt x="6" y="21"/>
                  </a:lnTo>
                  <a:lnTo>
                    <a:pt x="10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2" y="1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7" y="3"/>
                  </a:lnTo>
                  <a:lnTo>
                    <a:pt x="64" y="6"/>
                  </a:lnTo>
                  <a:lnTo>
                    <a:pt x="71" y="10"/>
                  </a:lnTo>
                  <a:lnTo>
                    <a:pt x="76" y="17"/>
                  </a:lnTo>
                  <a:lnTo>
                    <a:pt x="80" y="23"/>
                  </a:lnTo>
                  <a:lnTo>
                    <a:pt x="84" y="32"/>
                  </a:lnTo>
                  <a:lnTo>
                    <a:pt x="86" y="40"/>
                  </a:lnTo>
                  <a:lnTo>
                    <a:pt x="85" y="48"/>
                  </a:lnTo>
                  <a:lnTo>
                    <a:pt x="83" y="57"/>
                  </a:lnTo>
                  <a:lnTo>
                    <a:pt x="79" y="64"/>
                  </a:lnTo>
                  <a:lnTo>
                    <a:pt x="75" y="71"/>
                  </a:lnTo>
                  <a:lnTo>
                    <a:pt x="69" y="76"/>
                  </a:lnTo>
                  <a:lnTo>
                    <a:pt x="62" y="80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37" y="85"/>
                  </a:lnTo>
                  <a:lnTo>
                    <a:pt x="29" y="82"/>
                  </a:lnTo>
                  <a:lnTo>
                    <a:pt x="21" y="79"/>
                  </a:lnTo>
                  <a:lnTo>
                    <a:pt x="15" y="75"/>
                  </a:lnTo>
                  <a:lnTo>
                    <a:pt x="9" y="68"/>
                  </a:lnTo>
                  <a:lnTo>
                    <a:pt x="5" y="62"/>
                  </a:lnTo>
                  <a:lnTo>
                    <a:pt x="2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369"/>
            <p:cNvSpPr>
              <a:spLocks/>
            </p:cNvSpPr>
            <p:nvPr/>
          </p:nvSpPr>
          <p:spPr bwMode="auto">
            <a:xfrm>
              <a:off x="3219971" y="3849064"/>
              <a:ext cx="50908" cy="50908"/>
            </a:xfrm>
            <a:custGeom>
              <a:avLst/>
              <a:gdLst>
                <a:gd name="T0" fmla="*/ 0 w 128"/>
                <a:gd name="T1" fmla="*/ 75 h 130"/>
                <a:gd name="T2" fmla="*/ 0 w 128"/>
                <a:gd name="T3" fmla="*/ 63 h 130"/>
                <a:gd name="T4" fmla="*/ 1 w 128"/>
                <a:gd name="T5" fmla="*/ 50 h 130"/>
                <a:gd name="T6" fmla="*/ 5 w 128"/>
                <a:gd name="T7" fmla="*/ 38 h 130"/>
                <a:gd name="T8" fmla="*/ 12 w 128"/>
                <a:gd name="T9" fmla="*/ 27 h 130"/>
                <a:gd name="T10" fmla="*/ 19 w 128"/>
                <a:gd name="T11" fmla="*/ 18 h 130"/>
                <a:gd name="T12" fmla="*/ 30 w 128"/>
                <a:gd name="T13" fmla="*/ 11 h 130"/>
                <a:gd name="T14" fmla="*/ 41 w 128"/>
                <a:gd name="T15" fmla="*/ 4 h 130"/>
                <a:gd name="T16" fmla="*/ 54 w 128"/>
                <a:gd name="T17" fmla="*/ 1 h 130"/>
                <a:gd name="T18" fmla="*/ 67 w 128"/>
                <a:gd name="T19" fmla="*/ 0 h 130"/>
                <a:gd name="T20" fmla="*/ 79 w 128"/>
                <a:gd name="T21" fmla="*/ 2 h 130"/>
                <a:gd name="T22" fmla="*/ 90 w 128"/>
                <a:gd name="T23" fmla="*/ 7 h 130"/>
                <a:gd name="T24" fmla="*/ 101 w 128"/>
                <a:gd name="T25" fmla="*/ 13 h 130"/>
                <a:gd name="T26" fmla="*/ 111 w 128"/>
                <a:gd name="T27" fmla="*/ 21 h 130"/>
                <a:gd name="T28" fmla="*/ 118 w 128"/>
                <a:gd name="T29" fmla="*/ 30 h 130"/>
                <a:gd name="T30" fmla="*/ 124 w 128"/>
                <a:gd name="T31" fmla="*/ 42 h 130"/>
                <a:gd name="T32" fmla="*/ 127 w 128"/>
                <a:gd name="T33" fmla="*/ 55 h 130"/>
                <a:gd name="T34" fmla="*/ 128 w 128"/>
                <a:gd name="T35" fmla="*/ 68 h 130"/>
                <a:gd name="T36" fmla="*/ 127 w 128"/>
                <a:gd name="T37" fmla="*/ 80 h 130"/>
                <a:gd name="T38" fmla="*/ 123 w 128"/>
                <a:gd name="T39" fmla="*/ 92 h 130"/>
                <a:gd name="T40" fmla="*/ 116 w 128"/>
                <a:gd name="T41" fmla="*/ 103 h 130"/>
                <a:gd name="T42" fmla="*/ 108 w 128"/>
                <a:gd name="T43" fmla="*/ 112 h 130"/>
                <a:gd name="T44" fmla="*/ 98 w 128"/>
                <a:gd name="T45" fmla="*/ 120 h 130"/>
                <a:gd name="T46" fmla="*/ 87 w 128"/>
                <a:gd name="T47" fmla="*/ 125 h 130"/>
                <a:gd name="T48" fmla="*/ 74 w 128"/>
                <a:gd name="T49" fmla="*/ 129 h 130"/>
                <a:gd name="T50" fmla="*/ 61 w 128"/>
                <a:gd name="T51" fmla="*/ 130 h 130"/>
                <a:gd name="T52" fmla="*/ 48 w 128"/>
                <a:gd name="T53" fmla="*/ 128 h 130"/>
                <a:gd name="T54" fmla="*/ 37 w 128"/>
                <a:gd name="T55" fmla="*/ 123 h 130"/>
                <a:gd name="T56" fmla="*/ 27 w 128"/>
                <a:gd name="T57" fmla="*/ 118 h 130"/>
                <a:gd name="T58" fmla="*/ 17 w 128"/>
                <a:gd name="T59" fmla="*/ 109 h 130"/>
                <a:gd name="T60" fmla="*/ 9 w 128"/>
                <a:gd name="T61" fmla="*/ 99 h 130"/>
                <a:gd name="T62" fmla="*/ 4 w 128"/>
                <a:gd name="T63" fmla="*/ 8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30">
                  <a:moveTo>
                    <a:pt x="2" y="81"/>
                  </a:moveTo>
                  <a:lnTo>
                    <a:pt x="0" y="75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5" y="38"/>
                  </a:lnTo>
                  <a:lnTo>
                    <a:pt x="8" y="33"/>
                  </a:lnTo>
                  <a:lnTo>
                    <a:pt x="12" y="27"/>
                  </a:lnTo>
                  <a:lnTo>
                    <a:pt x="15" y="23"/>
                  </a:lnTo>
                  <a:lnTo>
                    <a:pt x="19" y="18"/>
                  </a:lnTo>
                  <a:lnTo>
                    <a:pt x="25" y="14"/>
                  </a:lnTo>
                  <a:lnTo>
                    <a:pt x="30" y="11"/>
                  </a:lnTo>
                  <a:lnTo>
                    <a:pt x="35" y="8"/>
                  </a:lnTo>
                  <a:lnTo>
                    <a:pt x="41" y="4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3" y="1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90" y="7"/>
                  </a:lnTo>
                  <a:lnTo>
                    <a:pt x="96" y="9"/>
                  </a:lnTo>
                  <a:lnTo>
                    <a:pt x="101" y="13"/>
                  </a:lnTo>
                  <a:lnTo>
                    <a:pt x="107" y="16"/>
                  </a:lnTo>
                  <a:lnTo>
                    <a:pt x="111" y="21"/>
                  </a:lnTo>
                  <a:lnTo>
                    <a:pt x="115" y="26"/>
                  </a:lnTo>
                  <a:lnTo>
                    <a:pt x="118" y="30"/>
                  </a:lnTo>
                  <a:lnTo>
                    <a:pt x="122" y="37"/>
                  </a:lnTo>
                  <a:lnTo>
                    <a:pt x="124" y="42"/>
                  </a:lnTo>
                  <a:lnTo>
                    <a:pt x="126" y="49"/>
                  </a:lnTo>
                  <a:lnTo>
                    <a:pt x="127" y="55"/>
                  </a:lnTo>
                  <a:lnTo>
                    <a:pt x="128" y="62"/>
                  </a:lnTo>
                  <a:lnTo>
                    <a:pt x="128" y="68"/>
                  </a:lnTo>
                  <a:lnTo>
                    <a:pt x="128" y="74"/>
                  </a:lnTo>
                  <a:lnTo>
                    <a:pt x="127" y="80"/>
                  </a:lnTo>
                  <a:lnTo>
                    <a:pt x="125" y="87"/>
                  </a:lnTo>
                  <a:lnTo>
                    <a:pt x="123" y="92"/>
                  </a:lnTo>
                  <a:lnTo>
                    <a:pt x="120" y="97"/>
                  </a:lnTo>
                  <a:lnTo>
                    <a:pt x="116" y="103"/>
                  </a:lnTo>
                  <a:lnTo>
                    <a:pt x="112" y="107"/>
                  </a:lnTo>
                  <a:lnTo>
                    <a:pt x="108" y="112"/>
                  </a:lnTo>
                  <a:lnTo>
                    <a:pt x="103" y="116"/>
                  </a:lnTo>
                  <a:lnTo>
                    <a:pt x="98" y="120"/>
                  </a:lnTo>
                  <a:lnTo>
                    <a:pt x="93" y="123"/>
                  </a:lnTo>
                  <a:lnTo>
                    <a:pt x="87" y="125"/>
                  </a:lnTo>
                  <a:lnTo>
                    <a:pt x="81" y="128"/>
                  </a:lnTo>
                  <a:lnTo>
                    <a:pt x="74" y="129"/>
                  </a:lnTo>
                  <a:lnTo>
                    <a:pt x="68" y="130"/>
                  </a:lnTo>
                  <a:lnTo>
                    <a:pt x="61" y="130"/>
                  </a:lnTo>
                  <a:lnTo>
                    <a:pt x="55" y="129"/>
                  </a:lnTo>
                  <a:lnTo>
                    <a:pt x="48" y="128"/>
                  </a:lnTo>
                  <a:lnTo>
                    <a:pt x="43" y="126"/>
                  </a:lnTo>
                  <a:lnTo>
                    <a:pt x="37" y="123"/>
                  </a:lnTo>
                  <a:lnTo>
                    <a:pt x="31" y="121"/>
                  </a:lnTo>
                  <a:lnTo>
                    <a:pt x="27" y="118"/>
                  </a:lnTo>
                  <a:lnTo>
                    <a:pt x="21" y="114"/>
                  </a:lnTo>
                  <a:lnTo>
                    <a:pt x="17" y="109"/>
                  </a:lnTo>
                  <a:lnTo>
                    <a:pt x="13" y="105"/>
                  </a:lnTo>
                  <a:lnTo>
                    <a:pt x="9" y="99"/>
                  </a:lnTo>
                  <a:lnTo>
                    <a:pt x="6" y="94"/>
                  </a:lnTo>
                  <a:lnTo>
                    <a:pt x="4" y="88"/>
                  </a:lnTo>
                  <a:lnTo>
                    <a:pt x="2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370"/>
            <p:cNvSpPr>
              <a:spLocks/>
            </p:cNvSpPr>
            <p:nvPr/>
          </p:nvSpPr>
          <p:spPr bwMode="auto">
            <a:xfrm>
              <a:off x="3270879" y="3885655"/>
              <a:ext cx="50908" cy="50908"/>
            </a:xfrm>
            <a:custGeom>
              <a:avLst/>
              <a:gdLst>
                <a:gd name="T0" fmla="*/ 1 w 130"/>
                <a:gd name="T1" fmla="*/ 74 h 130"/>
                <a:gd name="T2" fmla="*/ 0 w 130"/>
                <a:gd name="T3" fmla="*/ 63 h 130"/>
                <a:gd name="T4" fmla="*/ 2 w 130"/>
                <a:gd name="T5" fmla="*/ 50 h 130"/>
                <a:gd name="T6" fmla="*/ 7 w 130"/>
                <a:gd name="T7" fmla="*/ 38 h 130"/>
                <a:gd name="T8" fmla="*/ 12 w 130"/>
                <a:gd name="T9" fmla="*/ 27 h 130"/>
                <a:gd name="T10" fmla="*/ 21 w 130"/>
                <a:gd name="T11" fmla="*/ 18 h 130"/>
                <a:gd name="T12" fmla="*/ 30 w 130"/>
                <a:gd name="T13" fmla="*/ 11 h 130"/>
                <a:gd name="T14" fmla="*/ 42 w 130"/>
                <a:gd name="T15" fmla="*/ 4 h 130"/>
                <a:gd name="T16" fmla="*/ 55 w 130"/>
                <a:gd name="T17" fmla="*/ 1 h 130"/>
                <a:gd name="T18" fmla="*/ 67 w 130"/>
                <a:gd name="T19" fmla="*/ 0 h 130"/>
                <a:gd name="T20" fmla="*/ 80 w 130"/>
                <a:gd name="T21" fmla="*/ 2 h 130"/>
                <a:gd name="T22" fmla="*/ 92 w 130"/>
                <a:gd name="T23" fmla="*/ 6 h 130"/>
                <a:gd name="T24" fmla="*/ 103 w 130"/>
                <a:gd name="T25" fmla="*/ 13 h 130"/>
                <a:gd name="T26" fmla="*/ 111 w 130"/>
                <a:gd name="T27" fmla="*/ 20 h 130"/>
                <a:gd name="T28" fmla="*/ 120 w 130"/>
                <a:gd name="T29" fmla="*/ 30 h 130"/>
                <a:gd name="T30" fmla="*/ 125 w 130"/>
                <a:gd name="T31" fmla="*/ 42 h 130"/>
                <a:gd name="T32" fmla="*/ 129 w 130"/>
                <a:gd name="T33" fmla="*/ 55 h 130"/>
                <a:gd name="T34" fmla="*/ 130 w 130"/>
                <a:gd name="T35" fmla="*/ 68 h 130"/>
                <a:gd name="T36" fmla="*/ 128 w 130"/>
                <a:gd name="T37" fmla="*/ 80 h 130"/>
                <a:gd name="T38" fmla="*/ 123 w 130"/>
                <a:gd name="T39" fmla="*/ 92 h 130"/>
                <a:gd name="T40" fmla="*/ 117 w 130"/>
                <a:gd name="T41" fmla="*/ 103 h 130"/>
                <a:gd name="T42" fmla="*/ 109 w 130"/>
                <a:gd name="T43" fmla="*/ 112 h 130"/>
                <a:gd name="T44" fmla="*/ 100 w 130"/>
                <a:gd name="T45" fmla="*/ 120 h 130"/>
                <a:gd name="T46" fmla="*/ 88 w 130"/>
                <a:gd name="T47" fmla="*/ 125 h 130"/>
                <a:gd name="T48" fmla="*/ 75 w 130"/>
                <a:gd name="T49" fmla="*/ 128 h 130"/>
                <a:gd name="T50" fmla="*/ 62 w 130"/>
                <a:gd name="T51" fmla="*/ 130 h 130"/>
                <a:gd name="T52" fmla="*/ 50 w 130"/>
                <a:gd name="T53" fmla="*/ 127 h 130"/>
                <a:gd name="T54" fmla="*/ 38 w 130"/>
                <a:gd name="T55" fmla="*/ 123 h 130"/>
                <a:gd name="T56" fmla="*/ 27 w 130"/>
                <a:gd name="T57" fmla="*/ 118 h 130"/>
                <a:gd name="T58" fmla="*/ 17 w 130"/>
                <a:gd name="T59" fmla="*/ 109 h 130"/>
                <a:gd name="T60" fmla="*/ 10 w 130"/>
                <a:gd name="T61" fmla="*/ 99 h 130"/>
                <a:gd name="T62" fmla="*/ 5 w 130"/>
                <a:gd name="T63" fmla="*/ 8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0">
                  <a:moveTo>
                    <a:pt x="2" y="81"/>
                  </a:moveTo>
                  <a:lnTo>
                    <a:pt x="1" y="74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50"/>
                  </a:lnTo>
                  <a:lnTo>
                    <a:pt x="5" y="44"/>
                  </a:lnTo>
                  <a:lnTo>
                    <a:pt x="7" y="38"/>
                  </a:lnTo>
                  <a:lnTo>
                    <a:pt x="9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1" y="18"/>
                  </a:lnTo>
                  <a:lnTo>
                    <a:pt x="25" y="14"/>
                  </a:lnTo>
                  <a:lnTo>
                    <a:pt x="30" y="11"/>
                  </a:lnTo>
                  <a:lnTo>
                    <a:pt x="36" y="7"/>
                  </a:lnTo>
                  <a:lnTo>
                    <a:pt x="42" y="4"/>
                  </a:lnTo>
                  <a:lnTo>
                    <a:pt x="49" y="2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0" y="2"/>
                  </a:lnTo>
                  <a:lnTo>
                    <a:pt x="87" y="4"/>
                  </a:lnTo>
                  <a:lnTo>
                    <a:pt x="92" y="6"/>
                  </a:lnTo>
                  <a:lnTo>
                    <a:pt x="97" y="9"/>
                  </a:lnTo>
                  <a:lnTo>
                    <a:pt x="103" y="13"/>
                  </a:lnTo>
                  <a:lnTo>
                    <a:pt x="107" y="16"/>
                  </a:lnTo>
                  <a:lnTo>
                    <a:pt x="111" y="20"/>
                  </a:lnTo>
                  <a:lnTo>
                    <a:pt x="116" y="26"/>
                  </a:lnTo>
                  <a:lnTo>
                    <a:pt x="120" y="30"/>
                  </a:lnTo>
                  <a:lnTo>
                    <a:pt x="122" y="36"/>
                  </a:lnTo>
                  <a:lnTo>
                    <a:pt x="125" y="42"/>
                  </a:lnTo>
                  <a:lnTo>
                    <a:pt x="128" y="49"/>
                  </a:lnTo>
                  <a:lnTo>
                    <a:pt x="129" y="55"/>
                  </a:lnTo>
                  <a:lnTo>
                    <a:pt x="130" y="61"/>
                  </a:lnTo>
                  <a:lnTo>
                    <a:pt x="130" y="68"/>
                  </a:lnTo>
                  <a:lnTo>
                    <a:pt x="129" y="73"/>
                  </a:lnTo>
                  <a:lnTo>
                    <a:pt x="128" y="80"/>
                  </a:lnTo>
                  <a:lnTo>
                    <a:pt x="125" y="86"/>
                  </a:lnTo>
                  <a:lnTo>
                    <a:pt x="123" y="92"/>
                  </a:lnTo>
                  <a:lnTo>
                    <a:pt x="121" y="97"/>
                  </a:lnTo>
                  <a:lnTo>
                    <a:pt x="117" y="103"/>
                  </a:lnTo>
                  <a:lnTo>
                    <a:pt x="114" y="107"/>
                  </a:lnTo>
                  <a:lnTo>
                    <a:pt x="109" y="112"/>
                  </a:lnTo>
                  <a:lnTo>
                    <a:pt x="105" y="115"/>
                  </a:lnTo>
                  <a:lnTo>
                    <a:pt x="100" y="120"/>
                  </a:lnTo>
                  <a:lnTo>
                    <a:pt x="94" y="123"/>
                  </a:lnTo>
                  <a:lnTo>
                    <a:pt x="88" y="125"/>
                  </a:lnTo>
                  <a:lnTo>
                    <a:pt x="81" y="127"/>
                  </a:lnTo>
                  <a:lnTo>
                    <a:pt x="75" y="128"/>
                  </a:lnTo>
                  <a:lnTo>
                    <a:pt x="68" y="130"/>
                  </a:lnTo>
                  <a:lnTo>
                    <a:pt x="62" y="130"/>
                  </a:lnTo>
                  <a:lnTo>
                    <a:pt x="56" y="128"/>
                  </a:lnTo>
                  <a:lnTo>
                    <a:pt x="50" y="127"/>
                  </a:lnTo>
                  <a:lnTo>
                    <a:pt x="43" y="126"/>
                  </a:lnTo>
                  <a:lnTo>
                    <a:pt x="38" y="123"/>
                  </a:lnTo>
                  <a:lnTo>
                    <a:pt x="33" y="121"/>
                  </a:lnTo>
                  <a:lnTo>
                    <a:pt x="27" y="118"/>
                  </a:lnTo>
                  <a:lnTo>
                    <a:pt x="23" y="113"/>
                  </a:lnTo>
                  <a:lnTo>
                    <a:pt x="17" y="109"/>
                  </a:lnTo>
                  <a:lnTo>
                    <a:pt x="14" y="105"/>
                  </a:lnTo>
                  <a:lnTo>
                    <a:pt x="10" y="99"/>
                  </a:lnTo>
                  <a:lnTo>
                    <a:pt x="7" y="94"/>
                  </a:lnTo>
                  <a:lnTo>
                    <a:pt x="5" y="87"/>
                  </a:lnTo>
                  <a:lnTo>
                    <a:pt x="2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371"/>
            <p:cNvSpPr>
              <a:spLocks/>
            </p:cNvSpPr>
            <p:nvPr/>
          </p:nvSpPr>
          <p:spPr bwMode="auto">
            <a:xfrm>
              <a:off x="3172245" y="3880882"/>
              <a:ext cx="30227" cy="30227"/>
            </a:xfrm>
            <a:custGeom>
              <a:avLst/>
              <a:gdLst>
                <a:gd name="T0" fmla="*/ 2 w 77"/>
                <a:gd name="T1" fmla="*/ 49 h 77"/>
                <a:gd name="T2" fmla="*/ 0 w 77"/>
                <a:gd name="T3" fmla="*/ 41 h 77"/>
                <a:gd name="T4" fmla="*/ 1 w 77"/>
                <a:gd name="T5" fmla="*/ 34 h 77"/>
                <a:gd name="T6" fmla="*/ 2 w 77"/>
                <a:gd name="T7" fmla="*/ 26 h 77"/>
                <a:gd name="T8" fmla="*/ 5 w 77"/>
                <a:gd name="T9" fmla="*/ 19 h 77"/>
                <a:gd name="T10" fmla="*/ 10 w 77"/>
                <a:gd name="T11" fmla="*/ 13 h 77"/>
                <a:gd name="T12" fmla="*/ 15 w 77"/>
                <a:gd name="T13" fmla="*/ 9 h 77"/>
                <a:gd name="T14" fmla="*/ 21 w 77"/>
                <a:gd name="T15" fmla="*/ 4 h 77"/>
                <a:gd name="T16" fmla="*/ 29 w 77"/>
                <a:gd name="T17" fmla="*/ 2 h 77"/>
                <a:gd name="T18" fmla="*/ 37 w 77"/>
                <a:gd name="T19" fmla="*/ 0 h 77"/>
                <a:gd name="T20" fmla="*/ 44 w 77"/>
                <a:gd name="T21" fmla="*/ 1 h 77"/>
                <a:gd name="T22" fmla="*/ 51 w 77"/>
                <a:gd name="T23" fmla="*/ 2 h 77"/>
                <a:gd name="T24" fmla="*/ 58 w 77"/>
                <a:gd name="T25" fmla="*/ 5 h 77"/>
                <a:gd name="T26" fmla="*/ 64 w 77"/>
                <a:gd name="T27" fmla="*/ 10 h 77"/>
                <a:gd name="T28" fmla="*/ 69 w 77"/>
                <a:gd name="T29" fmla="*/ 15 h 77"/>
                <a:gd name="T30" fmla="*/ 72 w 77"/>
                <a:gd name="T31" fmla="*/ 22 h 77"/>
                <a:gd name="T32" fmla="*/ 75 w 77"/>
                <a:gd name="T33" fmla="*/ 29 h 77"/>
                <a:gd name="T34" fmla="*/ 77 w 77"/>
                <a:gd name="T35" fmla="*/ 37 h 77"/>
                <a:gd name="T36" fmla="*/ 77 w 77"/>
                <a:gd name="T37" fmla="*/ 44 h 77"/>
                <a:gd name="T38" fmla="*/ 74 w 77"/>
                <a:gd name="T39" fmla="*/ 51 h 77"/>
                <a:gd name="T40" fmla="*/ 71 w 77"/>
                <a:gd name="T41" fmla="*/ 58 h 77"/>
                <a:gd name="T42" fmla="*/ 67 w 77"/>
                <a:gd name="T43" fmla="*/ 64 h 77"/>
                <a:gd name="T44" fmla="*/ 61 w 77"/>
                <a:gd name="T45" fmla="*/ 69 h 77"/>
                <a:gd name="T46" fmla="*/ 56 w 77"/>
                <a:gd name="T47" fmla="*/ 72 h 77"/>
                <a:gd name="T48" fmla="*/ 48 w 77"/>
                <a:gd name="T49" fmla="*/ 76 h 77"/>
                <a:gd name="T50" fmla="*/ 41 w 77"/>
                <a:gd name="T51" fmla="*/ 77 h 77"/>
                <a:gd name="T52" fmla="*/ 33 w 77"/>
                <a:gd name="T53" fmla="*/ 77 h 77"/>
                <a:gd name="T54" fmla="*/ 26 w 77"/>
                <a:gd name="T55" fmla="*/ 75 h 77"/>
                <a:gd name="T56" fmla="*/ 19 w 77"/>
                <a:gd name="T57" fmla="*/ 71 h 77"/>
                <a:gd name="T58" fmla="*/ 13 w 77"/>
                <a:gd name="T59" fmla="*/ 67 h 77"/>
                <a:gd name="T60" fmla="*/ 9 w 77"/>
                <a:gd name="T61" fmla="*/ 62 h 77"/>
                <a:gd name="T62" fmla="*/ 4 w 77"/>
                <a:gd name="T63" fmla="*/ 56 h 77"/>
                <a:gd name="T64" fmla="*/ 2 w 77"/>
                <a:gd name="T6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2" y="49"/>
                  </a:move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9"/>
                  </a:lnTo>
                  <a:lnTo>
                    <a:pt x="21" y="4"/>
                  </a:lnTo>
                  <a:lnTo>
                    <a:pt x="29" y="2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8" y="5"/>
                  </a:lnTo>
                  <a:lnTo>
                    <a:pt x="64" y="10"/>
                  </a:lnTo>
                  <a:lnTo>
                    <a:pt x="69" y="15"/>
                  </a:lnTo>
                  <a:lnTo>
                    <a:pt x="72" y="22"/>
                  </a:lnTo>
                  <a:lnTo>
                    <a:pt x="75" y="29"/>
                  </a:lnTo>
                  <a:lnTo>
                    <a:pt x="77" y="37"/>
                  </a:lnTo>
                  <a:lnTo>
                    <a:pt x="77" y="44"/>
                  </a:lnTo>
                  <a:lnTo>
                    <a:pt x="74" y="51"/>
                  </a:lnTo>
                  <a:lnTo>
                    <a:pt x="71" y="58"/>
                  </a:lnTo>
                  <a:lnTo>
                    <a:pt x="67" y="64"/>
                  </a:lnTo>
                  <a:lnTo>
                    <a:pt x="61" y="69"/>
                  </a:lnTo>
                  <a:lnTo>
                    <a:pt x="56" y="72"/>
                  </a:lnTo>
                  <a:lnTo>
                    <a:pt x="48" y="76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6" y="75"/>
                  </a:lnTo>
                  <a:lnTo>
                    <a:pt x="19" y="71"/>
                  </a:lnTo>
                  <a:lnTo>
                    <a:pt x="13" y="67"/>
                  </a:lnTo>
                  <a:lnTo>
                    <a:pt x="9" y="62"/>
                  </a:lnTo>
                  <a:lnTo>
                    <a:pt x="4" y="56"/>
                  </a:lnTo>
                  <a:lnTo>
                    <a:pt x="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372"/>
            <p:cNvSpPr>
              <a:spLocks/>
            </p:cNvSpPr>
            <p:nvPr/>
          </p:nvSpPr>
          <p:spPr bwMode="auto">
            <a:xfrm>
              <a:off x="3313833" y="3936563"/>
              <a:ext cx="30227" cy="30227"/>
            </a:xfrm>
            <a:custGeom>
              <a:avLst/>
              <a:gdLst>
                <a:gd name="T0" fmla="*/ 1 w 77"/>
                <a:gd name="T1" fmla="*/ 48 h 76"/>
                <a:gd name="T2" fmla="*/ 0 w 77"/>
                <a:gd name="T3" fmla="*/ 41 h 76"/>
                <a:gd name="T4" fmla="*/ 0 w 77"/>
                <a:gd name="T5" fmla="*/ 33 h 76"/>
                <a:gd name="T6" fmla="*/ 2 w 77"/>
                <a:gd name="T7" fmla="*/ 25 h 76"/>
                <a:gd name="T8" fmla="*/ 6 w 77"/>
                <a:gd name="T9" fmla="*/ 19 h 76"/>
                <a:gd name="T10" fmla="*/ 10 w 77"/>
                <a:gd name="T11" fmla="*/ 12 h 76"/>
                <a:gd name="T12" fmla="*/ 15 w 77"/>
                <a:gd name="T13" fmla="*/ 8 h 76"/>
                <a:gd name="T14" fmla="*/ 22 w 77"/>
                <a:gd name="T15" fmla="*/ 4 h 76"/>
                <a:gd name="T16" fmla="*/ 28 w 77"/>
                <a:gd name="T17" fmla="*/ 2 h 76"/>
                <a:gd name="T18" fmla="*/ 37 w 77"/>
                <a:gd name="T19" fmla="*/ 0 h 76"/>
                <a:gd name="T20" fmla="*/ 43 w 77"/>
                <a:gd name="T21" fmla="*/ 1 h 76"/>
                <a:gd name="T22" fmla="*/ 51 w 77"/>
                <a:gd name="T23" fmla="*/ 2 h 76"/>
                <a:gd name="T24" fmla="*/ 58 w 77"/>
                <a:gd name="T25" fmla="*/ 5 h 76"/>
                <a:gd name="T26" fmla="*/ 64 w 77"/>
                <a:gd name="T27" fmla="*/ 9 h 76"/>
                <a:gd name="T28" fmla="*/ 69 w 77"/>
                <a:gd name="T29" fmla="*/ 15 h 76"/>
                <a:gd name="T30" fmla="*/ 73 w 77"/>
                <a:gd name="T31" fmla="*/ 21 h 76"/>
                <a:gd name="T32" fmla="*/ 76 w 77"/>
                <a:gd name="T33" fmla="*/ 29 h 76"/>
                <a:gd name="T34" fmla="*/ 77 w 77"/>
                <a:gd name="T35" fmla="*/ 36 h 76"/>
                <a:gd name="T36" fmla="*/ 77 w 77"/>
                <a:gd name="T37" fmla="*/ 44 h 76"/>
                <a:gd name="T38" fmla="*/ 75 w 77"/>
                <a:gd name="T39" fmla="*/ 50 h 76"/>
                <a:gd name="T40" fmla="*/ 72 w 77"/>
                <a:gd name="T41" fmla="*/ 58 h 76"/>
                <a:gd name="T42" fmla="*/ 67 w 77"/>
                <a:gd name="T43" fmla="*/ 63 h 76"/>
                <a:gd name="T44" fmla="*/ 62 w 77"/>
                <a:gd name="T45" fmla="*/ 69 h 76"/>
                <a:gd name="T46" fmla="*/ 55 w 77"/>
                <a:gd name="T47" fmla="*/ 72 h 76"/>
                <a:gd name="T48" fmla="*/ 49 w 77"/>
                <a:gd name="T49" fmla="*/ 75 h 76"/>
                <a:gd name="T50" fmla="*/ 41 w 77"/>
                <a:gd name="T51" fmla="*/ 76 h 76"/>
                <a:gd name="T52" fmla="*/ 34 w 77"/>
                <a:gd name="T53" fmla="*/ 76 h 76"/>
                <a:gd name="T54" fmla="*/ 26 w 77"/>
                <a:gd name="T55" fmla="*/ 74 h 76"/>
                <a:gd name="T56" fmla="*/ 20 w 77"/>
                <a:gd name="T57" fmla="*/ 71 h 76"/>
                <a:gd name="T58" fmla="*/ 13 w 77"/>
                <a:gd name="T59" fmla="*/ 66 h 76"/>
                <a:gd name="T60" fmla="*/ 9 w 77"/>
                <a:gd name="T61" fmla="*/ 61 h 76"/>
                <a:gd name="T62" fmla="*/ 5 w 77"/>
                <a:gd name="T63" fmla="*/ 56 h 76"/>
                <a:gd name="T64" fmla="*/ 1 w 77"/>
                <a:gd name="T6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6">
                  <a:moveTo>
                    <a:pt x="1" y="48"/>
                  </a:moveTo>
                  <a:lnTo>
                    <a:pt x="0" y="41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6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51" y="2"/>
                  </a:lnTo>
                  <a:lnTo>
                    <a:pt x="58" y="5"/>
                  </a:lnTo>
                  <a:lnTo>
                    <a:pt x="64" y="9"/>
                  </a:lnTo>
                  <a:lnTo>
                    <a:pt x="69" y="15"/>
                  </a:lnTo>
                  <a:lnTo>
                    <a:pt x="73" y="21"/>
                  </a:lnTo>
                  <a:lnTo>
                    <a:pt x="76" y="29"/>
                  </a:lnTo>
                  <a:lnTo>
                    <a:pt x="77" y="36"/>
                  </a:lnTo>
                  <a:lnTo>
                    <a:pt x="77" y="44"/>
                  </a:lnTo>
                  <a:lnTo>
                    <a:pt x="75" y="50"/>
                  </a:lnTo>
                  <a:lnTo>
                    <a:pt x="72" y="58"/>
                  </a:lnTo>
                  <a:lnTo>
                    <a:pt x="67" y="63"/>
                  </a:lnTo>
                  <a:lnTo>
                    <a:pt x="62" y="69"/>
                  </a:lnTo>
                  <a:lnTo>
                    <a:pt x="55" y="72"/>
                  </a:lnTo>
                  <a:lnTo>
                    <a:pt x="49" y="75"/>
                  </a:lnTo>
                  <a:lnTo>
                    <a:pt x="41" y="76"/>
                  </a:lnTo>
                  <a:lnTo>
                    <a:pt x="34" y="76"/>
                  </a:lnTo>
                  <a:lnTo>
                    <a:pt x="26" y="74"/>
                  </a:lnTo>
                  <a:lnTo>
                    <a:pt x="20" y="71"/>
                  </a:lnTo>
                  <a:lnTo>
                    <a:pt x="13" y="66"/>
                  </a:lnTo>
                  <a:lnTo>
                    <a:pt x="9" y="61"/>
                  </a:lnTo>
                  <a:lnTo>
                    <a:pt x="5" y="56"/>
                  </a:lnTo>
                  <a:lnTo>
                    <a:pt x="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373"/>
            <p:cNvSpPr>
              <a:spLocks/>
            </p:cNvSpPr>
            <p:nvPr/>
          </p:nvSpPr>
          <p:spPr bwMode="auto">
            <a:xfrm>
              <a:off x="3313833" y="3836337"/>
              <a:ext cx="30227" cy="31818"/>
            </a:xfrm>
            <a:custGeom>
              <a:avLst/>
              <a:gdLst>
                <a:gd name="T0" fmla="*/ 1 w 77"/>
                <a:gd name="T1" fmla="*/ 49 h 77"/>
                <a:gd name="T2" fmla="*/ 0 w 77"/>
                <a:gd name="T3" fmla="*/ 41 h 77"/>
                <a:gd name="T4" fmla="*/ 0 w 77"/>
                <a:gd name="T5" fmla="*/ 33 h 77"/>
                <a:gd name="T6" fmla="*/ 2 w 77"/>
                <a:gd name="T7" fmla="*/ 26 h 77"/>
                <a:gd name="T8" fmla="*/ 6 w 77"/>
                <a:gd name="T9" fmla="*/ 19 h 77"/>
                <a:gd name="T10" fmla="*/ 10 w 77"/>
                <a:gd name="T11" fmla="*/ 13 h 77"/>
                <a:gd name="T12" fmla="*/ 15 w 77"/>
                <a:gd name="T13" fmla="*/ 9 h 77"/>
                <a:gd name="T14" fmla="*/ 22 w 77"/>
                <a:gd name="T15" fmla="*/ 4 h 77"/>
                <a:gd name="T16" fmla="*/ 28 w 77"/>
                <a:gd name="T17" fmla="*/ 2 h 77"/>
                <a:gd name="T18" fmla="*/ 37 w 77"/>
                <a:gd name="T19" fmla="*/ 0 h 77"/>
                <a:gd name="T20" fmla="*/ 43 w 77"/>
                <a:gd name="T21" fmla="*/ 1 h 77"/>
                <a:gd name="T22" fmla="*/ 51 w 77"/>
                <a:gd name="T23" fmla="*/ 2 h 77"/>
                <a:gd name="T24" fmla="*/ 58 w 77"/>
                <a:gd name="T25" fmla="*/ 5 h 77"/>
                <a:gd name="T26" fmla="*/ 64 w 77"/>
                <a:gd name="T27" fmla="*/ 10 h 77"/>
                <a:gd name="T28" fmla="*/ 69 w 77"/>
                <a:gd name="T29" fmla="*/ 15 h 77"/>
                <a:gd name="T30" fmla="*/ 73 w 77"/>
                <a:gd name="T31" fmla="*/ 22 h 77"/>
                <a:gd name="T32" fmla="*/ 76 w 77"/>
                <a:gd name="T33" fmla="*/ 29 h 77"/>
                <a:gd name="T34" fmla="*/ 77 w 77"/>
                <a:gd name="T35" fmla="*/ 37 h 77"/>
                <a:gd name="T36" fmla="*/ 77 w 77"/>
                <a:gd name="T37" fmla="*/ 44 h 77"/>
                <a:gd name="T38" fmla="*/ 75 w 77"/>
                <a:gd name="T39" fmla="*/ 51 h 77"/>
                <a:gd name="T40" fmla="*/ 72 w 77"/>
                <a:gd name="T41" fmla="*/ 57 h 77"/>
                <a:gd name="T42" fmla="*/ 67 w 77"/>
                <a:gd name="T43" fmla="*/ 64 h 77"/>
                <a:gd name="T44" fmla="*/ 62 w 77"/>
                <a:gd name="T45" fmla="*/ 69 h 77"/>
                <a:gd name="T46" fmla="*/ 55 w 77"/>
                <a:gd name="T47" fmla="*/ 72 h 77"/>
                <a:gd name="T48" fmla="*/ 49 w 77"/>
                <a:gd name="T49" fmla="*/ 76 h 77"/>
                <a:gd name="T50" fmla="*/ 41 w 77"/>
                <a:gd name="T51" fmla="*/ 77 h 77"/>
                <a:gd name="T52" fmla="*/ 34 w 77"/>
                <a:gd name="T53" fmla="*/ 77 h 77"/>
                <a:gd name="T54" fmla="*/ 26 w 77"/>
                <a:gd name="T55" fmla="*/ 74 h 77"/>
                <a:gd name="T56" fmla="*/ 20 w 77"/>
                <a:gd name="T57" fmla="*/ 71 h 77"/>
                <a:gd name="T58" fmla="*/ 13 w 77"/>
                <a:gd name="T59" fmla="*/ 67 h 77"/>
                <a:gd name="T60" fmla="*/ 9 w 77"/>
                <a:gd name="T61" fmla="*/ 62 h 77"/>
                <a:gd name="T62" fmla="*/ 5 w 77"/>
                <a:gd name="T63" fmla="*/ 56 h 77"/>
                <a:gd name="T64" fmla="*/ 1 w 77"/>
                <a:gd name="T6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1" y="49"/>
                  </a:move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6" y="19"/>
                  </a:lnTo>
                  <a:lnTo>
                    <a:pt x="10" y="13"/>
                  </a:lnTo>
                  <a:lnTo>
                    <a:pt x="15" y="9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51" y="2"/>
                  </a:lnTo>
                  <a:lnTo>
                    <a:pt x="58" y="5"/>
                  </a:lnTo>
                  <a:lnTo>
                    <a:pt x="64" y="10"/>
                  </a:lnTo>
                  <a:lnTo>
                    <a:pt x="69" y="15"/>
                  </a:lnTo>
                  <a:lnTo>
                    <a:pt x="73" y="22"/>
                  </a:lnTo>
                  <a:lnTo>
                    <a:pt x="76" y="29"/>
                  </a:lnTo>
                  <a:lnTo>
                    <a:pt x="77" y="37"/>
                  </a:lnTo>
                  <a:lnTo>
                    <a:pt x="77" y="4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7" y="64"/>
                  </a:lnTo>
                  <a:lnTo>
                    <a:pt x="62" y="69"/>
                  </a:lnTo>
                  <a:lnTo>
                    <a:pt x="55" y="72"/>
                  </a:lnTo>
                  <a:lnTo>
                    <a:pt x="49" y="76"/>
                  </a:lnTo>
                  <a:lnTo>
                    <a:pt x="41" y="77"/>
                  </a:lnTo>
                  <a:lnTo>
                    <a:pt x="34" y="77"/>
                  </a:lnTo>
                  <a:lnTo>
                    <a:pt x="26" y="74"/>
                  </a:lnTo>
                  <a:lnTo>
                    <a:pt x="20" y="71"/>
                  </a:lnTo>
                  <a:lnTo>
                    <a:pt x="13" y="67"/>
                  </a:lnTo>
                  <a:lnTo>
                    <a:pt x="9" y="62"/>
                  </a:lnTo>
                  <a:lnTo>
                    <a:pt x="5" y="56"/>
                  </a:lnTo>
                  <a:lnTo>
                    <a:pt x="1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374"/>
            <p:cNvSpPr>
              <a:spLocks/>
            </p:cNvSpPr>
            <p:nvPr/>
          </p:nvSpPr>
          <p:spPr bwMode="auto">
            <a:xfrm>
              <a:off x="3130882" y="3962017"/>
              <a:ext cx="30227" cy="30227"/>
            </a:xfrm>
            <a:custGeom>
              <a:avLst/>
              <a:gdLst>
                <a:gd name="T0" fmla="*/ 1 w 77"/>
                <a:gd name="T1" fmla="*/ 48 h 77"/>
                <a:gd name="T2" fmla="*/ 0 w 77"/>
                <a:gd name="T3" fmla="*/ 40 h 77"/>
                <a:gd name="T4" fmla="*/ 0 w 77"/>
                <a:gd name="T5" fmla="*/ 33 h 77"/>
                <a:gd name="T6" fmla="*/ 2 w 77"/>
                <a:gd name="T7" fmla="*/ 26 h 77"/>
                <a:gd name="T8" fmla="*/ 5 w 77"/>
                <a:gd name="T9" fmla="*/ 19 h 77"/>
                <a:gd name="T10" fmla="*/ 10 w 77"/>
                <a:gd name="T11" fmla="*/ 13 h 77"/>
                <a:gd name="T12" fmla="*/ 14 w 77"/>
                <a:gd name="T13" fmla="*/ 8 h 77"/>
                <a:gd name="T14" fmla="*/ 21 w 77"/>
                <a:gd name="T15" fmla="*/ 5 h 77"/>
                <a:gd name="T16" fmla="*/ 28 w 77"/>
                <a:gd name="T17" fmla="*/ 1 h 77"/>
                <a:gd name="T18" fmla="*/ 36 w 77"/>
                <a:gd name="T19" fmla="*/ 0 h 77"/>
                <a:gd name="T20" fmla="*/ 43 w 77"/>
                <a:gd name="T21" fmla="*/ 0 h 77"/>
                <a:gd name="T22" fmla="*/ 51 w 77"/>
                <a:gd name="T23" fmla="*/ 2 h 77"/>
                <a:gd name="T24" fmla="*/ 57 w 77"/>
                <a:gd name="T25" fmla="*/ 6 h 77"/>
                <a:gd name="T26" fmla="*/ 63 w 77"/>
                <a:gd name="T27" fmla="*/ 10 h 77"/>
                <a:gd name="T28" fmla="*/ 68 w 77"/>
                <a:gd name="T29" fmla="*/ 15 h 77"/>
                <a:gd name="T30" fmla="*/ 72 w 77"/>
                <a:gd name="T31" fmla="*/ 21 h 77"/>
                <a:gd name="T32" fmla="*/ 75 w 77"/>
                <a:gd name="T33" fmla="*/ 28 h 77"/>
                <a:gd name="T34" fmla="*/ 77 w 77"/>
                <a:gd name="T35" fmla="*/ 36 h 77"/>
                <a:gd name="T36" fmla="*/ 76 w 77"/>
                <a:gd name="T37" fmla="*/ 43 h 77"/>
                <a:gd name="T38" fmla="*/ 75 w 77"/>
                <a:gd name="T39" fmla="*/ 51 h 77"/>
                <a:gd name="T40" fmla="*/ 71 w 77"/>
                <a:gd name="T41" fmla="*/ 57 h 77"/>
                <a:gd name="T42" fmla="*/ 67 w 77"/>
                <a:gd name="T43" fmla="*/ 64 h 77"/>
                <a:gd name="T44" fmla="*/ 62 w 77"/>
                <a:gd name="T45" fmla="*/ 68 h 77"/>
                <a:gd name="T46" fmla="*/ 55 w 77"/>
                <a:gd name="T47" fmla="*/ 73 h 77"/>
                <a:gd name="T48" fmla="*/ 48 w 77"/>
                <a:gd name="T49" fmla="*/ 75 h 77"/>
                <a:gd name="T50" fmla="*/ 40 w 77"/>
                <a:gd name="T51" fmla="*/ 77 h 77"/>
                <a:gd name="T52" fmla="*/ 32 w 77"/>
                <a:gd name="T53" fmla="*/ 76 h 77"/>
                <a:gd name="T54" fmla="*/ 26 w 77"/>
                <a:gd name="T55" fmla="*/ 75 h 77"/>
                <a:gd name="T56" fmla="*/ 18 w 77"/>
                <a:gd name="T57" fmla="*/ 72 h 77"/>
                <a:gd name="T58" fmla="*/ 13 w 77"/>
                <a:gd name="T59" fmla="*/ 67 h 77"/>
                <a:gd name="T60" fmla="*/ 8 w 77"/>
                <a:gd name="T61" fmla="*/ 62 h 77"/>
                <a:gd name="T62" fmla="*/ 3 w 77"/>
                <a:gd name="T63" fmla="*/ 55 h 77"/>
                <a:gd name="T64" fmla="*/ 1 w 77"/>
                <a:gd name="T65" fmla="*/ 4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1" y="48"/>
                  </a:move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4" y="8"/>
                  </a:lnTo>
                  <a:lnTo>
                    <a:pt x="21" y="5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1" y="2"/>
                  </a:lnTo>
                  <a:lnTo>
                    <a:pt x="57" y="6"/>
                  </a:lnTo>
                  <a:lnTo>
                    <a:pt x="63" y="10"/>
                  </a:lnTo>
                  <a:lnTo>
                    <a:pt x="68" y="15"/>
                  </a:lnTo>
                  <a:lnTo>
                    <a:pt x="72" y="21"/>
                  </a:lnTo>
                  <a:lnTo>
                    <a:pt x="75" y="28"/>
                  </a:lnTo>
                  <a:lnTo>
                    <a:pt x="77" y="36"/>
                  </a:lnTo>
                  <a:lnTo>
                    <a:pt x="76" y="43"/>
                  </a:lnTo>
                  <a:lnTo>
                    <a:pt x="75" y="51"/>
                  </a:lnTo>
                  <a:lnTo>
                    <a:pt x="71" y="57"/>
                  </a:lnTo>
                  <a:lnTo>
                    <a:pt x="67" y="64"/>
                  </a:lnTo>
                  <a:lnTo>
                    <a:pt x="62" y="68"/>
                  </a:lnTo>
                  <a:lnTo>
                    <a:pt x="55" y="73"/>
                  </a:lnTo>
                  <a:lnTo>
                    <a:pt x="48" y="75"/>
                  </a:lnTo>
                  <a:lnTo>
                    <a:pt x="40" y="77"/>
                  </a:lnTo>
                  <a:lnTo>
                    <a:pt x="32" y="76"/>
                  </a:lnTo>
                  <a:lnTo>
                    <a:pt x="26" y="75"/>
                  </a:lnTo>
                  <a:lnTo>
                    <a:pt x="18" y="72"/>
                  </a:lnTo>
                  <a:lnTo>
                    <a:pt x="13" y="67"/>
                  </a:lnTo>
                  <a:lnTo>
                    <a:pt x="8" y="62"/>
                  </a:lnTo>
                  <a:lnTo>
                    <a:pt x="3" y="55"/>
                  </a:lnTo>
                  <a:lnTo>
                    <a:pt x="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375"/>
            <p:cNvSpPr>
              <a:spLocks/>
            </p:cNvSpPr>
            <p:nvPr/>
          </p:nvSpPr>
          <p:spPr bwMode="auto">
            <a:xfrm>
              <a:off x="3140427" y="3849064"/>
              <a:ext cx="30227" cy="30227"/>
            </a:xfrm>
            <a:custGeom>
              <a:avLst/>
              <a:gdLst>
                <a:gd name="T0" fmla="*/ 1 w 77"/>
                <a:gd name="T1" fmla="*/ 49 h 77"/>
                <a:gd name="T2" fmla="*/ 0 w 77"/>
                <a:gd name="T3" fmla="*/ 41 h 77"/>
                <a:gd name="T4" fmla="*/ 0 w 77"/>
                <a:gd name="T5" fmla="*/ 34 h 77"/>
                <a:gd name="T6" fmla="*/ 2 w 77"/>
                <a:gd name="T7" fmla="*/ 26 h 77"/>
                <a:gd name="T8" fmla="*/ 5 w 77"/>
                <a:gd name="T9" fmla="*/ 20 h 77"/>
                <a:gd name="T10" fmla="*/ 10 w 77"/>
                <a:gd name="T11" fmla="*/ 14 h 77"/>
                <a:gd name="T12" fmla="*/ 15 w 77"/>
                <a:gd name="T13" fmla="*/ 9 h 77"/>
                <a:gd name="T14" fmla="*/ 22 w 77"/>
                <a:gd name="T15" fmla="*/ 4 h 77"/>
                <a:gd name="T16" fmla="*/ 28 w 77"/>
                <a:gd name="T17" fmla="*/ 2 h 77"/>
                <a:gd name="T18" fmla="*/ 37 w 77"/>
                <a:gd name="T19" fmla="*/ 0 h 77"/>
                <a:gd name="T20" fmla="*/ 43 w 77"/>
                <a:gd name="T21" fmla="*/ 1 h 77"/>
                <a:gd name="T22" fmla="*/ 51 w 77"/>
                <a:gd name="T23" fmla="*/ 2 h 77"/>
                <a:gd name="T24" fmla="*/ 57 w 77"/>
                <a:gd name="T25" fmla="*/ 6 h 77"/>
                <a:gd name="T26" fmla="*/ 64 w 77"/>
                <a:gd name="T27" fmla="*/ 10 h 77"/>
                <a:gd name="T28" fmla="*/ 68 w 77"/>
                <a:gd name="T29" fmla="*/ 15 h 77"/>
                <a:gd name="T30" fmla="*/ 72 w 77"/>
                <a:gd name="T31" fmla="*/ 22 h 77"/>
                <a:gd name="T32" fmla="*/ 76 w 77"/>
                <a:gd name="T33" fmla="*/ 29 h 77"/>
                <a:gd name="T34" fmla="*/ 77 w 77"/>
                <a:gd name="T35" fmla="*/ 37 h 77"/>
                <a:gd name="T36" fmla="*/ 77 w 77"/>
                <a:gd name="T37" fmla="*/ 44 h 77"/>
                <a:gd name="T38" fmla="*/ 74 w 77"/>
                <a:gd name="T39" fmla="*/ 51 h 77"/>
                <a:gd name="T40" fmla="*/ 71 w 77"/>
                <a:gd name="T41" fmla="*/ 58 h 77"/>
                <a:gd name="T42" fmla="*/ 67 w 77"/>
                <a:gd name="T43" fmla="*/ 64 h 77"/>
                <a:gd name="T44" fmla="*/ 62 w 77"/>
                <a:gd name="T45" fmla="*/ 69 h 77"/>
                <a:gd name="T46" fmla="*/ 55 w 77"/>
                <a:gd name="T47" fmla="*/ 74 h 77"/>
                <a:gd name="T48" fmla="*/ 49 w 77"/>
                <a:gd name="T49" fmla="*/ 76 h 77"/>
                <a:gd name="T50" fmla="*/ 41 w 77"/>
                <a:gd name="T51" fmla="*/ 77 h 77"/>
                <a:gd name="T52" fmla="*/ 33 w 77"/>
                <a:gd name="T53" fmla="*/ 77 h 77"/>
                <a:gd name="T54" fmla="*/ 26 w 77"/>
                <a:gd name="T55" fmla="*/ 75 h 77"/>
                <a:gd name="T56" fmla="*/ 19 w 77"/>
                <a:gd name="T57" fmla="*/ 71 h 77"/>
                <a:gd name="T58" fmla="*/ 13 w 77"/>
                <a:gd name="T59" fmla="*/ 67 h 77"/>
                <a:gd name="T60" fmla="*/ 9 w 77"/>
                <a:gd name="T61" fmla="*/ 63 h 77"/>
                <a:gd name="T62" fmla="*/ 4 w 77"/>
                <a:gd name="T63" fmla="*/ 56 h 77"/>
                <a:gd name="T64" fmla="*/ 1 w 77"/>
                <a:gd name="T6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1" y="49"/>
                  </a:moveTo>
                  <a:lnTo>
                    <a:pt x="0" y="41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20"/>
                  </a:lnTo>
                  <a:lnTo>
                    <a:pt x="10" y="14"/>
                  </a:lnTo>
                  <a:lnTo>
                    <a:pt x="15" y="9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51" y="2"/>
                  </a:lnTo>
                  <a:lnTo>
                    <a:pt x="57" y="6"/>
                  </a:lnTo>
                  <a:lnTo>
                    <a:pt x="64" y="10"/>
                  </a:lnTo>
                  <a:lnTo>
                    <a:pt x="68" y="15"/>
                  </a:lnTo>
                  <a:lnTo>
                    <a:pt x="72" y="22"/>
                  </a:lnTo>
                  <a:lnTo>
                    <a:pt x="76" y="29"/>
                  </a:lnTo>
                  <a:lnTo>
                    <a:pt x="77" y="37"/>
                  </a:lnTo>
                  <a:lnTo>
                    <a:pt x="77" y="44"/>
                  </a:lnTo>
                  <a:lnTo>
                    <a:pt x="74" y="51"/>
                  </a:lnTo>
                  <a:lnTo>
                    <a:pt x="71" y="58"/>
                  </a:lnTo>
                  <a:lnTo>
                    <a:pt x="67" y="64"/>
                  </a:lnTo>
                  <a:lnTo>
                    <a:pt x="62" y="69"/>
                  </a:lnTo>
                  <a:lnTo>
                    <a:pt x="55" y="74"/>
                  </a:lnTo>
                  <a:lnTo>
                    <a:pt x="49" y="76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6" y="75"/>
                  </a:lnTo>
                  <a:lnTo>
                    <a:pt x="19" y="71"/>
                  </a:lnTo>
                  <a:lnTo>
                    <a:pt x="13" y="67"/>
                  </a:lnTo>
                  <a:lnTo>
                    <a:pt x="9" y="63"/>
                  </a:lnTo>
                  <a:lnTo>
                    <a:pt x="4" y="56"/>
                  </a:lnTo>
                  <a:lnTo>
                    <a:pt x="1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376"/>
            <p:cNvSpPr>
              <a:spLocks/>
            </p:cNvSpPr>
            <p:nvPr/>
          </p:nvSpPr>
          <p:spPr bwMode="auto">
            <a:xfrm>
              <a:off x="3172245" y="3785429"/>
              <a:ext cx="30227" cy="30227"/>
            </a:xfrm>
            <a:custGeom>
              <a:avLst/>
              <a:gdLst>
                <a:gd name="T0" fmla="*/ 2 w 77"/>
                <a:gd name="T1" fmla="*/ 49 h 77"/>
                <a:gd name="T2" fmla="*/ 0 w 77"/>
                <a:gd name="T3" fmla="*/ 41 h 77"/>
                <a:gd name="T4" fmla="*/ 1 w 77"/>
                <a:gd name="T5" fmla="*/ 34 h 77"/>
                <a:gd name="T6" fmla="*/ 2 w 77"/>
                <a:gd name="T7" fmla="*/ 26 h 77"/>
                <a:gd name="T8" fmla="*/ 5 w 77"/>
                <a:gd name="T9" fmla="*/ 20 h 77"/>
                <a:gd name="T10" fmla="*/ 10 w 77"/>
                <a:gd name="T11" fmla="*/ 13 h 77"/>
                <a:gd name="T12" fmla="*/ 15 w 77"/>
                <a:gd name="T13" fmla="*/ 9 h 77"/>
                <a:gd name="T14" fmla="*/ 21 w 77"/>
                <a:gd name="T15" fmla="*/ 5 h 77"/>
                <a:gd name="T16" fmla="*/ 29 w 77"/>
                <a:gd name="T17" fmla="*/ 1 h 77"/>
                <a:gd name="T18" fmla="*/ 37 w 77"/>
                <a:gd name="T19" fmla="*/ 0 h 77"/>
                <a:gd name="T20" fmla="*/ 44 w 77"/>
                <a:gd name="T21" fmla="*/ 1 h 77"/>
                <a:gd name="T22" fmla="*/ 51 w 77"/>
                <a:gd name="T23" fmla="*/ 2 h 77"/>
                <a:gd name="T24" fmla="*/ 58 w 77"/>
                <a:gd name="T25" fmla="*/ 6 h 77"/>
                <a:gd name="T26" fmla="*/ 64 w 77"/>
                <a:gd name="T27" fmla="*/ 10 h 77"/>
                <a:gd name="T28" fmla="*/ 69 w 77"/>
                <a:gd name="T29" fmla="*/ 15 h 77"/>
                <a:gd name="T30" fmla="*/ 72 w 77"/>
                <a:gd name="T31" fmla="*/ 22 h 77"/>
                <a:gd name="T32" fmla="*/ 75 w 77"/>
                <a:gd name="T33" fmla="*/ 29 h 77"/>
                <a:gd name="T34" fmla="*/ 77 w 77"/>
                <a:gd name="T35" fmla="*/ 37 h 77"/>
                <a:gd name="T36" fmla="*/ 77 w 77"/>
                <a:gd name="T37" fmla="*/ 44 h 77"/>
                <a:gd name="T38" fmla="*/ 74 w 77"/>
                <a:gd name="T39" fmla="*/ 51 h 77"/>
                <a:gd name="T40" fmla="*/ 71 w 77"/>
                <a:gd name="T41" fmla="*/ 57 h 77"/>
                <a:gd name="T42" fmla="*/ 67 w 77"/>
                <a:gd name="T43" fmla="*/ 64 h 77"/>
                <a:gd name="T44" fmla="*/ 61 w 77"/>
                <a:gd name="T45" fmla="*/ 69 h 77"/>
                <a:gd name="T46" fmla="*/ 56 w 77"/>
                <a:gd name="T47" fmla="*/ 73 h 77"/>
                <a:gd name="T48" fmla="*/ 48 w 77"/>
                <a:gd name="T49" fmla="*/ 76 h 77"/>
                <a:gd name="T50" fmla="*/ 41 w 77"/>
                <a:gd name="T51" fmla="*/ 77 h 77"/>
                <a:gd name="T52" fmla="*/ 33 w 77"/>
                <a:gd name="T53" fmla="*/ 77 h 77"/>
                <a:gd name="T54" fmla="*/ 26 w 77"/>
                <a:gd name="T55" fmla="*/ 75 h 77"/>
                <a:gd name="T56" fmla="*/ 19 w 77"/>
                <a:gd name="T57" fmla="*/ 71 h 77"/>
                <a:gd name="T58" fmla="*/ 13 w 77"/>
                <a:gd name="T59" fmla="*/ 67 h 77"/>
                <a:gd name="T60" fmla="*/ 9 w 77"/>
                <a:gd name="T61" fmla="*/ 62 h 77"/>
                <a:gd name="T62" fmla="*/ 4 w 77"/>
                <a:gd name="T63" fmla="*/ 55 h 77"/>
                <a:gd name="T64" fmla="*/ 2 w 77"/>
                <a:gd name="T6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2" y="49"/>
                  </a:move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9" y="1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9" y="15"/>
                  </a:lnTo>
                  <a:lnTo>
                    <a:pt x="72" y="22"/>
                  </a:lnTo>
                  <a:lnTo>
                    <a:pt x="75" y="29"/>
                  </a:lnTo>
                  <a:lnTo>
                    <a:pt x="77" y="37"/>
                  </a:lnTo>
                  <a:lnTo>
                    <a:pt x="77" y="44"/>
                  </a:lnTo>
                  <a:lnTo>
                    <a:pt x="74" y="51"/>
                  </a:lnTo>
                  <a:lnTo>
                    <a:pt x="71" y="57"/>
                  </a:lnTo>
                  <a:lnTo>
                    <a:pt x="67" y="64"/>
                  </a:lnTo>
                  <a:lnTo>
                    <a:pt x="61" y="69"/>
                  </a:lnTo>
                  <a:lnTo>
                    <a:pt x="56" y="73"/>
                  </a:lnTo>
                  <a:lnTo>
                    <a:pt x="48" y="76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6" y="75"/>
                  </a:lnTo>
                  <a:lnTo>
                    <a:pt x="19" y="71"/>
                  </a:lnTo>
                  <a:lnTo>
                    <a:pt x="13" y="67"/>
                  </a:lnTo>
                  <a:lnTo>
                    <a:pt x="9" y="62"/>
                  </a:lnTo>
                  <a:lnTo>
                    <a:pt x="4" y="55"/>
                  </a:lnTo>
                  <a:lnTo>
                    <a:pt x="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377"/>
            <p:cNvSpPr>
              <a:spLocks/>
            </p:cNvSpPr>
            <p:nvPr/>
          </p:nvSpPr>
          <p:spPr bwMode="auto">
            <a:xfrm>
              <a:off x="3261334" y="3759975"/>
              <a:ext cx="30227" cy="30227"/>
            </a:xfrm>
            <a:custGeom>
              <a:avLst/>
              <a:gdLst>
                <a:gd name="T0" fmla="*/ 3 w 77"/>
                <a:gd name="T1" fmla="*/ 49 h 77"/>
                <a:gd name="T2" fmla="*/ 0 w 77"/>
                <a:gd name="T3" fmla="*/ 40 h 77"/>
                <a:gd name="T4" fmla="*/ 1 w 77"/>
                <a:gd name="T5" fmla="*/ 34 h 77"/>
                <a:gd name="T6" fmla="*/ 3 w 77"/>
                <a:gd name="T7" fmla="*/ 26 h 77"/>
                <a:gd name="T8" fmla="*/ 6 w 77"/>
                <a:gd name="T9" fmla="*/ 20 h 77"/>
                <a:gd name="T10" fmla="*/ 10 w 77"/>
                <a:gd name="T11" fmla="*/ 13 h 77"/>
                <a:gd name="T12" fmla="*/ 15 w 77"/>
                <a:gd name="T13" fmla="*/ 8 h 77"/>
                <a:gd name="T14" fmla="*/ 22 w 77"/>
                <a:gd name="T15" fmla="*/ 5 h 77"/>
                <a:gd name="T16" fmla="*/ 30 w 77"/>
                <a:gd name="T17" fmla="*/ 2 h 77"/>
                <a:gd name="T18" fmla="*/ 37 w 77"/>
                <a:gd name="T19" fmla="*/ 0 h 77"/>
                <a:gd name="T20" fmla="*/ 45 w 77"/>
                <a:gd name="T21" fmla="*/ 0 h 77"/>
                <a:gd name="T22" fmla="*/ 51 w 77"/>
                <a:gd name="T23" fmla="*/ 3 h 77"/>
                <a:gd name="T24" fmla="*/ 59 w 77"/>
                <a:gd name="T25" fmla="*/ 6 h 77"/>
                <a:gd name="T26" fmla="*/ 64 w 77"/>
                <a:gd name="T27" fmla="*/ 10 h 77"/>
                <a:gd name="T28" fmla="*/ 69 w 77"/>
                <a:gd name="T29" fmla="*/ 16 h 77"/>
                <a:gd name="T30" fmla="*/ 73 w 77"/>
                <a:gd name="T31" fmla="*/ 22 h 77"/>
                <a:gd name="T32" fmla="*/ 76 w 77"/>
                <a:gd name="T33" fmla="*/ 29 h 77"/>
                <a:gd name="T34" fmla="*/ 77 w 77"/>
                <a:gd name="T35" fmla="*/ 36 h 77"/>
                <a:gd name="T36" fmla="*/ 77 w 77"/>
                <a:gd name="T37" fmla="*/ 44 h 77"/>
                <a:gd name="T38" fmla="*/ 75 w 77"/>
                <a:gd name="T39" fmla="*/ 51 h 77"/>
                <a:gd name="T40" fmla="*/ 72 w 77"/>
                <a:gd name="T41" fmla="*/ 58 h 77"/>
                <a:gd name="T42" fmla="*/ 67 w 77"/>
                <a:gd name="T43" fmla="*/ 64 h 77"/>
                <a:gd name="T44" fmla="*/ 62 w 77"/>
                <a:gd name="T45" fmla="*/ 69 h 77"/>
                <a:gd name="T46" fmla="*/ 57 w 77"/>
                <a:gd name="T47" fmla="*/ 73 h 77"/>
                <a:gd name="T48" fmla="*/ 49 w 77"/>
                <a:gd name="T49" fmla="*/ 76 h 77"/>
                <a:gd name="T50" fmla="*/ 41 w 77"/>
                <a:gd name="T51" fmla="*/ 77 h 77"/>
                <a:gd name="T52" fmla="*/ 34 w 77"/>
                <a:gd name="T53" fmla="*/ 77 h 77"/>
                <a:gd name="T54" fmla="*/ 26 w 77"/>
                <a:gd name="T55" fmla="*/ 75 h 77"/>
                <a:gd name="T56" fmla="*/ 20 w 77"/>
                <a:gd name="T57" fmla="*/ 72 h 77"/>
                <a:gd name="T58" fmla="*/ 13 w 77"/>
                <a:gd name="T59" fmla="*/ 67 h 77"/>
                <a:gd name="T60" fmla="*/ 9 w 77"/>
                <a:gd name="T61" fmla="*/ 62 h 77"/>
                <a:gd name="T62" fmla="*/ 5 w 77"/>
                <a:gd name="T63" fmla="*/ 56 h 77"/>
                <a:gd name="T64" fmla="*/ 3 w 77"/>
                <a:gd name="T6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3" y="49"/>
                  </a:moveTo>
                  <a:lnTo>
                    <a:pt x="0" y="40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6" y="20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2" y="5"/>
                  </a:lnTo>
                  <a:lnTo>
                    <a:pt x="30" y="2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1" y="3"/>
                  </a:lnTo>
                  <a:lnTo>
                    <a:pt x="59" y="6"/>
                  </a:lnTo>
                  <a:lnTo>
                    <a:pt x="64" y="10"/>
                  </a:lnTo>
                  <a:lnTo>
                    <a:pt x="69" y="16"/>
                  </a:lnTo>
                  <a:lnTo>
                    <a:pt x="73" y="22"/>
                  </a:lnTo>
                  <a:lnTo>
                    <a:pt x="76" y="29"/>
                  </a:lnTo>
                  <a:lnTo>
                    <a:pt x="77" y="36"/>
                  </a:lnTo>
                  <a:lnTo>
                    <a:pt x="77" y="44"/>
                  </a:lnTo>
                  <a:lnTo>
                    <a:pt x="75" y="51"/>
                  </a:lnTo>
                  <a:lnTo>
                    <a:pt x="72" y="58"/>
                  </a:lnTo>
                  <a:lnTo>
                    <a:pt x="67" y="64"/>
                  </a:lnTo>
                  <a:lnTo>
                    <a:pt x="62" y="69"/>
                  </a:lnTo>
                  <a:lnTo>
                    <a:pt x="57" y="73"/>
                  </a:lnTo>
                  <a:lnTo>
                    <a:pt x="49" y="76"/>
                  </a:lnTo>
                  <a:lnTo>
                    <a:pt x="41" y="77"/>
                  </a:lnTo>
                  <a:lnTo>
                    <a:pt x="34" y="77"/>
                  </a:lnTo>
                  <a:lnTo>
                    <a:pt x="26" y="75"/>
                  </a:lnTo>
                  <a:lnTo>
                    <a:pt x="20" y="72"/>
                  </a:lnTo>
                  <a:lnTo>
                    <a:pt x="13" y="67"/>
                  </a:lnTo>
                  <a:lnTo>
                    <a:pt x="9" y="62"/>
                  </a:lnTo>
                  <a:lnTo>
                    <a:pt x="5" y="56"/>
                  </a:lnTo>
                  <a:lnTo>
                    <a:pt x="3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378"/>
            <p:cNvSpPr>
              <a:spLocks/>
            </p:cNvSpPr>
            <p:nvPr/>
          </p:nvSpPr>
          <p:spPr bwMode="auto">
            <a:xfrm>
              <a:off x="3259743" y="3810883"/>
              <a:ext cx="22272" cy="22272"/>
            </a:xfrm>
            <a:custGeom>
              <a:avLst/>
              <a:gdLst>
                <a:gd name="T0" fmla="*/ 1 w 56"/>
                <a:gd name="T1" fmla="*/ 36 h 56"/>
                <a:gd name="T2" fmla="*/ 0 w 56"/>
                <a:gd name="T3" fmla="*/ 29 h 56"/>
                <a:gd name="T4" fmla="*/ 0 w 56"/>
                <a:gd name="T5" fmla="*/ 24 h 56"/>
                <a:gd name="T6" fmla="*/ 2 w 56"/>
                <a:gd name="T7" fmla="*/ 18 h 56"/>
                <a:gd name="T8" fmla="*/ 4 w 56"/>
                <a:gd name="T9" fmla="*/ 14 h 56"/>
                <a:gd name="T10" fmla="*/ 8 w 56"/>
                <a:gd name="T11" fmla="*/ 10 h 56"/>
                <a:gd name="T12" fmla="*/ 11 w 56"/>
                <a:gd name="T13" fmla="*/ 5 h 56"/>
                <a:gd name="T14" fmla="*/ 16 w 56"/>
                <a:gd name="T15" fmla="*/ 3 h 56"/>
                <a:gd name="T16" fmla="*/ 22 w 56"/>
                <a:gd name="T17" fmla="*/ 1 h 56"/>
                <a:gd name="T18" fmla="*/ 27 w 56"/>
                <a:gd name="T19" fmla="*/ 0 h 56"/>
                <a:gd name="T20" fmla="*/ 33 w 56"/>
                <a:gd name="T21" fmla="*/ 0 h 56"/>
                <a:gd name="T22" fmla="*/ 38 w 56"/>
                <a:gd name="T23" fmla="*/ 1 h 56"/>
                <a:gd name="T24" fmla="*/ 42 w 56"/>
                <a:gd name="T25" fmla="*/ 3 h 56"/>
                <a:gd name="T26" fmla="*/ 47 w 56"/>
                <a:gd name="T27" fmla="*/ 7 h 56"/>
                <a:gd name="T28" fmla="*/ 51 w 56"/>
                <a:gd name="T29" fmla="*/ 11 h 56"/>
                <a:gd name="T30" fmla="*/ 54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6 w 56"/>
                <a:gd name="T37" fmla="*/ 32 h 56"/>
                <a:gd name="T38" fmla="*/ 55 w 56"/>
                <a:gd name="T39" fmla="*/ 37 h 56"/>
                <a:gd name="T40" fmla="*/ 53 w 56"/>
                <a:gd name="T41" fmla="*/ 42 h 56"/>
                <a:gd name="T42" fmla="*/ 50 w 56"/>
                <a:gd name="T43" fmla="*/ 47 h 56"/>
                <a:gd name="T44" fmla="*/ 45 w 56"/>
                <a:gd name="T45" fmla="*/ 51 h 56"/>
                <a:gd name="T46" fmla="*/ 41 w 56"/>
                <a:gd name="T47" fmla="*/ 53 h 56"/>
                <a:gd name="T48" fmla="*/ 36 w 56"/>
                <a:gd name="T49" fmla="*/ 55 h 56"/>
                <a:gd name="T50" fmla="*/ 30 w 56"/>
                <a:gd name="T51" fmla="*/ 56 h 56"/>
                <a:gd name="T52" fmla="*/ 25 w 56"/>
                <a:gd name="T53" fmla="*/ 56 h 56"/>
                <a:gd name="T54" fmla="*/ 20 w 56"/>
                <a:gd name="T55" fmla="*/ 55 h 56"/>
                <a:gd name="T56" fmla="*/ 14 w 56"/>
                <a:gd name="T57" fmla="*/ 52 h 56"/>
                <a:gd name="T58" fmla="*/ 10 w 56"/>
                <a:gd name="T59" fmla="*/ 50 h 56"/>
                <a:gd name="T60" fmla="*/ 7 w 56"/>
                <a:gd name="T61" fmla="*/ 45 h 56"/>
                <a:gd name="T62" fmla="*/ 3 w 56"/>
                <a:gd name="T63" fmla="*/ 41 h 56"/>
                <a:gd name="T64" fmla="*/ 1 w 56"/>
                <a:gd name="T65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6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2" y="3"/>
                  </a:lnTo>
                  <a:lnTo>
                    <a:pt x="47" y="7"/>
                  </a:lnTo>
                  <a:lnTo>
                    <a:pt x="51" y="11"/>
                  </a:lnTo>
                  <a:lnTo>
                    <a:pt x="54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5" y="37"/>
                  </a:lnTo>
                  <a:lnTo>
                    <a:pt x="53" y="42"/>
                  </a:lnTo>
                  <a:lnTo>
                    <a:pt x="50" y="47"/>
                  </a:lnTo>
                  <a:lnTo>
                    <a:pt x="45" y="51"/>
                  </a:lnTo>
                  <a:lnTo>
                    <a:pt x="41" y="53"/>
                  </a:lnTo>
                  <a:lnTo>
                    <a:pt x="36" y="55"/>
                  </a:lnTo>
                  <a:lnTo>
                    <a:pt x="30" y="56"/>
                  </a:lnTo>
                  <a:lnTo>
                    <a:pt x="25" y="56"/>
                  </a:lnTo>
                  <a:lnTo>
                    <a:pt x="20" y="55"/>
                  </a:lnTo>
                  <a:lnTo>
                    <a:pt x="14" y="52"/>
                  </a:lnTo>
                  <a:lnTo>
                    <a:pt x="10" y="50"/>
                  </a:lnTo>
                  <a:lnTo>
                    <a:pt x="7" y="45"/>
                  </a:lnTo>
                  <a:lnTo>
                    <a:pt x="3" y="41"/>
                  </a:ln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379"/>
            <p:cNvSpPr>
              <a:spLocks/>
            </p:cNvSpPr>
            <p:nvPr/>
          </p:nvSpPr>
          <p:spPr bwMode="auto">
            <a:xfrm>
              <a:off x="3202471" y="3737703"/>
              <a:ext cx="22272" cy="22272"/>
            </a:xfrm>
            <a:custGeom>
              <a:avLst/>
              <a:gdLst>
                <a:gd name="T0" fmla="*/ 1 w 56"/>
                <a:gd name="T1" fmla="*/ 36 h 56"/>
                <a:gd name="T2" fmla="*/ 0 w 56"/>
                <a:gd name="T3" fmla="*/ 29 h 56"/>
                <a:gd name="T4" fmla="*/ 0 w 56"/>
                <a:gd name="T5" fmla="*/ 24 h 56"/>
                <a:gd name="T6" fmla="*/ 2 w 56"/>
                <a:gd name="T7" fmla="*/ 19 h 56"/>
                <a:gd name="T8" fmla="*/ 4 w 56"/>
                <a:gd name="T9" fmla="*/ 14 h 56"/>
                <a:gd name="T10" fmla="*/ 7 w 56"/>
                <a:gd name="T11" fmla="*/ 10 h 56"/>
                <a:gd name="T12" fmla="*/ 10 w 56"/>
                <a:gd name="T13" fmla="*/ 6 h 56"/>
                <a:gd name="T14" fmla="*/ 16 w 56"/>
                <a:gd name="T15" fmla="*/ 4 h 56"/>
                <a:gd name="T16" fmla="*/ 21 w 56"/>
                <a:gd name="T17" fmla="*/ 1 h 56"/>
                <a:gd name="T18" fmla="*/ 27 w 56"/>
                <a:gd name="T19" fmla="*/ 0 h 56"/>
                <a:gd name="T20" fmla="*/ 32 w 56"/>
                <a:gd name="T21" fmla="*/ 0 h 56"/>
                <a:gd name="T22" fmla="*/ 37 w 56"/>
                <a:gd name="T23" fmla="*/ 1 h 56"/>
                <a:gd name="T24" fmla="*/ 42 w 56"/>
                <a:gd name="T25" fmla="*/ 4 h 56"/>
                <a:gd name="T26" fmla="*/ 46 w 56"/>
                <a:gd name="T27" fmla="*/ 7 h 56"/>
                <a:gd name="T28" fmla="*/ 50 w 56"/>
                <a:gd name="T29" fmla="*/ 11 h 56"/>
                <a:gd name="T30" fmla="*/ 54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6 w 56"/>
                <a:gd name="T37" fmla="*/ 33 h 56"/>
                <a:gd name="T38" fmla="*/ 55 w 56"/>
                <a:gd name="T39" fmla="*/ 38 h 56"/>
                <a:gd name="T40" fmla="*/ 52 w 56"/>
                <a:gd name="T41" fmla="*/ 42 h 56"/>
                <a:gd name="T42" fmla="*/ 49 w 56"/>
                <a:gd name="T43" fmla="*/ 47 h 56"/>
                <a:gd name="T44" fmla="*/ 45 w 56"/>
                <a:gd name="T45" fmla="*/ 51 h 56"/>
                <a:gd name="T46" fmla="*/ 41 w 56"/>
                <a:gd name="T47" fmla="*/ 53 h 56"/>
                <a:gd name="T48" fmla="*/ 35 w 56"/>
                <a:gd name="T49" fmla="*/ 55 h 56"/>
                <a:gd name="T50" fmla="*/ 30 w 56"/>
                <a:gd name="T51" fmla="*/ 56 h 56"/>
                <a:gd name="T52" fmla="*/ 24 w 56"/>
                <a:gd name="T53" fmla="*/ 56 h 56"/>
                <a:gd name="T54" fmla="*/ 19 w 56"/>
                <a:gd name="T55" fmla="*/ 55 h 56"/>
                <a:gd name="T56" fmla="*/ 14 w 56"/>
                <a:gd name="T57" fmla="*/ 53 h 56"/>
                <a:gd name="T58" fmla="*/ 9 w 56"/>
                <a:gd name="T59" fmla="*/ 50 h 56"/>
                <a:gd name="T60" fmla="*/ 6 w 56"/>
                <a:gd name="T61" fmla="*/ 46 h 56"/>
                <a:gd name="T62" fmla="*/ 3 w 56"/>
                <a:gd name="T63" fmla="*/ 41 h 56"/>
                <a:gd name="T64" fmla="*/ 1 w 56"/>
                <a:gd name="T65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6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6"/>
                  </a:lnTo>
                  <a:lnTo>
                    <a:pt x="16" y="4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6" y="33"/>
                  </a:lnTo>
                  <a:lnTo>
                    <a:pt x="55" y="38"/>
                  </a:lnTo>
                  <a:lnTo>
                    <a:pt x="52" y="42"/>
                  </a:lnTo>
                  <a:lnTo>
                    <a:pt x="49" y="47"/>
                  </a:lnTo>
                  <a:lnTo>
                    <a:pt x="45" y="51"/>
                  </a:lnTo>
                  <a:lnTo>
                    <a:pt x="41" y="53"/>
                  </a:lnTo>
                  <a:lnTo>
                    <a:pt x="35" y="55"/>
                  </a:lnTo>
                  <a:lnTo>
                    <a:pt x="30" y="56"/>
                  </a:lnTo>
                  <a:lnTo>
                    <a:pt x="24" y="56"/>
                  </a:lnTo>
                  <a:lnTo>
                    <a:pt x="19" y="55"/>
                  </a:lnTo>
                  <a:lnTo>
                    <a:pt x="14" y="53"/>
                  </a:lnTo>
                  <a:lnTo>
                    <a:pt x="9" y="50"/>
                  </a:lnTo>
                  <a:lnTo>
                    <a:pt x="6" y="46"/>
                  </a:lnTo>
                  <a:lnTo>
                    <a:pt x="3" y="41"/>
                  </a:ln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380"/>
            <p:cNvSpPr>
              <a:spLocks/>
            </p:cNvSpPr>
            <p:nvPr/>
          </p:nvSpPr>
          <p:spPr bwMode="auto">
            <a:xfrm>
              <a:off x="3134063" y="3788611"/>
              <a:ext cx="22272" cy="22272"/>
            </a:xfrm>
            <a:custGeom>
              <a:avLst/>
              <a:gdLst>
                <a:gd name="T0" fmla="*/ 1 w 56"/>
                <a:gd name="T1" fmla="*/ 35 h 56"/>
                <a:gd name="T2" fmla="*/ 0 w 56"/>
                <a:gd name="T3" fmla="*/ 29 h 56"/>
                <a:gd name="T4" fmla="*/ 0 w 56"/>
                <a:gd name="T5" fmla="*/ 24 h 56"/>
                <a:gd name="T6" fmla="*/ 2 w 56"/>
                <a:gd name="T7" fmla="*/ 18 h 56"/>
                <a:gd name="T8" fmla="*/ 4 w 56"/>
                <a:gd name="T9" fmla="*/ 14 h 56"/>
                <a:gd name="T10" fmla="*/ 7 w 56"/>
                <a:gd name="T11" fmla="*/ 10 h 56"/>
                <a:gd name="T12" fmla="*/ 11 w 56"/>
                <a:gd name="T13" fmla="*/ 5 h 56"/>
                <a:gd name="T14" fmla="*/ 16 w 56"/>
                <a:gd name="T15" fmla="*/ 2 h 56"/>
                <a:gd name="T16" fmla="*/ 20 w 56"/>
                <a:gd name="T17" fmla="*/ 0 h 56"/>
                <a:gd name="T18" fmla="*/ 27 w 56"/>
                <a:gd name="T19" fmla="*/ 0 h 56"/>
                <a:gd name="T20" fmla="*/ 32 w 56"/>
                <a:gd name="T21" fmla="*/ 0 h 56"/>
                <a:gd name="T22" fmla="*/ 38 w 56"/>
                <a:gd name="T23" fmla="*/ 1 h 56"/>
                <a:gd name="T24" fmla="*/ 42 w 56"/>
                <a:gd name="T25" fmla="*/ 3 h 56"/>
                <a:gd name="T26" fmla="*/ 46 w 56"/>
                <a:gd name="T27" fmla="*/ 6 h 56"/>
                <a:gd name="T28" fmla="*/ 51 w 56"/>
                <a:gd name="T29" fmla="*/ 11 h 56"/>
                <a:gd name="T30" fmla="*/ 54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6 w 56"/>
                <a:gd name="T37" fmla="*/ 31 h 56"/>
                <a:gd name="T38" fmla="*/ 55 w 56"/>
                <a:gd name="T39" fmla="*/ 37 h 56"/>
                <a:gd name="T40" fmla="*/ 53 w 56"/>
                <a:gd name="T41" fmla="*/ 42 h 56"/>
                <a:gd name="T42" fmla="*/ 49 w 56"/>
                <a:gd name="T43" fmla="*/ 46 h 56"/>
                <a:gd name="T44" fmla="*/ 45 w 56"/>
                <a:gd name="T45" fmla="*/ 50 h 56"/>
                <a:gd name="T46" fmla="*/ 41 w 56"/>
                <a:gd name="T47" fmla="*/ 53 h 56"/>
                <a:gd name="T48" fmla="*/ 35 w 56"/>
                <a:gd name="T49" fmla="*/ 55 h 56"/>
                <a:gd name="T50" fmla="*/ 30 w 56"/>
                <a:gd name="T51" fmla="*/ 56 h 56"/>
                <a:gd name="T52" fmla="*/ 25 w 56"/>
                <a:gd name="T53" fmla="*/ 56 h 56"/>
                <a:gd name="T54" fmla="*/ 19 w 56"/>
                <a:gd name="T55" fmla="*/ 54 h 56"/>
                <a:gd name="T56" fmla="*/ 14 w 56"/>
                <a:gd name="T57" fmla="*/ 52 h 56"/>
                <a:gd name="T58" fmla="*/ 9 w 56"/>
                <a:gd name="T59" fmla="*/ 49 h 56"/>
                <a:gd name="T60" fmla="*/ 6 w 56"/>
                <a:gd name="T61" fmla="*/ 45 h 56"/>
                <a:gd name="T62" fmla="*/ 3 w 56"/>
                <a:gd name="T63" fmla="*/ 40 h 56"/>
                <a:gd name="T64" fmla="*/ 1 w 56"/>
                <a:gd name="T6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5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2" y="3"/>
                  </a:lnTo>
                  <a:lnTo>
                    <a:pt x="46" y="6"/>
                  </a:lnTo>
                  <a:lnTo>
                    <a:pt x="51" y="11"/>
                  </a:lnTo>
                  <a:lnTo>
                    <a:pt x="54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5" y="37"/>
                  </a:lnTo>
                  <a:lnTo>
                    <a:pt x="53" y="42"/>
                  </a:lnTo>
                  <a:lnTo>
                    <a:pt x="49" y="46"/>
                  </a:lnTo>
                  <a:lnTo>
                    <a:pt x="45" y="50"/>
                  </a:lnTo>
                  <a:lnTo>
                    <a:pt x="41" y="53"/>
                  </a:lnTo>
                  <a:lnTo>
                    <a:pt x="35" y="55"/>
                  </a:lnTo>
                  <a:lnTo>
                    <a:pt x="30" y="56"/>
                  </a:lnTo>
                  <a:lnTo>
                    <a:pt x="25" y="56"/>
                  </a:lnTo>
                  <a:lnTo>
                    <a:pt x="19" y="54"/>
                  </a:lnTo>
                  <a:lnTo>
                    <a:pt x="14" y="52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381"/>
            <p:cNvSpPr>
              <a:spLocks/>
            </p:cNvSpPr>
            <p:nvPr/>
          </p:nvSpPr>
          <p:spPr bwMode="auto">
            <a:xfrm>
              <a:off x="3134063" y="3704294"/>
              <a:ext cx="22272" cy="22272"/>
            </a:xfrm>
            <a:custGeom>
              <a:avLst/>
              <a:gdLst>
                <a:gd name="T0" fmla="*/ 1 w 56"/>
                <a:gd name="T1" fmla="*/ 36 h 56"/>
                <a:gd name="T2" fmla="*/ 0 w 56"/>
                <a:gd name="T3" fmla="*/ 29 h 56"/>
                <a:gd name="T4" fmla="*/ 0 w 56"/>
                <a:gd name="T5" fmla="*/ 24 h 56"/>
                <a:gd name="T6" fmla="*/ 2 w 56"/>
                <a:gd name="T7" fmla="*/ 18 h 56"/>
                <a:gd name="T8" fmla="*/ 4 w 56"/>
                <a:gd name="T9" fmla="*/ 14 h 56"/>
                <a:gd name="T10" fmla="*/ 7 w 56"/>
                <a:gd name="T11" fmla="*/ 10 h 56"/>
                <a:gd name="T12" fmla="*/ 11 w 56"/>
                <a:gd name="T13" fmla="*/ 5 h 56"/>
                <a:gd name="T14" fmla="*/ 16 w 56"/>
                <a:gd name="T15" fmla="*/ 2 h 56"/>
                <a:gd name="T16" fmla="*/ 20 w 56"/>
                <a:gd name="T17" fmla="*/ 1 h 56"/>
                <a:gd name="T18" fmla="*/ 27 w 56"/>
                <a:gd name="T19" fmla="*/ 0 h 56"/>
                <a:gd name="T20" fmla="*/ 32 w 56"/>
                <a:gd name="T21" fmla="*/ 0 h 56"/>
                <a:gd name="T22" fmla="*/ 38 w 56"/>
                <a:gd name="T23" fmla="*/ 1 h 56"/>
                <a:gd name="T24" fmla="*/ 42 w 56"/>
                <a:gd name="T25" fmla="*/ 3 h 56"/>
                <a:gd name="T26" fmla="*/ 46 w 56"/>
                <a:gd name="T27" fmla="*/ 7 h 56"/>
                <a:gd name="T28" fmla="*/ 51 w 56"/>
                <a:gd name="T29" fmla="*/ 11 h 56"/>
                <a:gd name="T30" fmla="*/ 54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6 w 56"/>
                <a:gd name="T37" fmla="*/ 31 h 56"/>
                <a:gd name="T38" fmla="*/ 55 w 56"/>
                <a:gd name="T39" fmla="*/ 37 h 56"/>
                <a:gd name="T40" fmla="*/ 53 w 56"/>
                <a:gd name="T41" fmla="*/ 42 h 56"/>
                <a:gd name="T42" fmla="*/ 49 w 56"/>
                <a:gd name="T43" fmla="*/ 47 h 56"/>
                <a:gd name="T44" fmla="*/ 45 w 56"/>
                <a:gd name="T45" fmla="*/ 50 h 56"/>
                <a:gd name="T46" fmla="*/ 41 w 56"/>
                <a:gd name="T47" fmla="*/ 53 h 56"/>
                <a:gd name="T48" fmla="*/ 35 w 56"/>
                <a:gd name="T49" fmla="*/ 55 h 56"/>
                <a:gd name="T50" fmla="*/ 30 w 56"/>
                <a:gd name="T51" fmla="*/ 56 h 56"/>
                <a:gd name="T52" fmla="*/ 25 w 56"/>
                <a:gd name="T53" fmla="*/ 56 h 56"/>
                <a:gd name="T54" fmla="*/ 19 w 56"/>
                <a:gd name="T55" fmla="*/ 54 h 56"/>
                <a:gd name="T56" fmla="*/ 14 w 56"/>
                <a:gd name="T57" fmla="*/ 52 h 56"/>
                <a:gd name="T58" fmla="*/ 9 w 56"/>
                <a:gd name="T59" fmla="*/ 49 h 56"/>
                <a:gd name="T60" fmla="*/ 6 w 56"/>
                <a:gd name="T61" fmla="*/ 45 h 56"/>
                <a:gd name="T62" fmla="*/ 3 w 56"/>
                <a:gd name="T63" fmla="*/ 40 h 56"/>
                <a:gd name="T64" fmla="*/ 1 w 56"/>
                <a:gd name="T65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6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2" y="3"/>
                  </a:lnTo>
                  <a:lnTo>
                    <a:pt x="46" y="7"/>
                  </a:lnTo>
                  <a:lnTo>
                    <a:pt x="51" y="11"/>
                  </a:lnTo>
                  <a:lnTo>
                    <a:pt x="54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5" y="37"/>
                  </a:lnTo>
                  <a:lnTo>
                    <a:pt x="53" y="42"/>
                  </a:lnTo>
                  <a:lnTo>
                    <a:pt x="49" y="47"/>
                  </a:lnTo>
                  <a:lnTo>
                    <a:pt x="45" y="50"/>
                  </a:lnTo>
                  <a:lnTo>
                    <a:pt x="41" y="53"/>
                  </a:lnTo>
                  <a:lnTo>
                    <a:pt x="35" y="55"/>
                  </a:lnTo>
                  <a:lnTo>
                    <a:pt x="30" y="56"/>
                  </a:lnTo>
                  <a:lnTo>
                    <a:pt x="25" y="56"/>
                  </a:lnTo>
                  <a:lnTo>
                    <a:pt x="19" y="54"/>
                  </a:lnTo>
                  <a:lnTo>
                    <a:pt x="14" y="52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382"/>
            <p:cNvSpPr>
              <a:spLocks/>
            </p:cNvSpPr>
            <p:nvPr/>
          </p:nvSpPr>
          <p:spPr bwMode="auto">
            <a:xfrm>
              <a:off x="3321788" y="3788611"/>
              <a:ext cx="22272" cy="22272"/>
            </a:xfrm>
            <a:custGeom>
              <a:avLst/>
              <a:gdLst>
                <a:gd name="T0" fmla="*/ 1 w 56"/>
                <a:gd name="T1" fmla="*/ 35 h 56"/>
                <a:gd name="T2" fmla="*/ 0 w 56"/>
                <a:gd name="T3" fmla="*/ 29 h 56"/>
                <a:gd name="T4" fmla="*/ 0 w 56"/>
                <a:gd name="T5" fmla="*/ 24 h 56"/>
                <a:gd name="T6" fmla="*/ 1 w 56"/>
                <a:gd name="T7" fmla="*/ 18 h 56"/>
                <a:gd name="T8" fmla="*/ 3 w 56"/>
                <a:gd name="T9" fmla="*/ 14 h 56"/>
                <a:gd name="T10" fmla="*/ 6 w 56"/>
                <a:gd name="T11" fmla="*/ 10 h 56"/>
                <a:gd name="T12" fmla="*/ 11 w 56"/>
                <a:gd name="T13" fmla="*/ 5 h 56"/>
                <a:gd name="T14" fmla="*/ 15 w 56"/>
                <a:gd name="T15" fmla="*/ 2 h 56"/>
                <a:gd name="T16" fmla="*/ 20 w 56"/>
                <a:gd name="T17" fmla="*/ 0 h 56"/>
                <a:gd name="T18" fmla="*/ 26 w 56"/>
                <a:gd name="T19" fmla="*/ 0 h 56"/>
                <a:gd name="T20" fmla="*/ 31 w 56"/>
                <a:gd name="T21" fmla="*/ 0 h 56"/>
                <a:gd name="T22" fmla="*/ 37 w 56"/>
                <a:gd name="T23" fmla="*/ 1 h 56"/>
                <a:gd name="T24" fmla="*/ 42 w 56"/>
                <a:gd name="T25" fmla="*/ 3 h 56"/>
                <a:gd name="T26" fmla="*/ 46 w 56"/>
                <a:gd name="T27" fmla="*/ 6 h 56"/>
                <a:gd name="T28" fmla="*/ 49 w 56"/>
                <a:gd name="T29" fmla="*/ 11 h 56"/>
                <a:gd name="T30" fmla="*/ 53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6 w 56"/>
                <a:gd name="T37" fmla="*/ 31 h 56"/>
                <a:gd name="T38" fmla="*/ 54 w 56"/>
                <a:gd name="T39" fmla="*/ 37 h 56"/>
                <a:gd name="T40" fmla="*/ 52 w 56"/>
                <a:gd name="T41" fmla="*/ 42 h 56"/>
                <a:gd name="T42" fmla="*/ 48 w 56"/>
                <a:gd name="T43" fmla="*/ 46 h 56"/>
                <a:gd name="T44" fmla="*/ 45 w 56"/>
                <a:gd name="T45" fmla="*/ 50 h 56"/>
                <a:gd name="T46" fmla="*/ 40 w 56"/>
                <a:gd name="T47" fmla="*/ 53 h 56"/>
                <a:gd name="T48" fmla="*/ 34 w 56"/>
                <a:gd name="T49" fmla="*/ 55 h 56"/>
                <a:gd name="T50" fmla="*/ 29 w 56"/>
                <a:gd name="T51" fmla="*/ 56 h 56"/>
                <a:gd name="T52" fmla="*/ 24 w 56"/>
                <a:gd name="T53" fmla="*/ 56 h 56"/>
                <a:gd name="T54" fmla="*/ 18 w 56"/>
                <a:gd name="T55" fmla="*/ 54 h 56"/>
                <a:gd name="T56" fmla="*/ 14 w 56"/>
                <a:gd name="T57" fmla="*/ 52 h 56"/>
                <a:gd name="T58" fmla="*/ 10 w 56"/>
                <a:gd name="T59" fmla="*/ 49 h 56"/>
                <a:gd name="T60" fmla="*/ 5 w 56"/>
                <a:gd name="T61" fmla="*/ 45 h 56"/>
                <a:gd name="T62" fmla="*/ 2 w 56"/>
                <a:gd name="T63" fmla="*/ 40 h 56"/>
                <a:gd name="T64" fmla="*/ 1 w 56"/>
                <a:gd name="T6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5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1"/>
                  </a:lnTo>
                  <a:lnTo>
                    <a:pt x="42" y="3"/>
                  </a:lnTo>
                  <a:lnTo>
                    <a:pt x="46" y="6"/>
                  </a:lnTo>
                  <a:lnTo>
                    <a:pt x="49" y="11"/>
                  </a:lnTo>
                  <a:lnTo>
                    <a:pt x="53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5" y="50"/>
                  </a:lnTo>
                  <a:lnTo>
                    <a:pt x="40" y="53"/>
                  </a:lnTo>
                  <a:lnTo>
                    <a:pt x="34" y="55"/>
                  </a:lnTo>
                  <a:lnTo>
                    <a:pt x="29" y="56"/>
                  </a:lnTo>
                  <a:lnTo>
                    <a:pt x="24" y="56"/>
                  </a:lnTo>
                  <a:lnTo>
                    <a:pt x="18" y="54"/>
                  </a:lnTo>
                  <a:lnTo>
                    <a:pt x="14" y="52"/>
                  </a:lnTo>
                  <a:lnTo>
                    <a:pt x="10" y="49"/>
                  </a:lnTo>
                  <a:lnTo>
                    <a:pt x="5" y="45"/>
                  </a:lnTo>
                  <a:lnTo>
                    <a:pt x="2" y="40"/>
                  </a:lnTo>
                  <a:lnTo>
                    <a:pt x="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383"/>
            <p:cNvSpPr>
              <a:spLocks/>
            </p:cNvSpPr>
            <p:nvPr/>
          </p:nvSpPr>
          <p:spPr bwMode="auto">
            <a:xfrm>
              <a:off x="3202471" y="3899973"/>
              <a:ext cx="22272" cy="22272"/>
            </a:xfrm>
            <a:custGeom>
              <a:avLst/>
              <a:gdLst>
                <a:gd name="T0" fmla="*/ 1 w 56"/>
                <a:gd name="T1" fmla="*/ 35 h 56"/>
                <a:gd name="T2" fmla="*/ 0 w 56"/>
                <a:gd name="T3" fmla="*/ 30 h 56"/>
                <a:gd name="T4" fmla="*/ 0 w 56"/>
                <a:gd name="T5" fmla="*/ 23 h 56"/>
                <a:gd name="T6" fmla="*/ 2 w 56"/>
                <a:gd name="T7" fmla="*/ 19 h 56"/>
                <a:gd name="T8" fmla="*/ 4 w 56"/>
                <a:gd name="T9" fmla="*/ 14 h 56"/>
                <a:gd name="T10" fmla="*/ 7 w 56"/>
                <a:gd name="T11" fmla="*/ 9 h 56"/>
                <a:gd name="T12" fmla="*/ 10 w 56"/>
                <a:gd name="T13" fmla="*/ 6 h 56"/>
                <a:gd name="T14" fmla="*/ 16 w 56"/>
                <a:gd name="T15" fmla="*/ 3 h 56"/>
                <a:gd name="T16" fmla="*/ 21 w 56"/>
                <a:gd name="T17" fmla="*/ 1 h 56"/>
                <a:gd name="T18" fmla="*/ 27 w 56"/>
                <a:gd name="T19" fmla="*/ 0 h 56"/>
                <a:gd name="T20" fmla="*/ 32 w 56"/>
                <a:gd name="T21" fmla="*/ 0 h 56"/>
                <a:gd name="T22" fmla="*/ 37 w 56"/>
                <a:gd name="T23" fmla="*/ 1 h 56"/>
                <a:gd name="T24" fmla="*/ 42 w 56"/>
                <a:gd name="T25" fmla="*/ 4 h 56"/>
                <a:gd name="T26" fmla="*/ 46 w 56"/>
                <a:gd name="T27" fmla="*/ 7 h 56"/>
                <a:gd name="T28" fmla="*/ 50 w 56"/>
                <a:gd name="T29" fmla="*/ 10 h 56"/>
                <a:gd name="T30" fmla="*/ 54 w 56"/>
                <a:gd name="T31" fmla="*/ 16 h 56"/>
                <a:gd name="T32" fmla="*/ 55 w 56"/>
                <a:gd name="T33" fmla="*/ 20 h 56"/>
                <a:gd name="T34" fmla="*/ 56 w 56"/>
                <a:gd name="T35" fmla="*/ 27 h 56"/>
                <a:gd name="T36" fmla="*/ 56 w 56"/>
                <a:gd name="T37" fmla="*/ 32 h 56"/>
                <a:gd name="T38" fmla="*/ 55 w 56"/>
                <a:gd name="T39" fmla="*/ 37 h 56"/>
                <a:gd name="T40" fmla="*/ 52 w 56"/>
                <a:gd name="T41" fmla="*/ 42 h 56"/>
                <a:gd name="T42" fmla="*/ 49 w 56"/>
                <a:gd name="T43" fmla="*/ 46 h 56"/>
                <a:gd name="T44" fmla="*/ 45 w 56"/>
                <a:gd name="T45" fmla="*/ 50 h 56"/>
                <a:gd name="T46" fmla="*/ 41 w 56"/>
                <a:gd name="T47" fmla="*/ 54 h 56"/>
                <a:gd name="T48" fmla="*/ 35 w 56"/>
                <a:gd name="T49" fmla="*/ 55 h 56"/>
                <a:gd name="T50" fmla="*/ 30 w 56"/>
                <a:gd name="T51" fmla="*/ 56 h 56"/>
                <a:gd name="T52" fmla="*/ 24 w 56"/>
                <a:gd name="T53" fmla="*/ 56 h 56"/>
                <a:gd name="T54" fmla="*/ 19 w 56"/>
                <a:gd name="T55" fmla="*/ 55 h 56"/>
                <a:gd name="T56" fmla="*/ 14 w 56"/>
                <a:gd name="T57" fmla="*/ 53 h 56"/>
                <a:gd name="T58" fmla="*/ 9 w 56"/>
                <a:gd name="T59" fmla="*/ 49 h 56"/>
                <a:gd name="T60" fmla="*/ 6 w 56"/>
                <a:gd name="T61" fmla="*/ 45 h 56"/>
                <a:gd name="T62" fmla="*/ 3 w 56"/>
                <a:gd name="T63" fmla="*/ 41 h 56"/>
                <a:gd name="T64" fmla="*/ 1 w 56"/>
                <a:gd name="T6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5"/>
                  </a:moveTo>
                  <a:lnTo>
                    <a:pt x="0" y="30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10"/>
                  </a:lnTo>
                  <a:lnTo>
                    <a:pt x="54" y="16"/>
                  </a:lnTo>
                  <a:lnTo>
                    <a:pt x="55" y="20"/>
                  </a:lnTo>
                  <a:lnTo>
                    <a:pt x="56" y="27"/>
                  </a:lnTo>
                  <a:lnTo>
                    <a:pt x="56" y="32"/>
                  </a:lnTo>
                  <a:lnTo>
                    <a:pt x="55" y="37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45" y="50"/>
                  </a:lnTo>
                  <a:lnTo>
                    <a:pt x="41" y="54"/>
                  </a:lnTo>
                  <a:lnTo>
                    <a:pt x="35" y="55"/>
                  </a:lnTo>
                  <a:lnTo>
                    <a:pt x="30" y="56"/>
                  </a:lnTo>
                  <a:lnTo>
                    <a:pt x="24" y="56"/>
                  </a:lnTo>
                  <a:lnTo>
                    <a:pt x="19" y="55"/>
                  </a:lnTo>
                  <a:lnTo>
                    <a:pt x="14" y="53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3" y="41"/>
                  </a:lnTo>
                  <a:lnTo>
                    <a:pt x="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384"/>
            <p:cNvSpPr>
              <a:spLocks/>
            </p:cNvSpPr>
            <p:nvPr/>
          </p:nvSpPr>
          <p:spPr bwMode="auto">
            <a:xfrm>
              <a:off x="3134063" y="3874519"/>
              <a:ext cx="22272" cy="22272"/>
            </a:xfrm>
            <a:custGeom>
              <a:avLst/>
              <a:gdLst>
                <a:gd name="T0" fmla="*/ 1 w 56"/>
                <a:gd name="T1" fmla="*/ 35 h 56"/>
                <a:gd name="T2" fmla="*/ 0 w 56"/>
                <a:gd name="T3" fmla="*/ 30 h 56"/>
                <a:gd name="T4" fmla="*/ 0 w 56"/>
                <a:gd name="T5" fmla="*/ 25 h 56"/>
                <a:gd name="T6" fmla="*/ 2 w 56"/>
                <a:gd name="T7" fmla="*/ 19 h 56"/>
                <a:gd name="T8" fmla="*/ 4 w 56"/>
                <a:gd name="T9" fmla="*/ 14 h 56"/>
                <a:gd name="T10" fmla="*/ 7 w 56"/>
                <a:gd name="T11" fmla="*/ 10 h 56"/>
                <a:gd name="T12" fmla="*/ 11 w 56"/>
                <a:gd name="T13" fmla="*/ 6 h 56"/>
                <a:gd name="T14" fmla="*/ 16 w 56"/>
                <a:gd name="T15" fmla="*/ 3 h 56"/>
                <a:gd name="T16" fmla="*/ 20 w 56"/>
                <a:gd name="T17" fmla="*/ 1 h 56"/>
                <a:gd name="T18" fmla="*/ 27 w 56"/>
                <a:gd name="T19" fmla="*/ 0 h 56"/>
                <a:gd name="T20" fmla="*/ 32 w 56"/>
                <a:gd name="T21" fmla="*/ 1 h 56"/>
                <a:gd name="T22" fmla="*/ 38 w 56"/>
                <a:gd name="T23" fmla="*/ 2 h 56"/>
                <a:gd name="T24" fmla="*/ 42 w 56"/>
                <a:gd name="T25" fmla="*/ 4 h 56"/>
                <a:gd name="T26" fmla="*/ 46 w 56"/>
                <a:gd name="T27" fmla="*/ 7 h 56"/>
                <a:gd name="T28" fmla="*/ 51 w 56"/>
                <a:gd name="T29" fmla="*/ 11 h 56"/>
                <a:gd name="T30" fmla="*/ 54 w 56"/>
                <a:gd name="T31" fmla="*/ 16 h 56"/>
                <a:gd name="T32" fmla="*/ 55 w 56"/>
                <a:gd name="T33" fmla="*/ 21 h 56"/>
                <a:gd name="T34" fmla="*/ 56 w 56"/>
                <a:gd name="T35" fmla="*/ 27 h 56"/>
                <a:gd name="T36" fmla="*/ 56 w 56"/>
                <a:gd name="T37" fmla="*/ 32 h 56"/>
                <a:gd name="T38" fmla="*/ 55 w 56"/>
                <a:gd name="T39" fmla="*/ 38 h 56"/>
                <a:gd name="T40" fmla="*/ 53 w 56"/>
                <a:gd name="T41" fmla="*/ 42 h 56"/>
                <a:gd name="T42" fmla="*/ 49 w 56"/>
                <a:gd name="T43" fmla="*/ 47 h 56"/>
                <a:gd name="T44" fmla="*/ 45 w 56"/>
                <a:gd name="T45" fmla="*/ 51 h 56"/>
                <a:gd name="T46" fmla="*/ 41 w 56"/>
                <a:gd name="T47" fmla="*/ 54 h 56"/>
                <a:gd name="T48" fmla="*/ 35 w 56"/>
                <a:gd name="T49" fmla="*/ 56 h 56"/>
                <a:gd name="T50" fmla="*/ 30 w 56"/>
                <a:gd name="T51" fmla="*/ 56 h 56"/>
                <a:gd name="T52" fmla="*/ 25 w 56"/>
                <a:gd name="T53" fmla="*/ 56 h 56"/>
                <a:gd name="T54" fmla="*/ 19 w 56"/>
                <a:gd name="T55" fmla="*/ 55 h 56"/>
                <a:gd name="T56" fmla="*/ 14 w 56"/>
                <a:gd name="T57" fmla="*/ 53 h 56"/>
                <a:gd name="T58" fmla="*/ 9 w 56"/>
                <a:gd name="T59" fmla="*/ 50 h 56"/>
                <a:gd name="T60" fmla="*/ 6 w 56"/>
                <a:gd name="T61" fmla="*/ 45 h 56"/>
                <a:gd name="T62" fmla="*/ 3 w 56"/>
                <a:gd name="T63" fmla="*/ 41 h 56"/>
                <a:gd name="T64" fmla="*/ 1 w 56"/>
                <a:gd name="T6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5"/>
                  </a:moveTo>
                  <a:lnTo>
                    <a:pt x="0" y="30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1" y="11"/>
                  </a:lnTo>
                  <a:lnTo>
                    <a:pt x="54" y="16"/>
                  </a:lnTo>
                  <a:lnTo>
                    <a:pt x="55" y="21"/>
                  </a:lnTo>
                  <a:lnTo>
                    <a:pt x="56" y="27"/>
                  </a:lnTo>
                  <a:lnTo>
                    <a:pt x="56" y="32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49" y="47"/>
                  </a:lnTo>
                  <a:lnTo>
                    <a:pt x="45" y="51"/>
                  </a:lnTo>
                  <a:lnTo>
                    <a:pt x="41" y="54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25" y="56"/>
                  </a:lnTo>
                  <a:lnTo>
                    <a:pt x="19" y="55"/>
                  </a:lnTo>
                  <a:lnTo>
                    <a:pt x="14" y="53"/>
                  </a:lnTo>
                  <a:lnTo>
                    <a:pt x="9" y="50"/>
                  </a:lnTo>
                  <a:lnTo>
                    <a:pt x="6" y="45"/>
                  </a:lnTo>
                  <a:lnTo>
                    <a:pt x="3" y="41"/>
                  </a:lnTo>
                  <a:lnTo>
                    <a:pt x="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385"/>
            <p:cNvSpPr>
              <a:spLocks/>
            </p:cNvSpPr>
            <p:nvPr/>
          </p:nvSpPr>
          <p:spPr bwMode="auto">
            <a:xfrm>
              <a:off x="3208835" y="3849064"/>
              <a:ext cx="22272" cy="22272"/>
            </a:xfrm>
            <a:custGeom>
              <a:avLst/>
              <a:gdLst>
                <a:gd name="T0" fmla="*/ 1 w 56"/>
                <a:gd name="T1" fmla="*/ 36 h 57"/>
                <a:gd name="T2" fmla="*/ 0 w 56"/>
                <a:gd name="T3" fmla="*/ 30 h 57"/>
                <a:gd name="T4" fmla="*/ 0 w 56"/>
                <a:gd name="T5" fmla="*/ 25 h 57"/>
                <a:gd name="T6" fmla="*/ 1 w 56"/>
                <a:gd name="T7" fmla="*/ 20 h 57"/>
                <a:gd name="T8" fmla="*/ 3 w 56"/>
                <a:gd name="T9" fmla="*/ 14 h 57"/>
                <a:gd name="T10" fmla="*/ 6 w 56"/>
                <a:gd name="T11" fmla="*/ 10 h 57"/>
                <a:gd name="T12" fmla="*/ 10 w 56"/>
                <a:gd name="T13" fmla="*/ 7 h 57"/>
                <a:gd name="T14" fmla="*/ 15 w 56"/>
                <a:gd name="T15" fmla="*/ 3 h 57"/>
                <a:gd name="T16" fmla="*/ 20 w 56"/>
                <a:gd name="T17" fmla="*/ 1 h 57"/>
                <a:gd name="T18" fmla="*/ 26 w 56"/>
                <a:gd name="T19" fmla="*/ 0 h 57"/>
                <a:gd name="T20" fmla="*/ 31 w 56"/>
                <a:gd name="T21" fmla="*/ 1 h 57"/>
                <a:gd name="T22" fmla="*/ 36 w 56"/>
                <a:gd name="T23" fmla="*/ 2 h 57"/>
                <a:gd name="T24" fmla="*/ 42 w 56"/>
                <a:gd name="T25" fmla="*/ 4 h 57"/>
                <a:gd name="T26" fmla="*/ 46 w 56"/>
                <a:gd name="T27" fmla="*/ 8 h 57"/>
                <a:gd name="T28" fmla="*/ 49 w 56"/>
                <a:gd name="T29" fmla="*/ 12 h 57"/>
                <a:gd name="T30" fmla="*/ 53 w 56"/>
                <a:gd name="T31" fmla="*/ 16 h 57"/>
                <a:gd name="T32" fmla="*/ 55 w 56"/>
                <a:gd name="T33" fmla="*/ 22 h 57"/>
                <a:gd name="T34" fmla="*/ 56 w 56"/>
                <a:gd name="T35" fmla="*/ 27 h 57"/>
                <a:gd name="T36" fmla="*/ 56 w 56"/>
                <a:gd name="T37" fmla="*/ 33 h 57"/>
                <a:gd name="T38" fmla="*/ 54 w 56"/>
                <a:gd name="T39" fmla="*/ 38 h 57"/>
                <a:gd name="T40" fmla="*/ 51 w 56"/>
                <a:gd name="T41" fmla="*/ 43 h 57"/>
                <a:gd name="T42" fmla="*/ 48 w 56"/>
                <a:gd name="T43" fmla="*/ 48 h 57"/>
                <a:gd name="T44" fmla="*/ 45 w 56"/>
                <a:gd name="T45" fmla="*/ 51 h 57"/>
                <a:gd name="T46" fmla="*/ 40 w 56"/>
                <a:gd name="T47" fmla="*/ 54 h 57"/>
                <a:gd name="T48" fmla="*/ 34 w 56"/>
                <a:gd name="T49" fmla="*/ 56 h 57"/>
                <a:gd name="T50" fmla="*/ 29 w 56"/>
                <a:gd name="T51" fmla="*/ 57 h 57"/>
                <a:gd name="T52" fmla="*/ 23 w 56"/>
                <a:gd name="T53" fmla="*/ 56 h 57"/>
                <a:gd name="T54" fmla="*/ 18 w 56"/>
                <a:gd name="T55" fmla="*/ 55 h 57"/>
                <a:gd name="T56" fmla="*/ 14 w 56"/>
                <a:gd name="T57" fmla="*/ 53 h 57"/>
                <a:gd name="T58" fmla="*/ 9 w 56"/>
                <a:gd name="T59" fmla="*/ 50 h 57"/>
                <a:gd name="T60" fmla="*/ 5 w 56"/>
                <a:gd name="T61" fmla="*/ 45 h 57"/>
                <a:gd name="T62" fmla="*/ 2 w 56"/>
                <a:gd name="T63" fmla="*/ 41 h 57"/>
                <a:gd name="T64" fmla="*/ 1 w 56"/>
                <a:gd name="T65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7">
                  <a:moveTo>
                    <a:pt x="1" y="36"/>
                  </a:move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6"/>
                  </a:lnTo>
                  <a:lnTo>
                    <a:pt x="55" y="22"/>
                  </a:lnTo>
                  <a:lnTo>
                    <a:pt x="56" y="27"/>
                  </a:lnTo>
                  <a:lnTo>
                    <a:pt x="56" y="33"/>
                  </a:lnTo>
                  <a:lnTo>
                    <a:pt x="54" y="38"/>
                  </a:lnTo>
                  <a:lnTo>
                    <a:pt x="51" y="43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40" y="54"/>
                  </a:lnTo>
                  <a:lnTo>
                    <a:pt x="34" y="56"/>
                  </a:lnTo>
                  <a:lnTo>
                    <a:pt x="29" y="57"/>
                  </a:lnTo>
                  <a:lnTo>
                    <a:pt x="23" y="56"/>
                  </a:lnTo>
                  <a:lnTo>
                    <a:pt x="18" y="55"/>
                  </a:lnTo>
                  <a:lnTo>
                    <a:pt x="14" y="53"/>
                  </a:lnTo>
                  <a:lnTo>
                    <a:pt x="9" y="50"/>
                  </a:lnTo>
                  <a:lnTo>
                    <a:pt x="5" y="45"/>
                  </a:lnTo>
                  <a:lnTo>
                    <a:pt x="2" y="41"/>
                  </a:ln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386"/>
            <p:cNvSpPr>
              <a:spLocks/>
            </p:cNvSpPr>
            <p:nvPr/>
          </p:nvSpPr>
          <p:spPr bwMode="auto">
            <a:xfrm>
              <a:off x="3318606" y="3860201"/>
              <a:ext cx="22272" cy="22272"/>
            </a:xfrm>
            <a:custGeom>
              <a:avLst/>
              <a:gdLst>
                <a:gd name="T0" fmla="*/ 0 w 56"/>
                <a:gd name="T1" fmla="*/ 35 h 56"/>
                <a:gd name="T2" fmla="*/ 0 w 56"/>
                <a:gd name="T3" fmla="*/ 29 h 56"/>
                <a:gd name="T4" fmla="*/ 0 w 56"/>
                <a:gd name="T5" fmla="*/ 24 h 56"/>
                <a:gd name="T6" fmla="*/ 1 w 56"/>
                <a:gd name="T7" fmla="*/ 19 h 56"/>
                <a:gd name="T8" fmla="*/ 3 w 56"/>
                <a:gd name="T9" fmla="*/ 14 h 56"/>
                <a:gd name="T10" fmla="*/ 7 w 56"/>
                <a:gd name="T11" fmla="*/ 9 h 56"/>
                <a:gd name="T12" fmla="*/ 11 w 56"/>
                <a:gd name="T13" fmla="*/ 6 h 56"/>
                <a:gd name="T14" fmla="*/ 15 w 56"/>
                <a:gd name="T15" fmla="*/ 2 h 56"/>
                <a:gd name="T16" fmla="*/ 21 w 56"/>
                <a:gd name="T17" fmla="*/ 0 h 56"/>
                <a:gd name="T18" fmla="*/ 26 w 56"/>
                <a:gd name="T19" fmla="*/ 0 h 56"/>
                <a:gd name="T20" fmla="*/ 31 w 56"/>
                <a:gd name="T21" fmla="*/ 0 h 56"/>
                <a:gd name="T22" fmla="*/ 37 w 56"/>
                <a:gd name="T23" fmla="*/ 1 h 56"/>
                <a:gd name="T24" fmla="*/ 42 w 56"/>
                <a:gd name="T25" fmla="*/ 4 h 56"/>
                <a:gd name="T26" fmla="*/ 47 w 56"/>
                <a:gd name="T27" fmla="*/ 7 h 56"/>
                <a:gd name="T28" fmla="*/ 50 w 56"/>
                <a:gd name="T29" fmla="*/ 11 h 56"/>
                <a:gd name="T30" fmla="*/ 53 w 56"/>
                <a:gd name="T31" fmla="*/ 15 h 56"/>
                <a:gd name="T32" fmla="*/ 55 w 56"/>
                <a:gd name="T33" fmla="*/ 21 h 56"/>
                <a:gd name="T34" fmla="*/ 56 w 56"/>
                <a:gd name="T35" fmla="*/ 26 h 56"/>
                <a:gd name="T36" fmla="*/ 55 w 56"/>
                <a:gd name="T37" fmla="*/ 32 h 56"/>
                <a:gd name="T38" fmla="*/ 54 w 56"/>
                <a:gd name="T39" fmla="*/ 37 h 56"/>
                <a:gd name="T40" fmla="*/ 52 w 56"/>
                <a:gd name="T41" fmla="*/ 42 h 56"/>
                <a:gd name="T42" fmla="*/ 49 w 56"/>
                <a:gd name="T43" fmla="*/ 47 h 56"/>
                <a:gd name="T44" fmla="*/ 45 w 56"/>
                <a:gd name="T45" fmla="*/ 50 h 56"/>
                <a:gd name="T46" fmla="*/ 40 w 56"/>
                <a:gd name="T47" fmla="*/ 53 h 56"/>
                <a:gd name="T48" fmla="*/ 35 w 56"/>
                <a:gd name="T49" fmla="*/ 55 h 56"/>
                <a:gd name="T50" fmla="*/ 29 w 56"/>
                <a:gd name="T51" fmla="*/ 56 h 56"/>
                <a:gd name="T52" fmla="*/ 24 w 56"/>
                <a:gd name="T53" fmla="*/ 55 h 56"/>
                <a:gd name="T54" fmla="*/ 18 w 56"/>
                <a:gd name="T55" fmla="*/ 54 h 56"/>
                <a:gd name="T56" fmla="*/ 13 w 56"/>
                <a:gd name="T57" fmla="*/ 52 h 56"/>
                <a:gd name="T58" fmla="*/ 9 w 56"/>
                <a:gd name="T59" fmla="*/ 49 h 56"/>
                <a:gd name="T60" fmla="*/ 5 w 56"/>
                <a:gd name="T61" fmla="*/ 46 h 56"/>
                <a:gd name="T62" fmla="*/ 2 w 56"/>
                <a:gd name="T63" fmla="*/ 40 h 56"/>
                <a:gd name="T64" fmla="*/ 0 w 56"/>
                <a:gd name="T6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0" y="35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1"/>
                  </a:lnTo>
                  <a:lnTo>
                    <a:pt x="42" y="4"/>
                  </a:lnTo>
                  <a:lnTo>
                    <a:pt x="47" y="7"/>
                  </a:lnTo>
                  <a:lnTo>
                    <a:pt x="50" y="11"/>
                  </a:lnTo>
                  <a:lnTo>
                    <a:pt x="53" y="15"/>
                  </a:lnTo>
                  <a:lnTo>
                    <a:pt x="55" y="21"/>
                  </a:lnTo>
                  <a:lnTo>
                    <a:pt x="56" y="26"/>
                  </a:lnTo>
                  <a:lnTo>
                    <a:pt x="55" y="32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49" y="47"/>
                  </a:lnTo>
                  <a:lnTo>
                    <a:pt x="45" y="50"/>
                  </a:lnTo>
                  <a:lnTo>
                    <a:pt x="40" y="53"/>
                  </a:lnTo>
                  <a:lnTo>
                    <a:pt x="35" y="55"/>
                  </a:lnTo>
                  <a:lnTo>
                    <a:pt x="29" y="56"/>
                  </a:lnTo>
                  <a:lnTo>
                    <a:pt x="24" y="55"/>
                  </a:lnTo>
                  <a:lnTo>
                    <a:pt x="18" y="54"/>
                  </a:lnTo>
                  <a:lnTo>
                    <a:pt x="13" y="52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0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387"/>
            <p:cNvSpPr>
              <a:spLocks/>
            </p:cNvSpPr>
            <p:nvPr/>
          </p:nvSpPr>
          <p:spPr bwMode="auto">
            <a:xfrm>
              <a:off x="3321788" y="3904745"/>
              <a:ext cx="22272" cy="22272"/>
            </a:xfrm>
            <a:custGeom>
              <a:avLst/>
              <a:gdLst>
                <a:gd name="T0" fmla="*/ 1 w 56"/>
                <a:gd name="T1" fmla="*/ 34 h 56"/>
                <a:gd name="T2" fmla="*/ 0 w 56"/>
                <a:gd name="T3" fmla="*/ 29 h 56"/>
                <a:gd name="T4" fmla="*/ 0 w 56"/>
                <a:gd name="T5" fmla="*/ 23 h 56"/>
                <a:gd name="T6" fmla="*/ 1 w 56"/>
                <a:gd name="T7" fmla="*/ 18 h 56"/>
                <a:gd name="T8" fmla="*/ 3 w 56"/>
                <a:gd name="T9" fmla="*/ 14 h 56"/>
                <a:gd name="T10" fmla="*/ 6 w 56"/>
                <a:gd name="T11" fmla="*/ 9 h 56"/>
                <a:gd name="T12" fmla="*/ 11 w 56"/>
                <a:gd name="T13" fmla="*/ 5 h 56"/>
                <a:gd name="T14" fmla="*/ 15 w 56"/>
                <a:gd name="T15" fmla="*/ 2 h 56"/>
                <a:gd name="T16" fmla="*/ 20 w 56"/>
                <a:gd name="T17" fmla="*/ 0 h 56"/>
                <a:gd name="T18" fmla="*/ 26 w 56"/>
                <a:gd name="T19" fmla="*/ 0 h 56"/>
                <a:gd name="T20" fmla="*/ 31 w 56"/>
                <a:gd name="T21" fmla="*/ 0 h 56"/>
                <a:gd name="T22" fmla="*/ 37 w 56"/>
                <a:gd name="T23" fmla="*/ 1 h 56"/>
                <a:gd name="T24" fmla="*/ 42 w 56"/>
                <a:gd name="T25" fmla="*/ 3 h 56"/>
                <a:gd name="T26" fmla="*/ 46 w 56"/>
                <a:gd name="T27" fmla="*/ 6 h 56"/>
                <a:gd name="T28" fmla="*/ 49 w 56"/>
                <a:gd name="T29" fmla="*/ 10 h 56"/>
                <a:gd name="T30" fmla="*/ 53 w 56"/>
                <a:gd name="T31" fmla="*/ 15 h 56"/>
                <a:gd name="T32" fmla="*/ 55 w 56"/>
                <a:gd name="T33" fmla="*/ 20 h 56"/>
                <a:gd name="T34" fmla="*/ 56 w 56"/>
                <a:gd name="T35" fmla="*/ 26 h 56"/>
                <a:gd name="T36" fmla="*/ 56 w 56"/>
                <a:gd name="T37" fmla="*/ 31 h 56"/>
                <a:gd name="T38" fmla="*/ 54 w 56"/>
                <a:gd name="T39" fmla="*/ 36 h 56"/>
                <a:gd name="T40" fmla="*/ 52 w 56"/>
                <a:gd name="T41" fmla="*/ 42 h 56"/>
                <a:gd name="T42" fmla="*/ 48 w 56"/>
                <a:gd name="T43" fmla="*/ 46 h 56"/>
                <a:gd name="T44" fmla="*/ 45 w 56"/>
                <a:gd name="T45" fmla="*/ 49 h 56"/>
                <a:gd name="T46" fmla="*/ 40 w 56"/>
                <a:gd name="T47" fmla="*/ 53 h 56"/>
                <a:gd name="T48" fmla="*/ 34 w 56"/>
                <a:gd name="T49" fmla="*/ 55 h 56"/>
                <a:gd name="T50" fmla="*/ 29 w 56"/>
                <a:gd name="T51" fmla="*/ 56 h 56"/>
                <a:gd name="T52" fmla="*/ 24 w 56"/>
                <a:gd name="T53" fmla="*/ 55 h 56"/>
                <a:gd name="T54" fmla="*/ 18 w 56"/>
                <a:gd name="T55" fmla="*/ 54 h 56"/>
                <a:gd name="T56" fmla="*/ 14 w 56"/>
                <a:gd name="T57" fmla="*/ 51 h 56"/>
                <a:gd name="T58" fmla="*/ 10 w 56"/>
                <a:gd name="T59" fmla="*/ 48 h 56"/>
                <a:gd name="T60" fmla="*/ 5 w 56"/>
                <a:gd name="T61" fmla="*/ 45 h 56"/>
                <a:gd name="T62" fmla="*/ 2 w 56"/>
                <a:gd name="T63" fmla="*/ 40 h 56"/>
                <a:gd name="T64" fmla="*/ 1 w 56"/>
                <a:gd name="T65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4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1"/>
                  </a:lnTo>
                  <a:lnTo>
                    <a:pt x="42" y="3"/>
                  </a:lnTo>
                  <a:lnTo>
                    <a:pt x="46" y="6"/>
                  </a:lnTo>
                  <a:lnTo>
                    <a:pt x="49" y="10"/>
                  </a:lnTo>
                  <a:lnTo>
                    <a:pt x="53" y="15"/>
                  </a:lnTo>
                  <a:lnTo>
                    <a:pt x="55" y="20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5" y="49"/>
                  </a:lnTo>
                  <a:lnTo>
                    <a:pt x="40" y="53"/>
                  </a:lnTo>
                  <a:lnTo>
                    <a:pt x="34" y="55"/>
                  </a:lnTo>
                  <a:lnTo>
                    <a:pt x="29" y="56"/>
                  </a:lnTo>
                  <a:lnTo>
                    <a:pt x="24" y="55"/>
                  </a:lnTo>
                  <a:lnTo>
                    <a:pt x="18" y="54"/>
                  </a:lnTo>
                  <a:lnTo>
                    <a:pt x="14" y="51"/>
                  </a:lnTo>
                  <a:lnTo>
                    <a:pt x="10" y="48"/>
                  </a:lnTo>
                  <a:lnTo>
                    <a:pt x="5" y="45"/>
                  </a:lnTo>
                  <a:lnTo>
                    <a:pt x="2" y="40"/>
                  </a:lnTo>
                  <a:lnTo>
                    <a:pt x="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388"/>
            <p:cNvSpPr>
              <a:spLocks/>
            </p:cNvSpPr>
            <p:nvPr/>
          </p:nvSpPr>
          <p:spPr bwMode="auto">
            <a:xfrm>
              <a:off x="3177017" y="3829974"/>
              <a:ext cx="22272" cy="22272"/>
            </a:xfrm>
            <a:custGeom>
              <a:avLst/>
              <a:gdLst>
                <a:gd name="T0" fmla="*/ 1 w 56"/>
                <a:gd name="T1" fmla="*/ 34 h 56"/>
                <a:gd name="T2" fmla="*/ 0 w 56"/>
                <a:gd name="T3" fmla="*/ 29 h 56"/>
                <a:gd name="T4" fmla="*/ 0 w 56"/>
                <a:gd name="T5" fmla="*/ 23 h 56"/>
                <a:gd name="T6" fmla="*/ 1 w 56"/>
                <a:gd name="T7" fmla="*/ 18 h 56"/>
                <a:gd name="T8" fmla="*/ 3 w 56"/>
                <a:gd name="T9" fmla="*/ 14 h 56"/>
                <a:gd name="T10" fmla="*/ 6 w 56"/>
                <a:gd name="T11" fmla="*/ 8 h 56"/>
                <a:gd name="T12" fmla="*/ 10 w 56"/>
                <a:gd name="T13" fmla="*/ 5 h 56"/>
                <a:gd name="T14" fmla="*/ 15 w 56"/>
                <a:gd name="T15" fmla="*/ 2 h 56"/>
                <a:gd name="T16" fmla="*/ 20 w 56"/>
                <a:gd name="T17" fmla="*/ 0 h 56"/>
                <a:gd name="T18" fmla="*/ 26 w 56"/>
                <a:gd name="T19" fmla="*/ 0 h 56"/>
                <a:gd name="T20" fmla="*/ 31 w 56"/>
                <a:gd name="T21" fmla="*/ 0 h 56"/>
                <a:gd name="T22" fmla="*/ 36 w 56"/>
                <a:gd name="T23" fmla="*/ 1 h 56"/>
                <a:gd name="T24" fmla="*/ 42 w 56"/>
                <a:gd name="T25" fmla="*/ 3 h 56"/>
                <a:gd name="T26" fmla="*/ 46 w 56"/>
                <a:gd name="T27" fmla="*/ 6 h 56"/>
                <a:gd name="T28" fmla="*/ 49 w 56"/>
                <a:gd name="T29" fmla="*/ 10 h 56"/>
                <a:gd name="T30" fmla="*/ 53 w 56"/>
                <a:gd name="T31" fmla="*/ 15 h 56"/>
                <a:gd name="T32" fmla="*/ 55 w 56"/>
                <a:gd name="T33" fmla="*/ 20 h 56"/>
                <a:gd name="T34" fmla="*/ 56 w 56"/>
                <a:gd name="T35" fmla="*/ 26 h 56"/>
                <a:gd name="T36" fmla="*/ 56 w 56"/>
                <a:gd name="T37" fmla="*/ 31 h 56"/>
                <a:gd name="T38" fmla="*/ 54 w 56"/>
                <a:gd name="T39" fmla="*/ 36 h 56"/>
                <a:gd name="T40" fmla="*/ 52 w 56"/>
                <a:gd name="T41" fmla="*/ 42 h 56"/>
                <a:gd name="T42" fmla="*/ 48 w 56"/>
                <a:gd name="T43" fmla="*/ 46 h 56"/>
                <a:gd name="T44" fmla="*/ 45 w 56"/>
                <a:gd name="T45" fmla="*/ 49 h 56"/>
                <a:gd name="T46" fmla="*/ 40 w 56"/>
                <a:gd name="T47" fmla="*/ 53 h 56"/>
                <a:gd name="T48" fmla="*/ 34 w 56"/>
                <a:gd name="T49" fmla="*/ 55 h 56"/>
                <a:gd name="T50" fmla="*/ 29 w 56"/>
                <a:gd name="T51" fmla="*/ 56 h 56"/>
                <a:gd name="T52" fmla="*/ 23 w 56"/>
                <a:gd name="T53" fmla="*/ 55 h 56"/>
                <a:gd name="T54" fmla="*/ 18 w 56"/>
                <a:gd name="T55" fmla="*/ 54 h 56"/>
                <a:gd name="T56" fmla="*/ 14 w 56"/>
                <a:gd name="T57" fmla="*/ 52 h 56"/>
                <a:gd name="T58" fmla="*/ 9 w 56"/>
                <a:gd name="T59" fmla="*/ 48 h 56"/>
                <a:gd name="T60" fmla="*/ 5 w 56"/>
                <a:gd name="T61" fmla="*/ 45 h 56"/>
                <a:gd name="T62" fmla="*/ 2 w 56"/>
                <a:gd name="T63" fmla="*/ 40 h 56"/>
                <a:gd name="T64" fmla="*/ 1 w 56"/>
                <a:gd name="T65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4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2" y="3"/>
                  </a:lnTo>
                  <a:lnTo>
                    <a:pt x="46" y="6"/>
                  </a:lnTo>
                  <a:lnTo>
                    <a:pt x="49" y="10"/>
                  </a:lnTo>
                  <a:lnTo>
                    <a:pt x="53" y="15"/>
                  </a:lnTo>
                  <a:lnTo>
                    <a:pt x="55" y="20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5" y="49"/>
                  </a:lnTo>
                  <a:lnTo>
                    <a:pt x="40" y="53"/>
                  </a:lnTo>
                  <a:lnTo>
                    <a:pt x="34" y="55"/>
                  </a:lnTo>
                  <a:lnTo>
                    <a:pt x="29" y="56"/>
                  </a:lnTo>
                  <a:lnTo>
                    <a:pt x="23" y="55"/>
                  </a:lnTo>
                  <a:lnTo>
                    <a:pt x="18" y="54"/>
                  </a:lnTo>
                  <a:lnTo>
                    <a:pt x="14" y="52"/>
                  </a:lnTo>
                  <a:lnTo>
                    <a:pt x="9" y="48"/>
                  </a:lnTo>
                  <a:lnTo>
                    <a:pt x="5" y="45"/>
                  </a:lnTo>
                  <a:lnTo>
                    <a:pt x="2" y="40"/>
                  </a:lnTo>
                  <a:lnTo>
                    <a:pt x="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389"/>
            <p:cNvSpPr>
              <a:spLocks/>
            </p:cNvSpPr>
            <p:nvPr/>
          </p:nvSpPr>
          <p:spPr bwMode="auto">
            <a:xfrm>
              <a:off x="3235880" y="3759975"/>
              <a:ext cx="15909" cy="15909"/>
            </a:xfrm>
            <a:custGeom>
              <a:avLst/>
              <a:gdLst>
                <a:gd name="T0" fmla="*/ 0 w 39"/>
                <a:gd name="T1" fmla="*/ 24 h 39"/>
                <a:gd name="T2" fmla="*/ 0 w 39"/>
                <a:gd name="T3" fmla="*/ 20 h 39"/>
                <a:gd name="T4" fmla="*/ 0 w 39"/>
                <a:gd name="T5" fmla="*/ 17 h 39"/>
                <a:gd name="T6" fmla="*/ 1 w 39"/>
                <a:gd name="T7" fmla="*/ 13 h 39"/>
                <a:gd name="T8" fmla="*/ 2 w 39"/>
                <a:gd name="T9" fmla="*/ 9 h 39"/>
                <a:gd name="T10" fmla="*/ 4 w 39"/>
                <a:gd name="T11" fmla="*/ 6 h 39"/>
                <a:gd name="T12" fmla="*/ 7 w 39"/>
                <a:gd name="T13" fmla="*/ 4 h 39"/>
                <a:gd name="T14" fmla="*/ 11 w 39"/>
                <a:gd name="T15" fmla="*/ 2 h 39"/>
                <a:gd name="T16" fmla="*/ 14 w 39"/>
                <a:gd name="T17" fmla="*/ 0 h 39"/>
                <a:gd name="T18" fmla="*/ 18 w 39"/>
                <a:gd name="T19" fmla="*/ 0 h 39"/>
                <a:gd name="T20" fmla="*/ 21 w 39"/>
                <a:gd name="T21" fmla="*/ 0 h 39"/>
                <a:gd name="T22" fmla="*/ 26 w 39"/>
                <a:gd name="T23" fmla="*/ 1 h 39"/>
                <a:gd name="T24" fmla="*/ 29 w 39"/>
                <a:gd name="T25" fmla="*/ 2 h 39"/>
                <a:gd name="T26" fmla="*/ 32 w 39"/>
                <a:gd name="T27" fmla="*/ 4 h 39"/>
                <a:gd name="T28" fmla="*/ 34 w 39"/>
                <a:gd name="T29" fmla="*/ 7 h 39"/>
                <a:gd name="T30" fmla="*/ 36 w 39"/>
                <a:gd name="T31" fmla="*/ 10 h 39"/>
                <a:gd name="T32" fmla="*/ 38 w 39"/>
                <a:gd name="T33" fmla="*/ 14 h 39"/>
                <a:gd name="T34" fmla="*/ 39 w 39"/>
                <a:gd name="T35" fmla="*/ 18 h 39"/>
                <a:gd name="T36" fmla="*/ 39 w 39"/>
                <a:gd name="T37" fmla="*/ 22 h 39"/>
                <a:gd name="T38" fmla="*/ 38 w 39"/>
                <a:gd name="T39" fmla="*/ 26 h 39"/>
                <a:gd name="T40" fmla="*/ 36 w 39"/>
                <a:gd name="T41" fmla="*/ 29 h 39"/>
                <a:gd name="T42" fmla="*/ 34 w 39"/>
                <a:gd name="T43" fmla="*/ 32 h 39"/>
                <a:gd name="T44" fmla="*/ 31 w 39"/>
                <a:gd name="T45" fmla="*/ 35 h 39"/>
                <a:gd name="T46" fmla="*/ 28 w 39"/>
                <a:gd name="T47" fmla="*/ 36 h 39"/>
                <a:gd name="T48" fmla="*/ 23 w 39"/>
                <a:gd name="T49" fmla="*/ 39 h 39"/>
                <a:gd name="T50" fmla="*/ 20 w 39"/>
                <a:gd name="T51" fmla="*/ 39 h 39"/>
                <a:gd name="T52" fmla="*/ 16 w 39"/>
                <a:gd name="T53" fmla="*/ 39 h 39"/>
                <a:gd name="T54" fmla="*/ 13 w 39"/>
                <a:gd name="T55" fmla="*/ 37 h 39"/>
                <a:gd name="T56" fmla="*/ 9 w 39"/>
                <a:gd name="T57" fmla="*/ 36 h 39"/>
                <a:gd name="T58" fmla="*/ 6 w 39"/>
                <a:gd name="T59" fmla="*/ 34 h 39"/>
                <a:gd name="T60" fmla="*/ 3 w 39"/>
                <a:gd name="T61" fmla="*/ 31 h 39"/>
                <a:gd name="T62" fmla="*/ 1 w 39"/>
                <a:gd name="T63" fmla="*/ 28 h 39"/>
                <a:gd name="T64" fmla="*/ 0 w 39"/>
                <a:gd name="T6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0" y="24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8" y="14"/>
                  </a:lnTo>
                  <a:lnTo>
                    <a:pt x="39" y="18"/>
                  </a:lnTo>
                  <a:lnTo>
                    <a:pt x="39" y="22"/>
                  </a:lnTo>
                  <a:lnTo>
                    <a:pt x="38" y="26"/>
                  </a:lnTo>
                  <a:lnTo>
                    <a:pt x="36" y="29"/>
                  </a:lnTo>
                  <a:lnTo>
                    <a:pt x="34" y="32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9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390"/>
            <p:cNvSpPr>
              <a:spLocks/>
            </p:cNvSpPr>
            <p:nvPr/>
          </p:nvSpPr>
          <p:spPr bwMode="auto">
            <a:xfrm>
              <a:off x="3227926" y="3802929"/>
              <a:ext cx="15909" cy="15909"/>
            </a:xfrm>
            <a:custGeom>
              <a:avLst/>
              <a:gdLst>
                <a:gd name="T0" fmla="*/ 1 w 40"/>
                <a:gd name="T1" fmla="*/ 24 h 39"/>
                <a:gd name="T2" fmla="*/ 0 w 40"/>
                <a:gd name="T3" fmla="*/ 20 h 39"/>
                <a:gd name="T4" fmla="*/ 0 w 40"/>
                <a:gd name="T5" fmla="*/ 16 h 39"/>
                <a:gd name="T6" fmla="*/ 1 w 40"/>
                <a:gd name="T7" fmla="*/ 13 h 39"/>
                <a:gd name="T8" fmla="*/ 3 w 40"/>
                <a:gd name="T9" fmla="*/ 9 h 39"/>
                <a:gd name="T10" fmla="*/ 6 w 40"/>
                <a:gd name="T11" fmla="*/ 6 h 39"/>
                <a:gd name="T12" fmla="*/ 8 w 40"/>
                <a:gd name="T13" fmla="*/ 3 h 39"/>
                <a:gd name="T14" fmla="*/ 11 w 40"/>
                <a:gd name="T15" fmla="*/ 1 h 39"/>
                <a:gd name="T16" fmla="*/ 15 w 40"/>
                <a:gd name="T17" fmla="*/ 0 h 39"/>
                <a:gd name="T18" fmla="*/ 19 w 40"/>
                <a:gd name="T19" fmla="*/ 0 h 39"/>
                <a:gd name="T20" fmla="*/ 23 w 40"/>
                <a:gd name="T21" fmla="*/ 0 h 39"/>
                <a:gd name="T22" fmla="*/ 26 w 40"/>
                <a:gd name="T23" fmla="*/ 1 h 39"/>
                <a:gd name="T24" fmla="*/ 30 w 40"/>
                <a:gd name="T25" fmla="*/ 2 h 39"/>
                <a:gd name="T26" fmla="*/ 34 w 40"/>
                <a:gd name="T27" fmla="*/ 4 h 39"/>
                <a:gd name="T28" fmla="*/ 36 w 40"/>
                <a:gd name="T29" fmla="*/ 7 h 39"/>
                <a:gd name="T30" fmla="*/ 38 w 40"/>
                <a:gd name="T31" fmla="*/ 10 h 39"/>
                <a:gd name="T32" fmla="*/ 39 w 40"/>
                <a:gd name="T33" fmla="*/ 14 h 39"/>
                <a:gd name="T34" fmla="*/ 40 w 40"/>
                <a:gd name="T35" fmla="*/ 18 h 39"/>
                <a:gd name="T36" fmla="*/ 40 w 40"/>
                <a:gd name="T37" fmla="*/ 21 h 39"/>
                <a:gd name="T38" fmla="*/ 39 w 40"/>
                <a:gd name="T39" fmla="*/ 26 h 39"/>
                <a:gd name="T40" fmla="*/ 37 w 40"/>
                <a:gd name="T41" fmla="*/ 29 h 39"/>
                <a:gd name="T42" fmla="*/ 35 w 40"/>
                <a:gd name="T43" fmla="*/ 32 h 39"/>
                <a:gd name="T44" fmla="*/ 33 w 40"/>
                <a:gd name="T45" fmla="*/ 34 h 39"/>
                <a:gd name="T46" fmla="*/ 29 w 40"/>
                <a:gd name="T47" fmla="*/ 36 h 39"/>
                <a:gd name="T48" fmla="*/ 25 w 40"/>
                <a:gd name="T49" fmla="*/ 37 h 39"/>
                <a:gd name="T50" fmla="*/ 22 w 40"/>
                <a:gd name="T51" fmla="*/ 39 h 39"/>
                <a:gd name="T52" fmla="*/ 17 w 40"/>
                <a:gd name="T53" fmla="*/ 39 h 39"/>
                <a:gd name="T54" fmla="*/ 13 w 40"/>
                <a:gd name="T55" fmla="*/ 37 h 39"/>
                <a:gd name="T56" fmla="*/ 10 w 40"/>
                <a:gd name="T57" fmla="*/ 36 h 39"/>
                <a:gd name="T58" fmla="*/ 7 w 40"/>
                <a:gd name="T59" fmla="*/ 34 h 39"/>
                <a:gd name="T60" fmla="*/ 5 w 40"/>
                <a:gd name="T61" fmla="*/ 31 h 39"/>
                <a:gd name="T62" fmla="*/ 2 w 40"/>
                <a:gd name="T63" fmla="*/ 28 h 39"/>
                <a:gd name="T64" fmla="*/ 1 w 40"/>
                <a:gd name="T6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9">
                  <a:moveTo>
                    <a:pt x="1" y="24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8" y="10"/>
                  </a:lnTo>
                  <a:lnTo>
                    <a:pt x="39" y="14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39" y="26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3" y="34"/>
                  </a:lnTo>
                  <a:lnTo>
                    <a:pt x="29" y="36"/>
                  </a:lnTo>
                  <a:lnTo>
                    <a:pt x="25" y="37"/>
                  </a:lnTo>
                  <a:lnTo>
                    <a:pt x="22" y="39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391"/>
            <p:cNvSpPr>
              <a:spLocks/>
            </p:cNvSpPr>
            <p:nvPr/>
          </p:nvSpPr>
          <p:spPr bwMode="auto">
            <a:xfrm>
              <a:off x="3132473" y="3818838"/>
              <a:ext cx="15909" cy="15909"/>
            </a:xfrm>
            <a:custGeom>
              <a:avLst/>
              <a:gdLst>
                <a:gd name="T0" fmla="*/ 0 w 38"/>
                <a:gd name="T1" fmla="*/ 24 h 39"/>
                <a:gd name="T2" fmla="*/ 0 w 38"/>
                <a:gd name="T3" fmla="*/ 20 h 39"/>
                <a:gd name="T4" fmla="*/ 0 w 38"/>
                <a:gd name="T5" fmla="*/ 17 h 39"/>
                <a:gd name="T6" fmla="*/ 1 w 38"/>
                <a:gd name="T7" fmla="*/ 12 h 39"/>
                <a:gd name="T8" fmla="*/ 2 w 38"/>
                <a:gd name="T9" fmla="*/ 9 h 39"/>
                <a:gd name="T10" fmla="*/ 4 w 38"/>
                <a:gd name="T11" fmla="*/ 6 h 39"/>
                <a:gd name="T12" fmla="*/ 7 w 38"/>
                <a:gd name="T13" fmla="*/ 4 h 39"/>
                <a:gd name="T14" fmla="*/ 10 w 38"/>
                <a:gd name="T15" fmla="*/ 2 h 39"/>
                <a:gd name="T16" fmla="*/ 14 w 38"/>
                <a:gd name="T17" fmla="*/ 1 h 39"/>
                <a:gd name="T18" fmla="*/ 18 w 38"/>
                <a:gd name="T19" fmla="*/ 0 h 39"/>
                <a:gd name="T20" fmla="*/ 22 w 38"/>
                <a:gd name="T21" fmla="*/ 0 h 39"/>
                <a:gd name="T22" fmla="*/ 25 w 38"/>
                <a:gd name="T23" fmla="*/ 1 h 39"/>
                <a:gd name="T24" fmla="*/ 29 w 38"/>
                <a:gd name="T25" fmla="*/ 3 h 39"/>
                <a:gd name="T26" fmla="*/ 32 w 38"/>
                <a:gd name="T27" fmla="*/ 5 h 39"/>
                <a:gd name="T28" fmla="*/ 35 w 38"/>
                <a:gd name="T29" fmla="*/ 7 h 39"/>
                <a:gd name="T30" fmla="*/ 36 w 38"/>
                <a:gd name="T31" fmla="*/ 10 h 39"/>
                <a:gd name="T32" fmla="*/ 38 w 38"/>
                <a:gd name="T33" fmla="*/ 15 h 39"/>
                <a:gd name="T34" fmla="*/ 38 w 38"/>
                <a:gd name="T35" fmla="*/ 18 h 39"/>
                <a:gd name="T36" fmla="*/ 38 w 38"/>
                <a:gd name="T37" fmla="*/ 22 h 39"/>
                <a:gd name="T38" fmla="*/ 37 w 38"/>
                <a:gd name="T39" fmla="*/ 25 h 39"/>
                <a:gd name="T40" fmla="*/ 36 w 38"/>
                <a:gd name="T41" fmla="*/ 30 h 39"/>
                <a:gd name="T42" fmla="*/ 34 w 38"/>
                <a:gd name="T43" fmla="*/ 32 h 39"/>
                <a:gd name="T44" fmla="*/ 31 w 38"/>
                <a:gd name="T45" fmla="*/ 35 h 39"/>
                <a:gd name="T46" fmla="*/ 28 w 38"/>
                <a:gd name="T47" fmla="*/ 37 h 39"/>
                <a:gd name="T48" fmla="*/ 24 w 38"/>
                <a:gd name="T49" fmla="*/ 38 h 39"/>
                <a:gd name="T50" fmla="*/ 20 w 38"/>
                <a:gd name="T51" fmla="*/ 39 h 39"/>
                <a:gd name="T52" fmla="*/ 17 w 38"/>
                <a:gd name="T53" fmla="*/ 39 h 39"/>
                <a:gd name="T54" fmla="*/ 12 w 38"/>
                <a:gd name="T55" fmla="*/ 38 h 39"/>
                <a:gd name="T56" fmla="*/ 9 w 38"/>
                <a:gd name="T57" fmla="*/ 36 h 39"/>
                <a:gd name="T58" fmla="*/ 6 w 38"/>
                <a:gd name="T59" fmla="*/ 34 h 39"/>
                <a:gd name="T60" fmla="*/ 4 w 38"/>
                <a:gd name="T61" fmla="*/ 32 h 39"/>
                <a:gd name="T62" fmla="*/ 2 w 38"/>
                <a:gd name="T63" fmla="*/ 29 h 39"/>
                <a:gd name="T64" fmla="*/ 0 w 38"/>
                <a:gd name="T6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0" y="24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6" y="10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8" y="22"/>
                  </a:lnTo>
                  <a:lnTo>
                    <a:pt x="37" y="25"/>
                  </a:lnTo>
                  <a:lnTo>
                    <a:pt x="36" y="30"/>
                  </a:lnTo>
                  <a:lnTo>
                    <a:pt x="34" y="32"/>
                  </a:lnTo>
                  <a:lnTo>
                    <a:pt x="31" y="35"/>
                  </a:lnTo>
                  <a:lnTo>
                    <a:pt x="28" y="37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7" y="39"/>
                  </a:lnTo>
                  <a:lnTo>
                    <a:pt x="12" y="38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2" y="29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392"/>
            <p:cNvSpPr>
              <a:spLocks/>
            </p:cNvSpPr>
            <p:nvPr/>
          </p:nvSpPr>
          <p:spPr bwMode="auto">
            <a:xfrm>
              <a:off x="3130882" y="3759975"/>
              <a:ext cx="14318" cy="15909"/>
            </a:xfrm>
            <a:custGeom>
              <a:avLst/>
              <a:gdLst>
                <a:gd name="T0" fmla="*/ 0 w 39"/>
                <a:gd name="T1" fmla="*/ 25 h 40"/>
                <a:gd name="T2" fmla="*/ 0 w 39"/>
                <a:gd name="T3" fmla="*/ 21 h 40"/>
                <a:gd name="T4" fmla="*/ 0 w 39"/>
                <a:gd name="T5" fmla="*/ 18 h 40"/>
                <a:gd name="T6" fmla="*/ 1 w 39"/>
                <a:gd name="T7" fmla="*/ 13 h 40"/>
                <a:gd name="T8" fmla="*/ 2 w 39"/>
                <a:gd name="T9" fmla="*/ 10 h 40"/>
                <a:gd name="T10" fmla="*/ 4 w 39"/>
                <a:gd name="T11" fmla="*/ 7 h 40"/>
                <a:gd name="T12" fmla="*/ 8 w 39"/>
                <a:gd name="T13" fmla="*/ 5 h 40"/>
                <a:gd name="T14" fmla="*/ 11 w 39"/>
                <a:gd name="T15" fmla="*/ 3 h 40"/>
                <a:gd name="T16" fmla="*/ 14 w 39"/>
                <a:gd name="T17" fmla="*/ 2 h 40"/>
                <a:gd name="T18" fmla="*/ 18 w 39"/>
                <a:gd name="T19" fmla="*/ 0 h 40"/>
                <a:gd name="T20" fmla="*/ 22 w 39"/>
                <a:gd name="T21" fmla="*/ 0 h 40"/>
                <a:gd name="T22" fmla="*/ 26 w 39"/>
                <a:gd name="T23" fmla="*/ 2 h 40"/>
                <a:gd name="T24" fmla="*/ 29 w 39"/>
                <a:gd name="T25" fmla="*/ 4 h 40"/>
                <a:gd name="T26" fmla="*/ 32 w 39"/>
                <a:gd name="T27" fmla="*/ 6 h 40"/>
                <a:gd name="T28" fmla="*/ 35 w 39"/>
                <a:gd name="T29" fmla="*/ 8 h 40"/>
                <a:gd name="T30" fmla="*/ 37 w 39"/>
                <a:gd name="T31" fmla="*/ 11 h 40"/>
                <a:gd name="T32" fmla="*/ 39 w 39"/>
                <a:gd name="T33" fmla="*/ 16 h 40"/>
                <a:gd name="T34" fmla="*/ 39 w 39"/>
                <a:gd name="T35" fmla="*/ 19 h 40"/>
                <a:gd name="T36" fmla="*/ 39 w 39"/>
                <a:gd name="T37" fmla="*/ 23 h 40"/>
                <a:gd name="T38" fmla="*/ 38 w 39"/>
                <a:gd name="T39" fmla="*/ 26 h 40"/>
                <a:gd name="T40" fmla="*/ 37 w 39"/>
                <a:gd name="T41" fmla="*/ 31 h 40"/>
                <a:gd name="T42" fmla="*/ 35 w 39"/>
                <a:gd name="T43" fmla="*/ 33 h 40"/>
                <a:gd name="T44" fmla="*/ 31 w 39"/>
                <a:gd name="T45" fmla="*/ 36 h 40"/>
                <a:gd name="T46" fmla="*/ 28 w 39"/>
                <a:gd name="T47" fmla="*/ 38 h 40"/>
                <a:gd name="T48" fmla="*/ 25 w 39"/>
                <a:gd name="T49" fmla="*/ 39 h 40"/>
                <a:gd name="T50" fmla="*/ 21 w 39"/>
                <a:gd name="T51" fmla="*/ 40 h 40"/>
                <a:gd name="T52" fmla="*/ 16 w 39"/>
                <a:gd name="T53" fmla="*/ 39 h 40"/>
                <a:gd name="T54" fmla="*/ 13 w 39"/>
                <a:gd name="T55" fmla="*/ 39 h 40"/>
                <a:gd name="T56" fmla="*/ 10 w 39"/>
                <a:gd name="T57" fmla="*/ 37 h 40"/>
                <a:gd name="T58" fmla="*/ 7 w 39"/>
                <a:gd name="T59" fmla="*/ 35 h 40"/>
                <a:gd name="T60" fmla="*/ 3 w 39"/>
                <a:gd name="T61" fmla="*/ 33 h 40"/>
                <a:gd name="T62" fmla="*/ 1 w 39"/>
                <a:gd name="T63" fmla="*/ 30 h 40"/>
                <a:gd name="T64" fmla="*/ 0 w 39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0">
                  <a:moveTo>
                    <a:pt x="0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6"/>
                  </a:lnTo>
                  <a:lnTo>
                    <a:pt x="37" y="31"/>
                  </a:lnTo>
                  <a:lnTo>
                    <a:pt x="35" y="33"/>
                  </a:lnTo>
                  <a:lnTo>
                    <a:pt x="31" y="36"/>
                  </a:lnTo>
                  <a:lnTo>
                    <a:pt x="28" y="38"/>
                  </a:lnTo>
                  <a:lnTo>
                    <a:pt x="25" y="39"/>
                  </a:lnTo>
                  <a:lnTo>
                    <a:pt x="21" y="40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3" y="33"/>
                  </a:lnTo>
                  <a:lnTo>
                    <a:pt x="1" y="30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393"/>
            <p:cNvSpPr>
              <a:spLocks/>
            </p:cNvSpPr>
            <p:nvPr/>
          </p:nvSpPr>
          <p:spPr bwMode="auto">
            <a:xfrm>
              <a:off x="3310652" y="3810883"/>
              <a:ext cx="15909" cy="15909"/>
            </a:xfrm>
            <a:custGeom>
              <a:avLst/>
              <a:gdLst>
                <a:gd name="T0" fmla="*/ 1 w 40"/>
                <a:gd name="T1" fmla="*/ 25 h 39"/>
                <a:gd name="T2" fmla="*/ 0 w 40"/>
                <a:gd name="T3" fmla="*/ 21 h 39"/>
                <a:gd name="T4" fmla="*/ 0 w 40"/>
                <a:gd name="T5" fmla="*/ 17 h 39"/>
                <a:gd name="T6" fmla="*/ 1 w 40"/>
                <a:gd name="T7" fmla="*/ 13 h 39"/>
                <a:gd name="T8" fmla="*/ 3 w 40"/>
                <a:gd name="T9" fmla="*/ 10 h 39"/>
                <a:gd name="T10" fmla="*/ 5 w 40"/>
                <a:gd name="T11" fmla="*/ 7 h 39"/>
                <a:gd name="T12" fmla="*/ 7 w 40"/>
                <a:gd name="T13" fmla="*/ 4 h 39"/>
                <a:gd name="T14" fmla="*/ 10 w 40"/>
                <a:gd name="T15" fmla="*/ 2 h 39"/>
                <a:gd name="T16" fmla="*/ 15 w 40"/>
                <a:gd name="T17" fmla="*/ 0 h 39"/>
                <a:gd name="T18" fmla="*/ 18 w 40"/>
                <a:gd name="T19" fmla="*/ 0 h 39"/>
                <a:gd name="T20" fmla="*/ 22 w 40"/>
                <a:gd name="T21" fmla="*/ 0 h 39"/>
                <a:gd name="T22" fmla="*/ 25 w 40"/>
                <a:gd name="T23" fmla="*/ 1 h 39"/>
                <a:gd name="T24" fmla="*/ 30 w 40"/>
                <a:gd name="T25" fmla="*/ 2 h 39"/>
                <a:gd name="T26" fmla="*/ 32 w 40"/>
                <a:gd name="T27" fmla="*/ 4 h 39"/>
                <a:gd name="T28" fmla="*/ 35 w 40"/>
                <a:gd name="T29" fmla="*/ 8 h 39"/>
                <a:gd name="T30" fmla="*/ 37 w 40"/>
                <a:gd name="T31" fmla="*/ 11 h 39"/>
                <a:gd name="T32" fmla="*/ 38 w 40"/>
                <a:gd name="T33" fmla="*/ 14 h 39"/>
                <a:gd name="T34" fmla="*/ 40 w 40"/>
                <a:gd name="T35" fmla="*/ 18 h 39"/>
                <a:gd name="T36" fmla="*/ 40 w 40"/>
                <a:gd name="T37" fmla="*/ 23 h 39"/>
                <a:gd name="T38" fmla="*/ 38 w 40"/>
                <a:gd name="T39" fmla="*/ 26 h 39"/>
                <a:gd name="T40" fmla="*/ 36 w 40"/>
                <a:gd name="T41" fmla="*/ 29 h 39"/>
                <a:gd name="T42" fmla="*/ 34 w 40"/>
                <a:gd name="T43" fmla="*/ 32 h 39"/>
                <a:gd name="T44" fmla="*/ 32 w 40"/>
                <a:gd name="T45" fmla="*/ 36 h 39"/>
                <a:gd name="T46" fmla="*/ 29 w 40"/>
                <a:gd name="T47" fmla="*/ 37 h 39"/>
                <a:gd name="T48" fmla="*/ 24 w 40"/>
                <a:gd name="T49" fmla="*/ 39 h 39"/>
                <a:gd name="T50" fmla="*/ 20 w 40"/>
                <a:gd name="T51" fmla="*/ 39 h 39"/>
                <a:gd name="T52" fmla="*/ 17 w 40"/>
                <a:gd name="T53" fmla="*/ 39 h 39"/>
                <a:gd name="T54" fmla="*/ 13 w 40"/>
                <a:gd name="T55" fmla="*/ 38 h 39"/>
                <a:gd name="T56" fmla="*/ 9 w 40"/>
                <a:gd name="T57" fmla="*/ 37 h 39"/>
                <a:gd name="T58" fmla="*/ 6 w 40"/>
                <a:gd name="T59" fmla="*/ 35 h 39"/>
                <a:gd name="T60" fmla="*/ 4 w 40"/>
                <a:gd name="T61" fmla="*/ 31 h 39"/>
                <a:gd name="T62" fmla="*/ 2 w 40"/>
                <a:gd name="T63" fmla="*/ 28 h 39"/>
                <a:gd name="T64" fmla="*/ 1 w 40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9">
                  <a:moveTo>
                    <a:pt x="1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8" y="14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38" y="26"/>
                  </a:lnTo>
                  <a:lnTo>
                    <a:pt x="36" y="29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7" y="39"/>
                  </a:lnTo>
                  <a:lnTo>
                    <a:pt x="13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394"/>
            <p:cNvSpPr>
              <a:spLocks/>
            </p:cNvSpPr>
            <p:nvPr/>
          </p:nvSpPr>
          <p:spPr bwMode="auto">
            <a:xfrm>
              <a:off x="3324969" y="3752021"/>
              <a:ext cx="15909" cy="15909"/>
            </a:xfrm>
            <a:custGeom>
              <a:avLst/>
              <a:gdLst>
                <a:gd name="T0" fmla="*/ 0 w 39"/>
                <a:gd name="T1" fmla="*/ 24 h 39"/>
                <a:gd name="T2" fmla="*/ 0 w 39"/>
                <a:gd name="T3" fmla="*/ 21 h 39"/>
                <a:gd name="T4" fmla="*/ 0 w 39"/>
                <a:gd name="T5" fmla="*/ 16 h 39"/>
                <a:gd name="T6" fmla="*/ 2 w 39"/>
                <a:gd name="T7" fmla="*/ 13 h 39"/>
                <a:gd name="T8" fmla="*/ 3 w 39"/>
                <a:gd name="T9" fmla="*/ 10 h 39"/>
                <a:gd name="T10" fmla="*/ 5 w 39"/>
                <a:gd name="T11" fmla="*/ 7 h 39"/>
                <a:gd name="T12" fmla="*/ 8 w 39"/>
                <a:gd name="T13" fmla="*/ 3 h 39"/>
                <a:gd name="T14" fmla="*/ 11 w 39"/>
                <a:gd name="T15" fmla="*/ 1 h 39"/>
                <a:gd name="T16" fmla="*/ 14 w 39"/>
                <a:gd name="T17" fmla="*/ 0 h 39"/>
                <a:gd name="T18" fmla="*/ 19 w 39"/>
                <a:gd name="T19" fmla="*/ 0 h 39"/>
                <a:gd name="T20" fmla="*/ 22 w 39"/>
                <a:gd name="T21" fmla="*/ 0 h 39"/>
                <a:gd name="T22" fmla="*/ 26 w 39"/>
                <a:gd name="T23" fmla="*/ 1 h 39"/>
                <a:gd name="T24" fmla="*/ 30 w 39"/>
                <a:gd name="T25" fmla="*/ 2 h 39"/>
                <a:gd name="T26" fmla="*/ 33 w 39"/>
                <a:gd name="T27" fmla="*/ 5 h 39"/>
                <a:gd name="T28" fmla="*/ 35 w 39"/>
                <a:gd name="T29" fmla="*/ 8 h 39"/>
                <a:gd name="T30" fmla="*/ 37 w 39"/>
                <a:gd name="T31" fmla="*/ 11 h 39"/>
                <a:gd name="T32" fmla="*/ 38 w 39"/>
                <a:gd name="T33" fmla="*/ 14 h 39"/>
                <a:gd name="T34" fmla="*/ 39 w 39"/>
                <a:gd name="T35" fmla="*/ 19 h 39"/>
                <a:gd name="T36" fmla="*/ 39 w 39"/>
                <a:gd name="T37" fmla="*/ 22 h 39"/>
                <a:gd name="T38" fmla="*/ 38 w 39"/>
                <a:gd name="T39" fmla="*/ 26 h 39"/>
                <a:gd name="T40" fmla="*/ 37 w 39"/>
                <a:gd name="T41" fmla="*/ 29 h 39"/>
                <a:gd name="T42" fmla="*/ 35 w 39"/>
                <a:gd name="T43" fmla="*/ 33 h 39"/>
                <a:gd name="T44" fmla="*/ 32 w 39"/>
                <a:gd name="T45" fmla="*/ 35 h 39"/>
                <a:gd name="T46" fmla="*/ 29 w 39"/>
                <a:gd name="T47" fmla="*/ 37 h 39"/>
                <a:gd name="T48" fmla="*/ 24 w 39"/>
                <a:gd name="T49" fmla="*/ 38 h 39"/>
                <a:gd name="T50" fmla="*/ 21 w 39"/>
                <a:gd name="T51" fmla="*/ 39 h 39"/>
                <a:gd name="T52" fmla="*/ 17 w 39"/>
                <a:gd name="T53" fmla="*/ 39 h 39"/>
                <a:gd name="T54" fmla="*/ 13 w 39"/>
                <a:gd name="T55" fmla="*/ 38 h 39"/>
                <a:gd name="T56" fmla="*/ 10 w 39"/>
                <a:gd name="T57" fmla="*/ 37 h 39"/>
                <a:gd name="T58" fmla="*/ 7 w 39"/>
                <a:gd name="T59" fmla="*/ 35 h 39"/>
                <a:gd name="T60" fmla="*/ 4 w 39"/>
                <a:gd name="T61" fmla="*/ 32 h 39"/>
                <a:gd name="T62" fmla="*/ 2 w 39"/>
                <a:gd name="T63" fmla="*/ 28 h 39"/>
                <a:gd name="T64" fmla="*/ 0 w 39"/>
                <a:gd name="T6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0" y="24"/>
                  </a:moveTo>
                  <a:lnTo>
                    <a:pt x="0" y="21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2"/>
                  </a:lnTo>
                  <a:lnTo>
                    <a:pt x="38" y="26"/>
                  </a:lnTo>
                  <a:lnTo>
                    <a:pt x="37" y="29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9" y="37"/>
                  </a:lnTo>
                  <a:lnTo>
                    <a:pt x="24" y="38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3" y="38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395"/>
            <p:cNvSpPr>
              <a:spLocks/>
            </p:cNvSpPr>
            <p:nvPr/>
          </p:nvSpPr>
          <p:spPr bwMode="auto">
            <a:xfrm>
              <a:off x="3274061" y="3685203"/>
              <a:ext cx="15909" cy="14318"/>
            </a:xfrm>
            <a:custGeom>
              <a:avLst/>
              <a:gdLst>
                <a:gd name="T0" fmla="*/ 1 w 40"/>
                <a:gd name="T1" fmla="*/ 24 h 38"/>
                <a:gd name="T2" fmla="*/ 0 w 40"/>
                <a:gd name="T3" fmla="*/ 20 h 38"/>
                <a:gd name="T4" fmla="*/ 0 w 40"/>
                <a:gd name="T5" fmla="*/ 16 h 38"/>
                <a:gd name="T6" fmla="*/ 1 w 40"/>
                <a:gd name="T7" fmla="*/ 13 h 38"/>
                <a:gd name="T8" fmla="*/ 2 w 40"/>
                <a:gd name="T9" fmla="*/ 9 h 38"/>
                <a:gd name="T10" fmla="*/ 5 w 40"/>
                <a:gd name="T11" fmla="*/ 6 h 38"/>
                <a:gd name="T12" fmla="*/ 7 w 40"/>
                <a:gd name="T13" fmla="*/ 4 h 38"/>
                <a:gd name="T14" fmla="*/ 11 w 40"/>
                <a:gd name="T15" fmla="*/ 2 h 38"/>
                <a:gd name="T16" fmla="*/ 15 w 40"/>
                <a:gd name="T17" fmla="*/ 0 h 38"/>
                <a:gd name="T18" fmla="*/ 18 w 40"/>
                <a:gd name="T19" fmla="*/ 0 h 38"/>
                <a:gd name="T20" fmla="*/ 23 w 40"/>
                <a:gd name="T21" fmla="*/ 0 h 38"/>
                <a:gd name="T22" fmla="*/ 26 w 40"/>
                <a:gd name="T23" fmla="*/ 1 h 38"/>
                <a:gd name="T24" fmla="*/ 29 w 40"/>
                <a:gd name="T25" fmla="*/ 2 h 38"/>
                <a:gd name="T26" fmla="*/ 32 w 40"/>
                <a:gd name="T27" fmla="*/ 4 h 38"/>
                <a:gd name="T28" fmla="*/ 35 w 40"/>
                <a:gd name="T29" fmla="*/ 7 h 38"/>
                <a:gd name="T30" fmla="*/ 38 w 40"/>
                <a:gd name="T31" fmla="*/ 10 h 38"/>
                <a:gd name="T32" fmla="*/ 39 w 40"/>
                <a:gd name="T33" fmla="*/ 14 h 38"/>
                <a:gd name="T34" fmla="*/ 40 w 40"/>
                <a:gd name="T35" fmla="*/ 18 h 38"/>
                <a:gd name="T36" fmla="*/ 39 w 40"/>
                <a:gd name="T37" fmla="*/ 22 h 38"/>
                <a:gd name="T38" fmla="*/ 39 w 40"/>
                <a:gd name="T39" fmla="*/ 25 h 38"/>
                <a:gd name="T40" fmla="*/ 37 w 40"/>
                <a:gd name="T41" fmla="*/ 29 h 38"/>
                <a:gd name="T42" fmla="*/ 34 w 40"/>
                <a:gd name="T43" fmla="*/ 32 h 38"/>
                <a:gd name="T44" fmla="*/ 32 w 40"/>
                <a:gd name="T45" fmla="*/ 34 h 38"/>
                <a:gd name="T46" fmla="*/ 28 w 40"/>
                <a:gd name="T47" fmla="*/ 36 h 38"/>
                <a:gd name="T48" fmla="*/ 25 w 40"/>
                <a:gd name="T49" fmla="*/ 38 h 38"/>
                <a:gd name="T50" fmla="*/ 20 w 40"/>
                <a:gd name="T51" fmla="*/ 38 h 38"/>
                <a:gd name="T52" fmla="*/ 17 w 40"/>
                <a:gd name="T53" fmla="*/ 38 h 38"/>
                <a:gd name="T54" fmla="*/ 13 w 40"/>
                <a:gd name="T55" fmla="*/ 37 h 38"/>
                <a:gd name="T56" fmla="*/ 10 w 40"/>
                <a:gd name="T57" fmla="*/ 36 h 38"/>
                <a:gd name="T58" fmla="*/ 6 w 40"/>
                <a:gd name="T59" fmla="*/ 34 h 38"/>
                <a:gd name="T60" fmla="*/ 4 w 40"/>
                <a:gd name="T61" fmla="*/ 31 h 38"/>
                <a:gd name="T62" fmla="*/ 2 w 40"/>
                <a:gd name="T63" fmla="*/ 28 h 38"/>
                <a:gd name="T64" fmla="*/ 1 w 40"/>
                <a:gd name="T65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8">
                  <a:moveTo>
                    <a:pt x="1" y="24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2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8" y="10"/>
                  </a:lnTo>
                  <a:lnTo>
                    <a:pt x="39" y="14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6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396"/>
            <p:cNvSpPr>
              <a:spLocks/>
            </p:cNvSpPr>
            <p:nvPr/>
          </p:nvSpPr>
          <p:spPr bwMode="auto">
            <a:xfrm>
              <a:off x="3200881" y="3658158"/>
              <a:ext cx="15909" cy="14318"/>
            </a:xfrm>
            <a:custGeom>
              <a:avLst/>
              <a:gdLst>
                <a:gd name="T0" fmla="*/ 1 w 40"/>
                <a:gd name="T1" fmla="*/ 24 h 38"/>
                <a:gd name="T2" fmla="*/ 0 w 40"/>
                <a:gd name="T3" fmla="*/ 20 h 38"/>
                <a:gd name="T4" fmla="*/ 1 w 40"/>
                <a:gd name="T5" fmla="*/ 16 h 38"/>
                <a:gd name="T6" fmla="*/ 1 w 40"/>
                <a:gd name="T7" fmla="*/ 12 h 38"/>
                <a:gd name="T8" fmla="*/ 3 w 40"/>
                <a:gd name="T9" fmla="*/ 9 h 38"/>
                <a:gd name="T10" fmla="*/ 5 w 40"/>
                <a:gd name="T11" fmla="*/ 6 h 38"/>
                <a:gd name="T12" fmla="*/ 8 w 40"/>
                <a:gd name="T13" fmla="*/ 3 h 38"/>
                <a:gd name="T14" fmla="*/ 11 w 40"/>
                <a:gd name="T15" fmla="*/ 1 h 38"/>
                <a:gd name="T16" fmla="*/ 15 w 40"/>
                <a:gd name="T17" fmla="*/ 0 h 38"/>
                <a:gd name="T18" fmla="*/ 20 w 40"/>
                <a:gd name="T19" fmla="*/ 0 h 38"/>
                <a:gd name="T20" fmla="*/ 23 w 40"/>
                <a:gd name="T21" fmla="*/ 0 h 38"/>
                <a:gd name="T22" fmla="*/ 27 w 40"/>
                <a:gd name="T23" fmla="*/ 1 h 38"/>
                <a:gd name="T24" fmla="*/ 30 w 40"/>
                <a:gd name="T25" fmla="*/ 2 h 38"/>
                <a:gd name="T26" fmla="*/ 34 w 40"/>
                <a:gd name="T27" fmla="*/ 4 h 38"/>
                <a:gd name="T28" fmla="*/ 36 w 40"/>
                <a:gd name="T29" fmla="*/ 7 h 38"/>
                <a:gd name="T30" fmla="*/ 38 w 40"/>
                <a:gd name="T31" fmla="*/ 10 h 38"/>
                <a:gd name="T32" fmla="*/ 39 w 40"/>
                <a:gd name="T33" fmla="*/ 14 h 38"/>
                <a:gd name="T34" fmla="*/ 40 w 40"/>
                <a:gd name="T35" fmla="*/ 18 h 38"/>
                <a:gd name="T36" fmla="*/ 40 w 40"/>
                <a:gd name="T37" fmla="*/ 21 h 38"/>
                <a:gd name="T38" fmla="*/ 39 w 40"/>
                <a:gd name="T39" fmla="*/ 25 h 38"/>
                <a:gd name="T40" fmla="*/ 37 w 40"/>
                <a:gd name="T41" fmla="*/ 29 h 38"/>
                <a:gd name="T42" fmla="*/ 35 w 40"/>
                <a:gd name="T43" fmla="*/ 32 h 38"/>
                <a:gd name="T44" fmla="*/ 32 w 40"/>
                <a:gd name="T45" fmla="*/ 34 h 38"/>
                <a:gd name="T46" fmla="*/ 29 w 40"/>
                <a:gd name="T47" fmla="*/ 36 h 38"/>
                <a:gd name="T48" fmla="*/ 25 w 40"/>
                <a:gd name="T49" fmla="*/ 37 h 38"/>
                <a:gd name="T50" fmla="*/ 22 w 40"/>
                <a:gd name="T51" fmla="*/ 38 h 38"/>
                <a:gd name="T52" fmla="*/ 17 w 40"/>
                <a:gd name="T53" fmla="*/ 38 h 38"/>
                <a:gd name="T54" fmla="*/ 14 w 40"/>
                <a:gd name="T55" fmla="*/ 37 h 38"/>
                <a:gd name="T56" fmla="*/ 10 w 40"/>
                <a:gd name="T57" fmla="*/ 36 h 38"/>
                <a:gd name="T58" fmla="*/ 8 w 40"/>
                <a:gd name="T59" fmla="*/ 34 h 38"/>
                <a:gd name="T60" fmla="*/ 4 w 40"/>
                <a:gd name="T61" fmla="*/ 31 h 38"/>
                <a:gd name="T62" fmla="*/ 2 w 40"/>
                <a:gd name="T63" fmla="*/ 28 h 38"/>
                <a:gd name="T64" fmla="*/ 1 w 40"/>
                <a:gd name="T65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8">
                  <a:moveTo>
                    <a:pt x="1" y="24"/>
                  </a:moveTo>
                  <a:lnTo>
                    <a:pt x="0" y="20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8" y="10"/>
                  </a:lnTo>
                  <a:lnTo>
                    <a:pt x="39" y="14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2" y="34"/>
                  </a:lnTo>
                  <a:lnTo>
                    <a:pt x="29" y="36"/>
                  </a:lnTo>
                  <a:lnTo>
                    <a:pt x="25" y="37"/>
                  </a:lnTo>
                  <a:lnTo>
                    <a:pt x="22" y="38"/>
                  </a:lnTo>
                  <a:lnTo>
                    <a:pt x="17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397"/>
            <p:cNvSpPr>
              <a:spLocks/>
            </p:cNvSpPr>
            <p:nvPr/>
          </p:nvSpPr>
          <p:spPr bwMode="auto">
            <a:xfrm>
              <a:off x="3234289" y="3721794"/>
              <a:ext cx="15909" cy="15909"/>
            </a:xfrm>
            <a:custGeom>
              <a:avLst/>
              <a:gdLst>
                <a:gd name="T0" fmla="*/ 0 w 39"/>
                <a:gd name="T1" fmla="*/ 25 h 40"/>
                <a:gd name="T2" fmla="*/ 0 w 39"/>
                <a:gd name="T3" fmla="*/ 22 h 40"/>
                <a:gd name="T4" fmla="*/ 0 w 39"/>
                <a:gd name="T5" fmla="*/ 18 h 40"/>
                <a:gd name="T6" fmla="*/ 1 w 39"/>
                <a:gd name="T7" fmla="*/ 14 h 40"/>
                <a:gd name="T8" fmla="*/ 3 w 39"/>
                <a:gd name="T9" fmla="*/ 10 h 40"/>
                <a:gd name="T10" fmla="*/ 5 w 39"/>
                <a:gd name="T11" fmla="*/ 8 h 40"/>
                <a:gd name="T12" fmla="*/ 8 w 39"/>
                <a:gd name="T13" fmla="*/ 5 h 40"/>
                <a:gd name="T14" fmla="*/ 11 w 39"/>
                <a:gd name="T15" fmla="*/ 3 h 40"/>
                <a:gd name="T16" fmla="*/ 14 w 39"/>
                <a:gd name="T17" fmla="*/ 1 h 40"/>
                <a:gd name="T18" fmla="*/ 19 w 39"/>
                <a:gd name="T19" fmla="*/ 0 h 40"/>
                <a:gd name="T20" fmla="*/ 23 w 39"/>
                <a:gd name="T21" fmla="*/ 0 h 40"/>
                <a:gd name="T22" fmla="*/ 26 w 39"/>
                <a:gd name="T23" fmla="*/ 1 h 40"/>
                <a:gd name="T24" fmla="*/ 30 w 39"/>
                <a:gd name="T25" fmla="*/ 4 h 40"/>
                <a:gd name="T26" fmla="*/ 33 w 39"/>
                <a:gd name="T27" fmla="*/ 6 h 40"/>
                <a:gd name="T28" fmla="*/ 35 w 39"/>
                <a:gd name="T29" fmla="*/ 8 h 40"/>
                <a:gd name="T30" fmla="*/ 37 w 39"/>
                <a:gd name="T31" fmla="*/ 11 h 40"/>
                <a:gd name="T32" fmla="*/ 39 w 39"/>
                <a:gd name="T33" fmla="*/ 15 h 40"/>
                <a:gd name="T34" fmla="*/ 39 w 39"/>
                <a:gd name="T35" fmla="*/ 20 h 40"/>
                <a:gd name="T36" fmla="*/ 39 w 39"/>
                <a:gd name="T37" fmla="*/ 23 h 40"/>
                <a:gd name="T38" fmla="*/ 38 w 39"/>
                <a:gd name="T39" fmla="*/ 27 h 40"/>
                <a:gd name="T40" fmla="*/ 37 w 39"/>
                <a:gd name="T41" fmla="*/ 31 h 40"/>
                <a:gd name="T42" fmla="*/ 35 w 39"/>
                <a:gd name="T43" fmla="*/ 34 h 40"/>
                <a:gd name="T44" fmla="*/ 32 w 39"/>
                <a:gd name="T45" fmla="*/ 36 h 40"/>
                <a:gd name="T46" fmla="*/ 28 w 39"/>
                <a:gd name="T47" fmla="*/ 38 h 40"/>
                <a:gd name="T48" fmla="*/ 25 w 39"/>
                <a:gd name="T49" fmla="*/ 39 h 40"/>
                <a:gd name="T50" fmla="*/ 21 w 39"/>
                <a:gd name="T51" fmla="*/ 40 h 40"/>
                <a:gd name="T52" fmla="*/ 17 w 39"/>
                <a:gd name="T53" fmla="*/ 40 h 40"/>
                <a:gd name="T54" fmla="*/ 13 w 39"/>
                <a:gd name="T55" fmla="*/ 39 h 40"/>
                <a:gd name="T56" fmla="*/ 10 w 39"/>
                <a:gd name="T57" fmla="*/ 37 h 40"/>
                <a:gd name="T58" fmla="*/ 7 w 39"/>
                <a:gd name="T59" fmla="*/ 35 h 40"/>
                <a:gd name="T60" fmla="*/ 5 w 39"/>
                <a:gd name="T61" fmla="*/ 33 h 40"/>
                <a:gd name="T62" fmla="*/ 3 w 39"/>
                <a:gd name="T63" fmla="*/ 30 h 40"/>
                <a:gd name="T64" fmla="*/ 0 w 39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0">
                  <a:moveTo>
                    <a:pt x="0" y="25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8" y="27"/>
                  </a:lnTo>
                  <a:lnTo>
                    <a:pt x="37" y="31"/>
                  </a:lnTo>
                  <a:lnTo>
                    <a:pt x="35" y="34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5" y="39"/>
                  </a:lnTo>
                  <a:lnTo>
                    <a:pt x="21" y="40"/>
                  </a:lnTo>
                  <a:lnTo>
                    <a:pt x="17" y="40"/>
                  </a:lnTo>
                  <a:lnTo>
                    <a:pt x="13" y="39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398"/>
            <p:cNvSpPr>
              <a:spLocks/>
            </p:cNvSpPr>
            <p:nvPr/>
          </p:nvSpPr>
          <p:spPr bwMode="auto">
            <a:xfrm>
              <a:off x="3153154" y="3632704"/>
              <a:ext cx="15909" cy="15909"/>
            </a:xfrm>
            <a:custGeom>
              <a:avLst/>
              <a:gdLst>
                <a:gd name="T0" fmla="*/ 1 w 40"/>
                <a:gd name="T1" fmla="*/ 25 h 40"/>
                <a:gd name="T2" fmla="*/ 0 w 40"/>
                <a:gd name="T3" fmla="*/ 20 h 40"/>
                <a:gd name="T4" fmla="*/ 0 w 40"/>
                <a:gd name="T5" fmla="*/ 17 h 40"/>
                <a:gd name="T6" fmla="*/ 1 w 40"/>
                <a:gd name="T7" fmla="*/ 13 h 40"/>
                <a:gd name="T8" fmla="*/ 3 w 40"/>
                <a:gd name="T9" fmla="*/ 10 h 40"/>
                <a:gd name="T10" fmla="*/ 6 w 40"/>
                <a:gd name="T11" fmla="*/ 6 h 40"/>
                <a:gd name="T12" fmla="*/ 8 w 40"/>
                <a:gd name="T13" fmla="*/ 4 h 40"/>
                <a:gd name="T14" fmla="*/ 11 w 40"/>
                <a:gd name="T15" fmla="*/ 2 h 40"/>
                <a:gd name="T16" fmla="*/ 15 w 40"/>
                <a:gd name="T17" fmla="*/ 1 h 40"/>
                <a:gd name="T18" fmla="*/ 20 w 40"/>
                <a:gd name="T19" fmla="*/ 0 h 40"/>
                <a:gd name="T20" fmla="*/ 23 w 40"/>
                <a:gd name="T21" fmla="*/ 0 h 40"/>
                <a:gd name="T22" fmla="*/ 27 w 40"/>
                <a:gd name="T23" fmla="*/ 1 h 40"/>
                <a:gd name="T24" fmla="*/ 30 w 40"/>
                <a:gd name="T25" fmla="*/ 3 h 40"/>
                <a:gd name="T26" fmla="*/ 34 w 40"/>
                <a:gd name="T27" fmla="*/ 5 h 40"/>
                <a:gd name="T28" fmla="*/ 36 w 40"/>
                <a:gd name="T29" fmla="*/ 8 h 40"/>
                <a:gd name="T30" fmla="*/ 38 w 40"/>
                <a:gd name="T31" fmla="*/ 11 h 40"/>
                <a:gd name="T32" fmla="*/ 39 w 40"/>
                <a:gd name="T33" fmla="*/ 15 h 40"/>
                <a:gd name="T34" fmla="*/ 40 w 40"/>
                <a:gd name="T35" fmla="*/ 18 h 40"/>
                <a:gd name="T36" fmla="*/ 40 w 40"/>
                <a:gd name="T37" fmla="*/ 23 h 40"/>
                <a:gd name="T38" fmla="*/ 39 w 40"/>
                <a:gd name="T39" fmla="*/ 26 h 40"/>
                <a:gd name="T40" fmla="*/ 37 w 40"/>
                <a:gd name="T41" fmla="*/ 30 h 40"/>
                <a:gd name="T42" fmla="*/ 35 w 40"/>
                <a:gd name="T43" fmla="*/ 32 h 40"/>
                <a:gd name="T44" fmla="*/ 33 w 40"/>
                <a:gd name="T45" fmla="*/ 36 h 40"/>
                <a:gd name="T46" fmla="*/ 29 w 40"/>
                <a:gd name="T47" fmla="*/ 38 h 40"/>
                <a:gd name="T48" fmla="*/ 25 w 40"/>
                <a:gd name="T49" fmla="*/ 39 h 40"/>
                <a:gd name="T50" fmla="*/ 22 w 40"/>
                <a:gd name="T51" fmla="*/ 40 h 40"/>
                <a:gd name="T52" fmla="*/ 17 w 40"/>
                <a:gd name="T53" fmla="*/ 40 h 40"/>
                <a:gd name="T54" fmla="*/ 14 w 40"/>
                <a:gd name="T55" fmla="*/ 39 h 40"/>
                <a:gd name="T56" fmla="*/ 10 w 40"/>
                <a:gd name="T57" fmla="*/ 37 h 40"/>
                <a:gd name="T58" fmla="*/ 8 w 40"/>
                <a:gd name="T59" fmla="*/ 35 h 40"/>
                <a:gd name="T60" fmla="*/ 5 w 40"/>
                <a:gd name="T61" fmla="*/ 32 h 40"/>
                <a:gd name="T62" fmla="*/ 2 w 40"/>
                <a:gd name="T63" fmla="*/ 29 h 40"/>
                <a:gd name="T64" fmla="*/ 1 w 40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1" y="25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6" y="8"/>
                  </a:lnTo>
                  <a:lnTo>
                    <a:pt x="38" y="11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5" y="32"/>
                  </a:lnTo>
                  <a:lnTo>
                    <a:pt x="33" y="36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2" y="40"/>
                  </a:lnTo>
                  <a:lnTo>
                    <a:pt x="17" y="40"/>
                  </a:lnTo>
                  <a:lnTo>
                    <a:pt x="14" y="39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399"/>
            <p:cNvSpPr>
              <a:spLocks/>
            </p:cNvSpPr>
            <p:nvPr/>
          </p:nvSpPr>
          <p:spPr bwMode="auto">
            <a:xfrm>
              <a:off x="3305879" y="3632704"/>
              <a:ext cx="15909" cy="15909"/>
            </a:xfrm>
            <a:custGeom>
              <a:avLst/>
              <a:gdLst>
                <a:gd name="T0" fmla="*/ 0 w 39"/>
                <a:gd name="T1" fmla="*/ 25 h 40"/>
                <a:gd name="T2" fmla="*/ 0 w 39"/>
                <a:gd name="T3" fmla="*/ 20 h 40"/>
                <a:gd name="T4" fmla="*/ 0 w 39"/>
                <a:gd name="T5" fmla="*/ 17 h 40"/>
                <a:gd name="T6" fmla="*/ 1 w 39"/>
                <a:gd name="T7" fmla="*/ 13 h 40"/>
                <a:gd name="T8" fmla="*/ 2 w 39"/>
                <a:gd name="T9" fmla="*/ 10 h 40"/>
                <a:gd name="T10" fmla="*/ 4 w 39"/>
                <a:gd name="T11" fmla="*/ 6 h 40"/>
                <a:gd name="T12" fmla="*/ 7 w 39"/>
                <a:gd name="T13" fmla="*/ 4 h 40"/>
                <a:gd name="T14" fmla="*/ 11 w 39"/>
                <a:gd name="T15" fmla="*/ 2 h 40"/>
                <a:gd name="T16" fmla="*/ 14 w 39"/>
                <a:gd name="T17" fmla="*/ 1 h 40"/>
                <a:gd name="T18" fmla="*/ 18 w 39"/>
                <a:gd name="T19" fmla="*/ 0 h 40"/>
                <a:gd name="T20" fmla="*/ 23 w 39"/>
                <a:gd name="T21" fmla="*/ 0 h 40"/>
                <a:gd name="T22" fmla="*/ 26 w 39"/>
                <a:gd name="T23" fmla="*/ 1 h 40"/>
                <a:gd name="T24" fmla="*/ 29 w 39"/>
                <a:gd name="T25" fmla="*/ 3 h 40"/>
                <a:gd name="T26" fmla="*/ 32 w 39"/>
                <a:gd name="T27" fmla="*/ 5 h 40"/>
                <a:gd name="T28" fmla="*/ 35 w 39"/>
                <a:gd name="T29" fmla="*/ 8 h 40"/>
                <a:gd name="T30" fmla="*/ 38 w 39"/>
                <a:gd name="T31" fmla="*/ 11 h 40"/>
                <a:gd name="T32" fmla="*/ 39 w 39"/>
                <a:gd name="T33" fmla="*/ 15 h 40"/>
                <a:gd name="T34" fmla="*/ 39 w 39"/>
                <a:gd name="T35" fmla="*/ 18 h 40"/>
                <a:gd name="T36" fmla="*/ 39 w 39"/>
                <a:gd name="T37" fmla="*/ 23 h 40"/>
                <a:gd name="T38" fmla="*/ 38 w 39"/>
                <a:gd name="T39" fmla="*/ 26 h 40"/>
                <a:gd name="T40" fmla="*/ 37 w 39"/>
                <a:gd name="T41" fmla="*/ 30 h 40"/>
                <a:gd name="T42" fmla="*/ 34 w 39"/>
                <a:gd name="T43" fmla="*/ 32 h 40"/>
                <a:gd name="T44" fmla="*/ 31 w 39"/>
                <a:gd name="T45" fmla="*/ 36 h 40"/>
                <a:gd name="T46" fmla="*/ 28 w 39"/>
                <a:gd name="T47" fmla="*/ 38 h 40"/>
                <a:gd name="T48" fmla="*/ 25 w 39"/>
                <a:gd name="T49" fmla="*/ 39 h 40"/>
                <a:gd name="T50" fmla="*/ 20 w 39"/>
                <a:gd name="T51" fmla="*/ 40 h 40"/>
                <a:gd name="T52" fmla="*/ 17 w 39"/>
                <a:gd name="T53" fmla="*/ 40 h 40"/>
                <a:gd name="T54" fmla="*/ 13 w 39"/>
                <a:gd name="T55" fmla="*/ 39 h 40"/>
                <a:gd name="T56" fmla="*/ 10 w 39"/>
                <a:gd name="T57" fmla="*/ 37 h 40"/>
                <a:gd name="T58" fmla="*/ 6 w 39"/>
                <a:gd name="T59" fmla="*/ 35 h 40"/>
                <a:gd name="T60" fmla="*/ 4 w 39"/>
                <a:gd name="T61" fmla="*/ 32 h 40"/>
                <a:gd name="T62" fmla="*/ 2 w 39"/>
                <a:gd name="T63" fmla="*/ 29 h 40"/>
                <a:gd name="T64" fmla="*/ 0 w 39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0">
                  <a:moveTo>
                    <a:pt x="0" y="25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8"/>
                  </a:lnTo>
                  <a:lnTo>
                    <a:pt x="38" y="11"/>
                  </a:lnTo>
                  <a:lnTo>
                    <a:pt x="39" y="15"/>
                  </a:lnTo>
                  <a:lnTo>
                    <a:pt x="39" y="18"/>
                  </a:lnTo>
                  <a:lnTo>
                    <a:pt x="39" y="23"/>
                  </a:lnTo>
                  <a:lnTo>
                    <a:pt x="38" y="26"/>
                  </a:lnTo>
                  <a:lnTo>
                    <a:pt x="37" y="30"/>
                  </a:lnTo>
                  <a:lnTo>
                    <a:pt x="34" y="32"/>
                  </a:lnTo>
                  <a:lnTo>
                    <a:pt x="31" y="36"/>
                  </a:lnTo>
                  <a:lnTo>
                    <a:pt x="28" y="38"/>
                  </a:lnTo>
                  <a:lnTo>
                    <a:pt x="25" y="39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3" y="39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4" y="32"/>
                  </a:lnTo>
                  <a:lnTo>
                    <a:pt x="2" y="29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400"/>
            <p:cNvSpPr>
              <a:spLocks/>
            </p:cNvSpPr>
            <p:nvPr/>
          </p:nvSpPr>
          <p:spPr bwMode="auto">
            <a:xfrm>
              <a:off x="3324969" y="3694749"/>
              <a:ext cx="15909" cy="15909"/>
            </a:xfrm>
            <a:custGeom>
              <a:avLst/>
              <a:gdLst>
                <a:gd name="T0" fmla="*/ 1 w 40"/>
                <a:gd name="T1" fmla="*/ 24 h 40"/>
                <a:gd name="T2" fmla="*/ 0 w 40"/>
                <a:gd name="T3" fmla="*/ 21 h 40"/>
                <a:gd name="T4" fmla="*/ 0 w 40"/>
                <a:gd name="T5" fmla="*/ 17 h 40"/>
                <a:gd name="T6" fmla="*/ 1 w 40"/>
                <a:gd name="T7" fmla="*/ 14 h 40"/>
                <a:gd name="T8" fmla="*/ 4 w 40"/>
                <a:gd name="T9" fmla="*/ 10 h 40"/>
                <a:gd name="T10" fmla="*/ 6 w 40"/>
                <a:gd name="T11" fmla="*/ 7 h 40"/>
                <a:gd name="T12" fmla="*/ 8 w 40"/>
                <a:gd name="T13" fmla="*/ 4 h 40"/>
                <a:gd name="T14" fmla="*/ 11 w 40"/>
                <a:gd name="T15" fmla="*/ 2 h 40"/>
                <a:gd name="T16" fmla="*/ 15 w 40"/>
                <a:gd name="T17" fmla="*/ 1 h 40"/>
                <a:gd name="T18" fmla="*/ 19 w 40"/>
                <a:gd name="T19" fmla="*/ 0 h 40"/>
                <a:gd name="T20" fmla="*/ 23 w 40"/>
                <a:gd name="T21" fmla="*/ 1 h 40"/>
                <a:gd name="T22" fmla="*/ 26 w 40"/>
                <a:gd name="T23" fmla="*/ 1 h 40"/>
                <a:gd name="T24" fmla="*/ 31 w 40"/>
                <a:gd name="T25" fmla="*/ 3 h 40"/>
                <a:gd name="T26" fmla="*/ 33 w 40"/>
                <a:gd name="T27" fmla="*/ 5 h 40"/>
                <a:gd name="T28" fmla="*/ 36 w 40"/>
                <a:gd name="T29" fmla="*/ 8 h 40"/>
                <a:gd name="T30" fmla="*/ 38 w 40"/>
                <a:gd name="T31" fmla="*/ 11 h 40"/>
                <a:gd name="T32" fmla="*/ 39 w 40"/>
                <a:gd name="T33" fmla="*/ 15 h 40"/>
                <a:gd name="T34" fmla="*/ 40 w 40"/>
                <a:gd name="T35" fmla="*/ 19 h 40"/>
                <a:gd name="T36" fmla="*/ 39 w 40"/>
                <a:gd name="T37" fmla="*/ 22 h 40"/>
                <a:gd name="T38" fmla="*/ 39 w 40"/>
                <a:gd name="T39" fmla="*/ 27 h 40"/>
                <a:gd name="T40" fmla="*/ 37 w 40"/>
                <a:gd name="T41" fmla="*/ 30 h 40"/>
                <a:gd name="T42" fmla="*/ 35 w 40"/>
                <a:gd name="T43" fmla="*/ 33 h 40"/>
                <a:gd name="T44" fmla="*/ 33 w 40"/>
                <a:gd name="T45" fmla="*/ 35 h 40"/>
                <a:gd name="T46" fmla="*/ 28 w 40"/>
                <a:gd name="T47" fmla="*/ 37 h 40"/>
                <a:gd name="T48" fmla="*/ 25 w 40"/>
                <a:gd name="T49" fmla="*/ 38 h 40"/>
                <a:gd name="T50" fmla="*/ 21 w 40"/>
                <a:gd name="T51" fmla="*/ 40 h 40"/>
                <a:gd name="T52" fmla="*/ 18 w 40"/>
                <a:gd name="T53" fmla="*/ 40 h 40"/>
                <a:gd name="T54" fmla="*/ 13 w 40"/>
                <a:gd name="T55" fmla="*/ 38 h 40"/>
                <a:gd name="T56" fmla="*/ 10 w 40"/>
                <a:gd name="T57" fmla="*/ 37 h 40"/>
                <a:gd name="T58" fmla="*/ 7 w 40"/>
                <a:gd name="T59" fmla="*/ 35 h 40"/>
                <a:gd name="T60" fmla="*/ 5 w 40"/>
                <a:gd name="T61" fmla="*/ 32 h 40"/>
                <a:gd name="T62" fmla="*/ 2 w 40"/>
                <a:gd name="T63" fmla="*/ 29 h 40"/>
                <a:gd name="T64" fmla="*/ 1 w 40"/>
                <a:gd name="T6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1" y="24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38" y="11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39" y="22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3" y="35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3" y="38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401"/>
            <p:cNvSpPr>
              <a:spLocks/>
            </p:cNvSpPr>
            <p:nvPr/>
          </p:nvSpPr>
          <p:spPr bwMode="auto">
            <a:xfrm>
              <a:off x="3191335" y="3855428"/>
              <a:ext cx="15909" cy="15909"/>
            </a:xfrm>
            <a:custGeom>
              <a:avLst/>
              <a:gdLst>
                <a:gd name="T0" fmla="*/ 0 w 39"/>
                <a:gd name="T1" fmla="*/ 25 h 39"/>
                <a:gd name="T2" fmla="*/ 0 w 39"/>
                <a:gd name="T3" fmla="*/ 21 h 39"/>
                <a:gd name="T4" fmla="*/ 0 w 39"/>
                <a:gd name="T5" fmla="*/ 17 h 39"/>
                <a:gd name="T6" fmla="*/ 1 w 39"/>
                <a:gd name="T7" fmla="*/ 13 h 39"/>
                <a:gd name="T8" fmla="*/ 3 w 39"/>
                <a:gd name="T9" fmla="*/ 10 h 39"/>
                <a:gd name="T10" fmla="*/ 5 w 39"/>
                <a:gd name="T11" fmla="*/ 7 h 39"/>
                <a:gd name="T12" fmla="*/ 8 w 39"/>
                <a:gd name="T13" fmla="*/ 4 h 39"/>
                <a:gd name="T14" fmla="*/ 11 w 39"/>
                <a:gd name="T15" fmla="*/ 2 h 39"/>
                <a:gd name="T16" fmla="*/ 14 w 39"/>
                <a:gd name="T17" fmla="*/ 0 h 39"/>
                <a:gd name="T18" fmla="*/ 19 w 39"/>
                <a:gd name="T19" fmla="*/ 0 h 39"/>
                <a:gd name="T20" fmla="*/ 22 w 39"/>
                <a:gd name="T21" fmla="*/ 0 h 39"/>
                <a:gd name="T22" fmla="*/ 26 w 39"/>
                <a:gd name="T23" fmla="*/ 2 h 39"/>
                <a:gd name="T24" fmla="*/ 30 w 39"/>
                <a:gd name="T25" fmla="*/ 3 h 39"/>
                <a:gd name="T26" fmla="*/ 33 w 39"/>
                <a:gd name="T27" fmla="*/ 5 h 39"/>
                <a:gd name="T28" fmla="*/ 35 w 39"/>
                <a:gd name="T29" fmla="*/ 8 h 39"/>
                <a:gd name="T30" fmla="*/ 37 w 39"/>
                <a:gd name="T31" fmla="*/ 11 h 39"/>
                <a:gd name="T32" fmla="*/ 39 w 39"/>
                <a:gd name="T33" fmla="*/ 15 h 39"/>
                <a:gd name="T34" fmla="*/ 39 w 39"/>
                <a:gd name="T35" fmla="*/ 19 h 39"/>
                <a:gd name="T36" fmla="*/ 39 w 39"/>
                <a:gd name="T37" fmla="*/ 22 h 39"/>
                <a:gd name="T38" fmla="*/ 38 w 39"/>
                <a:gd name="T39" fmla="*/ 26 h 39"/>
                <a:gd name="T40" fmla="*/ 37 w 39"/>
                <a:gd name="T41" fmla="*/ 30 h 39"/>
                <a:gd name="T42" fmla="*/ 35 w 39"/>
                <a:gd name="T43" fmla="*/ 33 h 39"/>
                <a:gd name="T44" fmla="*/ 32 w 39"/>
                <a:gd name="T45" fmla="*/ 35 h 39"/>
                <a:gd name="T46" fmla="*/ 28 w 39"/>
                <a:gd name="T47" fmla="*/ 37 h 39"/>
                <a:gd name="T48" fmla="*/ 25 w 39"/>
                <a:gd name="T49" fmla="*/ 38 h 39"/>
                <a:gd name="T50" fmla="*/ 21 w 39"/>
                <a:gd name="T51" fmla="*/ 39 h 39"/>
                <a:gd name="T52" fmla="*/ 17 w 39"/>
                <a:gd name="T53" fmla="*/ 39 h 39"/>
                <a:gd name="T54" fmla="*/ 13 w 39"/>
                <a:gd name="T55" fmla="*/ 38 h 39"/>
                <a:gd name="T56" fmla="*/ 10 w 39"/>
                <a:gd name="T57" fmla="*/ 37 h 39"/>
                <a:gd name="T58" fmla="*/ 7 w 39"/>
                <a:gd name="T59" fmla="*/ 35 h 39"/>
                <a:gd name="T60" fmla="*/ 4 w 39"/>
                <a:gd name="T61" fmla="*/ 32 h 39"/>
                <a:gd name="T62" fmla="*/ 3 w 39"/>
                <a:gd name="T63" fmla="*/ 29 h 39"/>
                <a:gd name="T64" fmla="*/ 0 w 39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0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2"/>
                  </a:lnTo>
                  <a:lnTo>
                    <a:pt x="38" y="26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3" y="38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3" y="29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402"/>
            <p:cNvSpPr>
              <a:spLocks/>
            </p:cNvSpPr>
            <p:nvPr/>
          </p:nvSpPr>
          <p:spPr bwMode="auto">
            <a:xfrm>
              <a:off x="3156336" y="3892018"/>
              <a:ext cx="15909" cy="15909"/>
            </a:xfrm>
            <a:custGeom>
              <a:avLst/>
              <a:gdLst>
                <a:gd name="T0" fmla="*/ 1 w 40"/>
                <a:gd name="T1" fmla="*/ 25 h 39"/>
                <a:gd name="T2" fmla="*/ 0 w 40"/>
                <a:gd name="T3" fmla="*/ 21 h 39"/>
                <a:gd name="T4" fmla="*/ 0 w 40"/>
                <a:gd name="T5" fmla="*/ 16 h 39"/>
                <a:gd name="T6" fmla="*/ 1 w 40"/>
                <a:gd name="T7" fmla="*/ 13 h 39"/>
                <a:gd name="T8" fmla="*/ 3 w 40"/>
                <a:gd name="T9" fmla="*/ 10 h 39"/>
                <a:gd name="T10" fmla="*/ 5 w 40"/>
                <a:gd name="T11" fmla="*/ 7 h 39"/>
                <a:gd name="T12" fmla="*/ 7 w 40"/>
                <a:gd name="T13" fmla="*/ 4 h 39"/>
                <a:gd name="T14" fmla="*/ 11 w 40"/>
                <a:gd name="T15" fmla="*/ 2 h 39"/>
                <a:gd name="T16" fmla="*/ 15 w 40"/>
                <a:gd name="T17" fmla="*/ 0 h 39"/>
                <a:gd name="T18" fmla="*/ 19 w 40"/>
                <a:gd name="T19" fmla="*/ 0 h 39"/>
                <a:gd name="T20" fmla="*/ 23 w 40"/>
                <a:gd name="T21" fmla="*/ 0 h 39"/>
                <a:gd name="T22" fmla="*/ 27 w 40"/>
                <a:gd name="T23" fmla="*/ 1 h 39"/>
                <a:gd name="T24" fmla="*/ 30 w 40"/>
                <a:gd name="T25" fmla="*/ 2 h 39"/>
                <a:gd name="T26" fmla="*/ 33 w 40"/>
                <a:gd name="T27" fmla="*/ 5 h 39"/>
                <a:gd name="T28" fmla="*/ 36 w 40"/>
                <a:gd name="T29" fmla="*/ 8 h 39"/>
                <a:gd name="T30" fmla="*/ 38 w 40"/>
                <a:gd name="T31" fmla="*/ 11 h 39"/>
                <a:gd name="T32" fmla="*/ 39 w 40"/>
                <a:gd name="T33" fmla="*/ 14 h 39"/>
                <a:gd name="T34" fmla="*/ 40 w 40"/>
                <a:gd name="T35" fmla="*/ 19 h 39"/>
                <a:gd name="T36" fmla="*/ 40 w 40"/>
                <a:gd name="T37" fmla="*/ 22 h 39"/>
                <a:gd name="T38" fmla="*/ 39 w 40"/>
                <a:gd name="T39" fmla="*/ 26 h 39"/>
                <a:gd name="T40" fmla="*/ 37 w 40"/>
                <a:gd name="T41" fmla="*/ 29 h 39"/>
                <a:gd name="T42" fmla="*/ 34 w 40"/>
                <a:gd name="T43" fmla="*/ 33 h 39"/>
                <a:gd name="T44" fmla="*/ 32 w 40"/>
                <a:gd name="T45" fmla="*/ 35 h 39"/>
                <a:gd name="T46" fmla="*/ 29 w 40"/>
                <a:gd name="T47" fmla="*/ 37 h 39"/>
                <a:gd name="T48" fmla="*/ 25 w 40"/>
                <a:gd name="T49" fmla="*/ 39 h 39"/>
                <a:gd name="T50" fmla="*/ 22 w 40"/>
                <a:gd name="T51" fmla="*/ 39 h 39"/>
                <a:gd name="T52" fmla="*/ 17 w 40"/>
                <a:gd name="T53" fmla="*/ 39 h 39"/>
                <a:gd name="T54" fmla="*/ 14 w 40"/>
                <a:gd name="T55" fmla="*/ 38 h 39"/>
                <a:gd name="T56" fmla="*/ 10 w 40"/>
                <a:gd name="T57" fmla="*/ 37 h 39"/>
                <a:gd name="T58" fmla="*/ 7 w 40"/>
                <a:gd name="T59" fmla="*/ 35 h 39"/>
                <a:gd name="T60" fmla="*/ 4 w 40"/>
                <a:gd name="T61" fmla="*/ 32 h 39"/>
                <a:gd name="T62" fmla="*/ 2 w 40"/>
                <a:gd name="T63" fmla="*/ 28 h 39"/>
                <a:gd name="T64" fmla="*/ 1 w 40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9">
                  <a:moveTo>
                    <a:pt x="1" y="25"/>
                  </a:move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38" y="11"/>
                  </a:lnTo>
                  <a:lnTo>
                    <a:pt x="39" y="14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7" y="29"/>
                  </a:lnTo>
                  <a:lnTo>
                    <a:pt x="34" y="33"/>
                  </a:lnTo>
                  <a:lnTo>
                    <a:pt x="32" y="35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17" y="39"/>
                  </a:lnTo>
                  <a:lnTo>
                    <a:pt x="14" y="38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403"/>
            <p:cNvSpPr>
              <a:spLocks/>
            </p:cNvSpPr>
            <p:nvPr/>
          </p:nvSpPr>
          <p:spPr bwMode="auto">
            <a:xfrm>
              <a:off x="3180199" y="3914291"/>
              <a:ext cx="15909" cy="15909"/>
            </a:xfrm>
            <a:custGeom>
              <a:avLst/>
              <a:gdLst>
                <a:gd name="T0" fmla="*/ 0 w 39"/>
                <a:gd name="T1" fmla="*/ 25 h 39"/>
                <a:gd name="T2" fmla="*/ 0 w 39"/>
                <a:gd name="T3" fmla="*/ 21 h 39"/>
                <a:gd name="T4" fmla="*/ 0 w 39"/>
                <a:gd name="T5" fmla="*/ 18 h 39"/>
                <a:gd name="T6" fmla="*/ 0 w 39"/>
                <a:gd name="T7" fmla="*/ 13 h 39"/>
                <a:gd name="T8" fmla="*/ 2 w 39"/>
                <a:gd name="T9" fmla="*/ 10 h 39"/>
                <a:gd name="T10" fmla="*/ 5 w 39"/>
                <a:gd name="T11" fmla="*/ 7 h 39"/>
                <a:gd name="T12" fmla="*/ 8 w 39"/>
                <a:gd name="T13" fmla="*/ 5 h 39"/>
                <a:gd name="T14" fmla="*/ 11 w 39"/>
                <a:gd name="T15" fmla="*/ 3 h 39"/>
                <a:gd name="T16" fmla="*/ 14 w 39"/>
                <a:gd name="T17" fmla="*/ 1 h 39"/>
                <a:gd name="T18" fmla="*/ 19 w 39"/>
                <a:gd name="T19" fmla="*/ 0 h 39"/>
                <a:gd name="T20" fmla="*/ 22 w 39"/>
                <a:gd name="T21" fmla="*/ 0 h 39"/>
                <a:gd name="T22" fmla="*/ 26 w 39"/>
                <a:gd name="T23" fmla="*/ 1 h 39"/>
                <a:gd name="T24" fmla="*/ 29 w 39"/>
                <a:gd name="T25" fmla="*/ 3 h 39"/>
                <a:gd name="T26" fmla="*/ 33 w 39"/>
                <a:gd name="T27" fmla="*/ 5 h 39"/>
                <a:gd name="T28" fmla="*/ 35 w 39"/>
                <a:gd name="T29" fmla="*/ 8 h 39"/>
                <a:gd name="T30" fmla="*/ 37 w 39"/>
                <a:gd name="T31" fmla="*/ 11 h 39"/>
                <a:gd name="T32" fmla="*/ 38 w 39"/>
                <a:gd name="T33" fmla="*/ 15 h 39"/>
                <a:gd name="T34" fmla="*/ 39 w 39"/>
                <a:gd name="T35" fmla="*/ 19 h 39"/>
                <a:gd name="T36" fmla="*/ 39 w 39"/>
                <a:gd name="T37" fmla="*/ 23 h 39"/>
                <a:gd name="T38" fmla="*/ 38 w 39"/>
                <a:gd name="T39" fmla="*/ 26 h 39"/>
                <a:gd name="T40" fmla="*/ 37 w 39"/>
                <a:gd name="T41" fmla="*/ 30 h 39"/>
                <a:gd name="T42" fmla="*/ 35 w 39"/>
                <a:gd name="T43" fmla="*/ 33 h 39"/>
                <a:gd name="T44" fmla="*/ 32 w 39"/>
                <a:gd name="T45" fmla="*/ 36 h 39"/>
                <a:gd name="T46" fmla="*/ 28 w 39"/>
                <a:gd name="T47" fmla="*/ 38 h 39"/>
                <a:gd name="T48" fmla="*/ 24 w 39"/>
                <a:gd name="T49" fmla="*/ 39 h 39"/>
                <a:gd name="T50" fmla="*/ 21 w 39"/>
                <a:gd name="T51" fmla="*/ 39 h 39"/>
                <a:gd name="T52" fmla="*/ 17 w 39"/>
                <a:gd name="T53" fmla="*/ 39 h 39"/>
                <a:gd name="T54" fmla="*/ 13 w 39"/>
                <a:gd name="T55" fmla="*/ 39 h 39"/>
                <a:gd name="T56" fmla="*/ 10 w 39"/>
                <a:gd name="T57" fmla="*/ 37 h 39"/>
                <a:gd name="T58" fmla="*/ 7 w 39"/>
                <a:gd name="T59" fmla="*/ 35 h 39"/>
                <a:gd name="T60" fmla="*/ 4 w 39"/>
                <a:gd name="T61" fmla="*/ 32 h 39"/>
                <a:gd name="T62" fmla="*/ 1 w 39"/>
                <a:gd name="T63" fmla="*/ 28 h 39"/>
                <a:gd name="T64" fmla="*/ 0 w 39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0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5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8" y="15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6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1" y="28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404"/>
            <p:cNvSpPr>
              <a:spLocks/>
            </p:cNvSpPr>
            <p:nvPr/>
          </p:nvSpPr>
          <p:spPr bwMode="auto">
            <a:xfrm>
              <a:off x="3250198" y="3888836"/>
              <a:ext cx="15909" cy="15909"/>
            </a:xfrm>
            <a:custGeom>
              <a:avLst/>
              <a:gdLst>
                <a:gd name="T0" fmla="*/ 1 w 40"/>
                <a:gd name="T1" fmla="*/ 24 h 40"/>
                <a:gd name="T2" fmla="*/ 0 w 40"/>
                <a:gd name="T3" fmla="*/ 21 h 40"/>
                <a:gd name="T4" fmla="*/ 1 w 40"/>
                <a:gd name="T5" fmla="*/ 17 h 40"/>
                <a:gd name="T6" fmla="*/ 1 w 40"/>
                <a:gd name="T7" fmla="*/ 14 h 40"/>
                <a:gd name="T8" fmla="*/ 4 w 40"/>
                <a:gd name="T9" fmla="*/ 9 h 40"/>
                <a:gd name="T10" fmla="*/ 6 w 40"/>
                <a:gd name="T11" fmla="*/ 6 h 40"/>
                <a:gd name="T12" fmla="*/ 8 w 40"/>
                <a:gd name="T13" fmla="*/ 4 h 40"/>
                <a:gd name="T14" fmla="*/ 11 w 40"/>
                <a:gd name="T15" fmla="*/ 2 h 40"/>
                <a:gd name="T16" fmla="*/ 15 w 40"/>
                <a:gd name="T17" fmla="*/ 1 h 40"/>
                <a:gd name="T18" fmla="*/ 20 w 40"/>
                <a:gd name="T19" fmla="*/ 0 h 40"/>
                <a:gd name="T20" fmla="*/ 23 w 40"/>
                <a:gd name="T21" fmla="*/ 0 h 40"/>
                <a:gd name="T22" fmla="*/ 27 w 40"/>
                <a:gd name="T23" fmla="*/ 1 h 40"/>
                <a:gd name="T24" fmla="*/ 31 w 40"/>
                <a:gd name="T25" fmla="*/ 3 h 40"/>
                <a:gd name="T26" fmla="*/ 34 w 40"/>
                <a:gd name="T27" fmla="*/ 5 h 40"/>
                <a:gd name="T28" fmla="*/ 36 w 40"/>
                <a:gd name="T29" fmla="*/ 7 h 40"/>
                <a:gd name="T30" fmla="*/ 38 w 40"/>
                <a:gd name="T31" fmla="*/ 10 h 40"/>
                <a:gd name="T32" fmla="*/ 39 w 40"/>
                <a:gd name="T33" fmla="*/ 15 h 40"/>
                <a:gd name="T34" fmla="*/ 40 w 40"/>
                <a:gd name="T35" fmla="*/ 18 h 40"/>
                <a:gd name="T36" fmla="*/ 40 w 40"/>
                <a:gd name="T37" fmla="*/ 22 h 40"/>
                <a:gd name="T38" fmla="*/ 39 w 40"/>
                <a:gd name="T39" fmla="*/ 25 h 40"/>
                <a:gd name="T40" fmla="*/ 37 w 40"/>
                <a:gd name="T41" fmla="*/ 30 h 40"/>
                <a:gd name="T42" fmla="*/ 35 w 40"/>
                <a:gd name="T43" fmla="*/ 33 h 40"/>
                <a:gd name="T44" fmla="*/ 33 w 40"/>
                <a:gd name="T45" fmla="*/ 35 h 40"/>
                <a:gd name="T46" fmla="*/ 29 w 40"/>
                <a:gd name="T47" fmla="*/ 37 h 40"/>
                <a:gd name="T48" fmla="*/ 25 w 40"/>
                <a:gd name="T49" fmla="*/ 38 h 40"/>
                <a:gd name="T50" fmla="*/ 22 w 40"/>
                <a:gd name="T51" fmla="*/ 40 h 40"/>
                <a:gd name="T52" fmla="*/ 18 w 40"/>
                <a:gd name="T53" fmla="*/ 40 h 40"/>
                <a:gd name="T54" fmla="*/ 14 w 40"/>
                <a:gd name="T55" fmla="*/ 38 h 40"/>
                <a:gd name="T56" fmla="*/ 10 w 40"/>
                <a:gd name="T57" fmla="*/ 36 h 40"/>
                <a:gd name="T58" fmla="*/ 8 w 40"/>
                <a:gd name="T59" fmla="*/ 34 h 40"/>
                <a:gd name="T60" fmla="*/ 5 w 40"/>
                <a:gd name="T61" fmla="*/ 32 h 40"/>
                <a:gd name="T62" fmla="*/ 2 w 40"/>
                <a:gd name="T63" fmla="*/ 29 h 40"/>
                <a:gd name="T64" fmla="*/ 1 w 40"/>
                <a:gd name="T6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1" y="24"/>
                  </a:moveTo>
                  <a:lnTo>
                    <a:pt x="0" y="21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10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5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3" y="35"/>
                  </a:lnTo>
                  <a:lnTo>
                    <a:pt x="29" y="37"/>
                  </a:lnTo>
                  <a:lnTo>
                    <a:pt x="25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8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405"/>
            <p:cNvSpPr>
              <a:spLocks/>
            </p:cNvSpPr>
            <p:nvPr/>
          </p:nvSpPr>
          <p:spPr bwMode="auto">
            <a:xfrm>
              <a:off x="3277243" y="3866564"/>
              <a:ext cx="15909" cy="15909"/>
            </a:xfrm>
            <a:custGeom>
              <a:avLst/>
              <a:gdLst>
                <a:gd name="T0" fmla="*/ 0 w 39"/>
                <a:gd name="T1" fmla="*/ 25 h 40"/>
                <a:gd name="T2" fmla="*/ 0 w 39"/>
                <a:gd name="T3" fmla="*/ 21 h 40"/>
                <a:gd name="T4" fmla="*/ 0 w 39"/>
                <a:gd name="T5" fmla="*/ 18 h 40"/>
                <a:gd name="T6" fmla="*/ 2 w 39"/>
                <a:gd name="T7" fmla="*/ 13 h 40"/>
                <a:gd name="T8" fmla="*/ 3 w 39"/>
                <a:gd name="T9" fmla="*/ 10 h 40"/>
                <a:gd name="T10" fmla="*/ 5 w 39"/>
                <a:gd name="T11" fmla="*/ 7 h 40"/>
                <a:gd name="T12" fmla="*/ 8 w 39"/>
                <a:gd name="T13" fmla="*/ 5 h 40"/>
                <a:gd name="T14" fmla="*/ 11 w 39"/>
                <a:gd name="T15" fmla="*/ 3 h 40"/>
                <a:gd name="T16" fmla="*/ 15 w 39"/>
                <a:gd name="T17" fmla="*/ 1 h 40"/>
                <a:gd name="T18" fmla="*/ 19 w 39"/>
                <a:gd name="T19" fmla="*/ 0 h 40"/>
                <a:gd name="T20" fmla="*/ 22 w 39"/>
                <a:gd name="T21" fmla="*/ 0 h 40"/>
                <a:gd name="T22" fmla="*/ 26 w 39"/>
                <a:gd name="T23" fmla="*/ 1 h 40"/>
                <a:gd name="T24" fmla="*/ 30 w 39"/>
                <a:gd name="T25" fmla="*/ 3 h 40"/>
                <a:gd name="T26" fmla="*/ 33 w 39"/>
                <a:gd name="T27" fmla="*/ 6 h 40"/>
                <a:gd name="T28" fmla="*/ 35 w 39"/>
                <a:gd name="T29" fmla="*/ 8 h 40"/>
                <a:gd name="T30" fmla="*/ 37 w 39"/>
                <a:gd name="T31" fmla="*/ 11 h 40"/>
                <a:gd name="T32" fmla="*/ 39 w 39"/>
                <a:gd name="T33" fmla="*/ 16 h 40"/>
                <a:gd name="T34" fmla="*/ 39 w 39"/>
                <a:gd name="T35" fmla="*/ 19 h 40"/>
                <a:gd name="T36" fmla="*/ 39 w 39"/>
                <a:gd name="T37" fmla="*/ 23 h 40"/>
                <a:gd name="T38" fmla="*/ 38 w 39"/>
                <a:gd name="T39" fmla="*/ 26 h 40"/>
                <a:gd name="T40" fmla="*/ 37 w 39"/>
                <a:gd name="T41" fmla="*/ 30 h 40"/>
                <a:gd name="T42" fmla="*/ 35 w 39"/>
                <a:gd name="T43" fmla="*/ 33 h 40"/>
                <a:gd name="T44" fmla="*/ 32 w 39"/>
                <a:gd name="T45" fmla="*/ 36 h 40"/>
                <a:gd name="T46" fmla="*/ 29 w 39"/>
                <a:gd name="T47" fmla="*/ 38 h 40"/>
                <a:gd name="T48" fmla="*/ 25 w 39"/>
                <a:gd name="T49" fmla="*/ 39 h 40"/>
                <a:gd name="T50" fmla="*/ 21 w 39"/>
                <a:gd name="T51" fmla="*/ 40 h 40"/>
                <a:gd name="T52" fmla="*/ 17 w 39"/>
                <a:gd name="T53" fmla="*/ 39 h 40"/>
                <a:gd name="T54" fmla="*/ 13 w 39"/>
                <a:gd name="T55" fmla="*/ 39 h 40"/>
                <a:gd name="T56" fmla="*/ 10 w 39"/>
                <a:gd name="T57" fmla="*/ 37 h 40"/>
                <a:gd name="T58" fmla="*/ 7 w 39"/>
                <a:gd name="T59" fmla="*/ 35 h 40"/>
                <a:gd name="T60" fmla="*/ 4 w 39"/>
                <a:gd name="T61" fmla="*/ 33 h 40"/>
                <a:gd name="T62" fmla="*/ 2 w 39"/>
                <a:gd name="T63" fmla="*/ 28 h 40"/>
                <a:gd name="T64" fmla="*/ 0 w 39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0">
                  <a:moveTo>
                    <a:pt x="0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6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2" y="36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1" y="40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407"/>
            <p:cNvSpPr>
              <a:spLocks/>
            </p:cNvSpPr>
            <p:nvPr/>
          </p:nvSpPr>
          <p:spPr bwMode="auto">
            <a:xfrm>
              <a:off x="3218380" y="3825202"/>
              <a:ext cx="15909" cy="15909"/>
            </a:xfrm>
            <a:custGeom>
              <a:avLst/>
              <a:gdLst>
                <a:gd name="T0" fmla="*/ 2 w 40"/>
                <a:gd name="T1" fmla="*/ 25 h 39"/>
                <a:gd name="T2" fmla="*/ 0 w 40"/>
                <a:gd name="T3" fmla="*/ 20 h 39"/>
                <a:gd name="T4" fmla="*/ 0 w 40"/>
                <a:gd name="T5" fmla="*/ 16 h 39"/>
                <a:gd name="T6" fmla="*/ 2 w 40"/>
                <a:gd name="T7" fmla="*/ 13 h 39"/>
                <a:gd name="T8" fmla="*/ 4 w 40"/>
                <a:gd name="T9" fmla="*/ 10 h 39"/>
                <a:gd name="T10" fmla="*/ 6 w 40"/>
                <a:gd name="T11" fmla="*/ 6 h 39"/>
                <a:gd name="T12" fmla="*/ 8 w 40"/>
                <a:gd name="T13" fmla="*/ 4 h 39"/>
                <a:gd name="T14" fmla="*/ 11 w 40"/>
                <a:gd name="T15" fmla="*/ 2 h 39"/>
                <a:gd name="T16" fmla="*/ 16 w 40"/>
                <a:gd name="T17" fmla="*/ 0 h 39"/>
                <a:gd name="T18" fmla="*/ 19 w 40"/>
                <a:gd name="T19" fmla="*/ 0 h 39"/>
                <a:gd name="T20" fmla="*/ 23 w 40"/>
                <a:gd name="T21" fmla="*/ 0 h 39"/>
                <a:gd name="T22" fmla="*/ 26 w 40"/>
                <a:gd name="T23" fmla="*/ 1 h 39"/>
                <a:gd name="T24" fmla="*/ 31 w 40"/>
                <a:gd name="T25" fmla="*/ 2 h 39"/>
                <a:gd name="T26" fmla="*/ 33 w 40"/>
                <a:gd name="T27" fmla="*/ 4 h 39"/>
                <a:gd name="T28" fmla="*/ 36 w 40"/>
                <a:gd name="T29" fmla="*/ 7 h 39"/>
                <a:gd name="T30" fmla="*/ 38 w 40"/>
                <a:gd name="T31" fmla="*/ 11 h 39"/>
                <a:gd name="T32" fmla="*/ 39 w 40"/>
                <a:gd name="T33" fmla="*/ 14 h 39"/>
                <a:gd name="T34" fmla="*/ 40 w 40"/>
                <a:gd name="T35" fmla="*/ 18 h 39"/>
                <a:gd name="T36" fmla="*/ 40 w 40"/>
                <a:gd name="T37" fmla="*/ 22 h 39"/>
                <a:gd name="T38" fmla="*/ 39 w 40"/>
                <a:gd name="T39" fmla="*/ 26 h 39"/>
                <a:gd name="T40" fmla="*/ 37 w 40"/>
                <a:gd name="T41" fmla="*/ 29 h 39"/>
                <a:gd name="T42" fmla="*/ 35 w 40"/>
                <a:gd name="T43" fmla="*/ 32 h 39"/>
                <a:gd name="T44" fmla="*/ 33 w 40"/>
                <a:gd name="T45" fmla="*/ 34 h 39"/>
                <a:gd name="T46" fmla="*/ 30 w 40"/>
                <a:gd name="T47" fmla="*/ 37 h 39"/>
                <a:gd name="T48" fmla="*/ 25 w 40"/>
                <a:gd name="T49" fmla="*/ 39 h 39"/>
                <a:gd name="T50" fmla="*/ 21 w 40"/>
                <a:gd name="T51" fmla="*/ 39 h 39"/>
                <a:gd name="T52" fmla="*/ 18 w 40"/>
                <a:gd name="T53" fmla="*/ 39 h 39"/>
                <a:gd name="T54" fmla="*/ 13 w 40"/>
                <a:gd name="T55" fmla="*/ 38 h 39"/>
                <a:gd name="T56" fmla="*/ 10 w 40"/>
                <a:gd name="T57" fmla="*/ 37 h 39"/>
                <a:gd name="T58" fmla="*/ 7 w 40"/>
                <a:gd name="T59" fmla="*/ 34 h 39"/>
                <a:gd name="T60" fmla="*/ 5 w 40"/>
                <a:gd name="T61" fmla="*/ 31 h 39"/>
                <a:gd name="T62" fmla="*/ 3 w 40"/>
                <a:gd name="T63" fmla="*/ 28 h 39"/>
                <a:gd name="T64" fmla="*/ 2 w 40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9">
                  <a:moveTo>
                    <a:pt x="2" y="25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9" y="14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3" y="34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3" y="38"/>
                  </a:lnTo>
                  <a:lnTo>
                    <a:pt x="10" y="37"/>
                  </a:lnTo>
                  <a:lnTo>
                    <a:pt x="7" y="34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408"/>
            <p:cNvSpPr>
              <a:spLocks/>
            </p:cNvSpPr>
            <p:nvPr/>
          </p:nvSpPr>
          <p:spPr bwMode="auto">
            <a:xfrm>
              <a:off x="3283606" y="3802929"/>
              <a:ext cx="15909" cy="15909"/>
            </a:xfrm>
            <a:custGeom>
              <a:avLst/>
              <a:gdLst>
                <a:gd name="T0" fmla="*/ 0 w 38"/>
                <a:gd name="T1" fmla="*/ 24 h 40"/>
                <a:gd name="T2" fmla="*/ 0 w 38"/>
                <a:gd name="T3" fmla="*/ 21 h 40"/>
                <a:gd name="T4" fmla="*/ 0 w 38"/>
                <a:gd name="T5" fmla="*/ 17 h 40"/>
                <a:gd name="T6" fmla="*/ 1 w 38"/>
                <a:gd name="T7" fmla="*/ 14 h 40"/>
                <a:gd name="T8" fmla="*/ 2 w 38"/>
                <a:gd name="T9" fmla="*/ 10 h 40"/>
                <a:gd name="T10" fmla="*/ 4 w 38"/>
                <a:gd name="T11" fmla="*/ 7 h 40"/>
                <a:gd name="T12" fmla="*/ 7 w 38"/>
                <a:gd name="T13" fmla="*/ 4 h 40"/>
                <a:gd name="T14" fmla="*/ 10 w 38"/>
                <a:gd name="T15" fmla="*/ 2 h 40"/>
                <a:gd name="T16" fmla="*/ 14 w 38"/>
                <a:gd name="T17" fmla="*/ 1 h 40"/>
                <a:gd name="T18" fmla="*/ 18 w 38"/>
                <a:gd name="T19" fmla="*/ 0 h 40"/>
                <a:gd name="T20" fmla="*/ 22 w 38"/>
                <a:gd name="T21" fmla="*/ 1 h 40"/>
                <a:gd name="T22" fmla="*/ 26 w 38"/>
                <a:gd name="T23" fmla="*/ 1 h 40"/>
                <a:gd name="T24" fmla="*/ 29 w 38"/>
                <a:gd name="T25" fmla="*/ 3 h 40"/>
                <a:gd name="T26" fmla="*/ 32 w 38"/>
                <a:gd name="T27" fmla="*/ 5 h 40"/>
                <a:gd name="T28" fmla="*/ 35 w 38"/>
                <a:gd name="T29" fmla="*/ 8 h 40"/>
                <a:gd name="T30" fmla="*/ 37 w 38"/>
                <a:gd name="T31" fmla="*/ 12 h 40"/>
                <a:gd name="T32" fmla="*/ 38 w 38"/>
                <a:gd name="T33" fmla="*/ 15 h 40"/>
                <a:gd name="T34" fmla="*/ 38 w 38"/>
                <a:gd name="T35" fmla="*/ 19 h 40"/>
                <a:gd name="T36" fmla="*/ 38 w 38"/>
                <a:gd name="T37" fmla="*/ 22 h 40"/>
                <a:gd name="T38" fmla="*/ 37 w 38"/>
                <a:gd name="T39" fmla="*/ 27 h 40"/>
                <a:gd name="T40" fmla="*/ 36 w 38"/>
                <a:gd name="T41" fmla="*/ 30 h 40"/>
                <a:gd name="T42" fmla="*/ 34 w 38"/>
                <a:gd name="T43" fmla="*/ 33 h 40"/>
                <a:gd name="T44" fmla="*/ 31 w 38"/>
                <a:gd name="T45" fmla="*/ 35 h 40"/>
                <a:gd name="T46" fmla="*/ 28 w 38"/>
                <a:gd name="T47" fmla="*/ 37 h 40"/>
                <a:gd name="T48" fmla="*/ 24 w 38"/>
                <a:gd name="T49" fmla="*/ 39 h 40"/>
                <a:gd name="T50" fmla="*/ 20 w 38"/>
                <a:gd name="T51" fmla="*/ 40 h 40"/>
                <a:gd name="T52" fmla="*/ 17 w 38"/>
                <a:gd name="T53" fmla="*/ 40 h 40"/>
                <a:gd name="T54" fmla="*/ 13 w 38"/>
                <a:gd name="T55" fmla="*/ 39 h 40"/>
                <a:gd name="T56" fmla="*/ 9 w 38"/>
                <a:gd name="T57" fmla="*/ 37 h 40"/>
                <a:gd name="T58" fmla="*/ 6 w 38"/>
                <a:gd name="T59" fmla="*/ 35 h 40"/>
                <a:gd name="T60" fmla="*/ 4 w 38"/>
                <a:gd name="T61" fmla="*/ 32 h 40"/>
                <a:gd name="T62" fmla="*/ 2 w 38"/>
                <a:gd name="T63" fmla="*/ 29 h 40"/>
                <a:gd name="T64" fmla="*/ 0 w 38"/>
                <a:gd name="T6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0" y="24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7" y="27"/>
                  </a:lnTo>
                  <a:lnTo>
                    <a:pt x="36" y="30"/>
                  </a:lnTo>
                  <a:lnTo>
                    <a:pt x="34" y="33"/>
                  </a:lnTo>
                  <a:lnTo>
                    <a:pt x="31" y="35"/>
                  </a:lnTo>
                  <a:lnTo>
                    <a:pt x="28" y="37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3" y="39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2"/>
                  </a:lnTo>
                  <a:lnTo>
                    <a:pt x="2" y="29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409"/>
            <p:cNvSpPr>
              <a:spLocks/>
            </p:cNvSpPr>
            <p:nvPr/>
          </p:nvSpPr>
          <p:spPr bwMode="auto">
            <a:xfrm>
              <a:off x="3302697" y="3777475"/>
              <a:ext cx="15909" cy="15909"/>
            </a:xfrm>
            <a:custGeom>
              <a:avLst/>
              <a:gdLst>
                <a:gd name="T0" fmla="*/ 0 w 39"/>
                <a:gd name="T1" fmla="*/ 25 h 40"/>
                <a:gd name="T2" fmla="*/ 0 w 39"/>
                <a:gd name="T3" fmla="*/ 20 h 40"/>
                <a:gd name="T4" fmla="*/ 0 w 39"/>
                <a:gd name="T5" fmla="*/ 17 h 40"/>
                <a:gd name="T6" fmla="*/ 1 w 39"/>
                <a:gd name="T7" fmla="*/ 13 h 40"/>
                <a:gd name="T8" fmla="*/ 2 w 39"/>
                <a:gd name="T9" fmla="*/ 9 h 40"/>
                <a:gd name="T10" fmla="*/ 4 w 39"/>
                <a:gd name="T11" fmla="*/ 6 h 40"/>
                <a:gd name="T12" fmla="*/ 8 w 39"/>
                <a:gd name="T13" fmla="*/ 4 h 40"/>
                <a:gd name="T14" fmla="*/ 11 w 39"/>
                <a:gd name="T15" fmla="*/ 2 h 40"/>
                <a:gd name="T16" fmla="*/ 14 w 39"/>
                <a:gd name="T17" fmla="*/ 1 h 40"/>
                <a:gd name="T18" fmla="*/ 18 w 39"/>
                <a:gd name="T19" fmla="*/ 0 h 40"/>
                <a:gd name="T20" fmla="*/ 23 w 39"/>
                <a:gd name="T21" fmla="*/ 0 h 40"/>
                <a:gd name="T22" fmla="*/ 26 w 39"/>
                <a:gd name="T23" fmla="*/ 1 h 40"/>
                <a:gd name="T24" fmla="*/ 29 w 39"/>
                <a:gd name="T25" fmla="*/ 2 h 40"/>
                <a:gd name="T26" fmla="*/ 33 w 39"/>
                <a:gd name="T27" fmla="*/ 4 h 40"/>
                <a:gd name="T28" fmla="*/ 36 w 39"/>
                <a:gd name="T29" fmla="*/ 7 h 40"/>
                <a:gd name="T30" fmla="*/ 38 w 39"/>
                <a:gd name="T31" fmla="*/ 11 h 40"/>
                <a:gd name="T32" fmla="*/ 39 w 39"/>
                <a:gd name="T33" fmla="*/ 15 h 40"/>
                <a:gd name="T34" fmla="*/ 39 w 39"/>
                <a:gd name="T35" fmla="*/ 18 h 40"/>
                <a:gd name="T36" fmla="*/ 39 w 39"/>
                <a:gd name="T37" fmla="*/ 22 h 40"/>
                <a:gd name="T38" fmla="*/ 38 w 39"/>
                <a:gd name="T39" fmla="*/ 26 h 40"/>
                <a:gd name="T40" fmla="*/ 37 w 39"/>
                <a:gd name="T41" fmla="*/ 29 h 40"/>
                <a:gd name="T42" fmla="*/ 35 w 39"/>
                <a:gd name="T43" fmla="*/ 32 h 40"/>
                <a:gd name="T44" fmla="*/ 31 w 39"/>
                <a:gd name="T45" fmla="*/ 35 h 40"/>
                <a:gd name="T46" fmla="*/ 28 w 39"/>
                <a:gd name="T47" fmla="*/ 38 h 40"/>
                <a:gd name="T48" fmla="*/ 25 w 39"/>
                <a:gd name="T49" fmla="*/ 39 h 40"/>
                <a:gd name="T50" fmla="*/ 21 w 39"/>
                <a:gd name="T51" fmla="*/ 40 h 40"/>
                <a:gd name="T52" fmla="*/ 17 w 39"/>
                <a:gd name="T53" fmla="*/ 39 h 40"/>
                <a:gd name="T54" fmla="*/ 13 w 39"/>
                <a:gd name="T55" fmla="*/ 39 h 40"/>
                <a:gd name="T56" fmla="*/ 10 w 39"/>
                <a:gd name="T57" fmla="*/ 36 h 40"/>
                <a:gd name="T58" fmla="*/ 7 w 39"/>
                <a:gd name="T59" fmla="*/ 34 h 40"/>
                <a:gd name="T60" fmla="*/ 4 w 39"/>
                <a:gd name="T61" fmla="*/ 31 h 40"/>
                <a:gd name="T62" fmla="*/ 2 w 39"/>
                <a:gd name="T63" fmla="*/ 28 h 40"/>
                <a:gd name="T64" fmla="*/ 0 w 39"/>
                <a:gd name="T6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0">
                  <a:moveTo>
                    <a:pt x="0" y="25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9" y="15"/>
                  </a:lnTo>
                  <a:lnTo>
                    <a:pt x="39" y="18"/>
                  </a:lnTo>
                  <a:lnTo>
                    <a:pt x="39" y="22"/>
                  </a:lnTo>
                  <a:lnTo>
                    <a:pt x="38" y="26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1" y="35"/>
                  </a:lnTo>
                  <a:lnTo>
                    <a:pt x="28" y="38"/>
                  </a:lnTo>
                  <a:lnTo>
                    <a:pt x="25" y="39"/>
                  </a:lnTo>
                  <a:lnTo>
                    <a:pt x="21" y="40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410"/>
            <p:cNvSpPr>
              <a:spLocks/>
            </p:cNvSpPr>
            <p:nvPr/>
          </p:nvSpPr>
          <p:spPr bwMode="auto">
            <a:xfrm>
              <a:off x="3294742" y="3857019"/>
              <a:ext cx="15909" cy="14318"/>
            </a:xfrm>
            <a:custGeom>
              <a:avLst/>
              <a:gdLst>
                <a:gd name="T0" fmla="*/ 0 w 39"/>
                <a:gd name="T1" fmla="*/ 24 h 38"/>
                <a:gd name="T2" fmla="*/ 0 w 39"/>
                <a:gd name="T3" fmla="*/ 20 h 38"/>
                <a:gd name="T4" fmla="*/ 0 w 39"/>
                <a:gd name="T5" fmla="*/ 16 h 38"/>
                <a:gd name="T6" fmla="*/ 1 w 39"/>
                <a:gd name="T7" fmla="*/ 13 h 38"/>
                <a:gd name="T8" fmla="*/ 2 w 39"/>
                <a:gd name="T9" fmla="*/ 9 h 38"/>
                <a:gd name="T10" fmla="*/ 4 w 39"/>
                <a:gd name="T11" fmla="*/ 6 h 38"/>
                <a:gd name="T12" fmla="*/ 7 w 39"/>
                <a:gd name="T13" fmla="*/ 3 h 38"/>
                <a:gd name="T14" fmla="*/ 10 w 39"/>
                <a:gd name="T15" fmla="*/ 1 h 38"/>
                <a:gd name="T16" fmla="*/ 14 w 39"/>
                <a:gd name="T17" fmla="*/ 0 h 38"/>
                <a:gd name="T18" fmla="*/ 18 w 39"/>
                <a:gd name="T19" fmla="*/ 0 h 38"/>
                <a:gd name="T20" fmla="*/ 21 w 39"/>
                <a:gd name="T21" fmla="*/ 0 h 38"/>
                <a:gd name="T22" fmla="*/ 26 w 39"/>
                <a:gd name="T23" fmla="*/ 1 h 38"/>
                <a:gd name="T24" fmla="*/ 29 w 39"/>
                <a:gd name="T25" fmla="*/ 2 h 38"/>
                <a:gd name="T26" fmla="*/ 32 w 39"/>
                <a:gd name="T27" fmla="*/ 4 h 38"/>
                <a:gd name="T28" fmla="*/ 34 w 39"/>
                <a:gd name="T29" fmla="*/ 7 h 38"/>
                <a:gd name="T30" fmla="*/ 36 w 39"/>
                <a:gd name="T31" fmla="*/ 10 h 38"/>
                <a:gd name="T32" fmla="*/ 39 w 39"/>
                <a:gd name="T33" fmla="*/ 14 h 38"/>
                <a:gd name="T34" fmla="*/ 39 w 39"/>
                <a:gd name="T35" fmla="*/ 18 h 38"/>
                <a:gd name="T36" fmla="*/ 39 w 39"/>
                <a:gd name="T37" fmla="*/ 21 h 38"/>
                <a:gd name="T38" fmla="*/ 37 w 39"/>
                <a:gd name="T39" fmla="*/ 25 h 38"/>
                <a:gd name="T40" fmla="*/ 36 w 39"/>
                <a:gd name="T41" fmla="*/ 29 h 38"/>
                <a:gd name="T42" fmla="*/ 34 w 39"/>
                <a:gd name="T43" fmla="*/ 32 h 38"/>
                <a:gd name="T44" fmla="*/ 31 w 39"/>
                <a:gd name="T45" fmla="*/ 34 h 38"/>
                <a:gd name="T46" fmla="*/ 28 w 39"/>
                <a:gd name="T47" fmla="*/ 36 h 38"/>
                <a:gd name="T48" fmla="*/ 25 w 39"/>
                <a:gd name="T49" fmla="*/ 37 h 38"/>
                <a:gd name="T50" fmla="*/ 20 w 39"/>
                <a:gd name="T51" fmla="*/ 38 h 38"/>
                <a:gd name="T52" fmla="*/ 16 w 39"/>
                <a:gd name="T53" fmla="*/ 38 h 38"/>
                <a:gd name="T54" fmla="*/ 13 w 39"/>
                <a:gd name="T55" fmla="*/ 37 h 38"/>
                <a:gd name="T56" fmla="*/ 9 w 39"/>
                <a:gd name="T57" fmla="*/ 36 h 38"/>
                <a:gd name="T58" fmla="*/ 6 w 39"/>
                <a:gd name="T59" fmla="*/ 34 h 38"/>
                <a:gd name="T60" fmla="*/ 3 w 39"/>
                <a:gd name="T61" fmla="*/ 31 h 38"/>
                <a:gd name="T62" fmla="*/ 2 w 39"/>
                <a:gd name="T63" fmla="*/ 28 h 38"/>
                <a:gd name="T64" fmla="*/ 0 w 39"/>
                <a:gd name="T65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8">
                  <a:moveTo>
                    <a:pt x="0" y="24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4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6" y="29"/>
                  </a:lnTo>
                  <a:lnTo>
                    <a:pt x="34" y="32"/>
                  </a:lnTo>
                  <a:lnTo>
                    <a:pt x="31" y="34"/>
                  </a:lnTo>
                  <a:lnTo>
                    <a:pt x="28" y="36"/>
                  </a:lnTo>
                  <a:lnTo>
                    <a:pt x="25" y="37"/>
                  </a:lnTo>
                  <a:lnTo>
                    <a:pt x="20" y="38"/>
                  </a:lnTo>
                  <a:lnTo>
                    <a:pt x="16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411"/>
            <p:cNvSpPr>
              <a:spLocks/>
            </p:cNvSpPr>
            <p:nvPr/>
          </p:nvSpPr>
          <p:spPr bwMode="auto">
            <a:xfrm>
              <a:off x="3285197" y="3841111"/>
              <a:ext cx="22272" cy="22272"/>
            </a:xfrm>
            <a:custGeom>
              <a:avLst/>
              <a:gdLst>
                <a:gd name="T0" fmla="*/ 1 w 56"/>
                <a:gd name="T1" fmla="*/ 34 h 56"/>
                <a:gd name="T2" fmla="*/ 0 w 56"/>
                <a:gd name="T3" fmla="*/ 29 h 56"/>
                <a:gd name="T4" fmla="*/ 0 w 56"/>
                <a:gd name="T5" fmla="*/ 24 h 56"/>
                <a:gd name="T6" fmla="*/ 1 w 56"/>
                <a:gd name="T7" fmla="*/ 18 h 56"/>
                <a:gd name="T8" fmla="*/ 3 w 56"/>
                <a:gd name="T9" fmla="*/ 14 h 56"/>
                <a:gd name="T10" fmla="*/ 6 w 56"/>
                <a:gd name="T11" fmla="*/ 9 h 56"/>
                <a:gd name="T12" fmla="*/ 11 w 56"/>
                <a:gd name="T13" fmla="*/ 5 h 56"/>
                <a:gd name="T14" fmla="*/ 15 w 56"/>
                <a:gd name="T15" fmla="*/ 2 h 56"/>
                <a:gd name="T16" fmla="*/ 20 w 56"/>
                <a:gd name="T17" fmla="*/ 1 h 56"/>
                <a:gd name="T18" fmla="*/ 26 w 56"/>
                <a:gd name="T19" fmla="*/ 0 h 56"/>
                <a:gd name="T20" fmla="*/ 32 w 56"/>
                <a:gd name="T21" fmla="*/ 0 h 56"/>
                <a:gd name="T22" fmla="*/ 37 w 56"/>
                <a:gd name="T23" fmla="*/ 1 h 56"/>
                <a:gd name="T24" fmla="*/ 42 w 56"/>
                <a:gd name="T25" fmla="*/ 3 h 56"/>
                <a:gd name="T26" fmla="*/ 46 w 56"/>
                <a:gd name="T27" fmla="*/ 6 h 56"/>
                <a:gd name="T28" fmla="*/ 51 w 56"/>
                <a:gd name="T29" fmla="*/ 11 h 56"/>
                <a:gd name="T30" fmla="*/ 53 w 56"/>
                <a:gd name="T31" fmla="*/ 15 h 56"/>
                <a:gd name="T32" fmla="*/ 55 w 56"/>
                <a:gd name="T33" fmla="*/ 20 h 56"/>
                <a:gd name="T34" fmla="*/ 56 w 56"/>
                <a:gd name="T35" fmla="*/ 26 h 56"/>
                <a:gd name="T36" fmla="*/ 56 w 56"/>
                <a:gd name="T37" fmla="*/ 31 h 56"/>
                <a:gd name="T38" fmla="*/ 55 w 56"/>
                <a:gd name="T39" fmla="*/ 36 h 56"/>
                <a:gd name="T40" fmla="*/ 53 w 56"/>
                <a:gd name="T41" fmla="*/ 42 h 56"/>
                <a:gd name="T42" fmla="*/ 50 w 56"/>
                <a:gd name="T43" fmla="*/ 46 h 56"/>
                <a:gd name="T44" fmla="*/ 45 w 56"/>
                <a:gd name="T45" fmla="*/ 49 h 56"/>
                <a:gd name="T46" fmla="*/ 41 w 56"/>
                <a:gd name="T47" fmla="*/ 53 h 56"/>
                <a:gd name="T48" fmla="*/ 36 w 56"/>
                <a:gd name="T49" fmla="*/ 55 h 56"/>
                <a:gd name="T50" fmla="*/ 29 w 56"/>
                <a:gd name="T51" fmla="*/ 56 h 56"/>
                <a:gd name="T52" fmla="*/ 24 w 56"/>
                <a:gd name="T53" fmla="*/ 56 h 56"/>
                <a:gd name="T54" fmla="*/ 18 w 56"/>
                <a:gd name="T55" fmla="*/ 54 h 56"/>
                <a:gd name="T56" fmla="*/ 14 w 56"/>
                <a:gd name="T57" fmla="*/ 52 h 56"/>
                <a:gd name="T58" fmla="*/ 10 w 56"/>
                <a:gd name="T59" fmla="*/ 48 h 56"/>
                <a:gd name="T60" fmla="*/ 5 w 56"/>
                <a:gd name="T61" fmla="*/ 45 h 56"/>
                <a:gd name="T62" fmla="*/ 3 w 56"/>
                <a:gd name="T63" fmla="*/ 40 h 56"/>
                <a:gd name="T64" fmla="*/ 1 w 56"/>
                <a:gd name="T65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1" y="34"/>
                  </a:move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3"/>
                  </a:lnTo>
                  <a:lnTo>
                    <a:pt x="46" y="6"/>
                  </a:lnTo>
                  <a:lnTo>
                    <a:pt x="51" y="11"/>
                  </a:lnTo>
                  <a:lnTo>
                    <a:pt x="53" y="15"/>
                  </a:lnTo>
                  <a:lnTo>
                    <a:pt x="55" y="20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5" y="36"/>
                  </a:lnTo>
                  <a:lnTo>
                    <a:pt x="53" y="42"/>
                  </a:lnTo>
                  <a:lnTo>
                    <a:pt x="50" y="46"/>
                  </a:lnTo>
                  <a:lnTo>
                    <a:pt x="45" y="49"/>
                  </a:lnTo>
                  <a:lnTo>
                    <a:pt x="41" y="53"/>
                  </a:lnTo>
                  <a:lnTo>
                    <a:pt x="36" y="55"/>
                  </a:lnTo>
                  <a:lnTo>
                    <a:pt x="29" y="56"/>
                  </a:lnTo>
                  <a:lnTo>
                    <a:pt x="24" y="56"/>
                  </a:lnTo>
                  <a:lnTo>
                    <a:pt x="18" y="54"/>
                  </a:lnTo>
                  <a:lnTo>
                    <a:pt x="14" y="52"/>
                  </a:lnTo>
                  <a:lnTo>
                    <a:pt x="10" y="48"/>
                  </a:lnTo>
                  <a:lnTo>
                    <a:pt x="5" y="45"/>
                  </a:lnTo>
                  <a:lnTo>
                    <a:pt x="3" y="40"/>
                  </a:lnTo>
                  <a:lnTo>
                    <a:pt x="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412"/>
            <p:cNvSpPr>
              <a:spLocks/>
            </p:cNvSpPr>
            <p:nvPr/>
          </p:nvSpPr>
          <p:spPr bwMode="auto">
            <a:xfrm>
              <a:off x="3130881" y="3911110"/>
              <a:ext cx="213178" cy="132043"/>
            </a:xfrm>
            <a:custGeom>
              <a:avLst/>
              <a:gdLst>
                <a:gd name="T0" fmla="*/ 534 w 539"/>
                <a:gd name="T1" fmla="*/ 164 h 332"/>
                <a:gd name="T2" fmla="*/ 522 w 539"/>
                <a:gd name="T3" fmla="*/ 141 h 332"/>
                <a:gd name="T4" fmla="*/ 508 w 539"/>
                <a:gd name="T5" fmla="*/ 119 h 332"/>
                <a:gd name="T6" fmla="*/ 493 w 539"/>
                <a:gd name="T7" fmla="*/ 99 h 332"/>
                <a:gd name="T8" fmla="*/ 475 w 539"/>
                <a:gd name="T9" fmla="*/ 80 h 332"/>
                <a:gd name="T10" fmla="*/ 456 w 539"/>
                <a:gd name="T11" fmla="*/ 63 h 332"/>
                <a:gd name="T12" fmla="*/ 435 w 539"/>
                <a:gd name="T13" fmla="*/ 48 h 332"/>
                <a:gd name="T14" fmla="*/ 414 w 539"/>
                <a:gd name="T15" fmla="*/ 34 h 332"/>
                <a:gd name="T16" fmla="*/ 391 w 539"/>
                <a:gd name="T17" fmla="*/ 23 h 332"/>
                <a:gd name="T18" fmla="*/ 367 w 539"/>
                <a:gd name="T19" fmla="*/ 14 h 332"/>
                <a:gd name="T20" fmla="*/ 343 w 539"/>
                <a:gd name="T21" fmla="*/ 7 h 332"/>
                <a:gd name="T22" fmla="*/ 318 w 539"/>
                <a:gd name="T23" fmla="*/ 3 h 332"/>
                <a:gd name="T24" fmla="*/ 293 w 539"/>
                <a:gd name="T25" fmla="*/ 0 h 332"/>
                <a:gd name="T26" fmla="*/ 267 w 539"/>
                <a:gd name="T27" fmla="*/ 0 h 332"/>
                <a:gd name="T28" fmla="*/ 240 w 539"/>
                <a:gd name="T29" fmla="*/ 3 h 332"/>
                <a:gd name="T30" fmla="*/ 214 w 539"/>
                <a:gd name="T31" fmla="*/ 7 h 332"/>
                <a:gd name="T32" fmla="*/ 188 w 539"/>
                <a:gd name="T33" fmla="*/ 15 h 332"/>
                <a:gd name="T34" fmla="*/ 163 w 539"/>
                <a:gd name="T35" fmla="*/ 26 h 332"/>
                <a:gd name="T36" fmla="*/ 139 w 539"/>
                <a:gd name="T37" fmla="*/ 38 h 332"/>
                <a:gd name="T38" fmla="*/ 118 w 539"/>
                <a:gd name="T39" fmla="*/ 52 h 332"/>
                <a:gd name="T40" fmla="*/ 97 w 539"/>
                <a:gd name="T41" fmla="*/ 67 h 332"/>
                <a:gd name="T42" fmla="*/ 79 w 539"/>
                <a:gd name="T43" fmla="*/ 85 h 332"/>
                <a:gd name="T44" fmla="*/ 62 w 539"/>
                <a:gd name="T45" fmla="*/ 103 h 332"/>
                <a:gd name="T46" fmla="*/ 46 w 539"/>
                <a:gd name="T47" fmla="*/ 124 h 332"/>
                <a:gd name="T48" fmla="*/ 34 w 539"/>
                <a:gd name="T49" fmla="*/ 146 h 332"/>
                <a:gd name="T50" fmla="*/ 23 w 539"/>
                <a:gd name="T51" fmla="*/ 168 h 332"/>
                <a:gd name="T52" fmla="*/ 14 w 539"/>
                <a:gd name="T53" fmla="*/ 192 h 332"/>
                <a:gd name="T54" fmla="*/ 7 w 539"/>
                <a:gd name="T55" fmla="*/ 217 h 332"/>
                <a:gd name="T56" fmla="*/ 2 w 539"/>
                <a:gd name="T57" fmla="*/ 242 h 332"/>
                <a:gd name="T58" fmla="*/ 0 w 539"/>
                <a:gd name="T59" fmla="*/ 268 h 332"/>
                <a:gd name="T60" fmla="*/ 0 w 539"/>
                <a:gd name="T61" fmla="*/ 293 h 332"/>
                <a:gd name="T62" fmla="*/ 3 w 539"/>
                <a:gd name="T63" fmla="*/ 319 h 332"/>
                <a:gd name="T64" fmla="*/ 539 w 539"/>
                <a:gd name="T65" fmla="*/ 17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9" h="332">
                  <a:moveTo>
                    <a:pt x="539" y="177"/>
                  </a:moveTo>
                  <a:lnTo>
                    <a:pt x="534" y="164"/>
                  </a:lnTo>
                  <a:lnTo>
                    <a:pt x="528" y="152"/>
                  </a:lnTo>
                  <a:lnTo>
                    <a:pt x="522" y="141"/>
                  </a:lnTo>
                  <a:lnTo>
                    <a:pt x="515" y="129"/>
                  </a:lnTo>
                  <a:lnTo>
                    <a:pt x="508" y="119"/>
                  </a:lnTo>
                  <a:lnTo>
                    <a:pt x="500" y="109"/>
                  </a:lnTo>
                  <a:lnTo>
                    <a:pt x="493" y="99"/>
                  </a:lnTo>
                  <a:lnTo>
                    <a:pt x="484" y="89"/>
                  </a:lnTo>
                  <a:lnTo>
                    <a:pt x="475" y="80"/>
                  </a:lnTo>
                  <a:lnTo>
                    <a:pt x="466" y="71"/>
                  </a:lnTo>
                  <a:lnTo>
                    <a:pt x="456" y="63"/>
                  </a:lnTo>
                  <a:lnTo>
                    <a:pt x="446" y="55"/>
                  </a:lnTo>
                  <a:lnTo>
                    <a:pt x="435" y="48"/>
                  </a:lnTo>
                  <a:lnTo>
                    <a:pt x="424" y="41"/>
                  </a:lnTo>
                  <a:lnTo>
                    <a:pt x="414" y="34"/>
                  </a:lnTo>
                  <a:lnTo>
                    <a:pt x="403" y="29"/>
                  </a:lnTo>
                  <a:lnTo>
                    <a:pt x="391" y="23"/>
                  </a:lnTo>
                  <a:lnTo>
                    <a:pt x="379" y="18"/>
                  </a:lnTo>
                  <a:lnTo>
                    <a:pt x="367" y="14"/>
                  </a:lnTo>
                  <a:lnTo>
                    <a:pt x="355" y="11"/>
                  </a:lnTo>
                  <a:lnTo>
                    <a:pt x="343" y="7"/>
                  </a:lnTo>
                  <a:lnTo>
                    <a:pt x="331" y="5"/>
                  </a:lnTo>
                  <a:lnTo>
                    <a:pt x="318" y="3"/>
                  </a:lnTo>
                  <a:lnTo>
                    <a:pt x="306" y="1"/>
                  </a:lnTo>
                  <a:lnTo>
                    <a:pt x="293" y="0"/>
                  </a:lnTo>
                  <a:lnTo>
                    <a:pt x="280" y="0"/>
                  </a:lnTo>
                  <a:lnTo>
                    <a:pt x="267" y="0"/>
                  </a:lnTo>
                  <a:lnTo>
                    <a:pt x="254" y="1"/>
                  </a:lnTo>
                  <a:lnTo>
                    <a:pt x="240" y="3"/>
                  </a:lnTo>
                  <a:lnTo>
                    <a:pt x="227" y="5"/>
                  </a:lnTo>
                  <a:lnTo>
                    <a:pt x="214" y="7"/>
                  </a:lnTo>
                  <a:lnTo>
                    <a:pt x="201" y="12"/>
                  </a:lnTo>
                  <a:lnTo>
                    <a:pt x="188" y="15"/>
                  </a:lnTo>
                  <a:lnTo>
                    <a:pt x="175" y="20"/>
                  </a:lnTo>
                  <a:lnTo>
                    <a:pt x="163" y="26"/>
                  </a:lnTo>
                  <a:lnTo>
                    <a:pt x="151" y="31"/>
                  </a:lnTo>
                  <a:lnTo>
                    <a:pt x="139" y="38"/>
                  </a:lnTo>
                  <a:lnTo>
                    <a:pt x="129" y="44"/>
                  </a:lnTo>
                  <a:lnTo>
                    <a:pt x="118" y="52"/>
                  </a:lnTo>
                  <a:lnTo>
                    <a:pt x="107" y="59"/>
                  </a:lnTo>
                  <a:lnTo>
                    <a:pt x="97" y="67"/>
                  </a:lnTo>
                  <a:lnTo>
                    <a:pt x="88" y="75"/>
                  </a:lnTo>
                  <a:lnTo>
                    <a:pt x="79" y="85"/>
                  </a:lnTo>
                  <a:lnTo>
                    <a:pt x="70" y="94"/>
                  </a:lnTo>
                  <a:lnTo>
                    <a:pt x="62" y="103"/>
                  </a:lnTo>
                  <a:lnTo>
                    <a:pt x="54" y="113"/>
                  </a:lnTo>
                  <a:lnTo>
                    <a:pt x="46" y="124"/>
                  </a:lnTo>
                  <a:lnTo>
                    <a:pt x="40" y="135"/>
                  </a:lnTo>
                  <a:lnTo>
                    <a:pt x="34" y="146"/>
                  </a:lnTo>
                  <a:lnTo>
                    <a:pt x="28" y="157"/>
                  </a:lnTo>
                  <a:lnTo>
                    <a:pt x="23" y="168"/>
                  </a:lnTo>
                  <a:lnTo>
                    <a:pt x="18" y="180"/>
                  </a:lnTo>
                  <a:lnTo>
                    <a:pt x="14" y="192"/>
                  </a:lnTo>
                  <a:lnTo>
                    <a:pt x="10" y="204"/>
                  </a:lnTo>
                  <a:lnTo>
                    <a:pt x="7" y="217"/>
                  </a:lnTo>
                  <a:lnTo>
                    <a:pt x="4" y="229"/>
                  </a:lnTo>
                  <a:lnTo>
                    <a:pt x="2" y="242"/>
                  </a:lnTo>
                  <a:lnTo>
                    <a:pt x="1" y="255"/>
                  </a:lnTo>
                  <a:lnTo>
                    <a:pt x="0" y="268"/>
                  </a:lnTo>
                  <a:lnTo>
                    <a:pt x="0" y="281"/>
                  </a:lnTo>
                  <a:lnTo>
                    <a:pt x="0" y="293"/>
                  </a:lnTo>
                  <a:lnTo>
                    <a:pt x="1" y="306"/>
                  </a:lnTo>
                  <a:lnTo>
                    <a:pt x="3" y="319"/>
                  </a:lnTo>
                  <a:lnTo>
                    <a:pt x="5" y="332"/>
                  </a:lnTo>
                  <a:lnTo>
                    <a:pt x="539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413"/>
            <p:cNvSpPr>
              <a:spLocks/>
            </p:cNvSpPr>
            <p:nvPr/>
          </p:nvSpPr>
          <p:spPr bwMode="auto">
            <a:xfrm>
              <a:off x="3137245" y="4000199"/>
              <a:ext cx="214769" cy="133634"/>
            </a:xfrm>
            <a:custGeom>
              <a:avLst/>
              <a:gdLst>
                <a:gd name="T0" fmla="*/ 6 w 539"/>
                <a:gd name="T1" fmla="*/ 169 h 333"/>
                <a:gd name="T2" fmla="*/ 18 w 539"/>
                <a:gd name="T3" fmla="*/ 193 h 333"/>
                <a:gd name="T4" fmla="*/ 32 w 539"/>
                <a:gd name="T5" fmla="*/ 214 h 333"/>
                <a:gd name="T6" fmla="*/ 47 w 539"/>
                <a:gd name="T7" fmla="*/ 235 h 333"/>
                <a:gd name="T8" fmla="*/ 64 w 539"/>
                <a:gd name="T9" fmla="*/ 253 h 333"/>
                <a:gd name="T10" fmla="*/ 84 w 539"/>
                <a:gd name="T11" fmla="*/ 270 h 333"/>
                <a:gd name="T12" fmla="*/ 104 w 539"/>
                <a:gd name="T13" fmla="*/ 286 h 333"/>
                <a:gd name="T14" fmla="*/ 126 w 539"/>
                <a:gd name="T15" fmla="*/ 299 h 333"/>
                <a:gd name="T16" fmla="*/ 148 w 539"/>
                <a:gd name="T17" fmla="*/ 310 h 333"/>
                <a:gd name="T18" fmla="*/ 172 w 539"/>
                <a:gd name="T19" fmla="*/ 319 h 333"/>
                <a:gd name="T20" fmla="*/ 196 w 539"/>
                <a:gd name="T21" fmla="*/ 327 h 333"/>
                <a:gd name="T22" fmla="*/ 221 w 539"/>
                <a:gd name="T23" fmla="*/ 331 h 333"/>
                <a:gd name="T24" fmla="*/ 247 w 539"/>
                <a:gd name="T25" fmla="*/ 333 h 333"/>
                <a:gd name="T26" fmla="*/ 273 w 539"/>
                <a:gd name="T27" fmla="*/ 333 h 333"/>
                <a:gd name="T28" fmla="*/ 299 w 539"/>
                <a:gd name="T29" fmla="*/ 331 h 333"/>
                <a:gd name="T30" fmla="*/ 326 w 539"/>
                <a:gd name="T31" fmla="*/ 326 h 333"/>
                <a:gd name="T32" fmla="*/ 351 w 539"/>
                <a:gd name="T33" fmla="*/ 318 h 333"/>
                <a:gd name="T34" fmla="*/ 376 w 539"/>
                <a:gd name="T35" fmla="*/ 308 h 333"/>
                <a:gd name="T36" fmla="*/ 400 w 539"/>
                <a:gd name="T37" fmla="*/ 296 h 333"/>
                <a:gd name="T38" fmla="*/ 422 w 539"/>
                <a:gd name="T39" fmla="*/ 282 h 333"/>
                <a:gd name="T40" fmla="*/ 442 w 539"/>
                <a:gd name="T41" fmla="*/ 266 h 333"/>
                <a:gd name="T42" fmla="*/ 461 w 539"/>
                <a:gd name="T43" fmla="*/ 249 h 333"/>
                <a:gd name="T44" fmla="*/ 477 w 539"/>
                <a:gd name="T45" fmla="*/ 229 h 333"/>
                <a:gd name="T46" fmla="*/ 492 w 539"/>
                <a:gd name="T47" fmla="*/ 210 h 333"/>
                <a:gd name="T48" fmla="*/ 505 w 539"/>
                <a:gd name="T49" fmla="*/ 188 h 333"/>
                <a:gd name="T50" fmla="*/ 517 w 539"/>
                <a:gd name="T51" fmla="*/ 165 h 333"/>
                <a:gd name="T52" fmla="*/ 525 w 539"/>
                <a:gd name="T53" fmla="*/ 142 h 333"/>
                <a:gd name="T54" fmla="*/ 532 w 539"/>
                <a:gd name="T55" fmla="*/ 117 h 333"/>
                <a:gd name="T56" fmla="*/ 537 w 539"/>
                <a:gd name="T57" fmla="*/ 92 h 333"/>
                <a:gd name="T58" fmla="*/ 539 w 539"/>
                <a:gd name="T59" fmla="*/ 66 h 333"/>
                <a:gd name="T60" fmla="*/ 539 w 539"/>
                <a:gd name="T61" fmla="*/ 40 h 333"/>
                <a:gd name="T62" fmla="*/ 536 w 539"/>
                <a:gd name="T63" fmla="*/ 14 h 333"/>
                <a:gd name="T64" fmla="*/ 0 w 539"/>
                <a:gd name="T65" fmla="*/ 15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9" h="333">
                  <a:moveTo>
                    <a:pt x="0" y="157"/>
                  </a:moveTo>
                  <a:lnTo>
                    <a:pt x="6" y="169"/>
                  </a:lnTo>
                  <a:lnTo>
                    <a:pt x="11" y="181"/>
                  </a:lnTo>
                  <a:lnTo>
                    <a:pt x="18" y="193"/>
                  </a:lnTo>
                  <a:lnTo>
                    <a:pt x="24" y="203"/>
                  </a:lnTo>
                  <a:lnTo>
                    <a:pt x="32" y="214"/>
                  </a:lnTo>
                  <a:lnTo>
                    <a:pt x="39" y="225"/>
                  </a:lnTo>
                  <a:lnTo>
                    <a:pt x="47" y="235"/>
                  </a:lnTo>
                  <a:lnTo>
                    <a:pt x="56" y="245"/>
                  </a:lnTo>
                  <a:lnTo>
                    <a:pt x="64" y="253"/>
                  </a:lnTo>
                  <a:lnTo>
                    <a:pt x="74" y="262"/>
                  </a:lnTo>
                  <a:lnTo>
                    <a:pt x="84" y="270"/>
                  </a:lnTo>
                  <a:lnTo>
                    <a:pt x="93" y="278"/>
                  </a:lnTo>
                  <a:lnTo>
                    <a:pt x="104" y="286"/>
                  </a:lnTo>
                  <a:lnTo>
                    <a:pt x="114" y="292"/>
                  </a:lnTo>
                  <a:lnTo>
                    <a:pt x="126" y="299"/>
                  </a:lnTo>
                  <a:lnTo>
                    <a:pt x="137" y="305"/>
                  </a:lnTo>
                  <a:lnTo>
                    <a:pt x="148" y="310"/>
                  </a:lnTo>
                  <a:lnTo>
                    <a:pt x="159" y="315"/>
                  </a:lnTo>
                  <a:lnTo>
                    <a:pt x="172" y="319"/>
                  </a:lnTo>
                  <a:lnTo>
                    <a:pt x="184" y="323"/>
                  </a:lnTo>
                  <a:lnTo>
                    <a:pt x="196" y="327"/>
                  </a:lnTo>
                  <a:lnTo>
                    <a:pt x="209" y="329"/>
                  </a:lnTo>
                  <a:lnTo>
                    <a:pt x="221" y="331"/>
                  </a:lnTo>
                  <a:lnTo>
                    <a:pt x="234" y="332"/>
                  </a:lnTo>
                  <a:lnTo>
                    <a:pt x="247" y="333"/>
                  </a:lnTo>
                  <a:lnTo>
                    <a:pt x="260" y="333"/>
                  </a:lnTo>
                  <a:lnTo>
                    <a:pt x="273" y="333"/>
                  </a:lnTo>
                  <a:lnTo>
                    <a:pt x="286" y="332"/>
                  </a:lnTo>
                  <a:lnTo>
                    <a:pt x="299" y="331"/>
                  </a:lnTo>
                  <a:lnTo>
                    <a:pt x="313" y="329"/>
                  </a:lnTo>
                  <a:lnTo>
                    <a:pt x="326" y="326"/>
                  </a:lnTo>
                  <a:lnTo>
                    <a:pt x="339" y="322"/>
                  </a:lnTo>
                  <a:lnTo>
                    <a:pt x="351" y="318"/>
                  </a:lnTo>
                  <a:lnTo>
                    <a:pt x="364" y="314"/>
                  </a:lnTo>
                  <a:lnTo>
                    <a:pt x="376" y="308"/>
                  </a:lnTo>
                  <a:lnTo>
                    <a:pt x="388" y="303"/>
                  </a:lnTo>
                  <a:lnTo>
                    <a:pt x="400" y="296"/>
                  </a:lnTo>
                  <a:lnTo>
                    <a:pt x="411" y="290"/>
                  </a:lnTo>
                  <a:lnTo>
                    <a:pt x="422" y="282"/>
                  </a:lnTo>
                  <a:lnTo>
                    <a:pt x="431" y="275"/>
                  </a:lnTo>
                  <a:lnTo>
                    <a:pt x="442" y="266"/>
                  </a:lnTo>
                  <a:lnTo>
                    <a:pt x="451" y="257"/>
                  </a:lnTo>
                  <a:lnTo>
                    <a:pt x="461" y="249"/>
                  </a:lnTo>
                  <a:lnTo>
                    <a:pt x="469" y="239"/>
                  </a:lnTo>
                  <a:lnTo>
                    <a:pt x="477" y="229"/>
                  </a:lnTo>
                  <a:lnTo>
                    <a:pt x="485" y="220"/>
                  </a:lnTo>
                  <a:lnTo>
                    <a:pt x="492" y="210"/>
                  </a:lnTo>
                  <a:lnTo>
                    <a:pt x="499" y="199"/>
                  </a:lnTo>
                  <a:lnTo>
                    <a:pt x="505" y="188"/>
                  </a:lnTo>
                  <a:lnTo>
                    <a:pt x="511" y="176"/>
                  </a:lnTo>
                  <a:lnTo>
                    <a:pt x="517" y="165"/>
                  </a:lnTo>
                  <a:lnTo>
                    <a:pt x="521" y="154"/>
                  </a:lnTo>
                  <a:lnTo>
                    <a:pt x="525" y="142"/>
                  </a:lnTo>
                  <a:lnTo>
                    <a:pt x="530" y="129"/>
                  </a:lnTo>
                  <a:lnTo>
                    <a:pt x="532" y="117"/>
                  </a:lnTo>
                  <a:lnTo>
                    <a:pt x="535" y="104"/>
                  </a:lnTo>
                  <a:lnTo>
                    <a:pt x="537" y="92"/>
                  </a:lnTo>
                  <a:lnTo>
                    <a:pt x="538" y="79"/>
                  </a:lnTo>
                  <a:lnTo>
                    <a:pt x="539" y="66"/>
                  </a:lnTo>
                  <a:lnTo>
                    <a:pt x="539" y="53"/>
                  </a:lnTo>
                  <a:lnTo>
                    <a:pt x="539" y="40"/>
                  </a:lnTo>
                  <a:lnTo>
                    <a:pt x="538" y="27"/>
                  </a:lnTo>
                  <a:lnTo>
                    <a:pt x="536" y="14"/>
                  </a:lnTo>
                  <a:lnTo>
                    <a:pt x="534" y="0"/>
                  </a:lnTo>
                  <a:lnTo>
                    <a:pt x="0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8" name="组合 2547"/>
          <p:cNvGrpSpPr/>
          <p:nvPr/>
        </p:nvGrpSpPr>
        <p:grpSpPr>
          <a:xfrm>
            <a:off x="4036856" y="1870136"/>
            <a:ext cx="970336" cy="938132"/>
            <a:chOff x="3751326" y="3731340"/>
            <a:chExt cx="470901" cy="472492"/>
          </a:xfrm>
        </p:grpSpPr>
        <p:sp>
          <p:nvSpPr>
            <p:cNvPr id="2216" name="Freeform 534"/>
            <p:cNvSpPr>
              <a:spLocks/>
            </p:cNvSpPr>
            <p:nvPr/>
          </p:nvSpPr>
          <p:spPr bwMode="auto">
            <a:xfrm>
              <a:off x="3751326" y="3731340"/>
              <a:ext cx="470901" cy="472492"/>
            </a:xfrm>
            <a:custGeom>
              <a:avLst/>
              <a:gdLst>
                <a:gd name="T0" fmla="*/ 838 w 1187"/>
                <a:gd name="T1" fmla="*/ 86 h 1186"/>
                <a:gd name="T2" fmla="*/ 833 w 1187"/>
                <a:gd name="T3" fmla="*/ 60 h 1186"/>
                <a:gd name="T4" fmla="*/ 823 w 1187"/>
                <a:gd name="T5" fmla="*/ 38 h 1186"/>
                <a:gd name="T6" fmla="*/ 806 w 1187"/>
                <a:gd name="T7" fmla="*/ 20 h 1186"/>
                <a:gd name="T8" fmla="*/ 786 w 1187"/>
                <a:gd name="T9" fmla="*/ 7 h 1186"/>
                <a:gd name="T10" fmla="*/ 761 w 1187"/>
                <a:gd name="T11" fmla="*/ 0 h 1186"/>
                <a:gd name="T12" fmla="*/ 425 w 1187"/>
                <a:gd name="T13" fmla="*/ 0 h 1186"/>
                <a:gd name="T14" fmla="*/ 400 w 1187"/>
                <a:gd name="T15" fmla="*/ 7 h 1186"/>
                <a:gd name="T16" fmla="*/ 379 w 1187"/>
                <a:gd name="T17" fmla="*/ 20 h 1186"/>
                <a:gd name="T18" fmla="*/ 363 w 1187"/>
                <a:gd name="T19" fmla="*/ 38 h 1186"/>
                <a:gd name="T20" fmla="*/ 352 w 1187"/>
                <a:gd name="T21" fmla="*/ 60 h 1186"/>
                <a:gd name="T22" fmla="*/ 348 w 1187"/>
                <a:gd name="T23" fmla="*/ 86 h 1186"/>
                <a:gd name="T24" fmla="*/ 76 w 1187"/>
                <a:gd name="T25" fmla="*/ 349 h 1186"/>
                <a:gd name="T26" fmla="*/ 51 w 1187"/>
                <a:gd name="T27" fmla="*/ 356 h 1186"/>
                <a:gd name="T28" fmla="*/ 31 w 1187"/>
                <a:gd name="T29" fmla="*/ 369 h 1186"/>
                <a:gd name="T30" fmla="*/ 15 w 1187"/>
                <a:gd name="T31" fmla="*/ 386 h 1186"/>
                <a:gd name="T32" fmla="*/ 4 w 1187"/>
                <a:gd name="T33" fmla="*/ 409 h 1186"/>
                <a:gd name="T34" fmla="*/ 0 w 1187"/>
                <a:gd name="T35" fmla="*/ 434 h 1186"/>
                <a:gd name="T36" fmla="*/ 2 w 1187"/>
                <a:gd name="T37" fmla="*/ 770 h 1186"/>
                <a:gd name="T38" fmla="*/ 10 w 1187"/>
                <a:gd name="T39" fmla="*/ 793 h 1186"/>
                <a:gd name="T40" fmla="*/ 24 w 1187"/>
                <a:gd name="T41" fmla="*/ 814 h 1186"/>
                <a:gd name="T42" fmla="*/ 44 w 1187"/>
                <a:gd name="T43" fmla="*/ 828 h 1186"/>
                <a:gd name="T44" fmla="*/ 68 w 1187"/>
                <a:gd name="T45" fmla="*/ 836 h 1186"/>
                <a:gd name="T46" fmla="*/ 348 w 1187"/>
                <a:gd name="T47" fmla="*/ 838 h 1186"/>
                <a:gd name="T48" fmla="*/ 350 w 1187"/>
                <a:gd name="T49" fmla="*/ 1118 h 1186"/>
                <a:gd name="T50" fmla="*/ 358 w 1187"/>
                <a:gd name="T51" fmla="*/ 1142 h 1186"/>
                <a:gd name="T52" fmla="*/ 373 w 1187"/>
                <a:gd name="T53" fmla="*/ 1161 h 1186"/>
                <a:gd name="T54" fmla="*/ 393 w 1187"/>
                <a:gd name="T55" fmla="*/ 1176 h 1186"/>
                <a:gd name="T56" fmla="*/ 417 w 1187"/>
                <a:gd name="T57" fmla="*/ 1185 h 1186"/>
                <a:gd name="T58" fmla="*/ 752 w 1187"/>
                <a:gd name="T59" fmla="*/ 1186 h 1186"/>
                <a:gd name="T60" fmla="*/ 777 w 1187"/>
                <a:gd name="T61" fmla="*/ 1183 h 1186"/>
                <a:gd name="T62" fmla="*/ 800 w 1187"/>
                <a:gd name="T63" fmla="*/ 1172 h 1186"/>
                <a:gd name="T64" fmla="*/ 818 w 1187"/>
                <a:gd name="T65" fmla="*/ 1156 h 1186"/>
                <a:gd name="T66" fmla="*/ 831 w 1187"/>
                <a:gd name="T67" fmla="*/ 1134 h 1186"/>
                <a:gd name="T68" fmla="*/ 838 w 1187"/>
                <a:gd name="T69" fmla="*/ 1109 h 1186"/>
                <a:gd name="T70" fmla="*/ 1100 w 1187"/>
                <a:gd name="T71" fmla="*/ 838 h 1186"/>
                <a:gd name="T72" fmla="*/ 1126 w 1187"/>
                <a:gd name="T73" fmla="*/ 834 h 1186"/>
                <a:gd name="T74" fmla="*/ 1149 w 1187"/>
                <a:gd name="T75" fmla="*/ 823 h 1186"/>
                <a:gd name="T76" fmla="*/ 1166 w 1187"/>
                <a:gd name="T77" fmla="*/ 807 h 1186"/>
                <a:gd name="T78" fmla="*/ 1179 w 1187"/>
                <a:gd name="T79" fmla="*/ 787 h 1186"/>
                <a:gd name="T80" fmla="*/ 1185 w 1187"/>
                <a:gd name="T81" fmla="*/ 762 h 1186"/>
                <a:gd name="T82" fmla="*/ 1185 w 1187"/>
                <a:gd name="T83" fmla="*/ 425 h 1186"/>
                <a:gd name="T84" fmla="*/ 1179 w 1187"/>
                <a:gd name="T85" fmla="*/ 401 h 1186"/>
                <a:gd name="T86" fmla="*/ 1166 w 1187"/>
                <a:gd name="T87" fmla="*/ 379 h 1186"/>
                <a:gd name="T88" fmla="*/ 1149 w 1187"/>
                <a:gd name="T89" fmla="*/ 363 h 1186"/>
                <a:gd name="T90" fmla="*/ 1126 w 1187"/>
                <a:gd name="T91" fmla="*/ 352 h 1186"/>
                <a:gd name="T92" fmla="*/ 1100 w 1187"/>
                <a:gd name="T93" fmla="*/ 348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7" h="1186">
                  <a:moveTo>
                    <a:pt x="1100" y="348"/>
                  </a:moveTo>
                  <a:lnTo>
                    <a:pt x="838" y="348"/>
                  </a:lnTo>
                  <a:lnTo>
                    <a:pt x="838" y="86"/>
                  </a:lnTo>
                  <a:lnTo>
                    <a:pt x="838" y="77"/>
                  </a:lnTo>
                  <a:lnTo>
                    <a:pt x="836" y="68"/>
                  </a:lnTo>
                  <a:lnTo>
                    <a:pt x="833" y="60"/>
                  </a:lnTo>
                  <a:lnTo>
                    <a:pt x="831" y="52"/>
                  </a:lnTo>
                  <a:lnTo>
                    <a:pt x="827" y="45"/>
                  </a:lnTo>
                  <a:lnTo>
                    <a:pt x="823" y="38"/>
                  </a:lnTo>
                  <a:lnTo>
                    <a:pt x="818" y="32"/>
                  </a:lnTo>
                  <a:lnTo>
                    <a:pt x="813" y="25"/>
                  </a:lnTo>
                  <a:lnTo>
                    <a:pt x="806" y="20"/>
                  </a:lnTo>
                  <a:lnTo>
                    <a:pt x="800" y="14"/>
                  </a:lnTo>
                  <a:lnTo>
                    <a:pt x="793" y="10"/>
                  </a:lnTo>
                  <a:lnTo>
                    <a:pt x="786" y="7"/>
                  </a:lnTo>
                  <a:lnTo>
                    <a:pt x="777" y="4"/>
                  </a:lnTo>
                  <a:lnTo>
                    <a:pt x="770" y="2"/>
                  </a:lnTo>
                  <a:lnTo>
                    <a:pt x="761" y="0"/>
                  </a:lnTo>
                  <a:lnTo>
                    <a:pt x="752" y="0"/>
                  </a:lnTo>
                  <a:lnTo>
                    <a:pt x="434" y="0"/>
                  </a:lnTo>
                  <a:lnTo>
                    <a:pt x="425" y="0"/>
                  </a:lnTo>
                  <a:lnTo>
                    <a:pt x="417" y="2"/>
                  </a:lnTo>
                  <a:lnTo>
                    <a:pt x="408" y="4"/>
                  </a:lnTo>
                  <a:lnTo>
                    <a:pt x="400" y="7"/>
                  </a:lnTo>
                  <a:lnTo>
                    <a:pt x="393" y="10"/>
                  </a:lnTo>
                  <a:lnTo>
                    <a:pt x="385" y="14"/>
                  </a:lnTo>
                  <a:lnTo>
                    <a:pt x="379" y="20"/>
                  </a:lnTo>
                  <a:lnTo>
                    <a:pt x="373" y="25"/>
                  </a:lnTo>
                  <a:lnTo>
                    <a:pt x="368" y="32"/>
                  </a:lnTo>
                  <a:lnTo>
                    <a:pt x="363" y="38"/>
                  </a:lnTo>
                  <a:lnTo>
                    <a:pt x="358" y="45"/>
                  </a:lnTo>
                  <a:lnTo>
                    <a:pt x="355" y="52"/>
                  </a:lnTo>
                  <a:lnTo>
                    <a:pt x="352" y="60"/>
                  </a:lnTo>
                  <a:lnTo>
                    <a:pt x="350" y="68"/>
                  </a:lnTo>
                  <a:lnTo>
                    <a:pt x="348" y="77"/>
                  </a:lnTo>
                  <a:lnTo>
                    <a:pt x="348" y="86"/>
                  </a:lnTo>
                  <a:lnTo>
                    <a:pt x="348" y="348"/>
                  </a:lnTo>
                  <a:lnTo>
                    <a:pt x="85" y="348"/>
                  </a:lnTo>
                  <a:lnTo>
                    <a:pt x="76" y="349"/>
                  </a:lnTo>
                  <a:lnTo>
                    <a:pt x="68" y="350"/>
                  </a:lnTo>
                  <a:lnTo>
                    <a:pt x="60" y="352"/>
                  </a:lnTo>
                  <a:lnTo>
                    <a:pt x="51" y="356"/>
                  </a:lnTo>
                  <a:lnTo>
                    <a:pt x="44" y="359"/>
                  </a:lnTo>
                  <a:lnTo>
                    <a:pt x="37" y="363"/>
                  </a:lnTo>
                  <a:lnTo>
                    <a:pt x="31" y="369"/>
                  </a:lnTo>
                  <a:lnTo>
                    <a:pt x="24" y="374"/>
                  </a:lnTo>
                  <a:lnTo>
                    <a:pt x="19" y="379"/>
                  </a:lnTo>
                  <a:lnTo>
                    <a:pt x="15" y="386"/>
                  </a:lnTo>
                  <a:lnTo>
                    <a:pt x="10" y="393"/>
                  </a:lnTo>
                  <a:lnTo>
                    <a:pt x="6" y="401"/>
                  </a:lnTo>
                  <a:lnTo>
                    <a:pt x="4" y="409"/>
                  </a:lnTo>
                  <a:lnTo>
                    <a:pt x="2" y="417"/>
                  </a:lnTo>
                  <a:lnTo>
                    <a:pt x="0" y="425"/>
                  </a:lnTo>
                  <a:lnTo>
                    <a:pt x="0" y="434"/>
                  </a:lnTo>
                  <a:lnTo>
                    <a:pt x="0" y="753"/>
                  </a:lnTo>
                  <a:lnTo>
                    <a:pt x="0" y="762"/>
                  </a:lnTo>
                  <a:lnTo>
                    <a:pt x="2" y="770"/>
                  </a:lnTo>
                  <a:lnTo>
                    <a:pt x="4" y="778"/>
                  </a:lnTo>
                  <a:lnTo>
                    <a:pt x="6" y="787"/>
                  </a:lnTo>
                  <a:lnTo>
                    <a:pt x="10" y="793"/>
                  </a:lnTo>
                  <a:lnTo>
                    <a:pt x="15" y="801"/>
                  </a:lnTo>
                  <a:lnTo>
                    <a:pt x="19" y="807"/>
                  </a:lnTo>
                  <a:lnTo>
                    <a:pt x="24" y="814"/>
                  </a:lnTo>
                  <a:lnTo>
                    <a:pt x="31" y="819"/>
                  </a:lnTo>
                  <a:lnTo>
                    <a:pt x="37" y="823"/>
                  </a:lnTo>
                  <a:lnTo>
                    <a:pt x="44" y="828"/>
                  </a:lnTo>
                  <a:lnTo>
                    <a:pt x="51" y="832"/>
                  </a:lnTo>
                  <a:lnTo>
                    <a:pt x="60" y="834"/>
                  </a:lnTo>
                  <a:lnTo>
                    <a:pt x="68" y="836"/>
                  </a:lnTo>
                  <a:lnTo>
                    <a:pt x="76" y="837"/>
                  </a:lnTo>
                  <a:lnTo>
                    <a:pt x="85" y="838"/>
                  </a:lnTo>
                  <a:lnTo>
                    <a:pt x="348" y="838"/>
                  </a:lnTo>
                  <a:lnTo>
                    <a:pt x="348" y="1101"/>
                  </a:lnTo>
                  <a:lnTo>
                    <a:pt x="348" y="1109"/>
                  </a:lnTo>
                  <a:lnTo>
                    <a:pt x="350" y="1118"/>
                  </a:lnTo>
                  <a:lnTo>
                    <a:pt x="352" y="1127"/>
                  </a:lnTo>
                  <a:lnTo>
                    <a:pt x="355" y="1134"/>
                  </a:lnTo>
                  <a:lnTo>
                    <a:pt x="358" y="1142"/>
                  </a:lnTo>
                  <a:lnTo>
                    <a:pt x="363" y="1149"/>
                  </a:lnTo>
                  <a:lnTo>
                    <a:pt x="368" y="1156"/>
                  </a:lnTo>
                  <a:lnTo>
                    <a:pt x="373" y="1161"/>
                  </a:lnTo>
                  <a:lnTo>
                    <a:pt x="379" y="1167"/>
                  </a:lnTo>
                  <a:lnTo>
                    <a:pt x="385" y="1172"/>
                  </a:lnTo>
                  <a:lnTo>
                    <a:pt x="393" y="1176"/>
                  </a:lnTo>
                  <a:lnTo>
                    <a:pt x="400" y="1180"/>
                  </a:lnTo>
                  <a:lnTo>
                    <a:pt x="408" y="1183"/>
                  </a:lnTo>
                  <a:lnTo>
                    <a:pt x="417" y="1185"/>
                  </a:lnTo>
                  <a:lnTo>
                    <a:pt x="425" y="1186"/>
                  </a:lnTo>
                  <a:lnTo>
                    <a:pt x="434" y="1186"/>
                  </a:lnTo>
                  <a:lnTo>
                    <a:pt x="752" y="1186"/>
                  </a:lnTo>
                  <a:lnTo>
                    <a:pt x="761" y="1186"/>
                  </a:lnTo>
                  <a:lnTo>
                    <a:pt x="770" y="1185"/>
                  </a:lnTo>
                  <a:lnTo>
                    <a:pt x="777" y="1183"/>
                  </a:lnTo>
                  <a:lnTo>
                    <a:pt x="786" y="1180"/>
                  </a:lnTo>
                  <a:lnTo>
                    <a:pt x="793" y="1176"/>
                  </a:lnTo>
                  <a:lnTo>
                    <a:pt x="800" y="1172"/>
                  </a:lnTo>
                  <a:lnTo>
                    <a:pt x="806" y="1167"/>
                  </a:lnTo>
                  <a:lnTo>
                    <a:pt x="813" y="1161"/>
                  </a:lnTo>
                  <a:lnTo>
                    <a:pt x="818" y="1156"/>
                  </a:lnTo>
                  <a:lnTo>
                    <a:pt x="823" y="1149"/>
                  </a:lnTo>
                  <a:lnTo>
                    <a:pt x="827" y="1142"/>
                  </a:lnTo>
                  <a:lnTo>
                    <a:pt x="831" y="1134"/>
                  </a:lnTo>
                  <a:lnTo>
                    <a:pt x="833" y="1127"/>
                  </a:lnTo>
                  <a:lnTo>
                    <a:pt x="836" y="1118"/>
                  </a:lnTo>
                  <a:lnTo>
                    <a:pt x="838" y="1109"/>
                  </a:lnTo>
                  <a:lnTo>
                    <a:pt x="838" y="1101"/>
                  </a:lnTo>
                  <a:lnTo>
                    <a:pt x="838" y="838"/>
                  </a:lnTo>
                  <a:lnTo>
                    <a:pt x="1100" y="838"/>
                  </a:lnTo>
                  <a:lnTo>
                    <a:pt x="1110" y="837"/>
                  </a:lnTo>
                  <a:lnTo>
                    <a:pt x="1117" y="836"/>
                  </a:lnTo>
                  <a:lnTo>
                    <a:pt x="1126" y="834"/>
                  </a:lnTo>
                  <a:lnTo>
                    <a:pt x="1134" y="832"/>
                  </a:lnTo>
                  <a:lnTo>
                    <a:pt x="1141" y="828"/>
                  </a:lnTo>
                  <a:lnTo>
                    <a:pt x="1149" y="823"/>
                  </a:lnTo>
                  <a:lnTo>
                    <a:pt x="1155" y="819"/>
                  </a:lnTo>
                  <a:lnTo>
                    <a:pt x="1161" y="814"/>
                  </a:lnTo>
                  <a:lnTo>
                    <a:pt x="1166" y="807"/>
                  </a:lnTo>
                  <a:lnTo>
                    <a:pt x="1171" y="801"/>
                  </a:lnTo>
                  <a:lnTo>
                    <a:pt x="1176" y="793"/>
                  </a:lnTo>
                  <a:lnTo>
                    <a:pt x="1179" y="787"/>
                  </a:lnTo>
                  <a:lnTo>
                    <a:pt x="1182" y="778"/>
                  </a:lnTo>
                  <a:lnTo>
                    <a:pt x="1184" y="770"/>
                  </a:lnTo>
                  <a:lnTo>
                    <a:pt x="1185" y="762"/>
                  </a:lnTo>
                  <a:lnTo>
                    <a:pt x="1187" y="753"/>
                  </a:lnTo>
                  <a:lnTo>
                    <a:pt x="1187" y="434"/>
                  </a:lnTo>
                  <a:lnTo>
                    <a:pt x="1185" y="425"/>
                  </a:lnTo>
                  <a:lnTo>
                    <a:pt x="1184" y="417"/>
                  </a:lnTo>
                  <a:lnTo>
                    <a:pt x="1182" y="409"/>
                  </a:lnTo>
                  <a:lnTo>
                    <a:pt x="1179" y="401"/>
                  </a:lnTo>
                  <a:lnTo>
                    <a:pt x="1176" y="393"/>
                  </a:lnTo>
                  <a:lnTo>
                    <a:pt x="1171" y="386"/>
                  </a:lnTo>
                  <a:lnTo>
                    <a:pt x="1166" y="379"/>
                  </a:lnTo>
                  <a:lnTo>
                    <a:pt x="1161" y="374"/>
                  </a:lnTo>
                  <a:lnTo>
                    <a:pt x="1155" y="369"/>
                  </a:lnTo>
                  <a:lnTo>
                    <a:pt x="1149" y="363"/>
                  </a:lnTo>
                  <a:lnTo>
                    <a:pt x="1141" y="359"/>
                  </a:lnTo>
                  <a:lnTo>
                    <a:pt x="1134" y="356"/>
                  </a:lnTo>
                  <a:lnTo>
                    <a:pt x="1126" y="352"/>
                  </a:lnTo>
                  <a:lnTo>
                    <a:pt x="1117" y="350"/>
                  </a:lnTo>
                  <a:lnTo>
                    <a:pt x="1110" y="349"/>
                  </a:lnTo>
                  <a:lnTo>
                    <a:pt x="1100" y="34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535"/>
            <p:cNvSpPr>
              <a:spLocks/>
            </p:cNvSpPr>
            <p:nvPr/>
          </p:nvSpPr>
          <p:spPr bwMode="auto">
            <a:xfrm>
              <a:off x="3802234" y="3780657"/>
              <a:ext cx="372267" cy="372267"/>
            </a:xfrm>
            <a:custGeom>
              <a:avLst/>
              <a:gdLst>
                <a:gd name="T0" fmla="*/ 934 w 934"/>
                <a:gd name="T1" fmla="*/ 214 h 935"/>
                <a:gd name="T2" fmla="*/ 214 w 934"/>
                <a:gd name="T3" fmla="*/ 935 h 935"/>
                <a:gd name="T4" fmla="*/ 0 w 934"/>
                <a:gd name="T5" fmla="*/ 721 h 935"/>
                <a:gd name="T6" fmla="*/ 721 w 934"/>
                <a:gd name="T7" fmla="*/ 0 h 935"/>
                <a:gd name="T8" fmla="*/ 934 w 934"/>
                <a:gd name="T9" fmla="*/ 214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935">
                  <a:moveTo>
                    <a:pt x="934" y="214"/>
                  </a:moveTo>
                  <a:lnTo>
                    <a:pt x="214" y="935"/>
                  </a:lnTo>
                  <a:lnTo>
                    <a:pt x="0" y="721"/>
                  </a:lnTo>
                  <a:lnTo>
                    <a:pt x="721" y="0"/>
                  </a:lnTo>
                  <a:lnTo>
                    <a:pt x="934" y="2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18" name="Picture 53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957" y="3794975"/>
              <a:ext cx="100226" cy="100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9" name="Picture 53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552" y="4038380"/>
              <a:ext cx="100226" cy="98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1" name="Freeform 539"/>
            <p:cNvSpPr>
              <a:spLocks/>
            </p:cNvSpPr>
            <p:nvPr/>
          </p:nvSpPr>
          <p:spPr bwMode="auto">
            <a:xfrm>
              <a:off x="3872233" y="4001790"/>
              <a:ext cx="65226" cy="106589"/>
            </a:xfrm>
            <a:custGeom>
              <a:avLst/>
              <a:gdLst>
                <a:gd name="T0" fmla="*/ 147 w 166"/>
                <a:gd name="T1" fmla="*/ 182 h 266"/>
                <a:gd name="T2" fmla="*/ 116 w 166"/>
                <a:gd name="T3" fmla="*/ 118 h 266"/>
                <a:gd name="T4" fmla="*/ 110 w 166"/>
                <a:gd name="T5" fmla="*/ 108 h 266"/>
                <a:gd name="T6" fmla="*/ 105 w 166"/>
                <a:gd name="T7" fmla="*/ 95 h 266"/>
                <a:gd name="T8" fmla="*/ 98 w 166"/>
                <a:gd name="T9" fmla="*/ 81 h 266"/>
                <a:gd name="T10" fmla="*/ 92 w 166"/>
                <a:gd name="T11" fmla="*/ 64 h 266"/>
                <a:gd name="T12" fmla="*/ 91 w 166"/>
                <a:gd name="T13" fmla="*/ 65 h 266"/>
                <a:gd name="T14" fmla="*/ 96 w 166"/>
                <a:gd name="T15" fmla="*/ 84 h 266"/>
                <a:gd name="T16" fmla="*/ 101 w 166"/>
                <a:gd name="T17" fmla="*/ 100 h 266"/>
                <a:gd name="T18" fmla="*/ 104 w 166"/>
                <a:gd name="T19" fmla="*/ 115 h 266"/>
                <a:gd name="T20" fmla="*/ 106 w 166"/>
                <a:gd name="T21" fmla="*/ 127 h 266"/>
                <a:gd name="T22" fmla="*/ 122 w 166"/>
                <a:gd name="T23" fmla="*/ 203 h 266"/>
                <a:gd name="T24" fmla="*/ 106 w 166"/>
                <a:gd name="T25" fmla="*/ 220 h 266"/>
                <a:gd name="T26" fmla="*/ 67 w 166"/>
                <a:gd name="T27" fmla="*/ 166 h 266"/>
                <a:gd name="T28" fmla="*/ 61 w 166"/>
                <a:gd name="T29" fmla="*/ 157 h 266"/>
                <a:gd name="T30" fmla="*/ 53 w 166"/>
                <a:gd name="T31" fmla="*/ 148 h 266"/>
                <a:gd name="T32" fmla="*/ 45 w 166"/>
                <a:gd name="T33" fmla="*/ 135 h 266"/>
                <a:gd name="T34" fmla="*/ 36 w 166"/>
                <a:gd name="T35" fmla="*/ 121 h 266"/>
                <a:gd name="T36" fmla="*/ 36 w 166"/>
                <a:gd name="T37" fmla="*/ 122 h 266"/>
                <a:gd name="T38" fmla="*/ 42 w 166"/>
                <a:gd name="T39" fmla="*/ 138 h 266"/>
                <a:gd name="T40" fmla="*/ 49 w 166"/>
                <a:gd name="T41" fmla="*/ 152 h 266"/>
                <a:gd name="T42" fmla="*/ 54 w 166"/>
                <a:gd name="T43" fmla="*/ 165 h 266"/>
                <a:gd name="T44" fmla="*/ 58 w 166"/>
                <a:gd name="T45" fmla="*/ 177 h 266"/>
                <a:gd name="T46" fmla="*/ 84 w 166"/>
                <a:gd name="T47" fmla="*/ 246 h 266"/>
                <a:gd name="T48" fmla="*/ 64 w 166"/>
                <a:gd name="T49" fmla="*/ 266 h 266"/>
                <a:gd name="T50" fmla="*/ 0 w 166"/>
                <a:gd name="T51" fmla="*/ 88 h 266"/>
                <a:gd name="T52" fmla="*/ 24 w 166"/>
                <a:gd name="T53" fmla="*/ 63 h 266"/>
                <a:gd name="T54" fmla="*/ 72 w 166"/>
                <a:gd name="T55" fmla="*/ 130 h 266"/>
                <a:gd name="T56" fmla="*/ 79 w 166"/>
                <a:gd name="T57" fmla="*/ 139 h 266"/>
                <a:gd name="T58" fmla="*/ 84 w 166"/>
                <a:gd name="T59" fmla="*/ 148 h 266"/>
                <a:gd name="T60" fmla="*/ 91 w 166"/>
                <a:gd name="T61" fmla="*/ 157 h 266"/>
                <a:gd name="T62" fmla="*/ 96 w 166"/>
                <a:gd name="T63" fmla="*/ 166 h 266"/>
                <a:gd name="T64" fmla="*/ 97 w 166"/>
                <a:gd name="T65" fmla="*/ 166 h 266"/>
                <a:gd name="T66" fmla="*/ 94 w 166"/>
                <a:gd name="T67" fmla="*/ 155 h 266"/>
                <a:gd name="T68" fmla="*/ 91 w 166"/>
                <a:gd name="T69" fmla="*/ 142 h 266"/>
                <a:gd name="T70" fmla="*/ 88 w 166"/>
                <a:gd name="T71" fmla="*/ 130 h 266"/>
                <a:gd name="T72" fmla="*/ 84 w 166"/>
                <a:gd name="T73" fmla="*/ 118 h 266"/>
                <a:gd name="T74" fmla="*/ 63 w 166"/>
                <a:gd name="T75" fmla="*/ 24 h 266"/>
                <a:gd name="T76" fmla="*/ 88 w 166"/>
                <a:gd name="T77" fmla="*/ 0 h 266"/>
                <a:gd name="T78" fmla="*/ 166 w 166"/>
                <a:gd name="T79" fmla="*/ 162 h 266"/>
                <a:gd name="T80" fmla="*/ 147 w 166"/>
                <a:gd name="T81" fmla="*/ 18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6" h="266">
                  <a:moveTo>
                    <a:pt x="147" y="182"/>
                  </a:moveTo>
                  <a:lnTo>
                    <a:pt x="116" y="118"/>
                  </a:lnTo>
                  <a:lnTo>
                    <a:pt x="110" y="108"/>
                  </a:lnTo>
                  <a:lnTo>
                    <a:pt x="105" y="95"/>
                  </a:lnTo>
                  <a:lnTo>
                    <a:pt x="98" y="81"/>
                  </a:lnTo>
                  <a:lnTo>
                    <a:pt x="92" y="64"/>
                  </a:lnTo>
                  <a:lnTo>
                    <a:pt x="91" y="65"/>
                  </a:lnTo>
                  <a:lnTo>
                    <a:pt x="96" y="84"/>
                  </a:lnTo>
                  <a:lnTo>
                    <a:pt x="101" y="100"/>
                  </a:lnTo>
                  <a:lnTo>
                    <a:pt x="104" y="115"/>
                  </a:lnTo>
                  <a:lnTo>
                    <a:pt x="106" y="127"/>
                  </a:lnTo>
                  <a:lnTo>
                    <a:pt x="122" y="203"/>
                  </a:lnTo>
                  <a:lnTo>
                    <a:pt x="106" y="220"/>
                  </a:lnTo>
                  <a:lnTo>
                    <a:pt x="67" y="166"/>
                  </a:lnTo>
                  <a:lnTo>
                    <a:pt x="61" y="157"/>
                  </a:lnTo>
                  <a:lnTo>
                    <a:pt x="53" y="148"/>
                  </a:lnTo>
                  <a:lnTo>
                    <a:pt x="45" y="135"/>
                  </a:lnTo>
                  <a:lnTo>
                    <a:pt x="36" y="121"/>
                  </a:lnTo>
                  <a:lnTo>
                    <a:pt x="36" y="122"/>
                  </a:lnTo>
                  <a:lnTo>
                    <a:pt x="42" y="138"/>
                  </a:lnTo>
                  <a:lnTo>
                    <a:pt x="49" y="152"/>
                  </a:lnTo>
                  <a:lnTo>
                    <a:pt x="54" y="165"/>
                  </a:lnTo>
                  <a:lnTo>
                    <a:pt x="58" y="177"/>
                  </a:lnTo>
                  <a:lnTo>
                    <a:pt x="84" y="246"/>
                  </a:lnTo>
                  <a:lnTo>
                    <a:pt x="64" y="266"/>
                  </a:lnTo>
                  <a:lnTo>
                    <a:pt x="0" y="88"/>
                  </a:lnTo>
                  <a:lnTo>
                    <a:pt x="24" y="63"/>
                  </a:lnTo>
                  <a:lnTo>
                    <a:pt x="72" y="130"/>
                  </a:lnTo>
                  <a:lnTo>
                    <a:pt x="79" y="139"/>
                  </a:lnTo>
                  <a:lnTo>
                    <a:pt x="84" y="148"/>
                  </a:lnTo>
                  <a:lnTo>
                    <a:pt x="91" y="157"/>
                  </a:lnTo>
                  <a:lnTo>
                    <a:pt x="96" y="166"/>
                  </a:lnTo>
                  <a:lnTo>
                    <a:pt x="97" y="166"/>
                  </a:lnTo>
                  <a:lnTo>
                    <a:pt x="94" y="155"/>
                  </a:lnTo>
                  <a:lnTo>
                    <a:pt x="91" y="142"/>
                  </a:lnTo>
                  <a:lnTo>
                    <a:pt x="88" y="130"/>
                  </a:lnTo>
                  <a:lnTo>
                    <a:pt x="84" y="118"/>
                  </a:lnTo>
                  <a:lnTo>
                    <a:pt x="63" y="24"/>
                  </a:lnTo>
                  <a:lnTo>
                    <a:pt x="88" y="0"/>
                  </a:lnTo>
                  <a:lnTo>
                    <a:pt x="166" y="162"/>
                  </a:lnTo>
                  <a:lnTo>
                    <a:pt x="147" y="18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540"/>
            <p:cNvSpPr>
              <a:spLocks/>
            </p:cNvSpPr>
            <p:nvPr/>
          </p:nvSpPr>
          <p:spPr bwMode="auto">
            <a:xfrm>
              <a:off x="3916778" y="3969972"/>
              <a:ext cx="49317" cy="89089"/>
            </a:xfrm>
            <a:custGeom>
              <a:avLst/>
              <a:gdLst>
                <a:gd name="T0" fmla="*/ 90 w 126"/>
                <a:gd name="T1" fmla="*/ 97 h 223"/>
                <a:gd name="T2" fmla="*/ 62 w 126"/>
                <a:gd name="T3" fmla="*/ 125 h 223"/>
                <a:gd name="T4" fmla="*/ 83 w 126"/>
                <a:gd name="T5" fmla="*/ 172 h 223"/>
                <a:gd name="T6" fmla="*/ 114 w 126"/>
                <a:gd name="T7" fmla="*/ 140 h 223"/>
                <a:gd name="T8" fmla="*/ 126 w 126"/>
                <a:gd name="T9" fmla="*/ 168 h 223"/>
                <a:gd name="T10" fmla="*/ 71 w 126"/>
                <a:gd name="T11" fmla="*/ 223 h 223"/>
                <a:gd name="T12" fmla="*/ 0 w 126"/>
                <a:gd name="T13" fmla="*/ 53 h 223"/>
                <a:gd name="T14" fmla="*/ 51 w 126"/>
                <a:gd name="T15" fmla="*/ 0 h 223"/>
                <a:gd name="T16" fmla="*/ 63 w 126"/>
                <a:gd name="T17" fmla="*/ 28 h 223"/>
                <a:gd name="T18" fmla="*/ 34 w 126"/>
                <a:gd name="T19" fmla="*/ 57 h 223"/>
                <a:gd name="T20" fmla="*/ 51 w 126"/>
                <a:gd name="T21" fmla="*/ 98 h 223"/>
                <a:gd name="T22" fmla="*/ 79 w 126"/>
                <a:gd name="T23" fmla="*/ 70 h 223"/>
                <a:gd name="T24" fmla="*/ 90 w 126"/>
                <a:gd name="T25" fmla="*/ 9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223">
                  <a:moveTo>
                    <a:pt x="90" y="97"/>
                  </a:moveTo>
                  <a:lnTo>
                    <a:pt x="62" y="125"/>
                  </a:lnTo>
                  <a:lnTo>
                    <a:pt x="83" y="172"/>
                  </a:lnTo>
                  <a:lnTo>
                    <a:pt x="114" y="140"/>
                  </a:lnTo>
                  <a:lnTo>
                    <a:pt x="126" y="168"/>
                  </a:lnTo>
                  <a:lnTo>
                    <a:pt x="71" y="223"/>
                  </a:lnTo>
                  <a:lnTo>
                    <a:pt x="0" y="53"/>
                  </a:lnTo>
                  <a:lnTo>
                    <a:pt x="51" y="0"/>
                  </a:lnTo>
                  <a:lnTo>
                    <a:pt x="63" y="28"/>
                  </a:lnTo>
                  <a:lnTo>
                    <a:pt x="34" y="57"/>
                  </a:lnTo>
                  <a:lnTo>
                    <a:pt x="51" y="98"/>
                  </a:lnTo>
                  <a:lnTo>
                    <a:pt x="79" y="70"/>
                  </a:lnTo>
                  <a:lnTo>
                    <a:pt x="90" y="9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541"/>
            <p:cNvSpPr>
              <a:spLocks noEditPoints="1"/>
            </p:cNvSpPr>
            <p:nvPr/>
          </p:nvSpPr>
          <p:spPr bwMode="auto">
            <a:xfrm>
              <a:off x="3945414" y="3946109"/>
              <a:ext cx="49317" cy="82726"/>
            </a:xfrm>
            <a:custGeom>
              <a:avLst/>
              <a:gdLst>
                <a:gd name="T0" fmla="*/ 82 w 125"/>
                <a:gd name="T1" fmla="*/ 163 h 210"/>
                <a:gd name="T2" fmla="*/ 85 w 125"/>
                <a:gd name="T3" fmla="*/ 161 h 210"/>
                <a:gd name="T4" fmla="*/ 88 w 125"/>
                <a:gd name="T5" fmla="*/ 158 h 210"/>
                <a:gd name="T6" fmla="*/ 92 w 125"/>
                <a:gd name="T7" fmla="*/ 155 h 210"/>
                <a:gd name="T8" fmla="*/ 94 w 125"/>
                <a:gd name="T9" fmla="*/ 150 h 210"/>
                <a:gd name="T10" fmla="*/ 96 w 125"/>
                <a:gd name="T11" fmla="*/ 146 h 210"/>
                <a:gd name="T12" fmla="*/ 97 w 125"/>
                <a:gd name="T13" fmla="*/ 141 h 210"/>
                <a:gd name="T14" fmla="*/ 98 w 125"/>
                <a:gd name="T15" fmla="*/ 135 h 210"/>
                <a:gd name="T16" fmla="*/ 98 w 125"/>
                <a:gd name="T17" fmla="*/ 129 h 210"/>
                <a:gd name="T18" fmla="*/ 98 w 125"/>
                <a:gd name="T19" fmla="*/ 122 h 210"/>
                <a:gd name="T20" fmla="*/ 97 w 125"/>
                <a:gd name="T21" fmla="*/ 116 h 210"/>
                <a:gd name="T22" fmla="*/ 94 w 125"/>
                <a:gd name="T23" fmla="*/ 101 h 210"/>
                <a:gd name="T24" fmla="*/ 88 w 125"/>
                <a:gd name="T25" fmla="*/ 84 h 210"/>
                <a:gd name="T26" fmla="*/ 81 w 125"/>
                <a:gd name="T27" fmla="*/ 68 h 210"/>
                <a:gd name="T28" fmla="*/ 72 w 125"/>
                <a:gd name="T29" fmla="*/ 51 h 210"/>
                <a:gd name="T30" fmla="*/ 68 w 125"/>
                <a:gd name="T31" fmla="*/ 47 h 210"/>
                <a:gd name="T32" fmla="*/ 65 w 125"/>
                <a:gd name="T33" fmla="*/ 42 h 210"/>
                <a:gd name="T34" fmla="*/ 60 w 125"/>
                <a:gd name="T35" fmla="*/ 38 h 210"/>
                <a:gd name="T36" fmla="*/ 56 w 125"/>
                <a:gd name="T37" fmla="*/ 36 h 210"/>
                <a:gd name="T38" fmla="*/ 51 w 125"/>
                <a:gd name="T39" fmla="*/ 34 h 210"/>
                <a:gd name="T40" fmla="*/ 46 w 125"/>
                <a:gd name="T41" fmla="*/ 34 h 210"/>
                <a:gd name="T42" fmla="*/ 42 w 125"/>
                <a:gd name="T43" fmla="*/ 36 h 210"/>
                <a:gd name="T44" fmla="*/ 38 w 125"/>
                <a:gd name="T45" fmla="*/ 39 h 210"/>
                <a:gd name="T46" fmla="*/ 34 w 125"/>
                <a:gd name="T47" fmla="*/ 42 h 210"/>
                <a:gd name="T48" fmla="*/ 32 w 125"/>
                <a:gd name="T49" fmla="*/ 44 h 210"/>
                <a:gd name="T50" fmla="*/ 82 w 125"/>
                <a:gd name="T51" fmla="*/ 163 h 210"/>
                <a:gd name="T52" fmla="*/ 0 w 125"/>
                <a:gd name="T53" fmla="*/ 44 h 210"/>
                <a:gd name="T54" fmla="*/ 10 w 125"/>
                <a:gd name="T55" fmla="*/ 31 h 210"/>
                <a:gd name="T56" fmla="*/ 23 w 125"/>
                <a:gd name="T57" fmla="*/ 17 h 210"/>
                <a:gd name="T58" fmla="*/ 28 w 125"/>
                <a:gd name="T59" fmla="*/ 12 h 210"/>
                <a:gd name="T60" fmla="*/ 33 w 125"/>
                <a:gd name="T61" fmla="*/ 9 h 210"/>
                <a:gd name="T62" fmla="*/ 39 w 125"/>
                <a:gd name="T63" fmla="*/ 6 h 210"/>
                <a:gd name="T64" fmla="*/ 44 w 125"/>
                <a:gd name="T65" fmla="*/ 2 h 210"/>
                <a:gd name="T66" fmla="*/ 48 w 125"/>
                <a:gd name="T67" fmla="*/ 1 h 210"/>
                <a:gd name="T68" fmla="*/ 54 w 125"/>
                <a:gd name="T69" fmla="*/ 0 h 210"/>
                <a:gd name="T70" fmla="*/ 58 w 125"/>
                <a:gd name="T71" fmla="*/ 0 h 210"/>
                <a:gd name="T72" fmla="*/ 64 w 125"/>
                <a:gd name="T73" fmla="*/ 1 h 210"/>
                <a:gd name="T74" fmla="*/ 68 w 125"/>
                <a:gd name="T75" fmla="*/ 2 h 210"/>
                <a:gd name="T76" fmla="*/ 73 w 125"/>
                <a:gd name="T77" fmla="*/ 4 h 210"/>
                <a:gd name="T78" fmla="*/ 78 w 125"/>
                <a:gd name="T79" fmla="*/ 8 h 210"/>
                <a:gd name="T80" fmla="*/ 82 w 125"/>
                <a:gd name="T81" fmla="*/ 11 h 210"/>
                <a:gd name="T82" fmla="*/ 90 w 125"/>
                <a:gd name="T83" fmla="*/ 20 h 210"/>
                <a:gd name="T84" fmla="*/ 97 w 125"/>
                <a:gd name="T85" fmla="*/ 29 h 210"/>
                <a:gd name="T86" fmla="*/ 106 w 125"/>
                <a:gd name="T87" fmla="*/ 44 h 210"/>
                <a:gd name="T88" fmla="*/ 112 w 125"/>
                <a:gd name="T89" fmla="*/ 58 h 210"/>
                <a:gd name="T90" fmla="*/ 118 w 125"/>
                <a:gd name="T91" fmla="*/ 74 h 210"/>
                <a:gd name="T92" fmla="*/ 121 w 125"/>
                <a:gd name="T93" fmla="*/ 89 h 210"/>
                <a:gd name="T94" fmla="*/ 124 w 125"/>
                <a:gd name="T95" fmla="*/ 103 h 210"/>
                <a:gd name="T96" fmla="*/ 125 w 125"/>
                <a:gd name="T97" fmla="*/ 116 h 210"/>
                <a:gd name="T98" fmla="*/ 125 w 125"/>
                <a:gd name="T99" fmla="*/ 128 h 210"/>
                <a:gd name="T100" fmla="*/ 123 w 125"/>
                <a:gd name="T101" fmla="*/ 137 h 210"/>
                <a:gd name="T102" fmla="*/ 122 w 125"/>
                <a:gd name="T103" fmla="*/ 145 h 210"/>
                <a:gd name="T104" fmla="*/ 120 w 125"/>
                <a:gd name="T105" fmla="*/ 152 h 210"/>
                <a:gd name="T106" fmla="*/ 117 w 125"/>
                <a:gd name="T107" fmla="*/ 159 h 210"/>
                <a:gd name="T108" fmla="*/ 113 w 125"/>
                <a:gd name="T109" fmla="*/ 165 h 210"/>
                <a:gd name="T110" fmla="*/ 106 w 125"/>
                <a:gd name="T111" fmla="*/ 177 h 210"/>
                <a:gd name="T112" fmla="*/ 95 w 125"/>
                <a:gd name="T113" fmla="*/ 190 h 210"/>
                <a:gd name="T114" fmla="*/ 82 w 125"/>
                <a:gd name="T115" fmla="*/ 201 h 210"/>
                <a:gd name="T116" fmla="*/ 70 w 125"/>
                <a:gd name="T117" fmla="*/ 210 h 210"/>
                <a:gd name="T118" fmla="*/ 0 w 125"/>
                <a:gd name="T119" fmla="*/ 4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210">
                  <a:moveTo>
                    <a:pt x="82" y="163"/>
                  </a:moveTo>
                  <a:lnTo>
                    <a:pt x="85" y="161"/>
                  </a:lnTo>
                  <a:lnTo>
                    <a:pt x="88" y="158"/>
                  </a:lnTo>
                  <a:lnTo>
                    <a:pt x="92" y="155"/>
                  </a:lnTo>
                  <a:lnTo>
                    <a:pt x="94" y="150"/>
                  </a:lnTo>
                  <a:lnTo>
                    <a:pt x="96" y="146"/>
                  </a:lnTo>
                  <a:lnTo>
                    <a:pt x="97" y="141"/>
                  </a:lnTo>
                  <a:lnTo>
                    <a:pt x="98" y="135"/>
                  </a:lnTo>
                  <a:lnTo>
                    <a:pt x="98" y="129"/>
                  </a:lnTo>
                  <a:lnTo>
                    <a:pt x="98" y="122"/>
                  </a:lnTo>
                  <a:lnTo>
                    <a:pt x="97" y="116"/>
                  </a:lnTo>
                  <a:lnTo>
                    <a:pt x="94" y="101"/>
                  </a:lnTo>
                  <a:lnTo>
                    <a:pt x="88" y="84"/>
                  </a:lnTo>
                  <a:lnTo>
                    <a:pt x="81" y="68"/>
                  </a:lnTo>
                  <a:lnTo>
                    <a:pt x="72" y="51"/>
                  </a:lnTo>
                  <a:lnTo>
                    <a:pt x="68" y="47"/>
                  </a:lnTo>
                  <a:lnTo>
                    <a:pt x="65" y="42"/>
                  </a:lnTo>
                  <a:lnTo>
                    <a:pt x="60" y="38"/>
                  </a:lnTo>
                  <a:lnTo>
                    <a:pt x="56" y="36"/>
                  </a:lnTo>
                  <a:lnTo>
                    <a:pt x="51" y="34"/>
                  </a:lnTo>
                  <a:lnTo>
                    <a:pt x="46" y="34"/>
                  </a:lnTo>
                  <a:lnTo>
                    <a:pt x="42" y="36"/>
                  </a:lnTo>
                  <a:lnTo>
                    <a:pt x="38" y="39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82" y="163"/>
                  </a:lnTo>
                  <a:close/>
                  <a:moveTo>
                    <a:pt x="0" y="44"/>
                  </a:moveTo>
                  <a:lnTo>
                    <a:pt x="10" y="31"/>
                  </a:lnTo>
                  <a:lnTo>
                    <a:pt x="23" y="17"/>
                  </a:lnTo>
                  <a:lnTo>
                    <a:pt x="28" y="12"/>
                  </a:lnTo>
                  <a:lnTo>
                    <a:pt x="33" y="9"/>
                  </a:lnTo>
                  <a:lnTo>
                    <a:pt x="39" y="6"/>
                  </a:lnTo>
                  <a:lnTo>
                    <a:pt x="44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1"/>
                  </a:lnTo>
                  <a:lnTo>
                    <a:pt x="68" y="2"/>
                  </a:lnTo>
                  <a:lnTo>
                    <a:pt x="73" y="4"/>
                  </a:lnTo>
                  <a:lnTo>
                    <a:pt x="78" y="8"/>
                  </a:lnTo>
                  <a:lnTo>
                    <a:pt x="82" y="11"/>
                  </a:lnTo>
                  <a:lnTo>
                    <a:pt x="90" y="20"/>
                  </a:lnTo>
                  <a:lnTo>
                    <a:pt x="97" y="29"/>
                  </a:lnTo>
                  <a:lnTo>
                    <a:pt x="106" y="44"/>
                  </a:lnTo>
                  <a:lnTo>
                    <a:pt x="112" y="58"/>
                  </a:lnTo>
                  <a:lnTo>
                    <a:pt x="118" y="74"/>
                  </a:lnTo>
                  <a:lnTo>
                    <a:pt x="121" y="89"/>
                  </a:lnTo>
                  <a:lnTo>
                    <a:pt x="124" y="103"/>
                  </a:lnTo>
                  <a:lnTo>
                    <a:pt x="125" y="116"/>
                  </a:lnTo>
                  <a:lnTo>
                    <a:pt x="125" y="128"/>
                  </a:lnTo>
                  <a:lnTo>
                    <a:pt x="123" y="137"/>
                  </a:lnTo>
                  <a:lnTo>
                    <a:pt x="122" y="145"/>
                  </a:lnTo>
                  <a:lnTo>
                    <a:pt x="120" y="152"/>
                  </a:lnTo>
                  <a:lnTo>
                    <a:pt x="117" y="159"/>
                  </a:lnTo>
                  <a:lnTo>
                    <a:pt x="113" y="165"/>
                  </a:lnTo>
                  <a:lnTo>
                    <a:pt x="106" y="177"/>
                  </a:lnTo>
                  <a:lnTo>
                    <a:pt x="95" y="190"/>
                  </a:lnTo>
                  <a:lnTo>
                    <a:pt x="82" y="201"/>
                  </a:lnTo>
                  <a:lnTo>
                    <a:pt x="70" y="21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542"/>
            <p:cNvSpPr>
              <a:spLocks/>
            </p:cNvSpPr>
            <p:nvPr/>
          </p:nvSpPr>
          <p:spPr bwMode="auto">
            <a:xfrm>
              <a:off x="3980413" y="3915882"/>
              <a:ext cx="38181" cy="77953"/>
            </a:xfrm>
            <a:custGeom>
              <a:avLst/>
              <a:gdLst>
                <a:gd name="T0" fmla="*/ 24 w 97"/>
                <a:gd name="T1" fmla="*/ 0 h 194"/>
                <a:gd name="T2" fmla="*/ 97 w 97"/>
                <a:gd name="T3" fmla="*/ 170 h 194"/>
                <a:gd name="T4" fmla="*/ 73 w 97"/>
                <a:gd name="T5" fmla="*/ 194 h 194"/>
                <a:gd name="T6" fmla="*/ 0 w 97"/>
                <a:gd name="T7" fmla="*/ 24 h 194"/>
                <a:gd name="T8" fmla="*/ 24 w 97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4">
                  <a:moveTo>
                    <a:pt x="24" y="0"/>
                  </a:moveTo>
                  <a:lnTo>
                    <a:pt x="97" y="170"/>
                  </a:lnTo>
                  <a:lnTo>
                    <a:pt x="73" y="194"/>
                  </a:lnTo>
                  <a:lnTo>
                    <a:pt x="0" y="2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543"/>
            <p:cNvSpPr>
              <a:spLocks/>
            </p:cNvSpPr>
            <p:nvPr/>
          </p:nvSpPr>
          <p:spPr bwMode="auto">
            <a:xfrm>
              <a:off x="4004276" y="3885655"/>
              <a:ext cx="46136" cy="79544"/>
            </a:xfrm>
            <a:custGeom>
              <a:avLst/>
              <a:gdLst>
                <a:gd name="T0" fmla="*/ 114 w 114"/>
                <a:gd name="T1" fmla="*/ 165 h 200"/>
                <a:gd name="T2" fmla="*/ 109 w 114"/>
                <a:gd name="T3" fmla="*/ 175 h 200"/>
                <a:gd name="T4" fmla="*/ 99 w 114"/>
                <a:gd name="T5" fmla="*/ 186 h 200"/>
                <a:gd name="T6" fmla="*/ 94 w 114"/>
                <a:gd name="T7" fmla="*/ 191 h 200"/>
                <a:gd name="T8" fmla="*/ 87 w 114"/>
                <a:gd name="T9" fmla="*/ 194 h 200"/>
                <a:gd name="T10" fmla="*/ 82 w 114"/>
                <a:gd name="T11" fmla="*/ 198 h 200"/>
                <a:gd name="T12" fmla="*/ 77 w 114"/>
                <a:gd name="T13" fmla="*/ 200 h 200"/>
                <a:gd name="T14" fmla="*/ 71 w 114"/>
                <a:gd name="T15" fmla="*/ 200 h 200"/>
                <a:gd name="T16" fmla="*/ 67 w 114"/>
                <a:gd name="T17" fmla="*/ 200 h 200"/>
                <a:gd name="T18" fmla="*/ 61 w 114"/>
                <a:gd name="T19" fmla="*/ 199 h 200"/>
                <a:gd name="T20" fmla="*/ 57 w 114"/>
                <a:gd name="T21" fmla="*/ 198 h 200"/>
                <a:gd name="T22" fmla="*/ 49 w 114"/>
                <a:gd name="T23" fmla="*/ 192 h 200"/>
                <a:gd name="T24" fmla="*/ 41 w 114"/>
                <a:gd name="T25" fmla="*/ 186 h 200"/>
                <a:gd name="T26" fmla="*/ 34 w 114"/>
                <a:gd name="T27" fmla="*/ 179 h 200"/>
                <a:gd name="T28" fmla="*/ 30 w 114"/>
                <a:gd name="T29" fmla="*/ 173 h 200"/>
                <a:gd name="T30" fmla="*/ 23 w 114"/>
                <a:gd name="T31" fmla="*/ 159 h 200"/>
                <a:gd name="T32" fmla="*/ 15 w 114"/>
                <a:gd name="T33" fmla="*/ 146 h 200"/>
                <a:gd name="T34" fmla="*/ 10 w 114"/>
                <a:gd name="T35" fmla="*/ 132 h 200"/>
                <a:gd name="T36" fmla="*/ 5 w 114"/>
                <a:gd name="T37" fmla="*/ 119 h 200"/>
                <a:gd name="T38" fmla="*/ 3 w 114"/>
                <a:gd name="T39" fmla="*/ 106 h 200"/>
                <a:gd name="T40" fmla="*/ 1 w 114"/>
                <a:gd name="T41" fmla="*/ 93 h 200"/>
                <a:gd name="T42" fmla="*/ 0 w 114"/>
                <a:gd name="T43" fmla="*/ 80 h 200"/>
                <a:gd name="T44" fmla="*/ 1 w 114"/>
                <a:gd name="T45" fmla="*/ 68 h 200"/>
                <a:gd name="T46" fmla="*/ 2 w 114"/>
                <a:gd name="T47" fmla="*/ 59 h 200"/>
                <a:gd name="T48" fmla="*/ 4 w 114"/>
                <a:gd name="T49" fmla="*/ 51 h 200"/>
                <a:gd name="T50" fmla="*/ 6 w 114"/>
                <a:gd name="T51" fmla="*/ 43 h 200"/>
                <a:gd name="T52" fmla="*/ 10 w 114"/>
                <a:gd name="T53" fmla="*/ 36 h 200"/>
                <a:gd name="T54" fmla="*/ 13 w 114"/>
                <a:gd name="T55" fmla="*/ 29 h 200"/>
                <a:gd name="T56" fmla="*/ 17 w 114"/>
                <a:gd name="T57" fmla="*/ 23 h 200"/>
                <a:gd name="T58" fmla="*/ 22 w 114"/>
                <a:gd name="T59" fmla="*/ 16 h 200"/>
                <a:gd name="T60" fmla="*/ 27 w 114"/>
                <a:gd name="T61" fmla="*/ 12 h 200"/>
                <a:gd name="T62" fmla="*/ 36 w 114"/>
                <a:gd name="T63" fmla="*/ 3 h 200"/>
                <a:gd name="T64" fmla="*/ 42 w 114"/>
                <a:gd name="T65" fmla="*/ 0 h 200"/>
                <a:gd name="T66" fmla="*/ 52 w 114"/>
                <a:gd name="T67" fmla="*/ 30 h 200"/>
                <a:gd name="T68" fmla="*/ 46 w 114"/>
                <a:gd name="T69" fmla="*/ 33 h 200"/>
                <a:gd name="T70" fmla="*/ 40 w 114"/>
                <a:gd name="T71" fmla="*/ 39 h 200"/>
                <a:gd name="T72" fmla="*/ 36 w 114"/>
                <a:gd name="T73" fmla="*/ 45 h 200"/>
                <a:gd name="T74" fmla="*/ 32 w 114"/>
                <a:gd name="T75" fmla="*/ 53 h 200"/>
                <a:gd name="T76" fmla="*/ 29 w 114"/>
                <a:gd name="T77" fmla="*/ 62 h 200"/>
                <a:gd name="T78" fmla="*/ 29 w 114"/>
                <a:gd name="T79" fmla="*/ 70 h 200"/>
                <a:gd name="T80" fmla="*/ 29 w 114"/>
                <a:gd name="T81" fmla="*/ 79 h 200"/>
                <a:gd name="T82" fmla="*/ 30 w 114"/>
                <a:gd name="T83" fmla="*/ 87 h 200"/>
                <a:gd name="T84" fmla="*/ 31 w 114"/>
                <a:gd name="T85" fmla="*/ 96 h 200"/>
                <a:gd name="T86" fmla="*/ 33 w 114"/>
                <a:gd name="T87" fmla="*/ 105 h 200"/>
                <a:gd name="T88" fmla="*/ 37 w 114"/>
                <a:gd name="T89" fmla="*/ 114 h 200"/>
                <a:gd name="T90" fmla="*/ 41 w 114"/>
                <a:gd name="T91" fmla="*/ 123 h 200"/>
                <a:gd name="T92" fmla="*/ 45 w 114"/>
                <a:gd name="T93" fmla="*/ 133 h 200"/>
                <a:gd name="T94" fmla="*/ 51 w 114"/>
                <a:gd name="T95" fmla="*/ 141 h 200"/>
                <a:gd name="T96" fmla="*/ 56 w 114"/>
                <a:gd name="T97" fmla="*/ 148 h 200"/>
                <a:gd name="T98" fmla="*/ 60 w 114"/>
                <a:gd name="T99" fmla="*/ 153 h 200"/>
                <a:gd name="T100" fmla="*/ 65 w 114"/>
                <a:gd name="T101" fmla="*/ 158 h 200"/>
                <a:gd name="T102" fmla="*/ 70 w 114"/>
                <a:gd name="T103" fmla="*/ 160 h 200"/>
                <a:gd name="T104" fmla="*/ 74 w 114"/>
                <a:gd name="T105" fmla="*/ 162 h 200"/>
                <a:gd name="T106" fmla="*/ 79 w 114"/>
                <a:gd name="T107" fmla="*/ 161 h 200"/>
                <a:gd name="T108" fmla="*/ 84 w 114"/>
                <a:gd name="T109" fmla="*/ 160 h 200"/>
                <a:gd name="T110" fmla="*/ 88 w 114"/>
                <a:gd name="T111" fmla="*/ 156 h 200"/>
                <a:gd name="T112" fmla="*/ 95 w 114"/>
                <a:gd name="T113" fmla="*/ 148 h 200"/>
                <a:gd name="T114" fmla="*/ 99 w 114"/>
                <a:gd name="T115" fmla="*/ 140 h 200"/>
                <a:gd name="T116" fmla="*/ 114 w 114"/>
                <a:gd name="T117" fmla="*/ 16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200">
                  <a:moveTo>
                    <a:pt x="114" y="165"/>
                  </a:moveTo>
                  <a:lnTo>
                    <a:pt x="109" y="175"/>
                  </a:lnTo>
                  <a:lnTo>
                    <a:pt x="99" y="186"/>
                  </a:lnTo>
                  <a:lnTo>
                    <a:pt x="94" y="191"/>
                  </a:lnTo>
                  <a:lnTo>
                    <a:pt x="87" y="194"/>
                  </a:lnTo>
                  <a:lnTo>
                    <a:pt x="82" y="198"/>
                  </a:lnTo>
                  <a:lnTo>
                    <a:pt x="77" y="200"/>
                  </a:lnTo>
                  <a:lnTo>
                    <a:pt x="71" y="200"/>
                  </a:lnTo>
                  <a:lnTo>
                    <a:pt x="67" y="200"/>
                  </a:lnTo>
                  <a:lnTo>
                    <a:pt x="61" y="199"/>
                  </a:lnTo>
                  <a:lnTo>
                    <a:pt x="57" y="198"/>
                  </a:lnTo>
                  <a:lnTo>
                    <a:pt x="49" y="192"/>
                  </a:lnTo>
                  <a:lnTo>
                    <a:pt x="41" y="186"/>
                  </a:lnTo>
                  <a:lnTo>
                    <a:pt x="34" y="179"/>
                  </a:lnTo>
                  <a:lnTo>
                    <a:pt x="30" y="173"/>
                  </a:lnTo>
                  <a:lnTo>
                    <a:pt x="23" y="159"/>
                  </a:lnTo>
                  <a:lnTo>
                    <a:pt x="15" y="146"/>
                  </a:lnTo>
                  <a:lnTo>
                    <a:pt x="10" y="132"/>
                  </a:lnTo>
                  <a:lnTo>
                    <a:pt x="5" y="119"/>
                  </a:lnTo>
                  <a:lnTo>
                    <a:pt x="3" y="106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1" y="68"/>
                  </a:lnTo>
                  <a:lnTo>
                    <a:pt x="2" y="59"/>
                  </a:lnTo>
                  <a:lnTo>
                    <a:pt x="4" y="51"/>
                  </a:lnTo>
                  <a:lnTo>
                    <a:pt x="6" y="43"/>
                  </a:lnTo>
                  <a:lnTo>
                    <a:pt x="10" y="36"/>
                  </a:lnTo>
                  <a:lnTo>
                    <a:pt x="13" y="29"/>
                  </a:lnTo>
                  <a:lnTo>
                    <a:pt x="17" y="23"/>
                  </a:lnTo>
                  <a:lnTo>
                    <a:pt x="22" y="16"/>
                  </a:lnTo>
                  <a:lnTo>
                    <a:pt x="27" y="12"/>
                  </a:lnTo>
                  <a:lnTo>
                    <a:pt x="36" y="3"/>
                  </a:lnTo>
                  <a:lnTo>
                    <a:pt x="42" y="0"/>
                  </a:lnTo>
                  <a:lnTo>
                    <a:pt x="52" y="30"/>
                  </a:lnTo>
                  <a:lnTo>
                    <a:pt x="46" y="33"/>
                  </a:lnTo>
                  <a:lnTo>
                    <a:pt x="40" y="39"/>
                  </a:lnTo>
                  <a:lnTo>
                    <a:pt x="36" y="45"/>
                  </a:lnTo>
                  <a:lnTo>
                    <a:pt x="32" y="53"/>
                  </a:lnTo>
                  <a:lnTo>
                    <a:pt x="29" y="62"/>
                  </a:lnTo>
                  <a:lnTo>
                    <a:pt x="29" y="70"/>
                  </a:lnTo>
                  <a:lnTo>
                    <a:pt x="29" y="79"/>
                  </a:lnTo>
                  <a:lnTo>
                    <a:pt x="30" y="87"/>
                  </a:lnTo>
                  <a:lnTo>
                    <a:pt x="31" y="96"/>
                  </a:lnTo>
                  <a:lnTo>
                    <a:pt x="33" y="105"/>
                  </a:lnTo>
                  <a:lnTo>
                    <a:pt x="37" y="114"/>
                  </a:lnTo>
                  <a:lnTo>
                    <a:pt x="41" y="123"/>
                  </a:lnTo>
                  <a:lnTo>
                    <a:pt x="45" y="133"/>
                  </a:lnTo>
                  <a:lnTo>
                    <a:pt x="51" y="141"/>
                  </a:lnTo>
                  <a:lnTo>
                    <a:pt x="56" y="148"/>
                  </a:lnTo>
                  <a:lnTo>
                    <a:pt x="60" y="153"/>
                  </a:lnTo>
                  <a:lnTo>
                    <a:pt x="65" y="158"/>
                  </a:lnTo>
                  <a:lnTo>
                    <a:pt x="70" y="160"/>
                  </a:lnTo>
                  <a:lnTo>
                    <a:pt x="74" y="162"/>
                  </a:lnTo>
                  <a:lnTo>
                    <a:pt x="79" y="161"/>
                  </a:lnTo>
                  <a:lnTo>
                    <a:pt x="84" y="160"/>
                  </a:lnTo>
                  <a:lnTo>
                    <a:pt x="88" y="156"/>
                  </a:lnTo>
                  <a:lnTo>
                    <a:pt x="95" y="148"/>
                  </a:lnTo>
                  <a:lnTo>
                    <a:pt x="99" y="140"/>
                  </a:lnTo>
                  <a:lnTo>
                    <a:pt x="114" y="16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544"/>
            <p:cNvSpPr>
              <a:spLocks noEditPoints="1"/>
            </p:cNvSpPr>
            <p:nvPr/>
          </p:nvSpPr>
          <p:spPr bwMode="auto">
            <a:xfrm>
              <a:off x="4036094" y="3860201"/>
              <a:ext cx="49317" cy="89089"/>
            </a:xfrm>
            <a:custGeom>
              <a:avLst/>
              <a:gdLst>
                <a:gd name="T0" fmla="*/ 68 w 124"/>
                <a:gd name="T1" fmla="*/ 114 h 226"/>
                <a:gd name="T2" fmla="*/ 46 w 124"/>
                <a:gd name="T3" fmla="*/ 80 h 226"/>
                <a:gd name="T4" fmla="*/ 42 w 124"/>
                <a:gd name="T5" fmla="*/ 72 h 226"/>
                <a:gd name="T6" fmla="*/ 36 w 124"/>
                <a:gd name="T7" fmla="*/ 63 h 226"/>
                <a:gd name="T8" fmla="*/ 30 w 124"/>
                <a:gd name="T9" fmla="*/ 53 h 226"/>
                <a:gd name="T10" fmla="*/ 25 w 124"/>
                <a:gd name="T11" fmla="*/ 44 h 226"/>
                <a:gd name="T12" fmla="*/ 25 w 124"/>
                <a:gd name="T13" fmla="*/ 44 h 226"/>
                <a:gd name="T14" fmla="*/ 28 w 124"/>
                <a:gd name="T15" fmla="*/ 55 h 226"/>
                <a:gd name="T16" fmla="*/ 31 w 124"/>
                <a:gd name="T17" fmla="*/ 68 h 226"/>
                <a:gd name="T18" fmla="*/ 35 w 124"/>
                <a:gd name="T19" fmla="*/ 80 h 226"/>
                <a:gd name="T20" fmla="*/ 37 w 124"/>
                <a:gd name="T21" fmla="*/ 89 h 226"/>
                <a:gd name="T22" fmla="*/ 48 w 124"/>
                <a:gd name="T23" fmla="*/ 132 h 226"/>
                <a:gd name="T24" fmla="*/ 68 w 124"/>
                <a:gd name="T25" fmla="*/ 114 h 226"/>
                <a:gd name="T26" fmla="*/ 56 w 124"/>
                <a:gd name="T27" fmla="*/ 158 h 226"/>
                <a:gd name="T28" fmla="*/ 68 w 124"/>
                <a:gd name="T29" fmla="*/ 202 h 226"/>
                <a:gd name="T30" fmla="*/ 45 w 124"/>
                <a:gd name="T31" fmla="*/ 226 h 226"/>
                <a:gd name="T32" fmla="*/ 0 w 124"/>
                <a:gd name="T33" fmla="*/ 28 h 226"/>
                <a:gd name="T34" fmla="*/ 27 w 124"/>
                <a:gd name="T35" fmla="*/ 0 h 226"/>
                <a:gd name="T36" fmla="*/ 124 w 124"/>
                <a:gd name="T37" fmla="*/ 145 h 226"/>
                <a:gd name="T38" fmla="*/ 101 w 124"/>
                <a:gd name="T39" fmla="*/ 168 h 226"/>
                <a:gd name="T40" fmla="*/ 80 w 124"/>
                <a:gd name="T41" fmla="*/ 134 h 226"/>
                <a:gd name="T42" fmla="*/ 56 w 124"/>
                <a:gd name="T43" fmla="*/ 15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226">
                  <a:moveTo>
                    <a:pt x="68" y="114"/>
                  </a:moveTo>
                  <a:lnTo>
                    <a:pt x="46" y="80"/>
                  </a:lnTo>
                  <a:lnTo>
                    <a:pt x="42" y="72"/>
                  </a:lnTo>
                  <a:lnTo>
                    <a:pt x="36" y="63"/>
                  </a:lnTo>
                  <a:lnTo>
                    <a:pt x="30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8" y="55"/>
                  </a:lnTo>
                  <a:lnTo>
                    <a:pt x="31" y="68"/>
                  </a:lnTo>
                  <a:lnTo>
                    <a:pt x="35" y="80"/>
                  </a:lnTo>
                  <a:lnTo>
                    <a:pt x="37" y="89"/>
                  </a:lnTo>
                  <a:lnTo>
                    <a:pt x="48" y="132"/>
                  </a:lnTo>
                  <a:lnTo>
                    <a:pt x="68" y="114"/>
                  </a:lnTo>
                  <a:close/>
                  <a:moveTo>
                    <a:pt x="56" y="158"/>
                  </a:moveTo>
                  <a:lnTo>
                    <a:pt x="68" y="202"/>
                  </a:lnTo>
                  <a:lnTo>
                    <a:pt x="45" y="226"/>
                  </a:lnTo>
                  <a:lnTo>
                    <a:pt x="0" y="28"/>
                  </a:lnTo>
                  <a:lnTo>
                    <a:pt x="27" y="0"/>
                  </a:lnTo>
                  <a:lnTo>
                    <a:pt x="124" y="145"/>
                  </a:lnTo>
                  <a:lnTo>
                    <a:pt x="101" y="168"/>
                  </a:lnTo>
                  <a:lnTo>
                    <a:pt x="80" y="134"/>
                  </a:lnTo>
                  <a:lnTo>
                    <a:pt x="56" y="1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545"/>
            <p:cNvSpPr>
              <a:spLocks/>
            </p:cNvSpPr>
            <p:nvPr/>
          </p:nvSpPr>
          <p:spPr bwMode="auto">
            <a:xfrm>
              <a:off x="4061548" y="3834747"/>
              <a:ext cx="49317" cy="76362"/>
            </a:xfrm>
            <a:custGeom>
              <a:avLst/>
              <a:gdLst>
                <a:gd name="T0" fmla="*/ 0 w 127"/>
                <a:gd name="T1" fmla="*/ 25 h 195"/>
                <a:gd name="T2" fmla="*/ 24 w 127"/>
                <a:gd name="T3" fmla="*/ 0 h 195"/>
                <a:gd name="T4" fmla="*/ 85 w 127"/>
                <a:gd name="T5" fmla="*/ 144 h 195"/>
                <a:gd name="T6" fmla="*/ 115 w 127"/>
                <a:gd name="T7" fmla="*/ 113 h 195"/>
                <a:gd name="T8" fmla="*/ 127 w 127"/>
                <a:gd name="T9" fmla="*/ 141 h 195"/>
                <a:gd name="T10" fmla="*/ 73 w 127"/>
                <a:gd name="T11" fmla="*/ 195 h 195"/>
                <a:gd name="T12" fmla="*/ 0 w 127"/>
                <a:gd name="T13" fmla="*/ 2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95">
                  <a:moveTo>
                    <a:pt x="0" y="25"/>
                  </a:moveTo>
                  <a:lnTo>
                    <a:pt x="24" y="0"/>
                  </a:lnTo>
                  <a:lnTo>
                    <a:pt x="85" y="144"/>
                  </a:lnTo>
                  <a:lnTo>
                    <a:pt x="115" y="113"/>
                  </a:lnTo>
                  <a:lnTo>
                    <a:pt x="127" y="141"/>
                  </a:lnTo>
                  <a:lnTo>
                    <a:pt x="73" y="19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5" name="组合 2544"/>
          <p:cNvGrpSpPr/>
          <p:nvPr/>
        </p:nvGrpSpPr>
        <p:grpSpPr>
          <a:xfrm>
            <a:off x="2568789" y="1920914"/>
            <a:ext cx="960347" cy="1039754"/>
            <a:chOff x="4510176" y="4467918"/>
            <a:chExt cx="440675" cy="504309"/>
          </a:xfrm>
        </p:grpSpPr>
        <p:sp>
          <p:nvSpPr>
            <p:cNvPr id="1958" name="Freeform 677"/>
            <p:cNvSpPr>
              <a:spLocks/>
            </p:cNvSpPr>
            <p:nvPr/>
          </p:nvSpPr>
          <p:spPr bwMode="auto">
            <a:xfrm>
              <a:off x="4569039" y="4467918"/>
              <a:ext cx="319767" cy="319767"/>
            </a:xfrm>
            <a:custGeom>
              <a:avLst/>
              <a:gdLst>
                <a:gd name="T0" fmla="*/ 568 w 805"/>
                <a:gd name="T1" fmla="*/ 237 h 805"/>
                <a:gd name="T2" fmla="*/ 568 w 805"/>
                <a:gd name="T3" fmla="*/ 52 h 805"/>
                <a:gd name="T4" fmla="*/ 566 w 805"/>
                <a:gd name="T5" fmla="*/ 41 h 805"/>
                <a:gd name="T6" fmla="*/ 558 w 805"/>
                <a:gd name="T7" fmla="*/ 26 h 805"/>
                <a:gd name="T8" fmla="*/ 543 w 805"/>
                <a:gd name="T9" fmla="*/ 10 h 805"/>
                <a:gd name="T10" fmla="*/ 527 w 805"/>
                <a:gd name="T11" fmla="*/ 2 h 805"/>
                <a:gd name="T12" fmla="*/ 516 w 805"/>
                <a:gd name="T13" fmla="*/ 0 h 805"/>
                <a:gd name="T14" fmla="*/ 294 w 805"/>
                <a:gd name="T15" fmla="*/ 0 h 805"/>
                <a:gd name="T16" fmla="*/ 283 w 805"/>
                <a:gd name="T17" fmla="*/ 1 h 805"/>
                <a:gd name="T18" fmla="*/ 271 w 805"/>
                <a:gd name="T19" fmla="*/ 5 h 805"/>
                <a:gd name="T20" fmla="*/ 253 w 805"/>
                <a:gd name="T21" fmla="*/ 18 h 805"/>
                <a:gd name="T22" fmla="*/ 241 w 805"/>
                <a:gd name="T23" fmla="*/ 36 h 805"/>
                <a:gd name="T24" fmla="*/ 238 w 805"/>
                <a:gd name="T25" fmla="*/ 47 h 805"/>
                <a:gd name="T26" fmla="*/ 236 w 805"/>
                <a:gd name="T27" fmla="*/ 59 h 805"/>
                <a:gd name="T28" fmla="*/ 58 w 805"/>
                <a:gd name="T29" fmla="*/ 237 h 805"/>
                <a:gd name="T30" fmla="*/ 46 w 805"/>
                <a:gd name="T31" fmla="*/ 238 h 805"/>
                <a:gd name="T32" fmla="*/ 36 w 805"/>
                <a:gd name="T33" fmla="*/ 241 h 805"/>
                <a:gd name="T34" fmla="*/ 17 w 805"/>
                <a:gd name="T35" fmla="*/ 253 h 805"/>
                <a:gd name="T36" fmla="*/ 4 w 805"/>
                <a:gd name="T37" fmla="*/ 271 h 805"/>
                <a:gd name="T38" fmla="*/ 1 w 805"/>
                <a:gd name="T39" fmla="*/ 282 h 805"/>
                <a:gd name="T40" fmla="*/ 0 w 805"/>
                <a:gd name="T41" fmla="*/ 294 h 805"/>
                <a:gd name="T42" fmla="*/ 0 w 805"/>
                <a:gd name="T43" fmla="*/ 517 h 805"/>
                <a:gd name="T44" fmla="*/ 2 w 805"/>
                <a:gd name="T45" fmla="*/ 527 h 805"/>
                <a:gd name="T46" fmla="*/ 10 w 805"/>
                <a:gd name="T47" fmla="*/ 542 h 805"/>
                <a:gd name="T48" fmla="*/ 26 w 805"/>
                <a:gd name="T49" fmla="*/ 559 h 805"/>
                <a:gd name="T50" fmla="*/ 41 w 805"/>
                <a:gd name="T51" fmla="*/ 566 h 805"/>
                <a:gd name="T52" fmla="*/ 52 w 805"/>
                <a:gd name="T53" fmla="*/ 568 h 805"/>
                <a:gd name="T54" fmla="*/ 236 w 805"/>
                <a:gd name="T55" fmla="*/ 568 h 805"/>
                <a:gd name="T56" fmla="*/ 236 w 805"/>
                <a:gd name="T57" fmla="*/ 753 h 805"/>
                <a:gd name="T58" fmla="*/ 239 w 805"/>
                <a:gd name="T59" fmla="*/ 764 h 805"/>
                <a:gd name="T60" fmla="*/ 246 w 805"/>
                <a:gd name="T61" fmla="*/ 779 h 805"/>
                <a:gd name="T62" fmla="*/ 261 w 805"/>
                <a:gd name="T63" fmla="*/ 795 h 805"/>
                <a:gd name="T64" fmla="*/ 276 w 805"/>
                <a:gd name="T65" fmla="*/ 802 h 805"/>
                <a:gd name="T66" fmla="*/ 288 w 805"/>
                <a:gd name="T67" fmla="*/ 805 h 805"/>
                <a:gd name="T68" fmla="*/ 511 w 805"/>
                <a:gd name="T69" fmla="*/ 805 h 805"/>
                <a:gd name="T70" fmla="*/ 522 w 805"/>
                <a:gd name="T71" fmla="*/ 804 h 805"/>
                <a:gd name="T72" fmla="*/ 532 w 805"/>
                <a:gd name="T73" fmla="*/ 801 h 805"/>
                <a:gd name="T74" fmla="*/ 551 w 805"/>
                <a:gd name="T75" fmla="*/ 788 h 805"/>
                <a:gd name="T76" fmla="*/ 564 w 805"/>
                <a:gd name="T77" fmla="*/ 769 h 805"/>
                <a:gd name="T78" fmla="*/ 567 w 805"/>
                <a:gd name="T79" fmla="*/ 758 h 805"/>
                <a:gd name="T80" fmla="*/ 568 w 805"/>
                <a:gd name="T81" fmla="*/ 747 h 805"/>
                <a:gd name="T82" fmla="*/ 746 w 805"/>
                <a:gd name="T83" fmla="*/ 568 h 805"/>
                <a:gd name="T84" fmla="*/ 758 w 805"/>
                <a:gd name="T85" fmla="*/ 567 h 805"/>
                <a:gd name="T86" fmla="*/ 769 w 805"/>
                <a:gd name="T87" fmla="*/ 564 h 805"/>
                <a:gd name="T88" fmla="*/ 787 w 805"/>
                <a:gd name="T89" fmla="*/ 551 h 805"/>
                <a:gd name="T90" fmla="*/ 800 w 805"/>
                <a:gd name="T91" fmla="*/ 533 h 805"/>
                <a:gd name="T92" fmla="*/ 803 w 805"/>
                <a:gd name="T93" fmla="*/ 522 h 805"/>
                <a:gd name="T94" fmla="*/ 805 w 805"/>
                <a:gd name="T95" fmla="*/ 510 h 805"/>
                <a:gd name="T96" fmla="*/ 805 w 805"/>
                <a:gd name="T97" fmla="*/ 289 h 805"/>
                <a:gd name="T98" fmla="*/ 802 w 805"/>
                <a:gd name="T99" fmla="*/ 277 h 805"/>
                <a:gd name="T100" fmla="*/ 795 w 805"/>
                <a:gd name="T101" fmla="*/ 262 h 805"/>
                <a:gd name="T102" fmla="*/ 779 w 805"/>
                <a:gd name="T103" fmla="*/ 247 h 805"/>
                <a:gd name="T104" fmla="*/ 764 w 805"/>
                <a:gd name="T105" fmla="*/ 239 h 805"/>
                <a:gd name="T106" fmla="*/ 753 w 805"/>
                <a:gd name="T107" fmla="*/ 237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5" h="805">
                  <a:moveTo>
                    <a:pt x="746" y="237"/>
                  </a:moveTo>
                  <a:lnTo>
                    <a:pt x="568" y="237"/>
                  </a:lnTo>
                  <a:lnTo>
                    <a:pt x="568" y="59"/>
                  </a:lnTo>
                  <a:lnTo>
                    <a:pt x="568" y="52"/>
                  </a:lnTo>
                  <a:lnTo>
                    <a:pt x="567" y="47"/>
                  </a:lnTo>
                  <a:lnTo>
                    <a:pt x="566" y="41"/>
                  </a:lnTo>
                  <a:lnTo>
                    <a:pt x="564" y="36"/>
                  </a:lnTo>
                  <a:lnTo>
                    <a:pt x="558" y="26"/>
                  </a:lnTo>
                  <a:lnTo>
                    <a:pt x="551" y="18"/>
                  </a:lnTo>
                  <a:lnTo>
                    <a:pt x="543" y="10"/>
                  </a:lnTo>
                  <a:lnTo>
                    <a:pt x="532" y="5"/>
                  </a:lnTo>
                  <a:lnTo>
                    <a:pt x="527" y="2"/>
                  </a:lnTo>
                  <a:lnTo>
                    <a:pt x="522" y="1"/>
                  </a:lnTo>
                  <a:lnTo>
                    <a:pt x="516" y="0"/>
                  </a:lnTo>
                  <a:lnTo>
                    <a:pt x="511" y="0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3" y="1"/>
                  </a:lnTo>
                  <a:lnTo>
                    <a:pt x="276" y="2"/>
                  </a:lnTo>
                  <a:lnTo>
                    <a:pt x="271" y="5"/>
                  </a:lnTo>
                  <a:lnTo>
                    <a:pt x="261" y="10"/>
                  </a:lnTo>
                  <a:lnTo>
                    <a:pt x="253" y="18"/>
                  </a:lnTo>
                  <a:lnTo>
                    <a:pt x="246" y="26"/>
                  </a:lnTo>
                  <a:lnTo>
                    <a:pt x="241" y="36"/>
                  </a:lnTo>
                  <a:lnTo>
                    <a:pt x="239" y="41"/>
                  </a:lnTo>
                  <a:lnTo>
                    <a:pt x="238" y="47"/>
                  </a:lnTo>
                  <a:lnTo>
                    <a:pt x="236" y="52"/>
                  </a:lnTo>
                  <a:lnTo>
                    <a:pt x="236" y="59"/>
                  </a:lnTo>
                  <a:lnTo>
                    <a:pt x="236" y="237"/>
                  </a:lnTo>
                  <a:lnTo>
                    <a:pt x="58" y="237"/>
                  </a:lnTo>
                  <a:lnTo>
                    <a:pt x="52" y="237"/>
                  </a:lnTo>
                  <a:lnTo>
                    <a:pt x="46" y="238"/>
                  </a:lnTo>
                  <a:lnTo>
                    <a:pt x="41" y="239"/>
                  </a:lnTo>
                  <a:lnTo>
                    <a:pt x="36" y="241"/>
                  </a:lnTo>
                  <a:lnTo>
                    <a:pt x="26" y="247"/>
                  </a:lnTo>
                  <a:lnTo>
                    <a:pt x="17" y="253"/>
                  </a:lnTo>
                  <a:lnTo>
                    <a:pt x="10" y="262"/>
                  </a:lnTo>
                  <a:lnTo>
                    <a:pt x="4" y="271"/>
                  </a:lnTo>
                  <a:lnTo>
                    <a:pt x="2" y="277"/>
                  </a:lnTo>
                  <a:lnTo>
                    <a:pt x="1" y="282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0" y="510"/>
                  </a:lnTo>
                  <a:lnTo>
                    <a:pt x="0" y="517"/>
                  </a:lnTo>
                  <a:lnTo>
                    <a:pt x="1" y="522"/>
                  </a:lnTo>
                  <a:lnTo>
                    <a:pt x="2" y="527"/>
                  </a:lnTo>
                  <a:lnTo>
                    <a:pt x="4" y="533"/>
                  </a:lnTo>
                  <a:lnTo>
                    <a:pt x="10" y="542"/>
                  </a:lnTo>
                  <a:lnTo>
                    <a:pt x="17" y="551"/>
                  </a:lnTo>
                  <a:lnTo>
                    <a:pt x="26" y="559"/>
                  </a:lnTo>
                  <a:lnTo>
                    <a:pt x="36" y="564"/>
                  </a:lnTo>
                  <a:lnTo>
                    <a:pt x="41" y="566"/>
                  </a:lnTo>
                  <a:lnTo>
                    <a:pt x="46" y="567"/>
                  </a:lnTo>
                  <a:lnTo>
                    <a:pt x="52" y="568"/>
                  </a:lnTo>
                  <a:lnTo>
                    <a:pt x="58" y="568"/>
                  </a:lnTo>
                  <a:lnTo>
                    <a:pt x="236" y="568"/>
                  </a:lnTo>
                  <a:lnTo>
                    <a:pt x="236" y="747"/>
                  </a:lnTo>
                  <a:lnTo>
                    <a:pt x="236" y="753"/>
                  </a:lnTo>
                  <a:lnTo>
                    <a:pt x="238" y="758"/>
                  </a:lnTo>
                  <a:lnTo>
                    <a:pt x="239" y="764"/>
                  </a:lnTo>
                  <a:lnTo>
                    <a:pt x="241" y="769"/>
                  </a:lnTo>
                  <a:lnTo>
                    <a:pt x="246" y="779"/>
                  </a:lnTo>
                  <a:lnTo>
                    <a:pt x="253" y="788"/>
                  </a:lnTo>
                  <a:lnTo>
                    <a:pt x="261" y="795"/>
                  </a:lnTo>
                  <a:lnTo>
                    <a:pt x="271" y="801"/>
                  </a:lnTo>
                  <a:lnTo>
                    <a:pt x="276" y="802"/>
                  </a:lnTo>
                  <a:lnTo>
                    <a:pt x="283" y="804"/>
                  </a:lnTo>
                  <a:lnTo>
                    <a:pt x="288" y="805"/>
                  </a:lnTo>
                  <a:lnTo>
                    <a:pt x="294" y="805"/>
                  </a:lnTo>
                  <a:lnTo>
                    <a:pt x="511" y="805"/>
                  </a:lnTo>
                  <a:lnTo>
                    <a:pt x="516" y="805"/>
                  </a:lnTo>
                  <a:lnTo>
                    <a:pt x="522" y="804"/>
                  </a:lnTo>
                  <a:lnTo>
                    <a:pt x="527" y="802"/>
                  </a:lnTo>
                  <a:lnTo>
                    <a:pt x="532" y="801"/>
                  </a:lnTo>
                  <a:lnTo>
                    <a:pt x="543" y="795"/>
                  </a:lnTo>
                  <a:lnTo>
                    <a:pt x="551" y="788"/>
                  </a:lnTo>
                  <a:lnTo>
                    <a:pt x="558" y="779"/>
                  </a:lnTo>
                  <a:lnTo>
                    <a:pt x="564" y="769"/>
                  </a:lnTo>
                  <a:lnTo>
                    <a:pt x="566" y="764"/>
                  </a:lnTo>
                  <a:lnTo>
                    <a:pt x="567" y="758"/>
                  </a:lnTo>
                  <a:lnTo>
                    <a:pt x="568" y="753"/>
                  </a:lnTo>
                  <a:lnTo>
                    <a:pt x="568" y="747"/>
                  </a:lnTo>
                  <a:lnTo>
                    <a:pt x="568" y="568"/>
                  </a:lnTo>
                  <a:lnTo>
                    <a:pt x="746" y="568"/>
                  </a:lnTo>
                  <a:lnTo>
                    <a:pt x="753" y="568"/>
                  </a:lnTo>
                  <a:lnTo>
                    <a:pt x="758" y="567"/>
                  </a:lnTo>
                  <a:lnTo>
                    <a:pt x="764" y="566"/>
                  </a:lnTo>
                  <a:lnTo>
                    <a:pt x="769" y="564"/>
                  </a:lnTo>
                  <a:lnTo>
                    <a:pt x="779" y="559"/>
                  </a:lnTo>
                  <a:lnTo>
                    <a:pt x="787" y="551"/>
                  </a:lnTo>
                  <a:lnTo>
                    <a:pt x="795" y="542"/>
                  </a:lnTo>
                  <a:lnTo>
                    <a:pt x="800" y="533"/>
                  </a:lnTo>
                  <a:lnTo>
                    <a:pt x="802" y="527"/>
                  </a:lnTo>
                  <a:lnTo>
                    <a:pt x="803" y="522"/>
                  </a:lnTo>
                  <a:lnTo>
                    <a:pt x="805" y="517"/>
                  </a:lnTo>
                  <a:lnTo>
                    <a:pt x="805" y="510"/>
                  </a:lnTo>
                  <a:lnTo>
                    <a:pt x="805" y="294"/>
                  </a:lnTo>
                  <a:lnTo>
                    <a:pt x="805" y="289"/>
                  </a:lnTo>
                  <a:lnTo>
                    <a:pt x="803" y="282"/>
                  </a:lnTo>
                  <a:lnTo>
                    <a:pt x="802" y="277"/>
                  </a:lnTo>
                  <a:lnTo>
                    <a:pt x="800" y="271"/>
                  </a:lnTo>
                  <a:lnTo>
                    <a:pt x="795" y="262"/>
                  </a:lnTo>
                  <a:lnTo>
                    <a:pt x="787" y="253"/>
                  </a:lnTo>
                  <a:lnTo>
                    <a:pt x="779" y="247"/>
                  </a:lnTo>
                  <a:lnTo>
                    <a:pt x="769" y="241"/>
                  </a:lnTo>
                  <a:lnTo>
                    <a:pt x="764" y="239"/>
                  </a:lnTo>
                  <a:lnTo>
                    <a:pt x="758" y="238"/>
                  </a:lnTo>
                  <a:lnTo>
                    <a:pt x="753" y="237"/>
                  </a:lnTo>
                  <a:lnTo>
                    <a:pt x="746" y="23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678"/>
            <p:cNvSpPr>
              <a:spLocks/>
            </p:cNvSpPr>
            <p:nvPr/>
          </p:nvSpPr>
          <p:spPr bwMode="auto">
            <a:xfrm>
              <a:off x="4576993" y="4475872"/>
              <a:ext cx="252950" cy="154316"/>
            </a:xfrm>
            <a:custGeom>
              <a:avLst/>
              <a:gdLst>
                <a:gd name="T0" fmla="*/ 2 w 635"/>
                <a:gd name="T1" fmla="*/ 367 h 390"/>
                <a:gd name="T2" fmla="*/ 4 w 635"/>
                <a:gd name="T3" fmla="*/ 331 h 390"/>
                <a:gd name="T4" fmla="*/ 7 w 635"/>
                <a:gd name="T5" fmla="*/ 308 h 390"/>
                <a:gd name="T6" fmla="*/ 15 w 635"/>
                <a:gd name="T7" fmla="*/ 285 h 390"/>
                <a:gd name="T8" fmla="*/ 27 w 635"/>
                <a:gd name="T9" fmla="*/ 266 h 390"/>
                <a:gd name="T10" fmla="*/ 41 w 635"/>
                <a:gd name="T11" fmla="*/ 255 h 390"/>
                <a:gd name="T12" fmla="*/ 53 w 635"/>
                <a:gd name="T13" fmla="*/ 248 h 390"/>
                <a:gd name="T14" fmla="*/ 68 w 635"/>
                <a:gd name="T15" fmla="*/ 244 h 390"/>
                <a:gd name="T16" fmla="*/ 84 w 635"/>
                <a:gd name="T17" fmla="*/ 242 h 390"/>
                <a:gd name="T18" fmla="*/ 130 w 635"/>
                <a:gd name="T19" fmla="*/ 242 h 390"/>
                <a:gd name="T20" fmla="*/ 186 w 635"/>
                <a:gd name="T21" fmla="*/ 246 h 390"/>
                <a:gd name="T22" fmla="*/ 215 w 635"/>
                <a:gd name="T23" fmla="*/ 249 h 390"/>
                <a:gd name="T24" fmla="*/ 228 w 635"/>
                <a:gd name="T25" fmla="*/ 248 h 390"/>
                <a:gd name="T26" fmla="*/ 236 w 635"/>
                <a:gd name="T27" fmla="*/ 244 h 390"/>
                <a:gd name="T28" fmla="*/ 240 w 635"/>
                <a:gd name="T29" fmla="*/ 236 h 390"/>
                <a:gd name="T30" fmla="*/ 242 w 635"/>
                <a:gd name="T31" fmla="*/ 212 h 390"/>
                <a:gd name="T32" fmla="*/ 242 w 635"/>
                <a:gd name="T33" fmla="*/ 152 h 390"/>
                <a:gd name="T34" fmla="*/ 244 w 635"/>
                <a:gd name="T35" fmla="*/ 86 h 390"/>
                <a:gd name="T36" fmla="*/ 250 w 635"/>
                <a:gd name="T37" fmla="*/ 45 h 390"/>
                <a:gd name="T38" fmla="*/ 256 w 635"/>
                <a:gd name="T39" fmla="*/ 31 h 390"/>
                <a:gd name="T40" fmla="*/ 260 w 635"/>
                <a:gd name="T41" fmla="*/ 26 h 390"/>
                <a:gd name="T42" fmla="*/ 270 w 635"/>
                <a:gd name="T43" fmla="*/ 20 h 390"/>
                <a:gd name="T44" fmla="*/ 296 w 635"/>
                <a:gd name="T45" fmla="*/ 13 h 390"/>
                <a:gd name="T46" fmla="*/ 333 w 635"/>
                <a:gd name="T47" fmla="*/ 5 h 390"/>
                <a:gd name="T48" fmla="*/ 377 w 635"/>
                <a:gd name="T49" fmla="*/ 1 h 390"/>
                <a:gd name="T50" fmla="*/ 422 w 635"/>
                <a:gd name="T51" fmla="*/ 0 h 390"/>
                <a:gd name="T52" fmla="*/ 454 w 635"/>
                <a:gd name="T53" fmla="*/ 4 h 390"/>
                <a:gd name="T54" fmla="*/ 473 w 635"/>
                <a:gd name="T55" fmla="*/ 10 h 390"/>
                <a:gd name="T56" fmla="*/ 490 w 635"/>
                <a:gd name="T57" fmla="*/ 17 h 390"/>
                <a:gd name="T58" fmla="*/ 503 w 635"/>
                <a:gd name="T59" fmla="*/ 28 h 390"/>
                <a:gd name="T60" fmla="*/ 514 w 635"/>
                <a:gd name="T61" fmla="*/ 41 h 390"/>
                <a:gd name="T62" fmla="*/ 519 w 635"/>
                <a:gd name="T63" fmla="*/ 58 h 390"/>
                <a:gd name="T64" fmla="*/ 521 w 635"/>
                <a:gd name="T65" fmla="*/ 106 h 390"/>
                <a:gd name="T66" fmla="*/ 522 w 635"/>
                <a:gd name="T67" fmla="*/ 172 h 390"/>
                <a:gd name="T68" fmla="*/ 521 w 635"/>
                <a:gd name="T69" fmla="*/ 220 h 390"/>
                <a:gd name="T70" fmla="*/ 520 w 635"/>
                <a:gd name="T71" fmla="*/ 245 h 390"/>
                <a:gd name="T72" fmla="*/ 635 w 635"/>
                <a:gd name="T73" fmla="*/ 254 h 390"/>
                <a:gd name="T74" fmla="*/ 603 w 635"/>
                <a:gd name="T75" fmla="*/ 277 h 390"/>
                <a:gd name="T76" fmla="*/ 561 w 635"/>
                <a:gd name="T77" fmla="*/ 300 h 390"/>
                <a:gd name="T78" fmla="*/ 499 w 635"/>
                <a:gd name="T79" fmla="*/ 327 h 390"/>
                <a:gd name="T80" fmla="*/ 459 w 635"/>
                <a:gd name="T81" fmla="*/ 340 h 390"/>
                <a:gd name="T82" fmla="*/ 412 w 635"/>
                <a:gd name="T83" fmla="*/ 353 h 390"/>
                <a:gd name="T84" fmla="*/ 360 w 635"/>
                <a:gd name="T85" fmla="*/ 364 h 390"/>
                <a:gd name="T86" fmla="*/ 302 w 635"/>
                <a:gd name="T87" fmla="*/ 375 h 390"/>
                <a:gd name="T88" fmla="*/ 237 w 635"/>
                <a:gd name="T89" fmla="*/ 382 h 390"/>
                <a:gd name="T90" fmla="*/ 166 w 635"/>
                <a:gd name="T91" fmla="*/ 388 h 390"/>
                <a:gd name="T92" fmla="*/ 86 w 635"/>
                <a:gd name="T93" fmla="*/ 390 h 390"/>
                <a:gd name="T94" fmla="*/ 0 w 635"/>
                <a:gd name="T95" fmla="*/ 38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5" h="390">
                  <a:moveTo>
                    <a:pt x="0" y="389"/>
                  </a:moveTo>
                  <a:lnTo>
                    <a:pt x="2" y="367"/>
                  </a:lnTo>
                  <a:lnTo>
                    <a:pt x="3" y="343"/>
                  </a:lnTo>
                  <a:lnTo>
                    <a:pt x="4" y="331"/>
                  </a:lnTo>
                  <a:lnTo>
                    <a:pt x="6" y="320"/>
                  </a:lnTo>
                  <a:lnTo>
                    <a:pt x="7" y="308"/>
                  </a:lnTo>
                  <a:lnTo>
                    <a:pt x="10" y="296"/>
                  </a:lnTo>
                  <a:lnTo>
                    <a:pt x="15" y="285"/>
                  </a:lnTo>
                  <a:lnTo>
                    <a:pt x="20" y="275"/>
                  </a:lnTo>
                  <a:lnTo>
                    <a:pt x="27" y="266"/>
                  </a:lnTo>
                  <a:lnTo>
                    <a:pt x="36" y="258"/>
                  </a:lnTo>
                  <a:lnTo>
                    <a:pt x="41" y="255"/>
                  </a:lnTo>
                  <a:lnTo>
                    <a:pt x="47" y="251"/>
                  </a:lnTo>
                  <a:lnTo>
                    <a:pt x="53" y="248"/>
                  </a:lnTo>
                  <a:lnTo>
                    <a:pt x="60" y="246"/>
                  </a:lnTo>
                  <a:lnTo>
                    <a:pt x="68" y="244"/>
                  </a:lnTo>
                  <a:lnTo>
                    <a:pt x="75" y="243"/>
                  </a:lnTo>
                  <a:lnTo>
                    <a:pt x="84" y="242"/>
                  </a:lnTo>
                  <a:lnTo>
                    <a:pt x="94" y="242"/>
                  </a:lnTo>
                  <a:lnTo>
                    <a:pt x="130" y="242"/>
                  </a:lnTo>
                  <a:lnTo>
                    <a:pt x="162" y="244"/>
                  </a:lnTo>
                  <a:lnTo>
                    <a:pt x="186" y="246"/>
                  </a:lnTo>
                  <a:lnTo>
                    <a:pt x="206" y="248"/>
                  </a:lnTo>
                  <a:lnTo>
                    <a:pt x="215" y="249"/>
                  </a:lnTo>
                  <a:lnTo>
                    <a:pt x="221" y="249"/>
                  </a:lnTo>
                  <a:lnTo>
                    <a:pt x="228" y="248"/>
                  </a:lnTo>
                  <a:lnTo>
                    <a:pt x="232" y="247"/>
                  </a:lnTo>
                  <a:lnTo>
                    <a:pt x="236" y="244"/>
                  </a:lnTo>
                  <a:lnTo>
                    <a:pt x="238" y="241"/>
                  </a:lnTo>
                  <a:lnTo>
                    <a:pt x="240" y="236"/>
                  </a:lnTo>
                  <a:lnTo>
                    <a:pt x="242" y="230"/>
                  </a:lnTo>
                  <a:lnTo>
                    <a:pt x="242" y="212"/>
                  </a:lnTo>
                  <a:lnTo>
                    <a:pt x="242" y="185"/>
                  </a:lnTo>
                  <a:lnTo>
                    <a:pt x="242" y="152"/>
                  </a:lnTo>
                  <a:lnTo>
                    <a:pt x="242" y="119"/>
                  </a:lnTo>
                  <a:lnTo>
                    <a:pt x="244" y="86"/>
                  </a:lnTo>
                  <a:lnTo>
                    <a:pt x="247" y="57"/>
                  </a:lnTo>
                  <a:lnTo>
                    <a:pt x="250" y="45"/>
                  </a:lnTo>
                  <a:lnTo>
                    <a:pt x="253" y="35"/>
                  </a:lnTo>
                  <a:lnTo>
                    <a:pt x="256" y="31"/>
                  </a:lnTo>
                  <a:lnTo>
                    <a:pt x="257" y="28"/>
                  </a:lnTo>
                  <a:lnTo>
                    <a:pt x="260" y="26"/>
                  </a:lnTo>
                  <a:lnTo>
                    <a:pt x="262" y="24"/>
                  </a:lnTo>
                  <a:lnTo>
                    <a:pt x="270" y="20"/>
                  </a:lnTo>
                  <a:lnTo>
                    <a:pt x="280" y="17"/>
                  </a:lnTo>
                  <a:lnTo>
                    <a:pt x="296" y="13"/>
                  </a:lnTo>
                  <a:lnTo>
                    <a:pt x="313" y="8"/>
                  </a:lnTo>
                  <a:lnTo>
                    <a:pt x="333" y="5"/>
                  </a:lnTo>
                  <a:lnTo>
                    <a:pt x="355" y="3"/>
                  </a:lnTo>
                  <a:lnTo>
                    <a:pt x="377" y="1"/>
                  </a:lnTo>
                  <a:lnTo>
                    <a:pt x="399" y="0"/>
                  </a:lnTo>
                  <a:lnTo>
                    <a:pt x="422" y="0"/>
                  </a:lnTo>
                  <a:lnTo>
                    <a:pt x="444" y="2"/>
                  </a:lnTo>
                  <a:lnTo>
                    <a:pt x="454" y="4"/>
                  </a:lnTo>
                  <a:lnTo>
                    <a:pt x="464" y="6"/>
                  </a:lnTo>
                  <a:lnTo>
                    <a:pt x="473" y="10"/>
                  </a:lnTo>
                  <a:lnTo>
                    <a:pt x="481" y="13"/>
                  </a:lnTo>
                  <a:lnTo>
                    <a:pt x="490" y="17"/>
                  </a:lnTo>
                  <a:lnTo>
                    <a:pt x="496" y="23"/>
                  </a:lnTo>
                  <a:lnTo>
                    <a:pt x="503" y="28"/>
                  </a:lnTo>
                  <a:lnTo>
                    <a:pt x="508" y="34"/>
                  </a:lnTo>
                  <a:lnTo>
                    <a:pt x="514" y="41"/>
                  </a:lnTo>
                  <a:lnTo>
                    <a:pt x="517" y="50"/>
                  </a:lnTo>
                  <a:lnTo>
                    <a:pt x="519" y="58"/>
                  </a:lnTo>
                  <a:lnTo>
                    <a:pt x="520" y="68"/>
                  </a:lnTo>
                  <a:lnTo>
                    <a:pt x="521" y="106"/>
                  </a:lnTo>
                  <a:lnTo>
                    <a:pt x="522" y="141"/>
                  </a:lnTo>
                  <a:lnTo>
                    <a:pt x="522" y="172"/>
                  </a:lnTo>
                  <a:lnTo>
                    <a:pt x="522" y="199"/>
                  </a:lnTo>
                  <a:lnTo>
                    <a:pt x="521" y="220"/>
                  </a:lnTo>
                  <a:lnTo>
                    <a:pt x="521" y="235"/>
                  </a:lnTo>
                  <a:lnTo>
                    <a:pt x="520" y="245"/>
                  </a:lnTo>
                  <a:lnTo>
                    <a:pt x="520" y="248"/>
                  </a:lnTo>
                  <a:lnTo>
                    <a:pt x="635" y="254"/>
                  </a:lnTo>
                  <a:lnTo>
                    <a:pt x="627" y="260"/>
                  </a:lnTo>
                  <a:lnTo>
                    <a:pt x="603" y="277"/>
                  </a:lnTo>
                  <a:lnTo>
                    <a:pt x="585" y="288"/>
                  </a:lnTo>
                  <a:lnTo>
                    <a:pt x="561" y="300"/>
                  </a:lnTo>
                  <a:lnTo>
                    <a:pt x="532" y="314"/>
                  </a:lnTo>
                  <a:lnTo>
                    <a:pt x="499" y="327"/>
                  </a:lnTo>
                  <a:lnTo>
                    <a:pt x="479" y="334"/>
                  </a:lnTo>
                  <a:lnTo>
                    <a:pt x="459" y="340"/>
                  </a:lnTo>
                  <a:lnTo>
                    <a:pt x="436" y="347"/>
                  </a:lnTo>
                  <a:lnTo>
                    <a:pt x="412" y="353"/>
                  </a:lnTo>
                  <a:lnTo>
                    <a:pt x="387" y="358"/>
                  </a:lnTo>
                  <a:lnTo>
                    <a:pt x="360" y="364"/>
                  </a:lnTo>
                  <a:lnTo>
                    <a:pt x="332" y="369"/>
                  </a:lnTo>
                  <a:lnTo>
                    <a:pt x="302" y="375"/>
                  </a:lnTo>
                  <a:lnTo>
                    <a:pt x="271" y="378"/>
                  </a:lnTo>
                  <a:lnTo>
                    <a:pt x="237" y="382"/>
                  </a:lnTo>
                  <a:lnTo>
                    <a:pt x="203" y="385"/>
                  </a:lnTo>
                  <a:lnTo>
                    <a:pt x="166" y="388"/>
                  </a:lnTo>
                  <a:lnTo>
                    <a:pt x="127" y="389"/>
                  </a:lnTo>
                  <a:lnTo>
                    <a:pt x="86" y="390"/>
                  </a:lnTo>
                  <a:lnTo>
                    <a:pt x="44" y="390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679"/>
            <p:cNvSpPr>
              <a:spLocks/>
            </p:cNvSpPr>
            <p:nvPr/>
          </p:nvSpPr>
          <p:spPr bwMode="auto">
            <a:xfrm>
              <a:off x="4662901" y="4711323"/>
              <a:ext cx="132043" cy="76362"/>
            </a:xfrm>
            <a:custGeom>
              <a:avLst/>
              <a:gdLst>
                <a:gd name="T0" fmla="*/ 58 w 332"/>
                <a:gd name="T1" fmla="*/ 192 h 192"/>
                <a:gd name="T2" fmla="*/ 275 w 332"/>
                <a:gd name="T3" fmla="*/ 192 h 192"/>
                <a:gd name="T4" fmla="*/ 280 w 332"/>
                <a:gd name="T5" fmla="*/ 192 h 192"/>
                <a:gd name="T6" fmla="*/ 286 w 332"/>
                <a:gd name="T7" fmla="*/ 191 h 192"/>
                <a:gd name="T8" fmla="*/ 291 w 332"/>
                <a:gd name="T9" fmla="*/ 189 h 192"/>
                <a:gd name="T10" fmla="*/ 296 w 332"/>
                <a:gd name="T11" fmla="*/ 188 h 192"/>
                <a:gd name="T12" fmla="*/ 307 w 332"/>
                <a:gd name="T13" fmla="*/ 182 h 192"/>
                <a:gd name="T14" fmla="*/ 315 w 332"/>
                <a:gd name="T15" fmla="*/ 175 h 192"/>
                <a:gd name="T16" fmla="*/ 322 w 332"/>
                <a:gd name="T17" fmla="*/ 166 h 192"/>
                <a:gd name="T18" fmla="*/ 328 w 332"/>
                <a:gd name="T19" fmla="*/ 156 h 192"/>
                <a:gd name="T20" fmla="*/ 330 w 332"/>
                <a:gd name="T21" fmla="*/ 151 h 192"/>
                <a:gd name="T22" fmla="*/ 331 w 332"/>
                <a:gd name="T23" fmla="*/ 145 h 192"/>
                <a:gd name="T24" fmla="*/ 332 w 332"/>
                <a:gd name="T25" fmla="*/ 140 h 192"/>
                <a:gd name="T26" fmla="*/ 332 w 332"/>
                <a:gd name="T27" fmla="*/ 134 h 192"/>
                <a:gd name="T28" fmla="*/ 332 w 332"/>
                <a:gd name="T29" fmla="*/ 67 h 192"/>
                <a:gd name="T30" fmla="*/ 312 w 332"/>
                <a:gd name="T31" fmla="*/ 72 h 192"/>
                <a:gd name="T32" fmla="*/ 292 w 332"/>
                <a:gd name="T33" fmla="*/ 75 h 192"/>
                <a:gd name="T34" fmla="*/ 272 w 332"/>
                <a:gd name="T35" fmla="*/ 77 h 192"/>
                <a:gd name="T36" fmla="*/ 251 w 332"/>
                <a:gd name="T37" fmla="*/ 79 h 192"/>
                <a:gd name="T38" fmla="*/ 235 w 332"/>
                <a:gd name="T39" fmla="*/ 77 h 192"/>
                <a:gd name="T40" fmla="*/ 220 w 332"/>
                <a:gd name="T41" fmla="*/ 76 h 192"/>
                <a:gd name="T42" fmla="*/ 205 w 332"/>
                <a:gd name="T43" fmla="*/ 74 h 192"/>
                <a:gd name="T44" fmla="*/ 189 w 332"/>
                <a:gd name="T45" fmla="*/ 72 h 192"/>
                <a:gd name="T46" fmla="*/ 173 w 332"/>
                <a:gd name="T47" fmla="*/ 69 h 192"/>
                <a:gd name="T48" fmla="*/ 158 w 332"/>
                <a:gd name="T49" fmla="*/ 64 h 192"/>
                <a:gd name="T50" fmla="*/ 143 w 332"/>
                <a:gd name="T51" fmla="*/ 59 h 192"/>
                <a:gd name="T52" fmla="*/ 128 w 332"/>
                <a:gd name="T53" fmla="*/ 53 h 192"/>
                <a:gd name="T54" fmla="*/ 101 w 332"/>
                <a:gd name="T55" fmla="*/ 42 h 192"/>
                <a:gd name="T56" fmla="*/ 72 w 332"/>
                <a:gd name="T57" fmla="*/ 30 h 192"/>
                <a:gd name="T58" fmla="*/ 38 w 332"/>
                <a:gd name="T59" fmla="*/ 16 h 192"/>
                <a:gd name="T60" fmla="*/ 0 w 332"/>
                <a:gd name="T61" fmla="*/ 0 h 192"/>
                <a:gd name="T62" fmla="*/ 0 w 332"/>
                <a:gd name="T63" fmla="*/ 134 h 192"/>
                <a:gd name="T64" fmla="*/ 0 w 332"/>
                <a:gd name="T65" fmla="*/ 140 h 192"/>
                <a:gd name="T66" fmla="*/ 2 w 332"/>
                <a:gd name="T67" fmla="*/ 145 h 192"/>
                <a:gd name="T68" fmla="*/ 3 w 332"/>
                <a:gd name="T69" fmla="*/ 151 h 192"/>
                <a:gd name="T70" fmla="*/ 5 w 332"/>
                <a:gd name="T71" fmla="*/ 156 h 192"/>
                <a:gd name="T72" fmla="*/ 10 w 332"/>
                <a:gd name="T73" fmla="*/ 166 h 192"/>
                <a:gd name="T74" fmla="*/ 17 w 332"/>
                <a:gd name="T75" fmla="*/ 175 h 192"/>
                <a:gd name="T76" fmla="*/ 25 w 332"/>
                <a:gd name="T77" fmla="*/ 182 h 192"/>
                <a:gd name="T78" fmla="*/ 35 w 332"/>
                <a:gd name="T79" fmla="*/ 188 h 192"/>
                <a:gd name="T80" fmla="*/ 40 w 332"/>
                <a:gd name="T81" fmla="*/ 189 h 192"/>
                <a:gd name="T82" fmla="*/ 47 w 332"/>
                <a:gd name="T83" fmla="*/ 191 h 192"/>
                <a:gd name="T84" fmla="*/ 52 w 332"/>
                <a:gd name="T85" fmla="*/ 192 h 192"/>
                <a:gd name="T86" fmla="*/ 58 w 332"/>
                <a:gd name="T8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192">
                  <a:moveTo>
                    <a:pt x="58" y="192"/>
                  </a:moveTo>
                  <a:lnTo>
                    <a:pt x="275" y="192"/>
                  </a:lnTo>
                  <a:lnTo>
                    <a:pt x="280" y="192"/>
                  </a:lnTo>
                  <a:lnTo>
                    <a:pt x="286" y="191"/>
                  </a:lnTo>
                  <a:lnTo>
                    <a:pt x="291" y="189"/>
                  </a:lnTo>
                  <a:lnTo>
                    <a:pt x="296" y="188"/>
                  </a:lnTo>
                  <a:lnTo>
                    <a:pt x="307" y="182"/>
                  </a:lnTo>
                  <a:lnTo>
                    <a:pt x="315" y="175"/>
                  </a:lnTo>
                  <a:lnTo>
                    <a:pt x="322" y="166"/>
                  </a:lnTo>
                  <a:lnTo>
                    <a:pt x="328" y="156"/>
                  </a:lnTo>
                  <a:lnTo>
                    <a:pt x="330" y="151"/>
                  </a:lnTo>
                  <a:lnTo>
                    <a:pt x="331" y="145"/>
                  </a:lnTo>
                  <a:lnTo>
                    <a:pt x="332" y="140"/>
                  </a:lnTo>
                  <a:lnTo>
                    <a:pt x="332" y="134"/>
                  </a:lnTo>
                  <a:lnTo>
                    <a:pt x="332" y="67"/>
                  </a:lnTo>
                  <a:lnTo>
                    <a:pt x="312" y="72"/>
                  </a:lnTo>
                  <a:lnTo>
                    <a:pt x="292" y="75"/>
                  </a:lnTo>
                  <a:lnTo>
                    <a:pt x="272" y="77"/>
                  </a:lnTo>
                  <a:lnTo>
                    <a:pt x="251" y="79"/>
                  </a:lnTo>
                  <a:lnTo>
                    <a:pt x="235" y="77"/>
                  </a:lnTo>
                  <a:lnTo>
                    <a:pt x="220" y="76"/>
                  </a:lnTo>
                  <a:lnTo>
                    <a:pt x="205" y="74"/>
                  </a:lnTo>
                  <a:lnTo>
                    <a:pt x="189" y="72"/>
                  </a:lnTo>
                  <a:lnTo>
                    <a:pt x="173" y="69"/>
                  </a:lnTo>
                  <a:lnTo>
                    <a:pt x="158" y="64"/>
                  </a:lnTo>
                  <a:lnTo>
                    <a:pt x="143" y="59"/>
                  </a:lnTo>
                  <a:lnTo>
                    <a:pt x="128" y="53"/>
                  </a:lnTo>
                  <a:lnTo>
                    <a:pt x="101" y="42"/>
                  </a:lnTo>
                  <a:lnTo>
                    <a:pt x="72" y="30"/>
                  </a:lnTo>
                  <a:lnTo>
                    <a:pt x="38" y="16"/>
                  </a:lnTo>
                  <a:lnTo>
                    <a:pt x="0" y="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5"/>
                  </a:lnTo>
                  <a:lnTo>
                    <a:pt x="3" y="151"/>
                  </a:lnTo>
                  <a:lnTo>
                    <a:pt x="5" y="156"/>
                  </a:lnTo>
                  <a:lnTo>
                    <a:pt x="10" y="166"/>
                  </a:lnTo>
                  <a:lnTo>
                    <a:pt x="17" y="175"/>
                  </a:lnTo>
                  <a:lnTo>
                    <a:pt x="25" y="182"/>
                  </a:lnTo>
                  <a:lnTo>
                    <a:pt x="35" y="188"/>
                  </a:lnTo>
                  <a:lnTo>
                    <a:pt x="40" y="189"/>
                  </a:lnTo>
                  <a:lnTo>
                    <a:pt x="47" y="191"/>
                  </a:lnTo>
                  <a:lnTo>
                    <a:pt x="52" y="192"/>
                  </a:lnTo>
                  <a:lnTo>
                    <a:pt x="58" y="192"/>
                  </a:lnTo>
                  <a:close/>
                </a:path>
              </a:pathLst>
            </a:custGeom>
            <a:solidFill>
              <a:srgbClr val="007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680"/>
            <p:cNvSpPr>
              <a:spLocks/>
            </p:cNvSpPr>
            <p:nvPr/>
          </p:nvSpPr>
          <p:spPr bwMode="auto">
            <a:xfrm>
              <a:off x="4823580" y="4561780"/>
              <a:ext cx="65226" cy="132043"/>
            </a:xfrm>
            <a:custGeom>
              <a:avLst/>
              <a:gdLst>
                <a:gd name="T0" fmla="*/ 107 w 166"/>
                <a:gd name="T1" fmla="*/ 331 h 331"/>
                <a:gd name="T2" fmla="*/ 0 w 166"/>
                <a:gd name="T3" fmla="*/ 331 h 331"/>
                <a:gd name="T4" fmla="*/ 8 w 166"/>
                <a:gd name="T5" fmla="*/ 310 h 331"/>
                <a:gd name="T6" fmla="*/ 13 w 166"/>
                <a:gd name="T7" fmla="*/ 288 h 331"/>
                <a:gd name="T8" fmla="*/ 20 w 166"/>
                <a:gd name="T9" fmla="*/ 264 h 331"/>
                <a:gd name="T10" fmla="*/ 24 w 166"/>
                <a:gd name="T11" fmla="*/ 242 h 331"/>
                <a:gd name="T12" fmla="*/ 33 w 166"/>
                <a:gd name="T13" fmla="*/ 194 h 331"/>
                <a:gd name="T14" fmla="*/ 39 w 166"/>
                <a:gd name="T15" fmla="*/ 148 h 331"/>
                <a:gd name="T16" fmla="*/ 44 w 166"/>
                <a:gd name="T17" fmla="*/ 104 h 331"/>
                <a:gd name="T18" fmla="*/ 46 w 166"/>
                <a:gd name="T19" fmla="*/ 62 h 331"/>
                <a:gd name="T20" fmla="*/ 47 w 166"/>
                <a:gd name="T21" fmla="*/ 28 h 331"/>
                <a:gd name="T22" fmla="*/ 46 w 166"/>
                <a:gd name="T23" fmla="*/ 0 h 331"/>
                <a:gd name="T24" fmla="*/ 107 w 166"/>
                <a:gd name="T25" fmla="*/ 0 h 331"/>
                <a:gd name="T26" fmla="*/ 114 w 166"/>
                <a:gd name="T27" fmla="*/ 0 h 331"/>
                <a:gd name="T28" fmla="*/ 119 w 166"/>
                <a:gd name="T29" fmla="*/ 1 h 331"/>
                <a:gd name="T30" fmla="*/ 125 w 166"/>
                <a:gd name="T31" fmla="*/ 2 h 331"/>
                <a:gd name="T32" fmla="*/ 130 w 166"/>
                <a:gd name="T33" fmla="*/ 4 h 331"/>
                <a:gd name="T34" fmla="*/ 140 w 166"/>
                <a:gd name="T35" fmla="*/ 10 h 331"/>
                <a:gd name="T36" fmla="*/ 148 w 166"/>
                <a:gd name="T37" fmla="*/ 16 h 331"/>
                <a:gd name="T38" fmla="*/ 156 w 166"/>
                <a:gd name="T39" fmla="*/ 25 h 331"/>
                <a:gd name="T40" fmla="*/ 161 w 166"/>
                <a:gd name="T41" fmla="*/ 34 h 331"/>
                <a:gd name="T42" fmla="*/ 163 w 166"/>
                <a:gd name="T43" fmla="*/ 40 h 331"/>
                <a:gd name="T44" fmla="*/ 164 w 166"/>
                <a:gd name="T45" fmla="*/ 45 h 331"/>
                <a:gd name="T46" fmla="*/ 166 w 166"/>
                <a:gd name="T47" fmla="*/ 52 h 331"/>
                <a:gd name="T48" fmla="*/ 166 w 166"/>
                <a:gd name="T49" fmla="*/ 57 h 331"/>
                <a:gd name="T50" fmla="*/ 166 w 166"/>
                <a:gd name="T51" fmla="*/ 273 h 331"/>
                <a:gd name="T52" fmla="*/ 166 w 166"/>
                <a:gd name="T53" fmla="*/ 280 h 331"/>
                <a:gd name="T54" fmla="*/ 164 w 166"/>
                <a:gd name="T55" fmla="*/ 285 h 331"/>
                <a:gd name="T56" fmla="*/ 163 w 166"/>
                <a:gd name="T57" fmla="*/ 290 h 331"/>
                <a:gd name="T58" fmla="*/ 161 w 166"/>
                <a:gd name="T59" fmla="*/ 296 h 331"/>
                <a:gd name="T60" fmla="*/ 156 w 166"/>
                <a:gd name="T61" fmla="*/ 305 h 331"/>
                <a:gd name="T62" fmla="*/ 148 w 166"/>
                <a:gd name="T63" fmla="*/ 314 h 331"/>
                <a:gd name="T64" fmla="*/ 140 w 166"/>
                <a:gd name="T65" fmla="*/ 322 h 331"/>
                <a:gd name="T66" fmla="*/ 130 w 166"/>
                <a:gd name="T67" fmla="*/ 327 h 331"/>
                <a:gd name="T68" fmla="*/ 125 w 166"/>
                <a:gd name="T69" fmla="*/ 329 h 331"/>
                <a:gd name="T70" fmla="*/ 119 w 166"/>
                <a:gd name="T71" fmla="*/ 330 h 331"/>
                <a:gd name="T72" fmla="*/ 114 w 166"/>
                <a:gd name="T73" fmla="*/ 331 h 331"/>
                <a:gd name="T74" fmla="*/ 107 w 166"/>
                <a:gd name="T75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331">
                  <a:moveTo>
                    <a:pt x="107" y="331"/>
                  </a:moveTo>
                  <a:lnTo>
                    <a:pt x="0" y="331"/>
                  </a:lnTo>
                  <a:lnTo>
                    <a:pt x="8" y="310"/>
                  </a:lnTo>
                  <a:lnTo>
                    <a:pt x="13" y="288"/>
                  </a:lnTo>
                  <a:lnTo>
                    <a:pt x="20" y="264"/>
                  </a:lnTo>
                  <a:lnTo>
                    <a:pt x="24" y="242"/>
                  </a:lnTo>
                  <a:lnTo>
                    <a:pt x="33" y="194"/>
                  </a:lnTo>
                  <a:lnTo>
                    <a:pt x="39" y="148"/>
                  </a:lnTo>
                  <a:lnTo>
                    <a:pt x="44" y="104"/>
                  </a:lnTo>
                  <a:lnTo>
                    <a:pt x="46" y="62"/>
                  </a:lnTo>
                  <a:lnTo>
                    <a:pt x="47" y="28"/>
                  </a:lnTo>
                  <a:lnTo>
                    <a:pt x="46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19" y="1"/>
                  </a:lnTo>
                  <a:lnTo>
                    <a:pt x="125" y="2"/>
                  </a:lnTo>
                  <a:lnTo>
                    <a:pt x="130" y="4"/>
                  </a:lnTo>
                  <a:lnTo>
                    <a:pt x="140" y="10"/>
                  </a:lnTo>
                  <a:lnTo>
                    <a:pt x="148" y="16"/>
                  </a:lnTo>
                  <a:lnTo>
                    <a:pt x="156" y="25"/>
                  </a:lnTo>
                  <a:lnTo>
                    <a:pt x="161" y="34"/>
                  </a:lnTo>
                  <a:lnTo>
                    <a:pt x="163" y="40"/>
                  </a:lnTo>
                  <a:lnTo>
                    <a:pt x="164" y="45"/>
                  </a:lnTo>
                  <a:lnTo>
                    <a:pt x="166" y="52"/>
                  </a:lnTo>
                  <a:lnTo>
                    <a:pt x="166" y="57"/>
                  </a:lnTo>
                  <a:lnTo>
                    <a:pt x="166" y="273"/>
                  </a:lnTo>
                  <a:lnTo>
                    <a:pt x="166" y="280"/>
                  </a:lnTo>
                  <a:lnTo>
                    <a:pt x="164" y="285"/>
                  </a:lnTo>
                  <a:lnTo>
                    <a:pt x="163" y="290"/>
                  </a:lnTo>
                  <a:lnTo>
                    <a:pt x="161" y="296"/>
                  </a:lnTo>
                  <a:lnTo>
                    <a:pt x="156" y="305"/>
                  </a:lnTo>
                  <a:lnTo>
                    <a:pt x="148" y="314"/>
                  </a:lnTo>
                  <a:lnTo>
                    <a:pt x="140" y="322"/>
                  </a:lnTo>
                  <a:lnTo>
                    <a:pt x="130" y="327"/>
                  </a:lnTo>
                  <a:lnTo>
                    <a:pt x="125" y="329"/>
                  </a:lnTo>
                  <a:lnTo>
                    <a:pt x="119" y="330"/>
                  </a:lnTo>
                  <a:lnTo>
                    <a:pt x="114" y="331"/>
                  </a:lnTo>
                  <a:lnTo>
                    <a:pt x="107" y="331"/>
                  </a:lnTo>
                  <a:close/>
                </a:path>
              </a:pathLst>
            </a:custGeom>
            <a:solidFill>
              <a:srgbClr val="007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681"/>
            <p:cNvSpPr>
              <a:spLocks/>
            </p:cNvSpPr>
            <p:nvPr/>
          </p:nvSpPr>
          <p:spPr bwMode="auto">
            <a:xfrm>
              <a:off x="4767899" y="4472690"/>
              <a:ext cx="179770" cy="381812"/>
            </a:xfrm>
            <a:custGeom>
              <a:avLst/>
              <a:gdLst>
                <a:gd name="T0" fmla="*/ 0 w 452"/>
                <a:gd name="T1" fmla="*/ 954 h 958"/>
                <a:gd name="T2" fmla="*/ 0 w 452"/>
                <a:gd name="T3" fmla="*/ 928 h 958"/>
                <a:gd name="T4" fmla="*/ 4 w 452"/>
                <a:gd name="T5" fmla="*/ 900 h 958"/>
                <a:gd name="T6" fmla="*/ 14 w 452"/>
                <a:gd name="T7" fmla="*/ 863 h 958"/>
                <a:gd name="T8" fmla="*/ 30 w 452"/>
                <a:gd name="T9" fmla="*/ 819 h 958"/>
                <a:gd name="T10" fmla="*/ 56 w 452"/>
                <a:gd name="T11" fmla="*/ 768 h 958"/>
                <a:gd name="T12" fmla="*/ 93 w 452"/>
                <a:gd name="T13" fmla="*/ 710 h 958"/>
                <a:gd name="T14" fmla="*/ 139 w 452"/>
                <a:gd name="T15" fmla="*/ 646 h 958"/>
                <a:gd name="T16" fmla="*/ 179 w 452"/>
                <a:gd name="T17" fmla="*/ 582 h 958"/>
                <a:gd name="T18" fmla="*/ 210 w 452"/>
                <a:gd name="T19" fmla="*/ 522 h 958"/>
                <a:gd name="T20" fmla="*/ 232 w 452"/>
                <a:gd name="T21" fmla="*/ 463 h 958"/>
                <a:gd name="T22" fmla="*/ 247 w 452"/>
                <a:gd name="T23" fmla="*/ 406 h 958"/>
                <a:gd name="T24" fmla="*/ 256 w 452"/>
                <a:gd name="T25" fmla="*/ 351 h 958"/>
                <a:gd name="T26" fmla="*/ 258 w 452"/>
                <a:gd name="T27" fmla="*/ 300 h 958"/>
                <a:gd name="T28" fmla="*/ 255 w 452"/>
                <a:gd name="T29" fmla="*/ 251 h 958"/>
                <a:gd name="T30" fmla="*/ 248 w 452"/>
                <a:gd name="T31" fmla="*/ 206 h 958"/>
                <a:gd name="T32" fmla="*/ 238 w 452"/>
                <a:gd name="T33" fmla="*/ 165 h 958"/>
                <a:gd name="T34" fmla="*/ 226 w 452"/>
                <a:gd name="T35" fmla="*/ 128 h 958"/>
                <a:gd name="T36" fmla="*/ 212 w 452"/>
                <a:gd name="T37" fmla="*/ 95 h 958"/>
                <a:gd name="T38" fmla="*/ 190 w 452"/>
                <a:gd name="T39" fmla="*/ 55 h 958"/>
                <a:gd name="T40" fmla="*/ 164 w 452"/>
                <a:gd name="T41" fmla="*/ 15 h 958"/>
                <a:gd name="T42" fmla="*/ 190 w 452"/>
                <a:gd name="T43" fmla="*/ 31 h 958"/>
                <a:gd name="T44" fmla="*/ 255 w 452"/>
                <a:gd name="T45" fmla="*/ 88 h 958"/>
                <a:gd name="T46" fmla="*/ 310 w 452"/>
                <a:gd name="T47" fmla="*/ 141 h 958"/>
                <a:gd name="T48" fmla="*/ 354 w 452"/>
                <a:gd name="T49" fmla="*/ 190 h 958"/>
                <a:gd name="T50" fmla="*/ 382 w 452"/>
                <a:gd name="T51" fmla="*/ 229 h 958"/>
                <a:gd name="T52" fmla="*/ 398 w 452"/>
                <a:gd name="T53" fmla="*/ 255 h 958"/>
                <a:gd name="T54" fmla="*/ 412 w 452"/>
                <a:gd name="T55" fmla="*/ 282 h 958"/>
                <a:gd name="T56" fmla="*/ 423 w 452"/>
                <a:gd name="T57" fmla="*/ 309 h 958"/>
                <a:gd name="T58" fmla="*/ 433 w 452"/>
                <a:gd name="T59" fmla="*/ 339 h 958"/>
                <a:gd name="T60" fmla="*/ 441 w 452"/>
                <a:gd name="T61" fmla="*/ 370 h 958"/>
                <a:gd name="T62" fmla="*/ 448 w 452"/>
                <a:gd name="T63" fmla="*/ 420 h 958"/>
                <a:gd name="T64" fmla="*/ 452 w 452"/>
                <a:gd name="T65" fmla="*/ 476 h 958"/>
                <a:gd name="T66" fmla="*/ 449 w 452"/>
                <a:gd name="T67" fmla="*/ 512 h 958"/>
                <a:gd name="T68" fmla="*/ 444 w 452"/>
                <a:gd name="T69" fmla="*/ 546 h 958"/>
                <a:gd name="T70" fmla="*/ 435 w 452"/>
                <a:gd name="T71" fmla="*/ 578 h 958"/>
                <a:gd name="T72" fmla="*/ 425 w 452"/>
                <a:gd name="T73" fmla="*/ 609 h 958"/>
                <a:gd name="T74" fmla="*/ 410 w 452"/>
                <a:gd name="T75" fmla="*/ 638 h 958"/>
                <a:gd name="T76" fmla="*/ 394 w 452"/>
                <a:gd name="T77" fmla="*/ 665 h 958"/>
                <a:gd name="T78" fmla="*/ 376 w 452"/>
                <a:gd name="T79" fmla="*/ 689 h 958"/>
                <a:gd name="T80" fmla="*/ 347 w 452"/>
                <a:gd name="T81" fmla="*/ 724 h 958"/>
                <a:gd name="T82" fmla="*/ 306 w 452"/>
                <a:gd name="T83" fmla="*/ 765 h 958"/>
                <a:gd name="T84" fmla="*/ 263 w 452"/>
                <a:gd name="T85" fmla="*/ 800 h 958"/>
                <a:gd name="T86" fmla="*/ 223 w 452"/>
                <a:gd name="T87" fmla="*/ 828 h 958"/>
                <a:gd name="T88" fmla="*/ 187 w 452"/>
                <a:gd name="T89" fmla="*/ 849 h 958"/>
                <a:gd name="T90" fmla="*/ 152 w 452"/>
                <a:gd name="T91" fmla="*/ 868 h 958"/>
                <a:gd name="T92" fmla="*/ 102 w 452"/>
                <a:gd name="T93" fmla="*/ 889 h 958"/>
                <a:gd name="T94" fmla="*/ 58 w 452"/>
                <a:gd name="T95" fmla="*/ 908 h 958"/>
                <a:gd name="T96" fmla="*/ 35 w 452"/>
                <a:gd name="T97" fmla="*/ 919 h 958"/>
                <a:gd name="T98" fmla="*/ 15 w 452"/>
                <a:gd name="T99" fmla="*/ 932 h 958"/>
                <a:gd name="T100" fmla="*/ 3 w 452"/>
                <a:gd name="T101" fmla="*/ 949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958">
                  <a:moveTo>
                    <a:pt x="0" y="958"/>
                  </a:moveTo>
                  <a:lnTo>
                    <a:pt x="0" y="954"/>
                  </a:lnTo>
                  <a:lnTo>
                    <a:pt x="0" y="939"/>
                  </a:lnTo>
                  <a:lnTo>
                    <a:pt x="0" y="928"/>
                  </a:lnTo>
                  <a:lnTo>
                    <a:pt x="2" y="915"/>
                  </a:lnTo>
                  <a:lnTo>
                    <a:pt x="4" y="900"/>
                  </a:lnTo>
                  <a:lnTo>
                    <a:pt x="9" y="883"/>
                  </a:lnTo>
                  <a:lnTo>
                    <a:pt x="14" y="863"/>
                  </a:lnTo>
                  <a:lnTo>
                    <a:pt x="22" y="843"/>
                  </a:lnTo>
                  <a:lnTo>
                    <a:pt x="30" y="819"/>
                  </a:lnTo>
                  <a:lnTo>
                    <a:pt x="42" y="794"/>
                  </a:lnTo>
                  <a:lnTo>
                    <a:pt x="56" y="768"/>
                  </a:lnTo>
                  <a:lnTo>
                    <a:pt x="74" y="739"/>
                  </a:lnTo>
                  <a:lnTo>
                    <a:pt x="93" y="710"/>
                  </a:lnTo>
                  <a:lnTo>
                    <a:pt x="116" y="678"/>
                  </a:lnTo>
                  <a:lnTo>
                    <a:pt x="139" y="646"/>
                  </a:lnTo>
                  <a:lnTo>
                    <a:pt x="161" y="614"/>
                  </a:lnTo>
                  <a:lnTo>
                    <a:pt x="179" y="582"/>
                  </a:lnTo>
                  <a:lnTo>
                    <a:pt x="196" y="552"/>
                  </a:lnTo>
                  <a:lnTo>
                    <a:pt x="210" y="522"/>
                  </a:lnTo>
                  <a:lnTo>
                    <a:pt x="223" y="492"/>
                  </a:lnTo>
                  <a:lnTo>
                    <a:pt x="232" y="463"/>
                  </a:lnTo>
                  <a:lnTo>
                    <a:pt x="241" y="435"/>
                  </a:lnTo>
                  <a:lnTo>
                    <a:pt x="247" y="406"/>
                  </a:lnTo>
                  <a:lnTo>
                    <a:pt x="253" y="378"/>
                  </a:lnTo>
                  <a:lnTo>
                    <a:pt x="256" y="351"/>
                  </a:lnTo>
                  <a:lnTo>
                    <a:pt x="258" y="325"/>
                  </a:lnTo>
                  <a:lnTo>
                    <a:pt x="258" y="300"/>
                  </a:lnTo>
                  <a:lnTo>
                    <a:pt x="257" y="275"/>
                  </a:lnTo>
                  <a:lnTo>
                    <a:pt x="255" y="251"/>
                  </a:lnTo>
                  <a:lnTo>
                    <a:pt x="252" y="227"/>
                  </a:lnTo>
                  <a:lnTo>
                    <a:pt x="248" y="206"/>
                  </a:lnTo>
                  <a:lnTo>
                    <a:pt x="243" y="184"/>
                  </a:lnTo>
                  <a:lnTo>
                    <a:pt x="238" y="165"/>
                  </a:lnTo>
                  <a:lnTo>
                    <a:pt x="232" y="145"/>
                  </a:lnTo>
                  <a:lnTo>
                    <a:pt x="226" y="128"/>
                  </a:lnTo>
                  <a:lnTo>
                    <a:pt x="218" y="111"/>
                  </a:lnTo>
                  <a:lnTo>
                    <a:pt x="212" y="95"/>
                  </a:lnTo>
                  <a:lnTo>
                    <a:pt x="204" y="81"/>
                  </a:lnTo>
                  <a:lnTo>
                    <a:pt x="190" y="55"/>
                  </a:lnTo>
                  <a:lnTo>
                    <a:pt x="176" y="34"/>
                  </a:lnTo>
                  <a:lnTo>
                    <a:pt x="164" y="15"/>
                  </a:lnTo>
                  <a:lnTo>
                    <a:pt x="153" y="0"/>
                  </a:lnTo>
                  <a:lnTo>
                    <a:pt x="190" y="31"/>
                  </a:lnTo>
                  <a:lnTo>
                    <a:pt x="224" y="60"/>
                  </a:lnTo>
                  <a:lnTo>
                    <a:pt x="255" y="88"/>
                  </a:lnTo>
                  <a:lnTo>
                    <a:pt x="283" y="115"/>
                  </a:lnTo>
                  <a:lnTo>
                    <a:pt x="310" y="141"/>
                  </a:lnTo>
                  <a:lnTo>
                    <a:pt x="333" y="166"/>
                  </a:lnTo>
                  <a:lnTo>
                    <a:pt x="354" y="190"/>
                  </a:lnTo>
                  <a:lnTo>
                    <a:pt x="374" y="216"/>
                  </a:lnTo>
                  <a:lnTo>
                    <a:pt x="382" y="229"/>
                  </a:lnTo>
                  <a:lnTo>
                    <a:pt x="390" y="242"/>
                  </a:lnTo>
                  <a:lnTo>
                    <a:pt x="398" y="255"/>
                  </a:lnTo>
                  <a:lnTo>
                    <a:pt x="405" y="268"/>
                  </a:lnTo>
                  <a:lnTo>
                    <a:pt x="412" y="282"/>
                  </a:lnTo>
                  <a:lnTo>
                    <a:pt x="418" y="295"/>
                  </a:lnTo>
                  <a:lnTo>
                    <a:pt x="423" y="309"/>
                  </a:lnTo>
                  <a:lnTo>
                    <a:pt x="428" y="324"/>
                  </a:lnTo>
                  <a:lnTo>
                    <a:pt x="433" y="339"/>
                  </a:lnTo>
                  <a:lnTo>
                    <a:pt x="436" y="355"/>
                  </a:lnTo>
                  <a:lnTo>
                    <a:pt x="441" y="370"/>
                  </a:lnTo>
                  <a:lnTo>
                    <a:pt x="443" y="386"/>
                  </a:lnTo>
                  <a:lnTo>
                    <a:pt x="448" y="420"/>
                  </a:lnTo>
                  <a:lnTo>
                    <a:pt x="450" y="457"/>
                  </a:lnTo>
                  <a:lnTo>
                    <a:pt x="452" y="476"/>
                  </a:lnTo>
                  <a:lnTo>
                    <a:pt x="452" y="494"/>
                  </a:lnTo>
                  <a:lnTo>
                    <a:pt x="449" y="512"/>
                  </a:lnTo>
                  <a:lnTo>
                    <a:pt x="447" y="530"/>
                  </a:lnTo>
                  <a:lnTo>
                    <a:pt x="444" y="546"/>
                  </a:lnTo>
                  <a:lnTo>
                    <a:pt x="441" y="563"/>
                  </a:lnTo>
                  <a:lnTo>
                    <a:pt x="435" y="578"/>
                  </a:lnTo>
                  <a:lnTo>
                    <a:pt x="430" y="594"/>
                  </a:lnTo>
                  <a:lnTo>
                    <a:pt x="425" y="609"/>
                  </a:lnTo>
                  <a:lnTo>
                    <a:pt x="417" y="624"/>
                  </a:lnTo>
                  <a:lnTo>
                    <a:pt x="410" y="638"/>
                  </a:lnTo>
                  <a:lnTo>
                    <a:pt x="403" y="652"/>
                  </a:lnTo>
                  <a:lnTo>
                    <a:pt x="394" y="665"/>
                  </a:lnTo>
                  <a:lnTo>
                    <a:pt x="386" y="678"/>
                  </a:lnTo>
                  <a:lnTo>
                    <a:pt x="376" y="689"/>
                  </a:lnTo>
                  <a:lnTo>
                    <a:pt x="367" y="701"/>
                  </a:lnTo>
                  <a:lnTo>
                    <a:pt x="347" y="724"/>
                  </a:lnTo>
                  <a:lnTo>
                    <a:pt x="326" y="746"/>
                  </a:lnTo>
                  <a:lnTo>
                    <a:pt x="306" y="765"/>
                  </a:lnTo>
                  <a:lnTo>
                    <a:pt x="284" y="782"/>
                  </a:lnTo>
                  <a:lnTo>
                    <a:pt x="263" y="800"/>
                  </a:lnTo>
                  <a:lnTo>
                    <a:pt x="242" y="814"/>
                  </a:lnTo>
                  <a:lnTo>
                    <a:pt x="223" y="828"/>
                  </a:lnTo>
                  <a:lnTo>
                    <a:pt x="204" y="840"/>
                  </a:lnTo>
                  <a:lnTo>
                    <a:pt x="187" y="849"/>
                  </a:lnTo>
                  <a:lnTo>
                    <a:pt x="170" y="859"/>
                  </a:lnTo>
                  <a:lnTo>
                    <a:pt x="152" y="868"/>
                  </a:lnTo>
                  <a:lnTo>
                    <a:pt x="135" y="875"/>
                  </a:lnTo>
                  <a:lnTo>
                    <a:pt x="102" y="889"/>
                  </a:lnTo>
                  <a:lnTo>
                    <a:pt x="72" y="901"/>
                  </a:lnTo>
                  <a:lnTo>
                    <a:pt x="58" y="908"/>
                  </a:lnTo>
                  <a:lnTo>
                    <a:pt x="45" y="913"/>
                  </a:lnTo>
                  <a:lnTo>
                    <a:pt x="35" y="919"/>
                  </a:lnTo>
                  <a:lnTo>
                    <a:pt x="24" y="926"/>
                  </a:lnTo>
                  <a:lnTo>
                    <a:pt x="15" y="932"/>
                  </a:lnTo>
                  <a:lnTo>
                    <a:pt x="9" y="941"/>
                  </a:lnTo>
                  <a:lnTo>
                    <a:pt x="3" y="949"/>
                  </a:lnTo>
                  <a:lnTo>
                    <a:pt x="0" y="95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682"/>
            <p:cNvSpPr>
              <a:spLocks/>
            </p:cNvSpPr>
            <p:nvPr/>
          </p:nvSpPr>
          <p:spPr bwMode="auto">
            <a:xfrm>
              <a:off x="4510176" y="4604734"/>
              <a:ext cx="244996" cy="268859"/>
            </a:xfrm>
            <a:custGeom>
              <a:avLst/>
              <a:gdLst>
                <a:gd name="T0" fmla="*/ 609 w 616"/>
                <a:gd name="T1" fmla="*/ 669 h 677"/>
                <a:gd name="T2" fmla="*/ 615 w 616"/>
                <a:gd name="T3" fmla="*/ 634 h 677"/>
                <a:gd name="T4" fmla="*/ 615 w 616"/>
                <a:gd name="T5" fmla="*/ 597 h 677"/>
                <a:gd name="T6" fmla="*/ 610 w 616"/>
                <a:gd name="T7" fmla="*/ 554 h 677"/>
                <a:gd name="T8" fmla="*/ 602 w 616"/>
                <a:gd name="T9" fmla="*/ 517 h 677"/>
                <a:gd name="T10" fmla="*/ 592 w 616"/>
                <a:gd name="T11" fmla="*/ 492 h 677"/>
                <a:gd name="T12" fmla="*/ 580 w 616"/>
                <a:gd name="T13" fmla="*/ 467 h 677"/>
                <a:gd name="T14" fmla="*/ 564 w 616"/>
                <a:gd name="T15" fmla="*/ 443 h 677"/>
                <a:gd name="T16" fmla="*/ 544 w 616"/>
                <a:gd name="T17" fmla="*/ 418 h 677"/>
                <a:gd name="T18" fmla="*/ 520 w 616"/>
                <a:gd name="T19" fmla="*/ 394 h 677"/>
                <a:gd name="T20" fmla="*/ 491 w 616"/>
                <a:gd name="T21" fmla="*/ 370 h 677"/>
                <a:gd name="T22" fmla="*/ 462 w 616"/>
                <a:gd name="T23" fmla="*/ 350 h 677"/>
                <a:gd name="T24" fmla="*/ 419 w 616"/>
                <a:gd name="T25" fmla="*/ 324 h 677"/>
                <a:gd name="T26" fmla="*/ 360 w 616"/>
                <a:gd name="T27" fmla="*/ 296 h 677"/>
                <a:gd name="T28" fmla="*/ 302 w 616"/>
                <a:gd name="T29" fmla="*/ 273 h 677"/>
                <a:gd name="T30" fmla="*/ 248 w 616"/>
                <a:gd name="T31" fmla="*/ 254 h 677"/>
                <a:gd name="T32" fmla="*/ 200 w 616"/>
                <a:gd name="T33" fmla="*/ 235 h 677"/>
                <a:gd name="T34" fmla="*/ 157 w 616"/>
                <a:gd name="T35" fmla="*/ 215 h 677"/>
                <a:gd name="T36" fmla="*/ 130 w 616"/>
                <a:gd name="T37" fmla="*/ 196 h 677"/>
                <a:gd name="T38" fmla="*/ 113 w 616"/>
                <a:gd name="T39" fmla="*/ 183 h 677"/>
                <a:gd name="T40" fmla="*/ 83 w 616"/>
                <a:gd name="T41" fmla="*/ 148 h 677"/>
                <a:gd name="T42" fmla="*/ 45 w 616"/>
                <a:gd name="T43" fmla="*/ 102 h 677"/>
                <a:gd name="T44" fmla="*/ 26 w 616"/>
                <a:gd name="T45" fmla="*/ 74 h 677"/>
                <a:gd name="T46" fmla="*/ 15 w 616"/>
                <a:gd name="T47" fmla="*/ 56 h 677"/>
                <a:gd name="T48" fmla="*/ 8 w 616"/>
                <a:gd name="T49" fmla="*/ 35 h 677"/>
                <a:gd name="T50" fmla="*/ 2 w 616"/>
                <a:gd name="T51" fmla="*/ 13 h 677"/>
                <a:gd name="T52" fmla="*/ 3 w 616"/>
                <a:gd name="T53" fmla="*/ 40 h 677"/>
                <a:gd name="T54" fmla="*/ 10 w 616"/>
                <a:gd name="T55" fmla="*/ 110 h 677"/>
                <a:gd name="T56" fmla="*/ 20 w 616"/>
                <a:gd name="T57" fmla="*/ 162 h 677"/>
                <a:gd name="T58" fmla="*/ 35 w 616"/>
                <a:gd name="T59" fmla="*/ 218 h 677"/>
                <a:gd name="T60" fmla="*/ 58 w 616"/>
                <a:gd name="T61" fmla="*/ 276 h 677"/>
                <a:gd name="T62" fmla="*/ 83 w 616"/>
                <a:gd name="T63" fmla="*/ 323 h 677"/>
                <a:gd name="T64" fmla="*/ 104 w 616"/>
                <a:gd name="T65" fmla="*/ 354 h 677"/>
                <a:gd name="T66" fmla="*/ 126 w 616"/>
                <a:gd name="T67" fmla="*/ 385 h 677"/>
                <a:gd name="T68" fmla="*/ 153 w 616"/>
                <a:gd name="T69" fmla="*/ 417 h 677"/>
                <a:gd name="T70" fmla="*/ 198 w 616"/>
                <a:gd name="T71" fmla="*/ 462 h 677"/>
                <a:gd name="T72" fmla="*/ 248 w 616"/>
                <a:gd name="T73" fmla="*/ 509 h 677"/>
                <a:gd name="T74" fmla="*/ 291 w 616"/>
                <a:gd name="T75" fmla="*/ 541 h 677"/>
                <a:gd name="T76" fmla="*/ 325 w 616"/>
                <a:gd name="T77" fmla="*/ 561 h 677"/>
                <a:gd name="T78" fmla="*/ 369 w 616"/>
                <a:gd name="T79" fmla="*/ 580 h 677"/>
                <a:gd name="T80" fmla="*/ 409 w 616"/>
                <a:gd name="T81" fmla="*/ 592 h 677"/>
                <a:gd name="T82" fmla="*/ 435 w 616"/>
                <a:gd name="T83" fmla="*/ 601 h 677"/>
                <a:gd name="T84" fmla="*/ 477 w 616"/>
                <a:gd name="T85" fmla="*/ 622 h 677"/>
                <a:gd name="T86" fmla="*/ 529 w 616"/>
                <a:gd name="T87" fmla="*/ 642 h 677"/>
                <a:gd name="T88" fmla="*/ 571 w 616"/>
                <a:gd name="T89" fmla="*/ 658 h 677"/>
                <a:gd name="T90" fmla="*/ 594 w 616"/>
                <a:gd name="T91" fmla="*/ 667 h 677"/>
                <a:gd name="T92" fmla="*/ 604 w 616"/>
                <a:gd name="T93" fmla="*/ 67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6" h="677">
                  <a:moveTo>
                    <a:pt x="607" y="677"/>
                  </a:moveTo>
                  <a:lnTo>
                    <a:pt x="609" y="669"/>
                  </a:lnTo>
                  <a:lnTo>
                    <a:pt x="612" y="649"/>
                  </a:lnTo>
                  <a:lnTo>
                    <a:pt x="615" y="634"/>
                  </a:lnTo>
                  <a:lnTo>
                    <a:pt x="616" y="617"/>
                  </a:lnTo>
                  <a:lnTo>
                    <a:pt x="615" y="597"/>
                  </a:lnTo>
                  <a:lnTo>
                    <a:pt x="614" y="575"/>
                  </a:lnTo>
                  <a:lnTo>
                    <a:pt x="610" y="554"/>
                  </a:lnTo>
                  <a:lnTo>
                    <a:pt x="605" y="530"/>
                  </a:lnTo>
                  <a:lnTo>
                    <a:pt x="602" y="517"/>
                  </a:lnTo>
                  <a:lnTo>
                    <a:pt x="597" y="505"/>
                  </a:lnTo>
                  <a:lnTo>
                    <a:pt x="592" y="492"/>
                  </a:lnTo>
                  <a:lnTo>
                    <a:pt x="587" y="480"/>
                  </a:lnTo>
                  <a:lnTo>
                    <a:pt x="580" y="467"/>
                  </a:lnTo>
                  <a:lnTo>
                    <a:pt x="572" y="456"/>
                  </a:lnTo>
                  <a:lnTo>
                    <a:pt x="564" y="443"/>
                  </a:lnTo>
                  <a:lnTo>
                    <a:pt x="554" y="430"/>
                  </a:lnTo>
                  <a:lnTo>
                    <a:pt x="544" y="418"/>
                  </a:lnTo>
                  <a:lnTo>
                    <a:pt x="533" y="406"/>
                  </a:lnTo>
                  <a:lnTo>
                    <a:pt x="520" y="394"/>
                  </a:lnTo>
                  <a:lnTo>
                    <a:pt x="507" y="382"/>
                  </a:lnTo>
                  <a:lnTo>
                    <a:pt x="491" y="370"/>
                  </a:lnTo>
                  <a:lnTo>
                    <a:pt x="477" y="361"/>
                  </a:lnTo>
                  <a:lnTo>
                    <a:pt x="462" y="350"/>
                  </a:lnTo>
                  <a:lnTo>
                    <a:pt x="448" y="341"/>
                  </a:lnTo>
                  <a:lnTo>
                    <a:pt x="419" y="324"/>
                  </a:lnTo>
                  <a:lnTo>
                    <a:pt x="389" y="309"/>
                  </a:lnTo>
                  <a:lnTo>
                    <a:pt x="360" y="296"/>
                  </a:lnTo>
                  <a:lnTo>
                    <a:pt x="332" y="284"/>
                  </a:lnTo>
                  <a:lnTo>
                    <a:pt x="302" y="273"/>
                  </a:lnTo>
                  <a:lnTo>
                    <a:pt x="275" y="263"/>
                  </a:lnTo>
                  <a:lnTo>
                    <a:pt x="248" y="254"/>
                  </a:lnTo>
                  <a:lnTo>
                    <a:pt x="224" y="244"/>
                  </a:lnTo>
                  <a:lnTo>
                    <a:pt x="200" y="235"/>
                  </a:lnTo>
                  <a:lnTo>
                    <a:pt x="177" y="226"/>
                  </a:lnTo>
                  <a:lnTo>
                    <a:pt x="157" y="215"/>
                  </a:lnTo>
                  <a:lnTo>
                    <a:pt x="137" y="203"/>
                  </a:lnTo>
                  <a:lnTo>
                    <a:pt x="130" y="196"/>
                  </a:lnTo>
                  <a:lnTo>
                    <a:pt x="121" y="190"/>
                  </a:lnTo>
                  <a:lnTo>
                    <a:pt x="113" y="183"/>
                  </a:lnTo>
                  <a:lnTo>
                    <a:pt x="107" y="176"/>
                  </a:lnTo>
                  <a:lnTo>
                    <a:pt x="83" y="148"/>
                  </a:lnTo>
                  <a:lnTo>
                    <a:pt x="63" y="124"/>
                  </a:lnTo>
                  <a:lnTo>
                    <a:pt x="45" y="102"/>
                  </a:lnTo>
                  <a:lnTo>
                    <a:pt x="31" y="84"/>
                  </a:lnTo>
                  <a:lnTo>
                    <a:pt x="26" y="74"/>
                  </a:lnTo>
                  <a:lnTo>
                    <a:pt x="21" y="66"/>
                  </a:lnTo>
                  <a:lnTo>
                    <a:pt x="15" y="56"/>
                  </a:lnTo>
                  <a:lnTo>
                    <a:pt x="12" y="46"/>
                  </a:lnTo>
                  <a:lnTo>
                    <a:pt x="8" y="35"/>
                  </a:lnTo>
                  <a:lnTo>
                    <a:pt x="4" y="25"/>
                  </a:lnTo>
                  <a:lnTo>
                    <a:pt x="2" y="13"/>
                  </a:lnTo>
                  <a:lnTo>
                    <a:pt x="0" y="0"/>
                  </a:lnTo>
                  <a:lnTo>
                    <a:pt x="3" y="40"/>
                  </a:lnTo>
                  <a:lnTo>
                    <a:pt x="7" y="85"/>
                  </a:lnTo>
                  <a:lnTo>
                    <a:pt x="10" y="110"/>
                  </a:lnTo>
                  <a:lnTo>
                    <a:pt x="14" y="135"/>
                  </a:lnTo>
                  <a:lnTo>
                    <a:pt x="20" y="162"/>
                  </a:lnTo>
                  <a:lnTo>
                    <a:pt x="26" y="190"/>
                  </a:lnTo>
                  <a:lnTo>
                    <a:pt x="35" y="218"/>
                  </a:lnTo>
                  <a:lnTo>
                    <a:pt x="45" y="247"/>
                  </a:lnTo>
                  <a:lnTo>
                    <a:pt x="58" y="276"/>
                  </a:lnTo>
                  <a:lnTo>
                    <a:pt x="75" y="307"/>
                  </a:lnTo>
                  <a:lnTo>
                    <a:pt x="83" y="323"/>
                  </a:lnTo>
                  <a:lnTo>
                    <a:pt x="93" y="338"/>
                  </a:lnTo>
                  <a:lnTo>
                    <a:pt x="104" y="354"/>
                  </a:lnTo>
                  <a:lnTo>
                    <a:pt x="115" y="369"/>
                  </a:lnTo>
                  <a:lnTo>
                    <a:pt x="126" y="385"/>
                  </a:lnTo>
                  <a:lnTo>
                    <a:pt x="139" y="401"/>
                  </a:lnTo>
                  <a:lnTo>
                    <a:pt x="153" y="417"/>
                  </a:lnTo>
                  <a:lnTo>
                    <a:pt x="169" y="433"/>
                  </a:lnTo>
                  <a:lnTo>
                    <a:pt x="198" y="462"/>
                  </a:lnTo>
                  <a:lnTo>
                    <a:pt x="224" y="487"/>
                  </a:lnTo>
                  <a:lnTo>
                    <a:pt x="248" y="509"/>
                  </a:lnTo>
                  <a:lnTo>
                    <a:pt x="270" y="526"/>
                  </a:lnTo>
                  <a:lnTo>
                    <a:pt x="291" y="541"/>
                  </a:lnTo>
                  <a:lnTo>
                    <a:pt x="309" y="553"/>
                  </a:lnTo>
                  <a:lnTo>
                    <a:pt x="325" y="561"/>
                  </a:lnTo>
                  <a:lnTo>
                    <a:pt x="341" y="569"/>
                  </a:lnTo>
                  <a:lnTo>
                    <a:pt x="369" y="580"/>
                  </a:lnTo>
                  <a:lnTo>
                    <a:pt x="396" y="587"/>
                  </a:lnTo>
                  <a:lnTo>
                    <a:pt x="409" y="592"/>
                  </a:lnTo>
                  <a:lnTo>
                    <a:pt x="422" y="596"/>
                  </a:lnTo>
                  <a:lnTo>
                    <a:pt x="435" y="601"/>
                  </a:lnTo>
                  <a:lnTo>
                    <a:pt x="449" y="608"/>
                  </a:lnTo>
                  <a:lnTo>
                    <a:pt x="477" y="622"/>
                  </a:lnTo>
                  <a:lnTo>
                    <a:pt x="504" y="633"/>
                  </a:lnTo>
                  <a:lnTo>
                    <a:pt x="529" y="642"/>
                  </a:lnTo>
                  <a:lnTo>
                    <a:pt x="552" y="650"/>
                  </a:lnTo>
                  <a:lnTo>
                    <a:pt x="571" y="658"/>
                  </a:lnTo>
                  <a:lnTo>
                    <a:pt x="587" y="664"/>
                  </a:lnTo>
                  <a:lnTo>
                    <a:pt x="594" y="667"/>
                  </a:lnTo>
                  <a:lnTo>
                    <a:pt x="599" y="671"/>
                  </a:lnTo>
                  <a:lnTo>
                    <a:pt x="604" y="674"/>
                  </a:lnTo>
                  <a:lnTo>
                    <a:pt x="607" y="67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683"/>
            <p:cNvSpPr>
              <a:spLocks noEditPoints="1"/>
            </p:cNvSpPr>
            <p:nvPr/>
          </p:nvSpPr>
          <p:spPr bwMode="auto">
            <a:xfrm>
              <a:off x="4535630" y="4895865"/>
              <a:ext cx="36590" cy="76362"/>
            </a:xfrm>
            <a:custGeom>
              <a:avLst/>
              <a:gdLst>
                <a:gd name="T0" fmla="*/ 22 w 89"/>
                <a:gd name="T1" fmla="*/ 96 h 193"/>
                <a:gd name="T2" fmla="*/ 26 w 89"/>
                <a:gd name="T3" fmla="*/ 96 h 193"/>
                <a:gd name="T4" fmla="*/ 31 w 89"/>
                <a:gd name="T5" fmla="*/ 96 h 193"/>
                <a:gd name="T6" fmla="*/ 39 w 89"/>
                <a:gd name="T7" fmla="*/ 96 h 193"/>
                <a:gd name="T8" fmla="*/ 45 w 89"/>
                <a:gd name="T9" fmla="*/ 94 h 193"/>
                <a:gd name="T10" fmla="*/ 52 w 89"/>
                <a:gd name="T11" fmla="*/ 91 h 193"/>
                <a:gd name="T12" fmla="*/ 57 w 89"/>
                <a:gd name="T13" fmla="*/ 86 h 193"/>
                <a:gd name="T14" fmla="*/ 62 w 89"/>
                <a:gd name="T15" fmla="*/ 80 h 193"/>
                <a:gd name="T16" fmla="*/ 65 w 89"/>
                <a:gd name="T17" fmla="*/ 73 h 193"/>
                <a:gd name="T18" fmla="*/ 66 w 89"/>
                <a:gd name="T19" fmla="*/ 65 h 193"/>
                <a:gd name="T20" fmla="*/ 67 w 89"/>
                <a:gd name="T21" fmla="*/ 55 h 193"/>
                <a:gd name="T22" fmla="*/ 67 w 89"/>
                <a:gd name="T23" fmla="*/ 48 h 193"/>
                <a:gd name="T24" fmla="*/ 66 w 89"/>
                <a:gd name="T25" fmla="*/ 41 h 193"/>
                <a:gd name="T26" fmla="*/ 63 w 89"/>
                <a:gd name="T27" fmla="*/ 35 h 193"/>
                <a:gd name="T28" fmla="*/ 59 w 89"/>
                <a:gd name="T29" fmla="*/ 29 h 193"/>
                <a:gd name="T30" fmla="*/ 55 w 89"/>
                <a:gd name="T31" fmla="*/ 24 h 193"/>
                <a:gd name="T32" fmla="*/ 50 w 89"/>
                <a:gd name="T33" fmla="*/ 21 h 193"/>
                <a:gd name="T34" fmla="*/ 43 w 89"/>
                <a:gd name="T35" fmla="*/ 18 h 193"/>
                <a:gd name="T36" fmla="*/ 35 w 89"/>
                <a:gd name="T37" fmla="*/ 17 h 193"/>
                <a:gd name="T38" fmla="*/ 27 w 89"/>
                <a:gd name="T39" fmla="*/ 18 h 193"/>
                <a:gd name="T40" fmla="*/ 22 w 89"/>
                <a:gd name="T41" fmla="*/ 19 h 193"/>
                <a:gd name="T42" fmla="*/ 22 w 89"/>
                <a:gd name="T43" fmla="*/ 96 h 193"/>
                <a:gd name="T44" fmla="*/ 0 w 89"/>
                <a:gd name="T45" fmla="*/ 3 h 193"/>
                <a:gd name="T46" fmla="*/ 15 w 89"/>
                <a:gd name="T47" fmla="*/ 0 h 193"/>
                <a:gd name="T48" fmla="*/ 32 w 89"/>
                <a:gd name="T49" fmla="*/ 0 h 193"/>
                <a:gd name="T50" fmla="*/ 45 w 89"/>
                <a:gd name="T51" fmla="*/ 0 h 193"/>
                <a:gd name="T52" fmla="*/ 56 w 89"/>
                <a:gd name="T53" fmla="*/ 3 h 193"/>
                <a:gd name="T54" fmla="*/ 62 w 89"/>
                <a:gd name="T55" fmla="*/ 4 h 193"/>
                <a:gd name="T56" fmla="*/ 67 w 89"/>
                <a:gd name="T57" fmla="*/ 8 h 193"/>
                <a:gd name="T58" fmla="*/ 71 w 89"/>
                <a:gd name="T59" fmla="*/ 10 h 193"/>
                <a:gd name="T60" fmla="*/ 74 w 89"/>
                <a:gd name="T61" fmla="*/ 14 h 193"/>
                <a:gd name="T62" fmla="*/ 78 w 89"/>
                <a:gd name="T63" fmla="*/ 17 h 193"/>
                <a:gd name="T64" fmla="*/ 81 w 89"/>
                <a:gd name="T65" fmla="*/ 22 h 193"/>
                <a:gd name="T66" fmla="*/ 83 w 89"/>
                <a:gd name="T67" fmla="*/ 26 h 193"/>
                <a:gd name="T68" fmla="*/ 85 w 89"/>
                <a:gd name="T69" fmla="*/ 30 h 193"/>
                <a:gd name="T70" fmla="*/ 89 w 89"/>
                <a:gd name="T71" fmla="*/ 41 h 193"/>
                <a:gd name="T72" fmla="*/ 89 w 89"/>
                <a:gd name="T73" fmla="*/ 54 h 193"/>
                <a:gd name="T74" fmla="*/ 89 w 89"/>
                <a:gd name="T75" fmla="*/ 66 h 193"/>
                <a:gd name="T76" fmla="*/ 86 w 89"/>
                <a:gd name="T77" fmla="*/ 77 h 193"/>
                <a:gd name="T78" fmla="*/ 82 w 89"/>
                <a:gd name="T79" fmla="*/ 85 h 193"/>
                <a:gd name="T80" fmla="*/ 78 w 89"/>
                <a:gd name="T81" fmla="*/ 93 h 193"/>
                <a:gd name="T82" fmla="*/ 73 w 89"/>
                <a:gd name="T83" fmla="*/ 98 h 193"/>
                <a:gd name="T84" fmla="*/ 68 w 89"/>
                <a:gd name="T85" fmla="*/ 103 h 193"/>
                <a:gd name="T86" fmla="*/ 63 w 89"/>
                <a:gd name="T87" fmla="*/ 106 h 193"/>
                <a:gd name="T88" fmla="*/ 57 w 89"/>
                <a:gd name="T89" fmla="*/ 109 h 193"/>
                <a:gd name="T90" fmla="*/ 51 w 89"/>
                <a:gd name="T91" fmla="*/ 111 h 193"/>
                <a:gd name="T92" fmla="*/ 44 w 89"/>
                <a:gd name="T93" fmla="*/ 113 h 193"/>
                <a:gd name="T94" fmla="*/ 38 w 89"/>
                <a:gd name="T95" fmla="*/ 114 h 193"/>
                <a:gd name="T96" fmla="*/ 31 w 89"/>
                <a:gd name="T97" fmla="*/ 114 h 193"/>
                <a:gd name="T98" fmla="*/ 27 w 89"/>
                <a:gd name="T99" fmla="*/ 114 h 193"/>
                <a:gd name="T100" fmla="*/ 22 w 89"/>
                <a:gd name="T101" fmla="*/ 114 h 193"/>
                <a:gd name="T102" fmla="*/ 22 w 89"/>
                <a:gd name="T103" fmla="*/ 193 h 193"/>
                <a:gd name="T104" fmla="*/ 0 w 89"/>
                <a:gd name="T105" fmla="*/ 193 h 193"/>
                <a:gd name="T106" fmla="*/ 0 w 89"/>
                <a:gd name="T107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193">
                  <a:moveTo>
                    <a:pt x="22" y="96"/>
                  </a:moveTo>
                  <a:lnTo>
                    <a:pt x="26" y="96"/>
                  </a:lnTo>
                  <a:lnTo>
                    <a:pt x="31" y="96"/>
                  </a:lnTo>
                  <a:lnTo>
                    <a:pt x="39" y="96"/>
                  </a:lnTo>
                  <a:lnTo>
                    <a:pt x="45" y="94"/>
                  </a:lnTo>
                  <a:lnTo>
                    <a:pt x="52" y="91"/>
                  </a:lnTo>
                  <a:lnTo>
                    <a:pt x="57" y="86"/>
                  </a:lnTo>
                  <a:lnTo>
                    <a:pt x="62" y="80"/>
                  </a:lnTo>
                  <a:lnTo>
                    <a:pt x="65" y="73"/>
                  </a:lnTo>
                  <a:lnTo>
                    <a:pt x="66" y="65"/>
                  </a:lnTo>
                  <a:lnTo>
                    <a:pt x="67" y="55"/>
                  </a:lnTo>
                  <a:lnTo>
                    <a:pt x="67" y="48"/>
                  </a:lnTo>
                  <a:lnTo>
                    <a:pt x="66" y="41"/>
                  </a:lnTo>
                  <a:lnTo>
                    <a:pt x="63" y="35"/>
                  </a:lnTo>
                  <a:lnTo>
                    <a:pt x="59" y="29"/>
                  </a:lnTo>
                  <a:lnTo>
                    <a:pt x="55" y="24"/>
                  </a:lnTo>
                  <a:lnTo>
                    <a:pt x="50" y="21"/>
                  </a:lnTo>
                  <a:lnTo>
                    <a:pt x="43" y="18"/>
                  </a:lnTo>
                  <a:lnTo>
                    <a:pt x="35" y="17"/>
                  </a:lnTo>
                  <a:lnTo>
                    <a:pt x="27" y="18"/>
                  </a:lnTo>
                  <a:lnTo>
                    <a:pt x="22" y="19"/>
                  </a:lnTo>
                  <a:lnTo>
                    <a:pt x="22" y="96"/>
                  </a:lnTo>
                  <a:close/>
                  <a:moveTo>
                    <a:pt x="0" y="3"/>
                  </a:moveTo>
                  <a:lnTo>
                    <a:pt x="15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6" y="3"/>
                  </a:lnTo>
                  <a:lnTo>
                    <a:pt x="62" y="4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4" y="14"/>
                  </a:lnTo>
                  <a:lnTo>
                    <a:pt x="78" y="17"/>
                  </a:lnTo>
                  <a:lnTo>
                    <a:pt x="81" y="22"/>
                  </a:lnTo>
                  <a:lnTo>
                    <a:pt x="83" y="26"/>
                  </a:lnTo>
                  <a:lnTo>
                    <a:pt x="85" y="30"/>
                  </a:lnTo>
                  <a:lnTo>
                    <a:pt x="89" y="41"/>
                  </a:lnTo>
                  <a:lnTo>
                    <a:pt x="89" y="54"/>
                  </a:lnTo>
                  <a:lnTo>
                    <a:pt x="89" y="66"/>
                  </a:lnTo>
                  <a:lnTo>
                    <a:pt x="86" y="77"/>
                  </a:lnTo>
                  <a:lnTo>
                    <a:pt x="82" y="85"/>
                  </a:lnTo>
                  <a:lnTo>
                    <a:pt x="78" y="93"/>
                  </a:lnTo>
                  <a:lnTo>
                    <a:pt x="73" y="98"/>
                  </a:lnTo>
                  <a:lnTo>
                    <a:pt x="68" y="103"/>
                  </a:lnTo>
                  <a:lnTo>
                    <a:pt x="63" y="106"/>
                  </a:lnTo>
                  <a:lnTo>
                    <a:pt x="57" y="109"/>
                  </a:lnTo>
                  <a:lnTo>
                    <a:pt x="51" y="111"/>
                  </a:lnTo>
                  <a:lnTo>
                    <a:pt x="44" y="113"/>
                  </a:lnTo>
                  <a:lnTo>
                    <a:pt x="38" y="114"/>
                  </a:lnTo>
                  <a:lnTo>
                    <a:pt x="31" y="114"/>
                  </a:lnTo>
                  <a:lnTo>
                    <a:pt x="27" y="114"/>
                  </a:lnTo>
                  <a:lnTo>
                    <a:pt x="22" y="114"/>
                  </a:lnTo>
                  <a:lnTo>
                    <a:pt x="22" y="193"/>
                  </a:lnTo>
                  <a:lnTo>
                    <a:pt x="0" y="19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684"/>
            <p:cNvSpPr>
              <a:spLocks/>
            </p:cNvSpPr>
            <p:nvPr/>
          </p:nvSpPr>
          <p:spPr bwMode="auto">
            <a:xfrm>
              <a:off x="4581766" y="4895865"/>
              <a:ext cx="39772" cy="76362"/>
            </a:xfrm>
            <a:custGeom>
              <a:avLst/>
              <a:gdLst>
                <a:gd name="T0" fmla="*/ 22 w 99"/>
                <a:gd name="T1" fmla="*/ 0 h 193"/>
                <a:gd name="T2" fmla="*/ 22 w 99"/>
                <a:gd name="T3" fmla="*/ 83 h 193"/>
                <a:gd name="T4" fmla="*/ 76 w 99"/>
                <a:gd name="T5" fmla="*/ 83 h 193"/>
                <a:gd name="T6" fmla="*/ 76 w 99"/>
                <a:gd name="T7" fmla="*/ 0 h 193"/>
                <a:gd name="T8" fmla="*/ 99 w 99"/>
                <a:gd name="T9" fmla="*/ 0 h 193"/>
                <a:gd name="T10" fmla="*/ 99 w 99"/>
                <a:gd name="T11" fmla="*/ 193 h 193"/>
                <a:gd name="T12" fmla="*/ 76 w 99"/>
                <a:gd name="T13" fmla="*/ 193 h 193"/>
                <a:gd name="T14" fmla="*/ 76 w 99"/>
                <a:gd name="T15" fmla="*/ 103 h 193"/>
                <a:gd name="T16" fmla="*/ 22 w 99"/>
                <a:gd name="T17" fmla="*/ 103 h 193"/>
                <a:gd name="T18" fmla="*/ 22 w 99"/>
                <a:gd name="T19" fmla="*/ 193 h 193"/>
                <a:gd name="T20" fmla="*/ 0 w 99"/>
                <a:gd name="T21" fmla="*/ 193 h 193"/>
                <a:gd name="T22" fmla="*/ 0 w 99"/>
                <a:gd name="T23" fmla="*/ 0 h 193"/>
                <a:gd name="T24" fmla="*/ 22 w 99"/>
                <a:gd name="T2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93">
                  <a:moveTo>
                    <a:pt x="22" y="0"/>
                  </a:moveTo>
                  <a:lnTo>
                    <a:pt x="22" y="83"/>
                  </a:lnTo>
                  <a:lnTo>
                    <a:pt x="76" y="83"/>
                  </a:lnTo>
                  <a:lnTo>
                    <a:pt x="76" y="0"/>
                  </a:lnTo>
                  <a:lnTo>
                    <a:pt x="99" y="0"/>
                  </a:lnTo>
                  <a:lnTo>
                    <a:pt x="99" y="193"/>
                  </a:lnTo>
                  <a:lnTo>
                    <a:pt x="76" y="193"/>
                  </a:lnTo>
                  <a:lnTo>
                    <a:pt x="76" y="103"/>
                  </a:lnTo>
                  <a:lnTo>
                    <a:pt x="22" y="103"/>
                  </a:lnTo>
                  <a:lnTo>
                    <a:pt x="22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685"/>
            <p:cNvSpPr>
              <a:spLocks noEditPoints="1"/>
            </p:cNvSpPr>
            <p:nvPr/>
          </p:nvSpPr>
          <p:spPr bwMode="auto">
            <a:xfrm>
              <a:off x="4629492" y="4895865"/>
              <a:ext cx="44545" cy="76362"/>
            </a:xfrm>
            <a:custGeom>
              <a:avLst/>
              <a:gdLst>
                <a:gd name="T0" fmla="*/ 75 w 112"/>
                <a:gd name="T1" fmla="*/ 118 h 193"/>
                <a:gd name="T2" fmla="*/ 64 w 112"/>
                <a:gd name="T3" fmla="*/ 69 h 193"/>
                <a:gd name="T4" fmla="*/ 62 w 112"/>
                <a:gd name="T5" fmla="*/ 58 h 193"/>
                <a:gd name="T6" fmla="*/ 61 w 112"/>
                <a:gd name="T7" fmla="*/ 46 h 193"/>
                <a:gd name="T8" fmla="*/ 59 w 112"/>
                <a:gd name="T9" fmla="*/ 36 h 193"/>
                <a:gd name="T10" fmla="*/ 57 w 112"/>
                <a:gd name="T11" fmla="*/ 25 h 193"/>
                <a:gd name="T12" fmla="*/ 55 w 112"/>
                <a:gd name="T13" fmla="*/ 25 h 193"/>
                <a:gd name="T14" fmla="*/ 54 w 112"/>
                <a:gd name="T15" fmla="*/ 36 h 193"/>
                <a:gd name="T16" fmla="*/ 52 w 112"/>
                <a:gd name="T17" fmla="*/ 48 h 193"/>
                <a:gd name="T18" fmla="*/ 50 w 112"/>
                <a:gd name="T19" fmla="*/ 58 h 193"/>
                <a:gd name="T20" fmla="*/ 48 w 112"/>
                <a:gd name="T21" fmla="*/ 69 h 193"/>
                <a:gd name="T22" fmla="*/ 38 w 112"/>
                <a:gd name="T23" fmla="*/ 118 h 193"/>
                <a:gd name="T24" fmla="*/ 75 w 112"/>
                <a:gd name="T25" fmla="*/ 118 h 193"/>
                <a:gd name="T26" fmla="*/ 35 w 112"/>
                <a:gd name="T27" fmla="*/ 135 h 193"/>
                <a:gd name="T28" fmla="*/ 22 w 112"/>
                <a:gd name="T29" fmla="*/ 193 h 193"/>
                <a:gd name="T30" fmla="*/ 0 w 112"/>
                <a:gd name="T31" fmla="*/ 193 h 193"/>
                <a:gd name="T32" fmla="*/ 45 w 112"/>
                <a:gd name="T33" fmla="*/ 0 h 193"/>
                <a:gd name="T34" fmla="*/ 70 w 112"/>
                <a:gd name="T35" fmla="*/ 0 h 193"/>
                <a:gd name="T36" fmla="*/ 112 w 112"/>
                <a:gd name="T37" fmla="*/ 193 h 193"/>
                <a:gd name="T38" fmla="*/ 90 w 112"/>
                <a:gd name="T39" fmla="*/ 193 h 193"/>
                <a:gd name="T40" fmla="*/ 78 w 112"/>
                <a:gd name="T41" fmla="*/ 135 h 193"/>
                <a:gd name="T42" fmla="*/ 35 w 112"/>
                <a:gd name="T43" fmla="*/ 13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193">
                  <a:moveTo>
                    <a:pt x="75" y="118"/>
                  </a:moveTo>
                  <a:lnTo>
                    <a:pt x="64" y="69"/>
                  </a:lnTo>
                  <a:lnTo>
                    <a:pt x="62" y="58"/>
                  </a:lnTo>
                  <a:lnTo>
                    <a:pt x="61" y="46"/>
                  </a:lnTo>
                  <a:lnTo>
                    <a:pt x="59" y="36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4" y="36"/>
                  </a:lnTo>
                  <a:lnTo>
                    <a:pt x="52" y="48"/>
                  </a:lnTo>
                  <a:lnTo>
                    <a:pt x="50" y="58"/>
                  </a:lnTo>
                  <a:lnTo>
                    <a:pt x="48" y="69"/>
                  </a:lnTo>
                  <a:lnTo>
                    <a:pt x="38" y="118"/>
                  </a:lnTo>
                  <a:lnTo>
                    <a:pt x="75" y="118"/>
                  </a:lnTo>
                  <a:close/>
                  <a:moveTo>
                    <a:pt x="35" y="135"/>
                  </a:moveTo>
                  <a:lnTo>
                    <a:pt x="22" y="193"/>
                  </a:lnTo>
                  <a:lnTo>
                    <a:pt x="0" y="193"/>
                  </a:lnTo>
                  <a:lnTo>
                    <a:pt x="45" y="0"/>
                  </a:lnTo>
                  <a:lnTo>
                    <a:pt x="70" y="0"/>
                  </a:lnTo>
                  <a:lnTo>
                    <a:pt x="112" y="193"/>
                  </a:lnTo>
                  <a:lnTo>
                    <a:pt x="90" y="193"/>
                  </a:lnTo>
                  <a:lnTo>
                    <a:pt x="78" y="135"/>
                  </a:lnTo>
                  <a:lnTo>
                    <a:pt x="35" y="13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686"/>
            <p:cNvSpPr>
              <a:spLocks noEditPoints="1"/>
            </p:cNvSpPr>
            <p:nvPr/>
          </p:nvSpPr>
          <p:spPr bwMode="auto">
            <a:xfrm>
              <a:off x="4683582" y="4895865"/>
              <a:ext cx="38181" cy="76362"/>
            </a:xfrm>
            <a:custGeom>
              <a:avLst/>
              <a:gdLst>
                <a:gd name="T0" fmla="*/ 32 w 94"/>
                <a:gd name="T1" fmla="*/ 92 h 193"/>
                <a:gd name="T2" fmla="*/ 46 w 94"/>
                <a:gd name="T3" fmla="*/ 90 h 193"/>
                <a:gd name="T4" fmla="*/ 57 w 94"/>
                <a:gd name="T5" fmla="*/ 82 h 193"/>
                <a:gd name="T6" fmla="*/ 64 w 94"/>
                <a:gd name="T7" fmla="*/ 69 h 193"/>
                <a:gd name="T8" fmla="*/ 66 w 94"/>
                <a:gd name="T9" fmla="*/ 54 h 193"/>
                <a:gd name="T10" fmla="*/ 64 w 94"/>
                <a:gd name="T11" fmla="*/ 39 h 193"/>
                <a:gd name="T12" fmla="*/ 59 w 94"/>
                <a:gd name="T13" fmla="*/ 27 h 193"/>
                <a:gd name="T14" fmla="*/ 49 w 94"/>
                <a:gd name="T15" fmla="*/ 19 h 193"/>
                <a:gd name="T16" fmla="*/ 34 w 94"/>
                <a:gd name="T17" fmla="*/ 17 h 193"/>
                <a:gd name="T18" fmla="*/ 22 w 94"/>
                <a:gd name="T19" fmla="*/ 18 h 193"/>
                <a:gd name="T20" fmla="*/ 0 w 94"/>
                <a:gd name="T21" fmla="*/ 3 h 193"/>
                <a:gd name="T22" fmla="*/ 32 w 94"/>
                <a:gd name="T23" fmla="*/ 0 h 193"/>
                <a:gd name="T24" fmla="*/ 57 w 94"/>
                <a:gd name="T25" fmla="*/ 3 h 193"/>
                <a:gd name="T26" fmla="*/ 67 w 94"/>
                <a:gd name="T27" fmla="*/ 6 h 193"/>
                <a:gd name="T28" fmla="*/ 75 w 94"/>
                <a:gd name="T29" fmla="*/ 13 h 193"/>
                <a:gd name="T30" fmla="*/ 81 w 94"/>
                <a:gd name="T31" fmla="*/ 22 h 193"/>
                <a:gd name="T32" fmla="*/ 86 w 94"/>
                <a:gd name="T33" fmla="*/ 30 h 193"/>
                <a:gd name="T34" fmla="*/ 89 w 94"/>
                <a:gd name="T35" fmla="*/ 51 h 193"/>
                <a:gd name="T36" fmla="*/ 87 w 94"/>
                <a:gd name="T37" fmla="*/ 68 h 193"/>
                <a:gd name="T38" fmla="*/ 80 w 94"/>
                <a:gd name="T39" fmla="*/ 82 h 193"/>
                <a:gd name="T40" fmla="*/ 71 w 94"/>
                <a:gd name="T41" fmla="*/ 93 h 193"/>
                <a:gd name="T42" fmla="*/ 58 w 94"/>
                <a:gd name="T43" fmla="*/ 100 h 193"/>
                <a:gd name="T44" fmla="*/ 63 w 94"/>
                <a:gd name="T45" fmla="*/ 104 h 193"/>
                <a:gd name="T46" fmla="*/ 72 w 94"/>
                <a:gd name="T47" fmla="*/ 110 h 193"/>
                <a:gd name="T48" fmla="*/ 77 w 94"/>
                <a:gd name="T49" fmla="*/ 121 h 193"/>
                <a:gd name="T50" fmla="*/ 81 w 94"/>
                <a:gd name="T51" fmla="*/ 136 h 193"/>
                <a:gd name="T52" fmla="*/ 87 w 94"/>
                <a:gd name="T53" fmla="*/ 162 h 193"/>
                <a:gd name="T54" fmla="*/ 92 w 94"/>
                <a:gd name="T55" fmla="*/ 187 h 193"/>
                <a:gd name="T56" fmla="*/ 73 w 94"/>
                <a:gd name="T57" fmla="*/ 193 h 193"/>
                <a:gd name="T58" fmla="*/ 67 w 94"/>
                <a:gd name="T59" fmla="*/ 176 h 193"/>
                <a:gd name="T60" fmla="*/ 62 w 94"/>
                <a:gd name="T61" fmla="*/ 146 h 193"/>
                <a:gd name="T62" fmla="*/ 58 w 94"/>
                <a:gd name="T63" fmla="*/ 129 h 193"/>
                <a:gd name="T64" fmla="*/ 52 w 94"/>
                <a:gd name="T65" fmla="*/ 118 h 193"/>
                <a:gd name="T66" fmla="*/ 43 w 94"/>
                <a:gd name="T67" fmla="*/ 111 h 193"/>
                <a:gd name="T68" fmla="*/ 31 w 94"/>
                <a:gd name="T69" fmla="*/ 109 h 193"/>
                <a:gd name="T70" fmla="*/ 22 w 94"/>
                <a:gd name="T71" fmla="*/ 193 h 193"/>
                <a:gd name="T72" fmla="*/ 0 w 94"/>
                <a:gd name="T73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193">
                  <a:moveTo>
                    <a:pt x="22" y="92"/>
                  </a:moveTo>
                  <a:lnTo>
                    <a:pt x="32" y="92"/>
                  </a:lnTo>
                  <a:lnTo>
                    <a:pt x="39" y="92"/>
                  </a:lnTo>
                  <a:lnTo>
                    <a:pt x="46" y="90"/>
                  </a:lnTo>
                  <a:lnTo>
                    <a:pt x="51" y="86"/>
                  </a:lnTo>
                  <a:lnTo>
                    <a:pt x="57" y="82"/>
                  </a:lnTo>
                  <a:lnTo>
                    <a:pt x="61" y="76"/>
                  </a:lnTo>
                  <a:lnTo>
                    <a:pt x="64" y="69"/>
                  </a:lnTo>
                  <a:lnTo>
                    <a:pt x="65" y="62"/>
                  </a:lnTo>
                  <a:lnTo>
                    <a:pt x="66" y="54"/>
                  </a:lnTo>
                  <a:lnTo>
                    <a:pt x="66" y="45"/>
                  </a:lnTo>
                  <a:lnTo>
                    <a:pt x="64" y="39"/>
                  </a:lnTo>
                  <a:lnTo>
                    <a:pt x="62" y="32"/>
                  </a:lnTo>
                  <a:lnTo>
                    <a:pt x="59" y="27"/>
                  </a:lnTo>
                  <a:lnTo>
                    <a:pt x="54" y="23"/>
                  </a:lnTo>
                  <a:lnTo>
                    <a:pt x="49" y="19"/>
                  </a:lnTo>
                  <a:lnTo>
                    <a:pt x="42" y="18"/>
                  </a:lnTo>
                  <a:lnTo>
                    <a:pt x="34" y="17"/>
                  </a:lnTo>
                  <a:lnTo>
                    <a:pt x="27" y="17"/>
                  </a:lnTo>
                  <a:lnTo>
                    <a:pt x="22" y="18"/>
                  </a:lnTo>
                  <a:lnTo>
                    <a:pt x="22" y="92"/>
                  </a:lnTo>
                  <a:close/>
                  <a:moveTo>
                    <a:pt x="0" y="3"/>
                  </a:moveTo>
                  <a:lnTo>
                    <a:pt x="16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7" y="3"/>
                  </a:lnTo>
                  <a:lnTo>
                    <a:pt x="62" y="4"/>
                  </a:lnTo>
                  <a:lnTo>
                    <a:pt x="67" y="6"/>
                  </a:lnTo>
                  <a:lnTo>
                    <a:pt x="72" y="10"/>
                  </a:lnTo>
                  <a:lnTo>
                    <a:pt x="75" y="13"/>
                  </a:lnTo>
                  <a:lnTo>
                    <a:pt x="78" y="17"/>
                  </a:lnTo>
                  <a:lnTo>
                    <a:pt x="81" y="22"/>
                  </a:lnTo>
                  <a:lnTo>
                    <a:pt x="84" y="26"/>
                  </a:lnTo>
                  <a:lnTo>
                    <a:pt x="86" y="30"/>
                  </a:lnTo>
                  <a:lnTo>
                    <a:pt x="88" y="40"/>
                  </a:lnTo>
                  <a:lnTo>
                    <a:pt x="89" y="51"/>
                  </a:lnTo>
                  <a:lnTo>
                    <a:pt x="88" y="59"/>
                  </a:lnTo>
                  <a:lnTo>
                    <a:pt x="87" y="68"/>
                  </a:lnTo>
                  <a:lnTo>
                    <a:pt x="84" y="76"/>
                  </a:lnTo>
                  <a:lnTo>
                    <a:pt x="80" y="82"/>
                  </a:lnTo>
                  <a:lnTo>
                    <a:pt x="76" y="87"/>
                  </a:lnTo>
                  <a:lnTo>
                    <a:pt x="71" y="93"/>
                  </a:lnTo>
                  <a:lnTo>
                    <a:pt x="65" y="97"/>
                  </a:lnTo>
                  <a:lnTo>
                    <a:pt x="58" y="100"/>
                  </a:lnTo>
                  <a:lnTo>
                    <a:pt x="58" y="102"/>
                  </a:lnTo>
                  <a:lnTo>
                    <a:pt x="63" y="104"/>
                  </a:lnTo>
                  <a:lnTo>
                    <a:pt x="67" y="106"/>
                  </a:lnTo>
                  <a:lnTo>
                    <a:pt x="72" y="110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80" y="127"/>
                  </a:lnTo>
                  <a:lnTo>
                    <a:pt x="81" y="136"/>
                  </a:lnTo>
                  <a:lnTo>
                    <a:pt x="84" y="145"/>
                  </a:lnTo>
                  <a:lnTo>
                    <a:pt x="87" y="162"/>
                  </a:lnTo>
                  <a:lnTo>
                    <a:pt x="90" y="176"/>
                  </a:lnTo>
                  <a:lnTo>
                    <a:pt x="92" y="187"/>
                  </a:lnTo>
                  <a:lnTo>
                    <a:pt x="94" y="193"/>
                  </a:lnTo>
                  <a:lnTo>
                    <a:pt x="73" y="193"/>
                  </a:lnTo>
                  <a:lnTo>
                    <a:pt x="71" y="187"/>
                  </a:lnTo>
                  <a:lnTo>
                    <a:pt x="67" y="176"/>
                  </a:lnTo>
                  <a:lnTo>
                    <a:pt x="65" y="162"/>
                  </a:lnTo>
                  <a:lnTo>
                    <a:pt x="62" y="146"/>
                  </a:lnTo>
                  <a:lnTo>
                    <a:pt x="60" y="136"/>
                  </a:lnTo>
                  <a:lnTo>
                    <a:pt x="58" y="129"/>
                  </a:lnTo>
                  <a:lnTo>
                    <a:pt x="56" y="122"/>
                  </a:lnTo>
                  <a:lnTo>
                    <a:pt x="52" y="118"/>
                  </a:lnTo>
                  <a:lnTo>
                    <a:pt x="48" y="113"/>
                  </a:lnTo>
                  <a:lnTo>
                    <a:pt x="43" y="111"/>
                  </a:lnTo>
                  <a:lnTo>
                    <a:pt x="37" y="110"/>
                  </a:lnTo>
                  <a:lnTo>
                    <a:pt x="31" y="109"/>
                  </a:lnTo>
                  <a:lnTo>
                    <a:pt x="22" y="109"/>
                  </a:lnTo>
                  <a:lnTo>
                    <a:pt x="22" y="193"/>
                  </a:lnTo>
                  <a:lnTo>
                    <a:pt x="0" y="19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687"/>
            <p:cNvSpPr>
              <a:spLocks/>
            </p:cNvSpPr>
            <p:nvPr/>
          </p:nvSpPr>
          <p:spPr bwMode="auto">
            <a:xfrm>
              <a:off x="4728127" y="4895865"/>
              <a:ext cx="58863" cy="76362"/>
            </a:xfrm>
            <a:custGeom>
              <a:avLst/>
              <a:gdLst>
                <a:gd name="T0" fmla="*/ 121 w 146"/>
                <a:gd name="T1" fmla="*/ 110 h 193"/>
                <a:gd name="T2" fmla="*/ 120 w 146"/>
                <a:gd name="T3" fmla="*/ 91 h 193"/>
                <a:gd name="T4" fmla="*/ 119 w 146"/>
                <a:gd name="T5" fmla="*/ 71 h 193"/>
                <a:gd name="T6" fmla="*/ 119 w 146"/>
                <a:gd name="T7" fmla="*/ 52 h 193"/>
                <a:gd name="T8" fmla="*/ 119 w 146"/>
                <a:gd name="T9" fmla="*/ 35 h 193"/>
                <a:gd name="T10" fmla="*/ 118 w 146"/>
                <a:gd name="T11" fmla="*/ 35 h 193"/>
                <a:gd name="T12" fmla="*/ 114 w 146"/>
                <a:gd name="T13" fmla="*/ 51 h 193"/>
                <a:gd name="T14" fmla="*/ 111 w 146"/>
                <a:gd name="T15" fmla="*/ 68 h 193"/>
                <a:gd name="T16" fmla="*/ 107 w 146"/>
                <a:gd name="T17" fmla="*/ 84 h 193"/>
                <a:gd name="T18" fmla="*/ 102 w 146"/>
                <a:gd name="T19" fmla="*/ 102 h 193"/>
                <a:gd name="T20" fmla="*/ 79 w 146"/>
                <a:gd name="T21" fmla="*/ 192 h 193"/>
                <a:gd name="T22" fmla="*/ 65 w 146"/>
                <a:gd name="T23" fmla="*/ 192 h 193"/>
                <a:gd name="T24" fmla="*/ 42 w 146"/>
                <a:gd name="T25" fmla="*/ 106 h 193"/>
                <a:gd name="T26" fmla="*/ 38 w 146"/>
                <a:gd name="T27" fmla="*/ 87 h 193"/>
                <a:gd name="T28" fmla="*/ 33 w 146"/>
                <a:gd name="T29" fmla="*/ 69 h 193"/>
                <a:gd name="T30" fmla="*/ 29 w 146"/>
                <a:gd name="T31" fmla="*/ 52 h 193"/>
                <a:gd name="T32" fmla="*/ 26 w 146"/>
                <a:gd name="T33" fmla="*/ 35 h 193"/>
                <a:gd name="T34" fmla="*/ 26 w 146"/>
                <a:gd name="T35" fmla="*/ 35 h 193"/>
                <a:gd name="T36" fmla="*/ 26 w 146"/>
                <a:gd name="T37" fmla="*/ 53 h 193"/>
                <a:gd name="T38" fmla="*/ 25 w 146"/>
                <a:gd name="T39" fmla="*/ 71 h 193"/>
                <a:gd name="T40" fmla="*/ 24 w 146"/>
                <a:gd name="T41" fmla="*/ 91 h 193"/>
                <a:gd name="T42" fmla="*/ 22 w 146"/>
                <a:gd name="T43" fmla="*/ 111 h 193"/>
                <a:gd name="T44" fmla="*/ 19 w 146"/>
                <a:gd name="T45" fmla="*/ 193 h 193"/>
                <a:gd name="T46" fmla="*/ 0 w 146"/>
                <a:gd name="T47" fmla="*/ 193 h 193"/>
                <a:gd name="T48" fmla="*/ 11 w 146"/>
                <a:gd name="T49" fmla="*/ 0 h 193"/>
                <a:gd name="T50" fmla="*/ 35 w 146"/>
                <a:gd name="T51" fmla="*/ 0 h 193"/>
                <a:gd name="T52" fmla="*/ 57 w 146"/>
                <a:gd name="T53" fmla="*/ 89 h 193"/>
                <a:gd name="T54" fmla="*/ 62 w 146"/>
                <a:gd name="T55" fmla="*/ 107 h 193"/>
                <a:gd name="T56" fmla="*/ 66 w 146"/>
                <a:gd name="T57" fmla="*/ 123 h 193"/>
                <a:gd name="T58" fmla="*/ 70 w 146"/>
                <a:gd name="T59" fmla="*/ 138 h 193"/>
                <a:gd name="T60" fmla="*/ 73 w 146"/>
                <a:gd name="T61" fmla="*/ 154 h 193"/>
                <a:gd name="T62" fmla="*/ 73 w 146"/>
                <a:gd name="T63" fmla="*/ 154 h 193"/>
                <a:gd name="T64" fmla="*/ 76 w 146"/>
                <a:gd name="T65" fmla="*/ 139 h 193"/>
                <a:gd name="T66" fmla="*/ 80 w 146"/>
                <a:gd name="T67" fmla="*/ 123 h 193"/>
                <a:gd name="T68" fmla="*/ 84 w 146"/>
                <a:gd name="T69" fmla="*/ 107 h 193"/>
                <a:gd name="T70" fmla="*/ 88 w 146"/>
                <a:gd name="T71" fmla="*/ 89 h 193"/>
                <a:gd name="T72" fmla="*/ 110 w 146"/>
                <a:gd name="T73" fmla="*/ 0 h 193"/>
                <a:gd name="T74" fmla="*/ 135 w 146"/>
                <a:gd name="T75" fmla="*/ 0 h 193"/>
                <a:gd name="T76" fmla="*/ 146 w 146"/>
                <a:gd name="T77" fmla="*/ 193 h 193"/>
                <a:gd name="T78" fmla="*/ 125 w 146"/>
                <a:gd name="T79" fmla="*/ 193 h 193"/>
                <a:gd name="T80" fmla="*/ 121 w 146"/>
                <a:gd name="T81" fmla="*/ 11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6" h="193">
                  <a:moveTo>
                    <a:pt x="121" y="110"/>
                  </a:moveTo>
                  <a:lnTo>
                    <a:pt x="120" y="91"/>
                  </a:lnTo>
                  <a:lnTo>
                    <a:pt x="119" y="71"/>
                  </a:lnTo>
                  <a:lnTo>
                    <a:pt x="119" y="52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4" y="51"/>
                  </a:lnTo>
                  <a:lnTo>
                    <a:pt x="111" y="68"/>
                  </a:lnTo>
                  <a:lnTo>
                    <a:pt x="107" y="84"/>
                  </a:lnTo>
                  <a:lnTo>
                    <a:pt x="102" y="102"/>
                  </a:lnTo>
                  <a:lnTo>
                    <a:pt x="79" y="192"/>
                  </a:lnTo>
                  <a:lnTo>
                    <a:pt x="65" y="192"/>
                  </a:lnTo>
                  <a:lnTo>
                    <a:pt x="42" y="106"/>
                  </a:lnTo>
                  <a:lnTo>
                    <a:pt x="38" y="87"/>
                  </a:lnTo>
                  <a:lnTo>
                    <a:pt x="33" y="69"/>
                  </a:lnTo>
                  <a:lnTo>
                    <a:pt x="29" y="5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53"/>
                  </a:lnTo>
                  <a:lnTo>
                    <a:pt x="25" y="71"/>
                  </a:lnTo>
                  <a:lnTo>
                    <a:pt x="24" y="91"/>
                  </a:lnTo>
                  <a:lnTo>
                    <a:pt x="22" y="111"/>
                  </a:lnTo>
                  <a:lnTo>
                    <a:pt x="19" y="193"/>
                  </a:lnTo>
                  <a:lnTo>
                    <a:pt x="0" y="193"/>
                  </a:lnTo>
                  <a:lnTo>
                    <a:pt x="11" y="0"/>
                  </a:lnTo>
                  <a:lnTo>
                    <a:pt x="35" y="0"/>
                  </a:lnTo>
                  <a:lnTo>
                    <a:pt x="57" y="89"/>
                  </a:lnTo>
                  <a:lnTo>
                    <a:pt x="62" y="107"/>
                  </a:lnTo>
                  <a:lnTo>
                    <a:pt x="66" y="123"/>
                  </a:lnTo>
                  <a:lnTo>
                    <a:pt x="70" y="138"/>
                  </a:lnTo>
                  <a:lnTo>
                    <a:pt x="73" y="154"/>
                  </a:lnTo>
                  <a:lnTo>
                    <a:pt x="73" y="154"/>
                  </a:lnTo>
                  <a:lnTo>
                    <a:pt x="76" y="139"/>
                  </a:lnTo>
                  <a:lnTo>
                    <a:pt x="80" y="123"/>
                  </a:lnTo>
                  <a:lnTo>
                    <a:pt x="84" y="107"/>
                  </a:lnTo>
                  <a:lnTo>
                    <a:pt x="88" y="89"/>
                  </a:lnTo>
                  <a:lnTo>
                    <a:pt x="110" y="0"/>
                  </a:lnTo>
                  <a:lnTo>
                    <a:pt x="135" y="0"/>
                  </a:lnTo>
                  <a:lnTo>
                    <a:pt x="146" y="193"/>
                  </a:lnTo>
                  <a:lnTo>
                    <a:pt x="125" y="193"/>
                  </a:lnTo>
                  <a:lnTo>
                    <a:pt x="121" y="1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688"/>
            <p:cNvSpPr>
              <a:spLocks noEditPoints="1"/>
            </p:cNvSpPr>
            <p:nvPr/>
          </p:nvSpPr>
          <p:spPr bwMode="auto">
            <a:xfrm>
              <a:off x="4793353" y="4895865"/>
              <a:ext cx="44545" cy="76362"/>
            </a:xfrm>
            <a:custGeom>
              <a:avLst/>
              <a:gdLst>
                <a:gd name="T0" fmla="*/ 73 w 111"/>
                <a:gd name="T1" fmla="*/ 118 h 193"/>
                <a:gd name="T2" fmla="*/ 64 w 111"/>
                <a:gd name="T3" fmla="*/ 69 h 193"/>
                <a:gd name="T4" fmla="*/ 61 w 111"/>
                <a:gd name="T5" fmla="*/ 58 h 193"/>
                <a:gd name="T6" fmla="*/ 59 w 111"/>
                <a:gd name="T7" fmla="*/ 46 h 193"/>
                <a:gd name="T8" fmla="*/ 57 w 111"/>
                <a:gd name="T9" fmla="*/ 36 h 193"/>
                <a:gd name="T10" fmla="*/ 56 w 111"/>
                <a:gd name="T11" fmla="*/ 25 h 193"/>
                <a:gd name="T12" fmla="*/ 55 w 111"/>
                <a:gd name="T13" fmla="*/ 25 h 193"/>
                <a:gd name="T14" fmla="*/ 53 w 111"/>
                <a:gd name="T15" fmla="*/ 36 h 193"/>
                <a:gd name="T16" fmla="*/ 51 w 111"/>
                <a:gd name="T17" fmla="*/ 48 h 193"/>
                <a:gd name="T18" fmla="*/ 48 w 111"/>
                <a:gd name="T19" fmla="*/ 58 h 193"/>
                <a:gd name="T20" fmla="*/ 46 w 111"/>
                <a:gd name="T21" fmla="*/ 69 h 193"/>
                <a:gd name="T22" fmla="*/ 37 w 111"/>
                <a:gd name="T23" fmla="*/ 118 h 193"/>
                <a:gd name="T24" fmla="*/ 73 w 111"/>
                <a:gd name="T25" fmla="*/ 118 h 193"/>
                <a:gd name="T26" fmla="*/ 33 w 111"/>
                <a:gd name="T27" fmla="*/ 135 h 193"/>
                <a:gd name="T28" fmla="*/ 21 w 111"/>
                <a:gd name="T29" fmla="*/ 193 h 193"/>
                <a:gd name="T30" fmla="*/ 0 w 111"/>
                <a:gd name="T31" fmla="*/ 193 h 193"/>
                <a:gd name="T32" fmla="*/ 44 w 111"/>
                <a:gd name="T33" fmla="*/ 0 h 193"/>
                <a:gd name="T34" fmla="*/ 68 w 111"/>
                <a:gd name="T35" fmla="*/ 0 h 193"/>
                <a:gd name="T36" fmla="*/ 111 w 111"/>
                <a:gd name="T37" fmla="*/ 193 h 193"/>
                <a:gd name="T38" fmla="*/ 90 w 111"/>
                <a:gd name="T39" fmla="*/ 193 h 193"/>
                <a:gd name="T40" fmla="*/ 77 w 111"/>
                <a:gd name="T41" fmla="*/ 135 h 193"/>
                <a:gd name="T42" fmla="*/ 33 w 111"/>
                <a:gd name="T43" fmla="*/ 13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93">
                  <a:moveTo>
                    <a:pt x="73" y="118"/>
                  </a:moveTo>
                  <a:lnTo>
                    <a:pt x="64" y="69"/>
                  </a:lnTo>
                  <a:lnTo>
                    <a:pt x="61" y="58"/>
                  </a:lnTo>
                  <a:lnTo>
                    <a:pt x="59" y="46"/>
                  </a:lnTo>
                  <a:lnTo>
                    <a:pt x="57" y="36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36"/>
                  </a:lnTo>
                  <a:lnTo>
                    <a:pt x="51" y="48"/>
                  </a:lnTo>
                  <a:lnTo>
                    <a:pt x="48" y="58"/>
                  </a:lnTo>
                  <a:lnTo>
                    <a:pt x="46" y="69"/>
                  </a:lnTo>
                  <a:lnTo>
                    <a:pt x="37" y="118"/>
                  </a:lnTo>
                  <a:lnTo>
                    <a:pt x="73" y="118"/>
                  </a:lnTo>
                  <a:close/>
                  <a:moveTo>
                    <a:pt x="33" y="135"/>
                  </a:moveTo>
                  <a:lnTo>
                    <a:pt x="21" y="193"/>
                  </a:lnTo>
                  <a:lnTo>
                    <a:pt x="0" y="193"/>
                  </a:lnTo>
                  <a:lnTo>
                    <a:pt x="44" y="0"/>
                  </a:lnTo>
                  <a:lnTo>
                    <a:pt x="68" y="0"/>
                  </a:lnTo>
                  <a:lnTo>
                    <a:pt x="111" y="193"/>
                  </a:lnTo>
                  <a:lnTo>
                    <a:pt x="90" y="193"/>
                  </a:lnTo>
                  <a:lnTo>
                    <a:pt x="77" y="135"/>
                  </a:lnTo>
                  <a:lnTo>
                    <a:pt x="33" y="13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689"/>
            <p:cNvSpPr>
              <a:spLocks/>
            </p:cNvSpPr>
            <p:nvPr/>
          </p:nvSpPr>
          <p:spPr bwMode="auto">
            <a:xfrm>
              <a:off x="4841080" y="4894274"/>
              <a:ext cx="38181" cy="77953"/>
            </a:xfrm>
            <a:custGeom>
              <a:avLst/>
              <a:gdLst>
                <a:gd name="T0" fmla="*/ 87 w 93"/>
                <a:gd name="T1" fmla="*/ 193 h 195"/>
                <a:gd name="T2" fmla="*/ 73 w 93"/>
                <a:gd name="T3" fmla="*/ 195 h 195"/>
                <a:gd name="T4" fmla="*/ 58 w 93"/>
                <a:gd name="T5" fmla="*/ 195 h 195"/>
                <a:gd name="T6" fmla="*/ 45 w 93"/>
                <a:gd name="T7" fmla="*/ 192 h 195"/>
                <a:gd name="T8" fmla="*/ 33 w 93"/>
                <a:gd name="T9" fmla="*/ 187 h 195"/>
                <a:gd name="T10" fmla="*/ 23 w 93"/>
                <a:gd name="T11" fmla="*/ 178 h 195"/>
                <a:gd name="T12" fmla="*/ 14 w 93"/>
                <a:gd name="T13" fmla="*/ 166 h 195"/>
                <a:gd name="T14" fmla="*/ 7 w 93"/>
                <a:gd name="T15" fmla="*/ 151 h 195"/>
                <a:gd name="T16" fmla="*/ 3 w 93"/>
                <a:gd name="T17" fmla="*/ 133 h 195"/>
                <a:gd name="T18" fmla="*/ 1 w 93"/>
                <a:gd name="T19" fmla="*/ 112 h 195"/>
                <a:gd name="T20" fmla="*/ 1 w 93"/>
                <a:gd name="T21" fmla="*/ 86 h 195"/>
                <a:gd name="T22" fmla="*/ 4 w 93"/>
                <a:gd name="T23" fmla="*/ 63 h 195"/>
                <a:gd name="T24" fmla="*/ 10 w 93"/>
                <a:gd name="T25" fmla="*/ 43 h 195"/>
                <a:gd name="T26" fmla="*/ 18 w 93"/>
                <a:gd name="T27" fmla="*/ 28 h 195"/>
                <a:gd name="T28" fmla="*/ 28 w 93"/>
                <a:gd name="T29" fmla="*/ 16 h 195"/>
                <a:gd name="T30" fmla="*/ 39 w 93"/>
                <a:gd name="T31" fmla="*/ 7 h 195"/>
                <a:gd name="T32" fmla="*/ 51 w 93"/>
                <a:gd name="T33" fmla="*/ 2 h 195"/>
                <a:gd name="T34" fmla="*/ 62 w 93"/>
                <a:gd name="T35" fmla="*/ 0 h 195"/>
                <a:gd name="T36" fmla="*/ 77 w 93"/>
                <a:gd name="T37" fmla="*/ 0 h 195"/>
                <a:gd name="T38" fmla="*/ 88 w 93"/>
                <a:gd name="T39" fmla="*/ 3 h 195"/>
                <a:gd name="T40" fmla="*/ 87 w 93"/>
                <a:gd name="T41" fmla="*/ 23 h 195"/>
                <a:gd name="T42" fmla="*/ 80 w 93"/>
                <a:gd name="T43" fmla="*/ 20 h 195"/>
                <a:gd name="T44" fmla="*/ 68 w 93"/>
                <a:gd name="T45" fmla="*/ 19 h 195"/>
                <a:gd name="T46" fmla="*/ 53 w 93"/>
                <a:gd name="T47" fmla="*/ 24 h 195"/>
                <a:gd name="T48" fmla="*/ 45 w 93"/>
                <a:gd name="T49" fmla="*/ 29 h 195"/>
                <a:gd name="T50" fmla="*/ 38 w 93"/>
                <a:gd name="T51" fmla="*/ 37 h 195"/>
                <a:gd name="T52" fmla="*/ 32 w 93"/>
                <a:gd name="T53" fmla="*/ 47 h 195"/>
                <a:gd name="T54" fmla="*/ 28 w 93"/>
                <a:gd name="T55" fmla="*/ 60 h 195"/>
                <a:gd name="T56" fmla="*/ 25 w 93"/>
                <a:gd name="T57" fmla="*/ 78 h 195"/>
                <a:gd name="T58" fmla="*/ 24 w 93"/>
                <a:gd name="T59" fmla="*/ 98 h 195"/>
                <a:gd name="T60" fmla="*/ 27 w 93"/>
                <a:gd name="T61" fmla="*/ 135 h 195"/>
                <a:gd name="T62" fmla="*/ 31 w 93"/>
                <a:gd name="T63" fmla="*/ 149 h 195"/>
                <a:gd name="T64" fmla="*/ 38 w 93"/>
                <a:gd name="T65" fmla="*/ 160 h 195"/>
                <a:gd name="T66" fmla="*/ 44 w 93"/>
                <a:gd name="T67" fmla="*/ 167 h 195"/>
                <a:gd name="T68" fmla="*/ 52 w 93"/>
                <a:gd name="T69" fmla="*/ 173 h 195"/>
                <a:gd name="T70" fmla="*/ 69 w 93"/>
                <a:gd name="T71" fmla="*/ 176 h 195"/>
                <a:gd name="T72" fmla="*/ 88 w 93"/>
                <a:gd name="T73" fmla="*/ 17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95">
                  <a:moveTo>
                    <a:pt x="93" y="191"/>
                  </a:moveTo>
                  <a:lnTo>
                    <a:pt x="87" y="193"/>
                  </a:lnTo>
                  <a:lnTo>
                    <a:pt x="81" y="194"/>
                  </a:lnTo>
                  <a:lnTo>
                    <a:pt x="73" y="195"/>
                  </a:lnTo>
                  <a:lnTo>
                    <a:pt x="65" y="195"/>
                  </a:lnTo>
                  <a:lnTo>
                    <a:pt x="58" y="195"/>
                  </a:lnTo>
                  <a:lnTo>
                    <a:pt x="52" y="194"/>
                  </a:lnTo>
                  <a:lnTo>
                    <a:pt x="45" y="192"/>
                  </a:lnTo>
                  <a:lnTo>
                    <a:pt x="39" y="190"/>
                  </a:lnTo>
                  <a:lnTo>
                    <a:pt x="33" y="187"/>
                  </a:lnTo>
                  <a:lnTo>
                    <a:pt x="28" y="182"/>
                  </a:lnTo>
                  <a:lnTo>
                    <a:pt x="23" y="178"/>
                  </a:lnTo>
                  <a:lnTo>
                    <a:pt x="18" y="173"/>
                  </a:lnTo>
                  <a:lnTo>
                    <a:pt x="14" y="166"/>
                  </a:lnTo>
                  <a:lnTo>
                    <a:pt x="11" y="159"/>
                  </a:lnTo>
                  <a:lnTo>
                    <a:pt x="7" y="151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2"/>
                  </a:lnTo>
                  <a:lnTo>
                    <a:pt x="0" y="100"/>
                  </a:lnTo>
                  <a:lnTo>
                    <a:pt x="1" y="86"/>
                  </a:lnTo>
                  <a:lnTo>
                    <a:pt x="2" y="73"/>
                  </a:lnTo>
                  <a:lnTo>
                    <a:pt x="4" y="63"/>
                  </a:lnTo>
                  <a:lnTo>
                    <a:pt x="6" y="52"/>
                  </a:lnTo>
                  <a:lnTo>
                    <a:pt x="10" y="43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6"/>
                  </a:lnTo>
                  <a:lnTo>
                    <a:pt x="33" y="12"/>
                  </a:lnTo>
                  <a:lnTo>
                    <a:pt x="39" y="7"/>
                  </a:lnTo>
                  <a:lnTo>
                    <a:pt x="45" y="4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3" y="4"/>
                  </a:lnTo>
                  <a:lnTo>
                    <a:pt x="87" y="23"/>
                  </a:lnTo>
                  <a:lnTo>
                    <a:pt x="84" y="22"/>
                  </a:lnTo>
                  <a:lnTo>
                    <a:pt x="80" y="20"/>
                  </a:lnTo>
                  <a:lnTo>
                    <a:pt x="74" y="19"/>
                  </a:lnTo>
                  <a:lnTo>
                    <a:pt x="68" y="19"/>
                  </a:lnTo>
                  <a:lnTo>
                    <a:pt x="60" y="20"/>
                  </a:lnTo>
                  <a:lnTo>
                    <a:pt x="53" y="24"/>
                  </a:lnTo>
                  <a:lnTo>
                    <a:pt x="48" y="26"/>
                  </a:lnTo>
                  <a:lnTo>
                    <a:pt x="45" y="29"/>
                  </a:lnTo>
                  <a:lnTo>
                    <a:pt x="42" y="32"/>
                  </a:lnTo>
                  <a:lnTo>
                    <a:pt x="38" y="37"/>
                  </a:lnTo>
                  <a:lnTo>
                    <a:pt x="35" y="41"/>
                  </a:lnTo>
                  <a:lnTo>
                    <a:pt x="32" y="47"/>
                  </a:lnTo>
                  <a:lnTo>
                    <a:pt x="30" y="54"/>
                  </a:lnTo>
                  <a:lnTo>
                    <a:pt x="28" y="60"/>
                  </a:lnTo>
                  <a:lnTo>
                    <a:pt x="26" y="69"/>
                  </a:lnTo>
                  <a:lnTo>
                    <a:pt x="25" y="78"/>
                  </a:lnTo>
                  <a:lnTo>
                    <a:pt x="24" y="87"/>
                  </a:lnTo>
                  <a:lnTo>
                    <a:pt x="24" y="98"/>
                  </a:lnTo>
                  <a:lnTo>
                    <a:pt x="25" y="119"/>
                  </a:lnTo>
                  <a:lnTo>
                    <a:pt x="27" y="135"/>
                  </a:lnTo>
                  <a:lnTo>
                    <a:pt x="29" y="142"/>
                  </a:lnTo>
                  <a:lnTo>
                    <a:pt x="31" y="149"/>
                  </a:lnTo>
                  <a:lnTo>
                    <a:pt x="34" y="154"/>
                  </a:lnTo>
                  <a:lnTo>
                    <a:pt x="38" y="160"/>
                  </a:lnTo>
                  <a:lnTo>
                    <a:pt x="41" y="164"/>
                  </a:lnTo>
                  <a:lnTo>
                    <a:pt x="44" y="167"/>
                  </a:lnTo>
                  <a:lnTo>
                    <a:pt x="47" y="171"/>
                  </a:lnTo>
                  <a:lnTo>
                    <a:pt x="52" y="173"/>
                  </a:lnTo>
                  <a:lnTo>
                    <a:pt x="60" y="176"/>
                  </a:lnTo>
                  <a:lnTo>
                    <a:pt x="69" y="176"/>
                  </a:lnTo>
                  <a:lnTo>
                    <a:pt x="80" y="175"/>
                  </a:lnTo>
                  <a:lnTo>
                    <a:pt x="88" y="173"/>
                  </a:lnTo>
                  <a:lnTo>
                    <a:pt x="93" y="19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690"/>
            <p:cNvSpPr>
              <a:spLocks/>
            </p:cNvSpPr>
            <p:nvPr/>
          </p:nvSpPr>
          <p:spPr bwMode="auto">
            <a:xfrm>
              <a:off x="4884034" y="4895865"/>
              <a:ext cx="42954" cy="76362"/>
            </a:xfrm>
            <a:custGeom>
              <a:avLst/>
              <a:gdLst>
                <a:gd name="T0" fmla="*/ 42 w 108"/>
                <a:gd name="T1" fmla="*/ 193 h 193"/>
                <a:gd name="T2" fmla="*/ 42 w 108"/>
                <a:gd name="T3" fmla="*/ 111 h 193"/>
                <a:gd name="T4" fmla="*/ 0 w 108"/>
                <a:gd name="T5" fmla="*/ 0 h 193"/>
                <a:gd name="T6" fmla="*/ 23 w 108"/>
                <a:gd name="T7" fmla="*/ 0 h 193"/>
                <a:gd name="T8" fmla="*/ 40 w 108"/>
                <a:gd name="T9" fmla="*/ 49 h 193"/>
                <a:gd name="T10" fmla="*/ 44 w 108"/>
                <a:gd name="T11" fmla="*/ 59 h 193"/>
                <a:gd name="T12" fmla="*/ 47 w 108"/>
                <a:gd name="T13" fmla="*/ 70 h 193"/>
                <a:gd name="T14" fmla="*/ 52 w 108"/>
                <a:gd name="T15" fmla="*/ 81 h 193"/>
                <a:gd name="T16" fmla="*/ 55 w 108"/>
                <a:gd name="T17" fmla="*/ 92 h 193"/>
                <a:gd name="T18" fmla="*/ 55 w 108"/>
                <a:gd name="T19" fmla="*/ 92 h 193"/>
                <a:gd name="T20" fmla="*/ 58 w 108"/>
                <a:gd name="T21" fmla="*/ 81 h 193"/>
                <a:gd name="T22" fmla="*/ 61 w 108"/>
                <a:gd name="T23" fmla="*/ 70 h 193"/>
                <a:gd name="T24" fmla="*/ 66 w 108"/>
                <a:gd name="T25" fmla="*/ 59 h 193"/>
                <a:gd name="T26" fmla="*/ 69 w 108"/>
                <a:gd name="T27" fmla="*/ 48 h 193"/>
                <a:gd name="T28" fmla="*/ 85 w 108"/>
                <a:gd name="T29" fmla="*/ 0 h 193"/>
                <a:gd name="T30" fmla="*/ 108 w 108"/>
                <a:gd name="T31" fmla="*/ 0 h 193"/>
                <a:gd name="T32" fmla="*/ 64 w 108"/>
                <a:gd name="T33" fmla="*/ 111 h 193"/>
                <a:gd name="T34" fmla="*/ 64 w 108"/>
                <a:gd name="T35" fmla="*/ 193 h 193"/>
                <a:gd name="T36" fmla="*/ 42 w 108"/>
                <a:gd name="T3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193">
                  <a:moveTo>
                    <a:pt x="42" y="193"/>
                  </a:moveTo>
                  <a:lnTo>
                    <a:pt x="42" y="111"/>
                  </a:lnTo>
                  <a:lnTo>
                    <a:pt x="0" y="0"/>
                  </a:lnTo>
                  <a:lnTo>
                    <a:pt x="23" y="0"/>
                  </a:lnTo>
                  <a:lnTo>
                    <a:pt x="40" y="49"/>
                  </a:lnTo>
                  <a:lnTo>
                    <a:pt x="44" y="59"/>
                  </a:lnTo>
                  <a:lnTo>
                    <a:pt x="47" y="70"/>
                  </a:lnTo>
                  <a:lnTo>
                    <a:pt x="52" y="81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8" y="81"/>
                  </a:lnTo>
                  <a:lnTo>
                    <a:pt x="61" y="70"/>
                  </a:lnTo>
                  <a:lnTo>
                    <a:pt x="66" y="59"/>
                  </a:lnTo>
                  <a:lnTo>
                    <a:pt x="69" y="48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64" y="111"/>
                  </a:lnTo>
                  <a:lnTo>
                    <a:pt x="64" y="193"/>
                  </a:lnTo>
                  <a:lnTo>
                    <a:pt x="42" y="19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691"/>
            <p:cNvSpPr>
              <a:spLocks/>
            </p:cNvSpPr>
            <p:nvPr/>
          </p:nvSpPr>
          <p:spPr bwMode="auto">
            <a:xfrm>
              <a:off x="4510176" y="4627006"/>
              <a:ext cx="157497" cy="206815"/>
            </a:xfrm>
            <a:custGeom>
              <a:avLst/>
              <a:gdLst>
                <a:gd name="T0" fmla="*/ 383 w 394"/>
                <a:gd name="T1" fmla="*/ 522 h 522"/>
                <a:gd name="T2" fmla="*/ 369 w 394"/>
                <a:gd name="T3" fmla="*/ 520 h 522"/>
                <a:gd name="T4" fmla="*/ 349 w 394"/>
                <a:gd name="T5" fmla="*/ 514 h 522"/>
                <a:gd name="T6" fmla="*/ 324 w 394"/>
                <a:gd name="T7" fmla="*/ 504 h 522"/>
                <a:gd name="T8" fmla="*/ 296 w 394"/>
                <a:gd name="T9" fmla="*/ 490 h 522"/>
                <a:gd name="T10" fmla="*/ 265 w 394"/>
                <a:gd name="T11" fmla="*/ 471 h 522"/>
                <a:gd name="T12" fmla="*/ 232 w 394"/>
                <a:gd name="T13" fmla="*/ 448 h 522"/>
                <a:gd name="T14" fmla="*/ 200 w 394"/>
                <a:gd name="T15" fmla="*/ 422 h 522"/>
                <a:gd name="T16" fmla="*/ 169 w 394"/>
                <a:gd name="T17" fmla="*/ 392 h 522"/>
                <a:gd name="T18" fmla="*/ 139 w 394"/>
                <a:gd name="T19" fmla="*/ 360 h 522"/>
                <a:gd name="T20" fmla="*/ 112 w 394"/>
                <a:gd name="T21" fmla="*/ 326 h 522"/>
                <a:gd name="T22" fmla="*/ 89 w 394"/>
                <a:gd name="T23" fmla="*/ 292 h 522"/>
                <a:gd name="T24" fmla="*/ 69 w 394"/>
                <a:gd name="T25" fmla="*/ 257 h 522"/>
                <a:gd name="T26" fmla="*/ 52 w 394"/>
                <a:gd name="T27" fmla="*/ 224 h 522"/>
                <a:gd name="T28" fmla="*/ 37 w 394"/>
                <a:gd name="T29" fmla="*/ 192 h 522"/>
                <a:gd name="T30" fmla="*/ 26 w 394"/>
                <a:gd name="T31" fmla="*/ 163 h 522"/>
                <a:gd name="T32" fmla="*/ 17 w 394"/>
                <a:gd name="T33" fmla="*/ 136 h 522"/>
                <a:gd name="T34" fmla="*/ 11 w 394"/>
                <a:gd name="T35" fmla="*/ 112 h 522"/>
                <a:gd name="T36" fmla="*/ 7 w 394"/>
                <a:gd name="T37" fmla="*/ 92 h 522"/>
                <a:gd name="T38" fmla="*/ 3 w 394"/>
                <a:gd name="T39" fmla="*/ 75 h 522"/>
                <a:gd name="T40" fmla="*/ 1 w 394"/>
                <a:gd name="T41" fmla="*/ 58 h 522"/>
                <a:gd name="T42" fmla="*/ 0 w 394"/>
                <a:gd name="T43" fmla="*/ 45 h 522"/>
                <a:gd name="T44" fmla="*/ 0 w 394"/>
                <a:gd name="T45" fmla="*/ 35 h 522"/>
                <a:gd name="T46" fmla="*/ 0 w 394"/>
                <a:gd name="T47" fmla="*/ 26 h 522"/>
                <a:gd name="T48" fmla="*/ 1 w 394"/>
                <a:gd name="T49" fmla="*/ 14 h 522"/>
                <a:gd name="T50" fmla="*/ 2 w 394"/>
                <a:gd name="T51" fmla="*/ 4 h 522"/>
                <a:gd name="T52" fmla="*/ 4 w 394"/>
                <a:gd name="T53" fmla="*/ 0 h 522"/>
                <a:gd name="T54" fmla="*/ 5 w 394"/>
                <a:gd name="T55" fmla="*/ 4 h 522"/>
                <a:gd name="T56" fmla="*/ 5 w 394"/>
                <a:gd name="T57" fmla="*/ 14 h 522"/>
                <a:gd name="T58" fmla="*/ 7 w 394"/>
                <a:gd name="T59" fmla="*/ 28 h 522"/>
                <a:gd name="T60" fmla="*/ 8 w 394"/>
                <a:gd name="T61" fmla="*/ 38 h 522"/>
                <a:gd name="T62" fmla="*/ 10 w 394"/>
                <a:gd name="T63" fmla="*/ 49 h 522"/>
                <a:gd name="T64" fmla="*/ 13 w 394"/>
                <a:gd name="T65" fmla="*/ 62 h 522"/>
                <a:gd name="T66" fmla="*/ 17 w 394"/>
                <a:gd name="T67" fmla="*/ 77 h 522"/>
                <a:gd name="T68" fmla="*/ 23 w 394"/>
                <a:gd name="T69" fmla="*/ 95 h 522"/>
                <a:gd name="T70" fmla="*/ 29 w 394"/>
                <a:gd name="T71" fmla="*/ 116 h 522"/>
                <a:gd name="T72" fmla="*/ 39 w 394"/>
                <a:gd name="T73" fmla="*/ 138 h 522"/>
                <a:gd name="T74" fmla="*/ 51 w 394"/>
                <a:gd name="T75" fmla="*/ 164 h 522"/>
                <a:gd name="T76" fmla="*/ 65 w 394"/>
                <a:gd name="T77" fmla="*/ 193 h 522"/>
                <a:gd name="T78" fmla="*/ 82 w 394"/>
                <a:gd name="T79" fmla="*/ 224 h 522"/>
                <a:gd name="T80" fmla="*/ 101 w 394"/>
                <a:gd name="T81" fmla="*/ 256 h 522"/>
                <a:gd name="T82" fmla="*/ 122 w 394"/>
                <a:gd name="T83" fmla="*/ 288 h 522"/>
                <a:gd name="T84" fmla="*/ 147 w 394"/>
                <a:gd name="T85" fmla="*/ 321 h 522"/>
                <a:gd name="T86" fmla="*/ 174 w 394"/>
                <a:gd name="T87" fmla="*/ 352 h 522"/>
                <a:gd name="T88" fmla="*/ 204 w 394"/>
                <a:gd name="T89" fmla="*/ 382 h 522"/>
                <a:gd name="T90" fmla="*/ 233 w 394"/>
                <a:gd name="T91" fmla="*/ 412 h 522"/>
                <a:gd name="T92" fmla="*/ 264 w 394"/>
                <a:gd name="T93" fmla="*/ 436 h 522"/>
                <a:gd name="T94" fmla="*/ 293 w 394"/>
                <a:gd name="T95" fmla="*/ 459 h 522"/>
                <a:gd name="T96" fmla="*/ 320 w 394"/>
                <a:gd name="T97" fmla="*/ 477 h 522"/>
                <a:gd name="T98" fmla="*/ 345 w 394"/>
                <a:gd name="T99" fmla="*/ 493 h 522"/>
                <a:gd name="T100" fmla="*/ 365 w 394"/>
                <a:gd name="T101" fmla="*/ 503 h 522"/>
                <a:gd name="T102" fmla="*/ 380 w 394"/>
                <a:gd name="T103" fmla="*/ 512 h 522"/>
                <a:gd name="T104" fmla="*/ 391 w 394"/>
                <a:gd name="T105" fmla="*/ 517 h 522"/>
                <a:gd name="T106" fmla="*/ 392 w 394"/>
                <a:gd name="T10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4" h="522">
                  <a:moveTo>
                    <a:pt x="390" y="522"/>
                  </a:moveTo>
                  <a:lnTo>
                    <a:pt x="387" y="522"/>
                  </a:lnTo>
                  <a:lnTo>
                    <a:pt x="383" y="522"/>
                  </a:lnTo>
                  <a:lnTo>
                    <a:pt x="379" y="522"/>
                  </a:lnTo>
                  <a:lnTo>
                    <a:pt x="375" y="521"/>
                  </a:lnTo>
                  <a:lnTo>
                    <a:pt x="369" y="520"/>
                  </a:lnTo>
                  <a:lnTo>
                    <a:pt x="364" y="518"/>
                  </a:lnTo>
                  <a:lnTo>
                    <a:pt x="356" y="516"/>
                  </a:lnTo>
                  <a:lnTo>
                    <a:pt x="349" y="514"/>
                  </a:lnTo>
                  <a:lnTo>
                    <a:pt x="341" y="511"/>
                  </a:lnTo>
                  <a:lnTo>
                    <a:pt x="333" y="508"/>
                  </a:lnTo>
                  <a:lnTo>
                    <a:pt x="324" y="504"/>
                  </a:lnTo>
                  <a:lnTo>
                    <a:pt x="315" y="500"/>
                  </a:lnTo>
                  <a:lnTo>
                    <a:pt x="306" y="495"/>
                  </a:lnTo>
                  <a:lnTo>
                    <a:pt x="296" y="490"/>
                  </a:lnTo>
                  <a:lnTo>
                    <a:pt x="285" y="484"/>
                  </a:lnTo>
                  <a:lnTo>
                    <a:pt x="275" y="477"/>
                  </a:lnTo>
                  <a:lnTo>
                    <a:pt x="265" y="471"/>
                  </a:lnTo>
                  <a:lnTo>
                    <a:pt x="254" y="464"/>
                  </a:lnTo>
                  <a:lnTo>
                    <a:pt x="243" y="457"/>
                  </a:lnTo>
                  <a:lnTo>
                    <a:pt x="232" y="448"/>
                  </a:lnTo>
                  <a:lnTo>
                    <a:pt x="221" y="440"/>
                  </a:lnTo>
                  <a:lnTo>
                    <a:pt x="211" y="431"/>
                  </a:lnTo>
                  <a:lnTo>
                    <a:pt x="200" y="422"/>
                  </a:lnTo>
                  <a:lnTo>
                    <a:pt x="189" y="413"/>
                  </a:lnTo>
                  <a:lnTo>
                    <a:pt x="179" y="402"/>
                  </a:lnTo>
                  <a:lnTo>
                    <a:pt x="169" y="392"/>
                  </a:lnTo>
                  <a:lnTo>
                    <a:pt x="159" y="381"/>
                  </a:lnTo>
                  <a:lnTo>
                    <a:pt x="149" y="371"/>
                  </a:lnTo>
                  <a:lnTo>
                    <a:pt x="139" y="360"/>
                  </a:lnTo>
                  <a:lnTo>
                    <a:pt x="130" y="349"/>
                  </a:lnTo>
                  <a:lnTo>
                    <a:pt x="121" y="338"/>
                  </a:lnTo>
                  <a:lnTo>
                    <a:pt x="112" y="326"/>
                  </a:lnTo>
                  <a:lnTo>
                    <a:pt x="104" y="314"/>
                  </a:lnTo>
                  <a:lnTo>
                    <a:pt x="96" y="304"/>
                  </a:lnTo>
                  <a:lnTo>
                    <a:pt x="89" y="292"/>
                  </a:lnTo>
                  <a:lnTo>
                    <a:pt x="82" y="280"/>
                  </a:lnTo>
                  <a:lnTo>
                    <a:pt x="76" y="269"/>
                  </a:lnTo>
                  <a:lnTo>
                    <a:pt x="69" y="257"/>
                  </a:lnTo>
                  <a:lnTo>
                    <a:pt x="63" y="246"/>
                  </a:lnTo>
                  <a:lnTo>
                    <a:pt x="57" y="234"/>
                  </a:lnTo>
                  <a:lnTo>
                    <a:pt x="52" y="224"/>
                  </a:lnTo>
                  <a:lnTo>
                    <a:pt x="47" y="213"/>
                  </a:lnTo>
                  <a:lnTo>
                    <a:pt x="42" y="203"/>
                  </a:lnTo>
                  <a:lnTo>
                    <a:pt x="37" y="192"/>
                  </a:lnTo>
                  <a:lnTo>
                    <a:pt x="34" y="183"/>
                  </a:lnTo>
                  <a:lnTo>
                    <a:pt x="29" y="172"/>
                  </a:lnTo>
                  <a:lnTo>
                    <a:pt x="26" y="163"/>
                  </a:lnTo>
                  <a:lnTo>
                    <a:pt x="23" y="153"/>
                  </a:lnTo>
                  <a:lnTo>
                    <a:pt x="20" y="145"/>
                  </a:lnTo>
                  <a:lnTo>
                    <a:pt x="17" y="136"/>
                  </a:lnTo>
                  <a:lnTo>
                    <a:pt x="14" y="128"/>
                  </a:lnTo>
                  <a:lnTo>
                    <a:pt x="12" y="120"/>
                  </a:lnTo>
                  <a:lnTo>
                    <a:pt x="11" y="112"/>
                  </a:lnTo>
                  <a:lnTo>
                    <a:pt x="9" y="105"/>
                  </a:lnTo>
                  <a:lnTo>
                    <a:pt x="8" y="98"/>
                  </a:lnTo>
                  <a:lnTo>
                    <a:pt x="7" y="92"/>
                  </a:lnTo>
                  <a:lnTo>
                    <a:pt x="5" y="85"/>
                  </a:lnTo>
                  <a:lnTo>
                    <a:pt x="4" y="80"/>
                  </a:lnTo>
                  <a:lnTo>
                    <a:pt x="3" y="75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1" y="58"/>
                  </a:lnTo>
                  <a:lnTo>
                    <a:pt x="1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8"/>
                  </a:lnTo>
                  <a:lnTo>
                    <a:pt x="7" y="23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9" y="41"/>
                  </a:lnTo>
                  <a:lnTo>
                    <a:pt x="9" y="45"/>
                  </a:lnTo>
                  <a:lnTo>
                    <a:pt x="10" y="49"/>
                  </a:lnTo>
                  <a:lnTo>
                    <a:pt x="11" y="53"/>
                  </a:lnTo>
                  <a:lnTo>
                    <a:pt x="12" y="57"/>
                  </a:lnTo>
                  <a:lnTo>
                    <a:pt x="13" y="62"/>
                  </a:lnTo>
                  <a:lnTo>
                    <a:pt x="14" y="67"/>
                  </a:lnTo>
                  <a:lnTo>
                    <a:pt x="15" y="72"/>
                  </a:lnTo>
                  <a:lnTo>
                    <a:pt x="17" y="77"/>
                  </a:lnTo>
                  <a:lnTo>
                    <a:pt x="18" y="83"/>
                  </a:lnTo>
                  <a:lnTo>
                    <a:pt x="21" y="89"/>
                  </a:lnTo>
                  <a:lnTo>
                    <a:pt x="23" y="95"/>
                  </a:lnTo>
                  <a:lnTo>
                    <a:pt x="25" y="102"/>
                  </a:lnTo>
                  <a:lnTo>
                    <a:pt x="27" y="108"/>
                  </a:lnTo>
                  <a:lnTo>
                    <a:pt x="29" y="116"/>
                  </a:lnTo>
                  <a:lnTo>
                    <a:pt x="32" y="123"/>
                  </a:lnTo>
                  <a:lnTo>
                    <a:pt x="36" y="131"/>
                  </a:lnTo>
                  <a:lnTo>
                    <a:pt x="39" y="138"/>
                  </a:lnTo>
                  <a:lnTo>
                    <a:pt x="42" y="147"/>
                  </a:lnTo>
                  <a:lnTo>
                    <a:pt x="47" y="156"/>
                  </a:lnTo>
                  <a:lnTo>
                    <a:pt x="51" y="164"/>
                  </a:lnTo>
                  <a:lnTo>
                    <a:pt x="55" y="174"/>
                  </a:lnTo>
                  <a:lnTo>
                    <a:pt x="59" y="184"/>
                  </a:lnTo>
                  <a:lnTo>
                    <a:pt x="65" y="193"/>
                  </a:lnTo>
                  <a:lnTo>
                    <a:pt x="70" y="203"/>
                  </a:lnTo>
                  <a:lnTo>
                    <a:pt x="76" y="214"/>
                  </a:lnTo>
                  <a:lnTo>
                    <a:pt x="82" y="224"/>
                  </a:lnTo>
                  <a:lnTo>
                    <a:pt x="88" y="234"/>
                  </a:lnTo>
                  <a:lnTo>
                    <a:pt x="94" y="245"/>
                  </a:lnTo>
                  <a:lnTo>
                    <a:pt x="101" y="256"/>
                  </a:lnTo>
                  <a:lnTo>
                    <a:pt x="108" y="267"/>
                  </a:lnTo>
                  <a:lnTo>
                    <a:pt x="115" y="278"/>
                  </a:lnTo>
                  <a:lnTo>
                    <a:pt x="122" y="288"/>
                  </a:lnTo>
                  <a:lnTo>
                    <a:pt x="131" y="299"/>
                  </a:lnTo>
                  <a:lnTo>
                    <a:pt x="138" y="310"/>
                  </a:lnTo>
                  <a:lnTo>
                    <a:pt x="147" y="321"/>
                  </a:lnTo>
                  <a:lnTo>
                    <a:pt x="156" y="332"/>
                  </a:lnTo>
                  <a:lnTo>
                    <a:pt x="165" y="342"/>
                  </a:lnTo>
                  <a:lnTo>
                    <a:pt x="174" y="352"/>
                  </a:lnTo>
                  <a:lnTo>
                    <a:pt x="184" y="363"/>
                  </a:lnTo>
                  <a:lnTo>
                    <a:pt x="193" y="373"/>
                  </a:lnTo>
                  <a:lnTo>
                    <a:pt x="204" y="382"/>
                  </a:lnTo>
                  <a:lnTo>
                    <a:pt x="214" y="392"/>
                  </a:lnTo>
                  <a:lnTo>
                    <a:pt x="224" y="402"/>
                  </a:lnTo>
                  <a:lnTo>
                    <a:pt x="233" y="412"/>
                  </a:lnTo>
                  <a:lnTo>
                    <a:pt x="244" y="420"/>
                  </a:lnTo>
                  <a:lnTo>
                    <a:pt x="254" y="429"/>
                  </a:lnTo>
                  <a:lnTo>
                    <a:pt x="264" y="436"/>
                  </a:lnTo>
                  <a:lnTo>
                    <a:pt x="273" y="444"/>
                  </a:lnTo>
                  <a:lnTo>
                    <a:pt x="283" y="452"/>
                  </a:lnTo>
                  <a:lnTo>
                    <a:pt x="293" y="459"/>
                  </a:lnTo>
                  <a:lnTo>
                    <a:pt x="302" y="466"/>
                  </a:lnTo>
                  <a:lnTo>
                    <a:pt x="311" y="471"/>
                  </a:lnTo>
                  <a:lnTo>
                    <a:pt x="320" y="477"/>
                  </a:lnTo>
                  <a:lnTo>
                    <a:pt x="328" y="483"/>
                  </a:lnTo>
                  <a:lnTo>
                    <a:pt x="337" y="487"/>
                  </a:lnTo>
                  <a:lnTo>
                    <a:pt x="345" y="493"/>
                  </a:lnTo>
                  <a:lnTo>
                    <a:pt x="352" y="496"/>
                  </a:lnTo>
                  <a:lnTo>
                    <a:pt x="359" y="500"/>
                  </a:lnTo>
                  <a:lnTo>
                    <a:pt x="365" y="503"/>
                  </a:lnTo>
                  <a:lnTo>
                    <a:pt x="371" y="507"/>
                  </a:lnTo>
                  <a:lnTo>
                    <a:pt x="375" y="510"/>
                  </a:lnTo>
                  <a:lnTo>
                    <a:pt x="380" y="512"/>
                  </a:lnTo>
                  <a:lnTo>
                    <a:pt x="383" y="514"/>
                  </a:lnTo>
                  <a:lnTo>
                    <a:pt x="387" y="515"/>
                  </a:lnTo>
                  <a:lnTo>
                    <a:pt x="391" y="517"/>
                  </a:lnTo>
                  <a:lnTo>
                    <a:pt x="393" y="518"/>
                  </a:lnTo>
                  <a:lnTo>
                    <a:pt x="394" y="521"/>
                  </a:lnTo>
                  <a:lnTo>
                    <a:pt x="392" y="522"/>
                  </a:lnTo>
                  <a:lnTo>
                    <a:pt x="390" y="5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692"/>
            <p:cNvSpPr>
              <a:spLocks/>
            </p:cNvSpPr>
            <p:nvPr/>
          </p:nvSpPr>
          <p:spPr bwMode="auto">
            <a:xfrm>
              <a:off x="4518131" y="4623824"/>
              <a:ext cx="238632" cy="251359"/>
            </a:xfrm>
            <a:custGeom>
              <a:avLst/>
              <a:gdLst>
                <a:gd name="T0" fmla="*/ 13 w 598"/>
                <a:gd name="T1" fmla="*/ 16 h 631"/>
                <a:gd name="T2" fmla="*/ 23 w 598"/>
                <a:gd name="T3" fmla="*/ 34 h 631"/>
                <a:gd name="T4" fmla="*/ 40 w 598"/>
                <a:gd name="T5" fmla="*/ 57 h 631"/>
                <a:gd name="T6" fmla="*/ 60 w 598"/>
                <a:gd name="T7" fmla="*/ 84 h 631"/>
                <a:gd name="T8" fmla="*/ 87 w 598"/>
                <a:gd name="T9" fmla="*/ 112 h 631"/>
                <a:gd name="T10" fmla="*/ 121 w 598"/>
                <a:gd name="T11" fmla="*/ 140 h 631"/>
                <a:gd name="T12" fmla="*/ 161 w 598"/>
                <a:gd name="T13" fmla="*/ 163 h 631"/>
                <a:gd name="T14" fmla="*/ 207 w 598"/>
                <a:gd name="T15" fmla="*/ 182 h 631"/>
                <a:gd name="T16" fmla="*/ 256 w 598"/>
                <a:gd name="T17" fmla="*/ 198 h 631"/>
                <a:gd name="T18" fmla="*/ 306 w 598"/>
                <a:gd name="T19" fmla="*/ 216 h 631"/>
                <a:gd name="T20" fmla="*/ 356 w 598"/>
                <a:gd name="T21" fmla="*/ 237 h 631"/>
                <a:gd name="T22" fmla="*/ 402 w 598"/>
                <a:gd name="T23" fmla="*/ 261 h 631"/>
                <a:gd name="T24" fmla="*/ 445 w 598"/>
                <a:gd name="T25" fmla="*/ 288 h 631"/>
                <a:gd name="T26" fmla="*/ 481 w 598"/>
                <a:gd name="T27" fmla="*/ 317 h 631"/>
                <a:gd name="T28" fmla="*/ 513 w 598"/>
                <a:gd name="T29" fmla="*/ 348 h 631"/>
                <a:gd name="T30" fmla="*/ 539 w 598"/>
                <a:gd name="T31" fmla="*/ 379 h 631"/>
                <a:gd name="T32" fmla="*/ 560 w 598"/>
                <a:gd name="T33" fmla="*/ 409 h 631"/>
                <a:gd name="T34" fmla="*/ 576 w 598"/>
                <a:gd name="T35" fmla="*/ 438 h 631"/>
                <a:gd name="T36" fmla="*/ 587 w 598"/>
                <a:gd name="T37" fmla="*/ 467 h 631"/>
                <a:gd name="T38" fmla="*/ 594 w 598"/>
                <a:gd name="T39" fmla="*/ 495 h 631"/>
                <a:gd name="T40" fmla="*/ 597 w 598"/>
                <a:gd name="T41" fmla="*/ 522 h 631"/>
                <a:gd name="T42" fmla="*/ 598 w 598"/>
                <a:gd name="T43" fmla="*/ 546 h 631"/>
                <a:gd name="T44" fmla="*/ 597 w 598"/>
                <a:gd name="T45" fmla="*/ 569 h 631"/>
                <a:gd name="T46" fmla="*/ 596 w 598"/>
                <a:gd name="T47" fmla="*/ 589 h 631"/>
                <a:gd name="T48" fmla="*/ 594 w 598"/>
                <a:gd name="T49" fmla="*/ 608 h 631"/>
                <a:gd name="T50" fmla="*/ 593 w 598"/>
                <a:gd name="T51" fmla="*/ 626 h 631"/>
                <a:gd name="T52" fmla="*/ 587 w 598"/>
                <a:gd name="T53" fmla="*/ 631 h 631"/>
                <a:gd name="T54" fmla="*/ 586 w 598"/>
                <a:gd name="T55" fmla="*/ 617 h 631"/>
                <a:gd name="T56" fmla="*/ 586 w 598"/>
                <a:gd name="T57" fmla="*/ 600 h 631"/>
                <a:gd name="T58" fmla="*/ 587 w 598"/>
                <a:gd name="T59" fmla="*/ 581 h 631"/>
                <a:gd name="T60" fmla="*/ 588 w 598"/>
                <a:gd name="T61" fmla="*/ 560 h 631"/>
                <a:gd name="T62" fmla="*/ 587 w 598"/>
                <a:gd name="T63" fmla="*/ 537 h 631"/>
                <a:gd name="T64" fmla="*/ 585 w 598"/>
                <a:gd name="T65" fmla="*/ 513 h 631"/>
                <a:gd name="T66" fmla="*/ 578 w 598"/>
                <a:gd name="T67" fmla="*/ 487 h 631"/>
                <a:gd name="T68" fmla="*/ 571 w 598"/>
                <a:gd name="T69" fmla="*/ 460 h 631"/>
                <a:gd name="T70" fmla="*/ 558 w 598"/>
                <a:gd name="T71" fmla="*/ 433 h 631"/>
                <a:gd name="T72" fmla="*/ 539 w 598"/>
                <a:gd name="T73" fmla="*/ 406 h 631"/>
                <a:gd name="T74" fmla="*/ 514 w 598"/>
                <a:gd name="T75" fmla="*/ 377 h 631"/>
                <a:gd name="T76" fmla="*/ 486 w 598"/>
                <a:gd name="T77" fmla="*/ 347 h 631"/>
                <a:gd name="T78" fmla="*/ 452 w 598"/>
                <a:gd name="T79" fmla="*/ 319 h 631"/>
                <a:gd name="T80" fmla="*/ 414 w 598"/>
                <a:gd name="T81" fmla="*/ 293 h 631"/>
                <a:gd name="T82" fmla="*/ 371 w 598"/>
                <a:gd name="T83" fmla="*/ 270 h 631"/>
                <a:gd name="T84" fmla="*/ 324 w 598"/>
                <a:gd name="T85" fmla="*/ 248 h 631"/>
                <a:gd name="T86" fmla="*/ 274 w 598"/>
                <a:gd name="T87" fmla="*/ 229 h 631"/>
                <a:gd name="T88" fmla="*/ 224 w 598"/>
                <a:gd name="T89" fmla="*/ 211 h 631"/>
                <a:gd name="T90" fmla="*/ 176 w 598"/>
                <a:gd name="T91" fmla="*/ 193 h 631"/>
                <a:gd name="T92" fmla="*/ 130 w 598"/>
                <a:gd name="T93" fmla="*/ 170 h 631"/>
                <a:gd name="T94" fmla="*/ 91 w 598"/>
                <a:gd name="T95" fmla="*/ 142 h 631"/>
                <a:gd name="T96" fmla="*/ 60 w 598"/>
                <a:gd name="T97" fmla="*/ 111 h 631"/>
                <a:gd name="T98" fmla="*/ 37 w 598"/>
                <a:gd name="T99" fmla="*/ 81 h 631"/>
                <a:gd name="T100" fmla="*/ 21 w 598"/>
                <a:gd name="T101" fmla="*/ 53 h 631"/>
                <a:gd name="T102" fmla="*/ 10 w 598"/>
                <a:gd name="T103" fmla="*/ 30 h 631"/>
                <a:gd name="T104" fmla="*/ 4 w 598"/>
                <a:gd name="T105" fmla="*/ 14 h 631"/>
                <a:gd name="T106" fmla="*/ 1 w 598"/>
                <a:gd name="T107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8" h="631">
                  <a:moveTo>
                    <a:pt x="3" y="2"/>
                  </a:moveTo>
                  <a:lnTo>
                    <a:pt x="4" y="4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3" y="16"/>
                  </a:lnTo>
                  <a:lnTo>
                    <a:pt x="15" y="19"/>
                  </a:lnTo>
                  <a:lnTo>
                    <a:pt x="17" y="22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3" y="34"/>
                  </a:lnTo>
                  <a:lnTo>
                    <a:pt x="27" y="38"/>
                  </a:lnTo>
                  <a:lnTo>
                    <a:pt x="30" y="43"/>
                  </a:lnTo>
                  <a:lnTo>
                    <a:pt x="32" y="47"/>
                  </a:lnTo>
                  <a:lnTo>
                    <a:pt x="35" y="53"/>
                  </a:lnTo>
                  <a:lnTo>
                    <a:pt x="40" y="57"/>
                  </a:lnTo>
                  <a:lnTo>
                    <a:pt x="43" y="62"/>
                  </a:lnTo>
                  <a:lnTo>
                    <a:pt x="47" y="68"/>
                  </a:lnTo>
                  <a:lnTo>
                    <a:pt x="51" y="73"/>
                  </a:lnTo>
                  <a:lnTo>
                    <a:pt x="55" y="78"/>
                  </a:lnTo>
                  <a:lnTo>
                    <a:pt x="60" y="84"/>
                  </a:lnTo>
                  <a:lnTo>
                    <a:pt x="64" y="89"/>
                  </a:lnTo>
                  <a:lnTo>
                    <a:pt x="70" y="96"/>
                  </a:lnTo>
                  <a:lnTo>
                    <a:pt x="75" y="101"/>
                  </a:lnTo>
                  <a:lnTo>
                    <a:pt x="81" y="107"/>
                  </a:lnTo>
                  <a:lnTo>
                    <a:pt x="87" y="112"/>
                  </a:lnTo>
                  <a:lnTo>
                    <a:pt x="94" y="117"/>
                  </a:lnTo>
                  <a:lnTo>
                    <a:pt x="100" y="123"/>
                  </a:lnTo>
                  <a:lnTo>
                    <a:pt x="107" y="129"/>
                  </a:lnTo>
                  <a:lnTo>
                    <a:pt x="114" y="135"/>
                  </a:lnTo>
                  <a:lnTo>
                    <a:pt x="121" y="140"/>
                  </a:lnTo>
                  <a:lnTo>
                    <a:pt x="128" y="144"/>
                  </a:lnTo>
                  <a:lnTo>
                    <a:pt x="136" y="150"/>
                  </a:lnTo>
                  <a:lnTo>
                    <a:pt x="144" y="154"/>
                  </a:lnTo>
                  <a:lnTo>
                    <a:pt x="152" y="158"/>
                  </a:lnTo>
                  <a:lnTo>
                    <a:pt x="161" y="163"/>
                  </a:lnTo>
                  <a:lnTo>
                    <a:pt x="170" y="167"/>
                  </a:lnTo>
                  <a:lnTo>
                    <a:pt x="179" y="170"/>
                  </a:lnTo>
                  <a:lnTo>
                    <a:pt x="188" y="175"/>
                  </a:lnTo>
                  <a:lnTo>
                    <a:pt x="197" y="178"/>
                  </a:lnTo>
                  <a:lnTo>
                    <a:pt x="207" y="182"/>
                  </a:lnTo>
                  <a:lnTo>
                    <a:pt x="217" y="185"/>
                  </a:lnTo>
                  <a:lnTo>
                    <a:pt x="226" y="189"/>
                  </a:lnTo>
                  <a:lnTo>
                    <a:pt x="236" y="192"/>
                  </a:lnTo>
                  <a:lnTo>
                    <a:pt x="246" y="195"/>
                  </a:lnTo>
                  <a:lnTo>
                    <a:pt x="256" y="198"/>
                  </a:lnTo>
                  <a:lnTo>
                    <a:pt x="266" y="202"/>
                  </a:lnTo>
                  <a:lnTo>
                    <a:pt x="276" y="205"/>
                  </a:lnTo>
                  <a:lnTo>
                    <a:pt x="286" y="209"/>
                  </a:lnTo>
                  <a:lnTo>
                    <a:pt x="297" y="212"/>
                  </a:lnTo>
                  <a:lnTo>
                    <a:pt x="306" y="216"/>
                  </a:lnTo>
                  <a:lnTo>
                    <a:pt x="317" y="220"/>
                  </a:lnTo>
                  <a:lnTo>
                    <a:pt x="327" y="224"/>
                  </a:lnTo>
                  <a:lnTo>
                    <a:pt x="337" y="229"/>
                  </a:lnTo>
                  <a:lnTo>
                    <a:pt x="346" y="233"/>
                  </a:lnTo>
                  <a:lnTo>
                    <a:pt x="356" y="237"/>
                  </a:lnTo>
                  <a:lnTo>
                    <a:pt x="366" y="242"/>
                  </a:lnTo>
                  <a:lnTo>
                    <a:pt x="375" y="247"/>
                  </a:lnTo>
                  <a:lnTo>
                    <a:pt x="384" y="251"/>
                  </a:lnTo>
                  <a:lnTo>
                    <a:pt x="394" y="257"/>
                  </a:lnTo>
                  <a:lnTo>
                    <a:pt x="402" y="261"/>
                  </a:lnTo>
                  <a:lnTo>
                    <a:pt x="411" y="266"/>
                  </a:lnTo>
                  <a:lnTo>
                    <a:pt x="420" y="272"/>
                  </a:lnTo>
                  <a:lnTo>
                    <a:pt x="428" y="277"/>
                  </a:lnTo>
                  <a:lnTo>
                    <a:pt x="436" y="283"/>
                  </a:lnTo>
                  <a:lnTo>
                    <a:pt x="445" y="288"/>
                  </a:lnTo>
                  <a:lnTo>
                    <a:pt x="452" y="293"/>
                  </a:lnTo>
                  <a:lnTo>
                    <a:pt x="460" y="300"/>
                  </a:lnTo>
                  <a:lnTo>
                    <a:pt x="467" y="305"/>
                  </a:lnTo>
                  <a:lnTo>
                    <a:pt x="474" y="312"/>
                  </a:lnTo>
                  <a:lnTo>
                    <a:pt x="481" y="317"/>
                  </a:lnTo>
                  <a:lnTo>
                    <a:pt x="488" y="324"/>
                  </a:lnTo>
                  <a:lnTo>
                    <a:pt x="494" y="330"/>
                  </a:lnTo>
                  <a:lnTo>
                    <a:pt x="501" y="335"/>
                  </a:lnTo>
                  <a:lnTo>
                    <a:pt x="506" y="342"/>
                  </a:lnTo>
                  <a:lnTo>
                    <a:pt x="513" y="348"/>
                  </a:lnTo>
                  <a:lnTo>
                    <a:pt x="518" y="355"/>
                  </a:lnTo>
                  <a:lnTo>
                    <a:pt x="523" y="361"/>
                  </a:lnTo>
                  <a:lnTo>
                    <a:pt x="529" y="367"/>
                  </a:lnTo>
                  <a:lnTo>
                    <a:pt x="533" y="373"/>
                  </a:lnTo>
                  <a:lnTo>
                    <a:pt x="539" y="379"/>
                  </a:lnTo>
                  <a:lnTo>
                    <a:pt x="543" y="385"/>
                  </a:lnTo>
                  <a:lnTo>
                    <a:pt x="548" y="391"/>
                  </a:lnTo>
                  <a:lnTo>
                    <a:pt x="553" y="397"/>
                  </a:lnTo>
                  <a:lnTo>
                    <a:pt x="556" y="402"/>
                  </a:lnTo>
                  <a:lnTo>
                    <a:pt x="560" y="409"/>
                  </a:lnTo>
                  <a:lnTo>
                    <a:pt x="564" y="414"/>
                  </a:lnTo>
                  <a:lnTo>
                    <a:pt x="568" y="421"/>
                  </a:lnTo>
                  <a:lnTo>
                    <a:pt x="571" y="426"/>
                  </a:lnTo>
                  <a:lnTo>
                    <a:pt x="574" y="433"/>
                  </a:lnTo>
                  <a:lnTo>
                    <a:pt x="576" y="438"/>
                  </a:lnTo>
                  <a:lnTo>
                    <a:pt x="578" y="445"/>
                  </a:lnTo>
                  <a:lnTo>
                    <a:pt x="581" y="450"/>
                  </a:lnTo>
                  <a:lnTo>
                    <a:pt x="583" y="455"/>
                  </a:lnTo>
                  <a:lnTo>
                    <a:pt x="585" y="462"/>
                  </a:lnTo>
                  <a:lnTo>
                    <a:pt x="587" y="467"/>
                  </a:lnTo>
                  <a:lnTo>
                    <a:pt x="588" y="473"/>
                  </a:lnTo>
                  <a:lnTo>
                    <a:pt x="589" y="479"/>
                  </a:lnTo>
                  <a:lnTo>
                    <a:pt x="591" y="485"/>
                  </a:lnTo>
                  <a:lnTo>
                    <a:pt x="593" y="490"/>
                  </a:lnTo>
                  <a:lnTo>
                    <a:pt x="594" y="495"/>
                  </a:lnTo>
                  <a:lnTo>
                    <a:pt x="595" y="501"/>
                  </a:lnTo>
                  <a:lnTo>
                    <a:pt x="595" y="506"/>
                  </a:lnTo>
                  <a:lnTo>
                    <a:pt x="596" y="512"/>
                  </a:lnTo>
                  <a:lnTo>
                    <a:pt x="597" y="517"/>
                  </a:lnTo>
                  <a:lnTo>
                    <a:pt x="597" y="522"/>
                  </a:lnTo>
                  <a:lnTo>
                    <a:pt x="598" y="527"/>
                  </a:lnTo>
                  <a:lnTo>
                    <a:pt x="598" y="532"/>
                  </a:lnTo>
                  <a:lnTo>
                    <a:pt x="598" y="536"/>
                  </a:lnTo>
                  <a:lnTo>
                    <a:pt x="598" y="542"/>
                  </a:lnTo>
                  <a:lnTo>
                    <a:pt x="598" y="546"/>
                  </a:lnTo>
                  <a:lnTo>
                    <a:pt x="598" y="551"/>
                  </a:lnTo>
                  <a:lnTo>
                    <a:pt x="598" y="556"/>
                  </a:lnTo>
                  <a:lnTo>
                    <a:pt x="598" y="560"/>
                  </a:lnTo>
                  <a:lnTo>
                    <a:pt x="597" y="564"/>
                  </a:lnTo>
                  <a:lnTo>
                    <a:pt x="597" y="569"/>
                  </a:lnTo>
                  <a:lnTo>
                    <a:pt x="597" y="573"/>
                  </a:lnTo>
                  <a:lnTo>
                    <a:pt x="597" y="577"/>
                  </a:lnTo>
                  <a:lnTo>
                    <a:pt x="596" y="582"/>
                  </a:lnTo>
                  <a:lnTo>
                    <a:pt x="596" y="585"/>
                  </a:lnTo>
                  <a:lnTo>
                    <a:pt x="596" y="589"/>
                  </a:lnTo>
                  <a:lnTo>
                    <a:pt x="595" y="594"/>
                  </a:lnTo>
                  <a:lnTo>
                    <a:pt x="595" y="597"/>
                  </a:lnTo>
                  <a:lnTo>
                    <a:pt x="595" y="600"/>
                  </a:lnTo>
                  <a:lnTo>
                    <a:pt x="595" y="604"/>
                  </a:lnTo>
                  <a:lnTo>
                    <a:pt x="594" y="608"/>
                  </a:lnTo>
                  <a:lnTo>
                    <a:pt x="594" y="611"/>
                  </a:lnTo>
                  <a:lnTo>
                    <a:pt x="594" y="615"/>
                  </a:lnTo>
                  <a:lnTo>
                    <a:pt x="594" y="618"/>
                  </a:lnTo>
                  <a:lnTo>
                    <a:pt x="593" y="622"/>
                  </a:lnTo>
                  <a:lnTo>
                    <a:pt x="593" y="626"/>
                  </a:lnTo>
                  <a:lnTo>
                    <a:pt x="591" y="628"/>
                  </a:lnTo>
                  <a:lnTo>
                    <a:pt x="591" y="630"/>
                  </a:lnTo>
                  <a:lnTo>
                    <a:pt x="590" y="631"/>
                  </a:lnTo>
                  <a:lnTo>
                    <a:pt x="589" y="631"/>
                  </a:lnTo>
                  <a:lnTo>
                    <a:pt x="587" y="631"/>
                  </a:lnTo>
                  <a:lnTo>
                    <a:pt x="587" y="630"/>
                  </a:lnTo>
                  <a:lnTo>
                    <a:pt x="586" y="628"/>
                  </a:lnTo>
                  <a:lnTo>
                    <a:pt x="586" y="626"/>
                  </a:lnTo>
                  <a:lnTo>
                    <a:pt x="586" y="621"/>
                  </a:lnTo>
                  <a:lnTo>
                    <a:pt x="586" y="617"/>
                  </a:lnTo>
                  <a:lnTo>
                    <a:pt x="586" y="614"/>
                  </a:lnTo>
                  <a:lnTo>
                    <a:pt x="586" y="611"/>
                  </a:lnTo>
                  <a:lnTo>
                    <a:pt x="586" y="608"/>
                  </a:lnTo>
                  <a:lnTo>
                    <a:pt x="586" y="603"/>
                  </a:lnTo>
                  <a:lnTo>
                    <a:pt x="586" y="600"/>
                  </a:lnTo>
                  <a:lnTo>
                    <a:pt x="587" y="597"/>
                  </a:lnTo>
                  <a:lnTo>
                    <a:pt x="587" y="593"/>
                  </a:lnTo>
                  <a:lnTo>
                    <a:pt x="587" y="589"/>
                  </a:lnTo>
                  <a:lnTo>
                    <a:pt x="587" y="585"/>
                  </a:lnTo>
                  <a:lnTo>
                    <a:pt x="587" y="581"/>
                  </a:lnTo>
                  <a:lnTo>
                    <a:pt x="587" y="577"/>
                  </a:lnTo>
                  <a:lnTo>
                    <a:pt x="587" y="573"/>
                  </a:lnTo>
                  <a:lnTo>
                    <a:pt x="587" y="569"/>
                  </a:lnTo>
                  <a:lnTo>
                    <a:pt x="588" y="564"/>
                  </a:lnTo>
                  <a:lnTo>
                    <a:pt x="588" y="560"/>
                  </a:lnTo>
                  <a:lnTo>
                    <a:pt x="588" y="556"/>
                  </a:lnTo>
                  <a:lnTo>
                    <a:pt x="588" y="551"/>
                  </a:lnTo>
                  <a:lnTo>
                    <a:pt x="588" y="546"/>
                  </a:lnTo>
                  <a:lnTo>
                    <a:pt x="588" y="542"/>
                  </a:lnTo>
                  <a:lnTo>
                    <a:pt x="587" y="537"/>
                  </a:lnTo>
                  <a:lnTo>
                    <a:pt x="587" y="533"/>
                  </a:lnTo>
                  <a:lnTo>
                    <a:pt x="587" y="528"/>
                  </a:lnTo>
                  <a:lnTo>
                    <a:pt x="586" y="523"/>
                  </a:lnTo>
                  <a:lnTo>
                    <a:pt x="585" y="518"/>
                  </a:lnTo>
                  <a:lnTo>
                    <a:pt x="585" y="513"/>
                  </a:lnTo>
                  <a:lnTo>
                    <a:pt x="584" y="508"/>
                  </a:lnTo>
                  <a:lnTo>
                    <a:pt x="583" y="503"/>
                  </a:lnTo>
                  <a:lnTo>
                    <a:pt x="582" y="497"/>
                  </a:lnTo>
                  <a:lnTo>
                    <a:pt x="581" y="492"/>
                  </a:lnTo>
                  <a:lnTo>
                    <a:pt x="578" y="487"/>
                  </a:lnTo>
                  <a:lnTo>
                    <a:pt x="577" y="481"/>
                  </a:lnTo>
                  <a:lnTo>
                    <a:pt x="576" y="476"/>
                  </a:lnTo>
                  <a:lnTo>
                    <a:pt x="574" y="470"/>
                  </a:lnTo>
                  <a:lnTo>
                    <a:pt x="572" y="465"/>
                  </a:lnTo>
                  <a:lnTo>
                    <a:pt x="571" y="460"/>
                  </a:lnTo>
                  <a:lnTo>
                    <a:pt x="569" y="454"/>
                  </a:lnTo>
                  <a:lnTo>
                    <a:pt x="567" y="449"/>
                  </a:lnTo>
                  <a:lnTo>
                    <a:pt x="563" y="443"/>
                  </a:lnTo>
                  <a:lnTo>
                    <a:pt x="561" y="438"/>
                  </a:lnTo>
                  <a:lnTo>
                    <a:pt x="558" y="433"/>
                  </a:lnTo>
                  <a:lnTo>
                    <a:pt x="555" y="427"/>
                  </a:lnTo>
                  <a:lnTo>
                    <a:pt x="550" y="422"/>
                  </a:lnTo>
                  <a:lnTo>
                    <a:pt x="547" y="416"/>
                  </a:lnTo>
                  <a:lnTo>
                    <a:pt x="543" y="411"/>
                  </a:lnTo>
                  <a:lnTo>
                    <a:pt x="539" y="406"/>
                  </a:lnTo>
                  <a:lnTo>
                    <a:pt x="534" y="399"/>
                  </a:lnTo>
                  <a:lnTo>
                    <a:pt x="529" y="394"/>
                  </a:lnTo>
                  <a:lnTo>
                    <a:pt x="524" y="388"/>
                  </a:lnTo>
                  <a:lnTo>
                    <a:pt x="519" y="383"/>
                  </a:lnTo>
                  <a:lnTo>
                    <a:pt x="514" y="377"/>
                  </a:lnTo>
                  <a:lnTo>
                    <a:pt x="508" y="371"/>
                  </a:lnTo>
                  <a:lnTo>
                    <a:pt x="503" y="366"/>
                  </a:lnTo>
                  <a:lnTo>
                    <a:pt x="497" y="359"/>
                  </a:lnTo>
                  <a:lnTo>
                    <a:pt x="492" y="354"/>
                  </a:lnTo>
                  <a:lnTo>
                    <a:pt x="486" y="347"/>
                  </a:lnTo>
                  <a:lnTo>
                    <a:pt x="479" y="342"/>
                  </a:lnTo>
                  <a:lnTo>
                    <a:pt x="473" y="337"/>
                  </a:lnTo>
                  <a:lnTo>
                    <a:pt x="466" y="330"/>
                  </a:lnTo>
                  <a:lnTo>
                    <a:pt x="460" y="325"/>
                  </a:lnTo>
                  <a:lnTo>
                    <a:pt x="452" y="319"/>
                  </a:lnTo>
                  <a:lnTo>
                    <a:pt x="445" y="314"/>
                  </a:lnTo>
                  <a:lnTo>
                    <a:pt x="437" y="308"/>
                  </a:lnTo>
                  <a:lnTo>
                    <a:pt x="429" y="303"/>
                  </a:lnTo>
                  <a:lnTo>
                    <a:pt x="422" y="298"/>
                  </a:lnTo>
                  <a:lnTo>
                    <a:pt x="414" y="293"/>
                  </a:lnTo>
                  <a:lnTo>
                    <a:pt x="406" y="288"/>
                  </a:lnTo>
                  <a:lnTo>
                    <a:pt x="397" y="284"/>
                  </a:lnTo>
                  <a:lnTo>
                    <a:pt x="388" y="278"/>
                  </a:lnTo>
                  <a:lnTo>
                    <a:pt x="380" y="274"/>
                  </a:lnTo>
                  <a:lnTo>
                    <a:pt x="371" y="270"/>
                  </a:lnTo>
                  <a:lnTo>
                    <a:pt x="361" y="265"/>
                  </a:lnTo>
                  <a:lnTo>
                    <a:pt x="353" y="261"/>
                  </a:lnTo>
                  <a:lnTo>
                    <a:pt x="343" y="257"/>
                  </a:lnTo>
                  <a:lnTo>
                    <a:pt x="333" y="252"/>
                  </a:lnTo>
                  <a:lnTo>
                    <a:pt x="324" y="248"/>
                  </a:lnTo>
                  <a:lnTo>
                    <a:pt x="314" y="244"/>
                  </a:lnTo>
                  <a:lnTo>
                    <a:pt x="304" y="239"/>
                  </a:lnTo>
                  <a:lnTo>
                    <a:pt x="294" y="236"/>
                  </a:lnTo>
                  <a:lnTo>
                    <a:pt x="285" y="233"/>
                  </a:lnTo>
                  <a:lnTo>
                    <a:pt x="274" y="229"/>
                  </a:lnTo>
                  <a:lnTo>
                    <a:pt x="264" y="225"/>
                  </a:lnTo>
                  <a:lnTo>
                    <a:pt x="254" y="222"/>
                  </a:lnTo>
                  <a:lnTo>
                    <a:pt x="244" y="219"/>
                  </a:lnTo>
                  <a:lnTo>
                    <a:pt x="234" y="216"/>
                  </a:lnTo>
                  <a:lnTo>
                    <a:pt x="224" y="211"/>
                  </a:lnTo>
                  <a:lnTo>
                    <a:pt x="215" y="208"/>
                  </a:lnTo>
                  <a:lnTo>
                    <a:pt x="205" y="205"/>
                  </a:lnTo>
                  <a:lnTo>
                    <a:pt x="195" y="200"/>
                  </a:lnTo>
                  <a:lnTo>
                    <a:pt x="185" y="197"/>
                  </a:lnTo>
                  <a:lnTo>
                    <a:pt x="176" y="193"/>
                  </a:lnTo>
                  <a:lnTo>
                    <a:pt x="166" y="189"/>
                  </a:lnTo>
                  <a:lnTo>
                    <a:pt x="157" y="184"/>
                  </a:lnTo>
                  <a:lnTo>
                    <a:pt x="148" y="180"/>
                  </a:lnTo>
                  <a:lnTo>
                    <a:pt x="139" y="176"/>
                  </a:lnTo>
                  <a:lnTo>
                    <a:pt x="130" y="170"/>
                  </a:lnTo>
                  <a:lnTo>
                    <a:pt x="122" y="165"/>
                  </a:lnTo>
                  <a:lnTo>
                    <a:pt x="114" y="159"/>
                  </a:lnTo>
                  <a:lnTo>
                    <a:pt x="107" y="154"/>
                  </a:lnTo>
                  <a:lnTo>
                    <a:pt x="99" y="148"/>
                  </a:lnTo>
                  <a:lnTo>
                    <a:pt x="91" y="142"/>
                  </a:lnTo>
                  <a:lnTo>
                    <a:pt x="85" y="136"/>
                  </a:lnTo>
                  <a:lnTo>
                    <a:pt x="78" y="130"/>
                  </a:lnTo>
                  <a:lnTo>
                    <a:pt x="72" y="124"/>
                  </a:lnTo>
                  <a:lnTo>
                    <a:pt x="65" y="117"/>
                  </a:lnTo>
                  <a:lnTo>
                    <a:pt x="60" y="111"/>
                  </a:lnTo>
                  <a:lnTo>
                    <a:pt x="55" y="104"/>
                  </a:lnTo>
                  <a:lnTo>
                    <a:pt x="50" y="99"/>
                  </a:lnTo>
                  <a:lnTo>
                    <a:pt x="46" y="92"/>
                  </a:lnTo>
                  <a:lnTo>
                    <a:pt x="42" y="86"/>
                  </a:lnTo>
                  <a:lnTo>
                    <a:pt x="37" y="81"/>
                  </a:lnTo>
                  <a:lnTo>
                    <a:pt x="34" y="74"/>
                  </a:lnTo>
                  <a:lnTo>
                    <a:pt x="30" y="69"/>
                  </a:lnTo>
                  <a:lnTo>
                    <a:pt x="27" y="63"/>
                  </a:lnTo>
                  <a:lnTo>
                    <a:pt x="24" y="58"/>
                  </a:lnTo>
                  <a:lnTo>
                    <a:pt x="21" y="53"/>
                  </a:lnTo>
                  <a:lnTo>
                    <a:pt x="19" y="48"/>
                  </a:lnTo>
                  <a:lnTo>
                    <a:pt x="16" y="43"/>
                  </a:lnTo>
                  <a:lnTo>
                    <a:pt x="15" y="38"/>
                  </a:lnTo>
                  <a:lnTo>
                    <a:pt x="13" y="34"/>
                  </a:lnTo>
                  <a:lnTo>
                    <a:pt x="10" y="30"/>
                  </a:lnTo>
                  <a:lnTo>
                    <a:pt x="8" y="27"/>
                  </a:lnTo>
                  <a:lnTo>
                    <a:pt x="7" y="22"/>
                  </a:lnTo>
                  <a:lnTo>
                    <a:pt x="5" y="19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693"/>
            <p:cNvSpPr>
              <a:spLocks/>
            </p:cNvSpPr>
            <p:nvPr/>
          </p:nvSpPr>
          <p:spPr bwMode="auto">
            <a:xfrm>
              <a:off x="4586539" y="4732004"/>
              <a:ext cx="141589" cy="122498"/>
            </a:xfrm>
            <a:custGeom>
              <a:avLst/>
              <a:gdLst>
                <a:gd name="T0" fmla="*/ 8 w 357"/>
                <a:gd name="T1" fmla="*/ 2 h 310"/>
                <a:gd name="T2" fmla="*/ 20 w 357"/>
                <a:gd name="T3" fmla="*/ 6 h 310"/>
                <a:gd name="T4" fmla="*/ 31 w 357"/>
                <a:gd name="T5" fmla="*/ 9 h 310"/>
                <a:gd name="T6" fmla="*/ 42 w 357"/>
                <a:gd name="T7" fmla="*/ 14 h 310"/>
                <a:gd name="T8" fmla="*/ 55 w 357"/>
                <a:gd name="T9" fmla="*/ 19 h 310"/>
                <a:gd name="T10" fmla="*/ 71 w 357"/>
                <a:gd name="T11" fmla="*/ 24 h 310"/>
                <a:gd name="T12" fmla="*/ 87 w 357"/>
                <a:gd name="T13" fmla="*/ 32 h 310"/>
                <a:gd name="T14" fmla="*/ 104 w 357"/>
                <a:gd name="T15" fmla="*/ 40 h 310"/>
                <a:gd name="T16" fmla="*/ 122 w 357"/>
                <a:gd name="T17" fmla="*/ 48 h 310"/>
                <a:gd name="T18" fmla="*/ 142 w 357"/>
                <a:gd name="T19" fmla="*/ 59 h 310"/>
                <a:gd name="T20" fmla="*/ 161 w 357"/>
                <a:gd name="T21" fmla="*/ 71 h 310"/>
                <a:gd name="T22" fmla="*/ 180 w 357"/>
                <a:gd name="T23" fmla="*/ 84 h 310"/>
                <a:gd name="T24" fmla="*/ 198 w 357"/>
                <a:gd name="T25" fmla="*/ 97 h 310"/>
                <a:gd name="T26" fmla="*/ 214 w 357"/>
                <a:gd name="T27" fmla="*/ 111 h 310"/>
                <a:gd name="T28" fmla="*/ 230 w 357"/>
                <a:gd name="T29" fmla="*/ 125 h 310"/>
                <a:gd name="T30" fmla="*/ 245 w 357"/>
                <a:gd name="T31" fmla="*/ 140 h 310"/>
                <a:gd name="T32" fmla="*/ 260 w 357"/>
                <a:gd name="T33" fmla="*/ 155 h 310"/>
                <a:gd name="T34" fmla="*/ 272 w 357"/>
                <a:gd name="T35" fmla="*/ 170 h 310"/>
                <a:gd name="T36" fmla="*/ 284 w 357"/>
                <a:gd name="T37" fmla="*/ 185 h 310"/>
                <a:gd name="T38" fmla="*/ 295 w 357"/>
                <a:gd name="T39" fmla="*/ 200 h 310"/>
                <a:gd name="T40" fmla="*/ 306 w 357"/>
                <a:gd name="T41" fmla="*/ 215 h 310"/>
                <a:gd name="T42" fmla="*/ 315 w 357"/>
                <a:gd name="T43" fmla="*/ 229 h 310"/>
                <a:gd name="T44" fmla="*/ 324 w 357"/>
                <a:gd name="T45" fmla="*/ 244 h 310"/>
                <a:gd name="T46" fmla="*/ 332 w 357"/>
                <a:gd name="T47" fmla="*/ 257 h 310"/>
                <a:gd name="T48" fmla="*/ 339 w 357"/>
                <a:gd name="T49" fmla="*/ 271 h 310"/>
                <a:gd name="T50" fmla="*/ 347 w 357"/>
                <a:gd name="T51" fmla="*/ 284 h 310"/>
                <a:gd name="T52" fmla="*/ 353 w 357"/>
                <a:gd name="T53" fmla="*/ 296 h 310"/>
                <a:gd name="T54" fmla="*/ 357 w 357"/>
                <a:gd name="T55" fmla="*/ 306 h 310"/>
                <a:gd name="T56" fmla="*/ 353 w 357"/>
                <a:gd name="T57" fmla="*/ 310 h 310"/>
                <a:gd name="T58" fmla="*/ 348 w 357"/>
                <a:gd name="T59" fmla="*/ 305 h 310"/>
                <a:gd name="T60" fmla="*/ 339 w 357"/>
                <a:gd name="T61" fmla="*/ 292 h 310"/>
                <a:gd name="T62" fmla="*/ 332 w 357"/>
                <a:gd name="T63" fmla="*/ 279 h 310"/>
                <a:gd name="T64" fmla="*/ 324 w 357"/>
                <a:gd name="T65" fmla="*/ 266 h 310"/>
                <a:gd name="T66" fmla="*/ 316 w 357"/>
                <a:gd name="T67" fmla="*/ 253 h 310"/>
                <a:gd name="T68" fmla="*/ 307 w 357"/>
                <a:gd name="T69" fmla="*/ 239 h 310"/>
                <a:gd name="T70" fmla="*/ 297 w 357"/>
                <a:gd name="T71" fmla="*/ 225 h 310"/>
                <a:gd name="T72" fmla="*/ 288 w 357"/>
                <a:gd name="T73" fmla="*/ 211 h 310"/>
                <a:gd name="T74" fmla="*/ 277 w 357"/>
                <a:gd name="T75" fmla="*/ 197 h 310"/>
                <a:gd name="T76" fmla="*/ 265 w 357"/>
                <a:gd name="T77" fmla="*/ 183 h 310"/>
                <a:gd name="T78" fmla="*/ 252 w 357"/>
                <a:gd name="T79" fmla="*/ 168 h 310"/>
                <a:gd name="T80" fmla="*/ 238 w 357"/>
                <a:gd name="T81" fmla="*/ 154 h 310"/>
                <a:gd name="T82" fmla="*/ 224 w 357"/>
                <a:gd name="T83" fmla="*/ 140 h 310"/>
                <a:gd name="T84" fmla="*/ 208 w 357"/>
                <a:gd name="T85" fmla="*/ 126 h 310"/>
                <a:gd name="T86" fmla="*/ 191 w 357"/>
                <a:gd name="T87" fmla="*/ 113 h 310"/>
                <a:gd name="T88" fmla="*/ 174 w 357"/>
                <a:gd name="T89" fmla="*/ 99 h 310"/>
                <a:gd name="T90" fmla="*/ 156 w 357"/>
                <a:gd name="T91" fmla="*/ 87 h 310"/>
                <a:gd name="T92" fmla="*/ 139 w 357"/>
                <a:gd name="T93" fmla="*/ 75 h 310"/>
                <a:gd name="T94" fmla="*/ 119 w 357"/>
                <a:gd name="T95" fmla="*/ 64 h 310"/>
                <a:gd name="T96" fmla="*/ 101 w 357"/>
                <a:gd name="T97" fmla="*/ 55 h 310"/>
                <a:gd name="T98" fmla="*/ 83 w 357"/>
                <a:gd name="T99" fmla="*/ 46 h 310"/>
                <a:gd name="T100" fmla="*/ 68 w 357"/>
                <a:gd name="T101" fmla="*/ 37 h 310"/>
                <a:gd name="T102" fmla="*/ 53 w 357"/>
                <a:gd name="T103" fmla="*/ 30 h 310"/>
                <a:gd name="T104" fmla="*/ 40 w 357"/>
                <a:gd name="T105" fmla="*/ 23 h 310"/>
                <a:gd name="T106" fmla="*/ 29 w 357"/>
                <a:gd name="T107" fmla="*/ 18 h 310"/>
                <a:gd name="T108" fmla="*/ 20 w 357"/>
                <a:gd name="T109" fmla="*/ 13 h 310"/>
                <a:gd name="T110" fmla="*/ 6 w 357"/>
                <a:gd name="T111" fmla="*/ 5 h 310"/>
                <a:gd name="T112" fmla="*/ 0 w 357"/>
                <a:gd name="T113" fmla="*/ 2 h 310"/>
                <a:gd name="T114" fmla="*/ 4 w 357"/>
                <a:gd name="T115" fmla="*/ 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7" h="310">
                  <a:moveTo>
                    <a:pt x="4" y="1"/>
                  </a:moveTo>
                  <a:lnTo>
                    <a:pt x="5" y="2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3" y="7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0"/>
                  </a:lnTo>
                  <a:lnTo>
                    <a:pt x="38" y="11"/>
                  </a:lnTo>
                  <a:lnTo>
                    <a:pt x="42" y="14"/>
                  </a:lnTo>
                  <a:lnTo>
                    <a:pt x="47" y="15"/>
                  </a:lnTo>
                  <a:lnTo>
                    <a:pt x="51" y="17"/>
                  </a:lnTo>
                  <a:lnTo>
                    <a:pt x="55" y="19"/>
                  </a:lnTo>
                  <a:lnTo>
                    <a:pt x="60" y="21"/>
                  </a:lnTo>
                  <a:lnTo>
                    <a:pt x="65" y="22"/>
                  </a:lnTo>
                  <a:lnTo>
                    <a:pt x="71" y="24"/>
                  </a:lnTo>
                  <a:lnTo>
                    <a:pt x="75" y="27"/>
                  </a:lnTo>
                  <a:lnTo>
                    <a:pt x="80" y="30"/>
                  </a:lnTo>
                  <a:lnTo>
                    <a:pt x="87" y="32"/>
                  </a:lnTo>
                  <a:lnTo>
                    <a:pt x="92" y="34"/>
                  </a:lnTo>
                  <a:lnTo>
                    <a:pt x="98" y="37"/>
                  </a:lnTo>
                  <a:lnTo>
                    <a:pt x="104" y="40"/>
                  </a:lnTo>
                  <a:lnTo>
                    <a:pt x="110" y="43"/>
                  </a:lnTo>
                  <a:lnTo>
                    <a:pt x="116" y="46"/>
                  </a:lnTo>
                  <a:lnTo>
                    <a:pt x="122" y="48"/>
                  </a:lnTo>
                  <a:lnTo>
                    <a:pt x="129" y="51"/>
                  </a:lnTo>
                  <a:lnTo>
                    <a:pt x="135" y="56"/>
                  </a:lnTo>
                  <a:lnTo>
                    <a:pt x="142" y="59"/>
                  </a:lnTo>
                  <a:lnTo>
                    <a:pt x="148" y="63"/>
                  </a:lnTo>
                  <a:lnTo>
                    <a:pt x="155" y="67"/>
                  </a:lnTo>
                  <a:lnTo>
                    <a:pt x="161" y="71"/>
                  </a:lnTo>
                  <a:lnTo>
                    <a:pt x="168" y="75"/>
                  </a:lnTo>
                  <a:lnTo>
                    <a:pt x="173" y="80"/>
                  </a:lnTo>
                  <a:lnTo>
                    <a:pt x="180" y="84"/>
                  </a:lnTo>
                  <a:lnTo>
                    <a:pt x="186" y="88"/>
                  </a:lnTo>
                  <a:lnTo>
                    <a:pt x="191" y="92"/>
                  </a:lnTo>
                  <a:lnTo>
                    <a:pt x="198" y="97"/>
                  </a:lnTo>
                  <a:lnTo>
                    <a:pt x="203" y="101"/>
                  </a:lnTo>
                  <a:lnTo>
                    <a:pt x="209" y="107"/>
                  </a:lnTo>
                  <a:lnTo>
                    <a:pt x="214" y="111"/>
                  </a:lnTo>
                  <a:lnTo>
                    <a:pt x="220" y="116"/>
                  </a:lnTo>
                  <a:lnTo>
                    <a:pt x="225" y="121"/>
                  </a:lnTo>
                  <a:lnTo>
                    <a:pt x="230" y="125"/>
                  </a:lnTo>
                  <a:lnTo>
                    <a:pt x="236" y="130"/>
                  </a:lnTo>
                  <a:lnTo>
                    <a:pt x="240" y="135"/>
                  </a:lnTo>
                  <a:lnTo>
                    <a:pt x="245" y="140"/>
                  </a:lnTo>
                  <a:lnTo>
                    <a:pt x="250" y="145"/>
                  </a:lnTo>
                  <a:lnTo>
                    <a:pt x="255" y="150"/>
                  </a:lnTo>
                  <a:lnTo>
                    <a:pt x="260" y="155"/>
                  </a:lnTo>
                  <a:lnTo>
                    <a:pt x="264" y="161"/>
                  </a:lnTo>
                  <a:lnTo>
                    <a:pt x="268" y="165"/>
                  </a:lnTo>
                  <a:lnTo>
                    <a:pt x="272" y="170"/>
                  </a:lnTo>
                  <a:lnTo>
                    <a:pt x="277" y="176"/>
                  </a:lnTo>
                  <a:lnTo>
                    <a:pt x="280" y="180"/>
                  </a:lnTo>
                  <a:lnTo>
                    <a:pt x="284" y="185"/>
                  </a:lnTo>
                  <a:lnTo>
                    <a:pt x="288" y="191"/>
                  </a:lnTo>
                  <a:lnTo>
                    <a:pt x="292" y="195"/>
                  </a:lnTo>
                  <a:lnTo>
                    <a:pt x="295" y="200"/>
                  </a:lnTo>
                  <a:lnTo>
                    <a:pt x="298" y="205"/>
                  </a:lnTo>
                  <a:lnTo>
                    <a:pt x="302" y="210"/>
                  </a:lnTo>
                  <a:lnTo>
                    <a:pt x="306" y="215"/>
                  </a:lnTo>
                  <a:lnTo>
                    <a:pt x="309" y="220"/>
                  </a:lnTo>
                  <a:lnTo>
                    <a:pt x="311" y="224"/>
                  </a:lnTo>
                  <a:lnTo>
                    <a:pt x="315" y="229"/>
                  </a:lnTo>
                  <a:lnTo>
                    <a:pt x="318" y="234"/>
                  </a:lnTo>
                  <a:lnTo>
                    <a:pt x="321" y="238"/>
                  </a:lnTo>
                  <a:lnTo>
                    <a:pt x="324" y="244"/>
                  </a:lnTo>
                  <a:lnTo>
                    <a:pt x="326" y="248"/>
                  </a:lnTo>
                  <a:lnTo>
                    <a:pt x="330" y="252"/>
                  </a:lnTo>
                  <a:lnTo>
                    <a:pt x="332" y="257"/>
                  </a:lnTo>
                  <a:lnTo>
                    <a:pt x="335" y="262"/>
                  </a:lnTo>
                  <a:lnTo>
                    <a:pt x="337" y="266"/>
                  </a:lnTo>
                  <a:lnTo>
                    <a:pt x="339" y="271"/>
                  </a:lnTo>
                  <a:lnTo>
                    <a:pt x="342" y="275"/>
                  </a:lnTo>
                  <a:lnTo>
                    <a:pt x="345" y="279"/>
                  </a:lnTo>
                  <a:lnTo>
                    <a:pt x="347" y="284"/>
                  </a:lnTo>
                  <a:lnTo>
                    <a:pt x="349" y="288"/>
                  </a:lnTo>
                  <a:lnTo>
                    <a:pt x="351" y="292"/>
                  </a:lnTo>
                  <a:lnTo>
                    <a:pt x="353" y="296"/>
                  </a:lnTo>
                  <a:lnTo>
                    <a:pt x="356" y="301"/>
                  </a:lnTo>
                  <a:lnTo>
                    <a:pt x="357" y="304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5" y="310"/>
                  </a:lnTo>
                  <a:lnTo>
                    <a:pt x="353" y="310"/>
                  </a:lnTo>
                  <a:lnTo>
                    <a:pt x="351" y="310"/>
                  </a:lnTo>
                  <a:lnTo>
                    <a:pt x="349" y="307"/>
                  </a:lnTo>
                  <a:lnTo>
                    <a:pt x="348" y="305"/>
                  </a:lnTo>
                  <a:lnTo>
                    <a:pt x="345" y="300"/>
                  </a:lnTo>
                  <a:lnTo>
                    <a:pt x="342" y="297"/>
                  </a:lnTo>
                  <a:lnTo>
                    <a:pt x="339" y="292"/>
                  </a:lnTo>
                  <a:lnTo>
                    <a:pt x="337" y="288"/>
                  </a:lnTo>
                  <a:lnTo>
                    <a:pt x="335" y="284"/>
                  </a:lnTo>
                  <a:lnTo>
                    <a:pt x="332" y="279"/>
                  </a:lnTo>
                  <a:lnTo>
                    <a:pt x="330" y="275"/>
                  </a:lnTo>
                  <a:lnTo>
                    <a:pt x="326" y="271"/>
                  </a:lnTo>
                  <a:lnTo>
                    <a:pt x="324" y="266"/>
                  </a:lnTo>
                  <a:lnTo>
                    <a:pt x="321" y="262"/>
                  </a:lnTo>
                  <a:lnTo>
                    <a:pt x="319" y="258"/>
                  </a:lnTo>
                  <a:lnTo>
                    <a:pt x="316" y="253"/>
                  </a:lnTo>
                  <a:lnTo>
                    <a:pt x="314" y="249"/>
                  </a:lnTo>
                  <a:lnTo>
                    <a:pt x="310" y="244"/>
                  </a:lnTo>
                  <a:lnTo>
                    <a:pt x="307" y="239"/>
                  </a:lnTo>
                  <a:lnTo>
                    <a:pt x="304" y="235"/>
                  </a:lnTo>
                  <a:lnTo>
                    <a:pt x="301" y="231"/>
                  </a:lnTo>
                  <a:lnTo>
                    <a:pt x="297" y="225"/>
                  </a:lnTo>
                  <a:lnTo>
                    <a:pt x="294" y="221"/>
                  </a:lnTo>
                  <a:lnTo>
                    <a:pt x="291" y="217"/>
                  </a:lnTo>
                  <a:lnTo>
                    <a:pt x="288" y="211"/>
                  </a:lnTo>
                  <a:lnTo>
                    <a:pt x="284" y="207"/>
                  </a:lnTo>
                  <a:lnTo>
                    <a:pt x="280" y="203"/>
                  </a:lnTo>
                  <a:lnTo>
                    <a:pt x="277" y="197"/>
                  </a:lnTo>
                  <a:lnTo>
                    <a:pt x="272" y="193"/>
                  </a:lnTo>
                  <a:lnTo>
                    <a:pt x="269" y="188"/>
                  </a:lnTo>
                  <a:lnTo>
                    <a:pt x="265" y="183"/>
                  </a:lnTo>
                  <a:lnTo>
                    <a:pt x="261" y="178"/>
                  </a:lnTo>
                  <a:lnTo>
                    <a:pt x="256" y="173"/>
                  </a:lnTo>
                  <a:lnTo>
                    <a:pt x="252" y="168"/>
                  </a:lnTo>
                  <a:lnTo>
                    <a:pt x="248" y="164"/>
                  </a:lnTo>
                  <a:lnTo>
                    <a:pt x="243" y="159"/>
                  </a:lnTo>
                  <a:lnTo>
                    <a:pt x="238" y="154"/>
                  </a:lnTo>
                  <a:lnTo>
                    <a:pt x="234" y="150"/>
                  </a:lnTo>
                  <a:lnTo>
                    <a:pt x="228" y="144"/>
                  </a:lnTo>
                  <a:lnTo>
                    <a:pt x="224" y="140"/>
                  </a:lnTo>
                  <a:lnTo>
                    <a:pt x="218" y="136"/>
                  </a:lnTo>
                  <a:lnTo>
                    <a:pt x="213" y="130"/>
                  </a:lnTo>
                  <a:lnTo>
                    <a:pt x="208" y="126"/>
                  </a:lnTo>
                  <a:lnTo>
                    <a:pt x="202" y="122"/>
                  </a:lnTo>
                  <a:lnTo>
                    <a:pt x="197" y="117"/>
                  </a:lnTo>
                  <a:lnTo>
                    <a:pt x="191" y="113"/>
                  </a:lnTo>
                  <a:lnTo>
                    <a:pt x="186" y="108"/>
                  </a:lnTo>
                  <a:lnTo>
                    <a:pt x="180" y="103"/>
                  </a:lnTo>
                  <a:lnTo>
                    <a:pt x="174" y="99"/>
                  </a:lnTo>
                  <a:lnTo>
                    <a:pt x="169" y="95"/>
                  </a:lnTo>
                  <a:lnTo>
                    <a:pt x="162" y="91"/>
                  </a:lnTo>
                  <a:lnTo>
                    <a:pt x="156" y="87"/>
                  </a:lnTo>
                  <a:lnTo>
                    <a:pt x="150" y="83"/>
                  </a:lnTo>
                  <a:lnTo>
                    <a:pt x="144" y="78"/>
                  </a:lnTo>
                  <a:lnTo>
                    <a:pt x="139" y="75"/>
                  </a:lnTo>
                  <a:lnTo>
                    <a:pt x="132" y="71"/>
                  </a:lnTo>
                  <a:lnTo>
                    <a:pt x="126" y="68"/>
                  </a:lnTo>
                  <a:lnTo>
                    <a:pt x="119" y="64"/>
                  </a:lnTo>
                  <a:lnTo>
                    <a:pt x="114" y="61"/>
                  </a:lnTo>
                  <a:lnTo>
                    <a:pt x="107" y="58"/>
                  </a:lnTo>
                  <a:lnTo>
                    <a:pt x="101" y="55"/>
                  </a:lnTo>
                  <a:lnTo>
                    <a:pt x="95" y="51"/>
                  </a:lnTo>
                  <a:lnTo>
                    <a:pt x="89" y="48"/>
                  </a:lnTo>
                  <a:lnTo>
                    <a:pt x="83" y="46"/>
                  </a:lnTo>
                  <a:lnTo>
                    <a:pt x="78" y="43"/>
                  </a:lnTo>
                  <a:lnTo>
                    <a:pt x="73" y="40"/>
                  </a:lnTo>
                  <a:lnTo>
                    <a:pt x="68" y="37"/>
                  </a:lnTo>
                  <a:lnTo>
                    <a:pt x="63" y="35"/>
                  </a:lnTo>
                  <a:lnTo>
                    <a:pt x="59" y="32"/>
                  </a:lnTo>
                  <a:lnTo>
                    <a:pt x="53" y="30"/>
                  </a:lnTo>
                  <a:lnTo>
                    <a:pt x="49" y="28"/>
                  </a:lnTo>
                  <a:lnTo>
                    <a:pt x="45" y="26"/>
                  </a:lnTo>
                  <a:lnTo>
                    <a:pt x="40" y="23"/>
                  </a:lnTo>
                  <a:lnTo>
                    <a:pt x="36" y="21"/>
                  </a:lnTo>
                  <a:lnTo>
                    <a:pt x="33" y="19"/>
                  </a:lnTo>
                  <a:lnTo>
                    <a:pt x="29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694"/>
            <p:cNvSpPr>
              <a:spLocks/>
            </p:cNvSpPr>
            <p:nvPr/>
          </p:nvSpPr>
          <p:spPr bwMode="auto">
            <a:xfrm>
              <a:off x="4764717" y="4487008"/>
              <a:ext cx="108180" cy="375448"/>
            </a:xfrm>
            <a:custGeom>
              <a:avLst/>
              <a:gdLst>
                <a:gd name="T0" fmla="*/ 3 w 274"/>
                <a:gd name="T1" fmla="*/ 928 h 944"/>
                <a:gd name="T2" fmla="*/ 0 w 274"/>
                <a:gd name="T3" fmla="*/ 909 h 944"/>
                <a:gd name="T4" fmla="*/ 0 w 274"/>
                <a:gd name="T5" fmla="*/ 887 h 944"/>
                <a:gd name="T6" fmla="*/ 2 w 274"/>
                <a:gd name="T7" fmla="*/ 857 h 944"/>
                <a:gd name="T8" fmla="*/ 7 w 274"/>
                <a:gd name="T9" fmla="*/ 823 h 944"/>
                <a:gd name="T10" fmla="*/ 19 w 274"/>
                <a:gd name="T11" fmla="*/ 785 h 944"/>
                <a:gd name="T12" fmla="*/ 37 w 274"/>
                <a:gd name="T13" fmla="*/ 746 h 944"/>
                <a:gd name="T14" fmla="*/ 61 w 274"/>
                <a:gd name="T15" fmla="*/ 707 h 944"/>
                <a:gd name="T16" fmla="*/ 88 w 274"/>
                <a:gd name="T17" fmla="*/ 668 h 944"/>
                <a:gd name="T18" fmla="*/ 117 w 274"/>
                <a:gd name="T19" fmla="*/ 628 h 944"/>
                <a:gd name="T20" fmla="*/ 146 w 274"/>
                <a:gd name="T21" fmla="*/ 588 h 944"/>
                <a:gd name="T22" fmla="*/ 173 w 274"/>
                <a:gd name="T23" fmla="*/ 547 h 944"/>
                <a:gd name="T24" fmla="*/ 198 w 274"/>
                <a:gd name="T25" fmla="*/ 504 h 944"/>
                <a:gd name="T26" fmla="*/ 219 w 274"/>
                <a:gd name="T27" fmla="*/ 462 h 944"/>
                <a:gd name="T28" fmla="*/ 235 w 274"/>
                <a:gd name="T29" fmla="*/ 420 h 944"/>
                <a:gd name="T30" fmla="*/ 247 w 274"/>
                <a:gd name="T31" fmla="*/ 378 h 944"/>
                <a:gd name="T32" fmla="*/ 253 w 274"/>
                <a:gd name="T33" fmla="*/ 337 h 944"/>
                <a:gd name="T34" fmla="*/ 256 w 274"/>
                <a:gd name="T35" fmla="*/ 297 h 944"/>
                <a:gd name="T36" fmla="*/ 255 w 274"/>
                <a:gd name="T37" fmla="*/ 259 h 944"/>
                <a:gd name="T38" fmla="*/ 251 w 274"/>
                <a:gd name="T39" fmla="*/ 223 h 944"/>
                <a:gd name="T40" fmla="*/ 246 w 274"/>
                <a:gd name="T41" fmla="*/ 189 h 944"/>
                <a:gd name="T42" fmla="*/ 237 w 274"/>
                <a:gd name="T43" fmla="*/ 158 h 944"/>
                <a:gd name="T44" fmla="*/ 228 w 274"/>
                <a:gd name="T45" fmla="*/ 130 h 944"/>
                <a:gd name="T46" fmla="*/ 219 w 274"/>
                <a:gd name="T47" fmla="*/ 105 h 944"/>
                <a:gd name="T48" fmla="*/ 210 w 274"/>
                <a:gd name="T49" fmla="*/ 83 h 944"/>
                <a:gd name="T50" fmla="*/ 202 w 274"/>
                <a:gd name="T51" fmla="*/ 65 h 944"/>
                <a:gd name="T52" fmla="*/ 196 w 274"/>
                <a:gd name="T53" fmla="*/ 49 h 944"/>
                <a:gd name="T54" fmla="*/ 186 w 274"/>
                <a:gd name="T55" fmla="*/ 28 h 944"/>
                <a:gd name="T56" fmla="*/ 178 w 274"/>
                <a:gd name="T57" fmla="*/ 8 h 944"/>
                <a:gd name="T58" fmla="*/ 178 w 274"/>
                <a:gd name="T59" fmla="*/ 1 h 944"/>
                <a:gd name="T60" fmla="*/ 185 w 274"/>
                <a:gd name="T61" fmla="*/ 13 h 944"/>
                <a:gd name="T62" fmla="*/ 197 w 274"/>
                <a:gd name="T63" fmla="*/ 36 h 944"/>
                <a:gd name="T64" fmla="*/ 207 w 274"/>
                <a:gd name="T65" fmla="*/ 56 h 944"/>
                <a:gd name="T66" fmla="*/ 215 w 274"/>
                <a:gd name="T67" fmla="*/ 72 h 944"/>
                <a:gd name="T68" fmla="*/ 225 w 274"/>
                <a:gd name="T69" fmla="*/ 92 h 944"/>
                <a:gd name="T70" fmla="*/ 236 w 274"/>
                <a:gd name="T71" fmla="*/ 115 h 944"/>
                <a:gd name="T72" fmla="*/ 247 w 274"/>
                <a:gd name="T73" fmla="*/ 143 h 944"/>
                <a:gd name="T74" fmla="*/ 256 w 274"/>
                <a:gd name="T75" fmla="*/ 173 h 944"/>
                <a:gd name="T76" fmla="*/ 264 w 274"/>
                <a:gd name="T77" fmla="*/ 206 h 944"/>
                <a:gd name="T78" fmla="*/ 270 w 274"/>
                <a:gd name="T79" fmla="*/ 243 h 944"/>
                <a:gd name="T80" fmla="*/ 274 w 274"/>
                <a:gd name="T81" fmla="*/ 281 h 944"/>
                <a:gd name="T82" fmla="*/ 273 w 274"/>
                <a:gd name="T83" fmla="*/ 322 h 944"/>
                <a:gd name="T84" fmla="*/ 268 w 274"/>
                <a:gd name="T85" fmla="*/ 364 h 944"/>
                <a:gd name="T86" fmla="*/ 260 w 274"/>
                <a:gd name="T87" fmla="*/ 407 h 944"/>
                <a:gd name="T88" fmla="*/ 246 w 274"/>
                <a:gd name="T89" fmla="*/ 452 h 944"/>
                <a:gd name="T90" fmla="*/ 227 w 274"/>
                <a:gd name="T91" fmla="*/ 496 h 944"/>
                <a:gd name="T92" fmla="*/ 203 w 274"/>
                <a:gd name="T93" fmla="*/ 540 h 944"/>
                <a:gd name="T94" fmla="*/ 176 w 274"/>
                <a:gd name="T95" fmla="*/ 582 h 944"/>
                <a:gd name="T96" fmla="*/ 148 w 274"/>
                <a:gd name="T97" fmla="*/ 623 h 944"/>
                <a:gd name="T98" fmla="*/ 118 w 274"/>
                <a:gd name="T99" fmla="*/ 663 h 944"/>
                <a:gd name="T100" fmla="*/ 90 w 274"/>
                <a:gd name="T101" fmla="*/ 702 h 944"/>
                <a:gd name="T102" fmla="*/ 63 w 274"/>
                <a:gd name="T103" fmla="*/ 740 h 944"/>
                <a:gd name="T104" fmla="*/ 43 w 274"/>
                <a:gd name="T105" fmla="*/ 777 h 944"/>
                <a:gd name="T106" fmla="*/ 27 w 274"/>
                <a:gd name="T107" fmla="*/ 812 h 944"/>
                <a:gd name="T108" fmla="*/ 18 w 274"/>
                <a:gd name="T109" fmla="*/ 846 h 944"/>
                <a:gd name="T110" fmla="*/ 12 w 274"/>
                <a:gd name="T111" fmla="*/ 876 h 944"/>
                <a:gd name="T112" fmla="*/ 10 w 274"/>
                <a:gd name="T113" fmla="*/ 901 h 944"/>
                <a:gd name="T114" fmla="*/ 9 w 274"/>
                <a:gd name="T115" fmla="*/ 921 h 944"/>
                <a:gd name="T116" fmla="*/ 8 w 274"/>
                <a:gd name="T117" fmla="*/ 941 h 944"/>
                <a:gd name="T118" fmla="*/ 6 w 274"/>
                <a:gd name="T119" fmla="*/ 943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4" h="944">
                  <a:moveTo>
                    <a:pt x="6" y="943"/>
                  </a:moveTo>
                  <a:lnTo>
                    <a:pt x="6" y="941"/>
                  </a:lnTo>
                  <a:lnTo>
                    <a:pt x="5" y="938"/>
                  </a:lnTo>
                  <a:lnTo>
                    <a:pt x="4" y="933"/>
                  </a:lnTo>
                  <a:lnTo>
                    <a:pt x="3" y="928"/>
                  </a:lnTo>
                  <a:lnTo>
                    <a:pt x="2" y="925"/>
                  </a:lnTo>
                  <a:lnTo>
                    <a:pt x="2" y="921"/>
                  </a:lnTo>
                  <a:lnTo>
                    <a:pt x="2" y="918"/>
                  </a:lnTo>
                  <a:lnTo>
                    <a:pt x="2" y="914"/>
                  </a:lnTo>
                  <a:lnTo>
                    <a:pt x="0" y="909"/>
                  </a:lnTo>
                  <a:lnTo>
                    <a:pt x="0" y="906"/>
                  </a:lnTo>
                  <a:lnTo>
                    <a:pt x="0" y="901"/>
                  </a:lnTo>
                  <a:lnTo>
                    <a:pt x="0" y="896"/>
                  </a:lnTo>
                  <a:lnTo>
                    <a:pt x="0" y="891"/>
                  </a:lnTo>
                  <a:lnTo>
                    <a:pt x="0" y="887"/>
                  </a:lnTo>
                  <a:lnTo>
                    <a:pt x="0" y="881"/>
                  </a:lnTo>
                  <a:lnTo>
                    <a:pt x="0" y="875"/>
                  </a:lnTo>
                  <a:lnTo>
                    <a:pt x="0" y="869"/>
                  </a:lnTo>
                  <a:lnTo>
                    <a:pt x="0" y="863"/>
                  </a:lnTo>
                  <a:lnTo>
                    <a:pt x="2" y="857"/>
                  </a:lnTo>
                  <a:lnTo>
                    <a:pt x="2" y="851"/>
                  </a:lnTo>
                  <a:lnTo>
                    <a:pt x="3" y="844"/>
                  </a:lnTo>
                  <a:lnTo>
                    <a:pt x="4" y="837"/>
                  </a:lnTo>
                  <a:lnTo>
                    <a:pt x="6" y="830"/>
                  </a:lnTo>
                  <a:lnTo>
                    <a:pt x="7" y="823"/>
                  </a:lnTo>
                  <a:lnTo>
                    <a:pt x="9" y="815"/>
                  </a:lnTo>
                  <a:lnTo>
                    <a:pt x="11" y="808"/>
                  </a:lnTo>
                  <a:lnTo>
                    <a:pt x="13" y="800"/>
                  </a:lnTo>
                  <a:lnTo>
                    <a:pt x="17" y="793"/>
                  </a:lnTo>
                  <a:lnTo>
                    <a:pt x="19" y="785"/>
                  </a:lnTo>
                  <a:lnTo>
                    <a:pt x="22" y="778"/>
                  </a:lnTo>
                  <a:lnTo>
                    <a:pt x="25" y="770"/>
                  </a:lnTo>
                  <a:lnTo>
                    <a:pt x="30" y="763"/>
                  </a:lnTo>
                  <a:lnTo>
                    <a:pt x="33" y="754"/>
                  </a:lnTo>
                  <a:lnTo>
                    <a:pt x="37" y="746"/>
                  </a:lnTo>
                  <a:lnTo>
                    <a:pt x="41" y="739"/>
                  </a:lnTo>
                  <a:lnTo>
                    <a:pt x="46" y="731"/>
                  </a:lnTo>
                  <a:lnTo>
                    <a:pt x="50" y="723"/>
                  </a:lnTo>
                  <a:lnTo>
                    <a:pt x="56" y="715"/>
                  </a:lnTo>
                  <a:lnTo>
                    <a:pt x="61" y="707"/>
                  </a:lnTo>
                  <a:lnTo>
                    <a:pt x="65" y="699"/>
                  </a:lnTo>
                  <a:lnTo>
                    <a:pt x="72" y="691"/>
                  </a:lnTo>
                  <a:lnTo>
                    <a:pt x="77" y="684"/>
                  </a:lnTo>
                  <a:lnTo>
                    <a:pt x="83" y="675"/>
                  </a:lnTo>
                  <a:lnTo>
                    <a:pt x="88" y="668"/>
                  </a:lnTo>
                  <a:lnTo>
                    <a:pt x="94" y="660"/>
                  </a:lnTo>
                  <a:lnTo>
                    <a:pt x="100" y="651"/>
                  </a:lnTo>
                  <a:lnTo>
                    <a:pt x="106" y="644"/>
                  </a:lnTo>
                  <a:lnTo>
                    <a:pt x="112" y="636"/>
                  </a:lnTo>
                  <a:lnTo>
                    <a:pt x="117" y="628"/>
                  </a:lnTo>
                  <a:lnTo>
                    <a:pt x="124" y="620"/>
                  </a:lnTo>
                  <a:lnTo>
                    <a:pt x="129" y="611"/>
                  </a:lnTo>
                  <a:lnTo>
                    <a:pt x="134" y="604"/>
                  </a:lnTo>
                  <a:lnTo>
                    <a:pt x="141" y="596"/>
                  </a:lnTo>
                  <a:lnTo>
                    <a:pt x="146" y="588"/>
                  </a:lnTo>
                  <a:lnTo>
                    <a:pt x="152" y="580"/>
                  </a:lnTo>
                  <a:lnTo>
                    <a:pt x="157" y="571"/>
                  </a:lnTo>
                  <a:lnTo>
                    <a:pt x="162" y="564"/>
                  </a:lnTo>
                  <a:lnTo>
                    <a:pt x="168" y="555"/>
                  </a:lnTo>
                  <a:lnTo>
                    <a:pt x="173" y="547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8" y="522"/>
                  </a:lnTo>
                  <a:lnTo>
                    <a:pt x="194" y="513"/>
                  </a:lnTo>
                  <a:lnTo>
                    <a:pt x="198" y="504"/>
                  </a:lnTo>
                  <a:lnTo>
                    <a:pt x="202" y="497"/>
                  </a:lnTo>
                  <a:lnTo>
                    <a:pt x="208" y="488"/>
                  </a:lnTo>
                  <a:lnTo>
                    <a:pt x="211" y="480"/>
                  </a:lnTo>
                  <a:lnTo>
                    <a:pt x="215" y="471"/>
                  </a:lnTo>
                  <a:lnTo>
                    <a:pt x="219" y="462"/>
                  </a:lnTo>
                  <a:lnTo>
                    <a:pt x="223" y="455"/>
                  </a:lnTo>
                  <a:lnTo>
                    <a:pt x="226" y="446"/>
                  </a:lnTo>
                  <a:lnTo>
                    <a:pt x="229" y="437"/>
                  </a:lnTo>
                  <a:lnTo>
                    <a:pt x="232" y="429"/>
                  </a:lnTo>
                  <a:lnTo>
                    <a:pt x="235" y="420"/>
                  </a:lnTo>
                  <a:lnTo>
                    <a:pt x="238" y="412"/>
                  </a:lnTo>
                  <a:lnTo>
                    <a:pt x="240" y="403"/>
                  </a:lnTo>
                  <a:lnTo>
                    <a:pt x="242" y="394"/>
                  </a:lnTo>
                  <a:lnTo>
                    <a:pt x="245" y="387"/>
                  </a:lnTo>
                  <a:lnTo>
                    <a:pt x="247" y="378"/>
                  </a:lnTo>
                  <a:lnTo>
                    <a:pt x="248" y="369"/>
                  </a:lnTo>
                  <a:lnTo>
                    <a:pt x="250" y="361"/>
                  </a:lnTo>
                  <a:lnTo>
                    <a:pt x="251" y="353"/>
                  </a:lnTo>
                  <a:lnTo>
                    <a:pt x="252" y="345"/>
                  </a:lnTo>
                  <a:lnTo>
                    <a:pt x="253" y="337"/>
                  </a:lnTo>
                  <a:lnTo>
                    <a:pt x="254" y="328"/>
                  </a:lnTo>
                  <a:lnTo>
                    <a:pt x="254" y="321"/>
                  </a:lnTo>
                  <a:lnTo>
                    <a:pt x="255" y="312"/>
                  </a:lnTo>
                  <a:lnTo>
                    <a:pt x="255" y="305"/>
                  </a:lnTo>
                  <a:lnTo>
                    <a:pt x="256" y="297"/>
                  </a:lnTo>
                  <a:lnTo>
                    <a:pt x="256" y="290"/>
                  </a:lnTo>
                  <a:lnTo>
                    <a:pt x="256" y="282"/>
                  </a:lnTo>
                  <a:lnTo>
                    <a:pt x="256" y="273"/>
                  </a:lnTo>
                  <a:lnTo>
                    <a:pt x="255" y="267"/>
                  </a:lnTo>
                  <a:lnTo>
                    <a:pt x="255" y="259"/>
                  </a:lnTo>
                  <a:lnTo>
                    <a:pt x="254" y="252"/>
                  </a:lnTo>
                  <a:lnTo>
                    <a:pt x="254" y="244"/>
                  </a:lnTo>
                  <a:lnTo>
                    <a:pt x="253" y="237"/>
                  </a:lnTo>
                  <a:lnTo>
                    <a:pt x="252" y="230"/>
                  </a:lnTo>
                  <a:lnTo>
                    <a:pt x="251" y="223"/>
                  </a:lnTo>
                  <a:lnTo>
                    <a:pt x="250" y="216"/>
                  </a:lnTo>
                  <a:lnTo>
                    <a:pt x="249" y="209"/>
                  </a:lnTo>
                  <a:lnTo>
                    <a:pt x="248" y="202"/>
                  </a:lnTo>
                  <a:lnTo>
                    <a:pt x="247" y="196"/>
                  </a:lnTo>
                  <a:lnTo>
                    <a:pt x="246" y="189"/>
                  </a:lnTo>
                  <a:lnTo>
                    <a:pt x="243" y="183"/>
                  </a:lnTo>
                  <a:lnTo>
                    <a:pt x="242" y="176"/>
                  </a:lnTo>
                  <a:lnTo>
                    <a:pt x="240" y="170"/>
                  </a:lnTo>
                  <a:lnTo>
                    <a:pt x="239" y="163"/>
                  </a:lnTo>
                  <a:lnTo>
                    <a:pt x="237" y="158"/>
                  </a:lnTo>
                  <a:lnTo>
                    <a:pt x="236" y="151"/>
                  </a:lnTo>
                  <a:lnTo>
                    <a:pt x="234" y="146"/>
                  </a:lnTo>
                  <a:lnTo>
                    <a:pt x="232" y="140"/>
                  </a:lnTo>
                  <a:lnTo>
                    <a:pt x="229" y="135"/>
                  </a:lnTo>
                  <a:lnTo>
                    <a:pt x="228" y="130"/>
                  </a:lnTo>
                  <a:lnTo>
                    <a:pt x="226" y="124"/>
                  </a:lnTo>
                  <a:lnTo>
                    <a:pt x="224" y="119"/>
                  </a:lnTo>
                  <a:lnTo>
                    <a:pt x="223" y="113"/>
                  </a:lnTo>
                  <a:lnTo>
                    <a:pt x="221" y="109"/>
                  </a:lnTo>
                  <a:lnTo>
                    <a:pt x="219" y="105"/>
                  </a:lnTo>
                  <a:lnTo>
                    <a:pt x="216" y="99"/>
                  </a:lnTo>
                  <a:lnTo>
                    <a:pt x="215" y="95"/>
                  </a:lnTo>
                  <a:lnTo>
                    <a:pt x="213" y="91"/>
                  </a:lnTo>
                  <a:lnTo>
                    <a:pt x="212" y="88"/>
                  </a:lnTo>
                  <a:lnTo>
                    <a:pt x="210" y="83"/>
                  </a:lnTo>
                  <a:lnTo>
                    <a:pt x="208" y="79"/>
                  </a:lnTo>
                  <a:lnTo>
                    <a:pt x="207" y="76"/>
                  </a:lnTo>
                  <a:lnTo>
                    <a:pt x="206" y="71"/>
                  </a:lnTo>
                  <a:lnTo>
                    <a:pt x="203" y="68"/>
                  </a:lnTo>
                  <a:lnTo>
                    <a:pt x="202" y="65"/>
                  </a:lnTo>
                  <a:lnTo>
                    <a:pt x="201" y="62"/>
                  </a:lnTo>
                  <a:lnTo>
                    <a:pt x="200" y="58"/>
                  </a:lnTo>
                  <a:lnTo>
                    <a:pt x="198" y="55"/>
                  </a:lnTo>
                  <a:lnTo>
                    <a:pt x="197" y="52"/>
                  </a:lnTo>
                  <a:lnTo>
                    <a:pt x="196" y="49"/>
                  </a:lnTo>
                  <a:lnTo>
                    <a:pt x="195" y="47"/>
                  </a:lnTo>
                  <a:lnTo>
                    <a:pt x="194" y="43"/>
                  </a:lnTo>
                  <a:lnTo>
                    <a:pt x="192" y="38"/>
                  </a:lnTo>
                  <a:lnTo>
                    <a:pt x="189" y="32"/>
                  </a:lnTo>
                  <a:lnTo>
                    <a:pt x="186" y="28"/>
                  </a:lnTo>
                  <a:lnTo>
                    <a:pt x="184" y="24"/>
                  </a:lnTo>
                  <a:lnTo>
                    <a:pt x="183" y="20"/>
                  </a:lnTo>
                  <a:lnTo>
                    <a:pt x="181" y="15"/>
                  </a:lnTo>
                  <a:lnTo>
                    <a:pt x="179" y="12"/>
                  </a:lnTo>
                  <a:lnTo>
                    <a:pt x="178" y="8"/>
                  </a:lnTo>
                  <a:lnTo>
                    <a:pt x="175" y="4"/>
                  </a:lnTo>
                  <a:lnTo>
                    <a:pt x="175" y="4"/>
                  </a:lnTo>
                  <a:lnTo>
                    <a:pt x="175" y="2"/>
                  </a:lnTo>
                  <a:lnTo>
                    <a:pt x="176" y="0"/>
                  </a:lnTo>
                  <a:lnTo>
                    <a:pt x="178" y="1"/>
                  </a:lnTo>
                  <a:lnTo>
                    <a:pt x="179" y="2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10"/>
                  </a:lnTo>
                  <a:lnTo>
                    <a:pt x="185" y="13"/>
                  </a:lnTo>
                  <a:lnTo>
                    <a:pt x="187" y="17"/>
                  </a:lnTo>
                  <a:lnTo>
                    <a:pt x="189" y="22"/>
                  </a:lnTo>
                  <a:lnTo>
                    <a:pt x="192" y="26"/>
                  </a:lnTo>
                  <a:lnTo>
                    <a:pt x="195" y="30"/>
                  </a:lnTo>
                  <a:lnTo>
                    <a:pt x="197" y="36"/>
                  </a:lnTo>
                  <a:lnTo>
                    <a:pt x="200" y="41"/>
                  </a:lnTo>
                  <a:lnTo>
                    <a:pt x="202" y="47"/>
                  </a:lnTo>
                  <a:lnTo>
                    <a:pt x="205" y="50"/>
                  </a:lnTo>
                  <a:lnTo>
                    <a:pt x="206" y="53"/>
                  </a:lnTo>
                  <a:lnTo>
                    <a:pt x="207" y="56"/>
                  </a:lnTo>
                  <a:lnTo>
                    <a:pt x="209" y="58"/>
                  </a:lnTo>
                  <a:lnTo>
                    <a:pt x="210" y="63"/>
                  </a:lnTo>
                  <a:lnTo>
                    <a:pt x="212" y="66"/>
                  </a:lnTo>
                  <a:lnTo>
                    <a:pt x="213" y="69"/>
                  </a:lnTo>
                  <a:lnTo>
                    <a:pt x="215" y="72"/>
                  </a:lnTo>
                  <a:lnTo>
                    <a:pt x="216" y="76"/>
                  </a:lnTo>
                  <a:lnTo>
                    <a:pt x="219" y="80"/>
                  </a:lnTo>
                  <a:lnTo>
                    <a:pt x="221" y="83"/>
                  </a:lnTo>
                  <a:lnTo>
                    <a:pt x="223" y="88"/>
                  </a:lnTo>
                  <a:lnTo>
                    <a:pt x="225" y="92"/>
                  </a:lnTo>
                  <a:lnTo>
                    <a:pt x="227" y="96"/>
                  </a:lnTo>
                  <a:lnTo>
                    <a:pt x="229" y="101"/>
                  </a:lnTo>
                  <a:lnTo>
                    <a:pt x="232" y="105"/>
                  </a:lnTo>
                  <a:lnTo>
                    <a:pt x="234" y="110"/>
                  </a:lnTo>
                  <a:lnTo>
                    <a:pt x="236" y="115"/>
                  </a:lnTo>
                  <a:lnTo>
                    <a:pt x="238" y="120"/>
                  </a:lnTo>
                  <a:lnTo>
                    <a:pt x="240" y="125"/>
                  </a:lnTo>
                  <a:lnTo>
                    <a:pt x="242" y="131"/>
                  </a:lnTo>
                  <a:lnTo>
                    <a:pt x="245" y="136"/>
                  </a:lnTo>
                  <a:lnTo>
                    <a:pt x="247" y="143"/>
                  </a:lnTo>
                  <a:lnTo>
                    <a:pt x="249" y="148"/>
                  </a:lnTo>
                  <a:lnTo>
                    <a:pt x="251" y="153"/>
                  </a:lnTo>
                  <a:lnTo>
                    <a:pt x="253" y="160"/>
                  </a:lnTo>
                  <a:lnTo>
                    <a:pt x="254" y="166"/>
                  </a:lnTo>
                  <a:lnTo>
                    <a:pt x="256" y="173"/>
                  </a:lnTo>
                  <a:lnTo>
                    <a:pt x="259" y="179"/>
                  </a:lnTo>
                  <a:lnTo>
                    <a:pt x="260" y="186"/>
                  </a:lnTo>
                  <a:lnTo>
                    <a:pt x="262" y="192"/>
                  </a:lnTo>
                  <a:lnTo>
                    <a:pt x="263" y="200"/>
                  </a:lnTo>
                  <a:lnTo>
                    <a:pt x="264" y="206"/>
                  </a:lnTo>
                  <a:lnTo>
                    <a:pt x="266" y="214"/>
                  </a:lnTo>
                  <a:lnTo>
                    <a:pt x="267" y="220"/>
                  </a:lnTo>
                  <a:lnTo>
                    <a:pt x="268" y="228"/>
                  </a:lnTo>
                  <a:lnTo>
                    <a:pt x="269" y="236"/>
                  </a:lnTo>
                  <a:lnTo>
                    <a:pt x="270" y="243"/>
                  </a:lnTo>
                  <a:lnTo>
                    <a:pt x="272" y="251"/>
                  </a:lnTo>
                  <a:lnTo>
                    <a:pt x="272" y="258"/>
                  </a:lnTo>
                  <a:lnTo>
                    <a:pt x="273" y="266"/>
                  </a:lnTo>
                  <a:lnTo>
                    <a:pt x="273" y="273"/>
                  </a:lnTo>
                  <a:lnTo>
                    <a:pt x="274" y="281"/>
                  </a:lnTo>
                  <a:lnTo>
                    <a:pt x="274" y="290"/>
                  </a:lnTo>
                  <a:lnTo>
                    <a:pt x="274" y="297"/>
                  </a:lnTo>
                  <a:lnTo>
                    <a:pt x="274" y="306"/>
                  </a:lnTo>
                  <a:lnTo>
                    <a:pt x="274" y="313"/>
                  </a:lnTo>
                  <a:lnTo>
                    <a:pt x="273" y="322"/>
                  </a:lnTo>
                  <a:lnTo>
                    <a:pt x="273" y="331"/>
                  </a:lnTo>
                  <a:lnTo>
                    <a:pt x="272" y="338"/>
                  </a:lnTo>
                  <a:lnTo>
                    <a:pt x="270" y="347"/>
                  </a:lnTo>
                  <a:lnTo>
                    <a:pt x="269" y="355"/>
                  </a:lnTo>
                  <a:lnTo>
                    <a:pt x="268" y="364"/>
                  </a:lnTo>
                  <a:lnTo>
                    <a:pt x="267" y="373"/>
                  </a:lnTo>
                  <a:lnTo>
                    <a:pt x="265" y="381"/>
                  </a:lnTo>
                  <a:lnTo>
                    <a:pt x="263" y="390"/>
                  </a:lnTo>
                  <a:lnTo>
                    <a:pt x="262" y="399"/>
                  </a:lnTo>
                  <a:lnTo>
                    <a:pt x="260" y="407"/>
                  </a:lnTo>
                  <a:lnTo>
                    <a:pt x="256" y="417"/>
                  </a:lnTo>
                  <a:lnTo>
                    <a:pt x="254" y="426"/>
                  </a:lnTo>
                  <a:lnTo>
                    <a:pt x="251" y="434"/>
                  </a:lnTo>
                  <a:lnTo>
                    <a:pt x="249" y="443"/>
                  </a:lnTo>
                  <a:lnTo>
                    <a:pt x="246" y="452"/>
                  </a:lnTo>
                  <a:lnTo>
                    <a:pt x="242" y="460"/>
                  </a:lnTo>
                  <a:lnTo>
                    <a:pt x="239" y="470"/>
                  </a:lnTo>
                  <a:lnTo>
                    <a:pt x="235" y="479"/>
                  </a:lnTo>
                  <a:lnTo>
                    <a:pt x="232" y="487"/>
                  </a:lnTo>
                  <a:lnTo>
                    <a:pt x="227" y="496"/>
                  </a:lnTo>
                  <a:lnTo>
                    <a:pt x="223" y="504"/>
                  </a:lnTo>
                  <a:lnTo>
                    <a:pt x="218" y="514"/>
                  </a:lnTo>
                  <a:lnTo>
                    <a:pt x="213" y="523"/>
                  </a:lnTo>
                  <a:lnTo>
                    <a:pt x="209" y="531"/>
                  </a:lnTo>
                  <a:lnTo>
                    <a:pt x="203" y="540"/>
                  </a:lnTo>
                  <a:lnTo>
                    <a:pt x="198" y="549"/>
                  </a:lnTo>
                  <a:lnTo>
                    <a:pt x="193" y="557"/>
                  </a:lnTo>
                  <a:lnTo>
                    <a:pt x="187" y="565"/>
                  </a:lnTo>
                  <a:lnTo>
                    <a:pt x="182" y="574"/>
                  </a:lnTo>
                  <a:lnTo>
                    <a:pt x="176" y="582"/>
                  </a:lnTo>
                  <a:lnTo>
                    <a:pt x="171" y="590"/>
                  </a:lnTo>
                  <a:lnTo>
                    <a:pt x="165" y="598"/>
                  </a:lnTo>
                  <a:lnTo>
                    <a:pt x="159" y="606"/>
                  </a:lnTo>
                  <a:lnTo>
                    <a:pt x="154" y="615"/>
                  </a:lnTo>
                  <a:lnTo>
                    <a:pt x="148" y="623"/>
                  </a:lnTo>
                  <a:lnTo>
                    <a:pt x="142" y="631"/>
                  </a:lnTo>
                  <a:lnTo>
                    <a:pt x="137" y="638"/>
                  </a:lnTo>
                  <a:lnTo>
                    <a:pt x="130" y="647"/>
                  </a:lnTo>
                  <a:lnTo>
                    <a:pt x="125" y="655"/>
                  </a:lnTo>
                  <a:lnTo>
                    <a:pt x="118" y="663"/>
                  </a:lnTo>
                  <a:lnTo>
                    <a:pt x="113" y="671"/>
                  </a:lnTo>
                  <a:lnTo>
                    <a:pt x="106" y="678"/>
                  </a:lnTo>
                  <a:lnTo>
                    <a:pt x="101" y="686"/>
                  </a:lnTo>
                  <a:lnTo>
                    <a:pt x="95" y="695"/>
                  </a:lnTo>
                  <a:lnTo>
                    <a:pt x="90" y="702"/>
                  </a:lnTo>
                  <a:lnTo>
                    <a:pt x="84" y="710"/>
                  </a:lnTo>
                  <a:lnTo>
                    <a:pt x="78" y="717"/>
                  </a:lnTo>
                  <a:lnTo>
                    <a:pt x="73" y="725"/>
                  </a:lnTo>
                  <a:lnTo>
                    <a:pt x="68" y="732"/>
                  </a:lnTo>
                  <a:lnTo>
                    <a:pt x="63" y="740"/>
                  </a:lnTo>
                  <a:lnTo>
                    <a:pt x="59" y="747"/>
                  </a:lnTo>
                  <a:lnTo>
                    <a:pt x="54" y="754"/>
                  </a:lnTo>
                  <a:lnTo>
                    <a:pt x="50" y="761"/>
                  </a:lnTo>
                  <a:lnTo>
                    <a:pt x="47" y="769"/>
                  </a:lnTo>
                  <a:lnTo>
                    <a:pt x="43" y="777"/>
                  </a:lnTo>
                  <a:lnTo>
                    <a:pt x="39" y="784"/>
                  </a:lnTo>
                  <a:lnTo>
                    <a:pt x="36" y="791"/>
                  </a:lnTo>
                  <a:lnTo>
                    <a:pt x="33" y="798"/>
                  </a:lnTo>
                  <a:lnTo>
                    <a:pt x="31" y="805"/>
                  </a:lnTo>
                  <a:lnTo>
                    <a:pt x="27" y="812"/>
                  </a:lnTo>
                  <a:lnTo>
                    <a:pt x="25" y="819"/>
                  </a:lnTo>
                  <a:lnTo>
                    <a:pt x="23" y="826"/>
                  </a:lnTo>
                  <a:lnTo>
                    <a:pt x="21" y="833"/>
                  </a:lnTo>
                  <a:lnTo>
                    <a:pt x="19" y="839"/>
                  </a:lnTo>
                  <a:lnTo>
                    <a:pt x="18" y="846"/>
                  </a:lnTo>
                  <a:lnTo>
                    <a:pt x="17" y="852"/>
                  </a:lnTo>
                  <a:lnTo>
                    <a:pt x="16" y="859"/>
                  </a:lnTo>
                  <a:lnTo>
                    <a:pt x="14" y="864"/>
                  </a:lnTo>
                  <a:lnTo>
                    <a:pt x="13" y="871"/>
                  </a:lnTo>
                  <a:lnTo>
                    <a:pt x="12" y="876"/>
                  </a:lnTo>
                  <a:lnTo>
                    <a:pt x="12" y="881"/>
                  </a:lnTo>
                  <a:lnTo>
                    <a:pt x="11" y="887"/>
                  </a:lnTo>
                  <a:lnTo>
                    <a:pt x="11" y="892"/>
                  </a:lnTo>
                  <a:lnTo>
                    <a:pt x="11" y="896"/>
                  </a:lnTo>
                  <a:lnTo>
                    <a:pt x="10" y="901"/>
                  </a:lnTo>
                  <a:lnTo>
                    <a:pt x="10" y="906"/>
                  </a:lnTo>
                  <a:lnTo>
                    <a:pt x="10" y="911"/>
                  </a:lnTo>
                  <a:lnTo>
                    <a:pt x="10" y="914"/>
                  </a:lnTo>
                  <a:lnTo>
                    <a:pt x="9" y="918"/>
                  </a:lnTo>
                  <a:lnTo>
                    <a:pt x="9" y="921"/>
                  </a:lnTo>
                  <a:lnTo>
                    <a:pt x="9" y="925"/>
                  </a:lnTo>
                  <a:lnTo>
                    <a:pt x="9" y="928"/>
                  </a:lnTo>
                  <a:lnTo>
                    <a:pt x="8" y="933"/>
                  </a:lnTo>
                  <a:lnTo>
                    <a:pt x="8" y="938"/>
                  </a:lnTo>
                  <a:lnTo>
                    <a:pt x="8" y="941"/>
                  </a:lnTo>
                  <a:lnTo>
                    <a:pt x="9" y="942"/>
                  </a:lnTo>
                  <a:lnTo>
                    <a:pt x="9" y="944"/>
                  </a:lnTo>
                  <a:lnTo>
                    <a:pt x="8" y="944"/>
                  </a:lnTo>
                  <a:lnTo>
                    <a:pt x="7" y="944"/>
                  </a:lnTo>
                  <a:lnTo>
                    <a:pt x="6" y="94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695"/>
            <p:cNvSpPr>
              <a:spLocks/>
            </p:cNvSpPr>
            <p:nvPr/>
          </p:nvSpPr>
          <p:spPr bwMode="auto">
            <a:xfrm>
              <a:off x="4771081" y="4469509"/>
              <a:ext cx="179770" cy="399312"/>
            </a:xfrm>
            <a:custGeom>
              <a:avLst/>
              <a:gdLst>
                <a:gd name="T0" fmla="*/ 0 w 453"/>
                <a:gd name="T1" fmla="*/ 983 h 1002"/>
                <a:gd name="T2" fmla="*/ 8 w 453"/>
                <a:gd name="T3" fmla="*/ 965 h 1002"/>
                <a:gd name="T4" fmla="*/ 24 w 453"/>
                <a:gd name="T5" fmla="*/ 943 h 1002"/>
                <a:gd name="T6" fmla="*/ 52 w 453"/>
                <a:gd name="T7" fmla="*/ 917 h 1002"/>
                <a:gd name="T8" fmla="*/ 91 w 453"/>
                <a:gd name="T9" fmla="*/ 891 h 1002"/>
                <a:gd name="T10" fmla="*/ 139 w 453"/>
                <a:gd name="T11" fmla="*/ 864 h 1002"/>
                <a:gd name="T12" fmla="*/ 190 w 453"/>
                <a:gd name="T13" fmla="*/ 836 h 1002"/>
                <a:gd name="T14" fmla="*/ 239 w 453"/>
                <a:gd name="T15" fmla="*/ 803 h 1002"/>
                <a:gd name="T16" fmla="*/ 287 w 453"/>
                <a:gd name="T17" fmla="*/ 767 h 1002"/>
                <a:gd name="T18" fmla="*/ 329 w 453"/>
                <a:gd name="T19" fmla="*/ 727 h 1002"/>
                <a:gd name="T20" fmla="*/ 366 w 453"/>
                <a:gd name="T21" fmla="*/ 684 h 1002"/>
                <a:gd name="T22" fmla="*/ 394 w 453"/>
                <a:gd name="T23" fmla="*/ 638 h 1002"/>
                <a:gd name="T24" fmla="*/ 415 w 453"/>
                <a:gd name="T25" fmla="*/ 591 h 1002"/>
                <a:gd name="T26" fmla="*/ 429 w 453"/>
                <a:gd name="T27" fmla="*/ 541 h 1002"/>
                <a:gd name="T28" fmla="*/ 435 w 453"/>
                <a:gd name="T29" fmla="*/ 491 h 1002"/>
                <a:gd name="T30" fmla="*/ 435 w 453"/>
                <a:gd name="T31" fmla="*/ 444 h 1002"/>
                <a:gd name="T32" fmla="*/ 428 w 453"/>
                <a:gd name="T33" fmla="*/ 395 h 1002"/>
                <a:gd name="T34" fmla="*/ 418 w 453"/>
                <a:gd name="T35" fmla="*/ 349 h 1002"/>
                <a:gd name="T36" fmla="*/ 402 w 453"/>
                <a:gd name="T37" fmla="*/ 304 h 1002"/>
                <a:gd name="T38" fmla="*/ 385 w 453"/>
                <a:gd name="T39" fmla="*/ 264 h 1002"/>
                <a:gd name="T40" fmla="*/ 366 w 453"/>
                <a:gd name="T41" fmla="*/ 227 h 1002"/>
                <a:gd name="T42" fmla="*/ 343 w 453"/>
                <a:gd name="T43" fmla="*/ 193 h 1002"/>
                <a:gd name="T44" fmla="*/ 319 w 453"/>
                <a:gd name="T45" fmla="*/ 163 h 1002"/>
                <a:gd name="T46" fmla="*/ 295 w 453"/>
                <a:gd name="T47" fmla="*/ 136 h 1002"/>
                <a:gd name="T48" fmla="*/ 271 w 453"/>
                <a:gd name="T49" fmla="*/ 112 h 1002"/>
                <a:gd name="T50" fmla="*/ 247 w 453"/>
                <a:gd name="T51" fmla="*/ 90 h 1002"/>
                <a:gd name="T52" fmla="*/ 223 w 453"/>
                <a:gd name="T53" fmla="*/ 70 h 1002"/>
                <a:gd name="T54" fmla="*/ 202 w 453"/>
                <a:gd name="T55" fmla="*/ 53 h 1002"/>
                <a:gd name="T56" fmla="*/ 182 w 453"/>
                <a:gd name="T57" fmla="*/ 37 h 1002"/>
                <a:gd name="T58" fmla="*/ 160 w 453"/>
                <a:gd name="T59" fmla="*/ 18 h 1002"/>
                <a:gd name="T60" fmla="*/ 145 w 453"/>
                <a:gd name="T61" fmla="*/ 2 h 1002"/>
                <a:gd name="T62" fmla="*/ 155 w 453"/>
                <a:gd name="T63" fmla="*/ 5 h 1002"/>
                <a:gd name="T64" fmla="*/ 182 w 453"/>
                <a:gd name="T65" fmla="*/ 26 h 1002"/>
                <a:gd name="T66" fmla="*/ 202 w 453"/>
                <a:gd name="T67" fmla="*/ 41 h 1002"/>
                <a:gd name="T68" fmla="*/ 223 w 453"/>
                <a:gd name="T69" fmla="*/ 57 h 1002"/>
                <a:gd name="T70" fmla="*/ 247 w 453"/>
                <a:gd name="T71" fmla="*/ 75 h 1002"/>
                <a:gd name="T72" fmla="*/ 272 w 453"/>
                <a:gd name="T73" fmla="*/ 96 h 1002"/>
                <a:gd name="T74" fmla="*/ 298 w 453"/>
                <a:gd name="T75" fmla="*/ 120 h 1002"/>
                <a:gd name="T76" fmla="*/ 322 w 453"/>
                <a:gd name="T77" fmla="*/ 146 h 1002"/>
                <a:gd name="T78" fmla="*/ 347 w 453"/>
                <a:gd name="T79" fmla="*/ 175 h 1002"/>
                <a:gd name="T80" fmla="*/ 372 w 453"/>
                <a:gd name="T81" fmla="*/ 208 h 1002"/>
                <a:gd name="T82" fmla="*/ 394 w 453"/>
                <a:gd name="T83" fmla="*/ 245 h 1002"/>
                <a:gd name="T84" fmla="*/ 413 w 453"/>
                <a:gd name="T85" fmla="*/ 285 h 1002"/>
                <a:gd name="T86" fmla="*/ 429 w 453"/>
                <a:gd name="T87" fmla="*/ 329 h 1002"/>
                <a:gd name="T88" fmla="*/ 442 w 453"/>
                <a:gd name="T89" fmla="*/ 376 h 1002"/>
                <a:gd name="T90" fmla="*/ 451 w 453"/>
                <a:gd name="T91" fmla="*/ 425 h 1002"/>
                <a:gd name="T92" fmla="*/ 453 w 453"/>
                <a:gd name="T93" fmla="*/ 475 h 1002"/>
                <a:gd name="T94" fmla="*/ 451 w 453"/>
                <a:gd name="T95" fmla="*/ 527 h 1002"/>
                <a:gd name="T96" fmla="*/ 439 w 453"/>
                <a:gd name="T97" fmla="*/ 579 h 1002"/>
                <a:gd name="T98" fmla="*/ 421 w 453"/>
                <a:gd name="T99" fmla="*/ 630 h 1002"/>
                <a:gd name="T100" fmla="*/ 394 w 453"/>
                <a:gd name="T101" fmla="*/ 678 h 1002"/>
                <a:gd name="T102" fmla="*/ 359 w 453"/>
                <a:gd name="T103" fmla="*/ 725 h 1002"/>
                <a:gd name="T104" fmla="*/ 318 w 453"/>
                <a:gd name="T105" fmla="*/ 768 h 1002"/>
                <a:gd name="T106" fmla="*/ 272 w 453"/>
                <a:gd name="T107" fmla="*/ 808 h 1002"/>
                <a:gd name="T108" fmla="*/ 221 w 453"/>
                <a:gd name="T109" fmla="*/ 842 h 1002"/>
                <a:gd name="T110" fmla="*/ 168 w 453"/>
                <a:gd name="T111" fmla="*/ 871 h 1002"/>
                <a:gd name="T112" fmla="*/ 118 w 453"/>
                <a:gd name="T113" fmla="*/ 896 h 1002"/>
                <a:gd name="T114" fmla="*/ 75 w 453"/>
                <a:gd name="T115" fmla="*/ 920 h 1002"/>
                <a:gd name="T116" fmla="*/ 43 w 453"/>
                <a:gd name="T117" fmla="*/ 943 h 1002"/>
                <a:gd name="T118" fmla="*/ 20 w 453"/>
                <a:gd name="T119" fmla="*/ 963 h 1002"/>
                <a:gd name="T120" fmla="*/ 5 w 453"/>
                <a:gd name="T121" fmla="*/ 985 h 1002"/>
                <a:gd name="T122" fmla="*/ 3 w 453"/>
                <a:gd name="T123" fmla="*/ 100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1002">
                  <a:moveTo>
                    <a:pt x="1" y="1000"/>
                  </a:moveTo>
                  <a:lnTo>
                    <a:pt x="1" y="998"/>
                  </a:lnTo>
                  <a:lnTo>
                    <a:pt x="0" y="996"/>
                  </a:lnTo>
                  <a:lnTo>
                    <a:pt x="0" y="992"/>
                  </a:lnTo>
                  <a:lnTo>
                    <a:pt x="0" y="988"/>
                  </a:lnTo>
                  <a:lnTo>
                    <a:pt x="0" y="983"/>
                  </a:lnTo>
                  <a:lnTo>
                    <a:pt x="1" y="981"/>
                  </a:lnTo>
                  <a:lnTo>
                    <a:pt x="2" y="977"/>
                  </a:lnTo>
                  <a:lnTo>
                    <a:pt x="3" y="974"/>
                  </a:lnTo>
                  <a:lnTo>
                    <a:pt x="4" y="971"/>
                  </a:lnTo>
                  <a:lnTo>
                    <a:pt x="6" y="968"/>
                  </a:lnTo>
                  <a:lnTo>
                    <a:pt x="8" y="965"/>
                  </a:lnTo>
                  <a:lnTo>
                    <a:pt x="10" y="961"/>
                  </a:lnTo>
                  <a:lnTo>
                    <a:pt x="13" y="958"/>
                  </a:lnTo>
                  <a:lnTo>
                    <a:pt x="15" y="955"/>
                  </a:lnTo>
                  <a:lnTo>
                    <a:pt x="18" y="950"/>
                  </a:lnTo>
                  <a:lnTo>
                    <a:pt x="21" y="946"/>
                  </a:lnTo>
                  <a:lnTo>
                    <a:pt x="24" y="943"/>
                  </a:lnTo>
                  <a:lnTo>
                    <a:pt x="29" y="938"/>
                  </a:lnTo>
                  <a:lnTo>
                    <a:pt x="32" y="934"/>
                  </a:lnTo>
                  <a:lnTo>
                    <a:pt x="37" y="930"/>
                  </a:lnTo>
                  <a:lnTo>
                    <a:pt x="42" y="925"/>
                  </a:lnTo>
                  <a:lnTo>
                    <a:pt x="47" y="921"/>
                  </a:lnTo>
                  <a:lnTo>
                    <a:pt x="52" y="917"/>
                  </a:lnTo>
                  <a:lnTo>
                    <a:pt x="58" y="912"/>
                  </a:lnTo>
                  <a:lnTo>
                    <a:pt x="64" y="908"/>
                  </a:lnTo>
                  <a:lnTo>
                    <a:pt x="71" y="904"/>
                  </a:lnTo>
                  <a:lnTo>
                    <a:pt x="77" y="900"/>
                  </a:lnTo>
                  <a:lnTo>
                    <a:pt x="85" y="895"/>
                  </a:lnTo>
                  <a:lnTo>
                    <a:pt x="91" y="891"/>
                  </a:lnTo>
                  <a:lnTo>
                    <a:pt x="99" y="885"/>
                  </a:lnTo>
                  <a:lnTo>
                    <a:pt x="106" y="881"/>
                  </a:lnTo>
                  <a:lnTo>
                    <a:pt x="114" y="877"/>
                  </a:lnTo>
                  <a:lnTo>
                    <a:pt x="123" y="873"/>
                  </a:lnTo>
                  <a:lnTo>
                    <a:pt x="130" y="868"/>
                  </a:lnTo>
                  <a:lnTo>
                    <a:pt x="139" y="864"/>
                  </a:lnTo>
                  <a:lnTo>
                    <a:pt x="146" y="858"/>
                  </a:lnTo>
                  <a:lnTo>
                    <a:pt x="155" y="854"/>
                  </a:lnTo>
                  <a:lnTo>
                    <a:pt x="164" y="850"/>
                  </a:lnTo>
                  <a:lnTo>
                    <a:pt x="172" y="846"/>
                  </a:lnTo>
                  <a:lnTo>
                    <a:pt x="181" y="840"/>
                  </a:lnTo>
                  <a:lnTo>
                    <a:pt x="190" y="836"/>
                  </a:lnTo>
                  <a:lnTo>
                    <a:pt x="198" y="830"/>
                  </a:lnTo>
                  <a:lnTo>
                    <a:pt x="206" y="825"/>
                  </a:lnTo>
                  <a:lnTo>
                    <a:pt x="214" y="820"/>
                  </a:lnTo>
                  <a:lnTo>
                    <a:pt x="223" y="814"/>
                  </a:lnTo>
                  <a:lnTo>
                    <a:pt x="232" y="809"/>
                  </a:lnTo>
                  <a:lnTo>
                    <a:pt x="239" y="803"/>
                  </a:lnTo>
                  <a:lnTo>
                    <a:pt x="248" y="798"/>
                  </a:lnTo>
                  <a:lnTo>
                    <a:pt x="256" y="792"/>
                  </a:lnTo>
                  <a:lnTo>
                    <a:pt x="264" y="786"/>
                  </a:lnTo>
                  <a:lnTo>
                    <a:pt x="272" y="780"/>
                  </a:lnTo>
                  <a:lnTo>
                    <a:pt x="279" y="773"/>
                  </a:lnTo>
                  <a:lnTo>
                    <a:pt x="287" y="767"/>
                  </a:lnTo>
                  <a:lnTo>
                    <a:pt x="294" y="760"/>
                  </a:lnTo>
                  <a:lnTo>
                    <a:pt x="301" y="754"/>
                  </a:lnTo>
                  <a:lnTo>
                    <a:pt x="308" y="747"/>
                  </a:lnTo>
                  <a:lnTo>
                    <a:pt x="315" y="741"/>
                  </a:lnTo>
                  <a:lnTo>
                    <a:pt x="322" y="734"/>
                  </a:lnTo>
                  <a:lnTo>
                    <a:pt x="329" y="727"/>
                  </a:lnTo>
                  <a:lnTo>
                    <a:pt x="335" y="720"/>
                  </a:lnTo>
                  <a:lnTo>
                    <a:pt x="342" y="713"/>
                  </a:lnTo>
                  <a:lnTo>
                    <a:pt x="348" y="706"/>
                  </a:lnTo>
                  <a:lnTo>
                    <a:pt x="354" y="699"/>
                  </a:lnTo>
                  <a:lnTo>
                    <a:pt x="360" y="691"/>
                  </a:lnTo>
                  <a:lnTo>
                    <a:pt x="366" y="684"/>
                  </a:lnTo>
                  <a:lnTo>
                    <a:pt x="371" y="676"/>
                  </a:lnTo>
                  <a:lnTo>
                    <a:pt x="375" y="668"/>
                  </a:lnTo>
                  <a:lnTo>
                    <a:pt x="381" y="661"/>
                  </a:lnTo>
                  <a:lnTo>
                    <a:pt x="385" y="653"/>
                  </a:lnTo>
                  <a:lnTo>
                    <a:pt x="389" y="646"/>
                  </a:lnTo>
                  <a:lnTo>
                    <a:pt x="394" y="638"/>
                  </a:lnTo>
                  <a:lnTo>
                    <a:pt x="398" y="630"/>
                  </a:lnTo>
                  <a:lnTo>
                    <a:pt x="402" y="622"/>
                  </a:lnTo>
                  <a:lnTo>
                    <a:pt x="406" y="614"/>
                  </a:lnTo>
                  <a:lnTo>
                    <a:pt x="409" y="606"/>
                  </a:lnTo>
                  <a:lnTo>
                    <a:pt x="412" y="598"/>
                  </a:lnTo>
                  <a:lnTo>
                    <a:pt x="415" y="591"/>
                  </a:lnTo>
                  <a:lnTo>
                    <a:pt x="419" y="582"/>
                  </a:lnTo>
                  <a:lnTo>
                    <a:pt x="421" y="573"/>
                  </a:lnTo>
                  <a:lnTo>
                    <a:pt x="423" y="566"/>
                  </a:lnTo>
                  <a:lnTo>
                    <a:pt x="425" y="557"/>
                  </a:lnTo>
                  <a:lnTo>
                    <a:pt x="427" y="550"/>
                  </a:lnTo>
                  <a:lnTo>
                    <a:pt x="429" y="541"/>
                  </a:lnTo>
                  <a:lnTo>
                    <a:pt x="430" y="532"/>
                  </a:lnTo>
                  <a:lnTo>
                    <a:pt x="432" y="525"/>
                  </a:lnTo>
                  <a:lnTo>
                    <a:pt x="433" y="516"/>
                  </a:lnTo>
                  <a:lnTo>
                    <a:pt x="434" y="509"/>
                  </a:lnTo>
                  <a:lnTo>
                    <a:pt x="435" y="500"/>
                  </a:lnTo>
                  <a:lnTo>
                    <a:pt x="435" y="491"/>
                  </a:lnTo>
                  <a:lnTo>
                    <a:pt x="435" y="484"/>
                  </a:lnTo>
                  <a:lnTo>
                    <a:pt x="435" y="475"/>
                  </a:lnTo>
                  <a:lnTo>
                    <a:pt x="436" y="468"/>
                  </a:lnTo>
                  <a:lnTo>
                    <a:pt x="435" y="459"/>
                  </a:lnTo>
                  <a:lnTo>
                    <a:pt x="435" y="451"/>
                  </a:lnTo>
                  <a:lnTo>
                    <a:pt x="435" y="444"/>
                  </a:lnTo>
                  <a:lnTo>
                    <a:pt x="434" y="435"/>
                  </a:lnTo>
                  <a:lnTo>
                    <a:pt x="433" y="428"/>
                  </a:lnTo>
                  <a:lnTo>
                    <a:pt x="432" y="419"/>
                  </a:lnTo>
                  <a:lnTo>
                    <a:pt x="430" y="411"/>
                  </a:lnTo>
                  <a:lnTo>
                    <a:pt x="429" y="403"/>
                  </a:lnTo>
                  <a:lnTo>
                    <a:pt x="428" y="395"/>
                  </a:lnTo>
                  <a:lnTo>
                    <a:pt x="426" y="388"/>
                  </a:lnTo>
                  <a:lnTo>
                    <a:pt x="425" y="379"/>
                  </a:lnTo>
                  <a:lnTo>
                    <a:pt x="423" y="371"/>
                  </a:lnTo>
                  <a:lnTo>
                    <a:pt x="421" y="364"/>
                  </a:lnTo>
                  <a:lnTo>
                    <a:pt x="420" y="356"/>
                  </a:lnTo>
                  <a:lnTo>
                    <a:pt x="418" y="349"/>
                  </a:lnTo>
                  <a:lnTo>
                    <a:pt x="415" y="341"/>
                  </a:lnTo>
                  <a:lnTo>
                    <a:pt x="413" y="334"/>
                  </a:lnTo>
                  <a:lnTo>
                    <a:pt x="410" y="326"/>
                  </a:lnTo>
                  <a:lnTo>
                    <a:pt x="408" y="320"/>
                  </a:lnTo>
                  <a:lnTo>
                    <a:pt x="406" y="312"/>
                  </a:lnTo>
                  <a:lnTo>
                    <a:pt x="402" y="304"/>
                  </a:lnTo>
                  <a:lnTo>
                    <a:pt x="400" y="298"/>
                  </a:lnTo>
                  <a:lnTo>
                    <a:pt x="397" y="290"/>
                  </a:lnTo>
                  <a:lnTo>
                    <a:pt x="394" y="284"/>
                  </a:lnTo>
                  <a:lnTo>
                    <a:pt x="392" y="277"/>
                  </a:lnTo>
                  <a:lnTo>
                    <a:pt x="388" y="271"/>
                  </a:lnTo>
                  <a:lnTo>
                    <a:pt x="385" y="264"/>
                  </a:lnTo>
                  <a:lnTo>
                    <a:pt x="382" y="258"/>
                  </a:lnTo>
                  <a:lnTo>
                    <a:pt x="379" y="252"/>
                  </a:lnTo>
                  <a:lnTo>
                    <a:pt x="375" y="245"/>
                  </a:lnTo>
                  <a:lnTo>
                    <a:pt x="372" y="239"/>
                  </a:lnTo>
                  <a:lnTo>
                    <a:pt x="369" y="233"/>
                  </a:lnTo>
                  <a:lnTo>
                    <a:pt x="366" y="227"/>
                  </a:lnTo>
                  <a:lnTo>
                    <a:pt x="362" y="221"/>
                  </a:lnTo>
                  <a:lnTo>
                    <a:pt x="359" y="215"/>
                  </a:lnTo>
                  <a:lnTo>
                    <a:pt x="355" y="209"/>
                  </a:lnTo>
                  <a:lnTo>
                    <a:pt x="352" y="204"/>
                  </a:lnTo>
                  <a:lnTo>
                    <a:pt x="347" y="199"/>
                  </a:lnTo>
                  <a:lnTo>
                    <a:pt x="343" y="193"/>
                  </a:lnTo>
                  <a:lnTo>
                    <a:pt x="340" y="188"/>
                  </a:lnTo>
                  <a:lnTo>
                    <a:pt x="335" y="182"/>
                  </a:lnTo>
                  <a:lnTo>
                    <a:pt x="331" y="178"/>
                  </a:lnTo>
                  <a:lnTo>
                    <a:pt x="328" y="173"/>
                  </a:lnTo>
                  <a:lnTo>
                    <a:pt x="324" y="168"/>
                  </a:lnTo>
                  <a:lnTo>
                    <a:pt x="319" y="163"/>
                  </a:lnTo>
                  <a:lnTo>
                    <a:pt x="316" y="159"/>
                  </a:lnTo>
                  <a:lnTo>
                    <a:pt x="312" y="153"/>
                  </a:lnTo>
                  <a:lnTo>
                    <a:pt x="307" y="149"/>
                  </a:lnTo>
                  <a:lnTo>
                    <a:pt x="303" y="145"/>
                  </a:lnTo>
                  <a:lnTo>
                    <a:pt x="300" y="140"/>
                  </a:lnTo>
                  <a:lnTo>
                    <a:pt x="295" y="136"/>
                  </a:lnTo>
                  <a:lnTo>
                    <a:pt x="291" y="132"/>
                  </a:lnTo>
                  <a:lnTo>
                    <a:pt x="287" y="127"/>
                  </a:lnTo>
                  <a:lnTo>
                    <a:pt x="283" y="124"/>
                  </a:lnTo>
                  <a:lnTo>
                    <a:pt x="279" y="120"/>
                  </a:lnTo>
                  <a:lnTo>
                    <a:pt x="275" y="115"/>
                  </a:lnTo>
                  <a:lnTo>
                    <a:pt x="271" y="112"/>
                  </a:lnTo>
                  <a:lnTo>
                    <a:pt x="266" y="108"/>
                  </a:lnTo>
                  <a:lnTo>
                    <a:pt x="263" y="105"/>
                  </a:lnTo>
                  <a:lnTo>
                    <a:pt x="259" y="100"/>
                  </a:lnTo>
                  <a:lnTo>
                    <a:pt x="254" y="97"/>
                  </a:lnTo>
                  <a:lnTo>
                    <a:pt x="250" y="94"/>
                  </a:lnTo>
                  <a:lnTo>
                    <a:pt x="247" y="90"/>
                  </a:lnTo>
                  <a:lnTo>
                    <a:pt x="243" y="86"/>
                  </a:lnTo>
                  <a:lnTo>
                    <a:pt x="238" y="83"/>
                  </a:lnTo>
                  <a:lnTo>
                    <a:pt x="235" y="80"/>
                  </a:lnTo>
                  <a:lnTo>
                    <a:pt x="231" y="77"/>
                  </a:lnTo>
                  <a:lnTo>
                    <a:pt x="226" y="73"/>
                  </a:lnTo>
                  <a:lnTo>
                    <a:pt x="223" y="70"/>
                  </a:lnTo>
                  <a:lnTo>
                    <a:pt x="219" y="67"/>
                  </a:lnTo>
                  <a:lnTo>
                    <a:pt x="216" y="65"/>
                  </a:lnTo>
                  <a:lnTo>
                    <a:pt x="212" y="61"/>
                  </a:lnTo>
                  <a:lnTo>
                    <a:pt x="208" y="58"/>
                  </a:lnTo>
                  <a:lnTo>
                    <a:pt x="205" y="55"/>
                  </a:lnTo>
                  <a:lnTo>
                    <a:pt x="202" y="53"/>
                  </a:lnTo>
                  <a:lnTo>
                    <a:pt x="198" y="50"/>
                  </a:lnTo>
                  <a:lnTo>
                    <a:pt x="195" y="47"/>
                  </a:lnTo>
                  <a:lnTo>
                    <a:pt x="192" y="44"/>
                  </a:lnTo>
                  <a:lnTo>
                    <a:pt x="189" y="42"/>
                  </a:lnTo>
                  <a:lnTo>
                    <a:pt x="185" y="39"/>
                  </a:lnTo>
                  <a:lnTo>
                    <a:pt x="182" y="37"/>
                  </a:lnTo>
                  <a:lnTo>
                    <a:pt x="180" y="34"/>
                  </a:lnTo>
                  <a:lnTo>
                    <a:pt x="177" y="32"/>
                  </a:lnTo>
                  <a:lnTo>
                    <a:pt x="173" y="29"/>
                  </a:lnTo>
                  <a:lnTo>
                    <a:pt x="171" y="27"/>
                  </a:lnTo>
                  <a:lnTo>
                    <a:pt x="165" y="23"/>
                  </a:lnTo>
                  <a:lnTo>
                    <a:pt x="160" y="18"/>
                  </a:lnTo>
                  <a:lnTo>
                    <a:pt x="155" y="14"/>
                  </a:lnTo>
                  <a:lnTo>
                    <a:pt x="151" y="10"/>
                  </a:lnTo>
                  <a:lnTo>
                    <a:pt x="146" y="6"/>
                  </a:lnTo>
                  <a:lnTo>
                    <a:pt x="145" y="4"/>
                  </a:lnTo>
                  <a:lnTo>
                    <a:pt x="145" y="3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1"/>
                  </a:lnTo>
                  <a:lnTo>
                    <a:pt x="152" y="2"/>
                  </a:lnTo>
                  <a:lnTo>
                    <a:pt x="155" y="5"/>
                  </a:lnTo>
                  <a:lnTo>
                    <a:pt x="160" y="10"/>
                  </a:lnTo>
                  <a:lnTo>
                    <a:pt x="166" y="13"/>
                  </a:lnTo>
                  <a:lnTo>
                    <a:pt x="171" y="17"/>
                  </a:lnTo>
                  <a:lnTo>
                    <a:pt x="177" y="21"/>
                  </a:lnTo>
                  <a:lnTo>
                    <a:pt x="180" y="24"/>
                  </a:lnTo>
                  <a:lnTo>
                    <a:pt x="182" y="26"/>
                  </a:lnTo>
                  <a:lnTo>
                    <a:pt x="185" y="28"/>
                  </a:lnTo>
                  <a:lnTo>
                    <a:pt x="189" y="31"/>
                  </a:lnTo>
                  <a:lnTo>
                    <a:pt x="192" y="33"/>
                  </a:lnTo>
                  <a:lnTo>
                    <a:pt x="195" y="36"/>
                  </a:lnTo>
                  <a:lnTo>
                    <a:pt x="198" y="38"/>
                  </a:lnTo>
                  <a:lnTo>
                    <a:pt x="202" y="41"/>
                  </a:lnTo>
                  <a:lnTo>
                    <a:pt x="205" y="43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2"/>
                  </a:lnTo>
                  <a:lnTo>
                    <a:pt x="220" y="54"/>
                  </a:lnTo>
                  <a:lnTo>
                    <a:pt x="223" y="57"/>
                  </a:lnTo>
                  <a:lnTo>
                    <a:pt x="227" y="60"/>
                  </a:lnTo>
                  <a:lnTo>
                    <a:pt x="231" y="63"/>
                  </a:lnTo>
                  <a:lnTo>
                    <a:pt x="235" y="66"/>
                  </a:lnTo>
                  <a:lnTo>
                    <a:pt x="239" y="69"/>
                  </a:lnTo>
                  <a:lnTo>
                    <a:pt x="243" y="72"/>
                  </a:lnTo>
                  <a:lnTo>
                    <a:pt x="247" y="75"/>
                  </a:lnTo>
                  <a:lnTo>
                    <a:pt x="251" y="79"/>
                  </a:lnTo>
                  <a:lnTo>
                    <a:pt x="256" y="82"/>
                  </a:lnTo>
                  <a:lnTo>
                    <a:pt x="260" y="85"/>
                  </a:lnTo>
                  <a:lnTo>
                    <a:pt x="263" y="90"/>
                  </a:lnTo>
                  <a:lnTo>
                    <a:pt x="267" y="93"/>
                  </a:lnTo>
                  <a:lnTo>
                    <a:pt x="272" y="96"/>
                  </a:lnTo>
                  <a:lnTo>
                    <a:pt x="276" y="100"/>
                  </a:lnTo>
                  <a:lnTo>
                    <a:pt x="280" y="104"/>
                  </a:lnTo>
                  <a:lnTo>
                    <a:pt x="285" y="108"/>
                  </a:lnTo>
                  <a:lnTo>
                    <a:pt x="289" y="112"/>
                  </a:lnTo>
                  <a:lnTo>
                    <a:pt x="293" y="115"/>
                  </a:lnTo>
                  <a:lnTo>
                    <a:pt x="298" y="120"/>
                  </a:lnTo>
                  <a:lnTo>
                    <a:pt x="302" y="124"/>
                  </a:lnTo>
                  <a:lnTo>
                    <a:pt x="305" y="128"/>
                  </a:lnTo>
                  <a:lnTo>
                    <a:pt x="310" y="133"/>
                  </a:lnTo>
                  <a:lnTo>
                    <a:pt x="314" y="137"/>
                  </a:lnTo>
                  <a:lnTo>
                    <a:pt x="318" y="141"/>
                  </a:lnTo>
                  <a:lnTo>
                    <a:pt x="322" y="146"/>
                  </a:lnTo>
                  <a:lnTo>
                    <a:pt x="327" y="150"/>
                  </a:lnTo>
                  <a:lnTo>
                    <a:pt x="331" y="155"/>
                  </a:lnTo>
                  <a:lnTo>
                    <a:pt x="335" y="160"/>
                  </a:lnTo>
                  <a:lnTo>
                    <a:pt x="340" y="165"/>
                  </a:lnTo>
                  <a:lnTo>
                    <a:pt x="344" y="171"/>
                  </a:lnTo>
                  <a:lnTo>
                    <a:pt x="347" y="175"/>
                  </a:lnTo>
                  <a:lnTo>
                    <a:pt x="352" y="180"/>
                  </a:lnTo>
                  <a:lnTo>
                    <a:pt x="356" y="186"/>
                  </a:lnTo>
                  <a:lnTo>
                    <a:pt x="360" y="191"/>
                  </a:lnTo>
                  <a:lnTo>
                    <a:pt x="365" y="196"/>
                  </a:lnTo>
                  <a:lnTo>
                    <a:pt x="368" y="203"/>
                  </a:lnTo>
                  <a:lnTo>
                    <a:pt x="372" y="208"/>
                  </a:lnTo>
                  <a:lnTo>
                    <a:pt x="376" y="214"/>
                  </a:lnTo>
                  <a:lnTo>
                    <a:pt x="380" y="220"/>
                  </a:lnTo>
                  <a:lnTo>
                    <a:pt x="383" y="227"/>
                  </a:lnTo>
                  <a:lnTo>
                    <a:pt x="387" y="232"/>
                  </a:lnTo>
                  <a:lnTo>
                    <a:pt x="391" y="239"/>
                  </a:lnTo>
                  <a:lnTo>
                    <a:pt x="394" y="245"/>
                  </a:lnTo>
                  <a:lnTo>
                    <a:pt x="397" y="252"/>
                  </a:lnTo>
                  <a:lnTo>
                    <a:pt x="400" y="258"/>
                  </a:lnTo>
                  <a:lnTo>
                    <a:pt x="403" y="264"/>
                  </a:lnTo>
                  <a:lnTo>
                    <a:pt x="407" y="271"/>
                  </a:lnTo>
                  <a:lnTo>
                    <a:pt x="410" y="279"/>
                  </a:lnTo>
                  <a:lnTo>
                    <a:pt x="413" y="285"/>
                  </a:lnTo>
                  <a:lnTo>
                    <a:pt x="416" y="293"/>
                  </a:lnTo>
                  <a:lnTo>
                    <a:pt x="419" y="300"/>
                  </a:lnTo>
                  <a:lnTo>
                    <a:pt x="422" y="307"/>
                  </a:lnTo>
                  <a:lnTo>
                    <a:pt x="424" y="314"/>
                  </a:lnTo>
                  <a:lnTo>
                    <a:pt x="427" y="322"/>
                  </a:lnTo>
                  <a:lnTo>
                    <a:pt x="429" y="329"/>
                  </a:lnTo>
                  <a:lnTo>
                    <a:pt x="432" y="337"/>
                  </a:lnTo>
                  <a:lnTo>
                    <a:pt x="434" y="344"/>
                  </a:lnTo>
                  <a:lnTo>
                    <a:pt x="437" y="352"/>
                  </a:lnTo>
                  <a:lnTo>
                    <a:pt x="438" y="361"/>
                  </a:lnTo>
                  <a:lnTo>
                    <a:pt x="440" y="368"/>
                  </a:lnTo>
                  <a:lnTo>
                    <a:pt x="442" y="376"/>
                  </a:lnTo>
                  <a:lnTo>
                    <a:pt x="445" y="384"/>
                  </a:lnTo>
                  <a:lnTo>
                    <a:pt x="446" y="392"/>
                  </a:lnTo>
                  <a:lnTo>
                    <a:pt x="448" y="401"/>
                  </a:lnTo>
                  <a:lnTo>
                    <a:pt x="449" y="409"/>
                  </a:lnTo>
                  <a:lnTo>
                    <a:pt x="450" y="417"/>
                  </a:lnTo>
                  <a:lnTo>
                    <a:pt x="451" y="425"/>
                  </a:lnTo>
                  <a:lnTo>
                    <a:pt x="452" y="434"/>
                  </a:lnTo>
                  <a:lnTo>
                    <a:pt x="452" y="443"/>
                  </a:lnTo>
                  <a:lnTo>
                    <a:pt x="453" y="450"/>
                  </a:lnTo>
                  <a:lnTo>
                    <a:pt x="453" y="459"/>
                  </a:lnTo>
                  <a:lnTo>
                    <a:pt x="453" y="468"/>
                  </a:lnTo>
                  <a:lnTo>
                    <a:pt x="453" y="475"/>
                  </a:lnTo>
                  <a:lnTo>
                    <a:pt x="453" y="484"/>
                  </a:lnTo>
                  <a:lnTo>
                    <a:pt x="453" y="492"/>
                  </a:lnTo>
                  <a:lnTo>
                    <a:pt x="453" y="501"/>
                  </a:lnTo>
                  <a:lnTo>
                    <a:pt x="452" y="510"/>
                  </a:lnTo>
                  <a:lnTo>
                    <a:pt x="452" y="518"/>
                  </a:lnTo>
                  <a:lnTo>
                    <a:pt x="451" y="527"/>
                  </a:lnTo>
                  <a:lnTo>
                    <a:pt x="449" y="536"/>
                  </a:lnTo>
                  <a:lnTo>
                    <a:pt x="448" y="544"/>
                  </a:lnTo>
                  <a:lnTo>
                    <a:pt x="446" y="553"/>
                  </a:lnTo>
                  <a:lnTo>
                    <a:pt x="445" y="561"/>
                  </a:lnTo>
                  <a:lnTo>
                    <a:pt x="442" y="570"/>
                  </a:lnTo>
                  <a:lnTo>
                    <a:pt x="439" y="579"/>
                  </a:lnTo>
                  <a:lnTo>
                    <a:pt x="437" y="587"/>
                  </a:lnTo>
                  <a:lnTo>
                    <a:pt x="434" y="596"/>
                  </a:lnTo>
                  <a:lnTo>
                    <a:pt x="430" y="604"/>
                  </a:lnTo>
                  <a:lnTo>
                    <a:pt x="427" y="612"/>
                  </a:lnTo>
                  <a:lnTo>
                    <a:pt x="424" y="621"/>
                  </a:lnTo>
                  <a:lnTo>
                    <a:pt x="421" y="630"/>
                  </a:lnTo>
                  <a:lnTo>
                    <a:pt x="416" y="637"/>
                  </a:lnTo>
                  <a:lnTo>
                    <a:pt x="412" y="646"/>
                  </a:lnTo>
                  <a:lnTo>
                    <a:pt x="408" y="653"/>
                  </a:lnTo>
                  <a:lnTo>
                    <a:pt x="403" y="662"/>
                  </a:lnTo>
                  <a:lnTo>
                    <a:pt x="399" y="669"/>
                  </a:lnTo>
                  <a:lnTo>
                    <a:pt x="394" y="678"/>
                  </a:lnTo>
                  <a:lnTo>
                    <a:pt x="388" y="686"/>
                  </a:lnTo>
                  <a:lnTo>
                    <a:pt x="384" y="694"/>
                  </a:lnTo>
                  <a:lnTo>
                    <a:pt x="378" y="702"/>
                  </a:lnTo>
                  <a:lnTo>
                    <a:pt x="372" y="709"/>
                  </a:lnTo>
                  <a:lnTo>
                    <a:pt x="366" y="717"/>
                  </a:lnTo>
                  <a:lnTo>
                    <a:pt x="359" y="725"/>
                  </a:lnTo>
                  <a:lnTo>
                    <a:pt x="353" y="732"/>
                  </a:lnTo>
                  <a:lnTo>
                    <a:pt x="346" y="740"/>
                  </a:lnTo>
                  <a:lnTo>
                    <a:pt x="340" y="747"/>
                  </a:lnTo>
                  <a:lnTo>
                    <a:pt x="332" y="754"/>
                  </a:lnTo>
                  <a:lnTo>
                    <a:pt x="326" y="761"/>
                  </a:lnTo>
                  <a:lnTo>
                    <a:pt x="318" y="768"/>
                  </a:lnTo>
                  <a:lnTo>
                    <a:pt x="311" y="774"/>
                  </a:lnTo>
                  <a:lnTo>
                    <a:pt x="303" y="782"/>
                  </a:lnTo>
                  <a:lnTo>
                    <a:pt x="295" y="788"/>
                  </a:lnTo>
                  <a:lnTo>
                    <a:pt x="288" y="795"/>
                  </a:lnTo>
                  <a:lnTo>
                    <a:pt x="279" y="801"/>
                  </a:lnTo>
                  <a:lnTo>
                    <a:pt x="272" y="808"/>
                  </a:lnTo>
                  <a:lnTo>
                    <a:pt x="263" y="813"/>
                  </a:lnTo>
                  <a:lnTo>
                    <a:pt x="254" y="820"/>
                  </a:lnTo>
                  <a:lnTo>
                    <a:pt x="247" y="825"/>
                  </a:lnTo>
                  <a:lnTo>
                    <a:pt x="238" y="830"/>
                  </a:lnTo>
                  <a:lnTo>
                    <a:pt x="230" y="837"/>
                  </a:lnTo>
                  <a:lnTo>
                    <a:pt x="221" y="842"/>
                  </a:lnTo>
                  <a:lnTo>
                    <a:pt x="212" y="847"/>
                  </a:lnTo>
                  <a:lnTo>
                    <a:pt x="204" y="852"/>
                  </a:lnTo>
                  <a:lnTo>
                    <a:pt x="195" y="857"/>
                  </a:lnTo>
                  <a:lnTo>
                    <a:pt x="185" y="862"/>
                  </a:lnTo>
                  <a:lnTo>
                    <a:pt x="177" y="867"/>
                  </a:lnTo>
                  <a:lnTo>
                    <a:pt x="168" y="871"/>
                  </a:lnTo>
                  <a:lnTo>
                    <a:pt x="159" y="876"/>
                  </a:lnTo>
                  <a:lnTo>
                    <a:pt x="151" y="880"/>
                  </a:lnTo>
                  <a:lnTo>
                    <a:pt x="143" y="884"/>
                  </a:lnTo>
                  <a:lnTo>
                    <a:pt x="135" y="889"/>
                  </a:lnTo>
                  <a:lnTo>
                    <a:pt x="127" y="892"/>
                  </a:lnTo>
                  <a:lnTo>
                    <a:pt x="118" y="896"/>
                  </a:lnTo>
                  <a:lnTo>
                    <a:pt x="111" y="901"/>
                  </a:lnTo>
                  <a:lnTo>
                    <a:pt x="103" y="905"/>
                  </a:lnTo>
                  <a:lnTo>
                    <a:pt x="97" y="909"/>
                  </a:lnTo>
                  <a:lnTo>
                    <a:pt x="89" y="912"/>
                  </a:lnTo>
                  <a:lnTo>
                    <a:pt x="83" y="917"/>
                  </a:lnTo>
                  <a:lnTo>
                    <a:pt x="75" y="920"/>
                  </a:lnTo>
                  <a:lnTo>
                    <a:pt x="70" y="924"/>
                  </a:lnTo>
                  <a:lnTo>
                    <a:pt x="63" y="928"/>
                  </a:lnTo>
                  <a:lnTo>
                    <a:pt x="58" y="932"/>
                  </a:lnTo>
                  <a:lnTo>
                    <a:pt x="51" y="935"/>
                  </a:lnTo>
                  <a:lnTo>
                    <a:pt x="47" y="938"/>
                  </a:lnTo>
                  <a:lnTo>
                    <a:pt x="43" y="943"/>
                  </a:lnTo>
                  <a:lnTo>
                    <a:pt x="38" y="946"/>
                  </a:lnTo>
                  <a:lnTo>
                    <a:pt x="34" y="949"/>
                  </a:lnTo>
                  <a:lnTo>
                    <a:pt x="30" y="952"/>
                  </a:lnTo>
                  <a:lnTo>
                    <a:pt x="27" y="957"/>
                  </a:lnTo>
                  <a:lnTo>
                    <a:pt x="23" y="960"/>
                  </a:lnTo>
                  <a:lnTo>
                    <a:pt x="20" y="963"/>
                  </a:lnTo>
                  <a:lnTo>
                    <a:pt x="18" y="965"/>
                  </a:lnTo>
                  <a:lnTo>
                    <a:pt x="16" y="969"/>
                  </a:lnTo>
                  <a:lnTo>
                    <a:pt x="13" y="972"/>
                  </a:lnTo>
                  <a:lnTo>
                    <a:pt x="11" y="975"/>
                  </a:lnTo>
                  <a:lnTo>
                    <a:pt x="7" y="979"/>
                  </a:lnTo>
                  <a:lnTo>
                    <a:pt x="5" y="985"/>
                  </a:lnTo>
                  <a:lnTo>
                    <a:pt x="4" y="988"/>
                  </a:lnTo>
                  <a:lnTo>
                    <a:pt x="3" y="992"/>
                  </a:lnTo>
                  <a:lnTo>
                    <a:pt x="3" y="995"/>
                  </a:lnTo>
                  <a:lnTo>
                    <a:pt x="3" y="998"/>
                  </a:lnTo>
                  <a:lnTo>
                    <a:pt x="3" y="999"/>
                  </a:lnTo>
                  <a:lnTo>
                    <a:pt x="3" y="1001"/>
                  </a:lnTo>
                  <a:lnTo>
                    <a:pt x="3" y="1002"/>
                  </a:lnTo>
                  <a:lnTo>
                    <a:pt x="2" y="1001"/>
                  </a:lnTo>
                  <a:lnTo>
                    <a:pt x="1" y="100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696"/>
            <p:cNvSpPr>
              <a:spLocks/>
            </p:cNvSpPr>
            <p:nvPr/>
          </p:nvSpPr>
          <p:spPr bwMode="auto">
            <a:xfrm>
              <a:off x="4774263" y="4636551"/>
              <a:ext cx="149543" cy="203633"/>
            </a:xfrm>
            <a:custGeom>
              <a:avLst/>
              <a:gdLst>
                <a:gd name="T0" fmla="*/ 1 w 376"/>
                <a:gd name="T1" fmla="*/ 504 h 514"/>
                <a:gd name="T2" fmla="*/ 6 w 376"/>
                <a:gd name="T3" fmla="*/ 489 h 514"/>
                <a:gd name="T4" fmla="*/ 10 w 376"/>
                <a:gd name="T5" fmla="*/ 475 h 514"/>
                <a:gd name="T6" fmla="*/ 18 w 376"/>
                <a:gd name="T7" fmla="*/ 459 h 514"/>
                <a:gd name="T8" fmla="*/ 28 w 376"/>
                <a:gd name="T9" fmla="*/ 441 h 514"/>
                <a:gd name="T10" fmla="*/ 41 w 376"/>
                <a:gd name="T11" fmla="*/ 423 h 514"/>
                <a:gd name="T12" fmla="*/ 56 w 376"/>
                <a:gd name="T13" fmla="*/ 405 h 514"/>
                <a:gd name="T14" fmla="*/ 75 w 376"/>
                <a:gd name="T15" fmla="*/ 386 h 514"/>
                <a:gd name="T16" fmla="*/ 95 w 376"/>
                <a:gd name="T17" fmla="*/ 368 h 514"/>
                <a:gd name="T18" fmla="*/ 116 w 376"/>
                <a:gd name="T19" fmla="*/ 351 h 514"/>
                <a:gd name="T20" fmla="*/ 139 w 376"/>
                <a:gd name="T21" fmla="*/ 332 h 514"/>
                <a:gd name="T22" fmla="*/ 163 w 376"/>
                <a:gd name="T23" fmla="*/ 315 h 514"/>
                <a:gd name="T24" fmla="*/ 187 w 376"/>
                <a:gd name="T25" fmla="*/ 297 h 514"/>
                <a:gd name="T26" fmla="*/ 211 w 376"/>
                <a:gd name="T27" fmla="*/ 278 h 514"/>
                <a:gd name="T28" fmla="*/ 235 w 376"/>
                <a:gd name="T29" fmla="*/ 260 h 514"/>
                <a:gd name="T30" fmla="*/ 256 w 376"/>
                <a:gd name="T31" fmla="*/ 242 h 514"/>
                <a:gd name="T32" fmla="*/ 277 w 376"/>
                <a:gd name="T33" fmla="*/ 223 h 514"/>
                <a:gd name="T34" fmla="*/ 295 w 376"/>
                <a:gd name="T35" fmla="*/ 204 h 514"/>
                <a:gd name="T36" fmla="*/ 311 w 376"/>
                <a:gd name="T37" fmla="*/ 184 h 514"/>
                <a:gd name="T38" fmla="*/ 325 w 376"/>
                <a:gd name="T39" fmla="*/ 164 h 514"/>
                <a:gd name="T40" fmla="*/ 336 w 376"/>
                <a:gd name="T41" fmla="*/ 144 h 514"/>
                <a:gd name="T42" fmla="*/ 346 w 376"/>
                <a:gd name="T43" fmla="*/ 124 h 514"/>
                <a:gd name="T44" fmla="*/ 353 w 376"/>
                <a:gd name="T45" fmla="*/ 105 h 514"/>
                <a:gd name="T46" fmla="*/ 359 w 376"/>
                <a:gd name="T47" fmla="*/ 85 h 514"/>
                <a:gd name="T48" fmla="*/ 363 w 376"/>
                <a:gd name="T49" fmla="*/ 66 h 514"/>
                <a:gd name="T50" fmla="*/ 365 w 376"/>
                <a:gd name="T51" fmla="*/ 47 h 514"/>
                <a:gd name="T52" fmla="*/ 366 w 376"/>
                <a:gd name="T53" fmla="*/ 30 h 514"/>
                <a:gd name="T54" fmla="*/ 366 w 376"/>
                <a:gd name="T55" fmla="*/ 13 h 514"/>
                <a:gd name="T56" fmla="*/ 369 w 376"/>
                <a:gd name="T57" fmla="*/ 2 h 514"/>
                <a:gd name="T58" fmla="*/ 374 w 376"/>
                <a:gd name="T59" fmla="*/ 2 h 514"/>
                <a:gd name="T60" fmla="*/ 375 w 376"/>
                <a:gd name="T61" fmla="*/ 13 h 514"/>
                <a:gd name="T62" fmla="*/ 376 w 376"/>
                <a:gd name="T63" fmla="*/ 30 h 514"/>
                <a:gd name="T64" fmla="*/ 375 w 376"/>
                <a:gd name="T65" fmla="*/ 48 h 514"/>
                <a:gd name="T66" fmla="*/ 373 w 376"/>
                <a:gd name="T67" fmla="*/ 68 h 514"/>
                <a:gd name="T68" fmla="*/ 370 w 376"/>
                <a:gd name="T69" fmla="*/ 87 h 514"/>
                <a:gd name="T70" fmla="*/ 364 w 376"/>
                <a:gd name="T71" fmla="*/ 108 h 514"/>
                <a:gd name="T72" fmla="*/ 358 w 376"/>
                <a:gd name="T73" fmla="*/ 128 h 514"/>
                <a:gd name="T74" fmla="*/ 348 w 376"/>
                <a:gd name="T75" fmla="*/ 149 h 514"/>
                <a:gd name="T76" fmla="*/ 337 w 376"/>
                <a:gd name="T77" fmla="*/ 170 h 514"/>
                <a:gd name="T78" fmla="*/ 323 w 376"/>
                <a:gd name="T79" fmla="*/ 191 h 514"/>
                <a:gd name="T80" fmla="*/ 307 w 376"/>
                <a:gd name="T81" fmla="*/ 213 h 514"/>
                <a:gd name="T82" fmla="*/ 289 w 376"/>
                <a:gd name="T83" fmla="*/ 232 h 514"/>
                <a:gd name="T84" fmla="*/ 268 w 376"/>
                <a:gd name="T85" fmla="*/ 252 h 514"/>
                <a:gd name="T86" fmla="*/ 247 w 376"/>
                <a:gd name="T87" fmla="*/ 271 h 514"/>
                <a:gd name="T88" fmla="*/ 223 w 376"/>
                <a:gd name="T89" fmla="*/ 290 h 514"/>
                <a:gd name="T90" fmla="*/ 199 w 376"/>
                <a:gd name="T91" fmla="*/ 309 h 514"/>
                <a:gd name="T92" fmla="*/ 175 w 376"/>
                <a:gd name="T93" fmla="*/ 327 h 514"/>
                <a:gd name="T94" fmla="*/ 150 w 376"/>
                <a:gd name="T95" fmla="*/ 344 h 514"/>
                <a:gd name="T96" fmla="*/ 128 w 376"/>
                <a:gd name="T97" fmla="*/ 362 h 514"/>
                <a:gd name="T98" fmla="*/ 106 w 376"/>
                <a:gd name="T99" fmla="*/ 378 h 514"/>
                <a:gd name="T100" fmla="*/ 86 w 376"/>
                <a:gd name="T101" fmla="*/ 395 h 514"/>
                <a:gd name="T102" fmla="*/ 67 w 376"/>
                <a:gd name="T103" fmla="*/ 413 h 514"/>
                <a:gd name="T104" fmla="*/ 52 w 376"/>
                <a:gd name="T105" fmla="*/ 431 h 514"/>
                <a:gd name="T106" fmla="*/ 38 w 376"/>
                <a:gd name="T107" fmla="*/ 447 h 514"/>
                <a:gd name="T108" fmla="*/ 27 w 376"/>
                <a:gd name="T109" fmla="*/ 463 h 514"/>
                <a:gd name="T110" fmla="*/ 19 w 376"/>
                <a:gd name="T111" fmla="*/ 478 h 514"/>
                <a:gd name="T112" fmla="*/ 12 w 376"/>
                <a:gd name="T113" fmla="*/ 491 h 514"/>
                <a:gd name="T114" fmla="*/ 5 w 376"/>
                <a:gd name="T115" fmla="*/ 508 h 514"/>
                <a:gd name="T116" fmla="*/ 1 w 376"/>
                <a:gd name="T117" fmla="*/ 514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6" h="514">
                  <a:moveTo>
                    <a:pt x="0" y="512"/>
                  </a:moveTo>
                  <a:lnTo>
                    <a:pt x="1" y="510"/>
                  </a:lnTo>
                  <a:lnTo>
                    <a:pt x="1" y="507"/>
                  </a:lnTo>
                  <a:lnTo>
                    <a:pt x="1" y="504"/>
                  </a:lnTo>
                  <a:lnTo>
                    <a:pt x="2" y="500"/>
                  </a:lnTo>
                  <a:lnTo>
                    <a:pt x="4" y="494"/>
                  </a:lnTo>
                  <a:lnTo>
                    <a:pt x="5" y="491"/>
                  </a:lnTo>
                  <a:lnTo>
                    <a:pt x="6" y="489"/>
                  </a:lnTo>
                  <a:lnTo>
                    <a:pt x="7" y="486"/>
                  </a:lnTo>
                  <a:lnTo>
                    <a:pt x="8" y="483"/>
                  </a:lnTo>
                  <a:lnTo>
                    <a:pt x="9" y="478"/>
                  </a:lnTo>
                  <a:lnTo>
                    <a:pt x="10" y="475"/>
                  </a:lnTo>
                  <a:lnTo>
                    <a:pt x="12" y="471"/>
                  </a:lnTo>
                  <a:lnTo>
                    <a:pt x="14" y="467"/>
                  </a:lnTo>
                  <a:lnTo>
                    <a:pt x="15" y="463"/>
                  </a:lnTo>
                  <a:lnTo>
                    <a:pt x="18" y="459"/>
                  </a:lnTo>
                  <a:lnTo>
                    <a:pt x="21" y="454"/>
                  </a:lnTo>
                  <a:lnTo>
                    <a:pt x="23" y="450"/>
                  </a:lnTo>
                  <a:lnTo>
                    <a:pt x="25" y="446"/>
                  </a:lnTo>
                  <a:lnTo>
                    <a:pt x="28" y="441"/>
                  </a:lnTo>
                  <a:lnTo>
                    <a:pt x="32" y="437"/>
                  </a:lnTo>
                  <a:lnTo>
                    <a:pt x="35" y="433"/>
                  </a:lnTo>
                  <a:lnTo>
                    <a:pt x="38" y="429"/>
                  </a:lnTo>
                  <a:lnTo>
                    <a:pt x="41" y="423"/>
                  </a:lnTo>
                  <a:lnTo>
                    <a:pt x="45" y="419"/>
                  </a:lnTo>
                  <a:lnTo>
                    <a:pt x="49" y="414"/>
                  </a:lnTo>
                  <a:lnTo>
                    <a:pt x="52" y="410"/>
                  </a:lnTo>
                  <a:lnTo>
                    <a:pt x="56" y="405"/>
                  </a:lnTo>
                  <a:lnTo>
                    <a:pt x="61" y="400"/>
                  </a:lnTo>
                  <a:lnTo>
                    <a:pt x="65" y="396"/>
                  </a:lnTo>
                  <a:lnTo>
                    <a:pt x="70" y="391"/>
                  </a:lnTo>
                  <a:lnTo>
                    <a:pt x="75" y="386"/>
                  </a:lnTo>
                  <a:lnTo>
                    <a:pt x="79" y="382"/>
                  </a:lnTo>
                  <a:lnTo>
                    <a:pt x="85" y="377"/>
                  </a:lnTo>
                  <a:lnTo>
                    <a:pt x="90" y="372"/>
                  </a:lnTo>
                  <a:lnTo>
                    <a:pt x="95" y="368"/>
                  </a:lnTo>
                  <a:lnTo>
                    <a:pt x="100" y="364"/>
                  </a:lnTo>
                  <a:lnTo>
                    <a:pt x="105" y="359"/>
                  </a:lnTo>
                  <a:lnTo>
                    <a:pt x="110" y="355"/>
                  </a:lnTo>
                  <a:lnTo>
                    <a:pt x="116" y="351"/>
                  </a:lnTo>
                  <a:lnTo>
                    <a:pt x="122" y="346"/>
                  </a:lnTo>
                  <a:lnTo>
                    <a:pt x="128" y="341"/>
                  </a:lnTo>
                  <a:lnTo>
                    <a:pt x="133" y="337"/>
                  </a:lnTo>
                  <a:lnTo>
                    <a:pt x="139" y="332"/>
                  </a:lnTo>
                  <a:lnTo>
                    <a:pt x="145" y="328"/>
                  </a:lnTo>
                  <a:lnTo>
                    <a:pt x="150" y="324"/>
                  </a:lnTo>
                  <a:lnTo>
                    <a:pt x="157" y="319"/>
                  </a:lnTo>
                  <a:lnTo>
                    <a:pt x="163" y="315"/>
                  </a:lnTo>
                  <a:lnTo>
                    <a:pt x="169" y="310"/>
                  </a:lnTo>
                  <a:lnTo>
                    <a:pt x="175" y="305"/>
                  </a:lnTo>
                  <a:lnTo>
                    <a:pt x="182" y="301"/>
                  </a:lnTo>
                  <a:lnTo>
                    <a:pt x="187" y="297"/>
                  </a:lnTo>
                  <a:lnTo>
                    <a:pt x="194" y="292"/>
                  </a:lnTo>
                  <a:lnTo>
                    <a:pt x="199" y="288"/>
                  </a:lnTo>
                  <a:lnTo>
                    <a:pt x="205" y="284"/>
                  </a:lnTo>
                  <a:lnTo>
                    <a:pt x="211" y="278"/>
                  </a:lnTo>
                  <a:lnTo>
                    <a:pt x="217" y="274"/>
                  </a:lnTo>
                  <a:lnTo>
                    <a:pt x="223" y="270"/>
                  </a:lnTo>
                  <a:lnTo>
                    <a:pt x="228" y="265"/>
                  </a:lnTo>
                  <a:lnTo>
                    <a:pt x="235" y="260"/>
                  </a:lnTo>
                  <a:lnTo>
                    <a:pt x="240" y="256"/>
                  </a:lnTo>
                  <a:lnTo>
                    <a:pt x="245" y="251"/>
                  </a:lnTo>
                  <a:lnTo>
                    <a:pt x="251" y="247"/>
                  </a:lnTo>
                  <a:lnTo>
                    <a:pt x="256" y="242"/>
                  </a:lnTo>
                  <a:lnTo>
                    <a:pt x="262" y="237"/>
                  </a:lnTo>
                  <a:lnTo>
                    <a:pt x="266" y="233"/>
                  </a:lnTo>
                  <a:lnTo>
                    <a:pt x="271" y="228"/>
                  </a:lnTo>
                  <a:lnTo>
                    <a:pt x="277" y="223"/>
                  </a:lnTo>
                  <a:lnTo>
                    <a:pt x="281" y="218"/>
                  </a:lnTo>
                  <a:lnTo>
                    <a:pt x="285" y="214"/>
                  </a:lnTo>
                  <a:lnTo>
                    <a:pt x="290" y="208"/>
                  </a:lnTo>
                  <a:lnTo>
                    <a:pt x="295" y="204"/>
                  </a:lnTo>
                  <a:lnTo>
                    <a:pt x="298" y="198"/>
                  </a:lnTo>
                  <a:lnTo>
                    <a:pt x="303" y="194"/>
                  </a:lnTo>
                  <a:lnTo>
                    <a:pt x="307" y="189"/>
                  </a:lnTo>
                  <a:lnTo>
                    <a:pt x="311" y="184"/>
                  </a:lnTo>
                  <a:lnTo>
                    <a:pt x="315" y="179"/>
                  </a:lnTo>
                  <a:lnTo>
                    <a:pt x="318" y="175"/>
                  </a:lnTo>
                  <a:lnTo>
                    <a:pt x="322" y="169"/>
                  </a:lnTo>
                  <a:lnTo>
                    <a:pt x="325" y="164"/>
                  </a:lnTo>
                  <a:lnTo>
                    <a:pt x="329" y="160"/>
                  </a:lnTo>
                  <a:lnTo>
                    <a:pt x="331" y="154"/>
                  </a:lnTo>
                  <a:lnTo>
                    <a:pt x="334" y="150"/>
                  </a:lnTo>
                  <a:lnTo>
                    <a:pt x="336" y="144"/>
                  </a:lnTo>
                  <a:lnTo>
                    <a:pt x="339" y="139"/>
                  </a:lnTo>
                  <a:lnTo>
                    <a:pt x="342" y="135"/>
                  </a:lnTo>
                  <a:lnTo>
                    <a:pt x="344" y="129"/>
                  </a:lnTo>
                  <a:lnTo>
                    <a:pt x="346" y="124"/>
                  </a:lnTo>
                  <a:lnTo>
                    <a:pt x="348" y="120"/>
                  </a:lnTo>
                  <a:lnTo>
                    <a:pt x="350" y="114"/>
                  </a:lnTo>
                  <a:lnTo>
                    <a:pt x="352" y="110"/>
                  </a:lnTo>
                  <a:lnTo>
                    <a:pt x="353" y="105"/>
                  </a:lnTo>
                  <a:lnTo>
                    <a:pt x="355" y="100"/>
                  </a:lnTo>
                  <a:lnTo>
                    <a:pt x="357" y="95"/>
                  </a:lnTo>
                  <a:lnTo>
                    <a:pt x="358" y="90"/>
                  </a:lnTo>
                  <a:lnTo>
                    <a:pt x="359" y="85"/>
                  </a:lnTo>
                  <a:lnTo>
                    <a:pt x="360" y="81"/>
                  </a:lnTo>
                  <a:lnTo>
                    <a:pt x="361" y="75"/>
                  </a:lnTo>
                  <a:lnTo>
                    <a:pt x="362" y="71"/>
                  </a:lnTo>
                  <a:lnTo>
                    <a:pt x="363" y="66"/>
                  </a:lnTo>
                  <a:lnTo>
                    <a:pt x="363" y="61"/>
                  </a:lnTo>
                  <a:lnTo>
                    <a:pt x="364" y="57"/>
                  </a:lnTo>
                  <a:lnTo>
                    <a:pt x="364" y="53"/>
                  </a:lnTo>
                  <a:lnTo>
                    <a:pt x="365" y="47"/>
                  </a:lnTo>
                  <a:lnTo>
                    <a:pt x="365" y="43"/>
                  </a:lnTo>
                  <a:lnTo>
                    <a:pt x="365" y="39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26"/>
                  </a:lnTo>
                  <a:lnTo>
                    <a:pt x="366" y="21"/>
                  </a:lnTo>
                  <a:lnTo>
                    <a:pt x="366" y="17"/>
                  </a:lnTo>
                  <a:lnTo>
                    <a:pt x="366" y="13"/>
                  </a:lnTo>
                  <a:lnTo>
                    <a:pt x="366" y="9"/>
                  </a:lnTo>
                  <a:lnTo>
                    <a:pt x="366" y="6"/>
                  </a:lnTo>
                  <a:lnTo>
                    <a:pt x="367" y="3"/>
                  </a:lnTo>
                  <a:lnTo>
                    <a:pt x="369" y="2"/>
                  </a:lnTo>
                  <a:lnTo>
                    <a:pt x="370" y="1"/>
                  </a:lnTo>
                  <a:lnTo>
                    <a:pt x="371" y="0"/>
                  </a:lnTo>
                  <a:lnTo>
                    <a:pt x="373" y="1"/>
                  </a:lnTo>
                  <a:lnTo>
                    <a:pt x="374" y="2"/>
                  </a:lnTo>
                  <a:lnTo>
                    <a:pt x="375" y="3"/>
                  </a:lnTo>
                  <a:lnTo>
                    <a:pt x="375" y="6"/>
                  </a:lnTo>
                  <a:lnTo>
                    <a:pt x="375" y="9"/>
                  </a:lnTo>
                  <a:lnTo>
                    <a:pt x="375" y="13"/>
                  </a:lnTo>
                  <a:lnTo>
                    <a:pt x="376" y="17"/>
                  </a:lnTo>
                  <a:lnTo>
                    <a:pt x="376" y="21"/>
                  </a:lnTo>
                  <a:lnTo>
                    <a:pt x="376" y="26"/>
                  </a:lnTo>
                  <a:lnTo>
                    <a:pt x="376" y="30"/>
                  </a:lnTo>
                  <a:lnTo>
                    <a:pt x="376" y="34"/>
                  </a:lnTo>
                  <a:lnTo>
                    <a:pt x="376" y="39"/>
                  </a:lnTo>
                  <a:lnTo>
                    <a:pt x="376" y="44"/>
                  </a:lnTo>
                  <a:lnTo>
                    <a:pt x="375" y="48"/>
                  </a:lnTo>
                  <a:lnTo>
                    <a:pt x="375" y="53"/>
                  </a:lnTo>
                  <a:lnTo>
                    <a:pt x="375" y="58"/>
                  </a:lnTo>
                  <a:lnTo>
                    <a:pt x="374" y="62"/>
                  </a:lnTo>
                  <a:lnTo>
                    <a:pt x="373" y="68"/>
                  </a:lnTo>
                  <a:lnTo>
                    <a:pt x="373" y="72"/>
                  </a:lnTo>
                  <a:lnTo>
                    <a:pt x="372" y="78"/>
                  </a:lnTo>
                  <a:lnTo>
                    <a:pt x="371" y="82"/>
                  </a:lnTo>
                  <a:lnTo>
                    <a:pt x="370" y="87"/>
                  </a:lnTo>
                  <a:lnTo>
                    <a:pt x="369" y="93"/>
                  </a:lnTo>
                  <a:lnTo>
                    <a:pt x="367" y="97"/>
                  </a:lnTo>
                  <a:lnTo>
                    <a:pt x="366" y="102"/>
                  </a:lnTo>
                  <a:lnTo>
                    <a:pt x="364" y="108"/>
                  </a:lnTo>
                  <a:lnTo>
                    <a:pt x="363" y="113"/>
                  </a:lnTo>
                  <a:lnTo>
                    <a:pt x="361" y="117"/>
                  </a:lnTo>
                  <a:lnTo>
                    <a:pt x="360" y="123"/>
                  </a:lnTo>
                  <a:lnTo>
                    <a:pt x="358" y="128"/>
                  </a:lnTo>
                  <a:lnTo>
                    <a:pt x="356" y="134"/>
                  </a:lnTo>
                  <a:lnTo>
                    <a:pt x="353" y="139"/>
                  </a:lnTo>
                  <a:lnTo>
                    <a:pt x="350" y="144"/>
                  </a:lnTo>
                  <a:lnTo>
                    <a:pt x="348" y="149"/>
                  </a:lnTo>
                  <a:lnTo>
                    <a:pt x="346" y="154"/>
                  </a:lnTo>
                  <a:lnTo>
                    <a:pt x="343" y="160"/>
                  </a:lnTo>
                  <a:lnTo>
                    <a:pt x="340" y="165"/>
                  </a:lnTo>
                  <a:lnTo>
                    <a:pt x="337" y="170"/>
                  </a:lnTo>
                  <a:lnTo>
                    <a:pt x="334" y="176"/>
                  </a:lnTo>
                  <a:lnTo>
                    <a:pt x="331" y="181"/>
                  </a:lnTo>
                  <a:lnTo>
                    <a:pt x="326" y="187"/>
                  </a:lnTo>
                  <a:lnTo>
                    <a:pt x="323" y="191"/>
                  </a:lnTo>
                  <a:lnTo>
                    <a:pt x="319" y="196"/>
                  </a:lnTo>
                  <a:lnTo>
                    <a:pt x="315" y="202"/>
                  </a:lnTo>
                  <a:lnTo>
                    <a:pt x="311" y="207"/>
                  </a:lnTo>
                  <a:lnTo>
                    <a:pt x="307" y="213"/>
                  </a:lnTo>
                  <a:lnTo>
                    <a:pt x="303" y="217"/>
                  </a:lnTo>
                  <a:lnTo>
                    <a:pt x="297" y="222"/>
                  </a:lnTo>
                  <a:lnTo>
                    <a:pt x="293" y="228"/>
                  </a:lnTo>
                  <a:lnTo>
                    <a:pt x="289" y="232"/>
                  </a:lnTo>
                  <a:lnTo>
                    <a:pt x="283" y="237"/>
                  </a:lnTo>
                  <a:lnTo>
                    <a:pt x="278" y="243"/>
                  </a:lnTo>
                  <a:lnTo>
                    <a:pt x="274" y="247"/>
                  </a:lnTo>
                  <a:lnTo>
                    <a:pt x="268" y="252"/>
                  </a:lnTo>
                  <a:lnTo>
                    <a:pt x="263" y="257"/>
                  </a:lnTo>
                  <a:lnTo>
                    <a:pt x="257" y="262"/>
                  </a:lnTo>
                  <a:lnTo>
                    <a:pt x="252" y="267"/>
                  </a:lnTo>
                  <a:lnTo>
                    <a:pt x="247" y="271"/>
                  </a:lnTo>
                  <a:lnTo>
                    <a:pt x="240" y="276"/>
                  </a:lnTo>
                  <a:lnTo>
                    <a:pt x="235" y="281"/>
                  </a:lnTo>
                  <a:lnTo>
                    <a:pt x="229" y="286"/>
                  </a:lnTo>
                  <a:lnTo>
                    <a:pt x="223" y="290"/>
                  </a:lnTo>
                  <a:lnTo>
                    <a:pt x="217" y="295"/>
                  </a:lnTo>
                  <a:lnTo>
                    <a:pt x="211" y="300"/>
                  </a:lnTo>
                  <a:lnTo>
                    <a:pt x="205" y="304"/>
                  </a:lnTo>
                  <a:lnTo>
                    <a:pt x="199" y="309"/>
                  </a:lnTo>
                  <a:lnTo>
                    <a:pt x="193" y="313"/>
                  </a:lnTo>
                  <a:lnTo>
                    <a:pt x="187" y="317"/>
                  </a:lnTo>
                  <a:lnTo>
                    <a:pt x="181" y="322"/>
                  </a:lnTo>
                  <a:lnTo>
                    <a:pt x="175" y="327"/>
                  </a:lnTo>
                  <a:lnTo>
                    <a:pt x="169" y="331"/>
                  </a:lnTo>
                  <a:lnTo>
                    <a:pt x="162" y="336"/>
                  </a:lnTo>
                  <a:lnTo>
                    <a:pt x="157" y="340"/>
                  </a:lnTo>
                  <a:lnTo>
                    <a:pt x="150" y="344"/>
                  </a:lnTo>
                  <a:lnTo>
                    <a:pt x="145" y="349"/>
                  </a:lnTo>
                  <a:lnTo>
                    <a:pt x="139" y="353"/>
                  </a:lnTo>
                  <a:lnTo>
                    <a:pt x="133" y="357"/>
                  </a:lnTo>
                  <a:lnTo>
                    <a:pt x="128" y="362"/>
                  </a:lnTo>
                  <a:lnTo>
                    <a:pt x="122" y="366"/>
                  </a:lnTo>
                  <a:lnTo>
                    <a:pt x="117" y="369"/>
                  </a:lnTo>
                  <a:lnTo>
                    <a:pt x="112" y="373"/>
                  </a:lnTo>
                  <a:lnTo>
                    <a:pt x="106" y="378"/>
                  </a:lnTo>
                  <a:lnTo>
                    <a:pt x="101" y="382"/>
                  </a:lnTo>
                  <a:lnTo>
                    <a:pt x="95" y="386"/>
                  </a:lnTo>
                  <a:lnTo>
                    <a:pt x="91" y="391"/>
                  </a:lnTo>
                  <a:lnTo>
                    <a:pt x="86" y="395"/>
                  </a:lnTo>
                  <a:lnTo>
                    <a:pt x="81" y="399"/>
                  </a:lnTo>
                  <a:lnTo>
                    <a:pt x="77" y="404"/>
                  </a:lnTo>
                  <a:lnTo>
                    <a:pt x="72" y="409"/>
                  </a:lnTo>
                  <a:lnTo>
                    <a:pt x="67" y="413"/>
                  </a:lnTo>
                  <a:lnTo>
                    <a:pt x="64" y="418"/>
                  </a:lnTo>
                  <a:lnTo>
                    <a:pt x="60" y="422"/>
                  </a:lnTo>
                  <a:lnTo>
                    <a:pt x="55" y="426"/>
                  </a:lnTo>
                  <a:lnTo>
                    <a:pt x="52" y="431"/>
                  </a:lnTo>
                  <a:lnTo>
                    <a:pt x="49" y="435"/>
                  </a:lnTo>
                  <a:lnTo>
                    <a:pt x="45" y="439"/>
                  </a:lnTo>
                  <a:lnTo>
                    <a:pt x="41" y="443"/>
                  </a:lnTo>
                  <a:lnTo>
                    <a:pt x="38" y="447"/>
                  </a:lnTo>
                  <a:lnTo>
                    <a:pt x="36" y="451"/>
                  </a:lnTo>
                  <a:lnTo>
                    <a:pt x="33" y="456"/>
                  </a:lnTo>
                  <a:lnTo>
                    <a:pt x="29" y="460"/>
                  </a:lnTo>
                  <a:lnTo>
                    <a:pt x="27" y="463"/>
                  </a:lnTo>
                  <a:lnTo>
                    <a:pt x="25" y="467"/>
                  </a:lnTo>
                  <a:lnTo>
                    <a:pt x="23" y="471"/>
                  </a:lnTo>
                  <a:lnTo>
                    <a:pt x="21" y="474"/>
                  </a:lnTo>
                  <a:lnTo>
                    <a:pt x="19" y="478"/>
                  </a:lnTo>
                  <a:lnTo>
                    <a:pt x="16" y="481"/>
                  </a:lnTo>
                  <a:lnTo>
                    <a:pt x="15" y="485"/>
                  </a:lnTo>
                  <a:lnTo>
                    <a:pt x="13" y="488"/>
                  </a:lnTo>
                  <a:lnTo>
                    <a:pt x="12" y="491"/>
                  </a:lnTo>
                  <a:lnTo>
                    <a:pt x="10" y="497"/>
                  </a:lnTo>
                  <a:lnTo>
                    <a:pt x="8" y="501"/>
                  </a:lnTo>
                  <a:lnTo>
                    <a:pt x="6" y="505"/>
                  </a:lnTo>
                  <a:lnTo>
                    <a:pt x="5" y="508"/>
                  </a:lnTo>
                  <a:lnTo>
                    <a:pt x="4" y="511"/>
                  </a:lnTo>
                  <a:lnTo>
                    <a:pt x="4" y="512"/>
                  </a:lnTo>
                  <a:lnTo>
                    <a:pt x="2" y="514"/>
                  </a:lnTo>
                  <a:lnTo>
                    <a:pt x="1" y="514"/>
                  </a:lnTo>
                  <a:lnTo>
                    <a:pt x="1" y="513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697"/>
            <p:cNvSpPr>
              <a:spLocks/>
            </p:cNvSpPr>
            <p:nvPr/>
          </p:nvSpPr>
          <p:spPr bwMode="auto">
            <a:xfrm>
              <a:off x="4807671" y="4596779"/>
              <a:ext cx="81135" cy="173406"/>
            </a:xfrm>
            <a:custGeom>
              <a:avLst/>
              <a:gdLst>
                <a:gd name="T0" fmla="*/ 0 w 207"/>
                <a:gd name="T1" fmla="*/ 434 h 434"/>
                <a:gd name="T2" fmla="*/ 7 w 207"/>
                <a:gd name="T3" fmla="*/ 426 h 434"/>
                <a:gd name="T4" fmla="*/ 30 w 207"/>
                <a:gd name="T5" fmla="*/ 401 h 434"/>
                <a:gd name="T6" fmla="*/ 46 w 207"/>
                <a:gd name="T7" fmla="*/ 383 h 434"/>
                <a:gd name="T8" fmla="*/ 63 w 207"/>
                <a:gd name="T9" fmla="*/ 361 h 434"/>
                <a:gd name="T10" fmla="*/ 83 w 207"/>
                <a:gd name="T11" fmla="*/ 337 h 434"/>
                <a:gd name="T12" fmla="*/ 102 w 207"/>
                <a:gd name="T13" fmla="*/ 307 h 434"/>
                <a:gd name="T14" fmla="*/ 112 w 207"/>
                <a:gd name="T15" fmla="*/ 292 h 434"/>
                <a:gd name="T16" fmla="*/ 120 w 207"/>
                <a:gd name="T17" fmla="*/ 277 h 434"/>
                <a:gd name="T18" fmla="*/ 130 w 207"/>
                <a:gd name="T19" fmla="*/ 260 h 434"/>
                <a:gd name="T20" fmla="*/ 139 w 207"/>
                <a:gd name="T21" fmla="*/ 243 h 434"/>
                <a:gd name="T22" fmla="*/ 147 w 207"/>
                <a:gd name="T23" fmla="*/ 225 h 434"/>
                <a:gd name="T24" fmla="*/ 155 w 207"/>
                <a:gd name="T25" fmla="*/ 207 h 434"/>
                <a:gd name="T26" fmla="*/ 162 w 207"/>
                <a:gd name="T27" fmla="*/ 187 h 434"/>
                <a:gd name="T28" fmla="*/ 169 w 207"/>
                <a:gd name="T29" fmla="*/ 168 h 434"/>
                <a:gd name="T30" fmla="*/ 174 w 207"/>
                <a:gd name="T31" fmla="*/ 149 h 434"/>
                <a:gd name="T32" fmla="*/ 179 w 207"/>
                <a:gd name="T33" fmla="*/ 128 h 434"/>
                <a:gd name="T34" fmla="*/ 183 w 207"/>
                <a:gd name="T35" fmla="*/ 108 h 434"/>
                <a:gd name="T36" fmla="*/ 185 w 207"/>
                <a:gd name="T37" fmla="*/ 87 h 434"/>
                <a:gd name="T38" fmla="*/ 187 w 207"/>
                <a:gd name="T39" fmla="*/ 65 h 434"/>
                <a:gd name="T40" fmla="*/ 187 w 207"/>
                <a:gd name="T41" fmla="*/ 44 h 434"/>
                <a:gd name="T42" fmla="*/ 186 w 207"/>
                <a:gd name="T43" fmla="*/ 22 h 434"/>
                <a:gd name="T44" fmla="*/ 183 w 207"/>
                <a:gd name="T45" fmla="*/ 0 h 434"/>
                <a:gd name="T46" fmla="*/ 191 w 207"/>
                <a:gd name="T47" fmla="*/ 29 h 434"/>
                <a:gd name="T48" fmla="*/ 197 w 207"/>
                <a:gd name="T49" fmla="*/ 58 h 434"/>
                <a:gd name="T50" fmla="*/ 202 w 207"/>
                <a:gd name="T51" fmla="*/ 86 h 434"/>
                <a:gd name="T52" fmla="*/ 206 w 207"/>
                <a:gd name="T53" fmla="*/ 115 h 434"/>
                <a:gd name="T54" fmla="*/ 207 w 207"/>
                <a:gd name="T55" fmla="*/ 129 h 434"/>
                <a:gd name="T56" fmla="*/ 207 w 207"/>
                <a:gd name="T57" fmla="*/ 143 h 434"/>
                <a:gd name="T58" fmla="*/ 206 w 207"/>
                <a:gd name="T59" fmla="*/ 157 h 434"/>
                <a:gd name="T60" fmla="*/ 205 w 207"/>
                <a:gd name="T61" fmla="*/ 171 h 434"/>
                <a:gd name="T62" fmla="*/ 203 w 207"/>
                <a:gd name="T63" fmla="*/ 185 h 434"/>
                <a:gd name="T64" fmla="*/ 201 w 207"/>
                <a:gd name="T65" fmla="*/ 198 h 434"/>
                <a:gd name="T66" fmla="*/ 198 w 207"/>
                <a:gd name="T67" fmla="*/ 212 h 434"/>
                <a:gd name="T68" fmla="*/ 194 w 207"/>
                <a:gd name="T69" fmla="*/ 226 h 434"/>
                <a:gd name="T70" fmla="*/ 189 w 207"/>
                <a:gd name="T71" fmla="*/ 239 h 434"/>
                <a:gd name="T72" fmla="*/ 184 w 207"/>
                <a:gd name="T73" fmla="*/ 253 h 434"/>
                <a:gd name="T74" fmla="*/ 178 w 207"/>
                <a:gd name="T75" fmla="*/ 266 h 434"/>
                <a:gd name="T76" fmla="*/ 171 w 207"/>
                <a:gd name="T77" fmla="*/ 280 h 434"/>
                <a:gd name="T78" fmla="*/ 162 w 207"/>
                <a:gd name="T79" fmla="*/ 293 h 434"/>
                <a:gd name="T80" fmla="*/ 153 w 207"/>
                <a:gd name="T81" fmla="*/ 306 h 434"/>
                <a:gd name="T82" fmla="*/ 143 w 207"/>
                <a:gd name="T83" fmla="*/ 319 h 434"/>
                <a:gd name="T84" fmla="*/ 132 w 207"/>
                <a:gd name="T85" fmla="*/ 332 h 434"/>
                <a:gd name="T86" fmla="*/ 119 w 207"/>
                <a:gd name="T87" fmla="*/ 345 h 434"/>
                <a:gd name="T88" fmla="*/ 106 w 207"/>
                <a:gd name="T89" fmla="*/ 358 h 434"/>
                <a:gd name="T90" fmla="*/ 92 w 207"/>
                <a:gd name="T91" fmla="*/ 371 h 434"/>
                <a:gd name="T92" fmla="*/ 76 w 207"/>
                <a:gd name="T93" fmla="*/ 384 h 434"/>
                <a:gd name="T94" fmla="*/ 59 w 207"/>
                <a:gd name="T95" fmla="*/ 397 h 434"/>
                <a:gd name="T96" fmla="*/ 41 w 207"/>
                <a:gd name="T97" fmla="*/ 409 h 434"/>
                <a:gd name="T98" fmla="*/ 22 w 207"/>
                <a:gd name="T99" fmla="*/ 422 h 434"/>
                <a:gd name="T100" fmla="*/ 0 w 207"/>
                <a:gd name="T101" fmla="*/ 43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7" h="434">
                  <a:moveTo>
                    <a:pt x="0" y="434"/>
                  </a:moveTo>
                  <a:lnTo>
                    <a:pt x="7" y="426"/>
                  </a:lnTo>
                  <a:lnTo>
                    <a:pt x="30" y="401"/>
                  </a:lnTo>
                  <a:lnTo>
                    <a:pt x="46" y="383"/>
                  </a:lnTo>
                  <a:lnTo>
                    <a:pt x="63" y="361"/>
                  </a:lnTo>
                  <a:lnTo>
                    <a:pt x="83" y="337"/>
                  </a:lnTo>
                  <a:lnTo>
                    <a:pt x="102" y="307"/>
                  </a:lnTo>
                  <a:lnTo>
                    <a:pt x="112" y="292"/>
                  </a:lnTo>
                  <a:lnTo>
                    <a:pt x="120" y="277"/>
                  </a:lnTo>
                  <a:lnTo>
                    <a:pt x="130" y="260"/>
                  </a:lnTo>
                  <a:lnTo>
                    <a:pt x="139" y="243"/>
                  </a:lnTo>
                  <a:lnTo>
                    <a:pt x="147" y="225"/>
                  </a:lnTo>
                  <a:lnTo>
                    <a:pt x="155" y="207"/>
                  </a:lnTo>
                  <a:lnTo>
                    <a:pt x="162" y="187"/>
                  </a:lnTo>
                  <a:lnTo>
                    <a:pt x="169" y="168"/>
                  </a:lnTo>
                  <a:lnTo>
                    <a:pt x="174" y="149"/>
                  </a:lnTo>
                  <a:lnTo>
                    <a:pt x="179" y="128"/>
                  </a:lnTo>
                  <a:lnTo>
                    <a:pt x="183" y="108"/>
                  </a:lnTo>
                  <a:lnTo>
                    <a:pt x="185" y="87"/>
                  </a:lnTo>
                  <a:lnTo>
                    <a:pt x="187" y="65"/>
                  </a:lnTo>
                  <a:lnTo>
                    <a:pt x="187" y="44"/>
                  </a:lnTo>
                  <a:lnTo>
                    <a:pt x="186" y="22"/>
                  </a:lnTo>
                  <a:lnTo>
                    <a:pt x="183" y="0"/>
                  </a:lnTo>
                  <a:lnTo>
                    <a:pt x="191" y="29"/>
                  </a:lnTo>
                  <a:lnTo>
                    <a:pt x="197" y="58"/>
                  </a:lnTo>
                  <a:lnTo>
                    <a:pt x="202" y="86"/>
                  </a:lnTo>
                  <a:lnTo>
                    <a:pt x="206" y="115"/>
                  </a:lnTo>
                  <a:lnTo>
                    <a:pt x="207" y="129"/>
                  </a:lnTo>
                  <a:lnTo>
                    <a:pt x="207" y="143"/>
                  </a:lnTo>
                  <a:lnTo>
                    <a:pt x="206" y="157"/>
                  </a:lnTo>
                  <a:lnTo>
                    <a:pt x="205" y="171"/>
                  </a:lnTo>
                  <a:lnTo>
                    <a:pt x="203" y="185"/>
                  </a:lnTo>
                  <a:lnTo>
                    <a:pt x="201" y="198"/>
                  </a:lnTo>
                  <a:lnTo>
                    <a:pt x="198" y="212"/>
                  </a:lnTo>
                  <a:lnTo>
                    <a:pt x="194" y="226"/>
                  </a:lnTo>
                  <a:lnTo>
                    <a:pt x="189" y="239"/>
                  </a:lnTo>
                  <a:lnTo>
                    <a:pt x="184" y="253"/>
                  </a:lnTo>
                  <a:lnTo>
                    <a:pt x="178" y="266"/>
                  </a:lnTo>
                  <a:lnTo>
                    <a:pt x="171" y="280"/>
                  </a:lnTo>
                  <a:lnTo>
                    <a:pt x="162" y="293"/>
                  </a:lnTo>
                  <a:lnTo>
                    <a:pt x="153" y="306"/>
                  </a:lnTo>
                  <a:lnTo>
                    <a:pt x="143" y="319"/>
                  </a:lnTo>
                  <a:lnTo>
                    <a:pt x="132" y="332"/>
                  </a:lnTo>
                  <a:lnTo>
                    <a:pt x="119" y="345"/>
                  </a:lnTo>
                  <a:lnTo>
                    <a:pt x="106" y="358"/>
                  </a:lnTo>
                  <a:lnTo>
                    <a:pt x="92" y="371"/>
                  </a:lnTo>
                  <a:lnTo>
                    <a:pt x="76" y="384"/>
                  </a:lnTo>
                  <a:lnTo>
                    <a:pt x="59" y="397"/>
                  </a:lnTo>
                  <a:lnTo>
                    <a:pt x="41" y="409"/>
                  </a:lnTo>
                  <a:lnTo>
                    <a:pt x="22" y="422"/>
                  </a:lnTo>
                  <a:lnTo>
                    <a:pt x="0" y="4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698"/>
            <p:cNvSpPr>
              <a:spLocks/>
            </p:cNvSpPr>
            <p:nvPr/>
          </p:nvSpPr>
          <p:spPr bwMode="auto">
            <a:xfrm>
              <a:off x="4562675" y="4693823"/>
              <a:ext cx="178179" cy="124089"/>
            </a:xfrm>
            <a:custGeom>
              <a:avLst/>
              <a:gdLst>
                <a:gd name="T0" fmla="*/ 0 w 447"/>
                <a:gd name="T1" fmla="*/ 0 h 309"/>
                <a:gd name="T2" fmla="*/ 8 w 447"/>
                <a:gd name="T3" fmla="*/ 3 h 309"/>
                <a:gd name="T4" fmla="*/ 32 w 447"/>
                <a:gd name="T5" fmla="*/ 12 h 309"/>
                <a:gd name="T6" fmla="*/ 68 w 447"/>
                <a:gd name="T7" fmla="*/ 26 h 309"/>
                <a:gd name="T8" fmla="*/ 112 w 447"/>
                <a:gd name="T9" fmla="*/ 43 h 309"/>
                <a:gd name="T10" fmla="*/ 160 w 447"/>
                <a:gd name="T11" fmla="*/ 62 h 309"/>
                <a:gd name="T12" fmla="*/ 207 w 447"/>
                <a:gd name="T13" fmla="*/ 83 h 309"/>
                <a:gd name="T14" fmla="*/ 251 w 447"/>
                <a:gd name="T15" fmla="*/ 103 h 309"/>
                <a:gd name="T16" fmla="*/ 289 w 447"/>
                <a:gd name="T17" fmla="*/ 123 h 309"/>
                <a:gd name="T18" fmla="*/ 304 w 447"/>
                <a:gd name="T19" fmla="*/ 132 h 309"/>
                <a:gd name="T20" fmla="*/ 321 w 447"/>
                <a:gd name="T21" fmla="*/ 143 h 309"/>
                <a:gd name="T22" fmla="*/ 335 w 447"/>
                <a:gd name="T23" fmla="*/ 154 h 309"/>
                <a:gd name="T24" fmla="*/ 349 w 447"/>
                <a:gd name="T25" fmla="*/ 166 h 309"/>
                <a:gd name="T26" fmla="*/ 363 w 447"/>
                <a:gd name="T27" fmla="*/ 178 h 309"/>
                <a:gd name="T28" fmla="*/ 376 w 447"/>
                <a:gd name="T29" fmla="*/ 191 h 309"/>
                <a:gd name="T30" fmla="*/ 388 w 447"/>
                <a:gd name="T31" fmla="*/ 204 h 309"/>
                <a:gd name="T32" fmla="*/ 398 w 447"/>
                <a:gd name="T33" fmla="*/ 217 h 309"/>
                <a:gd name="T34" fmla="*/ 408 w 447"/>
                <a:gd name="T35" fmla="*/ 230 h 309"/>
                <a:gd name="T36" fmla="*/ 418 w 447"/>
                <a:gd name="T37" fmla="*/ 243 h 309"/>
                <a:gd name="T38" fmla="*/ 425 w 447"/>
                <a:gd name="T39" fmla="*/ 256 h 309"/>
                <a:gd name="T40" fmla="*/ 432 w 447"/>
                <a:gd name="T41" fmla="*/ 267 h 309"/>
                <a:gd name="T42" fmla="*/ 438 w 447"/>
                <a:gd name="T43" fmla="*/ 278 h 309"/>
                <a:gd name="T44" fmla="*/ 443 w 447"/>
                <a:gd name="T45" fmla="*/ 290 h 309"/>
                <a:gd name="T46" fmla="*/ 445 w 447"/>
                <a:gd name="T47" fmla="*/ 300 h 309"/>
                <a:gd name="T48" fmla="*/ 447 w 447"/>
                <a:gd name="T49" fmla="*/ 309 h 309"/>
                <a:gd name="T50" fmla="*/ 430 w 447"/>
                <a:gd name="T51" fmla="*/ 289 h 309"/>
                <a:gd name="T52" fmla="*/ 410 w 447"/>
                <a:gd name="T53" fmla="*/ 269 h 309"/>
                <a:gd name="T54" fmla="*/ 386 w 447"/>
                <a:gd name="T55" fmla="*/ 247 h 309"/>
                <a:gd name="T56" fmla="*/ 361 w 447"/>
                <a:gd name="T57" fmla="*/ 225 h 309"/>
                <a:gd name="T58" fmla="*/ 332 w 447"/>
                <a:gd name="T59" fmla="*/ 203 h 309"/>
                <a:gd name="T60" fmla="*/ 302 w 447"/>
                <a:gd name="T61" fmla="*/ 180 h 309"/>
                <a:gd name="T62" fmla="*/ 271 w 447"/>
                <a:gd name="T63" fmla="*/ 157 h 309"/>
                <a:gd name="T64" fmla="*/ 239 w 447"/>
                <a:gd name="T65" fmla="*/ 135 h 309"/>
                <a:gd name="T66" fmla="*/ 205 w 447"/>
                <a:gd name="T67" fmla="*/ 113 h 309"/>
                <a:gd name="T68" fmla="*/ 173 w 447"/>
                <a:gd name="T69" fmla="*/ 93 h 309"/>
                <a:gd name="T70" fmla="*/ 140 w 447"/>
                <a:gd name="T71" fmla="*/ 73 h 309"/>
                <a:gd name="T72" fmla="*/ 109 w 447"/>
                <a:gd name="T73" fmla="*/ 55 h 309"/>
                <a:gd name="T74" fmla="*/ 79 w 447"/>
                <a:gd name="T75" fmla="*/ 37 h 309"/>
                <a:gd name="T76" fmla="*/ 50 w 447"/>
                <a:gd name="T77" fmla="*/ 22 h 309"/>
                <a:gd name="T78" fmla="*/ 24 w 447"/>
                <a:gd name="T79" fmla="*/ 9 h 309"/>
                <a:gd name="T80" fmla="*/ 0 w 447"/>
                <a:gd name="T8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7" h="309">
                  <a:moveTo>
                    <a:pt x="0" y="0"/>
                  </a:moveTo>
                  <a:lnTo>
                    <a:pt x="8" y="3"/>
                  </a:lnTo>
                  <a:lnTo>
                    <a:pt x="32" y="12"/>
                  </a:lnTo>
                  <a:lnTo>
                    <a:pt x="68" y="26"/>
                  </a:lnTo>
                  <a:lnTo>
                    <a:pt x="112" y="43"/>
                  </a:lnTo>
                  <a:lnTo>
                    <a:pt x="160" y="62"/>
                  </a:lnTo>
                  <a:lnTo>
                    <a:pt x="207" y="83"/>
                  </a:lnTo>
                  <a:lnTo>
                    <a:pt x="251" y="103"/>
                  </a:lnTo>
                  <a:lnTo>
                    <a:pt x="289" y="123"/>
                  </a:lnTo>
                  <a:lnTo>
                    <a:pt x="304" y="132"/>
                  </a:lnTo>
                  <a:lnTo>
                    <a:pt x="321" y="143"/>
                  </a:lnTo>
                  <a:lnTo>
                    <a:pt x="335" y="154"/>
                  </a:lnTo>
                  <a:lnTo>
                    <a:pt x="349" y="166"/>
                  </a:lnTo>
                  <a:lnTo>
                    <a:pt x="363" y="178"/>
                  </a:lnTo>
                  <a:lnTo>
                    <a:pt x="376" y="191"/>
                  </a:lnTo>
                  <a:lnTo>
                    <a:pt x="388" y="204"/>
                  </a:lnTo>
                  <a:lnTo>
                    <a:pt x="398" y="217"/>
                  </a:lnTo>
                  <a:lnTo>
                    <a:pt x="408" y="230"/>
                  </a:lnTo>
                  <a:lnTo>
                    <a:pt x="418" y="243"/>
                  </a:lnTo>
                  <a:lnTo>
                    <a:pt x="425" y="256"/>
                  </a:lnTo>
                  <a:lnTo>
                    <a:pt x="432" y="267"/>
                  </a:lnTo>
                  <a:lnTo>
                    <a:pt x="438" y="278"/>
                  </a:lnTo>
                  <a:lnTo>
                    <a:pt x="443" y="290"/>
                  </a:lnTo>
                  <a:lnTo>
                    <a:pt x="445" y="300"/>
                  </a:lnTo>
                  <a:lnTo>
                    <a:pt x="447" y="309"/>
                  </a:lnTo>
                  <a:lnTo>
                    <a:pt x="430" y="289"/>
                  </a:lnTo>
                  <a:lnTo>
                    <a:pt x="410" y="269"/>
                  </a:lnTo>
                  <a:lnTo>
                    <a:pt x="386" y="247"/>
                  </a:lnTo>
                  <a:lnTo>
                    <a:pt x="361" y="225"/>
                  </a:lnTo>
                  <a:lnTo>
                    <a:pt x="332" y="203"/>
                  </a:lnTo>
                  <a:lnTo>
                    <a:pt x="302" y="180"/>
                  </a:lnTo>
                  <a:lnTo>
                    <a:pt x="271" y="157"/>
                  </a:lnTo>
                  <a:lnTo>
                    <a:pt x="239" y="135"/>
                  </a:lnTo>
                  <a:lnTo>
                    <a:pt x="205" y="113"/>
                  </a:lnTo>
                  <a:lnTo>
                    <a:pt x="173" y="93"/>
                  </a:lnTo>
                  <a:lnTo>
                    <a:pt x="140" y="73"/>
                  </a:lnTo>
                  <a:lnTo>
                    <a:pt x="109" y="55"/>
                  </a:lnTo>
                  <a:lnTo>
                    <a:pt x="79" y="37"/>
                  </a:lnTo>
                  <a:lnTo>
                    <a:pt x="50" y="2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699"/>
            <p:cNvSpPr>
              <a:spLocks/>
            </p:cNvSpPr>
            <p:nvPr/>
          </p:nvSpPr>
          <p:spPr bwMode="auto">
            <a:xfrm>
              <a:off x="4576993" y="4571325"/>
              <a:ext cx="76362" cy="47726"/>
            </a:xfrm>
            <a:custGeom>
              <a:avLst/>
              <a:gdLst>
                <a:gd name="T0" fmla="*/ 2 w 189"/>
                <a:gd name="T1" fmla="*/ 121 h 121"/>
                <a:gd name="T2" fmla="*/ 1 w 189"/>
                <a:gd name="T3" fmla="*/ 115 h 121"/>
                <a:gd name="T4" fmla="*/ 0 w 189"/>
                <a:gd name="T5" fmla="*/ 101 h 121"/>
                <a:gd name="T6" fmla="*/ 0 w 189"/>
                <a:gd name="T7" fmla="*/ 83 h 121"/>
                <a:gd name="T8" fmla="*/ 2 w 189"/>
                <a:gd name="T9" fmla="*/ 60 h 121"/>
                <a:gd name="T10" fmla="*/ 4 w 189"/>
                <a:gd name="T11" fmla="*/ 49 h 121"/>
                <a:gd name="T12" fmla="*/ 6 w 189"/>
                <a:gd name="T13" fmla="*/ 39 h 121"/>
                <a:gd name="T14" fmla="*/ 10 w 189"/>
                <a:gd name="T15" fmla="*/ 28 h 121"/>
                <a:gd name="T16" fmla="*/ 15 w 189"/>
                <a:gd name="T17" fmla="*/ 19 h 121"/>
                <a:gd name="T18" fmla="*/ 18 w 189"/>
                <a:gd name="T19" fmla="*/ 15 h 121"/>
                <a:gd name="T20" fmla="*/ 21 w 189"/>
                <a:gd name="T21" fmla="*/ 12 h 121"/>
                <a:gd name="T22" fmla="*/ 26 w 189"/>
                <a:gd name="T23" fmla="*/ 8 h 121"/>
                <a:gd name="T24" fmla="*/ 30 w 189"/>
                <a:gd name="T25" fmla="*/ 5 h 121"/>
                <a:gd name="T26" fmla="*/ 34 w 189"/>
                <a:gd name="T27" fmla="*/ 3 h 121"/>
                <a:gd name="T28" fmla="*/ 39 w 189"/>
                <a:gd name="T29" fmla="*/ 2 h 121"/>
                <a:gd name="T30" fmla="*/ 44 w 189"/>
                <a:gd name="T31" fmla="*/ 1 h 121"/>
                <a:gd name="T32" fmla="*/ 50 w 189"/>
                <a:gd name="T33" fmla="*/ 0 h 121"/>
                <a:gd name="T34" fmla="*/ 99 w 189"/>
                <a:gd name="T35" fmla="*/ 0 h 121"/>
                <a:gd name="T36" fmla="*/ 143 w 189"/>
                <a:gd name="T37" fmla="*/ 0 h 121"/>
                <a:gd name="T38" fmla="*/ 176 w 189"/>
                <a:gd name="T39" fmla="*/ 0 h 121"/>
                <a:gd name="T40" fmla="*/ 189 w 189"/>
                <a:gd name="T41" fmla="*/ 0 h 121"/>
                <a:gd name="T42" fmla="*/ 181 w 189"/>
                <a:gd name="T43" fmla="*/ 1 h 121"/>
                <a:gd name="T44" fmla="*/ 161 w 189"/>
                <a:gd name="T45" fmla="*/ 5 h 121"/>
                <a:gd name="T46" fmla="*/ 148 w 189"/>
                <a:gd name="T47" fmla="*/ 7 h 121"/>
                <a:gd name="T48" fmla="*/ 132 w 189"/>
                <a:gd name="T49" fmla="*/ 12 h 121"/>
                <a:gd name="T50" fmla="*/ 116 w 189"/>
                <a:gd name="T51" fmla="*/ 16 h 121"/>
                <a:gd name="T52" fmla="*/ 99 w 189"/>
                <a:gd name="T53" fmla="*/ 22 h 121"/>
                <a:gd name="T54" fmla="*/ 83 w 189"/>
                <a:gd name="T55" fmla="*/ 30 h 121"/>
                <a:gd name="T56" fmla="*/ 66 w 189"/>
                <a:gd name="T57" fmla="*/ 38 h 121"/>
                <a:gd name="T58" fmla="*/ 50 w 189"/>
                <a:gd name="T59" fmla="*/ 48 h 121"/>
                <a:gd name="T60" fmla="*/ 36 w 189"/>
                <a:gd name="T61" fmla="*/ 59 h 121"/>
                <a:gd name="T62" fmla="*/ 29 w 189"/>
                <a:gd name="T63" fmla="*/ 66 h 121"/>
                <a:gd name="T64" fmla="*/ 23 w 189"/>
                <a:gd name="T65" fmla="*/ 72 h 121"/>
                <a:gd name="T66" fmla="*/ 18 w 189"/>
                <a:gd name="T67" fmla="*/ 79 h 121"/>
                <a:gd name="T68" fmla="*/ 13 w 189"/>
                <a:gd name="T69" fmla="*/ 86 h 121"/>
                <a:gd name="T70" fmla="*/ 9 w 189"/>
                <a:gd name="T71" fmla="*/ 94 h 121"/>
                <a:gd name="T72" fmla="*/ 5 w 189"/>
                <a:gd name="T73" fmla="*/ 102 h 121"/>
                <a:gd name="T74" fmla="*/ 3 w 189"/>
                <a:gd name="T75" fmla="*/ 111 h 121"/>
                <a:gd name="T76" fmla="*/ 2 w 189"/>
                <a:gd name="T7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9" h="121">
                  <a:moveTo>
                    <a:pt x="2" y="121"/>
                  </a:moveTo>
                  <a:lnTo>
                    <a:pt x="1" y="115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2" y="60"/>
                  </a:lnTo>
                  <a:lnTo>
                    <a:pt x="4" y="49"/>
                  </a:lnTo>
                  <a:lnTo>
                    <a:pt x="6" y="39"/>
                  </a:lnTo>
                  <a:lnTo>
                    <a:pt x="10" y="28"/>
                  </a:lnTo>
                  <a:lnTo>
                    <a:pt x="15" y="19"/>
                  </a:lnTo>
                  <a:lnTo>
                    <a:pt x="18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2"/>
                  </a:lnTo>
                  <a:lnTo>
                    <a:pt x="44" y="1"/>
                  </a:lnTo>
                  <a:lnTo>
                    <a:pt x="50" y="0"/>
                  </a:lnTo>
                  <a:lnTo>
                    <a:pt x="99" y="0"/>
                  </a:lnTo>
                  <a:lnTo>
                    <a:pt x="143" y="0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181" y="1"/>
                  </a:lnTo>
                  <a:lnTo>
                    <a:pt x="161" y="5"/>
                  </a:lnTo>
                  <a:lnTo>
                    <a:pt x="148" y="7"/>
                  </a:lnTo>
                  <a:lnTo>
                    <a:pt x="132" y="12"/>
                  </a:lnTo>
                  <a:lnTo>
                    <a:pt x="116" y="16"/>
                  </a:lnTo>
                  <a:lnTo>
                    <a:pt x="99" y="22"/>
                  </a:lnTo>
                  <a:lnTo>
                    <a:pt x="83" y="30"/>
                  </a:lnTo>
                  <a:lnTo>
                    <a:pt x="66" y="38"/>
                  </a:lnTo>
                  <a:lnTo>
                    <a:pt x="50" y="48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3" y="72"/>
                  </a:lnTo>
                  <a:lnTo>
                    <a:pt x="18" y="79"/>
                  </a:lnTo>
                  <a:lnTo>
                    <a:pt x="13" y="86"/>
                  </a:lnTo>
                  <a:lnTo>
                    <a:pt x="9" y="94"/>
                  </a:lnTo>
                  <a:lnTo>
                    <a:pt x="5" y="102"/>
                  </a:lnTo>
                  <a:lnTo>
                    <a:pt x="3" y="111"/>
                  </a:lnTo>
                  <a:lnTo>
                    <a:pt x="2" y="1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700"/>
            <p:cNvSpPr>
              <a:spLocks/>
            </p:cNvSpPr>
            <p:nvPr/>
          </p:nvSpPr>
          <p:spPr bwMode="auto">
            <a:xfrm>
              <a:off x="4674037" y="4477463"/>
              <a:ext cx="100226" cy="38181"/>
            </a:xfrm>
            <a:custGeom>
              <a:avLst/>
              <a:gdLst>
                <a:gd name="T0" fmla="*/ 0 w 252"/>
                <a:gd name="T1" fmla="*/ 96 h 96"/>
                <a:gd name="T2" fmla="*/ 0 w 252"/>
                <a:gd name="T3" fmla="*/ 93 h 96"/>
                <a:gd name="T4" fmla="*/ 0 w 252"/>
                <a:gd name="T5" fmla="*/ 82 h 96"/>
                <a:gd name="T6" fmla="*/ 1 w 252"/>
                <a:gd name="T7" fmla="*/ 68 h 96"/>
                <a:gd name="T8" fmla="*/ 4 w 252"/>
                <a:gd name="T9" fmla="*/ 51 h 96"/>
                <a:gd name="T10" fmla="*/ 6 w 252"/>
                <a:gd name="T11" fmla="*/ 42 h 96"/>
                <a:gd name="T12" fmla="*/ 10 w 252"/>
                <a:gd name="T13" fmla="*/ 35 h 96"/>
                <a:gd name="T14" fmla="*/ 15 w 252"/>
                <a:gd name="T15" fmla="*/ 26 h 96"/>
                <a:gd name="T16" fmla="*/ 21 w 252"/>
                <a:gd name="T17" fmla="*/ 20 h 96"/>
                <a:gd name="T18" fmla="*/ 29 w 252"/>
                <a:gd name="T19" fmla="*/ 13 h 96"/>
                <a:gd name="T20" fmla="*/ 37 w 252"/>
                <a:gd name="T21" fmla="*/ 9 h 96"/>
                <a:gd name="T22" fmla="*/ 48 w 252"/>
                <a:gd name="T23" fmla="*/ 5 h 96"/>
                <a:gd name="T24" fmla="*/ 61 w 252"/>
                <a:gd name="T25" fmla="*/ 4 h 96"/>
                <a:gd name="T26" fmla="*/ 90 w 252"/>
                <a:gd name="T27" fmla="*/ 3 h 96"/>
                <a:gd name="T28" fmla="*/ 122 w 252"/>
                <a:gd name="T29" fmla="*/ 2 h 96"/>
                <a:gd name="T30" fmla="*/ 154 w 252"/>
                <a:gd name="T31" fmla="*/ 2 h 96"/>
                <a:gd name="T32" fmla="*/ 184 w 252"/>
                <a:gd name="T33" fmla="*/ 1 h 96"/>
                <a:gd name="T34" fmla="*/ 211 w 252"/>
                <a:gd name="T35" fmla="*/ 1 h 96"/>
                <a:gd name="T36" fmla="*/ 233 w 252"/>
                <a:gd name="T37" fmla="*/ 0 h 96"/>
                <a:gd name="T38" fmla="*/ 247 w 252"/>
                <a:gd name="T39" fmla="*/ 0 h 96"/>
                <a:gd name="T40" fmla="*/ 252 w 252"/>
                <a:gd name="T41" fmla="*/ 0 h 96"/>
                <a:gd name="T42" fmla="*/ 243 w 252"/>
                <a:gd name="T43" fmla="*/ 1 h 96"/>
                <a:gd name="T44" fmla="*/ 214 w 252"/>
                <a:gd name="T45" fmla="*/ 4 h 96"/>
                <a:gd name="T46" fmla="*/ 176 w 252"/>
                <a:gd name="T47" fmla="*/ 10 h 96"/>
                <a:gd name="T48" fmla="*/ 130 w 252"/>
                <a:gd name="T49" fmla="*/ 18 h 96"/>
                <a:gd name="T50" fmla="*/ 106 w 252"/>
                <a:gd name="T51" fmla="*/ 24 h 96"/>
                <a:gd name="T52" fmla="*/ 84 w 252"/>
                <a:gd name="T53" fmla="*/ 30 h 96"/>
                <a:gd name="T54" fmla="*/ 62 w 252"/>
                <a:gd name="T55" fmla="*/ 39 h 96"/>
                <a:gd name="T56" fmla="*/ 44 w 252"/>
                <a:gd name="T57" fmla="*/ 48 h 96"/>
                <a:gd name="T58" fmla="*/ 34 w 252"/>
                <a:gd name="T59" fmla="*/ 53 h 96"/>
                <a:gd name="T60" fmla="*/ 27 w 252"/>
                <a:gd name="T61" fmla="*/ 57 h 96"/>
                <a:gd name="T62" fmla="*/ 20 w 252"/>
                <a:gd name="T63" fmla="*/ 64 h 96"/>
                <a:gd name="T64" fmla="*/ 14 w 252"/>
                <a:gd name="T65" fmla="*/ 69 h 96"/>
                <a:gd name="T66" fmla="*/ 8 w 252"/>
                <a:gd name="T67" fmla="*/ 76 h 96"/>
                <a:gd name="T68" fmla="*/ 4 w 252"/>
                <a:gd name="T69" fmla="*/ 82 h 96"/>
                <a:gd name="T70" fmla="*/ 2 w 252"/>
                <a:gd name="T71" fmla="*/ 89 h 96"/>
                <a:gd name="T72" fmla="*/ 0 w 252"/>
                <a:gd name="T7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2" h="96">
                  <a:moveTo>
                    <a:pt x="0" y="96"/>
                  </a:moveTo>
                  <a:lnTo>
                    <a:pt x="0" y="93"/>
                  </a:lnTo>
                  <a:lnTo>
                    <a:pt x="0" y="82"/>
                  </a:lnTo>
                  <a:lnTo>
                    <a:pt x="1" y="68"/>
                  </a:lnTo>
                  <a:lnTo>
                    <a:pt x="4" y="51"/>
                  </a:lnTo>
                  <a:lnTo>
                    <a:pt x="6" y="42"/>
                  </a:lnTo>
                  <a:lnTo>
                    <a:pt x="10" y="35"/>
                  </a:lnTo>
                  <a:lnTo>
                    <a:pt x="15" y="26"/>
                  </a:lnTo>
                  <a:lnTo>
                    <a:pt x="21" y="20"/>
                  </a:lnTo>
                  <a:lnTo>
                    <a:pt x="29" y="13"/>
                  </a:lnTo>
                  <a:lnTo>
                    <a:pt x="37" y="9"/>
                  </a:lnTo>
                  <a:lnTo>
                    <a:pt x="48" y="5"/>
                  </a:lnTo>
                  <a:lnTo>
                    <a:pt x="61" y="4"/>
                  </a:lnTo>
                  <a:lnTo>
                    <a:pt x="90" y="3"/>
                  </a:lnTo>
                  <a:lnTo>
                    <a:pt x="122" y="2"/>
                  </a:lnTo>
                  <a:lnTo>
                    <a:pt x="154" y="2"/>
                  </a:lnTo>
                  <a:lnTo>
                    <a:pt x="184" y="1"/>
                  </a:lnTo>
                  <a:lnTo>
                    <a:pt x="211" y="1"/>
                  </a:lnTo>
                  <a:lnTo>
                    <a:pt x="233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43" y="1"/>
                  </a:lnTo>
                  <a:lnTo>
                    <a:pt x="214" y="4"/>
                  </a:lnTo>
                  <a:lnTo>
                    <a:pt x="176" y="10"/>
                  </a:lnTo>
                  <a:lnTo>
                    <a:pt x="130" y="18"/>
                  </a:lnTo>
                  <a:lnTo>
                    <a:pt x="106" y="24"/>
                  </a:lnTo>
                  <a:lnTo>
                    <a:pt x="84" y="30"/>
                  </a:lnTo>
                  <a:lnTo>
                    <a:pt x="62" y="39"/>
                  </a:lnTo>
                  <a:lnTo>
                    <a:pt x="44" y="48"/>
                  </a:lnTo>
                  <a:lnTo>
                    <a:pt x="34" y="53"/>
                  </a:lnTo>
                  <a:lnTo>
                    <a:pt x="27" y="57"/>
                  </a:lnTo>
                  <a:lnTo>
                    <a:pt x="20" y="64"/>
                  </a:lnTo>
                  <a:lnTo>
                    <a:pt x="14" y="69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2" y="89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7" name="组合 2536"/>
          <p:cNvGrpSpPr/>
          <p:nvPr/>
        </p:nvGrpSpPr>
        <p:grpSpPr>
          <a:xfrm>
            <a:off x="8645452" y="5113310"/>
            <a:ext cx="907407" cy="1123958"/>
            <a:chOff x="6746957" y="5183814"/>
            <a:chExt cx="435902" cy="537719"/>
          </a:xfrm>
        </p:grpSpPr>
        <p:sp>
          <p:nvSpPr>
            <p:cNvPr id="2036" name="Freeform 755"/>
            <p:cNvSpPr>
              <a:spLocks noEditPoints="1"/>
            </p:cNvSpPr>
            <p:nvPr/>
          </p:nvSpPr>
          <p:spPr bwMode="auto">
            <a:xfrm>
              <a:off x="6781957" y="5654716"/>
              <a:ext cx="36590" cy="66817"/>
            </a:xfrm>
            <a:custGeom>
              <a:avLst/>
              <a:gdLst>
                <a:gd name="T0" fmla="*/ 32 w 94"/>
                <a:gd name="T1" fmla="*/ 78 h 167"/>
                <a:gd name="T2" fmla="*/ 36 w 94"/>
                <a:gd name="T3" fmla="*/ 78 h 167"/>
                <a:gd name="T4" fmla="*/ 38 w 94"/>
                <a:gd name="T5" fmla="*/ 78 h 167"/>
                <a:gd name="T6" fmla="*/ 43 w 94"/>
                <a:gd name="T7" fmla="*/ 78 h 167"/>
                <a:gd name="T8" fmla="*/ 49 w 94"/>
                <a:gd name="T9" fmla="*/ 76 h 167"/>
                <a:gd name="T10" fmla="*/ 53 w 94"/>
                <a:gd name="T11" fmla="*/ 74 h 167"/>
                <a:gd name="T12" fmla="*/ 56 w 94"/>
                <a:gd name="T13" fmla="*/ 71 h 167"/>
                <a:gd name="T14" fmla="*/ 58 w 94"/>
                <a:gd name="T15" fmla="*/ 66 h 167"/>
                <a:gd name="T16" fmla="*/ 61 w 94"/>
                <a:gd name="T17" fmla="*/ 62 h 167"/>
                <a:gd name="T18" fmla="*/ 62 w 94"/>
                <a:gd name="T19" fmla="*/ 57 h 167"/>
                <a:gd name="T20" fmla="*/ 62 w 94"/>
                <a:gd name="T21" fmla="*/ 51 h 167"/>
                <a:gd name="T22" fmla="*/ 62 w 94"/>
                <a:gd name="T23" fmla="*/ 46 h 167"/>
                <a:gd name="T24" fmla="*/ 61 w 94"/>
                <a:gd name="T25" fmla="*/ 41 h 167"/>
                <a:gd name="T26" fmla="*/ 58 w 94"/>
                <a:gd name="T27" fmla="*/ 36 h 167"/>
                <a:gd name="T28" fmla="*/ 56 w 94"/>
                <a:gd name="T29" fmla="*/ 33 h 167"/>
                <a:gd name="T30" fmla="*/ 54 w 94"/>
                <a:gd name="T31" fmla="*/ 30 h 167"/>
                <a:gd name="T32" fmla="*/ 50 w 94"/>
                <a:gd name="T33" fmla="*/ 28 h 167"/>
                <a:gd name="T34" fmla="*/ 45 w 94"/>
                <a:gd name="T35" fmla="*/ 25 h 167"/>
                <a:gd name="T36" fmla="*/ 41 w 94"/>
                <a:gd name="T37" fmla="*/ 25 h 167"/>
                <a:gd name="T38" fmla="*/ 37 w 94"/>
                <a:gd name="T39" fmla="*/ 25 h 167"/>
                <a:gd name="T40" fmla="*/ 32 w 94"/>
                <a:gd name="T41" fmla="*/ 27 h 167"/>
                <a:gd name="T42" fmla="*/ 32 w 94"/>
                <a:gd name="T43" fmla="*/ 78 h 167"/>
                <a:gd name="T44" fmla="*/ 0 w 94"/>
                <a:gd name="T45" fmla="*/ 3 h 167"/>
                <a:gd name="T46" fmla="*/ 8 w 94"/>
                <a:gd name="T47" fmla="*/ 1 h 167"/>
                <a:gd name="T48" fmla="*/ 16 w 94"/>
                <a:gd name="T49" fmla="*/ 0 h 167"/>
                <a:gd name="T50" fmla="*/ 25 w 94"/>
                <a:gd name="T51" fmla="*/ 0 h 167"/>
                <a:gd name="T52" fmla="*/ 35 w 94"/>
                <a:gd name="T53" fmla="*/ 0 h 167"/>
                <a:gd name="T54" fmla="*/ 48 w 94"/>
                <a:gd name="T55" fmla="*/ 0 h 167"/>
                <a:gd name="T56" fmla="*/ 61 w 94"/>
                <a:gd name="T57" fmla="*/ 2 h 167"/>
                <a:gd name="T58" fmla="*/ 66 w 94"/>
                <a:gd name="T59" fmla="*/ 4 h 167"/>
                <a:gd name="T60" fmla="*/ 70 w 94"/>
                <a:gd name="T61" fmla="*/ 6 h 167"/>
                <a:gd name="T62" fmla="*/ 76 w 94"/>
                <a:gd name="T63" fmla="*/ 8 h 167"/>
                <a:gd name="T64" fmla="*/ 79 w 94"/>
                <a:gd name="T65" fmla="*/ 12 h 167"/>
                <a:gd name="T66" fmla="*/ 83 w 94"/>
                <a:gd name="T67" fmla="*/ 16 h 167"/>
                <a:gd name="T68" fmla="*/ 85 w 94"/>
                <a:gd name="T69" fmla="*/ 19 h 167"/>
                <a:gd name="T70" fmla="*/ 89 w 94"/>
                <a:gd name="T71" fmla="*/ 23 h 167"/>
                <a:gd name="T72" fmla="*/ 91 w 94"/>
                <a:gd name="T73" fmla="*/ 29 h 167"/>
                <a:gd name="T74" fmla="*/ 93 w 94"/>
                <a:gd name="T75" fmla="*/ 38 h 167"/>
                <a:gd name="T76" fmla="*/ 94 w 94"/>
                <a:gd name="T77" fmla="*/ 48 h 167"/>
                <a:gd name="T78" fmla="*/ 93 w 94"/>
                <a:gd name="T79" fmla="*/ 61 h 167"/>
                <a:gd name="T80" fmla="*/ 90 w 94"/>
                <a:gd name="T81" fmla="*/ 72 h 167"/>
                <a:gd name="T82" fmla="*/ 85 w 94"/>
                <a:gd name="T83" fmla="*/ 82 h 167"/>
                <a:gd name="T84" fmla="*/ 80 w 94"/>
                <a:gd name="T85" fmla="*/ 89 h 167"/>
                <a:gd name="T86" fmla="*/ 76 w 94"/>
                <a:gd name="T87" fmla="*/ 92 h 167"/>
                <a:gd name="T88" fmla="*/ 71 w 94"/>
                <a:gd name="T89" fmla="*/ 96 h 167"/>
                <a:gd name="T90" fmla="*/ 66 w 94"/>
                <a:gd name="T91" fmla="*/ 99 h 167"/>
                <a:gd name="T92" fmla="*/ 61 w 94"/>
                <a:gd name="T93" fmla="*/ 101 h 167"/>
                <a:gd name="T94" fmla="*/ 50 w 94"/>
                <a:gd name="T95" fmla="*/ 104 h 167"/>
                <a:gd name="T96" fmla="*/ 39 w 94"/>
                <a:gd name="T97" fmla="*/ 104 h 167"/>
                <a:gd name="T98" fmla="*/ 36 w 94"/>
                <a:gd name="T99" fmla="*/ 104 h 167"/>
                <a:gd name="T100" fmla="*/ 32 w 94"/>
                <a:gd name="T101" fmla="*/ 104 h 167"/>
                <a:gd name="T102" fmla="*/ 32 w 94"/>
                <a:gd name="T103" fmla="*/ 167 h 167"/>
                <a:gd name="T104" fmla="*/ 0 w 94"/>
                <a:gd name="T105" fmla="*/ 167 h 167"/>
                <a:gd name="T106" fmla="*/ 0 w 94"/>
                <a:gd name="T10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7">
                  <a:moveTo>
                    <a:pt x="32" y="78"/>
                  </a:moveTo>
                  <a:lnTo>
                    <a:pt x="36" y="78"/>
                  </a:lnTo>
                  <a:lnTo>
                    <a:pt x="38" y="78"/>
                  </a:lnTo>
                  <a:lnTo>
                    <a:pt x="43" y="78"/>
                  </a:lnTo>
                  <a:lnTo>
                    <a:pt x="49" y="76"/>
                  </a:lnTo>
                  <a:lnTo>
                    <a:pt x="53" y="74"/>
                  </a:lnTo>
                  <a:lnTo>
                    <a:pt x="56" y="71"/>
                  </a:lnTo>
                  <a:lnTo>
                    <a:pt x="58" y="66"/>
                  </a:lnTo>
                  <a:lnTo>
                    <a:pt x="61" y="62"/>
                  </a:lnTo>
                  <a:lnTo>
                    <a:pt x="62" y="57"/>
                  </a:lnTo>
                  <a:lnTo>
                    <a:pt x="62" y="51"/>
                  </a:lnTo>
                  <a:lnTo>
                    <a:pt x="62" y="46"/>
                  </a:lnTo>
                  <a:lnTo>
                    <a:pt x="61" y="41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5" y="25"/>
                  </a:lnTo>
                  <a:lnTo>
                    <a:pt x="41" y="25"/>
                  </a:lnTo>
                  <a:lnTo>
                    <a:pt x="37" y="25"/>
                  </a:lnTo>
                  <a:lnTo>
                    <a:pt x="32" y="27"/>
                  </a:lnTo>
                  <a:lnTo>
                    <a:pt x="32" y="78"/>
                  </a:lnTo>
                  <a:close/>
                  <a:moveTo>
                    <a:pt x="0" y="3"/>
                  </a:moveTo>
                  <a:lnTo>
                    <a:pt x="8" y="1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61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5" y="19"/>
                  </a:lnTo>
                  <a:lnTo>
                    <a:pt x="89" y="23"/>
                  </a:lnTo>
                  <a:lnTo>
                    <a:pt x="91" y="29"/>
                  </a:lnTo>
                  <a:lnTo>
                    <a:pt x="93" y="38"/>
                  </a:lnTo>
                  <a:lnTo>
                    <a:pt x="94" y="48"/>
                  </a:lnTo>
                  <a:lnTo>
                    <a:pt x="93" y="61"/>
                  </a:lnTo>
                  <a:lnTo>
                    <a:pt x="90" y="72"/>
                  </a:lnTo>
                  <a:lnTo>
                    <a:pt x="85" y="82"/>
                  </a:lnTo>
                  <a:lnTo>
                    <a:pt x="80" y="89"/>
                  </a:lnTo>
                  <a:lnTo>
                    <a:pt x="76" y="92"/>
                  </a:lnTo>
                  <a:lnTo>
                    <a:pt x="71" y="96"/>
                  </a:lnTo>
                  <a:lnTo>
                    <a:pt x="66" y="99"/>
                  </a:lnTo>
                  <a:lnTo>
                    <a:pt x="61" y="101"/>
                  </a:lnTo>
                  <a:lnTo>
                    <a:pt x="50" y="104"/>
                  </a:lnTo>
                  <a:lnTo>
                    <a:pt x="39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67"/>
                  </a:lnTo>
                  <a:lnTo>
                    <a:pt x="0" y="16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756"/>
            <p:cNvSpPr>
              <a:spLocks/>
            </p:cNvSpPr>
            <p:nvPr/>
          </p:nvSpPr>
          <p:spPr bwMode="auto">
            <a:xfrm>
              <a:off x="6826501" y="5654716"/>
              <a:ext cx="38181" cy="66817"/>
            </a:xfrm>
            <a:custGeom>
              <a:avLst/>
              <a:gdLst>
                <a:gd name="T0" fmla="*/ 33 w 99"/>
                <a:gd name="T1" fmla="*/ 0 h 167"/>
                <a:gd name="T2" fmla="*/ 33 w 99"/>
                <a:gd name="T3" fmla="*/ 66 h 167"/>
                <a:gd name="T4" fmla="*/ 66 w 99"/>
                <a:gd name="T5" fmla="*/ 66 h 167"/>
                <a:gd name="T6" fmla="*/ 66 w 99"/>
                <a:gd name="T7" fmla="*/ 0 h 167"/>
                <a:gd name="T8" fmla="*/ 99 w 99"/>
                <a:gd name="T9" fmla="*/ 0 h 167"/>
                <a:gd name="T10" fmla="*/ 99 w 99"/>
                <a:gd name="T11" fmla="*/ 167 h 167"/>
                <a:gd name="T12" fmla="*/ 66 w 99"/>
                <a:gd name="T13" fmla="*/ 167 h 167"/>
                <a:gd name="T14" fmla="*/ 66 w 99"/>
                <a:gd name="T15" fmla="*/ 97 h 167"/>
                <a:gd name="T16" fmla="*/ 33 w 99"/>
                <a:gd name="T17" fmla="*/ 97 h 167"/>
                <a:gd name="T18" fmla="*/ 33 w 99"/>
                <a:gd name="T19" fmla="*/ 167 h 167"/>
                <a:gd name="T20" fmla="*/ 0 w 99"/>
                <a:gd name="T21" fmla="*/ 167 h 167"/>
                <a:gd name="T22" fmla="*/ 0 w 99"/>
                <a:gd name="T23" fmla="*/ 0 h 167"/>
                <a:gd name="T24" fmla="*/ 33 w 99"/>
                <a:gd name="T2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67">
                  <a:moveTo>
                    <a:pt x="33" y="0"/>
                  </a:moveTo>
                  <a:lnTo>
                    <a:pt x="33" y="66"/>
                  </a:lnTo>
                  <a:lnTo>
                    <a:pt x="66" y="66"/>
                  </a:lnTo>
                  <a:lnTo>
                    <a:pt x="66" y="0"/>
                  </a:lnTo>
                  <a:lnTo>
                    <a:pt x="99" y="0"/>
                  </a:lnTo>
                  <a:lnTo>
                    <a:pt x="99" y="167"/>
                  </a:lnTo>
                  <a:lnTo>
                    <a:pt x="66" y="167"/>
                  </a:lnTo>
                  <a:lnTo>
                    <a:pt x="66" y="97"/>
                  </a:lnTo>
                  <a:lnTo>
                    <a:pt x="33" y="97"/>
                  </a:lnTo>
                  <a:lnTo>
                    <a:pt x="3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757"/>
            <p:cNvSpPr>
              <a:spLocks noEditPoints="1"/>
            </p:cNvSpPr>
            <p:nvPr/>
          </p:nvSpPr>
          <p:spPr bwMode="auto">
            <a:xfrm>
              <a:off x="6871046" y="5654716"/>
              <a:ext cx="42954" cy="66817"/>
            </a:xfrm>
            <a:custGeom>
              <a:avLst/>
              <a:gdLst>
                <a:gd name="T0" fmla="*/ 66 w 108"/>
                <a:gd name="T1" fmla="*/ 103 h 167"/>
                <a:gd name="T2" fmla="*/ 60 w 108"/>
                <a:gd name="T3" fmla="*/ 69 h 167"/>
                <a:gd name="T4" fmla="*/ 59 w 108"/>
                <a:gd name="T5" fmla="*/ 60 h 167"/>
                <a:gd name="T6" fmla="*/ 58 w 108"/>
                <a:gd name="T7" fmla="*/ 49 h 167"/>
                <a:gd name="T8" fmla="*/ 56 w 108"/>
                <a:gd name="T9" fmla="*/ 39 h 167"/>
                <a:gd name="T10" fmla="*/ 55 w 108"/>
                <a:gd name="T11" fmla="*/ 31 h 167"/>
                <a:gd name="T12" fmla="*/ 55 w 108"/>
                <a:gd name="T13" fmla="*/ 31 h 167"/>
                <a:gd name="T14" fmla="*/ 53 w 108"/>
                <a:gd name="T15" fmla="*/ 39 h 167"/>
                <a:gd name="T16" fmla="*/ 52 w 108"/>
                <a:gd name="T17" fmla="*/ 50 h 167"/>
                <a:gd name="T18" fmla="*/ 50 w 108"/>
                <a:gd name="T19" fmla="*/ 60 h 167"/>
                <a:gd name="T20" fmla="*/ 49 w 108"/>
                <a:gd name="T21" fmla="*/ 69 h 167"/>
                <a:gd name="T22" fmla="*/ 42 w 108"/>
                <a:gd name="T23" fmla="*/ 103 h 167"/>
                <a:gd name="T24" fmla="*/ 66 w 108"/>
                <a:gd name="T25" fmla="*/ 103 h 167"/>
                <a:gd name="T26" fmla="*/ 39 w 108"/>
                <a:gd name="T27" fmla="*/ 128 h 167"/>
                <a:gd name="T28" fmla="*/ 32 w 108"/>
                <a:gd name="T29" fmla="*/ 167 h 167"/>
                <a:gd name="T30" fmla="*/ 0 w 108"/>
                <a:gd name="T31" fmla="*/ 167 h 167"/>
                <a:gd name="T32" fmla="*/ 37 w 108"/>
                <a:gd name="T33" fmla="*/ 0 h 167"/>
                <a:gd name="T34" fmla="*/ 76 w 108"/>
                <a:gd name="T35" fmla="*/ 0 h 167"/>
                <a:gd name="T36" fmla="*/ 108 w 108"/>
                <a:gd name="T37" fmla="*/ 167 h 167"/>
                <a:gd name="T38" fmla="*/ 77 w 108"/>
                <a:gd name="T39" fmla="*/ 167 h 167"/>
                <a:gd name="T40" fmla="*/ 69 w 108"/>
                <a:gd name="T41" fmla="*/ 128 h 167"/>
                <a:gd name="T42" fmla="*/ 39 w 108"/>
                <a:gd name="T43" fmla="*/ 12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67">
                  <a:moveTo>
                    <a:pt x="66" y="103"/>
                  </a:moveTo>
                  <a:lnTo>
                    <a:pt x="60" y="69"/>
                  </a:lnTo>
                  <a:lnTo>
                    <a:pt x="59" y="60"/>
                  </a:lnTo>
                  <a:lnTo>
                    <a:pt x="58" y="49"/>
                  </a:lnTo>
                  <a:lnTo>
                    <a:pt x="56" y="39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3" y="39"/>
                  </a:lnTo>
                  <a:lnTo>
                    <a:pt x="52" y="50"/>
                  </a:lnTo>
                  <a:lnTo>
                    <a:pt x="50" y="60"/>
                  </a:lnTo>
                  <a:lnTo>
                    <a:pt x="49" y="69"/>
                  </a:lnTo>
                  <a:lnTo>
                    <a:pt x="42" y="103"/>
                  </a:lnTo>
                  <a:lnTo>
                    <a:pt x="66" y="103"/>
                  </a:lnTo>
                  <a:close/>
                  <a:moveTo>
                    <a:pt x="39" y="128"/>
                  </a:moveTo>
                  <a:lnTo>
                    <a:pt x="32" y="167"/>
                  </a:lnTo>
                  <a:lnTo>
                    <a:pt x="0" y="167"/>
                  </a:lnTo>
                  <a:lnTo>
                    <a:pt x="37" y="0"/>
                  </a:lnTo>
                  <a:lnTo>
                    <a:pt x="76" y="0"/>
                  </a:lnTo>
                  <a:lnTo>
                    <a:pt x="108" y="167"/>
                  </a:lnTo>
                  <a:lnTo>
                    <a:pt x="77" y="167"/>
                  </a:lnTo>
                  <a:lnTo>
                    <a:pt x="69" y="128"/>
                  </a:lnTo>
                  <a:lnTo>
                    <a:pt x="39" y="12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758"/>
            <p:cNvSpPr>
              <a:spLocks noEditPoints="1"/>
            </p:cNvSpPr>
            <p:nvPr/>
          </p:nvSpPr>
          <p:spPr bwMode="auto">
            <a:xfrm>
              <a:off x="6921954" y="5654716"/>
              <a:ext cx="39772" cy="66817"/>
            </a:xfrm>
            <a:custGeom>
              <a:avLst/>
              <a:gdLst>
                <a:gd name="T0" fmla="*/ 38 w 99"/>
                <a:gd name="T1" fmla="*/ 75 h 167"/>
                <a:gd name="T2" fmla="*/ 48 w 99"/>
                <a:gd name="T3" fmla="*/ 73 h 167"/>
                <a:gd name="T4" fmla="*/ 54 w 99"/>
                <a:gd name="T5" fmla="*/ 68 h 167"/>
                <a:gd name="T6" fmla="*/ 59 w 99"/>
                <a:gd name="T7" fmla="*/ 59 h 167"/>
                <a:gd name="T8" fmla="*/ 61 w 99"/>
                <a:gd name="T9" fmla="*/ 49 h 167"/>
                <a:gd name="T10" fmla="*/ 60 w 99"/>
                <a:gd name="T11" fmla="*/ 39 h 167"/>
                <a:gd name="T12" fmla="*/ 55 w 99"/>
                <a:gd name="T13" fmla="*/ 32 h 167"/>
                <a:gd name="T14" fmla="*/ 50 w 99"/>
                <a:gd name="T15" fmla="*/ 27 h 167"/>
                <a:gd name="T16" fmla="*/ 40 w 99"/>
                <a:gd name="T17" fmla="*/ 24 h 167"/>
                <a:gd name="T18" fmla="*/ 33 w 99"/>
                <a:gd name="T19" fmla="*/ 25 h 167"/>
                <a:gd name="T20" fmla="*/ 0 w 99"/>
                <a:gd name="T21" fmla="*/ 3 h 167"/>
                <a:gd name="T22" fmla="*/ 16 w 99"/>
                <a:gd name="T23" fmla="*/ 0 h 167"/>
                <a:gd name="T24" fmla="*/ 36 w 99"/>
                <a:gd name="T25" fmla="*/ 0 h 167"/>
                <a:gd name="T26" fmla="*/ 61 w 99"/>
                <a:gd name="T27" fmla="*/ 2 h 167"/>
                <a:gd name="T28" fmla="*/ 72 w 99"/>
                <a:gd name="T29" fmla="*/ 6 h 167"/>
                <a:gd name="T30" fmla="*/ 80 w 99"/>
                <a:gd name="T31" fmla="*/ 11 h 167"/>
                <a:gd name="T32" fmla="*/ 87 w 99"/>
                <a:gd name="T33" fmla="*/ 19 h 167"/>
                <a:gd name="T34" fmla="*/ 90 w 99"/>
                <a:gd name="T35" fmla="*/ 27 h 167"/>
                <a:gd name="T36" fmla="*/ 93 w 99"/>
                <a:gd name="T37" fmla="*/ 46 h 167"/>
                <a:gd name="T38" fmla="*/ 92 w 99"/>
                <a:gd name="T39" fmla="*/ 59 h 167"/>
                <a:gd name="T40" fmla="*/ 87 w 99"/>
                <a:gd name="T41" fmla="*/ 71 h 167"/>
                <a:gd name="T42" fmla="*/ 79 w 99"/>
                <a:gd name="T43" fmla="*/ 81 h 167"/>
                <a:gd name="T44" fmla="*/ 67 w 99"/>
                <a:gd name="T45" fmla="*/ 88 h 167"/>
                <a:gd name="T46" fmla="*/ 72 w 99"/>
                <a:gd name="T47" fmla="*/ 90 h 167"/>
                <a:gd name="T48" fmla="*/ 78 w 99"/>
                <a:gd name="T49" fmla="*/ 96 h 167"/>
                <a:gd name="T50" fmla="*/ 85 w 99"/>
                <a:gd name="T51" fmla="*/ 110 h 167"/>
                <a:gd name="T52" fmla="*/ 91 w 99"/>
                <a:gd name="T53" fmla="*/ 136 h 167"/>
                <a:gd name="T54" fmla="*/ 96 w 99"/>
                <a:gd name="T55" fmla="*/ 159 h 167"/>
                <a:gd name="T56" fmla="*/ 65 w 99"/>
                <a:gd name="T57" fmla="*/ 167 h 167"/>
                <a:gd name="T58" fmla="*/ 61 w 99"/>
                <a:gd name="T59" fmla="*/ 152 h 167"/>
                <a:gd name="T60" fmla="*/ 56 w 99"/>
                <a:gd name="T61" fmla="*/ 127 h 167"/>
                <a:gd name="T62" fmla="*/ 53 w 99"/>
                <a:gd name="T63" fmla="*/ 114 h 167"/>
                <a:gd name="T64" fmla="*/ 50 w 99"/>
                <a:gd name="T65" fmla="*/ 105 h 167"/>
                <a:gd name="T66" fmla="*/ 45 w 99"/>
                <a:gd name="T67" fmla="*/ 101 h 167"/>
                <a:gd name="T68" fmla="*/ 37 w 99"/>
                <a:gd name="T69" fmla="*/ 100 h 167"/>
                <a:gd name="T70" fmla="*/ 33 w 99"/>
                <a:gd name="T71" fmla="*/ 167 h 167"/>
                <a:gd name="T72" fmla="*/ 0 w 99"/>
                <a:gd name="T73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67">
                  <a:moveTo>
                    <a:pt x="33" y="75"/>
                  </a:moveTo>
                  <a:lnTo>
                    <a:pt x="38" y="75"/>
                  </a:lnTo>
                  <a:lnTo>
                    <a:pt x="43" y="74"/>
                  </a:lnTo>
                  <a:lnTo>
                    <a:pt x="48" y="73"/>
                  </a:lnTo>
                  <a:lnTo>
                    <a:pt x="51" y="71"/>
                  </a:lnTo>
                  <a:lnTo>
                    <a:pt x="54" y="68"/>
                  </a:lnTo>
                  <a:lnTo>
                    <a:pt x="58" y="63"/>
                  </a:lnTo>
                  <a:lnTo>
                    <a:pt x="59" y="59"/>
                  </a:lnTo>
                  <a:lnTo>
                    <a:pt x="60" y="55"/>
                  </a:lnTo>
                  <a:lnTo>
                    <a:pt x="61" y="49"/>
                  </a:lnTo>
                  <a:lnTo>
                    <a:pt x="60" y="44"/>
                  </a:lnTo>
                  <a:lnTo>
                    <a:pt x="60" y="39"/>
                  </a:lnTo>
                  <a:lnTo>
                    <a:pt x="58" y="35"/>
                  </a:lnTo>
                  <a:lnTo>
                    <a:pt x="55" y="32"/>
                  </a:lnTo>
                  <a:lnTo>
                    <a:pt x="53" y="29"/>
                  </a:lnTo>
                  <a:lnTo>
                    <a:pt x="50" y="27"/>
                  </a:lnTo>
                  <a:lnTo>
                    <a:pt x="46" y="25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3" y="25"/>
                  </a:lnTo>
                  <a:lnTo>
                    <a:pt x="33" y="75"/>
                  </a:lnTo>
                  <a:close/>
                  <a:moveTo>
                    <a:pt x="0" y="3"/>
                  </a:moveTo>
                  <a:lnTo>
                    <a:pt x="8" y="1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1" y="2"/>
                  </a:lnTo>
                  <a:lnTo>
                    <a:pt x="66" y="4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80" y="11"/>
                  </a:lnTo>
                  <a:lnTo>
                    <a:pt x="83" y="15"/>
                  </a:lnTo>
                  <a:lnTo>
                    <a:pt x="87" y="19"/>
                  </a:lnTo>
                  <a:lnTo>
                    <a:pt x="89" y="22"/>
                  </a:lnTo>
                  <a:lnTo>
                    <a:pt x="90" y="27"/>
                  </a:lnTo>
                  <a:lnTo>
                    <a:pt x="93" y="36"/>
                  </a:lnTo>
                  <a:lnTo>
                    <a:pt x="93" y="46"/>
                  </a:lnTo>
                  <a:lnTo>
                    <a:pt x="93" y="52"/>
                  </a:lnTo>
                  <a:lnTo>
                    <a:pt x="92" y="59"/>
                  </a:lnTo>
                  <a:lnTo>
                    <a:pt x="90" y="65"/>
                  </a:lnTo>
                  <a:lnTo>
                    <a:pt x="87" y="71"/>
                  </a:lnTo>
                  <a:lnTo>
                    <a:pt x="83" y="76"/>
                  </a:lnTo>
                  <a:lnTo>
                    <a:pt x="79" y="81"/>
                  </a:lnTo>
                  <a:lnTo>
                    <a:pt x="74" y="85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72" y="90"/>
                  </a:lnTo>
                  <a:lnTo>
                    <a:pt x="75" y="92"/>
                  </a:lnTo>
                  <a:lnTo>
                    <a:pt x="78" y="96"/>
                  </a:lnTo>
                  <a:lnTo>
                    <a:pt x="81" y="100"/>
                  </a:lnTo>
                  <a:lnTo>
                    <a:pt x="85" y="110"/>
                  </a:lnTo>
                  <a:lnTo>
                    <a:pt x="88" y="122"/>
                  </a:lnTo>
                  <a:lnTo>
                    <a:pt x="91" y="136"/>
                  </a:lnTo>
                  <a:lnTo>
                    <a:pt x="93" y="149"/>
                  </a:lnTo>
                  <a:lnTo>
                    <a:pt x="96" y="159"/>
                  </a:lnTo>
                  <a:lnTo>
                    <a:pt x="99" y="167"/>
                  </a:lnTo>
                  <a:lnTo>
                    <a:pt x="65" y="167"/>
                  </a:lnTo>
                  <a:lnTo>
                    <a:pt x="63" y="160"/>
                  </a:lnTo>
                  <a:lnTo>
                    <a:pt x="61" y="152"/>
                  </a:lnTo>
                  <a:lnTo>
                    <a:pt x="59" y="140"/>
                  </a:lnTo>
                  <a:lnTo>
                    <a:pt x="56" y="127"/>
                  </a:lnTo>
                  <a:lnTo>
                    <a:pt x="55" y="119"/>
                  </a:lnTo>
                  <a:lnTo>
                    <a:pt x="53" y="114"/>
                  </a:lnTo>
                  <a:lnTo>
                    <a:pt x="52" y="109"/>
                  </a:lnTo>
                  <a:lnTo>
                    <a:pt x="50" y="105"/>
                  </a:lnTo>
                  <a:lnTo>
                    <a:pt x="47" y="103"/>
                  </a:lnTo>
                  <a:lnTo>
                    <a:pt x="45" y="101"/>
                  </a:lnTo>
                  <a:lnTo>
                    <a:pt x="41" y="100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33" y="167"/>
                  </a:lnTo>
                  <a:lnTo>
                    <a:pt x="0" y="16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759"/>
            <p:cNvSpPr>
              <a:spLocks/>
            </p:cNvSpPr>
            <p:nvPr/>
          </p:nvSpPr>
          <p:spPr bwMode="auto">
            <a:xfrm>
              <a:off x="6966499" y="5654716"/>
              <a:ext cx="54090" cy="66817"/>
            </a:xfrm>
            <a:custGeom>
              <a:avLst/>
              <a:gdLst>
                <a:gd name="T0" fmla="*/ 108 w 140"/>
                <a:gd name="T1" fmla="*/ 109 h 167"/>
                <a:gd name="T2" fmla="*/ 107 w 140"/>
                <a:gd name="T3" fmla="*/ 96 h 167"/>
                <a:gd name="T4" fmla="*/ 107 w 140"/>
                <a:gd name="T5" fmla="*/ 82 h 167"/>
                <a:gd name="T6" fmla="*/ 106 w 140"/>
                <a:gd name="T7" fmla="*/ 66 h 167"/>
                <a:gd name="T8" fmla="*/ 106 w 140"/>
                <a:gd name="T9" fmla="*/ 54 h 167"/>
                <a:gd name="T10" fmla="*/ 106 w 140"/>
                <a:gd name="T11" fmla="*/ 54 h 167"/>
                <a:gd name="T12" fmla="*/ 103 w 140"/>
                <a:gd name="T13" fmla="*/ 66 h 167"/>
                <a:gd name="T14" fmla="*/ 101 w 140"/>
                <a:gd name="T15" fmla="*/ 81 h 167"/>
                <a:gd name="T16" fmla="*/ 98 w 140"/>
                <a:gd name="T17" fmla="*/ 93 h 167"/>
                <a:gd name="T18" fmla="*/ 95 w 140"/>
                <a:gd name="T19" fmla="*/ 104 h 167"/>
                <a:gd name="T20" fmla="*/ 80 w 140"/>
                <a:gd name="T21" fmla="*/ 164 h 167"/>
                <a:gd name="T22" fmla="*/ 58 w 140"/>
                <a:gd name="T23" fmla="*/ 164 h 167"/>
                <a:gd name="T24" fmla="*/ 45 w 140"/>
                <a:gd name="T25" fmla="*/ 105 h 167"/>
                <a:gd name="T26" fmla="*/ 41 w 140"/>
                <a:gd name="T27" fmla="*/ 93 h 167"/>
                <a:gd name="T28" fmla="*/ 39 w 140"/>
                <a:gd name="T29" fmla="*/ 81 h 167"/>
                <a:gd name="T30" fmla="*/ 36 w 140"/>
                <a:gd name="T31" fmla="*/ 66 h 167"/>
                <a:gd name="T32" fmla="*/ 34 w 140"/>
                <a:gd name="T33" fmla="*/ 54 h 167"/>
                <a:gd name="T34" fmla="*/ 33 w 140"/>
                <a:gd name="T35" fmla="*/ 54 h 167"/>
                <a:gd name="T36" fmla="*/ 33 w 140"/>
                <a:gd name="T37" fmla="*/ 68 h 167"/>
                <a:gd name="T38" fmla="*/ 32 w 140"/>
                <a:gd name="T39" fmla="*/ 82 h 167"/>
                <a:gd name="T40" fmla="*/ 32 w 140"/>
                <a:gd name="T41" fmla="*/ 96 h 167"/>
                <a:gd name="T42" fmla="*/ 31 w 140"/>
                <a:gd name="T43" fmla="*/ 109 h 167"/>
                <a:gd name="T44" fmla="*/ 27 w 140"/>
                <a:gd name="T45" fmla="*/ 167 h 167"/>
                <a:gd name="T46" fmla="*/ 0 w 140"/>
                <a:gd name="T47" fmla="*/ 167 h 167"/>
                <a:gd name="T48" fmla="*/ 12 w 140"/>
                <a:gd name="T49" fmla="*/ 0 h 167"/>
                <a:gd name="T50" fmla="*/ 47 w 140"/>
                <a:gd name="T51" fmla="*/ 0 h 167"/>
                <a:gd name="T52" fmla="*/ 60 w 140"/>
                <a:gd name="T53" fmla="*/ 60 h 167"/>
                <a:gd name="T54" fmla="*/ 63 w 140"/>
                <a:gd name="T55" fmla="*/ 75 h 167"/>
                <a:gd name="T56" fmla="*/ 66 w 140"/>
                <a:gd name="T57" fmla="*/ 90 h 167"/>
                <a:gd name="T58" fmla="*/ 68 w 140"/>
                <a:gd name="T59" fmla="*/ 104 h 167"/>
                <a:gd name="T60" fmla="*/ 72 w 140"/>
                <a:gd name="T61" fmla="*/ 118 h 167"/>
                <a:gd name="T62" fmla="*/ 72 w 140"/>
                <a:gd name="T63" fmla="*/ 118 h 167"/>
                <a:gd name="T64" fmla="*/ 74 w 140"/>
                <a:gd name="T65" fmla="*/ 104 h 167"/>
                <a:gd name="T66" fmla="*/ 77 w 140"/>
                <a:gd name="T67" fmla="*/ 90 h 167"/>
                <a:gd name="T68" fmla="*/ 79 w 140"/>
                <a:gd name="T69" fmla="*/ 75 h 167"/>
                <a:gd name="T70" fmla="*/ 83 w 140"/>
                <a:gd name="T71" fmla="*/ 60 h 167"/>
                <a:gd name="T72" fmla="*/ 95 w 140"/>
                <a:gd name="T73" fmla="*/ 0 h 167"/>
                <a:gd name="T74" fmla="*/ 130 w 140"/>
                <a:gd name="T75" fmla="*/ 0 h 167"/>
                <a:gd name="T76" fmla="*/ 140 w 140"/>
                <a:gd name="T77" fmla="*/ 167 h 167"/>
                <a:gd name="T78" fmla="*/ 112 w 140"/>
                <a:gd name="T79" fmla="*/ 167 h 167"/>
                <a:gd name="T80" fmla="*/ 108 w 140"/>
                <a:gd name="T81" fmla="*/ 10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167">
                  <a:moveTo>
                    <a:pt x="108" y="109"/>
                  </a:moveTo>
                  <a:lnTo>
                    <a:pt x="107" y="96"/>
                  </a:lnTo>
                  <a:lnTo>
                    <a:pt x="107" y="82"/>
                  </a:lnTo>
                  <a:lnTo>
                    <a:pt x="106" y="66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3" y="66"/>
                  </a:lnTo>
                  <a:lnTo>
                    <a:pt x="101" y="81"/>
                  </a:lnTo>
                  <a:lnTo>
                    <a:pt x="98" y="93"/>
                  </a:lnTo>
                  <a:lnTo>
                    <a:pt x="95" y="104"/>
                  </a:lnTo>
                  <a:lnTo>
                    <a:pt x="80" y="164"/>
                  </a:lnTo>
                  <a:lnTo>
                    <a:pt x="58" y="164"/>
                  </a:lnTo>
                  <a:lnTo>
                    <a:pt x="45" y="105"/>
                  </a:lnTo>
                  <a:lnTo>
                    <a:pt x="41" y="93"/>
                  </a:lnTo>
                  <a:lnTo>
                    <a:pt x="39" y="81"/>
                  </a:lnTo>
                  <a:lnTo>
                    <a:pt x="36" y="66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3" y="68"/>
                  </a:lnTo>
                  <a:lnTo>
                    <a:pt x="32" y="82"/>
                  </a:lnTo>
                  <a:lnTo>
                    <a:pt x="32" y="96"/>
                  </a:lnTo>
                  <a:lnTo>
                    <a:pt x="31" y="109"/>
                  </a:lnTo>
                  <a:lnTo>
                    <a:pt x="27" y="167"/>
                  </a:lnTo>
                  <a:lnTo>
                    <a:pt x="0" y="167"/>
                  </a:lnTo>
                  <a:lnTo>
                    <a:pt x="12" y="0"/>
                  </a:lnTo>
                  <a:lnTo>
                    <a:pt x="47" y="0"/>
                  </a:lnTo>
                  <a:lnTo>
                    <a:pt x="60" y="60"/>
                  </a:lnTo>
                  <a:lnTo>
                    <a:pt x="63" y="75"/>
                  </a:lnTo>
                  <a:lnTo>
                    <a:pt x="66" y="90"/>
                  </a:lnTo>
                  <a:lnTo>
                    <a:pt x="68" y="104"/>
                  </a:lnTo>
                  <a:lnTo>
                    <a:pt x="72" y="118"/>
                  </a:lnTo>
                  <a:lnTo>
                    <a:pt x="72" y="118"/>
                  </a:lnTo>
                  <a:lnTo>
                    <a:pt x="74" y="104"/>
                  </a:lnTo>
                  <a:lnTo>
                    <a:pt x="77" y="90"/>
                  </a:lnTo>
                  <a:lnTo>
                    <a:pt x="79" y="75"/>
                  </a:lnTo>
                  <a:lnTo>
                    <a:pt x="83" y="60"/>
                  </a:lnTo>
                  <a:lnTo>
                    <a:pt x="95" y="0"/>
                  </a:lnTo>
                  <a:lnTo>
                    <a:pt x="130" y="0"/>
                  </a:lnTo>
                  <a:lnTo>
                    <a:pt x="140" y="167"/>
                  </a:lnTo>
                  <a:lnTo>
                    <a:pt x="112" y="167"/>
                  </a:lnTo>
                  <a:lnTo>
                    <a:pt x="108" y="10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760"/>
            <p:cNvSpPr>
              <a:spLocks noEditPoints="1"/>
            </p:cNvSpPr>
            <p:nvPr/>
          </p:nvSpPr>
          <p:spPr bwMode="auto">
            <a:xfrm>
              <a:off x="7025362" y="5654716"/>
              <a:ext cx="42954" cy="66817"/>
            </a:xfrm>
            <a:custGeom>
              <a:avLst/>
              <a:gdLst>
                <a:gd name="T0" fmla="*/ 66 w 107"/>
                <a:gd name="T1" fmla="*/ 103 h 167"/>
                <a:gd name="T2" fmla="*/ 60 w 107"/>
                <a:gd name="T3" fmla="*/ 69 h 167"/>
                <a:gd name="T4" fmla="*/ 59 w 107"/>
                <a:gd name="T5" fmla="*/ 60 h 167"/>
                <a:gd name="T6" fmla="*/ 57 w 107"/>
                <a:gd name="T7" fmla="*/ 49 h 167"/>
                <a:gd name="T8" fmla="*/ 56 w 107"/>
                <a:gd name="T9" fmla="*/ 39 h 167"/>
                <a:gd name="T10" fmla="*/ 55 w 107"/>
                <a:gd name="T11" fmla="*/ 31 h 167"/>
                <a:gd name="T12" fmla="*/ 54 w 107"/>
                <a:gd name="T13" fmla="*/ 31 h 167"/>
                <a:gd name="T14" fmla="*/ 53 w 107"/>
                <a:gd name="T15" fmla="*/ 39 h 167"/>
                <a:gd name="T16" fmla="*/ 50 w 107"/>
                <a:gd name="T17" fmla="*/ 50 h 167"/>
                <a:gd name="T18" fmla="*/ 49 w 107"/>
                <a:gd name="T19" fmla="*/ 60 h 167"/>
                <a:gd name="T20" fmla="*/ 48 w 107"/>
                <a:gd name="T21" fmla="*/ 69 h 167"/>
                <a:gd name="T22" fmla="*/ 42 w 107"/>
                <a:gd name="T23" fmla="*/ 103 h 167"/>
                <a:gd name="T24" fmla="*/ 66 w 107"/>
                <a:gd name="T25" fmla="*/ 103 h 167"/>
                <a:gd name="T26" fmla="*/ 39 w 107"/>
                <a:gd name="T27" fmla="*/ 128 h 167"/>
                <a:gd name="T28" fmla="*/ 31 w 107"/>
                <a:gd name="T29" fmla="*/ 167 h 167"/>
                <a:gd name="T30" fmla="*/ 0 w 107"/>
                <a:gd name="T31" fmla="*/ 167 h 167"/>
                <a:gd name="T32" fmla="*/ 35 w 107"/>
                <a:gd name="T33" fmla="*/ 0 h 167"/>
                <a:gd name="T34" fmla="*/ 74 w 107"/>
                <a:gd name="T35" fmla="*/ 0 h 167"/>
                <a:gd name="T36" fmla="*/ 107 w 107"/>
                <a:gd name="T37" fmla="*/ 167 h 167"/>
                <a:gd name="T38" fmla="*/ 75 w 107"/>
                <a:gd name="T39" fmla="*/ 167 h 167"/>
                <a:gd name="T40" fmla="*/ 69 w 107"/>
                <a:gd name="T41" fmla="*/ 128 h 167"/>
                <a:gd name="T42" fmla="*/ 39 w 107"/>
                <a:gd name="T43" fmla="*/ 12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167">
                  <a:moveTo>
                    <a:pt x="66" y="103"/>
                  </a:moveTo>
                  <a:lnTo>
                    <a:pt x="60" y="69"/>
                  </a:lnTo>
                  <a:lnTo>
                    <a:pt x="59" y="60"/>
                  </a:lnTo>
                  <a:lnTo>
                    <a:pt x="57" y="49"/>
                  </a:lnTo>
                  <a:lnTo>
                    <a:pt x="56" y="39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3" y="39"/>
                  </a:lnTo>
                  <a:lnTo>
                    <a:pt x="50" y="50"/>
                  </a:lnTo>
                  <a:lnTo>
                    <a:pt x="49" y="60"/>
                  </a:lnTo>
                  <a:lnTo>
                    <a:pt x="48" y="69"/>
                  </a:lnTo>
                  <a:lnTo>
                    <a:pt x="42" y="103"/>
                  </a:lnTo>
                  <a:lnTo>
                    <a:pt x="66" y="103"/>
                  </a:lnTo>
                  <a:close/>
                  <a:moveTo>
                    <a:pt x="39" y="128"/>
                  </a:moveTo>
                  <a:lnTo>
                    <a:pt x="31" y="167"/>
                  </a:lnTo>
                  <a:lnTo>
                    <a:pt x="0" y="167"/>
                  </a:lnTo>
                  <a:lnTo>
                    <a:pt x="35" y="0"/>
                  </a:lnTo>
                  <a:lnTo>
                    <a:pt x="74" y="0"/>
                  </a:lnTo>
                  <a:lnTo>
                    <a:pt x="107" y="167"/>
                  </a:lnTo>
                  <a:lnTo>
                    <a:pt x="75" y="167"/>
                  </a:lnTo>
                  <a:lnTo>
                    <a:pt x="69" y="128"/>
                  </a:lnTo>
                  <a:lnTo>
                    <a:pt x="39" y="12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761"/>
            <p:cNvSpPr>
              <a:spLocks/>
            </p:cNvSpPr>
            <p:nvPr/>
          </p:nvSpPr>
          <p:spPr bwMode="auto">
            <a:xfrm>
              <a:off x="7071497" y="5654716"/>
              <a:ext cx="34999" cy="66817"/>
            </a:xfrm>
            <a:custGeom>
              <a:avLst/>
              <a:gdLst>
                <a:gd name="T0" fmla="*/ 89 w 90"/>
                <a:gd name="T1" fmla="*/ 166 h 170"/>
                <a:gd name="T2" fmla="*/ 84 w 90"/>
                <a:gd name="T3" fmla="*/ 168 h 170"/>
                <a:gd name="T4" fmla="*/ 78 w 90"/>
                <a:gd name="T5" fmla="*/ 169 h 170"/>
                <a:gd name="T6" fmla="*/ 71 w 90"/>
                <a:gd name="T7" fmla="*/ 170 h 170"/>
                <a:gd name="T8" fmla="*/ 64 w 90"/>
                <a:gd name="T9" fmla="*/ 170 h 170"/>
                <a:gd name="T10" fmla="*/ 55 w 90"/>
                <a:gd name="T11" fmla="*/ 170 h 170"/>
                <a:gd name="T12" fmla="*/ 49 w 90"/>
                <a:gd name="T13" fmla="*/ 169 h 170"/>
                <a:gd name="T14" fmla="*/ 41 w 90"/>
                <a:gd name="T15" fmla="*/ 167 h 170"/>
                <a:gd name="T16" fmla="*/ 36 w 90"/>
                <a:gd name="T17" fmla="*/ 164 h 170"/>
                <a:gd name="T18" fmla="*/ 29 w 90"/>
                <a:gd name="T19" fmla="*/ 160 h 170"/>
                <a:gd name="T20" fmla="*/ 25 w 90"/>
                <a:gd name="T21" fmla="*/ 157 h 170"/>
                <a:gd name="T22" fmla="*/ 19 w 90"/>
                <a:gd name="T23" fmla="*/ 152 h 170"/>
                <a:gd name="T24" fmla="*/ 15 w 90"/>
                <a:gd name="T25" fmla="*/ 146 h 170"/>
                <a:gd name="T26" fmla="*/ 12 w 90"/>
                <a:gd name="T27" fmla="*/ 141 h 170"/>
                <a:gd name="T28" fmla="*/ 9 w 90"/>
                <a:gd name="T29" fmla="*/ 134 h 170"/>
                <a:gd name="T30" fmla="*/ 7 w 90"/>
                <a:gd name="T31" fmla="*/ 128 h 170"/>
                <a:gd name="T32" fmla="*/ 4 w 90"/>
                <a:gd name="T33" fmla="*/ 120 h 170"/>
                <a:gd name="T34" fmla="*/ 1 w 90"/>
                <a:gd name="T35" fmla="*/ 105 h 170"/>
                <a:gd name="T36" fmla="*/ 0 w 90"/>
                <a:gd name="T37" fmla="*/ 88 h 170"/>
                <a:gd name="T38" fmla="*/ 0 w 90"/>
                <a:gd name="T39" fmla="*/ 76 h 170"/>
                <a:gd name="T40" fmla="*/ 2 w 90"/>
                <a:gd name="T41" fmla="*/ 66 h 170"/>
                <a:gd name="T42" fmla="*/ 3 w 90"/>
                <a:gd name="T43" fmla="*/ 57 h 170"/>
                <a:gd name="T44" fmla="*/ 7 w 90"/>
                <a:gd name="T45" fmla="*/ 48 h 170"/>
                <a:gd name="T46" fmla="*/ 9 w 90"/>
                <a:gd name="T47" fmla="*/ 39 h 170"/>
                <a:gd name="T48" fmla="*/ 13 w 90"/>
                <a:gd name="T49" fmla="*/ 33 h 170"/>
                <a:gd name="T50" fmla="*/ 17 w 90"/>
                <a:gd name="T51" fmla="*/ 26 h 170"/>
                <a:gd name="T52" fmla="*/ 22 w 90"/>
                <a:gd name="T53" fmla="*/ 21 h 170"/>
                <a:gd name="T54" fmla="*/ 27 w 90"/>
                <a:gd name="T55" fmla="*/ 16 h 170"/>
                <a:gd name="T56" fmla="*/ 32 w 90"/>
                <a:gd name="T57" fmla="*/ 11 h 170"/>
                <a:gd name="T58" fmla="*/ 38 w 90"/>
                <a:gd name="T59" fmla="*/ 8 h 170"/>
                <a:gd name="T60" fmla="*/ 43 w 90"/>
                <a:gd name="T61" fmla="*/ 5 h 170"/>
                <a:gd name="T62" fmla="*/ 50 w 90"/>
                <a:gd name="T63" fmla="*/ 3 h 170"/>
                <a:gd name="T64" fmla="*/ 55 w 90"/>
                <a:gd name="T65" fmla="*/ 2 h 170"/>
                <a:gd name="T66" fmla="*/ 62 w 90"/>
                <a:gd name="T67" fmla="*/ 0 h 170"/>
                <a:gd name="T68" fmla="*/ 67 w 90"/>
                <a:gd name="T69" fmla="*/ 0 h 170"/>
                <a:gd name="T70" fmla="*/ 76 w 90"/>
                <a:gd name="T71" fmla="*/ 0 h 170"/>
                <a:gd name="T72" fmla="*/ 82 w 90"/>
                <a:gd name="T73" fmla="*/ 2 h 170"/>
                <a:gd name="T74" fmla="*/ 86 w 90"/>
                <a:gd name="T75" fmla="*/ 4 h 170"/>
                <a:gd name="T76" fmla="*/ 90 w 90"/>
                <a:gd name="T77" fmla="*/ 5 h 170"/>
                <a:gd name="T78" fmla="*/ 84 w 90"/>
                <a:gd name="T79" fmla="*/ 32 h 170"/>
                <a:gd name="T80" fmla="*/ 78 w 90"/>
                <a:gd name="T81" fmla="*/ 30 h 170"/>
                <a:gd name="T82" fmla="*/ 69 w 90"/>
                <a:gd name="T83" fmla="*/ 29 h 170"/>
                <a:gd name="T84" fmla="*/ 63 w 90"/>
                <a:gd name="T85" fmla="*/ 30 h 170"/>
                <a:gd name="T86" fmla="*/ 56 w 90"/>
                <a:gd name="T87" fmla="*/ 32 h 170"/>
                <a:gd name="T88" fmla="*/ 51 w 90"/>
                <a:gd name="T89" fmla="*/ 36 h 170"/>
                <a:gd name="T90" fmla="*/ 45 w 90"/>
                <a:gd name="T91" fmla="*/ 41 h 170"/>
                <a:gd name="T92" fmla="*/ 41 w 90"/>
                <a:gd name="T93" fmla="*/ 50 h 170"/>
                <a:gd name="T94" fmla="*/ 38 w 90"/>
                <a:gd name="T95" fmla="*/ 60 h 170"/>
                <a:gd name="T96" fmla="*/ 36 w 90"/>
                <a:gd name="T97" fmla="*/ 72 h 170"/>
                <a:gd name="T98" fmla="*/ 35 w 90"/>
                <a:gd name="T99" fmla="*/ 86 h 170"/>
                <a:gd name="T100" fmla="*/ 36 w 90"/>
                <a:gd name="T101" fmla="*/ 100 h 170"/>
                <a:gd name="T102" fmla="*/ 37 w 90"/>
                <a:gd name="T103" fmla="*/ 112 h 170"/>
                <a:gd name="T104" fmla="*/ 40 w 90"/>
                <a:gd name="T105" fmla="*/ 121 h 170"/>
                <a:gd name="T106" fmla="*/ 44 w 90"/>
                <a:gd name="T107" fmla="*/ 129 h 170"/>
                <a:gd name="T108" fmla="*/ 50 w 90"/>
                <a:gd name="T109" fmla="*/ 134 h 170"/>
                <a:gd name="T110" fmla="*/ 55 w 90"/>
                <a:gd name="T111" fmla="*/ 139 h 170"/>
                <a:gd name="T112" fmla="*/ 63 w 90"/>
                <a:gd name="T113" fmla="*/ 141 h 170"/>
                <a:gd name="T114" fmla="*/ 69 w 90"/>
                <a:gd name="T115" fmla="*/ 142 h 170"/>
                <a:gd name="T116" fmla="*/ 78 w 90"/>
                <a:gd name="T117" fmla="*/ 141 h 170"/>
                <a:gd name="T118" fmla="*/ 85 w 90"/>
                <a:gd name="T119" fmla="*/ 139 h 170"/>
                <a:gd name="T120" fmla="*/ 89 w 90"/>
                <a:gd name="T121" fmla="*/ 1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170">
                  <a:moveTo>
                    <a:pt x="89" y="166"/>
                  </a:moveTo>
                  <a:lnTo>
                    <a:pt x="84" y="168"/>
                  </a:lnTo>
                  <a:lnTo>
                    <a:pt x="78" y="169"/>
                  </a:lnTo>
                  <a:lnTo>
                    <a:pt x="71" y="170"/>
                  </a:lnTo>
                  <a:lnTo>
                    <a:pt x="64" y="170"/>
                  </a:lnTo>
                  <a:lnTo>
                    <a:pt x="55" y="170"/>
                  </a:lnTo>
                  <a:lnTo>
                    <a:pt x="49" y="169"/>
                  </a:lnTo>
                  <a:lnTo>
                    <a:pt x="41" y="167"/>
                  </a:lnTo>
                  <a:lnTo>
                    <a:pt x="36" y="164"/>
                  </a:lnTo>
                  <a:lnTo>
                    <a:pt x="29" y="160"/>
                  </a:lnTo>
                  <a:lnTo>
                    <a:pt x="25" y="157"/>
                  </a:lnTo>
                  <a:lnTo>
                    <a:pt x="19" y="152"/>
                  </a:lnTo>
                  <a:lnTo>
                    <a:pt x="15" y="146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7" y="128"/>
                  </a:lnTo>
                  <a:lnTo>
                    <a:pt x="4" y="120"/>
                  </a:lnTo>
                  <a:lnTo>
                    <a:pt x="1" y="105"/>
                  </a:lnTo>
                  <a:lnTo>
                    <a:pt x="0" y="88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3" y="57"/>
                  </a:lnTo>
                  <a:lnTo>
                    <a:pt x="7" y="48"/>
                  </a:lnTo>
                  <a:lnTo>
                    <a:pt x="9" y="39"/>
                  </a:lnTo>
                  <a:lnTo>
                    <a:pt x="13" y="33"/>
                  </a:lnTo>
                  <a:lnTo>
                    <a:pt x="17" y="26"/>
                  </a:lnTo>
                  <a:lnTo>
                    <a:pt x="22" y="21"/>
                  </a:lnTo>
                  <a:lnTo>
                    <a:pt x="27" y="16"/>
                  </a:lnTo>
                  <a:lnTo>
                    <a:pt x="32" y="11"/>
                  </a:lnTo>
                  <a:lnTo>
                    <a:pt x="38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6" y="4"/>
                  </a:lnTo>
                  <a:lnTo>
                    <a:pt x="90" y="5"/>
                  </a:lnTo>
                  <a:lnTo>
                    <a:pt x="84" y="32"/>
                  </a:lnTo>
                  <a:lnTo>
                    <a:pt x="78" y="30"/>
                  </a:lnTo>
                  <a:lnTo>
                    <a:pt x="69" y="29"/>
                  </a:lnTo>
                  <a:lnTo>
                    <a:pt x="63" y="30"/>
                  </a:lnTo>
                  <a:lnTo>
                    <a:pt x="56" y="32"/>
                  </a:lnTo>
                  <a:lnTo>
                    <a:pt x="51" y="36"/>
                  </a:lnTo>
                  <a:lnTo>
                    <a:pt x="45" y="41"/>
                  </a:lnTo>
                  <a:lnTo>
                    <a:pt x="41" y="50"/>
                  </a:lnTo>
                  <a:lnTo>
                    <a:pt x="38" y="60"/>
                  </a:lnTo>
                  <a:lnTo>
                    <a:pt x="36" y="72"/>
                  </a:lnTo>
                  <a:lnTo>
                    <a:pt x="35" y="86"/>
                  </a:lnTo>
                  <a:lnTo>
                    <a:pt x="36" y="100"/>
                  </a:lnTo>
                  <a:lnTo>
                    <a:pt x="37" y="112"/>
                  </a:lnTo>
                  <a:lnTo>
                    <a:pt x="40" y="121"/>
                  </a:lnTo>
                  <a:lnTo>
                    <a:pt x="44" y="129"/>
                  </a:lnTo>
                  <a:lnTo>
                    <a:pt x="50" y="134"/>
                  </a:lnTo>
                  <a:lnTo>
                    <a:pt x="55" y="139"/>
                  </a:lnTo>
                  <a:lnTo>
                    <a:pt x="63" y="141"/>
                  </a:lnTo>
                  <a:lnTo>
                    <a:pt x="69" y="142"/>
                  </a:lnTo>
                  <a:lnTo>
                    <a:pt x="78" y="141"/>
                  </a:lnTo>
                  <a:lnTo>
                    <a:pt x="85" y="139"/>
                  </a:lnTo>
                  <a:lnTo>
                    <a:pt x="89" y="16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762"/>
            <p:cNvSpPr>
              <a:spLocks/>
            </p:cNvSpPr>
            <p:nvPr/>
          </p:nvSpPr>
          <p:spPr bwMode="auto">
            <a:xfrm>
              <a:off x="7111269" y="5654716"/>
              <a:ext cx="41363" cy="66817"/>
            </a:xfrm>
            <a:custGeom>
              <a:avLst/>
              <a:gdLst>
                <a:gd name="T0" fmla="*/ 37 w 107"/>
                <a:gd name="T1" fmla="*/ 167 h 167"/>
                <a:gd name="T2" fmla="*/ 37 w 107"/>
                <a:gd name="T3" fmla="*/ 103 h 167"/>
                <a:gd name="T4" fmla="*/ 0 w 107"/>
                <a:gd name="T5" fmla="*/ 0 h 167"/>
                <a:gd name="T6" fmla="*/ 35 w 107"/>
                <a:gd name="T7" fmla="*/ 0 h 167"/>
                <a:gd name="T8" fmla="*/ 47 w 107"/>
                <a:gd name="T9" fmla="*/ 39 h 167"/>
                <a:gd name="T10" fmla="*/ 49 w 107"/>
                <a:gd name="T11" fmla="*/ 48 h 167"/>
                <a:gd name="T12" fmla="*/ 51 w 107"/>
                <a:gd name="T13" fmla="*/ 57 h 167"/>
                <a:gd name="T14" fmla="*/ 53 w 107"/>
                <a:gd name="T15" fmla="*/ 65 h 167"/>
                <a:gd name="T16" fmla="*/ 55 w 107"/>
                <a:gd name="T17" fmla="*/ 75 h 167"/>
                <a:gd name="T18" fmla="*/ 55 w 107"/>
                <a:gd name="T19" fmla="*/ 75 h 167"/>
                <a:gd name="T20" fmla="*/ 58 w 107"/>
                <a:gd name="T21" fmla="*/ 66 h 167"/>
                <a:gd name="T22" fmla="*/ 59 w 107"/>
                <a:gd name="T23" fmla="*/ 57 h 167"/>
                <a:gd name="T24" fmla="*/ 61 w 107"/>
                <a:gd name="T25" fmla="*/ 48 h 167"/>
                <a:gd name="T26" fmla="*/ 63 w 107"/>
                <a:gd name="T27" fmla="*/ 39 h 167"/>
                <a:gd name="T28" fmla="*/ 74 w 107"/>
                <a:gd name="T29" fmla="*/ 0 h 167"/>
                <a:gd name="T30" fmla="*/ 107 w 107"/>
                <a:gd name="T31" fmla="*/ 0 h 167"/>
                <a:gd name="T32" fmla="*/ 70 w 107"/>
                <a:gd name="T33" fmla="*/ 101 h 167"/>
                <a:gd name="T34" fmla="*/ 70 w 107"/>
                <a:gd name="T35" fmla="*/ 167 h 167"/>
                <a:gd name="T36" fmla="*/ 37 w 107"/>
                <a:gd name="T3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67">
                  <a:moveTo>
                    <a:pt x="37" y="167"/>
                  </a:moveTo>
                  <a:lnTo>
                    <a:pt x="37" y="103"/>
                  </a:lnTo>
                  <a:lnTo>
                    <a:pt x="0" y="0"/>
                  </a:lnTo>
                  <a:lnTo>
                    <a:pt x="35" y="0"/>
                  </a:lnTo>
                  <a:lnTo>
                    <a:pt x="47" y="39"/>
                  </a:lnTo>
                  <a:lnTo>
                    <a:pt x="49" y="48"/>
                  </a:lnTo>
                  <a:lnTo>
                    <a:pt x="51" y="57"/>
                  </a:lnTo>
                  <a:lnTo>
                    <a:pt x="53" y="65"/>
                  </a:lnTo>
                  <a:lnTo>
                    <a:pt x="55" y="75"/>
                  </a:lnTo>
                  <a:lnTo>
                    <a:pt x="55" y="75"/>
                  </a:lnTo>
                  <a:lnTo>
                    <a:pt x="58" y="66"/>
                  </a:lnTo>
                  <a:lnTo>
                    <a:pt x="59" y="57"/>
                  </a:lnTo>
                  <a:lnTo>
                    <a:pt x="61" y="48"/>
                  </a:lnTo>
                  <a:lnTo>
                    <a:pt x="63" y="39"/>
                  </a:lnTo>
                  <a:lnTo>
                    <a:pt x="74" y="0"/>
                  </a:lnTo>
                  <a:lnTo>
                    <a:pt x="107" y="0"/>
                  </a:lnTo>
                  <a:lnTo>
                    <a:pt x="70" y="101"/>
                  </a:lnTo>
                  <a:lnTo>
                    <a:pt x="70" y="167"/>
                  </a:lnTo>
                  <a:lnTo>
                    <a:pt x="37" y="16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763"/>
            <p:cNvSpPr>
              <a:spLocks/>
            </p:cNvSpPr>
            <p:nvPr/>
          </p:nvSpPr>
          <p:spPr bwMode="auto">
            <a:xfrm>
              <a:off x="6746957" y="5449492"/>
              <a:ext cx="50908" cy="42954"/>
            </a:xfrm>
            <a:custGeom>
              <a:avLst/>
              <a:gdLst>
                <a:gd name="T0" fmla="*/ 64 w 130"/>
                <a:gd name="T1" fmla="*/ 20 h 105"/>
                <a:gd name="T2" fmla="*/ 59 w 130"/>
                <a:gd name="T3" fmla="*/ 13 h 105"/>
                <a:gd name="T4" fmla="*/ 54 w 130"/>
                <a:gd name="T5" fmla="*/ 8 h 105"/>
                <a:gd name="T6" fmla="*/ 48 w 130"/>
                <a:gd name="T7" fmla="*/ 4 h 105"/>
                <a:gd name="T8" fmla="*/ 42 w 130"/>
                <a:gd name="T9" fmla="*/ 1 h 105"/>
                <a:gd name="T10" fmla="*/ 36 w 130"/>
                <a:gd name="T11" fmla="*/ 0 h 105"/>
                <a:gd name="T12" fmla="*/ 31 w 130"/>
                <a:gd name="T13" fmla="*/ 0 h 105"/>
                <a:gd name="T14" fmla="*/ 24 w 130"/>
                <a:gd name="T15" fmla="*/ 1 h 105"/>
                <a:gd name="T16" fmla="*/ 19 w 130"/>
                <a:gd name="T17" fmla="*/ 3 h 105"/>
                <a:gd name="T18" fmla="*/ 15 w 130"/>
                <a:gd name="T19" fmla="*/ 6 h 105"/>
                <a:gd name="T20" fmla="*/ 10 w 130"/>
                <a:gd name="T21" fmla="*/ 9 h 105"/>
                <a:gd name="T22" fmla="*/ 6 w 130"/>
                <a:gd name="T23" fmla="*/ 13 h 105"/>
                <a:gd name="T24" fmla="*/ 3 w 130"/>
                <a:gd name="T25" fmla="*/ 18 h 105"/>
                <a:gd name="T26" fmla="*/ 1 w 130"/>
                <a:gd name="T27" fmla="*/ 23 h 105"/>
                <a:gd name="T28" fmla="*/ 0 w 130"/>
                <a:gd name="T29" fmla="*/ 28 h 105"/>
                <a:gd name="T30" fmla="*/ 0 w 130"/>
                <a:gd name="T31" fmla="*/ 34 h 105"/>
                <a:gd name="T32" fmla="*/ 1 w 130"/>
                <a:gd name="T33" fmla="*/ 39 h 105"/>
                <a:gd name="T34" fmla="*/ 2 w 130"/>
                <a:gd name="T35" fmla="*/ 46 h 105"/>
                <a:gd name="T36" fmla="*/ 5 w 130"/>
                <a:gd name="T37" fmla="*/ 51 h 105"/>
                <a:gd name="T38" fmla="*/ 9 w 130"/>
                <a:gd name="T39" fmla="*/ 58 h 105"/>
                <a:gd name="T40" fmla="*/ 14 w 130"/>
                <a:gd name="T41" fmla="*/ 63 h 105"/>
                <a:gd name="T42" fmla="*/ 24 w 130"/>
                <a:gd name="T43" fmla="*/ 74 h 105"/>
                <a:gd name="T44" fmla="*/ 35 w 130"/>
                <a:gd name="T45" fmla="*/ 85 h 105"/>
                <a:gd name="T46" fmla="*/ 56 w 130"/>
                <a:gd name="T47" fmla="*/ 100 h 105"/>
                <a:gd name="T48" fmla="*/ 64 w 130"/>
                <a:gd name="T49" fmla="*/ 105 h 105"/>
                <a:gd name="T50" fmla="*/ 74 w 130"/>
                <a:gd name="T51" fmla="*/ 100 h 105"/>
                <a:gd name="T52" fmla="*/ 95 w 130"/>
                <a:gd name="T53" fmla="*/ 85 h 105"/>
                <a:gd name="T54" fmla="*/ 105 w 130"/>
                <a:gd name="T55" fmla="*/ 74 h 105"/>
                <a:gd name="T56" fmla="*/ 116 w 130"/>
                <a:gd name="T57" fmla="*/ 63 h 105"/>
                <a:gd name="T58" fmla="*/ 121 w 130"/>
                <a:gd name="T59" fmla="*/ 58 h 105"/>
                <a:gd name="T60" fmla="*/ 124 w 130"/>
                <a:gd name="T61" fmla="*/ 51 h 105"/>
                <a:gd name="T62" fmla="*/ 127 w 130"/>
                <a:gd name="T63" fmla="*/ 46 h 105"/>
                <a:gd name="T64" fmla="*/ 129 w 130"/>
                <a:gd name="T65" fmla="*/ 39 h 105"/>
                <a:gd name="T66" fmla="*/ 130 w 130"/>
                <a:gd name="T67" fmla="*/ 34 h 105"/>
                <a:gd name="T68" fmla="*/ 130 w 130"/>
                <a:gd name="T69" fmla="*/ 28 h 105"/>
                <a:gd name="T70" fmla="*/ 128 w 130"/>
                <a:gd name="T71" fmla="*/ 23 h 105"/>
                <a:gd name="T72" fmla="*/ 126 w 130"/>
                <a:gd name="T73" fmla="*/ 18 h 105"/>
                <a:gd name="T74" fmla="*/ 123 w 130"/>
                <a:gd name="T75" fmla="*/ 13 h 105"/>
                <a:gd name="T76" fmla="*/ 119 w 130"/>
                <a:gd name="T77" fmla="*/ 9 h 105"/>
                <a:gd name="T78" fmla="*/ 115 w 130"/>
                <a:gd name="T79" fmla="*/ 6 h 105"/>
                <a:gd name="T80" fmla="*/ 110 w 130"/>
                <a:gd name="T81" fmla="*/ 3 h 105"/>
                <a:gd name="T82" fmla="*/ 104 w 130"/>
                <a:gd name="T83" fmla="*/ 1 h 105"/>
                <a:gd name="T84" fmla="*/ 99 w 130"/>
                <a:gd name="T85" fmla="*/ 0 h 105"/>
                <a:gd name="T86" fmla="*/ 94 w 130"/>
                <a:gd name="T87" fmla="*/ 0 h 105"/>
                <a:gd name="T88" fmla="*/ 87 w 130"/>
                <a:gd name="T89" fmla="*/ 1 h 105"/>
                <a:gd name="T90" fmla="*/ 82 w 130"/>
                <a:gd name="T91" fmla="*/ 4 h 105"/>
                <a:gd name="T92" fmla="*/ 75 w 130"/>
                <a:gd name="T93" fmla="*/ 8 h 105"/>
                <a:gd name="T94" fmla="*/ 70 w 130"/>
                <a:gd name="T95" fmla="*/ 13 h 105"/>
                <a:gd name="T96" fmla="*/ 64 w 130"/>
                <a:gd name="T97" fmla="*/ 2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05">
                  <a:moveTo>
                    <a:pt x="64" y="20"/>
                  </a:moveTo>
                  <a:lnTo>
                    <a:pt x="59" y="13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4" y="74"/>
                  </a:lnTo>
                  <a:lnTo>
                    <a:pt x="35" y="85"/>
                  </a:lnTo>
                  <a:lnTo>
                    <a:pt x="56" y="100"/>
                  </a:lnTo>
                  <a:lnTo>
                    <a:pt x="64" y="105"/>
                  </a:lnTo>
                  <a:lnTo>
                    <a:pt x="74" y="100"/>
                  </a:lnTo>
                  <a:lnTo>
                    <a:pt x="95" y="85"/>
                  </a:lnTo>
                  <a:lnTo>
                    <a:pt x="105" y="74"/>
                  </a:lnTo>
                  <a:lnTo>
                    <a:pt x="116" y="63"/>
                  </a:lnTo>
                  <a:lnTo>
                    <a:pt x="121" y="58"/>
                  </a:lnTo>
                  <a:lnTo>
                    <a:pt x="124" y="51"/>
                  </a:lnTo>
                  <a:lnTo>
                    <a:pt x="127" y="46"/>
                  </a:lnTo>
                  <a:lnTo>
                    <a:pt x="129" y="39"/>
                  </a:lnTo>
                  <a:lnTo>
                    <a:pt x="130" y="34"/>
                  </a:lnTo>
                  <a:lnTo>
                    <a:pt x="130" y="28"/>
                  </a:lnTo>
                  <a:lnTo>
                    <a:pt x="128" y="23"/>
                  </a:lnTo>
                  <a:lnTo>
                    <a:pt x="126" y="18"/>
                  </a:lnTo>
                  <a:lnTo>
                    <a:pt x="123" y="13"/>
                  </a:lnTo>
                  <a:lnTo>
                    <a:pt x="119" y="9"/>
                  </a:lnTo>
                  <a:lnTo>
                    <a:pt x="115" y="6"/>
                  </a:lnTo>
                  <a:lnTo>
                    <a:pt x="110" y="3"/>
                  </a:lnTo>
                  <a:lnTo>
                    <a:pt x="104" y="1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87" y="1"/>
                  </a:lnTo>
                  <a:lnTo>
                    <a:pt x="82" y="4"/>
                  </a:lnTo>
                  <a:lnTo>
                    <a:pt x="75" y="8"/>
                  </a:lnTo>
                  <a:lnTo>
                    <a:pt x="70" y="13"/>
                  </a:lnTo>
                  <a:lnTo>
                    <a:pt x="64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764"/>
            <p:cNvSpPr>
              <a:spLocks/>
            </p:cNvSpPr>
            <p:nvPr/>
          </p:nvSpPr>
          <p:spPr bwMode="auto">
            <a:xfrm>
              <a:off x="6867864" y="5311085"/>
              <a:ext cx="44545" cy="36590"/>
            </a:xfrm>
            <a:custGeom>
              <a:avLst/>
              <a:gdLst>
                <a:gd name="T0" fmla="*/ 56 w 114"/>
                <a:gd name="T1" fmla="*/ 17 h 90"/>
                <a:gd name="T2" fmla="*/ 52 w 114"/>
                <a:gd name="T3" fmla="*/ 10 h 90"/>
                <a:gd name="T4" fmla="*/ 48 w 114"/>
                <a:gd name="T5" fmla="*/ 6 h 90"/>
                <a:gd name="T6" fmla="*/ 42 w 114"/>
                <a:gd name="T7" fmla="*/ 3 h 90"/>
                <a:gd name="T8" fmla="*/ 37 w 114"/>
                <a:gd name="T9" fmla="*/ 1 h 90"/>
                <a:gd name="T10" fmla="*/ 32 w 114"/>
                <a:gd name="T11" fmla="*/ 0 h 90"/>
                <a:gd name="T12" fmla="*/ 27 w 114"/>
                <a:gd name="T13" fmla="*/ 0 h 90"/>
                <a:gd name="T14" fmla="*/ 22 w 114"/>
                <a:gd name="T15" fmla="*/ 1 h 90"/>
                <a:gd name="T16" fmla="*/ 17 w 114"/>
                <a:gd name="T17" fmla="*/ 2 h 90"/>
                <a:gd name="T18" fmla="*/ 13 w 114"/>
                <a:gd name="T19" fmla="*/ 4 h 90"/>
                <a:gd name="T20" fmla="*/ 9 w 114"/>
                <a:gd name="T21" fmla="*/ 7 h 90"/>
                <a:gd name="T22" fmla="*/ 6 w 114"/>
                <a:gd name="T23" fmla="*/ 10 h 90"/>
                <a:gd name="T24" fmla="*/ 3 w 114"/>
                <a:gd name="T25" fmla="*/ 15 h 90"/>
                <a:gd name="T26" fmla="*/ 1 w 114"/>
                <a:gd name="T27" fmla="*/ 19 h 90"/>
                <a:gd name="T28" fmla="*/ 0 w 114"/>
                <a:gd name="T29" fmla="*/ 23 h 90"/>
                <a:gd name="T30" fmla="*/ 0 w 114"/>
                <a:gd name="T31" fmla="*/ 29 h 90"/>
                <a:gd name="T32" fmla="*/ 0 w 114"/>
                <a:gd name="T33" fmla="*/ 34 h 90"/>
                <a:gd name="T34" fmla="*/ 2 w 114"/>
                <a:gd name="T35" fmla="*/ 38 h 90"/>
                <a:gd name="T36" fmla="*/ 5 w 114"/>
                <a:gd name="T37" fmla="*/ 44 h 90"/>
                <a:gd name="T38" fmla="*/ 8 w 114"/>
                <a:gd name="T39" fmla="*/ 49 h 90"/>
                <a:gd name="T40" fmla="*/ 12 w 114"/>
                <a:gd name="T41" fmla="*/ 54 h 90"/>
                <a:gd name="T42" fmla="*/ 21 w 114"/>
                <a:gd name="T43" fmla="*/ 63 h 90"/>
                <a:gd name="T44" fmla="*/ 32 w 114"/>
                <a:gd name="T45" fmla="*/ 72 h 90"/>
                <a:gd name="T46" fmla="*/ 49 w 114"/>
                <a:gd name="T47" fmla="*/ 85 h 90"/>
                <a:gd name="T48" fmla="*/ 56 w 114"/>
                <a:gd name="T49" fmla="*/ 90 h 90"/>
                <a:gd name="T50" fmla="*/ 64 w 114"/>
                <a:gd name="T51" fmla="*/ 85 h 90"/>
                <a:gd name="T52" fmla="*/ 82 w 114"/>
                <a:gd name="T53" fmla="*/ 72 h 90"/>
                <a:gd name="T54" fmla="*/ 92 w 114"/>
                <a:gd name="T55" fmla="*/ 63 h 90"/>
                <a:gd name="T56" fmla="*/ 101 w 114"/>
                <a:gd name="T57" fmla="*/ 54 h 90"/>
                <a:gd name="T58" fmla="*/ 105 w 114"/>
                <a:gd name="T59" fmla="*/ 49 h 90"/>
                <a:gd name="T60" fmla="*/ 108 w 114"/>
                <a:gd name="T61" fmla="*/ 44 h 90"/>
                <a:gd name="T62" fmla="*/ 110 w 114"/>
                <a:gd name="T63" fmla="*/ 38 h 90"/>
                <a:gd name="T64" fmla="*/ 113 w 114"/>
                <a:gd name="T65" fmla="*/ 34 h 90"/>
                <a:gd name="T66" fmla="*/ 114 w 114"/>
                <a:gd name="T67" fmla="*/ 29 h 90"/>
                <a:gd name="T68" fmla="*/ 113 w 114"/>
                <a:gd name="T69" fmla="*/ 23 h 90"/>
                <a:gd name="T70" fmla="*/ 111 w 114"/>
                <a:gd name="T71" fmla="*/ 19 h 90"/>
                <a:gd name="T72" fmla="*/ 110 w 114"/>
                <a:gd name="T73" fmla="*/ 15 h 90"/>
                <a:gd name="T74" fmla="*/ 107 w 114"/>
                <a:gd name="T75" fmla="*/ 10 h 90"/>
                <a:gd name="T76" fmla="*/ 104 w 114"/>
                <a:gd name="T77" fmla="*/ 7 h 90"/>
                <a:gd name="T78" fmla="*/ 100 w 114"/>
                <a:gd name="T79" fmla="*/ 4 h 90"/>
                <a:gd name="T80" fmla="*/ 95 w 114"/>
                <a:gd name="T81" fmla="*/ 2 h 90"/>
                <a:gd name="T82" fmla="*/ 91 w 114"/>
                <a:gd name="T83" fmla="*/ 1 h 90"/>
                <a:gd name="T84" fmla="*/ 87 w 114"/>
                <a:gd name="T85" fmla="*/ 0 h 90"/>
                <a:gd name="T86" fmla="*/ 81 w 114"/>
                <a:gd name="T87" fmla="*/ 0 h 90"/>
                <a:gd name="T88" fmla="*/ 76 w 114"/>
                <a:gd name="T89" fmla="*/ 1 h 90"/>
                <a:gd name="T90" fmla="*/ 71 w 114"/>
                <a:gd name="T91" fmla="*/ 3 h 90"/>
                <a:gd name="T92" fmla="*/ 66 w 114"/>
                <a:gd name="T93" fmla="*/ 6 h 90"/>
                <a:gd name="T94" fmla="*/ 61 w 114"/>
                <a:gd name="T95" fmla="*/ 10 h 90"/>
                <a:gd name="T96" fmla="*/ 56 w 114"/>
                <a:gd name="T97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90">
                  <a:moveTo>
                    <a:pt x="56" y="17"/>
                  </a:moveTo>
                  <a:lnTo>
                    <a:pt x="52" y="10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5" y="44"/>
                  </a:lnTo>
                  <a:lnTo>
                    <a:pt x="8" y="49"/>
                  </a:lnTo>
                  <a:lnTo>
                    <a:pt x="12" y="54"/>
                  </a:lnTo>
                  <a:lnTo>
                    <a:pt x="21" y="63"/>
                  </a:lnTo>
                  <a:lnTo>
                    <a:pt x="32" y="72"/>
                  </a:lnTo>
                  <a:lnTo>
                    <a:pt x="49" y="85"/>
                  </a:lnTo>
                  <a:lnTo>
                    <a:pt x="56" y="90"/>
                  </a:lnTo>
                  <a:lnTo>
                    <a:pt x="64" y="85"/>
                  </a:lnTo>
                  <a:lnTo>
                    <a:pt x="82" y="72"/>
                  </a:lnTo>
                  <a:lnTo>
                    <a:pt x="92" y="63"/>
                  </a:lnTo>
                  <a:lnTo>
                    <a:pt x="101" y="54"/>
                  </a:lnTo>
                  <a:lnTo>
                    <a:pt x="105" y="49"/>
                  </a:lnTo>
                  <a:lnTo>
                    <a:pt x="108" y="44"/>
                  </a:lnTo>
                  <a:lnTo>
                    <a:pt x="110" y="38"/>
                  </a:lnTo>
                  <a:lnTo>
                    <a:pt x="113" y="34"/>
                  </a:lnTo>
                  <a:lnTo>
                    <a:pt x="114" y="29"/>
                  </a:lnTo>
                  <a:lnTo>
                    <a:pt x="113" y="23"/>
                  </a:lnTo>
                  <a:lnTo>
                    <a:pt x="111" y="19"/>
                  </a:lnTo>
                  <a:lnTo>
                    <a:pt x="110" y="15"/>
                  </a:lnTo>
                  <a:lnTo>
                    <a:pt x="107" y="10"/>
                  </a:lnTo>
                  <a:lnTo>
                    <a:pt x="104" y="7"/>
                  </a:lnTo>
                  <a:lnTo>
                    <a:pt x="100" y="4"/>
                  </a:lnTo>
                  <a:lnTo>
                    <a:pt x="95" y="2"/>
                  </a:lnTo>
                  <a:lnTo>
                    <a:pt x="91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6" y="1"/>
                  </a:lnTo>
                  <a:lnTo>
                    <a:pt x="71" y="3"/>
                  </a:lnTo>
                  <a:lnTo>
                    <a:pt x="66" y="6"/>
                  </a:lnTo>
                  <a:lnTo>
                    <a:pt x="61" y="10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765"/>
            <p:cNvSpPr>
              <a:spLocks/>
            </p:cNvSpPr>
            <p:nvPr/>
          </p:nvSpPr>
          <p:spPr bwMode="auto">
            <a:xfrm>
              <a:off x="6874228" y="5579945"/>
              <a:ext cx="44545" cy="36590"/>
            </a:xfrm>
            <a:custGeom>
              <a:avLst/>
              <a:gdLst>
                <a:gd name="T0" fmla="*/ 56 w 114"/>
                <a:gd name="T1" fmla="*/ 17 h 90"/>
                <a:gd name="T2" fmla="*/ 52 w 114"/>
                <a:gd name="T3" fmla="*/ 10 h 90"/>
                <a:gd name="T4" fmla="*/ 47 w 114"/>
                <a:gd name="T5" fmla="*/ 6 h 90"/>
                <a:gd name="T6" fmla="*/ 42 w 114"/>
                <a:gd name="T7" fmla="*/ 3 h 90"/>
                <a:gd name="T8" fmla="*/ 37 w 114"/>
                <a:gd name="T9" fmla="*/ 1 h 90"/>
                <a:gd name="T10" fmla="*/ 32 w 114"/>
                <a:gd name="T11" fmla="*/ 0 h 90"/>
                <a:gd name="T12" fmla="*/ 27 w 114"/>
                <a:gd name="T13" fmla="*/ 0 h 90"/>
                <a:gd name="T14" fmla="*/ 22 w 114"/>
                <a:gd name="T15" fmla="*/ 1 h 90"/>
                <a:gd name="T16" fmla="*/ 18 w 114"/>
                <a:gd name="T17" fmla="*/ 2 h 90"/>
                <a:gd name="T18" fmla="*/ 13 w 114"/>
                <a:gd name="T19" fmla="*/ 4 h 90"/>
                <a:gd name="T20" fmla="*/ 9 w 114"/>
                <a:gd name="T21" fmla="*/ 7 h 90"/>
                <a:gd name="T22" fmla="*/ 6 w 114"/>
                <a:gd name="T23" fmla="*/ 10 h 90"/>
                <a:gd name="T24" fmla="*/ 4 w 114"/>
                <a:gd name="T25" fmla="*/ 15 h 90"/>
                <a:gd name="T26" fmla="*/ 1 w 114"/>
                <a:gd name="T27" fmla="*/ 19 h 90"/>
                <a:gd name="T28" fmla="*/ 0 w 114"/>
                <a:gd name="T29" fmla="*/ 23 h 90"/>
                <a:gd name="T30" fmla="*/ 0 w 114"/>
                <a:gd name="T31" fmla="*/ 29 h 90"/>
                <a:gd name="T32" fmla="*/ 0 w 114"/>
                <a:gd name="T33" fmla="*/ 34 h 90"/>
                <a:gd name="T34" fmla="*/ 2 w 114"/>
                <a:gd name="T35" fmla="*/ 39 h 90"/>
                <a:gd name="T36" fmla="*/ 5 w 114"/>
                <a:gd name="T37" fmla="*/ 44 h 90"/>
                <a:gd name="T38" fmla="*/ 8 w 114"/>
                <a:gd name="T39" fmla="*/ 49 h 90"/>
                <a:gd name="T40" fmla="*/ 12 w 114"/>
                <a:gd name="T41" fmla="*/ 54 h 90"/>
                <a:gd name="T42" fmla="*/ 21 w 114"/>
                <a:gd name="T43" fmla="*/ 63 h 90"/>
                <a:gd name="T44" fmla="*/ 32 w 114"/>
                <a:gd name="T45" fmla="*/ 72 h 90"/>
                <a:gd name="T46" fmla="*/ 49 w 114"/>
                <a:gd name="T47" fmla="*/ 85 h 90"/>
                <a:gd name="T48" fmla="*/ 56 w 114"/>
                <a:gd name="T49" fmla="*/ 90 h 90"/>
                <a:gd name="T50" fmla="*/ 64 w 114"/>
                <a:gd name="T51" fmla="*/ 85 h 90"/>
                <a:gd name="T52" fmla="*/ 82 w 114"/>
                <a:gd name="T53" fmla="*/ 72 h 90"/>
                <a:gd name="T54" fmla="*/ 92 w 114"/>
                <a:gd name="T55" fmla="*/ 63 h 90"/>
                <a:gd name="T56" fmla="*/ 101 w 114"/>
                <a:gd name="T57" fmla="*/ 54 h 90"/>
                <a:gd name="T58" fmla="*/ 105 w 114"/>
                <a:gd name="T59" fmla="*/ 49 h 90"/>
                <a:gd name="T60" fmla="*/ 108 w 114"/>
                <a:gd name="T61" fmla="*/ 44 h 90"/>
                <a:gd name="T62" fmla="*/ 110 w 114"/>
                <a:gd name="T63" fmla="*/ 39 h 90"/>
                <a:gd name="T64" fmla="*/ 113 w 114"/>
                <a:gd name="T65" fmla="*/ 34 h 90"/>
                <a:gd name="T66" fmla="*/ 114 w 114"/>
                <a:gd name="T67" fmla="*/ 29 h 90"/>
                <a:gd name="T68" fmla="*/ 113 w 114"/>
                <a:gd name="T69" fmla="*/ 23 h 90"/>
                <a:gd name="T70" fmla="*/ 112 w 114"/>
                <a:gd name="T71" fmla="*/ 19 h 90"/>
                <a:gd name="T72" fmla="*/ 109 w 114"/>
                <a:gd name="T73" fmla="*/ 15 h 90"/>
                <a:gd name="T74" fmla="*/ 107 w 114"/>
                <a:gd name="T75" fmla="*/ 10 h 90"/>
                <a:gd name="T76" fmla="*/ 104 w 114"/>
                <a:gd name="T77" fmla="*/ 7 h 90"/>
                <a:gd name="T78" fmla="*/ 100 w 114"/>
                <a:gd name="T79" fmla="*/ 4 h 90"/>
                <a:gd name="T80" fmla="*/ 95 w 114"/>
                <a:gd name="T81" fmla="*/ 2 h 90"/>
                <a:gd name="T82" fmla="*/ 91 w 114"/>
                <a:gd name="T83" fmla="*/ 1 h 90"/>
                <a:gd name="T84" fmla="*/ 87 w 114"/>
                <a:gd name="T85" fmla="*/ 0 h 90"/>
                <a:gd name="T86" fmla="*/ 81 w 114"/>
                <a:gd name="T87" fmla="*/ 0 h 90"/>
                <a:gd name="T88" fmla="*/ 76 w 114"/>
                <a:gd name="T89" fmla="*/ 1 h 90"/>
                <a:gd name="T90" fmla="*/ 71 w 114"/>
                <a:gd name="T91" fmla="*/ 3 h 90"/>
                <a:gd name="T92" fmla="*/ 66 w 114"/>
                <a:gd name="T93" fmla="*/ 6 h 90"/>
                <a:gd name="T94" fmla="*/ 61 w 114"/>
                <a:gd name="T95" fmla="*/ 10 h 90"/>
                <a:gd name="T96" fmla="*/ 56 w 114"/>
                <a:gd name="T97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90">
                  <a:moveTo>
                    <a:pt x="56" y="17"/>
                  </a:moveTo>
                  <a:lnTo>
                    <a:pt x="52" y="10"/>
                  </a:lnTo>
                  <a:lnTo>
                    <a:pt x="47" y="6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4"/>
                  </a:lnTo>
                  <a:lnTo>
                    <a:pt x="8" y="49"/>
                  </a:lnTo>
                  <a:lnTo>
                    <a:pt x="12" y="54"/>
                  </a:lnTo>
                  <a:lnTo>
                    <a:pt x="21" y="63"/>
                  </a:lnTo>
                  <a:lnTo>
                    <a:pt x="32" y="72"/>
                  </a:lnTo>
                  <a:lnTo>
                    <a:pt x="49" y="85"/>
                  </a:lnTo>
                  <a:lnTo>
                    <a:pt x="56" y="90"/>
                  </a:lnTo>
                  <a:lnTo>
                    <a:pt x="64" y="85"/>
                  </a:lnTo>
                  <a:lnTo>
                    <a:pt x="82" y="72"/>
                  </a:lnTo>
                  <a:lnTo>
                    <a:pt x="92" y="63"/>
                  </a:lnTo>
                  <a:lnTo>
                    <a:pt x="101" y="54"/>
                  </a:lnTo>
                  <a:lnTo>
                    <a:pt x="105" y="49"/>
                  </a:lnTo>
                  <a:lnTo>
                    <a:pt x="108" y="44"/>
                  </a:lnTo>
                  <a:lnTo>
                    <a:pt x="110" y="39"/>
                  </a:lnTo>
                  <a:lnTo>
                    <a:pt x="113" y="34"/>
                  </a:lnTo>
                  <a:lnTo>
                    <a:pt x="114" y="29"/>
                  </a:lnTo>
                  <a:lnTo>
                    <a:pt x="113" y="23"/>
                  </a:lnTo>
                  <a:lnTo>
                    <a:pt x="112" y="19"/>
                  </a:lnTo>
                  <a:lnTo>
                    <a:pt x="109" y="15"/>
                  </a:lnTo>
                  <a:lnTo>
                    <a:pt x="107" y="10"/>
                  </a:lnTo>
                  <a:lnTo>
                    <a:pt x="104" y="7"/>
                  </a:lnTo>
                  <a:lnTo>
                    <a:pt x="100" y="4"/>
                  </a:lnTo>
                  <a:lnTo>
                    <a:pt x="95" y="2"/>
                  </a:lnTo>
                  <a:lnTo>
                    <a:pt x="91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6" y="1"/>
                  </a:lnTo>
                  <a:lnTo>
                    <a:pt x="71" y="3"/>
                  </a:lnTo>
                  <a:lnTo>
                    <a:pt x="66" y="6"/>
                  </a:lnTo>
                  <a:lnTo>
                    <a:pt x="61" y="10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766"/>
            <p:cNvSpPr>
              <a:spLocks/>
            </p:cNvSpPr>
            <p:nvPr/>
          </p:nvSpPr>
          <p:spPr bwMode="auto">
            <a:xfrm>
              <a:off x="6746957" y="5350858"/>
              <a:ext cx="50908" cy="44545"/>
            </a:xfrm>
            <a:custGeom>
              <a:avLst/>
              <a:gdLst>
                <a:gd name="T0" fmla="*/ 60 w 128"/>
                <a:gd name="T1" fmla="*/ 28 h 111"/>
                <a:gd name="T2" fmla="*/ 54 w 128"/>
                <a:gd name="T3" fmla="*/ 23 h 111"/>
                <a:gd name="T4" fmla="*/ 47 w 128"/>
                <a:gd name="T5" fmla="*/ 19 h 111"/>
                <a:gd name="T6" fmla="*/ 41 w 128"/>
                <a:gd name="T7" fmla="*/ 17 h 111"/>
                <a:gd name="T8" fmla="*/ 34 w 128"/>
                <a:gd name="T9" fmla="*/ 16 h 111"/>
                <a:gd name="T10" fmla="*/ 28 w 128"/>
                <a:gd name="T11" fmla="*/ 16 h 111"/>
                <a:gd name="T12" fmla="*/ 22 w 128"/>
                <a:gd name="T13" fmla="*/ 18 h 111"/>
                <a:gd name="T14" fmla="*/ 17 w 128"/>
                <a:gd name="T15" fmla="*/ 20 h 111"/>
                <a:gd name="T16" fmla="*/ 13 w 128"/>
                <a:gd name="T17" fmla="*/ 24 h 111"/>
                <a:gd name="T18" fmla="*/ 8 w 128"/>
                <a:gd name="T19" fmla="*/ 27 h 111"/>
                <a:gd name="T20" fmla="*/ 5 w 128"/>
                <a:gd name="T21" fmla="*/ 31 h 111"/>
                <a:gd name="T22" fmla="*/ 2 w 128"/>
                <a:gd name="T23" fmla="*/ 37 h 111"/>
                <a:gd name="T24" fmla="*/ 1 w 128"/>
                <a:gd name="T25" fmla="*/ 42 h 111"/>
                <a:gd name="T26" fmla="*/ 0 w 128"/>
                <a:gd name="T27" fmla="*/ 47 h 111"/>
                <a:gd name="T28" fmla="*/ 0 w 128"/>
                <a:gd name="T29" fmla="*/ 53 h 111"/>
                <a:gd name="T30" fmla="*/ 1 w 128"/>
                <a:gd name="T31" fmla="*/ 58 h 111"/>
                <a:gd name="T32" fmla="*/ 3 w 128"/>
                <a:gd name="T33" fmla="*/ 64 h 111"/>
                <a:gd name="T34" fmla="*/ 6 w 128"/>
                <a:gd name="T35" fmla="*/ 69 h 111"/>
                <a:gd name="T36" fmla="*/ 11 w 128"/>
                <a:gd name="T37" fmla="*/ 74 h 111"/>
                <a:gd name="T38" fmla="*/ 16 w 128"/>
                <a:gd name="T39" fmla="*/ 79 h 111"/>
                <a:gd name="T40" fmla="*/ 22 w 128"/>
                <a:gd name="T41" fmla="*/ 83 h 111"/>
                <a:gd name="T42" fmla="*/ 35 w 128"/>
                <a:gd name="T43" fmla="*/ 92 h 111"/>
                <a:gd name="T44" fmla="*/ 48 w 128"/>
                <a:gd name="T45" fmla="*/ 98 h 111"/>
                <a:gd name="T46" fmla="*/ 72 w 128"/>
                <a:gd name="T47" fmla="*/ 108 h 111"/>
                <a:gd name="T48" fmla="*/ 82 w 128"/>
                <a:gd name="T49" fmla="*/ 111 h 111"/>
                <a:gd name="T50" fmla="*/ 89 w 128"/>
                <a:gd name="T51" fmla="*/ 102 h 111"/>
                <a:gd name="T52" fmla="*/ 106 w 128"/>
                <a:gd name="T53" fmla="*/ 83 h 111"/>
                <a:gd name="T54" fmla="*/ 114 w 128"/>
                <a:gd name="T55" fmla="*/ 70 h 111"/>
                <a:gd name="T56" fmla="*/ 121 w 128"/>
                <a:gd name="T57" fmla="*/ 57 h 111"/>
                <a:gd name="T58" fmla="*/ 124 w 128"/>
                <a:gd name="T59" fmla="*/ 51 h 111"/>
                <a:gd name="T60" fmla="*/ 126 w 128"/>
                <a:gd name="T61" fmla="*/ 44 h 111"/>
                <a:gd name="T62" fmla="*/ 128 w 128"/>
                <a:gd name="T63" fmla="*/ 38 h 111"/>
                <a:gd name="T64" fmla="*/ 128 w 128"/>
                <a:gd name="T65" fmla="*/ 31 h 111"/>
                <a:gd name="T66" fmla="*/ 127 w 128"/>
                <a:gd name="T67" fmla="*/ 26 h 111"/>
                <a:gd name="T68" fmla="*/ 126 w 128"/>
                <a:gd name="T69" fmla="*/ 20 h 111"/>
                <a:gd name="T70" fmla="*/ 123 w 128"/>
                <a:gd name="T71" fmla="*/ 15 h 111"/>
                <a:gd name="T72" fmla="*/ 120 w 128"/>
                <a:gd name="T73" fmla="*/ 11 h 111"/>
                <a:gd name="T74" fmla="*/ 115 w 128"/>
                <a:gd name="T75" fmla="*/ 7 h 111"/>
                <a:gd name="T76" fmla="*/ 111 w 128"/>
                <a:gd name="T77" fmla="*/ 4 h 111"/>
                <a:gd name="T78" fmla="*/ 106 w 128"/>
                <a:gd name="T79" fmla="*/ 2 h 111"/>
                <a:gd name="T80" fmla="*/ 100 w 128"/>
                <a:gd name="T81" fmla="*/ 1 h 111"/>
                <a:gd name="T82" fmla="*/ 95 w 128"/>
                <a:gd name="T83" fmla="*/ 0 h 111"/>
                <a:gd name="T84" fmla="*/ 88 w 128"/>
                <a:gd name="T85" fmla="*/ 1 h 111"/>
                <a:gd name="T86" fmla="*/ 83 w 128"/>
                <a:gd name="T87" fmla="*/ 2 h 111"/>
                <a:gd name="T88" fmla="*/ 77 w 128"/>
                <a:gd name="T89" fmla="*/ 5 h 111"/>
                <a:gd name="T90" fmla="*/ 73 w 128"/>
                <a:gd name="T91" fmla="*/ 9 h 111"/>
                <a:gd name="T92" fmla="*/ 68 w 128"/>
                <a:gd name="T93" fmla="*/ 14 h 111"/>
                <a:gd name="T94" fmla="*/ 63 w 128"/>
                <a:gd name="T95" fmla="*/ 20 h 111"/>
                <a:gd name="T96" fmla="*/ 60 w 128"/>
                <a:gd name="T97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111">
                  <a:moveTo>
                    <a:pt x="60" y="28"/>
                  </a:moveTo>
                  <a:lnTo>
                    <a:pt x="54" y="23"/>
                  </a:lnTo>
                  <a:lnTo>
                    <a:pt x="47" y="19"/>
                  </a:lnTo>
                  <a:lnTo>
                    <a:pt x="41" y="17"/>
                  </a:lnTo>
                  <a:lnTo>
                    <a:pt x="34" y="16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7" y="20"/>
                  </a:lnTo>
                  <a:lnTo>
                    <a:pt x="13" y="24"/>
                  </a:lnTo>
                  <a:lnTo>
                    <a:pt x="8" y="27"/>
                  </a:lnTo>
                  <a:lnTo>
                    <a:pt x="5" y="31"/>
                  </a:lnTo>
                  <a:lnTo>
                    <a:pt x="2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1" y="58"/>
                  </a:lnTo>
                  <a:lnTo>
                    <a:pt x="3" y="64"/>
                  </a:lnTo>
                  <a:lnTo>
                    <a:pt x="6" y="69"/>
                  </a:lnTo>
                  <a:lnTo>
                    <a:pt x="11" y="74"/>
                  </a:lnTo>
                  <a:lnTo>
                    <a:pt x="16" y="79"/>
                  </a:lnTo>
                  <a:lnTo>
                    <a:pt x="22" y="83"/>
                  </a:lnTo>
                  <a:lnTo>
                    <a:pt x="35" y="92"/>
                  </a:lnTo>
                  <a:lnTo>
                    <a:pt x="48" y="98"/>
                  </a:lnTo>
                  <a:lnTo>
                    <a:pt x="72" y="108"/>
                  </a:lnTo>
                  <a:lnTo>
                    <a:pt x="82" y="111"/>
                  </a:lnTo>
                  <a:lnTo>
                    <a:pt x="89" y="102"/>
                  </a:lnTo>
                  <a:lnTo>
                    <a:pt x="106" y="83"/>
                  </a:lnTo>
                  <a:lnTo>
                    <a:pt x="114" y="70"/>
                  </a:lnTo>
                  <a:lnTo>
                    <a:pt x="121" y="57"/>
                  </a:lnTo>
                  <a:lnTo>
                    <a:pt x="124" y="51"/>
                  </a:lnTo>
                  <a:lnTo>
                    <a:pt x="126" y="44"/>
                  </a:lnTo>
                  <a:lnTo>
                    <a:pt x="128" y="38"/>
                  </a:lnTo>
                  <a:lnTo>
                    <a:pt x="128" y="31"/>
                  </a:lnTo>
                  <a:lnTo>
                    <a:pt x="127" y="26"/>
                  </a:lnTo>
                  <a:lnTo>
                    <a:pt x="126" y="20"/>
                  </a:lnTo>
                  <a:lnTo>
                    <a:pt x="123" y="15"/>
                  </a:lnTo>
                  <a:lnTo>
                    <a:pt x="120" y="11"/>
                  </a:lnTo>
                  <a:lnTo>
                    <a:pt x="115" y="7"/>
                  </a:lnTo>
                  <a:lnTo>
                    <a:pt x="111" y="4"/>
                  </a:lnTo>
                  <a:lnTo>
                    <a:pt x="106" y="2"/>
                  </a:lnTo>
                  <a:lnTo>
                    <a:pt x="100" y="1"/>
                  </a:lnTo>
                  <a:lnTo>
                    <a:pt x="95" y="0"/>
                  </a:lnTo>
                  <a:lnTo>
                    <a:pt x="88" y="1"/>
                  </a:lnTo>
                  <a:lnTo>
                    <a:pt x="83" y="2"/>
                  </a:lnTo>
                  <a:lnTo>
                    <a:pt x="77" y="5"/>
                  </a:lnTo>
                  <a:lnTo>
                    <a:pt x="73" y="9"/>
                  </a:lnTo>
                  <a:lnTo>
                    <a:pt x="68" y="14"/>
                  </a:lnTo>
                  <a:lnTo>
                    <a:pt x="63" y="20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767"/>
            <p:cNvSpPr>
              <a:spLocks/>
            </p:cNvSpPr>
            <p:nvPr/>
          </p:nvSpPr>
          <p:spPr bwMode="auto">
            <a:xfrm>
              <a:off x="6748548" y="5414493"/>
              <a:ext cx="33409" cy="31818"/>
            </a:xfrm>
            <a:custGeom>
              <a:avLst/>
              <a:gdLst>
                <a:gd name="T0" fmla="*/ 38 w 85"/>
                <a:gd name="T1" fmla="*/ 27 h 78"/>
                <a:gd name="T2" fmla="*/ 32 w 85"/>
                <a:gd name="T3" fmla="*/ 25 h 78"/>
                <a:gd name="T4" fmla="*/ 27 w 85"/>
                <a:gd name="T5" fmla="*/ 24 h 78"/>
                <a:gd name="T6" fmla="*/ 21 w 85"/>
                <a:gd name="T7" fmla="*/ 24 h 78"/>
                <a:gd name="T8" fmla="*/ 17 w 85"/>
                <a:gd name="T9" fmla="*/ 25 h 78"/>
                <a:gd name="T10" fmla="*/ 14 w 85"/>
                <a:gd name="T11" fmla="*/ 26 h 78"/>
                <a:gd name="T12" fmla="*/ 10 w 85"/>
                <a:gd name="T13" fmla="*/ 28 h 78"/>
                <a:gd name="T14" fmla="*/ 6 w 85"/>
                <a:gd name="T15" fmla="*/ 31 h 78"/>
                <a:gd name="T16" fmla="*/ 4 w 85"/>
                <a:gd name="T17" fmla="*/ 34 h 78"/>
                <a:gd name="T18" fmla="*/ 2 w 85"/>
                <a:gd name="T19" fmla="*/ 38 h 78"/>
                <a:gd name="T20" fmla="*/ 1 w 85"/>
                <a:gd name="T21" fmla="*/ 41 h 78"/>
                <a:gd name="T22" fmla="*/ 0 w 85"/>
                <a:gd name="T23" fmla="*/ 45 h 78"/>
                <a:gd name="T24" fmla="*/ 0 w 85"/>
                <a:gd name="T25" fmla="*/ 48 h 78"/>
                <a:gd name="T26" fmla="*/ 1 w 85"/>
                <a:gd name="T27" fmla="*/ 53 h 78"/>
                <a:gd name="T28" fmla="*/ 2 w 85"/>
                <a:gd name="T29" fmla="*/ 56 h 78"/>
                <a:gd name="T30" fmla="*/ 4 w 85"/>
                <a:gd name="T31" fmla="*/ 60 h 78"/>
                <a:gd name="T32" fmla="*/ 6 w 85"/>
                <a:gd name="T33" fmla="*/ 64 h 78"/>
                <a:gd name="T34" fmla="*/ 14 w 85"/>
                <a:gd name="T35" fmla="*/ 68 h 78"/>
                <a:gd name="T36" fmla="*/ 24 w 85"/>
                <a:gd name="T37" fmla="*/ 72 h 78"/>
                <a:gd name="T38" fmla="*/ 33 w 85"/>
                <a:gd name="T39" fmla="*/ 74 h 78"/>
                <a:gd name="T40" fmla="*/ 44 w 85"/>
                <a:gd name="T41" fmla="*/ 77 h 78"/>
                <a:gd name="T42" fmla="*/ 63 w 85"/>
                <a:gd name="T43" fmla="*/ 78 h 78"/>
                <a:gd name="T44" fmla="*/ 70 w 85"/>
                <a:gd name="T45" fmla="*/ 78 h 78"/>
                <a:gd name="T46" fmla="*/ 72 w 85"/>
                <a:gd name="T47" fmla="*/ 71 h 78"/>
                <a:gd name="T48" fmla="*/ 79 w 85"/>
                <a:gd name="T49" fmla="*/ 54 h 78"/>
                <a:gd name="T50" fmla="*/ 82 w 85"/>
                <a:gd name="T51" fmla="*/ 44 h 78"/>
                <a:gd name="T52" fmla="*/ 84 w 85"/>
                <a:gd name="T53" fmla="*/ 33 h 78"/>
                <a:gd name="T54" fmla="*/ 85 w 85"/>
                <a:gd name="T55" fmla="*/ 24 h 78"/>
                <a:gd name="T56" fmla="*/ 83 w 85"/>
                <a:gd name="T57" fmla="*/ 15 h 78"/>
                <a:gd name="T58" fmla="*/ 82 w 85"/>
                <a:gd name="T59" fmla="*/ 11 h 78"/>
                <a:gd name="T60" fmla="*/ 80 w 85"/>
                <a:gd name="T61" fmla="*/ 7 h 78"/>
                <a:gd name="T62" fmla="*/ 77 w 85"/>
                <a:gd name="T63" fmla="*/ 5 h 78"/>
                <a:gd name="T64" fmla="*/ 73 w 85"/>
                <a:gd name="T65" fmla="*/ 3 h 78"/>
                <a:gd name="T66" fmla="*/ 70 w 85"/>
                <a:gd name="T67" fmla="*/ 1 h 78"/>
                <a:gd name="T68" fmla="*/ 66 w 85"/>
                <a:gd name="T69" fmla="*/ 0 h 78"/>
                <a:gd name="T70" fmla="*/ 63 w 85"/>
                <a:gd name="T71" fmla="*/ 0 h 78"/>
                <a:gd name="T72" fmla="*/ 58 w 85"/>
                <a:gd name="T73" fmla="*/ 0 h 78"/>
                <a:gd name="T74" fmla="*/ 54 w 85"/>
                <a:gd name="T75" fmla="*/ 1 h 78"/>
                <a:gd name="T76" fmla="*/ 51 w 85"/>
                <a:gd name="T77" fmla="*/ 3 h 78"/>
                <a:gd name="T78" fmla="*/ 47 w 85"/>
                <a:gd name="T79" fmla="*/ 5 h 78"/>
                <a:gd name="T80" fmla="*/ 44 w 85"/>
                <a:gd name="T81" fmla="*/ 7 h 78"/>
                <a:gd name="T82" fmla="*/ 42 w 85"/>
                <a:gd name="T83" fmla="*/ 12 h 78"/>
                <a:gd name="T84" fmla="*/ 40 w 85"/>
                <a:gd name="T85" fmla="*/ 16 h 78"/>
                <a:gd name="T86" fmla="*/ 38 w 85"/>
                <a:gd name="T87" fmla="*/ 21 h 78"/>
                <a:gd name="T88" fmla="*/ 38 w 85"/>
                <a:gd name="T8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78">
                  <a:moveTo>
                    <a:pt x="38" y="27"/>
                  </a:moveTo>
                  <a:lnTo>
                    <a:pt x="32" y="25"/>
                  </a:lnTo>
                  <a:lnTo>
                    <a:pt x="27" y="24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4" y="26"/>
                  </a:lnTo>
                  <a:lnTo>
                    <a:pt x="10" y="28"/>
                  </a:lnTo>
                  <a:lnTo>
                    <a:pt x="6" y="31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4"/>
                  </a:lnTo>
                  <a:lnTo>
                    <a:pt x="14" y="68"/>
                  </a:lnTo>
                  <a:lnTo>
                    <a:pt x="24" y="72"/>
                  </a:lnTo>
                  <a:lnTo>
                    <a:pt x="33" y="74"/>
                  </a:lnTo>
                  <a:lnTo>
                    <a:pt x="44" y="77"/>
                  </a:lnTo>
                  <a:lnTo>
                    <a:pt x="63" y="78"/>
                  </a:lnTo>
                  <a:lnTo>
                    <a:pt x="70" y="78"/>
                  </a:lnTo>
                  <a:lnTo>
                    <a:pt x="72" y="71"/>
                  </a:lnTo>
                  <a:lnTo>
                    <a:pt x="79" y="54"/>
                  </a:lnTo>
                  <a:lnTo>
                    <a:pt x="82" y="44"/>
                  </a:lnTo>
                  <a:lnTo>
                    <a:pt x="84" y="33"/>
                  </a:lnTo>
                  <a:lnTo>
                    <a:pt x="85" y="24"/>
                  </a:lnTo>
                  <a:lnTo>
                    <a:pt x="83" y="15"/>
                  </a:lnTo>
                  <a:lnTo>
                    <a:pt x="82" y="11"/>
                  </a:lnTo>
                  <a:lnTo>
                    <a:pt x="80" y="7"/>
                  </a:lnTo>
                  <a:lnTo>
                    <a:pt x="77" y="5"/>
                  </a:lnTo>
                  <a:lnTo>
                    <a:pt x="73" y="3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4" y="7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38" y="21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768"/>
            <p:cNvSpPr>
              <a:spLocks/>
            </p:cNvSpPr>
            <p:nvPr/>
          </p:nvSpPr>
          <p:spPr bwMode="auto">
            <a:xfrm>
              <a:off x="6826501" y="5311085"/>
              <a:ext cx="36590" cy="28636"/>
            </a:xfrm>
            <a:custGeom>
              <a:avLst/>
              <a:gdLst>
                <a:gd name="T0" fmla="*/ 44 w 91"/>
                <a:gd name="T1" fmla="*/ 17 h 76"/>
                <a:gd name="T2" fmla="*/ 41 w 91"/>
                <a:gd name="T3" fmla="*/ 12 h 76"/>
                <a:gd name="T4" fmla="*/ 35 w 91"/>
                <a:gd name="T5" fmla="*/ 10 h 76"/>
                <a:gd name="T6" fmla="*/ 31 w 91"/>
                <a:gd name="T7" fmla="*/ 8 h 76"/>
                <a:gd name="T8" fmla="*/ 27 w 91"/>
                <a:gd name="T9" fmla="*/ 7 h 76"/>
                <a:gd name="T10" fmla="*/ 23 w 91"/>
                <a:gd name="T11" fmla="*/ 6 h 76"/>
                <a:gd name="T12" fmla="*/ 19 w 91"/>
                <a:gd name="T13" fmla="*/ 7 h 76"/>
                <a:gd name="T14" fmla="*/ 15 w 91"/>
                <a:gd name="T15" fmla="*/ 8 h 76"/>
                <a:gd name="T16" fmla="*/ 11 w 91"/>
                <a:gd name="T17" fmla="*/ 9 h 76"/>
                <a:gd name="T18" fmla="*/ 8 w 91"/>
                <a:gd name="T19" fmla="*/ 11 h 76"/>
                <a:gd name="T20" fmla="*/ 5 w 91"/>
                <a:gd name="T21" fmla="*/ 14 h 76"/>
                <a:gd name="T22" fmla="*/ 3 w 91"/>
                <a:gd name="T23" fmla="*/ 18 h 76"/>
                <a:gd name="T24" fmla="*/ 2 w 91"/>
                <a:gd name="T25" fmla="*/ 21 h 76"/>
                <a:gd name="T26" fmla="*/ 1 w 91"/>
                <a:gd name="T27" fmla="*/ 25 h 76"/>
                <a:gd name="T28" fmla="*/ 0 w 91"/>
                <a:gd name="T29" fmla="*/ 28 h 76"/>
                <a:gd name="T30" fmla="*/ 1 w 91"/>
                <a:gd name="T31" fmla="*/ 33 h 76"/>
                <a:gd name="T32" fmla="*/ 2 w 91"/>
                <a:gd name="T33" fmla="*/ 37 h 76"/>
                <a:gd name="T34" fmla="*/ 6 w 91"/>
                <a:gd name="T35" fmla="*/ 45 h 76"/>
                <a:gd name="T36" fmla="*/ 12 w 91"/>
                <a:gd name="T37" fmla="*/ 52 h 76"/>
                <a:gd name="T38" fmla="*/ 21 w 91"/>
                <a:gd name="T39" fmla="*/ 59 h 76"/>
                <a:gd name="T40" fmla="*/ 30 w 91"/>
                <a:gd name="T41" fmla="*/ 64 h 76"/>
                <a:gd name="T42" fmla="*/ 45 w 91"/>
                <a:gd name="T43" fmla="*/ 73 h 76"/>
                <a:gd name="T44" fmla="*/ 52 w 91"/>
                <a:gd name="T45" fmla="*/ 76 h 76"/>
                <a:gd name="T46" fmla="*/ 58 w 91"/>
                <a:gd name="T47" fmla="*/ 72 h 76"/>
                <a:gd name="T48" fmla="*/ 71 w 91"/>
                <a:gd name="T49" fmla="*/ 59 h 76"/>
                <a:gd name="T50" fmla="*/ 77 w 91"/>
                <a:gd name="T51" fmla="*/ 51 h 76"/>
                <a:gd name="T52" fmla="*/ 84 w 91"/>
                <a:gd name="T53" fmla="*/ 42 h 76"/>
                <a:gd name="T54" fmla="*/ 89 w 91"/>
                <a:gd name="T55" fmla="*/ 34 h 76"/>
                <a:gd name="T56" fmla="*/ 91 w 91"/>
                <a:gd name="T57" fmla="*/ 25 h 76"/>
                <a:gd name="T58" fmla="*/ 91 w 91"/>
                <a:gd name="T59" fmla="*/ 21 h 76"/>
                <a:gd name="T60" fmla="*/ 90 w 91"/>
                <a:gd name="T61" fmla="*/ 17 h 76"/>
                <a:gd name="T62" fmla="*/ 89 w 91"/>
                <a:gd name="T63" fmla="*/ 13 h 76"/>
                <a:gd name="T64" fmla="*/ 87 w 91"/>
                <a:gd name="T65" fmla="*/ 10 h 76"/>
                <a:gd name="T66" fmla="*/ 85 w 91"/>
                <a:gd name="T67" fmla="*/ 7 h 76"/>
                <a:gd name="T68" fmla="*/ 82 w 91"/>
                <a:gd name="T69" fmla="*/ 5 h 76"/>
                <a:gd name="T70" fmla="*/ 78 w 91"/>
                <a:gd name="T71" fmla="*/ 3 h 76"/>
                <a:gd name="T72" fmla="*/ 74 w 91"/>
                <a:gd name="T73" fmla="*/ 1 h 76"/>
                <a:gd name="T74" fmla="*/ 71 w 91"/>
                <a:gd name="T75" fmla="*/ 0 h 76"/>
                <a:gd name="T76" fmla="*/ 66 w 91"/>
                <a:gd name="T77" fmla="*/ 0 h 76"/>
                <a:gd name="T78" fmla="*/ 62 w 91"/>
                <a:gd name="T79" fmla="*/ 0 h 76"/>
                <a:gd name="T80" fmla="*/ 58 w 91"/>
                <a:gd name="T81" fmla="*/ 3 h 76"/>
                <a:gd name="T82" fmla="*/ 55 w 91"/>
                <a:gd name="T83" fmla="*/ 5 h 76"/>
                <a:gd name="T84" fmla="*/ 50 w 91"/>
                <a:gd name="T85" fmla="*/ 8 h 76"/>
                <a:gd name="T86" fmla="*/ 47 w 91"/>
                <a:gd name="T87" fmla="*/ 12 h 76"/>
                <a:gd name="T88" fmla="*/ 44 w 91"/>
                <a:gd name="T89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76">
                  <a:moveTo>
                    <a:pt x="44" y="17"/>
                  </a:moveTo>
                  <a:lnTo>
                    <a:pt x="41" y="12"/>
                  </a:lnTo>
                  <a:lnTo>
                    <a:pt x="35" y="10"/>
                  </a:lnTo>
                  <a:lnTo>
                    <a:pt x="31" y="8"/>
                  </a:lnTo>
                  <a:lnTo>
                    <a:pt x="27" y="7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6" y="45"/>
                  </a:lnTo>
                  <a:lnTo>
                    <a:pt x="12" y="52"/>
                  </a:lnTo>
                  <a:lnTo>
                    <a:pt x="21" y="59"/>
                  </a:lnTo>
                  <a:lnTo>
                    <a:pt x="30" y="64"/>
                  </a:lnTo>
                  <a:lnTo>
                    <a:pt x="45" y="73"/>
                  </a:lnTo>
                  <a:lnTo>
                    <a:pt x="52" y="76"/>
                  </a:lnTo>
                  <a:lnTo>
                    <a:pt x="58" y="72"/>
                  </a:lnTo>
                  <a:lnTo>
                    <a:pt x="71" y="59"/>
                  </a:lnTo>
                  <a:lnTo>
                    <a:pt x="77" y="51"/>
                  </a:lnTo>
                  <a:lnTo>
                    <a:pt x="84" y="42"/>
                  </a:lnTo>
                  <a:lnTo>
                    <a:pt x="89" y="34"/>
                  </a:lnTo>
                  <a:lnTo>
                    <a:pt x="91" y="25"/>
                  </a:lnTo>
                  <a:lnTo>
                    <a:pt x="91" y="21"/>
                  </a:lnTo>
                  <a:lnTo>
                    <a:pt x="90" y="17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5" y="7"/>
                  </a:lnTo>
                  <a:lnTo>
                    <a:pt x="82" y="5"/>
                  </a:lnTo>
                  <a:lnTo>
                    <a:pt x="78" y="3"/>
                  </a:lnTo>
                  <a:lnTo>
                    <a:pt x="74" y="1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3"/>
                  </a:lnTo>
                  <a:lnTo>
                    <a:pt x="55" y="5"/>
                  </a:lnTo>
                  <a:lnTo>
                    <a:pt x="50" y="8"/>
                  </a:lnTo>
                  <a:lnTo>
                    <a:pt x="47" y="12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769"/>
            <p:cNvSpPr>
              <a:spLocks/>
            </p:cNvSpPr>
            <p:nvPr/>
          </p:nvSpPr>
          <p:spPr bwMode="auto">
            <a:xfrm>
              <a:off x="6875819" y="5249041"/>
              <a:ext cx="36590" cy="30227"/>
            </a:xfrm>
            <a:custGeom>
              <a:avLst/>
              <a:gdLst>
                <a:gd name="T0" fmla="*/ 47 w 89"/>
                <a:gd name="T1" fmla="*/ 19 h 78"/>
                <a:gd name="T2" fmla="*/ 45 w 89"/>
                <a:gd name="T3" fmla="*/ 14 h 78"/>
                <a:gd name="T4" fmla="*/ 42 w 89"/>
                <a:gd name="T5" fmla="*/ 10 h 78"/>
                <a:gd name="T6" fmla="*/ 39 w 89"/>
                <a:gd name="T7" fmla="*/ 6 h 78"/>
                <a:gd name="T8" fmla="*/ 35 w 89"/>
                <a:gd name="T9" fmla="*/ 3 h 78"/>
                <a:gd name="T10" fmla="*/ 32 w 89"/>
                <a:gd name="T11" fmla="*/ 1 h 78"/>
                <a:gd name="T12" fmla="*/ 28 w 89"/>
                <a:gd name="T13" fmla="*/ 0 h 78"/>
                <a:gd name="T14" fmla="*/ 23 w 89"/>
                <a:gd name="T15" fmla="*/ 0 h 78"/>
                <a:gd name="T16" fmla="*/ 20 w 89"/>
                <a:gd name="T17" fmla="*/ 0 h 78"/>
                <a:gd name="T18" fmla="*/ 16 w 89"/>
                <a:gd name="T19" fmla="*/ 1 h 78"/>
                <a:gd name="T20" fmla="*/ 13 w 89"/>
                <a:gd name="T21" fmla="*/ 2 h 78"/>
                <a:gd name="T22" fmla="*/ 9 w 89"/>
                <a:gd name="T23" fmla="*/ 4 h 78"/>
                <a:gd name="T24" fmla="*/ 6 w 89"/>
                <a:gd name="T25" fmla="*/ 7 h 78"/>
                <a:gd name="T26" fmla="*/ 4 w 89"/>
                <a:gd name="T27" fmla="*/ 10 h 78"/>
                <a:gd name="T28" fmla="*/ 2 w 89"/>
                <a:gd name="T29" fmla="*/ 13 h 78"/>
                <a:gd name="T30" fmla="*/ 1 w 89"/>
                <a:gd name="T31" fmla="*/ 17 h 78"/>
                <a:gd name="T32" fmla="*/ 0 w 89"/>
                <a:gd name="T33" fmla="*/ 22 h 78"/>
                <a:gd name="T34" fmla="*/ 1 w 89"/>
                <a:gd name="T35" fmla="*/ 30 h 78"/>
                <a:gd name="T36" fmla="*/ 4 w 89"/>
                <a:gd name="T37" fmla="*/ 40 h 78"/>
                <a:gd name="T38" fmla="*/ 9 w 89"/>
                <a:gd name="T39" fmla="*/ 50 h 78"/>
                <a:gd name="T40" fmla="*/ 15 w 89"/>
                <a:gd name="T41" fmla="*/ 58 h 78"/>
                <a:gd name="T42" fmla="*/ 27 w 89"/>
                <a:gd name="T43" fmla="*/ 72 h 78"/>
                <a:gd name="T44" fmla="*/ 31 w 89"/>
                <a:gd name="T45" fmla="*/ 78 h 78"/>
                <a:gd name="T46" fmla="*/ 39 w 89"/>
                <a:gd name="T47" fmla="*/ 76 h 78"/>
                <a:gd name="T48" fmla="*/ 55 w 89"/>
                <a:gd name="T49" fmla="*/ 69 h 78"/>
                <a:gd name="T50" fmla="*/ 65 w 89"/>
                <a:gd name="T51" fmla="*/ 65 h 78"/>
                <a:gd name="T52" fmla="*/ 74 w 89"/>
                <a:gd name="T53" fmla="*/ 58 h 78"/>
                <a:gd name="T54" fmla="*/ 82 w 89"/>
                <a:gd name="T55" fmla="*/ 53 h 78"/>
                <a:gd name="T56" fmla="*/ 87 w 89"/>
                <a:gd name="T57" fmla="*/ 45 h 78"/>
                <a:gd name="T58" fmla="*/ 89 w 89"/>
                <a:gd name="T59" fmla="*/ 42 h 78"/>
                <a:gd name="T60" fmla="*/ 89 w 89"/>
                <a:gd name="T61" fmla="*/ 38 h 78"/>
                <a:gd name="T62" fmla="*/ 89 w 89"/>
                <a:gd name="T63" fmla="*/ 33 h 78"/>
                <a:gd name="T64" fmla="*/ 89 w 89"/>
                <a:gd name="T65" fmla="*/ 30 h 78"/>
                <a:gd name="T66" fmla="*/ 88 w 89"/>
                <a:gd name="T67" fmla="*/ 26 h 78"/>
                <a:gd name="T68" fmla="*/ 86 w 89"/>
                <a:gd name="T69" fmla="*/ 23 h 78"/>
                <a:gd name="T70" fmla="*/ 84 w 89"/>
                <a:gd name="T71" fmla="*/ 19 h 78"/>
                <a:gd name="T72" fmla="*/ 81 w 89"/>
                <a:gd name="T73" fmla="*/ 17 h 78"/>
                <a:gd name="T74" fmla="*/ 77 w 89"/>
                <a:gd name="T75" fmla="*/ 15 h 78"/>
                <a:gd name="T76" fmla="*/ 74 w 89"/>
                <a:gd name="T77" fmla="*/ 13 h 78"/>
                <a:gd name="T78" fmla="*/ 70 w 89"/>
                <a:gd name="T79" fmla="*/ 12 h 78"/>
                <a:gd name="T80" fmla="*/ 66 w 89"/>
                <a:gd name="T81" fmla="*/ 12 h 78"/>
                <a:gd name="T82" fmla="*/ 61 w 89"/>
                <a:gd name="T83" fmla="*/ 12 h 78"/>
                <a:gd name="T84" fmla="*/ 57 w 89"/>
                <a:gd name="T85" fmla="*/ 14 h 78"/>
                <a:gd name="T86" fmla="*/ 52 w 89"/>
                <a:gd name="T87" fmla="*/ 16 h 78"/>
                <a:gd name="T88" fmla="*/ 47 w 89"/>
                <a:gd name="T89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78">
                  <a:moveTo>
                    <a:pt x="47" y="19"/>
                  </a:moveTo>
                  <a:lnTo>
                    <a:pt x="45" y="14"/>
                  </a:lnTo>
                  <a:lnTo>
                    <a:pt x="42" y="10"/>
                  </a:lnTo>
                  <a:lnTo>
                    <a:pt x="39" y="6"/>
                  </a:lnTo>
                  <a:lnTo>
                    <a:pt x="35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4" y="40"/>
                  </a:lnTo>
                  <a:lnTo>
                    <a:pt x="9" y="50"/>
                  </a:lnTo>
                  <a:lnTo>
                    <a:pt x="15" y="58"/>
                  </a:lnTo>
                  <a:lnTo>
                    <a:pt x="27" y="72"/>
                  </a:lnTo>
                  <a:lnTo>
                    <a:pt x="31" y="78"/>
                  </a:lnTo>
                  <a:lnTo>
                    <a:pt x="39" y="76"/>
                  </a:lnTo>
                  <a:lnTo>
                    <a:pt x="55" y="69"/>
                  </a:lnTo>
                  <a:lnTo>
                    <a:pt x="65" y="65"/>
                  </a:lnTo>
                  <a:lnTo>
                    <a:pt x="74" y="58"/>
                  </a:lnTo>
                  <a:lnTo>
                    <a:pt x="82" y="53"/>
                  </a:lnTo>
                  <a:lnTo>
                    <a:pt x="87" y="45"/>
                  </a:lnTo>
                  <a:lnTo>
                    <a:pt x="89" y="42"/>
                  </a:lnTo>
                  <a:lnTo>
                    <a:pt x="89" y="38"/>
                  </a:lnTo>
                  <a:lnTo>
                    <a:pt x="89" y="33"/>
                  </a:lnTo>
                  <a:lnTo>
                    <a:pt x="89" y="30"/>
                  </a:lnTo>
                  <a:lnTo>
                    <a:pt x="88" y="26"/>
                  </a:lnTo>
                  <a:lnTo>
                    <a:pt x="86" y="23"/>
                  </a:lnTo>
                  <a:lnTo>
                    <a:pt x="84" y="19"/>
                  </a:lnTo>
                  <a:lnTo>
                    <a:pt x="81" y="17"/>
                  </a:lnTo>
                  <a:lnTo>
                    <a:pt x="77" y="15"/>
                  </a:lnTo>
                  <a:lnTo>
                    <a:pt x="74" y="13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1" y="12"/>
                  </a:lnTo>
                  <a:lnTo>
                    <a:pt x="57" y="14"/>
                  </a:lnTo>
                  <a:lnTo>
                    <a:pt x="52" y="16"/>
                  </a:lnTo>
                  <a:lnTo>
                    <a:pt x="47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770"/>
            <p:cNvSpPr>
              <a:spLocks/>
            </p:cNvSpPr>
            <p:nvPr/>
          </p:nvSpPr>
          <p:spPr bwMode="auto">
            <a:xfrm>
              <a:off x="6907636" y="5183815"/>
              <a:ext cx="36590" cy="30227"/>
            </a:xfrm>
            <a:custGeom>
              <a:avLst/>
              <a:gdLst>
                <a:gd name="T0" fmla="*/ 45 w 92"/>
                <a:gd name="T1" fmla="*/ 15 h 75"/>
                <a:gd name="T2" fmla="*/ 42 w 92"/>
                <a:gd name="T3" fmla="*/ 11 h 75"/>
                <a:gd name="T4" fmla="*/ 38 w 92"/>
                <a:gd name="T5" fmla="*/ 7 h 75"/>
                <a:gd name="T6" fmla="*/ 33 w 92"/>
                <a:gd name="T7" fmla="*/ 5 h 75"/>
                <a:gd name="T8" fmla="*/ 29 w 92"/>
                <a:gd name="T9" fmla="*/ 3 h 75"/>
                <a:gd name="T10" fmla="*/ 25 w 92"/>
                <a:gd name="T11" fmla="*/ 3 h 75"/>
                <a:gd name="T12" fmla="*/ 20 w 92"/>
                <a:gd name="T13" fmla="*/ 3 h 75"/>
                <a:gd name="T14" fmla="*/ 17 w 92"/>
                <a:gd name="T15" fmla="*/ 4 h 75"/>
                <a:gd name="T16" fmla="*/ 13 w 92"/>
                <a:gd name="T17" fmla="*/ 5 h 75"/>
                <a:gd name="T18" fmla="*/ 9 w 92"/>
                <a:gd name="T19" fmla="*/ 7 h 75"/>
                <a:gd name="T20" fmla="*/ 6 w 92"/>
                <a:gd name="T21" fmla="*/ 10 h 75"/>
                <a:gd name="T22" fmla="*/ 4 w 92"/>
                <a:gd name="T23" fmla="*/ 13 h 75"/>
                <a:gd name="T24" fmla="*/ 2 w 92"/>
                <a:gd name="T25" fmla="*/ 16 h 75"/>
                <a:gd name="T26" fmla="*/ 1 w 92"/>
                <a:gd name="T27" fmla="*/ 19 h 75"/>
                <a:gd name="T28" fmla="*/ 0 w 92"/>
                <a:gd name="T29" fmla="*/ 24 h 75"/>
                <a:gd name="T30" fmla="*/ 0 w 92"/>
                <a:gd name="T31" fmla="*/ 28 h 75"/>
                <a:gd name="T32" fmla="*/ 1 w 92"/>
                <a:gd name="T33" fmla="*/ 31 h 75"/>
                <a:gd name="T34" fmla="*/ 5 w 92"/>
                <a:gd name="T35" fmla="*/ 40 h 75"/>
                <a:gd name="T36" fmla="*/ 11 w 92"/>
                <a:gd name="T37" fmla="*/ 47 h 75"/>
                <a:gd name="T38" fmla="*/ 19 w 92"/>
                <a:gd name="T39" fmla="*/ 55 h 75"/>
                <a:gd name="T40" fmla="*/ 27 w 92"/>
                <a:gd name="T41" fmla="*/ 61 h 75"/>
                <a:gd name="T42" fmla="*/ 42 w 92"/>
                <a:gd name="T43" fmla="*/ 71 h 75"/>
                <a:gd name="T44" fmla="*/ 48 w 92"/>
                <a:gd name="T45" fmla="*/ 75 h 75"/>
                <a:gd name="T46" fmla="*/ 55 w 92"/>
                <a:gd name="T47" fmla="*/ 71 h 75"/>
                <a:gd name="T48" fmla="*/ 68 w 92"/>
                <a:gd name="T49" fmla="*/ 59 h 75"/>
                <a:gd name="T50" fmla="*/ 75 w 92"/>
                <a:gd name="T51" fmla="*/ 52 h 75"/>
                <a:gd name="T52" fmla="*/ 83 w 92"/>
                <a:gd name="T53" fmla="*/ 44 h 75"/>
                <a:gd name="T54" fmla="*/ 88 w 92"/>
                <a:gd name="T55" fmla="*/ 35 h 75"/>
                <a:gd name="T56" fmla="*/ 92 w 92"/>
                <a:gd name="T57" fmla="*/ 27 h 75"/>
                <a:gd name="T58" fmla="*/ 92 w 92"/>
                <a:gd name="T59" fmla="*/ 23 h 75"/>
                <a:gd name="T60" fmla="*/ 92 w 92"/>
                <a:gd name="T61" fmla="*/ 19 h 75"/>
                <a:gd name="T62" fmla="*/ 90 w 92"/>
                <a:gd name="T63" fmla="*/ 15 h 75"/>
                <a:gd name="T64" fmla="*/ 88 w 92"/>
                <a:gd name="T65" fmla="*/ 12 h 75"/>
                <a:gd name="T66" fmla="*/ 86 w 92"/>
                <a:gd name="T67" fmla="*/ 8 h 75"/>
                <a:gd name="T68" fmla="*/ 83 w 92"/>
                <a:gd name="T69" fmla="*/ 6 h 75"/>
                <a:gd name="T70" fmla="*/ 80 w 92"/>
                <a:gd name="T71" fmla="*/ 3 h 75"/>
                <a:gd name="T72" fmla="*/ 76 w 92"/>
                <a:gd name="T73" fmla="*/ 2 h 75"/>
                <a:gd name="T74" fmla="*/ 72 w 92"/>
                <a:gd name="T75" fmla="*/ 1 h 75"/>
                <a:gd name="T76" fmla="*/ 69 w 92"/>
                <a:gd name="T77" fmla="*/ 0 h 75"/>
                <a:gd name="T78" fmla="*/ 65 w 92"/>
                <a:gd name="T79" fmla="*/ 1 h 75"/>
                <a:gd name="T80" fmla="*/ 60 w 92"/>
                <a:gd name="T81" fmla="*/ 2 h 75"/>
                <a:gd name="T82" fmla="*/ 56 w 92"/>
                <a:gd name="T83" fmla="*/ 4 h 75"/>
                <a:gd name="T84" fmla="*/ 53 w 92"/>
                <a:gd name="T85" fmla="*/ 6 h 75"/>
                <a:gd name="T86" fmla="*/ 48 w 92"/>
                <a:gd name="T87" fmla="*/ 11 h 75"/>
                <a:gd name="T88" fmla="*/ 45 w 92"/>
                <a:gd name="T89" fmla="*/ 1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75">
                  <a:moveTo>
                    <a:pt x="45" y="15"/>
                  </a:moveTo>
                  <a:lnTo>
                    <a:pt x="42" y="11"/>
                  </a:lnTo>
                  <a:lnTo>
                    <a:pt x="38" y="7"/>
                  </a:lnTo>
                  <a:lnTo>
                    <a:pt x="33" y="5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7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5" y="40"/>
                  </a:lnTo>
                  <a:lnTo>
                    <a:pt x="11" y="47"/>
                  </a:lnTo>
                  <a:lnTo>
                    <a:pt x="19" y="55"/>
                  </a:lnTo>
                  <a:lnTo>
                    <a:pt x="27" y="61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5" y="71"/>
                  </a:lnTo>
                  <a:lnTo>
                    <a:pt x="68" y="59"/>
                  </a:lnTo>
                  <a:lnTo>
                    <a:pt x="75" y="52"/>
                  </a:lnTo>
                  <a:lnTo>
                    <a:pt x="83" y="44"/>
                  </a:lnTo>
                  <a:lnTo>
                    <a:pt x="88" y="35"/>
                  </a:lnTo>
                  <a:lnTo>
                    <a:pt x="92" y="27"/>
                  </a:lnTo>
                  <a:lnTo>
                    <a:pt x="92" y="23"/>
                  </a:lnTo>
                  <a:lnTo>
                    <a:pt x="92" y="19"/>
                  </a:lnTo>
                  <a:lnTo>
                    <a:pt x="90" y="15"/>
                  </a:lnTo>
                  <a:lnTo>
                    <a:pt x="88" y="12"/>
                  </a:lnTo>
                  <a:lnTo>
                    <a:pt x="86" y="8"/>
                  </a:lnTo>
                  <a:lnTo>
                    <a:pt x="83" y="6"/>
                  </a:lnTo>
                  <a:lnTo>
                    <a:pt x="80" y="3"/>
                  </a:lnTo>
                  <a:lnTo>
                    <a:pt x="76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0" y="2"/>
                  </a:lnTo>
                  <a:lnTo>
                    <a:pt x="56" y="4"/>
                  </a:lnTo>
                  <a:lnTo>
                    <a:pt x="53" y="6"/>
                  </a:lnTo>
                  <a:lnTo>
                    <a:pt x="48" y="11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771"/>
            <p:cNvSpPr>
              <a:spLocks/>
            </p:cNvSpPr>
            <p:nvPr/>
          </p:nvSpPr>
          <p:spPr bwMode="auto">
            <a:xfrm>
              <a:off x="6766048" y="5323813"/>
              <a:ext cx="33409" cy="30227"/>
            </a:xfrm>
            <a:custGeom>
              <a:avLst/>
              <a:gdLst>
                <a:gd name="T0" fmla="*/ 37 w 84"/>
                <a:gd name="T1" fmla="*/ 28 h 78"/>
                <a:gd name="T2" fmla="*/ 31 w 84"/>
                <a:gd name="T3" fmla="*/ 26 h 78"/>
                <a:gd name="T4" fmla="*/ 26 w 84"/>
                <a:gd name="T5" fmla="*/ 25 h 78"/>
                <a:gd name="T6" fmla="*/ 21 w 84"/>
                <a:gd name="T7" fmla="*/ 25 h 78"/>
                <a:gd name="T8" fmla="*/ 16 w 84"/>
                <a:gd name="T9" fmla="*/ 25 h 78"/>
                <a:gd name="T10" fmla="*/ 13 w 84"/>
                <a:gd name="T11" fmla="*/ 27 h 78"/>
                <a:gd name="T12" fmla="*/ 9 w 84"/>
                <a:gd name="T13" fmla="*/ 29 h 78"/>
                <a:gd name="T14" fmla="*/ 7 w 84"/>
                <a:gd name="T15" fmla="*/ 31 h 78"/>
                <a:gd name="T16" fmla="*/ 3 w 84"/>
                <a:gd name="T17" fmla="*/ 34 h 78"/>
                <a:gd name="T18" fmla="*/ 2 w 84"/>
                <a:gd name="T19" fmla="*/ 38 h 78"/>
                <a:gd name="T20" fmla="*/ 0 w 84"/>
                <a:gd name="T21" fmla="*/ 42 h 78"/>
                <a:gd name="T22" fmla="*/ 0 w 84"/>
                <a:gd name="T23" fmla="*/ 45 h 78"/>
                <a:gd name="T24" fmla="*/ 0 w 84"/>
                <a:gd name="T25" fmla="*/ 49 h 78"/>
                <a:gd name="T26" fmla="*/ 0 w 84"/>
                <a:gd name="T27" fmla="*/ 53 h 78"/>
                <a:gd name="T28" fmla="*/ 1 w 84"/>
                <a:gd name="T29" fmla="*/ 57 h 78"/>
                <a:gd name="T30" fmla="*/ 3 w 84"/>
                <a:gd name="T31" fmla="*/ 60 h 78"/>
                <a:gd name="T32" fmla="*/ 7 w 84"/>
                <a:gd name="T33" fmla="*/ 63 h 78"/>
                <a:gd name="T34" fmla="*/ 13 w 84"/>
                <a:gd name="T35" fmla="*/ 69 h 78"/>
                <a:gd name="T36" fmla="*/ 23 w 84"/>
                <a:gd name="T37" fmla="*/ 72 h 78"/>
                <a:gd name="T38" fmla="*/ 34 w 84"/>
                <a:gd name="T39" fmla="*/ 75 h 78"/>
                <a:gd name="T40" fmla="*/ 43 w 84"/>
                <a:gd name="T41" fmla="*/ 76 h 78"/>
                <a:gd name="T42" fmla="*/ 62 w 84"/>
                <a:gd name="T43" fmla="*/ 78 h 78"/>
                <a:gd name="T44" fmla="*/ 69 w 84"/>
                <a:gd name="T45" fmla="*/ 78 h 78"/>
                <a:gd name="T46" fmla="*/ 72 w 84"/>
                <a:gd name="T47" fmla="*/ 71 h 78"/>
                <a:gd name="T48" fmla="*/ 79 w 84"/>
                <a:gd name="T49" fmla="*/ 55 h 78"/>
                <a:gd name="T50" fmla="*/ 81 w 84"/>
                <a:gd name="T51" fmla="*/ 44 h 78"/>
                <a:gd name="T52" fmla="*/ 83 w 84"/>
                <a:gd name="T53" fmla="*/ 34 h 78"/>
                <a:gd name="T54" fmla="*/ 84 w 84"/>
                <a:gd name="T55" fmla="*/ 24 h 78"/>
                <a:gd name="T56" fmla="*/ 82 w 84"/>
                <a:gd name="T57" fmla="*/ 15 h 78"/>
                <a:gd name="T58" fmla="*/ 81 w 84"/>
                <a:gd name="T59" fmla="*/ 12 h 78"/>
                <a:gd name="T60" fmla="*/ 79 w 84"/>
                <a:gd name="T61" fmla="*/ 8 h 78"/>
                <a:gd name="T62" fmla="*/ 76 w 84"/>
                <a:gd name="T63" fmla="*/ 5 h 78"/>
                <a:gd name="T64" fmla="*/ 72 w 84"/>
                <a:gd name="T65" fmla="*/ 3 h 78"/>
                <a:gd name="T66" fmla="*/ 69 w 84"/>
                <a:gd name="T67" fmla="*/ 2 h 78"/>
                <a:gd name="T68" fmla="*/ 65 w 84"/>
                <a:gd name="T69" fmla="*/ 1 h 78"/>
                <a:gd name="T70" fmla="*/ 62 w 84"/>
                <a:gd name="T71" fmla="*/ 0 h 78"/>
                <a:gd name="T72" fmla="*/ 57 w 84"/>
                <a:gd name="T73" fmla="*/ 1 h 78"/>
                <a:gd name="T74" fmla="*/ 54 w 84"/>
                <a:gd name="T75" fmla="*/ 2 h 78"/>
                <a:gd name="T76" fmla="*/ 50 w 84"/>
                <a:gd name="T77" fmla="*/ 3 h 78"/>
                <a:gd name="T78" fmla="*/ 47 w 84"/>
                <a:gd name="T79" fmla="*/ 5 h 78"/>
                <a:gd name="T80" fmla="*/ 43 w 84"/>
                <a:gd name="T81" fmla="*/ 8 h 78"/>
                <a:gd name="T82" fmla="*/ 41 w 84"/>
                <a:gd name="T83" fmla="*/ 12 h 78"/>
                <a:gd name="T84" fmla="*/ 39 w 84"/>
                <a:gd name="T85" fmla="*/ 16 h 78"/>
                <a:gd name="T86" fmla="*/ 38 w 84"/>
                <a:gd name="T87" fmla="*/ 21 h 78"/>
                <a:gd name="T88" fmla="*/ 37 w 84"/>
                <a:gd name="T89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78">
                  <a:moveTo>
                    <a:pt x="37" y="28"/>
                  </a:moveTo>
                  <a:lnTo>
                    <a:pt x="31" y="26"/>
                  </a:lnTo>
                  <a:lnTo>
                    <a:pt x="26" y="25"/>
                  </a:lnTo>
                  <a:lnTo>
                    <a:pt x="21" y="25"/>
                  </a:lnTo>
                  <a:lnTo>
                    <a:pt x="16" y="25"/>
                  </a:lnTo>
                  <a:lnTo>
                    <a:pt x="13" y="27"/>
                  </a:lnTo>
                  <a:lnTo>
                    <a:pt x="9" y="29"/>
                  </a:lnTo>
                  <a:lnTo>
                    <a:pt x="7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7" y="63"/>
                  </a:lnTo>
                  <a:lnTo>
                    <a:pt x="13" y="69"/>
                  </a:lnTo>
                  <a:lnTo>
                    <a:pt x="23" y="72"/>
                  </a:lnTo>
                  <a:lnTo>
                    <a:pt x="34" y="75"/>
                  </a:lnTo>
                  <a:lnTo>
                    <a:pt x="43" y="76"/>
                  </a:lnTo>
                  <a:lnTo>
                    <a:pt x="62" y="78"/>
                  </a:lnTo>
                  <a:lnTo>
                    <a:pt x="69" y="78"/>
                  </a:lnTo>
                  <a:lnTo>
                    <a:pt x="72" y="71"/>
                  </a:lnTo>
                  <a:lnTo>
                    <a:pt x="79" y="55"/>
                  </a:lnTo>
                  <a:lnTo>
                    <a:pt x="81" y="44"/>
                  </a:lnTo>
                  <a:lnTo>
                    <a:pt x="83" y="34"/>
                  </a:lnTo>
                  <a:lnTo>
                    <a:pt x="84" y="24"/>
                  </a:lnTo>
                  <a:lnTo>
                    <a:pt x="82" y="15"/>
                  </a:lnTo>
                  <a:lnTo>
                    <a:pt x="81" y="12"/>
                  </a:lnTo>
                  <a:lnTo>
                    <a:pt x="79" y="8"/>
                  </a:lnTo>
                  <a:lnTo>
                    <a:pt x="76" y="5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57" y="1"/>
                  </a:lnTo>
                  <a:lnTo>
                    <a:pt x="54" y="2"/>
                  </a:lnTo>
                  <a:lnTo>
                    <a:pt x="50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8" y="21"/>
                  </a:lnTo>
                  <a:lnTo>
                    <a:pt x="37" y="2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772"/>
            <p:cNvSpPr>
              <a:spLocks/>
            </p:cNvSpPr>
            <p:nvPr/>
          </p:nvSpPr>
          <p:spPr bwMode="auto">
            <a:xfrm>
              <a:off x="6775593" y="5406538"/>
              <a:ext cx="22272" cy="23863"/>
            </a:xfrm>
            <a:custGeom>
              <a:avLst/>
              <a:gdLst>
                <a:gd name="T0" fmla="*/ 37 w 57"/>
                <a:gd name="T1" fmla="*/ 27 h 62"/>
                <a:gd name="T2" fmla="*/ 38 w 57"/>
                <a:gd name="T3" fmla="*/ 23 h 62"/>
                <a:gd name="T4" fmla="*/ 38 w 57"/>
                <a:gd name="T5" fmla="*/ 19 h 62"/>
                <a:gd name="T6" fmla="*/ 38 w 57"/>
                <a:gd name="T7" fmla="*/ 15 h 62"/>
                <a:gd name="T8" fmla="*/ 37 w 57"/>
                <a:gd name="T9" fmla="*/ 12 h 62"/>
                <a:gd name="T10" fmla="*/ 35 w 57"/>
                <a:gd name="T11" fmla="*/ 7 h 62"/>
                <a:gd name="T12" fmla="*/ 30 w 57"/>
                <a:gd name="T13" fmla="*/ 3 h 62"/>
                <a:gd name="T14" fmla="*/ 25 w 57"/>
                <a:gd name="T15" fmla="*/ 1 h 62"/>
                <a:gd name="T16" fmla="*/ 18 w 57"/>
                <a:gd name="T17" fmla="*/ 0 h 62"/>
                <a:gd name="T18" fmla="*/ 16 w 57"/>
                <a:gd name="T19" fmla="*/ 1 h 62"/>
                <a:gd name="T20" fmla="*/ 13 w 57"/>
                <a:gd name="T21" fmla="*/ 2 h 62"/>
                <a:gd name="T22" fmla="*/ 11 w 57"/>
                <a:gd name="T23" fmla="*/ 3 h 62"/>
                <a:gd name="T24" fmla="*/ 9 w 57"/>
                <a:gd name="T25" fmla="*/ 6 h 62"/>
                <a:gd name="T26" fmla="*/ 5 w 57"/>
                <a:gd name="T27" fmla="*/ 11 h 62"/>
                <a:gd name="T28" fmla="*/ 2 w 57"/>
                <a:gd name="T29" fmla="*/ 19 h 62"/>
                <a:gd name="T30" fmla="*/ 1 w 57"/>
                <a:gd name="T31" fmla="*/ 26 h 62"/>
                <a:gd name="T32" fmla="*/ 0 w 57"/>
                <a:gd name="T33" fmla="*/ 34 h 62"/>
                <a:gd name="T34" fmla="*/ 0 w 57"/>
                <a:gd name="T35" fmla="*/ 47 h 62"/>
                <a:gd name="T36" fmla="*/ 0 w 57"/>
                <a:gd name="T37" fmla="*/ 52 h 62"/>
                <a:gd name="T38" fmla="*/ 5 w 57"/>
                <a:gd name="T39" fmla="*/ 54 h 62"/>
                <a:gd name="T40" fmla="*/ 18 w 57"/>
                <a:gd name="T41" fmla="*/ 59 h 62"/>
                <a:gd name="T42" fmla="*/ 26 w 57"/>
                <a:gd name="T43" fmla="*/ 61 h 62"/>
                <a:gd name="T44" fmla="*/ 33 w 57"/>
                <a:gd name="T45" fmla="*/ 62 h 62"/>
                <a:gd name="T46" fmla="*/ 41 w 57"/>
                <a:gd name="T47" fmla="*/ 62 h 62"/>
                <a:gd name="T48" fmla="*/ 48 w 57"/>
                <a:gd name="T49" fmla="*/ 61 h 62"/>
                <a:gd name="T50" fmla="*/ 50 w 57"/>
                <a:gd name="T51" fmla="*/ 59 h 62"/>
                <a:gd name="T52" fmla="*/ 52 w 57"/>
                <a:gd name="T53" fmla="*/ 57 h 62"/>
                <a:gd name="T54" fmla="*/ 54 w 57"/>
                <a:gd name="T55" fmla="*/ 55 h 62"/>
                <a:gd name="T56" fmla="*/ 55 w 57"/>
                <a:gd name="T57" fmla="*/ 52 h 62"/>
                <a:gd name="T58" fmla="*/ 57 w 57"/>
                <a:gd name="T59" fmla="*/ 47 h 62"/>
                <a:gd name="T60" fmla="*/ 57 w 57"/>
                <a:gd name="T61" fmla="*/ 41 h 62"/>
                <a:gd name="T62" fmla="*/ 55 w 57"/>
                <a:gd name="T63" fmla="*/ 36 h 62"/>
                <a:gd name="T64" fmla="*/ 51 w 57"/>
                <a:gd name="T65" fmla="*/ 32 h 62"/>
                <a:gd name="T66" fmla="*/ 48 w 57"/>
                <a:gd name="T67" fmla="*/ 29 h 62"/>
                <a:gd name="T68" fmla="*/ 44 w 57"/>
                <a:gd name="T69" fmla="*/ 28 h 62"/>
                <a:gd name="T70" fmla="*/ 41 w 57"/>
                <a:gd name="T71" fmla="*/ 27 h 62"/>
                <a:gd name="T72" fmla="*/ 37 w 57"/>
                <a:gd name="T73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62">
                  <a:moveTo>
                    <a:pt x="37" y="27"/>
                  </a:moveTo>
                  <a:lnTo>
                    <a:pt x="38" y="23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7" y="12"/>
                  </a:lnTo>
                  <a:lnTo>
                    <a:pt x="35" y="7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6"/>
                  </a:lnTo>
                  <a:lnTo>
                    <a:pt x="5" y="11"/>
                  </a:lnTo>
                  <a:lnTo>
                    <a:pt x="2" y="19"/>
                  </a:lnTo>
                  <a:lnTo>
                    <a:pt x="1" y="26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5" y="54"/>
                  </a:lnTo>
                  <a:lnTo>
                    <a:pt x="18" y="59"/>
                  </a:lnTo>
                  <a:lnTo>
                    <a:pt x="26" y="61"/>
                  </a:lnTo>
                  <a:lnTo>
                    <a:pt x="33" y="62"/>
                  </a:lnTo>
                  <a:lnTo>
                    <a:pt x="41" y="62"/>
                  </a:lnTo>
                  <a:lnTo>
                    <a:pt x="48" y="61"/>
                  </a:lnTo>
                  <a:lnTo>
                    <a:pt x="50" y="59"/>
                  </a:lnTo>
                  <a:lnTo>
                    <a:pt x="52" y="57"/>
                  </a:lnTo>
                  <a:lnTo>
                    <a:pt x="54" y="55"/>
                  </a:lnTo>
                  <a:lnTo>
                    <a:pt x="55" y="52"/>
                  </a:lnTo>
                  <a:lnTo>
                    <a:pt x="57" y="47"/>
                  </a:lnTo>
                  <a:lnTo>
                    <a:pt x="57" y="41"/>
                  </a:lnTo>
                  <a:lnTo>
                    <a:pt x="55" y="36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4" y="28"/>
                  </a:lnTo>
                  <a:lnTo>
                    <a:pt x="41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773"/>
            <p:cNvSpPr>
              <a:spLocks/>
            </p:cNvSpPr>
            <p:nvPr/>
          </p:nvSpPr>
          <p:spPr bwMode="auto">
            <a:xfrm>
              <a:off x="6750139" y="5317449"/>
              <a:ext cx="25454" cy="22272"/>
            </a:xfrm>
            <a:custGeom>
              <a:avLst/>
              <a:gdLst>
                <a:gd name="T0" fmla="*/ 35 w 62"/>
                <a:gd name="T1" fmla="*/ 19 h 56"/>
                <a:gd name="T2" fmla="*/ 35 w 62"/>
                <a:gd name="T3" fmla="*/ 15 h 56"/>
                <a:gd name="T4" fmla="*/ 34 w 62"/>
                <a:gd name="T5" fmla="*/ 12 h 56"/>
                <a:gd name="T6" fmla="*/ 33 w 62"/>
                <a:gd name="T7" fmla="*/ 8 h 56"/>
                <a:gd name="T8" fmla="*/ 31 w 62"/>
                <a:gd name="T9" fmla="*/ 5 h 56"/>
                <a:gd name="T10" fmla="*/ 26 w 62"/>
                <a:gd name="T11" fmla="*/ 1 h 56"/>
                <a:gd name="T12" fmla="*/ 21 w 62"/>
                <a:gd name="T13" fmla="*/ 0 h 56"/>
                <a:gd name="T14" fmla="*/ 15 w 62"/>
                <a:gd name="T15" fmla="*/ 0 h 56"/>
                <a:gd name="T16" fmla="*/ 9 w 62"/>
                <a:gd name="T17" fmla="*/ 1 h 56"/>
                <a:gd name="T18" fmla="*/ 7 w 62"/>
                <a:gd name="T19" fmla="*/ 3 h 56"/>
                <a:gd name="T20" fmla="*/ 5 w 62"/>
                <a:gd name="T21" fmla="*/ 4 h 56"/>
                <a:gd name="T22" fmla="*/ 4 w 62"/>
                <a:gd name="T23" fmla="*/ 7 h 56"/>
                <a:gd name="T24" fmla="*/ 1 w 62"/>
                <a:gd name="T25" fmla="*/ 10 h 56"/>
                <a:gd name="T26" fmla="*/ 0 w 62"/>
                <a:gd name="T27" fmla="*/ 16 h 56"/>
                <a:gd name="T28" fmla="*/ 1 w 62"/>
                <a:gd name="T29" fmla="*/ 24 h 56"/>
                <a:gd name="T30" fmla="*/ 3 w 62"/>
                <a:gd name="T31" fmla="*/ 31 h 56"/>
                <a:gd name="T32" fmla="*/ 5 w 62"/>
                <a:gd name="T33" fmla="*/ 39 h 56"/>
                <a:gd name="T34" fmla="*/ 9 w 62"/>
                <a:gd name="T35" fmla="*/ 52 h 56"/>
                <a:gd name="T36" fmla="*/ 11 w 62"/>
                <a:gd name="T37" fmla="*/ 56 h 56"/>
                <a:gd name="T38" fmla="*/ 17 w 62"/>
                <a:gd name="T39" fmla="*/ 56 h 56"/>
                <a:gd name="T40" fmla="*/ 30 w 62"/>
                <a:gd name="T41" fmla="*/ 56 h 56"/>
                <a:gd name="T42" fmla="*/ 37 w 62"/>
                <a:gd name="T43" fmla="*/ 55 h 56"/>
                <a:gd name="T44" fmla="*/ 45 w 62"/>
                <a:gd name="T45" fmla="*/ 53 h 56"/>
                <a:gd name="T46" fmla="*/ 52 w 62"/>
                <a:gd name="T47" fmla="*/ 51 h 56"/>
                <a:gd name="T48" fmla="*/ 58 w 62"/>
                <a:gd name="T49" fmla="*/ 46 h 56"/>
                <a:gd name="T50" fmla="*/ 60 w 62"/>
                <a:gd name="T51" fmla="*/ 44 h 56"/>
                <a:gd name="T52" fmla="*/ 61 w 62"/>
                <a:gd name="T53" fmla="*/ 42 h 56"/>
                <a:gd name="T54" fmla="*/ 62 w 62"/>
                <a:gd name="T55" fmla="*/ 39 h 56"/>
                <a:gd name="T56" fmla="*/ 62 w 62"/>
                <a:gd name="T57" fmla="*/ 37 h 56"/>
                <a:gd name="T58" fmla="*/ 62 w 62"/>
                <a:gd name="T59" fmla="*/ 31 h 56"/>
                <a:gd name="T60" fmla="*/ 60 w 62"/>
                <a:gd name="T61" fmla="*/ 26 h 56"/>
                <a:gd name="T62" fmla="*/ 55 w 62"/>
                <a:gd name="T63" fmla="*/ 21 h 56"/>
                <a:gd name="T64" fmla="*/ 50 w 62"/>
                <a:gd name="T65" fmla="*/ 18 h 56"/>
                <a:gd name="T66" fmla="*/ 47 w 62"/>
                <a:gd name="T67" fmla="*/ 17 h 56"/>
                <a:gd name="T68" fmla="*/ 44 w 62"/>
                <a:gd name="T69" fmla="*/ 17 h 56"/>
                <a:gd name="T70" fmla="*/ 39 w 62"/>
                <a:gd name="T71" fmla="*/ 18 h 56"/>
                <a:gd name="T72" fmla="*/ 35 w 62"/>
                <a:gd name="T73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56">
                  <a:moveTo>
                    <a:pt x="35" y="19"/>
                  </a:moveTo>
                  <a:lnTo>
                    <a:pt x="35" y="15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3" y="31"/>
                  </a:lnTo>
                  <a:lnTo>
                    <a:pt x="5" y="39"/>
                  </a:lnTo>
                  <a:lnTo>
                    <a:pt x="9" y="52"/>
                  </a:lnTo>
                  <a:lnTo>
                    <a:pt x="11" y="56"/>
                  </a:lnTo>
                  <a:lnTo>
                    <a:pt x="17" y="56"/>
                  </a:lnTo>
                  <a:lnTo>
                    <a:pt x="30" y="56"/>
                  </a:lnTo>
                  <a:lnTo>
                    <a:pt x="37" y="55"/>
                  </a:lnTo>
                  <a:lnTo>
                    <a:pt x="45" y="53"/>
                  </a:lnTo>
                  <a:lnTo>
                    <a:pt x="52" y="51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2" y="39"/>
                  </a:lnTo>
                  <a:lnTo>
                    <a:pt x="62" y="37"/>
                  </a:lnTo>
                  <a:lnTo>
                    <a:pt x="62" y="31"/>
                  </a:lnTo>
                  <a:lnTo>
                    <a:pt x="60" y="26"/>
                  </a:lnTo>
                  <a:lnTo>
                    <a:pt x="55" y="21"/>
                  </a:lnTo>
                  <a:lnTo>
                    <a:pt x="50" y="18"/>
                  </a:lnTo>
                  <a:lnTo>
                    <a:pt x="47" y="17"/>
                  </a:lnTo>
                  <a:lnTo>
                    <a:pt x="44" y="17"/>
                  </a:lnTo>
                  <a:lnTo>
                    <a:pt x="39" y="18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774"/>
            <p:cNvSpPr>
              <a:spLocks/>
            </p:cNvSpPr>
            <p:nvPr/>
          </p:nvSpPr>
          <p:spPr bwMode="auto">
            <a:xfrm>
              <a:off x="6850365" y="5328585"/>
              <a:ext cx="25454" cy="23863"/>
            </a:xfrm>
            <a:custGeom>
              <a:avLst/>
              <a:gdLst>
                <a:gd name="T0" fmla="*/ 35 w 62"/>
                <a:gd name="T1" fmla="*/ 20 h 57"/>
                <a:gd name="T2" fmla="*/ 35 w 62"/>
                <a:gd name="T3" fmla="*/ 16 h 57"/>
                <a:gd name="T4" fmla="*/ 33 w 62"/>
                <a:gd name="T5" fmla="*/ 12 h 57"/>
                <a:gd name="T6" fmla="*/ 32 w 62"/>
                <a:gd name="T7" fmla="*/ 9 h 57"/>
                <a:gd name="T8" fmla="*/ 30 w 62"/>
                <a:gd name="T9" fmla="*/ 6 h 57"/>
                <a:gd name="T10" fmla="*/ 26 w 62"/>
                <a:gd name="T11" fmla="*/ 2 h 57"/>
                <a:gd name="T12" fmla="*/ 21 w 62"/>
                <a:gd name="T13" fmla="*/ 0 h 57"/>
                <a:gd name="T14" fmla="*/ 15 w 62"/>
                <a:gd name="T15" fmla="*/ 0 h 57"/>
                <a:gd name="T16" fmla="*/ 10 w 62"/>
                <a:gd name="T17" fmla="*/ 2 h 57"/>
                <a:gd name="T18" fmla="*/ 6 w 62"/>
                <a:gd name="T19" fmla="*/ 3 h 57"/>
                <a:gd name="T20" fmla="*/ 4 w 62"/>
                <a:gd name="T21" fmla="*/ 5 h 57"/>
                <a:gd name="T22" fmla="*/ 3 w 62"/>
                <a:gd name="T23" fmla="*/ 7 h 57"/>
                <a:gd name="T24" fmla="*/ 1 w 62"/>
                <a:gd name="T25" fmla="*/ 11 h 57"/>
                <a:gd name="T26" fmla="*/ 0 w 62"/>
                <a:gd name="T27" fmla="*/ 17 h 57"/>
                <a:gd name="T28" fmla="*/ 1 w 62"/>
                <a:gd name="T29" fmla="*/ 24 h 57"/>
                <a:gd name="T30" fmla="*/ 2 w 62"/>
                <a:gd name="T31" fmla="*/ 32 h 57"/>
                <a:gd name="T32" fmla="*/ 4 w 62"/>
                <a:gd name="T33" fmla="*/ 40 h 57"/>
                <a:gd name="T34" fmla="*/ 9 w 62"/>
                <a:gd name="T35" fmla="*/ 52 h 57"/>
                <a:gd name="T36" fmla="*/ 11 w 62"/>
                <a:gd name="T37" fmla="*/ 57 h 57"/>
                <a:gd name="T38" fmla="*/ 16 w 62"/>
                <a:gd name="T39" fmla="*/ 57 h 57"/>
                <a:gd name="T40" fmla="*/ 29 w 62"/>
                <a:gd name="T41" fmla="*/ 56 h 57"/>
                <a:gd name="T42" fmla="*/ 37 w 62"/>
                <a:gd name="T43" fmla="*/ 55 h 57"/>
                <a:gd name="T44" fmla="*/ 44 w 62"/>
                <a:gd name="T45" fmla="*/ 54 h 57"/>
                <a:gd name="T46" fmla="*/ 52 w 62"/>
                <a:gd name="T47" fmla="*/ 51 h 57"/>
                <a:gd name="T48" fmla="*/ 57 w 62"/>
                <a:gd name="T49" fmla="*/ 47 h 57"/>
                <a:gd name="T50" fmla="*/ 59 w 62"/>
                <a:gd name="T51" fmla="*/ 45 h 57"/>
                <a:gd name="T52" fmla="*/ 60 w 62"/>
                <a:gd name="T53" fmla="*/ 42 h 57"/>
                <a:gd name="T54" fmla="*/ 62 w 62"/>
                <a:gd name="T55" fmla="*/ 40 h 57"/>
                <a:gd name="T56" fmla="*/ 62 w 62"/>
                <a:gd name="T57" fmla="*/ 37 h 57"/>
                <a:gd name="T58" fmla="*/ 62 w 62"/>
                <a:gd name="T59" fmla="*/ 31 h 57"/>
                <a:gd name="T60" fmla="*/ 59 w 62"/>
                <a:gd name="T61" fmla="*/ 26 h 57"/>
                <a:gd name="T62" fmla="*/ 55 w 62"/>
                <a:gd name="T63" fmla="*/ 21 h 57"/>
                <a:gd name="T64" fmla="*/ 50 w 62"/>
                <a:gd name="T65" fmla="*/ 19 h 57"/>
                <a:gd name="T66" fmla="*/ 46 w 62"/>
                <a:gd name="T67" fmla="*/ 18 h 57"/>
                <a:gd name="T68" fmla="*/ 43 w 62"/>
                <a:gd name="T69" fmla="*/ 18 h 57"/>
                <a:gd name="T70" fmla="*/ 39 w 62"/>
                <a:gd name="T71" fmla="*/ 19 h 57"/>
                <a:gd name="T72" fmla="*/ 35 w 62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57">
                  <a:moveTo>
                    <a:pt x="35" y="20"/>
                  </a:moveTo>
                  <a:lnTo>
                    <a:pt x="35" y="16"/>
                  </a:lnTo>
                  <a:lnTo>
                    <a:pt x="33" y="12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9" y="52"/>
                  </a:lnTo>
                  <a:lnTo>
                    <a:pt x="11" y="57"/>
                  </a:lnTo>
                  <a:lnTo>
                    <a:pt x="16" y="57"/>
                  </a:lnTo>
                  <a:lnTo>
                    <a:pt x="29" y="56"/>
                  </a:lnTo>
                  <a:lnTo>
                    <a:pt x="37" y="55"/>
                  </a:lnTo>
                  <a:lnTo>
                    <a:pt x="44" y="54"/>
                  </a:lnTo>
                  <a:lnTo>
                    <a:pt x="52" y="51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2" y="37"/>
                  </a:lnTo>
                  <a:lnTo>
                    <a:pt x="62" y="31"/>
                  </a:lnTo>
                  <a:lnTo>
                    <a:pt x="59" y="26"/>
                  </a:lnTo>
                  <a:lnTo>
                    <a:pt x="55" y="21"/>
                  </a:lnTo>
                  <a:lnTo>
                    <a:pt x="50" y="19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9" y="19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775"/>
            <p:cNvSpPr>
              <a:spLocks/>
            </p:cNvSpPr>
            <p:nvPr/>
          </p:nvSpPr>
          <p:spPr bwMode="auto">
            <a:xfrm>
              <a:off x="6933090" y="5199724"/>
              <a:ext cx="23863" cy="23863"/>
            </a:xfrm>
            <a:custGeom>
              <a:avLst/>
              <a:gdLst>
                <a:gd name="T0" fmla="*/ 35 w 62"/>
                <a:gd name="T1" fmla="*/ 20 h 57"/>
                <a:gd name="T2" fmla="*/ 34 w 62"/>
                <a:gd name="T3" fmla="*/ 16 h 57"/>
                <a:gd name="T4" fmla="*/ 33 w 62"/>
                <a:gd name="T5" fmla="*/ 13 h 57"/>
                <a:gd name="T6" fmla="*/ 32 w 62"/>
                <a:gd name="T7" fmla="*/ 10 h 57"/>
                <a:gd name="T8" fmla="*/ 29 w 62"/>
                <a:gd name="T9" fmla="*/ 6 h 57"/>
                <a:gd name="T10" fmla="*/ 25 w 62"/>
                <a:gd name="T11" fmla="*/ 2 h 57"/>
                <a:gd name="T12" fmla="*/ 20 w 62"/>
                <a:gd name="T13" fmla="*/ 0 h 57"/>
                <a:gd name="T14" fmla="*/ 14 w 62"/>
                <a:gd name="T15" fmla="*/ 0 h 57"/>
                <a:gd name="T16" fmla="*/ 9 w 62"/>
                <a:gd name="T17" fmla="*/ 2 h 57"/>
                <a:gd name="T18" fmla="*/ 6 w 62"/>
                <a:gd name="T19" fmla="*/ 3 h 57"/>
                <a:gd name="T20" fmla="*/ 5 w 62"/>
                <a:gd name="T21" fmla="*/ 5 h 57"/>
                <a:gd name="T22" fmla="*/ 2 w 62"/>
                <a:gd name="T23" fmla="*/ 7 h 57"/>
                <a:gd name="T24" fmla="*/ 1 w 62"/>
                <a:gd name="T25" fmla="*/ 11 h 57"/>
                <a:gd name="T26" fmla="*/ 0 w 62"/>
                <a:gd name="T27" fmla="*/ 17 h 57"/>
                <a:gd name="T28" fmla="*/ 0 w 62"/>
                <a:gd name="T29" fmla="*/ 25 h 57"/>
                <a:gd name="T30" fmla="*/ 1 w 62"/>
                <a:gd name="T31" fmla="*/ 32 h 57"/>
                <a:gd name="T32" fmla="*/ 4 w 62"/>
                <a:gd name="T33" fmla="*/ 40 h 57"/>
                <a:gd name="T34" fmla="*/ 8 w 62"/>
                <a:gd name="T35" fmla="*/ 52 h 57"/>
                <a:gd name="T36" fmla="*/ 10 w 62"/>
                <a:gd name="T37" fmla="*/ 57 h 57"/>
                <a:gd name="T38" fmla="*/ 15 w 62"/>
                <a:gd name="T39" fmla="*/ 57 h 57"/>
                <a:gd name="T40" fmla="*/ 28 w 62"/>
                <a:gd name="T41" fmla="*/ 57 h 57"/>
                <a:gd name="T42" fmla="*/ 36 w 62"/>
                <a:gd name="T43" fmla="*/ 56 h 57"/>
                <a:gd name="T44" fmla="*/ 43 w 62"/>
                <a:gd name="T45" fmla="*/ 54 h 57"/>
                <a:gd name="T46" fmla="*/ 51 w 62"/>
                <a:gd name="T47" fmla="*/ 52 h 57"/>
                <a:gd name="T48" fmla="*/ 56 w 62"/>
                <a:gd name="T49" fmla="*/ 47 h 57"/>
                <a:gd name="T50" fmla="*/ 59 w 62"/>
                <a:gd name="T51" fmla="*/ 45 h 57"/>
                <a:gd name="T52" fmla="*/ 60 w 62"/>
                <a:gd name="T53" fmla="*/ 43 h 57"/>
                <a:gd name="T54" fmla="*/ 61 w 62"/>
                <a:gd name="T55" fmla="*/ 40 h 57"/>
                <a:gd name="T56" fmla="*/ 62 w 62"/>
                <a:gd name="T57" fmla="*/ 38 h 57"/>
                <a:gd name="T58" fmla="*/ 61 w 62"/>
                <a:gd name="T59" fmla="*/ 31 h 57"/>
                <a:gd name="T60" fmla="*/ 59 w 62"/>
                <a:gd name="T61" fmla="*/ 26 h 57"/>
                <a:gd name="T62" fmla="*/ 54 w 62"/>
                <a:gd name="T63" fmla="*/ 21 h 57"/>
                <a:gd name="T64" fmla="*/ 49 w 62"/>
                <a:gd name="T65" fmla="*/ 19 h 57"/>
                <a:gd name="T66" fmla="*/ 46 w 62"/>
                <a:gd name="T67" fmla="*/ 18 h 57"/>
                <a:gd name="T68" fmla="*/ 42 w 62"/>
                <a:gd name="T69" fmla="*/ 18 h 57"/>
                <a:gd name="T70" fmla="*/ 38 w 62"/>
                <a:gd name="T71" fmla="*/ 19 h 57"/>
                <a:gd name="T72" fmla="*/ 35 w 62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57">
                  <a:moveTo>
                    <a:pt x="35" y="20"/>
                  </a:moveTo>
                  <a:lnTo>
                    <a:pt x="34" y="16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29" y="6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40"/>
                  </a:lnTo>
                  <a:lnTo>
                    <a:pt x="8" y="52"/>
                  </a:lnTo>
                  <a:lnTo>
                    <a:pt x="10" y="57"/>
                  </a:lnTo>
                  <a:lnTo>
                    <a:pt x="15" y="57"/>
                  </a:lnTo>
                  <a:lnTo>
                    <a:pt x="28" y="57"/>
                  </a:lnTo>
                  <a:lnTo>
                    <a:pt x="36" y="56"/>
                  </a:lnTo>
                  <a:lnTo>
                    <a:pt x="43" y="54"/>
                  </a:lnTo>
                  <a:lnTo>
                    <a:pt x="51" y="52"/>
                  </a:lnTo>
                  <a:lnTo>
                    <a:pt x="56" y="47"/>
                  </a:lnTo>
                  <a:lnTo>
                    <a:pt x="59" y="45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2" y="38"/>
                  </a:lnTo>
                  <a:lnTo>
                    <a:pt x="61" y="31"/>
                  </a:lnTo>
                  <a:lnTo>
                    <a:pt x="59" y="26"/>
                  </a:lnTo>
                  <a:lnTo>
                    <a:pt x="54" y="21"/>
                  </a:lnTo>
                  <a:lnTo>
                    <a:pt x="49" y="19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38" y="19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776"/>
            <p:cNvSpPr>
              <a:spLocks/>
            </p:cNvSpPr>
            <p:nvPr/>
          </p:nvSpPr>
          <p:spPr bwMode="auto">
            <a:xfrm>
              <a:off x="6907636" y="5326994"/>
              <a:ext cx="23863" cy="23863"/>
            </a:xfrm>
            <a:custGeom>
              <a:avLst/>
              <a:gdLst>
                <a:gd name="T0" fmla="*/ 34 w 61"/>
                <a:gd name="T1" fmla="*/ 20 h 57"/>
                <a:gd name="T2" fmla="*/ 33 w 61"/>
                <a:gd name="T3" fmla="*/ 16 h 57"/>
                <a:gd name="T4" fmla="*/ 33 w 61"/>
                <a:gd name="T5" fmla="*/ 11 h 57"/>
                <a:gd name="T6" fmla="*/ 31 w 61"/>
                <a:gd name="T7" fmla="*/ 8 h 57"/>
                <a:gd name="T8" fmla="*/ 30 w 61"/>
                <a:gd name="T9" fmla="*/ 6 h 57"/>
                <a:gd name="T10" fmla="*/ 24 w 61"/>
                <a:gd name="T11" fmla="*/ 2 h 57"/>
                <a:gd name="T12" fmla="*/ 19 w 61"/>
                <a:gd name="T13" fmla="*/ 0 h 57"/>
                <a:gd name="T14" fmla="*/ 14 w 61"/>
                <a:gd name="T15" fmla="*/ 0 h 57"/>
                <a:gd name="T16" fmla="*/ 8 w 61"/>
                <a:gd name="T17" fmla="*/ 2 h 57"/>
                <a:gd name="T18" fmla="*/ 6 w 61"/>
                <a:gd name="T19" fmla="*/ 3 h 57"/>
                <a:gd name="T20" fmla="*/ 4 w 61"/>
                <a:gd name="T21" fmla="*/ 5 h 57"/>
                <a:gd name="T22" fmla="*/ 2 w 61"/>
                <a:gd name="T23" fmla="*/ 7 h 57"/>
                <a:gd name="T24" fmla="*/ 1 w 61"/>
                <a:gd name="T25" fmla="*/ 10 h 57"/>
                <a:gd name="T26" fmla="*/ 0 w 61"/>
                <a:gd name="T27" fmla="*/ 17 h 57"/>
                <a:gd name="T28" fmla="*/ 0 w 61"/>
                <a:gd name="T29" fmla="*/ 24 h 57"/>
                <a:gd name="T30" fmla="*/ 1 w 61"/>
                <a:gd name="T31" fmla="*/ 32 h 57"/>
                <a:gd name="T32" fmla="*/ 3 w 61"/>
                <a:gd name="T33" fmla="*/ 40 h 57"/>
                <a:gd name="T34" fmla="*/ 7 w 61"/>
                <a:gd name="T35" fmla="*/ 51 h 57"/>
                <a:gd name="T36" fmla="*/ 9 w 61"/>
                <a:gd name="T37" fmla="*/ 57 h 57"/>
                <a:gd name="T38" fmla="*/ 15 w 61"/>
                <a:gd name="T39" fmla="*/ 57 h 57"/>
                <a:gd name="T40" fmla="*/ 28 w 61"/>
                <a:gd name="T41" fmla="*/ 56 h 57"/>
                <a:gd name="T42" fmla="*/ 35 w 61"/>
                <a:gd name="T43" fmla="*/ 55 h 57"/>
                <a:gd name="T44" fmla="*/ 44 w 61"/>
                <a:gd name="T45" fmla="*/ 54 h 57"/>
                <a:gd name="T46" fmla="*/ 50 w 61"/>
                <a:gd name="T47" fmla="*/ 50 h 57"/>
                <a:gd name="T48" fmla="*/ 56 w 61"/>
                <a:gd name="T49" fmla="*/ 47 h 57"/>
                <a:gd name="T50" fmla="*/ 58 w 61"/>
                <a:gd name="T51" fmla="*/ 45 h 57"/>
                <a:gd name="T52" fmla="*/ 59 w 61"/>
                <a:gd name="T53" fmla="*/ 43 h 57"/>
                <a:gd name="T54" fmla="*/ 60 w 61"/>
                <a:gd name="T55" fmla="*/ 40 h 57"/>
                <a:gd name="T56" fmla="*/ 61 w 61"/>
                <a:gd name="T57" fmla="*/ 36 h 57"/>
                <a:gd name="T58" fmla="*/ 60 w 61"/>
                <a:gd name="T59" fmla="*/ 31 h 57"/>
                <a:gd name="T60" fmla="*/ 58 w 61"/>
                <a:gd name="T61" fmla="*/ 25 h 57"/>
                <a:gd name="T62" fmla="*/ 55 w 61"/>
                <a:gd name="T63" fmla="*/ 21 h 57"/>
                <a:gd name="T64" fmla="*/ 49 w 61"/>
                <a:gd name="T65" fmla="*/ 19 h 57"/>
                <a:gd name="T66" fmla="*/ 46 w 61"/>
                <a:gd name="T67" fmla="*/ 18 h 57"/>
                <a:gd name="T68" fmla="*/ 42 w 61"/>
                <a:gd name="T69" fmla="*/ 18 h 57"/>
                <a:gd name="T70" fmla="*/ 38 w 61"/>
                <a:gd name="T71" fmla="*/ 19 h 57"/>
                <a:gd name="T72" fmla="*/ 34 w 61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7">
                  <a:moveTo>
                    <a:pt x="34" y="20"/>
                  </a:moveTo>
                  <a:lnTo>
                    <a:pt x="33" y="16"/>
                  </a:lnTo>
                  <a:lnTo>
                    <a:pt x="33" y="11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1" y="32"/>
                  </a:lnTo>
                  <a:lnTo>
                    <a:pt x="3" y="40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15" y="57"/>
                  </a:lnTo>
                  <a:lnTo>
                    <a:pt x="28" y="56"/>
                  </a:lnTo>
                  <a:lnTo>
                    <a:pt x="35" y="55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6" y="47"/>
                  </a:lnTo>
                  <a:lnTo>
                    <a:pt x="58" y="45"/>
                  </a:lnTo>
                  <a:lnTo>
                    <a:pt x="59" y="43"/>
                  </a:lnTo>
                  <a:lnTo>
                    <a:pt x="60" y="40"/>
                  </a:lnTo>
                  <a:lnTo>
                    <a:pt x="61" y="36"/>
                  </a:lnTo>
                  <a:lnTo>
                    <a:pt x="60" y="31"/>
                  </a:lnTo>
                  <a:lnTo>
                    <a:pt x="58" y="25"/>
                  </a:lnTo>
                  <a:lnTo>
                    <a:pt x="55" y="21"/>
                  </a:lnTo>
                  <a:lnTo>
                    <a:pt x="49" y="19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38" y="19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777"/>
            <p:cNvSpPr>
              <a:spLocks/>
            </p:cNvSpPr>
            <p:nvPr/>
          </p:nvSpPr>
          <p:spPr bwMode="auto">
            <a:xfrm>
              <a:off x="6901273" y="5301540"/>
              <a:ext cx="27045" cy="22272"/>
            </a:xfrm>
            <a:custGeom>
              <a:avLst/>
              <a:gdLst>
                <a:gd name="T0" fmla="*/ 34 w 66"/>
                <a:gd name="T1" fmla="*/ 14 h 57"/>
                <a:gd name="T2" fmla="*/ 32 w 66"/>
                <a:gd name="T3" fmla="*/ 9 h 57"/>
                <a:gd name="T4" fmla="*/ 30 w 66"/>
                <a:gd name="T5" fmla="*/ 6 h 57"/>
                <a:gd name="T6" fmla="*/ 28 w 66"/>
                <a:gd name="T7" fmla="*/ 4 h 57"/>
                <a:gd name="T8" fmla="*/ 24 w 66"/>
                <a:gd name="T9" fmla="*/ 2 h 57"/>
                <a:gd name="T10" fmla="*/ 19 w 66"/>
                <a:gd name="T11" fmla="*/ 0 h 57"/>
                <a:gd name="T12" fmla="*/ 14 w 66"/>
                <a:gd name="T13" fmla="*/ 1 h 57"/>
                <a:gd name="T14" fmla="*/ 8 w 66"/>
                <a:gd name="T15" fmla="*/ 3 h 57"/>
                <a:gd name="T16" fmla="*/ 3 w 66"/>
                <a:gd name="T17" fmla="*/ 6 h 57"/>
                <a:gd name="T18" fmla="*/ 2 w 66"/>
                <a:gd name="T19" fmla="*/ 8 h 57"/>
                <a:gd name="T20" fmla="*/ 1 w 66"/>
                <a:gd name="T21" fmla="*/ 12 h 57"/>
                <a:gd name="T22" fmla="*/ 0 w 66"/>
                <a:gd name="T23" fmla="*/ 14 h 57"/>
                <a:gd name="T24" fmla="*/ 0 w 66"/>
                <a:gd name="T25" fmla="*/ 17 h 57"/>
                <a:gd name="T26" fmla="*/ 1 w 66"/>
                <a:gd name="T27" fmla="*/ 23 h 57"/>
                <a:gd name="T28" fmla="*/ 4 w 66"/>
                <a:gd name="T29" fmla="*/ 30 h 57"/>
                <a:gd name="T30" fmla="*/ 8 w 66"/>
                <a:gd name="T31" fmla="*/ 36 h 57"/>
                <a:gd name="T32" fmla="*/ 12 w 66"/>
                <a:gd name="T33" fmla="*/ 43 h 57"/>
                <a:gd name="T34" fmla="*/ 21 w 66"/>
                <a:gd name="T35" fmla="*/ 53 h 57"/>
                <a:gd name="T36" fmla="*/ 25 w 66"/>
                <a:gd name="T37" fmla="*/ 57 h 57"/>
                <a:gd name="T38" fmla="*/ 31 w 66"/>
                <a:gd name="T39" fmla="*/ 55 h 57"/>
                <a:gd name="T40" fmla="*/ 43 w 66"/>
                <a:gd name="T41" fmla="*/ 49 h 57"/>
                <a:gd name="T42" fmla="*/ 49 w 66"/>
                <a:gd name="T43" fmla="*/ 45 h 57"/>
                <a:gd name="T44" fmla="*/ 56 w 66"/>
                <a:gd name="T45" fmla="*/ 41 h 57"/>
                <a:gd name="T46" fmla="*/ 61 w 66"/>
                <a:gd name="T47" fmla="*/ 36 h 57"/>
                <a:gd name="T48" fmla="*/ 64 w 66"/>
                <a:gd name="T49" fmla="*/ 31 h 57"/>
                <a:gd name="T50" fmla="*/ 65 w 66"/>
                <a:gd name="T51" fmla="*/ 28 h 57"/>
                <a:gd name="T52" fmla="*/ 66 w 66"/>
                <a:gd name="T53" fmla="*/ 25 h 57"/>
                <a:gd name="T54" fmla="*/ 66 w 66"/>
                <a:gd name="T55" fmla="*/ 22 h 57"/>
                <a:gd name="T56" fmla="*/ 65 w 66"/>
                <a:gd name="T57" fmla="*/ 19 h 57"/>
                <a:gd name="T58" fmla="*/ 63 w 66"/>
                <a:gd name="T59" fmla="*/ 14 h 57"/>
                <a:gd name="T60" fmla="*/ 59 w 66"/>
                <a:gd name="T61" fmla="*/ 9 h 57"/>
                <a:gd name="T62" fmla="*/ 54 w 66"/>
                <a:gd name="T63" fmla="*/ 7 h 57"/>
                <a:gd name="T64" fmla="*/ 47 w 66"/>
                <a:gd name="T65" fmla="*/ 7 h 57"/>
                <a:gd name="T66" fmla="*/ 44 w 66"/>
                <a:gd name="T67" fmla="*/ 7 h 57"/>
                <a:gd name="T68" fmla="*/ 41 w 66"/>
                <a:gd name="T69" fmla="*/ 8 h 57"/>
                <a:gd name="T70" fmla="*/ 37 w 66"/>
                <a:gd name="T71" fmla="*/ 10 h 57"/>
                <a:gd name="T72" fmla="*/ 34 w 66"/>
                <a:gd name="T73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57">
                  <a:moveTo>
                    <a:pt x="34" y="14"/>
                  </a:moveTo>
                  <a:lnTo>
                    <a:pt x="32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30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21" y="53"/>
                  </a:lnTo>
                  <a:lnTo>
                    <a:pt x="25" y="57"/>
                  </a:lnTo>
                  <a:lnTo>
                    <a:pt x="31" y="55"/>
                  </a:lnTo>
                  <a:lnTo>
                    <a:pt x="43" y="49"/>
                  </a:lnTo>
                  <a:lnTo>
                    <a:pt x="49" y="45"/>
                  </a:lnTo>
                  <a:lnTo>
                    <a:pt x="56" y="41"/>
                  </a:lnTo>
                  <a:lnTo>
                    <a:pt x="61" y="36"/>
                  </a:lnTo>
                  <a:lnTo>
                    <a:pt x="64" y="31"/>
                  </a:lnTo>
                  <a:lnTo>
                    <a:pt x="65" y="28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5" y="19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7" y="7"/>
                  </a:lnTo>
                  <a:lnTo>
                    <a:pt x="44" y="7"/>
                  </a:lnTo>
                  <a:lnTo>
                    <a:pt x="41" y="8"/>
                  </a:lnTo>
                  <a:lnTo>
                    <a:pt x="37" y="1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778"/>
            <p:cNvSpPr>
              <a:spLocks/>
            </p:cNvSpPr>
            <p:nvPr/>
          </p:nvSpPr>
          <p:spPr bwMode="auto">
            <a:xfrm>
              <a:off x="6872637" y="5285631"/>
              <a:ext cx="27045" cy="22272"/>
            </a:xfrm>
            <a:custGeom>
              <a:avLst/>
              <a:gdLst>
                <a:gd name="T0" fmla="*/ 35 w 67"/>
                <a:gd name="T1" fmla="*/ 14 h 57"/>
                <a:gd name="T2" fmla="*/ 33 w 67"/>
                <a:gd name="T3" fmla="*/ 9 h 57"/>
                <a:gd name="T4" fmla="*/ 30 w 67"/>
                <a:gd name="T5" fmla="*/ 6 h 57"/>
                <a:gd name="T6" fmla="*/ 28 w 67"/>
                <a:gd name="T7" fmla="*/ 4 h 57"/>
                <a:gd name="T8" fmla="*/ 26 w 67"/>
                <a:gd name="T9" fmla="*/ 2 h 57"/>
                <a:gd name="T10" fmla="*/ 20 w 67"/>
                <a:gd name="T11" fmla="*/ 0 h 57"/>
                <a:gd name="T12" fmla="*/ 14 w 67"/>
                <a:gd name="T13" fmla="*/ 1 h 57"/>
                <a:gd name="T14" fmla="*/ 9 w 67"/>
                <a:gd name="T15" fmla="*/ 2 h 57"/>
                <a:gd name="T16" fmla="*/ 4 w 67"/>
                <a:gd name="T17" fmla="*/ 6 h 57"/>
                <a:gd name="T18" fmla="*/ 2 w 67"/>
                <a:gd name="T19" fmla="*/ 8 h 57"/>
                <a:gd name="T20" fmla="*/ 1 w 67"/>
                <a:gd name="T21" fmla="*/ 11 h 57"/>
                <a:gd name="T22" fmla="*/ 0 w 67"/>
                <a:gd name="T23" fmla="*/ 14 h 57"/>
                <a:gd name="T24" fmla="*/ 0 w 67"/>
                <a:gd name="T25" fmla="*/ 17 h 57"/>
                <a:gd name="T26" fmla="*/ 1 w 67"/>
                <a:gd name="T27" fmla="*/ 23 h 57"/>
                <a:gd name="T28" fmla="*/ 4 w 67"/>
                <a:gd name="T29" fmla="*/ 30 h 57"/>
                <a:gd name="T30" fmla="*/ 9 w 67"/>
                <a:gd name="T31" fmla="*/ 36 h 57"/>
                <a:gd name="T32" fmla="*/ 13 w 67"/>
                <a:gd name="T33" fmla="*/ 43 h 57"/>
                <a:gd name="T34" fmla="*/ 22 w 67"/>
                <a:gd name="T35" fmla="*/ 53 h 57"/>
                <a:gd name="T36" fmla="*/ 26 w 67"/>
                <a:gd name="T37" fmla="*/ 57 h 57"/>
                <a:gd name="T38" fmla="*/ 30 w 67"/>
                <a:gd name="T39" fmla="*/ 55 h 57"/>
                <a:gd name="T40" fmla="*/ 42 w 67"/>
                <a:gd name="T41" fmla="*/ 49 h 57"/>
                <a:gd name="T42" fmla="*/ 50 w 67"/>
                <a:gd name="T43" fmla="*/ 45 h 57"/>
                <a:gd name="T44" fmla="*/ 56 w 67"/>
                <a:gd name="T45" fmla="*/ 41 h 57"/>
                <a:gd name="T46" fmla="*/ 62 w 67"/>
                <a:gd name="T47" fmla="*/ 36 h 57"/>
                <a:gd name="T48" fmla="*/ 65 w 67"/>
                <a:gd name="T49" fmla="*/ 31 h 57"/>
                <a:gd name="T50" fmla="*/ 66 w 67"/>
                <a:gd name="T51" fmla="*/ 28 h 57"/>
                <a:gd name="T52" fmla="*/ 67 w 67"/>
                <a:gd name="T53" fmla="*/ 25 h 57"/>
                <a:gd name="T54" fmla="*/ 67 w 67"/>
                <a:gd name="T55" fmla="*/ 22 h 57"/>
                <a:gd name="T56" fmla="*/ 66 w 67"/>
                <a:gd name="T57" fmla="*/ 19 h 57"/>
                <a:gd name="T58" fmla="*/ 64 w 67"/>
                <a:gd name="T59" fmla="*/ 14 h 57"/>
                <a:gd name="T60" fmla="*/ 60 w 67"/>
                <a:gd name="T61" fmla="*/ 11 h 57"/>
                <a:gd name="T62" fmla="*/ 54 w 67"/>
                <a:gd name="T63" fmla="*/ 7 h 57"/>
                <a:gd name="T64" fmla="*/ 49 w 67"/>
                <a:gd name="T65" fmla="*/ 7 h 57"/>
                <a:gd name="T66" fmla="*/ 46 w 67"/>
                <a:gd name="T67" fmla="*/ 7 h 57"/>
                <a:gd name="T68" fmla="*/ 41 w 67"/>
                <a:gd name="T69" fmla="*/ 8 h 57"/>
                <a:gd name="T70" fmla="*/ 38 w 67"/>
                <a:gd name="T71" fmla="*/ 11 h 57"/>
                <a:gd name="T72" fmla="*/ 35 w 67"/>
                <a:gd name="T73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7">
                  <a:moveTo>
                    <a:pt x="35" y="14"/>
                  </a:moveTo>
                  <a:lnTo>
                    <a:pt x="33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9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30"/>
                  </a:lnTo>
                  <a:lnTo>
                    <a:pt x="9" y="36"/>
                  </a:lnTo>
                  <a:lnTo>
                    <a:pt x="13" y="43"/>
                  </a:lnTo>
                  <a:lnTo>
                    <a:pt x="22" y="53"/>
                  </a:lnTo>
                  <a:lnTo>
                    <a:pt x="26" y="57"/>
                  </a:lnTo>
                  <a:lnTo>
                    <a:pt x="30" y="55"/>
                  </a:lnTo>
                  <a:lnTo>
                    <a:pt x="42" y="49"/>
                  </a:lnTo>
                  <a:lnTo>
                    <a:pt x="50" y="45"/>
                  </a:lnTo>
                  <a:lnTo>
                    <a:pt x="56" y="41"/>
                  </a:lnTo>
                  <a:lnTo>
                    <a:pt x="62" y="36"/>
                  </a:lnTo>
                  <a:lnTo>
                    <a:pt x="65" y="31"/>
                  </a:lnTo>
                  <a:lnTo>
                    <a:pt x="66" y="28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6" y="19"/>
                  </a:lnTo>
                  <a:lnTo>
                    <a:pt x="64" y="14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779"/>
            <p:cNvSpPr>
              <a:spLocks/>
            </p:cNvSpPr>
            <p:nvPr/>
          </p:nvSpPr>
          <p:spPr bwMode="auto">
            <a:xfrm>
              <a:off x="6883773" y="5188588"/>
              <a:ext cx="25454" cy="22272"/>
            </a:xfrm>
            <a:custGeom>
              <a:avLst/>
              <a:gdLst>
                <a:gd name="T0" fmla="*/ 35 w 67"/>
                <a:gd name="T1" fmla="*/ 14 h 56"/>
                <a:gd name="T2" fmla="*/ 33 w 67"/>
                <a:gd name="T3" fmla="*/ 9 h 56"/>
                <a:gd name="T4" fmla="*/ 31 w 67"/>
                <a:gd name="T5" fmla="*/ 6 h 56"/>
                <a:gd name="T6" fmla="*/ 28 w 67"/>
                <a:gd name="T7" fmla="*/ 4 h 56"/>
                <a:gd name="T8" fmla="*/ 26 w 67"/>
                <a:gd name="T9" fmla="*/ 2 h 56"/>
                <a:gd name="T10" fmla="*/ 19 w 67"/>
                <a:gd name="T11" fmla="*/ 0 h 56"/>
                <a:gd name="T12" fmla="*/ 14 w 67"/>
                <a:gd name="T13" fmla="*/ 0 h 56"/>
                <a:gd name="T14" fmla="*/ 9 w 67"/>
                <a:gd name="T15" fmla="*/ 2 h 56"/>
                <a:gd name="T16" fmla="*/ 4 w 67"/>
                <a:gd name="T17" fmla="*/ 5 h 56"/>
                <a:gd name="T18" fmla="*/ 2 w 67"/>
                <a:gd name="T19" fmla="*/ 8 h 56"/>
                <a:gd name="T20" fmla="*/ 1 w 67"/>
                <a:gd name="T21" fmla="*/ 10 h 56"/>
                <a:gd name="T22" fmla="*/ 0 w 67"/>
                <a:gd name="T23" fmla="*/ 14 h 56"/>
                <a:gd name="T24" fmla="*/ 0 w 67"/>
                <a:gd name="T25" fmla="*/ 16 h 56"/>
                <a:gd name="T26" fmla="*/ 1 w 67"/>
                <a:gd name="T27" fmla="*/ 22 h 56"/>
                <a:gd name="T28" fmla="*/ 4 w 67"/>
                <a:gd name="T29" fmla="*/ 30 h 56"/>
                <a:gd name="T30" fmla="*/ 9 w 67"/>
                <a:gd name="T31" fmla="*/ 36 h 56"/>
                <a:gd name="T32" fmla="*/ 13 w 67"/>
                <a:gd name="T33" fmla="*/ 43 h 56"/>
                <a:gd name="T34" fmla="*/ 22 w 67"/>
                <a:gd name="T35" fmla="*/ 52 h 56"/>
                <a:gd name="T36" fmla="*/ 26 w 67"/>
                <a:gd name="T37" fmla="*/ 56 h 56"/>
                <a:gd name="T38" fmla="*/ 31 w 67"/>
                <a:gd name="T39" fmla="*/ 55 h 56"/>
                <a:gd name="T40" fmla="*/ 43 w 67"/>
                <a:gd name="T41" fmla="*/ 49 h 56"/>
                <a:gd name="T42" fmla="*/ 50 w 67"/>
                <a:gd name="T43" fmla="*/ 45 h 56"/>
                <a:gd name="T44" fmla="*/ 56 w 67"/>
                <a:gd name="T45" fmla="*/ 41 h 56"/>
                <a:gd name="T46" fmla="*/ 62 w 67"/>
                <a:gd name="T47" fmla="*/ 35 h 56"/>
                <a:gd name="T48" fmla="*/ 66 w 67"/>
                <a:gd name="T49" fmla="*/ 30 h 56"/>
                <a:gd name="T50" fmla="*/ 67 w 67"/>
                <a:gd name="T51" fmla="*/ 28 h 56"/>
                <a:gd name="T52" fmla="*/ 67 w 67"/>
                <a:gd name="T53" fmla="*/ 24 h 56"/>
                <a:gd name="T54" fmla="*/ 67 w 67"/>
                <a:gd name="T55" fmla="*/ 21 h 56"/>
                <a:gd name="T56" fmla="*/ 66 w 67"/>
                <a:gd name="T57" fmla="*/ 19 h 56"/>
                <a:gd name="T58" fmla="*/ 64 w 67"/>
                <a:gd name="T59" fmla="*/ 14 h 56"/>
                <a:gd name="T60" fmla="*/ 59 w 67"/>
                <a:gd name="T61" fmla="*/ 9 h 56"/>
                <a:gd name="T62" fmla="*/ 54 w 67"/>
                <a:gd name="T63" fmla="*/ 7 h 56"/>
                <a:gd name="T64" fmla="*/ 49 w 67"/>
                <a:gd name="T65" fmla="*/ 6 h 56"/>
                <a:gd name="T66" fmla="*/ 45 w 67"/>
                <a:gd name="T67" fmla="*/ 7 h 56"/>
                <a:gd name="T68" fmla="*/ 42 w 67"/>
                <a:gd name="T69" fmla="*/ 8 h 56"/>
                <a:gd name="T70" fmla="*/ 39 w 67"/>
                <a:gd name="T71" fmla="*/ 10 h 56"/>
                <a:gd name="T72" fmla="*/ 35 w 67"/>
                <a:gd name="T7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6">
                  <a:moveTo>
                    <a:pt x="35" y="14"/>
                  </a:moveTo>
                  <a:lnTo>
                    <a:pt x="33" y="9"/>
                  </a:lnTo>
                  <a:lnTo>
                    <a:pt x="31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30"/>
                  </a:lnTo>
                  <a:lnTo>
                    <a:pt x="9" y="36"/>
                  </a:lnTo>
                  <a:lnTo>
                    <a:pt x="13" y="43"/>
                  </a:lnTo>
                  <a:lnTo>
                    <a:pt x="22" y="52"/>
                  </a:lnTo>
                  <a:lnTo>
                    <a:pt x="26" y="56"/>
                  </a:lnTo>
                  <a:lnTo>
                    <a:pt x="31" y="55"/>
                  </a:lnTo>
                  <a:lnTo>
                    <a:pt x="43" y="49"/>
                  </a:lnTo>
                  <a:lnTo>
                    <a:pt x="50" y="45"/>
                  </a:lnTo>
                  <a:lnTo>
                    <a:pt x="56" y="41"/>
                  </a:lnTo>
                  <a:lnTo>
                    <a:pt x="62" y="35"/>
                  </a:lnTo>
                  <a:lnTo>
                    <a:pt x="66" y="30"/>
                  </a:lnTo>
                  <a:lnTo>
                    <a:pt x="67" y="28"/>
                  </a:lnTo>
                  <a:lnTo>
                    <a:pt x="67" y="24"/>
                  </a:lnTo>
                  <a:lnTo>
                    <a:pt x="67" y="21"/>
                  </a:lnTo>
                  <a:lnTo>
                    <a:pt x="66" y="19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6"/>
                  </a:lnTo>
                  <a:lnTo>
                    <a:pt x="45" y="7"/>
                  </a:lnTo>
                  <a:lnTo>
                    <a:pt x="42" y="8"/>
                  </a:lnTo>
                  <a:lnTo>
                    <a:pt x="39" y="10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780"/>
            <p:cNvSpPr>
              <a:spLocks/>
            </p:cNvSpPr>
            <p:nvPr/>
          </p:nvSpPr>
          <p:spPr bwMode="auto">
            <a:xfrm>
              <a:off x="6785138" y="5312676"/>
              <a:ext cx="27045" cy="20681"/>
            </a:xfrm>
            <a:custGeom>
              <a:avLst/>
              <a:gdLst>
                <a:gd name="T0" fmla="*/ 33 w 67"/>
                <a:gd name="T1" fmla="*/ 10 h 55"/>
                <a:gd name="T2" fmla="*/ 31 w 67"/>
                <a:gd name="T3" fmla="*/ 7 h 55"/>
                <a:gd name="T4" fmla="*/ 28 w 67"/>
                <a:gd name="T5" fmla="*/ 4 h 55"/>
                <a:gd name="T6" fmla="*/ 25 w 67"/>
                <a:gd name="T7" fmla="*/ 2 h 55"/>
                <a:gd name="T8" fmla="*/ 22 w 67"/>
                <a:gd name="T9" fmla="*/ 1 h 55"/>
                <a:gd name="T10" fmla="*/ 16 w 67"/>
                <a:gd name="T11" fmla="*/ 0 h 55"/>
                <a:gd name="T12" fmla="*/ 11 w 67"/>
                <a:gd name="T13" fmla="*/ 1 h 55"/>
                <a:gd name="T14" fmla="*/ 5 w 67"/>
                <a:gd name="T15" fmla="*/ 4 h 55"/>
                <a:gd name="T16" fmla="*/ 2 w 67"/>
                <a:gd name="T17" fmla="*/ 8 h 55"/>
                <a:gd name="T18" fmla="*/ 1 w 67"/>
                <a:gd name="T19" fmla="*/ 12 h 55"/>
                <a:gd name="T20" fmla="*/ 0 w 67"/>
                <a:gd name="T21" fmla="*/ 14 h 55"/>
                <a:gd name="T22" fmla="*/ 0 w 67"/>
                <a:gd name="T23" fmla="*/ 17 h 55"/>
                <a:gd name="T24" fmla="*/ 0 w 67"/>
                <a:gd name="T25" fmla="*/ 20 h 55"/>
                <a:gd name="T26" fmla="*/ 2 w 67"/>
                <a:gd name="T27" fmla="*/ 26 h 55"/>
                <a:gd name="T28" fmla="*/ 6 w 67"/>
                <a:gd name="T29" fmla="*/ 32 h 55"/>
                <a:gd name="T30" fmla="*/ 12 w 67"/>
                <a:gd name="T31" fmla="*/ 39 h 55"/>
                <a:gd name="T32" fmla="*/ 17 w 67"/>
                <a:gd name="T33" fmla="*/ 43 h 55"/>
                <a:gd name="T34" fmla="*/ 28 w 67"/>
                <a:gd name="T35" fmla="*/ 52 h 55"/>
                <a:gd name="T36" fmla="*/ 32 w 67"/>
                <a:gd name="T37" fmla="*/ 55 h 55"/>
                <a:gd name="T38" fmla="*/ 36 w 67"/>
                <a:gd name="T39" fmla="*/ 52 h 55"/>
                <a:gd name="T40" fmla="*/ 47 w 67"/>
                <a:gd name="T41" fmla="*/ 44 h 55"/>
                <a:gd name="T42" fmla="*/ 54 w 67"/>
                <a:gd name="T43" fmla="*/ 39 h 55"/>
                <a:gd name="T44" fmla="*/ 59 w 67"/>
                <a:gd name="T45" fmla="*/ 33 h 55"/>
                <a:gd name="T46" fmla="*/ 63 w 67"/>
                <a:gd name="T47" fmla="*/ 28 h 55"/>
                <a:gd name="T48" fmla="*/ 67 w 67"/>
                <a:gd name="T49" fmla="*/ 21 h 55"/>
                <a:gd name="T50" fmla="*/ 67 w 67"/>
                <a:gd name="T51" fmla="*/ 18 h 55"/>
                <a:gd name="T52" fmla="*/ 67 w 67"/>
                <a:gd name="T53" fmla="*/ 16 h 55"/>
                <a:gd name="T54" fmla="*/ 66 w 67"/>
                <a:gd name="T55" fmla="*/ 13 h 55"/>
                <a:gd name="T56" fmla="*/ 65 w 67"/>
                <a:gd name="T57" fmla="*/ 10 h 55"/>
                <a:gd name="T58" fmla="*/ 61 w 67"/>
                <a:gd name="T59" fmla="*/ 6 h 55"/>
                <a:gd name="T60" fmla="*/ 57 w 67"/>
                <a:gd name="T61" fmla="*/ 2 h 55"/>
                <a:gd name="T62" fmla="*/ 52 w 67"/>
                <a:gd name="T63" fmla="*/ 1 h 55"/>
                <a:gd name="T64" fmla="*/ 45 w 67"/>
                <a:gd name="T65" fmla="*/ 2 h 55"/>
                <a:gd name="T66" fmla="*/ 42 w 67"/>
                <a:gd name="T67" fmla="*/ 3 h 55"/>
                <a:gd name="T68" fmla="*/ 39 w 67"/>
                <a:gd name="T69" fmla="*/ 4 h 55"/>
                <a:gd name="T70" fmla="*/ 36 w 67"/>
                <a:gd name="T71" fmla="*/ 7 h 55"/>
                <a:gd name="T72" fmla="*/ 33 w 67"/>
                <a:gd name="T7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5">
                  <a:moveTo>
                    <a:pt x="33" y="10"/>
                  </a:moveTo>
                  <a:lnTo>
                    <a:pt x="31" y="7"/>
                  </a:lnTo>
                  <a:lnTo>
                    <a:pt x="28" y="4"/>
                  </a:lnTo>
                  <a:lnTo>
                    <a:pt x="25" y="2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2" y="39"/>
                  </a:lnTo>
                  <a:lnTo>
                    <a:pt x="17" y="43"/>
                  </a:lnTo>
                  <a:lnTo>
                    <a:pt x="28" y="52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47" y="44"/>
                  </a:lnTo>
                  <a:lnTo>
                    <a:pt x="54" y="39"/>
                  </a:lnTo>
                  <a:lnTo>
                    <a:pt x="59" y="33"/>
                  </a:lnTo>
                  <a:lnTo>
                    <a:pt x="63" y="28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3"/>
                  </a:lnTo>
                  <a:lnTo>
                    <a:pt x="65" y="10"/>
                  </a:lnTo>
                  <a:lnTo>
                    <a:pt x="61" y="6"/>
                  </a:lnTo>
                  <a:lnTo>
                    <a:pt x="57" y="2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781"/>
            <p:cNvSpPr>
              <a:spLocks/>
            </p:cNvSpPr>
            <p:nvPr/>
          </p:nvSpPr>
          <p:spPr bwMode="auto">
            <a:xfrm>
              <a:off x="6804229" y="5325403"/>
              <a:ext cx="25454" cy="22272"/>
            </a:xfrm>
            <a:custGeom>
              <a:avLst/>
              <a:gdLst>
                <a:gd name="T0" fmla="*/ 29 w 65"/>
                <a:gd name="T1" fmla="*/ 17 h 57"/>
                <a:gd name="T2" fmla="*/ 26 w 65"/>
                <a:gd name="T3" fmla="*/ 16 h 57"/>
                <a:gd name="T4" fmla="*/ 22 w 65"/>
                <a:gd name="T5" fmla="*/ 15 h 57"/>
                <a:gd name="T6" fmla="*/ 19 w 65"/>
                <a:gd name="T7" fmla="*/ 14 h 57"/>
                <a:gd name="T8" fmla="*/ 15 w 65"/>
                <a:gd name="T9" fmla="*/ 14 h 57"/>
                <a:gd name="T10" fmla="*/ 10 w 65"/>
                <a:gd name="T11" fmla="*/ 16 h 57"/>
                <a:gd name="T12" fmla="*/ 5 w 65"/>
                <a:gd name="T13" fmla="*/ 20 h 57"/>
                <a:gd name="T14" fmla="*/ 2 w 65"/>
                <a:gd name="T15" fmla="*/ 25 h 57"/>
                <a:gd name="T16" fmla="*/ 0 w 65"/>
                <a:gd name="T17" fmla="*/ 30 h 57"/>
                <a:gd name="T18" fmla="*/ 0 w 65"/>
                <a:gd name="T19" fmla="*/ 34 h 57"/>
                <a:gd name="T20" fmla="*/ 1 w 65"/>
                <a:gd name="T21" fmla="*/ 36 h 57"/>
                <a:gd name="T22" fmla="*/ 2 w 65"/>
                <a:gd name="T23" fmla="*/ 39 h 57"/>
                <a:gd name="T24" fmla="*/ 5 w 65"/>
                <a:gd name="T25" fmla="*/ 41 h 57"/>
                <a:gd name="T26" fmla="*/ 9 w 65"/>
                <a:gd name="T27" fmla="*/ 46 h 57"/>
                <a:gd name="T28" fmla="*/ 15 w 65"/>
                <a:gd name="T29" fmla="*/ 50 h 57"/>
                <a:gd name="T30" fmla="*/ 23 w 65"/>
                <a:gd name="T31" fmla="*/ 52 h 57"/>
                <a:gd name="T32" fmla="*/ 30 w 65"/>
                <a:gd name="T33" fmla="*/ 54 h 57"/>
                <a:gd name="T34" fmla="*/ 43 w 65"/>
                <a:gd name="T35" fmla="*/ 57 h 57"/>
                <a:gd name="T36" fmla="*/ 49 w 65"/>
                <a:gd name="T37" fmla="*/ 57 h 57"/>
                <a:gd name="T38" fmla="*/ 51 w 65"/>
                <a:gd name="T39" fmla="*/ 53 h 57"/>
                <a:gd name="T40" fmla="*/ 57 w 65"/>
                <a:gd name="T41" fmla="*/ 41 h 57"/>
                <a:gd name="T42" fmla="*/ 61 w 65"/>
                <a:gd name="T43" fmla="*/ 35 h 57"/>
                <a:gd name="T44" fmla="*/ 63 w 65"/>
                <a:gd name="T45" fmla="*/ 27 h 57"/>
                <a:gd name="T46" fmla="*/ 65 w 65"/>
                <a:gd name="T47" fmla="*/ 20 h 57"/>
                <a:gd name="T48" fmla="*/ 64 w 65"/>
                <a:gd name="T49" fmla="*/ 13 h 57"/>
                <a:gd name="T50" fmla="*/ 64 w 65"/>
                <a:gd name="T51" fmla="*/ 10 h 57"/>
                <a:gd name="T52" fmla="*/ 62 w 65"/>
                <a:gd name="T53" fmla="*/ 8 h 57"/>
                <a:gd name="T54" fmla="*/ 61 w 65"/>
                <a:gd name="T55" fmla="*/ 6 h 57"/>
                <a:gd name="T56" fmla="*/ 59 w 65"/>
                <a:gd name="T57" fmla="*/ 3 h 57"/>
                <a:gd name="T58" fmla="*/ 53 w 65"/>
                <a:gd name="T59" fmla="*/ 1 h 57"/>
                <a:gd name="T60" fmla="*/ 48 w 65"/>
                <a:gd name="T61" fmla="*/ 0 h 57"/>
                <a:gd name="T62" fmla="*/ 41 w 65"/>
                <a:gd name="T63" fmla="*/ 1 h 57"/>
                <a:gd name="T64" fmla="*/ 37 w 65"/>
                <a:gd name="T65" fmla="*/ 4 h 57"/>
                <a:gd name="T66" fmla="*/ 34 w 65"/>
                <a:gd name="T67" fmla="*/ 7 h 57"/>
                <a:gd name="T68" fmla="*/ 33 w 65"/>
                <a:gd name="T69" fmla="*/ 10 h 57"/>
                <a:gd name="T70" fmla="*/ 30 w 65"/>
                <a:gd name="T71" fmla="*/ 14 h 57"/>
                <a:gd name="T72" fmla="*/ 29 w 65"/>
                <a:gd name="T73" fmla="*/ 1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57">
                  <a:moveTo>
                    <a:pt x="29" y="17"/>
                  </a:moveTo>
                  <a:lnTo>
                    <a:pt x="26" y="16"/>
                  </a:lnTo>
                  <a:lnTo>
                    <a:pt x="22" y="15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0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2" y="39"/>
                  </a:lnTo>
                  <a:lnTo>
                    <a:pt x="5" y="41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23" y="52"/>
                  </a:lnTo>
                  <a:lnTo>
                    <a:pt x="30" y="54"/>
                  </a:lnTo>
                  <a:lnTo>
                    <a:pt x="43" y="57"/>
                  </a:lnTo>
                  <a:lnTo>
                    <a:pt x="49" y="57"/>
                  </a:lnTo>
                  <a:lnTo>
                    <a:pt x="51" y="53"/>
                  </a:lnTo>
                  <a:lnTo>
                    <a:pt x="57" y="41"/>
                  </a:lnTo>
                  <a:lnTo>
                    <a:pt x="61" y="35"/>
                  </a:lnTo>
                  <a:lnTo>
                    <a:pt x="63" y="27"/>
                  </a:lnTo>
                  <a:lnTo>
                    <a:pt x="65" y="20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3"/>
                  </a:lnTo>
                  <a:lnTo>
                    <a:pt x="53" y="1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7" y="4"/>
                  </a:lnTo>
                  <a:lnTo>
                    <a:pt x="34" y="7"/>
                  </a:lnTo>
                  <a:lnTo>
                    <a:pt x="33" y="10"/>
                  </a:lnTo>
                  <a:lnTo>
                    <a:pt x="30" y="14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782"/>
            <p:cNvSpPr>
              <a:spLocks/>
            </p:cNvSpPr>
            <p:nvPr/>
          </p:nvSpPr>
          <p:spPr bwMode="auto">
            <a:xfrm>
              <a:off x="7087406" y="5446311"/>
              <a:ext cx="36590" cy="30227"/>
            </a:xfrm>
            <a:custGeom>
              <a:avLst/>
              <a:gdLst>
                <a:gd name="T0" fmla="*/ 44 w 92"/>
                <a:gd name="T1" fmla="*/ 16 h 75"/>
                <a:gd name="T2" fmla="*/ 40 w 92"/>
                <a:gd name="T3" fmla="*/ 13 h 75"/>
                <a:gd name="T4" fmla="*/ 36 w 92"/>
                <a:gd name="T5" fmla="*/ 9 h 75"/>
                <a:gd name="T6" fmla="*/ 31 w 92"/>
                <a:gd name="T7" fmla="*/ 7 h 75"/>
                <a:gd name="T8" fmla="*/ 27 w 92"/>
                <a:gd name="T9" fmla="*/ 6 h 75"/>
                <a:gd name="T10" fmla="*/ 23 w 92"/>
                <a:gd name="T11" fmla="*/ 5 h 75"/>
                <a:gd name="T12" fmla="*/ 18 w 92"/>
                <a:gd name="T13" fmla="*/ 6 h 75"/>
                <a:gd name="T14" fmla="*/ 15 w 92"/>
                <a:gd name="T15" fmla="*/ 7 h 75"/>
                <a:gd name="T16" fmla="*/ 12 w 92"/>
                <a:gd name="T17" fmla="*/ 8 h 75"/>
                <a:gd name="T18" fmla="*/ 9 w 92"/>
                <a:gd name="T19" fmla="*/ 12 h 75"/>
                <a:gd name="T20" fmla="*/ 5 w 92"/>
                <a:gd name="T21" fmla="*/ 14 h 75"/>
                <a:gd name="T22" fmla="*/ 3 w 92"/>
                <a:gd name="T23" fmla="*/ 17 h 75"/>
                <a:gd name="T24" fmla="*/ 1 w 92"/>
                <a:gd name="T25" fmla="*/ 20 h 75"/>
                <a:gd name="T26" fmla="*/ 0 w 92"/>
                <a:gd name="T27" fmla="*/ 25 h 75"/>
                <a:gd name="T28" fmla="*/ 0 w 92"/>
                <a:gd name="T29" fmla="*/ 28 h 75"/>
                <a:gd name="T30" fmla="*/ 0 w 92"/>
                <a:gd name="T31" fmla="*/ 32 h 75"/>
                <a:gd name="T32" fmla="*/ 1 w 92"/>
                <a:gd name="T33" fmla="*/ 36 h 75"/>
                <a:gd name="T34" fmla="*/ 5 w 92"/>
                <a:gd name="T35" fmla="*/ 44 h 75"/>
                <a:gd name="T36" fmla="*/ 13 w 92"/>
                <a:gd name="T37" fmla="*/ 52 h 75"/>
                <a:gd name="T38" fmla="*/ 22 w 92"/>
                <a:gd name="T39" fmla="*/ 58 h 75"/>
                <a:gd name="T40" fmla="*/ 30 w 92"/>
                <a:gd name="T41" fmla="*/ 63 h 75"/>
                <a:gd name="T42" fmla="*/ 45 w 92"/>
                <a:gd name="T43" fmla="*/ 72 h 75"/>
                <a:gd name="T44" fmla="*/ 52 w 92"/>
                <a:gd name="T45" fmla="*/ 75 h 75"/>
                <a:gd name="T46" fmla="*/ 58 w 92"/>
                <a:gd name="T47" fmla="*/ 71 h 75"/>
                <a:gd name="T48" fmla="*/ 71 w 92"/>
                <a:gd name="T49" fmla="*/ 59 h 75"/>
                <a:gd name="T50" fmla="*/ 78 w 92"/>
                <a:gd name="T51" fmla="*/ 50 h 75"/>
                <a:gd name="T52" fmla="*/ 84 w 92"/>
                <a:gd name="T53" fmla="*/ 42 h 75"/>
                <a:gd name="T54" fmla="*/ 89 w 92"/>
                <a:gd name="T55" fmla="*/ 33 h 75"/>
                <a:gd name="T56" fmla="*/ 91 w 92"/>
                <a:gd name="T57" fmla="*/ 25 h 75"/>
                <a:gd name="T58" fmla="*/ 92 w 92"/>
                <a:gd name="T59" fmla="*/ 20 h 75"/>
                <a:gd name="T60" fmla="*/ 91 w 92"/>
                <a:gd name="T61" fmla="*/ 16 h 75"/>
                <a:gd name="T62" fmla="*/ 90 w 92"/>
                <a:gd name="T63" fmla="*/ 13 h 75"/>
                <a:gd name="T64" fmla="*/ 88 w 92"/>
                <a:gd name="T65" fmla="*/ 9 h 75"/>
                <a:gd name="T66" fmla="*/ 84 w 92"/>
                <a:gd name="T67" fmla="*/ 6 h 75"/>
                <a:gd name="T68" fmla="*/ 81 w 92"/>
                <a:gd name="T69" fmla="*/ 4 h 75"/>
                <a:gd name="T70" fmla="*/ 78 w 92"/>
                <a:gd name="T71" fmla="*/ 2 h 75"/>
                <a:gd name="T72" fmla="*/ 75 w 92"/>
                <a:gd name="T73" fmla="*/ 1 h 75"/>
                <a:gd name="T74" fmla="*/ 70 w 92"/>
                <a:gd name="T75" fmla="*/ 0 h 75"/>
                <a:gd name="T76" fmla="*/ 67 w 92"/>
                <a:gd name="T77" fmla="*/ 0 h 75"/>
                <a:gd name="T78" fmla="*/ 63 w 92"/>
                <a:gd name="T79" fmla="*/ 1 h 75"/>
                <a:gd name="T80" fmla="*/ 58 w 92"/>
                <a:gd name="T81" fmla="*/ 2 h 75"/>
                <a:gd name="T82" fmla="*/ 55 w 92"/>
                <a:gd name="T83" fmla="*/ 4 h 75"/>
                <a:gd name="T84" fmla="*/ 51 w 92"/>
                <a:gd name="T85" fmla="*/ 7 h 75"/>
                <a:gd name="T86" fmla="*/ 48 w 92"/>
                <a:gd name="T87" fmla="*/ 12 h 75"/>
                <a:gd name="T88" fmla="*/ 44 w 92"/>
                <a:gd name="T89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75">
                  <a:moveTo>
                    <a:pt x="44" y="16"/>
                  </a:moveTo>
                  <a:lnTo>
                    <a:pt x="40" y="13"/>
                  </a:lnTo>
                  <a:lnTo>
                    <a:pt x="36" y="9"/>
                  </a:lnTo>
                  <a:lnTo>
                    <a:pt x="31" y="7"/>
                  </a:lnTo>
                  <a:lnTo>
                    <a:pt x="27" y="6"/>
                  </a:lnTo>
                  <a:lnTo>
                    <a:pt x="23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5" y="44"/>
                  </a:lnTo>
                  <a:lnTo>
                    <a:pt x="13" y="52"/>
                  </a:lnTo>
                  <a:lnTo>
                    <a:pt x="22" y="58"/>
                  </a:lnTo>
                  <a:lnTo>
                    <a:pt x="30" y="63"/>
                  </a:lnTo>
                  <a:lnTo>
                    <a:pt x="45" y="72"/>
                  </a:lnTo>
                  <a:lnTo>
                    <a:pt x="52" y="75"/>
                  </a:lnTo>
                  <a:lnTo>
                    <a:pt x="58" y="71"/>
                  </a:lnTo>
                  <a:lnTo>
                    <a:pt x="71" y="59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89" y="33"/>
                  </a:lnTo>
                  <a:lnTo>
                    <a:pt x="91" y="25"/>
                  </a:lnTo>
                  <a:lnTo>
                    <a:pt x="92" y="20"/>
                  </a:lnTo>
                  <a:lnTo>
                    <a:pt x="91" y="16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2"/>
                  </a:lnTo>
                  <a:lnTo>
                    <a:pt x="75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58" y="2"/>
                  </a:lnTo>
                  <a:lnTo>
                    <a:pt x="55" y="4"/>
                  </a:lnTo>
                  <a:lnTo>
                    <a:pt x="51" y="7"/>
                  </a:lnTo>
                  <a:lnTo>
                    <a:pt x="48" y="12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783"/>
            <p:cNvSpPr>
              <a:spLocks/>
            </p:cNvSpPr>
            <p:nvPr/>
          </p:nvSpPr>
          <p:spPr bwMode="auto">
            <a:xfrm>
              <a:off x="7111269" y="5466992"/>
              <a:ext cx="25454" cy="23863"/>
            </a:xfrm>
            <a:custGeom>
              <a:avLst/>
              <a:gdLst>
                <a:gd name="T0" fmla="*/ 34 w 61"/>
                <a:gd name="T1" fmla="*/ 20 h 57"/>
                <a:gd name="T2" fmla="*/ 34 w 61"/>
                <a:gd name="T3" fmla="*/ 15 h 57"/>
                <a:gd name="T4" fmla="*/ 33 w 61"/>
                <a:gd name="T5" fmla="*/ 12 h 57"/>
                <a:gd name="T6" fmla="*/ 32 w 61"/>
                <a:gd name="T7" fmla="*/ 8 h 57"/>
                <a:gd name="T8" fmla="*/ 30 w 61"/>
                <a:gd name="T9" fmla="*/ 5 h 57"/>
                <a:gd name="T10" fmla="*/ 25 w 61"/>
                <a:gd name="T11" fmla="*/ 2 h 57"/>
                <a:gd name="T12" fmla="*/ 20 w 61"/>
                <a:gd name="T13" fmla="*/ 0 h 57"/>
                <a:gd name="T14" fmla="*/ 14 w 61"/>
                <a:gd name="T15" fmla="*/ 0 h 57"/>
                <a:gd name="T16" fmla="*/ 8 w 61"/>
                <a:gd name="T17" fmla="*/ 1 h 57"/>
                <a:gd name="T18" fmla="*/ 6 w 61"/>
                <a:gd name="T19" fmla="*/ 3 h 57"/>
                <a:gd name="T20" fmla="*/ 4 w 61"/>
                <a:gd name="T21" fmla="*/ 5 h 57"/>
                <a:gd name="T22" fmla="*/ 2 w 61"/>
                <a:gd name="T23" fmla="*/ 7 h 57"/>
                <a:gd name="T24" fmla="*/ 1 w 61"/>
                <a:gd name="T25" fmla="*/ 9 h 57"/>
                <a:gd name="T26" fmla="*/ 0 w 61"/>
                <a:gd name="T27" fmla="*/ 16 h 57"/>
                <a:gd name="T28" fmla="*/ 0 w 61"/>
                <a:gd name="T29" fmla="*/ 23 h 57"/>
                <a:gd name="T30" fmla="*/ 2 w 61"/>
                <a:gd name="T31" fmla="*/ 31 h 57"/>
                <a:gd name="T32" fmla="*/ 3 w 61"/>
                <a:gd name="T33" fmla="*/ 39 h 57"/>
                <a:gd name="T34" fmla="*/ 8 w 61"/>
                <a:gd name="T35" fmla="*/ 51 h 57"/>
                <a:gd name="T36" fmla="*/ 10 w 61"/>
                <a:gd name="T37" fmla="*/ 56 h 57"/>
                <a:gd name="T38" fmla="*/ 16 w 61"/>
                <a:gd name="T39" fmla="*/ 57 h 57"/>
                <a:gd name="T40" fmla="*/ 29 w 61"/>
                <a:gd name="T41" fmla="*/ 56 h 57"/>
                <a:gd name="T42" fmla="*/ 36 w 61"/>
                <a:gd name="T43" fmla="*/ 55 h 57"/>
                <a:gd name="T44" fmla="*/ 44 w 61"/>
                <a:gd name="T45" fmla="*/ 53 h 57"/>
                <a:gd name="T46" fmla="*/ 50 w 61"/>
                <a:gd name="T47" fmla="*/ 50 h 57"/>
                <a:gd name="T48" fmla="*/ 57 w 61"/>
                <a:gd name="T49" fmla="*/ 47 h 57"/>
                <a:gd name="T50" fmla="*/ 58 w 61"/>
                <a:gd name="T51" fmla="*/ 44 h 57"/>
                <a:gd name="T52" fmla="*/ 60 w 61"/>
                <a:gd name="T53" fmla="*/ 42 h 57"/>
                <a:gd name="T54" fmla="*/ 61 w 61"/>
                <a:gd name="T55" fmla="*/ 40 h 57"/>
                <a:gd name="T56" fmla="*/ 61 w 61"/>
                <a:gd name="T57" fmla="*/ 36 h 57"/>
                <a:gd name="T58" fmla="*/ 61 w 61"/>
                <a:gd name="T59" fmla="*/ 31 h 57"/>
                <a:gd name="T60" fmla="*/ 59 w 61"/>
                <a:gd name="T61" fmla="*/ 26 h 57"/>
                <a:gd name="T62" fmla="*/ 55 w 61"/>
                <a:gd name="T63" fmla="*/ 21 h 57"/>
                <a:gd name="T64" fmla="*/ 49 w 61"/>
                <a:gd name="T65" fmla="*/ 18 h 57"/>
                <a:gd name="T66" fmla="*/ 46 w 61"/>
                <a:gd name="T67" fmla="*/ 18 h 57"/>
                <a:gd name="T68" fmla="*/ 43 w 61"/>
                <a:gd name="T69" fmla="*/ 18 h 57"/>
                <a:gd name="T70" fmla="*/ 38 w 61"/>
                <a:gd name="T71" fmla="*/ 18 h 57"/>
                <a:gd name="T72" fmla="*/ 34 w 61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7">
                  <a:moveTo>
                    <a:pt x="34" y="20"/>
                  </a:moveTo>
                  <a:lnTo>
                    <a:pt x="34" y="15"/>
                  </a:lnTo>
                  <a:lnTo>
                    <a:pt x="33" y="12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2" y="31"/>
                  </a:lnTo>
                  <a:lnTo>
                    <a:pt x="3" y="39"/>
                  </a:lnTo>
                  <a:lnTo>
                    <a:pt x="8" y="51"/>
                  </a:lnTo>
                  <a:lnTo>
                    <a:pt x="10" y="56"/>
                  </a:lnTo>
                  <a:lnTo>
                    <a:pt x="16" y="57"/>
                  </a:lnTo>
                  <a:lnTo>
                    <a:pt x="29" y="56"/>
                  </a:lnTo>
                  <a:lnTo>
                    <a:pt x="36" y="55"/>
                  </a:lnTo>
                  <a:lnTo>
                    <a:pt x="44" y="53"/>
                  </a:lnTo>
                  <a:lnTo>
                    <a:pt x="50" y="50"/>
                  </a:lnTo>
                  <a:lnTo>
                    <a:pt x="57" y="47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59" y="26"/>
                  </a:lnTo>
                  <a:lnTo>
                    <a:pt x="55" y="21"/>
                  </a:lnTo>
                  <a:lnTo>
                    <a:pt x="49" y="18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784"/>
            <p:cNvSpPr>
              <a:spLocks/>
            </p:cNvSpPr>
            <p:nvPr/>
          </p:nvSpPr>
          <p:spPr bwMode="auto">
            <a:xfrm>
              <a:off x="7055588" y="5451083"/>
              <a:ext cx="27045" cy="20681"/>
            </a:xfrm>
            <a:custGeom>
              <a:avLst/>
              <a:gdLst>
                <a:gd name="T0" fmla="*/ 35 w 68"/>
                <a:gd name="T1" fmla="*/ 10 h 54"/>
                <a:gd name="T2" fmla="*/ 31 w 68"/>
                <a:gd name="T3" fmla="*/ 6 h 54"/>
                <a:gd name="T4" fmla="*/ 29 w 68"/>
                <a:gd name="T5" fmla="*/ 4 h 54"/>
                <a:gd name="T6" fmla="*/ 26 w 68"/>
                <a:gd name="T7" fmla="*/ 2 h 54"/>
                <a:gd name="T8" fmla="*/ 23 w 68"/>
                <a:gd name="T9" fmla="*/ 1 h 54"/>
                <a:gd name="T10" fmla="*/ 16 w 68"/>
                <a:gd name="T11" fmla="*/ 0 h 54"/>
                <a:gd name="T12" fmla="*/ 11 w 68"/>
                <a:gd name="T13" fmla="*/ 1 h 54"/>
                <a:gd name="T14" fmla="*/ 6 w 68"/>
                <a:gd name="T15" fmla="*/ 4 h 54"/>
                <a:gd name="T16" fmla="*/ 2 w 68"/>
                <a:gd name="T17" fmla="*/ 8 h 54"/>
                <a:gd name="T18" fmla="*/ 1 w 68"/>
                <a:gd name="T19" fmla="*/ 10 h 54"/>
                <a:gd name="T20" fmla="*/ 0 w 68"/>
                <a:gd name="T21" fmla="*/ 14 h 54"/>
                <a:gd name="T22" fmla="*/ 0 w 68"/>
                <a:gd name="T23" fmla="*/ 17 h 54"/>
                <a:gd name="T24" fmla="*/ 1 w 68"/>
                <a:gd name="T25" fmla="*/ 19 h 54"/>
                <a:gd name="T26" fmla="*/ 3 w 68"/>
                <a:gd name="T27" fmla="*/ 25 h 54"/>
                <a:gd name="T28" fmla="*/ 8 w 68"/>
                <a:gd name="T29" fmla="*/ 32 h 54"/>
                <a:gd name="T30" fmla="*/ 13 w 68"/>
                <a:gd name="T31" fmla="*/ 37 h 54"/>
                <a:gd name="T32" fmla="*/ 18 w 68"/>
                <a:gd name="T33" fmla="*/ 43 h 54"/>
                <a:gd name="T34" fmla="*/ 28 w 68"/>
                <a:gd name="T35" fmla="*/ 51 h 54"/>
                <a:gd name="T36" fmla="*/ 33 w 68"/>
                <a:gd name="T37" fmla="*/ 54 h 54"/>
                <a:gd name="T38" fmla="*/ 38 w 68"/>
                <a:gd name="T39" fmla="*/ 51 h 54"/>
                <a:gd name="T40" fmla="*/ 49 w 68"/>
                <a:gd name="T41" fmla="*/ 44 h 54"/>
                <a:gd name="T42" fmla="*/ 54 w 68"/>
                <a:gd name="T43" fmla="*/ 38 h 54"/>
                <a:gd name="T44" fmla="*/ 60 w 68"/>
                <a:gd name="T45" fmla="*/ 33 h 54"/>
                <a:gd name="T46" fmla="*/ 65 w 68"/>
                <a:gd name="T47" fmla="*/ 28 h 54"/>
                <a:gd name="T48" fmla="*/ 67 w 68"/>
                <a:gd name="T49" fmla="*/ 21 h 54"/>
                <a:gd name="T50" fmla="*/ 68 w 68"/>
                <a:gd name="T51" fmla="*/ 18 h 54"/>
                <a:gd name="T52" fmla="*/ 68 w 68"/>
                <a:gd name="T53" fmla="*/ 16 h 54"/>
                <a:gd name="T54" fmla="*/ 67 w 68"/>
                <a:gd name="T55" fmla="*/ 12 h 54"/>
                <a:gd name="T56" fmla="*/ 66 w 68"/>
                <a:gd name="T57" fmla="*/ 9 h 54"/>
                <a:gd name="T58" fmla="*/ 63 w 68"/>
                <a:gd name="T59" fmla="*/ 5 h 54"/>
                <a:gd name="T60" fmla="*/ 57 w 68"/>
                <a:gd name="T61" fmla="*/ 2 h 54"/>
                <a:gd name="T62" fmla="*/ 52 w 68"/>
                <a:gd name="T63" fmla="*/ 1 h 54"/>
                <a:gd name="T64" fmla="*/ 46 w 68"/>
                <a:gd name="T65" fmla="*/ 1 h 54"/>
                <a:gd name="T66" fmla="*/ 43 w 68"/>
                <a:gd name="T67" fmla="*/ 2 h 54"/>
                <a:gd name="T68" fmla="*/ 40 w 68"/>
                <a:gd name="T69" fmla="*/ 4 h 54"/>
                <a:gd name="T70" fmla="*/ 37 w 68"/>
                <a:gd name="T71" fmla="*/ 7 h 54"/>
                <a:gd name="T72" fmla="*/ 35 w 68"/>
                <a:gd name="T7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54">
                  <a:moveTo>
                    <a:pt x="35" y="10"/>
                  </a:moveTo>
                  <a:lnTo>
                    <a:pt x="31" y="6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3" y="25"/>
                  </a:lnTo>
                  <a:lnTo>
                    <a:pt x="8" y="32"/>
                  </a:lnTo>
                  <a:lnTo>
                    <a:pt x="13" y="37"/>
                  </a:lnTo>
                  <a:lnTo>
                    <a:pt x="18" y="43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1"/>
                  </a:lnTo>
                  <a:lnTo>
                    <a:pt x="49" y="44"/>
                  </a:lnTo>
                  <a:lnTo>
                    <a:pt x="54" y="38"/>
                  </a:lnTo>
                  <a:lnTo>
                    <a:pt x="60" y="33"/>
                  </a:lnTo>
                  <a:lnTo>
                    <a:pt x="65" y="28"/>
                  </a:lnTo>
                  <a:lnTo>
                    <a:pt x="67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7" y="12"/>
                  </a:lnTo>
                  <a:lnTo>
                    <a:pt x="66" y="9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5" y="1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785"/>
            <p:cNvSpPr>
              <a:spLocks/>
            </p:cNvSpPr>
            <p:nvPr/>
          </p:nvSpPr>
          <p:spPr bwMode="auto">
            <a:xfrm>
              <a:off x="7063543" y="5466992"/>
              <a:ext cx="25454" cy="22272"/>
            </a:xfrm>
            <a:custGeom>
              <a:avLst/>
              <a:gdLst>
                <a:gd name="T0" fmla="*/ 29 w 63"/>
                <a:gd name="T1" fmla="*/ 18 h 58"/>
                <a:gd name="T2" fmla="*/ 26 w 63"/>
                <a:gd name="T3" fmla="*/ 16 h 58"/>
                <a:gd name="T4" fmla="*/ 21 w 63"/>
                <a:gd name="T5" fmla="*/ 15 h 58"/>
                <a:gd name="T6" fmla="*/ 18 w 63"/>
                <a:gd name="T7" fmla="*/ 15 h 58"/>
                <a:gd name="T8" fmla="*/ 15 w 63"/>
                <a:gd name="T9" fmla="*/ 15 h 58"/>
                <a:gd name="T10" fmla="*/ 8 w 63"/>
                <a:gd name="T11" fmla="*/ 17 h 58"/>
                <a:gd name="T12" fmla="*/ 4 w 63"/>
                <a:gd name="T13" fmla="*/ 20 h 58"/>
                <a:gd name="T14" fmla="*/ 1 w 63"/>
                <a:gd name="T15" fmla="*/ 25 h 58"/>
                <a:gd name="T16" fmla="*/ 0 w 63"/>
                <a:gd name="T17" fmla="*/ 31 h 58"/>
                <a:gd name="T18" fmla="*/ 0 w 63"/>
                <a:gd name="T19" fmla="*/ 33 h 58"/>
                <a:gd name="T20" fmla="*/ 1 w 63"/>
                <a:gd name="T21" fmla="*/ 36 h 58"/>
                <a:gd name="T22" fmla="*/ 2 w 63"/>
                <a:gd name="T23" fmla="*/ 38 h 58"/>
                <a:gd name="T24" fmla="*/ 3 w 63"/>
                <a:gd name="T25" fmla="*/ 42 h 58"/>
                <a:gd name="T26" fmla="*/ 8 w 63"/>
                <a:gd name="T27" fmla="*/ 46 h 58"/>
                <a:gd name="T28" fmla="*/ 15 w 63"/>
                <a:gd name="T29" fmla="*/ 49 h 58"/>
                <a:gd name="T30" fmla="*/ 22 w 63"/>
                <a:gd name="T31" fmla="*/ 52 h 58"/>
                <a:gd name="T32" fmla="*/ 29 w 63"/>
                <a:gd name="T33" fmla="*/ 54 h 58"/>
                <a:gd name="T34" fmla="*/ 42 w 63"/>
                <a:gd name="T35" fmla="*/ 57 h 58"/>
                <a:gd name="T36" fmla="*/ 47 w 63"/>
                <a:gd name="T37" fmla="*/ 58 h 58"/>
                <a:gd name="T38" fmla="*/ 51 w 63"/>
                <a:gd name="T39" fmla="*/ 53 h 58"/>
                <a:gd name="T40" fmla="*/ 57 w 63"/>
                <a:gd name="T41" fmla="*/ 42 h 58"/>
                <a:gd name="T42" fmla="*/ 60 w 63"/>
                <a:gd name="T43" fmla="*/ 35 h 58"/>
                <a:gd name="T44" fmla="*/ 62 w 63"/>
                <a:gd name="T45" fmla="*/ 27 h 58"/>
                <a:gd name="T46" fmla="*/ 63 w 63"/>
                <a:gd name="T47" fmla="*/ 20 h 58"/>
                <a:gd name="T48" fmla="*/ 63 w 63"/>
                <a:gd name="T49" fmla="*/ 13 h 58"/>
                <a:gd name="T50" fmla="*/ 62 w 63"/>
                <a:gd name="T51" fmla="*/ 10 h 58"/>
                <a:gd name="T52" fmla="*/ 61 w 63"/>
                <a:gd name="T53" fmla="*/ 8 h 58"/>
                <a:gd name="T54" fmla="*/ 59 w 63"/>
                <a:gd name="T55" fmla="*/ 6 h 58"/>
                <a:gd name="T56" fmla="*/ 57 w 63"/>
                <a:gd name="T57" fmla="*/ 4 h 58"/>
                <a:gd name="T58" fmla="*/ 53 w 63"/>
                <a:gd name="T59" fmla="*/ 2 h 58"/>
                <a:gd name="T60" fmla="*/ 46 w 63"/>
                <a:gd name="T61" fmla="*/ 0 h 58"/>
                <a:gd name="T62" fmla="*/ 41 w 63"/>
                <a:gd name="T63" fmla="*/ 2 h 58"/>
                <a:gd name="T64" fmla="*/ 35 w 63"/>
                <a:gd name="T65" fmla="*/ 5 h 58"/>
                <a:gd name="T66" fmla="*/ 33 w 63"/>
                <a:gd name="T67" fmla="*/ 7 h 58"/>
                <a:gd name="T68" fmla="*/ 31 w 63"/>
                <a:gd name="T69" fmla="*/ 10 h 58"/>
                <a:gd name="T70" fmla="*/ 30 w 63"/>
                <a:gd name="T71" fmla="*/ 13 h 58"/>
                <a:gd name="T72" fmla="*/ 29 w 63"/>
                <a:gd name="T7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58">
                  <a:moveTo>
                    <a:pt x="29" y="18"/>
                  </a:moveTo>
                  <a:lnTo>
                    <a:pt x="26" y="16"/>
                  </a:lnTo>
                  <a:lnTo>
                    <a:pt x="21" y="15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8" y="17"/>
                  </a:lnTo>
                  <a:lnTo>
                    <a:pt x="4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2" y="38"/>
                  </a:lnTo>
                  <a:lnTo>
                    <a:pt x="3" y="42"/>
                  </a:lnTo>
                  <a:lnTo>
                    <a:pt x="8" y="46"/>
                  </a:lnTo>
                  <a:lnTo>
                    <a:pt x="15" y="49"/>
                  </a:lnTo>
                  <a:lnTo>
                    <a:pt x="22" y="52"/>
                  </a:lnTo>
                  <a:lnTo>
                    <a:pt x="29" y="54"/>
                  </a:lnTo>
                  <a:lnTo>
                    <a:pt x="42" y="57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7" y="42"/>
                  </a:lnTo>
                  <a:lnTo>
                    <a:pt x="60" y="35"/>
                  </a:lnTo>
                  <a:lnTo>
                    <a:pt x="62" y="27"/>
                  </a:lnTo>
                  <a:lnTo>
                    <a:pt x="63" y="20"/>
                  </a:lnTo>
                  <a:lnTo>
                    <a:pt x="63" y="13"/>
                  </a:lnTo>
                  <a:lnTo>
                    <a:pt x="62" y="10"/>
                  </a:lnTo>
                  <a:lnTo>
                    <a:pt x="61" y="8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41" y="2"/>
                  </a:lnTo>
                  <a:lnTo>
                    <a:pt x="35" y="5"/>
                  </a:lnTo>
                  <a:lnTo>
                    <a:pt x="33" y="7"/>
                  </a:lnTo>
                  <a:lnTo>
                    <a:pt x="31" y="10"/>
                  </a:lnTo>
                  <a:lnTo>
                    <a:pt x="30" y="13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786"/>
            <p:cNvSpPr>
              <a:spLocks/>
            </p:cNvSpPr>
            <p:nvPr/>
          </p:nvSpPr>
          <p:spPr bwMode="auto">
            <a:xfrm>
              <a:off x="6823320" y="5462219"/>
              <a:ext cx="36590" cy="30227"/>
            </a:xfrm>
            <a:custGeom>
              <a:avLst/>
              <a:gdLst>
                <a:gd name="T0" fmla="*/ 44 w 92"/>
                <a:gd name="T1" fmla="*/ 17 h 76"/>
                <a:gd name="T2" fmla="*/ 40 w 92"/>
                <a:gd name="T3" fmla="*/ 12 h 76"/>
                <a:gd name="T4" fmla="*/ 35 w 92"/>
                <a:gd name="T5" fmla="*/ 9 h 76"/>
                <a:gd name="T6" fmla="*/ 31 w 92"/>
                <a:gd name="T7" fmla="*/ 7 h 76"/>
                <a:gd name="T8" fmla="*/ 27 w 92"/>
                <a:gd name="T9" fmla="*/ 6 h 76"/>
                <a:gd name="T10" fmla="*/ 22 w 92"/>
                <a:gd name="T11" fmla="*/ 6 h 76"/>
                <a:gd name="T12" fmla="*/ 19 w 92"/>
                <a:gd name="T13" fmla="*/ 6 h 76"/>
                <a:gd name="T14" fmla="*/ 15 w 92"/>
                <a:gd name="T15" fmla="*/ 7 h 76"/>
                <a:gd name="T16" fmla="*/ 12 w 92"/>
                <a:gd name="T17" fmla="*/ 9 h 76"/>
                <a:gd name="T18" fmla="*/ 8 w 92"/>
                <a:gd name="T19" fmla="*/ 11 h 76"/>
                <a:gd name="T20" fmla="*/ 5 w 92"/>
                <a:gd name="T21" fmla="*/ 14 h 76"/>
                <a:gd name="T22" fmla="*/ 3 w 92"/>
                <a:gd name="T23" fmla="*/ 17 h 76"/>
                <a:gd name="T24" fmla="*/ 1 w 92"/>
                <a:gd name="T25" fmla="*/ 21 h 76"/>
                <a:gd name="T26" fmla="*/ 0 w 92"/>
                <a:gd name="T27" fmla="*/ 24 h 76"/>
                <a:gd name="T28" fmla="*/ 0 w 92"/>
                <a:gd name="T29" fmla="*/ 29 h 76"/>
                <a:gd name="T30" fmla="*/ 0 w 92"/>
                <a:gd name="T31" fmla="*/ 32 h 76"/>
                <a:gd name="T32" fmla="*/ 1 w 92"/>
                <a:gd name="T33" fmla="*/ 36 h 76"/>
                <a:gd name="T34" fmla="*/ 6 w 92"/>
                <a:gd name="T35" fmla="*/ 44 h 76"/>
                <a:gd name="T36" fmla="*/ 13 w 92"/>
                <a:gd name="T37" fmla="*/ 51 h 76"/>
                <a:gd name="T38" fmla="*/ 21 w 92"/>
                <a:gd name="T39" fmla="*/ 58 h 76"/>
                <a:gd name="T40" fmla="*/ 30 w 92"/>
                <a:gd name="T41" fmla="*/ 64 h 76"/>
                <a:gd name="T42" fmla="*/ 45 w 92"/>
                <a:gd name="T43" fmla="*/ 73 h 76"/>
                <a:gd name="T44" fmla="*/ 52 w 92"/>
                <a:gd name="T45" fmla="*/ 76 h 76"/>
                <a:gd name="T46" fmla="*/ 58 w 92"/>
                <a:gd name="T47" fmla="*/ 71 h 76"/>
                <a:gd name="T48" fmla="*/ 71 w 92"/>
                <a:gd name="T49" fmla="*/ 59 h 76"/>
                <a:gd name="T50" fmla="*/ 78 w 92"/>
                <a:gd name="T51" fmla="*/ 50 h 76"/>
                <a:gd name="T52" fmla="*/ 84 w 92"/>
                <a:gd name="T53" fmla="*/ 42 h 76"/>
                <a:gd name="T54" fmla="*/ 88 w 92"/>
                <a:gd name="T55" fmla="*/ 33 h 76"/>
                <a:gd name="T56" fmla="*/ 92 w 92"/>
                <a:gd name="T57" fmla="*/ 24 h 76"/>
                <a:gd name="T58" fmla="*/ 92 w 92"/>
                <a:gd name="T59" fmla="*/ 20 h 76"/>
                <a:gd name="T60" fmla="*/ 91 w 92"/>
                <a:gd name="T61" fmla="*/ 17 h 76"/>
                <a:gd name="T62" fmla="*/ 89 w 92"/>
                <a:gd name="T63" fmla="*/ 12 h 76"/>
                <a:gd name="T64" fmla="*/ 87 w 92"/>
                <a:gd name="T65" fmla="*/ 9 h 76"/>
                <a:gd name="T66" fmla="*/ 84 w 92"/>
                <a:gd name="T67" fmla="*/ 7 h 76"/>
                <a:gd name="T68" fmla="*/ 82 w 92"/>
                <a:gd name="T69" fmla="*/ 4 h 76"/>
                <a:gd name="T70" fmla="*/ 78 w 92"/>
                <a:gd name="T71" fmla="*/ 2 h 76"/>
                <a:gd name="T72" fmla="*/ 74 w 92"/>
                <a:gd name="T73" fmla="*/ 1 h 76"/>
                <a:gd name="T74" fmla="*/ 70 w 92"/>
                <a:gd name="T75" fmla="*/ 0 h 76"/>
                <a:gd name="T76" fmla="*/ 67 w 92"/>
                <a:gd name="T77" fmla="*/ 0 h 76"/>
                <a:gd name="T78" fmla="*/ 62 w 92"/>
                <a:gd name="T79" fmla="*/ 1 h 76"/>
                <a:gd name="T80" fmla="*/ 58 w 92"/>
                <a:gd name="T81" fmla="*/ 2 h 76"/>
                <a:gd name="T82" fmla="*/ 55 w 92"/>
                <a:gd name="T83" fmla="*/ 4 h 76"/>
                <a:gd name="T84" fmla="*/ 51 w 92"/>
                <a:gd name="T85" fmla="*/ 7 h 76"/>
                <a:gd name="T86" fmla="*/ 47 w 92"/>
                <a:gd name="T87" fmla="*/ 11 h 76"/>
                <a:gd name="T88" fmla="*/ 44 w 92"/>
                <a:gd name="T89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76">
                  <a:moveTo>
                    <a:pt x="44" y="17"/>
                  </a:moveTo>
                  <a:lnTo>
                    <a:pt x="40" y="12"/>
                  </a:lnTo>
                  <a:lnTo>
                    <a:pt x="35" y="9"/>
                  </a:lnTo>
                  <a:lnTo>
                    <a:pt x="31" y="7"/>
                  </a:lnTo>
                  <a:lnTo>
                    <a:pt x="27" y="6"/>
                  </a:lnTo>
                  <a:lnTo>
                    <a:pt x="22" y="6"/>
                  </a:lnTo>
                  <a:lnTo>
                    <a:pt x="19" y="6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6" y="44"/>
                  </a:lnTo>
                  <a:lnTo>
                    <a:pt x="13" y="51"/>
                  </a:lnTo>
                  <a:lnTo>
                    <a:pt x="21" y="58"/>
                  </a:lnTo>
                  <a:lnTo>
                    <a:pt x="30" y="64"/>
                  </a:lnTo>
                  <a:lnTo>
                    <a:pt x="45" y="73"/>
                  </a:lnTo>
                  <a:lnTo>
                    <a:pt x="52" y="76"/>
                  </a:lnTo>
                  <a:lnTo>
                    <a:pt x="58" y="71"/>
                  </a:lnTo>
                  <a:lnTo>
                    <a:pt x="71" y="59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88" y="33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1" y="17"/>
                  </a:lnTo>
                  <a:lnTo>
                    <a:pt x="89" y="12"/>
                  </a:lnTo>
                  <a:lnTo>
                    <a:pt x="87" y="9"/>
                  </a:lnTo>
                  <a:lnTo>
                    <a:pt x="84" y="7"/>
                  </a:lnTo>
                  <a:lnTo>
                    <a:pt x="82" y="4"/>
                  </a:lnTo>
                  <a:lnTo>
                    <a:pt x="78" y="2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2" y="1"/>
                  </a:lnTo>
                  <a:lnTo>
                    <a:pt x="58" y="2"/>
                  </a:lnTo>
                  <a:lnTo>
                    <a:pt x="55" y="4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787"/>
            <p:cNvSpPr>
              <a:spLocks/>
            </p:cNvSpPr>
            <p:nvPr/>
          </p:nvSpPr>
          <p:spPr bwMode="auto">
            <a:xfrm>
              <a:off x="6785138" y="5466992"/>
              <a:ext cx="27045" cy="20681"/>
            </a:xfrm>
            <a:custGeom>
              <a:avLst/>
              <a:gdLst>
                <a:gd name="T0" fmla="*/ 33 w 67"/>
                <a:gd name="T1" fmla="*/ 11 h 54"/>
                <a:gd name="T2" fmla="*/ 31 w 67"/>
                <a:gd name="T3" fmla="*/ 7 h 54"/>
                <a:gd name="T4" fmla="*/ 28 w 67"/>
                <a:gd name="T5" fmla="*/ 5 h 54"/>
                <a:gd name="T6" fmla="*/ 25 w 67"/>
                <a:gd name="T7" fmla="*/ 3 h 54"/>
                <a:gd name="T8" fmla="*/ 22 w 67"/>
                <a:gd name="T9" fmla="*/ 2 h 54"/>
                <a:gd name="T10" fmla="*/ 16 w 67"/>
                <a:gd name="T11" fmla="*/ 0 h 54"/>
                <a:gd name="T12" fmla="*/ 11 w 67"/>
                <a:gd name="T13" fmla="*/ 2 h 54"/>
                <a:gd name="T14" fmla="*/ 5 w 67"/>
                <a:gd name="T15" fmla="*/ 5 h 54"/>
                <a:gd name="T16" fmla="*/ 2 w 67"/>
                <a:gd name="T17" fmla="*/ 9 h 54"/>
                <a:gd name="T18" fmla="*/ 1 w 67"/>
                <a:gd name="T19" fmla="*/ 11 h 54"/>
                <a:gd name="T20" fmla="*/ 0 w 67"/>
                <a:gd name="T21" fmla="*/ 15 h 54"/>
                <a:gd name="T22" fmla="*/ 0 w 67"/>
                <a:gd name="T23" fmla="*/ 18 h 54"/>
                <a:gd name="T24" fmla="*/ 0 w 67"/>
                <a:gd name="T25" fmla="*/ 20 h 54"/>
                <a:gd name="T26" fmla="*/ 2 w 67"/>
                <a:gd name="T27" fmla="*/ 26 h 54"/>
                <a:gd name="T28" fmla="*/ 6 w 67"/>
                <a:gd name="T29" fmla="*/ 33 h 54"/>
                <a:gd name="T30" fmla="*/ 12 w 67"/>
                <a:gd name="T31" fmla="*/ 38 h 54"/>
                <a:gd name="T32" fmla="*/ 17 w 67"/>
                <a:gd name="T33" fmla="*/ 44 h 54"/>
                <a:gd name="T34" fmla="*/ 28 w 67"/>
                <a:gd name="T35" fmla="*/ 51 h 54"/>
                <a:gd name="T36" fmla="*/ 32 w 67"/>
                <a:gd name="T37" fmla="*/ 54 h 54"/>
                <a:gd name="T38" fmla="*/ 36 w 67"/>
                <a:gd name="T39" fmla="*/ 52 h 54"/>
                <a:gd name="T40" fmla="*/ 47 w 67"/>
                <a:gd name="T41" fmla="*/ 45 h 54"/>
                <a:gd name="T42" fmla="*/ 54 w 67"/>
                <a:gd name="T43" fmla="*/ 39 h 54"/>
                <a:gd name="T44" fmla="*/ 59 w 67"/>
                <a:gd name="T45" fmla="*/ 34 h 54"/>
                <a:gd name="T46" fmla="*/ 63 w 67"/>
                <a:gd name="T47" fmla="*/ 27 h 54"/>
                <a:gd name="T48" fmla="*/ 67 w 67"/>
                <a:gd name="T49" fmla="*/ 22 h 54"/>
                <a:gd name="T50" fmla="*/ 67 w 67"/>
                <a:gd name="T51" fmla="*/ 19 h 54"/>
                <a:gd name="T52" fmla="*/ 67 w 67"/>
                <a:gd name="T53" fmla="*/ 16 h 54"/>
                <a:gd name="T54" fmla="*/ 66 w 67"/>
                <a:gd name="T55" fmla="*/ 13 h 54"/>
                <a:gd name="T56" fmla="*/ 65 w 67"/>
                <a:gd name="T57" fmla="*/ 10 h 54"/>
                <a:gd name="T58" fmla="*/ 61 w 67"/>
                <a:gd name="T59" fmla="*/ 6 h 54"/>
                <a:gd name="T60" fmla="*/ 57 w 67"/>
                <a:gd name="T61" fmla="*/ 3 h 54"/>
                <a:gd name="T62" fmla="*/ 52 w 67"/>
                <a:gd name="T63" fmla="*/ 2 h 54"/>
                <a:gd name="T64" fmla="*/ 45 w 67"/>
                <a:gd name="T65" fmla="*/ 2 h 54"/>
                <a:gd name="T66" fmla="*/ 42 w 67"/>
                <a:gd name="T67" fmla="*/ 3 h 54"/>
                <a:gd name="T68" fmla="*/ 39 w 67"/>
                <a:gd name="T69" fmla="*/ 5 h 54"/>
                <a:gd name="T70" fmla="*/ 36 w 67"/>
                <a:gd name="T71" fmla="*/ 7 h 54"/>
                <a:gd name="T72" fmla="*/ 33 w 67"/>
                <a:gd name="T73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4">
                  <a:moveTo>
                    <a:pt x="33" y="11"/>
                  </a:moveTo>
                  <a:lnTo>
                    <a:pt x="31" y="7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3"/>
                  </a:lnTo>
                  <a:lnTo>
                    <a:pt x="12" y="38"/>
                  </a:lnTo>
                  <a:lnTo>
                    <a:pt x="17" y="44"/>
                  </a:lnTo>
                  <a:lnTo>
                    <a:pt x="28" y="51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7" y="45"/>
                  </a:lnTo>
                  <a:lnTo>
                    <a:pt x="54" y="39"/>
                  </a:lnTo>
                  <a:lnTo>
                    <a:pt x="59" y="34"/>
                  </a:lnTo>
                  <a:lnTo>
                    <a:pt x="63" y="27"/>
                  </a:lnTo>
                  <a:lnTo>
                    <a:pt x="67" y="22"/>
                  </a:lnTo>
                  <a:lnTo>
                    <a:pt x="67" y="19"/>
                  </a:lnTo>
                  <a:lnTo>
                    <a:pt x="67" y="16"/>
                  </a:lnTo>
                  <a:lnTo>
                    <a:pt x="66" y="13"/>
                  </a:lnTo>
                  <a:lnTo>
                    <a:pt x="65" y="10"/>
                  </a:lnTo>
                  <a:lnTo>
                    <a:pt x="61" y="6"/>
                  </a:lnTo>
                  <a:lnTo>
                    <a:pt x="57" y="3"/>
                  </a:lnTo>
                  <a:lnTo>
                    <a:pt x="52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5"/>
                  </a:lnTo>
                  <a:lnTo>
                    <a:pt x="36" y="7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788"/>
            <p:cNvSpPr>
              <a:spLocks/>
            </p:cNvSpPr>
            <p:nvPr/>
          </p:nvSpPr>
          <p:spPr bwMode="auto">
            <a:xfrm>
              <a:off x="6804229" y="5444720"/>
              <a:ext cx="25454" cy="23863"/>
            </a:xfrm>
            <a:custGeom>
              <a:avLst/>
              <a:gdLst>
                <a:gd name="T0" fmla="*/ 29 w 65"/>
                <a:gd name="T1" fmla="*/ 19 h 59"/>
                <a:gd name="T2" fmla="*/ 26 w 65"/>
                <a:gd name="T3" fmla="*/ 17 h 59"/>
                <a:gd name="T4" fmla="*/ 22 w 65"/>
                <a:gd name="T5" fmla="*/ 16 h 59"/>
                <a:gd name="T6" fmla="*/ 19 w 65"/>
                <a:gd name="T7" fmla="*/ 15 h 59"/>
                <a:gd name="T8" fmla="*/ 15 w 65"/>
                <a:gd name="T9" fmla="*/ 15 h 59"/>
                <a:gd name="T10" fmla="*/ 10 w 65"/>
                <a:gd name="T11" fmla="*/ 17 h 59"/>
                <a:gd name="T12" fmla="*/ 5 w 65"/>
                <a:gd name="T13" fmla="*/ 21 h 59"/>
                <a:gd name="T14" fmla="*/ 2 w 65"/>
                <a:gd name="T15" fmla="*/ 25 h 59"/>
                <a:gd name="T16" fmla="*/ 0 w 65"/>
                <a:gd name="T17" fmla="*/ 31 h 59"/>
                <a:gd name="T18" fmla="*/ 0 w 65"/>
                <a:gd name="T19" fmla="*/ 34 h 59"/>
                <a:gd name="T20" fmla="*/ 1 w 65"/>
                <a:gd name="T21" fmla="*/ 37 h 59"/>
                <a:gd name="T22" fmla="*/ 2 w 65"/>
                <a:gd name="T23" fmla="*/ 39 h 59"/>
                <a:gd name="T24" fmla="*/ 5 w 65"/>
                <a:gd name="T25" fmla="*/ 42 h 59"/>
                <a:gd name="T26" fmla="*/ 9 w 65"/>
                <a:gd name="T27" fmla="*/ 47 h 59"/>
                <a:gd name="T28" fmla="*/ 15 w 65"/>
                <a:gd name="T29" fmla="*/ 50 h 59"/>
                <a:gd name="T30" fmla="*/ 23 w 65"/>
                <a:gd name="T31" fmla="*/ 53 h 59"/>
                <a:gd name="T32" fmla="*/ 30 w 65"/>
                <a:gd name="T33" fmla="*/ 56 h 59"/>
                <a:gd name="T34" fmla="*/ 43 w 65"/>
                <a:gd name="T35" fmla="*/ 58 h 59"/>
                <a:gd name="T36" fmla="*/ 49 w 65"/>
                <a:gd name="T37" fmla="*/ 59 h 59"/>
                <a:gd name="T38" fmla="*/ 51 w 65"/>
                <a:gd name="T39" fmla="*/ 53 h 59"/>
                <a:gd name="T40" fmla="*/ 57 w 65"/>
                <a:gd name="T41" fmla="*/ 43 h 59"/>
                <a:gd name="T42" fmla="*/ 61 w 65"/>
                <a:gd name="T43" fmla="*/ 35 h 59"/>
                <a:gd name="T44" fmla="*/ 63 w 65"/>
                <a:gd name="T45" fmla="*/ 27 h 59"/>
                <a:gd name="T46" fmla="*/ 65 w 65"/>
                <a:gd name="T47" fmla="*/ 21 h 59"/>
                <a:gd name="T48" fmla="*/ 64 w 65"/>
                <a:gd name="T49" fmla="*/ 13 h 59"/>
                <a:gd name="T50" fmla="*/ 64 w 65"/>
                <a:gd name="T51" fmla="*/ 11 h 59"/>
                <a:gd name="T52" fmla="*/ 62 w 65"/>
                <a:gd name="T53" fmla="*/ 8 h 59"/>
                <a:gd name="T54" fmla="*/ 61 w 65"/>
                <a:gd name="T55" fmla="*/ 6 h 59"/>
                <a:gd name="T56" fmla="*/ 59 w 65"/>
                <a:gd name="T57" fmla="*/ 4 h 59"/>
                <a:gd name="T58" fmla="*/ 53 w 65"/>
                <a:gd name="T59" fmla="*/ 2 h 59"/>
                <a:gd name="T60" fmla="*/ 48 w 65"/>
                <a:gd name="T61" fmla="*/ 0 h 59"/>
                <a:gd name="T62" fmla="*/ 41 w 65"/>
                <a:gd name="T63" fmla="*/ 2 h 59"/>
                <a:gd name="T64" fmla="*/ 37 w 65"/>
                <a:gd name="T65" fmla="*/ 5 h 59"/>
                <a:gd name="T66" fmla="*/ 34 w 65"/>
                <a:gd name="T67" fmla="*/ 8 h 59"/>
                <a:gd name="T68" fmla="*/ 33 w 65"/>
                <a:gd name="T69" fmla="*/ 10 h 59"/>
                <a:gd name="T70" fmla="*/ 30 w 65"/>
                <a:gd name="T71" fmla="*/ 15 h 59"/>
                <a:gd name="T72" fmla="*/ 29 w 65"/>
                <a:gd name="T73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59">
                  <a:moveTo>
                    <a:pt x="29" y="19"/>
                  </a:moveTo>
                  <a:lnTo>
                    <a:pt x="26" y="17"/>
                  </a:lnTo>
                  <a:lnTo>
                    <a:pt x="22" y="16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0" y="17"/>
                  </a:lnTo>
                  <a:lnTo>
                    <a:pt x="5" y="21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5" y="42"/>
                  </a:lnTo>
                  <a:lnTo>
                    <a:pt x="9" y="47"/>
                  </a:lnTo>
                  <a:lnTo>
                    <a:pt x="15" y="50"/>
                  </a:lnTo>
                  <a:lnTo>
                    <a:pt x="23" y="53"/>
                  </a:lnTo>
                  <a:lnTo>
                    <a:pt x="30" y="56"/>
                  </a:lnTo>
                  <a:lnTo>
                    <a:pt x="43" y="58"/>
                  </a:lnTo>
                  <a:lnTo>
                    <a:pt x="49" y="59"/>
                  </a:lnTo>
                  <a:lnTo>
                    <a:pt x="51" y="53"/>
                  </a:lnTo>
                  <a:lnTo>
                    <a:pt x="57" y="43"/>
                  </a:lnTo>
                  <a:lnTo>
                    <a:pt x="61" y="35"/>
                  </a:lnTo>
                  <a:lnTo>
                    <a:pt x="63" y="27"/>
                  </a:lnTo>
                  <a:lnTo>
                    <a:pt x="65" y="21"/>
                  </a:lnTo>
                  <a:lnTo>
                    <a:pt x="64" y="13"/>
                  </a:lnTo>
                  <a:lnTo>
                    <a:pt x="64" y="11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4"/>
                  </a:lnTo>
                  <a:lnTo>
                    <a:pt x="53" y="2"/>
                  </a:lnTo>
                  <a:lnTo>
                    <a:pt x="48" y="0"/>
                  </a:lnTo>
                  <a:lnTo>
                    <a:pt x="41" y="2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33" y="10"/>
                  </a:lnTo>
                  <a:lnTo>
                    <a:pt x="30" y="15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789"/>
            <p:cNvSpPr>
              <a:spLocks/>
            </p:cNvSpPr>
            <p:nvPr/>
          </p:nvSpPr>
          <p:spPr bwMode="auto">
            <a:xfrm>
              <a:off x="7127178" y="5311085"/>
              <a:ext cx="44545" cy="36590"/>
            </a:xfrm>
            <a:custGeom>
              <a:avLst/>
              <a:gdLst>
                <a:gd name="T0" fmla="*/ 57 w 114"/>
                <a:gd name="T1" fmla="*/ 17 h 90"/>
                <a:gd name="T2" fmla="*/ 52 w 114"/>
                <a:gd name="T3" fmla="*/ 10 h 90"/>
                <a:gd name="T4" fmla="*/ 48 w 114"/>
                <a:gd name="T5" fmla="*/ 6 h 90"/>
                <a:gd name="T6" fmla="*/ 42 w 114"/>
                <a:gd name="T7" fmla="*/ 3 h 90"/>
                <a:gd name="T8" fmla="*/ 37 w 114"/>
                <a:gd name="T9" fmla="*/ 1 h 90"/>
                <a:gd name="T10" fmla="*/ 32 w 114"/>
                <a:gd name="T11" fmla="*/ 0 h 90"/>
                <a:gd name="T12" fmla="*/ 27 w 114"/>
                <a:gd name="T13" fmla="*/ 0 h 90"/>
                <a:gd name="T14" fmla="*/ 22 w 114"/>
                <a:gd name="T15" fmla="*/ 1 h 90"/>
                <a:gd name="T16" fmla="*/ 18 w 114"/>
                <a:gd name="T17" fmla="*/ 2 h 90"/>
                <a:gd name="T18" fmla="*/ 13 w 114"/>
                <a:gd name="T19" fmla="*/ 4 h 90"/>
                <a:gd name="T20" fmla="*/ 10 w 114"/>
                <a:gd name="T21" fmla="*/ 7 h 90"/>
                <a:gd name="T22" fmla="*/ 6 w 114"/>
                <a:gd name="T23" fmla="*/ 10 h 90"/>
                <a:gd name="T24" fmla="*/ 4 w 114"/>
                <a:gd name="T25" fmla="*/ 15 h 90"/>
                <a:gd name="T26" fmla="*/ 1 w 114"/>
                <a:gd name="T27" fmla="*/ 19 h 90"/>
                <a:gd name="T28" fmla="*/ 0 w 114"/>
                <a:gd name="T29" fmla="*/ 23 h 90"/>
                <a:gd name="T30" fmla="*/ 0 w 114"/>
                <a:gd name="T31" fmla="*/ 29 h 90"/>
                <a:gd name="T32" fmla="*/ 1 w 114"/>
                <a:gd name="T33" fmla="*/ 34 h 90"/>
                <a:gd name="T34" fmla="*/ 3 w 114"/>
                <a:gd name="T35" fmla="*/ 38 h 90"/>
                <a:gd name="T36" fmla="*/ 6 w 114"/>
                <a:gd name="T37" fmla="*/ 44 h 90"/>
                <a:gd name="T38" fmla="*/ 9 w 114"/>
                <a:gd name="T39" fmla="*/ 49 h 90"/>
                <a:gd name="T40" fmla="*/ 12 w 114"/>
                <a:gd name="T41" fmla="*/ 54 h 90"/>
                <a:gd name="T42" fmla="*/ 22 w 114"/>
                <a:gd name="T43" fmla="*/ 63 h 90"/>
                <a:gd name="T44" fmla="*/ 32 w 114"/>
                <a:gd name="T45" fmla="*/ 72 h 90"/>
                <a:gd name="T46" fmla="*/ 49 w 114"/>
                <a:gd name="T47" fmla="*/ 85 h 90"/>
                <a:gd name="T48" fmla="*/ 57 w 114"/>
                <a:gd name="T49" fmla="*/ 90 h 90"/>
                <a:gd name="T50" fmla="*/ 65 w 114"/>
                <a:gd name="T51" fmla="*/ 85 h 90"/>
                <a:gd name="T52" fmla="*/ 82 w 114"/>
                <a:gd name="T53" fmla="*/ 72 h 90"/>
                <a:gd name="T54" fmla="*/ 92 w 114"/>
                <a:gd name="T55" fmla="*/ 63 h 90"/>
                <a:gd name="T56" fmla="*/ 101 w 114"/>
                <a:gd name="T57" fmla="*/ 54 h 90"/>
                <a:gd name="T58" fmla="*/ 105 w 114"/>
                <a:gd name="T59" fmla="*/ 49 h 90"/>
                <a:gd name="T60" fmla="*/ 108 w 114"/>
                <a:gd name="T61" fmla="*/ 44 h 90"/>
                <a:gd name="T62" fmla="*/ 111 w 114"/>
                <a:gd name="T63" fmla="*/ 38 h 90"/>
                <a:gd name="T64" fmla="*/ 113 w 114"/>
                <a:gd name="T65" fmla="*/ 34 h 90"/>
                <a:gd name="T66" fmla="*/ 114 w 114"/>
                <a:gd name="T67" fmla="*/ 29 h 90"/>
                <a:gd name="T68" fmla="*/ 114 w 114"/>
                <a:gd name="T69" fmla="*/ 23 h 90"/>
                <a:gd name="T70" fmla="*/ 112 w 114"/>
                <a:gd name="T71" fmla="*/ 19 h 90"/>
                <a:gd name="T72" fmla="*/ 111 w 114"/>
                <a:gd name="T73" fmla="*/ 15 h 90"/>
                <a:gd name="T74" fmla="*/ 107 w 114"/>
                <a:gd name="T75" fmla="*/ 10 h 90"/>
                <a:gd name="T76" fmla="*/ 104 w 114"/>
                <a:gd name="T77" fmla="*/ 7 h 90"/>
                <a:gd name="T78" fmla="*/ 101 w 114"/>
                <a:gd name="T79" fmla="*/ 4 h 90"/>
                <a:gd name="T80" fmla="*/ 96 w 114"/>
                <a:gd name="T81" fmla="*/ 2 h 90"/>
                <a:gd name="T82" fmla="*/ 91 w 114"/>
                <a:gd name="T83" fmla="*/ 1 h 90"/>
                <a:gd name="T84" fmla="*/ 87 w 114"/>
                <a:gd name="T85" fmla="*/ 0 h 90"/>
                <a:gd name="T86" fmla="*/ 81 w 114"/>
                <a:gd name="T87" fmla="*/ 0 h 90"/>
                <a:gd name="T88" fmla="*/ 76 w 114"/>
                <a:gd name="T89" fmla="*/ 1 h 90"/>
                <a:gd name="T90" fmla="*/ 72 w 114"/>
                <a:gd name="T91" fmla="*/ 3 h 90"/>
                <a:gd name="T92" fmla="*/ 66 w 114"/>
                <a:gd name="T93" fmla="*/ 6 h 90"/>
                <a:gd name="T94" fmla="*/ 62 w 114"/>
                <a:gd name="T95" fmla="*/ 10 h 90"/>
                <a:gd name="T96" fmla="*/ 57 w 114"/>
                <a:gd name="T97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90">
                  <a:moveTo>
                    <a:pt x="57" y="17"/>
                  </a:moveTo>
                  <a:lnTo>
                    <a:pt x="52" y="10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9" y="49"/>
                  </a:lnTo>
                  <a:lnTo>
                    <a:pt x="12" y="54"/>
                  </a:lnTo>
                  <a:lnTo>
                    <a:pt x="22" y="63"/>
                  </a:lnTo>
                  <a:lnTo>
                    <a:pt x="32" y="72"/>
                  </a:lnTo>
                  <a:lnTo>
                    <a:pt x="49" y="85"/>
                  </a:lnTo>
                  <a:lnTo>
                    <a:pt x="57" y="90"/>
                  </a:lnTo>
                  <a:lnTo>
                    <a:pt x="65" y="85"/>
                  </a:lnTo>
                  <a:lnTo>
                    <a:pt x="82" y="72"/>
                  </a:lnTo>
                  <a:lnTo>
                    <a:pt x="92" y="63"/>
                  </a:lnTo>
                  <a:lnTo>
                    <a:pt x="101" y="54"/>
                  </a:lnTo>
                  <a:lnTo>
                    <a:pt x="105" y="49"/>
                  </a:lnTo>
                  <a:lnTo>
                    <a:pt x="108" y="44"/>
                  </a:lnTo>
                  <a:lnTo>
                    <a:pt x="111" y="38"/>
                  </a:lnTo>
                  <a:lnTo>
                    <a:pt x="113" y="34"/>
                  </a:lnTo>
                  <a:lnTo>
                    <a:pt x="114" y="29"/>
                  </a:lnTo>
                  <a:lnTo>
                    <a:pt x="114" y="23"/>
                  </a:lnTo>
                  <a:lnTo>
                    <a:pt x="112" y="19"/>
                  </a:lnTo>
                  <a:lnTo>
                    <a:pt x="111" y="15"/>
                  </a:lnTo>
                  <a:lnTo>
                    <a:pt x="107" y="10"/>
                  </a:lnTo>
                  <a:lnTo>
                    <a:pt x="104" y="7"/>
                  </a:lnTo>
                  <a:lnTo>
                    <a:pt x="101" y="4"/>
                  </a:lnTo>
                  <a:lnTo>
                    <a:pt x="96" y="2"/>
                  </a:lnTo>
                  <a:lnTo>
                    <a:pt x="91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6" y="1"/>
                  </a:lnTo>
                  <a:lnTo>
                    <a:pt x="72" y="3"/>
                  </a:lnTo>
                  <a:lnTo>
                    <a:pt x="66" y="6"/>
                  </a:lnTo>
                  <a:lnTo>
                    <a:pt x="62" y="10"/>
                  </a:lnTo>
                  <a:lnTo>
                    <a:pt x="57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790"/>
            <p:cNvSpPr>
              <a:spLocks/>
            </p:cNvSpPr>
            <p:nvPr/>
          </p:nvSpPr>
          <p:spPr bwMode="auto">
            <a:xfrm>
              <a:off x="7085815" y="5311085"/>
              <a:ext cx="36590" cy="28636"/>
            </a:xfrm>
            <a:custGeom>
              <a:avLst/>
              <a:gdLst>
                <a:gd name="T0" fmla="*/ 45 w 91"/>
                <a:gd name="T1" fmla="*/ 17 h 76"/>
                <a:gd name="T2" fmla="*/ 41 w 91"/>
                <a:gd name="T3" fmla="*/ 12 h 76"/>
                <a:gd name="T4" fmla="*/ 36 w 91"/>
                <a:gd name="T5" fmla="*/ 10 h 76"/>
                <a:gd name="T6" fmla="*/ 32 w 91"/>
                <a:gd name="T7" fmla="*/ 8 h 76"/>
                <a:gd name="T8" fmla="*/ 28 w 91"/>
                <a:gd name="T9" fmla="*/ 7 h 76"/>
                <a:gd name="T10" fmla="*/ 23 w 91"/>
                <a:gd name="T11" fmla="*/ 6 h 76"/>
                <a:gd name="T12" fmla="*/ 19 w 91"/>
                <a:gd name="T13" fmla="*/ 7 h 76"/>
                <a:gd name="T14" fmla="*/ 15 w 91"/>
                <a:gd name="T15" fmla="*/ 8 h 76"/>
                <a:gd name="T16" fmla="*/ 12 w 91"/>
                <a:gd name="T17" fmla="*/ 9 h 76"/>
                <a:gd name="T18" fmla="*/ 8 w 91"/>
                <a:gd name="T19" fmla="*/ 11 h 76"/>
                <a:gd name="T20" fmla="*/ 5 w 91"/>
                <a:gd name="T21" fmla="*/ 14 h 76"/>
                <a:gd name="T22" fmla="*/ 3 w 91"/>
                <a:gd name="T23" fmla="*/ 18 h 76"/>
                <a:gd name="T24" fmla="*/ 2 w 91"/>
                <a:gd name="T25" fmla="*/ 21 h 76"/>
                <a:gd name="T26" fmla="*/ 1 w 91"/>
                <a:gd name="T27" fmla="*/ 25 h 76"/>
                <a:gd name="T28" fmla="*/ 0 w 91"/>
                <a:gd name="T29" fmla="*/ 28 h 76"/>
                <a:gd name="T30" fmla="*/ 1 w 91"/>
                <a:gd name="T31" fmla="*/ 33 h 76"/>
                <a:gd name="T32" fmla="*/ 2 w 91"/>
                <a:gd name="T33" fmla="*/ 37 h 76"/>
                <a:gd name="T34" fmla="*/ 6 w 91"/>
                <a:gd name="T35" fmla="*/ 45 h 76"/>
                <a:gd name="T36" fmla="*/ 13 w 91"/>
                <a:gd name="T37" fmla="*/ 52 h 76"/>
                <a:gd name="T38" fmla="*/ 21 w 91"/>
                <a:gd name="T39" fmla="*/ 59 h 76"/>
                <a:gd name="T40" fmla="*/ 30 w 91"/>
                <a:gd name="T41" fmla="*/ 64 h 76"/>
                <a:gd name="T42" fmla="*/ 45 w 91"/>
                <a:gd name="T43" fmla="*/ 73 h 76"/>
                <a:gd name="T44" fmla="*/ 53 w 91"/>
                <a:gd name="T45" fmla="*/ 76 h 76"/>
                <a:gd name="T46" fmla="*/ 58 w 91"/>
                <a:gd name="T47" fmla="*/ 72 h 76"/>
                <a:gd name="T48" fmla="*/ 71 w 91"/>
                <a:gd name="T49" fmla="*/ 59 h 76"/>
                <a:gd name="T50" fmla="*/ 77 w 91"/>
                <a:gd name="T51" fmla="*/ 51 h 76"/>
                <a:gd name="T52" fmla="*/ 84 w 91"/>
                <a:gd name="T53" fmla="*/ 42 h 76"/>
                <a:gd name="T54" fmla="*/ 89 w 91"/>
                <a:gd name="T55" fmla="*/ 34 h 76"/>
                <a:gd name="T56" fmla="*/ 91 w 91"/>
                <a:gd name="T57" fmla="*/ 25 h 76"/>
                <a:gd name="T58" fmla="*/ 91 w 91"/>
                <a:gd name="T59" fmla="*/ 21 h 76"/>
                <a:gd name="T60" fmla="*/ 90 w 91"/>
                <a:gd name="T61" fmla="*/ 17 h 76"/>
                <a:gd name="T62" fmla="*/ 89 w 91"/>
                <a:gd name="T63" fmla="*/ 13 h 76"/>
                <a:gd name="T64" fmla="*/ 87 w 91"/>
                <a:gd name="T65" fmla="*/ 10 h 76"/>
                <a:gd name="T66" fmla="*/ 85 w 91"/>
                <a:gd name="T67" fmla="*/ 7 h 76"/>
                <a:gd name="T68" fmla="*/ 82 w 91"/>
                <a:gd name="T69" fmla="*/ 5 h 76"/>
                <a:gd name="T70" fmla="*/ 79 w 91"/>
                <a:gd name="T71" fmla="*/ 3 h 76"/>
                <a:gd name="T72" fmla="*/ 74 w 91"/>
                <a:gd name="T73" fmla="*/ 1 h 76"/>
                <a:gd name="T74" fmla="*/ 71 w 91"/>
                <a:gd name="T75" fmla="*/ 0 h 76"/>
                <a:gd name="T76" fmla="*/ 67 w 91"/>
                <a:gd name="T77" fmla="*/ 0 h 76"/>
                <a:gd name="T78" fmla="*/ 62 w 91"/>
                <a:gd name="T79" fmla="*/ 0 h 76"/>
                <a:gd name="T80" fmla="*/ 59 w 91"/>
                <a:gd name="T81" fmla="*/ 3 h 76"/>
                <a:gd name="T82" fmla="*/ 55 w 91"/>
                <a:gd name="T83" fmla="*/ 5 h 76"/>
                <a:gd name="T84" fmla="*/ 52 w 91"/>
                <a:gd name="T85" fmla="*/ 8 h 76"/>
                <a:gd name="T86" fmla="*/ 47 w 91"/>
                <a:gd name="T87" fmla="*/ 12 h 76"/>
                <a:gd name="T88" fmla="*/ 45 w 91"/>
                <a:gd name="T89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76">
                  <a:moveTo>
                    <a:pt x="45" y="17"/>
                  </a:moveTo>
                  <a:lnTo>
                    <a:pt x="41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28" y="7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5" y="8"/>
                  </a:lnTo>
                  <a:lnTo>
                    <a:pt x="12" y="9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6" y="45"/>
                  </a:lnTo>
                  <a:lnTo>
                    <a:pt x="13" y="52"/>
                  </a:lnTo>
                  <a:lnTo>
                    <a:pt x="21" y="59"/>
                  </a:lnTo>
                  <a:lnTo>
                    <a:pt x="30" y="64"/>
                  </a:lnTo>
                  <a:lnTo>
                    <a:pt x="45" y="73"/>
                  </a:lnTo>
                  <a:lnTo>
                    <a:pt x="53" y="76"/>
                  </a:lnTo>
                  <a:lnTo>
                    <a:pt x="58" y="72"/>
                  </a:lnTo>
                  <a:lnTo>
                    <a:pt x="71" y="59"/>
                  </a:lnTo>
                  <a:lnTo>
                    <a:pt x="77" y="51"/>
                  </a:lnTo>
                  <a:lnTo>
                    <a:pt x="84" y="42"/>
                  </a:lnTo>
                  <a:lnTo>
                    <a:pt x="89" y="34"/>
                  </a:lnTo>
                  <a:lnTo>
                    <a:pt x="91" y="25"/>
                  </a:lnTo>
                  <a:lnTo>
                    <a:pt x="91" y="21"/>
                  </a:lnTo>
                  <a:lnTo>
                    <a:pt x="90" y="17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5" y="7"/>
                  </a:lnTo>
                  <a:lnTo>
                    <a:pt x="82" y="5"/>
                  </a:lnTo>
                  <a:lnTo>
                    <a:pt x="79" y="3"/>
                  </a:lnTo>
                  <a:lnTo>
                    <a:pt x="74" y="1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5" y="5"/>
                  </a:lnTo>
                  <a:lnTo>
                    <a:pt x="52" y="8"/>
                  </a:lnTo>
                  <a:lnTo>
                    <a:pt x="47" y="12"/>
                  </a:lnTo>
                  <a:lnTo>
                    <a:pt x="45" y="1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791"/>
            <p:cNvSpPr>
              <a:spLocks/>
            </p:cNvSpPr>
            <p:nvPr/>
          </p:nvSpPr>
          <p:spPr bwMode="auto">
            <a:xfrm>
              <a:off x="7109678" y="5328585"/>
              <a:ext cx="23863" cy="23863"/>
            </a:xfrm>
            <a:custGeom>
              <a:avLst/>
              <a:gdLst>
                <a:gd name="T0" fmla="*/ 36 w 63"/>
                <a:gd name="T1" fmla="*/ 20 h 57"/>
                <a:gd name="T2" fmla="*/ 35 w 63"/>
                <a:gd name="T3" fmla="*/ 16 h 57"/>
                <a:gd name="T4" fmla="*/ 34 w 63"/>
                <a:gd name="T5" fmla="*/ 12 h 57"/>
                <a:gd name="T6" fmla="*/ 33 w 63"/>
                <a:gd name="T7" fmla="*/ 9 h 57"/>
                <a:gd name="T8" fmla="*/ 30 w 63"/>
                <a:gd name="T9" fmla="*/ 6 h 57"/>
                <a:gd name="T10" fmla="*/ 26 w 63"/>
                <a:gd name="T11" fmla="*/ 2 h 57"/>
                <a:gd name="T12" fmla="*/ 21 w 63"/>
                <a:gd name="T13" fmla="*/ 0 h 57"/>
                <a:gd name="T14" fmla="*/ 15 w 63"/>
                <a:gd name="T15" fmla="*/ 0 h 57"/>
                <a:gd name="T16" fmla="*/ 10 w 63"/>
                <a:gd name="T17" fmla="*/ 2 h 57"/>
                <a:gd name="T18" fmla="*/ 7 w 63"/>
                <a:gd name="T19" fmla="*/ 3 h 57"/>
                <a:gd name="T20" fmla="*/ 4 w 63"/>
                <a:gd name="T21" fmla="*/ 5 h 57"/>
                <a:gd name="T22" fmla="*/ 3 w 63"/>
                <a:gd name="T23" fmla="*/ 7 h 57"/>
                <a:gd name="T24" fmla="*/ 2 w 63"/>
                <a:gd name="T25" fmla="*/ 11 h 57"/>
                <a:gd name="T26" fmla="*/ 0 w 63"/>
                <a:gd name="T27" fmla="*/ 17 h 57"/>
                <a:gd name="T28" fmla="*/ 1 w 63"/>
                <a:gd name="T29" fmla="*/ 24 h 57"/>
                <a:gd name="T30" fmla="*/ 2 w 63"/>
                <a:gd name="T31" fmla="*/ 32 h 57"/>
                <a:gd name="T32" fmla="*/ 4 w 63"/>
                <a:gd name="T33" fmla="*/ 40 h 57"/>
                <a:gd name="T34" fmla="*/ 9 w 63"/>
                <a:gd name="T35" fmla="*/ 52 h 57"/>
                <a:gd name="T36" fmla="*/ 11 w 63"/>
                <a:gd name="T37" fmla="*/ 57 h 57"/>
                <a:gd name="T38" fmla="*/ 16 w 63"/>
                <a:gd name="T39" fmla="*/ 57 h 57"/>
                <a:gd name="T40" fmla="*/ 29 w 63"/>
                <a:gd name="T41" fmla="*/ 56 h 57"/>
                <a:gd name="T42" fmla="*/ 37 w 63"/>
                <a:gd name="T43" fmla="*/ 55 h 57"/>
                <a:gd name="T44" fmla="*/ 44 w 63"/>
                <a:gd name="T45" fmla="*/ 54 h 57"/>
                <a:gd name="T46" fmla="*/ 52 w 63"/>
                <a:gd name="T47" fmla="*/ 51 h 57"/>
                <a:gd name="T48" fmla="*/ 57 w 63"/>
                <a:gd name="T49" fmla="*/ 47 h 57"/>
                <a:gd name="T50" fmla="*/ 60 w 63"/>
                <a:gd name="T51" fmla="*/ 45 h 57"/>
                <a:gd name="T52" fmla="*/ 61 w 63"/>
                <a:gd name="T53" fmla="*/ 42 h 57"/>
                <a:gd name="T54" fmla="*/ 62 w 63"/>
                <a:gd name="T55" fmla="*/ 40 h 57"/>
                <a:gd name="T56" fmla="*/ 63 w 63"/>
                <a:gd name="T57" fmla="*/ 37 h 57"/>
                <a:gd name="T58" fmla="*/ 62 w 63"/>
                <a:gd name="T59" fmla="*/ 31 h 57"/>
                <a:gd name="T60" fmla="*/ 60 w 63"/>
                <a:gd name="T61" fmla="*/ 26 h 57"/>
                <a:gd name="T62" fmla="*/ 55 w 63"/>
                <a:gd name="T63" fmla="*/ 21 h 57"/>
                <a:gd name="T64" fmla="*/ 50 w 63"/>
                <a:gd name="T65" fmla="*/ 19 h 57"/>
                <a:gd name="T66" fmla="*/ 47 w 63"/>
                <a:gd name="T67" fmla="*/ 18 h 57"/>
                <a:gd name="T68" fmla="*/ 43 w 63"/>
                <a:gd name="T69" fmla="*/ 18 h 57"/>
                <a:gd name="T70" fmla="*/ 39 w 63"/>
                <a:gd name="T71" fmla="*/ 19 h 57"/>
                <a:gd name="T72" fmla="*/ 36 w 63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57">
                  <a:moveTo>
                    <a:pt x="36" y="20"/>
                  </a:moveTo>
                  <a:lnTo>
                    <a:pt x="35" y="16"/>
                  </a:lnTo>
                  <a:lnTo>
                    <a:pt x="34" y="12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9" y="52"/>
                  </a:lnTo>
                  <a:lnTo>
                    <a:pt x="11" y="57"/>
                  </a:lnTo>
                  <a:lnTo>
                    <a:pt x="16" y="57"/>
                  </a:lnTo>
                  <a:lnTo>
                    <a:pt x="29" y="56"/>
                  </a:lnTo>
                  <a:lnTo>
                    <a:pt x="37" y="55"/>
                  </a:lnTo>
                  <a:lnTo>
                    <a:pt x="44" y="54"/>
                  </a:lnTo>
                  <a:lnTo>
                    <a:pt x="52" y="51"/>
                  </a:lnTo>
                  <a:lnTo>
                    <a:pt x="57" y="47"/>
                  </a:lnTo>
                  <a:lnTo>
                    <a:pt x="60" y="45"/>
                  </a:lnTo>
                  <a:lnTo>
                    <a:pt x="61" y="42"/>
                  </a:lnTo>
                  <a:lnTo>
                    <a:pt x="62" y="40"/>
                  </a:lnTo>
                  <a:lnTo>
                    <a:pt x="63" y="37"/>
                  </a:lnTo>
                  <a:lnTo>
                    <a:pt x="62" y="31"/>
                  </a:lnTo>
                  <a:lnTo>
                    <a:pt x="60" y="26"/>
                  </a:lnTo>
                  <a:lnTo>
                    <a:pt x="55" y="21"/>
                  </a:lnTo>
                  <a:lnTo>
                    <a:pt x="50" y="19"/>
                  </a:lnTo>
                  <a:lnTo>
                    <a:pt x="47" y="18"/>
                  </a:lnTo>
                  <a:lnTo>
                    <a:pt x="43" y="18"/>
                  </a:lnTo>
                  <a:lnTo>
                    <a:pt x="39" y="19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792"/>
            <p:cNvSpPr>
              <a:spLocks/>
            </p:cNvSpPr>
            <p:nvPr/>
          </p:nvSpPr>
          <p:spPr bwMode="auto">
            <a:xfrm>
              <a:off x="7160587" y="5328585"/>
              <a:ext cx="22272" cy="19091"/>
            </a:xfrm>
            <a:custGeom>
              <a:avLst/>
              <a:gdLst>
                <a:gd name="T0" fmla="*/ 30 w 54"/>
                <a:gd name="T1" fmla="*/ 17 h 49"/>
                <a:gd name="T2" fmla="*/ 30 w 54"/>
                <a:gd name="T3" fmla="*/ 14 h 49"/>
                <a:gd name="T4" fmla="*/ 29 w 54"/>
                <a:gd name="T5" fmla="*/ 11 h 49"/>
                <a:gd name="T6" fmla="*/ 28 w 54"/>
                <a:gd name="T7" fmla="*/ 7 h 49"/>
                <a:gd name="T8" fmla="*/ 26 w 54"/>
                <a:gd name="T9" fmla="*/ 5 h 49"/>
                <a:gd name="T10" fmla="*/ 22 w 54"/>
                <a:gd name="T11" fmla="*/ 2 h 49"/>
                <a:gd name="T12" fmla="*/ 17 w 54"/>
                <a:gd name="T13" fmla="*/ 0 h 49"/>
                <a:gd name="T14" fmla="*/ 12 w 54"/>
                <a:gd name="T15" fmla="*/ 0 h 49"/>
                <a:gd name="T16" fmla="*/ 7 w 54"/>
                <a:gd name="T17" fmla="*/ 1 h 49"/>
                <a:gd name="T18" fmla="*/ 3 w 54"/>
                <a:gd name="T19" fmla="*/ 4 h 49"/>
                <a:gd name="T20" fmla="*/ 1 w 54"/>
                <a:gd name="T21" fmla="*/ 8 h 49"/>
                <a:gd name="T22" fmla="*/ 0 w 54"/>
                <a:gd name="T23" fmla="*/ 15 h 49"/>
                <a:gd name="T24" fmla="*/ 0 w 54"/>
                <a:gd name="T25" fmla="*/ 21 h 49"/>
                <a:gd name="T26" fmla="*/ 1 w 54"/>
                <a:gd name="T27" fmla="*/ 28 h 49"/>
                <a:gd name="T28" fmla="*/ 3 w 54"/>
                <a:gd name="T29" fmla="*/ 34 h 49"/>
                <a:gd name="T30" fmla="*/ 6 w 54"/>
                <a:gd name="T31" fmla="*/ 45 h 49"/>
                <a:gd name="T32" fmla="*/ 8 w 54"/>
                <a:gd name="T33" fmla="*/ 49 h 49"/>
                <a:gd name="T34" fmla="*/ 14 w 54"/>
                <a:gd name="T35" fmla="*/ 49 h 49"/>
                <a:gd name="T36" fmla="*/ 25 w 54"/>
                <a:gd name="T37" fmla="*/ 49 h 49"/>
                <a:gd name="T38" fmla="*/ 31 w 54"/>
                <a:gd name="T39" fmla="*/ 48 h 49"/>
                <a:gd name="T40" fmla="*/ 39 w 54"/>
                <a:gd name="T41" fmla="*/ 46 h 49"/>
                <a:gd name="T42" fmla="*/ 44 w 54"/>
                <a:gd name="T43" fmla="*/ 44 h 49"/>
                <a:gd name="T44" fmla="*/ 49 w 54"/>
                <a:gd name="T45" fmla="*/ 41 h 49"/>
                <a:gd name="T46" fmla="*/ 53 w 54"/>
                <a:gd name="T47" fmla="*/ 36 h 49"/>
                <a:gd name="T48" fmla="*/ 54 w 54"/>
                <a:gd name="T49" fmla="*/ 32 h 49"/>
                <a:gd name="T50" fmla="*/ 53 w 54"/>
                <a:gd name="T51" fmla="*/ 27 h 49"/>
                <a:gd name="T52" fmla="*/ 52 w 54"/>
                <a:gd name="T53" fmla="*/ 22 h 49"/>
                <a:gd name="T54" fmla="*/ 47 w 54"/>
                <a:gd name="T55" fmla="*/ 19 h 49"/>
                <a:gd name="T56" fmla="*/ 43 w 54"/>
                <a:gd name="T57" fmla="*/ 16 h 49"/>
                <a:gd name="T58" fmla="*/ 40 w 54"/>
                <a:gd name="T59" fmla="*/ 16 h 49"/>
                <a:gd name="T60" fmla="*/ 36 w 54"/>
                <a:gd name="T61" fmla="*/ 16 h 49"/>
                <a:gd name="T62" fmla="*/ 33 w 54"/>
                <a:gd name="T63" fmla="*/ 16 h 49"/>
                <a:gd name="T64" fmla="*/ 30 w 54"/>
                <a:gd name="T65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49">
                  <a:moveTo>
                    <a:pt x="30" y="17"/>
                  </a:moveTo>
                  <a:lnTo>
                    <a:pt x="30" y="14"/>
                  </a:lnTo>
                  <a:lnTo>
                    <a:pt x="29" y="11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2" y="2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6" y="45"/>
                  </a:lnTo>
                  <a:lnTo>
                    <a:pt x="8" y="49"/>
                  </a:lnTo>
                  <a:lnTo>
                    <a:pt x="14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9" y="46"/>
                  </a:lnTo>
                  <a:lnTo>
                    <a:pt x="44" y="44"/>
                  </a:lnTo>
                  <a:lnTo>
                    <a:pt x="49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3" y="27"/>
                  </a:lnTo>
                  <a:lnTo>
                    <a:pt x="52" y="22"/>
                  </a:lnTo>
                  <a:lnTo>
                    <a:pt x="47" y="19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3" y="16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793"/>
            <p:cNvSpPr>
              <a:spLocks/>
            </p:cNvSpPr>
            <p:nvPr/>
          </p:nvSpPr>
          <p:spPr bwMode="auto">
            <a:xfrm>
              <a:off x="7042861" y="5312676"/>
              <a:ext cx="27045" cy="20681"/>
            </a:xfrm>
            <a:custGeom>
              <a:avLst/>
              <a:gdLst>
                <a:gd name="T0" fmla="*/ 33 w 67"/>
                <a:gd name="T1" fmla="*/ 10 h 55"/>
                <a:gd name="T2" fmla="*/ 31 w 67"/>
                <a:gd name="T3" fmla="*/ 7 h 55"/>
                <a:gd name="T4" fmla="*/ 28 w 67"/>
                <a:gd name="T5" fmla="*/ 4 h 55"/>
                <a:gd name="T6" fmla="*/ 25 w 67"/>
                <a:gd name="T7" fmla="*/ 2 h 55"/>
                <a:gd name="T8" fmla="*/ 23 w 67"/>
                <a:gd name="T9" fmla="*/ 1 h 55"/>
                <a:gd name="T10" fmla="*/ 16 w 67"/>
                <a:gd name="T11" fmla="*/ 0 h 55"/>
                <a:gd name="T12" fmla="*/ 11 w 67"/>
                <a:gd name="T13" fmla="*/ 1 h 55"/>
                <a:gd name="T14" fmla="*/ 5 w 67"/>
                <a:gd name="T15" fmla="*/ 4 h 55"/>
                <a:gd name="T16" fmla="*/ 2 w 67"/>
                <a:gd name="T17" fmla="*/ 8 h 55"/>
                <a:gd name="T18" fmla="*/ 1 w 67"/>
                <a:gd name="T19" fmla="*/ 12 h 55"/>
                <a:gd name="T20" fmla="*/ 0 w 67"/>
                <a:gd name="T21" fmla="*/ 14 h 55"/>
                <a:gd name="T22" fmla="*/ 0 w 67"/>
                <a:gd name="T23" fmla="*/ 17 h 55"/>
                <a:gd name="T24" fmla="*/ 0 w 67"/>
                <a:gd name="T25" fmla="*/ 20 h 55"/>
                <a:gd name="T26" fmla="*/ 2 w 67"/>
                <a:gd name="T27" fmla="*/ 26 h 55"/>
                <a:gd name="T28" fmla="*/ 6 w 67"/>
                <a:gd name="T29" fmla="*/ 32 h 55"/>
                <a:gd name="T30" fmla="*/ 12 w 67"/>
                <a:gd name="T31" fmla="*/ 39 h 55"/>
                <a:gd name="T32" fmla="*/ 17 w 67"/>
                <a:gd name="T33" fmla="*/ 43 h 55"/>
                <a:gd name="T34" fmla="*/ 28 w 67"/>
                <a:gd name="T35" fmla="*/ 52 h 55"/>
                <a:gd name="T36" fmla="*/ 32 w 67"/>
                <a:gd name="T37" fmla="*/ 55 h 55"/>
                <a:gd name="T38" fmla="*/ 38 w 67"/>
                <a:gd name="T39" fmla="*/ 52 h 55"/>
                <a:gd name="T40" fmla="*/ 47 w 67"/>
                <a:gd name="T41" fmla="*/ 44 h 55"/>
                <a:gd name="T42" fmla="*/ 54 w 67"/>
                <a:gd name="T43" fmla="*/ 39 h 55"/>
                <a:gd name="T44" fmla="*/ 59 w 67"/>
                <a:gd name="T45" fmla="*/ 33 h 55"/>
                <a:gd name="T46" fmla="*/ 64 w 67"/>
                <a:gd name="T47" fmla="*/ 28 h 55"/>
                <a:gd name="T48" fmla="*/ 67 w 67"/>
                <a:gd name="T49" fmla="*/ 21 h 55"/>
                <a:gd name="T50" fmla="*/ 67 w 67"/>
                <a:gd name="T51" fmla="*/ 18 h 55"/>
                <a:gd name="T52" fmla="*/ 67 w 67"/>
                <a:gd name="T53" fmla="*/ 16 h 55"/>
                <a:gd name="T54" fmla="*/ 67 w 67"/>
                <a:gd name="T55" fmla="*/ 13 h 55"/>
                <a:gd name="T56" fmla="*/ 66 w 67"/>
                <a:gd name="T57" fmla="*/ 10 h 55"/>
                <a:gd name="T58" fmla="*/ 61 w 67"/>
                <a:gd name="T59" fmla="*/ 6 h 55"/>
                <a:gd name="T60" fmla="*/ 57 w 67"/>
                <a:gd name="T61" fmla="*/ 2 h 55"/>
                <a:gd name="T62" fmla="*/ 52 w 67"/>
                <a:gd name="T63" fmla="*/ 1 h 55"/>
                <a:gd name="T64" fmla="*/ 45 w 67"/>
                <a:gd name="T65" fmla="*/ 2 h 55"/>
                <a:gd name="T66" fmla="*/ 42 w 67"/>
                <a:gd name="T67" fmla="*/ 3 h 55"/>
                <a:gd name="T68" fmla="*/ 39 w 67"/>
                <a:gd name="T69" fmla="*/ 4 h 55"/>
                <a:gd name="T70" fmla="*/ 37 w 67"/>
                <a:gd name="T71" fmla="*/ 7 h 55"/>
                <a:gd name="T72" fmla="*/ 33 w 67"/>
                <a:gd name="T7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5">
                  <a:moveTo>
                    <a:pt x="33" y="10"/>
                  </a:moveTo>
                  <a:lnTo>
                    <a:pt x="31" y="7"/>
                  </a:lnTo>
                  <a:lnTo>
                    <a:pt x="28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2" y="39"/>
                  </a:lnTo>
                  <a:lnTo>
                    <a:pt x="17" y="43"/>
                  </a:lnTo>
                  <a:lnTo>
                    <a:pt x="28" y="52"/>
                  </a:lnTo>
                  <a:lnTo>
                    <a:pt x="32" y="55"/>
                  </a:lnTo>
                  <a:lnTo>
                    <a:pt x="38" y="52"/>
                  </a:lnTo>
                  <a:lnTo>
                    <a:pt x="47" y="44"/>
                  </a:lnTo>
                  <a:lnTo>
                    <a:pt x="54" y="39"/>
                  </a:lnTo>
                  <a:lnTo>
                    <a:pt x="59" y="33"/>
                  </a:lnTo>
                  <a:lnTo>
                    <a:pt x="64" y="28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7" y="13"/>
                  </a:lnTo>
                  <a:lnTo>
                    <a:pt x="66" y="10"/>
                  </a:lnTo>
                  <a:lnTo>
                    <a:pt x="61" y="6"/>
                  </a:lnTo>
                  <a:lnTo>
                    <a:pt x="57" y="2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7" y="7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794"/>
            <p:cNvSpPr>
              <a:spLocks/>
            </p:cNvSpPr>
            <p:nvPr/>
          </p:nvSpPr>
          <p:spPr bwMode="auto">
            <a:xfrm>
              <a:off x="7061952" y="5325403"/>
              <a:ext cx="25454" cy="22272"/>
            </a:xfrm>
            <a:custGeom>
              <a:avLst/>
              <a:gdLst>
                <a:gd name="T0" fmla="*/ 30 w 64"/>
                <a:gd name="T1" fmla="*/ 17 h 57"/>
                <a:gd name="T2" fmla="*/ 25 w 64"/>
                <a:gd name="T3" fmla="*/ 16 h 57"/>
                <a:gd name="T4" fmla="*/ 21 w 64"/>
                <a:gd name="T5" fmla="*/ 15 h 57"/>
                <a:gd name="T6" fmla="*/ 18 w 64"/>
                <a:gd name="T7" fmla="*/ 14 h 57"/>
                <a:gd name="T8" fmla="*/ 14 w 64"/>
                <a:gd name="T9" fmla="*/ 14 h 57"/>
                <a:gd name="T10" fmla="*/ 9 w 64"/>
                <a:gd name="T11" fmla="*/ 16 h 57"/>
                <a:gd name="T12" fmla="*/ 5 w 64"/>
                <a:gd name="T13" fmla="*/ 20 h 57"/>
                <a:gd name="T14" fmla="*/ 2 w 64"/>
                <a:gd name="T15" fmla="*/ 25 h 57"/>
                <a:gd name="T16" fmla="*/ 0 w 64"/>
                <a:gd name="T17" fmla="*/ 30 h 57"/>
                <a:gd name="T18" fmla="*/ 0 w 64"/>
                <a:gd name="T19" fmla="*/ 34 h 57"/>
                <a:gd name="T20" fmla="*/ 0 w 64"/>
                <a:gd name="T21" fmla="*/ 36 h 57"/>
                <a:gd name="T22" fmla="*/ 2 w 64"/>
                <a:gd name="T23" fmla="*/ 39 h 57"/>
                <a:gd name="T24" fmla="*/ 4 w 64"/>
                <a:gd name="T25" fmla="*/ 41 h 57"/>
                <a:gd name="T26" fmla="*/ 8 w 64"/>
                <a:gd name="T27" fmla="*/ 46 h 57"/>
                <a:gd name="T28" fmla="*/ 14 w 64"/>
                <a:gd name="T29" fmla="*/ 50 h 57"/>
                <a:gd name="T30" fmla="*/ 22 w 64"/>
                <a:gd name="T31" fmla="*/ 52 h 57"/>
                <a:gd name="T32" fmla="*/ 30 w 64"/>
                <a:gd name="T33" fmla="*/ 54 h 57"/>
                <a:gd name="T34" fmla="*/ 43 w 64"/>
                <a:gd name="T35" fmla="*/ 57 h 57"/>
                <a:gd name="T36" fmla="*/ 48 w 64"/>
                <a:gd name="T37" fmla="*/ 57 h 57"/>
                <a:gd name="T38" fmla="*/ 50 w 64"/>
                <a:gd name="T39" fmla="*/ 53 h 57"/>
                <a:gd name="T40" fmla="*/ 57 w 64"/>
                <a:gd name="T41" fmla="*/ 41 h 57"/>
                <a:gd name="T42" fmla="*/ 60 w 64"/>
                <a:gd name="T43" fmla="*/ 35 h 57"/>
                <a:gd name="T44" fmla="*/ 62 w 64"/>
                <a:gd name="T45" fmla="*/ 27 h 57"/>
                <a:gd name="T46" fmla="*/ 64 w 64"/>
                <a:gd name="T47" fmla="*/ 20 h 57"/>
                <a:gd name="T48" fmla="*/ 64 w 64"/>
                <a:gd name="T49" fmla="*/ 13 h 57"/>
                <a:gd name="T50" fmla="*/ 63 w 64"/>
                <a:gd name="T51" fmla="*/ 10 h 57"/>
                <a:gd name="T52" fmla="*/ 61 w 64"/>
                <a:gd name="T53" fmla="*/ 8 h 57"/>
                <a:gd name="T54" fmla="*/ 60 w 64"/>
                <a:gd name="T55" fmla="*/ 6 h 57"/>
                <a:gd name="T56" fmla="*/ 58 w 64"/>
                <a:gd name="T57" fmla="*/ 3 h 57"/>
                <a:gd name="T58" fmla="*/ 52 w 64"/>
                <a:gd name="T59" fmla="*/ 1 h 57"/>
                <a:gd name="T60" fmla="*/ 47 w 64"/>
                <a:gd name="T61" fmla="*/ 0 h 57"/>
                <a:gd name="T62" fmla="*/ 40 w 64"/>
                <a:gd name="T63" fmla="*/ 1 h 57"/>
                <a:gd name="T64" fmla="*/ 36 w 64"/>
                <a:gd name="T65" fmla="*/ 4 h 57"/>
                <a:gd name="T66" fmla="*/ 34 w 64"/>
                <a:gd name="T67" fmla="*/ 7 h 57"/>
                <a:gd name="T68" fmla="*/ 32 w 64"/>
                <a:gd name="T69" fmla="*/ 10 h 57"/>
                <a:gd name="T70" fmla="*/ 30 w 64"/>
                <a:gd name="T71" fmla="*/ 14 h 57"/>
                <a:gd name="T72" fmla="*/ 30 w 64"/>
                <a:gd name="T73" fmla="*/ 1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7">
                  <a:moveTo>
                    <a:pt x="30" y="17"/>
                  </a:moveTo>
                  <a:lnTo>
                    <a:pt x="25" y="16"/>
                  </a:lnTo>
                  <a:lnTo>
                    <a:pt x="21" y="15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9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8" y="46"/>
                  </a:lnTo>
                  <a:lnTo>
                    <a:pt x="14" y="50"/>
                  </a:lnTo>
                  <a:lnTo>
                    <a:pt x="22" y="52"/>
                  </a:lnTo>
                  <a:lnTo>
                    <a:pt x="30" y="54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0" y="35"/>
                  </a:lnTo>
                  <a:lnTo>
                    <a:pt x="62" y="27"/>
                  </a:lnTo>
                  <a:lnTo>
                    <a:pt x="64" y="20"/>
                  </a:lnTo>
                  <a:lnTo>
                    <a:pt x="64" y="13"/>
                  </a:lnTo>
                  <a:lnTo>
                    <a:pt x="63" y="10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0" y="1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795"/>
            <p:cNvSpPr>
              <a:spLocks/>
            </p:cNvSpPr>
            <p:nvPr/>
          </p:nvSpPr>
          <p:spPr bwMode="auto">
            <a:xfrm>
              <a:off x="6958545" y="5576763"/>
              <a:ext cx="36590" cy="30227"/>
            </a:xfrm>
            <a:custGeom>
              <a:avLst/>
              <a:gdLst>
                <a:gd name="T0" fmla="*/ 45 w 92"/>
                <a:gd name="T1" fmla="*/ 16 h 76"/>
                <a:gd name="T2" fmla="*/ 41 w 92"/>
                <a:gd name="T3" fmla="*/ 13 h 76"/>
                <a:gd name="T4" fmla="*/ 37 w 92"/>
                <a:gd name="T5" fmla="*/ 10 h 76"/>
                <a:gd name="T6" fmla="*/ 32 w 92"/>
                <a:gd name="T7" fmla="*/ 8 h 76"/>
                <a:gd name="T8" fmla="*/ 28 w 92"/>
                <a:gd name="T9" fmla="*/ 6 h 76"/>
                <a:gd name="T10" fmla="*/ 24 w 92"/>
                <a:gd name="T11" fmla="*/ 5 h 76"/>
                <a:gd name="T12" fmla="*/ 20 w 92"/>
                <a:gd name="T13" fmla="*/ 6 h 76"/>
                <a:gd name="T14" fmla="*/ 15 w 92"/>
                <a:gd name="T15" fmla="*/ 8 h 76"/>
                <a:gd name="T16" fmla="*/ 12 w 92"/>
                <a:gd name="T17" fmla="*/ 9 h 76"/>
                <a:gd name="T18" fmla="*/ 9 w 92"/>
                <a:gd name="T19" fmla="*/ 12 h 76"/>
                <a:gd name="T20" fmla="*/ 7 w 92"/>
                <a:gd name="T21" fmla="*/ 14 h 76"/>
                <a:gd name="T22" fmla="*/ 3 w 92"/>
                <a:gd name="T23" fmla="*/ 17 h 76"/>
                <a:gd name="T24" fmla="*/ 2 w 92"/>
                <a:gd name="T25" fmla="*/ 20 h 76"/>
                <a:gd name="T26" fmla="*/ 1 w 92"/>
                <a:gd name="T27" fmla="*/ 25 h 76"/>
                <a:gd name="T28" fmla="*/ 0 w 92"/>
                <a:gd name="T29" fmla="*/ 28 h 76"/>
                <a:gd name="T30" fmla="*/ 1 w 92"/>
                <a:gd name="T31" fmla="*/ 32 h 76"/>
                <a:gd name="T32" fmla="*/ 2 w 92"/>
                <a:gd name="T33" fmla="*/ 37 h 76"/>
                <a:gd name="T34" fmla="*/ 7 w 92"/>
                <a:gd name="T35" fmla="*/ 44 h 76"/>
                <a:gd name="T36" fmla="*/ 13 w 92"/>
                <a:gd name="T37" fmla="*/ 52 h 76"/>
                <a:gd name="T38" fmla="*/ 22 w 92"/>
                <a:gd name="T39" fmla="*/ 58 h 76"/>
                <a:gd name="T40" fmla="*/ 30 w 92"/>
                <a:gd name="T41" fmla="*/ 64 h 76"/>
                <a:gd name="T42" fmla="*/ 47 w 92"/>
                <a:gd name="T43" fmla="*/ 72 h 76"/>
                <a:gd name="T44" fmla="*/ 53 w 92"/>
                <a:gd name="T45" fmla="*/ 76 h 76"/>
                <a:gd name="T46" fmla="*/ 58 w 92"/>
                <a:gd name="T47" fmla="*/ 71 h 76"/>
                <a:gd name="T48" fmla="*/ 71 w 92"/>
                <a:gd name="T49" fmla="*/ 59 h 76"/>
                <a:gd name="T50" fmla="*/ 78 w 92"/>
                <a:gd name="T51" fmla="*/ 51 h 76"/>
                <a:gd name="T52" fmla="*/ 84 w 92"/>
                <a:gd name="T53" fmla="*/ 42 h 76"/>
                <a:gd name="T54" fmla="*/ 90 w 92"/>
                <a:gd name="T55" fmla="*/ 33 h 76"/>
                <a:gd name="T56" fmla="*/ 92 w 92"/>
                <a:gd name="T57" fmla="*/ 25 h 76"/>
                <a:gd name="T58" fmla="*/ 92 w 92"/>
                <a:gd name="T59" fmla="*/ 20 h 76"/>
                <a:gd name="T60" fmla="*/ 91 w 92"/>
                <a:gd name="T61" fmla="*/ 16 h 76"/>
                <a:gd name="T62" fmla="*/ 90 w 92"/>
                <a:gd name="T63" fmla="*/ 13 h 76"/>
                <a:gd name="T64" fmla="*/ 88 w 92"/>
                <a:gd name="T65" fmla="*/ 10 h 76"/>
                <a:gd name="T66" fmla="*/ 85 w 92"/>
                <a:gd name="T67" fmla="*/ 6 h 76"/>
                <a:gd name="T68" fmla="*/ 82 w 92"/>
                <a:gd name="T69" fmla="*/ 4 h 76"/>
                <a:gd name="T70" fmla="*/ 79 w 92"/>
                <a:gd name="T71" fmla="*/ 2 h 76"/>
                <a:gd name="T72" fmla="*/ 75 w 92"/>
                <a:gd name="T73" fmla="*/ 1 h 76"/>
                <a:gd name="T74" fmla="*/ 71 w 92"/>
                <a:gd name="T75" fmla="*/ 0 h 76"/>
                <a:gd name="T76" fmla="*/ 67 w 92"/>
                <a:gd name="T77" fmla="*/ 0 h 76"/>
                <a:gd name="T78" fmla="*/ 63 w 92"/>
                <a:gd name="T79" fmla="*/ 1 h 76"/>
                <a:gd name="T80" fmla="*/ 59 w 92"/>
                <a:gd name="T81" fmla="*/ 2 h 76"/>
                <a:gd name="T82" fmla="*/ 55 w 92"/>
                <a:gd name="T83" fmla="*/ 4 h 76"/>
                <a:gd name="T84" fmla="*/ 52 w 92"/>
                <a:gd name="T85" fmla="*/ 8 h 76"/>
                <a:gd name="T86" fmla="*/ 48 w 92"/>
                <a:gd name="T87" fmla="*/ 12 h 76"/>
                <a:gd name="T88" fmla="*/ 45 w 92"/>
                <a:gd name="T89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76">
                  <a:moveTo>
                    <a:pt x="45" y="16"/>
                  </a:moveTo>
                  <a:lnTo>
                    <a:pt x="41" y="13"/>
                  </a:lnTo>
                  <a:lnTo>
                    <a:pt x="37" y="10"/>
                  </a:lnTo>
                  <a:lnTo>
                    <a:pt x="32" y="8"/>
                  </a:lnTo>
                  <a:lnTo>
                    <a:pt x="28" y="6"/>
                  </a:lnTo>
                  <a:lnTo>
                    <a:pt x="24" y="5"/>
                  </a:lnTo>
                  <a:lnTo>
                    <a:pt x="20" y="6"/>
                  </a:lnTo>
                  <a:lnTo>
                    <a:pt x="15" y="8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7" y="44"/>
                  </a:lnTo>
                  <a:lnTo>
                    <a:pt x="13" y="52"/>
                  </a:lnTo>
                  <a:lnTo>
                    <a:pt x="22" y="58"/>
                  </a:lnTo>
                  <a:lnTo>
                    <a:pt x="30" y="64"/>
                  </a:lnTo>
                  <a:lnTo>
                    <a:pt x="47" y="72"/>
                  </a:lnTo>
                  <a:lnTo>
                    <a:pt x="53" y="76"/>
                  </a:lnTo>
                  <a:lnTo>
                    <a:pt x="58" y="71"/>
                  </a:lnTo>
                  <a:lnTo>
                    <a:pt x="71" y="59"/>
                  </a:lnTo>
                  <a:lnTo>
                    <a:pt x="78" y="51"/>
                  </a:lnTo>
                  <a:lnTo>
                    <a:pt x="84" y="42"/>
                  </a:lnTo>
                  <a:lnTo>
                    <a:pt x="90" y="33"/>
                  </a:lnTo>
                  <a:lnTo>
                    <a:pt x="92" y="25"/>
                  </a:lnTo>
                  <a:lnTo>
                    <a:pt x="92" y="20"/>
                  </a:lnTo>
                  <a:lnTo>
                    <a:pt x="91" y="16"/>
                  </a:lnTo>
                  <a:lnTo>
                    <a:pt x="90" y="13"/>
                  </a:lnTo>
                  <a:lnTo>
                    <a:pt x="88" y="10"/>
                  </a:lnTo>
                  <a:lnTo>
                    <a:pt x="85" y="6"/>
                  </a:lnTo>
                  <a:lnTo>
                    <a:pt x="82" y="4"/>
                  </a:lnTo>
                  <a:lnTo>
                    <a:pt x="79" y="2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59" y="2"/>
                  </a:lnTo>
                  <a:lnTo>
                    <a:pt x="55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5" y="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796"/>
            <p:cNvSpPr>
              <a:spLocks/>
            </p:cNvSpPr>
            <p:nvPr/>
          </p:nvSpPr>
          <p:spPr bwMode="auto">
            <a:xfrm>
              <a:off x="6982408" y="5595853"/>
              <a:ext cx="25454" cy="22272"/>
            </a:xfrm>
            <a:custGeom>
              <a:avLst/>
              <a:gdLst>
                <a:gd name="T0" fmla="*/ 34 w 61"/>
                <a:gd name="T1" fmla="*/ 21 h 58"/>
                <a:gd name="T2" fmla="*/ 33 w 61"/>
                <a:gd name="T3" fmla="*/ 17 h 58"/>
                <a:gd name="T4" fmla="*/ 32 w 61"/>
                <a:gd name="T5" fmla="*/ 12 h 58"/>
                <a:gd name="T6" fmla="*/ 31 w 61"/>
                <a:gd name="T7" fmla="*/ 9 h 58"/>
                <a:gd name="T8" fmla="*/ 29 w 61"/>
                <a:gd name="T9" fmla="*/ 7 h 58"/>
                <a:gd name="T10" fmla="*/ 24 w 61"/>
                <a:gd name="T11" fmla="*/ 3 h 58"/>
                <a:gd name="T12" fmla="*/ 19 w 61"/>
                <a:gd name="T13" fmla="*/ 0 h 58"/>
                <a:gd name="T14" fmla="*/ 14 w 61"/>
                <a:gd name="T15" fmla="*/ 0 h 58"/>
                <a:gd name="T16" fmla="*/ 8 w 61"/>
                <a:gd name="T17" fmla="*/ 3 h 58"/>
                <a:gd name="T18" fmla="*/ 5 w 61"/>
                <a:gd name="T19" fmla="*/ 4 h 58"/>
                <a:gd name="T20" fmla="*/ 4 w 61"/>
                <a:gd name="T21" fmla="*/ 6 h 58"/>
                <a:gd name="T22" fmla="*/ 2 w 61"/>
                <a:gd name="T23" fmla="*/ 8 h 58"/>
                <a:gd name="T24" fmla="*/ 1 w 61"/>
                <a:gd name="T25" fmla="*/ 11 h 58"/>
                <a:gd name="T26" fmla="*/ 0 w 61"/>
                <a:gd name="T27" fmla="*/ 18 h 58"/>
                <a:gd name="T28" fmla="*/ 0 w 61"/>
                <a:gd name="T29" fmla="*/ 25 h 58"/>
                <a:gd name="T30" fmla="*/ 1 w 61"/>
                <a:gd name="T31" fmla="*/ 33 h 58"/>
                <a:gd name="T32" fmla="*/ 3 w 61"/>
                <a:gd name="T33" fmla="*/ 40 h 58"/>
                <a:gd name="T34" fmla="*/ 7 w 61"/>
                <a:gd name="T35" fmla="*/ 52 h 58"/>
                <a:gd name="T36" fmla="*/ 9 w 61"/>
                <a:gd name="T37" fmla="*/ 58 h 58"/>
                <a:gd name="T38" fmla="*/ 15 w 61"/>
                <a:gd name="T39" fmla="*/ 58 h 58"/>
                <a:gd name="T40" fmla="*/ 28 w 61"/>
                <a:gd name="T41" fmla="*/ 57 h 58"/>
                <a:gd name="T42" fmla="*/ 35 w 61"/>
                <a:gd name="T43" fmla="*/ 56 h 58"/>
                <a:gd name="T44" fmla="*/ 43 w 61"/>
                <a:gd name="T45" fmla="*/ 54 h 58"/>
                <a:gd name="T46" fmla="*/ 50 w 61"/>
                <a:gd name="T47" fmla="*/ 51 h 58"/>
                <a:gd name="T48" fmla="*/ 56 w 61"/>
                <a:gd name="T49" fmla="*/ 48 h 58"/>
                <a:gd name="T50" fmla="*/ 58 w 61"/>
                <a:gd name="T51" fmla="*/ 46 h 58"/>
                <a:gd name="T52" fmla="*/ 59 w 61"/>
                <a:gd name="T53" fmla="*/ 44 h 58"/>
                <a:gd name="T54" fmla="*/ 60 w 61"/>
                <a:gd name="T55" fmla="*/ 40 h 58"/>
                <a:gd name="T56" fmla="*/ 61 w 61"/>
                <a:gd name="T57" fmla="*/ 37 h 58"/>
                <a:gd name="T58" fmla="*/ 60 w 61"/>
                <a:gd name="T59" fmla="*/ 32 h 58"/>
                <a:gd name="T60" fmla="*/ 58 w 61"/>
                <a:gd name="T61" fmla="*/ 26 h 58"/>
                <a:gd name="T62" fmla="*/ 54 w 61"/>
                <a:gd name="T63" fmla="*/ 22 h 58"/>
                <a:gd name="T64" fmla="*/ 48 w 61"/>
                <a:gd name="T65" fmla="*/ 20 h 58"/>
                <a:gd name="T66" fmla="*/ 45 w 61"/>
                <a:gd name="T67" fmla="*/ 19 h 58"/>
                <a:gd name="T68" fmla="*/ 42 w 61"/>
                <a:gd name="T69" fmla="*/ 19 h 58"/>
                <a:gd name="T70" fmla="*/ 37 w 61"/>
                <a:gd name="T71" fmla="*/ 20 h 58"/>
                <a:gd name="T72" fmla="*/ 34 w 61"/>
                <a:gd name="T73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8">
                  <a:moveTo>
                    <a:pt x="34" y="21"/>
                  </a:moveTo>
                  <a:lnTo>
                    <a:pt x="33" y="17"/>
                  </a:lnTo>
                  <a:lnTo>
                    <a:pt x="32" y="12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4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3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40"/>
                  </a:lnTo>
                  <a:lnTo>
                    <a:pt x="7" y="52"/>
                  </a:lnTo>
                  <a:lnTo>
                    <a:pt x="9" y="58"/>
                  </a:lnTo>
                  <a:lnTo>
                    <a:pt x="15" y="58"/>
                  </a:lnTo>
                  <a:lnTo>
                    <a:pt x="28" y="57"/>
                  </a:lnTo>
                  <a:lnTo>
                    <a:pt x="35" y="56"/>
                  </a:lnTo>
                  <a:lnTo>
                    <a:pt x="43" y="54"/>
                  </a:lnTo>
                  <a:lnTo>
                    <a:pt x="50" y="51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59" y="44"/>
                  </a:lnTo>
                  <a:lnTo>
                    <a:pt x="60" y="40"/>
                  </a:lnTo>
                  <a:lnTo>
                    <a:pt x="61" y="37"/>
                  </a:lnTo>
                  <a:lnTo>
                    <a:pt x="60" y="32"/>
                  </a:lnTo>
                  <a:lnTo>
                    <a:pt x="58" y="26"/>
                  </a:lnTo>
                  <a:lnTo>
                    <a:pt x="54" y="22"/>
                  </a:lnTo>
                  <a:lnTo>
                    <a:pt x="48" y="20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37" y="20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797"/>
            <p:cNvSpPr>
              <a:spLocks/>
            </p:cNvSpPr>
            <p:nvPr/>
          </p:nvSpPr>
          <p:spPr bwMode="auto">
            <a:xfrm>
              <a:off x="6914000" y="5594263"/>
              <a:ext cx="23863" cy="23863"/>
            </a:xfrm>
            <a:custGeom>
              <a:avLst/>
              <a:gdLst>
                <a:gd name="T0" fmla="*/ 34 w 59"/>
                <a:gd name="T1" fmla="*/ 23 h 59"/>
                <a:gd name="T2" fmla="*/ 34 w 59"/>
                <a:gd name="T3" fmla="*/ 19 h 59"/>
                <a:gd name="T4" fmla="*/ 34 w 59"/>
                <a:gd name="T5" fmla="*/ 15 h 59"/>
                <a:gd name="T6" fmla="*/ 33 w 59"/>
                <a:gd name="T7" fmla="*/ 11 h 59"/>
                <a:gd name="T8" fmla="*/ 32 w 59"/>
                <a:gd name="T9" fmla="*/ 9 h 59"/>
                <a:gd name="T10" fmla="*/ 28 w 59"/>
                <a:gd name="T11" fmla="*/ 4 h 59"/>
                <a:gd name="T12" fmla="*/ 22 w 59"/>
                <a:gd name="T13" fmla="*/ 1 h 59"/>
                <a:gd name="T14" fmla="*/ 17 w 59"/>
                <a:gd name="T15" fmla="*/ 0 h 59"/>
                <a:gd name="T16" fmla="*/ 12 w 59"/>
                <a:gd name="T17" fmla="*/ 1 h 59"/>
                <a:gd name="T18" fmla="*/ 8 w 59"/>
                <a:gd name="T19" fmla="*/ 2 h 59"/>
                <a:gd name="T20" fmla="*/ 6 w 59"/>
                <a:gd name="T21" fmla="*/ 5 h 59"/>
                <a:gd name="T22" fmla="*/ 4 w 59"/>
                <a:gd name="T23" fmla="*/ 6 h 59"/>
                <a:gd name="T24" fmla="*/ 3 w 59"/>
                <a:gd name="T25" fmla="*/ 9 h 59"/>
                <a:gd name="T26" fmla="*/ 1 w 59"/>
                <a:gd name="T27" fmla="*/ 15 h 59"/>
                <a:gd name="T28" fmla="*/ 0 w 59"/>
                <a:gd name="T29" fmla="*/ 22 h 59"/>
                <a:gd name="T30" fmla="*/ 0 w 59"/>
                <a:gd name="T31" fmla="*/ 31 h 59"/>
                <a:gd name="T32" fmla="*/ 1 w 59"/>
                <a:gd name="T33" fmla="*/ 38 h 59"/>
                <a:gd name="T34" fmla="*/ 4 w 59"/>
                <a:gd name="T35" fmla="*/ 51 h 59"/>
                <a:gd name="T36" fmla="*/ 5 w 59"/>
                <a:gd name="T37" fmla="*/ 56 h 59"/>
                <a:gd name="T38" fmla="*/ 11 w 59"/>
                <a:gd name="T39" fmla="*/ 56 h 59"/>
                <a:gd name="T40" fmla="*/ 24 w 59"/>
                <a:gd name="T41" fmla="*/ 59 h 59"/>
                <a:gd name="T42" fmla="*/ 31 w 59"/>
                <a:gd name="T43" fmla="*/ 59 h 59"/>
                <a:gd name="T44" fmla="*/ 39 w 59"/>
                <a:gd name="T45" fmla="*/ 58 h 59"/>
                <a:gd name="T46" fmla="*/ 46 w 59"/>
                <a:gd name="T47" fmla="*/ 55 h 59"/>
                <a:gd name="T48" fmla="*/ 53 w 59"/>
                <a:gd name="T49" fmla="*/ 53 h 59"/>
                <a:gd name="T50" fmla="*/ 55 w 59"/>
                <a:gd name="T51" fmla="*/ 51 h 59"/>
                <a:gd name="T52" fmla="*/ 57 w 59"/>
                <a:gd name="T53" fmla="*/ 49 h 59"/>
                <a:gd name="T54" fmla="*/ 58 w 59"/>
                <a:gd name="T55" fmla="*/ 46 h 59"/>
                <a:gd name="T56" fmla="*/ 59 w 59"/>
                <a:gd name="T57" fmla="*/ 44 h 59"/>
                <a:gd name="T58" fmla="*/ 59 w 59"/>
                <a:gd name="T59" fmla="*/ 38 h 59"/>
                <a:gd name="T60" fmla="*/ 57 w 59"/>
                <a:gd name="T61" fmla="*/ 33 h 59"/>
                <a:gd name="T62" fmla="*/ 54 w 59"/>
                <a:gd name="T63" fmla="*/ 27 h 59"/>
                <a:gd name="T64" fmla="*/ 49 w 59"/>
                <a:gd name="T65" fmla="*/ 24 h 59"/>
                <a:gd name="T66" fmla="*/ 46 w 59"/>
                <a:gd name="T67" fmla="*/ 23 h 59"/>
                <a:gd name="T68" fmla="*/ 43 w 59"/>
                <a:gd name="T69" fmla="*/ 22 h 59"/>
                <a:gd name="T70" fmla="*/ 39 w 59"/>
                <a:gd name="T71" fmla="*/ 22 h 59"/>
                <a:gd name="T72" fmla="*/ 34 w 59"/>
                <a:gd name="T73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9">
                  <a:moveTo>
                    <a:pt x="34" y="23"/>
                  </a:moveTo>
                  <a:lnTo>
                    <a:pt x="34" y="19"/>
                  </a:lnTo>
                  <a:lnTo>
                    <a:pt x="34" y="15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4" y="6"/>
                  </a:lnTo>
                  <a:lnTo>
                    <a:pt x="3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4" y="51"/>
                  </a:lnTo>
                  <a:lnTo>
                    <a:pt x="5" y="56"/>
                  </a:lnTo>
                  <a:lnTo>
                    <a:pt x="11" y="56"/>
                  </a:lnTo>
                  <a:lnTo>
                    <a:pt x="24" y="59"/>
                  </a:lnTo>
                  <a:lnTo>
                    <a:pt x="31" y="59"/>
                  </a:lnTo>
                  <a:lnTo>
                    <a:pt x="39" y="58"/>
                  </a:lnTo>
                  <a:lnTo>
                    <a:pt x="46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8" y="46"/>
                  </a:lnTo>
                  <a:lnTo>
                    <a:pt x="59" y="44"/>
                  </a:lnTo>
                  <a:lnTo>
                    <a:pt x="59" y="38"/>
                  </a:lnTo>
                  <a:lnTo>
                    <a:pt x="57" y="33"/>
                  </a:lnTo>
                  <a:lnTo>
                    <a:pt x="54" y="27"/>
                  </a:lnTo>
                  <a:lnTo>
                    <a:pt x="49" y="24"/>
                  </a:lnTo>
                  <a:lnTo>
                    <a:pt x="46" y="23"/>
                  </a:lnTo>
                  <a:lnTo>
                    <a:pt x="43" y="22"/>
                  </a:lnTo>
                  <a:lnTo>
                    <a:pt x="39" y="22"/>
                  </a:lnTo>
                  <a:lnTo>
                    <a:pt x="34" y="2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798"/>
            <p:cNvSpPr>
              <a:spLocks/>
            </p:cNvSpPr>
            <p:nvPr/>
          </p:nvSpPr>
          <p:spPr bwMode="auto">
            <a:xfrm>
              <a:off x="6939454" y="5594263"/>
              <a:ext cx="25454" cy="23863"/>
            </a:xfrm>
            <a:custGeom>
              <a:avLst/>
              <a:gdLst>
                <a:gd name="T0" fmla="*/ 30 w 64"/>
                <a:gd name="T1" fmla="*/ 19 h 58"/>
                <a:gd name="T2" fmla="*/ 25 w 64"/>
                <a:gd name="T3" fmla="*/ 17 h 58"/>
                <a:gd name="T4" fmla="*/ 22 w 64"/>
                <a:gd name="T5" fmla="*/ 15 h 58"/>
                <a:gd name="T6" fmla="*/ 18 w 64"/>
                <a:gd name="T7" fmla="*/ 14 h 58"/>
                <a:gd name="T8" fmla="*/ 14 w 64"/>
                <a:gd name="T9" fmla="*/ 14 h 58"/>
                <a:gd name="T10" fmla="*/ 9 w 64"/>
                <a:gd name="T11" fmla="*/ 17 h 58"/>
                <a:gd name="T12" fmla="*/ 5 w 64"/>
                <a:gd name="T13" fmla="*/ 20 h 58"/>
                <a:gd name="T14" fmla="*/ 1 w 64"/>
                <a:gd name="T15" fmla="*/ 25 h 58"/>
                <a:gd name="T16" fmla="*/ 0 w 64"/>
                <a:gd name="T17" fmla="*/ 31 h 58"/>
                <a:gd name="T18" fmla="*/ 0 w 64"/>
                <a:gd name="T19" fmla="*/ 34 h 58"/>
                <a:gd name="T20" fmla="*/ 0 w 64"/>
                <a:gd name="T21" fmla="*/ 36 h 58"/>
                <a:gd name="T22" fmla="*/ 1 w 64"/>
                <a:gd name="T23" fmla="*/ 39 h 58"/>
                <a:gd name="T24" fmla="*/ 4 w 64"/>
                <a:gd name="T25" fmla="*/ 41 h 58"/>
                <a:gd name="T26" fmla="*/ 8 w 64"/>
                <a:gd name="T27" fmla="*/ 46 h 58"/>
                <a:gd name="T28" fmla="*/ 14 w 64"/>
                <a:gd name="T29" fmla="*/ 50 h 58"/>
                <a:gd name="T30" fmla="*/ 22 w 64"/>
                <a:gd name="T31" fmla="*/ 52 h 58"/>
                <a:gd name="T32" fmla="*/ 30 w 64"/>
                <a:gd name="T33" fmla="*/ 54 h 58"/>
                <a:gd name="T34" fmla="*/ 43 w 64"/>
                <a:gd name="T35" fmla="*/ 58 h 58"/>
                <a:gd name="T36" fmla="*/ 48 w 64"/>
                <a:gd name="T37" fmla="*/ 58 h 58"/>
                <a:gd name="T38" fmla="*/ 51 w 64"/>
                <a:gd name="T39" fmla="*/ 53 h 58"/>
                <a:gd name="T40" fmla="*/ 57 w 64"/>
                <a:gd name="T41" fmla="*/ 42 h 58"/>
                <a:gd name="T42" fmla="*/ 60 w 64"/>
                <a:gd name="T43" fmla="*/ 35 h 58"/>
                <a:gd name="T44" fmla="*/ 63 w 64"/>
                <a:gd name="T45" fmla="*/ 27 h 58"/>
                <a:gd name="T46" fmla="*/ 64 w 64"/>
                <a:gd name="T47" fmla="*/ 20 h 58"/>
                <a:gd name="T48" fmla="*/ 64 w 64"/>
                <a:gd name="T49" fmla="*/ 13 h 58"/>
                <a:gd name="T50" fmla="*/ 63 w 64"/>
                <a:gd name="T51" fmla="*/ 10 h 58"/>
                <a:gd name="T52" fmla="*/ 61 w 64"/>
                <a:gd name="T53" fmla="*/ 8 h 58"/>
                <a:gd name="T54" fmla="*/ 60 w 64"/>
                <a:gd name="T55" fmla="*/ 6 h 58"/>
                <a:gd name="T56" fmla="*/ 58 w 64"/>
                <a:gd name="T57" fmla="*/ 4 h 58"/>
                <a:gd name="T58" fmla="*/ 52 w 64"/>
                <a:gd name="T59" fmla="*/ 1 h 58"/>
                <a:gd name="T60" fmla="*/ 47 w 64"/>
                <a:gd name="T61" fmla="*/ 0 h 58"/>
                <a:gd name="T62" fmla="*/ 40 w 64"/>
                <a:gd name="T63" fmla="*/ 1 h 58"/>
                <a:gd name="T64" fmla="*/ 36 w 64"/>
                <a:gd name="T65" fmla="*/ 5 h 58"/>
                <a:gd name="T66" fmla="*/ 34 w 64"/>
                <a:gd name="T67" fmla="*/ 7 h 58"/>
                <a:gd name="T68" fmla="*/ 32 w 64"/>
                <a:gd name="T69" fmla="*/ 10 h 58"/>
                <a:gd name="T70" fmla="*/ 30 w 64"/>
                <a:gd name="T71" fmla="*/ 14 h 58"/>
                <a:gd name="T72" fmla="*/ 30 w 64"/>
                <a:gd name="T73" fmla="*/ 1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8">
                  <a:moveTo>
                    <a:pt x="30" y="19"/>
                  </a:moveTo>
                  <a:lnTo>
                    <a:pt x="25" y="17"/>
                  </a:lnTo>
                  <a:lnTo>
                    <a:pt x="22" y="15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9" y="17"/>
                  </a:lnTo>
                  <a:lnTo>
                    <a:pt x="5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4" y="41"/>
                  </a:lnTo>
                  <a:lnTo>
                    <a:pt x="8" y="46"/>
                  </a:lnTo>
                  <a:lnTo>
                    <a:pt x="14" y="50"/>
                  </a:lnTo>
                  <a:lnTo>
                    <a:pt x="22" y="52"/>
                  </a:lnTo>
                  <a:lnTo>
                    <a:pt x="30" y="54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1" y="53"/>
                  </a:lnTo>
                  <a:lnTo>
                    <a:pt x="57" y="42"/>
                  </a:lnTo>
                  <a:lnTo>
                    <a:pt x="60" y="35"/>
                  </a:lnTo>
                  <a:lnTo>
                    <a:pt x="63" y="27"/>
                  </a:lnTo>
                  <a:lnTo>
                    <a:pt x="64" y="20"/>
                  </a:lnTo>
                  <a:lnTo>
                    <a:pt x="64" y="13"/>
                  </a:lnTo>
                  <a:lnTo>
                    <a:pt x="63" y="10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0" y="1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30" y="14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799"/>
            <p:cNvSpPr>
              <a:spLocks/>
            </p:cNvSpPr>
            <p:nvPr/>
          </p:nvSpPr>
          <p:spPr bwMode="auto">
            <a:xfrm>
              <a:off x="6894909" y="5274495"/>
              <a:ext cx="23863" cy="22272"/>
            </a:xfrm>
            <a:custGeom>
              <a:avLst/>
              <a:gdLst>
                <a:gd name="T0" fmla="*/ 29 w 64"/>
                <a:gd name="T1" fmla="*/ 17 h 57"/>
                <a:gd name="T2" fmla="*/ 25 w 64"/>
                <a:gd name="T3" fmla="*/ 15 h 57"/>
                <a:gd name="T4" fmla="*/ 22 w 64"/>
                <a:gd name="T5" fmla="*/ 14 h 57"/>
                <a:gd name="T6" fmla="*/ 17 w 64"/>
                <a:gd name="T7" fmla="*/ 14 h 57"/>
                <a:gd name="T8" fmla="*/ 14 w 64"/>
                <a:gd name="T9" fmla="*/ 14 h 57"/>
                <a:gd name="T10" fmla="*/ 9 w 64"/>
                <a:gd name="T11" fmla="*/ 15 h 57"/>
                <a:gd name="T12" fmla="*/ 4 w 64"/>
                <a:gd name="T13" fmla="*/ 19 h 57"/>
                <a:gd name="T14" fmla="*/ 1 w 64"/>
                <a:gd name="T15" fmla="*/ 23 h 57"/>
                <a:gd name="T16" fmla="*/ 0 w 64"/>
                <a:gd name="T17" fmla="*/ 29 h 57"/>
                <a:gd name="T18" fmla="*/ 0 w 64"/>
                <a:gd name="T19" fmla="*/ 32 h 57"/>
                <a:gd name="T20" fmla="*/ 0 w 64"/>
                <a:gd name="T21" fmla="*/ 35 h 57"/>
                <a:gd name="T22" fmla="*/ 1 w 64"/>
                <a:gd name="T23" fmla="*/ 37 h 57"/>
                <a:gd name="T24" fmla="*/ 3 w 64"/>
                <a:gd name="T25" fmla="*/ 41 h 57"/>
                <a:gd name="T26" fmla="*/ 8 w 64"/>
                <a:gd name="T27" fmla="*/ 45 h 57"/>
                <a:gd name="T28" fmla="*/ 14 w 64"/>
                <a:gd name="T29" fmla="*/ 48 h 57"/>
                <a:gd name="T30" fmla="*/ 22 w 64"/>
                <a:gd name="T31" fmla="*/ 51 h 57"/>
                <a:gd name="T32" fmla="*/ 29 w 64"/>
                <a:gd name="T33" fmla="*/ 54 h 57"/>
                <a:gd name="T34" fmla="*/ 42 w 64"/>
                <a:gd name="T35" fmla="*/ 56 h 57"/>
                <a:gd name="T36" fmla="*/ 48 w 64"/>
                <a:gd name="T37" fmla="*/ 57 h 57"/>
                <a:gd name="T38" fmla="*/ 51 w 64"/>
                <a:gd name="T39" fmla="*/ 53 h 57"/>
                <a:gd name="T40" fmla="*/ 57 w 64"/>
                <a:gd name="T41" fmla="*/ 41 h 57"/>
                <a:gd name="T42" fmla="*/ 59 w 64"/>
                <a:gd name="T43" fmla="*/ 33 h 57"/>
                <a:gd name="T44" fmla="*/ 63 w 64"/>
                <a:gd name="T45" fmla="*/ 26 h 57"/>
                <a:gd name="T46" fmla="*/ 64 w 64"/>
                <a:gd name="T47" fmla="*/ 19 h 57"/>
                <a:gd name="T48" fmla="*/ 64 w 64"/>
                <a:gd name="T49" fmla="*/ 13 h 57"/>
                <a:gd name="T50" fmla="*/ 63 w 64"/>
                <a:gd name="T51" fmla="*/ 9 h 57"/>
                <a:gd name="T52" fmla="*/ 62 w 64"/>
                <a:gd name="T53" fmla="*/ 6 h 57"/>
                <a:gd name="T54" fmla="*/ 59 w 64"/>
                <a:gd name="T55" fmla="*/ 4 h 57"/>
                <a:gd name="T56" fmla="*/ 57 w 64"/>
                <a:gd name="T57" fmla="*/ 3 h 57"/>
                <a:gd name="T58" fmla="*/ 52 w 64"/>
                <a:gd name="T59" fmla="*/ 0 h 57"/>
                <a:gd name="T60" fmla="*/ 47 w 64"/>
                <a:gd name="T61" fmla="*/ 0 h 57"/>
                <a:gd name="T62" fmla="*/ 41 w 64"/>
                <a:gd name="T63" fmla="*/ 1 h 57"/>
                <a:gd name="T64" fmla="*/ 36 w 64"/>
                <a:gd name="T65" fmla="*/ 4 h 57"/>
                <a:gd name="T66" fmla="*/ 34 w 64"/>
                <a:gd name="T67" fmla="*/ 6 h 57"/>
                <a:gd name="T68" fmla="*/ 31 w 64"/>
                <a:gd name="T69" fmla="*/ 9 h 57"/>
                <a:gd name="T70" fmla="*/ 30 w 64"/>
                <a:gd name="T71" fmla="*/ 13 h 57"/>
                <a:gd name="T72" fmla="*/ 29 w 64"/>
                <a:gd name="T73" fmla="*/ 1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7">
                  <a:moveTo>
                    <a:pt x="29" y="17"/>
                  </a:moveTo>
                  <a:lnTo>
                    <a:pt x="25" y="15"/>
                  </a:lnTo>
                  <a:lnTo>
                    <a:pt x="22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9" y="15"/>
                  </a:lnTo>
                  <a:lnTo>
                    <a:pt x="4" y="19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8" y="45"/>
                  </a:lnTo>
                  <a:lnTo>
                    <a:pt x="14" y="48"/>
                  </a:lnTo>
                  <a:lnTo>
                    <a:pt x="22" y="51"/>
                  </a:lnTo>
                  <a:lnTo>
                    <a:pt x="29" y="54"/>
                  </a:lnTo>
                  <a:lnTo>
                    <a:pt x="42" y="56"/>
                  </a:lnTo>
                  <a:lnTo>
                    <a:pt x="48" y="57"/>
                  </a:lnTo>
                  <a:lnTo>
                    <a:pt x="51" y="53"/>
                  </a:lnTo>
                  <a:lnTo>
                    <a:pt x="57" y="41"/>
                  </a:lnTo>
                  <a:lnTo>
                    <a:pt x="59" y="33"/>
                  </a:lnTo>
                  <a:lnTo>
                    <a:pt x="63" y="26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3" y="9"/>
                  </a:lnTo>
                  <a:lnTo>
                    <a:pt x="62" y="6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1" y="1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9"/>
                  </a:lnTo>
                  <a:lnTo>
                    <a:pt x="30" y="13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800"/>
            <p:cNvSpPr>
              <a:spLocks/>
            </p:cNvSpPr>
            <p:nvPr/>
          </p:nvSpPr>
          <p:spPr bwMode="auto">
            <a:xfrm>
              <a:off x="6998317" y="5540173"/>
              <a:ext cx="46136" cy="36590"/>
            </a:xfrm>
            <a:custGeom>
              <a:avLst/>
              <a:gdLst>
                <a:gd name="T0" fmla="*/ 57 w 113"/>
                <a:gd name="T1" fmla="*/ 18 h 91"/>
                <a:gd name="T2" fmla="*/ 53 w 113"/>
                <a:gd name="T3" fmla="*/ 11 h 91"/>
                <a:gd name="T4" fmla="*/ 47 w 113"/>
                <a:gd name="T5" fmla="*/ 7 h 91"/>
                <a:gd name="T6" fmla="*/ 43 w 113"/>
                <a:gd name="T7" fmla="*/ 3 h 91"/>
                <a:gd name="T8" fmla="*/ 37 w 113"/>
                <a:gd name="T9" fmla="*/ 1 h 91"/>
                <a:gd name="T10" fmla="*/ 32 w 113"/>
                <a:gd name="T11" fmla="*/ 0 h 91"/>
                <a:gd name="T12" fmla="*/ 27 w 113"/>
                <a:gd name="T13" fmla="*/ 0 h 91"/>
                <a:gd name="T14" fmla="*/ 22 w 113"/>
                <a:gd name="T15" fmla="*/ 1 h 91"/>
                <a:gd name="T16" fmla="*/ 18 w 113"/>
                <a:gd name="T17" fmla="*/ 2 h 91"/>
                <a:gd name="T18" fmla="*/ 14 w 113"/>
                <a:gd name="T19" fmla="*/ 5 h 91"/>
                <a:gd name="T20" fmla="*/ 9 w 113"/>
                <a:gd name="T21" fmla="*/ 8 h 91"/>
                <a:gd name="T22" fmla="*/ 6 w 113"/>
                <a:gd name="T23" fmla="*/ 11 h 91"/>
                <a:gd name="T24" fmla="*/ 4 w 113"/>
                <a:gd name="T25" fmla="*/ 15 h 91"/>
                <a:gd name="T26" fmla="*/ 2 w 113"/>
                <a:gd name="T27" fmla="*/ 20 h 91"/>
                <a:gd name="T28" fmla="*/ 1 w 113"/>
                <a:gd name="T29" fmla="*/ 24 h 91"/>
                <a:gd name="T30" fmla="*/ 0 w 113"/>
                <a:gd name="T31" fmla="*/ 29 h 91"/>
                <a:gd name="T32" fmla="*/ 1 w 113"/>
                <a:gd name="T33" fmla="*/ 35 h 91"/>
                <a:gd name="T34" fmla="*/ 3 w 113"/>
                <a:gd name="T35" fmla="*/ 39 h 91"/>
                <a:gd name="T36" fmla="*/ 5 w 113"/>
                <a:gd name="T37" fmla="*/ 45 h 91"/>
                <a:gd name="T38" fmla="*/ 8 w 113"/>
                <a:gd name="T39" fmla="*/ 50 h 91"/>
                <a:gd name="T40" fmla="*/ 13 w 113"/>
                <a:gd name="T41" fmla="*/ 54 h 91"/>
                <a:gd name="T42" fmla="*/ 21 w 113"/>
                <a:gd name="T43" fmla="*/ 64 h 91"/>
                <a:gd name="T44" fmla="*/ 31 w 113"/>
                <a:gd name="T45" fmla="*/ 73 h 91"/>
                <a:gd name="T46" fmla="*/ 49 w 113"/>
                <a:gd name="T47" fmla="*/ 86 h 91"/>
                <a:gd name="T48" fmla="*/ 57 w 113"/>
                <a:gd name="T49" fmla="*/ 91 h 91"/>
                <a:gd name="T50" fmla="*/ 64 w 113"/>
                <a:gd name="T51" fmla="*/ 86 h 91"/>
                <a:gd name="T52" fmla="*/ 82 w 113"/>
                <a:gd name="T53" fmla="*/ 73 h 91"/>
                <a:gd name="T54" fmla="*/ 92 w 113"/>
                <a:gd name="T55" fmla="*/ 64 h 91"/>
                <a:gd name="T56" fmla="*/ 101 w 113"/>
                <a:gd name="T57" fmla="*/ 54 h 91"/>
                <a:gd name="T58" fmla="*/ 105 w 113"/>
                <a:gd name="T59" fmla="*/ 50 h 91"/>
                <a:gd name="T60" fmla="*/ 109 w 113"/>
                <a:gd name="T61" fmla="*/ 45 h 91"/>
                <a:gd name="T62" fmla="*/ 111 w 113"/>
                <a:gd name="T63" fmla="*/ 39 h 91"/>
                <a:gd name="T64" fmla="*/ 113 w 113"/>
                <a:gd name="T65" fmla="*/ 35 h 91"/>
                <a:gd name="T66" fmla="*/ 113 w 113"/>
                <a:gd name="T67" fmla="*/ 29 h 91"/>
                <a:gd name="T68" fmla="*/ 113 w 113"/>
                <a:gd name="T69" fmla="*/ 24 h 91"/>
                <a:gd name="T70" fmla="*/ 112 w 113"/>
                <a:gd name="T71" fmla="*/ 20 h 91"/>
                <a:gd name="T72" fmla="*/ 110 w 113"/>
                <a:gd name="T73" fmla="*/ 15 h 91"/>
                <a:gd name="T74" fmla="*/ 108 w 113"/>
                <a:gd name="T75" fmla="*/ 11 h 91"/>
                <a:gd name="T76" fmla="*/ 104 w 113"/>
                <a:gd name="T77" fmla="*/ 8 h 91"/>
                <a:gd name="T78" fmla="*/ 100 w 113"/>
                <a:gd name="T79" fmla="*/ 5 h 91"/>
                <a:gd name="T80" fmla="*/ 96 w 113"/>
                <a:gd name="T81" fmla="*/ 2 h 91"/>
                <a:gd name="T82" fmla="*/ 91 w 113"/>
                <a:gd name="T83" fmla="*/ 1 h 91"/>
                <a:gd name="T84" fmla="*/ 86 w 113"/>
                <a:gd name="T85" fmla="*/ 0 h 91"/>
                <a:gd name="T86" fmla="*/ 82 w 113"/>
                <a:gd name="T87" fmla="*/ 0 h 91"/>
                <a:gd name="T88" fmla="*/ 76 w 113"/>
                <a:gd name="T89" fmla="*/ 1 h 91"/>
                <a:gd name="T90" fmla="*/ 71 w 113"/>
                <a:gd name="T91" fmla="*/ 3 h 91"/>
                <a:gd name="T92" fmla="*/ 67 w 113"/>
                <a:gd name="T93" fmla="*/ 7 h 91"/>
                <a:gd name="T94" fmla="*/ 61 w 113"/>
                <a:gd name="T95" fmla="*/ 11 h 91"/>
                <a:gd name="T96" fmla="*/ 57 w 113"/>
                <a:gd name="T97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" h="91">
                  <a:moveTo>
                    <a:pt x="57" y="18"/>
                  </a:moveTo>
                  <a:lnTo>
                    <a:pt x="53" y="11"/>
                  </a:lnTo>
                  <a:lnTo>
                    <a:pt x="47" y="7"/>
                  </a:lnTo>
                  <a:lnTo>
                    <a:pt x="43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3" y="39"/>
                  </a:lnTo>
                  <a:lnTo>
                    <a:pt x="5" y="45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21" y="64"/>
                  </a:lnTo>
                  <a:lnTo>
                    <a:pt x="31" y="73"/>
                  </a:lnTo>
                  <a:lnTo>
                    <a:pt x="49" y="86"/>
                  </a:lnTo>
                  <a:lnTo>
                    <a:pt x="57" y="91"/>
                  </a:lnTo>
                  <a:lnTo>
                    <a:pt x="64" y="86"/>
                  </a:lnTo>
                  <a:lnTo>
                    <a:pt x="82" y="73"/>
                  </a:lnTo>
                  <a:lnTo>
                    <a:pt x="92" y="64"/>
                  </a:lnTo>
                  <a:lnTo>
                    <a:pt x="101" y="54"/>
                  </a:lnTo>
                  <a:lnTo>
                    <a:pt x="105" y="50"/>
                  </a:lnTo>
                  <a:lnTo>
                    <a:pt x="109" y="45"/>
                  </a:lnTo>
                  <a:lnTo>
                    <a:pt x="111" y="39"/>
                  </a:lnTo>
                  <a:lnTo>
                    <a:pt x="113" y="35"/>
                  </a:lnTo>
                  <a:lnTo>
                    <a:pt x="113" y="29"/>
                  </a:lnTo>
                  <a:lnTo>
                    <a:pt x="113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4" y="8"/>
                  </a:lnTo>
                  <a:lnTo>
                    <a:pt x="100" y="5"/>
                  </a:lnTo>
                  <a:lnTo>
                    <a:pt x="96" y="2"/>
                  </a:lnTo>
                  <a:lnTo>
                    <a:pt x="91" y="1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6" y="1"/>
                  </a:lnTo>
                  <a:lnTo>
                    <a:pt x="71" y="3"/>
                  </a:lnTo>
                  <a:lnTo>
                    <a:pt x="67" y="7"/>
                  </a:lnTo>
                  <a:lnTo>
                    <a:pt x="61" y="11"/>
                  </a:lnTo>
                  <a:lnTo>
                    <a:pt x="57" y="1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801"/>
            <p:cNvSpPr>
              <a:spLocks/>
            </p:cNvSpPr>
            <p:nvPr/>
          </p:nvSpPr>
          <p:spPr bwMode="auto">
            <a:xfrm>
              <a:off x="6995135" y="5478128"/>
              <a:ext cx="36590" cy="30227"/>
            </a:xfrm>
            <a:custGeom>
              <a:avLst/>
              <a:gdLst>
                <a:gd name="T0" fmla="*/ 47 w 91"/>
                <a:gd name="T1" fmla="*/ 21 h 78"/>
                <a:gd name="T2" fmla="*/ 45 w 91"/>
                <a:gd name="T3" fmla="*/ 16 h 78"/>
                <a:gd name="T4" fmla="*/ 43 w 91"/>
                <a:gd name="T5" fmla="*/ 10 h 78"/>
                <a:gd name="T6" fmla="*/ 40 w 91"/>
                <a:gd name="T7" fmla="*/ 7 h 78"/>
                <a:gd name="T8" fmla="*/ 36 w 91"/>
                <a:gd name="T9" fmla="*/ 4 h 78"/>
                <a:gd name="T10" fmla="*/ 32 w 91"/>
                <a:gd name="T11" fmla="*/ 3 h 78"/>
                <a:gd name="T12" fmla="*/ 28 w 91"/>
                <a:gd name="T13" fmla="*/ 0 h 78"/>
                <a:gd name="T14" fmla="*/ 24 w 91"/>
                <a:gd name="T15" fmla="*/ 0 h 78"/>
                <a:gd name="T16" fmla="*/ 20 w 91"/>
                <a:gd name="T17" fmla="*/ 0 h 78"/>
                <a:gd name="T18" fmla="*/ 16 w 91"/>
                <a:gd name="T19" fmla="*/ 2 h 78"/>
                <a:gd name="T20" fmla="*/ 13 w 91"/>
                <a:gd name="T21" fmla="*/ 3 h 78"/>
                <a:gd name="T22" fmla="*/ 10 w 91"/>
                <a:gd name="T23" fmla="*/ 5 h 78"/>
                <a:gd name="T24" fmla="*/ 6 w 91"/>
                <a:gd name="T25" fmla="*/ 8 h 78"/>
                <a:gd name="T26" fmla="*/ 4 w 91"/>
                <a:gd name="T27" fmla="*/ 11 h 78"/>
                <a:gd name="T28" fmla="*/ 2 w 91"/>
                <a:gd name="T29" fmla="*/ 15 h 78"/>
                <a:gd name="T30" fmla="*/ 1 w 91"/>
                <a:gd name="T31" fmla="*/ 18 h 78"/>
                <a:gd name="T32" fmla="*/ 0 w 91"/>
                <a:gd name="T33" fmla="*/ 22 h 78"/>
                <a:gd name="T34" fmla="*/ 1 w 91"/>
                <a:gd name="T35" fmla="*/ 31 h 78"/>
                <a:gd name="T36" fmla="*/ 5 w 91"/>
                <a:gd name="T37" fmla="*/ 40 h 78"/>
                <a:gd name="T38" fmla="*/ 10 w 91"/>
                <a:gd name="T39" fmla="*/ 50 h 78"/>
                <a:gd name="T40" fmla="*/ 16 w 91"/>
                <a:gd name="T41" fmla="*/ 59 h 78"/>
                <a:gd name="T42" fmla="*/ 27 w 91"/>
                <a:gd name="T43" fmla="*/ 73 h 78"/>
                <a:gd name="T44" fmla="*/ 32 w 91"/>
                <a:gd name="T45" fmla="*/ 78 h 78"/>
                <a:gd name="T46" fmla="*/ 39 w 91"/>
                <a:gd name="T47" fmla="*/ 76 h 78"/>
                <a:gd name="T48" fmla="*/ 56 w 91"/>
                <a:gd name="T49" fmla="*/ 70 h 78"/>
                <a:gd name="T50" fmla="*/ 65 w 91"/>
                <a:gd name="T51" fmla="*/ 65 h 78"/>
                <a:gd name="T52" fmla="*/ 74 w 91"/>
                <a:gd name="T53" fmla="*/ 60 h 78"/>
                <a:gd name="T54" fmla="*/ 82 w 91"/>
                <a:gd name="T55" fmla="*/ 53 h 78"/>
                <a:gd name="T56" fmla="*/ 87 w 91"/>
                <a:gd name="T57" fmla="*/ 46 h 78"/>
                <a:gd name="T58" fmla="*/ 90 w 91"/>
                <a:gd name="T59" fmla="*/ 43 h 78"/>
                <a:gd name="T60" fmla="*/ 91 w 91"/>
                <a:gd name="T61" fmla="*/ 38 h 78"/>
                <a:gd name="T62" fmla="*/ 91 w 91"/>
                <a:gd name="T63" fmla="*/ 35 h 78"/>
                <a:gd name="T64" fmla="*/ 90 w 91"/>
                <a:gd name="T65" fmla="*/ 31 h 78"/>
                <a:gd name="T66" fmla="*/ 88 w 91"/>
                <a:gd name="T67" fmla="*/ 27 h 78"/>
                <a:gd name="T68" fmla="*/ 86 w 91"/>
                <a:gd name="T69" fmla="*/ 23 h 78"/>
                <a:gd name="T70" fmla="*/ 84 w 91"/>
                <a:gd name="T71" fmla="*/ 20 h 78"/>
                <a:gd name="T72" fmla="*/ 82 w 91"/>
                <a:gd name="T73" fmla="*/ 18 h 78"/>
                <a:gd name="T74" fmla="*/ 79 w 91"/>
                <a:gd name="T75" fmla="*/ 16 h 78"/>
                <a:gd name="T76" fmla="*/ 74 w 91"/>
                <a:gd name="T77" fmla="*/ 13 h 78"/>
                <a:gd name="T78" fmla="*/ 70 w 91"/>
                <a:gd name="T79" fmla="*/ 12 h 78"/>
                <a:gd name="T80" fmla="*/ 67 w 91"/>
                <a:gd name="T81" fmla="*/ 12 h 78"/>
                <a:gd name="T82" fmla="*/ 61 w 91"/>
                <a:gd name="T83" fmla="*/ 13 h 78"/>
                <a:gd name="T84" fmla="*/ 57 w 91"/>
                <a:gd name="T85" fmla="*/ 15 h 78"/>
                <a:gd name="T86" fmla="*/ 53 w 91"/>
                <a:gd name="T87" fmla="*/ 17 h 78"/>
                <a:gd name="T88" fmla="*/ 47 w 91"/>
                <a:gd name="T89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78">
                  <a:moveTo>
                    <a:pt x="47" y="21"/>
                  </a:moveTo>
                  <a:lnTo>
                    <a:pt x="45" y="16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1" y="31"/>
                  </a:lnTo>
                  <a:lnTo>
                    <a:pt x="5" y="40"/>
                  </a:lnTo>
                  <a:lnTo>
                    <a:pt x="10" y="50"/>
                  </a:lnTo>
                  <a:lnTo>
                    <a:pt x="16" y="59"/>
                  </a:lnTo>
                  <a:lnTo>
                    <a:pt x="27" y="73"/>
                  </a:lnTo>
                  <a:lnTo>
                    <a:pt x="32" y="78"/>
                  </a:lnTo>
                  <a:lnTo>
                    <a:pt x="39" y="76"/>
                  </a:lnTo>
                  <a:lnTo>
                    <a:pt x="56" y="70"/>
                  </a:lnTo>
                  <a:lnTo>
                    <a:pt x="65" y="65"/>
                  </a:lnTo>
                  <a:lnTo>
                    <a:pt x="74" y="60"/>
                  </a:lnTo>
                  <a:lnTo>
                    <a:pt x="82" y="53"/>
                  </a:lnTo>
                  <a:lnTo>
                    <a:pt x="87" y="46"/>
                  </a:lnTo>
                  <a:lnTo>
                    <a:pt x="90" y="43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90" y="31"/>
                  </a:lnTo>
                  <a:lnTo>
                    <a:pt x="88" y="27"/>
                  </a:lnTo>
                  <a:lnTo>
                    <a:pt x="86" y="23"/>
                  </a:lnTo>
                  <a:lnTo>
                    <a:pt x="84" y="20"/>
                  </a:lnTo>
                  <a:lnTo>
                    <a:pt x="82" y="18"/>
                  </a:lnTo>
                  <a:lnTo>
                    <a:pt x="79" y="16"/>
                  </a:lnTo>
                  <a:lnTo>
                    <a:pt x="74" y="13"/>
                  </a:lnTo>
                  <a:lnTo>
                    <a:pt x="70" y="12"/>
                  </a:lnTo>
                  <a:lnTo>
                    <a:pt x="67" y="12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3" y="17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802"/>
            <p:cNvSpPr>
              <a:spLocks/>
            </p:cNvSpPr>
            <p:nvPr/>
          </p:nvSpPr>
          <p:spPr bwMode="auto">
            <a:xfrm>
              <a:off x="7031725" y="5559263"/>
              <a:ext cx="23863" cy="22272"/>
            </a:xfrm>
            <a:custGeom>
              <a:avLst/>
              <a:gdLst>
                <a:gd name="T0" fmla="*/ 34 w 61"/>
                <a:gd name="T1" fmla="*/ 20 h 57"/>
                <a:gd name="T2" fmla="*/ 34 w 61"/>
                <a:gd name="T3" fmla="*/ 16 h 57"/>
                <a:gd name="T4" fmla="*/ 33 w 61"/>
                <a:gd name="T5" fmla="*/ 11 h 57"/>
                <a:gd name="T6" fmla="*/ 32 w 61"/>
                <a:gd name="T7" fmla="*/ 8 h 57"/>
                <a:gd name="T8" fmla="*/ 30 w 61"/>
                <a:gd name="T9" fmla="*/ 6 h 57"/>
                <a:gd name="T10" fmla="*/ 26 w 61"/>
                <a:gd name="T11" fmla="*/ 2 h 57"/>
                <a:gd name="T12" fmla="*/ 20 w 61"/>
                <a:gd name="T13" fmla="*/ 0 h 57"/>
                <a:gd name="T14" fmla="*/ 14 w 61"/>
                <a:gd name="T15" fmla="*/ 0 h 57"/>
                <a:gd name="T16" fmla="*/ 8 w 61"/>
                <a:gd name="T17" fmla="*/ 2 h 57"/>
                <a:gd name="T18" fmla="*/ 6 w 61"/>
                <a:gd name="T19" fmla="*/ 3 h 57"/>
                <a:gd name="T20" fmla="*/ 4 w 61"/>
                <a:gd name="T21" fmla="*/ 5 h 57"/>
                <a:gd name="T22" fmla="*/ 3 w 61"/>
                <a:gd name="T23" fmla="*/ 7 h 57"/>
                <a:gd name="T24" fmla="*/ 1 w 61"/>
                <a:gd name="T25" fmla="*/ 10 h 57"/>
                <a:gd name="T26" fmla="*/ 0 w 61"/>
                <a:gd name="T27" fmla="*/ 17 h 57"/>
                <a:gd name="T28" fmla="*/ 0 w 61"/>
                <a:gd name="T29" fmla="*/ 23 h 57"/>
                <a:gd name="T30" fmla="*/ 2 w 61"/>
                <a:gd name="T31" fmla="*/ 32 h 57"/>
                <a:gd name="T32" fmla="*/ 4 w 61"/>
                <a:gd name="T33" fmla="*/ 40 h 57"/>
                <a:gd name="T34" fmla="*/ 8 w 61"/>
                <a:gd name="T35" fmla="*/ 51 h 57"/>
                <a:gd name="T36" fmla="*/ 10 w 61"/>
                <a:gd name="T37" fmla="*/ 57 h 57"/>
                <a:gd name="T38" fmla="*/ 16 w 61"/>
                <a:gd name="T39" fmla="*/ 57 h 57"/>
                <a:gd name="T40" fmla="*/ 29 w 61"/>
                <a:gd name="T41" fmla="*/ 56 h 57"/>
                <a:gd name="T42" fmla="*/ 36 w 61"/>
                <a:gd name="T43" fmla="*/ 55 h 57"/>
                <a:gd name="T44" fmla="*/ 44 w 61"/>
                <a:gd name="T45" fmla="*/ 54 h 57"/>
                <a:gd name="T46" fmla="*/ 51 w 61"/>
                <a:gd name="T47" fmla="*/ 50 h 57"/>
                <a:gd name="T48" fmla="*/ 57 w 61"/>
                <a:gd name="T49" fmla="*/ 47 h 57"/>
                <a:gd name="T50" fmla="*/ 59 w 61"/>
                <a:gd name="T51" fmla="*/ 45 h 57"/>
                <a:gd name="T52" fmla="*/ 60 w 61"/>
                <a:gd name="T53" fmla="*/ 42 h 57"/>
                <a:gd name="T54" fmla="*/ 61 w 61"/>
                <a:gd name="T55" fmla="*/ 40 h 57"/>
                <a:gd name="T56" fmla="*/ 61 w 61"/>
                <a:gd name="T57" fmla="*/ 36 h 57"/>
                <a:gd name="T58" fmla="*/ 61 w 61"/>
                <a:gd name="T59" fmla="*/ 31 h 57"/>
                <a:gd name="T60" fmla="*/ 59 w 61"/>
                <a:gd name="T61" fmla="*/ 26 h 57"/>
                <a:gd name="T62" fmla="*/ 55 w 61"/>
                <a:gd name="T63" fmla="*/ 21 h 57"/>
                <a:gd name="T64" fmla="*/ 49 w 61"/>
                <a:gd name="T65" fmla="*/ 19 h 57"/>
                <a:gd name="T66" fmla="*/ 46 w 61"/>
                <a:gd name="T67" fmla="*/ 18 h 57"/>
                <a:gd name="T68" fmla="*/ 43 w 61"/>
                <a:gd name="T69" fmla="*/ 18 h 57"/>
                <a:gd name="T70" fmla="*/ 38 w 61"/>
                <a:gd name="T71" fmla="*/ 18 h 57"/>
                <a:gd name="T72" fmla="*/ 34 w 61"/>
                <a:gd name="T73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7">
                  <a:moveTo>
                    <a:pt x="34" y="20"/>
                  </a:moveTo>
                  <a:lnTo>
                    <a:pt x="34" y="16"/>
                  </a:lnTo>
                  <a:lnTo>
                    <a:pt x="33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8" y="51"/>
                  </a:lnTo>
                  <a:lnTo>
                    <a:pt x="10" y="57"/>
                  </a:lnTo>
                  <a:lnTo>
                    <a:pt x="16" y="57"/>
                  </a:lnTo>
                  <a:lnTo>
                    <a:pt x="29" y="56"/>
                  </a:lnTo>
                  <a:lnTo>
                    <a:pt x="36" y="55"/>
                  </a:lnTo>
                  <a:lnTo>
                    <a:pt x="44" y="54"/>
                  </a:lnTo>
                  <a:lnTo>
                    <a:pt x="51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0" y="42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59" y="26"/>
                  </a:lnTo>
                  <a:lnTo>
                    <a:pt x="55" y="21"/>
                  </a:lnTo>
                  <a:lnTo>
                    <a:pt x="49" y="19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8" y="18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803"/>
            <p:cNvSpPr>
              <a:spLocks/>
            </p:cNvSpPr>
            <p:nvPr/>
          </p:nvSpPr>
          <p:spPr bwMode="auto">
            <a:xfrm>
              <a:off x="7028543" y="5529036"/>
              <a:ext cx="27045" cy="22272"/>
            </a:xfrm>
            <a:custGeom>
              <a:avLst/>
              <a:gdLst>
                <a:gd name="T0" fmla="*/ 35 w 67"/>
                <a:gd name="T1" fmla="*/ 13 h 56"/>
                <a:gd name="T2" fmla="*/ 33 w 67"/>
                <a:gd name="T3" fmla="*/ 10 h 56"/>
                <a:gd name="T4" fmla="*/ 30 w 67"/>
                <a:gd name="T5" fmla="*/ 6 h 56"/>
                <a:gd name="T6" fmla="*/ 28 w 67"/>
                <a:gd name="T7" fmla="*/ 4 h 56"/>
                <a:gd name="T8" fmla="*/ 25 w 67"/>
                <a:gd name="T9" fmla="*/ 2 h 56"/>
                <a:gd name="T10" fmla="*/ 20 w 67"/>
                <a:gd name="T11" fmla="*/ 0 h 56"/>
                <a:gd name="T12" fmla="*/ 14 w 67"/>
                <a:gd name="T13" fmla="*/ 0 h 56"/>
                <a:gd name="T14" fmla="*/ 9 w 67"/>
                <a:gd name="T15" fmla="*/ 2 h 56"/>
                <a:gd name="T16" fmla="*/ 4 w 67"/>
                <a:gd name="T17" fmla="*/ 6 h 56"/>
                <a:gd name="T18" fmla="*/ 2 w 67"/>
                <a:gd name="T19" fmla="*/ 9 h 56"/>
                <a:gd name="T20" fmla="*/ 1 w 67"/>
                <a:gd name="T21" fmla="*/ 11 h 56"/>
                <a:gd name="T22" fmla="*/ 0 w 67"/>
                <a:gd name="T23" fmla="*/ 14 h 56"/>
                <a:gd name="T24" fmla="*/ 0 w 67"/>
                <a:gd name="T25" fmla="*/ 17 h 56"/>
                <a:gd name="T26" fmla="*/ 1 w 67"/>
                <a:gd name="T27" fmla="*/ 24 h 56"/>
                <a:gd name="T28" fmla="*/ 4 w 67"/>
                <a:gd name="T29" fmla="*/ 30 h 56"/>
                <a:gd name="T30" fmla="*/ 9 w 67"/>
                <a:gd name="T31" fmla="*/ 37 h 56"/>
                <a:gd name="T32" fmla="*/ 13 w 67"/>
                <a:gd name="T33" fmla="*/ 43 h 56"/>
                <a:gd name="T34" fmla="*/ 22 w 67"/>
                <a:gd name="T35" fmla="*/ 53 h 56"/>
                <a:gd name="T36" fmla="*/ 26 w 67"/>
                <a:gd name="T37" fmla="*/ 56 h 56"/>
                <a:gd name="T38" fmla="*/ 31 w 67"/>
                <a:gd name="T39" fmla="*/ 55 h 56"/>
                <a:gd name="T40" fmla="*/ 43 w 67"/>
                <a:gd name="T41" fmla="*/ 49 h 56"/>
                <a:gd name="T42" fmla="*/ 50 w 67"/>
                <a:gd name="T43" fmla="*/ 45 h 56"/>
                <a:gd name="T44" fmla="*/ 56 w 67"/>
                <a:gd name="T45" fmla="*/ 41 h 56"/>
                <a:gd name="T46" fmla="*/ 62 w 67"/>
                <a:gd name="T47" fmla="*/ 36 h 56"/>
                <a:gd name="T48" fmla="*/ 65 w 67"/>
                <a:gd name="T49" fmla="*/ 30 h 56"/>
                <a:gd name="T50" fmla="*/ 66 w 67"/>
                <a:gd name="T51" fmla="*/ 27 h 56"/>
                <a:gd name="T52" fmla="*/ 67 w 67"/>
                <a:gd name="T53" fmla="*/ 25 h 56"/>
                <a:gd name="T54" fmla="*/ 67 w 67"/>
                <a:gd name="T55" fmla="*/ 22 h 56"/>
                <a:gd name="T56" fmla="*/ 66 w 67"/>
                <a:gd name="T57" fmla="*/ 19 h 56"/>
                <a:gd name="T58" fmla="*/ 64 w 67"/>
                <a:gd name="T59" fmla="*/ 14 h 56"/>
                <a:gd name="T60" fmla="*/ 60 w 67"/>
                <a:gd name="T61" fmla="*/ 10 h 56"/>
                <a:gd name="T62" fmla="*/ 54 w 67"/>
                <a:gd name="T63" fmla="*/ 8 h 56"/>
                <a:gd name="T64" fmla="*/ 48 w 67"/>
                <a:gd name="T65" fmla="*/ 6 h 56"/>
                <a:gd name="T66" fmla="*/ 44 w 67"/>
                <a:gd name="T67" fmla="*/ 8 h 56"/>
                <a:gd name="T68" fmla="*/ 41 w 67"/>
                <a:gd name="T69" fmla="*/ 9 h 56"/>
                <a:gd name="T70" fmla="*/ 38 w 67"/>
                <a:gd name="T71" fmla="*/ 11 h 56"/>
                <a:gd name="T72" fmla="*/ 35 w 67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6">
                  <a:moveTo>
                    <a:pt x="35" y="13"/>
                  </a:moveTo>
                  <a:lnTo>
                    <a:pt x="33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30"/>
                  </a:lnTo>
                  <a:lnTo>
                    <a:pt x="9" y="37"/>
                  </a:lnTo>
                  <a:lnTo>
                    <a:pt x="13" y="43"/>
                  </a:lnTo>
                  <a:lnTo>
                    <a:pt x="22" y="53"/>
                  </a:lnTo>
                  <a:lnTo>
                    <a:pt x="26" y="56"/>
                  </a:lnTo>
                  <a:lnTo>
                    <a:pt x="31" y="55"/>
                  </a:lnTo>
                  <a:lnTo>
                    <a:pt x="43" y="49"/>
                  </a:lnTo>
                  <a:lnTo>
                    <a:pt x="50" y="45"/>
                  </a:lnTo>
                  <a:lnTo>
                    <a:pt x="56" y="41"/>
                  </a:lnTo>
                  <a:lnTo>
                    <a:pt x="62" y="36"/>
                  </a:lnTo>
                  <a:lnTo>
                    <a:pt x="65" y="30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6" y="19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8"/>
                  </a:lnTo>
                  <a:lnTo>
                    <a:pt x="48" y="6"/>
                  </a:lnTo>
                  <a:lnTo>
                    <a:pt x="44" y="8"/>
                  </a:lnTo>
                  <a:lnTo>
                    <a:pt x="41" y="9"/>
                  </a:lnTo>
                  <a:lnTo>
                    <a:pt x="38" y="11"/>
                  </a:lnTo>
                  <a:lnTo>
                    <a:pt x="35" y="1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804"/>
            <p:cNvSpPr>
              <a:spLocks/>
            </p:cNvSpPr>
            <p:nvPr/>
          </p:nvSpPr>
          <p:spPr bwMode="auto">
            <a:xfrm>
              <a:off x="6999907" y="5513128"/>
              <a:ext cx="27045" cy="22272"/>
            </a:xfrm>
            <a:custGeom>
              <a:avLst/>
              <a:gdLst>
                <a:gd name="T0" fmla="*/ 34 w 67"/>
                <a:gd name="T1" fmla="*/ 14 h 56"/>
                <a:gd name="T2" fmla="*/ 33 w 67"/>
                <a:gd name="T3" fmla="*/ 10 h 56"/>
                <a:gd name="T4" fmla="*/ 31 w 67"/>
                <a:gd name="T5" fmla="*/ 7 h 56"/>
                <a:gd name="T6" fmla="*/ 28 w 67"/>
                <a:gd name="T7" fmla="*/ 4 h 56"/>
                <a:gd name="T8" fmla="*/ 26 w 67"/>
                <a:gd name="T9" fmla="*/ 2 h 56"/>
                <a:gd name="T10" fmla="*/ 19 w 67"/>
                <a:gd name="T11" fmla="*/ 0 h 56"/>
                <a:gd name="T12" fmla="*/ 14 w 67"/>
                <a:gd name="T13" fmla="*/ 0 h 56"/>
                <a:gd name="T14" fmla="*/ 8 w 67"/>
                <a:gd name="T15" fmla="*/ 2 h 56"/>
                <a:gd name="T16" fmla="*/ 4 w 67"/>
                <a:gd name="T17" fmla="*/ 5 h 56"/>
                <a:gd name="T18" fmla="*/ 2 w 67"/>
                <a:gd name="T19" fmla="*/ 9 h 56"/>
                <a:gd name="T20" fmla="*/ 1 w 67"/>
                <a:gd name="T21" fmla="*/ 11 h 56"/>
                <a:gd name="T22" fmla="*/ 0 w 67"/>
                <a:gd name="T23" fmla="*/ 14 h 56"/>
                <a:gd name="T24" fmla="*/ 0 w 67"/>
                <a:gd name="T25" fmla="*/ 16 h 56"/>
                <a:gd name="T26" fmla="*/ 1 w 67"/>
                <a:gd name="T27" fmla="*/ 23 h 56"/>
                <a:gd name="T28" fmla="*/ 4 w 67"/>
                <a:gd name="T29" fmla="*/ 30 h 56"/>
                <a:gd name="T30" fmla="*/ 8 w 67"/>
                <a:gd name="T31" fmla="*/ 37 h 56"/>
                <a:gd name="T32" fmla="*/ 13 w 67"/>
                <a:gd name="T33" fmla="*/ 43 h 56"/>
                <a:gd name="T34" fmla="*/ 21 w 67"/>
                <a:gd name="T35" fmla="*/ 53 h 56"/>
                <a:gd name="T36" fmla="*/ 26 w 67"/>
                <a:gd name="T37" fmla="*/ 56 h 56"/>
                <a:gd name="T38" fmla="*/ 31 w 67"/>
                <a:gd name="T39" fmla="*/ 55 h 56"/>
                <a:gd name="T40" fmla="*/ 43 w 67"/>
                <a:gd name="T41" fmla="*/ 50 h 56"/>
                <a:gd name="T42" fmla="*/ 49 w 67"/>
                <a:gd name="T43" fmla="*/ 45 h 56"/>
                <a:gd name="T44" fmla="*/ 56 w 67"/>
                <a:gd name="T45" fmla="*/ 41 h 56"/>
                <a:gd name="T46" fmla="*/ 61 w 67"/>
                <a:gd name="T47" fmla="*/ 36 h 56"/>
                <a:gd name="T48" fmla="*/ 66 w 67"/>
                <a:gd name="T49" fmla="*/ 30 h 56"/>
                <a:gd name="T50" fmla="*/ 66 w 67"/>
                <a:gd name="T51" fmla="*/ 28 h 56"/>
                <a:gd name="T52" fmla="*/ 67 w 67"/>
                <a:gd name="T53" fmla="*/ 25 h 56"/>
                <a:gd name="T54" fmla="*/ 67 w 67"/>
                <a:gd name="T55" fmla="*/ 22 h 56"/>
                <a:gd name="T56" fmla="*/ 66 w 67"/>
                <a:gd name="T57" fmla="*/ 19 h 56"/>
                <a:gd name="T58" fmla="*/ 63 w 67"/>
                <a:gd name="T59" fmla="*/ 14 h 56"/>
                <a:gd name="T60" fmla="*/ 59 w 67"/>
                <a:gd name="T61" fmla="*/ 10 h 56"/>
                <a:gd name="T62" fmla="*/ 54 w 67"/>
                <a:gd name="T63" fmla="*/ 8 h 56"/>
                <a:gd name="T64" fmla="*/ 48 w 67"/>
                <a:gd name="T65" fmla="*/ 7 h 56"/>
                <a:gd name="T66" fmla="*/ 45 w 67"/>
                <a:gd name="T67" fmla="*/ 8 h 56"/>
                <a:gd name="T68" fmla="*/ 42 w 67"/>
                <a:gd name="T69" fmla="*/ 9 h 56"/>
                <a:gd name="T70" fmla="*/ 38 w 67"/>
                <a:gd name="T71" fmla="*/ 11 h 56"/>
                <a:gd name="T72" fmla="*/ 34 w 67"/>
                <a:gd name="T7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6">
                  <a:moveTo>
                    <a:pt x="34" y="14"/>
                  </a:moveTo>
                  <a:lnTo>
                    <a:pt x="33" y="10"/>
                  </a:lnTo>
                  <a:lnTo>
                    <a:pt x="31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23"/>
                  </a:lnTo>
                  <a:lnTo>
                    <a:pt x="4" y="30"/>
                  </a:lnTo>
                  <a:lnTo>
                    <a:pt x="8" y="37"/>
                  </a:lnTo>
                  <a:lnTo>
                    <a:pt x="13" y="43"/>
                  </a:lnTo>
                  <a:lnTo>
                    <a:pt x="21" y="53"/>
                  </a:lnTo>
                  <a:lnTo>
                    <a:pt x="26" y="56"/>
                  </a:lnTo>
                  <a:lnTo>
                    <a:pt x="31" y="55"/>
                  </a:lnTo>
                  <a:lnTo>
                    <a:pt x="43" y="50"/>
                  </a:lnTo>
                  <a:lnTo>
                    <a:pt x="49" y="45"/>
                  </a:lnTo>
                  <a:lnTo>
                    <a:pt x="56" y="41"/>
                  </a:lnTo>
                  <a:lnTo>
                    <a:pt x="61" y="36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6" y="19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4" y="8"/>
                  </a:lnTo>
                  <a:lnTo>
                    <a:pt x="48" y="7"/>
                  </a:lnTo>
                  <a:lnTo>
                    <a:pt x="45" y="8"/>
                  </a:lnTo>
                  <a:lnTo>
                    <a:pt x="42" y="9"/>
                  </a:lnTo>
                  <a:lnTo>
                    <a:pt x="38" y="11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805"/>
            <p:cNvSpPr>
              <a:spLocks/>
            </p:cNvSpPr>
            <p:nvPr/>
          </p:nvSpPr>
          <p:spPr bwMode="auto">
            <a:xfrm>
              <a:off x="6925136" y="5576763"/>
              <a:ext cx="27045" cy="22272"/>
            </a:xfrm>
            <a:custGeom>
              <a:avLst/>
              <a:gdLst>
                <a:gd name="T0" fmla="*/ 34 w 66"/>
                <a:gd name="T1" fmla="*/ 14 h 56"/>
                <a:gd name="T2" fmla="*/ 32 w 66"/>
                <a:gd name="T3" fmla="*/ 10 h 56"/>
                <a:gd name="T4" fmla="*/ 30 w 66"/>
                <a:gd name="T5" fmla="*/ 6 h 56"/>
                <a:gd name="T6" fmla="*/ 28 w 66"/>
                <a:gd name="T7" fmla="*/ 4 h 56"/>
                <a:gd name="T8" fmla="*/ 25 w 66"/>
                <a:gd name="T9" fmla="*/ 2 h 56"/>
                <a:gd name="T10" fmla="*/ 19 w 66"/>
                <a:gd name="T11" fmla="*/ 0 h 56"/>
                <a:gd name="T12" fmla="*/ 13 w 66"/>
                <a:gd name="T13" fmla="*/ 0 h 56"/>
                <a:gd name="T14" fmla="*/ 7 w 66"/>
                <a:gd name="T15" fmla="*/ 2 h 56"/>
                <a:gd name="T16" fmla="*/ 3 w 66"/>
                <a:gd name="T17" fmla="*/ 6 h 56"/>
                <a:gd name="T18" fmla="*/ 2 w 66"/>
                <a:gd name="T19" fmla="*/ 9 h 56"/>
                <a:gd name="T20" fmla="*/ 1 w 66"/>
                <a:gd name="T21" fmla="*/ 11 h 56"/>
                <a:gd name="T22" fmla="*/ 0 w 66"/>
                <a:gd name="T23" fmla="*/ 14 h 56"/>
                <a:gd name="T24" fmla="*/ 0 w 66"/>
                <a:gd name="T25" fmla="*/ 17 h 56"/>
                <a:gd name="T26" fmla="*/ 1 w 66"/>
                <a:gd name="T27" fmla="*/ 24 h 56"/>
                <a:gd name="T28" fmla="*/ 4 w 66"/>
                <a:gd name="T29" fmla="*/ 30 h 56"/>
                <a:gd name="T30" fmla="*/ 7 w 66"/>
                <a:gd name="T31" fmla="*/ 37 h 56"/>
                <a:gd name="T32" fmla="*/ 13 w 66"/>
                <a:gd name="T33" fmla="*/ 43 h 56"/>
                <a:gd name="T34" fmla="*/ 22 w 66"/>
                <a:gd name="T35" fmla="*/ 53 h 56"/>
                <a:gd name="T36" fmla="*/ 25 w 66"/>
                <a:gd name="T37" fmla="*/ 56 h 56"/>
                <a:gd name="T38" fmla="*/ 30 w 66"/>
                <a:gd name="T39" fmla="*/ 55 h 56"/>
                <a:gd name="T40" fmla="*/ 42 w 66"/>
                <a:gd name="T41" fmla="*/ 50 h 56"/>
                <a:gd name="T42" fmla="*/ 49 w 66"/>
                <a:gd name="T43" fmla="*/ 45 h 56"/>
                <a:gd name="T44" fmla="*/ 55 w 66"/>
                <a:gd name="T45" fmla="*/ 41 h 56"/>
                <a:gd name="T46" fmla="*/ 60 w 66"/>
                <a:gd name="T47" fmla="*/ 37 h 56"/>
                <a:gd name="T48" fmla="*/ 65 w 66"/>
                <a:gd name="T49" fmla="*/ 30 h 56"/>
                <a:gd name="T50" fmla="*/ 66 w 66"/>
                <a:gd name="T51" fmla="*/ 28 h 56"/>
                <a:gd name="T52" fmla="*/ 66 w 66"/>
                <a:gd name="T53" fmla="*/ 25 h 56"/>
                <a:gd name="T54" fmla="*/ 66 w 66"/>
                <a:gd name="T55" fmla="*/ 22 h 56"/>
                <a:gd name="T56" fmla="*/ 66 w 66"/>
                <a:gd name="T57" fmla="*/ 19 h 56"/>
                <a:gd name="T58" fmla="*/ 63 w 66"/>
                <a:gd name="T59" fmla="*/ 14 h 56"/>
                <a:gd name="T60" fmla="*/ 59 w 66"/>
                <a:gd name="T61" fmla="*/ 10 h 56"/>
                <a:gd name="T62" fmla="*/ 54 w 66"/>
                <a:gd name="T63" fmla="*/ 8 h 56"/>
                <a:gd name="T64" fmla="*/ 47 w 66"/>
                <a:gd name="T65" fmla="*/ 6 h 56"/>
                <a:gd name="T66" fmla="*/ 44 w 66"/>
                <a:gd name="T67" fmla="*/ 8 h 56"/>
                <a:gd name="T68" fmla="*/ 41 w 66"/>
                <a:gd name="T69" fmla="*/ 9 h 56"/>
                <a:gd name="T70" fmla="*/ 38 w 66"/>
                <a:gd name="T71" fmla="*/ 11 h 56"/>
                <a:gd name="T72" fmla="*/ 34 w 66"/>
                <a:gd name="T7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56">
                  <a:moveTo>
                    <a:pt x="34" y="14"/>
                  </a:moveTo>
                  <a:lnTo>
                    <a:pt x="32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30"/>
                  </a:lnTo>
                  <a:lnTo>
                    <a:pt x="7" y="37"/>
                  </a:lnTo>
                  <a:lnTo>
                    <a:pt x="13" y="43"/>
                  </a:lnTo>
                  <a:lnTo>
                    <a:pt x="22" y="53"/>
                  </a:lnTo>
                  <a:lnTo>
                    <a:pt x="25" y="56"/>
                  </a:lnTo>
                  <a:lnTo>
                    <a:pt x="30" y="55"/>
                  </a:lnTo>
                  <a:lnTo>
                    <a:pt x="42" y="50"/>
                  </a:lnTo>
                  <a:lnTo>
                    <a:pt x="49" y="45"/>
                  </a:lnTo>
                  <a:lnTo>
                    <a:pt x="55" y="41"/>
                  </a:lnTo>
                  <a:lnTo>
                    <a:pt x="60" y="37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19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4" y="8"/>
                  </a:lnTo>
                  <a:lnTo>
                    <a:pt x="47" y="6"/>
                  </a:lnTo>
                  <a:lnTo>
                    <a:pt x="44" y="8"/>
                  </a:lnTo>
                  <a:lnTo>
                    <a:pt x="41" y="9"/>
                  </a:lnTo>
                  <a:lnTo>
                    <a:pt x="38" y="11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806"/>
            <p:cNvSpPr>
              <a:spLocks/>
            </p:cNvSpPr>
            <p:nvPr/>
          </p:nvSpPr>
          <p:spPr bwMode="auto">
            <a:xfrm>
              <a:off x="7025362" y="5498810"/>
              <a:ext cx="25454" cy="22272"/>
            </a:xfrm>
            <a:custGeom>
              <a:avLst/>
              <a:gdLst>
                <a:gd name="T0" fmla="*/ 29 w 64"/>
                <a:gd name="T1" fmla="*/ 18 h 58"/>
                <a:gd name="T2" fmla="*/ 25 w 64"/>
                <a:gd name="T3" fmla="*/ 16 h 58"/>
                <a:gd name="T4" fmla="*/ 21 w 64"/>
                <a:gd name="T5" fmla="*/ 15 h 58"/>
                <a:gd name="T6" fmla="*/ 18 w 64"/>
                <a:gd name="T7" fmla="*/ 15 h 58"/>
                <a:gd name="T8" fmla="*/ 15 w 64"/>
                <a:gd name="T9" fmla="*/ 15 h 58"/>
                <a:gd name="T10" fmla="*/ 9 w 64"/>
                <a:gd name="T11" fmla="*/ 17 h 58"/>
                <a:gd name="T12" fmla="*/ 4 w 64"/>
                <a:gd name="T13" fmla="*/ 20 h 58"/>
                <a:gd name="T14" fmla="*/ 2 w 64"/>
                <a:gd name="T15" fmla="*/ 25 h 58"/>
                <a:gd name="T16" fmla="*/ 0 w 64"/>
                <a:gd name="T17" fmla="*/ 31 h 58"/>
                <a:gd name="T18" fmla="*/ 0 w 64"/>
                <a:gd name="T19" fmla="*/ 33 h 58"/>
                <a:gd name="T20" fmla="*/ 1 w 64"/>
                <a:gd name="T21" fmla="*/ 36 h 58"/>
                <a:gd name="T22" fmla="*/ 2 w 64"/>
                <a:gd name="T23" fmla="*/ 38 h 58"/>
                <a:gd name="T24" fmla="*/ 3 w 64"/>
                <a:gd name="T25" fmla="*/ 42 h 58"/>
                <a:gd name="T26" fmla="*/ 8 w 64"/>
                <a:gd name="T27" fmla="*/ 46 h 58"/>
                <a:gd name="T28" fmla="*/ 15 w 64"/>
                <a:gd name="T29" fmla="*/ 49 h 58"/>
                <a:gd name="T30" fmla="*/ 22 w 64"/>
                <a:gd name="T31" fmla="*/ 52 h 58"/>
                <a:gd name="T32" fmla="*/ 30 w 64"/>
                <a:gd name="T33" fmla="*/ 54 h 58"/>
                <a:gd name="T34" fmla="*/ 43 w 64"/>
                <a:gd name="T35" fmla="*/ 57 h 58"/>
                <a:gd name="T36" fmla="*/ 48 w 64"/>
                <a:gd name="T37" fmla="*/ 58 h 58"/>
                <a:gd name="T38" fmla="*/ 50 w 64"/>
                <a:gd name="T39" fmla="*/ 53 h 58"/>
                <a:gd name="T40" fmla="*/ 57 w 64"/>
                <a:gd name="T41" fmla="*/ 42 h 58"/>
                <a:gd name="T42" fmla="*/ 60 w 64"/>
                <a:gd name="T43" fmla="*/ 35 h 58"/>
                <a:gd name="T44" fmla="*/ 62 w 64"/>
                <a:gd name="T45" fmla="*/ 27 h 58"/>
                <a:gd name="T46" fmla="*/ 64 w 64"/>
                <a:gd name="T47" fmla="*/ 20 h 58"/>
                <a:gd name="T48" fmla="*/ 63 w 64"/>
                <a:gd name="T49" fmla="*/ 13 h 58"/>
                <a:gd name="T50" fmla="*/ 63 w 64"/>
                <a:gd name="T51" fmla="*/ 10 h 58"/>
                <a:gd name="T52" fmla="*/ 61 w 64"/>
                <a:gd name="T53" fmla="*/ 8 h 58"/>
                <a:gd name="T54" fmla="*/ 60 w 64"/>
                <a:gd name="T55" fmla="*/ 6 h 58"/>
                <a:gd name="T56" fmla="*/ 58 w 64"/>
                <a:gd name="T57" fmla="*/ 4 h 58"/>
                <a:gd name="T58" fmla="*/ 52 w 64"/>
                <a:gd name="T59" fmla="*/ 2 h 58"/>
                <a:gd name="T60" fmla="*/ 47 w 64"/>
                <a:gd name="T61" fmla="*/ 0 h 58"/>
                <a:gd name="T62" fmla="*/ 41 w 64"/>
                <a:gd name="T63" fmla="*/ 2 h 58"/>
                <a:gd name="T64" fmla="*/ 35 w 64"/>
                <a:gd name="T65" fmla="*/ 5 h 58"/>
                <a:gd name="T66" fmla="*/ 33 w 64"/>
                <a:gd name="T67" fmla="*/ 7 h 58"/>
                <a:gd name="T68" fmla="*/ 32 w 64"/>
                <a:gd name="T69" fmla="*/ 10 h 58"/>
                <a:gd name="T70" fmla="*/ 30 w 64"/>
                <a:gd name="T71" fmla="*/ 13 h 58"/>
                <a:gd name="T72" fmla="*/ 29 w 64"/>
                <a:gd name="T7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8">
                  <a:moveTo>
                    <a:pt x="29" y="18"/>
                  </a:moveTo>
                  <a:lnTo>
                    <a:pt x="25" y="16"/>
                  </a:lnTo>
                  <a:lnTo>
                    <a:pt x="21" y="15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9" y="17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2" y="38"/>
                  </a:lnTo>
                  <a:lnTo>
                    <a:pt x="3" y="42"/>
                  </a:lnTo>
                  <a:lnTo>
                    <a:pt x="8" y="46"/>
                  </a:lnTo>
                  <a:lnTo>
                    <a:pt x="15" y="49"/>
                  </a:lnTo>
                  <a:lnTo>
                    <a:pt x="22" y="52"/>
                  </a:lnTo>
                  <a:lnTo>
                    <a:pt x="30" y="54"/>
                  </a:lnTo>
                  <a:lnTo>
                    <a:pt x="43" y="57"/>
                  </a:lnTo>
                  <a:lnTo>
                    <a:pt x="48" y="58"/>
                  </a:lnTo>
                  <a:lnTo>
                    <a:pt x="50" y="53"/>
                  </a:lnTo>
                  <a:lnTo>
                    <a:pt x="57" y="42"/>
                  </a:lnTo>
                  <a:lnTo>
                    <a:pt x="60" y="35"/>
                  </a:lnTo>
                  <a:lnTo>
                    <a:pt x="62" y="27"/>
                  </a:lnTo>
                  <a:lnTo>
                    <a:pt x="64" y="20"/>
                  </a:lnTo>
                  <a:lnTo>
                    <a:pt x="63" y="13"/>
                  </a:lnTo>
                  <a:lnTo>
                    <a:pt x="63" y="10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1" y="2"/>
                  </a:lnTo>
                  <a:lnTo>
                    <a:pt x="35" y="5"/>
                  </a:lnTo>
                  <a:lnTo>
                    <a:pt x="33" y="7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807"/>
            <p:cNvSpPr>
              <a:spLocks/>
            </p:cNvSpPr>
            <p:nvPr/>
          </p:nvSpPr>
          <p:spPr bwMode="auto">
            <a:xfrm>
              <a:off x="6998317" y="5449492"/>
              <a:ext cx="25454" cy="23863"/>
            </a:xfrm>
            <a:custGeom>
              <a:avLst/>
              <a:gdLst>
                <a:gd name="T0" fmla="*/ 30 w 65"/>
                <a:gd name="T1" fmla="*/ 19 h 59"/>
                <a:gd name="T2" fmla="*/ 26 w 65"/>
                <a:gd name="T3" fmla="*/ 17 h 59"/>
                <a:gd name="T4" fmla="*/ 22 w 65"/>
                <a:gd name="T5" fmla="*/ 15 h 59"/>
                <a:gd name="T6" fmla="*/ 19 w 65"/>
                <a:gd name="T7" fmla="*/ 14 h 59"/>
                <a:gd name="T8" fmla="*/ 15 w 65"/>
                <a:gd name="T9" fmla="*/ 14 h 59"/>
                <a:gd name="T10" fmla="*/ 10 w 65"/>
                <a:gd name="T11" fmla="*/ 17 h 59"/>
                <a:gd name="T12" fmla="*/ 5 w 65"/>
                <a:gd name="T13" fmla="*/ 20 h 59"/>
                <a:gd name="T14" fmla="*/ 3 w 65"/>
                <a:gd name="T15" fmla="*/ 25 h 59"/>
                <a:gd name="T16" fmla="*/ 0 w 65"/>
                <a:gd name="T17" fmla="*/ 31 h 59"/>
                <a:gd name="T18" fmla="*/ 0 w 65"/>
                <a:gd name="T19" fmla="*/ 34 h 59"/>
                <a:gd name="T20" fmla="*/ 1 w 65"/>
                <a:gd name="T21" fmla="*/ 36 h 59"/>
                <a:gd name="T22" fmla="*/ 3 w 65"/>
                <a:gd name="T23" fmla="*/ 39 h 59"/>
                <a:gd name="T24" fmla="*/ 4 w 65"/>
                <a:gd name="T25" fmla="*/ 41 h 59"/>
                <a:gd name="T26" fmla="*/ 9 w 65"/>
                <a:gd name="T27" fmla="*/ 46 h 59"/>
                <a:gd name="T28" fmla="*/ 15 w 65"/>
                <a:gd name="T29" fmla="*/ 50 h 59"/>
                <a:gd name="T30" fmla="*/ 23 w 65"/>
                <a:gd name="T31" fmla="*/ 52 h 59"/>
                <a:gd name="T32" fmla="*/ 31 w 65"/>
                <a:gd name="T33" fmla="*/ 54 h 59"/>
                <a:gd name="T34" fmla="*/ 42 w 65"/>
                <a:gd name="T35" fmla="*/ 58 h 59"/>
                <a:gd name="T36" fmla="*/ 49 w 65"/>
                <a:gd name="T37" fmla="*/ 59 h 59"/>
                <a:gd name="T38" fmla="*/ 51 w 65"/>
                <a:gd name="T39" fmla="*/ 53 h 59"/>
                <a:gd name="T40" fmla="*/ 58 w 65"/>
                <a:gd name="T41" fmla="*/ 42 h 59"/>
                <a:gd name="T42" fmla="*/ 61 w 65"/>
                <a:gd name="T43" fmla="*/ 35 h 59"/>
                <a:gd name="T44" fmla="*/ 63 w 65"/>
                <a:gd name="T45" fmla="*/ 27 h 59"/>
                <a:gd name="T46" fmla="*/ 65 w 65"/>
                <a:gd name="T47" fmla="*/ 20 h 59"/>
                <a:gd name="T48" fmla="*/ 64 w 65"/>
                <a:gd name="T49" fmla="*/ 13 h 59"/>
                <a:gd name="T50" fmla="*/ 63 w 65"/>
                <a:gd name="T51" fmla="*/ 10 h 59"/>
                <a:gd name="T52" fmla="*/ 62 w 65"/>
                <a:gd name="T53" fmla="*/ 8 h 59"/>
                <a:gd name="T54" fmla="*/ 61 w 65"/>
                <a:gd name="T55" fmla="*/ 6 h 59"/>
                <a:gd name="T56" fmla="*/ 58 w 65"/>
                <a:gd name="T57" fmla="*/ 4 h 59"/>
                <a:gd name="T58" fmla="*/ 53 w 65"/>
                <a:gd name="T59" fmla="*/ 1 h 59"/>
                <a:gd name="T60" fmla="*/ 47 w 65"/>
                <a:gd name="T61" fmla="*/ 0 h 59"/>
                <a:gd name="T62" fmla="*/ 41 w 65"/>
                <a:gd name="T63" fmla="*/ 1 h 59"/>
                <a:gd name="T64" fmla="*/ 36 w 65"/>
                <a:gd name="T65" fmla="*/ 5 h 59"/>
                <a:gd name="T66" fmla="*/ 34 w 65"/>
                <a:gd name="T67" fmla="*/ 7 h 59"/>
                <a:gd name="T68" fmla="*/ 33 w 65"/>
                <a:gd name="T69" fmla="*/ 10 h 59"/>
                <a:gd name="T70" fmla="*/ 31 w 65"/>
                <a:gd name="T71" fmla="*/ 14 h 59"/>
                <a:gd name="T72" fmla="*/ 30 w 65"/>
                <a:gd name="T73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59">
                  <a:moveTo>
                    <a:pt x="30" y="19"/>
                  </a:moveTo>
                  <a:lnTo>
                    <a:pt x="26" y="17"/>
                  </a:lnTo>
                  <a:lnTo>
                    <a:pt x="22" y="15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0" y="17"/>
                  </a:lnTo>
                  <a:lnTo>
                    <a:pt x="5" y="20"/>
                  </a:lnTo>
                  <a:lnTo>
                    <a:pt x="3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23" y="52"/>
                  </a:lnTo>
                  <a:lnTo>
                    <a:pt x="31" y="54"/>
                  </a:lnTo>
                  <a:lnTo>
                    <a:pt x="42" y="58"/>
                  </a:lnTo>
                  <a:lnTo>
                    <a:pt x="49" y="59"/>
                  </a:lnTo>
                  <a:lnTo>
                    <a:pt x="51" y="53"/>
                  </a:lnTo>
                  <a:lnTo>
                    <a:pt x="58" y="42"/>
                  </a:lnTo>
                  <a:lnTo>
                    <a:pt x="61" y="35"/>
                  </a:lnTo>
                  <a:lnTo>
                    <a:pt x="63" y="27"/>
                  </a:lnTo>
                  <a:lnTo>
                    <a:pt x="65" y="20"/>
                  </a:lnTo>
                  <a:lnTo>
                    <a:pt x="64" y="13"/>
                  </a:lnTo>
                  <a:lnTo>
                    <a:pt x="63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8" y="4"/>
                  </a:lnTo>
                  <a:lnTo>
                    <a:pt x="53" y="1"/>
                  </a:lnTo>
                  <a:lnTo>
                    <a:pt x="47" y="0"/>
                  </a:lnTo>
                  <a:lnTo>
                    <a:pt x="41" y="1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3" y="10"/>
                  </a:lnTo>
                  <a:lnTo>
                    <a:pt x="31" y="14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809"/>
            <p:cNvSpPr>
              <a:spLocks/>
            </p:cNvSpPr>
            <p:nvPr/>
          </p:nvSpPr>
          <p:spPr bwMode="auto">
            <a:xfrm>
              <a:off x="6995134" y="5204496"/>
              <a:ext cx="25454" cy="23863"/>
            </a:xfrm>
            <a:custGeom>
              <a:avLst/>
              <a:gdLst>
                <a:gd name="T0" fmla="*/ 29 w 64"/>
                <a:gd name="T1" fmla="*/ 18 h 58"/>
                <a:gd name="T2" fmla="*/ 25 w 64"/>
                <a:gd name="T3" fmla="*/ 16 h 58"/>
                <a:gd name="T4" fmla="*/ 21 w 64"/>
                <a:gd name="T5" fmla="*/ 15 h 58"/>
                <a:gd name="T6" fmla="*/ 18 w 64"/>
                <a:gd name="T7" fmla="*/ 14 h 58"/>
                <a:gd name="T8" fmla="*/ 15 w 64"/>
                <a:gd name="T9" fmla="*/ 14 h 58"/>
                <a:gd name="T10" fmla="*/ 8 w 64"/>
                <a:gd name="T11" fmla="*/ 16 h 58"/>
                <a:gd name="T12" fmla="*/ 4 w 64"/>
                <a:gd name="T13" fmla="*/ 20 h 58"/>
                <a:gd name="T14" fmla="*/ 1 w 64"/>
                <a:gd name="T15" fmla="*/ 25 h 58"/>
                <a:gd name="T16" fmla="*/ 0 w 64"/>
                <a:gd name="T17" fmla="*/ 30 h 58"/>
                <a:gd name="T18" fmla="*/ 0 w 64"/>
                <a:gd name="T19" fmla="*/ 33 h 58"/>
                <a:gd name="T20" fmla="*/ 0 w 64"/>
                <a:gd name="T21" fmla="*/ 36 h 58"/>
                <a:gd name="T22" fmla="*/ 1 w 64"/>
                <a:gd name="T23" fmla="*/ 39 h 58"/>
                <a:gd name="T24" fmla="*/ 3 w 64"/>
                <a:gd name="T25" fmla="*/ 41 h 58"/>
                <a:gd name="T26" fmla="*/ 8 w 64"/>
                <a:gd name="T27" fmla="*/ 46 h 58"/>
                <a:gd name="T28" fmla="*/ 15 w 64"/>
                <a:gd name="T29" fmla="*/ 49 h 58"/>
                <a:gd name="T30" fmla="*/ 21 w 64"/>
                <a:gd name="T31" fmla="*/ 53 h 58"/>
                <a:gd name="T32" fmla="*/ 29 w 64"/>
                <a:gd name="T33" fmla="*/ 55 h 58"/>
                <a:gd name="T34" fmla="*/ 42 w 64"/>
                <a:gd name="T35" fmla="*/ 57 h 58"/>
                <a:gd name="T36" fmla="*/ 47 w 64"/>
                <a:gd name="T37" fmla="*/ 58 h 58"/>
                <a:gd name="T38" fmla="*/ 51 w 64"/>
                <a:gd name="T39" fmla="*/ 53 h 58"/>
                <a:gd name="T40" fmla="*/ 57 w 64"/>
                <a:gd name="T41" fmla="*/ 42 h 58"/>
                <a:gd name="T42" fmla="*/ 60 w 64"/>
                <a:gd name="T43" fmla="*/ 34 h 58"/>
                <a:gd name="T44" fmla="*/ 62 w 64"/>
                <a:gd name="T45" fmla="*/ 27 h 58"/>
                <a:gd name="T46" fmla="*/ 64 w 64"/>
                <a:gd name="T47" fmla="*/ 20 h 58"/>
                <a:gd name="T48" fmla="*/ 64 w 64"/>
                <a:gd name="T49" fmla="*/ 13 h 58"/>
                <a:gd name="T50" fmla="*/ 62 w 64"/>
                <a:gd name="T51" fmla="*/ 11 h 58"/>
                <a:gd name="T52" fmla="*/ 61 w 64"/>
                <a:gd name="T53" fmla="*/ 7 h 58"/>
                <a:gd name="T54" fmla="*/ 59 w 64"/>
                <a:gd name="T55" fmla="*/ 5 h 58"/>
                <a:gd name="T56" fmla="*/ 57 w 64"/>
                <a:gd name="T57" fmla="*/ 3 h 58"/>
                <a:gd name="T58" fmla="*/ 52 w 64"/>
                <a:gd name="T59" fmla="*/ 1 h 58"/>
                <a:gd name="T60" fmla="*/ 46 w 64"/>
                <a:gd name="T61" fmla="*/ 0 h 58"/>
                <a:gd name="T62" fmla="*/ 41 w 64"/>
                <a:gd name="T63" fmla="*/ 1 h 58"/>
                <a:gd name="T64" fmla="*/ 35 w 64"/>
                <a:gd name="T65" fmla="*/ 4 h 58"/>
                <a:gd name="T66" fmla="*/ 33 w 64"/>
                <a:gd name="T67" fmla="*/ 7 h 58"/>
                <a:gd name="T68" fmla="*/ 31 w 64"/>
                <a:gd name="T69" fmla="*/ 9 h 58"/>
                <a:gd name="T70" fmla="*/ 30 w 64"/>
                <a:gd name="T71" fmla="*/ 14 h 58"/>
                <a:gd name="T72" fmla="*/ 29 w 64"/>
                <a:gd name="T7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8">
                  <a:moveTo>
                    <a:pt x="29" y="18"/>
                  </a:moveTo>
                  <a:lnTo>
                    <a:pt x="25" y="16"/>
                  </a:lnTo>
                  <a:lnTo>
                    <a:pt x="21" y="15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8" y="16"/>
                  </a:lnTo>
                  <a:lnTo>
                    <a:pt x="4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3" y="41"/>
                  </a:lnTo>
                  <a:lnTo>
                    <a:pt x="8" y="46"/>
                  </a:lnTo>
                  <a:lnTo>
                    <a:pt x="15" y="49"/>
                  </a:lnTo>
                  <a:lnTo>
                    <a:pt x="21" y="53"/>
                  </a:lnTo>
                  <a:lnTo>
                    <a:pt x="29" y="55"/>
                  </a:lnTo>
                  <a:lnTo>
                    <a:pt x="42" y="57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7" y="42"/>
                  </a:lnTo>
                  <a:lnTo>
                    <a:pt x="60" y="34"/>
                  </a:lnTo>
                  <a:lnTo>
                    <a:pt x="62" y="27"/>
                  </a:lnTo>
                  <a:lnTo>
                    <a:pt x="64" y="20"/>
                  </a:lnTo>
                  <a:lnTo>
                    <a:pt x="64" y="13"/>
                  </a:lnTo>
                  <a:lnTo>
                    <a:pt x="62" y="11"/>
                  </a:ln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2" y="1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5" y="4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30" y="14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810"/>
            <p:cNvSpPr>
              <a:spLocks/>
            </p:cNvSpPr>
            <p:nvPr/>
          </p:nvSpPr>
          <p:spPr bwMode="auto">
            <a:xfrm>
              <a:off x="6746957" y="5389039"/>
              <a:ext cx="27045" cy="25454"/>
            </a:xfrm>
            <a:custGeom>
              <a:avLst/>
              <a:gdLst>
                <a:gd name="T0" fmla="*/ 39 w 70"/>
                <a:gd name="T1" fmla="*/ 23 h 64"/>
                <a:gd name="T2" fmla="*/ 39 w 70"/>
                <a:gd name="T3" fmla="*/ 17 h 64"/>
                <a:gd name="T4" fmla="*/ 37 w 70"/>
                <a:gd name="T5" fmla="*/ 13 h 64"/>
                <a:gd name="T6" fmla="*/ 35 w 70"/>
                <a:gd name="T7" fmla="*/ 10 h 64"/>
                <a:gd name="T8" fmla="*/ 33 w 70"/>
                <a:gd name="T9" fmla="*/ 6 h 64"/>
                <a:gd name="T10" fmla="*/ 31 w 70"/>
                <a:gd name="T11" fmla="*/ 4 h 64"/>
                <a:gd name="T12" fmla="*/ 29 w 70"/>
                <a:gd name="T13" fmla="*/ 2 h 64"/>
                <a:gd name="T14" fmla="*/ 26 w 70"/>
                <a:gd name="T15" fmla="*/ 1 h 64"/>
                <a:gd name="T16" fmla="*/ 22 w 70"/>
                <a:gd name="T17" fmla="*/ 0 h 64"/>
                <a:gd name="T18" fmla="*/ 16 w 70"/>
                <a:gd name="T19" fmla="*/ 0 h 64"/>
                <a:gd name="T20" fmla="*/ 9 w 70"/>
                <a:gd name="T21" fmla="*/ 2 h 64"/>
                <a:gd name="T22" fmla="*/ 7 w 70"/>
                <a:gd name="T23" fmla="*/ 3 h 64"/>
                <a:gd name="T24" fmla="*/ 4 w 70"/>
                <a:gd name="T25" fmla="*/ 6 h 64"/>
                <a:gd name="T26" fmla="*/ 3 w 70"/>
                <a:gd name="T27" fmla="*/ 9 h 64"/>
                <a:gd name="T28" fmla="*/ 1 w 70"/>
                <a:gd name="T29" fmla="*/ 12 h 64"/>
                <a:gd name="T30" fmla="*/ 0 w 70"/>
                <a:gd name="T31" fmla="*/ 19 h 64"/>
                <a:gd name="T32" fmla="*/ 0 w 70"/>
                <a:gd name="T33" fmla="*/ 27 h 64"/>
                <a:gd name="T34" fmla="*/ 2 w 70"/>
                <a:gd name="T35" fmla="*/ 36 h 64"/>
                <a:gd name="T36" fmla="*/ 4 w 70"/>
                <a:gd name="T37" fmla="*/ 44 h 64"/>
                <a:gd name="T38" fmla="*/ 9 w 70"/>
                <a:gd name="T39" fmla="*/ 58 h 64"/>
                <a:gd name="T40" fmla="*/ 12 w 70"/>
                <a:gd name="T41" fmla="*/ 64 h 64"/>
                <a:gd name="T42" fmla="*/ 18 w 70"/>
                <a:gd name="T43" fmla="*/ 64 h 64"/>
                <a:gd name="T44" fmla="*/ 33 w 70"/>
                <a:gd name="T45" fmla="*/ 63 h 64"/>
                <a:gd name="T46" fmla="*/ 42 w 70"/>
                <a:gd name="T47" fmla="*/ 61 h 64"/>
                <a:gd name="T48" fmla="*/ 50 w 70"/>
                <a:gd name="T49" fmla="*/ 59 h 64"/>
                <a:gd name="T50" fmla="*/ 58 w 70"/>
                <a:gd name="T51" fmla="*/ 57 h 64"/>
                <a:gd name="T52" fmla="*/ 64 w 70"/>
                <a:gd name="T53" fmla="*/ 53 h 64"/>
                <a:gd name="T54" fmla="*/ 67 w 70"/>
                <a:gd name="T55" fmla="*/ 50 h 64"/>
                <a:gd name="T56" fmla="*/ 68 w 70"/>
                <a:gd name="T57" fmla="*/ 47 h 64"/>
                <a:gd name="T58" fmla="*/ 69 w 70"/>
                <a:gd name="T59" fmla="*/ 44 h 64"/>
                <a:gd name="T60" fmla="*/ 70 w 70"/>
                <a:gd name="T61" fmla="*/ 41 h 64"/>
                <a:gd name="T62" fmla="*/ 69 w 70"/>
                <a:gd name="T63" fmla="*/ 34 h 64"/>
                <a:gd name="T64" fmla="*/ 67 w 70"/>
                <a:gd name="T65" fmla="*/ 28 h 64"/>
                <a:gd name="T66" fmla="*/ 64 w 70"/>
                <a:gd name="T67" fmla="*/ 26 h 64"/>
                <a:gd name="T68" fmla="*/ 62 w 70"/>
                <a:gd name="T69" fmla="*/ 24 h 64"/>
                <a:gd name="T70" fmla="*/ 59 w 70"/>
                <a:gd name="T71" fmla="*/ 22 h 64"/>
                <a:gd name="T72" fmla="*/ 56 w 70"/>
                <a:gd name="T73" fmla="*/ 20 h 64"/>
                <a:gd name="T74" fmla="*/ 51 w 70"/>
                <a:gd name="T75" fmla="*/ 19 h 64"/>
                <a:gd name="T76" fmla="*/ 48 w 70"/>
                <a:gd name="T77" fmla="*/ 19 h 64"/>
                <a:gd name="T78" fmla="*/ 44 w 70"/>
                <a:gd name="T79" fmla="*/ 20 h 64"/>
                <a:gd name="T80" fmla="*/ 39 w 70"/>
                <a:gd name="T81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0" h="64">
                  <a:moveTo>
                    <a:pt x="39" y="23"/>
                  </a:moveTo>
                  <a:lnTo>
                    <a:pt x="39" y="17"/>
                  </a:lnTo>
                  <a:lnTo>
                    <a:pt x="37" y="13"/>
                  </a:lnTo>
                  <a:lnTo>
                    <a:pt x="35" y="10"/>
                  </a:lnTo>
                  <a:lnTo>
                    <a:pt x="33" y="6"/>
                  </a:lnTo>
                  <a:lnTo>
                    <a:pt x="31" y="4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4" y="44"/>
                  </a:lnTo>
                  <a:lnTo>
                    <a:pt x="9" y="58"/>
                  </a:lnTo>
                  <a:lnTo>
                    <a:pt x="12" y="64"/>
                  </a:lnTo>
                  <a:lnTo>
                    <a:pt x="18" y="64"/>
                  </a:lnTo>
                  <a:lnTo>
                    <a:pt x="33" y="63"/>
                  </a:lnTo>
                  <a:lnTo>
                    <a:pt x="42" y="61"/>
                  </a:lnTo>
                  <a:lnTo>
                    <a:pt x="50" y="59"/>
                  </a:lnTo>
                  <a:lnTo>
                    <a:pt x="58" y="57"/>
                  </a:lnTo>
                  <a:lnTo>
                    <a:pt x="64" y="53"/>
                  </a:lnTo>
                  <a:lnTo>
                    <a:pt x="67" y="50"/>
                  </a:lnTo>
                  <a:lnTo>
                    <a:pt x="68" y="47"/>
                  </a:lnTo>
                  <a:lnTo>
                    <a:pt x="69" y="44"/>
                  </a:lnTo>
                  <a:lnTo>
                    <a:pt x="70" y="41"/>
                  </a:lnTo>
                  <a:lnTo>
                    <a:pt x="69" y="34"/>
                  </a:lnTo>
                  <a:lnTo>
                    <a:pt x="67" y="28"/>
                  </a:lnTo>
                  <a:lnTo>
                    <a:pt x="64" y="26"/>
                  </a:lnTo>
                  <a:lnTo>
                    <a:pt x="62" y="24"/>
                  </a:lnTo>
                  <a:lnTo>
                    <a:pt x="59" y="22"/>
                  </a:lnTo>
                  <a:lnTo>
                    <a:pt x="56" y="20"/>
                  </a:lnTo>
                  <a:lnTo>
                    <a:pt x="51" y="19"/>
                  </a:lnTo>
                  <a:lnTo>
                    <a:pt x="48" y="19"/>
                  </a:lnTo>
                  <a:lnTo>
                    <a:pt x="44" y="20"/>
                  </a:lnTo>
                  <a:lnTo>
                    <a:pt x="39" y="2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811"/>
            <p:cNvSpPr>
              <a:spLocks/>
            </p:cNvSpPr>
            <p:nvPr/>
          </p:nvSpPr>
          <p:spPr bwMode="auto">
            <a:xfrm>
              <a:off x="6874227" y="5484492"/>
              <a:ext cx="50909" cy="42954"/>
            </a:xfrm>
            <a:custGeom>
              <a:avLst/>
              <a:gdLst>
                <a:gd name="T0" fmla="*/ 61 w 129"/>
                <a:gd name="T1" fmla="*/ 28 h 110"/>
                <a:gd name="T2" fmla="*/ 54 w 129"/>
                <a:gd name="T3" fmla="*/ 22 h 110"/>
                <a:gd name="T4" fmla="*/ 48 w 129"/>
                <a:gd name="T5" fmla="*/ 19 h 110"/>
                <a:gd name="T6" fmla="*/ 41 w 129"/>
                <a:gd name="T7" fmla="*/ 17 h 110"/>
                <a:gd name="T8" fmla="*/ 35 w 129"/>
                <a:gd name="T9" fmla="*/ 16 h 110"/>
                <a:gd name="T10" fmla="*/ 28 w 129"/>
                <a:gd name="T11" fmla="*/ 16 h 110"/>
                <a:gd name="T12" fmla="*/ 23 w 129"/>
                <a:gd name="T13" fmla="*/ 17 h 110"/>
                <a:gd name="T14" fmla="*/ 18 w 129"/>
                <a:gd name="T15" fmla="*/ 19 h 110"/>
                <a:gd name="T16" fmla="*/ 13 w 129"/>
                <a:gd name="T17" fmla="*/ 22 h 110"/>
                <a:gd name="T18" fmla="*/ 9 w 129"/>
                <a:gd name="T19" fmla="*/ 27 h 110"/>
                <a:gd name="T20" fmla="*/ 6 w 129"/>
                <a:gd name="T21" fmla="*/ 31 h 110"/>
                <a:gd name="T22" fmla="*/ 3 w 129"/>
                <a:gd name="T23" fmla="*/ 36 h 110"/>
                <a:gd name="T24" fmla="*/ 1 w 129"/>
                <a:gd name="T25" fmla="*/ 41 h 110"/>
                <a:gd name="T26" fmla="*/ 0 w 129"/>
                <a:gd name="T27" fmla="*/ 46 h 110"/>
                <a:gd name="T28" fmla="*/ 0 w 129"/>
                <a:gd name="T29" fmla="*/ 53 h 110"/>
                <a:gd name="T30" fmla="*/ 1 w 129"/>
                <a:gd name="T31" fmla="*/ 58 h 110"/>
                <a:gd name="T32" fmla="*/ 4 w 129"/>
                <a:gd name="T33" fmla="*/ 63 h 110"/>
                <a:gd name="T34" fmla="*/ 7 w 129"/>
                <a:gd name="T35" fmla="*/ 69 h 110"/>
                <a:gd name="T36" fmla="*/ 11 w 129"/>
                <a:gd name="T37" fmla="*/ 73 h 110"/>
                <a:gd name="T38" fmla="*/ 17 w 129"/>
                <a:gd name="T39" fmla="*/ 79 h 110"/>
                <a:gd name="T40" fmla="*/ 23 w 129"/>
                <a:gd name="T41" fmla="*/ 83 h 110"/>
                <a:gd name="T42" fmla="*/ 36 w 129"/>
                <a:gd name="T43" fmla="*/ 90 h 110"/>
                <a:gd name="T44" fmla="*/ 49 w 129"/>
                <a:gd name="T45" fmla="*/ 97 h 110"/>
                <a:gd name="T46" fmla="*/ 73 w 129"/>
                <a:gd name="T47" fmla="*/ 107 h 110"/>
                <a:gd name="T48" fmla="*/ 82 w 129"/>
                <a:gd name="T49" fmla="*/ 110 h 110"/>
                <a:gd name="T50" fmla="*/ 90 w 129"/>
                <a:gd name="T51" fmla="*/ 102 h 110"/>
                <a:gd name="T52" fmla="*/ 106 w 129"/>
                <a:gd name="T53" fmla="*/ 83 h 110"/>
                <a:gd name="T54" fmla="*/ 115 w 129"/>
                <a:gd name="T55" fmla="*/ 70 h 110"/>
                <a:gd name="T56" fmla="*/ 121 w 129"/>
                <a:gd name="T57" fmla="*/ 57 h 110"/>
                <a:gd name="T58" fmla="*/ 125 w 129"/>
                <a:gd name="T59" fmla="*/ 51 h 110"/>
                <a:gd name="T60" fmla="*/ 127 w 129"/>
                <a:gd name="T61" fmla="*/ 43 h 110"/>
                <a:gd name="T62" fmla="*/ 128 w 129"/>
                <a:gd name="T63" fmla="*/ 36 h 110"/>
                <a:gd name="T64" fmla="*/ 129 w 129"/>
                <a:gd name="T65" fmla="*/ 31 h 110"/>
                <a:gd name="T66" fmla="*/ 128 w 129"/>
                <a:gd name="T67" fmla="*/ 25 h 110"/>
                <a:gd name="T68" fmla="*/ 127 w 129"/>
                <a:gd name="T69" fmla="*/ 19 h 110"/>
                <a:gd name="T70" fmla="*/ 124 w 129"/>
                <a:gd name="T71" fmla="*/ 15 h 110"/>
                <a:gd name="T72" fmla="*/ 120 w 129"/>
                <a:gd name="T73" fmla="*/ 11 h 110"/>
                <a:gd name="T74" fmla="*/ 116 w 129"/>
                <a:gd name="T75" fmla="*/ 6 h 110"/>
                <a:gd name="T76" fmla="*/ 112 w 129"/>
                <a:gd name="T77" fmla="*/ 3 h 110"/>
                <a:gd name="T78" fmla="*/ 106 w 129"/>
                <a:gd name="T79" fmla="*/ 1 h 110"/>
                <a:gd name="T80" fmla="*/ 101 w 129"/>
                <a:gd name="T81" fmla="*/ 0 h 110"/>
                <a:gd name="T82" fmla="*/ 95 w 129"/>
                <a:gd name="T83" fmla="*/ 0 h 110"/>
                <a:gd name="T84" fmla="*/ 89 w 129"/>
                <a:gd name="T85" fmla="*/ 0 h 110"/>
                <a:gd name="T86" fmla="*/ 84 w 129"/>
                <a:gd name="T87" fmla="*/ 2 h 110"/>
                <a:gd name="T88" fmla="*/ 78 w 129"/>
                <a:gd name="T89" fmla="*/ 4 h 110"/>
                <a:gd name="T90" fmla="*/ 73 w 129"/>
                <a:gd name="T91" fmla="*/ 8 h 110"/>
                <a:gd name="T92" fmla="*/ 68 w 129"/>
                <a:gd name="T93" fmla="*/ 14 h 110"/>
                <a:gd name="T94" fmla="*/ 64 w 129"/>
                <a:gd name="T95" fmla="*/ 20 h 110"/>
                <a:gd name="T96" fmla="*/ 61 w 129"/>
                <a:gd name="T97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10">
                  <a:moveTo>
                    <a:pt x="61" y="28"/>
                  </a:moveTo>
                  <a:lnTo>
                    <a:pt x="54" y="22"/>
                  </a:lnTo>
                  <a:lnTo>
                    <a:pt x="48" y="19"/>
                  </a:lnTo>
                  <a:lnTo>
                    <a:pt x="41" y="17"/>
                  </a:lnTo>
                  <a:lnTo>
                    <a:pt x="35" y="16"/>
                  </a:lnTo>
                  <a:lnTo>
                    <a:pt x="28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13" y="22"/>
                  </a:lnTo>
                  <a:lnTo>
                    <a:pt x="9" y="27"/>
                  </a:lnTo>
                  <a:lnTo>
                    <a:pt x="6" y="31"/>
                  </a:lnTo>
                  <a:lnTo>
                    <a:pt x="3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1" y="58"/>
                  </a:lnTo>
                  <a:lnTo>
                    <a:pt x="4" y="63"/>
                  </a:lnTo>
                  <a:lnTo>
                    <a:pt x="7" y="69"/>
                  </a:lnTo>
                  <a:lnTo>
                    <a:pt x="11" y="73"/>
                  </a:lnTo>
                  <a:lnTo>
                    <a:pt x="17" y="79"/>
                  </a:lnTo>
                  <a:lnTo>
                    <a:pt x="23" y="83"/>
                  </a:lnTo>
                  <a:lnTo>
                    <a:pt x="36" y="90"/>
                  </a:lnTo>
                  <a:lnTo>
                    <a:pt x="49" y="97"/>
                  </a:lnTo>
                  <a:lnTo>
                    <a:pt x="73" y="107"/>
                  </a:lnTo>
                  <a:lnTo>
                    <a:pt x="82" y="110"/>
                  </a:lnTo>
                  <a:lnTo>
                    <a:pt x="90" y="102"/>
                  </a:lnTo>
                  <a:lnTo>
                    <a:pt x="106" y="83"/>
                  </a:lnTo>
                  <a:lnTo>
                    <a:pt x="115" y="70"/>
                  </a:lnTo>
                  <a:lnTo>
                    <a:pt x="121" y="57"/>
                  </a:lnTo>
                  <a:lnTo>
                    <a:pt x="125" y="51"/>
                  </a:lnTo>
                  <a:lnTo>
                    <a:pt x="127" y="43"/>
                  </a:lnTo>
                  <a:lnTo>
                    <a:pt x="128" y="36"/>
                  </a:lnTo>
                  <a:lnTo>
                    <a:pt x="129" y="31"/>
                  </a:lnTo>
                  <a:lnTo>
                    <a:pt x="128" y="25"/>
                  </a:lnTo>
                  <a:lnTo>
                    <a:pt x="127" y="19"/>
                  </a:lnTo>
                  <a:lnTo>
                    <a:pt x="124" y="15"/>
                  </a:lnTo>
                  <a:lnTo>
                    <a:pt x="120" y="11"/>
                  </a:lnTo>
                  <a:lnTo>
                    <a:pt x="116" y="6"/>
                  </a:lnTo>
                  <a:lnTo>
                    <a:pt x="112" y="3"/>
                  </a:lnTo>
                  <a:lnTo>
                    <a:pt x="106" y="1"/>
                  </a:lnTo>
                  <a:lnTo>
                    <a:pt x="101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84" y="2"/>
                  </a:lnTo>
                  <a:lnTo>
                    <a:pt x="78" y="4"/>
                  </a:lnTo>
                  <a:lnTo>
                    <a:pt x="73" y="8"/>
                  </a:lnTo>
                  <a:lnTo>
                    <a:pt x="68" y="14"/>
                  </a:lnTo>
                  <a:lnTo>
                    <a:pt x="64" y="20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812"/>
            <p:cNvSpPr>
              <a:spLocks/>
            </p:cNvSpPr>
            <p:nvPr/>
          </p:nvSpPr>
          <p:spPr bwMode="auto">
            <a:xfrm>
              <a:off x="6875818" y="5548127"/>
              <a:ext cx="33409" cy="31818"/>
            </a:xfrm>
            <a:custGeom>
              <a:avLst/>
              <a:gdLst>
                <a:gd name="T0" fmla="*/ 37 w 85"/>
                <a:gd name="T1" fmla="*/ 27 h 78"/>
                <a:gd name="T2" fmla="*/ 32 w 85"/>
                <a:gd name="T3" fmla="*/ 25 h 78"/>
                <a:gd name="T4" fmla="*/ 27 w 85"/>
                <a:gd name="T5" fmla="*/ 24 h 78"/>
                <a:gd name="T6" fmla="*/ 21 w 85"/>
                <a:gd name="T7" fmla="*/ 24 h 78"/>
                <a:gd name="T8" fmla="*/ 17 w 85"/>
                <a:gd name="T9" fmla="*/ 25 h 78"/>
                <a:gd name="T10" fmla="*/ 13 w 85"/>
                <a:gd name="T11" fmla="*/ 26 h 78"/>
                <a:gd name="T12" fmla="*/ 9 w 85"/>
                <a:gd name="T13" fmla="*/ 28 h 78"/>
                <a:gd name="T14" fmla="*/ 6 w 85"/>
                <a:gd name="T15" fmla="*/ 30 h 78"/>
                <a:gd name="T16" fmla="*/ 4 w 85"/>
                <a:gd name="T17" fmla="*/ 33 h 78"/>
                <a:gd name="T18" fmla="*/ 2 w 85"/>
                <a:gd name="T19" fmla="*/ 38 h 78"/>
                <a:gd name="T20" fmla="*/ 1 w 85"/>
                <a:gd name="T21" fmla="*/ 41 h 78"/>
                <a:gd name="T22" fmla="*/ 0 w 85"/>
                <a:gd name="T23" fmla="*/ 44 h 78"/>
                <a:gd name="T24" fmla="*/ 0 w 85"/>
                <a:gd name="T25" fmla="*/ 48 h 78"/>
                <a:gd name="T26" fmla="*/ 1 w 85"/>
                <a:gd name="T27" fmla="*/ 53 h 78"/>
                <a:gd name="T28" fmla="*/ 2 w 85"/>
                <a:gd name="T29" fmla="*/ 56 h 78"/>
                <a:gd name="T30" fmla="*/ 4 w 85"/>
                <a:gd name="T31" fmla="*/ 59 h 78"/>
                <a:gd name="T32" fmla="*/ 6 w 85"/>
                <a:gd name="T33" fmla="*/ 62 h 78"/>
                <a:gd name="T34" fmla="*/ 14 w 85"/>
                <a:gd name="T35" fmla="*/ 68 h 78"/>
                <a:gd name="T36" fmla="*/ 23 w 85"/>
                <a:gd name="T37" fmla="*/ 72 h 78"/>
                <a:gd name="T38" fmla="*/ 33 w 85"/>
                <a:gd name="T39" fmla="*/ 74 h 78"/>
                <a:gd name="T40" fmla="*/ 44 w 85"/>
                <a:gd name="T41" fmla="*/ 75 h 78"/>
                <a:gd name="T42" fmla="*/ 61 w 85"/>
                <a:gd name="T43" fmla="*/ 78 h 78"/>
                <a:gd name="T44" fmla="*/ 69 w 85"/>
                <a:gd name="T45" fmla="*/ 78 h 78"/>
                <a:gd name="T46" fmla="*/ 72 w 85"/>
                <a:gd name="T47" fmla="*/ 70 h 78"/>
                <a:gd name="T48" fmla="*/ 78 w 85"/>
                <a:gd name="T49" fmla="*/ 54 h 78"/>
                <a:gd name="T50" fmla="*/ 82 w 85"/>
                <a:gd name="T51" fmla="*/ 44 h 78"/>
                <a:gd name="T52" fmla="*/ 84 w 85"/>
                <a:gd name="T53" fmla="*/ 33 h 78"/>
                <a:gd name="T54" fmla="*/ 85 w 85"/>
                <a:gd name="T55" fmla="*/ 24 h 78"/>
                <a:gd name="T56" fmla="*/ 83 w 85"/>
                <a:gd name="T57" fmla="*/ 14 h 78"/>
                <a:gd name="T58" fmla="*/ 82 w 85"/>
                <a:gd name="T59" fmla="*/ 11 h 78"/>
                <a:gd name="T60" fmla="*/ 78 w 85"/>
                <a:gd name="T61" fmla="*/ 7 h 78"/>
                <a:gd name="T62" fmla="*/ 76 w 85"/>
                <a:gd name="T63" fmla="*/ 4 h 78"/>
                <a:gd name="T64" fmla="*/ 73 w 85"/>
                <a:gd name="T65" fmla="*/ 2 h 78"/>
                <a:gd name="T66" fmla="*/ 70 w 85"/>
                <a:gd name="T67" fmla="*/ 1 h 78"/>
                <a:gd name="T68" fmla="*/ 65 w 85"/>
                <a:gd name="T69" fmla="*/ 0 h 78"/>
                <a:gd name="T70" fmla="*/ 61 w 85"/>
                <a:gd name="T71" fmla="*/ 0 h 78"/>
                <a:gd name="T72" fmla="*/ 58 w 85"/>
                <a:gd name="T73" fmla="*/ 0 h 78"/>
                <a:gd name="T74" fmla="*/ 54 w 85"/>
                <a:gd name="T75" fmla="*/ 1 h 78"/>
                <a:gd name="T76" fmla="*/ 50 w 85"/>
                <a:gd name="T77" fmla="*/ 2 h 78"/>
                <a:gd name="T78" fmla="*/ 47 w 85"/>
                <a:gd name="T79" fmla="*/ 4 h 78"/>
                <a:gd name="T80" fmla="*/ 44 w 85"/>
                <a:gd name="T81" fmla="*/ 7 h 78"/>
                <a:gd name="T82" fmla="*/ 41 w 85"/>
                <a:gd name="T83" fmla="*/ 11 h 78"/>
                <a:gd name="T84" fmla="*/ 40 w 85"/>
                <a:gd name="T85" fmla="*/ 16 h 78"/>
                <a:gd name="T86" fmla="*/ 37 w 85"/>
                <a:gd name="T87" fmla="*/ 20 h 78"/>
                <a:gd name="T88" fmla="*/ 37 w 85"/>
                <a:gd name="T8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78">
                  <a:moveTo>
                    <a:pt x="37" y="27"/>
                  </a:moveTo>
                  <a:lnTo>
                    <a:pt x="32" y="25"/>
                  </a:lnTo>
                  <a:lnTo>
                    <a:pt x="27" y="24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8"/>
                  </a:lnTo>
                  <a:lnTo>
                    <a:pt x="6" y="30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1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4" y="59"/>
                  </a:lnTo>
                  <a:lnTo>
                    <a:pt x="6" y="62"/>
                  </a:lnTo>
                  <a:lnTo>
                    <a:pt x="14" y="68"/>
                  </a:lnTo>
                  <a:lnTo>
                    <a:pt x="23" y="72"/>
                  </a:lnTo>
                  <a:lnTo>
                    <a:pt x="33" y="74"/>
                  </a:lnTo>
                  <a:lnTo>
                    <a:pt x="44" y="75"/>
                  </a:lnTo>
                  <a:lnTo>
                    <a:pt x="61" y="78"/>
                  </a:lnTo>
                  <a:lnTo>
                    <a:pt x="69" y="78"/>
                  </a:lnTo>
                  <a:lnTo>
                    <a:pt x="72" y="70"/>
                  </a:lnTo>
                  <a:lnTo>
                    <a:pt x="78" y="54"/>
                  </a:lnTo>
                  <a:lnTo>
                    <a:pt x="82" y="44"/>
                  </a:lnTo>
                  <a:lnTo>
                    <a:pt x="84" y="33"/>
                  </a:lnTo>
                  <a:lnTo>
                    <a:pt x="85" y="24"/>
                  </a:lnTo>
                  <a:lnTo>
                    <a:pt x="83" y="14"/>
                  </a:lnTo>
                  <a:lnTo>
                    <a:pt x="82" y="11"/>
                  </a:lnTo>
                  <a:lnTo>
                    <a:pt x="78" y="7"/>
                  </a:lnTo>
                  <a:lnTo>
                    <a:pt x="76" y="4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2"/>
                  </a:lnTo>
                  <a:lnTo>
                    <a:pt x="47" y="4"/>
                  </a:lnTo>
                  <a:lnTo>
                    <a:pt x="44" y="7"/>
                  </a:lnTo>
                  <a:lnTo>
                    <a:pt x="41" y="11"/>
                  </a:lnTo>
                  <a:lnTo>
                    <a:pt x="40" y="16"/>
                  </a:lnTo>
                  <a:lnTo>
                    <a:pt x="37" y="2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813"/>
            <p:cNvSpPr>
              <a:spLocks/>
            </p:cNvSpPr>
            <p:nvPr/>
          </p:nvSpPr>
          <p:spPr bwMode="auto">
            <a:xfrm>
              <a:off x="6891727" y="5457446"/>
              <a:ext cx="35000" cy="30227"/>
            </a:xfrm>
            <a:custGeom>
              <a:avLst/>
              <a:gdLst>
                <a:gd name="T0" fmla="*/ 37 w 85"/>
                <a:gd name="T1" fmla="*/ 27 h 77"/>
                <a:gd name="T2" fmla="*/ 32 w 85"/>
                <a:gd name="T3" fmla="*/ 24 h 77"/>
                <a:gd name="T4" fmla="*/ 27 w 85"/>
                <a:gd name="T5" fmla="*/ 23 h 77"/>
                <a:gd name="T6" fmla="*/ 21 w 85"/>
                <a:gd name="T7" fmla="*/ 23 h 77"/>
                <a:gd name="T8" fmla="*/ 17 w 85"/>
                <a:gd name="T9" fmla="*/ 24 h 77"/>
                <a:gd name="T10" fmla="*/ 14 w 85"/>
                <a:gd name="T11" fmla="*/ 26 h 77"/>
                <a:gd name="T12" fmla="*/ 9 w 85"/>
                <a:gd name="T13" fmla="*/ 28 h 77"/>
                <a:gd name="T14" fmla="*/ 7 w 85"/>
                <a:gd name="T15" fmla="*/ 31 h 77"/>
                <a:gd name="T16" fmla="*/ 4 w 85"/>
                <a:gd name="T17" fmla="*/ 34 h 77"/>
                <a:gd name="T18" fmla="*/ 2 w 85"/>
                <a:gd name="T19" fmla="*/ 37 h 77"/>
                <a:gd name="T20" fmla="*/ 1 w 85"/>
                <a:gd name="T21" fmla="*/ 41 h 77"/>
                <a:gd name="T22" fmla="*/ 1 w 85"/>
                <a:gd name="T23" fmla="*/ 45 h 77"/>
                <a:gd name="T24" fmla="*/ 0 w 85"/>
                <a:gd name="T25" fmla="*/ 48 h 77"/>
                <a:gd name="T26" fmla="*/ 1 w 85"/>
                <a:gd name="T27" fmla="*/ 53 h 77"/>
                <a:gd name="T28" fmla="*/ 2 w 85"/>
                <a:gd name="T29" fmla="*/ 56 h 77"/>
                <a:gd name="T30" fmla="*/ 4 w 85"/>
                <a:gd name="T31" fmla="*/ 60 h 77"/>
                <a:gd name="T32" fmla="*/ 6 w 85"/>
                <a:gd name="T33" fmla="*/ 63 h 77"/>
                <a:gd name="T34" fmla="*/ 14 w 85"/>
                <a:gd name="T35" fmla="*/ 68 h 77"/>
                <a:gd name="T36" fmla="*/ 23 w 85"/>
                <a:gd name="T37" fmla="*/ 72 h 77"/>
                <a:gd name="T38" fmla="*/ 34 w 85"/>
                <a:gd name="T39" fmla="*/ 74 h 77"/>
                <a:gd name="T40" fmla="*/ 44 w 85"/>
                <a:gd name="T41" fmla="*/ 76 h 77"/>
                <a:gd name="T42" fmla="*/ 62 w 85"/>
                <a:gd name="T43" fmla="*/ 77 h 77"/>
                <a:gd name="T44" fmla="*/ 70 w 85"/>
                <a:gd name="T45" fmla="*/ 77 h 77"/>
                <a:gd name="T46" fmla="*/ 73 w 85"/>
                <a:gd name="T47" fmla="*/ 71 h 77"/>
                <a:gd name="T48" fmla="*/ 80 w 85"/>
                <a:gd name="T49" fmla="*/ 54 h 77"/>
                <a:gd name="T50" fmla="*/ 82 w 85"/>
                <a:gd name="T51" fmla="*/ 44 h 77"/>
                <a:gd name="T52" fmla="*/ 84 w 85"/>
                <a:gd name="T53" fmla="*/ 33 h 77"/>
                <a:gd name="T54" fmla="*/ 85 w 85"/>
                <a:gd name="T55" fmla="*/ 23 h 77"/>
                <a:gd name="T56" fmla="*/ 83 w 85"/>
                <a:gd name="T57" fmla="*/ 15 h 77"/>
                <a:gd name="T58" fmla="*/ 82 w 85"/>
                <a:gd name="T59" fmla="*/ 10 h 77"/>
                <a:gd name="T60" fmla="*/ 80 w 85"/>
                <a:gd name="T61" fmla="*/ 7 h 77"/>
                <a:gd name="T62" fmla="*/ 76 w 85"/>
                <a:gd name="T63" fmla="*/ 5 h 77"/>
                <a:gd name="T64" fmla="*/ 73 w 85"/>
                <a:gd name="T65" fmla="*/ 3 h 77"/>
                <a:gd name="T66" fmla="*/ 70 w 85"/>
                <a:gd name="T67" fmla="*/ 1 h 77"/>
                <a:gd name="T68" fmla="*/ 66 w 85"/>
                <a:gd name="T69" fmla="*/ 0 h 77"/>
                <a:gd name="T70" fmla="*/ 62 w 85"/>
                <a:gd name="T71" fmla="*/ 0 h 77"/>
                <a:gd name="T72" fmla="*/ 58 w 85"/>
                <a:gd name="T73" fmla="*/ 0 h 77"/>
                <a:gd name="T74" fmla="*/ 54 w 85"/>
                <a:gd name="T75" fmla="*/ 1 h 77"/>
                <a:gd name="T76" fmla="*/ 50 w 85"/>
                <a:gd name="T77" fmla="*/ 3 h 77"/>
                <a:gd name="T78" fmla="*/ 47 w 85"/>
                <a:gd name="T79" fmla="*/ 5 h 77"/>
                <a:gd name="T80" fmla="*/ 44 w 85"/>
                <a:gd name="T81" fmla="*/ 7 h 77"/>
                <a:gd name="T82" fmla="*/ 42 w 85"/>
                <a:gd name="T83" fmla="*/ 12 h 77"/>
                <a:gd name="T84" fmla="*/ 40 w 85"/>
                <a:gd name="T85" fmla="*/ 16 h 77"/>
                <a:gd name="T86" fmla="*/ 39 w 85"/>
                <a:gd name="T87" fmla="*/ 21 h 77"/>
                <a:gd name="T88" fmla="*/ 37 w 85"/>
                <a:gd name="T89" fmla="*/ 2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77">
                  <a:moveTo>
                    <a:pt x="37" y="27"/>
                  </a:moveTo>
                  <a:lnTo>
                    <a:pt x="32" y="24"/>
                  </a:lnTo>
                  <a:lnTo>
                    <a:pt x="27" y="23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4" y="34"/>
                  </a:lnTo>
                  <a:lnTo>
                    <a:pt x="2" y="37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3"/>
                  </a:lnTo>
                  <a:lnTo>
                    <a:pt x="14" y="68"/>
                  </a:lnTo>
                  <a:lnTo>
                    <a:pt x="23" y="72"/>
                  </a:lnTo>
                  <a:lnTo>
                    <a:pt x="34" y="74"/>
                  </a:lnTo>
                  <a:lnTo>
                    <a:pt x="44" y="76"/>
                  </a:lnTo>
                  <a:lnTo>
                    <a:pt x="62" y="77"/>
                  </a:lnTo>
                  <a:lnTo>
                    <a:pt x="70" y="77"/>
                  </a:lnTo>
                  <a:lnTo>
                    <a:pt x="73" y="71"/>
                  </a:lnTo>
                  <a:lnTo>
                    <a:pt x="80" y="54"/>
                  </a:lnTo>
                  <a:lnTo>
                    <a:pt x="82" y="44"/>
                  </a:lnTo>
                  <a:lnTo>
                    <a:pt x="84" y="33"/>
                  </a:lnTo>
                  <a:lnTo>
                    <a:pt x="85" y="23"/>
                  </a:lnTo>
                  <a:lnTo>
                    <a:pt x="83" y="15"/>
                  </a:lnTo>
                  <a:lnTo>
                    <a:pt x="82" y="10"/>
                  </a:lnTo>
                  <a:lnTo>
                    <a:pt x="80" y="7"/>
                  </a:lnTo>
                  <a:lnTo>
                    <a:pt x="76" y="5"/>
                  </a:lnTo>
                  <a:lnTo>
                    <a:pt x="73" y="3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3"/>
                  </a:lnTo>
                  <a:lnTo>
                    <a:pt x="47" y="5"/>
                  </a:lnTo>
                  <a:lnTo>
                    <a:pt x="44" y="7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39" y="21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814"/>
            <p:cNvSpPr>
              <a:spLocks/>
            </p:cNvSpPr>
            <p:nvPr/>
          </p:nvSpPr>
          <p:spPr bwMode="auto">
            <a:xfrm>
              <a:off x="6902863" y="5540172"/>
              <a:ext cx="22273" cy="23863"/>
            </a:xfrm>
            <a:custGeom>
              <a:avLst/>
              <a:gdLst>
                <a:gd name="T0" fmla="*/ 35 w 57"/>
                <a:gd name="T1" fmla="*/ 27 h 62"/>
                <a:gd name="T2" fmla="*/ 37 w 57"/>
                <a:gd name="T3" fmla="*/ 23 h 62"/>
                <a:gd name="T4" fmla="*/ 37 w 57"/>
                <a:gd name="T5" fmla="*/ 18 h 62"/>
                <a:gd name="T6" fmla="*/ 37 w 57"/>
                <a:gd name="T7" fmla="*/ 15 h 62"/>
                <a:gd name="T8" fmla="*/ 36 w 57"/>
                <a:gd name="T9" fmla="*/ 12 h 62"/>
                <a:gd name="T10" fmla="*/ 34 w 57"/>
                <a:gd name="T11" fmla="*/ 7 h 62"/>
                <a:gd name="T12" fmla="*/ 30 w 57"/>
                <a:gd name="T13" fmla="*/ 2 h 62"/>
                <a:gd name="T14" fmla="*/ 25 w 57"/>
                <a:gd name="T15" fmla="*/ 0 h 62"/>
                <a:gd name="T16" fmla="*/ 18 w 57"/>
                <a:gd name="T17" fmla="*/ 0 h 62"/>
                <a:gd name="T18" fmla="*/ 16 w 57"/>
                <a:gd name="T19" fmla="*/ 1 h 62"/>
                <a:gd name="T20" fmla="*/ 13 w 57"/>
                <a:gd name="T21" fmla="*/ 1 h 62"/>
                <a:gd name="T22" fmla="*/ 10 w 57"/>
                <a:gd name="T23" fmla="*/ 3 h 62"/>
                <a:gd name="T24" fmla="*/ 8 w 57"/>
                <a:gd name="T25" fmla="*/ 5 h 62"/>
                <a:gd name="T26" fmla="*/ 5 w 57"/>
                <a:gd name="T27" fmla="*/ 11 h 62"/>
                <a:gd name="T28" fmla="*/ 2 w 57"/>
                <a:gd name="T29" fmla="*/ 18 h 62"/>
                <a:gd name="T30" fmla="*/ 1 w 57"/>
                <a:gd name="T31" fmla="*/ 26 h 62"/>
                <a:gd name="T32" fmla="*/ 0 w 57"/>
                <a:gd name="T33" fmla="*/ 34 h 62"/>
                <a:gd name="T34" fmla="*/ 0 w 57"/>
                <a:gd name="T35" fmla="*/ 47 h 62"/>
                <a:gd name="T36" fmla="*/ 0 w 57"/>
                <a:gd name="T37" fmla="*/ 52 h 62"/>
                <a:gd name="T38" fmla="*/ 5 w 57"/>
                <a:gd name="T39" fmla="*/ 54 h 62"/>
                <a:gd name="T40" fmla="*/ 17 w 57"/>
                <a:gd name="T41" fmla="*/ 58 h 62"/>
                <a:gd name="T42" fmla="*/ 25 w 57"/>
                <a:gd name="T43" fmla="*/ 59 h 62"/>
                <a:gd name="T44" fmla="*/ 33 w 57"/>
                <a:gd name="T45" fmla="*/ 62 h 62"/>
                <a:gd name="T46" fmla="*/ 40 w 57"/>
                <a:gd name="T47" fmla="*/ 62 h 62"/>
                <a:gd name="T48" fmla="*/ 46 w 57"/>
                <a:gd name="T49" fmla="*/ 59 h 62"/>
                <a:gd name="T50" fmla="*/ 49 w 57"/>
                <a:gd name="T51" fmla="*/ 58 h 62"/>
                <a:gd name="T52" fmla="*/ 52 w 57"/>
                <a:gd name="T53" fmla="*/ 56 h 62"/>
                <a:gd name="T54" fmla="*/ 54 w 57"/>
                <a:gd name="T55" fmla="*/ 54 h 62"/>
                <a:gd name="T56" fmla="*/ 55 w 57"/>
                <a:gd name="T57" fmla="*/ 52 h 62"/>
                <a:gd name="T58" fmla="*/ 57 w 57"/>
                <a:gd name="T59" fmla="*/ 47 h 62"/>
                <a:gd name="T60" fmla="*/ 56 w 57"/>
                <a:gd name="T61" fmla="*/ 41 h 62"/>
                <a:gd name="T62" fmla="*/ 55 w 57"/>
                <a:gd name="T63" fmla="*/ 36 h 62"/>
                <a:gd name="T64" fmla="*/ 50 w 57"/>
                <a:gd name="T65" fmla="*/ 30 h 62"/>
                <a:gd name="T66" fmla="*/ 47 w 57"/>
                <a:gd name="T67" fmla="*/ 29 h 62"/>
                <a:gd name="T68" fmla="*/ 44 w 57"/>
                <a:gd name="T69" fmla="*/ 27 h 62"/>
                <a:gd name="T70" fmla="*/ 41 w 57"/>
                <a:gd name="T71" fmla="*/ 27 h 62"/>
                <a:gd name="T72" fmla="*/ 35 w 57"/>
                <a:gd name="T73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62">
                  <a:moveTo>
                    <a:pt x="35" y="27"/>
                  </a:moveTo>
                  <a:lnTo>
                    <a:pt x="37" y="23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36" y="12"/>
                  </a:lnTo>
                  <a:lnTo>
                    <a:pt x="34" y="7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11"/>
                  </a:lnTo>
                  <a:lnTo>
                    <a:pt x="2" y="18"/>
                  </a:lnTo>
                  <a:lnTo>
                    <a:pt x="1" y="26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5" y="54"/>
                  </a:lnTo>
                  <a:lnTo>
                    <a:pt x="17" y="58"/>
                  </a:lnTo>
                  <a:lnTo>
                    <a:pt x="25" y="59"/>
                  </a:lnTo>
                  <a:lnTo>
                    <a:pt x="33" y="62"/>
                  </a:lnTo>
                  <a:lnTo>
                    <a:pt x="40" y="62"/>
                  </a:lnTo>
                  <a:lnTo>
                    <a:pt x="46" y="59"/>
                  </a:lnTo>
                  <a:lnTo>
                    <a:pt x="49" y="58"/>
                  </a:lnTo>
                  <a:lnTo>
                    <a:pt x="52" y="56"/>
                  </a:lnTo>
                  <a:lnTo>
                    <a:pt x="54" y="54"/>
                  </a:lnTo>
                  <a:lnTo>
                    <a:pt x="55" y="52"/>
                  </a:lnTo>
                  <a:lnTo>
                    <a:pt x="57" y="47"/>
                  </a:lnTo>
                  <a:lnTo>
                    <a:pt x="56" y="41"/>
                  </a:lnTo>
                  <a:lnTo>
                    <a:pt x="55" y="36"/>
                  </a:lnTo>
                  <a:lnTo>
                    <a:pt x="50" y="30"/>
                  </a:lnTo>
                  <a:lnTo>
                    <a:pt x="47" y="29"/>
                  </a:lnTo>
                  <a:lnTo>
                    <a:pt x="44" y="27"/>
                  </a:lnTo>
                  <a:lnTo>
                    <a:pt x="41" y="27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815"/>
            <p:cNvSpPr>
              <a:spLocks/>
            </p:cNvSpPr>
            <p:nvPr/>
          </p:nvSpPr>
          <p:spPr bwMode="auto">
            <a:xfrm>
              <a:off x="6879000" y="5449492"/>
              <a:ext cx="23863" cy="22273"/>
            </a:xfrm>
            <a:custGeom>
              <a:avLst/>
              <a:gdLst>
                <a:gd name="T0" fmla="*/ 35 w 62"/>
                <a:gd name="T1" fmla="*/ 21 h 57"/>
                <a:gd name="T2" fmla="*/ 34 w 62"/>
                <a:gd name="T3" fmla="*/ 16 h 57"/>
                <a:gd name="T4" fmla="*/ 34 w 62"/>
                <a:gd name="T5" fmla="*/ 12 h 57"/>
                <a:gd name="T6" fmla="*/ 31 w 62"/>
                <a:gd name="T7" fmla="*/ 9 h 57"/>
                <a:gd name="T8" fmla="*/ 30 w 62"/>
                <a:gd name="T9" fmla="*/ 6 h 57"/>
                <a:gd name="T10" fmla="*/ 25 w 62"/>
                <a:gd name="T11" fmla="*/ 2 h 57"/>
                <a:gd name="T12" fmla="*/ 20 w 62"/>
                <a:gd name="T13" fmla="*/ 0 h 57"/>
                <a:gd name="T14" fmla="*/ 14 w 62"/>
                <a:gd name="T15" fmla="*/ 0 h 57"/>
                <a:gd name="T16" fmla="*/ 9 w 62"/>
                <a:gd name="T17" fmla="*/ 1 h 57"/>
                <a:gd name="T18" fmla="*/ 7 w 62"/>
                <a:gd name="T19" fmla="*/ 3 h 57"/>
                <a:gd name="T20" fmla="*/ 4 w 62"/>
                <a:gd name="T21" fmla="*/ 6 h 57"/>
                <a:gd name="T22" fmla="*/ 2 w 62"/>
                <a:gd name="T23" fmla="*/ 8 h 57"/>
                <a:gd name="T24" fmla="*/ 1 w 62"/>
                <a:gd name="T25" fmla="*/ 10 h 57"/>
                <a:gd name="T26" fmla="*/ 0 w 62"/>
                <a:gd name="T27" fmla="*/ 16 h 57"/>
                <a:gd name="T28" fmla="*/ 0 w 62"/>
                <a:gd name="T29" fmla="*/ 24 h 57"/>
                <a:gd name="T30" fmla="*/ 1 w 62"/>
                <a:gd name="T31" fmla="*/ 31 h 57"/>
                <a:gd name="T32" fmla="*/ 3 w 62"/>
                <a:gd name="T33" fmla="*/ 39 h 57"/>
                <a:gd name="T34" fmla="*/ 8 w 62"/>
                <a:gd name="T35" fmla="*/ 52 h 57"/>
                <a:gd name="T36" fmla="*/ 10 w 62"/>
                <a:gd name="T37" fmla="*/ 56 h 57"/>
                <a:gd name="T38" fmla="*/ 15 w 62"/>
                <a:gd name="T39" fmla="*/ 57 h 57"/>
                <a:gd name="T40" fmla="*/ 28 w 62"/>
                <a:gd name="T41" fmla="*/ 56 h 57"/>
                <a:gd name="T42" fmla="*/ 37 w 62"/>
                <a:gd name="T43" fmla="*/ 55 h 57"/>
                <a:gd name="T44" fmla="*/ 44 w 62"/>
                <a:gd name="T45" fmla="*/ 53 h 57"/>
                <a:gd name="T46" fmla="*/ 51 w 62"/>
                <a:gd name="T47" fmla="*/ 51 h 57"/>
                <a:gd name="T48" fmla="*/ 56 w 62"/>
                <a:gd name="T49" fmla="*/ 48 h 57"/>
                <a:gd name="T50" fmla="*/ 58 w 62"/>
                <a:gd name="T51" fmla="*/ 45 h 57"/>
                <a:gd name="T52" fmla="*/ 60 w 62"/>
                <a:gd name="T53" fmla="*/ 42 h 57"/>
                <a:gd name="T54" fmla="*/ 61 w 62"/>
                <a:gd name="T55" fmla="*/ 40 h 57"/>
                <a:gd name="T56" fmla="*/ 62 w 62"/>
                <a:gd name="T57" fmla="*/ 37 h 57"/>
                <a:gd name="T58" fmla="*/ 61 w 62"/>
                <a:gd name="T59" fmla="*/ 31 h 57"/>
                <a:gd name="T60" fmla="*/ 58 w 62"/>
                <a:gd name="T61" fmla="*/ 26 h 57"/>
                <a:gd name="T62" fmla="*/ 55 w 62"/>
                <a:gd name="T63" fmla="*/ 22 h 57"/>
                <a:gd name="T64" fmla="*/ 50 w 62"/>
                <a:gd name="T65" fmla="*/ 18 h 57"/>
                <a:gd name="T66" fmla="*/ 47 w 62"/>
                <a:gd name="T67" fmla="*/ 18 h 57"/>
                <a:gd name="T68" fmla="*/ 42 w 62"/>
                <a:gd name="T69" fmla="*/ 18 h 57"/>
                <a:gd name="T70" fmla="*/ 39 w 62"/>
                <a:gd name="T71" fmla="*/ 18 h 57"/>
                <a:gd name="T72" fmla="*/ 35 w 62"/>
                <a:gd name="T7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57">
                  <a:moveTo>
                    <a:pt x="35" y="21"/>
                  </a:moveTo>
                  <a:lnTo>
                    <a:pt x="34" y="16"/>
                  </a:lnTo>
                  <a:lnTo>
                    <a:pt x="34" y="12"/>
                  </a:lnTo>
                  <a:lnTo>
                    <a:pt x="31" y="9"/>
                  </a:lnTo>
                  <a:lnTo>
                    <a:pt x="30" y="6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1" y="31"/>
                  </a:lnTo>
                  <a:lnTo>
                    <a:pt x="3" y="39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5" y="57"/>
                  </a:lnTo>
                  <a:lnTo>
                    <a:pt x="28" y="56"/>
                  </a:lnTo>
                  <a:lnTo>
                    <a:pt x="37" y="55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8"/>
                  </a:lnTo>
                  <a:lnTo>
                    <a:pt x="58" y="45"/>
                  </a:lnTo>
                  <a:lnTo>
                    <a:pt x="60" y="42"/>
                  </a:lnTo>
                  <a:lnTo>
                    <a:pt x="61" y="40"/>
                  </a:lnTo>
                  <a:lnTo>
                    <a:pt x="62" y="37"/>
                  </a:lnTo>
                  <a:lnTo>
                    <a:pt x="61" y="31"/>
                  </a:lnTo>
                  <a:lnTo>
                    <a:pt x="58" y="26"/>
                  </a:lnTo>
                  <a:lnTo>
                    <a:pt x="55" y="22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2" y="18"/>
                  </a:lnTo>
                  <a:lnTo>
                    <a:pt x="39" y="18"/>
                  </a:lnTo>
                  <a:lnTo>
                    <a:pt x="35" y="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816"/>
            <p:cNvSpPr>
              <a:spLocks/>
            </p:cNvSpPr>
            <p:nvPr/>
          </p:nvSpPr>
          <p:spPr bwMode="auto">
            <a:xfrm>
              <a:off x="6840819" y="5446310"/>
              <a:ext cx="27045" cy="20682"/>
            </a:xfrm>
            <a:custGeom>
              <a:avLst/>
              <a:gdLst>
                <a:gd name="T0" fmla="*/ 35 w 68"/>
                <a:gd name="T1" fmla="*/ 10 h 54"/>
                <a:gd name="T2" fmla="*/ 31 w 68"/>
                <a:gd name="T3" fmla="*/ 6 h 54"/>
                <a:gd name="T4" fmla="*/ 29 w 68"/>
                <a:gd name="T5" fmla="*/ 4 h 54"/>
                <a:gd name="T6" fmla="*/ 26 w 68"/>
                <a:gd name="T7" fmla="*/ 2 h 54"/>
                <a:gd name="T8" fmla="*/ 23 w 68"/>
                <a:gd name="T9" fmla="*/ 1 h 54"/>
                <a:gd name="T10" fmla="*/ 17 w 68"/>
                <a:gd name="T11" fmla="*/ 0 h 54"/>
                <a:gd name="T12" fmla="*/ 11 w 68"/>
                <a:gd name="T13" fmla="*/ 1 h 54"/>
                <a:gd name="T14" fmla="*/ 7 w 68"/>
                <a:gd name="T15" fmla="*/ 4 h 54"/>
                <a:gd name="T16" fmla="*/ 2 w 68"/>
                <a:gd name="T17" fmla="*/ 8 h 54"/>
                <a:gd name="T18" fmla="*/ 1 w 68"/>
                <a:gd name="T19" fmla="*/ 10 h 54"/>
                <a:gd name="T20" fmla="*/ 1 w 68"/>
                <a:gd name="T21" fmla="*/ 14 h 54"/>
                <a:gd name="T22" fmla="*/ 0 w 68"/>
                <a:gd name="T23" fmla="*/ 17 h 54"/>
                <a:gd name="T24" fmla="*/ 1 w 68"/>
                <a:gd name="T25" fmla="*/ 19 h 54"/>
                <a:gd name="T26" fmla="*/ 3 w 68"/>
                <a:gd name="T27" fmla="*/ 26 h 54"/>
                <a:gd name="T28" fmla="*/ 8 w 68"/>
                <a:gd name="T29" fmla="*/ 32 h 54"/>
                <a:gd name="T30" fmla="*/ 13 w 68"/>
                <a:gd name="T31" fmla="*/ 37 h 54"/>
                <a:gd name="T32" fmla="*/ 19 w 68"/>
                <a:gd name="T33" fmla="*/ 43 h 54"/>
                <a:gd name="T34" fmla="*/ 28 w 68"/>
                <a:gd name="T35" fmla="*/ 50 h 54"/>
                <a:gd name="T36" fmla="*/ 34 w 68"/>
                <a:gd name="T37" fmla="*/ 54 h 54"/>
                <a:gd name="T38" fmla="*/ 38 w 68"/>
                <a:gd name="T39" fmla="*/ 51 h 54"/>
                <a:gd name="T40" fmla="*/ 49 w 68"/>
                <a:gd name="T41" fmla="*/ 44 h 54"/>
                <a:gd name="T42" fmla="*/ 55 w 68"/>
                <a:gd name="T43" fmla="*/ 39 h 54"/>
                <a:gd name="T44" fmla="*/ 61 w 68"/>
                <a:gd name="T45" fmla="*/ 33 h 54"/>
                <a:gd name="T46" fmla="*/ 65 w 68"/>
                <a:gd name="T47" fmla="*/ 27 h 54"/>
                <a:gd name="T48" fmla="*/ 67 w 68"/>
                <a:gd name="T49" fmla="*/ 21 h 54"/>
                <a:gd name="T50" fmla="*/ 68 w 68"/>
                <a:gd name="T51" fmla="*/ 18 h 54"/>
                <a:gd name="T52" fmla="*/ 68 w 68"/>
                <a:gd name="T53" fmla="*/ 15 h 54"/>
                <a:gd name="T54" fmla="*/ 67 w 68"/>
                <a:gd name="T55" fmla="*/ 13 h 54"/>
                <a:gd name="T56" fmla="*/ 66 w 68"/>
                <a:gd name="T57" fmla="*/ 9 h 54"/>
                <a:gd name="T58" fmla="*/ 63 w 68"/>
                <a:gd name="T59" fmla="*/ 5 h 54"/>
                <a:gd name="T60" fmla="*/ 58 w 68"/>
                <a:gd name="T61" fmla="*/ 2 h 54"/>
                <a:gd name="T62" fmla="*/ 52 w 68"/>
                <a:gd name="T63" fmla="*/ 1 h 54"/>
                <a:gd name="T64" fmla="*/ 47 w 68"/>
                <a:gd name="T65" fmla="*/ 1 h 54"/>
                <a:gd name="T66" fmla="*/ 43 w 68"/>
                <a:gd name="T67" fmla="*/ 2 h 54"/>
                <a:gd name="T68" fmla="*/ 40 w 68"/>
                <a:gd name="T69" fmla="*/ 4 h 54"/>
                <a:gd name="T70" fmla="*/ 37 w 68"/>
                <a:gd name="T71" fmla="*/ 6 h 54"/>
                <a:gd name="T72" fmla="*/ 35 w 68"/>
                <a:gd name="T7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54">
                  <a:moveTo>
                    <a:pt x="35" y="10"/>
                  </a:moveTo>
                  <a:lnTo>
                    <a:pt x="31" y="6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3" y="26"/>
                  </a:lnTo>
                  <a:lnTo>
                    <a:pt x="8" y="32"/>
                  </a:lnTo>
                  <a:lnTo>
                    <a:pt x="13" y="37"/>
                  </a:lnTo>
                  <a:lnTo>
                    <a:pt x="19" y="43"/>
                  </a:lnTo>
                  <a:lnTo>
                    <a:pt x="28" y="50"/>
                  </a:lnTo>
                  <a:lnTo>
                    <a:pt x="34" y="54"/>
                  </a:lnTo>
                  <a:lnTo>
                    <a:pt x="38" y="51"/>
                  </a:lnTo>
                  <a:lnTo>
                    <a:pt x="49" y="44"/>
                  </a:lnTo>
                  <a:lnTo>
                    <a:pt x="55" y="39"/>
                  </a:lnTo>
                  <a:lnTo>
                    <a:pt x="61" y="33"/>
                  </a:lnTo>
                  <a:lnTo>
                    <a:pt x="65" y="27"/>
                  </a:lnTo>
                  <a:lnTo>
                    <a:pt x="67" y="21"/>
                  </a:lnTo>
                  <a:lnTo>
                    <a:pt x="68" y="18"/>
                  </a:lnTo>
                  <a:lnTo>
                    <a:pt x="68" y="15"/>
                  </a:lnTo>
                  <a:lnTo>
                    <a:pt x="67" y="13"/>
                  </a:lnTo>
                  <a:lnTo>
                    <a:pt x="66" y="9"/>
                  </a:lnTo>
                  <a:lnTo>
                    <a:pt x="63" y="5"/>
                  </a:lnTo>
                  <a:lnTo>
                    <a:pt x="58" y="2"/>
                  </a:lnTo>
                  <a:lnTo>
                    <a:pt x="52" y="1"/>
                  </a:lnTo>
                  <a:lnTo>
                    <a:pt x="47" y="1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5" y="1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817"/>
            <p:cNvSpPr>
              <a:spLocks/>
            </p:cNvSpPr>
            <p:nvPr/>
          </p:nvSpPr>
          <p:spPr bwMode="auto">
            <a:xfrm>
              <a:off x="6859910" y="5468583"/>
              <a:ext cx="25454" cy="23863"/>
            </a:xfrm>
            <a:custGeom>
              <a:avLst/>
              <a:gdLst>
                <a:gd name="T0" fmla="*/ 29 w 63"/>
                <a:gd name="T1" fmla="*/ 17 h 57"/>
                <a:gd name="T2" fmla="*/ 25 w 63"/>
                <a:gd name="T3" fmla="*/ 15 h 57"/>
                <a:gd name="T4" fmla="*/ 21 w 63"/>
                <a:gd name="T5" fmla="*/ 14 h 57"/>
                <a:gd name="T6" fmla="*/ 18 w 63"/>
                <a:gd name="T7" fmla="*/ 14 h 57"/>
                <a:gd name="T8" fmla="*/ 15 w 63"/>
                <a:gd name="T9" fmla="*/ 14 h 57"/>
                <a:gd name="T10" fmla="*/ 8 w 63"/>
                <a:gd name="T11" fmla="*/ 15 h 57"/>
                <a:gd name="T12" fmla="*/ 4 w 63"/>
                <a:gd name="T13" fmla="*/ 19 h 57"/>
                <a:gd name="T14" fmla="*/ 1 w 63"/>
                <a:gd name="T15" fmla="*/ 24 h 57"/>
                <a:gd name="T16" fmla="*/ 0 w 63"/>
                <a:gd name="T17" fmla="*/ 30 h 57"/>
                <a:gd name="T18" fmla="*/ 0 w 63"/>
                <a:gd name="T19" fmla="*/ 32 h 57"/>
                <a:gd name="T20" fmla="*/ 1 w 63"/>
                <a:gd name="T21" fmla="*/ 36 h 57"/>
                <a:gd name="T22" fmla="*/ 2 w 63"/>
                <a:gd name="T23" fmla="*/ 38 h 57"/>
                <a:gd name="T24" fmla="*/ 3 w 63"/>
                <a:gd name="T25" fmla="*/ 41 h 57"/>
                <a:gd name="T26" fmla="*/ 8 w 63"/>
                <a:gd name="T27" fmla="*/ 45 h 57"/>
                <a:gd name="T28" fmla="*/ 15 w 63"/>
                <a:gd name="T29" fmla="*/ 48 h 57"/>
                <a:gd name="T30" fmla="*/ 21 w 63"/>
                <a:gd name="T31" fmla="*/ 52 h 57"/>
                <a:gd name="T32" fmla="*/ 29 w 63"/>
                <a:gd name="T33" fmla="*/ 54 h 57"/>
                <a:gd name="T34" fmla="*/ 42 w 63"/>
                <a:gd name="T35" fmla="*/ 56 h 57"/>
                <a:gd name="T36" fmla="*/ 47 w 63"/>
                <a:gd name="T37" fmla="*/ 57 h 57"/>
                <a:gd name="T38" fmla="*/ 50 w 63"/>
                <a:gd name="T39" fmla="*/ 53 h 57"/>
                <a:gd name="T40" fmla="*/ 57 w 63"/>
                <a:gd name="T41" fmla="*/ 41 h 57"/>
                <a:gd name="T42" fmla="*/ 60 w 63"/>
                <a:gd name="T43" fmla="*/ 33 h 57"/>
                <a:gd name="T44" fmla="*/ 62 w 63"/>
                <a:gd name="T45" fmla="*/ 26 h 57"/>
                <a:gd name="T46" fmla="*/ 63 w 63"/>
                <a:gd name="T47" fmla="*/ 19 h 57"/>
                <a:gd name="T48" fmla="*/ 63 w 63"/>
                <a:gd name="T49" fmla="*/ 13 h 57"/>
                <a:gd name="T50" fmla="*/ 62 w 63"/>
                <a:gd name="T51" fmla="*/ 10 h 57"/>
                <a:gd name="T52" fmla="*/ 61 w 63"/>
                <a:gd name="T53" fmla="*/ 7 h 57"/>
                <a:gd name="T54" fmla="*/ 59 w 63"/>
                <a:gd name="T55" fmla="*/ 4 h 57"/>
                <a:gd name="T56" fmla="*/ 57 w 63"/>
                <a:gd name="T57" fmla="*/ 3 h 57"/>
                <a:gd name="T58" fmla="*/ 53 w 63"/>
                <a:gd name="T59" fmla="*/ 0 h 57"/>
                <a:gd name="T60" fmla="*/ 46 w 63"/>
                <a:gd name="T61" fmla="*/ 0 h 57"/>
                <a:gd name="T62" fmla="*/ 41 w 63"/>
                <a:gd name="T63" fmla="*/ 1 h 57"/>
                <a:gd name="T64" fmla="*/ 35 w 63"/>
                <a:gd name="T65" fmla="*/ 4 h 57"/>
                <a:gd name="T66" fmla="*/ 33 w 63"/>
                <a:gd name="T67" fmla="*/ 6 h 57"/>
                <a:gd name="T68" fmla="*/ 31 w 63"/>
                <a:gd name="T69" fmla="*/ 10 h 57"/>
                <a:gd name="T70" fmla="*/ 30 w 63"/>
                <a:gd name="T71" fmla="*/ 13 h 57"/>
                <a:gd name="T72" fmla="*/ 29 w 63"/>
                <a:gd name="T73" fmla="*/ 1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57">
                  <a:moveTo>
                    <a:pt x="29" y="17"/>
                  </a:moveTo>
                  <a:lnTo>
                    <a:pt x="25" y="15"/>
                  </a:lnTo>
                  <a:lnTo>
                    <a:pt x="21" y="14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2" y="38"/>
                  </a:lnTo>
                  <a:lnTo>
                    <a:pt x="3" y="41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21" y="52"/>
                  </a:lnTo>
                  <a:lnTo>
                    <a:pt x="29" y="54"/>
                  </a:lnTo>
                  <a:lnTo>
                    <a:pt x="42" y="56"/>
                  </a:lnTo>
                  <a:lnTo>
                    <a:pt x="47" y="57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0" y="33"/>
                  </a:lnTo>
                  <a:lnTo>
                    <a:pt x="62" y="26"/>
                  </a:lnTo>
                  <a:lnTo>
                    <a:pt x="63" y="19"/>
                  </a:lnTo>
                  <a:lnTo>
                    <a:pt x="63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5" y="4"/>
                  </a:lnTo>
                  <a:lnTo>
                    <a:pt x="33" y="6"/>
                  </a:lnTo>
                  <a:lnTo>
                    <a:pt x="31" y="10"/>
                  </a:lnTo>
                  <a:lnTo>
                    <a:pt x="30" y="13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818"/>
            <p:cNvSpPr>
              <a:spLocks/>
            </p:cNvSpPr>
            <p:nvPr/>
          </p:nvSpPr>
          <p:spPr bwMode="auto">
            <a:xfrm>
              <a:off x="6874227" y="5521082"/>
              <a:ext cx="27045" cy="27045"/>
            </a:xfrm>
            <a:custGeom>
              <a:avLst/>
              <a:gdLst>
                <a:gd name="T0" fmla="*/ 39 w 71"/>
                <a:gd name="T1" fmla="*/ 22 h 65"/>
                <a:gd name="T2" fmla="*/ 39 w 71"/>
                <a:gd name="T3" fmla="*/ 18 h 65"/>
                <a:gd name="T4" fmla="*/ 38 w 71"/>
                <a:gd name="T5" fmla="*/ 14 h 65"/>
                <a:gd name="T6" fmla="*/ 36 w 71"/>
                <a:gd name="T7" fmla="*/ 9 h 65"/>
                <a:gd name="T8" fmla="*/ 34 w 71"/>
                <a:gd name="T9" fmla="*/ 7 h 65"/>
                <a:gd name="T10" fmla="*/ 32 w 71"/>
                <a:gd name="T11" fmla="*/ 4 h 65"/>
                <a:gd name="T12" fmla="*/ 28 w 71"/>
                <a:gd name="T13" fmla="*/ 2 h 65"/>
                <a:gd name="T14" fmla="*/ 26 w 71"/>
                <a:gd name="T15" fmla="*/ 1 h 65"/>
                <a:gd name="T16" fmla="*/ 23 w 71"/>
                <a:gd name="T17" fmla="*/ 0 h 65"/>
                <a:gd name="T18" fmla="*/ 17 w 71"/>
                <a:gd name="T19" fmla="*/ 1 h 65"/>
                <a:gd name="T20" fmla="*/ 10 w 71"/>
                <a:gd name="T21" fmla="*/ 2 h 65"/>
                <a:gd name="T22" fmla="*/ 7 w 71"/>
                <a:gd name="T23" fmla="*/ 4 h 65"/>
                <a:gd name="T24" fmla="*/ 5 w 71"/>
                <a:gd name="T25" fmla="*/ 6 h 65"/>
                <a:gd name="T26" fmla="*/ 4 w 71"/>
                <a:gd name="T27" fmla="*/ 9 h 65"/>
                <a:gd name="T28" fmla="*/ 1 w 71"/>
                <a:gd name="T29" fmla="*/ 13 h 65"/>
                <a:gd name="T30" fmla="*/ 0 w 71"/>
                <a:gd name="T31" fmla="*/ 19 h 65"/>
                <a:gd name="T32" fmla="*/ 0 w 71"/>
                <a:gd name="T33" fmla="*/ 28 h 65"/>
                <a:gd name="T34" fmla="*/ 2 w 71"/>
                <a:gd name="T35" fmla="*/ 36 h 65"/>
                <a:gd name="T36" fmla="*/ 5 w 71"/>
                <a:gd name="T37" fmla="*/ 45 h 65"/>
                <a:gd name="T38" fmla="*/ 10 w 71"/>
                <a:gd name="T39" fmla="*/ 59 h 65"/>
                <a:gd name="T40" fmla="*/ 12 w 71"/>
                <a:gd name="T41" fmla="*/ 65 h 65"/>
                <a:gd name="T42" fmla="*/ 19 w 71"/>
                <a:gd name="T43" fmla="*/ 65 h 65"/>
                <a:gd name="T44" fmla="*/ 34 w 71"/>
                <a:gd name="T45" fmla="*/ 63 h 65"/>
                <a:gd name="T46" fmla="*/ 42 w 71"/>
                <a:gd name="T47" fmla="*/ 62 h 65"/>
                <a:gd name="T48" fmla="*/ 51 w 71"/>
                <a:gd name="T49" fmla="*/ 60 h 65"/>
                <a:gd name="T50" fmla="*/ 59 w 71"/>
                <a:gd name="T51" fmla="*/ 57 h 65"/>
                <a:gd name="T52" fmla="*/ 65 w 71"/>
                <a:gd name="T53" fmla="*/ 53 h 65"/>
                <a:gd name="T54" fmla="*/ 67 w 71"/>
                <a:gd name="T55" fmla="*/ 50 h 65"/>
                <a:gd name="T56" fmla="*/ 68 w 71"/>
                <a:gd name="T57" fmla="*/ 47 h 65"/>
                <a:gd name="T58" fmla="*/ 69 w 71"/>
                <a:gd name="T59" fmla="*/ 44 h 65"/>
                <a:gd name="T60" fmla="*/ 71 w 71"/>
                <a:gd name="T61" fmla="*/ 41 h 65"/>
                <a:gd name="T62" fmla="*/ 69 w 71"/>
                <a:gd name="T63" fmla="*/ 34 h 65"/>
                <a:gd name="T64" fmla="*/ 67 w 71"/>
                <a:gd name="T65" fmla="*/ 29 h 65"/>
                <a:gd name="T66" fmla="*/ 65 w 71"/>
                <a:gd name="T67" fmla="*/ 27 h 65"/>
                <a:gd name="T68" fmla="*/ 62 w 71"/>
                <a:gd name="T69" fmla="*/ 23 h 65"/>
                <a:gd name="T70" fmla="*/ 60 w 71"/>
                <a:gd name="T71" fmla="*/ 22 h 65"/>
                <a:gd name="T72" fmla="*/ 56 w 71"/>
                <a:gd name="T73" fmla="*/ 21 h 65"/>
                <a:gd name="T74" fmla="*/ 52 w 71"/>
                <a:gd name="T75" fmla="*/ 20 h 65"/>
                <a:gd name="T76" fmla="*/ 49 w 71"/>
                <a:gd name="T77" fmla="*/ 20 h 65"/>
                <a:gd name="T78" fmla="*/ 45 w 71"/>
                <a:gd name="T79" fmla="*/ 21 h 65"/>
                <a:gd name="T80" fmla="*/ 39 w 71"/>
                <a:gd name="T81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65">
                  <a:moveTo>
                    <a:pt x="39" y="22"/>
                  </a:moveTo>
                  <a:lnTo>
                    <a:pt x="39" y="18"/>
                  </a:lnTo>
                  <a:lnTo>
                    <a:pt x="38" y="14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2" y="36"/>
                  </a:lnTo>
                  <a:lnTo>
                    <a:pt x="5" y="45"/>
                  </a:lnTo>
                  <a:lnTo>
                    <a:pt x="10" y="59"/>
                  </a:lnTo>
                  <a:lnTo>
                    <a:pt x="12" y="65"/>
                  </a:lnTo>
                  <a:lnTo>
                    <a:pt x="19" y="65"/>
                  </a:lnTo>
                  <a:lnTo>
                    <a:pt x="34" y="63"/>
                  </a:lnTo>
                  <a:lnTo>
                    <a:pt x="42" y="62"/>
                  </a:lnTo>
                  <a:lnTo>
                    <a:pt x="51" y="60"/>
                  </a:lnTo>
                  <a:lnTo>
                    <a:pt x="59" y="57"/>
                  </a:lnTo>
                  <a:lnTo>
                    <a:pt x="65" y="53"/>
                  </a:lnTo>
                  <a:lnTo>
                    <a:pt x="67" y="50"/>
                  </a:lnTo>
                  <a:lnTo>
                    <a:pt x="68" y="47"/>
                  </a:lnTo>
                  <a:lnTo>
                    <a:pt x="69" y="44"/>
                  </a:lnTo>
                  <a:lnTo>
                    <a:pt x="71" y="41"/>
                  </a:lnTo>
                  <a:lnTo>
                    <a:pt x="69" y="34"/>
                  </a:lnTo>
                  <a:lnTo>
                    <a:pt x="67" y="29"/>
                  </a:lnTo>
                  <a:lnTo>
                    <a:pt x="65" y="27"/>
                  </a:lnTo>
                  <a:lnTo>
                    <a:pt x="62" y="23"/>
                  </a:lnTo>
                  <a:lnTo>
                    <a:pt x="60" y="22"/>
                  </a:lnTo>
                  <a:lnTo>
                    <a:pt x="56" y="21"/>
                  </a:lnTo>
                  <a:lnTo>
                    <a:pt x="52" y="20"/>
                  </a:lnTo>
                  <a:lnTo>
                    <a:pt x="49" y="20"/>
                  </a:lnTo>
                  <a:lnTo>
                    <a:pt x="45" y="21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819"/>
            <p:cNvSpPr>
              <a:spLocks/>
            </p:cNvSpPr>
            <p:nvPr/>
          </p:nvSpPr>
          <p:spPr bwMode="auto">
            <a:xfrm>
              <a:off x="7004680" y="5311085"/>
              <a:ext cx="52500" cy="41363"/>
            </a:xfrm>
            <a:custGeom>
              <a:avLst/>
              <a:gdLst>
                <a:gd name="T0" fmla="*/ 65 w 130"/>
                <a:gd name="T1" fmla="*/ 20 h 105"/>
                <a:gd name="T2" fmla="*/ 59 w 130"/>
                <a:gd name="T3" fmla="*/ 13 h 105"/>
                <a:gd name="T4" fmla="*/ 54 w 130"/>
                <a:gd name="T5" fmla="*/ 8 h 105"/>
                <a:gd name="T6" fmla="*/ 48 w 130"/>
                <a:gd name="T7" fmla="*/ 4 h 105"/>
                <a:gd name="T8" fmla="*/ 42 w 130"/>
                <a:gd name="T9" fmla="*/ 1 h 105"/>
                <a:gd name="T10" fmla="*/ 37 w 130"/>
                <a:gd name="T11" fmla="*/ 0 h 105"/>
                <a:gd name="T12" fmla="*/ 30 w 130"/>
                <a:gd name="T13" fmla="*/ 0 h 105"/>
                <a:gd name="T14" fmla="*/ 25 w 130"/>
                <a:gd name="T15" fmla="*/ 1 h 105"/>
                <a:gd name="T16" fmla="*/ 19 w 130"/>
                <a:gd name="T17" fmla="*/ 3 h 105"/>
                <a:gd name="T18" fmla="*/ 15 w 130"/>
                <a:gd name="T19" fmla="*/ 6 h 105"/>
                <a:gd name="T20" fmla="*/ 11 w 130"/>
                <a:gd name="T21" fmla="*/ 9 h 105"/>
                <a:gd name="T22" fmla="*/ 6 w 130"/>
                <a:gd name="T23" fmla="*/ 13 h 105"/>
                <a:gd name="T24" fmla="*/ 3 w 130"/>
                <a:gd name="T25" fmla="*/ 18 h 105"/>
                <a:gd name="T26" fmla="*/ 1 w 130"/>
                <a:gd name="T27" fmla="*/ 23 h 105"/>
                <a:gd name="T28" fmla="*/ 0 w 130"/>
                <a:gd name="T29" fmla="*/ 28 h 105"/>
                <a:gd name="T30" fmla="*/ 0 w 130"/>
                <a:gd name="T31" fmla="*/ 34 h 105"/>
                <a:gd name="T32" fmla="*/ 0 w 130"/>
                <a:gd name="T33" fmla="*/ 40 h 105"/>
                <a:gd name="T34" fmla="*/ 2 w 130"/>
                <a:gd name="T35" fmla="*/ 46 h 105"/>
                <a:gd name="T36" fmla="*/ 5 w 130"/>
                <a:gd name="T37" fmla="*/ 51 h 105"/>
                <a:gd name="T38" fmla="*/ 10 w 130"/>
                <a:gd name="T39" fmla="*/ 58 h 105"/>
                <a:gd name="T40" fmla="*/ 14 w 130"/>
                <a:gd name="T41" fmla="*/ 63 h 105"/>
                <a:gd name="T42" fmla="*/ 24 w 130"/>
                <a:gd name="T43" fmla="*/ 74 h 105"/>
                <a:gd name="T44" fmla="*/ 35 w 130"/>
                <a:gd name="T45" fmla="*/ 85 h 105"/>
                <a:gd name="T46" fmla="*/ 56 w 130"/>
                <a:gd name="T47" fmla="*/ 100 h 105"/>
                <a:gd name="T48" fmla="*/ 65 w 130"/>
                <a:gd name="T49" fmla="*/ 105 h 105"/>
                <a:gd name="T50" fmla="*/ 73 w 130"/>
                <a:gd name="T51" fmla="*/ 100 h 105"/>
                <a:gd name="T52" fmla="*/ 94 w 130"/>
                <a:gd name="T53" fmla="*/ 85 h 105"/>
                <a:gd name="T54" fmla="*/ 106 w 130"/>
                <a:gd name="T55" fmla="*/ 74 h 105"/>
                <a:gd name="T56" fmla="*/ 116 w 130"/>
                <a:gd name="T57" fmla="*/ 63 h 105"/>
                <a:gd name="T58" fmla="*/ 121 w 130"/>
                <a:gd name="T59" fmla="*/ 58 h 105"/>
                <a:gd name="T60" fmla="*/ 124 w 130"/>
                <a:gd name="T61" fmla="*/ 51 h 105"/>
                <a:gd name="T62" fmla="*/ 127 w 130"/>
                <a:gd name="T63" fmla="*/ 46 h 105"/>
                <a:gd name="T64" fmla="*/ 129 w 130"/>
                <a:gd name="T65" fmla="*/ 40 h 105"/>
                <a:gd name="T66" fmla="*/ 130 w 130"/>
                <a:gd name="T67" fmla="*/ 34 h 105"/>
                <a:gd name="T68" fmla="*/ 129 w 130"/>
                <a:gd name="T69" fmla="*/ 28 h 105"/>
                <a:gd name="T70" fmla="*/ 128 w 130"/>
                <a:gd name="T71" fmla="*/ 23 h 105"/>
                <a:gd name="T72" fmla="*/ 126 w 130"/>
                <a:gd name="T73" fmla="*/ 18 h 105"/>
                <a:gd name="T74" fmla="*/ 123 w 130"/>
                <a:gd name="T75" fmla="*/ 13 h 105"/>
                <a:gd name="T76" fmla="*/ 120 w 130"/>
                <a:gd name="T77" fmla="*/ 9 h 105"/>
                <a:gd name="T78" fmla="*/ 115 w 130"/>
                <a:gd name="T79" fmla="*/ 6 h 105"/>
                <a:gd name="T80" fmla="*/ 110 w 130"/>
                <a:gd name="T81" fmla="*/ 3 h 105"/>
                <a:gd name="T82" fmla="*/ 105 w 130"/>
                <a:gd name="T83" fmla="*/ 1 h 105"/>
                <a:gd name="T84" fmla="*/ 99 w 130"/>
                <a:gd name="T85" fmla="*/ 0 h 105"/>
                <a:gd name="T86" fmla="*/ 94 w 130"/>
                <a:gd name="T87" fmla="*/ 0 h 105"/>
                <a:gd name="T88" fmla="*/ 87 w 130"/>
                <a:gd name="T89" fmla="*/ 1 h 105"/>
                <a:gd name="T90" fmla="*/ 82 w 130"/>
                <a:gd name="T91" fmla="*/ 4 h 105"/>
                <a:gd name="T92" fmla="*/ 75 w 130"/>
                <a:gd name="T93" fmla="*/ 8 h 105"/>
                <a:gd name="T94" fmla="*/ 70 w 130"/>
                <a:gd name="T95" fmla="*/ 13 h 105"/>
                <a:gd name="T96" fmla="*/ 65 w 130"/>
                <a:gd name="T97" fmla="*/ 2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05">
                  <a:moveTo>
                    <a:pt x="65" y="20"/>
                  </a:moveTo>
                  <a:lnTo>
                    <a:pt x="59" y="13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4" y="74"/>
                  </a:lnTo>
                  <a:lnTo>
                    <a:pt x="35" y="85"/>
                  </a:lnTo>
                  <a:lnTo>
                    <a:pt x="56" y="100"/>
                  </a:lnTo>
                  <a:lnTo>
                    <a:pt x="65" y="105"/>
                  </a:lnTo>
                  <a:lnTo>
                    <a:pt x="73" y="100"/>
                  </a:lnTo>
                  <a:lnTo>
                    <a:pt x="94" y="85"/>
                  </a:lnTo>
                  <a:lnTo>
                    <a:pt x="106" y="74"/>
                  </a:lnTo>
                  <a:lnTo>
                    <a:pt x="116" y="63"/>
                  </a:lnTo>
                  <a:lnTo>
                    <a:pt x="121" y="58"/>
                  </a:lnTo>
                  <a:lnTo>
                    <a:pt x="124" y="51"/>
                  </a:lnTo>
                  <a:lnTo>
                    <a:pt x="127" y="46"/>
                  </a:lnTo>
                  <a:lnTo>
                    <a:pt x="129" y="40"/>
                  </a:lnTo>
                  <a:lnTo>
                    <a:pt x="130" y="34"/>
                  </a:lnTo>
                  <a:lnTo>
                    <a:pt x="129" y="28"/>
                  </a:lnTo>
                  <a:lnTo>
                    <a:pt x="128" y="23"/>
                  </a:lnTo>
                  <a:lnTo>
                    <a:pt x="126" y="18"/>
                  </a:lnTo>
                  <a:lnTo>
                    <a:pt x="123" y="13"/>
                  </a:lnTo>
                  <a:lnTo>
                    <a:pt x="120" y="9"/>
                  </a:lnTo>
                  <a:lnTo>
                    <a:pt x="115" y="6"/>
                  </a:lnTo>
                  <a:lnTo>
                    <a:pt x="110" y="3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87" y="1"/>
                  </a:lnTo>
                  <a:lnTo>
                    <a:pt x="82" y="4"/>
                  </a:lnTo>
                  <a:lnTo>
                    <a:pt x="75" y="8"/>
                  </a:lnTo>
                  <a:lnTo>
                    <a:pt x="70" y="13"/>
                  </a:lnTo>
                  <a:lnTo>
                    <a:pt x="65" y="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820"/>
            <p:cNvSpPr>
              <a:spLocks/>
            </p:cNvSpPr>
            <p:nvPr/>
          </p:nvSpPr>
          <p:spPr bwMode="auto">
            <a:xfrm>
              <a:off x="7011043" y="5449492"/>
              <a:ext cx="49318" cy="42954"/>
            </a:xfrm>
            <a:custGeom>
              <a:avLst/>
              <a:gdLst>
                <a:gd name="T0" fmla="*/ 58 w 126"/>
                <a:gd name="T1" fmla="*/ 33 h 111"/>
                <a:gd name="T2" fmla="*/ 51 w 126"/>
                <a:gd name="T3" fmla="*/ 28 h 111"/>
                <a:gd name="T4" fmla="*/ 43 w 126"/>
                <a:gd name="T5" fmla="*/ 25 h 111"/>
                <a:gd name="T6" fmla="*/ 36 w 126"/>
                <a:gd name="T7" fmla="*/ 24 h 111"/>
                <a:gd name="T8" fmla="*/ 30 w 126"/>
                <a:gd name="T9" fmla="*/ 24 h 111"/>
                <a:gd name="T10" fmla="*/ 25 w 126"/>
                <a:gd name="T11" fmla="*/ 25 h 111"/>
                <a:gd name="T12" fmla="*/ 19 w 126"/>
                <a:gd name="T13" fmla="*/ 26 h 111"/>
                <a:gd name="T14" fmla="*/ 14 w 126"/>
                <a:gd name="T15" fmla="*/ 29 h 111"/>
                <a:gd name="T16" fmla="*/ 9 w 126"/>
                <a:gd name="T17" fmla="*/ 34 h 111"/>
                <a:gd name="T18" fmla="*/ 6 w 126"/>
                <a:gd name="T19" fmla="*/ 38 h 111"/>
                <a:gd name="T20" fmla="*/ 3 w 126"/>
                <a:gd name="T21" fmla="*/ 42 h 111"/>
                <a:gd name="T22" fmla="*/ 1 w 126"/>
                <a:gd name="T23" fmla="*/ 48 h 111"/>
                <a:gd name="T24" fmla="*/ 0 w 126"/>
                <a:gd name="T25" fmla="*/ 53 h 111"/>
                <a:gd name="T26" fmla="*/ 0 w 126"/>
                <a:gd name="T27" fmla="*/ 58 h 111"/>
                <a:gd name="T28" fmla="*/ 1 w 126"/>
                <a:gd name="T29" fmla="*/ 64 h 111"/>
                <a:gd name="T30" fmla="*/ 2 w 126"/>
                <a:gd name="T31" fmla="*/ 69 h 111"/>
                <a:gd name="T32" fmla="*/ 5 w 126"/>
                <a:gd name="T33" fmla="*/ 75 h 111"/>
                <a:gd name="T34" fmla="*/ 9 w 126"/>
                <a:gd name="T35" fmla="*/ 79 h 111"/>
                <a:gd name="T36" fmla="*/ 14 w 126"/>
                <a:gd name="T37" fmla="*/ 83 h 111"/>
                <a:gd name="T38" fmla="*/ 20 w 126"/>
                <a:gd name="T39" fmla="*/ 88 h 111"/>
                <a:gd name="T40" fmla="*/ 27 w 126"/>
                <a:gd name="T41" fmla="*/ 92 h 111"/>
                <a:gd name="T42" fmla="*/ 40 w 126"/>
                <a:gd name="T43" fmla="*/ 97 h 111"/>
                <a:gd name="T44" fmla="*/ 54 w 126"/>
                <a:gd name="T45" fmla="*/ 103 h 111"/>
                <a:gd name="T46" fmla="*/ 79 w 126"/>
                <a:gd name="T47" fmla="*/ 109 h 111"/>
                <a:gd name="T48" fmla="*/ 89 w 126"/>
                <a:gd name="T49" fmla="*/ 111 h 111"/>
                <a:gd name="T50" fmla="*/ 96 w 126"/>
                <a:gd name="T51" fmla="*/ 103 h 111"/>
                <a:gd name="T52" fmla="*/ 109 w 126"/>
                <a:gd name="T53" fmla="*/ 81 h 111"/>
                <a:gd name="T54" fmla="*/ 116 w 126"/>
                <a:gd name="T55" fmla="*/ 68 h 111"/>
                <a:gd name="T56" fmla="*/ 122 w 126"/>
                <a:gd name="T57" fmla="*/ 54 h 111"/>
                <a:gd name="T58" fmla="*/ 124 w 126"/>
                <a:gd name="T59" fmla="*/ 47 h 111"/>
                <a:gd name="T60" fmla="*/ 125 w 126"/>
                <a:gd name="T61" fmla="*/ 40 h 111"/>
                <a:gd name="T62" fmla="*/ 126 w 126"/>
                <a:gd name="T63" fmla="*/ 34 h 111"/>
                <a:gd name="T64" fmla="*/ 125 w 126"/>
                <a:gd name="T65" fmla="*/ 27 h 111"/>
                <a:gd name="T66" fmla="*/ 124 w 126"/>
                <a:gd name="T67" fmla="*/ 21 h 111"/>
                <a:gd name="T68" fmla="*/ 122 w 126"/>
                <a:gd name="T69" fmla="*/ 16 h 111"/>
                <a:gd name="T70" fmla="*/ 119 w 126"/>
                <a:gd name="T71" fmla="*/ 11 h 111"/>
                <a:gd name="T72" fmla="*/ 114 w 126"/>
                <a:gd name="T73" fmla="*/ 8 h 111"/>
                <a:gd name="T74" fmla="*/ 110 w 126"/>
                <a:gd name="T75" fmla="*/ 4 h 111"/>
                <a:gd name="T76" fmla="*/ 105 w 126"/>
                <a:gd name="T77" fmla="*/ 2 h 111"/>
                <a:gd name="T78" fmla="*/ 99 w 126"/>
                <a:gd name="T79" fmla="*/ 0 h 111"/>
                <a:gd name="T80" fmla="*/ 94 w 126"/>
                <a:gd name="T81" fmla="*/ 0 h 111"/>
                <a:gd name="T82" fmla="*/ 88 w 126"/>
                <a:gd name="T83" fmla="*/ 0 h 111"/>
                <a:gd name="T84" fmla="*/ 83 w 126"/>
                <a:gd name="T85" fmla="*/ 1 h 111"/>
                <a:gd name="T86" fmla="*/ 78 w 126"/>
                <a:gd name="T87" fmla="*/ 3 h 111"/>
                <a:gd name="T88" fmla="*/ 72 w 126"/>
                <a:gd name="T89" fmla="*/ 7 h 111"/>
                <a:gd name="T90" fmla="*/ 68 w 126"/>
                <a:gd name="T91" fmla="*/ 11 h 111"/>
                <a:gd name="T92" fmla="*/ 63 w 126"/>
                <a:gd name="T93" fmla="*/ 17 h 111"/>
                <a:gd name="T94" fmla="*/ 60 w 126"/>
                <a:gd name="T95" fmla="*/ 24 h 111"/>
                <a:gd name="T96" fmla="*/ 58 w 126"/>
                <a:gd name="T97" fmla="*/ 3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11">
                  <a:moveTo>
                    <a:pt x="58" y="33"/>
                  </a:moveTo>
                  <a:lnTo>
                    <a:pt x="51" y="28"/>
                  </a:lnTo>
                  <a:lnTo>
                    <a:pt x="43" y="25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5"/>
                  </a:lnTo>
                  <a:lnTo>
                    <a:pt x="19" y="26"/>
                  </a:lnTo>
                  <a:lnTo>
                    <a:pt x="14" y="29"/>
                  </a:lnTo>
                  <a:lnTo>
                    <a:pt x="9" y="34"/>
                  </a:lnTo>
                  <a:lnTo>
                    <a:pt x="6" y="38"/>
                  </a:lnTo>
                  <a:lnTo>
                    <a:pt x="3" y="42"/>
                  </a:lnTo>
                  <a:lnTo>
                    <a:pt x="1" y="48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1" y="64"/>
                  </a:lnTo>
                  <a:lnTo>
                    <a:pt x="2" y="69"/>
                  </a:lnTo>
                  <a:lnTo>
                    <a:pt x="5" y="75"/>
                  </a:lnTo>
                  <a:lnTo>
                    <a:pt x="9" y="79"/>
                  </a:lnTo>
                  <a:lnTo>
                    <a:pt x="14" y="83"/>
                  </a:lnTo>
                  <a:lnTo>
                    <a:pt x="20" y="88"/>
                  </a:lnTo>
                  <a:lnTo>
                    <a:pt x="27" y="92"/>
                  </a:lnTo>
                  <a:lnTo>
                    <a:pt x="40" y="97"/>
                  </a:lnTo>
                  <a:lnTo>
                    <a:pt x="54" y="103"/>
                  </a:lnTo>
                  <a:lnTo>
                    <a:pt x="79" y="109"/>
                  </a:lnTo>
                  <a:lnTo>
                    <a:pt x="89" y="111"/>
                  </a:lnTo>
                  <a:lnTo>
                    <a:pt x="96" y="103"/>
                  </a:lnTo>
                  <a:lnTo>
                    <a:pt x="109" y="81"/>
                  </a:lnTo>
                  <a:lnTo>
                    <a:pt x="116" y="68"/>
                  </a:lnTo>
                  <a:lnTo>
                    <a:pt x="122" y="54"/>
                  </a:lnTo>
                  <a:lnTo>
                    <a:pt x="124" y="47"/>
                  </a:lnTo>
                  <a:lnTo>
                    <a:pt x="125" y="40"/>
                  </a:lnTo>
                  <a:lnTo>
                    <a:pt x="126" y="34"/>
                  </a:lnTo>
                  <a:lnTo>
                    <a:pt x="125" y="27"/>
                  </a:lnTo>
                  <a:lnTo>
                    <a:pt x="124" y="21"/>
                  </a:lnTo>
                  <a:lnTo>
                    <a:pt x="122" y="16"/>
                  </a:lnTo>
                  <a:lnTo>
                    <a:pt x="119" y="11"/>
                  </a:lnTo>
                  <a:lnTo>
                    <a:pt x="114" y="8"/>
                  </a:lnTo>
                  <a:lnTo>
                    <a:pt x="110" y="4"/>
                  </a:lnTo>
                  <a:lnTo>
                    <a:pt x="105" y="2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8" y="3"/>
                  </a:lnTo>
                  <a:lnTo>
                    <a:pt x="72" y="7"/>
                  </a:lnTo>
                  <a:lnTo>
                    <a:pt x="68" y="11"/>
                  </a:lnTo>
                  <a:lnTo>
                    <a:pt x="63" y="17"/>
                  </a:lnTo>
                  <a:lnTo>
                    <a:pt x="60" y="24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821"/>
            <p:cNvSpPr>
              <a:spLocks/>
            </p:cNvSpPr>
            <p:nvPr/>
          </p:nvSpPr>
          <p:spPr bwMode="auto">
            <a:xfrm>
              <a:off x="6999907" y="5573581"/>
              <a:ext cx="50909" cy="44545"/>
            </a:xfrm>
            <a:custGeom>
              <a:avLst/>
              <a:gdLst>
                <a:gd name="T0" fmla="*/ 68 w 125"/>
                <a:gd name="T1" fmla="*/ 34 h 113"/>
                <a:gd name="T2" fmla="*/ 66 w 125"/>
                <a:gd name="T3" fmla="*/ 26 h 113"/>
                <a:gd name="T4" fmla="*/ 63 w 125"/>
                <a:gd name="T5" fmla="*/ 19 h 113"/>
                <a:gd name="T6" fmla="*/ 59 w 125"/>
                <a:gd name="T7" fmla="*/ 13 h 113"/>
                <a:gd name="T8" fmla="*/ 55 w 125"/>
                <a:gd name="T9" fmla="*/ 8 h 113"/>
                <a:gd name="T10" fmla="*/ 50 w 125"/>
                <a:gd name="T11" fmla="*/ 5 h 113"/>
                <a:gd name="T12" fmla="*/ 44 w 125"/>
                <a:gd name="T13" fmla="*/ 2 h 113"/>
                <a:gd name="T14" fmla="*/ 39 w 125"/>
                <a:gd name="T15" fmla="*/ 1 h 113"/>
                <a:gd name="T16" fmla="*/ 33 w 125"/>
                <a:gd name="T17" fmla="*/ 0 h 113"/>
                <a:gd name="T18" fmla="*/ 28 w 125"/>
                <a:gd name="T19" fmla="*/ 1 h 113"/>
                <a:gd name="T20" fmla="*/ 23 w 125"/>
                <a:gd name="T21" fmla="*/ 2 h 113"/>
                <a:gd name="T22" fmla="*/ 17 w 125"/>
                <a:gd name="T23" fmla="*/ 5 h 113"/>
                <a:gd name="T24" fmla="*/ 13 w 125"/>
                <a:gd name="T25" fmla="*/ 8 h 113"/>
                <a:gd name="T26" fmla="*/ 9 w 125"/>
                <a:gd name="T27" fmla="*/ 11 h 113"/>
                <a:gd name="T28" fmla="*/ 5 w 125"/>
                <a:gd name="T29" fmla="*/ 15 h 113"/>
                <a:gd name="T30" fmla="*/ 2 w 125"/>
                <a:gd name="T31" fmla="*/ 21 h 113"/>
                <a:gd name="T32" fmla="*/ 1 w 125"/>
                <a:gd name="T33" fmla="*/ 26 h 113"/>
                <a:gd name="T34" fmla="*/ 0 w 125"/>
                <a:gd name="T35" fmla="*/ 33 h 113"/>
                <a:gd name="T36" fmla="*/ 1 w 125"/>
                <a:gd name="T37" fmla="*/ 39 h 113"/>
                <a:gd name="T38" fmla="*/ 2 w 125"/>
                <a:gd name="T39" fmla="*/ 46 h 113"/>
                <a:gd name="T40" fmla="*/ 4 w 125"/>
                <a:gd name="T41" fmla="*/ 53 h 113"/>
                <a:gd name="T42" fmla="*/ 9 w 125"/>
                <a:gd name="T43" fmla="*/ 67 h 113"/>
                <a:gd name="T44" fmla="*/ 15 w 125"/>
                <a:gd name="T45" fmla="*/ 81 h 113"/>
                <a:gd name="T46" fmla="*/ 28 w 125"/>
                <a:gd name="T47" fmla="*/ 103 h 113"/>
                <a:gd name="T48" fmla="*/ 33 w 125"/>
                <a:gd name="T49" fmla="*/ 113 h 113"/>
                <a:gd name="T50" fmla="*/ 44 w 125"/>
                <a:gd name="T51" fmla="*/ 110 h 113"/>
                <a:gd name="T52" fmla="*/ 69 w 125"/>
                <a:gd name="T53" fmla="*/ 105 h 113"/>
                <a:gd name="T54" fmla="*/ 83 w 125"/>
                <a:gd name="T55" fmla="*/ 101 h 113"/>
                <a:gd name="T56" fmla="*/ 97 w 125"/>
                <a:gd name="T57" fmla="*/ 94 h 113"/>
                <a:gd name="T58" fmla="*/ 104 w 125"/>
                <a:gd name="T59" fmla="*/ 91 h 113"/>
                <a:gd name="T60" fmla="*/ 110 w 125"/>
                <a:gd name="T61" fmla="*/ 88 h 113"/>
                <a:gd name="T62" fmla="*/ 115 w 125"/>
                <a:gd name="T63" fmla="*/ 83 h 113"/>
                <a:gd name="T64" fmla="*/ 119 w 125"/>
                <a:gd name="T65" fmla="*/ 78 h 113"/>
                <a:gd name="T66" fmla="*/ 122 w 125"/>
                <a:gd name="T67" fmla="*/ 74 h 113"/>
                <a:gd name="T68" fmla="*/ 124 w 125"/>
                <a:gd name="T69" fmla="*/ 68 h 113"/>
                <a:gd name="T70" fmla="*/ 125 w 125"/>
                <a:gd name="T71" fmla="*/ 63 h 113"/>
                <a:gd name="T72" fmla="*/ 125 w 125"/>
                <a:gd name="T73" fmla="*/ 56 h 113"/>
                <a:gd name="T74" fmla="*/ 124 w 125"/>
                <a:gd name="T75" fmla="*/ 51 h 113"/>
                <a:gd name="T76" fmla="*/ 122 w 125"/>
                <a:gd name="T77" fmla="*/ 47 h 113"/>
                <a:gd name="T78" fmla="*/ 120 w 125"/>
                <a:gd name="T79" fmla="*/ 41 h 113"/>
                <a:gd name="T80" fmla="*/ 117 w 125"/>
                <a:gd name="T81" fmla="*/ 37 h 113"/>
                <a:gd name="T82" fmla="*/ 112 w 125"/>
                <a:gd name="T83" fmla="*/ 33 h 113"/>
                <a:gd name="T84" fmla="*/ 108 w 125"/>
                <a:gd name="T85" fmla="*/ 29 h 113"/>
                <a:gd name="T86" fmla="*/ 103 w 125"/>
                <a:gd name="T87" fmla="*/ 27 h 113"/>
                <a:gd name="T88" fmla="*/ 96 w 125"/>
                <a:gd name="T89" fmla="*/ 26 h 113"/>
                <a:gd name="T90" fmla="*/ 90 w 125"/>
                <a:gd name="T91" fmla="*/ 26 h 113"/>
                <a:gd name="T92" fmla="*/ 83 w 125"/>
                <a:gd name="T93" fmla="*/ 27 h 113"/>
                <a:gd name="T94" fmla="*/ 76 w 125"/>
                <a:gd name="T95" fmla="*/ 31 h 113"/>
                <a:gd name="T96" fmla="*/ 68 w 125"/>
                <a:gd name="T97" fmla="*/ 3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13">
                  <a:moveTo>
                    <a:pt x="68" y="34"/>
                  </a:moveTo>
                  <a:lnTo>
                    <a:pt x="66" y="26"/>
                  </a:lnTo>
                  <a:lnTo>
                    <a:pt x="63" y="19"/>
                  </a:lnTo>
                  <a:lnTo>
                    <a:pt x="59" y="13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8" y="1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2" y="46"/>
                  </a:lnTo>
                  <a:lnTo>
                    <a:pt x="4" y="53"/>
                  </a:lnTo>
                  <a:lnTo>
                    <a:pt x="9" y="67"/>
                  </a:lnTo>
                  <a:lnTo>
                    <a:pt x="15" y="81"/>
                  </a:lnTo>
                  <a:lnTo>
                    <a:pt x="28" y="103"/>
                  </a:lnTo>
                  <a:lnTo>
                    <a:pt x="33" y="113"/>
                  </a:lnTo>
                  <a:lnTo>
                    <a:pt x="44" y="110"/>
                  </a:lnTo>
                  <a:lnTo>
                    <a:pt x="69" y="105"/>
                  </a:lnTo>
                  <a:lnTo>
                    <a:pt x="83" y="101"/>
                  </a:lnTo>
                  <a:lnTo>
                    <a:pt x="97" y="94"/>
                  </a:lnTo>
                  <a:lnTo>
                    <a:pt x="104" y="91"/>
                  </a:lnTo>
                  <a:lnTo>
                    <a:pt x="110" y="88"/>
                  </a:lnTo>
                  <a:lnTo>
                    <a:pt x="115" y="83"/>
                  </a:lnTo>
                  <a:lnTo>
                    <a:pt x="119" y="78"/>
                  </a:lnTo>
                  <a:lnTo>
                    <a:pt x="122" y="74"/>
                  </a:lnTo>
                  <a:lnTo>
                    <a:pt x="124" y="68"/>
                  </a:lnTo>
                  <a:lnTo>
                    <a:pt x="125" y="63"/>
                  </a:lnTo>
                  <a:lnTo>
                    <a:pt x="125" y="56"/>
                  </a:lnTo>
                  <a:lnTo>
                    <a:pt x="124" y="51"/>
                  </a:lnTo>
                  <a:lnTo>
                    <a:pt x="122" y="47"/>
                  </a:lnTo>
                  <a:lnTo>
                    <a:pt x="120" y="41"/>
                  </a:lnTo>
                  <a:lnTo>
                    <a:pt x="117" y="37"/>
                  </a:lnTo>
                  <a:lnTo>
                    <a:pt x="112" y="33"/>
                  </a:lnTo>
                  <a:lnTo>
                    <a:pt x="108" y="29"/>
                  </a:lnTo>
                  <a:lnTo>
                    <a:pt x="103" y="27"/>
                  </a:lnTo>
                  <a:lnTo>
                    <a:pt x="96" y="26"/>
                  </a:lnTo>
                  <a:lnTo>
                    <a:pt x="90" y="26"/>
                  </a:lnTo>
                  <a:lnTo>
                    <a:pt x="83" y="27"/>
                  </a:lnTo>
                  <a:lnTo>
                    <a:pt x="76" y="31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822"/>
            <p:cNvSpPr>
              <a:spLocks/>
            </p:cNvSpPr>
            <p:nvPr/>
          </p:nvSpPr>
          <p:spPr bwMode="auto">
            <a:xfrm>
              <a:off x="6874227" y="5210860"/>
              <a:ext cx="50909" cy="41363"/>
            </a:xfrm>
            <a:custGeom>
              <a:avLst/>
              <a:gdLst>
                <a:gd name="T0" fmla="*/ 66 w 131"/>
                <a:gd name="T1" fmla="*/ 20 h 106"/>
                <a:gd name="T2" fmla="*/ 61 w 131"/>
                <a:gd name="T3" fmla="*/ 13 h 106"/>
                <a:gd name="T4" fmla="*/ 55 w 131"/>
                <a:gd name="T5" fmla="*/ 8 h 106"/>
                <a:gd name="T6" fmla="*/ 49 w 131"/>
                <a:gd name="T7" fmla="*/ 4 h 106"/>
                <a:gd name="T8" fmla="*/ 43 w 131"/>
                <a:gd name="T9" fmla="*/ 2 h 106"/>
                <a:gd name="T10" fmla="*/ 37 w 131"/>
                <a:gd name="T11" fmla="*/ 1 h 106"/>
                <a:gd name="T12" fmla="*/ 32 w 131"/>
                <a:gd name="T13" fmla="*/ 0 h 106"/>
                <a:gd name="T14" fmla="*/ 26 w 131"/>
                <a:gd name="T15" fmla="*/ 1 h 106"/>
                <a:gd name="T16" fmla="*/ 21 w 131"/>
                <a:gd name="T17" fmla="*/ 3 h 106"/>
                <a:gd name="T18" fmla="*/ 15 w 131"/>
                <a:gd name="T19" fmla="*/ 5 h 106"/>
                <a:gd name="T20" fmla="*/ 11 w 131"/>
                <a:gd name="T21" fmla="*/ 9 h 106"/>
                <a:gd name="T22" fmla="*/ 8 w 131"/>
                <a:gd name="T23" fmla="*/ 13 h 106"/>
                <a:gd name="T24" fmla="*/ 5 w 131"/>
                <a:gd name="T25" fmla="*/ 18 h 106"/>
                <a:gd name="T26" fmla="*/ 2 w 131"/>
                <a:gd name="T27" fmla="*/ 22 h 106"/>
                <a:gd name="T28" fmla="*/ 1 w 131"/>
                <a:gd name="T29" fmla="*/ 28 h 106"/>
                <a:gd name="T30" fmla="*/ 0 w 131"/>
                <a:gd name="T31" fmla="*/ 34 h 106"/>
                <a:gd name="T32" fmla="*/ 1 w 131"/>
                <a:gd name="T33" fmla="*/ 40 h 106"/>
                <a:gd name="T34" fmla="*/ 3 w 131"/>
                <a:gd name="T35" fmla="*/ 46 h 106"/>
                <a:gd name="T36" fmla="*/ 7 w 131"/>
                <a:gd name="T37" fmla="*/ 52 h 106"/>
                <a:gd name="T38" fmla="*/ 10 w 131"/>
                <a:gd name="T39" fmla="*/ 57 h 106"/>
                <a:gd name="T40" fmla="*/ 14 w 131"/>
                <a:gd name="T41" fmla="*/ 63 h 106"/>
                <a:gd name="T42" fmla="*/ 25 w 131"/>
                <a:gd name="T43" fmla="*/ 74 h 106"/>
                <a:gd name="T44" fmla="*/ 37 w 131"/>
                <a:gd name="T45" fmla="*/ 84 h 106"/>
                <a:gd name="T46" fmla="*/ 56 w 131"/>
                <a:gd name="T47" fmla="*/ 99 h 106"/>
                <a:gd name="T48" fmla="*/ 66 w 131"/>
                <a:gd name="T49" fmla="*/ 106 h 106"/>
                <a:gd name="T50" fmla="*/ 75 w 131"/>
                <a:gd name="T51" fmla="*/ 99 h 106"/>
                <a:gd name="T52" fmla="*/ 95 w 131"/>
                <a:gd name="T53" fmla="*/ 84 h 106"/>
                <a:gd name="T54" fmla="*/ 107 w 131"/>
                <a:gd name="T55" fmla="*/ 74 h 106"/>
                <a:gd name="T56" fmla="*/ 117 w 131"/>
                <a:gd name="T57" fmla="*/ 63 h 106"/>
                <a:gd name="T58" fmla="*/ 121 w 131"/>
                <a:gd name="T59" fmla="*/ 57 h 106"/>
                <a:gd name="T60" fmla="*/ 126 w 131"/>
                <a:gd name="T61" fmla="*/ 52 h 106"/>
                <a:gd name="T62" fmla="*/ 129 w 131"/>
                <a:gd name="T63" fmla="*/ 46 h 106"/>
                <a:gd name="T64" fmla="*/ 131 w 131"/>
                <a:gd name="T65" fmla="*/ 40 h 106"/>
                <a:gd name="T66" fmla="*/ 131 w 131"/>
                <a:gd name="T67" fmla="*/ 34 h 106"/>
                <a:gd name="T68" fmla="*/ 131 w 131"/>
                <a:gd name="T69" fmla="*/ 28 h 106"/>
                <a:gd name="T70" fmla="*/ 130 w 131"/>
                <a:gd name="T71" fmla="*/ 22 h 106"/>
                <a:gd name="T72" fmla="*/ 128 w 131"/>
                <a:gd name="T73" fmla="*/ 18 h 106"/>
                <a:gd name="T74" fmla="*/ 124 w 131"/>
                <a:gd name="T75" fmla="*/ 13 h 106"/>
                <a:gd name="T76" fmla="*/ 120 w 131"/>
                <a:gd name="T77" fmla="*/ 9 h 106"/>
                <a:gd name="T78" fmla="*/ 116 w 131"/>
                <a:gd name="T79" fmla="*/ 5 h 106"/>
                <a:gd name="T80" fmla="*/ 111 w 131"/>
                <a:gd name="T81" fmla="*/ 3 h 106"/>
                <a:gd name="T82" fmla="*/ 106 w 131"/>
                <a:gd name="T83" fmla="*/ 1 h 106"/>
                <a:gd name="T84" fmla="*/ 101 w 131"/>
                <a:gd name="T85" fmla="*/ 0 h 106"/>
                <a:gd name="T86" fmla="*/ 94 w 131"/>
                <a:gd name="T87" fmla="*/ 1 h 106"/>
                <a:gd name="T88" fmla="*/ 89 w 131"/>
                <a:gd name="T89" fmla="*/ 2 h 106"/>
                <a:gd name="T90" fmla="*/ 82 w 131"/>
                <a:gd name="T91" fmla="*/ 4 h 106"/>
                <a:gd name="T92" fmla="*/ 77 w 131"/>
                <a:gd name="T93" fmla="*/ 8 h 106"/>
                <a:gd name="T94" fmla="*/ 72 w 131"/>
                <a:gd name="T95" fmla="*/ 13 h 106"/>
                <a:gd name="T96" fmla="*/ 66 w 131"/>
                <a:gd name="T97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06">
                  <a:moveTo>
                    <a:pt x="66" y="20"/>
                  </a:moveTo>
                  <a:lnTo>
                    <a:pt x="61" y="13"/>
                  </a:lnTo>
                  <a:lnTo>
                    <a:pt x="55" y="8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1" y="3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5" y="18"/>
                  </a:lnTo>
                  <a:lnTo>
                    <a:pt x="2" y="22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7" y="52"/>
                  </a:lnTo>
                  <a:lnTo>
                    <a:pt x="10" y="57"/>
                  </a:lnTo>
                  <a:lnTo>
                    <a:pt x="14" y="63"/>
                  </a:lnTo>
                  <a:lnTo>
                    <a:pt x="25" y="74"/>
                  </a:lnTo>
                  <a:lnTo>
                    <a:pt x="37" y="84"/>
                  </a:lnTo>
                  <a:lnTo>
                    <a:pt x="56" y="99"/>
                  </a:lnTo>
                  <a:lnTo>
                    <a:pt x="66" y="106"/>
                  </a:lnTo>
                  <a:lnTo>
                    <a:pt x="75" y="99"/>
                  </a:lnTo>
                  <a:lnTo>
                    <a:pt x="95" y="84"/>
                  </a:lnTo>
                  <a:lnTo>
                    <a:pt x="107" y="74"/>
                  </a:lnTo>
                  <a:lnTo>
                    <a:pt x="117" y="63"/>
                  </a:lnTo>
                  <a:lnTo>
                    <a:pt x="121" y="57"/>
                  </a:lnTo>
                  <a:lnTo>
                    <a:pt x="126" y="52"/>
                  </a:lnTo>
                  <a:lnTo>
                    <a:pt x="129" y="46"/>
                  </a:lnTo>
                  <a:lnTo>
                    <a:pt x="131" y="40"/>
                  </a:lnTo>
                  <a:lnTo>
                    <a:pt x="131" y="34"/>
                  </a:lnTo>
                  <a:lnTo>
                    <a:pt x="131" y="28"/>
                  </a:lnTo>
                  <a:lnTo>
                    <a:pt x="130" y="22"/>
                  </a:lnTo>
                  <a:lnTo>
                    <a:pt x="128" y="18"/>
                  </a:lnTo>
                  <a:lnTo>
                    <a:pt x="124" y="13"/>
                  </a:lnTo>
                  <a:lnTo>
                    <a:pt x="120" y="9"/>
                  </a:lnTo>
                  <a:lnTo>
                    <a:pt x="116" y="5"/>
                  </a:lnTo>
                  <a:lnTo>
                    <a:pt x="111" y="3"/>
                  </a:lnTo>
                  <a:lnTo>
                    <a:pt x="106" y="1"/>
                  </a:lnTo>
                  <a:lnTo>
                    <a:pt x="101" y="0"/>
                  </a:lnTo>
                  <a:lnTo>
                    <a:pt x="94" y="1"/>
                  </a:lnTo>
                  <a:lnTo>
                    <a:pt x="89" y="2"/>
                  </a:lnTo>
                  <a:lnTo>
                    <a:pt x="82" y="4"/>
                  </a:lnTo>
                  <a:lnTo>
                    <a:pt x="77" y="8"/>
                  </a:lnTo>
                  <a:lnTo>
                    <a:pt x="72" y="13"/>
                  </a:lnTo>
                  <a:lnTo>
                    <a:pt x="66" y="2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23"/>
            <p:cNvSpPr>
              <a:spLocks/>
            </p:cNvSpPr>
            <p:nvPr/>
          </p:nvSpPr>
          <p:spPr bwMode="auto">
            <a:xfrm>
              <a:off x="7125587" y="5449492"/>
              <a:ext cx="44545" cy="36591"/>
            </a:xfrm>
            <a:custGeom>
              <a:avLst/>
              <a:gdLst>
                <a:gd name="T0" fmla="*/ 57 w 114"/>
                <a:gd name="T1" fmla="*/ 17 h 92"/>
                <a:gd name="T2" fmla="*/ 53 w 114"/>
                <a:gd name="T3" fmla="*/ 12 h 92"/>
                <a:gd name="T4" fmla="*/ 48 w 114"/>
                <a:gd name="T5" fmla="*/ 8 h 92"/>
                <a:gd name="T6" fmla="*/ 43 w 114"/>
                <a:gd name="T7" fmla="*/ 3 h 92"/>
                <a:gd name="T8" fmla="*/ 38 w 114"/>
                <a:gd name="T9" fmla="*/ 2 h 92"/>
                <a:gd name="T10" fmla="*/ 33 w 114"/>
                <a:gd name="T11" fmla="*/ 0 h 92"/>
                <a:gd name="T12" fmla="*/ 27 w 114"/>
                <a:gd name="T13" fmla="*/ 0 h 92"/>
                <a:gd name="T14" fmla="*/ 23 w 114"/>
                <a:gd name="T15" fmla="*/ 1 h 92"/>
                <a:gd name="T16" fmla="*/ 18 w 114"/>
                <a:gd name="T17" fmla="*/ 3 h 92"/>
                <a:gd name="T18" fmla="*/ 14 w 114"/>
                <a:gd name="T19" fmla="*/ 6 h 92"/>
                <a:gd name="T20" fmla="*/ 10 w 114"/>
                <a:gd name="T21" fmla="*/ 8 h 92"/>
                <a:gd name="T22" fmla="*/ 7 w 114"/>
                <a:gd name="T23" fmla="*/ 12 h 92"/>
                <a:gd name="T24" fmla="*/ 4 w 114"/>
                <a:gd name="T25" fmla="*/ 15 h 92"/>
                <a:gd name="T26" fmla="*/ 2 w 114"/>
                <a:gd name="T27" fmla="*/ 20 h 92"/>
                <a:gd name="T28" fmla="*/ 1 w 114"/>
                <a:gd name="T29" fmla="*/ 25 h 92"/>
                <a:gd name="T30" fmla="*/ 0 w 114"/>
                <a:gd name="T31" fmla="*/ 29 h 92"/>
                <a:gd name="T32" fmla="*/ 1 w 114"/>
                <a:gd name="T33" fmla="*/ 35 h 92"/>
                <a:gd name="T34" fmla="*/ 3 w 114"/>
                <a:gd name="T35" fmla="*/ 40 h 92"/>
                <a:gd name="T36" fmla="*/ 6 w 114"/>
                <a:gd name="T37" fmla="*/ 46 h 92"/>
                <a:gd name="T38" fmla="*/ 9 w 114"/>
                <a:gd name="T39" fmla="*/ 50 h 92"/>
                <a:gd name="T40" fmla="*/ 13 w 114"/>
                <a:gd name="T41" fmla="*/ 55 h 92"/>
                <a:gd name="T42" fmla="*/ 22 w 114"/>
                <a:gd name="T43" fmla="*/ 65 h 92"/>
                <a:gd name="T44" fmla="*/ 31 w 114"/>
                <a:gd name="T45" fmla="*/ 74 h 92"/>
                <a:gd name="T46" fmla="*/ 50 w 114"/>
                <a:gd name="T47" fmla="*/ 87 h 92"/>
                <a:gd name="T48" fmla="*/ 57 w 114"/>
                <a:gd name="T49" fmla="*/ 92 h 92"/>
                <a:gd name="T50" fmla="*/ 65 w 114"/>
                <a:gd name="T51" fmla="*/ 87 h 92"/>
                <a:gd name="T52" fmla="*/ 82 w 114"/>
                <a:gd name="T53" fmla="*/ 74 h 92"/>
                <a:gd name="T54" fmla="*/ 93 w 114"/>
                <a:gd name="T55" fmla="*/ 65 h 92"/>
                <a:gd name="T56" fmla="*/ 102 w 114"/>
                <a:gd name="T57" fmla="*/ 55 h 92"/>
                <a:gd name="T58" fmla="*/ 106 w 114"/>
                <a:gd name="T59" fmla="*/ 50 h 92"/>
                <a:gd name="T60" fmla="*/ 109 w 114"/>
                <a:gd name="T61" fmla="*/ 46 h 92"/>
                <a:gd name="T62" fmla="*/ 111 w 114"/>
                <a:gd name="T63" fmla="*/ 40 h 92"/>
                <a:gd name="T64" fmla="*/ 114 w 114"/>
                <a:gd name="T65" fmla="*/ 35 h 92"/>
                <a:gd name="T66" fmla="*/ 114 w 114"/>
                <a:gd name="T67" fmla="*/ 29 h 92"/>
                <a:gd name="T68" fmla="*/ 114 w 114"/>
                <a:gd name="T69" fmla="*/ 25 h 92"/>
                <a:gd name="T70" fmla="*/ 112 w 114"/>
                <a:gd name="T71" fmla="*/ 20 h 92"/>
                <a:gd name="T72" fmla="*/ 110 w 114"/>
                <a:gd name="T73" fmla="*/ 15 h 92"/>
                <a:gd name="T74" fmla="*/ 108 w 114"/>
                <a:gd name="T75" fmla="*/ 12 h 92"/>
                <a:gd name="T76" fmla="*/ 105 w 114"/>
                <a:gd name="T77" fmla="*/ 8 h 92"/>
                <a:gd name="T78" fmla="*/ 101 w 114"/>
                <a:gd name="T79" fmla="*/ 6 h 92"/>
                <a:gd name="T80" fmla="*/ 96 w 114"/>
                <a:gd name="T81" fmla="*/ 3 h 92"/>
                <a:gd name="T82" fmla="*/ 92 w 114"/>
                <a:gd name="T83" fmla="*/ 1 h 92"/>
                <a:gd name="T84" fmla="*/ 87 w 114"/>
                <a:gd name="T85" fmla="*/ 0 h 92"/>
                <a:gd name="T86" fmla="*/ 82 w 114"/>
                <a:gd name="T87" fmla="*/ 0 h 92"/>
                <a:gd name="T88" fmla="*/ 77 w 114"/>
                <a:gd name="T89" fmla="*/ 2 h 92"/>
                <a:gd name="T90" fmla="*/ 71 w 114"/>
                <a:gd name="T91" fmla="*/ 3 h 92"/>
                <a:gd name="T92" fmla="*/ 67 w 114"/>
                <a:gd name="T93" fmla="*/ 8 h 92"/>
                <a:gd name="T94" fmla="*/ 62 w 114"/>
                <a:gd name="T95" fmla="*/ 12 h 92"/>
                <a:gd name="T96" fmla="*/ 57 w 114"/>
                <a:gd name="T97" fmla="*/ 1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92">
                  <a:moveTo>
                    <a:pt x="57" y="17"/>
                  </a:moveTo>
                  <a:lnTo>
                    <a:pt x="53" y="12"/>
                  </a:lnTo>
                  <a:lnTo>
                    <a:pt x="48" y="8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3" y="55"/>
                  </a:lnTo>
                  <a:lnTo>
                    <a:pt x="22" y="65"/>
                  </a:lnTo>
                  <a:lnTo>
                    <a:pt x="31" y="74"/>
                  </a:lnTo>
                  <a:lnTo>
                    <a:pt x="50" y="87"/>
                  </a:lnTo>
                  <a:lnTo>
                    <a:pt x="57" y="92"/>
                  </a:lnTo>
                  <a:lnTo>
                    <a:pt x="65" y="87"/>
                  </a:lnTo>
                  <a:lnTo>
                    <a:pt x="82" y="74"/>
                  </a:lnTo>
                  <a:lnTo>
                    <a:pt x="93" y="65"/>
                  </a:lnTo>
                  <a:lnTo>
                    <a:pt x="102" y="55"/>
                  </a:lnTo>
                  <a:lnTo>
                    <a:pt x="106" y="50"/>
                  </a:lnTo>
                  <a:lnTo>
                    <a:pt x="109" y="46"/>
                  </a:lnTo>
                  <a:lnTo>
                    <a:pt x="111" y="40"/>
                  </a:lnTo>
                  <a:lnTo>
                    <a:pt x="114" y="35"/>
                  </a:lnTo>
                  <a:lnTo>
                    <a:pt x="114" y="29"/>
                  </a:lnTo>
                  <a:lnTo>
                    <a:pt x="114" y="25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6" y="3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2" y="0"/>
                  </a:lnTo>
                  <a:lnTo>
                    <a:pt x="77" y="2"/>
                  </a:lnTo>
                  <a:lnTo>
                    <a:pt x="71" y="3"/>
                  </a:lnTo>
                  <a:lnTo>
                    <a:pt x="67" y="8"/>
                  </a:lnTo>
                  <a:lnTo>
                    <a:pt x="62" y="12"/>
                  </a:lnTo>
                  <a:lnTo>
                    <a:pt x="57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24"/>
            <p:cNvSpPr>
              <a:spLocks/>
            </p:cNvSpPr>
            <p:nvPr/>
          </p:nvSpPr>
          <p:spPr bwMode="auto">
            <a:xfrm>
              <a:off x="7130359" y="5385857"/>
              <a:ext cx="36591" cy="31818"/>
            </a:xfrm>
            <a:custGeom>
              <a:avLst/>
              <a:gdLst>
                <a:gd name="T0" fmla="*/ 48 w 91"/>
                <a:gd name="T1" fmla="*/ 21 h 79"/>
                <a:gd name="T2" fmla="*/ 46 w 91"/>
                <a:gd name="T3" fmla="*/ 15 h 79"/>
                <a:gd name="T4" fmla="*/ 43 w 91"/>
                <a:gd name="T5" fmla="*/ 11 h 79"/>
                <a:gd name="T6" fmla="*/ 40 w 91"/>
                <a:gd name="T7" fmla="*/ 7 h 79"/>
                <a:gd name="T8" fmla="*/ 36 w 91"/>
                <a:gd name="T9" fmla="*/ 5 h 79"/>
                <a:gd name="T10" fmla="*/ 33 w 91"/>
                <a:gd name="T11" fmla="*/ 3 h 79"/>
                <a:gd name="T12" fmla="*/ 28 w 91"/>
                <a:gd name="T13" fmla="*/ 1 h 79"/>
                <a:gd name="T14" fmla="*/ 25 w 91"/>
                <a:gd name="T15" fmla="*/ 0 h 79"/>
                <a:gd name="T16" fmla="*/ 21 w 91"/>
                <a:gd name="T17" fmla="*/ 1 h 79"/>
                <a:gd name="T18" fmla="*/ 16 w 91"/>
                <a:gd name="T19" fmla="*/ 3 h 79"/>
                <a:gd name="T20" fmla="*/ 13 w 91"/>
                <a:gd name="T21" fmla="*/ 4 h 79"/>
                <a:gd name="T22" fmla="*/ 10 w 91"/>
                <a:gd name="T23" fmla="*/ 6 h 79"/>
                <a:gd name="T24" fmla="*/ 7 w 91"/>
                <a:gd name="T25" fmla="*/ 8 h 79"/>
                <a:gd name="T26" fmla="*/ 4 w 91"/>
                <a:gd name="T27" fmla="*/ 11 h 79"/>
                <a:gd name="T28" fmla="*/ 2 w 91"/>
                <a:gd name="T29" fmla="*/ 14 h 79"/>
                <a:gd name="T30" fmla="*/ 1 w 91"/>
                <a:gd name="T31" fmla="*/ 19 h 79"/>
                <a:gd name="T32" fmla="*/ 0 w 91"/>
                <a:gd name="T33" fmla="*/ 22 h 79"/>
                <a:gd name="T34" fmla="*/ 2 w 91"/>
                <a:gd name="T35" fmla="*/ 32 h 79"/>
                <a:gd name="T36" fmla="*/ 6 w 91"/>
                <a:gd name="T37" fmla="*/ 40 h 79"/>
                <a:gd name="T38" fmla="*/ 10 w 91"/>
                <a:gd name="T39" fmla="*/ 50 h 79"/>
                <a:gd name="T40" fmla="*/ 16 w 91"/>
                <a:gd name="T41" fmla="*/ 59 h 79"/>
                <a:gd name="T42" fmla="*/ 27 w 91"/>
                <a:gd name="T43" fmla="*/ 73 h 79"/>
                <a:gd name="T44" fmla="*/ 33 w 91"/>
                <a:gd name="T45" fmla="*/ 79 h 79"/>
                <a:gd name="T46" fmla="*/ 39 w 91"/>
                <a:gd name="T47" fmla="*/ 76 h 79"/>
                <a:gd name="T48" fmla="*/ 56 w 91"/>
                <a:gd name="T49" fmla="*/ 71 h 79"/>
                <a:gd name="T50" fmla="*/ 66 w 91"/>
                <a:gd name="T51" fmla="*/ 65 h 79"/>
                <a:gd name="T52" fmla="*/ 75 w 91"/>
                <a:gd name="T53" fmla="*/ 60 h 79"/>
                <a:gd name="T54" fmla="*/ 82 w 91"/>
                <a:gd name="T55" fmla="*/ 53 h 79"/>
                <a:gd name="T56" fmla="*/ 88 w 91"/>
                <a:gd name="T57" fmla="*/ 47 h 79"/>
                <a:gd name="T58" fmla="*/ 90 w 91"/>
                <a:gd name="T59" fmla="*/ 42 h 79"/>
                <a:gd name="T60" fmla="*/ 91 w 91"/>
                <a:gd name="T61" fmla="*/ 39 h 79"/>
                <a:gd name="T62" fmla="*/ 91 w 91"/>
                <a:gd name="T63" fmla="*/ 35 h 79"/>
                <a:gd name="T64" fmla="*/ 90 w 91"/>
                <a:gd name="T65" fmla="*/ 31 h 79"/>
                <a:gd name="T66" fmla="*/ 89 w 91"/>
                <a:gd name="T67" fmla="*/ 27 h 79"/>
                <a:gd name="T68" fmla="*/ 87 w 91"/>
                <a:gd name="T69" fmla="*/ 24 h 79"/>
                <a:gd name="T70" fmla="*/ 84 w 91"/>
                <a:gd name="T71" fmla="*/ 21 h 79"/>
                <a:gd name="T72" fmla="*/ 82 w 91"/>
                <a:gd name="T73" fmla="*/ 18 h 79"/>
                <a:gd name="T74" fmla="*/ 79 w 91"/>
                <a:gd name="T75" fmla="*/ 15 h 79"/>
                <a:gd name="T76" fmla="*/ 75 w 91"/>
                <a:gd name="T77" fmla="*/ 14 h 79"/>
                <a:gd name="T78" fmla="*/ 71 w 91"/>
                <a:gd name="T79" fmla="*/ 13 h 79"/>
                <a:gd name="T80" fmla="*/ 67 w 91"/>
                <a:gd name="T81" fmla="*/ 13 h 79"/>
                <a:gd name="T82" fmla="*/ 62 w 91"/>
                <a:gd name="T83" fmla="*/ 13 h 79"/>
                <a:gd name="T84" fmla="*/ 57 w 91"/>
                <a:gd name="T85" fmla="*/ 14 h 79"/>
                <a:gd name="T86" fmla="*/ 53 w 91"/>
                <a:gd name="T87" fmla="*/ 18 h 79"/>
                <a:gd name="T88" fmla="*/ 48 w 91"/>
                <a:gd name="T89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79">
                  <a:moveTo>
                    <a:pt x="48" y="21"/>
                  </a:moveTo>
                  <a:lnTo>
                    <a:pt x="46" y="15"/>
                  </a:lnTo>
                  <a:lnTo>
                    <a:pt x="43" y="11"/>
                  </a:lnTo>
                  <a:lnTo>
                    <a:pt x="40" y="7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0" y="50"/>
                  </a:lnTo>
                  <a:lnTo>
                    <a:pt x="16" y="59"/>
                  </a:lnTo>
                  <a:lnTo>
                    <a:pt x="27" y="73"/>
                  </a:lnTo>
                  <a:lnTo>
                    <a:pt x="33" y="79"/>
                  </a:lnTo>
                  <a:lnTo>
                    <a:pt x="39" y="76"/>
                  </a:lnTo>
                  <a:lnTo>
                    <a:pt x="56" y="71"/>
                  </a:lnTo>
                  <a:lnTo>
                    <a:pt x="66" y="65"/>
                  </a:lnTo>
                  <a:lnTo>
                    <a:pt x="75" y="60"/>
                  </a:lnTo>
                  <a:lnTo>
                    <a:pt x="82" y="53"/>
                  </a:lnTo>
                  <a:lnTo>
                    <a:pt x="88" y="47"/>
                  </a:lnTo>
                  <a:lnTo>
                    <a:pt x="90" y="42"/>
                  </a:lnTo>
                  <a:lnTo>
                    <a:pt x="91" y="39"/>
                  </a:lnTo>
                  <a:lnTo>
                    <a:pt x="91" y="35"/>
                  </a:lnTo>
                  <a:lnTo>
                    <a:pt x="90" y="31"/>
                  </a:lnTo>
                  <a:lnTo>
                    <a:pt x="89" y="27"/>
                  </a:lnTo>
                  <a:lnTo>
                    <a:pt x="87" y="24"/>
                  </a:lnTo>
                  <a:lnTo>
                    <a:pt x="84" y="21"/>
                  </a:lnTo>
                  <a:lnTo>
                    <a:pt x="82" y="18"/>
                  </a:lnTo>
                  <a:lnTo>
                    <a:pt x="79" y="15"/>
                  </a:lnTo>
                  <a:lnTo>
                    <a:pt x="75" y="14"/>
                  </a:lnTo>
                  <a:lnTo>
                    <a:pt x="71" y="13"/>
                  </a:lnTo>
                  <a:lnTo>
                    <a:pt x="67" y="13"/>
                  </a:lnTo>
                  <a:lnTo>
                    <a:pt x="62" y="13"/>
                  </a:lnTo>
                  <a:lnTo>
                    <a:pt x="57" y="14"/>
                  </a:lnTo>
                  <a:lnTo>
                    <a:pt x="53" y="18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25"/>
            <p:cNvSpPr>
              <a:spLocks/>
            </p:cNvSpPr>
            <p:nvPr/>
          </p:nvSpPr>
          <p:spPr bwMode="auto">
            <a:xfrm>
              <a:off x="7154223" y="5462219"/>
              <a:ext cx="25454" cy="22273"/>
            </a:xfrm>
            <a:custGeom>
              <a:avLst/>
              <a:gdLst>
                <a:gd name="T0" fmla="*/ 34 w 61"/>
                <a:gd name="T1" fmla="*/ 19 h 56"/>
                <a:gd name="T2" fmla="*/ 33 w 61"/>
                <a:gd name="T3" fmla="*/ 15 h 56"/>
                <a:gd name="T4" fmla="*/ 32 w 61"/>
                <a:gd name="T5" fmla="*/ 12 h 56"/>
                <a:gd name="T6" fmla="*/ 31 w 61"/>
                <a:gd name="T7" fmla="*/ 8 h 56"/>
                <a:gd name="T8" fmla="*/ 29 w 61"/>
                <a:gd name="T9" fmla="*/ 5 h 56"/>
                <a:gd name="T10" fmla="*/ 24 w 61"/>
                <a:gd name="T11" fmla="*/ 1 h 56"/>
                <a:gd name="T12" fmla="*/ 19 w 61"/>
                <a:gd name="T13" fmla="*/ 0 h 56"/>
                <a:gd name="T14" fmla="*/ 14 w 61"/>
                <a:gd name="T15" fmla="*/ 0 h 56"/>
                <a:gd name="T16" fmla="*/ 8 w 61"/>
                <a:gd name="T17" fmla="*/ 1 h 56"/>
                <a:gd name="T18" fmla="*/ 5 w 61"/>
                <a:gd name="T19" fmla="*/ 3 h 56"/>
                <a:gd name="T20" fmla="*/ 4 w 61"/>
                <a:gd name="T21" fmla="*/ 4 h 56"/>
                <a:gd name="T22" fmla="*/ 2 w 61"/>
                <a:gd name="T23" fmla="*/ 7 h 56"/>
                <a:gd name="T24" fmla="*/ 1 w 61"/>
                <a:gd name="T25" fmla="*/ 9 h 56"/>
                <a:gd name="T26" fmla="*/ 0 w 61"/>
                <a:gd name="T27" fmla="*/ 16 h 56"/>
                <a:gd name="T28" fmla="*/ 0 w 61"/>
                <a:gd name="T29" fmla="*/ 23 h 56"/>
                <a:gd name="T30" fmla="*/ 1 w 61"/>
                <a:gd name="T31" fmla="*/ 31 h 56"/>
                <a:gd name="T32" fmla="*/ 3 w 61"/>
                <a:gd name="T33" fmla="*/ 39 h 56"/>
                <a:gd name="T34" fmla="*/ 7 w 61"/>
                <a:gd name="T35" fmla="*/ 50 h 56"/>
                <a:gd name="T36" fmla="*/ 9 w 61"/>
                <a:gd name="T37" fmla="*/ 56 h 56"/>
                <a:gd name="T38" fmla="*/ 15 w 61"/>
                <a:gd name="T39" fmla="*/ 56 h 56"/>
                <a:gd name="T40" fmla="*/ 28 w 61"/>
                <a:gd name="T41" fmla="*/ 56 h 56"/>
                <a:gd name="T42" fmla="*/ 35 w 61"/>
                <a:gd name="T43" fmla="*/ 55 h 56"/>
                <a:gd name="T44" fmla="*/ 43 w 61"/>
                <a:gd name="T45" fmla="*/ 53 h 56"/>
                <a:gd name="T46" fmla="*/ 50 w 61"/>
                <a:gd name="T47" fmla="*/ 50 h 56"/>
                <a:gd name="T48" fmla="*/ 56 w 61"/>
                <a:gd name="T49" fmla="*/ 46 h 56"/>
                <a:gd name="T50" fmla="*/ 58 w 61"/>
                <a:gd name="T51" fmla="*/ 44 h 56"/>
                <a:gd name="T52" fmla="*/ 59 w 61"/>
                <a:gd name="T53" fmla="*/ 42 h 56"/>
                <a:gd name="T54" fmla="*/ 60 w 61"/>
                <a:gd name="T55" fmla="*/ 39 h 56"/>
                <a:gd name="T56" fmla="*/ 61 w 61"/>
                <a:gd name="T57" fmla="*/ 36 h 56"/>
                <a:gd name="T58" fmla="*/ 60 w 61"/>
                <a:gd name="T59" fmla="*/ 30 h 56"/>
                <a:gd name="T60" fmla="*/ 58 w 61"/>
                <a:gd name="T61" fmla="*/ 26 h 56"/>
                <a:gd name="T62" fmla="*/ 54 w 61"/>
                <a:gd name="T63" fmla="*/ 21 h 56"/>
                <a:gd name="T64" fmla="*/ 48 w 61"/>
                <a:gd name="T65" fmla="*/ 18 h 56"/>
                <a:gd name="T66" fmla="*/ 45 w 61"/>
                <a:gd name="T67" fmla="*/ 17 h 56"/>
                <a:gd name="T68" fmla="*/ 42 w 61"/>
                <a:gd name="T69" fmla="*/ 17 h 56"/>
                <a:gd name="T70" fmla="*/ 37 w 61"/>
                <a:gd name="T71" fmla="*/ 18 h 56"/>
                <a:gd name="T72" fmla="*/ 34 w 61"/>
                <a:gd name="T73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6">
                  <a:moveTo>
                    <a:pt x="34" y="19"/>
                  </a:moveTo>
                  <a:lnTo>
                    <a:pt x="33" y="15"/>
                  </a:lnTo>
                  <a:lnTo>
                    <a:pt x="32" y="12"/>
                  </a:lnTo>
                  <a:lnTo>
                    <a:pt x="31" y="8"/>
                  </a:lnTo>
                  <a:lnTo>
                    <a:pt x="29" y="5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1" y="31"/>
                  </a:lnTo>
                  <a:lnTo>
                    <a:pt x="3" y="39"/>
                  </a:lnTo>
                  <a:lnTo>
                    <a:pt x="7" y="50"/>
                  </a:lnTo>
                  <a:lnTo>
                    <a:pt x="9" y="56"/>
                  </a:lnTo>
                  <a:lnTo>
                    <a:pt x="15" y="56"/>
                  </a:lnTo>
                  <a:lnTo>
                    <a:pt x="28" y="56"/>
                  </a:lnTo>
                  <a:lnTo>
                    <a:pt x="35" y="55"/>
                  </a:lnTo>
                  <a:lnTo>
                    <a:pt x="43" y="53"/>
                  </a:lnTo>
                  <a:lnTo>
                    <a:pt x="50" y="50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59" y="42"/>
                  </a:lnTo>
                  <a:lnTo>
                    <a:pt x="60" y="39"/>
                  </a:lnTo>
                  <a:lnTo>
                    <a:pt x="61" y="36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4" y="21"/>
                  </a:lnTo>
                  <a:lnTo>
                    <a:pt x="48" y="18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37" y="18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826"/>
            <p:cNvSpPr>
              <a:spLocks/>
            </p:cNvSpPr>
            <p:nvPr/>
          </p:nvSpPr>
          <p:spPr bwMode="auto">
            <a:xfrm>
              <a:off x="7155814" y="5439947"/>
              <a:ext cx="25454" cy="22273"/>
            </a:xfrm>
            <a:custGeom>
              <a:avLst/>
              <a:gdLst>
                <a:gd name="T0" fmla="*/ 34 w 67"/>
                <a:gd name="T1" fmla="*/ 13 h 57"/>
                <a:gd name="T2" fmla="*/ 33 w 67"/>
                <a:gd name="T3" fmla="*/ 10 h 57"/>
                <a:gd name="T4" fmla="*/ 31 w 67"/>
                <a:gd name="T5" fmla="*/ 7 h 57"/>
                <a:gd name="T6" fmla="*/ 28 w 67"/>
                <a:gd name="T7" fmla="*/ 5 h 57"/>
                <a:gd name="T8" fmla="*/ 26 w 67"/>
                <a:gd name="T9" fmla="*/ 3 h 57"/>
                <a:gd name="T10" fmla="*/ 19 w 67"/>
                <a:gd name="T11" fmla="*/ 0 h 57"/>
                <a:gd name="T12" fmla="*/ 14 w 67"/>
                <a:gd name="T13" fmla="*/ 0 h 57"/>
                <a:gd name="T14" fmla="*/ 8 w 67"/>
                <a:gd name="T15" fmla="*/ 3 h 57"/>
                <a:gd name="T16" fmla="*/ 4 w 67"/>
                <a:gd name="T17" fmla="*/ 7 h 57"/>
                <a:gd name="T18" fmla="*/ 2 w 67"/>
                <a:gd name="T19" fmla="*/ 9 h 57"/>
                <a:gd name="T20" fmla="*/ 1 w 67"/>
                <a:gd name="T21" fmla="*/ 11 h 57"/>
                <a:gd name="T22" fmla="*/ 0 w 67"/>
                <a:gd name="T23" fmla="*/ 14 h 57"/>
                <a:gd name="T24" fmla="*/ 0 w 67"/>
                <a:gd name="T25" fmla="*/ 18 h 57"/>
                <a:gd name="T26" fmla="*/ 1 w 67"/>
                <a:gd name="T27" fmla="*/ 24 h 57"/>
                <a:gd name="T28" fmla="*/ 4 w 67"/>
                <a:gd name="T29" fmla="*/ 31 h 57"/>
                <a:gd name="T30" fmla="*/ 8 w 67"/>
                <a:gd name="T31" fmla="*/ 37 h 57"/>
                <a:gd name="T32" fmla="*/ 13 w 67"/>
                <a:gd name="T33" fmla="*/ 44 h 57"/>
                <a:gd name="T34" fmla="*/ 21 w 67"/>
                <a:gd name="T35" fmla="*/ 53 h 57"/>
                <a:gd name="T36" fmla="*/ 26 w 67"/>
                <a:gd name="T37" fmla="*/ 57 h 57"/>
                <a:gd name="T38" fmla="*/ 31 w 67"/>
                <a:gd name="T39" fmla="*/ 56 h 57"/>
                <a:gd name="T40" fmla="*/ 43 w 67"/>
                <a:gd name="T41" fmla="*/ 49 h 57"/>
                <a:gd name="T42" fmla="*/ 49 w 67"/>
                <a:gd name="T43" fmla="*/ 46 h 57"/>
                <a:gd name="T44" fmla="*/ 56 w 67"/>
                <a:gd name="T45" fmla="*/ 41 h 57"/>
                <a:gd name="T46" fmla="*/ 61 w 67"/>
                <a:gd name="T47" fmla="*/ 36 h 57"/>
                <a:gd name="T48" fmla="*/ 66 w 67"/>
                <a:gd name="T49" fmla="*/ 31 h 57"/>
                <a:gd name="T50" fmla="*/ 67 w 67"/>
                <a:gd name="T51" fmla="*/ 27 h 57"/>
                <a:gd name="T52" fmla="*/ 67 w 67"/>
                <a:gd name="T53" fmla="*/ 25 h 57"/>
                <a:gd name="T54" fmla="*/ 67 w 67"/>
                <a:gd name="T55" fmla="*/ 22 h 57"/>
                <a:gd name="T56" fmla="*/ 66 w 67"/>
                <a:gd name="T57" fmla="*/ 20 h 57"/>
                <a:gd name="T58" fmla="*/ 63 w 67"/>
                <a:gd name="T59" fmla="*/ 14 h 57"/>
                <a:gd name="T60" fmla="*/ 59 w 67"/>
                <a:gd name="T61" fmla="*/ 10 h 57"/>
                <a:gd name="T62" fmla="*/ 54 w 67"/>
                <a:gd name="T63" fmla="*/ 8 h 57"/>
                <a:gd name="T64" fmla="*/ 48 w 67"/>
                <a:gd name="T65" fmla="*/ 7 h 57"/>
                <a:gd name="T66" fmla="*/ 45 w 67"/>
                <a:gd name="T67" fmla="*/ 8 h 57"/>
                <a:gd name="T68" fmla="*/ 42 w 67"/>
                <a:gd name="T69" fmla="*/ 9 h 57"/>
                <a:gd name="T70" fmla="*/ 39 w 67"/>
                <a:gd name="T71" fmla="*/ 11 h 57"/>
                <a:gd name="T72" fmla="*/ 34 w 67"/>
                <a:gd name="T73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7">
                  <a:moveTo>
                    <a:pt x="34" y="13"/>
                  </a:moveTo>
                  <a:lnTo>
                    <a:pt x="33" y="10"/>
                  </a:lnTo>
                  <a:lnTo>
                    <a:pt x="31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3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4" y="31"/>
                  </a:lnTo>
                  <a:lnTo>
                    <a:pt x="8" y="37"/>
                  </a:lnTo>
                  <a:lnTo>
                    <a:pt x="13" y="44"/>
                  </a:lnTo>
                  <a:lnTo>
                    <a:pt x="21" y="53"/>
                  </a:lnTo>
                  <a:lnTo>
                    <a:pt x="26" y="57"/>
                  </a:lnTo>
                  <a:lnTo>
                    <a:pt x="31" y="56"/>
                  </a:lnTo>
                  <a:lnTo>
                    <a:pt x="43" y="49"/>
                  </a:lnTo>
                  <a:lnTo>
                    <a:pt x="49" y="46"/>
                  </a:lnTo>
                  <a:lnTo>
                    <a:pt x="56" y="41"/>
                  </a:lnTo>
                  <a:lnTo>
                    <a:pt x="61" y="36"/>
                  </a:lnTo>
                  <a:lnTo>
                    <a:pt x="66" y="31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4" y="8"/>
                  </a:lnTo>
                  <a:lnTo>
                    <a:pt x="48" y="7"/>
                  </a:lnTo>
                  <a:lnTo>
                    <a:pt x="45" y="8"/>
                  </a:lnTo>
                  <a:lnTo>
                    <a:pt x="42" y="9"/>
                  </a:lnTo>
                  <a:lnTo>
                    <a:pt x="39" y="11"/>
                  </a:lnTo>
                  <a:lnTo>
                    <a:pt x="34" y="1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827"/>
            <p:cNvSpPr>
              <a:spLocks/>
            </p:cNvSpPr>
            <p:nvPr/>
          </p:nvSpPr>
          <p:spPr bwMode="auto">
            <a:xfrm>
              <a:off x="7131950" y="5422447"/>
              <a:ext cx="27045" cy="22273"/>
            </a:xfrm>
            <a:custGeom>
              <a:avLst/>
              <a:gdLst>
                <a:gd name="T0" fmla="*/ 35 w 67"/>
                <a:gd name="T1" fmla="*/ 13 h 56"/>
                <a:gd name="T2" fmla="*/ 33 w 67"/>
                <a:gd name="T3" fmla="*/ 10 h 56"/>
                <a:gd name="T4" fmla="*/ 31 w 67"/>
                <a:gd name="T5" fmla="*/ 7 h 56"/>
                <a:gd name="T6" fmla="*/ 28 w 67"/>
                <a:gd name="T7" fmla="*/ 4 h 56"/>
                <a:gd name="T8" fmla="*/ 26 w 67"/>
                <a:gd name="T9" fmla="*/ 1 h 56"/>
                <a:gd name="T10" fmla="*/ 20 w 67"/>
                <a:gd name="T11" fmla="*/ 0 h 56"/>
                <a:gd name="T12" fmla="*/ 14 w 67"/>
                <a:gd name="T13" fmla="*/ 0 h 56"/>
                <a:gd name="T14" fmla="*/ 9 w 67"/>
                <a:gd name="T15" fmla="*/ 2 h 56"/>
                <a:gd name="T16" fmla="*/ 5 w 67"/>
                <a:gd name="T17" fmla="*/ 6 h 56"/>
                <a:gd name="T18" fmla="*/ 2 w 67"/>
                <a:gd name="T19" fmla="*/ 8 h 56"/>
                <a:gd name="T20" fmla="*/ 1 w 67"/>
                <a:gd name="T21" fmla="*/ 11 h 56"/>
                <a:gd name="T22" fmla="*/ 0 w 67"/>
                <a:gd name="T23" fmla="*/ 13 h 56"/>
                <a:gd name="T24" fmla="*/ 0 w 67"/>
                <a:gd name="T25" fmla="*/ 17 h 56"/>
                <a:gd name="T26" fmla="*/ 1 w 67"/>
                <a:gd name="T27" fmla="*/ 23 h 56"/>
                <a:gd name="T28" fmla="*/ 5 w 67"/>
                <a:gd name="T29" fmla="*/ 29 h 56"/>
                <a:gd name="T30" fmla="*/ 9 w 67"/>
                <a:gd name="T31" fmla="*/ 37 h 56"/>
                <a:gd name="T32" fmla="*/ 13 w 67"/>
                <a:gd name="T33" fmla="*/ 42 h 56"/>
                <a:gd name="T34" fmla="*/ 22 w 67"/>
                <a:gd name="T35" fmla="*/ 52 h 56"/>
                <a:gd name="T36" fmla="*/ 26 w 67"/>
                <a:gd name="T37" fmla="*/ 56 h 56"/>
                <a:gd name="T38" fmla="*/ 31 w 67"/>
                <a:gd name="T39" fmla="*/ 54 h 56"/>
                <a:gd name="T40" fmla="*/ 42 w 67"/>
                <a:gd name="T41" fmla="*/ 49 h 56"/>
                <a:gd name="T42" fmla="*/ 50 w 67"/>
                <a:gd name="T43" fmla="*/ 46 h 56"/>
                <a:gd name="T44" fmla="*/ 56 w 67"/>
                <a:gd name="T45" fmla="*/ 41 h 56"/>
                <a:gd name="T46" fmla="*/ 62 w 67"/>
                <a:gd name="T47" fmla="*/ 36 h 56"/>
                <a:gd name="T48" fmla="*/ 65 w 67"/>
                <a:gd name="T49" fmla="*/ 31 h 56"/>
                <a:gd name="T50" fmla="*/ 66 w 67"/>
                <a:gd name="T51" fmla="*/ 27 h 56"/>
                <a:gd name="T52" fmla="*/ 67 w 67"/>
                <a:gd name="T53" fmla="*/ 25 h 56"/>
                <a:gd name="T54" fmla="*/ 67 w 67"/>
                <a:gd name="T55" fmla="*/ 22 h 56"/>
                <a:gd name="T56" fmla="*/ 66 w 67"/>
                <a:gd name="T57" fmla="*/ 19 h 56"/>
                <a:gd name="T58" fmla="*/ 64 w 67"/>
                <a:gd name="T59" fmla="*/ 14 h 56"/>
                <a:gd name="T60" fmla="*/ 60 w 67"/>
                <a:gd name="T61" fmla="*/ 10 h 56"/>
                <a:gd name="T62" fmla="*/ 54 w 67"/>
                <a:gd name="T63" fmla="*/ 7 h 56"/>
                <a:gd name="T64" fmla="*/ 49 w 67"/>
                <a:gd name="T65" fmla="*/ 7 h 56"/>
                <a:gd name="T66" fmla="*/ 46 w 67"/>
                <a:gd name="T67" fmla="*/ 8 h 56"/>
                <a:gd name="T68" fmla="*/ 41 w 67"/>
                <a:gd name="T69" fmla="*/ 9 h 56"/>
                <a:gd name="T70" fmla="*/ 38 w 67"/>
                <a:gd name="T71" fmla="*/ 11 h 56"/>
                <a:gd name="T72" fmla="*/ 35 w 67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56">
                  <a:moveTo>
                    <a:pt x="35" y="13"/>
                  </a:moveTo>
                  <a:lnTo>
                    <a:pt x="33" y="10"/>
                  </a:lnTo>
                  <a:lnTo>
                    <a:pt x="31" y="7"/>
                  </a:lnTo>
                  <a:lnTo>
                    <a:pt x="28" y="4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29"/>
                  </a:lnTo>
                  <a:lnTo>
                    <a:pt x="9" y="37"/>
                  </a:lnTo>
                  <a:lnTo>
                    <a:pt x="13" y="42"/>
                  </a:lnTo>
                  <a:lnTo>
                    <a:pt x="22" y="52"/>
                  </a:lnTo>
                  <a:lnTo>
                    <a:pt x="26" y="56"/>
                  </a:lnTo>
                  <a:lnTo>
                    <a:pt x="31" y="54"/>
                  </a:lnTo>
                  <a:lnTo>
                    <a:pt x="42" y="49"/>
                  </a:lnTo>
                  <a:lnTo>
                    <a:pt x="50" y="46"/>
                  </a:lnTo>
                  <a:lnTo>
                    <a:pt x="56" y="41"/>
                  </a:lnTo>
                  <a:lnTo>
                    <a:pt x="62" y="36"/>
                  </a:lnTo>
                  <a:lnTo>
                    <a:pt x="65" y="31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6" y="19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7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1" y="9"/>
                  </a:lnTo>
                  <a:lnTo>
                    <a:pt x="38" y="11"/>
                  </a:lnTo>
                  <a:lnTo>
                    <a:pt x="35" y="1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828"/>
            <p:cNvSpPr>
              <a:spLocks/>
            </p:cNvSpPr>
            <p:nvPr/>
          </p:nvSpPr>
          <p:spPr bwMode="auto">
            <a:xfrm>
              <a:off x="7154223" y="5406538"/>
              <a:ext cx="25454" cy="23863"/>
            </a:xfrm>
            <a:custGeom>
              <a:avLst/>
              <a:gdLst>
                <a:gd name="T0" fmla="*/ 30 w 64"/>
                <a:gd name="T1" fmla="*/ 18 h 58"/>
                <a:gd name="T2" fmla="*/ 26 w 64"/>
                <a:gd name="T3" fmla="*/ 17 h 58"/>
                <a:gd name="T4" fmla="*/ 22 w 64"/>
                <a:gd name="T5" fmla="*/ 14 h 58"/>
                <a:gd name="T6" fmla="*/ 19 w 64"/>
                <a:gd name="T7" fmla="*/ 14 h 58"/>
                <a:gd name="T8" fmla="*/ 16 w 64"/>
                <a:gd name="T9" fmla="*/ 14 h 58"/>
                <a:gd name="T10" fmla="*/ 9 w 64"/>
                <a:gd name="T11" fmla="*/ 17 h 58"/>
                <a:gd name="T12" fmla="*/ 5 w 64"/>
                <a:gd name="T13" fmla="*/ 20 h 58"/>
                <a:gd name="T14" fmla="*/ 2 w 64"/>
                <a:gd name="T15" fmla="*/ 25 h 58"/>
                <a:gd name="T16" fmla="*/ 0 w 64"/>
                <a:gd name="T17" fmla="*/ 31 h 58"/>
                <a:gd name="T18" fmla="*/ 0 w 64"/>
                <a:gd name="T19" fmla="*/ 34 h 58"/>
                <a:gd name="T20" fmla="*/ 2 w 64"/>
                <a:gd name="T21" fmla="*/ 36 h 58"/>
                <a:gd name="T22" fmla="*/ 3 w 64"/>
                <a:gd name="T23" fmla="*/ 39 h 58"/>
                <a:gd name="T24" fmla="*/ 4 w 64"/>
                <a:gd name="T25" fmla="*/ 41 h 58"/>
                <a:gd name="T26" fmla="*/ 9 w 64"/>
                <a:gd name="T27" fmla="*/ 46 h 58"/>
                <a:gd name="T28" fmla="*/ 16 w 64"/>
                <a:gd name="T29" fmla="*/ 50 h 58"/>
                <a:gd name="T30" fmla="*/ 23 w 64"/>
                <a:gd name="T31" fmla="*/ 52 h 58"/>
                <a:gd name="T32" fmla="*/ 31 w 64"/>
                <a:gd name="T33" fmla="*/ 54 h 58"/>
                <a:gd name="T34" fmla="*/ 43 w 64"/>
                <a:gd name="T35" fmla="*/ 58 h 58"/>
                <a:gd name="T36" fmla="*/ 48 w 64"/>
                <a:gd name="T37" fmla="*/ 58 h 58"/>
                <a:gd name="T38" fmla="*/ 51 w 64"/>
                <a:gd name="T39" fmla="*/ 53 h 58"/>
                <a:gd name="T40" fmla="*/ 58 w 64"/>
                <a:gd name="T41" fmla="*/ 41 h 58"/>
                <a:gd name="T42" fmla="*/ 61 w 64"/>
                <a:gd name="T43" fmla="*/ 35 h 58"/>
                <a:gd name="T44" fmla="*/ 63 w 64"/>
                <a:gd name="T45" fmla="*/ 27 h 58"/>
                <a:gd name="T46" fmla="*/ 64 w 64"/>
                <a:gd name="T47" fmla="*/ 20 h 58"/>
                <a:gd name="T48" fmla="*/ 64 w 64"/>
                <a:gd name="T49" fmla="*/ 13 h 58"/>
                <a:gd name="T50" fmla="*/ 63 w 64"/>
                <a:gd name="T51" fmla="*/ 10 h 58"/>
                <a:gd name="T52" fmla="*/ 62 w 64"/>
                <a:gd name="T53" fmla="*/ 8 h 58"/>
                <a:gd name="T54" fmla="*/ 60 w 64"/>
                <a:gd name="T55" fmla="*/ 6 h 58"/>
                <a:gd name="T56" fmla="*/ 58 w 64"/>
                <a:gd name="T57" fmla="*/ 4 h 58"/>
                <a:gd name="T58" fmla="*/ 53 w 64"/>
                <a:gd name="T59" fmla="*/ 1 h 58"/>
                <a:gd name="T60" fmla="*/ 47 w 64"/>
                <a:gd name="T61" fmla="*/ 0 h 58"/>
                <a:gd name="T62" fmla="*/ 42 w 64"/>
                <a:gd name="T63" fmla="*/ 1 h 58"/>
                <a:gd name="T64" fmla="*/ 36 w 64"/>
                <a:gd name="T65" fmla="*/ 5 h 58"/>
                <a:gd name="T66" fmla="*/ 34 w 64"/>
                <a:gd name="T67" fmla="*/ 7 h 58"/>
                <a:gd name="T68" fmla="*/ 32 w 64"/>
                <a:gd name="T69" fmla="*/ 10 h 58"/>
                <a:gd name="T70" fmla="*/ 31 w 64"/>
                <a:gd name="T71" fmla="*/ 13 h 58"/>
                <a:gd name="T72" fmla="*/ 30 w 64"/>
                <a:gd name="T7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8">
                  <a:moveTo>
                    <a:pt x="30" y="18"/>
                  </a:moveTo>
                  <a:lnTo>
                    <a:pt x="26" y="17"/>
                  </a:lnTo>
                  <a:lnTo>
                    <a:pt x="22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9" y="17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9" y="46"/>
                  </a:lnTo>
                  <a:lnTo>
                    <a:pt x="16" y="50"/>
                  </a:lnTo>
                  <a:lnTo>
                    <a:pt x="23" y="52"/>
                  </a:lnTo>
                  <a:lnTo>
                    <a:pt x="31" y="54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1" y="53"/>
                  </a:lnTo>
                  <a:lnTo>
                    <a:pt x="58" y="41"/>
                  </a:lnTo>
                  <a:lnTo>
                    <a:pt x="61" y="35"/>
                  </a:lnTo>
                  <a:lnTo>
                    <a:pt x="63" y="27"/>
                  </a:lnTo>
                  <a:lnTo>
                    <a:pt x="64" y="20"/>
                  </a:lnTo>
                  <a:lnTo>
                    <a:pt x="64" y="13"/>
                  </a:lnTo>
                  <a:lnTo>
                    <a:pt x="63" y="10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3" y="1"/>
                  </a:lnTo>
                  <a:lnTo>
                    <a:pt x="47" y="0"/>
                  </a:lnTo>
                  <a:lnTo>
                    <a:pt x="42" y="1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31" y="13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829"/>
            <p:cNvSpPr>
              <a:spLocks/>
            </p:cNvSpPr>
            <p:nvPr/>
          </p:nvSpPr>
          <p:spPr bwMode="auto">
            <a:xfrm>
              <a:off x="7128769" y="5349267"/>
              <a:ext cx="52500" cy="42954"/>
            </a:xfrm>
            <a:custGeom>
              <a:avLst/>
              <a:gdLst>
                <a:gd name="T0" fmla="*/ 65 w 130"/>
                <a:gd name="T1" fmla="*/ 19 h 104"/>
                <a:gd name="T2" fmla="*/ 60 w 130"/>
                <a:gd name="T3" fmla="*/ 13 h 104"/>
                <a:gd name="T4" fmla="*/ 54 w 130"/>
                <a:gd name="T5" fmla="*/ 7 h 104"/>
                <a:gd name="T6" fmla="*/ 48 w 130"/>
                <a:gd name="T7" fmla="*/ 4 h 104"/>
                <a:gd name="T8" fmla="*/ 43 w 130"/>
                <a:gd name="T9" fmla="*/ 2 h 104"/>
                <a:gd name="T10" fmla="*/ 36 w 130"/>
                <a:gd name="T11" fmla="*/ 0 h 104"/>
                <a:gd name="T12" fmla="*/ 31 w 130"/>
                <a:gd name="T13" fmla="*/ 0 h 104"/>
                <a:gd name="T14" fmla="*/ 25 w 130"/>
                <a:gd name="T15" fmla="*/ 1 h 104"/>
                <a:gd name="T16" fmla="*/ 19 w 130"/>
                <a:gd name="T17" fmla="*/ 3 h 104"/>
                <a:gd name="T18" fmla="*/ 15 w 130"/>
                <a:gd name="T19" fmla="*/ 5 h 104"/>
                <a:gd name="T20" fmla="*/ 11 w 130"/>
                <a:gd name="T21" fmla="*/ 8 h 104"/>
                <a:gd name="T22" fmla="*/ 6 w 130"/>
                <a:gd name="T23" fmla="*/ 13 h 104"/>
                <a:gd name="T24" fmla="*/ 3 w 130"/>
                <a:gd name="T25" fmla="*/ 17 h 104"/>
                <a:gd name="T26" fmla="*/ 1 w 130"/>
                <a:gd name="T27" fmla="*/ 22 h 104"/>
                <a:gd name="T28" fmla="*/ 0 w 130"/>
                <a:gd name="T29" fmla="*/ 28 h 104"/>
                <a:gd name="T30" fmla="*/ 0 w 130"/>
                <a:gd name="T31" fmla="*/ 33 h 104"/>
                <a:gd name="T32" fmla="*/ 1 w 130"/>
                <a:gd name="T33" fmla="*/ 40 h 104"/>
                <a:gd name="T34" fmla="*/ 2 w 130"/>
                <a:gd name="T35" fmla="*/ 45 h 104"/>
                <a:gd name="T36" fmla="*/ 5 w 130"/>
                <a:gd name="T37" fmla="*/ 52 h 104"/>
                <a:gd name="T38" fmla="*/ 9 w 130"/>
                <a:gd name="T39" fmla="*/ 57 h 104"/>
                <a:gd name="T40" fmla="*/ 14 w 130"/>
                <a:gd name="T41" fmla="*/ 63 h 104"/>
                <a:gd name="T42" fmla="*/ 25 w 130"/>
                <a:gd name="T43" fmla="*/ 74 h 104"/>
                <a:gd name="T44" fmla="*/ 35 w 130"/>
                <a:gd name="T45" fmla="*/ 84 h 104"/>
                <a:gd name="T46" fmla="*/ 56 w 130"/>
                <a:gd name="T47" fmla="*/ 99 h 104"/>
                <a:gd name="T48" fmla="*/ 65 w 130"/>
                <a:gd name="T49" fmla="*/ 104 h 104"/>
                <a:gd name="T50" fmla="*/ 74 w 130"/>
                <a:gd name="T51" fmla="*/ 99 h 104"/>
                <a:gd name="T52" fmla="*/ 95 w 130"/>
                <a:gd name="T53" fmla="*/ 84 h 104"/>
                <a:gd name="T54" fmla="*/ 106 w 130"/>
                <a:gd name="T55" fmla="*/ 74 h 104"/>
                <a:gd name="T56" fmla="*/ 116 w 130"/>
                <a:gd name="T57" fmla="*/ 63 h 104"/>
                <a:gd name="T58" fmla="*/ 121 w 130"/>
                <a:gd name="T59" fmla="*/ 57 h 104"/>
                <a:gd name="T60" fmla="*/ 125 w 130"/>
                <a:gd name="T61" fmla="*/ 52 h 104"/>
                <a:gd name="T62" fmla="*/ 127 w 130"/>
                <a:gd name="T63" fmla="*/ 45 h 104"/>
                <a:gd name="T64" fmla="*/ 129 w 130"/>
                <a:gd name="T65" fmla="*/ 40 h 104"/>
                <a:gd name="T66" fmla="*/ 130 w 130"/>
                <a:gd name="T67" fmla="*/ 33 h 104"/>
                <a:gd name="T68" fmla="*/ 130 w 130"/>
                <a:gd name="T69" fmla="*/ 28 h 104"/>
                <a:gd name="T70" fmla="*/ 128 w 130"/>
                <a:gd name="T71" fmla="*/ 22 h 104"/>
                <a:gd name="T72" fmla="*/ 126 w 130"/>
                <a:gd name="T73" fmla="*/ 17 h 104"/>
                <a:gd name="T74" fmla="*/ 123 w 130"/>
                <a:gd name="T75" fmla="*/ 13 h 104"/>
                <a:gd name="T76" fmla="*/ 120 w 130"/>
                <a:gd name="T77" fmla="*/ 8 h 104"/>
                <a:gd name="T78" fmla="*/ 115 w 130"/>
                <a:gd name="T79" fmla="*/ 5 h 104"/>
                <a:gd name="T80" fmla="*/ 110 w 130"/>
                <a:gd name="T81" fmla="*/ 3 h 104"/>
                <a:gd name="T82" fmla="*/ 105 w 130"/>
                <a:gd name="T83" fmla="*/ 1 h 104"/>
                <a:gd name="T84" fmla="*/ 99 w 130"/>
                <a:gd name="T85" fmla="*/ 0 h 104"/>
                <a:gd name="T86" fmla="*/ 94 w 130"/>
                <a:gd name="T87" fmla="*/ 0 h 104"/>
                <a:gd name="T88" fmla="*/ 87 w 130"/>
                <a:gd name="T89" fmla="*/ 2 h 104"/>
                <a:gd name="T90" fmla="*/ 82 w 130"/>
                <a:gd name="T91" fmla="*/ 4 h 104"/>
                <a:gd name="T92" fmla="*/ 75 w 130"/>
                <a:gd name="T93" fmla="*/ 7 h 104"/>
                <a:gd name="T94" fmla="*/ 70 w 130"/>
                <a:gd name="T95" fmla="*/ 13 h 104"/>
                <a:gd name="T96" fmla="*/ 65 w 130"/>
                <a:gd name="T97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04">
                  <a:moveTo>
                    <a:pt x="65" y="19"/>
                  </a:moveTo>
                  <a:lnTo>
                    <a:pt x="60" y="13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6" y="13"/>
                  </a:lnTo>
                  <a:lnTo>
                    <a:pt x="3" y="17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5" y="52"/>
                  </a:lnTo>
                  <a:lnTo>
                    <a:pt x="9" y="57"/>
                  </a:lnTo>
                  <a:lnTo>
                    <a:pt x="14" y="63"/>
                  </a:lnTo>
                  <a:lnTo>
                    <a:pt x="25" y="74"/>
                  </a:lnTo>
                  <a:lnTo>
                    <a:pt x="35" y="84"/>
                  </a:lnTo>
                  <a:lnTo>
                    <a:pt x="56" y="99"/>
                  </a:lnTo>
                  <a:lnTo>
                    <a:pt x="65" y="104"/>
                  </a:lnTo>
                  <a:lnTo>
                    <a:pt x="74" y="99"/>
                  </a:lnTo>
                  <a:lnTo>
                    <a:pt x="95" y="84"/>
                  </a:lnTo>
                  <a:lnTo>
                    <a:pt x="106" y="74"/>
                  </a:lnTo>
                  <a:lnTo>
                    <a:pt x="116" y="63"/>
                  </a:lnTo>
                  <a:lnTo>
                    <a:pt x="121" y="57"/>
                  </a:lnTo>
                  <a:lnTo>
                    <a:pt x="125" y="52"/>
                  </a:lnTo>
                  <a:lnTo>
                    <a:pt x="127" y="45"/>
                  </a:lnTo>
                  <a:lnTo>
                    <a:pt x="129" y="40"/>
                  </a:lnTo>
                  <a:lnTo>
                    <a:pt x="130" y="33"/>
                  </a:lnTo>
                  <a:lnTo>
                    <a:pt x="130" y="28"/>
                  </a:lnTo>
                  <a:lnTo>
                    <a:pt x="128" y="22"/>
                  </a:lnTo>
                  <a:lnTo>
                    <a:pt x="126" y="17"/>
                  </a:lnTo>
                  <a:lnTo>
                    <a:pt x="123" y="13"/>
                  </a:lnTo>
                  <a:lnTo>
                    <a:pt x="120" y="8"/>
                  </a:lnTo>
                  <a:lnTo>
                    <a:pt x="115" y="5"/>
                  </a:lnTo>
                  <a:lnTo>
                    <a:pt x="110" y="3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87" y="2"/>
                  </a:lnTo>
                  <a:lnTo>
                    <a:pt x="82" y="4"/>
                  </a:lnTo>
                  <a:lnTo>
                    <a:pt x="75" y="7"/>
                  </a:lnTo>
                  <a:lnTo>
                    <a:pt x="70" y="13"/>
                  </a:lnTo>
                  <a:lnTo>
                    <a:pt x="65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830"/>
            <p:cNvSpPr>
              <a:spLocks/>
            </p:cNvSpPr>
            <p:nvPr/>
          </p:nvSpPr>
          <p:spPr bwMode="auto">
            <a:xfrm>
              <a:off x="6953772" y="5183814"/>
              <a:ext cx="50909" cy="42954"/>
            </a:xfrm>
            <a:custGeom>
              <a:avLst/>
              <a:gdLst>
                <a:gd name="T0" fmla="*/ 61 w 129"/>
                <a:gd name="T1" fmla="*/ 29 h 111"/>
                <a:gd name="T2" fmla="*/ 54 w 129"/>
                <a:gd name="T3" fmla="*/ 23 h 111"/>
                <a:gd name="T4" fmla="*/ 47 w 129"/>
                <a:gd name="T5" fmla="*/ 20 h 111"/>
                <a:gd name="T6" fmla="*/ 40 w 129"/>
                <a:gd name="T7" fmla="*/ 18 h 111"/>
                <a:gd name="T8" fmla="*/ 34 w 129"/>
                <a:gd name="T9" fmla="*/ 17 h 111"/>
                <a:gd name="T10" fmla="*/ 28 w 129"/>
                <a:gd name="T11" fmla="*/ 18 h 111"/>
                <a:gd name="T12" fmla="*/ 23 w 129"/>
                <a:gd name="T13" fmla="*/ 19 h 111"/>
                <a:gd name="T14" fmla="*/ 17 w 129"/>
                <a:gd name="T15" fmla="*/ 21 h 111"/>
                <a:gd name="T16" fmla="*/ 12 w 129"/>
                <a:gd name="T17" fmla="*/ 25 h 111"/>
                <a:gd name="T18" fmla="*/ 9 w 129"/>
                <a:gd name="T19" fmla="*/ 29 h 111"/>
                <a:gd name="T20" fmla="*/ 6 w 129"/>
                <a:gd name="T21" fmla="*/ 33 h 111"/>
                <a:gd name="T22" fmla="*/ 2 w 129"/>
                <a:gd name="T23" fmla="*/ 39 h 111"/>
                <a:gd name="T24" fmla="*/ 1 w 129"/>
                <a:gd name="T25" fmla="*/ 44 h 111"/>
                <a:gd name="T26" fmla="*/ 0 w 129"/>
                <a:gd name="T27" fmla="*/ 49 h 111"/>
                <a:gd name="T28" fmla="*/ 0 w 129"/>
                <a:gd name="T29" fmla="*/ 55 h 111"/>
                <a:gd name="T30" fmla="*/ 1 w 129"/>
                <a:gd name="T31" fmla="*/ 60 h 111"/>
                <a:gd name="T32" fmla="*/ 5 w 129"/>
                <a:gd name="T33" fmla="*/ 66 h 111"/>
                <a:gd name="T34" fmla="*/ 8 w 129"/>
                <a:gd name="T35" fmla="*/ 71 h 111"/>
                <a:gd name="T36" fmla="*/ 12 w 129"/>
                <a:gd name="T37" fmla="*/ 75 h 111"/>
                <a:gd name="T38" fmla="*/ 17 w 129"/>
                <a:gd name="T39" fmla="*/ 80 h 111"/>
                <a:gd name="T40" fmla="*/ 23 w 129"/>
                <a:gd name="T41" fmla="*/ 84 h 111"/>
                <a:gd name="T42" fmla="*/ 37 w 129"/>
                <a:gd name="T43" fmla="*/ 93 h 111"/>
                <a:gd name="T44" fmla="*/ 50 w 129"/>
                <a:gd name="T45" fmla="*/ 99 h 111"/>
                <a:gd name="T46" fmla="*/ 74 w 129"/>
                <a:gd name="T47" fmla="*/ 108 h 111"/>
                <a:gd name="T48" fmla="*/ 84 w 129"/>
                <a:gd name="T49" fmla="*/ 111 h 111"/>
                <a:gd name="T50" fmla="*/ 91 w 129"/>
                <a:gd name="T51" fmla="*/ 102 h 111"/>
                <a:gd name="T52" fmla="*/ 107 w 129"/>
                <a:gd name="T53" fmla="*/ 83 h 111"/>
                <a:gd name="T54" fmla="*/ 115 w 129"/>
                <a:gd name="T55" fmla="*/ 70 h 111"/>
                <a:gd name="T56" fmla="*/ 122 w 129"/>
                <a:gd name="T57" fmla="*/ 56 h 111"/>
                <a:gd name="T58" fmla="*/ 124 w 129"/>
                <a:gd name="T59" fmla="*/ 49 h 111"/>
                <a:gd name="T60" fmla="*/ 127 w 129"/>
                <a:gd name="T61" fmla="*/ 43 h 111"/>
                <a:gd name="T62" fmla="*/ 128 w 129"/>
                <a:gd name="T63" fmla="*/ 36 h 111"/>
                <a:gd name="T64" fmla="*/ 129 w 129"/>
                <a:gd name="T65" fmla="*/ 30 h 111"/>
                <a:gd name="T66" fmla="*/ 128 w 129"/>
                <a:gd name="T67" fmla="*/ 25 h 111"/>
                <a:gd name="T68" fmla="*/ 125 w 129"/>
                <a:gd name="T69" fmla="*/ 19 h 111"/>
                <a:gd name="T70" fmla="*/ 123 w 129"/>
                <a:gd name="T71" fmla="*/ 14 h 111"/>
                <a:gd name="T72" fmla="*/ 119 w 129"/>
                <a:gd name="T73" fmla="*/ 9 h 111"/>
                <a:gd name="T74" fmla="*/ 115 w 129"/>
                <a:gd name="T75" fmla="*/ 6 h 111"/>
                <a:gd name="T76" fmla="*/ 110 w 129"/>
                <a:gd name="T77" fmla="*/ 3 h 111"/>
                <a:gd name="T78" fmla="*/ 105 w 129"/>
                <a:gd name="T79" fmla="*/ 1 h 111"/>
                <a:gd name="T80" fmla="*/ 100 w 129"/>
                <a:gd name="T81" fmla="*/ 0 h 111"/>
                <a:gd name="T82" fmla="*/ 94 w 129"/>
                <a:gd name="T83" fmla="*/ 0 h 111"/>
                <a:gd name="T84" fmla="*/ 89 w 129"/>
                <a:gd name="T85" fmla="*/ 1 h 111"/>
                <a:gd name="T86" fmla="*/ 82 w 129"/>
                <a:gd name="T87" fmla="*/ 2 h 111"/>
                <a:gd name="T88" fmla="*/ 78 w 129"/>
                <a:gd name="T89" fmla="*/ 5 h 111"/>
                <a:gd name="T90" fmla="*/ 73 w 129"/>
                <a:gd name="T91" fmla="*/ 9 h 111"/>
                <a:gd name="T92" fmla="*/ 68 w 129"/>
                <a:gd name="T93" fmla="*/ 14 h 111"/>
                <a:gd name="T94" fmla="*/ 64 w 129"/>
                <a:gd name="T95" fmla="*/ 20 h 111"/>
                <a:gd name="T96" fmla="*/ 61 w 129"/>
                <a:gd name="T97" fmla="*/ 2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11">
                  <a:moveTo>
                    <a:pt x="61" y="29"/>
                  </a:moveTo>
                  <a:lnTo>
                    <a:pt x="54" y="23"/>
                  </a:lnTo>
                  <a:lnTo>
                    <a:pt x="47" y="20"/>
                  </a:lnTo>
                  <a:lnTo>
                    <a:pt x="40" y="18"/>
                  </a:lnTo>
                  <a:lnTo>
                    <a:pt x="34" y="17"/>
                  </a:lnTo>
                  <a:lnTo>
                    <a:pt x="28" y="18"/>
                  </a:lnTo>
                  <a:lnTo>
                    <a:pt x="23" y="19"/>
                  </a:lnTo>
                  <a:lnTo>
                    <a:pt x="17" y="21"/>
                  </a:lnTo>
                  <a:lnTo>
                    <a:pt x="12" y="25"/>
                  </a:lnTo>
                  <a:lnTo>
                    <a:pt x="9" y="29"/>
                  </a:lnTo>
                  <a:lnTo>
                    <a:pt x="6" y="33"/>
                  </a:lnTo>
                  <a:lnTo>
                    <a:pt x="2" y="39"/>
                  </a:lnTo>
                  <a:lnTo>
                    <a:pt x="1" y="44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5" y="66"/>
                  </a:lnTo>
                  <a:lnTo>
                    <a:pt x="8" y="71"/>
                  </a:lnTo>
                  <a:lnTo>
                    <a:pt x="12" y="75"/>
                  </a:lnTo>
                  <a:lnTo>
                    <a:pt x="17" y="80"/>
                  </a:lnTo>
                  <a:lnTo>
                    <a:pt x="23" y="84"/>
                  </a:lnTo>
                  <a:lnTo>
                    <a:pt x="37" y="93"/>
                  </a:lnTo>
                  <a:lnTo>
                    <a:pt x="50" y="99"/>
                  </a:lnTo>
                  <a:lnTo>
                    <a:pt x="74" y="108"/>
                  </a:lnTo>
                  <a:lnTo>
                    <a:pt x="84" y="111"/>
                  </a:lnTo>
                  <a:lnTo>
                    <a:pt x="91" y="102"/>
                  </a:lnTo>
                  <a:lnTo>
                    <a:pt x="107" y="83"/>
                  </a:lnTo>
                  <a:lnTo>
                    <a:pt x="115" y="70"/>
                  </a:lnTo>
                  <a:lnTo>
                    <a:pt x="122" y="56"/>
                  </a:lnTo>
                  <a:lnTo>
                    <a:pt x="124" y="49"/>
                  </a:lnTo>
                  <a:lnTo>
                    <a:pt x="127" y="43"/>
                  </a:lnTo>
                  <a:lnTo>
                    <a:pt x="128" y="36"/>
                  </a:lnTo>
                  <a:lnTo>
                    <a:pt x="129" y="30"/>
                  </a:lnTo>
                  <a:lnTo>
                    <a:pt x="128" y="25"/>
                  </a:lnTo>
                  <a:lnTo>
                    <a:pt x="125" y="19"/>
                  </a:lnTo>
                  <a:lnTo>
                    <a:pt x="123" y="14"/>
                  </a:lnTo>
                  <a:lnTo>
                    <a:pt x="119" y="9"/>
                  </a:lnTo>
                  <a:lnTo>
                    <a:pt x="115" y="6"/>
                  </a:lnTo>
                  <a:lnTo>
                    <a:pt x="110" y="3"/>
                  </a:lnTo>
                  <a:lnTo>
                    <a:pt x="105" y="1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2" y="2"/>
                  </a:lnTo>
                  <a:lnTo>
                    <a:pt x="78" y="5"/>
                  </a:lnTo>
                  <a:lnTo>
                    <a:pt x="73" y="9"/>
                  </a:lnTo>
                  <a:lnTo>
                    <a:pt x="68" y="14"/>
                  </a:lnTo>
                  <a:lnTo>
                    <a:pt x="64" y="20"/>
                  </a:lnTo>
                  <a:lnTo>
                    <a:pt x="61" y="2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831"/>
            <p:cNvSpPr>
              <a:spLocks/>
            </p:cNvSpPr>
            <p:nvPr/>
          </p:nvSpPr>
          <p:spPr bwMode="auto">
            <a:xfrm>
              <a:off x="7003089" y="5223587"/>
              <a:ext cx="52500" cy="44545"/>
            </a:xfrm>
            <a:custGeom>
              <a:avLst/>
              <a:gdLst>
                <a:gd name="T0" fmla="*/ 62 w 129"/>
                <a:gd name="T1" fmla="*/ 28 h 111"/>
                <a:gd name="T2" fmla="*/ 54 w 129"/>
                <a:gd name="T3" fmla="*/ 24 h 111"/>
                <a:gd name="T4" fmla="*/ 48 w 129"/>
                <a:gd name="T5" fmla="*/ 20 h 111"/>
                <a:gd name="T6" fmla="*/ 42 w 129"/>
                <a:gd name="T7" fmla="*/ 17 h 111"/>
                <a:gd name="T8" fmla="*/ 35 w 129"/>
                <a:gd name="T9" fmla="*/ 16 h 111"/>
                <a:gd name="T10" fmla="*/ 30 w 129"/>
                <a:gd name="T11" fmla="*/ 17 h 111"/>
                <a:gd name="T12" fmla="*/ 23 w 129"/>
                <a:gd name="T13" fmla="*/ 19 h 111"/>
                <a:gd name="T14" fmla="*/ 19 w 129"/>
                <a:gd name="T15" fmla="*/ 21 h 111"/>
                <a:gd name="T16" fmla="*/ 13 w 129"/>
                <a:gd name="T17" fmla="*/ 24 h 111"/>
                <a:gd name="T18" fmla="*/ 9 w 129"/>
                <a:gd name="T19" fmla="*/ 28 h 111"/>
                <a:gd name="T20" fmla="*/ 6 w 129"/>
                <a:gd name="T21" fmla="*/ 33 h 111"/>
                <a:gd name="T22" fmla="*/ 4 w 129"/>
                <a:gd name="T23" fmla="*/ 37 h 111"/>
                <a:gd name="T24" fmla="*/ 2 w 129"/>
                <a:gd name="T25" fmla="*/ 42 h 111"/>
                <a:gd name="T26" fmla="*/ 0 w 129"/>
                <a:gd name="T27" fmla="*/ 48 h 111"/>
                <a:gd name="T28" fmla="*/ 0 w 129"/>
                <a:gd name="T29" fmla="*/ 53 h 111"/>
                <a:gd name="T30" fmla="*/ 2 w 129"/>
                <a:gd name="T31" fmla="*/ 59 h 111"/>
                <a:gd name="T32" fmla="*/ 5 w 129"/>
                <a:gd name="T33" fmla="*/ 64 h 111"/>
                <a:gd name="T34" fmla="*/ 8 w 129"/>
                <a:gd name="T35" fmla="*/ 69 h 111"/>
                <a:gd name="T36" fmla="*/ 12 w 129"/>
                <a:gd name="T37" fmla="*/ 75 h 111"/>
                <a:gd name="T38" fmla="*/ 18 w 129"/>
                <a:gd name="T39" fmla="*/ 79 h 111"/>
                <a:gd name="T40" fmla="*/ 23 w 129"/>
                <a:gd name="T41" fmla="*/ 83 h 111"/>
                <a:gd name="T42" fmla="*/ 36 w 129"/>
                <a:gd name="T43" fmla="*/ 92 h 111"/>
                <a:gd name="T44" fmla="*/ 49 w 129"/>
                <a:gd name="T45" fmla="*/ 98 h 111"/>
                <a:gd name="T46" fmla="*/ 73 w 129"/>
                <a:gd name="T47" fmla="*/ 108 h 111"/>
                <a:gd name="T48" fmla="*/ 84 w 129"/>
                <a:gd name="T49" fmla="*/ 111 h 111"/>
                <a:gd name="T50" fmla="*/ 90 w 129"/>
                <a:gd name="T51" fmla="*/ 104 h 111"/>
                <a:gd name="T52" fmla="*/ 106 w 129"/>
                <a:gd name="T53" fmla="*/ 83 h 111"/>
                <a:gd name="T54" fmla="*/ 115 w 129"/>
                <a:gd name="T55" fmla="*/ 71 h 111"/>
                <a:gd name="T56" fmla="*/ 123 w 129"/>
                <a:gd name="T57" fmla="*/ 57 h 111"/>
                <a:gd name="T58" fmla="*/ 125 w 129"/>
                <a:gd name="T59" fmla="*/ 51 h 111"/>
                <a:gd name="T60" fmla="*/ 128 w 129"/>
                <a:gd name="T61" fmla="*/ 44 h 111"/>
                <a:gd name="T62" fmla="*/ 129 w 129"/>
                <a:gd name="T63" fmla="*/ 38 h 111"/>
                <a:gd name="T64" fmla="*/ 129 w 129"/>
                <a:gd name="T65" fmla="*/ 32 h 111"/>
                <a:gd name="T66" fmla="*/ 129 w 129"/>
                <a:gd name="T67" fmla="*/ 26 h 111"/>
                <a:gd name="T68" fmla="*/ 127 w 129"/>
                <a:gd name="T69" fmla="*/ 21 h 111"/>
                <a:gd name="T70" fmla="*/ 125 w 129"/>
                <a:gd name="T71" fmla="*/ 15 h 111"/>
                <a:gd name="T72" fmla="*/ 120 w 129"/>
                <a:gd name="T73" fmla="*/ 11 h 111"/>
                <a:gd name="T74" fmla="*/ 116 w 129"/>
                <a:gd name="T75" fmla="*/ 8 h 111"/>
                <a:gd name="T76" fmla="*/ 112 w 129"/>
                <a:gd name="T77" fmla="*/ 5 h 111"/>
                <a:gd name="T78" fmla="*/ 106 w 129"/>
                <a:gd name="T79" fmla="*/ 2 h 111"/>
                <a:gd name="T80" fmla="*/ 101 w 129"/>
                <a:gd name="T81" fmla="*/ 1 h 111"/>
                <a:gd name="T82" fmla="*/ 96 w 129"/>
                <a:gd name="T83" fmla="*/ 0 h 111"/>
                <a:gd name="T84" fmla="*/ 90 w 129"/>
                <a:gd name="T85" fmla="*/ 1 h 111"/>
                <a:gd name="T86" fmla="*/ 85 w 129"/>
                <a:gd name="T87" fmla="*/ 2 h 111"/>
                <a:gd name="T88" fmla="*/ 79 w 129"/>
                <a:gd name="T89" fmla="*/ 6 h 111"/>
                <a:gd name="T90" fmla="*/ 74 w 129"/>
                <a:gd name="T91" fmla="*/ 9 h 111"/>
                <a:gd name="T92" fmla="*/ 70 w 129"/>
                <a:gd name="T93" fmla="*/ 14 h 111"/>
                <a:gd name="T94" fmla="*/ 65 w 129"/>
                <a:gd name="T95" fmla="*/ 21 h 111"/>
                <a:gd name="T96" fmla="*/ 62 w 129"/>
                <a:gd name="T97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11">
                  <a:moveTo>
                    <a:pt x="62" y="28"/>
                  </a:moveTo>
                  <a:lnTo>
                    <a:pt x="54" y="24"/>
                  </a:lnTo>
                  <a:lnTo>
                    <a:pt x="48" y="20"/>
                  </a:lnTo>
                  <a:lnTo>
                    <a:pt x="42" y="17"/>
                  </a:lnTo>
                  <a:lnTo>
                    <a:pt x="35" y="16"/>
                  </a:lnTo>
                  <a:lnTo>
                    <a:pt x="30" y="17"/>
                  </a:lnTo>
                  <a:lnTo>
                    <a:pt x="23" y="19"/>
                  </a:lnTo>
                  <a:lnTo>
                    <a:pt x="19" y="21"/>
                  </a:lnTo>
                  <a:lnTo>
                    <a:pt x="13" y="24"/>
                  </a:lnTo>
                  <a:lnTo>
                    <a:pt x="9" y="28"/>
                  </a:lnTo>
                  <a:lnTo>
                    <a:pt x="6" y="33"/>
                  </a:lnTo>
                  <a:lnTo>
                    <a:pt x="4" y="37"/>
                  </a:lnTo>
                  <a:lnTo>
                    <a:pt x="2" y="42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9"/>
                  </a:lnTo>
                  <a:lnTo>
                    <a:pt x="5" y="64"/>
                  </a:lnTo>
                  <a:lnTo>
                    <a:pt x="8" y="69"/>
                  </a:lnTo>
                  <a:lnTo>
                    <a:pt x="12" y="75"/>
                  </a:lnTo>
                  <a:lnTo>
                    <a:pt x="18" y="79"/>
                  </a:lnTo>
                  <a:lnTo>
                    <a:pt x="23" y="83"/>
                  </a:lnTo>
                  <a:lnTo>
                    <a:pt x="36" y="92"/>
                  </a:lnTo>
                  <a:lnTo>
                    <a:pt x="49" y="98"/>
                  </a:lnTo>
                  <a:lnTo>
                    <a:pt x="73" y="108"/>
                  </a:lnTo>
                  <a:lnTo>
                    <a:pt x="84" y="111"/>
                  </a:lnTo>
                  <a:lnTo>
                    <a:pt x="90" y="104"/>
                  </a:lnTo>
                  <a:lnTo>
                    <a:pt x="106" y="83"/>
                  </a:lnTo>
                  <a:lnTo>
                    <a:pt x="115" y="71"/>
                  </a:lnTo>
                  <a:lnTo>
                    <a:pt x="123" y="57"/>
                  </a:lnTo>
                  <a:lnTo>
                    <a:pt x="125" y="51"/>
                  </a:lnTo>
                  <a:lnTo>
                    <a:pt x="128" y="44"/>
                  </a:lnTo>
                  <a:lnTo>
                    <a:pt x="129" y="38"/>
                  </a:lnTo>
                  <a:lnTo>
                    <a:pt x="129" y="32"/>
                  </a:lnTo>
                  <a:lnTo>
                    <a:pt x="129" y="26"/>
                  </a:lnTo>
                  <a:lnTo>
                    <a:pt x="127" y="21"/>
                  </a:lnTo>
                  <a:lnTo>
                    <a:pt x="125" y="15"/>
                  </a:lnTo>
                  <a:lnTo>
                    <a:pt x="120" y="11"/>
                  </a:lnTo>
                  <a:lnTo>
                    <a:pt x="116" y="8"/>
                  </a:lnTo>
                  <a:lnTo>
                    <a:pt x="112" y="5"/>
                  </a:lnTo>
                  <a:lnTo>
                    <a:pt x="106" y="2"/>
                  </a:lnTo>
                  <a:lnTo>
                    <a:pt x="101" y="1"/>
                  </a:lnTo>
                  <a:lnTo>
                    <a:pt x="96" y="0"/>
                  </a:lnTo>
                  <a:lnTo>
                    <a:pt x="90" y="1"/>
                  </a:lnTo>
                  <a:lnTo>
                    <a:pt x="85" y="2"/>
                  </a:lnTo>
                  <a:lnTo>
                    <a:pt x="79" y="6"/>
                  </a:lnTo>
                  <a:lnTo>
                    <a:pt x="74" y="9"/>
                  </a:lnTo>
                  <a:lnTo>
                    <a:pt x="70" y="14"/>
                  </a:lnTo>
                  <a:lnTo>
                    <a:pt x="65" y="21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832"/>
            <p:cNvSpPr>
              <a:spLocks/>
            </p:cNvSpPr>
            <p:nvPr/>
          </p:nvSpPr>
          <p:spPr bwMode="auto">
            <a:xfrm>
              <a:off x="7004680" y="5288812"/>
              <a:ext cx="33409" cy="30227"/>
            </a:xfrm>
            <a:custGeom>
              <a:avLst/>
              <a:gdLst>
                <a:gd name="T0" fmla="*/ 36 w 84"/>
                <a:gd name="T1" fmla="*/ 27 h 78"/>
                <a:gd name="T2" fmla="*/ 31 w 84"/>
                <a:gd name="T3" fmla="*/ 26 h 78"/>
                <a:gd name="T4" fmla="*/ 26 w 84"/>
                <a:gd name="T5" fmla="*/ 25 h 78"/>
                <a:gd name="T6" fmla="*/ 21 w 84"/>
                <a:gd name="T7" fmla="*/ 25 h 78"/>
                <a:gd name="T8" fmla="*/ 17 w 84"/>
                <a:gd name="T9" fmla="*/ 25 h 78"/>
                <a:gd name="T10" fmla="*/ 13 w 84"/>
                <a:gd name="T11" fmla="*/ 27 h 78"/>
                <a:gd name="T12" fmla="*/ 9 w 84"/>
                <a:gd name="T13" fmla="*/ 29 h 78"/>
                <a:gd name="T14" fmla="*/ 6 w 84"/>
                <a:gd name="T15" fmla="*/ 32 h 78"/>
                <a:gd name="T16" fmla="*/ 4 w 84"/>
                <a:gd name="T17" fmla="*/ 35 h 78"/>
                <a:gd name="T18" fmla="*/ 2 w 84"/>
                <a:gd name="T19" fmla="*/ 38 h 78"/>
                <a:gd name="T20" fmla="*/ 0 w 84"/>
                <a:gd name="T21" fmla="*/ 42 h 78"/>
                <a:gd name="T22" fmla="*/ 0 w 84"/>
                <a:gd name="T23" fmla="*/ 46 h 78"/>
                <a:gd name="T24" fmla="*/ 0 w 84"/>
                <a:gd name="T25" fmla="*/ 50 h 78"/>
                <a:gd name="T26" fmla="*/ 0 w 84"/>
                <a:gd name="T27" fmla="*/ 53 h 78"/>
                <a:gd name="T28" fmla="*/ 1 w 84"/>
                <a:gd name="T29" fmla="*/ 57 h 78"/>
                <a:gd name="T30" fmla="*/ 3 w 84"/>
                <a:gd name="T31" fmla="*/ 61 h 78"/>
                <a:gd name="T32" fmla="*/ 6 w 84"/>
                <a:gd name="T33" fmla="*/ 64 h 78"/>
                <a:gd name="T34" fmla="*/ 14 w 84"/>
                <a:gd name="T35" fmla="*/ 69 h 78"/>
                <a:gd name="T36" fmla="*/ 22 w 84"/>
                <a:gd name="T37" fmla="*/ 73 h 78"/>
                <a:gd name="T38" fmla="*/ 33 w 84"/>
                <a:gd name="T39" fmla="*/ 76 h 78"/>
                <a:gd name="T40" fmla="*/ 43 w 84"/>
                <a:gd name="T41" fmla="*/ 77 h 78"/>
                <a:gd name="T42" fmla="*/ 61 w 84"/>
                <a:gd name="T43" fmla="*/ 78 h 78"/>
                <a:gd name="T44" fmla="*/ 69 w 84"/>
                <a:gd name="T45" fmla="*/ 78 h 78"/>
                <a:gd name="T46" fmla="*/ 72 w 84"/>
                <a:gd name="T47" fmla="*/ 71 h 78"/>
                <a:gd name="T48" fmla="*/ 79 w 84"/>
                <a:gd name="T49" fmla="*/ 55 h 78"/>
                <a:gd name="T50" fmla="*/ 82 w 84"/>
                <a:gd name="T51" fmla="*/ 44 h 78"/>
                <a:gd name="T52" fmla="*/ 83 w 84"/>
                <a:gd name="T53" fmla="*/ 35 h 78"/>
                <a:gd name="T54" fmla="*/ 84 w 84"/>
                <a:gd name="T55" fmla="*/ 24 h 78"/>
                <a:gd name="T56" fmla="*/ 83 w 84"/>
                <a:gd name="T57" fmla="*/ 15 h 78"/>
                <a:gd name="T58" fmla="*/ 81 w 84"/>
                <a:gd name="T59" fmla="*/ 12 h 78"/>
                <a:gd name="T60" fmla="*/ 79 w 84"/>
                <a:gd name="T61" fmla="*/ 8 h 78"/>
                <a:gd name="T62" fmla="*/ 75 w 84"/>
                <a:gd name="T63" fmla="*/ 6 h 78"/>
                <a:gd name="T64" fmla="*/ 72 w 84"/>
                <a:gd name="T65" fmla="*/ 3 h 78"/>
                <a:gd name="T66" fmla="*/ 69 w 84"/>
                <a:gd name="T67" fmla="*/ 2 h 78"/>
                <a:gd name="T68" fmla="*/ 65 w 84"/>
                <a:gd name="T69" fmla="*/ 1 h 78"/>
                <a:gd name="T70" fmla="*/ 61 w 84"/>
                <a:gd name="T71" fmla="*/ 0 h 78"/>
                <a:gd name="T72" fmla="*/ 57 w 84"/>
                <a:gd name="T73" fmla="*/ 1 h 78"/>
                <a:gd name="T74" fmla="*/ 54 w 84"/>
                <a:gd name="T75" fmla="*/ 1 h 78"/>
                <a:gd name="T76" fmla="*/ 49 w 84"/>
                <a:gd name="T77" fmla="*/ 3 h 78"/>
                <a:gd name="T78" fmla="*/ 46 w 84"/>
                <a:gd name="T79" fmla="*/ 6 h 78"/>
                <a:gd name="T80" fmla="*/ 43 w 84"/>
                <a:gd name="T81" fmla="*/ 9 h 78"/>
                <a:gd name="T82" fmla="*/ 41 w 84"/>
                <a:gd name="T83" fmla="*/ 12 h 78"/>
                <a:gd name="T84" fmla="*/ 39 w 84"/>
                <a:gd name="T85" fmla="*/ 16 h 78"/>
                <a:gd name="T86" fmla="*/ 38 w 84"/>
                <a:gd name="T87" fmla="*/ 22 h 78"/>
                <a:gd name="T88" fmla="*/ 36 w 84"/>
                <a:gd name="T8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78">
                  <a:moveTo>
                    <a:pt x="36" y="27"/>
                  </a:moveTo>
                  <a:lnTo>
                    <a:pt x="31" y="26"/>
                  </a:lnTo>
                  <a:lnTo>
                    <a:pt x="26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7"/>
                  </a:lnTo>
                  <a:lnTo>
                    <a:pt x="9" y="29"/>
                  </a:lnTo>
                  <a:lnTo>
                    <a:pt x="6" y="32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14" y="69"/>
                  </a:lnTo>
                  <a:lnTo>
                    <a:pt x="22" y="73"/>
                  </a:lnTo>
                  <a:lnTo>
                    <a:pt x="33" y="76"/>
                  </a:lnTo>
                  <a:lnTo>
                    <a:pt x="43" y="77"/>
                  </a:lnTo>
                  <a:lnTo>
                    <a:pt x="61" y="78"/>
                  </a:lnTo>
                  <a:lnTo>
                    <a:pt x="69" y="78"/>
                  </a:lnTo>
                  <a:lnTo>
                    <a:pt x="72" y="71"/>
                  </a:lnTo>
                  <a:lnTo>
                    <a:pt x="79" y="55"/>
                  </a:lnTo>
                  <a:lnTo>
                    <a:pt x="82" y="44"/>
                  </a:lnTo>
                  <a:lnTo>
                    <a:pt x="83" y="35"/>
                  </a:lnTo>
                  <a:lnTo>
                    <a:pt x="84" y="24"/>
                  </a:lnTo>
                  <a:lnTo>
                    <a:pt x="83" y="15"/>
                  </a:lnTo>
                  <a:lnTo>
                    <a:pt x="81" y="12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49" y="3"/>
                  </a:lnTo>
                  <a:lnTo>
                    <a:pt x="46" y="6"/>
                  </a:lnTo>
                  <a:lnTo>
                    <a:pt x="43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8" y="22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833"/>
            <p:cNvSpPr>
              <a:spLocks/>
            </p:cNvSpPr>
            <p:nvPr/>
          </p:nvSpPr>
          <p:spPr bwMode="auto">
            <a:xfrm>
              <a:off x="7022180" y="5196541"/>
              <a:ext cx="33409" cy="30227"/>
            </a:xfrm>
            <a:custGeom>
              <a:avLst/>
              <a:gdLst>
                <a:gd name="T0" fmla="*/ 37 w 84"/>
                <a:gd name="T1" fmla="*/ 27 h 78"/>
                <a:gd name="T2" fmla="*/ 31 w 84"/>
                <a:gd name="T3" fmla="*/ 25 h 78"/>
                <a:gd name="T4" fmla="*/ 26 w 84"/>
                <a:gd name="T5" fmla="*/ 24 h 78"/>
                <a:gd name="T6" fmla="*/ 21 w 84"/>
                <a:gd name="T7" fmla="*/ 24 h 78"/>
                <a:gd name="T8" fmla="*/ 17 w 84"/>
                <a:gd name="T9" fmla="*/ 25 h 78"/>
                <a:gd name="T10" fmla="*/ 13 w 84"/>
                <a:gd name="T11" fmla="*/ 26 h 78"/>
                <a:gd name="T12" fmla="*/ 10 w 84"/>
                <a:gd name="T13" fmla="*/ 28 h 78"/>
                <a:gd name="T14" fmla="*/ 6 w 84"/>
                <a:gd name="T15" fmla="*/ 30 h 78"/>
                <a:gd name="T16" fmla="*/ 4 w 84"/>
                <a:gd name="T17" fmla="*/ 34 h 78"/>
                <a:gd name="T18" fmla="*/ 2 w 84"/>
                <a:gd name="T19" fmla="*/ 38 h 78"/>
                <a:gd name="T20" fmla="*/ 1 w 84"/>
                <a:gd name="T21" fmla="*/ 41 h 78"/>
                <a:gd name="T22" fmla="*/ 0 w 84"/>
                <a:gd name="T23" fmla="*/ 44 h 78"/>
                <a:gd name="T24" fmla="*/ 0 w 84"/>
                <a:gd name="T25" fmla="*/ 49 h 78"/>
                <a:gd name="T26" fmla="*/ 0 w 84"/>
                <a:gd name="T27" fmla="*/ 53 h 78"/>
                <a:gd name="T28" fmla="*/ 2 w 84"/>
                <a:gd name="T29" fmla="*/ 56 h 78"/>
                <a:gd name="T30" fmla="*/ 3 w 84"/>
                <a:gd name="T31" fmla="*/ 60 h 78"/>
                <a:gd name="T32" fmla="*/ 6 w 84"/>
                <a:gd name="T33" fmla="*/ 63 h 78"/>
                <a:gd name="T34" fmla="*/ 14 w 84"/>
                <a:gd name="T35" fmla="*/ 68 h 78"/>
                <a:gd name="T36" fmla="*/ 23 w 84"/>
                <a:gd name="T37" fmla="*/ 73 h 78"/>
                <a:gd name="T38" fmla="*/ 33 w 84"/>
                <a:gd name="T39" fmla="*/ 75 h 78"/>
                <a:gd name="T40" fmla="*/ 44 w 84"/>
                <a:gd name="T41" fmla="*/ 76 h 78"/>
                <a:gd name="T42" fmla="*/ 61 w 84"/>
                <a:gd name="T43" fmla="*/ 78 h 78"/>
                <a:gd name="T44" fmla="*/ 69 w 84"/>
                <a:gd name="T45" fmla="*/ 78 h 78"/>
                <a:gd name="T46" fmla="*/ 72 w 84"/>
                <a:gd name="T47" fmla="*/ 70 h 78"/>
                <a:gd name="T48" fmla="*/ 79 w 84"/>
                <a:gd name="T49" fmla="*/ 54 h 78"/>
                <a:gd name="T50" fmla="*/ 82 w 84"/>
                <a:gd name="T51" fmla="*/ 44 h 78"/>
                <a:gd name="T52" fmla="*/ 84 w 84"/>
                <a:gd name="T53" fmla="*/ 34 h 78"/>
                <a:gd name="T54" fmla="*/ 84 w 84"/>
                <a:gd name="T55" fmla="*/ 24 h 78"/>
                <a:gd name="T56" fmla="*/ 83 w 84"/>
                <a:gd name="T57" fmla="*/ 14 h 78"/>
                <a:gd name="T58" fmla="*/ 81 w 84"/>
                <a:gd name="T59" fmla="*/ 11 h 78"/>
                <a:gd name="T60" fmla="*/ 79 w 84"/>
                <a:gd name="T61" fmla="*/ 8 h 78"/>
                <a:gd name="T62" fmla="*/ 75 w 84"/>
                <a:gd name="T63" fmla="*/ 4 h 78"/>
                <a:gd name="T64" fmla="*/ 72 w 84"/>
                <a:gd name="T65" fmla="*/ 2 h 78"/>
                <a:gd name="T66" fmla="*/ 69 w 84"/>
                <a:gd name="T67" fmla="*/ 1 h 78"/>
                <a:gd name="T68" fmla="*/ 66 w 84"/>
                <a:gd name="T69" fmla="*/ 0 h 78"/>
                <a:gd name="T70" fmla="*/ 61 w 84"/>
                <a:gd name="T71" fmla="*/ 0 h 78"/>
                <a:gd name="T72" fmla="*/ 57 w 84"/>
                <a:gd name="T73" fmla="*/ 0 h 78"/>
                <a:gd name="T74" fmla="*/ 54 w 84"/>
                <a:gd name="T75" fmla="*/ 1 h 78"/>
                <a:gd name="T76" fmla="*/ 50 w 84"/>
                <a:gd name="T77" fmla="*/ 2 h 78"/>
                <a:gd name="T78" fmla="*/ 46 w 84"/>
                <a:gd name="T79" fmla="*/ 4 h 78"/>
                <a:gd name="T80" fmla="*/ 43 w 84"/>
                <a:gd name="T81" fmla="*/ 8 h 78"/>
                <a:gd name="T82" fmla="*/ 41 w 84"/>
                <a:gd name="T83" fmla="*/ 11 h 78"/>
                <a:gd name="T84" fmla="*/ 39 w 84"/>
                <a:gd name="T85" fmla="*/ 16 h 78"/>
                <a:gd name="T86" fmla="*/ 38 w 84"/>
                <a:gd name="T87" fmla="*/ 21 h 78"/>
                <a:gd name="T88" fmla="*/ 37 w 84"/>
                <a:gd name="T8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78">
                  <a:moveTo>
                    <a:pt x="37" y="27"/>
                  </a:moveTo>
                  <a:lnTo>
                    <a:pt x="31" y="25"/>
                  </a:lnTo>
                  <a:lnTo>
                    <a:pt x="26" y="24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1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2" y="56"/>
                  </a:lnTo>
                  <a:lnTo>
                    <a:pt x="3" y="60"/>
                  </a:lnTo>
                  <a:lnTo>
                    <a:pt x="6" y="63"/>
                  </a:lnTo>
                  <a:lnTo>
                    <a:pt x="14" y="68"/>
                  </a:lnTo>
                  <a:lnTo>
                    <a:pt x="23" y="73"/>
                  </a:lnTo>
                  <a:lnTo>
                    <a:pt x="33" y="75"/>
                  </a:lnTo>
                  <a:lnTo>
                    <a:pt x="44" y="76"/>
                  </a:lnTo>
                  <a:lnTo>
                    <a:pt x="61" y="78"/>
                  </a:lnTo>
                  <a:lnTo>
                    <a:pt x="69" y="78"/>
                  </a:lnTo>
                  <a:lnTo>
                    <a:pt x="72" y="70"/>
                  </a:lnTo>
                  <a:lnTo>
                    <a:pt x="79" y="54"/>
                  </a:lnTo>
                  <a:lnTo>
                    <a:pt x="82" y="44"/>
                  </a:lnTo>
                  <a:lnTo>
                    <a:pt x="84" y="34"/>
                  </a:lnTo>
                  <a:lnTo>
                    <a:pt x="84" y="24"/>
                  </a:lnTo>
                  <a:lnTo>
                    <a:pt x="83" y="14"/>
                  </a:lnTo>
                  <a:lnTo>
                    <a:pt x="81" y="11"/>
                  </a:lnTo>
                  <a:lnTo>
                    <a:pt x="79" y="8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3" y="8"/>
                  </a:lnTo>
                  <a:lnTo>
                    <a:pt x="41" y="11"/>
                  </a:lnTo>
                  <a:lnTo>
                    <a:pt x="39" y="16"/>
                  </a:lnTo>
                  <a:lnTo>
                    <a:pt x="38" y="21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834"/>
            <p:cNvSpPr>
              <a:spLocks/>
            </p:cNvSpPr>
            <p:nvPr/>
          </p:nvSpPr>
          <p:spPr bwMode="auto">
            <a:xfrm>
              <a:off x="7031725" y="5279267"/>
              <a:ext cx="23863" cy="23863"/>
            </a:xfrm>
            <a:custGeom>
              <a:avLst/>
              <a:gdLst>
                <a:gd name="T0" fmla="*/ 36 w 57"/>
                <a:gd name="T1" fmla="*/ 26 h 60"/>
                <a:gd name="T2" fmla="*/ 38 w 57"/>
                <a:gd name="T3" fmla="*/ 21 h 60"/>
                <a:gd name="T4" fmla="*/ 39 w 57"/>
                <a:gd name="T5" fmla="*/ 18 h 60"/>
                <a:gd name="T6" fmla="*/ 38 w 57"/>
                <a:gd name="T7" fmla="*/ 14 h 60"/>
                <a:gd name="T8" fmla="*/ 38 w 57"/>
                <a:gd name="T9" fmla="*/ 10 h 60"/>
                <a:gd name="T10" fmla="*/ 34 w 57"/>
                <a:gd name="T11" fmla="*/ 5 h 60"/>
                <a:gd name="T12" fmla="*/ 30 w 57"/>
                <a:gd name="T13" fmla="*/ 2 h 60"/>
                <a:gd name="T14" fmla="*/ 25 w 57"/>
                <a:gd name="T15" fmla="*/ 0 h 60"/>
                <a:gd name="T16" fmla="*/ 19 w 57"/>
                <a:gd name="T17" fmla="*/ 0 h 60"/>
                <a:gd name="T18" fmla="*/ 16 w 57"/>
                <a:gd name="T19" fmla="*/ 0 h 60"/>
                <a:gd name="T20" fmla="*/ 14 w 57"/>
                <a:gd name="T21" fmla="*/ 1 h 60"/>
                <a:gd name="T22" fmla="*/ 11 w 57"/>
                <a:gd name="T23" fmla="*/ 3 h 60"/>
                <a:gd name="T24" fmla="*/ 8 w 57"/>
                <a:gd name="T25" fmla="*/ 5 h 60"/>
                <a:gd name="T26" fmla="*/ 5 w 57"/>
                <a:gd name="T27" fmla="*/ 10 h 60"/>
                <a:gd name="T28" fmla="*/ 3 w 57"/>
                <a:gd name="T29" fmla="*/ 17 h 60"/>
                <a:gd name="T30" fmla="*/ 1 w 57"/>
                <a:gd name="T31" fmla="*/ 24 h 60"/>
                <a:gd name="T32" fmla="*/ 1 w 57"/>
                <a:gd name="T33" fmla="*/ 32 h 60"/>
                <a:gd name="T34" fmla="*/ 0 w 57"/>
                <a:gd name="T35" fmla="*/ 46 h 60"/>
                <a:gd name="T36" fmla="*/ 1 w 57"/>
                <a:gd name="T37" fmla="*/ 51 h 60"/>
                <a:gd name="T38" fmla="*/ 5 w 57"/>
                <a:gd name="T39" fmla="*/ 54 h 60"/>
                <a:gd name="T40" fmla="*/ 18 w 57"/>
                <a:gd name="T41" fmla="*/ 57 h 60"/>
                <a:gd name="T42" fmla="*/ 26 w 57"/>
                <a:gd name="T43" fmla="*/ 59 h 60"/>
                <a:gd name="T44" fmla="*/ 33 w 57"/>
                <a:gd name="T45" fmla="*/ 60 h 60"/>
                <a:gd name="T46" fmla="*/ 41 w 57"/>
                <a:gd name="T47" fmla="*/ 60 h 60"/>
                <a:gd name="T48" fmla="*/ 47 w 57"/>
                <a:gd name="T49" fmla="*/ 59 h 60"/>
                <a:gd name="T50" fmla="*/ 49 w 57"/>
                <a:gd name="T51" fmla="*/ 58 h 60"/>
                <a:gd name="T52" fmla="*/ 53 w 57"/>
                <a:gd name="T53" fmla="*/ 56 h 60"/>
                <a:gd name="T54" fmla="*/ 54 w 57"/>
                <a:gd name="T55" fmla="*/ 54 h 60"/>
                <a:gd name="T56" fmla="*/ 56 w 57"/>
                <a:gd name="T57" fmla="*/ 51 h 60"/>
                <a:gd name="T58" fmla="*/ 57 w 57"/>
                <a:gd name="T59" fmla="*/ 46 h 60"/>
                <a:gd name="T60" fmla="*/ 57 w 57"/>
                <a:gd name="T61" fmla="*/ 40 h 60"/>
                <a:gd name="T62" fmla="*/ 55 w 57"/>
                <a:gd name="T63" fmla="*/ 34 h 60"/>
                <a:gd name="T64" fmla="*/ 51 w 57"/>
                <a:gd name="T65" fmla="*/ 30 h 60"/>
                <a:gd name="T66" fmla="*/ 48 w 57"/>
                <a:gd name="T67" fmla="*/ 28 h 60"/>
                <a:gd name="T68" fmla="*/ 45 w 57"/>
                <a:gd name="T69" fmla="*/ 27 h 60"/>
                <a:gd name="T70" fmla="*/ 41 w 57"/>
                <a:gd name="T71" fmla="*/ 26 h 60"/>
                <a:gd name="T72" fmla="*/ 36 w 57"/>
                <a:gd name="T73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60">
                  <a:moveTo>
                    <a:pt x="36" y="26"/>
                  </a:moveTo>
                  <a:lnTo>
                    <a:pt x="38" y="21"/>
                  </a:lnTo>
                  <a:lnTo>
                    <a:pt x="39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4" y="5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1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1" y="3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5" y="54"/>
                  </a:lnTo>
                  <a:lnTo>
                    <a:pt x="18" y="57"/>
                  </a:lnTo>
                  <a:lnTo>
                    <a:pt x="26" y="59"/>
                  </a:lnTo>
                  <a:lnTo>
                    <a:pt x="33" y="60"/>
                  </a:lnTo>
                  <a:lnTo>
                    <a:pt x="41" y="60"/>
                  </a:lnTo>
                  <a:lnTo>
                    <a:pt x="47" y="59"/>
                  </a:lnTo>
                  <a:lnTo>
                    <a:pt x="49" y="58"/>
                  </a:lnTo>
                  <a:lnTo>
                    <a:pt x="53" y="56"/>
                  </a:lnTo>
                  <a:lnTo>
                    <a:pt x="54" y="54"/>
                  </a:lnTo>
                  <a:lnTo>
                    <a:pt x="56" y="51"/>
                  </a:lnTo>
                  <a:lnTo>
                    <a:pt x="57" y="46"/>
                  </a:lnTo>
                  <a:lnTo>
                    <a:pt x="57" y="40"/>
                  </a:lnTo>
                  <a:lnTo>
                    <a:pt x="55" y="34"/>
                  </a:lnTo>
                  <a:lnTo>
                    <a:pt x="51" y="30"/>
                  </a:lnTo>
                  <a:lnTo>
                    <a:pt x="48" y="28"/>
                  </a:lnTo>
                  <a:lnTo>
                    <a:pt x="45" y="27"/>
                  </a:lnTo>
                  <a:lnTo>
                    <a:pt x="41" y="26"/>
                  </a:lnTo>
                  <a:lnTo>
                    <a:pt x="36" y="2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835"/>
            <p:cNvSpPr>
              <a:spLocks/>
            </p:cNvSpPr>
            <p:nvPr/>
          </p:nvSpPr>
          <p:spPr bwMode="auto">
            <a:xfrm>
              <a:off x="7009452" y="5185405"/>
              <a:ext cx="23863" cy="22273"/>
            </a:xfrm>
            <a:custGeom>
              <a:avLst/>
              <a:gdLst>
                <a:gd name="T0" fmla="*/ 34 w 61"/>
                <a:gd name="T1" fmla="*/ 21 h 57"/>
                <a:gd name="T2" fmla="*/ 34 w 61"/>
                <a:gd name="T3" fmla="*/ 16 h 57"/>
                <a:gd name="T4" fmla="*/ 33 w 61"/>
                <a:gd name="T5" fmla="*/ 13 h 57"/>
                <a:gd name="T6" fmla="*/ 32 w 61"/>
                <a:gd name="T7" fmla="*/ 9 h 57"/>
                <a:gd name="T8" fmla="*/ 30 w 61"/>
                <a:gd name="T9" fmla="*/ 6 h 57"/>
                <a:gd name="T10" fmla="*/ 25 w 61"/>
                <a:gd name="T11" fmla="*/ 2 h 57"/>
                <a:gd name="T12" fmla="*/ 20 w 61"/>
                <a:gd name="T13" fmla="*/ 0 h 57"/>
                <a:gd name="T14" fmla="*/ 15 w 61"/>
                <a:gd name="T15" fmla="*/ 0 h 57"/>
                <a:gd name="T16" fmla="*/ 9 w 61"/>
                <a:gd name="T17" fmla="*/ 2 h 57"/>
                <a:gd name="T18" fmla="*/ 6 w 61"/>
                <a:gd name="T19" fmla="*/ 3 h 57"/>
                <a:gd name="T20" fmla="*/ 4 w 61"/>
                <a:gd name="T21" fmla="*/ 5 h 57"/>
                <a:gd name="T22" fmla="*/ 3 w 61"/>
                <a:gd name="T23" fmla="*/ 8 h 57"/>
                <a:gd name="T24" fmla="*/ 1 w 61"/>
                <a:gd name="T25" fmla="*/ 11 h 57"/>
                <a:gd name="T26" fmla="*/ 0 w 61"/>
                <a:gd name="T27" fmla="*/ 17 h 57"/>
                <a:gd name="T28" fmla="*/ 1 w 61"/>
                <a:gd name="T29" fmla="*/ 25 h 57"/>
                <a:gd name="T30" fmla="*/ 2 w 61"/>
                <a:gd name="T31" fmla="*/ 32 h 57"/>
                <a:gd name="T32" fmla="*/ 4 w 61"/>
                <a:gd name="T33" fmla="*/ 40 h 57"/>
                <a:gd name="T34" fmla="*/ 8 w 61"/>
                <a:gd name="T35" fmla="*/ 52 h 57"/>
                <a:gd name="T36" fmla="*/ 10 w 61"/>
                <a:gd name="T37" fmla="*/ 57 h 57"/>
                <a:gd name="T38" fmla="*/ 16 w 61"/>
                <a:gd name="T39" fmla="*/ 57 h 57"/>
                <a:gd name="T40" fmla="*/ 29 w 61"/>
                <a:gd name="T41" fmla="*/ 57 h 57"/>
                <a:gd name="T42" fmla="*/ 36 w 61"/>
                <a:gd name="T43" fmla="*/ 56 h 57"/>
                <a:gd name="T44" fmla="*/ 44 w 61"/>
                <a:gd name="T45" fmla="*/ 54 h 57"/>
                <a:gd name="T46" fmla="*/ 51 w 61"/>
                <a:gd name="T47" fmla="*/ 52 h 57"/>
                <a:gd name="T48" fmla="*/ 57 w 61"/>
                <a:gd name="T49" fmla="*/ 48 h 57"/>
                <a:gd name="T50" fmla="*/ 59 w 61"/>
                <a:gd name="T51" fmla="*/ 45 h 57"/>
                <a:gd name="T52" fmla="*/ 60 w 61"/>
                <a:gd name="T53" fmla="*/ 43 h 57"/>
                <a:gd name="T54" fmla="*/ 61 w 61"/>
                <a:gd name="T55" fmla="*/ 40 h 57"/>
                <a:gd name="T56" fmla="*/ 61 w 61"/>
                <a:gd name="T57" fmla="*/ 38 h 57"/>
                <a:gd name="T58" fmla="*/ 61 w 61"/>
                <a:gd name="T59" fmla="*/ 31 h 57"/>
                <a:gd name="T60" fmla="*/ 59 w 61"/>
                <a:gd name="T61" fmla="*/ 26 h 57"/>
                <a:gd name="T62" fmla="*/ 55 w 61"/>
                <a:gd name="T63" fmla="*/ 22 h 57"/>
                <a:gd name="T64" fmla="*/ 49 w 61"/>
                <a:gd name="T65" fmla="*/ 19 h 57"/>
                <a:gd name="T66" fmla="*/ 46 w 61"/>
                <a:gd name="T67" fmla="*/ 18 h 57"/>
                <a:gd name="T68" fmla="*/ 43 w 61"/>
                <a:gd name="T69" fmla="*/ 18 h 57"/>
                <a:gd name="T70" fmla="*/ 38 w 61"/>
                <a:gd name="T71" fmla="*/ 19 h 57"/>
                <a:gd name="T72" fmla="*/ 34 w 61"/>
                <a:gd name="T7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7">
                  <a:moveTo>
                    <a:pt x="34" y="21"/>
                  </a:moveTo>
                  <a:lnTo>
                    <a:pt x="34" y="16"/>
                  </a:lnTo>
                  <a:lnTo>
                    <a:pt x="33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8" y="52"/>
                  </a:lnTo>
                  <a:lnTo>
                    <a:pt x="10" y="57"/>
                  </a:lnTo>
                  <a:lnTo>
                    <a:pt x="16" y="57"/>
                  </a:lnTo>
                  <a:lnTo>
                    <a:pt x="29" y="57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51" y="52"/>
                  </a:lnTo>
                  <a:lnTo>
                    <a:pt x="57" y="48"/>
                  </a:lnTo>
                  <a:lnTo>
                    <a:pt x="59" y="45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8"/>
                  </a:lnTo>
                  <a:lnTo>
                    <a:pt x="61" y="31"/>
                  </a:lnTo>
                  <a:lnTo>
                    <a:pt x="59" y="26"/>
                  </a:lnTo>
                  <a:lnTo>
                    <a:pt x="55" y="22"/>
                  </a:lnTo>
                  <a:lnTo>
                    <a:pt x="49" y="19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8" y="19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836"/>
            <p:cNvSpPr>
              <a:spLocks/>
            </p:cNvSpPr>
            <p:nvPr/>
          </p:nvSpPr>
          <p:spPr bwMode="auto">
            <a:xfrm>
              <a:off x="7003089" y="5261768"/>
              <a:ext cx="28636" cy="25454"/>
            </a:xfrm>
            <a:custGeom>
              <a:avLst/>
              <a:gdLst>
                <a:gd name="T0" fmla="*/ 40 w 71"/>
                <a:gd name="T1" fmla="*/ 23 h 65"/>
                <a:gd name="T2" fmla="*/ 39 w 71"/>
                <a:gd name="T3" fmla="*/ 18 h 65"/>
                <a:gd name="T4" fmla="*/ 38 w 71"/>
                <a:gd name="T5" fmla="*/ 13 h 65"/>
                <a:gd name="T6" fmla="*/ 37 w 71"/>
                <a:gd name="T7" fmla="*/ 10 h 65"/>
                <a:gd name="T8" fmla="*/ 35 w 71"/>
                <a:gd name="T9" fmla="*/ 7 h 65"/>
                <a:gd name="T10" fmla="*/ 32 w 71"/>
                <a:gd name="T11" fmla="*/ 5 h 65"/>
                <a:gd name="T12" fmla="*/ 30 w 71"/>
                <a:gd name="T13" fmla="*/ 2 h 65"/>
                <a:gd name="T14" fmla="*/ 26 w 71"/>
                <a:gd name="T15" fmla="*/ 1 h 65"/>
                <a:gd name="T16" fmla="*/ 23 w 71"/>
                <a:gd name="T17" fmla="*/ 0 h 65"/>
                <a:gd name="T18" fmla="*/ 17 w 71"/>
                <a:gd name="T19" fmla="*/ 0 h 65"/>
                <a:gd name="T20" fmla="*/ 10 w 71"/>
                <a:gd name="T21" fmla="*/ 2 h 65"/>
                <a:gd name="T22" fmla="*/ 8 w 71"/>
                <a:gd name="T23" fmla="*/ 5 h 65"/>
                <a:gd name="T24" fmla="*/ 6 w 71"/>
                <a:gd name="T25" fmla="*/ 7 h 65"/>
                <a:gd name="T26" fmla="*/ 4 w 71"/>
                <a:gd name="T27" fmla="*/ 9 h 65"/>
                <a:gd name="T28" fmla="*/ 3 w 71"/>
                <a:gd name="T29" fmla="*/ 12 h 65"/>
                <a:gd name="T30" fmla="*/ 0 w 71"/>
                <a:gd name="T31" fmla="*/ 20 h 65"/>
                <a:gd name="T32" fmla="*/ 1 w 71"/>
                <a:gd name="T33" fmla="*/ 28 h 65"/>
                <a:gd name="T34" fmla="*/ 3 w 71"/>
                <a:gd name="T35" fmla="*/ 37 h 65"/>
                <a:gd name="T36" fmla="*/ 6 w 71"/>
                <a:gd name="T37" fmla="*/ 46 h 65"/>
                <a:gd name="T38" fmla="*/ 10 w 71"/>
                <a:gd name="T39" fmla="*/ 59 h 65"/>
                <a:gd name="T40" fmla="*/ 13 w 71"/>
                <a:gd name="T41" fmla="*/ 65 h 65"/>
                <a:gd name="T42" fmla="*/ 20 w 71"/>
                <a:gd name="T43" fmla="*/ 65 h 65"/>
                <a:gd name="T44" fmla="*/ 34 w 71"/>
                <a:gd name="T45" fmla="*/ 64 h 65"/>
                <a:gd name="T46" fmla="*/ 43 w 71"/>
                <a:gd name="T47" fmla="*/ 63 h 65"/>
                <a:gd name="T48" fmla="*/ 51 w 71"/>
                <a:gd name="T49" fmla="*/ 61 h 65"/>
                <a:gd name="T50" fmla="*/ 59 w 71"/>
                <a:gd name="T51" fmla="*/ 57 h 65"/>
                <a:gd name="T52" fmla="*/ 65 w 71"/>
                <a:gd name="T53" fmla="*/ 53 h 65"/>
                <a:gd name="T54" fmla="*/ 67 w 71"/>
                <a:gd name="T55" fmla="*/ 50 h 65"/>
                <a:gd name="T56" fmla="*/ 70 w 71"/>
                <a:gd name="T57" fmla="*/ 48 h 65"/>
                <a:gd name="T58" fmla="*/ 71 w 71"/>
                <a:gd name="T59" fmla="*/ 45 h 65"/>
                <a:gd name="T60" fmla="*/ 71 w 71"/>
                <a:gd name="T61" fmla="*/ 41 h 65"/>
                <a:gd name="T62" fmla="*/ 71 w 71"/>
                <a:gd name="T63" fmla="*/ 35 h 65"/>
                <a:gd name="T64" fmla="*/ 67 w 71"/>
                <a:gd name="T65" fmla="*/ 29 h 65"/>
                <a:gd name="T66" fmla="*/ 65 w 71"/>
                <a:gd name="T67" fmla="*/ 26 h 65"/>
                <a:gd name="T68" fmla="*/ 63 w 71"/>
                <a:gd name="T69" fmla="*/ 24 h 65"/>
                <a:gd name="T70" fmla="*/ 60 w 71"/>
                <a:gd name="T71" fmla="*/ 22 h 65"/>
                <a:gd name="T72" fmla="*/ 57 w 71"/>
                <a:gd name="T73" fmla="*/ 21 h 65"/>
                <a:gd name="T74" fmla="*/ 53 w 71"/>
                <a:gd name="T75" fmla="*/ 21 h 65"/>
                <a:gd name="T76" fmla="*/ 49 w 71"/>
                <a:gd name="T77" fmla="*/ 21 h 65"/>
                <a:gd name="T78" fmla="*/ 45 w 71"/>
                <a:gd name="T79" fmla="*/ 21 h 65"/>
                <a:gd name="T80" fmla="*/ 40 w 71"/>
                <a:gd name="T81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65">
                  <a:moveTo>
                    <a:pt x="40" y="23"/>
                  </a:moveTo>
                  <a:lnTo>
                    <a:pt x="39" y="18"/>
                  </a:lnTo>
                  <a:lnTo>
                    <a:pt x="38" y="13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3" y="37"/>
                  </a:lnTo>
                  <a:lnTo>
                    <a:pt x="6" y="46"/>
                  </a:lnTo>
                  <a:lnTo>
                    <a:pt x="10" y="59"/>
                  </a:lnTo>
                  <a:lnTo>
                    <a:pt x="13" y="65"/>
                  </a:lnTo>
                  <a:lnTo>
                    <a:pt x="20" y="65"/>
                  </a:lnTo>
                  <a:lnTo>
                    <a:pt x="34" y="64"/>
                  </a:lnTo>
                  <a:lnTo>
                    <a:pt x="43" y="63"/>
                  </a:lnTo>
                  <a:lnTo>
                    <a:pt x="51" y="61"/>
                  </a:lnTo>
                  <a:lnTo>
                    <a:pt x="59" y="57"/>
                  </a:lnTo>
                  <a:lnTo>
                    <a:pt x="65" y="53"/>
                  </a:lnTo>
                  <a:lnTo>
                    <a:pt x="67" y="50"/>
                  </a:lnTo>
                  <a:lnTo>
                    <a:pt x="70" y="48"/>
                  </a:lnTo>
                  <a:lnTo>
                    <a:pt x="71" y="45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7" y="29"/>
                  </a:lnTo>
                  <a:lnTo>
                    <a:pt x="65" y="26"/>
                  </a:lnTo>
                  <a:lnTo>
                    <a:pt x="63" y="24"/>
                  </a:lnTo>
                  <a:lnTo>
                    <a:pt x="60" y="22"/>
                  </a:lnTo>
                  <a:lnTo>
                    <a:pt x="57" y="21"/>
                  </a:lnTo>
                  <a:lnTo>
                    <a:pt x="53" y="21"/>
                  </a:lnTo>
                  <a:lnTo>
                    <a:pt x="49" y="21"/>
                  </a:lnTo>
                  <a:lnTo>
                    <a:pt x="45" y="21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8" name="组合 2537"/>
          <p:cNvGrpSpPr/>
          <p:nvPr/>
        </p:nvGrpSpPr>
        <p:grpSpPr>
          <a:xfrm>
            <a:off x="10137203" y="5204266"/>
            <a:ext cx="970303" cy="1025547"/>
            <a:chOff x="7443764" y="5193360"/>
            <a:chExt cx="529763" cy="526582"/>
          </a:xfrm>
          <a:solidFill>
            <a:srgbClr val="1DAA2B"/>
          </a:solidFill>
        </p:grpSpPr>
        <p:sp>
          <p:nvSpPr>
            <p:cNvPr id="236" name="Freeform 838"/>
            <p:cNvSpPr>
              <a:spLocks noEditPoints="1"/>
            </p:cNvSpPr>
            <p:nvPr/>
          </p:nvSpPr>
          <p:spPr bwMode="auto">
            <a:xfrm>
              <a:off x="7481945" y="5618126"/>
              <a:ext cx="57271" cy="98635"/>
            </a:xfrm>
            <a:custGeom>
              <a:avLst/>
              <a:gdLst>
                <a:gd name="T0" fmla="*/ 47 w 142"/>
                <a:gd name="T1" fmla="*/ 157 h 249"/>
                <a:gd name="T2" fmla="*/ 56 w 142"/>
                <a:gd name="T3" fmla="*/ 160 h 249"/>
                <a:gd name="T4" fmla="*/ 68 w 142"/>
                <a:gd name="T5" fmla="*/ 160 h 249"/>
                <a:gd name="T6" fmla="*/ 81 w 142"/>
                <a:gd name="T7" fmla="*/ 153 h 249"/>
                <a:gd name="T8" fmla="*/ 91 w 142"/>
                <a:gd name="T9" fmla="*/ 141 h 249"/>
                <a:gd name="T10" fmla="*/ 100 w 142"/>
                <a:gd name="T11" fmla="*/ 126 h 249"/>
                <a:gd name="T12" fmla="*/ 109 w 142"/>
                <a:gd name="T13" fmla="*/ 99 h 249"/>
                <a:gd name="T14" fmla="*/ 115 w 142"/>
                <a:gd name="T15" fmla="*/ 65 h 249"/>
                <a:gd name="T16" fmla="*/ 116 w 142"/>
                <a:gd name="T17" fmla="*/ 47 h 249"/>
                <a:gd name="T18" fmla="*/ 114 w 142"/>
                <a:gd name="T19" fmla="*/ 36 h 249"/>
                <a:gd name="T20" fmla="*/ 110 w 142"/>
                <a:gd name="T21" fmla="*/ 29 h 249"/>
                <a:gd name="T22" fmla="*/ 103 w 142"/>
                <a:gd name="T23" fmla="*/ 23 h 249"/>
                <a:gd name="T24" fmla="*/ 96 w 142"/>
                <a:gd name="T25" fmla="*/ 23 h 249"/>
                <a:gd name="T26" fmla="*/ 89 w 142"/>
                <a:gd name="T27" fmla="*/ 25 h 249"/>
                <a:gd name="T28" fmla="*/ 80 w 142"/>
                <a:gd name="T29" fmla="*/ 34 h 249"/>
                <a:gd name="T30" fmla="*/ 68 w 142"/>
                <a:gd name="T31" fmla="*/ 50 h 249"/>
                <a:gd name="T32" fmla="*/ 59 w 142"/>
                <a:gd name="T33" fmla="*/ 72 h 249"/>
                <a:gd name="T34" fmla="*/ 44 w 142"/>
                <a:gd name="T35" fmla="*/ 154 h 249"/>
                <a:gd name="T36" fmla="*/ 34 w 142"/>
                <a:gd name="T37" fmla="*/ 65 h 249"/>
                <a:gd name="T38" fmla="*/ 41 w 142"/>
                <a:gd name="T39" fmla="*/ 30 h 249"/>
                <a:gd name="T40" fmla="*/ 44 w 142"/>
                <a:gd name="T41" fmla="*/ 3 h 249"/>
                <a:gd name="T42" fmla="*/ 64 w 142"/>
                <a:gd name="T43" fmla="*/ 31 h 249"/>
                <a:gd name="T44" fmla="*/ 69 w 142"/>
                <a:gd name="T45" fmla="*/ 24 h 249"/>
                <a:gd name="T46" fmla="*/ 80 w 142"/>
                <a:gd name="T47" fmla="*/ 13 h 249"/>
                <a:gd name="T48" fmla="*/ 91 w 142"/>
                <a:gd name="T49" fmla="*/ 5 h 249"/>
                <a:gd name="T50" fmla="*/ 103 w 142"/>
                <a:gd name="T51" fmla="*/ 1 h 249"/>
                <a:gd name="T52" fmla="*/ 114 w 142"/>
                <a:gd name="T53" fmla="*/ 1 h 249"/>
                <a:gd name="T54" fmla="*/ 123 w 142"/>
                <a:gd name="T55" fmla="*/ 3 h 249"/>
                <a:gd name="T56" fmla="*/ 131 w 142"/>
                <a:gd name="T57" fmla="*/ 9 h 249"/>
                <a:gd name="T58" fmla="*/ 139 w 142"/>
                <a:gd name="T59" fmla="*/ 22 h 249"/>
                <a:gd name="T60" fmla="*/ 142 w 142"/>
                <a:gd name="T61" fmla="*/ 41 h 249"/>
                <a:gd name="T62" fmla="*/ 142 w 142"/>
                <a:gd name="T63" fmla="*/ 60 h 249"/>
                <a:gd name="T64" fmla="*/ 140 w 142"/>
                <a:gd name="T65" fmla="*/ 83 h 249"/>
                <a:gd name="T66" fmla="*/ 135 w 142"/>
                <a:gd name="T67" fmla="*/ 105 h 249"/>
                <a:gd name="T68" fmla="*/ 127 w 142"/>
                <a:gd name="T69" fmla="*/ 126 h 249"/>
                <a:gd name="T70" fmla="*/ 116 w 142"/>
                <a:gd name="T71" fmla="*/ 146 h 249"/>
                <a:gd name="T72" fmla="*/ 103 w 142"/>
                <a:gd name="T73" fmla="*/ 163 h 249"/>
                <a:gd name="T74" fmla="*/ 88 w 142"/>
                <a:gd name="T75" fmla="*/ 175 h 249"/>
                <a:gd name="T76" fmla="*/ 71 w 142"/>
                <a:gd name="T77" fmla="*/ 181 h 249"/>
                <a:gd name="T78" fmla="*/ 56 w 142"/>
                <a:gd name="T79" fmla="*/ 182 h 249"/>
                <a:gd name="T80" fmla="*/ 44 w 142"/>
                <a:gd name="T81" fmla="*/ 179 h 249"/>
                <a:gd name="T82" fmla="*/ 40 w 142"/>
                <a:gd name="T83" fmla="*/ 177 h 249"/>
                <a:gd name="T84" fmla="*/ 0 w 142"/>
                <a:gd name="T85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249">
                  <a:moveTo>
                    <a:pt x="44" y="154"/>
                  </a:moveTo>
                  <a:lnTo>
                    <a:pt x="47" y="157"/>
                  </a:lnTo>
                  <a:lnTo>
                    <a:pt x="52" y="159"/>
                  </a:lnTo>
                  <a:lnTo>
                    <a:pt x="56" y="160"/>
                  </a:lnTo>
                  <a:lnTo>
                    <a:pt x="61" y="160"/>
                  </a:lnTo>
                  <a:lnTo>
                    <a:pt x="68" y="160"/>
                  </a:lnTo>
                  <a:lnTo>
                    <a:pt x="75" y="157"/>
                  </a:lnTo>
                  <a:lnTo>
                    <a:pt x="81" y="153"/>
                  </a:lnTo>
                  <a:lnTo>
                    <a:pt x="86" y="148"/>
                  </a:lnTo>
                  <a:lnTo>
                    <a:pt x="91" y="141"/>
                  </a:lnTo>
                  <a:lnTo>
                    <a:pt x="96" y="133"/>
                  </a:lnTo>
                  <a:lnTo>
                    <a:pt x="100" y="126"/>
                  </a:lnTo>
                  <a:lnTo>
                    <a:pt x="103" y="117"/>
                  </a:lnTo>
                  <a:lnTo>
                    <a:pt x="109" y="99"/>
                  </a:lnTo>
                  <a:lnTo>
                    <a:pt x="113" y="82"/>
                  </a:lnTo>
                  <a:lnTo>
                    <a:pt x="115" y="65"/>
                  </a:lnTo>
                  <a:lnTo>
                    <a:pt x="116" y="54"/>
                  </a:lnTo>
                  <a:lnTo>
                    <a:pt x="116" y="47"/>
                  </a:lnTo>
                  <a:lnTo>
                    <a:pt x="115" y="42"/>
                  </a:lnTo>
                  <a:lnTo>
                    <a:pt x="114" y="36"/>
                  </a:lnTo>
                  <a:lnTo>
                    <a:pt x="113" y="32"/>
                  </a:lnTo>
                  <a:lnTo>
                    <a:pt x="110" y="29"/>
                  </a:lnTo>
                  <a:lnTo>
                    <a:pt x="108" y="25"/>
                  </a:lnTo>
                  <a:lnTo>
                    <a:pt x="103" y="23"/>
                  </a:lnTo>
                  <a:lnTo>
                    <a:pt x="99" y="23"/>
                  </a:lnTo>
                  <a:lnTo>
                    <a:pt x="96" y="23"/>
                  </a:lnTo>
                  <a:lnTo>
                    <a:pt x="93" y="24"/>
                  </a:lnTo>
                  <a:lnTo>
                    <a:pt x="89" y="25"/>
                  </a:lnTo>
                  <a:lnTo>
                    <a:pt x="86" y="28"/>
                  </a:lnTo>
                  <a:lnTo>
                    <a:pt x="80" y="34"/>
                  </a:lnTo>
                  <a:lnTo>
                    <a:pt x="73" y="42"/>
                  </a:lnTo>
                  <a:lnTo>
                    <a:pt x="68" y="50"/>
                  </a:lnTo>
                  <a:lnTo>
                    <a:pt x="63" y="61"/>
                  </a:lnTo>
                  <a:lnTo>
                    <a:pt x="59" y="72"/>
                  </a:lnTo>
                  <a:lnTo>
                    <a:pt x="57" y="85"/>
                  </a:lnTo>
                  <a:lnTo>
                    <a:pt x="44" y="154"/>
                  </a:lnTo>
                  <a:close/>
                  <a:moveTo>
                    <a:pt x="0" y="249"/>
                  </a:moveTo>
                  <a:lnTo>
                    <a:pt x="34" y="65"/>
                  </a:lnTo>
                  <a:lnTo>
                    <a:pt x="37" y="47"/>
                  </a:lnTo>
                  <a:lnTo>
                    <a:pt x="41" y="30"/>
                  </a:lnTo>
                  <a:lnTo>
                    <a:pt x="43" y="15"/>
                  </a:lnTo>
                  <a:lnTo>
                    <a:pt x="44" y="3"/>
                  </a:lnTo>
                  <a:lnTo>
                    <a:pt x="68" y="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9" y="24"/>
                  </a:lnTo>
                  <a:lnTo>
                    <a:pt x="74" y="18"/>
                  </a:lnTo>
                  <a:lnTo>
                    <a:pt x="80" y="13"/>
                  </a:lnTo>
                  <a:lnTo>
                    <a:pt x="85" y="8"/>
                  </a:lnTo>
                  <a:lnTo>
                    <a:pt x="91" y="5"/>
                  </a:lnTo>
                  <a:lnTo>
                    <a:pt x="97" y="2"/>
                  </a:lnTo>
                  <a:lnTo>
                    <a:pt x="103" y="1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8" y="1"/>
                  </a:lnTo>
                  <a:lnTo>
                    <a:pt x="123" y="3"/>
                  </a:lnTo>
                  <a:lnTo>
                    <a:pt x="126" y="4"/>
                  </a:lnTo>
                  <a:lnTo>
                    <a:pt x="131" y="9"/>
                  </a:lnTo>
                  <a:lnTo>
                    <a:pt x="136" y="15"/>
                  </a:lnTo>
                  <a:lnTo>
                    <a:pt x="139" y="22"/>
                  </a:lnTo>
                  <a:lnTo>
                    <a:pt x="141" y="31"/>
                  </a:lnTo>
                  <a:lnTo>
                    <a:pt x="142" y="41"/>
                  </a:lnTo>
                  <a:lnTo>
                    <a:pt x="142" y="50"/>
                  </a:lnTo>
                  <a:lnTo>
                    <a:pt x="142" y="60"/>
                  </a:lnTo>
                  <a:lnTo>
                    <a:pt x="141" y="71"/>
                  </a:lnTo>
                  <a:lnTo>
                    <a:pt x="140" y="83"/>
                  </a:lnTo>
                  <a:lnTo>
                    <a:pt x="137" y="94"/>
                  </a:lnTo>
                  <a:lnTo>
                    <a:pt x="135" y="105"/>
                  </a:lnTo>
                  <a:lnTo>
                    <a:pt x="130" y="116"/>
                  </a:lnTo>
                  <a:lnTo>
                    <a:pt x="127" y="126"/>
                  </a:lnTo>
                  <a:lnTo>
                    <a:pt x="122" y="137"/>
                  </a:lnTo>
                  <a:lnTo>
                    <a:pt x="116" y="146"/>
                  </a:lnTo>
                  <a:lnTo>
                    <a:pt x="110" y="155"/>
                  </a:lnTo>
                  <a:lnTo>
                    <a:pt x="103" y="163"/>
                  </a:lnTo>
                  <a:lnTo>
                    <a:pt x="97" y="169"/>
                  </a:lnTo>
                  <a:lnTo>
                    <a:pt x="88" y="175"/>
                  </a:lnTo>
                  <a:lnTo>
                    <a:pt x="80" y="179"/>
                  </a:lnTo>
                  <a:lnTo>
                    <a:pt x="71" y="181"/>
                  </a:lnTo>
                  <a:lnTo>
                    <a:pt x="61" y="182"/>
                  </a:lnTo>
                  <a:lnTo>
                    <a:pt x="56" y="182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26" y="249"/>
                  </a:lnTo>
                  <a:lnTo>
                    <a:pt x="0" y="2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839"/>
            <p:cNvSpPr>
              <a:spLocks/>
            </p:cNvSpPr>
            <p:nvPr/>
          </p:nvSpPr>
          <p:spPr bwMode="auto">
            <a:xfrm>
              <a:off x="7543990" y="5587899"/>
              <a:ext cx="50909" cy="100225"/>
            </a:xfrm>
            <a:custGeom>
              <a:avLst/>
              <a:gdLst>
                <a:gd name="T0" fmla="*/ 0 w 130"/>
                <a:gd name="T1" fmla="*/ 253 h 253"/>
                <a:gd name="T2" fmla="*/ 48 w 130"/>
                <a:gd name="T3" fmla="*/ 0 h 253"/>
                <a:gd name="T4" fmla="*/ 75 w 130"/>
                <a:gd name="T5" fmla="*/ 0 h 253"/>
                <a:gd name="T6" fmla="*/ 55 w 130"/>
                <a:gd name="T7" fmla="*/ 101 h 253"/>
                <a:gd name="T8" fmla="*/ 56 w 130"/>
                <a:gd name="T9" fmla="*/ 102 h 253"/>
                <a:gd name="T10" fmla="*/ 61 w 130"/>
                <a:gd name="T11" fmla="*/ 95 h 253"/>
                <a:gd name="T12" fmla="*/ 66 w 130"/>
                <a:gd name="T13" fmla="*/ 89 h 253"/>
                <a:gd name="T14" fmla="*/ 71 w 130"/>
                <a:gd name="T15" fmla="*/ 84 h 253"/>
                <a:gd name="T16" fmla="*/ 77 w 130"/>
                <a:gd name="T17" fmla="*/ 80 h 253"/>
                <a:gd name="T18" fmla="*/ 82 w 130"/>
                <a:gd name="T19" fmla="*/ 78 h 253"/>
                <a:gd name="T20" fmla="*/ 88 w 130"/>
                <a:gd name="T21" fmla="*/ 76 h 253"/>
                <a:gd name="T22" fmla="*/ 94 w 130"/>
                <a:gd name="T23" fmla="*/ 74 h 253"/>
                <a:gd name="T24" fmla="*/ 99 w 130"/>
                <a:gd name="T25" fmla="*/ 74 h 253"/>
                <a:gd name="T26" fmla="*/ 107 w 130"/>
                <a:gd name="T27" fmla="*/ 75 h 253"/>
                <a:gd name="T28" fmla="*/ 113 w 130"/>
                <a:gd name="T29" fmla="*/ 77 h 253"/>
                <a:gd name="T30" fmla="*/ 119 w 130"/>
                <a:gd name="T31" fmla="*/ 80 h 253"/>
                <a:gd name="T32" fmla="*/ 123 w 130"/>
                <a:gd name="T33" fmla="*/ 84 h 253"/>
                <a:gd name="T34" fmla="*/ 126 w 130"/>
                <a:gd name="T35" fmla="*/ 90 h 253"/>
                <a:gd name="T36" fmla="*/ 129 w 130"/>
                <a:gd name="T37" fmla="*/ 95 h 253"/>
                <a:gd name="T38" fmla="*/ 130 w 130"/>
                <a:gd name="T39" fmla="*/ 102 h 253"/>
                <a:gd name="T40" fmla="*/ 130 w 130"/>
                <a:gd name="T41" fmla="*/ 109 h 253"/>
                <a:gd name="T42" fmla="*/ 129 w 130"/>
                <a:gd name="T43" fmla="*/ 123 h 253"/>
                <a:gd name="T44" fmla="*/ 126 w 130"/>
                <a:gd name="T45" fmla="*/ 138 h 253"/>
                <a:gd name="T46" fmla="*/ 105 w 130"/>
                <a:gd name="T47" fmla="*/ 253 h 253"/>
                <a:gd name="T48" fmla="*/ 79 w 130"/>
                <a:gd name="T49" fmla="*/ 253 h 253"/>
                <a:gd name="T50" fmla="*/ 100 w 130"/>
                <a:gd name="T51" fmla="*/ 138 h 253"/>
                <a:gd name="T52" fmla="*/ 103 w 130"/>
                <a:gd name="T53" fmla="*/ 126 h 253"/>
                <a:gd name="T54" fmla="*/ 103 w 130"/>
                <a:gd name="T55" fmla="*/ 115 h 253"/>
                <a:gd name="T56" fmla="*/ 103 w 130"/>
                <a:gd name="T57" fmla="*/ 110 h 253"/>
                <a:gd name="T58" fmla="*/ 102 w 130"/>
                <a:gd name="T59" fmla="*/ 107 h 253"/>
                <a:gd name="T60" fmla="*/ 100 w 130"/>
                <a:gd name="T61" fmla="*/ 104 h 253"/>
                <a:gd name="T62" fmla="*/ 99 w 130"/>
                <a:gd name="T63" fmla="*/ 101 h 253"/>
                <a:gd name="T64" fmla="*/ 97 w 130"/>
                <a:gd name="T65" fmla="*/ 99 h 253"/>
                <a:gd name="T66" fmla="*/ 94 w 130"/>
                <a:gd name="T67" fmla="*/ 97 h 253"/>
                <a:gd name="T68" fmla="*/ 92 w 130"/>
                <a:gd name="T69" fmla="*/ 96 h 253"/>
                <a:gd name="T70" fmla="*/ 88 w 130"/>
                <a:gd name="T71" fmla="*/ 96 h 253"/>
                <a:gd name="T72" fmla="*/ 81 w 130"/>
                <a:gd name="T73" fmla="*/ 97 h 253"/>
                <a:gd name="T74" fmla="*/ 75 w 130"/>
                <a:gd name="T75" fmla="*/ 101 h 253"/>
                <a:gd name="T76" fmla="*/ 68 w 130"/>
                <a:gd name="T77" fmla="*/ 106 h 253"/>
                <a:gd name="T78" fmla="*/ 63 w 130"/>
                <a:gd name="T79" fmla="*/ 114 h 253"/>
                <a:gd name="T80" fmla="*/ 56 w 130"/>
                <a:gd name="T81" fmla="*/ 121 h 253"/>
                <a:gd name="T82" fmla="*/ 52 w 130"/>
                <a:gd name="T83" fmla="*/ 131 h 253"/>
                <a:gd name="T84" fmla="*/ 49 w 130"/>
                <a:gd name="T85" fmla="*/ 142 h 253"/>
                <a:gd name="T86" fmla="*/ 45 w 130"/>
                <a:gd name="T87" fmla="*/ 152 h 253"/>
                <a:gd name="T88" fmla="*/ 26 w 130"/>
                <a:gd name="T89" fmla="*/ 253 h 253"/>
                <a:gd name="T90" fmla="*/ 0 w 130"/>
                <a:gd name="T9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253">
                  <a:moveTo>
                    <a:pt x="0" y="253"/>
                  </a:moveTo>
                  <a:lnTo>
                    <a:pt x="48" y="0"/>
                  </a:lnTo>
                  <a:lnTo>
                    <a:pt x="75" y="0"/>
                  </a:lnTo>
                  <a:lnTo>
                    <a:pt x="55" y="101"/>
                  </a:lnTo>
                  <a:lnTo>
                    <a:pt x="56" y="102"/>
                  </a:lnTo>
                  <a:lnTo>
                    <a:pt x="61" y="95"/>
                  </a:lnTo>
                  <a:lnTo>
                    <a:pt x="66" y="89"/>
                  </a:lnTo>
                  <a:lnTo>
                    <a:pt x="71" y="84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8" y="76"/>
                  </a:lnTo>
                  <a:lnTo>
                    <a:pt x="94" y="74"/>
                  </a:lnTo>
                  <a:lnTo>
                    <a:pt x="99" y="74"/>
                  </a:lnTo>
                  <a:lnTo>
                    <a:pt x="107" y="75"/>
                  </a:lnTo>
                  <a:lnTo>
                    <a:pt x="113" y="77"/>
                  </a:lnTo>
                  <a:lnTo>
                    <a:pt x="119" y="80"/>
                  </a:lnTo>
                  <a:lnTo>
                    <a:pt x="123" y="84"/>
                  </a:lnTo>
                  <a:lnTo>
                    <a:pt x="126" y="90"/>
                  </a:lnTo>
                  <a:lnTo>
                    <a:pt x="129" y="95"/>
                  </a:lnTo>
                  <a:lnTo>
                    <a:pt x="130" y="102"/>
                  </a:lnTo>
                  <a:lnTo>
                    <a:pt x="130" y="109"/>
                  </a:lnTo>
                  <a:lnTo>
                    <a:pt x="129" y="123"/>
                  </a:lnTo>
                  <a:lnTo>
                    <a:pt x="126" y="138"/>
                  </a:lnTo>
                  <a:lnTo>
                    <a:pt x="105" y="253"/>
                  </a:lnTo>
                  <a:lnTo>
                    <a:pt x="79" y="253"/>
                  </a:lnTo>
                  <a:lnTo>
                    <a:pt x="100" y="138"/>
                  </a:lnTo>
                  <a:lnTo>
                    <a:pt x="103" y="126"/>
                  </a:lnTo>
                  <a:lnTo>
                    <a:pt x="103" y="115"/>
                  </a:lnTo>
                  <a:lnTo>
                    <a:pt x="103" y="110"/>
                  </a:lnTo>
                  <a:lnTo>
                    <a:pt x="102" y="107"/>
                  </a:lnTo>
                  <a:lnTo>
                    <a:pt x="100" y="104"/>
                  </a:lnTo>
                  <a:lnTo>
                    <a:pt x="99" y="101"/>
                  </a:lnTo>
                  <a:lnTo>
                    <a:pt x="97" y="99"/>
                  </a:lnTo>
                  <a:lnTo>
                    <a:pt x="94" y="97"/>
                  </a:lnTo>
                  <a:lnTo>
                    <a:pt x="92" y="96"/>
                  </a:lnTo>
                  <a:lnTo>
                    <a:pt x="88" y="96"/>
                  </a:lnTo>
                  <a:lnTo>
                    <a:pt x="81" y="97"/>
                  </a:lnTo>
                  <a:lnTo>
                    <a:pt x="75" y="101"/>
                  </a:lnTo>
                  <a:lnTo>
                    <a:pt x="68" y="106"/>
                  </a:lnTo>
                  <a:lnTo>
                    <a:pt x="63" y="114"/>
                  </a:lnTo>
                  <a:lnTo>
                    <a:pt x="56" y="121"/>
                  </a:lnTo>
                  <a:lnTo>
                    <a:pt x="52" y="131"/>
                  </a:lnTo>
                  <a:lnTo>
                    <a:pt x="49" y="142"/>
                  </a:lnTo>
                  <a:lnTo>
                    <a:pt x="45" y="152"/>
                  </a:lnTo>
                  <a:lnTo>
                    <a:pt x="26" y="253"/>
                  </a:lnTo>
                  <a:lnTo>
                    <a:pt x="0" y="2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840"/>
            <p:cNvSpPr>
              <a:spLocks noEditPoints="1"/>
            </p:cNvSpPr>
            <p:nvPr/>
          </p:nvSpPr>
          <p:spPr bwMode="auto">
            <a:xfrm>
              <a:off x="7602852" y="5618126"/>
              <a:ext cx="50909" cy="71589"/>
            </a:xfrm>
            <a:custGeom>
              <a:avLst/>
              <a:gdLst>
                <a:gd name="T0" fmla="*/ 95 w 130"/>
                <a:gd name="T1" fmla="*/ 21 h 182"/>
                <a:gd name="T2" fmla="*/ 82 w 130"/>
                <a:gd name="T3" fmla="*/ 22 h 182"/>
                <a:gd name="T4" fmla="*/ 69 w 130"/>
                <a:gd name="T5" fmla="*/ 28 h 182"/>
                <a:gd name="T6" fmla="*/ 57 w 130"/>
                <a:gd name="T7" fmla="*/ 37 h 182"/>
                <a:gd name="T8" fmla="*/ 48 w 130"/>
                <a:gd name="T9" fmla="*/ 50 h 182"/>
                <a:gd name="T10" fmla="*/ 37 w 130"/>
                <a:gd name="T11" fmla="*/ 75 h 182"/>
                <a:gd name="T12" fmla="*/ 28 w 130"/>
                <a:gd name="T13" fmla="*/ 109 h 182"/>
                <a:gd name="T14" fmla="*/ 27 w 130"/>
                <a:gd name="T15" fmla="*/ 132 h 182"/>
                <a:gd name="T16" fmla="*/ 28 w 130"/>
                <a:gd name="T17" fmla="*/ 145 h 182"/>
                <a:gd name="T18" fmla="*/ 32 w 130"/>
                <a:gd name="T19" fmla="*/ 154 h 182"/>
                <a:gd name="T20" fmla="*/ 39 w 130"/>
                <a:gd name="T21" fmla="*/ 159 h 182"/>
                <a:gd name="T22" fmla="*/ 46 w 130"/>
                <a:gd name="T23" fmla="*/ 159 h 182"/>
                <a:gd name="T24" fmla="*/ 53 w 130"/>
                <a:gd name="T25" fmla="*/ 156 h 182"/>
                <a:gd name="T26" fmla="*/ 63 w 130"/>
                <a:gd name="T27" fmla="*/ 146 h 182"/>
                <a:gd name="T28" fmla="*/ 75 w 130"/>
                <a:gd name="T29" fmla="*/ 127 h 182"/>
                <a:gd name="T30" fmla="*/ 84 w 130"/>
                <a:gd name="T31" fmla="*/ 102 h 182"/>
                <a:gd name="T32" fmla="*/ 100 w 130"/>
                <a:gd name="T33" fmla="*/ 22 h 182"/>
                <a:gd name="T34" fmla="*/ 78 w 130"/>
                <a:gd name="T35" fmla="*/ 171 h 182"/>
                <a:gd name="T36" fmla="*/ 80 w 130"/>
                <a:gd name="T37" fmla="*/ 155 h 182"/>
                <a:gd name="T38" fmla="*/ 79 w 130"/>
                <a:gd name="T39" fmla="*/ 145 h 182"/>
                <a:gd name="T40" fmla="*/ 67 w 130"/>
                <a:gd name="T41" fmla="*/ 164 h 182"/>
                <a:gd name="T42" fmla="*/ 55 w 130"/>
                <a:gd name="T43" fmla="*/ 176 h 182"/>
                <a:gd name="T44" fmla="*/ 44 w 130"/>
                <a:gd name="T45" fmla="*/ 181 h 182"/>
                <a:gd name="T46" fmla="*/ 33 w 130"/>
                <a:gd name="T47" fmla="*/ 182 h 182"/>
                <a:gd name="T48" fmla="*/ 19 w 130"/>
                <a:gd name="T49" fmla="*/ 179 h 182"/>
                <a:gd name="T50" fmla="*/ 10 w 130"/>
                <a:gd name="T51" fmla="*/ 169 h 182"/>
                <a:gd name="T52" fmla="*/ 3 w 130"/>
                <a:gd name="T53" fmla="*/ 154 h 182"/>
                <a:gd name="T54" fmla="*/ 0 w 130"/>
                <a:gd name="T55" fmla="*/ 132 h 182"/>
                <a:gd name="T56" fmla="*/ 2 w 130"/>
                <a:gd name="T57" fmla="*/ 112 h 182"/>
                <a:gd name="T58" fmla="*/ 6 w 130"/>
                <a:gd name="T59" fmla="*/ 89 h 182"/>
                <a:gd name="T60" fmla="*/ 13 w 130"/>
                <a:gd name="T61" fmla="*/ 67 h 182"/>
                <a:gd name="T62" fmla="*/ 24 w 130"/>
                <a:gd name="T63" fmla="*/ 46 h 182"/>
                <a:gd name="T64" fmla="*/ 37 w 130"/>
                <a:gd name="T65" fmla="*/ 28 h 182"/>
                <a:gd name="T66" fmla="*/ 53 w 130"/>
                <a:gd name="T67" fmla="*/ 14 h 182"/>
                <a:gd name="T68" fmla="*/ 73 w 130"/>
                <a:gd name="T69" fmla="*/ 4 h 182"/>
                <a:gd name="T70" fmla="*/ 97 w 130"/>
                <a:gd name="T71" fmla="*/ 0 h 182"/>
                <a:gd name="T72" fmla="*/ 116 w 130"/>
                <a:gd name="T73" fmla="*/ 2 h 182"/>
                <a:gd name="T74" fmla="*/ 130 w 130"/>
                <a:gd name="T75" fmla="*/ 6 h 182"/>
                <a:gd name="T76" fmla="*/ 106 w 130"/>
                <a:gd name="T77" fmla="*/ 125 h 182"/>
                <a:gd name="T78" fmla="*/ 102 w 130"/>
                <a:gd name="T79" fmla="*/ 163 h 182"/>
                <a:gd name="T80" fmla="*/ 78 w 130"/>
                <a:gd name="T81" fmla="*/ 17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" h="182">
                  <a:moveTo>
                    <a:pt x="100" y="22"/>
                  </a:moveTo>
                  <a:lnTo>
                    <a:pt x="95" y="21"/>
                  </a:lnTo>
                  <a:lnTo>
                    <a:pt x="90" y="21"/>
                  </a:lnTo>
                  <a:lnTo>
                    <a:pt x="82" y="22"/>
                  </a:lnTo>
                  <a:lnTo>
                    <a:pt x="76" y="24"/>
                  </a:lnTo>
                  <a:lnTo>
                    <a:pt x="69" y="28"/>
                  </a:lnTo>
                  <a:lnTo>
                    <a:pt x="63" y="32"/>
                  </a:lnTo>
                  <a:lnTo>
                    <a:pt x="57" y="37"/>
                  </a:lnTo>
                  <a:lnTo>
                    <a:pt x="53" y="44"/>
                  </a:lnTo>
                  <a:lnTo>
                    <a:pt x="48" y="50"/>
                  </a:lnTo>
                  <a:lnTo>
                    <a:pt x="44" y="58"/>
                  </a:lnTo>
                  <a:lnTo>
                    <a:pt x="37" y="75"/>
                  </a:lnTo>
                  <a:lnTo>
                    <a:pt x="31" y="92"/>
                  </a:lnTo>
                  <a:lnTo>
                    <a:pt x="28" y="109"/>
                  </a:lnTo>
                  <a:lnTo>
                    <a:pt x="27" y="125"/>
                  </a:lnTo>
                  <a:lnTo>
                    <a:pt x="27" y="132"/>
                  </a:lnTo>
                  <a:lnTo>
                    <a:pt x="28" y="139"/>
                  </a:lnTo>
                  <a:lnTo>
                    <a:pt x="28" y="145"/>
                  </a:lnTo>
                  <a:lnTo>
                    <a:pt x="30" y="151"/>
                  </a:lnTo>
                  <a:lnTo>
                    <a:pt x="32" y="154"/>
                  </a:lnTo>
                  <a:lnTo>
                    <a:pt x="36" y="157"/>
                  </a:lnTo>
                  <a:lnTo>
                    <a:pt x="39" y="159"/>
                  </a:lnTo>
                  <a:lnTo>
                    <a:pt x="43" y="159"/>
                  </a:lnTo>
                  <a:lnTo>
                    <a:pt x="46" y="159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6" y="154"/>
                  </a:lnTo>
                  <a:lnTo>
                    <a:pt x="63" y="146"/>
                  </a:lnTo>
                  <a:lnTo>
                    <a:pt x="69" y="138"/>
                  </a:lnTo>
                  <a:lnTo>
                    <a:pt x="75" y="127"/>
                  </a:lnTo>
                  <a:lnTo>
                    <a:pt x="80" y="115"/>
                  </a:lnTo>
                  <a:lnTo>
                    <a:pt x="84" y="102"/>
                  </a:lnTo>
                  <a:lnTo>
                    <a:pt x="87" y="89"/>
                  </a:lnTo>
                  <a:lnTo>
                    <a:pt x="100" y="22"/>
                  </a:lnTo>
                  <a:close/>
                  <a:moveTo>
                    <a:pt x="78" y="179"/>
                  </a:moveTo>
                  <a:lnTo>
                    <a:pt x="78" y="171"/>
                  </a:lnTo>
                  <a:lnTo>
                    <a:pt x="79" y="164"/>
                  </a:lnTo>
                  <a:lnTo>
                    <a:pt x="80" y="155"/>
                  </a:lnTo>
                  <a:lnTo>
                    <a:pt x="80" y="145"/>
                  </a:lnTo>
                  <a:lnTo>
                    <a:pt x="79" y="145"/>
                  </a:lnTo>
                  <a:lnTo>
                    <a:pt x="73" y="156"/>
                  </a:lnTo>
                  <a:lnTo>
                    <a:pt x="67" y="164"/>
                  </a:lnTo>
                  <a:lnTo>
                    <a:pt x="60" y="170"/>
                  </a:lnTo>
                  <a:lnTo>
                    <a:pt x="55" y="176"/>
                  </a:lnTo>
                  <a:lnTo>
                    <a:pt x="50" y="179"/>
                  </a:lnTo>
                  <a:lnTo>
                    <a:pt x="44" y="181"/>
                  </a:lnTo>
                  <a:lnTo>
                    <a:pt x="39" y="182"/>
                  </a:lnTo>
                  <a:lnTo>
                    <a:pt x="33" y="182"/>
                  </a:lnTo>
                  <a:lnTo>
                    <a:pt x="26" y="181"/>
                  </a:lnTo>
                  <a:lnTo>
                    <a:pt x="19" y="179"/>
                  </a:lnTo>
                  <a:lnTo>
                    <a:pt x="14" y="175"/>
                  </a:lnTo>
                  <a:lnTo>
                    <a:pt x="10" y="169"/>
                  </a:lnTo>
                  <a:lnTo>
                    <a:pt x="5" y="163"/>
                  </a:lnTo>
                  <a:lnTo>
                    <a:pt x="3" y="154"/>
                  </a:lnTo>
                  <a:lnTo>
                    <a:pt x="1" y="144"/>
                  </a:lnTo>
                  <a:lnTo>
                    <a:pt x="0" y="132"/>
                  </a:lnTo>
                  <a:lnTo>
                    <a:pt x="1" y="122"/>
                  </a:lnTo>
                  <a:lnTo>
                    <a:pt x="2" y="112"/>
                  </a:lnTo>
                  <a:lnTo>
                    <a:pt x="3" y="100"/>
                  </a:lnTo>
                  <a:lnTo>
                    <a:pt x="6" y="89"/>
                  </a:lnTo>
                  <a:lnTo>
                    <a:pt x="9" y="78"/>
                  </a:lnTo>
                  <a:lnTo>
                    <a:pt x="13" y="67"/>
                  </a:lnTo>
                  <a:lnTo>
                    <a:pt x="17" y="56"/>
                  </a:lnTo>
                  <a:lnTo>
                    <a:pt x="24" y="46"/>
                  </a:lnTo>
                  <a:lnTo>
                    <a:pt x="29" y="36"/>
                  </a:lnTo>
                  <a:lnTo>
                    <a:pt x="37" y="28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3" y="7"/>
                  </a:lnTo>
                  <a:lnTo>
                    <a:pt x="73" y="4"/>
                  </a:lnTo>
                  <a:lnTo>
                    <a:pt x="85" y="1"/>
                  </a:lnTo>
                  <a:lnTo>
                    <a:pt x="97" y="0"/>
                  </a:lnTo>
                  <a:lnTo>
                    <a:pt x="107" y="1"/>
                  </a:lnTo>
                  <a:lnTo>
                    <a:pt x="116" y="2"/>
                  </a:lnTo>
                  <a:lnTo>
                    <a:pt x="123" y="4"/>
                  </a:lnTo>
                  <a:lnTo>
                    <a:pt x="130" y="6"/>
                  </a:lnTo>
                  <a:lnTo>
                    <a:pt x="109" y="106"/>
                  </a:lnTo>
                  <a:lnTo>
                    <a:pt x="106" y="125"/>
                  </a:lnTo>
                  <a:lnTo>
                    <a:pt x="104" y="144"/>
                  </a:lnTo>
                  <a:lnTo>
                    <a:pt x="102" y="163"/>
                  </a:lnTo>
                  <a:lnTo>
                    <a:pt x="102" y="179"/>
                  </a:lnTo>
                  <a:lnTo>
                    <a:pt x="78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841"/>
            <p:cNvSpPr>
              <a:spLocks/>
            </p:cNvSpPr>
            <p:nvPr/>
          </p:nvSpPr>
          <p:spPr bwMode="auto">
            <a:xfrm>
              <a:off x="7655351" y="5618126"/>
              <a:ext cx="39772" cy="69998"/>
            </a:xfrm>
            <a:custGeom>
              <a:avLst/>
              <a:gdLst>
                <a:gd name="T0" fmla="*/ 0 w 100"/>
                <a:gd name="T1" fmla="*/ 179 h 179"/>
                <a:gd name="T2" fmla="*/ 23 w 100"/>
                <a:gd name="T3" fmla="*/ 60 h 179"/>
                <a:gd name="T4" fmla="*/ 26 w 100"/>
                <a:gd name="T5" fmla="*/ 43 h 179"/>
                <a:gd name="T6" fmla="*/ 28 w 100"/>
                <a:gd name="T7" fmla="*/ 28 h 179"/>
                <a:gd name="T8" fmla="*/ 29 w 100"/>
                <a:gd name="T9" fmla="*/ 14 h 179"/>
                <a:gd name="T10" fmla="*/ 30 w 100"/>
                <a:gd name="T11" fmla="*/ 3 h 179"/>
                <a:gd name="T12" fmla="*/ 54 w 100"/>
                <a:gd name="T13" fmla="*/ 3 h 179"/>
                <a:gd name="T14" fmla="*/ 53 w 100"/>
                <a:gd name="T15" fmla="*/ 9 h 179"/>
                <a:gd name="T16" fmla="*/ 53 w 100"/>
                <a:gd name="T17" fmla="*/ 17 h 179"/>
                <a:gd name="T18" fmla="*/ 52 w 100"/>
                <a:gd name="T19" fmla="*/ 25 h 179"/>
                <a:gd name="T20" fmla="*/ 51 w 100"/>
                <a:gd name="T21" fmla="*/ 35 h 179"/>
                <a:gd name="T22" fmla="*/ 52 w 100"/>
                <a:gd name="T23" fmla="*/ 35 h 179"/>
                <a:gd name="T24" fmla="*/ 56 w 100"/>
                <a:gd name="T25" fmla="*/ 28 h 179"/>
                <a:gd name="T26" fmla="*/ 60 w 100"/>
                <a:gd name="T27" fmla="*/ 21 h 179"/>
                <a:gd name="T28" fmla="*/ 66 w 100"/>
                <a:gd name="T29" fmla="*/ 15 h 179"/>
                <a:gd name="T30" fmla="*/ 71 w 100"/>
                <a:gd name="T31" fmla="*/ 9 h 179"/>
                <a:gd name="T32" fmla="*/ 77 w 100"/>
                <a:gd name="T33" fmla="*/ 5 h 179"/>
                <a:gd name="T34" fmla="*/ 83 w 100"/>
                <a:gd name="T35" fmla="*/ 2 h 179"/>
                <a:gd name="T36" fmla="*/ 90 w 100"/>
                <a:gd name="T37" fmla="*/ 1 h 179"/>
                <a:gd name="T38" fmla="*/ 96 w 100"/>
                <a:gd name="T39" fmla="*/ 0 h 179"/>
                <a:gd name="T40" fmla="*/ 100 w 100"/>
                <a:gd name="T41" fmla="*/ 0 h 179"/>
                <a:gd name="T42" fmla="*/ 95 w 100"/>
                <a:gd name="T43" fmla="*/ 28 h 179"/>
                <a:gd name="T44" fmla="*/ 92 w 100"/>
                <a:gd name="T45" fmla="*/ 28 h 179"/>
                <a:gd name="T46" fmla="*/ 87 w 100"/>
                <a:gd name="T47" fmla="*/ 28 h 179"/>
                <a:gd name="T48" fmla="*/ 83 w 100"/>
                <a:gd name="T49" fmla="*/ 29 h 179"/>
                <a:gd name="T50" fmla="*/ 79 w 100"/>
                <a:gd name="T51" fmla="*/ 31 h 179"/>
                <a:gd name="T52" fmla="*/ 76 w 100"/>
                <a:gd name="T53" fmla="*/ 33 h 179"/>
                <a:gd name="T54" fmla="*/ 68 w 100"/>
                <a:gd name="T55" fmla="*/ 40 h 179"/>
                <a:gd name="T56" fmla="*/ 61 w 100"/>
                <a:gd name="T57" fmla="*/ 47 h 179"/>
                <a:gd name="T58" fmla="*/ 55 w 100"/>
                <a:gd name="T59" fmla="*/ 56 h 179"/>
                <a:gd name="T60" fmla="*/ 51 w 100"/>
                <a:gd name="T61" fmla="*/ 67 h 179"/>
                <a:gd name="T62" fmla="*/ 46 w 100"/>
                <a:gd name="T63" fmla="*/ 76 h 179"/>
                <a:gd name="T64" fmla="*/ 44 w 100"/>
                <a:gd name="T65" fmla="*/ 86 h 179"/>
                <a:gd name="T66" fmla="*/ 27 w 100"/>
                <a:gd name="T67" fmla="*/ 179 h 179"/>
                <a:gd name="T68" fmla="*/ 0 w 100"/>
                <a:gd name="T6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0" h="179">
                  <a:moveTo>
                    <a:pt x="0" y="179"/>
                  </a:moveTo>
                  <a:lnTo>
                    <a:pt x="23" y="60"/>
                  </a:lnTo>
                  <a:lnTo>
                    <a:pt x="26" y="43"/>
                  </a:lnTo>
                  <a:lnTo>
                    <a:pt x="28" y="28"/>
                  </a:lnTo>
                  <a:lnTo>
                    <a:pt x="29" y="14"/>
                  </a:lnTo>
                  <a:lnTo>
                    <a:pt x="30" y="3"/>
                  </a:lnTo>
                  <a:lnTo>
                    <a:pt x="54" y="3"/>
                  </a:lnTo>
                  <a:lnTo>
                    <a:pt x="53" y="9"/>
                  </a:lnTo>
                  <a:lnTo>
                    <a:pt x="53" y="17"/>
                  </a:lnTo>
                  <a:lnTo>
                    <a:pt x="52" y="25"/>
                  </a:lnTo>
                  <a:lnTo>
                    <a:pt x="51" y="35"/>
                  </a:lnTo>
                  <a:lnTo>
                    <a:pt x="52" y="35"/>
                  </a:lnTo>
                  <a:lnTo>
                    <a:pt x="56" y="28"/>
                  </a:lnTo>
                  <a:lnTo>
                    <a:pt x="60" y="21"/>
                  </a:lnTo>
                  <a:lnTo>
                    <a:pt x="66" y="15"/>
                  </a:lnTo>
                  <a:lnTo>
                    <a:pt x="71" y="9"/>
                  </a:lnTo>
                  <a:lnTo>
                    <a:pt x="77" y="5"/>
                  </a:lnTo>
                  <a:lnTo>
                    <a:pt x="83" y="2"/>
                  </a:lnTo>
                  <a:lnTo>
                    <a:pt x="90" y="1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95" y="28"/>
                  </a:lnTo>
                  <a:lnTo>
                    <a:pt x="92" y="28"/>
                  </a:lnTo>
                  <a:lnTo>
                    <a:pt x="87" y="28"/>
                  </a:lnTo>
                  <a:lnTo>
                    <a:pt x="83" y="29"/>
                  </a:lnTo>
                  <a:lnTo>
                    <a:pt x="79" y="31"/>
                  </a:lnTo>
                  <a:lnTo>
                    <a:pt x="76" y="33"/>
                  </a:lnTo>
                  <a:lnTo>
                    <a:pt x="68" y="40"/>
                  </a:lnTo>
                  <a:lnTo>
                    <a:pt x="61" y="47"/>
                  </a:lnTo>
                  <a:lnTo>
                    <a:pt x="55" y="56"/>
                  </a:lnTo>
                  <a:lnTo>
                    <a:pt x="51" y="67"/>
                  </a:lnTo>
                  <a:lnTo>
                    <a:pt x="46" y="76"/>
                  </a:lnTo>
                  <a:lnTo>
                    <a:pt x="44" y="86"/>
                  </a:lnTo>
                  <a:lnTo>
                    <a:pt x="27" y="179"/>
                  </a:lnTo>
                  <a:lnTo>
                    <a:pt x="0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842"/>
            <p:cNvSpPr>
              <a:spLocks/>
            </p:cNvSpPr>
            <p:nvPr/>
          </p:nvSpPr>
          <p:spPr bwMode="auto">
            <a:xfrm>
              <a:off x="7691941" y="5618126"/>
              <a:ext cx="81135" cy="69998"/>
            </a:xfrm>
            <a:custGeom>
              <a:avLst/>
              <a:gdLst>
                <a:gd name="T0" fmla="*/ 21 w 203"/>
                <a:gd name="T1" fmla="*/ 63 h 179"/>
                <a:gd name="T2" fmla="*/ 28 w 203"/>
                <a:gd name="T3" fmla="*/ 29 h 179"/>
                <a:gd name="T4" fmla="*/ 31 w 203"/>
                <a:gd name="T5" fmla="*/ 3 h 179"/>
                <a:gd name="T6" fmla="*/ 50 w 203"/>
                <a:gd name="T7" fmla="*/ 31 h 179"/>
                <a:gd name="T8" fmla="*/ 57 w 203"/>
                <a:gd name="T9" fmla="*/ 23 h 179"/>
                <a:gd name="T10" fmla="*/ 68 w 203"/>
                <a:gd name="T11" fmla="*/ 11 h 179"/>
                <a:gd name="T12" fmla="*/ 80 w 203"/>
                <a:gd name="T13" fmla="*/ 4 h 179"/>
                <a:gd name="T14" fmla="*/ 91 w 203"/>
                <a:gd name="T15" fmla="*/ 1 h 179"/>
                <a:gd name="T16" fmla="*/ 103 w 203"/>
                <a:gd name="T17" fmla="*/ 1 h 179"/>
                <a:gd name="T18" fmla="*/ 114 w 203"/>
                <a:gd name="T19" fmla="*/ 5 h 179"/>
                <a:gd name="T20" fmla="*/ 122 w 203"/>
                <a:gd name="T21" fmla="*/ 14 h 179"/>
                <a:gd name="T22" fmla="*/ 125 w 203"/>
                <a:gd name="T23" fmla="*/ 24 h 179"/>
                <a:gd name="T24" fmla="*/ 131 w 203"/>
                <a:gd name="T25" fmla="*/ 23 h 179"/>
                <a:gd name="T26" fmla="*/ 142 w 203"/>
                <a:gd name="T27" fmla="*/ 11 h 179"/>
                <a:gd name="T28" fmla="*/ 154 w 203"/>
                <a:gd name="T29" fmla="*/ 4 h 179"/>
                <a:gd name="T30" fmla="*/ 167 w 203"/>
                <a:gd name="T31" fmla="*/ 1 h 179"/>
                <a:gd name="T32" fmla="*/ 180 w 203"/>
                <a:gd name="T33" fmla="*/ 1 h 179"/>
                <a:gd name="T34" fmla="*/ 191 w 203"/>
                <a:gd name="T35" fmla="*/ 6 h 179"/>
                <a:gd name="T36" fmla="*/ 198 w 203"/>
                <a:gd name="T37" fmla="*/ 16 h 179"/>
                <a:gd name="T38" fmla="*/ 202 w 203"/>
                <a:gd name="T39" fmla="*/ 29 h 179"/>
                <a:gd name="T40" fmla="*/ 202 w 203"/>
                <a:gd name="T41" fmla="*/ 49 h 179"/>
                <a:gd name="T42" fmla="*/ 177 w 203"/>
                <a:gd name="T43" fmla="*/ 179 h 179"/>
                <a:gd name="T44" fmla="*/ 172 w 203"/>
                <a:gd name="T45" fmla="*/ 67 h 179"/>
                <a:gd name="T46" fmla="*/ 176 w 203"/>
                <a:gd name="T47" fmla="*/ 40 h 179"/>
                <a:gd name="T48" fmla="*/ 175 w 203"/>
                <a:gd name="T49" fmla="*/ 32 h 179"/>
                <a:gd name="T50" fmla="*/ 171 w 203"/>
                <a:gd name="T51" fmla="*/ 27 h 179"/>
                <a:gd name="T52" fmla="*/ 167 w 203"/>
                <a:gd name="T53" fmla="*/ 23 h 179"/>
                <a:gd name="T54" fmla="*/ 161 w 203"/>
                <a:gd name="T55" fmla="*/ 22 h 179"/>
                <a:gd name="T56" fmla="*/ 149 w 203"/>
                <a:gd name="T57" fmla="*/ 27 h 179"/>
                <a:gd name="T58" fmla="*/ 137 w 203"/>
                <a:gd name="T59" fmla="*/ 38 h 179"/>
                <a:gd name="T60" fmla="*/ 126 w 203"/>
                <a:gd name="T61" fmla="*/ 57 h 179"/>
                <a:gd name="T62" fmla="*/ 120 w 203"/>
                <a:gd name="T63" fmla="*/ 81 h 179"/>
                <a:gd name="T64" fmla="*/ 75 w 203"/>
                <a:gd name="T65" fmla="*/ 179 h 179"/>
                <a:gd name="T66" fmla="*/ 99 w 203"/>
                <a:gd name="T67" fmla="*/ 54 h 179"/>
                <a:gd name="T68" fmla="*/ 99 w 203"/>
                <a:gd name="T69" fmla="*/ 33 h 179"/>
                <a:gd name="T70" fmla="*/ 94 w 203"/>
                <a:gd name="T71" fmla="*/ 24 h 179"/>
                <a:gd name="T72" fmla="*/ 88 w 203"/>
                <a:gd name="T73" fmla="*/ 22 h 179"/>
                <a:gd name="T74" fmla="*/ 80 w 203"/>
                <a:gd name="T75" fmla="*/ 23 h 179"/>
                <a:gd name="T76" fmla="*/ 68 w 203"/>
                <a:gd name="T77" fmla="*/ 32 h 179"/>
                <a:gd name="T78" fmla="*/ 56 w 203"/>
                <a:gd name="T79" fmla="*/ 48 h 179"/>
                <a:gd name="T80" fmla="*/ 47 w 203"/>
                <a:gd name="T81" fmla="*/ 69 h 179"/>
                <a:gd name="T82" fmla="*/ 26 w 203"/>
                <a:gd name="T83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179">
                  <a:moveTo>
                    <a:pt x="0" y="179"/>
                  </a:moveTo>
                  <a:lnTo>
                    <a:pt x="21" y="63"/>
                  </a:lnTo>
                  <a:lnTo>
                    <a:pt x="24" y="45"/>
                  </a:lnTo>
                  <a:lnTo>
                    <a:pt x="28" y="29"/>
                  </a:lnTo>
                  <a:lnTo>
                    <a:pt x="29" y="15"/>
                  </a:lnTo>
                  <a:lnTo>
                    <a:pt x="31" y="3"/>
                  </a:lnTo>
                  <a:lnTo>
                    <a:pt x="54" y="3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7" y="23"/>
                  </a:lnTo>
                  <a:lnTo>
                    <a:pt x="62" y="17"/>
                  </a:lnTo>
                  <a:lnTo>
                    <a:pt x="68" y="11"/>
                  </a:lnTo>
                  <a:lnTo>
                    <a:pt x="73" y="7"/>
                  </a:lnTo>
                  <a:lnTo>
                    <a:pt x="80" y="4"/>
                  </a:lnTo>
                  <a:lnTo>
                    <a:pt x="85" y="2"/>
                  </a:lnTo>
                  <a:lnTo>
                    <a:pt x="91" y="1"/>
                  </a:lnTo>
                  <a:lnTo>
                    <a:pt x="97" y="0"/>
                  </a:lnTo>
                  <a:lnTo>
                    <a:pt x="103" y="1"/>
                  </a:lnTo>
                  <a:lnTo>
                    <a:pt x="110" y="3"/>
                  </a:lnTo>
                  <a:lnTo>
                    <a:pt x="114" y="5"/>
                  </a:lnTo>
                  <a:lnTo>
                    <a:pt x="118" y="9"/>
                  </a:lnTo>
                  <a:lnTo>
                    <a:pt x="122" y="14"/>
                  </a:lnTo>
                  <a:lnTo>
                    <a:pt x="124" y="19"/>
                  </a:lnTo>
                  <a:lnTo>
                    <a:pt x="125" y="24"/>
                  </a:lnTo>
                  <a:lnTo>
                    <a:pt x="126" y="31"/>
                  </a:lnTo>
                  <a:lnTo>
                    <a:pt x="131" y="23"/>
                  </a:lnTo>
                  <a:lnTo>
                    <a:pt x="137" y="17"/>
                  </a:lnTo>
                  <a:lnTo>
                    <a:pt x="142" y="11"/>
                  </a:lnTo>
                  <a:lnTo>
                    <a:pt x="149" y="7"/>
                  </a:lnTo>
                  <a:lnTo>
                    <a:pt x="154" y="4"/>
                  </a:lnTo>
                  <a:lnTo>
                    <a:pt x="161" y="2"/>
                  </a:lnTo>
                  <a:lnTo>
                    <a:pt x="167" y="1"/>
                  </a:lnTo>
                  <a:lnTo>
                    <a:pt x="172" y="0"/>
                  </a:lnTo>
                  <a:lnTo>
                    <a:pt x="180" y="1"/>
                  </a:lnTo>
                  <a:lnTo>
                    <a:pt x="186" y="3"/>
                  </a:lnTo>
                  <a:lnTo>
                    <a:pt x="191" y="6"/>
                  </a:lnTo>
                  <a:lnTo>
                    <a:pt x="195" y="10"/>
                  </a:lnTo>
                  <a:lnTo>
                    <a:pt x="198" y="16"/>
                  </a:lnTo>
                  <a:lnTo>
                    <a:pt x="201" y="21"/>
                  </a:lnTo>
                  <a:lnTo>
                    <a:pt x="202" y="29"/>
                  </a:lnTo>
                  <a:lnTo>
                    <a:pt x="203" y="35"/>
                  </a:lnTo>
                  <a:lnTo>
                    <a:pt x="202" y="49"/>
                  </a:lnTo>
                  <a:lnTo>
                    <a:pt x="198" y="68"/>
                  </a:lnTo>
                  <a:lnTo>
                    <a:pt x="177" y="179"/>
                  </a:lnTo>
                  <a:lnTo>
                    <a:pt x="151" y="179"/>
                  </a:lnTo>
                  <a:lnTo>
                    <a:pt x="172" y="67"/>
                  </a:lnTo>
                  <a:lnTo>
                    <a:pt x="175" y="54"/>
                  </a:lnTo>
                  <a:lnTo>
                    <a:pt x="176" y="40"/>
                  </a:lnTo>
                  <a:lnTo>
                    <a:pt x="175" y="35"/>
                  </a:lnTo>
                  <a:lnTo>
                    <a:pt x="175" y="32"/>
                  </a:lnTo>
                  <a:lnTo>
                    <a:pt x="174" y="30"/>
                  </a:lnTo>
                  <a:lnTo>
                    <a:pt x="171" y="27"/>
                  </a:lnTo>
                  <a:lnTo>
                    <a:pt x="170" y="24"/>
                  </a:lnTo>
                  <a:lnTo>
                    <a:pt x="167" y="23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4" y="23"/>
                  </a:lnTo>
                  <a:lnTo>
                    <a:pt x="149" y="27"/>
                  </a:lnTo>
                  <a:lnTo>
                    <a:pt x="142" y="32"/>
                  </a:lnTo>
                  <a:lnTo>
                    <a:pt x="137" y="38"/>
                  </a:lnTo>
                  <a:lnTo>
                    <a:pt x="131" y="47"/>
                  </a:lnTo>
                  <a:lnTo>
                    <a:pt x="126" y="57"/>
                  </a:lnTo>
                  <a:lnTo>
                    <a:pt x="123" y="69"/>
                  </a:lnTo>
                  <a:lnTo>
                    <a:pt x="120" y="81"/>
                  </a:lnTo>
                  <a:lnTo>
                    <a:pt x="101" y="179"/>
                  </a:lnTo>
                  <a:lnTo>
                    <a:pt x="75" y="179"/>
                  </a:lnTo>
                  <a:lnTo>
                    <a:pt x="97" y="67"/>
                  </a:lnTo>
                  <a:lnTo>
                    <a:pt x="99" y="54"/>
                  </a:lnTo>
                  <a:lnTo>
                    <a:pt x="99" y="40"/>
                  </a:lnTo>
                  <a:lnTo>
                    <a:pt x="99" y="33"/>
                  </a:lnTo>
                  <a:lnTo>
                    <a:pt x="96" y="27"/>
                  </a:lnTo>
                  <a:lnTo>
                    <a:pt x="94" y="24"/>
                  </a:lnTo>
                  <a:lnTo>
                    <a:pt x="91" y="23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0" y="23"/>
                  </a:lnTo>
                  <a:lnTo>
                    <a:pt x="73" y="27"/>
                  </a:lnTo>
                  <a:lnTo>
                    <a:pt x="68" y="32"/>
                  </a:lnTo>
                  <a:lnTo>
                    <a:pt x="61" y="40"/>
                  </a:lnTo>
                  <a:lnTo>
                    <a:pt x="56" y="48"/>
                  </a:lnTo>
                  <a:lnTo>
                    <a:pt x="51" y="58"/>
                  </a:lnTo>
                  <a:lnTo>
                    <a:pt x="47" y="69"/>
                  </a:lnTo>
                  <a:lnTo>
                    <a:pt x="44" y="81"/>
                  </a:lnTo>
                  <a:lnTo>
                    <a:pt x="26" y="179"/>
                  </a:lnTo>
                  <a:lnTo>
                    <a:pt x="0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43"/>
            <p:cNvSpPr>
              <a:spLocks noEditPoints="1"/>
            </p:cNvSpPr>
            <p:nvPr/>
          </p:nvSpPr>
          <p:spPr bwMode="auto">
            <a:xfrm>
              <a:off x="7779440" y="5618126"/>
              <a:ext cx="52500" cy="71589"/>
            </a:xfrm>
            <a:custGeom>
              <a:avLst/>
              <a:gdLst>
                <a:gd name="T0" fmla="*/ 94 w 130"/>
                <a:gd name="T1" fmla="*/ 21 h 182"/>
                <a:gd name="T2" fmla="*/ 81 w 130"/>
                <a:gd name="T3" fmla="*/ 22 h 182"/>
                <a:gd name="T4" fmla="*/ 68 w 130"/>
                <a:gd name="T5" fmla="*/ 28 h 182"/>
                <a:gd name="T6" fmla="*/ 57 w 130"/>
                <a:gd name="T7" fmla="*/ 37 h 182"/>
                <a:gd name="T8" fmla="*/ 48 w 130"/>
                <a:gd name="T9" fmla="*/ 50 h 182"/>
                <a:gd name="T10" fmla="*/ 37 w 130"/>
                <a:gd name="T11" fmla="*/ 75 h 182"/>
                <a:gd name="T12" fmla="*/ 28 w 130"/>
                <a:gd name="T13" fmla="*/ 109 h 182"/>
                <a:gd name="T14" fmla="*/ 27 w 130"/>
                <a:gd name="T15" fmla="*/ 132 h 182"/>
                <a:gd name="T16" fmla="*/ 28 w 130"/>
                <a:gd name="T17" fmla="*/ 145 h 182"/>
                <a:gd name="T18" fmla="*/ 32 w 130"/>
                <a:gd name="T19" fmla="*/ 154 h 182"/>
                <a:gd name="T20" fmla="*/ 38 w 130"/>
                <a:gd name="T21" fmla="*/ 159 h 182"/>
                <a:gd name="T22" fmla="*/ 46 w 130"/>
                <a:gd name="T23" fmla="*/ 159 h 182"/>
                <a:gd name="T24" fmla="*/ 53 w 130"/>
                <a:gd name="T25" fmla="*/ 156 h 182"/>
                <a:gd name="T26" fmla="*/ 63 w 130"/>
                <a:gd name="T27" fmla="*/ 146 h 182"/>
                <a:gd name="T28" fmla="*/ 75 w 130"/>
                <a:gd name="T29" fmla="*/ 127 h 182"/>
                <a:gd name="T30" fmla="*/ 83 w 130"/>
                <a:gd name="T31" fmla="*/ 102 h 182"/>
                <a:gd name="T32" fmla="*/ 99 w 130"/>
                <a:gd name="T33" fmla="*/ 22 h 182"/>
                <a:gd name="T34" fmla="*/ 78 w 130"/>
                <a:gd name="T35" fmla="*/ 171 h 182"/>
                <a:gd name="T36" fmla="*/ 79 w 130"/>
                <a:gd name="T37" fmla="*/ 155 h 182"/>
                <a:gd name="T38" fmla="*/ 79 w 130"/>
                <a:gd name="T39" fmla="*/ 145 h 182"/>
                <a:gd name="T40" fmla="*/ 66 w 130"/>
                <a:gd name="T41" fmla="*/ 164 h 182"/>
                <a:gd name="T42" fmla="*/ 54 w 130"/>
                <a:gd name="T43" fmla="*/ 176 h 182"/>
                <a:gd name="T44" fmla="*/ 43 w 130"/>
                <a:gd name="T45" fmla="*/ 181 h 182"/>
                <a:gd name="T46" fmla="*/ 34 w 130"/>
                <a:gd name="T47" fmla="*/ 182 h 182"/>
                <a:gd name="T48" fmla="*/ 19 w 130"/>
                <a:gd name="T49" fmla="*/ 179 h 182"/>
                <a:gd name="T50" fmla="*/ 9 w 130"/>
                <a:gd name="T51" fmla="*/ 169 h 182"/>
                <a:gd name="T52" fmla="*/ 2 w 130"/>
                <a:gd name="T53" fmla="*/ 154 h 182"/>
                <a:gd name="T54" fmla="*/ 0 w 130"/>
                <a:gd name="T55" fmla="*/ 132 h 182"/>
                <a:gd name="T56" fmla="*/ 1 w 130"/>
                <a:gd name="T57" fmla="*/ 112 h 182"/>
                <a:gd name="T58" fmla="*/ 5 w 130"/>
                <a:gd name="T59" fmla="*/ 89 h 182"/>
                <a:gd name="T60" fmla="*/ 13 w 130"/>
                <a:gd name="T61" fmla="*/ 67 h 182"/>
                <a:gd name="T62" fmla="*/ 23 w 130"/>
                <a:gd name="T63" fmla="*/ 46 h 182"/>
                <a:gd name="T64" fmla="*/ 36 w 130"/>
                <a:gd name="T65" fmla="*/ 28 h 182"/>
                <a:gd name="T66" fmla="*/ 53 w 130"/>
                <a:gd name="T67" fmla="*/ 14 h 182"/>
                <a:gd name="T68" fmla="*/ 72 w 130"/>
                <a:gd name="T69" fmla="*/ 4 h 182"/>
                <a:gd name="T70" fmla="*/ 96 w 130"/>
                <a:gd name="T71" fmla="*/ 0 h 182"/>
                <a:gd name="T72" fmla="*/ 115 w 130"/>
                <a:gd name="T73" fmla="*/ 2 h 182"/>
                <a:gd name="T74" fmla="*/ 130 w 130"/>
                <a:gd name="T75" fmla="*/ 6 h 182"/>
                <a:gd name="T76" fmla="*/ 106 w 130"/>
                <a:gd name="T77" fmla="*/ 125 h 182"/>
                <a:gd name="T78" fmla="*/ 102 w 130"/>
                <a:gd name="T79" fmla="*/ 163 h 182"/>
                <a:gd name="T80" fmla="*/ 78 w 130"/>
                <a:gd name="T81" fmla="*/ 17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" h="182">
                  <a:moveTo>
                    <a:pt x="99" y="22"/>
                  </a:moveTo>
                  <a:lnTo>
                    <a:pt x="94" y="21"/>
                  </a:lnTo>
                  <a:lnTo>
                    <a:pt x="89" y="21"/>
                  </a:lnTo>
                  <a:lnTo>
                    <a:pt x="81" y="22"/>
                  </a:lnTo>
                  <a:lnTo>
                    <a:pt x="75" y="24"/>
                  </a:lnTo>
                  <a:lnTo>
                    <a:pt x="68" y="28"/>
                  </a:lnTo>
                  <a:lnTo>
                    <a:pt x="63" y="32"/>
                  </a:lnTo>
                  <a:lnTo>
                    <a:pt x="57" y="37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3" y="58"/>
                  </a:lnTo>
                  <a:lnTo>
                    <a:pt x="37" y="75"/>
                  </a:lnTo>
                  <a:lnTo>
                    <a:pt x="31" y="92"/>
                  </a:lnTo>
                  <a:lnTo>
                    <a:pt x="28" y="109"/>
                  </a:lnTo>
                  <a:lnTo>
                    <a:pt x="27" y="125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8" y="145"/>
                  </a:lnTo>
                  <a:lnTo>
                    <a:pt x="29" y="151"/>
                  </a:lnTo>
                  <a:lnTo>
                    <a:pt x="32" y="154"/>
                  </a:lnTo>
                  <a:lnTo>
                    <a:pt x="35" y="157"/>
                  </a:lnTo>
                  <a:lnTo>
                    <a:pt x="38" y="159"/>
                  </a:lnTo>
                  <a:lnTo>
                    <a:pt x="42" y="159"/>
                  </a:lnTo>
                  <a:lnTo>
                    <a:pt x="46" y="159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6" y="154"/>
                  </a:lnTo>
                  <a:lnTo>
                    <a:pt x="63" y="146"/>
                  </a:lnTo>
                  <a:lnTo>
                    <a:pt x="69" y="138"/>
                  </a:lnTo>
                  <a:lnTo>
                    <a:pt x="75" y="127"/>
                  </a:lnTo>
                  <a:lnTo>
                    <a:pt x="79" y="115"/>
                  </a:lnTo>
                  <a:lnTo>
                    <a:pt x="83" y="102"/>
                  </a:lnTo>
                  <a:lnTo>
                    <a:pt x="86" y="89"/>
                  </a:lnTo>
                  <a:lnTo>
                    <a:pt x="99" y="22"/>
                  </a:lnTo>
                  <a:close/>
                  <a:moveTo>
                    <a:pt x="78" y="179"/>
                  </a:moveTo>
                  <a:lnTo>
                    <a:pt x="78" y="171"/>
                  </a:lnTo>
                  <a:lnTo>
                    <a:pt x="79" y="164"/>
                  </a:lnTo>
                  <a:lnTo>
                    <a:pt x="79" y="155"/>
                  </a:lnTo>
                  <a:lnTo>
                    <a:pt x="80" y="145"/>
                  </a:lnTo>
                  <a:lnTo>
                    <a:pt x="79" y="145"/>
                  </a:lnTo>
                  <a:lnTo>
                    <a:pt x="72" y="156"/>
                  </a:lnTo>
                  <a:lnTo>
                    <a:pt x="66" y="164"/>
                  </a:lnTo>
                  <a:lnTo>
                    <a:pt x="61" y="170"/>
                  </a:lnTo>
                  <a:lnTo>
                    <a:pt x="54" y="176"/>
                  </a:lnTo>
                  <a:lnTo>
                    <a:pt x="49" y="179"/>
                  </a:lnTo>
                  <a:lnTo>
                    <a:pt x="43" y="181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6" y="181"/>
                  </a:lnTo>
                  <a:lnTo>
                    <a:pt x="19" y="179"/>
                  </a:lnTo>
                  <a:lnTo>
                    <a:pt x="13" y="175"/>
                  </a:lnTo>
                  <a:lnTo>
                    <a:pt x="9" y="169"/>
                  </a:lnTo>
                  <a:lnTo>
                    <a:pt x="5" y="163"/>
                  </a:lnTo>
                  <a:lnTo>
                    <a:pt x="2" y="154"/>
                  </a:lnTo>
                  <a:lnTo>
                    <a:pt x="0" y="144"/>
                  </a:lnTo>
                  <a:lnTo>
                    <a:pt x="0" y="132"/>
                  </a:lnTo>
                  <a:lnTo>
                    <a:pt x="0" y="122"/>
                  </a:lnTo>
                  <a:lnTo>
                    <a:pt x="1" y="112"/>
                  </a:lnTo>
                  <a:lnTo>
                    <a:pt x="3" y="100"/>
                  </a:lnTo>
                  <a:lnTo>
                    <a:pt x="5" y="89"/>
                  </a:lnTo>
                  <a:lnTo>
                    <a:pt x="9" y="78"/>
                  </a:lnTo>
                  <a:lnTo>
                    <a:pt x="13" y="67"/>
                  </a:lnTo>
                  <a:lnTo>
                    <a:pt x="17" y="56"/>
                  </a:lnTo>
                  <a:lnTo>
                    <a:pt x="23" y="46"/>
                  </a:lnTo>
                  <a:lnTo>
                    <a:pt x="29" y="36"/>
                  </a:lnTo>
                  <a:lnTo>
                    <a:pt x="36" y="28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3" y="7"/>
                  </a:lnTo>
                  <a:lnTo>
                    <a:pt x="72" y="4"/>
                  </a:lnTo>
                  <a:lnTo>
                    <a:pt x="84" y="1"/>
                  </a:lnTo>
                  <a:lnTo>
                    <a:pt x="96" y="0"/>
                  </a:lnTo>
                  <a:lnTo>
                    <a:pt x="106" y="1"/>
                  </a:lnTo>
                  <a:lnTo>
                    <a:pt x="115" y="2"/>
                  </a:lnTo>
                  <a:lnTo>
                    <a:pt x="122" y="4"/>
                  </a:lnTo>
                  <a:lnTo>
                    <a:pt x="130" y="6"/>
                  </a:lnTo>
                  <a:lnTo>
                    <a:pt x="109" y="106"/>
                  </a:lnTo>
                  <a:lnTo>
                    <a:pt x="106" y="125"/>
                  </a:lnTo>
                  <a:lnTo>
                    <a:pt x="103" y="144"/>
                  </a:lnTo>
                  <a:lnTo>
                    <a:pt x="102" y="163"/>
                  </a:lnTo>
                  <a:lnTo>
                    <a:pt x="102" y="179"/>
                  </a:lnTo>
                  <a:lnTo>
                    <a:pt x="78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44"/>
            <p:cNvSpPr>
              <a:spLocks/>
            </p:cNvSpPr>
            <p:nvPr/>
          </p:nvSpPr>
          <p:spPr bwMode="auto">
            <a:xfrm>
              <a:off x="7835121" y="5618126"/>
              <a:ext cx="42954" cy="71589"/>
            </a:xfrm>
            <a:custGeom>
              <a:avLst/>
              <a:gdLst>
                <a:gd name="T0" fmla="*/ 77 w 105"/>
                <a:gd name="T1" fmla="*/ 177 h 181"/>
                <a:gd name="T2" fmla="*/ 72 w 105"/>
                <a:gd name="T3" fmla="*/ 178 h 181"/>
                <a:gd name="T4" fmla="*/ 65 w 105"/>
                <a:gd name="T5" fmla="*/ 180 h 181"/>
                <a:gd name="T6" fmla="*/ 57 w 105"/>
                <a:gd name="T7" fmla="*/ 181 h 181"/>
                <a:gd name="T8" fmla="*/ 48 w 105"/>
                <a:gd name="T9" fmla="*/ 181 h 181"/>
                <a:gd name="T10" fmla="*/ 41 w 105"/>
                <a:gd name="T11" fmla="*/ 181 h 181"/>
                <a:gd name="T12" fmla="*/ 36 w 105"/>
                <a:gd name="T13" fmla="*/ 180 h 181"/>
                <a:gd name="T14" fmla="*/ 31 w 105"/>
                <a:gd name="T15" fmla="*/ 179 h 181"/>
                <a:gd name="T16" fmla="*/ 26 w 105"/>
                <a:gd name="T17" fmla="*/ 177 h 181"/>
                <a:gd name="T18" fmla="*/ 21 w 105"/>
                <a:gd name="T19" fmla="*/ 173 h 181"/>
                <a:gd name="T20" fmla="*/ 18 w 105"/>
                <a:gd name="T21" fmla="*/ 170 h 181"/>
                <a:gd name="T22" fmla="*/ 14 w 105"/>
                <a:gd name="T23" fmla="*/ 167 h 181"/>
                <a:gd name="T24" fmla="*/ 11 w 105"/>
                <a:gd name="T25" fmla="*/ 163 h 181"/>
                <a:gd name="T26" fmla="*/ 6 w 105"/>
                <a:gd name="T27" fmla="*/ 153 h 181"/>
                <a:gd name="T28" fmla="*/ 3 w 105"/>
                <a:gd name="T29" fmla="*/ 142 h 181"/>
                <a:gd name="T30" fmla="*/ 0 w 105"/>
                <a:gd name="T31" fmla="*/ 131 h 181"/>
                <a:gd name="T32" fmla="*/ 0 w 105"/>
                <a:gd name="T33" fmla="*/ 118 h 181"/>
                <a:gd name="T34" fmla="*/ 0 w 105"/>
                <a:gd name="T35" fmla="*/ 109 h 181"/>
                <a:gd name="T36" fmla="*/ 2 w 105"/>
                <a:gd name="T37" fmla="*/ 98 h 181"/>
                <a:gd name="T38" fmla="*/ 4 w 105"/>
                <a:gd name="T39" fmla="*/ 88 h 181"/>
                <a:gd name="T40" fmla="*/ 6 w 105"/>
                <a:gd name="T41" fmla="*/ 78 h 181"/>
                <a:gd name="T42" fmla="*/ 9 w 105"/>
                <a:gd name="T43" fmla="*/ 68 h 181"/>
                <a:gd name="T44" fmla="*/ 12 w 105"/>
                <a:gd name="T45" fmla="*/ 58 h 181"/>
                <a:gd name="T46" fmla="*/ 18 w 105"/>
                <a:gd name="T47" fmla="*/ 49 h 181"/>
                <a:gd name="T48" fmla="*/ 22 w 105"/>
                <a:gd name="T49" fmla="*/ 40 h 181"/>
                <a:gd name="T50" fmla="*/ 29 w 105"/>
                <a:gd name="T51" fmla="*/ 31 h 181"/>
                <a:gd name="T52" fmla="*/ 35 w 105"/>
                <a:gd name="T53" fmla="*/ 23 h 181"/>
                <a:gd name="T54" fmla="*/ 43 w 105"/>
                <a:gd name="T55" fmla="*/ 17 h 181"/>
                <a:gd name="T56" fmla="*/ 50 w 105"/>
                <a:gd name="T57" fmla="*/ 11 h 181"/>
                <a:gd name="T58" fmla="*/ 59 w 105"/>
                <a:gd name="T59" fmla="*/ 6 h 181"/>
                <a:gd name="T60" fmla="*/ 67 w 105"/>
                <a:gd name="T61" fmla="*/ 3 h 181"/>
                <a:gd name="T62" fmla="*/ 77 w 105"/>
                <a:gd name="T63" fmla="*/ 1 h 181"/>
                <a:gd name="T64" fmla="*/ 88 w 105"/>
                <a:gd name="T65" fmla="*/ 0 h 181"/>
                <a:gd name="T66" fmla="*/ 99 w 105"/>
                <a:gd name="T67" fmla="*/ 1 h 181"/>
                <a:gd name="T68" fmla="*/ 105 w 105"/>
                <a:gd name="T69" fmla="*/ 3 h 181"/>
                <a:gd name="T70" fmla="*/ 99 w 105"/>
                <a:gd name="T71" fmla="*/ 25 h 181"/>
                <a:gd name="T72" fmla="*/ 93 w 105"/>
                <a:gd name="T73" fmla="*/ 23 h 181"/>
                <a:gd name="T74" fmla="*/ 86 w 105"/>
                <a:gd name="T75" fmla="*/ 23 h 181"/>
                <a:gd name="T76" fmla="*/ 79 w 105"/>
                <a:gd name="T77" fmla="*/ 23 h 181"/>
                <a:gd name="T78" fmla="*/ 73 w 105"/>
                <a:gd name="T79" fmla="*/ 25 h 181"/>
                <a:gd name="T80" fmla="*/ 66 w 105"/>
                <a:gd name="T81" fmla="*/ 28 h 181"/>
                <a:gd name="T82" fmla="*/ 61 w 105"/>
                <a:gd name="T83" fmla="*/ 32 h 181"/>
                <a:gd name="T84" fmla="*/ 56 w 105"/>
                <a:gd name="T85" fmla="*/ 36 h 181"/>
                <a:gd name="T86" fmla="*/ 51 w 105"/>
                <a:gd name="T87" fmla="*/ 42 h 181"/>
                <a:gd name="T88" fmla="*/ 47 w 105"/>
                <a:gd name="T89" fmla="*/ 48 h 181"/>
                <a:gd name="T90" fmla="*/ 43 w 105"/>
                <a:gd name="T91" fmla="*/ 55 h 181"/>
                <a:gd name="T92" fmla="*/ 36 w 105"/>
                <a:gd name="T93" fmla="*/ 69 h 181"/>
                <a:gd name="T94" fmla="*/ 31 w 105"/>
                <a:gd name="T95" fmla="*/ 84 h 181"/>
                <a:gd name="T96" fmla="*/ 29 w 105"/>
                <a:gd name="T97" fmla="*/ 100 h 181"/>
                <a:gd name="T98" fmla="*/ 27 w 105"/>
                <a:gd name="T99" fmla="*/ 115 h 181"/>
                <a:gd name="T100" fmla="*/ 27 w 105"/>
                <a:gd name="T101" fmla="*/ 125 h 181"/>
                <a:gd name="T102" fmla="*/ 29 w 105"/>
                <a:gd name="T103" fmla="*/ 133 h 181"/>
                <a:gd name="T104" fmla="*/ 31 w 105"/>
                <a:gd name="T105" fmla="*/ 140 h 181"/>
                <a:gd name="T106" fmla="*/ 34 w 105"/>
                <a:gd name="T107" fmla="*/ 146 h 181"/>
                <a:gd name="T108" fmla="*/ 37 w 105"/>
                <a:gd name="T109" fmla="*/ 152 h 181"/>
                <a:gd name="T110" fmla="*/ 43 w 105"/>
                <a:gd name="T111" fmla="*/ 155 h 181"/>
                <a:gd name="T112" fmla="*/ 48 w 105"/>
                <a:gd name="T113" fmla="*/ 158 h 181"/>
                <a:gd name="T114" fmla="*/ 56 w 105"/>
                <a:gd name="T115" fmla="*/ 158 h 181"/>
                <a:gd name="T116" fmla="*/ 66 w 105"/>
                <a:gd name="T117" fmla="*/ 157 h 181"/>
                <a:gd name="T118" fmla="*/ 77 w 105"/>
                <a:gd name="T119" fmla="*/ 154 h 181"/>
                <a:gd name="T120" fmla="*/ 77 w 105"/>
                <a:gd name="T121" fmla="*/ 17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" h="181">
                  <a:moveTo>
                    <a:pt x="77" y="177"/>
                  </a:moveTo>
                  <a:lnTo>
                    <a:pt x="72" y="178"/>
                  </a:lnTo>
                  <a:lnTo>
                    <a:pt x="65" y="180"/>
                  </a:lnTo>
                  <a:lnTo>
                    <a:pt x="57" y="181"/>
                  </a:lnTo>
                  <a:lnTo>
                    <a:pt x="48" y="181"/>
                  </a:lnTo>
                  <a:lnTo>
                    <a:pt x="41" y="181"/>
                  </a:lnTo>
                  <a:lnTo>
                    <a:pt x="36" y="180"/>
                  </a:lnTo>
                  <a:lnTo>
                    <a:pt x="31" y="179"/>
                  </a:lnTo>
                  <a:lnTo>
                    <a:pt x="26" y="177"/>
                  </a:lnTo>
                  <a:lnTo>
                    <a:pt x="21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6" y="153"/>
                  </a:lnTo>
                  <a:lnTo>
                    <a:pt x="3" y="142"/>
                  </a:lnTo>
                  <a:lnTo>
                    <a:pt x="0" y="131"/>
                  </a:lnTo>
                  <a:lnTo>
                    <a:pt x="0" y="118"/>
                  </a:lnTo>
                  <a:lnTo>
                    <a:pt x="0" y="109"/>
                  </a:lnTo>
                  <a:lnTo>
                    <a:pt x="2" y="98"/>
                  </a:lnTo>
                  <a:lnTo>
                    <a:pt x="4" y="88"/>
                  </a:lnTo>
                  <a:lnTo>
                    <a:pt x="6" y="78"/>
                  </a:lnTo>
                  <a:lnTo>
                    <a:pt x="9" y="68"/>
                  </a:lnTo>
                  <a:lnTo>
                    <a:pt x="12" y="58"/>
                  </a:lnTo>
                  <a:lnTo>
                    <a:pt x="18" y="49"/>
                  </a:lnTo>
                  <a:lnTo>
                    <a:pt x="22" y="40"/>
                  </a:lnTo>
                  <a:lnTo>
                    <a:pt x="29" y="31"/>
                  </a:lnTo>
                  <a:lnTo>
                    <a:pt x="35" y="23"/>
                  </a:lnTo>
                  <a:lnTo>
                    <a:pt x="43" y="17"/>
                  </a:lnTo>
                  <a:lnTo>
                    <a:pt x="50" y="11"/>
                  </a:lnTo>
                  <a:lnTo>
                    <a:pt x="59" y="6"/>
                  </a:lnTo>
                  <a:lnTo>
                    <a:pt x="67" y="3"/>
                  </a:lnTo>
                  <a:lnTo>
                    <a:pt x="77" y="1"/>
                  </a:lnTo>
                  <a:lnTo>
                    <a:pt x="88" y="0"/>
                  </a:lnTo>
                  <a:lnTo>
                    <a:pt x="99" y="1"/>
                  </a:lnTo>
                  <a:lnTo>
                    <a:pt x="105" y="3"/>
                  </a:lnTo>
                  <a:lnTo>
                    <a:pt x="99" y="25"/>
                  </a:lnTo>
                  <a:lnTo>
                    <a:pt x="93" y="23"/>
                  </a:lnTo>
                  <a:lnTo>
                    <a:pt x="86" y="23"/>
                  </a:lnTo>
                  <a:lnTo>
                    <a:pt x="79" y="23"/>
                  </a:lnTo>
                  <a:lnTo>
                    <a:pt x="73" y="25"/>
                  </a:lnTo>
                  <a:lnTo>
                    <a:pt x="66" y="28"/>
                  </a:lnTo>
                  <a:lnTo>
                    <a:pt x="61" y="32"/>
                  </a:lnTo>
                  <a:lnTo>
                    <a:pt x="56" y="36"/>
                  </a:lnTo>
                  <a:lnTo>
                    <a:pt x="51" y="42"/>
                  </a:lnTo>
                  <a:lnTo>
                    <a:pt x="47" y="48"/>
                  </a:lnTo>
                  <a:lnTo>
                    <a:pt x="43" y="55"/>
                  </a:lnTo>
                  <a:lnTo>
                    <a:pt x="36" y="69"/>
                  </a:lnTo>
                  <a:lnTo>
                    <a:pt x="31" y="84"/>
                  </a:lnTo>
                  <a:lnTo>
                    <a:pt x="29" y="100"/>
                  </a:lnTo>
                  <a:lnTo>
                    <a:pt x="27" y="115"/>
                  </a:lnTo>
                  <a:lnTo>
                    <a:pt x="27" y="125"/>
                  </a:lnTo>
                  <a:lnTo>
                    <a:pt x="29" y="133"/>
                  </a:lnTo>
                  <a:lnTo>
                    <a:pt x="31" y="140"/>
                  </a:lnTo>
                  <a:lnTo>
                    <a:pt x="34" y="146"/>
                  </a:lnTo>
                  <a:lnTo>
                    <a:pt x="37" y="152"/>
                  </a:lnTo>
                  <a:lnTo>
                    <a:pt x="43" y="155"/>
                  </a:lnTo>
                  <a:lnTo>
                    <a:pt x="48" y="158"/>
                  </a:lnTo>
                  <a:lnTo>
                    <a:pt x="56" y="158"/>
                  </a:lnTo>
                  <a:lnTo>
                    <a:pt x="66" y="157"/>
                  </a:lnTo>
                  <a:lnTo>
                    <a:pt x="77" y="154"/>
                  </a:lnTo>
                  <a:lnTo>
                    <a:pt x="77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45"/>
            <p:cNvSpPr>
              <a:spLocks/>
            </p:cNvSpPr>
            <p:nvPr/>
          </p:nvSpPr>
          <p:spPr bwMode="auto">
            <a:xfrm>
              <a:off x="7866939" y="5618126"/>
              <a:ext cx="62044" cy="101816"/>
            </a:xfrm>
            <a:custGeom>
              <a:avLst/>
              <a:gdLst>
                <a:gd name="T0" fmla="*/ 68 w 156"/>
                <a:gd name="T1" fmla="*/ 0 h 253"/>
                <a:gd name="T2" fmla="*/ 74 w 156"/>
                <a:gd name="T3" fmla="*/ 98 h 253"/>
                <a:gd name="T4" fmla="*/ 74 w 156"/>
                <a:gd name="T5" fmla="*/ 110 h 253"/>
                <a:gd name="T6" fmla="*/ 75 w 156"/>
                <a:gd name="T7" fmla="*/ 120 h 253"/>
                <a:gd name="T8" fmla="*/ 75 w 156"/>
                <a:gd name="T9" fmla="*/ 130 h 253"/>
                <a:gd name="T10" fmla="*/ 76 w 156"/>
                <a:gd name="T11" fmla="*/ 142 h 253"/>
                <a:gd name="T12" fmla="*/ 76 w 156"/>
                <a:gd name="T13" fmla="*/ 142 h 253"/>
                <a:gd name="T14" fmla="*/ 80 w 156"/>
                <a:gd name="T15" fmla="*/ 130 h 253"/>
                <a:gd name="T16" fmla="*/ 83 w 156"/>
                <a:gd name="T17" fmla="*/ 120 h 253"/>
                <a:gd name="T18" fmla="*/ 88 w 156"/>
                <a:gd name="T19" fmla="*/ 109 h 253"/>
                <a:gd name="T20" fmla="*/ 92 w 156"/>
                <a:gd name="T21" fmla="*/ 97 h 253"/>
                <a:gd name="T22" fmla="*/ 129 w 156"/>
                <a:gd name="T23" fmla="*/ 0 h 253"/>
                <a:gd name="T24" fmla="*/ 156 w 156"/>
                <a:gd name="T25" fmla="*/ 0 h 253"/>
                <a:gd name="T26" fmla="*/ 96 w 156"/>
                <a:gd name="T27" fmla="*/ 143 h 253"/>
                <a:gd name="T28" fmla="*/ 90 w 156"/>
                <a:gd name="T29" fmla="*/ 157 h 253"/>
                <a:gd name="T30" fmla="*/ 83 w 156"/>
                <a:gd name="T31" fmla="*/ 172 h 253"/>
                <a:gd name="T32" fmla="*/ 77 w 156"/>
                <a:gd name="T33" fmla="*/ 184 h 253"/>
                <a:gd name="T34" fmla="*/ 70 w 156"/>
                <a:gd name="T35" fmla="*/ 196 h 253"/>
                <a:gd name="T36" fmla="*/ 63 w 156"/>
                <a:gd name="T37" fmla="*/ 207 h 253"/>
                <a:gd name="T38" fmla="*/ 55 w 156"/>
                <a:gd name="T39" fmla="*/ 218 h 253"/>
                <a:gd name="T40" fmla="*/ 47 w 156"/>
                <a:gd name="T41" fmla="*/ 228 h 253"/>
                <a:gd name="T42" fmla="*/ 38 w 156"/>
                <a:gd name="T43" fmla="*/ 235 h 253"/>
                <a:gd name="T44" fmla="*/ 30 w 156"/>
                <a:gd name="T45" fmla="*/ 242 h 253"/>
                <a:gd name="T46" fmla="*/ 23 w 156"/>
                <a:gd name="T47" fmla="*/ 246 h 253"/>
                <a:gd name="T48" fmla="*/ 16 w 156"/>
                <a:gd name="T49" fmla="*/ 250 h 253"/>
                <a:gd name="T50" fmla="*/ 11 w 156"/>
                <a:gd name="T51" fmla="*/ 253 h 253"/>
                <a:gd name="T52" fmla="*/ 0 w 156"/>
                <a:gd name="T53" fmla="*/ 231 h 253"/>
                <a:gd name="T54" fmla="*/ 13 w 156"/>
                <a:gd name="T55" fmla="*/ 223 h 253"/>
                <a:gd name="T56" fmla="*/ 26 w 156"/>
                <a:gd name="T57" fmla="*/ 214 h 253"/>
                <a:gd name="T58" fmla="*/ 35 w 156"/>
                <a:gd name="T59" fmla="*/ 206 h 253"/>
                <a:gd name="T60" fmla="*/ 43 w 156"/>
                <a:gd name="T61" fmla="*/ 196 h 253"/>
                <a:gd name="T62" fmla="*/ 50 w 156"/>
                <a:gd name="T63" fmla="*/ 186 h 253"/>
                <a:gd name="T64" fmla="*/ 55 w 156"/>
                <a:gd name="T65" fmla="*/ 175 h 253"/>
                <a:gd name="T66" fmla="*/ 56 w 156"/>
                <a:gd name="T67" fmla="*/ 170 h 253"/>
                <a:gd name="T68" fmla="*/ 56 w 156"/>
                <a:gd name="T69" fmla="*/ 166 h 253"/>
                <a:gd name="T70" fmla="*/ 41 w 156"/>
                <a:gd name="T71" fmla="*/ 0 h 253"/>
                <a:gd name="T72" fmla="*/ 68 w 156"/>
                <a:gd name="T73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" h="253">
                  <a:moveTo>
                    <a:pt x="68" y="0"/>
                  </a:moveTo>
                  <a:lnTo>
                    <a:pt x="74" y="98"/>
                  </a:lnTo>
                  <a:lnTo>
                    <a:pt x="74" y="110"/>
                  </a:lnTo>
                  <a:lnTo>
                    <a:pt x="75" y="120"/>
                  </a:lnTo>
                  <a:lnTo>
                    <a:pt x="75" y="130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80" y="130"/>
                  </a:lnTo>
                  <a:lnTo>
                    <a:pt x="83" y="120"/>
                  </a:lnTo>
                  <a:lnTo>
                    <a:pt x="88" y="109"/>
                  </a:lnTo>
                  <a:lnTo>
                    <a:pt x="92" y="97"/>
                  </a:lnTo>
                  <a:lnTo>
                    <a:pt x="129" y="0"/>
                  </a:lnTo>
                  <a:lnTo>
                    <a:pt x="156" y="0"/>
                  </a:lnTo>
                  <a:lnTo>
                    <a:pt x="96" y="143"/>
                  </a:lnTo>
                  <a:lnTo>
                    <a:pt x="90" y="157"/>
                  </a:lnTo>
                  <a:lnTo>
                    <a:pt x="83" y="172"/>
                  </a:lnTo>
                  <a:lnTo>
                    <a:pt x="77" y="184"/>
                  </a:lnTo>
                  <a:lnTo>
                    <a:pt x="70" y="196"/>
                  </a:lnTo>
                  <a:lnTo>
                    <a:pt x="63" y="207"/>
                  </a:lnTo>
                  <a:lnTo>
                    <a:pt x="55" y="218"/>
                  </a:lnTo>
                  <a:lnTo>
                    <a:pt x="47" y="228"/>
                  </a:lnTo>
                  <a:lnTo>
                    <a:pt x="38" y="235"/>
                  </a:lnTo>
                  <a:lnTo>
                    <a:pt x="30" y="242"/>
                  </a:lnTo>
                  <a:lnTo>
                    <a:pt x="23" y="246"/>
                  </a:lnTo>
                  <a:lnTo>
                    <a:pt x="16" y="250"/>
                  </a:lnTo>
                  <a:lnTo>
                    <a:pt x="11" y="253"/>
                  </a:lnTo>
                  <a:lnTo>
                    <a:pt x="0" y="231"/>
                  </a:lnTo>
                  <a:lnTo>
                    <a:pt x="13" y="223"/>
                  </a:lnTo>
                  <a:lnTo>
                    <a:pt x="26" y="214"/>
                  </a:lnTo>
                  <a:lnTo>
                    <a:pt x="35" y="206"/>
                  </a:lnTo>
                  <a:lnTo>
                    <a:pt x="43" y="196"/>
                  </a:lnTo>
                  <a:lnTo>
                    <a:pt x="50" y="186"/>
                  </a:lnTo>
                  <a:lnTo>
                    <a:pt x="55" y="175"/>
                  </a:lnTo>
                  <a:lnTo>
                    <a:pt x="56" y="170"/>
                  </a:lnTo>
                  <a:lnTo>
                    <a:pt x="56" y="166"/>
                  </a:lnTo>
                  <a:lnTo>
                    <a:pt x="41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846"/>
            <p:cNvSpPr>
              <a:spLocks/>
            </p:cNvSpPr>
            <p:nvPr/>
          </p:nvSpPr>
          <p:spPr bwMode="auto">
            <a:xfrm>
              <a:off x="7443764" y="5274494"/>
              <a:ext cx="370676" cy="299087"/>
            </a:xfrm>
            <a:custGeom>
              <a:avLst/>
              <a:gdLst>
                <a:gd name="T0" fmla="*/ 450 w 935"/>
                <a:gd name="T1" fmla="*/ 115 h 749"/>
                <a:gd name="T2" fmla="*/ 411 w 935"/>
                <a:gd name="T3" fmla="*/ 72 h 749"/>
                <a:gd name="T4" fmla="*/ 370 w 935"/>
                <a:gd name="T5" fmla="*/ 41 h 749"/>
                <a:gd name="T6" fmla="*/ 328 w 935"/>
                <a:gd name="T7" fmla="*/ 18 h 749"/>
                <a:gd name="T8" fmla="*/ 286 w 935"/>
                <a:gd name="T9" fmla="*/ 5 h 749"/>
                <a:gd name="T10" fmla="*/ 243 w 935"/>
                <a:gd name="T11" fmla="*/ 0 h 749"/>
                <a:gd name="T12" fmla="*/ 202 w 935"/>
                <a:gd name="T13" fmla="*/ 3 h 749"/>
                <a:gd name="T14" fmla="*/ 163 w 935"/>
                <a:gd name="T15" fmla="*/ 13 h 749"/>
                <a:gd name="T16" fmla="*/ 127 w 935"/>
                <a:gd name="T17" fmla="*/ 29 h 749"/>
                <a:gd name="T18" fmla="*/ 93 w 935"/>
                <a:gd name="T19" fmla="*/ 51 h 749"/>
                <a:gd name="T20" fmla="*/ 63 w 935"/>
                <a:gd name="T21" fmla="*/ 78 h 749"/>
                <a:gd name="T22" fmla="*/ 38 w 935"/>
                <a:gd name="T23" fmla="*/ 109 h 749"/>
                <a:gd name="T24" fmla="*/ 20 w 935"/>
                <a:gd name="T25" fmla="*/ 143 h 749"/>
                <a:gd name="T26" fmla="*/ 7 w 935"/>
                <a:gd name="T27" fmla="*/ 181 h 749"/>
                <a:gd name="T28" fmla="*/ 0 w 935"/>
                <a:gd name="T29" fmla="*/ 221 h 749"/>
                <a:gd name="T30" fmla="*/ 3 w 935"/>
                <a:gd name="T31" fmla="*/ 262 h 749"/>
                <a:gd name="T32" fmla="*/ 12 w 935"/>
                <a:gd name="T33" fmla="*/ 304 h 749"/>
                <a:gd name="T34" fmla="*/ 31 w 935"/>
                <a:gd name="T35" fmla="*/ 346 h 749"/>
                <a:gd name="T36" fmla="*/ 55 w 935"/>
                <a:gd name="T37" fmla="*/ 389 h 749"/>
                <a:gd name="T38" fmla="*/ 85 w 935"/>
                <a:gd name="T39" fmla="*/ 431 h 749"/>
                <a:gd name="T40" fmla="*/ 119 w 935"/>
                <a:gd name="T41" fmla="*/ 471 h 749"/>
                <a:gd name="T42" fmla="*/ 157 w 935"/>
                <a:gd name="T43" fmla="*/ 511 h 749"/>
                <a:gd name="T44" fmla="*/ 216 w 935"/>
                <a:gd name="T45" fmla="*/ 567 h 749"/>
                <a:gd name="T46" fmla="*/ 297 w 935"/>
                <a:gd name="T47" fmla="*/ 633 h 749"/>
                <a:gd name="T48" fmla="*/ 372 w 935"/>
                <a:gd name="T49" fmla="*/ 687 h 749"/>
                <a:gd name="T50" fmla="*/ 450 w 935"/>
                <a:gd name="T51" fmla="*/ 739 h 749"/>
                <a:gd name="T52" fmla="*/ 485 w 935"/>
                <a:gd name="T53" fmla="*/ 739 h 749"/>
                <a:gd name="T54" fmla="*/ 563 w 935"/>
                <a:gd name="T55" fmla="*/ 687 h 749"/>
                <a:gd name="T56" fmla="*/ 638 w 935"/>
                <a:gd name="T57" fmla="*/ 633 h 749"/>
                <a:gd name="T58" fmla="*/ 719 w 935"/>
                <a:gd name="T59" fmla="*/ 567 h 749"/>
                <a:gd name="T60" fmla="*/ 778 w 935"/>
                <a:gd name="T61" fmla="*/ 511 h 749"/>
                <a:gd name="T62" fmla="*/ 816 w 935"/>
                <a:gd name="T63" fmla="*/ 471 h 749"/>
                <a:gd name="T64" fmla="*/ 850 w 935"/>
                <a:gd name="T65" fmla="*/ 431 h 749"/>
                <a:gd name="T66" fmla="*/ 881 w 935"/>
                <a:gd name="T67" fmla="*/ 389 h 749"/>
                <a:gd name="T68" fmla="*/ 904 w 935"/>
                <a:gd name="T69" fmla="*/ 346 h 749"/>
                <a:gd name="T70" fmla="*/ 923 w 935"/>
                <a:gd name="T71" fmla="*/ 304 h 749"/>
                <a:gd name="T72" fmla="*/ 932 w 935"/>
                <a:gd name="T73" fmla="*/ 262 h 749"/>
                <a:gd name="T74" fmla="*/ 935 w 935"/>
                <a:gd name="T75" fmla="*/ 221 h 749"/>
                <a:gd name="T76" fmla="*/ 929 w 935"/>
                <a:gd name="T77" fmla="*/ 181 h 749"/>
                <a:gd name="T78" fmla="*/ 916 w 935"/>
                <a:gd name="T79" fmla="*/ 143 h 749"/>
                <a:gd name="T80" fmla="*/ 897 w 935"/>
                <a:gd name="T81" fmla="*/ 109 h 749"/>
                <a:gd name="T82" fmla="*/ 872 w 935"/>
                <a:gd name="T83" fmla="*/ 78 h 749"/>
                <a:gd name="T84" fmla="*/ 843 w 935"/>
                <a:gd name="T85" fmla="*/ 51 h 749"/>
                <a:gd name="T86" fmla="*/ 809 w 935"/>
                <a:gd name="T87" fmla="*/ 29 h 749"/>
                <a:gd name="T88" fmla="*/ 773 w 935"/>
                <a:gd name="T89" fmla="*/ 13 h 749"/>
                <a:gd name="T90" fmla="*/ 733 w 935"/>
                <a:gd name="T91" fmla="*/ 3 h 749"/>
                <a:gd name="T92" fmla="*/ 692 w 935"/>
                <a:gd name="T93" fmla="*/ 0 h 749"/>
                <a:gd name="T94" fmla="*/ 649 w 935"/>
                <a:gd name="T95" fmla="*/ 5 h 749"/>
                <a:gd name="T96" fmla="*/ 607 w 935"/>
                <a:gd name="T97" fmla="*/ 18 h 749"/>
                <a:gd name="T98" fmla="*/ 565 w 935"/>
                <a:gd name="T99" fmla="*/ 41 h 749"/>
                <a:gd name="T100" fmla="*/ 525 w 935"/>
                <a:gd name="T101" fmla="*/ 72 h 749"/>
                <a:gd name="T102" fmla="*/ 486 w 935"/>
                <a:gd name="T103" fmla="*/ 115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5" h="749">
                  <a:moveTo>
                    <a:pt x="468" y="140"/>
                  </a:moveTo>
                  <a:lnTo>
                    <a:pt x="450" y="115"/>
                  </a:lnTo>
                  <a:lnTo>
                    <a:pt x="430" y="93"/>
                  </a:lnTo>
                  <a:lnTo>
                    <a:pt x="411" y="72"/>
                  </a:lnTo>
                  <a:lnTo>
                    <a:pt x="390" y="55"/>
                  </a:lnTo>
                  <a:lnTo>
                    <a:pt x="370" y="41"/>
                  </a:lnTo>
                  <a:lnTo>
                    <a:pt x="349" y="28"/>
                  </a:lnTo>
                  <a:lnTo>
                    <a:pt x="328" y="18"/>
                  </a:lnTo>
                  <a:lnTo>
                    <a:pt x="307" y="11"/>
                  </a:lnTo>
                  <a:lnTo>
                    <a:pt x="286" y="5"/>
                  </a:lnTo>
                  <a:lnTo>
                    <a:pt x="264" y="2"/>
                  </a:lnTo>
                  <a:lnTo>
                    <a:pt x="243" y="0"/>
                  </a:lnTo>
                  <a:lnTo>
                    <a:pt x="223" y="1"/>
                  </a:lnTo>
                  <a:lnTo>
                    <a:pt x="202" y="3"/>
                  </a:lnTo>
                  <a:lnTo>
                    <a:pt x="183" y="7"/>
                  </a:lnTo>
                  <a:lnTo>
                    <a:pt x="163" y="13"/>
                  </a:lnTo>
                  <a:lnTo>
                    <a:pt x="144" y="20"/>
                  </a:lnTo>
                  <a:lnTo>
                    <a:pt x="127" y="29"/>
                  </a:lnTo>
                  <a:lnTo>
                    <a:pt x="109" y="40"/>
                  </a:lnTo>
                  <a:lnTo>
                    <a:pt x="93" y="51"/>
                  </a:lnTo>
                  <a:lnTo>
                    <a:pt x="77" y="64"/>
                  </a:lnTo>
                  <a:lnTo>
                    <a:pt x="63" y="78"/>
                  </a:lnTo>
                  <a:lnTo>
                    <a:pt x="50" y="93"/>
                  </a:lnTo>
                  <a:lnTo>
                    <a:pt x="38" y="109"/>
                  </a:lnTo>
                  <a:lnTo>
                    <a:pt x="28" y="126"/>
                  </a:lnTo>
                  <a:lnTo>
                    <a:pt x="20" y="143"/>
                  </a:lnTo>
                  <a:lnTo>
                    <a:pt x="12" y="162"/>
                  </a:lnTo>
                  <a:lnTo>
                    <a:pt x="7" y="181"/>
                  </a:lnTo>
                  <a:lnTo>
                    <a:pt x="3" y="201"/>
                  </a:lnTo>
                  <a:lnTo>
                    <a:pt x="0" y="221"/>
                  </a:lnTo>
                  <a:lnTo>
                    <a:pt x="0" y="242"/>
                  </a:lnTo>
                  <a:lnTo>
                    <a:pt x="3" y="262"/>
                  </a:lnTo>
                  <a:lnTo>
                    <a:pt x="7" y="283"/>
                  </a:lnTo>
                  <a:lnTo>
                    <a:pt x="12" y="304"/>
                  </a:lnTo>
                  <a:lnTo>
                    <a:pt x="21" y="326"/>
                  </a:lnTo>
                  <a:lnTo>
                    <a:pt x="31" y="346"/>
                  </a:lnTo>
                  <a:lnTo>
                    <a:pt x="41" y="368"/>
                  </a:lnTo>
                  <a:lnTo>
                    <a:pt x="55" y="389"/>
                  </a:lnTo>
                  <a:lnTo>
                    <a:pt x="70" y="410"/>
                  </a:lnTo>
                  <a:lnTo>
                    <a:pt x="85" y="431"/>
                  </a:lnTo>
                  <a:lnTo>
                    <a:pt x="102" y="451"/>
                  </a:lnTo>
                  <a:lnTo>
                    <a:pt x="119" y="471"/>
                  </a:lnTo>
                  <a:lnTo>
                    <a:pt x="138" y="491"/>
                  </a:lnTo>
                  <a:lnTo>
                    <a:pt x="157" y="511"/>
                  </a:lnTo>
                  <a:lnTo>
                    <a:pt x="176" y="530"/>
                  </a:lnTo>
                  <a:lnTo>
                    <a:pt x="216" y="567"/>
                  </a:lnTo>
                  <a:lnTo>
                    <a:pt x="257" y="601"/>
                  </a:lnTo>
                  <a:lnTo>
                    <a:pt x="297" y="633"/>
                  </a:lnTo>
                  <a:lnTo>
                    <a:pt x="336" y="662"/>
                  </a:lnTo>
                  <a:lnTo>
                    <a:pt x="372" y="687"/>
                  </a:lnTo>
                  <a:lnTo>
                    <a:pt x="403" y="708"/>
                  </a:lnTo>
                  <a:lnTo>
                    <a:pt x="450" y="739"/>
                  </a:lnTo>
                  <a:lnTo>
                    <a:pt x="468" y="749"/>
                  </a:lnTo>
                  <a:lnTo>
                    <a:pt x="485" y="739"/>
                  </a:lnTo>
                  <a:lnTo>
                    <a:pt x="532" y="708"/>
                  </a:lnTo>
                  <a:lnTo>
                    <a:pt x="563" y="687"/>
                  </a:lnTo>
                  <a:lnTo>
                    <a:pt x="599" y="662"/>
                  </a:lnTo>
                  <a:lnTo>
                    <a:pt x="638" y="633"/>
                  </a:lnTo>
                  <a:lnTo>
                    <a:pt x="678" y="601"/>
                  </a:lnTo>
                  <a:lnTo>
                    <a:pt x="719" y="567"/>
                  </a:lnTo>
                  <a:lnTo>
                    <a:pt x="759" y="530"/>
                  </a:lnTo>
                  <a:lnTo>
                    <a:pt x="778" y="511"/>
                  </a:lnTo>
                  <a:lnTo>
                    <a:pt x="797" y="491"/>
                  </a:lnTo>
                  <a:lnTo>
                    <a:pt x="816" y="471"/>
                  </a:lnTo>
                  <a:lnTo>
                    <a:pt x="834" y="451"/>
                  </a:lnTo>
                  <a:lnTo>
                    <a:pt x="850" y="431"/>
                  </a:lnTo>
                  <a:lnTo>
                    <a:pt x="865" y="410"/>
                  </a:lnTo>
                  <a:lnTo>
                    <a:pt x="881" y="389"/>
                  </a:lnTo>
                  <a:lnTo>
                    <a:pt x="894" y="368"/>
                  </a:lnTo>
                  <a:lnTo>
                    <a:pt x="904" y="346"/>
                  </a:lnTo>
                  <a:lnTo>
                    <a:pt x="915" y="326"/>
                  </a:lnTo>
                  <a:lnTo>
                    <a:pt x="923" y="304"/>
                  </a:lnTo>
                  <a:lnTo>
                    <a:pt x="929" y="283"/>
                  </a:lnTo>
                  <a:lnTo>
                    <a:pt x="932" y="262"/>
                  </a:lnTo>
                  <a:lnTo>
                    <a:pt x="935" y="242"/>
                  </a:lnTo>
                  <a:lnTo>
                    <a:pt x="935" y="221"/>
                  </a:lnTo>
                  <a:lnTo>
                    <a:pt x="932" y="201"/>
                  </a:lnTo>
                  <a:lnTo>
                    <a:pt x="929" y="181"/>
                  </a:lnTo>
                  <a:lnTo>
                    <a:pt x="923" y="162"/>
                  </a:lnTo>
                  <a:lnTo>
                    <a:pt x="916" y="143"/>
                  </a:lnTo>
                  <a:lnTo>
                    <a:pt x="907" y="126"/>
                  </a:lnTo>
                  <a:lnTo>
                    <a:pt x="897" y="109"/>
                  </a:lnTo>
                  <a:lnTo>
                    <a:pt x="885" y="93"/>
                  </a:lnTo>
                  <a:lnTo>
                    <a:pt x="872" y="78"/>
                  </a:lnTo>
                  <a:lnTo>
                    <a:pt x="858" y="64"/>
                  </a:lnTo>
                  <a:lnTo>
                    <a:pt x="843" y="51"/>
                  </a:lnTo>
                  <a:lnTo>
                    <a:pt x="827" y="40"/>
                  </a:lnTo>
                  <a:lnTo>
                    <a:pt x="809" y="29"/>
                  </a:lnTo>
                  <a:lnTo>
                    <a:pt x="791" y="20"/>
                  </a:lnTo>
                  <a:lnTo>
                    <a:pt x="773" y="13"/>
                  </a:lnTo>
                  <a:lnTo>
                    <a:pt x="753" y="7"/>
                  </a:lnTo>
                  <a:lnTo>
                    <a:pt x="733" y="3"/>
                  </a:lnTo>
                  <a:lnTo>
                    <a:pt x="712" y="1"/>
                  </a:lnTo>
                  <a:lnTo>
                    <a:pt x="692" y="0"/>
                  </a:lnTo>
                  <a:lnTo>
                    <a:pt x="671" y="2"/>
                  </a:lnTo>
                  <a:lnTo>
                    <a:pt x="649" y="5"/>
                  </a:lnTo>
                  <a:lnTo>
                    <a:pt x="629" y="11"/>
                  </a:lnTo>
                  <a:lnTo>
                    <a:pt x="607" y="18"/>
                  </a:lnTo>
                  <a:lnTo>
                    <a:pt x="586" y="28"/>
                  </a:lnTo>
                  <a:lnTo>
                    <a:pt x="565" y="41"/>
                  </a:lnTo>
                  <a:lnTo>
                    <a:pt x="545" y="55"/>
                  </a:lnTo>
                  <a:lnTo>
                    <a:pt x="525" y="72"/>
                  </a:lnTo>
                  <a:lnTo>
                    <a:pt x="505" y="93"/>
                  </a:lnTo>
                  <a:lnTo>
                    <a:pt x="486" y="115"/>
                  </a:lnTo>
                  <a:lnTo>
                    <a:pt x="468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847"/>
            <p:cNvSpPr>
              <a:spLocks/>
            </p:cNvSpPr>
            <p:nvPr/>
          </p:nvSpPr>
          <p:spPr bwMode="auto">
            <a:xfrm>
              <a:off x="7583761" y="5350857"/>
              <a:ext cx="92271" cy="222724"/>
            </a:xfrm>
            <a:custGeom>
              <a:avLst/>
              <a:gdLst>
                <a:gd name="T0" fmla="*/ 232 w 232"/>
                <a:gd name="T1" fmla="*/ 519 h 559"/>
                <a:gd name="T2" fmla="*/ 231 w 232"/>
                <a:gd name="T3" fmla="*/ 528 h 559"/>
                <a:gd name="T4" fmla="*/ 228 w 232"/>
                <a:gd name="T5" fmla="*/ 536 h 559"/>
                <a:gd name="T6" fmla="*/ 224 w 232"/>
                <a:gd name="T7" fmla="*/ 542 h 559"/>
                <a:gd name="T8" fmla="*/ 220 w 232"/>
                <a:gd name="T9" fmla="*/ 549 h 559"/>
                <a:gd name="T10" fmla="*/ 213 w 232"/>
                <a:gd name="T11" fmla="*/ 553 h 559"/>
                <a:gd name="T12" fmla="*/ 207 w 232"/>
                <a:gd name="T13" fmla="*/ 557 h 559"/>
                <a:gd name="T14" fmla="*/ 199 w 232"/>
                <a:gd name="T15" fmla="*/ 559 h 559"/>
                <a:gd name="T16" fmla="*/ 191 w 232"/>
                <a:gd name="T17" fmla="*/ 559 h 559"/>
                <a:gd name="T18" fmla="*/ 40 w 232"/>
                <a:gd name="T19" fmla="*/ 559 h 559"/>
                <a:gd name="T20" fmla="*/ 32 w 232"/>
                <a:gd name="T21" fmla="*/ 559 h 559"/>
                <a:gd name="T22" fmla="*/ 24 w 232"/>
                <a:gd name="T23" fmla="*/ 557 h 559"/>
                <a:gd name="T24" fmla="*/ 18 w 232"/>
                <a:gd name="T25" fmla="*/ 553 h 559"/>
                <a:gd name="T26" fmla="*/ 12 w 232"/>
                <a:gd name="T27" fmla="*/ 549 h 559"/>
                <a:gd name="T28" fmla="*/ 7 w 232"/>
                <a:gd name="T29" fmla="*/ 542 h 559"/>
                <a:gd name="T30" fmla="*/ 4 w 232"/>
                <a:gd name="T31" fmla="*/ 536 h 559"/>
                <a:gd name="T32" fmla="*/ 0 w 232"/>
                <a:gd name="T33" fmla="*/ 528 h 559"/>
                <a:gd name="T34" fmla="*/ 0 w 232"/>
                <a:gd name="T35" fmla="*/ 519 h 559"/>
                <a:gd name="T36" fmla="*/ 0 w 232"/>
                <a:gd name="T37" fmla="*/ 40 h 559"/>
                <a:gd name="T38" fmla="*/ 0 w 232"/>
                <a:gd name="T39" fmla="*/ 32 h 559"/>
                <a:gd name="T40" fmla="*/ 4 w 232"/>
                <a:gd name="T41" fmla="*/ 25 h 559"/>
                <a:gd name="T42" fmla="*/ 7 w 232"/>
                <a:gd name="T43" fmla="*/ 18 h 559"/>
                <a:gd name="T44" fmla="*/ 12 w 232"/>
                <a:gd name="T45" fmla="*/ 12 h 559"/>
                <a:gd name="T46" fmla="*/ 18 w 232"/>
                <a:gd name="T47" fmla="*/ 7 h 559"/>
                <a:gd name="T48" fmla="*/ 24 w 232"/>
                <a:gd name="T49" fmla="*/ 3 h 559"/>
                <a:gd name="T50" fmla="*/ 32 w 232"/>
                <a:gd name="T51" fmla="*/ 1 h 559"/>
                <a:gd name="T52" fmla="*/ 40 w 232"/>
                <a:gd name="T53" fmla="*/ 0 h 559"/>
                <a:gd name="T54" fmla="*/ 191 w 232"/>
                <a:gd name="T55" fmla="*/ 0 h 559"/>
                <a:gd name="T56" fmla="*/ 199 w 232"/>
                <a:gd name="T57" fmla="*/ 1 h 559"/>
                <a:gd name="T58" fmla="*/ 207 w 232"/>
                <a:gd name="T59" fmla="*/ 3 h 559"/>
                <a:gd name="T60" fmla="*/ 213 w 232"/>
                <a:gd name="T61" fmla="*/ 7 h 559"/>
                <a:gd name="T62" fmla="*/ 220 w 232"/>
                <a:gd name="T63" fmla="*/ 12 h 559"/>
                <a:gd name="T64" fmla="*/ 224 w 232"/>
                <a:gd name="T65" fmla="*/ 18 h 559"/>
                <a:gd name="T66" fmla="*/ 228 w 232"/>
                <a:gd name="T67" fmla="*/ 25 h 559"/>
                <a:gd name="T68" fmla="*/ 231 w 232"/>
                <a:gd name="T69" fmla="*/ 32 h 559"/>
                <a:gd name="T70" fmla="*/ 232 w 232"/>
                <a:gd name="T71" fmla="*/ 40 h 559"/>
                <a:gd name="T72" fmla="*/ 232 w 232"/>
                <a:gd name="T73" fmla="*/ 519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2" h="559">
                  <a:moveTo>
                    <a:pt x="232" y="519"/>
                  </a:moveTo>
                  <a:lnTo>
                    <a:pt x="231" y="528"/>
                  </a:lnTo>
                  <a:lnTo>
                    <a:pt x="228" y="536"/>
                  </a:lnTo>
                  <a:lnTo>
                    <a:pt x="224" y="542"/>
                  </a:lnTo>
                  <a:lnTo>
                    <a:pt x="220" y="549"/>
                  </a:lnTo>
                  <a:lnTo>
                    <a:pt x="213" y="553"/>
                  </a:lnTo>
                  <a:lnTo>
                    <a:pt x="207" y="557"/>
                  </a:lnTo>
                  <a:lnTo>
                    <a:pt x="199" y="559"/>
                  </a:lnTo>
                  <a:lnTo>
                    <a:pt x="191" y="559"/>
                  </a:lnTo>
                  <a:lnTo>
                    <a:pt x="40" y="559"/>
                  </a:lnTo>
                  <a:lnTo>
                    <a:pt x="32" y="559"/>
                  </a:lnTo>
                  <a:lnTo>
                    <a:pt x="24" y="557"/>
                  </a:lnTo>
                  <a:lnTo>
                    <a:pt x="18" y="553"/>
                  </a:lnTo>
                  <a:lnTo>
                    <a:pt x="12" y="549"/>
                  </a:lnTo>
                  <a:lnTo>
                    <a:pt x="7" y="542"/>
                  </a:lnTo>
                  <a:lnTo>
                    <a:pt x="4" y="536"/>
                  </a:lnTo>
                  <a:lnTo>
                    <a:pt x="0" y="528"/>
                  </a:lnTo>
                  <a:lnTo>
                    <a:pt x="0" y="51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40" y="0"/>
                  </a:lnTo>
                  <a:lnTo>
                    <a:pt x="191" y="0"/>
                  </a:lnTo>
                  <a:lnTo>
                    <a:pt x="199" y="1"/>
                  </a:lnTo>
                  <a:lnTo>
                    <a:pt x="207" y="3"/>
                  </a:lnTo>
                  <a:lnTo>
                    <a:pt x="213" y="7"/>
                  </a:lnTo>
                  <a:lnTo>
                    <a:pt x="220" y="12"/>
                  </a:lnTo>
                  <a:lnTo>
                    <a:pt x="224" y="18"/>
                  </a:lnTo>
                  <a:lnTo>
                    <a:pt x="228" y="25"/>
                  </a:lnTo>
                  <a:lnTo>
                    <a:pt x="231" y="32"/>
                  </a:lnTo>
                  <a:lnTo>
                    <a:pt x="232" y="40"/>
                  </a:lnTo>
                  <a:lnTo>
                    <a:pt x="232" y="5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848"/>
            <p:cNvSpPr>
              <a:spLocks/>
            </p:cNvSpPr>
            <p:nvPr/>
          </p:nvSpPr>
          <p:spPr bwMode="auto">
            <a:xfrm>
              <a:off x="7518535" y="5416083"/>
              <a:ext cx="222724" cy="92271"/>
            </a:xfrm>
            <a:custGeom>
              <a:avLst/>
              <a:gdLst>
                <a:gd name="T0" fmla="*/ 520 w 561"/>
                <a:gd name="T1" fmla="*/ 0 h 231"/>
                <a:gd name="T2" fmla="*/ 528 w 561"/>
                <a:gd name="T3" fmla="*/ 1 h 231"/>
                <a:gd name="T4" fmla="*/ 536 w 561"/>
                <a:gd name="T5" fmla="*/ 3 h 231"/>
                <a:gd name="T6" fmla="*/ 542 w 561"/>
                <a:gd name="T7" fmla="*/ 8 h 231"/>
                <a:gd name="T8" fmla="*/ 549 w 561"/>
                <a:gd name="T9" fmla="*/ 12 h 231"/>
                <a:gd name="T10" fmla="*/ 553 w 561"/>
                <a:gd name="T11" fmla="*/ 18 h 231"/>
                <a:gd name="T12" fmla="*/ 558 w 561"/>
                <a:gd name="T13" fmla="*/ 25 h 231"/>
                <a:gd name="T14" fmla="*/ 560 w 561"/>
                <a:gd name="T15" fmla="*/ 32 h 231"/>
                <a:gd name="T16" fmla="*/ 561 w 561"/>
                <a:gd name="T17" fmla="*/ 41 h 231"/>
                <a:gd name="T18" fmla="*/ 561 w 561"/>
                <a:gd name="T19" fmla="*/ 191 h 231"/>
                <a:gd name="T20" fmla="*/ 560 w 561"/>
                <a:gd name="T21" fmla="*/ 199 h 231"/>
                <a:gd name="T22" fmla="*/ 558 w 561"/>
                <a:gd name="T23" fmla="*/ 206 h 231"/>
                <a:gd name="T24" fmla="*/ 553 w 561"/>
                <a:gd name="T25" fmla="*/ 214 h 231"/>
                <a:gd name="T26" fmla="*/ 549 w 561"/>
                <a:gd name="T27" fmla="*/ 219 h 231"/>
                <a:gd name="T28" fmla="*/ 542 w 561"/>
                <a:gd name="T29" fmla="*/ 225 h 231"/>
                <a:gd name="T30" fmla="*/ 536 w 561"/>
                <a:gd name="T31" fmla="*/ 228 h 231"/>
                <a:gd name="T32" fmla="*/ 528 w 561"/>
                <a:gd name="T33" fmla="*/ 231 h 231"/>
                <a:gd name="T34" fmla="*/ 520 w 561"/>
                <a:gd name="T35" fmla="*/ 231 h 231"/>
                <a:gd name="T36" fmla="*/ 41 w 561"/>
                <a:gd name="T37" fmla="*/ 231 h 231"/>
                <a:gd name="T38" fmla="*/ 33 w 561"/>
                <a:gd name="T39" fmla="*/ 231 h 231"/>
                <a:gd name="T40" fmla="*/ 25 w 561"/>
                <a:gd name="T41" fmla="*/ 228 h 231"/>
                <a:gd name="T42" fmla="*/ 19 w 561"/>
                <a:gd name="T43" fmla="*/ 225 h 231"/>
                <a:gd name="T44" fmla="*/ 12 w 561"/>
                <a:gd name="T45" fmla="*/ 219 h 231"/>
                <a:gd name="T46" fmla="*/ 8 w 561"/>
                <a:gd name="T47" fmla="*/ 214 h 231"/>
                <a:gd name="T48" fmla="*/ 3 w 561"/>
                <a:gd name="T49" fmla="*/ 206 h 231"/>
                <a:gd name="T50" fmla="*/ 1 w 561"/>
                <a:gd name="T51" fmla="*/ 199 h 231"/>
                <a:gd name="T52" fmla="*/ 0 w 561"/>
                <a:gd name="T53" fmla="*/ 191 h 231"/>
                <a:gd name="T54" fmla="*/ 0 w 561"/>
                <a:gd name="T55" fmla="*/ 41 h 231"/>
                <a:gd name="T56" fmla="*/ 1 w 561"/>
                <a:gd name="T57" fmla="*/ 32 h 231"/>
                <a:gd name="T58" fmla="*/ 3 w 561"/>
                <a:gd name="T59" fmla="*/ 25 h 231"/>
                <a:gd name="T60" fmla="*/ 8 w 561"/>
                <a:gd name="T61" fmla="*/ 18 h 231"/>
                <a:gd name="T62" fmla="*/ 12 w 561"/>
                <a:gd name="T63" fmla="*/ 12 h 231"/>
                <a:gd name="T64" fmla="*/ 19 w 561"/>
                <a:gd name="T65" fmla="*/ 8 h 231"/>
                <a:gd name="T66" fmla="*/ 25 w 561"/>
                <a:gd name="T67" fmla="*/ 3 h 231"/>
                <a:gd name="T68" fmla="*/ 33 w 561"/>
                <a:gd name="T69" fmla="*/ 1 h 231"/>
                <a:gd name="T70" fmla="*/ 41 w 561"/>
                <a:gd name="T71" fmla="*/ 0 h 231"/>
                <a:gd name="T72" fmla="*/ 520 w 561"/>
                <a:gd name="T73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1" h="231">
                  <a:moveTo>
                    <a:pt x="520" y="0"/>
                  </a:moveTo>
                  <a:lnTo>
                    <a:pt x="528" y="1"/>
                  </a:lnTo>
                  <a:lnTo>
                    <a:pt x="536" y="3"/>
                  </a:lnTo>
                  <a:lnTo>
                    <a:pt x="542" y="8"/>
                  </a:lnTo>
                  <a:lnTo>
                    <a:pt x="549" y="12"/>
                  </a:lnTo>
                  <a:lnTo>
                    <a:pt x="553" y="18"/>
                  </a:lnTo>
                  <a:lnTo>
                    <a:pt x="558" y="25"/>
                  </a:lnTo>
                  <a:lnTo>
                    <a:pt x="560" y="32"/>
                  </a:lnTo>
                  <a:lnTo>
                    <a:pt x="561" y="41"/>
                  </a:lnTo>
                  <a:lnTo>
                    <a:pt x="561" y="191"/>
                  </a:lnTo>
                  <a:lnTo>
                    <a:pt x="560" y="199"/>
                  </a:lnTo>
                  <a:lnTo>
                    <a:pt x="558" y="206"/>
                  </a:lnTo>
                  <a:lnTo>
                    <a:pt x="553" y="214"/>
                  </a:lnTo>
                  <a:lnTo>
                    <a:pt x="549" y="219"/>
                  </a:lnTo>
                  <a:lnTo>
                    <a:pt x="542" y="225"/>
                  </a:lnTo>
                  <a:lnTo>
                    <a:pt x="536" y="228"/>
                  </a:lnTo>
                  <a:lnTo>
                    <a:pt x="528" y="231"/>
                  </a:lnTo>
                  <a:lnTo>
                    <a:pt x="520" y="231"/>
                  </a:lnTo>
                  <a:lnTo>
                    <a:pt x="41" y="231"/>
                  </a:lnTo>
                  <a:lnTo>
                    <a:pt x="33" y="231"/>
                  </a:lnTo>
                  <a:lnTo>
                    <a:pt x="25" y="228"/>
                  </a:lnTo>
                  <a:lnTo>
                    <a:pt x="19" y="225"/>
                  </a:lnTo>
                  <a:lnTo>
                    <a:pt x="12" y="219"/>
                  </a:lnTo>
                  <a:lnTo>
                    <a:pt x="8" y="214"/>
                  </a:lnTo>
                  <a:lnTo>
                    <a:pt x="3" y="206"/>
                  </a:lnTo>
                  <a:lnTo>
                    <a:pt x="1" y="199"/>
                  </a:lnTo>
                  <a:lnTo>
                    <a:pt x="0" y="191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3" y="25"/>
                  </a:lnTo>
                  <a:lnTo>
                    <a:pt x="8" y="18"/>
                  </a:lnTo>
                  <a:lnTo>
                    <a:pt x="12" y="12"/>
                  </a:lnTo>
                  <a:lnTo>
                    <a:pt x="19" y="8"/>
                  </a:lnTo>
                  <a:lnTo>
                    <a:pt x="25" y="3"/>
                  </a:lnTo>
                  <a:lnTo>
                    <a:pt x="33" y="1"/>
                  </a:lnTo>
                  <a:lnTo>
                    <a:pt x="41" y="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849"/>
            <p:cNvSpPr>
              <a:spLocks/>
            </p:cNvSpPr>
            <p:nvPr/>
          </p:nvSpPr>
          <p:spPr bwMode="auto">
            <a:xfrm>
              <a:off x="7512172" y="5252223"/>
              <a:ext cx="69998" cy="71589"/>
            </a:xfrm>
            <a:custGeom>
              <a:avLst/>
              <a:gdLst>
                <a:gd name="T0" fmla="*/ 177 w 177"/>
                <a:gd name="T1" fmla="*/ 98 h 177"/>
                <a:gd name="T2" fmla="*/ 174 w 177"/>
                <a:gd name="T3" fmla="*/ 115 h 177"/>
                <a:gd name="T4" fmla="*/ 167 w 177"/>
                <a:gd name="T5" fmla="*/ 130 h 177"/>
                <a:gd name="T6" fmla="*/ 158 w 177"/>
                <a:gd name="T7" fmla="*/ 145 h 177"/>
                <a:gd name="T8" fmla="*/ 145 w 177"/>
                <a:gd name="T9" fmla="*/ 157 h 177"/>
                <a:gd name="T10" fmla="*/ 131 w 177"/>
                <a:gd name="T11" fmla="*/ 166 h 177"/>
                <a:gd name="T12" fmla="*/ 116 w 177"/>
                <a:gd name="T13" fmla="*/ 174 h 177"/>
                <a:gd name="T14" fmla="*/ 98 w 177"/>
                <a:gd name="T15" fmla="*/ 177 h 177"/>
                <a:gd name="T16" fmla="*/ 80 w 177"/>
                <a:gd name="T17" fmla="*/ 177 h 177"/>
                <a:gd name="T18" fmla="*/ 63 w 177"/>
                <a:gd name="T19" fmla="*/ 174 h 177"/>
                <a:gd name="T20" fmla="*/ 47 w 177"/>
                <a:gd name="T21" fmla="*/ 166 h 177"/>
                <a:gd name="T22" fmla="*/ 33 w 177"/>
                <a:gd name="T23" fmla="*/ 157 h 177"/>
                <a:gd name="T24" fmla="*/ 21 w 177"/>
                <a:gd name="T25" fmla="*/ 145 h 177"/>
                <a:gd name="T26" fmla="*/ 11 w 177"/>
                <a:gd name="T27" fmla="*/ 130 h 177"/>
                <a:gd name="T28" fmla="*/ 5 w 177"/>
                <a:gd name="T29" fmla="*/ 115 h 177"/>
                <a:gd name="T30" fmla="*/ 0 w 177"/>
                <a:gd name="T31" fmla="*/ 98 h 177"/>
                <a:gd name="T32" fmla="*/ 0 w 177"/>
                <a:gd name="T33" fmla="*/ 80 h 177"/>
                <a:gd name="T34" fmla="*/ 5 w 177"/>
                <a:gd name="T35" fmla="*/ 62 h 177"/>
                <a:gd name="T36" fmla="*/ 11 w 177"/>
                <a:gd name="T37" fmla="*/ 46 h 177"/>
                <a:gd name="T38" fmla="*/ 21 w 177"/>
                <a:gd name="T39" fmla="*/ 32 h 177"/>
                <a:gd name="T40" fmla="*/ 33 w 177"/>
                <a:gd name="T41" fmla="*/ 20 h 177"/>
                <a:gd name="T42" fmla="*/ 47 w 177"/>
                <a:gd name="T43" fmla="*/ 10 h 177"/>
                <a:gd name="T44" fmla="*/ 63 w 177"/>
                <a:gd name="T45" fmla="*/ 4 h 177"/>
                <a:gd name="T46" fmla="*/ 80 w 177"/>
                <a:gd name="T47" fmla="*/ 1 h 177"/>
                <a:gd name="T48" fmla="*/ 98 w 177"/>
                <a:gd name="T49" fmla="*/ 1 h 177"/>
                <a:gd name="T50" fmla="*/ 116 w 177"/>
                <a:gd name="T51" fmla="*/ 4 h 177"/>
                <a:gd name="T52" fmla="*/ 131 w 177"/>
                <a:gd name="T53" fmla="*/ 10 h 177"/>
                <a:gd name="T54" fmla="*/ 145 w 177"/>
                <a:gd name="T55" fmla="*/ 20 h 177"/>
                <a:gd name="T56" fmla="*/ 158 w 177"/>
                <a:gd name="T57" fmla="*/ 32 h 177"/>
                <a:gd name="T58" fmla="*/ 167 w 177"/>
                <a:gd name="T59" fmla="*/ 46 h 177"/>
                <a:gd name="T60" fmla="*/ 174 w 177"/>
                <a:gd name="T61" fmla="*/ 62 h 177"/>
                <a:gd name="T62" fmla="*/ 177 w 177"/>
                <a:gd name="T63" fmla="*/ 8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177">
                  <a:moveTo>
                    <a:pt x="177" y="88"/>
                  </a:moveTo>
                  <a:lnTo>
                    <a:pt x="177" y="98"/>
                  </a:lnTo>
                  <a:lnTo>
                    <a:pt x="176" y="107"/>
                  </a:lnTo>
                  <a:lnTo>
                    <a:pt x="174" y="115"/>
                  </a:lnTo>
                  <a:lnTo>
                    <a:pt x="171" y="123"/>
                  </a:lnTo>
                  <a:lnTo>
                    <a:pt x="167" y="130"/>
                  </a:lnTo>
                  <a:lnTo>
                    <a:pt x="162" y="138"/>
                  </a:lnTo>
                  <a:lnTo>
                    <a:pt x="158" y="145"/>
                  </a:lnTo>
                  <a:lnTo>
                    <a:pt x="151" y="151"/>
                  </a:lnTo>
                  <a:lnTo>
                    <a:pt x="145" y="157"/>
                  </a:lnTo>
                  <a:lnTo>
                    <a:pt x="138" y="162"/>
                  </a:lnTo>
                  <a:lnTo>
                    <a:pt x="131" y="166"/>
                  </a:lnTo>
                  <a:lnTo>
                    <a:pt x="123" y="170"/>
                  </a:lnTo>
                  <a:lnTo>
                    <a:pt x="116" y="174"/>
                  </a:lnTo>
                  <a:lnTo>
                    <a:pt x="107" y="176"/>
                  </a:lnTo>
                  <a:lnTo>
                    <a:pt x="98" y="177"/>
                  </a:lnTo>
                  <a:lnTo>
                    <a:pt x="89" y="177"/>
                  </a:lnTo>
                  <a:lnTo>
                    <a:pt x="80" y="177"/>
                  </a:lnTo>
                  <a:lnTo>
                    <a:pt x="71" y="176"/>
                  </a:lnTo>
                  <a:lnTo>
                    <a:pt x="63" y="174"/>
                  </a:lnTo>
                  <a:lnTo>
                    <a:pt x="54" y="170"/>
                  </a:lnTo>
                  <a:lnTo>
                    <a:pt x="47" y="166"/>
                  </a:lnTo>
                  <a:lnTo>
                    <a:pt x="39" y="162"/>
                  </a:lnTo>
                  <a:lnTo>
                    <a:pt x="33" y="157"/>
                  </a:lnTo>
                  <a:lnTo>
                    <a:pt x="26" y="151"/>
                  </a:lnTo>
                  <a:lnTo>
                    <a:pt x="21" y="145"/>
                  </a:lnTo>
                  <a:lnTo>
                    <a:pt x="15" y="138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5" y="115"/>
                  </a:lnTo>
                  <a:lnTo>
                    <a:pt x="2" y="107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2" y="71"/>
                  </a:lnTo>
                  <a:lnTo>
                    <a:pt x="5" y="62"/>
                  </a:lnTo>
                  <a:lnTo>
                    <a:pt x="7" y="54"/>
                  </a:lnTo>
                  <a:lnTo>
                    <a:pt x="11" y="46"/>
                  </a:lnTo>
                  <a:lnTo>
                    <a:pt x="15" y="39"/>
                  </a:lnTo>
                  <a:lnTo>
                    <a:pt x="21" y="32"/>
                  </a:lnTo>
                  <a:lnTo>
                    <a:pt x="26" y="26"/>
                  </a:lnTo>
                  <a:lnTo>
                    <a:pt x="33" y="20"/>
                  </a:lnTo>
                  <a:lnTo>
                    <a:pt x="39" y="15"/>
                  </a:lnTo>
                  <a:lnTo>
                    <a:pt x="47" y="10"/>
                  </a:lnTo>
                  <a:lnTo>
                    <a:pt x="54" y="7"/>
                  </a:lnTo>
                  <a:lnTo>
                    <a:pt x="63" y="4"/>
                  </a:lnTo>
                  <a:lnTo>
                    <a:pt x="71" y="2"/>
                  </a:lnTo>
                  <a:lnTo>
                    <a:pt x="80" y="1"/>
                  </a:lnTo>
                  <a:lnTo>
                    <a:pt x="89" y="0"/>
                  </a:lnTo>
                  <a:lnTo>
                    <a:pt x="98" y="1"/>
                  </a:lnTo>
                  <a:lnTo>
                    <a:pt x="107" y="2"/>
                  </a:lnTo>
                  <a:lnTo>
                    <a:pt x="116" y="4"/>
                  </a:lnTo>
                  <a:lnTo>
                    <a:pt x="123" y="7"/>
                  </a:lnTo>
                  <a:lnTo>
                    <a:pt x="131" y="10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1" y="26"/>
                  </a:lnTo>
                  <a:lnTo>
                    <a:pt x="158" y="32"/>
                  </a:lnTo>
                  <a:lnTo>
                    <a:pt x="162" y="39"/>
                  </a:lnTo>
                  <a:lnTo>
                    <a:pt x="167" y="46"/>
                  </a:lnTo>
                  <a:lnTo>
                    <a:pt x="171" y="54"/>
                  </a:lnTo>
                  <a:lnTo>
                    <a:pt x="174" y="62"/>
                  </a:lnTo>
                  <a:lnTo>
                    <a:pt x="176" y="71"/>
                  </a:lnTo>
                  <a:lnTo>
                    <a:pt x="177" y="80"/>
                  </a:lnTo>
                  <a:lnTo>
                    <a:pt x="177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850"/>
            <p:cNvSpPr>
              <a:spLocks/>
            </p:cNvSpPr>
            <p:nvPr/>
          </p:nvSpPr>
          <p:spPr bwMode="auto">
            <a:xfrm>
              <a:off x="7523308" y="5264950"/>
              <a:ext cx="47727" cy="46136"/>
            </a:xfrm>
            <a:custGeom>
              <a:avLst/>
              <a:gdLst>
                <a:gd name="T0" fmla="*/ 119 w 119"/>
                <a:gd name="T1" fmla="*/ 66 h 119"/>
                <a:gd name="T2" fmla="*/ 117 w 119"/>
                <a:gd name="T3" fmla="*/ 78 h 119"/>
                <a:gd name="T4" fmla="*/ 113 w 119"/>
                <a:gd name="T5" fmla="*/ 88 h 119"/>
                <a:gd name="T6" fmla="*/ 106 w 119"/>
                <a:gd name="T7" fmla="*/ 97 h 119"/>
                <a:gd name="T8" fmla="*/ 98 w 119"/>
                <a:gd name="T9" fmla="*/ 106 h 119"/>
                <a:gd name="T10" fmla="*/ 88 w 119"/>
                <a:gd name="T11" fmla="*/ 112 h 119"/>
                <a:gd name="T12" fmla="*/ 78 w 119"/>
                <a:gd name="T13" fmla="*/ 116 h 119"/>
                <a:gd name="T14" fmla="*/ 66 w 119"/>
                <a:gd name="T15" fmla="*/ 119 h 119"/>
                <a:gd name="T16" fmla="*/ 54 w 119"/>
                <a:gd name="T17" fmla="*/ 119 h 119"/>
                <a:gd name="T18" fmla="*/ 42 w 119"/>
                <a:gd name="T19" fmla="*/ 116 h 119"/>
                <a:gd name="T20" fmla="*/ 32 w 119"/>
                <a:gd name="T21" fmla="*/ 112 h 119"/>
                <a:gd name="T22" fmla="*/ 22 w 119"/>
                <a:gd name="T23" fmla="*/ 106 h 119"/>
                <a:gd name="T24" fmla="*/ 14 w 119"/>
                <a:gd name="T25" fmla="*/ 97 h 119"/>
                <a:gd name="T26" fmla="*/ 8 w 119"/>
                <a:gd name="T27" fmla="*/ 88 h 119"/>
                <a:gd name="T28" fmla="*/ 3 w 119"/>
                <a:gd name="T29" fmla="*/ 78 h 119"/>
                <a:gd name="T30" fmla="*/ 0 w 119"/>
                <a:gd name="T31" fmla="*/ 66 h 119"/>
                <a:gd name="T32" fmla="*/ 0 w 119"/>
                <a:gd name="T33" fmla="*/ 54 h 119"/>
                <a:gd name="T34" fmla="*/ 3 w 119"/>
                <a:gd name="T35" fmla="*/ 42 h 119"/>
                <a:gd name="T36" fmla="*/ 8 w 119"/>
                <a:gd name="T37" fmla="*/ 31 h 119"/>
                <a:gd name="T38" fmla="*/ 14 w 119"/>
                <a:gd name="T39" fmla="*/ 21 h 119"/>
                <a:gd name="T40" fmla="*/ 22 w 119"/>
                <a:gd name="T41" fmla="*/ 14 h 119"/>
                <a:gd name="T42" fmla="*/ 32 w 119"/>
                <a:gd name="T43" fmla="*/ 7 h 119"/>
                <a:gd name="T44" fmla="*/ 42 w 119"/>
                <a:gd name="T45" fmla="*/ 3 h 119"/>
                <a:gd name="T46" fmla="*/ 54 w 119"/>
                <a:gd name="T47" fmla="*/ 0 h 119"/>
                <a:gd name="T48" fmla="*/ 66 w 119"/>
                <a:gd name="T49" fmla="*/ 0 h 119"/>
                <a:gd name="T50" fmla="*/ 78 w 119"/>
                <a:gd name="T51" fmla="*/ 3 h 119"/>
                <a:gd name="T52" fmla="*/ 88 w 119"/>
                <a:gd name="T53" fmla="*/ 7 h 119"/>
                <a:gd name="T54" fmla="*/ 98 w 119"/>
                <a:gd name="T55" fmla="*/ 14 h 119"/>
                <a:gd name="T56" fmla="*/ 106 w 119"/>
                <a:gd name="T57" fmla="*/ 21 h 119"/>
                <a:gd name="T58" fmla="*/ 113 w 119"/>
                <a:gd name="T59" fmla="*/ 31 h 119"/>
                <a:gd name="T60" fmla="*/ 117 w 119"/>
                <a:gd name="T61" fmla="*/ 42 h 119"/>
                <a:gd name="T62" fmla="*/ 119 w 119"/>
                <a:gd name="T63" fmla="*/ 5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9" y="66"/>
                  </a:lnTo>
                  <a:lnTo>
                    <a:pt x="118" y="71"/>
                  </a:lnTo>
                  <a:lnTo>
                    <a:pt x="117" y="78"/>
                  </a:lnTo>
                  <a:lnTo>
                    <a:pt x="115" y="83"/>
                  </a:lnTo>
                  <a:lnTo>
                    <a:pt x="113" y="88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2" y="101"/>
                  </a:lnTo>
                  <a:lnTo>
                    <a:pt x="98" y="106"/>
                  </a:lnTo>
                  <a:lnTo>
                    <a:pt x="93" y="109"/>
                  </a:lnTo>
                  <a:lnTo>
                    <a:pt x="88" y="112"/>
                  </a:lnTo>
                  <a:lnTo>
                    <a:pt x="84" y="114"/>
                  </a:lnTo>
                  <a:lnTo>
                    <a:pt x="78" y="116"/>
                  </a:lnTo>
                  <a:lnTo>
                    <a:pt x="72" y="118"/>
                  </a:lnTo>
                  <a:lnTo>
                    <a:pt x="66" y="119"/>
                  </a:lnTo>
                  <a:lnTo>
                    <a:pt x="60" y="119"/>
                  </a:lnTo>
                  <a:lnTo>
                    <a:pt x="54" y="119"/>
                  </a:lnTo>
                  <a:lnTo>
                    <a:pt x="48" y="118"/>
                  </a:lnTo>
                  <a:lnTo>
                    <a:pt x="42" y="116"/>
                  </a:lnTo>
                  <a:lnTo>
                    <a:pt x="37" y="114"/>
                  </a:lnTo>
                  <a:lnTo>
                    <a:pt x="32" y="112"/>
                  </a:lnTo>
                  <a:lnTo>
                    <a:pt x="26" y="109"/>
                  </a:lnTo>
                  <a:lnTo>
                    <a:pt x="22" y="106"/>
                  </a:lnTo>
                  <a:lnTo>
                    <a:pt x="18" y="101"/>
                  </a:lnTo>
                  <a:lnTo>
                    <a:pt x="14" y="97"/>
                  </a:lnTo>
                  <a:lnTo>
                    <a:pt x="10" y="93"/>
                  </a:lnTo>
                  <a:lnTo>
                    <a:pt x="8" y="88"/>
                  </a:lnTo>
                  <a:lnTo>
                    <a:pt x="5" y="83"/>
                  </a:lnTo>
                  <a:lnTo>
                    <a:pt x="3" y="78"/>
                  </a:lnTo>
                  <a:lnTo>
                    <a:pt x="1" y="71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3" y="42"/>
                  </a:lnTo>
                  <a:lnTo>
                    <a:pt x="5" y="37"/>
                  </a:lnTo>
                  <a:lnTo>
                    <a:pt x="8" y="31"/>
                  </a:lnTo>
                  <a:lnTo>
                    <a:pt x="10" y="26"/>
                  </a:lnTo>
                  <a:lnTo>
                    <a:pt x="14" y="21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6" y="11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42" y="3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4" y="4"/>
                  </a:lnTo>
                  <a:lnTo>
                    <a:pt x="88" y="7"/>
                  </a:lnTo>
                  <a:lnTo>
                    <a:pt x="93" y="11"/>
                  </a:lnTo>
                  <a:lnTo>
                    <a:pt x="98" y="14"/>
                  </a:lnTo>
                  <a:lnTo>
                    <a:pt x="102" y="17"/>
                  </a:lnTo>
                  <a:lnTo>
                    <a:pt x="106" y="21"/>
                  </a:lnTo>
                  <a:lnTo>
                    <a:pt x="109" y="26"/>
                  </a:lnTo>
                  <a:lnTo>
                    <a:pt x="113" y="31"/>
                  </a:lnTo>
                  <a:lnTo>
                    <a:pt x="115" y="37"/>
                  </a:lnTo>
                  <a:lnTo>
                    <a:pt x="117" y="42"/>
                  </a:lnTo>
                  <a:lnTo>
                    <a:pt x="118" y="47"/>
                  </a:lnTo>
                  <a:lnTo>
                    <a:pt x="119" y="54"/>
                  </a:lnTo>
                  <a:lnTo>
                    <a:pt x="119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51"/>
            <p:cNvSpPr>
              <a:spLocks/>
            </p:cNvSpPr>
            <p:nvPr/>
          </p:nvSpPr>
          <p:spPr bwMode="auto">
            <a:xfrm>
              <a:off x="7539217" y="5193360"/>
              <a:ext cx="334085" cy="152725"/>
            </a:xfrm>
            <a:custGeom>
              <a:avLst/>
              <a:gdLst>
                <a:gd name="T0" fmla="*/ 820 w 839"/>
                <a:gd name="T1" fmla="*/ 383 h 384"/>
                <a:gd name="T2" fmla="*/ 812 w 839"/>
                <a:gd name="T3" fmla="*/ 378 h 384"/>
                <a:gd name="T4" fmla="*/ 803 w 839"/>
                <a:gd name="T5" fmla="*/ 348 h 384"/>
                <a:gd name="T6" fmla="*/ 784 w 839"/>
                <a:gd name="T7" fmla="*/ 301 h 384"/>
                <a:gd name="T8" fmla="*/ 763 w 839"/>
                <a:gd name="T9" fmla="*/ 256 h 384"/>
                <a:gd name="T10" fmla="*/ 736 w 839"/>
                <a:gd name="T11" fmla="*/ 215 h 384"/>
                <a:gd name="T12" fmla="*/ 707 w 839"/>
                <a:gd name="T13" fmla="*/ 177 h 384"/>
                <a:gd name="T14" fmla="*/ 673 w 839"/>
                <a:gd name="T15" fmla="*/ 142 h 384"/>
                <a:gd name="T16" fmla="*/ 635 w 839"/>
                <a:gd name="T17" fmla="*/ 112 h 384"/>
                <a:gd name="T18" fmla="*/ 595 w 839"/>
                <a:gd name="T19" fmla="*/ 86 h 384"/>
                <a:gd name="T20" fmla="*/ 553 w 839"/>
                <a:gd name="T21" fmla="*/ 64 h 384"/>
                <a:gd name="T22" fmla="*/ 510 w 839"/>
                <a:gd name="T23" fmla="*/ 48 h 384"/>
                <a:gd name="T24" fmla="*/ 465 w 839"/>
                <a:gd name="T25" fmla="*/ 37 h 384"/>
                <a:gd name="T26" fmla="*/ 419 w 839"/>
                <a:gd name="T27" fmla="*/ 31 h 384"/>
                <a:gd name="T28" fmla="*/ 374 w 839"/>
                <a:gd name="T29" fmla="*/ 29 h 384"/>
                <a:gd name="T30" fmla="*/ 327 w 839"/>
                <a:gd name="T31" fmla="*/ 32 h 384"/>
                <a:gd name="T32" fmla="*/ 282 w 839"/>
                <a:gd name="T33" fmla="*/ 40 h 384"/>
                <a:gd name="T34" fmla="*/ 237 w 839"/>
                <a:gd name="T35" fmla="*/ 53 h 384"/>
                <a:gd name="T36" fmla="*/ 197 w 839"/>
                <a:gd name="T37" fmla="*/ 69 h 384"/>
                <a:gd name="T38" fmla="*/ 162 w 839"/>
                <a:gd name="T39" fmla="*/ 87 h 384"/>
                <a:gd name="T40" fmla="*/ 132 w 839"/>
                <a:gd name="T41" fmla="*/ 109 h 384"/>
                <a:gd name="T42" fmla="*/ 106 w 839"/>
                <a:gd name="T43" fmla="*/ 131 h 384"/>
                <a:gd name="T44" fmla="*/ 83 w 839"/>
                <a:gd name="T45" fmla="*/ 156 h 384"/>
                <a:gd name="T46" fmla="*/ 64 w 839"/>
                <a:gd name="T47" fmla="*/ 181 h 384"/>
                <a:gd name="T48" fmla="*/ 40 w 839"/>
                <a:gd name="T49" fmla="*/ 218 h 384"/>
                <a:gd name="T50" fmla="*/ 27 w 839"/>
                <a:gd name="T51" fmla="*/ 243 h 384"/>
                <a:gd name="T52" fmla="*/ 23 w 839"/>
                <a:gd name="T53" fmla="*/ 247 h 384"/>
                <a:gd name="T54" fmla="*/ 18 w 839"/>
                <a:gd name="T55" fmla="*/ 249 h 384"/>
                <a:gd name="T56" fmla="*/ 12 w 839"/>
                <a:gd name="T57" fmla="*/ 248 h 384"/>
                <a:gd name="T58" fmla="*/ 7 w 839"/>
                <a:gd name="T59" fmla="*/ 246 h 384"/>
                <a:gd name="T60" fmla="*/ 2 w 839"/>
                <a:gd name="T61" fmla="*/ 242 h 384"/>
                <a:gd name="T62" fmla="*/ 1 w 839"/>
                <a:gd name="T63" fmla="*/ 236 h 384"/>
                <a:gd name="T64" fmla="*/ 1 w 839"/>
                <a:gd name="T65" fmla="*/ 231 h 384"/>
                <a:gd name="T66" fmla="*/ 15 w 839"/>
                <a:gd name="T67" fmla="*/ 203 h 384"/>
                <a:gd name="T68" fmla="*/ 40 w 839"/>
                <a:gd name="T69" fmla="*/ 164 h 384"/>
                <a:gd name="T70" fmla="*/ 62 w 839"/>
                <a:gd name="T71" fmla="*/ 137 h 384"/>
                <a:gd name="T72" fmla="*/ 87 w 839"/>
                <a:gd name="T73" fmla="*/ 110 h 384"/>
                <a:gd name="T74" fmla="*/ 115 w 839"/>
                <a:gd name="T75" fmla="*/ 85 h 384"/>
                <a:gd name="T76" fmla="*/ 147 w 839"/>
                <a:gd name="T77" fmla="*/ 62 h 384"/>
                <a:gd name="T78" fmla="*/ 184 w 839"/>
                <a:gd name="T79" fmla="*/ 43 h 384"/>
                <a:gd name="T80" fmla="*/ 228 w 839"/>
                <a:gd name="T81" fmla="*/ 26 h 384"/>
                <a:gd name="T82" fmla="*/ 276 w 839"/>
                <a:gd name="T83" fmla="*/ 11 h 384"/>
                <a:gd name="T84" fmla="*/ 324 w 839"/>
                <a:gd name="T85" fmla="*/ 3 h 384"/>
                <a:gd name="T86" fmla="*/ 374 w 839"/>
                <a:gd name="T87" fmla="*/ 0 h 384"/>
                <a:gd name="T88" fmla="*/ 423 w 839"/>
                <a:gd name="T89" fmla="*/ 2 h 384"/>
                <a:gd name="T90" fmla="*/ 471 w 839"/>
                <a:gd name="T91" fmla="*/ 9 h 384"/>
                <a:gd name="T92" fmla="*/ 519 w 839"/>
                <a:gd name="T93" fmla="*/ 21 h 384"/>
                <a:gd name="T94" fmla="*/ 565 w 839"/>
                <a:gd name="T95" fmla="*/ 38 h 384"/>
                <a:gd name="T96" fmla="*/ 609 w 839"/>
                <a:gd name="T97" fmla="*/ 60 h 384"/>
                <a:gd name="T98" fmla="*/ 653 w 839"/>
                <a:gd name="T99" fmla="*/ 88 h 384"/>
                <a:gd name="T100" fmla="*/ 691 w 839"/>
                <a:gd name="T101" fmla="*/ 121 h 384"/>
                <a:gd name="T102" fmla="*/ 728 w 839"/>
                <a:gd name="T103" fmla="*/ 157 h 384"/>
                <a:gd name="T104" fmla="*/ 759 w 839"/>
                <a:gd name="T105" fmla="*/ 197 h 384"/>
                <a:gd name="T106" fmla="*/ 788 w 839"/>
                <a:gd name="T107" fmla="*/ 242 h 384"/>
                <a:gd name="T108" fmla="*/ 811 w 839"/>
                <a:gd name="T109" fmla="*/ 289 h 384"/>
                <a:gd name="T110" fmla="*/ 831 w 839"/>
                <a:gd name="T111" fmla="*/ 340 h 384"/>
                <a:gd name="T112" fmla="*/ 839 w 839"/>
                <a:gd name="T113" fmla="*/ 369 h 384"/>
                <a:gd name="T114" fmla="*/ 838 w 839"/>
                <a:gd name="T115" fmla="*/ 374 h 384"/>
                <a:gd name="T116" fmla="*/ 835 w 839"/>
                <a:gd name="T117" fmla="*/ 380 h 384"/>
                <a:gd name="T118" fmla="*/ 831 w 839"/>
                <a:gd name="T119" fmla="*/ 383 h 384"/>
                <a:gd name="T120" fmla="*/ 824 w 839"/>
                <a:gd name="T121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9" h="384">
                  <a:moveTo>
                    <a:pt x="824" y="384"/>
                  </a:moveTo>
                  <a:lnTo>
                    <a:pt x="820" y="383"/>
                  </a:lnTo>
                  <a:lnTo>
                    <a:pt x="816" y="381"/>
                  </a:lnTo>
                  <a:lnTo>
                    <a:pt x="812" y="378"/>
                  </a:lnTo>
                  <a:lnTo>
                    <a:pt x="810" y="373"/>
                  </a:lnTo>
                  <a:lnTo>
                    <a:pt x="803" y="348"/>
                  </a:lnTo>
                  <a:lnTo>
                    <a:pt x="794" y="325"/>
                  </a:lnTo>
                  <a:lnTo>
                    <a:pt x="784" y="301"/>
                  </a:lnTo>
                  <a:lnTo>
                    <a:pt x="775" y="278"/>
                  </a:lnTo>
                  <a:lnTo>
                    <a:pt x="763" y="256"/>
                  </a:lnTo>
                  <a:lnTo>
                    <a:pt x="750" y="235"/>
                  </a:lnTo>
                  <a:lnTo>
                    <a:pt x="736" y="215"/>
                  </a:lnTo>
                  <a:lnTo>
                    <a:pt x="722" y="195"/>
                  </a:lnTo>
                  <a:lnTo>
                    <a:pt x="707" y="177"/>
                  </a:lnTo>
                  <a:lnTo>
                    <a:pt x="690" y="158"/>
                  </a:lnTo>
                  <a:lnTo>
                    <a:pt x="673" y="142"/>
                  </a:lnTo>
                  <a:lnTo>
                    <a:pt x="655" y="126"/>
                  </a:lnTo>
                  <a:lnTo>
                    <a:pt x="635" y="112"/>
                  </a:lnTo>
                  <a:lnTo>
                    <a:pt x="616" y="98"/>
                  </a:lnTo>
                  <a:lnTo>
                    <a:pt x="595" y="86"/>
                  </a:lnTo>
                  <a:lnTo>
                    <a:pt x="574" y="74"/>
                  </a:lnTo>
                  <a:lnTo>
                    <a:pt x="553" y="64"/>
                  </a:lnTo>
                  <a:lnTo>
                    <a:pt x="532" y="56"/>
                  </a:lnTo>
                  <a:lnTo>
                    <a:pt x="510" y="48"/>
                  </a:lnTo>
                  <a:lnTo>
                    <a:pt x="487" y="43"/>
                  </a:lnTo>
                  <a:lnTo>
                    <a:pt x="465" y="37"/>
                  </a:lnTo>
                  <a:lnTo>
                    <a:pt x="442" y="33"/>
                  </a:lnTo>
                  <a:lnTo>
                    <a:pt x="419" y="31"/>
                  </a:lnTo>
                  <a:lnTo>
                    <a:pt x="397" y="29"/>
                  </a:lnTo>
                  <a:lnTo>
                    <a:pt x="374" y="29"/>
                  </a:lnTo>
                  <a:lnTo>
                    <a:pt x="351" y="30"/>
                  </a:lnTo>
                  <a:lnTo>
                    <a:pt x="327" y="32"/>
                  </a:lnTo>
                  <a:lnTo>
                    <a:pt x="305" y="35"/>
                  </a:lnTo>
                  <a:lnTo>
                    <a:pt x="282" y="40"/>
                  </a:lnTo>
                  <a:lnTo>
                    <a:pt x="259" y="46"/>
                  </a:lnTo>
                  <a:lnTo>
                    <a:pt x="237" y="53"/>
                  </a:lnTo>
                  <a:lnTo>
                    <a:pt x="215" y="61"/>
                  </a:lnTo>
                  <a:lnTo>
                    <a:pt x="197" y="69"/>
                  </a:lnTo>
                  <a:lnTo>
                    <a:pt x="178" y="77"/>
                  </a:lnTo>
                  <a:lnTo>
                    <a:pt x="162" y="87"/>
                  </a:lnTo>
                  <a:lnTo>
                    <a:pt x="147" y="98"/>
                  </a:lnTo>
                  <a:lnTo>
                    <a:pt x="132" y="109"/>
                  </a:lnTo>
                  <a:lnTo>
                    <a:pt x="119" y="119"/>
                  </a:lnTo>
                  <a:lnTo>
                    <a:pt x="106" y="131"/>
                  </a:lnTo>
                  <a:lnTo>
                    <a:pt x="94" y="143"/>
                  </a:lnTo>
                  <a:lnTo>
                    <a:pt x="83" y="156"/>
                  </a:lnTo>
                  <a:lnTo>
                    <a:pt x="74" y="168"/>
                  </a:lnTo>
                  <a:lnTo>
                    <a:pt x="64" y="181"/>
                  </a:lnTo>
                  <a:lnTo>
                    <a:pt x="55" y="193"/>
                  </a:lnTo>
                  <a:lnTo>
                    <a:pt x="40" y="218"/>
                  </a:lnTo>
                  <a:lnTo>
                    <a:pt x="28" y="240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20" y="248"/>
                  </a:lnTo>
                  <a:lnTo>
                    <a:pt x="18" y="249"/>
                  </a:lnTo>
                  <a:lnTo>
                    <a:pt x="14" y="249"/>
                  </a:lnTo>
                  <a:lnTo>
                    <a:pt x="12" y="248"/>
                  </a:lnTo>
                  <a:lnTo>
                    <a:pt x="9" y="247"/>
                  </a:lnTo>
                  <a:lnTo>
                    <a:pt x="7" y="246"/>
                  </a:lnTo>
                  <a:lnTo>
                    <a:pt x="5" y="244"/>
                  </a:lnTo>
                  <a:lnTo>
                    <a:pt x="2" y="242"/>
                  </a:lnTo>
                  <a:lnTo>
                    <a:pt x="1" y="239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1" y="231"/>
                  </a:lnTo>
                  <a:lnTo>
                    <a:pt x="2" y="227"/>
                  </a:lnTo>
                  <a:lnTo>
                    <a:pt x="15" y="203"/>
                  </a:lnTo>
                  <a:lnTo>
                    <a:pt x="32" y="177"/>
                  </a:lnTo>
                  <a:lnTo>
                    <a:pt x="40" y="164"/>
                  </a:lnTo>
                  <a:lnTo>
                    <a:pt x="51" y="150"/>
                  </a:lnTo>
                  <a:lnTo>
                    <a:pt x="62" y="137"/>
                  </a:lnTo>
                  <a:lnTo>
                    <a:pt x="74" y="123"/>
                  </a:lnTo>
                  <a:lnTo>
                    <a:pt x="87" y="110"/>
                  </a:lnTo>
                  <a:lnTo>
                    <a:pt x="100" y="98"/>
                  </a:lnTo>
                  <a:lnTo>
                    <a:pt x="115" y="85"/>
                  </a:lnTo>
                  <a:lnTo>
                    <a:pt x="130" y="73"/>
                  </a:lnTo>
                  <a:lnTo>
                    <a:pt x="147" y="62"/>
                  </a:lnTo>
                  <a:lnTo>
                    <a:pt x="165" y="53"/>
                  </a:lnTo>
                  <a:lnTo>
                    <a:pt x="184" y="43"/>
                  </a:lnTo>
                  <a:lnTo>
                    <a:pt x="204" y="34"/>
                  </a:lnTo>
                  <a:lnTo>
                    <a:pt x="228" y="26"/>
                  </a:lnTo>
                  <a:lnTo>
                    <a:pt x="252" y="18"/>
                  </a:lnTo>
                  <a:lnTo>
                    <a:pt x="276" y="11"/>
                  </a:lnTo>
                  <a:lnTo>
                    <a:pt x="300" y="7"/>
                  </a:lnTo>
                  <a:lnTo>
                    <a:pt x="324" y="3"/>
                  </a:lnTo>
                  <a:lnTo>
                    <a:pt x="349" y="1"/>
                  </a:lnTo>
                  <a:lnTo>
                    <a:pt x="374" y="0"/>
                  </a:lnTo>
                  <a:lnTo>
                    <a:pt x="398" y="1"/>
                  </a:lnTo>
                  <a:lnTo>
                    <a:pt x="423" y="2"/>
                  </a:lnTo>
                  <a:lnTo>
                    <a:pt x="446" y="5"/>
                  </a:lnTo>
                  <a:lnTo>
                    <a:pt x="471" y="9"/>
                  </a:lnTo>
                  <a:lnTo>
                    <a:pt x="495" y="15"/>
                  </a:lnTo>
                  <a:lnTo>
                    <a:pt x="519" y="21"/>
                  </a:lnTo>
                  <a:lnTo>
                    <a:pt x="541" y="29"/>
                  </a:lnTo>
                  <a:lnTo>
                    <a:pt x="565" y="38"/>
                  </a:lnTo>
                  <a:lnTo>
                    <a:pt x="587" y="48"/>
                  </a:lnTo>
                  <a:lnTo>
                    <a:pt x="609" y="60"/>
                  </a:lnTo>
                  <a:lnTo>
                    <a:pt x="632" y="74"/>
                  </a:lnTo>
                  <a:lnTo>
                    <a:pt x="653" y="88"/>
                  </a:lnTo>
                  <a:lnTo>
                    <a:pt x="673" y="103"/>
                  </a:lnTo>
                  <a:lnTo>
                    <a:pt x="691" y="121"/>
                  </a:lnTo>
                  <a:lnTo>
                    <a:pt x="710" y="138"/>
                  </a:lnTo>
                  <a:lnTo>
                    <a:pt x="728" y="157"/>
                  </a:lnTo>
                  <a:lnTo>
                    <a:pt x="744" y="177"/>
                  </a:lnTo>
                  <a:lnTo>
                    <a:pt x="759" y="197"/>
                  </a:lnTo>
                  <a:lnTo>
                    <a:pt x="775" y="219"/>
                  </a:lnTo>
                  <a:lnTo>
                    <a:pt x="788" y="242"/>
                  </a:lnTo>
                  <a:lnTo>
                    <a:pt x="799" y="264"/>
                  </a:lnTo>
                  <a:lnTo>
                    <a:pt x="811" y="289"/>
                  </a:lnTo>
                  <a:lnTo>
                    <a:pt x="821" y="314"/>
                  </a:lnTo>
                  <a:lnTo>
                    <a:pt x="831" y="340"/>
                  </a:lnTo>
                  <a:lnTo>
                    <a:pt x="838" y="366"/>
                  </a:lnTo>
                  <a:lnTo>
                    <a:pt x="839" y="369"/>
                  </a:lnTo>
                  <a:lnTo>
                    <a:pt x="838" y="372"/>
                  </a:lnTo>
                  <a:lnTo>
                    <a:pt x="838" y="374"/>
                  </a:lnTo>
                  <a:lnTo>
                    <a:pt x="837" y="377"/>
                  </a:lnTo>
                  <a:lnTo>
                    <a:pt x="835" y="380"/>
                  </a:lnTo>
                  <a:lnTo>
                    <a:pt x="833" y="381"/>
                  </a:lnTo>
                  <a:lnTo>
                    <a:pt x="831" y="383"/>
                  </a:lnTo>
                  <a:lnTo>
                    <a:pt x="829" y="384"/>
                  </a:lnTo>
                  <a:lnTo>
                    <a:pt x="824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852"/>
            <p:cNvSpPr>
              <a:spLocks/>
            </p:cNvSpPr>
            <p:nvPr/>
          </p:nvSpPr>
          <p:spPr bwMode="auto">
            <a:xfrm>
              <a:off x="7838302" y="5336539"/>
              <a:ext cx="57271" cy="65226"/>
            </a:xfrm>
            <a:custGeom>
              <a:avLst/>
              <a:gdLst>
                <a:gd name="T0" fmla="*/ 143 w 143"/>
                <a:gd name="T1" fmla="*/ 132 h 166"/>
                <a:gd name="T2" fmla="*/ 141 w 143"/>
                <a:gd name="T3" fmla="*/ 139 h 166"/>
                <a:gd name="T4" fmla="*/ 140 w 143"/>
                <a:gd name="T5" fmla="*/ 146 h 166"/>
                <a:gd name="T6" fmla="*/ 137 w 143"/>
                <a:gd name="T7" fmla="*/ 151 h 166"/>
                <a:gd name="T8" fmla="*/ 133 w 143"/>
                <a:gd name="T9" fmla="*/ 157 h 166"/>
                <a:gd name="T10" fmla="*/ 127 w 143"/>
                <a:gd name="T11" fmla="*/ 161 h 166"/>
                <a:gd name="T12" fmla="*/ 122 w 143"/>
                <a:gd name="T13" fmla="*/ 164 h 166"/>
                <a:gd name="T14" fmla="*/ 116 w 143"/>
                <a:gd name="T15" fmla="*/ 166 h 166"/>
                <a:gd name="T16" fmla="*/ 108 w 143"/>
                <a:gd name="T17" fmla="*/ 166 h 166"/>
                <a:gd name="T18" fmla="*/ 35 w 143"/>
                <a:gd name="T19" fmla="*/ 166 h 166"/>
                <a:gd name="T20" fmla="*/ 28 w 143"/>
                <a:gd name="T21" fmla="*/ 166 h 166"/>
                <a:gd name="T22" fmla="*/ 22 w 143"/>
                <a:gd name="T23" fmla="*/ 164 h 166"/>
                <a:gd name="T24" fmla="*/ 15 w 143"/>
                <a:gd name="T25" fmla="*/ 161 h 166"/>
                <a:gd name="T26" fmla="*/ 11 w 143"/>
                <a:gd name="T27" fmla="*/ 157 h 166"/>
                <a:gd name="T28" fmla="*/ 6 w 143"/>
                <a:gd name="T29" fmla="*/ 151 h 166"/>
                <a:gd name="T30" fmla="*/ 3 w 143"/>
                <a:gd name="T31" fmla="*/ 146 h 166"/>
                <a:gd name="T32" fmla="*/ 1 w 143"/>
                <a:gd name="T33" fmla="*/ 139 h 166"/>
                <a:gd name="T34" fmla="*/ 0 w 143"/>
                <a:gd name="T35" fmla="*/ 132 h 166"/>
                <a:gd name="T36" fmla="*/ 0 w 143"/>
                <a:gd name="T37" fmla="*/ 35 h 166"/>
                <a:gd name="T38" fmla="*/ 1 w 143"/>
                <a:gd name="T39" fmla="*/ 28 h 166"/>
                <a:gd name="T40" fmla="*/ 3 w 143"/>
                <a:gd name="T41" fmla="*/ 22 h 166"/>
                <a:gd name="T42" fmla="*/ 6 w 143"/>
                <a:gd name="T43" fmla="*/ 15 h 166"/>
                <a:gd name="T44" fmla="*/ 11 w 143"/>
                <a:gd name="T45" fmla="*/ 11 h 166"/>
                <a:gd name="T46" fmla="*/ 15 w 143"/>
                <a:gd name="T47" fmla="*/ 7 h 166"/>
                <a:gd name="T48" fmla="*/ 22 w 143"/>
                <a:gd name="T49" fmla="*/ 3 h 166"/>
                <a:gd name="T50" fmla="*/ 28 w 143"/>
                <a:gd name="T51" fmla="*/ 1 h 166"/>
                <a:gd name="T52" fmla="*/ 35 w 143"/>
                <a:gd name="T53" fmla="*/ 0 h 166"/>
                <a:gd name="T54" fmla="*/ 108 w 143"/>
                <a:gd name="T55" fmla="*/ 0 h 166"/>
                <a:gd name="T56" fmla="*/ 116 w 143"/>
                <a:gd name="T57" fmla="*/ 1 h 166"/>
                <a:gd name="T58" fmla="*/ 122 w 143"/>
                <a:gd name="T59" fmla="*/ 3 h 166"/>
                <a:gd name="T60" fmla="*/ 127 w 143"/>
                <a:gd name="T61" fmla="*/ 7 h 166"/>
                <a:gd name="T62" fmla="*/ 133 w 143"/>
                <a:gd name="T63" fmla="*/ 11 h 166"/>
                <a:gd name="T64" fmla="*/ 137 w 143"/>
                <a:gd name="T65" fmla="*/ 15 h 166"/>
                <a:gd name="T66" fmla="*/ 140 w 143"/>
                <a:gd name="T67" fmla="*/ 22 h 166"/>
                <a:gd name="T68" fmla="*/ 141 w 143"/>
                <a:gd name="T69" fmla="*/ 28 h 166"/>
                <a:gd name="T70" fmla="*/ 143 w 143"/>
                <a:gd name="T71" fmla="*/ 35 h 166"/>
                <a:gd name="T72" fmla="*/ 143 w 143"/>
                <a:gd name="T73" fmla="*/ 13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66">
                  <a:moveTo>
                    <a:pt x="143" y="132"/>
                  </a:moveTo>
                  <a:lnTo>
                    <a:pt x="141" y="139"/>
                  </a:lnTo>
                  <a:lnTo>
                    <a:pt x="140" y="146"/>
                  </a:lnTo>
                  <a:lnTo>
                    <a:pt x="137" y="151"/>
                  </a:lnTo>
                  <a:lnTo>
                    <a:pt x="133" y="157"/>
                  </a:lnTo>
                  <a:lnTo>
                    <a:pt x="127" y="161"/>
                  </a:lnTo>
                  <a:lnTo>
                    <a:pt x="122" y="164"/>
                  </a:lnTo>
                  <a:lnTo>
                    <a:pt x="116" y="166"/>
                  </a:lnTo>
                  <a:lnTo>
                    <a:pt x="108" y="166"/>
                  </a:lnTo>
                  <a:lnTo>
                    <a:pt x="35" y="166"/>
                  </a:lnTo>
                  <a:lnTo>
                    <a:pt x="28" y="166"/>
                  </a:lnTo>
                  <a:lnTo>
                    <a:pt x="22" y="164"/>
                  </a:lnTo>
                  <a:lnTo>
                    <a:pt x="15" y="161"/>
                  </a:lnTo>
                  <a:lnTo>
                    <a:pt x="11" y="157"/>
                  </a:lnTo>
                  <a:lnTo>
                    <a:pt x="6" y="151"/>
                  </a:lnTo>
                  <a:lnTo>
                    <a:pt x="3" y="146"/>
                  </a:lnTo>
                  <a:lnTo>
                    <a:pt x="1" y="139"/>
                  </a:lnTo>
                  <a:lnTo>
                    <a:pt x="0" y="132"/>
                  </a:lnTo>
                  <a:lnTo>
                    <a:pt x="0" y="35"/>
                  </a:lnTo>
                  <a:lnTo>
                    <a:pt x="1" y="28"/>
                  </a:lnTo>
                  <a:lnTo>
                    <a:pt x="3" y="22"/>
                  </a:lnTo>
                  <a:lnTo>
                    <a:pt x="6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108" y="0"/>
                  </a:lnTo>
                  <a:lnTo>
                    <a:pt x="116" y="1"/>
                  </a:lnTo>
                  <a:lnTo>
                    <a:pt x="122" y="3"/>
                  </a:lnTo>
                  <a:lnTo>
                    <a:pt x="127" y="7"/>
                  </a:lnTo>
                  <a:lnTo>
                    <a:pt x="133" y="11"/>
                  </a:lnTo>
                  <a:lnTo>
                    <a:pt x="137" y="15"/>
                  </a:lnTo>
                  <a:lnTo>
                    <a:pt x="140" y="22"/>
                  </a:lnTo>
                  <a:lnTo>
                    <a:pt x="141" y="28"/>
                  </a:lnTo>
                  <a:lnTo>
                    <a:pt x="143" y="35"/>
                  </a:lnTo>
                  <a:lnTo>
                    <a:pt x="143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853"/>
            <p:cNvSpPr>
              <a:spLocks/>
            </p:cNvSpPr>
            <p:nvPr/>
          </p:nvSpPr>
          <p:spPr bwMode="auto">
            <a:xfrm>
              <a:off x="7774668" y="5546536"/>
              <a:ext cx="31818" cy="33409"/>
            </a:xfrm>
            <a:custGeom>
              <a:avLst/>
              <a:gdLst>
                <a:gd name="T0" fmla="*/ 79 w 81"/>
                <a:gd name="T1" fmla="*/ 46 h 86"/>
                <a:gd name="T2" fmla="*/ 80 w 81"/>
                <a:gd name="T3" fmla="*/ 49 h 86"/>
                <a:gd name="T4" fmla="*/ 81 w 81"/>
                <a:gd name="T5" fmla="*/ 51 h 86"/>
                <a:gd name="T6" fmla="*/ 81 w 81"/>
                <a:gd name="T7" fmla="*/ 54 h 86"/>
                <a:gd name="T8" fmla="*/ 81 w 81"/>
                <a:gd name="T9" fmla="*/ 57 h 86"/>
                <a:gd name="T10" fmla="*/ 80 w 81"/>
                <a:gd name="T11" fmla="*/ 60 h 86"/>
                <a:gd name="T12" fmla="*/ 78 w 81"/>
                <a:gd name="T13" fmla="*/ 63 h 86"/>
                <a:gd name="T14" fmla="*/ 76 w 81"/>
                <a:gd name="T15" fmla="*/ 65 h 86"/>
                <a:gd name="T16" fmla="*/ 74 w 81"/>
                <a:gd name="T17" fmla="*/ 66 h 86"/>
                <a:gd name="T18" fmla="*/ 45 w 81"/>
                <a:gd name="T19" fmla="*/ 83 h 86"/>
                <a:gd name="T20" fmla="*/ 42 w 81"/>
                <a:gd name="T21" fmla="*/ 84 h 86"/>
                <a:gd name="T22" fmla="*/ 40 w 81"/>
                <a:gd name="T23" fmla="*/ 86 h 86"/>
                <a:gd name="T24" fmla="*/ 37 w 81"/>
                <a:gd name="T25" fmla="*/ 86 h 86"/>
                <a:gd name="T26" fmla="*/ 34 w 81"/>
                <a:gd name="T27" fmla="*/ 84 h 86"/>
                <a:gd name="T28" fmla="*/ 31 w 81"/>
                <a:gd name="T29" fmla="*/ 83 h 86"/>
                <a:gd name="T30" fmla="*/ 28 w 81"/>
                <a:gd name="T31" fmla="*/ 82 h 86"/>
                <a:gd name="T32" fmla="*/ 26 w 81"/>
                <a:gd name="T33" fmla="*/ 80 h 86"/>
                <a:gd name="T34" fmla="*/ 24 w 81"/>
                <a:gd name="T35" fmla="*/ 78 h 86"/>
                <a:gd name="T36" fmla="*/ 2 w 81"/>
                <a:gd name="T37" fmla="*/ 40 h 86"/>
                <a:gd name="T38" fmla="*/ 1 w 81"/>
                <a:gd name="T39" fmla="*/ 37 h 86"/>
                <a:gd name="T40" fmla="*/ 0 w 81"/>
                <a:gd name="T41" fmla="*/ 35 h 86"/>
                <a:gd name="T42" fmla="*/ 0 w 81"/>
                <a:gd name="T43" fmla="*/ 32 h 86"/>
                <a:gd name="T44" fmla="*/ 1 w 81"/>
                <a:gd name="T45" fmla="*/ 28 h 86"/>
                <a:gd name="T46" fmla="*/ 2 w 81"/>
                <a:gd name="T47" fmla="*/ 26 h 86"/>
                <a:gd name="T48" fmla="*/ 3 w 81"/>
                <a:gd name="T49" fmla="*/ 23 h 86"/>
                <a:gd name="T50" fmla="*/ 5 w 81"/>
                <a:gd name="T51" fmla="*/ 21 h 86"/>
                <a:gd name="T52" fmla="*/ 8 w 81"/>
                <a:gd name="T53" fmla="*/ 20 h 86"/>
                <a:gd name="T54" fmla="*/ 36 w 81"/>
                <a:gd name="T55" fmla="*/ 2 h 86"/>
                <a:gd name="T56" fmla="*/ 39 w 81"/>
                <a:gd name="T57" fmla="*/ 1 h 86"/>
                <a:gd name="T58" fmla="*/ 42 w 81"/>
                <a:gd name="T59" fmla="*/ 0 h 86"/>
                <a:gd name="T60" fmla="*/ 44 w 81"/>
                <a:gd name="T61" fmla="*/ 0 h 86"/>
                <a:gd name="T62" fmla="*/ 48 w 81"/>
                <a:gd name="T63" fmla="*/ 1 h 86"/>
                <a:gd name="T64" fmla="*/ 51 w 81"/>
                <a:gd name="T65" fmla="*/ 2 h 86"/>
                <a:gd name="T66" fmla="*/ 53 w 81"/>
                <a:gd name="T67" fmla="*/ 3 h 86"/>
                <a:gd name="T68" fmla="*/ 55 w 81"/>
                <a:gd name="T69" fmla="*/ 6 h 86"/>
                <a:gd name="T70" fmla="*/ 57 w 81"/>
                <a:gd name="T71" fmla="*/ 8 h 86"/>
                <a:gd name="T72" fmla="*/ 79 w 81"/>
                <a:gd name="T73" fmla="*/ 4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86">
                  <a:moveTo>
                    <a:pt x="79" y="46"/>
                  </a:moveTo>
                  <a:lnTo>
                    <a:pt x="80" y="49"/>
                  </a:lnTo>
                  <a:lnTo>
                    <a:pt x="81" y="51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0" y="60"/>
                  </a:lnTo>
                  <a:lnTo>
                    <a:pt x="78" y="63"/>
                  </a:lnTo>
                  <a:lnTo>
                    <a:pt x="76" y="65"/>
                  </a:lnTo>
                  <a:lnTo>
                    <a:pt x="74" y="66"/>
                  </a:lnTo>
                  <a:lnTo>
                    <a:pt x="45" y="83"/>
                  </a:lnTo>
                  <a:lnTo>
                    <a:pt x="42" y="84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4" y="84"/>
                  </a:lnTo>
                  <a:lnTo>
                    <a:pt x="31" y="83"/>
                  </a:lnTo>
                  <a:lnTo>
                    <a:pt x="28" y="82"/>
                  </a:lnTo>
                  <a:lnTo>
                    <a:pt x="26" y="80"/>
                  </a:lnTo>
                  <a:lnTo>
                    <a:pt x="24" y="78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5" y="21"/>
                  </a:lnTo>
                  <a:lnTo>
                    <a:pt x="8" y="20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1"/>
                  </a:lnTo>
                  <a:lnTo>
                    <a:pt x="51" y="2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7" y="8"/>
                  </a:lnTo>
                  <a:lnTo>
                    <a:pt x="7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854"/>
            <p:cNvSpPr>
              <a:spLocks/>
            </p:cNvSpPr>
            <p:nvPr/>
          </p:nvSpPr>
          <p:spPr bwMode="auto">
            <a:xfrm>
              <a:off x="7928983" y="5546536"/>
              <a:ext cx="31818" cy="33409"/>
            </a:xfrm>
            <a:custGeom>
              <a:avLst/>
              <a:gdLst>
                <a:gd name="T0" fmla="*/ 2 w 81"/>
                <a:gd name="T1" fmla="*/ 46 h 86"/>
                <a:gd name="T2" fmla="*/ 1 w 81"/>
                <a:gd name="T3" fmla="*/ 49 h 86"/>
                <a:gd name="T4" fmla="*/ 0 w 81"/>
                <a:gd name="T5" fmla="*/ 51 h 86"/>
                <a:gd name="T6" fmla="*/ 0 w 81"/>
                <a:gd name="T7" fmla="*/ 54 h 86"/>
                <a:gd name="T8" fmla="*/ 0 w 81"/>
                <a:gd name="T9" fmla="*/ 57 h 86"/>
                <a:gd name="T10" fmla="*/ 1 w 81"/>
                <a:gd name="T11" fmla="*/ 60 h 86"/>
                <a:gd name="T12" fmla="*/ 3 w 81"/>
                <a:gd name="T13" fmla="*/ 63 h 86"/>
                <a:gd name="T14" fmla="*/ 4 w 81"/>
                <a:gd name="T15" fmla="*/ 65 h 86"/>
                <a:gd name="T16" fmla="*/ 7 w 81"/>
                <a:gd name="T17" fmla="*/ 66 h 86"/>
                <a:gd name="T18" fmla="*/ 35 w 81"/>
                <a:gd name="T19" fmla="*/ 83 h 86"/>
                <a:gd name="T20" fmla="*/ 38 w 81"/>
                <a:gd name="T21" fmla="*/ 84 h 86"/>
                <a:gd name="T22" fmla="*/ 41 w 81"/>
                <a:gd name="T23" fmla="*/ 86 h 86"/>
                <a:gd name="T24" fmla="*/ 44 w 81"/>
                <a:gd name="T25" fmla="*/ 86 h 86"/>
                <a:gd name="T26" fmla="*/ 47 w 81"/>
                <a:gd name="T27" fmla="*/ 84 h 86"/>
                <a:gd name="T28" fmla="*/ 49 w 81"/>
                <a:gd name="T29" fmla="*/ 83 h 86"/>
                <a:gd name="T30" fmla="*/ 52 w 81"/>
                <a:gd name="T31" fmla="*/ 82 h 86"/>
                <a:gd name="T32" fmla="*/ 55 w 81"/>
                <a:gd name="T33" fmla="*/ 80 h 86"/>
                <a:gd name="T34" fmla="*/ 56 w 81"/>
                <a:gd name="T35" fmla="*/ 78 h 86"/>
                <a:gd name="T36" fmla="*/ 79 w 81"/>
                <a:gd name="T37" fmla="*/ 40 h 86"/>
                <a:gd name="T38" fmla="*/ 80 w 81"/>
                <a:gd name="T39" fmla="*/ 37 h 86"/>
                <a:gd name="T40" fmla="*/ 80 w 81"/>
                <a:gd name="T41" fmla="*/ 35 h 86"/>
                <a:gd name="T42" fmla="*/ 81 w 81"/>
                <a:gd name="T43" fmla="*/ 32 h 86"/>
                <a:gd name="T44" fmla="*/ 80 w 81"/>
                <a:gd name="T45" fmla="*/ 28 h 86"/>
                <a:gd name="T46" fmla="*/ 79 w 81"/>
                <a:gd name="T47" fmla="*/ 26 h 86"/>
                <a:gd name="T48" fmla="*/ 77 w 81"/>
                <a:gd name="T49" fmla="*/ 23 h 86"/>
                <a:gd name="T50" fmla="*/ 75 w 81"/>
                <a:gd name="T51" fmla="*/ 21 h 86"/>
                <a:gd name="T52" fmla="*/ 73 w 81"/>
                <a:gd name="T53" fmla="*/ 20 h 86"/>
                <a:gd name="T54" fmla="*/ 45 w 81"/>
                <a:gd name="T55" fmla="*/ 2 h 86"/>
                <a:gd name="T56" fmla="*/ 42 w 81"/>
                <a:gd name="T57" fmla="*/ 1 h 86"/>
                <a:gd name="T58" fmla="*/ 39 w 81"/>
                <a:gd name="T59" fmla="*/ 0 h 86"/>
                <a:gd name="T60" fmla="*/ 35 w 81"/>
                <a:gd name="T61" fmla="*/ 0 h 86"/>
                <a:gd name="T62" fmla="*/ 33 w 81"/>
                <a:gd name="T63" fmla="*/ 1 h 86"/>
                <a:gd name="T64" fmla="*/ 30 w 81"/>
                <a:gd name="T65" fmla="*/ 2 h 86"/>
                <a:gd name="T66" fmla="*/ 28 w 81"/>
                <a:gd name="T67" fmla="*/ 3 h 86"/>
                <a:gd name="T68" fmla="*/ 26 w 81"/>
                <a:gd name="T69" fmla="*/ 6 h 86"/>
                <a:gd name="T70" fmla="*/ 23 w 81"/>
                <a:gd name="T71" fmla="*/ 8 h 86"/>
                <a:gd name="T72" fmla="*/ 2 w 81"/>
                <a:gd name="T73" fmla="*/ 4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86">
                  <a:moveTo>
                    <a:pt x="2" y="46"/>
                  </a:move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3" y="63"/>
                  </a:lnTo>
                  <a:lnTo>
                    <a:pt x="4" y="65"/>
                  </a:lnTo>
                  <a:lnTo>
                    <a:pt x="7" y="66"/>
                  </a:lnTo>
                  <a:lnTo>
                    <a:pt x="35" y="83"/>
                  </a:lnTo>
                  <a:lnTo>
                    <a:pt x="38" y="84"/>
                  </a:lnTo>
                  <a:lnTo>
                    <a:pt x="41" y="86"/>
                  </a:lnTo>
                  <a:lnTo>
                    <a:pt x="44" y="86"/>
                  </a:lnTo>
                  <a:lnTo>
                    <a:pt x="47" y="84"/>
                  </a:lnTo>
                  <a:lnTo>
                    <a:pt x="49" y="83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6" y="78"/>
                  </a:lnTo>
                  <a:lnTo>
                    <a:pt x="79" y="40"/>
                  </a:lnTo>
                  <a:lnTo>
                    <a:pt x="80" y="37"/>
                  </a:lnTo>
                  <a:lnTo>
                    <a:pt x="80" y="35"/>
                  </a:lnTo>
                  <a:lnTo>
                    <a:pt x="81" y="32"/>
                  </a:lnTo>
                  <a:lnTo>
                    <a:pt x="80" y="28"/>
                  </a:lnTo>
                  <a:lnTo>
                    <a:pt x="79" y="26"/>
                  </a:lnTo>
                  <a:lnTo>
                    <a:pt x="77" y="23"/>
                  </a:lnTo>
                  <a:lnTo>
                    <a:pt x="75" y="21"/>
                  </a:lnTo>
                  <a:lnTo>
                    <a:pt x="73" y="20"/>
                  </a:lnTo>
                  <a:lnTo>
                    <a:pt x="45" y="2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28" y="3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855"/>
            <p:cNvSpPr>
              <a:spLocks/>
            </p:cNvSpPr>
            <p:nvPr/>
          </p:nvSpPr>
          <p:spPr bwMode="auto">
            <a:xfrm>
              <a:off x="7761940" y="5363585"/>
              <a:ext cx="104998" cy="198860"/>
            </a:xfrm>
            <a:custGeom>
              <a:avLst/>
              <a:gdLst>
                <a:gd name="T0" fmla="*/ 59 w 261"/>
                <a:gd name="T1" fmla="*/ 500 h 500"/>
                <a:gd name="T2" fmla="*/ 53 w 261"/>
                <a:gd name="T3" fmla="*/ 496 h 500"/>
                <a:gd name="T4" fmla="*/ 41 w 261"/>
                <a:gd name="T5" fmla="*/ 475 h 500"/>
                <a:gd name="T6" fmla="*/ 25 w 261"/>
                <a:gd name="T7" fmla="*/ 440 h 500"/>
                <a:gd name="T8" fmla="*/ 13 w 261"/>
                <a:gd name="T9" fmla="*/ 405 h 500"/>
                <a:gd name="T10" fmla="*/ 5 w 261"/>
                <a:gd name="T11" fmla="*/ 371 h 500"/>
                <a:gd name="T12" fmla="*/ 1 w 261"/>
                <a:gd name="T13" fmla="*/ 337 h 500"/>
                <a:gd name="T14" fmla="*/ 0 w 261"/>
                <a:gd name="T15" fmla="*/ 304 h 500"/>
                <a:gd name="T16" fmla="*/ 3 w 261"/>
                <a:gd name="T17" fmla="*/ 271 h 500"/>
                <a:gd name="T18" fmla="*/ 11 w 261"/>
                <a:gd name="T19" fmla="*/ 240 h 500"/>
                <a:gd name="T20" fmla="*/ 21 w 261"/>
                <a:gd name="T21" fmla="*/ 211 h 500"/>
                <a:gd name="T22" fmla="*/ 33 w 261"/>
                <a:gd name="T23" fmla="*/ 184 h 500"/>
                <a:gd name="T24" fmla="*/ 47 w 261"/>
                <a:gd name="T25" fmla="*/ 160 h 500"/>
                <a:gd name="T26" fmla="*/ 63 w 261"/>
                <a:gd name="T27" fmla="*/ 137 h 500"/>
                <a:gd name="T28" fmla="*/ 89 w 261"/>
                <a:gd name="T29" fmla="*/ 107 h 500"/>
                <a:gd name="T30" fmla="*/ 127 w 261"/>
                <a:gd name="T31" fmla="*/ 73 h 500"/>
                <a:gd name="T32" fmla="*/ 163 w 261"/>
                <a:gd name="T33" fmla="*/ 44 h 500"/>
                <a:gd name="T34" fmla="*/ 196 w 261"/>
                <a:gd name="T35" fmla="*/ 24 h 500"/>
                <a:gd name="T36" fmla="*/ 231 w 261"/>
                <a:gd name="T37" fmla="*/ 6 h 500"/>
                <a:gd name="T38" fmla="*/ 244 w 261"/>
                <a:gd name="T39" fmla="*/ 0 h 500"/>
                <a:gd name="T40" fmla="*/ 249 w 261"/>
                <a:gd name="T41" fmla="*/ 0 h 500"/>
                <a:gd name="T42" fmla="*/ 255 w 261"/>
                <a:gd name="T43" fmla="*/ 2 h 500"/>
                <a:gd name="T44" fmla="*/ 258 w 261"/>
                <a:gd name="T45" fmla="*/ 7 h 500"/>
                <a:gd name="T46" fmla="*/ 260 w 261"/>
                <a:gd name="T47" fmla="*/ 12 h 500"/>
                <a:gd name="T48" fmla="*/ 260 w 261"/>
                <a:gd name="T49" fmla="*/ 17 h 500"/>
                <a:gd name="T50" fmla="*/ 258 w 261"/>
                <a:gd name="T51" fmla="*/ 23 h 500"/>
                <a:gd name="T52" fmla="*/ 255 w 261"/>
                <a:gd name="T53" fmla="*/ 26 h 500"/>
                <a:gd name="T54" fmla="*/ 245 w 261"/>
                <a:gd name="T55" fmla="*/ 32 h 500"/>
                <a:gd name="T56" fmla="*/ 213 w 261"/>
                <a:gd name="T57" fmla="*/ 49 h 500"/>
                <a:gd name="T58" fmla="*/ 182 w 261"/>
                <a:gd name="T59" fmla="*/ 67 h 500"/>
                <a:gd name="T60" fmla="*/ 148 w 261"/>
                <a:gd name="T61" fmla="*/ 93 h 500"/>
                <a:gd name="T62" fmla="*/ 112 w 261"/>
                <a:gd name="T63" fmla="*/ 125 h 500"/>
                <a:gd name="T64" fmla="*/ 80 w 261"/>
                <a:gd name="T65" fmla="*/ 164 h 500"/>
                <a:gd name="T66" fmla="*/ 59 w 261"/>
                <a:gd name="T67" fmla="*/ 197 h 500"/>
                <a:gd name="T68" fmla="*/ 47 w 261"/>
                <a:gd name="T69" fmla="*/ 222 h 500"/>
                <a:gd name="T70" fmla="*/ 39 w 261"/>
                <a:gd name="T71" fmla="*/ 248 h 500"/>
                <a:gd name="T72" fmla="*/ 32 w 261"/>
                <a:gd name="T73" fmla="*/ 277 h 500"/>
                <a:gd name="T74" fmla="*/ 29 w 261"/>
                <a:gd name="T75" fmla="*/ 306 h 500"/>
                <a:gd name="T76" fmla="*/ 30 w 261"/>
                <a:gd name="T77" fmla="*/ 336 h 500"/>
                <a:gd name="T78" fmla="*/ 34 w 261"/>
                <a:gd name="T79" fmla="*/ 367 h 500"/>
                <a:gd name="T80" fmla="*/ 42 w 261"/>
                <a:gd name="T81" fmla="*/ 399 h 500"/>
                <a:gd name="T82" fmla="*/ 53 w 261"/>
                <a:gd name="T83" fmla="*/ 430 h 500"/>
                <a:gd name="T84" fmla="*/ 67 w 261"/>
                <a:gd name="T85" fmla="*/ 462 h 500"/>
                <a:gd name="T86" fmla="*/ 76 w 261"/>
                <a:gd name="T87" fmla="*/ 482 h 500"/>
                <a:gd name="T88" fmla="*/ 78 w 261"/>
                <a:gd name="T89" fmla="*/ 487 h 500"/>
                <a:gd name="T90" fmla="*/ 75 w 261"/>
                <a:gd name="T91" fmla="*/ 493 h 500"/>
                <a:gd name="T92" fmla="*/ 72 w 261"/>
                <a:gd name="T93" fmla="*/ 497 h 500"/>
                <a:gd name="T94" fmla="*/ 66 w 261"/>
                <a:gd name="T95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1" h="500">
                  <a:moveTo>
                    <a:pt x="62" y="500"/>
                  </a:moveTo>
                  <a:lnTo>
                    <a:pt x="59" y="500"/>
                  </a:lnTo>
                  <a:lnTo>
                    <a:pt x="55" y="498"/>
                  </a:lnTo>
                  <a:lnTo>
                    <a:pt x="53" y="496"/>
                  </a:lnTo>
                  <a:lnTo>
                    <a:pt x="49" y="493"/>
                  </a:lnTo>
                  <a:lnTo>
                    <a:pt x="41" y="475"/>
                  </a:lnTo>
                  <a:lnTo>
                    <a:pt x="32" y="457"/>
                  </a:lnTo>
                  <a:lnTo>
                    <a:pt x="25" y="440"/>
                  </a:lnTo>
                  <a:lnTo>
                    <a:pt x="18" y="422"/>
                  </a:lnTo>
                  <a:lnTo>
                    <a:pt x="13" y="405"/>
                  </a:lnTo>
                  <a:lnTo>
                    <a:pt x="8" y="388"/>
                  </a:lnTo>
                  <a:lnTo>
                    <a:pt x="5" y="371"/>
                  </a:lnTo>
                  <a:lnTo>
                    <a:pt x="2" y="353"/>
                  </a:lnTo>
                  <a:lnTo>
                    <a:pt x="1" y="337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1" y="287"/>
                  </a:lnTo>
                  <a:lnTo>
                    <a:pt x="3" y="271"/>
                  </a:lnTo>
                  <a:lnTo>
                    <a:pt x="6" y="255"/>
                  </a:lnTo>
                  <a:lnTo>
                    <a:pt x="11" y="240"/>
                  </a:lnTo>
                  <a:lnTo>
                    <a:pt x="16" y="224"/>
                  </a:lnTo>
                  <a:lnTo>
                    <a:pt x="21" y="211"/>
                  </a:lnTo>
                  <a:lnTo>
                    <a:pt x="27" y="197"/>
                  </a:lnTo>
                  <a:lnTo>
                    <a:pt x="33" y="184"/>
                  </a:lnTo>
                  <a:lnTo>
                    <a:pt x="40" y="172"/>
                  </a:lnTo>
                  <a:lnTo>
                    <a:pt x="47" y="160"/>
                  </a:lnTo>
                  <a:lnTo>
                    <a:pt x="56" y="148"/>
                  </a:lnTo>
                  <a:lnTo>
                    <a:pt x="63" y="137"/>
                  </a:lnTo>
                  <a:lnTo>
                    <a:pt x="72" y="127"/>
                  </a:lnTo>
                  <a:lnTo>
                    <a:pt x="89" y="107"/>
                  </a:lnTo>
                  <a:lnTo>
                    <a:pt x="108" y="89"/>
                  </a:lnTo>
                  <a:lnTo>
                    <a:pt x="127" y="73"/>
                  </a:lnTo>
                  <a:lnTo>
                    <a:pt x="146" y="57"/>
                  </a:lnTo>
                  <a:lnTo>
                    <a:pt x="163" y="44"/>
                  </a:lnTo>
                  <a:lnTo>
                    <a:pt x="180" y="34"/>
                  </a:lnTo>
                  <a:lnTo>
                    <a:pt x="196" y="24"/>
                  </a:lnTo>
                  <a:lnTo>
                    <a:pt x="210" y="16"/>
                  </a:lnTo>
                  <a:lnTo>
                    <a:pt x="231" y="6"/>
                  </a:lnTo>
                  <a:lnTo>
                    <a:pt x="241" y="1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1" y="1"/>
                  </a:lnTo>
                  <a:lnTo>
                    <a:pt x="255" y="2"/>
                  </a:lnTo>
                  <a:lnTo>
                    <a:pt x="257" y="5"/>
                  </a:lnTo>
                  <a:lnTo>
                    <a:pt x="258" y="7"/>
                  </a:lnTo>
                  <a:lnTo>
                    <a:pt x="260" y="9"/>
                  </a:lnTo>
                  <a:lnTo>
                    <a:pt x="260" y="12"/>
                  </a:lnTo>
                  <a:lnTo>
                    <a:pt x="261" y="14"/>
                  </a:lnTo>
                  <a:lnTo>
                    <a:pt x="260" y="17"/>
                  </a:lnTo>
                  <a:lnTo>
                    <a:pt x="260" y="20"/>
                  </a:lnTo>
                  <a:lnTo>
                    <a:pt x="258" y="23"/>
                  </a:lnTo>
                  <a:lnTo>
                    <a:pt x="257" y="25"/>
                  </a:lnTo>
                  <a:lnTo>
                    <a:pt x="255" y="26"/>
                  </a:lnTo>
                  <a:lnTo>
                    <a:pt x="251" y="28"/>
                  </a:lnTo>
                  <a:lnTo>
                    <a:pt x="245" y="32"/>
                  </a:lnTo>
                  <a:lnTo>
                    <a:pt x="225" y="41"/>
                  </a:lnTo>
                  <a:lnTo>
                    <a:pt x="213" y="49"/>
                  </a:lnTo>
                  <a:lnTo>
                    <a:pt x="197" y="57"/>
                  </a:lnTo>
                  <a:lnTo>
                    <a:pt x="182" y="67"/>
                  </a:lnTo>
                  <a:lnTo>
                    <a:pt x="165" y="80"/>
                  </a:lnTo>
                  <a:lnTo>
                    <a:pt x="148" y="93"/>
                  </a:lnTo>
                  <a:lnTo>
                    <a:pt x="129" y="108"/>
                  </a:lnTo>
                  <a:lnTo>
                    <a:pt x="112" y="125"/>
                  </a:lnTo>
                  <a:lnTo>
                    <a:pt x="96" y="144"/>
                  </a:lnTo>
                  <a:lnTo>
                    <a:pt x="80" y="164"/>
                  </a:lnTo>
                  <a:lnTo>
                    <a:pt x="66" y="186"/>
                  </a:lnTo>
                  <a:lnTo>
                    <a:pt x="59" y="197"/>
                  </a:lnTo>
                  <a:lnTo>
                    <a:pt x="54" y="209"/>
                  </a:lnTo>
                  <a:lnTo>
                    <a:pt x="47" y="222"/>
                  </a:lnTo>
                  <a:lnTo>
                    <a:pt x="43" y="233"/>
                  </a:lnTo>
                  <a:lnTo>
                    <a:pt x="39" y="248"/>
                  </a:lnTo>
                  <a:lnTo>
                    <a:pt x="34" y="263"/>
                  </a:lnTo>
                  <a:lnTo>
                    <a:pt x="32" y="277"/>
                  </a:lnTo>
                  <a:lnTo>
                    <a:pt x="30" y="292"/>
                  </a:lnTo>
                  <a:lnTo>
                    <a:pt x="29" y="306"/>
                  </a:lnTo>
                  <a:lnTo>
                    <a:pt x="29" y="321"/>
                  </a:lnTo>
                  <a:lnTo>
                    <a:pt x="30" y="336"/>
                  </a:lnTo>
                  <a:lnTo>
                    <a:pt x="31" y="351"/>
                  </a:lnTo>
                  <a:lnTo>
                    <a:pt x="34" y="367"/>
                  </a:lnTo>
                  <a:lnTo>
                    <a:pt x="38" y="383"/>
                  </a:lnTo>
                  <a:lnTo>
                    <a:pt x="42" y="399"/>
                  </a:lnTo>
                  <a:lnTo>
                    <a:pt x="46" y="414"/>
                  </a:lnTo>
                  <a:lnTo>
                    <a:pt x="53" y="430"/>
                  </a:lnTo>
                  <a:lnTo>
                    <a:pt x="59" y="446"/>
                  </a:lnTo>
                  <a:lnTo>
                    <a:pt x="67" y="462"/>
                  </a:lnTo>
                  <a:lnTo>
                    <a:pt x="75" y="479"/>
                  </a:lnTo>
                  <a:lnTo>
                    <a:pt x="76" y="482"/>
                  </a:lnTo>
                  <a:lnTo>
                    <a:pt x="78" y="484"/>
                  </a:lnTo>
                  <a:lnTo>
                    <a:pt x="78" y="487"/>
                  </a:lnTo>
                  <a:lnTo>
                    <a:pt x="76" y="491"/>
                  </a:lnTo>
                  <a:lnTo>
                    <a:pt x="75" y="493"/>
                  </a:lnTo>
                  <a:lnTo>
                    <a:pt x="74" y="495"/>
                  </a:lnTo>
                  <a:lnTo>
                    <a:pt x="72" y="497"/>
                  </a:lnTo>
                  <a:lnTo>
                    <a:pt x="70" y="499"/>
                  </a:lnTo>
                  <a:lnTo>
                    <a:pt x="66" y="500"/>
                  </a:lnTo>
                  <a:lnTo>
                    <a:pt x="62" y="5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856"/>
            <p:cNvSpPr>
              <a:spLocks/>
            </p:cNvSpPr>
            <p:nvPr/>
          </p:nvSpPr>
          <p:spPr bwMode="auto">
            <a:xfrm>
              <a:off x="7870120" y="5363585"/>
              <a:ext cx="103407" cy="198860"/>
            </a:xfrm>
            <a:custGeom>
              <a:avLst/>
              <a:gdLst>
                <a:gd name="T0" fmla="*/ 194 w 261"/>
                <a:gd name="T1" fmla="*/ 500 h 500"/>
                <a:gd name="T2" fmla="*/ 189 w 261"/>
                <a:gd name="T3" fmla="*/ 497 h 500"/>
                <a:gd name="T4" fmla="*/ 186 w 261"/>
                <a:gd name="T5" fmla="*/ 493 h 500"/>
                <a:gd name="T6" fmla="*/ 183 w 261"/>
                <a:gd name="T7" fmla="*/ 487 h 500"/>
                <a:gd name="T8" fmla="*/ 184 w 261"/>
                <a:gd name="T9" fmla="*/ 482 h 500"/>
                <a:gd name="T10" fmla="*/ 194 w 261"/>
                <a:gd name="T11" fmla="*/ 462 h 500"/>
                <a:gd name="T12" fmla="*/ 208 w 261"/>
                <a:gd name="T13" fmla="*/ 430 h 500"/>
                <a:gd name="T14" fmla="*/ 219 w 261"/>
                <a:gd name="T15" fmla="*/ 399 h 500"/>
                <a:gd name="T16" fmla="*/ 227 w 261"/>
                <a:gd name="T17" fmla="*/ 367 h 500"/>
                <a:gd name="T18" fmla="*/ 231 w 261"/>
                <a:gd name="T19" fmla="*/ 336 h 500"/>
                <a:gd name="T20" fmla="*/ 231 w 261"/>
                <a:gd name="T21" fmla="*/ 306 h 500"/>
                <a:gd name="T22" fmla="*/ 229 w 261"/>
                <a:gd name="T23" fmla="*/ 277 h 500"/>
                <a:gd name="T24" fmla="*/ 222 w 261"/>
                <a:gd name="T25" fmla="*/ 248 h 500"/>
                <a:gd name="T26" fmla="*/ 213 w 261"/>
                <a:gd name="T27" fmla="*/ 222 h 500"/>
                <a:gd name="T28" fmla="*/ 202 w 261"/>
                <a:gd name="T29" fmla="*/ 197 h 500"/>
                <a:gd name="T30" fmla="*/ 180 w 261"/>
                <a:gd name="T31" fmla="*/ 164 h 500"/>
                <a:gd name="T32" fmla="*/ 148 w 261"/>
                <a:gd name="T33" fmla="*/ 125 h 500"/>
                <a:gd name="T34" fmla="*/ 113 w 261"/>
                <a:gd name="T35" fmla="*/ 93 h 500"/>
                <a:gd name="T36" fmla="*/ 79 w 261"/>
                <a:gd name="T37" fmla="*/ 67 h 500"/>
                <a:gd name="T38" fmla="*/ 48 w 261"/>
                <a:gd name="T39" fmla="*/ 49 h 500"/>
                <a:gd name="T40" fmla="*/ 16 w 261"/>
                <a:gd name="T41" fmla="*/ 32 h 500"/>
                <a:gd name="T42" fmla="*/ 6 w 261"/>
                <a:gd name="T43" fmla="*/ 26 h 500"/>
                <a:gd name="T44" fmla="*/ 2 w 261"/>
                <a:gd name="T45" fmla="*/ 23 h 500"/>
                <a:gd name="T46" fmla="*/ 0 w 261"/>
                <a:gd name="T47" fmla="*/ 17 h 500"/>
                <a:gd name="T48" fmla="*/ 0 w 261"/>
                <a:gd name="T49" fmla="*/ 12 h 500"/>
                <a:gd name="T50" fmla="*/ 2 w 261"/>
                <a:gd name="T51" fmla="*/ 7 h 500"/>
                <a:gd name="T52" fmla="*/ 6 w 261"/>
                <a:gd name="T53" fmla="*/ 2 h 500"/>
                <a:gd name="T54" fmla="*/ 12 w 261"/>
                <a:gd name="T55" fmla="*/ 0 h 500"/>
                <a:gd name="T56" fmla="*/ 17 w 261"/>
                <a:gd name="T57" fmla="*/ 0 h 500"/>
                <a:gd name="T58" fmla="*/ 29 w 261"/>
                <a:gd name="T59" fmla="*/ 6 h 500"/>
                <a:gd name="T60" fmla="*/ 65 w 261"/>
                <a:gd name="T61" fmla="*/ 24 h 500"/>
                <a:gd name="T62" fmla="*/ 97 w 261"/>
                <a:gd name="T63" fmla="*/ 44 h 500"/>
                <a:gd name="T64" fmla="*/ 134 w 261"/>
                <a:gd name="T65" fmla="*/ 73 h 500"/>
                <a:gd name="T66" fmla="*/ 170 w 261"/>
                <a:gd name="T67" fmla="*/ 107 h 500"/>
                <a:gd name="T68" fmla="*/ 197 w 261"/>
                <a:gd name="T69" fmla="*/ 137 h 500"/>
                <a:gd name="T70" fmla="*/ 213 w 261"/>
                <a:gd name="T71" fmla="*/ 160 h 500"/>
                <a:gd name="T72" fmla="*/ 228 w 261"/>
                <a:gd name="T73" fmla="*/ 184 h 500"/>
                <a:gd name="T74" fmla="*/ 240 w 261"/>
                <a:gd name="T75" fmla="*/ 211 h 500"/>
                <a:gd name="T76" fmla="*/ 250 w 261"/>
                <a:gd name="T77" fmla="*/ 240 h 500"/>
                <a:gd name="T78" fmla="*/ 257 w 261"/>
                <a:gd name="T79" fmla="*/ 271 h 500"/>
                <a:gd name="T80" fmla="*/ 260 w 261"/>
                <a:gd name="T81" fmla="*/ 304 h 500"/>
                <a:gd name="T82" fmla="*/ 260 w 261"/>
                <a:gd name="T83" fmla="*/ 337 h 500"/>
                <a:gd name="T84" fmla="*/ 256 w 261"/>
                <a:gd name="T85" fmla="*/ 371 h 500"/>
                <a:gd name="T86" fmla="*/ 247 w 261"/>
                <a:gd name="T87" fmla="*/ 405 h 500"/>
                <a:gd name="T88" fmla="*/ 235 w 261"/>
                <a:gd name="T89" fmla="*/ 440 h 500"/>
                <a:gd name="T90" fmla="*/ 220 w 261"/>
                <a:gd name="T91" fmla="*/ 475 h 500"/>
                <a:gd name="T92" fmla="*/ 208 w 261"/>
                <a:gd name="T93" fmla="*/ 496 h 500"/>
                <a:gd name="T94" fmla="*/ 202 w 261"/>
                <a:gd name="T95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1" h="500">
                  <a:moveTo>
                    <a:pt x="198" y="500"/>
                  </a:moveTo>
                  <a:lnTo>
                    <a:pt x="194" y="500"/>
                  </a:lnTo>
                  <a:lnTo>
                    <a:pt x="191" y="499"/>
                  </a:lnTo>
                  <a:lnTo>
                    <a:pt x="189" y="497"/>
                  </a:lnTo>
                  <a:lnTo>
                    <a:pt x="187" y="495"/>
                  </a:lnTo>
                  <a:lnTo>
                    <a:pt x="186" y="493"/>
                  </a:lnTo>
                  <a:lnTo>
                    <a:pt x="184" y="491"/>
                  </a:lnTo>
                  <a:lnTo>
                    <a:pt x="183" y="487"/>
                  </a:lnTo>
                  <a:lnTo>
                    <a:pt x="183" y="484"/>
                  </a:lnTo>
                  <a:lnTo>
                    <a:pt x="184" y="482"/>
                  </a:lnTo>
                  <a:lnTo>
                    <a:pt x="186" y="479"/>
                  </a:lnTo>
                  <a:lnTo>
                    <a:pt x="194" y="462"/>
                  </a:lnTo>
                  <a:lnTo>
                    <a:pt x="202" y="446"/>
                  </a:lnTo>
                  <a:lnTo>
                    <a:pt x="208" y="430"/>
                  </a:lnTo>
                  <a:lnTo>
                    <a:pt x="215" y="414"/>
                  </a:lnTo>
                  <a:lnTo>
                    <a:pt x="219" y="399"/>
                  </a:lnTo>
                  <a:lnTo>
                    <a:pt x="223" y="383"/>
                  </a:lnTo>
                  <a:lnTo>
                    <a:pt x="227" y="367"/>
                  </a:lnTo>
                  <a:lnTo>
                    <a:pt x="229" y="351"/>
                  </a:lnTo>
                  <a:lnTo>
                    <a:pt x="231" y="336"/>
                  </a:lnTo>
                  <a:lnTo>
                    <a:pt x="232" y="321"/>
                  </a:lnTo>
                  <a:lnTo>
                    <a:pt x="231" y="306"/>
                  </a:lnTo>
                  <a:lnTo>
                    <a:pt x="231" y="292"/>
                  </a:lnTo>
                  <a:lnTo>
                    <a:pt x="229" y="277"/>
                  </a:lnTo>
                  <a:lnTo>
                    <a:pt x="225" y="263"/>
                  </a:lnTo>
                  <a:lnTo>
                    <a:pt x="222" y="248"/>
                  </a:lnTo>
                  <a:lnTo>
                    <a:pt x="218" y="233"/>
                  </a:lnTo>
                  <a:lnTo>
                    <a:pt x="213" y="222"/>
                  </a:lnTo>
                  <a:lnTo>
                    <a:pt x="207" y="209"/>
                  </a:lnTo>
                  <a:lnTo>
                    <a:pt x="202" y="197"/>
                  </a:lnTo>
                  <a:lnTo>
                    <a:pt x="195" y="186"/>
                  </a:lnTo>
                  <a:lnTo>
                    <a:pt x="180" y="164"/>
                  </a:lnTo>
                  <a:lnTo>
                    <a:pt x="165" y="144"/>
                  </a:lnTo>
                  <a:lnTo>
                    <a:pt x="148" y="125"/>
                  </a:lnTo>
                  <a:lnTo>
                    <a:pt x="130" y="108"/>
                  </a:lnTo>
                  <a:lnTo>
                    <a:pt x="113" y="93"/>
                  </a:lnTo>
                  <a:lnTo>
                    <a:pt x="96" y="80"/>
                  </a:lnTo>
                  <a:lnTo>
                    <a:pt x="79" y="67"/>
                  </a:lnTo>
                  <a:lnTo>
                    <a:pt x="62" y="57"/>
                  </a:lnTo>
                  <a:lnTo>
                    <a:pt x="48" y="49"/>
                  </a:lnTo>
                  <a:lnTo>
                    <a:pt x="35" y="41"/>
                  </a:lnTo>
                  <a:lnTo>
                    <a:pt x="16" y="32"/>
                  </a:lnTo>
                  <a:lnTo>
                    <a:pt x="8" y="28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51" y="16"/>
                  </a:lnTo>
                  <a:lnTo>
                    <a:pt x="65" y="24"/>
                  </a:lnTo>
                  <a:lnTo>
                    <a:pt x="81" y="34"/>
                  </a:lnTo>
                  <a:lnTo>
                    <a:pt x="97" y="44"/>
                  </a:lnTo>
                  <a:lnTo>
                    <a:pt x="115" y="57"/>
                  </a:lnTo>
                  <a:lnTo>
                    <a:pt x="134" y="73"/>
                  </a:lnTo>
                  <a:lnTo>
                    <a:pt x="152" y="89"/>
                  </a:lnTo>
                  <a:lnTo>
                    <a:pt x="170" y="107"/>
                  </a:lnTo>
                  <a:lnTo>
                    <a:pt x="189" y="127"/>
                  </a:lnTo>
                  <a:lnTo>
                    <a:pt x="197" y="137"/>
                  </a:lnTo>
                  <a:lnTo>
                    <a:pt x="205" y="148"/>
                  </a:lnTo>
                  <a:lnTo>
                    <a:pt x="213" y="160"/>
                  </a:lnTo>
                  <a:lnTo>
                    <a:pt x="220" y="172"/>
                  </a:lnTo>
                  <a:lnTo>
                    <a:pt x="228" y="184"/>
                  </a:lnTo>
                  <a:lnTo>
                    <a:pt x="234" y="197"/>
                  </a:lnTo>
                  <a:lnTo>
                    <a:pt x="240" y="211"/>
                  </a:lnTo>
                  <a:lnTo>
                    <a:pt x="245" y="224"/>
                  </a:lnTo>
                  <a:lnTo>
                    <a:pt x="250" y="240"/>
                  </a:lnTo>
                  <a:lnTo>
                    <a:pt x="254" y="255"/>
                  </a:lnTo>
                  <a:lnTo>
                    <a:pt x="257" y="271"/>
                  </a:lnTo>
                  <a:lnTo>
                    <a:pt x="259" y="287"/>
                  </a:lnTo>
                  <a:lnTo>
                    <a:pt x="260" y="304"/>
                  </a:lnTo>
                  <a:lnTo>
                    <a:pt x="261" y="320"/>
                  </a:lnTo>
                  <a:lnTo>
                    <a:pt x="260" y="337"/>
                  </a:lnTo>
                  <a:lnTo>
                    <a:pt x="258" y="353"/>
                  </a:lnTo>
                  <a:lnTo>
                    <a:pt x="256" y="371"/>
                  </a:lnTo>
                  <a:lnTo>
                    <a:pt x="252" y="388"/>
                  </a:lnTo>
                  <a:lnTo>
                    <a:pt x="247" y="405"/>
                  </a:lnTo>
                  <a:lnTo>
                    <a:pt x="242" y="422"/>
                  </a:lnTo>
                  <a:lnTo>
                    <a:pt x="235" y="440"/>
                  </a:lnTo>
                  <a:lnTo>
                    <a:pt x="229" y="457"/>
                  </a:lnTo>
                  <a:lnTo>
                    <a:pt x="220" y="475"/>
                  </a:lnTo>
                  <a:lnTo>
                    <a:pt x="210" y="493"/>
                  </a:lnTo>
                  <a:lnTo>
                    <a:pt x="208" y="496"/>
                  </a:lnTo>
                  <a:lnTo>
                    <a:pt x="205" y="498"/>
                  </a:lnTo>
                  <a:lnTo>
                    <a:pt x="202" y="500"/>
                  </a:lnTo>
                  <a:lnTo>
                    <a:pt x="198" y="5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7112004" y="5159397"/>
            <a:ext cx="974006" cy="1135021"/>
            <a:chOff x="5289708" y="5953801"/>
            <a:chExt cx="369085" cy="513857"/>
          </a:xfrm>
          <a:solidFill>
            <a:srgbClr val="87CB06"/>
          </a:solidFill>
        </p:grpSpPr>
        <p:grpSp>
          <p:nvGrpSpPr>
            <p:cNvPr id="2557" name="组合 2556"/>
            <p:cNvGrpSpPr/>
            <p:nvPr/>
          </p:nvGrpSpPr>
          <p:grpSpPr>
            <a:xfrm>
              <a:off x="5289708" y="5953802"/>
              <a:ext cx="369085" cy="513856"/>
              <a:chOff x="5289708" y="5953802"/>
              <a:chExt cx="369085" cy="513856"/>
            </a:xfrm>
            <a:grpFill/>
          </p:grpSpPr>
          <p:sp>
            <p:nvSpPr>
              <p:cNvPr id="388" name="Freeform 990"/>
              <p:cNvSpPr>
                <a:spLocks noEditPoints="1"/>
              </p:cNvSpPr>
              <p:nvPr/>
            </p:nvSpPr>
            <p:spPr bwMode="auto">
              <a:xfrm>
                <a:off x="5291299" y="6381750"/>
                <a:ext cx="38182" cy="84317"/>
              </a:xfrm>
              <a:custGeom>
                <a:avLst/>
                <a:gdLst>
                  <a:gd name="T0" fmla="*/ 24 w 97"/>
                  <a:gd name="T1" fmla="*/ 104 h 210"/>
                  <a:gd name="T2" fmla="*/ 27 w 97"/>
                  <a:gd name="T3" fmla="*/ 117 h 210"/>
                  <a:gd name="T4" fmla="*/ 32 w 97"/>
                  <a:gd name="T5" fmla="*/ 126 h 210"/>
                  <a:gd name="T6" fmla="*/ 38 w 97"/>
                  <a:gd name="T7" fmla="*/ 132 h 210"/>
                  <a:gd name="T8" fmla="*/ 44 w 97"/>
                  <a:gd name="T9" fmla="*/ 134 h 210"/>
                  <a:gd name="T10" fmla="*/ 50 w 97"/>
                  <a:gd name="T11" fmla="*/ 134 h 210"/>
                  <a:gd name="T12" fmla="*/ 57 w 97"/>
                  <a:gd name="T13" fmla="*/ 132 h 210"/>
                  <a:gd name="T14" fmla="*/ 63 w 97"/>
                  <a:gd name="T15" fmla="*/ 124 h 210"/>
                  <a:gd name="T16" fmla="*/ 70 w 97"/>
                  <a:gd name="T17" fmla="*/ 108 h 210"/>
                  <a:gd name="T18" fmla="*/ 72 w 97"/>
                  <a:gd name="T19" fmla="*/ 88 h 210"/>
                  <a:gd name="T20" fmla="*/ 72 w 97"/>
                  <a:gd name="T21" fmla="*/ 66 h 210"/>
                  <a:gd name="T22" fmla="*/ 70 w 97"/>
                  <a:gd name="T23" fmla="*/ 45 h 210"/>
                  <a:gd name="T24" fmla="*/ 63 w 97"/>
                  <a:gd name="T25" fmla="*/ 30 h 210"/>
                  <a:gd name="T26" fmla="*/ 56 w 97"/>
                  <a:gd name="T27" fmla="*/ 24 h 210"/>
                  <a:gd name="T28" fmla="*/ 49 w 97"/>
                  <a:gd name="T29" fmla="*/ 20 h 210"/>
                  <a:gd name="T30" fmla="*/ 43 w 97"/>
                  <a:gd name="T31" fmla="*/ 21 h 210"/>
                  <a:gd name="T32" fmla="*/ 35 w 97"/>
                  <a:gd name="T33" fmla="*/ 26 h 210"/>
                  <a:gd name="T34" fmla="*/ 29 w 97"/>
                  <a:gd name="T35" fmla="*/ 33 h 210"/>
                  <a:gd name="T36" fmla="*/ 25 w 97"/>
                  <a:gd name="T37" fmla="*/ 42 h 210"/>
                  <a:gd name="T38" fmla="*/ 23 w 97"/>
                  <a:gd name="T39" fmla="*/ 53 h 210"/>
                  <a:gd name="T40" fmla="*/ 23 w 97"/>
                  <a:gd name="T41" fmla="*/ 97 h 210"/>
                  <a:gd name="T42" fmla="*/ 0 w 97"/>
                  <a:gd name="T43" fmla="*/ 33 h 210"/>
                  <a:gd name="T44" fmla="*/ 0 w 97"/>
                  <a:gd name="T45" fmla="*/ 11 h 210"/>
                  <a:gd name="T46" fmla="*/ 20 w 97"/>
                  <a:gd name="T47" fmla="*/ 2 h 210"/>
                  <a:gd name="T48" fmla="*/ 22 w 97"/>
                  <a:gd name="T49" fmla="*/ 21 h 210"/>
                  <a:gd name="T50" fmla="*/ 29 w 97"/>
                  <a:gd name="T51" fmla="*/ 12 h 210"/>
                  <a:gd name="T52" fmla="*/ 36 w 97"/>
                  <a:gd name="T53" fmla="*/ 5 h 210"/>
                  <a:gd name="T54" fmla="*/ 45 w 97"/>
                  <a:gd name="T55" fmla="*/ 1 h 210"/>
                  <a:gd name="T56" fmla="*/ 54 w 97"/>
                  <a:gd name="T57" fmla="*/ 0 h 210"/>
                  <a:gd name="T58" fmla="*/ 63 w 97"/>
                  <a:gd name="T59" fmla="*/ 2 h 210"/>
                  <a:gd name="T60" fmla="*/ 71 w 97"/>
                  <a:gd name="T61" fmla="*/ 5 h 210"/>
                  <a:gd name="T62" fmla="*/ 78 w 97"/>
                  <a:gd name="T63" fmla="*/ 12 h 210"/>
                  <a:gd name="T64" fmla="*/ 85 w 97"/>
                  <a:gd name="T65" fmla="*/ 20 h 210"/>
                  <a:gd name="T66" fmla="*/ 93 w 97"/>
                  <a:gd name="T67" fmla="*/ 44 h 210"/>
                  <a:gd name="T68" fmla="*/ 97 w 97"/>
                  <a:gd name="T69" fmla="*/ 77 h 210"/>
                  <a:gd name="T70" fmla="*/ 96 w 97"/>
                  <a:gd name="T71" fmla="*/ 96 h 210"/>
                  <a:gd name="T72" fmla="*/ 92 w 97"/>
                  <a:gd name="T73" fmla="*/ 112 h 210"/>
                  <a:gd name="T74" fmla="*/ 88 w 97"/>
                  <a:gd name="T75" fmla="*/ 125 h 210"/>
                  <a:gd name="T76" fmla="*/ 82 w 97"/>
                  <a:gd name="T77" fmla="*/ 136 h 210"/>
                  <a:gd name="T78" fmla="*/ 75 w 97"/>
                  <a:gd name="T79" fmla="*/ 144 h 210"/>
                  <a:gd name="T80" fmla="*/ 68 w 97"/>
                  <a:gd name="T81" fmla="*/ 149 h 210"/>
                  <a:gd name="T82" fmla="*/ 59 w 97"/>
                  <a:gd name="T83" fmla="*/ 152 h 210"/>
                  <a:gd name="T84" fmla="*/ 50 w 97"/>
                  <a:gd name="T85" fmla="*/ 153 h 210"/>
                  <a:gd name="T86" fmla="*/ 41 w 97"/>
                  <a:gd name="T87" fmla="*/ 152 h 210"/>
                  <a:gd name="T88" fmla="*/ 33 w 97"/>
                  <a:gd name="T89" fmla="*/ 148 h 210"/>
                  <a:gd name="T90" fmla="*/ 24 w 97"/>
                  <a:gd name="T91" fmla="*/ 136 h 210"/>
                  <a:gd name="T92" fmla="*/ 23 w 97"/>
                  <a:gd name="T93" fmla="*/ 210 h 210"/>
                  <a:gd name="T94" fmla="*/ 1 w 97"/>
                  <a:gd name="T95" fmla="*/ 4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7" h="210">
                    <a:moveTo>
                      <a:pt x="23" y="97"/>
                    </a:moveTo>
                    <a:lnTo>
                      <a:pt x="24" y="104"/>
                    </a:lnTo>
                    <a:lnTo>
                      <a:pt x="24" y="109"/>
                    </a:lnTo>
                    <a:lnTo>
                      <a:pt x="27" y="117"/>
                    </a:lnTo>
                    <a:lnTo>
                      <a:pt x="30" y="122"/>
                    </a:lnTo>
                    <a:lnTo>
                      <a:pt x="32" y="126"/>
                    </a:lnTo>
                    <a:lnTo>
                      <a:pt x="35" y="129"/>
                    </a:lnTo>
                    <a:lnTo>
                      <a:pt x="38" y="132"/>
                    </a:lnTo>
                    <a:lnTo>
                      <a:pt x="42" y="133"/>
                    </a:lnTo>
                    <a:lnTo>
                      <a:pt x="44" y="134"/>
                    </a:lnTo>
                    <a:lnTo>
                      <a:pt x="47" y="134"/>
                    </a:lnTo>
                    <a:lnTo>
                      <a:pt x="50" y="134"/>
                    </a:lnTo>
                    <a:lnTo>
                      <a:pt x="54" y="133"/>
                    </a:lnTo>
                    <a:lnTo>
                      <a:pt x="57" y="132"/>
                    </a:lnTo>
                    <a:lnTo>
                      <a:pt x="59" y="129"/>
                    </a:lnTo>
                    <a:lnTo>
                      <a:pt x="63" y="124"/>
                    </a:lnTo>
                    <a:lnTo>
                      <a:pt x="68" y="117"/>
                    </a:lnTo>
                    <a:lnTo>
                      <a:pt x="70" y="108"/>
                    </a:lnTo>
                    <a:lnTo>
                      <a:pt x="72" y="98"/>
                    </a:lnTo>
                    <a:lnTo>
                      <a:pt x="72" y="88"/>
                    </a:lnTo>
                    <a:lnTo>
                      <a:pt x="73" y="77"/>
                    </a:lnTo>
                    <a:lnTo>
                      <a:pt x="72" y="66"/>
                    </a:lnTo>
                    <a:lnTo>
                      <a:pt x="71" y="55"/>
                    </a:lnTo>
                    <a:lnTo>
                      <a:pt x="70" y="45"/>
                    </a:lnTo>
                    <a:lnTo>
                      <a:pt x="66" y="38"/>
                    </a:lnTo>
                    <a:lnTo>
                      <a:pt x="63" y="30"/>
                    </a:lnTo>
                    <a:lnTo>
                      <a:pt x="59" y="25"/>
                    </a:lnTo>
                    <a:lnTo>
                      <a:pt x="56" y="24"/>
                    </a:lnTo>
                    <a:lnTo>
                      <a:pt x="52" y="21"/>
                    </a:lnTo>
                    <a:lnTo>
                      <a:pt x="49" y="20"/>
                    </a:lnTo>
                    <a:lnTo>
                      <a:pt x="46" y="20"/>
                    </a:lnTo>
                    <a:lnTo>
                      <a:pt x="43" y="21"/>
                    </a:lnTo>
                    <a:lnTo>
                      <a:pt x="38" y="23"/>
                    </a:lnTo>
                    <a:lnTo>
                      <a:pt x="35" y="26"/>
                    </a:lnTo>
                    <a:lnTo>
                      <a:pt x="32" y="29"/>
                    </a:lnTo>
                    <a:lnTo>
                      <a:pt x="29" y="33"/>
                    </a:lnTo>
                    <a:lnTo>
                      <a:pt x="27" y="38"/>
                    </a:lnTo>
                    <a:lnTo>
                      <a:pt x="25" y="42"/>
                    </a:lnTo>
                    <a:lnTo>
                      <a:pt x="24" y="47"/>
                    </a:lnTo>
                    <a:lnTo>
                      <a:pt x="23" y="53"/>
                    </a:lnTo>
                    <a:lnTo>
                      <a:pt x="23" y="58"/>
                    </a:lnTo>
                    <a:lnTo>
                      <a:pt x="23" y="97"/>
                    </a:lnTo>
                    <a:close/>
                    <a:moveTo>
                      <a:pt x="1" y="48"/>
                    </a:moveTo>
                    <a:lnTo>
                      <a:pt x="0" y="33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20" y="2"/>
                    </a:lnTo>
                    <a:lnTo>
                      <a:pt x="21" y="21"/>
                    </a:lnTo>
                    <a:lnTo>
                      <a:pt x="22" y="21"/>
                    </a:lnTo>
                    <a:lnTo>
                      <a:pt x="25" y="16"/>
                    </a:lnTo>
                    <a:lnTo>
                      <a:pt x="29" y="12"/>
                    </a:lnTo>
                    <a:lnTo>
                      <a:pt x="32" y="7"/>
                    </a:lnTo>
                    <a:lnTo>
                      <a:pt x="36" y="5"/>
                    </a:lnTo>
                    <a:lnTo>
                      <a:pt x="41" y="3"/>
                    </a:lnTo>
                    <a:lnTo>
                      <a:pt x="45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1"/>
                    </a:lnTo>
                    <a:lnTo>
                      <a:pt x="63" y="2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5" y="9"/>
                    </a:lnTo>
                    <a:lnTo>
                      <a:pt x="78" y="12"/>
                    </a:lnTo>
                    <a:lnTo>
                      <a:pt x="82" y="15"/>
                    </a:lnTo>
                    <a:lnTo>
                      <a:pt x="85" y="20"/>
                    </a:lnTo>
                    <a:lnTo>
                      <a:pt x="89" y="31"/>
                    </a:lnTo>
                    <a:lnTo>
                      <a:pt x="93" y="44"/>
                    </a:lnTo>
                    <a:lnTo>
                      <a:pt x="96" y="59"/>
                    </a:lnTo>
                    <a:lnTo>
                      <a:pt x="97" y="77"/>
                    </a:lnTo>
                    <a:lnTo>
                      <a:pt x="96" y="86"/>
                    </a:lnTo>
                    <a:lnTo>
                      <a:pt x="96" y="96"/>
                    </a:lnTo>
                    <a:lnTo>
                      <a:pt x="95" y="105"/>
                    </a:lnTo>
                    <a:lnTo>
                      <a:pt x="92" y="112"/>
                    </a:lnTo>
                    <a:lnTo>
                      <a:pt x="90" y="119"/>
                    </a:lnTo>
                    <a:lnTo>
                      <a:pt x="88" y="125"/>
                    </a:lnTo>
                    <a:lnTo>
                      <a:pt x="85" y="131"/>
                    </a:lnTo>
                    <a:lnTo>
                      <a:pt x="82" y="136"/>
                    </a:lnTo>
                    <a:lnTo>
                      <a:pt x="78" y="140"/>
                    </a:lnTo>
                    <a:lnTo>
                      <a:pt x="75" y="144"/>
                    </a:lnTo>
                    <a:lnTo>
                      <a:pt x="71" y="147"/>
                    </a:lnTo>
                    <a:lnTo>
                      <a:pt x="68" y="149"/>
                    </a:lnTo>
                    <a:lnTo>
                      <a:pt x="63" y="151"/>
                    </a:lnTo>
                    <a:lnTo>
                      <a:pt x="59" y="152"/>
                    </a:lnTo>
                    <a:lnTo>
                      <a:pt x="55" y="153"/>
                    </a:lnTo>
                    <a:lnTo>
                      <a:pt x="50" y="153"/>
                    </a:lnTo>
                    <a:lnTo>
                      <a:pt x="45" y="153"/>
                    </a:lnTo>
                    <a:lnTo>
                      <a:pt x="41" y="152"/>
                    </a:lnTo>
                    <a:lnTo>
                      <a:pt x="37" y="150"/>
                    </a:lnTo>
                    <a:lnTo>
                      <a:pt x="33" y="148"/>
                    </a:lnTo>
                    <a:lnTo>
                      <a:pt x="28" y="142"/>
                    </a:lnTo>
                    <a:lnTo>
                      <a:pt x="24" y="136"/>
                    </a:lnTo>
                    <a:lnTo>
                      <a:pt x="23" y="136"/>
                    </a:lnTo>
                    <a:lnTo>
                      <a:pt x="23" y="210"/>
                    </a:lnTo>
                    <a:lnTo>
                      <a:pt x="1" y="210"/>
                    </a:lnTo>
                    <a:lnTo>
                      <a:pt x="1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991"/>
              <p:cNvSpPr>
                <a:spLocks/>
              </p:cNvSpPr>
              <p:nvPr/>
            </p:nvSpPr>
            <p:spPr bwMode="auto">
              <a:xfrm>
                <a:off x="5340617" y="6357887"/>
                <a:ext cx="36591" cy="84317"/>
              </a:xfrm>
              <a:custGeom>
                <a:avLst/>
                <a:gdLst>
                  <a:gd name="T0" fmla="*/ 0 w 91"/>
                  <a:gd name="T1" fmla="*/ 0 h 213"/>
                  <a:gd name="T2" fmla="*/ 23 w 91"/>
                  <a:gd name="T3" fmla="*/ 0 h 213"/>
                  <a:gd name="T4" fmla="*/ 23 w 91"/>
                  <a:gd name="T5" fmla="*/ 80 h 213"/>
                  <a:gd name="T6" fmla="*/ 24 w 91"/>
                  <a:gd name="T7" fmla="*/ 80 h 213"/>
                  <a:gd name="T8" fmla="*/ 30 w 91"/>
                  <a:gd name="T9" fmla="*/ 74 h 213"/>
                  <a:gd name="T10" fmla="*/ 37 w 91"/>
                  <a:gd name="T11" fmla="*/ 67 h 213"/>
                  <a:gd name="T12" fmla="*/ 41 w 91"/>
                  <a:gd name="T13" fmla="*/ 65 h 213"/>
                  <a:gd name="T14" fmla="*/ 46 w 91"/>
                  <a:gd name="T15" fmla="*/ 64 h 213"/>
                  <a:gd name="T16" fmla="*/ 50 w 91"/>
                  <a:gd name="T17" fmla="*/ 63 h 213"/>
                  <a:gd name="T18" fmla="*/ 57 w 91"/>
                  <a:gd name="T19" fmla="*/ 62 h 213"/>
                  <a:gd name="T20" fmla="*/ 63 w 91"/>
                  <a:gd name="T21" fmla="*/ 63 h 213"/>
                  <a:gd name="T22" fmla="*/ 70 w 91"/>
                  <a:gd name="T23" fmla="*/ 65 h 213"/>
                  <a:gd name="T24" fmla="*/ 76 w 91"/>
                  <a:gd name="T25" fmla="*/ 68 h 213"/>
                  <a:gd name="T26" fmla="*/ 81 w 91"/>
                  <a:gd name="T27" fmla="*/ 75 h 213"/>
                  <a:gd name="T28" fmla="*/ 85 w 91"/>
                  <a:gd name="T29" fmla="*/ 81 h 213"/>
                  <a:gd name="T30" fmla="*/ 88 w 91"/>
                  <a:gd name="T31" fmla="*/ 91 h 213"/>
                  <a:gd name="T32" fmla="*/ 90 w 91"/>
                  <a:gd name="T33" fmla="*/ 102 h 213"/>
                  <a:gd name="T34" fmla="*/ 91 w 91"/>
                  <a:gd name="T35" fmla="*/ 115 h 213"/>
                  <a:gd name="T36" fmla="*/ 91 w 91"/>
                  <a:gd name="T37" fmla="*/ 213 h 213"/>
                  <a:gd name="T38" fmla="*/ 68 w 91"/>
                  <a:gd name="T39" fmla="*/ 213 h 213"/>
                  <a:gd name="T40" fmla="*/ 68 w 91"/>
                  <a:gd name="T41" fmla="*/ 117 h 213"/>
                  <a:gd name="T42" fmla="*/ 68 w 91"/>
                  <a:gd name="T43" fmla="*/ 110 h 213"/>
                  <a:gd name="T44" fmla="*/ 67 w 91"/>
                  <a:gd name="T45" fmla="*/ 104 h 213"/>
                  <a:gd name="T46" fmla="*/ 66 w 91"/>
                  <a:gd name="T47" fmla="*/ 99 h 213"/>
                  <a:gd name="T48" fmla="*/ 63 w 91"/>
                  <a:gd name="T49" fmla="*/ 93 h 213"/>
                  <a:gd name="T50" fmla="*/ 61 w 91"/>
                  <a:gd name="T51" fmla="*/ 89 h 213"/>
                  <a:gd name="T52" fmla="*/ 58 w 91"/>
                  <a:gd name="T53" fmla="*/ 86 h 213"/>
                  <a:gd name="T54" fmla="*/ 54 w 91"/>
                  <a:gd name="T55" fmla="*/ 83 h 213"/>
                  <a:gd name="T56" fmla="*/ 48 w 91"/>
                  <a:gd name="T57" fmla="*/ 82 h 213"/>
                  <a:gd name="T58" fmla="*/ 44 w 91"/>
                  <a:gd name="T59" fmla="*/ 82 h 213"/>
                  <a:gd name="T60" fmla="*/ 40 w 91"/>
                  <a:gd name="T61" fmla="*/ 83 h 213"/>
                  <a:gd name="T62" fmla="*/ 36 w 91"/>
                  <a:gd name="T63" fmla="*/ 86 h 213"/>
                  <a:gd name="T64" fmla="*/ 33 w 91"/>
                  <a:gd name="T65" fmla="*/ 88 h 213"/>
                  <a:gd name="T66" fmla="*/ 31 w 91"/>
                  <a:gd name="T67" fmla="*/ 91 h 213"/>
                  <a:gd name="T68" fmla="*/ 29 w 91"/>
                  <a:gd name="T69" fmla="*/ 95 h 213"/>
                  <a:gd name="T70" fmla="*/ 27 w 91"/>
                  <a:gd name="T71" fmla="*/ 101 h 213"/>
                  <a:gd name="T72" fmla="*/ 24 w 91"/>
                  <a:gd name="T73" fmla="*/ 106 h 213"/>
                  <a:gd name="T74" fmla="*/ 24 w 91"/>
                  <a:gd name="T75" fmla="*/ 112 h 213"/>
                  <a:gd name="T76" fmla="*/ 23 w 91"/>
                  <a:gd name="T77" fmla="*/ 117 h 213"/>
                  <a:gd name="T78" fmla="*/ 23 w 91"/>
                  <a:gd name="T79" fmla="*/ 213 h 213"/>
                  <a:gd name="T80" fmla="*/ 0 w 91"/>
                  <a:gd name="T81" fmla="*/ 213 h 213"/>
                  <a:gd name="T82" fmla="*/ 0 w 91"/>
                  <a:gd name="T8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1" h="213">
                    <a:moveTo>
                      <a:pt x="0" y="0"/>
                    </a:moveTo>
                    <a:lnTo>
                      <a:pt x="23" y="0"/>
                    </a:lnTo>
                    <a:lnTo>
                      <a:pt x="23" y="80"/>
                    </a:lnTo>
                    <a:lnTo>
                      <a:pt x="24" y="80"/>
                    </a:lnTo>
                    <a:lnTo>
                      <a:pt x="30" y="74"/>
                    </a:lnTo>
                    <a:lnTo>
                      <a:pt x="37" y="67"/>
                    </a:lnTo>
                    <a:lnTo>
                      <a:pt x="41" y="65"/>
                    </a:lnTo>
                    <a:lnTo>
                      <a:pt x="46" y="64"/>
                    </a:lnTo>
                    <a:lnTo>
                      <a:pt x="50" y="63"/>
                    </a:lnTo>
                    <a:lnTo>
                      <a:pt x="57" y="62"/>
                    </a:lnTo>
                    <a:lnTo>
                      <a:pt x="63" y="63"/>
                    </a:lnTo>
                    <a:lnTo>
                      <a:pt x="70" y="65"/>
                    </a:lnTo>
                    <a:lnTo>
                      <a:pt x="76" y="68"/>
                    </a:lnTo>
                    <a:lnTo>
                      <a:pt x="81" y="75"/>
                    </a:lnTo>
                    <a:lnTo>
                      <a:pt x="85" y="81"/>
                    </a:lnTo>
                    <a:lnTo>
                      <a:pt x="88" y="91"/>
                    </a:lnTo>
                    <a:lnTo>
                      <a:pt x="90" y="102"/>
                    </a:lnTo>
                    <a:lnTo>
                      <a:pt x="91" y="115"/>
                    </a:lnTo>
                    <a:lnTo>
                      <a:pt x="91" y="213"/>
                    </a:lnTo>
                    <a:lnTo>
                      <a:pt x="68" y="213"/>
                    </a:lnTo>
                    <a:lnTo>
                      <a:pt x="68" y="117"/>
                    </a:lnTo>
                    <a:lnTo>
                      <a:pt x="68" y="110"/>
                    </a:lnTo>
                    <a:lnTo>
                      <a:pt x="67" y="104"/>
                    </a:lnTo>
                    <a:lnTo>
                      <a:pt x="66" y="99"/>
                    </a:lnTo>
                    <a:lnTo>
                      <a:pt x="63" y="93"/>
                    </a:lnTo>
                    <a:lnTo>
                      <a:pt x="61" y="89"/>
                    </a:lnTo>
                    <a:lnTo>
                      <a:pt x="58" y="86"/>
                    </a:lnTo>
                    <a:lnTo>
                      <a:pt x="54" y="83"/>
                    </a:lnTo>
                    <a:lnTo>
                      <a:pt x="48" y="82"/>
                    </a:lnTo>
                    <a:lnTo>
                      <a:pt x="44" y="82"/>
                    </a:lnTo>
                    <a:lnTo>
                      <a:pt x="40" y="83"/>
                    </a:lnTo>
                    <a:lnTo>
                      <a:pt x="36" y="86"/>
                    </a:lnTo>
                    <a:lnTo>
                      <a:pt x="33" y="88"/>
                    </a:lnTo>
                    <a:lnTo>
                      <a:pt x="31" y="91"/>
                    </a:lnTo>
                    <a:lnTo>
                      <a:pt x="29" y="95"/>
                    </a:lnTo>
                    <a:lnTo>
                      <a:pt x="27" y="101"/>
                    </a:lnTo>
                    <a:lnTo>
                      <a:pt x="24" y="106"/>
                    </a:lnTo>
                    <a:lnTo>
                      <a:pt x="24" y="112"/>
                    </a:lnTo>
                    <a:lnTo>
                      <a:pt x="23" y="117"/>
                    </a:lnTo>
                    <a:lnTo>
                      <a:pt x="23" y="213"/>
                    </a:lnTo>
                    <a:lnTo>
                      <a:pt x="0" y="2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992"/>
              <p:cNvSpPr>
                <a:spLocks noEditPoints="1"/>
              </p:cNvSpPr>
              <p:nvPr/>
            </p:nvSpPr>
            <p:spPr bwMode="auto">
              <a:xfrm>
                <a:off x="5386752" y="6381750"/>
                <a:ext cx="35000" cy="60454"/>
              </a:xfrm>
              <a:custGeom>
                <a:avLst/>
                <a:gdLst>
                  <a:gd name="T0" fmla="*/ 59 w 89"/>
                  <a:gd name="T1" fmla="*/ 74 h 153"/>
                  <a:gd name="T2" fmla="*/ 46 w 89"/>
                  <a:gd name="T3" fmla="*/ 77 h 153"/>
                  <a:gd name="T4" fmla="*/ 33 w 89"/>
                  <a:gd name="T5" fmla="*/ 83 h 153"/>
                  <a:gd name="T6" fmla="*/ 26 w 89"/>
                  <a:gd name="T7" fmla="*/ 94 h 153"/>
                  <a:gd name="T8" fmla="*/ 23 w 89"/>
                  <a:gd name="T9" fmla="*/ 104 h 153"/>
                  <a:gd name="T10" fmla="*/ 23 w 89"/>
                  <a:gd name="T11" fmla="*/ 115 h 153"/>
                  <a:gd name="T12" fmla="*/ 26 w 89"/>
                  <a:gd name="T13" fmla="*/ 126 h 153"/>
                  <a:gd name="T14" fmla="*/ 32 w 89"/>
                  <a:gd name="T15" fmla="*/ 132 h 153"/>
                  <a:gd name="T16" fmla="*/ 38 w 89"/>
                  <a:gd name="T17" fmla="*/ 135 h 153"/>
                  <a:gd name="T18" fmla="*/ 45 w 89"/>
                  <a:gd name="T19" fmla="*/ 135 h 153"/>
                  <a:gd name="T20" fmla="*/ 52 w 89"/>
                  <a:gd name="T21" fmla="*/ 132 h 153"/>
                  <a:gd name="T22" fmla="*/ 58 w 89"/>
                  <a:gd name="T23" fmla="*/ 126 h 153"/>
                  <a:gd name="T24" fmla="*/ 62 w 89"/>
                  <a:gd name="T25" fmla="*/ 118 h 153"/>
                  <a:gd name="T26" fmla="*/ 64 w 89"/>
                  <a:gd name="T27" fmla="*/ 109 h 153"/>
                  <a:gd name="T28" fmla="*/ 64 w 89"/>
                  <a:gd name="T29" fmla="*/ 74 h 153"/>
                  <a:gd name="T30" fmla="*/ 87 w 89"/>
                  <a:gd name="T31" fmla="*/ 126 h 153"/>
                  <a:gd name="T32" fmla="*/ 88 w 89"/>
                  <a:gd name="T33" fmla="*/ 144 h 153"/>
                  <a:gd name="T34" fmla="*/ 67 w 89"/>
                  <a:gd name="T35" fmla="*/ 151 h 153"/>
                  <a:gd name="T36" fmla="*/ 65 w 89"/>
                  <a:gd name="T37" fmla="*/ 136 h 153"/>
                  <a:gd name="T38" fmla="*/ 60 w 89"/>
                  <a:gd name="T39" fmla="*/ 144 h 153"/>
                  <a:gd name="T40" fmla="*/ 52 w 89"/>
                  <a:gd name="T41" fmla="*/ 149 h 153"/>
                  <a:gd name="T42" fmla="*/ 45 w 89"/>
                  <a:gd name="T43" fmla="*/ 152 h 153"/>
                  <a:gd name="T44" fmla="*/ 35 w 89"/>
                  <a:gd name="T45" fmla="*/ 153 h 153"/>
                  <a:gd name="T46" fmla="*/ 21 w 89"/>
                  <a:gd name="T47" fmla="*/ 151 h 153"/>
                  <a:gd name="T48" fmla="*/ 10 w 89"/>
                  <a:gd name="T49" fmla="*/ 142 h 153"/>
                  <a:gd name="T50" fmla="*/ 2 w 89"/>
                  <a:gd name="T51" fmla="*/ 128 h 153"/>
                  <a:gd name="T52" fmla="*/ 0 w 89"/>
                  <a:gd name="T53" fmla="*/ 111 h 153"/>
                  <a:gd name="T54" fmla="*/ 1 w 89"/>
                  <a:gd name="T55" fmla="*/ 98 h 153"/>
                  <a:gd name="T56" fmla="*/ 6 w 89"/>
                  <a:gd name="T57" fmla="*/ 87 h 153"/>
                  <a:gd name="T58" fmla="*/ 11 w 89"/>
                  <a:gd name="T59" fmla="*/ 78 h 153"/>
                  <a:gd name="T60" fmla="*/ 19 w 89"/>
                  <a:gd name="T61" fmla="*/ 70 h 153"/>
                  <a:gd name="T62" fmla="*/ 39 w 89"/>
                  <a:gd name="T63" fmla="*/ 60 h 153"/>
                  <a:gd name="T64" fmla="*/ 63 w 89"/>
                  <a:gd name="T65" fmla="*/ 57 h 153"/>
                  <a:gd name="T66" fmla="*/ 63 w 89"/>
                  <a:gd name="T67" fmla="*/ 45 h 153"/>
                  <a:gd name="T68" fmla="*/ 61 w 89"/>
                  <a:gd name="T69" fmla="*/ 33 h 153"/>
                  <a:gd name="T70" fmla="*/ 55 w 89"/>
                  <a:gd name="T71" fmla="*/ 25 h 153"/>
                  <a:gd name="T72" fmla="*/ 46 w 89"/>
                  <a:gd name="T73" fmla="*/ 19 h 153"/>
                  <a:gd name="T74" fmla="*/ 33 w 89"/>
                  <a:gd name="T75" fmla="*/ 19 h 153"/>
                  <a:gd name="T76" fmla="*/ 21 w 89"/>
                  <a:gd name="T77" fmla="*/ 24 h 153"/>
                  <a:gd name="T78" fmla="*/ 10 w 89"/>
                  <a:gd name="T79" fmla="*/ 10 h 153"/>
                  <a:gd name="T80" fmla="*/ 24 w 89"/>
                  <a:gd name="T81" fmla="*/ 3 h 153"/>
                  <a:gd name="T82" fmla="*/ 45 w 89"/>
                  <a:gd name="T83" fmla="*/ 0 h 153"/>
                  <a:gd name="T84" fmla="*/ 64 w 89"/>
                  <a:gd name="T85" fmla="*/ 4 h 153"/>
                  <a:gd name="T86" fmla="*/ 72 w 89"/>
                  <a:gd name="T87" fmla="*/ 9 h 153"/>
                  <a:gd name="T88" fmla="*/ 77 w 89"/>
                  <a:gd name="T89" fmla="*/ 14 h 153"/>
                  <a:gd name="T90" fmla="*/ 85 w 89"/>
                  <a:gd name="T91" fmla="*/ 30 h 153"/>
                  <a:gd name="T92" fmla="*/ 87 w 89"/>
                  <a:gd name="T93" fmla="*/ 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53">
                    <a:moveTo>
                      <a:pt x="64" y="74"/>
                    </a:moveTo>
                    <a:lnTo>
                      <a:pt x="59" y="74"/>
                    </a:lnTo>
                    <a:lnTo>
                      <a:pt x="52" y="74"/>
                    </a:lnTo>
                    <a:lnTo>
                      <a:pt x="46" y="77"/>
                    </a:lnTo>
                    <a:lnTo>
                      <a:pt x="39" y="80"/>
                    </a:lnTo>
                    <a:lnTo>
                      <a:pt x="33" y="83"/>
                    </a:lnTo>
                    <a:lnTo>
                      <a:pt x="27" y="90"/>
                    </a:lnTo>
                    <a:lnTo>
                      <a:pt x="26" y="94"/>
                    </a:lnTo>
                    <a:lnTo>
                      <a:pt x="24" y="98"/>
                    </a:lnTo>
                    <a:lnTo>
                      <a:pt x="23" y="104"/>
                    </a:lnTo>
                    <a:lnTo>
                      <a:pt x="23" y="109"/>
                    </a:lnTo>
                    <a:lnTo>
                      <a:pt x="23" y="115"/>
                    </a:lnTo>
                    <a:lnTo>
                      <a:pt x="25" y="121"/>
                    </a:lnTo>
                    <a:lnTo>
                      <a:pt x="26" y="126"/>
                    </a:lnTo>
                    <a:lnTo>
                      <a:pt x="29" y="129"/>
                    </a:lnTo>
                    <a:lnTo>
                      <a:pt x="32" y="132"/>
                    </a:lnTo>
                    <a:lnTo>
                      <a:pt x="35" y="134"/>
                    </a:lnTo>
                    <a:lnTo>
                      <a:pt x="38" y="135"/>
                    </a:lnTo>
                    <a:lnTo>
                      <a:pt x="41" y="135"/>
                    </a:lnTo>
                    <a:lnTo>
                      <a:pt x="45" y="135"/>
                    </a:lnTo>
                    <a:lnTo>
                      <a:pt x="49" y="134"/>
                    </a:lnTo>
                    <a:lnTo>
                      <a:pt x="52" y="132"/>
                    </a:lnTo>
                    <a:lnTo>
                      <a:pt x="55" y="129"/>
                    </a:lnTo>
                    <a:lnTo>
                      <a:pt x="58" y="126"/>
                    </a:lnTo>
                    <a:lnTo>
                      <a:pt x="60" y="122"/>
                    </a:lnTo>
                    <a:lnTo>
                      <a:pt x="62" y="118"/>
                    </a:lnTo>
                    <a:lnTo>
                      <a:pt x="63" y="112"/>
                    </a:lnTo>
                    <a:lnTo>
                      <a:pt x="64" y="109"/>
                    </a:lnTo>
                    <a:lnTo>
                      <a:pt x="64" y="105"/>
                    </a:lnTo>
                    <a:lnTo>
                      <a:pt x="64" y="74"/>
                    </a:lnTo>
                    <a:close/>
                    <a:moveTo>
                      <a:pt x="87" y="118"/>
                    </a:moveTo>
                    <a:lnTo>
                      <a:pt x="87" y="126"/>
                    </a:lnTo>
                    <a:lnTo>
                      <a:pt x="88" y="135"/>
                    </a:lnTo>
                    <a:lnTo>
                      <a:pt x="88" y="144"/>
                    </a:lnTo>
                    <a:lnTo>
                      <a:pt x="89" y="151"/>
                    </a:lnTo>
                    <a:lnTo>
                      <a:pt x="67" y="151"/>
                    </a:lnTo>
                    <a:lnTo>
                      <a:pt x="66" y="136"/>
                    </a:lnTo>
                    <a:lnTo>
                      <a:pt x="65" y="136"/>
                    </a:lnTo>
                    <a:lnTo>
                      <a:pt x="62" y="139"/>
                    </a:lnTo>
                    <a:lnTo>
                      <a:pt x="60" y="144"/>
                    </a:lnTo>
                    <a:lnTo>
                      <a:pt x="56" y="146"/>
                    </a:lnTo>
                    <a:lnTo>
                      <a:pt x="52" y="149"/>
                    </a:lnTo>
                    <a:lnTo>
                      <a:pt x="49" y="151"/>
                    </a:lnTo>
                    <a:lnTo>
                      <a:pt x="45" y="152"/>
                    </a:lnTo>
                    <a:lnTo>
                      <a:pt x="40" y="153"/>
                    </a:lnTo>
                    <a:lnTo>
                      <a:pt x="35" y="153"/>
                    </a:lnTo>
                    <a:lnTo>
                      <a:pt x="28" y="153"/>
                    </a:lnTo>
                    <a:lnTo>
                      <a:pt x="21" y="151"/>
                    </a:lnTo>
                    <a:lnTo>
                      <a:pt x="15" y="147"/>
                    </a:lnTo>
                    <a:lnTo>
                      <a:pt x="10" y="142"/>
                    </a:lnTo>
                    <a:lnTo>
                      <a:pt x="6" y="136"/>
                    </a:lnTo>
                    <a:lnTo>
                      <a:pt x="2" y="128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1" y="98"/>
                    </a:lnTo>
                    <a:lnTo>
                      <a:pt x="2" y="93"/>
                    </a:lnTo>
                    <a:lnTo>
                      <a:pt x="6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5" y="73"/>
                    </a:lnTo>
                    <a:lnTo>
                      <a:pt x="19" y="70"/>
                    </a:lnTo>
                    <a:lnTo>
                      <a:pt x="28" y="65"/>
                    </a:lnTo>
                    <a:lnTo>
                      <a:pt x="39" y="60"/>
                    </a:lnTo>
                    <a:lnTo>
                      <a:pt x="51" y="58"/>
                    </a:lnTo>
                    <a:lnTo>
                      <a:pt x="63" y="57"/>
                    </a:lnTo>
                    <a:lnTo>
                      <a:pt x="63" y="53"/>
                    </a:lnTo>
                    <a:lnTo>
                      <a:pt x="63" y="45"/>
                    </a:lnTo>
                    <a:lnTo>
                      <a:pt x="62" y="39"/>
                    </a:lnTo>
                    <a:lnTo>
                      <a:pt x="61" y="33"/>
                    </a:lnTo>
                    <a:lnTo>
                      <a:pt x="59" y="28"/>
                    </a:lnTo>
                    <a:lnTo>
                      <a:pt x="55" y="25"/>
                    </a:lnTo>
                    <a:lnTo>
                      <a:pt x="51" y="21"/>
                    </a:lnTo>
                    <a:lnTo>
                      <a:pt x="46" y="19"/>
                    </a:lnTo>
                    <a:lnTo>
                      <a:pt x="39" y="19"/>
                    </a:lnTo>
                    <a:lnTo>
                      <a:pt x="33" y="19"/>
                    </a:lnTo>
                    <a:lnTo>
                      <a:pt x="26" y="21"/>
                    </a:lnTo>
                    <a:lnTo>
                      <a:pt x="21" y="24"/>
                    </a:lnTo>
                    <a:lnTo>
                      <a:pt x="15" y="27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4" y="3"/>
                    </a:lnTo>
                    <a:lnTo>
                      <a:pt x="34" y="1"/>
                    </a:lnTo>
                    <a:lnTo>
                      <a:pt x="45" y="0"/>
                    </a:lnTo>
                    <a:lnTo>
                      <a:pt x="55" y="1"/>
                    </a:lnTo>
                    <a:lnTo>
                      <a:pt x="64" y="4"/>
                    </a:lnTo>
                    <a:lnTo>
                      <a:pt x="67" y="5"/>
                    </a:lnTo>
                    <a:lnTo>
                      <a:pt x="72" y="9"/>
                    </a:lnTo>
                    <a:lnTo>
                      <a:pt x="74" y="11"/>
                    </a:lnTo>
                    <a:lnTo>
                      <a:pt x="77" y="14"/>
                    </a:lnTo>
                    <a:lnTo>
                      <a:pt x="81" y="21"/>
                    </a:lnTo>
                    <a:lnTo>
                      <a:pt x="85" y="30"/>
                    </a:lnTo>
                    <a:lnTo>
                      <a:pt x="87" y="41"/>
                    </a:lnTo>
                    <a:lnTo>
                      <a:pt x="87" y="53"/>
                    </a:lnTo>
                    <a:lnTo>
                      <a:pt x="87" y="1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993"/>
              <p:cNvSpPr>
                <a:spLocks/>
              </p:cNvSpPr>
              <p:nvPr/>
            </p:nvSpPr>
            <p:spPr bwMode="auto">
              <a:xfrm>
                <a:off x="5434479" y="6381750"/>
                <a:ext cx="22273" cy="60454"/>
              </a:xfrm>
              <a:custGeom>
                <a:avLst/>
                <a:gdLst>
                  <a:gd name="T0" fmla="*/ 1 w 59"/>
                  <a:gd name="T1" fmla="*/ 41 h 151"/>
                  <a:gd name="T2" fmla="*/ 1 w 59"/>
                  <a:gd name="T3" fmla="*/ 31 h 151"/>
                  <a:gd name="T4" fmla="*/ 1 w 59"/>
                  <a:gd name="T5" fmla="*/ 21 h 151"/>
                  <a:gd name="T6" fmla="*/ 0 w 59"/>
                  <a:gd name="T7" fmla="*/ 12 h 151"/>
                  <a:gd name="T8" fmla="*/ 0 w 59"/>
                  <a:gd name="T9" fmla="*/ 2 h 151"/>
                  <a:gd name="T10" fmla="*/ 21 w 59"/>
                  <a:gd name="T11" fmla="*/ 2 h 151"/>
                  <a:gd name="T12" fmla="*/ 23 w 59"/>
                  <a:gd name="T13" fmla="*/ 26 h 151"/>
                  <a:gd name="T14" fmla="*/ 23 w 59"/>
                  <a:gd name="T15" fmla="*/ 26 h 151"/>
                  <a:gd name="T16" fmla="*/ 25 w 59"/>
                  <a:gd name="T17" fmla="*/ 20 h 151"/>
                  <a:gd name="T18" fmla="*/ 28 w 59"/>
                  <a:gd name="T19" fmla="*/ 16 h 151"/>
                  <a:gd name="T20" fmla="*/ 31 w 59"/>
                  <a:gd name="T21" fmla="*/ 12 h 151"/>
                  <a:gd name="T22" fmla="*/ 36 w 59"/>
                  <a:gd name="T23" fmla="*/ 7 h 151"/>
                  <a:gd name="T24" fmla="*/ 40 w 59"/>
                  <a:gd name="T25" fmla="*/ 4 h 151"/>
                  <a:gd name="T26" fmla="*/ 44 w 59"/>
                  <a:gd name="T27" fmla="*/ 2 h 151"/>
                  <a:gd name="T28" fmla="*/ 49 w 59"/>
                  <a:gd name="T29" fmla="*/ 1 h 151"/>
                  <a:gd name="T30" fmla="*/ 54 w 59"/>
                  <a:gd name="T31" fmla="*/ 0 h 151"/>
                  <a:gd name="T32" fmla="*/ 59 w 59"/>
                  <a:gd name="T33" fmla="*/ 1 h 151"/>
                  <a:gd name="T34" fmla="*/ 59 w 59"/>
                  <a:gd name="T35" fmla="*/ 25 h 151"/>
                  <a:gd name="T36" fmla="*/ 54 w 59"/>
                  <a:gd name="T37" fmla="*/ 25 h 151"/>
                  <a:gd name="T38" fmla="*/ 49 w 59"/>
                  <a:gd name="T39" fmla="*/ 25 h 151"/>
                  <a:gd name="T40" fmla="*/ 44 w 59"/>
                  <a:gd name="T41" fmla="*/ 27 h 151"/>
                  <a:gd name="T42" fmla="*/ 39 w 59"/>
                  <a:gd name="T43" fmla="*/ 30 h 151"/>
                  <a:gd name="T44" fmla="*/ 36 w 59"/>
                  <a:gd name="T45" fmla="*/ 33 h 151"/>
                  <a:gd name="T46" fmla="*/ 31 w 59"/>
                  <a:gd name="T47" fmla="*/ 38 h 151"/>
                  <a:gd name="T48" fmla="*/ 29 w 59"/>
                  <a:gd name="T49" fmla="*/ 43 h 151"/>
                  <a:gd name="T50" fmla="*/ 27 w 59"/>
                  <a:gd name="T51" fmla="*/ 50 h 151"/>
                  <a:gd name="T52" fmla="*/ 26 w 59"/>
                  <a:gd name="T53" fmla="*/ 55 h 151"/>
                  <a:gd name="T54" fmla="*/ 25 w 59"/>
                  <a:gd name="T55" fmla="*/ 61 h 151"/>
                  <a:gd name="T56" fmla="*/ 25 w 59"/>
                  <a:gd name="T57" fmla="*/ 69 h 151"/>
                  <a:gd name="T58" fmla="*/ 25 w 59"/>
                  <a:gd name="T59" fmla="*/ 151 h 151"/>
                  <a:gd name="T60" fmla="*/ 1 w 59"/>
                  <a:gd name="T61" fmla="*/ 151 h 151"/>
                  <a:gd name="T62" fmla="*/ 1 w 59"/>
                  <a:gd name="T63" fmla="*/ 4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" h="151">
                    <a:moveTo>
                      <a:pt x="1" y="41"/>
                    </a:moveTo>
                    <a:lnTo>
                      <a:pt x="1" y="31"/>
                    </a:lnTo>
                    <a:lnTo>
                      <a:pt x="1" y="21"/>
                    </a:lnTo>
                    <a:lnTo>
                      <a:pt x="0" y="12"/>
                    </a:lnTo>
                    <a:lnTo>
                      <a:pt x="0" y="2"/>
                    </a:lnTo>
                    <a:lnTo>
                      <a:pt x="21" y="2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5" y="20"/>
                    </a:lnTo>
                    <a:lnTo>
                      <a:pt x="28" y="16"/>
                    </a:lnTo>
                    <a:lnTo>
                      <a:pt x="31" y="12"/>
                    </a:lnTo>
                    <a:lnTo>
                      <a:pt x="36" y="7"/>
                    </a:lnTo>
                    <a:lnTo>
                      <a:pt x="40" y="4"/>
                    </a:lnTo>
                    <a:lnTo>
                      <a:pt x="44" y="2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9" y="1"/>
                    </a:lnTo>
                    <a:lnTo>
                      <a:pt x="59" y="25"/>
                    </a:lnTo>
                    <a:lnTo>
                      <a:pt x="54" y="25"/>
                    </a:lnTo>
                    <a:lnTo>
                      <a:pt x="49" y="25"/>
                    </a:lnTo>
                    <a:lnTo>
                      <a:pt x="44" y="27"/>
                    </a:lnTo>
                    <a:lnTo>
                      <a:pt x="39" y="30"/>
                    </a:lnTo>
                    <a:lnTo>
                      <a:pt x="36" y="33"/>
                    </a:lnTo>
                    <a:lnTo>
                      <a:pt x="31" y="38"/>
                    </a:lnTo>
                    <a:lnTo>
                      <a:pt x="29" y="43"/>
                    </a:lnTo>
                    <a:lnTo>
                      <a:pt x="27" y="50"/>
                    </a:lnTo>
                    <a:lnTo>
                      <a:pt x="26" y="55"/>
                    </a:lnTo>
                    <a:lnTo>
                      <a:pt x="25" y="61"/>
                    </a:lnTo>
                    <a:lnTo>
                      <a:pt x="25" y="69"/>
                    </a:lnTo>
                    <a:lnTo>
                      <a:pt x="25" y="151"/>
                    </a:lnTo>
                    <a:lnTo>
                      <a:pt x="1" y="151"/>
                    </a:lnTo>
                    <a:lnTo>
                      <a:pt x="1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994"/>
              <p:cNvSpPr>
                <a:spLocks/>
              </p:cNvSpPr>
              <p:nvPr/>
            </p:nvSpPr>
            <p:spPr bwMode="auto">
              <a:xfrm>
                <a:off x="5464706" y="6381750"/>
                <a:ext cx="62044" cy="60454"/>
              </a:xfrm>
              <a:custGeom>
                <a:avLst/>
                <a:gdLst>
                  <a:gd name="T0" fmla="*/ 1 w 159"/>
                  <a:gd name="T1" fmla="*/ 29 h 151"/>
                  <a:gd name="T2" fmla="*/ 0 w 159"/>
                  <a:gd name="T3" fmla="*/ 11 h 151"/>
                  <a:gd name="T4" fmla="*/ 20 w 159"/>
                  <a:gd name="T5" fmla="*/ 2 h 151"/>
                  <a:gd name="T6" fmla="*/ 21 w 159"/>
                  <a:gd name="T7" fmla="*/ 20 h 151"/>
                  <a:gd name="T8" fmla="*/ 28 w 159"/>
                  <a:gd name="T9" fmla="*/ 13 h 151"/>
                  <a:gd name="T10" fmla="*/ 35 w 159"/>
                  <a:gd name="T11" fmla="*/ 6 h 151"/>
                  <a:gd name="T12" fmla="*/ 44 w 159"/>
                  <a:gd name="T13" fmla="*/ 2 h 151"/>
                  <a:gd name="T14" fmla="*/ 55 w 159"/>
                  <a:gd name="T15" fmla="*/ 0 h 151"/>
                  <a:gd name="T16" fmla="*/ 66 w 159"/>
                  <a:gd name="T17" fmla="*/ 2 h 151"/>
                  <a:gd name="T18" fmla="*/ 74 w 159"/>
                  <a:gd name="T19" fmla="*/ 5 h 151"/>
                  <a:gd name="T20" fmla="*/ 81 w 159"/>
                  <a:gd name="T21" fmla="*/ 13 h 151"/>
                  <a:gd name="T22" fmla="*/ 86 w 159"/>
                  <a:gd name="T23" fmla="*/ 23 h 151"/>
                  <a:gd name="T24" fmla="*/ 90 w 159"/>
                  <a:gd name="T25" fmla="*/ 18 h 151"/>
                  <a:gd name="T26" fmla="*/ 98 w 159"/>
                  <a:gd name="T27" fmla="*/ 10 h 151"/>
                  <a:gd name="T28" fmla="*/ 107 w 159"/>
                  <a:gd name="T29" fmla="*/ 3 h 151"/>
                  <a:gd name="T30" fmla="*/ 116 w 159"/>
                  <a:gd name="T31" fmla="*/ 1 h 151"/>
                  <a:gd name="T32" fmla="*/ 129 w 159"/>
                  <a:gd name="T33" fmla="*/ 1 h 151"/>
                  <a:gd name="T34" fmla="*/ 142 w 159"/>
                  <a:gd name="T35" fmla="*/ 6 h 151"/>
                  <a:gd name="T36" fmla="*/ 152 w 159"/>
                  <a:gd name="T37" fmla="*/ 19 h 151"/>
                  <a:gd name="T38" fmla="*/ 157 w 159"/>
                  <a:gd name="T39" fmla="*/ 40 h 151"/>
                  <a:gd name="T40" fmla="*/ 159 w 159"/>
                  <a:gd name="T41" fmla="*/ 151 h 151"/>
                  <a:gd name="T42" fmla="*/ 135 w 159"/>
                  <a:gd name="T43" fmla="*/ 58 h 151"/>
                  <a:gd name="T44" fmla="*/ 134 w 159"/>
                  <a:gd name="T45" fmla="*/ 44 h 151"/>
                  <a:gd name="T46" fmla="*/ 132 w 159"/>
                  <a:gd name="T47" fmla="*/ 31 h 151"/>
                  <a:gd name="T48" fmla="*/ 125 w 159"/>
                  <a:gd name="T49" fmla="*/ 24 h 151"/>
                  <a:gd name="T50" fmla="*/ 114 w 159"/>
                  <a:gd name="T51" fmla="*/ 20 h 151"/>
                  <a:gd name="T52" fmla="*/ 107 w 159"/>
                  <a:gd name="T53" fmla="*/ 21 h 151"/>
                  <a:gd name="T54" fmla="*/ 100 w 159"/>
                  <a:gd name="T55" fmla="*/ 26 h 151"/>
                  <a:gd name="T56" fmla="*/ 96 w 159"/>
                  <a:gd name="T57" fmla="*/ 33 h 151"/>
                  <a:gd name="T58" fmla="*/ 92 w 159"/>
                  <a:gd name="T59" fmla="*/ 42 h 151"/>
                  <a:gd name="T60" fmla="*/ 92 w 159"/>
                  <a:gd name="T61" fmla="*/ 56 h 151"/>
                  <a:gd name="T62" fmla="*/ 68 w 159"/>
                  <a:gd name="T63" fmla="*/ 151 h 151"/>
                  <a:gd name="T64" fmla="*/ 68 w 159"/>
                  <a:gd name="T65" fmla="*/ 47 h 151"/>
                  <a:gd name="T66" fmla="*/ 66 w 159"/>
                  <a:gd name="T67" fmla="*/ 36 h 151"/>
                  <a:gd name="T68" fmla="*/ 61 w 159"/>
                  <a:gd name="T69" fmla="*/ 26 h 151"/>
                  <a:gd name="T70" fmla="*/ 53 w 159"/>
                  <a:gd name="T71" fmla="*/ 20 h 151"/>
                  <a:gd name="T72" fmla="*/ 43 w 159"/>
                  <a:gd name="T73" fmla="*/ 20 h 151"/>
                  <a:gd name="T74" fmla="*/ 36 w 159"/>
                  <a:gd name="T75" fmla="*/ 24 h 151"/>
                  <a:gd name="T76" fmla="*/ 31 w 159"/>
                  <a:gd name="T77" fmla="*/ 29 h 151"/>
                  <a:gd name="T78" fmla="*/ 27 w 159"/>
                  <a:gd name="T79" fmla="*/ 39 h 151"/>
                  <a:gd name="T80" fmla="*/ 25 w 159"/>
                  <a:gd name="T81" fmla="*/ 51 h 151"/>
                  <a:gd name="T82" fmla="*/ 24 w 159"/>
                  <a:gd name="T83" fmla="*/ 151 h 151"/>
                  <a:gd name="T84" fmla="*/ 1 w 159"/>
                  <a:gd name="T85" fmla="*/ 4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9" h="151">
                    <a:moveTo>
                      <a:pt x="1" y="41"/>
                    </a:moveTo>
                    <a:lnTo>
                      <a:pt x="1" y="29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20" y="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35" y="6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9" y="1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5"/>
                    </a:lnTo>
                    <a:lnTo>
                      <a:pt x="78" y="9"/>
                    </a:lnTo>
                    <a:lnTo>
                      <a:pt x="81" y="13"/>
                    </a:lnTo>
                    <a:lnTo>
                      <a:pt x="84" y="17"/>
                    </a:lnTo>
                    <a:lnTo>
                      <a:pt x="86" y="23"/>
                    </a:lnTo>
                    <a:lnTo>
                      <a:pt x="87" y="23"/>
                    </a:lnTo>
                    <a:lnTo>
                      <a:pt x="90" y="18"/>
                    </a:lnTo>
                    <a:lnTo>
                      <a:pt x="94" y="13"/>
                    </a:lnTo>
                    <a:lnTo>
                      <a:pt x="98" y="10"/>
                    </a:lnTo>
                    <a:lnTo>
                      <a:pt x="101" y="6"/>
                    </a:lnTo>
                    <a:lnTo>
                      <a:pt x="107" y="3"/>
                    </a:lnTo>
                    <a:lnTo>
                      <a:pt x="111" y="2"/>
                    </a:lnTo>
                    <a:lnTo>
                      <a:pt x="116" y="1"/>
                    </a:lnTo>
                    <a:lnTo>
                      <a:pt x="123" y="0"/>
                    </a:lnTo>
                    <a:lnTo>
                      <a:pt x="129" y="1"/>
                    </a:lnTo>
                    <a:lnTo>
                      <a:pt x="136" y="3"/>
                    </a:lnTo>
                    <a:lnTo>
                      <a:pt x="142" y="6"/>
                    </a:lnTo>
                    <a:lnTo>
                      <a:pt x="148" y="12"/>
                    </a:lnTo>
                    <a:lnTo>
                      <a:pt x="152" y="19"/>
                    </a:lnTo>
                    <a:lnTo>
                      <a:pt x="155" y="29"/>
                    </a:lnTo>
                    <a:lnTo>
                      <a:pt x="157" y="40"/>
                    </a:lnTo>
                    <a:lnTo>
                      <a:pt x="159" y="53"/>
                    </a:lnTo>
                    <a:lnTo>
                      <a:pt x="159" y="151"/>
                    </a:lnTo>
                    <a:lnTo>
                      <a:pt x="135" y="151"/>
                    </a:lnTo>
                    <a:lnTo>
                      <a:pt x="135" y="58"/>
                    </a:lnTo>
                    <a:lnTo>
                      <a:pt x="135" y="51"/>
                    </a:lnTo>
                    <a:lnTo>
                      <a:pt x="134" y="44"/>
                    </a:lnTo>
                    <a:lnTo>
                      <a:pt x="133" y="38"/>
                    </a:lnTo>
                    <a:lnTo>
                      <a:pt x="132" y="31"/>
                    </a:lnTo>
                    <a:lnTo>
                      <a:pt x="128" y="27"/>
                    </a:lnTo>
                    <a:lnTo>
                      <a:pt x="125" y="24"/>
                    </a:lnTo>
                    <a:lnTo>
                      <a:pt x="120" y="20"/>
                    </a:lnTo>
                    <a:lnTo>
                      <a:pt x="114" y="20"/>
                    </a:lnTo>
                    <a:lnTo>
                      <a:pt x="110" y="20"/>
                    </a:lnTo>
                    <a:lnTo>
                      <a:pt x="107" y="21"/>
                    </a:lnTo>
                    <a:lnTo>
                      <a:pt x="103" y="24"/>
                    </a:lnTo>
                    <a:lnTo>
                      <a:pt x="100" y="26"/>
                    </a:lnTo>
                    <a:lnTo>
                      <a:pt x="98" y="29"/>
                    </a:lnTo>
                    <a:lnTo>
                      <a:pt x="96" y="33"/>
                    </a:lnTo>
                    <a:lnTo>
                      <a:pt x="94" y="38"/>
                    </a:lnTo>
                    <a:lnTo>
                      <a:pt x="92" y="42"/>
                    </a:lnTo>
                    <a:lnTo>
                      <a:pt x="92" y="48"/>
                    </a:lnTo>
                    <a:lnTo>
                      <a:pt x="92" y="56"/>
                    </a:lnTo>
                    <a:lnTo>
                      <a:pt x="92" y="151"/>
                    </a:lnTo>
                    <a:lnTo>
                      <a:pt x="68" y="151"/>
                    </a:lnTo>
                    <a:lnTo>
                      <a:pt x="68" y="54"/>
                    </a:lnTo>
                    <a:lnTo>
                      <a:pt x="68" y="47"/>
                    </a:lnTo>
                    <a:lnTo>
                      <a:pt x="67" y="42"/>
                    </a:lnTo>
                    <a:lnTo>
                      <a:pt x="66" y="36"/>
                    </a:lnTo>
                    <a:lnTo>
                      <a:pt x="65" y="31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3" y="20"/>
                    </a:lnTo>
                    <a:lnTo>
                      <a:pt x="47" y="20"/>
                    </a:lnTo>
                    <a:lnTo>
                      <a:pt x="43" y="20"/>
                    </a:lnTo>
                    <a:lnTo>
                      <a:pt x="40" y="21"/>
                    </a:lnTo>
                    <a:lnTo>
                      <a:pt x="36" y="24"/>
                    </a:lnTo>
                    <a:lnTo>
                      <a:pt x="33" y="26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7" y="39"/>
                    </a:lnTo>
                    <a:lnTo>
                      <a:pt x="25" y="44"/>
                    </a:lnTo>
                    <a:lnTo>
                      <a:pt x="25" y="51"/>
                    </a:lnTo>
                    <a:lnTo>
                      <a:pt x="24" y="57"/>
                    </a:lnTo>
                    <a:lnTo>
                      <a:pt x="24" y="151"/>
                    </a:lnTo>
                    <a:lnTo>
                      <a:pt x="1" y="151"/>
                    </a:lnTo>
                    <a:lnTo>
                      <a:pt x="1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995"/>
              <p:cNvSpPr>
                <a:spLocks noEditPoints="1"/>
              </p:cNvSpPr>
              <p:nvPr/>
            </p:nvSpPr>
            <p:spPr bwMode="auto">
              <a:xfrm>
                <a:off x="5536295" y="6381750"/>
                <a:ext cx="35000" cy="60454"/>
              </a:xfrm>
              <a:custGeom>
                <a:avLst/>
                <a:gdLst>
                  <a:gd name="T0" fmla="*/ 60 w 89"/>
                  <a:gd name="T1" fmla="*/ 74 h 153"/>
                  <a:gd name="T2" fmla="*/ 47 w 89"/>
                  <a:gd name="T3" fmla="*/ 77 h 153"/>
                  <a:gd name="T4" fmla="*/ 34 w 89"/>
                  <a:gd name="T5" fmla="*/ 83 h 153"/>
                  <a:gd name="T6" fmla="*/ 26 w 89"/>
                  <a:gd name="T7" fmla="*/ 94 h 153"/>
                  <a:gd name="T8" fmla="*/ 24 w 89"/>
                  <a:gd name="T9" fmla="*/ 104 h 153"/>
                  <a:gd name="T10" fmla="*/ 24 w 89"/>
                  <a:gd name="T11" fmla="*/ 115 h 153"/>
                  <a:gd name="T12" fmla="*/ 27 w 89"/>
                  <a:gd name="T13" fmla="*/ 126 h 153"/>
                  <a:gd name="T14" fmla="*/ 33 w 89"/>
                  <a:gd name="T15" fmla="*/ 132 h 153"/>
                  <a:gd name="T16" fmla="*/ 38 w 89"/>
                  <a:gd name="T17" fmla="*/ 135 h 153"/>
                  <a:gd name="T18" fmla="*/ 46 w 89"/>
                  <a:gd name="T19" fmla="*/ 135 h 153"/>
                  <a:gd name="T20" fmla="*/ 52 w 89"/>
                  <a:gd name="T21" fmla="*/ 132 h 153"/>
                  <a:gd name="T22" fmla="*/ 59 w 89"/>
                  <a:gd name="T23" fmla="*/ 126 h 153"/>
                  <a:gd name="T24" fmla="*/ 62 w 89"/>
                  <a:gd name="T25" fmla="*/ 118 h 153"/>
                  <a:gd name="T26" fmla="*/ 64 w 89"/>
                  <a:gd name="T27" fmla="*/ 109 h 153"/>
                  <a:gd name="T28" fmla="*/ 64 w 89"/>
                  <a:gd name="T29" fmla="*/ 74 h 153"/>
                  <a:gd name="T30" fmla="*/ 88 w 89"/>
                  <a:gd name="T31" fmla="*/ 126 h 153"/>
                  <a:gd name="T32" fmla="*/ 89 w 89"/>
                  <a:gd name="T33" fmla="*/ 144 h 153"/>
                  <a:gd name="T34" fmla="*/ 68 w 89"/>
                  <a:gd name="T35" fmla="*/ 151 h 153"/>
                  <a:gd name="T36" fmla="*/ 65 w 89"/>
                  <a:gd name="T37" fmla="*/ 136 h 153"/>
                  <a:gd name="T38" fmla="*/ 60 w 89"/>
                  <a:gd name="T39" fmla="*/ 144 h 153"/>
                  <a:gd name="T40" fmla="*/ 53 w 89"/>
                  <a:gd name="T41" fmla="*/ 149 h 153"/>
                  <a:gd name="T42" fmla="*/ 45 w 89"/>
                  <a:gd name="T43" fmla="*/ 152 h 153"/>
                  <a:gd name="T44" fmla="*/ 36 w 89"/>
                  <a:gd name="T45" fmla="*/ 153 h 153"/>
                  <a:gd name="T46" fmla="*/ 22 w 89"/>
                  <a:gd name="T47" fmla="*/ 151 h 153"/>
                  <a:gd name="T48" fmla="*/ 11 w 89"/>
                  <a:gd name="T49" fmla="*/ 142 h 153"/>
                  <a:gd name="T50" fmla="*/ 4 w 89"/>
                  <a:gd name="T51" fmla="*/ 128 h 153"/>
                  <a:gd name="T52" fmla="*/ 0 w 89"/>
                  <a:gd name="T53" fmla="*/ 111 h 153"/>
                  <a:gd name="T54" fmla="*/ 2 w 89"/>
                  <a:gd name="T55" fmla="*/ 98 h 153"/>
                  <a:gd name="T56" fmla="*/ 6 w 89"/>
                  <a:gd name="T57" fmla="*/ 87 h 153"/>
                  <a:gd name="T58" fmla="*/ 12 w 89"/>
                  <a:gd name="T59" fmla="*/ 78 h 153"/>
                  <a:gd name="T60" fmla="*/ 20 w 89"/>
                  <a:gd name="T61" fmla="*/ 70 h 153"/>
                  <a:gd name="T62" fmla="*/ 40 w 89"/>
                  <a:gd name="T63" fmla="*/ 60 h 153"/>
                  <a:gd name="T64" fmla="*/ 64 w 89"/>
                  <a:gd name="T65" fmla="*/ 57 h 153"/>
                  <a:gd name="T66" fmla="*/ 64 w 89"/>
                  <a:gd name="T67" fmla="*/ 45 h 153"/>
                  <a:gd name="T68" fmla="*/ 61 w 89"/>
                  <a:gd name="T69" fmla="*/ 33 h 153"/>
                  <a:gd name="T70" fmla="*/ 55 w 89"/>
                  <a:gd name="T71" fmla="*/ 25 h 153"/>
                  <a:gd name="T72" fmla="*/ 47 w 89"/>
                  <a:gd name="T73" fmla="*/ 19 h 153"/>
                  <a:gd name="T74" fmla="*/ 34 w 89"/>
                  <a:gd name="T75" fmla="*/ 19 h 153"/>
                  <a:gd name="T76" fmla="*/ 21 w 89"/>
                  <a:gd name="T77" fmla="*/ 24 h 153"/>
                  <a:gd name="T78" fmla="*/ 10 w 89"/>
                  <a:gd name="T79" fmla="*/ 10 h 153"/>
                  <a:gd name="T80" fmla="*/ 25 w 89"/>
                  <a:gd name="T81" fmla="*/ 3 h 153"/>
                  <a:gd name="T82" fmla="*/ 46 w 89"/>
                  <a:gd name="T83" fmla="*/ 0 h 153"/>
                  <a:gd name="T84" fmla="*/ 64 w 89"/>
                  <a:gd name="T85" fmla="*/ 4 h 153"/>
                  <a:gd name="T86" fmla="*/ 72 w 89"/>
                  <a:gd name="T87" fmla="*/ 9 h 153"/>
                  <a:gd name="T88" fmla="*/ 78 w 89"/>
                  <a:gd name="T89" fmla="*/ 14 h 153"/>
                  <a:gd name="T90" fmla="*/ 86 w 89"/>
                  <a:gd name="T91" fmla="*/ 30 h 153"/>
                  <a:gd name="T92" fmla="*/ 88 w 89"/>
                  <a:gd name="T93" fmla="*/ 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53">
                    <a:moveTo>
                      <a:pt x="64" y="74"/>
                    </a:moveTo>
                    <a:lnTo>
                      <a:pt x="60" y="74"/>
                    </a:lnTo>
                    <a:lnTo>
                      <a:pt x="53" y="74"/>
                    </a:lnTo>
                    <a:lnTo>
                      <a:pt x="47" y="77"/>
                    </a:lnTo>
                    <a:lnTo>
                      <a:pt x="39" y="80"/>
                    </a:lnTo>
                    <a:lnTo>
                      <a:pt x="34" y="83"/>
                    </a:lnTo>
                    <a:lnTo>
                      <a:pt x="28" y="90"/>
                    </a:lnTo>
                    <a:lnTo>
                      <a:pt x="26" y="94"/>
                    </a:lnTo>
                    <a:lnTo>
                      <a:pt x="25" y="98"/>
                    </a:lnTo>
                    <a:lnTo>
                      <a:pt x="24" y="104"/>
                    </a:lnTo>
                    <a:lnTo>
                      <a:pt x="24" y="109"/>
                    </a:lnTo>
                    <a:lnTo>
                      <a:pt x="24" y="115"/>
                    </a:lnTo>
                    <a:lnTo>
                      <a:pt x="25" y="121"/>
                    </a:lnTo>
                    <a:lnTo>
                      <a:pt x="27" y="126"/>
                    </a:lnTo>
                    <a:lnTo>
                      <a:pt x="29" y="129"/>
                    </a:lnTo>
                    <a:lnTo>
                      <a:pt x="33" y="132"/>
                    </a:lnTo>
                    <a:lnTo>
                      <a:pt x="36" y="134"/>
                    </a:lnTo>
                    <a:lnTo>
                      <a:pt x="38" y="135"/>
                    </a:lnTo>
                    <a:lnTo>
                      <a:pt x="41" y="135"/>
                    </a:lnTo>
                    <a:lnTo>
                      <a:pt x="46" y="135"/>
                    </a:lnTo>
                    <a:lnTo>
                      <a:pt x="49" y="134"/>
                    </a:lnTo>
                    <a:lnTo>
                      <a:pt x="52" y="132"/>
                    </a:lnTo>
                    <a:lnTo>
                      <a:pt x="55" y="129"/>
                    </a:lnTo>
                    <a:lnTo>
                      <a:pt x="59" y="126"/>
                    </a:lnTo>
                    <a:lnTo>
                      <a:pt x="61" y="122"/>
                    </a:lnTo>
                    <a:lnTo>
                      <a:pt x="62" y="118"/>
                    </a:lnTo>
                    <a:lnTo>
                      <a:pt x="64" y="112"/>
                    </a:lnTo>
                    <a:lnTo>
                      <a:pt x="64" y="109"/>
                    </a:lnTo>
                    <a:lnTo>
                      <a:pt x="64" y="105"/>
                    </a:lnTo>
                    <a:lnTo>
                      <a:pt x="64" y="74"/>
                    </a:lnTo>
                    <a:close/>
                    <a:moveTo>
                      <a:pt x="88" y="118"/>
                    </a:moveTo>
                    <a:lnTo>
                      <a:pt x="88" y="126"/>
                    </a:lnTo>
                    <a:lnTo>
                      <a:pt x="88" y="135"/>
                    </a:lnTo>
                    <a:lnTo>
                      <a:pt x="89" y="144"/>
                    </a:lnTo>
                    <a:lnTo>
                      <a:pt x="89" y="151"/>
                    </a:lnTo>
                    <a:lnTo>
                      <a:pt x="68" y="151"/>
                    </a:lnTo>
                    <a:lnTo>
                      <a:pt x="66" y="136"/>
                    </a:lnTo>
                    <a:lnTo>
                      <a:pt x="65" y="136"/>
                    </a:lnTo>
                    <a:lnTo>
                      <a:pt x="63" y="139"/>
                    </a:lnTo>
                    <a:lnTo>
                      <a:pt x="60" y="144"/>
                    </a:lnTo>
                    <a:lnTo>
                      <a:pt x="56" y="146"/>
                    </a:lnTo>
                    <a:lnTo>
                      <a:pt x="53" y="149"/>
                    </a:lnTo>
                    <a:lnTo>
                      <a:pt x="49" y="151"/>
                    </a:lnTo>
                    <a:lnTo>
                      <a:pt x="45" y="152"/>
                    </a:lnTo>
                    <a:lnTo>
                      <a:pt x="40" y="153"/>
                    </a:lnTo>
                    <a:lnTo>
                      <a:pt x="36" y="153"/>
                    </a:lnTo>
                    <a:lnTo>
                      <a:pt x="28" y="153"/>
                    </a:lnTo>
                    <a:lnTo>
                      <a:pt x="22" y="151"/>
                    </a:lnTo>
                    <a:lnTo>
                      <a:pt x="15" y="147"/>
                    </a:lnTo>
                    <a:lnTo>
                      <a:pt x="11" y="142"/>
                    </a:lnTo>
                    <a:lnTo>
                      <a:pt x="7" y="136"/>
                    </a:lnTo>
                    <a:lnTo>
                      <a:pt x="4" y="128"/>
                    </a:lnTo>
                    <a:lnTo>
                      <a:pt x="1" y="121"/>
                    </a:lnTo>
                    <a:lnTo>
                      <a:pt x="0" y="111"/>
                    </a:lnTo>
                    <a:lnTo>
                      <a:pt x="1" y="105"/>
                    </a:lnTo>
                    <a:lnTo>
                      <a:pt x="2" y="98"/>
                    </a:lnTo>
                    <a:lnTo>
                      <a:pt x="4" y="93"/>
                    </a:lnTo>
                    <a:lnTo>
                      <a:pt x="6" y="87"/>
                    </a:lnTo>
                    <a:lnTo>
                      <a:pt x="9" y="82"/>
                    </a:lnTo>
                    <a:lnTo>
                      <a:pt x="12" y="78"/>
                    </a:lnTo>
                    <a:lnTo>
                      <a:pt x="15" y="73"/>
                    </a:lnTo>
                    <a:lnTo>
                      <a:pt x="20" y="70"/>
                    </a:lnTo>
                    <a:lnTo>
                      <a:pt x="29" y="65"/>
                    </a:lnTo>
                    <a:lnTo>
                      <a:pt x="40" y="60"/>
                    </a:lnTo>
                    <a:lnTo>
                      <a:pt x="51" y="58"/>
                    </a:lnTo>
                    <a:lnTo>
                      <a:pt x="64" y="57"/>
                    </a:lnTo>
                    <a:lnTo>
                      <a:pt x="64" y="53"/>
                    </a:lnTo>
                    <a:lnTo>
                      <a:pt x="64" y="45"/>
                    </a:lnTo>
                    <a:lnTo>
                      <a:pt x="63" y="39"/>
                    </a:lnTo>
                    <a:lnTo>
                      <a:pt x="61" y="33"/>
                    </a:lnTo>
                    <a:lnTo>
                      <a:pt x="59" y="28"/>
                    </a:lnTo>
                    <a:lnTo>
                      <a:pt x="55" y="25"/>
                    </a:lnTo>
                    <a:lnTo>
                      <a:pt x="52" y="21"/>
                    </a:lnTo>
                    <a:lnTo>
                      <a:pt x="47" y="19"/>
                    </a:lnTo>
                    <a:lnTo>
                      <a:pt x="40" y="19"/>
                    </a:lnTo>
                    <a:lnTo>
                      <a:pt x="34" y="19"/>
                    </a:lnTo>
                    <a:lnTo>
                      <a:pt x="27" y="21"/>
                    </a:lnTo>
                    <a:lnTo>
                      <a:pt x="21" y="24"/>
                    </a:lnTo>
                    <a:lnTo>
                      <a:pt x="15" y="27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5" y="3"/>
                    </a:lnTo>
                    <a:lnTo>
                      <a:pt x="35" y="1"/>
                    </a:lnTo>
                    <a:lnTo>
                      <a:pt x="46" y="0"/>
                    </a:lnTo>
                    <a:lnTo>
                      <a:pt x="55" y="1"/>
                    </a:lnTo>
                    <a:lnTo>
                      <a:pt x="64" y="4"/>
                    </a:lnTo>
                    <a:lnTo>
                      <a:pt x="68" y="5"/>
                    </a:lnTo>
                    <a:lnTo>
                      <a:pt x="72" y="9"/>
                    </a:lnTo>
                    <a:lnTo>
                      <a:pt x="75" y="11"/>
                    </a:lnTo>
                    <a:lnTo>
                      <a:pt x="78" y="14"/>
                    </a:lnTo>
                    <a:lnTo>
                      <a:pt x="82" y="21"/>
                    </a:lnTo>
                    <a:lnTo>
                      <a:pt x="86" y="30"/>
                    </a:lnTo>
                    <a:lnTo>
                      <a:pt x="87" y="41"/>
                    </a:lnTo>
                    <a:lnTo>
                      <a:pt x="88" y="53"/>
                    </a:lnTo>
                    <a:lnTo>
                      <a:pt x="88" y="1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996"/>
              <p:cNvSpPr>
                <a:spLocks/>
              </p:cNvSpPr>
              <p:nvPr/>
            </p:nvSpPr>
            <p:spPr bwMode="auto">
              <a:xfrm>
                <a:off x="5582431" y="6381750"/>
                <a:ext cx="31818" cy="60454"/>
              </a:xfrm>
              <a:custGeom>
                <a:avLst/>
                <a:gdLst>
                  <a:gd name="T0" fmla="*/ 74 w 80"/>
                  <a:gd name="T1" fmla="*/ 150 h 153"/>
                  <a:gd name="T2" fmla="*/ 61 w 80"/>
                  <a:gd name="T3" fmla="*/ 152 h 153"/>
                  <a:gd name="T4" fmla="*/ 48 w 80"/>
                  <a:gd name="T5" fmla="*/ 152 h 153"/>
                  <a:gd name="T6" fmla="*/ 36 w 80"/>
                  <a:gd name="T7" fmla="*/ 150 h 153"/>
                  <a:gd name="T8" fmla="*/ 27 w 80"/>
                  <a:gd name="T9" fmla="*/ 146 h 153"/>
                  <a:gd name="T10" fmla="*/ 18 w 80"/>
                  <a:gd name="T11" fmla="*/ 138 h 153"/>
                  <a:gd name="T12" fmla="*/ 12 w 80"/>
                  <a:gd name="T13" fmla="*/ 128 h 153"/>
                  <a:gd name="T14" fmla="*/ 5 w 80"/>
                  <a:gd name="T15" fmla="*/ 117 h 153"/>
                  <a:gd name="T16" fmla="*/ 2 w 80"/>
                  <a:gd name="T17" fmla="*/ 102 h 153"/>
                  <a:gd name="T18" fmla="*/ 0 w 80"/>
                  <a:gd name="T19" fmla="*/ 86 h 153"/>
                  <a:gd name="T20" fmla="*/ 1 w 80"/>
                  <a:gd name="T21" fmla="*/ 63 h 153"/>
                  <a:gd name="T22" fmla="*/ 6 w 80"/>
                  <a:gd name="T23" fmla="*/ 41 h 153"/>
                  <a:gd name="T24" fmla="*/ 12 w 80"/>
                  <a:gd name="T25" fmla="*/ 28 h 153"/>
                  <a:gd name="T26" fmla="*/ 19 w 80"/>
                  <a:gd name="T27" fmla="*/ 18 h 153"/>
                  <a:gd name="T28" fmla="*/ 28 w 80"/>
                  <a:gd name="T29" fmla="*/ 10 h 153"/>
                  <a:gd name="T30" fmla="*/ 39 w 80"/>
                  <a:gd name="T31" fmla="*/ 4 h 153"/>
                  <a:gd name="T32" fmla="*/ 52 w 80"/>
                  <a:gd name="T33" fmla="*/ 1 h 153"/>
                  <a:gd name="T34" fmla="*/ 65 w 80"/>
                  <a:gd name="T35" fmla="*/ 1 h 153"/>
                  <a:gd name="T36" fmla="*/ 75 w 80"/>
                  <a:gd name="T37" fmla="*/ 3 h 153"/>
                  <a:gd name="T38" fmla="*/ 74 w 80"/>
                  <a:gd name="T39" fmla="*/ 25 h 153"/>
                  <a:gd name="T40" fmla="*/ 58 w 80"/>
                  <a:gd name="T41" fmla="*/ 20 h 153"/>
                  <a:gd name="T42" fmla="*/ 49 w 80"/>
                  <a:gd name="T43" fmla="*/ 21 h 153"/>
                  <a:gd name="T44" fmla="*/ 42 w 80"/>
                  <a:gd name="T45" fmla="*/ 25 h 153"/>
                  <a:gd name="T46" fmla="*/ 31 w 80"/>
                  <a:gd name="T47" fmla="*/ 38 h 153"/>
                  <a:gd name="T48" fmla="*/ 26 w 80"/>
                  <a:gd name="T49" fmla="*/ 56 h 153"/>
                  <a:gd name="T50" fmla="*/ 24 w 80"/>
                  <a:gd name="T51" fmla="*/ 78 h 153"/>
                  <a:gd name="T52" fmla="*/ 26 w 80"/>
                  <a:gd name="T53" fmla="*/ 101 h 153"/>
                  <a:gd name="T54" fmla="*/ 32 w 80"/>
                  <a:gd name="T55" fmla="*/ 119 h 153"/>
                  <a:gd name="T56" fmla="*/ 44 w 80"/>
                  <a:gd name="T57" fmla="*/ 129 h 153"/>
                  <a:gd name="T58" fmla="*/ 58 w 80"/>
                  <a:gd name="T59" fmla="*/ 134 h 153"/>
                  <a:gd name="T60" fmla="*/ 67 w 80"/>
                  <a:gd name="T61" fmla="*/ 133 h 153"/>
                  <a:gd name="T62" fmla="*/ 75 w 80"/>
                  <a:gd name="T63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153">
                    <a:moveTo>
                      <a:pt x="79" y="148"/>
                    </a:moveTo>
                    <a:lnTo>
                      <a:pt x="74" y="150"/>
                    </a:lnTo>
                    <a:lnTo>
                      <a:pt x="68" y="151"/>
                    </a:lnTo>
                    <a:lnTo>
                      <a:pt x="61" y="152"/>
                    </a:lnTo>
                    <a:lnTo>
                      <a:pt x="54" y="153"/>
                    </a:lnTo>
                    <a:lnTo>
                      <a:pt x="48" y="152"/>
                    </a:lnTo>
                    <a:lnTo>
                      <a:pt x="42" y="152"/>
                    </a:lnTo>
                    <a:lnTo>
                      <a:pt x="36" y="150"/>
                    </a:lnTo>
                    <a:lnTo>
                      <a:pt x="32" y="148"/>
                    </a:lnTo>
                    <a:lnTo>
                      <a:pt x="27" y="146"/>
                    </a:lnTo>
                    <a:lnTo>
                      <a:pt x="22" y="142"/>
                    </a:lnTo>
                    <a:lnTo>
                      <a:pt x="18" y="138"/>
                    </a:lnTo>
                    <a:lnTo>
                      <a:pt x="15" y="134"/>
                    </a:lnTo>
                    <a:lnTo>
                      <a:pt x="12" y="128"/>
                    </a:lnTo>
                    <a:lnTo>
                      <a:pt x="8" y="123"/>
                    </a:lnTo>
                    <a:lnTo>
                      <a:pt x="5" y="117"/>
                    </a:lnTo>
                    <a:lnTo>
                      <a:pt x="3" y="110"/>
                    </a:lnTo>
                    <a:lnTo>
                      <a:pt x="2" y="102"/>
                    </a:lnTo>
                    <a:lnTo>
                      <a:pt x="1" y="95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1" y="63"/>
                    </a:lnTo>
                    <a:lnTo>
                      <a:pt x="4" y="47"/>
                    </a:lnTo>
                    <a:lnTo>
                      <a:pt x="6" y="41"/>
                    </a:lnTo>
                    <a:lnTo>
                      <a:pt x="8" y="34"/>
                    </a:lnTo>
                    <a:lnTo>
                      <a:pt x="12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4" y="14"/>
                    </a:lnTo>
                    <a:lnTo>
                      <a:pt x="28" y="10"/>
                    </a:lnTo>
                    <a:lnTo>
                      <a:pt x="33" y="6"/>
                    </a:lnTo>
                    <a:lnTo>
                      <a:pt x="39" y="4"/>
                    </a:lnTo>
                    <a:lnTo>
                      <a:pt x="45" y="2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0" y="5"/>
                    </a:lnTo>
                    <a:lnTo>
                      <a:pt x="74" y="25"/>
                    </a:lnTo>
                    <a:lnTo>
                      <a:pt x="68" y="21"/>
                    </a:lnTo>
                    <a:lnTo>
                      <a:pt x="58" y="20"/>
                    </a:lnTo>
                    <a:lnTo>
                      <a:pt x="54" y="20"/>
                    </a:lnTo>
                    <a:lnTo>
                      <a:pt x="49" y="21"/>
                    </a:lnTo>
                    <a:lnTo>
                      <a:pt x="45" y="23"/>
                    </a:lnTo>
                    <a:lnTo>
                      <a:pt x="42" y="25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6"/>
                    </a:lnTo>
                    <a:lnTo>
                      <a:pt x="26" y="56"/>
                    </a:lnTo>
                    <a:lnTo>
                      <a:pt x="24" y="67"/>
                    </a:lnTo>
                    <a:lnTo>
                      <a:pt x="24" y="78"/>
                    </a:lnTo>
                    <a:lnTo>
                      <a:pt x="24" y="90"/>
                    </a:lnTo>
                    <a:lnTo>
                      <a:pt x="26" y="101"/>
                    </a:lnTo>
                    <a:lnTo>
                      <a:pt x="29" y="110"/>
                    </a:lnTo>
                    <a:lnTo>
                      <a:pt x="32" y="119"/>
                    </a:lnTo>
                    <a:lnTo>
                      <a:pt x="38" y="125"/>
                    </a:lnTo>
                    <a:lnTo>
                      <a:pt x="44" y="129"/>
                    </a:lnTo>
                    <a:lnTo>
                      <a:pt x="51" y="133"/>
                    </a:lnTo>
                    <a:lnTo>
                      <a:pt x="58" y="134"/>
                    </a:lnTo>
                    <a:lnTo>
                      <a:pt x="62" y="133"/>
                    </a:lnTo>
                    <a:lnTo>
                      <a:pt x="67" y="133"/>
                    </a:lnTo>
                    <a:lnTo>
                      <a:pt x="71" y="132"/>
                    </a:lnTo>
                    <a:lnTo>
                      <a:pt x="75" y="129"/>
                    </a:lnTo>
                    <a:lnTo>
                      <a:pt x="79" y="1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997"/>
              <p:cNvSpPr>
                <a:spLocks/>
              </p:cNvSpPr>
              <p:nvPr/>
            </p:nvSpPr>
            <p:spPr bwMode="auto">
              <a:xfrm>
                <a:off x="5619021" y="6383341"/>
                <a:ext cx="39772" cy="84317"/>
              </a:xfrm>
              <a:custGeom>
                <a:avLst/>
                <a:gdLst>
                  <a:gd name="T0" fmla="*/ 24 w 98"/>
                  <a:gd name="T1" fmla="*/ 0 h 214"/>
                  <a:gd name="T2" fmla="*/ 44 w 98"/>
                  <a:gd name="T3" fmla="*/ 85 h 214"/>
                  <a:gd name="T4" fmla="*/ 47 w 98"/>
                  <a:gd name="T5" fmla="*/ 102 h 214"/>
                  <a:gd name="T6" fmla="*/ 50 w 98"/>
                  <a:gd name="T7" fmla="*/ 117 h 214"/>
                  <a:gd name="T8" fmla="*/ 50 w 98"/>
                  <a:gd name="T9" fmla="*/ 117 h 214"/>
                  <a:gd name="T10" fmla="*/ 54 w 98"/>
                  <a:gd name="T11" fmla="*/ 103 h 214"/>
                  <a:gd name="T12" fmla="*/ 57 w 98"/>
                  <a:gd name="T13" fmla="*/ 86 h 214"/>
                  <a:gd name="T14" fmla="*/ 75 w 98"/>
                  <a:gd name="T15" fmla="*/ 0 h 214"/>
                  <a:gd name="T16" fmla="*/ 98 w 98"/>
                  <a:gd name="T17" fmla="*/ 0 h 214"/>
                  <a:gd name="T18" fmla="*/ 74 w 98"/>
                  <a:gd name="T19" fmla="*/ 96 h 214"/>
                  <a:gd name="T20" fmla="*/ 67 w 98"/>
                  <a:gd name="T21" fmla="*/ 123 h 214"/>
                  <a:gd name="T22" fmla="*/ 58 w 98"/>
                  <a:gd name="T23" fmla="*/ 149 h 214"/>
                  <a:gd name="T24" fmla="*/ 54 w 98"/>
                  <a:gd name="T25" fmla="*/ 161 h 214"/>
                  <a:gd name="T26" fmla="*/ 48 w 98"/>
                  <a:gd name="T27" fmla="*/ 173 h 214"/>
                  <a:gd name="T28" fmla="*/ 43 w 98"/>
                  <a:gd name="T29" fmla="*/ 183 h 214"/>
                  <a:gd name="T30" fmla="*/ 37 w 98"/>
                  <a:gd name="T31" fmla="*/ 192 h 214"/>
                  <a:gd name="T32" fmla="*/ 29 w 98"/>
                  <a:gd name="T33" fmla="*/ 201 h 214"/>
                  <a:gd name="T34" fmla="*/ 21 w 98"/>
                  <a:gd name="T35" fmla="*/ 207 h 214"/>
                  <a:gd name="T36" fmla="*/ 15 w 98"/>
                  <a:gd name="T37" fmla="*/ 212 h 214"/>
                  <a:gd name="T38" fmla="*/ 10 w 98"/>
                  <a:gd name="T39" fmla="*/ 214 h 214"/>
                  <a:gd name="T40" fmla="*/ 1 w 98"/>
                  <a:gd name="T41" fmla="*/ 194 h 214"/>
                  <a:gd name="T42" fmla="*/ 6 w 98"/>
                  <a:gd name="T43" fmla="*/ 191 h 214"/>
                  <a:gd name="T44" fmla="*/ 12 w 98"/>
                  <a:gd name="T45" fmla="*/ 187 h 214"/>
                  <a:gd name="T46" fmla="*/ 17 w 98"/>
                  <a:gd name="T47" fmla="*/ 181 h 214"/>
                  <a:gd name="T48" fmla="*/ 22 w 98"/>
                  <a:gd name="T49" fmla="*/ 176 h 214"/>
                  <a:gd name="T50" fmla="*/ 27 w 98"/>
                  <a:gd name="T51" fmla="*/ 170 h 214"/>
                  <a:gd name="T52" fmla="*/ 31 w 98"/>
                  <a:gd name="T53" fmla="*/ 163 h 214"/>
                  <a:gd name="T54" fmla="*/ 33 w 98"/>
                  <a:gd name="T55" fmla="*/ 157 h 214"/>
                  <a:gd name="T56" fmla="*/ 35 w 98"/>
                  <a:gd name="T57" fmla="*/ 150 h 214"/>
                  <a:gd name="T58" fmla="*/ 37 w 98"/>
                  <a:gd name="T59" fmla="*/ 146 h 214"/>
                  <a:gd name="T60" fmla="*/ 37 w 98"/>
                  <a:gd name="T61" fmla="*/ 143 h 214"/>
                  <a:gd name="T62" fmla="*/ 36 w 98"/>
                  <a:gd name="T63" fmla="*/ 137 h 214"/>
                  <a:gd name="T64" fmla="*/ 0 w 98"/>
                  <a:gd name="T65" fmla="*/ 0 h 214"/>
                  <a:gd name="T66" fmla="*/ 24 w 98"/>
                  <a:gd name="T6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8" h="214">
                    <a:moveTo>
                      <a:pt x="24" y="0"/>
                    </a:moveTo>
                    <a:lnTo>
                      <a:pt x="44" y="85"/>
                    </a:lnTo>
                    <a:lnTo>
                      <a:pt x="47" y="102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54" y="103"/>
                    </a:lnTo>
                    <a:lnTo>
                      <a:pt x="57" y="86"/>
                    </a:lnTo>
                    <a:lnTo>
                      <a:pt x="75" y="0"/>
                    </a:lnTo>
                    <a:lnTo>
                      <a:pt x="98" y="0"/>
                    </a:lnTo>
                    <a:lnTo>
                      <a:pt x="74" y="96"/>
                    </a:lnTo>
                    <a:lnTo>
                      <a:pt x="67" y="123"/>
                    </a:lnTo>
                    <a:lnTo>
                      <a:pt x="58" y="149"/>
                    </a:lnTo>
                    <a:lnTo>
                      <a:pt x="54" y="161"/>
                    </a:lnTo>
                    <a:lnTo>
                      <a:pt x="48" y="173"/>
                    </a:lnTo>
                    <a:lnTo>
                      <a:pt x="43" y="183"/>
                    </a:lnTo>
                    <a:lnTo>
                      <a:pt x="37" y="192"/>
                    </a:lnTo>
                    <a:lnTo>
                      <a:pt x="29" y="201"/>
                    </a:lnTo>
                    <a:lnTo>
                      <a:pt x="21" y="207"/>
                    </a:lnTo>
                    <a:lnTo>
                      <a:pt x="15" y="212"/>
                    </a:lnTo>
                    <a:lnTo>
                      <a:pt x="10" y="214"/>
                    </a:lnTo>
                    <a:lnTo>
                      <a:pt x="1" y="194"/>
                    </a:lnTo>
                    <a:lnTo>
                      <a:pt x="6" y="191"/>
                    </a:lnTo>
                    <a:lnTo>
                      <a:pt x="12" y="187"/>
                    </a:lnTo>
                    <a:lnTo>
                      <a:pt x="17" y="181"/>
                    </a:lnTo>
                    <a:lnTo>
                      <a:pt x="22" y="176"/>
                    </a:lnTo>
                    <a:lnTo>
                      <a:pt x="27" y="170"/>
                    </a:lnTo>
                    <a:lnTo>
                      <a:pt x="31" y="163"/>
                    </a:lnTo>
                    <a:lnTo>
                      <a:pt x="33" y="157"/>
                    </a:lnTo>
                    <a:lnTo>
                      <a:pt x="35" y="150"/>
                    </a:lnTo>
                    <a:lnTo>
                      <a:pt x="37" y="146"/>
                    </a:lnTo>
                    <a:lnTo>
                      <a:pt x="37" y="143"/>
                    </a:lnTo>
                    <a:lnTo>
                      <a:pt x="36" y="137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998"/>
              <p:cNvSpPr>
                <a:spLocks/>
              </p:cNvSpPr>
              <p:nvPr/>
            </p:nvSpPr>
            <p:spPr bwMode="auto">
              <a:xfrm>
                <a:off x="5394706" y="5966529"/>
                <a:ext cx="25454" cy="15909"/>
              </a:xfrm>
              <a:custGeom>
                <a:avLst/>
                <a:gdLst>
                  <a:gd name="T0" fmla="*/ 0 w 64"/>
                  <a:gd name="T1" fmla="*/ 0 h 36"/>
                  <a:gd name="T2" fmla="*/ 0 w 64"/>
                  <a:gd name="T3" fmla="*/ 6 h 36"/>
                  <a:gd name="T4" fmla="*/ 1 w 64"/>
                  <a:gd name="T5" fmla="*/ 12 h 36"/>
                  <a:gd name="T6" fmla="*/ 3 w 64"/>
                  <a:gd name="T7" fmla="*/ 17 h 36"/>
                  <a:gd name="T8" fmla="*/ 6 w 64"/>
                  <a:gd name="T9" fmla="*/ 21 h 36"/>
                  <a:gd name="T10" fmla="*/ 10 w 64"/>
                  <a:gd name="T11" fmla="*/ 26 h 36"/>
                  <a:gd name="T12" fmla="*/ 14 w 64"/>
                  <a:gd name="T13" fmla="*/ 30 h 36"/>
                  <a:gd name="T14" fmla="*/ 19 w 64"/>
                  <a:gd name="T15" fmla="*/ 32 h 36"/>
                  <a:gd name="T16" fmla="*/ 25 w 64"/>
                  <a:gd name="T17" fmla="*/ 34 h 36"/>
                  <a:gd name="T18" fmla="*/ 30 w 64"/>
                  <a:gd name="T19" fmla="*/ 36 h 36"/>
                  <a:gd name="T20" fmla="*/ 36 w 64"/>
                  <a:gd name="T21" fmla="*/ 36 h 36"/>
                  <a:gd name="T22" fmla="*/ 42 w 64"/>
                  <a:gd name="T23" fmla="*/ 35 h 36"/>
                  <a:gd name="T24" fmla="*/ 47 w 64"/>
                  <a:gd name="T25" fmla="*/ 33 h 36"/>
                  <a:gd name="T26" fmla="*/ 52 w 64"/>
                  <a:gd name="T27" fmla="*/ 31 h 36"/>
                  <a:gd name="T28" fmla="*/ 57 w 64"/>
                  <a:gd name="T29" fmla="*/ 28 h 36"/>
                  <a:gd name="T30" fmla="*/ 60 w 64"/>
                  <a:gd name="T31" fmla="*/ 23 h 36"/>
                  <a:gd name="T32" fmla="*/ 64 w 64"/>
                  <a:gd name="T33" fmla="*/ 19 h 36"/>
                  <a:gd name="T34" fmla="*/ 0 w 64"/>
                  <a:gd name="T3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6">
                    <a:moveTo>
                      <a:pt x="0" y="0"/>
                    </a:move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9" y="32"/>
                    </a:lnTo>
                    <a:lnTo>
                      <a:pt x="25" y="34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42" y="35"/>
                    </a:lnTo>
                    <a:lnTo>
                      <a:pt x="47" y="33"/>
                    </a:lnTo>
                    <a:lnTo>
                      <a:pt x="52" y="31"/>
                    </a:lnTo>
                    <a:lnTo>
                      <a:pt x="57" y="28"/>
                    </a:lnTo>
                    <a:lnTo>
                      <a:pt x="60" y="23"/>
                    </a:lnTo>
                    <a:lnTo>
                      <a:pt x="64" y="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999"/>
              <p:cNvSpPr>
                <a:spLocks/>
              </p:cNvSpPr>
              <p:nvPr/>
            </p:nvSpPr>
            <p:spPr bwMode="auto">
              <a:xfrm>
                <a:off x="5396297" y="5953802"/>
                <a:ext cx="27045" cy="14318"/>
              </a:xfrm>
              <a:custGeom>
                <a:avLst/>
                <a:gdLst>
                  <a:gd name="T0" fmla="*/ 65 w 65"/>
                  <a:gd name="T1" fmla="*/ 36 h 36"/>
                  <a:gd name="T2" fmla="*/ 65 w 65"/>
                  <a:gd name="T3" fmla="*/ 31 h 36"/>
                  <a:gd name="T4" fmla="*/ 63 w 65"/>
                  <a:gd name="T5" fmla="*/ 24 h 36"/>
                  <a:gd name="T6" fmla="*/ 62 w 65"/>
                  <a:gd name="T7" fmla="*/ 20 h 36"/>
                  <a:gd name="T8" fmla="*/ 59 w 65"/>
                  <a:gd name="T9" fmla="*/ 14 h 36"/>
                  <a:gd name="T10" fmla="*/ 55 w 65"/>
                  <a:gd name="T11" fmla="*/ 10 h 36"/>
                  <a:gd name="T12" fmla="*/ 51 w 65"/>
                  <a:gd name="T13" fmla="*/ 7 h 36"/>
                  <a:gd name="T14" fmla="*/ 46 w 65"/>
                  <a:gd name="T15" fmla="*/ 4 h 36"/>
                  <a:gd name="T16" fmla="*/ 40 w 65"/>
                  <a:gd name="T17" fmla="*/ 1 h 36"/>
                  <a:gd name="T18" fmla="*/ 34 w 65"/>
                  <a:gd name="T19" fmla="*/ 0 h 36"/>
                  <a:gd name="T20" fmla="*/ 28 w 65"/>
                  <a:gd name="T21" fmla="*/ 0 h 36"/>
                  <a:gd name="T22" fmla="*/ 23 w 65"/>
                  <a:gd name="T23" fmla="*/ 0 h 36"/>
                  <a:gd name="T24" fmla="*/ 17 w 65"/>
                  <a:gd name="T25" fmla="*/ 2 h 36"/>
                  <a:gd name="T26" fmla="*/ 12 w 65"/>
                  <a:gd name="T27" fmla="*/ 5 h 36"/>
                  <a:gd name="T28" fmla="*/ 8 w 65"/>
                  <a:gd name="T29" fmla="*/ 8 h 36"/>
                  <a:gd name="T30" fmla="*/ 3 w 65"/>
                  <a:gd name="T31" fmla="*/ 12 h 36"/>
                  <a:gd name="T32" fmla="*/ 0 w 65"/>
                  <a:gd name="T33" fmla="*/ 16 h 36"/>
                  <a:gd name="T34" fmla="*/ 65 w 65"/>
                  <a:gd name="T3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36">
                    <a:moveTo>
                      <a:pt x="65" y="36"/>
                    </a:moveTo>
                    <a:lnTo>
                      <a:pt x="65" y="31"/>
                    </a:lnTo>
                    <a:lnTo>
                      <a:pt x="63" y="24"/>
                    </a:lnTo>
                    <a:lnTo>
                      <a:pt x="62" y="20"/>
                    </a:lnTo>
                    <a:lnTo>
                      <a:pt x="59" y="14"/>
                    </a:lnTo>
                    <a:lnTo>
                      <a:pt x="55" y="10"/>
                    </a:lnTo>
                    <a:lnTo>
                      <a:pt x="51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3" y="12"/>
                    </a:lnTo>
                    <a:lnTo>
                      <a:pt x="0" y="16"/>
                    </a:lnTo>
                    <a:lnTo>
                      <a:pt x="65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000"/>
              <p:cNvSpPr>
                <a:spLocks/>
              </p:cNvSpPr>
              <p:nvPr/>
            </p:nvSpPr>
            <p:spPr bwMode="auto">
              <a:xfrm>
                <a:off x="5327890" y="6116073"/>
                <a:ext cx="25454" cy="14318"/>
              </a:xfrm>
              <a:custGeom>
                <a:avLst/>
                <a:gdLst>
                  <a:gd name="T0" fmla="*/ 0 w 64"/>
                  <a:gd name="T1" fmla="*/ 23 h 38"/>
                  <a:gd name="T2" fmla="*/ 4 w 64"/>
                  <a:gd name="T3" fmla="*/ 27 h 38"/>
                  <a:gd name="T4" fmla="*/ 8 w 64"/>
                  <a:gd name="T5" fmla="*/ 31 h 38"/>
                  <a:gd name="T6" fmla="*/ 13 w 64"/>
                  <a:gd name="T7" fmla="*/ 34 h 38"/>
                  <a:gd name="T8" fmla="*/ 18 w 64"/>
                  <a:gd name="T9" fmla="*/ 36 h 38"/>
                  <a:gd name="T10" fmla="*/ 24 w 64"/>
                  <a:gd name="T11" fmla="*/ 38 h 38"/>
                  <a:gd name="T12" fmla="*/ 29 w 64"/>
                  <a:gd name="T13" fmla="*/ 38 h 38"/>
                  <a:gd name="T14" fmla="*/ 35 w 64"/>
                  <a:gd name="T15" fmla="*/ 38 h 38"/>
                  <a:gd name="T16" fmla="*/ 40 w 64"/>
                  <a:gd name="T17" fmla="*/ 36 h 38"/>
                  <a:gd name="T18" fmla="*/ 47 w 64"/>
                  <a:gd name="T19" fmla="*/ 34 h 38"/>
                  <a:gd name="T20" fmla="*/ 51 w 64"/>
                  <a:gd name="T21" fmla="*/ 31 h 38"/>
                  <a:gd name="T22" fmla="*/ 55 w 64"/>
                  <a:gd name="T23" fmla="*/ 26 h 38"/>
                  <a:gd name="T24" fmla="*/ 59 w 64"/>
                  <a:gd name="T25" fmla="*/ 22 h 38"/>
                  <a:gd name="T26" fmla="*/ 61 w 64"/>
                  <a:gd name="T27" fmla="*/ 18 h 38"/>
                  <a:gd name="T28" fmla="*/ 63 w 64"/>
                  <a:gd name="T29" fmla="*/ 12 h 38"/>
                  <a:gd name="T30" fmla="*/ 64 w 64"/>
                  <a:gd name="T31" fmla="*/ 6 h 38"/>
                  <a:gd name="T32" fmla="*/ 64 w 64"/>
                  <a:gd name="T33" fmla="*/ 0 h 38"/>
                  <a:gd name="T34" fmla="*/ 0 w 64"/>
                  <a:gd name="T35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8">
                    <a:moveTo>
                      <a:pt x="0" y="23"/>
                    </a:moveTo>
                    <a:lnTo>
                      <a:pt x="4" y="27"/>
                    </a:lnTo>
                    <a:lnTo>
                      <a:pt x="8" y="31"/>
                    </a:lnTo>
                    <a:lnTo>
                      <a:pt x="13" y="34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29" y="38"/>
                    </a:lnTo>
                    <a:lnTo>
                      <a:pt x="35" y="38"/>
                    </a:lnTo>
                    <a:lnTo>
                      <a:pt x="40" y="36"/>
                    </a:lnTo>
                    <a:lnTo>
                      <a:pt x="47" y="34"/>
                    </a:lnTo>
                    <a:lnTo>
                      <a:pt x="51" y="31"/>
                    </a:lnTo>
                    <a:lnTo>
                      <a:pt x="55" y="26"/>
                    </a:lnTo>
                    <a:lnTo>
                      <a:pt x="59" y="22"/>
                    </a:lnTo>
                    <a:lnTo>
                      <a:pt x="61" y="18"/>
                    </a:lnTo>
                    <a:lnTo>
                      <a:pt x="63" y="12"/>
                    </a:lnTo>
                    <a:lnTo>
                      <a:pt x="64" y="6"/>
                    </a:lnTo>
                    <a:lnTo>
                      <a:pt x="64" y="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001"/>
              <p:cNvSpPr>
                <a:spLocks/>
              </p:cNvSpPr>
              <p:nvPr/>
            </p:nvSpPr>
            <p:spPr bwMode="auto">
              <a:xfrm>
                <a:off x="5324708" y="6103345"/>
                <a:ext cx="25454" cy="14318"/>
              </a:xfrm>
              <a:custGeom>
                <a:avLst/>
                <a:gdLst>
                  <a:gd name="T0" fmla="*/ 64 w 64"/>
                  <a:gd name="T1" fmla="*/ 15 h 38"/>
                  <a:gd name="T2" fmla="*/ 59 w 64"/>
                  <a:gd name="T3" fmla="*/ 11 h 38"/>
                  <a:gd name="T4" fmla="*/ 55 w 64"/>
                  <a:gd name="T5" fmla="*/ 8 h 38"/>
                  <a:gd name="T6" fmla="*/ 51 w 64"/>
                  <a:gd name="T7" fmla="*/ 4 h 38"/>
                  <a:gd name="T8" fmla="*/ 45 w 64"/>
                  <a:gd name="T9" fmla="*/ 2 h 38"/>
                  <a:gd name="T10" fmla="*/ 40 w 64"/>
                  <a:gd name="T11" fmla="*/ 0 h 38"/>
                  <a:gd name="T12" fmla="*/ 34 w 64"/>
                  <a:gd name="T13" fmla="*/ 0 h 38"/>
                  <a:gd name="T14" fmla="*/ 29 w 64"/>
                  <a:gd name="T15" fmla="*/ 0 h 38"/>
                  <a:gd name="T16" fmla="*/ 23 w 64"/>
                  <a:gd name="T17" fmla="*/ 2 h 38"/>
                  <a:gd name="T18" fmla="*/ 17 w 64"/>
                  <a:gd name="T19" fmla="*/ 4 h 38"/>
                  <a:gd name="T20" fmla="*/ 13 w 64"/>
                  <a:gd name="T21" fmla="*/ 8 h 38"/>
                  <a:gd name="T22" fmla="*/ 9 w 64"/>
                  <a:gd name="T23" fmla="*/ 12 h 38"/>
                  <a:gd name="T24" fmla="*/ 5 w 64"/>
                  <a:gd name="T25" fmla="*/ 16 h 38"/>
                  <a:gd name="T26" fmla="*/ 2 w 64"/>
                  <a:gd name="T27" fmla="*/ 21 h 38"/>
                  <a:gd name="T28" fmla="*/ 1 w 64"/>
                  <a:gd name="T29" fmla="*/ 26 h 38"/>
                  <a:gd name="T30" fmla="*/ 0 w 64"/>
                  <a:gd name="T31" fmla="*/ 31 h 38"/>
                  <a:gd name="T32" fmla="*/ 0 w 64"/>
                  <a:gd name="T33" fmla="*/ 38 h 38"/>
                  <a:gd name="T34" fmla="*/ 64 w 64"/>
                  <a:gd name="T3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8">
                    <a:moveTo>
                      <a:pt x="64" y="15"/>
                    </a:moveTo>
                    <a:lnTo>
                      <a:pt x="59" y="11"/>
                    </a:lnTo>
                    <a:lnTo>
                      <a:pt x="55" y="8"/>
                    </a:lnTo>
                    <a:lnTo>
                      <a:pt x="51" y="4"/>
                    </a:lnTo>
                    <a:lnTo>
                      <a:pt x="45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6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002"/>
              <p:cNvSpPr>
                <a:spLocks/>
              </p:cNvSpPr>
              <p:nvPr/>
            </p:nvSpPr>
            <p:spPr bwMode="auto">
              <a:xfrm>
                <a:off x="5397888" y="6073118"/>
                <a:ext cx="9545" cy="12727"/>
              </a:xfrm>
              <a:custGeom>
                <a:avLst/>
                <a:gdLst>
                  <a:gd name="T0" fmla="*/ 19 w 24"/>
                  <a:gd name="T1" fmla="*/ 34 h 34"/>
                  <a:gd name="T2" fmla="*/ 23 w 24"/>
                  <a:gd name="T3" fmla="*/ 28 h 34"/>
                  <a:gd name="T4" fmla="*/ 24 w 24"/>
                  <a:gd name="T5" fmla="*/ 23 h 34"/>
                  <a:gd name="T6" fmla="*/ 24 w 24"/>
                  <a:gd name="T7" fmla="*/ 17 h 34"/>
                  <a:gd name="T8" fmla="*/ 22 w 24"/>
                  <a:gd name="T9" fmla="*/ 10 h 34"/>
                  <a:gd name="T10" fmla="*/ 19 w 24"/>
                  <a:gd name="T11" fmla="*/ 5 h 34"/>
                  <a:gd name="T12" fmla="*/ 13 w 24"/>
                  <a:gd name="T13" fmla="*/ 1 h 34"/>
                  <a:gd name="T14" fmla="*/ 7 w 24"/>
                  <a:gd name="T15" fmla="*/ 0 h 34"/>
                  <a:gd name="T16" fmla="*/ 0 w 24"/>
                  <a:gd name="T17" fmla="*/ 1 h 34"/>
                  <a:gd name="T18" fmla="*/ 19 w 24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4">
                    <a:moveTo>
                      <a:pt x="19" y="34"/>
                    </a:moveTo>
                    <a:lnTo>
                      <a:pt x="23" y="28"/>
                    </a:lnTo>
                    <a:lnTo>
                      <a:pt x="24" y="23"/>
                    </a:lnTo>
                    <a:lnTo>
                      <a:pt x="24" y="17"/>
                    </a:lnTo>
                    <a:lnTo>
                      <a:pt x="22" y="10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19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003"/>
              <p:cNvSpPr>
                <a:spLocks/>
              </p:cNvSpPr>
              <p:nvPr/>
            </p:nvSpPr>
            <p:spPr bwMode="auto">
              <a:xfrm>
                <a:off x="5391525" y="6074709"/>
                <a:ext cx="9545" cy="14318"/>
              </a:xfrm>
              <a:custGeom>
                <a:avLst/>
                <a:gdLst>
                  <a:gd name="T0" fmla="*/ 6 w 24"/>
                  <a:gd name="T1" fmla="*/ 0 h 33"/>
                  <a:gd name="T2" fmla="*/ 2 w 24"/>
                  <a:gd name="T3" fmla="*/ 5 h 33"/>
                  <a:gd name="T4" fmla="*/ 0 w 24"/>
                  <a:gd name="T5" fmla="*/ 11 h 33"/>
                  <a:gd name="T6" fmla="*/ 0 w 24"/>
                  <a:gd name="T7" fmla="*/ 17 h 33"/>
                  <a:gd name="T8" fmla="*/ 2 w 24"/>
                  <a:gd name="T9" fmla="*/ 24 h 33"/>
                  <a:gd name="T10" fmla="*/ 7 w 24"/>
                  <a:gd name="T11" fmla="*/ 28 h 33"/>
                  <a:gd name="T12" fmla="*/ 12 w 24"/>
                  <a:gd name="T13" fmla="*/ 31 h 33"/>
                  <a:gd name="T14" fmla="*/ 19 w 24"/>
                  <a:gd name="T15" fmla="*/ 33 h 33"/>
                  <a:gd name="T16" fmla="*/ 24 w 24"/>
                  <a:gd name="T17" fmla="*/ 32 h 33"/>
                  <a:gd name="T18" fmla="*/ 6 w 24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3">
                    <a:moveTo>
                      <a:pt x="6" y="0"/>
                    </a:moveTo>
                    <a:lnTo>
                      <a:pt x="2" y="5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7" y="28"/>
                    </a:lnTo>
                    <a:lnTo>
                      <a:pt x="12" y="31"/>
                    </a:lnTo>
                    <a:lnTo>
                      <a:pt x="19" y="33"/>
                    </a:lnTo>
                    <a:lnTo>
                      <a:pt x="24" y="3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004"/>
              <p:cNvSpPr>
                <a:spLocks/>
              </p:cNvSpPr>
              <p:nvPr/>
            </p:nvSpPr>
            <p:spPr bwMode="auto">
              <a:xfrm>
                <a:off x="5332662" y="6166980"/>
                <a:ext cx="11136" cy="15909"/>
              </a:xfrm>
              <a:custGeom>
                <a:avLst/>
                <a:gdLst>
                  <a:gd name="T0" fmla="*/ 23 w 29"/>
                  <a:gd name="T1" fmla="*/ 39 h 39"/>
                  <a:gd name="T2" fmla="*/ 25 w 29"/>
                  <a:gd name="T3" fmla="*/ 37 h 39"/>
                  <a:gd name="T4" fmla="*/ 27 w 29"/>
                  <a:gd name="T5" fmla="*/ 33 h 39"/>
                  <a:gd name="T6" fmla="*/ 28 w 29"/>
                  <a:gd name="T7" fmla="*/ 29 h 39"/>
                  <a:gd name="T8" fmla="*/ 29 w 29"/>
                  <a:gd name="T9" fmla="*/ 26 h 39"/>
                  <a:gd name="T10" fmla="*/ 29 w 29"/>
                  <a:gd name="T11" fmla="*/ 23 h 39"/>
                  <a:gd name="T12" fmla="*/ 29 w 29"/>
                  <a:gd name="T13" fmla="*/ 18 h 39"/>
                  <a:gd name="T14" fmla="*/ 28 w 29"/>
                  <a:gd name="T15" fmla="*/ 15 h 39"/>
                  <a:gd name="T16" fmla="*/ 27 w 29"/>
                  <a:gd name="T17" fmla="*/ 11 h 39"/>
                  <a:gd name="T18" fmla="*/ 24 w 29"/>
                  <a:gd name="T19" fmla="*/ 8 h 39"/>
                  <a:gd name="T20" fmla="*/ 22 w 29"/>
                  <a:gd name="T21" fmla="*/ 5 h 39"/>
                  <a:gd name="T22" fmla="*/ 19 w 29"/>
                  <a:gd name="T23" fmla="*/ 3 h 39"/>
                  <a:gd name="T24" fmla="*/ 15 w 29"/>
                  <a:gd name="T25" fmla="*/ 1 h 39"/>
                  <a:gd name="T26" fmla="*/ 12 w 29"/>
                  <a:gd name="T27" fmla="*/ 0 h 39"/>
                  <a:gd name="T28" fmla="*/ 8 w 29"/>
                  <a:gd name="T29" fmla="*/ 0 h 39"/>
                  <a:gd name="T30" fmla="*/ 5 w 29"/>
                  <a:gd name="T31" fmla="*/ 0 h 39"/>
                  <a:gd name="T32" fmla="*/ 0 w 29"/>
                  <a:gd name="T33" fmla="*/ 0 h 39"/>
                  <a:gd name="T34" fmla="*/ 23 w 29"/>
                  <a:gd name="T3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39">
                    <a:moveTo>
                      <a:pt x="23" y="39"/>
                    </a:moveTo>
                    <a:lnTo>
                      <a:pt x="25" y="37"/>
                    </a:lnTo>
                    <a:lnTo>
                      <a:pt x="27" y="33"/>
                    </a:lnTo>
                    <a:lnTo>
                      <a:pt x="28" y="29"/>
                    </a:lnTo>
                    <a:lnTo>
                      <a:pt x="29" y="26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005"/>
              <p:cNvSpPr>
                <a:spLocks/>
              </p:cNvSpPr>
              <p:nvPr/>
            </p:nvSpPr>
            <p:spPr bwMode="auto">
              <a:xfrm>
                <a:off x="5326299" y="6170162"/>
                <a:ext cx="11136" cy="15909"/>
              </a:xfrm>
              <a:custGeom>
                <a:avLst/>
                <a:gdLst>
                  <a:gd name="T0" fmla="*/ 6 w 29"/>
                  <a:gd name="T1" fmla="*/ 0 h 39"/>
                  <a:gd name="T2" fmla="*/ 4 w 29"/>
                  <a:gd name="T3" fmla="*/ 3 h 39"/>
                  <a:gd name="T4" fmla="*/ 2 w 29"/>
                  <a:gd name="T5" fmla="*/ 6 h 39"/>
                  <a:gd name="T6" fmla="*/ 1 w 29"/>
                  <a:gd name="T7" fmla="*/ 9 h 39"/>
                  <a:gd name="T8" fmla="*/ 0 w 29"/>
                  <a:gd name="T9" fmla="*/ 13 h 39"/>
                  <a:gd name="T10" fmla="*/ 0 w 29"/>
                  <a:gd name="T11" fmla="*/ 17 h 39"/>
                  <a:gd name="T12" fmla="*/ 0 w 29"/>
                  <a:gd name="T13" fmla="*/ 21 h 39"/>
                  <a:gd name="T14" fmla="*/ 1 w 29"/>
                  <a:gd name="T15" fmla="*/ 24 h 39"/>
                  <a:gd name="T16" fmla="*/ 3 w 29"/>
                  <a:gd name="T17" fmla="*/ 27 h 39"/>
                  <a:gd name="T18" fmla="*/ 5 w 29"/>
                  <a:gd name="T19" fmla="*/ 31 h 39"/>
                  <a:gd name="T20" fmla="*/ 8 w 29"/>
                  <a:gd name="T21" fmla="*/ 34 h 39"/>
                  <a:gd name="T22" fmla="*/ 11 w 29"/>
                  <a:gd name="T23" fmla="*/ 36 h 39"/>
                  <a:gd name="T24" fmla="*/ 14 w 29"/>
                  <a:gd name="T25" fmla="*/ 38 h 39"/>
                  <a:gd name="T26" fmla="*/ 17 w 29"/>
                  <a:gd name="T27" fmla="*/ 39 h 39"/>
                  <a:gd name="T28" fmla="*/ 22 w 29"/>
                  <a:gd name="T29" fmla="*/ 39 h 39"/>
                  <a:gd name="T30" fmla="*/ 25 w 29"/>
                  <a:gd name="T31" fmla="*/ 39 h 39"/>
                  <a:gd name="T32" fmla="*/ 29 w 29"/>
                  <a:gd name="T33" fmla="*/ 38 h 39"/>
                  <a:gd name="T34" fmla="*/ 6 w 29"/>
                  <a:gd name="T3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39">
                    <a:moveTo>
                      <a:pt x="6" y="0"/>
                    </a:moveTo>
                    <a:lnTo>
                      <a:pt x="4" y="3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6"/>
                    </a:lnTo>
                    <a:lnTo>
                      <a:pt x="14" y="38"/>
                    </a:lnTo>
                    <a:lnTo>
                      <a:pt x="17" y="39"/>
                    </a:lnTo>
                    <a:lnTo>
                      <a:pt x="22" y="39"/>
                    </a:lnTo>
                    <a:lnTo>
                      <a:pt x="25" y="39"/>
                    </a:lnTo>
                    <a:lnTo>
                      <a:pt x="29" y="3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006"/>
              <p:cNvSpPr>
                <a:spLocks/>
              </p:cNvSpPr>
              <p:nvPr/>
            </p:nvSpPr>
            <p:spPr bwMode="auto">
              <a:xfrm>
                <a:off x="5289708" y="6166980"/>
                <a:ext cx="28636" cy="15909"/>
              </a:xfrm>
              <a:custGeom>
                <a:avLst/>
                <a:gdLst>
                  <a:gd name="T0" fmla="*/ 0 w 75"/>
                  <a:gd name="T1" fmla="*/ 0 h 38"/>
                  <a:gd name="T2" fmla="*/ 1 w 75"/>
                  <a:gd name="T3" fmla="*/ 6 h 38"/>
                  <a:gd name="T4" fmla="*/ 2 w 75"/>
                  <a:gd name="T5" fmla="*/ 13 h 38"/>
                  <a:gd name="T6" fmla="*/ 6 w 75"/>
                  <a:gd name="T7" fmla="*/ 18 h 38"/>
                  <a:gd name="T8" fmla="*/ 9 w 75"/>
                  <a:gd name="T9" fmla="*/ 24 h 38"/>
                  <a:gd name="T10" fmla="*/ 13 w 75"/>
                  <a:gd name="T11" fmla="*/ 28 h 38"/>
                  <a:gd name="T12" fmla="*/ 19 w 75"/>
                  <a:gd name="T13" fmla="*/ 32 h 38"/>
                  <a:gd name="T14" fmla="*/ 25 w 75"/>
                  <a:gd name="T15" fmla="*/ 36 h 38"/>
                  <a:gd name="T16" fmla="*/ 30 w 75"/>
                  <a:gd name="T17" fmla="*/ 38 h 38"/>
                  <a:gd name="T18" fmla="*/ 38 w 75"/>
                  <a:gd name="T19" fmla="*/ 38 h 38"/>
                  <a:gd name="T20" fmla="*/ 44 w 75"/>
                  <a:gd name="T21" fmla="*/ 38 h 38"/>
                  <a:gd name="T22" fmla="*/ 50 w 75"/>
                  <a:gd name="T23" fmla="*/ 37 h 38"/>
                  <a:gd name="T24" fmla="*/ 56 w 75"/>
                  <a:gd name="T25" fmla="*/ 35 h 38"/>
                  <a:gd name="T26" fmla="*/ 62 w 75"/>
                  <a:gd name="T27" fmla="*/ 31 h 38"/>
                  <a:gd name="T28" fmla="*/ 67 w 75"/>
                  <a:gd name="T29" fmla="*/ 27 h 38"/>
                  <a:gd name="T30" fmla="*/ 70 w 75"/>
                  <a:gd name="T31" fmla="*/ 23 h 38"/>
                  <a:gd name="T32" fmla="*/ 75 w 75"/>
                  <a:gd name="T33" fmla="*/ 17 h 38"/>
                  <a:gd name="T34" fmla="*/ 0 w 75"/>
                  <a:gd name="T3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38">
                    <a:moveTo>
                      <a:pt x="0" y="0"/>
                    </a:moveTo>
                    <a:lnTo>
                      <a:pt x="1" y="6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9" y="24"/>
                    </a:lnTo>
                    <a:lnTo>
                      <a:pt x="13" y="28"/>
                    </a:lnTo>
                    <a:lnTo>
                      <a:pt x="19" y="32"/>
                    </a:lnTo>
                    <a:lnTo>
                      <a:pt x="25" y="36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44" y="38"/>
                    </a:lnTo>
                    <a:lnTo>
                      <a:pt x="50" y="37"/>
                    </a:lnTo>
                    <a:lnTo>
                      <a:pt x="56" y="35"/>
                    </a:lnTo>
                    <a:lnTo>
                      <a:pt x="62" y="31"/>
                    </a:lnTo>
                    <a:lnTo>
                      <a:pt x="67" y="27"/>
                    </a:lnTo>
                    <a:lnTo>
                      <a:pt x="70" y="23"/>
                    </a:lnTo>
                    <a:lnTo>
                      <a:pt x="75" y="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007"/>
              <p:cNvSpPr>
                <a:spLocks/>
              </p:cNvSpPr>
              <p:nvPr/>
            </p:nvSpPr>
            <p:spPr bwMode="auto">
              <a:xfrm>
                <a:off x="5291299" y="6151071"/>
                <a:ext cx="30227" cy="15909"/>
              </a:xfrm>
              <a:custGeom>
                <a:avLst/>
                <a:gdLst>
                  <a:gd name="T0" fmla="*/ 74 w 74"/>
                  <a:gd name="T1" fmla="*/ 38 h 38"/>
                  <a:gd name="T2" fmla="*/ 73 w 74"/>
                  <a:gd name="T3" fmla="*/ 31 h 38"/>
                  <a:gd name="T4" fmla="*/ 71 w 74"/>
                  <a:gd name="T5" fmla="*/ 26 h 38"/>
                  <a:gd name="T6" fmla="*/ 69 w 74"/>
                  <a:gd name="T7" fmla="*/ 19 h 38"/>
                  <a:gd name="T8" fmla="*/ 64 w 74"/>
                  <a:gd name="T9" fmla="*/ 14 h 38"/>
                  <a:gd name="T10" fmla="*/ 60 w 74"/>
                  <a:gd name="T11" fmla="*/ 10 h 38"/>
                  <a:gd name="T12" fmla="*/ 56 w 74"/>
                  <a:gd name="T13" fmla="*/ 6 h 38"/>
                  <a:gd name="T14" fmla="*/ 49 w 74"/>
                  <a:gd name="T15" fmla="*/ 3 h 38"/>
                  <a:gd name="T16" fmla="*/ 43 w 74"/>
                  <a:gd name="T17" fmla="*/ 1 h 38"/>
                  <a:gd name="T18" fmla="*/ 36 w 74"/>
                  <a:gd name="T19" fmla="*/ 0 h 38"/>
                  <a:gd name="T20" fmla="*/ 30 w 74"/>
                  <a:gd name="T21" fmla="*/ 0 h 38"/>
                  <a:gd name="T22" fmla="*/ 23 w 74"/>
                  <a:gd name="T23" fmla="*/ 2 h 38"/>
                  <a:gd name="T24" fmla="*/ 18 w 74"/>
                  <a:gd name="T25" fmla="*/ 4 h 38"/>
                  <a:gd name="T26" fmla="*/ 12 w 74"/>
                  <a:gd name="T27" fmla="*/ 8 h 38"/>
                  <a:gd name="T28" fmla="*/ 7 w 74"/>
                  <a:gd name="T29" fmla="*/ 11 h 38"/>
                  <a:gd name="T30" fmla="*/ 3 w 74"/>
                  <a:gd name="T31" fmla="*/ 16 h 38"/>
                  <a:gd name="T32" fmla="*/ 0 w 74"/>
                  <a:gd name="T33" fmla="*/ 22 h 38"/>
                  <a:gd name="T34" fmla="*/ 74 w 74"/>
                  <a:gd name="T3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38">
                    <a:moveTo>
                      <a:pt x="74" y="38"/>
                    </a:moveTo>
                    <a:lnTo>
                      <a:pt x="73" y="31"/>
                    </a:lnTo>
                    <a:lnTo>
                      <a:pt x="71" y="26"/>
                    </a:lnTo>
                    <a:lnTo>
                      <a:pt x="69" y="19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49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2" y="8"/>
                    </a:lnTo>
                    <a:lnTo>
                      <a:pt x="7" y="11"/>
                    </a:lnTo>
                    <a:lnTo>
                      <a:pt x="3" y="16"/>
                    </a:lnTo>
                    <a:lnTo>
                      <a:pt x="0" y="22"/>
                    </a:lnTo>
                    <a:lnTo>
                      <a:pt x="74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008"/>
              <p:cNvSpPr>
                <a:spLocks/>
              </p:cNvSpPr>
              <p:nvPr/>
            </p:nvSpPr>
            <p:spPr bwMode="auto">
              <a:xfrm>
                <a:off x="5456751" y="6265616"/>
                <a:ext cx="27045" cy="12727"/>
              </a:xfrm>
              <a:custGeom>
                <a:avLst/>
                <a:gdLst>
                  <a:gd name="T0" fmla="*/ 0 w 67"/>
                  <a:gd name="T1" fmla="*/ 13 h 33"/>
                  <a:gd name="T2" fmla="*/ 4 w 67"/>
                  <a:gd name="T3" fmla="*/ 17 h 33"/>
                  <a:gd name="T4" fmla="*/ 8 w 67"/>
                  <a:gd name="T5" fmla="*/ 22 h 33"/>
                  <a:gd name="T6" fmla="*/ 11 w 67"/>
                  <a:gd name="T7" fmla="*/ 26 h 33"/>
                  <a:gd name="T8" fmla="*/ 17 w 67"/>
                  <a:gd name="T9" fmla="*/ 29 h 33"/>
                  <a:gd name="T10" fmla="*/ 22 w 67"/>
                  <a:gd name="T11" fmla="*/ 31 h 33"/>
                  <a:gd name="T12" fmla="*/ 27 w 67"/>
                  <a:gd name="T13" fmla="*/ 33 h 33"/>
                  <a:gd name="T14" fmla="*/ 33 w 67"/>
                  <a:gd name="T15" fmla="*/ 33 h 33"/>
                  <a:gd name="T16" fmla="*/ 39 w 67"/>
                  <a:gd name="T17" fmla="*/ 31 h 33"/>
                  <a:gd name="T18" fmla="*/ 45 w 67"/>
                  <a:gd name="T19" fmla="*/ 30 h 33"/>
                  <a:gd name="T20" fmla="*/ 50 w 67"/>
                  <a:gd name="T21" fmla="*/ 28 h 33"/>
                  <a:gd name="T22" fmla="*/ 54 w 67"/>
                  <a:gd name="T23" fmla="*/ 24 h 33"/>
                  <a:gd name="T24" fmla="*/ 59 w 67"/>
                  <a:gd name="T25" fmla="*/ 21 h 33"/>
                  <a:gd name="T26" fmla="*/ 62 w 67"/>
                  <a:gd name="T27" fmla="*/ 16 h 33"/>
                  <a:gd name="T28" fmla="*/ 64 w 67"/>
                  <a:gd name="T29" fmla="*/ 11 h 33"/>
                  <a:gd name="T30" fmla="*/ 66 w 67"/>
                  <a:gd name="T31" fmla="*/ 6 h 33"/>
                  <a:gd name="T32" fmla="*/ 67 w 67"/>
                  <a:gd name="T33" fmla="*/ 0 h 33"/>
                  <a:gd name="T34" fmla="*/ 0 w 67"/>
                  <a:gd name="T35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33">
                    <a:moveTo>
                      <a:pt x="0" y="13"/>
                    </a:moveTo>
                    <a:lnTo>
                      <a:pt x="4" y="17"/>
                    </a:lnTo>
                    <a:lnTo>
                      <a:pt x="8" y="22"/>
                    </a:lnTo>
                    <a:lnTo>
                      <a:pt x="11" y="26"/>
                    </a:lnTo>
                    <a:lnTo>
                      <a:pt x="17" y="29"/>
                    </a:lnTo>
                    <a:lnTo>
                      <a:pt x="22" y="31"/>
                    </a:lnTo>
                    <a:lnTo>
                      <a:pt x="27" y="33"/>
                    </a:lnTo>
                    <a:lnTo>
                      <a:pt x="33" y="33"/>
                    </a:lnTo>
                    <a:lnTo>
                      <a:pt x="39" y="31"/>
                    </a:lnTo>
                    <a:lnTo>
                      <a:pt x="45" y="30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59" y="21"/>
                    </a:lnTo>
                    <a:lnTo>
                      <a:pt x="62" y="16"/>
                    </a:lnTo>
                    <a:lnTo>
                      <a:pt x="64" y="11"/>
                    </a:lnTo>
                    <a:lnTo>
                      <a:pt x="66" y="6"/>
                    </a:lnTo>
                    <a:lnTo>
                      <a:pt x="67" y="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89" name="Freeform 1010"/>
            <p:cNvSpPr>
              <a:spLocks/>
            </p:cNvSpPr>
            <p:nvPr/>
          </p:nvSpPr>
          <p:spPr bwMode="auto">
            <a:xfrm>
              <a:off x="5455161" y="6249705"/>
              <a:ext cx="27045" cy="12727"/>
            </a:xfrm>
            <a:custGeom>
              <a:avLst/>
              <a:gdLst>
                <a:gd name="T0" fmla="*/ 66 w 66"/>
                <a:gd name="T1" fmla="*/ 20 h 33"/>
                <a:gd name="T2" fmla="*/ 64 w 66"/>
                <a:gd name="T3" fmla="*/ 14 h 33"/>
                <a:gd name="T4" fmla="*/ 60 w 66"/>
                <a:gd name="T5" fmla="*/ 10 h 33"/>
                <a:gd name="T6" fmla="*/ 55 w 66"/>
                <a:gd name="T7" fmla="*/ 7 h 33"/>
                <a:gd name="T8" fmla="*/ 51 w 66"/>
                <a:gd name="T9" fmla="*/ 4 h 33"/>
                <a:gd name="T10" fmla="*/ 46 w 66"/>
                <a:gd name="T11" fmla="*/ 1 h 33"/>
                <a:gd name="T12" fmla="*/ 40 w 66"/>
                <a:gd name="T13" fmla="*/ 0 h 33"/>
                <a:gd name="T14" fmla="*/ 35 w 66"/>
                <a:gd name="T15" fmla="*/ 0 h 33"/>
                <a:gd name="T16" fmla="*/ 28 w 66"/>
                <a:gd name="T17" fmla="*/ 0 h 33"/>
                <a:gd name="T18" fmla="*/ 23 w 66"/>
                <a:gd name="T19" fmla="*/ 3 h 33"/>
                <a:gd name="T20" fmla="*/ 17 w 66"/>
                <a:gd name="T21" fmla="*/ 5 h 33"/>
                <a:gd name="T22" fmla="*/ 13 w 66"/>
                <a:gd name="T23" fmla="*/ 8 h 33"/>
                <a:gd name="T24" fmla="*/ 9 w 66"/>
                <a:gd name="T25" fmla="*/ 12 h 33"/>
                <a:gd name="T26" fmla="*/ 6 w 66"/>
                <a:gd name="T27" fmla="*/ 17 h 33"/>
                <a:gd name="T28" fmla="*/ 3 w 66"/>
                <a:gd name="T29" fmla="*/ 22 h 33"/>
                <a:gd name="T30" fmla="*/ 1 w 66"/>
                <a:gd name="T31" fmla="*/ 27 h 33"/>
                <a:gd name="T32" fmla="*/ 0 w 66"/>
                <a:gd name="T33" fmla="*/ 33 h 33"/>
                <a:gd name="T34" fmla="*/ 66 w 66"/>
                <a:gd name="T3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33">
                  <a:moveTo>
                    <a:pt x="66" y="20"/>
                  </a:moveTo>
                  <a:lnTo>
                    <a:pt x="64" y="14"/>
                  </a:lnTo>
                  <a:lnTo>
                    <a:pt x="60" y="10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3" y="3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6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011"/>
            <p:cNvSpPr>
              <a:spLocks/>
            </p:cNvSpPr>
            <p:nvPr/>
          </p:nvSpPr>
          <p:spPr bwMode="auto">
            <a:xfrm>
              <a:off x="5486978" y="6077890"/>
              <a:ext cx="23863" cy="17500"/>
            </a:xfrm>
            <a:custGeom>
              <a:avLst/>
              <a:gdLst>
                <a:gd name="T0" fmla="*/ 0 w 58"/>
                <a:gd name="T1" fmla="*/ 38 h 47"/>
                <a:gd name="T2" fmla="*/ 5 w 58"/>
                <a:gd name="T3" fmla="*/ 41 h 47"/>
                <a:gd name="T4" fmla="*/ 10 w 58"/>
                <a:gd name="T5" fmla="*/ 45 h 47"/>
                <a:gd name="T6" fmla="*/ 15 w 58"/>
                <a:gd name="T7" fmla="*/ 46 h 47"/>
                <a:gd name="T8" fmla="*/ 21 w 58"/>
                <a:gd name="T9" fmla="*/ 47 h 47"/>
                <a:gd name="T10" fmla="*/ 26 w 58"/>
                <a:gd name="T11" fmla="*/ 47 h 47"/>
                <a:gd name="T12" fmla="*/ 32 w 58"/>
                <a:gd name="T13" fmla="*/ 46 h 47"/>
                <a:gd name="T14" fmla="*/ 38 w 58"/>
                <a:gd name="T15" fmla="*/ 43 h 47"/>
                <a:gd name="T16" fmla="*/ 43 w 58"/>
                <a:gd name="T17" fmla="*/ 41 h 47"/>
                <a:gd name="T18" fmla="*/ 48 w 58"/>
                <a:gd name="T19" fmla="*/ 37 h 47"/>
                <a:gd name="T20" fmla="*/ 51 w 58"/>
                <a:gd name="T21" fmla="*/ 33 h 47"/>
                <a:gd name="T22" fmla="*/ 54 w 58"/>
                <a:gd name="T23" fmla="*/ 28 h 47"/>
                <a:gd name="T24" fmla="*/ 56 w 58"/>
                <a:gd name="T25" fmla="*/ 23 h 47"/>
                <a:gd name="T26" fmla="*/ 58 w 58"/>
                <a:gd name="T27" fmla="*/ 18 h 47"/>
                <a:gd name="T28" fmla="*/ 58 w 58"/>
                <a:gd name="T29" fmla="*/ 12 h 47"/>
                <a:gd name="T30" fmla="*/ 57 w 58"/>
                <a:gd name="T31" fmla="*/ 6 h 47"/>
                <a:gd name="T32" fmla="*/ 56 w 58"/>
                <a:gd name="T33" fmla="*/ 0 h 47"/>
                <a:gd name="T34" fmla="*/ 0 w 58"/>
                <a:gd name="T35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47">
                  <a:moveTo>
                    <a:pt x="0" y="38"/>
                  </a:moveTo>
                  <a:lnTo>
                    <a:pt x="5" y="41"/>
                  </a:lnTo>
                  <a:lnTo>
                    <a:pt x="10" y="45"/>
                  </a:lnTo>
                  <a:lnTo>
                    <a:pt x="15" y="46"/>
                  </a:lnTo>
                  <a:lnTo>
                    <a:pt x="21" y="47"/>
                  </a:lnTo>
                  <a:lnTo>
                    <a:pt x="26" y="47"/>
                  </a:lnTo>
                  <a:lnTo>
                    <a:pt x="32" y="46"/>
                  </a:lnTo>
                  <a:lnTo>
                    <a:pt x="38" y="43"/>
                  </a:lnTo>
                  <a:lnTo>
                    <a:pt x="43" y="41"/>
                  </a:lnTo>
                  <a:lnTo>
                    <a:pt x="48" y="37"/>
                  </a:lnTo>
                  <a:lnTo>
                    <a:pt x="51" y="33"/>
                  </a:lnTo>
                  <a:lnTo>
                    <a:pt x="54" y="28"/>
                  </a:lnTo>
                  <a:lnTo>
                    <a:pt x="56" y="23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7" y="6"/>
                  </a:lnTo>
                  <a:lnTo>
                    <a:pt x="56" y="0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012"/>
            <p:cNvSpPr>
              <a:spLocks/>
            </p:cNvSpPr>
            <p:nvPr/>
          </p:nvSpPr>
          <p:spPr bwMode="auto">
            <a:xfrm>
              <a:off x="5483797" y="6068345"/>
              <a:ext cx="22272" cy="19091"/>
            </a:xfrm>
            <a:custGeom>
              <a:avLst/>
              <a:gdLst>
                <a:gd name="T0" fmla="*/ 58 w 58"/>
                <a:gd name="T1" fmla="*/ 8 h 46"/>
                <a:gd name="T2" fmla="*/ 53 w 58"/>
                <a:gd name="T3" fmla="*/ 5 h 46"/>
                <a:gd name="T4" fmla="*/ 48 w 58"/>
                <a:gd name="T5" fmla="*/ 2 h 46"/>
                <a:gd name="T6" fmla="*/ 42 w 58"/>
                <a:gd name="T7" fmla="*/ 1 h 46"/>
                <a:gd name="T8" fmla="*/ 37 w 58"/>
                <a:gd name="T9" fmla="*/ 0 h 46"/>
                <a:gd name="T10" fmla="*/ 32 w 58"/>
                <a:gd name="T11" fmla="*/ 0 h 46"/>
                <a:gd name="T12" fmla="*/ 26 w 58"/>
                <a:gd name="T13" fmla="*/ 1 h 46"/>
                <a:gd name="T14" fmla="*/ 21 w 58"/>
                <a:gd name="T15" fmla="*/ 3 h 46"/>
                <a:gd name="T16" fmla="*/ 15 w 58"/>
                <a:gd name="T17" fmla="*/ 5 h 46"/>
                <a:gd name="T18" fmla="*/ 11 w 58"/>
                <a:gd name="T19" fmla="*/ 9 h 46"/>
                <a:gd name="T20" fmla="*/ 7 w 58"/>
                <a:gd name="T21" fmla="*/ 14 h 46"/>
                <a:gd name="T22" fmla="*/ 4 w 58"/>
                <a:gd name="T23" fmla="*/ 18 h 46"/>
                <a:gd name="T24" fmla="*/ 1 w 58"/>
                <a:gd name="T25" fmla="*/ 23 h 46"/>
                <a:gd name="T26" fmla="*/ 0 w 58"/>
                <a:gd name="T27" fmla="*/ 29 h 46"/>
                <a:gd name="T28" fmla="*/ 0 w 58"/>
                <a:gd name="T29" fmla="*/ 34 h 46"/>
                <a:gd name="T30" fmla="*/ 0 w 58"/>
                <a:gd name="T31" fmla="*/ 41 h 46"/>
                <a:gd name="T32" fmla="*/ 1 w 58"/>
                <a:gd name="T33" fmla="*/ 46 h 46"/>
                <a:gd name="T34" fmla="*/ 58 w 58"/>
                <a:gd name="T35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46">
                  <a:moveTo>
                    <a:pt x="58" y="8"/>
                  </a:moveTo>
                  <a:lnTo>
                    <a:pt x="53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1" y="3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7" y="14"/>
                  </a:lnTo>
                  <a:lnTo>
                    <a:pt x="4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1" y="46"/>
                  </a:lnTo>
                  <a:lnTo>
                    <a:pt x="5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013"/>
            <p:cNvSpPr>
              <a:spLocks/>
            </p:cNvSpPr>
            <p:nvPr/>
          </p:nvSpPr>
          <p:spPr bwMode="auto">
            <a:xfrm>
              <a:off x="5584022" y="6197206"/>
              <a:ext cx="9545" cy="17500"/>
            </a:xfrm>
            <a:custGeom>
              <a:avLst/>
              <a:gdLst>
                <a:gd name="T0" fmla="*/ 10 w 25"/>
                <a:gd name="T1" fmla="*/ 0 h 41"/>
                <a:gd name="T2" fmla="*/ 7 w 25"/>
                <a:gd name="T3" fmla="*/ 2 h 41"/>
                <a:gd name="T4" fmla="*/ 4 w 25"/>
                <a:gd name="T5" fmla="*/ 5 h 41"/>
                <a:gd name="T6" fmla="*/ 2 w 25"/>
                <a:gd name="T7" fmla="*/ 7 h 41"/>
                <a:gd name="T8" fmla="*/ 1 w 25"/>
                <a:gd name="T9" fmla="*/ 12 h 41"/>
                <a:gd name="T10" fmla="*/ 0 w 25"/>
                <a:gd name="T11" fmla="*/ 15 h 41"/>
                <a:gd name="T12" fmla="*/ 0 w 25"/>
                <a:gd name="T13" fmla="*/ 18 h 41"/>
                <a:gd name="T14" fmla="*/ 0 w 25"/>
                <a:gd name="T15" fmla="*/ 22 h 41"/>
                <a:gd name="T16" fmla="*/ 1 w 25"/>
                <a:gd name="T17" fmla="*/ 26 h 41"/>
                <a:gd name="T18" fmla="*/ 3 w 25"/>
                <a:gd name="T19" fmla="*/ 30 h 41"/>
                <a:gd name="T20" fmla="*/ 5 w 25"/>
                <a:gd name="T21" fmla="*/ 32 h 41"/>
                <a:gd name="T22" fmla="*/ 8 w 25"/>
                <a:gd name="T23" fmla="*/ 35 h 41"/>
                <a:gd name="T24" fmla="*/ 11 w 25"/>
                <a:gd name="T25" fmla="*/ 37 h 41"/>
                <a:gd name="T26" fmla="*/ 14 w 25"/>
                <a:gd name="T27" fmla="*/ 40 h 41"/>
                <a:gd name="T28" fmla="*/ 17 w 25"/>
                <a:gd name="T29" fmla="*/ 41 h 41"/>
                <a:gd name="T30" fmla="*/ 21 w 25"/>
                <a:gd name="T31" fmla="*/ 41 h 41"/>
                <a:gd name="T32" fmla="*/ 25 w 25"/>
                <a:gd name="T33" fmla="*/ 41 h 41"/>
                <a:gd name="T34" fmla="*/ 10 w 25"/>
                <a:gd name="T3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41">
                  <a:moveTo>
                    <a:pt x="10" y="0"/>
                  </a:moveTo>
                  <a:lnTo>
                    <a:pt x="7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014"/>
            <p:cNvSpPr>
              <a:spLocks/>
            </p:cNvSpPr>
            <p:nvPr/>
          </p:nvSpPr>
          <p:spPr bwMode="auto">
            <a:xfrm>
              <a:off x="5591977" y="6195615"/>
              <a:ext cx="9545" cy="17500"/>
            </a:xfrm>
            <a:custGeom>
              <a:avLst/>
              <a:gdLst>
                <a:gd name="T0" fmla="*/ 15 w 24"/>
                <a:gd name="T1" fmla="*/ 42 h 42"/>
                <a:gd name="T2" fmla="*/ 17 w 24"/>
                <a:gd name="T3" fmla="*/ 39 h 42"/>
                <a:gd name="T4" fmla="*/ 20 w 24"/>
                <a:gd name="T5" fmla="*/ 37 h 42"/>
                <a:gd name="T6" fmla="*/ 22 w 24"/>
                <a:gd name="T7" fmla="*/ 34 h 42"/>
                <a:gd name="T8" fmla="*/ 23 w 24"/>
                <a:gd name="T9" fmla="*/ 31 h 42"/>
                <a:gd name="T10" fmla="*/ 24 w 24"/>
                <a:gd name="T11" fmla="*/ 26 h 42"/>
                <a:gd name="T12" fmla="*/ 24 w 24"/>
                <a:gd name="T13" fmla="*/ 23 h 42"/>
                <a:gd name="T14" fmla="*/ 24 w 24"/>
                <a:gd name="T15" fmla="*/ 20 h 42"/>
                <a:gd name="T16" fmla="*/ 23 w 24"/>
                <a:gd name="T17" fmla="*/ 15 h 42"/>
                <a:gd name="T18" fmla="*/ 21 w 24"/>
                <a:gd name="T19" fmla="*/ 12 h 42"/>
                <a:gd name="T20" fmla="*/ 19 w 24"/>
                <a:gd name="T21" fmla="*/ 9 h 42"/>
                <a:gd name="T22" fmla="*/ 17 w 24"/>
                <a:gd name="T23" fmla="*/ 6 h 42"/>
                <a:gd name="T24" fmla="*/ 14 w 24"/>
                <a:gd name="T25" fmla="*/ 4 h 42"/>
                <a:gd name="T26" fmla="*/ 10 w 24"/>
                <a:gd name="T27" fmla="*/ 2 h 42"/>
                <a:gd name="T28" fmla="*/ 7 w 24"/>
                <a:gd name="T29" fmla="*/ 1 h 42"/>
                <a:gd name="T30" fmla="*/ 3 w 24"/>
                <a:gd name="T31" fmla="*/ 0 h 42"/>
                <a:gd name="T32" fmla="*/ 0 w 24"/>
                <a:gd name="T33" fmla="*/ 0 h 42"/>
                <a:gd name="T34" fmla="*/ 15 w 24"/>
                <a:gd name="T3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42">
                  <a:moveTo>
                    <a:pt x="15" y="42"/>
                  </a:moveTo>
                  <a:lnTo>
                    <a:pt x="17" y="39"/>
                  </a:lnTo>
                  <a:lnTo>
                    <a:pt x="20" y="37"/>
                  </a:lnTo>
                  <a:lnTo>
                    <a:pt x="22" y="34"/>
                  </a:lnTo>
                  <a:lnTo>
                    <a:pt x="23" y="31"/>
                  </a:lnTo>
                  <a:lnTo>
                    <a:pt x="24" y="26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19" y="9"/>
                  </a:lnTo>
                  <a:lnTo>
                    <a:pt x="17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15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015"/>
            <p:cNvSpPr>
              <a:spLocks/>
            </p:cNvSpPr>
            <p:nvPr/>
          </p:nvSpPr>
          <p:spPr bwMode="auto">
            <a:xfrm>
              <a:off x="5566523" y="6089026"/>
              <a:ext cx="9545" cy="17500"/>
            </a:xfrm>
            <a:custGeom>
              <a:avLst/>
              <a:gdLst>
                <a:gd name="T0" fmla="*/ 0 w 21"/>
                <a:gd name="T1" fmla="*/ 44 h 44"/>
                <a:gd name="T2" fmla="*/ 3 w 21"/>
                <a:gd name="T3" fmla="*/ 44 h 44"/>
                <a:gd name="T4" fmla="*/ 6 w 21"/>
                <a:gd name="T5" fmla="*/ 42 h 44"/>
                <a:gd name="T6" fmla="*/ 11 w 21"/>
                <a:gd name="T7" fmla="*/ 40 h 44"/>
                <a:gd name="T8" fmla="*/ 13 w 21"/>
                <a:gd name="T9" fmla="*/ 38 h 44"/>
                <a:gd name="T10" fmla="*/ 16 w 21"/>
                <a:gd name="T11" fmla="*/ 36 h 44"/>
                <a:gd name="T12" fmla="*/ 18 w 21"/>
                <a:gd name="T13" fmla="*/ 33 h 44"/>
                <a:gd name="T14" fmla="*/ 19 w 21"/>
                <a:gd name="T15" fmla="*/ 29 h 44"/>
                <a:gd name="T16" fmla="*/ 20 w 21"/>
                <a:gd name="T17" fmla="*/ 26 h 44"/>
                <a:gd name="T18" fmla="*/ 21 w 21"/>
                <a:gd name="T19" fmla="*/ 22 h 44"/>
                <a:gd name="T20" fmla="*/ 21 w 21"/>
                <a:gd name="T21" fmla="*/ 19 h 44"/>
                <a:gd name="T22" fmla="*/ 20 w 21"/>
                <a:gd name="T23" fmla="*/ 14 h 44"/>
                <a:gd name="T24" fmla="*/ 19 w 21"/>
                <a:gd name="T25" fmla="*/ 11 h 44"/>
                <a:gd name="T26" fmla="*/ 17 w 21"/>
                <a:gd name="T27" fmla="*/ 8 h 44"/>
                <a:gd name="T28" fmla="*/ 15 w 21"/>
                <a:gd name="T29" fmla="*/ 5 h 44"/>
                <a:gd name="T30" fmla="*/ 12 w 21"/>
                <a:gd name="T31" fmla="*/ 2 h 44"/>
                <a:gd name="T32" fmla="*/ 9 w 21"/>
                <a:gd name="T33" fmla="*/ 0 h 44"/>
                <a:gd name="T34" fmla="*/ 0 w 21"/>
                <a:gd name="T3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44">
                  <a:moveTo>
                    <a:pt x="0" y="44"/>
                  </a:moveTo>
                  <a:lnTo>
                    <a:pt x="3" y="44"/>
                  </a:lnTo>
                  <a:lnTo>
                    <a:pt x="6" y="42"/>
                  </a:lnTo>
                  <a:lnTo>
                    <a:pt x="11" y="40"/>
                  </a:lnTo>
                  <a:lnTo>
                    <a:pt x="13" y="38"/>
                  </a:lnTo>
                  <a:lnTo>
                    <a:pt x="16" y="36"/>
                  </a:lnTo>
                  <a:lnTo>
                    <a:pt x="18" y="33"/>
                  </a:lnTo>
                  <a:lnTo>
                    <a:pt x="19" y="29"/>
                  </a:lnTo>
                  <a:lnTo>
                    <a:pt x="20" y="26"/>
                  </a:lnTo>
                  <a:lnTo>
                    <a:pt x="21" y="22"/>
                  </a:lnTo>
                  <a:lnTo>
                    <a:pt x="21" y="19"/>
                  </a:lnTo>
                  <a:lnTo>
                    <a:pt x="20" y="14"/>
                  </a:lnTo>
                  <a:lnTo>
                    <a:pt x="19" y="11"/>
                  </a:lnTo>
                  <a:lnTo>
                    <a:pt x="17" y="8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9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016"/>
            <p:cNvSpPr>
              <a:spLocks/>
            </p:cNvSpPr>
            <p:nvPr/>
          </p:nvSpPr>
          <p:spPr bwMode="auto">
            <a:xfrm>
              <a:off x="5556977" y="6087435"/>
              <a:ext cx="9545" cy="17500"/>
            </a:xfrm>
            <a:custGeom>
              <a:avLst/>
              <a:gdLst>
                <a:gd name="T0" fmla="*/ 22 w 22"/>
                <a:gd name="T1" fmla="*/ 0 h 43"/>
                <a:gd name="T2" fmla="*/ 18 w 22"/>
                <a:gd name="T3" fmla="*/ 1 h 43"/>
                <a:gd name="T4" fmla="*/ 14 w 22"/>
                <a:gd name="T5" fmla="*/ 2 h 43"/>
                <a:gd name="T6" fmla="*/ 11 w 22"/>
                <a:gd name="T7" fmla="*/ 3 h 43"/>
                <a:gd name="T8" fmla="*/ 9 w 22"/>
                <a:gd name="T9" fmla="*/ 6 h 43"/>
                <a:gd name="T10" fmla="*/ 6 w 22"/>
                <a:gd name="T11" fmla="*/ 8 h 43"/>
                <a:gd name="T12" fmla="*/ 3 w 22"/>
                <a:gd name="T13" fmla="*/ 11 h 43"/>
                <a:gd name="T14" fmla="*/ 2 w 22"/>
                <a:gd name="T15" fmla="*/ 14 h 43"/>
                <a:gd name="T16" fmla="*/ 0 w 22"/>
                <a:gd name="T17" fmla="*/ 19 h 43"/>
                <a:gd name="T18" fmla="*/ 0 w 22"/>
                <a:gd name="T19" fmla="*/ 22 h 43"/>
                <a:gd name="T20" fmla="*/ 0 w 22"/>
                <a:gd name="T21" fmla="*/ 26 h 43"/>
                <a:gd name="T22" fmla="*/ 1 w 22"/>
                <a:gd name="T23" fmla="*/ 29 h 43"/>
                <a:gd name="T24" fmla="*/ 2 w 22"/>
                <a:gd name="T25" fmla="*/ 33 h 43"/>
                <a:gd name="T26" fmla="*/ 4 w 22"/>
                <a:gd name="T27" fmla="*/ 36 h 43"/>
                <a:gd name="T28" fmla="*/ 7 w 22"/>
                <a:gd name="T29" fmla="*/ 39 h 43"/>
                <a:gd name="T30" fmla="*/ 10 w 22"/>
                <a:gd name="T31" fmla="*/ 41 h 43"/>
                <a:gd name="T32" fmla="*/ 13 w 22"/>
                <a:gd name="T33" fmla="*/ 43 h 43"/>
                <a:gd name="T34" fmla="*/ 22 w 22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43">
                  <a:moveTo>
                    <a:pt x="22" y="0"/>
                  </a:moveTo>
                  <a:lnTo>
                    <a:pt x="18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9" y="6"/>
                  </a:lnTo>
                  <a:lnTo>
                    <a:pt x="6" y="8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2" y="33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3" y="43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017"/>
            <p:cNvSpPr>
              <a:spLocks/>
            </p:cNvSpPr>
            <p:nvPr/>
          </p:nvSpPr>
          <p:spPr bwMode="auto">
            <a:xfrm>
              <a:off x="5471069" y="5953801"/>
              <a:ext cx="25454" cy="20681"/>
            </a:xfrm>
            <a:custGeom>
              <a:avLst/>
              <a:gdLst>
                <a:gd name="T0" fmla="*/ 66 w 66"/>
                <a:gd name="T1" fmla="*/ 0 h 53"/>
                <a:gd name="T2" fmla="*/ 26 w 66"/>
                <a:gd name="T3" fmla="*/ 0 h 53"/>
                <a:gd name="T4" fmla="*/ 20 w 66"/>
                <a:gd name="T5" fmla="*/ 0 h 53"/>
                <a:gd name="T6" fmla="*/ 16 w 66"/>
                <a:gd name="T7" fmla="*/ 2 h 53"/>
                <a:gd name="T8" fmla="*/ 11 w 66"/>
                <a:gd name="T9" fmla="*/ 4 h 53"/>
                <a:gd name="T10" fmla="*/ 8 w 66"/>
                <a:gd name="T11" fmla="*/ 8 h 53"/>
                <a:gd name="T12" fmla="*/ 4 w 66"/>
                <a:gd name="T13" fmla="*/ 12 h 53"/>
                <a:gd name="T14" fmla="*/ 2 w 66"/>
                <a:gd name="T15" fmla="*/ 16 h 53"/>
                <a:gd name="T16" fmla="*/ 0 w 66"/>
                <a:gd name="T17" fmla="*/ 22 h 53"/>
                <a:gd name="T18" fmla="*/ 0 w 66"/>
                <a:gd name="T19" fmla="*/ 26 h 53"/>
                <a:gd name="T20" fmla="*/ 0 w 66"/>
                <a:gd name="T21" fmla="*/ 31 h 53"/>
                <a:gd name="T22" fmla="*/ 2 w 66"/>
                <a:gd name="T23" fmla="*/ 37 h 53"/>
                <a:gd name="T24" fmla="*/ 4 w 66"/>
                <a:gd name="T25" fmla="*/ 41 h 53"/>
                <a:gd name="T26" fmla="*/ 8 w 66"/>
                <a:gd name="T27" fmla="*/ 45 h 53"/>
                <a:gd name="T28" fmla="*/ 11 w 66"/>
                <a:gd name="T29" fmla="*/ 49 h 53"/>
                <a:gd name="T30" fmla="*/ 16 w 66"/>
                <a:gd name="T31" fmla="*/ 51 h 53"/>
                <a:gd name="T32" fmla="*/ 20 w 66"/>
                <a:gd name="T33" fmla="*/ 52 h 53"/>
                <a:gd name="T34" fmla="*/ 26 w 66"/>
                <a:gd name="T35" fmla="*/ 53 h 53"/>
                <a:gd name="T36" fmla="*/ 66 w 66"/>
                <a:gd name="T37" fmla="*/ 53 h 53"/>
                <a:gd name="T38" fmla="*/ 66 w 66"/>
                <a:gd name="T3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3">
                  <a:moveTo>
                    <a:pt x="66" y="0"/>
                  </a:moveTo>
                  <a:lnTo>
                    <a:pt x="26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1" y="49"/>
                  </a:lnTo>
                  <a:lnTo>
                    <a:pt x="16" y="51"/>
                  </a:lnTo>
                  <a:lnTo>
                    <a:pt x="20" y="52"/>
                  </a:lnTo>
                  <a:lnTo>
                    <a:pt x="26" y="53"/>
                  </a:lnTo>
                  <a:lnTo>
                    <a:pt x="66" y="53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018"/>
            <p:cNvSpPr>
              <a:spLocks/>
            </p:cNvSpPr>
            <p:nvPr/>
          </p:nvSpPr>
          <p:spPr bwMode="auto">
            <a:xfrm>
              <a:off x="5501296" y="5953801"/>
              <a:ext cx="25454" cy="20681"/>
            </a:xfrm>
            <a:custGeom>
              <a:avLst/>
              <a:gdLst>
                <a:gd name="T0" fmla="*/ 39 w 66"/>
                <a:gd name="T1" fmla="*/ 0 h 53"/>
                <a:gd name="T2" fmla="*/ 0 w 66"/>
                <a:gd name="T3" fmla="*/ 0 h 53"/>
                <a:gd name="T4" fmla="*/ 0 w 66"/>
                <a:gd name="T5" fmla="*/ 53 h 53"/>
                <a:gd name="T6" fmla="*/ 39 w 66"/>
                <a:gd name="T7" fmla="*/ 53 h 53"/>
                <a:gd name="T8" fmla="*/ 44 w 66"/>
                <a:gd name="T9" fmla="*/ 52 h 53"/>
                <a:gd name="T10" fmla="*/ 49 w 66"/>
                <a:gd name="T11" fmla="*/ 51 h 53"/>
                <a:gd name="T12" fmla="*/ 54 w 66"/>
                <a:gd name="T13" fmla="*/ 49 h 53"/>
                <a:gd name="T14" fmla="*/ 58 w 66"/>
                <a:gd name="T15" fmla="*/ 45 h 53"/>
                <a:gd name="T16" fmla="*/ 61 w 66"/>
                <a:gd name="T17" fmla="*/ 41 h 53"/>
                <a:gd name="T18" fmla="*/ 63 w 66"/>
                <a:gd name="T19" fmla="*/ 37 h 53"/>
                <a:gd name="T20" fmla="*/ 64 w 66"/>
                <a:gd name="T21" fmla="*/ 31 h 53"/>
                <a:gd name="T22" fmla="*/ 66 w 66"/>
                <a:gd name="T23" fmla="*/ 26 h 53"/>
                <a:gd name="T24" fmla="*/ 64 w 66"/>
                <a:gd name="T25" fmla="*/ 22 h 53"/>
                <a:gd name="T26" fmla="*/ 63 w 66"/>
                <a:gd name="T27" fmla="*/ 16 h 53"/>
                <a:gd name="T28" fmla="*/ 61 w 66"/>
                <a:gd name="T29" fmla="*/ 12 h 53"/>
                <a:gd name="T30" fmla="*/ 58 w 66"/>
                <a:gd name="T31" fmla="*/ 8 h 53"/>
                <a:gd name="T32" fmla="*/ 54 w 66"/>
                <a:gd name="T33" fmla="*/ 4 h 53"/>
                <a:gd name="T34" fmla="*/ 49 w 66"/>
                <a:gd name="T35" fmla="*/ 2 h 53"/>
                <a:gd name="T36" fmla="*/ 44 w 66"/>
                <a:gd name="T37" fmla="*/ 0 h 53"/>
                <a:gd name="T38" fmla="*/ 39 w 66"/>
                <a:gd name="T3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3">
                  <a:moveTo>
                    <a:pt x="39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39" y="53"/>
                  </a:lnTo>
                  <a:lnTo>
                    <a:pt x="44" y="52"/>
                  </a:lnTo>
                  <a:lnTo>
                    <a:pt x="49" y="51"/>
                  </a:lnTo>
                  <a:lnTo>
                    <a:pt x="54" y="49"/>
                  </a:lnTo>
                  <a:lnTo>
                    <a:pt x="58" y="45"/>
                  </a:lnTo>
                  <a:lnTo>
                    <a:pt x="61" y="41"/>
                  </a:lnTo>
                  <a:lnTo>
                    <a:pt x="63" y="37"/>
                  </a:lnTo>
                  <a:lnTo>
                    <a:pt x="64" y="31"/>
                  </a:lnTo>
                  <a:lnTo>
                    <a:pt x="66" y="26"/>
                  </a:lnTo>
                  <a:lnTo>
                    <a:pt x="64" y="22"/>
                  </a:lnTo>
                  <a:lnTo>
                    <a:pt x="63" y="16"/>
                  </a:lnTo>
                  <a:lnTo>
                    <a:pt x="61" y="12"/>
                  </a:lnTo>
                  <a:lnTo>
                    <a:pt x="58" y="8"/>
                  </a:lnTo>
                  <a:lnTo>
                    <a:pt x="54" y="4"/>
                  </a:lnTo>
                  <a:lnTo>
                    <a:pt x="49" y="2"/>
                  </a:lnTo>
                  <a:lnTo>
                    <a:pt x="44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019"/>
            <p:cNvSpPr>
              <a:spLocks/>
            </p:cNvSpPr>
            <p:nvPr/>
          </p:nvSpPr>
          <p:spPr bwMode="auto">
            <a:xfrm>
              <a:off x="5291299" y="6189252"/>
              <a:ext cx="30227" cy="25454"/>
            </a:xfrm>
            <a:custGeom>
              <a:avLst/>
              <a:gdLst>
                <a:gd name="T0" fmla="*/ 78 w 78"/>
                <a:gd name="T1" fmla="*/ 0 h 63"/>
                <a:gd name="T2" fmla="*/ 32 w 78"/>
                <a:gd name="T3" fmla="*/ 0 h 63"/>
                <a:gd name="T4" fmla="*/ 25 w 78"/>
                <a:gd name="T5" fmla="*/ 0 h 63"/>
                <a:gd name="T6" fmla="*/ 20 w 78"/>
                <a:gd name="T7" fmla="*/ 2 h 63"/>
                <a:gd name="T8" fmla="*/ 14 w 78"/>
                <a:gd name="T9" fmla="*/ 6 h 63"/>
                <a:gd name="T10" fmla="*/ 9 w 78"/>
                <a:gd name="T11" fmla="*/ 9 h 63"/>
                <a:gd name="T12" fmla="*/ 6 w 78"/>
                <a:gd name="T13" fmla="*/ 14 h 63"/>
                <a:gd name="T14" fmla="*/ 3 w 78"/>
                <a:gd name="T15" fmla="*/ 20 h 63"/>
                <a:gd name="T16" fmla="*/ 0 w 78"/>
                <a:gd name="T17" fmla="*/ 25 h 63"/>
                <a:gd name="T18" fmla="*/ 0 w 78"/>
                <a:gd name="T19" fmla="*/ 31 h 63"/>
                <a:gd name="T20" fmla="*/ 0 w 78"/>
                <a:gd name="T21" fmla="*/ 38 h 63"/>
                <a:gd name="T22" fmla="*/ 3 w 78"/>
                <a:gd name="T23" fmla="*/ 43 h 63"/>
                <a:gd name="T24" fmla="*/ 6 w 78"/>
                <a:gd name="T25" fmla="*/ 49 h 63"/>
                <a:gd name="T26" fmla="*/ 9 w 78"/>
                <a:gd name="T27" fmla="*/ 53 h 63"/>
                <a:gd name="T28" fmla="*/ 14 w 78"/>
                <a:gd name="T29" fmla="*/ 57 h 63"/>
                <a:gd name="T30" fmla="*/ 20 w 78"/>
                <a:gd name="T31" fmla="*/ 60 h 63"/>
                <a:gd name="T32" fmla="*/ 25 w 78"/>
                <a:gd name="T33" fmla="*/ 62 h 63"/>
                <a:gd name="T34" fmla="*/ 32 w 78"/>
                <a:gd name="T35" fmla="*/ 63 h 63"/>
                <a:gd name="T36" fmla="*/ 78 w 78"/>
                <a:gd name="T37" fmla="*/ 63 h 63"/>
                <a:gd name="T38" fmla="*/ 78 w 78"/>
                <a:gd name="T3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63">
                  <a:moveTo>
                    <a:pt x="78" y="0"/>
                  </a:moveTo>
                  <a:lnTo>
                    <a:pt x="32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9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3" y="43"/>
                  </a:lnTo>
                  <a:lnTo>
                    <a:pt x="6" y="49"/>
                  </a:lnTo>
                  <a:lnTo>
                    <a:pt x="9" y="53"/>
                  </a:lnTo>
                  <a:lnTo>
                    <a:pt x="14" y="57"/>
                  </a:lnTo>
                  <a:lnTo>
                    <a:pt x="20" y="60"/>
                  </a:lnTo>
                  <a:lnTo>
                    <a:pt x="25" y="62"/>
                  </a:lnTo>
                  <a:lnTo>
                    <a:pt x="32" y="63"/>
                  </a:lnTo>
                  <a:lnTo>
                    <a:pt x="78" y="6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020"/>
            <p:cNvSpPr>
              <a:spLocks/>
            </p:cNvSpPr>
            <p:nvPr/>
          </p:nvSpPr>
          <p:spPr bwMode="auto">
            <a:xfrm>
              <a:off x="5326299" y="6189252"/>
              <a:ext cx="31818" cy="25454"/>
            </a:xfrm>
            <a:custGeom>
              <a:avLst/>
              <a:gdLst>
                <a:gd name="T0" fmla="*/ 47 w 78"/>
                <a:gd name="T1" fmla="*/ 0 h 63"/>
                <a:gd name="T2" fmla="*/ 0 w 78"/>
                <a:gd name="T3" fmla="*/ 0 h 63"/>
                <a:gd name="T4" fmla="*/ 0 w 78"/>
                <a:gd name="T5" fmla="*/ 63 h 63"/>
                <a:gd name="T6" fmla="*/ 47 w 78"/>
                <a:gd name="T7" fmla="*/ 63 h 63"/>
                <a:gd name="T8" fmla="*/ 53 w 78"/>
                <a:gd name="T9" fmla="*/ 62 h 63"/>
                <a:gd name="T10" fmla="*/ 58 w 78"/>
                <a:gd name="T11" fmla="*/ 60 h 63"/>
                <a:gd name="T12" fmla="*/ 64 w 78"/>
                <a:gd name="T13" fmla="*/ 57 h 63"/>
                <a:gd name="T14" fmla="*/ 69 w 78"/>
                <a:gd name="T15" fmla="*/ 53 h 63"/>
                <a:gd name="T16" fmla="*/ 73 w 78"/>
                <a:gd name="T17" fmla="*/ 49 h 63"/>
                <a:gd name="T18" fmla="*/ 76 w 78"/>
                <a:gd name="T19" fmla="*/ 43 h 63"/>
                <a:gd name="T20" fmla="*/ 78 w 78"/>
                <a:gd name="T21" fmla="*/ 38 h 63"/>
                <a:gd name="T22" fmla="*/ 78 w 78"/>
                <a:gd name="T23" fmla="*/ 31 h 63"/>
                <a:gd name="T24" fmla="*/ 78 w 78"/>
                <a:gd name="T25" fmla="*/ 25 h 63"/>
                <a:gd name="T26" fmla="*/ 76 w 78"/>
                <a:gd name="T27" fmla="*/ 20 h 63"/>
                <a:gd name="T28" fmla="*/ 73 w 78"/>
                <a:gd name="T29" fmla="*/ 14 h 63"/>
                <a:gd name="T30" fmla="*/ 69 w 78"/>
                <a:gd name="T31" fmla="*/ 9 h 63"/>
                <a:gd name="T32" fmla="*/ 64 w 78"/>
                <a:gd name="T33" fmla="*/ 6 h 63"/>
                <a:gd name="T34" fmla="*/ 58 w 78"/>
                <a:gd name="T35" fmla="*/ 2 h 63"/>
                <a:gd name="T36" fmla="*/ 53 w 78"/>
                <a:gd name="T37" fmla="*/ 0 h 63"/>
                <a:gd name="T38" fmla="*/ 47 w 78"/>
                <a:gd name="T3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63">
                  <a:moveTo>
                    <a:pt x="47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47" y="63"/>
                  </a:lnTo>
                  <a:lnTo>
                    <a:pt x="53" y="62"/>
                  </a:lnTo>
                  <a:lnTo>
                    <a:pt x="58" y="60"/>
                  </a:lnTo>
                  <a:lnTo>
                    <a:pt x="64" y="57"/>
                  </a:lnTo>
                  <a:lnTo>
                    <a:pt x="69" y="53"/>
                  </a:lnTo>
                  <a:lnTo>
                    <a:pt x="73" y="49"/>
                  </a:lnTo>
                  <a:lnTo>
                    <a:pt x="76" y="43"/>
                  </a:lnTo>
                  <a:lnTo>
                    <a:pt x="78" y="38"/>
                  </a:lnTo>
                  <a:lnTo>
                    <a:pt x="78" y="31"/>
                  </a:lnTo>
                  <a:lnTo>
                    <a:pt x="78" y="25"/>
                  </a:lnTo>
                  <a:lnTo>
                    <a:pt x="76" y="20"/>
                  </a:lnTo>
                  <a:lnTo>
                    <a:pt x="73" y="14"/>
                  </a:lnTo>
                  <a:lnTo>
                    <a:pt x="69" y="9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3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021"/>
            <p:cNvSpPr>
              <a:spLocks/>
            </p:cNvSpPr>
            <p:nvPr/>
          </p:nvSpPr>
          <p:spPr bwMode="auto">
            <a:xfrm>
              <a:off x="5490160" y="6184479"/>
              <a:ext cx="34999" cy="33409"/>
            </a:xfrm>
            <a:custGeom>
              <a:avLst/>
              <a:gdLst>
                <a:gd name="T0" fmla="*/ 87 w 87"/>
                <a:gd name="T1" fmla="*/ 32 h 84"/>
                <a:gd name="T2" fmla="*/ 49 w 87"/>
                <a:gd name="T3" fmla="*/ 5 h 84"/>
                <a:gd name="T4" fmla="*/ 43 w 87"/>
                <a:gd name="T5" fmla="*/ 2 h 84"/>
                <a:gd name="T6" fmla="*/ 37 w 87"/>
                <a:gd name="T7" fmla="*/ 1 h 84"/>
                <a:gd name="T8" fmla="*/ 31 w 87"/>
                <a:gd name="T9" fmla="*/ 0 h 84"/>
                <a:gd name="T10" fmla="*/ 26 w 87"/>
                <a:gd name="T11" fmla="*/ 1 h 84"/>
                <a:gd name="T12" fmla="*/ 20 w 87"/>
                <a:gd name="T13" fmla="*/ 2 h 84"/>
                <a:gd name="T14" fmla="*/ 15 w 87"/>
                <a:gd name="T15" fmla="*/ 5 h 84"/>
                <a:gd name="T16" fmla="*/ 9 w 87"/>
                <a:gd name="T17" fmla="*/ 9 h 84"/>
                <a:gd name="T18" fmla="*/ 5 w 87"/>
                <a:gd name="T19" fmla="*/ 14 h 84"/>
                <a:gd name="T20" fmla="*/ 3 w 87"/>
                <a:gd name="T21" fmla="*/ 19 h 84"/>
                <a:gd name="T22" fmla="*/ 1 w 87"/>
                <a:gd name="T23" fmla="*/ 25 h 84"/>
                <a:gd name="T24" fmla="*/ 0 w 87"/>
                <a:gd name="T25" fmla="*/ 31 h 84"/>
                <a:gd name="T26" fmla="*/ 1 w 87"/>
                <a:gd name="T27" fmla="*/ 37 h 84"/>
                <a:gd name="T28" fmla="*/ 2 w 87"/>
                <a:gd name="T29" fmla="*/ 43 h 84"/>
                <a:gd name="T30" fmla="*/ 5 w 87"/>
                <a:gd name="T31" fmla="*/ 49 h 84"/>
                <a:gd name="T32" fmla="*/ 8 w 87"/>
                <a:gd name="T33" fmla="*/ 53 h 84"/>
                <a:gd name="T34" fmla="*/ 14 w 87"/>
                <a:gd name="T35" fmla="*/ 57 h 84"/>
                <a:gd name="T36" fmla="*/ 53 w 87"/>
                <a:gd name="T37" fmla="*/ 84 h 84"/>
                <a:gd name="T38" fmla="*/ 87 w 87"/>
                <a:gd name="T39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84">
                  <a:moveTo>
                    <a:pt x="87" y="32"/>
                  </a:moveTo>
                  <a:lnTo>
                    <a:pt x="49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5" y="49"/>
                  </a:lnTo>
                  <a:lnTo>
                    <a:pt x="8" y="53"/>
                  </a:lnTo>
                  <a:lnTo>
                    <a:pt x="14" y="57"/>
                  </a:lnTo>
                  <a:lnTo>
                    <a:pt x="53" y="84"/>
                  </a:lnTo>
                  <a:lnTo>
                    <a:pt x="8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022"/>
            <p:cNvSpPr>
              <a:spLocks/>
            </p:cNvSpPr>
            <p:nvPr/>
          </p:nvSpPr>
          <p:spPr bwMode="auto">
            <a:xfrm>
              <a:off x="5515614" y="6198797"/>
              <a:ext cx="34999" cy="33409"/>
            </a:xfrm>
            <a:custGeom>
              <a:avLst/>
              <a:gdLst>
                <a:gd name="T0" fmla="*/ 75 w 88"/>
                <a:gd name="T1" fmla="*/ 27 h 84"/>
                <a:gd name="T2" fmla="*/ 36 w 88"/>
                <a:gd name="T3" fmla="*/ 0 h 84"/>
                <a:gd name="T4" fmla="*/ 0 w 88"/>
                <a:gd name="T5" fmla="*/ 52 h 84"/>
                <a:gd name="T6" fmla="*/ 39 w 88"/>
                <a:gd name="T7" fmla="*/ 79 h 84"/>
                <a:gd name="T8" fmla="*/ 45 w 88"/>
                <a:gd name="T9" fmla="*/ 82 h 84"/>
                <a:gd name="T10" fmla="*/ 50 w 88"/>
                <a:gd name="T11" fmla="*/ 83 h 84"/>
                <a:gd name="T12" fmla="*/ 56 w 88"/>
                <a:gd name="T13" fmla="*/ 84 h 84"/>
                <a:gd name="T14" fmla="*/ 62 w 88"/>
                <a:gd name="T15" fmla="*/ 83 h 84"/>
                <a:gd name="T16" fmla="*/ 68 w 88"/>
                <a:gd name="T17" fmla="*/ 82 h 84"/>
                <a:gd name="T18" fmla="*/ 74 w 88"/>
                <a:gd name="T19" fmla="*/ 79 h 84"/>
                <a:gd name="T20" fmla="*/ 78 w 88"/>
                <a:gd name="T21" fmla="*/ 75 h 84"/>
                <a:gd name="T22" fmla="*/ 82 w 88"/>
                <a:gd name="T23" fmla="*/ 70 h 84"/>
                <a:gd name="T24" fmla="*/ 86 w 88"/>
                <a:gd name="T25" fmla="*/ 65 h 84"/>
                <a:gd name="T26" fmla="*/ 88 w 88"/>
                <a:gd name="T27" fmla="*/ 59 h 84"/>
                <a:gd name="T28" fmla="*/ 88 w 88"/>
                <a:gd name="T29" fmla="*/ 53 h 84"/>
                <a:gd name="T30" fmla="*/ 88 w 88"/>
                <a:gd name="T31" fmla="*/ 47 h 84"/>
                <a:gd name="T32" fmla="*/ 86 w 88"/>
                <a:gd name="T33" fmla="*/ 41 h 84"/>
                <a:gd name="T34" fmla="*/ 83 w 88"/>
                <a:gd name="T35" fmla="*/ 36 h 84"/>
                <a:gd name="T36" fmla="*/ 79 w 88"/>
                <a:gd name="T37" fmla="*/ 31 h 84"/>
                <a:gd name="T38" fmla="*/ 75 w 88"/>
                <a:gd name="T39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84">
                  <a:moveTo>
                    <a:pt x="75" y="27"/>
                  </a:moveTo>
                  <a:lnTo>
                    <a:pt x="36" y="0"/>
                  </a:lnTo>
                  <a:lnTo>
                    <a:pt x="0" y="52"/>
                  </a:lnTo>
                  <a:lnTo>
                    <a:pt x="39" y="79"/>
                  </a:lnTo>
                  <a:lnTo>
                    <a:pt x="45" y="82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62" y="83"/>
                  </a:lnTo>
                  <a:lnTo>
                    <a:pt x="68" y="82"/>
                  </a:lnTo>
                  <a:lnTo>
                    <a:pt x="74" y="79"/>
                  </a:lnTo>
                  <a:lnTo>
                    <a:pt x="78" y="75"/>
                  </a:lnTo>
                  <a:lnTo>
                    <a:pt x="82" y="70"/>
                  </a:lnTo>
                  <a:lnTo>
                    <a:pt x="86" y="65"/>
                  </a:lnTo>
                  <a:lnTo>
                    <a:pt x="88" y="59"/>
                  </a:lnTo>
                  <a:lnTo>
                    <a:pt x="88" y="53"/>
                  </a:lnTo>
                  <a:lnTo>
                    <a:pt x="88" y="47"/>
                  </a:lnTo>
                  <a:lnTo>
                    <a:pt x="86" y="41"/>
                  </a:lnTo>
                  <a:lnTo>
                    <a:pt x="83" y="36"/>
                  </a:lnTo>
                  <a:lnTo>
                    <a:pt x="79" y="31"/>
                  </a:lnTo>
                  <a:lnTo>
                    <a:pt x="7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023"/>
            <p:cNvSpPr>
              <a:spLocks/>
            </p:cNvSpPr>
            <p:nvPr/>
          </p:nvSpPr>
          <p:spPr bwMode="auto">
            <a:xfrm>
              <a:off x="5488569" y="6265614"/>
              <a:ext cx="20682" cy="19091"/>
            </a:xfrm>
            <a:custGeom>
              <a:avLst/>
              <a:gdLst>
                <a:gd name="T0" fmla="*/ 53 w 53"/>
                <a:gd name="T1" fmla="*/ 20 h 52"/>
                <a:gd name="T2" fmla="*/ 29 w 53"/>
                <a:gd name="T3" fmla="*/ 3 h 52"/>
                <a:gd name="T4" fmla="*/ 26 w 53"/>
                <a:gd name="T5" fmla="*/ 2 h 52"/>
                <a:gd name="T6" fmla="*/ 23 w 53"/>
                <a:gd name="T7" fmla="*/ 1 h 52"/>
                <a:gd name="T8" fmla="*/ 19 w 53"/>
                <a:gd name="T9" fmla="*/ 0 h 52"/>
                <a:gd name="T10" fmla="*/ 15 w 53"/>
                <a:gd name="T11" fmla="*/ 1 h 52"/>
                <a:gd name="T12" fmla="*/ 12 w 53"/>
                <a:gd name="T13" fmla="*/ 2 h 52"/>
                <a:gd name="T14" fmla="*/ 9 w 53"/>
                <a:gd name="T15" fmla="*/ 3 h 52"/>
                <a:gd name="T16" fmla="*/ 6 w 53"/>
                <a:gd name="T17" fmla="*/ 6 h 52"/>
                <a:gd name="T18" fmla="*/ 3 w 53"/>
                <a:gd name="T19" fmla="*/ 9 h 52"/>
                <a:gd name="T20" fmla="*/ 1 w 53"/>
                <a:gd name="T21" fmla="*/ 12 h 52"/>
                <a:gd name="T22" fmla="*/ 0 w 53"/>
                <a:gd name="T23" fmla="*/ 15 h 52"/>
                <a:gd name="T24" fmla="*/ 0 w 53"/>
                <a:gd name="T25" fmla="*/ 20 h 52"/>
                <a:gd name="T26" fmla="*/ 0 w 53"/>
                <a:gd name="T27" fmla="*/ 23 h 52"/>
                <a:gd name="T28" fmla="*/ 1 w 53"/>
                <a:gd name="T29" fmla="*/ 27 h 52"/>
                <a:gd name="T30" fmla="*/ 2 w 53"/>
                <a:gd name="T31" fmla="*/ 30 h 52"/>
                <a:gd name="T32" fmla="*/ 6 w 53"/>
                <a:gd name="T33" fmla="*/ 33 h 52"/>
                <a:gd name="T34" fmla="*/ 8 w 53"/>
                <a:gd name="T35" fmla="*/ 36 h 52"/>
                <a:gd name="T36" fmla="*/ 31 w 53"/>
                <a:gd name="T37" fmla="*/ 52 h 52"/>
                <a:gd name="T38" fmla="*/ 53 w 53"/>
                <a:gd name="T39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52">
                  <a:moveTo>
                    <a:pt x="53" y="20"/>
                  </a:moveTo>
                  <a:lnTo>
                    <a:pt x="29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6" y="33"/>
                  </a:lnTo>
                  <a:lnTo>
                    <a:pt x="8" y="36"/>
                  </a:lnTo>
                  <a:lnTo>
                    <a:pt x="31" y="52"/>
                  </a:lnTo>
                  <a:lnTo>
                    <a:pt x="5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024"/>
            <p:cNvSpPr>
              <a:spLocks/>
            </p:cNvSpPr>
            <p:nvPr/>
          </p:nvSpPr>
          <p:spPr bwMode="auto">
            <a:xfrm>
              <a:off x="5502887" y="6275159"/>
              <a:ext cx="20682" cy="19091"/>
            </a:xfrm>
            <a:custGeom>
              <a:avLst/>
              <a:gdLst>
                <a:gd name="T0" fmla="*/ 45 w 54"/>
                <a:gd name="T1" fmla="*/ 16 h 51"/>
                <a:gd name="T2" fmla="*/ 22 w 54"/>
                <a:gd name="T3" fmla="*/ 0 h 51"/>
                <a:gd name="T4" fmla="*/ 0 w 54"/>
                <a:gd name="T5" fmla="*/ 31 h 51"/>
                <a:gd name="T6" fmla="*/ 24 w 54"/>
                <a:gd name="T7" fmla="*/ 47 h 51"/>
                <a:gd name="T8" fmla="*/ 27 w 54"/>
                <a:gd name="T9" fmla="*/ 50 h 51"/>
                <a:gd name="T10" fmla="*/ 30 w 54"/>
                <a:gd name="T11" fmla="*/ 51 h 51"/>
                <a:gd name="T12" fmla="*/ 35 w 54"/>
                <a:gd name="T13" fmla="*/ 51 h 51"/>
                <a:gd name="T14" fmla="*/ 38 w 54"/>
                <a:gd name="T15" fmla="*/ 51 h 51"/>
                <a:gd name="T16" fmla="*/ 41 w 54"/>
                <a:gd name="T17" fmla="*/ 50 h 51"/>
                <a:gd name="T18" fmla="*/ 45 w 54"/>
                <a:gd name="T19" fmla="*/ 47 h 51"/>
                <a:gd name="T20" fmla="*/ 47 w 54"/>
                <a:gd name="T21" fmla="*/ 45 h 51"/>
                <a:gd name="T22" fmla="*/ 51 w 54"/>
                <a:gd name="T23" fmla="*/ 42 h 51"/>
                <a:gd name="T24" fmla="*/ 52 w 54"/>
                <a:gd name="T25" fmla="*/ 39 h 51"/>
                <a:gd name="T26" fmla="*/ 53 w 54"/>
                <a:gd name="T27" fmla="*/ 36 h 51"/>
                <a:gd name="T28" fmla="*/ 54 w 54"/>
                <a:gd name="T29" fmla="*/ 31 h 51"/>
                <a:gd name="T30" fmla="*/ 53 w 54"/>
                <a:gd name="T31" fmla="*/ 28 h 51"/>
                <a:gd name="T32" fmla="*/ 53 w 54"/>
                <a:gd name="T33" fmla="*/ 25 h 51"/>
                <a:gd name="T34" fmla="*/ 51 w 54"/>
                <a:gd name="T35" fmla="*/ 22 h 51"/>
                <a:gd name="T36" fmla="*/ 49 w 54"/>
                <a:gd name="T37" fmla="*/ 18 h 51"/>
                <a:gd name="T38" fmla="*/ 45 w 54"/>
                <a:gd name="T39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51">
                  <a:moveTo>
                    <a:pt x="45" y="16"/>
                  </a:moveTo>
                  <a:lnTo>
                    <a:pt x="22" y="0"/>
                  </a:lnTo>
                  <a:lnTo>
                    <a:pt x="0" y="31"/>
                  </a:lnTo>
                  <a:lnTo>
                    <a:pt x="24" y="47"/>
                  </a:lnTo>
                  <a:lnTo>
                    <a:pt x="27" y="50"/>
                  </a:lnTo>
                  <a:lnTo>
                    <a:pt x="30" y="51"/>
                  </a:lnTo>
                  <a:lnTo>
                    <a:pt x="35" y="51"/>
                  </a:lnTo>
                  <a:lnTo>
                    <a:pt x="38" y="51"/>
                  </a:lnTo>
                  <a:lnTo>
                    <a:pt x="41" y="50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1" y="42"/>
                  </a:lnTo>
                  <a:lnTo>
                    <a:pt x="52" y="39"/>
                  </a:lnTo>
                  <a:lnTo>
                    <a:pt x="53" y="36"/>
                  </a:lnTo>
                  <a:lnTo>
                    <a:pt x="54" y="31"/>
                  </a:lnTo>
                  <a:lnTo>
                    <a:pt x="53" y="28"/>
                  </a:lnTo>
                  <a:lnTo>
                    <a:pt x="53" y="25"/>
                  </a:lnTo>
                  <a:lnTo>
                    <a:pt x="51" y="22"/>
                  </a:lnTo>
                  <a:lnTo>
                    <a:pt x="49" y="18"/>
                  </a:lnTo>
                  <a:lnTo>
                    <a:pt x="4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025"/>
            <p:cNvSpPr>
              <a:spLocks/>
            </p:cNvSpPr>
            <p:nvPr/>
          </p:nvSpPr>
          <p:spPr bwMode="auto">
            <a:xfrm>
              <a:off x="5394707" y="6276750"/>
              <a:ext cx="22272" cy="19091"/>
            </a:xfrm>
            <a:custGeom>
              <a:avLst/>
              <a:gdLst>
                <a:gd name="T0" fmla="*/ 53 w 53"/>
                <a:gd name="T1" fmla="*/ 8 h 46"/>
                <a:gd name="T2" fmla="*/ 24 w 53"/>
                <a:gd name="T3" fmla="*/ 0 h 46"/>
                <a:gd name="T4" fmla="*/ 20 w 53"/>
                <a:gd name="T5" fmla="*/ 0 h 46"/>
                <a:gd name="T6" fmla="*/ 16 w 53"/>
                <a:gd name="T7" fmla="*/ 0 h 46"/>
                <a:gd name="T8" fmla="*/ 13 w 53"/>
                <a:gd name="T9" fmla="*/ 2 h 46"/>
                <a:gd name="T10" fmla="*/ 10 w 53"/>
                <a:gd name="T11" fmla="*/ 3 h 46"/>
                <a:gd name="T12" fmla="*/ 6 w 53"/>
                <a:gd name="T13" fmla="*/ 5 h 46"/>
                <a:gd name="T14" fmla="*/ 3 w 53"/>
                <a:gd name="T15" fmla="*/ 8 h 46"/>
                <a:gd name="T16" fmla="*/ 1 w 53"/>
                <a:gd name="T17" fmla="*/ 11 h 46"/>
                <a:gd name="T18" fmla="*/ 0 w 53"/>
                <a:gd name="T19" fmla="*/ 14 h 46"/>
                <a:gd name="T20" fmla="*/ 0 w 53"/>
                <a:gd name="T21" fmla="*/ 19 h 46"/>
                <a:gd name="T22" fmla="*/ 0 w 53"/>
                <a:gd name="T23" fmla="*/ 23 h 46"/>
                <a:gd name="T24" fmla="*/ 1 w 53"/>
                <a:gd name="T25" fmla="*/ 26 h 46"/>
                <a:gd name="T26" fmla="*/ 2 w 53"/>
                <a:gd name="T27" fmla="*/ 30 h 46"/>
                <a:gd name="T28" fmla="*/ 4 w 53"/>
                <a:gd name="T29" fmla="*/ 33 h 46"/>
                <a:gd name="T30" fmla="*/ 8 w 53"/>
                <a:gd name="T31" fmla="*/ 36 h 46"/>
                <a:gd name="T32" fmla="*/ 11 w 53"/>
                <a:gd name="T33" fmla="*/ 37 h 46"/>
                <a:gd name="T34" fmla="*/ 14 w 53"/>
                <a:gd name="T35" fmla="*/ 39 h 46"/>
                <a:gd name="T36" fmla="*/ 43 w 53"/>
                <a:gd name="T37" fmla="*/ 46 h 46"/>
                <a:gd name="T38" fmla="*/ 53 w 53"/>
                <a:gd name="T3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46">
                  <a:moveTo>
                    <a:pt x="53" y="8"/>
                  </a:move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8" y="36"/>
                  </a:lnTo>
                  <a:lnTo>
                    <a:pt x="11" y="37"/>
                  </a:lnTo>
                  <a:lnTo>
                    <a:pt x="14" y="39"/>
                  </a:lnTo>
                  <a:lnTo>
                    <a:pt x="43" y="46"/>
                  </a:lnTo>
                  <a:lnTo>
                    <a:pt x="5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026"/>
            <p:cNvSpPr>
              <a:spLocks/>
            </p:cNvSpPr>
            <p:nvPr/>
          </p:nvSpPr>
          <p:spPr bwMode="auto">
            <a:xfrm>
              <a:off x="5415388" y="6281523"/>
              <a:ext cx="20682" cy="17500"/>
            </a:xfrm>
            <a:custGeom>
              <a:avLst/>
              <a:gdLst>
                <a:gd name="T0" fmla="*/ 38 w 53"/>
                <a:gd name="T1" fmla="*/ 8 h 46"/>
                <a:gd name="T2" fmla="*/ 9 w 53"/>
                <a:gd name="T3" fmla="*/ 0 h 46"/>
                <a:gd name="T4" fmla="*/ 0 w 53"/>
                <a:gd name="T5" fmla="*/ 38 h 46"/>
                <a:gd name="T6" fmla="*/ 28 w 53"/>
                <a:gd name="T7" fmla="*/ 46 h 46"/>
                <a:gd name="T8" fmla="*/ 32 w 53"/>
                <a:gd name="T9" fmla="*/ 46 h 46"/>
                <a:gd name="T10" fmla="*/ 36 w 53"/>
                <a:gd name="T11" fmla="*/ 46 h 46"/>
                <a:gd name="T12" fmla="*/ 40 w 53"/>
                <a:gd name="T13" fmla="*/ 44 h 46"/>
                <a:gd name="T14" fmla="*/ 43 w 53"/>
                <a:gd name="T15" fmla="*/ 43 h 46"/>
                <a:gd name="T16" fmla="*/ 46 w 53"/>
                <a:gd name="T17" fmla="*/ 41 h 46"/>
                <a:gd name="T18" fmla="*/ 48 w 53"/>
                <a:gd name="T19" fmla="*/ 38 h 46"/>
                <a:gd name="T20" fmla="*/ 50 w 53"/>
                <a:gd name="T21" fmla="*/ 35 h 46"/>
                <a:gd name="T22" fmla="*/ 53 w 53"/>
                <a:gd name="T23" fmla="*/ 31 h 46"/>
                <a:gd name="T24" fmla="*/ 53 w 53"/>
                <a:gd name="T25" fmla="*/ 27 h 46"/>
                <a:gd name="T26" fmla="*/ 53 w 53"/>
                <a:gd name="T27" fmla="*/ 24 h 46"/>
                <a:gd name="T28" fmla="*/ 52 w 53"/>
                <a:gd name="T29" fmla="*/ 20 h 46"/>
                <a:gd name="T30" fmla="*/ 50 w 53"/>
                <a:gd name="T31" fmla="*/ 16 h 46"/>
                <a:gd name="T32" fmla="*/ 48 w 53"/>
                <a:gd name="T33" fmla="*/ 13 h 46"/>
                <a:gd name="T34" fmla="*/ 45 w 53"/>
                <a:gd name="T35" fmla="*/ 11 h 46"/>
                <a:gd name="T36" fmla="*/ 42 w 53"/>
                <a:gd name="T37" fmla="*/ 9 h 46"/>
                <a:gd name="T38" fmla="*/ 38 w 53"/>
                <a:gd name="T3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46">
                  <a:moveTo>
                    <a:pt x="38" y="8"/>
                  </a:moveTo>
                  <a:lnTo>
                    <a:pt x="9" y="0"/>
                  </a:lnTo>
                  <a:lnTo>
                    <a:pt x="0" y="38"/>
                  </a:lnTo>
                  <a:lnTo>
                    <a:pt x="28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4"/>
                  </a:lnTo>
                  <a:lnTo>
                    <a:pt x="43" y="43"/>
                  </a:lnTo>
                  <a:lnTo>
                    <a:pt x="46" y="41"/>
                  </a:lnTo>
                  <a:lnTo>
                    <a:pt x="48" y="38"/>
                  </a:lnTo>
                  <a:lnTo>
                    <a:pt x="50" y="35"/>
                  </a:lnTo>
                  <a:lnTo>
                    <a:pt x="53" y="31"/>
                  </a:lnTo>
                  <a:lnTo>
                    <a:pt x="53" y="27"/>
                  </a:lnTo>
                  <a:lnTo>
                    <a:pt x="53" y="24"/>
                  </a:lnTo>
                  <a:lnTo>
                    <a:pt x="52" y="20"/>
                  </a:lnTo>
                  <a:lnTo>
                    <a:pt x="50" y="16"/>
                  </a:lnTo>
                  <a:lnTo>
                    <a:pt x="48" y="13"/>
                  </a:lnTo>
                  <a:lnTo>
                    <a:pt x="45" y="11"/>
                  </a:lnTo>
                  <a:lnTo>
                    <a:pt x="42" y="9"/>
                  </a:lnTo>
                  <a:lnTo>
                    <a:pt x="3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027"/>
            <p:cNvSpPr>
              <a:spLocks/>
            </p:cNvSpPr>
            <p:nvPr/>
          </p:nvSpPr>
          <p:spPr bwMode="auto">
            <a:xfrm>
              <a:off x="5399480" y="6096980"/>
              <a:ext cx="36590" cy="34999"/>
            </a:xfrm>
            <a:custGeom>
              <a:avLst/>
              <a:gdLst>
                <a:gd name="T0" fmla="*/ 54 w 94"/>
                <a:gd name="T1" fmla="*/ 0 h 90"/>
                <a:gd name="T2" fmla="*/ 14 w 94"/>
                <a:gd name="T3" fmla="*/ 30 h 90"/>
                <a:gd name="T4" fmla="*/ 8 w 94"/>
                <a:gd name="T5" fmla="*/ 34 h 90"/>
                <a:gd name="T6" fmla="*/ 4 w 94"/>
                <a:gd name="T7" fmla="*/ 40 h 90"/>
                <a:gd name="T8" fmla="*/ 2 w 94"/>
                <a:gd name="T9" fmla="*/ 46 h 90"/>
                <a:gd name="T10" fmla="*/ 1 w 94"/>
                <a:gd name="T11" fmla="*/ 53 h 90"/>
                <a:gd name="T12" fmla="*/ 0 w 94"/>
                <a:gd name="T13" fmla="*/ 59 h 90"/>
                <a:gd name="T14" fmla="*/ 1 w 94"/>
                <a:gd name="T15" fmla="*/ 66 h 90"/>
                <a:gd name="T16" fmla="*/ 3 w 94"/>
                <a:gd name="T17" fmla="*/ 71 h 90"/>
                <a:gd name="T18" fmla="*/ 6 w 94"/>
                <a:gd name="T19" fmla="*/ 78 h 90"/>
                <a:gd name="T20" fmla="*/ 11 w 94"/>
                <a:gd name="T21" fmla="*/ 82 h 90"/>
                <a:gd name="T22" fmla="*/ 17 w 94"/>
                <a:gd name="T23" fmla="*/ 86 h 90"/>
                <a:gd name="T24" fmla="*/ 22 w 94"/>
                <a:gd name="T25" fmla="*/ 88 h 90"/>
                <a:gd name="T26" fmla="*/ 29 w 94"/>
                <a:gd name="T27" fmla="*/ 90 h 90"/>
                <a:gd name="T28" fmla="*/ 35 w 94"/>
                <a:gd name="T29" fmla="*/ 90 h 90"/>
                <a:gd name="T30" fmla="*/ 42 w 94"/>
                <a:gd name="T31" fmla="*/ 89 h 90"/>
                <a:gd name="T32" fmla="*/ 48 w 94"/>
                <a:gd name="T33" fmla="*/ 87 h 90"/>
                <a:gd name="T34" fmla="*/ 54 w 94"/>
                <a:gd name="T35" fmla="*/ 84 h 90"/>
                <a:gd name="T36" fmla="*/ 94 w 94"/>
                <a:gd name="T37" fmla="*/ 54 h 90"/>
                <a:gd name="T38" fmla="*/ 54 w 94"/>
                <a:gd name="T3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90">
                  <a:moveTo>
                    <a:pt x="54" y="0"/>
                  </a:moveTo>
                  <a:lnTo>
                    <a:pt x="14" y="30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1" y="82"/>
                  </a:lnTo>
                  <a:lnTo>
                    <a:pt x="17" y="86"/>
                  </a:lnTo>
                  <a:lnTo>
                    <a:pt x="22" y="88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2" y="89"/>
                  </a:lnTo>
                  <a:lnTo>
                    <a:pt x="48" y="87"/>
                  </a:lnTo>
                  <a:lnTo>
                    <a:pt x="54" y="84"/>
                  </a:lnTo>
                  <a:lnTo>
                    <a:pt x="94" y="54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028"/>
            <p:cNvSpPr>
              <a:spLocks/>
            </p:cNvSpPr>
            <p:nvPr/>
          </p:nvSpPr>
          <p:spPr bwMode="auto">
            <a:xfrm>
              <a:off x="5424934" y="6077890"/>
              <a:ext cx="36590" cy="36590"/>
            </a:xfrm>
            <a:custGeom>
              <a:avLst/>
              <a:gdLst>
                <a:gd name="T0" fmla="*/ 40 w 94"/>
                <a:gd name="T1" fmla="*/ 8 h 91"/>
                <a:gd name="T2" fmla="*/ 0 w 94"/>
                <a:gd name="T3" fmla="*/ 38 h 91"/>
                <a:gd name="T4" fmla="*/ 40 w 94"/>
                <a:gd name="T5" fmla="*/ 91 h 91"/>
                <a:gd name="T6" fmla="*/ 80 w 94"/>
                <a:gd name="T7" fmla="*/ 61 h 91"/>
                <a:gd name="T8" fmla="*/ 86 w 94"/>
                <a:gd name="T9" fmla="*/ 57 h 91"/>
                <a:gd name="T10" fmla="*/ 90 w 94"/>
                <a:gd name="T11" fmla="*/ 51 h 91"/>
                <a:gd name="T12" fmla="*/ 92 w 94"/>
                <a:gd name="T13" fmla="*/ 45 h 91"/>
                <a:gd name="T14" fmla="*/ 93 w 94"/>
                <a:gd name="T15" fmla="*/ 39 h 91"/>
                <a:gd name="T16" fmla="*/ 94 w 94"/>
                <a:gd name="T17" fmla="*/ 33 h 91"/>
                <a:gd name="T18" fmla="*/ 93 w 94"/>
                <a:gd name="T19" fmla="*/ 26 h 91"/>
                <a:gd name="T20" fmla="*/ 91 w 94"/>
                <a:gd name="T21" fmla="*/ 20 h 91"/>
                <a:gd name="T22" fmla="*/ 88 w 94"/>
                <a:gd name="T23" fmla="*/ 14 h 91"/>
                <a:gd name="T24" fmla="*/ 82 w 94"/>
                <a:gd name="T25" fmla="*/ 9 h 91"/>
                <a:gd name="T26" fmla="*/ 77 w 94"/>
                <a:gd name="T27" fmla="*/ 5 h 91"/>
                <a:gd name="T28" fmla="*/ 72 w 94"/>
                <a:gd name="T29" fmla="*/ 3 h 91"/>
                <a:gd name="T30" fmla="*/ 65 w 94"/>
                <a:gd name="T31" fmla="*/ 1 h 91"/>
                <a:gd name="T32" fmla="*/ 59 w 94"/>
                <a:gd name="T33" fmla="*/ 0 h 91"/>
                <a:gd name="T34" fmla="*/ 52 w 94"/>
                <a:gd name="T35" fmla="*/ 1 h 91"/>
                <a:gd name="T36" fmla="*/ 46 w 94"/>
                <a:gd name="T37" fmla="*/ 4 h 91"/>
                <a:gd name="T38" fmla="*/ 40 w 94"/>
                <a:gd name="T39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91">
                  <a:moveTo>
                    <a:pt x="40" y="8"/>
                  </a:moveTo>
                  <a:lnTo>
                    <a:pt x="0" y="38"/>
                  </a:lnTo>
                  <a:lnTo>
                    <a:pt x="40" y="91"/>
                  </a:lnTo>
                  <a:lnTo>
                    <a:pt x="80" y="61"/>
                  </a:lnTo>
                  <a:lnTo>
                    <a:pt x="86" y="57"/>
                  </a:lnTo>
                  <a:lnTo>
                    <a:pt x="90" y="51"/>
                  </a:lnTo>
                  <a:lnTo>
                    <a:pt x="92" y="45"/>
                  </a:lnTo>
                  <a:lnTo>
                    <a:pt x="93" y="39"/>
                  </a:lnTo>
                  <a:lnTo>
                    <a:pt x="94" y="33"/>
                  </a:lnTo>
                  <a:lnTo>
                    <a:pt x="93" y="26"/>
                  </a:lnTo>
                  <a:lnTo>
                    <a:pt x="91" y="20"/>
                  </a:lnTo>
                  <a:lnTo>
                    <a:pt x="88" y="14"/>
                  </a:lnTo>
                  <a:lnTo>
                    <a:pt x="82" y="9"/>
                  </a:lnTo>
                  <a:lnTo>
                    <a:pt x="77" y="5"/>
                  </a:lnTo>
                  <a:lnTo>
                    <a:pt x="72" y="3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2" y="1"/>
                  </a:lnTo>
                  <a:lnTo>
                    <a:pt x="46" y="4"/>
                  </a:lnTo>
                  <a:lnTo>
                    <a:pt x="4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029"/>
            <p:cNvSpPr>
              <a:spLocks/>
            </p:cNvSpPr>
            <p:nvPr/>
          </p:nvSpPr>
          <p:spPr bwMode="auto">
            <a:xfrm>
              <a:off x="5558568" y="6058799"/>
              <a:ext cx="27045" cy="23863"/>
            </a:xfrm>
            <a:custGeom>
              <a:avLst/>
              <a:gdLst>
                <a:gd name="T0" fmla="*/ 69 w 69"/>
                <a:gd name="T1" fmla="*/ 6 h 58"/>
                <a:gd name="T2" fmla="*/ 30 w 69"/>
                <a:gd name="T3" fmla="*/ 0 h 58"/>
                <a:gd name="T4" fmla="*/ 25 w 69"/>
                <a:gd name="T5" fmla="*/ 0 h 58"/>
                <a:gd name="T6" fmla="*/ 20 w 69"/>
                <a:gd name="T7" fmla="*/ 0 h 58"/>
                <a:gd name="T8" fmla="*/ 15 w 69"/>
                <a:gd name="T9" fmla="*/ 2 h 58"/>
                <a:gd name="T10" fmla="*/ 11 w 69"/>
                <a:gd name="T11" fmla="*/ 4 h 58"/>
                <a:gd name="T12" fmla="*/ 7 w 69"/>
                <a:gd name="T13" fmla="*/ 7 h 58"/>
                <a:gd name="T14" fmla="*/ 3 w 69"/>
                <a:gd name="T15" fmla="*/ 12 h 58"/>
                <a:gd name="T16" fmla="*/ 1 w 69"/>
                <a:gd name="T17" fmla="*/ 16 h 58"/>
                <a:gd name="T18" fmla="*/ 0 w 69"/>
                <a:gd name="T19" fmla="*/ 21 h 58"/>
                <a:gd name="T20" fmla="*/ 0 w 69"/>
                <a:gd name="T21" fmla="*/ 27 h 58"/>
                <a:gd name="T22" fmla="*/ 0 w 69"/>
                <a:gd name="T23" fmla="*/ 32 h 58"/>
                <a:gd name="T24" fmla="*/ 2 w 69"/>
                <a:gd name="T25" fmla="*/ 37 h 58"/>
                <a:gd name="T26" fmla="*/ 5 w 69"/>
                <a:gd name="T27" fmla="*/ 41 h 58"/>
                <a:gd name="T28" fmla="*/ 8 w 69"/>
                <a:gd name="T29" fmla="*/ 45 h 58"/>
                <a:gd name="T30" fmla="*/ 12 w 69"/>
                <a:gd name="T31" fmla="*/ 48 h 58"/>
                <a:gd name="T32" fmla="*/ 16 w 69"/>
                <a:gd name="T33" fmla="*/ 51 h 58"/>
                <a:gd name="T34" fmla="*/ 22 w 69"/>
                <a:gd name="T35" fmla="*/ 52 h 58"/>
                <a:gd name="T36" fmla="*/ 61 w 69"/>
                <a:gd name="T37" fmla="*/ 58 h 58"/>
                <a:gd name="T38" fmla="*/ 69 w 69"/>
                <a:gd name="T39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58">
                  <a:moveTo>
                    <a:pt x="69" y="6"/>
                  </a:move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8" y="45"/>
                  </a:lnTo>
                  <a:lnTo>
                    <a:pt x="12" y="48"/>
                  </a:lnTo>
                  <a:lnTo>
                    <a:pt x="16" y="51"/>
                  </a:lnTo>
                  <a:lnTo>
                    <a:pt x="22" y="52"/>
                  </a:lnTo>
                  <a:lnTo>
                    <a:pt x="61" y="58"/>
                  </a:lnTo>
                  <a:lnTo>
                    <a:pt x="6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030"/>
            <p:cNvSpPr>
              <a:spLocks/>
            </p:cNvSpPr>
            <p:nvPr/>
          </p:nvSpPr>
          <p:spPr bwMode="auto">
            <a:xfrm>
              <a:off x="5585613" y="6061981"/>
              <a:ext cx="28636" cy="23863"/>
            </a:xfrm>
            <a:custGeom>
              <a:avLst/>
              <a:gdLst>
                <a:gd name="T0" fmla="*/ 48 w 71"/>
                <a:gd name="T1" fmla="*/ 7 h 60"/>
                <a:gd name="T2" fmla="*/ 9 w 71"/>
                <a:gd name="T3" fmla="*/ 0 h 60"/>
                <a:gd name="T4" fmla="*/ 0 w 71"/>
                <a:gd name="T5" fmla="*/ 53 h 60"/>
                <a:gd name="T6" fmla="*/ 39 w 71"/>
                <a:gd name="T7" fmla="*/ 60 h 60"/>
                <a:gd name="T8" fmla="*/ 45 w 71"/>
                <a:gd name="T9" fmla="*/ 60 h 60"/>
                <a:gd name="T10" fmla="*/ 50 w 71"/>
                <a:gd name="T11" fmla="*/ 59 h 60"/>
                <a:gd name="T12" fmla="*/ 54 w 71"/>
                <a:gd name="T13" fmla="*/ 58 h 60"/>
                <a:gd name="T14" fmla="*/ 59 w 71"/>
                <a:gd name="T15" fmla="*/ 54 h 60"/>
                <a:gd name="T16" fmla="*/ 63 w 71"/>
                <a:gd name="T17" fmla="*/ 51 h 60"/>
                <a:gd name="T18" fmla="*/ 66 w 71"/>
                <a:gd name="T19" fmla="*/ 47 h 60"/>
                <a:gd name="T20" fmla="*/ 69 w 71"/>
                <a:gd name="T21" fmla="*/ 43 h 60"/>
                <a:gd name="T22" fmla="*/ 70 w 71"/>
                <a:gd name="T23" fmla="*/ 37 h 60"/>
                <a:gd name="T24" fmla="*/ 71 w 71"/>
                <a:gd name="T25" fmla="*/ 32 h 60"/>
                <a:gd name="T26" fmla="*/ 70 w 71"/>
                <a:gd name="T27" fmla="*/ 27 h 60"/>
                <a:gd name="T28" fmla="*/ 67 w 71"/>
                <a:gd name="T29" fmla="*/ 22 h 60"/>
                <a:gd name="T30" fmla="*/ 65 w 71"/>
                <a:gd name="T31" fmla="*/ 18 h 60"/>
                <a:gd name="T32" fmla="*/ 62 w 71"/>
                <a:gd name="T33" fmla="*/ 14 h 60"/>
                <a:gd name="T34" fmla="*/ 58 w 71"/>
                <a:gd name="T35" fmla="*/ 11 h 60"/>
                <a:gd name="T36" fmla="*/ 53 w 71"/>
                <a:gd name="T37" fmla="*/ 9 h 60"/>
                <a:gd name="T38" fmla="*/ 48 w 71"/>
                <a:gd name="T39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60">
                  <a:moveTo>
                    <a:pt x="48" y="7"/>
                  </a:moveTo>
                  <a:lnTo>
                    <a:pt x="9" y="0"/>
                  </a:lnTo>
                  <a:lnTo>
                    <a:pt x="0" y="53"/>
                  </a:lnTo>
                  <a:lnTo>
                    <a:pt x="39" y="60"/>
                  </a:lnTo>
                  <a:lnTo>
                    <a:pt x="45" y="60"/>
                  </a:lnTo>
                  <a:lnTo>
                    <a:pt x="50" y="59"/>
                  </a:lnTo>
                  <a:lnTo>
                    <a:pt x="54" y="58"/>
                  </a:lnTo>
                  <a:lnTo>
                    <a:pt x="59" y="54"/>
                  </a:lnTo>
                  <a:lnTo>
                    <a:pt x="63" y="51"/>
                  </a:lnTo>
                  <a:lnTo>
                    <a:pt x="66" y="47"/>
                  </a:lnTo>
                  <a:lnTo>
                    <a:pt x="69" y="43"/>
                  </a:lnTo>
                  <a:lnTo>
                    <a:pt x="70" y="37"/>
                  </a:lnTo>
                  <a:lnTo>
                    <a:pt x="71" y="32"/>
                  </a:lnTo>
                  <a:lnTo>
                    <a:pt x="70" y="27"/>
                  </a:lnTo>
                  <a:lnTo>
                    <a:pt x="67" y="22"/>
                  </a:lnTo>
                  <a:lnTo>
                    <a:pt x="65" y="18"/>
                  </a:lnTo>
                  <a:lnTo>
                    <a:pt x="62" y="14"/>
                  </a:lnTo>
                  <a:lnTo>
                    <a:pt x="58" y="11"/>
                  </a:lnTo>
                  <a:lnTo>
                    <a:pt x="53" y="9"/>
                  </a:lnTo>
                  <a:lnTo>
                    <a:pt x="4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031"/>
            <p:cNvSpPr>
              <a:spLocks/>
            </p:cNvSpPr>
            <p:nvPr/>
          </p:nvSpPr>
          <p:spPr bwMode="auto">
            <a:xfrm>
              <a:off x="5521978" y="6049254"/>
              <a:ext cx="25454" cy="28636"/>
            </a:xfrm>
            <a:custGeom>
              <a:avLst/>
              <a:gdLst>
                <a:gd name="T0" fmla="*/ 61 w 61"/>
                <a:gd name="T1" fmla="*/ 59 h 71"/>
                <a:gd name="T2" fmla="*/ 52 w 61"/>
                <a:gd name="T3" fmla="*/ 20 h 71"/>
                <a:gd name="T4" fmla="*/ 50 w 61"/>
                <a:gd name="T5" fmla="*/ 16 h 71"/>
                <a:gd name="T6" fmla="*/ 47 w 61"/>
                <a:gd name="T7" fmla="*/ 11 h 71"/>
                <a:gd name="T8" fmla="*/ 44 w 61"/>
                <a:gd name="T9" fmla="*/ 7 h 71"/>
                <a:gd name="T10" fmla="*/ 41 w 61"/>
                <a:gd name="T11" fmla="*/ 4 h 71"/>
                <a:gd name="T12" fmla="*/ 35 w 61"/>
                <a:gd name="T13" fmla="*/ 2 h 71"/>
                <a:gd name="T14" fmla="*/ 31 w 61"/>
                <a:gd name="T15" fmla="*/ 1 h 71"/>
                <a:gd name="T16" fmla="*/ 25 w 61"/>
                <a:gd name="T17" fmla="*/ 0 h 71"/>
                <a:gd name="T18" fmla="*/ 20 w 61"/>
                <a:gd name="T19" fmla="*/ 1 h 71"/>
                <a:gd name="T20" fmla="*/ 15 w 61"/>
                <a:gd name="T21" fmla="*/ 3 h 71"/>
                <a:gd name="T22" fmla="*/ 10 w 61"/>
                <a:gd name="T23" fmla="*/ 5 h 71"/>
                <a:gd name="T24" fmla="*/ 7 w 61"/>
                <a:gd name="T25" fmla="*/ 9 h 71"/>
                <a:gd name="T26" fmla="*/ 4 w 61"/>
                <a:gd name="T27" fmla="*/ 13 h 71"/>
                <a:gd name="T28" fmla="*/ 2 w 61"/>
                <a:gd name="T29" fmla="*/ 17 h 71"/>
                <a:gd name="T30" fmla="*/ 1 w 61"/>
                <a:gd name="T31" fmla="*/ 23 h 71"/>
                <a:gd name="T32" fmla="*/ 0 w 61"/>
                <a:gd name="T33" fmla="*/ 28 h 71"/>
                <a:gd name="T34" fmla="*/ 1 w 61"/>
                <a:gd name="T35" fmla="*/ 33 h 71"/>
                <a:gd name="T36" fmla="*/ 9 w 61"/>
                <a:gd name="T37" fmla="*/ 71 h 71"/>
                <a:gd name="T38" fmla="*/ 61 w 61"/>
                <a:gd name="T39" fmla="*/ 5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1" y="59"/>
                  </a:moveTo>
                  <a:lnTo>
                    <a:pt x="52" y="20"/>
                  </a:lnTo>
                  <a:lnTo>
                    <a:pt x="50" y="16"/>
                  </a:lnTo>
                  <a:lnTo>
                    <a:pt x="47" y="11"/>
                  </a:lnTo>
                  <a:lnTo>
                    <a:pt x="44" y="7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9" y="71"/>
                  </a:lnTo>
                  <a:lnTo>
                    <a:pt x="61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032"/>
            <p:cNvSpPr>
              <a:spLocks/>
            </p:cNvSpPr>
            <p:nvPr/>
          </p:nvSpPr>
          <p:spPr bwMode="auto">
            <a:xfrm>
              <a:off x="5526750" y="6076299"/>
              <a:ext cx="25454" cy="28636"/>
            </a:xfrm>
            <a:custGeom>
              <a:avLst/>
              <a:gdLst>
                <a:gd name="T0" fmla="*/ 60 w 60"/>
                <a:gd name="T1" fmla="*/ 38 h 70"/>
                <a:gd name="T2" fmla="*/ 50 w 60"/>
                <a:gd name="T3" fmla="*/ 0 h 70"/>
                <a:gd name="T4" fmla="*/ 0 w 60"/>
                <a:gd name="T5" fmla="*/ 12 h 70"/>
                <a:gd name="T6" fmla="*/ 8 w 60"/>
                <a:gd name="T7" fmla="*/ 51 h 70"/>
                <a:gd name="T8" fmla="*/ 10 w 60"/>
                <a:gd name="T9" fmla="*/ 55 h 70"/>
                <a:gd name="T10" fmla="*/ 12 w 60"/>
                <a:gd name="T11" fmla="*/ 59 h 70"/>
                <a:gd name="T12" fmla="*/ 16 w 60"/>
                <a:gd name="T13" fmla="*/ 64 h 70"/>
                <a:gd name="T14" fmla="*/ 20 w 60"/>
                <a:gd name="T15" fmla="*/ 67 h 70"/>
                <a:gd name="T16" fmla="*/ 24 w 60"/>
                <a:gd name="T17" fmla="*/ 69 h 70"/>
                <a:gd name="T18" fmla="*/ 30 w 60"/>
                <a:gd name="T19" fmla="*/ 70 h 70"/>
                <a:gd name="T20" fmla="*/ 35 w 60"/>
                <a:gd name="T21" fmla="*/ 70 h 70"/>
                <a:gd name="T22" fmla="*/ 41 w 60"/>
                <a:gd name="T23" fmla="*/ 70 h 70"/>
                <a:gd name="T24" fmla="*/ 45 w 60"/>
                <a:gd name="T25" fmla="*/ 68 h 70"/>
                <a:gd name="T26" fmla="*/ 49 w 60"/>
                <a:gd name="T27" fmla="*/ 66 h 70"/>
                <a:gd name="T28" fmla="*/ 54 w 60"/>
                <a:gd name="T29" fmla="*/ 62 h 70"/>
                <a:gd name="T30" fmla="*/ 57 w 60"/>
                <a:gd name="T31" fmla="*/ 58 h 70"/>
                <a:gd name="T32" fmla="*/ 59 w 60"/>
                <a:gd name="T33" fmla="*/ 54 h 70"/>
                <a:gd name="T34" fmla="*/ 60 w 60"/>
                <a:gd name="T35" fmla="*/ 49 h 70"/>
                <a:gd name="T36" fmla="*/ 60 w 60"/>
                <a:gd name="T37" fmla="*/ 43 h 70"/>
                <a:gd name="T38" fmla="*/ 60 w 60"/>
                <a:gd name="T39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70">
                  <a:moveTo>
                    <a:pt x="60" y="38"/>
                  </a:moveTo>
                  <a:lnTo>
                    <a:pt x="50" y="0"/>
                  </a:lnTo>
                  <a:lnTo>
                    <a:pt x="0" y="12"/>
                  </a:lnTo>
                  <a:lnTo>
                    <a:pt x="8" y="51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6" y="64"/>
                  </a:lnTo>
                  <a:lnTo>
                    <a:pt x="20" y="67"/>
                  </a:lnTo>
                  <a:lnTo>
                    <a:pt x="24" y="69"/>
                  </a:lnTo>
                  <a:lnTo>
                    <a:pt x="30" y="70"/>
                  </a:lnTo>
                  <a:lnTo>
                    <a:pt x="35" y="70"/>
                  </a:lnTo>
                  <a:lnTo>
                    <a:pt x="41" y="70"/>
                  </a:lnTo>
                  <a:lnTo>
                    <a:pt x="45" y="68"/>
                  </a:lnTo>
                  <a:lnTo>
                    <a:pt x="49" y="66"/>
                  </a:lnTo>
                  <a:lnTo>
                    <a:pt x="54" y="62"/>
                  </a:lnTo>
                  <a:lnTo>
                    <a:pt x="57" y="58"/>
                  </a:lnTo>
                  <a:lnTo>
                    <a:pt x="59" y="54"/>
                  </a:lnTo>
                  <a:lnTo>
                    <a:pt x="60" y="49"/>
                  </a:lnTo>
                  <a:lnTo>
                    <a:pt x="60" y="43"/>
                  </a:lnTo>
                  <a:lnTo>
                    <a:pt x="6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033"/>
            <p:cNvSpPr>
              <a:spLocks/>
            </p:cNvSpPr>
            <p:nvPr/>
          </p:nvSpPr>
          <p:spPr bwMode="auto">
            <a:xfrm>
              <a:off x="5630158" y="6146298"/>
              <a:ext cx="25454" cy="31818"/>
            </a:xfrm>
            <a:custGeom>
              <a:avLst/>
              <a:gdLst>
                <a:gd name="T0" fmla="*/ 62 w 63"/>
                <a:gd name="T1" fmla="*/ 79 h 79"/>
                <a:gd name="T2" fmla="*/ 63 w 63"/>
                <a:gd name="T3" fmla="*/ 33 h 79"/>
                <a:gd name="T4" fmla="*/ 63 w 63"/>
                <a:gd name="T5" fmla="*/ 26 h 79"/>
                <a:gd name="T6" fmla="*/ 61 w 63"/>
                <a:gd name="T7" fmla="*/ 21 h 79"/>
                <a:gd name="T8" fmla="*/ 59 w 63"/>
                <a:gd name="T9" fmla="*/ 15 h 79"/>
                <a:gd name="T10" fmla="*/ 55 w 63"/>
                <a:gd name="T11" fmla="*/ 10 h 79"/>
                <a:gd name="T12" fmla="*/ 50 w 63"/>
                <a:gd name="T13" fmla="*/ 7 h 79"/>
                <a:gd name="T14" fmla="*/ 45 w 63"/>
                <a:gd name="T15" fmla="*/ 3 h 79"/>
                <a:gd name="T16" fmla="*/ 40 w 63"/>
                <a:gd name="T17" fmla="*/ 1 h 79"/>
                <a:gd name="T18" fmla="*/ 33 w 63"/>
                <a:gd name="T19" fmla="*/ 0 h 79"/>
                <a:gd name="T20" fmla="*/ 27 w 63"/>
                <a:gd name="T21" fmla="*/ 1 h 79"/>
                <a:gd name="T22" fmla="*/ 21 w 63"/>
                <a:gd name="T23" fmla="*/ 2 h 79"/>
                <a:gd name="T24" fmla="*/ 16 w 63"/>
                <a:gd name="T25" fmla="*/ 6 h 79"/>
                <a:gd name="T26" fmla="*/ 10 w 63"/>
                <a:gd name="T27" fmla="*/ 9 h 79"/>
                <a:gd name="T28" fmla="*/ 7 w 63"/>
                <a:gd name="T29" fmla="*/ 14 h 79"/>
                <a:gd name="T30" fmla="*/ 4 w 63"/>
                <a:gd name="T31" fmla="*/ 20 h 79"/>
                <a:gd name="T32" fmla="*/ 2 w 63"/>
                <a:gd name="T33" fmla="*/ 25 h 79"/>
                <a:gd name="T34" fmla="*/ 1 w 63"/>
                <a:gd name="T35" fmla="*/ 31 h 79"/>
                <a:gd name="T36" fmla="*/ 0 w 63"/>
                <a:gd name="T37" fmla="*/ 78 h 79"/>
                <a:gd name="T38" fmla="*/ 62 w 63"/>
                <a:gd name="T3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79">
                  <a:moveTo>
                    <a:pt x="62" y="79"/>
                  </a:moveTo>
                  <a:lnTo>
                    <a:pt x="63" y="33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7"/>
                  </a:lnTo>
                  <a:lnTo>
                    <a:pt x="45" y="3"/>
                  </a:lnTo>
                  <a:lnTo>
                    <a:pt x="40" y="1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9"/>
                  </a:lnTo>
                  <a:lnTo>
                    <a:pt x="7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78"/>
                  </a:lnTo>
                  <a:lnTo>
                    <a:pt x="6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034"/>
            <p:cNvSpPr>
              <a:spLocks/>
            </p:cNvSpPr>
            <p:nvPr/>
          </p:nvSpPr>
          <p:spPr bwMode="auto">
            <a:xfrm>
              <a:off x="5628567" y="6182888"/>
              <a:ext cx="25454" cy="31818"/>
            </a:xfrm>
            <a:custGeom>
              <a:avLst/>
              <a:gdLst>
                <a:gd name="T0" fmla="*/ 63 w 64"/>
                <a:gd name="T1" fmla="*/ 47 h 79"/>
                <a:gd name="T2" fmla="*/ 64 w 64"/>
                <a:gd name="T3" fmla="*/ 1 h 79"/>
                <a:gd name="T4" fmla="*/ 2 w 64"/>
                <a:gd name="T5" fmla="*/ 0 h 79"/>
                <a:gd name="T6" fmla="*/ 0 w 64"/>
                <a:gd name="T7" fmla="*/ 46 h 79"/>
                <a:gd name="T8" fmla="*/ 2 w 64"/>
                <a:gd name="T9" fmla="*/ 53 h 79"/>
                <a:gd name="T10" fmla="*/ 3 w 64"/>
                <a:gd name="T11" fmla="*/ 58 h 79"/>
                <a:gd name="T12" fmla="*/ 6 w 64"/>
                <a:gd name="T13" fmla="*/ 64 h 79"/>
                <a:gd name="T14" fmla="*/ 9 w 64"/>
                <a:gd name="T15" fmla="*/ 69 h 79"/>
                <a:gd name="T16" fmla="*/ 13 w 64"/>
                <a:gd name="T17" fmla="*/ 72 h 79"/>
                <a:gd name="T18" fmla="*/ 19 w 64"/>
                <a:gd name="T19" fmla="*/ 75 h 79"/>
                <a:gd name="T20" fmla="*/ 25 w 64"/>
                <a:gd name="T21" fmla="*/ 78 h 79"/>
                <a:gd name="T22" fmla="*/ 32 w 64"/>
                <a:gd name="T23" fmla="*/ 79 h 79"/>
                <a:gd name="T24" fmla="*/ 37 w 64"/>
                <a:gd name="T25" fmla="*/ 78 h 79"/>
                <a:gd name="T26" fmla="*/ 44 w 64"/>
                <a:gd name="T27" fmla="*/ 77 h 79"/>
                <a:gd name="T28" fmla="*/ 49 w 64"/>
                <a:gd name="T29" fmla="*/ 73 h 79"/>
                <a:gd name="T30" fmla="*/ 53 w 64"/>
                <a:gd name="T31" fmla="*/ 70 h 79"/>
                <a:gd name="T32" fmla="*/ 58 w 64"/>
                <a:gd name="T33" fmla="*/ 65 h 79"/>
                <a:gd name="T34" fmla="*/ 61 w 64"/>
                <a:gd name="T35" fmla="*/ 60 h 79"/>
                <a:gd name="T36" fmla="*/ 62 w 64"/>
                <a:gd name="T37" fmla="*/ 54 h 79"/>
                <a:gd name="T38" fmla="*/ 63 w 64"/>
                <a:gd name="T39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9">
                  <a:moveTo>
                    <a:pt x="63" y="47"/>
                  </a:moveTo>
                  <a:lnTo>
                    <a:pt x="64" y="1"/>
                  </a:lnTo>
                  <a:lnTo>
                    <a:pt x="2" y="0"/>
                  </a:lnTo>
                  <a:lnTo>
                    <a:pt x="0" y="46"/>
                  </a:lnTo>
                  <a:lnTo>
                    <a:pt x="2" y="53"/>
                  </a:lnTo>
                  <a:lnTo>
                    <a:pt x="3" y="58"/>
                  </a:lnTo>
                  <a:lnTo>
                    <a:pt x="6" y="64"/>
                  </a:lnTo>
                  <a:lnTo>
                    <a:pt x="9" y="69"/>
                  </a:lnTo>
                  <a:lnTo>
                    <a:pt x="13" y="72"/>
                  </a:lnTo>
                  <a:lnTo>
                    <a:pt x="19" y="75"/>
                  </a:lnTo>
                  <a:lnTo>
                    <a:pt x="25" y="78"/>
                  </a:lnTo>
                  <a:lnTo>
                    <a:pt x="32" y="79"/>
                  </a:lnTo>
                  <a:lnTo>
                    <a:pt x="37" y="78"/>
                  </a:lnTo>
                  <a:lnTo>
                    <a:pt x="44" y="77"/>
                  </a:lnTo>
                  <a:lnTo>
                    <a:pt x="49" y="73"/>
                  </a:lnTo>
                  <a:lnTo>
                    <a:pt x="53" y="70"/>
                  </a:lnTo>
                  <a:lnTo>
                    <a:pt x="58" y="65"/>
                  </a:lnTo>
                  <a:lnTo>
                    <a:pt x="61" y="60"/>
                  </a:lnTo>
                  <a:lnTo>
                    <a:pt x="62" y="54"/>
                  </a:lnTo>
                  <a:lnTo>
                    <a:pt x="6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035"/>
            <p:cNvSpPr>
              <a:spLocks/>
            </p:cNvSpPr>
            <p:nvPr/>
          </p:nvSpPr>
          <p:spPr bwMode="auto">
            <a:xfrm>
              <a:off x="5507660" y="6233796"/>
              <a:ext cx="12727" cy="15909"/>
            </a:xfrm>
            <a:custGeom>
              <a:avLst/>
              <a:gdLst>
                <a:gd name="T0" fmla="*/ 31 w 31"/>
                <a:gd name="T1" fmla="*/ 39 h 39"/>
                <a:gd name="T2" fmla="*/ 31 w 31"/>
                <a:gd name="T3" fmla="*/ 15 h 39"/>
                <a:gd name="T4" fmla="*/ 31 w 31"/>
                <a:gd name="T5" fmla="*/ 12 h 39"/>
                <a:gd name="T6" fmla="*/ 30 w 31"/>
                <a:gd name="T7" fmla="*/ 10 h 39"/>
                <a:gd name="T8" fmla="*/ 29 w 31"/>
                <a:gd name="T9" fmla="*/ 7 h 39"/>
                <a:gd name="T10" fmla="*/ 27 w 31"/>
                <a:gd name="T11" fmla="*/ 5 h 39"/>
                <a:gd name="T12" fmla="*/ 25 w 31"/>
                <a:gd name="T13" fmla="*/ 2 h 39"/>
                <a:gd name="T14" fmla="*/ 23 w 31"/>
                <a:gd name="T15" fmla="*/ 1 h 39"/>
                <a:gd name="T16" fmla="*/ 19 w 31"/>
                <a:gd name="T17" fmla="*/ 0 h 39"/>
                <a:gd name="T18" fmla="*/ 16 w 31"/>
                <a:gd name="T19" fmla="*/ 0 h 39"/>
                <a:gd name="T20" fmla="*/ 13 w 31"/>
                <a:gd name="T21" fmla="*/ 0 h 39"/>
                <a:gd name="T22" fmla="*/ 10 w 31"/>
                <a:gd name="T23" fmla="*/ 1 h 39"/>
                <a:gd name="T24" fmla="*/ 7 w 31"/>
                <a:gd name="T25" fmla="*/ 2 h 39"/>
                <a:gd name="T26" fmla="*/ 5 w 31"/>
                <a:gd name="T27" fmla="*/ 5 h 39"/>
                <a:gd name="T28" fmla="*/ 3 w 31"/>
                <a:gd name="T29" fmla="*/ 7 h 39"/>
                <a:gd name="T30" fmla="*/ 1 w 31"/>
                <a:gd name="T31" fmla="*/ 9 h 39"/>
                <a:gd name="T32" fmla="*/ 1 w 31"/>
                <a:gd name="T33" fmla="*/ 12 h 39"/>
                <a:gd name="T34" fmla="*/ 0 w 31"/>
                <a:gd name="T35" fmla="*/ 15 h 39"/>
                <a:gd name="T36" fmla="*/ 0 w 31"/>
                <a:gd name="T37" fmla="*/ 39 h 39"/>
                <a:gd name="T38" fmla="*/ 31 w 31"/>
                <a:gd name="T3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9">
                  <a:moveTo>
                    <a:pt x="31" y="39"/>
                  </a:moveTo>
                  <a:lnTo>
                    <a:pt x="31" y="15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39"/>
                  </a:lnTo>
                  <a:lnTo>
                    <a:pt x="3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036"/>
            <p:cNvSpPr>
              <a:spLocks/>
            </p:cNvSpPr>
            <p:nvPr/>
          </p:nvSpPr>
          <p:spPr bwMode="auto">
            <a:xfrm>
              <a:off x="5507660" y="6251296"/>
              <a:ext cx="12727" cy="15909"/>
            </a:xfrm>
            <a:custGeom>
              <a:avLst/>
              <a:gdLst>
                <a:gd name="T0" fmla="*/ 31 w 32"/>
                <a:gd name="T1" fmla="*/ 24 h 40"/>
                <a:gd name="T2" fmla="*/ 32 w 32"/>
                <a:gd name="T3" fmla="*/ 1 h 40"/>
                <a:gd name="T4" fmla="*/ 1 w 32"/>
                <a:gd name="T5" fmla="*/ 0 h 40"/>
                <a:gd name="T6" fmla="*/ 0 w 32"/>
                <a:gd name="T7" fmla="*/ 23 h 40"/>
                <a:gd name="T8" fmla="*/ 0 w 32"/>
                <a:gd name="T9" fmla="*/ 27 h 40"/>
                <a:gd name="T10" fmla="*/ 1 w 32"/>
                <a:gd name="T11" fmla="*/ 30 h 40"/>
                <a:gd name="T12" fmla="*/ 2 w 32"/>
                <a:gd name="T13" fmla="*/ 32 h 40"/>
                <a:gd name="T14" fmla="*/ 4 w 32"/>
                <a:gd name="T15" fmla="*/ 34 h 40"/>
                <a:gd name="T16" fmla="*/ 6 w 32"/>
                <a:gd name="T17" fmla="*/ 36 h 40"/>
                <a:gd name="T18" fmla="*/ 10 w 32"/>
                <a:gd name="T19" fmla="*/ 38 h 40"/>
                <a:gd name="T20" fmla="*/ 12 w 32"/>
                <a:gd name="T21" fmla="*/ 40 h 40"/>
                <a:gd name="T22" fmla="*/ 15 w 32"/>
                <a:gd name="T23" fmla="*/ 40 h 40"/>
                <a:gd name="T24" fmla="*/ 18 w 32"/>
                <a:gd name="T25" fmla="*/ 40 h 40"/>
                <a:gd name="T26" fmla="*/ 21 w 32"/>
                <a:gd name="T27" fmla="*/ 38 h 40"/>
                <a:gd name="T28" fmla="*/ 24 w 32"/>
                <a:gd name="T29" fmla="*/ 37 h 40"/>
                <a:gd name="T30" fmla="*/ 27 w 32"/>
                <a:gd name="T31" fmla="*/ 35 h 40"/>
                <a:gd name="T32" fmla="*/ 28 w 32"/>
                <a:gd name="T33" fmla="*/ 33 h 40"/>
                <a:gd name="T34" fmla="*/ 30 w 32"/>
                <a:gd name="T35" fmla="*/ 30 h 40"/>
                <a:gd name="T36" fmla="*/ 31 w 32"/>
                <a:gd name="T37" fmla="*/ 28 h 40"/>
                <a:gd name="T38" fmla="*/ 31 w 32"/>
                <a:gd name="T3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40">
                  <a:moveTo>
                    <a:pt x="31" y="24"/>
                  </a:moveTo>
                  <a:lnTo>
                    <a:pt x="32" y="1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7" y="35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037"/>
            <p:cNvSpPr>
              <a:spLocks/>
            </p:cNvSpPr>
            <p:nvPr/>
          </p:nvSpPr>
          <p:spPr bwMode="auto">
            <a:xfrm>
              <a:off x="5544250" y="6192433"/>
              <a:ext cx="15909" cy="15909"/>
            </a:xfrm>
            <a:custGeom>
              <a:avLst/>
              <a:gdLst>
                <a:gd name="T0" fmla="*/ 43 w 43"/>
                <a:gd name="T1" fmla="*/ 10 h 40"/>
                <a:gd name="T2" fmla="*/ 22 w 43"/>
                <a:gd name="T3" fmla="*/ 1 h 40"/>
                <a:gd name="T4" fmla="*/ 19 w 43"/>
                <a:gd name="T5" fmla="*/ 1 h 40"/>
                <a:gd name="T6" fmla="*/ 16 w 43"/>
                <a:gd name="T7" fmla="*/ 0 h 40"/>
                <a:gd name="T8" fmla="*/ 13 w 43"/>
                <a:gd name="T9" fmla="*/ 0 h 40"/>
                <a:gd name="T10" fmla="*/ 9 w 43"/>
                <a:gd name="T11" fmla="*/ 1 h 40"/>
                <a:gd name="T12" fmla="*/ 7 w 43"/>
                <a:gd name="T13" fmla="*/ 2 h 40"/>
                <a:gd name="T14" fmla="*/ 5 w 43"/>
                <a:gd name="T15" fmla="*/ 4 h 40"/>
                <a:gd name="T16" fmla="*/ 3 w 43"/>
                <a:gd name="T17" fmla="*/ 6 h 40"/>
                <a:gd name="T18" fmla="*/ 1 w 43"/>
                <a:gd name="T19" fmla="*/ 9 h 40"/>
                <a:gd name="T20" fmla="*/ 0 w 43"/>
                <a:gd name="T21" fmla="*/ 13 h 40"/>
                <a:gd name="T22" fmla="*/ 0 w 43"/>
                <a:gd name="T23" fmla="*/ 15 h 40"/>
                <a:gd name="T24" fmla="*/ 0 w 43"/>
                <a:gd name="T25" fmla="*/ 18 h 40"/>
                <a:gd name="T26" fmla="*/ 1 w 43"/>
                <a:gd name="T27" fmla="*/ 21 h 40"/>
                <a:gd name="T28" fmla="*/ 2 w 43"/>
                <a:gd name="T29" fmla="*/ 23 h 40"/>
                <a:gd name="T30" fmla="*/ 4 w 43"/>
                <a:gd name="T31" fmla="*/ 27 h 40"/>
                <a:gd name="T32" fmla="*/ 6 w 43"/>
                <a:gd name="T33" fmla="*/ 29 h 40"/>
                <a:gd name="T34" fmla="*/ 9 w 43"/>
                <a:gd name="T35" fmla="*/ 30 h 40"/>
                <a:gd name="T36" fmla="*/ 31 w 43"/>
                <a:gd name="T37" fmla="*/ 40 h 40"/>
                <a:gd name="T38" fmla="*/ 43 w 43"/>
                <a:gd name="T3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0">
                  <a:moveTo>
                    <a:pt x="43" y="1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9" y="30"/>
                  </a:lnTo>
                  <a:lnTo>
                    <a:pt x="31" y="40"/>
                  </a:lnTo>
                  <a:lnTo>
                    <a:pt x="4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038"/>
            <p:cNvSpPr>
              <a:spLocks/>
            </p:cNvSpPr>
            <p:nvPr/>
          </p:nvSpPr>
          <p:spPr bwMode="auto">
            <a:xfrm>
              <a:off x="5558568" y="6197206"/>
              <a:ext cx="17500" cy="15909"/>
            </a:xfrm>
            <a:custGeom>
              <a:avLst/>
              <a:gdLst>
                <a:gd name="T0" fmla="*/ 35 w 43"/>
                <a:gd name="T1" fmla="*/ 8 h 39"/>
                <a:gd name="T2" fmla="*/ 13 w 43"/>
                <a:gd name="T3" fmla="*/ 0 h 39"/>
                <a:gd name="T4" fmla="*/ 0 w 43"/>
                <a:gd name="T5" fmla="*/ 28 h 39"/>
                <a:gd name="T6" fmla="*/ 22 w 43"/>
                <a:gd name="T7" fmla="*/ 37 h 39"/>
                <a:gd name="T8" fmla="*/ 25 w 43"/>
                <a:gd name="T9" fmla="*/ 39 h 39"/>
                <a:gd name="T10" fmla="*/ 28 w 43"/>
                <a:gd name="T11" fmla="*/ 39 h 39"/>
                <a:gd name="T12" fmla="*/ 31 w 43"/>
                <a:gd name="T13" fmla="*/ 39 h 39"/>
                <a:gd name="T14" fmla="*/ 34 w 43"/>
                <a:gd name="T15" fmla="*/ 37 h 39"/>
                <a:gd name="T16" fmla="*/ 36 w 43"/>
                <a:gd name="T17" fmla="*/ 36 h 39"/>
                <a:gd name="T18" fmla="*/ 39 w 43"/>
                <a:gd name="T19" fmla="*/ 34 h 39"/>
                <a:gd name="T20" fmla="*/ 41 w 43"/>
                <a:gd name="T21" fmla="*/ 32 h 39"/>
                <a:gd name="T22" fmla="*/ 42 w 43"/>
                <a:gd name="T23" fmla="*/ 30 h 39"/>
                <a:gd name="T24" fmla="*/ 43 w 43"/>
                <a:gd name="T25" fmla="*/ 27 h 39"/>
                <a:gd name="T26" fmla="*/ 43 w 43"/>
                <a:gd name="T27" fmla="*/ 23 h 39"/>
                <a:gd name="T28" fmla="*/ 43 w 43"/>
                <a:gd name="T29" fmla="*/ 20 h 39"/>
                <a:gd name="T30" fmla="*/ 42 w 43"/>
                <a:gd name="T31" fmla="*/ 17 h 39"/>
                <a:gd name="T32" fmla="*/ 41 w 43"/>
                <a:gd name="T33" fmla="*/ 15 h 39"/>
                <a:gd name="T34" fmla="*/ 39 w 43"/>
                <a:gd name="T35" fmla="*/ 13 h 39"/>
                <a:gd name="T36" fmla="*/ 37 w 43"/>
                <a:gd name="T37" fmla="*/ 10 h 39"/>
                <a:gd name="T38" fmla="*/ 35 w 43"/>
                <a:gd name="T3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9">
                  <a:moveTo>
                    <a:pt x="35" y="8"/>
                  </a:moveTo>
                  <a:lnTo>
                    <a:pt x="13" y="0"/>
                  </a:lnTo>
                  <a:lnTo>
                    <a:pt x="0" y="28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9" y="34"/>
                  </a:lnTo>
                  <a:lnTo>
                    <a:pt x="41" y="32"/>
                  </a:lnTo>
                  <a:lnTo>
                    <a:pt x="42" y="30"/>
                  </a:lnTo>
                  <a:lnTo>
                    <a:pt x="43" y="27"/>
                  </a:lnTo>
                  <a:lnTo>
                    <a:pt x="43" y="23"/>
                  </a:lnTo>
                  <a:lnTo>
                    <a:pt x="43" y="20"/>
                  </a:lnTo>
                  <a:lnTo>
                    <a:pt x="42" y="17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0"/>
                  </a:lnTo>
                  <a:lnTo>
                    <a:pt x="3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039"/>
            <p:cNvSpPr>
              <a:spLocks/>
            </p:cNvSpPr>
            <p:nvPr/>
          </p:nvSpPr>
          <p:spPr bwMode="auto">
            <a:xfrm>
              <a:off x="5394707" y="6012664"/>
              <a:ext cx="19091" cy="23863"/>
            </a:xfrm>
            <a:custGeom>
              <a:avLst/>
              <a:gdLst>
                <a:gd name="T0" fmla="*/ 0 w 46"/>
                <a:gd name="T1" fmla="*/ 0 h 57"/>
                <a:gd name="T2" fmla="*/ 0 w 46"/>
                <a:gd name="T3" fmla="*/ 35 h 57"/>
                <a:gd name="T4" fmla="*/ 1 w 46"/>
                <a:gd name="T5" fmla="*/ 39 h 57"/>
                <a:gd name="T6" fmla="*/ 2 w 46"/>
                <a:gd name="T7" fmla="*/ 43 h 57"/>
                <a:gd name="T8" fmla="*/ 4 w 46"/>
                <a:gd name="T9" fmla="*/ 48 h 57"/>
                <a:gd name="T10" fmla="*/ 8 w 46"/>
                <a:gd name="T11" fmla="*/ 51 h 57"/>
                <a:gd name="T12" fmla="*/ 11 w 46"/>
                <a:gd name="T13" fmla="*/ 53 h 57"/>
                <a:gd name="T14" fmla="*/ 15 w 46"/>
                <a:gd name="T15" fmla="*/ 55 h 57"/>
                <a:gd name="T16" fmla="*/ 19 w 46"/>
                <a:gd name="T17" fmla="*/ 57 h 57"/>
                <a:gd name="T18" fmla="*/ 24 w 46"/>
                <a:gd name="T19" fmla="*/ 57 h 57"/>
                <a:gd name="T20" fmla="*/ 28 w 46"/>
                <a:gd name="T21" fmla="*/ 56 h 57"/>
                <a:gd name="T22" fmla="*/ 32 w 46"/>
                <a:gd name="T23" fmla="*/ 55 h 57"/>
                <a:gd name="T24" fmla="*/ 37 w 46"/>
                <a:gd name="T25" fmla="*/ 53 h 57"/>
                <a:gd name="T26" fmla="*/ 40 w 46"/>
                <a:gd name="T27" fmla="*/ 51 h 57"/>
                <a:gd name="T28" fmla="*/ 43 w 46"/>
                <a:gd name="T29" fmla="*/ 47 h 57"/>
                <a:gd name="T30" fmla="*/ 44 w 46"/>
                <a:gd name="T31" fmla="*/ 43 h 57"/>
                <a:gd name="T32" fmla="*/ 46 w 46"/>
                <a:gd name="T33" fmla="*/ 39 h 57"/>
                <a:gd name="T34" fmla="*/ 46 w 46"/>
                <a:gd name="T35" fmla="*/ 34 h 57"/>
                <a:gd name="T36" fmla="*/ 46 w 46"/>
                <a:gd name="T37" fmla="*/ 0 h 57"/>
                <a:gd name="T38" fmla="*/ 0 w 46"/>
                <a:gd name="T3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35"/>
                  </a:lnTo>
                  <a:lnTo>
                    <a:pt x="1" y="39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5" y="55"/>
                  </a:lnTo>
                  <a:lnTo>
                    <a:pt x="19" y="57"/>
                  </a:lnTo>
                  <a:lnTo>
                    <a:pt x="24" y="57"/>
                  </a:lnTo>
                  <a:lnTo>
                    <a:pt x="28" y="56"/>
                  </a:lnTo>
                  <a:lnTo>
                    <a:pt x="32" y="55"/>
                  </a:lnTo>
                  <a:lnTo>
                    <a:pt x="37" y="53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4" y="43"/>
                  </a:lnTo>
                  <a:lnTo>
                    <a:pt x="46" y="39"/>
                  </a:lnTo>
                  <a:lnTo>
                    <a:pt x="46" y="34"/>
                  </a:ln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040"/>
            <p:cNvSpPr>
              <a:spLocks/>
            </p:cNvSpPr>
            <p:nvPr/>
          </p:nvSpPr>
          <p:spPr bwMode="auto">
            <a:xfrm>
              <a:off x="5394707" y="5987210"/>
              <a:ext cx="19091" cy="22272"/>
            </a:xfrm>
            <a:custGeom>
              <a:avLst/>
              <a:gdLst>
                <a:gd name="T0" fmla="*/ 0 w 46"/>
                <a:gd name="T1" fmla="*/ 24 h 58"/>
                <a:gd name="T2" fmla="*/ 0 w 46"/>
                <a:gd name="T3" fmla="*/ 58 h 58"/>
                <a:gd name="T4" fmla="*/ 46 w 46"/>
                <a:gd name="T5" fmla="*/ 58 h 58"/>
                <a:gd name="T6" fmla="*/ 45 w 46"/>
                <a:gd name="T7" fmla="*/ 23 h 58"/>
                <a:gd name="T8" fmla="*/ 45 w 46"/>
                <a:gd name="T9" fmla="*/ 19 h 58"/>
                <a:gd name="T10" fmla="*/ 44 w 46"/>
                <a:gd name="T11" fmla="*/ 14 h 58"/>
                <a:gd name="T12" fmla="*/ 42 w 46"/>
                <a:gd name="T13" fmla="*/ 10 h 58"/>
                <a:gd name="T14" fmla="*/ 39 w 46"/>
                <a:gd name="T15" fmla="*/ 7 h 58"/>
                <a:gd name="T16" fmla="*/ 36 w 46"/>
                <a:gd name="T17" fmla="*/ 5 h 58"/>
                <a:gd name="T18" fmla="*/ 31 w 46"/>
                <a:gd name="T19" fmla="*/ 2 h 58"/>
                <a:gd name="T20" fmla="*/ 27 w 46"/>
                <a:gd name="T21" fmla="*/ 0 h 58"/>
                <a:gd name="T22" fmla="*/ 23 w 46"/>
                <a:gd name="T23" fmla="*/ 0 h 58"/>
                <a:gd name="T24" fmla="*/ 18 w 46"/>
                <a:gd name="T25" fmla="*/ 0 h 58"/>
                <a:gd name="T26" fmla="*/ 14 w 46"/>
                <a:gd name="T27" fmla="*/ 2 h 58"/>
                <a:gd name="T28" fmla="*/ 10 w 46"/>
                <a:gd name="T29" fmla="*/ 5 h 58"/>
                <a:gd name="T30" fmla="*/ 6 w 46"/>
                <a:gd name="T31" fmla="*/ 7 h 58"/>
                <a:gd name="T32" fmla="*/ 3 w 46"/>
                <a:gd name="T33" fmla="*/ 11 h 58"/>
                <a:gd name="T34" fmla="*/ 1 w 46"/>
                <a:gd name="T35" fmla="*/ 14 h 58"/>
                <a:gd name="T36" fmla="*/ 0 w 46"/>
                <a:gd name="T37" fmla="*/ 19 h 58"/>
                <a:gd name="T38" fmla="*/ 0 w 46"/>
                <a:gd name="T39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8">
                  <a:moveTo>
                    <a:pt x="0" y="24"/>
                  </a:moveTo>
                  <a:lnTo>
                    <a:pt x="0" y="58"/>
                  </a:lnTo>
                  <a:lnTo>
                    <a:pt x="46" y="58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6" y="7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041"/>
            <p:cNvSpPr>
              <a:spLocks/>
            </p:cNvSpPr>
            <p:nvPr/>
          </p:nvSpPr>
          <p:spPr bwMode="auto">
            <a:xfrm>
              <a:off x="5474251" y="5980846"/>
              <a:ext cx="42954" cy="81135"/>
            </a:xfrm>
            <a:custGeom>
              <a:avLst/>
              <a:gdLst>
                <a:gd name="T0" fmla="*/ 69 w 108"/>
                <a:gd name="T1" fmla="*/ 43 h 206"/>
                <a:gd name="T2" fmla="*/ 89 w 108"/>
                <a:gd name="T3" fmla="*/ 41 h 206"/>
                <a:gd name="T4" fmla="*/ 86 w 108"/>
                <a:gd name="T5" fmla="*/ 0 h 206"/>
                <a:gd name="T6" fmla="*/ 3 w 108"/>
                <a:gd name="T7" fmla="*/ 7 h 206"/>
                <a:gd name="T8" fmla="*/ 6 w 108"/>
                <a:gd name="T9" fmla="*/ 48 h 206"/>
                <a:gd name="T10" fmla="*/ 27 w 108"/>
                <a:gd name="T11" fmla="*/ 47 h 206"/>
                <a:gd name="T12" fmla="*/ 23 w 108"/>
                <a:gd name="T13" fmla="*/ 51 h 206"/>
                <a:gd name="T14" fmla="*/ 20 w 108"/>
                <a:gd name="T15" fmla="*/ 53 h 206"/>
                <a:gd name="T16" fmla="*/ 16 w 108"/>
                <a:gd name="T17" fmla="*/ 56 h 206"/>
                <a:gd name="T18" fmla="*/ 10 w 108"/>
                <a:gd name="T19" fmla="*/ 58 h 206"/>
                <a:gd name="T20" fmla="*/ 6 w 108"/>
                <a:gd name="T21" fmla="*/ 61 h 206"/>
                <a:gd name="T22" fmla="*/ 3 w 108"/>
                <a:gd name="T23" fmla="*/ 64 h 206"/>
                <a:gd name="T24" fmla="*/ 1 w 108"/>
                <a:gd name="T25" fmla="*/ 68 h 206"/>
                <a:gd name="T26" fmla="*/ 0 w 108"/>
                <a:gd name="T27" fmla="*/ 74 h 206"/>
                <a:gd name="T28" fmla="*/ 1 w 108"/>
                <a:gd name="T29" fmla="*/ 93 h 206"/>
                <a:gd name="T30" fmla="*/ 3 w 108"/>
                <a:gd name="T31" fmla="*/ 119 h 206"/>
                <a:gd name="T32" fmla="*/ 5 w 108"/>
                <a:gd name="T33" fmla="*/ 147 h 206"/>
                <a:gd name="T34" fmla="*/ 7 w 108"/>
                <a:gd name="T35" fmla="*/ 175 h 206"/>
                <a:gd name="T36" fmla="*/ 8 w 108"/>
                <a:gd name="T37" fmla="*/ 182 h 206"/>
                <a:gd name="T38" fmla="*/ 9 w 108"/>
                <a:gd name="T39" fmla="*/ 187 h 206"/>
                <a:gd name="T40" fmla="*/ 11 w 108"/>
                <a:gd name="T41" fmla="*/ 191 h 206"/>
                <a:gd name="T42" fmla="*/ 14 w 108"/>
                <a:gd name="T43" fmla="*/ 196 h 206"/>
                <a:gd name="T44" fmla="*/ 16 w 108"/>
                <a:gd name="T45" fmla="*/ 199 h 206"/>
                <a:gd name="T46" fmla="*/ 19 w 108"/>
                <a:gd name="T47" fmla="*/ 201 h 206"/>
                <a:gd name="T48" fmla="*/ 22 w 108"/>
                <a:gd name="T49" fmla="*/ 203 h 206"/>
                <a:gd name="T50" fmla="*/ 27 w 108"/>
                <a:gd name="T51" fmla="*/ 204 h 206"/>
                <a:gd name="T52" fmla="*/ 34 w 108"/>
                <a:gd name="T53" fmla="*/ 206 h 206"/>
                <a:gd name="T54" fmla="*/ 43 w 108"/>
                <a:gd name="T55" fmla="*/ 206 h 206"/>
                <a:gd name="T56" fmla="*/ 51 w 108"/>
                <a:gd name="T57" fmla="*/ 206 h 206"/>
                <a:gd name="T58" fmla="*/ 60 w 108"/>
                <a:gd name="T59" fmla="*/ 205 h 206"/>
                <a:gd name="T60" fmla="*/ 69 w 108"/>
                <a:gd name="T61" fmla="*/ 205 h 206"/>
                <a:gd name="T62" fmla="*/ 77 w 108"/>
                <a:gd name="T63" fmla="*/ 204 h 206"/>
                <a:gd name="T64" fmla="*/ 86 w 108"/>
                <a:gd name="T65" fmla="*/ 202 h 206"/>
                <a:gd name="T66" fmla="*/ 94 w 108"/>
                <a:gd name="T67" fmla="*/ 200 h 206"/>
                <a:gd name="T68" fmla="*/ 97 w 108"/>
                <a:gd name="T69" fmla="*/ 198 h 206"/>
                <a:gd name="T70" fmla="*/ 100 w 108"/>
                <a:gd name="T71" fmla="*/ 194 h 206"/>
                <a:gd name="T72" fmla="*/ 102 w 108"/>
                <a:gd name="T73" fmla="*/ 192 h 206"/>
                <a:gd name="T74" fmla="*/ 104 w 108"/>
                <a:gd name="T75" fmla="*/ 188 h 206"/>
                <a:gd name="T76" fmla="*/ 105 w 108"/>
                <a:gd name="T77" fmla="*/ 185 h 206"/>
                <a:gd name="T78" fmla="*/ 107 w 108"/>
                <a:gd name="T79" fmla="*/ 179 h 206"/>
                <a:gd name="T80" fmla="*/ 108 w 108"/>
                <a:gd name="T81" fmla="*/ 174 h 206"/>
                <a:gd name="T82" fmla="*/ 108 w 108"/>
                <a:gd name="T83" fmla="*/ 167 h 206"/>
                <a:gd name="T84" fmla="*/ 105 w 108"/>
                <a:gd name="T85" fmla="*/ 139 h 206"/>
                <a:gd name="T86" fmla="*/ 103 w 108"/>
                <a:gd name="T87" fmla="*/ 110 h 206"/>
                <a:gd name="T88" fmla="*/ 101 w 108"/>
                <a:gd name="T89" fmla="*/ 85 h 206"/>
                <a:gd name="T90" fmla="*/ 99 w 108"/>
                <a:gd name="T91" fmla="*/ 66 h 206"/>
                <a:gd name="T92" fmla="*/ 98 w 108"/>
                <a:gd name="T93" fmla="*/ 61 h 206"/>
                <a:gd name="T94" fmla="*/ 95 w 108"/>
                <a:gd name="T95" fmla="*/ 57 h 206"/>
                <a:gd name="T96" fmla="*/ 90 w 108"/>
                <a:gd name="T97" fmla="*/ 54 h 206"/>
                <a:gd name="T98" fmla="*/ 86 w 108"/>
                <a:gd name="T99" fmla="*/ 53 h 206"/>
                <a:gd name="T100" fmla="*/ 81 w 108"/>
                <a:gd name="T101" fmla="*/ 51 h 206"/>
                <a:gd name="T102" fmla="*/ 76 w 108"/>
                <a:gd name="T103" fmla="*/ 49 h 206"/>
                <a:gd name="T104" fmla="*/ 72 w 108"/>
                <a:gd name="T105" fmla="*/ 47 h 206"/>
                <a:gd name="T106" fmla="*/ 69 w 108"/>
                <a:gd name="T107" fmla="*/ 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206">
                  <a:moveTo>
                    <a:pt x="69" y="43"/>
                  </a:moveTo>
                  <a:lnTo>
                    <a:pt x="89" y="41"/>
                  </a:lnTo>
                  <a:lnTo>
                    <a:pt x="86" y="0"/>
                  </a:lnTo>
                  <a:lnTo>
                    <a:pt x="3" y="7"/>
                  </a:lnTo>
                  <a:lnTo>
                    <a:pt x="6" y="48"/>
                  </a:lnTo>
                  <a:lnTo>
                    <a:pt x="27" y="47"/>
                  </a:lnTo>
                  <a:lnTo>
                    <a:pt x="23" y="51"/>
                  </a:lnTo>
                  <a:lnTo>
                    <a:pt x="20" y="53"/>
                  </a:lnTo>
                  <a:lnTo>
                    <a:pt x="16" y="56"/>
                  </a:lnTo>
                  <a:lnTo>
                    <a:pt x="10" y="58"/>
                  </a:lnTo>
                  <a:lnTo>
                    <a:pt x="6" y="61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4"/>
                  </a:lnTo>
                  <a:lnTo>
                    <a:pt x="1" y="93"/>
                  </a:lnTo>
                  <a:lnTo>
                    <a:pt x="3" y="119"/>
                  </a:lnTo>
                  <a:lnTo>
                    <a:pt x="5" y="147"/>
                  </a:lnTo>
                  <a:lnTo>
                    <a:pt x="7" y="175"/>
                  </a:lnTo>
                  <a:lnTo>
                    <a:pt x="8" y="182"/>
                  </a:lnTo>
                  <a:lnTo>
                    <a:pt x="9" y="187"/>
                  </a:lnTo>
                  <a:lnTo>
                    <a:pt x="11" y="191"/>
                  </a:lnTo>
                  <a:lnTo>
                    <a:pt x="14" y="196"/>
                  </a:lnTo>
                  <a:lnTo>
                    <a:pt x="16" y="199"/>
                  </a:lnTo>
                  <a:lnTo>
                    <a:pt x="19" y="201"/>
                  </a:lnTo>
                  <a:lnTo>
                    <a:pt x="22" y="203"/>
                  </a:lnTo>
                  <a:lnTo>
                    <a:pt x="27" y="204"/>
                  </a:lnTo>
                  <a:lnTo>
                    <a:pt x="34" y="206"/>
                  </a:lnTo>
                  <a:lnTo>
                    <a:pt x="43" y="206"/>
                  </a:lnTo>
                  <a:lnTo>
                    <a:pt x="51" y="206"/>
                  </a:lnTo>
                  <a:lnTo>
                    <a:pt x="60" y="205"/>
                  </a:lnTo>
                  <a:lnTo>
                    <a:pt x="69" y="205"/>
                  </a:lnTo>
                  <a:lnTo>
                    <a:pt x="77" y="204"/>
                  </a:lnTo>
                  <a:lnTo>
                    <a:pt x="86" y="202"/>
                  </a:lnTo>
                  <a:lnTo>
                    <a:pt x="94" y="200"/>
                  </a:lnTo>
                  <a:lnTo>
                    <a:pt x="97" y="198"/>
                  </a:lnTo>
                  <a:lnTo>
                    <a:pt x="100" y="194"/>
                  </a:lnTo>
                  <a:lnTo>
                    <a:pt x="102" y="192"/>
                  </a:lnTo>
                  <a:lnTo>
                    <a:pt x="104" y="188"/>
                  </a:lnTo>
                  <a:lnTo>
                    <a:pt x="105" y="185"/>
                  </a:lnTo>
                  <a:lnTo>
                    <a:pt x="107" y="179"/>
                  </a:lnTo>
                  <a:lnTo>
                    <a:pt x="108" y="174"/>
                  </a:lnTo>
                  <a:lnTo>
                    <a:pt x="108" y="167"/>
                  </a:lnTo>
                  <a:lnTo>
                    <a:pt x="105" y="139"/>
                  </a:lnTo>
                  <a:lnTo>
                    <a:pt x="103" y="110"/>
                  </a:lnTo>
                  <a:lnTo>
                    <a:pt x="101" y="85"/>
                  </a:lnTo>
                  <a:lnTo>
                    <a:pt x="99" y="66"/>
                  </a:lnTo>
                  <a:lnTo>
                    <a:pt x="98" y="61"/>
                  </a:lnTo>
                  <a:lnTo>
                    <a:pt x="95" y="57"/>
                  </a:lnTo>
                  <a:lnTo>
                    <a:pt x="90" y="54"/>
                  </a:lnTo>
                  <a:lnTo>
                    <a:pt x="86" y="53"/>
                  </a:lnTo>
                  <a:lnTo>
                    <a:pt x="81" y="51"/>
                  </a:lnTo>
                  <a:lnTo>
                    <a:pt x="76" y="49"/>
                  </a:lnTo>
                  <a:lnTo>
                    <a:pt x="72" y="47"/>
                  </a:lnTo>
                  <a:lnTo>
                    <a:pt x="69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042"/>
            <p:cNvSpPr>
              <a:spLocks/>
            </p:cNvSpPr>
            <p:nvPr/>
          </p:nvSpPr>
          <p:spPr bwMode="auto">
            <a:xfrm>
              <a:off x="5611067" y="6058799"/>
              <a:ext cx="44545" cy="82726"/>
            </a:xfrm>
            <a:custGeom>
              <a:avLst/>
              <a:gdLst>
                <a:gd name="T0" fmla="*/ 86 w 112"/>
                <a:gd name="T1" fmla="*/ 48 h 208"/>
                <a:gd name="T2" fmla="*/ 107 w 112"/>
                <a:gd name="T3" fmla="*/ 52 h 208"/>
                <a:gd name="T4" fmla="*/ 112 w 112"/>
                <a:gd name="T5" fmla="*/ 11 h 208"/>
                <a:gd name="T6" fmla="*/ 28 w 112"/>
                <a:gd name="T7" fmla="*/ 0 h 208"/>
                <a:gd name="T8" fmla="*/ 24 w 112"/>
                <a:gd name="T9" fmla="*/ 41 h 208"/>
                <a:gd name="T10" fmla="*/ 44 w 112"/>
                <a:gd name="T11" fmla="*/ 44 h 208"/>
                <a:gd name="T12" fmla="*/ 41 w 112"/>
                <a:gd name="T13" fmla="*/ 47 h 208"/>
                <a:gd name="T14" fmla="*/ 37 w 112"/>
                <a:gd name="T15" fmla="*/ 49 h 208"/>
                <a:gd name="T16" fmla="*/ 32 w 112"/>
                <a:gd name="T17" fmla="*/ 52 h 208"/>
                <a:gd name="T18" fmla="*/ 27 w 112"/>
                <a:gd name="T19" fmla="*/ 53 h 208"/>
                <a:gd name="T20" fmla="*/ 22 w 112"/>
                <a:gd name="T21" fmla="*/ 54 h 208"/>
                <a:gd name="T22" fmla="*/ 17 w 112"/>
                <a:gd name="T23" fmla="*/ 57 h 208"/>
                <a:gd name="T24" fmla="*/ 14 w 112"/>
                <a:gd name="T25" fmla="*/ 60 h 208"/>
                <a:gd name="T26" fmla="*/ 13 w 112"/>
                <a:gd name="T27" fmla="*/ 66 h 208"/>
                <a:gd name="T28" fmla="*/ 11 w 112"/>
                <a:gd name="T29" fmla="*/ 84 h 208"/>
                <a:gd name="T30" fmla="*/ 8 w 112"/>
                <a:gd name="T31" fmla="*/ 110 h 208"/>
                <a:gd name="T32" fmla="*/ 4 w 112"/>
                <a:gd name="T33" fmla="*/ 138 h 208"/>
                <a:gd name="T34" fmla="*/ 1 w 112"/>
                <a:gd name="T35" fmla="*/ 167 h 208"/>
                <a:gd name="T36" fmla="*/ 0 w 112"/>
                <a:gd name="T37" fmla="*/ 173 h 208"/>
                <a:gd name="T38" fmla="*/ 0 w 112"/>
                <a:gd name="T39" fmla="*/ 179 h 208"/>
                <a:gd name="T40" fmla="*/ 1 w 112"/>
                <a:gd name="T41" fmla="*/ 183 h 208"/>
                <a:gd name="T42" fmla="*/ 3 w 112"/>
                <a:gd name="T43" fmla="*/ 188 h 208"/>
                <a:gd name="T44" fmla="*/ 5 w 112"/>
                <a:gd name="T45" fmla="*/ 191 h 208"/>
                <a:gd name="T46" fmla="*/ 8 w 112"/>
                <a:gd name="T47" fmla="*/ 194 h 208"/>
                <a:gd name="T48" fmla="*/ 10 w 112"/>
                <a:gd name="T49" fmla="*/ 196 h 208"/>
                <a:gd name="T50" fmla="*/ 13 w 112"/>
                <a:gd name="T51" fmla="*/ 199 h 208"/>
                <a:gd name="T52" fmla="*/ 21 w 112"/>
                <a:gd name="T53" fmla="*/ 202 h 208"/>
                <a:gd name="T54" fmla="*/ 29 w 112"/>
                <a:gd name="T55" fmla="*/ 204 h 208"/>
                <a:gd name="T56" fmla="*/ 38 w 112"/>
                <a:gd name="T57" fmla="*/ 206 h 208"/>
                <a:gd name="T58" fmla="*/ 46 w 112"/>
                <a:gd name="T59" fmla="*/ 206 h 208"/>
                <a:gd name="T60" fmla="*/ 46 w 112"/>
                <a:gd name="T61" fmla="*/ 206 h 208"/>
                <a:gd name="T62" fmla="*/ 55 w 112"/>
                <a:gd name="T63" fmla="*/ 207 h 208"/>
                <a:gd name="T64" fmla="*/ 64 w 112"/>
                <a:gd name="T65" fmla="*/ 208 h 208"/>
                <a:gd name="T66" fmla="*/ 72 w 112"/>
                <a:gd name="T67" fmla="*/ 208 h 208"/>
                <a:gd name="T68" fmla="*/ 80 w 112"/>
                <a:gd name="T69" fmla="*/ 207 h 208"/>
                <a:gd name="T70" fmla="*/ 84 w 112"/>
                <a:gd name="T71" fmla="*/ 206 h 208"/>
                <a:gd name="T72" fmla="*/ 88 w 112"/>
                <a:gd name="T73" fmla="*/ 204 h 208"/>
                <a:gd name="T74" fmla="*/ 91 w 112"/>
                <a:gd name="T75" fmla="*/ 202 h 208"/>
                <a:gd name="T76" fmla="*/ 93 w 112"/>
                <a:gd name="T77" fmla="*/ 199 h 208"/>
                <a:gd name="T78" fmla="*/ 95 w 112"/>
                <a:gd name="T79" fmla="*/ 194 h 208"/>
                <a:gd name="T80" fmla="*/ 97 w 112"/>
                <a:gd name="T81" fmla="*/ 190 h 208"/>
                <a:gd name="T82" fmla="*/ 99 w 112"/>
                <a:gd name="T83" fmla="*/ 184 h 208"/>
                <a:gd name="T84" fmla="*/ 100 w 112"/>
                <a:gd name="T85" fmla="*/ 178 h 208"/>
                <a:gd name="T86" fmla="*/ 104 w 112"/>
                <a:gd name="T87" fmla="*/ 150 h 208"/>
                <a:gd name="T88" fmla="*/ 107 w 112"/>
                <a:gd name="T89" fmla="*/ 122 h 208"/>
                <a:gd name="T90" fmla="*/ 110 w 112"/>
                <a:gd name="T91" fmla="*/ 96 h 208"/>
                <a:gd name="T92" fmla="*/ 112 w 112"/>
                <a:gd name="T93" fmla="*/ 78 h 208"/>
                <a:gd name="T94" fmla="*/ 111 w 112"/>
                <a:gd name="T95" fmla="*/ 72 h 208"/>
                <a:gd name="T96" fmla="*/ 109 w 112"/>
                <a:gd name="T97" fmla="*/ 68 h 208"/>
                <a:gd name="T98" fmla="*/ 106 w 112"/>
                <a:gd name="T99" fmla="*/ 65 h 208"/>
                <a:gd name="T100" fmla="*/ 102 w 112"/>
                <a:gd name="T101" fmla="*/ 61 h 208"/>
                <a:gd name="T102" fmla="*/ 97 w 112"/>
                <a:gd name="T103" fmla="*/ 59 h 208"/>
                <a:gd name="T104" fmla="*/ 93 w 112"/>
                <a:gd name="T105" fmla="*/ 56 h 208"/>
                <a:gd name="T106" fmla="*/ 89 w 112"/>
                <a:gd name="T107" fmla="*/ 53 h 208"/>
                <a:gd name="T108" fmla="*/ 86 w 112"/>
                <a:gd name="T109" fmla="*/ 4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2" h="208">
                  <a:moveTo>
                    <a:pt x="86" y="48"/>
                  </a:moveTo>
                  <a:lnTo>
                    <a:pt x="107" y="52"/>
                  </a:lnTo>
                  <a:lnTo>
                    <a:pt x="112" y="11"/>
                  </a:lnTo>
                  <a:lnTo>
                    <a:pt x="28" y="0"/>
                  </a:lnTo>
                  <a:lnTo>
                    <a:pt x="24" y="41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37" y="49"/>
                  </a:lnTo>
                  <a:lnTo>
                    <a:pt x="32" y="52"/>
                  </a:lnTo>
                  <a:lnTo>
                    <a:pt x="27" y="53"/>
                  </a:lnTo>
                  <a:lnTo>
                    <a:pt x="22" y="54"/>
                  </a:lnTo>
                  <a:lnTo>
                    <a:pt x="17" y="57"/>
                  </a:lnTo>
                  <a:lnTo>
                    <a:pt x="14" y="60"/>
                  </a:lnTo>
                  <a:lnTo>
                    <a:pt x="13" y="66"/>
                  </a:lnTo>
                  <a:lnTo>
                    <a:pt x="11" y="84"/>
                  </a:lnTo>
                  <a:lnTo>
                    <a:pt x="8" y="110"/>
                  </a:lnTo>
                  <a:lnTo>
                    <a:pt x="4" y="138"/>
                  </a:lnTo>
                  <a:lnTo>
                    <a:pt x="1" y="167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3" y="188"/>
                  </a:lnTo>
                  <a:lnTo>
                    <a:pt x="5" y="191"/>
                  </a:lnTo>
                  <a:lnTo>
                    <a:pt x="8" y="194"/>
                  </a:lnTo>
                  <a:lnTo>
                    <a:pt x="10" y="196"/>
                  </a:lnTo>
                  <a:lnTo>
                    <a:pt x="13" y="199"/>
                  </a:lnTo>
                  <a:lnTo>
                    <a:pt x="21" y="202"/>
                  </a:lnTo>
                  <a:lnTo>
                    <a:pt x="29" y="204"/>
                  </a:lnTo>
                  <a:lnTo>
                    <a:pt x="38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55" y="207"/>
                  </a:lnTo>
                  <a:lnTo>
                    <a:pt x="64" y="208"/>
                  </a:lnTo>
                  <a:lnTo>
                    <a:pt x="72" y="208"/>
                  </a:lnTo>
                  <a:lnTo>
                    <a:pt x="80" y="207"/>
                  </a:lnTo>
                  <a:lnTo>
                    <a:pt x="84" y="206"/>
                  </a:lnTo>
                  <a:lnTo>
                    <a:pt x="88" y="204"/>
                  </a:lnTo>
                  <a:lnTo>
                    <a:pt x="91" y="202"/>
                  </a:lnTo>
                  <a:lnTo>
                    <a:pt x="93" y="199"/>
                  </a:lnTo>
                  <a:lnTo>
                    <a:pt x="95" y="194"/>
                  </a:lnTo>
                  <a:lnTo>
                    <a:pt x="97" y="190"/>
                  </a:lnTo>
                  <a:lnTo>
                    <a:pt x="99" y="184"/>
                  </a:lnTo>
                  <a:lnTo>
                    <a:pt x="100" y="178"/>
                  </a:lnTo>
                  <a:lnTo>
                    <a:pt x="104" y="150"/>
                  </a:lnTo>
                  <a:lnTo>
                    <a:pt x="107" y="122"/>
                  </a:lnTo>
                  <a:lnTo>
                    <a:pt x="110" y="96"/>
                  </a:lnTo>
                  <a:lnTo>
                    <a:pt x="112" y="78"/>
                  </a:lnTo>
                  <a:lnTo>
                    <a:pt x="111" y="72"/>
                  </a:lnTo>
                  <a:lnTo>
                    <a:pt x="109" y="68"/>
                  </a:lnTo>
                  <a:lnTo>
                    <a:pt x="106" y="65"/>
                  </a:lnTo>
                  <a:lnTo>
                    <a:pt x="102" y="61"/>
                  </a:lnTo>
                  <a:lnTo>
                    <a:pt x="97" y="59"/>
                  </a:lnTo>
                  <a:lnTo>
                    <a:pt x="93" y="56"/>
                  </a:lnTo>
                  <a:lnTo>
                    <a:pt x="89" y="53"/>
                  </a:lnTo>
                  <a:lnTo>
                    <a:pt x="86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043"/>
            <p:cNvSpPr>
              <a:spLocks/>
            </p:cNvSpPr>
            <p:nvPr/>
          </p:nvSpPr>
          <p:spPr bwMode="auto">
            <a:xfrm>
              <a:off x="5319935" y="6058799"/>
              <a:ext cx="63635" cy="31818"/>
            </a:xfrm>
            <a:custGeom>
              <a:avLst/>
              <a:gdLst>
                <a:gd name="T0" fmla="*/ 128 w 161"/>
                <a:gd name="T1" fmla="*/ 57 h 80"/>
                <a:gd name="T2" fmla="*/ 128 w 161"/>
                <a:gd name="T3" fmla="*/ 73 h 80"/>
                <a:gd name="T4" fmla="*/ 161 w 161"/>
                <a:gd name="T5" fmla="*/ 73 h 80"/>
                <a:gd name="T6" fmla="*/ 161 w 161"/>
                <a:gd name="T7" fmla="*/ 7 h 80"/>
                <a:gd name="T8" fmla="*/ 128 w 161"/>
                <a:gd name="T9" fmla="*/ 7 h 80"/>
                <a:gd name="T10" fmla="*/ 128 w 161"/>
                <a:gd name="T11" fmla="*/ 24 h 80"/>
                <a:gd name="T12" fmla="*/ 125 w 161"/>
                <a:gd name="T13" fmla="*/ 21 h 80"/>
                <a:gd name="T14" fmla="*/ 123 w 161"/>
                <a:gd name="T15" fmla="*/ 18 h 80"/>
                <a:gd name="T16" fmla="*/ 121 w 161"/>
                <a:gd name="T17" fmla="*/ 14 h 80"/>
                <a:gd name="T18" fmla="*/ 120 w 161"/>
                <a:gd name="T19" fmla="*/ 11 h 80"/>
                <a:gd name="T20" fmla="*/ 118 w 161"/>
                <a:gd name="T21" fmla="*/ 6 h 80"/>
                <a:gd name="T22" fmla="*/ 115 w 161"/>
                <a:gd name="T23" fmla="*/ 3 h 80"/>
                <a:gd name="T24" fmla="*/ 112 w 161"/>
                <a:gd name="T25" fmla="*/ 1 h 80"/>
                <a:gd name="T26" fmla="*/ 108 w 161"/>
                <a:gd name="T27" fmla="*/ 1 h 80"/>
                <a:gd name="T28" fmla="*/ 93 w 161"/>
                <a:gd name="T29" fmla="*/ 1 h 80"/>
                <a:gd name="T30" fmla="*/ 73 w 161"/>
                <a:gd name="T31" fmla="*/ 1 h 80"/>
                <a:gd name="T32" fmla="*/ 51 w 161"/>
                <a:gd name="T33" fmla="*/ 0 h 80"/>
                <a:gd name="T34" fmla="*/ 28 w 161"/>
                <a:gd name="T35" fmla="*/ 0 h 80"/>
                <a:gd name="T36" fmla="*/ 23 w 161"/>
                <a:gd name="T37" fmla="*/ 0 h 80"/>
                <a:gd name="T38" fmla="*/ 18 w 161"/>
                <a:gd name="T39" fmla="*/ 1 h 80"/>
                <a:gd name="T40" fmla="*/ 15 w 161"/>
                <a:gd name="T41" fmla="*/ 2 h 80"/>
                <a:gd name="T42" fmla="*/ 12 w 161"/>
                <a:gd name="T43" fmla="*/ 4 h 80"/>
                <a:gd name="T44" fmla="*/ 6 w 161"/>
                <a:gd name="T45" fmla="*/ 7 h 80"/>
                <a:gd name="T46" fmla="*/ 3 w 161"/>
                <a:gd name="T47" fmla="*/ 13 h 80"/>
                <a:gd name="T48" fmla="*/ 2 w 161"/>
                <a:gd name="T49" fmla="*/ 19 h 80"/>
                <a:gd name="T50" fmla="*/ 1 w 161"/>
                <a:gd name="T51" fmla="*/ 26 h 80"/>
                <a:gd name="T52" fmla="*/ 1 w 161"/>
                <a:gd name="T53" fmla="*/ 32 h 80"/>
                <a:gd name="T54" fmla="*/ 1 w 161"/>
                <a:gd name="T55" fmla="*/ 40 h 80"/>
                <a:gd name="T56" fmla="*/ 0 w 161"/>
                <a:gd name="T57" fmla="*/ 46 h 80"/>
                <a:gd name="T58" fmla="*/ 1 w 161"/>
                <a:gd name="T59" fmla="*/ 54 h 80"/>
                <a:gd name="T60" fmla="*/ 1 w 161"/>
                <a:gd name="T61" fmla="*/ 60 h 80"/>
                <a:gd name="T62" fmla="*/ 3 w 161"/>
                <a:gd name="T63" fmla="*/ 66 h 80"/>
                <a:gd name="T64" fmla="*/ 6 w 161"/>
                <a:gd name="T65" fmla="*/ 71 h 80"/>
                <a:gd name="T66" fmla="*/ 11 w 161"/>
                <a:gd name="T67" fmla="*/ 75 h 80"/>
                <a:gd name="T68" fmla="*/ 14 w 161"/>
                <a:gd name="T69" fmla="*/ 78 h 80"/>
                <a:gd name="T70" fmla="*/ 18 w 161"/>
                <a:gd name="T71" fmla="*/ 79 h 80"/>
                <a:gd name="T72" fmla="*/ 23 w 161"/>
                <a:gd name="T73" fmla="*/ 79 h 80"/>
                <a:gd name="T74" fmla="*/ 27 w 161"/>
                <a:gd name="T75" fmla="*/ 80 h 80"/>
                <a:gd name="T76" fmla="*/ 50 w 161"/>
                <a:gd name="T77" fmla="*/ 80 h 80"/>
                <a:gd name="T78" fmla="*/ 72 w 161"/>
                <a:gd name="T79" fmla="*/ 80 h 80"/>
                <a:gd name="T80" fmla="*/ 93 w 161"/>
                <a:gd name="T81" fmla="*/ 80 h 80"/>
                <a:gd name="T82" fmla="*/ 108 w 161"/>
                <a:gd name="T83" fmla="*/ 80 h 80"/>
                <a:gd name="T84" fmla="*/ 112 w 161"/>
                <a:gd name="T85" fmla="*/ 79 h 80"/>
                <a:gd name="T86" fmla="*/ 115 w 161"/>
                <a:gd name="T87" fmla="*/ 76 h 80"/>
                <a:gd name="T88" fmla="*/ 118 w 161"/>
                <a:gd name="T89" fmla="*/ 73 h 80"/>
                <a:gd name="T90" fmla="*/ 120 w 161"/>
                <a:gd name="T91" fmla="*/ 70 h 80"/>
                <a:gd name="T92" fmla="*/ 121 w 161"/>
                <a:gd name="T93" fmla="*/ 66 h 80"/>
                <a:gd name="T94" fmla="*/ 123 w 161"/>
                <a:gd name="T95" fmla="*/ 62 h 80"/>
                <a:gd name="T96" fmla="*/ 125 w 161"/>
                <a:gd name="T97" fmla="*/ 59 h 80"/>
                <a:gd name="T98" fmla="*/ 128 w 161"/>
                <a:gd name="T99" fmla="*/ 5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" h="80">
                  <a:moveTo>
                    <a:pt x="128" y="57"/>
                  </a:moveTo>
                  <a:lnTo>
                    <a:pt x="128" y="73"/>
                  </a:lnTo>
                  <a:lnTo>
                    <a:pt x="161" y="73"/>
                  </a:lnTo>
                  <a:lnTo>
                    <a:pt x="161" y="7"/>
                  </a:lnTo>
                  <a:lnTo>
                    <a:pt x="128" y="7"/>
                  </a:lnTo>
                  <a:lnTo>
                    <a:pt x="128" y="24"/>
                  </a:lnTo>
                  <a:lnTo>
                    <a:pt x="125" y="21"/>
                  </a:lnTo>
                  <a:lnTo>
                    <a:pt x="123" y="18"/>
                  </a:lnTo>
                  <a:lnTo>
                    <a:pt x="121" y="14"/>
                  </a:lnTo>
                  <a:lnTo>
                    <a:pt x="120" y="11"/>
                  </a:lnTo>
                  <a:lnTo>
                    <a:pt x="118" y="6"/>
                  </a:lnTo>
                  <a:lnTo>
                    <a:pt x="115" y="3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93" y="1"/>
                  </a:lnTo>
                  <a:lnTo>
                    <a:pt x="73" y="1"/>
                  </a:lnTo>
                  <a:lnTo>
                    <a:pt x="51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6" y="7"/>
                  </a:lnTo>
                  <a:lnTo>
                    <a:pt x="3" y="13"/>
                  </a:lnTo>
                  <a:lnTo>
                    <a:pt x="2" y="19"/>
                  </a:lnTo>
                  <a:lnTo>
                    <a:pt x="1" y="26"/>
                  </a:lnTo>
                  <a:lnTo>
                    <a:pt x="1" y="32"/>
                  </a:lnTo>
                  <a:lnTo>
                    <a:pt x="1" y="40"/>
                  </a:lnTo>
                  <a:lnTo>
                    <a:pt x="0" y="46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3" y="66"/>
                  </a:lnTo>
                  <a:lnTo>
                    <a:pt x="6" y="71"/>
                  </a:lnTo>
                  <a:lnTo>
                    <a:pt x="11" y="75"/>
                  </a:lnTo>
                  <a:lnTo>
                    <a:pt x="14" y="78"/>
                  </a:lnTo>
                  <a:lnTo>
                    <a:pt x="18" y="79"/>
                  </a:lnTo>
                  <a:lnTo>
                    <a:pt x="23" y="79"/>
                  </a:lnTo>
                  <a:lnTo>
                    <a:pt x="27" y="80"/>
                  </a:lnTo>
                  <a:lnTo>
                    <a:pt x="50" y="80"/>
                  </a:lnTo>
                  <a:lnTo>
                    <a:pt x="72" y="80"/>
                  </a:lnTo>
                  <a:lnTo>
                    <a:pt x="93" y="80"/>
                  </a:lnTo>
                  <a:lnTo>
                    <a:pt x="108" y="80"/>
                  </a:lnTo>
                  <a:lnTo>
                    <a:pt x="112" y="79"/>
                  </a:lnTo>
                  <a:lnTo>
                    <a:pt x="115" y="76"/>
                  </a:lnTo>
                  <a:lnTo>
                    <a:pt x="118" y="73"/>
                  </a:lnTo>
                  <a:lnTo>
                    <a:pt x="120" y="70"/>
                  </a:lnTo>
                  <a:lnTo>
                    <a:pt x="121" y="66"/>
                  </a:lnTo>
                  <a:lnTo>
                    <a:pt x="123" y="62"/>
                  </a:lnTo>
                  <a:lnTo>
                    <a:pt x="125" y="59"/>
                  </a:lnTo>
                  <a:lnTo>
                    <a:pt x="12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044"/>
            <p:cNvSpPr>
              <a:spLocks/>
            </p:cNvSpPr>
            <p:nvPr/>
          </p:nvSpPr>
          <p:spPr bwMode="auto">
            <a:xfrm>
              <a:off x="5445615" y="6114480"/>
              <a:ext cx="41363" cy="81135"/>
            </a:xfrm>
            <a:custGeom>
              <a:avLst/>
              <a:gdLst>
                <a:gd name="T0" fmla="*/ 78 w 106"/>
                <a:gd name="T1" fmla="*/ 44 h 205"/>
                <a:gd name="T2" fmla="*/ 99 w 106"/>
                <a:gd name="T3" fmla="*/ 45 h 205"/>
                <a:gd name="T4" fmla="*/ 101 w 106"/>
                <a:gd name="T5" fmla="*/ 4 h 205"/>
                <a:gd name="T6" fmla="*/ 16 w 106"/>
                <a:gd name="T7" fmla="*/ 0 h 205"/>
                <a:gd name="T8" fmla="*/ 14 w 106"/>
                <a:gd name="T9" fmla="*/ 41 h 205"/>
                <a:gd name="T10" fmla="*/ 36 w 106"/>
                <a:gd name="T11" fmla="*/ 42 h 205"/>
                <a:gd name="T12" fmla="*/ 33 w 106"/>
                <a:gd name="T13" fmla="*/ 47 h 205"/>
                <a:gd name="T14" fmla="*/ 28 w 106"/>
                <a:gd name="T15" fmla="*/ 49 h 205"/>
                <a:gd name="T16" fmla="*/ 24 w 106"/>
                <a:gd name="T17" fmla="*/ 51 h 205"/>
                <a:gd name="T18" fmla="*/ 19 w 106"/>
                <a:gd name="T19" fmla="*/ 52 h 205"/>
                <a:gd name="T20" fmla="*/ 14 w 106"/>
                <a:gd name="T21" fmla="*/ 54 h 205"/>
                <a:gd name="T22" fmla="*/ 10 w 106"/>
                <a:gd name="T23" fmla="*/ 57 h 205"/>
                <a:gd name="T24" fmla="*/ 7 w 106"/>
                <a:gd name="T25" fmla="*/ 61 h 205"/>
                <a:gd name="T26" fmla="*/ 6 w 106"/>
                <a:gd name="T27" fmla="*/ 66 h 205"/>
                <a:gd name="T28" fmla="*/ 5 w 106"/>
                <a:gd name="T29" fmla="*/ 85 h 205"/>
                <a:gd name="T30" fmla="*/ 3 w 106"/>
                <a:gd name="T31" fmla="*/ 111 h 205"/>
                <a:gd name="T32" fmla="*/ 2 w 106"/>
                <a:gd name="T33" fmla="*/ 139 h 205"/>
                <a:gd name="T34" fmla="*/ 0 w 106"/>
                <a:gd name="T35" fmla="*/ 169 h 205"/>
                <a:gd name="T36" fmla="*/ 0 w 106"/>
                <a:gd name="T37" fmla="*/ 174 h 205"/>
                <a:gd name="T38" fmla="*/ 1 w 106"/>
                <a:gd name="T39" fmla="*/ 180 h 205"/>
                <a:gd name="T40" fmla="*/ 2 w 106"/>
                <a:gd name="T41" fmla="*/ 185 h 205"/>
                <a:gd name="T42" fmla="*/ 5 w 106"/>
                <a:gd name="T43" fmla="*/ 189 h 205"/>
                <a:gd name="T44" fmla="*/ 7 w 106"/>
                <a:gd name="T45" fmla="*/ 192 h 205"/>
                <a:gd name="T46" fmla="*/ 9 w 106"/>
                <a:gd name="T47" fmla="*/ 196 h 205"/>
                <a:gd name="T48" fmla="*/ 12 w 106"/>
                <a:gd name="T49" fmla="*/ 198 h 205"/>
                <a:gd name="T50" fmla="*/ 15 w 106"/>
                <a:gd name="T51" fmla="*/ 200 h 205"/>
                <a:gd name="T52" fmla="*/ 23 w 106"/>
                <a:gd name="T53" fmla="*/ 202 h 205"/>
                <a:gd name="T54" fmla="*/ 32 w 106"/>
                <a:gd name="T55" fmla="*/ 203 h 205"/>
                <a:gd name="T56" fmla="*/ 40 w 106"/>
                <a:gd name="T57" fmla="*/ 204 h 205"/>
                <a:gd name="T58" fmla="*/ 49 w 106"/>
                <a:gd name="T59" fmla="*/ 204 h 205"/>
                <a:gd name="T60" fmla="*/ 57 w 106"/>
                <a:gd name="T61" fmla="*/ 205 h 205"/>
                <a:gd name="T62" fmla="*/ 66 w 106"/>
                <a:gd name="T63" fmla="*/ 205 h 205"/>
                <a:gd name="T64" fmla="*/ 75 w 106"/>
                <a:gd name="T65" fmla="*/ 204 h 205"/>
                <a:gd name="T66" fmla="*/ 82 w 106"/>
                <a:gd name="T67" fmla="*/ 203 h 205"/>
                <a:gd name="T68" fmla="*/ 87 w 106"/>
                <a:gd name="T69" fmla="*/ 201 h 205"/>
                <a:gd name="T70" fmla="*/ 90 w 106"/>
                <a:gd name="T71" fmla="*/ 199 h 205"/>
                <a:gd name="T72" fmla="*/ 93 w 106"/>
                <a:gd name="T73" fmla="*/ 197 h 205"/>
                <a:gd name="T74" fmla="*/ 95 w 106"/>
                <a:gd name="T75" fmla="*/ 193 h 205"/>
                <a:gd name="T76" fmla="*/ 97 w 106"/>
                <a:gd name="T77" fmla="*/ 189 h 205"/>
                <a:gd name="T78" fmla="*/ 99 w 106"/>
                <a:gd name="T79" fmla="*/ 185 h 205"/>
                <a:gd name="T80" fmla="*/ 100 w 106"/>
                <a:gd name="T81" fmla="*/ 179 h 205"/>
                <a:gd name="T82" fmla="*/ 101 w 106"/>
                <a:gd name="T83" fmla="*/ 173 h 205"/>
                <a:gd name="T84" fmla="*/ 102 w 106"/>
                <a:gd name="T85" fmla="*/ 145 h 205"/>
                <a:gd name="T86" fmla="*/ 104 w 106"/>
                <a:gd name="T87" fmla="*/ 116 h 205"/>
                <a:gd name="T88" fmla="*/ 105 w 106"/>
                <a:gd name="T89" fmla="*/ 90 h 205"/>
                <a:gd name="T90" fmla="*/ 106 w 106"/>
                <a:gd name="T91" fmla="*/ 71 h 205"/>
                <a:gd name="T92" fmla="*/ 105 w 106"/>
                <a:gd name="T93" fmla="*/ 66 h 205"/>
                <a:gd name="T94" fmla="*/ 102 w 106"/>
                <a:gd name="T95" fmla="*/ 62 h 205"/>
                <a:gd name="T96" fmla="*/ 99 w 106"/>
                <a:gd name="T97" fmla="*/ 58 h 205"/>
                <a:gd name="T98" fmla="*/ 94 w 106"/>
                <a:gd name="T99" fmla="*/ 56 h 205"/>
                <a:gd name="T100" fmla="*/ 89 w 106"/>
                <a:gd name="T101" fmla="*/ 54 h 205"/>
                <a:gd name="T102" fmla="*/ 84 w 106"/>
                <a:gd name="T103" fmla="*/ 51 h 205"/>
                <a:gd name="T104" fmla="*/ 80 w 106"/>
                <a:gd name="T105" fmla="*/ 49 h 205"/>
                <a:gd name="T106" fmla="*/ 78 w 106"/>
                <a:gd name="T107" fmla="*/ 4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" h="205">
                  <a:moveTo>
                    <a:pt x="78" y="44"/>
                  </a:moveTo>
                  <a:lnTo>
                    <a:pt x="99" y="45"/>
                  </a:lnTo>
                  <a:lnTo>
                    <a:pt x="101" y="4"/>
                  </a:lnTo>
                  <a:lnTo>
                    <a:pt x="16" y="0"/>
                  </a:lnTo>
                  <a:lnTo>
                    <a:pt x="14" y="41"/>
                  </a:lnTo>
                  <a:lnTo>
                    <a:pt x="36" y="42"/>
                  </a:lnTo>
                  <a:lnTo>
                    <a:pt x="33" y="47"/>
                  </a:lnTo>
                  <a:lnTo>
                    <a:pt x="28" y="49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4" y="54"/>
                  </a:lnTo>
                  <a:lnTo>
                    <a:pt x="10" y="57"/>
                  </a:lnTo>
                  <a:lnTo>
                    <a:pt x="7" y="61"/>
                  </a:lnTo>
                  <a:lnTo>
                    <a:pt x="6" y="66"/>
                  </a:lnTo>
                  <a:lnTo>
                    <a:pt x="5" y="85"/>
                  </a:lnTo>
                  <a:lnTo>
                    <a:pt x="3" y="111"/>
                  </a:lnTo>
                  <a:lnTo>
                    <a:pt x="2" y="139"/>
                  </a:lnTo>
                  <a:lnTo>
                    <a:pt x="0" y="169"/>
                  </a:lnTo>
                  <a:lnTo>
                    <a:pt x="0" y="174"/>
                  </a:lnTo>
                  <a:lnTo>
                    <a:pt x="1" y="180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7" y="192"/>
                  </a:lnTo>
                  <a:lnTo>
                    <a:pt x="9" y="196"/>
                  </a:lnTo>
                  <a:lnTo>
                    <a:pt x="12" y="198"/>
                  </a:lnTo>
                  <a:lnTo>
                    <a:pt x="15" y="200"/>
                  </a:lnTo>
                  <a:lnTo>
                    <a:pt x="23" y="202"/>
                  </a:lnTo>
                  <a:lnTo>
                    <a:pt x="32" y="203"/>
                  </a:lnTo>
                  <a:lnTo>
                    <a:pt x="40" y="204"/>
                  </a:lnTo>
                  <a:lnTo>
                    <a:pt x="49" y="204"/>
                  </a:lnTo>
                  <a:lnTo>
                    <a:pt x="57" y="205"/>
                  </a:lnTo>
                  <a:lnTo>
                    <a:pt x="66" y="205"/>
                  </a:lnTo>
                  <a:lnTo>
                    <a:pt x="75" y="204"/>
                  </a:lnTo>
                  <a:lnTo>
                    <a:pt x="82" y="203"/>
                  </a:lnTo>
                  <a:lnTo>
                    <a:pt x="87" y="201"/>
                  </a:lnTo>
                  <a:lnTo>
                    <a:pt x="90" y="199"/>
                  </a:lnTo>
                  <a:lnTo>
                    <a:pt x="93" y="197"/>
                  </a:lnTo>
                  <a:lnTo>
                    <a:pt x="95" y="193"/>
                  </a:lnTo>
                  <a:lnTo>
                    <a:pt x="97" y="189"/>
                  </a:lnTo>
                  <a:lnTo>
                    <a:pt x="99" y="185"/>
                  </a:lnTo>
                  <a:lnTo>
                    <a:pt x="100" y="179"/>
                  </a:lnTo>
                  <a:lnTo>
                    <a:pt x="101" y="173"/>
                  </a:lnTo>
                  <a:lnTo>
                    <a:pt x="102" y="145"/>
                  </a:lnTo>
                  <a:lnTo>
                    <a:pt x="104" y="116"/>
                  </a:lnTo>
                  <a:lnTo>
                    <a:pt x="105" y="90"/>
                  </a:lnTo>
                  <a:lnTo>
                    <a:pt x="106" y="71"/>
                  </a:lnTo>
                  <a:lnTo>
                    <a:pt x="105" y="66"/>
                  </a:lnTo>
                  <a:lnTo>
                    <a:pt x="102" y="62"/>
                  </a:lnTo>
                  <a:lnTo>
                    <a:pt x="99" y="58"/>
                  </a:lnTo>
                  <a:lnTo>
                    <a:pt x="94" y="56"/>
                  </a:lnTo>
                  <a:lnTo>
                    <a:pt x="89" y="54"/>
                  </a:lnTo>
                  <a:lnTo>
                    <a:pt x="84" y="51"/>
                  </a:lnTo>
                  <a:lnTo>
                    <a:pt x="80" y="49"/>
                  </a:lnTo>
                  <a:lnTo>
                    <a:pt x="78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045"/>
            <p:cNvSpPr>
              <a:spLocks/>
            </p:cNvSpPr>
            <p:nvPr/>
          </p:nvSpPr>
          <p:spPr bwMode="auto">
            <a:xfrm>
              <a:off x="5521978" y="5971301"/>
              <a:ext cx="30227" cy="69999"/>
            </a:xfrm>
            <a:custGeom>
              <a:avLst/>
              <a:gdLst>
                <a:gd name="T0" fmla="*/ 71 w 74"/>
                <a:gd name="T1" fmla="*/ 17 h 179"/>
                <a:gd name="T2" fmla="*/ 52 w 74"/>
                <a:gd name="T3" fmla="*/ 6 h 179"/>
                <a:gd name="T4" fmla="*/ 44 w 74"/>
                <a:gd name="T5" fmla="*/ 0 h 179"/>
                <a:gd name="T6" fmla="*/ 35 w 74"/>
                <a:gd name="T7" fmla="*/ 5 h 179"/>
                <a:gd name="T8" fmla="*/ 16 w 74"/>
                <a:gd name="T9" fmla="*/ 13 h 179"/>
                <a:gd name="T10" fmla="*/ 14 w 74"/>
                <a:gd name="T11" fmla="*/ 19 h 179"/>
                <a:gd name="T12" fmla="*/ 11 w 74"/>
                <a:gd name="T13" fmla="*/ 26 h 179"/>
                <a:gd name="T14" fmla="*/ 9 w 74"/>
                <a:gd name="T15" fmla="*/ 36 h 179"/>
                <a:gd name="T16" fmla="*/ 8 w 74"/>
                <a:gd name="T17" fmla="*/ 47 h 179"/>
                <a:gd name="T18" fmla="*/ 5 w 74"/>
                <a:gd name="T19" fmla="*/ 73 h 179"/>
                <a:gd name="T20" fmla="*/ 3 w 74"/>
                <a:gd name="T21" fmla="*/ 101 h 179"/>
                <a:gd name="T22" fmla="*/ 1 w 74"/>
                <a:gd name="T23" fmla="*/ 152 h 179"/>
                <a:gd name="T24" fmla="*/ 0 w 74"/>
                <a:gd name="T25" fmla="*/ 174 h 179"/>
                <a:gd name="T26" fmla="*/ 32 w 74"/>
                <a:gd name="T27" fmla="*/ 176 h 179"/>
                <a:gd name="T28" fmla="*/ 63 w 74"/>
                <a:gd name="T29" fmla="*/ 179 h 179"/>
                <a:gd name="T30" fmla="*/ 65 w 74"/>
                <a:gd name="T31" fmla="*/ 157 h 179"/>
                <a:gd name="T32" fmla="*/ 71 w 74"/>
                <a:gd name="T33" fmla="*/ 106 h 179"/>
                <a:gd name="T34" fmla="*/ 73 w 74"/>
                <a:gd name="T35" fmla="*/ 78 h 179"/>
                <a:gd name="T36" fmla="*/ 74 w 74"/>
                <a:gd name="T37" fmla="*/ 51 h 179"/>
                <a:gd name="T38" fmla="*/ 74 w 74"/>
                <a:gd name="T39" fmla="*/ 40 h 179"/>
                <a:gd name="T40" fmla="*/ 73 w 74"/>
                <a:gd name="T41" fmla="*/ 31 h 179"/>
                <a:gd name="T42" fmla="*/ 72 w 74"/>
                <a:gd name="T43" fmla="*/ 22 h 179"/>
                <a:gd name="T44" fmla="*/ 71 w 74"/>
                <a:gd name="T45" fmla="*/ 1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179">
                  <a:moveTo>
                    <a:pt x="71" y="17"/>
                  </a:moveTo>
                  <a:lnTo>
                    <a:pt x="52" y="6"/>
                  </a:lnTo>
                  <a:lnTo>
                    <a:pt x="44" y="0"/>
                  </a:lnTo>
                  <a:lnTo>
                    <a:pt x="35" y="5"/>
                  </a:lnTo>
                  <a:lnTo>
                    <a:pt x="16" y="13"/>
                  </a:lnTo>
                  <a:lnTo>
                    <a:pt x="14" y="19"/>
                  </a:lnTo>
                  <a:lnTo>
                    <a:pt x="11" y="26"/>
                  </a:lnTo>
                  <a:lnTo>
                    <a:pt x="9" y="36"/>
                  </a:lnTo>
                  <a:lnTo>
                    <a:pt x="8" y="47"/>
                  </a:lnTo>
                  <a:lnTo>
                    <a:pt x="5" y="73"/>
                  </a:lnTo>
                  <a:lnTo>
                    <a:pt x="3" y="101"/>
                  </a:lnTo>
                  <a:lnTo>
                    <a:pt x="1" y="152"/>
                  </a:lnTo>
                  <a:lnTo>
                    <a:pt x="0" y="174"/>
                  </a:lnTo>
                  <a:lnTo>
                    <a:pt x="32" y="176"/>
                  </a:lnTo>
                  <a:lnTo>
                    <a:pt x="63" y="179"/>
                  </a:lnTo>
                  <a:lnTo>
                    <a:pt x="65" y="157"/>
                  </a:lnTo>
                  <a:lnTo>
                    <a:pt x="71" y="106"/>
                  </a:lnTo>
                  <a:lnTo>
                    <a:pt x="73" y="78"/>
                  </a:lnTo>
                  <a:lnTo>
                    <a:pt x="74" y="51"/>
                  </a:lnTo>
                  <a:lnTo>
                    <a:pt x="74" y="40"/>
                  </a:lnTo>
                  <a:lnTo>
                    <a:pt x="73" y="31"/>
                  </a:lnTo>
                  <a:lnTo>
                    <a:pt x="72" y="22"/>
                  </a:lnTo>
                  <a:lnTo>
                    <a:pt x="7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046"/>
            <p:cNvSpPr>
              <a:spLocks/>
            </p:cNvSpPr>
            <p:nvPr/>
          </p:nvSpPr>
          <p:spPr bwMode="auto">
            <a:xfrm>
              <a:off x="5533114" y="5953801"/>
              <a:ext cx="14318" cy="19091"/>
            </a:xfrm>
            <a:custGeom>
              <a:avLst/>
              <a:gdLst>
                <a:gd name="T0" fmla="*/ 37 w 37"/>
                <a:gd name="T1" fmla="*/ 50 h 50"/>
                <a:gd name="T2" fmla="*/ 0 w 37"/>
                <a:gd name="T3" fmla="*/ 48 h 50"/>
                <a:gd name="T4" fmla="*/ 9 w 37"/>
                <a:gd name="T5" fmla="*/ 0 h 50"/>
                <a:gd name="T6" fmla="*/ 35 w 37"/>
                <a:gd name="T7" fmla="*/ 2 h 50"/>
                <a:gd name="T8" fmla="*/ 37 w 3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0">
                  <a:moveTo>
                    <a:pt x="37" y="50"/>
                  </a:moveTo>
                  <a:lnTo>
                    <a:pt x="0" y="48"/>
                  </a:lnTo>
                  <a:lnTo>
                    <a:pt x="9" y="0"/>
                  </a:lnTo>
                  <a:lnTo>
                    <a:pt x="35" y="2"/>
                  </a:lnTo>
                  <a:lnTo>
                    <a:pt x="37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047"/>
            <p:cNvSpPr>
              <a:spLocks/>
            </p:cNvSpPr>
            <p:nvPr/>
          </p:nvSpPr>
          <p:spPr bwMode="auto">
            <a:xfrm>
              <a:off x="5424934" y="6211524"/>
              <a:ext cx="27045" cy="66817"/>
            </a:xfrm>
            <a:custGeom>
              <a:avLst/>
              <a:gdLst>
                <a:gd name="T0" fmla="*/ 67 w 71"/>
                <a:gd name="T1" fmla="*/ 16 h 168"/>
                <a:gd name="T2" fmla="*/ 50 w 71"/>
                <a:gd name="T3" fmla="*/ 6 h 168"/>
                <a:gd name="T4" fmla="*/ 42 w 71"/>
                <a:gd name="T5" fmla="*/ 0 h 168"/>
                <a:gd name="T6" fmla="*/ 35 w 71"/>
                <a:gd name="T7" fmla="*/ 5 h 168"/>
                <a:gd name="T8" fmla="*/ 15 w 71"/>
                <a:gd name="T9" fmla="*/ 12 h 168"/>
                <a:gd name="T10" fmla="*/ 13 w 71"/>
                <a:gd name="T11" fmla="*/ 18 h 168"/>
                <a:gd name="T12" fmla="*/ 12 w 71"/>
                <a:gd name="T13" fmla="*/ 24 h 168"/>
                <a:gd name="T14" fmla="*/ 10 w 71"/>
                <a:gd name="T15" fmla="*/ 34 h 168"/>
                <a:gd name="T16" fmla="*/ 9 w 71"/>
                <a:gd name="T17" fmla="*/ 43 h 168"/>
                <a:gd name="T18" fmla="*/ 6 w 71"/>
                <a:gd name="T19" fmla="*/ 68 h 168"/>
                <a:gd name="T20" fmla="*/ 4 w 71"/>
                <a:gd name="T21" fmla="*/ 95 h 168"/>
                <a:gd name="T22" fmla="*/ 1 w 71"/>
                <a:gd name="T23" fmla="*/ 143 h 168"/>
                <a:gd name="T24" fmla="*/ 0 w 71"/>
                <a:gd name="T25" fmla="*/ 163 h 168"/>
                <a:gd name="T26" fmla="*/ 31 w 71"/>
                <a:gd name="T27" fmla="*/ 166 h 168"/>
                <a:gd name="T28" fmla="*/ 61 w 71"/>
                <a:gd name="T29" fmla="*/ 168 h 168"/>
                <a:gd name="T30" fmla="*/ 63 w 71"/>
                <a:gd name="T31" fmla="*/ 147 h 168"/>
                <a:gd name="T32" fmla="*/ 67 w 71"/>
                <a:gd name="T33" fmla="*/ 100 h 168"/>
                <a:gd name="T34" fmla="*/ 69 w 71"/>
                <a:gd name="T35" fmla="*/ 73 h 168"/>
                <a:gd name="T36" fmla="*/ 71 w 71"/>
                <a:gd name="T37" fmla="*/ 49 h 168"/>
                <a:gd name="T38" fmla="*/ 71 w 71"/>
                <a:gd name="T39" fmla="*/ 38 h 168"/>
                <a:gd name="T40" fmla="*/ 69 w 71"/>
                <a:gd name="T41" fmla="*/ 28 h 168"/>
                <a:gd name="T42" fmla="*/ 69 w 71"/>
                <a:gd name="T43" fmla="*/ 21 h 168"/>
                <a:gd name="T44" fmla="*/ 67 w 71"/>
                <a:gd name="T45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68">
                  <a:moveTo>
                    <a:pt x="67" y="16"/>
                  </a:moveTo>
                  <a:lnTo>
                    <a:pt x="50" y="6"/>
                  </a:lnTo>
                  <a:lnTo>
                    <a:pt x="42" y="0"/>
                  </a:lnTo>
                  <a:lnTo>
                    <a:pt x="35" y="5"/>
                  </a:lnTo>
                  <a:lnTo>
                    <a:pt x="15" y="12"/>
                  </a:lnTo>
                  <a:lnTo>
                    <a:pt x="13" y="18"/>
                  </a:lnTo>
                  <a:lnTo>
                    <a:pt x="12" y="24"/>
                  </a:lnTo>
                  <a:lnTo>
                    <a:pt x="10" y="34"/>
                  </a:lnTo>
                  <a:lnTo>
                    <a:pt x="9" y="43"/>
                  </a:lnTo>
                  <a:lnTo>
                    <a:pt x="6" y="68"/>
                  </a:lnTo>
                  <a:lnTo>
                    <a:pt x="4" y="95"/>
                  </a:lnTo>
                  <a:lnTo>
                    <a:pt x="1" y="143"/>
                  </a:lnTo>
                  <a:lnTo>
                    <a:pt x="0" y="163"/>
                  </a:lnTo>
                  <a:lnTo>
                    <a:pt x="31" y="166"/>
                  </a:lnTo>
                  <a:lnTo>
                    <a:pt x="61" y="168"/>
                  </a:lnTo>
                  <a:lnTo>
                    <a:pt x="63" y="147"/>
                  </a:lnTo>
                  <a:lnTo>
                    <a:pt x="67" y="100"/>
                  </a:lnTo>
                  <a:lnTo>
                    <a:pt x="69" y="73"/>
                  </a:lnTo>
                  <a:lnTo>
                    <a:pt x="71" y="49"/>
                  </a:lnTo>
                  <a:lnTo>
                    <a:pt x="71" y="38"/>
                  </a:lnTo>
                  <a:lnTo>
                    <a:pt x="69" y="28"/>
                  </a:lnTo>
                  <a:lnTo>
                    <a:pt x="69" y="21"/>
                  </a:ln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048"/>
            <p:cNvSpPr>
              <a:spLocks/>
            </p:cNvSpPr>
            <p:nvPr/>
          </p:nvSpPr>
          <p:spPr bwMode="auto">
            <a:xfrm>
              <a:off x="5434479" y="6195615"/>
              <a:ext cx="12727" cy="19091"/>
            </a:xfrm>
            <a:custGeom>
              <a:avLst/>
              <a:gdLst>
                <a:gd name="T0" fmla="*/ 35 w 35"/>
                <a:gd name="T1" fmla="*/ 47 h 47"/>
                <a:gd name="T2" fmla="*/ 0 w 35"/>
                <a:gd name="T3" fmla="*/ 45 h 47"/>
                <a:gd name="T4" fmla="*/ 9 w 35"/>
                <a:gd name="T5" fmla="*/ 0 h 47"/>
                <a:gd name="T6" fmla="*/ 33 w 35"/>
                <a:gd name="T7" fmla="*/ 2 h 47"/>
                <a:gd name="T8" fmla="*/ 35 w 35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7">
                  <a:moveTo>
                    <a:pt x="35" y="47"/>
                  </a:moveTo>
                  <a:lnTo>
                    <a:pt x="0" y="45"/>
                  </a:lnTo>
                  <a:lnTo>
                    <a:pt x="9" y="0"/>
                  </a:lnTo>
                  <a:lnTo>
                    <a:pt x="33" y="2"/>
                  </a:lnTo>
                  <a:lnTo>
                    <a:pt x="3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049"/>
            <p:cNvSpPr>
              <a:spLocks/>
            </p:cNvSpPr>
            <p:nvPr/>
          </p:nvSpPr>
          <p:spPr bwMode="auto">
            <a:xfrm>
              <a:off x="5526750" y="6238569"/>
              <a:ext cx="25454" cy="65226"/>
            </a:xfrm>
            <a:custGeom>
              <a:avLst/>
              <a:gdLst>
                <a:gd name="T0" fmla="*/ 10 w 66"/>
                <a:gd name="T1" fmla="*/ 153 h 166"/>
                <a:gd name="T2" fmla="*/ 28 w 66"/>
                <a:gd name="T3" fmla="*/ 162 h 166"/>
                <a:gd name="T4" fmla="*/ 37 w 66"/>
                <a:gd name="T5" fmla="*/ 166 h 166"/>
                <a:gd name="T6" fmla="*/ 45 w 66"/>
                <a:gd name="T7" fmla="*/ 162 h 166"/>
                <a:gd name="T8" fmla="*/ 62 w 66"/>
                <a:gd name="T9" fmla="*/ 152 h 166"/>
                <a:gd name="T10" fmla="*/ 64 w 66"/>
                <a:gd name="T11" fmla="*/ 147 h 166"/>
                <a:gd name="T12" fmla="*/ 65 w 66"/>
                <a:gd name="T13" fmla="*/ 139 h 166"/>
                <a:gd name="T14" fmla="*/ 65 w 66"/>
                <a:gd name="T15" fmla="*/ 131 h 166"/>
                <a:gd name="T16" fmla="*/ 66 w 66"/>
                <a:gd name="T17" fmla="*/ 120 h 166"/>
                <a:gd name="T18" fmla="*/ 66 w 66"/>
                <a:gd name="T19" fmla="*/ 95 h 166"/>
                <a:gd name="T20" fmla="*/ 65 w 66"/>
                <a:gd name="T21" fmla="*/ 68 h 166"/>
                <a:gd name="T22" fmla="*/ 62 w 66"/>
                <a:gd name="T23" fmla="*/ 21 h 166"/>
                <a:gd name="T24" fmla="*/ 61 w 66"/>
                <a:gd name="T25" fmla="*/ 0 h 166"/>
                <a:gd name="T26" fmla="*/ 31 w 66"/>
                <a:gd name="T27" fmla="*/ 1 h 166"/>
                <a:gd name="T28" fmla="*/ 0 w 66"/>
                <a:gd name="T29" fmla="*/ 2 h 166"/>
                <a:gd name="T30" fmla="*/ 0 w 66"/>
                <a:gd name="T31" fmla="*/ 24 h 166"/>
                <a:gd name="T32" fmla="*/ 1 w 66"/>
                <a:gd name="T33" fmla="*/ 71 h 166"/>
                <a:gd name="T34" fmla="*/ 2 w 66"/>
                <a:gd name="T35" fmla="*/ 97 h 166"/>
                <a:gd name="T36" fmla="*/ 4 w 66"/>
                <a:gd name="T37" fmla="*/ 122 h 166"/>
                <a:gd name="T38" fmla="*/ 6 w 66"/>
                <a:gd name="T39" fmla="*/ 133 h 166"/>
                <a:gd name="T40" fmla="*/ 7 w 66"/>
                <a:gd name="T41" fmla="*/ 142 h 166"/>
                <a:gd name="T42" fmla="*/ 8 w 66"/>
                <a:gd name="T43" fmla="*/ 149 h 166"/>
                <a:gd name="T44" fmla="*/ 10 w 66"/>
                <a:gd name="T45" fmla="*/ 15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166">
                  <a:moveTo>
                    <a:pt x="10" y="153"/>
                  </a:moveTo>
                  <a:lnTo>
                    <a:pt x="28" y="162"/>
                  </a:lnTo>
                  <a:lnTo>
                    <a:pt x="37" y="166"/>
                  </a:lnTo>
                  <a:lnTo>
                    <a:pt x="45" y="162"/>
                  </a:lnTo>
                  <a:lnTo>
                    <a:pt x="62" y="152"/>
                  </a:lnTo>
                  <a:lnTo>
                    <a:pt x="64" y="147"/>
                  </a:lnTo>
                  <a:lnTo>
                    <a:pt x="65" y="139"/>
                  </a:lnTo>
                  <a:lnTo>
                    <a:pt x="65" y="131"/>
                  </a:lnTo>
                  <a:lnTo>
                    <a:pt x="66" y="120"/>
                  </a:lnTo>
                  <a:lnTo>
                    <a:pt x="66" y="95"/>
                  </a:lnTo>
                  <a:lnTo>
                    <a:pt x="65" y="68"/>
                  </a:lnTo>
                  <a:lnTo>
                    <a:pt x="62" y="21"/>
                  </a:lnTo>
                  <a:lnTo>
                    <a:pt x="61" y="0"/>
                  </a:lnTo>
                  <a:lnTo>
                    <a:pt x="31" y="1"/>
                  </a:lnTo>
                  <a:lnTo>
                    <a:pt x="0" y="2"/>
                  </a:lnTo>
                  <a:lnTo>
                    <a:pt x="0" y="24"/>
                  </a:lnTo>
                  <a:lnTo>
                    <a:pt x="1" y="71"/>
                  </a:lnTo>
                  <a:lnTo>
                    <a:pt x="2" y="97"/>
                  </a:lnTo>
                  <a:lnTo>
                    <a:pt x="4" y="122"/>
                  </a:lnTo>
                  <a:lnTo>
                    <a:pt x="6" y="133"/>
                  </a:lnTo>
                  <a:lnTo>
                    <a:pt x="7" y="142"/>
                  </a:lnTo>
                  <a:lnTo>
                    <a:pt x="8" y="149"/>
                  </a:lnTo>
                  <a:lnTo>
                    <a:pt x="10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050"/>
            <p:cNvSpPr>
              <a:spLocks/>
            </p:cNvSpPr>
            <p:nvPr/>
          </p:nvSpPr>
          <p:spPr bwMode="auto">
            <a:xfrm>
              <a:off x="5533114" y="6302204"/>
              <a:ext cx="14318" cy="17500"/>
            </a:xfrm>
            <a:custGeom>
              <a:avLst/>
              <a:gdLst>
                <a:gd name="T0" fmla="*/ 0 w 33"/>
                <a:gd name="T1" fmla="*/ 1 h 45"/>
                <a:gd name="T2" fmla="*/ 33 w 33"/>
                <a:gd name="T3" fmla="*/ 0 h 45"/>
                <a:gd name="T4" fmla="*/ 30 w 33"/>
                <a:gd name="T5" fmla="*/ 44 h 45"/>
                <a:gd name="T6" fmla="*/ 6 w 33"/>
                <a:gd name="T7" fmla="*/ 45 h 45"/>
                <a:gd name="T8" fmla="*/ 0 w 33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0" y="1"/>
                  </a:moveTo>
                  <a:lnTo>
                    <a:pt x="33" y="0"/>
                  </a:lnTo>
                  <a:lnTo>
                    <a:pt x="30" y="44"/>
                  </a:lnTo>
                  <a:lnTo>
                    <a:pt x="6" y="4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051"/>
            <p:cNvSpPr>
              <a:spLocks/>
            </p:cNvSpPr>
            <p:nvPr/>
          </p:nvSpPr>
          <p:spPr bwMode="auto">
            <a:xfrm>
              <a:off x="5291299" y="6076299"/>
              <a:ext cx="27045" cy="71590"/>
            </a:xfrm>
            <a:custGeom>
              <a:avLst/>
              <a:gdLst>
                <a:gd name="T0" fmla="*/ 60 w 72"/>
                <a:gd name="T1" fmla="*/ 13 h 178"/>
                <a:gd name="T2" fmla="*/ 40 w 72"/>
                <a:gd name="T3" fmla="*/ 4 h 178"/>
                <a:gd name="T4" fmla="*/ 32 w 72"/>
                <a:gd name="T5" fmla="*/ 0 h 178"/>
                <a:gd name="T6" fmla="*/ 23 w 72"/>
                <a:gd name="T7" fmla="*/ 5 h 178"/>
                <a:gd name="T8" fmla="*/ 5 w 72"/>
                <a:gd name="T9" fmla="*/ 16 h 178"/>
                <a:gd name="T10" fmla="*/ 3 w 72"/>
                <a:gd name="T11" fmla="*/ 22 h 178"/>
                <a:gd name="T12" fmla="*/ 2 w 72"/>
                <a:gd name="T13" fmla="*/ 29 h 178"/>
                <a:gd name="T14" fmla="*/ 2 w 72"/>
                <a:gd name="T15" fmla="*/ 39 h 178"/>
                <a:gd name="T16" fmla="*/ 0 w 72"/>
                <a:gd name="T17" fmla="*/ 51 h 178"/>
                <a:gd name="T18" fmla="*/ 2 w 72"/>
                <a:gd name="T19" fmla="*/ 77 h 178"/>
                <a:gd name="T20" fmla="*/ 3 w 72"/>
                <a:gd name="T21" fmla="*/ 105 h 178"/>
                <a:gd name="T22" fmla="*/ 6 w 72"/>
                <a:gd name="T23" fmla="*/ 156 h 178"/>
                <a:gd name="T24" fmla="*/ 8 w 72"/>
                <a:gd name="T25" fmla="*/ 178 h 178"/>
                <a:gd name="T26" fmla="*/ 39 w 72"/>
                <a:gd name="T27" fmla="*/ 176 h 178"/>
                <a:gd name="T28" fmla="*/ 72 w 72"/>
                <a:gd name="T29" fmla="*/ 175 h 178"/>
                <a:gd name="T30" fmla="*/ 72 w 72"/>
                <a:gd name="T31" fmla="*/ 152 h 178"/>
                <a:gd name="T32" fmla="*/ 71 w 72"/>
                <a:gd name="T33" fmla="*/ 102 h 178"/>
                <a:gd name="T34" fmla="*/ 68 w 72"/>
                <a:gd name="T35" fmla="*/ 73 h 178"/>
                <a:gd name="T36" fmla="*/ 66 w 72"/>
                <a:gd name="T37" fmla="*/ 48 h 178"/>
                <a:gd name="T38" fmla="*/ 65 w 72"/>
                <a:gd name="T39" fmla="*/ 36 h 178"/>
                <a:gd name="T40" fmla="*/ 64 w 72"/>
                <a:gd name="T41" fmla="*/ 26 h 178"/>
                <a:gd name="T42" fmla="*/ 62 w 72"/>
                <a:gd name="T43" fmla="*/ 18 h 178"/>
                <a:gd name="T44" fmla="*/ 60 w 72"/>
                <a:gd name="T45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178">
                  <a:moveTo>
                    <a:pt x="60" y="13"/>
                  </a:moveTo>
                  <a:lnTo>
                    <a:pt x="40" y="4"/>
                  </a:lnTo>
                  <a:lnTo>
                    <a:pt x="32" y="0"/>
                  </a:lnTo>
                  <a:lnTo>
                    <a:pt x="23" y="5"/>
                  </a:lnTo>
                  <a:lnTo>
                    <a:pt x="5" y="16"/>
                  </a:lnTo>
                  <a:lnTo>
                    <a:pt x="3" y="22"/>
                  </a:lnTo>
                  <a:lnTo>
                    <a:pt x="2" y="29"/>
                  </a:lnTo>
                  <a:lnTo>
                    <a:pt x="2" y="39"/>
                  </a:lnTo>
                  <a:lnTo>
                    <a:pt x="0" y="51"/>
                  </a:lnTo>
                  <a:lnTo>
                    <a:pt x="2" y="77"/>
                  </a:lnTo>
                  <a:lnTo>
                    <a:pt x="3" y="105"/>
                  </a:lnTo>
                  <a:lnTo>
                    <a:pt x="6" y="156"/>
                  </a:lnTo>
                  <a:lnTo>
                    <a:pt x="8" y="178"/>
                  </a:lnTo>
                  <a:lnTo>
                    <a:pt x="39" y="176"/>
                  </a:lnTo>
                  <a:lnTo>
                    <a:pt x="72" y="175"/>
                  </a:lnTo>
                  <a:lnTo>
                    <a:pt x="72" y="152"/>
                  </a:lnTo>
                  <a:lnTo>
                    <a:pt x="71" y="102"/>
                  </a:lnTo>
                  <a:lnTo>
                    <a:pt x="68" y="73"/>
                  </a:lnTo>
                  <a:lnTo>
                    <a:pt x="66" y="48"/>
                  </a:lnTo>
                  <a:lnTo>
                    <a:pt x="65" y="36"/>
                  </a:lnTo>
                  <a:lnTo>
                    <a:pt x="64" y="26"/>
                  </a:lnTo>
                  <a:lnTo>
                    <a:pt x="62" y="18"/>
                  </a:lnTo>
                  <a:lnTo>
                    <a:pt x="6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052"/>
            <p:cNvSpPr>
              <a:spLocks/>
            </p:cNvSpPr>
            <p:nvPr/>
          </p:nvSpPr>
          <p:spPr bwMode="auto">
            <a:xfrm>
              <a:off x="5296072" y="6058799"/>
              <a:ext cx="14318" cy="20681"/>
            </a:xfrm>
            <a:custGeom>
              <a:avLst/>
              <a:gdLst>
                <a:gd name="T0" fmla="*/ 37 w 37"/>
                <a:gd name="T1" fmla="*/ 46 h 48"/>
                <a:gd name="T2" fmla="*/ 0 w 37"/>
                <a:gd name="T3" fmla="*/ 48 h 48"/>
                <a:gd name="T4" fmla="*/ 4 w 37"/>
                <a:gd name="T5" fmla="*/ 1 h 48"/>
                <a:gd name="T6" fmla="*/ 30 w 37"/>
                <a:gd name="T7" fmla="*/ 0 h 48"/>
                <a:gd name="T8" fmla="*/ 37 w 37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8">
                  <a:moveTo>
                    <a:pt x="37" y="46"/>
                  </a:moveTo>
                  <a:lnTo>
                    <a:pt x="0" y="48"/>
                  </a:lnTo>
                  <a:lnTo>
                    <a:pt x="4" y="1"/>
                  </a:lnTo>
                  <a:lnTo>
                    <a:pt x="30" y="0"/>
                  </a:lnTo>
                  <a:lnTo>
                    <a:pt x="37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053"/>
            <p:cNvSpPr>
              <a:spLocks/>
            </p:cNvSpPr>
            <p:nvPr/>
          </p:nvSpPr>
          <p:spPr bwMode="auto">
            <a:xfrm>
              <a:off x="5490160" y="6100162"/>
              <a:ext cx="41363" cy="71590"/>
            </a:xfrm>
            <a:custGeom>
              <a:avLst/>
              <a:gdLst>
                <a:gd name="T0" fmla="*/ 49 w 102"/>
                <a:gd name="T1" fmla="*/ 171 h 178"/>
                <a:gd name="T2" fmla="*/ 70 w 102"/>
                <a:gd name="T3" fmla="*/ 176 h 178"/>
                <a:gd name="T4" fmla="*/ 79 w 102"/>
                <a:gd name="T5" fmla="*/ 178 h 178"/>
                <a:gd name="T6" fmla="*/ 86 w 102"/>
                <a:gd name="T7" fmla="*/ 170 h 178"/>
                <a:gd name="T8" fmla="*/ 102 w 102"/>
                <a:gd name="T9" fmla="*/ 155 h 178"/>
                <a:gd name="T10" fmla="*/ 102 w 102"/>
                <a:gd name="T11" fmla="*/ 150 h 178"/>
                <a:gd name="T12" fmla="*/ 101 w 102"/>
                <a:gd name="T13" fmla="*/ 142 h 178"/>
                <a:gd name="T14" fmla="*/ 100 w 102"/>
                <a:gd name="T15" fmla="*/ 132 h 178"/>
                <a:gd name="T16" fmla="*/ 98 w 102"/>
                <a:gd name="T17" fmla="*/ 122 h 178"/>
                <a:gd name="T18" fmla="*/ 90 w 102"/>
                <a:gd name="T19" fmla="*/ 96 h 178"/>
                <a:gd name="T20" fmla="*/ 83 w 102"/>
                <a:gd name="T21" fmla="*/ 69 h 178"/>
                <a:gd name="T22" fmla="*/ 68 w 102"/>
                <a:gd name="T23" fmla="*/ 20 h 178"/>
                <a:gd name="T24" fmla="*/ 60 w 102"/>
                <a:gd name="T25" fmla="*/ 0 h 178"/>
                <a:gd name="T26" fmla="*/ 30 w 102"/>
                <a:gd name="T27" fmla="*/ 8 h 178"/>
                <a:gd name="T28" fmla="*/ 0 w 102"/>
                <a:gd name="T29" fmla="*/ 17 h 178"/>
                <a:gd name="T30" fmla="*/ 5 w 102"/>
                <a:gd name="T31" fmla="*/ 38 h 178"/>
                <a:gd name="T32" fmla="*/ 18 w 102"/>
                <a:gd name="T33" fmla="*/ 88 h 178"/>
                <a:gd name="T34" fmla="*/ 25 w 102"/>
                <a:gd name="T35" fmla="*/ 115 h 178"/>
                <a:gd name="T36" fmla="*/ 34 w 102"/>
                <a:gd name="T37" fmla="*/ 140 h 178"/>
                <a:gd name="T38" fmla="*/ 38 w 102"/>
                <a:gd name="T39" fmla="*/ 151 h 178"/>
                <a:gd name="T40" fmla="*/ 42 w 102"/>
                <a:gd name="T41" fmla="*/ 159 h 178"/>
                <a:gd name="T42" fmla="*/ 46 w 102"/>
                <a:gd name="T43" fmla="*/ 167 h 178"/>
                <a:gd name="T44" fmla="*/ 49 w 102"/>
                <a:gd name="T45" fmla="*/ 17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178">
                  <a:moveTo>
                    <a:pt x="49" y="171"/>
                  </a:moveTo>
                  <a:lnTo>
                    <a:pt x="70" y="176"/>
                  </a:lnTo>
                  <a:lnTo>
                    <a:pt x="79" y="178"/>
                  </a:lnTo>
                  <a:lnTo>
                    <a:pt x="86" y="170"/>
                  </a:lnTo>
                  <a:lnTo>
                    <a:pt x="102" y="155"/>
                  </a:lnTo>
                  <a:lnTo>
                    <a:pt x="102" y="150"/>
                  </a:lnTo>
                  <a:lnTo>
                    <a:pt x="101" y="142"/>
                  </a:lnTo>
                  <a:lnTo>
                    <a:pt x="100" y="132"/>
                  </a:lnTo>
                  <a:lnTo>
                    <a:pt x="98" y="122"/>
                  </a:lnTo>
                  <a:lnTo>
                    <a:pt x="90" y="96"/>
                  </a:lnTo>
                  <a:lnTo>
                    <a:pt x="83" y="69"/>
                  </a:lnTo>
                  <a:lnTo>
                    <a:pt x="68" y="20"/>
                  </a:lnTo>
                  <a:lnTo>
                    <a:pt x="60" y="0"/>
                  </a:lnTo>
                  <a:lnTo>
                    <a:pt x="30" y="8"/>
                  </a:lnTo>
                  <a:lnTo>
                    <a:pt x="0" y="17"/>
                  </a:lnTo>
                  <a:lnTo>
                    <a:pt x="5" y="38"/>
                  </a:lnTo>
                  <a:lnTo>
                    <a:pt x="18" y="88"/>
                  </a:lnTo>
                  <a:lnTo>
                    <a:pt x="25" y="115"/>
                  </a:lnTo>
                  <a:lnTo>
                    <a:pt x="34" y="140"/>
                  </a:lnTo>
                  <a:lnTo>
                    <a:pt x="38" y="151"/>
                  </a:lnTo>
                  <a:lnTo>
                    <a:pt x="42" y="159"/>
                  </a:lnTo>
                  <a:lnTo>
                    <a:pt x="46" y="167"/>
                  </a:lnTo>
                  <a:lnTo>
                    <a:pt x="49" y="1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054"/>
            <p:cNvSpPr>
              <a:spLocks/>
            </p:cNvSpPr>
            <p:nvPr/>
          </p:nvSpPr>
          <p:spPr bwMode="auto">
            <a:xfrm>
              <a:off x="5514023" y="6166979"/>
              <a:ext cx="17500" cy="22272"/>
            </a:xfrm>
            <a:custGeom>
              <a:avLst/>
              <a:gdLst>
                <a:gd name="T0" fmla="*/ 0 w 43"/>
                <a:gd name="T1" fmla="*/ 11 h 54"/>
                <a:gd name="T2" fmla="*/ 36 w 43"/>
                <a:gd name="T3" fmla="*/ 0 h 54"/>
                <a:gd name="T4" fmla="*/ 43 w 43"/>
                <a:gd name="T5" fmla="*/ 47 h 54"/>
                <a:gd name="T6" fmla="*/ 19 w 43"/>
                <a:gd name="T7" fmla="*/ 54 h 54"/>
                <a:gd name="T8" fmla="*/ 0 w 43"/>
                <a:gd name="T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4">
                  <a:moveTo>
                    <a:pt x="0" y="11"/>
                  </a:moveTo>
                  <a:lnTo>
                    <a:pt x="36" y="0"/>
                  </a:lnTo>
                  <a:lnTo>
                    <a:pt x="43" y="47"/>
                  </a:lnTo>
                  <a:lnTo>
                    <a:pt x="19" y="54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055"/>
            <p:cNvSpPr>
              <a:spLocks/>
            </p:cNvSpPr>
            <p:nvPr/>
          </p:nvSpPr>
          <p:spPr bwMode="auto">
            <a:xfrm>
              <a:off x="5416979" y="5993573"/>
              <a:ext cx="22272" cy="47726"/>
            </a:xfrm>
            <a:custGeom>
              <a:avLst/>
              <a:gdLst>
                <a:gd name="T0" fmla="*/ 53 w 54"/>
                <a:gd name="T1" fmla="*/ 11 h 118"/>
                <a:gd name="T2" fmla="*/ 41 w 54"/>
                <a:gd name="T3" fmla="*/ 4 h 118"/>
                <a:gd name="T4" fmla="*/ 36 w 54"/>
                <a:gd name="T5" fmla="*/ 0 h 118"/>
                <a:gd name="T6" fmla="*/ 29 w 54"/>
                <a:gd name="T7" fmla="*/ 2 h 118"/>
                <a:gd name="T8" fmla="*/ 16 w 54"/>
                <a:gd name="T9" fmla="*/ 7 h 118"/>
                <a:gd name="T10" fmla="*/ 13 w 54"/>
                <a:gd name="T11" fmla="*/ 16 h 118"/>
                <a:gd name="T12" fmla="*/ 10 w 54"/>
                <a:gd name="T13" fmla="*/ 29 h 118"/>
                <a:gd name="T14" fmla="*/ 7 w 54"/>
                <a:gd name="T15" fmla="*/ 46 h 118"/>
                <a:gd name="T16" fmla="*/ 4 w 54"/>
                <a:gd name="T17" fmla="*/ 65 h 118"/>
                <a:gd name="T18" fmla="*/ 1 w 54"/>
                <a:gd name="T19" fmla="*/ 99 h 118"/>
                <a:gd name="T20" fmla="*/ 0 w 54"/>
                <a:gd name="T21" fmla="*/ 113 h 118"/>
                <a:gd name="T22" fmla="*/ 21 w 54"/>
                <a:gd name="T23" fmla="*/ 116 h 118"/>
                <a:gd name="T24" fmla="*/ 41 w 54"/>
                <a:gd name="T25" fmla="*/ 118 h 118"/>
                <a:gd name="T26" fmla="*/ 44 w 54"/>
                <a:gd name="T27" fmla="*/ 104 h 118"/>
                <a:gd name="T28" fmla="*/ 49 w 54"/>
                <a:gd name="T29" fmla="*/ 71 h 118"/>
                <a:gd name="T30" fmla="*/ 52 w 54"/>
                <a:gd name="T31" fmla="*/ 52 h 118"/>
                <a:gd name="T32" fmla="*/ 53 w 54"/>
                <a:gd name="T33" fmla="*/ 35 h 118"/>
                <a:gd name="T34" fmla="*/ 54 w 54"/>
                <a:gd name="T35" fmla="*/ 21 h 118"/>
                <a:gd name="T36" fmla="*/ 53 w 54"/>
                <a:gd name="T37" fmla="*/ 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18">
                  <a:moveTo>
                    <a:pt x="53" y="11"/>
                  </a:moveTo>
                  <a:lnTo>
                    <a:pt x="41" y="4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16" y="7"/>
                  </a:lnTo>
                  <a:lnTo>
                    <a:pt x="13" y="16"/>
                  </a:lnTo>
                  <a:lnTo>
                    <a:pt x="10" y="29"/>
                  </a:lnTo>
                  <a:lnTo>
                    <a:pt x="7" y="46"/>
                  </a:lnTo>
                  <a:lnTo>
                    <a:pt x="4" y="65"/>
                  </a:lnTo>
                  <a:lnTo>
                    <a:pt x="1" y="99"/>
                  </a:lnTo>
                  <a:lnTo>
                    <a:pt x="0" y="113"/>
                  </a:lnTo>
                  <a:lnTo>
                    <a:pt x="21" y="116"/>
                  </a:lnTo>
                  <a:lnTo>
                    <a:pt x="41" y="118"/>
                  </a:lnTo>
                  <a:lnTo>
                    <a:pt x="44" y="104"/>
                  </a:lnTo>
                  <a:lnTo>
                    <a:pt x="49" y="71"/>
                  </a:lnTo>
                  <a:lnTo>
                    <a:pt x="52" y="52"/>
                  </a:lnTo>
                  <a:lnTo>
                    <a:pt x="53" y="35"/>
                  </a:lnTo>
                  <a:lnTo>
                    <a:pt x="54" y="21"/>
                  </a:lnTo>
                  <a:lnTo>
                    <a:pt x="5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056"/>
            <p:cNvSpPr>
              <a:spLocks/>
            </p:cNvSpPr>
            <p:nvPr/>
          </p:nvSpPr>
          <p:spPr bwMode="auto">
            <a:xfrm>
              <a:off x="5426525" y="5982437"/>
              <a:ext cx="9545" cy="12727"/>
            </a:xfrm>
            <a:custGeom>
              <a:avLst/>
              <a:gdLst>
                <a:gd name="T0" fmla="*/ 25 w 25"/>
                <a:gd name="T1" fmla="*/ 34 h 34"/>
                <a:gd name="T2" fmla="*/ 0 w 25"/>
                <a:gd name="T3" fmla="*/ 31 h 34"/>
                <a:gd name="T4" fmla="*/ 7 w 25"/>
                <a:gd name="T5" fmla="*/ 0 h 34"/>
                <a:gd name="T6" fmla="*/ 25 w 25"/>
                <a:gd name="T7" fmla="*/ 3 h 34"/>
                <a:gd name="T8" fmla="*/ 25 w 25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34"/>
                  </a:moveTo>
                  <a:lnTo>
                    <a:pt x="0" y="31"/>
                  </a:lnTo>
                  <a:lnTo>
                    <a:pt x="7" y="0"/>
                  </a:lnTo>
                  <a:lnTo>
                    <a:pt x="25" y="3"/>
                  </a:lnTo>
                  <a:lnTo>
                    <a:pt x="2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057"/>
            <p:cNvSpPr>
              <a:spLocks/>
            </p:cNvSpPr>
            <p:nvPr/>
          </p:nvSpPr>
          <p:spPr bwMode="auto">
            <a:xfrm>
              <a:off x="5421752" y="5953801"/>
              <a:ext cx="49317" cy="38181"/>
            </a:xfrm>
            <a:custGeom>
              <a:avLst/>
              <a:gdLst>
                <a:gd name="T0" fmla="*/ 125 w 125"/>
                <a:gd name="T1" fmla="*/ 97 h 97"/>
                <a:gd name="T2" fmla="*/ 125 w 125"/>
                <a:gd name="T3" fmla="*/ 92 h 97"/>
                <a:gd name="T4" fmla="*/ 123 w 125"/>
                <a:gd name="T5" fmla="*/ 78 h 97"/>
                <a:gd name="T6" fmla="*/ 121 w 125"/>
                <a:gd name="T7" fmla="*/ 69 h 97"/>
                <a:gd name="T8" fmla="*/ 117 w 125"/>
                <a:gd name="T9" fmla="*/ 60 h 97"/>
                <a:gd name="T10" fmla="*/ 114 w 125"/>
                <a:gd name="T11" fmla="*/ 49 h 97"/>
                <a:gd name="T12" fmla="*/ 109 w 125"/>
                <a:gd name="T13" fmla="*/ 39 h 97"/>
                <a:gd name="T14" fmla="*/ 102 w 125"/>
                <a:gd name="T15" fmla="*/ 28 h 97"/>
                <a:gd name="T16" fmla="*/ 94 w 125"/>
                <a:gd name="T17" fmla="*/ 20 h 97"/>
                <a:gd name="T18" fmla="*/ 88 w 125"/>
                <a:gd name="T19" fmla="*/ 15 h 97"/>
                <a:gd name="T20" fmla="*/ 83 w 125"/>
                <a:gd name="T21" fmla="*/ 12 h 97"/>
                <a:gd name="T22" fmla="*/ 78 w 125"/>
                <a:gd name="T23" fmla="*/ 9 h 97"/>
                <a:gd name="T24" fmla="*/ 71 w 125"/>
                <a:gd name="T25" fmla="*/ 6 h 97"/>
                <a:gd name="T26" fmla="*/ 65 w 125"/>
                <a:gd name="T27" fmla="*/ 3 h 97"/>
                <a:gd name="T28" fmla="*/ 57 w 125"/>
                <a:gd name="T29" fmla="*/ 1 h 97"/>
                <a:gd name="T30" fmla="*/ 49 w 125"/>
                <a:gd name="T31" fmla="*/ 0 h 97"/>
                <a:gd name="T32" fmla="*/ 41 w 125"/>
                <a:gd name="T33" fmla="*/ 0 h 97"/>
                <a:gd name="T34" fmla="*/ 31 w 125"/>
                <a:gd name="T35" fmla="*/ 0 h 97"/>
                <a:gd name="T36" fmla="*/ 21 w 125"/>
                <a:gd name="T37" fmla="*/ 1 h 97"/>
                <a:gd name="T38" fmla="*/ 12 w 125"/>
                <a:gd name="T39" fmla="*/ 3 h 97"/>
                <a:gd name="T40" fmla="*/ 0 w 125"/>
                <a:gd name="T41" fmla="*/ 7 h 97"/>
                <a:gd name="T42" fmla="*/ 8 w 125"/>
                <a:gd name="T43" fmla="*/ 10 h 97"/>
                <a:gd name="T44" fmla="*/ 14 w 125"/>
                <a:gd name="T45" fmla="*/ 14 h 97"/>
                <a:gd name="T46" fmla="*/ 19 w 125"/>
                <a:gd name="T47" fmla="*/ 20 h 97"/>
                <a:gd name="T48" fmla="*/ 25 w 125"/>
                <a:gd name="T49" fmla="*/ 27 h 97"/>
                <a:gd name="T50" fmla="*/ 32 w 125"/>
                <a:gd name="T51" fmla="*/ 42 h 97"/>
                <a:gd name="T52" fmla="*/ 41 w 125"/>
                <a:gd name="T53" fmla="*/ 60 h 97"/>
                <a:gd name="T54" fmla="*/ 46 w 125"/>
                <a:gd name="T55" fmla="*/ 67 h 97"/>
                <a:gd name="T56" fmla="*/ 53 w 125"/>
                <a:gd name="T57" fmla="*/ 75 h 97"/>
                <a:gd name="T58" fmla="*/ 60 w 125"/>
                <a:gd name="T59" fmla="*/ 82 h 97"/>
                <a:gd name="T60" fmla="*/ 69 w 125"/>
                <a:gd name="T61" fmla="*/ 88 h 97"/>
                <a:gd name="T62" fmla="*/ 80 w 125"/>
                <a:gd name="T63" fmla="*/ 93 h 97"/>
                <a:gd name="T64" fmla="*/ 93 w 125"/>
                <a:gd name="T65" fmla="*/ 96 h 97"/>
                <a:gd name="T66" fmla="*/ 108 w 125"/>
                <a:gd name="T67" fmla="*/ 97 h 97"/>
                <a:gd name="T68" fmla="*/ 125 w 125"/>
                <a:gd name="T6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97">
                  <a:moveTo>
                    <a:pt x="125" y="97"/>
                  </a:moveTo>
                  <a:lnTo>
                    <a:pt x="125" y="92"/>
                  </a:lnTo>
                  <a:lnTo>
                    <a:pt x="123" y="78"/>
                  </a:lnTo>
                  <a:lnTo>
                    <a:pt x="121" y="69"/>
                  </a:lnTo>
                  <a:lnTo>
                    <a:pt x="117" y="60"/>
                  </a:lnTo>
                  <a:lnTo>
                    <a:pt x="114" y="49"/>
                  </a:lnTo>
                  <a:lnTo>
                    <a:pt x="109" y="39"/>
                  </a:lnTo>
                  <a:lnTo>
                    <a:pt x="102" y="28"/>
                  </a:lnTo>
                  <a:lnTo>
                    <a:pt x="94" y="20"/>
                  </a:lnTo>
                  <a:lnTo>
                    <a:pt x="88" y="15"/>
                  </a:lnTo>
                  <a:lnTo>
                    <a:pt x="83" y="12"/>
                  </a:lnTo>
                  <a:lnTo>
                    <a:pt x="78" y="9"/>
                  </a:lnTo>
                  <a:lnTo>
                    <a:pt x="71" y="6"/>
                  </a:lnTo>
                  <a:lnTo>
                    <a:pt x="65" y="3"/>
                  </a:lnTo>
                  <a:lnTo>
                    <a:pt x="57" y="1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3"/>
                  </a:lnTo>
                  <a:lnTo>
                    <a:pt x="0" y="7"/>
                  </a:lnTo>
                  <a:lnTo>
                    <a:pt x="8" y="10"/>
                  </a:lnTo>
                  <a:lnTo>
                    <a:pt x="14" y="14"/>
                  </a:lnTo>
                  <a:lnTo>
                    <a:pt x="19" y="20"/>
                  </a:lnTo>
                  <a:lnTo>
                    <a:pt x="25" y="27"/>
                  </a:lnTo>
                  <a:lnTo>
                    <a:pt x="32" y="42"/>
                  </a:lnTo>
                  <a:lnTo>
                    <a:pt x="41" y="60"/>
                  </a:lnTo>
                  <a:lnTo>
                    <a:pt x="46" y="67"/>
                  </a:lnTo>
                  <a:lnTo>
                    <a:pt x="53" y="75"/>
                  </a:lnTo>
                  <a:lnTo>
                    <a:pt x="60" y="82"/>
                  </a:lnTo>
                  <a:lnTo>
                    <a:pt x="69" y="88"/>
                  </a:lnTo>
                  <a:lnTo>
                    <a:pt x="80" y="93"/>
                  </a:lnTo>
                  <a:lnTo>
                    <a:pt x="93" y="96"/>
                  </a:lnTo>
                  <a:lnTo>
                    <a:pt x="108" y="97"/>
                  </a:lnTo>
                  <a:lnTo>
                    <a:pt x="125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058"/>
            <p:cNvSpPr>
              <a:spLocks/>
            </p:cNvSpPr>
            <p:nvPr/>
          </p:nvSpPr>
          <p:spPr bwMode="auto">
            <a:xfrm>
              <a:off x="5521978" y="6111298"/>
              <a:ext cx="49317" cy="39772"/>
            </a:xfrm>
            <a:custGeom>
              <a:avLst/>
              <a:gdLst>
                <a:gd name="T0" fmla="*/ 125 w 125"/>
                <a:gd name="T1" fmla="*/ 97 h 98"/>
                <a:gd name="T2" fmla="*/ 124 w 125"/>
                <a:gd name="T3" fmla="*/ 91 h 98"/>
                <a:gd name="T4" fmla="*/ 123 w 125"/>
                <a:gd name="T5" fmla="*/ 78 h 98"/>
                <a:gd name="T6" fmla="*/ 121 w 125"/>
                <a:gd name="T7" fmla="*/ 69 h 98"/>
                <a:gd name="T8" fmla="*/ 117 w 125"/>
                <a:gd name="T9" fmla="*/ 59 h 98"/>
                <a:gd name="T10" fmla="*/ 113 w 125"/>
                <a:gd name="T11" fmla="*/ 49 h 98"/>
                <a:gd name="T12" fmla="*/ 108 w 125"/>
                <a:gd name="T13" fmla="*/ 38 h 98"/>
                <a:gd name="T14" fmla="*/ 101 w 125"/>
                <a:gd name="T15" fmla="*/ 29 h 98"/>
                <a:gd name="T16" fmla="*/ 92 w 125"/>
                <a:gd name="T17" fmla="*/ 19 h 98"/>
                <a:gd name="T18" fmla="*/ 88 w 125"/>
                <a:gd name="T19" fmla="*/ 16 h 98"/>
                <a:gd name="T20" fmla="*/ 83 w 125"/>
                <a:gd name="T21" fmla="*/ 11 h 98"/>
                <a:gd name="T22" fmla="*/ 77 w 125"/>
                <a:gd name="T23" fmla="*/ 8 h 98"/>
                <a:gd name="T24" fmla="*/ 71 w 125"/>
                <a:gd name="T25" fmla="*/ 6 h 98"/>
                <a:gd name="T26" fmla="*/ 63 w 125"/>
                <a:gd name="T27" fmla="*/ 3 h 98"/>
                <a:gd name="T28" fmla="*/ 57 w 125"/>
                <a:gd name="T29" fmla="*/ 2 h 98"/>
                <a:gd name="T30" fmla="*/ 48 w 125"/>
                <a:gd name="T31" fmla="*/ 1 h 98"/>
                <a:gd name="T32" fmla="*/ 40 w 125"/>
                <a:gd name="T33" fmla="*/ 0 h 98"/>
                <a:gd name="T34" fmla="*/ 31 w 125"/>
                <a:gd name="T35" fmla="*/ 1 h 98"/>
                <a:gd name="T36" fmla="*/ 21 w 125"/>
                <a:gd name="T37" fmla="*/ 2 h 98"/>
                <a:gd name="T38" fmla="*/ 10 w 125"/>
                <a:gd name="T39" fmla="*/ 4 h 98"/>
                <a:gd name="T40" fmla="*/ 0 w 125"/>
                <a:gd name="T41" fmla="*/ 6 h 98"/>
                <a:gd name="T42" fmla="*/ 7 w 125"/>
                <a:gd name="T43" fmla="*/ 9 h 98"/>
                <a:gd name="T44" fmla="*/ 14 w 125"/>
                <a:gd name="T45" fmla="*/ 14 h 98"/>
                <a:gd name="T46" fmla="*/ 19 w 125"/>
                <a:gd name="T47" fmla="*/ 20 h 98"/>
                <a:gd name="T48" fmla="*/ 23 w 125"/>
                <a:gd name="T49" fmla="*/ 27 h 98"/>
                <a:gd name="T50" fmla="*/ 32 w 125"/>
                <a:gd name="T51" fmla="*/ 43 h 98"/>
                <a:gd name="T52" fmla="*/ 41 w 125"/>
                <a:gd name="T53" fmla="*/ 59 h 98"/>
                <a:gd name="T54" fmla="*/ 45 w 125"/>
                <a:gd name="T55" fmla="*/ 68 h 98"/>
                <a:gd name="T56" fmla="*/ 51 w 125"/>
                <a:gd name="T57" fmla="*/ 75 h 98"/>
                <a:gd name="T58" fmla="*/ 59 w 125"/>
                <a:gd name="T59" fmla="*/ 82 h 98"/>
                <a:gd name="T60" fmla="*/ 68 w 125"/>
                <a:gd name="T61" fmla="*/ 88 h 98"/>
                <a:gd name="T62" fmla="*/ 78 w 125"/>
                <a:gd name="T63" fmla="*/ 92 h 98"/>
                <a:gd name="T64" fmla="*/ 91 w 125"/>
                <a:gd name="T65" fmla="*/ 96 h 98"/>
                <a:gd name="T66" fmla="*/ 106 w 125"/>
                <a:gd name="T67" fmla="*/ 98 h 98"/>
                <a:gd name="T68" fmla="*/ 125 w 125"/>
                <a:gd name="T69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98">
                  <a:moveTo>
                    <a:pt x="125" y="97"/>
                  </a:moveTo>
                  <a:lnTo>
                    <a:pt x="124" y="91"/>
                  </a:lnTo>
                  <a:lnTo>
                    <a:pt x="123" y="78"/>
                  </a:lnTo>
                  <a:lnTo>
                    <a:pt x="121" y="69"/>
                  </a:lnTo>
                  <a:lnTo>
                    <a:pt x="117" y="59"/>
                  </a:lnTo>
                  <a:lnTo>
                    <a:pt x="113" y="49"/>
                  </a:lnTo>
                  <a:lnTo>
                    <a:pt x="108" y="38"/>
                  </a:lnTo>
                  <a:lnTo>
                    <a:pt x="101" y="29"/>
                  </a:lnTo>
                  <a:lnTo>
                    <a:pt x="92" y="19"/>
                  </a:lnTo>
                  <a:lnTo>
                    <a:pt x="88" y="16"/>
                  </a:lnTo>
                  <a:lnTo>
                    <a:pt x="83" y="11"/>
                  </a:lnTo>
                  <a:lnTo>
                    <a:pt x="77" y="8"/>
                  </a:lnTo>
                  <a:lnTo>
                    <a:pt x="71" y="6"/>
                  </a:lnTo>
                  <a:lnTo>
                    <a:pt x="63" y="3"/>
                  </a:lnTo>
                  <a:lnTo>
                    <a:pt x="57" y="2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1" y="1"/>
                  </a:lnTo>
                  <a:lnTo>
                    <a:pt x="21" y="2"/>
                  </a:lnTo>
                  <a:lnTo>
                    <a:pt x="10" y="4"/>
                  </a:lnTo>
                  <a:lnTo>
                    <a:pt x="0" y="6"/>
                  </a:lnTo>
                  <a:lnTo>
                    <a:pt x="7" y="9"/>
                  </a:lnTo>
                  <a:lnTo>
                    <a:pt x="14" y="14"/>
                  </a:lnTo>
                  <a:lnTo>
                    <a:pt x="19" y="20"/>
                  </a:lnTo>
                  <a:lnTo>
                    <a:pt x="23" y="27"/>
                  </a:lnTo>
                  <a:lnTo>
                    <a:pt x="32" y="43"/>
                  </a:lnTo>
                  <a:lnTo>
                    <a:pt x="41" y="59"/>
                  </a:lnTo>
                  <a:lnTo>
                    <a:pt x="45" y="68"/>
                  </a:lnTo>
                  <a:lnTo>
                    <a:pt x="51" y="75"/>
                  </a:lnTo>
                  <a:lnTo>
                    <a:pt x="59" y="82"/>
                  </a:lnTo>
                  <a:lnTo>
                    <a:pt x="68" y="88"/>
                  </a:lnTo>
                  <a:lnTo>
                    <a:pt x="78" y="92"/>
                  </a:lnTo>
                  <a:lnTo>
                    <a:pt x="91" y="96"/>
                  </a:lnTo>
                  <a:lnTo>
                    <a:pt x="106" y="98"/>
                  </a:lnTo>
                  <a:lnTo>
                    <a:pt x="125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059"/>
            <p:cNvSpPr>
              <a:spLocks/>
            </p:cNvSpPr>
            <p:nvPr/>
          </p:nvSpPr>
          <p:spPr bwMode="auto">
            <a:xfrm>
              <a:off x="5440843" y="6281523"/>
              <a:ext cx="46136" cy="20681"/>
            </a:xfrm>
            <a:custGeom>
              <a:avLst/>
              <a:gdLst>
                <a:gd name="T0" fmla="*/ 116 w 116"/>
                <a:gd name="T1" fmla="*/ 37 h 54"/>
                <a:gd name="T2" fmla="*/ 114 w 116"/>
                <a:gd name="T3" fmla="*/ 34 h 54"/>
                <a:gd name="T4" fmla="*/ 106 w 116"/>
                <a:gd name="T5" fmla="*/ 26 h 54"/>
                <a:gd name="T6" fmla="*/ 102 w 116"/>
                <a:gd name="T7" fmla="*/ 22 h 54"/>
                <a:gd name="T8" fmla="*/ 95 w 116"/>
                <a:gd name="T9" fmla="*/ 16 h 54"/>
                <a:gd name="T10" fmla="*/ 89 w 116"/>
                <a:gd name="T11" fmla="*/ 11 h 54"/>
                <a:gd name="T12" fmla="*/ 81 w 116"/>
                <a:gd name="T13" fmla="*/ 7 h 54"/>
                <a:gd name="T14" fmla="*/ 74 w 116"/>
                <a:gd name="T15" fmla="*/ 3 h 54"/>
                <a:gd name="T16" fmla="*/ 64 w 116"/>
                <a:gd name="T17" fmla="*/ 1 h 54"/>
                <a:gd name="T18" fmla="*/ 56 w 116"/>
                <a:gd name="T19" fmla="*/ 0 h 54"/>
                <a:gd name="T20" fmla="*/ 45 w 116"/>
                <a:gd name="T21" fmla="*/ 1 h 54"/>
                <a:gd name="T22" fmla="*/ 39 w 116"/>
                <a:gd name="T23" fmla="*/ 2 h 54"/>
                <a:gd name="T24" fmla="*/ 34 w 116"/>
                <a:gd name="T25" fmla="*/ 3 h 54"/>
                <a:gd name="T26" fmla="*/ 29 w 116"/>
                <a:gd name="T27" fmla="*/ 7 h 54"/>
                <a:gd name="T28" fmla="*/ 23 w 116"/>
                <a:gd name="T29" fmla="*/ 10 h 54"/>
                <a:gd name="T30" fmla="*/ 18 w 116"/>
                <a:gd name="T31" fmla="*/ 13 h 54"/>
                <a:gd name="T32" fmla="*/ 12 w 116"/>
                <a:gd name="T33" fmla="*/ 17 h 54"/>
                <a:gd name="T34" fmla="*/ 6 w 116"/>
                <a:gd name="T35" fmla="*/ 23 h 54"/>
                <a:gd name="T36" fmla="*/ 0 w 116"/>
                <a:gd name="T37" fmla="*/ 29 h 54"/>
                <a:gd name="T38" fmla="*/ 6 w 116"/>
                <a:gd name="T39" fmla="*/ 28 h 54"/>
                <a:gd name="T40" fmla="*/ 12 w 116"/>
                <a:gd name="T41" fmla="*/ 28 h 54"/>
                <a:gd name="T42" fmla="*/ 18 w 116"/>
                <a:gd name="T43" fmla="*/ 30 h 54"/>
                <a:gd name="T44" fmla="*/ 23 w 116"/>
                <a:gd name="T45" fmla="*/ 33 h 54"/>
                <a:gd name="T46" fmla="*/ 35 w 116"/>
                <a:gd name="T47" fmla="*/ 39 h 54"/>
                <a:gd name="T48" fmla="*/ 47 w 116"/>
                <a:gd name="T49" fmla="*/ 47 h 54"/>
                <a:gd name="T50" fmla="*/ 53 w 116"/>
                <a:gd name="T51" fmla="*/ 50 h 54"/>
                <a:gd name="T52" fmla="*/ 61 w 116"/>
                <a:gd name="T53" fmla="*/ 52 h 54"/>
                <a:gd name="T54" fmla="*/ 68 w 116"/>
                <a:gd name="T55" fmla="*/ 54 h 54"/>
                <a:gd name="T56" fmla="*/ 76 w 116"/>
                <a:gd name="T57" fmla="*/ 54 h 54"/>
                <a:gd name="T58" fmla="*/ 85 w 116"/>
                <a:gd name="T59" fmla="*/ 53 h 54"/>
                <a:gd name="T60" fmla="*/ 94 w 116"/>
                <a:gd name="T61" fmla="*/ 50 h 54"/>
                <a:gd name="T62" fmla="*/ 104 w 116"/>
                <a:gd name="T63" fmla="*/ 44 h 54"/>
                <a:gd name="T64" fmla="*/ 116 w 116"/>
                <a:gd name="T65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54">
                  <a:moveTo>
                    <a:pt x="116" y="37"/>
                  </a:moveTo>
                  <a:lnTo>
                    <a:pt x="114" y="34"/>
                  </a:lnTo>
                  <a:lnTo>
                    <a:pt x="106" y="26"/>
                  </a:lnTo>
                  <a:lnTo>
                    <a:pt x="102" y="22"/>
                  </a:lnTo>
                  <a:lnTo>
                    <a:pt x="95" y="16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3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29" y="7"/>
                  </a:lnTo>
                  <a:lnTo>
                    <a:pt x="23" y="10"/>
                  </a:lnTo>
                  <a:lnTo>
                    <a:pt x="18" y="13"/>
                  </a:lnTo>
                  <a:lnTo>
                    <a:pt x="12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6" y="28"/>
                  </a:lnTo>
                  <a:lnTo>
                    <a:pt x="12" y="28"/>
                  </a:lnTo>
                  <a:lnTo>
                    <a:pt x="18" y="30"/>
                  </a:lnTo>
                  <a:lnTo>
                    <a:pt x="23" y="33"/>
                  </a:lnTo>
                  <a:lnTo>
                    <a:pt x="35" y="39"/>
                  </a:lnTo>
                  <a:lnTo>
                    <a:pt x="47" y="47"/>
                  </a:lnTo>
                  <a:lnTo>
                    <a:pt x="53" y="50"/>
                  </a:lnTo>
                  <a:lnTo>
                    <a:pt x="61" y="52"/>
                  </a:lnTo>
                  <a:lnTo>
                    <a:pt x="68" y="54"/>
                  </a:lnTo>
                  <a:lnTo>
                    <a:pt x="76" y="54"/>
                  </a:lnTo>
                  <a:lnTo>
                    <a:pt x="85" y="53"/>
                  </a:lnTo>
                  <a:lnTo>
                    <a:pt x="94" y="50"/>
                  </a:lnTo>
                  <a:lnTo>
                    <a:pt x="104" y="44"/>
                  </a:lnTo>
                  <a:lnTo>
                    <a:pt x="11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060"/>
            <p:cNvSpPr>
              <a:spLocks/>
            </p:cNvSpPr>
            <p:nvPr/>
          </p:nvSpPr>
          <p:spPr bwMode="auto">
            <a:xfrm>
              <a:off x="5361298" y="6119253"/>
              <a:ext cx="42954" cy="52499"/>
            </a:xfrm>
            <a:custGeom>
              <a:avLst/>
              <a:gdLst>
                <a:gd name="T0" fmla="*/ 105 w 109"/>
                <a:gd name="T1" fmla="*/ 133 h 133"/>
                <a:gd name="T2" fmla="*/ 107 w 109"/>
                <a:gd name="T3" fmla="*/ 127 h 133"/>
                <a:gd name="T4" fmla="*/ 108 w 109"/>
                <a:gd name="T5" fmla="*/ 112 h 133"/>
                <a:gd name="T6" fmla="*/ 109 w 109"/>
                <a:gd name="T7" fmla="*/ 101 h 133"/>
                <a:gd name="T8" fmla="*/ 109 w 109"/>
                <a:gd name="T9" fmla="*/ 91 h 133"/>
                <a:gd name="T10" fmla="*/ 107 w 109"/>
                <a:gd name="T11" fmla="*/ 79 h 133"/>
                <a:gd name="T12" fmla="*/ 104 w 109"/>
                <a:gd name="T13" fmla="*/ 66 h 133"/>
                <a:gd name="T14" fmla="*/ 100 w 109"/>
                <a:gd name="T15" fmla="*/ 54 h 133"/>
                <a:gd name="T16" fmla="*/ 94 w 109"/>
                <a:gd name="T17" fmla="*/ 41 h 133"/>
                <a:gd name="T18" fmla="*/ 90 w 109"/>
                <a:gd name="T19" fmla="*/ 36 h 133"/>
                <a:gd name="T20" fmla="*/ 86 w 109"/>
                <a:gd name="T21" fmla="*/ 30 h 133"/>
                <a:gd name="T22" fmla="*/ 81 w 109"/>
                <a:gd name="T23" fmla="*/ 25 h 133"/>
                <a:gd name="T24" fmla="*/ 74 w 109"/>
                <a:gd name="T25" fmla="*/ 20 h 133"/>
                <a:gd name="T26" fmla="*/ 68 w 109"/>
                <a:gd name="T27" fmla="*/ 16 h 133"/>
                <a:gd name="T28" fmla="*/ 61 w 109"/>
                <a:gd name="T29" fmla="*/ 12 h 133"/>
                <a:gd name="T30" fmla="*/ 53 w 109"/>
                <a:gd name="T31" fmla="*/ 9 h 133"/>
                <a:gd name="T32" fmla="*/ 44 w 109"/>
                <a:gd name="T33" fmla="*/ 5 h 133"/>
                <a:gd name="T34" fmla="*/ 34 w 109"/>
                <a:gd name="T35" fmla="*/ 3 h 133"/>
                <a:gd name="T36" fmla="*/ 23 w 109"/>
                <a:gd name="T37" fmla="*/ 2 h 133"/>
                <a:gd name="T38" fmla="*/ 12 w 109"/>
                <a:gd name="T39" fmla="*/ 1 h 133"/>
                <a:gd name="T40" fmla="*/ 0 w 109"/>
                <a:gd name="T41" fmla="*/ 0 h 133"/>
                <a:gd name="T42" fmla="*/ 6 w 109"/>
                <a:gd name="T43" fmla="*/ 6 h 133"/>
                <a:gd name="T44" fmla="*/ 12 w 109"/>
                <a:gd name="T45" fmla="*/ 13 h 133"/>
                <a:gd name="T46" fmla="*/ 16 w 109"/>
                <a:gd name="T47" fmla="*/ 20 h 133"/>
                <a:gd name="T48" fmla="*/ 19 w 109"/>
                <a:gd name="T49" fmla="*/ 29 h 133"/>
                <a:gd name="T50" fmla="*/ 22 w 109"/>
                <a:gd name="T51" fmla="*/ 47 h 133"/>
                <a:gd name="T52" fmla="*/ 27 w 109"/>
                <a:gd name="T53" fmla="*/ 68 h 133"/>
                <a:gd name="T54" fmla="*/ 30 w 109"/>
                <a:gd name="T55" fmla="*/ 79 h 133"/>
                <a:gd name="T56" fmla="*/ 34 w 109"/>
                <a:gd name="T57" fmla="*/ 88 h 133"/>
                <a:gd name="T58" fmla="*/ 41 w 109"/>
                <a:gd name="T59" fmla="*/ 98 h 133"/>
                <a:gd name="T60" fmla="*/ 48 w 109"/>
                <a:gd name="T61" fmla="*/ 107 h 133"/>
                <a:gd name="T62" fmla="*/ 53 w 109"/>
                <a:gd name="T63" fmla="*/ 111 h 133"/>
                <a:gd name="T64" fmla="*/ 58 w 109"/>
                <a:gd name="T65" fmla="*/ 114 h 133"/>
                <a:gd name="T66" fmla="*/ 63 w 109"/>
                <a:gd name="T67" fmla="*/ 119 h 133"/>
                <a:gd name="T68" fmla="*/ 71 w 109"/>
                <a:gd name="T69" fmla="*/ 122 h 133"/>
                <a:gd name="T70" fmla="*/ 77 w 109"/>
                <a:gd name="T71" fmla="*/ 125 h 133"/>
                <a:gd name="T72" fmla="*/ 86 w 109"/>
                <a:gd name="T73" fmla="*/ 128 h 133"/>
                <a:gd name="T74" fmla="*/ 95 w 109"/>
                <a:gd name="T75" fmla="*/ 131 h 133"/>
                <a:gd name="T76" fmla="*/ 105 w 109"/>
                <a:gd name="T7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" h="133">
                  <a:moveTo>
                    <a:pt x="105" y="133"/>
                  </a:moveTo>
                  <a:lnTo>
                    <a:pt x="107" y="127"/>
                  </a:lnTo>
                  <a:lnTo>
                    <a:pt x="108" y="112"/>
                  </a:lnTo>
                  <a:lnTo>
                    <a:pt x="109" y="101"/>
                  </a:lnTo>
                  <a:lnTo>
                    <a:pt x="109" y="91"/>
                  </a:lnTo>
                  <a:lnTo>
                    <a:pt x="107" y="79"/>
                  </a:lnTo>
                  <a:lnTo>
                    <a:pt x="104" y="66"/>
                  </a:lnTo>
                  <a:lnTo>
                    <a:pt x="100" y="54"/>
                  </a:lnTo>
                  <a:lnTo>
                    <a:pt x="94" y="41"/>
                  </a:lnTo>
                  <a:lnTo>
                    <a:pt x="90" y="36"/>
                  </a:lnTo>
                  <a:lnTo>
                    <a:pt x="86" y="30"/>
                  </a:lnTo>
                  <a:lnTo>
                    <a:pt x="81" y="25"/>
                  </a:lnTo>
                  <a:lnTo>
                    <a:pt x="74" y="20"/>
                  </a:lnTo>
                  <a:lnTo>
                    <a:pt x="68" y="16"/>
                  </a:lnTo>
                  <a:lnTo>
                    <a:pt x="61" y="12"/>
                  </a:lnTo>
                  <a:lnTo>
                    <a:pt x="53" y="9"/>
                  </a:lnTo>
                  <a:lnTo>
                    <a:pt x="44" y="5"/>
                  </a:lnTo>
                  <a:lnTo>
                    <a:pt x="34" y="3"/>
                  </a:lnTo>
                  <a:lnTo>
                    <a:pt x="23" y="2"/>
                  </a:lnTo>
                  <a:lnTo>
                    <a:pt x="12" y="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3"/>
                  </a:lnTo>
                  <a:lnTo>
                    <a:pt x="16" y="20"/>
                  </a:lnTo>
                  <a:lnTo>
                    <a:pt x="19" y="29"/>
                  </a:lnTo>
                  <a:lnTo>
                    <a:pt x="22" y="47"/>
                  </a:lnTo>
                  <a:lnTo>
                    <a:pt x="27" y="68"/>
                  </a:lnTo>
                  <a:lnTo>
                    <a:pt x="30" y="79"/>
                  </a:lnTo>
                  <a:lnTo>
                    <a:pt x="34" y="88"/>
                  </a:lnTo>
                  <a:lnTo>
                    <a:pt x="41" y="98"/>
                  </a:lnTo>
                  <a:lnTo>
                    <a:pt x="48" y="107"/>
                  </a:lnTo>
                  <a:lnTo>
                    <a:pt x="53" y="111"/>
                  </a:lnTo>
                  <a:lnTo>
                    <a:pt x="58" y="114"/>
                  </a:lnTo>
                  <a:lnTo>
                    <a:pt x="63" y="119"/>
                  </a:lnTo>
                  <a:lnTo>
                    <a:pt x="71" y="122"/>
                  </a:lnTo>
                  <a:lnTo>
                    <a:pt x="77" y="125"/>
                  </a:lnTo>
                  <a:lnTo>
                    <a:pt x="86" y="128"/>
                  </a:lnTo>
                  <a:lnTo>
                    <a:pt x="95" y="131"/>
                  </a:lnTo>
                  <a:lnTo>
                    <a:pt x="105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061"/>
            <p:cNvSpPr>
              <a:spLocks/>
            </p:cNvSpPr>
            <p:nvPr/>
          </p:nvSpPr>
          <p:spPr bwMode="auto">
            <a:xfrm>
              <a:off x="5394707" y="6219478"/>
              <a:ext cx="25454" cy="55681"/>
            </a:xfrm>
            <a:custGeom>
              <a:avLst/>
              <a:gdLst>
                <a:gd name="T0" fmla="*/ 34 w 64"/>
                <a:gd name="T1" fmla="*/ 0 h 140"/>
                <a:gd name="T2" fmla="*/ 31 w 64"/>
                <a:gd name="T3" fmla="*/ 3 h 140"/>
                <a:gd name="T4" fmla="*/ 22 w 64"/>
                <a:gd name="T5" fmla="*/ 13 h 140"/>
                <a:gd name="T6" fmla="*/ 18 w 64"/>
                <a:gd name="T7" fmla="*/ 19 h 140"/>
                <a:gd name="T8" fmla="*/ 13 w 64"/>
                <a:gd name="T9" fmla="*/ 28 h 140"/>
                <a:gd name="T10" fmla="*/ 8 w 64"/>
                <a:gd name="T11" fmla="*/ 36 h 140"/>
                <a:gd name="T12" fmla="*/ 4 w 64"/>
                <a:gd name="T13" fmla="*/ 46 h 140"/>
                <a:gd name="T14" fmla="*/ 2 w 64"/>
                <a:gd name="T15" fmla="*/ 57 h 140"/>
                <a:gd name="T16" fmla="*/ 0 w 64"/>
                <a:gd name="T17" fmla="*/ 68 h 140"/>
                <a:gd name="T18" fmla="*/ 1 w 64"/>
                <a:gd name="T19" fmla="*/ 74 h 140"/>
                <a:gd name="T20" fmla="*/ 1 w 64"/>
                <a:gd name="T21" fmla="*/ 79 h 140"/>
                <a:gd name="T22" fmla="*/ 2 w 64"/>
                <a:gd name="T23" fmla="*/ 86 h 140"/>
                <a:gd name="T24" fmla="*/ 4 w 64"/>
                <a:gd name="T25" fmla="*/ 91 h 140"/>
                <a:gd name="T26" fmla="*/ 6 w 64"/>
                <a:gd name="T27" fmla="*/ 98 h 140"/>
                <a:gd name="T28" fmla="*/ 10 w 64"/>
                <a:gd name="T29" fmla="*/ 104 h 140"/>
                <a:gd name="T30" fmla="*/ 14 w 64"/>
                <a:gd name="T31" fmla="*/ 110 h 140"/>
                <a:gd name="T32" fmla="*/ 19 w 64"/>
                <a:gd name="T33" fmla="*/ 116 h 140"/>
                <a:gd name="T34" fmla="*/ 25 w 64"/>
                <a:gd name="T35" fmla="*/ 123 h 140"/>
                <a:gd name="T36" fmla="*/ 31 w 64"/>
                <a:gd name="T37" fmla="*/ 128 h 140"/>
                <a:gd name="T38" fmla="*/ 39 w 64"/>
                <a:gd name="T39" fmla="*/ 135 h 140"/>
                <a:gd name="T40" fmla="*/ 47 w 64"/>
                <a:gd name="T41" fmla="*/ 140 h 140"/>
                <a:gd name="T42" fmla="*/ 45 w 64"/>
                <a:gd name="T43" fmla="*/ 133 h 140"/>
                <a:gd name="T44" fmla="*/ 44 w 64"/>
                <a:gd name="T45" fmla="*/ 126 h 140"/>
                <a:gd name="T46" fmla="*/ 45 w 64"/>
                <a:gd name="T47" fmla="*/ 118 h 140"/>
                <a:gd name="T48" fmla="*/ 47 w 64"/>
                <a:gd name="T49" fmla="*/ 112 h 140"/>
                <a:gd name="T50" fmla="*/ 53 w 64"/>
                <a:gd name="T51" fmla="*/ 97 h 140"/>
                <a:gd name="T52" fmla="*/ 59 w 64"/>
                <a:gd name="T53" fmla="*/ 81 h 140"/>
                <a:gd name="T54" fmla="*/ 61 w 64"/>
                <a:gd name="T55" fmla="*/ 72 h 140"/>
                <a:gd name="T56" fmla="*/ 64 w 64"/>
                <a:gd name="T57" fmla="*/ 63 h 140"/>
                <a:gd name="T58" fmla="*/ 64 w 64"/>
                <a:gd name="T59" fmla="*/ 54 h 140"/>
                <a:gd name="T60" fmla="*/ 62 w 64"/>
                <a:gd name="T61" fmla="*/ 44 h 140"/>
                <a:gd name="T62" fmla="*/ 59 w 64"/>
                <a:gd name="T63" fmla="*/ 33 h 140"/>
                <a:gd name="T64" fmla="*/ 54 w 64"/>
                <a:gd name="T65" fmla="*/ 22 h 140"/>
                <a:gd name="T66" fmla="*/ 45 w 64"/>
                <a:gd name="T67" fmla="*/ 11 h 140"/>
                <a:gd name="T68" fmla="*/ 34 w 64"/>
                <a:gd name="T6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140">
                  <a:moveTo>
                    <a:pt x="34" y="0"/>
                  </a:moveTo>
                  <a:lnTo>
                    <a:pt x="31" y="3"/>
                  </a:lnTo>
                  <a:lnTo>
                    <a:pt x="22" y="13"/>
                  </a:lnTo>
                  <a:lnTo>
                    <a:pt x="18" y="19"/>
                  </a:lnTo>
                  <a:lnTo>
                    <a:pt x="13" y="28"/>
                  </a:lnTo>
                  <a:lnTo>
                    <a:pt x="8" y="36"/>
                  </a:lnTo>
                  <a:lnTo>
                    <a:pt x="4" y="46"/>
                  </a:lnTo>
                  <a:lnTo>
                    <a:pt x="2" y="57"/>
                  </a:lnTo>
                  <a:lnTo>
                    <a:pt x="0" y="68"/>
                  </a:lnTo>
                  <a:lnTo>
                    <a:pt x="1" y="74"/>
                  </a:lnTo>
                  <a:lnTo>
                    <a:pt x="1" y="79"/>
                  </a:lnTo>
                  <a:lnTo>
                    <a:pt x="2" y="86"/>
                  </a:lnTo>
                  <a:lnTo>
                    <a:pt x="4" y="91"/>
                  </a:lnTo>
                  <a:lnTo>
                    <a:pt x="6" y="98"/>
                  </a:lnTo>
                  <a:lnTo>
                    <a:pt x="10" y="104"/>
                  </a:lnTo>
                  <a:lnTo>
                    <a:pt x="14" y="110"/>
                  </a:lnTo>
                  <a:lnTo>
                    <a:pt x="19" y="116"/>
                  </a:lnTo>
                  <a:lnTo>
                    <a:pt x="25" y="123"/>
                  </a:lnTo>
                  <a:lnTo>
                    <a:pt x="31" y="128"/>
                  </a:lnTo>
                  <a:lnTo>
                    <a:pt x="39" y="135"/>
                  </a:lnTo>
                  <a:lnTo>
                    <a:pt x="47" y="140"/>
                  </a:lnTo>
                  <a:lnTo>
                    <a:pt x="45" y="133"/>
                  </a:lnTo>
                  <a:lnTo>
                    <a:pt x="44" y="126"/>
                  </a:lnTo>
                  <a:lnTo>
                    <a:pt x="45" y="118"/>
                  </a:lnTo>
                  <a:lnTo>
                    <a:pt x="47" y="112"/>
                  </a:lnTo>
                  <a:lnTo>
                    <a:pt x="53" y="97"/>
                  </a:lnTo>
                  <a:lnTo>
                    <a:pt x="59" y="81"/>
                  </a:lnTo>
                  <a:lnTo>
                    <a:pt x="61" y="72"/>
                  </a:lnTo>
                  <a:lnTo>
                    <a:pt x="64" y="63"/>
                  </a:lnTo>
                  <a:lnTo>
                    <a:pt x="64" y="54"/>
                  </a:lnTo>
                  <a:lnTo>
                    <a:pt x="62" y="44"/>
                  </a:lnTo>
                  <a:lnTo>
                    <a:pt x="59" y="33"/>
                  </a:lnTo>
                  <a:lnTo>
                    <a:pt x="54" y="22"/>
                  </a:lnTo>
                  <a:lnTo>
                    <a:pt x="45" y="11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062"/>
            <p:cNvSpPr>
              <a:spLocks/>
            </p:cNvSpPr>
            <p:nvPr/>
          </p:nvSpPr>
          <p:spPr bwMode="auto">
            <a:xfrm>
              <a:off x="5490160" y="6294250"/>
              <a:ext cx="36590" cy="19091"/>
            </a:xfrm>
            <a:custGeom>
              <a:avLst/>
              <a:gdLst>
                <a:gd name="T0" fmla="*/ 0 w 93"/>
                <a:gd name="T1" fmla="*/ 10 h 45"/>
                <a:gd name="T2" fmla="*/ 3 w 93"/>
                <a:gd name="T3" fmla="*/ 13 h 45"/>
                <a:gd name="T4" fmla="*/ 7 w 93"/>
                <a:gd name="T5" fmla="*/ 20 h 45"/>
                <a:gd name="T6" fmla="*/ 16 w 93"/>
                <a:gd name="T7" fmla="*/ 29 h 45"/>
                <a:gd name="T8" fmla="*/ 26 w 93"/>
                <a:gd name="T9" fmla="*/ 37 h 45"/>
                <a:gd name="T10" fmla="*/ 32 w 93"/>
                <a:gd name="T11" fmla="*/ 41 h 45"/>
                <a:gd name="T12" fmla="*/ 39 w 93"/>
                <a:gd name="T13" fmla="*/ 43 h 45"/>
                <a:gd name="T14" fmla="*/ 47 w 93"/>
                <a:gd name="T15" fmla="*/ 45 h 45"/>
                <a:gd name="T16" fmla="*/ 56 w 93"/>
                <a:gd name="T17" fmla="*/ 45 h 45"/>
                <a:gd name="T18" fmla="*/ 64 w 93"/>
                <a:gd name="T19" fmla="*/ 43 h 45"/>
                <a:gd name="T20" fmla="*/ 73 w 93"/>
                <a:gd name="T21" fmla="*/ 40 h 45"/>
                <a:gd name="T22" fmla="*/ 84 w 93"/>
                <a:gd name="T23" fmla="*/ 33 h 45"/>
                <a:gd name="T24" fmla="*/ 93 w 93"/>
                <a:gd name="T25" fmla="*/ 24 h 45"/>
                <a:gd name="T26" fmla="*/ 89 w 93"/>
                <a:gd name="T27" fmla="*/ 26 h 45"/>
                <a:gd name="T28" fmla="*/ 84 w 93"/>
                <a:gd name="T29" fmla="*/ 24 h 45"/>
                <a:gd name="T30" fmla="*/ 79 w 93"/>
                <a:gd name="T31" fmla="*/ 22 h 45"/>
                <a:gd name="T32" fmla="*/ 75 w 93"/>
                <a:gd name="T33" fmla="*/ 20 h 45"/>
                <a:gd name="T34" fmla="*/ 66 w 93"/>
                <a:gd name="T35" fmla="*/ 14 h 45"/>
                <a:gd name="T36" fmla="*/ 57 w 93"/>
                <a:gd name="T37" fmla="*/ 7 h 45"/>
                <a:gd name="T38" fmla="*/ 51 w 93"/>
                <a:gd name="T39" fmla="*/ 4 h 45"/>
                <a:gd name="T40" fmla="*/ 46 w 93"/>
                <a:gd name="T41" fmla="*/ 2 h 45"/>
                <a:gd name="T42" fmla="*/ 40 w 93"/>
                <a:gd name="T43" fmla="*/ 1 h 45"/>
                <a:gd name="T44" fmla="*/ 34 w 93"/>
                <a:gd name="T45" fmla="*/ 0 h 45"/>
                <a:gd name="T46" fmla="*/ 26 w 93"/>
                <a:gd name="T47" fmla="*/ 0 h 45"/>
                <a:gd name="T48" fmla="*/ 19 w 93"/>
                <a:gd name="T49" fmla="*/ 2 h 45"/>
                <a:gd name="T50" fmla="*/ 10 w 93"/>
                <a:gd name="T51" fmla="*/ 5 h 45"/>
                <a:gd name="T52" fmla="*/ 0 w 93"/>
                <a:gd name="T53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45">
                  <a:moveTo>
                    <a:pt x="0" y="10"/>
                  </a:moveTo>
                  <a:lnTo>
                    <a:pt x="3" y="13"/>
                  </a:lnTo>
                  <a:lnTo>
                    <a:pt x="7" y="20"/>
                  </a:lnTo>
                  <a:lnTo>
                    <a:pt x="16" y="29"/>
                  </a:lnTo>
                  <a:lnTo>
                    <a:pt x="26" y="37"/>
                  </a:lnTo>
                  <a:lnTo>
                    <a:pt x="32" y="41"/>
                  </a:lnTo>
                  <a:lnTo>
                    <a:pt x="39" y="43"/>
                  </a:lnTo>
                  <a:lnTo>
                    <a:pt x="47" y="45"/>
                  </a:lnTo>
                  <a:lnTo>
                    <a:pt x="56" y="45"/>
                  </a:lnTo>
                  <a:lnTo>
                    <a:pt x="64" y="43"/>
                  </a:lnTo>
                  <a:lnTo>
                    <a:pt x="73" y="40"/>
                  </a:lnTo>
                  <a:lnTo>
                    <a:pt x="84" y="33"/>
                  </a:lnTo>
                  <a:lnTo>
                    <a:pt x="93" y="24"/>
                  </a:lnTo>
                  <a:lnTo>
                    <a:pt x="89" y="26"/>
                  </a:lnTo>
                  <a:lnTo>
                    <a:pt x="84" y="24"/>
                  </a:lnTo>
                  <a:lnTo>
                    <a:pt x="79" y="22"/>
                  </a:lnTo>
                  <a:lnTo>
                    <a:pt x="75" y="20"/>
                  </a:lnTo>
                  <a:lnTo>
                    <a:pt x="66" y="14"/>
                  </a:lnTo>
                  <a:lnTo>
                    <a:pt x="57" y="7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0" y="5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063"/>
            <p:cNvSpPr>
              <a:spLocks/>
            </p:cNvSpPr>
            <p:nvPr/>
          </p:nvSpPr>
          <p:spPr bwMode="auto">
            <a:xfrm>
              <a:off x="5323117" y="6138343"/>
              <a:ext cx="50908" cy="31818"/>
            </a:xfrm>
            <a:custGeom>
              <a:avLst/>
              <a:gdLst>
                <a:gd name="T0" fmla="*/ 129 w 129"/>
                <a:gd name="T1" fmla="*/ 73 h 77"/>
                <a:gd name="T2" fmla="*/ 128 w 129"/>
                <a:gd name="T3" fmla="*/ 68 h 77"/>
                <a:gd name="T4" fmla="*/ 124 w 129"/>
                <a:gd name="T5" fmla="*/ 56 h 77"/>
                <a:gd name="T6" fmla="*/ 120 w 129"/>
                <a:gd name="T7" fmla="*/ 48 h 77"/>
                <a:gd name="T8" fmla="*/ 116 w 129"/>
                <a:gd name="T9" fmla="*/ 40 h 77"/>
                <a:gd name="T10" fmla="*/ 110 w 129"/>
                <a:gd name="T11" fmla="*/ 32 h 77"/>
                <a:gd name="T12" fmla="*/ 103 w 129"/>
                <a:gd name="T13" fmla="*/ 23 h 77"/>
                <a:gd name="T14" fmla="*/ 95 w 129"/>
                <a:gd name="T15" fmla="*/ 16 h 77"/>
                <a:gd name="T16" fmla="*/ 86 w 129"/>
                <a:gd name="T17" fmla="*/ 9 h 77"/>
                <a:gd name="T18" fmla="*/ 81 w 129"/>
                <a:gd name="T19" fmla="*/ 6 h 77"/>
                <a:gd name="T20" fmla="*/ 76 w 129"/>
                <a:gd name="T21" fmla="*/ 4 h 77"/>
                <a:gd name="T22" fmla="*/ 70 w 129"/>
                <a:gd name="T23" fmla="*/ 2 h 77"/>
                <a:gd name="T24" fmla="*/ 63 w 129"/>
                <a:gd name="T25" fmla="*/ 1 h 77"/>
                <a:gd name="T26" fmla="*/ 57 w 129"/>
                <a:gd name="T27" fmla="*/ 0 h 77"/>
                <a:gd name="T28" fmla="*/ 50 w 129"/>
                <a:gd name="T29" fmla="*/ 0 h 77"/>
                <a:gd name="T30" fmla="*/ 43 w 129"/>
                <a:gd name="T31" fmla="*/ 1 h 77"/>
                <a:gd name="T32" fmla="*/ 35 w 129"/>
                <a:gd name="T33" fmla="*/ 2 h 77"/>
                <a:gd name="T34" fmla="*/ 27 w 129"/>
                <a:gd name="T35" fmla="*/ 4 h 77"/>
                <a:gd name="T36" fmla="*/ 19 w 129"/>
                <a:gd name="T37" fmla="*/ 6 h 77"/>
                <a:gd name="T38" fmla="*/ 9 w 129"/>
                <a:gd name="T39" fmla="*/ 10 h 77"/>
                <a:gd name="T40" fmla="*/ 0 w 129"/>
                <a:gd name="T41" fmla="*/ 15 h 77"/>
                <a:gd name="T42" fmla="*/ 8 w 129"/>
                <a:gd name="T43" fmla="*/ 16 h 77"/>
                <a:gd name="T44" fmla="*/ 14 w 129"/>
                <a:gd name="T45" fmla="*/ 19 h 77"/>
                <a:gd name="T46" fmla="*/ 20 w 129"/>
                <a:gd name="T47" fmla="*/ 23 h 77"/>
                <a:gd name="T48" fmla="*/ 25 w 129"/>
                <a:gd name="T49" fmla="*/ 29 h 77"/>
                <a:gd name="T50" fmla="*/ 36 w 129"/>
                <a:gd name="T51" fmla="*/ 41 h 77"/>
                <a:gd name="T52" fmla="*/ 47 w 129"/>
                <a:gd name="T53" fmla="*/ 55 h 77"/>
                <a:gd name="T54" fmla="*/ 53 w 129"/>
                <a:gd name="T55" fmla="*/ 61 h 77"/>
                <a:gd name="T56" fmla="*/ 60 w 129"/>
                <a:gd name="T57" fmla="*/ 67 h 77"/>
                <a:gd name="T58" fmla="*/ 67 w 129"/>
                <a:gd name="T59" fmla="*/ 72 h 77"/>
                <a:gd name="T60" fmla="*/ 77 w 129"/>
                <a:gd name="T61" fmla="*/ 75 h 77"/>
                <a:gd name="T62" fmla="*/ 87 w 129"/>
                <a:gd name="T63" fmla="*/ 77 h 77"/>
                <a:gd name="T64" fmla="*/ 100 w 129"/>
                <a:gd name="T65" fmla="*/ 77 h 77"/>
                <a:gd name="T66" fmla="*/ 114 w 129"/>
                <a:gd name="T67" fmla="*/ 76 h 77"/>
                <a:gd name="T68" fmla="*/ 129 w 129"/>
                <a:gd name="T6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77">
                  <a:moveTo>
                    <a:pt x="129" y="73"/>
                  </a:moveTo>
                  <a:lnTo>
                    <a:pt x="128" y="68"/>
                  </a:lnTo>
                  <a:lnTo>
                    <a:pt x="124" y="56"/>
                  </a:lnTo>
                  <a:lnTo>
                    <a:pt x="120" y="48"/>
                  </a:lnTo>
                  <a:lnTo>
                    <a:pt x="116" y="40"/>
                  </a:lnTo>
                  <a:lnTo>
                    <a:pt x="110" y="32"/>
                  </a:lnTo>
                  <a:lnTo>
                    <a:pt x="103" y="23"/>
                  </a:lnTo>
                  <a:lnTo>
                    <a:pt x="95" y="16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6" y="4"/>
                  </a:lnTo>
                  <a:lnTo>
                    <a:pt x="70" y="2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3" y="1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6"/>
                  </a:lnTo>
                  <a:lnTo>
                    <a:pt x="9" y="10"/>
                  </a:lnTo>
                  <a:lnTo>
                    <a:pt x="0" y="15"/>
                  </a:lnTo>
                  <a:lnTo>
                    <a:pt x="8" y="16"/>
                  </a:lnTo>
                  <a:lnTo>
                    <a:pt x="14" y="19"/>
                  </a:lnTo>
                  <a:lnTo>
                    <a:pt x="20" y="23"/>
                  </a:lnTo>
                  <a:lnTo>
                    <a:pt x="25" y="29"/>
                  </a:lnTo>
                  <a:lnTo>
                    <a:pt x="36" y="41"/>
                  </a:lnTo>
                  <a:lnTo>
                    <a:pt x="47" y="55"/>
                  </a:lnTo>
                  <a:lnTo>
                    <a:pt x="53" y="61"/>
                  </a:lnTo>
                  <a:lnTo>
                    <a:pt x="60" y="67"/>
                  </a:lnTo>
                  <a:lnTo>
                    <a:pt x="67" y="72"/>
                  </a:lnTo>
                  <a:lnTo>
                    <a:pt x="77" y="75"/>
                  </a:lnTo>
                  <a:lnTo>
                    <a:pt x="87" y="77"/>
                  </a:lnTo>
                  <a:lnTo>
                    <a:pt x="100" y="77"/>
                  </a:lnTo>
                  <a:lnTo>
                    <a:pt x="114" y="76"/>
                  </a:lnTo>
                  <a:lnTo>
                    <a:pt x="129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064"/>
            <p:cNvSpPr>
              <a:spLocks/>
            </p:cNvSpPr>
            <p:nvPr/>
          </p:nvSpPr>
          <p:spPr bwMode="auto">
            <a:xfrm>
              <a:off x="5450388" y="6203570"/>
              <a:ext cx="52499" cy="49317"/>
            </a:xfrm>
            <a:custGeom>
              <a:avLst/>
              <a:gdLst>
                <a:gd name="T0" fmla="*/ 130 w 130"/>
                <a:gd name="T1" fmla="*/ 124 h 124"/>
                <a:gd name="T2" fmla="*/ 130 w 130"/>
                <a:gd name="T3" fmla="*/ 117 h 124"/>
                <a:gd name="T4" fmla="*/ 130 w 130"/>
                <a:gd name="T5" fmla="*/ 101 h 124"/>
                <a:gd name="T6" fmla="*/ 129 w 130"/>
                <a:gd name="T7" fmla="*/ 90 h 124"/>
                <a:gd name="T8" fmla="*/ 127 w 130"/>
                <a:gd name="T9" fmla="*/ 80 h 124"/>
                <a:gd name="T10" fmla="*/ 123 w 130"/>
                <a:gd name="T11" fmla="*/ 67 h 124"/>
                <a:gd name="T12" fmla="*/ 119 w 130"/>
                <a:gd name="T13" fmla="*/ 54 h 124"/>
                <a:gd name="T14" fmla="*/ 113 w 130"/>
                <a:gd name="T15" fmla="*/ 42 h 124"/>
                <a:gd name="T16" fmla="*/ 104 w 130"/>
                <a:gd name="T17" fmla="*/ 30 h 124"/>
                <a:gd name="T18" fmla="*/ 100 w 130"/>
                <a:gd name="T19" fmla="*/ 24 h 124"/>
                <a:gd name="T20" fmla="*/ 94 w 130"/>
                <a:gd name="T21" fmla="*/ 20 h 124"/>
                <a:gd name="T22" fmla="*/ 88 w 130"/>
                <a:gd name="T23" fmla="*/ 16 h 124"/>
                <a:gd name="T24" fmla="*/ 81 w 130"/>
                <a:gd name="T25" fmla="*/ 11 h 124"/>
                <a:gd name="T26" fmla="*/ 74 w 130"/>
                <a:gd name="T27" fmla="*/ 7 h 124"/>
                <a:gd name="T28" fmla="*/ 65 w 130"/>
                <a:gd name="T29" fmla="*/ 5 h 124"/>
                <a:gd name="T30" fmla="*/ 56 w 130"/>
                <a:gd name="T31" fmla="*/ 2 h 124"/>
                <a:gd name="T32" fmla="*/ 47 w 130"/>
                <a:gd name="T33" fmla="*/ 1 h 124"/>
                <a:gd name="T34" fmla="*/ 36 w 130"/>
                <a:gd name="T35" fmla="*/ 0 h 124"/>
                <a:gd name="T36" fmla="*/ 25 w 130"/>
                <a:gd name="T37" fmla="*/ 0 h 124"/>
                <a:gd name="T38" fmla="*/ 13 w 130"/>
                <a:gd name="T39" fmla="*/ 0 h 124"/>
                <a:gd name="T40" fmla="*/ 0 w 130"/>
                <a:gd name="T41" fmla="*/ 2 h 124"/>
                <a:gd name="T42" fmla="*/ 5 w 130"/>
                <a:gd name="T43" fmla="*/ 4 h 124"/>
                <a:gd name="T44" fmla="*/ 8 w 130"/>
                <a:gd name="T45" fmla="*/ 6 h 124"/>
                <a:gd name="T46" fmla="*/ 12 w 130"/>
                <a:gd name="T47" fmla="*/ 9 h 124"/>
                <a:gd name="T48" fmla="*/ 14 w 130"/>
                <a:gd name="T49" fmla="*/ 13 h 124"/>
                <a:gd name="T50" fmla="*/ 20 w 130"/>
                <a:gd name="T51" fmla="*/ 20 h 124"/>
                <a:gd name="T52" fmla="*/ 24 w 130"/>
                <a:gd name="T53" fmla="*/ 29 h 124"/>
                <a:gd name="T54" fmla="*/ 32 w 130"/>
                <a:gd name="T55" fmla="*/ 47 h 124"/>
                <a:gd name="T56" fmla="*/ 39 w 130"/>
                <a:gd name="T57" fmla="*/ 68 h 124"/>
                <a:gd name="T58" fmla="*/ 43 w 130"/>
                <a:gd name="T59" fmla="*/ 78 h 124"/>
                <a:gd name="T60" fmla="*/ 49 w 130"/>
                <a:gd name="T61" fmla="*/ 88 h 124"/>
                <a:gd name="T62" fmla="*/ 56 w 130"/>
                <a:gd name="T63" fmla="*/ 97 h 124"/>
                <a:gd name="T64" fmla="*/ 66 w 130"/>
                <a:gd name="T65" fmla="*/ 104 h 124"/>
                <a:gd name="T66" fmla="*/ 72 w 130"/>
                <a:gd name="T67" fmla="*/ 109 h 124"/>
                <a:gd name="T68" fmla="*/ 78 w 130"/>
                <a:gd name="T69" fmla="*/ 112 h 124"/>
                <a:gd name="T70" fmla="*/ 85 w 130"/>
                <a:gd name="T71" fmla="*/ 115 h 124"/>
                <a:gd name="T72" fmla="*/ 92 w 130"/>
                <a:gd name="T73" fmla="*/ 117 h 124"/>
                <a:gd name="T74" fmla="*/ 100 w 130"/>
                <a:gd name="T75" fmla="*/ 119 h 124"/>
                <a:gd name="T76" fmla="*/ 109 w 130"/>
                <a:gd name="T77" fmla="*/ 122 h 124"/>
                <a:gd name="T78" fmla="*/ 119 w 130"/>
                <a:gd name="T79" fmla="*/ 123 h 124"/>
                <a:gd name="T80" fmla="*/ 130 w 130"/>
                <a:gd name="T8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" h="124">
                  <a:moveTo>
                    <a:pt x="130" y="124"/>
                  </a:moveTo>
                  <a:lnTo>
                    <a:pt x="130" y="117"/>
                  </a:lnTo>
                  <a:lnTo>
                    <a:pt x="130" y="101"/>
                  </a:lnTo>
                  <a:lnTo>
                    <a:pt x="129" y="90"/>
                  </a:lnTo>
                  <a:lnTo>
                    <a:pt x="127" y="80"/>
                  </a:lnTo>
                  <a:lnTo>
                    <a:pt x="123" y="67"/>
                  </a:lnTo>
                  <a:lnTo>
                    <a:pt x="119" y="54"/>
                  </a:lnTo>
                  <a:lnTo>
                    <a:pt x="113" y="42"/>
                  </a:lnTo>
                  <a:lnTo>
                    <a:pt x="104" y="30"/>
                  </a:lnTo>
                  <a:lnTo>
                    <a:pt x="100" y="24"/>
                  </a:lnTo>
                  <a:lnTo>
                    <a:pt x="94" y="20"/>
                  </a:lnTo>
                  <a:lnTo>
                    <a:pt x="88" y="16"/>
                  </a:lnTo>
                  <a:lnTo>
                    <a:pt x="81" y="11"/>
                  </a:lnTo>
                  <a:lnTo>
                    <a:pt x="74" y="7"/>
                  </a:lnTo>
                  <a:lnTo>
                    <a:pt x="65" y="5"/>
                  </a:lnTo>
                  <a:lnTo>
                    <a:pt x="56" y="2"/>
                  </a:lnTo>
                  <a:lnTo>
                    <a:pt x="47" y="1"/>
                  </a:lnTo>
                  <a:lnTo>
                    <a:pt x="36" y="0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8" y="6"/>
                  </a:lnTo>
                  <a:lnTo>
                    <a:pt x="12" y="9"/>
                  </a:lnTo>
                  <a:lnTo>
                    <a:pt x="14" y="13"/>
                  </a:lnTo>
                  <a:lnTo>
                    <a:pt x="20" y="20"/>
                  </a:lnTo>
                  <a:lnTo>
                    <a:pt x="24" y="29"/>
                  </a:lnTo>
                  <a:lnTo>
                    <a:pt x="32" y="47"/>
                  </a:lnTo>
                  <a:lnTo>
                    <a:pt x="39" y="68"/>
                  </a:lnTo>
                  <a:lnTo>
                    <a:pt x="43" y="78"/>
                  </a:lnTo>
                  <a:lnTo>
                    <a:pt x="49" y="88"/>
                  </a:lnTo>
                  <a:lnTo>
                    <a:pt x="56" y="97"/>
                  </a:lnTo>
                  <a:lnTo>
                    <a:pt x="66" y="104"/>
                  </a:lnTo>
                  <a:lnTo>
                    <a:pt x="72" y="109"/>
                  </a:lnTo>
                  <a:lnTo>
                    <a:pt x="78" y="112"/>
                  </a:lnTo>
                  <a:lnTo>
                    <a:pt x="85" y="115"/>
                  </a:lnTo>
                  <a:lnTo>
                    <a:pt x="92" y="117"/>
                  </a:lnTo>
                  <a:lnTo>
                    <a:pt x="100" y="119"/>
                  </a:lnTo>
                  <a:lnTo>
                    <a:pt x="109" y="122"/>
                  </a:lnTo>
                  <a:lnTo>
                    <a:pt x="119" y="123"/>
                  </a:lnTo>
                  <a:lnTo>
                    <a:pt x="130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065"/>
            <p:cNvSpPr>
              <a:spLocks/>
            </p:cNvSpPr>
            <p:nvPr/>
          </p:nvSpPr>
          <p:spPr bwMode="auto">
            <a:xfrm>
              <a:off x="5444024" y="5996755"/>
              <a:ext cx="27045" cy="23863"/>
            </a:xfrm>
            <a:custGeom>
              <a:avLst/>
              <a:gdLst>
                <a:gd name="T0" fmla="*/ 67 w 67"/>
                <a:gd name="T1" fmla="*/ 1 h 61"/>
                <a:gd name="T2" fmla="*/ 64 w 67"/>
                <a:gd name="T3" fmla="*/ 1 h 61"/>
                <a:gd name="T4" fmla="*/ 55 w 67"/>
                <a:gd name="T5" fmla="*/ 0 h 61"/>
                <a:gd name="T6" fmla="*/ 44 w 67"/>
                <a:gd name="T7" fmla="*/ 1 h 61"/>
                <a:gd name="T8" fmla="*/ 31 w 67"/>
                <a:gd name="T9" fmla="*/ 3 h 61"/>
                <a:gd name="T10" fmla="*/ 25 w 67"/>
                <a:gd name="T11" fmla="*/ 7 h 61"/>
                <a:gd name="T12" fmla="*/ 19 w 67"/>
                <a:gd name="T13" fmla="*/ 10 h 61"/>
                <a:gd name="T14" fmla="*/ 13 w 67"/>
                <a:gd name="T15" fmla="*/ 14 h 61"/>
                <a:gd name="T16" fmla="*/ 9 w 67"/>
                <a:gd name="T17" fmla="*/ 21 h 61"/>
                <a:gd name="T18" fmla="*/ 4 w 67"/>
                <a:gd name="T19" fmla="*/ 28 h 61"/>
                <a:gd name="T20" fmla="*/ 1 w 67"/>
                <a:gd name="T21" fmla="*/ 37 h 61"/>
                <a:gd name="T22" fmla="*/ 0 w 67"/>
                <a:gd name="T23" fmla="*/ 48 h 61"/>
                <a:gd name="T24" fmla="*/ 0 w 67"/>
                <a:gd name="T25" fmla="*/ 61 h 61"/>
                <a:gd name="T26" fmla="*/ 3 w 67"/>
                <a:gd name="T27" fmla="*/ 56 h 61"/>
                <a:gd name="T28" fmla="*/ 6 w 67"/>
                <a:gd name="T29" fmla="*/ 53 h 61"/>
                <a:gd name="T30" fmla="*/ 10 w 67"/>
                <a:gd name="T31" fmla="*/ 51 h 61"/>
                <a:gd name="T32" fmla="*/ 14 w 67"/>
                <a:gd name="T33" fmla="*/ 50 h 61"/>
                <a:gd name="T34" fmla="*/ 24 w 67"/>
                <a:gd name="T35" fmla="*/ 46 h 61"/>
                <a:gd name="T36" fmla="*/ 35 w 67"/>
                <a:gd name="T37" fmla="*/ 44 h 61"/>
                <a:gd name="T38" fmla="*/ 40 w 67"/>
                <a:gd name="T39" fmla="*/ 42 h 61"/>
                <a:gd name="T40" fmla="*/ 45 w 67"/>
                <a:gd name="T41" fmla="*/ 40 h 61"/>
                <a:gd name="T42" fmla="*/ 50 w 67"/>
                <a:gd name="T43" fmla="*/ 37 h 61"/>
                <a:gd name="T44" fmla="*/ 54 w 67"/>
                <a:gd name="T45" fmla="*/ 32 h 61"/>
                <a:gd name="T46" fmla="*/ 58 w 67"/>
                <a:gd name="T47" fmla="*/ 27 h 61"/>
                <a:gd name="T48" fmla="*/ 62 w 67"/>
                <a:gd name="T49" fmla="*/ 19 h 61"/>
                <a:gd name="T50" fmla="*/ 65 w 67"/>
                <a:gd name="T51" fmla="*/ 12 h 61"/>
                <a:gd name="T52" fmla="*/ 67 w 67"/>
                <a:gd name="T5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61">
                  <a:moveTo>
                    <a:pt x="67" y="1"/>
                  </a:moveTo>
                  <a:lnTo>
                    <a:pt x="64" y="1"/>
                  </a:lnTo>
                  <a:lnTo>
                    <a:pt x="55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25" y="7"/>
                  </a:lnTo>
                  <a:lnTo>
                    <a:pt x="19" y="10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61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4" y="50"/>
                  </a:lnTo>
                  <a:lnTo>
                    <a:pt x="24" y="46"/>
                  </a:lnTo>
                  <a:lnTo>
                    <a:pt x="35" y="44"/>
                  </a:lnTo>
                  <a:lnTo>
                    <a:pt x="40" y="42"/>
                  </a:lnTo>
                  <a:lnTo>
                    <a:pt x="45" y="40"/>
                  </a:lnTo>
                  <a:lnTo>
                    <a:pt x="50" y="37"/>
                  </a:lnTo>
                  <a:lnTo>
                    <a:pt x="54" y="32"/>
                  </a:lnTo>
                  <a:lnTo>
                    <a:pt x="58" y="27"/>
                  </a:lnTo>
                  <a:lnTo>
                    <a:pt x="62" y="19"/>
                  </a:lnTo>
                  <a:lnTo>
                    <a:pt x="65" y="12"/>
                  </a:lnTo>
                  <a:lnTo>
                    <a:pt x="6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066"/>
            <p:cNvSpPr>
              <a:spLocks/>
            </p:cNvSpPr>
            <p:nvPr/>
          </p:nvSpPr>
          <p:spPr bwMode="auto">
            <a:xfrm>
              <a:off x="5571295" y="6100162"/>
              <a:ext cx="17500" cy="34999"/>
            </a:xfrm>
            <a:custGeom>
              <a:avLst/>
              <a:gdLst>
                <a:gd name="T0" fmla="*/ 12 w 42"/>
                <a:gd name="T1" fmla="*/ 89 h 89"/>
                <a:gd name="T2" fmla="*/ 14 w 42"/>
                <a:gd name="T3" fmla="*/ 87 h 89"/>
                <a:gd name="T4" fmla="*/ 20 w 42"/>
                <a:gd name="T5" fmla="*/ 82 h 89"/>
                <a:gd name="T6" fmla="*/ 28 w 42"/>
                <a:gd name="T7" fmla="*/ 74 h 89"/>
                <a:gd name="T8" fmla="*/ 35 w 42"/>
                <a:gd name="T9" fmla="*/ 64 h 89"/>
                <a:gd name="T10" fmla="*/ 39 w 42"/>
                <a:gd name="T11" fmla="*/ 58 h 89"/>
                <a:gd name="T12" fmla="*/ 41 w 42"/>
                <a:gd name="T13" fmla="*/ 51 h 89"/>
                <a:gd name="T14" fmla="*/ 42 w 42"/>
                <a:gd name="T15" fmla="*/ 44 h 89"/>
                <a:gd name="T16" fmla="*/ 42 w 42"/>
                <a:gd name="T17" fmla="*/ 36 h 89"/>
                <a:gd name="T18" fmla="*/ 40 w 42"/>
                <a:gd name="T19" fmla="*/ 27 h 89"/>
                <a:gd name="T20" fmla="*/ 35 w 42"/>
                <a:gd name="T21" fmla="*/ 19 h 89"/>
                <a:gd name="T22" fmla="*/ 30 w 42"/>
                <a:gd name="T23" fmla="*/ 10 h 89"/>
                <a:gd name="T24" fmla="*/ 21 w 42"/>
                <a:gd name="T25" fmla="*/ 0 h 89"/>
                <a:gd name="T26" fmla="*/ 21 w 42"/>
                <a:gd name="T27" fmla="*/ 5 h 89"/>
                <a:gd name="T28" fmla="*/ 21 w 42"/>
                <a:gd name="T29" fmla="*/ 10 h 89"/>
                <a:gd name="T30" fmla="*/ 20 w 42"/>
                <a:gd name="T31" fmla="*/ 14 h 89"/>
                <a:gd name="T32" fmla="*/ 18 w 42"/>
                <a:gd name="T33" fmla="*/ 19 h 89"/>
                <a:gd name="T34" fmla="*/ 13 w 42"/>
                <a:gd name="T35" fmla="*/ 26 h 89"/>
                <a:gd name="T36" fmla="*/ 6 w 42"/>
                <a:gd name="T37" fmla="*/ 36 h 89"/>
                <a:gd name="T38" fmla="*/ 4 w 42"/>
                <a:gd name="T39" fmla="*/ 40 h 89"/>
                <a:gd name="T40" fmla="*/ 2 w 42"/>
                <a:gd name="T41" fmla="*/ 46 h 89"/>
                <a:gd name="T42" fmla="*/ 0 w 42"/>
                <a:gd name="T43" fmla="*/ 51 h 89"/>
                <a:gd name="T44" fmla="*/ 0 w 42"/>
                <a:gd name="T45" fmla="*/ 58 h 89"/>
                <a:gd name="T46" fmla="*/ 1 w 42"/>
                <a:gd name="T47" fmla="*/ 64 h 89"/>
                <a:gd name="T48" fmla="*/ 2 w 42"/>
                <a:gd name="T49" fmla="*/ 72 h 89"/>
                <a:gd name="T50" fmla="*/ 6 w 42"/>
                <a:gd name="T51" fmla="*/ 80 h 89"/>
                <a:gd name="T52" fmla="*/ 12 w 42"/>
                <a:gd name="T5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89">
                  <a:moveTo>
                    <a:pt x="12" y="89"/>
                  </a:moveTo>
                  <a:lnTo>
                    <a:pt x="14" y="87"/>
                  </a:lnTo>
                  <a:lnTo>
                    <a:pt x="20" y="82"/>
                  </a:lnTo>
                  <a:lnTo>
                    <a:pt x="28" y="74"/>
                  </a:lnTo>
                  <a:lnTo>
                    <a:pt x="35" y="64"/>
                  </a:lnTo>
                  <a:lnTo>
                    <a:pt x="39" y="58"/>
                  </a:lnTo>
                  <a:lnTo>
                    <a:pt x="41" y="51"/>
                  </a:lnTo>
                  <a:lnTo>
                    <a:pt x="42" y="44"/>
                  </a:lnTo>
                  <a:lnTo>
                    <a:pt x="42" y="36"/>
                  </a:lnTo>
                  <a:lnTo>
                    <a:pt x="40" y="27"/>
                  </a:lnTo>
                  <a:lnTo>
                    <a:pt x="35" y="19"/>
                  </a:lnTo>
                  <a:lnTo>
                    <a:pt x="30" y="10"/>
                  </a:lnTo>
                  <a:lnTo>
                    <a:pt x="21" y="0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8"/>
                  </a:lnTo>
                  <a:lnTo>
                    <a:pt x="1" y="64"/>
                  </a:lnTo>
                  <a:lnTo>
                    <a:pt x="2" y="72"/>
                  </a:lnTo>
                  <a:lnTo>
                    <a:pt x="6" y="80"/>
                  </a:lnTo>
                  <a:lnTo>
                    <a:pt x="12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067"/>
            <p:cNvSpPr>
              <a:spLocks/>
            </p:cNvSpPr>
            <p:nvPr/>
          </p:nvSpPr>
          <p:spPr bwMode="auto">
            <a:xfrm>
              <a:off x="5394707" y="6039709"/>
              <a:ext cx="65226" cy="36590"/>
            </a:xfrm>
            <a:custGeom>
              <a:avLst/>
              <a:gdLst>
                <a:gd name="T0" fmla="*/ 68 w 161"/>
                <a:gd name="T1" fmla="*/ 91 h 92"/>
                <a:gd name="T2" fmla="*/ 76 w 161"/>
                <a:gd name="T3" fmla="*/ 92 h 92"/>
                <a:gd name="T4" fmla="*/ 84 w 161"/>
                <a:gd name="T5" fmla="*/ 92 h 92"/>
                <a:gd name="T6" fmla="*/ 92 w 161"/>
                <a:gd name="T7" fmla="*/ 92 h 92"/>
                <a:gd name="T8" fmla="*/ 99 w 161"/>
                <a:gd name="T9" fmla="*/ 91 h 92"/>
                <a:gd name="T10" fmla="*/ 107 w 161"/>
                <a:gd name="T11" fmla="*/ 89 h 92"/>
                <a:gd name="T12" fmla="*/ 114 w 161"/>
                <a:gd name="T13" fmla="*/ 86 h 92"/>
                <a:gd name="T14" fmla="*/ 121 w 161"/>
                <a:gd name="T15" fmla="*/ 82 h 92"/>
                <a:gd name="T16" fmla="*/ 127 w 161"/>
                <a:gd name="T17" fmla="*/ 78 h 92"/>
                <a:gd name="T18" fmla="*/ 134 w 161"/>
                <a:gd name="T19" fmla="*/ 74 h 92"/>
                <a:gd name="T20" fmla="*/ 139 w 161"/>
                <a:gd name="T21" fmla="*/ 68 h 92"/>
                <a:gd name="T22" fmla="*/ 145 w 161"/>
                <a:gd name="T23" fmla="*/ 63 h 92"/>
                <a:gd name="T24" fmla="*/ 149 w 161"/>
                <a:gd name="T25" fmla="*/ 56 h 92"/>
                <a:gd name="T26" fmla="*/ 153 w 161"/>
                <a:gd name="T27" fmla="*/ 50 h 92"/>
                <a:gd name="T28" fmla="*/ 157 w 161"/>
                <a:gd name="T29" fmla="*/ 43 h 92"/>
                <a:gd name="T30" fmla="*/ 160 w 161"/>
                <a:gd name="T31" fmla="*/ 36 h 92"/>
                <a:gd name="T32" fmla="*/ 161 w 161"/>
                <a:gd name="T33" fmla="*/ 28 h 92"/>
                <a:gd name="T34" fmla="*/ 0 w 161"/>
                <a:gd name="T35" fmla="*/ 0 h 92"/>
                <a:gd name="T36" fmla="*/ 0 w 161"/>
                <a:gd name="T37" fmla="*/ 9 h 92"/>
                <a:gd name="T38" fmla="*/ 0 w 161"/>
                <a:gd name="T39" fmla="*/ 16 h 92"/>
                <a:gd name="T40" fmla="*/ 1 w 161"/>
                <a:gd name="T41" fmla="*/ 24 h 92"/>
                <a:gd name="T42" fmla="*/ 2 w 161"/>
                <a:gd name="T43" fmla="*/ 32 h 92"/>
                <a:gd name="T44" fmla="*/ 4 w 161"/>
                <a:gd name="T45" fmla="*/ 39 h 92"/>
                <a:gd name="T46" fmla="*/ 8 w 161"/>
                <a:gd name="T47" fmla="*/ 47 h 92"/>
                <a:gd name="T48" fmla="*/ 12 w 161"/>
                <a:gd name="T49" fmla="*/ 53 h 92"/>
                <a:gd name="T50" fmla="*/ 16 w 161"/>
                <a:gd name="T51" fmla="*/ 60 h 92"/>
                <a:gd name="T52" fmla="*/ 20 w 161"/>
                <a:gd name="T53" fmla="*/ 65 h 92"/>
                <a:gd name="T54" fmla="*/ 26 w 161"/>
                <a:gd name="T55" fmla="*/ 70 h 92"/>
                <a:gd name="T56" fmla="*/ 31 w 161"/>
                <a:gd name="T57" fmla="*/ 76 h 92"/>
                <a:gd name="T58" fmla="*/ 38 w 161"/>
                <a:gd name="T59" fmla="*/ 80 h 92"/>
                <a:gd name="T60" fmla="*/ 45 w 161"/>
                <a:gd name="T61" fmla="*/ 83 h 92"/>
                <a:gd name="T62" fmla="*/ 52 w 161"/>
                <a:gd name="T63" fmla="*/ 87 h 92"/>
                <a:gd name="T64" fmla="*/ 59 w 161"/>
                <a:gd name="T65" fmla="*/ 90 h 92"/>
                <a:gd name="T66" fmla="*/ 68 w 161"/>
                <a:gd name="T67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" h="92">
                  <a:moveTo>
                    <a:pt x="68" y="91"/>
                  </a:moveTo>
                  <a:lnTo>
                    <a:pt x="76" y="92"/>
                  </a:lnTo>
                  <a:lnTo>
                    <a:pt x="84" y="92"/>
                  </a:lnTo>
                  <a:lnTo>
                    <a:pt x="92" y="92"/>
                  </a:lnTo>
                  <a:lnTo>
                    <a:pt x="99" y="91"/>
                  </a:lnTo>
                  <a:lnTo>
                    <a:pt x="107" y="89"/>
                  </a:lnTo>
                  <a:lnTo>
                    <a:pt x="114" y="86"/>
                  </a:lnTo>
                  <a:lnTo>
                    <a:pt x="121" y="82"/>
                  </a:lnTo>
                  <a:lnTo>
                    <a:pt x="127" y="78"/>
                  </a:lnTo>
                  <a:lnTo>
                    <a:pt x="134" y="74"/>
                  </a:lnTo>
                  <a:lnTo>
                    <a:pt x="139" y="68"/>
                  </a:lnTo>
                  <a:lnTo>
                    <a:pt x="145" y="63"/>
                  </a:lnTo>
                  <a:lnTo>
                    <a:pt x="149" y="56"/>
                  </a:lnTo>
                  <a:lnTo>
                    <a:pt x="153" y="50"/>
                  </a:lnTo>
                  <a:lnTo>
                    <a:pt x="157" y="43"/>
                  </a:lnTo>
                  <a:lnTo>
                    <a:pt x="160" y="36"/>
                  </a:lnTo>
                  <a:lnTo>
                    <a:pt x="161" y="28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2" y="53"/>
                  </a:lnTo>
                  <a:lnTo>
                    <a:pt x="16" y="60"/>
                  </a:lnTo>
                  <a:lnTo>
                    <a:pt x="20" y="65"/>
                  </a:lnTo>
                  <a:lnTo>
                    <a:pt x="26" y="70"/>
                  </a:lnTo>
                  <a:lnTo>
                    <a:pt x="31" y="76"/>
                  </a:lnTo>
                  <a:lnTo>
                    <a:pt x="38" y="80"/>
                  </a:lnTo>
                  <a:lnTo>
                    <a:pt x="45" y="83"/>
                  </a:lnTo>
                  <a:lnTo>
                    <a:pt x="52" y="87"/>
                  </a:lnTo>
                  <a:lnTo>
                    <a:pt x="59" y="90"/>
                  </a:lnTo>
                  <a:lnTo>
                    <a:pt x="68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068"/>
            <p:cNvSpPr>
              <a:spLocks/>
            </p:cNvSpPr>
            <p:nvPr/>
          </p:nvSpPr>
          <p:spPr bwMode="auto">
            <a:xfrm>
              <a:off x="5439252" y="6014255"/>
              <a:ext cx="30227" cy="30227"/>
            </a:xfrm>
            <a:custGeom>
              <a:avLst/>
              <a:gdLst>
                <a:gd name="T0" fmla="*/ 48 w 76"/>
                <a:gd name="T1" fmla="*/ 46 h 79"/>
                <a:gd name="T2" fmla="*/ 57 w 76"/>
                <a:gd name="T3" fmla="*/ 36 h 79"/>
                <a:gd name="T4" fmla="*/ 65 w 76"/>
                <a:gd name="T5" fmla="*/ 26 h 79"/>
                <a:gd name="T6" fmla="*/ 71 w 76"/>
                <a:gd name="T7" fmla="*/ 17 h 79"/>
                <a:gd name="T8" fmla="*/ 75 w 76"/>
                <a:gd name="T9" fmla="*/ 9 h 79"/>
                <a:gd name="T10" fmla="*/ 76 w 76"/>
                <a:gd name="T11" fmla="*/ 6 h 79"/>
                <a:gd name="T12" fmla="*/ 76 w 76"/>
                <a:gd name="T13" fmla="*/ 4 h 79"/>
                <a:gd name="T14" fmla="*/ 75 w 76"/>
                <a:gd name="T15" fmla="*/ 1 h 79"/>
                <a:gd name="T16" fmla="*/ 74 w 76"/>
                <a:gd name="T17" fmla="*/ 0 h 79"/>
                <a:gd name="T18" fmla="*/ 71 w 76"/>
                <a:gd name="T19" fmla="*/ 0 h 79"/>
                <a:gd name="T20" fmla="*/ 68 w 76"/>
                <a:gd name="T21" fmla="*/ 1 h 79"/>
                <a:gd name="T22" fmla="*/ 64 w 76"/>
                <a:gd name="T23" fmla="*/ 4 h 79"/>
                <a:gd name="T24" fmla="*/ 58 w 76"/>
                <a:gd name="T25" fmla="*/ 7 h 79"/>
                <a:gd name="T26" fmla="*/ 47 w 76"/>
                <a:gd name="T27" fmla="*/ 15 h 79"/>
                <a:gd name="T28" fmla="*/ 36 w 76"/>
                <a:gd name="T29" fmla="*/ 27 h 79"/>
                <a:gd name="T30" fmla="*/ 26 w 76"/>
                <a:gd name="T31" fmla="*/ 38 h 79"/>
                <a:gd name="T32" fmla="*/ 17 w 76"/>
                <a:gd name="T33" fmla="*/ 50 h 79"/>
                <a:gd name="T34" fmla="*/ 4 w 76"/>
                <a:gd name="T35" fmla="*/ 69 h 79"/>
                <a:gd name="T36" fmla="*/ 0 w 76"/>
                <a:gd name="T37" fmla="*/ 78 h 79"/>
                <a:gd name="T38" fmla="*/ 9 w 76"/>
                <a:gd name="T39" fmla="*/ 79 h 79"/>
                <a:gd name="T40" fmla="*/ 12 w 76"/>
                <a:gd name="T41" fmla="*/ 77 h 79"/>
                <a:gd name="T42" fmla="*/ 20 w 76"/>
                <a:gd name="T43" fmla="*/ 71 h 79"/>
                <a:gd name="T44" fmla="*/ 33 w 76"/>
                <a:gd name="T45" fmla="*/ 61 h 79"/>
                <a:gd name="T46" fmla="*/ 48 w 76"/>
                <a:gd name="T47" fmla="*/ 4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9">
                  <a:moveTo>
                    <a:pt x="48" y="46"/>
                  </a:moveTo>
                  <a:lnTo>
                    <a:pt x="57" y="36"/>
                  </a:lnTo>
                  <a:lnTo>
                    <a:pt x="65" y="26"/>
                  </a:lnTo>
                  <a:lnTo>
                    <a:pt x="71" y="17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4" y="4"/>
                  </a:lnTo>
                  <a:lnTo>
                    <a:pt x="58" y="7"/>
                  </a:lnTo>
                  <a:lnTo>
                    <a:pt x="47" y="15"/>
                  </a:lnTo>
                  <a:lnTo>
                    <a:pt x="36" y="27"/>
                  </a:lnTo>
                  <a:lnTo>
                    <a:pt x="26" y="38"/>
                  </a:lnTo>
                  <a:lnTo>
                    <a:pt x="17" y="50"/>
                  </a:lnTo>
                  <a:lnTo>
                    <a:pt x="4" y="69"/>
                  </a:lnTo>
                  <a:lnTo>
                    <a:pt x="0" y="78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20" y="71"/>
                  </a:lnTo>
                  <a:lnTo>
                    <a:pt x="33" y="61"/>
                  </a:lnTo>
                  <a:lnTo>
                    <a:pt x="4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069"/>
            <p:cNvSpPr>
              <a:spLocks/>
            </p:cNvSpPr>
            <p:nvPr/>
          </p:nvSpPr>
          <p:spPr bwMode="auto">
            <a:xfrm>
              <a:off x="5536296" y="6146298"/>
              <a:ext cx="77953" cy="46136"/>
            </a:xfrm>
            <a:custGeom>
              <a:avLst/>
              <a:gdLst>
                <a:gd name="T0" fmla="*/ 118 w 195"/>
                <a:gd name="T1" fmla="*/ 115 h 117"/>
                <a:gd name="T2" fmla="*/ 128 w 195"/>
                <a:gd name="T3" fmla="*/ 111 h 117"/>
                <a:gd name="T4" fmla="*/ 136 w 195"/>
                <a:gd name="T5" fmla="*/ 108 h 117"/>
                <a:gd name="T6" fmla="*/ 145 w 195"/>
                <a:gd name="T7" fmla="*/ 104 h 117"/>
                <a:gd name="T8" fmla="*/ 153 w 195"/>
                <a:gd name="T9" fmla="*/ 98 h 117"/>
                <a:gd name="T10" fmla="*/ 160 w 195"/>
                <a:gd name="T11" fmla="*/ 93 h 117"/>
                <a:gd name="T12" fmla="*/ 167 w 195"/>
                <a:gd name="T13" fmla="*/ 87 h 117"/>
                <a:gd name="T14" fmla="*/ 173 w 195"/>
                <a:gd name="T15" fmla="*/ 80 h 117"/>
                <a:gd name="T16" fmla="*/ 178 w 195"/>
                <a:gd name="T17" fmla="*/ 72 h 117"/>
                <a:gd name="T18" fmla="*/ 183 w 195"/>
                <a:gd name="T19" fmla="*/ 64 h 117"/>
                <a:gd name="T20" fmla="*/ 187 w 195"/>
                <a:gd name="T21" fmla="*/ 56 h 117"/>
                <a:gd name="T22" fmla="*/ 190 w 195"/>
                <a:gd name="T23" fmla="*/ 47 h 117"/>
                <a:gd name="T24" fmla="*/ 193 w 195"/>
                <a:gd name="T25" fmla="*/ 38 h 117"/>
                <a:gd name="T26" fmla="*/ 194 w 195"/>
                <a:gd name="T27" fmla="*/ 29 h 117"/>
                <a:gd name="T28" fmla="*/ 195 w 195"/>
                <a:gd name="T29" fmla="*/ 20 h 117"/>
                <a:gd name="T30" fmla="*/ 194 w 195"/>
                <a:gd name="T31" fmla="*/ 10 h 117"/>
                <a:gd name="T32" fmla="*/ 193 w 195"/>
                <a:gd name="T33" fmla="*/ 0 h 117"/>
                <a:gd name="T34" fmla="*/ 0 w 195"/>
                <a:gd name="T35" fmla="*/ 44 h 117"/>
                <a:gd name="T36" fmla="*/ 4 w 195"/>
                <a:gd name="T37" fmla="*/ 53 h 117"/>
                <a:gd name="T38" fmla="*/ 8 w 195"/>
                <a:gd name="T39" fmla="*/ 63 h 117"/>
                <a:gd name="T40" fmla="*/ 12 w 195"/>
                <a:gd name="T41" fmla="*/ 70 h 117"/>
                <a:gd name="T42" fmla="*/ 18 w 195"/>
                <a:gd name="T43" fmla="*/ 78 h 117"/>
                <a:gd name="T44" fmla="*/ 24 w 195"/>
                <a:gd name="T45" fmla="*/ 85 h 117"/>
                <a:gd name="T46" fmla="*/ 31 w 195"/>
                <a:gd name="T47" fmla="*/ 92 h 117"/>
                <a:gd name="T48" fmla="*/ 37 w 195"/>
                <a:gd name="T49" fmla="*/ 97 h 117"/>
                <a:gd name="T50" fmla="*/ 45 w 195"/>
                <a:gd name="T51" fmla="*/ 103 h 117"/>
                <a:gd name="T52" fmla="*/ 53 w 195"/>
                <a:gd name="T53" fmla="*/ 107 h 117"/>
                <a:gd name="T54" fmla="*/ 62 w 195"/>
                <a:gd name="T55" fmla="*/ 110 h 117"/>
                <a:gd name="T56" fmla="*/ 70 w 195"/>
                <a:gd name="T57" fmla="*/ 114 h 117"/>
                <a:gd name="T58" fmla="*/ 79 w 195"/>
                <a:gd name="T59" fmla="*/ 116 h 117"/>
                <a:gd name="T60" fmla="*/ 89 w 195"/>
                <a:gd name="T61" fmla="*/ 117 h 117"/>
                <a:gd name="T62" fmla="*/ 99 w 195"/>
                <a:gd name="T63" fmla="*/ 117 h 117"/>
                <a:gd name="T64" fmla="*/ 108 w 195"/>
                <a:gd name="T65" fmla="*/ 116 h 117"/>
                <a:gd name="T66" fmla="*/ 118 w 195"/>
                <a:gd name="T67" fmla="*/ 1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" h="117">
                  <a:moveTo>
                    <a:pt x="118" y="115"/>
                  </a:moveTo>
                  <a:lnTo>
                    <a:pt x="128" y="111"/>
                  </a:lnTo>
                  <a:lnTo>
                    <a:pt x="136" y="108"/>
                  </a:lnTo>
                  <a:lnTo>
                    <a:pt x="145" y="104"/>
                  </a:lnTo>
                  <a:lnTo>
                    <a:pt x="153" y="98"/>
                  </a:lnTo>
                  <a:lnTo>
                    <a:pt x="160" y="93"/>
                  </a:lnTo>
                  <a:lnTo>
                    <a:pt x="167" y="87"/>
                  </a:lnTo>
                  <a:lnTo>
                    <a:pt x="173" y="80"/>
                  </a:lnTo>
                  <a:lnTo>
                    <a:pt x="178" y="72"/>
                  </a:lnTo>
                  <a:lnTo>
                    <a:pt x="183" y="64"/>
                  </a:lnTo>
                  <a:lnTo>
                    <a:pt x="187" y="56"/>
                  </a:lnTo>
                  <a:lnTo>
                    <a:pt x="190" y="47"/>
                  </a:lnTo>
                  <a:lnTo>
                    <a:pt x="193" y="38"/>
                  </a:lnTo>
                  <a:lnTo>
                    <a:pt x="194" y="29"/>
                  </a:lnTo>
                  <a:lnTo>
                    <a:pt x="195" y="20"/>
                  </a:lnTo>
                  <a:lnTo>
                    <a:pt x="194" y="10"/>
                  </a:lnTo>
                  <a:lnTo>
                    <a:pt x="193" y="0"/>
                  </a:lnTo>
                  <a:lnTo>
                    <a:pt x="0" y="44"/>
                  </a:lnTo>
                  <a:lnTo>
                    <a:pt x="4" y="53"/>
                  </a:lnTo>
                  <a:lnTo>
                    <a:pt x="8" y="63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24" y="85"/>
                  </a:lnTo>
                  <a:lnTo>
                    <a:pt x="31" y="92"/>
                  </a:lnTo>
                  <a:lnTo>
                    <a:pt x="37" y="97"/>
                  </a:lnTo>
                  <a:lnTo>
                    <a:pt x="45" y="103"/>
                  </a:lnTo>
                  <a:lnTo>
                    <a:pt x="53" y="107"/>
                  </a:lnTo>
                  <a:lnTo>
                    <a:pt x="62" y="110"/>
                  </a:lnTo>
                  <a:lnTo>
                    <a:pt x="70" y="114"/>
                  </a:lnTo>
                  <a:lnTo>
                    <a:pt x="79" y="116"/>
                  </a:lnTo>
                  <a:lnTo>
                    <a:pt x="89" y="117"/>
                  </a:lnTo>
                  <a:lnTo>
                    <a:pt x="99" y="117"/>
                  </a:lnTo>
                  <a:lnTo>
                    <a:pt x="108" y="116"/>
                  </a:lnTo>
                  <a:lnTo>
                    <a:pt x="118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070"/>
            <p:cNvSpPr>
              <a:spLocks/>
            </p:cNvSpPr>
            <p:nvPr/>
          </p:nvSpPr>
          <p:spPr bwMode="auto">
            <a:xfrm>
              <a:off x="5587204" y="6101753"/>
              <a:ext cx="20682" cy="47726"/>
            </a:xfrm>
            <a:custGeom>
              <a:avLst/>
              <a:gdLst>
                <a:gd name="T0" fmla="*/ 39 w 50"/>
                <a:gd name="T1" fmla="*/ 61 h 120"/>
                <a:gd name="T2" fmla="*/ 44 w 50"/>
                <a:gd name="T3" fmla="*/ 45 h 120"/>
                <a:gd name="T4" fmla="*/ 48 w 50"/>
                <a:gd name="T5" fmla="*/ 31 h 120"/>
                <a:gd name="T6" fmla="*/ 50 w 50"/>
                <a:gd name="T7" fmla="*/ 18 h 120"/>
                <a:gd name="T8" fmla="*/ 50 w 50"/>
                <a:gd name="T9" fmla="*/ 7 h 120"/>
                <a:gd name="T10" fmla="*/ 50 w 50"/>
                <a:gd name="T11" fmla="*/ 4 h 120"/>
                <a:gd name="T12" fmla="*/ 49 w 50"/>
                <a:gd name="T13" fmla="*/ 1 h 120"/>
                <a:gd name="T14" fmla="*/ 47 w 50"/>
                <a:gd name="T15" fmla="*/ 0 h 120"/>
                <a:gd name="T16" fmla="*/ 45 w 50"/>
                <a:gd name="T17" fmla="*/ 0 h 120"/>
                <a:gd name="T18" fmla="*/ 43 w 50"/>
                <a:gd name="T19" fmla="*/ 1 h 120"/>
                <a:gd name="T20" fmla="*/ 40 w 50"/>
                <a:gd name="T21" fmla="*/ 3 h 120"/>
                <a:gd name="T22" fmla="*/ 35 w 50"/>
                <a:gd name="T23" fmla="*/ 7 h 120"/>
                <a:gd name="T24" fmla="*/ 31 w 50"/>
                <a:gd name="T25" fmla="*/ 14 h 120"/>
                <a:gd name="T26" fmla="*/ 23 w 50"/>
                <a:gd name="T27" fmla="*/ 29 h 120"/>
                <a:gd name="T28" fmla="*/ 16 w 50"/>
                <a:gd name="T29" fmla="*/ 45 h 120"/>
                <a:gd name="T30" fmla="*/ 11 w 50"/>
                <a:gd name="T31" fmla="*/ 63 h 120"/>
                <a:gd name="T32" fmla="*/ 6 w 50"/>
                <a:gd name="T33" fmla="*/ 81 h 120"/>
                <a:gd name="T34" fmla="*/ 1 w 50"/>
                <a:gd name="T35" fmla="*/ 108 h 120"/>
                <a:gd name="T36" fmla="*/ 0 w 50"/>
                <a:gd name="T37" fmla="*/ 120 h 120"/>
                <a:gd name="T38" fmla="*/ 11 w 50"/>
                <a:gd name="T39" fmla="*/ 116 h 120"/>
                <a:gd name="T40" fmla="*/ 13 w 50"/>
                <a:gd name="T41" fmla="*/ 113 h 120"/>
                <a:gd name="T42" fmla="*/ 19 w 50"/>
                <a:gd name="T43" fmla="*/ 102 h 120"/>
                <a:gd name="T44" fmla="*/ 28 w 50"/>
                <a:gd name="T45" fmla="*/ 85 h 120"/>
                <a:gd name="T46" fmla="*/ 39 w 50"/>
                <a:gd name="T47" fmla="*/ 6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120">
                  <a:moveTo>
                    <a:pt x="39" y="61"/>
                  </a:moveTo>
                  <a:lnTo>
                    <a:pt x="44" y="45"/>
                  </a:lnTo>
                  <a:lnTo>
                    <a:pt x="48" y="31"/>
                  </a:lnTo>
                  <a:lnTo>
                    <a:pt x="50" y="1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0" y="3"/>
                  </a:lnTo>
                  <a:lnTo>
                    <a:pt x="35" y="7"/>
                  </a:lnTo>
                  <a:lnTo>
                    <a:pt x="31" y="14"/>
                  </a:lnTo>
                  <a:lnTo>
                    <a:pt x="23" y="29"/>
                  </a:lnTo>
                  <a:lnTo>
                    <a:pt x="16" y="45"/>
                  </a:lnTo>
                  <a:lnTo>
                    <a:pt x="11" y="63"/>
                  </a:lnTo>
                  <a:lnTo>
                    <a:pt x="6" y="81"/>
                  </a:lnTo>
                  <a:lnTo>
                    <a:pt x="1" y="108"/>
                  </a:lnTo>
                  <a:lnTo>
                    <a:pt x="0" y="120"/>
                  </a:lnTo>
                  <a:lnTo>
                    <a:pt x="11" y="116"/>
                  </a:lnTo>
                  <a:lnTo>
                    <a:pt x="13" y="113"/>
                  </a:lnTo>
                  <a:lnTo>
                    <a:pt x="19" y="102"/>
                  </a:lnTo>
                  <a:lnTo>
                    <a:pt x="28" y="85"/>
                  </a:lnTo>
                  <a:lnTo>
                    <a:pt x="3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071"/>
            <p:cNvSpPr>
              <a:spLocks/>
            </p:cNvSpPr>
            <p:nvPr/>
          </p:nvSpPr>
          <p:spPr bwMode="auto">
            <a:xfrm>
              <a:off x="5358117" y="6174934"/>
              <a:ext cx="77953" cy="39772"/>
            </a:xfrm>
            <a:custGeom>
              <a:avLst/>
              <a:gdLst>
                <a:gd name="T0" fmla="*/ 94 w 197"/>
                <a:gd name="T1" fmla="*/ 100 h 100"/>
                <a:gd name="T2" fmla="*/ 104 w 197"/>
                <a:gd name="T3" fmla="*/ 100 h 100"/>
                <a:gd name="T4" fmla="*/ 113 w 197"/>
                <a:gd name="T5" fmla="*/ 99 h 100"/>
                <a:gd name="T6" fmla="*/ 123 w 197"/>
                <a:gd name="T7" fmla="*/ 96 h 100"/>
                <a:gd name="T8" fmla="*/ 132 w 197"/>
                <a:gd name="T9" fmla="*/ 94 h 100"/>
                <a:gd name="T10" fmla="*/ 140 w 197"/>
                <a:gd name="T11" fmla="*/ 91 h 100"/>
                <a:gd name="T12" fmla="*/ 149 w 197"/>
                <a:gd name="T13" fmla="*/ 87 h 100"/>
                <a:gd name="T14" fmla="*/ 157 w 197"/>
                <a:gd name="T15" fmla="*/ 81 h 100"/>
                <a:gd name="T16" fmla="*/ 163 w 197"/>
                <a:gd name="T17" fmla="*/ 76 h 100"/>
                <a:gd name="T18" fmla="*/ 171 w 197"/>
                <a:gd name="T19" fmla="*/ 69 h 100"/>
                <a:gd name="T20" fmla="*/ 176 w 197"/>
                <a:gd name="T21" fmla="*/ 62 h 100"/>
                <a:gd name="T22" fmla="*/ 182 w 197"/>
                <a:gd name="T23" fmla="*/ 54 h 100"/>
                <a:gd name="T24" fmla="*/ 187 w 197"/>
                <a:gd name="T25" fmla="*/ 47 h 100"/>
                <a:gd name="T26" fmla="*/ 190 w 197"/>
                <a:gd name="T27" fmla="*/ 38 h 100"/>
                <a:gd name="T28" fmla="*/ 193 w 197"/>
                <a:gd name="T29" fmla="*/ 29 h 100"/>
                <a:gd name="T30" fmla="*/ 196 w 197"/>
                <a:gd name="T31" fmla="*/ 20 h 100"/>
                <a:gd name="T32" fmla="*/ 197 w 197"/>
                <a:gd name="T33" fmla="*/ 10 h 100"/>
                <a:gd name="T34" fmla="*/ 0 w 197"/>
                <a:gd name="T35" fmla="*/ 0 h 100"/>
                <a:gd name="T36" fmla="*/ 1 w 197"/>
                <a:gd name="T37" fmla="*/ 10 h 100"/>
                <a:gd name="T38" fmla="*/ 2 w 197"/>
                <a:gd name="T39" fmla="*/ 20 h 100"/>
                <a:gd name="T40" fmla="*/ 4 w 197"/>
                <a:gd name="T41" fmla="*/ 29 h 100"/>
                <a:gd name="T42" fmla="*/ 8 w 197"/>
                <a:gd name="T43" fmla="*/ 38 h 100"/>
                <a:gd name="T44" fmla="*/ 11 w 197"/>
                <a:gd name="T45" fmla="*/ 47 h 100"/>
                <a:gd name="T46" fmla="*/ 16 w 197"/>
                <a:gd name="T47" fmla="*/ 54 h 100"/>
                <a:gd name="T48" fmla="*/ 22 w 197"/>
                <a:gd name="T49" fmla="*/ 62 h 100"/>
                <a:gd name="T50" fmla="*/ 27 w 197"/>
                <a:gd name="T51" fmla="*/ 69 h 100"/>
                <a:gd name="T52" fmla="*/ 34 w 197"/>
                <a:gd name="T53" fmla="*/ 75 h 100"/>
                <a:gd name="T54" fmla="*/ 41 w 197"/>
                <a:gd name="T55" fmla="*/ 81 h 100"/>
                <a:gd name="T56" fmla="*/ 49 w 197"/>
                <a:gd name="T57" fmla="*/ 87 h 100"/>
                <a:gd name="T58" fmla="*/ 57 w 197"/>
                <a:gd name="T59" fmla="*/ 91 h 100"/>
                <a:gd name="T60" fmla="*/ 66 w 197"/>
                <a:gd name="T61" fmla="*/ 94 h 100"/>
                <a:gd name="T62" fmla="*/ 75 w 197"/>
                <a:gd name="T63" fmla="*/ 96 h 100"/>
                <a:gd name="T64" fmla="*/ 84 w 197"/>
                <a:gd name="T65" fmla="*/ 99 h 100"/>
                <a:gd name="T66" fmla="*/ 94 w 197"/>
                <a:gd name="T6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7" h="100">
                  <a:moveTo>
                    <a:pt x="94" y="100"/>
                  </a:moveTo>
                  <a:lnTo>
                    <a:pt x="104" y="100"/>
                  </a:lnTo>
                  <a:lnTo>
                    <a:pt x="113" y="99"/>
                  </a:lnTo>
                  <a:lnTo>
                    <a:pt x="123" y="96"/>
                  </a:lnTo>
                  <a:lnTo>
                    <a:pt x="132" y="94"/>
                  </a:lnTo>
                  <a:lnTo>
                    <a:pt x="140" y="91"/>
                  </a:lnTo>
                  <a:lnTo>
                    <a:pt x="149" y="87"/>
                  </a:lnTo>
                  <a:lnTo>
                    <a:pt x="157" y="81"/>
                  </a:lnTo>
                  <a:lnTo>
                    <a:pt x="163" y="76"/>
                  </a:lnTo>
                  <a:lnTo>
                    <a:pt x="171" y="69"/>
                  </a:lnTo>
                  <a:lnTo>
                    <a:pt x="176" y="62"/>
                  </a:lnTo>
                  <a:lnTo>
                    <a:pt x="182" y="54"/>
                  </a:lnTo>
                  <a:lnTo>
                    <a:pt x="187" y="47"/>
                  </a:lnTo>
                  <a:lnTo>
                    <a:pt x="190" y="38"/>
                  </a:lnTo>
                  <a:lnTo>
                    <a:pt x="193" y="29"/>
                  </a:lnTo>
                  <a:lnTo>
                    <a:pt x="196" y="20"/>
                  </a:lnTo>
                  <a:lnTo>
                    <a:pt x="197" y="10"/>
                  </a:lnTo>
                  <a:lnTo>
                    <a:pt x="0" y="0"/>
                  </a:lnTo>
                  <a:lnTo>
                    <a:pt x="1" y="10"/>
                  </a:lnTo>
                  <a:lnTo>
                    <a:pt x="2" y="20"/>
                  </a:lnTo>
                  <a:lnTo>
                    <a:pt x="4" y="29"/>
                  </a:lnTo>
                  <a:lnTo>
                    <a:pt x="8" y="38"/>
                  </a:lnTo>
                  <a:lnTo>
                    <a:pt x="11" y="47"/>
                  </a:lnTo>
                  <a:lnTo>
                    <a:pt x="16" y="54"/>
                  </a:lnTo>
                  <a:lnTo>
                    <a:pt x="22" y="62"/>
                  </a:lnTo>
                  <a:lnTo>
                    <a:pt x="27" y="69"/>
                  </a:lnTo>
                  <a:lnTo>
                    <a:pt x="34" y="75"/>
                  </a:lnTo>
                  <a:lnTo>
                    <a:pt x="41" y="81"/>
                  </a:lnTo>
                  <a:lnTo>
                    <a:pt x="49" y="87"/>
                  </a:lnTo>
                  <a:lnTo>
                    <a:pt x="57" y="91"/>
                  </a:lnTo>
                  <a:lnTo>
                    <a:pt x="66" y="94"/>
                  </a:lnTo>
                  <a:lnTo>
                    <a:pt x="75" y="96"/>
                  </a:lnTo>
                  <a:lnTo>
                    <a:pt x="84" y="99"/>
                  </a:lnTo>
                  <a:lnTo>
                    <a:pt x="94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072"/>
            <p:cNvSpPr>
              <a:spLocks/>
            </p:cNvSpPr>
            <p:nvPr/>
          </p:nvSpPr>
          <p:spPr bwMode="auto">
            <a:xfrm>
              <a:off x="5410616" y="6131980"/>
              <a:ext cx="31818" cy="41363"/>
            </a:xfrm>
            <a:custGeom>
              <a:avLst/>
              <a:gdLst>
                <a:gd name="T0" fmla="*/ 53 w 80"/>
                <a:gd name="T1" fmla="*/ 58 h 104"/>
                <a:gd name="T2" fmla="*/ 63 w 80"/>
                <a:gd name="T3" fmla="*/ 45 h 104"/>
                <a:gd name="T4" fmla="*/ 71 w 80"/>
                <a:gd name="T5" fmla="*/ 32 h 104"/>
                <a:gd name="T6" fmla="*/ 77 w 80"/>
                <a:gd name="T7" fmla="*/ 20 h 104"/>
                <a:gd name="T8" fmla="*/ 80 w 80"/>
                <a:gd name="T9" fmla="*/ 10 h 104"/>
                <a:gd name="T10" fmla="*/ 80 w 80"/>
                <a:gd name="T11" fmla="*/ 6 h 104"/>
                <a:gd name="T12" fmla="*/ 80 w 80"/>
                <a:gd name="T13" fmla="*/ 3 h 104"/>
                <a:gd name="T14" fmla="*/ 79 w 80"/>
                <a:gd name="T15" fmla="*/ 2 h 104"/>
                <a:gd name="T16" fmla="*/ 77 w 80"/>
                <a:gd name="T17" fmla="*/ 0 h 104"/>
                <a:gd name="T18" fmla="*/ 73 w 80"/>
                <a:gd name="T19" fmla="*/ 0 h 104"/>
                <a:gd name="T20" fmla="*/ 70 w 80"/>
                <a:gd name="T21" fmla="*/ 3 h 104"/>
                <a:gd name="T22" fmla="*/ 66 w 80"/>
                <a:gd name="T23" fmla="*/ 6 h 104"/>
                <a:gd name="T24" fmla="*/ 59 w 80"/>
                <a:gd name="T25" fmla="*/ 10 h 104"/>
                <a:gd name="T26" fmla="*/ 47 w 80"/>
                <a:gd name="T27" fmla="*/ 22 h 104"/>
                <a:gd name="T28" fmla="*/ 37 w 80"/>
                <a:gd name="T29" fmla="*/ 37 h 104"/>
                <a:gd name="T30" fmla="*/ 26 w 80"/>
                <a:gd name="T31" fmla="*/ 52 h 104"/>
                <a:gd name="T32" fmla="*/ 17 w 80"/>
                <a:gd name="T33" fmla="*/ 67 h 104"/>
                <a:gd name="T34" fmla="*/ 4 w 80"/>
                <a:gd name="T35" fmla="*/ 93 h 104"/>
                <a:gd name="T36" fmla="*/ 0 w 80"/>
                <a:gd name="T37" fmla="*/ 103 h 104"/>
                <a:gd name="T38" fmla="*/ 12 w 80"/>
                <a:gd name="T39" fmla="*/ 104 h 104"/>
                <a:gd name="T40" fmla="*/ 15 w 80"/>
                <a:gd name="T41" fmla="*/ 101 h 104"/>
                <a:gd name="T42" fmla="*/ 23 w 80"/>
                <a:gd name="T43" fmla="*/ 92 h 104"/>
                <a:gd name="T44" fmla="*/ 37 w 80"/>
                <a:gd name="T45" fmla="*/ 78 h 104"/>
                <a:gd name="T46" fmla="*/ 53 w 80"/>
                <a:gd name="T47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104">
                  <a:moveTo>
                    <a:pt x="53" y="58"/>
                  </a:moveTo>
                  <a:lnTo>
                    <a:pt x="63" y="45"/>
                  </a:lnTo>
                  <a:lnTo>
                    <a:pt x="71" y="32"/>
                  </a:lnTo>
                  <a:lnTo>
                    <a:pt x="77" y="20"/>
                  </a:lnTo>
                  <a:lnTo>
                    <a:pt x="80" y="10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3"/>
                  </a:lnTo>
                  <a:lnTo>
                    <a:pt x="66" y="6"/>
                  </a:lnTo>
                  <a:lnTo>
                    <a:pt x="59" y="10"/>
                  </a:lnTo>
                  <a:lnTo>
                    <a:pt x="47" y="22"/>
                  </a:lnTo>
                  <a:lnTo>
                    <a:pt x="37" y="37"/>
                  </a:lnTo>
                  <a:lnTo>
                    <a:pt x="26" y="52"/>
                  </a:lnTo>
                  <a:lnTo>
                    <a:pt x="17" y="67"/>
                  </a:lnTo>
                  <a:lnTo>
                    <a:pt x="4" y="93"/>
                  </a:lnTo>
                  <a:lnTo>
                    <a:pt x="0" y="103"/>
                  </a:lnTo>
                  <a:lnTo>
                    <a:pt x="12" y="104"/>
                  </a:lnTo>
                  <a:lnTo>
                    <a:pt x="15" y="101"/>
                  </a:lnTo>
                  <a:lnTo>
                    <a:pt x="23" y="92"/>
                  </a:lnTo>
                  <a:lnTo>
                    <a:pt x="37" y="78"/>
                  </a:lnTo>
                  <a:lnTo>
                    <a:pt x="53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073"/>
            <p:cNvSpPr>
              <a:spLocks/>
            </p:cNvSpPr>
            <p:nvPr/>
          </p:nvSpPr>
          <p:spPr bwMode="auto">
            <a:xfrm>
              <a:off x="5464706" y="6063572"/>
              <a:ext cx="15909" cy="33409"/>
            </a:xfrm>
            <a:custGeom>
              <a:avLst/>
              <a:gdLst>
                <a:gd name="T0" fmla="*/ 40 w 40"/>
                <a:gd name="T1" fmla="*/ 80 h 85"/>
                <a:gd name="T2" fmla="*/ 17 w 40"/>
                <a:gd name="T3" fmla="*/ 85 h 85"/>
                <a:gd name="T4" fmla="*/ 0 w 40"/>
                <a:gd name="T5" fmla="*/ 5 h 85"/>
                <a:gd name="T6" fmla="*/ 24 w 40"/>
                <a:gd name="T7" fmla="*/ 0 h 85"/>
                <a:gd name="T8" fmla="*/ 40 w 40"/>
                <a:gd name="T9" fmla="*/ 8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5">
                  <a:moveTo>
                    <a:pt x="40" y="80"/>
                  </a:moveTo>
                  <a:lnTo>
                    <a:pt x="17" y="85"/>
                  </a:lnTo>
                  <a:lnTo>
                    <a:pt x="0" y="5"/>
                  </a:lnTo>
                  <a:lnTo>
                    <a:pt x="24" y="0"/>
                  </a:lnTo>
                  <a:lnTo>
                    <a:pt x="4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074"/>
            <p:cNvSpPr>
              <a:spLocks/>
            </p:cNvSpPr>
            <p:nvPr/>
          </p:nvSpPr>
          <p:spPr bwMode="auto">
            <a:xfrm>
              <a:off x="5472660" y="6103344"/>
              <a:ext cx="9545" cy="3182"/>
            </a:xfrm>
            <a:custGeom>
              <a:avLst/>
              <a:gdLst>
                <a:gd name="T0" fmla="*/ 25 w 25"/>
                <a:gd name="T1" fmla="*/ 4 h 10"/>
                <a:gd name="T2" fmla="*/ 1 w 25"/>
                <a:gd name="T3" fmla="*/ 10 h 10"/>
                <a:gd name="T4" fmla="*/ 0 w 25"/>
                <a:gd name="T5" fmla="*/ 4 h 10"/>
                <a:gd name="T6" fmla="*/ 24 w 25"/>
                <a:gd name="T7" fmla="*/ 0 h 10"/>
                <a:gd name="T8" fmla="*/ 25 w 25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25" y="4"/>
                  </a:moveTo>
                  <a:lnTo>
                    <a:pt x="1" y="10"/>
                  </a:lnTo>
                  <a:lnTo>
                    <a:pt x="0" y="4"/>
                  </a:lnTo>
                  <a:lnTo>
                    <a:pt x="24" y="0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075"/>
            <p:cNvSpPr>
              <a:spLocks/>
            </p:cNvSpPr>
            <p:nvPr/>
          </p:nvSpPr>
          <p:spPr bwMode="auto">
            <a:xfrm>
              <a:off x="5467888" y="6060390"/>
              <a:ext cx="3182" cy="7954"/>
            </a:xfrm>
            <a:custGeom>
              <a:avLst/>
              <a:gdLst>
                <a:gd name="T0" fmla="*/ 10 w 10"/>
                <a:gd name="T1" fmla="*/ 18 h 20"/>
                <a:gd name="T2" fmla="*/ 5 w 10"/>
                <a:gd name="T3" fmla="*/ 20 h 20"/>
                <a:gd name="T4" fmla="*/ 0 w 10"/>
                <a:gd name="T5" fmla="*/ 1 h 20"/>
                <a:gd name="T6" fmla="*/ 6 w 10"/>
                <a:gd name="T7" fmla="*/ 0 h 20"/>
                <a:gd name="T8" fmla="*/ 10 w 10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10" y="18"/>
                  </a:moveTo>
                  <a:lnTo>
                    <a:pt x="5" y="20"/>
                  </a:lnTo>
                  <a:lnTo>
                    <a:pt x="0" y="1"/>
                  </a:lnTo>
                  <a:lnTo>
                    <a:pt x="6" y="0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076"/>
            <p:cNvSpPr>
              <a:spLocks/>
            </p:cNvSpPr>
            <p:nvPr/>
          </p:nvSpPr>
          <p:spPr bwMode="auto">
            <a:xfrm>
              <a:off x="5463115" y="6034936"/>
              <a:ext cx="6364" cy="27045"/>
            </a:xfrm>
            <a:custGeom>
              <a:avLst/>
              <a:gdLst>
                <a:gd name="T0" fmla="*/ 15 w 15"/>
                <a:gd name="T1" fmla="*/ 68 h 68"/>
                <a:gd name="T2" fmla="*/ 13 w 15"/>
                <a:gd name="T3" fmla="*/ 68 h 68"/>
                <a:gd name="T4" fmla="*/ 0 w 15"/>
                <a:gd name="T5" fmla="*/ 0 h 68"/>
                <a:gd name="T6" fmla="*/ 15 w 15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13" y="68"/>
                  </a:lnTo>
                  <a:lnTo>
                    <a:pt x="0" y="0"/>
                  </a:lnTo>
                  <a:lnTo>
                    <a:pt x="15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077"/>
            <p:cNvSpPr>
              <a:spLocks/>
            </p:cNvSpPr>
            <p:nvPr/>
          </p:nvSpPr>
          <p:spPr bwMode="auto">
            <a:xfrm>
              <a:off x="5474251" y="6093799"/>
              <a:ext cx="4773" cy="11136"/>
            </a:xfrm>
            <a:custGeom>
              <a:avLst/>
              <a:gdLst>
                <a:gd name="T0" fmla="*/ 10 w 10"/>
                <a:gd name="T1" fmla="*/ 29 h 30"/>
                <a:gd name="T2" fmla="*/ 5 w 10"/>
                <a:gd name="T3" fmla="*/ 30 h 30"/>
                <a:gd name="T4" fmla="*/ 0 w 10"/>
                <a:gd name="T5" fmla="*/ 1 h 30"/>
                <a:gd name="T6" fmla="*/ 5 w 10"/>
                <a:gd name="T7" fmla="*/ 0 h 30"/>
                <a:gd name="T8" fmla="*/ 10 w 1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0">
                  <a:moveTo>
                    <a:pt x="10" y="29"/>
                  </a:moveTo>
                  <a:lnTo>
                    <a:pt x="5" y="30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Rectangle 1078"/>
            <p:cNvSpPr>
              <a:spLocks noChangeArrowheads="1"/>
            </p:cNvSpPr>
            <p:nvPr/>
          </p:nvSpPr>
          <p:spPr bwMode="auto">
            <a:xfrm>
              <a:off x="5410616" y="6305386"/>
              <a:ext cx="49317" cy="143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Rectangle 1079"/>
            <p:cNvSpPr>
              <a:spLocks noChangeArrowheads="1"/>
            </p:cNvSpPr>
            <p:nvPr/>
          </p:nvSpPr>
          <p:spPr bwMode="auto">
            <a:xfrm>
              <a:off x="5394707" y="6305386"/>
              <a:ext cx="4773" cy="143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Rectangle 1080"/>
            <p:cNvSpPr>
              <a:spLocks noChangeArrowheads="1"/>
            </p:cNvSpPr>
            <p:nvPr/>
          </p:nvSpPr>
          <p:spPr bwMode="auto">
            <a:xfrm>
              <a:off x="5453570" y="6310159"/>
              <a:ext cx="12727" cy="31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081"/>
            <p:cNvSpPr>
              <a:spLocks/>
            </p:cNvSpPr>
            <p:nvPr/>
          </p:nvSpPr>
          <p:spPr bwMode="auto">
            <a:xfrm>
              <a:off x="5466297" y="6311750"/>
              <a:ext cx="41363" cy="1591"/>
            </a:xfrm>
            <a:custGeom>
              <a:avLst/>
              <a:gdLst>
                <a:gd name="T0" fmla="*/ 0 w 105"/>
                <a:gd name="T1" fmla="*/ 4 h 4"/>
                <a:gd name="T2" fmla="*/ 0 w 105"/>
                <a:gd name="T3" fmla="*/ 0 h 4"/>
                <a:gd name="T4" fmla="*/ 105 w 105"/>
                <a:gd name="T5" fmla="*/ 2 h 4"/>
                <a:gd name="T6" fmla="*/ 0 w 10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4">
                  <a:moveTo>
                    <a:pt x="0" y="4"/>
                  </a:moveTo>
                  <a:lnTo>
                    <a:pt x="0" y="0"/>
                  </a:lnTo>
                  <a:lnTo>
                    <a:pt x="105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Rectangle 1082"/>
            <p:cNvSpPr>
              <a:spLocks noChangeArrowheads="1"/>
            </p:cNvSpPr>
            <p:nvPr/>
          </p:nvSpPr>
          <p:spPr bwMode="auto">
            <a:xfrm>
              <a:off x="5397889" y="6310159"/>
              <a:ext cx="17500" cy="31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083"/>
            <p:cNvSpPr>
              <a:spLocks/>
            </p:cNvSpPr>
            <p:nvPr/>
          </p:nvSpPr>
          <p:spPr bwMode="auto">
            <a:xfrm>
              <a:off x="5364480" y="6090617"/>
              <a:ext cx="34999" cy="20681"/>
            </a:xfrm>
            <a:custGeom>
              <a:avLst/>
              <a:gdLst>
                <a:gd name="T0" fmla="*/ 8 w 90"/>
                <a:gd name="T1" fmla="*/ 49 h 49"/>
                <a:gd name="T2" fmla="*/ 0 w 90"/>
                <a:gd name="T3" fmla="*/ 26 h 49"/>
                <a:gd name="T4" fmla="*/ 82 w 90"/>
                <a:gd name="T5" fmla="*/ 0 h 49"/>
                <a:gd name="T6" fmla="*/ 90 w 90"/>
                <a:gd name="T7" fmla="*/ 25 h 49"/>
                <a:gd name="T8" fmla="*/ 8 w 9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9">
                  <a:moveTo>
                    <a:pt x="8" y="49"/>
                  </a:moveTo>
                  <a:lnTo>
                    <a:pt x="0" y="26"/>
                  </a:lnTo>
                  <a:lnTo>
                    <a:pt x="82" y="0"/>
                  </a:lnTo>
                  <a:lnTo>
                    <a:pt x="90" y="25"/>
                  </a:lnTo>
                  <a:lnTo>
                    <a:pt x="8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084"/>
            <p:cNvSpPr>
              <a:spLocks/>
            </p:cNvSpPr>
            <p:nvPr/>
          </p:nvSpPr>
          <p:spPr bwMode="auto">
            <a:xfrm>
              <a:off x="5354935" y="6104935"/>
              <a:ext cx="4773" cy="9545"/>
            </a:xfrm>
            <a:custGeom>
              <a:avLst/>
              <a:gdLst>
                <a:gd name="T0" fmla="*/ 8 w 13"/>
                <a:gd name="T1" fmla="*/ 26 h 26"/>
                <a:gd name="T2" fmla="*/ 0 w 13"/>
                <a:gd name="T3" fmla="*/ 2 h 26"/>
                <a:gd name="T4" fmla="*/ 6 w 13"/>
                <a:gd name="T5" fmla="*/ 0 h 26"/>
                <a:gd name="T6" fmla="*/ 13 w 13"/>
                <a:gd name="T7" fmla="*/ 24 h 26"/>
                <a:gd name="T8" fmla="*/ 8 w 1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6">
                  <a:moveTo>
                    <a:pt x="8" y="26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3" y="24"/>
                  </a:lnTo>
                  <a:lnTo>
                    <a:pt x="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085"/>
            <p:cNvSpPr>
              <a:spLocks/>
            </p:cNvSpPr>
            <p:nvPr/>
          </p:nvSpPr>
          <p:spPr bwMode="auto">
            <a:xfrm>
              <a:off x="5393116" y="6093799"/>
              <a:ext cx="9545" cy="4773"/>
            </a:xfrm>
            <a:custGeom>
              <a:avLst/>
              <a:gdLst>
                <a:gd name="T0" fmla="*/ 2 w 20"/>
                <a:gd name="T1" fmla="*/ 11 h 11"/>
                <a:gd name="T2" fmla="*/ 0 w 20"/>
                <a:gd name="T3" fmla="*/ 6 h 11"/>
                <a:gd name="T4" fmla="*/ 18 w 20"/>
                <a:gd name="T5" fmla="*/ 0 h 11"/>
                <a:gd name="T6" fmla="*/ 20 w 20"/>
                <a:gd name="T7" fmla="*/ 6 h 11"/>
                <a:gd name="T8" fmla="*/ 2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lnTo>
                    <a:pt x="0" y="6"/>
                  </a:lnTo>
                  <a:lnTo>
                    <a:pt x="18" y="0"/>
                  </a:lnTo>
                  <a:lnTo>
                    <a:pt x="20" y="6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086"/>
            <p:cNvSpPr>
              <a:spLocks/>
            </p:cNvSpPr>
            <p:nvPr/>
          </p:nvSpPr>
          <p:spPr bwMode="auto">
            <a:xfrm>
              <a:off x="5401070" y="6085844"/>
              <a:ext cx="27045" cy="9545"/>
            </a:xfrm>
            <a:custGeom>
              <a:avLst/>
              <a:gdLst>
                <a:gd name="T0" fmla="*/ 1 w 69"/>
                <a:gd name="T1" fmla="*/ 23 h 23"/>
                <a:gd name="T2" fmla="*/ 0 w 69"/>
                <a:gd name="T3" fmla="*/ 20 h 23"/>
                <a:gd name="T4" fmla="*/ 69 w 69"/>
                <a:gd name="T5" fmla="*/ 0 h 23"/>
                <a:gd name="T6" fmla="*/ 1 w 69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3">
                  <a:moveTo>
                    <a:pt x="1" y="23"/>
                  </a:moveTo>
                  <a:lnTo>
                    <a:pt x="0" y="20"/>
                  </a:lnTo>
                  <a:lnTo>
                    <a:pt x="69" y="0"/>
                  </a:lnTo>
                  <a:lnTo>
                    <a:pt x="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087"/>
            <p:cNvSpPr>
              <a:spLocks/>
            </p:cNvSpPr>
            <p:nvPr/>
          </p:nvSpPr>
          <p:spPr bwMode="auto">
            <a:xfrm>
              <a:off x="5356526" y="6104935"/>
              <a:ext cx="12727" cy="4773"/>
            </a:xfrm>
            <a:custGeom>
              <a:avLst/>
              <a:gdLst>
                <a:gd name="T0" fmla="*/ 2 w 31"/>
                <a:gd name="T1" fmla="*/ 14 h 14"/>
                <a:gd name="T2" fmla="*/ 0 w 31"/>
                <a:gd name="T3" fmla="*/ 9 h 14"/>
                <a:gd name="T4" fmla="*/ 29 w 31"/>
                <a:gd name="T5" fmla="*/ 0 h 14"/>
                <a:gd name="T6" fmla="*/ 31 w 31"/>
                <a:gd name="T7" fmla="*/ 6 h 14"/>
                <a:gd name="T8" fmla="*/ 2 w 3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2" y="14"/>
                  </a:moveTo>
                  <a:lnTo>
                    <a:pt x="0" y="9"/>
                  </a:lnTo>
                  <a:lnTo>
                    <a:pt x="29" y="0"/>
                  </a:lnTo>
                  <a:lnTo>
                    <a:pt x="31" y="6"/>
                  </a:ln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088"/>
            <p:cNvSpPr>
              <a:spLocks/>
            </p:cNvSpPr>
            <p:nvPr/>
          </p:nvSpPr>
          <p:spPr bwMode="auto">
            <a:xfrm>
              <a:off x="5607886" y="6170161"/>
              <a:ext cx="15909" cy="34999"/>
            </a:xfrm>
            <a:custGeom>
              <a:avLst/>
              <a:gdLst>
                <a:gd name="T0" fmla="*/ 23 w 40"/>
                <a:gd name="T1" fmla="*/ 85 h 85"/>
                <a:gd name="T2" fmla="*/ 0 w 40"/>
                <a:gd name="T3" fmla="*/ 81 h 85"/>
                <a:gd name="T4" fmla="*/ 16 w 40"/>
                <a:gd name="T5" fmla="*/ 0 h 85"/>
                <a:gd name="T6" fmla="*/ 40 w 40"/>
                <a:gd name="T7" fmla="*/ 5 h 85"/>
                <a:gd name="T8" fmla="*/ 23 w 40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5">
                  <a:moveTo>
                    <a:pt x="23" y="85"/>
                  </a:moveTo>
                  <a:lnTo>
                    <a:pt x="0" y="81"/>
                  </a:lnTo>
                  <a:lnTo>
                    <a:pt x="16" y="0"/>
                  </a:lnTo>
                  <a:lnTo>
                    <a:pt x="40" y="5"/>
                  </a:lnTo>
                  <a:lnTo>
                    <a:pt x="23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089"/>
            <p:cNvSpPr>
              <a:spLocks/>
            </p:cNvSpPr>
            <p:nvPr/>
          </p:nvSpPr>
          <p:spPr bwMode="auto">
            <a:xfrm>
              <a:off x="5606295" y="6211524"/>
              <a:ext cx="9545" cy="3182"/>
            </a:xfrm>
            <a:custGeom>
              <a:avLst/>
              <a:gdLst>
                <a:gd name="T0" fmla="*/ 24 w 25"/>
                <a:gd name="T1" fmla="*/ 10 h 10"/>
                <a:gd name="T2" fmla="*/ 0 w 25"/>
                <a:gd name="T3" fmla="*/ 5 h 10"/>
                <a:gd name="T4" fmla="*/ 1 w 25"/>
                <a:gd name="T5" fmla="*/ 0 h 10"/>
                <a:gd name="T6" fmla="*/ 25 w 25"/>
                <a:gd name="T7" fmla="*/ 4 h 10"/>
                <a:gd name="T8" fmla="*/ 24 w 2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24" y="10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25" y="4"/>
                  </a:lnTo>
                  <a:lnTo>
                    <a:pt x="2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090"/>
            <p:cNvSpPr>
              <a:spLocks/>
            </p:cNvSpPr>
            <p:nvPr/>
          </p:nvSpPr>
          <p:spPr bwMode="auto">
            <a:xfrm>
              <a:off x="5617431" y="6168570"/>
              <a:ext cx="4773" cy="7954"/>
            </a:xfrm>
            <a:custGeom>
              <a:avLst/>
              <a:gdLst>
                <a:gd name="T0" fmla="*/ 6 w 9"/>
                <a:gd name="T1" fmla="*/ 20 h 20"/>
                <a:gd name="T2" fmla="*/ 0 w 9"/>
                <a:gd name="T3" fmla="*/ 18 h 20"/>
                <a:gd name="T4" fmla="*/ 4 w 9"/>
                <a:gd name="T5" fmla="*/ 0 h 20"/>
                <a:gd name="T6" fmla="*/ 9 w 9"/>
                <a:gd name="T7" fmla="*/ 1 h 20"/>
                <a:gd name="T8" fmla="*/ 6 w 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6" y="20"/>
                  </a:moveTo>
                  <a:lnTo>
                    <a:pt x="0" y="18"/>
                  </a:lnTo>
                  <a:lnTo>
                    <a:pt x="4" y="0"/>
                  </a:lnTo>
                  <a:lnTo>
                    <a:pt x="9" y="1"/>
                  </a:lnTo>
                  <a:lnTo>
                    <a:pt x="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091"/>
            <p:cNvSpPr>
              <a:spLocks/>
            </p:cNvSpPr>
            <p:nvPr/>
          </p:nvSpPr>
          <p:spPr bwMode="auto">
            <a:xfrm>
              <a:off x="5619022" y="6141525"/>
              <a:ext cx="6364" cy="27045"/>
            </a:xfrm>
            <a:custGeom>
              <a:avLst/>
              <a:gdLst>
                <a:gd name="T0" fmla="*/ 3 w 15"/>
                <a:gd name="T1" fmla="*/ 67 h 67"/>
                <a:gd name="T2" fmla="*/ 0 w 15"/>
                <a:gd name="T3" fmla="*/ 67 h 67"/>
                <a:gd name="T4" fmla="*/ 15 w 15"/>
                <a:gd name="T5" fmla="*/ 0 h 67"/>
                <a:gd name="T6" fmla="*/ 3 w 15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7">
                  <a:moveTo>
                    <a:pt x="3" y="67"/>
                  </a:moveTo>
                  <a:lnTo>
                    <a:pt x="0" y="67"/>
                  </a:lnTo>
                  <a:lnTo>
                    <a:pt x="15" y="0"/>
                  </a:lnTo>
                  <a:lnTo>
                    <a:pt x="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092"/>
            <p:cNvSpPr>
              <a:spLocks/>
            </p:cNvSpPr>
            <p:nvPr/>
          </p:nvSpPr>
          <p:spPr bwMode="auto">
            <a:xfrm>
              <a:off x="5609477" y="6201979"/>
              <a:ext cx="4773" cy="11136"/>
            </a:xfrm>
            <a:custGeom>
              <a:avLst/>
              <a:gdLst>
                <a:gd name="T0" fmla="*/ 5 w 12"/>
                <a:gd name="T1" fmla="*/ 29 h 29"/>
                <a:gd name="T2" fmla="*/ 0 w 12"/>
                <a:gd name="T3" fmla="*/ 28 h 29"/>
                <a:gd name="T4" fmla="*/ 6 w 12"/>
                <a:gd name="T5" fmla="*/ 0 h 29"/>
                <a:gd name="T6" fmla="*/ 12 w 12"/>
                <a:gd name="T7" fmla="*/ 1 h 29"/>
                <a:gd name="T8" fmla="*/ 5 w 12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5" y="29"/>
                  </a:moveTo>
                  <a:lnTo>
                    <a:pt x="0" y="28"/>
                  </a:lnTo>
                  <a:lnTo>
                    <a:pt x="6" y="0"/>
                  </a:lnTo>
                  <a:lnTo>
                    <a:pt x="12" y="1"/>
                  </a:lnTo>
                  <a:lnTo>
                    <a:pt x="5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9" name="组合 2608"/>
          <p:cNvGrpSpPr/>
          <p:nvPr/>
        </p:nvGrpSpPr>
        <p:grpSpPr>
          <a:xfrm>
            <a:off x="8632734" y="3517500"/>
            <a:ext cx="1034426" cy="1157667"/>
            <a:chOff x="5991288" y="6661745"/>
            <a:chExt cx="451811" cy="575900"/>
          </a:xfrm>
          <a:solidFill>
            <a:srgbClr val="1DAA2B"/>
          </a:solidFill>
        </p:grpSpPr>
        <p:sp>
          <p:nvSpPr>
            <p:cNvPr id="416" name="Freeform 1219"/>
            <p:cNvSpPr>
              <a:spLocks noEditPoints="1"/>
            </p:cNvSpPr>
            <p:nvPr/>
          </p:nvSpPr>
          <p:spPr bwMode="auto">
            <a:xfrm>
              <a:off x="6021515" y="6978332"/>
              <a:ext cx="71589" cy="55681"/>
            </a:xfrm>
            <a:custGeom>
              <a:avLst/>
              <a:gdLst>
                <a:gd name="T0" fmla="*/ 98 w 183"/>
                <a:gd name="T1" fmla="*/ 45 h 137"/>
                <a:gd name="T2" fmla="*/ 97 w 183"/>
                <a:gd name="T3" fmla="*/ 52 h 137"/>
                <a:gd name="T4" fmla="*/ 95 w 183"/>
                <a:gd name="T5" fmla="*/ 59 h 137"/>
                <a:gd name="T6" fmla="*/ 95 w 183"/>
                <a:gd name="T7" fmla="*/ 67 h 137"/>
                <a:gd name="T8" fmla="*/ 97 w 183"/>
                <a:gd name="T9" fmla="*/ 75 h 137"/>
                <a:gd name="T10" fmla="*/ 99 w 183"/>
                <a:gd name="T11" fmla="*/ 80 h 137"/>
                <a:gd name="T12" fmla="*/ 102 w 183"/>
                <a:gd name="T13" fmla="*/ 85 h 137"/>
                <a:gd name="T14" fmla="*/ 106 w 183"/>
                <a:gd name="T15" fmla="*/ 90 h 137"/>
                <a:gd name="T16" fmla="*/ 111 w 183"/>
                <a:gd name="T17" fmla="*/ 93 h 137"/>
                <a:gd name="T18" fmla="*/ 117 w 183"/>
                <a:gd name="T19" fmla="*/ 95 h 137"/>
                <a:gd name="T20" fmla="*/ 124 w 183"/>
                <a:gd name="T21" fmla="*/ 96 h 137"/>
                <a:gd name="T22" fmla="*/ 129 w 183"/>
                <a:gd name="T23" fmla="*/ 96 h 137"/>
                <a:gd name="T24" fmla="*/ 134 w 183"/>
                <a:gd name="T25" fmla="*/ 94 h 137"/>
                <a:gd name="T26" fmla="*/ 140 w 183"/>
                <a:gd name="T27" fmla="*/ 92 h 137"/>
                <a:gd name="T28" fmla="*/ 143 w 183"/>
                <a:gd name="T29" fmla="*/ 89 h 137"/>
                <a:gd name="T30" fmla="*/ 146 w 183"/>
                <a:gd name="T31" fmla="*/ 84 h 137"/>
                <a:gd name="T32" fmla="*/ 149 w 183"/>
                <a:gd name="T33" fmla="*/ 79 h 137"/>
                <a:gd name="T34" fmla="*/ 151 w 183"/>
                <a:gd name="T35" fmla="*/ 72 h 137"/>
                <a:gd name="T36" fmla="*/ 152 w 183"/>
                <a:gd name="T37" fmla="*/ 65 h 137"/>
                <a:gd name="T38" fmla="*/ 152 w 183"/>
                <a:gd name="T39" fmla="*/ 55 h 137"/>
                <a:gd name="T40" fmla="*/ 151 w 183"/>
                <a:gd name="T41" fmla="*/ 49 h 137"/>
                <a:gd name="T42" fmla="*/ 98 w 183"/>
                <a:gd name="T43" fmla="*/ 45 h 137"/>
                <a:gd name="T44" fmla="*/ 182 w 183"/>
                <a:gd name="T45" fmla="*/ 9 h 137"/>
                <a:gd name="T46" fmla="*/ 183 w 183"/>
                <a:gd name="T47" fmla="*/ 20 h 137"/>
                <a:gd name="T48" fmla="*/ 183 w 183"/>
                <a:gd name="T49" fmla="*/ 32 h 137"/>
                <a:gd name="T50" fmla="*/ 183 w 183"/>
                <a:gd name="T51" fmla="*/ 47 h 137"/>
                <a:gd name="T52" fmla="*/ 183 w 183"/>
                <a:gd name="T53" fmla="*/ 65 h 137"/>
                <a:gd name="T54" fmla="*/ 181 w 183"/>
                <a:gd name="T55" fmla="*/ 82 h 137"/>
                <a:gd name="T56" fmla="*/ 178 w 183"/>
                <a:gd name="T57" fmla="*/ 97 h 137"/>
                <a:gd name="T58" fmla="*/ 175 w 183"/>
                <a:gd name="T59" fmla="*/ 104 h 137"/>
                <a:gd name="T60" fmla="*/ 172 w 183"/>
                <a:gd name="T61" fmla="*/ 109 h 137"/>
                <a:gd name="T62" fmla="*/ 169 w 183"/>
                <a:gd name="T63" fmla="*/ 115 h 137"/>
                <a:gd name="T64" fmla="*/ 166 w 183"/>
                <a:gd name="T65" fmla="*/ 119 h 137"/>
                <a:gd name="T66" fmla="*/ 161 w 183"/>
                <a:gd name="T67" fmla="*/ 123 h 137"/>
                <a:gd name="T68" fmla="*/ 157 w 183"/>
                <a:gd name="T69" fmla="*/ 128 h 137"/>
                <a:gd name="T70" fmla="*/ 153 w 183"/>
                <a:gd name="T71" fmla="*/ 130 h 137"/>
                <a:gd name="T72" fmla="*/ 147 w 183"/>
                <a:gd name="T73" fmla="*/ 133 h 137"/>
                <a:gd name="T74" fmla="*/ 142 w 183"/>
                <a:gd name="T75" fmla="*/ 135 h 137"/>
                <a:gd name="T76" fmla="*/ 135 w 183"/>
                <a:gd name="T77" fmla="*/ 136 h 137"/>
                <a:gd name="T78" fmla="*/ 129 w 183"/>
                <a:gd name="T79" fmla="*/ 137 h 137"/>
                <a:gd name="T80" fmla="*/ 122 w 183"/>
                <a:gd name="T81" fmla="*/ 137 h 137"/>
                <a:gd name="T82" fmla="*/ 116 w 183"/>
                <a:gd name="T83" fmla="*/ 136 h 137"/>
                <a:gd name="T84" fmla="*/ 110 w 183"/>
                <a:gd name="T85" fmla="*/ 135 h 137"/>
                <a:gd name="T86" fmla="*/ 104 w 183"/>
                <a:gd name="T87" fmla="*/ 134 h 137"/>
                <a:gd name="T88" fmla="*/ 99 w 183"/>
                <a:gd name="T89" fmla="*/ 132 h 137"/>
                <a:gd name="T90" fmla="*/ 93 w 183"/>
                <a:gd name="T91" fmla="*/ 129 h 137"/>
                <a:gd name="T92" fmla="*/ 89 w 183"/>
                <a:gd name="T93" fmla="*/ 125 h 137"/>
                <a:gd name="T94" fmla="*/ 85 w 183"/>
                <a:gd name="T95" fmla="*/ 122 h 137"/>
                <a:gd name="T96" fmla="*/ 80 w 183"/>
                <a:gd name="T97" fmla="*/ 118 h 137"/>
                <a:gd name="T98" fmla="*/ 76 w 183"/>
                <a:gd name="T99" fmla="*/ 112 h 137"/>
                <a:gd name="T100" fmla="*/ 73 w 183"/>
                <a:gd name="T101" fmla="*/ 106 h 137"/>
                <a:gd name="T102" fmla="*/ 70 w 183"/>
                <a:gd name="T103" fmla="*/ 99 h 137"/>
                <a:gd name="T104" fmla="*/ 67 w 183"/>
                <a:gd name="T105" fmla="*/ 92 h 137"/>
                <a:gd name="T106" fmla="*/ 65 w 183"/>
                <a:gd name="T107" fmla="*/ 84 h 137"/>
                <a:gd name="T108" fmla="*/ 64 w 183"/>
                <a:gd name="T109" fmla="*/ 76 h 137"/>
                <a:gd name="T110" fmla="*/ 64 w 183"/>
                <a:gd name="T111" fmla="*/ 67 h 137"/>
                <a:gd name="T112" fmla="*/ 64 w 183"/>
                <a:gd name="T113" fmla="*/ 58 h 137"/>
                <a:gd name="T114" fmla="*/ 64 w 183"/>
                <a:gd name="T115" fmla="*/ 51 h 137"/>
                <a:gd name="T116" fmla="*/ 66 w 183"/>
                <a:gd name="T117" fmla="*/ 44 h 137"/>
                <a:gd name="T118" fmla="*/ 0 w 183"/>
                <a:gd name="T119" fmla="*/ 41 h 137"/>
                <a:gd name="T120" fmla="*/ 3 w 183"/>
                <a:gd name="T121" fmla="*/ 0 h 137"/>
                <a:gd name="T122" fmla="*/ 182 w 183"/>
                <a:gd name="T123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" h="137">
                  <a:moveTo>
                    <a:pt x="98" y="45"/>
                  </a:moveTo>
                  <a:lnTo>
                    <a:pt x="97" y="52"/>
                  </a:lnTo>
                  <a:lnTo>
                    <a:pt x="95" y="59"/>
                  </a:lnTo>
                  <a:lnTo>
                    <a:pt x="95" y="67"/>
                  </a:lnTo>
                  <a:lnTo>
                    <a:pt x="97" y="75"/>
                  </a:lnTo>
                  <a:lnTo>
                    <a:pt x="99" y="80"/>
                  </a:lnTo>
                  <a:lnTo>
                    <a:pt x="102" y="85"/>
                  </a:lnTo>
                  <a:lnTo>
                    <a:pt x="106" y="90"/>
                  </a:lnTo>
                  <a:lnTo>
                    <a:pt x="111" y="93"/>
                  </a:lnTo>
                  <a:lnTo>
                    <a:pt x="117" y="95"/>
                  </a:lnTo>
                  <a:lnTo>
                    <a:pt x="124" y="96"/>
                  </a:lnTo>
                  <a:lnTo>
                    <a:pt x="129" y="96"/>
                  </a:lnTo>
                  <a:lnTo>
                    <a:pt x="134" y="94"/>
                  </a:lnTo>
                  <a:lnTo>
                    <a:pt x="140" y="92"/>
                  </a:lnTo>
                  <a:lnTo>
                    <a:pt x="143" y="89"/>
                  </a:lnTo>
                  <a:lnTo>
                    <a:pt x="146" y="84"/>
                  </a:lnTo>
                  <a:lnTo>
                    <a:pt x="149" y="79"/>
                  </a:lnTo>
                  <a:lnTo>
                    <a:pt x="151" y="72"/>
                  </a:lnTo>
                  <a:lnTo>
                    <a:pt x="152" y="65"/>
                  </a:lnTo>
                  <a:lnTo>
                    <a:pt x="152" y="55"/>
                  </a:lnTo>
                  <a:lnTo>
                    <a:pt x="151" y="49"/>
                  </a:lnTo>
                  <a:lnTo>
                    <a:pt x="98" y="45"/>
                  </a:lnTo>
                  <a:close/>
                  <a:moveTo>
                    <a:pt x="182" y="9"/>
                  </a:moveTo>
                  <a:lnTo>
                    <a:pt x="183" y="20"/>
                  </a:lnTo>
                  <a:lnTo>
                    <a:pt x="183" y="32"/>
                  </a:lnTo>
                  <a:lnTo>
                    <a:pt x="183" y="47"/>
                  </a:lnTo>
                  <a:lnTo>
                    <a:pt x="183" y="65"/>
                  </a:lnTo>
                  <a:lnTo>
                    <a:pt x="181" y="82"/>
                  </a:lnTo>
                  <a:lnTo>
                    <a:pt x="178" y="97"/>
                  </a:lnTo>
                  <a:lnTo>
                    <a:pt x="175" y="104"/>
                  </a:lnTo>
                  <a:lnTo>
                    <a:pt x="172" y="109"/>
                  </a:lnTo>
                  <a:lnTo>
                    <a:pt x="169" y="115"/>
                  </a:lnTo>
                  <a:lnTo>
                    <a:pt x="166" y="119"/>
                  </a:lnTo>
                  <a:lnTo>
                    <a:pt x="161" y="123"/>
                  </a:lnTo>
                  <a:lnTo>
                    <a:pt x="157" y="128"/>
                  </a:lnTo>
                  <a:lnTo>
                    <a:pt x="153" y="130"/>
                  </a:lnTo>
                  <a:lnTo>
                    <a:pt x="147" y="133"/>
                  </a:lnTo>
                  <a:lnTo>
                    <a:pt x="142" y="135"/>
                  </a:lnTo>
                  <a:lnTo>
                    <a:pt x="135" y="136"/>
                  </a:lnTo>
                  <a:lnTo>
                    <a:pt x="129" y="137"/>
                  </a:lnTo>
                  <a:lnTo>
                    <a:pt x="122" y="137"/>
                  </a:lnTo>
                  <a:lnTo>
                    <a:pt x="116" y="136"/>
                  </a:lnTo>
                  <a:lnTo>
                    <a:pt x="110" y="135"/>
                  </a:lnTo>
                  <a:lnTo>
                    <a:pt x="104" y="134"/>
                  </a:lnTo>
                  <a:lnTo>
                    <a:pt x="99" y="132"/>
                  </a:lnTo>
                  <a:lnTo>
                    <a:pt x="93" y="129"/>
                  </a:lnTo>
                  <a:lnTo>
                    <a:pt x="89" y="125"/>
                  </a:lnTo>
                  <a:lnTo>
                    <a:pt x="85" y="122"/>
                  </a:lnTo>
                  <a:lnTo>
                    <a:pt x="80" y="118"/>
                  </a:lnTo>
                  <a:lnTo>
                    <a:pt x="76" y="112"/>
                  </a:lnTo>
                  <a:lnTo>
                    <a:pt x="73" y="106"/>
                  </a:lnTo>
                  <a:lnTo>
                    <a:pt x="70" y="99"/>
                  </a:lnTo>
                  <a:lnTo>
                    <a:pt x="67" y="92"/>
                  </a:lnTo>
                  <a:lnTo>
                    <a:pt x="65" y="84"/>
                  </a:lnTo>
                  <a:lnTo>
                    <a:pt x="64" y="76"/>
                  </a:lnTo>
                  <a:lnTo>
                    <a:pt x="64" y="67"/>
                  </a:lnTo>
                  <a:lnTo>
                    <a:pt x="64" y="58"/>
                  </a:lnTo>
                  <a:lnTo>
                    <a:pt x="64" y="51"/>
                  </a:lnTo>
                  <a:lnTo>
                    <a:pt x="66" y="44"/>
                  </a:lnTo>
                  <a:lnTo>
                    <a:pt x="0" y="41"/>
                  </a:lnTo>
                  <a:lnTo>
                    <a:pt x="3" y="0"/>
                  </a:lnTo>
                  <a:lnTo>
                    <a:pt x="18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220"/>
            <p:cNvSpPr>
              <a:spLocks/>
            </p:cNvSpPr>
            <p:nvPr/>
          </p:nvSpPr>
          <p:spPr bwMode="auto">
            <a:xfrm>
              <a:off x="6024696" y="7034012"/>
              <a:ext cx="89089" cy="82726"/>
            </a:xfrm>
            <a:custGeom>
              <a:avLst/>
              <a:gdLst>
                <a:gd name="T0" fmla="*/ 184 w 227"/>
                <a:gd name="T1" fmla="*/ 38 h 210"/>
                <a:gd name="T2" fmla="*/ 120 w 227"/>
                <a:gd name="T3" fmla="*/ 65 h 210"/>
                <a:gd name="T4" fmla="*/ 146 w 227"/>
                <a:gd name="T5" fmla="*/ 128 h 210"/>
                <a:gd name="T6" fmla="*/ 211 w 227"/>
                <a:gd name="T7" fmla="*/ 100 h 210"/>
                <a:gd name="T8" fmla="*/ 227 w 227"/>
                <a:gd name="T9" fmla="*/ 138 h 210"/>
                <a:gd name="T10" fmla="*/ 59 w 227"/>
                <a:gd name="T11" fmla="*/ 210 h 210"/>
                <a:gd name="T12" fmla="*/ 43 w 227"/>
                <a:gd name="T13" fmla="*/ 172 h 210"/>
                <a:gd name="T14" fmla="*/ 113 w 227"/>
                <a:gd name="T15" fmla="*/ 142 h 210"/>
                <a:gd name="T16" fmla="*/ 86 w 227"/>
                <a:gd name="T17" fmla="*/ 80 h 210"/>
                <a:gd name="T18" fmla="*/ 16 w 227"/>
                <a:gd name="T19" fmla="*/ 109 h 210"/>
                <a:gd name="T20" fmla="*/ 0 w 227"/>
                <a:gd name="T21" fmla="*/ 72 h 210"/>
                <a:gd name="T22" fmla="*/ 167 w 227"/>
                <a:gd name="T23" fmla="*/ 0 h 210"/>
                <a:gd name="T24" fmla="*/ 184 w 227"/>
                <a:gd name="T25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210">
                  <a:moveTo>
                    <a:pt x="184" y="38"/>
                  </a:moveTo>
                  <a:lnTo>
                    <a:pt x="120" y="65"/>
                  </a:lnTo>
                  <a:lnTo>
                    <a:pt x="146" y="128"/>
                  </a:lnTo>
                  <a:lnTo>
                    <a:pt x="211" y="100"/>
                  </a:lnTo>
                  <a:lnTo>
                    <a:pt x="227" y="138"/>
                  </a:lnTo>
                  <a:lnTo>
                    <a:pt x="59" y="210"/>
                  </a:lnTo>
                  <a:lnTo>
                    <a:pt x="43" y="172"/>
                  </a:lnTo>
                  <a:lnTo>
                    <a:pt x="113" y="142"/>
                  </a:lnTo>
                  <a:lnTo>
                    <a:pt x="86" y="80"/>
                  </a:lnTo>
                  <a:lnTo>
                    <a:pt x="16" y="109"/>
                  </a:lnTo>
                  <a:lnTo>
                    <a:pt x="0" y="72"/>
                  </a:lnTo>
                  <a:lnTo>
                    <a:pt x="167" y="0"/>
                  </a:lnTo>
                  <a:lnTo>
                    <a:pt x="184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221"/>
            <p:cNvSpPr>
              <a:spLocks noEditPoints="1"/>
            </p:cNvSpPr>
            <p:nvPr/>
          </p:nvSpPr>
          <p:spPr bwMode="auto">
            <a:xfrm>
              <a:off x="6067650" y="7100830"/>
              <a:ext cx="77953" cy="84317"/>
            </a:xfrm>
            <a:custGeom>
              <a:avLst/>
              <a:gdLst>
                <a:gd name="T0" fmla="*/ 127 w 200"/>
                <a:gd name="T1" fmla="*/ 110 h 211"/>
                <a:gd name="T2" fmla="*/ 144 w 200"/>
                <a:gd name="T3" fmla="*/ 73 h 211"/>
                <a:gd name="T4" fmla="*/ 147 w 200"/>
                <a:gd name="T5" fmla="*/ 65 h 211"/>
                <a:gd name="T6" fmla="*/ 151 w 200"/>
                <a:gd name="T7" fmla="*/ 56 h 211"/>
                <a:gd name="T8" fmla="*/ 154 w 200"/>
                <a:gd name="T9" fmla="*/ 49 h 211"/>
                <a:gd name="T10" fmla="*/ 159 w 200"/>
                <a:gd name="T11" fmla="*/ 40 h 211"/>
                <a:gd name="T12" fmla="*/ 158 w 200"/>
                <a:gd name="T13" fmla="*/ 40 h 211"/>
                <a:gd name="T14" fmla="*/ 144 w 200"/>
                <a:gd name="T15" fmla="*/ 51 h 211"/>
                <a:gd name="T16" fmla="*/ 130 w 200"/>
                <a:gd name="T17" fmla="*/ 62 h 211"/>
                <a:gd name="T18" fmla="*/ 96 w 200"/>
                <a:gd name="T19" fmla="*/ 85 h 211"/>
                <a:gd name="T20" fmla="*/ 127 w 200"/>
                <a:gd name="T21" fmla="*/ 110 h 211"/>
                <a:gd name="T22" fmla="*/ 72 w 200"/>
                <a:gd name="T23" fmla="*/ 105 h 211"/>
                <a:gd name="T24" fmla="*/ 33 w 200"/>
                <a:gd name="T25" fmla="*/ 133 h 211"/>
                <a:gd name="T26" fmla="*/ 0 w 200"/>
                <a:gd name="T27" fmla="*/ 106 h 211"/>
                <a:gd name="T28" fmla="*/ 158 w 200"/>
                <a:gd name="T29" fmla="*/ 0 h 211"/>
                <a:gd name="T30" fmla="*/ 200 w 200"/>
                <a:gd name="T31" fmla="*/ 35 h 211"/>
                <a:gd name="T32" fmla="*/ 129 w 200"/>
                <a:gd name="T33" fmla="*/ 211 h 211"/>
                <a:gd name="T34" fmla="*/ 94 w 200"/>
                <a:gd name="T35" fmla="*/ 182 h 211"/>
                <a:gd name="T36" fmla="*/ 112 w 200"/>
                <a:gd name="T37" fmla="*/ 138 h 211"/>
                <a:gd name="T38" fmla="*/ 72 w 200"/>
                <a:gd name="T39" fmla="*/ 10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0" h="211">
                  <a:moveTo>
                    <a:pt x="127" y="110"/>
                  </a:moveTo>
                  <a:lnTo>
                    <a:pt x="144" y="73"/>
                  </a:lnTo>
                  <a:lnTo>
                    <a:pt x="147" y="65"/>
                  </a:lnTo>
                  <a:lnTo>
                    <a:pt x="151" y="56"/>
                  </a:lnTo>
                  <a:lnTo>
                    <a:pt x="154" y="49"/>
                  </a:lnTo>
                  <a:lnTo>
                    <a:pt x="159" y="40"/>
                  </a:lnTo>
                  <a:lnTo>
                    <a:pt x="158" y="40"/>
                  </a:lnTo>
                  <a:lnTo>
                    <a:pt x="144" y="51"/>
                  </a:lnTo>
                  <a:lnTo>
                    <a:pt x="130" y="62"/>
                  </a:lnTo>
                  <a:lnTo>
                    <a:pt x="96" y="85"/>
                  </a:lnTo>
                  <a:lnTo>
                    <a:pt x="127" y="110"/>
                  </a:lnTo>
                  <a:close/>
                  <a:moveTo>
                    <a:pt x="72" y="105"/>
                  </a:moveTo>
                  <a:lnTo>
                    <a:pt x="33" y="133"/>
                  </a:lnTo>
                  <a:lnTo>
                    <a:pt x="0" y="106"/>
                  </a:lnTo>
                  <a:lnTo>
                    <a:pt x="158" y="0"/>
                  </a:lnTo>
                  <a:lnTo>
                    <a:pt x="200" y="35"/>
                  </a:lnTo>
                  <a:lnTo>
                    <a:pt x="129" y="211"/>
                  </a:lnTo>
                  <a:lnTo>
                    <a:pt x="94" y="182"/>
                  </a:lnTo>
                  <a:lnTo>
                    <a:pt x="112" y="138"/>
                  </a:lnTo>
                  <a:lnTo>
                    <a:pt x="72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222"/>
            <p:cNvSpPr>
              <a:spLocks noEditPoints="1"/>
            </p:cNvSpPr>
            <p:nvPr/>
          </p:nvSpPr>
          <p:spPr bwMode="auto">
            <a:xfrm>
              <a:off x="6147194" y="7129465"/>
              <a:ext cx="62044" cy="81135"/>
            </a:xfrm>
            <a:custGeom>
              <a:avLst/>
              <a:gdLst>
                <a:gd name="T0" fmla="*/ 79 w 159"/>
                <a:gd name="T1" fmla="*/ 90 h 206"/>
                <a:gd name="T2" fmla="*/ 93 w 159"/>
                <a:gd name="T3" fmla="*/ 91 h 206"/>
                <a:gd name="T4" fmla="*/ 104 w 159"/>
                <a:gd name="T5" fmla="*/ 87 h 206"/>
                <a:gd name="T6" fmla="*/ 112 w 159"/>
                <a:gd name="T7" fmla="*/ 81 h 206"/>
                <a:gd name="T8" fmla="*/ 117 w 159"/>
                <a:gd name="T9" fmla="*/ 71 h 206"/>
                <a:gd name="T10" fmla="*/ 118 w 159"/>
                <a:gd name="T11" fmla="*/ 60 h 206"/>
                <a:gd name="T12" fmla="*/ 113 w 159"/>
                <a:gd name="T13" fmla="*/ 51 h 206"/>
                <a:gd name="T14" fmla="*/ 105 w 159"/>
                <a:gd name="T15" fmla="*/ 44 h 206"/>
                <a:gd name="T16" fmla="*/ 93 w 159"/>
                <a:gd name="T17" fmla="*/ 40 h 206"/>
                <a:gd name="T18" fmla="*/ 74 w 159"/>
                <a:gd name="T19" fmla="*/ 37 h 206"/>
                <a:gd name="T20" fmla="*/ 42 w 159"/>
                <a:gd name="T21" fmla="*/ 0 h 206"/>
                <a:gd name="T22" fmla="*/ 66 w 159"/>
                <a:gd name="T23" fmla="*/ 3 h 206"/>
                <a:gd name="T24" fmla="*/ 96 w 159"/>
                <a:gd name="T25" fmla="*/ 9 h 206"/>
                <a:gd name="T26" fmla="*/ 128 w 159"/>
                <a:gd name="T27" fmla="*/ 21 h 206"/>
                <a:gd name="T28" fmla="*/ 140 w 159"/>
                <a:gd name="T29" fmla="*/ 28 h 206"/>
                <a:gd name="T30" fmla="*/ 150 w 159"/>
                <a:gd name="T31" fmla="*/ 37 h 206"/>
                <a:gd name="T32" fmla="*/ 155 w 159"/>
                <a:gd name="T33" fmla="*/ 45 h 206"/>
                <a:gd name="T34" fmla="*/ 159 w 159"/>
                <a:gd name="T35" fmla="*/ 55 h 206"/>
                <a:gd name="T36" fmla="*/ 159 w 159"/>
                <a:gd name="T37" fmla="*/ 66 h 206"/>
                <a:gd name="T38" fmla="*/ 158 w 159"/>
                <a:gd name="T39" fmla="*/ 78 h 206"/>
                <a:gd name="T40" fmla="*/ 151 w 159"/>
                <a:gd name="T41" fmla="*/ 93 h 206"/>
                <a:gd name="T42" fmla="*/ 140 w 159"/>
                <a:gd name="T43" fmla="*/ 104 h 206"/>
                <a:gd name="T44" fmla="*/ 128 w 159"/>
                <a:gd name="T45" fmla="*/ 110 h 206"/>
                <a:gd name="T46" fmla="*/ 115 w 159"/>
                <a:gd name="T47" fmla="*/ 113 h 206"/>
                <a:gd name="T48" fmla="*/ 120 w 159"/>
                <a:gd name="T49" fmla="*/ 118 h 206"/>
                <a:gd name="T50" fmla="*/ 125 w 159"/>
                <a:gd name="T51" fmla="*/ 125 h 206"/>
                <a:gd name="T52" fmla="*/ 129 w 159"/>
                <a:gd name="T53" fmla="*/ 140 h 206"/>
                <a:gd name="T54" fmla="*/ 132 w 159"/>
                <a:gd name="T55" fmla="*/ 170 h 206"/>
                <a:gd name="T56" fmla="*/ 132 w 159"/>
                <a:gd name="T57" fmla="*/ 198 h 206"/>
                <a:gd name="T58" fmla="*/ 92 w 159"/>
                <a:gd name="T59" fmla="*/ 197 h 206"/>
                <a:gd name="T60" fmla="*/ 91 w 159"/>
                <a:gd name="T61" fmla="*/ 180 h 206"/>
                <a:gd name="T62" fmla="*/ 91 w 159"/>
                <a:gd name="T63" fmla="*/ 152 h 206"/>
                <a:gd name="T64" fmla="*/ 90 w 159"/>
                <a:gd name="T65" fmla="*/ 137 h 206"/>
                <a:gd name="T66" fmla="*/ 85 w 159"/>
                <a:gd name="T67" fmla="*/ 127 h 206"/>
                <a:gd name="T68" fmla="*/ 79 w 159"/>
                <a:gd name="T69" fmla="*/ 121 h 206"/>
                <a:gd name="T70" fmla="*/ 68 w 159"/>
                <a:gd name="T71" fmla="*/ 117 h 206"/>
                <a:gd name="T72" fmla="*/ 39 w 159"/>
                <a:gd name="T73" fmla="*/ 184 h 206"/>
                <a:gd name="T74" fmla="*/ 42 w 159"/>
                <a:gd name="T7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9" h="206">
                  <a:moveTo>
                    <a:pt x="63" y="85"/>
                  </a:moveTo>
                  <a:lnTo>
                    <a:pt x="79" y="90"/>
                  </a:lnTo>
                  <a:lnTo>
                    <a:pt x="86" y="91"/>
                  </a:lnTo>
                  <a:lnTo>
                    <a:pt x="93" y="91"/>
                  </a:lnTo>
                  <a:lnTo>
                    <a:pt x="98" y="90"/>
                  </a:lnTo>
                  <a:lnTo>
                    <a:pt x="104" y="87"/>
                  </a:lnTo>
                  <a:lnTo>
                    <a:pt x="108" y="85"/>
                  </a:lnTo>
                  <a:lnTo>
                    <a:pt x="112" y="81"/>
                  </a:lnTo>
                  <a:lnTo>
                    <a:pt x="114" y="77"/>
                  </a:lnTo>
                  <a:lnTo>
                    <a:pt x="117" y="71"/>
                  </a:lnTo>
                  <a:lnTo>
                    <a:pt x="118" y="66"/>
                  </a:lnTo>
                  <a:lnTo>
                    <a:pt x="118" y="60"/>
                  </a:lnTo>
                  <a:lnTo>
                    <a:pt x="115" y="55"/>
                  </a:lnTo>
                  <a:lnTo>
                    <a:pt x="113" y="51"/>
                  </a:lnTo>
                  <a:lnTo>
                    <a:pt x="110" y="48"/>
                  </a:lnTo>
                  <a:lnTo>
                    <a:pt x="105" y="44"/>
                  </a:lnTo>
                  <a:lnTo>
                    <a:pt x="99" y="42"/>
                  </a:lnTo>
                  <a:lnTo>
                    <a:pt x="93" y="40"/>
                  </a:lnTo>
                  <a:lnTo>
                    <a:pt x="82" y="38"/>
                  </a:lnTo>
                  <a:lnTo>
                    <a:pt x="74" y="37"/>
                  </a:lnTo>
                  <a:lnTo>
                    <a:pt x="63" y="85"/>
                  </a:lnTo>
                  <a:close/>
                  <a:moveTo>
                    <a:pt x="42" y="0"/>
                  </a:moveTo>
                  <a:lnTo>
                    <a:pt x="53" y="1"/>
                  </a:lnTo>
                  <a:lnTo>
                    <a:pt x="66" y="3"/>
                  </a:lnTo>
                  <a:lnTo>
                    <a:pt x="81" y="5"/>
                  </a:lnTo>
                  <a:lnTo>
                    <a:pt x="96" y="9"/>
                  </a:lnTo>
                  <a:lnTo>
                    <a:pt x="114" y="14"/>
                  </a:lnTo>
                  <a:lnTo>
                    <a:pt x="128" y="21"/>
                  </a:lnTo>
                  <a:lnTo>
                    <a:pt x="135" y="24"/>
                  </a:lnTo>
                  <a:lnTo>
                    <a:pt x="140" y="28"/>
                  </a:lnTo>
                  <a:lnTo>
                    <a:pt x="146" y="32"/>
                  </a:lnTo>
                  <a:lnTo>
                    <a:pt x="150" y="37"/>
                  </a:lnTo>
                  <a:lnTo>
                    <a:pt x="153" y="41"/>
                  </a:lnTo>
                  <a:lnTo>
                    <a:pt x="155" y="45"/>
                  </a:lnTo>
                  <a:lnTo>
                    <a:pt x="156" y="51"/>
                  </a:lnTo>
                  <a:lnTo>
                    <a:pt x="159" y="55"/>
                  </a:lnTo>
                  <a:lnTo>
                    <a:pt x="159" y="60"/>
                  </a:lnTo>
                  <a:lnTo>
                    <a:pt x="159" y="66"/>
                  </a:lnTo>
                  <a:lnTo>
                    <a:pt x="159" y="72"/>
                  </a:lnTo>
                  <a:lnTo>
                    <a:pt x="158" y="78"/>
                  </a:lnTo>
                  <a:lnTo>
                    <a:pt x="154" y="85"/>
                  </a:lnTo>
                  <a:lnTo>
                    <a:pt x="151" y="93"/>
                  </a:lnTo>
                  <a:lnTo>
                    <a:pt x="146" y="98"/>
                  </a:lnTo>
                  <a:lnTo>
                    <a:pt x="140" y="104"/>
                  </a:lnTo>
                  <a:lnTo>
                    <a:pt x="135" y="107"/>
                  </a:lnTo>
                  <a:lnTo>
                    <a:pt x="128" y="110"/>
                  </a:lnTo>
                  <a:lnTo>
                    <a:pt x="122" y="112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20" y="118"/>
                  </a:lnTo>
                  <a:lnTo>
                    <a:pt x="122" y="121"/>
                  </a:lnTo>
                  <a:lnTo>
                    <a:pt x="125" y="125"/>
                  </a:lnTo>
                  <a:lnTo>
                    <a:pt x="127" y="130"/>
                  </a:lnTo>
                  <a:lnTo>
                    <a:pt x="129" y="140"/>
                  </a:lnTo>
                  <a:lnTo>
                    <a:pt x="131" y="153"/>
                  </a:lnTo>
                  <a:lnTo>
                    <a:pt x="132" y="170"/>
                  </a:lnTo>
                  <a:lnTo>
                    <a:pt x="132" y="185"/>
                  </a:lnTo>
                  <a:lnTo>
                    <a:pt x="132" y="198"/>
                  </a:lnTo>
                  <a:lnTo>
                    <a:pt x="133" y="206"/>
                  </a:lnTo>
                  <a:lnTo>
                    <a:pt x="92" y="197"/>
                  </a:lnTo>
                  <a:lnTo>
                    <a:pt x="92" y="190"/>
                  </a:lnTo>
                  <a:lnTo>
                    <a:pt x="91" y="180"/>
                  </a:lnTo>
                  <a:lnTo>
                    <a:pt x="91" y="168"/>
                  </a:lnTo>
                  <a:lnTo>
                    <a:pt x="91" y="152"/>
                  </a:lnTo>
                  <a:lnTo>
                    <a:pt x="90" y="145"/>
                  </a:lnTo>
                  <a:lnTo>
                    <a:pt x="90" y="137"/>
                  </a:lnTo>
                  <a:lnTo>
                    <a:pt x="87" y="132"/>
                  </a:lnTo>
                  <a:lnTo>
                    <a:pt x="85" y="127"/>
                  </a:lnTo>
                  <a:lnTo>
                    <a:pt x="82" y="124"/>
                  </a:lnTo>
                  <a:lnTo>
                    <a:pt x="79" y="121"/>
                  </a:lnTo>
                  <a:lnTo>
                    <a:pt x="73" y="119"/>
                  </a:lnTo>
                  <a:lnTo>
                    <a:pt x="68" y="117"/>
                  </a:lnTo>
                  <a:lnTo>
                    <a:pt x="56" y="114"/>
                  </a:lnTo>
                  <a:lnTo>
                    <a:pt x="39" y="184"/>
                  </a:lnTo>
                  <a:lnTo>
                    <a:pt x="0" y="174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223"/>
            <p:cNvSpPr>
              <a:spLocks/>
            </p:cNvSpPr>
            <p:nvPr/>
          </p:nvSpPr>
          <p:spPr bwMode="auto">
            <a:xfrm>
              <a:off x="6217193" y="7123101"/>
              <a:ext cx="92271" cy="89089"/>
            </a:xfrm>
            <a:custGeom>
              <a:avLst/>
              <a:gdLst>
                <a:gd name="T0" fmla="*/ 171 w 231"/>
                <a:gd name="T1" fmla="*/ 117 h 227"/>
                <a:gd name="T2" fmla="*/ 165 w 231"/>
                <a:gd name="T3" fmla="*/ 100 h 227"/>
                <a:gd name="T4" fmla="*/ 160 w 231"/>
                <a:gd name="T5" fmla="*/ 82 h 227"/>
                <a:gd name="T6" fmla="*/ 154 w 231"/>
                <a:gd name="T7" fmla="*/ 64 h 227"/>
                <a:gd name="T8" fmla="*/ 149 w 231"/>
                <a:gd name="T9" fmla="*/ 45 h 227"/>
                <a:gd name="T10" fmla="*/ 149 w 231"/>
                <a:gd name="T11" fmla="*/ 45 h 227"/>
                <a:gd name="T12" fmla="*/ 149 w 231"/>
                <a:gd name="T13" fmla="*/ 64 h 227"/>
                <a:gd name="T14" fmla="*/ 149 w 231"/>
                <a:gd name="T15" fmla="*/ 82 h 227"/>
                <a:gd name="T16" fmla="*/ 149 w 231"/>
                <a:gd name="T17" fmla="*/ 101 h 227"/>
                <a:gd name="T18" fmla="*/ 148 w 231"/>
                <a:gd name="T19" fmla="*/ 119 h 227"/>
                <a:gd name="T20" fmla="*/ 146 w 231"/>
                <a:gd name="T21" fmla="*/ 193 h 227"/>
                <a:gd name="T22" fmla="*/ 116 w 231"/>
                <a:gd name="T23" fmla="*/ 202 h 227"/>
                <a:gd name="T24" fmla="*/ 78 w 231"/>
                <a:gd name="T25" fmla="*/ 139 h 227"/>
                <a:gd name="T26" fmla="*/ 68 w 231"/>
                <a:gd name="T27" fmla="*/ 124 h 227"/>
                <a:gd name="T28" fmla="*/ 59 w 231"/>
                <a:gd name="T29" fmla="*/ 108 h 227"/>
                <a:gd name="T30" fmla="*/ 51 w 231"/>
                <a:gd name="T31" fmla="*/ 92 h 227"/>
                <a:gd name="T32" fmla="*/ 42 w 231"/>
                <a:gd name="T33" fmla="*/ 75 h 227"/>
                <a:gd name="T34" fmla="*/ 42 w 231"/>
                <a:gd name="T35" fmla="*/ 75 h 227"/>
                <a:gd name="T36" fmla="*/ 46 w 231"/>
                <a:gd name="T37" fmla="*/ 94 h 227"/>
                <a:gd name="T38" fmla="*/ 51 w 231"/>
                <a:gd name="T39" fmla="*/ 112 h 227"/>
                <a:gd name="T40" fmla="*/ 55 w 231"/>
                <a:gd name="T41" fmla="*/ 132 h 227"/>
                <a:gd name="T42" fmla="*/ 59 w 231"/>
                <a:gd name="T43" fmla="*/ 149 h 227"/>
                <a:gd name="T44" fmla="*/ 75 w 231"/>
                <a:gd name="T45" fmla="*/ 216 h 227"/>
                <a:gd name="T46" fmla="*/ 38 w 231"/>
                <a:gd name="T47" fmla="*/ 227 h 227"/>
                <a:gd name="T48" fmla="*/ 0 w 231"/>
                <a:gd name="T49" fmla="*/ 48 h 227"/>
                <a:gd name="T50" fmla="*/ 53 w 231"/>
                <a:gd name="T51" fmla="*/ 33 h 227"/>
                <a:gd name="T52" fmla="*/ 86 w 231"/>
                <a:gd name="T53" fmla="*/ 87 h 227"/>
                <a:gd name="T54" fmla="*/ 95 w 231"/>
                <a:gd name="T55" fmla="*/ 101 h 227"/>
                <a:gd name="T56" fmla="*/ 103 w 231"/>
                <a:gd name="T57" fmla="*/ 115 h 227"/>
                <a:gd name="T58" fmla="*/ 111 w 231"/>
                <a:gd name="T59" fmla="*/ 131 h 227"/>
                <a:gd name="T60" fmla="*/ 119 w 231"/>
                <a:gd name="T61" fmla="*/ 146 h 227"/>
                <a:gd name="T62" fmla="*/ 120 w 231"/>
                <a:gd name="T63" fmla="*/ 145 h 227"/>
                <a:gd name="T64" fmla="*/ 119 w 231"/>
                <a:gd name="T65" fmla="*/ 128 h 227"/>
                <a:gd name="T66" fmla="*/ 119 w 231"/>
                <a:gd name="T67" fmla="*/ 111 h 227"/>
                <a:gd name="T68" fmla="*/ 119 w 231"/>
                <a:gd name="T69" fmla="*/ 94 h 227"/>
                <a:gd name="T70" fmla="*/ 119 w 231"/>
                <a:gd name="T71" fmla="*/ 78 h 227"/>
                <a:gd name="T72" fmla="*/ 121 w 231"/>
                <a:gd name="T73" fmla="*/ 14 h 227"/>
                <a:gd name="T74" fmla="*/ 173 w 231"/>
                <a:gd name="T75" fmla="*/ 0 h 227"/>
                <a:gd name="T76" fmla="*/ 231 w 231"/>
                <a:gd name="T77" fmla="*/ 172 h 227"/>
                <a:gd name="T78" fmla="*/ 192 w 231"/>
                <a:gd name="T79" fmla="*/ 182 h 227"/>
                <a:gd name="T80" fmla="*/ 171 w 231"/>
                <a:gd name="T81" fmla="*/ 11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1" h="227">
                  <a:moveTo>
                    <a:pt x="171" y="117"/>
                  </a:moveTo>
                  <a:lnTo>
                    <a:pt x="165" y="100"/>
                  </a:lnTo>
                  <a:lnTo>
                    <a:pt x="160" y="82"/>
                  </a:lnTo>
                  <a:lnTo>
                    <a:pt x="154" y="64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64"/>
                  </a:lnTo>
                  <a:lnTo>
                    <a:pt x="149" y="82"/>
                  </a:lnTo>
                  <a:lnTo>
                    <a:pt x="149" y="101"/>
                  </a:lnTo>
                  <a:lnTo>
                    <a:pt x="148" y="119"/>
                  </a:lnTo>
                  <a:lnTo>
                    <a:pt x="146" y="193"/>
                  </a:lnTo>
                  <a:lnTo>
                    <a:pt x="116" y="202"/>
                  </a:lnTo>
                  <a:lnTo>
                    <a:pt x="78" y="139"/>
                  </a:lnTo>
                  <a:lnTo>
                    <a:pt x="68" y="124"/>
                  </a:lnTo>
                  <a:lnTo>
                    <a:pt x="59" y="108"/>
                  </a:lnTo>
                  <a:lnTo>
                    <a:pt x="51" y="92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6" y="94"/>
                  </a:lnTo>
                  <a:lnTo>
                    <a:pt x="51" y="112"/>
                  </a:lnTo>
                  <a:lnTo>
                    <a:pt x="55" y="132"/>
                  </a:lnTo>
                  <a:lnTo>
                    <a:pt x="59" y="149"/>
                  </a:lnTo>
                  <a:lnTo>
                    <a:pt x="75" y="216"/>
                  </a:lnTo>
                  <a:lnTo>
                    <a:pt x="38" y="227"/>
                  </a:lnTo>
                  <a:lnTo>
                    <a:pt x="0" y="48"/>
                  </a:lnTo>
                  <a:lnTo>
                    <a:pt x="53" y="33"/>
                  </a:lnTo>
                  <a:lnTo>
                    <a:pt x="86" y="87"/>
                  </a:lnTo>
                  <a:lnTo>
                    <a:pt x="95" y="101"/>
                  </a:lnTo>
                  <a:lnTo>
                    <a:pt x="103" y="115"/>
                  </a:lnTo>
                  <a:lnTo>
                    <a:pt x="111" y="131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19" y="128"/>
                  </a:lnTo>
                  <a:lnTo>
                    <a:pt x="119" y="111"/>
                  </a:lnTo>
                  <a:lnTo>
                    <a:pt x="119" y="94"/>
                  </a:lnTo>
                  <a:lnTo>
                    <a:pt x="119" y="78"/>
                  </a:lnTo>
                  <a:lnTo>
                    <a:pt x="121" y="14"/>
                  </a:lnTo>
                  <a:lnTo>
                    <a:pt x="173" y="0"/>
                  </a:lnTo>
                  <a:lnTo>
                    <a:pt x="231" y="172"/>
                  </a:lnTo>
                  <a:lnTo>
                    <a:pt x="192" y="182"/>
                  </a:lnTo>
                  <a:lnTo>
                    <a:pt x="171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224"/>
            <p:cNvSpPr>
              <a:spLocks noEditPoints="1"/>
            </p:cNvSpPr>
            <p:nvPr/>
          </p:nvSpPr>
          <p:spPr bwMode="auto">
            <a:xfrm>
              <a:off x="6299918" y="7091284"/>
              <a:ext cx="82726" cy="81135"/>
            </a:xfrm>
            <a:custGeom>
              <a:avLst/>
              <a:gdLst>
                <a:gd name="T0" fmla="*/ 107 w 208"/>
                <a:gd name="T1" fmla="*/ 78 h 204"/>
                <a:gd name="T2" fmla="*/ 72 w 208"/>
                <a:gd name="T3" fmla="*/ 59 h 204"/>
                <a:gd name="T4" fmla="*/ 55 w 208"/>
                <a:gd name="T5" fmla="*/ 51 h 204"/>
                <a:gd name="T6" fmla="*/ 40 w 208"/>
                <a:gd name="T7" fmla="*/ 42 h 204"/>
                <a:gd name="T8" fmla="*/ 40 w 208"/>
                <a:gd name="T9" fmla="*/ 42 h 204"/>
                <a:gd name="T10" fmla="*/ 50 w 208"/>
                <a:gd name="T11" fmla="*/ 57 h 204"/>
                <a:gd name="T12" fmla="*/ 60 w 208"/>
                <a:gd name="T13" fmla="*/ 72 h 204"/>
                <a:gd name="T14" fmla="*/ 80 w 208"/>
                <a:gd name="T15" fmla="*/ 107 h 204"/>
                <a:gd name="T16" fmla="*/ 107 w 208"/>
                <a:gd name="T17" fmla="*/ 78 h 204"/>
                <a:gd name="T18" fmla="*/ 98 w 208"/>
                <a:gd name="T19" fmla="*/ 133 h 204"/>
                <a:gd name="T20" fmla="*/ 122 w 208"/>
                <a:gd name="T21" fmla="*/ 174 h 204"/>
                <a:gd name="T22" fmla="*/ 93 w 208"/>
                <a:gd name="T23" fmla="*/ 204 h 204"/>
                <a:gd name="T24" fmla="*/ 0 w 208"/>
                <a:gd name="T25" fmla="*/ 39 h 204"/>
                <a:gd name="T26" fmla="*/ 37 w 208"/>
                <a:gd name="T27" fmla="*/ 0 h 204"/>
                <a:gd name="T28" fmla="*/ 208 w 208"/>
                <a:gd name="T29" fmla="*/ 84 h 204"/>
                <a:gd name="T30" fmla="*/ 177 w 208"/>
                <a:gd name="T31" fmla="*/ 117 h 204"/>
                <a:gd name="T32" fmla="*/ 134 w 208"/>
                <a:gd name="T33" fmla="*/ 95 h 204"/>
                <a:gd name="T34" fmla="*/ 98 w 208"/>
                <a:gd name="T35" fmla="*/ 13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204">
                  <a:moveTo>
                    <a:pt x="107" y="78"/>
                  </a:moveTo>
                  <a:lnTo>
                    <a:pt x="72" y="59"/>
                  </a:lnTo>
                  <a:lnTo>
                    <a:pt x="55" y="51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50" y="57"/>
                  </a:lnTo>
                  <a:lnTo>
                    <a:pt x="60" y="72"/>
                  </a:lnTo>
                  <a:lnTo>
                    <a:pt x="80" y="107"/>
                  </a:lnTo>
                  <a:lnTo>
                    <a:pt x="107" y="78"/>
                  </a:lnTo>
                  <a:close/>
                  <a:moveTo>
                    <a:pt x="98" y="133"/>
                  </a:moveTo>
                  <a:lnTo>
                    <a:pt x="122" y="174"/>
                  </a:lnTo>
                  <a:lnTo>
                    <a:pt x="93" y="204"/>
                  </a:lnTo>
                  <a:lnTo>
                    <a:pt x="0" y="39"/>
                  </a:lnTo>
                  <a:lnTo>
                    <a:pt x="37" y="0"/>
                  </a:lnTo>
                  <a:lnTo>
                    <a:pt x="208" y="84"/>
                  </a:lnTo>
                  <a:lnTo>
                    <a:pt x="177" y="117"/>
                  </a:lnTo>
                  <a:lnTo>
                    <a:pt x="134" y="95"/>
                  </a:lnTo>
                  <a:lnTo>
                    <a:pt x="98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225"/>
            <p:cNvSpPr>
              <a:spLocks/>
            </p:cNvSpPr>
            <p:nvPr/>
          </p:nvSpPr>
          <p:spPr bwMode="auto">
            <a:xfrm>
              <a:off x="6334918" y="7026057"/>
              <a:ext cx="76362" cy="68408"/>
            </a:xfrm>
            <a:custGeom>
              <a:avLst/>
              <a:gdLst>
                <a:gd name="T0" fmla="*/ 191 w 191"/>
                <a:gd name="T1" fmla="*/ 67 h 172"/>
                <a:gd name="T2" fmla="*/ 187 w 191"/>
                <a:gd name="T3" fmla="*/ 91 h 172"/>
                <a:gd name="T4" fmla="*/ 179 w 191"/>
                <a:gd name="T5" fmla="*/ 115 h 172"/>
                <a:gd name="T6" fmla="*/ 168 w 191"/>
                <a:gd name="T7" fmla="*/ 134 h 172"/>
                <a:gd name="T8" fmla="*/ 157 w 191"/>
                <a:gd name="T9" fmla="*/ 149 h 172"/>
                <a:gd name="T10" fmla="*/ 142 w 191"/>
                <a:gd name="T11" fmla="*/ 160 h 172"/>
                <a:gd name="T12" fmla="*/ 127 w 191"/>
                <a:gd name="T13" fmla="*/ 167 h 172"/>
                <a:gd name="T14" fmla="*/ 110 w 191"/>
                <a:gd name="T15" fmla="*/ 171 h 172"/>
                <a:gd name="T16" fmla="*/ 93 w 191"/>
                <a:gd name="T17" fmla="*/ 172 h 172"/>
                <a:gd name="T18" fmla="*/ 74 w 191"/>
                <a:gd name="T19" fmla="*/ 168 h 172"/>
                <a:gd name="T20" fmla="*/ 55 w 191"/>
                <a:gd name="T21" fmla="*/ 161 h 172"/>
                <a:gd name="T22" fmla="*/ 37 w 191"/>
                <a:gd name="T23" fmla="*/ 151 h 172"/>
                <a:gd name="T24" fmla="*/ 23 w 191"/>
                <a:gd name="T25" fmla="*/ 138 h 172"/>
                <a:gd name="T26" fmla="*/ 12 w 191"/>
                <a:gd name="T27" fmla="*/ 123 h 172"/>
                <a:gd name="T28" fmla="*/ 4 w 191"/>
                <a:gd name="T29" fmla="*/ 106 h 172"/>
                <a:gd name="T30" fmla="*/ 1 w 191"/>
                <a:gd name="T31" fmla="*/ 88 h 172"/>
                <a:gd name="T32" fmla="*/ 1 w 191"/>
                <a:gd name="T33" fmla="*/ 69 h 172"/>
                <a:gd name="T34" fmla="*/ 4 w 191"/>
                <a:gd name="T35" fmla="*/ 50 h 172"/>
                <a:gd name="T36" fmla="*/ 13 w 191"/>
                <a:gd name="T37" fmla="*/ 26 h 172"/>
                <a:gd name="T38" fmla="*/ 24 w 191"/>
                <a:gd name="T39" fmla="*/ 6 h 172"/>
                <a:gd name="T40" fmla="*/ 57 w 191"/>
                <a:gd name="T41" fmla="*/ 19 h 172"/>
                <a:gd name="T42" fmla="*/ 47 w 191"/>
                <a:gd name="T43" fmla="*/ 31 h 172"/>
                <a:gd name="T44" fmla="*/ 40 w 191"/>
                <a:gd name="T45" fmla="*/ 50 h 172"/>
                <a:gd name="T46" fmla="*/ 36 w 191"/>
                <a:gd name="T47" fmla="*/ 72 h 172"/>
                <a:gd name="T48" fmla="*/ 37 w 191"/>
                <a:gd name="T49" fmla="*/ 83 h 172"/>
                <a:gd name="T50" fmla="*/ 40 w 191"/>
                <a:gd name="T51" fmla="*/ 93 h 172"/>
                <a:gd name="T52" fmla="*/ 45 w 191"/>
                <a:gd name="T53" fmla="*/ 102 h 172"/>
                <a:gd name="T54" fmla="*/ 54 w 191"/>
                <a:gd name="T55" fmla="*/ 111 h 172"/>
                <a:gd name="T56" fmla="*/ 65 w 191"/>
                <a:gd name="T57" fmla="*/ 118 h 172"/>
                <a:gd name="T58" fmla="*/ 78 w 191"/>
                <a:gd name="T59" fmla="*/ 124 h 172"/>
                <a:gd name="T60" fmla="*/ 101 w 191"/>
                <a:gd name="T61" fmla="*/ 128 h 172"/>
                <a:gd name="T62" fmla="*/ 113 w 191"/>
                <a:gd name="T63" fmla="*/ 126 h 172"/>
                <a:gd name="T64" fmla="*/ 123 w 191"/>
                <a:gd name="T65" fmla="*/ 123 h 172"/>
                <a:gd name="T66" fmla="*/ 133 w 191"/>
                <a:gd name="T67" fmla="*/ 118 h 172"/>
                <a:gd name="T68" fmla="*/ 140 w 191"/>
                <a:gd name="T69" fmla="*/ 110 h 172"/>
                <a:gd name="T70" fmla="*/ 147 w 191"/>
                <a:gd name="T71" fmla="*/ 100 h 172"/>
                <a:gd name="T72" fmla="*/ 152 w 191"/>
                <a:gd name="T73" fmla="*/ 88 h 172"/>
                <a:gd name="T74" fmla="*/ 157 w 191"/>
                <a:gd name="T75" fmla="*/ 70 h 172"/>
                <a:gd name="T76" fmla="*/ 158 w 191"/>
                <a:gd name="T77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72">
                  <a:moveTo>
                    <a:pt x="191" y="58"/>
                  </a:moveTo>
                  <a:lnTo>
                    <a:pt x="191" y="67"/>
                  </a:lnTo>
                  <a:lnTo>
                    <a:pt x="190" y="77"/>
                  </a:lnTo>
                  <a:lnTo>
                    <a:pt x="187" y="91"/>
                  </a:lnTo>
                  <a:lnTo>
                    <a:pt x="182" y="105"/>
                  </a:lnTo>
                  <a:lnTo>
                    <a:pt x="179" y="115"/>
                  </a:lnTo>
                  <a:lnTo>
                    <a:pt x="174" y="125"/>
                  </a:lnTo>
                  <a:lnTo>
                    <a:pt x="168" y="134"/>
                  </a:lnTo>
                  <a:lnTo>
                    <a:pt x="163" y="141"/>
                  </a:lnTo>
                  <a:lnTo>
                    <a:pt x="157" y="149"/>
                  </a:lnTo>
                  <a:lnTo>
                    <a:pt x="150" y="154"/>
                  </a:lnTo>
                  <a:lnTo>
                    <a:pt x="142" y="160"/>
                  </a:lnTo>
                  <a:lnTo>
                    <a:pt x="135" y="164"/>
                  </a:lnTo>
                  <a:lnTo>
                    <a:pt x="127" y="167"/>
                  </a:lnTo>
                  <a:lnTo>
                    <a:pt x="119" y="169"/>
                  </a:lnTo>
                  <a:lnTo>
                    <a:pt x="110" y="171"/>
                  </a:lnTo>
                  <a:lnTo>
                    <a:pt x="101" y="172"/>
                  </a:lnTo>
                  <a:lnTo>
                    <a:pt x="93" y="172"/>
                  </a:lnTo>
                  <a:lnTo>
                    <a:pt x="84" y="169"/>
                  </a:lnTo>
                  <a:lnTo>
                    <a:pt x="74" y="168"/>
                  </a:lnTo>
                  <a:lnTo>
                    <a:pt x="66" y="165"/>
                  </a:lnTo>
                  <a:lnTo>
                    <a:pt x="55" y="161"/>
                  </a:lnTo>
                  <a:lnTo>
                    <a:pt x="45" y="156"/>
                  </a:lnTo>
                  <a:lnTo>
                    <a:pt x="37" y="151"/>
                  </a:lnTo>
                  <a:lnTo>
                    <a:pt x="29" y="145"/>
                  </a:lnTo>
                  <a:lnTo>
                    <a:pt x="23" y="138"/>
                  </a:lnTo>
                  <a:lnTo>
                    <a:pt x="16" y="131"/>
                  </a:lnTo>
                  <a:lnTo>
                    <a:pt x="12" y="123"/>
                  </a:lnTo>
                  <a:lnTo>
                    <a:pt x="7" y="114"/>
                  </a:lnTo>
                  <a:lnTo>
                    <a:pt x="4" y="106"/>
                  </a:lnTo>
                  <a:lnTo>
                    <a:pt x="2" y="97"/>
                  </a:lnTo>
                  <a:lnTo>
                    <a:pt x="1" y="88"/>
                  </a:lnTo>
                  <a:lnTo>
                    <a:pt x="0" y="79"/>
                  </a:lnTo>
                  <a:lnTo>
                    <a:pt x="1" y="69"/>
                  </a:lnTo>
                  <a:lnTo>
                    <a:pt x="2" y="59"/>
                  </a:lnTo>
                  <a:lnTo>
                    <a:pt x="4" y="50"/>
                  </a:lnTo>
                  <a:lnTo>
                    <a:pt x="7" y="40"/>
                  </a:lnTo>
                  <a:lnTo>
                    <a:pt x="13" y="26"/>
                  </a:lnTo>
                  <a:lnTo>
                    <a:pt x="18" y="15"/>
                  </a:lnTo>
                  <a:lnTo>
                    <a:pt x="24" y="6"/>
                  </a:lnTo>
                  <a:lnTo>
                    <a:pt x="29" y="0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7" y="31"/>
                  </a:lnTo>
                  <a:lnTo>
                    <a:pt x="43" y="40"/>
                  </a:lnTo>
                  <a:lnTo>
                    <a:pt x="40" y="50"/>
                  </a:lnTo>
                  <a:lnTo>
                    <a:pt x="37" y="61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7" y="83"/>
                  </a:lnTo>
                  <a:lnTo>
                    <a:pt x="38" y="88"/>
                  </a:lnTo>
                  <a:lnTo>
                    <a:pt x="40" y="93"/>
                  </a:lnTo>
                  <a:lnTo>
                    <a:pt x="43" y="98"/>
                  </a:lnTo>
                  <a:lnTo>
                    <a:pt x="45" y="102"/>
                  </a:lnTo>
                  <a:lnTo>
                    <a:pt x="50" y="107"/>
                  </a:lnTo>
                  <a:lnTo>
                    <a:pt x="54" y="111"/>
                  </a:lnTo>
                  <a:lnTo>
                    <a:pt x="59" y="114"/>
                  </a:lnTo>
                  <a:lnTo>
                    <a:pt x="65" y="118"/>
                  </a:lnTo>
                  <a:lnTo>
                    <a:pt x="70" y="121"/>
                  </a:lnTo>
                  <a:lnTo>
                    <a:pt x="78" y="124"/>
                  </a:lnTo>
                  <a:lnTo>
                    <a:pt x="90" y="127"/>
                  </a:lnTo>
                  <a:lnTo>
                    <a:pt x="101" y="128"/>
                  </a:lnTo>
                  <a:lnTo>
                    <a:pt x="108" y="127"/>
                  </a:lnTo>
                  <a:lnTo>
                    <a:pt x="113" y="126"/>
                  </a:lnTo>
                  <a:lnTo>
                    <a:pt x="119" y="125"/>
                  </a:lnTo>
                  <a:lnTo>
                    <a:pt x="123" y="123"/>
                  </a:lnTo>
                  <a:lnTo>
                    <a:pt x="128" y="121"/>
                  </a:lnTo>
                  <a:lnTo>
                    <a:pt x="133" y="118"/>
                  </a:lnTo>
                  <a:lnTo>
                    <a:pt x="137" y="114"/>
                  </a:lnTo>
                  <a:lnTo>
                    <a:pt x="140" y="110"/>
                  </a:lnTo>
                  <a:lnTo>
                    <a:pt x="144" y="106"/>
                  </a:lnTo>
                  <a:lnTo>
                    <a:pt x="147" y="100"/>
                  </a:lnTo>
                  <a:lnTo>
                    <a:pt x="150" y="95"/>
                  </a:lnTo>
                  <a:lnTo>
                    <a:pt x="152" y="88"/>
                  </a:lnTo>
                  <a:lnTo>
                    <a:pt x="155" y="79"/>
                  </a:lnTo>
                  <a:lnTo>
                    <a:pt x="157" y="70"/>
                  </a:lnTo>
                  <a:lnTo>
                    <a:pt x="158" y="61"/>
                  </a:lnTo>
                  <a:lnTo>
                    <a:pt x="158" y="54"/>
                  </a:lnTo>
                  <a:lnTo>
                    <a:pt x="191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226"/>
            <p:cNvSpPr>
              <a:spLocks/>
            </p:cNvSpPr>
            <p:nvPr/>
          </p:nvSpPr>
          <p:spPr bwMode="auto">
            <a:xfrm>
              <a:off x="6338100" y="6968786"/>
              <a:ext cx="76362" cy="62044"/>
            </a:xfrm>
            <a:custGeom>
              <a:avLst/>
              <a:gdLst>
                <a:gd name="T0" fmla="*/ 192 w 192"/>
                <a:gd name="T1" fmla="*/ 82 h 158"/>
                <a:gd name="T2" fmla="*/ 117 w 192"/>
                <a:gd name="T3" fmla="*/ 90 h 158"/>
                <a:gd name="T4" fmla="*/ 17 w 192"/>
                <a:gd name="T5" fmla="*/ 158 h 158"/>
                <a:gd name="T6" fmla="*/ 12 w 192"/>
                <a:gd name="T7" fmla="*/ 110 h 158"/>
                <a:gd name="T8" fmla="*/ 53 w 192"/>
                <a:gd name="T9" fmla="*/ 88 h 158"/>
                <a:gd name="T10" fmla="*/ 62 w 192"/>
                <a:gd name="T11" fmla="*/ 83 h 158"/>
                <a:gd name="T12" fmla="*/ 71 w 192"/>
                <a:gd name="T13" fmla="*/ 79 h 158"/>
                <a:gd name="T14" fmla="*/ 78 w 192"/>
                <a:gd name="T15" fmla="*/ 75 h 158"/>
                <a:gd name="T16" fmla="*/ 87 w 192"/>
                <a:gd name="T17" fmla="*/ 70 h 158"/>
                <a:gd name="T18" fmla="*/ 87 w 192"/>
                <a:gd name="T19" fmla="*/ 70 h 158"/>
                <a:gd name="T20" fmla="*/ 78 w 192"/>
                <a:gd name="T21" fmla="*/ 68 h 158"/>
                <a:gd name="T22" fmla="*/ 70 w 192"/>
                <a:gd name="T23" fmla="*/ 65 h 158"/>
                <a:gd name="T24" fmla="*/ 60 w 192"/>
                <a:gd name="T25" fmla="*/ 63 h 158"/>
                <a:gd name="T26" fmla="*/ 51 w 192"/>
                <a:gd name="T27" fmla="*/ 60 h 158"/>
                <a:gd name="T28" fmla="*/ 6 w 192"/>
                <a:gd name="T29" fmla="*/ 46 h 158"/>
                <a:gd name="T30" fmla="*/ 0 w 192"/>
                <a:gd name="T31" fmla="*/ 0 h 158"/>
                <a:gd name="T32" fmla="*/ 112 w 192"/>
                <a:gd name="T33" fmla="*/ 49 h 158"/>
                <a:gd name="T34" fmla="*/ 187 w 192"/>
                <a:gd name="T35" fmla="*/ 41 h 158"/>
                <a:gd name="T36" fmla="*/ 192 w 192"/>
                <a:gd name="T3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2" h="158">
                  <a:moveTo>
                    <a:pt x="192" y="82"/>
                  </a:moveTo>
                  <a:lnTo>
                    <a:pt x="117" y="90"/>
                  </a:lnTo>
                  <a:lnTo>
                    <a:pt x="17" y="158"/>
                  </a:lnTo>
                  <a:lnTo>
                    <a:pt x="12" y="110"/>
                  </a:lnTo>
                  <a:lnTo>
                    <a:pt x="53" y="88"/>
                  </a:lnTo>
                  <a:lnTo>
                    <a:pt x="62" y="83"/>
                  </a:lnTo>
                  <a:lnTo>
                    <a:pt x="71" y="79"/>
                  </a:lnTo>
                  <a:lnTo>
                    <a:pt x="78" y="75"/>
                  </a:lnTo>
                  <a:lnTo>
                    <a:pt x="87" y="70"/>
                  </a:lnTo>
                  <a:lnTo>
                    <a:pt x="87" y="70"/>
                  </a:lnTo>
                  <a:lnTo>
                    <a:pt x="78" y="68"/>
                  </a:lnTo>
                  <a:lnTo>
                    <a:pt x="70" y="65"/>
                  </a:lnTo>
                  <a:lnTo>
                    <a:pt x="60" y="63"/>
                  </a:lnTo>
                  <a:lnTo>
                    <a:pt x="51" y="60"/>
                  </a:lnTo>
                  <a:lnTo>
                    <a:pt x="6" y="46"/>
                  </a:lnTo>
                  <a:lnTo>
                    <a:pt x="0" y="0"/>
                  </a:lnTo>
                  <a:lnTo>
                    <a:pt x="112" y="49"/>
                  </a:lnTo>
                  <a:lnTo>
                    <a:pt x="187" y="41"/>
                  </a:lnTo>
                  <a:lnTo>
                    <a:pt x="192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227"/>
            <p:cNvSpPr>
              <a:spLocks/>
            </p:cNvSpPr>
            <p:nvPr/>
          </p:nvSpPr>
          <p:spPr bwMode="auto">
            <a:xfrm>
              <a:off x="6105831" y="6946514"/>
              <a:ext cx="224314" cy="178178"/>
            </a:xfrm>
            <a:custGeom>
              <a:avLst/>
              <a:gdLst>
                <a:gd name="T0" fmla="*/ 239 w 565"/>
                <a:gd name="T1" fmla="*/ 444 h 447"/>
                <a:gd name="T2" fmla="*/ 185 w 565"/>
                <a:gd name="T3" fmla="*/ 430 h 447"/>
                <a:gd name="T4" fmla="*/ 136 w 565"/>
                <a:gd name="T5" fmla="*/ 406 h 447"/>
                <a:gd name="T6" fmla="*/ 92 w 565"/>
                <a:gd name="T7" fmla="*/ 374 h 447"/>
                <a:gd name="T8" fmla="*/ 56 w 565"/>
                <a:gd name="T9" fmla="*/ 334 h 447"/>
                <a:gd name="T10" fmla="*/ 27 w 565"/>
                <a:gd name="T11" fmla="*/ 286 h 447"/>
                <a:gd name="T12" fmla="*/ 9 w 565"/>
                <a:gd name="T13" fmla="*/ 236 h 447"/>
                <a:gd name="T14" fmla="*/ 0 w 565"/>
                <a:gd name="T15" fmla="*/ 179 h 447"/>
                <a:gd name="T16" fmla="*/ 6 w 565"/>
                <a:gd name="T17" fmla="*/ 108 h 447"/>
                <a:gd name="T18" fmla="*/ 30 w 565"/>
                <a:gd name="T19" fmla="*/ 37 h 447"/>
                <a:gd name="T20" fmla="*/ 47 w 565"/>
                <a:gd name="T21" fmla="*/ 14 h 447"/>
                <a:gd name="T22" fmla="*/ 58 w 565"/>
                <a:gd name="T23" fmla="*/ 13 h 447"/>
                <a:gd name="T24" fmla="*/ 67 w 565"/>
                <a:gd name="T25" fmla="*/ 22 h 447"/>
                <a:gd name="T26" fmla="*/ 68 w 565"/>
                <a:gd name="T27" fmla="*/ 34 h 447"/>
                <a:gd name="T28" fmla="*/ 45 w 565"/>
                <a:gd name="T29" fmla="*/ 82 h 447"/>
                <a:gd name="T30" fmla="*/ 31 w 565"/>
                <a:gd name="T31" fmla="*/ 148 h 447"/>
                <a:gd name="T32" fmla="*/ 35 w 565"/>
                <a:gd name="T33" fmla="*/ 203 h 447"/>
                <a:gd name="T34" fmla="*/ 47 w 565"/>
                <a:gd name="T35" fmla="*/ 251 h 447"/>
                <a:gd name="T36" fmla="*/ 68 w 565"/>
                <a:gd name="T37" fmla="*/ 294 h 447"/>
                <a:gd name="T38" fmla="*/ 96 w 565"/>
                <a:gd name="T39" fmla="*/ 333 h 447"/>
                <a:gd name="T40" fmla="*/ 132 w 565"/>
                <a:gd name="T41" fmla="*/ 365 h 447"/>
                <a:gd name="T42" fmla="*/ 174 w 565"/>
                <a:gd name="T43" fmla="*/ 390 h 447"/>
                <a:gd name="T44" fmla="*/ 219 w 565"/>
                <a:gd name="T45" fmla="*/ 407 h 447"/>
                <a:gd name="T46" fmla="*/ 269 w 565"/>
                <a:gd name="T47" fmla="*/ 415 h 447"/>
                <a:gd name="T48" fmla="*/ 320 w 565"/>
                <a:gd name="T49" fmla="*/ 413 h 447"/>
                <a:gd name="T50" fmla="*/ 368 w 565"/>
                <a:gd name="T51" fmla="*/ 400 h 447"/>
                <a:gd name="T52" fmla="*/ 412 w 565"/>
                <a:gd name="T53" fmla="*/ 379 h 447"/>
                <a:gd name="T54" fmla="*/ 450 w 565"/>
                <a:gd name="T55" fmla="*/ 350 h 447"/>
                <a:gd name="T56" fmla="*/ 483 w 565"/>
                <a:gd name="T57" fmla="*/ 314 h 447"/>
                <a:gd name="T58" fmla="*/ 508 w 565"/>
                <a:gd name="T59" fmla="*/ 273 h 447"/>
                <a:gd name="T60" fmla="*/ 525 w 565"/>
                <a:gd name="T61" fmla="*/ 227 h 447"/>
                <a:gd name="T62" fmla="*/ 533 w 565"/>
                <a:gd name="T63" fmla="*/ 177 h 447"/>
                <a:gd name="T64" fmla="*/ 526 w 565"/>
                <a:gd name="T65" fmla="*/ 109 h 447"/>
                <a:gd name="T66" fmla="*/ 500 w 565"/>
                <a:gd name="T67" fmla="*/ 40 h 447"/>
                <a:gd name="T68" fmla="*/ 487 w 565"/>
                <a:gd name="T69" fmla="*/ 15 h 447"/>
                <a:gd name="T70" fmla="*/ 492 w 565"/>
                <a:gd name="T71" fmla="*/ 4 h 447"/>
                <a:gd name="T72" fmla="*/ 503 w 565"/>
                <a:gd name="T73" fmla="*/ 0 h 447"/>
                <a:gd name="T74" fmla="*/ 514 w 565"/>
                <a:gd name="T75" fmla="*/ 4 h 447"/>
                <a:gd name="T76" fmla="*/ 546 w 565"/>
                <a:gd name="T77" fmla="*/ 63 h 447"/>
                <a:gd name="T78" fmla="*/ 564 w 565"/>
                <a:gd name="T79" fmla="*/ 144 h 447"/>
                <a:gd name="T80" fmla="*/ 561 w 565"/>
                <a:gd name="T81" fmla="*/ 208 h 447"/>
                <a:gd name="T82" fmla="*/ 548 w 565"/>
                <a:gd name="T83" fmla="*/ 262 h 447"/>
                <a:gd name="T84" fmla="*/ 524 w 565"/>
                <a:gd name="T85" fmla="*/ 311 h 447"/>
                <a:gd name="T86" fmla="*/ 492 w 565"/>
                <a:gd name="T87" fmla="*/ 354 h 447"/>
                <a:gd name="T88" fmla="*/ 450 w 565"/>
                <a:gd name="T89" fmla="*/ 391 h 447"/>
                <a:gd name="T90" fmla="*/ 404 w 565"/>
                <a:gd name="T91" fmla="*/ 419 h 447"/>
                <a:gd name="T92" fmla="*/ 352 w 565"/>
                <a:gd name="T93" fmla="*/ 438 h 447"/>
                <a:gd name="T94" fmla="*/ 297 w 565"/>
                <a:gd name="T95" fmla="*/ 44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5" h="447">
                  <a:moveTo>
                    <a:pt x="282" y="447"/>
                  </a:moveTo>
                  <a:lnTo>
                    <a:pt x="268" y="446"/>
                  </a:lnTo>
                  <a:lnTo>
                    <a:pt x="253" y="445"/>
                  </a:lnTo>
                  <a:lnTo>
                    <a:pt x="239" y="444"/>
                  </a:lnTo>
                  <a:lnTo>
                    <a:pt x="225" y="441"/>
                  </a:lnTo>
                  <a:lnTo>
                    <a:pt x="212" y="438"/>
                  </a:lnTo>
                  <a:lnTo>
                    <a:pt x="198" y="434"/>
                  </a:lnTo>
                  <a:lnTo>
                    <a:pt x="185" y="430"/>
                  </a:lnTo>
                  <a:lnTo>
                    <a:pt x="172" y="425"/>
                  </a:lnTo>
                  <a:lnTo>
                    <a:pt x="160" y="419"/>
                  </a:lnTo>
                  <a:lnTo>
                    <a:pt x="148" y="413"/>
                  </a:lnTo>
                  <a:lnTo>
                    <a:pt x="136" y="406"/>
                  </a:lnTo>
                  <a:lnTo>
                    <a:pt x="124" y="399"/>
                  </a:lnTo>
                  <a:lnTo>
                    <a:pt x="114" y="391"/>
                  </a:lnTo>
                  <a:lnTo>
                    <a:pt x="103" y="382"/>
                  </a:lnTo>
                  <a:lnTo>
                    <a:pt x="92" y="374"/>
                  </a:lnTo>
                  <a:lnTo>
                    <a:pt x="82" y="364"/>
                  </a:lnTo>
                  <a:lnTo>
                    <a:pt x="74" y="354"/>
                  </a:lnTo>
                  <a:lnTo>
                    <a:pt x="64" y="344"/>
                  </a:lnTo>
                  <a:lnTo>
                    <a:pt x="56" y="334"/>
                  </a:lnTo>
                  <a:lnTo>
                    <a:pt x="48" y="322"/>
                  </a:lnTo>
                  <a:lnTo>
                    <a:pt x="41" y="311"/>
                  </a:lnTo>
                  <a:lnTo>
                    <a:pt x="34" y="299"/>
                  </a:lnTo>
                  <a:lnTo>
                    <a:pt x="27" y="286"/>
                  </a:lnTo>
                  <a:lnTo>
                    <a:pt x="22" y="274"/>
                  </a:lnTo>
                  <a:lnTo>
                    <a:pt x="17" y="262"/>
                  </a:lnTo>
                  <a:lnTo>
                    <a:pt x="12" y="249"/>
                  </a:lnTo>
                  <a:lnTo>
                    <a:pt x="9" y="236"/>
                  </a:lnTo>
                  <a:lnTo>
                    <a:pt x="6" y="222"/>
                  </a:lnTo>
                  <a:lnTo>
                    <a:pt x="3" y="208"/>
                  </a:lnTo>
                  <a:lnTo>
                    <a:pt x="1" y="193"/>
                  </a:lnTo>
                  <a:lnTo>
                    <a:pt x="0" y="179"/>
                  </a:lnTo>
                  <a:lnTo>
                    <a:pt x="0" y="164"/>
                  </a:lnTo>
                  <a:lnTo>
                    <a:pt x="0" y="146"/>
                  </a:lnTo>
                  <a:lnTo>
                    <a:pt x="2" y="127"/>
                  </a:lnTo>
                  <a:lnTo>
                    <a:pt x="6" y="108"/>
                  </a:lnTo>
                  <a:lnTo>
                    <a:pt x="10" y="90"/>
                  </a:lnTo>
                  <a:lnTo>
                    <a:pt x="15" y="71"/>
                  </a:lnTo>
                  <a:lnTo>
                    <a:pt x="22" y="54"/>
                  </a:lnTo>
                  <a:lnTo>
                    <a:pt x="30" y="37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3" y="16"/>
                  </a:lnTo>
                  <a:lnTo>
                    <a:pt x="47" y="14"/>
                  </a:lnTo>
                  <a:lnTo>
                    <a:pt x="49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8" y="13"/>
                  </a:lnTo>
                  <a:lnTo>
                    <a:pt x="61" y="15"/>
                  </a:lnTo>
                  <a:lnTo>
                    <a:pt x="64" y="16"/>
                  </a:lnTo>
                  <a:lnTo>
                    <a:pt x="66" y="20"/>
                  </a:lnTo>
                  <a:lnTo>
                    <a:pt x="67" y="22"/>
                  </a:lnTo>
                  <a:lnTo>
                    <a:pt x="68" y="25"/>
                  </a:lnTo>
                  <a:lnTo>
                    <a:pt x="68" y="27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6" y="37"/>
                  </a:lnTo>
                  <a:lnTo>
                    <a:pt x="58" y="51"/>
                  </a:lnTo>
                  <a:lnTo>
                    <a:pt x="51" y="66"/>
                  </a:lnTo>
                  <a:lnTo>
                    <a:pt x="45" y="82"/>
                  </a:lnTo>
                  <a:lnTo>
                    <a:pt x="40" y="98"/>
                  </a:lnTo>
                  <a:lnTo>
                    <a:pt x="37" y="115"/>
                  </a:lnTo>
                  <a:lnTo>
                    <a:pt x="34" y="131"/>
                  </a:lnTo>
                  <a:lnTo>
                    <a:pt x="31" y="148"/>
                  </a:lnTo>
                  <a:lnTo>
                    <a:pt x="31" y="164"/>
                  </a:lnTo>
                  <a:lnTo>
                    <a:pt x="31" y="177"/>
                  </a:lnTo>
                  <a:lnTo>
                    <a:pt x="33" y="190"/>
                  </a:lnTo>
                  <a:lnTo>
                    <a:pt x="35" y="203"/>
                  </a:lnTo>
                  <a:lnTo>
                    <a:pt x="37" y="215"/>
                  </a:lnTo>
                  <a:lnTo>
                    <a:pt x="39" y="227"/>
                  </a:lnTo>
                  <a:lnTo>
                    <a:pt x="42" y="239"/>
                  </a:lnTo>
                  <a:lnTo>
                    <a:pt x="47" y="251"/>
                  </a:lnTo>
                  <a:lnTo>
                    <a:pt x="51" y="262"/>
                  </a:lnTo>
                  <a:lnTo>
                    <a:pt x="56" y="273"/>
                  </a:lnTo>
                  <a:lnTo>
                    <a:pt x="62" y="284"/>
                  </a:lnTo>
                  <a:lnTo>
                    <a:pt x="68" y="294"/>
                  </a:lnTo>
                  <a:lnTo>
                    <a:pt x="75" y="305"/>
                  </a:lnTo>
                  <a:lnTo>
                    <a:pt x="81" y="314"/>
                  </a:lnTo>
                  <a:lnTo>
                    <a:pt x="89" y="324"/>
                  </a:lnTo>
                  <a:lnTo>
                    <a:pt x="96" y="333"/>
                  </a:lnTo>
                  <a:lnTo>
                    <a:pt x="105" y="341"/>
                  </a:lnTo>
                  <a:lnTo>
                    <a:pt x="114" y="350"/>
                  </a:lnTo>
                  <a:lnTo>
                    <a:pt x="123" y="358"/>
                  </a:lnTo>
                  <a:lnTo>
                    <a:pt x="132" y="365"/>
                  </a:lnTo>
                  <a:lnTo>
                    <a:pt x="142" y="373"/>
                  </a:lnTo>
                  <a:lnTo>
                    <a:pt x="152" y="379"/>
                  </a:lnTo>
                  <a:lnTo>
                    <a:pt x="163" y="385"/>
                  </a:lnTo>
                  <a:lnTo>
                    <a:pt x="174" y="390"/>
                  </a:lnTo>
                  <a:lnTo>
                    <a:pt x="185" y="395"/>
                  </a:lnTo>
                  <a:lnTo>
                    <a:pt x="196" y="400"/>
                  </a:lnTo>
                  <a:lnTo>
                    <a:pt x="207" y="404"/>
                  </a:lnTo>
                  <a:lnTo>
                    <a:pt x="219" y="407"/>
                  </a:lnTo>
                  <a:lnTo>
                    <a:pt x="231" y="411"/>
                  </a:lnTo>
                  <a:lnTo>
                    <a:pt x="244" y="413"/>
                  </a:lnTo>
                  <a:lnTo>
                    <a:pt x="256" y="414"/>
                  </a:lnTo>
                  <a:lnTo>
                    <a:pt x="269" y="415"/>
                  </a:lnTo>
                  <a:lnTo>
                    <a:pt x="282" y="415"/>
                  </a:lnTo>
                  <a:lnTo>
                    <a:pt x="295" y="415"/>
                  </a:lnTo>
                  <a:lnTo>
                    <a:pt x="308" y="414"/>
                  </a:lnTo>
                  <a:lnTo>
                    <a:pt x="320" y="413"/>
                  </a:lnTo>
                  <a:lnTo>
                    <a:pt x="333" y="411"/>
                  </a:lnTo>
                  <a:lnTo>
                    <a:pt x="345" y="407"/>
                  </a:lnTo>
                  <a:lnTo>
                    <a:pt x="357" y="404"/>
                  </a:lnTo>
                  <a:lnTo>
                    <a:pt x="368" y="400"/>
                  </a:lnTo>
                  <a:lnTo>
                    <a:pt x="379" y="395"/>
                  </a:lnTo>
                  <a:lnTo>
                    <a:pt x="391" y="390"/>
                  </a:lnTo>
                  <a:lnTo>
                    <a:pt x="402" y="385"/>
                  </a:lnTo>
                  <a:lnTo>
                    <a:pt x="412" y="379"/>
                  </a:lnTo>
                  <a:lnTo>
                    <a:pt x="422" y="373"/>
                  </a:lnTo>
                  <a:lnTo>
                    <a:pt x="432" y="365"/>
                  </a:lnTo>
                  <a:lnTo>
                    <a:pt x="442" y="358"/>
                  </a:lnTo>
                  <a:lnTo>
                    <a:pt x="450" y="350"/>
                  </a:lnTo>
                  <a:lnTo>
                    <a:pt x="459" y="341"/>
                  </a:lnTo>
                  <a:lnTo>
                    <a:pt x="468" y="333"/>
                  </a:lnTo>
                  <a:lnTo>
                    <a:pt x="475" y="324"/>
                  </a:lnTo>
                  <a:lnTo>
                    <a:pt x="483" y="314"/>
                  </a:lnTo>
                  <a:lnTo>
                    <a:pt x="489" y="305"/>
                  </a:lnTo>
                  <a:lnTo>
                    <a:pt x="497" y="294"/>
                  </a:lnTo>
                  <a:lnTo>
                    <a:pt x="502" y="284"/>
                  </a:lnTo>
                  <a:lnTo>
                    <a:pt x="508" y="273"/>
                  </a:lnTo>
                  <a:lnTo>
                    <a:pt x="513" y="262"/>
                  </a:lnTo>
                  <a:lnTo>
                    <a:pt x="517" y="251"/>
                  </a:lnTo>
                  <a:lnTo>
                    <a:pt x="522" y="239"/>
                  </a:lnTo>
                  <a:lnTo>
                    <a:pt x="525" y="227"/>
                  </a:lnTo>
                  <a:lnTo>
                    <a:pt x="527" y="215"/>
                  </a:lnTo>
                  <a:lnTo>
                    <a:pt x="530" y="203"/>
                  </a:lnTo>
                  <a:lnTo>
                    <a:pt x="531" y="190"/>
                  </a:lnTo>
                  <a:lnTo>
                    <a:pt x="533" y="177"/>
                  </a:lnTo>
                  <a:lnTo>
                    <a:pt x="533" y="164"/>
                  </a:lnTo>
                  <a:lnTo>
                    <a:pt x="533" y="146"/>
                  </a:lnTo>
                  <a:lnTo>
                    <a:pt x="530" y="128"/>
                  </a:lnTo>
                  <a:lnTo>
                    <a:pt x="526" y="109"/>
                  </a:lnTo>
                  <a:lnTo>
                    <a:pt x="522" y="91"/>
                  </a:lnTo>
                  <a:lnTo>
                    <a:pt x="515" y="74"/>
                  </a:lnTo>
                  <a:lnTo>
                    <a:pt x="509" y="56"/>
                  </a:lnTo>
                  <a:lnTo>
                    <a:pt x="500" y="40"/>
                  </a:lnTo>
                  <a:lnTo>
                    <a:pt x="490" y="24"/>
                  </a:lnTo>
                  <a:lnTo>
                    <a:pt x="488" y="22"/>
                  </a:lnTo>
                  <a:lnTo>
                    <a:pt x="487" y="19"/>
                  </a:lnTo>
                  <a:lnTo>
                    <a:pt x="487" y="15"/>
                  </a:lnTo>
                  <a:lnTo>
                    <a:pt x="487" y="12"/>
                  </a:lnTo>
                  <a:lnTo>
                    <a:pt x="488" y="10"/>
                  </a:lnTo>
                  <a:lnTo>
                    <a:pt x="489" y="7"/>
                  </a:lnTo>
                  <a:lnTo>
                    <a:pt x="492" y="4"/>
                  </a:lnTo>
                  <a:lnTo>
                    <a:pt x="494" y="2"/>
                  </a:lnTo>
                  <a:lnTo>
                    <a:pt x="497" y="1"/>
                  </a:lnTo>
                  <a:lnTo>
                    <a:pt x="500" y="0"/>
                  </a:lnTo>
                  <a:lnTo>
                    <a:pt x="503" y="0"/>
                  </a:lnTo>
                  <a:lnTo>
                    <a:pt x="506" y="0"/>
                  </a:lnTo>
                  <a:lnTo>
                    <a:pt x="509" y="1"/>
                  </a:lnTo>
                  <a:lnTo>
                    <a:pt x="512" y="2"/>
                  </a:lnTo>
                  <a:lnTo>
                    <a:pt x="514" y="4"/>
                  </a:lnTo>
                  <a:lnTo>
                    <a:pt x="516" y="7"/>
                  </a:lnTo>
                  <a:lnTo>
                    <a:pt x="527" y="25"/>
                  </a:lnTo>
                  <a:lnTo>
                    <a:pt x="537" y="43"/>
                  </a:lnTo>
                  <a:lnTo>
                    <a:pt x="546" y="63"/>
                  </a:lnTo>
                  <a:lnTo>
                    <a:pt x="552" y="82"/>
                  </a:lnTo>
                  <a:lnTo>
                    <a:pt x="557" y="102"/>
                  </a:lnTo>
                  <a:lnTo>
                    <a:pt x="562" y="122"/>
                  </a:lnTo>
                  <a:lnTo>
                    <a:pt x="564" y="144"/>
                  </a:lnTo>
                  <a:lnTo>
                    <a:pt x="565" y="164"/>
                  </a:lnTo>
                  <a:lnTo>
                    <a:pt x="564" y="179"/>
                  </a:lnTo>
                  <a:lnTo>
                    <a:pt x="563" y="193"/>
                  </a:lnTo>
                  <a:lnTo>
                    <a:pt x="561" y="208"/>
                  </a:lnTo>
                  <a:lnTo>
                    <a:pt x="558" y="222"/>
                  </a:lnTo>
                  <a:lnTo>
                    <a:pt x="555" y="236"/>
                  </a:lnTo>
                  <a:lnTo>
                    <a:pt x="552" y="249"/>
                  </a:lnTo>
                  <a:lnTo>
                    <a:pt x="548" y="262"/>
                  </a:lnTo>
                  <a:lnTo>
                    <a:pt x="542" y="274"/>
                  </a:lnTo>
                  <a:lnTo>
                    <a:pt x="537" y="286"/>
                  </a:lnTo>
                  <a:lnTo>
                    <a:pt x="530" y="299"/>
                  </a:lnTo>
                  <a:lnTo>
                    <a:pt x="524" y="311"/>
                  </a:lnTo>
                  <a:lnTo>
                    <a:pt x="516" y="322"/>
                  </a:lnTo>
                  <a:lnTo>
                    <a:pt x="509" y="334"/>
                  </a:lnTo>
                  <a:lnTo>
                    <a:pt x="500" y="344"/>
                  </a:lnTo>
                  <a:lnTo>
                    <a:pt x="492" y="354"/>
                  </a:lnTo>
                  <a:lnTo>
                    <a:pt x="482" y="364"/>
                  </a:lnTo>
                  <a:lnTo>
                    <a:pt x="472" y="374"/>
                  </a:lnTo>
                  <a:lnTo>
                    <a:pt x="461" y="382"/>
                  </a:lnTo>
                  <a:lnTo>
                    <a:pt x="450" y="391"/>
                  </a:lnTo>
                  <a:lnTo>
                    <a:pt x="440" y="399"/>
                  </a:lnTo>
                  <a:lnTo>
                    <a:pt x="429" y="406"/>
                  </a:lnTo>
                  <a:lnTo>
                    <a:pt x="417" y="413"/>
                  </a:lnTo>
                  <a:lnTo>
                    <a:pt x="404" y="419"/>
                  </a:lnTo>
                  <a:lnTo>
                    <a:pt x="392" y="425"/>
                  </a:lnTo>
                  <a:lnTo>
                    <a:pt x="379" y="430"/>
                  </a:lnTo>
                  <a:lnTo>
                    <a:pt x="366" y="434"/>
                  </a:lnTo>
                  <a:lnTo>
                    <a:pt x="352" y="438"/>
                  </a:lnTo>
                  <a:lnTo>
                    <a:pt x="339" y="441"/>
                  </a:lnTo>
                  <a:lnTo>
                    <a:pt x="325" y="444"/>
                  </a:lnTo>
                  <a:lnTo>
                    <a:pt x="311" y="445"/>
                  </a:lnTo>
                  <a:lnTo>
                    <a:pt x="297" y="446"/>
                  </a:lnTo>
                  <a:lnTo>
                    <a:pt x="282" y="4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228"/>
            <p:cNvSpPr>
              <a:spLocks/>
            </p:cNvSpPr>
            <p:nvPr/>
          </p:nvSpPr>
          <p:spPr bwMode="auto">
            <a:xfrm>
              <a:off x="5991288" y="6948104"/>
              <a:ext cx="451811" cy="289541"/>
            </a:xfrm>
            <a:custGeom>
              <a:avLst/>
              <a:gdLst>
                <a:gd name="T0" fmla="*/ 483 w 1134"/>
                <a:gd name="T1" fmla="*/ 724 h 729"/>
                <a:gd name="T2" fmla="*/ 376 w 1134"/>
                <a:gd name="T3" fmla="*/ 697 h 729"/>
                <a:gd name="T4" fmla="*/ 276 w 1134"/>
                <a:gd name="T5" fmla="*/ 649 h 729"/>
                <a:gd name="T6" fmla="*/ 187 w 1134"/>
                <a:gd name="T7" fmla="*/ 584 h 729"/>
                <a:gd name="T8" fmla="*/ 111 w 1134"/>
                <a:gd name="T9" fmla="*/ 499 h 729"/>
                <a:gd name="T10" fmla="*/ 54 w 1134"/>
                <a:gd name="T11" fmla="*/ 405 h 729"/>
                <a:gd name="T12" fmla="*/ 17 w 1134"/>
                <a:gd name="T13" fmla="*/ 302 h 729"/>
                <a:gd name="T14" fmla="*/ 1 w 1134"/>
                <a:gd name="T15" fmla="*/ 190 h 729"/>
                <a:gd name="T16" fmla="*/ 3 w 1134"/>
                <a:gd name="T17" fmla="*/ 105 h 729"/>
                <a:gd name="T18" fmla="*/ 15 w 1134"/>
                <a:gd name="T19" fmla="*/ 31 h 729"/>
                <a:gd name="T20" fmla="*/ 25 w 1134"/>
                <a:gd name="T21" fmla="*/ 5 h 729"/>
                <a:gd name="T22" fmla="*/ 37 w 1134"/>
                <a:gd name="T23" fmla="*/ 0 h 729"/>
                <a:gd name="T24" fmla="*/ 48 w 1134"/>
                <a:gd name="T25" fmla="*/ 6 h 729"/>
                <a:gd name="T26" fmla="*/ 52 w 1134"/>
                <a:gd name="T27" fmla="*/ 18 h 729"/>
                <a:gd name="T28" fmla="*/ 39 w 1134"/>
                <a:gd name="T29" fmla="*/ 73 h 729"/>
                <a:gd name="T30" fmla="*/ 32 w 1134"/>
                <a:gd name="T31" fmla="*/ 145 h 729"/>
                <a:gd name="T32" fmla="*/ 38 w 1134"/>
                <a:gd name="T33" fmla="*/ 244 h 729"/>
                <a:gd name="T34" fmla="*/ 65 w 1134"/>
                <a:gd name="T35" fmla="*/ 346 h 729"/>
                <a:gd name="T36" fmla="*/ 109 w 1134"/>
                <a:gd name="T37" fmla="*/ 440 h 729"/>
                <a:gd name="T38" fmla="*/ 171 w 1134"/>
                <a:gd name="T39" fmla="*/ 522 h 729"/>
                <a:gd name="T40" fmla="*/ 247 w 1134"/>
                <a:gd name="T41" fmla="*/ 591 h 729"/>
                <a:gd name="T42" fmla="*/ 335 w 1134"/>
                <a:gd name="T43" fmla="*/ 645 h 729"/>
                <a:gd name="T44" fmla="*/ 433 w 1134"/>
                <a:gd name="T45" fmla="*/ 681 h 729"/>
                <a:gd name="T46" fmla="*/ 540 w 1134"/>
                <a:gd name="T47" fmla="*/ 697 h 729"/>
                <a:gd name="T48" fmla="*/ 648 w 1134"/>
                <a:gd name="T49" fmla="*/ 692 h 729"/>
                <a:gd name="T50" fmla="*/ 751 w 1134"/>
                <a:gd name="T51" fmla="*/ 666 h 729"/>
                <a:gd name="T52" fmla="*/ 845 w 1134"/>
                <a:gd name="T53" fmla="*/ 620 h 729"/>
                <a:gd name="T54" fmla="*/ 927 w 1134"/>
                <a:gd name="T55" fmla="*/ 559 h 729"/>
                <a:gd name="T56" fmla="*/ 996 w 1134"/>
                <a:gd name="T57" fmla="*/ 483 h 729"/>
                <a:gd name="T58" fmla="*/ 1050 w 1134"/>
                <a:gd name="T59" fmla="*/ 395 h 729"/>
                <a:gd name="T60" fmla="*/ 1085 w 1134"/>
                <a:gd name="T61" fmla="*/ 296 h 729"/>
                <a:gd name="T62" fmla="*/ 1102 w 1134"/>
                <a:gd name="T63" fmla="*/ 190 h 729"/>
                <a:gd name="T64" fmla="*/ 1099 w 1134"/>
                <a:gd name="T65" fmla="*/ 109 h 729"/>
                <a:gd name="T66" fmla="*/ 1089 w 1134"/>
                <a:gd name="T67" fmla="*/ 40 h 729"/>
                <a:gd name="T68" fmla="*/ 1084 w 1134"/>
                <a:gd name="T69" fmla="*/ 14 h 729"/>
                <a:gd name="T70" fmla="*/ 1092 w 1134"/>
                <a:gd name="T71" fmla="*/ 5 h 729"/>
                <a:gd name="T72" fmla="*/ 1105 w 1134"/>
                <a:gd name="T73" fmla="*/ 5 h 729"/>
                <a:gd name="T74" fmla="*/ 1113 w 1134"/>
                <a:gd name="T75" fmla="*/ 12 h 729"/>
                <a:gd name="T76" fmla="*/ 1126 w 1134"/>
                <a:gd name="T77" fmla="*/ 69 h 729"/>
                <a:gd name="T78" fmla="*/ 1134 w 1134"/>
                <a:gd name="T79" fmla="*/ 144 h 729"/>
                <a:gd name="T80" fmla="*/ 1128 w 1134"/>
                <a:gd name="T81" fmla="*/ 247 h 729"/>
                <a:gd name="T82" fmla="*/ 1102 w 1134"/>
                <a:gd name="T83" fmla="*/ 353 h 729"/>
                <a:gd name="T84" fmla="*/ 1054 w 1134"/>
                <a:gd name="T85" fmla="*/ 454 h 729"/>
                <a:gd name="T86" fmla="*/ 987 w 1134"/>
                <a:gd name="T87" fmla="*/ 542 h 729"/>
                <a:gd name="T88" fmla="*/ 904 w 1134"/>
                <a:gd name="T89" fmla="*/ 618 h 729"/>
                <a:gd name="T90" fmla="*/ 809 w 1134"/>
                <a:gd name="T91" fmla="*/ 675 h 729"/>
                <a:gd name="T92" fmla="*/ 705 w 1134"/>
                <a:gd name="T93" fmla="*/ 713 h 729"/>
                <a:gd name="T94" fmla="*/ 595 w 1134"/>
                <a:gd name="T95" fmla="*/ 729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34" h="729">
                  <a:moveTo>
                    <a:pt x="567" y="729"/>
                  </a:moveTo>
                  <a:lnTo>
                    <a:pt x="539" y="729"/>
                  </a:lnTo>
                  <a:lnTo>
                    <a:pt x="511" y="727"/>
                  </a:lnTo>
                  <a:lnTo>
                    <a:pt x="483" y="724"/>
                  </a:lnTo>
                  <a:lnTo>
                    <a:pt x="456" y="719"/>
                  </a:lnTo>
                  <a:lnTo>
                    <a:pt x="429" y="713"/>
                  </a:lnTo>
                  <a:lnTo>
                    <a:pt x="402" y="706"/>
                  </a:lnTo>
                  <a:lnTo>
                    <a:pt x="376" y="697"/>
                  </a:lnTo>
                  <a:lnTo>
                    <a:pt x="350" y="687"/>
                  </a:lnTo>
                  <a:lnTo>
                    <a:pt x="325" y="675"/>
                  </a:lnTo>
                  <a:lnTo>
                    <a:pt x="300" y="663"/>
                  </a:lnTo>
                  <a:lnTo>
                    <a:pt x="276" y="649"/>
                  </a:lnTo>
                  <a:lnTo>
                    <a:pt x="253" y="634"/>
                  </a:lnTo>
                  <a:lnTo>
                    <a:pt x="230" y="618"/>
                  </a:lnTo>
                  <a:lnTo>
                    <a:pt x="208" y="602"/>
                  </a:lnTo>
                  <a:lnTo>
                    <a:pt x="187" y="584"/>
                  </a:lnTo>
                  <a:lnTo>
                    <a:pt x="166" y="563"/>
                  </a:lnTo>
                  <a:lnTo>
                    <a:pt x="147" y="542"/>
                  </a:lnTo>
                  <a:lnTo>
                    <a:pt x="129" y="522"/>
                  </a:lnTo>
                  <a:lnTo>
                    <a:pt x="111" y="499"/>
                  </a:lnTo>
                  <a:lnTo>
                    <a:pt x="95" y="477"/>
                  </a:lnTo>
                  <a:lnTo>
                    <a:pt x="80" y="454"/>
                  </a:lnTo>
                  <a:lnTo>
                    <a:pt x="67" y="429"/>
                  </a:lnTo>
                  <a:lnTo>
                    <a:pt x="54" y="405"/>
                  </a:lnTo>
                  <a:lnTo>
                    <a:pt x="43" y="379"/>
                  </a:lnTo>
                  <a:lnTo>
                    <a:pt x="33" y="353"/>
                  </a:lnTo>
                  <a:lnTo>
                    <a:pt x="25" y="328"/>
                  </a:lnTo>
                  <a:lnTo>
                    <a:pt x="17" y="302"/>
                  </a:lnTo>
                  <a:lnTo>
                    <a:pt x="11" y="274"/>
                  </a:lnTo>
                  <a:lnTo>
                    <a:pt x="6" y="247"/>
                  </a:lnTo>
                  <a:lnTo>
                    <a:pt x="3" y="218"/>
                  </a:lnTo>
                  <a:lnTo>
                    <a:pt x="1" y="190"/>
                  </a:lnTo>
                  <a:lnTo>
                    <a:pt x="0" y="162"/>
                  </a:lnTo>
                  <a:lnTo>
                    <a:pt x="0" y="144"/>
                  </a:lnTo>
                  <a:lnTo>
                    <a:pt x="1" y="125"/>
                  </a:lnTo>
                  <a:lnTo>
                    <a:pt x="3" y="105"/>
                  </a:lnTo>
                  <a:lnTo>
                    <a:pt x="5" y="87"/>
                  </a:lnTo>
                  <a:lnTo>
                    <a:pt x="8" y="67"/>
                  </a:lnTo>
                  <a:lnTo>
                    <a:pt x="12" y="49"/>
                  </a:lnTo>
                  <a:lnTo>
                    <a:pt x="15" y="31"/>
                  </a:lnTo>
                  <a:lnTo>
                    <a:pt x="21" y="12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8" y="2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50" y="9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52" y="18"/>
                  </a:lnTo>
                  <a:lnTo>
                    <a:pt x="51" y="21"/>
                  </a:lnTo>
                  <a:lnTo>
                    <a:pt x="46" y="38"/>
                  </a:lnTo>
                  <a:lnTo>
                    <a:pt x="42" y="55"/>
                  </a:lnTo>
                  <a:lnTo>
                    <a:pt x="39" y="73"/>
                  </a:lnTo>
                  <a:lnTo>
                    <a:pt x="37" y="91"/>
                  </a:lnTo>
                  <a:lnTo>
                    <a:pt x="35" y="108"/>
                  </a:lnTo>
                  <a:lnTo>
                    <a:pt x="33" y="127"/>
                  </a:lnTo>
                  <a:lnTo>
                    <a:pt x="32" y="145"/>
                  </a:lnTo>
                  <a:lnTo>
                    <a:pt x="31" y="162"/>
                  </a:lnTo>
                  <a:lnTo>
                    <a:pt x="32" y="190"/>
                  </a:lnTo>
                  <a:lnTo>
                    <a:pt x="35" y="217"/>
                  </a:lnTo>
                  <a:lnTo>
                    <a:pt x="38" y="244"/>
                  </a:lnTo>
                  <a:lnTo>
                    <a:pt x="43" y="270"/>
                  </a:lnTo>
                  <a:lnTo>
                    <a:pt x="49" y="296"/>
                  </a:lnTo>
                  <a:lnTo>
                    <a:pt x="56" y="321"/>
                  </a:lnTo>
                  <a:lnTo>
                    <a:pt x="65" y="346"/>
                  </a:lnTo>
                  <a:lnTo>
                    <a:pt x="73" y="371"/>
                  </a:lnTo>
                  <a:lnTo>
                    <a:pt x="84" y="395"/>
                  </a:lnTo>
                  <a:lnTo>
                    <a:pt x="96" y="417"/>
                  </a:lnTo>
                  <a:lnTo>
                    <a:pt x="109" y="440"/>
                  </a:lnTo>
                  <a:lnTo>
                    <a:pt x="123" y="461"/>
                  </a:lnTo>
                  <a:lnTo>
                    <a:pt x="138" y="483"/>
                  </a:lnTo>
                  <a:lnTo>
                    <a:pt x="154" y="503"/>
                  </a:lnTo>
                  <a:lnTo>
                    <a:pt x="171" y="522"/>
                  </a:lnTo>
                  <a:lnTo>
                    <a:pt x="189" y="541"/>
                  </a:lnTo>
                  <a:lnTo>
                    <a:pt x="207" y="559"/>
                  </a:lnTo>
                  <a:lnTo>
                    <a:pt x="227" y="576"/>
                  </a:lnTo>
                  <a:lnTo>
                    <a:pt x="247" y="591"/>
                  </a:lnTo>
                  <a:lnTo>
                    <a:pt x="268" y="606"/>
                  </a:lnTo>
                  <a:lnTo>
                    <a:pt x="289" y="620"/>
                  </a:lnTo>
                  <a:lnTo>
                    <a:pt x="312" y="633"/>
                  </a:lnTo>
                  <a:lnTo>
                    <a:pt x="335" y="645"/>
                  </a:lnTo>
                  <a:lnTo>
                    <a:pt x="359" y="656"/>
                  </a:lnTo>
                  <a:lnTo>
                    <a:pt x="383" y="666"/>
                  </a:lnTo>
                  <a:lnTo>
                    <a:pt x="408" y="674"/>
                  </a:lnTo>
                  <a:lnTo>
                    <a:pt x="433" y="681"/>
                  </a:lnTo>
                  <a:lnTo>
                    <a:pt x="459" y="687"/>
                  </a:lnTo>
                  <a:lnTo>
                    <a:pt x="486" y="692"/>
                  </a:lnTo>
                  <a:lnTo>
                    <a:pt x="512" y="695"/>
                  </a:lnTo>
                  <a:lnTo>
                    <a:pt x="540" y="697"/>
                  </a:lnTo>
                  <a:lnTo>
                    <a:pt x="567" y="698"/>
                  </a:lnTo>
                  <a:lnTo>
                    <a:pt x="595" y="697"/>
                  </a:lnTo>
                  <a:lnTo>
                    <a:pt x="622" y="695"/>
                  </a:lnTo>
                  <a:lnTo>
                    <a:pt x="648" y="692"/>
                  </a:lnTo>
                  <a:lnTo>
                    <a:pt x="675" y="687"/>
                  </a:lnTo>
                  <a:lnTo>
                    <a:pt x="701" y="681"/>
                  </a:lnTo>
                  <a:lnTo>
                    <a:pt x="726" y="674"/>
                  </a:lnTo>
                  <a:lnTo>
                    <a:pt x="751" y="666"/>
                  </a:lnTo>
                  <a:lnTo>
                    <a:pt x="775" y="656"/>
                  </a:lnTo>
                  <a:lnTo>
                    <a:pt x="799" y="645"/>
                  </a:lnTo>
                  <a:lnTo>
                    <a:pt x="822" y="633"/>
                  </a:lnTo>
                  <a:lnTo>
                    <a:pt x="845" y="620"/>
                  </a:lnTo>
                  <a:lnTo>
                    <a:pt x="866" y="606"/>
                  </a:lnTo>
                  <a:lnTo>
                    <a:pt x="887" y="591"/>
                  </a:lnTo>
                  <a:lnTo>
                    <a:pt x="907" y="576"/>
                  </a:lnTo>
                  <a:lnTo>
                    <a:pt x="927" y="559"/>
                  </a:lnTo>
                  <a:lnTo>
                    <a:pt x="945" y="541"/>
                  </a:lnTo>
                  <a:lnTo>
                    <a:pt x="963" y="522"/>
                  </a:lnTo>
                  <a:lnTo>
                    <a:pt x="980" y="503"/>
                  </a:lnTo>
                  <a:lnTo>
                    <a:pt x="996" y="483"/>
                  </a:lnTo>
                  <a:lnTo>
                    <a:pt x="1011" y="461"/>
                  </a:lnTo>
                  <a:lnTo>
                    <a:pt x="1025" y="440"/>
                  </a:lnTo>
                  <a:lnTo>
                    <a:pt x="1038" y="417"/>
                  </a:lnTo>
                  <a:lnTo>
                    <a:pt x="1050" y="395"/>
                  </a:lnTo>
                  <a:lnTo>
                    <a:pt x="1061" y="371"/>
                  </a:lnTo>
                  <a:lnTo>
                    <a:pt x="1070" y="346"/>
                  </a:lnTo>
                  <a:lnTo>
                    <a:pt x="1078" y="321"/>
                  </a:lnTo>
                  <a:lnTo>
                    <a:pt x="1085" y="296"/>
                  </a:lnTo>
                  <a:lnTo>
                    <a:pt x="1092" y="270"/>
                  </a:lnTo>
                  <a:lnTo>
                    <a:pt x="1096" y="244"/>
                  </a:lnTo>
                  <a:lnTo>
                    <a:pt x="1099" y="217"/>
                  </a:lnTo>
                  <a:lnTo>
                    <a:pt x="1102" y="190"/>
                  </a:lnTo>
                  <a:lnTo>
                    <a:pt x="1103" y="162"/>
                  </a:lnTo>
                  <a:lnTo>
                    <a:pt x="1102" y="145"/>
                  </a:lnTo>
                  <a:lnTo>
                    <a:pt x="1102" y="128"/>
                  </a:lnTo>
                  <a:lnTo>
                    <a:pt x="1099" y="109"/>
                  </a:lnTo>
                  <a:lnTo>
                    <a:pt x="1098" y="92"/>
                  </a:lnTo>
                  <a:lnTo>
                    <a:pt x="1095" y="75"/>
                  </a:lnTo>
                  <a:lnTo>
                    <a:pt x="1092" y="58"/>
                  </a:lnTo>
                  <a:lnTo>
                    <a:pt x="1089" y="40"/>
                  </a:lnTo>
                  <a:lnTo>
                    <a:pt x="1084" y="23"/>
                  </a:lnTo>
                  <a:lnTo>
                    <a:pt x="1083" y="20"/>
                  </a:lnTo>
                  <a:lnTo>
                    <a:pt x="1083" y="18"/>
                  </a:lnTo>
                  <a:lnTo>
                    <a:pt x="1084" y="14"/>
                  </a:lnTo>
                  <a:lnTo>
                    <a:pt x="1085" y="11"/>
                  </a:lnTo>
                  <a:lnTo>
                    <a:pt x="1088" y="9"/>
                  </a:lnTo>
                  <a:lnTo>
                    <a:pt x="1090" y="7"/>
                  </a:lnTo>
                  <a:lnTo>
                    <a:pt x="1092" y="5"/>
                  </a:lnTo>
                  <a:lnTo>
                    <a:pt x="1095" y="4"/>
                  </a:lnTo>
                  <a:lnTo>
                    <a:pt x="1098" y="4"/>
                  </a:lnTo>
                  <a:lnTo>
                    <a:pt x="1102" y="4"/>
                  </a:lnTo>
                  <a:lnTo>
                    <a:pt x="1105" y="5"/>
                  </a:lnTo>
                  <a:lnTo>
                    <a:pt x="1107" y="6"/>
                  </a:lnTo>
                  <a:lnTo>
                    <a:pt x="1110" y="8"/>
                  </a:lnTo>
                  <a:lnTo>
                    <a:pt x="1112" y="10"/>
                  </a:lnTo>
                  <a:lnTo>
                    <a:pt x="1113" y="12"/>
                  </a:lnTo>
                  <a:lnTo>
                    <a:pt x="1115" y="15"/>
                  </a:lnTo>
                  <a:lnTo>
                    <a:pt x="1119" y="33"/>
                  </a:lnTo>
                  <a:lnTo>
                    <a:pt x="1123" y="51"/>
                  </a:lnTo>
                  <a:lnTo>
                    <a:pt x="1126" y="69"/>
                  </a:lnTo>
                  <a:lnTo>
                    <a:pt x="1130" y="88"/>
                  </a:lnTo>
                  <a:lnTo>
                    <a:pt x="1132" y="106"/>
                  </a:lnTo>
                  <a:lnTo>
                    <a:pt x="1133" y="126"/>
                  </a:lnTo>
                  <a:lnTo>
                    <a:pt x="1134" y="144"/>
                  </a:lnTo>
                  <a:lnTo>
                    <a:pt x="1134" y="162"/>
                  </a:lnTo>
                  <a:lnTo>
                    <a:pt x="1133" y="190"/>
                  </a:lnTo>
                  <a:lnTo>
                    <a:pt x="1132" y="218"/>
                  </a:lnTo>
                  <a:lnTo>
                    <a:pt x="1128" y="247"/>
                  </a:lnTo>
                  <a:lnTo>
                    <a:pt x="1123" y="274"/>
                  </a:lnTo>
                  <a:lnTo>
                    <a:pt x="1117" y="302"/>
                  </a:lnTo>
                  <a:lnTo>
                    <a:pt x="1110" y="328"/>
                  </a:lnTo>
                  <a:lnTo>
                    <a:pt x="1102" y="353"/>
                  </a:lnTo>
                  <a:lnTo>
                    <a:pt x="1091" y="379"/>
                  </a:lnTo>
                  <a:lnTo>
                    <a:pt x="1080" y="405"/>
                  </a:lnTo>
                  <a:lnTo>
                    <a:pt x="1068" y="429"/>
                  </a:lnTo>
                  <a:lnTo>
                    <a:pt x="1054" y="454"/>
                  </a:lnTo>
                  <a:lnTo>
                    <a:pt x="1039" y="477"/>
                  </a:lnTo>
                  <a:lnTo>
                    <a:pt x="1023" y="499"/>
                  </a:lnTo>
                  <a:lnTo>
                    <a:pt x="1005" y="522"/>
                  </a:lnTo>
                  <a:lnTo>
                    <a:pt x="987" y="542"/>
                  </a:lnTo>
                  <a:lnTo>
                    <a:pt x="968" y="563"/>
                  </a:lnTo>
                  <a:lnTo>
                    <a:pt x="947" y="584"/>
                  </a:lnTo>
                  <a:lnTo>
                    <a:pt x="927" y="602"/>
                  </a:lnTo>
                  <a:lnTo>
                    <a:pt x="904" y="618"/>
                  </a:lnTo>
                  <a:lnTo>
                    <a:pt x="881" y="634"/>
                  </a:lnTo>
                  <a:lnTo>
                    <a:pt x="859" y="649"/>
                  </a:lnTo>
                  <a:lnTo>
                    <a:pt x="834" y="663"/>
                  </a:lnTo>
                  <a:lnTo>
                    <a:pt x="809" y="675"/>
                  </a:lnTo>
                  <a:lnTo>
                    <a:pt x="784" y="687"/>
                  </a:lnTo>
                  <a:lnTo>
                    <a:pt x="758" y="697"/>
                  </a:lnTo>
                  <a:lnTo>
                    <a:pt x="732" y="706"/>
                  </a:lnTo>
                  <a:lnTo>
                    <a:pt x="705" y="713"/>
                  </a:lnTo>
                  <a:lnTo>
                    <a:pt x="678" y="719"/>
                  </a:lnTo>
                  <a:lnTo>
                    <a:pt x="651" y="724"/>
                  </a:lnTo>
                  <a:lnTo>
                    <a:pt x="623" y="727"/>
                  </a:lnTo>
                  <a:lnTo>
                    <a:pt x="595" y="729"/>
                  </a:lnTo>
                  <a:lnTo>
                    <a:pt x="567" y="7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Rectangle 1229"/>
            <p:cNvSpPr>
              <a:spLocks noChangeArrowheads="1"/>
            </p:cNvSpPr>
            <p:nvPr/>
          </p:nvSpPr>
          <p:spPr bwMode="auto">
            <a:xfrm>
              <a:off x="6016742" y="6798561"/>
              <a:ext cx="402494" cy="13045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230"/>
            <p:cNvSpPr>
              <a:spLocks noChangeArrowheads="1"/>
            </p:cNvSpPr>
            <p:nvPr/>
          </p:nvSpPr>
          <p:spPr bwMode="auto">
            <a:xfrm>
              <a:off x="6151967" y="6661745"/>
              <a:ext cx="132043" cy="40408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1" name="组合 2610"/>
          <p:cNvGrpSpPr/>
          <p:nvPr/>
        </p:nvGrpSpPr>
        <p:grpSpPr>
          <a:xfrm>
            <a:off x="7072176" y="3514318"/>
            <a:ext cx="1032884" cy="1065599"/>
            <a:chOff x="6716730" y="6660154"/>
            <a:chExt cx="477265" cy="579082"/>
          </a:xfrm>
        </p:grpSpPr>
        <p:sp>
          <p:nvSpPr>
            <p:cNvPr id="428" name="Freeform 1231"/>
            <p:cNvSpPr>
              <a:spLocks noEditPoints="1"/>
            </p:cNvSpPr>
            <p:nvPr/>
          </p:nvSpPr>
          <p:spPr bwMode="auto">
            <a:xfrm>
              <a:off x="6759684" y="7156510"/>
              <a:ext cx="42954" cy="79544"/>
            </a:xfrm>
            <a:custGeom>
              <a:avLst/>
              <a:gdLst>
                <a:gd name="T0" fmla="*/ 39 w 109"/>
                <a:gd name="T1" fmla="*/ 101 h 201"/>
                <a:gd name="T2" fmla="*/ 43 w 109"/>
                <a:gd name="T3" fmla="*/ 111 h 201"/>
                <a:gd name="T4" fmla="*/ 50 w 109"/>
                <a:gd name="T5" fmla="*/ 116 h 201"/>
                <a:gd name="T6" fmla="*/ 57 w 109"/>
                <a:gd name="T7" fmla="*/ 116 h 201"/>
                <a:gd name="T8" fmla="*/ 65 w 109"/>
                <a:gd name="T9" fmla="*/ 109 h 201"/>
                <a:gd name="T10" fmla="*/ 69 w 109"/>
                <a:gd name="T11" fmla="*/ 97 h 201"/>
                <a:gd name="T12" fmla="*/ 71 w 109"/>
                <a:gd name="T13" fmla="*/ 82 h 201"/>
                <a:gd name="T14" fmla="*/ 71 w 109"/>
                <a:gd name="T15" fmla="*/ 65 h 201"/>
                <a:gd name="T16" fmla="*/ 69 w 109"/>
                <a:gd name="T17" fmla="*/ 49 h 201"/>
                <a:gd name="T18" fmla="*/ 64 w 109"/>
                <a:gd name="T19" fmla="*/ 39 h 201"/>
                <a:gd name="T20" fmla="*/ 57 w 109"/>
                <a:gd name="T21" fmla="*/ 34 h 201"/>
                <a:gd name="T22" fmla="*/ 49 w 109"/>
                <a:gd name="T23" fmla="*/ 34 h 201"/>
                <a:gd name="T24" fmla="*/ 42 w 109"/>
                <a:gd name="T25" fmla="*/ 40 h 201"/>
                <a:gd name="T26" fmla="*/ 39 w 109"/>
                <a:gd name="T27" fmla="*/ 50 h 201"/>
                <a:gd name="T28" fmla="*/ 39 w 109"/>
                <a:gd name="T29" fmla="*/ 93 h 201"/>
                <a:gd name="T30" fmla="*/ 0 w 109"/>
                <a:gd name="T31" fmla="*/ 36 h 201"/>
                <a:gd name="T32" fmla="*/ 0 w 109"/>
                <a:gd name="T33" fmla="*/ 13 h 201"/>
                <a:gd name="T34" fmla="*/ 32 w 109"/>
                <a:gd name="T35" fmla="*/ 3 h 201"/>
                <a:gd name="T36" fmla="*/ 36 w 109"/>
                <a:gd name="T37" fmla="*/ 20 h 201"/>
                <a:gd name="T38" fmla="*/ 41 w 109"/>
                <a:gd name="T39" fmla="*/ 11 h 201"/>
                <a:gd name="T40" fmla="*/ 48 w 109"/>
                <a:gd name="T41" fmla="*/ 6 h 201"/>
                <a:gd name="T42" fmla="*/ 56 w 109"/>
                <a:gd name="T43" fmla="*/ 1 h 201"/>
                <a:gd name="T44" fmla="*/ 65 w 109"/>
                <a:gd name="T45" fmla="*/ 0 h 201"/>
                <a:gd name="T46" fmla="*/ 76 w 109"/>
                <a:gd name="T47" fmla="*/ 2 h 201"/>
                <a:gd name="T48" fmla="*/ 85 w 109"/>
                <a:gd name="T49" fmla="*/ 7 h 201"/>
                <a:gd name="T50" fmla="*/ 93 w 109"/>
                <a:gd name="T51" fmla="*/ 13 h 201"/>
                <a:gd name="T52" fmla="*/ 99 w 109"/>
                <a:gd name="T53" fmla="*/ 23 h 201"/>
                <a:gd name="T54" fmla="*/ 107 w 109"/>
                <a:gd name="T55" fmla="*/ 46 h 201"/>
                <a:gd name="T56" fmla="*/ 109 w 109"/>
                <a:gd name="T57" fmla="*/ 74 h 201"/>
                <a:gd name="T58" fmla="*/ 106 w 109"/>
                <a:gd name="T59" fmla="*/ 107 h 201"/>
                <a:gd name="T60" fmla="*/ 102 w 109"/>
                <a:gd name="T61" fmla="*/ 120 h 201"/>
                <a:gd name="T62" fmla="*/ 95 w 109"/>
                <a:gd name="T63" fmla="*/ 130 h 201"/>
                <a:gd name="T64" fmla="*/ 89 w 109"/>
                <a:gd name="T65" fmla="*/ 137 h 201"/>
                <a:gd name="T66" fmla="*/ 80 w 109"/>
                <a:gd name="T67" fmla="*/ 144 h 201"/>
                <a:gd name="T68" fmla="*/ 72 w 109"/>
                <a:gd name="T69" fmla="*/ 147 h 201"/>
                <a:gd name="T70" fmla="*/ 63 w 109"/>
                <a:gd name="T71" fmla="*/ 148 h 201"/>
                <a:gd name="T72" fmla="*/ 55 w 109"/>
                <a:gd name="T73" fmla="*/ 146 h 201"/>
                <a:gd name="T74" fmla="*/ 49 w 109"/>
                <a:gd name="T75" fmla="*/ 143 h 201"/>
                <a:gd name="T76" fmla="*/ 39 w 109"/>
                <a:gd name="T77" fmla="*/ 134 h 201"/>
                <a:gd name="T78" fmla="*/ 39 w 109"/>
                <a:gd name="T79" fmla="*/ 201 h 201"/>
                <a:gd name="T80" fmla="*/ 1 w 109"/>
                <a:gd name="T81" fmla="*/ 4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201">
                  <a:moveTo>
                    <a:pt x="39" y="93"/>
                  </a:moveTo>
                  <a:lnTo>
                    <a:pt x="39" y="101"/>
                  </a:lnTo>
                  <a:lnTo>
                    <a:pt x="41" y="106"/>
                  </a:lnTo>
                  <a:lnTo>
                    <a:pt x="43" y="111"/>
                  </a:lnTo>
                  <a:lnTo>
                    <a:pt x="46" y="115"/>
                  </a:lnTo>
                  <a:lnTo>
                    <a:pt x="50" y="116"/>
                  </a:lnTo>
                  <a:lnTo>
                    <a:pt x="53" y="117"/>
                  </a:lnTo>
                  <a:lnTo>
                    <a:pt x="57" y="116"/>
                  </a:lnTo>
                  <a:lnTo>
                    <a:pt x="62" y="114"/>
                  </a:lnTo>
                  <a:lnTo>
                    <a:pt x="65" y="109"/>
                  </a:lnTo>
                  <a:lnTo>
                    <a:pt x="67" y="104"/>
                  </a:lnTo>
                  <a:lnTo>
                    <a:pt x="69" y="97"/>
                  </a:lnTo>
                  <a:lnTo>
                    <a:pt x="70" y="91"/>
                  </a:lnTo>
                  <a:lnTo>
                    <a:pt x="71" y="82"/>
                  </a:lnTo>
                  <a:lnTo>
                    <a:pt x="71" y="75"/>
                  </a:lnTo>
                  <a:lnTo>
                    <a:pt x="71" y="65"/>
                  </a:lnTo>
                  <a:lnTo>
                    <a:pt x="70" y="56"/>
                  </a:lnTo>
                  <a:lnTo>
                    <a:pt x="69" y="49"/>
                  </a:lnTo>
                  <a:lnTo>
                    <a:pt x="67" y="43"/>
                  </a:lnTo>
                  <a:lnTo>
                    <a:pt x="64" y="39"/>
                  </a:lnTo>
                  <a:lnTo>
                    <a:pt x="61" y="36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40"/>
                  </a:lnTo>
                  <a:lnTo>
                    <a:pt x="41" y="44"/>
                  </a:lnTo>
                  <a:lnTo>
                    <a:pt x="39" y="50"/>
                  </a:lnTo>
                  <a:lnTo>
                    <a:pt x="39" y="55"/>
                  </a:lnTo>
                  <a:lnTo>
                    <a:pt x="39" y="93"/>
                  </a:lnTo>
                  <a:close/>
                  <a:moveTo>
                    <a:pt x="1" y="48"/>
                  </a:moveTo>
                  <a:lnTo>
                    <a:pt x="0" y="36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2" y="3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4" y="8"/>
                  </a:lnTo>
                  <a:lnTo>
                    <a:pt x="48" y="6"/>
                  </a:lnTo>
                  <a:lnTo>
                    <a:pt x="52" y="3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1" y="1"/>
                  </a:lnTo>
                  <a:lnTo>
                    <a:pt x="76" y="2"/>
                  </a:lnTo>
                  <a:lnTo>
                    <a:pt x="81" y="3"/>
                  </a:lnTo>
                  <a:lnTo>
                    <a:pt x="85" y="7"/>
                  </a:lnTo>
                  <a:lnTo>
                    <a:pt x="90" y="10"/>
                  </a:lnTo>
                  <a:lnTo>
                    <a:pt x="93" y="13"/>
                  </a:lnTo>
                  <a:lnTo>
                    <a:pt x="96" y="17"/>
                  </a:lnTo>
                  <a:lnTo>
                    <a:pt x="99" y="23"/>
                  </a:lnTo>
                  <a:lnTo>
                    <a:pt x="104" y="34"/>
                  </a:lnTo>
                  <a:lnTo>
                    <a:pt x="107" y="46"/>
                  </a:lnTo>
                  <a:lnTo>
                    <a:pt x="109" y="60"/>
                  </a:lnTo>
                  <a:lnTo>
                    <a:pt x="109" y="74"/>
                  </a:lnTo>
                  <a:lnTo>
                    <a:pt x="108" y="92"/>
                  </a:lnTo>
                  <a:lnTo>
                    <a:pt x="106" y="107"/>
                  </a:lnTo>
                  <a:lnTo>
                    <a:pt x="104" y="114"/>
                  </a:lnTo>
                  <a:lnTo>
                    <a:pt x="102" y="120"/>
                  </a:lnTo>
                  <a:lnTo>
                    <a:pt x="98" y="125"/>
                  </a:lnTo>
                  <a:lnTo>
                    <a:pt x="95" y="130"/>
                  </a:lnTo>
                  <a:lnTo>
                    <a:pt x="92" y="134"/>
                  </a:lnTo>
                  <a:lnTo>
                    <a:pt x="89" y="137"/>
                  </a:lnTo>
                  <a:lnTo>
                    <a:pt x="84" y="141"/>
                  </a:lnTo>
                  <a:lnTo>
                    <a:pt x="80" y="144"/>
                  </a:lnTo>
                  <a:lnTo>
                    <a:pt x="77" y="145"/>
                  </a:lnTo>
                  <a:lnTo>
                    <a:pt x="72" y="147"/>
                  </a:lnTo>
                  <a:lnTo>
                    <a:pt x="67" y="147"/>
                  </a:lnTo>
                  <a:lnTo>
                    <a:pt x="63" y="148"/>
                  </a:lnTo>
                  <a:lnTo>
                    <a:pt x="58" y="147"/>
                  </a:lnTo>
                  <a:lnTo>
                    <a:pt x="55" y="146"/>
                  </a:lnTo>
                  <a:lnTo>
                    <a:pt x="52" y="145"/>
                  </a:lnTo>
                  <a:lnTo>
                    <a:pt x="49" y="143"/>
                  </a:lnTo>
                  <a:lnTo>
                    <a:pt x="43" y="138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201"/>
                  </a:lnTo>
                  <a:lnTo>
                    <a:pt x="1" y="201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232"/>
            <p:cNvSpPr>
              <a:spLocks/>
            </p:cNvSpPr>
            <p:nvPr/>
          </p:nvSpPr>
          <p:spPr bwMode="auto">
            <a:xfrm>
              <a:off x="6812183" y="7134237"/>
              <a:ext cx="41363" cy="79544"/>
            </a:xfrm>
            <a:custGeom>
              <a:avLst/>
              <a:gdLst>
                <a:gd name="T0" fmla="*/ 0 w 107"/>
                <a:gd name="T1" fmla="*/ 0 h 201"/>
                <a:gd name="T2" fmla="*/ 39 w 107"/>
                <a:gd name="T3" fmla="*/ 0 h 201"/>
                <a:gd name="T4" fmla="*/ 39 w 107"/>
                <a:gd name="T5" fmla="*/ 73 h 201"/>
                <a:gd name="T6" fmla="*/ 39 w 107"/>
                <a:gd name="T7" fmla="*/ 73 h 201"/>
                <a:gd name="T8" fmla="*/ 45 w 107"/>
                <a:gd name="T9" fmla="*/ 67 h 201"/>
                <a:gd name="T10" fmla="*/ 52 w 107"/>
                <a:gd name="T11" fmla="*/ 62 h 201"/>
                <a:gd name="T12" fmla="*/ 56 w 107"/>
                <a:gd name="T13" fmla="*/ 59 h 201"/>
                <a:gd name="T14" fmla="*/ 60 w 107"/>
                <a:gd name="T15" fmla="*/ 58 h 201"/>
                <a:gd name="T16" fmla="*/ 66 w 107"/>
                <a:gd name="T17" fmla="*/ 57 h 201"/>
                <a:gd name="T18" fmla="*/ 70 w 107"/>
                <a:gd name="T19" fmla="*/ 56 h 201"/>
                <a:gd name="T20" fmla="*/ 75 w 107"/>
                <a:gd name="T21" fmla="*/ 57 h 201"/>
                <a:gd name="T22" fmla="*/ 80 w 107"/>
                <a:gd name="T23" fmla="*/ 57 h 201"/>
                <a:gd name="T24" fmla="*/ 84 w 107"/>
                <a:gd name="T25" fmla="*/ 59 h 201"/>
                <a:gd name="T26" fmla="*/ 87 w 107"/>
                <a:gd name="T27" fmla="*/ 61 h 201"/>
                <a:gd name="T28" fmla="*/ 90 w 107"/>
                <a:gd name="T29" fmla="*/ 63 h 201"/>
                <a:gd name="T30" fmla="*/ 94 w 107"/>
                <a:gd name="T31" fmla="*/ 66 h 201"/>
                <a:gd name="T32" fmla="*/ 96 w 107"/>
                <a:gd name="T33" fmla="*/ 69 h 201"/>
                <a:gd name="T34" fmla="*/ 98 w 107"/>
                <a:gd name="T35" fmla="*/ 72 h 201"/>
                <a:gd name="T36" fmla="*/ 102 w 107"/>
                <a:gd name="T37" fmla="*/ 81 h 201"/>
                <a:gd name="T38" fmla="*/ 104 w 107"/>
                <a:gd name="T39" fmla="*/ 91 h 201"/>
                <a:gd name="T40" fmla="*/ 107 w 107"/>
                <a:gd name="T41" fmla="*/ 102 h 201"/>
                <a:gd name="T42" fmla="*/ 107 w 107"/>
                <a:gd name="T43" fmla="*/ 115 h 201"/>
                <a:gd name="T44" fmla="*/ 107 w 107"/>
                <a:gd name="T45" fmla="*/ 201 h 201"/>
                <a:gd name="T46" fmla="*/ 69 w 107"/>
                <a:gd name="T47" fmla="*/ 201 h 201"/>
                <a:gd name="T48" fmla="*/ 69 w 107"/>
                <a:gd name="T49" fmla="*/ 115 h 201"/>
                <a:gd name="T50" fmla="*/ 68 w 107"/>
                <a:gd name="T51" fmla="*/ 105 h 201"/>
                <a:gd name="T52" fmla="*/ 66 w 107"/>
                <a:gd name="T53" fmla="*/ 96 h 201"/>
                <a:gd name="T54" fmla="*/ 65 w 107"/>
                <a:gd name="T55" fmla="*/ 93 h 201"/>
                <a:gd name="T56" fmla="*/ 61 w 107"/>
                <a:gd name="T57" fmla="*/ 91 h 201"/>
                <a:gd name="T58" fmla="*/ 58 w 107"/>
                <a:gd name="T59" fmla="*/ 90 h 201"/>
                <a:gd name="T60" fmla="*/ 55 w 107"/>
                <a:gd name="T61" fmla="*/ 89 h 201"/>
                <a:gd name="T62" fmla="*/ 50 w 107"/>
                <a:gd name="T63" fmla="*/ 90 h 201"/>
                <a:gd name="T64" fmla="*/ 46 w 107"/>
                <a:gd name="T65" fmla="*/ 92 h 201"/>
                <a:gd name="T66" fmla="*/ 43 w 107"/>
                <a:gd name="T67" fmla="*/ 96 h 201"/>
                <a:gd name="T68" fmla="*/ 40 w 107"/>
                <a:gd name="T69" fmla="*/ 103 h 201"/>
                <a:gd name="T70" fmla="*/ 39 w 107"/>
                <a:gd name="T71" fmla="*/ 107 h 201"/>
                <a:gd name="T72" fmla="*/ 39 w 107"/>
                <a:gd name="T73" fmla="*/ 112 h 201"/>
                <a:gd name="T74" fmla="*/ 39 w 107"/>
                <a:gd name="T75" fmla="*/ 201 h 201"/>
                <a:gd name="T76" fmla="*/ 0 w 107"/>
                <a:gd name="T77" fmla="*/ 201 h 201"/>
                <a:gd name="T78" fmla="*/ 0 w 107"/>
                <a:gd name="T7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201">
                  <a:moveTo>
                    <a:pt x="0" y="0"/>
                  </a:moveTo>
                  <a:lnTo>
                    <a:pt x="39" y="0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45" y="67"/>
                  </a:lnTo>
                  <a:lnTo>
                    <a:pt x="52" y="62"/>
                  </a:lnTo>
                  <a:lnTo>
                    <a:pt x="56" y="59"/>
                  </a:lnTo>
                  <a:lnTo>
                    <a:pt x="60" y="58"/>
                  </a:lnTo>
                  <a:lnTo>
                    <a:pt x="66" y="57"/>
                  </a:lnTo>
                  <a:lnTo>
                    <a:pt x="70" y="56"/>
                  </a:lnTo>
                  <a:lnTo>
                    <a:pt x="75" y="57"/>
                  </a:lnTo>
                  <a:lnTo>
                    <a:pt x="80" y="57"/>
                  </a:lnTo>
                  <a:lnTo>
                    <a:pt x="84" y="59"/>
                  </a:lnTo>
                  <a:lnTo>
                    <a:pt x="87" y="61"/>
                  </a:lnTo>
                  <a:lnTo>
                    <a:pt x="90" y="63"/>
                  </a:lnTo>
                  <a:lnTo>
                    <a:pt x="94" y="66"/>
                  </a:lnTo>
                  <a:lnTo>
                    <a:pt x="96" y="69"/>
                  </a:lnTo>
                  <a:lnTo>
                    <a:pt x="98" y="72"/>
                  </a:lnTo>
                  <a:lnTo>
                    <a:pt x="102" y="81"/>
                  </a:lnTo>
                  <a:lnTo>
                    <a:pt x="104" y="91"/>
                  </a:lnTo>
                  <a:lnTo>
                    <a:pt x="107" y="102"/>
                  </a:lnTo>
                  <a:lnTo>
                    <a:pt x="107" y="115"/>
                  </a:lnTo>
                  <a:lnTo>
                    <a:pt x="107" y="201"/>
                  </a:lnTo>
                  <a:lnTo>
                    <a:pt x="69" y="201"/>
                  </a:lnTo>
                  <a:lnTo>
                    <a:pt x="69" y="115"/>
                  </a:lnTo>
                  <a:lnTo>
                    <a:pt x="68" y="105"/>
                  </a:lnTo>
                  <a:lnTo>
                    <a:pt x="66" y="96"/>
                  </a:lnTo>
                  <a:lnTo>
                    <a:pt x="65" y="93"/>
                  </a:lnTo>
                  <a:lnTo>
                    <a:pt x="61" y="91"/>
                  </a:lnTo>
                  <a:lnTo>
                    <a:pt x="58" y="90"/>
                  </a:lnTo>
                  <a:lnTo>
                    <a:pt x="55" y="89"/>
                  </a:lnTo>
                  <a:lnTo>
                    <a:pt x="50" y="90"/>
                  </a:lnTo>
                  <a:lnTo>
                    <a:pt x="46" y="92"/>
                  </a:lnTo>
                  <a:lnTo>
                    <a:pt x="43" y="96"/>
                  </a:lnTo>
                  <a:lnTo>
                    <a:pt x="40" y="103"/>
                  </a:lnTo>
                  <a:lnTo>
                    <a:pt x="39" y="107"/>
                  </a:lnTo>
                  <a:lnTo>
                    <a:pt x="39" y="112"/>
                  </a:lnTo>
                  <a:lnTo>
                    <a:pt x="39" y="201"/>
                  </a:lnTo>
                  <a:lnTo>
                    <a:pt x="0" y="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233"/>
            <p:cNvSpPr>
              <a:spLocks noEditPoints="1"/>
            </p:cNvSpPr>
            <p:nvPr/>
          </p:nvSpPr>
          <p:spPr bwMode="auto">
            <a:xfrm>
              <a:off x="6861501" y="7156510"/>
              <a:ext cx="42954" cy="58862"/>
            </a:xfrm>
            <a:custGeom>
              <a:avLst/>
              <a:gdLst>
                <a:gd name="T0" fmla="*/ 62 w 106"/>
                <a:gd name="T1" fmla="*/ 77 h 148"/>
                <a:gd name="T2" fmla="*/ 51 w 106"/>
                <a:gd name="T3" fmla="*/ 79 h 148"/>
                <a:gd name="T4" fmla="*/ 42 w 106"/>
                <a:gd name="T5" fmla="*/ 84 h 148"/>
                <a:gd name="T6" fmla="*/ 37 w 106"/>
                <a:gd name="T7" fmla="*/ 94 h 148"/>
                <a:gd name="T8" fmla="*/ 36 w 106"/>
                <a:gd name="T9" fmla="*/ 105 h 148"/>
                <a:gd name="T10" fmla="*/ 39 w 106"/>
                <a:gd name="T11" fmla="*/ 113 h 148"/>
                <a:gd name="T12" fmla="*/ 44 w 106"/>
                <a:gd name="T13" fmla="*/ 119 h 148"/>
                <a:gd name="T14" fmla="*/ 54 w 106"/>
                <a:gd name="T15" fmla="*/ 119 h 148"/>
                <a:gd name="T16" fmla="*/ 63 w 106"/>
                <a:gd name="T17" fmla="*/ 113 h 148"/>
                <a:gd name="T18" fmla="*/ 66 w 106"/>
                <a:gd name="T19" fmla="*/ 105 h 148"/>
                <a:gd name="T20" fmla="*/ 66 w 106"/>
                <a:gd name="T21" fmla="*/ 76 h 148"/>
                <a:gd name="T22" fmla="*/ 104 w 106"/>
                <a:gd name="T23" fmla="*/ 121 h 148"/>
                <a:gd name="T24" fmla="*/ 105 w 106"/>
                <a:gd name="T25" fmla="*/ 137 h 148"/>
                <a:gd name="T26" fmla="*/ 71 w 106"/>
                <a:gd name="T27" fmla="*/ 145 h 148"/>
                <a:gd name="T28" fmla="*/ 69 w 106"/>
                <a:gd name="T29" fmla="*/ 132 h 148"/>
                <a:gd name="T30" fmla="*/ 63 w 106"/>
                <a:gd name="T31" fmla="*/ 138 h 148"/>
                <a:gd name="T32" fmla="*/ 55 w 106"/>
                <a:gd name="T33" fmla="*/ 144 h 148"/>
                <a:gd name="T34" fmla="*/ 37 w 106"/>
                <a:gd name="T35" fmla="*/ 148 h 148"/>
                <a:gd name="T36" fmla="*/ 23 w 106"/>
                <a:gd name="T37" fmla="*/ 145 h 148"/>
                <a:gd name="T38" fmla="*/ 11 w 106"/>
                <a:gd name="T39" fmla="*/ 135 h 148"/>
                <a:gd name="T40" fmla="*/ 2 w 106"/>
                <a:gd name="T41" fmla="*/ 122 h 148"/>
                <a:gd name="T42" fmla="*/ 0 w 106"/>
                <a:gd name="T43" fmla="*/ 105 h 148"/>
                <a:gd name="T44" fmla="*/ 1 w 106"/>
                <a:gd name="T45" fmla="*/ 92 h 148"/>
                <a:gd name="T46" fmla="*/ 5 w 106"/>
                <a:gd name="T47" fmla="*/ 80 h 148"/>
                <a:gd name="T48" fmla="*/ 12 w 106"/>
                <a:gd name="T49" fmla="*/ 71 h 148"/>
                <a:gd name="T50" fmla="*/ 21 w 106"/>
                <a:gd name="T51" fmla="*/ 64 h 148"/>
                <a:gd name="T52" fmla="*/ 41 w 106"/>
                <a:gd name="T53" fmla="*/ 55 h 148"/>
                <a:gd name="T54" fmla="*/ 65 w 106"/>
                <a:gd name="T55" fmla="*/ 52 h 148"/>
                <a:gd name="T56" fmla="*/ 65 w 106"/>
                <a:gd name="T57" fmla="*/ 44 h 148"/>
                <a:gd name="T58" fmla="*/ 62 w 106"/>
                <a:gd name="T59" fmla="*/ 37 h 148"/>
                <a:gd name="T60" fmla="*/ 57 w 106"/>
                <a:gd name="T61" fmla="*/ 33 h 148"/>
                <a:gd name="T62" fmla="*/ 50 w 106"/>
                <a:gd name="T63" fmla="*/ 29 h 148"/>
                <a:gd name="T64" fmla="*/ 37 w 106"/>
                <a:gd name="T65" fmla="*/ 29 h 148"/>
                <a:gd name="T66" fmla="*/ 23 w 106"/>
                <a:gd name="T67" fmla="*/ 34 h 148"/>
                <a:gd name="T68" fmla="*/ 9 w 106"/>
                <a:gd name="T69" fmla="*/ 11 h 148"/>
                <a:gd name="T70" fmla="*/ 26 w 106"/>
                <a:gd name="T71" fmla="*/ 5 h 148"/>
                <a:gd name="T72" fmla="*/ 53 w 106"/>
                <a:gd name="T73" fmla="*/ 0 h 148"/>
                <a:gd name="T74" fmla="*/ 68 w 106"/>
                <a:gd name="T75" fmla="*/ 2 h 148"/>
                <a:gd name="T76" fmla="*/ 79 w 106"/>
                <a:gd name="T77" fmla="*/ 6 h 148"/>
                <a:gd name="T78" fmla="*/ 89 w 106"/>
                <a:gd name="T79" fmla="*/ 12 h 148"/>
                <a:gd name="T80" fmla="*/ 95 w 106"/>
                <a:gd name="T81" fmla="*/ 20 h 148"/>
                <a:gd name="T82" fmla="*/ 102 w 106"/>
                <a:gd name="T83" fmla="*/ 38 h 148"/>
                <a:gd name="T84" fmla="*/ 104 w 106"/>
                <a:gd name="T85" fmla="*/ 6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6" h="148">
                  <a:moveTo>
                    <a:pt x="66" y="76"/>
                  </a:moveTo>
                  <a:lnTo>
                    <a:pt x="62" y="77"/>
                  </a:lnTo>
                  <a:lnTo>
                    <a:pt x="56" y="77"/>
                  </a:lnTo>
                  <a:lnTo>
                    <a:pt x="51" y="79"/>
                  </a:lnTo>
                  <a:lnTo>
                    <a:pt x="47" y="81"/>
                  </a:lnTo>
                  <a:lnTo>
                    <a:pt x="42" y="84"/>
                  </a:lnTo>
                  <a:lnTo>
                    <a:pt x="39" y="89"/>
                  </a:lnTo>
                  <a:lnTo>
                    <a:pt x="37" y="94"/>
                  </a:lnTo>
                  <a:lnTo>
                    <a:pt x="36" y="101"/>
                  </a:lnTo>
                  <a:lnTo>
                    <a:pt x="36" y="105"/>
                  </a:lnTo>
                  <a:lnTo>
                    <a:pt x="37" y="109"/>
                  </a:lnTo>
                  <a:lnTo>
                    <a:pt x="39" y="113"/>
                  </a:lnTo>
                  <a:lnTo>
                    <a:pt x="40" y="116"/>
                  </a:lnTo>
                  <a:lnTo>
                    <a:pt x="44" y="119"/>
                  </a:lnTo>
                  <a:lnTo>
                    <a:pt x="50" y="120"/>
                  </a:lnTo>
                  <a:lnTo>
                    <a:pt x="54" y="119"/>
                  </a:lnTo>
                  <a:lnTo>
                    <a:pt x="58" y="117"/>
                  </a:lnTo>
                  <a:lnTo>
                    <a:pt x="63" y="113"/>
                  </a:lnTo>
                  <a:lnTo>
                    <a:pt x="65" y="107"/>
                  </a:lnTo>
                  <a:lnTo>
                    <a:pt x="66" y="105"/>
                  </a:lnTo>
                  <a:lnTo>
                    <a:pt x="66" y="101"/>
                  </a:lnTo>
                  <a:lnTo>
                    <a:pt x="66" y="76"/>
                  </a:lnTo>
                  <a:close/>
                  <a:moveTo>
                    <a:pt x="104" y="113"/>
                  </a:moveTo>
                  <a:lnTo>
                    <a:pt x="104" y="121"/>
                  </a:lnTo>
                  <a:lnTo>
                    <a:pt x="104" y="130"/>
                  </a:lnTo>
                  <a:lnTo>
                    <a:pt x="105" y="137"/>
                  </a:lnTo>
                  <a:lnTo>
                    <a:pt x="106" y="145"/>
                  </a:lnTo>
                  <a:lnTo>
                    <a:pt x="71" y="14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6" y="135"/>
                  </a:lnTo>
                  <a:lnTo>
                    <a:pt x="63" y="138"/>
                  </a:lnTo>
                  <a:lnTo>
                    <a:pt x="58" y="142"/>
                  </a:lnTo>
                  <a:lnTo>
                    <a:pt x="55" y="144"/>
                  </a:lnTo>
                  <a:lnTo>
                    <a:pt x="47" y="147"/>
                  </a:lnTo>
                  <a:lnTo>
                    <a:pt x="37" y="148"/>
                  </a:lnTo>
                  <a:lnTo>
                    <a:pt x="29" y="147"/>
                  </a:lnTo>
                  <a:lnTo>
                    <a:pt x="23" y="145"/>
                  </a:lnTo>
                  <a:lnTo>
                    <a:pt x="16" y="141"/>
                  </a:lnTo>
                  <a:lnTo>
                    <a:pt x="11" y="135"/>
                  </a:lnTo>
                  <a:lnTo>
                    <a:pt x="5" y="130"/>
                  </a:lnTo>
                  <a:lnTo>
                    <a:pt x="2" y="122"/>
                  </a:lnTo>
                  <a:lnTo>
                    <a:pt x="0" y="114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5" y="80"/>
                  </a:lnTo>
                  <a:lnTo>
                    <a:pt x="9" y="76"/>
                  </a:lnTo>
                  <a:lnTo>
                    <a:pt x="12" y="71"/>
                  </a:lnTo>
                  <a:lnTo>
                    <a:pt x="16" y="67"/>
                  </a:lnTo>
                  <a:lnTo>
                    <a:pt x="21" y="64"/>
                  </a:lnTo>
                  <a:lnTo>
                    <a:pt x="30" y="59"/>
                  </a:lnTo>
                  <a:lnTo>
                    <a:pt x="41" y="55"/>
                  </a:lnTo>
                  <a:lnTo>
                    <a:pt x="53" y="52"/>
                  </a:lnTo>
                  <a:lnTo>
                    <a:pt x="65" y="52"/>
                  </a:lnTo>
                  <a:lnTo>
                    <a:pt x="65" y="49"/>
                  </a:lnTo>
                  <a:lnTo>
                    <a:pt x="65" y="44"/>
                  </a:lnTo>
                  <a:lnTo>
                    <a:pt x="64" y="40"/>
                  </a:lnTo>
                  <a:lnTo>
                    <a:pt x="62" y="37"/>
                  </a:lnTo>
                  <a:lnTo>
                    <a:pt x="59" y="35"/>
                  </a:lnTo>
                  <a:lnTo>
                    <a:pt x="57" y="33"/>
                  </a:lnTo>
                  <a:lnTo>
                    <a:pt x="54" y="30"/>
                  </a:lnTo>
                  <a:lnTo>
                    <a:pt x="50" y="29"/>
                  </a:lnTo>
                  <a:lnTo>
                    <a:pt x="44" y="29"/>
                  </a:lnTo>
                  <a:lnTo>
                    <a:pt x="37" y="29"/>
                  </a:lnTo>
                  <a:lnTo>
                    <a:pt x="29" y="32"/>
                  </a:lnTo>
                  <a:lnTo>
                    <a:pt x="23" y="34"/>
                  </a:lnTo>
                  <a:lnTo>
                    <a:pt x="15" y="37"/>
                  </a:lnTo>
                  <a:lnTo>
                    <a:pt x="9" y="11"/>
                  </a:lnTo>
                  <a:lnTo>
                    <a:pt x="16" y="8"/>
                  </a:lnTo>
                  <a:lnTo>
                    <a:pt x="26" y="5"/>
                  </a:lnTo>
                  <a:lnTo>
                    <a:pt x="39" y="1"/>
                  </a:lnTo>
                  <a:lnTo>
                    <a:pt x="53" y="0"/>
                  </a:lnTo>
                  <a:lnTo>
                    <a:pt x="61" y="1"/>
                  </a:lnTo>
                  <a:lnTo>
                    <a:pt x="68" y="2"/>
                  </a:lnTo>
                  <a:lnTo>
                    <a:pt x="74" y="3"/>
                  </a:lnTo>
                  <a:lnTo>
                    <a:pt x="79" y="6"/>
                  </a:lnTo>
                  <a:lnTo>
                    <a:pt x="84" y="9"/>
                  </a:lnTo>
                  <a:lnTo>
                    <a:pt x="89" y="12"/>
                  </a:lnTo>
                  <a:lnTo>
                    <a:pt x="92" y="15"/>
                  </a:lnTo>
                  <a:lnTo>
                    <a:pt x="95" y="20"/>
                  </a:lnTo>
                  <a:lnTo>
                    <a:pt x="99" y="28"/>
                  </a:lnTo>
                  <a:lnTo>
                    <a:pt x="102" y="38"/>
                  </a:lnTo>
                  <a:lnTo>
                    <a:pt x="104" y="49"/>
                  </a:lnTo>
                  <a:lnTo>
                    <a:pt x="104" y="60"/>
                  </a:lnTo>
                  <a:lnTo>
                    <a:pt x="104" y="11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234"/>
            <p:cNvSpPr>
              <a:spLocks/>
            </p:cNvSpPr>
            <p:nvPr/>
          </p:nvSpPr>
          <p:spPr bwMode="auto">
            <a:xfrm>
              <a:off x="6914000" y="7156510"/>
              <a:ext cx="28636" cy="57272"/>
            </a:xfrm>
            <a:custGeom>
              <a:avLst/>
              <a:gdLst>
                <a:gd name="T0" fmla="*/ 1 w 72"/>
                <a:gd name="T1" fmla="*/ 46 h 145"/>
                <a:gd name="T2" fmla="*/ 1 w 72"/>
                <a:gd name="T3" fmla="*/ 35 h 145"/>
                <a:gd name="T4" fmla="*/ 0 w 72"/>
                <a:gd name="T5" fmla="*/ 24 h 145"/>
                <a:gd name="T6" fmla="*/ 0 w 72"/>
                <a:gd name="T7" fmla="*/ 13 h 145"/>
                <a:gd name="T8" fmla="*/ 0 w 72"/>
                <a:gd name="T9" fmla="*/ 3 h 145"/>
                <a:gd name="T10" fmla="*/ 32 w 72"/>
                <a:gd name="T11" fmla="*/ 3 h 145"/>
                <a:gd name="T12" fmla="*/ 34 w 72"/>
                <a:gd name="T13" fmla="*/ 24 h 145"/>
                <a:gd name="T14" fmla="*/ 35 w 72"/>
                <a:gd name="T15" fmla="*/ 24 h 145"/>
                <a:gd name="T16" fmla="*/ 37 w 72"/>
                <a:gd name="T17" fmla="*/ 19 h 145"/>
                <a:gd name="T18" fmla="*/ 41 w 72"/>
                <a:gd name="T19" fmla="*/ 13 h 145"/>
                <a:gd name="T20" fmla="*/ 44 w 72"/>
                <a:gd name="T21" fmla="*/ 10 h 145"/>
                <a:gd name="T22" fmla="*/ 48 w 72"/>
                <a:gd name="T23" fmla="*/ 7 h 145"/>
                <a:gd name="T24" fmla="*/ 52 w 72"/>
                <a:gd name="T25" fmla="*/ 3 h 145"/>
                <a:gd name="T26" fmla="*/ 56 w 72"/>
                <a:gd name="T27" fmla="*/ 2 h 145"/>
                <a:gd name="T28" fmla="*/ 59 w 72"/>
                <a:gd name="T29" fmla="*/ 1 h 145"/>
                <a:gd name="T30" fmla="*/ 63 w 72"/>
                <a:gd name="T31" fmla="*/ 0 h 145"/>
                <a:gd name="T32" fmla="*/ 68 w 72"/>
                <a:gd name="T33" fmla="*/ 0 h 145"/>
                <a:gd name="T34" fmla="*/ 72 w 72"/>
                <a:gd name="T35" fmla="*/ 1 h 145"/>
                <a:gd name="T36" fmla="*/ 72 w 72"/>
                <a:gd name="T37" fmla="*/ 39 h 145"/>
                <a:gd name="T38" fmla="*/ 68 w 72"/>
                <a:gd name="T39" fmla="*/ 39 h 145"/>
                <a:gd name="T40" fmla="*/ 63 w 72"/>
                <a:gd name="T41" fmla="*/ 39 h 145"/>
                <a:gd name="T42" fmla="*/ 60 w 72"/>
                <a:gd name="T43" fmla="*/ 39 h 145"/>
                <a:gd name="T44" fmla="*/ 57 w 72"/>
                <a:gd name="T45" fmla="*/ 40 h 145"/>
                <a:gd name="T46" fmla="*/ 54 w 72"/>
                <a:gd name="T47" fmla="*/ 41 h 145"/>
                <a:gd name="T48" fmla="*/ 50 w 72"/>
                <a:gd name="T49" fmla="*/ 43 h 145"/>
                <a:gd name="T50" fmla="*/ 47 w 72"/>
                <a:gd name="T51" fmla="*/ 46 h 145"/>
                <a:gd name="T52" fmla="*/ 44 w 72"/>
                <a:gd name="T53" fmla="*/ 50 h 145"/>
                <a:gd name="T54" fmla="*/ 42 w 72"/>
                <a:gd name="T55" fmla="*/ 53 h 145"/>
                <a:gd name="T56" fmla="*/ 41 w 72"/>
                <a:gd name="T57" fmla="*/ 59 h 145"/>
                <a:gd name="T58" fmla="*/ 39 w 72"/>
                <a:gd name="T59" fmla="*/ 65 h 145"/>
                <a:gd name="T60" fmla="*/ 39 w 72"/>
                <a:gd name="T61" fmla="*/ 73 h 145"/>
                <a:gd name="T62" fmla="*/ 39 w 72"/>
                <a:gd name="T63" fmla="*/ 145 h 145"/>
                <a:gd name="T64" fmla="*/ 1 w 72"/>
                <a:gd name="T65" fmla="*/ 145 h 145"/>
                <a:gd name="T66" fmla="*/ 1 w 72"/>
                <a:gd name="T67" fmla="*/ 4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45">
                  <a:moveTo>
                    <a:pt x="1" y="46"/>
                  </a:moveTo>
                  <a:lnTo>
                    <a:pt x="1" y="35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2" y="3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7" y="19"/>
                  </a:lnTo>
                  <a:lnTo>
                    <a:pt x="41" y="13"/>
                  </a:lnTo>
                  <a:lnTo>
                    <a:pt x="44" y="10"/>
                  </a:lnTo>
                  <a:lnTo>
                    <a:pt x="48" y="7"/>
                  </a:lnTo>
                  <a:lnTo>
                    <a:pt x="52" y="3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39"/>
                  </a:lnTo>
                  <a:lnTo>
                    <a:pt x="68" y="39"/>
                  </a:lnTo>
                  <a:lnTo>
                    <a:pt x="63" y="39"/>
                  </a:lnTo>
                  <a:lnTo>
                    <a:pt x="60" y="39"/>
                  </a:lnTo>
                  <a:lnTo>
                    <a:pt x="57" y="40"/>
                  </a:lnTo>
                  <a:lnTo>
                    <a:pt x="54" y="41"/>
                  </a:lnTo>
                  <a:lnTo>
                    <a:pt x="50" y="43"/>
                  </a:lnTo>
                  <a:lnTo>
                    <a:pt x="47" y="46"/>
                  </a:lnTo>
                  <a:lnTo>
                    <a:pt x="44" y="50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9" y="65"/>
                  </a:lnTo>
                  <a:lnTo>
                    <a:pt x="39" y="73"/>
                  </a:lnTo>
                  <a:lnTo>
                    <a:pt x="39" y="145"/>
                  </a:lnTo>
                  <a:lnTo>
                    <a:pt x="1" y="145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235"/>
            <p:cNvSpPr>
              <a:spLocks/>
            </p:cNvSpPr>
            <p:nvPr/>
          </p:nvSpPr>
          <p:spPr bwMode="auto">
            <a:xfrm>
              <a:off x="6947408" y="7156510"/>
              <a:ext cx="68408" cy="57272"/>
            </a:xfrm>
            <a:custGeom>
              <a:avLst/>
              <a:gdLst>
                <a:gd name="T0" fmla="*/ 1 w 173"/>
                <a:gd name="T1" fmla="*/ 35 h 145"/>
                <a:gd name="T2" fmla="*/ 0 w 173"/>
                <a:gd name="T3" fmla="*/ 13 h 145"/>
                <a:gd name="T4" fmla="*/ 32 w 173"/>
                <a:gd name="T5" fmla="*/ 3 h 145"/>
                <a:gd name="T6" fmla="*/ 36 w 173"/>
                <a:gd name="T7" fmla="*/ 20 h 145"/>
                <a:gd name="T8" fmla="*/ 50 w 173"/>
                <a:gd name="T9" fmla="*/ 6 h 145"/>
                <a:gd name="T10" fmla="*/ 58 w 173"/>
                <a:gd name="T11" fmla="*/ 2 h 145"/>
                <a:gd name="T12" fmla="*/ 69 w 173"/>
                <a:gd name="T13" fmla="*/ 0 h 145"/>
                <a:gd name="T14" fmla="*/ 80 w 173"/>
                <a:gd name="T15" fmla="*/ 1 h 145"/>
                <a:gd name="T16" fmla="*/ 89 w 173"/>
                <a:gd name="T17" fmla="*/ 6 h 145"/>
                <a:gd name="T18" fmla="*/ 96 w 173"/>
                <a:gd name="T19" fmla="*/ 12 h 145"/>
                <a:gd name="T20" fmla="*/ 100 w 173"/>
                <a:gd name="T21" fmla="*/ 20 h 145"/>
                <a:gd name="T22" fmla="*/ 104 w 173"/>
                <a:gd name="T23" fmla="*/ 15 h 145"/>
                <a:gd name="T24" fmla="*/ 111 w 173"/>
                <a:gd name="T25" fmla="*/ 9 h 145"/>
                <a:gd name="T26" fmla="*/ 120 w 173"/>
                <a:gd name="T27" fmla="*/ 3 h 145"/>
                <a:gd name="T28" fmla="*/ 130 w 173"/>
                <a:gd name="T29" fmla="*/ 0 h 145"/>
                <a:gd name="T30" fmla="*/ 145 w 173"/>
                <a:gd name="T31" fmla="*/ 1 h 145"/>
                <a:gd name="T32" fmla="*/ 159 w 173"/>
                <a:gd name="T33" fmla="*/ 9 h 145"/>
                <a:gd name="T34" fmla="*/ 167 w 173"/>
                <a:gd name="T35" fmla="*/ 23 h 145"/>
                <a:gd name="T36" fmla="*/ 172 w 173"/>
                <a:gd name="T37" fmla="*/ 42 h 145"/>
                <a:gd name="T38" fmla="*/ 173 w 173"/>
                <a:gd name="T39" fmla="*/ 145 h 145"/>
                <a:gd name="T40" fmla="*/ 134 w 173"/>
                <a:gd name="T41" fmla="*/ 62 h 145"/>
                <a:gd name="T42" fmla="*/ 132 w 173"/>
                <a:gd name="T43" fmla="*/ 40 h 145"/>
                <a:gd name="T44" fmla="*/ 127 w 173"/>
                <a:gd name="T45" fmla="*/ 35 h 145"/>
                <a:gd name="T46" fmla="*/ 121 w 173"/>
                <a:gd name="T47" fmla="*/ 33 h 145"/>
                <a:gd name="T48" fmla="*/ 112 w 173"/>
                <a:gd name="T49" fmla="*/ 36 h 145"/>
                <a:gd name="T50" fmla="*/ 107 w 173"/>
                <a:gd name="T51" fmla="*/ 44 h 145"/>
                <a:gd name="T52" fmla="*/ 106 w 173"/>
                <a:gd name="T53" fmla="*/ 55 h 145"/>
                <a:gd name="T54" fmla="*/ 67 w 173"/>
                <a:gd name="T55" fmla="*/ 145 h 145"/>
                <a:gd name="T56" fmla="*/ 67 w 173"/>
                <a:gd name="T57" fmla="*/ 48 h 145"/>
                <a:gd name="T58" fmla="*/ 64 w 173"/>
                <a:gd name="T59" fmla="*/ 37 h 145"/>
                <a:gd name="T60" fmla="*/ 58 w 173"/>
                <a:gd name="T61" fmla="*/ 33 h 145"/>
                <a:gd name="T62" fmla="*/ 51 w 173"/>
                <a:gd name="T63" fmla="*/ 33 h 145"/>
                <a:gd name="T64" fmla="*/ 43 w 173"/>
                <a:gd name="T65" fmla="*/ 39 h 145"/>
                <a:gd name="T66" fmla="*/ 39 w 173"/>
                <a:gd name="T67" fmla="*/ 50 h 145"/>
                <a:gd name="T68" fmla="*/ 39 w 173"/>
                <a:gd name="T69" fmla="*/ 145 h 145"/>
                <a:gd name="T70" fmla="*/ 1 w 173"/>
                <a:gd name="T71" fmla="*/ 4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3" h="145">
                  <a:moveTo>
                    <a:pt x="1" y="46"/>
                  </a:moveTo>
                  <a:lnTo>
                    <a:pt x="1" y="35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2" y="3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42" y="12"/>
                  </a:lnTo>
                  <a:lnTo>
                    <a:pt x="50" y="6"/>
                  </a:lnTo>
                  <a:lnTo>
                    <a:pt x="54" y="3"/>
                  </a:lnTo>
                  <a:lnTo>
                    <a:pt x="58" y="2"/>
                  </a:lnTo>
                  <a:lnTo>
                    <a:pt x="64" y="1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0" y="1"/>
                  </a:lnTo>
                  <a:lnTo>
                    <a:pt x="85" y="3"/>
                  </a:lnTo>
                  <a:lnTo>
                    <a:pt x="89" y="6"/>
                  </a:lnTo>
                  <a:lnTo>
                    <a:pt x="93" y="9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4" y="15"/>
                  </a:lnTo>
                  <a:lnTo>
                    <a:pt x="107" y="12"/>
                  </a:lnTo>
                  <a:lnTo>
                    <a:pt x="111" y="9"/>
                  </a:lnTo>
                  <a:lnTo>
                    <a:pt x="116" y="6"/>
                  </a:lnTo>
                  <a:lnTo>
                    <a:pt x="120" y="3"/>
                  </a:lnTo>
                  <a:lnTo>
                    <a:pt x="125" y="1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5" y="1"/>
                  </a:lnTo>
                  <a:lnTo>
                    <a:pt x="152" y="5"/>
                  </a:lnTo>
                  <a:lnTo>
                    <a:pt x="159" y="9"/>
                  </a:lnTo>
                  <a:lnTo>
                    <a:pt x="163" y="15"/>
                  </a:lnTo>
                  <a:lnTo>
                    <a:pt x="167" y="23"/>
                  </a:lnTo>
                  <a:lnTo>
                    <a:pt x="171" y="32"/>
                  </a:lnTo>
                  <a:lnTo>
                    <a:pt x="172" y="42"/>
                  </a:lnTo>
                  <a:lnTo>
                    <a:pt x="173" y="55"/>
                  </a:lnTo>
                  <a:lnTo>
                    <a:pt x="173" y="145"/>
                  </a:lnTo>
                  <a:lnTo>
                    <a:pt x="134" y="145"/>
                  </a:lnTo>
                  <a:lnTo>
                    <a:pt x="134" y="62"/>
                  </a:lnTo>
                  <a:lnTo>
                    <a:pt x="134" y="50"/>
                  </a:lnTo>
                  <a:lnTo>
                    <a:pt x="132" y="40"/>
                  </a:lnTo>
                  <a:lnTo>
                    <a:pt x="131" y="37"/>
                  </a:lnTo>
                  <a:lnTo>
                    <a:pt x="127" y="35"/>
                  </a:lnTo>
                  <a:lnTo>
                    <a:pt x="125" y="33"/>
                  </a:lnTo>
                  <a:lnTo>
                    <a:pt x="121" y="33"/>
                  </a:lnTo>
                  <a:lnTo>
                    <a:pt x="117" y="33"/>
                  </a:lnTo>
                  <a:lnTo>
                    <a:pt x="112" y="36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6" y="50"/>
                  </a:lnTo>
                  <a:lnTo>
                    <a:pt x="106" y="55"/>
                  </a:lnTo>
                  <a:lnTo>
                    <a:pt x="106" y="145"/>
                  </a:lnTo>
                  <a:lnTo>
                    <a:pt x="67" y="145"/>
                  </a:lnTo>
                  <a:lnTo>
                    <a:pt x="67" y="56"/>
                  </a:lnTo>
                  <a:lnTo>
                    <a:pt x="67" y="48"/>
                  </a:lnTo>
                  <a:lnTo>
                    <a:pt x="66" y="40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1" y="33"/>
                  </a:lnTo>
                  <a:lnTo>
                    <a:pt x="46" y="35"/>
                  </a:lnTo>
                  <a:lnTo>
                    <a:pt x="43" y="39"/>
                  </a:lnTo>
                  <a:lnTo>
                    <a:pt x="40" y="44"/>
                  </a:lnTo>
                  <a:lnTo>
                    <a:pt x="39" y="50"/>
                  </a:lnTo>
                  <a:lnTo>
                    <a:pt x="39" y="55"/>
                  </a:lnTo>
                  <a:lnTo>
                    <a:pt x="39" y="145"/>
                  </a:lnTo>
                  <a:lnTo>
                    <a:pt x="1" y="145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236"/>
            <p:cNvSpPr>
              <a:spLocks noEditPoints="1"/>
            </p:cNvSpPr>
            <p:nvPr/>
          </p:nvSpPr>
          <p:spPr bwMode="auto">
            <a:xfrm>
              <a:off x="7023770" y="7156510"/>
              <a:ext cx="41363" cy="58862"/>
            </a:xfrm>
            <a:custGeom>
              <a:avLst/>
              <a:gdLst>
                <a:gd name="T0" fmla="*/ 62 w 106"/>
                <a:gd name="T1" fmla="*/ 77 h 148"/>
                <a:gd name="T2" fmla="*/ 52 w 106"/>
                <a:gd name="T3" fmla="*/ 79 h 148"/>
                <a:gd name="T4" fmla="*/ 42 w 106"/>
                <a:gd name="T5" fmla="*/ 84 h 148"/>
                <a:gd name="T6" fmla="*/ 37 w 106"/>
                <a:gd name="T7" fmla="*/ 94 h 148"/>
                <a:gd name="T8" fmla="*/ 37 w 106"/>
                <a:gd name="T9" fmla="*/ 105 h 148"/>
                <a:gd name="T10" fmla="*/ 39 w 106"/>
                <a:gd name="T11" fmla="*/ 113 h 148"/>
                <a:gd name="T12" fmla="*/ 46 w 106"/>
                <a:gd name="T13" fmla="*/ 119 h 148"/>
                <a:gd name="T14" fmla="*/ 55 w 106"/>
                <a:gd name="T15" fmla="*/ 119 h 148"/>
                <a:gd name="T16" fmla="*/ 63 w 106"/>
                <a:gd name="T17" fmla="*/ 113 h 148"/>
                <a:gd name="T18" fmla="*/ 66 w 106"/>
                <a:gd name="T19" fmla="*/ 105 h 148"/>
                <a:gd name="T20" fmla="*/ 67 w 106"/>
                <a:gd name="T21" fmla="*/ 76 h 148"/>
                <a:gd name="T22" fmla="*/ 104 w 106"/>
                <a:gd name="T23" fmla="*/ 121 h 148"/>
                <a:gd name="T24" fmla="*/ 105 w 106"/>
                <a:gd name="T25" fmla="*/ 137 h 148"/>
                <a:gd name="T26" fmla="*/ 73 w 106"/>
                <a:gd name="T27" fmla="*/ 145 h 148"/>
                <a:gd name="T28" fmla="*/ 69 w 106"/>
                <a:gd name="T29" fmla="*/ 132 h 148"/>
                <a:gd name="T30" fmla="*/ 63 w 106"/>
                <a:gd name="T31" fmla="*/ 138 h 148"/>
                <a:gd name="T32" fmla="*/ 55 w 106"/>
                <a:gd name="T33" fmla="*/ 144 h 148"/>
                <a:gd name="T34" fmla="*/ 38 w 106"/>
                <a:gd name="T35" fmla="*/ 148 h 148"/>
                <a:gd name="T36" fmla="*/ 23 w 106"/>
                <a:gd name="T37" fmla="*/ 145 h 148"/>
                <a:gd name="T38" fmla="*/ 11 w 106"/>
                <a:gd name="T39" fmla="*/ 135 h 148"/>
                <a:gd name="T40" fmla="*/ 3 w 106"/>
                <a:gd name="T41" fmla="*/ 122 h 148"/>
                <a:gd name="T42" fmla="*/ 0 w 106"/>
                <a:gd name="T43" fmla="*/ 105 h 148"/>
                <a:gd name="T44" fmla="*/ 1 w 106"/>
                <a:gd name="T45" fmla="*/ 92 h 148"/>
                <a:gd name="T46" fmla="*/ 6 w 106"/>
                <a:gd name="T47" fmla="*/ 80 h 148"/>
                <a:gd name="T48" fmla="*/ 12 w 106"/>
                <a:gd name="T49" fmla="*/ 71 h 148"/>
                <a:gd name="T50" fmla="*/ 21 w 106"/>
                <a:gd name="T51" fmla="*/ 64 h 148"/>
                <a:gd name="T52" fmla="*/ 41 w 106"/>
                <a:gd name="T53" fmla="*/ 55 h 148"/>
                <a:gd name="T54" fmla="*/ 65 w 106"/>
                <a:gd name="T55" fmla="*/ 52 h 148"/>
                <a:gd name="T56" fmla="*/ 65 w 106"/>
                <a:gd name="T57" fmla="*/ 44 h 148"/>
                <a:gd name="T58" fmla="*/ 63 w 106"/>
                <a:gd name="T59" fmla="*/ 37 h 148"/>
                <a:gd name="T60" fmla="*/ 57 w 106"/>
                <a:gd name="T61" fmla="*/ 33 h 148"/>
                <a:gd name="T62" fmla="*/ 50 w 106"/>
                <a:gd name="T63" fmla="*/ 29 h 148"/>
                <a:gd name="T64" fmla="*/ 37 w 106"/>
                <a:gd name="T65" fmla="*/ 29 h 148"/>
                <a:gd name="T66" fmla="*/ 23 w 106"/>
                <a:gd name="T67" fmla="*/ 34 h 148"/>
                <a:gd name="T68" fmla="*/ 9 w 106"/>
                <a:gd name="T69" fmla="*/ 11 h 148"/>
                <a:gd name="T70" fmla="*/ 27 w 106"/>
                <a:gd name="T71" fmla="*/ 5 h 148"/>
                <a:gd name="T72" fmla="*/ 54 w 106"/>
                <a:gd name="T73" fmla="*/ 0 h 148"/>
                <a:gd name="T74" fmla="*/ 68 w 106"/>
                <a:gd name="T75" fmla="*/ 2 h 148"/>
                <a:gd name="T76" fmla="*/ 80 w 106"/>
                <a:gd name="T77" fmla="*/ 6 h 148"/>
                <a:gd name="T78" fmla="*/ 89 w 106"/>
                <a:gd name="T79" fmla="*/ 12 h 148"/>
                <a:gd name="T80" fmla="*/ 95 w 106"/>
                <a:gd name="T81" fmla="*/ 20 h 148"/>
                <a:gd name="T82" fmla="*/ 103 w 106"/>
                <a:gd name="T83" fmla="*/ 38 h 148"/>
                <a:gd name="T84" fmla="*/ 104 w 106"/>
                <a:gd name="T85" fmla="*/ 6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6" h="148">
                  <a:moveTo>
                    <a:pt x="67" y="76"/>
                  </a:moveTo>
                  <a:lnTo>
                    <a:pt x="62" y="77"/>
                  </a:lnTo>
                  <a:lnTo>
                    <a:pt x="56" y="77"/>
                  </a:lnTo>
                  <a:lnTo>
                    <a:pt x="52" y="79"/>
                  </a:lnTo>
                  <a:lnTo>
                    <a:pt x="47" y="81"/>
                  </a:lnTo>
                  <a:lnTo>
                    <a:pt x="42" y="84"/>
                  </a:lnTo>
                  <a:lnTo>
                    <a:pt x="39" y="89"/>
                  </a:lnTo>
                  <a:lnTo>
                    <a:pt x="37" y="94"/>
                  </a:lnTo>
                  <a:lnTo>
                    <a:pt x="36" y="101"/>
                  </a:lnTo>
                  <a:lnTo>
                    <a:pt x="37" y="105"/>
                  </a:lnTo>
                  <a:lnTo>
                    <a:pt x="38" y="109"/>
                  </a:lnTo>
                  <a:lnTo>
                    <a:pt x="39" y="113"/>
                  </a:lnTo>
                  <a:lnTo>
                    <a:pt x="41" y="116"/>
                  </a:lnTo>
                  <a:lnTo>
                    <a:pt x="46" y="119"/>
                  </a:lnTo>
                  <a:lnTo>
                    <a:pt x="50" y="120"/>
                  </a:lnTo>
                  <a:lnTo>
                    <a:pt x="55" y="119"/>
                  </a:lnTo>
                  <a:lnTo>
                    <a:pt x="60" y="117"/>
                  </a:lnTo>
                  <a:lnTo>
                    <a:pt x="63" y="113"/>
                  </a:lnTo>
                  <a:lnTo>
                    <a:pt x="66" y="107"/>
                  </a:lnTo>
                  <a:lnTo>
                    <a:pt x="66" y="105"/>
                  </a:lnTo>
                  <a:lnTo>
                    <a:pt x="67" y="101"/>
                  </a:lnTo>
                  <a:lnTo>
                    <a:pt x="67" y="76"/>
                  </a:lnTo>
                  <a:close/>
                  <a:moveTo>
                    <a:pt x="104" y="113"/>
                  </a:moveTo>
                  <a:lnTo>
                    <a:pt x="104" y="121"/>
                  </a:lnTo>
                  <a:lnTo>
                    <a:pt x="105" y="130"/>
                  </a:lnTo>
                  <a:lnTo>
                    <a:pt x="105" y="137"/>
                  </a:lnTo>
                  <a:lnTo>
                    <a:pt x="106" y="145"/>
                  </a:lnTo>
                  <a:lnTo>
                    <a:pt x="73" y="145"/>
                  </a:lnTo>
                  <a:lnTo>
                    <a:pt x="70" y="132"/>
                  </a:lnTo>
                  <a:lnTo>
                    <a:pt x="69" y="132"/>
                  </a:lnTo>
                  <a:lnTo>
                    <a:pt x="66" y="135"/>
                  </a:lnTo>
                  <a:lnTo>
                    <a:pt x="63" y="138"/>
                  </a:lnTo>
                  <a:lnTo>
                    <a:pt x="60" y="142"/>
                  </a:lnTo>
                  <a:lnTo>
                    <a:pt x="55" y="144"/>
                  </a:lnTo>
                  <a:lnTo>
                    <a:pt x="47" y="147"/>
                  </a:lnTo>
                  <a:lnTo>
                    <a:pt x="38" y="148"/>
                  </a:lnTo>
                  <a:lnTo>
                    <a:pt x="30" y="147"/>
                  </a:lnTo>
                  <a:lnTo>
                    <a:pt x="23" y="145"/>
                  </a:lnTo>
                  <a:lnTo>
                    <a:pt x="16" y="141"/>
                  </a:lnTo>
                  <a:lnTo>
                    <a:pt x="11" y="135"/>
                  </a:lnTo>
                  <a:lnTo>
                    <a:pt x="7" y="130"/>
                  </a:lnTo>
                  <a:lnTo>
                    <a:pt x="3" y="122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6" y="80"/>
                  </a:lnTo>
                  <a:lnTo>
                    <a:pt x="9" y="76"/>
                  </a:lnTo>
                  <a:lnTo>
                    <a:pt x="12" y="71"/>
                  </a:lnTo>
                  <a:lnTo>
                    <a:pt x="16" y="67"/>
                  </a:lnTo>
                  <a:lnTo>
                    <a:pt x="21" y="64"/>
                  </a:lnTo>
                  <a:lnTo>
                    <a:pt x="30" y="59"/>
                  </a:lnTo>
                  <a:lnTo>
                    <a:pt x="41" y="55"/>
                  </a:lnTo>
                  <a:lnTo>
                    <a:pt x="53" y="52"/>
                  </a:lnTo>
                  <a:lnTo>
                    <a:pt x="65" y="52"/>
                  </a:lnTo>
                  <a:lnTo>
                    <a:pt x="65" y="49"/>
                  </a:lnTo>
                  <a:lnTo>
                    <a:pt x="65" y="44"/>
                  </a:lnTo>
                  <a:lnTo>
                    <a:pt x="64" y="40"/>
                  </a:lnTo>
                  <a:lnTo>
                    <a:pt x="63" y="37"/>
                  </a:lnTo>
                  <a:lnTo>
                    <a:pt x="61" y="35"/>
                  </a:lnTo>
                  <a:lnTo>
                    <a:pt x="57" y="33"/>
                  </a:lnTo>
                  <a:lnTo>
                    <a:pt x="54" y="30"/>
                  </a:lnTo>
                  <a:lnTo>
                    <a:pt x="50" y="29"/>
                  </a:lnTo>
                  <a:lnTo>
                    <a:pt x="46" y="29"/>
                  </a:lnTo>
                  <a:lnTo>
                    <a:pt x="37" y="29"/>
                  </a:lnTo>
                  <a:lnTo>
                    <a:pt x="29" y="32"/>
                  </a:lnTo>
                  <a:lnTo>
                    <a:pt x="23" y="34"/>
                  </a:lnTo>
                  <a:lnTo>
                    <a:pt x="16" y="37"/>
                  </a:lnTo>
                  <a:lnTo>
                    <a:pt x="9" y="11"/>
                  </a:lnTo>
                  <a:lnTo>
                    <a:pt x="16" y="8"/>
                  </a:lnTo>
                  <a:lnTo>
                    <a:pt x="27" y="5"/>
                  </a:lnTo>
                  <a:lnTo>
                    <a:pt x="39" y="1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8" y="2"/>
                  </a:lnTo>
                  <a:lnTo>
                    <a:pt x="75" y="3"/>
                  </a:lnTo>
                  <a:lnTo>
                    <a:pt x="80" y="6"/>
                  </a:lnTo>
                  <a:lnTo>
                    <a:pt x="84" y="9"/>
                  </a:lnTo>
                  <a:lnTo>
                    <a:pt x="89" y="12"/>
                  </a:lnTo>
                  <a:lnTo>
                    <a:pt x="92" y="15"/>
                  </a:lnTo>
                  <a:lnTo>
                    <a:pt x="95" y="20"/>
                  </a:lnTo>
                  <a:lnTo>
                    <a:pt x="100" y="28"/>
                  </a:lnTo>
                  <a:lnTo>
                    <a:pt x="103" y="38"/>
                  </a:lnTo>
                  <a:lnTo>
                    <a:pt x="104" y="49"/>
                  </a:lnTo>
                  <a:lnTo>
                    <a:pt x="104" y="60"/>
                  </a:lnTo>
                  <a:lnTo>
                    <a:pt x="104" y="11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237"/>
            <p:cNvSpPr>
              <a:spLocks/>
            </p:cNvSpPr>
            <p:nvPr/>
          </p:nvSpPr>
          <p:spPr bwMode="auto">
            <a:xfrm>
              <a:off x="7073088" y="7156510"/>
              <a:ext cx="35000" cy="58862"/>
            </a:xfrm>
            <a:custGeom>
              <a:avLst/>
              <a:gdLst>
                <a:gd name="T0" fmla="*/ 83 w 85"/>
                <a:gd name="T1" fmla="*/ 142 h 146"/>
                <a:gd name="T2" fmla="*/ 79 w 85"/>
                <a:gd name="T3" fmla="*/ 144 h 146"/>
                <a:gd name="T4" fmla="*/ 73 w 85"/>
                <a:gd name="T5" fmla="*/ 145 h 146"/>
                <a:gd name="T6" fmla="*/ 66 w 85"/>
                <a:gd name="T7" fmla="*/ 146 h 146"/>
                <a:gd name="T8" fmla="*/ 59 w 85"/>
                <a:gd name="T9" fmla="*/ 146 h 146"/>
                <a:gd name="T10" fmla="*/ 52 w 85"/>
                <a:gd name="T11" fmla="*/ 146 h 146"/>
                <a:gd name="T12" fmla="*/ 46 w 85"/>
                <a:gd name="T13" fmla="*/ 145 h 146"/>
                <a:gd name="T14" fmla="*/ 39 w 85"/>
                <a:gd name="T15" fmla="*/ 144 h 146"/>
                <a:gd name="T16" fmla="*/ 34 w 85"/>
                <a:gd name="T17" fmla="*/ 142 h 146"/>
                <a:gd name="T18" fmla="*/ 29 w 85"/>
                <a:gd name="T19" fmla="*/ 139 h 146"/>
                <a:gd name="T20" fmla="*/ 24 w 85"/>
                <a:gd name="T21" fmla="*/ 135 h 146"/>
                <a:gd name="T22" fmla="*/ 19 w 85"/>
                <a:gd name="T23" fmla="*/ 132 h 146"/>
                <a:gd name="T24" fmla="*/ 16 w 85"/>
                <a:gd name="T25" fmla="*/ 128 h 146"/>
                <a:gd name="T26" fmla="*/ 11 w 85"/>
                <a:gd name="T27" fmla="*/ 123 h 146"/>
                <a:gd name="T28" fmla="*/ 8 w 85"/>
                <a:gd name="T29" fmla="*/ 118 h 146"/>
                <a:gd name="T30" fmla="*/ 6 w 85"/>
                <a:gd name="T31" fmla="*/ 112 h 146"/>
                <a:gd name="T32" fmla="*/ 3 w 85"/>
                <a:gd name="T33" fmla="*/ 105 h 146"/>
                <a:gd name="T34" fmla="*/ 2 w 85"/>
                <a:gd name="T35" fmla="*/ 99 h 146"/>
                <a:gd name="T36" fmla="*/ 1 w 85"/>
                <a:gd name="T37" fmla="*/ 91 h 146"/>
                <a:gd name="T38" fmla="*/ 0 w 85"/>
                <a:gd name="T39" fmla="*/ 83 h 146"/>
                <a:gd name="T40" fmla="*/ 0 w 85"/>
                <a:gd name="T41" fmla="*/ 75 h 146"/>
                <a:gd name="T42" fmla="*/ 0 w 85"/>
                <a:gd name="T43" fmla="*/ 67 h 146"/>
                <a:gd name="T44" fmla="*/ 1 w 85"/>
                <a:gd name="T45" fmla="*/ 59 h 146"/>
                <a:gd name="T46" fmla="*/ 2 w 85"/>
                <a:gd name="T47" fmla="*/ 52 h 146"/>
                <a:gd name="T48" fmla="*/ 4 w 85"/>
                <a:gd name="T49" fmla="*/ 45 h 146"/>
                <a:gd name="T50" fmla="*/ 6 w 85"/>
                <a:gd name="T51" fmla="*/ 38 h 146"/>
                <a:gd name="T52" fmla="*/ 9 w 85"/>
                <a:gd name="T53" fmla="*/ 32 h 146"/>
                <a:gd name="T54" fmla="*/ 12 w 85"/>
                <a:gd name="T55" fmla="*/ 26 h 146"/>
                <a:gd name="T56" fmla="*/ 17 w 85"/>
                <a:gd name="T57" fmla="*/ 21 h 146"/>
                <a:gd name="T58" fmla="*/ 21 w 85"/>
                <a:gd name="T59" fmla="*/ 16 h 146"/>
                <a:gd name="T60" fmla="*/ 27 w 85"/>
                <a:gd name="T61" fmla="*/ 12 h 146"/>
                <a:gd name="T62" fmla="*/ 32 w 85"/>
                <a:gd name="T63" fmla="*/ 9 h 146"/>
                <a:gd name="T64" fmla="*/ 37 w 85"/>
                <a:gd name="T65" fmla="*/ 6 h 146"/>
                <a:gd name="T66" fmla="*/ 44 w 85"/>
                <a:gd name="T67" fmla="*/ 4 h 146"/>
                <a:gd name="T68" fmla="*/ 50 w 85"/>
                <a:gd name="T69" fmla="*/ 1 h 146"/>
                <a:gd name="T70" fmla="*/ 57 w 85"/>
                <a:gd name="T71" fmla="*/ 0 h 146"/>
                <a:gd name="T72" fmla="*/ 64 w 85"/>
                <a:gd name="T73" fmla="*/ 0 h 146"/>
                <a:gd name="T74" fmla="*/ 76 w 85"/>
                <a:gd name="T75" fmla="*/ 1 h 146"/>
                <a:gd name="T76" fmla="*/ 85 w 85"/>
                <a:gd name="T77" fmla="*/ 5 h 146"/>
                <a:gd name="T78" fmla="*/ 81 w 85"/>
                <a:gd name="T79" fmla="*/ 34 h 146"/>
                <a:gd name="T80" fmla="*/ 74 w 85"/>
                <a:gd name="T81" fmla="*/ 33 h 146"/>
                <a:gd name="T82" fmla="*/ 66 w 85"/>
                <a:gd name="T83" fmla="*/ 32 h 146"/>
                <a:gd name="T84" fmla="*/ 60 w 85"/>
                <a:gd name="T85" fmla="*/ 33 h 146"/>
                <a:gd name="T86" fmla="*/ 54 w 85"/>
                <a:gd name="T87" fmla="*/ 35 h 146"/>
                <a:gd name="T88" fmla="*/ 49 w 85"/>
                <a:gd name="T89" fmla="*/ 38 h 146"/>
                <a:gd name="T90" fmla="*/ 45 w 85"/>
                <a:gd name="T91" fmla="*/ 43 h 146"/>
                <a:gd name="T92" fmla="*/ 42 w 85"/>
                <a:gd name="T93" fmla="*/ 50 h 146"/>
                <a:gd name="T94" fmla="*/ 38 w 85"/>
                <a:gd name="T95" fmla="*/ 56 h 146"/>
                <a:gd name="T96" fmla="*/ 37 w 85"/>
                <a:gd name="T97" fmla="*/ 65 h 146"/>
                <a:gd name="T98" fmla="*/ 37 w 85"/>
                <a:gd name="T99" fmla="*/ 74 h 146"/>
                <a:gd name="T100" fmla="*/ 37 w 85"/>
                <a:gd name="T101" fmla="*/ 82 h 146"/>
                <a:gd name="T102" fmla="*/ 38 w 85"/>
                <a:gd name="T103" fmla="*/ 91 h 146"/>
                <a:gd name="T104" fmla="*/ 42 w 85"/>
                <a:gd name="T105" fmla="*/ 97 h 146"/>
                <a:gd name="T106" fmla="*/ 45 w 85"/>
                <a:gd name="T107" fmla="*/ 104 h 146"/>
                <a:gd name="T108" fmla="*/ 48 w 85"/>
                <a:gd name="T109" fmla="*/ 108 h 146"/>
                <a:gd name="T110" fmla="*/ 54 w 85"/>
                <a:gd name="T111" fmla="*/ 113 h 146"/>
                <a:gd name="T112" fmla="*/ 59 w 85"/>
                <a:gd name="T113" fmla="*/ 115 h 146"/>
                <a:gd name="T114" fmla="*/ 65 w 85"/>
                <a:gd name="T115" fmla="*/ 115 h 146"/>
                <a:gd name="T116" fmla="*/ 73 w 85"/>
                <a:gd name="T117" fmla="*/ 115 h 146"/>
                <a:gd name="T118" fmla="*/ 79 w 85"/>
                <a:gd name="T119" fmla="*/ 113 h 146"/>
                <a:gd name="T120" fmla="*/ 83 w 85"/>
                <a:gd name="T121" fmla="*/ 1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" h="146">
                  <a:moveTo>
                    <a:pt x="83" y="142"/>
                  </a:moveTo>
                  <a:lnTo>
                    <a:pt x="79" y="144"/>
                  </a:lnTo>
                  <a:lnTo>
                    <a:pt x="73" y="145"/>
                  </a:lnTo>
                  <a:lnTo>
                    <a:pt x="66" y="146"/>
                  </a:lnTo>
                  <a:lnTo>
                    <a:pt x="59" y="146"/>
                  </a:lnTo>
                  <a:lnTo>
                    <a:pt x="52" y="146"/>
                  </a:lnTo>
                  <a:lnTo>
                    <a:pt x="46" y="145"/>
                  </a:lnTo>
                  <a:lnTo>
                    <a:pt x="39" y="144"/>
                  </a:lnTo>
                  <a:lnTo>
                    <a:pt x="34" y="142"/>
                  </a:lnTo>
                  <a:lnTo>
                    <a:pt x="29" y="139"/>
                  </a:lnTo>
                  <a:lnTo>
                    <a:pt x="24" y="135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1" y="123"/>
                  </a:lnTo>
                  <a:lnTo>
                    <a:pt x="8" y="118"/>
                  </a:lnTo>
                  <a:lnTo>
                    <a:pt x="6" y="112"/>
                  </a:lnTo>
                  <a:lnTo>
                    <a:pt x="3" y="105"/>
                  </a:lnTo>
                  <a:lnTo>
                    <a:pt x="2" y="99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9" y="32"/>
                  </a:lnTo>
                  <a:lnTo>
                    <a:pt x="12" y="26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7" y="12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4" y="4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4" y="0"/>
                  </a:lnTo>
                  <a:lnTo>
                    <a:pt x="76" y="1"/>
                  </a:lnTo>
                  <a:lnTo>
                    <a:pt x="85" y="5"/>
                  </a:lnTo>
                  <a:lnTo>
                    <a:pt x="81" y="34"/>
                  </a:lnTo>
                  <a:lnTo>
                    <a:pt x="74" y="33"/>
                  </a:lnTo>
                  <a:lnTo>
                    <a:pt x="66" y="32"/>
                  </a:lnTo>
                  <a:lnTo>
                    <a:pt x="60" y="33"/>
                  </a:lnTo>
                  <a:lnTo>
                    <a:pt x="54" y="35"/>
                  </a:lnTo>
                  <a:lnTo>
                    <a:pt x="49" y="38"/>
                  </a:lnTo>
                  <a:lnTo>
                    <a:pt x="45" y="43"/>
                  </a:lnTo>
                  <a:lnTo>
                    <a:pt x="42" y="50"/>
                  </a:lnTo>
                  <a:lnTo>
                    <a:pt x="38" y="56"/>
                  </a:lnTo>
                  <a:lnTo>
                    <a:pt x="37" y="65"/>
                  </a:lnTo>
                  <a:lnTo>
                    <a:pt x="37" y="74"/>
                  </a:lnTo>
                  <a:lnTo>
                    <a:pt x="37" y="82"/>
                  </a:lnTo>
                  <a:lnTo>
                    <a:pt x="38" y="91"/>
                  </a:lnTo>
                  <a:lnTo>
                    <a:pt x="42" y="97"/>
                  </a:lnTo>
                  <a:lnTo>
                    <a:pt x="45" y="104"/>
                  </a:lnTo>
                  <a:lnTo>
                    <a:pt x="48" y="108"/>
                  </a:lnTo>
                  <a:lnTo>
                    <a:pt x="54" y="113"/>
                  </a:lnTo>
                  <a:lnTo>
                    <a:pt x="59" y="115"/>
                  </a:lnTo>
                  <a:lnTo>
                    <a:pt x="65" y="115"/>
                  </a:lnTo>
                  <a:lnTo>
                    <a:pt x="73" y="115"/>
                  </a:lnTo>
                  <a:lnTo>
                    <a:pt x="79" y="113"/>
                  </a:lnTo>
                  <a:lnTo>
                    <a:pt x="83" y="14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238"/>
            <p:cNvSpPr>
              <a:spLocks/>
            </p:cNvSpPr>
            <p:nvPr/>
          </p:nvSpPr>
          <p:spPr bwMode="auto">
            <a:xfrm>
              <a:off x="7111269" y="7158101"/>
              <a:ext cx="44545" cy="81135"/>
            </a:xfrm>
            <a:custGeom>
              <a:avLst/>
              <a:gdLst>
                <a:gd name="T0" fmla="*/ 42 w 113"/>
                <a:gd name="T1" fmla="*/ 0 h 205"/>
                <a:gd name="T2" fmla="*/ 56 w 113"/>
                <a:gd name="T3" fmla="*/ 74 h 205"/>
                <a:gd name="T4" fmla="*/ 58 w 113"/>
                <a:gd name="T5" fmla="*/ 87 h 205"/>
                <a:gd name="T6" fmla="*/ 60 w 113"/>
                <a:gd name="T7" fmla="*/ 98 h 205"/>
                <a:gd name="T8" fmla="*/ 60 w 113"/>
                <a:gd name="T9" fmla="*/ 98 h 205"/>
                <a:gd name="T10" fmla="*/ 62 w 113"/>
                <a:gd name="T11" fmla="*/ 87 h 205"/>
                <a:gd name="T12" fmla="*/ 64 w 113"/>
                <a:gd name="T13" fmla="*/ 75 h 205"/>
                <a:gd name="T14" fmla="*/ 75 w 113"/>
                <a:gd name="T15" fmla="*/ 0 h 205"/>
                <a:gd name="T16" fmla="*/ 113 w 113"/>
                <a:gd name="T17" fmla="*/ 0 h 205"/>
                <a:gd name="T18" fmla="*/ 84 w 113"/>
                <a:gd name="T19" fmla="*/ 111 h 205"/>
                <a:gd name="T20" fmla="*/ 78 w 113"/>
                <a:gd name="T21" fmla="*/ 130 h 205"/>
                <a:gd name="T22" fmla="*/ 72 w 113"/>
                <a:gd name="T23" fmla="*/ 149 h 205"/>
                <a:gd name="T24" fmla="*/ 67 w 113"/>
                <a:gd name="T25" fmla="*/ 159 h 205"/>
                <a:gd name="T26" fmla="*/ 63 w 113"/>
                <a:gd name="T27" fmla="*/ 168 h 205"/>
                <a:gd name="T28" fmla="*/ 58 w 113"/>
                <a:gd name="T29" fmla="*/ 175 h 205"/>
                <a:gd name="T30" fmla="*/ 52 w 113"/>
                <a:gd name="T31" fmla="*/ 183 h 205"/>
                <a:gd name="T32" fmla="*/ 43 w 113"/>
                <a:gd name="T33" fmla="*/ 192 h 205"/>
                <a:gd name="T34" fmla="*/ 34 w 113"/>
                <a:gd name="T35" fmla="*/ 199 h 205"/>
                <a:gd name="T36" fmla="*/ 25 w 113"/>
                <a:gd name="T37" fmla="*/ 202 h 205"/>
                <a:gd name="T38" fmla="*/ 20 w 113"/>
                <a:gd name="T39" fmla="*/ 205 h 205"/>
                <a:gd name="T40" fmla="*/ 8 w 113"/>
                <a:gd name="T41" fmla="*/ 172 h 205"/>
                <a:gd name="T42" fmla="*/ 18 w 113"/>
                <a:gd name="T43" fmla="*/ 168 h 205"/>
                <a:gd name="T44" fmla="*/ 27 w 113"/>
                <a:gd name="T45" fmla="*/ 160 h 205"/>
                <a:gd name="T46" fmla="*/ 34 w 113"/>
                <a:gd name="T47" fmla="*/ 153 h 205"/>
                <a:gd name="T48" fmla="*/ 39 w 113"/>
                <a:gd name="T49" fmla="*/ 143 h 205"/>
                <a:gd name="T50" fmla="*/ 40 w 113"/>
                <a:gd name="T51" fmla="*/ 140 h 205"/>
                <a:gd name="T52" fmla="*/ 42 w 113"/>
                <a:gd name="T53" fmla="*/ 138 h 205"/>
                <a:gd name="T54" fmla="*/ 40 w 113"/>
                <a:gd name="T55" fmla="*/ 132 h 205"/>
                <a:gd name="T56" fmla="*/ 0 w 113"/>
                <a:gd name="T57" fmla="*/ 0 h 205"/>
                <a:gd name="T58" fmla="*/ 42 w 113"/>
                <a:gd name="T5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205">
                  <a:moveTo>
                    <a:pt x="42" y="0"/>
                  </a:moveTo>
                  <a:lnTo>
                    <a:pt x="56" y="74"/>
                  </a:lnTo>
                  <a:lnTo>
                    <a:pt x="58" y="87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87"/>
                  </a:lnTo>
                  <a:lnTo>
                    <a:pt x="64" y="75"/>
                  </a:lnTo>
                  <a:lnTo>
                    <a:pt x="75" y="0"/>
                  </a:lnTo>
                  <a:lnTo>
                    <a:pt x="113" y="0"/>
                  </a:lnTo>
                  <a:lnTo>
                    <a:pt x="84" y="111"/>
                  </a:lnTo>
                  <a:lnTo>
                    <a:pt x="78" y="130"/>
                  </a:lnTo>
                  <a:lnTo>
                    <a:pt x="72" y="149"/>
                  </a:lnTo>
                  <a:lnTo>
                    <a:pt x="67" y="159"/>
                  </a:lnTo>
                  <a:lnTo>
                    <a:pt x="63" y="168"/>
                  </a:lnTo>
                  <a:lnTo>
                    <a:pt x="58" y="175"/>
                  </a:lnTo>
                  <a:lnTo>
                    <a:pt x="52" y="183"/>
                  </a:lnTo>
                  <a:lnTo>
                    <a:pt x="43" y="192"/>
                  </a:lnTo>
                  <a:lnTo>
                    <a:pt x="34" y="199"/>
                  </a:lnTo>
                  <a:lnTo>
                    <a:pt x="25" y="202"/>
                  </a:lnTo>
                  <a:lnTo>
                    <a:pt x="20" y="205"/>
                  </a:lnTo>
                  <a:lnTo>
                    <a:pt x="8" y="172"/>
                  </a:lnTo>
                  <a:lnTo>
                    <a:pt x="18" y="168"/>
                  </a:lnTo>
                  <a:lnTo>
                    <a:pt x="27" y="160"/>
                  </a:lnTo>
                  <a:lnTo>
                    <a:pt x="34" y="153"/>
                  </a:lnTo>
                  <a:lnTo>
                    <a:pt x="39" y="143"/>
                  </a:lnTo>
                  <a:lnTo>
                    <a:pt x="40" y="140"/>
                  </a:lnTo>
                  <a:lnTo>
                    <a:pt x="42" y="138"/>
                  </a:lnTo>
                  <a:lnTo>
                    <a:pt x="40" y="13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239"/>
            <p:cNvSpPr>
              <a:spLocks/>
            </p:cNvSpPr>
            <p:nvPr/>
          </p:nvSpPr>
          <p:spPr bwMode="auto">
            <a:xfrm>
              <a:off x="6926727" y="6660154"/>
              <a:ext cx="28636" cy="125680"/>
            </a:xfrm>
            <a:custGeom>
              <a:avLst/>
              <a:gdLst>
                <a:gd name="T0" fmla="*/ 70 w 70"/>
                <a:gd name="T1" fmla="*/ 0 h 315"/>
                <a:gd name="T2" fmla="*/ 67 w 70"/>
                <a:gd name="T3" fmla="*/ 6 h 315"/>
                <a:gd name="T4" fmla="*/ 55 w 70"/>
                <a:gd name="T5" fmla="*/ 26 h 315"/>
                <a:gd name="T6" fmla="*/ 49 w 70"/>
                <a:gd name="T7" fmla="*/ 40 h 315"/>
                <a:gd name="T8" fmla="*/ 41 w 70"/>
                <a:gd name="T9" fmla="*/ 55 h 315"/>
                <a:gd name="T10" fmla="*/ 33 w 70"/>
                <a:gd name="T11" fmla="*/ 73 h 315"/>
                <a:gd name="T12" fmla="*/ 25 w 70"/>
                <a:gd name="T13" fmla="*/ 92 h 315"/>
                <a:gd name="T14" fmla="*/ 18 w 70"/>
                <a:gd name="T15" fmla="*/ 112 h 315"/>
                <a:gd name="T16" fmla="*/ 11 w 70"/>
                <a:gd name="T17" fmla="*/ 134 h 315"/>
                <a:gd name="T18" fmla="*/ 6 w 70"/>
                <a:gd name="T19" fmla="*/ 155 h 315"/>
                <a:gd name="T20" fmla="*/ 2 w 70"/>
                <a:gd name="T21" fmla="*/ 177 h 315"/>
                <a:gd name="T22" fmla="*/ 1 w 70"/>
                <a:gd name="T23" fmla="*/ 189 h 315"/>
                <a:gd name="T24" fmla="*/ 0 w 70"/>
                <a:gd name="T25" fmla="*/ 200 h 315"/>
                <a:gd name="T26" fmla="*/ 0 w 70"/>
                <a:gd name="T27" fmla="*/ 210 h 315"/>
                <a:gd name="T28" fmla="*/ 1 w 70"/>
                <a:gd name="T29" fmla="*/ 221 h 315"/>
                <a:gd name="T30" fmla="*/ 2 w 70"/>
                <a:gd name="T31" fmla="*/ 232 h 315"/>
                <a:gd name="T32" fmla="*/ 5 w 70"/>
                <a:gd name="T33" fmla="*/ 242 h 315"/>
                <a:gd name="T34" fmla="*/ 7 w 70"/>
                <a:gd name="T35" fmla="*/ 252 h 315"/>
                <a:gd name="T36" fmla="*/ 10 w 70"/>
                <a:gd name="T37" fmla="*/ 262 h 315"/>
                <a:gd name="T38" fmla="*/ 18 w 70"/>
                <a:gd name="T39" fmla="*/ 279 h 315"/>
                <a:gd name="T40" fmla="*/ 25 w 70"/>
                <a:gd name="T41" fmla="*/ 292 h 315"/>
                <a:gd name="T42" fmla="*/ 32 w 70"/>
                <a:gd name="T43" fmla="*/ 302 h 315"/>
                <a:gd name="T44" fmla="*/ 37 w 70"/>
                <a:gd name="T45" fmla="*/ 310 h 315"/>
                <a:gd name="T46" fmla="*/ 42 w 70"/>
                <a:gd name="T47" fmla="*/ 313 h 315"/>
                <a:gd name="T48" fmla="*/ 48 w 70"/>
                <a:gd name="T49" fmla="*/ 315 h 315"/>
                <a:gd name="T50" fmla="*/ 52 w 70"/>
                <a:gd name="T51" fmla="*/ 315 h 315"/>
                <a:gd name="T52" fmla="*/ 56 w 70"/>
                <a:gd name="T53" fmla="*/ 313 h 315"/>
                <a:gd name="T54" fmla="*/ 60 w 70"/>
                <a:gd name="T55" fmla="*/ 310 h 315"/>
                <a:gd name="T56" fmla="*/ 63 w 70"/>
                <a:gd name="T57" fmla="*/ 305 h 315"/>
                <a:gd name="T58" fmla="*/ 65 w 70"/>
                <a:gd name="T59" fmla="*/ 301 h 315"/>
                <a:gd name="T60" fmla="*/ 67 w 70"/>
                <a:gd name="T61" fmla="*/ 297 h 315"/>
                <a:gd name="T62" fmla="*/ 70 w 70"/>
                <a:gd name="T63" fmla="*/ 289 h 315"/>
                <a:gd name="T64" fmla="*/ 70 w 70"/>
                <a:gd name="T65" fmla="*/ 286 h 315"/>
                <a:gd name="T66" fmla="*/ 70 w 70"/>
                <a:gd name="T67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315">
                  <a:moveTo>
                    <a:pt x="70" y="0"/>
                  </a:moveTo>
                  <a:lnTo>
                    <a:pt x="67" y="6"/>
                  </a:lnTo>
                  <a:lnTo>
                    <a:pt x="55" y="26"/>
                  </a:lnTo>
                  <a:lnTo>
                    <a:pt x="49" y="40"/>
                  </a:lnTo>
                  <a:lnTo>
                    <a:pt x="41" y="55"/>
                  </a:lnTo>
                  <a:lnTo>
                    <a:pt x="33" y="73"/>
                  </a:lnTo>
                  <a:lnTo>
                    <a:pt x="25" y="92"/>
                  </a:lnTo>
                  <a:lnTo>
                    <a:pt x="18" y="112"/>
                  </a:lnTo>
                  <a:lnTo>
                    <a:pt x="11" y="134"/>
                  </a:lnTo>
                  <a:lnTo>
                    <a:pt x="6" y="155"/>
                  </a:lnTo>
                  <a:lnTo>
                    <a:pt x="2" y="177"/>
                  </a:lnTo>
                  <a:lnTo>
                    <a:pt x="1" y="189"/>
                  </a:lnTo>
                  <a:lnTo>
                    <a:pt x="0" y="200"/>
                  </a:lnTo>
                  <a:lnTo>
                    <a:pt x="0" y="210"/>
                  </a:lnTo>
                  <a:lnTo>
                    <a:pt x="1" y="221"/>
                  </a:lnTo>
                  <a:lnTo>
                    <a:pt x="2" y="232"/>
                  </a:lnTo>
                  <a:lnTo>
                    <a:pt x="5" y="242"/>
                  </a:lnTo>
                  <a:lnTo>
                    <a:pt x="7" y="252"/>
                  </a:lnTo>
                  <a:lnTo>
                    <a:pt x="10" y="262"/>
                  </a:lnTo>
                  <a:lnTo>
                    <a:pt x="18" y="279"/>
                  </a:lnTo>
                  <a:lnTo>
                    <a:pt x="25" y="292"/>
                  </a:lnTo>
                  <a:lnTo>
                    <a:pt x="32" y="302"/>
                  </a:lnTo>
                  <a:lnTo>
                    <a:pt x="37" y="310"/>
                  </a:lnTo>
                  <a:lnTo>
                    <a:pt x="42" y="313"/>
                  </a:lnTo>
                  <a:lnTo>
                    <a:pt x="48" y="315"/>
                  </a:lnTo>
                  <a:lnTo>
                    <a:pt x="52" y="315"/>
                  </a:lnTo>
                  <a:lnTo>
                    <a:pt x="56" y="313"/>
                  </a:lnTo>
                  <a:lnTo>
                    <a:pt x="60" y="310"/>
                  </a:lnTo>
                  <a:lnTo>
                    <a:pt x="63" y="305"/>
                  </a:lnTo>
                  <a:lnTo>
                    <a:pt x="65" y="301"/>
                  </a:lnTo>
                  <a:lnTo>
                    <a:pt x="67" y="297"/>
                  </a:lnTo>
                  <a:lnTo>
                    <a:pt x="70" y="289"/>
                  </a:lnTo>
                  <a:lnTo>
                    <a:pt x="70" y="28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240"/>
            <p:cNvSpPr>
              <a:spLocks/>
            </p:cNvSpPr>
            <p:nvPr/>
          </p:nvSpPr>
          <p:spPr bwMode="auto">
            <a:xfrm>
              <a:off x="6863092" y="6684018"/>
              <a:ext cx="77953" cy="155907"/>
            </a:xfrm>
            <a:custGeom>
              <a:avLst/>
              <a:gdLst>
                <a:gd name="T0" fmla="*/ 80 w 197"/>
                <a:gd name="T1" fmla="*/ 391 h 394"/>
                <a:gd name="T2" fmla="*/ 53 w 197"/>
                <a:gd name="T3" fmla="*/ 371 h 394"/>
                <a:gd name="T4" fmla="*/ 28 w 197"/>
                <a:gd name="T5" fmla="*/ 344 h 394"/>
                <a:gd name="T6" fmla="*/ 13 w 197"/>
                <a:gd name="T7" fmla="*/ 321 h 394"/>
                <a:gd name="T8" fmla="*/ 2 w 197"/>
                <a:gd name="T9" fmla="*/ 294 h 394"/>
                <a:gd name="T10" fmla="*/ 0 w 197"/>
                <a:gd name="T11" fmla="*/ 272 h 394"/>
                <a:gd name="T12" fmla="*/ 1 w 197"/>
                <a:gd name="T13" fmla="*/ 257 h 394"/>
                <a:gd name="T14" fmla="*/ 7 w 197"/>
                <a:gd name="T15" fmla="*/ 233 h 394"/>
                <a:gd name="T16" fmla="*/ 20 w 197"/>
                <a:gd name="T17" fmla="*/ 202 h 394"/>
                <a:gd name="T18" fmla="*/ 46 w 197"/>
                <a:gd name="T19" fmla="*/ 156 h 394"/>
                <a:gd name="T20" fmla="*/ 71 w 197"/>
                <a:gd name="T21" fmla="*/ 110 h 394"/>
                <a:gd name="T22" fmla="*/ 84 w 197"/>
                <a:gd name="T23" fmla="*/ 79 h 394"/>
                <a:gd name="T24" fmla="*/ 91 w 197"/>
                <a:gd name="T25" fmla="*/ 56 h 394"/>
                <a:gd name="T26" fmla="*/ 92 w 197"/>
                <a:gd name="T27" fmla="*/ 40 h 394"/>
                <a:gd name="T28" fmla="*/ 91 w 197"/>
                <a:gd name="T29" fmla="*/ 25 h 394"/>
                <a:gd name="T30" fmla="*/ 88 w 197"/>
                <a:gd name="T31" fmla="*/ 9 h 394"/>
                <a:gd name="T32" fmla="*/ 100 w 197"/>
                <a:gd name="T33" fmla="*/ 15 h 394"/>
                <a:gd name="T34" fmla="*/ 124 w 197"/>
                <a:gd name="T35" fmla="*/ 45 h 394"/>
                <a:gd name="T36" fmla="*/ 146 w 197"/>
                <a:gd name="T37" fmla="*/ 76 h 394"/>
                <a:gd name="T38" fmla="*/ 163 w 197"/>
                <a:gd name="T39" fmla="*/ 106 h 394"/>
                <a:gd name="T40" fmla="*/ 177 w 197"/>
                <a:gd name="T41" fmla="*/ 137 h 394"/>
                <a:gd name="T42" fmla="*/ 187 w 197"/>
                <a:gd name="T43" fmla="*/ 168 h 394"/>
                <a:gd name="T44" fmla="*/ 193 w 197"/>
                <a:gd name="T45" fmla="*/ 198 h 394"/>
                <a:gd name="T46" fmla="*/ 196 w 197"/>
                <a:gd name="T47" fmla="*/ 227 h 394"/>
                <a:gd name="T48" fmla="*/ 196 w 197"/>
                <a:gd name="T49" fmla="*/ 255 h 394"/>
                <a:gd name="T50" fmla="*/ 191 w 197"/>
                <a:gd name="T51" fmla="*/ 281 h 394"/>
                <a:gd name="T52" fmla="*/ 184 w 197"/>
                <a:gd name="T53" fmla="*/ 306 h 394"/>
                <a:gd name="T54" fmla="*/ 173 w 197"/>
                <a:gd name="T55" fmla="*/ 328 h 394"/>
                <a:gd name="T56" fmla="*/ 159 w 197"/>
                <a:gd name="T57" fmla="*/ 348 h 394"/>
                <a:gd name="T58" fmla="*/ 142 w 197"/>
                <a:gd name="T59" fmla="*/ 365 h 394"/>
                <a:gd name="T60" fmla="*/ 121 w 197"/>
                <a:gd name="T61" fmla="*/ 379 h 394"/>
                <a:gd name="T62" fmla="*/ 97 w 197"/>
                <a:gd name="T63" fmla="*/ 3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394">
                  <a:moveTo>
                    <a:pt x="84" y="394"/>
                  </a:moveTo>
                  <a:lnTo>
                    <a:pt x="80" y="391"/>
                  </a:lnTo>
                  <a:lnTo>
                    <a:pt x="69" y="384"/>
                  </a:lnTo>
                  <a:lnTo>
                    <a:pt x="53" y="371"/>
                  </a:lnTo>
                  <a:lnTo>
                    <a:pt x="36" y="354"/>
                  </a:lnTo>
                  <a:lnTo>
                    <a:pt x="28" y="344"/>
                  </a:lnTo>
                  <a:lnTo>
                    <a:pt x="20" y="333"/>
                  </a:lnTo>
                  <a:lnTo>
                    <a:pt x="13" y="321"/>
                  </a:lnTo>
                  <a:lnTo>
                    <a:pt x="7" y="308"/>
                  </a:lnTo>
                  <a:lnTo>
                    <a:pt x="2" y="294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5"/>
                  </a:lnTo>
                  <a:lnTo>
                    <a:pt x="1" y="257"/>
                  </a:lnTo>
                  <a:lnTo>
                    <a:pt x="2" y="249"/>
                  </a:lnTo>
                  <a:lnTo>
                    <a:pt x="7" y="233"/>
                  </a:lnTo>
                  <a:lnTo>
                    <a:pt x="13" y="217"/>
                  </a:lnTo>
                  <a:lnTo>
                    <a:pt x="20" y="202"/>
                  </a:lnTo>
                  <a:lnTo>
                    <a:pt x="28" y="186"/>
                  </a:lnTo>
                  <a:lnTo>
                    <a:pt x="46" y="156"/>
                  </a:lnTo>
                  <a:lnTo>
                    <a:pt x="64" y="125"/>
                  </a:lnTo>
                  <a:lnTo>
                    <a:pt x="71" y="110"/>
                  </a:lnTo>
                  <a:lnTo>
                    <a:pt x="79" y="95"/>
                  </a:lnTo>
                  <a:lnTo>
                    <a:pt x="84" y="79"/>
                  </a:lnTo>
                  <a:lnTo>
                    <a:pt x="89" y="64"/>
                  </a:lnTo>
                  <a:lnTo>
                    <a:pt x="91" y="56"/>
                  </a:lnTo>
                  <a:lnTo>
                    <a:pt x="92" y="49"/>
                  </a:lnTo>
                  <a:lnTo>
                    <a:pt x="92" y="40"/>
                  </a:lnTo>
                  <a:lnTo>
                    <a:pt x="92" y="33"/>
                  </a:lnTo>
                  <a:lnTo>
                    <a:pt x="91" y="25"/>
                  </a:lnTo>
                  <a:lnTo>
                    <a:pt x="90" y="16"/>
                  </a:lnTo>
                  <a:lnTo>
                    <a:pt x="88" y="9"/>
                  </a:lnTo>
                  <a:lnTo>
                    <a:pt x="84" y="0"/>
                  </a:lnTo>
                  <a:lnTo>
                    <a:pt x="100" y="15"/>
                  </a:lnTo>
                  <a:lnTo>
                    <a:pt x="112" y="30"/>
                  </a:lnTo>
                  <a:lnTo>
                    <a:pt x="124" y="45"/>
                  </a:lnTo>
                  <a:lnTo>
                    <a:pt x="135" y="61"/>
                  </a:lnTo>
                  <a:lnTo>
                    <a:pt x="146" y="76"/>
                  </a:lnTo>
                  <a:lnTo>
                    <a:pt x="155" y="91"/>
                  </a:lnTo>
                  <a:lnTo>
                    <a:pt x="163" y="106"/>
                  </a:lnTo>
                  <a:lnTo>
                    <a:pt x="171" y="122"/>
                  </a:lnTo>
                  <a:lnTo>
                    <a:pt x="177" y="137"/>
                  </a:lnTo>
                  <a:lnTo>
                    <a:pt x="183" y="152"/>
                  </a:lnTo>
                  <a:lnTo>
                    <a:pt x="187" y="168"/>
                  </a:lnTo>
                  <a:lnTo>
                    <a:pt x="190" y="183"/>
                  </a:lnTo>
                  <a:lnTo>
                    <a:pt x="193" y="198"/>
                  </a:lnTo>
                  <a:lnTo>
                    <a:pt x="196" y="213"/>
                  </a:lnTo>
                  <a:lnTo>
                    <a:pt x="196" y="227"/>
                  </a:lnTo>
                  <a:lnTo>
                    <a:pt x="197" y="241"/>
                  </a:lnTo>
                  <a:lnTo>
                    <a:pt x="196" y="255"/>
                  </a:lnTo>
                  <a:lnTo>
                    <a:pt x="193" y="268"/>
                  </a:lnTo>
                  <a:lnTo>
                    <a:pt x="191" y="281"/>
                  </a:lnTo>
                  <a:lnTo>
                    <a:pt x="188" y="294"/>
                  </a:lnTo>
                  <a:lnTo>
                    <a:pt x="184" y="306"/>
                  </a:lnTo>
                  <a:lnTo>
                    <a:pt x="178" y="318"/>
                  </a:lnTo>
                  <a:lnTo>
                    <a:pt x="173" y="328"/>
                  </a:lnTo>
                  <a:lnTo>
                    <a:pt x="166" y="338"/>
                  </a:lnTo>
                  <a:lnTo>
                    <a:pt x="159" y="348"/>
                  </a:lnTo>
                  <a:lnTo>
                    <a:pt x="150" y="357"/>
                  </a:lnTo>
                  <a:lnTo>
                    <a:pt x="142" y="365"/>
                  </a:lnTo>
                  <a:lnTo>
                    <a:pt x="132" y="373"/>
                  </a:lnTo>
                  <a:lnTo>
                    <a:pt x="121" y="379"/>
                  </a:lnTo>
                  <a:lnTo>
                    <a:pt x="110" y="385"/>
                  </a:lnTo>
                  <a:lnTo>
                    <a:pt x="97" y="390"/>
                  </a:lnTo>
                  <a:lnTo>
                    <a:pt x="84" y="39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241"/>
            <p:cNvSpPr>
              <a:spLocks/>
            </p:cNvSpPr>
            <p:nvPr/>
          </p:nvSpPr>
          <p:spPr bwMode="auto">
            <a:xfrm>
              <a:off x="6955363" y="6660154"/>
              <a:ext cx="28636" cy="125680"/>
            </a:xfrm>
            <a:custGeom>
              <a:avLst/>
              <a:gdLst>
                <a:gd name="T0" fmla="*/ 0 w 72"/>
                <a:gd name="T1" fmla="*/ 0 h 315"/>
                <a:gd name="T2" fmla="*/ 5 w 72"/>
                <a:gd name="T3" fmla="*/ 6 h 315"/>
                <a:gd name="T4" fmla="*/ 17 w 72"/>
                <a:gd name="T5" fmla="*/ 26 h 315"/>
                <a:gd name="T6" fmla="*/ 23 w 72"/>
                <a:gd name="T7" fmla="*/ 40 h 315"/>
                <a:gd name="T8" fmla="*/ 31 w 72"/>
                <a:gd name="T9" fmla="*/ 55 h 315"/>
                <a:gd name="T10" fmla="*/ 39 w 72"/>
                <a:gd name="T11" fmla="*/ 73 h 315"/>
                <a:gd name="T12" fmla="*/ 47 w 72"/>
                <a:gd name="T13" fmla="*/ 92 h 315"/>
                <a:gd name="T14" fmla="*/ 54 w 72"/>
                <a:gd name="T15" fmla="*/ 112 h 315"/>
                <a:gd name="T16" fmla="*/ 61 w 72"/>
                <a:gd name="T17" fmla="*/ 134 h 315"/>
                <a:gd name="T18" fmla="*/ 66 w 72"/>
                <a:gd name="T19" fmla="*/ 155 h 315"/>
                <a:gd name="T20" fmla="*/ 70 w 72"/>
                <a:gd name="T21" fmla="*/ 177 h 315"/>
                <a:gd name="T22" fmla="*/ 71 w 72"/>
                <a:gd name="T23" fmla="*/ 189 h 315"/>
                <a:gd name="T24" fmla="*/ 72 w 72"/>
                <a:gd name="T25" fmla="*/ 200 h 315"/>
                <a:gd name="T26" fmla="*/ 72 w 72"/>
                <a:gd name="T27" fmla="*/ 210 h 315"/>
                <a:gd name="T28" fmla="*/ 71 w 72"/>
                <a:gd name="T29" fmla="*/ 221 h 315"/>
                <a:gd name="T30" fmla="*/ 70 w 72"/>
                <a:gd name="T31" fmla="*/ 232 h 315"/>
                <a:gd name="T32" fmla="*/ 67 w 72"/>
                <a:gd name="T33" fmla="*/ 242 h 315"/>
                <a:gd name="T34" fmla="*/ 65 w 72"/>
                <a:gd name="T35" fmla="*/ 252 h 315"/>
                <a:gd name="T36" fmla="*/ 62 w 72"/>
                <a:gd name="T37" fmla="*/ 262 h 315"/>
                <a:gd name="T38" fmla="*/ 54 w 72"/>
                <a:gd name="T39" fmla="*/ 279 h 315"/>
                <a:gd name="T40" fmla="*/ 47 w 72"/>
                <a:gd name="T41" fmla="*/ 292 h 315"/>
                <a:gd name="T42" fmla="*/ 40 w 72"/>
                <a:gd name="T43" fmla="*/ 302 h 315"/>
                <a:gd name="T44" fmla="*/ 35 w 72"/>
                <a:gd name="T45" fmla="*/ 310 h 315"/>
                <a:gd name="T46" fmla="*/ 30 w 72"/>
                <a:gd name="T47" fmla="*/ 313 h 315"/>
                <a:gd name="T48" fmla="*/ 24 w 72"/>
                <a:gd name="T49" fmla="*/ 315 h 315"/>
                <a:gd name="T50" fmla="*/ 20 w 72"/>
                <a:gd name="T51" fmla="*/ 315 h 315"/>
                <a:gd name="T52" fmla="*/ 16 w 72"/>
                <a:gd name="T53" fmla="*/ 313 h 315"/>
                <a:gd name="T54" fmla="*/ 12 w 72"/>
                <a:gd name="T55" fmla="*/ 310 h 315"/>
                <a:gd name="T56" fmla="*/ 9 w 72"/>
                <a:gd name="T57" fmla="*/ 305 h 315"/>
                <a:gd name="T58" fmla="*/ 7 w 72"/>
                <a:gd name="T59" fmla="*/ 301 h 315"/>
                <a:gd name="T60" fmla="*/ 5 w 72"/>
                <a:gd name="T61" fmla="*/ 297 h 315"/>
                <a:gd name="T62" fmla="*/ 2 w 72"/>
                <a:gd name="T63" fmla="*/ 289 h 315"/>
                <a:gd name="T64" fmla="*/ 0 w 72"/>
                <a:gd name="T65" fmla="*/ 286 h 315"/>
                <a:gd name="T66" fmla="*/ 0 w 72"/>
                <a:gd name="T67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315">
                  <a:moveTo>
                    <a:pt x="0" y="0"/>
                  </a:moveTo>
                  <a:lnTo>
                    <a:pt x="5" y="6"/>
                  </a:lnTo>
                  <a:lnTo>
                    <a:pt x="17" y="26"/>
                  </a:lnTo>
                  <a:lnTo>
                    <a:pt x="23" y="40"/>
                  </a:lnTo>
                  <a:lnTo>
                    <a:pt x="31" y="55"/>
                  </a:lnTo>
                  <a:lnTo>
                    <a:pt x="39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1" y="134"/>
                  </a:lnTo>
                  <a:lnTo>
                    <a:pt x="66" y="155"/>
                  </a:lnTo>
                  <a:lnTo>
                    <a:pt x="70" y="177"/>
                  </a:lnTo>
                  <a:lnTo>
                    <a:pt x="71" y="189"/>
                  </a:lnTo>
                  <a:lnTo>
                    <a:pt x="72" y="200"/>
                  </a:lnTo>
                  <a:lnTo>
                    <a:pt x="72" y="210"/>
                  </a:lnTo>
                  <a:lnTo>
                    <a:pt x="71" y="221"/>
                  </a:lnTo>
                  <a:lnTo>
                    <a:pt x="70" y="232"/>
                  </a:lnTo>
                  <a:lnTo>
                    <a:pt x="67" y="242"/>
                  </a:lnTo>
                  <a:lnTo>
                    <a:pt x="65" y="252"/>
                  </a:lnTo>
                  <a:lnTo>
                    <a:pt x="62" y="262"/>
                  </a:lnTo>
                  <a:lnTo>
                    <a:pt x="54" y="279"/>
                  </a:lnTo>
                  <a:lnTo>
                    <a:pt x="47" y="292"/>
                  </a:lnTo>
                  <a:lnTo>
                    <a:pt x="40" y="302"/>
                  </a:lnTo>
                  <a:lnTo>
                    <a:pt x="35" y="310"/>
                  </a:lnTo>
                  <a:lnTo>
                    <a:pt x="30" y="313"/>
                  </a:lnTo>
                  <a:lnTo>
                    <a:pt x="24" y="315"/>
                  </a:lnTo>
                  <a:lnTo>
                    <a:pt x="20" y="315"/>
                  </a:lnTo>
                  <a:lnTo>
                    <a:pt x="16" y="313"/>
                  </a:lnTo>
                  <a:lnTo>
                    <a:pt x="12" y="310"/>
                  </a:lnTo>
                  <a:lnTo>
                    <a:pt x="9" y="305"/>
                  </a:lnTo>
                  <a:lnTo>
                    <a:pt x="7" y="301"/>
                  </a:lnTo>
                  <a:lnTo>
                    <a:pt x="5" y="297"/>
                  </a:lnTo>
                  <a:lnTo>
                    <a:pt x="2" y="289"/>
                  </a:lnTo>
                  <a:lnTo>
                    <a:pt x="0" y="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242"/>
            <p:cNvSpPr>
              <a:spLocks/>
            </p:cNvSpPr>
            <p:nvPr/>
          </p:nvSpPr>
          <p:spPr bwMode="auto">
            <a:xfrm>
              <a:off x="6969681" y="6684018"/>
              <a:ext cx="77953" cy="155907"/>
            </a:xfrm>
            <a:custGeom>
              <a:avLst/>
              <a:gdLst>
                <a:gd name="T0" fmla="*/ 117 w 197"/>
                <a:gd name="T1" fmla="*/ 391 h 394"/>
                <a:gd name="T2" fmla="*/ 143 w 197"/>
                <a:gd name="T3" fmla="*/ 371 h 394"/>
                <a:gd name="T4" fmla="*/ 169 w 197"/>
                <a:gd name="T5" fmla="*/ 344 h 394"/>
                <a:gd name="T6" fmla="*/ 184 w 197"/>
                <a:gd name="T7" fmla="*/ 321 h 394"/>
                <a:gd name="T8" fmla="*/ 195 w 197"/>
                <a:gd name="T9" fmla="*/ 294 h 394"/>
                <a:gd name="T10" fmla="*/ 197 w 197"/>
                <a:gd name="T11" fmla="*/ 272 h 394"/>
                <a:gd name="T12" fmla="*/ 196 w 197"/>
                <a:gd name="T13" fmla="*/ 257 h 394"/>
                <a:gd name="T14" fmla="*/ 190 w 197"/>
                <a:gd name="T15" fmla="*/ 233 h 394"/>
                <a:gd name="T16" fmla="*/ 177 w 197"/>
                <a:gd name="T17" fmla="*/ 202 h 394"/>
                <a:gd name="T18" fmla="*/ 151 w 197"/>
                <a:gd name="T19" fmla="*/ 156 h 394"/>
                <a:gd name="T20" fmla="*/ 126 w 197"/>
                <a:gd name="T21" fmla="*/ 110 h 394"/>
                <a:gd name="T22" fmla="*/ 113 w 197"/>
                <a:gd name="T23" fmla="*/ 79 h 394"/>
                <a:gd name="T24" fmla="*/ 106 w 197"/>
                <a:gd name="T25" fmla="*/ 56 h 394"/>
                <a:gd name="T26" fmla="*/ 105 w 197"/>
                <a:gd name="T27" fmla="*/ 40 h 394"/>
                <a:gd name="T28" fmla="*/ 106 w 197"/>
                <a:gd name="T29" fmla="*/ 25 h 394"/>
                <a:gd name="T30" fmla="*/ 109 w 197"/>
                <a:gd name="T31" fmla="*/ 9 h 394"/>
                <a:gd name="T32" fmla="*/ 97 w 197"/>
                <a:gd name="T33" fmla="*/ 15 h 394"/>
                <a:gd name="T34" fmla="*/ 73 w 197"/>
                <a:gd name="T35" fmla="*/ 45 h 394"/>
                <a:gd name="T36" fmla="*/ 51 w 197"/>
                <a:gd name="T37" fmla="*/ 76 h 394"/>
                <a:gd name="T38" fmla="*/ 34 w 197"/>
                <a:gd name="T39" fmla="*/ 106 h 394"/>
                <a:gd name="T40" fmla="*/ 20 w 197"/>
                <a:gd name="T41" fmla="*/ 137 h 394"/>
                <a:gd name="T42" fmla="*/ 10 w 197"/>
                <a:gd name="T43" fmla="*/ 168 h 394"/>
                <a:gd name="T44" fmla="*/ 3 w 197"/>
                <a:gd name="T45" fmla="*/ 198 h 394"/>
                <a:gd name="T46" fmla="*/ 0 w 197"/>
                <a:gd name="T47" fmla="*/ 227 h 394"/>
                <a:gd name="T48" fmla="*/ 1 w 197"/>
                <a:gd name="T49" fmla="*/ 255 h 394"/>
                <a:gd name="T50" fmla="*/ 6 w 197"/>
                <a:gd name="T51" fmla="*/ 281 h 394"/>
                <a:gd name="T52" fmla="*/ 13 w 197"/>
                <a:gd name="T53" fmla="*/ 306 h 394"/>
                <a:gd name="T54" fmla="*/ 24 w 197"/>
                <a:gd name="T55" fmla="*/ 328 h 394"/>
                <a:gd name="T56" fmla="*/ 38 w 197"/>
                <a:gd name="T57" fmla="*/ 348 h 394"/>
                <a:gd name="T58" fmla="*/ 55 w 197"/>
                <a:gd name="T59" fmla="*/ 365 h 394"/>
                <a:gd name="T60" fmla="*/ 76 w 197"/>
                <a:gd name="T61" fmla="*/ 379 h 394"/>
                <a:gd name="T62" fmla="*/ 100 w 197"/>
                <a:gd name="T63" fmla="*/ 3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394">
                  <a:moveTo>
                    <a:pt x="113" y="394"/>
                  </a:moveTo>
                  <a:lnTo>
                    <a:pt x="117" y="391"/>
                  </a:lnTo>
                  <a:lnTo>
                    <a:pt x="128" y="384"/>
                  </a:lnTo>
                  <a:lnTo>
                    <a:pt x="143" y="371"/>
                  </a:lnTo>
                  <a:lnTo>
                    <a:pt x="161" y="354"/>
                  </a:lnTo>
                  <a:lnTo>
                    <a:pt x="169" y="344"/>
                  </a:lnTo>
                  <a:lnTo>
                    <a:pt x="177" y="333"/>
                  </a:lnTo>
                  <a:lnTo>
                    <a:pt x="184" y="321"/>
                  </a:lnTo>
                  <a:lnTo>
                    <a:pt x="190" y="308"/>
                  </a:lnTo>
                  <a:lnTo>
                    <a:pt x="195" y="294"/>
                  </a:lnTo>
                  <a:lnTo>
                    <a:pt x="197" y="280"/>
                  </a:lnTo>
                  <a:lnTo>
                    <a:pt x="197" y="272"/>
                  </a:lnTo>
                  <a:lnTo>
                    <a:pt x="197" y="265"/>
                  </a:lnTo>
                  <a:lnTo>
                    <a:pt x="196" y="257"/>
                  </a:lnTo>
                  <a:lnTo>
                    <a:pt x="195" y="249"/>
                  </a:lnTo>
                  <a:lnTo>
                    <a:pt x="190" y="233"/>
                  </a:lnTo>
                  <a:lnTo>
                    <a:pt x="184" y="217"/>
                  </a:lnTo>
                  <a:lnTo>
                    <a:pt x="177" y="202"/>
                  </a:lnTo>
                  <a:lnTo>
                    <a:pt x="169" y="186"/>
                  </a:lnTo>
                  <a:lnTo>
                    <a:pt x="151" y="156"/>
                  </a:lnTo>
                  <a:lnTo>
                    <a:pt x="133" y="125"/>
                  </a:lnTo>
                  <a:lnTo>
                    <a:pt x="126" y="110"/>
                  </a:lnTo>
                  <a:lnTo>
                    <a:pt x="118" y="95"/>
                  </a:lnTo>
                  <a:lnTo>
                    <a:pt x="113" y="79"/>
                  </a:lnTo>
                  <a:lnTo>
                    <a:pt x="108" y="64"/>
                  </a:lnTo>
                  <a:lnTo>
                    <a:pt x="106" y="56"/>
                  </a:lnTo>
                  <a:lnTo>
                    <a:pt x="105" y="49"/>
                  </a:lnTo>
                  <a:lnTo>
                    <a:pt x="105" y="40"/>
                  </a:lnTo>
                  <a:lnTo>
                    <a:pt x="105" y="33"/>
                  </a:lnTo>
                  <a:lnTo>
                    <a:pt x="106" y="25"/>
                  </a:lnTo>
                  <a:lnTo>
                    <a:pt x="107" y="16"/>
                  </a:lnTo>
                  <a:lnTo>
                    <a:pt x="109" y="9"/>
                  </a:lnTo>
                  <a:lnTo>
                    <a:pt x="113" y="0"/>
                  </a:lnTo>
                  <a:lnTo>
                    <a:pt x="97" y="15"/>
                  </a:lnTo>
                  <a:lnTo>
                    <a:pt x="84" y="30"/>
                  </a:lnTo>
                  <a:lnTo>
                    <a:pt x="73" y="45"/>
                  </a:lnTo>
                  <a:lnTo>
                    <a:pt x="62" y="61"/>
                  </a:lnTo>
                  <a:lnTo>
                    <a:pt x="51" y="76"/>
                  </a:lnTo>
                  <a:lnTo>
                    <a:pt x="42" y="91"/>
                  </a:lnTo>
                  <a:lnTo>
                    <a:pt x="34" y="106"/>
                  </a:lnTo>
                  <a:lnTo>
                    <a:pt x="26" y="122"/>
                  </a:lnTo>
                  <a:lnTo>
                    <a:pt x="20" y="137"/>
                  </a:lnTo>
                  <a:lnTo>
                    <a:pt x="14" y="152"/>
                  </a:lnTo>
                  <a:lnTo>
                    <a:pt x="10" y="168"/>
                  </a:lnTo>
                  <a:lnTo>
                    <a:pt x="7" y="183"/>
                  </a:lnTo>
                  <a:lnTo>
                    <a:pt x="3" y="198"/>
                  </a:lnTo>
                  <a:lnTo>
                    <a:pt x="1" y="213"/>
                  </a:lnTo>
                  <a:lnTo>
                    <a:pt x="0" y="227"/>
                  </a:lnTo>
                  <a:lnTo>
                    <a:pt x="0" y="241"/>
                  </a:lnTo>
                  <a:lnTo>
                    <a:pt x="1" y="255"/>
                  </a:lnTo>
                  <a:lnTo>
                    <a:pt x="3" y="268"/>
                  </a:lnTo>
                  <a:lnTo>
                    <a:pt x="6" y="281"/>
                  </a:lnTo>
                  <a:lnTo>
                    <a:pt x="9" y="294"/>
                  </a:lnTo>
                  <a:lnTo>
                    <a:pt x="13" y="306"/>
                  </a:lnTo>
                  <a:lnTo>
                    <a:pt x="19" y="318"/>
                  </a:lnTo>
                  <a:lnTo>
                    <a:pt x="24" y="328"/>
                  </a:lnTo>
                  <a:lnTo>
                    <a:pt x="30" y="338"/>
                  </a:lnTo>
                  <a:lnTo>
                    <a:pt x="38" y="348"/>
                  </a:lnTo>
                  <a:lnTo>
                    <a:pt x="47" y="357"/>
                  </a:lnTo>
                  <a:lnTo>
                    <a:pt x="55" y="365"/>
                  </a:lnTo>
                  <a:lnTo>
                    <a:pt x="65" y="373"/>
                  </a:lnTo>
                  <a:lnTo>
                    <a:pt x="76" y="379"/>
                  </a:lnTo>
                  <a:lnTo>
                    <a:pt x="87" y="385"/>
                  </a:lnTo>
                  <a:lnTo>
                    <a:pt x="100" y="390"/>
                  </a:lnTo>
                  <a:lnTo>
                    <a:pt x="113" y="39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243"/>
            <p:cNvSpPr>
              <a:spLocks/>
            </p:cNvSpPr>
            <p:nvPr/>
          </p:nvSpPr>
          <p:spPr bwMode="auto">
            <a:xfrm>
              <a:off x="6955363" y="7011739"/>
              <a:ext cx="28636" cy="125680"/>
            </a:xfrm>
            <a:custGeom>
              <a:avLst/>
              <a:gdLst>
                <a:gd name="T0" fmla="*/ 0 w 72"/>
                <a:gd name="T1" fmla="*/ 316 h 316"/>
                <a:gd name="T2" fmla="*/ 5 w 72"/>
                <a:gd name="T3" fmla="*/ 309 h 316"/>
                <a:gd name="T4" fmla="*/ 17 w 72"/>
                <a:gd name="T5" fmla="*/ 290 h 316"/>
                <a:gd name="T6" fmla="*/ 23 w 72"/>
                <a:gd name="T7" fmla="*/ 276 h 316"/>
                <a:gd name="T8" fmla="*/ 31 w 72"/>
                <a:gd name="T9" fmla="*/ 260 h 316"/>
                <a:gd name="T10" fmla="*/ 39 w 72"/>
                <a:gd name="T11" fmla="*/ 242 h 316"/>
                <a:gd name="T12" fmla="*/ 47 w 72"/>
                <a:gd name="T13" fmla="*/ 224 h 316"/>
                <a:gd name="T14" fmla="*/ 54 w 72"/>
                <a:gd name="T15" fmla="*/ 203 h 316"/>
                <a:gd name="T16" fmla="*/ 61 w 72"/>
                <a:gd name="T17" fmla="*/ 182 h 316"/>
                <a:gd name="T18" fmla="*/ 66 w 72"/>
                <a:gd name="T19" fmla="*/ 160 h 316"/>
                <a:gd name="T20" fmla="*/ 70 w 72"/>
                <a:gd name="T21" fmla="*/ 137 h 316"/>
                <a:gd name="T22" fmla="*/ 71 w 72"/>
                <a:gd name="T23" fmla="*/ 127 h 316"/>
                <a:gd name="T24" fmla="*/ 72 w 72"/>
                <a:gd name="T25" fmla="*/ 116 h 316"/>
                <a:gd name="T26" fmla="*/ 72 w 72"/>
                <a:gd name="T27" fmla="*/ 105 h 316"/>
                <a:gd name="T28" fmla="*/ 71 w 72"/>
                <a:gd name="T29" fmla="*/ 94 h 316"/>
                <a:gd name="T30" fmla="*/ 70 w 72"/>
                <a:gd name="T31" fmla="*/ 83 h 316"/>
                <a:gd name="T32" fmla="*/ 67 w 72"/>
                <a:gd name="T33" fmla="*/ 74 h 316"/>
                <a:gd name="T34" fmla="*/ 65 w 72"/>
                <a:gd name="T35" fmla="*/ 63 h 316"/>
                <a:gd name="T36" fmla="*/ 62 w 72"/>
                <a:gd name="T37" fmla="*/ 53 h 316"/>
                <a:gd name="T38" fmla="*/ 54 w 72"/>
                <a:gd name="T39" fmla="*/ 36 h 316"/>
                <a:gd name="T40" fmla="*/ 47 w 72"/>
                <a:gd name="T41" fmla="*/ 22 h 316"/>
                <a:gd name="T42" fmla="*/ 40 w 72"/>
                <a:gd name="T43" fmla="*/ 12 h 316"/>
                <a:gd name="T44" fmla="*/ 35 w 72"/>
                <a:gd name="T45" fmla="*/ 6 h 316"/>
                <a:gd name="T46" fmla="*/ 30 w 72"/>
                <a:gd name="T47" fmla="*/ 1 h 316"/>
                <a:gd name="T48" fmla="*/ 24 w 72"/>
                <a:gd name="T49" fmla="*/ 0 h 316"/>
                <a:gd name="T50" fmla="*/ 20 w 72"/>
                <a:gd name="T51" fmla="*/ 0 h 316"/>
                <a:gd name="T52" fmla="*/ 16 w 72"/>
                <a:gd name="T53" fmla="*/ 2 h 316"/>
                <a:gd name="T54" fmla="*/ 12 w 72"/>
                <a:gd name="T55" fmla="*/ 6 h 316"/>
                <a:gd name="T56" fmla="*/ 9 w 72"/>
                <a:gd name="T57" fmla="*/ 10 h 316"/>
                <a:gd name="T58" fmla="*/ 7 w 72"/>
                <a:gd name="T59" fmla="*/ 14 h 316"/>
                <a:gd name="T60" fmla="*/ 5 w 72"/>
                <a:gd name="T61" fmla="*/ 19 h 316"/>
                <a:gd name="T62" fmla="*/ 2 w 72"/>
                <a:gd name="T63" fmla="*/ 26 h 316"/>
                <a:gd name="T64" fmla="*/ 0 w 72"/>
                <a:gd name="T65" fmla="*/ 29 h 316"/>
                <a:gd name="T66" fmla="*/ 0 w 72"/>
                <a:gd name="T6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316">
                  <a:moveTo>
                    <a:pt x="0" y="316"/>
                  </a:moveTo>
                  <a:lnTo>
                    <a:pt x="5" y="309"/>
                  </a:lnTo>
                  <a:lnTo>
                    <a:pt x="17" y="290"/>
                  </a:lnTo>
                  <a:lnTo>
                    <a:pt x="23" y="276"/>
                  </a:lnTo>
                  <a:lnTo>
                    <a:pt x="31" y="260"/>
                  </a:lnTo>
                  <a:lnTo>
                    <a:pt x="39" y="242"/>
                  </a:lnTo>
                  <a:lnTo>
                    <a:pt x="47" y="224"/>
                  </a:lnTo>
                  <a:lnTo>
                    <a:pt x="54" y="203"/>
                  </a:lnTo>
                  <a:lnTo>
                    <a:pt x="61" y="182"/>
                  </a:lnTo>
                  <a:lnTo>
                    <a:pt x="66" y="160"/>
                  </a:lnTo>
                  <a:lnTo>
                    <a:pt x="70" y="137"/>
                  </a:lnTo>
                  <a:lnTo>
                    <a:pt x="71" y="127"/>
                  </a:lnTo>
                  <a:lnTo>
                    <a:pt x="72" y="116"/>
                  </a:lnTo>
                  <a:lnTo>
                    <a:pt x="72" y="105"/>
                  </a:lnTo>
                  <a:lnTo>
                    <a:pt x="71" y="94"/>
                  </a:lnTo>
                  <a:lnTo>
                    <a:pt x="70" y="83"/>
                  </a:lnTo>
                  <a:lnTo>
                    <a:pt x="67" y="74"/>
                  </a:lnTo>
                  <a:lnTo>
                    <a:pt x="65" y="63"/>
                  </a:lnTo>
                  <a:lnTo>
                    <a:pt x="62" y="53"/>
                  </a:lnTo>
                  <a:lnTo>
                    <a:pt x="54" y="36"/>
                  </a:lnTo>
                  <a:lnTo>
                    <a:pt x="47" y="22"/>
                  </a:lnTo>
                  <a:lnTo>
                    <a:pt x="40" y="12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244"/>
            <p:cNvSpPr>
              <a:spLocks/>
            </p:cNvSpPr>
            <p:nvPr/>
          </p:nvSpPr>
          <p:spPr bwMode="auto">
            <a:xfrm>
              <a:off x="6969681" y="6957650"/>
              <a:ext cx="77953" cy="155907"/>
            </a:xfrm>
            <a:custGeom>
              <a:avLst/>
              <a:gdLst>
                <a:gd name="T0" fmla="*/ 117 w 197"/>
                <a:gd name="T1" fmla="*/ 3 h 393"/>
                <a:gd name="T2" fmla="*/ 143 w 197"/>
                <a:gd name="T3" fmla="*/ 23 h 393"/>
                <a:gd name="T4" fmla="*/ 169 w 197"/>
                <a:gd name="T5" fmla="*/ 51 h 393"/>
                <a:gd name="T6" fmla="*/ 184 w 197"/>
                <a:gd name="T7" fmla="*/ 74 h 393"/>
                <a:gd name="T8" fmla="*/ 195 w 197"/>
                <a:gd name="T9" fmla="*/ 99 h 393"/>
                <a:gd name="T10" fmla="*/ 197 w 197"/>
                <a:gd name="T11" fmla="*/ 122 h 393"/>
                <a:gd name="T12" fmla="*/ 196 w 197"/>
                <a:gd name="T13" fmla="*/ 137 h 393"/>
                <a:gd name="T14" fmla="*/ 190 w 197"/>
                <a:gd name="T15" fmla="*/ 161 h 393"/>
                <a:gd name="T16" fmla="*/ 177 w 197"/>
                <a:gd name="T17" fmla="*/ 192 h 393"/>
                <a:gd name="T18" fmla="*/ 151 w 197"/>
                <a:gd name="T19" fmla="*/ 239 h 393"/>
                <a:gd name="T20" fmla="*/ 126 w 197"/>
                <a:gd name="T21" fmla="*/ 284 h 393"/>
                <a:gd name="T22" fmla="*/ 113 w 197"/>
                <a:gd name="T23" fmla="*/ 314 h 393"/>
                <a:gd name="T24" fmla="*/ 106 w 197"/>
                <a:gd name="T25" fmla="*/ 338 h 393"/>
                <a:gd name="T26" fmla="*/ 105 w 197"/>
                <a:gd name="T27" fmla="*/ 353 h 393"/>
                <a:gd name="T28" fmla="*/ 106 w 197"/>
                <a:gd name="T29" fmla="*/ 369 h 393"/>
                <a:gd name="T30" fmla="*/ 109 w 197"/>
                <a:gd name="T31" fmla="*/ 386 h 393"/>
                <a:gd name="T32" fmla="*/ 97 w 197"/>
                <a:gd name="T33" fmla="*/ 379 h 393"/>
                <a:gd name="T34" fmla="*/ 73 w 197"/>
                <a:gd name="T35" fmla="*/ 349 h 393"/>
                <a:gd name="T36" fmla="*/ 51 w 197"/>
                <a:gd name="T37" fmla="*/ 319 h 393"/>
                <a:gd name="T38" fmla="*/ 34 w 197"/>
                <a:gd name="T39" fmla="*/ 287 h 393"/>
                <a:gd name="T40" fmla="*/ 20 w 197"/>
                <a:gd name="T41" fmla="*/ 257 h 393"/>
                <a:gd name="T42" fmla="*/ 10 w 197"/>
                <a:gd name="T43" fmla="*/ 226 h 393"/>
                <a:gd name="T44" fmla="*/ 3 w 197"/>
                <a:gd name="T45" fmla="*/ 197 h 393"/>
                <a:gd name="T46" fmla="*/ 0 w 197"/>
                <a:gd name="T47" fmla="*/ 167 h 393"/>
                <a:gd name="T48" fmla="*/ 1 w 197"/>
                <a:gd name="T49" fmla="*/ 139 h 393"/>
                <a:gd name="T50" fmla="*/ 6 w 197"/>
                <a:gd name="T51" fmla="*/ 113 h 393"/>
                <a:gd name="T52" fmla="*/ 13 w 197"/>
                <a:gd name="T53" fmla="*/ 89 h 393"/>
                <a:gd name="T54" fmla="*/ 24 w 197"/>
                <a:gd name="T55" fmla="*/ 66 h 393"/>
                <a:gd name="T56" fmla="*/ 38 w 197"/>
                <a:gd name="T57" fmla="*/ 47 h 393"/>
                <a:gd name="T58" fmla="*/ 55 w 197"/>
                <a:gd name="T59" fmla="*/ 29 h 393"/>
                <a:gd name="T60" fmla="*/ 76 w 197"/>
                <a:gd name="T61" fmla="*/ 15 h 393"/>
                <a:gd name="T62" fmla="*/ 100 w 197"/>
                <a:gd name="T63" fmla="*/ 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393">
                  <a:moveTo>
                    <a:pt x="113" y="0"/>
                  </a:moveTo>
                  <a:lnTo>
                    <a:pt x="117" y="3"/>
                  </a:lnTo>
                  <a:lnTo>
                    <a:pt x="128" y="11"/>
                  </a:lnTo>
                  <a:lnTo>
                    <a:pt x="143" y="23"/>
                  </a:lnTo>
                  <a:lnTo>
                    <a:pt x="161" y="40"/>
                  </a:lnTo>
                  <a:lnTo>
                    <a:pt x="169" y="51"/>
                  </a:lnTo>
                  <a:lnTo>
                    <a:pt x="177" y="62"/>
                  </a:lnTo>
                  <a:lnTo>
                    <a:pt x="184" y="74"/>
                  </a:lnTo>
                  <a:lnTo>
                    <a:pt x="190" y="86"/>
                  </a:lnTo>
                  <a:lnTo>
                    <a:pt x="195" y="99"/>
                  </a:lnTo>
                  <a:lnTo>
                    <a:pt x="197" y="115"/>
                  </a:lnTo>
                  <a:lnTo>
                    <a:pt x="197" y="122"/>
                  </a:lnTo>
                  <a:lnTo>
                    <a:pt x="197" y="130"/>
                  </a:lnTo>
                  <a:lnTo>
                    <a:pt x="196" y="137"/>
                  </a:lnTo>
                  <a:lnTo>
                    <a:pt x="195" y="145"/>
                  </a:lnTo>
                  <a:lnTo>
                    <a:pt x="190" y="161"/>
                  </a:lnTo>
                  <a:lnTo>
                    <a:pt x="184" y="177"/>
                  </a:lnTo>
                  <a:lnTo>
                    <a:pt x="177" y="192"/>
                  </a:lnTo>
                  <a:lnTo>
                    <a:pt x="169" y="209"/>
                  </a:lnTo>
                  <a:lnTo>
                    <a:pt x="151" y="239"/>
                  </a:lnTo>
                  <a:lnTo>
                    <a:pt x="133" y="269"/>
                  </a:lnTo>
                  <a:lnTo>
                    <a:pt x="126" y="284"/>
                  </a:lnTo>
                  <a:lnTo>
                    <a:pt x="118" y="299"/>
                  </a:lnTo>
                  <a:lnTo>
                    <a:pt x="113" y="314"/>
                  </a:lnTo>
                  <a:lnTo>
                    <a:pt x="108" y="331"/>
                  </a:lnTo>
                  <a:lnTo>
                    <a:pt x="106" y="338"/>
                  </a:lnTo>
                  <a:lnTo>
                    <a:pt x="105" y="346"/>
                  </a:lnTo>
                  <a:lnTo>
                    <a:pt x="105" y="353"/>
                  </a:lnTo>
                  <a:lnTo>
                    <a:pt x="105" y="362"/>
                  </a:lnTo>
                  <a:lnTo>
                    <a:pt x="106" y="369"/>
                  </a:lnTo>
                  <a:lnTo>
                    <a:pt x="107" y="377"/>
                  </a:lnTo>
                  <a:lnTo>
                    <a:pt x="109" y="386"/>
                  </a:lnTo>
                  <a:lnTo>
                    <a:pt x="113" y="393"/>
                  </a:lnTo>
                  <a:lnTo>
                    <a:pt x="97" y="379"/>
                  </a:lnTo>
                  <a:lnTo>
                    <a:pt x="84" y="364"/>
                  </a:lnTo>
                  <a:lnTo>
                    <a:pt x="73" y="349"/>
                  </a:lnTo>
                  <a:lnTo>
                    <a:pt x="62" y="334"/>
                  </a:lnTo>
                  <a:lnTo>
                    <a:pt x="51" y="319"/>
                  </a:lnTo>
                  <a:lnTo>
                    <a:pt x="42" y="304"/>
                  </a:lnTo>
                  <a:lnTo>
                    <a:pt x="34" y="287"/>
                  </a:lnTo>
                  <a:lnTo>
                    <a:pt x="26" y="272"/>
                  </a:lnTo>
                  <a:lnTo>
                    <a:pt x="20" y="257"/>
                  </a:lnTo>
                  <a:lnTo>
                    <a:pt x="14" y="242"/>
                  </a:lnTo>
                  <a:lnTo>
                    <a:pt x="10" y="226"/>
                  </a:lnTo>
                  <a:lnTo>
                    <a:pt x="7" y="211"/>
                  </a:lnTo>
                  <a:lnTo>
                    <a:pt x="3" y="197"/>
                  </a:lnTo>
                  <a:lnTo>
                    <a:pt x="1" y="182"/>
                  </a:lnTo>
                  <a:lnTo>
                    <a:pt x="0" y="167"/>
                  </a:lnTo>
                  <a:lnTo>
                    <a:pt x="0" y="153"/>
                  </a:lnTo>
                  <a:lnTo>
                    <a:pt x="1" y="139"/>
                  </a:lnTo>
                  <a:lnTo>
                    <a:pt x="3" y="126"/>
                  </a:lnTo>
                  <a:lnTo>
                    <a:pt x="6" y="113"/>
                  </a:lnTo>
                  <a:lnTo>
                    <a:pt x="9" y="101"/>
                  </a:lnTo>
                  <a:lnTo>
                    <a:pt x="13" y="89"/>
                  </a:lnTo>
                  <a:lnTo>
                    <a:pt x="19" y="77"/>
                  </a:lnTo>
                  <a:lnTo>
                    <a:pt x="24" y="66"/>
                  </a:lnTo>
                  <a:lnTo>
                    <a:pt x="30" y="56"/>
                  </a:lnTo>
                  <a:lnTo>
                    <a:pt x="38" y="47"/>
                  </a:lnTo>
                  <a:lnTo>
                    <a:pt x="47" y="37"/>
                  </a:lnTo>
                  <a:lnTo>
                    <a:pt x="55" y="29"/>
                  </a:lnTo>
                  <a:lnTo>
                    <a:pt x="65" y="22"/>
                  </a:lnTo>
                  <a:lnTo>
                    <a:pt x="76" y="15"/>
                  </a:lnTo>
                  <a:lnTo>
                    <a:pt x="87" y="9"/>
                  </a:lnTo>
                  <a:lnTo>
                    <a:pt x="100" y="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245"/>
            <p:cNvSpPr>
              <a:spLocks/>
            </p:cNvSpPr>
            <p:nvPr/>
          </p:nvSpPr>
          <p:spPr bwMode="auto">
            <a:xfrm>
              <a:off x="6926727" y="7011739"/>
              <a:ext cx="28636" cy="125680"/>
            </a:xfrm>
            <a:custGeom>
              <a:avLst/>
              <a:gdLst>
                <a:gd name="T0" fmla="*/ 70 w 70"/>
                <a:gd name="T1" fmla="*/ 316 h 316"/>
                <a:gd name="T2" fmla="*/ 67 w 70"/>
                <a:gd name="T3" fmla="*/ 309 h 316"/>
                <a:gd name="T4" fmla="*/ 55 w 70"/>
                <a:gd name="T5" fmla="*/ 290 h 316"/>
                <a:gd name="T6" fmla="*/ 49 w 70"/>
                <a:gd name="T7" fmla="*/ 276 h 316"/>
                <a:gd name="T8" fmla="*/ 41 w 70"/>
                <a:gd name="T9" fmla="*/ 260 h 316"/>
                <a:gd name="T10" fmla="*/ 33 w 70"/>
                <a:gd name="T11" fmla="*/ 242 h 316"/>
                <a:gd name="T12" fmla="*/ 25 w 70"/>
                <a:gd name="T13" fmla="*/ 224 h 316"/>
                <a:gd name="T14" fmla="*/ 18 w 70"/>
                <a:gd name="T15" fmla="*/ 203 h 316"/>
                <a:gd name="T16" fmla="*/ 11 w 70"/>
                <a:gd name="T17" fmla="*/ 182 h 316"/>
                <a:gd name="T18" fmla="*/ 6 w 70"/>
                <a:gd name="T19" fmla="*/ 160 h 316"/>
                <a:gd name="T20" fmla="*/ 2 w 70"/>
                <a:gd name="T21" fmla="*/ 137 h 316"/>
                <a:gd name="T22" fmla="*/ 1 w 70"/>
                <a:gd name="T23" fmla="*/ 127 h 316"/>
                <a:gd name="T24" fmla="*/ 0 w 70"/>
                <a:gd name="T25" fmla="*/ 116 h 316"/>
                <a:gd name="T26" fmla="*/ 0 w 70"/>
                <a:gd name="T27" fmla="*/ 105 h 316"/>
                <a:gd name="T28" fmla="*/ 1 w 70"/>
                <a:gd name="T29" fmla="*/ 94 h 316"/>
                <a:gd name="T30" fmla="*/ 2 w 70"/>
                <a:gd name="T31" fmla="*/ 83 h 316"/>
                <a:gd name="T32" fmla="*/ 5 w 70"/>
                <a:gd name="T33" fmla="*/ 74 h 316"/>
                <a:gd name="T34" fmla="*/ 7 w 70"/>
                <a:gd name="T35" fmla="*/ 63 h 316"/>
                <a:gd name="T36" fmla="*/ 10 w 70"/>
                <a:gd name="T37" fmla="*/ 53 h 316"/>
                <a:gd name="T38" fmla="*/ 18 w 70"/>
                <a:gd name="T39" fmla="*/ 36 h 316"/>
                <a:gd name="T40" fmla="*/ 25 w 70"/>
                <a:gd name="T41" fmla="*/ 22 h 316"/>
                <a:gd name="T42" fmla="*/ 32 w 70"/>
                <a:gd name="T43" fmla="*/ 12 h 316"/>
                <a:gd name="T44" fmla="*/ 37 w 70"/>
                <a:gd name="T45" fmla="*/ 6 h 316"/>
                <a:gd name="T46" fmla="*/ 42 w 70"/>
                <a:gd name="T47" fmla="*/ 1 h 316"/>
                <a:gd name="T48" fmla="*/ 48 w 70"/>
                <a:gd name="T49" fmla="*/ 0 h 316"/>
                <a:gd name="T50" fmla="*/ 52 w 70"/>
                <a:gd name="T51" fmla="*/ 0 h 316"/>
                <a:gd name="T52" fmla="*/ 56 w 70"/>
                <a:gd name="T53" fmla="*/ 2 h 316"/>
                <a:gd name="T54" fmla="*/ 60 w 70"/>
                <a:gd name="T55" fmla="*/ 6 h 316"/>
                <a:gd name="T56" fmla="*/ 63 w 70"/>
                <a:gd name="T57" fmla="*/ 10 h 316"/>
                <a:gd name="T58" fmla="*/ 65 w 70"/>
                <a:gd name="T59" fmla="*/ 14 h 316"/>
                <a:gd name="T60" fmla="*/ 67 w 70"/>
                <a:gd name="T61" fmla="*/ 19 h 316"/>
                <a:gd name="T62" fmla="*/ 70 w 70"/>
                <a:gd name="T63" fmla="*/ 26 h 316"/>
                <a:gd name="T64" fmla="*/ 70 w 70"/>
                <a:gd name="T65" fmla="*/ 29 h 316"/>
                <a:gd name="T66" fmla="*/ 70 w 70"/>
                <a:gd name="T6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316">
                  <a:moveTo>
                    <a:pt x="70" y="316"/>
                  </a:moveTo>
                  <a:lnTo>
                    <a:pt x="67" y="309"/>
                  </a:lnTo>
                  <a:lnTo>
                    <a:pt x="55" y="290"/>
                  </a:lnTo>
                  <a:lnTo>
                    <a:pt x="49" y="276"/>
                  </a:lnTo>
                  <a:lnTo>
                    <a:pt x="41" y="260"/>
                  </a:lnTo>
                  <a:lnTo>
                    <a:pt x="33" y="242"/>
                  </a:lnTo>
                  <a:lnTo>
                    <a:pt x="25" y="224"/>
                  </a:lnTo>
                  <a:lnTo>
                    <a:pt x="18" y="203"/>
                  </a:lnTo>
                  <a:lnTo>
                    <a:pt x="11" y="182"/>
                  </a:lnTo>
                  <a:lnTo>
                    <a:pt x="6" y="160"/>
                  </a:lnTo>
                  <a:lnTo>
                    <a:pt x="2" y="137"/>
                  </a:lnTo>
                  <a:lnTo>
                    <a:pt x="1" y="127"/>
                  </a:lnTo>
                  <a:lnTo>
                    <a:pt x="0" y="116"/>
                  </a:lnTo>
                  <a:lnTo>
                    <a:pt x="0" y="105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5" y="74"/>
                  </a:lnTo>
                  <a:lnTo>
                    <a:pt x="7" y="63"/>
                  </a:lnTo>
                  <a:lnTo>
                    <a:pt x="10" y="53"/>
                  </a:lnTo>
                  <a:lnTo>
                    <a:pt x="18" y="36"/>
                  </a:lnTo>
                  <a:lnTo>
                    <a:pt x="25" y="22"/>
                  </a:lnTo>
                  <a:lnTo>
                    <a:pt x="32" y="12"/>
                  </a:lnTo>
                  <a:lnTo>
                    <a:pt x="37" y="6"/>
                  </a:lnTo>
                  <a:lnTo>
                    <a:pt x="42" y="1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2"/>
                  </a:lnTo>
                  <a:lnTo>
                    <a:pt x="60" y="6"/>
                  </a:lnTo>
                  <a:lnTo>
                    <a:pt x="63" y="10"/>
                  </a:lnTo>
                  <a:lnTo>
                    <a:pt x="65" y="14"/>
                  </a:lnTo>
                  <a:lnTo>
                    <a:pt x="67" y="19"/>
                  </a:lnTo>
                  <a:lnTo>
                    <a:pt x="70" y="26"/>
                  </a:lnTo>
                  <a:lnTo>
                    <a:pt x="70" y="29"/>
                  </a:lnTo>
                  <a:lnTo>
                    <a:pt x="70" y="3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246"/>
            <p:cNvSpPr>
              <a:spLocks/>
            </p:cNvSpPr>
            <p:nvPr/>
          </p:nvSpPr>
          <p:spPr bwMode="auto">
            <a:xfrm>
              <a:off x="6863092" y="6957650"/>
              <a:ext cx="77953" cy="155907"/>
            </a:xfrm>
            <a:custGeom>
              <a:avLst/>
              <a:gdLst>
                <a:gd name="T0" fmla="*/ 80 w 197"/>
                <a:gd name="T1" fmla="*/ 3 h 393"/>
                <a:gd name="T2" fmla="*/ 53 w 197"/>
                <a:gd name="T3" fmla="*/ 23 h 393"/>
                <a:gd name="T4" fmla="*/ 28 w 197"/>
                <a:gd name="T5" fmla="*/ 51 h 393"/>
                <a:gd name="T6" fmla="*/ 13 w 197"/>
                <a:gd name="T7" fmla="*/ 74 h 393"/>
                <a:gd name="T8" fmla="*/ 2 w 197"/>
                <a:gd name="T9" fmla="*/ 99 h 393"/>
                <a:gd name="T10" fmla="*/ 0 w 197"/>
                <a:gd name="T11" fmla="*/ 122 h 393"/>
                <a:gd name="T12" fmla="*/ 1 w 197"/>
                <a:gd name="T13" fmla="*/ 137 h 393"/>
                <a:gd name="T14" fmla="*/ 7 w 197"/>
                <a:gd name="T15" fmla="*/ 161 h 393"/>
                <a:gd name="T16" fmla="*/ 20 w 197"/>
                <a:gd name="T17" fmla="*/ 192 h 393"/>
                <a:gd name="T18" fmla="*/ 46 w 197"/>
                <a:gd name="T19" fmla="*/ 239 h 393"/>
                <a:gd name="T20" fmla="*/ 71 w 197"/>
                <a:gd name="T21" fmla="*/ 284 h 393"/>
                <a:gd name="T22" fmla="*/ 84 w 197"/>
                <a:gd name="T23" fmla="*/ 314 h 393"/>
                <a:gd name="T24" fmla="*/ 91 w 197"/>
                <a:gd name="T25" fmla="*/ 338 h 393"/>
                <a:gd name="T26" fmla="*/ 92 w 197"/>
                <a:gd name="T27" fmla="*/ 353 h 393"/>
                <a:gd name="T28" fmla="*/ 91 w 197"/>
                <a:gd name="T29" fmla="*/ 369 h 393"/>
                <a:gd name="T30" fmla="*/ 88 w 197"/>
                <a:gd name="T31" fmla="*/ 386 h 393"/>
                <a:gd name="T32" fmla="*/ 100 w 197"/>
                <a:gd name="T33" fmla="*/ 379 h 393"/>
                <a:gd name="T34" fmla="*/ 124 w 197"/>
                <a:gd name="T35" fmla="*/ 349 h 393"/>
                <a:gd name="T36" fmla="*/ 146 w 197"/>
                <a:gd name="T37" fmla="*/ 319 h 393"/>
                <a:gd name="T38" fmla="*/ 163 w 197"/>
                <a:gd name="T39" fmla="*/ 287 h 393"/>
                <a:gd name="T40" fmla="*/ 177 w 197"/>
                <a:gd name="T41" fmla="*/ 257 h 393"/>
                <a:gd name="T42" fmla="*/ 187 w 197"/>
                <a:gd name="T43" fmla="*/ 226 h 393"/>
                <a:gd name="T44" fmla="*/ 193 w 197"/>
                <a:gd name="T45" fmla="*/ 197 h 393"/>
                <a:gd name="T46" fmla="*/ 196 w 197"/>
                <a:gd name="T47" fmla="*/ 167 h 393"/>
                <a:gd name="T48" fmla="*/ 196 w 197"/>
                <a:gd name="T49" fmla="*/ 139 h 393"/>
                <a:gd name="T50" fmla="*/ 191 w 197"/>
                <a:gd name="T51" fmla="*/ 113 h 393"/>
                <a:gd name="T52" fmla="*/ 184 w 197"/>
                <a:gd name="T53" fmla="*/ 89 h 393"/>
                <a:gd name="T54" fmla="*/ 173 w 197"/>
                <a:gd name="T55" fmla="*/ 66 h 393"/>
                <a:gd name="T56" fmla="*/ 159 w 197"/>
                <a:gd name="T57" fmla="*/ 47 h 393"/>
                <a:gd name="T58" fmla="*/ 142 w 197"/>
                <a:gd name="T59" fmla="*/ 29 h 393"/>
                <a:gd name="T60" fmla="*/ 121 w 197"/>
                <a:gd name="T61" fmla="*/ 15 h 393"/>
                <a:gd name="T62" fmla="*/ 97 w 197"/>
                <a:gd name="T63" fmla="*/ 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393">
                  <a:moveTo>
                    <a:pt x="84" y="0"/>
                  </a:moveTo>
                  <a:lnTo>
                    <a:pt x="80" y="3"/>
                  </a:lnTo>
                  <a:lnTo>
                    <a:pt x="69" y="11"/>
                  </a:lnTo>
                  <a:lnTo>
                    <a:pt x="53" y="23"/>
                  </a:lnTo>
                  <a:lnTo>
                    <a:pt x="36" y="40"/>
                  </a:lnTo>
                  <a:lnTo>
                    <a:pt x="28" y="51"/>
                  </a:lnTo>
                  <a:lnTo>
                    <a:pt x="20" y="62"/>
                  </a:lnTo>
                  <a:lnTo>
                    <a:pt x="13" y="74"/>
                  </a:lnTo>
                  <a:lnTo>
                    <a:pt x="7" y="86"/>
                  </a:lnTo>
                  <a:lnTo>
                    <a:pt x="2" y="99"/>
                  </a:lnTo>
                  <a:lnTo>
                    <a:pt x="0" y="115"/>
                  </a:lnTo>
                  <a:lnTo>
                    <a:pt x="0" y="122"/>
                  </a:lnTo>
                  <a:lnTo>
                    <a:pt x="0" y="130"/>
                  </a:lnTo>
                  <a:lnTo>
                    <a:pt x="1" y="137"/>
                  </a:lnTo>
                  <a:lnTo>
                    <a:pt x="2" y="145"/>
                  </a:lnTo>
                  <a:lnTo>
                    <a:pt x="7" y="161"/>
                  </a:lnTo>
                  <a:lnTo>
                    <a:pt x="13" y="177"/>
                  </a:lnTo>
                  <a:lnTo>
                    <a:pt x="20" y="192"/>
                  </a:lnTo>
                  <a:lnTo>
                    <a:pt x="28" y="209"/>
                  </a:lnTo>
                  <a:lnTo>
                    <a:pt x="46" y="239"/>
                  </a:lnTo>
                  <a:lnTo>
                    <a:pt x="64" y="269"/>
                  </a:lnTo>
                  <a:lnTo>
                    <a:pt x="71" y="284"/>
                  </a:lnTo>
                  <a:lnTo>
                    <a:pt x="79" y="299"/>
                  </a:lnTo>
                  <a:lnTo>
                    <a:pt x="84" y="314"/>
                  </a:lnTo>
                  <a:lnTo>
                    <a:pt x="89" y="331"/>
                  </a:lnTo>
                  <a:lnTo>
                    <a:pt x="91" y="338"/>
                  </a:lnTo>
                  <a:lnTo>
                    <a:pt x="92" y="346"/>
                  </a:lnTo>
                  <a:lnTo>
                    <a:pt x="92" y="353"/>
                  </a:lnTo>
                  <a:lnTo>
                    <a:pt x="92" y="362"/>
                  </a:lnTo>
                  <a:lnTo>
                    <a:pt x="91" y="369"/>
                  </a:lnTo>
                  <a:lnTo>
                    <a:pt x="90" y="377"/>
                  </a:lnTo>
                  <a:lnTo>
                    <a:pt x="88" y="386"/>
                  </a:lnTo>
                  <a:lnTo>
                    <a:pt x="84" y="393"/>
                  </a:lnTo>
                  <a:lnTo>
                    <a:pt x="100" y="379"/>
                  </a:lnTo>
                  <a:lnTo>
                    <a:pt x="112" y="364"/>
                  </a:lnTo>
                  <a:lnTo>
                    <a:pt x="124" y="349"/>
                  </a:lnTo>
                  <a:lnTo>
                    <a:pt x="135" y="334"/>
                  </a:lnTo>
                  <a:lnTo>
                    <a:pt x="146" y="319"/>
                  </a:lnTo>
                  <a:lnTo>
                    <a:pt x="155" y="304"/>
                  </a:lnTo>
                  <a:lnTo>
                    <a:pt x="163" y="287"/>
                  </a:lnTo>
                  <a:lnTo>
                    <a:pt x="171" y="272"/>
                  </a:lnTo>
                  <a:lnTo>
                    <a:pt x="177" y="257"/>
                  </a:lnTo>
                  <a:lnTo>
                    <a:pt x="183" y="242"/>
                  </a:lnTo>
                  <a:lnTo>
                    <a:pt x="187" y="226"/>
                  </a:lnTo>
                  <a:lnTo>
                    <a:pt x="190" y="211"/>
                  </a:lnTo>
                  <a:lnTo>
                    <a:pt x="193" y="197"/>
                  </a:lnTo>
                  <a:lnTo>
                    <a:pt x="196" y="182"/>
                  </a:lnTo>
                  <a:lnTo>
                    <a:pt x="196" y="167"/>
                  </a:lnTo>
                  <a:lnTo>
                    <a:pt x="197" y="153"/>
                  </a:lnTo>
                  <a:lnTo>
                    <a:pt x="196" y="139"/>
                  </a:lnTo>
                  <a:lnTo>
                    <a:pt x="193" y="126"/>
                  </a:lnTo>
                  <a:lnTo>
                    <a:pt x="191" y="113"/>
                  </a:lnTo>
                  <a:lnTo>
                    <a:pt x="188" y="101"/>
                  </a:lnTo>
                  <a:lnTo>
                    <a:pt x="184" y="89"/>
                  </a:lnTo>
                  <a:lnTo>
                    <a:pt x="178" y="77"/>
                  </a:lnTo>
                  <a:lnTo>
                    <a:pt x="173" y="66"/>
                  </a:lnTo>
                  <a:lnTo>
                    <a:pt x="166" y="56"/>
                  </a:lnTo>
                  <a:lnTo>
                    <a:pt x="159" y="47"/>
                  </a:lnTo>
                  <a:lnTo>
                    <a:pt x="150" y="37"/>
                  </a:lnTo>
                  <a:lnTo>
                    <a:pt x="142" y="29"/>
                  </a:lnTo>
                  <a:lnTo>
                    <a:pt x="132" y="22"/>
                  </a:lnTo>
                  <a:lnTo>
                    <a:pt x="121" y="15"/>
                  </a:lnTo>
                  <a:lnTo>
                    <a:pt x="110" y="9"/>
                  </a:lnTo>
                  <a:lnTo>
                    <a:pt x="97" y="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247"/>
            <p:cNvSpPr>
              <a:spLocks/>
            </p:cNvSpPr>
            <p:nvPr/>
          </p:nvSpPr>
          <p:spPr bwMode="auto">
            <a:xfrm>
              <a:off x="6716730" y="6898787"/>
              <a:ext cx="125680" cy="28636"/>
            </a:xfrm>
            <a:custGeom>
              <a:avLst/>
              <a:gdLst>
                <a:gd name="T0" fmla="*/ 0 w 316"/>
                <a:gd name="T1" fmla="*/ 0 h 70"/>
                <a:gd name="T2" fmla="*/ 8 w 316"/>
                <a:gd name="T3" fmla="*/ 5 h 70"/>
                <a:gd name="T4" fmla="*/ 27 w 316"/>
                <a:gd name="T5" fmla="*/ 15 h 70"/>
                <a:gd name="T6" fmla="*/ 40 w 316"/>
                <a:gd name="T7" fmla="*/ 23 h 70"/>
                <a:gd name="T8" fmla="*/ 56 w 316"/>
                <a:gd name="T9" fmla="*/ 30 h 70"/>
                <a:gd name="T10" fmla="*/ 73 w 316"/>
                <a:gd name="T11" fmla="*/ 38 h 70"/>
                <a:gd name="T12" fmla="*/ 93 w 316"/>
                <a:gd name="T13" fmla="*/ 46 h 70"/>
                <a:gd name="T14" fmla="*/ 113 w 316"/>
                <a:gd name="T15" fmla="*/ 53 h 70"/>
                <a:gd name="T16" fmla="*/ 134 w 316"/>
                <a:gd name="T17" fmla="*/ 60 h 70"/>
                <a:gd name="T18" fmla="*/ 155 w 316"/>
                <a:gd name="T19" fmla="*/ 65 h 70"/>
                <a:gd name="T20" fmla="*/ 178 w 316"/>
                <a:gd name="T21" fmla="*/ 68 h 70"/>
                <a:gd name="T22" fmla="*/ 189 w 316"/>
                <a:gd name="T23" fmla="*/ 70 h 70"/>
                <a:gd name="T24" fmla="*/ 200 w 316"/>
                <a:gd name="T25" fmla="*/ 70 h 70"/>
                <a:gd name="T26" fmla="*/ 211 w 316"/>
                <a:gd name="T27" fmla="*/ 70 h 70"/>
                <a:gd name="T28" fmla="*/ 221 w 316"/>
                <a:gd name="T29" fmla="*/ 70 h 70"/>
                <a:gd name="T30" fmla="*/ 232 w 316"/>
                <a:gd name="T31" fmla="*/ 69 h 70"/>
                <a:gd name="T32" fmla="*/ 243 w 316"/>
                <a:gd name="T33" fmla="*/ 67 h 70"/>
                <a:gd name="T34" fmla="*/ 253 w 316"/>
                <a:gd name="T35" fmla="*/ 64 h 70"/>
                <a:gd name="T36" fmla="*/ 262 w 316"/>
                <a:gd name="T37" fmla="*/ 61 h 70"/>
                <a:gd name="T38" fmla="*/ 280 w 316"/>
                <a:gd name="T39" fmla="*/ 53 h 70"/>
                <a:gd name="T40" fmla="*/ 294 w 316"/>
                <a:gd name="T41" fmla="*/ 47 h 70"/>
                <a:gd name="T42" fmla="*/ 303 w 316"/>
                <a:gd name="T43" fmla="*/ 40 h 70"/>
                <a:gd name="T44" fmla="*/ 310 w 316"/>
                <a:gd name="T45" fmla="*/ 34 h 70"/>
                <a:gd name="T46" fmla="*/ 314 w 316"/>
                <a:gd name="T47" fmla="*/ 28 h 70"/>
                <a:gd name="T48" fmla="*/ 316 w 316"/>
                <a:gd name="T49" fmla="*/ 24 h 70"/>
                <a:gd name="T50" fmla="*/ 315 w 316"/>
                <a:gd name="T51" fmla="*/ 19 h 70"/>
                <a:gd name="T52" fmla="*/ 313 w 316"/>
                <a:gd name="T53" fmla="*/ 15 h 70"/>
                <a:gd name="T54" fmla="*/ 310 w 316"/>
                <a:gd name="T55" fmla="*/ 11 h 70"/>
                <a:gd name="T56" fmla="*/ 307 w 316"/>
                <a:gd name="T57" fmla="*/ 9 h 70"/>
                <a:gd name="T58" fmla="*/ 302 w 316"/>
                <a:gd name="T59" fmla="*/ 6 h 70"/>
                <a:gd name="T60" fmla="*/ 297 w 316"/>
                <a:gd name="T61" fmla="*/ 3 h 70"/>
                <a:gd name="T62" fmla="*/ 289 w 316"/>
                <a:gd name="T63" fmla="*/ 1 h 70"/>
                <a:gd name="T64" fmla="*/ 286 w 316"/>
                <a:gd name="T65" fmla="*/ 0 h 70"/>
                <a:gd name="T66" fmla="*/ 0 w 316"/>
                <a:gd name="T6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70">
                  <a:moveTo>
                    <a:pt x="0" y="0"/>
                  </a:moveTo>
                  <a:lnTo>
                    <a:pt x="8" y="5"/>
                  </a:lnTo>
                  <a:lnTo>
                    <a:pt x="27" y="15"/>
                  </a:lnTo>
                  <a:lnTo>
                    <a:pt x="40" y="23"/>
                  </a:lnTo>
                  <a:lnTo>
                    <a:pt x="56" y="30"/>
                  </a:lnTo>
                  <a:lnTo>
                    <a:pt x="73" y="38"/>
                  </a:lnTo>
                  <a:lnTo>
                    <a:pt x="93" y="46"/>
                  </a:lnTo>
                  <a:lnTo>
                    <a:pt x="113" y="53"/>
                  </a:lnTo>
                  <a:lnTo>
                    <a:pt x="134" y="60"/>
                  </a:lnTo>
                  <a:lnTo>
                    <a:pt x="155" y="65"/>
                  </a:lnTo>
                  <a:lnTo>
                    <a:pt x="178" y="68"/>
                  </a:lnTo>
                  <a:lnTo>
                    <a:pt x="189" y="70"/>
                  </a:lnTo>
                  <a:lnTo>
                    <a:pt x="200" y="70"/>
                  </a:lnTo>
                  <a:lnTo>
                    <a:pt x="211" y="70"/>
                  </a:lnTo>
                  <a:lnTo>
                    <a:pt x="221" y="70"/>
                  </a:lnTo>
                  <a:lnTo>
                    <a:pt x="232" y="69"/>
                  </a:lnTo>
                  <a:lnTo>
                    <a:pt x="243" y="67"/>
                  </a:lnTo>
                  <a:lnTo>
                    <a:pt x="253" y="64"/>
                  </a:lnTo>
                  <a:lnTo>
                    <a:pt x="262" y="61"/>
                  </a:lnTo>
                  <a:lnTo>
                    <a:pt x="280" y="53"/>
                  </a:lnTo>
                  <a:lnTo>
                    <a:pt x="294" y="47"/>
                  </a:lnTo>
                  <a:lnTo>
                    <a:pt x="303" y="40"/>
                  </a:lnTo>
                  <a:lnTo>
                    <a:pt x="310" y="34"/>
                  </a:lnTo>
                  <a:lnTo>
                    <a:pt x="314" y="28"/>
                  </a:lnTo>
                  <a:lnTo>
                    <a:pt x="316" y="24"/>
                  </a:lnTo>
                  <a:lnTo>
                    <a:pt x="315" y="19"/>
                  </a:lnTo>
                  <a:lnTo>
                    <a:pt x="313" y="15"/>
                  </a:lnTo>
                  <a:lnTo>
                    <a:pt x="310" y="11"/>
                  </a:lnTo>
                  <a:lnTo>
                    <a:pt x="307" y="9"/>
                  </a:lnTo>
                  <a:lnTo>
                    <a:pt x="302" y="6"/>
                  </a:lnTo>
                  <a:lnTo>
                    <a:pt x="297" y="3"/>
                  </a:lnTo>
                  <a:lnTo>
                    <a:pt x="289" y="1"/>
                  </a:lnTo>
                  <a:lnTo>
                    <a:pt x="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248"/>
            <p:cNvSpPr>
              <a:spLocks/>
            </p:cNvSpPr>
            <p:nvPr/>
          </p:nvSpPr>
          <p:spPr bwMode="auto">
            <a:xfrm>
              <a:off x="6740594" y="6914696"/>
              <a:ext cx="155907" cy="77953"/>
            </a:xfrm>
            <a:custGeom>
              <a:avLst/>
              <a:gdLst>
                <a:gd name="T0" fmla="*/ 391 w 394"/>
                <a:gd name="T1" fmla="*/ 116 h 197"/>
                <a:gd name="T2" fmla="*/ 371 w 394"/>
                <a:gd name="T3" fmla="*/ 143 h 197"/>
                <a:gd name="T4" fmla="*/ 344 w 394"/>
                <a:gd name="T5" fmla="*/ 168 h 197"/>
                <a:gd name="T6" fmla="*/ 321 w 394"/>
                <a:gd name="T7" fmla="*/ 184 h 197"/>
                <a:gd name="T8" fmla="*/ 294 w 394"/>
                <a:gd name="T9" fmla="*/ 193 h 197"/>
                <a:gd name="T10" fmla="*/ 273 w 394"/>
                <a:gd name="T11" fmla="*/ 197 h 197"/>
                <a:gd name="T12" fmla="*/ 256 w 394"/>
                <a:gd name="T13" fmla="*/ 195 h 197"/>
                <a:gd name="T14" fmla="*/ 233 w 394"/>
                <a:gd name="T15" fmla="*/ 189 h 197"/>
                <a:gd name="T16" fmla="*/ 201 w 394"/>
                <a:gd name="T17" fmla="*/ 176 h 197"/>
                <a:gd name="T18" fmla="*/ 156 w 394"/>
                <a:gd name="T19" fmla="*/ 150 h 197"/>
                <a:gd name="T20" fmla="*/ 110 w 394"/>
                <a:gd name="T21" fmla="*/ 124 h 197"/>
                <a:gd name="T22" fmla="*/ 79 w 394"/>
                <a:gd name="T23" fmla="*/ 111 h 197"/>
                <a:gd name="T24" fmla="*/ 57 w 394"/>
                <a:gd name="T25" fmla="*/ 106 h 197"/>
                <a:gd name="T26" fmla="*/ 40 w 394"/>
                <a:gd name="T27" fmla="*/ 104 h 197"/>
                <a:gd name="T28" fmla="*/ 24 w 394"/>
                <a:gd name="T29" fmla="*/ 105 h 197"/>
                <a:gd name="T30" fmla="*/ 8 w 394"/>
                <a:gd name="T31" fmla="*/ 108 h 197"/>
                <a:gd name="T32" fmla="*/ 14 w 394"/>
                <a:gd name="T33" fmla="*/ 97 h 197"/>
                <a:gd name="T34" fmla="*/ 45 w 394"/>
                <a:gd name="T35" fmla="*/ 71 h 197"/>
                <a:gd name="T36" fmla="*/ 75 w 394"/>
                <a:gd name="T37" fmla="*/ 51 h 197"/>
                <a:gd name="T38" fmla="*/ 106 w 394"/>
                <a:gd name="T39" fmla="*/ 32 h 197"/>
                <a:gd name="T40" fmla="*/ 138 w 394"/>
                <a:gd name="T41" fmla="*/ 19 h 197"/>
                <a:gd name="T42" fmla="*/ 168 w 394"/>
                <a:gd name="T43" fmla="*/ 9 h 197"/>
                <a:gd name="T44" fmla="*/ 198 w 394"/>
                <a:gd name="T45" fmla="*/ 2 h 197"/>
                <a:gd name="T46" fmla="*/ 227 w 394"/>
                <a:gd name="T47" fmla="*/ 0 h 197"/>
                <a:gd name="T48" fmla="*/ 254 w 394"/>
                <a:gd name="T49" fmla="*/ 1 h 197"/>
                <a:gd name="T50" fmla="*/ 281 w 394"/>
                <a:gd name="T51" fmla="*/ 4 h 197"/>
                <a:gd name="T52" fmla="*/ 306 w 394"/>
                <a:gd name="T53" fmla="*/ 12 h 197"/>
                <a:gd name="T54" fmla="*/ 328 w 394"/>
                <a:gd name="T55" fmla="*/ 23 h 197"/>
                <a:gd name="T56" fmla="*/ 348 w 394"/>
                <a:gd name="T57" fmla="*/ 38 h 197"/>
                <a:gd name="T58" fmla="*/ 365 w 394"/>
                <a:gd name="T59" fmla="*/ 55 h 197"/>
                <a:gd name="T60" fmla="*/ 380 w 394"/>
                <a:gd name="T61" fmla="*/ 75 h 197"/>
                <a:gd name="T62" fmla="*/ 390 w 394"/>
                <a:gd name="T63" fmla="*/ 9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4" h="197">
                  <a:moveTo>
                    <a:pt x="394" y="111"/>
                  </a:moveTo>
                  <a:lnTo>
                    <a:pt x="391" y="116"/>
                  </a:lnTo>
                  <a:lnTo>
                    <a:pt x="384" y="126"/>
                  </a:lnTo>
                  <a:lnTo>
                    <a:pt x="371" y="143"/>
                  </a:lnTo>
                  <a:lnTo>
                    <a:pt x="354" y="160"/>
                  </a:lnTo>
                  <a:lnTo>
                    <a:pt x="344" y="168"/>
                  </a:lnTo>
                  <a:lnTo>
                    <a:pt x="333" y="176"/>
                  </a:lnTo>
                  <a:lnTo>
                    <a:pt x="321" y="184"/>
                  </a:lnTo>
                  <a:lnTo>
                    <a:pt x="308" y="189"/>
                  </a:lnTo>
                  <a:lnTo>
                    <a:pt x="294" y="193"/>
                  </a:lnTo>
                  <a:lnTo>
                    <a:pt x="280" y="195"/>
                  </a:lnTo>
                  <a:lnTo>
                    <a:pt x="273" y="197"/>
                  </a:lnTo>
                  <a:lnTo>
                    <a:pt x="265" y="197"/>
                  </a:lnTo>
                  <a:lnTo>
                    <a:pt x="256" y="195"/>
                  </a:lnTo>
                  <a:lnTo>
                    <a:pt x="249" y="193"/>
                  </a:lnTo>
                  <a:lnTo>
                    <a:pt x="233" y="189"/>
                  </a:lnTo>
                  <a:lnTo>
                    <a:pt x="218" y="184"/>
                  </a:lnTo>
                  <a:lnTo>
                    <a:pt x="201" y="176"/>
                  </a:lnTo>
                  <a:lnTo>
                    <a:pt x="186" y="167"/>
                  </a:lnTo>
                  <a:lnTo>
                    <a:pt x="156" y="150"/>
                  </a:lnTo>
                  <a:lnTo>
                    <a:pt x="125" y="133"/>
                  </a:lnTo>
                  <a:lnTo>
                    <a:pt x="110" y="124"/>
                  </a:lnTo>
                  <a:lnTo>
                    <a:pt x="94" y="118"/>
                  </a:lnTo>
                  <a:lnTo>
                    <a:pt x="79" y="111"/>
                  </a:lnTo>
                  <a:lnTo>
                    <a:pt x="64" y="107"/>
                  </a:lnTo>
                  <a:lnTo>
                    <a:pt x="57" y="106"/>
                  </a:lnTo>
                  <a:lnTo>
                    <a:pt x="48" y="105"/>
                  </a:lnTo>
                  <a:lnTo>
                    <a:pt x="40" y="104"/>
                  </a:lnTo>
                  <a:lnTo>
                    <a:pt x="33" y="104"/>
                  </a:lnTo>
                  <a:lnTo>
                    <a:pt x="24" y="105"/>
                  </a:lnTo>
                  <a:lnTo>
                    <a:pt x="17" y="106"/>
                  </a:lnTo>
                  <a:lnTo>
                    <a:pt x="8" y="108"/>
                  </a:lnTo>
                  <a:lnTo>
                    <a:pt x="0" y="111"/>
                  </a:lnTo>
                  <a:lnTo>
                    <a:pt x="14" y="97"/>
                  </a:lnTo>
                  <a:lnTo>
                    <a:pt x="30" y="84"/>
                  </a:lnTo>
                  <a:lnTo>
                    <a:pt x="45" y="71"/>
                  </a:lnTo>
                  <a:lnTo>
                    <a:pt x="60" y="60"/>
                  </a:lnTo>
                  <a:lnTo>
                    <a:pt x="75" y="51"/>
                  </a:lnTo>
                  <a:lnTo>
                    <a:pt x="91" y="41"/>
                  </a:lnTo>
                  <a:lnTo>
                    <a:pt x="106" y="32"/>
                  </a:lnTo>
                  <a:lnTo>
                    <a:pt x="121" y="26"/>
                  </a:lnTo>
                  <a:lnTo>
                    <a:pt x="138" y="19"/>
                  </a:lnTo>
                  <a:lnTo>
                    <a:pt x="153" y="14"/>
                  </a:lnTo>
                  <a:lnTo>
                    <a:pt x="168" y="9"/>
                  </a:lnTo>
                  <a:lnTo>
                    <a:pt x="183" y="5"/>
                  </a:lnTo>
                  <a:lnTo>
                    <a:pt x="198" y="2"/>
                  </a:lnTo>
                  <a:lnTo>
                    <a:pt x="212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54" y="1"/>
                  </a:lnTo>
                  <a:lnTo>
                    <a:pt x="268" y="2"/>
                  </a:lnTo>
                  <a:lnTo>
                    <a:pt x="281" y="4"/>
                  </a:lnTo>
                  <a:lnTo>
                    <a:pt x="293" y="9"/>
                  </a:lnTo>
                  <a:lnTo>
                    <a:pt x="306" y="12"/>
                  </a:lnTo>
                  <a:lnTo>
                    <a:pt x="317" y="17"/>
                  </a:lnTo>
                  <a:lnTo>
                    <a:pt x="328" y="23"/>
                  </a:lnTo>
                  <a:lnTo>
                    <a:pt x="338" y="30"/>
                  </a:lnTo>
                  <a:lnTo>
                    <a:pt x="348" y="38"/>
                  </a:lnTo>
                  <a:lnTo>
                    <a:pt x="357" y="45"/>
                  </a:lnTo>
                  <a:lnTo>
                    <a:pt x="365" y="55"/>
                  </a:lnTo>
                  <a:lnTo>
                    <a:pt x="373" y="65"/>
                  </a:lnTo>
                  <a:lnTo>
                    <a:pt x="380" y="75"/>
                  </a:lnTo>
                  <a:lnTo>
                    <a:pt x="385" y="86"/>
                  </a:lnTo>
                  <a:lnTo>
                    <a:pt x="390" y="98"/>
                  </a:lnTo>
                  <a:lnTo>
                    <a:pt x="394" y="11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249"/>
            <p:cNvSpPr>
              <a:spLocks/>
            </p:cNvSpPr>
            <p:nvPr/>
          </p:nvSpPr>
          <p:spPr bwMode="auto">
            <a:xfrm>
              <a:off x="6716730" y="6871741"/>
              <a:ext cx="125680" cy="27045"/>
            </a:xfrm>
            <a:custGeom>
              <a:avLst/>
              <a:gdLst>
                <a:gd name="T0" fmla="*/ 0 w 316"/>
                <a:gd name="T1" fmla="*/ 70 h 70"/>
                <a:gd name="T2" fmla="*/ 8 w 316"/>
                <a:gd name="T3" fmla="*/ 66 h 70"/>
                <a:gd name="T4" fmla="*/ 27 w 316"/>
                <a:gd name="T5" fmla="*/ 55 h 70"/>
                <a:gd name="T6" fmla="*/ 40 w 316"/>
                <a:gd name="T7" fmla="*/ 48 h 70"/>
                <a:gd name="T8" fmla="*/ 56 w 316"/>
                <a:gd name="T9" fmla="*/ 40 h 70"/>
                <a:gd name="T10" fmla="*/ 73 w 316"/>
                <a:gd name="T11" fmla="*/ 32 h 70"/>
                <a:gd name="T12" fmla="*/ 93 w 316"/>
                <a:gd name="T13" fmla="*/ 24 h 70"/>
                <a:gd name="T14" fmla="*/ 113 w 316"/>
                <a:gd name="T15" fmla="*/ 17 h 70"/>
                <a:gd name="T16" fmla="*/ 134 w 316"/>
                <a:gd name="T17" fmla="*/ 11 h 70"/>
                <a:gd name="T18" fmla="*/ 155 w 316"/>
                <a:gd name="T19" fmla="*/ 5 h 70"/>
                <a:gd name="T20" fmla="*/ 178 w 316"/>
                <a:gd name="T21" fmla="*/ 1 h 70"/>
                <a:gd name="T22" fmla="*/ 189 w 316"/>
                <a:gd name="T23" fmla="*/ 0 h 70"/>
                <a:gd name="T24" fmla="*/ 200 w 316"/>
                <a:gd name="T25" fmla="*/ 0 h 70"/>
                <a:gd name="T26" fmla="*/ 211 w 316"/>
                <a:gd name="T27" fmla="*/ 0 h 70"/>
                <a:gd name="T28" fmla="*/ 221 w 316"/>
                <a:gd name="T29" fmla="*/ 0 h 70"/>
                <a:gd name="T30" fmla="*/ 232 w 316"/>
                <a:gd name="T31" fmla="*/ 1 h 70"/>
                <a:gd name="T32" fmla="*/ 243 w 316"/>
                <a:gd name="T33" fmla="*/ 3 h 70"/>
                <a:gd name="T34" fmla="*/ 253 w 316"/>
                <a:gd name="T35" fmla="*/ 5 h 70"/>
                <a:gd name="T36" fmla="*/ 262 w 316"/>
                <a:gd name="T37" fmla="*/ 10 h 70"/>
                <a:gd name="T38" fmla="*/ 280 w 316"/>
                <a:gd name="T39" fmla="*/ 17 h 70"/>
                <a:gd name="T40" fmla="*/ 294 w 316"/>
                <a:gd name="T41" fmla="*/ 24 h 70"/>
                <a:gd name="T42" fmla="*/ 303 w 316"/>
                <a:gd name="T43" fmla="*/ 30 h 70"/>
                <a:gd name="T44" fmla="*/ 310 w 316"/>
                <a:gd name="T45" fmla="*/ 37 h 70"/>
                <a:gd name="T46" fmla="*/ 314 w 316"/>
                <a:gd name="T47" fmla="*/ 42 h 70"/>
                <a:gd name="T48" fmla="*/ 316 w 316"/>
                <a:gd name="T49" fmla="*/ 46 h 70"/>
                <a:gd name="T50" fmla="*/ 315 w 316"/>
                <a:gd name="T51" fmla="*/ 51 h 70"/>
                <a:gd name="T52" fmla="*/ 313 w 316"/>
                <a:gd name="T53" fmla="*/ 55 h 70"/>
                <a:gd name="T54" fmla="*/ 310 w 316"/>
                <a:gd name="T55" fmla="*/ 58 h 70"/>
                <a:gd name="T56" fmla="*/ 307 w 316"/>
                <a:gd name="T57" fmla="*/ 62 h 70"/>
                <a:gd name="T58" fmla="*/ 302 w 316"/>
                <a:gd name="T59" fmla="*/ 65 h 70"/>
                <a:gd name="T60" fmla="*/ 297 w 316"/>
                <a:gd name="T61" fmla="*/ 66 h 70"/>
                <a:gd name="T62" fmla="*/ 289 w 316"/>
                <a:gd name="T63" fmla="*/ 69 h 70"/>
                <a:gd name="T64" fmla="*/ 286 w 316"/>
                <a:gd name="T65" fmla="*/ 70 h 70"/>
                <a:gd name="T66" fmla="*/ 0 w 316"/>
                <a:gd name="T6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70">
                  <a:moveTo>
                    <a:pt x="0" y="70"/>
                  </a:moveTo>
                  <a:lnTo>
                    <a:pt x="8" y="66"/>
                  </a:lnTo>
                  <a:lnTo>
                    <a:pt x="27" y="55"/>
                  </a:lnTo>
                  <a:lnTo>
                    <a:pt x="40" y="48"/>
                  </a:lnTo>
                  <a:lnTo>
                    <a:pt x="56" y="40"/>
                  </a:lnTo>
                  <a:lnTo>
                    <a:pt x="73" y="32"/>
                  </a:lnTo>
                  <a:lnTo>
                    <a:pt x="93" y="24"/>
                  </a:lnTo>
                  <a:lnTo>
                    <a:pt x="113" y="17"/>
                  </a:lnTo>
                  <a:lnTo>
                    <a:pt x="134" y="11"/>
                  </a:lnTo>
                  <a:lnTo>
                    <a:pt x="155" y="5"/>
                  </a:lnTo>
                  <a:lnTo>
                    <a:pt x="178" y="1"/>
                  </a:lnTo>
                  <a:lnTo>
                    <a:pt x="189" y="0"/>
                  </a:lnTo>
                  <a:lnTo>
                    <a:pt x="200" y="0"/>
                  </a:lnTo>
                  <a:lnTo>
                    <a:pt x="211" y="0"/>
                  </a:lnTo>
                  <a:lnTo>
                    <a:pt x="221" y="0"/>
                  </a:lnTo>
                  <a:lnTo>
                    <a:pt x="232" y="1"/>
                  </a:lnTo>
                  <a:lnTo>
                    <a:pt x="243" y="3"/>
                  </a:lnTo>
                  <a:lnTo>
                    <a:pt x="253" y="5"/>
                  </a:lnTo>
                  <a:lnTo>
                    <a:pt x="262" y="10"/>
                  </a:lnTo>
                  <a:lnTo>
                    <a:pt x="280" y="17"/>
                  </a:lnTo>
                  <a:lnTo>
                    <a:pt x="294" y="24"/>
                  </a:lnTo>
                  <a:lnTo>
                    <a:pt x="303" y="30"/>
                  </a:lnTo>
                  <a:lnTo>
                    <a:pt x="310" y="37"/>
                  </a:lnTo>
                  <a:lnTo>
                    <a:pt x="314" y="42"/>
                  </a:lnTo>
                  <a:lnTo>
                    <a:pt x="316" y="46"/>
                  </a:lnTo>
                  <a:lnTo>
                    <a:pt x="315" y="51"/>
                  </a:lnTo>
                  <a:lnTo>
                    <a:pt x="313" y="55"/>
                  </a:lnTo>
                  <a:lnTo>
                    <a:pt x="310" y="58"/>
                  </a:lnTo>
                  <a:lnTo>
                    <a:pt x="307" y="62"/>
                  </a:lnTo>
                  <a:lnTo>
                    <a:pt x="302" y="65"/>
                  </a:lnTo>
                  <a:lnTo>
                    <a:pt x="297" y="66"/>
                  </a:lnTo>
                  <a:lnTo>
                    <a:pt x="289" y="69"/>
                  </a:lnTo>
                  <a:lnTo>
                    <a:pt x="286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250"/>
            <p:cNvSpPr>
              <a:spLocks/>
            </p:cNvSpPr>
            <p:nvPr/>
          </p:nvSpPr>
          <p:spPr bwMode="auto">
            <a:xfrm>
              <a:off x="6740594" y="6804925"/>
              <a:ext cx="155907" cy="79544"/>
            </a:xfrm>
            <a:custGeom>
              <a:avLst/>
              <a:gdLst>
                <a:gd name="T0" fmla="*/ 391 w 394"/>
                <a:gd name="T1" fmla="*/ 81 h 196"/>
                <a:gd name="T2" fmla="*/ 371 w 394"/>
                <a:gd name="T3" fmla="*/ 54 h 196"/>
                <a:gd name="T4" fmla="*/ 344 w 394"/>
                <a:gd name="T5" fmla="*/ 28 h 196"/>
                <a:gd name="T6" fmla="*/ 321 w 394"/>
                <a:gd name="T7" fmla="*/ 13 h 196"/>
                <a:gd name="T8" fmla="*/ 294 w 394"/>
                <a:gd name="T9" fmla="*/ 3 h 196"/>
                <a:gd name="T10" fmla="*/ 273 w 394"/>
                <a:gd name="T11" fmla="*/ 0 h 196"/>
                <a:gd name="T12" fmla="*/ 256 w 394"/>
                <a:gd name="T13" fmla="*/ 1 h 196"/>
                <a:gd name="T14" fmla="*/ 233 w 394"/>
                <a:gd name="T15" fmla="*/ 6 h 196"/>
                <a:gd name="T16" fmla="*/ 201 w 394"/>
                <a:gd name="T17" fmla="*/ 20 h 196"/>
                <a:gd name="T18" fmla="*/ 156 w 394"/>
                <a:gd name="T19" fmla="*/ 46 h 196"/>
                <a:gd name="T20" fmla="*/ 110 w 394"/>
                <a:gd name="T21" fmla="*/ 72 h 196"/>
                <a:gd name="T22" fmla="*/ 79 w 394"/>
                <a:gd name="T23" fmla="*/ 85 h 196"/>
                <a:gd name="T24" fmla="*/ 57 w 394"/>
                <a:gd name="T25" fmla="*/ 91 h 196"/>
                <a:gd name="T26" fmla="*/ 40 w 394"/>
                <a:gd name="T27" fmla="*/ 92 h 196"/>
                <a:gd name="T28" fmla="*/ 24 w 394"/>
                <a:gd name="T29" fmla="*/ 92 h 196"/>
                <a:gd name="T30" fmla="*/ 8 w 394"/>
                <a:gd name="T31" fmla="*/ 87 h 196"/>
                <a:gd name="T32" fmla="*/ 14 w 394"/>
                <a:gd name="T33" fmla="*/ 99 h 196"/>
                <a:gd name="T34" fmla="*/ 45 w 394"/>
                <a:gd name="T35" fmla="*/ 124 h 196"/>
                <a:gd name="T36" fmla="*/ 75 w 394"/>
                <a:gd name="T37" fmla="*/ 146 h 196"/>
                <a:gd name="T38" fmla="*/ 106 w 394"/>
                <a:gd name="T39" fmla="*/ 163 h 196"/>
                <a:gd name="T40" fmla="*/ 138 w 394"/>
                <a:gd name="T41" fmla="*/ 177 h 196"/>
                <a:gd name="T42" fmla="*/ 168 w 394"/>
                <a:gd name="T43" fmla="*/ 187 h 196"/>
                <a:gd name="T44" fmla="*/ 198 w 394"/>
                <a:gd name="T45" fmla="*/ 193 h 196"/>
                <a:gd name="T46" fmla="*/ 227 w 394"/>
                <a:gd name="T47" fmla="*/ 196 h 196"/>
                <a:gd name="T48" fmla="*/ 254 w 394"/>
                <a:gd name="T49" fmla="*/ 195 h 196"/>
                <a:gd name="T50" fmla="*/ 281 w 394"/>
                <a:gd name="T51" fmla="*/ 191 h 196"/>
                <a:gd name="T52" fmla="*/ 306 w 394"/>
                <a:gd name="T53" fmla="*/ 183 h 196"/>
                <a:gd name="T54" fmla="*/ 328 w 394"/>
                <a:gd name="T55" fmla="*/ 173 h 196"/>
                <a:gd name="T56" fmla="*/ 348 w 394"/>
                <a:gd name="T57" fmla="*/ 159 h 196"/>
                <a:gd name="T58" fmla="*/ 365 w 394"/>
                <a:gd name="T59" fmla="*/ 141 h 196"/>
                <a:gd name="T60" fmla="*/ 380 w 394"/>
                <a:gd name="T61" fmla="*/ 121 h 196"/>
                <a:gd name="T62" fmla="*/ 390 w 394"/>
                <a:gd name="T63" fmla="*/ 9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4" h="196">
                  <a:moveTo>
                    <a:pt x="394" y="85"/>
                  </a:moveTo>
                  <a:lnTo>
                    <a:pt x="391" y="81"/>
                  </a:lnTo>
                  <a:lnTo>
                    <a:pt x="384" y="69"/>
                  </a:lnTo>
                  <a:lnTo>
                    <a:pt x="371" y="54"/>
                  </a:lnTo>
                  <a:lnTo>
                    <a:pt x="354" y="37"/>
                  </a:lnTo>
                  <a:lnTo>
                    <a:pt x="344" y="28"/>
                  </a:lnTo>
                  <a:lnTo>
                    <a:pt x="333" y="20"/>
                  </a:lnTo>
                  <a:lnTo>
                    <a:pt x="321" y="13"/>
                  </a:lnTo>
                  <a:lnTo>
                    <a:pt x="308" y="7"/>
                  </a:lnTo>
                  <a:lnTo>
                    <a:pt x="294" y="3"/>
                  </a:lnTo>
                  <a:lnTo>
                    <a:pt x="280" y="0"/>
                  </a:lnTo>
                  <a:lnTo>
                    <a:pt x="273" y="0"/>
                  </a:lnTo>
                  <a:lnTo>
                    <a:pt x="265" y="0"/>
                  </a:lnTo>
                  <a:lnTo>
                    <a:pt x="256" y="1"/>
                  </a:lnTo>
                  <a:lnTo>
                    <a:pt x="249" y="2"/>
                  </a:lnTo>
                  <a:lnTo>
                    <a:pt x="233" y="6"/>
                  </a:lnTo>
                  <a:lnTo>
                    <a:pt x="218" y="13"/>
                  </a:lnTo>
                  <a:lnTo>
                    <a:pt x="201" y="20"/>
                  </a:lnTo>
                  <a:lnTo>
                    <a:pt x="186" y="28"/>
                  </a:lnTo>
                  <a:lnTo>
                    <a:pt x="156" y="46"/>
                  </a:lnTo>
                  <a:lnTo>
                    <a:pt x="125" y="64"/>
                  </a:lnTo>
                  <a:lnTo>
                    <a:pt x="110" y="72"/>
                  </a:lnTo>
                  <a:lnTo>
                    <a:pt x="94" y="79"/>
                  </a:lnTo>
                  <a:lnTo>
                    <a:pt x="79" y="85"/>
                  </a:lnTo>
                  <a:lnTo>
                    <a:pt x="64" y="89"/>
                  </a:lnTo>
                  <a:lnTo>
                    <a:pt x="57" y="91"/>
                  </a:lnTo>
                  <a:lnTo>
                    <a:pt x="48" y="92"/>
                  </a:lnTo>
                  <a:lnTo>
                    <a:pt x="40" y="92"/>
                  </a:lnTo>
                  <a:lnTo>
                    <a:pt x="33" y="92"/>
                  </a:lnTo>
                  <a:lnTo>
                    <a:pt x="24" y="92"/>
                  </a:lnTo>
                  <a:lnTo>
                    <a:pt x="17" y="89"/>
                  </a:lnTo>
                  <a:lnTo>
                    <a:pt x="8" y="87"/>
                  </a:lnTo>
                  <a:lnTo>
                    <a:pt x="0" y="85"/>
                  </a:lnTo>
                  <a:lnTo>
                    <a:pt x="14" y="99"/>
                  </a:lnTo>
                  <a:lnTo>
                    <a:pt x="30" y="112"/>
                  </a:lnTo>
                  <a:lnTo>
                    <a:pt x="45" y="124"/>
                  </a:lnTo>
                  <a:lnTo>
                    <a:pt x="60" y="136"/>
                  </a:lnTo>
                  <a:lnTo>
                    <a:pt x="75" y="146"/>
                  </a:lnTo>
                  <a:lnTo>
                    <a:pt x="91" y="155"/>
                  </a:lnTo>
                  <a:lnTo>
                    <a:pt x="106" y="163"/>
                  </a:lnTo>
                  <a:lnTo>
                    <a:pt x="121" y="170"/>
                  </a:lnTo>
                  <a:lnTo>
                    <a:pt x="138" y="177"/>
                  </a:lnTo>
                  <a:lnTo>
                    <a:pt x="153" y="182"/>
                  </a:lnTo>
                  <a:lnTo>
                    <a:pt x="168" y="187"/>
                  </a:lnTo>
                  <a:lnTo>
                    <a:pt x="183" y="191"/>
                  </a:lnTo>
                  <a:lnTo>
                    <a:pt x="198" y="193"/>
                  </a:lnTo>
                  <a:lnTo>
                    <a:pt x="212" y="195"/>
                  </a:lnTo>
                  <a:lnTo>
                    <a:pt x="227" y="196"/>
                  </a:lnTo>
                  <a:lnTo>
                    <a:pt x="241" y="196"/>
                  </a:lnTo>
                  <a:lnTo>
                    <a:pt x="254" y="195"/>
                  </a:lnTo>
                  <a:lnTo>
                    <a:pt x="268" y="194"/>
                  </a:lnTo>
                  <a:lnTo>
                    <a:pt x="281" y="191"/>
                  </a:lnTo>
                  <a:lnTo>
                    <a:pt x="293" y="188"/>
                  </a:lnTo>
                  <a:lnTo>
                    <a:pt x="306" y="183"/>
                  </a:lnTo>
                  <a:lnTo>
                    <a:pt x="317" y="179"/>
                  </a:lnTo>
                  <a:lnTo>
                    <a:pt x="328" y="173"/>
                  </a:lnTo>
                  <a:lnTo>
                    <a:pt x="338" y="166"/>
                  </a:lnTo>
                  <a:lnTo>
                    <a:pt x="348" y="159"/>
                  </a:lnTo>
                  <a:lnTo>
                    <a:pt x="357" y="151"/>
                  </a:lnTo>
                  <a:lnTo>
                    <a:pt x="365" y="141"/>
                  </a:lnTo>
                  <a:lnTo>
                    <a:pt x="373" y="132"/>
                  </a:lnTo>
                  <a:lnTo>
                    <a:pt x="380" y="121"/>
                  </a:lnTo>
                  <a:lnTo>
                    <a:pt x="385" y="110"/>
                  </a:lnTo>
                  <a:lnTo>
                    <a:pt x="390" y="98"/>
                  </a:lnTo>
                  <a:lnTo>
                    <a:pt x="394" y="8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251"/>
            <p:cNvSpPr>
              <a:spLocks/>
            </p:cNvSpPr>
            <p:nvPr/>
          </p:nvSpPr>
          <p:spPr bwMode="auto">
            <a:xfrm>
              <a:off x="7068315" y="6871741"/>
              <a:ext cx="125680" cy="27045"/>
            </a:xfrm>
            <a:custGeom>
              <a:avLst/>
              <a:gdLst>
                <a:gd name="T0" fmla="*/ 316 w 316"/>
                <a:gd name="T1" fmla="*/ 70 h 70"/>
                <a:gd name="T2" fmla="*/ 308 w 316"/>
                <a:gd name="T3" fmla="*/ 66 h 70"/>
                <a:gd name="T4" fmla="*/ 289 w 316"/>
                <a:gd name="T5" fmla="*/ 55 h 70"/>
                <a:gd name="T6" fmla="*/ 276 w 316"/>
                <a:gd name="T7" fmla="*/ 48 h 70"/>
                <a:gd name="T8" fmla="*/ 260 w 316"/>
                <a:gd name="T9" fmla="*/ 40 h 70"/>
                <a:gd name="T10" fmla="*/ 243 w 316"/>
                <a:gd name="T11" fmla="*/ 32 h 70"/>
                <a:gd name="T12" fmla="*/ 223 w 316"/>
                <a:gd name="T13" fmla="*/ 24 h 70"/>
                <a:gd name="T14" fmla="*/ 203 w 316"/>
                <a:gd name="T15" fmla="*/ 17 h 70"/>
                <a:gd name="T16" fmla="*/ 182 w 316"/>
                <a:gd name="T17" fmla="*/ 11 h 70"/>
                <a:gd name="T18" fmla="*/ 160 w 316"/>
                <a:gd name="T19" fmla="*/ 5 h 70"/>
                <a:gd name="T20" fmla="*/ 138 w 316"/>
                <a:gd name="T21" fmla="*/ 1 h 70"/>
                <a:gd name="T22" fmla="*/ 127 w 316"/>
                <a:gd name="T23" fmla="*/ 0 h 70"/>
                <a:gd name="T24" fmla="*/ 116 w 316"/>
                <a:gd name="T25" fmla="*/ 0 h 70"/>
                <a:gd name="T26" fmla="*/ 105 w 316"/>
                <a:gd name="T27" fmla="*/ 0 h 70"/>
                <a:gd name="T28" fmla="*/ 95 w 316"/>
                <a:gd name="T29" fmla="*/ 0 h 70"/>
                <a:gd name="T30" fmla="*/ 84 w 316"/>
                <a:gd name="T31" fmla="*/ 1 h 70"/>
                <a:gd name="T32" fmla="*/ 73 w 316"/>
                <a:gd name="T33" fmla="*/ 3 h 70"/>
                <a:gd name="T34" fmla="*/ 63 w 316"/>
                <a:gd name="T35" fmla="*/ 5 h 70"/>
                <a:gd name="T36" fmla="*/ 54 w 316"/>
                <a:gd name="T37" fmla="*/ 10 h 70"/>
                <a:gd name="T38" fmla="*/ 36 w 316"/>
                <a:gd name="T39" fmla="*/ 17 h 70"/>
                <a:gd name="T40" fmla="*/ 22 w 316"/>
                <a:gd name="T41" fmla="*/ 24 h 70"/>
                <a:gd name="T42" fmla="*/ 13 w 316"/>
                <a:gd name="T43" fmla="*/ 30 h 70"/>
                <a:gd name="T44" fmla="*/ 6 w 316"/>
                <a:gd name="T45" fmla="*/ 37 h 70"/>
                <a:gd name="T46" fmla="*/ 2 w 316"/>
                <a:gd name="T47" fmla="*/ 42 h 70"/>
                <a:gd name="T48" fmla="*/ 0 w 316"/>
                <a:gd name="T49" fmla="*/ 46 h 70"/>
                <a:gd name="T50" fmla="*/ 1 w 316"/>
                <a:gd name="T51" fmla="*/ 51 h 70"/>
                <a:gd name="T52" fmla="*/ 3 w 316"/>
                <a:gd name="T53" fmla="*/ 55 h 70"/>
                <a:gd name="T54" fmla="*/ 6 w 316"/>
                <a:gd name="T55" fmla="*/ 58 h 70"/>
                <a:gd name="T56" fmla="*/ 9 w 316"/>
                <a:gd name="T57" fmla="*/ 62 h 70"/>
                <a:gd name="T58" fmla="*/ 14 w 316"/>
                <a:gd name="T59" fmla="*/ 65 h 70"/>
                <a:gd name="T60" fmla="*/ 19 w 316"/>
                <a:gd name="T61" fmla="*/ 66 h 70"/>
                <a:gd name="T62" fmla="*/ 27 w 316"/>
                <a:gd name="T63" fmla="*/ 69 h 70"/>
                <a:gd name="T64" fmla="*/ 30 w 316"/>
                <a:gd name="T65" fmla="*/ 70 h 70"/>
                <a:gd name="T66" fmla="*/ 316 w 316"/>
                <a:gd name="T6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70">
                  <a:moveTo>
                    <a:pt x="316" y="70"/>
                  </a:moveTo>
                  <a:lnTo>
                    <a:pt x="308" y="66"/>
                  </a:lnTo>
                  <a:lnTo>
                    <a:pt x="289" y="55"/>
                  </a:lnTo>
                  <a:lnTo>
                    <a:pt x="276" y="48"/>
                  </a:lnTo>
                  <a:lnTo>
                    <a:pt x="260" y="40"/>
                  </a:lnTo>
                  <a:lnTo>
                    <a:pt x="243" y="32"/>
                  </a:lnTo>
                  <a:lnTo>
                    <a:pt x="223" y="24"/>
                  </a:lnTo>
                  <a:lnTo>
                    <a:pt x="203" y="17"/>
                  </a:lnTo>
                  <a:lnTo>
                    <a:pt x="182" y="11"/>
                  </a:lnTo>
                  <a:lnTo>
                    <a:pt x="160" y="5"/>
                  </a:lnTo>
                  <a:lnTo>
                    <a:pt x="138" y="1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5" y="0"/>
                  </a:lnTo>
                  <a:lnTo>
                    <a:pt x="84" y="1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4" y="10"/>
                  </a:lnTo>
                  <a:lnTo>
                    <a:pt x="36" y="17"/>
                  </a:lnTo>
                  <a:lnTo>
                    <a:pt x="22" y="24"/>
                  </a:lnTo>
                  <a:lnTo>
                    <a:pt x="13" y="30"/>
                  </a:lnTo>
                  <a:lnTo>
                    <a:pt x="6" y="37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9" y="62"/>
                  </a:lnTo>
                  <a:lnTo>
                    <a:pt x="14" y="65"/>
                  </a:lnTo>
                  <a:lnTo>
                    <a:pt x="19" y="66"/>
                  </a:lnTo>
                  <a:lnTo>
                    <a:pt x="27" y="69"/>
                  </a:lnTo>
                  <a:lnTo>
                    <a:pt x="30" y="70"/>
                  </a:lnTo>
                  <a:lnTo>
                    <a:pt x="316" y="7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252"/>
            <p:cNvSpPr>
              <a:spLocks/>
            </p:cNvSpPr>
            <p:nvPr/>
          </p:nvSpPr>
          <p:spPr bwMode="auto">
            <a:xfrm>
              <a:off x="7014225" y="6804925"/>
              <a:ext cx="155907" cy="79544"/>
            </a:xfrm>
            <a:custGeom>
              <a:avLst/>
              <a:gdLst>
                <a:gd name="T0" fmla="*/ 3 w 394"/>
                <a:gd name="T1" fmla="*/ 81 h 196"/>
                <a:gd name="T2" fmla="*/ 23 w 394"/>
                <a:gd name="T3" fmla="*/ 54 h 196"/>
                <a:gd name="T4" fmla="*/ 50 w 394"/>
                <a:gd name="T5" fmla="*/ 28 h 196"/>
                <a:gd name="T6" fmla="*/ 73 w 394"/>
                <a:gd name="T7" fmla="*/ 13 h 196"/>
                <a:gd name="T8" fmla="*/ 100 w 394"/>
                <a:gd name="T9" fmla="*/ 3 h 196"/>
                <a:gd name="T10" fmla="*/ 121 w 394"/>
                <a:gd name="T11" fmla="*/ 0 h 196"/>
                <a:gd name="T12" fmla="*/ 138 w 394"/>
                <a:gd name="T13" fmla="*/ 1 h 196"/>
                <a:gd name="T14" fmla="*/ 161 w 394"/>
                <a:gd name="T15" fmla="*/ 6 h 196"/>
                <a:gd name="T16" fmla="*/ 193 w 394"/>
                <a:gd name="T17" fmla="*/ 20 h 196"/>
                <a:gd name="T18" fmla="*/ 238 w 394"/>
                <a:gd name="T19" fmla="*/ 46 h 196"/>
                <a:gd name="T20" fmla="*/ 284 w 394"/>
                <a:gd name="T21" fmla="*/ 72 h 196"/>
                <a:gd name="T22" fmla="*/ 315 w 394"/>
                <a:gd name="T23" fmla="*/ 85 h 196"/>
                <a:gd name="T24" fmla="*/ 337 w 394"/>
                <a:gd name="T25" fmla="*/ 91 h 196"/>
                <a:gd name="T26" fmla="*/ 354 w 394"/>
                <a:gd name="T27" fmla="*/ 92 h 196"/>
                <a:gd name="T28" fmla="*/ 370 w 394"/>
                <a:gd name="T29" fmla="*/ 92 h 196"/>
                <a:gd name="T30" fmla="*/ 386 w 394"/>
                <a:gd name="T31" fmla="*/ 87 h 196"/>
                <a:gd name="T32" fmla="*/ 379 w 394"/>
                <a:gd name="T33" fmla="*/ 99 h 196"/>
                <a:gd name="T34" fmla="*/ 349 w 394"/>
                <a:gd name="T35" fmla="*/ 124 h 196"/>
                <a:gd name="T36" fmla="*/ 319 w 394"/>
                <a:gd name="T37" fmla="*/ 146 h 196"/>
                <a:gd name="T38" fmla="*/ 288 w 394"/>
                <a:gd name="T39" fmla="*/ 163 h 196"/>
                <a:gd name="T40" fmla="*/ 256 w 394"/>
                <a:gd name="T41" fmla="*/ 177 h 196"/>
                <a:gd name="T42" fmla="*/ 226 w 394"/>
                <a:gd name="T43" fmla="*/ 187 h 196"/>
                <a:gd name="T44" fmla="*/ 196 w 394"/>
                <a:gd name="T45" fmla="*/ 193 h 196"/>
                <a:gd name="T46" fmla="*/ 167 w 394"/>
                <a:gd name="T47" fmla="*/ 196 h 196"/>
                <a:gd name="T48" fmla="*/ 140 w 394"/>
                <a:gd name="T49" fmla="*/ 195 h 196"/>
                <a:gd name="T50" fmla="*/ 113 w 394"/>
                <a:gd name="T51" fmla="*/ 191 h 196"/>
                <a:gd name="T52" fmla="*/ 88 w 394"/>
                <a:gd name="T53" fmla="*/ 183 h 196"/>
                <a:gd name="T54" fmla="*/ 66 w 394"/>
                <a:gd name="T55" fmla="*/ 173 h 196"/>
                <a:gd name="T56" fmla="*/ 46 w 394"/>
                <a:gd name="T57" fmla="*/ 159 h 196"/>
                <a:gd name="T58" fmla="*/ 28 w 394"/>
                <a:gd name="T59" fmla="*/ 141 h 196"/>
                <a:gd name="T60" fmla="*/ 14 w 394"/>
                <a:gd name="T61" fmla="*/ 121 h 196"/>
                <a:gd name="T62" fmla="*/ 4 w 394"/>
                <a:gd name="T63" fmla="*/ 9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4" h="196">
                  <a:moveTo>
                    <a:pt x="0" y="85"/>
                  </a:moveTo>
                  <a:lnTo>
                    <a:pt x="3" y="81"/>
                  </a:lnTo>
                  <a:lnTo>
                    <a:pt x="10" y="69"/>
                  </a:lnTo>
                  <a:lnTo>
                    <a:pt x="23" y="54"/>
                  </a:lnTo>
                  <a:lnTo>
                    <a:pt x="40" y="37"/>
                  </a:lnTo>
                  <a:lnTo>
                    <a:pt x="50" y="28"/>
                  </a:lnTo>
                  <a:lnTo>
                    <a:pt x="61" y="20"/>
                  </a:lnTo>
                  <a:lnTo>
                    <a:pt x="73" y="13"/>
                  </a:lnTo>
                  <a:lnTo>
                    <a:pt x="86" y="7"/>
                  </a:lnTo>
                  <a:lnTo>
                    <a:pt x="100" y="3"/>
                  </a:lnTo>
                  <a:lnTo>
                    <a:pt x="114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61" y="6"/>
                  </a:lnTo>
                  <a:lnTo>
                    <a:pt x="176" y="13"/>
                  </a:lnTo>
                  <a:lnTo>
                    <a:pt x="193" y="20"/>
                  </a:lnTo>
                  <a:lnTo>
                    <a:pt x="208" y="28"/>
                  </a:lnTo>
                  <a:lnTo>
                    <a:pt x="238" y="46"/>
                  </a:lnTo>
                  <a:lnTo>
                    <a:pt x="269" y="64"/>
                  </a:lnTo>
                  <a:lnTo>
                    <a:pt x="284" y="72"/>
                  </a:lnTo>
                  <a:lnTo>
                    <a:pt x="300" y="79"/>
                  </a:lnTo>
                  <a:lnTo>
                    <a:pt x="315" y="85"/>
                  </a:lnTo>
                  <a:lnTo>
                    <a:pt x="330" y="89"/>
                  </a:lnTo>
                  <a:lnTo>
                    <a:pt x="337" y="91"/>
                  </a:lnTo>
                  <a:lnTo>
                    <a:pt x="346" y="92"/>
                  </a:lnTo>
                  <a:lnTo>
                    <a:pt x="354" y="92"/>
                  </a:lnTo>
                  <a:lnTo>
                    <a:pt x="361" y="92"/>
                  </a:lnTo>
                  <a:lnTo>
                    <a:pt x="370" y="92"/>
                  </a:lnTo>
                  <a:lnTo>
                    <a:pt x="377" y="89"/>
                  </a:lnTo>
                  <a:lnTo>
                    <a:pt x="386" y="87"/>
                  </a:lnTo>
                  <a:lnTo>
                    <a:pt x="394" y="85"/>
                  </a:lnTo>
                  <a:lnTo>
                    <a:pt x="379" y="99"/>
                  </a:lnTo>
                  <a:lnTo>
                    <a:pt x="364" y="112"/>
                  </a:lnTo>
                  <a:lnTo>
                    <a:pt x="349" y="124"/>
                  </a:lnTo>
                  <a:lnTo>
                    <a:pt x="334" y="136"/>
                  </a:lnTo>
                  <a:lnTo>
                    <a:pt x="319" y="146"/>
                  </a:lnTo>
                  <a:lnTo>
                    <a:pt x="303" y="155"/>
                  </a:lnTo>
                  <a:lnTo>
                    <a:pt x="288" y="163"/>
                  </a:lnTo>
                  <a:lnTo>
                    <a:pt x="273" y="170"/>
                  </a:lnTo>
                  <a:lnTo>
                    <a:pt x="256" y="177"/>
                  </a:lnTo>
                  <a:lnTo>
                    <a:pt x="241" y="182"/>
                  </a:lnTo>
                  <a:lnTo>
                    <a:pt x="226" y="187"/>
                  </a:lnTo>
                  <a:lnTo>
                    <a:pt x="211" y="191"/>
                  </a:lnTo>
                  <a:lnTo>
                    <a:pt x="196" y="193"/>
                  </a:lnTo>
                  <a:lnTo>
                    <a:pt x="182" y="195"/>
                  </a:lnTo>
                  <a:lnTo>
                    <a:pt x="167" y="196"/>
                  </a:lnTo>
                  <a:lnTo>
                    <a:pt x="153" y="196"/>
                  </a:lnTo>
                  <a:lnTo>
                    <a:pt x="140" y="195"/>
                  </a:lnTo>
                  <a:lnTo>
                    <a:pt x="126" y="194"/>
                  </a:lnTo>
                  <a:lnTo>
                    <a:pt x="113" y="191"/>
                  </a:lnTo>
                  <a:lnTo>
                    <a:pt x="101" y="188"/>
                  </a:lnTo>
                  <a:lnTo>
                    <a:pt x="88" y="183"/>
                  </a:lnTo>
                  <a:lnTo>
                    <a:pt x="77" y="179"/>
                  </a:lnTo>
                  <a:lnTo>
                    <a:pt x="66" y="173"/>
                  </a:lnTo>
                  <a:lnTo>
                    <a:pt x="55" y="166"/>
                  </a:lnTo>
                  <a:lnTo>
                    <a:pt x="46" y="159"/>
                  </a:lnTo>
                  <a:lnTo>
                    <a:pt x="37" y="151"/>
                  </a:lnTo>
                  <a:lnTo>
                    <a:pt x="28" y="141"/>
                  </a:lnTo>
                  <a:lnTo>
                    <a:pt x="21" y="132"/>
                  </a:lnTo>
                  <a:lnTo>
                    <a:pt x="14" y="121"/>
                  </a:lnTo>
                  <a:lnTo>
                    <a:pt x="9" y="110"/>
                  </a:lnTo>
                  <a:lnTo>
                    <a:pt x="4" y="98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253"/>
            <p:cNvSpPr>
              <a:spLocks/>
            </p:cNvSpPr>
            <p:nvPr/>
          </p:nvSpPr>
          <p:spPr bwMode="auto">
            <a:xfrm>
              <a:off x="7068315" y="6898787"/>
              <a:ext cx="125680" cy="28636"/>
            </a:xfrm>
            <a:custGeom>
              <a:avLst/>
              <a:gdLst>
                <a:gd name="T0" fmla="*/ 316 w 316"/>
                <a:gd name="T1" fmla="*/ 0 h 70"/>
                <a:gd name="T2" fmla="*/ 308 w 316"/>
                <a:gd name="T3" fmla="*/ 5 h 70"/>
                <a:gd name="T4" fmla="*/ 289 w 316"/>
                <a:gd name="T5" fmla="*/ 15 h 70"/>
                <a:gd name="T6" fmla="*/ 276 w 316"/>
                <a:gd name="T7" fmla="*/ 23 h 70"/>
                <a:gd name="T8" fmla="*/ 260 w 316"/>
                <a:gd name="T9" fmla="*/ 30 h 70"/>
                <a:gd name="T10" fmla="*/ 243 w 316"/>
                <a:gd name="T11" fmla="*/ 38 h 70"/>
                <a:gd name="T12" fmla="*/ 223 w 316"/>
                <a:gd name="T13" fmla="*/ 46 h 70"/>
                <a:gd name="T14" fmla="*/ 203 w 316"/>
                <a:gd name="T15" fmla="*/ 53 h 70"/>
                <a:gd name="T16" fmla="*/ 182 w 316"/>
                <a:gd name="T17" fmla="*/ 60 h 70"/>
                <a:gd name="T18" fmla="*/ 160 w 316"/>
                <a:gd name="T19" fmla="*/ 65 h 70"/>
                <a:gd name="T20" fmla="*/ 138 w 316"/>
                <a:gd name="T21" fmla="*/ 68 h 70"/>
                <a:gd name="T22" fmla="*/ 127 w 316"/>
                <a:gd name="T23" fmla="*/ 70 h 70"/>
                <a:gd name="T24" fmla="*/ 116 w 316"/>
                <a:gd name="T25" fmla="*/ 70 h 70"/>
                <a:gd name="T26" fmla="*/ 105 w 316"/>
                <a:gd name="T27" fmla="*/ 70 h 70"/>
                <a:gd name="T28" fmla="*/ 95 w 316"/>
                <a:gd name="T29" fmla="*/ 70 h 70"/>
                <a:gd name="T30" fmla="*/ 84 w 316"/>
                <a:gd name="T31" fmla="*/ 69 h 70"/>
                <a:gd name="T32" fmla="*/ 73 w 316"/>
                <a:gd name="T33" fmla="*/ 67 h 70"/>
                <a:gd name="T34" fmla="*/ 63 w 316"/>
                <a:gd name="T35" fmla="*/ 64 h 70"/>
                <a:gd name="T36" fmla="*/ 54 w 316"/>
                <a:gd name="T37" fmla="*/ 61 h 70"/>
                <a:gd name="T38" fmla="*/ 36 w 316"/>
                <a:gd name="T39" fmla="*/ 53 h 70"/>
                <a:gd name="T40" fmla="*/ 22 w 316"/>
                <a:gd name="T41" fmla="*/ 47 h 70"/>
                <a:gd name="T42" fmla="*/ 13 w 316"/>
                <a:gd name="T43" fmla="*/ 40 h 70"/>
                <a:gd name="T44" fmla="*/ 6 w 316"/>
                <a:gd name="T45" fmla="*/ 34 h 70"/>
                <a:gd name="T46" fmla="*/ 2 w 316"/>
                <a:gd name="T47" fmla="*/ 28 h 70"/>
                <a:gd name="T48" fmla="*/ 0 w 316"/>
                <a:gd name="T49" fmla="*/ 24 h 70"/>
                <a:gd name="T50" fmla="*/ 1 w 316"/>
                <a:gd name="T51" fmla="*/ 19 h 70"/>
                <a:gd name="T52" fmla="*/ 3 w 316"/>
                <a:gd name="T53" fmla="*/ 15 h 70"/>
                <a:gd name="T54" fmla="*/ 6 w 316"/>
                <a:gd name="T55" fmla="*/ 11 h 70"/>
                <a:gd name="T56" fmla="*/ 9 w 316"/>
                <a:gd name="T57" fmla="*/ 9 h 70"/>
                <a:gd name="T58" fmla="*/ 14 w 316"/>
                <a:gd name="T59" fmla="*/ 6 h 70"/>
                <a:gd name="T60" fmla="*/ 19 w 316"/>
                <a:gd name="T61" fmla="*/ 3 h 70"/>
                <a:gd name="T62" fmla="*/ 27 w 316"/>
                <a:gd name="T63" fmla="*/ 1 h 70"/>
                <a:gd name="T64" fmla="*/ 30 w 316"/>
                <a:gd name="T65" fmla="*/ 0 h 70"/>
                <a:gd name="T66" fmla="*/ 316 w 316"/>
                <a:gd name="T6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70">
                  <a:moveTo>
                    <a:pt x="316" y="0"/>
                  </a:moveTo>
                  <a:lnTo>
                    <a:pt x="308" y="5"/>
                  </a:lnTo>
                  <a:lnTo>
                    <a:pt x="289" y="15"/>
                  </a:lnTo>
                  <a:lnTo>
                    <a:pt x="276" y="23"/>
                  </a:lnTo>
                  <a:lnTo>
                    <a:pt x="260" y="30"/>
                  </a:lnTo>
                  <a:lnTo>
                    <a:pt x="243" y="38"/>
                  </a:lnTo>
                  <a:lnTo>
                    <a:pt x="223" y="46"/>
                  </a:lnTo>
                  <a:lnTo>
                    <a:pt x="203" y="53"/>
                  </a:lnTo>
                  <a:lnTo>
                    <a:pt x="182" y="60"/>
                  </a:lnTo>
                  <a:lnTo>
                    <a:pt x="160" y="65"/>
                  </a:lnTo>
                  <a:lnTo>
                    <a:pt x="138" y="68"/>
                  </a:lnTo>
                  <a:lnTo>
                    <a:pt x="127" y="70"/>
                  </a:lnTo>
                  <a:lnTo>
                    <a:pt x="116" y="70"/>
                  </a:lnTo>
                  <a:lnTo>
                    <a:pt x="105" y="70"/>
                  </a:lnTo>
                  <a:lnTo>
                    <a:pt x="95" y="70"/>
                  </a:lnTo>
                  <a:lnTo>
                    <a:pt x="84" y="69"/>
                  </a:lnTo>
                  <a:lnTo>
                    <a:pt x="73" y="67"/>
                  </a:lnTo>
                  <a:lnTo>
                    <a:pt x="63" y="64"/>
                  </a:lnTo>
                  <a:lnTo>
                    <a:pt x="54" y="61"/>
                  </a:lnTo>
                  <a:lnTo>
                    <a:pt x="36" y="53"/>
                  </a:lnTo>
                  <a:lnTo>
                    <a:pt x="22" y="47"/>
                  </a:lnTo>
                  <a:lnTo>
                    <a:pt x="13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5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3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254"/>
            <p:cNvSpPr>
              <a:spLocks/>
            </p:cNvSpPr>
            <p:nvPr/>
          </p:nvSpPr>
          <p:spPr bwMode="auto">
            <a:xfrm>
              <a:off x="7014225" y="6914696"/>
              <a:ext cx="155907" cy="77953"/>
            </a:xfrm>
            <a:custGeom>
              <a:avLst/>
              <a:gdLst>
                <a:gd name="T0" fmla="*/ 3 w 394"/>
                <a:gd name="T1" fmla="*/ 116 h 197"/>
                <a:gd name="T2" fmla="*/ 23 w 394"/>
                <a:gd name="T3" fmla="*/ 143 h 197"/>
                <a:gd name="T4" fmla="*/ 50 w 394"/>
                <a:gd name="T5" fmla="*/ 168 h 197"/>
                <a:gd name="T6" fmla="*/ 73 w 394"/>
                <a:gd name="T7" fmla="*/ 184 h 197"/>
                <a:gd name="T8" fmla="*/ 100 w 394"/>
                <a:gd name="T9" fmla="*/ 193 h 197"/>
                <a:gd name="T10" fmla="*/ 121 w 394"/>
                <a:gd name="T11" fmla="*/ 197 h 197"/>
                <a:gd name="T12" fmla="*/ 138 w 394"/>
                <a:gd name="T13" fmla="*/ 195 h 197"/>
                <a:gd name="T14" fmla="*/ 161 w 394"/>
                <a:gd name="T15" fmla="*/ 189 h 197"/>
                <a:gd name="T16" fmla="*/ 193 w 394"/>
                <a:gd name="T17" fmla="*/ 176 h 197"/>
                <a:gd name="T18" fmla="*/ 238 w 394"/>
                <a:gd name="T19" fmla="*/ 150 h 197"/>
                <a:gd name="T20" fmla="*/ 284 w 394"/>
                <a:gd name="T21" fmla="*/ 124 h 197"/>
                <a:gd name="T22" fmla="*/ 315 w 394"/>
                <a:gd name="T23" fmla="*/ 111 h 197"/>
                <a:gd name="T24" fmla="*/ 337 w 394"/>
                <a:gd name="T25" fmla="*/ 106 h 197"/>
                <a:gd name="T26" fmla="*/ 354 w 394"/>
                <a:gd name="T27" fmla="*/ 104 h 197"/>
                <a:gd name="T28" fmla="*/ 370 w 394"/>
                <a:gd name="T29" fmla="*/ 105 h 197"/>
                <a:gd name="T30" fmla="*/ 386 w 394"/>
                <a:gd name="T31" fmla="*/ 108 h 197"/>
                <a:gd name="T32" fmla="*/ 379 w 394"/>
                <a:gd name="T33" fmla="*/ 97 h 197"/>
                <a:gd name="T34" fmla="*/ 349 w 394"/>
                <a:gd name="T35" fmla="*/ 71 h 197"/>
                <a:gd name="T36" fmla="*/ 319 w 394"/>
                <a:gd name="T37" fmla="*/ 51 h 197"/>
                <a:gd name="T38" fmla="*/ 288 w 394"/>
                <a:gd name="T39" fmla="*/ 32 h 197"/>
                <a:gd name="T40" fmla="*/ 256 w 394"/>
                <a:gd name="T41" fmla="*/ 19 h 197"/>
                <a:gd name="T42" fmla="*/ 226 w 394"/>
                <a:gd name="T43" fmla="*/ 9 h 197"/>
                <a:gd name="T44" fmla="*/ 196 w 394"/>
                <a:gd name="T45" fmla="*/ 2 h 197"/>
                <a:gd name="T46" fmla="*/ 167 w 394"/>
                <a:gd name="T47" fmla="*/ 0 h 197"/>
                <a:gd name="T48" fmla="*/ 140 w 394"/>
                <a:gd name="T49" fmla="*/ 1 h 197"/>
                <a:gd name="T50" fmla="*/ 113 w 394"/>
                <a:gd name="T51" fmla="*/ 4 h 197"/>
                <a:gd name="T52" fmla="*/ 88 w 394"/>
                <a:gd name="T53" fmla="*/ 12 h 197"/>
                <a:gd name="T54" fmla="*/ 66 w 394"/>
                <a:gd name="T55" fmla="*/ 23 h 197"/>
                <a:gd name="T56" fmla="*/ 46 w 394"/>
                <a:gd name="T57" fmla="*/ 38 h 197"/>
                <a:gd name="T58" fmla="*/ 28 w 394"/>
                <a:gd name="T59" fmla="*/ 55 h 197"/>
                <a:gd name="T60" fmla="*/ 14 w 394"/>
                <a:gd name="T61" fmla="*/ 75 h 197"/>
                <a:gd name="T62" fmla="*/ 4 w 394"/>
                <a:gd name="T63" fmla="*/ 9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4" h="197">
                  <a:moveTo>
                    <a:pt x="0" y="111"/>
                  </a:moveTo>
                  <a:lnTo>
                    <a:pt x="3" y="116"/>
                  </a:lnTo>
                  <a:lnTo>
                    <a:pt x="10" y="126"/>
                  </a:lnTo>
                  <a:lnTo>
                    <a:pt x="23" y="143"/>
                  </a:lnTo>
                  <a:lnTo>
                    <a:pt x="40" y="160"/>
                  </a:lnTo>
                  <a:lnTo>
                    <a:pt x="50" y="168"/>
                  </a:lnTo>
                  <a:lnTo>
                    <a:pt x="61" y="176"/>
                  </a:lnTo>
                  <a:lnTo>
                    <a:pt x="73" y="184"/>
                  </a:lnTo>
                  <a:lnTo>
                    <a:pt x="86" y="189"/>
                  </a:lnTo>
                  <a:lnTo>
                    <a:pt x="100" y="193"/>
                  </a:lnTo>
                  <a:lnTo>
                    <a:pt x="114" y="195"/>
                  </a:lnTo>
                  <a:lnTo>
                    <a:pt x="121" y="197"/>
                  </a:lnTo>
                  <a:lnTo>
                    <a:pt x="129" y="197"/>
                  </a:lnTo>
                  <a:lnTo>
                    <a:pt x="138" y="195"/>
                  </a:lnTo>
                  <a:lnTo>
                    <a:pt x="145" y="193"/>
                  </a:lnTo>
                  <a:lnTo>
                    <a:pt x="161" y="189"/>
                  </a:lnTo>
                  <a:lnTo>
                    <a:pt x="176" y="184"/>
                  </a:lnTo>
                  <a:lnTo>
                    <a:pt x="193" y="176"/>
                  </a:lnTo>
                  <a:lnTo>
                    <a:pt x="208" y="167"/>
                  </a:lnTo>
                  <a:lnTo>
                    <a:pt x="238" y="150"/>
                  </a:lnTo>
                  <a:lnTo>
                    <a:pt x="269" y="133"/>
                  </a:lnTo>
                  <a:lnTo>
                    <a:pt x="284" y="124"/>
                  </a:lnTo>
                  <a:lnTo>
                    <a:pt x="300" y="118"/>
                  </a:lnTo>
                  <a:lnTo>
                    <a:pt x="315" y="111"/>
                  </a:lnTo>
                  <a:lnTo>
                    <a:pt x="330" y="107"/>
                  </a:lnTo>
                  <a:lnTo>
                    <a:pt x="337" y="106"/>
                  </a:lnTo>
                  <a:lnTo>
                    <a:pt x="346" y="105"/>
                  </a:lnTo>
                  <a:lnTo>
                    <a:pt x="354" y="104"/>
                  </a:lnTo>
                  <a:lnTo>
                    <a:pt x="361" y="104"/>
                  </a:lnTo>
                  <a:lnTo>
                    <a:pt x="370" y="105"/>
                  </a:lnTo>
                  <a:lnTo>
                    <a:pt x="377" y="106"/>
                  </a:lnTo>
                  <a:lnTo>
                    <a:pt x="386" y="108"/>
                  </a:lnTo>
                  <a:lnTo>
                    <a:pt x="394" y="111"/>
                  </a:lnTo>
                  <a:lnTo>
                    <a:pt x="379" y="97"/>
                  </a:lnTo>
                  <a:lnTo>
                    <a:pt x="364" y="84"/>
                  </a:lnTo>
                  <a:lnTo>
                    <a:pt x="349" y="71"/>
                  </a:lnTo>
                  <a:lnTo>
                    <a:pt x="334" y="60"/>
                  </a:lnTo>
                  <a:lnTo>
                    <a:pt x="319" y="51"/>
                  </a:lnTo>
                  <a:lnTo>
                    <a:pt x="303" y="41"/>
                  </a:lnTo>
                  <a:lnTo>
                    <a:pt x="288" y="32"/>
                  </a:lnTo>
                  <a:lnTo>
                    <a:pt x="273" y="26"/>
                  </a:lnTo>
                  <a:lnTo>
                    <a:pt x="256" y="19"/>
                  </a:lnTo>
                  <a:lnTo>
                    <a:pt x="241" y="14"/>
                  </a:lnTo>
                  <a:lnTo>
                    <a:pt x="226" y="9"/>
                  </a:lnTo>
                  <a:lnTo>
                    <a:pt x="211" y="5"/>
                  </a:lnTo>
                  <a:lnTo>
                    <a:pt x="196" y="2"/>
                  </a:lnTo>
                  <a:lnTo>
                    <a:pt x="182" y="1"/>
                  </a:lnTo>
                  <a:lnTo>
                    <a:pt x="167" y="0"/>
                  </a:lnTo>
                  <a:lnTo>
                    <a:pt x="153" y="0"/>
                  </a:lnTo>
                  <a:lnTo>
                    <a:pt x="140" y="1"/>
                  </a:lnTo>
                  <a:lnTo>
                    <a:pt x="126" y="2"/>
                  </a:lnTo>
                  <a:lnTo>
                    <a:pt x="113" y="4"/>
                  </a:lnTo>
                  <a:lnTo>
                    <a:pt x="101" y="9"/>
                  </a:lnTo>
                  <a:lnTo>
                    <a:pt x="88" y="12"/>
                  </a:lnTo>
                  <a:lnTo>
                    <a:pt x="77" y="17"/>
                  </a:lnTo>
                  <a:lnTo>
                    <a:pt x="66" y="23"/>
                  </a:lnTo>
                  <a:lnTo>
                    <a:pt x="55" y="30"/>
                  </a:lnTo>
                  <a:lnTo>
                    <a:pt x="46" y="38"/>
                  </a:lnTo>
                  <a:lnTo>
                    <a:pt x="37" y="45"/>
                  </a:lnTo>
                  <a:lnTo>
                    <a:pt x="28" y="55"/>
                  </a:lnTo>
                  <a:lnTo>
                    <a:pt x="21" y="65"/>
                  </a:lnTo>
                  <a:lnTo>
                    <a:pt x="14" y="75"/>
                  </a:lnTo>
                  <a:lnTo>
                    <a:pt x="9" y="86"/>
                  </a:lnTo>
                  <a:lnTo>
                    <a:pt x="4" y="98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255"/>
            <p:cNvSpPr>
              <a:spLocks/>
            </p:cNvSpPr>
            <p:nvPr/>
          </p:nvSpPr>
          <p:spPr bwMode="auto">
            <a:xfrm>
              <a:off x="6802638" y="6746063"/>
              <a:ext cx="305449" cy="305449"/>
            </a:xfrm>
            <a:custGeom>
              <a:avLst/>
              <a:gdLst>
                <a:gd name="T0" fmla="*/ 532 w 768"/>
                <a:gd name="T1" fmla="*/ 148 h 767"/>
                <a:gd name="T2" fmla="*/ 525 w 768"/>
                <a:gd name="T3" fmla="*/ 104 h 767"/>
                <a:gd name="T4" fmla="*/ 506 w 768"/>
                <a:gd name="T5" fmla="*/ 65 h 767"/>
                <a:gd name="T6" fmla="*/ 478 w 768"/>
                <a:gd name="T7" fmla="*/ 33 h 767"/>
                <a:gd name="T8" fmla="*/ 442 w 768"/>
                <a:gd name="T9" fmla="*/ 11 h 767"/>
                <a:gd name="T10" fmla="*/ 400 w 768"/>
                <a:gd name="T11" fmla="*/ 0 h 767"/>
                <a:gd name="T12" fmla="*/ 354 w 768"/>
                <a:gd name="T13" fmla="*/ 2 h 767"/>
                <a:gd name="T14" fmla="*/ 313 w 768"/>
                <a:gd name="T15" fmla="*/ 17 h 767"/>
                <a:gd name="T16" fmla="*/ 280 w 768"/>
                <a:gd name="T17" fmla="*/ 43 h 767"/>
                <a:gd name="T18" fmla="*/ 254 w 768"/>
                <a:gd name="T19" fmla="*/ 77 h 767"/>
                <a:gd name="T20" fmla="*/ 239 w 768"/>
                <a:gd name="T21" fmla="*/ 118 h 767"/>
                <a:gd name="T22" fmla="*/ 235 w 768"/>
                <a:gd name="T23" fmla="*/ 235 h 767"/>
                <a:gd name="T24" fmla="*/ 119 w 768"/>
                <a:gd name="T25" fmla="*/ 239 h 767"/>
                <a:gd name="T26" fmla="*/ 78 w 768"/>
                <a:gd name="T27" fmla="*/ 253 h 767"/>
                <a:gd name="T28" fmla="*/ 44 w 768"/>
                <a:gd name="T29" fmla="*/ 279 h 767"/>
                <a:gd name="T30" fmla="*/ 18 w 768"/>
                <a:gd name="T31" fmla="*/ 313 h 767"/>
                <a:gd name="T32" fmla="*/ 3 w 768"/>
                <a:gd name="T33" fmla="*/ 353 h 767"/>
                <a:gd name="T34" fmla="*/ 1 w 768"/>
                <a:gd name="T35" fmla="*/ 398 h 767"/>
                <a:gd name="T36" fmla="*/ 12 w 768"/>
                <a:gd name="T37" fmla="*/ 441 h 767"/>
                <a:gd name="T38" fmla="*/ 35 w 768"/>
                <a:gd name="T39" fmla="*/ 477 h 767"/>
                <a:gd name="T40" fmla="*/ 66 w 768"/>
                <a:gd name="T41" fmla="*/ 506 h 767"/>
                <a:gd name="T42" fmla="*/ 105 w 768"/>
                <a:gd name="T43" fmla="*/ 525 h 767"/>
                <a:gd name="T44" fmla="*/ 149 w 768"/>
                <a:gd name="T45" fmla="*/ 531 h 767"/>
                <a:gd name="T46" fmla="*/ 236 w 768"/>
                <a:gd name="T47" fmla="*/ 634 h 767"/>
                <a:gd name="T48" fmla="*/ 247 w 768"/>
                <a:gd name="T49" fmla="*/ 676 h 767"/>
                <a:gd name="T50" fmla="*/ 270 w 768"/>
                <a:gd name="T51" fmla="*/ 713 h 767"/>
                <a:gd name="T52" fmla="*/ 301 w 768"/>
                <a:gd name="T53" fmla="*/ 742 h 767"/>
                <a:gd name="T54" fmla="*/ 340 w 768"/>
                <a:gd name="T55" fmla="*/ 760 h 767"/>
                <a:gd name="T56" fmla="*/ 384 w 768"/>
                <a:gd name="T57" fmla="*/ 767 h 767"/>
                <a:gd name="T58" fmla="*/ 428 w 768"/>
                <a:gd name="T59" fmla="*/ 760 h 767"/>
                <a:gd name="T60" fmla="*/ 467 w 768"/>
                <a:gd name="T61" fmla="*/ 742 h 767"/>
                <a:gd name="T62" fmla="*/ 498 w 768"/>
                <a:gd name="T63" fmla="*/ 713 h 767"/>
                <a:gd name="T64" fmla="*/ 521 w 768"/>
                <a:gd name="T65" fmla="*/ 676 h 767"/>
                <a:gd name="T66" fmla="*/ 531 w 768"/>
                <a:gd name="T67" fmla="*/ 634 h 767"/>
                <a:gd name="T68" fmla="*/ 620 w 768"/>
                <a:gd name="T69" fmla="*/ 531 h 767"/>
                <a:gd name="T70" fmla="*/ 663 w 768"/>
                <a:gd name="T71" fmla="*/ 525 h 767"/>
                <a:gd name="T72" fmla="*/ 702 w 768"/>
                <a:gd name="T73" fmla="*/ 506 h 767"/>
                <a:gd name="T74" fmla="*/ 733 w 768"/>
                <a:gd name="T75" fmla="*/ 477 h 767"/>
                <a:gd name="T76" fmla="*/ 756 w 768"/>
                <a:gd name="T77" fmla="*/ 441 h 767"/>
                <a:gd name="T78" fmla="*/ 767 w 768"/>
                <a:gd name="T79" fmla="*/ 398 h 767"/>
                <a:gd name="T80" fmla="*/ 765 w 768"/>
                <a:gd name="T81" fmla="*/ 353 h 767"/>
                <a:gd name="T82" fmla="*/ 749 w 768"/>
                <a:gd name="T83" fmla="*/ 312 h 767"/>
                <a:gd name="T84" fmla="*/ 725 w 768"/>
                <a:gd name="T85" fmla="*/ 279 h 767"/>
                <a:gd name="T86" fmla="*/ 690 w 768"/>
                <a:gd name="T87" fmla="*/ 253 h 767"/>
                <a:gd name="T88" fmla="*/ 649 w 768"/>
                <a:gd name="T89" fmla="*/ 23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767">
                  <a:moveTo>
                    <a:pt x="620" y="235"/>
                  </a:moveTo>
                  <a:lnTo>
                    <a:pt x="532" y="235"/>
                  </a:lnTo>
                  <a:lnTo>
                    <a:pt x="532" y="148"/>
                  </a:lnTo>
                  <a:lnTo>
                    <a:pt x="531" y="133"/>
                  </a:lnTo>
                  <a:lnTo>
                    <a:pt x="529" y="118"/>
                  </a:lnTo>
                  <a:lnTo>
                    <a:pt x="525" y="104"/>
                  </a:lnTo>
                  <a:lnTo>
                    <a:pt x="521" y="90"/>
                  </a:lnTo>
                  <a:lnTo>
                    <a:pt x="514" y="77"/>
                  </a:lnTo>
                  <a:lnTo>
                    <a:pt x="506" y="65"/>
                  </a:lnTo>
                  <a:lnTo>
                    <a:pt x="498" y="54"/>
                  </a:lnTo>
                  <a:lnTo>
                    <a:pt x="488" y="43"/>
                  </a:lnTo>
                  <a:lnTo>
                    <a:pt x="478" y="33"/>
                  </a:lnTo>
                  <a:lnTo>
                    <a:pt x="467" y="25"/>
                  </a:lnTo>
                  <a:lnTo>
                    <a:pt x="455" y="17"/>
                  </a:lnTo>
                  <a:lnTo>
                    <a:pt x="442" y="11"/>
                  </a:lnTo>
                  <a:lnTo>
                    <a:pt x="428" y="6"/>
                  </a:lnTo>
                  <a:lnTo>
                    <a:pt x="414" y="2"/>
                  </a:lnTo>
                  <a:lnTo>
                    <a:pt x="400" y="0"/>
                  </a:lnTo>
                  <a:lnTo>
                    <a:pt x="384" y="0"/>
                  </a:lnTo>
                  <a:lnTo>
                    <a:pt x="369" y="0"/>
                  </a:lnTo>
                  <a:lnTo>
                    <a:pt x="354" y="2"/>
                  </a:lnTo>
                  <a:lnTo>
                    <a:pt x="340" y="6"/>
                  </a:lnTo>
                  <a:lnTo>
                    <a:pt x="326" y="11"/>
                  </a:lnTo>
                  <a:lnTo>
                    <a:pt x="313" y="17"/>
                  </a:lnTo>
                  <a:lnTo>
                    <a:pt x="301" y="25"/>
                  </a:lnTo>
                  <a:lnTo>
                    <a:pt x="289" y="33"/>
                  </a:lnTo>
                  <a:lnTo>
                    <a:pt x="280" y="43"/>
                  </a:lnTo>
                  <a:lnTo>
                    <a:pt x="270" y="54"/>
                  </a:lnTo>
                  <a:lnTo>
                    <a:pt x="261" y="65"/>
                  </a:lnTo>
                  <a:lnTo>
                    <a:pt x="254" y="77"/>
                  </a:lnTo>
                  <a:lnTo>
                    <a:pt x="247" y="90"/>
                  </a:lnTo>
                  <a:lnTo>
                    <a:pt x="243" y="104"/>
                  </a:lnTo>
                  <a:lnTo>
                    <a:pt x="239" y="118"/>
                  </a:lnTo>
                  <a:lnTo>
                    <a:pt x="236" y="133"/>
                  </a:lnTo>
                  <a:lnTo>
                    <a:pt x="235" y="148"/>
                  </a:lnTo>
                  <a:lnTo>
                    <a:pt x="235" y="235"/>
                  </a:lnTo>
                  <a:lnTo>
                    <a:pt x="149" y="235"/>
                  </a:lnTo>
                  <a:lnTo>
                    <a:pt x="133" y="235"/>
                  </a:lnTo>
                  <a:lnTo>
                    <a:pt x="119" y="239"/>
                  </a:lnTo>
                  <a:lnTo>
                    <a:pt x="105" y="242"/>
                  </a:lnTo>
                  <a:lnTo>
                    <a:pt x="91" y="247"/>
                  </a:lnTo>
                  <a:lnTo>
                    <a:pt x="78" y="253"/>
                  </a:lnTo>
                  <a:lnTo>
                    <a:pt x="66" y="260"/>
                  </a:lnTo>
                  <a:lnTo>
                    <a:pt x="54" y="269"/>
                  </a:lnTo>
                  <a:lnTo>
                    <a:pt x="44" y="279"/>
                  </a:lnTo>
                  <a:lnTo>
                    <a:pt x="35" y="289"/>
                  </a:lnTo>
                  <a:lnTo>
                    <a:pt x="26" y="300"/>
                  </a:lnTo>
                  <a:lnTo>
                    <a:pt x="18" y="313"/>
                  </a:lnTo>
                  <a:lnTo>
                    <a:pt x="12" y="326"/>
                  </a:lnTo>
                  <a:lnTo>
                    <a:pt x="8" y="339"/>
                  </a:lnTo>
                  <a:lnTo>
                    <a:pt x="3" y="353"/>
                  </a:lnTo>
                  <a:lnTo>
                    <a:pt x="1" y="368"/>
                  </a:lnTo>
                  <a:lnTo>
                    <a:pt x="0" y="383"/>
                  </a:lnTo>
                  <a:lnTo>
                    <a:pt x="1" y="398"/>
                  </a:lnTo>
                  <a:lnTo>
                    <a:pt x="3" y="414"/>
                  </a:lnTo>
                  <a:lnTo>
                    <a:pt x="8" y="428"/>
                  </a:lnTo>
                  <a:lnTo>
                    <a:pt x="12" y="441"/>
                  </a:lnTo>
                  <a:lnTo>
                    <a:pt x="18" y="453"/>
                  </a:lnTo>
                  <a:lnTo>
                    <a:pt x="26" y="466"/>
                  </a:lnTo>
                  <a:lnTo>
                    <a:pt x="35" y="477"/>
                  </a:lnTo>
                  <a:lnTo>
                    <a:pt x="44" y="488"/>
                  </a:lnTo>
                  <a:lnTo>
                    <a:pt x="54" y="498"/>
                  </a:lnTo>
                  <a:lnTo>
                    <a:pt x="66" y="506"/>
                  </a:lnTo>
                  <a:lnTo>
                    <a:pt x="78" y="513"/>
                  </a:lnTo>
                  <a:lnTo>
                    <a:pt x="91" y="519"/>
                  </a:lnTo>
                  <a:lnTo>
                    <a:pt x="105" y="525"/>
                  </a:lnTo>
                  <a:lnTo>
                    <a:pt x="119" y="528"/>
                  </a:lnTo>
                  <a:lnTo>
                    <a:pt x="133" y="530"/>
                  </a:lnTo>
                  <a:lnTo>
                    <a:pt x="149" y="531"/>
                  </a:lnTo>
                  <a:lnTo>
                    <a:pt x="235" y="531"/>
                  </a:lnTo>
                  <a:lnTo>
                    <a:pt x="235" y="619"/>
                  </a:lnTo>
                  <a:lnTo>
                    <a:pt x="236" y="634"/>
                  </a:lnTo>
                  <a:lnTo>
                    <a:pt x="239" y="649"/>
                  </a:lnTo>
                  <a:lnTo>
                    <a:pt x="243" y="663"/>
                  </a:lnTo>
                  <a:lnTo>
                    <a:pt x="247" y="676"/>
                  </a:lnTo>
                  <a:lnTo>
                    <a:pt x="254" y="689"/>
                  </a:lnTo>
                  <a:lnTo>
                    <a:pt x="261" y="702"/>
                  </a:lnTo>
                  <a:lnTo>
                    <a:pt x="270" y="713"/>
                  </a:lnTo>
                  <a:lnTo>
                    <a:pt x="280" y="723"/>
                  </a:lnTo>
                  <a:lnTo>
                    <a:pt x="289" y="733"/>
                  </a:lnTo>
                  <a:lnTo>
                    <a:pt x="301" y="742"/>
                  </a:lnTo>
                  <a:lnTo>
                    <a:pt x="313" y="749"/>
                  </a:lnTo>
                  <a:lnTo>
                    <a:pt x="326" y="755"/>
                  </a:lnTo>
                  <a:lnTo>
                    <a:pt x="340" y="760"/>
                  </a:lnTo>
                  <a:lnTo>
                    <a:pt x="354" y="763"/>
                  </a:lnTo>
                  <a:lnTo>
                    <a:pt x="369" y="766"/>
                  </a:lnTo>
                  <a:lnTo>
                    <a:pt x="384" y="767"/>
                  </a:lnTo>
                  <a:lnTo>
                    <a:pt x="400" y="766"/>
                  </a:lnTo>
                  <a:lnTo>
                    <a:pt x="414" y="763"/>
                  </a:lnTo>
                  <a:lnTo>
                    <a:pt x="428" y="760"/>
                  </a:lnTo>
                  <a:lnTo>
                    <a:pt x="442" y="755"/>
                  </a:lnTo>
                  <a:lnTo>
                    <a:pt x="455" y="749"/>
                  </a:lnTo>
                  <a:lnTo>
                    <a:pt x="467" y="742"/>
                  </a:lnTo>
                  <a:lnTo>
                    <a:pt x="478" y="733"/>
                  </a:lnTo>
                  <a:lnTo>
                    <a:pt x="489" y="723"/>
                  </a:lnTo>
                  <a:lnTo>
                    <a:pt x="498" y="713"/>
                  </a:lnTo>
                  <a:lnTo>
                    <a:pt x="506" y="702"/>
                  </a:lnTo>
                  <a:lnTo>
                    <a:pt x="514" y="689"/>
                  </a:lnTo>
                  <a:lnTo>
                    <a:pt x="521" y="676"/>
                  </a:lnTo>
                  <a:lnTo>
                    <a:pt x="526" y="663"/>
                  </a:lnTo>
                  <a:lnTo>
                    <a:pt x="529" y="649"/>
                  </a:lnTo>
                  <a:lnTo>
                    <a:pt x="531" y="634"/>
                  </a:lnTo>
                  <a:lnTo>
                    <a:pt x="532" y="619"/>
                  </a:lnTo>
                  <a:lnTo>
                    <a:pt x="532" y="531"/>
                  </a:lnTo>
                  <a:lnTo>
                    <a:pt x="620" y="531"/>
                  </a:lnTo>
                  <a:lnTo>
                    <a:pt x="635" y="530"/>
                  </a:lnTo>
                  <a:lnTo>
                    <a:pt x="649" y="528"/>
                  </a:lnTo>
                  <a:lnTo>
                    <a:pt x="663" y="525"/>
                  </a:lnTo>
                  <a:lnTo>
                    <a:pt x="677" y="519"/>
                  </a:lnTo>
                  <a:lnTo>
                    <a:pt x="690" y="513"/>
                  </a:lnTo>
                  <a:lnTo>
                    <a:pt x="702" y="506"/>
                  </a:lnTo>
                  <a:lnTo>
                    <a:pt x="714" y="498"/>
                  </a:lnTo>
                  <a:lnTo>
                    <a:pt x="725" y="488"/>
                  </a:lnTo>
                  <a:lnTo>
                    <a:pt x="733" y="477"/>
                  </a:lnTo>
                  <a:lnTo>
                    <a:pt x="742" y="465"/>
                  </a:lnTo>
                  <a:lnTo>
                    <a:pt x="749" y="453"/>
                  </a:lnTo>
                  <a:lnTo>
                    <a:pt x="756" y="441"/>
                  </a:lnTo>
                  <a:lnTo>
                    <a:pt x="761" y="428"/>
                  </a:lnTo>
                  <a:lnTo>
                    <a:pt x="765" y="412"/>
                  </a:lnTo>
                  <a:lnTo>
                    <a:pt x="767" y="398"/>
                  </a:lnTo>
                  <a:lnTo>
                    <a:pt x="768" y="383"/>
                  </a:lnTo>
                  <a:lnTo>
                    <a:pt x="767" y="368"/>
                  </a:lnTo>
                  <a:lnTo>
                    <a:pt x="765" y="353"/>
                  </a:lnTo>
                  <a:lnTo>
                    <a:pt x="761" y="339"/>
                  </a:lnTo>
                  <a:lnTo>
                    <a:pt x="756" y="325"/>
                  </a:lnTo>
                  <a:lnTo>
                    <a:pt x="749" y="312"/>
                  </a:lnTo>
                  <a:lnTo>
                    <a:pt x="742" y="300"/>
                  </a:lnTo>
                  <a:lnTo>
                    <a:pt x="733" y="289"/>
                  </a:lnTo>
                  <a:lnTo>
                    <a:pt x="725" y="279"/>
                  </a:lnTo>
                  <a:lnTo>
                    <a:pt x="714" y="269"/>
                  </a:lnTo>
                  <a:lnTo>
                    <a:pt x="702" y="260"/>
                  </a:lnTo>
                  <a:lnTo>
                    <a:pt x="690" y="253"/>
                  </a:lnTo>
                  <a:lnTo>
                    <a:pt x="677" y="247"/>
                  </a:lnTo>
                  <a:lnTo>
                    <a:pt x="663" y="242"/>
                  </a:lnTo>
                  <a:lnTo>
                    <a:pt x="649" y="239"/>
                  </a:lnTo>
                  <a:lnTo>
                    <a:pt x="635" y="235"/>
                  </a:lnTo>
                  <a:lnTo>
                    <a:pt x="620" y="23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256"/>
            <p:cNvSpPr>
              <a:spLocks/>
            </p:cNvSpPr>
            <p:nvPr/>
          </p:nvSpPr>
          <p:spPr bwMode="auto">
            <a:xfrm>
              <a:off x="7057179" y="6747654"/>
              <a:ext cx="49318" cy="49318"/>
            </a:xfrm>
            <a:custGeom>
              <a:avLst/>
              <a:gdLst>
                <a:gd name="T0" fmla="*/ 4 w 125"/>
                <a:gd name="T1" fmla="*/ 121 h 121"/>
                <a:gd name="T2" fmla="*/ 3 w 125"/>
                <a:gd name="T3" fmla="*/ 116 h 121"/>
                <a:gd name="T4" fmla="*/ 1 w 125"/>
                <a:gd name="T5" fmla="*/ 104 h 121"/>
                <a:gd name="T6" fmla="*/ 0 w 125"/>
                <a:gd name="T7" fmla="*/ 96 h 121"/>
                <a:gd name="T8" fmla="*/ 1 w 125"/>
                <a:gd name="T9" fmla="*/ 87 h 121"/>
                <a:gd name="T10" fmla="*/ 3 w 125"/>
                <a:gd name="T11" fmla="*/ 77 h 121"/>
                <a:gd name="T12" fmla="*/ 6 w 125"/>
                <a:gd name="T13" fmla="*/ 66 h 121"/>
                <a:gd name="T14" fmla="*/ 11 w 125"/>
                <a:gd name="T15" fmla="*/ 56 h 121"/>
                <a:gd name="T16" fmla="*/ 18 w 125"/>
                <a:gd name="T17" fmla="*/ 45 h 121"/>
                <a:gd name="T18" fmla="*/ 22 w 125"/>
                <a:gd name="T19" fmla="*/ 40 h 121"/>
                <a:gd name="T20" fmla="*/ 27 w 125"/>
                <a:gd name="T21" fmla="*/ 36 h 121"/>
                <a:gd name="T22" fmla="*/ 33 w 125"/>
                <a:gd name="T23" fmla="*/ 30 h 121"/>
                <a:gd name="T24" fmla="*/ 39 w 125"/>
                <a:gd name="T25" fmla="*/ 26 h 121"/>
                <a:gd name="T26" fmla="*/ 47 w 125"/>
                <a:gd name="T27" fmla="*/ 22 h 121"/>
                <a:gd name="T28" fmla="*/ 55 w 125"/>
                <a:gd name="T29" fmla="*/ 17 h 121"/>
                <a:gd name="T30" fmla="*/ 64 w 125"/>
                <a:gd name="T31" fmla="*/ 14 h 121"/>
                <a:gd name="T32" fmla="*/ 74 w 125"/>
                <a:gd name="T33" fmla="*/ 10 h 121"/>
                <a:gd name="T34" fmla="*/ 86 w 125"/>
                <a:gd name="T35" fmla="*/ 8 h 121"/>
                <a:gd name="T36" fmla="*/ 98 w 125"/>
                <a:gd name="T37" fmla="*/ 4 h 121"/>
                <a:gd name="T38" fmla="*/ 111 w 125"/>
                <a:gd name="T39" fmla="*/ 2 h 121"/>
                <a:gd name="T40" fmla="*/ 125 w 125"/>
                <a:gd name="T41" fmla="*/ 0 h 121"/>
                <a:gd name="T42" fmla="*/ 122 w 125"/>
                <a:gd name="T43" fmla="*/ 23 h 121"/>
                <a:gd name="T44" fmla="*/ 120 w 125"/>
                <a:gd name="T45" fmla="*/ 41 h 121"/>
                <a:gd name="T46" fmla="*/ 116 w 125"/>
                <a:gd name="T47" fmla="*/ 57 h 121"/>
                <a:gd name="T48" fmla="*/ 111 w 125"/>
                <a:gd name="T49" fmla="*/ 71 h 121"/>
                <a:gd name="T50" fmla="*/ 105 w 125"/>
                <a:gd name="T51" fmla="*/ 83 h 121"/>
                <a:gd name="T52" fmla="*/ 98 w 125"/>
                <a:gd name="T53" fmla="*/ 93 h 121"/>
                <a:gd name="T54" fmla="*/ 89 w 125"/>
                <a:gd name="T55" fmla="*/ 102 h 121"/>
                <a:gd name="T56" fmla="*/ 80 w 125"/>
                <a:gd name="T57" fmla="*/ 107 h 121"/>
                <a:gd name="T58" fmla="*/ 72 w 125"/>
                <a:gd name="T59" fmla="*/ 112 h 121"/>
                <a:gd name="T60" fmla="*/ 62 w 125"/>
                <a:gd name="T61" fmla="*/ 116 h 121"/>
                <a:gd name="T62" fmla="*/ 52 w 125"/>
                <a:gd name="T63" fmla="*/ 118 h 121"/>
                <a:gd name="T64" fmla="*/ 43 w 125"/>
                <a:gd name="T65" fmla="*/ 120 h 121"/>
                <a:gd name="T66" fmla="*/ 22 w 125"/>
                <a:gd name="T67" fmla="*/ 121 h 121"/>
                <a:gd name="T68" fmla="*/ 4 w 125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121">
                  <a:moveTo>
                    <a:pt x="4" y="121"/>
                  </a:moveTo>
                  <a:lnTo>
                    <a:pt x="3" y="116"/>
                  </a:lnTo>
                  <a:lnTo>
                    <a:pt x="1" y="104"/>
                  </a:lnTo>
                  <a:lnTo>
                    <a:pt x="0" y="96"/>
                  </a:lnTo>
                  <a:lnTo>
                    <a:pt x="1" y="87"/>
                  </a:lnTo>
                  <a:lnTo>
                    <a:pt x="3" y="77"/>
                  </a:lnTo>
                  <a:lnTo>
                    <a:pt x="6" y="66"/>
                  </a:lnTo>
                  <a:lnTo>
                    <a:pt x="11" y="56"/>
                  </a:lnTo>
                  <a:lnTo>
                    <a:pt x="18" y="45"/>
                  </a:lnTo>
                  <a:lnTo>
                    <a:pt x="22" y="40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9" y="26"/>
                  </a:lnTo>
                  <a:lnTo>
                    <a:pt x="47" y="22"/>
                  </a:lnTo>
                  <a:lnTo>
                    <a:pt x="55" y="17"/>
                  </a:lnTo>
                  <a:lnTo>
                    <a:pt x="64" y="14"/>
                  </a:lnTo>
                  <a:lnTo>
                    <a:pt x="74" y="10"/>
                  </a:lnTo>
                  <a:lnTo>
                    <a:pt x="86" y="8"/>
                  </a:lnTo>
                  <a:lnTo>
                    <a:pt x="98" y="4"/>
                  </a:lnTo>
                  <a:lnTo>
                    <a:pt x="111" y="2"/>
                  </a:lnTo>
                  <a:lnTo>
                    <a:pt x="125" y="0"/>
                  </a:lnTo>
                  <a:lnTo>
                    <a:pt x="122" y="23"/>
                  </a:lnTo>
                  <a:lnTo>
                    <a:pt x="120" y="41"/>
                  </a:lnTo>
                  <a:lnTo>
                    <a:pt x="116" y="57"/>
                  </a:lnTo>
                  <a:lnTo>
                    <a:pt x="111" y="71"/>
                  </a:lnTo>
                  <a:lnTo>
                    <a:pt x="105" y="83"/>
                  </a:lnTo>
                  <a:lnTo>
                    <a:pt x="98" y="93"/>
                  </a:lnTo>
                  <a:lnTo>
                    <a:pt x="89" y="102"/>
                  </a:lnTo>
                  <a:lnTo>
                    <a:pt x="80" y="107"/>
                  </a:lnTo>
                  <a:lnTo>
                    <a:pt x="72" y="112"/>
                  </a:lnTo>
                  <a:lnTo>
                    <a:pt x="62" y="116"/>
                  </a:lnTo>
                  <a:lnTo>
                    <a:pt x="52" y="118"/>
                  </a:lnTo>
                  <a:lnTo>
                    <a:pt x="43" y="120"/>
                  </a:lnTo>
                  <a:lnTo>
                    <a:pt x="22" y="121"/>
                  </a:lnTo>
                  <a:lnTo>
                    <a:pt x="4" y="1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257"/>
            <p:cNvSpPr>
              <a:spLocks/>
            </p:cNvSpPr>
            <p:nvPr/>
          </p:nvSpPr>
          <p:spPr bwMode="auto">
            <a:xfrm>
              <a:off x="7044452" y="6733335"/>
              <a:ext cx="19091" cy="35000"/>
            </a:xfrm>
            <a:custGeom>
              <a:avLst/>
              <a:gdLst>
                <a:gd name="T0" fmla="*/ 24 w 49"/>
                <a:gd name="T1" fmla="*/ 90 h 90"/>
                <a:gd name="T2" fmla="*/ 22 w 49"/>
                <a:gd name="T3" fmla="*/ 89 h 90"/>
                <a:gd name="T4" fmla="*/ 16 w 49"/>
                <a:gd name="T5" fmla="*/ 86 h 90"/>
                <a:gd name="T6" fmla="*/ 13 w 49"/>
                <a:gd name="T7" fmla="*/ 82 h 90"/>
                <a:gd name="T8" fmla="*/ 10 w 49"/>
                <a:gd name="T9" fmla="*/ 79 h 90"/>
                <a:gd name="T10" fmla="*/ 6 w 49"/>
                <a:gd name="T11" fmla="*/ 75 h 90"/>
                <a:gd name="T12" fmla="*/ 4 w 49"/>
                <a:gd name="T13" fmla="*/ 69 h 90"/>
                <a:gd name="T14" fmla="*/ 2 w 49"/>
                <a:gd name="T15" fmla="*/ 64 h 90"/>
                <a:gd name="T16" fmla="*/ 0 w 49"/>
                <a:gd name="T17" fmla="*/ 57 h 90"/>
                <a:gd name="T18" fmla="*/ 0 w 49"/>
                <a:gd name="T19" fmla="*/ 50 h 90"/>
                <a:gd name="T20" fmla="*/ 1 w 49"/>
                <a:gd name="T21" fmla="*/ 41 h 90"/>
                <a:gd name="T22" fmla="*/ 4 w 49"/>
                <a:gd name="T23" fmla="*/ 33 h 90"/>
                <a:gd name="T24" fmla="*/ 9 w 49"/>
                <a:gd name="T25" fmla="*/ 23 h 90"/>
                <a:gd name="T26" fmla="*/ 15 w 49"/>
                <a:gd name="T27" fmla="*/ 12 h 90"/>
                <a:gd name="T28" fmla="*/ 24 w 49"/>
                <a:gd name="T29" fmla="*/ 0 h 90"/>
                <a:gd name="T30" fmla="*/ 31 w 49"/>
                <a:gd name="T31" fmla="*/ 9 h 90"/>
                <a:gd name="T32" fmla="*/ 37 w 49"/>
                <a:gd name="T33" fmla="*/ 18 h 90"/>
                <a:gd name="T34" fmla="*/ 42 w 49"/>
                <a:gd name="T35" fmla="*/ 25 h 90"/>
                <a:gd name="T36" fmla="*/ 45 w 49"/>
                <a:gd name="T37" fmla="*/ 32 h 90"/>
                <a:gd name="T38" fmla="*/ 48 w 49"/>
                <a:gd name="T39" fmla="*/ 39 h 90"/>
                <a:gd name="T40" fmla="*/ 49 w 49"/>
                <a:gd name="T41" fmla="*/ 46 h 90"/>
                <a:gd name="T42" fmla="*/ 48 w 49"/>
                <a:gd name="T43" fmla="*/ 51 h 90"/>
                <a:gd name="T44" fmla="*/ 48 w 49"/>
                <a:gd name="T45" fmla="*/ 56 h 90"/>
                <a:gd name="T46" fmla="*/ 45 w 49"/>
                <a:gd name="T47" fmla="*/ 62 h 90"/>
                <a:gd name="T48" fmla="*/ 43 w 49"/>
                <a:gd name="T49" fmla="*/ 67 h 90"/>
                <a:gd name="T50" fmla="*/ 40 w 49"/>
                <a:gd name="T51" fmla="*/ 72 h 90"/>
                <a:gd name="T52" fmla="*/ 38 w 49"/>
                <a:gd name="T53" fmla="*/ 76 h 90"/>
                <a:gd name="T54" fmla="*/ 30 w 49"/>
                <a:gd name="T55" fmla="*/ 83 h 90"/>
                <a:gd name="T56" fmla="*/ 24 w 49"/>
                <a:gd name="T5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90">
                  <a:moveTo>
                    <a:pt x="24" y="90"/>
                  </a:moveTo>
                  <a:lnTo>
                    <a:pt x="22" y="89"/>
                  </a:lnTo>
                  <a:lnTo>
                    <a:pt x="16" y="86"/>
                  </a:lnTo>
                  <a:lnTo>
                    <a:pt x="13" y="82"/>
                  </a:lnTo>
                  <a:lnTo>
                    <a:pt x="10" y="79"/>
                  </a:lnTo>
                  <a:lnTo>
                    <a:pt x="6" y="75"/>
                  </a:lnTo>
                  <a:lnTo>
                    <a:pt x="4" y="69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1" y="41"/>
                  </a:lnTo>
                  <a:lnTo>
                    <a:pt x="4" y="33"/>
                  </a:lnTo>
                  <a:lnTo>
                    <a:pt x="9" y="23"/>
                  </a:lnTo>
                  <a:lnTo>
                    <a:pt x="15" y="12"/>
                  </a:lnTo>
                  <a:lnTo>
                    <a:pt x="24" y="0"/>
                  </a:lnTo>
                  <a:lnTo>
                    <a:pt x="31" y="9"/>
                  </a:lnTo>
                  <a:lnTo>
                    <a:pt x="37" y="18"/>
                  </a:lnTo>
                  <a:lnTo>
                    <a:pt x="42" y="25"/>
                  </a:lnTo>
                  <a:lnTo>
                    <a:pt x="45" y="32"/>
                  </a:lnTo>
                  <a:lnTo>
                    <a:pt x="48" y="39"/>
                  </a:lnTo>
                  <a:lnTo>
                    <a:pt x="49" y="46"/>
                  </a:lnTo>
                  <a:lnTo>
                    <a:pt x="48" y="51"/>
                  </a:lnTo>
                  <a:lnTo>
                    <a:pt x="48" y="56"/>
                  </a:lnTo>
                  <a:lnTo>
                    <a:pt x="45" y="62"/>
                  </a:lnTo>
                  <a:lnTo>
                    <a:pt x="43" y="67"/>
                  </a:lnTo>
                  <a:lnTo>
                    <a:pt x="40" y="72"/>
                  </a:lnTo>
                  <a:lnTo>
                    <a:pt x="38" y="76"/>
                  </a:lnTo>
                  <a:lnTo>
                    <a:pt x="30" y="83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258"/>
            <p:cNvSpPr>
              <a:spLocks/>
            </p:cNvSpPr>
            <p:nvPr/>
          </p:nvSpPr>
          <p:spPr bwMode="auto">
            <a:xfrm>
              <a:off x="7085815" y="6792198"/>
              <a:ext cx="36591" cy="20682"/>
            </a:xfrm>
            <a:custGeom>
              <a:avLst/>
              <a:gdLst>
                <a:gd name="T0" fmla="*/ 0 w 90"/>
                <a:gd name="T1" fmla="*/ 24 h 49"/>
                <a:gd name="T2" fmla="*/ 1 w 90"/>
                <a:gd name="T3" fmla="*/ 22 h 49"/>
                <a:gd name="T4" fmla="*/ 4 w 90"/>
                <a:gd name="T5" fmla="*/ 17 h 49"/>
                <a:gd name="T6" fmla="*/ 7 w 90"/>
                <a:gd name="T7" fmla="*/ 13 h 49"/>
                <a:gd name="T8" fmla="*/ 11 w 90"/>
                <a:gd name="T9" fmla="*/ 10 h 49"/>
                <a:gd name="T10" fmla="*/ 15 w 90"/>
                <a:gd name="T11" fmla="*/ 7 h 49"/>
                <a:gd name="T12" fmla="*/ 20 w 90"/>
                <a:gd name="T13" fmla="*/ 5 h 49"/>
                <a:gd name="T14" fmla="*/ 26 w 90"/>
                <a:gd name="T15" fmla="*/ 3 h 49"/>
                <a:gd name="T16" fmla="*/ 32 w 90"/>
                <a:gd name="T17" fmla="*/ 2 h 49"/>
                <a:gd name="T18" fmla="*/ 40 w 90"/>
                <a:gd name="T19" fmla="*/ 0 h 49"/>
                <a:gd name="T20" fmla="*/ 49 w 90"/>
                <a:gd name="T21" fmla="*/ 3 h 49"/>
                <a:gd name="T22" fmla="*/ 57 w 90"/>
                <a:gd name="T23" fmla="*/ 5 h 49"/>
                <a:gd name="T24" fmla="*/ 67 w 90"/>
                <a:gd name="T25" fmla="*/ 9 h 49"/>
                <a:gd name="T26" fmla="*/ 78 w 90"/>
                <a:gd name="T27" fmla="*/ 16 h 49"/>
                <a:gd name="T28" fmla="*/ 90 w 90"/>
                <a:gd name="T29" fmla="*/ 24 h 49"/>
                <a:gd name="T30" fmla="*/ 81 w 90"/>
                <a:gd name="T31" fmla="*/ 32 h 49"/>
                <a:gd name="T32" fmla="*/ 72 w 90"/>
                <a:gd name="T33" fmla="*/ 38 h 49"/>
                <a:gd name="T34" fmla="*/ 65 w 90"/>
                <a:gd name="T35" fmla="*/ 43 h 49"/>
                <a:gd name="T36" fmla="*/ 58 w 90"/>
                <a:gd name="T37" fmla="*/ 46 h 49"/>
                <a:gd name="T38" fmla="*/ 51 w 90"/>
                <a:gd name="T39" fmla="*/ 48 h 49"/>
                <a:gd name="T40" fmla="*/ 44 w 90"/>
                <a:gd name="T41" fmla="*/ 49 h 49"/>
                <a:gd name="T42" fmla="*/ 39 w 90"/>
                <a:gd name="T43" fmla="*/ 49 h 49"/>
                <a:gd name="T44" fmla="*/ 33 w 90"/>
                <a:gd name="T45" fmla="*/ 48 h 49"/>
                <a:gd name="T46" fmla="*/ 28 w 90"/>
                <a:gd name="T47" fmla="*/ 46 h 49"/>
                <a:gd name="T48" fmla="*/ 23 w 90"/>
                <a:gd name="T49" fmla="*/ 44 h 49"/>
                <a:gd name="T50" fmla="*/ 18 w 90"/>
                <a:gd name="T51" fmla="*/ 41 h 49"/>
                <a:gd name="T52" fmla="*/ 14 w 90"/>
                <a:gd name="T53" fmla="*/ 38 h 49"/>
                <a:gd name="T54" fmla="*/ 6 w 90"/>
                <a:gd name="T55" fmla="*/ 31 h 49"/>
                <a:gd name="T56" fmla="*/ 0 w 90"/>
                <a:gd name="T5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49">
                  <a:moveTo>
                    <a:pt x="0" y="24"/>
                  </a:moveTo>
                  <a:lnTo>
                    <a:pt x="1" y="22"/>
                  </a:lnTo>
                  <a:lnTo>
                    <a:pt x="4" y="17"/>
                  </a:lnTo>
                  <a:lnTo>
                    <a:pt x="7" y="13"/>
                  </a:lnTo>
                  <a:lnTo>
                    <a:pt x="11" y="10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9" y="3"/>
                  </a:lnTo>
                  <a:lnTo>
                    <a:pt x="57" y="5"/>
                  </a:lnTo>
                  <a:lnTo>
                    <a:pt x="67" y="9"/>
                  </a:lnTo>
                  <a:lnTo>
                    <a:pt x="78" y="16"/>
                  </a:lnTo>
                  <a:lnTo>
                    <a:pt x="90" y="24"/>
                  </a:lnTo>
                  <a:lnTo>
                    <a:pt x="81" y="32"/>
                  </a:lnTo>
                  <a:lnTo>
                    <a:pt x="72" y="38"/>
                  </a:lnTo>
                  <a:lnTo>
                    <a:pt x="65" y="43"/>
                  </a:lnTo>
                  <a:lnTo>
                    <a:pt x="58" y="46"/>
                  </a:lnTo>
                  <a:lnTo>
                    <a:pt x="51" y="48"/>
                  </a:lnTo>
                  <a:lnTo>
                    <a:pt x="44" y="49"/>
                  </a:lnTo>
                  <a:lnTo>
                    <a:pt x="39" y="49"/>
                  </a:lnTo>
                  <a:lnTo>
                    <a:pt x="33" y="48"/>
                  </a:lnTo>
                  <a:lnTo>
                    <a:pt x="28" y="46"/>
                  </a:lnTo>
                  <a:lnTo>
                    <a:pt x="23" y="44"/>
                  </a:lnTo>
                  <a:lnTo>
                    <a:pt x="18" y="41"/>
                  </a:lnTo>
                  <a:lnTo>
                    <a:pt x="14" y="38"/>
                  </a:lnTo>
                  <a:lnTo>
                    <a:pt x="6" y="3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259"/>
            <p:cNvSpPr>
              <a:spLocks/>
            </p:cNvSpPr>
            <p:nvPr/>
          </p:nvSpPr>
          <p:spPr bwMode="auto">
            <a:xfrm>
              <a:off x="6805820" y="7003785"/>
              <a:ext cx="47727" cy="47727"/>
            </a:xfrm>
            <a:custGeom>
              <a:avLst/>
              <a:gdLst>
                <a:gd name="T0" fmla="*/ 119 w 123"/>
                <a:gd name="T1" fmla="*/ 0 h 120"/>
                <a:gd name="T2" fmla="*/ 120 w 123"/>
                <a:gd name="T3" fmla="*/ 4 h 120"/>
                <a:gd name="T4" fmla="*/ 123 w 123"/>
                <a:gd name="T5" fmla="*/ 16 h 120"/>
                <a:gd name="T6" fmla="*/ 123 w 123"/>
                <a:gd name="T7" fmla="*/ 25 h 120"/>
                <a:gd name="T8" fmla="*/ 123 w 123"/>
                <a:gd name="T9" fmla="*/ 33 h 120"/>
                <a:gd name="T10" fmla="*/ 120 w 123"/>
                <a:gd name="T11" fmla="*/ 44 h 120"/>
                <a:gd name="T12" fmla="*/ 117 w 123"/>
                <a:gd name="T13" fmla="*/ 54 h 120"/>
                <a:gd name="T14" fmla="*/ 113 w 123"/>
                <a:gd name="T15" fmla="*/ 65 h 120"/>
                <a:gd name="T16" fmla="*/ 105 w 123"/>
                <a:gd name="T17" fmla="*/ 75 h 120"/>
                <a:gd name="T18" fmla="*/ 101 w 123"/>
                <a:gd name="T19" fmla="*/ 80 h 120"/>
                <a:gd name="T20" fmla="*/ 96 w 123"/>
                <a:gd name="T21" fmla="*/ 85 h 120"/>
                <a:gd name="T22" fmla="*/ 90 w 123"/>
                <a:gd name="T23" fmla="*/ 90 h 120"/>
                <a:gd name="T24" fmla="*/ 84 w 123"/>
                <a:gd name="T25" fmla="*/ 95 h 120"/>
                <a:gd name="T26" fmla="*/ 76 w 123"/>
                <a:gd name="T27" fmla="*/ 99 h 120"/>
                <a:gd name="T28" fmla="*/ 69 w 123"/>
                <a:gd name="T29" fmla="*/ 103 h 120"/>
                <a:gd name="T30" fmla="*/ 59 w 123"/>
                <a:gd name="T31" fmla="*/ 107 h 120"/>
                <a:gd name="T32" fmla="*/ 49 w 123"/>
                <a:gd name="T33" fmla="*/ 110 h 120"/>
                <a:gd name="T34" fmla="*/ 38 w 123"/>
                <a:gd name="T35" fmla="*/ 113 h 120"/>
                <a:gd name="T36" fmla="*/ 27 w 123"/>
                <a:gd name="T37" fmla="*/ 116 h 120"/>
                <a:gd name="T38" fmla="*/ 14 w 123"/>
                <a:gd name="T39" fmla="*/ 119 h 120"/>
                <a:gd name="T40" fmla="*/ 0 w 123"/>
                <a:gd name="T41" fmla="*/ 120 h 120"/>
                <a:gd name="T42" fmla="*/ 1 w 123"/>
                <a:gd name="T43" fmla="*/ 98 h 120"/>
                <a:gd name="T44" fmla="*/ 3 w 123"/>
                <a:gd name="T45" fmla="*/ 80 h 120"/>
                <a:gd name="T46" fmla="*/ 7 w 123"/>
                <a:gd name="T47" fmla="*/ 62 h 120"/>
                <a:gd name="T48" fmla="*/ 12 w 123"/>
                <a:gd name="T49" fmla="*/ 48 h 120"/>
                <a:gd name="T50" fmla="*/ 19 w 123"/>
                <a:gd name="T51" fmla="*/ 38 h 120"/>
                <a:gd name="T52" fmla="*/ 27 w 123"/>
                <a:gd name="T53" fmla="*/ 28 h 120"/>
                <a:gd name="T54" fmla="*/ 34 w 123"/>
                <a:gd name="T55" fmla="*/ 19 h 120"/>
                <a:gd name="T56" fmla="*/ 43 w 123"/>
                <a:gd name="T57" fmla="*/ 13 h 120"/>
                <a:gd name="T58" fmla="*/ 52 w 123"/>
                <a:gd name="T59" fmla="*/ 8 h 120"/>
                <a:gd name="T60" fmla="*/ 62 w 123"/>
                <a:gd name="T61" fmla="*/ 5 h 120"/>
                <a:gd name="T62" fmla="*/ 72 w 123"/>
                <a:gd name="T63" fmla="*/ 2 h 120"/>
                <a:gd name="T64" fmla="*/ 82 w 123"/>
                <a:gd name="T65" fmla="*/ 1 h 120"/>
                <a:gd name="T66" fmla="*/ 101 w 123"/>
                <a:gd name="T67" fmla="*/ 0 h 120"/>
                <a:gd name="T68" fmla="*/ 119 w 123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0">
                  <a:moveTo>
                    <a:pt x="119" y="0"/>
                  </a:moveTo>
                  <a:lnTo>
                    <a:pt x="120" y="4"/>
                  </a:lnTo>
                  <a:lnTo>
                    <a:pt x="123" y="16"/>
                  </a:lnTo>
                  <a:lnTo>
                    <a:pt x="123" y="25"/>
                  </a:lnTo>
                  <a:lnTo>
                    <a:pt x="123" y="33"/>
                  </a:lnTo>
                  <a:lnTo>
                    <a:pt x="120" y="44"/>
                  </a:lnTo>
                  <a:lnTo>
                    <a:pt x="117" y="54"/>
                  </a:lnTo>
                  <a:lnTo>
                    <a:pt x="113" y="65"/>
                  </a:lnTo>
                  <a:lnTo>
                    <a:pt x="105" y="75"/>
                  </a:lnTo>
                  <a:lnTo>
                    <a:pt x="101" y="80"/>
                  </a:lnTo>
                  <a:lnTo>
                    <a:pt x="96" y="85"/>
                  </a:lnTo>
                  <a:lnTo>
                    <a:pt x="90" y="90"/>
                  </a:lnTo>
                  <a:lnTo>
                    <a:pt x="84" y="95"/>
                  </a:lnTo>
                  <a:lnTo>
                    <a:pt x="76" y="99"/>
                  </a:lnTo>
                  <a:lnTo>
                    <a:pt x="69" y="103"/>
                  </a:lnTo>
                  <a:lnTo>
                    <a:pt x="59" y="107"/>
                  </a:lnTo>
                  <a:lnTo>
                    <a:pt x="49" y="110"/>
                  </a:lnTo>
                  <a:lnTo>
                    <a:pt x="38" y="113"/>
                  </a:lnTo>
                  <a:lnTo>
                    <a:pt x="27" y="116"/>
                  </a:lnTo>
                  <a:lnTo>
                    <a:pt x="14" y="119"/>
                  </a:lnTo>
                  <a:lnTo>
                    <a:pt x="0" y="120"/>
                  </a:lnTo>
                  <a:lnTo>
                    <a:pt x="1" y="98"/>
                  </a:lnTo>
                  <a:lnTo>
                    <a:pt x="3" y="80"/>
                  </a:lnTo>
                  <a:lnTo>
                    <a:pt x="7" y="62"/>
                  </a:lnTo>
                  <a:lnTo>
                    <a:pt x="12" y="48"/>
                  </a:lnTo>
                  <a:lnTo>
                    <a:pt x="19" y="38"/>
                  </a:lnTo>
                  <a:lnTo>
                    <a:pt x="27" y="28"/>
                  </a:lnTo>
                  <a:lnTo>
                    <a:pt x="34" y="19"/>
                  </a:lnTo>
                  <a:lnTo>
                    <a:pt x="43" y="13"/>
                  </a:lnTo>
                  <a:lnTo>
                    <a:pt x="52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2" y="1"/>
                  </a:lnTo>
                  <a:lnTo>
                    <a:pt x="101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260"/>
            <p:cNvSpPr>
              <a:spLocks/>
            </p:cNvSpPr>
            <p:nvPr/>
          </p:nvSpPr>
          <p:spPr bwMode="auto">
            <a:xfrm>
              <a:off x="6848774" y="7030830"/>
              <a:ext cx="19091" cy="36591"/>
            </a:xfrm>
            <a:custGeom>
              <a:avLst/>
              <a:gdLst>
                <a:gd name="T0" fmla="*/ 24 w 47"/>
                <a:gd name="T1" fmla="*/ 0 h 89"/>
                <a:gd name="T2" fmla="*/ 27 w 47"/>
                <a:gd name="T3" fmla="*/ 2 h 89"/>
                <a:gd name="T4" fmla="*/ 31 w 47"/>
                <a:gd name="T5" fmla="*/ 5 h 89"/>
                <a:gd name="T6" fmla="*/ 34 w 47"/>
                <a:gd name="T7" fmla="*/ 8 h 89"/>
                <a:gd name="T8" fmla="*/ 37 w 47"/>
                <a:gd name="T9" fmla="*/ 12 h 89"/>
                <a:gd name="T10" fmla="*/ 41 w 47"/>
                <a:gd name="T11" fmla="*/ 16 h 89"/>
                <a:gd name="T12" fmla="*/ 44 w 47"/>
                <a:gd name="T13" fmla="*/ 21 h 89"/>
                <a:gd name="T14" fmla="*/ 46 w 47"/>
                <a:gd name="T15" fmla="*/ 27 h 89"/>
                <a:gd name="T16" fmla="*/ 47 w 47"/>
                <a:gd name="T17" fmla="*/ 33 h 89"/>
                <a:gd name="T18" fmla="*/ 47 w 47"/>
                <a:gd name="T19" fmla="*/ 41 h 89"/>
                <a:gd name="T20" fmla="*/ 46 w 47"/>
                <a:gd name="T21" fmla="*/ 48 h 89"/>
                <a:gd name="T22" fmla="*/ 44 w 47"/>
                <a:gd name="T23" fmla="*/ 58 h 89"/>
                <a:gd name="T24" fmla="*/ 39 w 47"/>
                <a:gd name="T25" fmla="*/ 68 h 89"/>
                <a:gd name="T26" fmla="*/ 33 w 47"/>
                <a:gd name="T27" fmla="*/ 79 h 89"/>
                <a:gd name="T28" fmla="*/ 24 w 47"/>
                <a:gd name="T29" fmla="*/ 89 h 89"/>
                <a:gd name="T30" fmla="*/ 16 w 47"/>
                <a:gd name="T31" fmla="*/ 82 h 89"/>
                <a:gd name="T32" fmla="*/ 10 w 47"/>
                <a:gd name="T33" fmla="*/ 73 h 89"/>
                <a:gd name="T34" fmla="*/ 6 w 47"/>
                <a:gd name="T35" fmla="*/ 66 h 89"/>
                <a:gd name="T36" fmla="*/ 3 w 47"/>
                <a:gd name="T37" fmla="*/ 58 h 89"/>
                <a:gd name="T38" fmla="*/ 1 w 47"/>
                <a:gd name="T39" fmla="*/ 52 h 89"/>
                <a:gd name="T40" fmla="*/ 0 w 47"/>
                <a:gd name="T41" fmla="*/ 45 h 89"/>
                <a:gd name="T42" fmla="*/ 0 w 47"/>
                <a:gd name="T43" fmla="*/ 40 h 89"/>
                <a:gd name="T44" fmla="*/ 1 w 47"/>
                <a:gd name="T45" fmla="*/ 33 h 89"/>
                <a:gd name="T46" fmla="*/ 2 w 47"/>
                <a:gd name="T47" fmla="*/ 29 h 89"/>
                <a:gd name="T48" fmla="*/ 4 w 47"/>
                <a:gd name="T49" fmla="*/ 24 h 89"/>
                <a:gd name="T50" fmla="*/ 7 w 47"/>
                <a:gd name="T51" fmla="*/ 19 h 89"/>
                <a:gd name="T52" fmla="*/ 10 w 47"/>
                <a:gd name="T53" fmla="*/ 15 h 89"/>
                <a:gd name="T54" fmla="*/ 17 w 47"/>
                <a:gd name="T55" fmla="*/ 7 h 89"/>
                <a:gd name="T56" fmla="*/ 24 w 47"/>
                <a:gd name="T5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89">
                  <a:moveTo>
                    <a:pt x="24" y="0"/>
                  </a:moveTo>
                  <a:lnTo>
                    <a:pt x="27" y="2"/>
                  </a:lnTo>
                  <a:lnTo>
                    <a:pt x="31" y="5"/>
                  </a:lnTo>
                  <a:lnTo>
                    <a:pt x="34" y="8"/>
                  </a:lnTo>
                  <a:lnTo>
                    <a:pt x="37" y="12"/>
                  </a:lnTo>
                  <a:lnTo>
                    <a:pt x="41" y="16"/>
                  </a:lnTo>
                  <a:lnTo>
                    <a:pt x="44" y="21"/>
                  </a:lnTo>
                  <a:lnTo>
                    <a:pt x="46" y="27"/>
                  </a:lnTo>
                  <a:lnTo>
                    <a:pt x="47" y="33"/>
                  </a:lnTo>
                  <a:lnTo>
                    <a:pt x="47" y="41"/>
                  </a:lnTo>
                  <a:lnTo>
                    <a:pt x="46" y="48"/>
                  </a:lnTo>
                  <a:lnTo>
                    <a:pt x="44" y="58"/>
                  </a:lnTo>
                  <a:lnTo>
                    <a:pt x="39" y="68"/>
                  </a:lnTo>
                  <a:lnTo>
                    <a:pt x="33" y="79"/>
                  </a:lnTo>
                  <a:lnTo>
                    <a:pt x="24" y="89"/>
                  </a:lnTo>
                  <a:lnTo>
                    <a:pt x="16" y="82"/>
                  </a:lnTo>
                  <a:lnTo>
                    <a:pt x="10" y="73"/>
                  </a:lnTo>
                  <a:lnTo>
                    <a:pt x="6" y="66"/>
                  </a:lnTo>
                  <a:lnTo>
                    <a:pt x="3" y="58"/>
                  </a:lnTo>
                  <a:lnTo>
                    <a:pt x="1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3"/>
                  </a:lnTo>
                  <a:lnTo>
                    <a:pt x="2" y="29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10" y="15"/>
                  </a:lnTo>
                  <a:lnTo>
                    <a:pt x="17" y="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261"/>
            <p:cNvSpPr>
              <a:spLocks/>
            </p:cNvSpPr>
            <p:nvPr/>
          </p:nvSpPr>
          <p:spPr bwMode="auto">
            <a:xfrm>
              <a:off x="6789911" y="6987876"/>
              <a:ext cx="35000" cy="19091"/>
            </a:xfrm>
            <a:custGeom>
              <a:avLst/>
              <a:gdLst>
                <a:gd name="T0" fmla="*/ 89 w 89"/>
                <a:gd name="T1" fmla="*/ 25 h 47"/>
                <a:gd name="T2" fmla="*/ 88 w 89"/>
                <a:gd name="T3" fmla="*/ 27 h 47"/>
                <a:gd name="T4" fmla="*/ 84 w 89"/>
                <a:gd name="T5" fmla="*/ 32 h 47"/>
                <a:gd name="T6" fmla="*/ 81 w 89"/>
                <a:gd name="T7" fmla="*/ 34 h 47"/>
                <a:gd name="T8" fmla="*/ 77 w 89"/>
                <a:gd name="T9" fmla="*/ 38 h 47"/>
                <a:gd name="T10" fmla="*/ 73 w 89"/>
                <a:gd name="T11" fmla="*/ 41 h 47"/>
                <a:gd name="T12" fmla="*/ 68 w 89"/>
                <a:gd name="T13" fmla="*/ 44 h 47"/>
                <a:gd name="T14" fmla="*/ 62 w 89"/>
                <a:gd name="T15" fmla="*/ 46 h 47"/>
                <a:gd name="T16" fmla="*/ 56 w 89"/>
                <a:gd name="T17" fmla="*/ 47 h 47"/>
                <a:gd name="T18" fmla="*/ 48 w 89"/>
                <a:gd name="T19" fmla="*/ 47 h 47"/>
                <a:gd name="T20" fmla="*/ 41 w 89"/>
                <a:gd name="T21" fmla="*/ 46 h 47"/>
                <a:gd name="T22" fmla="*/ 31 w 89"/>
                <a:gd name="T23" fmla="*/ 44 h 47"/>
                <a:gd name="T24" fmla="*/ 21 w 89"/>
                <a:gd name="T25" fmla="*/ 40 h 47"/>
                <a:gd name="T26" fmla="*/ 10 w 89"/>
                <a:gd name="T27" fmla="*/ 33 h 47"/>
                <a:gd name="T28" fmla="*/ 0 w 89"/>
                <a:gd name="T29" fmla="*/ 25 h 47"/>
                <a:gd name="T30" fmla="*/ 7 w 89"/>
                <a:gd name="T31" fmla="*/ 17 h 47"/>
                <a:gd name="T32" fmla="*/ 16 w 89"/>
                <a:gd name="T33" fmla="*/ 11 h 47"/>
                <a:gd name="T34" fmla="*/ 23 w 89"/>
                <a:gd name="T35" fmla="*/ 6 h 47"/>
                <a:gd name="T36" fmla="*/ 31 w 89"/>
                <a:gd name="T37" fmla="*/ 3 h 47"/>
                <a:gd name="T38" fmla="*/ 37 w 89"/>
                <a:gd name="T39" fmla="*/ 1 h 47"/>
                <a:gd name="T40" fmla="*/ 44 w 89"/>
                <a:gd name="T41" fmla="*/ 0 h 47"/>
                <a:gd name="T42" fmla="*/ 49 w 89"/>
                <a:gd name="T43" fmla="*/ 0 h 47"/>
                <a:gd name="T44" fmla="*/ 56 w 89"/>
                <a:gd name="T45" fmla="*/ 1 h 47"/>
                <a:gd name="T46" fmla="*/ 60 w 89"/>
                <a:gd name="T47" fmla="*/ 2 h 47"/>
                <a:gd name="T48" fmla="*/ 65 w 89"/>
                <a:gd name="T49" fmla="*/ 4 h 47"/>
                <a:gd name="T50" fmla="*/ 70 w 89"/>
                <a:gd name="T51" fmla="*/ 7 h 47"/>
                <a:gd name="T52" fmla="*/ 74 w 89"/>
                <a:gd name="T53" fmla="*/ 11 h 47"/>
                <a:gd name="T54" fmla="*/ 82 w 89"/>
                <a:gd name="T55" fmla="*/ 17 h 47"/>
                <a:gd name="T56" fmla="*/ 89 w 89"/>
                <a:gd name="T5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47">
                  <a:moveTo>
                    <a:pt x="89" y="25"/>
                  </a:moveTo>
                  <a:lnTo>
                    <a:pt x="88" y="27"/>
                  </a:lnTo>
                  <a:lnTo>
                    <a:pt x="84" y="32"/>
                  </a:lnTo>
                  <a:lnTo>
                    <a:pt x="81" y="34"/>
                  </a:lnTo>
                  <a:lnTo>
                    <a:pt x="77" y="38"/>
                  </a:lnTo>
                  <a:lnTo>
                    <a:pt x="73" y="41"/>
                  </a:lnTo>
                  <a:lnTo>
                    <a:pt x="68" y="44"/>
                  </a:lnTo>
                  <a:lnTo>
                    <a:pt x="62" y="46"/>
                  </a:lnTo>
                  <a:lnTo>
                    <a:pt x="56" y="47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1" y="44"/>
                  </a:lnTo>
                  <a:lnTo>
                    <a:pt x="21" y="40"/>
                  </a:lnTo>
                  <a:lnTo>
                    <a:pt x="10" y="33"/>
                  </a:lnTo>
                  <a:lnTo>
                    <a:pt x="0" y="25"/>
                  </a:lnTo>
                  <a:lnTo>
                    <a:pt x="7" y="17"/>
                  </a:lnTo>
                  <a:lnTo>
                    <a:pt x="16" y="11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4" y="11"/>
                  </a:lnTo>
                  <a:lnTo>
                    <a:pt x="82" y="17"/>
                  </a:lnTo>
                  <a:lnTo>
                    <a:pt x="89" y="2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262"/>
            <p:cNvSpPr>
              <a:spLocks/>
            </p:cNvSpPr>
            <p:nvPr/>
          </p:nvSpPr>
          <p:spPr bwMode="auto">
            <a:xfrm>
              <a:off x="6804229" y="6749244"/>
              <a:ext cx="47727" cy="49318"/>
            </a:xfrm>
            <a:custGeom>
              <a:avLst/>
              <a:gdLst>
                <a:gd name="T0" fmla="*/ 120 w 121"/>
                <a:gd name="T1" fmla="*/ 120 h 123"/>
                <a:gd name="T2" fmla="*/ 116 w 121"/>
                <a:gd name="T3" fmla="*/ 121 h 123"/>
                <a:gd name="T4" fmla="*/ 104 w 121"/>
                <a:gd name="T5" fmla="*/ 123 h 123"/>
                <a:gd name="T6" fmla="*/ 96 w 121"/>
                <a:gd name="T7" fmla="*/ 123 h 123"/>
                <a:gd name="T8" fmla="*/ 87 w 121"/>
                <a:gd name="T9" fmla="*/ 123 h 123"/>
                <a:gd name="T10" fmla="*/ 77 w 121"/>
                <a:gd name="T11" fmla="*/ 121 h 123"/>
                <a:gd name="T12" fmla="*/ 66 w 121"/>
                <a:gd name="T13" fmla="*/ 119 h 123"/>
                <a:gd name="T14" fmla="*/ 55 w 121"/>
                <a:gd name="T15" fmla="*/ 114 h 123"/>
                <a:gd name="T16" fmla="*/ 46 w 121"/>
                <a:gd name="T17" fmla="*/ 106 h 123"/>
                <a:gd name="T18" fmla="*/ 40 w 121"/>
                <a:gd name="T19" fmla="*/ 102 h 123"/>
                <a:gd name="T20" fmla="*/ 35 w 121"/>
                <a:gd name="T21" fmla="*/ 98 h 123"/>
                <a:gd name="T22" fmla="*/ 31 w 121"/>
                <a:gd name="T23" fmla="*/ 91 h 123"/>
                <a:gd name="T24" fmla="*/ 26 w 121"/>
                <a:gd name="T25" fmla="*/ 85 h 123"/>
                <a:gd name="T26" fmla="*/ 22 w 121"/>
                <a:gd name="T27" fmla="*/ 77 h 123"/>
                <a:gd name="T28" fmla="*/ 18 w 121"/>
                <a:gd name="T29" fmla="*/ 69 h 123"/>
                <a:gd name="T30" fmla="*/ 13 w 121"/>
                <a:gd name="T31" fmla="*/ 60 h 123"/>
                <a:gd name="T32" fmla="*/ 10 w 121"/>
                <a:gd name="T33" fmla="*/ 50 h 123"/>
                <a:gd name="T34" fmla="*/ 7 w 121"/>
                <a:gd name="T35" fmla="*/ 39 h 123"/>
                <a:gd name="T36" fmla="*/ 5 w 121"/>
                <a:gd name="T37" fmla="*/ 27 h 123"/>
                <a:gd name="T38" fmla="*/ 2 w 121"/>
                <a:gd name="T39" fmla="*/ 14 h 123"/>
                <a:gd name="T40" fmla="*/ 0 w 121"/>
                <a:gd name="T41" fmla="*/ 0 h 123"/>
                <a:gd name="T42" fmla="*/ 22 w 121"/>
                <a:gd name="T43" fmla="*/ 1 h 123"/>
                <a:gd name="T44" fmla="*/ 41 w 121"/>
                <a:gd name="T45" fmla="*/ 5 h 123"/>
                <a:gd name="T46" fmla="*/ 58 w 121"/>
                <a:gd name="T47" fmla="*/ 8 h 123"/>
                <a:gd name="T48" fmla="*/ 72 w 121"/>
                <a:gd name="T49" fmla="*/ 13 h 123"/>
                <a:gd name="T50" fmla="*/ 83 w 121"/>
                <a:gd name="T51" fmla="*/ 20 h 123"/>
                <a:gd name="T52" fmla="*/ 93 w 121"/>
                <a:gd name="T53" fmla="*/ 27 h 123"/>
                <a:gd name="T54" fmla="*/ 101 w 121"/>
                <a:gd name="T55" fmla="*/ 35 h 123"/>
                <a:gd name="T56" fmla="*/ 107 w 121"/>
                <a:gd name="T57" fmla="*/ 44 h 123"/>
                <a:gd name="T58" fmla="*/ 113 w 121"/>
                <a:gd name="T59" fmla="*/ 53 h 123"/>
                <a:gd name="T60" fmla="*/ 116 w 121"/>
                <a:gd name="T61" fmla="*/ 63 h 123"/>
                <a:gd name="T62" fmla="*/ 118 w 121"/>
                <a:gd name="T63" fmla="*/ 73 h 123"/>
                <a:gd name="T64" fmla="*/ 120 w 121"/>
                <a:gd name="T65" fmla="*/ 82 h 123"/>
                <a:gd name="T66" fmla="*/ 121 w 121"/>
                <a:gd name="T67" fmla="*/ 102 h 123"/>
                <a:gd name="T68" fmla="*/ 120 w 121"/>
                <a:gd name="T69" fmla="*/ 12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3">
                  <a:moveTo>
                    <a:pt x="120" y="120"/>
                  </a:moveTo>
                  <a:lnTo>
                    <a:pt x="116" y="121"/>
                  </a:lnTo>
                  <a:lnTo>
                    <a:pt x="104" y="123"/>
                  </a:lnTo>
                  <a:lnTo>
                    <a:pt x="96" y="123"/>
                  </a:lnTo>
                  <a:lnTo>
                    <a:pt x="87" y="123"/>
                  </a:lnTo>
                  <a:lnTo>
                    <a:pt x="77" y="121"/>
                  </a:lnTo>
                  <a:lnTo>
                    <a:pt x="66" y="119"/>
                  </a:lnTo>
                  <a:lnTo>
                    <a:pt x="55" y="114"/>
                  </a:lnTo>
                  <a:lnTo>
                    <a:pt x="46" y="106"/>
                  </a:lnTo>
                  <a:lnTo>
                    <a:pt x="40" y="102"/>
                  </a:lnTo>
                  <a:lnTo>
                    <a:pt x="35" y="98"/>
                  </a:lnTo>
                  <a:lnTo>
                    <a:pt x="31" y="91"/>
                  </a:lnTo>
                  <a:lnTo>
                    <a:pt x="26" y="85"/>
                  </a:lnTo>
                  <a:lnTo>
                    <a:pt x="22" y="77"/>
                  </a:lnTo>
                  <a:lnTo>
                    <a:pt x="18" y="69"/>
                  </a:lnTo>
                  <a:lnTo>
                    <a:pt x="13" y="60"/>
                  </a:lnTo>
                  <a:lnTo>
                    <a:pt x="10" y="50"/>
                  </a:lnTo>
                  <a:lnTo>
                    <a:pt x="7" y="39"/>
                  </a:lnTo>
                  <a:lnTo>
                    <a:pt x="5" y="27"/>
                  </a:lnTo>
                  <a:lnTo>
                    <a:pt x="2" y="14"/>
                  </a:lnTo>
                  <a:lnTo>
                    <a:pt x="0" y="0"/>
                  </a:lnTo>
                  <a:lnTo>
                    <a:pt x="22" y="1"/>
                  </a:lnTo>
                  <a:lnTo>
                    <a:pt x="41" y="5"/>
                  </a:lnTo>
                  <a:lnTo>
                    <a:pt x="58" y="8"/>
                  </a:lnTo>
                  <a:lnTo>
                    <a:pt x="72" y="13"/>
                  </a:lnTo>
                  <a:lnTo>
                    <a:pt x="83" y="20"/>
                  </a:lnTo>
                  <a:lnTo>
                    <a:pt x="93" y="27"/>
                  </a:lnTo>
                  <a:lnTo>
                    <a:pt x="101" y="35"/>
                  </a:lnTo>
                  <a:lnTo>
                    <a:pt x="107" y="44"/>
                  </a:lnTo>
                  <a:lnTo>
                    <a:pt x="113" y="53"/>
                  </a:lnTo>
                  <a:lnTo>
                    <a:pt x="116" y="63"/>
                  </a:lnTo>
                  <a:lnTo>
                    <a:pt x="118" y="73"/>
                  </a:lnTo>
                  <a:lnTo>
                    <a:pt x="120" y="82"/>
                  </a:lnTo>
                  <a:lnTo>
                    <a:pt x="121" y="102"/>
                  </a:lnTo>
                  <a:lnTo>
                    <a:pt x="120" y="12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263"/>
            <p:cNvSpPr>
              <a:spLocks/>
            </p:cNvSpPr>
            <p:nvPr/>
          </p:nvSpPr>
          <p:spPr bwMode="auto">
            <a:xfrm>
              <a:off x="6788320" y="6792198"/>
              <a:ext cx="36591" cy="19091"/>
            </a:xfrm>
            <a:custGeom>
              <a:avLst/>
              <a:gdLst>
                <a:gd name="T0" fmla="*/ 90 w 90"/>
                <a:gd name="T1" fmla="*/ 25 h 48"/>
                <a:gd name="T2" fmla="*/ 89 w 90"/>
                <a:gd name="T3" fmla="*/ 27 h 48"/>
                <a:gd name="T4" fmla="*/ 85 w 90"/>
                <a:gd name="T5" fmla="*/ 33 h 48"/>
                <a:gd name="T6" fmla="*/ 82 w 90"/>
                <a:gd name="T7" fmla="*/ 36 h 48"/>
                <a:gd name="T8" fmla="*/ 78 w 90"/>
                <a:gd name="T9" fmla="*/ 39 h 48"/>
                <a:gd name="T10" fmla="*/ 74 w 90"/>
                <a:gd name="T11" fmla="*/ 41 h 48"/>
                <a:gd name="T12" fmla="*/ 70 w 90"/>
                <a:gd name="T13" fmla="*/ 45 h 48"/>
                <a:gd name="T14" fmla="*/ 63 w 90"/>
                <a:gd name="T15" fmla="*/ 47 h 48"/>
                <a:gd name="T16" fmla="*/ 57 w 90"/>
                <a:gd name="T17" fmla="*/ 48 h 48"/>
                <a:gd name="T18" fmla="*/ 50 w 90"/>
                <a:gd name="T19" fmla="*/ 48 h 48"/>
                <a:gd name="T20" fmla="*/ 41 w 90"/>
                <a:gd name="T21" fmla="*/ 47 h 48"/>
                <a:gd name="T22" fmla="*/ 33 w 90"/>
                <a:gd name="T23" fmla="*/ 45 h 48"/>
                <a:gd name="T24" fmla="*/ 23 w 90"/>
                <a:gd name="T25" fmla="*/ 40 h 48"/>
                <a:gd name="T26" fmla="*/ 12 w 90"/>
                <a:gd name="T27" fmla="*/ 34 h 48"/>
                <a:gd name="T28" fmla="*/ 0 w 90"/>
                <a:gd name="T29" fmla="*/ 25 h 48"/>
                <a:gd name="T30" fmla="*/ 9 w 90"/>
                <a:gd name="T31" fmla="*/ 18 h 48"/>
                <a:gd name="T32" fmla="*/ 17 w 90"/>
                <a:gd name="T33" fmla="*/ 11 h 48"/>
                <a:gd name="T34" fmla="*/ 25 w 90"/>
                <a:gd name="T35" fmla="*/ 7 h 48"/>
                <a:gd name="T36" fmla="*/ 32 w 90"/>
                <a:gd name="T37" fmla="*/ 4 h 48"/>
                <a:gd name="T38" fmla="*/ 38 w 90"/>
                <a:gd name="T39" fmla="*/ 1 h 48"/>
                <a:gd name="T40" fmla="*/ 45 w 90"/>
                <a:gd name="T41" fmla="*/ 0 h 48"/>
                <a:gd name="T42" fmla="*/ 51 w 90"/>
                <a:gd name="T43" fmla="*/ 0 h 48"/>
                <a:gd name="T44" fmla="*/ 57 w 90"/>
                <a:gd name="T45" fmla="*/ 1 h 48"/>
                <a:gd name="T46" fmla="*/ 62 w 90"/>
                <a:gd name="T47" fmla="*/ 3 h 48"/>
                <a:gd name="T48" fmla="*/ 67 w 90"/>
                <a:gd name="T49" fmla="*/ 6 h 48"/>
                <a:gd name="T50" fmla="*/ 72 w 90"/>
                <a:gd name="T51" fmla="*/ 8 h 48"/>
                <a:gd name="T52" fmla="*/ 76 w 90"/>
                <a:gd name="T53" fmla="*/ 11 h 48"/>
                <a:gd name="T54" fmla="*/ 84 w 90"/>
                <a:gd name="T55" fmla="*/ 18 h 48"/>
                <a:gd name="T56" fmla="*/ 90 w 90"/>
                <a:gd name="T57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48">
                  <a:moveTo>
                    <a:pt x="90" y="25"/>
                  </a:moveTo>
                  <a:lnTo>
                    <a:pt x="89" y="27"/>
                  </a:lnTo>
                  <a:lnTo>
                    <a:pt x="85" y="33"/>
                  </a:lnTo>
                  <a:lnTo>
                    <a:pt x="82" y="36"/>
                  </a:lnTo>
                  <a:lnTo>
                    <a:pt x="78" y="39"/>
                  </a:lnTo>
                  <a:lnTo>
                    <a:pt x="74" y="41"/>
                  </a:lnTo>
                  <a:lnTo>
                    <a:pt x="70" y="45"/>
                  </a:lnTo>
                  <a:lnTo>
                    <a:pt x="63" y="47"/>
                  </a:lnTo>
                  <a:lnTo>
                    <a:pt x="57" y="48"/>
                  </a:lnTo>
                  <a:lnTo>
                    <a:pt x="50" y="48"/>
                  </a:lnTo>
                  <a:lnTo>
                    <a:pt x="41" y="47"/>
                  </a:lnTo>
                  <a:lnTo>
                    <a:pt x="33" y="45"/>
                  </a:lnTo>
                  <a:lnTo>
                    <a:pt x="23" y="40"/>
                  </a:lnTo>
                  <a:lnTo>
                    <a:pt x="12" y="34"/>
                  </a:lnTo>
                  <a:lnTo>
                    <a:pt x="0" y="25"/>
                  </a:lnTo>
                  <a:lnTo>
                    <a:pt x="9" y="18"/>
                  </a:lnTo>
                  <a:lnTo>
                    <a:pt x="17" y="11"/>
                  </a:lnTo>
                  <a:lnTo>
                    <a:pt x="25" y="7"/>
                  </a:lnTo>
                  <a:lnTo>
                    <a:pt x="32" y="4"/>
                  </a:lnTo>
                  <a:lnTo>
                    <a:pt x="38" y="1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1"/>
                  </a:lnTo>
                  <a:lnTo>
                    <a:pt x="62" y="3"/>
                  </a:lnTo>
                  <a:lnTo>
                    <a:pt x="67" y="6"/>
                  </a:lnTo>
                  <a:lnTo>
                    <a:pt x="72" y="8"/>
                  </a:lnTo>
                  <a:lnTo>
                    <a:pt x="76" y="11"/>
                  </a:lnTo>
                  <a:lnTo>
                    <a:pt x="84" y="18"/>
                  </a:lnTo>
                  <a:lnTo>
                    <a:pt x="90" y="2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264"/>
            <p:cNvSpPr>
              <a:spLocks/>
            </p:cNvSpPr>
            <p:nvPr/>
          </p:nvSpPr>
          <p:spPr bwMode="auto">
            <a:xfrm>
              <a:off x="6848774" y="6733335"/>
              <a:ext cx="19091" cy="36591"/>
            </a:xfrm>
            <a:custGeom>
              <a:avLst/>
              <a:gdLst>
                <a:gd name="T0" fmla="*/ 23 w 48"/>
                <a:gd name="T1" fmla="*/ 90 h 90"/>
                <a:gd name="T2" fmla="*/ 21 w 48"/>
                <a:gd name="T3" fmla="*/ 89 h 90"/>
                <a:gd name="T4" fmla="*/ 16 w 48"/>
                <a:gd name="T5" fmla="*/ 85 h 90"/>
                <a:gd name="T6" fmla="*/ 13 w 48"/>
                <a:gd name="T7" fmla="*/ 82 h 90"/>
                <a:gd name="T8" fmla="*/ 9 w 48"/>
                <a:gd name="T9" fmla="*/ 78 h 90"/>
                <a:gd name="T10" fmla="*/ 6 w 48"/>
                <a:gd name="T11" fmla="*/ 74 h 90"/>
                <a:gd name="T12" fmla="*/ 4 w 48"/>
                <a:gd name="T13" fmla="*/ 70 h 90"/>
                <a:gd name="T14" fmla="*/ 2 w 48"/>
                <a:gd name="T15" fmla="*/ 63 h 90"/>
                <a:gd name="T16" fmla="*/ 0 w 48"/>
                <a:gd name="T17" fmla="*/ 57 h 90"/>
                <a:gd name="T18" fmla="*/ 0 w 48"/>
                <a:gd name="T19" fmla="*/ 49 h 90"/>
                <a:gd name="T20" fmla="*/ 1 w 48"/>
                <a:gd name="T21" fmla="*/ 41 h 90"/>
                <a:gd name="T22" fmla="*/ 4 w 48"/>
                <a:gd name="T23" fmla="*/ 32 h 90"/>
                <a:gd name="T24" fmla="*/ 8 w 48"/>
                <a:gd name="T25" fmla="*/ 22 h 90"/>
                <a:gd name="T26" fmla="*/ 15 w 48"/>
                <a:gd name="T27" fmla="*/ 11 h 90"/>
                <a:gd name="T28" fmla="*/ 23 w 48"/>
                <a:gd name="T29" fmla="*/ 0 h 90"/>
                <a:gd name="T30" fmla="*/ 31 w 48"/>
                <a:gd name="T31" fmla="*/ 9 h 90"/>
                <a:gd name="T32" fmla="*/ 37 w 48"/>
                <a:gd name="T33" fmla="*/ 17 h 90"/>
                <a:gd name="T34" fmla="*/ 42 w 48"/>
                <a:gd name="T35" fmla="*/ 24 h 90"/>
                <a:gd name="T36" fmla="*/ 45 w 48"/>
                <a:gd name="T37" fmla="*/ 32 h 90"/>
                <a:gd name="T38" fmla="*/ 47 w 48"/>
                <a:gd name="T39" fmla="*/ 38 h 90"/>
                <a:gd name="T40" fmla="*/ 48 w 48"/>
                <a:gd name="T41" fmla="*/ 45 h 90"/>
                <a:gd name="T42" fmla="*/ 48 w 48"/>
                <a:gd name="T43" fmla="*/ 51 h 90"/>
                <a:gd name="T44" fmla="*/ 47 w 48"/>
                <a:gd name="T45" fmla="*/ 57 h 90"/>
                <a:gd name="T46" fmla="*/ 45 w 48"/>
                <a:gd name="T47" fmla="*/ 62 h 90"/>
                <a:gd name="T48" fmla="*/ 43 w 48"/>
                <a:gd name="T49" fmla="*/ 66 h 90"/>
                <a:gd name="T50" fmla="*/ 41 w 48"/>
                <a:gd name="T51" fmla="*/ 71 h 90"/>
                <a:gd name="T52" fmla="*/ 37 w 48"/>
                <a:gd name="T53" fmla="*/ 75 h 90"/>
                <a:gd name="T54" fmla="*/ 30 w 48"/>
                <a:gd name="T55" fmla="*/ 84 h 90"/>
                <a:gd name="T56" fmla="*/ 23 w 48"/>
                <a:gd name="T5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90">
                  <a:moveTo>
                    <a:pt x="23" y="90"/>
                  </a:moveTo>
                  <a:lnTo>
                    <a:pt x="21" y="89"/>
                  </a:lnTo>
                  <a:lnTo>
                    <a:pt x="16" y="85"/>
                  </a:lnTo>
                  <a:lnTo>
                    <a:pt x="13" y="82"/>
                  </a:lnTo>
                  <a:lnTo>
                    <a:pt x="9" y="78"/>
                  </a:lnTo>
                  <a:lnTo>
                    <a:pt x="6" y="74"/>
                  </a:lnTo>
                  <a:lnTo>
                    <a:pt x="4" y="70"/>
                  </a:lnTo>
                  <a:lnTo>
                    <a:pt x="2" y="63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4" y="32"/>
                  </a:lnTo>
                  <a:lnTo>
                    <a:pt x="8" y="22"/>
                  </a:lnTo>
                  <a:lnTo>
                    <a:pt x="15" y="11"/>
                  </a:lnTo>
                  <a:lnTo>
                    <a:pt x="23" y="0"/>
                  </a:lnTo>
                  <a:lnTo>
                    <a:pt x="31" y="9"/>
                  </a:lnTo>
                  <a:lnTo>
                    <a:pt x="37" y="17"/>
                  </a:lnTo>
                  <a:lnTo>
                    <a:pt x="42" y="24"/>
                  </a:lnTo>
                  <a:lnTo>
                    <a:pt x="45" y="32"/>
                  </a:lnTo>
                  <a:lnTo>
                    <a:pt x="47" y="38"/>
                  </a:lnTo>
                  <a:lnTo>
                    <a:pt x="48" y="45"/>
                  </a:lnTo>
                  <a:lnTo>
                    <a:pt x="48" y="51"/>
                  </a:lnTo>
                  <a:lnTo>
                    <a:pt x="47" y="57"/>
                  </a:lnTo>
                  <a:lnTo>
                    <a:pt x="45" y="62"/>
                  </a:lnTo>
                  <a:lnTo>
                    <a:pt x="43" y="66"/>
                  </a:lnTo>
                  <a:lnTo>
                    <a:pt x="41" y="71"/>
                  </a:lnTo>
                  <a:lnTo>
                    <a:pt x="37" y="75"/>
                  </a:lnTo>
                  <a:lnTo>
                    <a:pt x="30" y="84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265"/>
            <p:cNvSpPr>
              <a:spLocks/>
            </p:cNvSpPr>
            <p:nvPr/>
          </p:nvSpPr>
          <p:spPr bwMode="auto">
            <a:xfrm>
              <a:off x="7058770" y="7000603"/>
              <a:ext cx="47727" cy="49318"/>
            </a:xfrm>
            <a:custGeom>
              <a:avLst/>
              <a:gdLst>
                <a:gd name="T0" fmla="*/ 0 w 120"/>
                <a:gd name="T1" fmla="*/ 5 h 124"/>
                <a:gd name="T2" fmla="*/ 4 w 120"/>
                <a:gd name="T3" fmla="*/ 3 h 124"/>
                <a:gd name="T4" fmla="*/ 16 w 120"/>
                <a:gd name="T5" fmla="*/ 1 h 124"/>
                <a:gd name="T6" fmla="*/ 25 w 120"/>
                <a:gd name="T7" fmla="*/ 0 h 124"/>
                <a:gd name="T8" fmla="*/ 33 w 120"/>
                <a:gd name="T9" fmla="*/ 1 h 124"/>
                <a:gd name="T10" fmla="*/ 43 w 120"/>
                <a:gd name="T11" fmla="*/ 2 h 124"/>
                <a:gd name="T12" fmla="*/ 54 w 120"/>
                <a:gd name="T13" fmla="*/ 6 h 124"/>
                <a:gd name="T14" fmla="*/ 65 w 120"/>
                <a:gd name="T15" fmla="*/ 11 h 124"/>
                <a:gd name="T16" fmla="*/ 75 w 120"/>
                <a:gd name="T17" fmla="*/ 18 h 124"/>
                <a:gd name="T18" fmla="*/ 80 w 120"/>
                <a:gd name="T19" fmla="*/ 22 h 124"/>
                <a:gd name="T20" fmla="*/ 85 w 120"/>
                <a:gd name="T21" fmla="*/ 27 h 124"/>
                <a:gd name="T22" fmla="*/ 90 w 120"/>
                <a:gd name="T23" fmla="*/ 34 h 124"/>
                <a:gd name="T24" fmla="*/ 95 w 120"/>
                <a:gd name="T25" fmla="*/ 40 h 124"/>
                <a:gd name="T26" fmla="*/ 99 w 120"/>
                <a:gd name="T27" fmla="*/ 47 h 124"/>
                <a:gd name="T28" fmla="*/ 102 w 120"/>
                <a:gd name="T29" fmla="*/ 55 h 124"/>
                <a:gd name="T30" fmla="*/ 107 w 120"/>
                <a:gd name="T31" fmla="*/ 64 h 124"/>
                <a:gd name="T32" fmla="*/ 110 w 120"/>
                <a:gd name="T33" fmla="*/ 75 h 124"/>
                <a:gd name="T34" fmla="*/ 113 w 120"/>
                <a:gd name="T35" fmla="*/ 86 h 124"/>
                <a:gd name="T36" fmla="*/ 115 w 120"/>
                <a:gd name="T37" fmla="*/ 97 h 124"/>
                <a:gd name="T38" fmla="*/ 118 w 120"/>
                <a:gd name="T39" fmla="*/ 110 h 124"/>
                <a:gd name="T40" fmla="*/ 120 w 120"/>
                <a:gd name="T41" fmla="*/ 124 h 124"/>
                <a:gd name="T42" fmla="*/ 98 w 120"/>
                <a:gd name="T43" fmla="*/ 123 h 124"/>
                <a:gd name="T44" fmla="*/ 79 w 120"/>
                <a:gd name="T45" fmla="*/ 120 h 124"/>
                <a:gd name="T46" fmla="*/ 63 w 120"/>
                <a:gd name="T47" fmla="*/ 116 h 124"/>
                <a:gd name="T48" fmla="*/ 48 w 120"/>
                <a:gd name="T49" fmla="*/ 111 h 124"/>
                <a:gd name="T50" fmla="*/ 37 w 120"/>
                <a:gd name="T51" fmla="*/ 105 h 124"/>
                <a:gd name="T52" fmla="*/ 27 w 120"/>
                <a:gd name="T53" fmla="*/ 97 h 124"/>
                <a:gd name="T54" fmla="*/ 19 w 120"/>
                <a:gd name="T55" fmla="*/ 90 h 124"/>
                <a:gd name="T56" fmla="*/ 13 w 120"/>
                <a:gd name="T57" fmla="*/ 80 h 124"/>
                <a:gd name="T58" fmla="*/ 9 w 120"/>
                <a:gd name="T59" fmla="*/ 72 h 124"/>
                <a:gd name="T60" fmla="*/ 4 w 120"/>
                <a:gd name="T61" fmla="*/ 62 h 124"/>
                <a:gd name="T62" fmla="*/ 2 w 120"/>
                <a:gd name="T63" fmla="*/ 52 h 124"/>
                <a:gd name="T64" fmla="*/ 1 w 120"/>
                <a:gd name="T65" fmla="*/ 42 h 124"/>
                <a:gd name="T66" fmla="*/ 0 w 120"/>
                <a:gd name="T67" fmla="*/ 23 h 124"/>
                <a:gd name="T68" fmla="*/ 0 w 120"/>
                <a:gd name="T6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124">
                  <a:moveTo>
                    <a:pt x="0" y="5"/>
                  </a:moveTo>
                  <a:lnTo>
                    <a:pt x="4" y="3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43" y="2"/>
                  </a:lnTo>
                  <a:lnTo>
                    <a:pt x="54" y="6"/>
                  </a:lnTo>
                  <a:lnTo>
                    <a:pt x="65" y="11"/>
                  </a:lnTo>
                  <a:lnTo>
                    <a:pt x="75" y="18"/>
                  </a:lnTo>
                  <a:lnTo>
                    <a:pt x="80" y="22"/>
                  </a:lnTo>
                  <a:lnTo>
                    <a:pt x="85" y="27"/>
                  </a:lnTo>
                  <a:lnTo>
                    <a:pt x="90" y="34"/>
                  </a:lnTo>
                  <a:lnTo>
                    <a:pt x="95" y="40"/>
                  </a:lnTo>
                  <a:lnTo>
                    <a:pt x="99" y="47"/>
                  </a:lnTo>
                  <a:lnTo>
                    <a:pt x="102" y="55"/>
                  </a:lnTo>
                  <a:lnTo>
                    <a:pt x="107" y="64"/>
                  </a:lnTo>
                  <a:lnTo>
                    <a:pt x="110" y="75"/>
                  </a:lnTo>
                  <a:lnTo>
                    <a:pt x="113" y="86"/>
                  </a:lnTo>
                  <a:lnTo>
                    <a:pt x="115" y="97"/>
                  </a:lnTo>
                  <a:lnTo>
                    <a:pt x="118" y="110"/>
                  </a:lnTo>
                  <a:lnTo>
                    <a:pt x="120" y="124"/>
                  </a:lnTo>
                  <a:lnTo>
                    <a:pt x="98" y="123"/>
                  </a:lnTo>
                  <a:lnTo>
                    <a:pt x="79" y="120"/>
                  </a:lnTo>
                  <a:lnTo>
                    <a:pt x="63" y="116"/>
                  </a:lnTo>
                  <a:lnTo>
                    <a:pt x="48" y="111"/>
                  </a:lnTo>
                  <a:lnTo>
                    <a:pt x="37" y="105"/>
                  </a:lnTo>
                  <a:lnTo>
                    <a:pt x="27" y="97"/>
                  </a:lnTo>
                  <a:lnTo>
                    <a:pt x="19" y="90"/>
                  </a:lnTo>
                  <a:lnTo>
                    <a:pt x="13" y="80"/>
                  </a:lnTo>
                  <a:lnTo>
                    <a:pt x="9" y="72"/>
                  </a:lnTo>
                  <a:lnTo>
                    <a:pt x="4" y="62"/>
                  </a:lnTo>
                  <a:lnTo>
                    <a:pt x="2" y="5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266"/>
            <p:cNvSpPr>
              <a:spLocks/>
            </p:cNvSpPr>
            <p:nvPr/>
          </p:nvSpPr>
          <p:spPr bwMode="auto">
            <a:xfrm>
              <a:off x="7087406" y="6987876"/>
              <a:ext cx="35000" cy="19091"/>
            </a:xfrm>
            <a:custGeom>
              <a:avLst/>
              <a:gdLst>
                <a:gd name="T0" fmla="*/ 0 w 90"/>
                <a:gd name="T1" fmla="*/ 24 h 48"/>
                <a:gd name="T2" fmla="*/ 1 w 90"/>
                <a:gd name="T3" fmla="*/ 21 h 48"/>
                <a:gd name="T4" fmla="*/ 5 w 90"/>
                <a:gd name="T5" fmla="*/ 16 h 48"/>
                <a:gd name="T6" fmla="*/ 9 w 90"/>
                <a:gd name="T7" fmla="*/ 13 h 48"/>
                <a:gd name="T8" fmla="*/ 12 w 90"/>
                <a:gd name="T9" fmla="*/ 10 h 48"/>
                <a:gd name="T10" fmla="*/ 16 w 90"/>
                <a:gd name="T11" fmla="*/ 6 h 48"/>
                <a:gd name="T12" fmla="*/ 21 w 90"/>
                <a:gd name="T13" fmla="*/ 4 h 48"/>
                <a:gd name="T14" fmla="*/ 27 w 90"/>
                <a:gd name="T15" fmla="*/ 2 h 48"/>
                <a:gd name="T16" fmla="*/ 33 w 90"/>
                <a:gd name="T17" fmla="*/ 1 h 48"/>
                <a:gd name="T18" fmla="*/ 41 w 90"/>
                <a:gd name="T19" fmla="*/ 0 h 48"/>
                <a:gd name="T20" fmla="*/ 49 w 90"/>
                <a:gd name="T21" fmla="*/ 1 h 48"/>
                <a:gd name="T22" fmla="*/ 58 w 90"/>
                <a:gd name="T23" fmla="*/ 4 h 48"/>
                <a:gd name="T24" fmla="*/ 68 w 90"/>
                <a:gd name="T25" fmla="*/ 8 h 48"/>
                <a:gd name="T26" fmla="*/ 79 w 90"/>
                <a:gd name="T27" fmla="*/ 15 h 48"/>
                <a:gd name="T28" fmla="*/ 90 w 90"/>
                <a:gd name="T29" fmla="*/ 24 h 48"/>
                <a:gd name="T30" fmla="*/ 81 w 90"/>
                <a:gd name="T31" fmla="*/ 31 h 48"/>
                <a:gd name="T32" fmla="*/ 73 w 90"/>
                <a:gd name="T33" fmla="*/ 38 h 48"/>
                <a:gd name="T34" fmla="*/ 66 w 90"/>
                <a:gd name="T35" fmla="*/ 42 h 48"/>
                <a:gd name="T36" fmla="*/ 58 w 90"/>
                <a:gd name="T37" fmla="*/ 45 h 48"/>
                <a:gd name="T38" fmla="*/ 52 w 90"/>
                <a:gd name="T39" fmla="*/ 47 h 48"/>
                <a:gd name="T40" fmla="*/ 45 w 90"/>
                <a:gd name="T41" fmla="*/ 48 h 48"/>
                <a:gd name="T42" fmla="*/ 39 w 90"/>
                <a:gd name="T43" fmla="*/ 48 h 48"/>
                <a:gd name="T44" fmla="*/ 33 w 90"/>
                <a:gd name="T45" fmla="*/ 47 h 48"/>
                <a:gd name="T46" fmla="*/ 28 w 90"/>
                <a:gd name="T47" fmla="*/ 45 h 48"/>
                <a:gd name="T48" fmla="*/ 24 w 90"/>
                <a:gd name="T49" fmla="*/ 43 h 48"/>
                <a:gd name="T50" fmla="*/ 19 w 90"/>
                <a:gd name="T51" fmla="*/ 41 h 48"/>
                <a:gd name="T52" fmla="*/ 15 w 90"/>
                <a:gd name="T53" fmla="*/ 38 h 48"/>
                <a:gd name="T54" fmla="*/ 6 w 90"/>
                <a:gd name="T55" fmla="*/ 30 h 48"/>
                <a:gd name="T56" fmla="*/ 0 w 90"/>
                <a:gd name="T5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48">
                  <a:moveTo>
                    <a:pt x="0" y="24"/>
                  </a:moveTo>
                  <a:lnTo>
                    <a:pt x="1" y="21"/>
                  </a:lnTo>
                  <a:lnTo>
                    <a:pt x="5" y="16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6" y="6"/>
                  </a:lnTo>
                  <a:lnTo>
                    <a:pt x="21" y="4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8" y="4"/>
                  </a:lnTo>
                  <a:lnTo>
                    <a:pt x="68" y="8"/>
                  </a:lnTo>
                  <a:lnTo>
                    <a:pt x="79" y="15"/>
                  </a:lnTo>
                  <a:lnTo>
                    <a:pt x="90" y="24"/>
                  </a:lnTo>
                  <a:lnTo>
                    <a:pt x="81" y="31"/>
                  </a:lnTo>
                  <a:lnTo>
                    <a:pt x="73" y="38"/>
                  </a:lnTo>
                  <a:lnTo>
                    <a:pt x="66" y="42"/>
                  </a:lnTo>
                  <a:lnTo>
                    <a:pt x="58" y="45"/>
                  </a:lnTo>
                  <a:lnTo>
                    <a:pt x="52" y="47"/>
                  </a:lnTo>
                  <a:lnTo>
                    <a:pt x="45" y="48"/>
                  </a:lnTo>
                  <a:lnTo>
                    <a:pt x="39" y="48"/>
                  </a:lnTo>
                  <a:lnTo>
                    <a:pt x="33" y="47"/>
                  </a:lnTo>
                  <a:lnTo>
                    <a:pt x="28" y="45"/>
                  </a:lnTo>
                  <a:lnTo>
                    <a:pt x="24" y="43"/>
                  </a:lnTo>
                  <a:lnTo>
                    <a:pt x="19" y="41"/>
                  </a:lnTo>
                  <a:lnTo>
                    <a:pt x="15" y="38"/>
                  </a:lnTo>
                  <a:lnTo>
                    <a:pt x="6" y="3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67"/>
            <p:cNvSpPr>
              <a:spLocks/>
            </p:cNvSpPr>
            <p:nvPr/>
          </p:nvSpPr>
          <p:spPr bwMode="auto">
            <a:xfrm>
              <a:off x="7042861" y="7030830"/>
              <a:ext cx="19091" cy="35000"/>
            </a:xfrm>
            <a:custGeom>
              <a:avLst/>
              <a:gdLst>
                <a:gd name="T0" fmla="*/ 25 w 47"/>
                <a:gd name="T1" fmla="*/ 0 h 89"/>
                <a:gd name="T2" fmla="*/ 26 w 47"/>
                <a:gd name="T3" fmla="*/ 1 h 89"/>
                <a:gd name="T4" fmla="*/ 31 w 47"/>
                <a:gd name="T5" fmla="*/ 5 h 89"/>
                <a:gd name="T6" fmla="*/ 34 w 47"/>
                <a:gd name="T7" fmla="*/ 7 h 89"/>
                <a:gd name="T8" fmla="*/ 38 w 47"/>
                <a:gd name="T9" fmla="*/ 12 h 89"/>
                <a:gd name="T10" fmla="*/ 41 w 47"/>
                <a:gd name="T11" fmla="*/ 16 h 89"/>
                <a:gd name="T12" fmla="*/ 44 w 47"/>
                <a:gd name="T13" fmla="*/ 20 h 89"/>
                <a:gd name="T14" fmla="*/ 46 w 47"/>
                <a:gd name="T15" fmla="*/ 27 h 89"/>
                <a:gd name="T16" fmla="*/ 47 w 47"/>
                <a:gd name="T17" fmla="*/ 33 h 89"/>
                <a:gd name="T18" fmla="*/ 47 w 47"/>
                <a:gd name="T19" fmla="*/ 40 h 89"/>
                <a:gd name="T20" fmla="*/ 46 w 47"/>
                <a:gd name="T21" fmla="*/ 48 h 89"/>
                <a:gd name="T22" fmla="*/ 44 w 47"/>
                <a:gd name="T23" fmla="*/ 57 h 89"/>
                <a:gd name="T24" fmla="*/ 39 w 47"/>
                <a:gd name="T25" fmla="*/ 67 h 89"/>
                <a:gd name="T26" fmla="*/ 33 w 47"/>
                <a:gd name="T27" fmla="*/ 78 h 89"/>
                <a:gd name="T28" fmla="*/ 25 w 47"/>
                <a:gd name="T29" fmla="*/ 89 h 89"/>
                <a:gd name="T30" fmla="*/ 16 w 47"/>
                <a:gd name="T31" fmla="*/ 81 h 89"/>
                <a:gd name="T32" fmla="*/ 11 w 47"/>
                <a:gd name="T33" fmla="*/ 73 h 89"/>
                <a:gd name="T34" fmla="*/ 6 w 47"/>
                <a:gd name="T35" fmla="*/ 65 h 89"/>
                <a:gd name="T36" fmla="*/ 2 w 47"/>
                <a:gd name="T37" fmla="*/ 58 h 89"/>
                <a:gd name="T38" fmla="*/ 1 w 47"/>
                <a:gd name="T39" fmla="*/ 52 h 89"/>
                <a:gd name="T40" fmla="*/ 0 w 47"/>
                <a:gd name="T41" fmla="*/ 45 h 89"/>
                <a:gd name="T42" fmla="*/ 0 w 47"/>
                <a:gd name="T43" fmla="*/ 39 h 89"/>
                <a:gd name="T44" fmla="*/ 1 w 47"/>
                <a:gd name="T45" fmla="*/ 33 h 89"/>
                <a:gd name="T46" fmla="*/ 2 w 47"/>
                <a:gd name="T47" fmla="*/ 28 h 89"/>
                <a:gd name="T48" fmla="*/ 4 w 47"/>
                <a:gd name="T49" fmla="*/ 24 h 89"/>
                <a:gd name="T50" fmla="*/ 7 w 47"/>
                <a:gd name="T51" fmla="*/ 18 h 89"/>
                <a:gd name="T52" fmla="*/ 11 w 47"/>
                <a:gd name="T53" fmla="*/ 14 h 89"/>
                <a:gd name="T54" fmla="*/ 17 w 47"/>
                <a:gd name="T55" fmla="*/ 6 h 89"/>
                <a:gd name="T56" fmla="*/ 25 w 47"/>
                <a:gd name="T5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89">
                  <a:moveTo>
                    <a:pt x="25" y="0"/>
                  </a:moveTo>
                  <a:lnTo>
                    <a:pt x="26" y="1"/>
                  </a:lnTo>
                  <a:lnTo>
                    <a:pt x="31" y="5"/>
                  </a:lnTo>
                  <a:lnTo>
                    <a:pt x="34" y="7"/>
                  </a:lnTo>
                  <a:lnTo>
                    <a:pt x="38" y="12"/>
                  </a:lnTo>
                  <a:lnTo>
                    <a:pt x="41" y="16"/>
                  </a:lnTo>
                  <a:lnTo>
                    <a:pt x="44" y="20"/>
                  </a:lnTo>
                  <a:lnTo>
                    <a:pt x="46" y="27"/>
                  </a:lnTo>
                  <a:lnTo>
                    <a:pt x="47" y="33"/>
                  </a:lnTo>
                  <a:lnTo>
                    <a:pt x="47" y="40"/>
                  </a:lnTo>
                  <a:lnTo>
                    <a:pt x="46" y="48"/>
                  </a:lnTo>
                  <a:lnTo>
                    <a:pt x="44" y="57"/>
                  </a:lnTo>
                  <a:lnTo>
                    <a:pt x="39" y="67"/>
                  </a:lnTo>
                  <a:lnTo>
                    <a:pt x="33" y="78"/>
                  </a:lnTo>
                  <a:lnTo>
                    <a:pt x="25" y="89"/>
                  </a:lnTo>
                  <a:lnTo>
                    <a:pt x="16" y="81"/>
                  </a:lnTo>
                  <a:lnTo>
                    <a:pt x="11" y="73"/>
                  </a:lnTo>
                  <a:lnTo>
                    <a:pt x="6" y="65"/>
                  </a:lnTo>
                  <a:lnTo>
                    <a:pt x="2" y="58"/>
                  </a:lnTo>
                  <a:lnTo>
                    <a:pt x="1" y="52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3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7" y="18"/>
                  </a:lnTo>
                  <a:lnTo>
                    <a:pt x="11" y="14"/>
                  </a:lnTo>
                  <a:lnTo>
                    <a:pt x="17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7" name="组合 2616"/>
          <p:cNvGrpSpPr/>
          <p:nvPr/>
        </p:nvGrpSpPr>
        <p:grpSpPr>
          <a:xfrm>
            <a:off x="10158365" y="1889106"/>
            <a:ext cx="956595" cy="1147762"/>
            <a:chOff x="6011969" y="7426960"/>
            <a:chExt cx="415221" cy="536128"/>
          </a:xfrm>
        </p:grpSpPr>
        <p:sp>
          <p:nvSpPr>
            <p:cNvPr id="465" name="Freeform 1268"/>
            <p:cNvSpPr>
              <a:spLocks/>
            </p:cNvSpPr>
            <p:nvPr/>
          </p:nvSpPr>
          <p:spPr bwMode="auto">
            <a:xfrm>
              <a:off x="6027878" y="7570139"/>
              <a:ext cx="383403" cy="256132"/>
            </a:xfrm>
            <a:custGeom>
              <a:avLst/>
              <a:gdLst>
                <a:gd name="T0" fmla="*/ 23 w 963"/>
                <a:gd name="T1" fmla="*/ 176 h 645"/>
                <a:gd name="T2" fmla="*/ 77 w 963"/>
                <a:gd name="T3" fmla="*/ 192 h 645"/>
                <a:gd name="T4" fmla="*/ 139 w 963"/>
                <a:gd name="T5" fmla="*/ 204 h 645"/>
                <a:gd name="T6" fmla="*/ 205 w 963"/>
                <a:gd name="T7" fmla="*/ 213 h 645"/>
                <a:gd name="T8" fmla="*/ 274 w 963"/>
                <a:gd name="T9" fmla="*/ 215 h 645"/>
                <a:gd name="T10" fmla="*/ 343 w 963"/>
                <a:gd name="T11" fmla="*/ 212 h 645"/>
                <a:gd name="T12" fmla="*/ 395 w 963"/>
                <a:gd name="T13" fmla="*/ 203 h 645"/>
                <a:gd name="T14" fmla="*/ 428 w 963"/>
                <a:gd name="T15" fmla="*/ 195 h 645"/>
                <a:gd name="T16" fmla="*/ 462 w 963"/>
                <a:gd name="T17" fmla="*/ 184 h 645"/>
                <a:gd name="T18" fmla="*/ 493 w 963"/>
                <a:gd name="T19" fmla="*/ 171 h 645"/>
                <a:gd name="T20" fmla="*/ 538 w 963"/>
                <a:gd name="T21" fmla="*/ 148 h 645"/>
                <a:gd name="T22" fmla="*/ 595 w 963"/>
                <a:gd name="T23" fmla="*/ 120 h 645"/>
                <a:gd name="T24" fmla="*/ 681 w 963"/>
                <a:gd name="T25" fmla="*/ 83 h 645"/>
                <a:gd name="T26" fmla="*/ 794 w 963"/>
                <a:gd name="T27" fmla="*/ 43 h 645"/>
                <a:gd name="T28" fmla="*/ 903 w 963"/>
                <a:gd name="T29" fmla="*/ 12 h 645"/>
                <a:gd name="T30" fmla="*/ 959 w 963"/>
                <a:gd name="T31" fmla="*/ 8 h 645"/>
                <a:gd name="T32" fmla="*/ 963 w 963"/>
                <a:gd name="T33" fmla="*/ 25 h 645"/>
                <a:gd name="T34" fmla="*/ 963 w 963"/>
                <a:gd name="T35" fmla="*/ 293 h 645"/>
                <a:gd name="T36" fmla="*/ 962 w 963"/>
                <a:gd name="T37" fmla="*/ 307 h 645"/>
                <a:gd name="T38" fmla="*/ 958 w 963"/>
                <a:gd name="T39" fmla="*/ 320 h 645"/>
                <a:gd name="T40" fmla="*/ 951 w 963"/>
                <a:gd name="T41" fmla="*/ 332 h 645"/>
                <a:gd name="T42" fmla="*/ 943 w 963"/>
                <a:gd name="T43" fmla="*/ 342 h 645"/>
                <a:gd name="T44" fmla="*/ 933 w 963"/>
                <a:gd name="T45" fmla="*/ 350 h 645"/>
                <a:gd name="T46" fmla="*/ 921 w 963"/>
                <a:gd name="T47" fmla="*/ 357 h 645"/>
                <a:gd name="T48" fmla="*/ 908 w 963"/>
                <a:gd name="T49" fmla="*/ 361 h 645"/>
                <a:gd name="T50" fmla="*/ 894 w 963"/>
                <a:gd name="T51" fmla="*/ 362 h 645"/>
                <a:gd name="T52" fmla="*/ 680 w 963"/>
                <a:gd name="T53" fmla="*/ 576 h 645"/>
                <a:gd name="T54" fmla="*/ 679 w 963"/>
                <a:gd name="T55" fmla="*/ 590 h 645"/>
                <a:gd name="T56" fmla="*/ 675 w 963"/>
                <a:gd name="T57" fmla="*/ 603 h 645"/>
                <a:gd name="T58" fmla="*/ 668 w 963"/>
                <a:gd name="T59" fmla="*/ 615 h 645"/>
                <a:gd name="T60" fmla="*/ 660 w 963"/>
                <a:gd name="T61" fmla="*/ 624 h 645"/>
                <a:gd name="T62" fmla="*/ 650 w 963"/>
                <a:gd name="T63" fmla="*/ 633 h 645"/>
                <a:gd name="T64" fmla="*/ 638 w 963"/>
                <a:gd name="T65" fmla="*/ 640 h 645"/>
                <a:gd name="T66" fmla="*/ 625 w 963"/>
                <a:gd name="T67" fmla="*/ 644 h 645"/>
                <a:gd name="T68" fmla="*/ 611 w 963"/>
                <a:gd name="T69" fmla="*/ 645 h 645"/>
                <a:gd name="T70" fmla="*/ 344 w 963"/>
                <a:gd name="T71" fmla="*/ 645 h 645"/>
                <a:gd name="T72" fmla="*/ 331 w 963"/>
                <a:gd name="T73" fmla="*/ 642 h 645"/>
                <a:gd name="T74" fmla="*/ 318 w 963"/>
                <a:gd name="T75" fmla="*/ 636 h 645"/>
                <a:gd name="T76" fmla="*/ 308 w 963"/>
                <a:gd name="T77" fmla="*/ 629 h 645"/>
                <a:gd name="T78" fmla="*/ 298 w 963"/>
                <a:gd name="T79" fmla="*/ 620 h 645"/>
                <a:gd name="T80" fmla="*/ 291 w 963"/>
                <a:gd name="T81" fmla="*/ 609 h 645"/>
                <a:gd name="T82" fmla="*/ 286 w 963"/>
                <a:gd name="T83" fmla="*/ 596 h 645"/>
                <a:gd name="T84" fmla="*/ 283 w 963"/>
                <a:gd name="T85" fmla="*/ 582 h 645"/>
                <a:gd name="T86" fmla="*/ 283 w 963"/>
                <a:gd name="T87" fmla="*/ 362 h 645"/>
                <a:gd name="T88" fmla="*/ 61 w 963"/>
                <a:gd name="T89" fmla="*/ 362 h 645"/>
                <a:gd name="T90" fmla="*/ 48 w 963"/>
                <a:gd name="T91" fmla="*/ 359 h 645"/>
                <a:gd name="T92" fmla="*/ 35 w 963"/>
                <a:gd name="T93" fmla="*/ 353 h 645"/>
                <a:gd name="T94" fmla="*/ 25 w 963"/>
                <a:gd name="T95" fmla="*/ 346 h 645"/>
                <a:gd name="T96" fmla="*/ 15 w 963"/>
                <a:gd name="T97" fmla="*/ 337 h 645"/>
                <a:gd name="T98" fmla="*/ 8 w 963"/>
                <a:gd name="T99" fmla="*/ 325 h 645"/>
                <a:gd name="T100" fmla="*/ 3 w 963"/>
                <a:gd name="T101" fmla="*/ 313 h 645"/>
                <a:gd name="T102" fmla="*/ 0 w 963"/>
                <a:gd name="T103" fmla="*/ 299 h 645"/>
                <a:gd name="T104" fmla="*/ 0 w 963"/>
                <a:gd name="T105" fmla="*/ 16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63" h="645">
                  <a:moveTo>
                    <a:pt x="0" y="168"/>
                  </a:moveTo>
                  <a:lnTo>
                    <a:pt x="23" y="176"/>
                  </a:lnTo>
                  <a:lnTo>
                    <a:pt x="49" y="185"/>
                  </a:lnTo>
                  <a:lnTo>
                    <a:pt x="77" y="192"/>
                  </a:lnTo>
                  <a:lnTo>
                    <a:pt x="108" y="199"/>
                  </a:lnTo>
                  <a:lnTo>
                    <a:pt x="139" y="204"/>
                  </a:lnTo>
                  <a:lnTo>
                    <a:pt x="171" y="210"/>
                  </a:lnTo>
                  <a:lnTo>
                    <a:pt x="205" y="213"/>
                  </a:lnTo>
                  <a:lnTo>
                    <a:pt x="239" y="215"/>
                  </a:lnTo>
                  <a:lnTo>
                    <a:pt x="274" y="215"/>
                  </a:lnTo>
                  <a:lnTo>
                    <a:pt x="309" y="214"/>
                  </a:lnTo>
                  <a:lnTo>
                    <a:pt x="343" y="212"/>
                  </a:lnTo>
                  <a:lnTo>
                    <a:pt x="378" y="207"/>
                  </a:lnTo>
                  <a:lnTo>
                    <a:pt x="395" y="203"/>
                  </a:lnTo>
                  <a:lnTo>
                    <a:pt x="412" y="199"/>
                  </a:lnTo>
                  <a:lnTo>
                    <a:pt x="428" y="195"/>
                  </a:lnTo>
                  <a:lnTo>
                    <a:pt x="446" y="190"/>
                  </a:lnTo>
                  <a:lnTo>
                    <a:pt x="462" y="184"/>
                  </a:lnTo>
                  <a:lnTo>
                    <a:pt x="478" y="177"/>
                  </a:lnTo>
                  <a:lnTo>
                    <a:pt x="493" y="171"/>
                  </a:lnTo>
                  <a:lnTo>
                    <a:pt x="508" y="163"/>
                  </a:lnTo>
                  <a:lnTo>
                    <a:pt x="538" y="148"/>
                  </a:lnTo>
                  <a:lnTo>
                    <a:pt x="567" y="134"/>
                  </a:lnTo>
                  <a:lnTo>
                    <a:pt x="595" y="120"/>
                  </a:lnTo>
                  <a:lnTo>
                    <a:pt x="624" y="107"/>
                  </a:lnTo>
                  <a:lnTo>
                    <a:pt x="681" y="83"/>
                  </a:lnTo>
                  <a:lnTo>
                    <a:pt x="737" y="62"/>
                  </a:lnTo>
                  <a:lnTo>
                    <a:pt x="794" y="43"/>
                  </a:lnTo>
                  <a:lnTo>
                    <a:pt x="849" y="26"/>
                  </a:lnTo>
                  <a:lnTo>
                    <a:pt x="903" y="12"/>
                  </a:lnTo>
                  <a:lnTo>
                    <a:pt x="954" y="0"/>
                  </a:lnTo>
                  <a:lnTo>
                    <a:pt x="959" y="8"/>
                  </a:lnTo>
                  <a:lnTo>
                    <a:pt x="961" y="16"/>
                  </a:lnTo>
                  <a:lnTo>
                    <a:pt x="963" y="25"/>
                  </a:lnTo>
                  <a:lnTo>
                    <a:pt x="963" y="34"/>
                  </a:lnTo>
                  <a:lnTo>
                    <a:pt x="963" y="293"/>
                  </a:lnTo>
                  <a:lnTo>
                    <a:pt x="963" y="299"/>
                  </a:lnTo>
                  <a:lnTo>
                    <a:pt x="962" y="307"/>
                  </a:lnTo>
                  <a:lnTo>
                    <a:pt x="960" y="313"/>
                  </a:lnTo>
                  <a:lnTo>
                    <a:pt x="958" y="320"/>
                  </a:lnTo>
                  <a:lnTo>
                    <a:pt x="954" y="325"/>
                  </a:lnTo>
                  <a:lnTo>
                    <a:pt x="951" y="332"/>
                  </a:lnTo>
                  <a:lnTo>
                    <a:pt x="948" y="337"/>
                  </a:lnTo>
                  <a:lnTo>
                    <a:pt x="943" y="342"/>
                  </a:lnTo>
                  <a:lnTo>
                    <a:pt x="938" y="346"/>
                  </a:lnTo>
                  <a:lnTo>
                    <a:pt x="933" y="350"/>
                  </a:lnTo>
                  <a:lnTo>
                    <a:pt x="927" y="353"/>
                  </a:lnTo>
                  <a:lnTo>
                    <a:pt x="921" y="357"/>
                  </a:lnTo>
                  <a:lnTo>
                    <a:pt x="914" y="359"/>
                  </a:lnTo>
                  <a:lnTo>
                    <a:pt x="908" y="361"/>
                  </a:lnTo>
                  <a:lnTo>
                    <a:pt x="900" y="362"/>
                  </a:lnTo>
                  <a:lnTo>
                    <a:pt x="894" y="362"/>
                  </a:lnTo>
                  <a:lnTo>
                    <a:pt x="680" y="362"/>
                  </a:lnTo>
                  <a:lnTo>
                    <a:pt x="680" y="576"/>
                  </a:lnTo>
                  <a:lnTo>
                    <a:pt x="680" y="582"/>
                  </a:lnTo>
                  <a:lnTo>
                    <a:pt x="679" y="590"/>
                  </a:lnTo>
                  <a:lnTo>
                    <a:pt x="677" y="596"/>
                  </a:lnTo>
                  <a:lnTo>
                    <a:pt x="675" y="603"/>
                  </a:lnTo>
                  <a:lnTo>
                    <a:pt x="671" y="609"/>
                  </a:lnTo>
                  <a:lnTo>
                    <a:pt x="668" y="615"/>
                  </a:lnTo>
                  <a:lnTo>
                    <a:pt x="664" y="620"/>
                  </a:lnTo>
                  <a:lnTo>
                    <a:pt x="660" y="624"/>
                  </a:lnTo>
                  <a:lnTo>
                    <a:pt x="655" y="629"/>
                  </a:lnTo>
                  <a:lnTo>
                    <a:pt x="650" y="633"/>
                  </a:lnTo>
                  <a:lnTo>
                    <a:pt x="643" y="636"/>
                  </a:lnTo>
                  <a:lnTo>
                    <a:pt x="638" y="640"/>
                  </a:lnTo>
                  <a:lnTo>
                    <a:pt x="632" y="642"/>
                  </a:lnTo>
                  <a:lnTo>
                    <a:pt x="625" y="644"/>
                  </a:lnTo>
                  <a:lnTo>
                    <a:pt x="617" y="645"/>
                  </a:lnTo>
                  <a:lnTo>
                    <a:pt x="611" y="645"/>
                  </a:lnTo>
                  <a:lnTo>
                    <a:pt x="352" y="645"/>
                  </a:lnTo>
                  <a:lnTo>
                    <a:pt x="344" y="645"/>
                  </a:lnTo>
                  <a:lnTo>
                    <a:pt x="338" y="644"/>
                  </a:lnTo>
                  <a:lnTo>
                    <a:pt x="331" y="642"/>
                  </a:lnTo>
                  <a:lnTo>
                    <a:pt x="325" y="640"/>
                  </a:lnTo>
                  <a:lnTo>
                    <a:pt x="318" y="636"/>
                  </a:lnTo>
                  <a:lnTo>
                    <a:pt x="313" y="633"/>
                  </a:lnTo>
                  <a:lnTo>
                    <a:pt x="308" y="629"/>
                  </a:lnTo>
                  <a:lnTo>
                    <a:pt x="303" y="624"/>
                  </a:lnTo>
                  <a:lnTo>
                    <a:pt x="298" y="620"/>
                  </a:lnTo>
                  <a:lnTo>
                    <a:pt x="295" y="615"/>
                  </a:lnTo>
                  <a:lnTo>
                    <a:pt x="291" y="609"/>
                  </a:lnTo>
                  <a:lnTo>
                    <a:pt x="288" y="603"/>
                  </a:lnTo>
                  <a:lnTo>
                    <a:pt x="286" y="596"/>
                  </a:lnTo>
                  <a:lnTo>
                    <a:pt x="284" y="590"/>
                  </a:lnTo>
                  <a:lnTo>
                    <a:pt x="283" y="582"/>
                  </a:lnTo>
                  <a:lnTo>
                    <a:pt x="283" y="576"/>
                  </a:lnTo>
                  <a:lnTo>
                    <a:pt x="283" y="362"/>
                  </a:lnTo>
                  <a:lnTo>
                    <a:pt x="69" y="362"/>
                  </a:lnTo>
                  <a:lnTo>
                    <a:pt x="61" y="362"/>
                  </a:lnTo>
                  <a:lnTo>
                    <a:pt x="55" y="361"/>
                  </a:lnTo>
                  <a:lnTo>
                    <a:pt x="48" y="359"/>
                  </a:lnTo>
                  <a:lnTo>
                    <a:pt x="42" y="357"/>
                  </a:lnTo>
                  <a:lnTo>
                    <a:pt x="35" y="353"/>
                  </a:lnTo>
                  <a:lnTo>
                    <a:pt x="30" y="350"/>
                  </a:lnTo>
                  <a:lnTo>
                    <a:pt x="25" y="346"/>
                  </a:lnTo>
                  <a:lnTo>
                    <a:pt x="20" y="342"/>
                  </a:lnTo>
                  <a:lnTo>
                    <a:pt x="15" y="337"/>
                  </a:lnTo>
                  <a:lnTo>
                    <a:pt x="12" y="332"/>
                  </a:lnTo>
                  <a:lnTo>
                    <a:pt x="8" y="325"/>
                  </a:lnTo>
                  <a:lnTo>
                    <a:pt x="5" y="320"/>
                  </a:lnTo>
                  <a:lnTo>
                    <a:pt x="3" y="313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0" y="293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69"/>
            <p:cNvSpPr>
              <a:spLocks noEditPoints="1"/>
            </p:cNvSpPr>
            <p:nvPr/>
          </p:nvSpPr>
          <p:spPr bwMode="auto">
            <a:xfrm>
              <a:off x="6011969" y="7426960"/>
              <a:ext cx="415220" cy="415220"/>
            </a:xfrm>
            <a:custGeom>
              <a:avLst/>
              <a:gdLst>
                <a:gd name="T0" fmla="*/ 93 w 1043"/>
                <a:gd name="T1" fmla="*/ 367 h 1043"/>
                <a:gd name="T2" fmla="*/ 80 w 1043"/>
                <a:gd name="T3" fmla="*/ 385 h 1043"/>
                <a:gd name="T4" fmla="*/ 82 w 1043"/>
                <a:gd name="T5" fmla="*/ 663 h 1043"/>
                <a:gd name="T6" fmla="*/ 97 w 1043"/>
                <a:gd name="T7" fmla="*/ 678 h 1043"/>
                <a:gd name="T8" fmla="*/ 363 w 1043"/>
                <a:gd name="T9" fmla="*/ 934 h 1043"/>
                <a:gd name="T10" fmla="*/ 371 w 1043"/>
                <a:gd name="T11" fmla="*/ 954 h 1043"/>
                <a:gd name="T12" fmla="*/ 392 w 1043"/>
                <a:gd name="T13" fmla="*/ 963 h 1043"/>
                <a:gd name="T14" fmla="*/ 667 w 1043"/>
                <a:gd name="T15" fmla="*/ 959 h 1043"/>
                <a:gd name="T16" fmla="*/ 680 w 1043"/>
                <a:gd name="T17" fmla="*/ 939 h 1043"/>
                <a:gd name="T18" fmla="*/ 939 w 1043"/>
                <a:gd name="T19" fmla="*/ 680 h 1043"/>
                <a:gd name="T20" fmla="*/ 959 w 1043"/>
                <a:gd name="T21" fmla="*/ 667 h 1043"/>
                <a:gd name="T22" fmla="*/ 963 w 1043"/>
                <a:gd name="T23" fmla="*/ 392 h 1043"/>
                <a:gd name="T24" fmla="*/ 954 w 1043"/>
                <a:gd name="T25" fmla="*/ 371 h 1043"/>
                <a:gd name="T26" fmla="*/ 934 w 1043"/>
                <a:gd name="T27" fmla="*/ 361 h 1043"/>
                <a:gd name="T28" fmla="*/ 678 w 1043"/>
                <a:gd name="T29" fmla="*/ 97 h 1043"/>
                <a:gd name="T30" fmla="*/ 663 w 1043"/>
                <a:gd name="T31" fmla="*/ 82 h 1043"/>
                <a:gd name="T32" fmla="*/ 386 w 1043"/>
                <a:gd name="T33" fmla="*/ 80 h 1043"/>
                <a:gd name="T34" fmla="*/ 367 w 1043"/>
                <a:gd name="T35" fmla="*/ 93 h 1043"/>
                <a:gd name="T36" fmla="*/ 363 w 1043"/>
                <a:gd name="T37" fmla="*/ 361 h 1043"/>
                <a:gd name="T38" fmla="*/ 381 w 1043"/>
                <a:gd name="T39" fmla="*/ 1042 h 1043"/>
                <a:gd name="T40" fmla="*/ 340 w 1043"/>
                <a:gd name="T41" fmla="*/ 1030 h 1043"/>
                <a:gd name="T42" fmla="*/ 308 w 1043"/>
                <a:gd name="T43" fmla="*/ 1003 h 1043"/>
                <a:gd name="T44" fmla="*/ 288 w 1043"/>
                <a:gd name="T45" fmla="*/ 966 h 1043"/>
                <a:gd name="T46" fmla="*/ 283 w 1043"/>
                <a:gd name="T47" fmla="*/ 760 h 1043"/>
                <a:gd name="T48" fmla="*/ 76 w 1043"/>
                <a:gd name="T49" fmla="*/ 755 h 1043"/>
                <a:gd name="T50" fmla="*/ 40 w 1043"/>
                <a:gd name="T51" fmla="*/ 735 h 1043"/>
                <a:gd name="T52" fmla="*/ 13 w 1043"/>
                <a:gd name="T53" fmla="*/ 703 h 1043"/>
                <a:gd name="T54" fmla="*/ 1 w 1043"/>
                <a:gd name="T55" fmla="*/ 662 h 1043"/>
                <a:gd name="T56" fmla="*/ 2 w 1043"/>
                <a:gd name="T57" fmla="*/ 370 h 1043"/>
                <a:gd name="T58" fmla="*/ 18 w 1043"/>
                <a:gd name="T59" fmla="*/ 331 h 1043"/>
                <a:gd name="T60" fmla="*/ 48 w 1043"/>
                <a:gd name="T61" fmla="*/ 301 h 1043"/>
                <a:gd name="T62" fmla="*/ 87 w 1043"/>
                <a:gd name="T63" fmla="*/ 285 h 1043"/>
                <a:gd name="T64" fmla="*/ 283 w 1043"/>
                <a:gd name="T65" fmla="*/ 109 h 1043"/>
                <a:gd name="T66" fmla="*/ 291 w 1043"/>
                <a:gd name="T67" fmla="*/ 67 h 1043"/>
                <a:gd name="T68" fmla="*/ 315 w 1043"/>
                <a:gd name="T69" fmla="*/ 32 h 1043"/>
                <a:gd name="T70" fmla="*/ 350 w 1043"/>
                <a:gd name="T71" fmla="*/ 8 h 1043"/>
                <a:gd name="T72" fmla="*/ 392 w 1043"/>
                <a:gd name="T73" fmla="*/ 0 h 1043"/>
                <a:gd name="T74" fmla="*/ 683 w 1043"/>
                <a:gd name="T75" fmla="*/ 5 h 1043"/>
                <a:gd name="T76" fmla="*/ 720 w 1043"/>
                <a:gd name="T77" fmla="*/ 25 h 1043"/>
                <a:gd name="T78" fmla="*/ 747 w 1043"/>
                <a:gd name="T79" fmla="*/ 57 h 1043"/>
                <a:gd name="T80" fmla="*/ 759 w 1043"/>
                <a:gd name="T81" fmla="*/ 98 h 1043"/>
                <a:gd name="T82" fmla="*/ 945 w 1043"/>
                <a:gd name="T83" fmla="*/ 284 h 1043"/>
                <a:gd name="T84" fmla="*/ 986 w 1043"/>
                <a:gd name="T85" fmla="*/ 296 h 1043"/>
                <a:gd name="T86" fmla="*/ 1018 w 1043"/>
                <a:gd name="T87" fmla="*/ 323 h 1043"/>
                <a:gd name="T88" fmla="*/ 1038 w 1043"/>
                <a:gd name="T89" fmla="*/ 359 h 1043"/>
                <a:gd name="T90" fmla="*/ 1043 w 1043"/>
                <a:gd name="T91" fmla="*/ 651 h 1043"/>
                <a:gd name="T92" fmla="*/ 1034 w 1043"/>
                <a:gd name="T93" fmla="*/ 693 h 1043"/>
                <a:gd name="T94" fmla="*/ 1011 w 1043"/>
                <a:gd name="T95" fmla="*/ 728 h 1043"/>
                <a:gd name="T96" fmla="*/ 976 w 1043"/>
                <a:gd name="T97" fmla="*/ 751 h 1043"/>
                <a:gd name="T98" fmla="*/ 934 w 1043"/>
                <a:gd name="T99" fmla="*/ 760 h 1043"/>
                <a:gd name="T100" fmla="*/ 758 w 1043"/>
                <a:gd name="T101" fmla="*/ 955 h 1043"/>
                <a:gd name="T102" fmla="*/ 742 w 1043"/>
                <a:gd name="T103" fmla="*/ 994 h 1043"/>
                <a:gd name="T104" fmla="*/ 711 w 1043"/>
                <a:gd name="T105" fmla="*/ 1025 h 1043"/>
                <a:gd name="T106" fmla="*/ 673 w 1043"/>
                <a:gd name="T107" fmla="*/ 1041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3" h="1043">
                  <a:moveTo>
                    <a:pt x="109" y="361"/>
                  </a:moveTo>
                  <a:lnTo>
                    <a:pt x="102" y="363"/>
                  </a:lnTo>
                  <a:lnTo>
                    <a:pt x="97" y="365"/>
                  </a:lnTo>
                  <a:lnTo>
                    <a:pt x="93" y="367"/>
                  </a:lnTo>
                  <a:lnTo>
                    <a:pt x="88" y="371"/>
                  </a:lnTo>
                  <a:lnTo>
                    <a:pt x="84" y="376"/>
                  </a:lnTo>
                  <a:lnTo>
                    <a:pt x="82" y="380"/>
                  </a:lnTo>
                  <a:lnTo>
                    <a:pt x="80" y="385"/>
                  </a:lnTo>
                  <a:lnTo>
                    <a:pt x="79" y="392"/>
                  </a:lnTo>
                  <a:lnTo>
                    <a:pt x="79" y="651"/>
                  </a:lnTo>
                  <a:lnTo>
                    <a:pt x="80" y="656"/>
                  </a:lnTo>
                  <a:lnTo>
                    <a:pt x="82" y="663"/>
                  </a:lnTo>
                  <a:lnTo>
                    <a:pt x="84" y="667"/>
                  </a:lnTo>
                  <a:lnTo>
                    <a:pt x="88" y="671"/>
                  </a:lnTo>
                  <a:lnTo>
                    <a:pt x="93" y="676"/>
                  </a:lnTo>
                  <a:lnTo>
                    <a:pt x="97" y="678"/>
                  </a:lnTo>
                  <a:lnTo>
                    <a:pt x="102" y="680"/>
                  </a:lnTo>
                  <a:lnTo>
                    <a:pt x="109" y="680"/>
                  </a:lnTo>
                  <a:lnTo>
                    <a:pt x="363" y="680"/>
                  </a:lnTo>
                  <a:lnTo>
                    <a:pt x="363" y="934"/>
                  </a:lnTo>
                  <a:lnTo>
                    <a:pt x="363" y="939"/>
                  </a:lnTo>
                  <a:lnTo>
                    <a:pt x="365" y="946"/>
                  </a:lnTo>
                  <a:lnTo>
                    <a:pt x="367" y="950"/>
                  </a:lnTo>
                  <a:lnTo>
                    <a:pt x="371" y="954"/>
                  </a:lnTo>
                  <a:lnTo>
                    <a:pt x="376" y="959"/>
                  </a:lnTo>
                  <a:lnTo>
                    <a:pt x="380" y="961"/>
                  </a:lnTo>
                  <a:lnTo>
                    <a:pt x="386" y="963"/>
                  </a:lnTo>
                  <a:lnTo>
                    <a:pt x="392" y="963"/>
                  </a:lnTo>
                  <a:lnTo>
                    <a:pt x="651" y="963"/>
                  </a:lnTo>
                  <a:lnTo>
                    <a:pt x="656" y="963"/>
                  </a:lnTo>
                  <a:lnTo>
                    <a:pt x="663" y="961"/>
                  </a:lnTo>
                  <a:lnTo>
                    <a:pt x="667" y="959"/>
                  </a:lnTo>
                  <a:lnTo>
                    <a:pt x="672" y="954"/>
                  </a:lnTo>
                  <a:lnTo>
                    <a:pt x="676" y="950"/>
                  </a:lnTo>
                  <a:lnTo>
                    <a:pt x="678" y="946"/>
                  </a:lnTo>
                  <a:lnTo>
                    <a:pt x="680" y="939"/>
                  </a:lnTo>
                  <a:lnTo>
                    <a:pt x="680" y="934"/>
                  </a:lnTo>
                  <a:lnTo>
                    <a:pt x="680" y="680"/>
                  </a:lnTo>
                  <a:lnTo>
                    <a:pt x="934" y="680"/>
                  </a:lnTo>
                  <a:lnTo>
                    <a:pt x="939" y="680"/>
                  </a:lnTo>
                  <a:lnTo>
                    <a:pt x="946" y="678"/>
                  </a:lnTo>
                  <a:lnTo>
                    <a:pt x="950" y="676"/>
                  </a:lnTo>
                  <a:lnTo>
                    <a:pt x="954" y="671"/>
                  </a:lnTo>
                  <a:lnTo>
                    <a:pt x="959" y="667"/>
                  </a:lnTo>
                  <a:lnTo>
                    <a:pt x="961" y="663"/>
                  </a:lnTo>
                  <a:lnTo>
                    <a:pt x="963" y="656"/>
                  </a:lnTo>
                  <a:lnTo>
                    <a:pt x="963" y="651"/>
                  </a:lnTo>
                  <a:lnTo>
                    <a:pt x="963" y="392"/>
                  </a:lnTo>
                  <a:lnTo>
                    <a:pt x="963" y="385"/>
                  </a:lnTo>
                  <a:lnTo>
                    <a:pt x="961" y="380"/>
                  </a:lnTo>
                  <a:lnTo>
                    <a:pt x="959" y="376"/>
                  </a:lnTo>
                  <a:lnTo>
                    <a:pt x="954" y="371"/>
                  </a:lnTo>
                  <a:lnTo>
                    <a:pt x="950" y="367"/>
                  </a:lnTo>
                  <a:lnTo>
                    <a:pt x="946" y="365"/>
                  </a:lnTo>
                  <a:lnTo>
                    <a:pt x="939" y="363"/>
                  </a:lnTo>
                  <a:lnTo>
                    <a:pt x="934" y="361"/>
                  </a:lnTo>
                  <a:lnTo>
                    <a:pt x="680" y="361"/>
                  </a:lnTo>
                  <a:lnTo>
                    <a:pt x="680" y="109"/>
                  </a:lnTo>
                  <a:lnTo>
                    <a:pt x="680" y="102"/>
                  </a:lnTo>
                  <a:lnTo>
                    <a:pt x="678" y="97"/>
                  </a:lnTo>
                  <a:lnTo>
                    <a:pt x="676" y="93"/>
                  </a:lnTo>
                  <a:lnTo>
                    <a:pt x="672" y="87"/>
                  </a:lnTo>
                  <a:lnTo>
                    <a:pt x="667" y="84"/>
                  </a:lnTo>
                  <a:lnTo>
                    <a:pt x="663" y="82"/>
                  </a:lnTo>
                  <a:lnTo>
                    <a:pt x="656" y="80"/>
                  </a:lnTo>
                  <a:lnTo>
                    <a:pt x="651" y="79"/>
                  </a:lnTo>
                  <a:lnTo>
                    <a:pt x="392" y="79"/>
                  </a:lnTo>
                  <a:lnTo>
                    <a:pt x="386" y="80"/>
                  </a:lnTo>
                  <a:lnTo>
                    <a:pt x="380" y="82"/>
                  </a:lnTo>
                  <a:lnTo>
                    <a:pt x="376" y="84"/>
                  </a:lnTo>
                  <a:lnTo>
                    <a:pt x="371" y="87"/>
                  </a:lnTo>
                  <a:lnTo>
                    <a:pt x="367" y="93"/>
                  </a:lnTo>
                  <a:lnTo>
                    <a:pt x="365" y="97"/>
                  </a:lnTo>
                  <a:lnTo>
                    <a:pt x="363" y="102"/>
                  </a:lnTo>
                  <a:lnTo>
                    <a:pt x="363" y="109"/>
                  </a:lnTo>
                  <a:lnTo>
                    <a:pt x="363" y="361"/>
                  </a:lnTo>
                  <a:lnTo>
                    <a:pt x="109" y="361"/>
                  </a:lnTo>
                  <a:close/>
                  <a:moveTo>
                    <a:pt x="651" y="1043"/>
                  </a:moveTo>
                  <a:lnTo>
                    <a:pt x="392" y="1043"/>
                  </a:lnTo>
                  <a:lnTo>
                    <a:pt x="381" y="1042"/>
                  </a:lnTo>
                  <a:lnTo>
                    <a:pt x="370" y="1041"/>
                  </a:lnTo>
                  <a:lnTo>
                    <a:pt x="359" y="1038"/>
                  </a:lnTo>
                  <a:lnTo>
                    <a:pt x="350" y="1034"/>
                  </a:lnTo>
                  <a:lnTo>
                    <a:pt x="340" y="1030"/>
                  </a:lnTo>
                  <a:lnTo>
                    <a:pt x="331" y="1025"/>
                  </a:lnTo>
                  <a:lnTo>
                    <a:pt x="323" y="1018"/>
                  </a:lnTo>
                  <a:lnTo>
                    <a:pt x="315" y="1011"/>
                  </a:lnTo>
                  <a:lnTo>
                    <a:pt x="308" y="1003"/>
                  </a:lnTo>
                  <a:lnTo>
                    <a:pt x="301" y="994"/>
                  </a:lnTo>
                  <a:lnTo>
                    <a:pt x="296" y="986"/>
                  </a:lnTo>
                  <a:lnTo>
                    <a:pt x="291" y="976"/>
                  </a:lnTo>
                  <a:lnTo>
                    <a:pt x="288" y="966"/>
                  </a:lnTo>
                  <a:lnTo>
                    <a:pt x="285" y="955"/>
                  </a:lnTo>
                  <a:lnTo>
                    <a:pt x="284" y="945"/>
                  </a:lnTo>
                  <a:lnTo>
                    <a:pt x="283" y="934"/>
                  </a:lnTo>
                  <a:lnTo>
                    <a:pt x="283" y="760"/>
                  </a:lnTo>
                  <a:lnTo>
                    <a:pt x="109" y="760"/>
                  </a:lnTo>
                  <a:lnTo>
                    <a:pt x="98" y="759"/>
                  </a:lnTo>
                  <a:lnTo>
                    <a:pt x="87" y="758"/>
                  </a:lnTo>
                  <a:lnTo>
                    <a:pt x="76" y="755"/>
                  </a:lnTo>
                  <a:lnTo>
                    <a:pt x="67" y="751"/>
                  </a:lnTo>
                  <a:lnTo>
                    <a:pt x="57" y="747"/>
                  </a:lnTo>
                  <a:lnTo>
                    <a:pt x="48" y="742"/>
                  </a:lnTo>
                  <a:lnTo>
                    <a:pt x="40" y="735"/>
                  </a:lnTo>
                  <a:lnTo>
                    <a:pt x="32" y="728"/>
                  </a:lnTo>
                  <a:lnTo>
                    <a:pt x="25" y="720"/>
                  </a:lnTo>
                  <a:lnTo>
                    <a:pt x="18" y="711"/>
                  </a:lnTo>
                  <a:lnTo>
                    <a:pt x="13" y="703"/>
                  </a:lnTo>
                  <a:lnTo>
                    <a:pt x="8" y="693"/>
                  </a:lnTo>
                  <a:lnTo>
                    <a:pt x="5" y="683"/>
                  </a:lnTo>
                  <a:lnTo>
                    <a:pt x="2" y="673"/>
                  </a:lnTo>
                  <a:lnTo>
                    <a:pt x="1" y="662"/>
                  </a:lnTo>
                  <a:lnTo>
                    <a:pt x="0" y="651"/>
                  </a:lnTo>
                  <a:lnTo>
                    <a:pt x="0" y="392"/>
                  </a:lnTo>
                  <a:lnTo>
                    <a:pt x="1" y="381"/>
                  </a:lnTo>
                  <a:lnTo>
                    <a:pt x="2" y="370"/>
                  </a:lnTo>
                  <a:lnTo>
                    <a:pt x="5" y="359"/>
                  </a:lnTo>
                  <a:lnTo>
                    <a:pt x="8" y="350"/>
                  </a:lnTo>
                  <a:lnTo>
                    <a:pt x="13" y="340"/>
                  </a:lnTo>
                  <a:lnTo>
                    <a:pt x="18" y="331"/>
                  </a:lnTo>
                  <a:lnTo>
                    <a:pt x="25" y="323"/>
                  </a:lnTo>
                  <a:lnTo>
                    <a:pt x="32" y="315"/>
                  </a:lnTo>
                  <a:lnTo>
                    <a:pt x="40" y="307"/>
                  </a:lnTo>
                  <a:lnTo>
                    <a:pt x="48" y="301"/>
                  </a:lnTo>
                  <a:lnTo>
                    <a:pt x="57" y="296"/>
                  </a:lnTo>
                  <a:lnTo>
                    <a:pt x="67" y="291"/>
                  </a:lnTo>
                  <a:lnTo>
                    <a:pt x="76" y="288"/>
                  </a:lnTo>
                  <a:lnTo>
                    <a:pt x="87" y="285"/>
                  </a:lnTo>
                  <a:lnTo>
                    <a:pt x="98" y="284"/>
                  </a:lnTo>
                  <a:lnTo>
                    <a:pt x="109" y="283"/>
                  </a:lnTo>
                  <a:lnTo>
                    <a:pt x="283" y="283"/>
                  </a:lnTo>
                  <a:lnTo>
                    <a:pt x="283" y="109"/>
                  </a:lnTo>
                  <a:lnTo>
                    <a:pt x="284" y="98"/>
                  </a:lnTo>
                  <a:lnTo>
                    <a:pt x="285" y="87"/>
                  </a:lnTo>
                  <a:lnTo>
                    <a:pt x="288" y="76"/>
                  </a:lnTo>
                  <a:lnTo>
                    <a:pt x="291" y="67"/>
                  </a:lnTo>
                  <a:lnTo>
                    <a:pt x="296" y="57"/>
                  </a:lnTo>
                  <a:lnTo>
                    <a:pt x="301" y="48"/>
                  </a:lnTo>
                  <a:lnTo>
                    <a:pt x="308" y="40"/>
                  </a:lnTo>
                  <a:lnTo>
                    <a:pt x="315" y="32"/>
                  </a:lnTo>
                  <a:lnTo>
                    <a:pt x="323" y="25"/>
                  </a:lnTo>
                  <a:lnTo>
                    <a:pt x="331" y="18"/>
                  </a:lnTo>
                  <a:lnTo>
                    <a:pt x="340" y="13"/>
                  </a:lnTo>
                  <a:lnTo>
                    <a:pt x="350" y="8"/>
                  </a:lnTo>
                  <a:lnTo>
                    <a:pt x="359" y="5"/>
                  </a:lnTo>
                  <a:lnTo>
                    <a:pt x="370" y="2"/>
                  </a:lnTo>
                  <a:lnTo>
                    <a:pt x="381" y="1"/>
                  </a:lnTo>
                  <a:lnTo>
                    <a:pt x="392" y="0"/>
                  </a:lnTo>
                  <a:lnTo>
                    <a:pt x="651" y="0"/>
                  </a:lnTo>
                  <a:lnTo>
                    <a:pt x="662" y="1"/>
                  </a:lnTo>
                  <a:lnTo>
                    <a:pt x="673" y="2"/>
                  </a:lnTo>
                  <a:lnTo>
                    <a:pt x="683" y="5"/>
                  </a:lnTo>
                  <a:lnTo>
                    <a:pt x="693" y="8"/>
                  </a:lnTo>
                  <a:lnTo>
                    <a:pt x="703" y="13"/>
                  </a:lnTo>
                  <a:lnTo>
                    <a:pt x="711" y="18"/>
                  </a:lnTo>
                  <a:lnTo>
                    <a:pt x="720" y="25"/>
                  </a:lnTo>
                  <a:lnTo>
                    <a:pt x="728" y="32"/>
                  </a:lnTo>
                  <a:lnTo>
                    <a:pt x="735" y="40"/>
                  </a:lnTo>
                  <a:lnTo>
                    <a:pt x="742" y="48"/>
                  </a:lnTo>
                  <a:lnTo>
                    <a:pt x="747" y="57"/>
                  </a:lnTo>
                  <a:lnTo>
                    <a:pt x="751" y="67"/>
                  </a:lnTo>
                  <a:lnTo>
                    <a:pt x="755" y="76"/>
                  </a:lnTo>
                  <a:lnTo>
                    <a:pt x="758" y="87"/>
                  </a:lnTo>
                  <a:lnTo>
                    <a:pt x="759" y="98"/>
                  </a:lnTo>
                  <a:lnTo>
                    <a:pt x="760" y="109"/>
                  </a:lnTo>
                  <a:lnTo>
                    <a:pt x="760" y="283"/>
                  </a:lnTo>
                  <a:lnTo>
                    <a:pt x="934" y="283"/>
                  </a:lnTo>
                  <a:lnTo>
                    <a:pt x="945" y="284"/>
                  </a:lnTo>
                  <a:lnTo>
                    <a:pt x="956" y="285"/>
                  </a:lnTo>
                  <a:lnTo>
                    <a:pt x="966" y="288"/>
                  </a:lnTo>
                  <a:lnTo>
                    <a:pt x="976" y="291"/>
                  </a:lnTo>
                  <a:lnTo>
                    <a:pt x="986" y="296"/>
                  </a:lnTo>
                  <a:lnTo>
                    <a:pt x="994" y="301"/>
                  </a:lnTo>
                  <a:lnTo>
                    <a:pt x="1003" y="307"/>
                  </a:lnTo>
                  <a:lnTo>
                    <a:pt x="1011" y="315"/>
                  </a:lnTo>
                  <a:lnTo>
                    <a:pt x="1018" y="323"/>
                  </a:lnTo>
                  <a:lnTo>
                    <a:pt x="1025" y="331"/>
                  </a:lnTo>
                  <a:lnTo>
                    <a:pt x="1030" y="340"/>
                  </a:lnTo>
                  <a:lnTo>
                    <a:pt x="1034" y="350"/>
                  </a:lnTo>
                  <a:lnTo>
                    <a:pt x="1038" y="359"/>
                  </a:lnTo>
                  <a:lnTo>
                    <a:pt x="1041" y="370"/>
                  </a:lnTo>
                  <a:lnTo>
                    <a:pt x="1042" y="381"/>
                  </a:lnTo>
                  <a:lnTo>
                    <a:pt x="1043" y="392"/>
                  </a:lnTo>
                  <a:lnTo>
                    <a:pt x="1043" y="651"/>
                  </a:lnTo>
                  <a:lnTo>
                    <a:pt x="1042" y="662"/>
                  </a:lnTo>
                  <a:lnTo>
                    <a:pt x="1041" y="673"/>
                  </a:lnTo>
                  <a:lnTo>
                    <a:pt x="1038" y="683"/>
                  </a:lnTo>
                  <a:lnTo>
                    <a:pt x="1034" y="693"/>
                  </a:lnTo>
                  <a:lnTo>
                    <a:pt x="1030" y="703"/>
                  </a:lnTo>
                  <a:lnTo>
                    <a:pt x="1025" y="711"/>
                  </a:lnTo>
                  <a:lnTo>
                    <a:pt x="1018" y="720"/>
                  </a:lnTo>
                  <a:lnTo>
                    <a:pt x="1011" y="728"/>
                  </a:lnTo>
                  <a:lnTo>
                    <a:pt x="1003" y="735"/>
                  </a:lnTo>
                  <a:lnTo>
                    <a:pt x="994" y="742"/>
                  </a:lnTo>
                  <a:lnTo>
                    <a:pt x="986" y="747"/>
                  </a:lnTo>
                  <a:lnTo>
                    <a:pt x="976" y="751"/>
                  </a:lnTo>
                  <a:lnTo>
                    <a:pt x="966" y="755"/>
                  </a:lnTo>
                  <a:lnTo>
                    <a:pt x="956" y="758"/>
                  </a:lnTo>
                  <a:lnTo>
                    <a:pt x="945" y="759"/>
                  </a:lnTo>
                  <a:lnTo>
                    <a:pt x="934" y="760"/>
                  </a:lnTo>
                  <a:lnTo>
                    <a:pt x="760" y="760"/>
                  </a:lnTo>
                  <a:lnTo>
                    <a:pt x="760" y="934"/>
                  </a:lnTo>
                  <a:lnTo>
                    <a:pt x="759" y="945"/>
                  </a:lnTo>
                  <a:lnTo>
                    <a:pt x="758" y="955"/>
                  </a:lnTo>
                  <a:lnTo>
                    <a:pt x="755" y="966"/>
                  </a:lnTo>
                  <a:lnTo>
                    <a:pt x="751" y="976"/>
                  </a:lnTo>
                  <a:lnTo>
                    <a:pt x="747" y="986"/>
                  </a:lnTo>
                  <a:lnTo>
                    <a:pt x="742" y="994"/>
                  </a:lnTo>
                  <a:lnTo>
                    <a:pt x="735" y="1003"/>
                  </a:lnTo>
                  <a:lnTo>
                    <a:pt x="728" y="1011"/>
                  </a:lnTo>
                  <a:lnTo>
                    <a:pt x="720" y="1018"/>
                  </a:lnTo>
                  <a:lnTo>
                    <a:pt x="711" y="1025"/>
                  </a:lnTo>
                  <a:lnTo>
                    <a:pt x="703" y="1030"/>
                  </a:lnTo>
                  <a:lnTo>
                    <a:pt x="693" y="1034"/>
                  </a:lnTo>
                  <a:lnTo>
                    <a:pt x="683" y="1038"/>
                  </a:lnTo>
                  <a:lnTo>
                    <a:pt x="673" y="1041"/>
                  </a:lnTo>
                  <a:lnTo>
                    <a:pt x="662" y="1042"/>
                  </a:lnTo>
                  <a:lnTo>
                    <a:pt x="651" y="104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67" name="Picture 127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3787" y="7458777"/>
              <a:ext cx="346812" cy="197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8" name="Picture 1271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3787" y="7573321"/>
              <a:ext cx="351585" cy="238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9" name="Picture 127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7878" y="7442869"/>
              <a:ext cx="383403" cy="384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0" name="Freeform 1273"/>
            <p:cNvSpPr>
              <a:spLocks noEditPoints="1"/>
            </p:cNvSpPr>
            <p:nvPr/>
          </p:nvSpPr>
          <p:spPr bwMode="auto">
            <a:xfrm>
              <a:off x="6016742" y="7877180"/>
              <a:ext cx="44545" cy="82726"/>
            </a:xfrm>
            <a:custGeom>
              <a:avLst/>
              <a:gdLst>
                <a:gd name="T0" fmla="*/ 41 w 113"/>
                <a:gd name="T1" fmla="*/ 104 h 209"/>
                <a:gd name="T2" fmla="*/ 45 w 113"/>
                <a:gd name="T3" fmla="*/ 115 h 209"/>
                <a:gd name="T4" fmla="*/ 51 w 113"/>
                <a:gd name="T5" fmla="*/ 120 h 209"/>
                <a:gd name="T6" fmla="*/ 60 w 113"/>
                <a:gd name="T7" fmla="*/ 120 h 209"/>
                <a:gd name="T8" fmla="*/ 67 w 113"/>
                <a:gd name="T9" fmla="*/ 114 h 209"/>
                <a:gd name="T10" fmla="*/ 72 w 113"/>
                <a:gd name="T11" fmla="*/ 102 h 209"/>
                <a:gd name="T12" fmla="*/ 73 w 113"/>
                <a:gd name="T13" fmla="*/ 86 h 209"/>
                <a:gd name="T14" fmla="*/ 73 w 113"/>
                <a:gd name="T15" fmla="*/ 67 h 209"/>
                <a:gd name="T16" fmla="*/ 71 w 113"/>
                <a:gd name="T17" fmla="*/ 51 h 209"/>
                <a:gd name="T18" fmla="*/ 67 w 113"/>
                <a:gd name="T19" fmla="*/ 40 h 209"/>
                <a:gd name="T20" fmla="*/ 59 w 113"/>
                <a:gd name="T21" fmla="*/ 35 h 209"/>
                <a:gd name="T22" fmla="*/ 50 w 113"/>
                <a:gd name="T23" fmla="*/ 35 h 209"/>
                <a:gd name="T24" fmla="*/ 44 w 113"/>
                <a:gd name="T25" fmla="*/ 42 h 209"/>
                <a:gd name="T26" fmla="*/ 41 w 113"/>
                <a:gd name="T27" fmla="*/ 52 h 209"/>
                <a:gd name="T28" fmla="*/ 40 w 113"/>
                <a:gd name="T29" fmla="*/ 98 h 209"/>
                <a:gd name="T30" fmla="*/ 1 w 113"/>
                <a:gd name="T31" fmla="*/ 37 h 209"/>
                <a:gd name="T32" fmla="*/ 0 w 113"/>
                <a:gd name="T33" fmla="*/ 14 h 209"/>
                <a:gd name="T34" fmla="*/ 34 w 113"/>
                <a:gd name="T35" fmla="*/ 4 h 209"/>
                <a:gd name="T36" fmla="*/ 36 w 113"/>
                <a:gd name="T37" fmla="*/ 21 h 209"/>
                <a:gd name="T38" fmla="*/ 42 w 113"/>
                <a:gd name="T39" fmla="*/ 12 h 209"/>
                <a:gd name="T40" fmla="*/ 49 w 113"/>
                <a:gd name="T41" fmla="*/ 6 h 209"/>
                <a:gd name="T42" fmla="*/ 58 w 113"/>
                <a:gd name="T43" fmla="*/ 3 h 209"/>
                <a:gd name="T44" fmla="*/ 68 w 113"/>
                <a:gd name="T45" fmla="*/ 0 h 209"/>
                <a:gd name="T46" fmla="*/ 78 w 113"/>
                <a:gd name="T47" fmla="*/ 3 h 209"/>
                <a:gd name="T48" fmla="*/ 88 w 113"/>
                <a:gd name="T49" fmla="*/ 7 h 209"/>
                <a:gd name="T50" fmla="*/ 96 w 113"/>
                <a:gd name="T51" fmla="*/ 14 h 209"/>
                <a:gd name="T52" fmla="*/ 102 w 113"/>
                <a:gd name="T53" fmla="*/ 23 h 209"/>
                <a:gd name="T54" fmla="*/ 111 w 113"/>
                <a:gd name="T55" fmla="*/ 48 h 209"/>
                <a:gd name="T56" fmla="*/ 113 w 113"/>
                <a:gd name="T57" fmla="*/ 77 h 209"/>
                <a:gd name="T58" fmla="*/ 112 w 113"/>
                <a:gd name="T59" fmla="*/ 95 h 209"/>
                <a:gd name="T60" fmla="*/ 109 w 113"/>
                <a:gd name="T61" fmla="*/ 112 h 209"/>
                <a:gd name="T62" fmla="*/ 104 w 113"/>
                <a:gd name="T63" fmla="*/ 125 h 209"/>
                <a:gd name="T64" fmla="*/ 99 w 113"/>
                <a:gd name="T65" fmla="*/ 135 h 209"/>
                <a:gd name="T66" fmla="*/ 91 w 113"/>
                <a:gd name="T67" fmla="*/ 143 h 209"/>
                <a:gd name="T68" fmla="*/ 83 w 113"/>
                <a:gd name="T69" fmla="*/ 148 h 209"/>
                <a:gd name="T70" fmla="*/ 74 w 113"/>
                <a:gd name="T71" fmla="*/ 153 h 209"/>
                <a:gd name="T72" fmla="*/ 66 w 113"/>
                <a:gd name="T73" fmla="*/ 154 h 209"/>
                <a:gd name="T74" fmla="*/ 57 w 113"/>
                <a:gd name="T75" fmla="*/ 153 h 209"/>
                <a:gd name="T76" fmla="*/ 50 w 113"/>
                <a:gd name="T77" fmla="*/ 148 h 209"/>
                <a:gd name="T78" fmla="*/ 41 w 113"/>
                <a:gd name="T79" fmla="*/ 139 h 209"/>
                <a:gd name="T80" fmla="*/ 40 w 113"/>
                <a:gd name="T81" fmla="*/ 209 h 209"/>
                <a:gd name="T82" fmla="*/ 1 w 113"/>
                <a:gd name="T83" fmla="*/ 5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" h="209">
                  <a:moveTo>
                    <a:pt x="40" y="98"/>
                  </a:moveTo>
                  <a:lnTo>
                    <a:pt x="41" y="104"/>
                  </a:lnTo>
                  <a:lnTo>
                    <a:pt x="42" y="109"/>
                  </a:lnTo>
                  <a:lnTo>
                    <a:pt x="45" y="115"/>
                  </a:lnTo>
                  <a:lnTo>
                    <a:pt x="48" y="119"/>
                  </a:lnTo>
                  <a:lnTo>
                    <a:pt x="51" y="120"/>
                  </a:lnTo>
                  <a:lnTo>
                    <a:pt x="55" y="121"/>
                  </a:lnTo>
                  <a:lnTo>
                    <a:pt x="60" y="120"/>
                  </a:lnTo>
                  <a:lnTo>
                    <a:pt x="63" y="117"/>
                  </a:lnTo>
                  <a:lnTo>
                    <a:pt x="67" y="114"/>
                  </a:lnTo>
                  <a:lnTo>
                    <a:pt x="70" y="108"/>
                  </a:lnTo>
                  <a:lnTo>
                    <a:pt x="72" y="102"/>
                  </a:lnTo>
                  <a:lnTo>
                    <a:pt x="73" y="94"/>
                  </a:lnTo>
                  <a:lnTo>
                    <a:pt x="73" y="86"/>
                  </a:lnTo>
                  <a:lnTo>
                    <a:pt x="74" y="77"/>
                  </a:lnTo>
                  <a:lnTo>
                    <a:pt x="73" y="67"/>
                  </a:lnTo>
                  <a:lnTo>
                    <a:pt x="73" y="59"/>
                  </a:lnTo>
                  <a:lnTo>
                    <a:pt x="71" y="51"/>
                  </a:lnTo>
                  <a:lnTo>
                    <a:pt x="69" y="46"/>
                  </a:lnTo>
                  <a:lnTo>
                    <a:pt x="67" y="40"/>
                  </a:lnTo>
                  <a:lnTo>
                    <a:pt x="63" y="37"/>
                  </a:lnTo>
                  <a:lnTo>
                    <a:pt x="59" y="35"/>
                  </a:lnTo>
                  <a:lnTo>
                    <a:pt x="55" y="34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4" y="42"/>
                  </a:lnTo>
                  <a:lnTo>
                    <a:pt x="42" y="47"/>
                  </a:lnTo>
                  <a:lnTo>
                    <a:pt x="41" y="52"/>
                  </a:lnTo>
                  <a:lnTo>
                    <a:pt x="40" y="58"/>
                  </a:lnTo>
                  <a:lnTo>
                    <a:pt x="40" y="98"/>
                  </a:lnTo>
                  <a:close/>
                  <a:moveTo>
                    <a:pt x="1" y="50"/>
                  </a:moveTo>
                  <a:lnTo>
                    <a:pt x="1" y="37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0" y="4"/>
                  </a:lnTo>
                  <a:lnTo>
                    <a:pt x="34" y="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9" y="17"/>
                  </a:lnTo>
                  <a:lnTo>
                    <a:pt x="42" y="12"/>
                  </a:lnTo>
                  <a:lnTo>
                    <a:pt x="45" y="9"/>
                  </a:lnTo>
                  <a:lnTo>
                    <a:pt x="49" y="6"/>
                  </a:lnTo>
                  <a:lnTo>
                    <a:pt x="54" y="4"/>
                  </a:lnTo>
                  <a:lnTo>
                    <a:pt x="58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3" y="1"/>
                  </a:lnTo>
                  <a:lnTo>
                    <a:pt x="78" y="3"/>
                  </a:lnTo>
                  <a:lnTo>
                    <a:pt x="84" y="5"/>
                  </a:lnTo>
                  <a:lnTo>
                    <a:pt x="88" y="7"/>
                  </a:lnTo>
                  <a:lnTo>
                    <a:pt x="93" y="10"/>
                  </a:lnTo>
                  <a:lnTo>
                    <a:pt x="96" y="14"/>
                  </a:lnTo>
                  <a:lnTo>
                    <a:pt x="99" y="19"/>
                  </a:lnTo>
                  <a:lnTo>
                    <a:pt x="102" y="23"/>
                  </a:lnTo>
                  <a:lnTo>
                    <a:pt x="108" y="35"/>
                  </a:lnTo>
                  <a:lnTo>
                    <a:pt x="111" y="48"/>
                  </a:lnTo>
                  <a:lnTo>
                    <a:pt x="112" y="62"/>
                  </a:lnTo>
                  <a:lnTo>
                    <a:pt x="113" y="77"/>
                  </a:lnTo>
                  <a:lnTo>
                    <a:pt x="113" y="87"/>
                  </a:lnTo>
                  <a:lnTo>
                    <a:pt x="112" y="95"/>
                  </a:lnTo>
                  <a:lnTo>
                    <a:pt x="111" y="104"/>
                  </a:lnTo>
                  <a:lnTo>
                    <a:pt x="109" y="112"/>
                  </a:lnTo>
                  <a:lnTo>
                    <a:pt x="107" y="118"/>
                  </a:lnTo>
                  <a:lnTo>
                    <a:pt x="104" y="125"/>
                  </a:lnTo>
                  <a:lnTo>
                    <a:pt x="101" y="130"/>
                  </a:lnTo>
                  <a:lnTo>
                    <a:pt x="99" y="135"/>
                  </a:lnTo>
                  <a:lnTo>
                    <a:pt x="95" y="140"/>
                  </a:lnTo>
                  <a:lnTo>
                    <a:pt x="91" y="143"/>
                  </a:lnTo>
                  <a:lnTo>
                    <a:pt x="87" y="146"/>
                  </a:lnTo>
                  <a:lnTo>
                    <a:pt x="83" y="148"/>
                  </a:lnTo>
                  <a:lnTo>
                    <a:pt x="78" y="150"/>
                  </a:lnTo>
                  <a:lnTo>
                    <a:pt x="74" y="153"/>
                  </a:lnTo>
                  <a:lnTo>
                    <a:pt x="70" y="153"/>
                  </a:lnTo>
                  <a:lnTo>
                    <a:pt x="66" y="154"/>
                  </a:lnTo>
                  <a:lnTo>
                    <a:pt x="61" y="153"/>
                  </a:lnTo>
                  <a:lnTo>
                    <a:pt x="57" y="153"/>
                  </a:lnTo>
                  <a:lnTo>
                    <a:pt x="54" y="150"/>
                  </a:lnTo>
                  <a:lnTo>
                    <a:pt x="50" y="148"/>
                  </a:lnTo>
                  <a:lnTo>
                    <a:pt x="45" y="144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40" y="209"/>
                  </a:lnTo>
                  <a:lnTo>
                    <a:pt x="1" y="209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74"/>
            <p:cNvSpPr>
              <a:spLocks/>
            </p:cNvSpPr>
            <p:nvPr/>
          </p:nvSpPr>
          <p:spPr bwMode="auto">
            <a:xfrm>
              <a:off x="6070831" y="7853317"/>
              <a:ext cx="42954" cy="82726"/>
            </a:xfrm>
            <a:custGeom>
              <a:avLst/>
              <a:gdLst>
                <a:gd name="T0" fmla="*/ 0 w 110"/>
                <a:gd name="T1" fmla="*/ 0 h 208"/>
                <a:gd name="T2" fmla="*/ 40 w 110"/>
                <a:gd name="T3" fmla="*/ 0 h 208"/>
                <a:gd name="T4" fmla="*/ 40 w 110"/>
                <a:gd name="T5" fmla="*/ 77 h 208"/>
                <a:gd name="T6" fmla="*/ 40 w 110"/>
                <a:gd name="T7" fmla="*/ 77 h 208"/>
                <a:gd name="T8" fmla="*/ 46 w 110"/>
                <a:gd name="T9" fmla="*/ 70 h 208"/>
                <a:gd name="T10" fmla="*/ 53 w 110"/>
                <a:gd name="T11" fmla="*/ 65 h 208"/>
                <a:gd name="T12" fmla="*/ 57 w 110"/>
                <a:gd name="T13" fmla="*/ 63 h 208"/>
                <a:gd name="T14" fmla="*/ 62 w 110"/>
                <a:gd name="T15" fmla="*/ 61 h 208"/>
                <a:gd name="T16" fmla="*/ 67 w 110"/>
                <a:gd name="T17" fmla="*/ 59 h 208"/>
                <a:gd name="T18" fmla="*/ 72 w 110"/>
                <a:gd name="T19" fmla="*/ 59 h 208"/>
                <a:gd name="T20" fmla="*/ 77 w 110"/>
                <a:gd name="T21" fmla="*/ 59 h 208"/>
                <a:gd name="T22" fmla="*/ 82 w 110"/>
                <a:gd name="T23" fmla="*/ 61 h 208"/>
                <a:gd name="T24" fmla="*/ 86 w 110"/>
                <a:gd name="T25" fmla="*/ 62 h 208"/>
                <a:gd name="T26" fmla="*/ 89 w 110"/>
                <a:gd name="T27" fmla="*/ 64 h 208"/>
                <a:gd name="T28" fmla="*/ 93 w 110"/>
                <a:gd name="T29" fmla="*/ 66 h 208"/>
                <a:gd name="T30" fmla="*/ 96 w 110"/>
                <a:gd name="T31" fmla="*/ 68 h 208"/>
                <a:gd name="T32" fmla="*/ 99 w 110"/>
                <a:gd name="T33" fmla="*/ 71 h 208"/>
                <a:gd name="T34" fmla="*/ 101 w 110"/>
                <a:gd name="T35" fmla="*/ 76 h 208"/>
                <a:gd name="T36" fmla="*/ 106 w 110"/>
                <a:gd name="T37" fmla="*/ 84 h 208"/>
                <a:gd name="T38" fmla="*/ 108 w 110"/>
                <a:gd name="T39" fmla="*/ 94 h 208"/>
                <a:gd name="T40" fmla="*/ 110 w 110"/>
                <a:gd name="T41" fmla="*/ 106 h 208"/>
                <a:gd name="T42" fmla="*/ 110 w 110"/>
                <a:gd name="T43" fmla="*/ 120 h 208"/>
                <a:gd name="T44" fmla="*/ 110 w 110"/>
                <a:gd name="T45" fmla="*/ 208 h 208"/>
                <a:gd name="T46" fmla="*/ 71 w 110"/>
                <a:gd name="T47" fmla="*/ 208 h 208"/>
                <a:gd name="T48" fmla="*/ 71 w 110"/>
                <a:gd name="T49" fmla="*/ 120 h 208"/>
                <a:gd name="T50" fmla="*/ 70 w 110"/>
                <a:gd name="T51" fmla="*/ 109 h 208"/>
                <a:gd name="T52" fmla="*/ 68 w 110"/>
                <a:gd name="T53" fmla="*/ 100 h 208"/>
                <a:gd name="T54" fmla="*/ 66 w 110"/>
                <a:gd name="T55" fmla="*/ 97 h 208"/>
                <a:gd name="T56" fmla="*/ 63 w 110"/>
                <a:gd name="T57" fmla="*/ 94 h 208"/>
                <a:gd name="T58" fmla="*/ 60 w 110"/>
                <a:gd name="T59" fmla="*/ 93 h 208"/>
                <a:gd name="T60" fmla="*/ 56 w 110"/>
                <a:gd name="T61" fmla="*/ 92 h 208"/>
                <a:gd name="T62" fmla="*/ 52 w 110"/>
                <a:gd name="T63" fmla="*/ 93 h 208"/>
                <a:gd name="T64" fmla="*/ 47 w 110"/>
                <a:gd name="T65" fmla="*/ 95 h 208"/>
                <a:gd name="T66" fmla="*/ 43 w 110"/>
                <a:gd name="T67" fmla="*/ 99 h 208"/>
                <a:gd name="T68" fmla="*/ 41 w 110"/>
                <a:gd name="T69" fmla="*/ 106 h 208"/>
                <a:gd name="T70" fmla="*/ 40 w 110"/>
                <a:gd name="T71" fmla="*/ 111 h 208"/>
                <a:gd name="T72" fmla="*/ 40 w 110"/>
                <a:gd name="T73" fmla="*/ 118 h 208"/>
                <a:gd name="T74" fmla="*/ 40 w 110"/>
                <a:gd name="T75" fmla="*/ 208 h 208"/>
                <a:gd name="T76" fmla="*/ 0 w 110"/>
                <a:gd name="T77" fmla="*/ 208 h 208"/>
                <a:gd name="T78" fmla="*/ 0 w 110"/>
                <a:gd name="T7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208">
                  <a:moveTo>
                    <a:pt x="0" y="0"/>
                  </a:moveTo>
                  <a:lnTo>
                    <a:pt x="40" y="0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6" y="70"/>
                  </a:lnTo>
                  <a:lnTo>
                    <a:pt x="53" y="65"/>
                  </a:lnTo>
                  <a:lnTo>
                    <a:pt x="57" y="63"/>
                  </a:lnTo>
                  <a:lnTo>
                    <a:pt x="62" y="61"/>
                  </a:lnTo>
                  <a:lnTo>
                    <a:pt x="67" y="59"/>
                  </a:lnTo>
                  <a:lnTo>
                    <a:pt x="72" y="59"/>
                  </a:lnTo>
                  <a:lnTo>
                    <a:pt x="77" y="59"/>
                  </a:lnTo>
                  <a:lnTo>
                    <a:pt x="82" y="61"/>
                  </a:lnTo>
                  <a:lnTo>
                    <a:pt x="86" y="62"/>
                  </a:lnTo>
                  <a:lnTo>
                    <a:pt x="89" y="64"/>
                  </a:lnTo>
                  <a:lnTo>
                    <a:pt x="93" y="66"/>
                  </a:lnTo>
                  <a:lnTo>
                    <a:pt x="96" y="68"/>
                  </a:lnTo>
                  <a:lnTo>
                    <a:pt x="99" y="71"/>
                  </a:lnTo>
                  <a:lnTo>
                    <a:pt x="101" y="76"/>
                  </a:lnTo>
                  <a:lnTo>
                    <a:pt x="106" y="84"/>
                  </a:lnTo>
                  <a:lnTo>
                    <a:pt x="108" y="94"/>
                  </a:lnTo>
                  <a:lnTo>
                    <a:pt x="110" y="106"/>
                  </a:lnTo>
                  <a:lnTo>
                    <a:pt x="110" y="120"/>
                  </a:lnTo>
                  <a:lnTo>
                    <a:pt x="110" y="208"/>
                  </a:lnTo>
                  <a:lnTo>
                    <a:pt x="71" y="208"/>
                  </a:lnTo>
                  <a:lnTo>
                    <a:pt x="71" y="120"/>
                  </a:lnTo>
                  <a:lnTo>
                    <a:pt x="70" y="109"/>
                  </a:lnTo>
                  <a:lnTo>
                    <a:pt x="68" y="100"/>
                  </a:lnTo>
                  <a:lnTo>
                    <a:pt x="66" y="97"/>
                  </a:lnTo>
                  <a:lnTo>
                    <a:pt x="63" y="94"/>
                  </a:lnTo>
                  <a:lnTo>
                    <a:pt x="60" y="93"/>
                  </a:lnTo>
                  <a:lnTo>
                    <a:pt x="56" y="92"/>
                  </a:lnTo>
                  <a:lnTo>
                    <a:pt x="52" y="93"/>
                  </a:lnTo>
                  <a:lnTo>
                    <a:pt x="47" y="95"/>
                  </a:lnTo>
                  <a:lnTo>
                    <a:pt x="43" y="99"/>
                  </a:lnTo>
                  <a:lnTo>
                    <a:pt x="41" y="106"/>
                  </a:lnTo>
                  <a:lnTo>
                    <a:pt x="40" y="111"/>
                  </a:lnTo>
                  <a:lnTo>
                    <a:pt x="40" y="118"/>
                  </a:lnTo>
                  <a:lnTo>
                    <a:pt x="40" y="208"/>
                  </a:lnTo>
                  <a:lnTo>
                    <a:pt x="0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275"/>
            <p:cNvSpPr>
              <a:spLocks noEditPoints="1"/>
            </p:cNvSpPr>
            <p:nvPr/>
          </p:nvSpPr>
          <p:spPr bwMode="auto">
            <a:xfrm>
              <a:off x="6121740" y="7877180"/>
              <a:ext cx="44545" cy="60453"/>
            </a:xfrm>
            <a:custGeom>
              <a:avLst/>
              <a:gdLst>
                <a:gd name="T0" fmla="*/ 64 w 110"/>
                <a:gd name="T1" fmla="*/ 78 h 153"/>
                <a:gd name="T2" fmla="*/ 54 w 110"/>
                <a:gd name="T3" fmla="*/ 81 h 153"/>
                <a:gd name="T4" fmla="*/ 45 w 110"/>
                <a:gd name="T5" fmla="*/ 87 h 153"/>
                <a:gd name="T6" fmla="*/ 39 w 110"/>
                <a:gd name="T7" fmla="*/ 97 h 153"/>
                <a:gd name="T8" fmla="*/ 38 w 110"/>
                <a:gd name="T9" fmla="*/ 108 h 153"/>
                <a:gd name="T10" fmla="*/ 41 w 110"/>
                <a:gd name="T11" fmla="*/ 116 h 153"/>
                <a:gd name="T12" fmla="*/ 45 w 110"/>
                <a:gd name="T13" fmla="*/ 121 h 153"/>
                <a:gd name="T14" fmla="*/ 50 w 110"/>
                <a:gd name="T15" fmla="*/ 124 h 153"/>
                <a:gd name="T16" fmla="*/ 58 w 110"/>
                <a:gd name="T17" fmla="*/ 122 h 153"/>
                <a:gd name="T18" fmla="*/ 66 w 110"/>
                <a:gd name="T19" fmla="*/ 116 h 153"/>
                <a:gd name="T20" fmla="*/ 69 w 110"/>
                <a:gd name="T21" fmla="*/ 107 h 153"/>
                <a:gd name="T22" fmla="*/ 69 w 110"/>
                <a:gd name="T23" fmla="*/ 78 h 153"/>
                <a:gd name="T24" fmla="*/ 108 w 110"/>
                <a:gd name="T25" fmla="*/ 125 h 153"/>
                <a:gd name="T26" fmla="*/ 109 w 110"/>
                <a:gd name="T27" fmla="*/ 142 h 153"/>
                <a:gd name="T28" fmla="*/ 75 w 110"/>
                <a:gd name="T29" fmla="*/ 149 h 153"/>
                <a:gd name="T30" fmla="*/ 73 w 110"/>
                <a:gd name="T31" fmla="*/ 135 h 153"/>
                <a:gd name="T32" fmla="*/ 65 w 110"/>
                <a:gd name="T33" fmla="*/ 143 h 153"/>
                <a:gd name="T34" fmla="*/ 58 w 110"/>
                <a:gd name="T35" fmla="*/ 148 h 153"/>
                <a:gd name="T36" fmla="*/ 49 w 110"/>
                <a:gd name="T37" fmla="*/ 152 h 153"/>
                <a:gd name="T38" fmla="*/ 39 w 110"/>
                <a:gd name="T39" fmla="*/ 153 h 153"/>
                <a:gd name="T40" fmla="*/ 24 w 110"/>
                <a:gd name="T41" fmla="*/ 149 h 153"/>
                <a:gd name="T42" fmla="*/ 12 w 110"/>
                <a:gd name="T43" fmla="*/ 140 h 153"/>
                <a:gd name="T44" fmla="*/ 4 w 110"/>
                <a:gd name="T45" fmla="*/ 126 h 153"/>
                <a:gd name="T46" fmla="*/ 0 w 110"/>
                <a:gd name="T47" fmla="*/ 107 h 153"/>
                <a:gd name="T48" fmla="*/ 2 w 110"/>
                <a:gd name="T49" fmla="*/ 94 h 153"/>
                <a:gd name="T50" fmla="*/ 7 w 110"/>
                <a:gd name="T51" fmla="*/ 83 h 153"/>
                <a:gd name="T52" fmla="*/ 13 w 110"/>
                <a:gd name="T53" fmla="*/ 74 h 153"/>
                <a:gd name="T54" fmla="*/ 22 w 110"/>
                <a:gd name="T55" fmla="*/ 66 h 153"/>
                <a:gd name="T56" fmla="*/ 44 w 110"/>
                <a:gd name="T57" fmla="*/ 57 h 153"/>
                <a:gd name="T58" fmla="*/ 68 w 110"/>
                <a:gd name="T59" fmla="*/ 53 h 153"/>
                <a:gd name="T60" fmla="*/ 68 w 110"/>
                <a:gd name="T61" fmla="*/ 46 h 153"/>
                <a:gd name="T62" fmla="*/ 65 w 110"/>
                <a:gd name="T63" fmla="*/ 38 h 153"/>
                <a:gd name="T64" fmla="*/ 60 w 110"/>
                <a:gd name="T65" fmla="*/ 33 h 153"/>
                <a:gd name="T66" fmla="*/ 52 w 110"/>
                <a:gd name="T67" fmla="*/ 30 h 153"/>
                <a:gd name="T68" fmla="*/ 39 w 110"/>
                <a:gd name="T69" fmla="*/ 30 h 153"/>
                <a:gd name="T70" fmla="*/ 24 w 110"/>
                <a:gd name="T71" fmla="*/ 34 h 153"/>
                <a:gd name="T72" fmla="*/ 10 w 110"/>
                <a:gd name="T73" fmla="*/ 11 h 153"/>
                <a:gd name="T74" fmla="*/ 28 w 110"/>
                <a:gd name="T75" fmla="*/ 4 h 153"/>
                <a:gd name="T76" fmla="*/ 56 w 110"/>
                <a:gd name="T77" fmla="*/ 0 h 153"/>
                <a:gd name="T78" fmla="*/ 72 w 110"/>
                <a:gd name="T79" fmla="*/ 2 h 153"/>
                <a:gd name="T80" fmla="*/ 83 w 110"/>
                <a:gd name="T81" fmla="*/ 6 h 153"/>
                <a:gd name="T82" fmla="*/ 92 w 110"/>
                <a:gd name="T83" fmla="*/ 11 h 153"/>
                <a:gd name="T84" fmla="*/ 99 w 110"/>
                <a:gd name="T85" fmla="*/ 20 h 153"/>
                <a:gd name="T86" fmla="*/ 106 w 110"/>
                <a:gd name="T87" fmla="*/ 39 h 153"/>
                <a:gd name="T88" fmla="*/ 108 w 110"/>
                <a:gd name="T89" fmla="*/ 6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0" h="153">
                  <a:moveTo>
                    <a:pt x="69" y="78"/>
                  </a:moveTo>
                  <a:lnTo>
                    <a:pt x="64" y="78"/>
                  </a:lnTo>
                  <a:lnTo>
                    <a:pt x="59" y="79"/>
                  </a:lnTo>
                  <a:lnTo>
                    <a:pt x="54" y="81"/>
                  </a:lnTo>
                  <a:lnTo>
                    <a:pt x="49" y="84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7"/>
                  </a:lnTo>
                  <a:lnTo>
                    <a:pt x="38" y="103"/>
                  </a:lnTo>
                  <a:lnTo>
                    <a:pt x="38" y="108"/>
                  </a:lnTo>
                  <a:lnTo>
                    <a:pt x="39" y="113"/>
                  </a:lnTo>
                  <a:lnTo>
                    <a:pt x="41" y="116"/>
                  </a:lnTo>
                  <a:lnTo>
                    <a:pt x="42" y="119"/>
                  </a:lnTo>
                  <a:lnTo>
                    <a:pt x="45" y="121"/>
                  </a:lnTo>
                  <a:lnTo>
                    <a:pt x="48" y="122"/>
                  </a:lnTo>
                  <a:lnTo>
                    <a:pt x="50" y="124"/>
                  </a:lnTo>
                  <a:lnTo>
                    <a:pt x="52" y="124"/>
                  </a:lnTo>
                  <a:lnTo>
                    <a:pt x="58" y="122"/>
                  </a:lnTo>
                  <a:lnTo>
                    <a:pt x="62" y="120"/>
                  </a:lnTo>
                  <a:lnTo>
                    <a:pt x="66" y="116"/>
                  </a:lnTo>
                  <a:lnTo>
                    <a:pt x="68" y="111"/>
                  </a:lnTo>
                  <a:lnTo>
                    <a:pt x="69" y="107"/>
                  </a:lnTo>
                  <a:lnTo>
                    <a:pt x="69" y="104"/>
                  </a:lnTo>
                  <a:lnTo>
                    <a:pt x="69" y="78"/>
                  </a:lnTo>
                  <a:close/>
                  <a:moveTo>
                    <a:pt x="108" y="116"/>
                  </a:moveTo>
                  <a:lnTo>
                    <a:pt x="108" y="125"/>
                  </a:lnTo>
                  <a:lnTo>
                    <a:pt x="108" y="133"/>
                  </a:lnTo>
                  <a:lnTo>
                    <a:pt x="109" y="142"/>
                  </a:lnTo>
                  <a:lnTo>
                    <a:pt x="110" y="149"/>
                  </a:lnTo>
                  <a:lnTo>
                    <a:pt x="75" y="149"/>
                  </a:lnTo>
                  <a:lnTo>
                    <a:pt x="73" y="135"/>
                  </a:lnTo>
                  <a:lnTo>
                    <a:pt x="73" y="135"/>
                  </a:lnTo>
                  <a:lnTo>
                    <a:pt x="69" y="140"/>
                  </a:lnTo>
                  <a:lnTo>
                    <a:pt x="65" y="143"/>
                  </a:lnTo>
                  <a:lnTo>
                    <a:pt x="62" y="146"/>
                  </a:lnTo>
                  <a:lnTo>
                    <a:pt x="58" y="148"/>
                  </a:lnTo>
                  <a:lnTo>
                    <a:pt x="53" y="149"/>
                  </a:lnTo>
                  <a:lnTo>
                    <a:pt x="49" y="152"/>
                  </a:lnTo>
                  <a:lnTo>
                    <a:pt x="45" y="152"/>
                  </a:lnTo>
                  <a:lnTo>
                    <a:pt x="39" y="153"/>
                  </a:lnTo>
                  <a:lnTo>
                    <a:pt x="32" y="152"/>
                  </a:lnTo>
                  <a:lnTo>
                    <a:pt x="24" y="149"/>
                  </a:lnTo>
                  <a:lnTo>
                    <a:pt x="18" y="145"/>
                  </a:lnTo>
                  <a:lnTo>
                    <a:pt x="12" y="140"/>
                  </a:lnTo>
                  <a:lnTo>
                    <a:pt x="7" y="133"/>
                  </a:lnTo>
                  <a:lnTo>
                    <a:pt x="4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1" y="101"/>
                  </a:lnTo>
                  <a:lnTo>
                    <a:pt x="2" y="94"/>
                  </a:lnTo>
                  <a:lnTo>
                    <a:pt x="4" y="88"/>
                  </a:lnTo>
                  <a:lnTo>
                    <a:pt x="7" y="83"/>
                  </a:lnTo>
                  <a:lnTo>
                    <a:pt x="10" y="78"/>
                  </a:lnTo>
                  <a:lnTo>
                    <a:pt x="13" y="74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32" y="60"/>
                  </a:lnTo>
                  <a:lnTo>
                    <a:pt x="44" y="57"/>
                  </a:lnTo>
                  <a:lnTo>
                    <a:pt x="55" y="53"/>
                  </a:lnTo>
                  <a:lnTo>
                    <a:pt x="68" y="53"/>
                  </a:lnTo>
                  <a:lnTo>
                    <a:pt x="68" y="49"/>
                  </a:lnTo>
                  <a:lnTo>
                    <a:pt x="68" y="46"/>
                  </a:lnTo>
                  <a:lnTo>
                    <a:pt x="67" y="41"/>
                  </a:lnTo>
                  <a:lnTo>
                    <a:pt x="65" y="38"/>
                  </a:lnTo>
                  <a:lnTo>
                    <a:pt x="63" y="35"/>
                  </a:lnTo>
                  <a:lnTo>
                    <a:pt x="60" y="33"/>
                  </a:lnTo>
                  <a:lnTo>
                    <a:pt x="56" y="31"/>
                  </a:lnTo>
                  <a:lnTo>
                    <a:pt x="52" y="30"/>
                  </a:lnTo>
                  <a:lnTo>
                    <a:pt x="48" y="30"/>
                  </a:lnTo>
                  <a:lnTo>
                    <a:pt x="39" y="30"/>
                  </a:lnTo>
                  <a:lnTo>
                    <a:pt x="32" y="32"/>
                  </a:lnTo>
                  <a:lnTo>
                    <a:pt x="24" y="34"/>
                  </a:lnTo>
                  <a:lnTo>
                    <a:pt x="18" y="38"/>
                  </a:lnTo>
                  <a:lnTo>
                    <a:pt x="10" y="11"/>
                  </a:lnTo>
                  <a:lnTo>
                    <a:pt x="18" y="8"/>
                  </a:lnTo>
                  <a:lnTo>
                    <a:pt x="28" y="4"/>
                  </a:lnTo>
                  <a:lnTo>
                    <a:pt x="41" y="2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78" y="4"/>
                  </a:lnTo>
                  <a:lnTo>
                    <a:pt x="83" y="6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6" y="16"/>
                  </a:lnTo>
                  <a:lnTo>
                    <a:pt x="99" y="20"/>
                  </a:lnTo>
                  <a:lnTo>
                    <a:pt x="104" y="29"/>
                  </a:lnTo>
                  <a:lnTo>
                    <a:pt x="106" y="39"/>
                  </a:lnTo>
                  <a:lnTo>
                    <a:pt x="108" y="50"/>
                  </a:lnTo>
                  <a:lnTo>
                    <a:pt x="108" y="62"/>
                  </a:lnTo>
                  <a:lnTo>
                    <a:pt x="108" y="1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276"/>
            <p:cNvSpPr>
              <a:spLocks/>
            </p:cNvSpPr>
            <p:nvPr/>
          </p:nvSpPr>
          <p:spPr bwMode="auto">
            <a:xfrm>
              <a:off x="6175830" y="7877180"/>
              <a:ext cx="30227" cy="58862"/>
            </a:xfrm>
            <a:custGeom>
              <a:avLst/>
              <a:gdLst>
                <a:gd name="T0" fmla="*/ 1 w 75"/>
                <a:gd name="T1" fmla="*/ 48 h 150"/>
                <a:gd name="T2" fmla="*/ 1 w 75"/>
                <a:gd name="T3" fmla="*/ 37 h 150"/>
                <a:gd name="T4" fmla="*/ 0 w 75"/>
                <a:gd name="T5" fmla="*/ 25 h 150"/>
                <a:gd name="T6" fmla="*/ 0 w 75"/>
                <a:gd name="T7" fmla="*/ 14 h 150"/>
                <a:gd name="T8" fmla="*/ 0 w 75"/>
                <a:gd name="T9" fmla="*/ 4 h 150"/>
                <a:gd name="T10" fmla="*/ 34 w 75"/>
                <a:gd name="T11" fmla="*/ 4 h 150"/>
                <a:gd name="T12" fmla="*/ 36 w 75"/>
                <a:gd name="T13" fmla="*/ 25 h 150"/>
                <a:gd name="T14" fmla="*/ 37 w 75"/>
                <a:gd name="T15" fmla="*/ 25 h 150"/>
                <a:gd name="T16" fmla="*/ 40 w 75"/>
                <a:gd name="T17" fmla="*/ 20 h 150"/>
                <a:gd name="T18" fmla="*/ 44 w 75"/>
                <a:gd name="T19" fmla="*/ 14 h 150"/>
                <a:gd name="T20" fmla="*/ 47 w 75"/>
                <a:gd name="T21" fmla="*/ 10 h 150"/>
                <a:gd name="T22" fmla="*/ 50 w 75"/>
                <a:gd name="T23" fmla="*/ 7 h 150"/>
                <a:gd name="T24" fmla="*/ 54 w 75"/>
                <a:gd name="T25" fmla="*/ 5 h 150"/>
                <a:gd name="T26" fmla="*/ 59 w 75"/>
                <a:gd name="T27" fmla="*/ 3 h 150"/>
                <a:gd name="T28" fmla="*/ 62 w 75"/>
                <a:gd name="T29" fmla="*/ 1 h 150"/>
                <a:gd name="T30" fmla="*/ 66 w 75"/>
                <a:gd name="T31" fmla="*/ 0 h 150"/>
                <a:gd name="T32" fmla="*/ 72 w 75"/>
                <a:gd name="T33" fmla="*/ 1 h 150"/>
                <a:gd name="T34" fmla="*/ 75 w 75"/>
                <a:gd name="T35" fmla="*/ 1 h 150"/>
                <a:gd name="T36" fmla="*/ 75 w 75"/>
                <a:gd name="T37" fmla="*/ 40 h 150"/>
                <a:gd name="T38" fmla="*/ 71 w 75"/>
                <a:gd name="T39" fmla="*/ 40 h 150"/>
                <a:gd name="T40" fmla="*/ 66 w 75"/>
                <a:gd name="T41" fmla="*/ 40 h 150"/>
                <a:gd name="T42" fmla="*/ 63 w 75"/>
                <a:gd name="T43" fmla="*/ 40 h 150"/>
                <a:gd name="T44" fmla="*/ 60 w 75"/>
                <a:gd name="T45" fmla="*/ 41 h 150"/>
                <a:gd name="T46" fmla="*/ 56 w 75"/>
                <a:gd name="T47" fmla="*/ 42 h 150"/>
                <a:gd name="T48" fmla="*/ 53 w 75"/>
                <a:gd name="T49" fmla="*/ 45 h 150"/>
                <a:gd name="T50" fmla="*/ 50 w 75"/>
                <a:gd name="T51" fmla="*/ 48 h 150"/>
                <a:gd name="T52" fmla="*/ 47 w 75"/>
                <a:gd name="T53" fmla="*/ 51 h 150"/>
                <a:gd name="T54" fmla="*/ 45 w 75"/>
                <a:gd name="T55" fmla="*/ 55 h 150"/>
                <a:gd name="T56" fmla="*/ 42 w 75"/>
                <a:gd name="T57" fmla="*/ 61 h 150"/>
                <a:gd name="T58" fmla="*/ 41 w 75"/>
                <a:gd name="T59" fmla="*/ 67 h 150"/>
                <a:gd name="T60" fmla="*/ 40 w 75"/>
                <a:gd name="T61" fmla="*/ 76 h 150"/>
                <a:gd name="T62" fmla="*/ 40 w 75"/>
                <a:gd name="T63" fmla="*/ 150 h 150"/>
                <a:gd name="T64" fmla="*/ 1 w 75"/>
                <a:gd name="T65" fmla="*/ 150 h 150"/>
                <a:gd name="T66" fmla="*/ 1 w 75"/>
                <a:gd name="T67" fmla="*/ 4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" h="150">
                  <a:moveTo>
                    <a:pt x="1" y="48"/>
                  </a:moveTo>
                  <a:lnTo>
                    <a:pt x="1" y="37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0" y="4"/>
                  </a:lnTo>
                  <a:lnTo>
                    <a:pt x="34" y="4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47" y="10"/>
                  </a:lnTo>
                  <a:lnTo>
                    <a:pt x="50" y="7"/>
                  </a:lnTo>
                  <a:lnTo>
                    <a:pt x="54" y="5"/>
                  </a:lnTo>
                  <a:lnTo>
                    <a:pt x="59" y="3"/>
                  </a:lnTo>
                  <a:lnTo>
                    <a:pt x="62" y="1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5" y="40"/>
                  </a:lnTo>
                  <a:lnTo>
                    <a:pt x="71" y="40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60" y="41"/>
                  </a:lnTo>
                  <a:lnTo>
                    <a:pt x="56" y="42"/>
                  </a:lnTo>
                  <a:lnTo>
                    <a:pt x="53" y="45"/>
                  </a:lnTo>
                  <a:lnTo>
                    <a:pt x="50" y="48"/>
                  </a:lnTo>
                  <a:lnTo>
                    <a:pt x="47" y="51"/>
                  </a:lnTo>
                  <a:lnTo>
                    <a:pt x="45" y="55"/>
                  </a:lnTo>
                  <a:lnTo>
                    <a:pt x="42" y="61"/>
                  </a:lnTo>
                  <a:lnTo>
                    <a:pt x="41" y="67"/>
                  </a:lnTo>
                  <a:lnTo>
                    <a:pt x="40" y="76"/>
                  </a:lnTo>
                  <a:lnTo>
                    <a:pt x="40" y="150"/>
                  </a:lnTo>
                  <a:lnTo>
                    <a:pt x="1" y="150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277"/>
            <p:cNvSpPr>
              <a:spLocks/>
            </p:cNvSpPr>
            <p:nvPr/>
          </p:nvSpPr>
          <p:spPr bwMode="auto">
            <a:xfrm>
              <a:off x="6210829" y="7877180"/>
              <a:ext cx="71589" cy="58862"/>
            </a:xfrm>
            <a:custGeom>
              <a:avLst/>
              <a:gdLst>
                <a:gd name="T0" fmla="*/ 1 w 179"/>
                <a:gd name="T1" fmla="*/ 36 h 150"/>
                <a:gd name="T2" fmla="*/ 1 w 179"/>
                <a:gd name="T3" fmla="*/ 14 h 150"/>
                <a:gd name="T4" fmla="*/ 34 w 179"/>
                <a:gd name="T5" fmla="*/ 4 h 150"/>
                <a:gd name="T6" fmla="*/ 38 w 179"/>
                <a:gd name="T7" fmla="*/ 21 h 150"/>
                <a:gd name="T8" fmla="*/ 52 w 179"/>
                <a:gd name="T9" fmla="*/ 7 h 150"/>
                <a:gd name="T10" fmla="*/ 61 w 179"/>
                <a:gd name="T11" fmla="*/ 3 h 150"/>
                <a:gd name="T12" fmla="*/ 72 w 179"/>
                <a:gd name="T13" fmla="*/ 0 h 150"/>
                <a:gd name="T14" fmla="*/ 84 w 179"/>
                <a:gd name="T15" fmla="*/ 3 h 150"/>
                <a:gd name="T16" fmla="*/ 93 w 179"/>
                <a:gd name="T17" fmla="*/ 6 h 150"/>
                <a:gd name="T18" fmla="*/ 100 w 179"/>
                <a:gd name="T19" fmla="*/ 12 h 150"/>
                <a:gd name="T20" fmla="*/ 105 w 179"/>
                <a:gd name="T21" fmla="*/ 21 h 150"/>
                <a:gd name="T22" fmla="*/ 108 w 179"/>
                <a:gd name="T23" fmla="*/ 17 h 150"/>
                <a:gd name="T24" fmla="*/ 116 w 179"/>
                <a:gd name="T25" fmla="*/ 9 h 150"/>
                <a:gd name="T26" fmla="*/ 125 w 179"/>
                <a:gd name="T27" fmla="*/ 4 h 150"/>
                <a:gd name="T28" fmla="*/ 135 w 179"/>
                <a:gd name="T29" fmla="*/ 1 h 150"/>
                <a:gd name="T30" fmla="*/ 150 w 179"/>
                <a:gd name="T31" fmla="*/ 1 h 150"/>
                <a:gd name="T32" fmla="*/ 165 w 179"/>
                <a:gd name="T33" fmla="*/ 9 h 150"/>
                <a:gd name="T34" fmla="*/ 174 w 179"/>
                <a:gd name="T35" fmla="*/ 24 h 150"/>
                <a:gd name="T36" fmla="*/ 178 w 179"/>
                <a:gd name="T37" fmla="*/ 45 h 150"/>
                <a:gd name="T38" fmla="*/ 179 w 179"/>
                <a:gd name="T39" fmla="*/ 150 h 150"/>
                <a:gd name="T40" fmla="*/ 139 w 179"/>
                <a:gd name="T41" fmla="*/ 64 h 150"/>
                <a:gd name="T42" fmla="*/ 137 w 179"/>
                <a:gd name="T43" fmla="*/ 42 h 150"/>
                <a:gd name="T44" fmla="*/ 133 w 179"/>
                <a:gd name="T45" fmla="*/ 36 h 150"/>
                <a:gd name="T46" fmla="*/ 126 w 179"/>
                <a:gd name="T47" fmla="*/ 34 h 150"/>
                <a:gd name="T48" fmla="*/ 116 w 179"/>
                <a:gd name="T49" fmla="*/ 37 h 150"/>
                <a:gd name="T50" fmla="*/ 111 w 179"/>
                <a:gd name="T51" fmla="*/ 47 h 150"/>
                <a:gd name="T52" fmla="*/ 110 w 179"/>
                <a:gd name="T53" fmla="*/ 58 h 150"/>
                <a:gd name="T54" fmla="*/ 70 w 179"/>
                <a:gd name="T55" fmla="*/ 150 h 150"/>
                <a:gd name="T56" fmla="*/ 70 w 179"/>
                <a:gd name="T57" fmla="*/ 50 h 150"/>
                <a:gd name="T58" fmla="*/ 67 w 179"/>
                <a:gd name="T59" fmla="*/ 38 h 150"/>
                <a:gd name="T60" fmla="*/ 61 w 179"/>
                <a:gd name="T61" fmla="*/ 34 h 150"/>
                <a:gd name="T62" fmla="*/ 53 w 179"/>
                <a:gd name="T63" fmla="*/ 35 h 150"/>
                <a:gd name="T64" fmla="*/ 45 w 179"/>
                <a:gd name="T65" fmla="*/ 41 h 150"/>
                <a:gd name="T66" fmla="*/ 42 w 179"/>
                <a:gd name="T67" fmla="*/ 52 h 150"/>
                <a:gd name="T68" fmla="*/ 41 w 179"/>
                <a:gd name="T69" fmla="*/ 150 h 150"/>
                <a:gd name="T70" fmla="*/ 2 w 179"/>
                <a:gd name="T71" fmla="*/ 4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9" h="150">
                  <a:moveTo>
                    <a:pt x="2" y="48"/>
                  </a:moveTo>
                  <a:lnTo>
                    <a:pt x="1" y="36"/>
                  </a:lnTo>
                  <a:lnTo>
                    <a:pt x="1" y="25"/>
                  </a:lnTo>
                  <a:lnTo>
                    <a:pt x="1" y="14"/>
                  </a:lnTo>
                  <a:lnTo>
                    <a:pt x="0" y="4"/>
                  </a:lnTo>
                  <a:lnTo>
                    <a:pt x="34" y="4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57" y="4"/>
                  </a:lnTo>
                  <a:lnTo>
                    <a:pt x="61" y="3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88" y="4"/>
                  </a:lnTo>
                  <a:lnTo>
                    <a:pt x="93" y="6"/>
                  </a:lnTo>
                  <a:lnTo>
                    <a:pt x="97" y="9"/>
                  </a:lnTo>
                  <a:lnTo>
                    <a:pt x="100" y="12"/>
                  </a:lnTo>
                  <a:lnTo>
                    <a:pt x="102" y="17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6" y="9"/>
                  </a:lnTo>
                  <a:lnTo>
                    <a:pt x="121" y="6"/>
                  </a:lnTo>
                  <a:lnTo>
                    <a:pt x="125" y="4"/>
                  </a:lnTo>
                  <a:lnTo>
                    <a:pt x="130" y="3"/>
                  </a:lnTo>
                  <a:lnTo>
                    <a:pt x="135" y="1"/>
                  </a:lnTo>
                  <a:lnTo>
                    <a:pt x="141" y="0"/>
                  </a:lnTo>
                  <a:lnTo>
                    <a:pt x="150" y="1"/>
                  </a:lnTo>
                  <a:lnTo>
                    <a:pt x="157" y="5"/>
                  </a:lnTo>
                  <a:lnTo>
                    <a:pt x="165" y="9"/>
                  </a:lnTo>
                  <a:lnTo>
                    <a:pt x="169" y="15"/>
                  </a:lnTo>
                  <a:lnTo>
                    <a:pt x="174" y="24"/>
                  </a:lnTo>
                  <a:lnTo>
                    <a:pt x="177" y="34"/>
                  </a:lnTo>
                  <a:lnTo>
                    <a:pt x="178" y="45"/>
                  </a:lnTo>
                  <a:lnTo>
                    <a:pt x="179" y="58"/>
                  </a:lnTo>
                  <a:lnTo>
                    <a:pt x="179" y="150"/>
                  </a:lnTo>
                  <a:lnTo>
                    <a:pt x="139" y="150"/>
                  </a:lnTo>
                  <a:lnTo>
                    <a:pt x="139" y="64"/>
                  </a:lnTo>
                  <a:lnTo>
                    <a:pt x="139" y="52"/>
                  </a:lnTo>
                  <a:lnTo>
                    <a:pt x="137" y="42"/>
                  </a:lnTo>
                  <a:lnTo>
                    <a:pt x="136" y="39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1" y="35"/>
                  </a:lnTo>
                  <a:lnTo>
                    <a:pt x="116" y="37"/>
                  </a:lnTo>
                  <a:lnTo>
                    <a:pt x="113" y="41"/>
                  </a:lnTo>
                  <a:lnTo>
                    <a:pt x="111" y="47"/>
                  </a:lnTo>
                  <a:lnTo>
                    <a:pt x="110" y="51"/>
                  </a:lnTo>
                  <a:lnTo>
                    <a:pt x="110" y="58"/>
                  </a:lnTo>
                  <a:lnTo>
                    <a:pt x="110" y="150"/>
                  </a:lnTo>
                  <a:lnTo>
                    <a:pt x="70" y="150"/>
                  </a:lnTo>
                  <a:lnTo>
                    <a:pt x="70" y="59"/>
                  </a:lnTo>
                  <a:lnTo>
                    <a:pt x="70" y="50"/>
                  </a:lnTo>
                  <a:lnTo>
                    <a:pt x="69" y="42"/>
                  </a:lnTo>
                  <a:lnTo>
                    <a:pt x="67" y="38"/>
                  </a:lnTo>
                  <a:lnTo>
                    <a:pt x="65" y="36"/>
                  </a:lnTo>
                  <a:lnTo>
                    <a:pt x="61" y="34"/>
                  </a:lnTo>
                  <a:lnTo>
                    <a:pt x="57" y="34"/>
                  </a:lnTo>
                  <a:lnTo>
                    <a:pt x="53" y="35"/>
                  </a:lnTo>
                  <a:lnTo>
                    <a:pt x="48" y="37"/>
                  </a:lnTo>
                  <a:lnTo>
                    <a:pt x="45" y="41"/>
                  </a:lnTo>
                  <a:lnTo>
                    <a:pt x="43" y="47"/>
                  </a:lnTo>
                  <a:lnTo>
                    <a:pt x="42" y="52"/>
                  </a:lnTo>
                  <a:lnTo>
                    <a:pt x="41" y="58"/>
                  </a:lnTo>
                  <a:lnTo>
                    <a:pt x="41" y="150"/>
                  </a:lnTo>
                  <a:lnTo>
                    <a:pt x="2" y="15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278"/>
            <p:cNvSpPr>
              <a:spLocks noEditPoints="1"/>
            </p:cNvSpPr>
            <p:nvPr/>
          </p:nvSpPr>
          <p:spPr bwMode="auto">
            <a:xfrm>
              <a:off x="6290373" y="7877180"/>
              <a:ext cx="42954" cy="60453"/>
            </a:xfrm>
            <a:custGeom>
              <a:avLst/>
              <a:gdLst>
                <a:gd name="T0" fmla="*/ 63 w 110"/>
                <a:gd name="T1" fmla="*/ 78 h 153"/>
                <a:gd name="T2" fmla="*/ 52 w 110"/>
                <a:gd name="T3" fmla="*/ 81 h 153"/>
                <a:gd name="T4" fmla="*/ 44 w 110"/>
                <a:gd name="T5" fmla="*/ 87 h 153"/>
                <a:gd name="T6" fmla="*/ 38 w 110"/>
                <a:gd name="T7" fmla="*/ 97 h 153"/>
                <a:gd name="T8" fmla="*/ 37 w 110"/>
                <a:gd name="T9" fmla="*/ 108 h 153"/>
                <a:gd name="T10" fmla="*/ 39 w 110"/>
                <a:gd name="T11" fmla="*/ 116 h 153"/>
                <a:gd name="T12" fmla="*/ 44 w 110"/>
                <a:gd name="T13" fmla="*/ 121 h 153"/>
                <a:gd name="T14" fmla="*/ 49 w 110"/>
                <a:gd name="T15" fmla="*/ 124 h 153"/>
                <a:gd name="T16" fmla="*/ 57 w 110"/>
                <a:gd name="T17" fmla="*/ 122 h 153"/>
                <a:gd name="T18" fmla="*/ 64 w 110"/>
                <a:gd name="T19" fmla="*/ 116 h 153"/>
                <a:gd name="T20" fmla="*/ 69 w 110"/>
                <a:gd name="T21" fmla="*/ 107 h 153"/>
                <a:gd name="T22" fmla="*/ 69 w 110"/>
                <a:gd name="T23" fmla="*/ 78 h 153"/>
                <a:gd name="T24" fmla="*/ 108 w 110"/>
                <a:gd name="T25" fmla="*/ 125 h 153"/>
                <a:gd name="T26" fmla="*/ 109 w 110"/>
                <a:gd name="T27" fmla="*/ 142 h 153"/>
                <a:gd name="T28" fmla="*/ 74 w 110"/>
                <a:gd name="T29" fmla="*/ 149 h 153"/>
                <a:gd name="T30" fmla="*/ 71 w 110"/>
                <a:gd name="T31" fmla="*/ 135 h 153"/>
                <a:gd name="T32" fmla="*/ 64 w 110"/>
                <a:gd name="T33" fmla="*/ 143 h 153"/>
                <a:gd name="T34" fmla="*/ 57 w 110"/>
                <a:gd name="T35" fmla="*/ 148 h 153"/>
                <a:gd name="T36" fmla="*/ 48 w 110"/>
                <a:gd name="T37" fmla="*/ 152 h 153"/>
                <a:gd name="T38" fmla="*/ 38 w 110"/>
                <a:gd name="T39" fmla="*/ 153 h 153"/>
                <a:gd name="T40" fmla="*/ 23 w 110"/>
                <a:gd name="T41" fmla="*/ 149 h 153"/>
                <a:gd name="T42" fmla="*/ 10 w 110"/>
                <a:gd name="T43" fmla="*/ 140 h 153"/>
                <a:gd name="T44" fmla="*/ 3 w 110"/>
                <a:gd name="T45" fmla="*/ 126 h 153"/>
                <a:gd name="T46" fmla="*/ 0 w 110"/>
                <a:gd name="T47" fmla="*/ 107 h 153"/>
                <a:gd name="T48" fmla="*/ 2 w 110"/>
                <a:gd name="T49" fmla="*/ 94 h 153"/>
                <a:gd name="T50" fmla="*/ 6 w 110"/>
                <a:gd name="T51" fmla="*/ 83 h 153"/>
                <a:gd name="T52" fmla="*/ 12 w 110"/>
                <a:gd name="T53" fmla="*/ 74 h 153"/>
                <a:gd name="T54" fmla="*/ 21 w 110"/>
                <a:gd name="T55" fmla="*/ 66 h 153"/>
                <a:gd name="T56" fmla="*/ 43 w 110"/>
                <a:gd name="T57" fmla="*/ 57 h 153"/>
                <a:gd name="T58" fmla="*/ 68 w 110"/>
                <a:gd name="T59" fmla="*/ 53 h 153"/>
                <a:gd name="T60" fmla="*/ 66 w 110"/>
                <a:gd name="T61" fmla="*/ 46 h 153"/>
                <a:gd name="T62" fmla="*/ 64 w 110"/>
                <a:gd name="T63" fmla="*/ 38 h 153"/>
                <a:gd name="T64" fmla="*/ 59 w 110"/>
                <a:gd name="T65" fmla="*/ 33 h 153"/>
                <a:gd name="T66" fmla="*/ 51 w 110"/>
                <a:gd name="T67" fmla="*/ 30 h 153"/>
                <a:gd name="T68" fmla="*/ 38 w 110"/>
                <a:gd name="T69" fmla="*/ 30 h 153"/>
                <a:gd name="T70" fmla="*/ 23 w 110"/>
                <a:gd name="T71" fmla="*/ 34 h 153"/>
                <a:gd name="T72" fmla="*/ 9 w 110"/>
                <a:gd name="T73" fmla="*/ 11 h 153"/>
                <a:gd name="T74" fmla="*/ 28 w 110"/>
                <a:gd name="T75" fmla="*/ 4 h 153"/>
                <a:gd name="T76" fmla="*/ 56 w 110"/>
                <a:gd name="T77" fmla="*/ 0 h 153"/>
                <a:gd name="T78" fmla="*/ 71 w 110"/>
                <a:gd name="T79" fmla="*/ 2 h 153"/>
                <a:gd name="T80" fmla="*/ 83 w 110"/>
                <a:gd name="T81" fmla="*/ 6 h 153"/>
                <a:gd name="T82" fmla="*/ 91 w 110"/>
                <a:gd name="T83" fmla="*/ 11 h 153"/>
                <a:gd name="T84" fmla="*/ 98 w 110"/>
                <a:gd name="T85" fmla="*/ 20 h 153"/>
                <a:gd name="T86" fmla="*/ 105 w 110"/>
                <a:gd name="T87" fmla="*/ 39 h 153"/>
                <a:gd name="T88" fmla="*/ 108 w 110"/>
                <a:gd name="T89" fmla="*/ 6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0" h="153">
                  <a:moveTo>
                    <a:pt x="69" y="78"/>
                  </a:moveTo>
                  <a:lnTo>
                    <a:pt x="63" y="78"/>
                  </a:lnTo>
                  <a:lnTo>
                    <a:pt x="58" y="79"/>
                  </a:lnTo>
                  <a:lnTo>
                    <a:pt x="52" y="81"/>
                  </a:lnTo>
                  <a:lnTo>
                    <a:pt x="48" y="84"/>
                  </a:lnTo>
                  <a:lnTo>
                    <a:pt x="44" y="87"/>
                  </a:lnTo>
                  <a:lnTo>
                    <a:pt x="41" y="91"/>
                  </a:lnTo>
                  <a:lnTo>
                    <a:pt x="38" y="97"/>
                  </a:lnTo>
                  <a:lnTo>
                    <a:pt x="37" y="103"/>
                  </a:lnTo>
                  <a:lnTo>
                    <a:pt x="37" y="108"/>
                  </a:lnTo>
                  <a:lnTo>
                    <a:pt x="38" y="113"/>
                  </a:lnTo>
                  <a:lnTo>
                    <a:pt x="39" y="116"/>
                  </a:lnTo>
                  <a:lnTo>
                    <a:pt x="42" y="119"/>
                  </a:lnTo>
                  <a:lnTo>
                    <a:pt x="44" y="121"/>
                  </a:lnTo>
                  <a:lnTo>
                    <a:pt x="47" y="122"/>
                  </a:lnTo>
                  <a:lnTo>
                    <a:pt x="49" y="124"/>
                  </a:lnTo>
                  <a:lnTo>
                    <a:pt x="51" y="124"/>
                  </a:lnTo>
                  <a:lnTo>
                    <a:pt x="57" y="122"/>
                  </a:lnTo>
                  <a:lnTo>
                    <a:pt x="61" y="120"/>
                  </a:lnTo>
                  <a:lnTo>
                    <a:pt x="64" y="116"/>
                  </a:lnTo>
                  <a:lnTo>
                    <a:pt x="68" y="111"/>
                  </a:lnTo>
                  <a:lnTo>
                    <a:pt x="69" y="107"/>
                  </a:lnTo>
                  <a:lnTo>
                    <a:pt x="69" y="104"/>
                  </a:lnTo>
                  <a:lnTo>
                    <a:pt x="69" y="78"/>
                  </a:lnTo>
                  <a:close/>
                  <a:moveTo>
                    <a:pt x="108" y="116"/>
                  </a:moveTo>
                  <a:lnTo>
                    <a:pt x="108" y="125"/>
                  </a:lnTo>
                  <a:lnTo>
                    <a:pt x="108" y="133"/>
                  </a:lnTo>
                  <a:lnTo>
                    <a:pt x="109" y="142"/>
                  </a:lnTo>
                  <a:lnTo>
                    <a:pt x="110" y="149"/>
                  </a:lnTo>
                  <a:lnTo>
                    <a:pt x="74" y="149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8" y="140"/>
                  </a:lnTo>
                  <a:lnTo>
                    <a:pt x="64" y="143"/>
                  </a:lnTo>
                  <a:lnTo>
                    <a:pt x="61" y="146"/>
                  </a:lnTo>
                  <a:lnTo>
                    <a:pt x="57" y="148"/>
                  </a:lnTo>
                  <a:lnTo>
                    <a:pt x="52" y="149"/>
                  </a:lnTo>
                  <a:lnTo>
                    <a:pt x="48" y="152"/>
                  </a:lnTo>
                  <a:lnTo>
                    <a:pt x="44" y="152"/>
                  </a:lnTo>
                  <a:lnTo>
                    <a:pt x="38" y="153"/>
                  </a:lnTo>
                  <a:lnTo>
                    <a:pt x="31" y="152"/>
                  </a:lnTo>
                  <a:lnTo>
                    <a:pt x="23" y="149"/>
                  </a:lnTo>
                  <a:lnTo>
                    <a:pt x="17" y="145"/>
                  </a:lnTo>
                  <a:lnTo>
                    <a:pt x="10" y="140"/>
                  </a:lnTo>
                  <a:lnTo>
                    <a:pt x="6" y="133"/>
                  </a:lnTo>
                  <a:lnTo>
                    <a:pt x="3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1" y="101"/>
                  </a:lnTo>
                  <a:lnTo>
                    <a:pt x="2" y="94"/>
                  </a:lnTo>
                  <a:lnTo>
                    <a:pt x="3" y="88"/>
                  </a:lnTo>
                  <a:lnTo>
                    <a:pt x="6" y="83"/>
                  </a:lnTo>
                  <a:lnTo>
                    <a:pt x="8" y="78"/>
                  </a:lnTo>
                  <a:lnTo>
                    <a:pt x="12" y="74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31" y="60"/>
                  </a:lnTo>
                  <a:lnTo>
                    <a:pt x="43" y="57"/>
                  </a:lnTo>
                  <a:lnTo>
                    <a:pt x="55" y="53"/>
                  </a:lnTo>
                  <a:lnTo>
                    <a:pt x="68" y="53"/>
                  </a:lnTo>
                  <a:lnTo>
                    <a:pt x="68" y="49"/>
                  </a:lnTo>
                  <a:lnTo>
                    <a:pt x="66" y="46"/>
                  </a:lnTo>
                  <a:lnTo>
                    <a:pt x="66" y="41"/>
                  </a:lnTo>
                  <a:lnTo>
                    <a:pt x="64" y="38"/>
                  </a:lnTo>
                  <a:lnTo>
                    <a:pt x="62" y="35"/>
                  </a:lnTo>
                  <a:lnTo>
                    <a:pt x="59" y="33"/>
                  </a:lnTo>
                  <a:lnTo>
                    <a:pt x="56" y="31"/>
                  </a:lnTo>
                  <a:lnTo>
                    <a:pt x="51" y="30"/>
                  </a:lnTo>
                  <a:lnTo>
                    <a:pt x="46" y="30"/>
                  </a:lnTo>
                  <a:lnTo>
                    <a:pt x="38" y="30"/>
                  </a:lnTo>
                  <a:lnTo>
                    <a:pt x="31" y="32"/>
                  </a:lnTo>
                  <a:lnTo>
                    <a:pt x="23" y="34"/>
                  </a:lnTo>
                  <a:lnTo>
                    <a:pt x="17" y="38"/>
                  </a:lnTo>
                  <a:lnTo>
                    <a:pt x="9" y="11"/>
                  </a:lnTo>
                  <a:lnTo>
                    <a:pt x="17" y="8"/>
                  </a:lnTo>
                  <a:lnTo>
                    <a:pt x="28" y="4"/>
                  </a:lnTo>
                  <a:lnTo>
                    <a:pt x="41" y="2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83" y="6"/>
                  </a:lnTo>
                  <a:lnTo>
                    <a:pt x="87" y="8"/>
                  </a:lnTo>
                  <a:lnTo>
                    <a:pt x="91" y="11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3" y="29"/>
                  </a:lnTo>
                  <a:lnTo>
                    <a:pt x="105" y="39"/>
                  </a:lnTo>
                  <a:lnTo>
                    <a:pt x="106" y="50"/>
                  </a:lnTo>
                  <a:lnTo>
                    <a:pt x="108" y="62"/>
                  </a:lnTo>
                  <a:lnTo>
                    <a:pt x="108" y="11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279"/>
            <p:cNvSpPr>
              <a:spLocks/>
            </p:cNvSpPr>
            <p:nvPr/>
          </p:nvSpPr>
          <p:spPr bwMode="auto">
            <a:xfrm>
              <a:off x="6341282" y="7877180"/>
              <a:ext cx="35000" cy="60453"/>
            </a:xfrm>
            <a:custGeom>
              <a:avLst/>
              <a:gdLst>
                <a:gd name="T0" fmla="*/ 87 w 89"/>
                <a:gd name="T1" fmla="*/ 147 h 152"/>
                <a:gd name="T2" fmla="*/ 83 w 89"/>
                <a:gd name="T3" fmla="*/ 149 h 152"/>
                <a:gd name="T4" fmla="*/ 77 w 89"/>
                <a:gd name="T5" fmla="*/ 151 h 152"/>
                <a:gd name="T6" fmla="*/ 70 w 89"/>
                <a:gd name="T7" fmla="*/ 152 h 152"/>
                <a:gd name="T8" fmla="*/ 62 w 89"/>
                <a:gd name="T9" fmla="*/ 152 h 152"/>
                <a:gd name="T10" fmla="*/ 55 w 89"/>
                <a:gd name="T11" fmla="*/ 152 h 152"/>
                <a:gd name="T12" fmla="*/ 49 w 89"/>
                <a:gd name="T13" fmla="*/ 151 h 152"/>
                <a:gd name="T14" fmla="*/ 42 w 89"/>
                <a:gd name="T15" fmla="*/ 149 h 152"/>
                <a:gd name="T16" fmla="*/ 36 w 89"/>
                <a:gd name="T17" fmla="*/ 147 h 152"/>
                <a:gd name="T18" fmla="*/ 30 w 89"/>
                <a:gd name="T19" fmla="*/ 144 h 152"/>
                <a:gd name="T20" fmla="*/ 26 w 89"/>
                <a:gd name="T21" fmla="*/ 141 h 152"/>
                <a:gd name="T22" fmla="*/ 21 w 89"/>
                <a:gd name="T23" fmla="*/ 138 h 152"/>
                <a:gd name="T24" fmla="*/ 16 w 89"/>
                <a:gd name="T25" fmla="*/ 133 h 152"/>
                <a:gd name="T26" fmla="*/ 13 w 89"/>
                <a:gd name="T27" fmla="*/ 128 h 152"/>
                <a:gd name="T28" fmla="*/ 10 w 89"/>
                <a:gd name="T29" fmla="*/ 122 h 152"/>
                <a:gd name="T30" fmla="*/ 7 w 89"/>
                <a:gd name="T31" fmla="*/ 116 h 152"/>
                <a:gd name="T32" fmla="*/ 5 w 89"/>
                <a:gd name="T33" fmla="*/ 110 h 152"/>
                <a:gd name="T34" fmla="*/ 2 w 89"/>
                <a:gd name="T35" fmla="*/ 103 h 152"/>
                <a:gd name="T36" fmla="*/ 1 w 89"/>
                <a:gd name="T37" fmla="*/ 94 h 152"/>
                <a:gd name="T38" fmla="*/ 0 w 89"/>
                <a:gd name="T39" fmla="*/ 87 h 152"/>
                <a:gd name="T40" fmla="*/ 0 w 89"/>
                <a:gd name="T41" fmla="*/ 78 h 152"/>
                <a:gd name="T42" fmla="*/ 0 w 89"/>
                <a:gd name="T43" fmla="*/ 70 h 152"/>
                <a:gd name="T44" fmla="*/ 1 w 89"/>
                <a:gd name="T45" fmla="*/ 62 h 152"/>
                <a:gd name="T46" fmla="*/ 2 w 89"/>
                <a:gd name="T47" fmla="*/ 53 h 152"/>
                <a:gd name="T48" fmla="*/ 5 w 89"/>
                <a:gd name="T49" fmla="*/ 47 h 152"/>
                <a:gd name="T50" fmla="*/ 8 w 89"/>
                <a:gd name="T51" fmla="*/ 39 h 152"/>
                <a:gd name="T52" fmla="*/ 11 w 89"/>
                <a:gd name="T53" fmla="*/ 34 h 152"/>
                <a:gd name="T54" fmla="*/ 14 w 89"/>
                <a:gd name="T55" fmla="*/ 27 h 152"/>
                <a:gd name="T56" fmla="*/ 19 w 89"/>
                <a:gd name="T57" fmla="*/ 22 h 152"/>
                <a:gd name="T58" fmla="*/ 23 w 89"/>
                <a:gd name="T59" fmla="*/ 18 h 152"/>
                <a:gd name="T60" fmla="*/ 28 w 89"/>
                <a:gd name="T61" fmla="*/ 13 h 152"/>
                <a:gd name="T62" fmla="*/ 34 w 89"/>
                <a:gd name="T63" fmla="*/ 9 h 152"/>
                <a:gd name="T64" fmla="*/ 40 w 89"/>
                <a:gd name="T65" fmla="*/ 6 h 152"/>
                <a:gd name="T66" fmla="*/ 47 w 89"/>
                <a:gd name="T67" fmla="*/ 4 h 152"/>
                <a:gd name="T68" fmla="*/ 53 w 89"/>
                <a:gd name="T69" fmla="*/ 3 h 152"/>
                <a:gd name="T70" fmla="*/ 60 w 89"/>
                <a:gd name="T71" fmla="*/ 2 h 152"/>
                <a:gd name="T72" fmla="*/ 67 w 89"/>
                <a:gd name="T73" fmla="*/ 0 h 152"/>
                <a:gd name="T74" fmla="*/ 80 w 89"/>
                <a:gd name="T75" fmla="*/ 2 h 152"/>
                <a:gd name="T76" fmla="*/ 89 w 89"/>
                <a:gd name="T77" fmla="*/ 5 h 152"/>
                <a:gd name="T78" fmla="*/ 84 w 89"/>
                <a:gd name="T79" fmla="*/ 36 h 152"/>
                <a:gd name="T80" fmla="*/ 78 w 89"/>
                <a:gd name="T81" fmla="*/ 34 h 152"/>
                <a:gd name="T82" fmla="*/ 69 w 89"/>
                <a:gd name="T83" fmla="*/ 33 h 152"/>
                <a:gd name="T84" fmla="*/ 63 w 89"/>
                <a:gd name="T85" fmla="*/ 34 h 152"/>
                <a:gd name="T86" fmla="*/ 56 w 89"/>
                <a:gd name="T87" fmla="*/ 36 h 152"/>
                <a:gd name="T88" fmla="*/ 51 w 89"/>
                <a:gd name="T89" fmla="*/ 40 h 152"/>
                <a:gd name="T90" fmla="*/ 47 w 89"/>
                <a:gd name="T91" fmla="*/ 45 h 152"/>
                <a:gd name="T92" fmla="*/ 43 w 89"/>
                <a:gd name="T93" fmla="*/ 51 h 152"/>
                <a:gd name="T94" fmla="*/ 41 w 89"/>
                <a:gd name="T95" fmla="*/ 59 h 152"/>
                <a:gd name="T96" fmla="*/ 40 w 89"/>
                <a:gd name="T97" fmla="*/ 67 h 152"/>
                <a:gd name="T98" fmla="*/ 39 w 89"/>
                <a:gd name="T99" fmla="*/ 77 h 152"/>
                <a:gd name="T100" fmla="*/ 40 w 89"/>
                <a:gd name="T101" fmla="*/ 86 h 152"/>
                <a:gd name="T102" fmla="*/ 41 w 89"/>
                <a:gd name="T103" fmla="*/ 94 h 152"/>
                <a:gd name="T104" fmla="*/ 43 w 89"/>
                <a:gd name="T105" fmla="*/ 102 h 152"/>
                <a:gd name="T106" fmla="*/ 47 w 89"/>
                <a:gd name="T107" fmla="*/ 108 h 152"/>
                <a:gd name="T108" fmla="*/ 51 w 89"/>
                <a:gd name="T109" fmla="*/ 113 h 152"/>
                <a:gd name="T110" fmla="*/ 56 w 89"/>
                <a:gd name="T111" fmla="*/ 117 h 152"/>
                <a:gd name="T112" fmla="*/ 62 w 89"/>
                <a:gd name="T113" fmla="*/ 119 h 152"/>
                <a:gd name="T114" fmla="*/ 68 w 89"/>
                <a:gd name="T115" fmla="*/ 119 h 152"/>
                <a:gd name="T116" fmla="*/ 77 w 89"/>
                <a:gd name="T117" fmla="*/ 119 h 152"/>
                <a:gd name="T118" fmla="*/ 83 w 89"/>
                <a:gd name="T119" fmla="*/ 116 h 152"/>
                <a:gd name="T120" fmla="*/ 87 w 89"/>
                <a:gd name="T121" fmla="*/ 14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" h="152">
                  <a:moveTo>
                    <a:pt x="87" y="147"/>
                  </a:moveTo>
                  <a:lnTo>
                    <a:pt x="83" y="149"/>
                  </a:lnTo>
                  <a:lnTo>
                    <a:pt x="77" y="151"/>
                  </a:lnTo>
                  <a:lnTo>
                    <a:pt x="70" y="152"/>
                  </a:lnTo>
                  <a:lnTo>
                    <a:pt x="62" y="152"/>
                  </a:lnTo>
                  <a:lnTo>
                    <a:pt x="55" y="152"/>
                  </a:lnTo>
                  <a:lnTo>
                    <a:pt x="49" y="151"/>
                  </a:lnTo>
                  <a:lnTo>
                    <a:pt x="42" y="149"/>
                  </a:lnTo>
                  <a:lnTo>
                    <a:pt x="36" y="147"/>
                  </a:lnTo>
                  <a:lnTo>
                    <a:pt x="30" y="144"/>
                  </a:lnTo>
                  <a:lnTo>
                    <a:pt x="26" y="141"/>
                  </a:lnTo>
                  <a:lnTo>
                    <a:pt x="21" y="138"/>
                  </a:lnTo>
                  <a:lnTo>
                    <a:pt x="16" y="133"/>
                  </a:lnTo>
                  <a:lnTo>
                    <a:pt x="13" y="128"/>
                  </a:lnTo>
                  <a:lnTo>
                    <a:pt x="10" y="122"/>
                  </a:lnTo>
                  <a:lnTo>
                    <a:pt x="7" y="116"/>
                  </a:lnTo>
                  <a:lnTo>
                    <a:pt x="5" y="110"/>
                  </a:lnTo>
                  <a:lnTo>
                    <a:pt x="2" y="103"/>
                  </a:lnTo>
                  <a:lnTo>
                    <a:pt x="1" y="94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3"/>
                  </a:lnTo>
                  <a:lnTo>
                    <a:pt x="5" y="47"/>
                  </a:lnTo>
                  <a:lnTo>
                    <a:pt x="8" y="39"/>
                  </a:lnTo>
                  <a:lnTo>
                    <a:pt x="11" y="34"/>
                  </a:lnTo>
                  <a:lnTo>
                    <a:pt x="14" y="27"/>
                  </a:lnTo>
                  <a:lnTo>
                    <a:pt x="19" y="22"/>
                  </a:lnTo>
                  <a:lnTo>
                    <a:pt x="23" y="18"/>
                  </a:lnTo>
                  <a:lnTo>
                    <a:pt x="28" y="13"/>
                  </a:lnTo>
                  <a:lnTo>
                    <a:pt x="34" y="9"/>
                  </a:lnTo>
                  <a:lnTo>
                    <a:pt x="40" y="6"/>
                  </a:lnTo>
                  <a:lnTo>
                    <a:pt x="47" y="4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7" y="0"/>
                  </a:lnTo>
                  <a:lnTo>
                    <a:pt x="80" y="2"/>
                  </a:lnTo>
                  <a:lnTo>
                    <a:pt x="89" y="5"/>
                  </a:lnTo>
                  <a:lnTo>
                    <a:pt x="84" y="36"/>
                  </a:lnTo>
                  <a:lnTo>
                    <a:pt x="78" y="34"/>
                  </a:lnTo>
                  <a:lnTo>
                    <a:pt x="69" y="33"/>
                  </a:lnTo>
                  <a:lnTo>
                    <a:pt x="63" y="34"/>
                  </a:lnTo>
                  <a:lnTo>
                    <a:pt x="56" y="36"/>
                  </a:lnTo>
                  <a:lnTo>
                    <a:pt x="51" y="40"/>
                  </a:lnTo>
                  <a:lnTo>
                    <a:pt x="47" y="45"/>
                  </a:lnTo>
                  <a:lnTo>
                    <a:pt x="43" y="51"/>
                  </a:lnTo>
                  <a:lnTo>
                    <a:pt x="41" y="59"/>
                  </a:lnTo>
                  <a:lnTo>
                    <a:pt x="40" y="67"/>
                  </a:lnTo>
                  <a:lnTo>
                    <a:pt x="39" y="77"/>
                  </a:lnTo>
                  <a:lnTo>
                    <a:pt x="40" y="86"/>
                  </a:lnTo>
                  <a:lnTo>
                    <a:pt x="41" y="94"/>
                  </a:lnTo>
                  <a:lnTo>
                    <a:pt x="43" y="102"/>
                  </a:lnTo>
                  <a:lnTo>
                    <a:pt x="47" y="108"/>
                  </a:lnTo>
                  <a:lnTo>
                    <a:pt x="51" y="113"/>
                  </a:lnTo>
                  <a:lnTo>
                    <a:pt x="56" y="117"/>
                  </a:lnTo>
                  <a:lnTo>
                    <a:pt x="62" y="119"/>
                  </a:lnTo>
                  <a:lnTo>
                    <a:pt x="68" y="119"/>
                  </a:lnTo>
                  <a:lnTo>
                    <a:pt x="77" y="119"/>
                  </a:lnTo>
                  <a:lnTo>
                    <a:pt x="83" y="116"/>
                  </a:lnTo>
                  <a:lnTo>
                    <a:pt x="87" y="147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280"/>
            <p:cNvSpPr>
              <a:spLocks/>
            </p:cNvSpPr>
            <p:nvPr/>
          </p:nvSpPr>
          <p:spPr bwMode="auto">
            <a:xfrm>
              <a:off x="6381054" y="7878771"/>
              <a:ext cx="46136" cy="84317"/>
            </a:xfrm>
            <a:custGeom>
              <a:avLst/>
              <a:gdLst>
                <a:gd name="T0" fmla="*/ 43 w 116"/>
                <a:gd name="T1" fmla="*/ 0 h 211"/>
                <a:gd name="T2" fmla="*/ 57 w 116"/>
                <a:gd name="T3" fmla="*/ 76 h 211"/>
                <a:gd name="T4" fmla="*/ 60 w 116"/>
                <a:gd name="T5" fmla="*/ 89 h 211"/>
                <a:gd name="T6" fmla="*/ 61 w 116"/>
                <a:gd name="T7" fmla="*/ 101 h 211"/>
                <a:gd name="T8" fmla="*/ 62 w 116"/>
                <a:gd name="T9" fmla="*/ 101 h 211"/>
                <a:gd name="T10" fmla="*/ 63 w 116"/>
                <a:gd name="T11" fmla="*/ 89 h 211"/>
                <a:gd name="T12" fmla="*/ 65 w 116"/>
                <a:gd name="T13" fmla="*/ 77 h 211"/>
                <a:gd name="T14" fmla="*/ 77 w 116"/>
                <a:gd name="T15" fmla="*/ 0 h 211"/>
                <a:gd name="T16" fmla="*/ 116 w 116"/>
                <a:gd name="T17" fmla="*/ 0 h 211"/>
                <a:gd name="T18" fmla="*/ 86 w 116"/>
                <a:gd name="T19" fmla="*/ 113 h 211"/>
                <a:gd name="T20" fmla="*/ 80 w 116"/>
                <a:gd name="T21" fmla="*/ 135 h 211"/>
                <a:gd name="T22" fmla="*/ 73 w 116"/>
                <a:gd name="T23" fmla="*/ 154 h 211"/>
                <a:gd name="T24" fmla="*/ 69 w 116"/>
                <a:gd name="T25" fmla="*/ 164 h 211"/>
                <a:gd name="T26" fmla="*/ 64 w 116"/>
                <a:gd name="T27" fmla="*/ 172 h 211"/>
                <a:gd name="T28" fmla="*/ 59 w 116"/>
                <a:gd name="T29" fmla="*/ 181 h 211"/>
                <a:gd name="T30" fmla="*/ 53 w 116"/>
                <a:gd name="T31" fmla="*/ 189 h 211"/>
                <a:gd name="T32" fmla="*/ 44 w 116"/>
                <a:gd name="T33" fmla="*/ 198 h 211"/>
                <a:gd name="T34" fmla="*/ 34 w 116"/>
                <a:gd name="T35" fmla="*/ 205 h 211"/>
                <a:gd name="T36" fmla="*/ 26 w 116"/>
                <a:gd name="T37" fmla="*/ 209 h 211"/>
                <a:gd name="T38" fmla="*/ 20 w 116"/>
                <a:gd name="T39" fmla="*/ 211 h 211"/>
                <a:gd name="T40" fmla="*/ 8 w 116"/>
                <a:gd name="T41" fmla="*/ 178 h 211"/>
                <a:gd name="T42" fmla="*/ 12 w 116"/>
                <a:gd name="T43" fmla="*/ 176 h 211"/>
                <a:gd name="T44" fmla="*/ 18 w 116"/>
                <a:gd name="T45" fmla="*/ 172 h 211"/>
                <a:gd name="T46" fmla="*/ 23 w 116"/>
                <a:gd name="T47" fmla="*/ 169 h 211"/>
                <a:gd name="T48" fmla="*/ 27 w 116"/>
                <a:gd name="T49" fmla="*/ 166 h 211"/>
                <a:gd name="T50" fmla="*/ 32 w 116"/>
                <a:gd name="T51" fmla="*/ 162 h 211"/>
                <a:gd name="T52" fmla="*/ 35 w 116"/>
                <a:gd name="T53" fmla="*/ 157 h 211"/>
                <a:gd name="T54" fmla="*/ 37 w 116"/>
                <a:gd name="T55" fmla="*/ 153 h 211"/>
                <a:gd name="T56" fmla="*/ 39 w 116"/>
                <a:gd name="T57" fmla="*/ 148 h 211"/>
                <a:gd name="T58" fmla="*/ 42 w 116"/>
                <a:gd name="T59" fmla="*/ 144 h 211"/>
                <a:gd name="T60" fmla="*/ 42 w 116"/>
                <a:gd name="T61" fmla="*/ 141 h 211"/>
                <a:gd name="T62" fmla="*/ 40 w 116"/>
                <a:gd name="T63" fmla="*/ 136 h 211"/>
                <a:gd name="T64" fmla="*/ 0 w 116"/>
                <a:gd name="T65" fmla="*/ 0 h 211"/>
                <a:gd name="T66" fmla="*/ 43 w 116"/>
                <a:gd name="T6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211">
                  <a:moveTo>
                    <a:pt x="43" y="0"/>
                  </a:moveTo>
                  <a:lnTo>
                    <a:pt x="57" y="76"/>
                  </a:lnTo>
                  <a:lnTo>
                    <a:pt x="60" y="89"/>
                  </a:lnTo>
                  <a:lnTo>
                    <a:pt x="61" y="101"/>
                  </a:lnTo>
                  <a:lnTo>
                    <a:pt x="62" y="101"/>
                  </a:lnTo>
                  <a:lnTo>
                    <a:pt x="63" y="89"/>
                  </a:lnTo>
                  <a:lnTo>
                    <a:pt x="65" y="77"/>
                  </a:lnTo>
                  <a:lnTo>
                    <a:pt x="77" y="0"/>
                  </a:lnTo>
                  <a:lnTo>
                    <a:pt x="116" y="0"/>
                  </a:lnTo>
                  <a:lnTo>
                    <a:pt x="86" y="113"/>
                  </a:lnTo>
                  <a:lnTo>
                    <a:pt x="80" y="135"/>
                  </a:lnTo>
                  <a:lnTo>
                    <a:pt x="73" y="154"/>
                  </a:lnTo>
                  <a:lnTo>
                    <a:pt x="69" y="164"/>
                  </a:lnTo>
                  <a:lnTo>
                    <a:pt x="64" y="172"/>
                  </a:lnTo>
                  <a:lnTo>
                    <a:pt x="59" y="181"/>
                  </a:lnTo>
                  <a:lnTo>
                    <a:pt x="53" y="189"/>
                  </a:lnTo>
                  <a:lnTo>
                    <a:pt x="44" y="198"/>
                  </a:lnTo>
                  <a:lnTo>
                    <a:pt x="34" y="205"/>
                  </a:lnTo>
                  <a:lnTo>
                    <a:pt x="26" y="209"/>
                  </a:lnTo>
                  <a:lnTo>
                    <a:pt x="20" y="211"/>
                  </a:lnTo>
                  <a:lnTo>
                    <a:pt x="8" y="178"/>
                  </a:lnTo>
                  <a:lnTo>
                    <a:pt x="12" y="176"/>
                  </a:lnTo>
                  <a:lnTo>
                    <a:pt x="18" y="172"/>
                  </a:lnTo>
                  <a:lnTo>
                    <a:pt x="23" y="169"/>
                  </a:lnTo>
                  <a:lnTo>
                    <a:pt x="27" y="166"/>
                  </a:lnTo>
                  <a:lnTo>
                    <a:pt x="32" y="162"/>
                  </a:lnTo>
                  <a:lnTo>
                    <a:pt x="35" y="157"/>
                  </a:lnTo>
                  <a:lnTo>
                    <a:pt x="37" y="153"/>
                  </a:lnTo>
                  <a:lnTo>
                    <a:pt x="39" y="148"/>
                  </a:lnTo>
                  <a:lnTo>
                    <a:pt x="42" y="144"/>
                  </a:lnTo>
                  <a:lnTo>
                    <a:pt x="42" y="141"/>
                  </a:lnTo>
                  <a:lnTo>
                    <a:pt x="40" y="136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281"/>
            <p:cNvSpPr>
              <a:spLocks/>
            </p:cNvSpPr>
            <p:nvPr/>
          </p:nvSpPr>
          <p:spPr bwMode="auto">
            <a:xfrm>
              <a:off x="6276056" y="7691046"/>
              <a:ext cx="101816" cy="104998"/>
            </a:xfrm>
            <a:custGeom>
              <a:avLst/>
              <a:gdLst>
                <a:gd name="T0" fmla="*/ 16 w 255"/>
                <a:gd name="T1" fmla="*/ 265 h 265"/>
                <a:gd name="T2" fmla="*/ 16 w 255"/>
                <a:gd name="T3" fmla="*/ 18 h 265"/>
                <a:gd name="T4" fmla="*/ 255 w 255"/>
                <a:gd name="T5" fmla="*/ 18 h 265"/>
                <a:gd name="T6" fmla="*/ 0 w 255"/>
                <a:gd name="T7" fmla="*/ 0 h 265"/>
                <a:gd name="T8" fmla="*/ 16 w 255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265">
                  <a:moveTo>
                    <a:pt x="16" y="265"/>
                  </a:moveTo>
                  <a:lnTo>
                    <a:pt x="16" y="18"/>
                  </a:lnTo>
                  <a:lnTo>
                    <a:pt x="255" y="18"/>
                  </a:lnTo>
                  <a:lnTo>
                    <a:pt x="0" y="0"/>
                  </a:lnTo>
                  <a:lnTo>
                    <a:pt x="16" y="26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282"/>
            <p:cNvSpPr>
              <a:spLocks/>
            </p:cNvSpPr>
            <p:nvPr/>
          </p:nvSpPr>
          <p:spPr bwMode="auto">
            <a:xfrm>
              <a:off x="6061286" y="7691046"/>
              <a:ext cx="101816" cy="104998"/>
            </a:xfrm>
            <a:custGeom>
              <a:avLst/>
              <a:gdLst>
                <a:gd name="T0" fmla="*/ 239 w 255"/>
                <a:gd name="T1" fmla="*/ 265 h 265"/>
                <a:gd name="T2" fmla="*/ 239 w 255"/>
                <a:gd name="T3" fmla="*/ 18 h 265"/>
                <a:gd name="T4" fmla="*/ 0 w 255"/>
                <a:gd name="T5" fmla="*/ 18 h 265"/>
                <a:gd name="T6" fmla="*/ 255 w 255"/>
                <a:gd name="T7" fmla="*/ 0 h 265"/>
                <a:gd name="T8" fmla="*/ 239 w 255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265">
                  <a:moveTo>
                    <a:pt x="239" y="265"/>
                  </a:moveTo>
                  <a:lnTo>
                    <a:pt x="239" y="18"/>
                  </a:lnTo>
                  <a:lnTo>
                    <a:pt x="0" y="18"/>
                  </a:lnTo>
                  <a:lnTo>
                    <a:pt x="255" y="0"/>
                  </a:lnTo>
                  <a:lnTo>
                    <a:pt x="239" y="26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283"/>
            <p:cNvSpPr>
              <a:spLocks/>
            </p:cNvSpPr>
            <p:nvPr/>
          </p:nvSpPr>
          <p:spPr bwMode="auto">
            <a:xfrm>
              <a:off x="6163103" y="7597184"/>
              <a:ext cx="192496" cy="57272"/>
            </a:xfrm>
            <a:custGeom>
              <a:avLst/>
              <a:gdLst>
                <a:gd name="T0" fmla="*/ 0 w 487"/>
                <a:gd name="T1" fmla="*/ 144 h 144"/>
                <a:gd name="T2" fmla="*/ 14 w 487"/>
                <a:gd name="T3" fmla="*/ 142 h 144"/>
                <a:gd name="T4" fmla="*/ 53 w 487"/>
                <a:gd name="T5" fmla="*/ 136 h 144"/>
                <a:gd name="T6" fmla="*/ 111 w 487"/>
                <a:gd name="T7" fmla="*/ 127 h 144"/>
                <a:gd name="T8" fmla="*/ 183 w 487"/>
                <a:gd name="T9" fmla="*/ 112 h 144"/>
                <a:gd name="T10" fmla="*/ 222 w 487"/>
                <a:gd name="T11" fmla="*/ 103 h 144"/>
                <a:gd name="T12" fmla="*/ 262 w 487"/>
                <a:gd name="T13" fmla="*/ 92 h 144"/>
                <a:gd name="T14" fmla="*/ 302 w 487"/>
                <a:gd name="T15" fmla="*/ 80 h 144"/>
                <a:gd name="T16" fmla="*/ 343 w 487"/>
                <a:gd name="T17" fmla="*/ 67 h 144"/>
                <a:gd name="T18" fmla="*/ 382 w 487"/>
                <a:gd name="T19" fmla="*/ 53 h 144"/>
                <a:gd name="T20" fmla="*/ 420 w 487"/>
                <a:gd name="T21" fmla="*/ 37 h 144"/>
                <a:gd name="T22" fmla="*/ 437 w 487"/>
                <a:gd name="T23" fmla="*/ 28 h 144"/>
                <a:gd name="T24" fmla="*/ 455 w 487"/>
                <a:gd name="T25" fmla="*/ 20 h 144"/>
                <a:gd name="T26" fmla="*/ 471 w 487"/>
                <a:gd name="T27" fmla="*/ 10 h 144"/>
                <a:gd name="T28" fmla="*/ 487 w 487"/>
                <a:gd name="T29" fmla="*/ 0 h 144"/>
                <a:gd name="T30" fmla="*/ 417 w 487"/>
                <a:gd name="T31" fmla="*/ 19 h 144"/>
                <a:gd name="T32" fmla="*/ 345 w 487"/>
                <a:gd name="T33" fmla="*/ 38 h 144"/>
                <a:gd name="T34" fmla="*/ 273 w 487"/>
                <a:gd name="T35" fmla="*/ 60 h 144"/>
                <a:gd name="T36" fmla="*/ 203 w 487"/>
                <a:gd name="T37" fmla="*/ 81 h 144"/>
                <a:gd name="T38" fmla="*/ 138 w 487"/>
                <a:gd name="T39" fmla="*/ 101 h 144"/>
                <a:gd name="T40" fmla="*/ 81 w 487"/>
                <a:gd name="T41" fmla="*/ 119 h 144"/>
                <a:gd name="T42" fmla="*/ 33 w 487"/>
                <a:gd name="T43" fmla="*/ 133 h 144"/>
                <a:gd name="T44" fmla="*/ 0 w 487"/>
                <a:gd name="T4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7" h="144">
                  <a:moveTo>
                    <a:pt x="0" y="144"/>
                  </a:moveTo>
                  <a:lnTo>
                    <a:pt x="14" y="142"/>
                  </a:lnTo>
                  <a:lnTo>
                    <a:pt x="53" y="136"/>
                  </a:lnTo>
                  <a:lnTo>
                    <a:pt x="111" y="127"/>
                  </a:lnTo>
                  <a:lnTo>
                    <a:pt x="183" y="112"/>
                  </a:lnTo>
                  <a:lnTo>
                    <a:pt x="222" y="103"/>
                  </a:lnTo>
                  <a:lnTo>
                    <a:pt x="262" y="92"/>
                  </a:lnTo>
                  <a:lnTo>
                    <a:pt x="302" y="80"/>
                  </a:lnTo>
                  <a:lnTo>
                    <a:pt x="343" y="67"/>
                  </a:lnTo>
                  <a:lnTo>
                    <a:pt x="382" y="53"/>
                  </a:lnTo>
                  <a:lnTo>
                    <a:pt x="420" y="37"/>
                  </a:lnTo>
                  <a:lnTo>
                    <a:pt x="437" y="28"/>
                  </a:lnTo>
                  <a:lnTo>
                    <a:pt x="455" y="20"/>
                  </a:lnTo>
                  <a:lnTo>
                    <a:pt x="471" y="10"/>
                  </a:lnTo>
                  <a:lnTo>
                    <a:pt x="487" y="0"/>
                  </a:lnTo>
                  <a:lnTo>
                    <a:pt x="417" y="19"/>
                  </a:lnTo>
                  <a:lnTo>
                    <a:pt x="345" y="38"/>
                  </a:lnTo>
                  <a:lnTo>
                    <a:pt x="273" y="60"/>
                  </a:lnTo>
                  <a:lnTo>
                    <a:pt x="203" y="81"/>
                  </a:lnTo>
                  <a:lnTo>
                    <a:pt x="138" y="101"/>
                  </a:lnTo>
                  <a:lnTo>
                    <a:pt x="81" y="119"/>
                  </a:lnTo>
                  <a:lnTo>
                    <a:pt x="33" y="133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6" name="组合 2615"/>
          <p:cNvGrpSpPr/>
          <p:nvPr/>
        </p:nvGrpSpPr>
        <p:grpSpPr>
          <a:xfrm>
            <a:off x="5537177" y="1954208"/>
            <a:ext cx="948633" cy="1120759"/>
            <a:chOff x="5276981" y="7434913"/>
            <a:chExt cx="397721" cy="521810"/>
          </a:xfrm>
          <a:solidFill>
            <a:srgbClr val="00B9AB"/>
          </a:solidFill>
        </p:grpSpPr>
        <p:sp>
          <p:nvSpPr>
            <p:cNvPr id="647" name="Freeform 1451"/>
            <p:cNvSpPr>
              <a:spLocks noEditPoints="1"/>
            </p:cNvSpPr>
            <p:nvPr/>
          </p:nvSpPr>
          <p:spPr bwMode="auto">
            <a:xfrm>
              <a:off x="5284936" y="7866043"/>
              <a:ext cx="41363" cy="89089"/>
            </a:xfrm>
            <a:custGeom>
              <a:avLst/>
              <a:gdLst>
                <a:gd name="T0" fmla="*/ 27 w 104"/>
                <a:gd name="T1" fmla="*/ 108 h 222"/>
                <a:gd name="T2" fmla="*/ 31 w 104"/>
                <a:gd name="T3" fmla="*/ 122 h 222"/>
                <a:gd name="T4" fmla="*/ 36 w 104"/>
                <a:gd name="T5" fmla="*/ 133 h 222"/>
                <a:gd name="T6" fmla="*/ 42 w 104"/>
                <a:gd name="T7" fmla="*/ 139 h 222"/>
                <a:gd name="T8" fmla="*/ 48 w 104"/>
                <a:gd name="T9" fmla="*/ 141 h 222"/>
                <a:gd name="T10" fmla="*/ 54 w 104"/>
                <a:gd name="T11" fmla="*/ 141 h 222"/>
                <a:gd name="T12" fmla="*/ 61 w 104"/>
                <a:gd name="T13" fmla="*/ 139 h 222"/>
                <a:gd name="T14" fmla="*/ 68 w 104"/>
                <a:gd name="T15" fmla="*/ 131 h 222"/>
                <a:gd name="T16" fmla="*/ 75 w 104"/>
                <a:gd name="T17" fmla="*/ 114 h 222"/>
                <a:gd name="T18" fmla="*/ 78 w 104"/>
                <a:gd name="T19" fmla="*/ 93 h 222"/>
                <a:gd name="T20" fmla="*/ 78 w 104"/>
                <a:gd name="T21" fmla="*/ 70 h 222"/>
                <a:gd name="T22" fmla="*/ 75 w 104"/>
                <a:gd name="T23" fmla="*/ 48 h 222"/>
                <a:gd name="T24" fmla="*/ 68 w 104"/>
                <a:gd name="T25" fmla="*/ 32 h 222"/>
                <a:gd name="T26" fmla="*/ 61 w 104"/>
                <a:gd name="T27" fmla="*/ 24 h 222"/>
                <a:gd name="T28" fmla="*/ 54 w 104"/>
                <a:gd name="T29" fmla="*/ 22 h 222"/>
                <a:gd name="T30" fmla="*/ 47 w 104"/>
                <a:gd name="T31" fmla="*/ 22 h 222"/>
                <a:gd name="T32" fmla="*/ 39 w 104"/>
                <a:gd name="T33" fmla="*/ 26 h 222"/>
                <a:gd name="T34" fmla="*/ 33 w 104"/>
                <a:gd name="T35" fmla="*/ 35 h 222"/>
                <a:gd name="T36" fmla="*/ 28 w 104"/>
                <a:gd name="T37" fmla="*/ 45 h 222"/>
                <a:gd name="T38" fmla="*/ 27 w 104"/>
                <a:gd name="T39" fmla="*/ 56 h 222"/>
                <a:gd name="T40" fmla="*/ 26 w 104"/>
                <a:gd name="T41" fmla="*/ 102 h 222"/>
                <a:gd name="T42" fmla="*/ 1 w 104"/>
                <a:gd name="T43" fmla="*/ 35 h 222"/>
                <a:gd name="T44" fmla="*/ 1 w 104"/>
                <a:gd name="T45" fmla="*/ 11 h 222"/>
                <a:gd name="T46" fmla="*/ 23 w 104"/>
                <a:gd name="T47" fmla="*/ 3 h 222"/>
                <a:gd name="T48" fmla="*/ 25 w 104"/>
                <a:gd name="T49" fmla="*/ 22 h 222"/>
                <a:gd name="T50" fmla="*/ 32 w 104"/>
                <a:gd name="T51" fmla="*/ 12 h 222"/>
                <a:gd name="T52" fmla="*/ 40 w 104"/>
                <a:gd name="T53" fmla="*/ 5 h 222"/>
                <a:gd name="T54" fmla="*/ 49 w 104"/>
                <a:gd name="T55" fmla="*/ 2 h 222"/>
                <a:gd name="T56" fmla="*/ 59 w 104"/>
                <a:gd name="T57" fmla="*/ 0 h 222"/>
                <a:gd name="T58" fmla="*/ 68 w 104"/>
                <a:gd name="T59" fmla="*/ 2 h 222"/>
                <a:gd name="T60" fmla="*/ 77 w 104"/>
                <a:gd name="T61" fmla="*/ 6 h 222"/>
                <a:gd name="T62" fmla="*/ 85 w 104"/>
                <a:gd name="T63" fmla="*/ 12 h 222"/>
                <a:gd name="T64" fmla="*/ 91 w 104"/>
                <a:gd name="T65" fmla="*/ 21 h 222"/>
                <a:gd name="T66" fmla="*/ 101 w 104"/>
                <a:gd name="T67" fmla="*/ 46 h 222"/>
                <a:gd name="T68" fmla="*/ 104 w 104"/>
                <a:gd name="T69" fmla="*/ 80 h 222"/>
                <a:gd name="T70" fmla="*/ 103 w 104"/>
                <a:gd name="T71" fmla="*/ 101 h 222"/>
                <a:gd name="T72" fmla="*/ 100 w 104"/>
                <a:gd name="T73" fmla="*/ 118 h 222"/>
                <a:gd name="T74" fmla="*/ 94 w 104"/>
                <a:gd name="T75" fmla="*/ 132 h 222"/>
                <a:gd name="T76" fmla="*/ 89 w 104"/>
                <a:gd name="T77" fmla="*/ 143 h 222"/>
                <a:gd name="T78" fmla="*/ 81 w 104"/>
                <a:gd name="T79" fmla="*/ 152 h 222"/>
                <a:gd name="T80" fmla="*/ 73 w 104"/>
                <a:gd name="T81" fmla="*/ 158 h 222"/>
                <a:gd name="T82" fmla="*/ 64 w 104"/>
                <a:gd name="T83" fmla="*/ 161 h 222"/>
                <a:gd name="T84" fmla="*/ 55 w 104"/>
                <a:gd name="T85" fmla="*/ 162 h 222"/>
                <a:gd name="T86" fmla="*/ 45 w 104"/>
                <a:gd name="T87" fmla="*/ 160 h 222"/>
                <a:gd name="T88" fmla="*/ 37 w 104"/>
                <a:gd name="T89" fmla="*/ 156 h 222"/>
                <a:gd name="T90" fmla="*/ 27 w 104"/>
                <a:gd name="T91" fmla="*/ 144 h 222"/>
                <a:gd name="T92" fmla="*/ 26 w 104"/>
                <a:gd name="T93" fmla="*/ 222 h 222"/>
                <a:gd name="T94" fmla="*/ 1 w 104"/>
                <a:gd name="T95" fmla="*/ 5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222">
                  <a:moveTo>
                    <a:pt x="26" y="102"/>
                  </a:moveTo>
                  <a:lnTo>
                    <a:pt x="27" y="108"/>
                  </a:lnTo>
                  <a:lnTo>
                    <a:pt x="28" y="115"/>
                  </a:lnTo>
                  <a:lnTo>
                    <a:pt x="31" y="122"/>
                  </a:lnTo>
                  <a:lnTo>
                    <a:pt x="33" y="129"/>
                  </a:lnTo>
                  <a:lnTo>
                    <a:pt x="36" y="133"/>
                  </a:lnTo>
                  <a:lnTo>
                    <a:pt x="39" y="137"/>
                  </a:lnTo>
                  <a:lnTo>
                    <a:pt x="42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51" y="142"/>
                  </a:lnTo>
                  <a:lnTo>
                    <a:pt x="54" y="141"/>
                  </a:lnTo>
                  <a:lnTo>
                    <a:pt x="59" y="140"/>
                  </a:lnTo>
                  <a:lnTo>
                    <a:pt x="61" y="139"/>
                  </a:lnTo>
                  <a:lnTo>
                    <a:pt x="64" y="137"/>
                  </a:lnTo>
                  <a:lnTo>
                    <a:pt x="68" y="131"/>
                  </a:lnTo>
                  <a:lnTo>
                    <a:pt x="73" y="124"/>
                  </a:lnTo>
                  <a:lnTo>
                    <a:pt x="75" y="114"/>
                  </a:lnTo>
                  <a:lnTo>
                    <a:pt x="77" y="104"/>
                  </a:lnTo>
                  <a:lnTo>
                    <a:pt x="78" y="93"/>
                  </a:lnTo>
                  <a:lnTo>
                    <a:pt x="79" y="81"/>
                  </a:lnTo>
                  <a:lnTo>
                    <a:pt x="78" y="70"/>
                  </a:lnTo>
                  <a:lnTo>
                    <a:pt x="77" y="59"/>
                  </a:lnTo>
                  <a:lnTo>
                    <a:pt x="75" y="48"/>
                  </a:lnTo>
                  <a:lnTo>
                    <a:pt x="73" y="39"/>
                  </a:lnTo>
                  <a:lnTo>
                    <a:pt x="68" y="32"/>
                  </a:lnTo>
                  <a:lnTo>
                    <a:pt x="64" y="26"/>
                  </a:lnTo>
                  <a:lnTo>
                    <a:pt x="61" y="24"/>
                  </a:lnTo>
                  <a:lnTo>
                    <a:pt x="58" y="23"/>
                  </a:lnTo>
                  <a:lnTo>
                    <a:pt x="54" y="22"/>
                  </a:lnTo>
                  <a:lnTo>
                    <a:pt x="51" y="22"/>
                  </a:lnTo>
                  <a:lnTo>
                    <a:pt x="47" y="22"/>
                  </a:lnTo>
                  <a:lnTo>
                    <a:pt x="42" y="24"/>
                  </a:lnTo>
                  <a:lnTo>
                    <a:pt x="39" y="26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31" y="39"/>
                  </a:lnTo>
                  <a:lnTo>
                    <a:pt x="28" y="45"/>
                  </a:lnTo>
                  <a:lnTo>
                    <a:pt x="27" y="50"/>
                  </a:lnTo>
                  <a:lnTo>
                    <a:pt x="27" y="56"/>
                  </a:lnTo>
                  <a:lnTo>
                    <a:pt x="26" y="62"/>
                  </a:lnTo>
                  <a:lnTo>
                    <a:pt x="26" y="102"/>
                  </a:lnTo>
                  <a:close/>
                  <a:moveTo>
                    <a:pt x="1" y="51"/>
                  </a:moveTo>
                  <a:lnTo>
                    <a:pt x="1" y="35"/>
                  </a:lnTo>
                  <a:lnTo>
                    <a:pt x="1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3" y="3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8" y="17"/>
                  </a:lnTo>
                  <a:lnTo>
                    <a:pt x="32" y="12"/>
                  </a:lnTo>
                  <a:lnTo>
                    <a:pt x="36" y="8"/>
                  </a:lnTo>
                  <a:lnTo>
                    <a:pt x="40" y="5"/>
                  </a:lnTo>
                  <a:lnTo>
                    <a:pt x="45" y="3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8" y="2"/>
                  </a:lnTo>
                  <a:lnTo>
                    <a:pt x="73" y="3"/>
                  </a:lnTo>
                  <a:lnTo>
                    <a:pt x="77" y="6"/>
                  </a:lnTo>
                  <a:lnTo>
                    <a:pt x="81" y="8"/>
                  </a:lnTo>
                  <a:lnTo>
                    <a:pt x="85" y="12"/>
                  </a:lnTo>
                  <a:lnTo>
                    <a:pt x="88" y="17"/>
                  </a:lnTo>
                  <a:lnTo>
                    <a:pt x="91" y="21"/>
                  </a:lnTo>
                  <a:lnTo>
                    <a:pt x="96" y="33"/>
                  </a:lnTo>
                  <a:lnTo>
                    <a:pt x="101" y="46"/>
                  </a:lnTo>
                  <a:lnTo>
                    <a:pt x="103" y="62"/>
                  </a:lnTo>
                  <a:lnTo>
                    <a:pt x="104" y="80"/>
                  </a:lnTo>
                  <a:lnTo>
                    <a:pt x="103" y="91"/>
                  </a:lnTo>
                  <a:lnTo>
                    <a:pt x="103" y="101"/>
                  </a:lnTo>
                  <a:lnTo>
                    <a:pt x="101" y="110"/>
                  </a:lnTo>
                  <a:lnTo>
                    <a:pt x="100" y="118"/>
                  </a:lnTo>
                  <a:lnTo>
                    <a:pt x="98" y="126"/>
                  </a:lnTo>
                  <a:lnTo>
                    <a:pt x="94" y="132"/>
                  </a:lnTo>
                  <a:lnTo>
                    <a:pt x="92" y="139"/>
                  </a:lnTo>
                  <a:lnTo>
                    <a:pt x="89" y="143"/>
                  </a:lnTo>
                  <a:lnTo>
                    <a:pt x="85" y="148"/>
                  </a:lnTo>
                  <a:lnTo>
                    <a:pt x="81" y="152"/>
                  </a:lnTo>
                  <a:lnTo>
                    <a:pt x="77" y="155"/>
                  </a:lnTo>
                  <a:lnTo>
                    <a:pt x="73" y="158"/>
                  </a:lnTo>
                  <a:lnTo>
                    <a:pt x="68" y="160"/>
                  </a:lnTo>
                  <a:lnTo>
                    <a:pt x="64" y="161"/>
                  </a:lnTo>
                  <a:lnTo>
                    <a:pt x="60" y="162"/>
                  </a:lnTo>
                  <a:lnTo>
                    <a:pt x="55" y="162"/>
                  </a:lnTo>
                  <a:lnTo>
                    <a:pt x="50" y="161"/>
                  </a:lnTo>
                  <a:lnTo>
                    <a:pt x="45" y="160"/>
                  </a:lnTo>
                  <a:lnTo>
                    <a:pt x="40" y="159"/>
                  </a:lnTo>
                  <a:lnTo>
                    <a:pt x="37" y="156"/>
                  </a:lnTo>
                  <a:lnTo>
                    <a:pt x="32" y="151"/>
                  </a:lnTo>
                  <a:lnTo>
                    <a:pt x="27" y="144"/>
                  </a:lnTo>
                  <a:lnTo>
                    <a:pt x="26" y="144"/>
                  </a:lnTo>
                  <a:lnTo>
                    <a:pt x="26" y="222"/>
                  </a:lnTo>
                  <a:lnTo>
                    <a:pt x="1" y="222"/>
                  </a:lnTo>
                  <a:lnTo>
                    <a:pt x="1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452"/>
            <p:cNvSpPr>
              <a:spLocks/>
            </p:cNvSpPr>
            <p:nvPr/>
          </p:nvSpPr>
          <p:spPr bwMode="auto">
            <a:xfrm>
              <a:off x="5337435" y="7840588"/>
              <a:ext cx="38182" cy="89089"/>
            </a:xfrm>
            <a:custGeom>
              <a:avLst/>
              <a:gdLst>
                <a:gd name="T0" fmla="*/ 0 w 96"/>
                <a:gd name="T1" fmla="*/ 0 h 224"/>
                <a:gd name="T2" fmla="*/ 25 w 96"/>
                <a:gd name="T3" fmla="*/ 0 h 224"/>
                <a:gd name="T4" fmla="*/ 25 w 96"/>
                <a:gd name="T5" fmla="*/ 85 h 224"/>
                <a:gd name="T6" fmla="*/ 26 w 96"/>
                <a:gd name="T7" fmla="*/ 85 h 224"/>
                <a:gd name="T8" fmla="*/ 31 w 96"/>
                <a:gd name="T9" fmla="*/ 77 h 224"/>
                <a:gd name="T10" fmla="*/ 39 w 96"/>
                <a:gd name="T11" fmla="*/ 71 h 224"/>
                <a:gd name="T12" fmla="*/ 43 w 96"/>
                <a:gd name="T13" fmla="*/ 69 h 224"/>
                <a:gd name="T14" fmla="*/ 49 w 96"/>
                <a:gd name="T15" fmla="*/ 67 h 224"/>
                <a:gd name="T16" fmla="*/ 54 w 96"/>
                <a:gd name="T17" fmla="*/ 65 h 224"/>
                <a:gd name="T18" fmla="*/ 59 w 96"/>
                <a:gd name="T19" fmla="*/ 65 h 224"/>
                <a:gd name="T20" fmla="*/ 67 w 96"/>
                <a:gd name="T21" fmla="*/ 65 h 224"/>
                <a:gd name="T22" fmla="*/ 74 w 96"/>
                <a:gd name="T23" fmla="*/ 68 h 224"/>
                <a:gd name="T24" fmla="*/ 80 w 96"/>
                <a:gd name="T25" fmla="*/ 72 h 224"/>
                <a:gd name="T26" fmla="*/ 85 w 96"/>
                <a:gd name="T27" fmla="*/ 77 h 224"/>
                <a:gd name="T28" fmla="*/ 90 w 96"/>
                <a:gd name="T29" fmla="*/ 86 h 224"/>
                <a:gd name="T30" fmla="*/ 94 w 96"/>
                <a:gd name="T31" fmla="*/ 95 h 224"/>
                <a:gd name="T32" fmla="*/ 96 w 96"/>
                <a:gd name="T33" fmla="*/ 106 h 224"/>
                <a:gd name="T34" fmla="*/ 96 w 96"/>
                <a:gd name="T35" fmla="*/ 121 h 224"/>
                <a:gd name="T36" fmla="*/ 96 w 96"/>
                <a:gd name="T37" fmla="*/ 224 h 224"/>
                <a:gd name="T38" fmla="*/ 71 w 96"/>
                <a:gd name="T39" fmla="*/ 224 h 224"/>
                <a:gd name="T40" fmla="*/ 71 w 96"/>
                <a:gd name="T41" fmla="*/ 124 h 224"/>
                <a:gd name="T42" fmla="*/ 71 w 96"/>
                <a:gd name="T43" fmla="*/ 116 h 224"/>
                <a:gd name="T44" fmla="*/ 70 w 96"/>
                <a:gd name="T45" fmla="*/ 110 h 224"/>
                <a:gd name="T46" fmla="*/ 69 w 96"/>
                <a:gd name="T47" fmla="*/ 103 h 224"/>
                <a:gd name="T48" fmla="*/ 67 w 96"/>
                <a:gd name="T49" fmla="*/ 98 h 224"/>
                <a:gd name="T50" fmla="*/ 65 w 96"/>
                <a:gd name="T51" fmla="*/ 92 h 224"/>
                <a:gd name="T52" fmla="*/ 61 w 96"/>
                <a:gd name="T53" fmla="*/ 89 h 224"/>
                <a:gd name="T54" fmla="*/ 56 w 96"/>
                <a:gd name="T55" fmla="*/ 87 h 224"/>
                <a:gd name="T56" fmla="*/ 51 w 96"/>
                <a:gd name="T57" fmla="*/ 86 h 224"/>
                <a:gd name="T58" fmla="*/ 47 w 96"/>
                <a:gd name="T59" fmla="*/ 87 h 224"/>
                <a:gd name="T60" fmla="*/ 42 w 96"/>
                <a:gd name="T61" fmla="*/ 88 h 224"/>
                <a:gd name="T62" fmla="*/ 39 w 96"/>
                <a:gd name="T63" fmla="*/ 90 h 224"/>
                <a:gd name="T64" fmla="*/ 36 w 96"/>
                <a:gd name="T65" fmla="*/ 92 h 224"/>
                <a:gd name="T66" fmla="*/ 32 w 96"/>
                <a:gd name="T67" fmla="*/ 96 h 224"/>
                <a:gd name="T68" fmla="*/ 29 w 96"/>
                <a:gd name="T69" fmla="*/ 100 h 224"/>
                <a:gd name="T70" fmla="*/ 28 w 96"/>
                <a:gd name="T71" fmla="*/ 105 h 224"/>
                <a:gd name="T72" fmla="*/ 26 w 96"/>
                <a:gd name="T73" fmla="*/ 111 h 224"/>
                <a:gd name="T74" fmla="*/ 25 w 96"/>
                <a:gd name="T75" fmla="*/ 117 h 224"/>
                <a:gd name="T76" fmla="*/ 25 w 96"/>
                <a:gd name="T77" fmla="*/ 123 h 224"/>
                <a:gd name="T78" fmla="*/ 25 w 96"/>
                <a:gd name="T79" fmla="*/ 224 h 224"/>
                <a:gd name="T80" fmla="*/ 0 w 96"/>
                <a:gd name="T81" fmla="*/ 224 h 224"/>
                <a:gd name="T82" fmla="*/ 0 w 96"/>
                <a:gd name="T8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224">
                  <a:moveTo>
                    <a:pt x="0" y="0"/>
                  </a:moveTo>
                  <a:lnTo>
                    <a:pt x="25" y="0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31" y="77"/>
                  </a:lnTo>
                  <a:lnTo>
                    <a:pt x="39" y="71"/>
                  </a:lnTo>
                  <a:lnTo>
                    <a:pt x="43" y="69"/>
                  </a:lnTo>
                  <a:lnTo>
                    <a:pt x="49" y="67"/>
                  </a:lnTo>
                  <a:lnTo>
                    <a:pt x="54" y="65"/>
                  </a:lnTo>
                  <a:lnTo>
                    <a:pt x="59" y="65"/>
                  </a:lnTo>
                  <a:lnTo>
                    <a:pt x="67" y="65"/>
                  </a:lnTo>
                  <a:lnTo>
                    <a:pt x="74" y="68"/>
                  </a:lnTo>
                  <a:lnTo>
                    <a:pt x="80" y="72"/>
                  </a:lnTo>
                  <a:lnTo>
                    <a:pt x="85" y="77"/>
                  </a:lnTo>
                  <a:lnTo>
                    <a:pt x="90" y="86"/>
                  </a:lnTo>
                  <a:lnTo>
                    <a:pt x="94" y="95"/>
                  </a:lnTo>
                  <a:lnTo>
                    <a:pt x="96" y="106"/>
                  </a:lnTo>
                  <a:lnTo>
                    <a:pt x="96" y="121"/>
                  </a:lnTo>
                  <a:lnTo>
                    <a:pt x="96" y="224"/>
                  </a:lnTo>
                  <a:lnTo>
                    <a:pt x="71" y="224"/>
                  </a:lnTo>
                  <a:lnTo>
                    <a:pt x="71" y="124"/>
                  </a:lnTo>
                  <a:lnTo>
                    <a:pt x="71" y="116"/>
                  </a:lnTo>
                  <a:lnTo>
                    <a:pt x="70" y="110"/>
                  </a:lnTo>
                  <a:lnTo>
                    <a:pt x="69" y="103"/>
                  </a:lnTo>
                  <a:lnTo>
                    <a:pt x="67" y="98"/>
                  </a:lnTo>
                  <a:lnTo>
                    <a:pt x="65" y="92"/>
                  </a:lnTo>
                  <a:lnTo>
                    <a:pt x="61" y="89"/>
                  </a:lnTo>
                  <a:lnTo>
                    <a:pt x="56" y="87"/>
                  </a:lnTo>
                  <a:lnTo>
                    <a:pt x="51" y="86"/>
                  </a:lnTo>
                  <a:lnTo>
                    <a:pt x="47" y="87"/>
                  </a:lnTo>
                  <a:lnTo>
                    <a:pt x="42" y="88"/>
                  </a:lnTo>
                  <a:lnTo>
                    <a:pt x="39" y="90"/>
                  </a:lnTo>
                  <a:lnTo>
                    <a:pt x="36" y="92"/>
                  </a:lnTo>
                  <a:lnTo>
                    <a:pt x="32" y="96"/>
                  </a:lnTo>
                  <a:lnTo>
                    <a:pt x="29" y="100"/>
                  </a:lnTo>
                  <a:lnTo>
                    <a:pt x="28" y="105"/>
                  </a:lnTo>
                  <a:lnTo>
                    <a:pt x="26" y="111"/>
                  </a:lnTo>
                  <a:lnTo>
                    <a:pt x="25" y="117"/>
                  </a:lnTo>
                  <a:lnTo>
                    <a:pt x="25" y="123"/>
                  </a:lnTo>
                  <a:lnTo>
                    <a:pt x="25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453"/>
            <p:cNvSpPr>
              <a:spLocks noEditPoints="1"/>
            </p:cNvSpPr>
            <p:nvPr/>
          </p:nvSpPr>
          <p:spPr bwMode="auto">
            <a:xfrm>
              <a:off x="5385162" y="7866043"/>
              <a:ext cx="38182" cy="65226"/>
            </a:xfrm>
            <a:custGeom>
              <a:avLst/>
              <a:gdLst>
                <a:gd name="T0" fmla="*/ 63 w 94"/>
                <a:gd name="T1" fmla="*/ 78 h 162"/>
                <a:gd name="T2" fmla="*/ 49 w 94"/>
                <a:gd name="T3" fmla="*/ 80 h 162"/>
                <a:gd name="T4" fmla="*/ 38 w 94"/>
                <a:gd name="T5" fmla="*/ 86 h 162"/>
                <a:gd name="T6" fmla="*/ 33 w 94"/>
                <a:gd name="T7" fmla="*/ 91 h 162"/>
                <a:gd name="T8" fmla="*/ 28 w 94"/>
                <a:gd name="T9" fmla="*/ 99 h 162"/>
                <a:gd name="T10" fmla="*/ 25 w 94"/>
                <a:gd name="T11" fmla="*/ 108 h 162"/>
                <a:gd name="T12" fmla="*/ 25 w 94"/>
                <a:gd name="T13" fmla="*/ 122 h 162"/>
                <a:gd name="T14" fmla="*/ 28 w 94"/>
                <a:gd name="T15" fmla="*/ 133 h 162"/>
                <a:gd name="T16" fmla="*/ 35 w 94"/>
                <a:gd name="T17" fmla="*/ 140 h 162"/>
                <a:gd name="T18" fmla="*/ 41 w 94"/>
                <a:gd name="T19" fmla="*/ 142 h 162"/>
                <a:gd name="T20" fmla="*/ 48 w 94"/>
                <a:gd name="T21" fmla="*/ 142 h 162"/>
                <a:gd name="T22" fmla="*/ 55 w 94"/>
                <a:gd name="T23" fmla="*/ 140 h 162"/>
                <a:gd name="T24" fmla="*/ 62 w 94"/>
                <a:gd name="T25" fmla="*/ 133 h 162"/>
                <a:gd name="T26" fmla="*/ 66 w 94"/>
                <a:gd name="T27" fmla="*/ 125 h 162"/>
                <a:gd name="T28" fmla="*/ 68 w 94"/>
                <a:gd name="T29" fmla="*/ 115 h 162"/>
                <a:gd name="T30" fmla="*/ 68 w 94"/>
                <a:gd name="T31" fmla="*/ 78 h 162"/>
                <a:gd name="T32" fmla="*/ 93 w 94"/>
                <a:gd name="T33" fmla="*/ 133 h 162"/>
                <a:gd name="T34" fmla="*/ 93 w 94"/>
                <a:gd name="T35" fmla="*/ 152 h 162"/>
                <a:gd name="T36" fmla="*/ 71 w 94"/>
                <a:gd name="T37" fmla="*/ 159 h 162"/>
                <a:gd name="T38" fmla="*/ 69 w 94"/>
                <a:gd name="T39" fmla="*/ 143 h 162"/>
                <a:gd name="T40" fmla="*/ 63 w 94"/>
                <a:gd name="T41" fmla="*/ 152 h 162"/>
                <a:gd name="T42" fmla="*/ 56 w 94"/>
                <a:gd name="T43" fmla="*/ 157 h 162"/>
                <a:gd name="T44" fmla="*/ 48 w 94"/>
                <a:gd name="T45" fmla="*/ 161 h 162"/>
                <a:gd name="T46" fmla="*/ 38 w 94"/>
                <a:gd name="T47" fmla="*/ 162 h 162"/>
                <a:gd name="T48" fmla="*/ 23 w 94"/>
                <a:gd name="T49" fmla="*/ 159 h 162"/>
                <a:gd name="T50" fmla="*/ 11 w 94"/>
                <a:gd name="T51" fmla="*/ 151 h 162"/>
                <a:gd name="T52" fmla="*/ 3 w 94"/>
                <a:gd name="T53" fmla="*/ 137 h 162"/>
                <a:gd name="T54" fmla="*/ 0 w 94"/>
                <a:gd name="T55" fmla="*/ 117 h 162"/>
                <a:gd name="T56" fmla="*/ 2 w 94"/>
                <a:gd name="T57" fmla="*/ 104 h 162"/>
                <a:gd name="T58" fmla="*/ 6 w 94"/>
                <a:gd name="T59" fmla="*/ 92 h 162"/>
                <a:gd name="T60" fmla="*/ 12 w 94"/>
                <a:gd name="T61" fmla="*/ 83 h 162"/>
                <a:gd name="T62" fmla="*/ 21 w 94"/>
                <a:gd name="T63" fmla="*/ 74 h 162"/>
                <a:gd name="T64" fmla="*/ 30 w 94"/>
                <a:gd name="T65" fmla="*/ 68 h 162"/>
                <a:gd name="T66" fmla="*/ 42 w 94"/>
                <a:gd name="T67" fmla="*/ 64 h 162"/>
                <a:gd name="T68" fmla="*/ 67 w 94"/>
                <a:gd name="T69" fmla="*/ 60 h 162"/>
                <a:gd name="T70" fmla="*/ 67 w 94"/>
                <a:gd name="T71" fmla="*/ 48 h 162"/>
                <a:gd name="T72" fmla="*/ 65 w 94"/>
                <a:gd name="T73" fmla="*/ 35 h 162"/>
                <a:gd name="T74" fmla="*/ 58 w 94"/>
                <a:gd name="T75" fmla="*/ 25 h 162"/>
                <a:gd name="T76" fmla="*/ 49 w 94"/>
                <a:gd name="T77" fmla="*/ 21 h 162"/>
                <a:gd name="T78" fmla="*/ 36 w 94"/>
                <a:gd name="T79" fmla="*/ 21 h 162"/>
                <a:gd name="T80" fmla="*/ 23 w 94"/>
                <a:gd name="T81" fmla="*/ 24 h 162"/>
                <a:gd name="T82" fmla="*/ 11 w 94"/>
                <a:gd name="T83" fmla="*/ 10 h 162"/>
                <a:gd name="T84" fmla="*/ 26 w 94"/>
                <a:gd name="T85" fmla="*/ 4 h 162"/>
                <a:gd name="T86" fmla="*/ 48 w 94"/>
                <a:gd name="T87" fmla="*/ 0 h 162"/>
                <a:gd name="T88" fmla="*/ 68 w 94"/>
                <a:gd name="T89" fmla="*/ 4 h 162"/>
                <a:gd name="T90" fmla="*/ 76 w 94"/>
                <a:gd name="T91" fmla="*/ 8 h 162"/>
                <a:gd name="T92" fmla="*/ 82 w 94"/>
                <a:gd name="T93" fmla="*/ 14 h 162"/>
                <a:gd name="T94" fmla="*/ 90 w 94"/>
                <a:gd name="T95" fmla="*/ 32 h 162"/>
                <a:gd name="T96" fmla="*/ 93 w 94"/>
                <a:gd name="T97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162">
                  <a:moveTo>
                    <a:pt x="68" y="78"/>
                  </a:moveTo>
                  <a:lnTo>
                    <a:pt x="63" y="78"/>
                  </a:lnTo>
                  <a:lnTo>
                    <a:pt x="56" y="79"/>
                  </a:lnTo>
                  <a:lnTo>
                    <a:pt x="49" y="80"/>
                  </a:lnTo>
                  <a:lnTo>
                    <a:pt x="41" y="84"/>
                  </a:lnTo>
                  <a:lnTo>
                    <a:pt x="38" y="86"/>
                  </a:lnTo>
                  <a:lnTo>
                    <a:pt x="35" y="88"/>
                  </a:lnTo>
                  <a:lnTo>
                    <a:pt x="33" y="91"/>
                  </a:lnTo>
                  <a:lnTo>
                    <a:pt x="29" y="94"/>
                  </a:lnTo>
                  <a:lnTo>
                    <a:pt x="28" y="99"/>
                  </a:lnTo>
                  <a:lnTo>
                    <a:pt x="26" y="103"/>
                  </a:lnTo>
                  <a:lnTo>
                    <a:pt x="25" y="108"/>
                  </a:lnTo>
                  <a:lnTo>
                    <a:pt x="25" y="115"/>
                  </a:lnTo>
                  <a:lnTo>
                    <a:pt x="25" y="122"/>
                  </a:lnTo>
                  <a:lnTo>
                    <a:pt x="27" y="128"/>
                  </a:lnTo>
                  <a:lnTo>
                    <a:pt x="28" y="133"/>
                  </a:lnTo>
                  <a:lnTo>
                    <a:pt x="31" y="137"/>
                  </a:lnTo>
                  <a:lnTo>
                    <a:pt x="35" y="140"/>
                  </a:lnTo>
                  <a:lnTo>
                    <a:pt x="37" y="141"/>
                  </a:lnTo>
                  <a:lnTo>
                    <a:pt x="41" y="142"/>
                  </a:lnTo>
                  <a:lnTo>
                    <a:pt x="44" y="143"/>
                  </a:lnTo>
                  <a:lnTo>
                    <a:pt x="48" y="142"/>
                  </a:lnTo>
                  <a:lnTo>
                    <a:pt x="52" y="141"/>
                  </a:lnTo>
                  <a:lnTo>
                    <a:pt x="55" y="140"/>
                  </a:lnTo>
                  <a:lnTo>
                    <a:pt x="58" y="137"/>
                  </a:lnTo>
                  <a:lnTo>
                    <a:pt x="62" y="133"/>
                  </a:lnTo>
                  <a:lnTo>
                    <a:pt x="64" y="129"/>
                  </a:lnTo>
                  <a:lnTo>
                    <a:pt x="66" y="125"/>
                  </a:lnTo>
                  <a:lnTo>
                    <a:pt x="67" y="119"/>
                  </a:lnTo>
                  <a:lnTo>
                    <a:pt x="68" y="115"/>
                  </a:lnTo>
                  <a:lnTo>
                    <a:pt x="68" y="110"/>
                  </a:lnTo>
                  <a:lnTo>
                    <a:pt x="68" y="78"/>
                  </a:lnTo>
                  <a:close/>
                  <a:moveTo>
                    <a:pt x="93" y="124"/>
                  </a:moveTo>
                  <a:lnTo>
                    <a:pt x="93" y="133"/>
                  </a:lnTo>
                  <a:lnTo>
                    <a:pt x="93" y="143"/>
                  </a:lnTo>
                  <a:lnTo>
                    <a:pt x="93" y="152"/>
                  </a:lnTo>
                  <a:lnTo>
                    <a:pt x="94" y="159"/>
                  </a:lnTo>
                  <a:lnTo>
                    <a:pt x="71" y="159"/>
                  </a:lnTo>
                  <a:lnTo>
                    <a:pt x="70" y="143"/>
                  </a:lnTo>
                  <a:lnTo>
                    <a:pt x="69" y="143"/>
                  </a:lnTo>
                  <a:lnTo>
                    <a:pt x="66" y="147"/>
                  </a:lnTo>
                  <a:lnTo>
                    <a:pt x="63" y="152"/>
                  </a:lnTo>
                  <a:lnTo>
                    <a:pt x="60" y="155"/>
                  </a:lnTo>
                  <a:lnTo>
                    <a:pt x="56" y="157"/>
                  </a:lnTo>
                  <a:lnTo>
                    <a:pt x="52" y="159"/>
                  </a:lnTo>
                  <a:lnTo>
                    <a:pt x="48" y="161"/>
                  </a:lnTo>
                  <a:lnTo>
                    <a:pt x="42" y="162"/>
                  </a:lnTo>
                  <a:lnTo>
                    <a:pt x="38" y="162"/>
                  </a:lnTo>
                  <a:lnTo>
                    <a:pt x="30" y="161"/>
                  </a:lnTo>
                  <a:lnTo>
                    <a:pt x="23" y="159"/>
                  </a:lnTo>
                  <a:lnTo>
                    <a:pt x="16" y="155"/>
                  </a:lnTo>
                  <a:lnTo>
                    <a:pt x="11" y="151"/>
                  </a:lnTo>
                  <a:lnTo>
                    <a:pt x="7" y="144"/>
                  </a:lnTo>
                  <a:lnTo>
                    <a:pt x="3" y="137"/>
                  </a:lnTo>
                  <a:lnTo>
                    <a:pt x="1" y="127"/>
                  </a:lnTo>
                  <a:lnTo>
                    <a:pt x="0" y="117"/>
                  </a:lnTo>
                  <a:lnTo>
                    <a:pt x="1" y="111"/>
                  </a:lnTo>
                  <a:lnTo>
                    <a:pt x="2" y="104"/>
                  </a:lnTo>
                  <a:lnTo>
                    <a:pt x="3" y="98"/>
                  </a:lnTo>
                  <a:lnTo>
                    <a:pt x="6" y="92"/>
                  </a:lnTo>
                  <a:lnTo>
                    <a:pt x="9" y="87"/>
                  </a:lnTo>
                  <a:lnTo>
                    <a:pt x="12" y="83"/>
                  </a:lnTo>
                  <a:lnTo>
                    <a:pt x="16" y="78"/>
                  </a:lnTo>
                  <a:lnTo>
                    <a:pt x="21" y="74"/>
                  </a:lnTo>
                  <a:lnTo>
                    <a:pt x="26" y="71"/>
                  </a:lnTo>
                  <a:lnTo>
                    <a:pt x="30" y="68"/>
                  </a:lnTo>
                  <a:lnTo>
                    <a:pt x="36" y="65"/>
                  </a:lnTo>
                  <a:lnTo>
                    <a:pt x="42" y="64"/>
                  </a:lnTo>
                  <a:lnTo>
                    <a:pt x="54" y="61"/>
                  </a:lnTo>
                  <a:lnTo>
                    <a:pt x="67" y="60"/>
                  </a:lnTo>
                  <a:lnTo>
                    <a:pt x="67" y="56"/>
                  </a:lnTo>
                  <a:lnTo>
                    <a:pt x="67" y="48"/>
                  </a:lnTo>
                  <a:lnTo>
                    <a:pt x="66" y="40"/>
                  </a:lnTo>
                  <a:lnTo>
                    <a:pt x="65" y="35"/>
                  </a:lnTo>
                  <a:lnTo>
                    <a:pt x="63" y="30"/>
                  </a:lnTo>
                  <a:lnTo>
                    <a:pt x="58" y="25"/>
                  </a:lnTo>
                  <a:lnTo>
                    <a:pt x="54" y="22"/>
                  </a:lnTo>
                  <a:lnTo>
                    <a:pt x="49" y="21"/>
                  </a:lnTo>
                  <a:lnTo>
                    <a:pt x="42" y="20"/>
                  </a:lnTo>
                  <a:lnTo>
                    <a:pt x="36" y="21"/>
                  </a:lnTo>
                  <a:lnTo>
                    <a:pt x="28" y="22"/>
                  </a:lnTo>
                  <a:lnTo>
                    <a:pt x="23" y="24"/>
                  </a:lnTo>
                  <a:lnTo>
                    <a:pt x="16" y="2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8" y="4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9" y="11"/>
                  </a:lnTo>
                  <a:lnTo>
                    <a:pt x="82" y="14"/>
                  </a:lnTo>
                  <a:lnTo>
                    <a:pt x="87" y="23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3" y="56"/>
                  </a:lnTo>
                  <a:lnTo>
                    <a:pt x="93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454"/>
            <p:cNvSpPr>
              <a:spLocks/>
            </p:cNvSpPr>
            <p:nvPr/>
          </p:nvSpPr>
          <p:spPr bwMode="auto">
            <a:xfrm>
              <a:off x="5436070" y="7866043"/>
              <a:ext cx="25454" cy="63635"/>
            </a:xfrm>
            <a:custGeom>
              <a:avLst/>
              <a:gdLst>
                <a:gd name="T0" fmla="*/ 2 w 63"/>
                <a:gd name="T1" fmla="*/ 43 h 159"/>
                <a:gd name="T2" fmla="*/ 2 w 63"/>
                <a:gd name="T3" fmla="*/ 33 h 159"/>
                <a:gd name="T4" fmla="*/ 2 w 63"/>
                <a:gd name="T5" fmla="*/ 22 h 159"/>
                <a:gd name="T6" fmla="*/ 0 w 63"/>
                <a:gd name="T7" fmla="*/ 11 h 159"/>
                <a:gd name="T8" fmla="*/ 0 w 63"/>
                <a:gd name="T9" fmla="*/ 3 h 159"/>
                <a:gd name="T10" fmla="*/ 23 w 63"/>
                <a:gd name="T11" fmla="*/ 3 h 159"/>
                <a:gd name="T12" fmla="*/ 24 w 63"/>
                <a:gd name="T13" fmla="*/ 27 h 159"/>
                <a:gd name="T14" fmla="*/ 24 w 63"/>
                <a:gd name="T15" fmla="*/ 27 h 159"/>
                <a:gd name="T16" fmla="*/ 27 w 63"/>
                <a:gd name="T17" fmla="*/ 22 h 159"/>
                <a:gd name="T18" fmla="*/ 30 w 63"/>
                <a:gd name="T19" fmla="*/ 17 h 159"/>
                <a:gd name="T20" fmla="*/ 34 w 63"/>
                <a:gd name="T21" fmla="*/ 12 h 159"/>
                <a:gd name="T22" fmla="*/ 38 w 63"/>
                <a:gd name="T23" fmla="*/ 8 h 159"/>
                <a:gd name="T24" fmla="*/ 43 w 63"/>
                <a:gd name="T25" fmla="*/ 5 h 159"/>
                <a:gd name="T26" fmla="*/ 47 w 63"/>
                <a:gd name="T27" fmla="*/ 3 h 159"/>
                <a:gd name="T28" fmla="*/ 52 w 63"/>
                <a:gd name="T29" fmla="*/ 0 h 159"/>
                <a:gd name="T30" fmla="*/ 58 w 63"/>
                <a:gd name="T31" fmla="*/ 0 h 159"/>
                <a:gd name="T32" fmla="*/ 61 w 63"/>
                <a:gd name="T33" fmla="*/ 0 h 159"/>
                <a:gd name="T34" fmla="*/ 63 w 63"/>
                <a:gd name="T35" fmla="*/ 0 h 159"/>
                <a:gd name="T36" fmla="*/ 63 w 63"/>
                <a:gd name="T37" fmla="*/ 25 h 159"/>
                <a:gd name="T38" fmla="*/ 61 w 63"/>
                <a:gd name="T39" fmla="*/ 25 h 159"/>
                <a:gd name="T40" fmla="*/ 58 w 63"/>
                <a:gd name="T41" fmla="*/ 25 h 159"/>
                <a:gd name="T42" fmla="*/ 52 w 63"/>
                <a:gd name="T43" fmla="*/ 26 h 159"/>
                <a:gd name="T44" fmla="*/ 47 w 63"/>
                <a:gd name="T45" fmla="*/ 29 h 159"/>
                <a:gd name="T46" fmla="*/ 42 w 63"/>
                <a:gd name="T47" fmla="*/ 32 h 159"/>
                <a:gd name="T48" fmla="*/ 38 w 63"/>
                <a:gd name="T49" fmla="*/ 35 h 159"/>
                <a:gd name="T50" fmla="*/ 34 w 63"/>
                <a:gd name="T51" fmla="*/ 40 h 159"/>
                <a:gd name="T52" fmla="*/ 31 w 63"/>
                <a:gd name="T53" fmla="*/ 46 h 159"/>
                <a:gd name="T54" fmla="*/ 29 w 63"/>
                <a:gd name="T55" fmla="*/ 52 h 159"/>
                <a:gd name="T56" fmla="*/ 27 w 63"/>
                <a:gd name="T57" fmla="*/ 59 h 159"/>
                <a:gd name="T58" fmla="*/ 26 w 63"/>
                <a:gd name="T59" fmla="*/ 65 h 159"/>
                <a:gd name="T60" fmla="*/ 26 w 63"/>
                <a:gd name="T61" fmla="*/ 73 h 159"/>
                <a:gd name="T62" fmla="*/ 26 w 63"/>
                <a:gd name="T63" fmla="*/ 159 h 159"/>
                <a:gd name="T64" fmla="*/ 2 w 63"/>
                <a:gd name="T65" fmla="*/ 159 h 159"/>
                <a:gd name="T66" fmla="*/ 2 w 63"/>
                <a:gd name="T67" fmla="*/ 4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59">
                  <a:moveTo>
                    <a:pt x="2" y="43"/>
                  </a:moveTo>
                  <a:lnTo>
                    <a:pt x="2" y="33"/>
                  </a:lnTo>
                  <a:lnTo>
                    <a:pt x="2" y="22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3" y="3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2"/>
                  </a:lnTo>
                  <a:lnTo>
                    <a:pt x="30" y="17"/>
                  </a:lnTo>
                  <a:lnTo>
                    <a:pt x="34" y="12"/>
                  </a:lnTo>
                  <a:lnTo>
                    <a:pt x="38" y="8"/>
                  </a:lnTo>
                  <a:lnTo>
                    <a:pt x="43" y="5"/>
                  </a:lnTo>
                  <a:lnTo>
                    <a:pt x="47" y="3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5"/>
                  </a:lnTo>
                  <a:lnTo>
                    <a:pt x="61" y="25"/>
                  </a:lnTo>
                  <a:lnTo>
                    <a:pt x="58" y="25"/>
                  </a:lnTo>
                  <a:lnTo>
                    <a:pt x="52" y="26"/>
                  </a:lnTo>
                  <a:lnTo>
                    <a:pt x="47" y="29"/>
                  </a:lnTo>
                  <a:lnTo>
                    <a:pt x="42" y="32"/>
                  </a:lnTo>
                  <a:lnTo>
                    <a:pt x="38" y="35"/>
                  </a:lnTo>
                  <a:lnTo>
                    <a:pt x="34" y="40"/>
                  </a:lnTo>
                  <a:lnTo>
                    <a:pt x="31" y="46"/>
                  </a:lnTo>
                  <a:lnTo>
                    <a:pt x="29" y="52"/>
                  </a:lnTo>
                  <a:lnTo>
                    <a:pt x="27" y="59"/>
                  </a:lnTo>
                  <a:lnTo>
                    <a:pt x="26" y="65"/>
                  </a:lnTo>
                  <a:lnTo>
                    <a:pt x="26" y="73"/>
                  </a:lnTo>
                  <a:lnTo>
                    <a:pt x="26" y="159"/>
                  </a:lnTo>
                  <a:lnTo>
                    <a:pt x="2" y="159"/>
                  </a:lnTo>
                  <a:lnTo>
                    <a:pt x="2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455"/>
            <p:cNvSpPr>
              <a:spLocks/>
            </p:cNvSpPr>
            <p:nvPr/>
          </p:nvSpPr>
          <p:spPr bwMode="auto">
            <a:xfrm>
              <a:off x="5467888" y="7866043"/>
              <a:ext cx="66817" cy="63635"/>
            </a:xfrm>
            <a:custGeom>
              <a:avLst/>
              <a:gdLst>
                <a:gd name="T0" fmla="*/ 2 w 168"/>
                <a:gd name="T1" fmla="*/ 31 h 159"/>
                <a:gd name="T2" fmla="*/ 0 w 168"/>
                <a:gd name="T3" fmla="*/ 11 h 159"/>
                <a:gd name="T4" fmla="*/ 22 w 168"/>
                <a:gd name="T5" fmla="*/ 3 h 159"/>
                <a:gd name="T6" fmla="*/ 24 w 168"/>
                <a:gd name="T7" fmla="*/ 22 h 159"/>
                <a:gd name="T8" fmla="*/ 30 w 168"/>
                <a:gd name="T9" fmla="*/ 13 h 159"/>
                <a:gd name="T10" fmla="*/ 38 w 168"/>
                <a:gd name="T11" fmla="*/ 6 h 159"/>
                <a:gd name="T12" fmla="*/ 48 w 168"/>
                <a:gd name="T13" fmla="*/ 2 h 159"/>
                <a:gd name="T14" fmla="*/ 60 w 168"/>
                <a:gd name="T15" fmla="*/ 0 h 159"/>
                <a:gd name="T16" fmla="*/ 70 w 168"/>
                <a:gd name="T17" fmla="*/ 2 h 159"/>
                <a:gd name="T18" fmla="*/ 79 w 168"/>
                <a:gd name="T19" fmla="*/ 6 h 159"/>
                <a:gd name="T20" fmla="*/ 87 w 168"/>
                <a:gd name="T21" fmla="*/ 13 h 159"/>
                <a:gd name="T22" fmla="*/ 92 w 168"/>
                <a:gd name="T23" fmla="*/ 24 h 159"/>
                <a:gd name="T24" fmla="*/ 97 w 168"/>
                <a:gd name="T25" fmla="*/ 19 h 159"/>
                <a:gd name="T26" fmla="*/ 104 w 168"/>
                <a:gd name="T27" fmla="*/ 9 h 159"/>
                <a:gd name="T28" fmla="*/ 114 w 168"/>
                <a:gd name="T29" fmla="*/ 4 h 159"/>
                <a:gd name="T30" fmla="*/ 125 w 168"/>
                <a:gd name="T31" fmla="*/ 0 h 159"/>
                <a:gd name="T32" fmla="*/ 138 w 168"/>
                <a:gd name="T33" fmla="*/ 0 h 159"/>
                <a:gd name="T34" fmla="*/ 152 w 168"/>
                <a:gd name="T35" fmla="*/ 7 h 159"/>
                <a:gd name="T36" fmla="*/ 161 w 168"/>
                <a:gd name="T37" fmla="*/ 20 h 159"/>
                <a:gd name="T38" fmla="*/ 167 w 168"/>
                <a:gd name="T39" fmla="*/ 41 h 159"/>
                <a:gd name="T40" fmla="*/ 168 w 168"/>
                <a:gd name="T41" fmla="*/ 159 h 159"/>
                <a:gd name="T42" fmla="*/ 143 w 168"/>
                <a:gd name="T43" fmla="*/ 61 h 159"/>
                <a:gd name="T44" fmla="*/ 143 w 168"/>
                <a:gd name="T45" fmla="*/ 46 h 159"/>
                <a:gd name="T46" fmla="*/ 140 w 168"/>
                <a:gd name="T47" fmla="*/ 33 h 159"/>
                <a:gd name="T48" fmla="*/ 132 w 168"/>
                <a:gd name="T49" fmla="*/ 24 h 159"/>
                <a:gd name="T50" fmla="*/ 121 w 168"/>
                <a:gd name="T51" fmla="*/ 21 h 159"/>
                <a:gd name="T52" fmla="*/ 114 w 168"/>
                <a:gd name="T53" fmla="*/ 22 h 159"/>
                <a:gd name="T54" fmla="*/ 107 w 168"/>
                <a:gd name="T55" fmla="*/ 27 h 159"/>
                <a:gd name="T56" fmla="*/ 102 w 168"/>
                <a:gd name="T57" fmla="*/ 35 h 159"/>
                <a:gd name="T58" fmla="*/ 98 w 168"/>
                <a:gd name="T59" fmla="*/ 45 h 159"/>
                <a:gd name="T60" fmla="*/ 98 w 168"/>
                <a:gd name="T61" fmla="*/ 59 h 159"/>
                <a:gd name="T62" fmla="*/ 73 w 168"/>
                <a:gd name="T63" fmla="*/ 159 h 159"/>
                <a:gd name="T64" fmla="*/ 72 w 168"/>
                <a:gd name="T65" fmla="*/ 50 h 159"/>
                <a:gd name="T66" fmla="*/ 71 w 168"/>
                <a:gd name="T67" fmla="*/ 38 h 159"/>
                <a:gd name="T68" fmla="*/ 66 w 168"/>
                <a:gd name="T69" fmla="*/ 27 h 159"/>
                <a:gd name="T70" fmla="*/ 57 w 168"/>
                <a:gd name="T71" fmla="*/ 22 h 159"/>
                <a:gd name="T72" fmla="*/ 47 w 168"/>
                <a:gd name="T73" fmla="*/ 21 h 159"/>
                <a:gd name="T74" fmla="*/ 39 w 168"/>
                <a:gd name="T75" fmla="*/ 24 h 159"/>
                <a:gd name="T76" fmla="*/ 33 w 168"/>
                <a:gd name="T77" fmla="*/ 31 h 159"/>
                <a:gd name="T78" fmla="*/ 29 w 168"/>
                <a:gd name="T79" fmla="*/ 40 h 159"/>
                <a:gd name="T80" fmla="*/ 26 w 168"/>
                <a:gd name="T81" fmla="*/ 53 h 159"/>
                <a:gd name="T82" fmla="*/ 26 w 168"/>
                <a:gd name="T83" fmla="*/ 159 h 159"/>
                <a:gd name="T84" fmla="*/ 2 w 168"/>
                <a:gd name="T85" fmla="*/ 4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59">
                  <a:moveTo>
                    <a:pt x="2" y="43"/>
                  </a:moveTo>
                  <a:lnTo>
                    <a:pt x="2" y="31"/>
                  </a:lnTo>
                  <a:lnTo>
                    <a:pt x="2" y="21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2" y="3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6" y="18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0" y="2"/>
                  </a:lnTo>
                  <a:lnTo>
                    <a:pt x="75" y="4"/>
                  </a:lnTo>
                  <a:lnTo>
                    <a:pt x="79" y="6"/>
                  </a:lnTo>
                  <a:lnTo>
                    <a:pt x="84" y="9"/>
                  </a:lnTo>
                  <a:lnTo>
                    <a:pt x="87" y="13"/>
                  </a:lnTo>
                  <a:lnTo>
                    <a:pt x="90" y="18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7" y="19"/>
                  </a:lnTo>
                  <a:lnTo>
                    <a:pt x="100" y="13"/>
                  </a:lnTo>
                  <a:lnTo>
                    <a:pt x="104" y="9"/>
                  </a:lnTo>
                  <a:lnTo>
                    <a:pt x="108" y="6"/>
                  </a:lnTo>
                  <a:lnTo>
                    <a:pt x="114" y="4"/>
                  </a:lnTo>
                  <a:lnTo>
                    <a:pt x="118" y="2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5" y="3"/>
                  </a:lnTo>
                  <a:lnTo>
                    <a:pt x="152" y="7"/>
                  </a:lnTo>
                  <a:lnTo>
                    <a:pt x="157" y="12"/>
                  </a:lnTo>
                  <a:lnTo>
                    <a:pt x="161" y="20"/>
                  </a:lnTo>
                  <a:lnTo>
                    <a:pt x="165" y="30"/>
                  </a:lnTo>
                  <a:lnTo>
                    <a:pt x="167" y="41"/>
                  </a:lnTo>
                  <a:lnTo>
                    <a:pt x="168" y="56"/>
                  </a:lnTo>
                  <a:lnTo>
                    <a:pt x="168" y="159"/>
                  </a:lnTo>
                  <a:lnTo>
                    <a:pt x="143" y="159"/>
                  </a:lnTo>
                  <a:lnTo>
                    <a:pt x="143" y="61"/>
                  </a:lnTo>
                  <a:lnTo>
                    <a:pt x="143" y="53"/>
                  </a:lnTo>
                  <a:lnTo>
                    <a:pt x="143" y="46"/>
                  </a:lnTo>
                  <a:lnTo>
                    <a:pt x="141" y="39"/>
                  </a:lnTo>
                  <a:lnTo>
                    <a:pt x="140" y="33"/>
                  </a:lnTo>
                  <a:lnTo>
                    <a:pt x="137" y="29"/>
                  </a:lnTo>
                  <a:lnTo>
                    <a:pt x="132" y="24"/>
                  </a:lnTo>
                  <a:lnTo>
                    <a:pt x="128" y="22"/>
                  </a:lnTo>
                  <a:lnTo>
                    <a:pt x="121" y="21"/>
                  </a:lnTo>
                  <a:lnTo>
                    <a:pt x="117" y="21"/>
                  </a:lnTo>
                  <a:lnTo>
                    <a:pt x="114" y="22"/>
                  </a:lnTo>
                  <a:lnTo>
                    <a:pt x="111" y="24"/>
                  </a:lnTo>
                  <a:lnTo>
                    <a:pt x="107" y="27"/>
                  </a:lnTo>
                  <a:lnTo>
                    <a:pt x="104" y="31"/>
                  </a:lnTo>
                  <a:lnTo>
                    <a:pt x="102" y="35"/>
                  </a:lnTo>
                  <a:lnTo>
                    <a:pt x="100" y="39"/>
                  </a:lnTo>
                  <a:lnTo>
                    <a:pt x="98" y="45"/>
                  </a:lnTo>
                  <a:lnTo>
                    <a:pt x="98" y="51"/>
                  </a:lnTo>
                  <a:lnTo>
                    <a:pt x="98" y="59"/>
                  </a:lnTo>
                  <a:lnTo>
                    <a:pt x="98" y="159"/>
                  </a:lnTo>
                  <a:lnTo>
                    <a:pt x="73" y="159"/>
                  </a:lnTo>
                  <a:lnTo>
                    <a:pt x="73" y="57"/>
                  </a:lnTo>
                  <a:lnTo>
                    <a:pt x="72" y="50"/>
                  </a:lnTo>
                  <a:lnTo>
                    <a:pt x="72" y="44"/>
                  </a:lnTo>
                  <a:lnTo>
                    <a:pt x="71" y="38"/>
                  </a:lnTo>
                  <a:lnTo>
                    <a:pt x="69" y="33"/>
                  </a:lnTo>
                  <a:lnTo>
                    <a:pt x="66" y="27"/>
                  </a:lnTo>
                  <a:lnTo>
                    <a:pt x="62" y="24"/>
                  </a:lnTo>
                  <a:lnTo>
                    <a:pt x="57" y="22"/>
                  </a:lnTo>
                  <a:lnTo>
                    <a:pt x="50" y="21"/>
                  </a:lnTo>
                  <a:lnTo>
                    <a:pt x="47" y="21"/>
                  </a:lnTo>
                  <a:lnTo>
                    <a:pt x="43" y="22"/>
                  </a:lnTo>
                  <a:lnTo>
                    <a:pt x="39" y="24"/>
                  </a:lnTo>
                  <a:lnTo>
                    <a:pt x="36" y="27"/>
                  </a:lnTo>
                  <a:lnTo>
                    <a:pt x="33" y="31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27" y="47"/>
                  </a:lnTo>
                  <a:lnTo>
                    <a:pt x="26" y="53"/>
                  </a:lnTo>
                  <a:lnTo>
                    <a:pt x="26" y="60"/>
                  </a:lnTo>
                  <a:lnTo>
                    <a:pt x="26" y="159"/>
                  </a:lnTo>
                  <a:lnTo>
                    <a:pt x="2" y="159"/>
                  </a:lnTo>
                  <a:lnTo>
                    <a:pt x="2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456"/>
            <p:cNvSpPr>
              <a:spLocks noEditPoints="1"/>
            </p:cNvSpPr>
            <p:nvPr/>
          </p:nvSpPr>
          <p:spPr bwMode="auto">
            <a:xfrm>
              <a:off x="5544250" y="7866043"/>
              <a:ext cx="38182" cy="65226"/>
            </a:xfrm>
            <a:custGeom>
              <a:avLst/>
              <a:gdLst>
                <a:gd name="T0" fmla="*/ 62 w 94"/>
                <a:gd name="T1" fmla="*/ 78 h 162"/>
                <a:gd name="T2" fmla="*/ 48 w 94"/>
                <a:gd name="T3" fmla="*/ 80 h 162"/>
                <a:gd name="T4" fmla="*/ 38 w 94"/>
                <a:gd name="T5" fmla="*/ 86 h 162"/>
                <a:gd name="T6" fmla="*/ 32 w 94"/>
                <a:gd name="T7" fmla="*/ 91 h 162"/>
                <a:gd name="T8" fmla="*/ 27 w 94"/>
                <a:gd name="T9" fmla="*/ 99 h 162"/>
                <a:gd name="T10" fmla="*/ 25 w 94"/>
                <a:gd name="T11" fmla="*/ 108 h 162"/>
                <a:gd name="T12" fmla="*/ 25 w 94"/>
                <a:gd name="T13" fmla="*/ 122 h 162"/>
                <a:gd name="T14" fmla="*/ 28 w 94"/>
                <a:gd name="T15" fmla="*/ 133 h 162"/>
                <a:gd name="T16" fmla="*/ 33 w 94"/>
                <a:gd name="T17" fmla="*/ 140 h 162"/>
                <a:gd name="T18" fmla="*/ 40 w 94"/>
                <a:gd name="T19" fmla="*/ 142 h 162"/>
                <a:gd name="T20" fmla="*/ 47 w 94"/>
                <a:gd name="T21" fmla="*/ 142 h 162"/>
                <a:gd name="T22" fmla="*/ 55 w 94"/>
                <a:gd name="T23" fmla="*/ 140 h 162"/>
                <a:gd name="T24" fmla="*/ 61 w 94"/>
                <a:gd name="T25" fmla="*/ 133 h 162"/>
                <a:gd name="T26" fmla="*/ 66 w 94"/>
                <a:gd name="T27" fmla="*/ 125 h 162"/>
                <a:gd name="T28" fmla="*/ 68 w 94"/>
                <a:gd name="T29" fmla="*/ 115 h 162"/>
                <a:gd name="T30" fmla="*/ 68 w 94"/>
                <a:gd name="T31" fmla="*/ 78 h 162"/>
                <a:gd name="T32" fmla="*/ 92 w 94"/>
                <a:gd name="T33" fmla="*/ 133 h 162"/>
                <a:gd name="T34" fmla="*/ 93 w 94"/>
                <a:gd name="T35" fmla="*/ 152 h 162"/>
                <a:gd name="T36" fmla="*/ 71 w 94"/>
                <a:gd name="T37" fmla="*/ 159 h 162"/>
                <a:gd name="T38" fmla="*/ 69 w 94"/>
                <a:gd name="T39" fmla="*/ 143 h 162"/>
                <a:gd name="T40" fmla="*/ 62 w 94"/>
                <a:gd name="T41" fmla="*/ 152 h 162"/>
                <a:gd name="T42" fmla="*/ 56 w 94"/>
                <a:gd name="T43" fmla="*/ 157 h 162"/>
                <a:gd name="T44" fmla="*/ 47 w 94"/>
                <a:gd name="T45" fmla="*/ 161 h 162"/>
                <a:gd name="T46" fmla="*/ 38 w 94"/>
                <a:gd name="T47" fmla="*/ 162 h 162"/>
                <a:gd name="T48" fmla="*/ 22 w 94"/>
                <a:gd name="T49" fmla="*/ 159 h 162"/>
                <a:gd name="T50" fmla="*/ 11 w 94"/>
                <a:gd name="T51" fmla="*/ 151 h 162"/>
                <a:gd name="T52" fmla="*/ 3 w 94"/>
                <a:gd name="T53" fmla="*/ 137 h 162"/>
                <a:gd name="T54" fmla="*/ 0 w 94"/>
                <a:gd name="T55" fmla="*/ 117 h 162"/>
                <a:gd name="T56" fmla="*/ 2 w 94"/>
                <a:gd name="T57" fmla="*/ 104 h 162"/>
                <a:gd name="T58" fmla="*/ 5 w 94"/>
                <a:gd name="T59" fmla="*/ 92 h 162"/>
                <a:gd name="T60" fmla="*/ 12 w 94"/>
                <a:gd name="T61" fmla="*/ 83 h 162"/>
                <a:gd name="T62" fmla="*/ 20 w 94"/>
                <a:gd name="T63" fmla="*/ 74 h 162"/>
                <a:gd name="T64" fmla="*/ 30 w 94"/>
                <a:gd name="T65" fmla="*/ 68 h 162"/>
                <a:gd name="T66" fmla="*/ 42 w 94"/>
                <a:gd name="T67" fmla="*/ 64 h 162"/>
                <a:gd name="T68" fmla="*/ 67 w 94"/>
                <a:gd name="T69" fmla="*/ 60 h 162"/>
                <a:gd name="T70" fmla="*/ 67 w 94"/>
                <a:gd name="T71" fmla="*/ 48 h 162"/>
                <a:gd name="T72" fmla="*/ 65 w 94"/>
                <a:gd name="T73" fmla="*/ 35 h 162"/>
                <a:gd name="T74" fmla="*/ 58 w 94"/>
                <a:gd name="T75" fmla="*/ 25 h 162"/>
                <a:gd name="T76" fmla="*/ 48 w 94"/>
                <a:gd name="T77" fmla="*/ 21 h 162"/>
                <a:gd name="T78" fmla="*/ 34 w 94"/>
                <a:gd name="T79" fmla="*/ 21 h 162"/>
                <a:gd name="T80" fmla="*/ 21 w 94"/>
                <a:gd name="T81" fmla="*/ 24 h 162"/>
                <a:gd name="T82" fmla="*/ 11 w 94"/>
                <a:gd name="T83" fmla="*/ 10 h 162"/>
                <a:gd name="T84" fmla="*/ 26 w 94"/>
                <a:gd name="T85" fmla="*/ 4 h 162"/>
                <a:gd name="T86" fmla="*/ 47 w 94"/>
                <a:gd name="T87" fmla="*/ 0 h 162"/>
                <a:gd name="T88" fmla="*/ 68 w 94"/>
                <a:gd name="T89" fmla="*/ 4 h 162"/>
                <a:gd name="T90" fmla="*/ 75 w 94"/>
                <a:gd name="T91" fmla="*/ 8 h 162"/>
                <a:gd name="T92" fmla="*/ 82 w 94"/>
                <a:gd name="T93" fmla="*/ 14 h 162"/>
                <a:gd name="T94" fmla="*/ 89 w 94"/>
                <a:gd name="T95" fmla="*/ 32 h 162"/>
                <a:gd name="T96" fmla="*/ 92 w 94"/>
                <a:gd name="T97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162">
                  <a:moveTo>
                    <a:pt x="68" y="78"/>
                  </a:moveTo>
                  <a:lnTo>
                    <a:pt x="62" y="78"/>
                  </a:lnTo>
                  <a:lnTo>
                    <a:pt x="56" y="79"/>
                  </a:lnTo>
                  <a:lnTo>
                    <a:pt x="48" y="80"/>
                  </a:lnTo>
                  <a:lnTo>
                    <a:pt x="41" y="84"/>
                  </a:lnTo>
                  <a:lnTo>
                    <a:pt x="38" y="86"/>
                  </a:lnTo>
                  <a:lnTo>
                    <a:pt x="34" y="88"/>
                  </a:lnTo>
                  <a:lnTo>
                    <a:pt x="32" y="91"/>
                  </a:lnTo>
                  <a:lnTo>
                    <a:pt x="29" y="94"/>
                  </a:lnTo>
                  <a:lnTo>
                    <a:pt x="27" y="99"/>
                  </a:lnTo>
                  <a:lnTo>
                    <a:pt x="26" y="103"/>
                  </a:lnTo>
                  <a:lnTo>
                    <a:pt x="25" y="108"/>
                  </a:lnTo>
                  <a:lnTo>
                    <a:pt x="25" y="115"/>
                  </a:lnTo>
                  <a:lnTo>
                    <a:pt x="25" y="122"/>
                  </a:lnTo>
                  <a:lnTo>
                    <a:pt x="26" y="128"/>
                  </a:lnTo>
                  <a:lnTo>
                    <a:pt x="28" y="133"/>
                  </a:lnTo>
                  <a:lnTo>
                    <a:pt x="31" y="137"/>
                  </a:lnTo>
                  <a:lnTo>
                    <a:pt x="33" y="140"/>
                  </a:lnTo>
                  <a:lnTo>
                    <a:pt x="37" y="141"/>
                  </a:lnTo>
                  <a:lnTo>
                    <a:pt x="40" y="142"/>
                  </a:lnTo>
                  <a:lnTo>
                    <a:pt x="44" y="143"/>
                  </a:lnTo>
                  <a:lnTo>
                    <a:pt x="47" y="142"/>
                  </a:lnTo>
                  <a:lnTo>
                    <a:pt x="52" y="141"/>
                  </a:lnTo>
                  <a:lnTo>
                    <a:pt x="55" y="140"/>
                  </a:lnTo>
                  <a:lnTo>
                    <a:pt x="58" y="137"/>
                  </a:lnTo>
                  <a:lnTo>
                    <a:pt x="61" y="133"/>
                  </a:lnTo>
                  <a:lnTo>
                    <a:pt x="64" y="129"/>
                  </a:lnTo>
                  <a:lnTo>
                    <a:pt x="66" y="125"/>
                  </a:lnTo>
                  <a:lnTo>
                    <a:pt x="67" y="119"/>
                  </a:lnTo>
                  <a:lnTo>
                    <a:pt x="68" y="115"/>
                  </a:lnTo>
                  <a:lnTo>
                    <a:pt x="68" y="110"/>
                  </a:lnTo>
                  <a:lnTo>
                    <a:pt x="68" y="78"/>
                  </a:lnTo>
                  <a:close/>
                  <a:moveTo>
                    <a:pt x="92" y="124"/>
                  </a:moveTo>
                  <a:lnTo>
                    <a:pt x="92" y="133"/>
                  </a:lnTo>
                  <a:lnTo>
                    <a:pt x="93" y="143"/>
                  </a:lnTo>
                  <a:lnTo>
                    <a:pt x="93" y="152"/>
                  </a:lnTo>
                  <a:lnTo>
                    <a:pt x="94" y="159"/>
                  </a:lnTo>
                  <a:lnTo>
                    <a:pt x="71" y="159"/>
                  </a:lnTo>
                  <a:lnTo>
                    <a:pt x="70" y="143"/>
                  </a:lnTo>
                  <a:lnTo>
                    <a:pt x="69" y="143"/>
                  </a:lnTo>
                  <a:lnTo>
                    <a:pt x="66" y="147"/>
                  </a:lnTo>
                  <a:lnTo>
                    <a:pt x="62" y="152"/>
                  </a:lnTo>
                  <a:lnTo>
                    <a:pt x="59" y="155"/>
                  </a:lnTo>
                  <a:lnTo>
                    <a:pt x="56" y="157"/>
                  </a:lnTo>
                  <a:lnTo>
                    <a:pt x="52" y="159"/>
                  </a:lnTo>
                  <a:lnTo>
                    <a:pt x="47" y="161"/>
                  </a:lnTo>
                  <a:lnTo>
                    <a:pt x="42" y="162"/>
                  </a:lnTo>
                  <a:lnTo>
                    <a:pt x="38" y="162"/>
                  </a:lnTo>
                  <a:lnTo>
                    <a:pt x="30" y="161"/>
                  </a:lnTo>
                  <a:lnTo>
                    <a:pt x="22" y="159"/>
                  </a:lnTo>
                  <a:lnTo>
                    <a:pt x="16" y="155"/>
                  </a:lnTo>
                  <a:lnTo>
                    <a:pt x="11" y="151"/>
                  </a:lnTo>
                  <a:lnTo>
                    <a:pt x="6" y="144"/>
                  </a:lnTo>
                  <a:lnTo>
                    <a:pt x="3" y="137"/>
                  </a:lnTo>
                  <a:lnTo>
                    <a:pt x="1" y="127"/>
                  </a:lnTo>
                  <a:lnTo>
                    <a:pt x="0" y="117"/>
                  </a:lnTo>
                  <a:lnTo>
                    <a:pt x="1" y="111"/>
                  </a:lnTo>
                  <a:lnTo>
                    <a:pt x="2" y="104"/>
                  </a:lnTo>
                  <a:lnTo>
                    <a:pt x="3" y="98"/>
                  </a:lnTo>
                  <a:lnTo>
                    <a:pt x="5" y="92"/>
                  </a:lnTo>
                  <a:lnTo>
                    <a:pt x="8" y="87"/>
                  </a:lnTo>
                  <a:lnTo>
                    <a:pt x="12" y="83"/>
                  </a:lnTo>
                  <a:lnTo>
                    <a:pt x="16" y="78"/>
                  </a:lnTo>
                  <a:lnTo>
                    <a:pt x="20" y="74"/>
                  </a:lnTo>
                  <a:lnTo>
                    <a:pt x="25" y="71"/>
                  </a:lnTo>
                  <a:lnTo>
                    <a:pt x="30" y="68"/>
                  </a:lnTo>
                  <a:lnTo>
                    <a:pt x="35" y="65"/>
                  </a:lnTo>
                  <a:lnTo>
                    <a:pt x="42" y="64"/>
                  </a:lnTo>
                  <a:lnTo>
                    <a:pt x="54" y="61"/>
                  </a:lnTo>
                  <a:lnTo>
                    <a:pt x="67" y="60"/>
                  </a:lnTo>
                  <a:lnTo>
                    <a:pt x="67" y="56"/>
                  </a:lnTo>
                  <a:lnTo>
                    <a:pt x="67" y="48"/>
                  </a:lnTo>
                  <a:lnTo>
                    <a:pt x="66" y="40"/>
                  </a:lnTo>
                  <a:lnTo>
                    <a:pt x="65" y="35"/>
                  </a:lnTo>
                  <a:lnTo>
                    <a:pt x="61" y="30"/>
                  </a:lnTo>
                  <a:lnTo>
                    <a:pt x="58" y="25"/>
                  </a:lnTo>
                  <a:lnTo>
                    <a:pt x="54" y="22"/>
                  </a:lnTo>
                  <a:lnTo>
                    <a:pt x="48" y="21"/>
                  </a:lnTo>
                  <a:lnTo>
                    <a:pt x="42" y="20"/>
                  </a:lnTo>
                  <a:lnTo>
                    <a:pt x="34" y="21"/>
                  </a:lnTo>
                  <a:lnTo>
                    <a:pt x="28" y="22"/>
                  </a:lnTo>
                  <a:lnTo>
                    <a:pt x="21" y="24"/>
                  </a:lnTo>
                  <a:lnTo>
                    <a:pt x="16" y="2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6" y="4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8" y="2"/>
                  </a:lnTo>
                  <a:lnTo>
                    <a:pt x="68" y="4"/>
                  </a:lnTo>
                  <a:lnTo>
                    <a:pt x="71" y="6"/>
                  </a:lnTo>
                  <a:lnTo>
                    <a:pt x="75" y="8"/>
                  </a:lnTo>
                  <a:lnTo>
                    <a:pt x="79" y="11"/>
                  </a:lnTo>
                  <a:lnTo>
                    <a:pt x="82" y="14"/>
                  </a:lnTo>
                  <a:lnTo>
                    <a:pt x="86" y="23"/>
                  </a:lnTo>
                  <a:lnTo>
                    <a:pt x="89" y="32"/>
                  </a:lnTo>
                  <a:lnTo>
                    <a:pt x="92" y="44"/>
                  </a:lnTo>
                  <a:lnTo>
                    <a:pt x="92" y="56"/>
                  </a:lnTo>
                  <a:lnTo>
                    <a:pt x="92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457"/>
            <p:cNvSpPr>
              <a:spLocks/>
            </p:cNvSpPr>
            <p:nvPr/>
          </p:nvSpPr>
          <p:spPr bwMode="auto">
            <a:xfrm>
              <a:off x="5593567" y="7866043"/>
              <a:ext cx="33409" cy="65226"/>
            </a:xfrm>
            <a:custGeom>
              <a:avLst/>
              <a:gdLst>
                <a:gd name="T0" fmla="*/ 79 w 84"/>
                <a:gd name="T1" fmla="*/ 158 h 161"/>
                <a:gd name="T2" fmla="*/ 66 w 84"/>
                <a:gd name="T3" fmla="*/ 161 h 161"/>
                <a:gd name="T4" fmla="*/ 51 w 84"/>
                <a:gd name="T5" fmla="*/ 161 h 161"/>
                <a:gd name="T6" fmla="*/ 39 w 84"/>
                <a:gd name="T7" fmla="*/ 159 h 161"/>
                <a:gd name="T8" fmla="*/ 29 w 84"/>
                <a:gd name="T9" fmla="*/ 154 h 161"/>
                <a:gd name="T10" fmla="*/ 19 w 84"/>
                <a:gd name="T11" fmla="*/ 146 h 161"/>
                <a:gd name="T12" fmla="*/ 12 w 84"/>
                <a:gd name="T13" fmla="*/ 137 h 161"/>
                <a:gd name="T14" fmla="*/ 6 w 84"/>
                <a:gd name="T15" fmla="*/ 124 h 161"/>
                <a:gd name="T16" fmla="*/ 2 w 84"/>
                <a:gd name="T17" fmla="*/ 108 h 161"/>
                <a:gd name="T18" fmla="*/ 0 w 84"/>
                <a:gd name="T19" fmla="*/ 91 h 161"/>
                <a:gd name="T20" fmla="*/ 0 w 84"/>
                <a:gd name="T21" fmla="*/ 74 h 161"/>
                <a:gd name="T22" fmla="*/ 2 w 84"/>
                <a:gd name="T23" fmla="*/ 58 h 161"/>
                <a:gd name="T24" fmla="*/ 6 w 84"/>
                <a:gd name="T25" fmla="*/ 43 h 161"/>
                <a:gd name="T26" fmla="*/ 13 w 84"/>
                <a:gd name="T27" fmla="*/ 30 h 161"/>
                <a:gd name="T28" fmla="*/ 20 w 84"/>
                <a:gd name="T29" fmla="*/ 19 h 161"/>
                <a:gd name="T30" fmla="*/ 30 w 84"/>
                <a:gd name="T31" fmla="*/ 10 h 161"/>
                <a:gd name="T32" fmla="*/ 42 w 84"/>
                <a:gd name="T33" fmla="*/ 4 h 161"/>
                <a:gd name="T34" fmla="*/ 55 w 84"/>
                <a:gd name="T35" fmla="*/ 0 h 161"/>
                <a:gd name="T36" fmla="*/ 68 w 84"/>
                <a:gd name="T37" fmla="*/ 0 h 161"/>
                <a:gd name="T38" fmla="*/ 80 w 84"/>
                <a:gd name="T39" fmla="*/ 3 h 161"/>
                <a:gd name="T40" fmla="*/ 79 w 84"/>
                <a:gd name="T41" fmla="*/ 25 h 161"/>
                <a:gd name="T42" fmla="*/ 61 w 84"/>
                <a:gd name="T43" fmla="*/ 21 h 161"/>
                <a:gd name="T44" fmla="*/ 53 w 84"/>
                <a:gd name="T45" fmla="*/ 22 h 161"/>
                <a:gd name="T46" fmla="*/ 45 w 84"/>
                <a:gd name="T47" fmla="*/ 26 h 161"/>
                <a:gd name="T48" fmla="*/ 33 w 84"/>
                <a:gd name="T49" fmla="*/ 40 h 161"/>
                <a:gd name="T50" fmla="*/ 27 w 84"/>
                <a:gd name="T51" fmla="*/ 60 h 161"/>
                <a:gd name="T52" fmla="*/ 25 w 84"/>
                <a:gd name="T53" fmla="*/ 83 h 161"/>
                <a:gd name="T54" fmla="*/ 27 w 84"/>
                <a:gd name="T55" fmla="*/ 106 h 161"/>
                <a:gd name="T56" fmla="*/ 34 w 84"/>
                <a:gd name="T57" fmla="*/ 126 h 161"/>
                <a:gd name="T58" fmla="*/ 46 w 84"/>
                <a:gd name="T59" fmla="*/ 137 h 161"/>
                <a:gd name="T60" fmla="*/ 61 w 84"/>
                <a:gd name="T61" fmla="*/ 141 h 161"/>
                <a:gd name="T62" fmla="*/ 71 w 84"/>
                <a:gd name="T63" fmla="*/ 140 h 161"/>
                <a:gd name="T64" fmla="*/ 80 w 84"/>
                <a:gd name="T65" fmla="*/ 13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161">
                  <a:moveTo>
                    <a:pt x="83" y="156"/>
                  </a:moveTo>
                  <a:lnTo>
                    <a:pt x="79" y="158"/>
                  </a:lnTo>
                  <a:lnTo>
                    <a:pt x="72" y="160"/>
                  </a:lnTo>
                  <a:lnTo>
                    <a:pt x="66" y="161"/>
                  </a:lnTo>
                  <a:lnTo>
                    <a:pt x="57" y="161"/>
                  </a:lnTo>
                  <a:lnTo>
                    <a:pt x="51" y="161"/>
                  </a:lnTo>
                  <a:lnTo>
                    <a:pt x="45" y="160"/>
                  </a:lnTo>
                  <a:lnTo>
                    <a:pt x="39" y="159"/>
                  </a:lnTo>
                  <a:lnTo>
                    <a:pt x="33" y="157"/>
                  </a:lnTo>
                  <a:lnTo>
                    <a:pt x="29" y="154"/>
                  </a:lnTo>
                  <a:lnTo>
                    <a:pt x="24" y="151"/>
                  </a:lnTo>
                  <a:lnTo>
                    <a:pt x="19" y="146"/>
                  </a:lnTo>
                  <a:lnTo>
                    <a:pt x="16" y="141"/>
                  </a:lnTo>
                  <a:lnTo>
                    <a:pt x="12" y="137"/>
                  </a:lnTo>
                  <a:lnTo>
                    <a:pt x="8" y="130"/>
                  </a:lnTo>
                  <a:lnTo>
                    <a:pt x="6" y="124"/>
                  </a:lnTo>
                  <a:lnTo>
                    <a:pt x="4" y="116"/>
                  </a:lnTo>
                  <a:lnTo>
                    <a:pt x="2" y="108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3" y="30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8" y="0"/>
                  </a:lnTo>
                  <a:lnTo>
                    <a:pt x="74" y="2"/>
                  </a:lnTo>
                  <a:lnTo>
                    <a:pt x="80" y="3"/>
                  </a:lnTo>
                  <a:lnTo>
                    <a:pt x="84" y="5"/>
                  </a:lnTo>
                  <a:lnTo>
                    <a:pt x="79" y="25"/>
                  </a:lnTo>
                  <a:lnTo>
                    <a:pt x="72" y="23"/>
                  </a:lnTo>
                  <a:lnTo>
                    <a:pt x="61" y="21"/>
                  </a:lnTo>
                  <a:lnTo>
                    <a:pt x="57" y="22"/>
                  </a:lnTo>
                  <a:lnTo>
                    <a:pt x="53" y="22"/>
                  </a:lnTo>
                  <a:lnTo>
                    <a:pt x="48" y="24"/>
                  </a:lnTo>
                  <a:lnTo>
                    <a:pt x="45" y="26"/>
                  </a:lnTo>
                  <a:lnTo>
                    <a:pt x="39" y="33"/>
                  </a:lnTo>
                  <a:lnTo>
                    <a:pt x="33" y="40"/>
                  </a:lnTo>
                  <a:lnTo>
                    <a:pt x="30" y="49"/>
                  </a:lnTo>
                  <a:lnTo>
                    <a:pt x="27" y="60"/>
                  </a:lnTo>
                  <a:lnTo>
                    <a:pt x="26" y="71"/>
                  </a:lnTo>
                  <a:lnTo>
                    <a:pt x="25" y="83"/>
                  </a:lnTo>
                  <a:lnTo>
                    <a:pt x="26" y="95"/>
                  </a:lnTo>
                  <a:lnTo>
                    <a:pt x="27" y="106"/>
                  </a:lnTo>
                  <a:lnTo>
                    <a:pt x="30" y="117"/>
                  </a:lnTo>
                  <a:lnTo>
                    <a:pt x="34" y="126"/>
                  </a:lnTo>
                  <a:lnTo>
                    <a:pt x="40" y="132"/>
                  </a:lnTo>
                  <a:lnTo>
                    <a:pt x="46" y="137"/>
                  </a:lnTo>
                  <a:lnTo>
                    <a:pt x="54" y="140"/>
                  </a:lnTo>
                  <a:lnTo>
                    <a:pt x="61" y="141"/>
                  </a:lnTo>
                  <a:lnTo>
                    <a:pt x="67" y="141"/>
                  </a:lnTo>
                  <a:lnTo>
                    <a:pt x="71" y="140"/>
                  </a:lnTo>
                  <a:lnTo>
                    <a:pt x="75" y="139"/>
                  </a:lnTo>
                  <a:lnTo>
                    <a:pt x="80" y="137"/>
                  </a:lnTo>
                  <a:lnTo>
                    <a:pt x="83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458"/>
            <p:cNvSpPr>
              <a:spLocks/>
            </p:cNvSpPr>
            <p:nvPr/>
          </p:nvSpPr>
          <p:spPr bwMode="auto">
            <a:xfrm>
              <a:off x="5631748" y="7867634"/>
              <a:ext cx="41363" cy="89089"/>
            </a:xfrm>
            <a:custGeom>
              <a:avLst/>
              <a:gdLst>
                <a:gd name="T0" fmla="*/ 26 w 104"/>
                <a:gd name="T1" fmla="*/ 0 h 225"/>
                <a:gd name="T2" fmla="*/ 46 w 104"/>
                <a:gd name="T3" fmla="*/ 89 h 225"/>
                <a:gd name="T4" fmla="*/ 49 w 104"/>
                <a:gd name="T5" fmla="*/ 99 h 225"/>
                <a:gd name="T6" fmla="*/ 51 w 104"/>
                <a:gd name="T7" fmla="*/ 107 h 225"/>
                <a:gd name="T8" fmla="*/ 52 w 104"/>
                <a:gd name="T9" fmla="*/ 115 h 225"/>
                <a:gd name="T10" fmla="*/ 53 w 104"/>
                <a:gd name="T11" fmla="*/ 123 h 225"/>
                <a:gd name="T12" fmla="*/ 54 w 104"/>
                <a:gd name="T13" fmla="*/ 123 h 225"/>
                <a:gd name="T14" fmla="*/ 57 w 104"/>
                <a:gd name="T15" fmla="*/ 107 h 225"/>
                <a:gd name="T16" fmla="*/ 61 w 104"/>
                <a:gd name="T17" fmla="*/ 90 h 225"/>
                <a:gd name="T18" fmla="*/ 80 w 104"/>
                <a:gd name="T19" fmla="*/ 0 h 225"/>
                <a:gd name="T20" fmla="*/ 104 w 104"/>
                <a:gd name="T21" fmla="*/ 0 h 225"/>
                <a:gd name="T22" fmla="*/ 79 w 104"/>
                <a:gd name="T23" fmla="*/ 100 h 225"/>
                <a:gd name="T24" fmla="*/ 71 w 104"/>
                <a:gd name="T25" fmla="*/ 129 h 225"/>
                <a:gd name="T26" fmla="*/ 63 w 104"/>
                <a:gd name="T27" fmla="*/ 157 h 225"/>
                <a:gd name="T28" fmla="*/ 57 w 104"/>
                <a:gd name="T29" fmla="*/ 169 h 225"/>
                <a:gd name="T30" fmla="*/ 52 w 104"/>
                <a:gd name="T31" fmla="*/ 181 h 225"/>
                <a:gd name="T32" fmla="*/ 46 w 104"/>
                <a:gd name="T33" fmla="*/ 192 h 225"/>
                <a:gd name="T34" fmla="*/ 40 w 104"/>
                <a:gd name="T35" fmla="*/ 202 h 225"/>
                <a:gd name="T36" fmla="*/ 31 w 104"/>
                <a:gd name="T37" fmla="*/ 211 h 225"/>
                <a:gd name="T38" fmla="*/ 24 w 104"/>
                <a:gd name="T39" fmla="*/ 218 h 225"/>
                <a:gd name="T40" fmla="*/ 16 w 104"/>
                <a:gd name="T41" fmla="*/ 223 h 225"/>
                <a:gd name="T42" fmla="*/ 11 w 104"/>
                <a:gd name="T43" fmla="*/ 225 h 225"/>
                <a:gd name="T44" fmla="*/ 2 w 104"/>
                <a:gd name="T45" fmla="*/ 205 h 225"/>
                <a:gd name="T46" fmla="*/ 8 w 104"/>
                <a:gd name="T47" fmla="*/ 200 h 225"/>
                <a:gd name="T48" fmla="*/ 13 w 104"/>
                <a:gd name="T49" fmla="*/ 196 h 225"/>
                <a:gd name="T50" fmla="*/ 18 w 104"/>
                <a:gd name="T51" fmla="*/ 191 h 225"/>
                <a:gd name="T52" fmla="*/ 24 w 104"/>
                <a:gd name="T53" fmla="*/ 184 h 225"/>
                <a:gd name="T54" fmla="*/ 29 w 104"/>
                <a:gd name="T55" fmla="*/ 178 h 225"/>
                <a:gd name="T56" fmla="*/ 32 w 104"/>
                <a:gd name="T57" fmla="*/ 171 h 225"/>
                <a:gd name="T58" fmla="*/ 36 w 104"/>
                <a:gd name="T59" fmla="*/ 164 h 225"/>
                <a:gd name="T60" fmla="*/ 38 w 104"/>
                <a:gd name="T61" fmla="*/ 158 h 225"/>
                <a:gd name="T62" fmla="*/ 40 w 104"/>
                <a:gd name="T63" fmla="*/ 154 h 225"/>
                <a:gd name="T64" fmla="*/ 40 w 104"/>
                <a:gd name="T65" fmla="*/ 150 h 225"/>
                <a:gd name="T66" fmla="*/ 40 w 104"/>
                <a:gd name="T67" fmla="*/ 148 h 225"/>
                <a:gd name="T68" fmla="*/ 39 w 104"/>
                <a:gd name="T69" fmla="*/ 144 h 225"/>
                <a:gd name="T70" fmla="*/ 0 w 104"/>
                <a:gd name="T71" fmla="*/ 0 h 225"/>
                <a:gd name="T72" fmla="*/ 26 w 104"/>
                <a:gd name="T7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225">
                  <a:moveTo>
                    <a:pt x="26" y="0"/>
                  </a:moveTo>
                  <a:lnTo>
                    <a:pt x="46" y="89"/>
                  </a:lnTo>
                  <a:lnTo>
                    <a:pt x="49" y="99"/>
                  </a:lnTo>
                  <a:lnTo>
                    <a:pt x="51" y="107"/>
                  </a:lnTo>
                  <a:lnTo>
                    <a:pt x="52" y="115"/>
                  </a:lnTo>
                  <a:lnTo>
                    <a:pt x="53" y="123"/>
                  </a:lnTo>
                  <a:lnTo>
                    <a:pt x="54" y="123"/>
                  </a:lnTo>
                  <a:lnTo>
                    <a:pt x="57" y="107"/>
                  </a:lnTo>
                  <a:lnTo>
                    <a:pt x="61" y="90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79" y="100"/>
                  </a:lnTo>
                  <a:lnTo>
                    <a:pt x="71" y="129"/>
                  </a:lnTo>
                  <a:lnTo>
                    <a:pt x="63" y="157"/>
                  </a:lnTo>
                  <a:lnTo>
                    <a:pt x="57" y="169"/>
                  </a:lnTo>
                  <a:lnTo>
                    <a:pt x="52" y="181"/>
                  </a:lnTo>
                  <a:lnTo>
                    <a:pt x="46" y="192"/>
                  </a:lnTo>
                  <a:lnTo>
                    <a:pt x="40" y="202"/>
                  </a:lnTo>
                  <a:lnTo>
                    <a:pt x="31" y="211"/>
                  </a:lnTo>
                  <a:lnTo>
                    <a:pt x="24" y="218"/>
                  </a:lnTo>
                  <a:lnTo>
                    <a:pt x="16" y="223"/>
                  </a:lnTo>
                  <a:lnTo>
                    <a:pt x="11" y="225"/>
                  </a:lnTo>
                  <a:lnTo>
                    <a:pt x="2" y="205"/>
                  </a:lnTo>
                  <a:lnTo>
                    <a:pt x="8" y="200"/>
                  </a:lnTo>
                  <a:lnTo>
                    <a:pt x="13" y="196"/>
                  </a:lnTo>
                  <a:lnTo>
                    <a:pt x="18" y="191"/>
                  </a:lnTo>
                  <a:lnTo>
                    <a:pt x="24" y="184"/>
                  </a:lnTo>
                  <a:lnTo>
                    <a:pt x="29" y="178"/>
                  </a:lnTo>
                  <a:lnTo>
                    <a:pt x="32" y="171"/>
                  </a:lnTo>
                  <a:lnTo>
                    <a:pt x="36" y="164"/>
                  </a:lnTo>
                  <a:lnTo>
                    <a:pt x="38" y="158"/>
                  </a:lnTo>
                  <a:lnTo>
                    <a:pt x="40" y="154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39" y="144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459"/>
            <p:cNvSpPr>
              <a:spLocks noEditPoints="1"/>
            </p:cNvSpPr>
            <p:nvPr/>
          </p:nvSpPr>
          <p:spPr bwMode="auto">
            <a:xfrm>
              <a:off x="5412206" y="7434913"/>
              <a:ext cx="60453" cy="92271"/>
            </a:xfrm>
            <a:custGeom>
              <a:avLst/>
              <a:gdLst>
                <a:gd name="T0" fmla="*/ 147 w 152"/>
                <a:gd name="T1" fmla="*/ 232 h 232"/>
                <a:gd name="T2" fmla="*/ 140 w 152"/>
                <a:gd name="T3" fmla="*/ 227 h 232"/>
                <a:gd name="T4" fmla="*/ 135 w 152"/>
                <a:gd name="T5" fmla="*/ 223 h 232"/>
                <a:gd name="T6" fmla="*/ 144 w 152"/>
                <a:gd name="T7" fmla="*/ 220 h 232"/>
                <a:gd name="T8" fmla="*/ 152 w 152"/>
                <a:gd name="T9" fmla="*/ 218 h 232"/>
                <a:gd name="T10" fmla="*/ 149 w 152"/>
                <a:gd name="T11" fmla="*/ 225 h 232"/>
                <a:gd name="T12" fmla="*/ 147 w 152"/>
                <a:gd name="T13" fmla="*/ 232 h 232"/>
                <a:gd name="T14" fmla="*/ 24 w 152"/>
                <a:gd name="T15" fmla="*/ 189 h 232"/>
                <a:gd name="T16" fmla="*/ 17 w 152"/>
                <a:gd name="T17" fmla="*/ 174 h 232"/>
                <a:gd name="T18" fmla="*/ 13 w 152"/>
                <a:gd name="T19" fmla="*/ 160 h 232"/>
                <a:gd name="T20" fmla="*/ 9 w 152"/>
                <a:gd name="T21" fmla="*/ 145 h 232"/>
                <a:gd name="T22" fmla="*/ 4 w 152"/>
                <a:gd name="T23" fmla="*/ 130 h 232"/>
                <a:gd name="T24" fmla="*/ 2 w 152"/>
                <a:gd name="T25" fmla="*/ 116 h 232"/>
                <a:gd name="T26" fmla="*/ 1 w 152"/>
                <a:gd name="T27" fmla="*/ 102 h 232"/>
                <a:gd name="T28" fmla="*/ 0 w 152"/>
                <a:gd name="T29" fmla="*/ 88 h 232"/>
                <a:gd name="T30" fmla="*/ 0 w 152"/>
                <a:gd name="T31" fmla="*/ 75 h 232"/>
                <a:gd name="T32" fmla="*/ 2 w 152"/>
                <a:gd name="T33" fmla="*/ 62 h 232"/>
                <a:gd name="T34" fmla="*/ 4 w 152"/>
                <a:gd name="T35" fmla="*/ 51 h 232"/>
                <a:gd name="T36" fmla="*/ 9 w 152"/>
                <a:gd name="T37" fmla="*/ 40 h 232"/>
                <a:gd name="T38" fmla="*/ 14 w 152"/>
                <a:gd name="T39" fmla="*/ 30 h 232"/>
                <a:gd name="T40" fmla="*/ 21 w 152"/>
                <a:gd name="T41" fmla="*/ 22 h 232"/>
                <a:gd name="T42" fmla="*/ 29 w 152"/>
                <a:gd name="T43" fmla="*/ 15 h 232"/>
                <a:gd name="T44" fmla="*/ 39 w 152"/>
                <a:gd name="T45" fmla="*/ 10 h 232"/>
                <a:gd name="T46" fmla="*/ 50 w 152"/>
                <a:gd name="T47" fmla="*/ 6 h 232"/>
                <a:gd name="T48" fmla="*/ 62 w 152"/>
                <a:gd name="T49" fmla="*/ 3 h 232"/>
                <a:gd name="T50" fmla="*/ 72 w 152"/>
                <a:gd name="T51" fmla="*/ 1 h 232"/>
                <a:gd name="T52" fmla="*/ 82 w 152"/>
                <a:gd name="T53" fmla="*/ 0 h 232"/>
                <a:gd name="T54" fmla="*/ 92 w 152"/>
                <a:gd name="T55" fmla="*/ 0 h 232"/>
                <a:gd name="T56" fmla="*/ 106 w 152"/>
                <a:gd name="T57" fmla="*/ 1 h 232"/>
                <a:gd name="T58" fmla="*/ 119 w 152"/>
                <a:gd name="T59" fmla="*/ 3 h 232"/>
                <a:gd name="T60" fmla="*/ 131 w 152"/>
                <a:gd name="T61" fmla="*/ 7 h 232"/>
                <a:gd name="T62" fmla="*/ 141 w 152"/>
                <a:gd name="T63" fmla="*/ 12 h 232"/>
                <a:gd name="T64" fmla="*/ 127 w 152"/>
                <a:gd name="T65" fmla="*/ 16 h 232"/>
                <a:gd name="T66" fmla="*/ 114 w 152"/>
                <a:gd name="T67" fmla="*/ 22 h 232"/>
                <a:gd name="T68" fmla="*/ 102 w 152"/>
                <a:gd name="T69" fmla="*/ 28 h 232"/>
                <a:gd name="T70" fmla="*/ 90 w 152"/>
                <a:gd name="T71" fmla="*/ 35 h 232"/>
                <a:gd name="T72" fmla="*/ 79 w 152"/>
                <a:gd name="T73" fmla="*/ 43 h 232"/>
                <a:gd name="T74" fmla="*/ 69 w 152"/>
                <a:gd name="T75" fmla="*/ 52 h 232"/>
                <a:gd name="T76" fmla="*/ 60 w 152"/>
                <a:gd name="T77" fmla="*/ 61 h 232"/>
                <a:gd name="T78" fmla="*/ 52 w 152"/>
                <a:gd name="T79" fmla="*/ 71 h 232"/>
                <a:gd name="T80" fmla="*/ 46 w 152"/>
                <a:gd name="T81" fmla="*/ 82 h 232"/>
                <a:gd name="T82" fmla="*/ 41 w 152"/>
                <a:gd name="T83" fmla="*/ 94 h 232"/>
                <a:gd name="T84" fmla="*/ 38 w 152"/>
                <a:gd name="T85" fmla="*/ 106 h 232"/>
                <a:gd name="T86" fmla="*/ 37 w 152"/>
                <a:gd name="T87" fmla="*/ 120 h 232"/>
                <a:gd name="T88" fmla="*/ 37 w 152"/>
                <a:gd name="T89" fmla="*/ 134 h 232"/>
                <a:gd name="T90" fmla="*/ 40 w 152"/>
                <a:gd name="T91" fmla="*/ 149 h 232"/>
                <a:gd name="T92" fmla="*/ 44 w 152"/>
                <a:gd name="T93" fmla="*/ 164 h 232"/>
                <a:gd name="T94" fmla="*/ 51 w 152"/>
                <a:gd name="T95" fmla="*/ 182 h 232"/>
                <a:gd name="T96" fmla="*/ 50 w 152"/>
                <a:gd name="T97" fmla="*/ 182 h 232"/>
                <a:gd name="T98" fmla="*/ 49 w 152"/>
                <a:gd name="T99" fmla="*/ 182 h 232"/>
                <a:gd name="T100" fmla="*/ 42 w 152"/>
                <a:gd name="T101" fmla="*/ 182 h 232"/>
                <a:gd name="T102" fmla="*/ 37 w 152"/>
                <a:gd name="T103" fmla="*/ 183 h 232"/>
                <a:gd name="T104" fmla="*/ 31 w 152"/>
                <a:gd name="T105" fmla="*/ 185 h 232"/>
                <a:gd name="T106" fmla="*/ 26 w 152"/>
                <a:gd name="T107" fmla="*/ 187 h 232"/>
                <a:gd name="T108" fmla="*/ 25 w 152"/>
                <a:gd name="T109" fmla="*/ 188 h 232"/>
                <a:gd name="T110" fmla="*/ 24 w 152"/>
                <a:gd name="T111" fmla="*/ 18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" h="232">
                  <a:moveTo>
                    <a:pt x="147" y="232"/>
                  </a:moveTo>
                  <a:lnTo>
                    <a:pt x="140" y="227"/>
                  </a:lnTo>
                  <a:lnTo>
                    <a:pt x="135" y="223"/>
                  </a:lnTo>
                  <a:lnTo>
                    <a:pt x="144" y="220"/>
                  </a:lnTo>
                  <a:lnTo>
                    <a:pt x="152" y="218"/>
                  </a:lnTo>
                  <a:lnTo>
                    <a:pt x="149" y="225"/>
                  </a:lnTo>
                  <a:lnTo>
                    <a:pt x="147" y="232"/>
                  </a:lnTo>
                  <a:close/>
                  <a:moveTo>
                    <a:pt x="24" y="189"/>
                  </a:moveTo>
                  <a:lnTo>
                    <a:pt x="17" y="174"/>
                  </a:lnTo>
                  <a:lnTo>
                    <a:pt x="13" y="160"/>
                  </a:lnTo>
                  <a:lnTo>
                    <a:pt x="9" y="145"/>
                  </a:lnTo>
                  <a:lnTo>
                    <a:pt x="4" y="130"/>
                  </a:lnTo>
                  <a:lnTo>
                    <a:pt x="2" y="116"/>
                  </a:lnTo>
                  <a:lnTo>
                    <a:pt x="1" y="102"/>
                  </a:lnTo>
                  <a:lnTo>
                    <a:pt x="0" y="88"/>
                  </a:lnTo>
                  <a:lnTo>
                    <a:pt x="0" y="75"/>
                  </a:lnTo>
                  <a:lnTo>
                    <a:pt x="2" y="62"/>
                  </a:lnTo>
                  <a:lnTo>
                    <a:pt x="4" y="51"/>
                  </a:lnTo>
                  <a:lnTo>
                    <a:pt x="9" y="40"/>
                  </a:lnTo>
                  <a:lnTo>
                    <a:pt x="14" y="30"/>
                  </a:lnTo>
                  <a:lnTo>
                    <a:pt x="21" y="22"/>
                  </a:lnTo>
                  <a:lnTo>
                    <a:pt x="29" y="15"/>
                  </a:lnTo>
                  <a:lnTo>
                    <a:pt x="39" y="10"/>
                  </a:lnTo>
                  <a:lnTo>
                    <a:pt x="50" y="6"/>
                  </a:lnTo>
                  <a:lnTo>
                    <a:pt x="62" y="3"/>
                  </a:lnTo>
                  <a:lnTo>
                    <a:pt x="72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6" y="1"/>
                  </a:lnTo>
                  <a:lnTo>
                    <a:pt x="119" y="3"/>
                  </a:lnTo>
                  <a:lnTo>
                    <a:pt x="131" y="7"/>
                  </a:lnTo>
                  <a:lnTo>
                    <a:pt x="141" y="12"/>
                  </a:lnTo>
                  <a:lnTo>
                    <a:pt x="127" y="16"/>
                  </a:lnTo>
                  <a:lnTo>
                    <a:pt x="114" y="22"/>
                  </a:lnTo>
                  <a:lnTo>
                    <a:pt x="102" y="28"/>
                  </a:lnTo>
                  <a:lnTo>
                    <a:pt x="90" y="35"/>
                  </a:lnTo>
                  <a:lnTo>
                    <a:pt x="79" y="43"/>
                  </a:lnTo>
                  <a:lnTo>
                    <a:pt x="69" y="52"/>
                  </a:lnTo>
                  <a:lnTo>
                    <a:pt x="60" y="61"/>
                  </a:lnTo>
                  <a:lnTo>
                    <a:pt x="52" y="71"/>
                  </a:lnTo>
                  <a:lnTo>
                    <a:pt x="46" y="82"/>
                  </a:lnTo>
                  <a:lnTo>
                    <a:pt x="41" y="94"/>
                  </a:lnTo>
                  <a:lnTo>
                    <a:pt x="38" y="106"/>
                  </a:lnTo>
                  <a:lnTo>
                    <a:pt x="37" y="120"/>
                  </a:lnTo>
                  <a:lnTo>
                    <a:pt x="37" y="134"/>
                  </a:lnTo>
                  <a:lnTo>
                    <a:pt x="40" y="149"/>
                  </a:lnTo>
                  <a:lnTo>
                    <a:pt x="44" y="164"/>
                  </a:lnTo>
                  <a:lnTo>
                    <a:pt x="51" y="182"/>
                  </a:lnTo>
                  <a:lnTo>
                    <a:pt x="50" y="182"/>
                  </a:lnTo>
                  <a:lnTo>
                    <a:pt x="49" y="182"/>
                  </a:lnTo>
                  <a:lnTo>
                    <a:pt x="42" y="182"/>
                  </a:lnTo>
                  <a:lnTo>
                    <a:pt x="37" y="183"/>
                  </a:lnTo>
                  <a:lnTo>
                    <a:pt x="31" y="185"/>
                  </a:lnTo>
                  <a:lnTo>
                    <a:pt x="26" y="187"/>
                  </a:lnTo>
                  <a:lnTo>
                    <a:pt x="25" y="188"/>
                  </a:lnTo>
                  <a:lnTo>
                    <a:pt x="24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460"/>
            <p:cNvSpPr>
              <a:spLocks/>
            </p:cNvSpPr>
            <p:nvPr/>
          </p:nvSpPr>
          <p:spPr bwMode="auto">
            <a:xfrm>
              <a:off x="5467888" y="7434913"/>
              <a:ext cx="73180" cy="55681"/>
            </a:xfrm>
            <a:custGeom>
              <a:avLst/>
              <a:gdLst>
                <a:gd name="T0" fmla="*/ 62 w 184"/>
                <a:gd name="T1" fmla="*/ 140 h 140"/>
                <a:gd name="T2" fmla="*/ 61 w 184"/>
                <a:gd name="T3" fmla="*/ 121 h 140"/>
                <a:gd name="T4" fmla="*/ 58 w 184"/>
                <a:gd name="T5" fmla="*/ 102 h 140"/>
                <a:gd name="T6" fmla="*/ 53 w 184"/>
                <a:gd name="T7" fmla="*/ 82 h 140"/>
                <a:gd name="T8" fmla="*/ 47 w 184"/>
                <a:gd name="T9" fmla="*/ 65 h 140"/>
                <a:gd name="T10" fmla="*/ 43 w 184"/>
                <a:gd name="T11" fmla="*/ 56 h 140"/>
                <a:gd name="T12" fmla="*/ 38 w 184"/>
                <a:gd name="T13" fmla="*/ 49 h 140"/>
                <a:gd name="T14" fmla="*/ 33 w 184"/>
                <a:gd name="T15" fmla="*/ 41 h 140"/>
                <a:gd name="T16" fmla="*/ 27 w 184"/>
                <a:gd name="T17" fmla="*/ 35 h 140"/>
                <a:gd name="T18" fmla="*/ 22 w 184"/>
                <a:gd name="T19" fmla="*/ 28 h 140"/>
                <a:gd name="T20" fmla="*/ 16 w 184"/>
                <a:gd name="T21" fmla="*/ 23 h 140"/>
                <a:gd name="T22" fmla="*/ 8 w 184"/>
                <a:gd name="T23" fmla="*/ 17 h 140"/>
                <a:gd name="T24" fmla="*/ 0 w 184"/>
                <a:gd name="T25" fmla="*/ 13 h 140"/>
                <a:gd name="T26" fmla="*/ 21 w 184"/>
                <a:gd name="T27" fmla="*/ 7 h 140"/>
                <a:gd name="T28" fmla="*/ 43 w 184"/>
                <a:gd name="T29" fmla="*/ 3 h 140"/>
                <a:gd name="T30" fmla="*/ 63 w 184"/>
                <a:gd name="T31" fmla="*/ 1 h 140"/>
                <a:gd name="T32" fmla="*/ 84 w 184"/>
                <a:gd name="T33" fmla="*/ 0 h 140"/>
                <a:gd name="T34" fmla="*/ 101 w 184"/>
                <a:gd name="T35" fmla="*/ 0 h 140"/>
                <a:gd name="T36" fmla="*/ 116 w 184"/>
                <a:gd name="T37" fmla="*/ 2 h 140"/>
                <a:gd name="T38" fmla="*/ 131 w 184"/>
                <a:gd name="T39" fmla="*/ 4 h 140"/>
                <a:gd name="T40" fmla="*/ 145 w 184"/>
                <a:gd name="T41" fmla="*/ 9 h 140"/>
                <a:gd name="T42" fmla="*/ 157 w 184"/>
                <a:gd name="T43" fmla="*/ 14 h 140"/>
                <a:gd name="T44" fmla="*/ 167 w 184"/>
                <a:gd name="T45" fmla="*/ 19 h 140"/>
                <a:gd name="T46" fmla="*/ 171 w 184"/>
                <a:gd name="T47" fmla="*/ 24 h 140"/>
                <a:gd name="T48" fmla="*/ 174 w 184"/>
                <a:gd name="T49" fmla="*/ 27 h 140"/>
                <a:gd name="T50" fmla="*/ 178 w 184"/>
                <a:gd name="T51" fmla="*/ 31 h 140"/>
                <a:gd name="T52" fmla="*/ 180 w 184"/>
                <a:gd name="T53" fmla="*/ 36 h 140"/>
                <a:gd name="T54" fmla="*/ 183 w 184"/>
                <a:gd name="T55" fmla="*/ 44 h 140"/>
                <a:gd name="T56" fmla="*/ 184 w 184"/>
                <a:gd name="T57" fmla="*/ 53 h 140"/>
                <a:gd name="T58" fmla="*/ 183 w 184"/>
                <a:gd name="T59" fmla="*/ 63 h 140"/>
                <a:gd name="T60" fmla="*/ 181 w 184"/>
                <a:gd name="T61" fmla="*/ 73 h 140"/>
                <a:gd name="T62" fmla="*/ 177 w 184"/>
                <a:gd name="T63" fmla="*/ 83 h 140"/>
                <a:gd name="T64" fmla="*/ 171 w 184"/>
                <a:gd name="T65" fmla="*/ 95 h 140"/>
                <a:gd name="T66" fmla="*/ 165 w 184"/>
                <a:gd name="T67" fmla="*/ 106 h 140"/>
                <a:gd name="T68" fmla="*/ 156 w 184"/>
                <a:gd name="T69" fmla="*/ 117 h 140"/>
                <a:gd name="T70" fmla="*/ 152 w 184"/>
                <a:gd name="T71" fmla="*/ 112 h 140"/>
                <a:gd name="T72" fmla="*/ 146 w 184"/>
                <a:gd name="T73" fmla="*/ 109 h 140"/>
                <a:gd name="T74" fmla="*/ 140 w 184"/>
                <a:gd name="T75" fmla="*/ 106 h 140"/>
                <a:gd name="T76" fmla="*/ 134 w 184"/>
                <a:gd name="T77" fmla="*/ 104 h 140"/>
                <a:gd name="T78" fmla="*/ 130 w 184"/>
                <a:gd name="T79" fmla="*/ 104 h 140"/>
                <a:gd name="T80" fmla="*/ 127 w 184"/>
                <a:gd name="T81" fmla="*/ 104 h 140"/>
                <a:gd name="T82" fmla="*/ 119 w 184"/>
                <a:gd name="T83" fmla="*/ 104 h 140"/>
                <a:gd name="T84" fmla="*/ 112 w 184"/>
                <a:gd name="T85" fmla="*/ 106 h 140"/>
                <a:gd name="T86" fmla="*/ 103 w 184"/>
                <a:gd name="T87" fmla="*/ 109 h 140"/>
                <a:gd name="T88" fmla="*/ 96 w 184"/>
                <a:gd name="T89" fmla="*/ 113 h 140"/>
                <a:gd name="T90" fmla="*/ 87 w 184"/>
                <a:gd name="T91" fmla="*/ 119 h 140"/>
                <a:gd name="T92" fmla="*/ 78 w 184"/>
                <a:gd name="T93" fmla="*/ 125 h 140"/>
                <a:gd name="T94" fmla="*/ 71 w 184"/>
                <a:gd name="T95" fmla="*/ 133 h 140"/>
                <a:gd name="T96" fmla="*/ 62 w 184"/>
                <a:gd name="T9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140">
                  <a:moveTo>
                    <a:pt x="62" y="140"/>
                  </a:moveTo>
                  <a:lnTo>
                    <a:pt x="61" y="121"/>
                  </a:lnTo>
                  <a:lnTo>
                    <a:pt x="58" y="102"/>
                  </a:lnTo>
                  <a:lnTo>
                    <a:pt x="53" y="82"/>
                  </a:lnTo>
                  <a:lnTo>
                    <a:pt x="47" y="65"/>
                  </a:lnTo>
                  <a:lnTo>
                    <a:pt x="43" y="56"/>
                  </a:lnTo>
                  <a:lnTo>
                    <a:pt x="38" y="49"/>
                  </a:lnTo>
                  <a:lnTo>
                    <a:pt x="33" y="41"/>
                  </a:lnTo>
                  <a:lnTo>
                    <a:pt x="27" y="35"/>
                  </a:lnTo>
                  <a:lnTo>
                    <a:pt x="22" y="28"/>
                  </a:lnTo>
                  <a:lnTo>
                    <a:pt x="16" y="23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21" y="7"/>
                  </a:lnTo>
                  <a:lnTo>
                    <a:pt x="43" y="3"/>
                  </a:lnTo>
                  <a:lnTo>
                    <a:pt x="63" y="1"/>
                  </a:lnTo>
                  <a:lnTo>
                    <a:pt x="84" y="0"/>
                  </a:lnTo>
                  <a:lnTo>
                    <a:pt x="101" y="0"/>
                  </a:lnTo>
                  <a:lnTo>
                    <a:pt x="116" y="2"/>
                  </a:lnTo>
                  <a:lnTo>
                    <a:pt x="131" y="4"/>
                  </a:lnTo>
                  <a:lnTo>
                    <a:pt x="145" y="9"/>
                  </a:lnTo>
                  <a:lnTo>
                    <a:pt x="157" y="14"/>
                  </a:lnTo>
                  <a:lnTo>
                    <a:pt x="167" y="19"/>
                  </a:lnTo>
                  <a:lnTo>
                    <a:pt x="171" y="24"/>
                  </a:lnTo>
                  <a:lnTo>
                    <a:pt x="174" y="27"/>
                  </a:lnTo>
                  <a:lnTo>
                    <a:pt x="178" y="31"/>
                  </a:lnTo>
                  <a:lnTo>
                    <a:pt x="180" y="36"/>
                  </a:lnTo>
                  <a:lnTo>
                    <a:pt x="183" y="44"/>
                  </a:lnTo>
                  <a:lnTo>
                    <a:pt x="184" y="53"/>
                  </a:lnTo>
                  <a:lnTo>
                    <a:pt x="183" y="63"/>
                  </a:lnTo>
                  <a:lnTo>
                    <a:pt x="181" y="73"/>
                  </a:lnTo>
                  <a:lnTo>
                    <a:pt x="177" y="83"/>
                  </a:lnTo>
                  <a:lnTo>
                    <a:pt x="171" y="95"/>
                  </a:lnTo>
                  <a:lnTo>
                    <a:pt x="165" y="106"/>
                  </a:lnTo>
                  <a:lnTo>
                    <a:pt x="156" y="117"/>
                  </a:lnTo>
                  <a:lnTo>
                    <a:pt x="152" y="112"/>
                  </a:lnTo>
                  <a:lnTo>
                    <a:pt x="146" y="109"/>
                  </a:lnTo>
                  <a:lnTo>
                    <a:pt x="140" y="106"/>
                  </a:lnTo>
                  <a:lnTo>
                    <a:pt x="134" y="104"/>
                  </a:lnTo>
                  <a:lnTo>
                    <a:pt x="130" y="104"/>
                  </a:lnTo>
                  <a:lnTo>
                    <a:pt x="127" y="104"/>
                  </a:lnTo>
                  <a:lnTo>
                    <a:pt x="119" y="104"/>
                  </a:lnTo>
                  <a:lnTo>
                    <a:pt x="112" y="106"/>
                  </a:lnTo>
                  <a:lnTo>
                    <a:pt x="103" y="109"/>
                  </a:lnTo>
                  <a:lnTo>
                    <a:pt x="96" y="113"/>
                  </a:lnTo>
                  <a:lnTo>
                    <a:pt x="87" y="119"/>
                  </a:lnTo>
                  <a:lnTo>
                    <a:pt x="78" y="125"/>
                  </a:lnTo>
                  <a:lnTo>
                    <a:pt x="71" y="133"/>
                  </a:lnTo>
                  <a:lnTo>
                    <a:pt x="6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461"/>
            <p:cNvSpPr>
              <a:spLocks/>
            </p:cNvSpPr>
            <p:nvPr/>
          </p:nvSpPr>
          <p:spPr bwMode="auto">
            <a:xfrm>
              <a:off x="5426524" y="7439686"/>
              <a:ext cx="66817" cy="84317"/>
            </a:xfrm>
            <a:custGeom>
              <a:avLst/>
              <a:gdLst>
                <a:gd name="T0" fmla="*/ 98 w 166"/>
                <a:gd name="T1" fmla="*/ 211 h 211"/>
                <a:gd name="T2" fmla="*/ 87 w 166"/>
                <a:gd name="T3" fmla="*/ 202 h 211"/>
                <a:gd name="T4" fmla="*/ 76 w 166"/>
                <a:gd name="T5" fmla="*/ 194 h 211"/>
                <a:gd name="T6" fmla="*/ 66 w 166"/>
                <a:gd name="T7" fmla="*/ 187 h 211"/>
                <a:gd name="T8" fmla="*/ 55 w 166"/>
                <a:gd name="T9" fmla="*/ 181 h 211"/>
                <a:gd name="T10" fmla="*/ 44 w 166"/>
                <a:gd name="T11" fmla="*/ 176 h 211"/>
                <a:gd name="T12" fmla="*/ 33 w 166"/>
                <a:gd name="T13" fmla="*/ 173 h 211"/>
                <a:gd name="T14" fmla="*/ 23 w 166"/>
                <a:gd name="T15" fmla="*/ 171 h 211"/>
                <a:gd name="T16" fmla="*/ 14 w 166"/>
                <a:gd name="T17" fmla="*/ 170 h 211"/>
                <a:gd name="T18" fmla="*/ 7 w 166"/>
                <a:gd name="T19" fmla="*/ 152 h 211"/>
                <a:gd name="T20" fmla="*/ 3 w 166"/>
                <a:gd name="T21" fmla="*/ 137 h 211"/>
                <a:gd name="T22" fmla="*/ 0 w 166"/>
                <a:gd name="T23" fmla="*/ 122 h 211"/>
                <a:gd name="T24" fmla="*/ 0 w 166"/>
                <a:gd name="T25" fmla="*/ 108 h 211"/>
                <a:gd name="T26" fmla="*/ 1 w 166"/>
                <a:gd name="T27" fmla="*/ 94 h 211"/>
                <a:gd name="T28" fmla="*/ 4 w 166"/>
                <a:gd name="T29" fmla="*/ 82 h 211"/>
                <a:gd name="T30" fmla="*/ 9 w 166"/>
                <a:gd name="T31" fmla="*/ 70 h 211"/>
                <a:gd name="T32" fmla="*/ 15 w 166"/>
                <a:gd name="T33" fmla="*/ 59 h 211"/>
                <a:gd name="T34" fmla="*/ 23 w 166"/>
                <a:gd name="T35" fmla="*/ 49 h 211"/>
                <a:gd name="T36" fmla="*/ 32 w 166"/>
                <a:gd name="T37" fmla="*/ 40 h 211"/>
                <a:gd name="T38" fmla="*/ 42 w 166"/>
                <a:gd name="T39" fmla="*/ 31 h 211"/>
                <a:gd name="T40" fmla="*/ 53 w 166"/>
                <a:gd name="T41" fmla="*/ 23 h 211"/>
                <a:gd name="T42" fmla="*/ 65 w 166"/>
                <a:gd name="T43" fmla="*/ 16 h 211"/>
                <a:gd name="T44" fmla="*/ 77 w 166"/>
                <a:gd name="T45" fmla="*/ 10 h 211"/>
                <a:gd name="T46" fmla="*/ 90 w 166"/>
                <a:gd name="T47" fmla="*/ 4 h 211"/>
                <a:gd name="T48" fmla="*/ 104 w 166"/>
                <a:gd name="T49" fmla="*/ 0 h 211"/>
                <a:gd name="T50" fmla="*/ 112 w 166"/>
                <a:gd name="T51" fmla="*/ 4 h 211"/>
                <a:gd name="T52" fmla="*/ 120 w 166"/>
                <a:gd name="T53" fmla="*/ 10 h 211"/>
                <a:gd name="T54" fmla="*/ 126 w 166"/>
                <a:gd name="T55" fmla="*/ 15 h 211"/>
                <a:gd name="T56" fmla="*/ 131 w 166"/>
                <a:gd name="T57" fmla="*/ 22 h 211"/>
                <a:gd name="T58" fmla="*/ 137 w 166"/>
                <a:gd name="T59" fmla="*/ 28 h 211"/>
                <a:gd name="T60" fmla="*/ 142 w 166"/>
                <a:gd name="T61" fmla="*/ 36 h 211"/>
                <a:gd name="T62" fmla="*/ 147 w 166"/>
                <a:gd name="T63" fmla="*/ 43 h 211"/>
                <a:gd name="T64" fmla="*/ 151 w 166"/>
                <a:gd name="T65" fmla="*/ 52 h 211"/>
                <a:gd name="T66" fmla="*/ 157 w 166"/>
                <a:gd name="T67" fmla="*/ 69 h 211"/>
                <a:gd name="T68" fmla="*/ 162 w 166"/>
                <a:gd name="T69" fmla="*/ 89 h 211"/>
                <a:gd name="T70" fmla="*/ 165 w 166"/>
                <a:gd name="T71" fmla="*/ 108 h 211"/>
                <a:gd name="T72" fmla="*/ 166 w 166"/>
                <a:gd name="T73" fmla="*/ 127 h 211"/>
                <a:gd name="T74" fmla="*/ 152 w 166"/>
                <a:gd name="T75" fmla="*/ 145 h 211"/>
                <a:gd name="T76" fmla="*/ 138 w 166"/>
                <a:gd name="T77" fmla="*/ 164 h 211"/>
                <a:gd name="T78" fmla="*/ 126 w 166"/>
                <a:gd name="T79" fmla="*/ 185 h 211"/>
                <a:gd name="T80" fmla="*/ 115 w 166"/>
                <a:gd name="T81" fmla="*/ 206 h 211"/>
                <a:gd name="T82" fmla="*/ 107 w 166"/>
                <a:gd name="T83" fmla="*/ 208 h 211"/>
                <a:gd name="T84" fmla="*/ 98 w 166"/>
                <a:gd name="T8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211">
                  <a:moveTo>
                    <a:pt x="98" y="211"/>
                  </a:moveTo>
                  <a:lnTo>
                    <a:pt x="87" y="202"/>
                  </a:lnTo>
                  <a:lnTo>
                    <a:pt x="76" y="194"/>
                  </a:lnTo>
                  <a:lnTo>
                    <a:pt x="66" y="187"/>
                  </a:lnTo>
                  <a:lnTo>
                    <a:pt x="55" y="181"/>
                  </a:lnTo>
                  <a:lnTo>
                    <a:pt x="44" y="176"/>
                  </a:lnTo>
                  <a:lnTo>
                    <a:pt x="33" y="173"/>
                  </a:lnTo>
                  <a:lnTo>
                    <a:pt x="23" y="171"/>
                  </a:lnTo>
                  <a:lnTo>
                    <a:pt x="14" y="170"/>
                  </a:lnTo>
                  <a:lnTo>
                    <a:pt x="7" y="152"/>
                  </a:lnTo>
                  <a:lnTo>
                    <a:pt x="3" y="137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1" y="94"/>
                  </a:lnTo>
                  <a:lnTo>
                    <a:pt x="4" y="82"/>
                  </a:lnTo>
                  <a:lnTo>
                    <a:pt x="9" y="70"/>
                  </a:lnTo>
                  <a:lnTo>
                    <a:pt x="15" y="59"/>
                  </a:lnTo>
                  <a:lnTo>
                    <a:pt x="23" y="49"/>
                  </a:lnTo>
                  <a:lnTo>
                    <a:pt x="32" y="40"/>
                  </a:lnTo>
                  <a:lnTo>
                    <a:pt x="42" y="31"/>
                  </a:lnTo>
                  <a:lnTo>
                    <a:pt x="53" y="23"/>
                  </a:lnTo>
                  <a:lnTo>
                    <a:pt x="65" y="16"/>
                  </a:lnTo>
                  <a:lnTo>
                    <a:pt x="77" y="10"/>
                  </a:lnTo>
                  <a:lnTo>
                    <a:pt x="90" y="4"/>
                  </a:lnTo>
                  <a:lnTo>
                    <a:pt x="104" y="0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6" y="15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6"/>
                  </a:lnTo>
                  <a:lnTo>
                    <a:pt x="147" y="43"/>
                  </a:lnTo>
                  <a:lnTo>
                    <a:pt x="151" y="52"/>
                  </a:lnTo>
                  <a:lnTo>
                    <a:pt x="157" y="69"/>
                  </a:lnTo>
                  <a:lnTo>
                    <a:pt x="162" y="89"/>
                  </a:lnTo>
                  <a:lnTo>
                    <a:pt x="165" y="108"/>
                  </a:lnTo>
                  <a:lnTo>
                    <a:pt x="166" y="127"/>
                  </a:lnTo>
                  <a:lnTo>
                    <a:pt x="152" y="145"/>
                  </a:lnTo>
                  <a:lnTo>
                    <a:pt x="138" y="164"/>
                  </a:lnTo>
                  <a:lnTo>
                    <a:pt x="126" y="185"/>
                  </a:lnTo>
                  <a:lnTo>
                    <a:pt x="115" y="206"/>
                  </a:lnTo>
                  <a:lnTo>
                    <a:pt x="107" y="208"/>
                  </a:lnTo>
                  <a:lnTo>
                    <a:pt x="98" y="2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462"/>
            <p:cNvSpPr>
              <a:spLocks/>
            </p:cNvSpPr>
            <p:nvPr/>
          </p:nvSpPr>
          <p:spPr bwMode="auto">
            <a:xfrm>
              <a:off x="5482206" y="7481049"/>
              <a:ext cx="62044" cy="90680"/>
            </a:xfrm>
            <a:custGeom>
              <a:avLst/>
              <a:gdLst>
                <a:gd name="T0" fmla="*/ 49 w 157"/>
                <a:gd name="T1" fmla="*/ 226 h 226"/>
                <a:gd name="T2" fmla="*/ 44 w 157"/>
                <a:gd name="T3" fmla="*/ 216 h 226"/>
                <a:gd name="T4" fmla="*/ 40 w 157"/>
                <a:gd name="T5" fmla="*/ 206 h 226"/>
                <a:gd name="T6" fmla="*/ 35 w 157"/>
                <a:gd name="T7" fmla="*/ 196 h 226"/>
                <a:gd name="T8" fmla="*/ 28 w 157"/>
                <a:gd name="T9" fmla="*/ 185 h 226"/>
                <a:gd name="T10" fmla="*/ 15 w 157"/>
                <a:gd name="T11" fmla="*/ 166 h 226"/>
                <a:gd name="T12" fmla="*/ 0 w 157"/>
                <a:gd name="T13" fmla="*/ 148 h 226"/>
                <a:gd name="T14" fmla="*/ 7 w 157"/>
                <a:gd name="T15" fmla="*/ 133 h 226"/>
                <a:gd name="T16" fmla="*/ 12 w 157"/>
                <a:gd name="T17" fmla="*/ 117 h 226"/>
                <a:gd name="T18" fmla="*/ 17 w 157"/>
                <a:gd name="T19" fmla="*/ 100 h 226"/>
                <a:gd name="T20" fmla="*/ 22 w 157"/>
                <a:gd name="T21" fmla="*/ 83 h 226"/>
                <a:gd name="T22" fmla="*/ 36 w 157"/>
                <a:gd name="T23" fmla="*/ 74 h 226"/>
                <a:gd name="T24" fmla="*/ 50 w 157"/>
                <a:gd name="T25" fmla="*/ 66 h 226"/>
                <a:gd name="T26" fmla="*/ 63 w 157"/>
                <a:gd name="T27" fmla="*/ 56 h 226"/>
                <a:gd name="T28" fmla="*/ 76 w 157"/>
                <a:gd name="T29" fmla="*/ 45 h 226"/>
                <a:gd name="T30" fmla="*/ 89 w 157"/>
                <a:gd name="T31" fmla="*/ 34 h 226"/>
                <a:gd name="T32" fmla="*/ 101 w 157"/>
                <a:gd name="T33" fmla="*/ 23 h 226"/>
                <a:gd name="T34" fmla="*/ 110 w 157"/>
                <a:gd name="T35" fmla="*/ 12 h 226"/>
                <a:gd name="T36" fmla="*/ 120 w 157"/>
                <a:gd name="T37" fmla="*/ 0 h 226"/>
                <a:gd name="T38" fmla="*/ 128 w 157"/>
                <a:gd name="T39" fmla="*/ 8 h 226"/>
                <a:gd name="T40" fmla="*/ 133 w 157"/>
                <a:gd name="T41" fmla="*/ 18 h 226"/>
                <a:gd name="T42" fmla="*/ 138 w 157"/>
                <a:gd name="T43" fmla="*/ 29 h 226"/>
                <a:gd name="T44" fmla="*/ 144 w 157"/>
                <a:gd name="T45" fmla="*/ 41 h 226"/>
                <a:gd name="T46" fmla="*/ 148 w 157"/>
                <a:gd name="T47" fmla="*/ 54 h 226"/>
                <a:gd name="T48" fmla="*/ 151 w 157"/>
                <a:gd name="T49" fmla="*/ 69 h 226"/>
                <a:gd name="T50" fmla="*/ 153 w 157"/>
                <a:gd name="T51" fmla="*/ 84 h 226"/>
                <a:gd name="T52" fmla="*/ 156 w 157"/>
                <a:gd name="T53" fmla="*/ 99 h 226"/>
                <a:gd name="T54" fmla="*/ 157 w 157"/>
                <a:gd name="T55" fmla="*/ 115 h 226"/>
                <a:gd name="T56" fmla="*/ 157 w 157"/>
                <a:gd name="T57" fmla="*/ 131 h 226"/>
                <a:gd name="T58" fmla="*/ 157 w 157"/>
                <a:gd name="T59" fmla="*/ 148 h 226"/>
                <a:gd name="T60" fmla="*/ 156 w 157"/>
                <a:gd name="T61" fmla="*/ 164 h 226"/>
                <a:gd name="T62" fmla="*/ 153 w 157"/>
                <a:gd name="T63" fmla="*/ 180 h 226"/>
                <a:gd name="T64" fmla="*/ 151 w 157"/>
                <a:gd name="T65" fmla="*/ 195 h 226"/>
                <a:gd name="T66" fmla="*/ 147 w 157"/>
                <a:gd name="T67" fmla="*/ 210 h 226"/>
                <a:gd name="T68" fmla="*/ 143 w 157"/>
                <a:gd name="T69" fmla="*/ 225 h 226"/>
                <a:gd name="T70" fmla="*/ 135 w 157"/>
                <a:gd name="T71" fmla="*/ 221 h 226"/>
                <a:gd name="T72" fmla="*/ 126 w 157"/>
                <a:gd name="T73" fmla="*/ 219 h 226"/>
                <a:gd name="T74" fmla="*/ 116 w 157"/>
                <a:gd name="T75" fmla="*/ 217 h 226"/>
                <a:gd name="T76" fmla="*/ 105 w 157"/>
                <a:gd name="T77" fmla="*/ 217 h 226"/>
                <a:gd name="T78" fmla="*/ 92 w 157"/>
                <a:gd name="T79" fmla="*/ 217 h 226"/>
                <a:gd name="T80" fmla="*/ 78 w 157"/>
                <a:gd name="T81" fmla="*/ 219 h 226"/>
                <a:gd name="T82" fmla="*/ 64 w 157"/>
                <a:gd name="T83" fmla="*/ 222 h 226"/>
                <a:gd name="T84" fmla="*/ 49 w 157"/>
                <a:gd name="T8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226">
                  <a:moveTo>
                    <a:pt x="49" y="226"/>
                  </a:moveTo>
                  <a:lnTo>
                    <a:pt x="44" y="216"/>
                  </a:lnTo>
                  <a:lnTo>
                    <a:pt x="40" y="206"/>
                  </a:lnTo>
                  <a:lnTo>
                    <a:pt x="35" y="196"/>
                  </a:lnTo>
                  <a:lnTo>
                    <a:pt x="28" y="185"/>
                  </a:lnTo>
                  <a:lnTo>
                    <a:pt x="15" y="166"/>
                  </a:lnTo>
                  <a:lnTo>
                    <a:pt x="0" y="148"/>
                  </a:lnTo>
                  <a:lnTo>
                    <a:pt x="7" y="133"/>
                  </a:lnTo>
                  <a:lnTo>
                    <a:pt x="12" y="117"/>
                  </a:lnTo>
                  <a:lnTo>
                    <a:pt x="17" y="100"/>
                  </a:lnTo>
                  <a:lnTo>
                    <a:pt x="22" y="83"/>
                  </a:lnTo>
                  <a:lnTo>
                    <a:pt x="36" y="74"/>
                  </a:lnTo>
                  <a:lnTo>
                    <a:pt x="50" y="66"/>
                  </a:lnTo>
                  <a:lnTo>
                    <a:pt x="63" y="56"/>
                  </a:lnTo>
                  <a:lnTo>
                    <a:pt x="76" y="45"/>
                  </a:lnTo>
                  <a:lnTo>
                    <a:pt x="89" y="34"/>
                  </a:lnTo>
                  <a:lnTo>
                    <a:pt x="101" y="23"/>
                  </a:lnTo>
                  <a:lnTo>
                    <a:pt x="110" y="12"/>
                  </a:lnTo>
                  <a:lnTo>
                    <a:pt x="120" y="0"/>
                  </a:lnTo>
                  <a:lnTo>
                    <a:pt x="128" y="8"/>
                  </a:lnTo>
                  <a:lnTo>
                    <a:pt x="133" y="18"/>
                  </a:lnTo>
                  <a:lnTo>
                    <a:pt x="138" y="29"/>
                  </a:lnTo>
                  <a:lnTo>
                    <a:pt x="144" y="41"/>
                  </a:lnTo>
                  <a:lnTo>
                    <a:pt x="148" y="54"/>
                  </a:lnTo>
                  <a:lnTo>
                    <a:pt x="151" y="69"/>
                  </a:lnTo>
                  <a:lnTo>
                    <a:pt x="153" y="84"/>
                  </a:lnTo>
                  <a:lnTo>
                    <a:pt x="156" y="99"/>
                  </a:lnTo>
                  <a:lnTo>
                    <a:pt x="157" y="115"/>
                  </a:lnTo>
                  <a:lnTo>
                    <a:pt x="157" y="131"/>
                  </a:lnTo>
                  <a:lnTo>
                    <a:pt x="157" y="148"/>
                  </a:lnTo>
                  <a:lnTo>
                    <a:pt x="156" y="164"/>
                  </a:lnTo>
                  <a:lnTo>
                    <a:pt x="153" y="180"/>
                  </a:lnTo>
                  <a:lnTo>
                    <a:pt x="151" y="195"/>
                  </a:lnTo>
                  <a:lnTo>
                    <a:pt x="147" y="210"/>
                  </a:lnTo>
                  <a:lnTo>
                    <a:pt x="143" y="225"/>
                  </a:lnTo>
                  <a:lnTo>
                    <a:pt x="135" y="221"/>
                  </a:lnTo>
                  <a:lnTo>
                    <a:pt x="126" y="219"/>
                  </a:lnTo>
                  <a:lnTo>
                    <a:pt x="116" y="217"/>
                  </a:lnTo>
                  <a:lnTo>
                    <a:pt x="105" y="217"/>
                  </a:lnTo>
                  <a:lnTo>
                    <a:pt x="92" y="217"/>
                  </a:lnTo>
                  <a:lnTo>
                    <a:pt x="78" y="219"/>
                  </a:lnTo>
                  <a:lnTo>
                    <a:pt x="64" y="222"/>
                  </a:lnTo>
                  <a:lnTo>
                    <a:pt x="49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463"/>
            <p:cNvSpPr>
              <a:spLocks/>
            </p:cNvSpPr>
            <p:nvPr/>
          </p:nvSpPr>
          <p:spPr bwMode="auto">
            <a:xfrm>
              <a:off x="5469478" y="7514458"/>
              <a:ext cx="20682" cy="25454"/>
            </a:xfrm>
            <a:custGeom>
              <a:avLst/>
              <a:gdLst>
                <a:gd name="T0" fmla="*/ 30 w 52"/>
                <a:gd name="T1" fmla="*/ 65 h 65"/>
                <a:gd name="T2" fmla="*/ 15 w 52"/>
                <a:gd name="T3" fmla="*/ 48 h 65"/>
                <a:gd name="T4" fmla="*/ 0 w 52"/>
                <a:gd name="T5" fmla="*/ 33 h 65"/>
                <a:gd name="T6" fmla="*/ 2 w 52"/>
                <a:gd name="T7" fmla="*/ 26 h 65"/>
                <a:gd name="T8" fmla="*/ 5 w 52"/>
                <a:gd name="T9" fmla="*/ 19 h 65"/>
                <a:gd name="T10" fmla="*/ 17 w 52"/>
                <a:gd name="T11" fmla="*/ 15 h 65"/>
                <a:gd name="T12" fmla="*/ 28 w 52"/>
                <a:gd name="T13" fmla="*/ 11 h 65"/>
                <a:gd name="T14" fmla="*/ 40 w 52"/>
                <a:gd name="T15" fmla="*/ 5 h 65"/>
                <a:gd name="T16" fmla="*/ 52 w 52"/>
                <a:gd name="T17" fmla="*/ 0 h 65"/>
                <a:gd name="T18" fmla="*/ 47 w 52"/>
                <a:gd name="T19" fmla="*/ 17 h 65"/>
                <a:gd name="T20" fmla="*/ 42 w 52"/>
                <a:gd name="T21" fmla="*/ 34 h 65"/>
                <a:gd name="T22" fmla="*/ 37 w 52"/>
                <a:gd name="T23" fmla="*/ 50 h 65"/>
                <a:gd name="T24" fmla="*/ 30 w 52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5">
                  <a:moveTo>
                    <a:pt x="30" y="65"/>
                  </a:moveTo>
                  <a:lnTo>
                    <a:pt x="15" y="48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7" y="15"/>
                  </a:lnTo>
                  <a:lnTo>
                    <a:pt x="28" y="11"/>
                  </a:lnTo>
                  <a:lnTo>
                    <a:pt x="40" y="5"/>
                  </a:lnTo>
                  <a:lnTo>
                    <a:pt x="52" y="0"/>
                  </a:lnTo>
                  <a:lnTo>
                    <a:pt x="47" y="17"/>
                  </a:lnTo>
                  <a:lnTo>
                    <a:pt x="42" y="34"/>
                  </a:lnTo>
                  <a:lnTo>
                    <a:pt x="37" y="50"/>
                  </a:lnTo>
                  <a:lnTo>
                    <a:pt x="3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464"/>
            <p:cNvSpPr>
              <a:spLocks/>
            </p:cNvSpPr>
            <p:nvPr/>
          </p:nvSpPr>
          <p:spPr bwMode="auto">
            <a:xfrm>
              <a:off x="5490160" y="7476276"/>
              <a:ext cx="39772" cy="38182"/>
            </a:xfrm>
            <a:custGeom>
              <a:avLst/>
              <a:gdLst>
                <a:gd name="T0" fmla="*/ 0 w 98"/>
                <a:gd name="T1" fmla="*/ 96 h 96"/>
                <a:gd name="T2" fmla="*/ 2 w 98"/>
                <a:gd name="T3" fmla="*/ 81 h 96"/>
                <a:gd name="T4" fmla="*/ 3 w 98"/>
                <a:gd name="T5" fmla="*/ 67 h 96"/>
                <a:gd name="T6" fmla="*/ 4 w 98"/>
                <a:gd name="T7" fmla="*/ 52 h 96"/>
                <a:gd name="T8" fmla="*/ 4 w 98"/>
                <a:gd name="T9" fmla="*/ 36 h 96"/>
                <a:gd name="T10" fmla="*/ 13 w 98"/>
                <a:gd name="T11" fmla="*/ 29 h 96"/>
                <a:gd name="T12" fmla="*/ 20 w 98"/>
                <a:gd name="T13" fmla="*/ 21 h 96"/>
                <a:gd name="T14" fmla="*/ 29 w 98"/>
                <a:gd name="T15" fmla="*/ 15 h 96"/>
                <a:gd name="T16" fmla="*/ 38 w 98"/>
                <a:gd name="T17" fmla="*/ 9 h 96"/>
                <a:gd name="T18" fmla="*/ 45 w 98"/>
                <a:gd name="T19" fmla="*/ 5 h 96"/>
                <a:gd name="T20" fmla="*/ 54 w 98"/>
                <a:gd name="T21" fmla="*/ 2 h 96"/>
                <a:gd name="T22" fmla="*/ 61 w 98"/>
                <a:gd name="T23" fmla="*/ 0 h 96"/>
                <a:gd name="T24" fmla="*/ 69 w 98"/>
                <a:gd name="T25" fmla="*/ 0 h 96"/>
                <a:gd name="T26" fmla="*/ 72 w 98"/>
                <a:gd name="T27" fmla="*/ 0 h 96"/>
                <a:gd name="T28" fmla="*/ 76 w 98"/>
                <a:gd name="T29" fmla="*/ 0 h 96"/>
                <a:gd name="T30" fmla="*/ 82 w 98"/>
                <a:gd name="T31" fmla="*/ 2 h 96"/>
                <a:gd name="T32" fmla="*/ 88 w 98"/>
                <a:gd name="T33" fmla="*/ 5 h 96"/>
                <a:gd name="T34" fmla="*/ 94 w 98"/>
                <a:gd name="T35" fmla="*/ 8 h 96"/>
                <a:gd name="T36" fmla="*/ 98 w 98"/>
                <a:gd name="T37" fmla="*/ 13 h 96"/>
                <a:gd name="T38" fmla="*/ 88 w 98"/>
                <a:gd name="T39" fmla="*/ 25 h 96"/>
                <a:gd name="T40" fmla="*/ 79 w 98"/>
                <a:gd name="T41" fmla="*/ 36 h 96"/>
                <a:gd name="T42" fmla="*/ 67 w 98"/>
                <a:gd name="T43" fmla="*/ 47 h 96"/>
                <a:gd name="T44" fmla="*/ 54 w 98"/>
                <a:gd name="T45" fmla="*/ 58 h 96"/>
                <a:gd name="T46" fmla="*/ 41 w 98"/>
                <a:gd name="T47" fmla="*/ 69 h 96"/>
                <a:gd name="T48" fmla="*/ 28 w 98"/>
                <a:gd name="T49" fmla="*/ 79 h 96"/>
                <a:gd name="T50" fmla="*/ 14 w 98"/>
                <a:gd name="T51" fmla="*/ 87 h 96"/>
                <a:gd name="T52" fmla="*/ 0 w 98"/>
                <a:gd name="T5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6">
                  <a:moveTo>
                    <a:pt x="0" y="96"/>
                  </a:moveTo>
                  <a:lnTo>
                    <a:pt x="2" y="81"/>
                  </a:lnTo>
                  <a:lnTo>
                    <a:pt x="3" y="67"/>
                  </a:lnTo>
                  <a:lnTo>
                    <a:pt x="4" y="52"/>
                  </a:lnTo>
                  <a:lnTo>
                    <a:pt x="4" y="36"/>
                  </a:lnTo>
                  <a:lnTo>
                    <a:pt x="13" y="29"/>
                  </a:lnTo>
                  <a:lnTo>
                    <a:pt x="20" y="21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5" y="5"/>
                  </a:lnTo>
                  <a:lnTo>
                    <a:pt x="54" y="2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8" y="5"/>
                  </a:lnTo>
                  <a:lnTo>
                    <a:pt x="94" y="8"/>
                  </a:lnTo>
                  <a:lnTo>
                    <a:pt x="98" y="13"/>
                  </a:lnTo>
                  <a:lnTo>
                    <a:pt x="88" y="25"/>
                  </a:lnTo>
                  <a:lnTo>
                    <a:pt x="79" y="36"/>
                  </a:lnTo>
                  <a:lnTo>
                    <a:pt x="67" y="47"/>
                  </a:lnTo>
                  <a:lnTo>
                    <a:pt x="54" y="58"/>
                  </a:lnTo>
                  <a:lnTo>
                    <a:pt x="41" y="69"/>
                  </a:lnTo>
                  <a:lnTo>
                    <a:pt x="28" y="79"/>
                  </a:lnTo>
                  <a:lnTo>
                    <a:pt x="14" y="87"/>
                  </a:lnTo>
                  <a:lnTo>
                    <a:pt x="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465"/>
            <p:cNvSpPr>
              <a:spLocks/>
            </p:cNvSpPr>
            <p:nvPr/>
          </p:nvSpPr>
          <p:spPr bwMode="auto">
            <a:xfrm>
              <a:off x="5472660" y="7490594"/>
              <a:ext cx="20682" cy="31818"/>
            </a:xfrm>
            <a:custGeom>
              <a:avLst/>
              <a:gdLst>
                <a:gd name="T0" fmla="*/ 0 w 51"/>
                <a:gd name="T1" fmla="*/ 79 h 79"/>
                <a:gd name="T2" fmla="*/ 11 w 51"/>
                <a:gd name="T3" fmla="*/ 58 h 79"/>
                <a:gd name="T4" fmla="*/ 23 w 51"/>
                <a:gd name="T5" fmla="*/ 37 h 79"/>
                <a:gd name="T6" fmla="*/ 37 w 51"/>
                <a:gd name="T7" fmla="*/ 18 h 79"/>
                <a:gd name="T8" fmla="*/ 51 w 51"/>
                <a:gd name="T9" fmla="*/ 0 h 79"/>
                <a:gd name="T10" fmla="*/ 51 w 51"/>
                <a:gd name="T11" fmla="*/ 16 h 79"/>
                <a:gd name="T12" fmla="*/ 50 w 51"/>
                <a:gd name="T13" fmla="*/ 31 h 79"/>
                <a:gd name="T14" fmla="*/ 49 w 51"/>
                <a:gd name="T15" fmla="*/ 45 h 79"/>
                <a:gd name="T16" fmla="*/ 47 w 51"/>
                <a:gd name="T17" fmla="*/ 60 h 79"/>
                <a:gd name="T18" fmla="*/ 35 w 51"/>
                <a:gd name="T19" fmla="*/ 65 h 79"/>
                <a:gd name="T20" fmla="*/ 23 w 51"/>
                <a:gd name="T21" fmla="*/ 71 h 79"/>
                <a:gd name="T22" fmla="*/ 12 w 51"/>
                <a:gd name="T23" fmla="*/ 75 h 79"/>
                <a:gd name="T24" fmla="*/ 0 w 51"/>
                <a:gd name="T2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79">
                  <a:moveTo>
                    <a:pt x="0" y="79"/>
                  </a:moveTo>
                  <a:lnTo>
                    <a:pt x="11" y="58"/>
                  </a:lnTo>
                  <a:lnTo>
                    <a:pt x="23" y="37"/>
                  </a:lnTo>
                  <a:lnTo>
                    <a:pt x="37" y="18"/>
                  </a:lnTo>
                  <a:lnTo>
                    <a:pt x="51" y="0"/>
                  </a:lnTo>
                  <a:lnTo>
                    <a:pt x="51" y="16"/>
                  </a:lnTo>
                  <a:lnTo>
                    <a:pt x="50" y="31"/>
                  </a:lnTo>
                  <a:lnTo>
                    <a:pt x="49" y="45"/>
                  </a:lnTo>
                  <a:lnTo>
                    <a:pt x="47" y="60"/>
                  </a:lnTo>
                  <a:lnTo>
                    <a:pt x="35" y="65"/>
                  </a:lnTo>
                  <a:lnTo>
                    <a:pt x="23" y="71"/>
                  </a:lnTo>
                  <a:lnTo>
                    <a:pt x="12" y="75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466"/>
            <p:cNvSpPr>
              <a:spLocks/>
            </p:cNvSpPr>
            <p:nvPr/>
          </p:nvSpPr>
          <p:spPr bwMode="auto">
            <a:xfrm>
              <a:off x="5410615" y="7511276"/>
              <a:ext cx="57271" cy="66817"/>
            </a:xfrm>
            <a:custGeom>
              <a:avLst/>
              <a:gdLst>
                <a:gd name="T0" fmla="*/ 31 w 145"/>
                <a:gd name="T1" fmla="*/ 169 h 169"/>
                <a:gd name="T2" fmla="*/ 24 w 145"/>
                <a:gd name="T3" fmla="*/ 165 h 169"/>
                <a:gd name="T4" fmla="*/ 15 w 145"/>
                <a:gd name="T5" fmla="*/ 162 h 169"/>
                <a:gd name="T6" fmla="*/ 12 w 145"/>
                <a:gd name="T7" fmla="*/ 150 h 169"/>
                <a:gd name="T8" fmla="*/ 7 w 145"/>
                <a:gd name="T9" fmla="*/ 137 h 169"/>
                <a:gd name="T10" fmla="*/ 5 w 145"/>
                <a:gd name="T11" fmla="*/ 125 h 169"/>
                <a:gd name="T12" fmla="*/ 3 w 145"/>
                <a:gd name="T13" fmla="*/ 112 h 169"/>
                <a:gd name="T14" fmla="*/ 1 w 145"/>
                <a:gd name="T15" fmla="*/ 101 h 169"/>
                <a:gd name="T16" fmla="*/ 1 w 145"/>
                <a:gd name="T17" fmla="*/ 88 h 169"/>
                <a:gd name="T18" fmla="*/ 0 w 145"/>
                <a:gd name="T19" fmla="*/ 76 h 169"/>
                <a:gd name="T20" fmla="*/ 1 w 145"/>
                <a:gd name="T21" fmla="*/ 65 h 169"/>
                <a:gd name="T22" fmla="*/ 1 w 145"/>
                <a:gd name="T23" fmla="*/ 54 h 169"/>
                <a:gd name="T24" fmla="*/ 3 w 145"/>
                <a:gd name="T25" fmla="*/ 43 h 169"/>
                <a:gd name="T26" fmla="*/ 5 w 145"/>
                <a:gd name="T27" fmla="*/ 35 h 169"/>
                <a:gd name="T28" fmla="*/ 7 w 145"/>
                <a:gd name="T29" fmla="*/ 25 h 169"/>
                <a:gd name="T30" fmla="*/ 12 w 145"/>
                <a:gd name="T31" fmla="*/ 17 h 169"/>
                <a:gd name="T32" fmla="*/ 15 w 145"/>
                <a:gd name="T33" fmla="*/ 11 h 169"/>
                <a:gd name="T34" fmla="*/ 20 w 145"/>
                <a:gd name="T35" fmla="*/ 4 h 169"/>
                <a:gd name="T36" fmla="*/ 26 w 145"/>
                <a:gd name="T37" fmla="*/ 0 h 169"/>
                <a:gd name="T38" fmla="*/ 35 w 145"/>
                <a:gd name="T39" fmla="*/ 22 h 169"/>
                <a:gd name="T40" fmla="*/ 47 w 145"/>
                <a:gd name="T41" fmla="*/ 43 h 169"/>
                <a:gd name="T42" fmla="*/ 60 w 145"/>
                <a:gd name="T43" fmla="*/ 63 h 169"/>
                <a:gd name="T44" fmla="*/ 73 w 145"/>
                <a:gd name="T45" fmla="*/ 79 h 169"/>
                <a:gd name="T46" fmla="*/ 81 w 145"/>
                <a:gd name="T47" fmla="*/ 87 h 169"/>
                <a:gd name="T48" fmla="*/ 87 w 145"/>
                <a:gd name="T49" fmla="*/ 93 h 169"/>
                <a:gd name="T50" fmla="*/ 95 w 145"/>
                <a:gd name="T51" fmla="*/ 99 h 169"/>
                <a:gd name="T52" fmla="*/ 101 w 145"/>
                <a:gd name="T53" fmla="*/ 104 h 169"/>
                <a:gd name="T54" fmla="*/ 109 w 145"/>
                <a:gd name="T55" fmla="*/ 108 h 169"/>
                <a:gd name="T56" fmla="*/ 116 w 145"/>
                <a:gd name="T57" fmla="*/ 110 h 169"/>
                <a:gd name="T58" fmla="*/ 123 w 145"/>
                <a:gd name="T59" fmla="*/ 112 h 169"/>
                <a:gd name="T60" fmla="*/ 131 w 145"/>
                <a:gd name="T61" fmla="*/ 114 h 169"/>
                <a:gd name="T62" fmla="*/ 133 w 145"/>
                <a:gd name="T63" fmla="*/ 112 h 169"/>
                <a:gd name="T64" fmla="*/ 136 w 145"/>
                <a:gd name="T65" fmla="*/ 112 h 169"/>
                <a:gd name="T66" fmla="*/ 136 w 145"/>
                <a:gd name="T67" fmla="*/ 124 h 169"/>
                <a:gd name="T68" fmla="*/ 138 w 145"/>
                <a:gd name="T69" fmla="*/ 135 h 169"/>
                <a:gd name="T70" fmla="*/ 140 w 145"/>
                <a:gd name="T71" fmla="*/ 146 h 169"/>
                <a:gd name="T72" fmla="*/ 145 w 145"/>
                <a:gd name="T73" fmla="*/ 156 h 169"/>
                <a:gd name="T74" fmla="*/ 137 w 145"/>
                <a:gd name="T75" fmla="*/ 153 h 169"/>
                <a:gd name="T76" fmla="*/ 129 w 145"/>
                <a:gd name="T77" fmla="*/ 151 h 169"/>
                <a:gd name="T78" fmla="*/ 120 w 145"/>
                <a:gd name="T79" fmla="*/ 150 h 169"/>
                <a:gd name="T80" fmla="*/ 111 w 145"/>
                <a:gd name="T81" fmla="*/ 150 h 169"/>
                <a:gd name="T82" fmla="*/ 93 w 145"/>
                <a:gd name="T83" fmla="*/ 151 h 169"/>
                <a:gd name="T84" fmla="*/ 72 w 145"/>
                <a:gd name="T85" fmla="*/ 155 h 169"/>
                <a:gd name="T86" fmla="*/ 52 w 145"/>
                <a:gd name="T87" fmla="*/ 160 h 169"/>
                <a:gd name="T88" fmla="*/ 31 w 145"/>
                <a:gd name="T8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169">
                  <a:moveTo>
                    <a:pt x="31" y="169"/>
                  </a:moveTo>
                  <a:lnTo>
                    <a:pt x="24" y="165"/>
                  </a:lnTo>
                  <a:lnTo>
                    <a:pt x="15" y="162"/>
                  </a:lnTo>
                  <a:lnTo>
                    <a:pt x="12" y="150"/>
                  </a:lnTo>
                  <a:lnTo>
                    <a:pt x="7" y="137"/>
                  </a:lnTo>
                  <a:lnTo>
                    <a:pt x="5" y="125"/>
                  </a:lnTo>
                  <a:lnTo>
                    <a:pt x="3" y="112"/>
                  </a:lnTo>
                  <a:lnTo>
                    <a:pt x="1" y="101"/>
                  </a:lnTo>
                  <a:lnTo>
                    <a:pt x="1" y="88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1" y="54"/>
                  </a:lnTo>
                  <a:lnTo>
                    <a:pt x="3" y="43"/>
                  </a:lnTo>
                  <a:lnTo>
                    <a:pt x="5" y="35"/>
                  </a:lnTo>
                  <a:lnTo>
                    <a:pt x="7" y="25"/>
                  </a:lnTo>
                  <a:lnTo>
                    <a:pt x="12" y="17"/>
                  </a:lnTo>
                  <a:lnTo>
                    <a:pt x="15" y="11"/>
                  </a:lnTo>
                  <a:lnTo>
                    <a:pt x="20" y="4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47" y="43"/>
                  </a:lnTo>
                  <a:lnTo>
                    <a:pt x="60" y="63"/>
                  </a:lnTo>
                  <a:lnTo>
                    <a:pt x="73" y="79"/>
                  </a:lnTo>
                  <a:lnTo>
                    <a:pt x="81" y="87"/>
                  </a:lnTo>
                  <a:lnTo>
                    <a:pt x="87" y="93"/>
                  </a:lnTo>
                  <a:lnTo>
                    <a:pt x="95" y="99"/>
                  </a:lnTo>
                  <a:lnTo>
                    <a:pt x="101" y="104"/>
                  </a:lnTo>
                  <a:lnTo>
                    <a:pt x="109" y="108"/>
                  </a:lnTo>
                  <a:lnTo>
                    <a:pt x="116" y="110"/>
                  </a:lnTo>
                  <a:lnTo>
                    <a:pt x="123" y="112"/>
                  </a:lnTo>
                  <a:lnTo>
                    <a:pt x="131" y="114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6" y="124"/>
                  </a:lnTo>
                  <a:lnTo>
                    <a:pt x="138" y="135"/>
                  </a:lnTo>
                  <a:lnTo>
                    <a:pt x="140" y="146"/>
                  </a:lnTo>
                  <a:lnTo>
                    <a:pt x="145" y="156"/>
                  </a:lnTo>
                  <a:lnTo>
                    <a:pt x="137" y="153"/>
                  </a:lnTo>
                  <a:lnTo>
                    <a:pt x="129" y="151"/>
                  </a:lnTo>
                  <a:lnTo>
                    <a:pt x="120" y="150"/>
                  </a:lnTo>
                  <a:lnTo>
                    <a:pt x="111" y="150"/>
                  </a:lnTo>
                  <a:lnTo>
                    <a:pt x="93" y="151"/>
                  </a:lnTo>
                  <a:lnTo>
                    <a:pt x="72" y="155"/>
                  </a:lnTo>
                  <a:lnTo>
                    <a:pt x="52" y="160"/>
                  </a:lnTo>
                  <a:lnTo>
                    <a:pt x="31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467"/>
            <p:cNvSpPr>
              <a:spLocks/>
            </p:cNvSpPr>
            <p:nvPr/>
          </p:nvSpPr>
          <p:spPr bwMode="auto">
            <a:xfrm>
              <a:off x="5421752" y="7508094"/>
              <a:ext cx="47727" cy="47727"/>
            </a:xfrm>
            <a:custGeom>
              <a:avLst/>
              <a:gdLst>
                <a:gd name="T0" fmla="*/ 105 w 123"/>
                <a:gd name="T1" fmla="*/ 121 h 121"/>
                <a:gd name="T2" fmla="*/ 97 w 123"/>
                <a:gd name="T3" fmla="*/ 119 h 121"/>
                <a:gd name="T4" fmla="*/ 90 w 123"/>
                <a:gd name="T5" fmla="*/ 117 h 121"/>
                <a:gd name="T6" fmla="*/ 83 w 123"/>
                <a:gd name="T7" fmla="*/ 115 h 121"/>
                <a:gd name="T8" fmla="*/ 75 w 123"/>
                <a:gd name="T9" fmla="*/ 111 h 121"/>
                <a:gd name="T10" fmla="*/ 69 w 123"/>
                <a:gd name="T11" fmla="*/ 106 h 121"/>
                <a:gd name="T12" fmla="*/ 61 w 123"/>
                <a:gd name="T13" fmla="*/ 100 h 121"/>
                <a:gd name="T14" fmla="*/ 55 w 123"/>
                <a:gd name="T15" fmla="*/ 94 h 121"/>
                <a:gd name="T16" fmla="*/ 47 w 123"/>
                <a:gd name="T17" fmla="*/ 86 h 121"/>
                <a:gd name="T18" fmla="*/ 34 w 123"/>
                <a:gd name="T19" fmla="*/ 70 h 121"/>
                <a:gd name="T20" fmla="*/ 21 w 123"/>
                <a:gd name="T21" fmla="*/ 50 h 121"/>
                <a:gd name="T22" fmla="*/ 9 w 123"/>
                <a:gd name="T23" fmla="*/ 29 h 121"/>
                <a:gd name="T24" fmla="*/ 0 w 123"/>
                <a:gd name="T25" fmla="*/ 7 h 121"/>
                <a:gd name="T26" fmla="*/ 1 w 123"/>
                <a:gd name="T27" fmla="*/ 6 h 121"/>
                <a:gd name="T28" fmla="*/ 2 w 123"/>
                <a:gd name="T29" fmla="*/ 5 h 121"/>
                <a:gd name="T30" fmla="*/ 7 w 123"/>
                <a:gd name="T31" fmla="*/ 3 h 121"/>
                <a:gd name="T32" fmla="*/ 13 w 123"/>
                <a:gd name="T33" fmla="*/ 1 h 121"/>
                <a:gd name="T34" fmla="*/ 18 w 123"/>
                <a:gd name="T35" fmla="*/ 0 h 121"/>
                <a:gd name="T36" fmla="*/ 25 w 123"/>
                <a:gd name="T37" fmla="*/ 0 h 121"/>
                <a:gd name="T38" fmla="*/ 26 w 123"/>
                <a:gd name="T39" fmla="*/ 0 h 121"/>
                <a:gd name="T40" fmla="*/ 27 w 123"/>
                <a:gd name="T41" fmla="*/ 0 h 121"/>
                <a:gd name="T42" fmla="*/ 30 w 123"/>
                <a:gd name="T43" fmla="*/ 4 h 121"/>
                <a:gd name="T44" fmla="*/ 32 w 123"/>
                <a:gd name="T45" fmla="*/ 9 h 121"/>
                <a:gd name="T46" fmla="*/ 38 w 123"/>
                <a:gd name="T47" fmla="*/ 17 h 121"/>
                <a:gd name="T48" fmla="*/ 43 w 123"/>
                <a:gd name="T49" fmla="*/ 24 h 121"/>
                <a:gd name="T50" fmla="*/ 49 w 123"/>
                <a:gd name="T51" fmla="*/ 30 h 121"/>
                <a:gd name="T52" fmla="*/ 57 w 123"/>
                <a:gd name="T53" fmla="*/ 34 h 121"/>
                <a:gd name="T54" fmla="*/ 65 w 123"/>
                <a:gd name="T55" fmla="*/ 37 h 121"/>
                <a:gd name="T56" fmla="*/ 73 w 123"/>
                <a:gd name="T57" fmla="*/ 41 h 121"/>
                <a:gd name="T58" fmla="*/ 82 w 123"/>
                <a:gd name="T59" fmla="*/ 42 h 121"/>
                <a:gd name="T60" fmla="*/ 92 w 123"/>
                <a:gd name="T61" fmla="*/ 42 h 121"/>
                <a:gd name="T62" fmla="*/ 101 w 123"/>
                <a:gd name="T63" fmla="*/ 42 h 121"/>
                <a:gd name="T64" fmla="*/ 111 w 123"/>
                <a:gd name="T65" fmla="*/ 41 h 121"/>
                <a:gd name="T66" fmla="*/ 116 w 123"/>
                <a:gd name="T67" fmla="*/ 45 h 121"/>
                <a:gd name="T68" fmla="*/ 123 w 123"/>
                <a:gd name="T69" fmla="*/ 50 h 121"/>
                <a:gd name="T70" fmla="*/ 117 w 123"/>
                <a:gd name="T71" fmla="*/ 68 h 121"/>
                <a:gd name="T72" fmla="*/ 113 w 123"/>
                <a:gd name="T73" fmla="*/ 85 h 121"/>
                <a:gd name="T74" fmla="*/ 110 w 123"/>
                <a:gd name="T75" fmla="*/ 102 h 121"/>
                <a:gd name="T76" fmla="*/ 110 w 123"/>
                <a:gd name="T77" fmla="*/ 119 h 121"/>
                <a:gd name="T78" fmla="*/ 107 w 123"/>
                <a:gd name="T79" fmla="*/ 119 h 121"/>
                <a:gd name="T80" fmla="*/ 105 w 123"/>
                <a:gd name="T8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21">
                  <a:moveTo>
                    <a:pt x="105" y="121"/>
                  </a:moveTo>
                  <a:lnTo>
                    <a:pt x="97" y="119"/>
                  </a:lnTo>
                  <a:lnTo>
                    <a:pt x="90" y="117"/>
                  </a:lnTo>
                  <a:lnTo>
                    <a:pt x="83" y="115"/>
                  </a:lnTo>
                  <a:lnTo>
                    <a:pt x="75" y="111"/>
                  </a:lnTo>
                  <a:lnTo>
                    <a:pt x="69" y="106"/>
                  </a:lnTo>
                  <a:lnTo>
                    <a:pt x="61" y="100"/>
                  </a:lnTo>
                  <a:lnTo>
                    <a:pt x="55" y="94"/>
                  </a:lnTo>
                  <a:lnTo>
                    <a:pt x="47" y="86"/>
                  </a:lnTo>
                  <a:lnTo>
                    <a:pt x="34" y="70"/>
                  </a:lnTo>
                  <a:lnTo>
                    <a:pt x="21" y="50"/>
                  </a:lnTo>
                  <a:lnTo>
                    <a:pt x="9" y="29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7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4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3" y="24"/>
                  </a:lnTo>
                  <a:lnTo>
                    <a:pt x="49" y="30"/>
                  </a:lnTo>
                  <a:lnTo>
                    <a:pt x="57" y="34"/>
                  </a:lnTo>
                  <a:lnTo>
                    <a:pt x="65" y="37"/>
                  </a:lnTo>
                  <a:lnTo>
                    <a:pt x="73" y="41"/>
                  </a:lnTo>
                  <a:lnTo>
                    <a:pt x="82" y="42"/>
                  </a:lnTo>
                  <a:lnTo>
                    <a:pt x="92" y="42"/>
                  </a:lnTo>
                  <a:lnTo>
                    <a:pt x="101" y="42"/>
                  </a:lnTo>
                  <a:lnTo>
                    <a:pt x="111" y="41"/>
                  </a:lnTo>
                  <a:lnTo>
                    <a:pt x="116" y="45"/>
                  </a:lnTo>
                  <a:lnTo>
                    <a:pt x="123" y="50"/>
                  </a:lnTo>
                  <a:lnTo>
                    <a:pt x="117" y="68"/>
                  </a:lnTo>
                  <a:lnTo>
                    <a:pt x="113" y="85"/>
                  </a:lnTo>
                  <a:lnTo>
                    <a:pt x="110" y="102"/>
                  </a:lnTo>
                  <a:lnTo>
                    <a:pt x="110" y="119"/>
                  </a:lnTo>
                  <a:lnTo>
                    <a:pt x="107" y="119"/>
                  </a:lnTo>
                  <a:lnTo>
                    <a:pt x="105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468"/>
            <p:cNvSpPr>
              <a:spLocks/>
            </p:cNvSpPr>
            <p:nvPr/>
          </p:nvSpPr>
          <p:spPr bwMode="auto">
            <a:xfrm>
              <a:off x="5431297" y="7508094"/>
              <a:ext cx="35000" cy="15909"/>
            </a:xfrm>
            <a:custGeom>
              <a:avLst/>
              <a:gdLst>
                <a:gd name="T0" fmla="*/ 65 w 84"/>
                <a:gd name="T1" fmla="*/ 42 h 42"/>
                <a:gd name="T2" fmla="*/ 55 w 84"/>
                <a:gd name="T3" fmla="*/ 42 h 42"/>
                <a:gd name="T4" fmla="*/ 46 w 84"/>
                <a:gd name="T5" fmla="*/ 41 h 42"/>
                <a:gd name="T6" fmla="*/ 38 w 84"/>
                <a:gd name="T7" fmla="*/ 37 h 42"/>
                <a:gd name="T8" fmla="*/ 30 w 84"/>
                <a:gd name="T9" fmla="*/ 34 h 42"/>
                <a:gd name="T10" fmla="*/ 22 w 84"/>
                <a:gd name="T11" fmla="*/ 30 h 42"/>
                <a:gd name="T12" fmla="*/ 16 w 84"/>
                <a:gd name="T13" fmla="*/ 24 h 42"/>
                <a:gd name="T14" fmla="*/ 11 w 84"/>
                <a:gd name="T15" fmla="*/ 17 h 42"/>
                <a:gd name="T16" fmla="*/ 5 w 84"/>
                <a:gd name="T17" fmla="*/ 9 h 42"/>
                <a:gd name="T18" fmla="*/ 3 w 84"/>
                <a:gd name="T19" fmla="*/ 4 h 42"/>
                <a:gd name="T20" fmla="*/ 0 w 84"/>
                <a:gd name="T21" fmla="*/ 0 h 42"/>
                <a:gd name="T22" fmla="*/ 9 w 84"/>
                <a:gd name="T23" fmla="*/ 1 h 42"/>
                <a:gd name="T24" fmla="*/ 19 w 84"/>
                <a:gd name="T25" fmla="*/ 3 h 42"/>
                <a:gd name="T26" fmla="*/ 30 w 84"/>
                <a:gd name="T27" fmla="*/ 6 h 42"/>
                <a:gd name="T28" fmla="*/ 41 w 84"/>
                <a:gd name="T29" fmla="*/ 11 h 42"/>
                <a:gd name="T30" fmla="*/ 52 w 84"/>
                <a:gd name="T31" fmla="*/ 17 h 42"/>
                <a:gd name="T32" fmla="*/ 62 w 84"/>
                <a:gd name="T33" fmla="*/ 24 h 42"/>
                <a:gd name="T34" fmla="*/ 73 w 84"/>
                <a:gd name="T35" fmla="*/ 32 h 42"/>
                <a:gd name="T36" fmla="*/ 84 w 84"/>
                <a:gd name="T37" fmla="*/ 41 h 42"/>
                <a:gd name="T38" fmla="*/ 74 w 84"/>
                <a:gd name="T39" fmla="*/ 42 h 42"/>
                <a:gd name="T40" fmla="*/ 65 w 84"/>
                <a:gd name="T4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2">
                  <a:moveTo>
                    <a:pt x="65" y="42"/>
                  </a:moveTo>
                  <a:lnTo>
                    <a:pt x="55" y="42"/>
                  </a:lnTo>
                  <a:lnTo>
                    <a:pt x="46" y="41"/>
                  </a:lnTo>
                  <a:lnTo>
                    <a:pt x="38" y="37"/>
                  </a:lnTo>
                  <a:lnTo>
                    <a:pt x="30" y="34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11" y="17"/>
                  </a:lnTo>
                  <a:lnTo>
                    <a:pt x="5" y="9"/>
                  </a:lnTo>
                  <a:lnTo>
                    <a:pt x="3" y="4"/>
                  </a:lnTo>
                  <a:lnTo>
                    <a:pt x="0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0" y="6"/>
                  </a:lnTo>
                  <a:lnTo>
                    <a:pt x="41" y="11"/>
                  </a:lnTo>
                  <a:lnTo>
                    <a:pt x="52" y="17"/>
                  </a:lnTo>
                  <a:lnTo>
                    <a:pt x="62" y="24"/>
                  </a:lnTo>
                  <a:lnTo>
                    <a:pt x="73" y="32"/>
                  </a:lnTo>
                  <a:lnTo>
                    <a:pt x="84" y="41"/>
                  </a:lnTo>
                  <a:lnTo>
                    <a:pt x="74" y="42"/>
                  </a:lnTo>
                  <a:lnTo>
                    <a:pt x="65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469"/>
            <p:cNvSpPr>
              <a:spLocks/>
            </p:cNvSpPr>
            <p:nvPr/>
          </p:nvSpPr>
          <p:spPr bwMode="auto">
            <a:xfrm>
              <a:off x="5464706" y="7539912"/>
              <a:ext cx="36591" cy="42954"/>
            </a:xfrm>
            <a:custGeom>
              <a:avLst/>
              <a:gdLst>
                <a:gd name="T0" fmla="*/ 30 w 92"/>
                <a:gd name="T1" fmla="*/ 105 h 105"/>
                <a:gd name="T2" fmla="*/ 27 w 92"/>
                <a:gd name="T3" fmla="*/ 97 h 105"/>
                <a:gd name="T4" fmla="*/ 22 w 92"/>
                <a:gd name="T5" fmla="*/ 90 h 105"/>
                <a:gd name="T6" fmla="*/ 16 w 92"/>
                <a:gd name="T7" fmla="*/ 85 h 105"/>
                <a:gd name="T8" fmla="*/ 9 w 92"/>
                <a:gd name="T9" fmla="*/ 81 h 105"/>
                <a:gd name="T10" fmla="*/ 4 w 92"/>
                <a:gd name="T11" fmla="*/ 71 h 105"/>
                <a:gd name="T12" fmla="*/ 2 w 92"/>
                <a:gd name="T13" fmla="*/ 60 h 105"/>
                <a:gd name="T14" fmla="*/ 0 w 92"/>
                <a:gd name="T15" fmla="*/ 49 h 105"/>
                <a:gd name="T16" fmla="*/ 0 w 92"/>
                <a:gd name="T17" fmla="*/ 37 h 105"/>
                <a:gd name="T18" fmla="*/ 1 w 92"/>
                <a:gd name="T19" fmla="*/ 37 h 105"/>
                <a:gd name="T20" fmla="*/ 2 w 92"/>
                <a:gd name="T21" fmla="*/ 37 h 105"/>
                <a:gd name="T22" fmla="*/ 7 w 92"/>
                <a:gd name="T23" fmla="*/ 35 h 105"/>
                <a:gd name="T24" fmla="*/ 13 w 92"/>
                <a:gd name="T25" fmla="*/ 33 h 105"/>
                <a:gd name="T26" fmla="*/ 18 w 92"/>
                <a:gd name="T27" fmla="*/ 29 h 105"/>
                <a:gd name="T28" fmla="*/ 24 w 92"/>
                <a:gd name="T29" fmla="*/ 24 h 105"/>
                <a:gd name="T30" fmla="*/ 29 w 92"/>
                <a:gd name="T31" fmla="*/ 19 h 105"/>
                <a:gd name="T32" fmla="*/ 33 w 92"/>
                <a:gd name="T33" fmla="*/ 14 h 105"/>
                <a:gd name="T34" fmla="*/ 39 w 92"/>
                <a:gd name="T35" fmla="*/ 6 h 105"/>
                <a:gd name="T36" fmla="*/ 43 w 92"/>
                <a:gd name="T37" fmla="*/ 0 h 105"/>
                <a:gd name="T38" fmla="*/ 58 w 92"/>
                <a:gd name="T39" fmla="*/ 18 h 105"/>
                <a:gd name="T40" fmla="*/ 71 w 92"/>
                <a:gd name="T41" fmla="*/ 37 h 105"/>
                <a:gd name="T42" fmla="*/ 78 w 92"/>
                <a:gd name="T43" fmla="*/ 48 h 105"/>
                <a:gd name="T44" fmla="*/ 83 w 92"/>
                <a:gd name="T45" fmla="*/ 58 h 105"/>
                <a:gd name="T46" fmla="*/ 87 w 92"/>
                <a:gd name="T47" fmla="*/ 68 h 105"/>
                <a:gd name="T48" fmla="*/ 92 w 92"/>
                <a:gd name="T49" fmla="*/ 78 h 105"/>
                <a:gd name="T50" fmla="*/ 77 w 92"/>
                <a:gd name="T51" fmla="*/ 84 h 105"/>
                <a:gd name="T52" fmla="*/ 60 w 92"/>
                <a:gd name="T53" fmla="*/ 89 h 105"/>
                <a:gd name="T54" fmla="*/ 45 w 92"/>
                <a:gd name="T55" fmla="*/ 97 h 105"/>
                <a:gd name="T56" fmla="*/ 30 w 92"/>
                <a:gd name="T5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" h="105">
                  <a:moveTo>
                    <a:pt x="30" y="105"/>
                  </a:moveTo>
                  <a:lnTo>
                    <a:pt x="27" y="97"/>
                  </a:lnTo>
                  <a:lnTo>
                    <a:pt x="22" y="90"/>
                  </a:lnTo>
                  <a:lnTo>
                    <a:pt x="16" y="85"/>
                  </a:lnTo>
                  <a:lnTo>
                    <a:pt x="9" y="81"/>
                  </a:lnTo>
                  <a:lnTo>
                    <a:pt x="4" y="71"/>
                  </a:lnTo>
                  <a:lnTo>
                    <a:pt x="2" y="60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2" y="37"/>
                  </a:lnTo>
                  <a:lnTo>
                    <a:pt x="7" y="35"/>
                  </a:lnTo>
                  <a:lnTo>
                    <a:pt x="13" y="33"/>
                  </a:lnTo>
                  <a:lnTo>
                    <a:pt x="18" y="29"/>
                  </a:lnTo>
                  <a:lnTo>
                    <a:pt x="24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9" y="6"/>
                  </a:lnTo>
                  <a:lnTo>
                    <a:pt x="43" y="0"/>
                  </a:lnTo>
                  <a:lnTo>
                    <a:pt x="58" y="18"/>
                  </a:lnTo>
                  <a:lnTo>
                    <a:pt x="71" y="37"/>
                  </a:lnTo>
                  <a:lnTo>
                    <a:pt x="78" y="48"/>
                  </a:lnTo>
                  <a:lnTo>
                    <a:pt x="83" y="58"/>
                  </a:lnTo>
                  <a:lnTo>
                    <a:pt x="87" y="68"/>
                  </a:lnTo>
                  <a:lnTo>
                    <a:pt x="92" y="78"/>
                  </a:lnTo>
                  <a:lnTo>
                    <a:pt x="77" y="84"/>
                  </a:lnTo>
                  <a:lnTo>
                    <a:pt x="60" y="89"/>
                  </a:lnTo>
                  <a:lnTo>
                    <a:pt x="45" y="97"/>
                  </a:lnTo>
                  <a:lnTo>
                    <a:pt x="3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470"/>
            <p:cNvSpPr>
              <a:spLocks/>
            </p:cNvSpPr>
            <p:nvPr/>
          </p:nvSpPr>
          <p:spPr bwMode="auto">
            <a:xfrm>
              <a:off x="5464706" y="7527185"/>
              <a:ext cx="17500" cy="28636"/>
            </a:xfrm>
            <a:custGeom>
              <a:avLst/>
              <a:gdLst>
                <a:gd name="T0" fmla="*/ 0 w 43"/>
                <a:gd name="T1" fmla="*/ 69 h 69"/>
                <a:gd name="T2" fmla="*/ 0 w 43"/>
                <a:gd name="T3" fmla="*/ 52 h 69"/>
                <a:gd name="T4" fmla="*/ 3 w 43"/>
                <a:gd name="T5" fmla="*/ 35 h 69"/>
                <a:gd name="T6" fmla="*/ 7 w 43"/>
                <a:gd name="T7" fmla="*/ 18 h 69"/>
                <a:gd name="T8" fmla="*/ 13 w 43"/>
                <a:gd name="T9" fmla="*/ 0 h 69"/>
                <a:gd name="T10" fmla="*/ 28 w 43"/>
                <a:gd name="T11" fmla="*/ 15 h 69"/>
                <a:gd name="T12" fmla="*/ 43 w 43"/>
                <a:gd name="T13" fmla="*/ 32 h 69"/>
                <a:gd name="T14" fmla="*/ 39 w 43"/>
                <a:gd name="T15" fmla="*/ 38 h 69"/>
                <a:gd name="T16" fmla="*/ 33 w 43"/>
                <a:gd name="T17" fmla="*/ 46 h 69"/>
                <a:gd name="T18" fmla="*/ 29 w 43"/>
                <a:gd name="T19" fmla="*/ 51 h 69"/>
                <a:gd name="T20" fmla="*/ 24 w 43"/>
                <a:gd name="T21" fmla="*/ 56 h 69"/>
                <a:gd name="T22" fmla="*/ 18 w 43"/>
                <a:gd name="T23" fmla="*/ 61 h 69"/>
                <a:gd name="T24" fmla="*/ 13 w 43"/>
                <a:gd name="T25" fmla="*/ 65 h 69"/>
                <a:gd name="T26" fmla="*/ 7 w 43"/>
                <a:gd name="T27" fmla="*/ 67 h 69"/>
                <a:gd name="T28" fmla="*/ 2 w 43"/>
                <a:gd name="T29" fmla="*/ 69 h 69"/>
                <a:gd name="T30" fmla="*/ 1 w 43"/>
                <a:gd name="T31" fmla="*/ 69 h 69"/>
                <a:gd name="T32" fmla="*/ 0 w 43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69">
                  <a:moveTo>
                    <a:pt x="0" y="69"/>
                  </a:moveTo>
                  <a:lnTo>
                    <a:pt x="0" y="52"/>
                  </a:lnTo>
                  <a:lnTo>
                    <a:pt x="3" y="35"/>
                  </a:lnTo>
                  <a:lnTo>
                    <a:pt x="7" y="18"/>
                  </a:lnTo>
                  <a:lnTo>
                    <a:pt x="13" y="0"/>
                  </a:lnTo>
                  <a:lnTo>
                    <a:pt x="28" y="15"/>
                  </a:lnTo>
                  <a:lnTo>
                    <a:pt x="43" y="32"/>
                  </a:lnTo>
                  <a:lnTo>
                    <a:pt x="39" y="38"/>
                  </a:lnTo>
                  <a:lnTo>
                    <a:pt x="33" y="46"/>
                  </a:lnTo>
                  <a:lnTo>
                    <a:pt x="29" y="51"/>
                  </a:lnTo>
                  <a:lnTo>
                    <a:pt x="24" y="56"/>
                  </a:lnTo>
                  <a:lnTo>
                    <a:pt x="18" y="61"/>
                  </a:lnTo>
                  <a:lnTo>
                    <a:pt x="13" y="65"/>
                  </a:lnTo>
                  <a:lnTo>
                    <a:pt x="7" y="67"/>
                  </a:lnTo>
                  <a:lnTo>
                    <a:pt x="2" y="69"/>
                  </a:lnTo>
                  <a:lnTo>
                    <a:pt x="1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471"/>
            <p:cNvSpPr>
              <a:spLocks/>
            </p:cNvSpPr>
            <p:nvPr/>
          </p:nvSpPr>
          <p:spPr bwMode="auto">
            <a:xfrm>
              <a:off x="5276981" y="7633774"/>
              <a:ext cx="92271" cy="66817"/>
            </a:xfrm>
            <a:custGeom>
              <a:avLst/>
              <a:gdLst>
                <a:gd name="T0" fmla="*/ 74 w 233"/>
                <a:gd name="T1" fmla="*/ 170 h 171"/>
                <a:gd name="T2" fmla="*/ 45 w 233"/>
                <a:gd name="T3" fmla="*/ 163 h 171"/>
                <a:gd name="T4" fmla="*/ 28 w 233"/>
                <a:gd name="T5" fmla="*/ 154 h 171"/>
                <a:gd name="T6" fmla="*/ 18 w 233"/>
                <a:gd name="T7" fmla="*/ 146 h 171"/>
                <a:gd name="T8" fmla="*/ 11 w 233"/>
                <a:gd name="T9" fmla="*/ 135 h 171"/>
                <a:gd name="T10" fmla="*/ 5 w 233"/>
                <a:gd name="T11" fmla="*/ 123 h 171"/>
                <a:gd name="T12" fmla="*/ 2 w 233"/>
                <a:gd name="T13" fmla="*/ 104 h 171"/>
                <a:gd name="T14" fmla="*/ 0 w 233"/>
                <a:gd name="T15" fmla="*/ 82 h 171"/>
                <a:gd name="T16" fmla="*/ 1 w 233"/>
                <a:gd name="T17" fmla="*/ 63 h 171"/>
                <a:gd name="T18" fmla="*/ 5 w 233"/>
                <a:gd name="T19" fmla="*/ 45 h 171"/>
                <a:gd name="T20" fmla="*/ 14 w 233"/>
                <a:gd name="T21" fmla="*/ 58 h 171"/>
                <a:gd name="T22" fmla="*/ 29 w 233"/>
                <a:gd name="T23" fmla="*/ 98 h 171"/>
                <a:gd name="T24" fmla="*/ 43 w 233"/>
                <a:gd name="T25" fmla="*/ 122 h 171"/>
                <a:gd name="T26" fmla="*/ 54 w 233"/>
                <a:gd name="T27" fmla="*/ 134 h 171"/>
                <a:gd name="T28" fmla="*/ 66 w 233"/>
                <a:gd name="T29" fmla="*/ 143 h 171"/>
                <a:gd name="T30" fmla="*/ 78 w 233"/>
                <a:gd name="T31" fmla="*/ 148 h 171"/>
                <a:gd name="T32" fmla="*/ 85 w 233"/>
                <a:gd name="T33" fmla="*/ 149 h 171"/>
                <a:gd name="T34" fmla="*/ 94 w 233"/>
                <a:gd name="T35" fmla="*/ 148 h 171"/>
                <a:gd name="T36" fmla="*/ 110 w 233"/>
                <a:gd name="T37" fmla="*/ 141 h 171"/>
                <a:gd name="T38" fmla="*/ 126 w 233"/>
                <a:gd name="T39" fmla="*/ 130 h 171"/>
                <a:gd name="T40" fmla="*/ 141 w 233"/>
                <a:gd name="T41" fmla="*/ 112 h 171"/>
                <a:gd name="T42" fmla="*/ 156 w 233"/>
                <a:gd name="T43" fmla="*/ 92 h 171"/>
                <a:gd name="T44" fmla="*/ 169 w 233"/>
                <a:gd name="T45" fmla="*/ 68 h 171"/>
                <a:gd name="T46" fmla="*/ 180 w 233"/>
                <a:gd name="T47" fmla="*/ 42 h 171"/>
                <a:gd name="T48" fmla="*/ 189 w 233"/>
                <a:gd name="T49" fmla="*/ 14 h 171"/>
                <a:gd name="T50" fmla="*/ 202 w 233"/>
                <a:gd name="T51" fmla="*/ 6 h 171"/>
                <a:gd name="T52" fmla="*/ 222 w 233"/>
                <a:gd name="T53" fmla="*/ 17 h 171"/>
                <a:gd name="T54" fmla="*/ 220 w 233"/>
                <a:gd name="T55" fmla="*/ 33 h 171"/>
                <a:gd name="T56" fmla="*/ 200 w 233"/>
                <a:gd name="T57" fmla="*/ 55 h 171"/>
                <a:gd name="T58" fmla="*/ 186 w 233"/>
                <a:gd name="T59" fmla="*/ 78 h 171"/>
                <a:gd name="T60" fmla="*/ 181 w 233"/>
                <a:gd name="T61" fmla="*/ 94 h 171"/>
                <a:gd name="T62" fmla="*/ 181 w 233"/>
                <a:gd name="T63" fmla="*/ 104 h 171"/>
                <a:gd name="T64" fmla="*/ 184 w 233"/>
                <a:gd name="T65" fmla="*/ 113 h 171"/>
                <a:gd name="T66" fmla="*/ 190 w 233"/>
                <a:gd name="T67" fmla="*/ 122 h 171"/>
                <a:gd name="T68" fmla="*/ 202 w 233"/>
                <a:gd name="T69" fmla="*/ 134 h 171"/>
                <a:gd name="T70" fmla="*/ 197 w 233"/>
                <a:gd name="T71" fmla="*/ 147 h 171"/>
                <a:gd name="T72" fmla="*/ 167 w 233"/>
                <a:gd name="T73" fmla="*/ 158 h 171"/>
                <a:gd name="T74" fmla="*/ 136 w 233"/>
                <a:gd name="T75" fmla="*/ 165 h 171"/>
                <a:gd name="T76" fmla="*/ 106 w 233"/>
                <a:gd name="T77" fmla="*/ 17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3" h="171">
                  <a:moveTo>
                    <a:pt x="91" y="171"/>
                  </a:moveTo>
                  <a:lnTo>
                    <a:pt x="74" y="170"/>
                  </a:lnTo>
                  <a:lnTo>
                    <a:pt x="59" y="167"/>
                  </a:lnTo>
                  <a:lnTo>
                    <a:pt x="45" y="163"/>
                  </a:lnTo>
                  <a:lnTo>
                    <a:pt x="33" y="158"/>
                  </a:lnTo>
                  <a:lnTo>
                    <a:pt x="28" y="154"/>
                  </a:lnTo>
                  <a:lnTo>
                    <a:pt x="22" y="150"/>
                  </a:lnTo>
                  <a:lnTo>
                    <a:pt x="18" y="146"/>
                  </a:lnTo>
                  <a:lnTo>
                    <a:pt x="14" y="141"/>
                  </a:lnTo>
                  <a:lnTo>
                    <a:pt x="11" y="135"/>
                  </a:lnTo>
                  <a:lnTo>
                    <a:pt x="7" y="130"/>
                  </a:lnTo>
                  <a:lnTo>
                    <a:pt x="5" y="123"/>
                  </a:lnTo>
                  <a:lnTo>
                    <a:pt x="3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4" y="58"/>
                  </a:lnTo>
                  <a:lnTo>
                    <a:pt x="20" y="79"/>
                  </a:lnTo>
                  <a:lnTo>
                    <a:pt x="29" y="98"/>
                  </a:lnTo>
                  <a:lnTo>
                    <a:pt x="38" y="114"/>
                  </a:lnTo>
                  <a:lnTo>
                    <a:pt x="43" y="122"/>
                  </a:lnTo>
                  <a:lnTo>
                    <a:pt x="48" y="129"/>
                  </a:lnTo>
                  <a:lnTo>
                    <a:pt x="54" y="134"/>
                  </a:lnTo>
                  <a:lnTo>
                    <a:pt x="59" y="139"/>
                  </a:lnTo>
                  <a:lnTo>
                    <a:pt x="66" y="143"/>
                  </a:lnTo>
                  <a:lnTo>
                    <a:pt x="71" y="146"/>
                  </a:lnTo>
                  <a:lnTo>
                    <a:pt x="78" y="148"/>
                  </a:lnTo>
                  <a:lnTo>
                    <a:pt x="84" y="149"/>
                  </a:lnTo>
                  <a:lnTo>
                    <a:pt x="85" y="149"/>
                  </a:lnTo>
                  <a:lnTo>
                    <a:pt x="86" y="149"/>
                  </a:lnTo>
                  <a:lnTo>
                    <a:pt x="94" y="148"/>
                  </a:lnTo>
                  <a:lnTo>
                    <a:pt x="101" y="146"/>
                  </a:lnTo>
                  <a:lnTo>
                    <a:pt x="110" y="141"/>
                  </a:lnTo>
                  <a:lnTo>
                    <a:pt x="118" y="136"/>
                  </a:lnTo>
                  <a:lnTo>
                    <a:pt x="126" y="130"/>
                  </a:lnTo>
                  <a:lnTo>
                    <a:pt x="134" y="122"/>
                  </a:lnTo>
                  <a:lnTo>
                    <a:pt x="141" y="112"/>
                  </a:lnTo>
                  <a:lnTo>
                    <a:pt x="149" y="103"/>
                  </a:lnTo>
                  <a:lnTo>
                    <a:pt x="156" y="92"/>
                  </a:lnTo>
                  <a:lnTo>
                    <a:pt x="163" y="80"/>
                  </a:lnTo>
                  <a:lnTo>
                    <a:pt x="169" y="68"/>
                  </a:lnTo>
                  <a:lnTo>
                    <a:pt x="175" y="55"/>
                  </a:lnTo>
                  <a:lnTo>
                    <a:pt x="180" y="42"/>
                  </a:lnTo>
                  <a:lnTo>
                    <a:pt x="184" y="28"/>
                  </a:lnTo>
                  <a:lnTo>
                    <a:pt x="189" y="14"/>
                  </a:lnTo>
                  <a:lnTo>
                    <a:pt x="192" y="0"/>
                  </a:lnTo>
                  <a:lnTo>
                    <a:pt x="202" y="6"/>
                  </a:lnTo>
                  <a:lnTo>
                    <a:pt x="211" y="12"/>
                  </a:lnTo>
                  <a:lnTo>
                    <a:pt x="222" y="17"/>
                  </a:lnTo>
                  <a:lnTo>
                    <a:pt x="233" y="23"/>
                  </a:lnTo>
                  <a:lnTo>
                    <a:pt x="220" y="33"/>
                  </a:lnTo>
                  <a:lnTo>
                    <a:pt x="209" y="44"/>
                  </a:lnTo>
                  <a:lnTo>
                    <a:pt x="200" y="55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82" y="89"/>
                  </a:lnTo>
                  <a:lnTo>
                    <a:pt x="181" y="94"/>
                  </a:lnTo>
                  <a:lnTo>
                    <a:pt x="181" y="98"/>
                  </a:lnTo>
                  <a:lnTo>
                    <a:pt x="181" y="104"/>
                  </a:lnTo>
                  <a:lnTo>
                    <a:pt x="182" y="109"/>
                  </a:lnTo>
                  <a:lnTo>
                    <a:pt x="184" y="113"/>
                  </a:lnTo>
                  <a:lnTo>
                    <a:pt x="187" y="118"/>
                  </a:lnTo>
                  <a:lnTo>
                    <a:pt x="190" y="122"/>
                  </a:lnTo>
                  <a:lnTo>
                    <a:pt x="193" y="126"/>
                  </a:lnTo>
                  <a:lnTo>
                    <a:pt x="202" y="134"/>
                  </a:lnTo>
                  <a:lnTo>
                    <a:pt x="213" y="140"/>
                  </a:lnTo>
                  <a:lnTo>
                    <a:pt x="197" y="147"/>
                  </a:lnTo>
                  <a:lnTo>
                    <a:pt x="182" y="153"/>
                  </a:lnTo>
                  <a:lnTo>
                    <a:pt x="167" y="158"/>
                  </a:lnTo>
                  <a:lnTo>
                    <a:pt x="151" y="162"/>
                  </a:lnTo>
                  <a:lnTo>
                    <a:pt x="136" y="165"/>
                  </a:lnTo>
                  <a:lnTo>
                    <a:pt x="121" y="168"/>
                  </a:lnTo>
                  <a:lnTo>
                    <a:pt x="106" y="170"/>
                  </a:lnTo>
                  <a:lnTo>
                    <a:pt x="91" y="1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472"/>
            <p:cNvSpPr>
              <a:spLocks/>
            </p:cNvSpPr>
            <p:nvPr/>
          </p:nvSpPr>
          <p:spPr bwMode="auto">
            <a:xfrm>
              <a:off x="5276981" y="7570138"/>
              <a:ext cx="60453" cy="77953"/>
            </a:xfrm>
            <a:custGeom>
              <a:avLst/>
              <a:gdLst>
                <a:gd name="T0" fmla="*/ 8 w 154"/>
                <a:gd name="T1" fmla="*/ 196 h 196"/>
                <a:gd name="T2" fmla="*/ 5 w 154"/>
                <a:gd name="T3" fmla="*/ 180 h 196"/>
                <a:gd name="T4" fmla="*/ 2 w 154"/>
                <a:gd name="T5" fmla="*/ 162 h 196"/>
                <a:gd name="T6" fmla="*/ 1 w 154"/>
                <a:gd name="T7" fmla="*/ 145 h 196"/>
                <a:gd name="T8" fmla="*/ 0 w 154"/>
                <a:gd name="T9" fmla="*/ 128 h 196"/>
                <a:gd name="T10" fmla="*/ 0 w 154"/>
                <a:gd name="T11" fmla="*/ 111 h 196"/>
                <a:gd name="T12" fmla="*/ 1 w 154"/>
                <a:gd name="T13" fmla="*/ 95 h 196"/>
                <a:gd name="T14" fmla="*/ 3 w 154"/>
                <a:gd name="T15" fmla="*/ 80 h 196"/>
                <a:gd name="T16" fmla="*/ 6 w 154"/>
                <a:gd name="T17" fmla="*/ 65 h 196"/>
                <a:gd name="T18" fmla="*/ 11 w 154"/>
                <a:gd name="T19" fmla="*/ 51 h 196"/>
                <a:gd name="T20" fmla="*/ 16 w 154"/>
                <a:gd name="T21" fmla="*/ 39 h 196"/>
                <a:gd name="T22" fmla="*/ 22 w 154"/>
                <a:gd name="T23" fmla="*/ 27 h 196"/>
                <a:gd name="T24" fmla="*/ 31 w 154"/>
                <a:gd name="T25" fmla="*/ 19 h 196"/>
                <a:gd name="T26" fmla="*/ 35 w 154"/>
                <a:gd name="T27" fmla="*/ 14 h 196"/>
                <a:gd name="T28" fmla="*/ 40 w 154"/>
                <a:gd name="T29" fmla="*/ 11 h 196"/>
                <a:gd name="T30" fmla="*/ 45 w 154"/>
                <a:gd name="T31" fmla="*/ 8 h 196"/>
                <a:gd name="T32" fmla="*/ 49 w 154"/>
                <a:gd name="T33" fmla="*/ 5 h 196"/>
                <a:gd name="T34" fmla="*/ 56 w 154"/>
                <a:gd name="T35" fmla="*/ 2 h 196"/>
                <a:gd name="T36" fmla="*/ 61 w 154"/>
                <a:gd name="T37" fmla="*/ 1 h 196"/>
                <a:gd name="T38" fmla="*/ 68 w 154"/>
                <a:gd name="T39" fmla="*/ 0 h 196"/>
                <a:gd name="T40" fmla="*/ 74 w 154"/>
                <a:gd name="T41" fmla="*/ 0 h 196"/>
                <a:gd name="T42" fmla="*/ 75 w 154"/>
                <a:gd name="T43" fmla="*/ 0 h 196"/>
                <a:gd name="T44" fmla="*/ 75 w 154"/>
                <a:gd name="T45" fmla="*/ 0 h 196"/>
                <a:gd name="T46" fmla="*/ 87 w 154"/>
                <a:gd name="T47" fmla="*/ 0 h 196"/>
                <a:gd name="T48" fmla="*/ 99 w 154"/>
                <a:gd name="T49" fmla="*/ 1 h 196"/>
                <a:gd name="T50" fmla="*/ 110 w 154"/>
                <a:gd name="T51" fmla="*/ 3 h 196"/>
                <a:gd name="T52" fmla="*/ 121 w 154"/>
                <a:gd name="T53" fmla="*/ 6 h 196"/>
                <a:gd name="T54" fmla="*/ 129 w 154"/>
                <a:gd name="T55" fmla="*/ 9 h 196"/>
                <a:gd name="T56" fmla="*/ 139 w 154"/>
                <a:gd name="T57" fmla="*/ 13 h 196"/>
                <a:gd name="T58" fmla="*/ 147 w 154"/>
                <a:gd name="T59" fmla="*/ 18 h 196"/>
                <a:gd name="T60" fmla="*/ 154 w 154"/>
                <a:gd name="T61" fmla="*/ 22 h 196"/>
                <a:gd name="T62" fmla="*/ 147 w 154"/>
                <a:gd name="T63" fmla="*/ 26 h 196"/>
                <a:gd name="T64" fmla="*/ 140 w 154"/>
                <a:gd name="T65" fmla="*/ 29 h 196"/>
                <a:gd name="T66" fmla="*/ 135 w 154"/>
                <a:gd name="T67" fmla="*/ 34 h 196"/>
                <a:gd name="T68" fmla="*/ 130 w 154"/>
                <a:gd name="T69" fmla="*/ 39 h 196"/>
                <a:gd name="T70" fmla="*/ 126 w 154"/>
                <a:gd name="T71" fmla="*/ 43 h 196"/>
                <a:gd name="T72" fmla="*/ 123 w 154"/>
                <a:gd name="T73" fmla="*/ 49 h 196"/>
                <a:gd name="T74" fmla="*/ 120 w 154"/>
                <a:gd name="T75" fmla="*/ 54 h 196"/>
                <a:gd name="T76" fmla="*/ 119 w 154"/>
                <a:gd name="T77" fmla="*/ 61 h 196"/>
                <a:gd name="T78" fmla="*/ 118 w 154"/>
                <a:gd name="T79" fmla="*/ 68 h 196"/>
                <a:gd name="T80" fmla="*/ 119 w 154"/>
                <a:gd name="T81" fmla="*/ 77 h 196"/>
                <a:gd name="T82" fmla="*/ 121 w 154"/>
                <a:gd name="T83" fmla="*/ 86 h 196"/>
                <a:gd name="T84" fmla="*/ 125 w 154"/>
                <a:gd name="T85" fmla="*/ 94 h 196"/>
                <a:gd name="T86" fmla="*/ 130 w 154"/>
                <a:gd name="T87" fmla="*/ 103 h 196"/>
                <a:gd name="T88" fmla="*/ 137 w 154"/>
                <a:gd name="T89" fmla="*/ 111 h 196"/>
                <a:gd name="T90" fmla="*/ 145 w 154"/>
                <a:gd name="T91" fmla="*/ 120 h 196"/>
                <a:gd name="T92" fmla="*/ 153 w 154"/>
                <a:gd name="T93" fmla="*/ 130 h 196"/>
                <a:gd name="T94" fmla="*/ 146 w 154"/>
                <a:gd name="T95" fmla="*/ 129 h 196"/>
                <a:gd name="T96" fmla="*/ 139 w 154"/>
                <a:gd name="T97" fmla="*/ 129 h 196"/>
                <a:gd name="T98" fmla="*/ 118 w 154"/>
                <a:gd name="T99" fmla="*/ 130 h 196"/>
                <a:gd name="T100" fmla="*/ 97 w 154"/>
                <a:gd name="T101" fmla="*/ 133 h 196"/>
                <a:gd name="T102" fmla="*/ 87 w 154"/>
                <a:gd name="T103" fmla="*/ 135 h 196"/>
                <a:gd name="T104" fmla="*/ 78 w 154"/>
                <a:gd name="T105" fmla="*/ 137 h 196"/>
                <a:gd name="T106" fmla="*/ 69 w 154"/>
                <a:gd name="T107" fmla="*/ 141 h 196"/>
                <a:gd name="T108" fmla="*/ 59 w 154"/>
                <a:gd name="T109" fmla="*/ 144 h 196"/>
                <a:gd name="T110" fmla="*/ 52 w 154"/>
                <a:gd name="T111" fmla="*/ 148 h 196"/>
                <a:gd name="T112" fmla="*/ 43 w 154"/>
                <a:gd name="T113" fmla="*/ 154 h 196"/>
                <a:gd name="T114" fmla="*/ 35 w 154"/>
                <a:gd name="T115" fmla="*/ 159 h 196"/>
                <a:gd name="T116" fmla="*/ 29 w 154"/>
                <a:gd name="T117" fmla="*/ 165 h 196"/>
                <a:gd name="T118" fmla="*/ 22 w 154"/>
                <a:gd name="T119" fmla="*/ 172 h 196"/>
                <a:gd name="T120" fmla="*/ 17 w 154"/>
                <a:gd name="T121" fmla="*/ 180 h 196"/>
                <a:gd name="T122" fmla="*/ 12 w 154"/>
                <a:gd name="T123" fmla="*/ 187 h 196"/>
                <a:gd name="T124" fmla="*/ 8 w 154"/>
                <a:gd name="T12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196">
                  <a:moveTo>
                    <a:pt x="8" y="196"/>
                  </a:moveTo>
                  <a:lnTo>
                    <a:pt x="5" y="180"/>
                  </a:lnTo>
                  <a:lnTo>
                    <a:pt x="2" y="162"/>
                  </a:lnTo>
                  <a:lnTo>
                    <a:pt x="1" y="145"/>
                  </a:lnTo>
                  <a:lnTo>
                    <a:pt x="0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3" y="80"/>
                  </a:lnTo>
                  <a:lnTo>
                    <a:pt x="6" y="65"/>
                  </a:lnTo>
                  <a:lnTo>
                    <a:pt x="11" y="51"/>
                  </a:lnTo>
                  <a:lnTo>
                    <a:pt x="16" y="39"/>
                  </a:lnTo>
                  <a:lnTo>
                    <a:pt x="22" y="27"/>
                  </a:lnTo>
                  <a:lnTo>
                    <a:pt x="31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5" y="8"/>
                  </a:lnTo>
                  <a:lnTo>
                    <a:pt x="49" y="5"/>
                  </a:lnTo>
                  <a:lnTo>
                    <a:pt x="56" y="2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21" y="6"/>
                  </a:lnTo>
                  <a:lnTo>
                    <a:pt x="129" y="9"/>
                  </a:lnTo>
                  <a:lnTo>
                    <a:pt x="139" y="13"/>
                  </a:lnTo>
                  <a:lnTo>
                    <a:pt x="147" y="18"/>
                  </a:lnTo>
                  <a:lnTo>
                    <a:pt x="154" y="22"/>
                  </a:lnTo>
                  <a:lnTo>
                    <a:pt x="147" y="26"/>
                  </a:lnTo>
                  <a:lnTo>
                    <a:pt x="140" y="29"/>
                  </a:lnTo>
                  <a:lnTo>
                    <a:pt x="135" y="34"/>
                  </a:lnTo>
                  <a:lnTo>
                    <a:pt x="130" y="39"/>
                  </a:lnTo>
                  <a:lnTo>
                    <a:pt x="126" y="43"/>
                  </a:lnTo>
                  <a:lnTo>
                    <a:pt x="123" y="49"/>
                  </a:lnTo>
                  <a:lnTo>
                    <a:pt x="120" y="54"/>
                  </a:lnTo>
                  <a:lnTo>
                    <a:pt x="119" y="61"/>
                  </a:lnTo>
                  <a:lnTo>
                    <a:pt x="118" y="68"/>
                  </a:lnTo>
                  <a:lnTo>
                    <a:pt x="119" y="77"/>
                  </a:lnTo>
                  <a:lnTo>
                    <a:pt x="121" y="86"/>
                  </a:lnTo>
                  <a:lnTo>
                    <a:pt x="125" y="94"/>
                  </a:lnTo>
                  <a:lnTo>
                    <a:pt x="130" y="103"/>
                  </a:lnTo>
                  <a:lnTo>
                    <a:pt x="137" y="111"/>
                  </a:lnTo>
                  <a:lnTo>
                    <a:pt x="145" y="120"/>
                  </a:lnTo>
                  <a:lnTo>
                    <a:pt x="153" y="130"/>
                  </a:lnTo>
                  <a:lnTo>
                    <a:pt x="146" y="129"/>
                  </a:lnTo>
                  <a:lnTo>
                    <a:pt x="139" y="129"/>
                  </a:lnTo>
                  <a:lnTo>
                    <a:pt x="118" y="130"/>
                  </a:lnTo>
                  <a:lnTo>
                    <a:pt x="97" y="133"/>
                  </a:lnTo>
                  <a:lnTo>
                    <a:pt x="87" y="135"/>
                  </a:lnTo>
                  <a:lnTo>
                    <a:pt x="78" y="137"/>
                  </a:lnTo>
                  <a:lnTo>
                    <a:pt x="69" y="141"/>
                  </a:lnTo>
                  <a:lnTo>
                    <a:pt x="59" y="144"/>
                  </a:lnTo>
                  <a:lnTo>
                    <a:pt x="52" y="148"/>
                  </a:lnTo>
                  <a:lnTo>
                    <a:pt x="43" y="154"/>
                  </a:lnTo>
                  <a:lnTo>
                    <a:pt x="35" y="159"/>
                  </a:lnTo>
                  <a:lnTo>
                    <a:pt x="29" y="165"/>
                  </a:lnTo>
                  <a:lnTo>
                    <a:pt x="22" y="172"/>
                  </a:lnTo>
                  <a:lnTo>
                    <a:pt x="17" y="180"/>
                  </a:lnTo>
                  <a:lnTo>
                    <a:pt x="12" y="187"/>
                  </a:lnTo>
                  <a:lnTo>
                    <a:pt x="8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473"/>
            <p:cNvSpPr>
              <a:spLocks/>
            </p:cNvSpPr>
            <p:nvPr/>
          </p:nvSpPr>
          <p:spPr bwMode="auto">
            <a:xfrm>
              <a:off x="5280163" y="7621047"/>
              <a:ext cx="73180" cy="71589"/>
            </a:xfrm>
            <a:custGeom>
              <a:avLst/>
              <a:gdLst>
                <a:gd name="T0" fmla="*/ 78 w 184"/>
                <a:gd name="T1" fmla="*/ 179 h 179"/>
                <a:gd name="T2" fmla="*/ 77 w 184"/>
                <a:gd name="T3" fmla="*/ 179 h 179"/>
                <a:gd name="T4" fmla="*/ 76 w 184"/>
                <a:gd name="T5" fmla="*/ 179 h 179"/>
                <a:gd name="T6" fmla="*/ 70 w 184"/>
                <a:gd name="T7" fmla="*/ 178 h 179"/>
                <a:gd name="T8" fmla="*/ 63 w 184"/>
                <a:gd name="T9" fmla="*/ 176 h 179"/>
                <a:gd name="T10" fmla="*/ 58 w 184"/>
                <a:gd name="T11" fmla="*/ 173 h 179"/>
                <a:gd name="T12" fmla="*/ 51 w 184"/>
                <a:gd name="T13" fmla="*/ 169 h 179"/>
                <a:gd name="T14" fmla="*/ 46 w 184"/>
                <a:gd name="T15" fmla="*/ 164 h 179"/>
                <a:gd name="T16" fmla="*/ 40 w 184"/>
                <a:gd name="T17" fmla="*/ 159 h 179"/>
                <a:gd name="T18" fmla="*/ 35 w 184"/>
                <a:gd name="T19" fmla="*/ 152 h 179"/>
                <a:gd name="T20" fmla="*/ 30 w 184"/>
                <a:gd name="T21" fmla="*/ 144 h 179"/>
                <a:gd name="T22" fmla="*/ 21 w 184"/>
                <a:gd name="T23" fmla="*/ 128 h 179"/>
                <a:gd name="T24" fmla="*/ 12 w 184"/>
                <a:gd name="T25" fmla="*/ 109 h 179"/>
                <a:gd name="T26" fmla="*/ 6 w 184"/>
                <a:gd name="T27" fmla="*/ 88 h 179"/>
                <a:gd name="T28" fmla="*/ 0 w 184"/>
                <a:gd name="T29" fmla="*/ 67 h 179"/>
                <a:gd name="T30" fmla="*/ 4 w 184"/>
                <a:gd name="T31" fmla="*/ 58 h 179"/>
                <a:gd name="T32" fmla="*/ 9 w 184"/>
                <a:gd name="T33" fmla="*/ 51 h 179"/>
                <a:gd name="T34" fmla="*/ 14 w 184"/>
                <a:gd name="T35" fmla="*/ 43 h 179"/>
                <a:gd name="T36" fmla="*/ 21 w 184"/>
                <a:gd name="T37" fmla="*/ 36 h 179"/>
                <a:gd name="T38" fmla="*/ 27 w 184"/>
                <a:gd name="T39" fmla="*/ 30 h 179"/>
                <a:gd name="T40" fmla="*/ 35 w 184"/>
                <a:gd name="T41" fmla="*/ 25 h 179"/>
                <a:gd name="T42" fmla="*/ 44 w 184"/>
                <a:gd name="T43" fmla="*/ 19 h 179"/>
                <a:gd name="T44" fmla="*/ 51 w 184"/>
                <a:gd name="T45" fmla="*/ 15 h 179"/>
                <a:gd name="T46" fmla="*/ 61 w 184"/>
                <a:gd name="T47" fmla="*/ 12 h 179"/>
                <a:gd name="T48" fmla="*/ 70 w 184"/>
                <a:gd name="T49" fmla="*/ 8 h 179"/>
                <a:gd name="T50" fmla="*/ 79 w 184"/>
                <a:gd name="T51" fmla="*/ 6 h 179"/>
                <a:gd name="T52" fmla="*/ 89 w 184"/>
                <a:gd name="T53" fmla="*/ 4 h 179"/>
                <a:gd name="T54" fmla="*/ 110 w 184"/>
                <a:gd name="T55" fmla="*/ 1 h 179"/>
                <a:gd name="T56" fmla="*/ 131 w 184"/>
                <a:gd name="T57" fmla="*/ 0 h 179"/>
                <a:gd name="T58" fmla="*/ 138 w 184"/>
                <a:gd name="T59" fmla="*/ 0 h 179"/>
                <a:gd name="T60" fmla="*/ 145 w 184"/>
                <a:gd name="T61" fmla="*/ 1 h 179"/>
                <a:gd name="T62" fmla="*/ 154 w 184"/>
                <a:gd name="T63" fmla="*/ 8 h 179"/>
                <a:gd name="T64" fmla="*/ 162 w 184"/>
                <a:gd name="T65" fmla="*/ 16 h 179"/>
                <a:gd name="T66" fmla="*/ 173 w 184"/>
                <a:gd name="T67" fmla="*/ 24 h 179"/>
                <a:gd name="T68" fmla="*/ 184 w 184"/>
                <a:gd name="T69" fmla="*/ 30 h 179"/>
                <a:gd name="T70" fmla="*/ 181 w 184"/>
                <a:gd name="T71" fmla="*/ 44 h 179"/>
                <a:gd name="T72" fmla="*/ 176 w 184"/>
                <a:gd name="T73" fmla="*/ 58 h 179"/>
                <a:gd name="T74" fmla="*/ 172 w 184"/>
                <a:gd name="T75" fmla="*/ 72 h 179"/>
                <a:gd name="T76" fmla="*/ 167 w 184"/>
                <a:gd name="T77" fmla="*/ 85 h 179"/>
                <a:gd name="T78" fmla="*/ 161 w 184"/>
                <a:gd name="T79" fmla="*/ 98 h 179"/>
                <a:gd name="T80" fmla="*/ 155 w 184"/>
                <a:gd name="T81" fmla="*/ 110 h 179"/>
                <a:gd name="T82" fmla="*/ 148 w 184"/>
                <a:gd name="T83" fmla="*/ 122 h 179"/>
                <a:gd name="T84" fmla="*/ 141 w 184"/>
                <a:gd name="T85" fmla="*/ 133 h 179"/>
                <a:gd name="T86" fmla="*/ 133 w 184"/>
                <a:gd name="T87" fmla="*/ 142 h 179"/>
                <a:gd name="T88" fmla="*/ 126 w 184"/>
                <a:gd name="T89" fmla="*/ 152 h 179"/>
                <a:gd name="T90" fmla="*/ 118 w 184"/>
                <a:gd name="T91" fmla="*/ 160 h 179"/>
                <a:gd name="T92" fmla="*/ 110 w 184"/>
                <a:gd name="T93" fmla="*/ 166 h 179"/>
                <a:gd name="T94" fmla="*/ 102 w 184"/>
                <a:gd name="T95" fmla="*/ 171 h 179"/>
                <a:gd name="T96" fmla="*/ 93 w 184"/>
                <a:gd name="T97" fmla="*/ 176 h 179"/>
                <a:gd name="T98" fmla="*/ 86 w 184"/>
                <a:gd name="T99" fmla="*/ 178 h 179"/>
                <a:gd name="T100" fmla="*/ 78 w 184"/>
                <a:gd name="T101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4" h="179">
                  <a:moveTo>
                    <a:pt x="78" y="179"/>
                  </a:moveTo>
                  <a:lnTo>
                    <a:pt x="77" y="179"/>
                  </a:lnTo>
                  <a:lnTo>
                    <a:pt x="76" y="179"/>
                  </a:lnTo>
                  <a:lnTo>
                    <a:pt x="70" y="178"/>
                  </a:lnTo>
                  <a:lnTo>
                    <a:pt x="63" y="176"/>
                  </a:lnTo>
                  <a:lnTo>
                    <a:pt x="58" y="173"/>
                  </a:lnTo>
                  <a:lnTo>
                    <a:pt x="51" y="169"/>
                  </a:lnTo>
                  <a:lnTo>
                    <a:pt x="46" y="164"/>
                  </a:lnTo>
                  <a:lnTo>
                    <a:pt x="40" y="159"/>
                  </a:lnTo>
                  <a:lnTo>
                    <a:pt x="35" y="152"/>
                  </a:lnTo>
                  <a:lnTo>
                    <a:pt x="30" y="144"/>
                  </a:lnTo>
                  <a:lnTo>
                    <a:pt x="21" y="128"/>
                  </a:lnTo>
                  <a:lnTo>
                    <a:pt x="12" y="109"/>
                  </a:lnTo>
                  <a:lnTo>
                    <a:pt x="6" y="88"/>
                  </a:lnTo>
                  <a:lnTo>
                    <a:pt x="0" y="67"/>
                  </a:lnTo>
                  <a:lnTo>
                    <a:pt x="4" y="58"/>
                  </a:lnTo>
                  <a:lnTo>
                    <a:pt x="9" y="51"/>
                  </a:lnTo>
                  <a:lnTo>
                    <a:pt x="14" y="43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35" y="25"/>
                  </a:lnTo>
                  <a:lnTo>
                    <a:pt x="44" y="19"/>
                  </a:lnTo>
                  <a:lnTo>
                    <a:pt x="51" y="15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79" y="6"/>
                  </a:lnTo>
                  <a:lnTo>
                    <a:pt x="89" y="4"/>
                  </a:lnTo>
                  <a:lnTo>
                    <a:pt x="110" y="1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5" y="1"/>
                  </a:lnTo>
                  <a:lnTo>
                    <a:pt x="154" y="8"/>
                  </a:lnTo>
                  <a:lnTo>
                    <a:pt x="162" y="16"/>
                  </a:lnTo>
                  <a:lnTo>
                    <a:pt x="173" y="24"/>
                  </a:lnTo>
                  <a:lnTo>
                    <a:pt x="184" y="30"/>
                  </a:lnTo>
                  <a:lnTo>
                    <a:pt x="181" y="44"/>
                  </a:lnTo>
                  <a:lnTo>
                    <a:pt x="176" y="58"/>
                  </a:lnTo>
                  <a:lnTo>
                    <a:pt x="172" y="72"/>
                  </a:lnTo>
                  <a:lnTo>
                    <a:pt x="167" y="85"/>
                  </a:lnTo>
                  <a:lnTo>
                    <a:pt x="161" y="98"/>
                  </a:lnTo>
                  <a:lnTo>
                    <a:pt x="155" y="110"/>
                  </a:lnTo>
                  <a:lnTo>
                    <a:pt x="148" y="122"/>
                  </a:lnTo>
                  <a:lnTo>
                    <a:pt x="141" y="133"/>
                  </a:lnTo>
                  <a:lnTo>
                    <a:pt x="133" y="142"/>
                  </a:lnTo>
                  <a:lnTo>
                    <a:pt x="126" y="152"/>
                  </a:lnTo>
                  <a:lnTo>
                    <a:pt x="118" y="160"/>
                  </a:lnTo>
                  <a:lnTo>
                    <a:pt x="110" y="166"/>
                  </a:lnTo>
                  <a:lnTo>
                    <a:pt x="102" y="171"/>
                  </a:lnTo>
                  <a:lnTo>
                    <a:pt x="93" y="176"/>
                  </a:lnTo>
                  <a:lnTo>
                    <a:pt x="86" y="178"/>
                  </a:lnTo>
                  <a:lnTo>
                    <a:pt x="78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474"/>
            <p:cNvSpPr>
              <a:spLocks/>
            </p:cNvSpPr>
            <p:nvPr/>
          </p:nvSpPr>
          <p:spPr bwMode="auto">
            <a:xfrm>
              <a:off x="5337435" y="7570138"/>
              <a:ext cx="81135" cy="60453"/>
            </a:xfrm>
            <a:custGeom>
              <a:avLst/>
              <a:gdLst>
                <a:gd name="T0" fmla="*/ 92 w 203"/>
                <a:gd name="T1" fmla="*/ 150 h 150"/>
                <a:gd name="T2" fmla="*/ 80 w 203"/>
                <a:gd name="T3" fmla="*/ 146 h 150"/>
                <a:gd name="T4" fmla="*/ 67 w 203"/>
                <a:gd name="T5" fmla="*/ 142 h 150"/>
                <a:gd name="T6" fmla="*/ 54 w 203"/>
                <a:gd name="T7" fmla="*/ 137 h 150"/>
                <a:gd name="T8" fmla="*/ 41 w 203"/>
                <a:gd name="T9" fmla="*/ 135 h 150"/>
                <a:gd name="T10" fmla="*/ 41 w 203"/>
                <a:gd name="T11" fmla="*/ 118 h 150"/>
                <a:gd name="T12" fmla="*/ 41 w 203"/>
                <a:gd name="T13" fmla="*/ 102 h 150"/>
                <a:gd name="T14" fmla="*/ 39 w 203"/>
                <a:gd name="T15" fmla="*/ 86 h 150"/>
                <a:gd name="T16" fmla="*/ 35 w 203"/>
                <a:gd name="T17" fmla="*/ 70 h 150"/>
                <a:gd name="T18" fmla="*/ 33 w 203"/>
                <a:gd name="T19" fmla="*/ 64 h 150"/>
                <a:gd name="T20" fmla="*/ 29 w 203"/>
                <a:gd name="T21" fmla="*/ 56 h 150"/>
                <a:gd name="T22" fmla="*/ 25 w 203"/>
                <a:gd name="T23" fmla="*/ 50 h 150"/>
                <a:gd name="T24" fmla="*/ 22 w 203"/>
                <a:gd name="T25" fmla="*/ 43 h 150"/>
                <a:gd name="T26" fmla="*/ 16 w 203"/>
                <a:gd name="T27" fmla="*/ 38 h 150"/>
                <a:gd name="T28" fmla="*/ 12 w 203"/>
                <a:gd name="T29" fmla="*/ 32 h 150"/>
                <a:gd name="T30" fmla="*/ 6 w 203"/>
                <a:gd name="T31" fmla="*/ 27 h 150"/>
                <a:gd name="T32" fmla="*/ 0 w 203"/>
                <a:gd name="T33" fmla="*/ 22 h 150"/>
                <a:gd name="T34" fmla="*/ 11 w 203"/>
                <a:gd name="T35" fmla="*/ 16 h 150"/>
                <a:gd name="T36" fmla="*/ 24 w 203"/>
                <a:gd name="T37" fmla="*/ 12 h 150"/>
                <a:gd name="T38" fmla="*/ 37 w 203"/>
                <a:gd name="T39" fmla="*/ 9 h 150"/>
                <a:gd name="T40" fmla="*/ 51 w 203"/>
                <a:gd name="T41" fmla="*/ 6 h 150"/>
                <a:gd name="T42" fmla="*/ 65 w 203"/>
                <a:gd name="T43" fmla="*/ 3 h 150"/>
                <a:gd name="T44" fmla="*/ 80 w 203"/>
                <a:gd name="T45" fmla="*/ 1 h 150"/>
                <a:gd name="T46" fmla="*/ 96 w 203"/>
                <a:gd name="T47" fmla="*/ 0 h 150"/>
                <a:gd name="T48" fmla="*/ 111 w 203"/>
                <a:gd name="T49" fmla="*/ 0 h 150"/>
                <a:gd name="T50" fmla="*/ 134 w 203"/>
                <a:gd name="T51" fmla="*/ 1 h 150"/>
                <a:gd name="T52" fmla="*/ 157 w 203"/>
                <a:gd name="T53" fmla="*/ 3 h 150"/>
                <a:gd name="T54" fmla="*/ 178 w 203"/>
                <a:gd name="T55" fmla="*/ 7 h 150"/>
                <a:gd name="T56" fmla="*/ 199 w 203"/>
                <a:gd name="T57" fmla="*/ 12 h 150"/>
                <a:gd name="T58" fmla="*/ 201 w 203"/>
                <a:gd name="T59" fmla="*/ 18 h 150"/>
                <a:gd name="T60" fmla="*/ 203 w 203"/>
                <a:gd name="T61" fmla="*/ 23 h 150"/>
                <a:gd name="T62" fmla="*/ 182 w 203"/>
                <a:gd name="T63" fmla="*/ 34 h 150"/>
                <a:gd name="T64" fmla="*/ 162 w 203"/>
                <a:gd name="T65" fmla="*/ 47 h 150"/>
                <a:gd name="T66" fmla="*/ 153 w 203"/>
                <a:gd name="T67" fmla="*/ 53 h 150"/>
                <a:gd name="T68" fmla="*/ 144 w 203"/>
                <a:gd name="T69" fmla="*/ 61 h 150"/>
                <a:gd name="T70" fmla="*/ 135 w 203"/>
                <a:gd name="T71" fmla="*/ 68 h 150"/>
                <a:gd name="T72" fmla="*/ 128 w 203"/>
                <a:gd name="T73" fmla="*/ 76 h 150"/>
                <a:gd name="T74" fmla="*/ 120 w 203"/>
                <a:gd name="T75" fmla="*/ 84 h 150"/>
                <a:gd name="T76" fmla="*/ 114 w 203"/>
                <a:gd name="T77" fmla="*/ 93 h 150"/>
                <a:gd name="T78" fmla="*/ 107 w 203"/>
                <a:gd name="T79" fmla="*/ 102 h 150"/>
                <a:gd name="T80" fmla="*/ 103 w 203"/>
                <a:gd name="T81" fmla="*/ 111 h 150"/>
                <a:gd name="T82" fmla="*/ 99 w 203"/>
                <a:gd name="T83" fmla="*/ 121 h 150"/>
                <a:gd name="T84" fmla="*/ 95 w 203"/>
                <a:gd name="T85" fmla="*/ 131 h 150"/>
                <a:gd name="T86" fmla="*/ 93 w 203"/>
                <a:gd name="T87" fmla="*/ 141 h 150"/>
                <a:gd name="T88" fmla="*/ 92 w 203"/>
                <a:gd name="T8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150">
                  <a:moveTo>
                    <a:pt x="92" y="150"/>
                  </a:moveTo>
                  <a:lnTo>
                    <a:pt x="80" y="146"/>
                  </a:lnTo>
                  <a:lnTo>
                    <a:pt x="67" y="142"/>
                  </a:lnTo>
                  <a:lnTo>
                    <a:pt x="54" y="137"/>
                  </a:lnTo>
                  <a:lnTo>
                    <a:pt x="41" y="135"/>
                  </a:lnTo>
                  <a:lnTo>
                    <a:pt x="41" y="118"/>
                  </a:lnTo>
                  <a:lnTo>
                    <a:pt x="41" y="102"/>
                  </a:lnTo>
                  <a:lnTo>
                    <a:pt x="39" y="86"/>
                  </a:lnTo>
                  <a:lnTo>
                    <a:pt x="35" y="70"/>
                  </a:lnTo>
                  <a:lnTo>
                    <a:pt x="33" y="64"/>
                  </a:lnTo>
                  <a:lnTo>
                    <a:pt x="29" y="56"/>
                  </a:lnTo>
                  <a:lnTo>
                    <a:pt x="25" y="50"/>
                  </a:lnTo>
                  <a:lnTo>
                    <a:pt x="22" y="43"/>
                  </a:lnTo>
                  <a:lnTo>
                    <a:pt x="16" y="38"/>
                  </a:lnTo>
                  <a:lnTo>
                    <a:pt x="12" y="32"/>
                  </a:lnTo>
                  <a:lnTo>
                    <a:pt x="6" y="27"/>
                  </a:lnTo>
                  <a:lnTo>
                    <a:pt x="0" y="22"/>
                  </a:lnTo>
                  <a:lnTo>
                    <a:pt x="11" y="16"/>
                  </a:lnTo>
                  <a:lnTo>
                    <a:pt x="24" y="12"/>
                  </a:lnTo>
                  <a:lnTo>
                    <a:pt x="37" y="9"/>
                  </a:lnTo>
                  <a:lnTo>
                    <a:pt x="51" y="6"/>
                  </a:lnTo>
                  <a:lnTo>
                    <a:pt x="65" y="3"/>
                  </a:lnTo>
                  <a:lnTo>
                    <a:pt x="80" y="1"/>
                  </a:lnTo>
                  <a:lnTo>
                    <a:pt x="96" y="0"/>
                  </a:lnTo>
                  <a:lnTo>
                    <a:pt x="111" y="0"/>
                  </a:lnTo>
                  <a:lnTo>
                    <a:pt x="134" y="1"/>
                  </a:lnTo>
                  <a:lnTo>
                    <a:pt x="157" y="3"/>
                  </a:lnTo>
                  <a:lnTo>
                    <a:pt x="178" y="7"/>
                  </a:lnTo>
                  <a:lnTo>
                    <a:pt x="199" y="12"/>
                  </a:lnTo>
                  <a:lnTo>
                    <a:pt x="201" y="18"/>
                  </a:lnTo>
                  <a:lnTo>
                    <a:pt x="203" y="23"/>
                  </a:lnTo>
                  <a:lnTo>
                    <a:pt x="182" y="34"/>
                  </a:lnTo>
                  <a:lnTo>
                    <a:pt x="162" y="47"/>
                  </a:lnTo>
                  <a:lnTo>
                    <a:pt x="153" y="53"/>
                  </a:lnTo>
                  <a:lnTo>
                    <a:pt x="144" y="61"/>
                  </a:lnTo>
                  <a:lnTo>
                    <a:pt x="135" y="68"/>
                  </a:lnTo>
                  <a:lnTo>
                    <a:pt x="128" y="76"/>
                  </a:lnTo>
                  <a:lnTo>
                    <a:pt x="120" y="84"/>
                  </a:lnTo>
                  <a:lnTo>
                    <a:pt x="114" y="93"/>
                  </a:lnTo>
                  <a:lnTo>
                    <a:pt x="107" y="102"/>
                  </a:lnTo>
                  <a:lnTo>
                    <a:pt x="103" y="111"/>
                  </a:lnTo>
                  <a:lnTo>
                    <a:pt x="99" y="121"/>
                  </a:lnTo>
                  <a:lnTo>
                    <a:pt x="95" y="131"/>
                  </a:lnTo>
                  <a:lnTo>
                    <a:pt x="93" y="141"/>
                  </a:lnTo>
                  <a:lnTo>
                    <a:pt x="92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475"/>
            <p:cNvSpPr>
              <a:spLocks/>
            </p:cNvSpPr>
            <p:nvPr/>
          </p:nvSpPr>
          <p:spPr bwMode="auto">
            <a:xfrm>
              <a:off x="5416979" y="7574911"/>
              <a:ext cx="6364" cy="4773"/>
            </a:xfrm>
            <a:custGeom>
              <a:avLst/>
              <a:gdLst>
                <a:gd name="T0" fmla="*/ 4 w 16"/>
                <a:gd name="T1" fmla="*/ 11 h 11"/>
                <a:gd name="T2" fmla="*/ 2 w 16"/>
                <a:gd name="T3" fmla="*/ 6 h 11"/>
                <a:gd name="T4" fmla="*/ 0 w 16"/>
                <a:gd name="T5" fmla="*/ 0 h 11"/>
                <a:gd name="T6" fmla="*/ 9 w 16"/>
                <a:gd name="T7" fmla="*/ 3 h 11"/>
                <a:gd name="T8" fmla="*/ 16 w 16"/>
                <a:gd name="T9" fmla="*/ 7 h 11"/>
                <a:gd name="T10" fmla="*/ 10 w 16"/>
                <a:gd name="T11" fmla="*/ 9 h 11"/>
                <a:gd name="T12" fmla="*/ 4 w 16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4" y="11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9" y="3"/>
                  </a:lnTo>
                  <a:lnTo>
                    <a:pt x="16" y="7"/>
                  </a:lnTo>
                  <a:lnTo>
                    <a:pt x="10" y="9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476"/>
            <p:cNvSpPr>
              <a:spLocks/>
            </p:cNvSpPr>
            <p:nvPr/>
          </p:nvSpPr>
          <p:spPr bwMode="auto">
            <a:xfrm>
              <a:off x="5353344" y="7624229"/>
              <a:ext cx="22273" cy="17500"/>
            </a:xfrm>
            <a:custGeom>
              <a:avLst/>
              <a:gdLst>
                <a:gd name="T0" fmla="*/ 41 w 55"/>
                <a:gd name="T1" fmla="*/ 47 h 47"/>
                <a:gd name="T2" fmla="*/ 30 w 55"/>
                <a:gd name="T3" fmla="*/ 41 h 47"/>
                <a:gd name="T4" fmla="*/ 19 w 55"/>
                <a:gd name="T5" fmla="*/ 36 h 47"/>
                <a:gd name="T6" fmla="*/ 10 w 55"/>
                <a:gd name="T7" fmla="*/ 30 h 47"/>
                <a:gd name="T8" fmla="*/ 0 w 55"/>
                <a:gd name="T9" fmla="*/ 24 h 47"/>
                <a:gd name="T10" fmla="*/ 1 w 55"/>
                <a:gd name="T11" fmla="*/ 12 h 47"/>
                <a:gd name="T12" fmla="*/ 3 w 55"/>
                <a:gd name="T13" fmla="*/ 0 h 47"/>
                <a:gd name="T14" fmla="*/ 16 w 55"/>
                <a:gd name="T15" fmla="*/ 2 h 47"/>
                <a:gd name="T16" fmla="*/ 29 w 55"/>
                <a:gd name="T17" fmla="*/ 7 h 47"/>
                <a:gd name="T18" fmla="*/ 42 w 55"/>
                <a:gd name="T19" fmla="*/ 11 h 47"/>
                <a:gd name="T20" fmla="*/ 54 w 55"/>
                <a:gd name="T21" fmla="*/ 15 h 47"/>
                <a:gd name="T22" fmla="*/ 54 w 55"/>
                <a:gd name="T23" fmla="*/ 26 h 47"/>
                <a:gd name="T24" fmla="*/ 55 w 55"/>
                <a:gd name="T25" fmla="*/ 36 h 47"/>
                <a:gd name="T26" fmla="*/ 48 w 55"/>
                <a:gd name="T27" fmla="*/ 41 h 47"/>
                <a:gd name="T28" fmla="*/ 41 w 55"/>
                <a:gd name="T2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47">
                  <a:moveTo>
                    <a:pt x="41" y="47"/>
                  </a:moveTo>
                  <a:lnTo>
                    <a:pt x="30" y="41"/>
                  </a:lnTo>
                  <a:lnTo>
                    <a:pt x="19" y="36"/>
                  </a:lnTo>
                  <a:lnTo>
                    <a:pt x="10" y="30"/>
                  </a:lnTo>
                  <a:lnTo>
                    <a:pt x="0" y="24"/>
                  </a:lnTo>
                  <a:lnTo>
                    <a:pt x="1" y="12"/>
                  </a:lnTo>
                  <a:lnTo>
                    <a:pt x="3" y="0"/>
                  </a:lnTo>
                  <a:lnTo>
                    <a:pt x="16" y="2"/>
                  </a:lnTo>
                  <a:lnTo>
                    <a:pt x="29" y="7"/>
                  </a:lnTo>
                  <a:lnTo>
                    <a:pt x="42" y="11"/>
                  </a:lnTo>
                  <a:lnTo>
                    <a:pt x="54" y="15"/>
                  </a:lnTo>
                  <a:lnTo>
                    <a:pt x="54" y="26"/>
                  </a:lnTo>
                  <a:lnTo>
                    <a:pt x="55" y="36"/>
                  </a:lnTo>
                  <a:lnTo>
                    <a:pt x="48" y="41"/>
                  </a:lnTo>
                  <a:lnTo>
                    <a:pt x="41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477"/>
            <p:cNvSpPr>
              <a:spLocks/>
            </p:cNvSpPr>
            <p:nvPr/>
          </p:nvSpPr>
          <p:spPr bwMode="auto">
            <a:xfrm>
              <a:off x="5323117" y="7578093"/>
              <a:ext cx="31818" cy="46136"/>
            </a:xfrm>
            <a:custGeom>
              <a:avLst/>
              <a:gdLst>
                <a:gd name="T0" fmla="*/ 77 w 77"/>
                <a:gd name="T1" fmla="*/ 113 h 113"/>
                <a:gd name="T2" fmla="*/ 66 w 77"/>
                <a:gd name="T3" fmla="*/ 111 h 113"/>
                <a:gd name="T4" fmla="*/ 56 w 77"/>
                <a:gd name="T5" fmla="*/ 109 h 113"/>
                <a:gd name="T6" fmla="*/ 46 w 77"/>
                <a:gd name="T7" fmla="*/ 108 h 113"/>
                <a:gd name="T8" fmla="*/ 35 w 77"/>
                <a:gd name="T9" fmla="*/ 108 h 113"/>
                <a:gd name="T10" fmla="*/ 27 w 77"/>
                <a:gd name="T11" fmla="*/ 98 h 113"/>
                <a:gd name="T12" fmla="*/ 19 w 77"/>
                <a:gd name="T13" fmla="*/ 89 h 113"/>
                <a:gd name="T14" fmla="*/ 12 w 77"/>
                <a:gd name="T15" fmla="*/ 81 h 113"/>
                <a:gd name="T16" fmla="*/ 7 w 77"/>
                <a:gd name="T17" fmla="*/ 72 h 113"/>
                <a:gd name="T18" fmla="*/ 3 w 77"/>
                <a:gd name="T19" fmla="*/ 64 h 113"/>
                <a:gd name="T20" fmla="*/ 1 w 77"/>
                <a:gd name="T21" fmla="*/ 55 h 113"/>
                <a:gd name="T22" fmla="*/ 0 w 77"/>
                <a:gd name="T23" fmla="*/ 46 h 113"/>
                <a:gd name="T24" fmla="*/ 1 w 77"/>
                <a:gd name="T25" fmla="*/ 39 h 113"/>
                <a:gd name="T26" fmla="*/ 2 w 77"/>
                <a:gd name="T27" fmla="*/ 32 h 113"/>
                <a:gd name="T28" fmla="*/ 5 w 77"/>
                <a:gd name="T29" fmla="*/ 27 h 113"/>
                <a:gd name="T30" fmla="*/ 8 w 77"/>
                <a:gd name="T31" fmla="*/ 21 h 113"/>
                <a:gd name="T32" fmla="*/ 12 w 77"/>
                <a:gd name="T33" fmla="*/ 17 h 113"/>
                <a:gd name="T34" fmla="*/ 17 w 77"/>
                <a:gd name="T35" fmla="*/ 12 h 113"/>
                <a:gd name="T36" fmla="*/ 22 w 77"/>
                <a:gd name="T37" fmla="*/ 7 h 113"/>
                <a:gd name="T38" fmla="*/ 29 w 77"/>
                <a:gd name="T39" fmla="*/ 4 h 113"/>
                <a:gd name="T40" fmla="*/ 36 w 77"/>
                <a:gd name="T41" fmla="*/ 0 h 113"/>
                <a:gd name="T42" fmla="*/ 42 w 77"/>
                <a:gd name="T43" fmla="*/ 5 h 113"/>
                <a:gd name="T44" fmla="*/ 48 w 77"/>
                <a:gd name="T45" fmla="*/ 10 h 113"/>
                <a:gd name="T46" fmla="*/ 52 w 77"/>
                <a:gd name="T47" fmla="*/ 16 h 113"/>
                <a:gd name="T48" fmla="*/ 58 w 77"/>
                <a:gd name="T49" fmla="*/ 21 h 113"/>
                <a:gd name="T50" fmla="*/ 61 w 77"/>
                <a:gd name="T51" fmla="*/ 28 h 113"/>
                <a:gd name="T52" fmla="*/ 65 w 77"/>
                <a:gd name="T53" fmla="*/ 34 h 113"/>
                <a:gd name="T54" fmla="*/ 69 w 77"/>
                <a:gd name="T55" fmla="*/ 42 h 113"/>
                <a:gd name="T56" fmla="*/ 71 w 77"/>
                <a:gd name="T57" fmla="*/ 48 h 113"/>
                <a:gd name="T58" fmla="*/ 75 w 77"/>
                <a:gd name="T59" fmla="*/ 64 h 113"/>
                <a:gd name="T60" fmla="*/ 77 w 77"/>
                <a:gd name="T61" fmla="*/ 80 h 113"/>
                <a:gd name="T62" fmla="*/ 77 w 77"/>
                <a:gd name="T63" fmla="*/ 96 h 113"/>
                <a:gd name="T64" fmla="*/ 77 w 77"/>
                <a:gd name="T6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113">
                  <a:moveTo>
                    <a:pt x="77" y="113"/>
                  </a:moveTo>
                  <a:lnTo>
                    <a:pt x="66" y="111"/>
                  </a:lnTo>
                  <a:lnTo>
                    <a:pt x="56" y="109"/>
                  </a:lnTo>
                  <a:lnTo>
                    <a:pt x="46" y="108"/>
                  </a:lnTo>
                  <a:lnTo>
                    <a:pt x="35" y="108"/>
                  </a:lnTo>
                  <a:lnTo>
                    <a:pt x="27" y="98"/>
                  </a:lnTo>
                  <a:lnTo>
                    <a:pt x="19" y="89"/>
                  </a:lnTo>
                  <a:lnTo>
                    <a:pt x="12" y="81"/>
                  </a:lnTo>
                  <a:lnTo>
                    <a:pt x="7" y="72"/>
                  </a:lnTo>
                  <a:lnTo>
                    <a:pt x="3" y="64"/>
                  </a:lnTo>
                  <a:lnTo>
                    <a:pt x="1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1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10"/>
                  </a:lnTo>
                  <a:lnTo>
                    <a:pt x="52" y="16"/>
                  </a:lnTo>
                  <a:lnTo>
                    <a:pt x="58" y="21"/>
                  </a:lnTo>
                  <a:lnTo>
                    <a:pt x="61" y="28"/>
                  </a:lnTo>
                  <a:lnTo>
                    <a:pt x="65" y="34"/>
                  </a:lnTo>
                  <a:lnTo>
                    <a:pt x="69" y="42"/>
                  </a:lnTo>
                  <a:lnTo>
                    <a:pt x="71" y="48"/>
                  </a:lnTo>
                  <a:lnTo>
                    <a:pt x="75" y="64"/>
                  </a:lnTo>
                  <a:lnTo>
                    <a:pt x="77" y="80"/>
                  </a:lnTo>
                  <a:lnTo>
                    <a:pt x="77" y="96"/>
                  </a:lnTo>
                  <a:lnTo>
                    <a:pt x="77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478"/>
            <p:cNvSpPr>
              <a:spLocks/>
            </p:cNvSpPr>
            <p:nvPr/>
          </p:nvSpPr>
          <p:spPr bwMode="auto">
            <a:xfrm>
              <a:off x="5337435" y="7621047"/>
              <a:ext cx="17500" cy="12727"/>
            </a:xfrm>
            <a:custGeom>
              <a:avLst/>
              <a:gdLst>
                <a:gd name="T0" fmla="*/ 39 w 42"/>
                <a:gd name="T1" fmla="*/ 29 h 29"/>
                <a:gd name="T2" fmla="*/ 28 w 42"/>
                <a:gd name="T3" fmla="*/ 23 h 29"/>
                <a:gd name="T4" fmla="*/ 17 w 42"/>
                <a:gd name="T5" fmla="*/ 15 h 29"/>
                <a:gd name="T6" fmla="*/ 9 w 42"/>
                <a:gd name="T7" fmla="*/ 7 h 29"/>
                <a:gd name="T8" fmla="*/ 0 w 42"/>
                <a:gd name="T9" fmla="*/ 0 h 29"/>
                <a:gd name="T10" fmla="*/ 11 w 42"/>
                <a:gd name="T11" fmla="*/ 0 h 29"/>
                <a:gd name="T12" fmla="*/ 21 w 42"/>
                <a:gd name="T13" fmla="*/ 1 h 29"/>
                <a:gd name="T14" fmla="*/ 31 w 42"/>
                <a:gd name="T15" fmla="*/ 3 h 29"/>
                <a:gd name="T16" fmla="*/ 42 w 42"/>
                <a:gd name="T17" fmla="*/ 5 h 29"/>
                <a:gd name="T18" fmla="*/ 40 w 42"/>
                <a:gd name="T19" fmla="*/ 17 h 29"/>
                <a:gd name="T20" fmla="*/ 39 w 42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9">
                  <a:moveTo>
                    <a:pt x="39" y="29"/>
                  </a:moveTo>
                  <a:lnTo>
                    <a:pt x="28" y="23"/>
                  </a:lnTo>
                  <a:lnTo>
                    <a:pt x="17" y="15"/>
                  </a:lnTo>
                  <a:lnTo>
                    <a:pt x="9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1" y="1"/>
                  </a:lnTo>
                  <a:lnTo>
                    <a:pt x="31" y="3"/>
                  </a:lnTo>
                  <a:lnTo>
                    <a:pt x="42" y="5"/>
                  </a:lnTo>
                  <a:lnTo>
                    <a:pt x="40" y="17"/>
                  </a:lnTo>
                  <a:lnTo>
                    <a:pt x="3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479"/>
            <p:cNvSpPr>
              <a:spLocks/>
            </p:cNvSpPr>
            <p:nvPr/>
          </p:nvSpPr>
          <p:spPr bwMode="auto">
            <a:xfrm>
              <a:off x="5361299" y="7649683"/>
              <a:ext cx="100225" cy="49318"/>
            </a:xfrm>
            <a:custGeom>
              <a:avLst/>
              <a:gdLst>
                <a:gd name="T0" fmla="*/ 108 w 251"/>
                <a:gd name="T1" fmla="*/ 123 h 123"/>
                <a:gd name="T2" fmla="*/ 91 w 251"/>
                <a:gd name="T3" fmla="*/ 122 h 123"/>
                <a:gd name="T4" fmla="*/ 76 w 251"/>
                <a:gd name="T5" fmla="*/ 121 h 123"/>
                <a:gd name="T6" fmla="*/ 62 w 251"/>
                <a:gd name="T7" fmla="*/ 119 h 123"/>
                <a:gd name="T8" fmla="*/ 48 w 251"/>
                <a:gd name="T9" fmla="*/ 117 h 123"/>
                <a:gd name="T10" fmla="*/ 34 w 251"/>
                <a:gd name="T11" fmla="*/ 114 h 123"/>
                <a:gd name="T12" fmla="*/ 21 w 251"/>
                <a:gd name="T13" fmla="*/ 109 h 123"/>
                <a:gd name="T14" fmla="*/ 10 w 251"/>
                <a:gd name="T15" fmla="*/ 104 h 123"/>
                <a:gd name="T16" fmla="*/ 0 w 251"/>
                <a:gd name="T17" fmla="*/ 98 h 123"/>
                <a:gd name="T18" fmla="*/ 11 w 251"/>
                <a:gd name="T19" fmla="*/ 93 h 123"/>
                <a:gd name="T20" fmla="*/ 23 w 251"/>
                <a:gd name="T21" fmla="*/ 87 h 123"/>
                <a:gd name="T22" fmla="*/ 34 w 251"/>
                <a:gd name="T23" fmla="*/ 80 h 123"/>
                <a:gd name="T24" fmla="*/ 45 w 251"/>
                <a:gd name="T25" fmla="*/ 72 h 123"/>
                <a:gd name="T26" fmla="*/ 55 w 251"/>
                <a:gd name="T27" fmla="*/ 66 h 123"/>
                <a:gd name="T28" fmla="*/ 63 w 251"/>
                <a:gd name="T29" fmla="*/ 58 h 123"/>
                <a:gd name="T30" fmla="*/ 71 w 251"/>
                <a:gd name="T31" fmla="*/ 51 h 123"/>
                <a:gd name="T32" fmla="*/ 77 w 251"/>
                <a:gd name="T33" fmla="*/ 43 h 123"/>
                <a:gd name="T34" fmla="*/ 82 w 251"/>
                <a:gd name="T35" fmla="*/ 47 h 123"/>
                <a:gd name="T36" fmla="*/ 87 w 251"/>
                <a:gd name="T37" fmla="*/ 51 h 123"/>
                <a:gd name="T38" fmla="*/ 91 w 251"/>
                <a:gd name="T39" fmla="*/ 53 h 123"/>
                <a:gd name="T40" fmla="*/ 97 w 251"/>
                <a:gd name="T41" fmla="*/ 55 h 123"/>
                <a:gd name="T42" fmla="*/ 108 w 251"/>
                <a:gd name="T43" fmla="*/ 58 h 123"/>
                <a:gd name="T44" fmla="*/ 118 w 251"/>
                <a:gd name="T45" fmla="*/ 60 h 123"/>
                <a:gd name="T46" fmla="*/ 130 w 251"/>
                <a:gd name="T47" fmla="*/ 58 h 123"/>
                <a:gd name="T48" fmla="*/ 143 w 251"/>
                <a:gd name="T49" fmla="*/ 55 h 123"/>
                <a:gd name="T50" fmla="*/ 156 w 251"/>
                <a:gd name="T51" fmla="*/ 50 h 123"/>
                <a:gd name="T52" fmla="*/ 170 w 251"/>
                <a:gd name="T53" fmla="*/ 42 h 123"/>
                <a:gd name="T54" fmla="*/ 183 w 251"/>
                <a:gd name="T55" fmla="*/ 34 h 123"/>
                <a:gd name="T56" fmla="*/ 196 w 251"/>
                <a:gd name="T57" fmla="*/ 24 h 123"/>
                <a:gd name="T58" fmla="*/ 208 w 251"/>
                <a:gd name="T59" fmla="*/ 12 h 123"/>
                <a:gd name="T60" fmla="*/ 220 w 251"/>
                <a:gd name="T61" fmla="*/ 0 h 123"/>
                <a:gd name="T62" fmla="*/ 226 w 251"/>
                <a:gd name="T63" fmla="*/ 9 h 123"/>
                <a:gd name="T64" fmla="*/ 233 w 251"/>
                <a:gd name="T65" fmla="*/ 17 h 123"/>
                <a:gd name="T66" fmla="*/ 239 w 251"/>
                <a:gd name="T67" fmla="*/ 26 h 123"/>
                <a:gd name="T68" fmla="*/ 248 w 251"/>
                <a:gd name="T69" fmla="*/ 35 h 123"/>
                <a:gd name="T70" fmla="*/ 249 w 251"/>
                <a:gd name="T71" fmla="*/ 36 h 123"/>
                <a:gd name="T72" fmla="*/ 250 w 251"/>
                <a:gd name="T73" fmla="*/ 37 h 123"/>
                <a:gd name="T74" fmla="*/ 250 w 251"/>
                <a:gd name="T75" fmla="*/ 38 h 123"/>
                <a:gd name="T76" fmla="*/ 251 w 251"/>
                <a:gd name="T77" fmla="*/ 39 h 123"/>
                <a:gd name="T78" fmla="*/ 233 w 251"/>
                <a:gd name="T79" fmla="*/ 45 h 123"/>
                <a:gd name="T80" fmla="*/ 216 w 251"/>
                <a:gd name="T81" fmla="*/ 53 h 123"/>
                <a:gd name="T82" fmla="*/ 198 w 251"/>
                <a:gd name="T83" fmla="*/ 61 h 123"/>
                <a:gd name="T84" fmla="*/ 183 w 251"/>
                <a:gd name="T85" fmla="*/ 71 h 123"/>
                <a:gd name="T86" fmla="*/ 169 w 251"/>
                <a:gd name="T87" fmla="*/ 82 h 123"/>
                <a:gd name="T88" fmla="*/ 156 w 251"/>
                <a:gd name="T89" fmla="*/ 94 h 123"/>
                <a:gd name="T90" fmla="*/ 151 w 251"/>
                <a:gd name="T91" fmla="*/ 101 h 123"/>
                <a:gd name="T92" fmla="*/ 145 w 251"/>
                <a:gd name="T93" fmla="*/ 107 h 123"/>
                <a:gd name="T94" fmla="*/ 141 w 251"/>
                <a:gd name="T95" fmla="*/ 114 h 123"/>
                <a:gd name="T96" fmla="*/ 137 w 251"/>
                <a:gd name="T97" fmla="*/ 121 h 123"/>
                <a:gd name="T98" fmla="*/ 122 w 251"/>
                <a:gd name="T99" fmla="*/ 122 h 123"/>
                <a:gd name="T100" fmla="*/ 108 w 251"/>
                <a:gd name="T10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1" h="123">
                  <a:moveTo>
                    <a:pt x="108" y="123"/>
                  </a:moveTo>
                  <a:lnTo>
                    <a:pt x="91" y="122"/>
                  </a:lnTo>
                  <a:lnTo>
                    <a:pt x="76" y="121"/>
                  </a:lnTo>
                  <a:lnTo>
                    <a:pt x="62" y="119"/>
                  </a:lnTo>
                  <a:lnTo>
                    <a:pt x="48" y="117"/>
                  </a:lnTo>
                  <a:lnTo>
                    <a:pt x="34" y="114"/>
                  </a:lnTo>
                  <a:lnTo>
                    <a:pt x="21" y="109"/>
                  </a:lnTo>
                  <a:lnTo>
                    <a:pt x="10" y="104"/>
                  </a:lnTo>
                  <a:lnTo>
                    <a:pt x="0" y="98"/>
                  </a:lnTo>
                  <a:lnTo>
                    <a:pt x="11" y="93"/>
                  </a:lnTo>
                  <a:lnTo>
                    <a:pt x="23" y="87"/>
                  </a:lnTo>
                  <a:lnTo>
                    <a:pt x="34" y="80"/>
                  </a:lnTo>
                  <a:lnTo>
                    <a:pt x="45" y="72"/>
                  </a:lnTo>
                  <a:lnTo>
                    <a:pt x="55" y="66"/>
                  </a:lnTo>
                  <a:lnTo>
                    <a:pt x="63" y="58"/>
                  </a:lnTo>
                  <a:lnTo>
                    <a:pt x="71" y="51"/>
                  </a:lnTo>
                  <a:lnTo>
                    <a:pt x="77" y="43"/>
                  </a:lnTo>
                  <a:lnTo>
                    <a:pt x="82" y="47"/>
                  </a:lnTo>
                  <a:lnTo>
                    <a:pt x="87" y="51"/>
                  </a:lnTo>
                  <a:lnTo>
                    <a:pt x="91" y="53"/>
                  </a:lnTo>
                  <a:lnTo>
                    <a:pt x="97" y="55"/>
                  </a:lnTo>
                  <a:lnTo>
                    <a:pt x="108" y="58"/>
                  </a:lnTo>
                  <a:lnTo>
                    <a:pt x="118" y="60"/>
                  </a:lnTo>
                  <a:lnTo>
                    <a:pt x="130" y="58"/>
                  </a:lnTo>
                  <a:lnTo>
                    <a:pt x="143" y="55"/>
                  </a:lnTo>
                  <a:lnTo>
                    <a:pt x="156" y="50"/>
                  </a:lnTo>
                  <a:lnTo>
                    <a:pt x="170" y="42"/>
                  </a:lnTo>
                  <a:lnTo>
                    <a:pt x="183" y="34"/>
                  </a:lnTo>
                  <a:lnTo>
                    <a:pt x="196" y="24"/>
                  </a:lnTo>
                  <a:lnTo>
                    <a:pt x="208" y="12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233" y="17"/>
                  </a:lnTo>
                  <a:lnTo>
                    <a:pt x="239" y="26"/>
                  </a:lnTo>
                  <a:lnTo>
                    <a:pt x="248" y="35"/>
                  </a:lnTo>
                  <a:lnTo>
                    <a:pt x="249" y="36"/>
                  </a:lnTo>
                  <a:lnTo>
                    <a:pt x="250" y="37"/>
                  </a:lnTo>
                  <a:lnTo>
                    <a:pt x="250" y="38"/>
                  </a:lnTo>
                  <a:lnTo>
                    <a:pt x="251" y="39"/>
                  </a:lnTo>
                  <a:lnTo>
                    <a:pt x="233" y="45"/>
                  </a:lnTo>
                  <a:lnTo>
                    <a:pt x="216" y="53"/>
                  </a:lnTo>
                  <a:lnTo>
                    <a:pt x="198" y="61"/>
                  </a:lnTo>
                  <a:lnTo>
                    <a:pt x="183" y="71"/>
                  </a:lnTo>
                  <a:lnTo>
                    <a:pt x="169" y="82"/>
                  </a:lnTo>
                  <a:lnTo>
                    <a:pt x="156" y="94"/>
                  </a:lnTo>
                  <a:lnTo>
                    <a:pt x="151" y="101"/>
                  </a:lnTo>
                  <a:lnTo>
                    <a:pt x="145" y="107"/>
                  </a:lnTo>
                  <a:lnTo>
                    <a:pt x="141" y="114"/>
                  </a:lnTo>
                  <a:lnTo>
                    <a:pt x="137" y="121"/>
                  </a:lnTo>
                  <a:lnTo>
                    <a:pt x="122" y="122"/>
                  </a:lnTo>
                  <a:lnTo>
                    <a:pt x="108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480"/>
            <p:cNvSpPr>
              <a:spLocks/>
            </p:cNvSpPr>
            <p:nvPr/>
          </p:nvSpPr>
          <p:spPr bwMode="auto">
            <a:xfrm>
              <a:off x="5348571" y="7641728"/>
              <a:ext cx="42954" cy="47727"/>
            </a:xfrm>
            <a:custGeom>
              <a:avLst/>
              <a:gdLst>
                <a:gd name="T0" fmla="*/ 32 w 109"/>
                <a:gd name="T1" fmla="*/ 117 h 117"/>
                <a:gd name="T2" fmla="*/ 21 w 109"/>
                <a:gd name="T3" fmla="*/ 111 h 117"/>
                <a:gd name="T4" fmla="*/ 12 w 109"/>
                <a:gd name="T5" fmla="*/ 103 h 117"/>
                <a:gd name="T6" fmla="*/ 9 w 109"/>
                <a:gd name="T7" fmla="*/ 99 h 117"/>
                <a:gd name="T8" fmla="*/ 6 w 109"/>
                <a:gd name="T9" fmla="*/ 95 h 117"/>
                <a:gd name="T10" fmla="*/ 3 w 109"/>
                <a:gd name="T11" fmla="*/ 90 h 117"/>
                <a:gd name="T12" fmla="*/ 1 w 109"/>
                <a:gd name="T13" fmla="*/ 86 h 117"/>
                <a:gd name="T14" fmla="*/ 0 w 109"/>
                <a:gd name="T15" fmla="*/ 81 h 117"/>
                <a:gd name="T16" fmla="*/ 0 w 109"/>
                <a:gd name="T17" fmla="*/ 75 h 117"/>
                <a:gd name="T18" fmla="*/ 0 w 109"/>
                <a:gd name="T19" fmla="*/ 71 h 117"/>
                <a:gd name="T20" fmla="*/ 1 w 109"/>
                <a:gd name="T21" fmla="*/ 66 h 117"/>
                <a:gd name="T22" fmla="*/ 5 w 109"/>
                <a:gd name="T23" fmla="*/ 55 h 117"/>
                <a:gd name="T24" fmla="*/ 11 w 109"/>
                <a:gd name="T25" fmla="*/ 43 h 117"/>
                <a:gd name="T26" fmla="*/ 19 w 109"/>
                <a:gd name="T27" fmla="*/ 32 h 117"/>
                <a:gd name="T28" fmla="*/ 28 w 109"/>
                <a:gd name="T29" fmla="*/ 21 h 117"/>
                <a:gd name="T30" fmla="*/ 39 w 109"/>
                <a:gd name="T31" fmla="*/ 10 h 117"/>
                <a:gd name="T32" fmla="*/ 52 w 109"/>
                <a:gd name="T33" fmla="*/ 0 h 117"/>
                <a:gd name="T34" fmla="*/ 61 w 109"/>
                <a:gd name="T35" fmla="*/ 3 h 117"/>
                <a:gd name="T36" fmla="*/ 70 w 109"/>
                <a:gd name="T37" fmla="*/ 6 h 117"/>
                <a:gd name="T38" fmla="*/ 76 w 109"/>
                <a:gd name="T39" fmla="*/ 20 h 117"/>
                <a:gd name="T40" fmla="*/ 84 w 109"/>
                <a:gd name="T41" fmla="*/ 33 h 117"/>
                <a:gd name="T42" fmla="*/ 94 w 109"/>
                <a:gd name="T43" fmla="*/ 47 h 117"/>
                <a:gd name="T44" fmla="*/ 107 w 109"/>
                <a:gd name="T45" fmla="*/ 60 h 117"/>
                <a:gd name="T46" fmla="*/ 108 w 109"/>
                <a:gd name="T47" fmla="*/ 61 h 117"/>
                <a:gd name="T48" fmla="*/ 109 w 109"/>
                <a:gd name="T49" fmla="*/ 62 h 117"/>
                <a:gd name="T50" fmla="*/ 103 w 109"/>
                <a:gd name="T51" fmla="*/ 70 h 117"/>
                <a:gd name="T52" fmla="*/ 95 w 109"/>
                <a:gd name="T53" fmla="*/ 77 h 117"/>
                <a:gd name="T54" fmla="*/ 87 w 109"/>
                <a:gd name="T55" fmla="*/ 85 h 117"/>
                <a:gd name="T56" fmla="*/ 77 w 109"/>
                <a:gd name="T57" fmla="*/ 91 h 117"/>
                <a:gd name="T58" fmla="*/ 66 w 109"/>
                <a:gd name="T59" fmla="*/ 99 h 117"/>
                <a:gd name="T60" fmla="*/ 55 w 109"/>
                <a:gd name="T61" fmla="*/ 106 h 117"/>
                <a:gd name="T62" fmla="*/ 43 w 109"/>
                <a:gd name="T63" fmla="*/ 112 h 117"/>
                <a:gd name="T64" fmla="*/ 32 w 109"/>
                <a:gd name="T6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7">
                  <a:moveTo>
                    <a:pt x="32" y="117"/>
                  </a:moveTo>
                  <a:lnTo>
                    <a:pt x="21" y="111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5"/>
                  </a:lnTo>
                  <a:lnTo>
                    <a:pt x="3" y="90"/>
                  </a:lnTo>
                  <a:lnTo>
                    <a:pt x="1" y="86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5" y="55"/>
                  </a:lnTo>
                  <a:lnTo>
                    <a:pt x="11" y="43"/>
                  </a:lnTo>
                  <a:lnTo>
                    <a:pt x="19" y="32"/>
                  </a:lnTo>
                  <a:lnTo>
                    <a:pt x="28" y="21"/>
                  </a:lnTo>
                  <a:lnTo>
                    <a:pt x="39" y="10"/>
                  </a:lnTo>
                  <a:lnTo>
                    <a:pt x="52" y="0"/>
                  </a:lnTo>
                  <a:lnTo>
                    <a:pt x="61" y="3"/>
                  </a:lnTo>
                  <a:lnTo>
                    <a:pt x="70" y="6"/>
                  </a:lnTo>
                  <a:lnTo>
                    <a:pt x="76" y="20"/>
                  </a:lnTo>
                  <a:lnTo>
                    <a:pt x="84" y="33"/>
                  </a:lnTo>
                  <a:lnTo>
                    <a:pt x="94" y="47"/>
                  </a:lnTo>
                  <a:lnTo>
                    <a:pt x="107" y="60"/>
                  </a:lnTo>
                  <a:lnTo>
                    <a:pt x="108" y="61"/>
                  </a:lnTo>
                  <a:lnTo>
                    <a:pt x="109" y="62"/>
                  </a:lnTo>
                  <a:lnTo>
                    <a:pt x="103" y="70"/>
                  </a:lnTo>
                  <a:lnTo>
                    <a:pt x="95" y="77"/>
                  </a:lnTo>
                  <a:lnTo>
                    <a:pt x="87" y="85"/>
                  </a:lnTo>
                  <a:lnTo>
                    <a:pt x="77" y="91"/>
                  </a:lnTo>
                  <a:lnTo>
                    <a:pt x="66" y="99"/>
                  </a:lnTo>
                  <a:lnTo>
                    <a:pt x="55" y="106"/>
                  </a:lnTo>
                  <a:lnTo>
                    <a:pt x="43" y="112"/>
                  </a:lnTo>
                  <a:lnTo>
                    <a:pt x="32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481"/>
            <p:cNvSpPr>
              <a:spLocks/>
            </p:cNvSpPr>
            <p:nvPr/>
          </p:nvSpPr>
          <p:spPr bwMode="auto">
            <a:xfrm>
              <a:off x="5369253" y="7638547"/>
              <a:ext cx="7954" cy="6364"/>
            </a:xfrm>
            <a:custGeom>
              <a:avLst/>
              <a:gdLst>
                <a:gd name="T0" fmla="*/ 18 w 18"/>
                <a:gd name="T1" fmla="*/ 17 h 17"/>
                <a:gd name="T2" fmla="*/ 9 w 18"/>
                <a:gd name="T3" fmla="*/ 14 h 17"/>
                <a:gd name="T4" fmla="*/ 0 w 18"/>
                <a:gd name="T5" fmla="*/ 11 h 17"/>
                <a:gd name="T6" fmla="*/ 7 w 18"/>
                <a:gd name="T7" fmla="*/ 5 h 17"/>
                <a:gd name="T8" fmla="*/ 14 w 18"/>
                <a:gd name="T9" fmla="*/ 0 h 17"/>
                <a:gd name="T10" fmla="*/ 15 w 18"/>
                <a:gd name="T11" fmla="*/ 9 h 17"/>
                <a:gd name="T12" fmla="*/ 18 w 1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lnTo>
                    <a:pt x="9" y="14"/>
                  </a:lnTo>
                  <a:lnTo>
                    <a:pt x="0" y="11"/>
                  </a:lnTo>
                  <a:lnTo>
                    <a:pt x="7" y="5"/>
                  </a:lnTo>
                  <a:lnTo>
                    <a:pt x="14" y="0"/>
                  </a:lnTo>
                  <a:lnTo>
                    <a:pt x="15" y="9"/>
                  </a:lnTo>
                  <a:lnTo>
                    <a:pt x="1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482"/>
            <p:cNvSpPr>
              <a:spLocks/>
            </p:cNvSpPr>
            <p:nvPr/>
          </p:nvSpPr>
          <p:spPr bwMode="auto">
            <a:xfrm>
              <a:off x="5410615" y="7733999"/>
              <a:ext cx="57271" cy="100225"/>
            </a:xfrm>
            <a:custGeom>
              <a:avLst/>
              <a:gdLst>
                <a:gd name="T0" fmla="*/ 79 w 143"/>
                <a:gd name="T1" fmla="*/ 255 h 255"/>
                <a:gd name="T2" fmla="*/ 71 w 143"/>
                <a:gd name="T3" fmla="*/ 253 h 255"/>
                <a:gd name="T4" fmla="*/ 60 w 143"/>
                <a:gd name="T5" fmla="*/ 249 h 255"/>
                <a:gd name="T6" fmla="*/ 50 w 143"/>
                <a:gd name="T7" fmla="*/ 242 h 255"/>
                <a:gd name="T8" fmla="*/ 40 w 143"/>
                <a:gd name="T9" fmla="*/ 231 h 255"/>
                <a:gd name="T10" fmla="*/ 28 w 143"/>
                <a:gd name="T11" fmla="*/ 210 h 255"/>
                <a:gd name="T12" fmla="*/ 14 w 143"/>
                <a:gd name="T13" fmla="*/ 177 h 255"/>
                <a:gd name="T14" fmla="*/ 5 w 143"/>
                <a:gd name="T15" fmla="*/ 137 h 255"/>
                <a:gd name="T16" fmla="*/ 1 w 143"/>
                <a:gd name="T17" fmla="*/ 96 h 255"/>
                <a:gd name="T18" fmla="*/ 1 w 143"/>
                <a:gd name="T19" fmla="*/ 55 h 255"/>
                <a:gd name="T20" fmla="*/ 7 w 143"/>
                <a:gd name="T21" fmla="*/ 16 h 255"/>
                <a:gd name="T22" fmla="*/ 20 w 143"/>
                <a:gd name="T23" fmla="*/ 14 h 255"/>
                <a:gd name="T24" fmla="*/ 35 w 143"/>
                <a:gd name="T25" fmla="*/ 35 h 255"/>
                <a:gd name="T26" fmla="*/ 46 w 143"/>
                <a:gd name="T27" fmla="*/ 45 h 255"/>
                <a:gd name="T28" fmla="*/ 60 w 143"/>
                <a:gd name="T29" fmla="*/ 51 h 255"/>
                <a:gd name="T30" fmla="*/ 74 w 143"/>
                <a:gd name="T31" fmla="*/ 55 h 255"/>
                <a:gd name="T32" fmla="*/ 92 w 143"/>
                <a:gd name="T33" fmla="*/ 55 h 255"/>
                <a:gd name="T34" fmla="*/ 110 w 143"/>
                <a:gd name="T35" fmla="*/ 51 h 255"/>
                <a:gd name="T36" fmla="*/ 132 w 143"/>
                <a:gd name="T37" fmla="*/ 61 h 255"/>
                <a:gd name="T38" fmla="*/ 120 w 143"/>
                <a:gd name="T39" fmla="*/ 83 h 255"/>
                <a:gd name="T40" fmla="*/ 88 w 143"/>
                <a:gd name="T41" fmla="*/ 100 h 255"/>
                <a:gd name="T42" fmla="*/ 70 w 143"/>
                <a:gd name="T43" fmla="*/ 112 h 255"/>
                <a:gd name="T44" fmla="*/ 54 w 143"/>
                <a:gd name="T45" fmla="*/ 125 h 255"/>
                <a:gd name="T46" fmla="*/ 42 w 143"/>
                <a:gd name="T47" fmla="*/ 139 h 255"/>
                <a:gd name="T48" fmla="*/ 34 w 143"/>
                <a:gd name="T49" fmla="*/ 153 h 255"/>
                <a:gd name="T50" fmla="*/ 31 w 143"/>
                <a:gd name="T51" fmla="*/ 167 h 255"/>
                <a:gd name="T52" fmla="*/ 32 w 143"/>
                <a:gd name="T53" fmla="*/ 179 h 255"/>
                <a:gd name="T54" fmla="*/ 35 w 143"/>
                <a:gd name="T55" fmla="*/ 189 h 255"/>
                <a:gd name="T56" fmla="*/ 47 w 143"/>
                <a:gd name="T57" fmla="*/ 203 h 255"/>
                <a:gd name="T58" fmla="*/ 69 w 143"/>
                <a:gd name="T59" fmla="*/ 220 h 255"/>
                <a:gd name="T60" fmla="*/ 98 w 143"/>
                <a:gd name="T61" fmla="*/ 235 h 255"/>
                <a:gd name="T62" fmla="*/ 106 w 143"/>
                <a:gd name="T63" fmla="*/ 247 h 255"/>
                <a:gd name="T64" fmla="*/ 88 w 143"/>
                <a:gd name="T65" fmla="*/ 25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55">
                  <a:moveTo>
                    <a:pt x="80" y="255"/>
                  </a:moveTo>
                  <a:lnTo>
                    <a:pt x="79" y="255"/>
                  </a:lnTo>
                  <a:lnTo>
                    <a:pt x="77" y="255"/>
                  </a:lnTo>
                  <a:lnTo>
                    <a:pt x="71" y="253"/>
                  </a:lnTo>
                  <a:lnTo>
                    <a:pt x="66" y="252"/>
                  </a:lnTo>
                  <a:lnTo>
                    <a:pt x="60" y="249"/>
                  </a:lnTo>
                  <a:lnTo>
                    <a:pt x="55" y="246"/>
                  </a:lnTo>
                  <a:lnTo>
                    <a:pt x="50" y="242"/>
                  </a:lnTo>
                  <a:lnTo>
                    <a:pt x="45" y="236"/>
                  </a:lnTo>
                  <a:lnTo>
                    <a:pt x="40" y="231"/>
                  </a:lnTo>
                  <a:lnTo>
                    <a:pt x="35" y="224"/>
                  </a:lnTo>
                  <a:lnTo>
                    <a:pt x="28" y="210"/>
                  </a:lnTo>
                  <a:lnTo>
                    <a:pt x="20" y="194"/>
                  </a:lnTo>
                  <a:lnTo>
                    <a:pt x="14" y="177"/>
                  </a:lnTo>
                  <a:lnTo>
                    <a:pt x="10" y="157"/>
                  </a:lnTo>
                  <a:lnTo>
                    <a:pt x="5" y="137"/>
                  </a:lnTo>
                  <a:lnTo>
                    <a:pt x="2" y="116"/>
                  </a:lnTo>
                  <a:lnTo>
                    <a:pt x="1" y="96"/>
                  </a:lnTo>
                  <a:lnTo>
                    <a:pt x="0" y="75"/>
                  </a:lnTo>
                  <a:lnTo>
                    <a:pt x="1" y="55"/>
                  </a:lnTo>
                  <a:lnTo>
                    <a:pt x="4" y="35"/>
                  </a:lnTo>
                  <a:lnTo>
                    <a:pt x="7" y="16"/>
                  </a:lnTo>
                  <a:lnTo>
                    <a:pt x="13" y="0"/>
                  </a:lnTo>
                  <a:lnTo>
                    <a:pt x="20" y="14"/>
                  </a:lnTo>
                  <a:lnTo>
                    <a:pt x="30" y="29"/>
                  </a:lnTo>
                  <a:lnTo>
                    <a:pt x="35" y="35"/>
                  </a:lnTo>
                  <a:lnTo>
                    <a:pt x="41" y="41"/>
                  </a:lnTo>
                  <a:lnTo>
                    <a:pt x="46" y="45"/>
                  </a:lnTo>
                  <a:lnTo>
                    <a:pt x="53" y="49"/>
                  </a:lnTo>
                  <a:lnTo>
                    <a:pt x="60" y="51"/>
                  </a:lnTo>
                  <a:lnTo>
                    <a:pt x="67" y="54"/>
                  </a:lnTo>
                  <a:lnTo>
                    <a:pt x="74" y="55"/>
                  </a:lnTo>
                  <a:lnTo>
                    <a:pt x="82" y="56"/>
                  </a:lnTo>
                  <a:lnTo>
                    <a:pt x="92" y="55"/>
                  </a:lnTo>
                  <a:lnTo>
                    <a:pt x="100" y="54"/>
                  </a:lnTo>
                  <a:lnTo>
                    <a:pt x="110" y="51"/>
                  </a:lnTo>
                  <a:lnTo>
                    <a:pt x="120" y="48"/>
                  </a:lnTo>
                  <a:lnTo>
                    <a:pt x="132" y="61"/>
                  </a:lnTo>
                  <a:lnTo>
                    <a:pt x="143" y="74"/>
                  </a:lnTo>
                  <a:lnTo>
                    <a:pt x="120" y="83"/>
                  </a:lnTo>
                  <a:lnTo>
                    <a:pt x="98" y="94"/>
                  </a:lnTo>
                  <a:lnTo>
                    <a:pt x="88" y="100"/>
                  </a:lnTo>
                  <a:lnTo>
                    <a:pt x="79" y="105"/>
                  </a:lnTo>
                  <a:lnTo>
                    <a:pt x="70" y="112"/>
                  </a:lnTo>
                  <a:lnTo>
                    <a:pt x="61" y="118"/>
                  </a:lnTo>
                  <a:lnTo>
                    <a:pt x="54" y="125"/>
                  </a:lnTo>
                  <a:lnTo>
                    <a:pt x="47" y="131"/>
                  </a:lnTo>
                  <a:lnTo>
                    <a:pt x="42" y="139"/>
                  </a:lnTo>
                  <a:lnTo>
                    <a:pt x="38" y="145"/>
                  </a:lnTo>
                  <a:lnTo>
                    <a:pt x="34" y="153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4"/>
                  </a:lnTo>
                  <a:lnTo>
                    <a:pt x="32" y="179"/>
                  </a:lnTo>
                  <a:lnTo>
                    <a:pt x="33" y="184"/>
                  </a:lnTo>
                  <a:lnTo>
                    <a:pt x="35" y="189"/>
                  </a:lnTo>
                  <a:lnTo>
                    <a:pt x="39" y="194"/>
                  </a:lnTo>
                  <a:lnTo>
                    <a:pt x="47" y="203"/>
                  </a:lnTo>
                  <a:lnTo>
                    <a:pt x="57" y="211"/>
                  </a:lnTo>
                  <a:lnTo>
                    <a:pt x="69" y="220"/>
                  </a:lnTo>
                  <a:lnTo>
                    <a:pt x="83" y="228"/>
                  </a:lnTo>
                  <a:lnTo>
                    <a:pt x="98" y="235"/>
                  </a:lnTo>
                  <a:lnTo>
                    <a:pt x="115" y="240"/>
                  </a:lnTo>
                  <a:lnTo>
                    <a:pt x="106" y="247"/>
                  </a:lnTo>
                  <a:lnTo>
                    <a:pt x="97" y="251"/>
                  </a:lnTo>
                  <a:lnTo>
                    <a:pt x="88" y="253"/>
                  </a:lnTo>
                  <a:lnTo>
                    <a:pt x="80" y="2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483"/>
            <p:cNvSpPr>
              <a:spLocks noEditPoints="1"/>
            </p:cNvSpPr>
            <p:nvPr/>
          </p:nvSpPr>
          <p:spPr bwMode="auto">
            <a:xfrm>
              <a:off x="5412206" y="7670364"/>
              <a:ext cx="54090" cy="63635"/>
            </a:xfrm>
            <a:custGeom>
              <a:avLst/>
              <a:gdLst>
                <a:gd name="T0" fmla="*/ 11 w 138"/>
                <a:gd name="T1" fmla="*/ 158 h 158"/>
                <a:gd name="T2" fmla="*/ 6 w 138"/>
                <a:gd name="T3" fmla="*/ 145 h 158"/>
                <a:gd name="T4" fmla="*/ 3 w 138"/>
                <a:gd name="T5" fmla="*/ 133 h 158"/>
                <a:gd name="T6" fmla="*/ 1 w 138"/>
                <a:gd name="T7" fmla="*/ 121 h 158"/>
                <a:gd name="T8" fmla="*/ 0 w 138"/>
                <a:gd name="T9" fmla="*/ 110 h 158"/>
                <a:gd name="T10" fmla="*/ 1 w 138"/>
                <a:gd name="T11" fmla="*/ 99 h 158"/>
                <a:gd name="T12" fmla="*/ 3 w 138"/>
                <a:gd name="T13" fmla="*/ 89 h 158"/>
                <a:gd name="T14" fmla="*/ 5 w 138"/>
                <a:gd name="T15" fmla="*/ 79 h 158"/>
                <a:gd name="T16" fmla="*/ 10 w 138"/>
                <a:gd name="T17" fmla="*/ 69 h 158"/>
                <a:gd name="T18" fmla="*/ 24 w 138"/>
                <a:gd name="T19" fmla="*/ 67 h 158"/>
                <a:gd name="T20" fmla="*/ 38 w 138"/>
                <a:gd name="T21" fmla="*/ 65 h 158"/>
                <a:gd name="T22" fmla="*/ 51 w 138"/>
                <a:gd name="T23" fmla="*/ 62 h 158"/>
                <a:gd name="T24" fmla="*/ 64 w 138"/>
                <a:gd name="T25" fmla="*/ 57 h 158"/>
                <a:gd name="T26" fmla="*/ 64 w 138"/>
                <a:gd name="T27" fmla="*/ 68 h 158"/>
                <a:gd name="T28" fmla="*/ 65 w 138"/>
                <a:gd name="T29" fmla="*/ 80 h 158"/>
                <a:gd name="T30" fmla="*/ 67 w 138"/>
                <a:gd name="T31" fmla="*/ 93 h 158"/>
                <a:gd name="T32" fmla="*/ 69 w 138"/>
                <a:gd name="T33" fmla="*/ 105 h 158"/>
                <a:gd name="T34" fmla="*/ 59 w 138"/>
                <a:gd name="T35" fmla="*/ 107 h 158"/>
                <a:gd name="T36" fmla="*/ 50 w 138"/>
                <a:gd name="T37" fmla="*/ 110 h 158"/>
                <a:gd name="T38" fmla="*/ 41 w 138"/>
                <a:gd name="T39" fmla="*/ 116 h 158"/>
                <a:gd name="T40" fmla="*/ 33 w 138"/>
                <a:gd name="T41" fmla="*/ 121 h 158"/>
                <a:gd name="T42" fmla="*/ 27 w 138"/>
                <a:gd name="T43" fmla="*/ 128 h 158"/>
                <a:gd name="T44" fmla="*/ 21 w 138"/>
                <a:gd name="T45" fmla="*/ 137 h 158"/>
                <a:gd name="T46" fmla="*/ 15 w 138"/>
                <a:gd name="T47" fmla="*/ 147 h 158"/>
                <a:gd name="T48" fmla="*/ 11 w 138"/>
                <a:gd name="T49" fmla="*/ 158 h 158"/>
                <a:gd name="T50" fmla="*/ 138 w 138"/>
                <a:gd name="T51" fmla="*/ 10 h 158"/>
                <a:gd name="T52" fmla="*/ 133 w 138"/>
                <a:gd name="T53" fmla="*/ 9 h 158"/>
                <a:gd name="T54" fmla="*/ 127 w 138"/>
                <a:gd name="T55" fmla="*/ 8 h 158"/>
                <a:gd name="T56" fmla="*/ 130 w 138"/>
                <a:gd name="T57" fmla="*/ 3 h 158"/>
                <a:gd name="T58" fmla="*/ 132 w 138"/>
                <a:gd name="T59" fmla="*/ 0 h 158"/>
                <a:gd name="T60" fmla="*/ 135 w 138"/>
                <a:gd name="T61" fmla="*/ 4 h 158"/>
                <a:gd name="T62" fmla="*/ 138 w 138"/>
                <a:gd name="T63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158">
                  <a:moveTo>
                    <a:pt x="11" y="158"/>
                  </a:moveTo>
                  <a:lnTo>
                    <a:pt x="6" y="145"/>
                  </a:lnTo>
                  <a:lnTo>
                    <a:pt x="3" y="133"/>
                  </a:lnTo>
                  <a:lnTo>
                    <a:pt x="1" y="121"/>
                  </a:lnTo>
                  <a:lnTo>
                    <a:pt x="0" y="110"/>
                  </a:lnTo>
                  <a:lnTo>
                    <a:pt x="1" y="99"/>
                  </a:lnTo>
                  <a:lnTo>
                    <a:pt x="3" y="89"/>
                  </a:lnTo>
                  <a:lnTo>
                    <a:pt x="5" y="79"/>
                  </a:lnTo>
                  <a:lnTo>
                    <a:pt x="10" y="69"/>
                  </a:lnTo>
                  <a:lnTo>
                    <a:pt x="24" y="67"/>
                  </a:lnTo>
                  <a:lnTo>
                    <a:pt x="38" y="65"/>
                  </a:lnTo>
                  <a:lnTo>
                    <a:pt x="51" y="62"/>
                  </a:lnTo>
                  <a:lnTo>
                    <a:pt x="64" y="57"/>
                  </a:lnTo>
                  <a:lnTo>
                    <a:pt x="64" y="68"/>
                  </a:lnTo>
                  <a:lnTo>
                    <a:pt x="65" y="80"/>
                  </a:lnTo>
                  <a:lnTo>
                    <a:pt x="67" y="93"/>
                  </a:lnTo>
                  <a:lnTo>
                    <a:pt x="69" y="105"/>
                  </a:lnTo>
                  <a:lnTo>
                    <a:pt x="59" y="107"/>
                  </a:lnTo>
                  <a:lnTo>
                    <a:pt x="50" y="110"/>
                  </a:lnTo>
                  <a:lnTo>
                    <a:pt x="41" y="116"/>
                  </a:lnTo>
                  <a:lnTo>
                    <a:pt x="33" y="121"/>
                  </a:lnTo>
                  <a:lnTo>
                    <a:pt x="27" y="128"/>
                  </a:lnTo>
                  <a:lnTo>
                    <a:pt x="21" y="137"/>
                  </a:lnTo>
                  <a:lnTo>
                    <a:pt x="15" y="147"/>
                  </a:lnTo>
                  <a:lnTo>
                    <a:pt x="11" y="158"/>
                  </a:lnTo>
                  <a:close/>
                  <a:moveTo>
                    <a:pt x="138" y="10"/>
                  </a:moveTo>
                  <a:lnTo>
                    <a:pt x="133" y="9"/>
                  </a:lnTo>
                  <a:lnTo>
                    <a:pt x="127" y="8"/>
                  </a:lnTo>
                  <a:lnTo>
                    <a:pt x="130" y="3"/>
                  </a:lnTo>
                  <a:lnTo>
                    <a:pt x="132" y="0"/>
                  </a:lnTo>
                  <a:lnTo>
                    <a:pt x="135" y="4"/>
                  </a:lnTo>
                  <a:lnTo>
                    <a:pt x="13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484"/>
            <p:cNvSpPr>
              <a:spLocks/>
            </p:cNvSpPr>
            <p:nvPr/>
          </p:nvSpPr>
          <p:spPr bwMode="auto">
            <a:xfrm>
              <a:off x="5415388" y="7665591"/>
              <a:ext cx="49318" cy="33409"/>
            </a:xfrm>
            <a:custGeom>
              <a:avLst/>
              <a:gdLst>
                <a:gd name="T0" fmla="*/ 0 w 122"/>
                <a:gd name="T1" fmla="*/ 82 h 82"/>
                <a:gd name="T2" fmla="*/ 4 w 122"/>
                <a:gd name="T3" fmla="*/ 75 h 82"/>
                <a:gd name="T4" fmla="*/ 8 w 122"/>
                <a:gd name="T5" fmla="*/ 68 h 82"/>
                <a:gd name="T6" fmla="*/ 14 w 122"/>
                <a:gd name="T7" fmla="*/ 62 h 82"/>
                <a:gd name="T8" fmla="*/ 19 w 122"/>
                <a:gd name="T9" fmla="*/ 55 h 82"/>
                <a:gd name="T10" fmla="*/ 32 w 122"/>
                <a:gd name="T11" fmla="*/ 43 h 82"/>
                <a:gd name="T12" fmla="*/ 46 w 122"/>
                <a:gd name="T13" fmla="*/ 32 h 82"/>
                <a:gd name="T14" fmla="*/ 61 w 122"/>
                <a:gd name="T15" fmla="*/ 22 h 82"/>
                <a:gd name="T16" fmla="*/ 79 w 122"/>
                <a:gd name="T17" fmla="*/ 14 h 82"/>
                <a:gd name="T18" fmla="*/ 96 w 122"/>
                <a:gd name="T19" fmla="*/ 6 h 82"/>
                <a:gd name="T20" fmla="*/ 114 w 122"/>
                <a:gd name="T21" fmla="*/ 0 h 82"/>
                <a:gd name="T22" fmla="*/ 117 w 122"/>
                <a:gd name="T23" fmla="*/ 6 h 82"/>
                <a:gd name="T24" fmla="*/ 122 w 122"/>
                <a:gd name="T25" fmla="*/ 13 h 82"/>
                <a:gd name="T26" fmla="*/ 120 w 122"/>
                <a:gd name="T27" fmla="*/ 16 h 82"/>
                <a:gd name="T28" fmla="*/ 117 w 122"/>
                <a:gd name="T29" fmla="*/ 21 h 82"/>
                <a:gd name="T30" fmla="*/ 111 w 122"/>
                <a:gd name="T31" fmla="*/ 19 h 82"/>
                <a:gd name="T32" fmla="*/ 104 w 122"/>
                <a:gd name="T33" fmla="*/ 19 h 82"/>
                <a:gd name="T34" fmla="*/ 94 w 122"/>
                <a:gd name="T35" fmla="*/ 21 h 82"/>
                <a:gd name="T36" fmla="*/ 84 w 122"/>
                <a:gd name="T37" fmla="*/ 23 h 82"/>
                <a:gd name="T38" fmla="*/ 75 w 122"/>
                <a:gd name="T39" fmla="*/ 26 h 82"/>
                <a:gd name="T40" fmla="*/ 69 w 122"/>
                <a:gd name="T41" fmla="*/ 31 h 82"/>
                <a:gd name="T42" fmla="*/ 66 w 122"/>
                <a:gd name="T43" fmla="*/ 35 h 82"/>
                <a:gd name="T44" fmla="*/ 62 w 122"/>
                <a:gd name="T45" fmla="*/ 39 h 82"/>
                <a:gd name="T46" fmla="*/ 60 w 122"/>
                <a:gd name="T47" fmla="*/ 43 h 82"/>
                <a:gd name="T48" fmla="*/ 58 w 122"/>
                <a:gd name="T49" fmla="*/ 48 h 82"/>
                <a:gd name="T50" fmla="*/ 56 w 122"/>
                <a:gd name="T51" fmla="*/ 58 h 82"/>
                <a:gd name="T52" fmla="*/ 54 w 122"/>
                <a:gd name="T53" fmla="*/ 70 h 82"/>
                <a:gd name="T54" fmla="*/ 41 w 122"/>
                <a:gd name="T55" fmla="*/ 75 h 82"/>
                <a:gd name="T56" fmla="*/ 28 w 122"/>
                <a:gd name="T57" fmla="*/ 78 h 82"/>
                <a:gd name="T58" fmla="*/ 14 w 122"/>
                <a:gd name="T59" fmla="*/ 80 h 82"/>
                <a:gd name="T60" fmla="*/ 0 w 122"/>
                <a:gd name="T6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82">
                  <a:moveTo>
                    <a:pt x="0" y="82"/>
                  </a:moveTo>
                  <a:lnTo>
                    <a:pt x="4" y="75"/>
                  </a:lnTo>
                  <a:lnTo>
                    <a:pt x="8" y="68"/>
                  </a:lnTo>
                  <a:lnTo>
                    <a:pt x="14" y="62"/>
                  </a:lnTo>
                  <a:lnTo>
                    <a:pt x="19" y="55"/>
                  </a:lnTo>
                  <a:lnTo>
                    <a:pt x="32" y="43"/>
                  </a:lnTo>
                  <a:lnTo>
                    <a:pt x="46" y="32"/>
                  </a:lnTo>
                  <a:lnTo>
                    <a:pt x="61" y="22"/>
                  </a:lnTo>
                  <a:lnTo>
                    <a:pt x="79" y="14"/>
                  </a:lnTo>
                  <a:lnTo>
                    <a:pt x="96" y="6"/>
                  </a:lnTo>
                  <a:lnTo>
                    <a:pt x="114" y="0"/>
                  </a:lnTo>
                  <a:lnTo>
                    <a:pt x="117" y="6"/>
                  </a:lnTo>
                  <a:lnTo>
                    <a:pt x="122" y="13"/>
                  </a:lnTo>
                  <a:lnTo>
                    <a:pt x="120" y="16"/>
                  </a:lnTo>
                  <a:lnTo>
                    <a:pt x="117" y="21"/>
                  </a:lnTo>
                  <a:lnTo>
                    <a:pt x="111" y="19"/>
                  </a:lnTo>
                  <a:lnTo>
                    <a:pt x="104" y="19"/>
                  </a:lnTo>
                  <a:lnTo>
                    <a:pt x="94" y="21"/>
                  </a:lnTo>
                  <a:lnTo>
                    <a:pt x="84" y="23"/>
                  </a:lnTo>
                  <a:lnTo>
                    <a:pt x="75" y="26"/>
                  </a:lnTo>
                  <a:lnTo>
                    <a:pt x="69" y="31"/>
                  </a:lnTo>
                  <a:lnTo>
                    <a:pt x="66" y="35"/>
                  </a:lnTo>
                  <a:lnTo>
                    <a:pt x="62" y="39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6" y="58"/>
                  </a:lnTo>
                  <a:lnTo>
                    <a:pt x="54" y="70"/>
                  </a:lnTo>
                  <a:lnTo>
                    <a:pt x="41" y="75"/>
                  </a:lnTo>
                  <a:lnTo>
                    <a:pt x="28" y="7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485"/>
            <p:cNvSpPr>
              <a:spLocks/>
            </p:cNvSpPr>
            <p:nvPr/>
          </p:nvSpPr>
          <p:spPr bwMode="auto">
            <a:xfrm>
              <a:off x="5415388" y="7711727"/>
              <a:ext cx="42954" cy="44545"/>
            </a:xfrm>
            <a:custGeom>
              <a:avLst/>
              <a:gdLst>
                <a:gd name="T0" fmla="*/ 69 w 107"/>
                <a:gd name="T1" fmla="*/ 109 h 109"/>
                <a:gd name="T2" fmla="*/ 61 w 107"/>
                <a:gd name="T3" fmla="*/ 108 h 109"/>
                <a:gd name="T4" fmla="*/ 54 w 107"/>
                <a:gd name="T5" fmla="*/ 107 h 109"/>
                <a:gd name="T6" fmla="*/ 47 w 107"/>
                <a:gd name="T7" fmla="*/ 104 h 109"/>
                <a:gd name="T8" fmla="*/ 40 w 107"/>
                <a:gd name="T9" fmla="*/ 102 h 109"/>
                <a:gd name="T10" fmla="*/ 33 w 107"/>
                <a:gd name="T11" fmla="*/ 98 h 109"/>
                <a:gd name="T12" fmla="*/ 28 w 107"/>
                <a:gd name="T13" fmla="*/ 94 h 109"/>
                <a:gd name="T14" fmla="*/ 22 w 107"/>
                <a:gd name="T15" fmla="*/ 88 h 109"/>
                <a:gd name="T16" fmla="*/ 17 w 107"/>
                <a:gd name="T17" fmla="*/ 82 h 109"/>
                <a:gd name="T18" fmla="*/ 7 w 107"/>
                <a:gd name="T19" fmla="*/ 67 h 109"/>
                <a:gd name="T20" fmla="*/ 0 w 107"/>
                <a:gd name="T21" fmla="*/ 53 h 109"/>
                <a:gd name="T22" fmla="*/ 4 w 107"/>
                <a:gd name="T23" fmla="*/ 42 h 109"/>
                <a:gd name="T24" fmla="*/ 10 w 107"/>
                <a:gd name="T25" fmla="*/ 32 h 109"/>
                <a:gd name="T26" fmla="*/ 16 w 107"/>
                <a:gd name="T27" fmla="*/ 23 h 109"/>
                <a:gd name="T28" fmla="*/ 22 w 107"/>
                <a:gd name="T29" fmla="*/ 16 h 109"/>
                <a:gd name="T30" fmla="*/ 30 w 107"/>
                <a:gd name="T31" fmla="*/ 11 h 109"/>
                <a:gd name="T32" fmla="*/ 39 w 107"/>
                <a:gd name="T33" fmla="*/ 5 h 109"/>
                <a:gd name="T34" fmla="*/ 48 w 107"/>
                <a:gd name="T35" fmla="*/ 2 h 109"/>
                <a:gd name="T36" fmla="*/ 58 w 107"/>
                <a:gd name="T37" fmla="*/ 0 h 109"/>
                <a:gd name="T38" fmla="*/ 61 w 107"/>
                <a:gd name="T39" fmla="*/ 13 h 109"/>
                <a:gd name="T40" fmla="*/ 66 w 107"/>
                <a:gd name="T41" fmla="*/ 26 h 109"/>
                <a:gd name="T42" fmla="*/ 71 w 107"/>
                <a:gd name="T43" fmla="*/ 39 h 109"/>
                <a:gd name="T44" fmla="*/ 76 w 107"/>
                <a:gd name="T45" fmla="*/ 52 h 109"/>
                <a:gd name="T46" fmla="*/ 83 w 107"/>
                <a:gd name="T47" fmla="*/ 65 h 109"/>
                <a:gd name="T48" fmla="*/ 91 w 107"/>
                <a:gd name="T49" fmla="*/ 77 h 109"/>
                <a:gd name="T50" fmla="*/ 98 w 107"/>
                <a:gd name="T51" fmla="*/ 89 h 109"/>
                <a:gd name="T52" fmla="*/ 107 w 107"/>
                <a:gd name="T53" fmla="*/ 101 h 109"/>
                <a:gd name="T54" fmla="*/ 97 w 107"/>
                <a:gd name="T55" fmla="*/ 104 h 109"/>
                <a:gd name="T56" fmla="*/ 87 w 107"/>
                <a:gd name="T57" fmla="*/ 107 h 109"/>
                <a:gd name="T58" fmla="*/ 79 w 107"/>
                <a:gd name="T59" fmla="*/ 108 h 109"/>
                <a:gd name="T60" fmla="*/ 69 w 107"/>
                <a:gd name="T6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7" h="109">
                  <a:moveTo>
                    <a:pt x="69" y="109"/>
                  </a:moveTo>
                  <a:lnTo>
                    <a:pt x="61" y="108"/>
                  </a:lnTo>
                  <a:lnTo>
                    <a:pt x="54" y="107"/>
                  </a:lnTo>
                  <a:lnTo>
                    <a:pt x="47" y="104"/>
                  </a:lnTo>
                  <a:lnTo>
                    <a:pt x="40" y="102"/>
                  </a:lnTo>
                  <a:lnTo>
                    <a:pt x="33" y="98"/>
                  </a:lnTo>
                  <a:lnTo>
                    <a:pt x="28" y="94"/>
                  </a:lnTo>
                  <a:lnTo>
                    <a:pt x="22" y="88"/>
                  </a:lnTo>
                  <a:lnTo>
                    <a:pt x="17" y="82"/>
                  </a:lnTo>
                  <a:lnTo>
                    <a:pt x="7" y="67"/>
                  </a:lnTo>
                  <a:lnTo>
                    <a:pt x="0" y="53"/>
                  </a:lnTo>
                  <a:lnTo>
                    <a:pt x="4" y="42"/>
                  </a:lnTo>
                  <a:lnTo>
                    <a:pt x="10" y="32"/>
                  </a:lnTo>
                  <a:lnTo>
                    <a:pt x="16" y="23"/>
                  </a:lnTo>
                  <a:lnTo>
                    <a:pt x="22" y="16"/>
                  </a:lnTo>
                  <a:lnTo>
                    <a:pt x="30" y="11"/>
                  </a:lnTo>
                  <a:lnTo>
                    <a:pt x="39" y="5"/>
                  </a:lnTo>
                  <a:lnTo>
                    <a:pt x="48" y="2"/>
                  </a:lnTo>
                  <a:lnTo>
                    <a:pt x="58" y="0"/>
                  </a:lnTo>
                  <a:lnTo>
                    <a:pt x="61" y="13"/>
                  </a:lnTo>
                  <a:lnTo>
                    <a:pt x="66" y="26"/>
                  </a:lnTo>
                  <a:lnTo>
                    <a:pt x="71" y="39"/>
                  </a:lnTo>
                  <a:lnTo>
                    <a:pt x="76" y="52"/>
                  </a:lnTo>
                  <a:lnTo>
                    <a:pt x="83" y="65"/>
                  </a:lnTo>
                  <a:lnTo>
                    <a:pt x="91" y="77"/>
                  </a:lnTo>
                  <a:lnTo>
                    <a:pt x="98" y="89"/>
                  </a:lnTo>
                  <a:lnTo>
                    <a:pt x="107" y="101"/>
                  </a:lnTo>
                  <a:lnTo>
                    <a:pt x="97" y="104"/>
                  </a:lnTo>
                  <a:lnTo>
                    <a:pt x="87" y="107"/>
                  </a:lnTo>
                  <a:lnTo>
                    <a:pt x="79" y="108"/>
                  </a:lnTo>
                  <a:lnTo>
                    <a:pt x="69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486"/>
            <p:cNvSpPr>
              <a:spLocks/>
            </p:cNvSpPr>
            <p:nvPr/>
          </p:nvSpPr>
          <p:spPr bwMode="auto">
            <a:xfrm>
              <a:off x="5456751" y="7761045"/>
              <a:ext cx="87498" cy="73180"/>
            </a:xfrm>
            <a:custGeom>
              <a:avLst/>
              <a:gdLst>
                <a:gd name="T0" fmla="*/ 86 w 220"/>
                <a:gd name="T1" fmla="*/ 184 h 184"/>
                <a:gd name="T2" fmla="*/ 63 w 220"/>
                <a:gd name="T3" fmla="*/ 182 h 184"/>
                <a:gd name="T4" fmla="*/ 41 w 220"/>
                <a:gd name="T5" fmla="*/ 180 h 184"/>
                <a:gd name="T6" fmla="*/ 21 w 220"/>
                <a:gd name="T7" fmla="*/ 176 h 184"/>
                <a:gd name="T8" fmla="*/ 0 w 220"/>
                <a:gd name="T9" fmla="*/ 169 h 184"/>
                <a:gd name="T10" fmla="*/ 12 w 220"/>
                <a:gd name="T11" fmla="*/ 159 h 184"/>
                <a:gd name="T12" fmla="*/ 24 w 220"/>
                <a:gd name="T13" fmla="*/ 146 h 184"/>
                <a:gd name="T14" fmla="*/ 36 w 220"/>
                <a:gd name="T15" fmla="*/ 131 h 184"/>
                <a:gd name="T16" fmla="*/ 47 w 220"/>
                <a:gd name="T17" fmla="*/ 113 h 184"/>
                <a:gd name="T18" fmla="*/ 57 w 220"/>
                <a:gd name="T19" fmla="*/ 94 h 184"/>
                <a:gd name="T20" fmla="*/ 64 w 220"/>
                <a:gd name="T21" fmla="*/ 74 h 184"/>
                <a:gd name="T22" fmla="*/ 72 w 220"/>
                <a:gd name="T23" fmla="*/ 54 h 184"/>
                <a:gd name="T24" fmla="*/ 77 w 220"/>
                <a:gd name="T25" fmla="*/ 33 h 184"/>
                <a:gd name="T26" fmla="*/ 85 w 220"/>
                <a:gd name="T27" fmla="*/ 36 h 184"/>
                <a:gd name="T28" fmla="*/ 92 w 220"/>
                <a:gd name="T29" fmla="*/ 38 h 184"/>
                <a:gd name="T30" fmla="*/ 100 w 220"/>
                <a:gd name="T31" fmla="*/ 38 h 184"/>
                <a:gd name="T32" fmla="*/ 107 w 220"/>
                <a:gd name="T33" fmla="*/ 39 h 184"/>
                <a:gd name="T34" fmla="*/ 118 w 220"/>
                <a:gd name="T35" fmla="*/ 38 h 184"/>
                <a:gd name="T36" fmla="*/ 128 w 220"/>
                <a:gd name="T37" fmla="*/ 37 h 184"/>
                <a:gd name="T38" fmla="*/ 138 w 220"/>
                <a:gd name="T39" fmla="*/ 33 h 184"/>
                <a:gd name="T40" fmla="*/ 148 w 220"/>
                <a:gd name="T41" fmla="*/ 29 h 184"/>
                <a:gd name="T42" fmla="*/ 158 w 220"/>
                <a:gd name="T43" fmla="*/ 24 h 184"/>
                <a:gd name="T44" fmla="*/ 169 w 220"/>
                <a:gd name="T45" fmla="*/ 17 h 184"/>
                <a:gd name="T46" fmla="*/ 180 w 220"/>
                <a:gd name="T47" fmla="*/ 10 h 184"/>
                <a:gd name="T48" fmla="*/ 190 w 220"/>
                <a:gd name="T49" fmla="*/ 0 h 184"/>
                <a:gd name="T50" fmla="*/ 195 w 220"/>
                <a:gd name="T51" fmla="*/ 3 h 184"/>
                <a:gd name="T52" fmla="*/ 200 w 220"/>
                <a:gd name="T53" fmla="*/ 7 h 184"/>
                <a:gd name="T54" fmla="*/ 205 w 220"/>
                <a:gd name="T55" fmla="*/ 12 h 184"/>
                <a:gd name="T56" fmla="*/ 208 w 220"/>
                <a:gd name="T57" fmla="*/ 17 h 184"/>
                <a:gd name="T58" fmla="*/ 211 w 220"/>
                <a:gd name="T59" fmla="*/ 23 h 184"/>
                <a:gd name="T60" fmla="*/ 214 w 220"/>
                <a:gd name="T61" fmla="*/ 28 h 184"/>
                <a:gd name="T62" fmla="*/ 216 w 220"/>
                <a:gd name="T63" fmla="*/ 34 h 184"/>
                <a:gd name="T64" fmla="*/ 217 w 220"/>
                <a:gd name="T65" fmla="*/ 42 h 184"/>
                <a:gd name="T66" fmla="*/ 220 w 220"/>
                <a:gd name="T67" fmla="*/ 60 h 184"/>
                <a:gd name="T68" fmla="*/ 220 w 220"/>
                <a:gd name="T69" fmla="*/ 78 h 184"/>
                <a:gd name="T70" fmla="*/ 219 w 220"/>
                <a:gd name="T71" fmla="*/ 94 h 184"/>
                <a:gd name="T72" fmla="*/ 215 w 220"/>
                <a:gd name="T73" fmla="*/ 108 h 184"/>
                <a:gd name="T74" fmla="*/ 210 w 220"/>
                <a:gd name="T75" fmla="*/ 121 h 184"/>
                <a:gd name="T76" fmla="*/ 203 w 220"/>
                <a:gd name="T77" fmla="*/ 133 h 184"/>
                <a:gd name="T78" fmla="*/ 196 w 220"/>
                <a:gd name="T79" fmla="*/ 142 h 184"/>
                <a:gd name="T80" fmla="*/ 187 w 220"/>
                <a:gd name="T81" fmla="*/ 152 h 184"/>
                <a:gd name="T82" fmla="*/ 178 w 220"/>
                <a:gd name="T83" fmla="*/ 160 h 184"/>
                <a:gd name="T84" fmla="*/ 166 w 220"/>
                <a:gd name="T85" fmla="*/ 166 h 184"/>
                <a:gd name="T86" fmla="*/ 154 w 220"/>
                <a:gd name="T87" fmla="*/ 172 h 184"/>
                <a:gd name="T88" fmla="*/ 142 w 220"/>
                <a:gd name="T89" fmla="*/ 176 h 184"/>
                <a:gd name="T90" fmla="*/ 128 w 220"/>
                <a:gd name="T91" fmla="*/ 179 h 184"/>
                <a:gd name="T92" fmla="*/ 114 w 220"/>
                <a:gd name="T93" fmla="*/ 181 h 184"/>
                <a:gd name="T94" fmla="*/ 100 w 220"/>
                <a:gd name="T95" fmla="*/ 184 h 184"/>
                <a:gd name="T96" fmla="*/ 86 w 220"/>
                <a:gd name="T9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184">
                  <a:moveTo>
                    <a:pt x="86" y="184"/>
                  </a:moveTo>
                  <a:lnTo>
                    <a:pt x="63" y="182"/>
                  </a:lnTo>
                  <a:lnTo>
                    <a:pt x="41" y="180"/>
                  </a:lnTo>
                  <a:lnTo>
                    <a:pt x="21" y="176"/>
                  </a:lnTo>
                  <a:lnTo>
                    <a:pt x="0" y="169"/>
                  </a:lnTo>
                  <a:lnTo>
                    <a:pt x="12" y="159"/>
                  </a:lnTo>
                  <a:lnTo>
                    <a:pt x="24" y="146"/>
                  </a:lnTo>
                  <a:lnTo>
                    <a:pt x="36" y="131"/>
                  </a:lnTo>
                  <a:lnTo>
                    <a:pt x="47" y="113"/>
                  </a:lnTo>
                  <a:lnTo>
                    <a:pt x="57" y="94"/>
                  </a:lnTo>
                  <a:lnTo>
                    <a:pt x="64" y="74"/>
                  </a:lnTo>
                  <a:lnTo>
                    <a:pt x="72" y="54"/>
                  </a:lnTo>
                  <a:lnTo>
                    <a:pt x="77" y="33"/>
                  </a:lnTo>
                  <a:lnTo>
                    <a:pt x="85" y="36"/>
                  </a:lnTo>
                  <a:lnTo>
                    <a:pt x="92" y="38"/>
                  </a:lnTo>
                  <a:lnTo>
                    <a:pt x="100" y="38"/>
                  </a:lnTo>
                  <a:lnTo>
                    <a:pt x="107" y="39"/>
                  </a:lnTo>
                  <a:lnTo>
                    <a:pt x="118" y="38"/>
                  </a:lnTo>
                  <a:lnTo>
                    <a:pt x="128" y="37"/>
                  </a:lnTo>
                  <a:lnTo>
                    <a:pt x="138" y="33"/>
                  </a:lnTo>
                  <a:lnTo>
                    <a:pt x="148" y="29"/>
                  </a:lnTo>
                  <a:lnTo>
                    <a:pt x="158" y="24"/>
                  </a:lnTo>
                  <a:lnTo>
                    <a:pt x="169" y="17"/>
                  </a:lnTo>
                  <a:lnTo>
                    <a:pt x="180" y="10"/>
                  </a:lnTo>
                  <a:lnTo>
                    <a:pt x="190" y="0"/>
                  </a:lnTo>
                  <a:lnTo>
                    <a:pt x="195" y="3"/>
                  </a:lnTo>
                  <a:lnTo>
                    <a:pt x="200" y="7"/>
                  </a:lnTo>
                  <a:lnTo>
                    <a:pt x="205" y="12"/>
                  </a:lnTo>
                  <a:lnTo>
                    <a:pt x="208" y="17"/>
                  </a:lnTo>
                  <a:lnTo>
                    <a:pt x="211" y="23"/>
                  </a:lnTo>
                  <a:lnTo>
                    <a:pt x="214" y="28"/>
                  </a:lnTo>
                  <a:lnTo>
                    <a:pt x="216" y="34"/>
                  </a:lnTo>
                  <a:lnTo>
                    <a:pt x="217" y="42"/>
                  </a:lnTo>
                  <a:lnTo>
                    <a:pt x="220" y="60"/>
                  </a:lnTo>
                  <a:lnTo>
                    <a:pt x="220" y="78"/>
                  </a:lnTo>
                  <a:lnTo>
                    <a:pt x="219" y="94"/>
                  </a:lnTo>
                  <a:lnTo>
                    <a:pt x="215" y="108"/>
                  </a:lnTo>
                  <a:lnTo>
                    <a:pt x="210" y="121"/>
                  </a:lnTo>
                  <a:lnTo>
                    <a:pt x="203" y="133"/>
                  </a:lnTo>
                  <a:lnTo>
                    <a:pt x="196" y="142"/>
                  </a:lnTo>
                  <a:lnTo>
                    <a:pt x="187" y="152"/>
                  </a:lnTo>
                  <a:lnTo>
                    <a:pt x="178" y="160"/>
                  </a:lnTo>
                  <a:lnTo>
                    <a:pt x="166" y="166"/>
                  </a:lnTo>
                  <a:lnTo>
                    <a:pt x="154" y="172"/>
                  </a:lnTo>
                  <a:lnTo>
                    <a:pt x="142" y="176"/>
                  </a:lnTo>
                  <a:lnTo>
                    <a:pt x="128" y="179"/>
                  </a:lnTo>
                  <a:lnTo>
                    <a:pt x="114" y="181"/>
                  </a:lnTo>
                  <a:lnTo>
                    <a:pt x="100" y="184"/>
                  </a:lnTo>
                  <a:lnTo>
                    <a:pt x="86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487"/>
            <p:cNvSpPr>
              <a:spLocks/>
            </p:cNvSpPr>
            <p:nvPr/>
          </p:nvSpPr>
          <p:spPr bwMode="auto">
            <a:xfrm>
              <a:off x="5423342" y="7762636"/>
              <a:ext cx="63635" cy="66817"/>
            </a:xfrm>
            <a:custGeom>
              <a:avLst/>
              <a:gdLst>
                <a:gd name="T0" fmla="*/ 84 w 161"/>
                <a:gd name="T1" fmla="*/ 166 h 166"/>
                <a:gd name="T2" fmla="*/ 67 w 161"/>
                <a:gd name="T3" fmla="*/ 161 h 166"/>
                <a:gd name="T4" fmla="*/ 52 w 161"/>
                <a:gd name="T5" fmla="*/ 154 h 166"/>
                <a:gd name="T6" fmla="*/ 38 w 161"/>
                <a:gd name="T7" fmla="*/ 146 h 166"/>
                <a:gd name="T8" fmla="*/ 26 w 161"/>
                <a:gd name="T9" fmla="*/ 137 h 166"/>
                <a:gd name="T10" fmla="*/ 16 w 161"/>
                <a:gd name="T11" fmla="*/ 129 h 166"/>
                <a:gd name="T12" fmla="*/ 8 w 161"/>
                <a:gd name="T13" fmla="*/ 120 h 166"/>
                <a:gd name="T14" fmla="*/ 4 w 161"/>
                <a:gd name="T15" fmla="*/ 115 h 166"/>
                <a:gd name="T16" fmla="*/ 2 w 161"/>
                <a:gd name="T17" fmla="*/ 110 h 166"/>
                <a:gd name="T18" fmla="*/ 1 w 161"/>
                <a:gd name="T19" fmla="*/ 105 h 166"/>
                <a:gd name="T20" fmla="*/ 0 w 161"/>
                <a:gd name="T21" fmla="*/ 100 h 166"/>
                <a:gd name="T22" fmla="*/ 0 w 161"/>
                <a:gd name="T23" fmla="*/ 93 h 166"/>
                <a:gd name="T24" fmla="*/ 1 w 161"/>
                <a:gd name="T25" fmla="*/ 85 h 166"/>
                <a:gd name="T26" fmla="*/ 3 w 161"/>
                <a:gd name="T27" fmla="*/ 79 h 166"/>
                <a:gd name="T28" fmla="*/ 7 w 161"/>
                <a:gd name="T29" fmla="*/ 71 h 166"/>
                <a:gd name="T30" fmla="*/ 11 w 161"/>
                <a:gd name="T31" fmla="*/ 65 h 166"/>
                <a:gd name="T32" fmla="*/ 16 w 161"/>
                <a:gd name="T33" fmla="*/ 57 h 166"/>
                <a:gd name="T34" fmla="*/ 23 w 161"/>
                <a:gd name="T35" fmla="*/ 51 h 166"/>
                <a:gd name="T36" fmla="*/ 30 w 161"/>
                <a:gd name="T37" fmla="*/ 44 h 166"/>
                <a:gd name="T38" fmla="*/ 39 w 161"/>
                <a:gd name="T39" fmla="*/ 38 h 166"/>
                <a:gd name="T40" fmla="*/ 48 w 161"/>
                <a:gd name="T41" fmla="*/ 31 h 166"/>
                <a:gd name="T42" fmla="*/ 57 w 161"/>
                <a:gd name="T43" fmla="*/ 26 h 166"/>
                <a:gd name="T44" fmla="*/ 67 w 161"/>
                <a:gd name="T45" fmla="*/ 20 h 166"/>
                <a:gd name="T46" fmla="*/ 89 w 161"/>
                <a:gd name="T47" fmla="*/ 9 h 166"/>
                <a:gd name="T48" fmla="*/ 112 w 161"/>
                <a:gd name="T49" fmla="*/ 0 h 166"/>
                <a:gd name="T50" fmla="*/ 123 w 161"/>
                <a:gd name="T51" fmla="*/ 10 h 166"/>
                <a:gd name="T52" fmla="*/ 135 w 161"/>
                <a:gd name="T53" fmla="*/ 19 h 166"/>
                <a:gd name="T54" fmla="*/ 148 w 161"/>
                <a:gd name="T55" fmla="*/ 25 h 166"/>
                <a:gd name="T56" fmla="*/ 161 w 161"/>
                <a:gd name="T57" fmla="*/ 30 h 166"/>
                <a:gd name="T58" fmla="*/ 156 w 161"/>
                <a:gd name="T59" fmla="*/ 51 h 166"/>
                <a:gd name="T60" fmla="*/ 148 w 161"/>
                <a:gd name="T61" fmla="*/ 71 h 166"/>
                <a:gd name="T62" fmla="*/ 141 w 161"/>
                <a:gd name="T63" fmla="*/ 91 h 166"/>
                <a:gd name="T64" fmla="*/ 131 w 161"/>
                <a:gd name="T65" fmla="*/ 110 h 166"/>
                <a:gd name="T66" fmla="*/ 120 w 161"/>
                <a:gd name="T67" fmla="*/ 128 h 166"/>
                <a:gd name="T68" fmla="*/ 108 w 161"/>
                <a:gd name="T69" fmla="*/ 143 h 166"/>
                <a:gd name="T70" fmla="*/ 96 w 161"/>
                <a:gd name="T71" fmla="*/ 156 h 166"/>
                <a:gd name="T72" fmla="*/ 84 w 161"/>
                <a:gd name="T7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1" h="166">
                  <a:moveTo>
                    <a:pt x="84" y="166"/>
                  </a:moveTo>
                  <a:lnTo>
                    <a:pt x="67" y="161"/>
                  </a:lnTo>
                  <a:lnTo>
                    <a:pt x="52" y="154"/>
                  </a:lnTo>
                  <a:lnTo>
                    <a:pt x="38" y="146"/>
                  </a:lnTo>
                  <a:lnTo>
                    <a:pt x="26" y="137"/>
                  </a:lnTo>
                  <a:lnTo>
                    <a:pt x="16" y="129"/>
                  </a:lnTo>
                  <a:lnTo>
                    <a:pt x="8" y="120"/>
                  </a:lnTo>
                  <a:lnTo>
                    <a:pt x="4" y="115"/>
                  </a:lnTo>
                  <a:lnTo>
                    <a:pt x="2" y="110"/>
                  </a:lnTo>
                  <a:lnTo>
                    <a:pt x="1" y="105"/>
                  </a:lnTo>
                  <a:lnTo>
                    <a:pt x="0" y="100"/>
                  </a:lnTo>
                  <a:lnTo>
                    <a:pt x="0" y="93"/>
                  </a:lnTo>
                  <a:lnTo>
                    <a:pt x="1" y="85"/>
                  </a:lnTo>
                  <a:lnTo>
                    <a:pt x="3" y="79"/>
                  </a:lnTo>
                  <a:lnTo>
                    <a:pt x="7" y="71"/>
                  </a:lnTo>
                  <a:lnTo>
                    <a:pt x="11" y="65"/>
                  </a:lnTo>
                  <a:lnTo>
                    <a:pt x="16" y="57"/>
                  </a:lnTo>
                  <a:lnTo>
                    <a:pt x="23" y="51"/>
                  </a:lnTo>
                  <a:lnTo>
                    <a:pt x="30" y="44"/>
                  </a:lnTo>
                  <a:lnTo>
                    <a:pt x="39" y="38"/>
                  </a:lnTo>
                  <a:lnTo>
                    <a:pt x="48" y="31"/>
                  </a:lnTo>
                  <a:lnTo>
                    <a:pt x="57" y="26"/>
                  </a:lnTo>
                  <a:lnTo>
                    <a:pt x="67" y="20"/>
                  </a:lnTo>
                  <a:lnTo>
                    <a:pt x="89" y="9"/>
                  </a:lnTo>
                  <a:lnTo>
                    <a:pt x="112" y="0"/>
                  </a:lnTo>
                  <a:lnTo>
                    <a:pt x="123" y="10"/>
                  </a:lnTo>
                  <a:lnTo>
                    <a:pt x="135" y="19"/>
                  </a:lnTo>
                  <a:lnTo>
                    <a:pt x="148" y="25"/>
                  </a:lnTo>
                  <a:lnTo>
                    <a:pt x="161" y="30"/>
                  </a:lnTo>
                  <a:lnTo>
                    <a:pt x="156" y="51"/>
                  </a:lnTo>
                  <a:lnTo>
                    <a:pt x="148" y="71"/>
                  </a:lnTo>
                  <a:lnTo>
                    <a:pt x="141" y="91"/>
                  </a:lnTo>
                  <a:lnTo>
                    <a:pt x="131" y="110"/>
                  </a:lnTo>
                  <a:lnTo>
                    <a:pt x="120" y="128"/>
                  </a:lnTo>
                  <a:lnTo>
                    <a:pt x="108" y="143"/>
                  </a:lnTo>
                  <a:lnTo>
                    <a:pt x="96" y="156"/>
                  </a:lnTo>
                  <a:lnTo>
                    <a:pt x="84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488"/>
            <p:cNvSpPr>
              <a:spLocks/>
            </p:cNvSpPr>
            <p:nvPr/>
          </p:nvSpPr>
          <p:spPr bwMode="auto">
            <a:xfrm>
              <a:off x="5485387" y="7713318"/>
              <a:ext cx="55681" cy="47727"/>
            </a:xfrm>
            <a:custGeom>
              <a:avLst/>
              <a:gdLst>
                <a:gd name="T0" fmla="*/ 118 w 140"/>
                <a:gd name="T1" fmla="*/ 121 h 121"/>
                <a:gd name="T2" fmla="*/ 112 w 140"/>
                <a:gd name="T3" fmla="*/ 117 h 121"/>
                <a:gd name="T4" fmla="*/ 104 w 140"/>
                <a:gd name="T5" fmla="*/ 113 h 121"/>
                <a:gd name="T6" fmla="*/ 97 w 140"/>
                <a:gd name="T7" fmla="*/ 111 h 121"/>
                <a:gd name="T8" fmla="*/ 89 w 140"/>
                <a:gd name="T9" fmla="*/ 109 h 121"/>
                <a:gd name="T10" fmla="*/ 72 w 140"/>
                <a:gd name="T11" fmla="*/ 106 h 121"/>
                <a:gd name="T12" fmla="*/ 54 w 140"/>
                <a:gd name="T13" fmla="*/ 106 h 121"/>
                <a:gd name="T14" fmla="*/ 43 w 140"/>
                <a:gd name="T15" fmla="*/ 106 h 121"/>
                <a:gd name="T16" fmla="*/ 32 w 140"/>
                <a:gd name="T17" fmla="*/ 107 h 121"/>
                <a:gd name="T18" fmla="*/ 21 w 140"/>
                <a:gd name="T19" fmla="*/ 108 h 121"/>
                <a:gd name="T20" fmla="*/ 9 w 140"/>
                <a:gd name="T21" fmla="*/ 110 h 121"/>
                <a:gd name="T22" fmla="*/ 9 w 140"/>
                <a:gd name="T23" fmla="*/ 96 h 121"/>
                <a:gd name="T24" fmla="*/ 7 w 140"/>
                <a:gd name="T25" fmla="*/ 83 h 121"/>
                <a:gd name="T26" fmla="*/ 4 w 140"/>
                <a:gd name="T27" fmla="*/ 71 h 121"/>
                <a:gd name="T28" fmla="*/ 0 w 140"/>
                <a:gd name="T29" fmla="*/ 59 h 121"/>
                <a:gd name="T30" fmla="*/ 16 w 140"/>
                <a:gd name="T31" fmla="*/ 45 h 121"/>
                <a:gd name="T32" fmla="*/ 31 w 140"/>
                <a:gd name="T33" fmla="*/ 31 h 121"/>
                <a:gd name="T34" fmla="*/ 46 w 140"/>
                <a:gd name="T35" fmla="*/ 15 h 121"/>
                <a:gd name="T36" fmla="*/ 59 w 140"/>
                <a:gd name="T37" fmla="*/ 0 h 121"/>
                <a:gd name="T38" fmla="*/ 69 w 140"/>
                <a:gd name="T39" fmla="*/ 4 h 121"/>
                <a:gd name="T40" fmla="*/ 79 w 140"/>
                <a:gd name="T41" fmla="*/ 8 h 121"/>
                <a:gd name="T42" fmla="*/ 88 w 140"/>
                <a:gd name="T43" fmla="*/ 10 h 121"/>
                <a:gd name="T44" fmla="*/ 98 w 140"/>
                <a:gd name="T45" fmla="*/ 10 h 121"/>
                <a:gd name="T46" fmla="*/ 106 w 140"/>
                <a:gd name="T47" fmla="*/ 10 h 121"/>
                <a:gd name="T48" fmla="*/ 113 w 140"/>
                <a:gd name="T49" fmla="*/ 8 h 121"/>
                <a:gd name="T50" fmla="*/ 123 w 140"/>
                <a:gd name="T51" fmla="*/ 22 h 121"/>
                <a:gd name="T52" fmla="*/ 131 w 140"/>
                <a:gd name="T53" fmla="*/ 36 h 121"/>
                <a:gd name="T54" fmla="*/ 135 w 140"/>
                <a:gd name="T55" fmla="*/ 43 h 121"/>
                <a:gd name="T56" fmla="*/ 137 w 140"/>
                <a:gd name="T57" fmla="*/ 51 h 121"/>
                <a:gd name="T58" fmla="*/ 139 w 140"/>
                <a:gd name="T59" fmla="*/ 57 h 121"/>
                <a:gd name="T60" fmla="*/ 140 w 140"/>
                <a:gd name="T61" fmla="*/ 65 h 121"/>
                <a:gd name="T62" fmla="*/ 140 w 140"/>
                <a:gd name="T63" fmla="*/ 71 h 121"/>
                <a:gd name="T64" fmla="*/ 140 w 140"/>
                <a:gd name="T65" fmla="*/ 78 h 121"/>
                <a:gd name="T66" fmla="*/ 139 w 140"/>
                <a:gd name="T67" fmla="*/ 85 h 121"/>
                <a:gd name="T68" fmla="*/ 138 w 140"/>
                <a:gd name="T69" fmla="*/ 92 h 121"/>
                <a:gd name="T70" fmla="*/ 136 w 140"/>
                <a:gd name="T71" fmla="*/ 97 h 121"/>
                <a:gd name="T72" fmla="*/ 133 w 140"/>
                <a:gd name="T73" fmla="*/ 104 h 121"/>
                <a:gd name="T74" fmla="*/ 128 w 140"/>
                <a:gd name="T75" fmla="*/ 110 h 121"/>
                <a:gd name="T76" fmla="*/ 123 w 140"/>
                <a:gd name="T77" fmla="*/ 116 h 121"/>
                <a:gd name="T78" fmla="*/ 121 w 140"/>
                <a:gd name="T79" fmla="*/ 119 h 121"/>
                <a:gd name="T80" fmla="*/ 118 w 140"/>
                <a:gd name="T8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121">
                  <a:moveTo>
                    <a:pt x="118" y="121"/>
                  </a:moveTo>
                  <a:lnTo>
                    <a:pt x="112" y="117"/>
                  </a:lnTo>
                  <a:lnTo>
                    <a:pt x="104" y="113"/>
                  </a:lnTo>
                  <a:lnTo>
                    <a:pt x="97" y="111"/>
                  </a:lnTo>
                  <a:lnTo>
                    <a:pt x="89" y="109"/>
                  </a:lnTo>
                  <a:lnTo>
                    <a:pt x="72" y="106"/>
                  </a:lnTo>
                  <a:lnTo>
                    <a:pt x="54" y="106"/>
                  </a:lnTo>
                  <a:lnTo>
                    <a:pt x="43" y="106"/>
                  </a:lnTo>
                  <a:lnTo>
                    <a:pt x="32" y="107"/>
                  </a:lnTo>
                  <a:lnTo>
                    <a:pt x="21" y="108"/>
                  </a:lnTo>
                  <a:lnTo>
                    <a:pt x="9" y="110"/>
                  </a:lnTo>
                  <a:lnTo>
                    <a:pt x="9" y="96"/>
                  </a:lnTo>
                  <a:lnTo>
                    <a:pt x="7" y="83"/>
                  </a:lnTo>
                  <a:lnTo>
                    <a:pt x="4" y="71"/>
                  </a:lnTo>
                  <a:lnTo>
                    <a:pt x="0" y="59"/>
                  </a:lnTo>
                  <a:lnTo>
                    <a:pt x="16" y="45"/>
                  </a:lnTo>
                  <a:lnTo>
                    <a:pt x="31" y="31"/>
                  </a:lnTo>
                  <a:lnTo>
                    <a:pt x="46" y="15"/>
                  </a:lnTo>
                  <a:lnTo>
                    <a:pt x="59" y="0"/>
                  </a:lnTo>
                  <a:lnTo>
                    <a:pt x="69" y="4"/>
                  </a:lnTo>
                  <a:lnTo>
                    <a:pt x="79" y="8"/>
                  </a:lnTo>
                  <a:lnTo>
                    <a:pt x="88" y="10"/>
                  </a:lnTo>
                  <a:lnTo>
                    <a:pt x="98" y="10"/>
                  </a:lnTo>
                  <a:lnTo>
                    <a:pt x="106" y="10"/>
                  </a:lnTo>
                  <a:lnTo>
                    <a:pt x="113" y="8"/>
                  </a:lnTo>
                  <a:lnTo>
                    <a:pt x="123" y="22"/>
                  </a:lnTo>
                  <a:lnTo>
                    <a:pt x="131" y="36"/>
                  </a:lnTo>
                  <a:lnTo>
                    <a:pt x="135" y="43"/>
                  </a:lnTo>
                  <a:lnTo>
                    <a:pt x="137" y="51"/>
                  </a:lnTo>
                  <a:lnTo>
                    <a:pt x="139" y="57"/>
                  </a:lnTo>
                  <a:lnTo>
                    <a:pt x="140" y="65"/>
                  </a:lnTo>
                  <a:lnTo>
                    <a:pt x="140" y="71"/>
                  </a:lnTo>
                  <a:lnTo>
                    <a:pt x="140" y="78"/>
                  </a:lnTo>
                  <a:lnTo>
                    <a:pt x="139" y="85"/>
                  </a:lnTo>
                  <a:lnTo>
                    <a:pt x="138" y="92"/>
                  </a:lnTo>
                  <a:lnTo>
                    <a:pt x="136" y="97"/>
                  </a:lnTo>
                  <a:lnTo>
                    <a:pt x="133" y="104"/>
                  </a:lnTo>
                  <a:lnTo>
                    <a:pt x="128" y="110"/>
                  </a:lnTo>
                  <a:lnTo>
                    <a:pt x="123" y="116"/>
                  </a:lnTo>
                  <a:lnTo>
                    <a:pt x="121" y="119"/>
                  </a:lnTo>
                  <a:lnTo>
                    <a:pt x="118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489"/>
            <p:cNvSpPr>
              <a:spLocks/>
            </p:cNvSpPr>
            <p:nvPr/>
          </p:nvSpPr>
          <p:spPr bwMode="auto">
            <a:xfrm>
              <a:off x="5458342" y="7737181"/>
              <a:ext cx="30227" cy="25454"/>
            </a:xfrm>
            <a:custGeom>
              <a:avLst/>
              <a:gdLst>
                <a:gd name="T0" fmla="*/ 23 w 76"/>
                <a:gd name="T1" fmla="*/ 65 h 65"/>
                <a:gd name="T2" fmla="*/ 12 w 76"/>
                <a:gd name="T3" fmla="*/ 52 h 65"/>
                <a:gd name="T4" fmla="*/ 0 w 76"/>
                <a:gd name="T5" fmla="*/ 39 h 65"/>
                <a:gd name="T6" fmla="*/ 17 w 76"/>
                <a:gd name="T7" fmla="*/ 32 h 65"/>
                <a:gd name="T8" fmla="*/ 33 w 76"/>
                <a:gd name="T9" fmla="*/ 23 h 65"/>
                <a:gd name="T10" fmla="*/ 50 w 76"/>
                <a:gd name="T11" fmla="*/ 12 h 65"/>
                <a:gd name="T12" fmla="*/ 67 w 76"/>
                <a:gd name="T13" fmla="*/ 0 h 65"/>
                <a:gd name="T14" fmla="*/ 71 w 76"/>
                <a:gd name="T15" fmla="*/ 12 h 65"/>
                <a:gd name="T16" fmla="*/ 74 w 76"/>
                <a:gd name="T17" fmla="*/ 24 h 65"/>
                <a:gd name="T18" fmla="*/ 76 w 76"/>
                <a:gd name="T19" fmla="*/ 37 h 65"/>
                <a:gd name="T20" fmla="*/ 76 w 76"/>
                <a:gd name="T21" fmla="*/ 51 h 65"/>
                <a:gd name="T22" fmla="*/ 63 w 76"/>
                <a:gd name="T23" fmla="*/ 53 h 65"/>
                <a:gd name="T24" fmla="*/ 49 w 76"/>
                <a:gd name="T25" fmla="*/ 57 h 65"/>
                <a:gd name="T26" fmla="*/ 36 w 76"/>
                <a:gd name="T27" fmla="*/ 61 h 65"/>
                <a:gd name="T28" fmla="*/ 23 w 76"/>
                <a:gd name="T2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5">
                  <a:moveTo>
                    <a:pt x="23" y="65"/>
                  </a:moveTo>
                  <a:lnTo>
                    <a:pt x="12" y="52"/>
                  </a:lnTo>
                  <a:lnTo>
                    <a:pt x="0" y="39"/>
                  </a:lnTo>
                  <a:lnTo>
                    <a:pt x="17" y="32"/>
                  </a:lnTo>
                  <a:lnTo>
                    <a:pt x="33" y="23"/>
                  </a:lnTo>
                  <a:lnTo>
                    <a:pt x="50" y="12"/>
                  </a:lnTo>
                  <a:lnTo>
                    <a:pt x="67" y="0"/>
                  </a:lnTo>
                  <a:lnTo>
                    <a:pt x="71" y="12"/>
                  </a:lnTo>
                  <a:lnTo>
                    <a:pt x="74" y="24"/>
                  </a:lnTo>
                  <a:lnTo>
                    <a:pt x="76" y="37"/>
                  </a:lnTo>
                  <a:lnTo>
                    <a:pt x="76" y="51"/>
                  </a:lnTo>
                  <a:lnTo>
                    <a:pt x="63" y="53"/>
                  </a:lnTo>
                  <a:lnTo>
                    <a:pt x="49" y="57"/>
                  </a:lnTo>
                  <a:lnTo>
                    <a:pt x="36" y="61"/>
                  </a:lnTo>
                  <a:lnTo>
                    <a:pt x="23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490"/>
            <p:cNvSpPr>
              <a:spLocks/>
            </p:cNvSpPr>
            <p:nvPr/>
          </p:nvSpPr>
          <p:spPr bwMode="auto">
            <a:xfrm>
              <a:off x="5437661" y="7673545"/>
              <a:ext cx="71589" cy="63635"/>
            </a:xfrm>
            <a:custGeom>
              <a:avLst/>
              <a:gdLst>
                <a:gd name="T0" fmla="*/ 121 w 180"/>
                <a:gd name="T1" fmla="*/ 159 h 159"/>
                <a:gd name="T2" fmla="*/ 114 w 180"/>
                <a:gd name="T3" fmla="*/ 146 h 159"/>
                <a:gd name="T4" fmla="*/ 107 w 180"/>
                <a:gd name="T5" fmla="*/ 136 h 159"/>
                <a:gd name="T6" fmla="*/ 101 w 180"/>
                <a:gd name="T7" fmla="*/ 130 h 159"/>
                <a:gd name="T8" fmla="*/ 96 w 180"/>
                <a:gd name="T9" fmla="*/ 125 h 159"/>
                <a:gd name="T10" fmla="*/ 90 w 180"/>
                <a:gd name="T11" fmla="*/ 120 h 159"/>
                <a:gd name="T12" fmla="*/ 84 w 180"/>
                <a:gd name="T13" fmla="*/ 116 h 159"/>
                <a:gd name="T14" fmla="*/ 77 w 180"/>
                <a:gd name="T15" fmla="*/ 113 h 159"/>
                <a:gd name="T16" fmla="*/ 70 w 180"/>
                <a:gd name="T17" fmla="*/ 109 h 159"/>
                <a:gd name="T18" fmla="*/ 62 w 180"/>
                <a:gd name="T19" fmla="*/ 105 h 159"/>
                <a:gd name="T20" fmla="*/ 54 w 180"/>
                <a:gd name="T21" fmla="*/ 103 h 159"/>
                <a:gd name="T22" fmla="*/ 45 w 180"/>
                <a:gd name="T23" fmla="*/ 101 h 159"/>
                <a:gd name="T24" fmla="*/ 35 w 180"/>
                <a:gd name="T25" fmla="*/ 99 h 159"/>
                <a:gd name="T26" fmla="*/ 26 w 180"/>
                <a:gd name="T27" fmla="*/ 98 h 159"/>
                <a:gd name="T28" fmla="*/ 15 w 180"/>
                <a:gd name="T29" fmla="*/ 97 h 159"/>
                <a:gd name="T30" fmla="*/ 13 w 180"/>
                <a:gd name="T31" fmla="*/ 97 h 159"/>
                <a:gd name="T32" fmla="*/ 12 w 180"/>
                <a:gd name="T33" fmla="*/ 97 h 159"/>
                <a:gd name="T34" fmla="*/ 8 w 180"/>
                <a:gd name="T35" fmla="*/ 97 h 159"/>
                <a:gd name="T36" fmla="*/ 5 w 180"/>
                <a:gd name="T37" fmla="*/ 97 h 159"/>
                <a:gd name="T38" fmla="*/ 3 w 180"/>
                <a:gd name="T39" fmla="*/ 85 h 159"/>
                <a:gd name="T40" fmla="*/ 1 w 180"/>
                <a:gd name="T41" fmla="*/ 72 h 159"/>
                <a:gd name="T42" fmla="*/ 0 w 180"/>
                <a:gd name="T43" fmla="*/ 60 h 159"/>
                <a:gd name="T44" fmla="*/ 0 w 180"/>
                <a:gd name="T45" fmla="*/ 49 h 159"/>
                <a:gd name="T46" fmla="*/ 11 w 180"/>
                <a:gd name="T47" fmla="*/ 45 h 159"/>
                <a:gd name="T48" fmla="*/ 19 w 180"/>
                <a:gd name="T49" fmla="*/ 41 h 159"/>
                <a:gd name="T50" fmla="*/ 29 w 180"/>
                <a:gd name="T51" fmla="*/ 35 h 159"/>
                <a:gd name="T52" fmla="*/ 36 w 180"/>
                <a:gd name="T53" fmla="*/ 29 h 159"/>
                <a:gd name="T54" fmla="*/ 45 w 180"/>
                <a:gd name="T55" fmla="*/ 22 h 159"/>
                <a:gd name="T56" fmla="*/ 52 w 180"/>
                <a:gd name="T57" fmla="*/ 16 h 159"/>
                <a:gd name="T58" fmla="*/ 58 w 180"/>
                <a:gd name="T59" fmla="*/ 8 h 159"/>
                <a:gd name="T60" fmla="*/ 63 w 180"/>
                <a:gd name="T61" fmla="*/ 0 h 159"/>
                <a:gd name="T62" fmla="*/ 69 w 180"/>
                <a:gd name="T63" fmla="*/ 1 h 159"/>
                <a:gd name="T64" fmla="*/ 74 w 180"/>
                <a:gd name="T65" fmla="*/ 2 h 159"/>
                <a:gd name="T66" fmla="*/ 85 w 180"/>
                <a:gd name="T67" fmla="*/ 17 h 159"/>
                <a:gd name="T68" fmla="*/ 97 w 180"/>
                <a:gd name="T69" fmla="*/ 32 h 159"/>
                <a:gd name="T70" fmla="*/ 110 w 180"/>
                <a:gd name="T71" fmla="*/ 46 h 159"/>
                <a:gd name="T72" fmla="*/ 124 w 180"/>
                <a:gd name="T73" fmla="*/ 60 h 159"/>
                <a:gd name="T74" fmla="*/ 138 w 180"/>
                <a:gd name="T75" fmla="*/ 72 h 159"/>
                <a:gd name="T76" fmla="*/ 152 w 180"/>
                <a:gd name="T77" fmla="*/ 83 h 159"/>
                <a:gd name="T78" fmla="*/ 166 w 180"/>
                <a:gd name="T79" fmla="*/ 92 h 159"/>
                <a:gd name="T80" fmla="*/ 180 w 180"/>
                <a:gd name="T81" fmla="*/ 100 h 159"/>
                <a:gd name="T82" fmla="*/ 167 w 180"/>
                <a:gd name="T83" fmla="*/ 115 h 159"/>
                <a:gd name="T84" fmla="*/ 152 w 180"/>
                <a:gd name="T85" fmla="*/ 131 h 159"/>
                <a:gd name="T86" fmla="*/ 137 w 180"/>
                <a:gd name="T87" fmla="*/ 145 h 159"/>
                <a:gd name="T88" fmla="*/ 121 w 180"/>
                <a:gd name="T8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159">
                  <a:moveTo>
                    <a:pt x="121" y="159"/>
                  </a:moveTo>
                  <a:lnTo>
                    <a:pt x="114" y="146"/>
                  </a:lnTo>
                  <a:lnTo>
                    <a:pt x="107" y="136"/>
                  </a:lnTo>
                  <a:lnTo>
                    <a:pt x="101" y="130"/>
                  </a:lnTo>
                  <a:lnTo>
                    <a:pt x="96" y="125"/>
                  </a:lnTo>
                  <a:lnTo>
                    <a:pt x="90" y="120"/>
                  </a:lnTo>
                  <a:lnTo>
                    <a:pt x="84" y="116"/>
                  </a:lnTo>
                  <a:lnTo>
                    <a:pt x="77" y="113"/>
                  </a:lnTo>
                  <a:lnTo>
                    <a:pt x="70" y="109"/>
                  </a:lnTo>
                  <a:lnTo>
                    <a:pt x="62" y="105"/>
                  </a:lnTo>
                  <a:lnTo>
                    <a:pt x="54" y="103"/>
                  </a:lnTo>
                  <a:lnTo>
                    <a:pt x="45" y="101"/>
                  </a:lnTo>
                  <a:lnTo>
                    <a:pt x="35" y="99"/>
                  </a:lnTo>
                  <a:lnTo>
                    <a:pt x="26" y="98"/>
                  </a:lnTo>
                  <a:lnTo>
                    <a:pt x="15" y="97"/>
                  </a:lnTo>
                  <a:lnTo>
                    <a:pt x="13" y="97"/>
                  </a:lnTo>
                  <a:lnTo>
                    <a:pt x="12" y="97"/>
                  </a:lnTo>
                  <a:lnTo>
                    <a:pt x="8" y="97"/>
                  </a:lnTo>
                  <a:lnTo>
                    <a:pt x="5" y="97"/>
                  </a:lnTo>
                  <a:lnTo>
                    <a:pt x="3" y="85"/>
                  </a:lnTo>
                  <a:lnTo>
                    <a:pt x="1" y="72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1" y="45"/>
                  </a:lnTo>
                  <a:lnTo>
                    <a:pt x="19" y="41"/>
                  </a:lnTo>
                  <a:lnTo>
                    <a:pt x="29" y="35"/>
                  </a:lnTo>
                  <a:lnTo>
                    <a:pt x="36" y="29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58" y="8"/>
                  </a:lnTo>
                  <a:lnTo>
                    <a:pt x="63" y="0"/>
                  </a:lnTo>
                  <a:lnTo>
                    <a:pt x="69" y="1"/>
                  </a:lnTo>
                  <a:lnTo>
                    <a:pt x="74" y="2"/>
                  </a:lnTo>
                  <a:lnTo>
                    <a:pt x="85" y="17"/>
                  </a:lnTo>
                  <a:lnTo>
                    <a:pt x="97" y="32"/>
                  </a:lnTo>
                  <a:lnTo>
                    <a:pt x="110" y="46"/>
                  </a:lnTo>
                  <a:lnTo>
                    <a:pt x="124" y="60"/>
                  </a:lnTo>
                  <a:lnTo>
                    <a:pt x="138" y="72"/>
                  </a:lnTo>
                  <a:lnTo>
                    <a:pt x="152" y="83"/>
                  </a:lnTo>
                  <a:lnTo>
                    <a:pt x="166" y="92"/>
                  </a:lnTo>
                  <a:lnTo>
                    <a:pt x="180" y="100"/>
                  </a:lnTo>
                  <a:lnTo>
                    <a:pt x="167" y="115"/>
                  </a:lnTo>
                  <a:lnTo>
                    <a:pt x="152" y="131"/>
                  </a:lnTo>
                  <a:lnTo>
                    <a:pt x="137" y="145"/>
                  </a:lnTo>
                  <a:lnTo>
                    <a:pt x="121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491"/>
            <p:cNvSpPr>
              <a:spLocks/>
            </p:cNvSpPr>
            <p:nvPr/>
          </p:nvSpPr>
          <p:spPr bwMode="auto">
            <a:xfrm>
              <a:off x="5437661" y="7673545"/>
              <a:ext cx="25454" cy="20682"/>
            </a:xfrm>
            <a:custGeom>
              <a:avLst/>
              <a:gdLst>
                <a:gd name="T0" fmla="*/ 0 w 63"/>
                <a:gd name="T1" fmla="*/ 51 h 51"/>
                <a:gd name="T2" fmla="*/ 2 w 63"/>
                <a:gd name="T3" fmla="*/ 39 h 51"/>
                <a:gd name="T4" fmla="*/ 4 w 63"/>
                <a:gd name="T5" fmla="*/ 29 h 51"/>
                <a:gd name="T6" fmla="*/ 6 w 63"/>
                <a:gd name="T7" fmla="*/ 24 h 51"/>
                <a:gd name="T8" fmla="*/ 8 w 63"/>
                <a:gd name="T9" fmla="*/ 20 h 51"/>
                <a:gd name="T10" fmla="*/ 12 w 63"/>
                <a:gd name="T11" fmla="*/ 16 h 51"/>
                <a:gd name="T12" fmla="*/ 15 w 63"/>
                <a:gd name="T13" fmla="*/ 12 h 51"/>
                <a:gd name="T14" fmla="*/ 21 w 63"/>
                <a:gd name="T15" fmla="*/ 7 h 51"/>
                <a:gd name="T16" fmla="*/ 30 w 63"/>
                <a:gd name="T17" fmla="*/ 4 h 51"/>
                <a:gd name="T18" fmla="*/ 40 w 63"/>
                <a:gd name="T19" fmla="*/ 2 h 51"/>
                <a:gd name="T20" fmla="*/ 50 w 63"/>
                <a:gd name="T21" fmla="*/ 0 h 51"/>
                <a:gd name="T22" fmla="*/ 57 w 63"/>
                <a:gd name="T23" fmla="*/ 0 h 51"/>
                <a:gd name="T24" fmla="*/ 63 w 63"/>
                <a:gd name="T25" fmla="*/ 2 h 51"/>
                <a:gd name="T26" fmla="*/ 58 w 63"/>
                <a:gd name="T27" fmla="*/ 10 h 51"/>
                <a:gd name="T28" fmla="*/ 52 w 63"/>
                <a:gd name="T29" fmla="*/ 18 h 51"/>
                <a:gd name="T30" fmla="*/ 45 w 63"/>
                <a:gd name="T31" fmla="*/ 24 h 51"/>
                <a:gd name="T32" fmla="*/ 36 w 63"/>
                <a:gd name="T33" fmla="*/ 31 h 51"/>
                <a:gd name="T34" fmla="*/ 29 w 63"/>
                <a:gd name="T35" fmla="*/ 37 h 51"/>
                <a:gd name="T36" fmla="*/ 19 w 63"/>
                <a:gd name="T37" fmla="*/ 43 h 51"/>
                <a:gd name="T38" fmla="*/ 11 w 63"/>
                <a:gd name="T39" fmla="*/ 47 h 51"/>
                <a:gd name="T40" fmla="*/ 0 w 63"/>
                <a:gd name="T4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51">
                  <a:moveTo>
                    <a:pt x="0" y="51"/>
                  </a:moveTo>
                  <a:lnTo>
                    <a:pt x="2" y="39"/>
                  </a:lnTo>
                  <a:lnTo>
                    <a:pt x="4" y="29"/>
                  </a:lnTo>
                  <a:lnTo>
                    <a:pt x="6" y="24"/>
                  </a:lnTo>
                  <a:lnTo>
                    <a:pt x="8" y="20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21" y="7"/>
                  </a:lnTo>
                  <a:lnTo>
                    <a:pt x="30" y="4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2"/>
                  </a:lnTo>
                  <a:lnTo>
                    <a:pt x="58" y="10"/>
                  </a:lnTo>
                  <a:lnTo>
                    <a:pt x="52" y="18"/>
                  </a:lnTo>
                  <a:lnTo>
                    <a:pt x="45" y="24"/>
                  </a:lnTo>
                  <a:lnTo>
                    <a:pt x="36" y="31"/>
                  </a:lnTo>
                  <a:lnTo>
                    <a:pt x="29" y="37"/>
                  </a:lnTo>
                  <a:lnTo>
                    <a:pt x="19" y="43"/>
                  </a:lnTo>
                  <a:lnTo>
                    <a:pt x="11" y="47"/>
                  </a:lnTo>
                  <a:lnTo>
                    <a:pt x="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492"/>
            <p:cNvSpPr>
              <a:spLocks/>
            </p:cNvSpPr>
            <p:nvPr/>
          </p:nvSpPr>
          <p:spPr bwMode="auto">
            <a:xfrm>
              <a:off x="5439251" y="7711727"/>
              <a:ext cx="46136" cy="41363"/>
            </a:xfrm>
            <a:custGeom>
              <a:avLst/>
              <a:gdLst>
                <a:gd name="T0" fmla="*/ 49 w 116"/>
                <a:gd name="T1" fmla="*/ 101 h 101"/>
                <a:gd name="T2" fmla="*/ 40 w 116"/>
                <a:gd name="T3" fmla="*/ 89 h 101"/>
                <a:gd name="T4" fmla="*/ 33 w 116"/>
                <a:gd name="T5" fmla="*/ 77 h 101"/>
                <a:gd name="T6" fmla="*/ 25 w 116"/>
                <a:gd name="T7" fmla="*/ 65 h 101"/>
                <a:gd name="T8" fmla="*/ 18 w 116"/>
                <a:gd name="T9" fmla="*/ 52 h 101"/>
                <a:gd name="T10" fmla="*/ 13 w 116"/>
                <a:gd name="T11" fmla="*/ 39 h 101"/>
                <a:gd name="T12" fmla="*/ 8 w 116"/>
                <a:gd name="T13" fmla="*/ 26 h 101"/>
                <a:gd name="T14" fmla="*/ 3 w 116"/>
                <a:gd name="T15" fmla="*/ 13 h 101"/>
                <a:gd name="T16" fmla="*/ 0 w 116"/>
                <a:gd name="T17" fmla="*/ 0 h 101"/>
                <a:gd name="T18" fmla="*/ 3 w 116"/>
                <a:gd name="T19" fmla="*/ 0 h 101"/>
                <a:gd name="T20" fmla="*/ 7 w 116"/>
                <a:gd name="T21" fmla="*/ 0 h 101"/>
                <a:gd name="T22" fmla="*/ 8 w 116"/>
                <a:gd name="T23" fmla="*/ 0 h 101"/>
                <a:gd name="T24" fmla="*/ 10 w 116"/>
                <a:gd name="T25" fmla="*/ 0 h 101"/>
                <a:gd name="T26" fmla="*/ 21 w 116"/>
                <a:gd name="T27" fmla="*/ 1 h 101"/>
                <a:gd name="T28" fmla="*/ 30 w 116"/>
                <a:gd name="T29" fmla="*/ 2 h 101"/>
                <a:gd name="T30" fmla="*/ 40 w 116"/>
                <a:gd name="T31" fmla="*/ 4 h 101"/>
                <a:gd name="T32" fmla="*/ 49 w 116"/>
                <a:gd name="T33" fmla="*/ 6 h 101"/>
                <a:gd name="T34" fmla="*/ 57 w 116"/>
                <a:gd name="T35" fmla="*/ 8 h 101"/>
                <a:gd name="T36" fmla="*/ 65 w 116"/>
                <a:gd name="T37" fmla="*/ 12 h 101"/>
                <a:gd name="T38" fmla="*/ 72 w 116"/>
                <a:gd name="T39" fmla="*/ 16 h 101"/>
                <a:gd name="T40" fmla="*/ 79 w 116"/>
                <a:gd name="T41" fmla="*/ 19 h 101"/>
                <a:gd name="T42" fmla="*/ 85 w 116"/>
                <a:gd name="T43" fmla="*/ 23 h 101"/>
                <a:gd name="T44" fmla="*/ 91 w 116"/>
                <a:gd name="T45" fmla="*/ 28 h 101"/>
                <a:gd name="T46" fmla="*/ 96 w 116"/>
                <a:gd name="T47" fmla="*/ 33 h 101"/>
                <a:gd name="T48" fmla="*/ 102 w 116"/>
                <a:gd name="T49" fmla="*/ 39 h 101"/>
                <a:gd name="T50" fmla="*/ 109 w 116"/>
                <a:gd name="T51" fmla="*/ 49 h 101"/>
                <a:gd name="T52" fmla="*/ 116 w 116"/>
                <a:gd name="T53" fmla="*/ 62 h 101"/>
                <a:gd name="T54" fmla="*/ 99 w 116"/>
                <a:gd name="T55" fmla="*/ 74 h 101"/>
                <a:gd name="T56" fmla="*/ 82 w 116"/>
                <a:gd name="T57" fmla="*/ 85 h 101"/>
                <a:gd name="T58" fmla="*/ 66 w 116"/>
                <a:gd name="T59" fmla="*/ 94 h 101"/>
                <a:gd name="T60" fmla="*/ 49 w 116"/>
                <a:gd name="T6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101">
                  <a:moveTo>
                    <a:pt x="49" y="101"/>
                  </a:moveTo>
                  <a:lnTo>
                    <a:pt x="40" y="89"/>
                  </a:lnTo>
                  <a:lnTo>
                    <a:pt x="33" y="77"/>
                  </a:lnTo>
                  <a:lnTo>
                    <a:pt x="25" y="65"/>
                  </a:lnTo>
                  <a:lnTo>
                    <a:pt x="18" y="52"/>
                  </a:lnTo>
                  <a:lnTo>
                    <a:pt x="13" y="39"/>
                  </a:lnTo>
                  <a:lnTo>
                    <a:pt x="8" y="26"/>
                  </a:lnTo>
                  <a:lnTo>
                    <a:pt x="3" y="1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21" y="1"/>
                  </a:lnTo>
                  <a:lnTo>
                    <a:pt x="30" y="2"/>
                  </a:lnTo>
                  <a:lnTo>
                    <a:pt x="40" y="4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5" y="12"/>
                  </a:lnTo>
                  <a:lnTo>
                    <a:pt x="72" y="16"/>
                  </a:lnTo>
                  <a:lnTo>
                    <a:pt x="79" y="19"/>
                  </a:lnTo>
                  <a:lnTo>
                    <a:pt x="85" y="23"/>
                  </a:lnTo>
                  <a:lnTo>
                    <a:pt x="91" y="28"/>
                  </a:lnTo>
                  <a:lnTo>
                    <a:pt x="96" y="33"/>
                  </a:lnTo>
                  <a:lnTo>
                    <a:pt x="102" y="39"/>
                  </a:lnTo>
                  <a:lnTo>
                    <a:pt x="109" y="49"/>
                  </a:lnTo>
                  <a:lnTo>
                    <a:pt x="116" y="62"/>
                  </a:lnTo>
                  <a:lnTo>
                    <a:pt x="99" y="74"/>
                  </a:lnTo>
                  <a:lnTo>
                    <a:pt x="82" y="85"/>
                  </a:lnTo>
                  <a:lnTo>
                    <a:pt x="66" y="94"/>
                  </a:lnTo>
                  <a:lnTo>
                    <a:pt x="4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493"/>
            <p:cNvSpPr>
              <a:spLocks/>
            </p:cNvSpPr>
            <p:nvPr/>
          </p:nvSpPr>
          <p:spPr bwMode="auto">
            <a:xfrm>
              <a:off x="5486978" y="7756272"/>
              <a:ext cx="46136" cy="20682"/>
            </a:xfrm>
            <a:custGeom>
              <a:avLst/>
              <a:gdLst>
                <a:gd name="T0" fmla="*/ 30 w 113"/>
                <a:gd name="T1" fmla="*/ 54 h 54"/>
                <a:gd name="T2" fmla="*/ 23 w 113"/>
                <a:gd name="T3" fmla="*/ 53 h 54"/>
                <a:gd name="T4" fmla="*/ 15 w 113"/>
                <a:gd name="T5" fmla="*/ 53 h 54"/>
                <a:gd name="T6" fmla="*/ 8 w 113"/>
                <a:gd name="T7" fmla="*/ 51 h 54"/>
                <a:gd name="T8" fmla="*/ 0 w 113"/>
                <a:gd name="T9" fmla="*/ 48 h 54"/>
                <a:gd name="T10" fmla="*/ 2 w 113"/>
                <a:gd name="T11" fmla="*/ 37 h 54"/>
                <a:gd name="T12" fmla="*/ 3 w 113"/>
                <a:gd name="T13" fmla="*/ 26 h 54"/>
                <a:gd name="T14" fmla="*/ 4 w 113"/>
                <a:gd name="T15" fmla="*/ 15 h 54"/>
                <a:gd name="T16" fmla="*/ 4 w 113"/>
                <a:gd name="T17" fmla="*/ 4 h 54"/>
                <a:gd name="T18" fmla="*/ 16 w 113"/>
                <a:gd name="T19" fmla="*/ 2 h 54"/>
                <a:gd name="T20" fmla="*/ 27 w 113"/>
                <a:gd name="T21" fmla="*/ 1 h 54"/>
                <a:gd name="T22" fmla="*/ 38 w 113"/>
                <a:gd name="T23" fmla="*/ 0 h 54"/>
                <a:gd name="T24" fmla="*/ 49 w 113"/>
                <a:gd name="T25" fmla="*/ 0 h 54"/>
                <a:gd name="T26" fmla="*/ 67 w 113"/>
                <a:gd name="T27" fmla="*/ 0 h 54"/>
                <a:gd name="T28" fmla="*/ 84 w 113"/>
                <a:gd name="T29" fmla="*/ 3 h 54"/>
                <a:gd name="T30" fmla="*/ 92 w 113"/>
                <a:gd name="T31" fmla="*/ 5 h 54"/>
                <a:gd name="T32" fmla="*/ 99 w 113"/>
                <a:gd name="T33" fmla="*/ 7 h 54"/>
                <a:gd name="T34" fmla="*/ 107 w 113"/>
                <a:gd name="T35" fmla="*/ 11 h 54"/>
                <a:gd name="T36" fmla="*/ 113 w 113"/>
                <a:gd name="T37" fmla="*/ 15 h 54"/>
                <a:gd name="T38" fmla="*/ 103 w 113"/>
                <a:gd name="T39" fmla="*/ 25 h 54"/>
                <a:gd name="T40" fmla="*/ 92 w 113"/>
                <a:gd name="T41" fmla="*/ 32 h 54"/>
                <a:gd name="T42" fmla="*/ 81 w 113"/>
                <a:gd name="T43" fmla="*/ 39 h 54"/>
                <a:gd name="T44" fmla="*/ 71 w 113"/>
                <a:gd name="T45" fmla="*/ 44 h 54"/>
                <a:gd name="T46" fmla="*/ 61 w 113"/>
                <a:gd name="T47" fmla="*/ 48 h 54"/>
                <a:gd name="T48" fmla="*/ 51 w 113"/>
                <a:gd name="T49" fmla="*/ 52 h 54"/>
                <a:gd name="T50" fmla="*/ 41 w 113"/>
                <a:gd name="T51" fmla="*/ 53 h 54"/>
                <a:gd name="T52" fmla="*/ 30 w 113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54">
                  <a:moveTo>
                    <a:pt x="30" y="54"/>
                  </a:moveTo>
                  <a:lnTo>
                    <a:pt x="23" y="53"/>
                  </a:lnTo>
                  <a:lnTo>
                    <a:pt x="15" y="53"/>
                  </a:lnTo>
                  <a:lnTo>
                    <a:pt x="8" y="51"/>
                  </a:lnTo>
                  <a:lnTo>
                    <a:pt x="0" y="48"/>
                  </a:lnTo>
                  <a:lnTo>
                    <a:pt x="2" y="37"/>
                  </a:lnTo>
                  <a:lnTo>
                    <a:pt x="3" y="26"/>
                  </a:lnTo>
                  <a:lnTo>
                    <a:pt x="4" y="15"/>
                  </a:lnTo>
                  <a:lnTo>
                    <a:pt x="4" y="4"/>
                  </a:lnTo>
                  <a:lnTo>
                    <a:pt x="16" y="2"/>
                  </a:lnTo>
                  <a:lnTo>
                    <a:pt x="27" y="1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67" y="0"/>
                  </a:lnTo>
                  <a:lnTo>
                    <a:pt x="84" y="3"/>
                  </a:lnTo>
                  <a:lnTo>
                    <a:pt x="92" y="5"/>
                  </a:lnTo>
                  <a:lnTo>
                    <a:pt x="99" y="7"/>
                  </a:lnTo>
                  <a:lnTo>
                    <a:pt x="107" y="11"/>
                  </a:lnTo>
                  <a:lnTo>
                    <a:pt x="113" y="15"/>
                  </a:lnTo>
                  <a:lnTo>
                    <a:pt x="103" y="25"/>
                  </a:lnTo>
                  <a:lnTo>
                    <a:pt x="92" y="32"/>
                  </a:lnTo>
                  <a:lnTo>
                    <a:pt x="81" y="39"/>
                  </a:lnTo>
                  <a:lnTo>
                    <a:pt x="71" y="44"/>
                  </a:lnTo>
                  <a:lnTo>
                    <a:pt x="61" y="48"/>
                  </a:lnTo>
                  <a:lnTo>
                    <a:pt x="51" y="52"/>
                  </a:lnTo>
                  <a:lnTo>
                    <a:pt x="41" y="53"/>
                  </a:lnTo>
                  <a:lnTo>
                    <a:pt x="3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494"/>
            <p:cNvSpPr>
              <a:spLocks/>
            </p:cNvSpPr>
            <p:nvPr/>
          </p:nvSpPr>
          <p:spPr bwMode="auto">
            <a:xfrm>
              <a:off x="5467888" y="7757863"/>
              <a:ext cx="20682" cy="17500"/>
            </a:xfrm>
            <a:custGeom>
              <a:avLst/>
              <a:gdLst>
                <a:gd name="T0" fmla="*/ 49 w 53"/>
                <a:gd name="T1" fmla="*/ 44 h 44"/>
                <a:gd name="T2" fmla="*/ 36 w 53"/>
                <a:gd name="T3" fmla="*/ 39 h 44"/>
                <a:gd name="T4" fmla="*/ 23 w 53"/>
                <a:gd name="T5" fmla="*/ 33 h 44"/>
                <a:gd name="T6" fmla="*/ 11 w 53"/>
                <a:gd name="T7" fmla="*/ 24 h 44"/>
                <a:gd name="T8" fmla="*/ 0 w 53"/>
                <a:gd name="T9" fmla="*/ 14 h 44"/>
                <a:gd name="T10" fmla="*/ 13 w 53"/>
                <a:gd name="T11" fmla="*/ 10 h 44"/>
                <a:gd name="T12" fmla="*/ 26 w 53"/>
                <a:gd name="T13" fmla="*/ 6 h 44"/>
                <a:gd name="T14" fmla="*/ 40 w 53"/>
                <a:gd name="T15" fmla="*/ 2 h 44"/>
                <a:gd name="T16" fmla="*/ 53 w 53"/>
                <a:gd name="T17" fmla="*/ 0 h 44"/>
                <a:gd name="T18" fmla="*/ 53 w 53"/>
                <a:gd name="T19" fmla="*/ 11 h 44"/>
                <a:gd name="T20" fmla="*/ 52 w 53"/>
                <a:gd name="T21" fmla="*/ 22 h 44"/>
                <a:gd name="T22" fmla="*/ 51 w 53"/>
                <a:gd name="T23" fmla="*/ 33 h 44"/>
                <a:gd name="T24" fmla="*/ 49 w 53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4">
                  <a:moveTo>
                    <a:pt x="49" y="44"/>
                  </a:moveTo>
                  <a:lnTo>
                    <a:pt x="36" y="39"/>
                  </a:lnTo>
                  <a:lnTo>
                    <a:pt x="23" y="33"/>
                  </a:lnTo>
                  <a:lnTo>
                    <a:pt x="11" y="24"/>
                  </a:lnTo>
                  <a:lnTo>
                    <a:pt x="0" y="14"/>
                  </a:lnTo>
                  <a:lnTo>
                    <a:pt x="13" y="10"/>
                  </a:lnTo>
                  <a:lnTo>
                    <a:pt x="26" y="6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53" y="11"/>
                  </a:lnTo>
                  <a:lnTo>
                    <a:pt x="52" y="22"/>
                  </a:lnTo>
                  <a:lnTo>
                    <a:pt x="51" y="33"/>
                  </a:lnTo>
                  <a:lnTo>
                    <a:pt x="49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495"/>
            <p:cNvSpPr>
              <a:spLocks/>
            </p:cNvSpPr>
            <p:nvPr/>
          </p:nvSpPr>
          <p:spPr bwMode="auto">
            <a:xfrm>
              <a:off x="5617430" y="7614683"/>
              <a:ext cx="57271" cy="85907"/>
            </a:xfrm>
            <a:custGeom>
              <a:avLst/>
              <a:gdLst>
                <a:gd name="T0" fmla="*/ 68 w 145"/>
                <a:gd name="T1" fmla="*/ 216 h 216"/>
                <a:gd name="T2" fmla="*/ 57 w 145"/>
                <a:gd name="T3" fmla="*/ 216 h 216"/>
                <a:gd name="T4" fmla="*/ 48 w 145"/>
                <a:gd name="T5" fmla="*/ 215 h 216"/>
                <a:gd name="T6" fmla="*/ 38 w 145"/>
                <a:gd name="T7" fmla="*/ 214 h 216"/>
                <a:gd name="T8" fmla="*/ 29 w 145"/>
                <a:gd name="T9" fmla="*/ 212 h 216"/>
                <a:gd name="T10" fmla="*/ 22 w 145"/>
                <a:gd name="T11" fmla="*/ 210 h 216"/>
                <a:gd name="T12" fmla="*/ 14 w 145"/>
                <a:gd name="T13" fmla="*/ 208 h 216"/>
                <a:gd name="T14" fmla="*/ 7 w 145"/>
                <a:gd name="T15" fmla="*/ 205 h 216"/>
                <a:gd name="T16" fmla="*/ 0 w 145"/>
                <a:gd name="T17" fmla="*/ 201 h 216"/>
                <a:gd name="T18" fmla="*/ 7 w 145"/>
                <a:gd name="T19" fmla="*/ 197 h 216"/>
                <a:gd name="T20" fmla="*/ 13 w 145"/>
                <a:gd name="T21" fmla="*/ 193 h 216"/>
                <a:gd name="T22" fmla="*/ 20 w 145"/>
                <a:gd name="T23" fmla="*/ 187 h 216"/>
                <a:gd name="T24" fmla="*/ 25 w 145"/>
                <a:gd name="T25" fmla="*/ 183 h 216"/>
                <a:gd name="T26" fmla="*/ 30 w 145"/>
                <a:gd name="T27" fmla="*/ 176 h 216"/>
                <a:gd name="T28" fmla="*/ 36 w 145"/>
                <a:gd name="T29" fmla="*/ 170 h 216"/>
                <a:gd name="T30" fmla="*/ 40 w 145"/>
                <a:gd name="T31" fmla="*/ 163 h 216"/>
                <a:gd name="T32" fmla="*/ 43 w 145"/>
                <a:gd name="T33" fmla="*/ 156 h 216"/>
                <a:gd name="T34" fmla="*/ 47 w 145"/>
                <a:gd name="T35" fmla="*/ 148 h 216"/>
                <a:gd name="T36" fmla="*/ 50 w 145"/>
                <a:gd name="T37" fmla="*/ 140 h 216"/>
                <a:gd name="T38" fmla="*/ 52 w 145"/>
                <a:gd name="T39" fmla="*/ 131 h 216"/>
                <a:gd name="T40" fmla="*/ 53 w 145"/>
                <a:gd name="T41" fmla="*/ 121 h 216"/>
                <a:gd name="T42" fmla="*/ 54 w 145"/>
                <a:gd name="T43" fmla="*/ 112 h 216"/>
                <a:gd name="T44" fmla="*/ 54 w 145"/>
                <a:gd name="T45" fmla="*/ 101 h 216"/>
                <a:gd name="T46" fmla="*/ 53 w 145"/>
                <a:gd name="T47" fmla="*/ 90 h 216"/>
                <a:gd name="T48" fmla="*/ 52 w 145"/>
                <a:gd name="T49" fmla="*/ 78 h 216"/>
                <a:gd name="T50" fmla="*/ 50 w 145"/>
                <a:gd name="T51" fmla="*/ 70 h 216"/>
                <a:gd name="T52" fmla="*/ 47 w 145"/>
                <a:gd name="T53" fmla="*/ 61 h 216"/>
                <a:gd name="T54" fmla="*/ 60 w 145"/>
                <a:gd name="T55" fmla="*/ 54 h 216"/>
                <a:gd name="T56" fmla="*/ 71 w 145"/>
                <a:gd name="T57" fmla="*/ 48 h 216"/>
                <a:gd name="T58" fmla="*/ 83 w 145"/>
                <a:gd name="T59" fmla="*/ 40 h 216"/>
                <a:gd name="T60" fmla="*/ 94 w 145"/>
                <a:gd name="T61" fmla="*/ 33 h 216"/>
                <a:gd name="T62" fmla="*/ 104 w 145"/>
                <a:gd name="T63" fmla="*/ 25 h 216"/>
                <a:gd name="T64" fmla="*/ 114 w 145"/>
                <a:gd name="T65" fmla="*/ 17 h 216"/>
                <a:gd name="T66" fmla="*/ 121 w 145"/>
                <a:gd name="T67" fmla="*/ 8 h 216"/>
                <a:gd name="T68" fmla="*/ 129 w 145"/>
                <a:gd name="T69" fmla="*/ 0 h 216"/>
                <a:gd name="T70" fmla="*/ 134 w 145"/>
                <a:gd name="T71" fmla="*/ 18 h 216"/>
                <a:gd name="T72" fmla="*/ 138 w 145"/>
                <a:gd name="T73" fmla="*/ 35 h 216"/>
                <a:gd name="T74" fmla="*/ 142 w 145"/>
                <a:gd name="T75" fmla="*/ 53 h 216"/>
                <a:gd name="T76" fmla="*/ 144 w 145"/>
                <a:gd name="T77" fmla="*/ 72 h 216"/>
                <a:gd name="T78" fmla="*/ 145 w 145"/>
                <a:gd name="T79" fmla="*/ 89 h 216"/>
                <a:gd name="T80" fmla="*/ 145 w 145"/>
                <a:gd name="T81" fmla="*/ 107 h 216"/>
                <a:gd name="T82" fmla="*/ 145 w 145"/>
                <a:gd name="T83" fmla="*/ 125 h 216"/>
                <a:gd name="T84" fmla="*/ 143 w 145"/>
                <a:gd name="T85" fmla="*/ 141 h 216"/>
                <a:gd name="T86" fmla="*/ 138 w 145"/>
                <a:gd name="T87" fmla="*/ 156 h 216"/>
                <a:gd name="T88" fmla="*/ 134 w 145"/>
                <a:gd name="T89" fmla="*/ 171 h 216"/>
                <a:gd name="T90" fmla="*/ 128 w 145"/>
                <a:gd name="T91" fmla="*/ 183 h 216"/>
                <a:gd name="T92" fmla="*/ 120 w 145"/>
                <a:gd name="T93" fmla="*/ 194 h 216"/>
                <a:gd name="T94" fmla="*/ 116 w 145"/>
                <a:gd name="T95" fmla="*/ 199 h 216"/>
                <a:gd name="T96" fmla="*/ 111 w 145"/>
                <a:gd name="T97" fmla="*/ 203 h 216"/>
                <a:gd name="T98" fmla="*/ 106 w 145"/>
                <a:gd name="T99" fmla="*/ 207 h 216"/>
                <a:gd name="T100" fmla="*/ 101 w 145"/>
                <a:gd name="T101" fmla="*/ 210 h 216"/>
                <a:gd name="T102" fmla="*/ 95 w 145"/>
                <a:gd name="T103" fmla="*/ 213 h 216"/>
                <a:gd name="T104" fmla="*/ 89 w 145"/>
                <a:gd name="T105" fmla="*/ 214 h 216"/>
                <a:gd name="T106" fmla="*/ 82 w 145"/>
                <a:gd name="T107" fmla="*/ 216 h 216"/>
                <a:gd name="T108" fmla="*/ 75 w 145"/>
                <a:gd name="T109" fmla="*/ 216 h 216"/>
                <a:gd name="T110" fmla="*/ 71 w 145"/>
                <a:gd name="T111" fmla="*/ 216 h 216"/>
                <a:gd name="T112" fmla="*/ 68 w 145"/>
                <a:gd name="T11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216">
                  <a:moveTo>
                    <a:pt x="68" y="216"/>
                  </a:moveTo>
                  <a:lnTo>
                    <a:pt x="57" y="216"/>
                  </a:lnTo>
                  <a:lnTo>
                    <a:pt x="48" y="215"/>
                  </a:lnTo>
                  <a:lnTo>
                    <a:pt x="38" y="214"/>
                  </a:lnTo>
                  <a:lnTo>
                    <a:pt x="29" y="212"/>
                  </a:lnTo>
                  <a:lnTo>
                    <a:pt x="22" y="210"/>
                  </a:lnTo>
                  <a:lnTo>
                    <a:pt x="14" y="208"/>
                  </a:lnTo>
                  <a:lnTo>
                    <a:pt x="7" y="205"/>
                  </a:lnTo>
                  <a:lnTo>
                    <a:pt x="0" y="201"/>
                  </a:lnTo>
                  <a:lnTo>
                    <a:pt x="7" y="197"/>
                  </a:lnTo>
                  <a:lnTo>
                    <a:pt x="13" y="193"/>
                  </a:lnTo>
                  <a:lnTo>
                    <a:pt x="20" y="187"/>
                  </a:lnTo>
                  <a:lnTo>
                    <a:pt x="25" y="183"/>
                  </a:lnTo>
                  <a:lnTo>
                    <a:pt x="30" y="176"/>
                  </a:lnTo>
                  <a:lnTo>
                    <a:pt x="36" y="170"/>
                  </a:lnTo>
                  <a:lnTo>
                    <a:pt x="40" y="163"/>
                  </a:lnTo>
                  <a:lnTo>
                    <a:pt x="43" y="156"/>
                  </a:lnTo>
                  <a:lnTo>
                    <a:pt x="47" y="148"/>
                  </a:lnTo>
                  <a:lnTo>
                    <a:pt x="50" y="140"/>
                  </a:lnTo>
                  <a:lnTo>
                    <a:pt x="52" y="131"/>
                  </a:lnTo>
                  <a:lnTo>
                    <a:pt x="53" y="121"/>
                  </a:lnTo>
                  <a:lnTo>
                    <a:pt x="54" y="112"/>
                  </a:lnTo>
                  <a:lnTo>
                    <a:pt x="54" y="101"/>
                  </a:lnTo>
                  <a:lnTo>
                    <a:pt x="53" y="90"/>
                  </a:lnTo>
                  <a:lnTo>
                    <a:pt x="52" y="78"/>
                  </a:lnTo>
                  <a:lnTo>
                    <a:pt x="50" y="70"/>
                  </a:lnTo>
                  <a:lnTo>
                    <a:pt x="47" y="61"/>
                  </a:lnTo>
                  <a:lnTo>
                    <a:pt x="60" y="54"/>
                  </a:lnTo>
                  <a:lnTo>
                    <a:pt x="71" y="48"/>
                  </a:lnTo>
                  <a:lnTo>
                    <a:pt x="83" y="40"/>
                  </a:lnTo>
                  <a:lnTo>
                    <a:pt x="94" y="33"/>
                  </a:lnTo>
                  <a:lnTo>
                    <a:pt x="104" y="25"/>
                  </a:lnTo>
                  <a:lnTo>
                    <a:pt x="114" y="17"/>
                  </a:lnTo>
                  <a:lnTo>
                    <a:pt x="121" y="8"/>
                  </a:lnTo>
                  <a:lnTo>
                    <a:pt x="129" y="0"/>
                  </a:lnTo>
                  <a:lnTo>
                    <a:pt x="134" y="18"/>
                  </a:lnTo>
                  <a:lnTo>
                    <a:pt x="138" y="35"/>
                  </a:lnTo>
                  <a:lnTo>
                    <a:pt x="142" y="53"/>
                  </a:lnTo>
                  <a:lnTo>
                    <a:pt x="144" y="72"/>
                  </a:lnTo>
                  <a:lnTo>
                    <a:pt x="145" y="89"/>
                  </a:lnTo>
                  <a:lnTo>
                    <a:pt x="145" y="107"/>
                  </a:lnTo>
                  <a:lnTo>
                    <a:pt x="145" y="125"/>
                  </a:lnTo>
                  <a:lnTo>
                    <a:pt x="143" y="141"/>
                  </a:lnTo>
                  <a:lnTo>
                    <a:pt x="138" y="156"/>
                  </a:lnTo>
                  <a:lnTo>
                    <a:pt x="134" y="171"/>
                  </a:lnTo>
                  <a:lnTo>
                    <a:pt x="128" y="183"/>
                  </a:lnTo>
                  <a:lnTo>
                    <a:pt x="120" y="194"/>
                  </a:lnTo>
                  <a:lnTo>
                    <a:pt x="116" y="199"/>
                  </a:lnTo>
                  <a:lnTo>
                    <a:pt x="111" y="203"/>
                  </a:lnTo>
                  <a:lnTo>
                    <a:pt x="106" y="207"/>
                  </a:lnTo>
                  <a:lnTo>
                    <a:pt x="101" y="210"/>
                  </a:lnTo>
                  <a:lnTo>
                    <a:pt x="95" y="213"/>
                  </a:lnTo>
                  <a:lnTo>
                    <a:pt x="89" y="214"/>
                  </a:lnTo>
                  <a:lnTo>
                    <a:pt x="82" y="216"/>
                  </a:lnTo>
                  <a:lnTo>
                    <a:pt x="75" y="216"/>
                  </a:lnTo>
                  <a:lnTo>
                    <a:pt x="71" y="216"/>
                  </a:lnTo>
                  <a:lnTo>
                    <a:pt x="68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496"/>
            <p:cNvSpPr>
              <a:spLocks/>
            </p:cNvSpPr>
            <p:nvPr/>
          </p:nvSpPr>
          <p:spPr bwMode="auto">
            <a:xfrm>
              <a:off x="5579249" y="7570138"/>
              <a:ext cx="95453" cy="44545"/>
            </a:xfrm>
            <a:custGeom>
              <a:avLst/>
              <a:gdLst>
                <a:gd name="T0" fmla="*/ 58 w 240"/>
                <a:gd name="T1" fmla="*/ 99 h 115"/>
                <a:gd name="T2" fmla="*/ 45 w 240"/>
                <a:gd name="T3" fmla="*/ 71 h 115"/>
                <a:gd name="T4" fmla="*/ 30 w 240"/>
                <a:gd name="T5" fmla="*/ 47 h 115"/>
                <a:gd name="T6" fmla="*/ 11 w 240"/>
                <a:gd name="T7" fmla="*/ 26 h 115"/>
                <a:gd name="T8" fmla="*/ 10 w 240"/>
                <a:gd name="T9" fmla="*/ 13 h 115"/>
                <a:gd name="T10" fmla="*/ 31 w 240"/>
                <a:gd name="T11" fmla="*/ 7 h 115"/>
                <a:gd name="T12" fmla="*/ 54 w 240"/>
                <a:gd name="T13" fmla="*/ 2 h 115"/>
                <a:gd name="T14" fmla="*/ 77 w 240"/>
                <a:gd name="T15" fmla="*/ 0 h 115"/>
                <a:gd name="T16" fmla="*/ 102 w 240"/>
                <a:gd name="T17" fmla="*/ 0 h 115"/>
                <a:gd name="T18" fmla="*/ 129 w 240"/>
                <a:gd name="T19" fmla="*/ 2 h 115"/>
                <a:gd name="T20" fmla="*/ 153 w 240"/>
                <a:gd name="T21" fmla="*/ 8 h 115"/>
                <a:gd name="T22" fmla="*/ 177 w 240"/>
                <a:gd name="T23" fmla="*/ 14 h 115"/>
                <a:gd name="T24" fmla="*/ 198 w 240"/>
                <a:gd name="T25" fmla="*/ 23 h 115"/>
                <a:gd name="T26" fmla="*/ 215 w 240"/>
                <a:gd name="T27" fmla="*/ 32 h 115"/>
                <a:gd name="T28" fmla="*/ 228 w 240"/>
                <a:gd name="T29" fmla="*/ 44 h 115"/>
                <a:gd name="T30" fmla="*/ 237 w 240"/>
                <a:gd name="T31" fmla="*/ 57 h 115"/>
                <a:gd name="T32" fmla="*/ 240 w 240"/>
                <a:gd name="T33" fmla="*/ 70 h 115"/>
                <a:gd name="T34" fmla="*/ 239 w 240"/>
                <a:gd name="T35" fmla="*/ 82 h 115"/>
                <a:gd name="T36" fmla="*/ 236 w 240"/>
                <a:gd name="T37" fmla="*/ 94 h 115"/>
                <a:gd name="T38" fmla="*/ 228 w 240"/>
                <a:gd name="T39" fmla="*/ 106 h 115"/>
                <a:gd name="T40" fmla="*/ 217 w 240"/>
                <a:gd name="T41" fmla="*/ 94 h 115"/>
                <a:gd name="T42" fmla="*/ 201 w 240"/>
                <a:gd name="T43" fmla="*/ 62 h 115"/>
                <a:gd name="T44" fmla="*/ 187 w 240"/>
                <a:gd name="T45" fmla="*/ 42 h 115"/>
                <a:gd name="T46" fmla="*/ 176 w 240"/>
                <a:gd name="T47" fmla="*/ 32 h 115"/>
                <a:gd name="T48" fmla="*/ 165 w 240"/>
                <a:gd name="T49" fmla="*/ 26 h 115"/>
                <a:gd name="T50" fmla="*/ 155 w 240"/>
                <a:gd name="T51" fmla="*/ 22 h 115"/>
                <a:gd name="T52" fmla="*/ 149 w 240"/>
                <a:gd name="T53" fmla="*/ 22 h 115"/>
                <a:gd name="T54" fmla="*/ 143 w 240"/>
                <a:gd name="T55" fmla="*/ 22 h 115"/>
                <a:gd name="T56" fmla="*/ 131 w 240"/>
                <a:gd name="T57" fmla="*/ 26 h 115"/>
                <a:gd name="T58" fmla="*/ 119 w 240"/>
                <a:gd name="T59" fmla="*/ 32 h 115"/>
                <a:gd name="T60" fmla="*/ 108 w 240"/>
                <a:gd name="T61" fmla="*/ 42 h 115"/>
                <a:gd name="T62" fmla="*/ 91 w 240"/>
                <a:gd name="T63" fmla="*/ 62 h 115"/>
                <a:gd name="T64" fmla="*/ 71 w 240"/>
                <a:gd name="T65" fmla="*/ 9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115">
                  <a:moveTo>
                    <a:pt x="64" y="115"/>
                  </a:moveTo>
                  <a:lnTo>
                    <a:pt x="58" y="99"/>
                  </a:lnTo>
                  <a:lnTo>
                    <a:pt x="53" y="85"/>
                  </a:lnTo>
                  <a:lnTo>
                    <a:pt x="45" y="71"/>
                  </a:lnTo>
                  <a:lnTo>
                    <a:pt x="38" y="58"/>
                  </a:lnTo>
                  <a:lnTo>
                    <a:pt x="30" y="47"/>
                  </a:lnTo>
                  <a:lnTo>
                    <a:pt x="21" y="36"/>
                  </a:lnTo>
                  <a:lnTo>
                    <a:pt x="11" y="26"/>
                  </a:lnTo>
                  <a:lnTo>
                    <a:pt x="0" y="17"/>
                  </a:lnTo>
                  <a:lnTo>
                    <a:pt x="10" y="13"/>
                  </a:lnTo>
                  <a:lnTo>
                    <a:pt x="21" y="10"/>
                  </a:lnTo>
                  <a:lnTo>
                    <a:pt x="31" y="7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16" y="1"/>
                  </a:lnTo>
                  <a:lnTo>
                    <a:pt x="129" y="2"/>
                  </a:lnTo>
                  <a:lnTo>
                    <a:pt x="142" y="4"/>
                  </a:lnTo>
                  <a:lnTo>
                    <a:pt x="153" y="8"/>
                  </a:lnTo>
                  <a:lnTo>
                    <a:pt x="165" y="11"/>
                  </a:lnTo>
                  <a:lnTo>
                    <a:pt x="177" y="14"/>
                  </a:lnTo>
                  <a:lnTo>
                    <a:pt x="188" y="18"/>
                  </a:lnTo>
                  <a:lnTo>
                    <a:pt x="198" y="23"/>
                  </a:lnTo>
                  <a:lnTo>
                    <a:pt x="206" y="27"/>
                  </a:lnTo>
                  <a:lnTo>
                    <a:pt x="215" y="32"/>
                  </a:lnTo>
                  <a:lnTo>
                    <a:pt x="223" y="39"/>
                  </a:lnTo>
                  <a:lnTo>
                    <a:pt x="228" y="44"/>
                  </a:lnTo>
                  <a:lnTo>
                    <a:pt x="233" y="51"/>
                  </a:lnTo>
                  <a:lnTo>
                    <a:pt x="237" y="57"/>
                  </a:lnTo>
                  <a:lnTo>
                    <a:pt x="240" y="65"/>
                  </a:lnTo>
                  <a:lnTo>
                    <a:pt x="240" y="70"/>
                  </a:lnTo>
                  <a:lnTo>
                    <a:pt x="240" y="76"/>
                  </a:lnTo>
                  <a:lnTo>
                    <a:pt x="239" y="82"/>
                  </a:lnTo>
                  <a:lnTo>
                    <a:pt x="238" y="88"/>
                  </a:lnTo>
                  <a:lnTo>
                    <a:pt x="236" y="94"/>
                  </a:lnTo>
                  <a:lnTo>
                    <a:pt x="232" y="99"/>
                  </a:lnTo>
                  <a:lnTo>
                    <a:pt x="228" y="106"/>
                  </a:lnTo>
                  <a:lnTo>
                    <a:pt x="224" y="112"/>
                  </a:lnTo>
                  <a:lnTo>
                    <a:pt x="217" y="94"/>
                  </a:lnTo>
                  <a:lnTo>
                    <a:pt x="210" y="77"/>
                  </a:lnTo>
                  <a:lnTo>
                    <a:pt x="201" y="62"/>
                  </a:lnTo>
                  <a:lnTo>
                    <a:pt x="191" y="48"/>
                  </a:lnTo>
                  <a:lnTo>
                    <a:pt x="187" y="42"/>
                  </a:lnTo>
                  <a:lnTo>
                    <a:pt x="182" y="37"/>
                  </a:lnTo>
                  <a:lnTo>
                    <a:pt x="176" y="32"/>
                  </a:lnTo>
                  <a:lnTo>
                    <a:pt x="171" y="28"/>
                  </a:lnTo>
                  <a:lnTo>
                    <a:pt x="165" y="26"/>
                  </a:lnTo>
                  <a:lnTo>
                    <a:pt x="160" y="24"/>
                  </a:lnTo>
                  <a:lnTo>
                    <a:pt x="155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8" y="22"/>
                  </a:lnTo>
                  <a:lnTo>
                    <a:pt x="143" y="22"/>
                  </a:lnTo>
                  <a:lnTo>
                    <a:pt x="137" y="24"/>
                  </a:lnTo>
                  <a:lnTo>
                    <a:pt x="131" y="26"/>
                  </a:lnTo>
                  <a:lnTo>
                    <a:pt x="125" y="29"/>
                  </a:lnTo>
                  <a:lnTo>
                    <a:pt x="119" y="32"/>
                  </a:lnTo>
                  <a:lnTo>
                    <a:pt x="114" y="37"/>
                  </a:lnTo>
                  <a:lnTo>
                    <a:pt x="108" y="42"/>
                  </a:lnTo>
                  <a:lnTo>
                    <a:pt x="102" y="49"/>
                  </a:lnTo>
                  <a:lnTo>
                    <a:pt x="91" y="62"/>
                  </a:lnTo>
                  <a:lnTo>
                    <a:pt x="81" y="78"/>
                  </a:lnTo>
                  <a:lnTo>
                    <a:pt x="71" y="95"/>
                  </a:lnTo>
                  <a:lnTo>
                    <a:pt x="64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497"/>
            <p:cNvSpPr>
              <a:spLocks/>
            </p:cNvSpPr>
            <p:nvPr/>
          </p:nvSpPr>
          <p:spPr bwMode="auto">
            <a:xfrm>
              <a:off x="5604704" y="7578093"/>
              <a:ext cx="63635" cy="60453"/>
            </a:xfrm>
            <a:custGeom>
              <a:avLst/>
              <a:gdLst>
                <a:gd name="T0" fmla="*/ 78 w 160"/>
                <a:gd name="T1" fmla="*/ 151 h 151"/>
                <a:gd name="T2" fmla="*/ 73 w 160"/>
                <a:gd name="T3" fmla="*/ 142 h 151"/>
                <a:gd name="T4" fmla="*/ 67 w 160"/>
                <a:gd name="T5" fmla="*/ 134 h 151"/>
                <a:gd name="T6" fmla="*/ 58 w 160"/>
                <a:gd name="T7" fmla="*/ 127 h 151"/>
                <a:gd name="T8" fmla="*/ 50 w 160"/>
                <a:gd name="T9" fmla="*/ 122 h 151"/>
                <a:gd name="T10" fmla="*/ 40 w 160"/>
                <a:gd name="T11" fmla="*/ 117 h 151"/>
                <a:gd name="T12" fmla="*/ 29 w 160"/>
                <a:gd name="T13" fmla="*/ 113 h 151"/>
                <a:gd name="T14" fmla="*/ 17 w 160"/>
                <a:gd name="T15" fmla="*/ 111 h 151"/>
                <a:gd name="T16" fmla="*/ 4 w 160"/>
                <a:gd name="T17" fmla="*/ 110 h 151"/>
                <a:gd name="T18" fmla="*/ 2 w 160"/>
                <a:gd name="T19" fmla="*/ 101 h 151"/>
                <a:gd name="T20" fmla="*/ 0 w 160"/>
                <a:gd name="T21" fmla="*/ 93 h 151"/>
                <a:gd name="T22" fmla="*/ 7 w 160"/>
                <a:gd name="T23" fmla="*/ 73 h 151"/>
                <a:gd name="T24" fmla="*/ 17 w 160"/>
                <a:gd name="T25" fmla="*/ 56 h 151"/>
                <a:gd name="T26" fmla="*/ 27 w 160"/>
                <a:gd name="T27" fmla="*/ 40 h 151"/>
                <a:gd name="T28" fmla="*/ 38 w 160"/>
                <a:gd name="T29" fmla="*/ 27 h 151"/>
                <a:gd name="T30" fmla="*/ 44 w 160"/>
                <a:gd name="T31" fmla="*/ 20 h 151"/>
                <a:gd name="T32" fmla="*/ 50 w 160"/>
                <a:gd name="T33" fmla="*/ 15 h 151"/>
                <a:gd name="T34" fmla="*/ 55 w 160"/>
                <a:gd name="T35" fmla="*/ 10 h 151"/>
                <a:gd name="T36" fmla="*/ 61 w 160"/>
                <a:gd name="T37" fmla="*/ 7 h 151"/>
                <a:gd name="T38" fmla="*/ 67 w 160"/>
                <a:gd name="T39" fmla="*/ 4 h 151"/>
                <a:gd name="T40" fmla="*/ 73 w 160"/>
                <a:gd name="T41" fmla="*/ 2 h 151"/>
                <a:gd name="T42" fmla="*/ 79 w 160"/>
                <a:gd name="T43" fmla="*/ 0 h 151"/>
                <a:gd name="T44" fmla="*/ 84 w 160"/>
                <a:gd name="T45" fmla="*/ 0 h 151"/>
                <a:gd name="T46" fmla="*/ 85 w 160"/>
                <a:gd name="T47" fmla="*/ 0 h 151"/>
                <a:gd name="T48" fmla="*/ 85 w 160"/>
                <a:gd name="T49" fmla="*/ 0 h 151"/>
                <a:gd name="T50" fmla="*/ 91 w 160"/>
                <a:gd name="T51" fmla="*/ 0 h 151"/>
                <a:gd name="T52" fmla="*/ 96 w 160"/>
                <a:gd name="T53" fmla="*/ 2 h 151"/>
                <a:gd name="T54" fmla="*/ 101 w 160"/>
                <a:gd name="T55" fmla="*/ 4 h 151"/>
                <a:gd name="T56" fmla="*/ 107 w 160"/>
                <a:gd name="T57" fmla="*/ 6 h 151"/>
                <a:gd name="T58" fmla="*/ 112 w 160"/>
                <a:gd name="T59" fmla="*/ 10 h 151"/>
                <a:gd name="T60" fmla="*/ 118 w 160"/>
                <a:gd name="T61" fmla="*/ 15 h 151"/>
                <a:gd name="T62" fmla="*/ 123 w 160"/>
                <a:gd name="T63" fmla="*/ 20 h 151"/>
                <a:gd name="T64" fmla="*/ 127 w 160"/>
                <a:gd name="T65" fmla="*/ 26 h 151"/>
                <a:gd name="T66" fmla="*/ 137 w 160"/>
                <a:gd name="T67" fmla="*/ 40 h 151"/>
                <a:gd name="T68" fmla="*/ 146 w 160"/>
                <a:gd name="T69" fmla="*/ 55 h 151"/>
                <a:gd name="T70" fmla="*/ 153 w 160"/>
                <a:gd name="T71" fmla="*/ 72 h 151"/>
                <a:gd name="T72" fmla="*/ 160 w 160"/>
                <a:gd name="T73" fmla="*/ 90 h 151"/>
                <a:gd name="T74" fmla="*/ 152 w 160"/>
                <a:gd name="T75" fmla="*/ 98 h 151"/>
                <a:gd name="T76" fmla="*/ 145 w 160"/>
                <a:gd name="T77" fmla="*/ 107 h 151"/>
                <a:gd name="T78" fmla="*/ 135 w 160"/>
                <a:gd name="T79" fmla="*/ 115 h 151"/>
                <a:gd name="T80" fmla="*/ 125 w 160"/>
                <a:gd name="T81" fmla="*/ 123 h 151"/>
                <a:gd name="T82" fmla="*/ 114 w 160"/>
                <a:gd name="T83" fmla="*/ 130 h 151"/>
                <a:gd name="T84" fmla="*/ 102 w 160"/>
                <a:gd name="T85" fmla="*/ 138 h 151"/>
                <a:gd name="T86" fmla="*/ 91 w 160"/>
                <a:gd name="T87" fmla="*/ 144 h 151"/>
                <a:gd name="T88" fmla="*/ 78 w 160"/>
                <a:gd name="T8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151">
                  <a:moveTo>
                    <a:pt x="78" y="151"/>
                  </a:moveTo>
                  <a:lnTo>
                    <a:pt x="73" y="142"/>
                  </a:lnTo>
                  <a:lnTo>
                    <a:pt x="67" y="134"/>
                  </a:lnTo>
                  <a:lnTo>
                    <a:pt x="58" y="127"/>
                  </a:lnTo>
                  <a:lnTo>
                    <a:pt x="50" y="122"/>
                  </a:lnTo>
                  <a:lnTo>
                    <a:pt x="40" y="117"/>
                  </a:lnTo>
                  <a:lnTo>
                    <a:pt x="29" y="113"/>
                  </a:lnTo>
                  <a:lnTo>
                    <a:pt x="17" y="111"/>
                  </a:lnTo>
                  <a:lnTo>
                    <a:pt x="4" y="110"/>
                  </a:lnTo>
                  <a:lnTo>
                    <a:pt x="2" y="101"/>
                  </a:lnTo>
                  <a:lnTo>
                    <a:pt x="0" y="93"/>
                  </a:lnTo>
                  <a:lnTo>
                    <a:pt x="7" y="73"/>
                  </a:lnTo>
                  <a:lnTo>
                    <a:pt x="17" y="56"/>
                  </a:lnTo>
                  <a:lnTo>
                    <a:pt x="27" y="40"/>
                  </a:lnTo>
                  <a:lnTo>
                    <a:pt x="38" y="27"/>
                  </a:lnTo>
                  <a:lnTo>
                    <a:pt x="44" y="20"/>
                  </a:lnTo>
                  <a:lnTo>
                    <a:pt x="50" y="15"/>
                  </a:lnTo>
                  <a:lnTo>
                    <a:pt x="55" y="10"/>
                  </a:lnTo>
                  <a:lnTo>
                    <a:pt x="61" y="7"/>
                  </a:lnTo>
                  <a:lnTo>
                    <a:pt x="67" y="4"/>
                  </a:lnTo>
                  <a:lnTo>
                    <a:pt x="73" y="2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6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2" y="10"/>
                  </a:lnTo>
                  <a:lnTo>
                    <a:pt x="118" y="15"/>
                  </a:lnTo>
                  <a:lnTo>
                    <a:pt x="123" y="20"/>
                  </a:lnTo>
                  <a:lnTo>
                    <a:pt x="127" y="26"/>
                  </a:lnTo>
                  <a:lnTo>
                    <a:pt x="137" y="40"/>
                  </a:lnTo>
                  <a:lnTo>
                    <a:pt x="146" y="55"/>
                  </a:lnTo>
                  <a:lnTo>
                    <a:pt x="153" y="72"/>
                  </a:lnTo>
                  <a:lnTo>
                    <a:pt x="160" y="90"/>
                  </a:lnTo>
                  <a:lnTo>
                    <a:pt x="152" y="98"/>
                  </a:lnTo>
                  <a:lnTo>
                    <a:pt x="145" y="107"/>
                  </a:lnTo>
                  <a:lnTo>
                    <a:pt x="135" y="115"/>
                  </a:lnTo>
                  <a:lnTo>
                    <a:pt x="125" y="123"/>
                  </a:lnTo>
                  <a:lnTo>
                    <a:pt x="114" y="130"/>
                  </a:lnTo>
                  <a:lnTo>
                    <a:pt x="102" y="138"/>
                  </a:lnTo>
                  <a:lnTo>
                    <a:pt x="91" y="144"/>
                  </a:lnTo>
                  <a:lnTo>
                    <a:pt x="78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498"/>
            <p:cNvSpPr>
              <a:spLocks/>
            </p:cNvSpPr>
            <p:nvPr/>
          </p:nvSpPr>
          <p:spPr bwMode="auto">
            <a:xfrm>
              <a:off x="5539477" y="7649683"/>
              <a:ext cx="77953" cy="50909"/>
            </a:xfrm>
            <a:custGeom>
              <a:avLst/>
              <a:gdLst>
                <a:gd name="T0" fmla="*/ 115 w 194"/>
                <a:gd name="T1" fmla="*/ 127 h 127"/>
                <a:gd name="T2" fmla="*/ 102 w 194"/>
                <a:gd name="T3" fmla="*/ 127 h 127"/>
                <a:gd name="T4" fmla="*/ 88 w 194"/>
                <a:gd name="T5" fmla="*/ 126 h 127"/>
                <a:gd name="T6" fmla="*/ 75 w 194"/>
                <a:gd name="T7" fmla="*/ 124 h 127"/>
                <a:gd name="T8" fmla="*/ 61 w 194"/>
                <a:gd name="T9" fmla="*/ 122 h 127"/>
                <a:gd name="T10" fmla="*/ 48 w 194"/>
                <a:gd name="T11" fmla="*/ 119 h 127"/>
                <a:gd name="T12" fmla="*/ 35 w 194"/>
                <a:gd name="T13" fmla="*/ 116 h 127"/>
                <a:gd name="T14" fmla="*/ 24 w 194"/>
                <a:gd name="T15" fmla="*/ 111 h 127"/>
                <a:gd name="T16" fmla="*/ 12 w 194"/>
                <a:gd name="T17" fmla="*/ 107 h 127"/>
                <a:gd name="T18" fmla="*/ 13 w 194"/>
                <a:gd name="T19" fmla="*/ 94 h 127"/>
                <a:gd name="T20" fmla="*/ 13 w 194"/>
                <a:gd name="T21" fmla="*/ 82 h 127"/>
                <a:gd name="T22" fmla="*/ 13 w 194"/>
                <a:gd name="T23" fmla="*/ 68 h 127"/>
                <a:gd name="T24" fmla="*/ 12 w 194"/>
                <a:gd name="T25" fmla="*/ 55 h 127"/>
                <a:gd name="T26" fmla="*/ 9 w 194"/>
                <a:gd name="T27" fmla="*/ 41 h 127"/>
                <a:gd name="T28" fmla="*/ 6 w 194"/>
                <a:gd name="T29" fmla="*/ 27 h 127"/>
                <a:gd name="T30" fmla="*/ 3 w 194"/>
                <a:gd name="T31" fmla="*/ 14 h 127"/>
                <a:gd name="T32" fmla="*/ 0 w 194"/>
                <a:gd name="T33" fmla="*/ 0 h 127"/>
                <a:gd name="T34" fmla="*/ 15 w 194"/>
                <a:gd name="T35" fmla="*/ 16 h 127"/>
                <a:gd name="T36" fmla="*/ 30 w 194"/>
                <a:gd name="T37" fmla="*/ 32 h 127"/>
                <a:gd name="T38" fmla="*/ 46 w 194"/>
                <a:gd name="T39" fmla="*/ 46 h 127"/>
                <a:gd name="T40" fmla="*/ 62 w 194"/>
                <a:gd name="T41" fmla="*/ 58 h 127"/>
                <a:gd name="T42" fmla="*/ 79 w 194"/>
                <a:gd name="T43" fmla="*/ 68 h 127"/>
                <a:gd name="T44" fmla="*/ 95 w 194"/>
                <a:gd name="T45" fmla="*/ 76 h 127"/>
                <a:gd name="T46" fmla="*/ 102 w 194"/>
                <a:gd name="T47" fmla="*/ 78 h 127"/>
                <a:gd name="T48" fmla="*/ 110 w 194"/>
                <a:gd name="T49" fmla="*/ 80 h 127"/>
                <a:gd name="T50" fmla="*/ 116 w 194"/>
                <a:gd name="T51" fmla="*/ 81 h 127"/>
                <a:gd name="T52" fmla="*/ 124 w 194"/>
                <a:gd name="T53" fmla="*/ 82 h 127"/>
                <a:gd name="T54" fmla="*/ 129 w 194"/>
                <a:gd name="T55" fmla="*/ 81 h 127"/>
                <a:gd name="T56" fmla="*/ 135 w 194"/>
                <a:gd name="T57" fmla="*/ 81 h 127"/>
                <a:gd name="T58" fmla="*/ 140 w 194"/>
                <a:gd name="T59" fmla="*/ 79 h 127"/>
                <a:gd name="T60" fmla="*/ 144 w 194"/>
                <a:gd name="T61" fmla="*/ 77 h 127"/>
                <a:gd name="T62" fmla="*/ 150 w 194"/>
                <a:gd name="T63" fmla="*/ 72 h 127"/>
                <a:gd name="T64" fmla="*/ 155 w 194"/>
                <a:gd name="T65" fmla="*/ 68 h 127"/>
                <a:gd name="T66" fmla="*/ 162 w 194"/>
                <a:gd name="T67" fmla="*/ 80 h 127"/>
                <a:gd name="T68" fmla="*/ 170 w 194"/>
                <a:gd name="T69" fmla="*/ 92 h 127"/>
                <a:gd name="T70" fmla="*/ 176 w 194"/>
                <a:gd name="T71" fmla="*/ 97 h 127"/>
                <a:gd name="T72" fmla="*/ 181 w 194"/>
                <a:gd name="T73" fmla="*/ 103 h 127"/>
                <a:gd name="T74" fmla="*/ 188 w 194"/>
                <a:gd name="T75" fmla="*/ 107 h 127"/>
                <a:gd name="T76" fmla="*/ 194 w 194"/>
                <a:gd name="T77" fmla="*/ 111 h 127"/>
                <a:gd name="T78" fmla="*/ 186 w 194"/>
                <a:gd name="T79" fmla="*/ 115 h 127"/>
                <a:gd name="T80" fmla="*/ 176 w 194"/>
                <a:gd name="T81" fmla="*/ 118 h 127"/>
                <a:gd name="T82" fmla="*/ 167 w 194"/>
                <a:gd name="T83" fmla="*/ 121 h 127"/>
                <a:gd name="T84" fmla="*/ 157 w 194"/>
                <a:gd name="T85" fmla="*/ 123 h 127"/>
                <a:gd name="T86" fmla="*/ 137 w 194"/>
                <a:gd name="T87" fmla="*/ 126 h 127"/>
                <a:gd name="T88" fmla="*/ 115 w 194"/>
                <a:gd name="T8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127">
                  <a:moveTo>
                    <a:pt x="115" y="127"/>
                  </a:moveTo>
                  <a:lnTo>
                    <a:pt x="102" y="127"/>
                  </a:lnTo>
                  <a:lnTo>
                    <a:pt x="88" y="126"/>
                  </a:lnTo>
                  <a:lnTo>
                    <a:pt x="75" y="124"/>
                  </a:lnTo>
                  <a:lnTo>
                    <a:pt x="61" y="122"/>
                  </a:lnTo>
                  <a:lnTo>
                    <a:pt x="48" y="119"/>
                  </a:lnTo>
                  <a:lnTo>
                    <a:pt x="35" y="116"/>
                  </a:lnTo>
                  <a:lnTo>
                    <a:pt x="24" y="111"/>
                  </a:lnTo>
                  <a:lnTo>
                    <a:pt x="12" y="107"/>
                  </a:lnTo>
                  <a:lnTo>
                    <a:pt x="13" y="94"/>
                  </a:lnTo>
                  <a:lnTo>
                    <a:pt x="13" y="82"/>
                  </a:lnTo>
                  <a:lnTo>
                    <a:pt x="13" y="68"/>
                  </a:lnTo>
                  <a:lnTo>
                    <a:pt x="12" y="55"/>
                  </a:lnTo>
                  <a:lnTo>
                    <a:pt x="9" y="41"/>
                  </a:lnTo>
                  <a:lnTo>
                    <a:pt x="6" y="27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5" y="16"/>
                  </a:lnTo>
                  <a:lnTo>
                    <a:pt x="30" y="32"/>
                  </a:lnTo>
                  <a:lnTo>
                    <a:pt x="46" y="46"/>
                  </a:lnTo>
                  <a:lnTo>
                    <a:pt x="62" y="58"/>
                  </a:lnTo>
                  <a:lnTo>
                    <a:pt x="79" y="68"/>
                  </a:lnTo>
                  <a:lnTo>
                    <a:pt x="95" y="76"/>
                  </a:lnTo>
                  <a:lnTo>
                    <a:pt x="102" y="78"/>
                  </a:lnTo>
                  <a:lnTo>
                    <a:pt x="110" y="80"/>
                  </a:lnTo>
                  <a:lnTo>
                    <a:pt x="116" y="81"/>
                  </a:lnTo>
                  <a:lnTo>
                    <a:pt x="124" y="82"/>
                  </a:lnTo>
                  <a:lnTo>
                    <a:pt x="129" y="81"/>
                  </a:lnTo>
                  <a:lnTo>
                    <a:pt x="135" y="81"/>
                  </a:lnTo>
                  <a:lnTo>
                    <a:pt x="140" y="79"/>
                  </a:lnTo>
                  <a:lnTo>
                    <a:pt x="144" y="77"/>
                  </a:lnTo>
                  <a:lnTo>
                    <a:pt x="150" y="72"/>
                  </a:lnTo>
                  <a:lnTo>
                    <a:pt x="155" y="68"/>
                  </a:lnTo>
                  <a:lnTo>
                    <a:pt x="162" y="80"/>
                  </a:lnTo>
                  <a:lnTo>
                    <a:pt x="170" y="92"/>
                  </a:lnTo>
                  <a:lnTo>
                    <a:pt x="176" y="97"/>
                  </a:lnTo>
                  <a:lnTo>
                    <a:pt x="181" y="103"/>
                  </a:lnTo>
                  <a:lnTo>
                    <a:pt x="188" y="107"/>
                  </a:lnTo>
                  <a:lnTo>
                    <a:pt x="194" y="111"/>
                  </a:lnTo>
                  <a:lnTo>
                    <a:pt x="186" y="115"/>
                  </a:lnTo>
                  <a:lnTo>
                    <a:pt x="176" y="118"/>
                  </a:lnTo>
                  <a:lnTo>
                    <a:pt x="167" y="121"/>
                  </a:lnTo>
                  <a:lnTo>
                    <a:pt x="157" y="123"/>
                  </a:lnTo>
                  <a:lnTo>
                    <a:pt x="137" y="126"/>
                  </a:lnTo>
                  <a:lnTo>
                    <a:pt x="115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499"/>
            <p:cNvSpPr>
              <a:spLocks/>
            </p:cNvSpPr>
            <p:nvPr/>
          </p:nvSpPr>
          <p:spPr bwMode="auto">
            <a:xfrm>
              <a:off x="5601522" y="7638547"/>
              <a:ext cx="36591" cy="55681"/>
            </a:xfrm>
            <a:custGeom>
              <a:avLst/>
              <a:gdLst>
                <a:gd name="T0" fmla="*/ 39 w 93"/>
                <a:gd name="T1" fmla="*/ 140 h 140"/>
                <a:gd name="T2" fmla="*/ 33 w 93"/>
                <a:gd name="T3" fmla="*/ 136 h 140"/>
                <a:gd name="T4" fmla="*/ 26 w 93"/>
                <a:gd name="T5" fmla="*/ 132 h 140"/>
                <a:gd name="T6" fmla="*/ 21 w 93"/>
                <a:gd name="T7" fmla="*/ 126 h 140"/>
                <a:gd name="T8" fmla="*/ 15 w 93"/>
                <a:gd name="T9" fmla="*/ 121 h 140"/>
                <a:gd name="T10" fmla="*/ 7 w 93"/>
                <a:gd name="T11" fmla="*/ 109 h 140"/>
                <a:gd name="T12" fmla="*/ 0 w 93"/>
                <a:gd name="T13" fmla="*/ 97 h 140"/>
                <a:gd name="T14" fmla="*/ 5 w 93"/>
                <a:gd name="T15" fmla="*/ 91 h 140"/>
                <a:gd name="T16" fmla="*/ 9 w 93"/>
                <a:gd name="T17" fmla="*/ 83 h 140"/>
                <a:gd name="T18" fmla="*/ 12 w 93"/>
                <a:gd name="T19" fmla="*/ 75 h 140"/>
                <a:gd name="T20" fmla="*/ 15 w 93"/>
                <a:gd name="T21" fmla="*/ 67 h 140"/>
                <a:gd name="T22" fmla="*/ 18 w 93"/>
                <a:gd name="T23" fmla="*/ 57 h 140"/>
                <a:gd name="T24" fmla="*/ 19 w 93"/>
                <a:gd name="T25" fmla="*/ 46 h 140"/>
                <a:gd name="T26" fmla="*/ 20 w 93"/>
                <a:gd name="T27" fmla="*/ 36 h 140"/>
                <a:gd name="T28" fmla="*/ 20 w 93"/>
                <a:gd name="T29" fmla="*/ 25 h 140"/>
                <a:gd name="T30" fmla="*/ 37 w 93"/>
                <a:gd name="T31" fmla="*/ 19 h 140"/>
                <a:gd name="T32" fmla="*/ 53 w 93"/>
                <a:gd name="T33" fmla="*/ 14 h 140"/>
                <a:gd name="T34" fmla="*/ 69 w 93"/>
                <a:gd name="T35" fmla="*/ 7 h 140"/>
                <a:gd name="T36" fmla="*/ 86 w 93"/>
                <a:gd name="T37" fmla="*/ 0 h 140"/>
                <a:gd name="T38" fmla="*/ 89 w 93"/>
                <a:gd name="T39" fmla="*/ 9 h 140"/>
                <a:gd name="T40" fmla="*/ 91 w 93"/>
                <a:gd name="T41" fmla="*/ 17 h 140"/>
                <a:gd name="T42" fmla="*/ 92 w 93"/>
                <a:gd name="T43" fmla="*/ 29 h 140"/>
                <a:gd name="T44" fmla="*/ 93 w 93"/>
                <a:gd name="T45" fmla="*/ 40 h 140"/>
                <a:gd name="T46" fmla="*/ 93 w 93"/>
                <a:gd name="T47" fmla="*/ 51 h 140"/>
                <a:gd name="T48" fmla="*/ 92 w 93"/>
                <a:gd name="T49" fmla="*/ 60 h 140"/>
                <a:gd name="T50" fmla="*/ 91 w 93"/>
                <a:gd name="T51" fmla="*/ 70 h 140"/>
                <a:gd name="T52" fmla="*/ 89 w 93"/>
                <a:gd name="T53" fmla="*/ 79 h 140"/>
                <a:gd name="T54" fmla="*/ 86 w 93"/>
                <a:gd name="T55" fmla="*/ 87 h 140"/>
                <a:gd name="T56" fmla="*/ 82 w 93"/>
                <a:gd name="T57" fmla="*/ 95 h 140"/>
                <a:gd name="T58" fmla="*/ 79 w 93"/>
                <a:gd name="T59" fmla="*/ 102 h 140"/>
                <a:gd name="T60" fmla="*/ 75 w 93"/>
                <a:gd name="T61" fmla="*/ 109 h 140"/>
                <a:gd name="T62" fmla="*/ 69 w 93"/>
                <a:gd name="T63" fmla="*/ 115 h 140"/>
                <a:gd name="T64" fmla="*/ 64 w 93"/>
                <a:gd name="T65" fmla="*/ 122 h 140"/>
                <a:gd name="T66" fmla="*/ 59 w 93"/>
                <a:gd name="T67" fmla="*/ 126 h 140"/>
                <a:gd name="T68" fmla="*/ 52 w 93"/>
                <a:gd name="T69" fmla="*/ 132 h 140"/>
                <a:gd name="T70" fmla="*/ 46 w 93"/>
                <a:gd name="T71" fmla="*/ 136 h 140"/>
                <a:gd name="T72" fmla="*/ 39 w 93"/>
                <a:gd name="T7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40">
                  <a:moveTo>
                    <a:pt x="39" y="140"/>
                  </a:moveTo>
                  <a:lnTo>
                    <a:pt x="33" y="136"/>
                  </a:lnTo>
                  <a:lnTo>
                    <a:pt x="26" y="132"/>
                  </a:lnTo>
                  <a:lnTo>
                    <a:pt x="21" y="126"/>
                  </a:lnTo>
                  <a:lnTo>
                    <a:pt x="15" y="121"/>
                  </a:lnTo>
                  <a:lnTo>
                    <a:pt x="7" y="109"/>
                  </a:lnTo>
                  <a:lnTo>
                    <a:pt x="0" y="97"/>
                  </a:lnTo>
                  <a:lnTo>
                    <a:pt x="5" y="91"/>
                  </a:lnTo>
                  <a:lnTo>
                    <a:pt x="9" y="83"/>
                  </a:lnTo>
                  <a:lnTo>
                    <a:pt x="12" y="75"/>
                  </a:lnTo>
                  <a:lnTo>
                    <a:pt x="15" y="67"/>
                  </a:lnTo>
                  <a:lnTo>
                    <a:pt x="18" y="57"/>
                  </a:lnTo>
                  <a:lnTo>
                    <a:pt x="19" y="46"/>
                  </a:lnTo>
                  <a:lnTo>
                    <a:pt x="20" y="36"/>
                  </a:lnTo>
                  <a:lnTo>
                    <a:pt x="20" y="25"/>
                  </a:lnTo>
                  <a:lnTo>
                    <a:pt x="37" y="19"/>
                  </a:lnTo>
                  <a:lnTo>
                    <a:pt x="53" y="14"/>
                  </a:lnTo>
                  <a:lnTo>
                    <a:pt x="69" y="7"/>
                  </a:lnTo>
                  <a:lnTo>
                    <a:pt x="86" y="0"/>
                  </a:lnTo>
                  <a:lnTo>
                    <a:pt x="89" y="9"/>
                  </a:lnTo>
                  <a:lnTo>
                    <a:pt x="91" y="17"/>
                  </a:lnTo>
                  <a:lnTo>
                    <a:pt x="92" y="29"/>
                  </a:lnTo>
                  <a:lnTo>
                    <a:pt x="93" y="40"/>
                  </a:lnTo>
                  <a:lnTo>
                    <a:pt x="93" y="51"/>
                  </a:lnTo>
                  <a:lnTo>
                    <a:pt x="92" y="60"/>
                  </a:lnTo>
                  <a:lnTo>
                    <a:pt x="91" y="70"/>
                  </a:lnTo>
                  <a:lnTo>
                    <a:pt x="89" y="79"/>
                  </a:lnTo>
                  <a:lnTo>
                    <a:pt x="86" y="87"/>
                  </a:lnTo>
                  <a:lnTo>
                    <a:pt x="82" y="95"/>
                  </a:lnTo>
                  <a:lnTo>
                    <a:pt x="79" y="102"/>
                  </a:lnTo>
                  <a:lnTo>
                    <a:pt x="75" y="109"/>
                  </a:lnTo>
                  <a:lnTo>
                    <a:pt x="69" y="115"/>
                  </a:lnTo>
                  <a:lnTo>
                    <a:pt x="64" y="122"/>
                  </a:lnTo>
                  <a:lnTo>
                    <a:pt x="59" y="126"/>
                  </a:lnTo>
                  <a:lnTo>
                    <a:pt x="52" y="132"/>
                  </a:lnTo>
                  <a:lnTo>
                    <a:pt x="46" y="136"/>
                  </a:lnTo>
                  <a:lnTo>
                    <a:pt x="39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500"/>
            <p:cNvSpPr>
              <a:spLocks/>
            </p:cNvSpPr>
            <p:nvPr/>
          </p:nvSpPr>
          <p:spPr bwMode="auto">
            <a:xfrm>
              <a:off x="5606295" y="7621047"/>
              <a:ext cx="28636" cy="27045"/>
            </a:xfrm>
            <a:custGeom>
              <a:avLst/>
              <a:gdLst>
                <a:gd name="T0" fmla="*/ 8 w 74"/>
                <a:gd name="T1" fmla="*/ 66 h 66"/>
                <a:gd name="T2" fmla="*/ 8 w 74"/>
                <a:gd name="T3" fmla="*/ 50 h 66"/>
                <a:gd name="T4" fmla="*/ 7 w 74"/>
                <a:gd name="T5" fmla="*/ 33 h 66"/>
                <a:gd name="T6" fmla="*/ 3 w 74"/>
                <a:gd name="T7" fmla="*/ 16 h 66"/>
                <a:gd name="T8" fmla="*/ 0 w 74"/>
                <a:gd name="T9" fmla="*/ 0 h 66"/>
                <a:gd name="T10" fmla="*/ 13 w 74"/>
                <a:gd name="T11" fmla="*/ 1 h 66"/>
                <a:gd name="T12" fmla="*/ 25 w 74"/>
                <a:gd name="T13" fmla="*/ 3 h 66"/>
                <a:gd name="T14" fmla="*/ 36 w 74"/>
                <a:gd name="T15" fmla="*/ 7 h 66"/>
                <a:gd name="T16" fmla="*/ 46 w 74"/>
                <a:gd name="T17" fmla="*/ 12 h 66"/>
                <a:gd name="T18" fmla="*/ 54 w 74"/>
                <a:gd name="T19" fmla="*/ 17 h 66"/>
                <a:gd name="T20" fmla="*/ 63 w 74"/>
                <a:gd name="T21" fmla="*/ 24 h 66"/>
                <a:gd name="T22" fmla="*/ 69 w 74"/>
                <a:gd name="T23" fmla="*/ 32 h 66"/>
                <a:gd name="T24" fmla="*/ 74 w 74"/>
                <a:gd name="T25" fmla="*/ 41 h 66"/>
                <a:gd name="T26" fmla="*/ 57 w 74"/>
                <a:gd name="T27" fmla="*/ 48 h 66"/>
                <a:gd name="T28" fmla="*/ 41 w 74"/>
                <a:gd name="T29" fmla="*/ 55 h 66"/>
                <a:gd name="T30" fmla="*/ 25 w 74"/>
                <a:gd name="T31" fmla="*/ 60 h 66"/>
                <a:gd name="T32" fmla="*/ 8 w 74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66">
                  <a:moveTo>
                    <a:pt x="8" y="66"/>
                  </a:moveTo>
                  <a:lnTo>
                    <a:pt x="8" y="50"/>
                  </a:lnTo>
                  <a:lnTo>
                    <a:pt x="7" y="33"/>
                  </a:lnTo>
                  <a:lnTo>
                    <a:pt x="3" y="16"/>
                  </a:lnTo>
                  <a:lnTo>
                    <a:pt x="0" y="0"/>
                  </a:lnTo>
                  <a:lnTo>
                    <a:pt x="13" y="1"/>
                  </a:lnTo>
                  <a:lnTo>
                    <a:pt x="25" y="3"/>
                  </a:lnTo>
                  <a:lnTo>
                    <a:pt x="36" y="7"/>
                  </a:lnTo>
                  <a:lnTo>
                    <a:pt x="46" y="12"/>
                  </a:lnTo>
                  <a:lnTo>
                    <a:pt x="54" y="17"/>
                  </a:lnTo>
                  <a:lnTo>
                    <a:pt x="63" y="24"/>
                  </a:lnTo>
                  <a:lnTo>
                    <a:pt x="69" y="32"/>
                  </a:lnTo>
                  <a:lnTo>
                    <a:pt x="74" y="41"/>
                  </a:lnTo>
                  <a:lnTo>
                    <a:pt x="57" y="48"/>
                  </a:lnTo>
                  <a:lnTo>
                    <a:pt x="41" y="55"/>
                  </a:lnTo>
                  <a:lnTo>
                    <a:pt x="25" y="60"/>
                  </a:lnTo>
                  <a:lnTo>
                    <a:pt x="8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501"/>
            <p:cNvSpPr>
              <a:spLocks/>
            </p:cNvSpPr>
            <p:nvPr/>
          </p:nvSpPr>
          <p:spPr bwMode="auto">
            <a:xfrm>
              <a:off x="5531522" y="7570138"/>
              <a:ext cx="47727" cy="69998"/>
            </a:xfrm>
            <a:custGeom>
              <a:avLst/>
              <a:gdLst>
                <a:gd name="T0" fmla="*/ 13 w 121"/>
                <a:gd name="T1" fmla="*/ 179 h 179"/>
                <a:gd name="T2" fmla="*/ 7 w 121"/>
                <a:gd name="T3" fmla="*/ 166 h 179"/>
                <a:gd name="T4" fmla="*/ 0 w 121"/>
                <a:gd name="T5" fmla="*/ 153 h 179"/>
                <a:gd name="T6" fmla="*/ 13 w 121"/>
                <a:gd name="T7" fmla="*/ 133 h 179"/>
                <a:gd name="T8" fmla="*/ 24 w 121"/>
                <a:gd name="T9" fmla="*/ 112 h 179"/>
                <a:gd name="T10" fmla="*/ 33 w 121"/>
                <a:gd name="T11" fmla="*/ 92 h 179"/>
                <a:gd name="T12" fmla="*/ 38 w 121"/>
                <a:gd name="T13" fmla="*/ 72 h 179"/>
                <a:gd name="T14" fmla="*/ 40 w 121"/>
                <a:gd name="T15" fmla="*/ 63 h 179"/>
                <a:gd name="T16" fmla="*/ 41 w 121"/>
                <a:gd name="T17" fmla="*/ 53 h 179"/>
                <a:gd name="T18" fmla="*/ 41 w 121"/>
                <a:gd name="T19" fmla="*/ 45 h 179"/>
                <a:gd name="T20" fmla="*/ 41 w 121"/>
                <a:gd name="T21" fmla="*/ 37 h 179"/>
                <a:gd name="T22" fmla="*/ 40 w 121"/>
                <a:gd name="T23" fmla="*/ 29 h 179"/>
                <a:gd name="T24" fmla="*/ 37 w 121"/>
                <a:gd name="T25" fmla="*/ 23 h 179"/>
                <a:gd name="T26" fmla="*/ 34 w 121"/>
                <a:gd name="T27" fmla="*/ 16 h 179"/>
                <a:gd name="T28" fmla="*/ 30 w 121"/>
                <a:gd name="T29" fmla="*/ 11 h 179"/>
                <a:gd name="T30" fmla="*/ 28 w 121"/>
                <a:gd name="T31" fmla="*/ 9 h 179"/>
                <a:gd name="T32" fmla="*/ 26 w 121"/>
                <a:gd name="T33" fmla="*/ 8 h 179"/>
                <a:gd name="T34" fmla="*/ 37 w 121"/>
                <a:gd name="T35" fmla="*/ 4 h 179"/>
                <a:gd name="T36" fmla="*/ 48 w 121"/>
                <a:gd name="T37" fmla="*/ 2 h 179"/>
                <a:gd name="T38" fmla="*/ 57 w 121"/>
                <a:gd name="T39" fmla="*/ 0 h 179"/>
                <a:gd name="T40" fmla="*/ 67 w 121"/>
                <a:gd name="T41" fmla="*/ 0 h 179"/>
                <a:gd name="T42" fmla="*/ 75 w 121"/>
                <a:gd name="T43" fmla="*/ 0 h 179"/>
                <a:gd name="T44" fmla="*/ 82 w 121"/>
                <a:gd name="T45" fmla="*/ 1 h 179"/>
                <a:gd name="T46" fmla="*/ 89 w 121"/>
                <a:gd name="T47" fmla="*/ 2 h 179"/>
                <a:gd name="T48" fmla="*/ 96 w 121"/>
                <a:gd name="T49" fmla="*/ 4 h 179"/>
                <a:gd name="T50" fmla="*/ 109 w 121"/>
                <a:gd name="T51" fmla="*/ 10 h 179"/>
                <a:gd name="T52" fmla="*/ 121 w 121"/>
                <a:gd name="T53" fmla="*/ 17 h 179"/>
                <a:gd name="T54" fmla="*/ 112 w 121"/>
                <a:gd name="T55" fmla="*/ 22 h 179"/>
                <a:gd name="T56" fmla="*/ 105 w 121"/>
                <a:gd name="T57" fmla="*/ 26 h 179"/>
                <a:gd name="T58" fmla="*/ 97 w 121"/>
                <a:gd name="T59" fmla="*/ 31 h 179"/>
                <a:gd name="T60" fmla="*/ 91 w 121"/>
                <a:gd name="T61" fmla="*/ 38 h 179"/>
                <a:gd name="T62" fmla="*/ 84 w 121"/>
                <a:gd name="T63" fmla="*/ 43 h 179"/>
                <a:gd name="T64" fmla="*/ 79 w 121"/>
                <a:gd name="T65" fmla="*/ 51 h 179"/>
                <a:gd name="T66" fmla="*/ 74 w 121"/>
                <a:gd name="T67" fmla="*/ 58 h 179"/>
                <a:gd name="T68" fmla="*/ 69 w 121"/>
                <a:gd name="T69" fmla="*/ 66 h 179"/>
                <a:gd name="T70" fmla="*/ 66 w 121"/>
                <a:gd name="T71" fmla="*/ 75 h 179"/>
                <a:gd name="T72" fmla="*/ 63 w 121"/>
                <a:gd name="T73" fmla="*/ 84 h 179"/>
                <a:gd name="T74" fmla="*/ 62 w 121"/>
                <a:gd name="T75" fmla="*/ 94 h 179"/>
                <a:gd name="T76" fmla="*/ 61 w 121"/>
                <a:gd name="T77" fmla="*/ 104 h 179"/>
                <a:gd name="T78" fmla="*/ 61 w 121"/>
                <a:gd name="T79" fmla="*/ 116 h 179"/>
                <a:gd name="T80" fmla="*/ 61 w 121"/>
                <a:gd name="T81" fmla="*/ 128 h 179"/>
                <a:gd name="T82" fmla="*/ 63 w 121"/>
                <a:gd name="T83" fmla="*/ 139 h 179"/>
                <a:gd name="T84" fmla="*/ 66 w 121"/>
                <a:gd name="T85" fmla="*/ 152 h 179"/>
                <a:gd name="T86" fmla="*/ 52 w 121"/>
                <a:gd name="T87" fmla="*/ 159 h 179"/>
                <a:gd name="T88" fmla="*/ 38 w 121"/>
                <a:gd name="T89" fmla="*/ 165 h 179"/>
                <a:gd name="T90" fmla="*/ 25 w 121"/>
                <a:gd name="T91" fmla="*/ 172 h 179"/>
                <a:gd name="T92" fmla="*/ 13 w 121"/>
                <a:gd name="T93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179">
                  <a:moveTo>
                    <a:pt x="13" y="179"/>
                  </a:moveTo>
                  <a:lnTo>
                    <a:pt x="7" y="166"/>
                  </a:lnTo>
                  <a:lnTo>
                    <a:pt x="0" y="153"/>
                  </a:lnTo>
                  <a:lnTo>
                    <a:pt x="13" y="133"/>
                  </a:lnTo>
                  <a:lnTo>
                    <a:pt x="24" y="112"/>
                  </a:lnTo>
                  <a:lnTo>
                    <a:pt x="33" y="92"/>
                  </a:lnTo>
                  <a:lnTo>
                    <a:pt x="38" y="72"/>
                  </a:lnTo>
                  <a:lnTo>
                    <a:pt x="40" y="63"/>
                  </a:lnTo>
                  <a:lnTo>
                    <a:pt x="41" y="53"/>
                  </a:lnTo>
                  <a:lnTo>
                    <a:pt x="41" y="45"/>
                  </a:lnTo>
                  <a:lnTo>
                    <a:pt x="41" y="37"/>
                  </a:lnTo>
                  <a:lnTo>
                    <a:pt x="40" y="29"/>
                  </a:lnTo>
                  <a:lnTo>
                    <a:pt x="37" y="23"/>
                  </a:lnTo>
                  <a:lnTo>
                    <a:pt x="34" y="16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6" y="8"/>
                  </a:lnTo>
                  <a:lnTo>
                    <a:pt x="37" y="4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2" y="1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9" y="10"/>
                  </a:lnTo>
                  <a:lnTo>
                    <a:pt x="121" y="17"/>
                  </a:lnTo>
                  <a:lnTo>
                    <a:pt x="112" y="22"/>
                  </a:lnTo>
                  <a:lnTo>
                    <a:pt x="105" y="26"/>
                  </a:lnTo>
                  <a:lnTo>
                    <a:pt x="97" y="31"/>
                  </a:lnTo>
                  <a:lnTo>
                    <a:pt x="91" y="38"/>
                  </a:lnTo>
                  <a:lnTo>
                    <a:pt x="84" y="43"/>
                  </a:lnTo>
                  <a:lnTo>
                    <a:pt x="79" y="51"/>
                  </a:lnTo>
                  <a:lnTo>
                    <a:pt x="74" y="58"/>
                  </a:lnTo>
                  <a:lnTo>
                    <a:pt x="69" y="66"/>
                  </a:lnTo>
                  <a:lnTo>
                    <a:pt x="66" y="75"/>
                  </a:lnTo>
                  <a:lnTo>
                    <a:pt x="63" y="84"/>
                  </a:lnTo>
                  <a:lnTo>
                    <a:pt x="62" y="94"/>
                  </a:lnTo>
                  <a:lnTo>
                    <a:pt x="61" y="104"/>
                  </a:lnTo>
                  <a:lnTo>
                    <a:pt x="61" y="116"/>
                  </a:lnTo>
                  <a:lnTo>
                    <a:pt x="61" y="128"/>
                  </a:lnTo>
                  <a:lnTo>
                    <a:pt x="63" y="139"/>
                  </a:lnTo>
                  <a:lnTo>
                    <a:pt x="66" y="152"/>
                  </a:lnTo>
                  <a:lnTo>
                    <a:pt x="52" y="159"/>
                  </a:lnTo>
                  <a:lnTo>
                    <a:pt x="38" y="165"/>
                  </a:lnTo>
                  <a:lnTo>
                    <a:pt x="25" y="172"/>
                  </a:lnTo>
                  <a:lnTo>
                    <a:pt x="13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502"/>
            <p:cNvSpPr>
              <a:spLocks/>
            </p:cNvSpPr>
            <p:nvPr/>
          </p:nvSpPr>
          <p:spPr bwMode="auto">
            <a:xfrm>
              <a:off x="5555386" y="7576502"/>
              <a:ext cx="49318" cy="54090"/>
            </a:xfrm>
            <a:custGeom>
              <a:avLst/>
              <a:gdLst>
                <a:gd name="T0" fmla="*/ 5 w 124"/>
                <a:gd name="T1" fmla="*/ 135 h 135"/>
                <a:gd name="T2" fmla="*/ 2 w 124"/>
                <a:gd name="T3" fmla="*/ 122 h 135"/>
                <a:gd name="T4" fmla="*/ 0 w 124"/>
                <a:gd name="T5" fmla="*/ 111 h 135"/>
                <a:gd name="T6" fmla="*/ 0 w 124"/>
                <a:gd name="T7" fmla="*/ 99 h 135"/>
                <a:gd name="T8" fmla="*/ 0 w 124"/>
                <a:gd name="T9" fmla="*/ 87 h 135"/>
                <a:gd name="T10" fmla="*/ 1 w 124"/>
                <a:gd name="T11" fmla="*/ 77 h 135"/>
                <a:gd name="T12" fmla="*/ 2 w 124"/>
                <a:gd name="T13" fmla="*/ 67 h 135"/>
                <a:gd name="T14" fmla="*/ 5 w 124"/>
                <a:gd name="T15" fmla="*/ 58 h 135"/>
                <a:gd name="T16" fmla="*/ 8 w 124"/>
                <a:gd name="T17" fmla="*/ 49 h 135"/>
                <a:gd name="T18" fmla="*/ 13 w 124"/>
                <a:gd name="T19" fmla="*/ 41 h 135"/>
                <a:gd name="T20" fmla="*/ 18 w 124"/>
                <a:gd name="T21" fmla="*/ 34 h 135"/>
                <a:gd name="T22" fmla="*/ 23 w 124"/>
                <a:gd name="T23" fmla="*/ 26 h 135"/>
                <a:gd name="T24" fmla="*/ 30 w 124"/>
                <a:gd name="T25" fmla="*/ 21 h 135"/>
                <a:gd name="T26" fmla="*/ 36 w 124"/>
                <a:gd name="T27" fmla="*/ 14 h 135"/>
                <a:gd name="T28" fmla="*/ 44 w 124"/>
                <a:gd name="T29" fmla="*/ 9 h 135"/>
                <a:gd name="T30" fmla="*/ 51 w 124"/>
                <a:gd name="T31" fmla="*/ 5 h 135"/>
                <a:gd name="T32" fmla="*/ 60 w 124"/>
                <a:gd name="T33" fmla="*/ 0 h 135"/>
                <a:gd name="T34" fmla="*/ 71 w 124"/>
                <a:gd name="T35" fmla="*/ 9 h 135"/>
                <a:gd name="T36" fmla="*/ 81 w 124"/>
                <a:gd name="T37" fmla="*/ 19 h 135"/>
                <a:gd name="T38" fmla="*/ 90 w 124"/>
                <a:gd name="T39" fmla="*/ 30 h 135"/>
                <a:gd name="T40" fmla="*/ 98 w 124"/>
                <a:gd name="T41" fmla="*/ 41 h 135"/>
                <a:gd name="T42" fmla="*/ 105 w 124"/>
                <a:gd name="T43" fmla="*/ 54 h 135"/>
                <a:gd name="T44" fmla="*/ 113 w 124"/>
                <a:gd name="T45" fmla="*/ 68 h 135"/>
                <a:gd name="T46" fmla="*/ 118 w 124"/>
                <a:gd name="T47" fmla="*/ 82 h 135"/>
                <a:gd name="T48" fmla="*/ 124 w 124"/>
                <a:gd name="T49" fmla="*/ 98 h 135"/>
                <a:gd name="T50" fmla="*/ 121 w 124"/>
                <a:gd name="T51" fmla="*/ 105 h 135"/>
                <a:gd name="T52" fmla="*/ 117 w 124"/>
                <a:gd name="T53" fmla="*/ 114 h 135"/>
                <a:gd name="T54" fmla="*/ 115 w 124"/>
                <a:gd name="T55" fmla="*/ 114 h 135"/>
                <a:gd name="T56" fmla="*/ 113 w 124"/>
                <a:gd name="T57" fmla="*/ 114 h 135"/>
                <a:gd name="T58" fmla="*/ 100 w 124"/>
                <a:gd name="T59" fmla="*/ 115 h 135"/>
                <a:gd name="T60" fmla="*/ 86 w 124"/>
                <a:gd name="T61" fmla="*/ 116 h 135"/>
                <a:gd name="T62" fmla="*/ 73 w 124"/>
                <a:gd name="T63" fmla="*/ 117 h 135"/>
                <a:gd name="T64" fmla="*/ 59 w 124"/>
                <a:gd name="T65" fmla="*/ 120 h 135"/>
                <a:gd name="T66" fmla="*/ 45 w 124"/>
                <a:gd name="T67" fmla="*/ 123 h 135"/>
                <a:gd name="T68" fmla="*/ 31 w 124"/>
                <a:gd name="T69" fmla="*/ 127 h 135"/>
                <a:gd name="T70" fmla="*/ 18 w 124"/>
                <a:gd name="T71" fmla="*/ 131 h 135"/>
                <a:gd name="T72" fmla="*/ 5 w 124"/>
                <a:gd name="T7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35">
                  <a:moveTo>
                    <a:pt x="5" y="135"/>
                  </a:moveTo>
                  <a:lnTo>
                    <a:pt x="2" y="122"/>
                  </a:lnTo>
                  <a:lnTo>
                    <a:pt x="0" y="111"/>
                  </a:lnTo>
                  <a:lnTo>
                    <a:pt x="0" y="99"/>
                  </a:lnTo>
                  <a:lnTo>
                    <a:pt x="0" y="87"/>
                  </a:lnTo>
                  <a:lnTo>
                    <a:pt x="1" y="77"/>
                  </a:lnTo>
                  <a:lnTo>
                    <a:pt x="2" y="67"/>
                  </a:lnTo>
                  <a:lnTo>
                    <a:pt x="5" y="58"/>
                  </a:lnTo>
                  <a:lnTo>
                    <a:pt x="8" y="49"/>
                  </a:lnTo>
                  <a:lnTo>
                    <a:pt x="13" y="41"/>
                  </a:lnTo>
                  <a:lnTo>
                    <a:pt x="18" y="34"/>
                  </a:lnTo>
                  <a:lnTo>
                    <a:pt x="23" y="26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4" y="9"/>
                  </a:lnTo>
                  <a:lnTo>
                    <a:pt x="51" y="5"/>
                  </a:lnTo>
                  <a:lnTo>
                    <a:pt x="60" y="0"/>
                  </a:lnTo>
                  <a:lnTo>
                    <a:pt x="71" y="9"/>
                  </a:lnTo>
                  <a:lnTo>
                    <a:pt x="81" y="19"/>
                  </a:lnTo>
                  <a:lnTo>
                    <a:pt x="90" y="30"/>
                  </a:lnTo>
                  <a:lnTo>
                    <a:pt x="98" y="41"/>
                  </a:lnTo>
                  <a:lnTo>
                    <a:pt x="105" y="54"/>
                  </a:lnTo>
                  <a:lnTo>
                    <a:pt x="113" y="68"/>
                  </a:lnTo>
                  <a:lnTo>
                    <a:pt x="118" y="82"/>
                  </a:lnTo>
                  <a:lnTo>
                    <a:pt x="124" y="98"/>
                  </a:lnTo>
                  <a:lnTo>
                    <a:pt x="121" y="105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3" y="114"/>
                  </a:lnTo>
                  <a:lnTo>
                    <a:pt x="100" y="115"/>
                  </a:lnTo>
                  <a:lnTo>
                    <a:pt x="86" y="116"/>
                  </a:lnTo>
                  <a:lnTo>
                    <a:pt x="73" y="117"/>
                  </a:lnTo>
                  <a:lnTo>
                    <a:pt x="59" y="120"/>
                  </a:lnTo>
                  <a:lnTo>
                    <a:pt x="45" y="123"/>
                  </a:lnTo>
                  <a:lnTo>
                    <a:pt x="31" y="127"/>
                  </a:lnTo>
                  <a:lnTo>
                    <a:pt x="18" y="131"/>
                  </a:lnTo>
                  <a:lnTo>
                    <a:pt x="5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503"/>
            <p:cNvSpPr>
              <a:spLocks/>
            </p:cNvSpPr>
            <p:nvPr/>
          </p:nvSpPr>
          <p:spPr bwMode="auto">
            <a:xfrm>
              <a:off x="5601522" y="7614683"/>
              <a:ext cx="4773" cy="6364"/>
            </a:xfrm>
            <a:custGeom>
              <a:avLst/>
              <a:gdLst>
                <a:gd name="T0" fmla="*/ 11 w 11"/>
                <a:gd name="T1" fmla="*/ 17 h 17"/>
                <a:gd name="T2" fmla="*/ 6 w 11"/>
                <a:gd name="T3" fmla="*/ 16 h 17"/>
                <a:gd name="T4" fmla="*/ 0 w 11"/>
                <a:gd name="T5" fmla="*/ 16 h 17"/>
                <a:gd name="T6" fmla="*/ 4 w 11"/>
                <a:gd name="T7" fmla="*/ 7 h 17"/>
                <a:gd name="T8" fmla="*/ 7 w 11"/>
                <a:gd name="T9" fmla="*/ 0 h 17"/>
                <a:gd name="T10" fmla="*/ 9 w 11"/>
                <a:gd name="T11" fmla="*/ 8 h 17"/>
                <a:gd name="T12" fmla="*/ 11 w 1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6" y="16"/>
                  </a:lnTo>
                  <a:lnTo>
                    <a:pt x="0" y="16"/>
                  </a:lnTo>
                  <a:lnTo>
                    <a:pt x="4" y="7"/>
                  </a:lnTo>
                  <a:lnTo>
                    <a:pt x="7" y="0"/>
                  </a:lnTo>
                  <a:lnTo>
                    <a:pt x="9" y="8"/>
                  </a:ln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504"/>
            <p:cNvSpPr>
              <a:spLocks/>
            </p:cNvSpPr>
            <p:nvPr/>
          </p:nvSpPr>
          <p:spPr bwMode="auto">
            <a:xfrm>
              <a:off x="5536295" y="7630592"/>
              <a:ext cx="65226" cy="52500"/>
            </a:xfrm>
            <a:custGeom>
              <a:avLst/>
              <a:gdLst>
                <a:gd name="T0" fmla="*/ 133 w 164"/>
                <a:gd name="T1" fmla="*/ 132 h 132"/>
                <a:gd name="T2" fmla="*/ 125 w 164"/>
                <a:gd name="T3" fmla="*/ 131 h 132"/>
                <a:gd name="T4" fmla="*/ 119 w 164"/>
                <a:gd name="T5" fmla="*/ 130 h 132"/>
                <a:gd name="T6" fmla="*/ 111 w 164"/>
                <a:gd name="T7" fmla="*/ 128 h 132"/>
                <a:gd name="T8" fmla="*/ 104 w 164"/>
                <a:gd name="T9" fmla="*/ 126 h 132"/>
                <a:gd name="T10" fmla="*/ 88 w 164"/>
                <a:gd name="T11" fmla="*/ 118 h 132"/>
                <a:gd name="T12" fmla="*/ 71 w 164"/>
                <a:gd name="T13" fmla="*/ 108 h 132"/>
                <a:gd name="T14" fmla="*/ 55 w 164"/>
                <a:gd name="T15" fmla="*/ 96 h 132"/>
                <a:gd name="T16" fmla="*/ 39 w 164"/>
                <a:gd name="T17" fmla="*/ 82 h 132"/>
                <a:gd name="T18" fmla="*/ 24 w 164"/>
                <a:gd name="T19" fmla="*/ 66 h 132"/>
                <a:gd name="T20" fmla="*/ 9 w 164"/>
                <a:gd name="T21" fmla="*/ 50 h 132"/>
                <a:gd name="T22" fmla="*/ 4 w 164"/>
                <a:gd name="T23" fmla="*/ 38 h 132"/>
                <a:gd name="T24" fmla="*/ 0 w 164"/>
                <a:gd name="T25" fmla="*/ 27 h 132"/>
                <a:gd name="T26" fmla="*/ 12 w 164"/>
                <a:gd name="T27" fmla="*/ 20 h 132"/>
                <a:gd name="T28" fmla="*/ 25 w 164"/>
                <a:gd name="T29" fmla="*/ 13 h 132"/>
                <a:gd name="T30" fmla="*/ 39 w 164"/>
                <a:gd name="T31" fmla="*/ 7 h 132"/>
                <a:gd name="T32" fmla="*/ 53 w 164"/>
                <a:gd name="T33" fmla="*/ 0 h 132"/>
                <a:gd name="T34" fmla="*/ 53 w 164"/>
                <a:gd name="T35" fmla="*/ 3 h 132"/>
                <a:gd name="T36" fmla="*/ 53 w 164"/>
                <a:gd name="T37" fmla="*/ 4 h 132"/>
                <a:gd name="T38" fmla="*/ 55 w 164"/>
                <a:gd name="T39" fmla="*/ 10 h 132"/>
                <a:gd name="T40" fmla="*/ 58 w 164"/>
                <a:gd name="T41" fmla="*/ 15 h 132"/>
                <a:gd name="T42" fmla="*/ 61 w 164"/>
                <a:gd name="T43" fmla="*/ 21 h 132"/>
                <a:gd name="T44" fmla="*/ 64 w 164"/>
                <a:gd name="T45" fmla="*/ 26 h 132"/>
                <a:gd name="T46" fmla="*/ 68 w 164"/>
                <a:gd name="T47" fmla="*/ 31 h 132"/>
                <a:gd name="T48" fmla="*/ 72 w 164"/>
                <a:gd name="T49" fmla="*/ 34 h 132"/>
                <a:gd name="T50" fmla="*/ 77 w 164"/>
                <a:gd name="T51" fmla="*/ 38 h 132"/>
                <a:gd name="T52" fmla="*/ 82 w 164"/>
                <a:gd name="T53" fmla="*/ 41 h 132"/>
                <a:gd name="T54" fmla="*/ 93 w 164"/>
                <a:gd name="T55" fmla="*/ 46 h 132"/>
                <a:gd name="T56" fmla="*/ 105 w 164"/>
                <a:gd name="T57" fmla="*/ 49 h 132"/>
                <a:gd name="T58" fmla="*/ 118 w 164"/>
                <a:gd name="T59" fmla="*/ 51 h 132"/>
                <a:gd name="T60" fmla="*/ 132 w 164"/>
                <a:gd name="T61" fmla="*/ 52 h 132"/>
                <a:gd name="T62" fmla="*/ 142 w 164"/>
                <a:gd name="T63" fmla="*/ 52 h 132"/>
                <a:gd name="T64" fmla="*/ 152 w 164"/>
                <a:gd name="T65" fmla="*/ 51 h 132"/>
                <a:gd name="T66" fmla="*/ 152 w 164"/>
                <a:gd name="T67" fmla="*/ 68 h 132"/>
                <a:gd name="T68" fmla="*/ 155 w 164"/>
                <a:gd name="T69" fmla="*/ 86 h 132"/>
                <a:gd name="T70" fmla="*/ 159 w 164"/>
                <a:gd name="T71" fmla="*/ 102 h 132"/>
                <a:gd name="T72" fmla="*/ 164 w 164"/>
                <a:gd name="T73" fmla="*/ 118 h 132"/>
                <a:gd name="T74" fmla="*/ 159 w 164"/>
                <a:gd name="T75" fmla="*/ 122 h 132"/>
                <a:gd name="T76" fmla="*/ 153 w 164"/>
                <a:gd name="T77" fmla="*/ 127 h 132"/>
                <a:gd name="T78" fmla="*/ 149 w 164"/>
                <a:gd name="T79" fmla="*/ 129 h 132"/>
                <a:gd name="T80" fmla="*/ 144 w 164"/>
                <a:gd name="T81" fmla="*/ 131 h 132"/>
                <a:gd name="T82" fmla="*/ 138 w 164"/>
                <a:gd name="T83" fmla="*/ 131 h 132"/>
                <a:gd name="T84" fmla="*/ 133 w 164"/>
                <a:gd name="T8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132">
                  <a:moveTo>
                    <a:pt x="133" y="132"/>
                  </a:moveTo>
                  <a:lnTo>
                    <a:pt x="125" y="131"/>
                  </a:lnTo>
                  <a:lnTo>
                    <a:pt x="119" y="130"/>
                  </a:lnTo>
                  <a:lnTo>
                    <a:pt x="111" y="128"/>
                  </a:lnTo>
                  <a:lnTo>
                    <a:pt x="104" y="126"/>
                  </a:lnTo>
                  <a:lnTo>
                    <a:pt x="88" y="118"/>
                  </a:lnTo>
                  <a:lnTo>
                    <a:pt x="71" y="108"/>
                  </a:lnTo>
                  <a:lnTo>
                    <a:pt x="55" y="96"/>
                  </a:lnTo>
                  <a:lnTo>
                    <a:pt x="39" y="82"/>
                  </a:lnTo>
                  <a:lnTo>
                    <a:pt x="24" y="66"/>
                  </a:lnTo>
                  <a:lnTo>
                    <a:pt x="9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12" y="20"/>
                  </a:lnTo>
                  <a:lnTo>
                    <a:pt x="25" y="13"/>
                  </a:lnTo>
                  <a:lnTo>
                    <a:pt x="39" y="7"/>
                  </a:lnTo>
                  <a:lnTo>
                    <a:pt x="53" y="0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5" y="10"/>
                  </a:lnTo>
                  <a:lnTo>
                    <a:pt x="58" y="15"/>
                  </a:lnTo>
                  <a:lnTo>
                    <a:pt x="61" y="21"/>
                  </a:lnTo>
                  <a:lnTo>
                    <a:pt x="64" y="26"/>
                  </a:lnTo>
                  <a:lnTo>
                    <a:pt x="68" y="31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2" y="41"/>
                  </a:lnTo>
                  <a:lnTo>
                    <a:pt x="93" y="46"/>
                  </a:lnTo>
                  <a:lnTo>
                    <a:pt x="105" y="49"/>
                  </a:lnTo>
                  <a:lnTo>
                    <a:pt x="118" y="51"/>
                  </a:lnTo>
                  <a:lnTo>
                    <a:pt x="132" y="52"/>
                  </a:lnTo>
                  <a:lnTo>
                    <a:pt x="142" y="52"/>
                  </a:lnTo>
                  <a:lnTo>
                    <a:pt x="152" y="51"/>
                  </a:lnTo>
                  <a:lnTo>
                    <a:pt x="152" y="68"/>
                  </a:lnTo>
                  <a:lnTo>
                    <a:pt x="155" y="86"/>
                  </a:lnTo>
                  <a:lnTo>
                    <a:pt x="159" y="102"/>
                  </a:lnTo>
                  <a:lnTo>
                    <a:pt x="164" y="118"/>
                  </a:lnTo>
                  <a:lnTo>
                    <a:pt x="159" y="122"/>
                  </a:lnTo>
                  <a:lnTo>
                    <a:pt x="153" y="127"/>
                  </a:lnTo>
                  <a:lnTo>
                    <a:pt x="149" y="129"/>
                  </a:lnTo>
                  <a:lnTo>
                    <a:pt x="144" y="131"/>
                  </a:lnTo>
                  <a:lnTo>
                    <a:pt x="138" y="131"/>
                  </a:lnTo>
                  <a:lnTo>
                    <a:pt x="133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505"/>
            <p:cNvSpPr>
              <a:spLocks/>
            </p:cNvSpPr>
            <p:nvPr/>
          </p:nvSpPr>
          <p:spPr bwMode="auto">
            <a:xfrm>
              <a:off x="5596749" y="7648092"/>
              <a:ext cx="12727" cy="28636"/>
            </a:xfrm>
            <a:custGeom>
              <a:avLst/>
              <a:gdLst>
                <a:gd name="T0" fmla="*/ 12 w 32"/>
                <a:gd name="T1" fmla="*/ 72 h 72"/>
                <a:gd name="T2" fmla="*/ 7 w 32"/>
                <a:gd name="T3" fmla="*/ 56 h 72"/>
                <a:gd name="T4" fmla="*/ 3 w 32"/>
                <a:gd name="T5" fmla="*/ 40 h 72"/>
                <a:gd name="T6" fmla="*/ 0 w 32"/>
                <a:gd name="T7" fmla="*/ 22 h 72"/>
                <a:gd name="T8" fmla="*/ 0 w 32"/>
                <a:gd name="T9" fmla="*/ 5 h 72"/>
                <a:gd name="T10" fmla="*/ 16 w 32"/>
                <a:gd name="T11" fmla="*/ 3 h 72"/>
                <a:gd name="T12" fmla="*/ 32 w 32"/>
                <a:gd name="T13" fmla="*/ 0 h 72"/>
                <a:gd name="T14" fmla="*/ 32 w 32"/>
                <a:gd name="T15" fmla="*/ 11 h 72"/>
                <a:gd name="T16" fmla="*/ 31 w 32"/>
                <a:gd name="T17" fmla="*/ 21 h 72"/>
                <a:gd name="T18" fmla="*/ 30 w 32"/>
                <a:gd name="T19" fmla="*/ 32 h 72"/>
                <a:gd name="T20" fmla="*/ 27 w 32"/>
                <a:gd name="T21" fmla="*/ 42 h 72"/>
                <a:gd name="T22" fmla="*/ 24 w 32"/>
                <a:gd name="T23" fmla="*/ 50 h 72"/>
                <a:gd name="T24" fmla="*/ 21 w 32"/>
                <a:gd name="T25" fmla="*/ 58 h 72"/>
                <a:gd name="T26" fmla="*/ 17 w 32"/>
                <a:gd name="T27" fmla="*/ 66 h 72"/>
                <a:gd name="T28" fmla="*/ 12 w 32"/>
                <a:gd name="T2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2">
                  <a:moveTo>
                    <a:pt x="12" y="72"/>
                  </a:moveTo>
                  <a:lnTo>
                    <a:pt x="7" y="56"/>
                  </a:lnTo>
                  <a:lnTo>
                    <a:pt x="3" y="40"/>
                  </a:lnTo>
                  <a:lnTo>
                    <a:pt x="0" y="22"/>
                  </a:lnTo>
                  <a:lnTo>
                    <a:pt x="0" y="5"/>
                  </a:lnTo>
                  <a:lnTo>
                    <a:pt x="16" y="3"/>
                  </a:lnTo>
                  <a:lnTo>
                    <a:pt x="32" y="0"/>
                  </a:lnTo>
                  <a:lnTo>
                    <a:pt x="32" y="11"/>
                  </a:lnTo>
                  <a:lnTo>
                    <a:pt x="31" y="21"/>
                  </a:lnTo>
                  <a:lnTo>
                    <a:pt x="30" y="32"/>
                  </a:lnTo>
                  <a:lnTo>
                    <a:pt x="27" y="42"/>
                  </a:lnTo>
                  <a:lnTo>
                    <a:pt x="24" y="50"/>
                  </a:lnTo>
                  <a:lnTo>
                    <a:pt x="21" y="58"/>
                  </a:lnTo>
                  <a:lnTo>
                    <a:pt x="17" y="66"/>
                  </a:lnTo>
                  <a:lnTo>
                    <a:pt x="12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506"/>
            <p:cNvSpPr>
              <a:spLocks/>
            </p:cNvSpPr>
            <p:nvPr/>
          </p:nvSpPr>
          <p:spPr bwMode="auto">
            <a:xfrm>
              <a:off x="5556977" y="7621047"/>
              <a:ext cx="44545" cy="30227"/>
            </a:xfrm>
            <a:custGeom>
              <a:avLst/>
              <a:gdLst>
                <a:gd name="T0" fmla="*/ 79 w 112"/>
                <a:gd name="T1" fmla="*/ 73 h 73"/>
                <a:gd name="T2" fmla="*/ 65 w 112"/>
                <a:gd name="T3" fmla="*/ 72 h 73"/>
                <a:gd name="T4" fmla="*/ 52 w 112"/>
                <a:gd name="T5" fmla="*/ 70 h 73"/>
                <a:gd name="T6" fmla="*/ 40 w 112"/>
                <a:gd name="T7" fmla="*/ 67 h 73"/>
                <a:gd name="T8" fmla="*/ 29 w 112"/>
                <a:gd name="T9" fmla="*/ 62 h 73"/>
                <a:gd name="T10" fmla="*/ 24 w 112"/>
                <a:gd name="T11" fmla="*/ 59 h 73"/>
                <a:gd name="T12" fmla="*/ 19 w 112"/>
                <a:gd name="T13" fmla="*/ 55 h 73"/>
                <a:gd name="T14" fmla="*/ 15 w 112"/>
                <a:gd name="T15" fmla="*/ 52 h 73"/>
                <a:gd name="T16" fmla="*/ 11 w 112"/>
                <a:gd name="T17" fmla="*/ 47 h 73"/>
                <a:gd name="T18" fmla="*/ 8 w 112"/>
                <a:gd name="T19" fmla="*/ 42 h 73"/>
                <a:gd name="T20" fmla="*/ 5 w 112"/>
                <a:gd name="T21" fmla="*/ 36 h 73"/>
                <a:gd name="T22" fmla="*/ 2 w 112"/>
                <a:gd name="T23" fmla="*/ 31 h 73"/>
                <a:gd name="T24" fmla="*/ 0 w 112"/>
                <a:gd name="T25" fmla="*/ 25 h 73"/>
                <a:gd name="T26" fmla="*/ 0 w 112"/>
                <a:gd name="T27" fmla="*/ 24 h 73"/>
                <a:gd name="T28" fmla="*/ 0 w 112"/>
                <a:gd name="T29" fmla="*/ 21 h 73"/>
                <a:gd name="T30" fmla="*/ 13 w 112"/>
                <a:gd name="T31" fmla="*/ 17 h 73"/>
                <a:gd name="T32" fmla="*/ 26 w 112"/>
                <a:gd name="T33" fmla="*/ 13 h 73"/>
                <a:gd name="T34" fmla="*/ 40 w 112"/>
                <a:gd name="T35" fmla="*/ 9 h 73"/>
                <a:gd name="T36" fmla="*/ 54 w 112"/>
                <a:gd name="T37" fmla="*/ 6 h 73"/>
                <a:gd name="T38" fmla="*/ 68 w 112"/>
                <a:gd name="T39" fmla="*/ 3 h 73"/>
                <a:gd name="T40" fmla="*/ 81 w 112"/>
                <a:gd name="T41" fmla="*/ 2 h 73"/>
                <a:gd name="T42" fmla="*/ 95 w 112"/>
                <a:gd name="T43" fmla="*/ 1 h 73"/>
                <a:gd name="T44" fmla="*/ 108 w 112"/>
                <a:gd name="T45" fmla="*/ 0 h 73"/>
                <a:gd name="T46" fmla="*/ 110 w 112"/>
                <a:gd name="T47" fmla="*/ 0 h 73"/>
                <a:gd name="T48" fmla="*/ 112 w 112"/>
                <a:gd name="T49" fmla="*/ 0 h 73"/>
                <a:gd name="T50" fmla="*/ 109 w 112"/>
                <a:gd name="T51" fmla="*/ 11 h 73"/>
                <a:gd name="T52" fmla="*/ 106 w 112"/>
                <a:gd name="T53" fmla="*/ 21 h 73"/>
                <a:gd name="T54" fmla="*/ 104 w 112"/>
                <a:gd name="T55" fmla="*/ 33 h 73"/>
                <a:gd name="T56" fmla="*/ 102 w 112"/>
                <a:gd name="T57" fmla="*/ 44 h 73"/>
                <a:gd name="T58" fmla="*/ 100 w 112"/>
                <a:gd name="T59" fmla="*/ 58 h 73"/>
                <a:gd name="T60" fmla="*/ 99 w 112"/>
                <a:gd name="T61" fmla="*/ 72 h 73"/>
                <a:gd name="T62" fmla="*/ 89 w 112"/>
                <a:gd name="T63" fmla="*/ 73 h 73"/>
                <a:gd name="T64" fmla="*/ 79 w 112"/>
                <a:gd name="T6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73">
                  <a:moveTo>
                    <a:pt x="79" y="73"/>
                  </a:moveTo>
                  <a:lnTo>
                    <a:pt x="65" y="72"/>
                  </a:lnTo>
                  <a:lnTo>
                    <a:pt x="52" y="70"/>
                  </a:lnTo>
                  <a:lnTo>
                    <a:pt x="40" y="67"/>
                  </a:lnTo>
                  <a:lnTo>
                    <a:pt x="29" y="62"/>
                  </a:lnTo>
                  <a:lnTo>
                    <a:pt x="24" y="59"/>
                  </a:lnTo>
                  <a:lnTo>
                    <a:pt x="19" y="55"/>
                  </a:lnTo>
                  <a:lnTo>
                    <a:pt x="15" y="52"/>
                  </a:lnTo>
                  <a:lnTo>
                    <a:pt x="11" y="47"/>
                  </a:lnTo>
                  <a:lnTo>
                    <a:pt x="8" y="42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3" y="17"/>
                  </a:lnTo>
                  <a:lnTo>
                    <a:pt x="26" y="13"/>
                  </a:lnTo>
                  <a:lnTo>
                    <a:pt x="40" y="9"/>
                  </a:lnTo>
                  <a:lnTo>
                    <a:pt x="54" y="6"/>
                  </a:lnTo>
                  <a:lnTo>
                    <a:pt x="68" y="3"/>
                  </a:lnTo>
                  <a:lnTo>
                    <a:pt x="81" y="2"/>
                  </a:lnTo>
                  <a:lnTo>
                    <a:pt x="95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09" y="11"/>
                  </a:lnTo>
                  <a:lnTo>
                    <a:pt x="106" y="21"/>
                  </a:lnTo>
                  <a:lnTo>
                    <a:pt x="104" y="33"/>
                  </a:lnTo>
                  <a:lnTo>
                    <a:pt x="102" y="44"/>
                  </a:lnTo>
                  <a:lnTo>
                    <a:pt x="100" y="58"/>
                  </a:lnTo>
                  <a:lnTo>
                    <a:pt x="99" y="72"/>
                  </a:lnTo>
                  <a:lnTo>
                    <a:pt x="89" y="73"/>
                  </a:lnTo>
                  <a:lnTo>
                    <a:pt x="79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507"/>
            <p:cNvSpPr>
              <a:spLocks/>
            </p:cNvSpPr>
            <p:nvPr/>
          </p:nvSpPr>
          <p:spPr bwMode="auto">
            <a:xfrm>
              <a:off x="5596749" y="7621047"/>
              <a:ext cx="12727" cy="28636"/>
            </a:xfrm>
            <a:custGeom>
              <a:avLst/>
              <a:gdLst>
                <a:gd name="T0" fmla="*/ 0 w 32"/>
                <a:gd name="T1" fmla="*/ 72 h 72"/>
                <a:gd name="T2" fmla="*/ 1 w 32"/>
                <a:gd name="T3" fmla="*/ 58 h 72"/>
                <a:gd name="T4" fmla="*/ 3 w 32"/>
                <a:gd name="T5" fmla="*/ 44 h 72"/>
                <a:gd name="T6" fmla="*/ 5 w 32"/>
                <a:gd name="T7" fmla="*/ 33 h 72"/>
                <a:gd name="T8" fmla="*/ 7 w 32"/>
                <a:gd name="T9" fmla="*/ 21 h 72"/>
                <a:gd name="T10" fmla="*/ 10 w 32"/>
                <a:gd name="T11" fmla="*/ 11 h 72"/>
                <a:gd name="T12" fmla="*/ 13 w 32"/>
                <a:gd name="T13" fmla="*/ 0 h 72"/>
                <a:gd name="T14" fmla="*/ 19 w 32"/>
                <a:gd name="T15" fmla="*/ 0 h 72"/>
                <a:gd name="T16" fmla="*/ 24 w 32"/>
                <a:gd name="T17" fmla="*/ 1 h 72"/>
                <a:gd name="T18" fmla="*/ 27 w 32"/>
                <a:gd name="T19" fmla="*/ 17 h 72"/>
                <a:gd name="T20" fmla="*/ 31 w 32"/>
                <a:gd name="T21" fmla="*/ 34 h 72"/>
                <a:gd name="T22" fmla="*/ 32 w 32"/>
                <a:gd name="T23" fmla="*/ 51 h 72"/>
                <a:gd name="T24" fmla="*/ 32 w 32"/>
                <a:gd name="T25" fmla="*/ 67 h 72"/>
                <a:gd name="T26" fmla="*/ 16 w 32"/>
                <a:gd name="T27" fmla="*/ 70 h 72"/>
                <a:gd name="T28" fmla="*/ 0 w 32"/>
                <a:gd name="T2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2">
                  <a:moveTo>
                    <a:pt x="0" y="72"/>
                  </a:moveTo>
                  <a:lnTo>
                    <a:pt x="1" y="58"/>
                  </a:lnTo>
                  <a:lnTo>
                    <a:pt x="3" y="44"/>
                  </a:lnTo>
                  <a:lnTo>
                    <a:pt x="5" y="33"/>
                  </a:lnTo>
                  <a:lnTo>
                    <a:pt x="7" y="21"/>
                  </a:lnTo>
                  <a:lnTo>
                    <a:pt x="10" y="11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7"/>
                  </a:lnTo>
                  <a:lnTo>
                    <a:pt x="31" y="34"/>
                  </a:lnTo>
                  <a:lnTo>
                    <a:pt x="32" y="51"/>
                  </a:lnTo>
                  <a:lnTo>
                    <a:pt x="32" y="67"/>
                  </a:lnTo>
                  <a:lnTo>
                    <a:pt x="16" y="70"/>
                  </a:lnTo>
                  <a:lnTo>
                    <a:pt x="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508"/>
            <p:cNvSpPr>
              <a:spLocks noEditPoints="1"/>
            </p:cNvSpPr>
            <p:nvPr/>
          </p:nvSpPr>
          <p:spPr bwMode="auto">
            <a:xfrm>
              <a:off x="5501295" y="7633774"/>
              <a:ext cx="42954" cy="82726"/>
            </a:xfrm>
            <a:custGeom>
              <a:avLst/>
              <a:gdLst>
                <a:gd name="T0" fmla="*/ 71 w 106"/>
                <a:gd name="T1" fmla="*/ 208 h 208"/>
                <a:gd name="T2" fmla="*/ 64 w 106"/>
                <a:gd name="T3" fmla="*/ 198 h 208"/>
                <a:gd name="T4" fmla="*/ 55 w 106"/>
                <a:gd name="T5" fmla="*/ 188 h 208"/>
                <a:gd name="T6" fmla="*/ 46 w 106"/>
                <a:gd name="T7" fmla="*/ 178 h 208"/>
                <a:gd name="T8" fmla="*/ 37 w 106"/>
                <a:gd name="T9" fmla="*/ 170 h 208"/>
                <a:gd name="T10" fmla="*/ 44 w 106"/>
                <a:gd name="T11" fmla="*/ 155 h 208"/>
                <a:gd name="T12" fmla="*/ 49 w 106"/>
                <a:gd name="T13" fmla="*/ 139 h 208"/>
                <a:gd name="T14" fmla="*/ 52 w 106"/>
                <a:gd name="T15" fmla="*/ 132 h 208"/>
                <a:gd name="T16" fmla="*/ 53 w 106"/>
                <a:gd name="T17" fmla="*/ 125 h 208"/>
                <a:gd name="T18" fmla="*/ 53 w 106"/>
                <a:gd name="T19" fmla="*/ 118 h 208"/>
                <a:gd name="T20" fmla="*/ 53 w 106"/>
                <a:gd name="T21" fmla="*/ 112 h 208"/>
                <a:gd name="T22" fmla="*/ 64 w 106"/>
                <a:gd name="T23" fmla="*/ 121 h 208"/>
                <a:gd name="T24" fmla="*/ 75 w 106"/>
                <a:gd name="T25" fmla="*/ 130 h 208"/>
                <a:gd name="T26" fmla="*/ 89 w 106"/>
                <a:gd name="T27" fmla="*/ 138 h 208"/>
                <a:gd name="T28" fmla="*/ 106 w 106"/>
                <a:gd name="T29" fmla="*/ 146 h 208"/>
                <a:gd name="T30" fmla="*/ 103 w 106"/>
                <a:gd name="T31" fmla="*/ 156 h 208"/>
                <a:gd name="T32" fmla="*/ 101 w 106"/>
                <a:gd name="T33" fmla="*/ 165 h 208"/>
                <a:gd name="T34" fmla="*/ 99 w 106"/>
                <a:gd name="T35" fmla="*/ 174 h 208"/>
                <a:gd name="T36" fmla="*/ 96 w 106"/>
                <a:gd name="T37" fmla="*/ 183 h 208"/>
                <a:gd name="T38" fmla="*/ 92 w 106"/>
                <a:gd name="T39" fmla="*/ 189 h 208"/>
                <a:gd name="T40" fmla="*/ 87 w 106"/>
                <a:gd name="T41" fmla="*/ 196 h 208"/>
                <a:gd name="T42" fmla="*/ 82 w 106"/>
                <a:gd name="T43" fmla="*/ 201 h 208"/>
                <a:gd name="T44" fmla="*/ 76 w 106"/>
                <a:gd name="T45" fmla="*/ 205 h 208"/>
                <a:gd name="T46" fmla="*/ 74 w 106"/>
                <a:gd name="T47" fmla="*/ 206 h 208"/>
                <a:gd name="T48" fmla="*/ 71 w 106"/>
                <a:gd name="T49" fmla="*/ 208 h 208"/>
                <a:gd name="T50" fmla="*/ 38 w 106"/>
                <a:gd name="T51" fmla="*/ 83 h 208"/>
                <a:gd name="T52" fmla="*/ 30 w 106"/>
                <a:gd name="T53" fmla="*/ 78 h 208"/>
                <a:gd name="T54" fmla="*/ 20 w 106"/>
                <a:gd name="T55" fmla="*/ 75 h 208"/>
                <a:gd name="T56" fmla="*/ 11 w 106"/>
                <a:gd name="T57" fmla="*/ 71 h 208"/>
                <a:gd name="T58" fmla="*/ 0 w 106"/>
                <a:gd name="T59" fmla="*/ 69 h 208"/>
                <a:gd name="T60" fmla="*/ 8 w 106"/>
                <a:gd name="T61" fmla="*/ 63 h 208"/>
                <a:gd name="T62" fmla="*/ 17 w 106"/>
                <a:gd name="T63" fmla="*/ 55 h 208"/>
                <a:gd name="T64" fmla="*/ 26 w 106"/>
                <a:gd name="T65" fmla="*/ 47 h 208"/>
                <a:gd name="T66" fmla="*/ 34 w 106"/>
                <a:gd name="T67" fmla="*/ 39 h 208"/>
                <a:gd name="T68" fmla="*/ 51 w 106"/>
                <a:gd name="T69" fmla="*/ 21 h 208"/>
                <a:gd name="T70" fmla="*/ 66 w 106"/>
                <a:gd name="T71" fmla="*/ 0 h 208"/>
                <a:gd name="T72" fmla="*/ 72 w 106"/>
                <a:gd name="T73" fmla="*/ 10 h 208"/>
                <a:gd name="T74" fmla="*/ 79 w 106"/>
                <a:gd name="T75" fmla="*/ 20 h 208"/>
                <a:gd name="T76" fmla="*/ 69 w 106"/>
                <a:gd name="T77" fmla="*/ 27 h 208"/>
                <a:gd name="T78" fmla="*/ 60 w 106"/>
                <a:gd name="T79" fmla="*/ 35 h 208"/>
                <a:gd name="T80" fmla="*/ 53 w 106"/>
                <a:gd name="T81" fmla="*/ 42 h 208"/>
                <a:gd name="T82" fmla="*/ 47 w 106"/>
                <a:gd name="T83" fmla="*/ 50 h 208"/>
                <a:gd name="T84" fmla="*/ 42 w 106"/>
                <a:gd name="T85" fmla="*/ 58 h 208"/>
                <a:gd name="T86" fmla="*/ 39 w 106"/>
                <a:gd name="T87" fmla="*/ 66 h 208"/>
                <a:gd name="T88" fmla="*/ 38 w 106"/>
                <a:gd name="T89" fmla="*/ 75 h 208"/>
                <a:gd name="T90" fmla="*/ 37 w 106"/>
                <a:gd name="T91" fmla="*/ 82 h 208"/>
                <a:gd name="T92" fmla="*/ 38 w 106"/>
                <a:gd name="T93" fmla="*/ 83 h 208"/>
                <a:gd name="T94" fmla="*/ 38 w 106"/>
                <a:gd name="T95" fmla="*/ 8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" h="208">
                  <a:moveTo>
                    <a:pt x="71" y="208"/>
                  </a:moveTo>
                  <a:lnTo>
                    <a:pt x="64" y="198"/>
                  </a:lnTo>
                  <a:lnTo>
                    <a:pt x="55" y="188"/>
                  </a:lnTo>
                  <a:lnTo>
                    <a:pt x="46" y="178"/>
                  </a:lnTo>
                  <a:lnTo>
                    <a:pt x="37" y="170"/>
                  </a:lnTo>
                  <a:lnTo>
                    <a:pt x="44" y="155"/>
                  </a:lnTo>
                  <a:lnTo>
                    <a:pt x="49" y="139"/>
                  </a:lnTo>
                  <a:lnTo>
                    <a:pt x="52" y="132"/>
                  </a:lnTo>
                  <a:lnTo>
                    <a:pt x="53" y="125"/>
                  </a:lnTo>
                  <a:lnTo>
                    <a:pt x="53" y="118"/>
                  </a:lnTo>
                  <a:lnTo>
                    <a:pt x="53" y="112"/>
                  </a:lnTo>
                  <a:lnTo>
                    <a:pt x="64" y="121"/>
                  </a:lnTo>
                  <a:lnTo>
                    <a:pt x="75" y="130"/>
                  </a:lnTo>
                  <a:lnTo>
                    <a:pt x="89" y="138"/>
                  </a:lnTo>
                  <a:lnTo>
                    <a:pt x="106" y="146"/>
                  </a:lnTo>
                  <a:lnTo>
                    <a:pt x="103" y="156"/>
                  </a:lnTo>
                  <a:lnTo>
                    <a:pt x="101" y="165"/>
                  </a:lnTo>
                  <a:lnTo>
                    <a:pt x="99" y="174"/>
                  </a:lnTo>
                  <a:lnTo>
                    <a:pt x="96" y="183"/>
                  </a:lnTo>
                  <a:lnTo>
                    <a:pt x="92" y="189"/>
                  </a:lnTo>
                  <a:lnTo>
                    <a:pt x="87" y="196"/>
                  </a:lnTo>
                  <a:lnTo>
                    <a:pt x="82" y="201"/>
                  </a:lnTo>
                  <a:lnTo>
                    <a:pt x="76" y="205"/>
                  </a:lnTo>
                  <a:lnTo>
                    <a:pt x="74" y="206"/>
                  </a:lnTo>
                  <a:lnTo>
                    <a:pt x="71" y="208"/>
                  </a:lnTo>
                  <a:close/>
                  <a:moveTo>
                    <a:pt x="38" y="83"/>
                  </a:moveTo>
                  <a:lnTo>
                    <a:pt x="30" y="78"/>
                  </a:lnTo>
                  <a:lnTo>
                    <a:pt x="20" y="75"/>
                  </a:lnTo>
                  <a:lnTo>
                    <a:pt x="11" y="71"/>
                  </a:lnTo>
                  <a:lnTo>
                    <a:pt x="0" y="69"/>
                  </a:lnTo>
                  <a:lnTo>
                    <a:pt x="8" y="63"/>
                  </a:lnTo>
                  <a:lnTo>
                    <a:pt x="17" y="55"/>
                  </a:lnTo>
                  <a:lnTo>
                    <a:pt x="26" y="47"/>
                  </a:lnTo>
                  <a:lnTo>
                    <a:pt x="34" y="39"/>
                  </a:lnTo>
                  <a:lnTo>
                    <a:pt x="51" y="21"/>
                  </a:lnTo>
                  <a:lnTo>
                    <a:pt x="66" y="0"/>
                  </a:lnTo>
                  <a:lnTo>
                    <a:pt x="72" y="10"/>
                  </a:lnTo>
                  <a:lnTo>
                    <a:pt x="79" y="20"/>
                  </a:lnTo>
                  <a:lnTo>
                    <a:pt x="69" y="27"/>
                  </a:lnTo>
                  <a:lnTo>
                    <a:pt x="60" y="35"/>
                  </a:lnTo>
                  <a:lnTo>
                    <a:pt x="53" y="42"/>
                  </a:lnTo>
                  <a:lnTo>
                    <a:pt x="47" y="50"/>
                  </a:lnTo>
                  <a:lnTo>
                    <a:pt x="42" y="58"/>
                  </a:lnTo>
                  <a:lnTo>
                    <a:pt x="39" y="66"/>
                  </a:lnTo>
                  <a:lnTo>
                    <a:pt x="38" y="75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509"/>
            <p:cNvSpPr>
              <a:spLocks/>
            </p:cNvSpPr>
            <p:nvPr/>
          </p:nvSpPr>
          <p:spPr bwMode="auto">
            <a:xfrm>
              <a:off x="5461524" y="7664000"/>
              <a:ext cx="0" cy="1591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0 h 2"/>
                <a:gd name="T6" fmla="*/ 1 w 2"/>
                <a:gd name="T7" fmla="*/ 1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510"/>
            <p:cNvSpPr>
              <a:spLocks/>
            </p:cNvSpPr>
            <p:nvPr/>
          </p:nvSpPr>
          <p:spPr bwMode="auto">
            <a:xfrm>
              <a:off x="5464706" y="7662410"/>
              <a:ext cx="58862" cy="39772"/>
            </a:xfrm>
            <a:custGeom>
              <a:avLst/>
              <a:gdLst>
                <a:gd name="T0" fmla="*/ 132 w 148"/>
                <a:gd name="T1" fmla="*/ 101 h 101"/>
                <a:gd name="T2" fmla="*/ 116 w 148"/>
                <a:gd name="T3" fmla="*/ 89 h 101"/>
                <a:gd name="T4" fmla="*/ 101 w 148"/>
                <a:gd name="T5" fmla="*/ 77 h 101"/>
                <a:gd name="T6" fmla="*/ 85 w 148"/>
                <a:gd name="T7" fmla="*/ 66 h 101"/>
                <a:gd name="T8" fmla="*/ 69 w 148"/>
                <a:gd name="T9" fmla="*/ 58 h 101"/>
                <a:gd name="T10" fmla="*/ 53 w 148"/>
                <a:gd name="T11" fmla="*/ 49 h 101"/>
                <a:gd name="T12" fmla="*/ 36 w 148"/>
                <a:gd name="T13" fmla="*/ 41 h 101"/>
                <a:gd name="T14" fmla="*/ 21 w 148"/>
                <a:gd name="T15" fmla="*/ 36 h 101"/>
                <a:gd name="T16" fmla="*/ 6 w 148"/>
                <a:gd name="T17" fmla="*/ 33 h 101"/>
                <a:gd name="T18" fmla="*/ 3 w 148"/>
                <a:gd name="T19" fmla="*/ 27 h 101"/>
                <a:gd name="T20" fmla="*/ 0 w 148"/>
                <a:gd name="T21" fmla="*/ 23 h 101"/>
                <a:gd name="T22" fmla="*/ 1 w 148"/>
                <a:gd name="T23" fmla="*/ 20 h 101"/>
                <a:gd name="T24" fmla="*/ 2 w 148"/>
                <a:gd name="T25" fmla="*/ 15 h 101"/>
                <a:gd name="T26" fmla="*/ 9 w 148"/>
                <a:gd name="T27" fmla="*/ 20 h 101"/>
                <a:gd name="T28" fmla="*/ 17 w 148"/>
                <a:gd name="T29" fmla="*/ 22 h 101"/>
                <a:gd name="T30" fmla="*/ 25 w 148"/>
                <a:gd name="T31" fmla="*/ 23 h 101"/>
                <a:gd name="T32" fmla="*/ 32 w 148"/>
                <a:gd name="T33" fmla="*/ 24 h 101"/>
                <a:gd name="T34" fmla="*/ 40 w 148"/>
                <a:gd name="T35" fmla="*/ 23 h 101"/>
                <a:gd name="T36" fmla="*/ 47 w 148"/>
                <a:gd name="T37" fmla="*/ 22 h 101"/>
                <a:gd name="T38" fmla="*/ 55 w 148"/>
                <a:gd name="T39" fmla="*/ 21 h 101"/>
                <a:gd name="T40" fmla="*/ 62 w 148"/>
                <a:gd name="T41" fmla="*/ 18 h 101"/>
                <a:gd name="T42" fmla="*/ 71 w 148"/>
                <a:gd name="T43" fmla="*/ 14 h 101"/>
                <a:gd name="T44" fmla="*/ 79 w 148"/>
                <a:gd name="T45" fmla="*/ 10 h 101"/>
                <a:gd name="T46" fmla="*/ 86 w 148"/>
                <a:gd name="T47" fmla="*/ 6 h 101"/>
                <a:gd name="T48" fmla="*/ 95 w 148"/>
                <a:gd name="T49" fmla="*/ 0 h 101"/>
                <a:gd name="T50" fmla="*/ 106 w 148"/>
                <a:gd name="T51" fmla="*/ 2 h 101"/>
                <a:gd name="T52" fmla="*/ 115 w 148"/>
                <a:gd name="T53" fmla="*/ 6 h 101"/>
                <a:gd name="T54" fmla="*/ 125 w 148"/>
                <a:gd name="T55" fmla="*/ 9 h 101"/>
                <a:gd name="T56" fmla="*/ 133 w 148"/>
                <a:gd name="T57" fmla="*/ 14 h 101"/>
                <a:gd name="T58" fmla="*/ 134 w 148"/>
                <a:gd name="T59" fmla="*/ 22 h 101"/>
                <a:gd name="T60" fmla="*/ 137 w 148"/>
                <a:gd name="T61" fmla="*/ 29 h 101"/>
                <a:gd name="T62" fmla="*/ 141 w 148"/>
                <a:gd name="T63" fmla="*/ 36 h 101"/>
                <a:gd name="T64" fmla="*/ 148 w 148"/>
                <a:gd name="T65" fmla="*/ 43 h 101"/>
                <a:gd name="T66" fmla="*/ 148 w 148"/>
                <a:gd name="T67" fmla="*/ 49 h 101"/>
                <a:gd name="T68" fmla="*/ 148 w 148"/>
                <a:gd name="T69" fmla="*/ 56 h 101"/>
                <a:gd name="T70" fmla="*/ 147 w 148"/>
                <a:gd name="T71" fmla="*/ 63 h 101"/>
                <a:gd name="T72" fmla="*/ 144 w 148"/>
                <a:gd name="T73" fmla="*/ 70 h 101"/>
                <a:gd name="T74" fmla="*/ 139 w 148"/>
                <a:gd name="T75" fmla="*/ 86 h 101"/>
                <a:gd name="T76" fmla="*/ 132 w 148"/>
                <a:gd name="T7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8" h="101">
                  <a:moveTo>
                    <a:pt x="132" y="101"/>
                  </a:moveTo>
                  <a:lnTo>
                    <a:pt x="116" y="89"/>
                  </a:lnTo>
                  <a:lnTo>
                    <a:pt x="101" y="77"/>
                  </a:lnTo>
                  <a:lnTo>
                    <a:pt x="85" y="66"/>
                  </a:lnTo>
                  <a:lnTo>
                    <a:pt x="69" y="58"/>
                  </a:lnTo>
                  <a:lnTo>
                    <a:pt x="53" y="49"/>
                  </a:lnTo>
                  <a:lnTo>
                    <a:pt x="36" y="41"/>
                  </a:lnTo>
                  <a:lnTo>
                    <a:pt x="21" y="36"/>
                  </a:lnTo>
                  <a:lnTo>
                    <a:pt x="6" y="33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2" y="15"/>
                  </a:lnTo>
                  <a:lnTo>
                    <a:pt x="9" y="20"/>
                  </a:lnTo>
                  <a:lnTo>
                    <a:pt x="17" y="22"/>
                  </a:lnTo>
                  <a:lnTo>
                    <a:pt x="25" y="23"/>
                  </a:lnTo>
                  <a:lnTo>
                    <a:pt x="32" y="24"/>
                  </a:lnTo>
                  <a:lnTo>
                    <a:pt x="40" y="23"/>
                  </a:lnTo>
                  <a:lnTo>
                    <a:pt x="47" y="22"/>
                  </a:lnTo>
                  <a:lnTo>
                    <a:pt x="55" y="21"/>
                  </a:lnTo>
                  <a:lnTo>
                    <a:pt x="62" y="18"/>
                  </a:lnTo>
                  <a:lnTo>
                    <a:pt x="71" y="14"/>
                  </a:lnTo>
                  <a:lnTo>
                    <a:pt x="79" y="10"/>
                  </a:lnTo>
                  <a:lnTo>
                    <a:pt x="86" y="6"/>
                  </a:lnTo>
                  <a:lnTo>
                    <a:pt x="95" y="0"/>
                  </a:lnTo>
                  <a:lnTo>
                    <a:pt x="106" y="2"/>
                  </a:lnTo>
                  <a:lnTo>
                    <a:pt x="115" y="6"/>
                  </a:lnTo>
                  <a:lnTo>
                    <a:pt x="125" y="9"/>
                  </a:lnTo>
                  <a:lnTo>
                    <a:pt x="133" y="14"/>
                  </a:lnTo>
                  <a:lnTo>
                    <a:pt x="134" y="22"/>
                  </a:lnTo>
                  <a:lnTo>
                    <a:pt x="137" y="29"/>
                  </a:lnTo>
                  <a:lnTo>
                    <a:pt x="141" y="36"/>
                  </a:lnTo>
                  <a:lnTo>
                    <a:pt x="148" y="43"/>
                  </a:lnTo>
                  <a:lnTo>
                    <a:pt x="148" y="49"/>
                  </a:lnTo>
                  <a:lnTo>
                    <a:pt x="148" y="56"/>
                  </a:lnTo>
                  <a:lnTo>
                    <a:pt x="147" y="63"/>
                  </a:lnTo>
                  <a:lnTo>
                    <a:pt x="144" y="70"/>
                  </a:lnTo>
                  <a:lnTo>
                    <a:pt x="139" y="86"/>
                  </a:lnTo>
                  <a:lnTo>
                    <a:pt x="132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511"/>
            <p:cNvSpPr>
              <a:spLocks/>
            </p:cNvSpPr>
            <p:nvPr/>
          </p:nvSpPr>
          <p:spPr bwMode="auto">
            <a:xfrm>
              <a:off x="5461524" y="7665591"/>
              <a:ext cx="3182" cy="4773"/>
            </a:xfrm>
            <a:custGeom>
              <a:avLst/>
              <a:gdLst>
                <a:gd name="T0" fmla="*/ 8 w 10"/>
                <a:gd name="T1" fmla="*/ 13 h 13"/>
                <a:gd name="T2" fmla="*/ 3 w 10"/>
                <a:gd name="T3" fmla="*/ 6 h 13"/>
                <a:gd name="T4" fmla="*/ 0 w 10"/>
                <a:gd name="T5" fmla="*/ 0 h 13"/>
                <a:gd name="T6" fmla="*/ 1 w 10"/>
                <a:gd name="T7" fmla="*/ 0 h 13"/>
                <a:gd name="T8" fmla="*/ 1 w 10"/>
                <a:gd name="T9" fmla="*/ 0 h 13"/>
                <a:gd name="T10" fmla="*/ 6 w 10"/>
                <a:gd name="T11" fmla="*/ 3 h 13"/>
                <a:gd name="T12" fmla="*/ 10 w 10"/>
                <a:gd name="T13" fmla="*/ 5 h 13"/>
                <a:gd name="T14" fmla="*/ 9 w 10"/>
                <a:gd name="T15" fmla="*/ 10 h 13"/>
                <a:gd name="T16" fmla="*/ 8 w 10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8" y="13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6" y="3"/>
                  </a:lnTo>
                  <a:lnTo>
                    <a:pt x="10" y="5"/>
                  </a:lnTo>
                  <a:lnTo>
                    <a:pt x="9" y="10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512"/>
            <p:cNvSpPr>
              <a:spLocks/>
            </p:cNvSpPr>
            <p:nvPr/>
          </p:nvSpPr>
          <p:spPr bwMode="auto">
            <a:xfrm>
              <a:off x="5509250" y="7702181"/>
              <a:ext cx="20682" cy="15909"/>
            </a:xfrm>
            <a:custGeom>
              <a:avLst/>
              <a:gdLst>
                <a:gd name="T0" fmla="*/ 39 w 54"/>
                <a:gd name="T1" fmla="*/ 40 h 40"/>
                <a:gd name="T2" fmla="*/ 29 w 54"/>
                <a:gd name="T3" fmla="*/ 40 h 40"/>
                <a:gd name="T4" fmla="*/ 20 w 54"/>
                <a:gd name="T5" fmla="*/ 38 h 40"/>
                <a:gd name="T6" fmla="*/ 10 w 54"/>
                <a:gd name="T7" fmla="*/ 34 h 40"/>
                <a:gd name="T8" fmla="*/ 0 w 54"/>
                <a:gd name="T9" fmla="*/ 30 h 40"/>
                <a:gd name="T10" fmla="*/ 10 w 54"/>
                <a:gd name="T11" fmla="*/ 15 h 40"/>
                <a:gd name="T12" fmla="*/ 20 w 54"/>
                <a:gd name="T13" fmla="*/ 0 h 40"/>
                <a:gd name="T14" fmla="*/ 29 w 54"/>
                <a:gd name="T15" fmla="*/ 8 h 40"/>
                <a:gd name="T16" fmla="*/ 38 w 54"/>
                <a:gd name="T17" fmla="*/ 18 h 40"/>
                <a:gd name="T18" fmla="*/ 47 w 54"/>
                <a:gd name="T19" fmla="*/ 28 h 40"/>
                <a:gd name="T20" fmla="*/ 54 w 54"/>
                <a:gd name="T21" fmla="*/ 38 h 40"/>
                <a:gd name="T22" fmla="*/ 47 w 54"/>
                <a:gd name="T23" fmla="*/ 40 h 40"/>
                <a:gd name="T24" fmla="*/ 39 w 54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40">
                  <a:moveTo>
                    <a:pt x="39" y="40"/>
                  </a:moveTo>
                  <a:lnTo>
                    <a:pt x="29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10" y="15"/>
                  </a:lnTo>
                  <a:lnTo>
                    <a:pt x="20" y="0"/>
                  </a:lnTo>
                  <a:lnTo>
                    <a:pt x="29" y="8"/>
                  </a:lnTo>
                  <a:lnTo>
                    <a:pt x="38" y="18"/>
                  </a:lnTo>
                  <a:lnTo>
                    <a:pt x="47" y="28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3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513"/>
            <p:cNvSpPr>
              <a:spLocks/>
            </p:cNvSpPr>
            <p:nvPr/>
          </p:nvSpPr>
          <p:spPr bwMode="auto">
            <a:xfrm>
              <a:off x="5466297" y="7675136"/>
              <a:ext cx="50909" cy="38182"/>
            </a:xfrm>
            <a:custGeom>
              <a:avLst/>
              <a:gdLst>
                <a:gd name="T0" fmla="*/ 106 w 126"/>
                <a:gd name="T1" fmla="*/ 98 h 98"/>
                <a:gd name="T2" fmla="*/ 92 w 126"/>
                <a:gd name="T3" fmla="*/ 90 h 98"/>
                <a:gd name="T4" fmla="*/ 78 w 126"/>
                <a:gd name="T5" fmla="*/ 81 h 98"/>
                <a:gd name="T6" fmla="*/ 64 w 126"/>
                <a:gd name="T7" fmla="*/ 70 h 98"/>
                <a:gd name="T8" fmla="*/ 50 w 126"/>
                <a:gd name="T9" fmla="*/ 58 h 98"/>
                <a:gd name="T10" fmla="*/ 36 w 126"/>
                <a:gd name="T11" fmla="*/ 44 h 98"/>
                <a:gd name="T12" fmla="*/ 23 w 126"/>
                <a:gd name="T13" fmla="*/ 30 h 98"/>
                <a:gd name="T14" fmla="*/ 11 w 126"/>
                <a:gd name="T15" fmla="*/ 15 h 98"/>
                <a:gd name="T16" fmla="*/ 0 w 126"/>
                <a:gd name="T17" fmla="*/ 0 h 98"/>
                <a:gd name="T18" fmla="*/ 15 w 126"/>
                <a:gd name="T19" fmla="*/ 3 h 98"/>
                <a:gd name="T20" fmla="*/ 30 w 126"/>
                <a:gd name="T21" fmla="*/ 8 h 98"/>
                <a:gd name="T22" fmla="*/ 47 w 126"/>
                <a:gd name="T23" fmla="*/ 16 h 98"/>
                <a:gd name="T24" fmla="*/ 63 w 126"/>
                <a:gd name="T25" fmla="*/ 25 h 98"/>
                <a:gd name="T26" fmla="*/ 79 w 126"/>
                <a:gd name="T27" fmla="*/ 33 h 98"/>
                <a:gd name="T28" fmla="*/ 95 w 126"/>
                <a:gd name="T29" fmla="*/ 44 h 98"/>
                <a:gd name="T30" fmla="*/ 110 w 126"/>
                <a:gd name="T31" fmla="*/ 56 h 98"/>
                <a:gd name="T32" fmla="*/ 126 w 126"/>
                <a:gd name="T33" fmla="*/ 68 h 98"/>
                <a:gd name="T34" fmla="*/ 116 w 126"/>
                <a:gd name="T35" fmla="*/ 83 h 98"/>
                <a:gd name="T36" fmla="*/ 106 w 126"/>
                <a:gd name="T3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98">
                  <a:moveTo>
                    <a:pt x="106" y="98"/>
                  </a:moveTo>
                  <a:lnTo>
                    <a:pt x="92" y="90"/>
                  </a:lnTo>
                  <a:lnTo>
                    <a:pt x="78" y="81"/>
                  </a:lnTo>
                  <a:lnTo>
                    <a:pt x="64" y="70"/>
                  </a:lnTo>
                  <a:lnTo>
                    <a:pt x="50" y="58"/>
                  </a:lnTo>
                  <a:lnTo>
                    <a:pt x="36" y="44"/>
                  </a:lnTo>
                  <a:lnTo>
                    <a:pt x="23" y="30"/>
                  </a:lnTo>
                  <a:lnTo>
                    <a:pt x="11" y="15"/>
                  </a:lnTo>
                  <a:lnTo>
                    <a:pt x="0" y="0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47" y="16"/>
                  </a:lnTo>
                  <a:lnTo>
                    <a:pt x="63" y="25"/>
                  </a:lnTo>
                  <a:lnTo>
                    <a:pt x="79" y="33"/>
                  </a:lnTo>
                  <a:lnTo>
                    <a:pt x="95" y="44"/>
                  </a:lnTo>
                  <a:lnTo>
                    <a:pt x="110" y="56"/>
                  </a:lnTo>
                  <a:lnTo>
                    <a:pt x="126" y="68"/>
                  </a:lnTo>
                  <a:lnTo>
                    <a:pt x="116" y="83"/>
                  </a:lnTo>
                  <a:lnTo>
                    <a:pt x="106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514"/>
            <p:cNvSpPr>
              <a:spLocks/>
            </p:cNvSpPr>
            <p:nvPr/>
          </p:nvSpPr>
          <p:spPr bwMode="auto">
            <a:xfrm>
              <a:off x="5517204" y="7641728"/>
              <a:ext cx="27045" cy="50909"/>
            </a:xfrm>
            <a:custGeom>
              <a:avLst/>
              <a:gdLst>
                <a:gd name="T0" fmla="*/ 69 w 70"/>
                <a:gd name="T1" fmla="*/ 126 h 126"/>
                <a:gd name="T2" fmla="*/ 52 w 70"/>
                <a:gd name="T3" fmla="*/ 118 h 126"/>
                <a:gd name="T4" fmla="*/ 38 w 70"/>
                <a:gd name="T5" fmla="*/ 110 h 126"/>
                <a:gd name="T6" fmla="*/ 27 w 70"/>
                <a:gd name="T7" fmla="*/ 101 h 126"/>
                <a:gd name="T8" fmla="*/ 16 w 70"/>
                <a:gd name="T9" fmla="*/ 92 h 126"/>
                <a:gd name="T10" fmla="*/ 15 w 70"/>
                <a:gd name="T11" fmla="*/ 87 h 126"/>
                <a:gd name="T12" fmla="*/ 14 w 70"/>
                <a:gd name="T13" fmla="*/ 82 h 126"/>
                <a:gd name="T14" fmla="*/ 12 w 70"/>
                <a:gd name="T15" fmla="*/ 77 h 126"/>
                <a:gd name="T16" fmla="*/ 9 w 70"/>
                <a:gd name="T17" fmla="*/ 73 h 126"/>
                <a:gd name="T18" fmla="*/ 5 w 70"/>
                <a:gd name="T19" fmla="*/ 68 h 126"/>
                <a:gd name="T20" fmla="*/ 1 w 70"/>
                <a:gd name="T21" fmla="*/ 63 h 126"/>
                <a:gd name="T22" fmla="*/ 1 w 70"/>
                <a:gd name="T23" fmla="*/ 63 h 126"/>
                <a:gd name="T24" fmla="*/ 0 w 70"/>
                <a:gd name="T25" fmla="*/ 62 h 126"/>
                <a:gd name="T26" fmla="*/ 1 w 70"/>
                <a:gd name="T27" fmla="*/ 55 h 126"/>
                <a:gd name="T28" fmla="*/ 2 w 70"/>
                <a:gd name="T29" fmla="*/ 46 h 126"/>
                <a:gd name="T30" fmla="*/ 5 w 70"/>
                <a:gd name="T31" fmla="*/ 38 h 126"/>
                <a:gd name="T32" fmla="*/ 10 w 70"/>
                <a:gd name="T33" fmla="*/ 30 h 126"/>
                <a:gd name="T34" fmla="*/ 16 w 70"/>
                <a:gd name="T35" fmla="*/ 22 h 126"/>
                <a:gd name="T36" fmla="*/ 23 w 70"/>
                <a:gd name="T37" fmla="*/ 15 h 126"/>
                <a:gd name="T38" fmla="*/ 32 w 70"/>
                <a:gd name="T39" fmla="*/ 7 h 126"/>
                <a:gd name="T40" fmla="*/ 42 w 70"/>
                <a:gd name="T41" fmla="*/ 0 h 126"/>
                <a:gd name="T42" fmla="*/ 49 w 70"/>
                <a:gd name="T43" fmla="*/ 9 h 126"/>
                <a:gd name="T44" fmla="*/ 57 w 70"/>
                <a:gd name="T45" fmla="*/ 19 h 126"/>
                <a:gd name="T46" fmla="*/ 60 w 70"/>
                <a:gd name="T47" fmla="*/ 33 h 126"/>
                <a:gd name="T48" fmla="*/ 63 w 70"/>
                <a:gd name="T49" fmla="*/ 46 h 126"/>
                <a:gd name="T50" fmla="*/ 66 w 70"/>
                <a:gd name="T51" fmla="*/ 60 h 126"/>
                <a:gd name="T52" fmla="*/ 69 w 70"/>
                <a:gd name="T53" fmla="*/ 74 h 126"/>
                <a:gd name="T54" fmla="*/ 70 w 70"/>
                <a:gd name="T55" fmla="*/ 87 h 126"/>
                <a:gd name="T56" fmla="*/ 70 w 70"/>
                <a:gd name="T57" fmla="*/ 101 h 126"/>
                <a:gd name="T58" fmla="*/ 70 w 70"/>
                <a:gd name="T59" fmla="*/ 113 h 126"/>
                <a:gd name="T60" fmla="*/ 69 w 70"/>
                <a:gd name="T6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126">
                  <a:moveTo>
                    <a:pt x="69" y="126"/>
                  </a:moveTo>
                  <a:lnTo>
                    <a:pt x="52" y="118"/>
                  </a:lnTo>
                  <a:lnTo>
                    <a:pt x="38" y="110"/>
                  </a:lnTo>
                  <a:lnTo>
                    <a:pt x="27" y="101"/>
                  </a:lnTo>
                  <a:lnTo>
                    <a:pt x="16" y="92"/>
                  </a:lnTo>
                  <a:lnTo>
                    <a:pt x="15" y="87"/>
                  </a:lnTo>
                  <a:lnTo>
                    <a:pt x="14" y="82"/>
                  </a:lnTo>
                  <a:lnTo>
                    <a:pt x="12" y="77"/>
                  </a:lnTo>
                  <a:lnTo>
                    <a:pt x="9" y="73"/>
                  </a:lnTo>
                  <a:lnTo>
                    <a:pt x="5" y="68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2"/>
                  </a:lnTo>
                  <a:lnTo>
                    <a:pt x="1" y="55"/>
                  </a:lnTo>
                  <a:lnTo>
                    <a:pt x="2" y="46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6" y="22"/>
                  </a:lnTo>
                  <a:lnTo>
                    <a:pt x="23" y="15"/>
                  </a:lnTo>
                  <a:lnTo>
                    <a:pt x="32" y="7"/>
                  </a:lnTo>
                  <a:lnTo>
                    <a:pt x="42" y="0"/>
                  </a:lnTo>
                  <a:lnTo>
                    <a:pt x="49" y="9"/>
                  </a:lnTo>
                  <a:lnTo>
                    <a:pt x="57" y="19"/>
                  </a:lnTo>
                  <a:lnTo>
                    <a:pt x="60" y="33"/>
                  </a:lnTo>
                  <a:lnTo>
                    <a:pt x="63" y="46"/>
                  </a:lnTo>
                  <a:lnTo>
                    <a:pt x="66" y="60"/>
                  </a:lnTo>
                  <a:lnTo>
                    <a:pt x="69" y="74"/>
                  </a:lnTo>
                  <a:lnTo>
                    <a:pt x="70" y="87"/>
                  </a:lnTo>
                  <a:lnTo>
                    <a:pt x="70" y="101"/>
                  </a:lnTo>
                  <a:lnTo>
                    <a:pt x="70" y="113"/>
                  </a:lnTo>
                  <a:lnTo>
                    <a:pt x="69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515"/>
            <p:cNvSpPr>
              <a:spLocks/>
            </p:cNvSpPr>
            <p:nvPr/>
          </p:nvSpPr>
          <p:spPr bwMode="auto">
            <a:xfrm>
              <a:off x="5517204" y="7667182"/>
              <a:ext cx="6364" cy="11136"/>
            </a:xfrm>
            <a:custGeom>
              <a:avLst/>
              <a:gdLst>
                <a:gd name="T0" fmla="*/ 15 w 15"/>
                <a:gd name="T1" fmla="*/ 29 h 29"/>
                <a:gd name="T2" fmla="*/ 8 w 15"/>
                <a:gd name="T3" fmla="*/ 22 h 29"/>
                <a:gd name="T4" fmla="*/ 4 w 15"/>
                <a:gd name="T5" fmla="*/ 15 h 29"/>
                <a:gd name="T6" fmla="*/ 1 w 15"/>
                <a:gd name="T7" fmla="*/ 8 h 29"/>
                <a:gd name="T8" fmla="*/ 0 w 15"/>
                <a:gd name="T9" fmla="*/ 0 h 29"/>
                <a:gd name="T10" fmla="*/ 4 w 15"/>
                <a:gd name="T11" fmla="*/ 5 h 29"/>
                <a:gd name="T12" fmla="*/ 8 w 15"/>
                <a:gd name="T13" fmla="*/ 10 h 29"/>
                <a:gd name="T14" fmla="*/ 11 w 15"/>
                <a:gd name="T15" fmla="*/ 14 h 29"/>
                <a:gd name="T16" fmla="*/ 13 w 15"/>
                <a:gd name="T17" fmla="*/ 19 h 29"/>
                <a:gd name="T18" fmla="*/ 14 w 15"/>
                <a:gd name="T19" fmla="*/ 24 h 29"/>
                <a:gd name="T20" fmla="*/ 15 w 15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15" y="29"/>
                  </a:moveTo>
                  <a:lnTo>
                    <a:pt x="8" y="22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4" y="5"/>
                  </a:lnTo>
                  <a:lnTo>
                    <a:pt x="8" y="10"/>
                  </a:lnTo>
                  <a:lnTo>
                    <a:pt x="11" y="14"/>
                  </a:lnTo>
                  <a:lnTo>
                    <a:pt x="13" y="19"/>
                  </a:lnTo>
                  <a:lnTo>
                    <a:pt x="14" y="24"/>
                  </a:lnTo>
                  <a:lnTo>
                    <a:pt x="15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516"/>
            <p:cNvSpPr>
              <a:spLocks/>
            </p:cNvSpPr>
            <p:nvPr/>
          </p:nvSpPr>
          <p:spPr bwMode="auto">
            <a:xfrm>
              <a:off x="5528341" y="7630592"/>
              <a:ext cx="7954" cy="11136"/>
            </a:xfrm>
            <a:custGeom>
              <a:avLst/>
              <a:gdLst>
                <a:gd name="T0" fmla="*/ 13 w 19"/>
                <a:gd name="T1" fmla="*/ 30 h 30"/>
                <a:gd name="T2" fmla="*/ 6 w 19"/>
                <a:gd name="T3" fmla="*/ 20 h 30"/>
                <a:gd name="T4" fmla="*/ 0 w 19"/>
                <a:gd name="T5" fmla="*/ 10 h 30"/>
                <a:gd name="T6" fmla="*/ 3 w 19"/>
                <a:gd name="T7" fmla="*/ 6 h 30"/>
                <a:gd name="T8" fmla="*/ 6 w 19"/>
                <a:gd name="T9" fmla="*/ 0 h 30"/>
                <a:gd name="T10" fmla="*/ 13 w 19"/>
                <a:gd name="T11" fmla="*/ 13 h 30"/>
                <a:gd name="T12" fmla="*/ 19 w 19"/>
                <a:gd name="T13" fmla="*/ 26 h 30"/>
                <a:gd name="T14" fmla="*/ 16 w 19"/>
                <a:gd name="T15" fmla="*/ 27 h 30"/>
                <a:gd name="T16" fmla="*/ 13 w 19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0">
                  <a:moveTo>
                    <a:pt x="13" y="30"/>
                  </a:moveTo>
                  <a:lnTo>
                    <a:pt x="6" y="20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0"/>
                  </a:lnTo>
                  <a:lnTo>
                    <a:pt x="13" y="13"/>
                  </a:lnTo>
                  <a:lnTo>
                    <a:pt x="19" y="26"/>
                  </a:lnTo>
                  <a:lnTo>
                    <a:pt x="16" y="27"/>
                  </a:lnTo>
                  <a:lnTo>
                    <a:pt x="13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517"/>
            <p:cNvSpPr>
              <a:spLocks/>
            </p:cNvSpPr>
            <p:nvPr/>
          </p:nvSpPr>
          <p:spPr bwMode="auto">
            <a:xfrm>
              <a:off x="5533113" y="7640138"/>
              <a:ext cx="6364" cy="9545"/>
            </a:xfrm>
            <a:custGeom>
              <a:avLst/>
              <a:gdLst>
                <a:gd name="T0" fmla="*/ 15 w 15"/>
                <a:gd name="T1" fmla="*/ 23 h 23"/>
                <a:gd name="T2" fmla="*/ 7 w 15"/>
                <a:gd name="T3" fmla="*/ 13 h 23"/>
                <a:gd name="T4" fmla="*/ 0 w 15"/>
                <a:gd name="T5" fmla="*/ 4 h 23"/>
                <a:gd name="T6" fmla="*/ 3 w 15"/>
                <a:gd name="T7" fmla="*/ 1 h 23"/>
                <a:gd name="T8" fmla="*/ 6 w 15"/>
                <a:gd name="T9" fmla="*/ 0 h 23"/>
                <a:gd name="T10" fmla="*/ 10 w 15"/>
                <a:gd name="T11" fmla="*/ 11 h 23"/>
                <a:gd name="T12" fmla="*/ 15 w 15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lnTo>
                    <a:pt x="7" y="13"/>
                  </a:lnTo>
                  <a:lnTo>
                    <a:pt x="0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11"/>
                  </a:lnTo>
                  <a:lnTo>
                    <a:pt x="1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518"/>
            <p:cNvSpPr>
              <a:spLocks/>
            </p:cNvSpPr>
            <p:nvPr/>
          </p:nvSpPr>
          <p:spPr bwMode="auto">
            <a:xfrm>
              <a:off x="5448797" y="7644910"/>
              <a:ext cx="12727" cy="19091"/>
            </a:xfrm>
            <a:custGeom>
              <a:avLst/>
              <a:gdLst>
                <a:gd name="T0" fmla="*/ 30 w 30"/>
                <a:gd name="T1" fmla="*/ 50 h 50"/>
                <a:gd name="T2" fmla="*/ 29 w 30"/>
                <a:gd name="T3" fmla="*/ 49 h 50"/>
                <a:gd name="T4" fmla="*/ 28 w 30"/>
                <a:gd name="T5" fmla="*/ 48 h 50"/>
                <a:gd name="T6" fmla="*/ 19 w 30"/>
                <a:gd name="T7" fmla="*/ 39 h 50"/>
                <a:gd name="T8" fmla="*/ 13 w 30"/>
                <a:gd name="T9" fmla="*/ 30 h 50"/>
                <a:gd name="T10" fmla="*/ 6 w 30"/>
                <a:gd name="T11" fmla="*/ 22 h 50"/>
                <a:gd name="T12" fmla="*/ 0 w 30"/>
                <a:gd name="T13" fmla="*/ 13 h 50"/>
                <a:gd name="T14" fmla="*/ 5 w 30"/>
                <a:gd name="T15" fmla="*/ 7 h 50"/>
                <a:gd name="T16" fmla="*/ 11 w 30"/>
                <a:gd name="T17" fmla="*/ 0 h 50"/>
                <a:gd name="T18" fmla="*/ 14 w 30"/>
                <a:gd name="T19" fmla="*/ 12 h 50"/>
                <a:gd name="T20" fmla="*/ 18 w 30"/>
                <a:gd name="T21" fmla="*/ 25 h 50"/>
                <a:gd name="T22" fmla="*/ 24 w 30"/>
                <a:gd name="T23" fmla="*/ 37 h 50"/>
                <a:gd name="T24" fmla="*/ 30 w 30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0">
                  <a:moveTo>
                    <a:pt x="30" y="50"/>
                  </a:moveTo>
                  <a:lnTo>
                    <a:pt x="29" y="49"/>
                  </a:lnTo>
                  <a:lnTo>
                    <a:pt x="28" y="48"/>
                  </a:lnTo>
                  <a:lnTo>
                    <a:pt x="19" y="39"/>
                  </a:lnTo>
                  <a:lnTo>
                    <a:pt x="13" y="30"/>
                  </a:lnTo>
                  <a:lnTo>
                    <a:pt x="6" y="22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4" y="12"/>
                  </a:lnTo>
                  <a:lnTo>
                    <a:pt x="18" y="25"/>
                  </a:lnTo>
                  <a:lnTo>
                    <a:pt x="24" y="37"/>
                  </a:lnTo>
                  <a:lnTo>
                    <a:pt x="30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519"/>
            <p:cNvSpPr>
              <a:spLocks noEditPoints="1"/>
            </p:cNvSpPr>
            <p:nvPr/>
          </p:nvSpPr>
          <p:spPr bwMode="auto">
            <a:xfrm>
              <a:off x="5498115" y="7571729"/>
              <a:ext cx="42954" cy="44545"/>
            </a:xfrm>
            <a:custGeom>
              <a:avLst/>
              <a:gdLst>
                <a:gd name="T0" fmla="*/ 54 w 108"/>
                <a:gd name="T1" fmla="*/ 113 h 113"/>
                <a:gd name="T2" fmla="*/ 42 w 108"/>
                <a:gd name="T3" fmla="*/ 103 h 113"/>
                <a:gd name="T4" fmla="*/ 29 w 108"/>
                <a:gd name="T5" fmla="*/ 95 h 113"/>
                <a:gd name="T6" fmla="*/ 22 w 108"/>
                <a:gd name="T7" fmla="*/ 92 h 113"/>
                <a:gd name="T8" fmla="*/ 15 w 108"/>
                <a:gd name="T9" fmla="*/ 90 h 113"/>
                <a:gd name="T10" fmla="*/ 8 w 108"/>
                <a:gd name="T11" fmla="*/ 88 h 113"/>
                <a:gd name="T12" fmla="*/ 0 w 108"/>
                <a:gd name="T13" fmla="*/ 86 h 113"/>
                <a:gd name="T14" fmla="*/ 4 w 108"/>
                <a:gd name="T15" fmla="*/ 81 h 113"/>
                <a:gd name="T16" fmla="*/ 8 w 108"/>
                <a:gd name="T17" fmla="*/ 77 h 113"/>
                <a:gd name="T18" fmla="*/ 11 w 108"/>
                <a:gd name="T19" fmla="*/ 72 h 113"/>
                <a:gd name="T20" fmla="*/ 13 w 108"/>
                <a:gd name="T21" fmla="*/ 66 h 113"/>
                <a:gd name="T22" fmla="*/ 16 w 108"/>
                <a:gd name="T23" fmla="*/ 67 h 113"/>
                <a:gd name="T24" fmla="*/ 20 w 108"/>
                <a:gd name="T25" fmla="*/ 67 h 113"/>
                <a:gd name="T26" fmla="*/ 25 w 108"/>
                <a:gd name="T27" fmla="*/ 68 h 113"/>
                <a:gd name="T28" fmla="*/ 31 w 108"/>
                <a:gd name="T29" fmla="*/ 68 h 113"/>
                <a:gd name="T30" fmla="*/ 39 w 108"/>
                <a:gd name="T31" fmla="*/ 67 h 113"/>
                <a:gd name="T32" fmla="*/ 48 w 108"/>
                <a:gd name="T33" fmla="*/ 66 h 113"/>
                <a:gd name="T34" fmla="*/ 47 w 108"/>
                <a:gd name="T35" fmla="*/ 77 h 113"/>
                <a:gd name="T36" fmla="*/ 48 w 108"/>
                <a:gd name="T37" fmla="*/ 89 h 113"/>
                <a:gd name="T38" fmla="*/ 50 w 108"/>
                <a:gd name="T39" fmla="*/ 101 h 113"/>
                <a:gd name="T40" fmla="*/ 54 w 108"/>
                <a:gd name="T41" fmla="*/ 113 h 113"/>
                <a:gd name="T42" fmla="*/ 101 w 108"/>
                <a:gd name="T43" fmla="*/ 7 h 113"/>
                <a:gd name="T44" fmla="*/ 102 w 108"/>
                <a:gd name="T45" fmla="*/ 4 h 113"/>
                <a:gd name="T46" fmla="*/ 103 w 108"/>
                <a:gd name="T47" fmla="*/ 0 h 113"/>
                <a:gd name="T48" fmla="*/ 106 w 108"/>
                <a:gd name="T49" fmla="*/ 1 h 113"/>
                <a:gd name="T50" fmla="*/ 108 w 108"/>
                <a:gd name="T51" fmla="*/ 4 h 113"/>
                <a:gd name="T52" fmla="*/ 105 w 108"/>
                <a:gd name="T53" fmla="*/ 5 h 113"/>
                <a:gd name="T54" fmla="*/ 101 w 108"/>
                <a:gd name="T55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113">
                  <a:moveTo>
                    <a:pt x="54" y="113"/>
                  </a:moveTo>
                  <a:lnTo>
                    <a:pt x="42" y="103"/>
                  </a:lnTo>
                  <a:lnTo>
                    <a:pt x="29" y="95"/>
                  </a:lnTo>
                  <a:lnTo>
                    <a:pt x="22" y="92"/>
                  </a:lnTo>
                  <a:lnTo>
                    <a:pt x="15" y="90"/>
                  </a:lnTo>
                  <a:lnTo>
                    <a:pt x="8" y="88"/>
                  </a:lnTo>
                  <a:lnTo>
                    <a:pt x="0" y="86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1" y="72"/>
                  </a:lnTo>
                  <a:lnTo>
                    <a:pt x="13" y="66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5" y="68"/>
                  </a:lnTo>
                  <a:lnTo>
                    <a:pt x="31" y="68"/>
                  </a:lnTo>
                  <a:lnTo>
                    <a:pt x="39" y="67"/>
                  </a:lnTo>
                  <a:lnTo>
                    <a:pt x="48" y="66"/>
                  </a:lnTo>
                  <a:lnTo>
                    <a:pt x="47" y="77"/>
                  </a:lnTo>
                  <a:lnTo>
                    <a:pt x="48" y="89"/>
                  </a:lnTo>
                  <a:lnTo>
                    <a:pt x="50" y="101"/>
                  </a:lnTo>
                  <a:lnTo>
                    <a:pt x="54" y="113"/>
                  </a:lnTo>
                  <a:close/>
                  <a:moveTo>
                    <a:pt x="101" y="7"/>
                  </a:moveTo>
                  <a:lnTo>
                    <a:pt x="102" y="4"/>
                  </a:lnTo>
                  <a:lnTo>
                    <a:pt x="103" y="0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5" y="5"/>
                  </a:lnTo>
                  <a:lnTo>
                    <a:pt x="10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520"/>
            <p:cNvSpPr>
              <a:spLocks/>
            </p:cNvSpPr>
            <p:nvPr/>
          </p:nvSpPr>
          <p:spPr bwMode="auto">
            <a:xfrm>
              <a:off x="5501295" y="7566956"/>
              <a:ext cx="38182" cy="31818"/>
            </a:xfrm>
            <a:custGeom>
              <a:avLst/>
              <a:gdLst>
                <a:gd name="T0" fmla="*/ 22 w 94"/>
                <a:gd name="T1" fmla="*/ 76 h 76"/>
                <a:gd name="T2" fmla="*/ 16 w 94"/>
                <a:gd name="T3" fmla="*/ 76 h 76"/>
                <a:gd name="T4" fmla="*/ 11 w 94"/>
                <a:gd name="T5" fmla="*/ 75 h 76"/>
                <a:gd name="T6" fmla="*/ 7 w 94"/>
                <a:gd name="T7" fmla="*/ 75 h 76"/>
                <a:gd name="T8" fmla="*/ 4 w 94"/>
                <a:gd name="T9" fmla="*/ 74 h 76"/>
                <a:gd name="T10" fmla="*/ 6 w 94"/>
                <a:gd name="T11" fmla="*/ 67 h 76"/>
                <a:gd name="T12" fmla="*/ 7 w 94"/>
                <a:gd name="T13" fmla="*/ 59 h 76"/>
                <a:gd name="T14" fmla="*/ 7 w 94"/>
                <a:gd name="T15" fmla="*/ 52 h 76"/>
                <a:gd name="T16" fmla="*/ 7 w 94"/>
                <a:gd name="T17" fmla="*/ 43 h 76"/>
                <a:gd name="T18" fmla="*/ 6 w 94"/>
                <a:gd name="T19" fmla="*/ 35 h 76"/>
                <a:gd name="T20" fmla="*/ 5 w 94"/>
                <a:gd name="T21" fmla="*/ 27 h 76"/>
                <a:gd name="T22" fmla="*/ 3 w 94"/>
                <a:gd name="T23" fmla="*/ 18 h 76"/>
                <a:gd name="T24" fmla="*/ 0 w 94"/>
                <a:gd name="T25" fmla="*/ 9 h 76"/>
                <a:gd name="T26" fmla="*/ 15 w 94"/>
                <a:gd name="T27" fmla="*/ 5 h 76"/>
                <a:gd name="T28" fmla="*/ 29 w 94"/>
                <a:gd name="T29" fmla="*/ 2 h 76"/>
                <a:gd name="T30" fmla="*/ 43 w 94"/>
                <a:gd name="T31" fmla="*/ 0 h 76"/>
                <a:gd name="T32" fmla="*/ 56 w 94"/>
                <a:gd name="T33" fmla="*/ 0 h 76"/>
                <a:gd name="T34" fmla="*/ 67 w 94"/>
                <a:gd name="T35" fmla="*/ 0 h 76"/>
                <a:gd name="T36" fmla="*/ 77 w 94"/>
                <a:gd name="T37" fmla="*/ 2 h 76"/>
                <a:gd name="T38" fmla="*/ 86 w 94"/>
                <a:gd name="T39" fmla="*/ 4 h 76"/>
                <a:gd name="T40" fmla="*/ 94 w 94"/>
                <a:gd name="T41" fmla="*/ 8 h 76"/>
                <a:gd name="T42" fmla="*/ 93 w 94"/>
                <a:gd name="T43" fmla="*/ 12 h 76"/>
                <a:gd name="T44" fmla="*/ 92 w 94"/>
                <a:gd name="T45" fmla="*/ 15 h 76"/>
                <a:gd name="T46" fmla="*/ 80 w 94"/>
                <a:gd name="T47" fmla="*/ 20 h 76"/>
                <a:gd name="T48" fmla="*/ 67 w 94"/>
                <a:gd name="T49" fmla="*/ 28 h 76"/>
                <a:gd name="T50" fmla="*/ 61 w 94"/>
                <a:gd name="T51" fmla="*/ 32 h 76"/>
                <a:gd name="T52" fmla="*/ 56 w 94"/>
                <a:gd name="T53" fmla="*/ 38 h 76"/>
                <a:gd name="T54" fmla="*/ 50 w 94"/>
                <a:gd name="T55" fmla="*/ 43 h 76"/>
                <a:gd name="T56" fmla="*/ 47 w 94"/>
                <a:gd name="T57" fmla="*/ 48 h 76"/>
                <a:gd name="T58" fmla="*/ 44 w 94"/>
                <a:gd name="T59" fmla="*/ 54 h 76"/>
                <a:gd name="T60" fmla="*/ 41 w 94"/>
                <a:gd name="T61" fmla="*/ 60 h 76"/>
                <a:gd name="T62" fmla="*/ 40 w 94"/>
                <a:gd name="T63" fmla="*/ 67 h 76"/>
                <a:gd name="T64" fmla="*/ 39 w 94"/>
                <a:gd name="T65" fmla="*/ 74 h 76"/>
                <a:gd name="T66" fmla="*/ 30 w 94"/>
                <a:gd name="T67" fmla="*/ 75 h 76"/>
                <a:gd name="T68" fmla="*/ 22 w 94"/>
                <a:gd name="T6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76">
                  <a:moveTo>
                    <a:pt x="22" y="76"/>
                  </a:moveTo>
                  <a:lnTo>
                    <a:pt x="16" y="76"/>
                  </a:lnTo>
                  <a:lnTo>
                    <a:pt x="11" y="75"/>
                  </a:lnTo>
                  <a:lnTo>
                    <a:pt x="7" y="75"/>
                  </a:lnTo>
                  <a:lnTo>
                    <a:pt x="4" y="74"/>
                  </a:lnTo>
                  <a:lnTo>
                    <a:pt x="6" y="67"/>
                  </a:lnTo>
                  <a:lnTo>
                    <a:pt x="7" y="59"/>
                  </a:lnTo>
                  <a:lnTo>
                    <a:pt x="7" y="52"/>
                  </a:lnTo>
                  <a:lnTo>
                    <a:pt x="7" y="43"/>
                  </a:lnTo>
                  <a:lnTo>
                    <a:pt x="6" y="35"/>
                  </a:lnTo>
                  <a:lnTo>
                    <a:pt x="5" y="27"/>
                  </a:lnTo>
                  <a:lnTo>
                    <a:pt x="3" y="18"/>
                  </a:lnTo>
                  <a:lnTo>
                    <a:pt x="0" y="9"/>
                  </a:lnTo>
                  <a:lnTo>
                    <a:pt x="15" y="5"/>
                  </a:lnTo>
                  <a:lnTo>
                    <a:pt x="29" y="2"/>
                  </a:lnTo>
                  <a:lnTo>
                    <a:pt x="43" y="0"/>
                  </a:lnTo>
                  <a:lnTo>
                    <a:pt x="56" y="0"/>
                  </a:lnTo>
                  <a:lnTo>
                    <a:pt x="67" y="0"/>
                  </a:lnTo>
                  <a:lnTo>
                    <a:pt x="77" y="2"/>
                  </a:lnTo>
                  <a:lnTo>
                    <a:pt x="86" y="4"/>
                  </a:lnTo>
                  <a:lnTo>
                    <a:pt x="94" y="8"/>
                  </a:lnTo>
                  <a:lnTo>
                    <a:pt x="93" y="12"/>
                  </a:lnTo>
                  <a:lnTo>
                    <a:pt x="92" y="15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61" y="32"/>
                  </a:lnTo>
                  <a:lnTo>
                    <a:pt x="56" y="38"/>
                  </a:lnTo>
                  <a:lnTo>
                    <a:pt x="50" y="43"/>
                  </a:lnTo>
                  <a:lnTo>
                    <a:pt x="47" y="48"/>
                  </a:lnTo>
                  <a:lnTo>
                    <a:pt x="44" y="54"/>
                  </a:lnTo>
                  <a:lnTo>
                    <a:pt x="41" y="60"/>
                  </a:lnTo>
                  <a:lnTo>
                    <a:pt x="40" y="67"/>
                  </a:lnTo>
                  <a:lnTo>
                    <a:pt x="39" y="74"/>
                  </a:lnTo>
                  <a:lnTo>
                    <a:pt x="30" y="75"/>
                  </a:lnTo>
                  <a:lnTo>
                    <a:pt x="2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521"/>
            <p:cNvSpPr>
              <a:spLocks/>
            </p:cNvSpPr>
            <p:nvPr/>
          </p:nvSpPr>
          <p:spPr bwMode="auto">
            <a:xfrm>
              <a:off x="5474251" y="7586047"/>
              <a:ext cx="28636" cy="22273"/>
            </a:xfrm>
            <a:custGeom>
              <a:avLst/>
              <a:gdLst>
                <a:gd name="T0" fmla="*/ 0 w 72"/>
                <a:gd name="T1" fmla="*/ 57 h 57"/>
                <a:gd name="T2" fmla="*/ 5 w 72"/>
                <a:gd name="T3" fmla="*/ 41 h 57"/>
                <a:gd name="T4" fmla="*/ 8 w 72"/>
                <a:gd name="T5" fmla="*/ 26 h 57"/>
                <a:gd name="T6" fmla="*/ 9 w 72"/>
                <a:gd name="T7" fmla="*/ 13 h 57"/>
                <a:gd name="T8" fmla="*/ 9 w 72"/>
                <a:gd name="T9" fmla="*/ 0 h 57"/>
                <a:gd name="T10" fmla="*/ 15 w 72"/>
                <a:gd name="T11" fmla="*/ 5 h 57"/>
                <a:gd name="T12" fmla="*/ 21 w 72"/>
                <a:gd name="T13" fmla="*/ 9 h 57"/>
                <a:gd name="T14" fmla="*/ 28 w 72"/>
                <a:gd name="T15" fmla="*/ 13 h 57"/>
                <a:gd name="T16" fmla="*/ 35 w 72"/>
                <a:gd name="T17" fmla="*/ 16 h 57"/>
                <a:gd name="T18" fmla="*/ 44 w 72"/>
                <a:gd name="T19" fmla="*/ 21 h 57"/>
                <a:gd name="T20" fmla="*/ 53 w 72"/>
                <a:gd name="T21" fmla="*/ 23 h 57"/>
                <a:gd name="T22" fmla="*/ 62 w 72"/>
                <a:gd name="T23" fmla="*/ 26 h 57"/>
                <a:gd name="T24" fmla="*/ 72 w 72"/>
                <a:gd name="T25" fmla="*/ 28 h 57"/>
                <a:gd name="T26" fmla="*/ 70 w 72"/>
                <a:gd name="T27" fmla="*/ 34 h 57"/>
                <a:gd name="T28" fmla="*/ 67 w 72"/>
                <a:gd name="T29" fmla="*/ 39 h 57"/>
                <a:gd name="T30" fmla="*/ 63 w 72"/>
                <a:gd name="T31" fmla="*/ 43 h 57"/>
                <a:gd name="T32" fmla="*/ 59 w 72"/>
                <a:gd name="T33" fmla="*/ 48 h 57"/>
                <a:gd name="T34" fmla="*/ 53 w 72"/>
                <a:gd name="T35" fmla="*/ 48 h 57"/>
                <a:gd name="T36" fmla="*/ 46 w 72"/>
                <a:gd name="T37" fmla="*/ 48 h 57"/>
                <a:gd name="T38" fmla="*/ 35 w 72"/>
                <a:gd name="T39" fmla="*/ 48 h 57"/>
                <a:gd name="T40" fmla="*/ 23 w 72"/>
                <a:gd name="T41" fmla="*/ 50 h 57"/>
                <a:gd name="T42" fmla="*/ 12 w 72"/>
                <a:gd name="T43" fmla="*/ 53 h 57"/>
                <a:gd name="T44" fmla="*/ 0 w 72"/>
                <a:gd name="T4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7">
                  <a:moveTo>
                    <a:pt x="0" y="57"/>
                  </a:moveTo>
                  <a:lnTo>
                    <a:pt x="5" y="41"/>
                  </a:lnTo>
                  <a:lnTo>
                    <a:pt x="8" y="26"/>
                  </a:lnTo>
                  <a:lnTo>
                    <a:pt x="9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21" y="9"/>
                  </a:lnTo>
                  <a:lnTo>
                    <a:pt x="28" y="13"/>
                  </a:lnTo>
                  <a:lnTo>
                    <a:pt x="35" y="16"/>
                  </a:lnTo>
                  <a:lnTo>
                    <a:pt x="44" y="21"/>
                  </a:lnTo>
                  <a:lnTo>
                    <a:pt x="53" y="23"/>
                  </a:lnTo>
                  <a:lnTo>
                    <a:pt x="62" y="26"/>
                  </a:lnTo>
                  <a:lnTo>
                    <a:pt x="72" y="28"/>
                  </a:lnTo>
                  <a:lnTo>
                    <a:pt x="70" y="34"/>
                  </a:lnTo>
                  <a:lnTo>
                    <a:pt x="67" y="39"/>
                  </a:lnTo>
                  <a:lnTo>
                    <a:pt x="63" y="43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46" y="48"/>
                  </a:lnTo>
                  <a:lnTo>
                    <a:pt x="35" y="48"/>
                  </a:lnTo>
                  <a:lnTo>
                    <a:pt x="23" y="50"/>
                  </a:lnTo>
                  <a:lnTo>
                    <a:pt x="12" y="53"/>
                  </a:lnTo>
                  <a:lnTo>
                    <a:pt x="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522"/>
            <p:cNvSpPr>
              <a:spLocks/>
            </p:cNvSpPr>
            <p:nvPr/>
          </p:nvSpPr>
          <p:spPr bwMode="auto">
            <a:xfrm>
              <a:off x="5477433" y="7571729"/>
              <a:ext cx="27045" cy="25454"/>
            </a:xfrm>
            <a:custGeom>
              <a:avLst/>
              <a:gdLst>
                <a:gd name="T0" fmla="*/ 66 w 69"/>
                <a:gd name="T1" fmla="*/ 65 h 65"/>
                <a:gd name="T2" fmla="*/ 56 w 69"/>
                <a:gd name="T3" fmla="*/ 63 h 65"/>
                <a:gd name="T4" fmla="*/ 47 w 69"/>
                <a:gd name="T5" fmla="*/ 60 h 65"/>
                <a:gd name="T6" fmla="*/ 38 w 69"/>
                <a:gd name="T7" fmla="*/ 58 h 65"/>
                <a:gd name="T8" fmla="*/ 29 w 69"/>
                <a:gd name="T9" fmla="*/ 53 h 65"/>
                <a:gd name="T10" fmla="*/ 22 w 69"/>
                <a:gd name="T11" fmla="*/ 50 h 65"/>
                <a:gd name="T12" fmla="*/ 15 w 69"/>
                <a:gd name="T13" fmla="*/ 46 h 65"/>
                <a:gd name="T14" fmla="*/ 9 w 69"/>
                <a:gd name="T15" fmla="*/ 42 h 65"/>
                <a:gd name="T16" fmla="*/ 3 w 69"/>
                <a:gd name="T17" fmla="*/ 37 h 65"/>
                <a:gd name="T18" fmla="*/ 2 w 69"/>
                <a:gd name="T19" fmla="*/ 32 h 65"/>
                <a:gd name="T20" fmla="*/ 0 w 69"/>
                <a:gd name="T21" fmla="*/ 27 h 65"/>
                <a:gd name="T22" fmla="*/ 15 w 69"/>
                <a:gd name="T23" fmla="*/ 19 h 65"/>
                <a:gd name="T24" fmla="*/ 30 w 69"/>
                <a:gd name="T25" fmla="*/ 11 h 65"/>
                <a:gd name="T26" fmla="*/ 47 w 69"/>
                <a:gd name="T27" fmla="*/ 6 h 65"/>
                <a:gd name="T28" fmla="*/ 62 w 69"/>
                <a:gd name="T29" fmla="*/ 0 h 65"/>
                <a:gd name="T30" fmla="*/ 65 w 69"/>
                <a:gd name="T31" fmla="*/ 9 h 65"/>
                <a:gd name="T32" fmla="*/ 67 w 69"/>
                <a:gd name="T33" fmla="*/ 18 h 65"/>
                <a:gd name="T34" fmla="*/ 68 w 69"/>
                <a:gd name="T35" fmla="*/ 26 h 65"/>
                <a:gd name="T36" fmla="*/ 69 w 69"/>
                <a:gd name="T37" fmla="*/ 34 h 65"/>
                <a:gd name="T38" fmla="*/ 69 w 69"/>
                <a:gd name="T39" fmla="*/ 43 h 65"/>
                <a:gd name="T40" fmla="*/ 69 w 69"/>
                <a:gd name="T41" fmla="*/ 50 h 65"/>
                <a:gd name="T42" fmla="*/ 68 w 69"/>
                <a:gd name="T43" fmla="*/ 58 h 65"/>
                <a:gd name="T44" fmla="*/ 66 w 69"/>
                <a:gd name="T4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65">
                  <a:moveTo>
                    <a:pt x="66" y="65"/>
                  </a:moveTo>
                  <a:lnTo>
                    <a:pt x="56" y="63"/>
                  </a:lnTo>
                  <a:lnTo>
                    <a:pt x="47" y="60"/>
                  </a:lnTo>
                  <a:lnTo>
                    <a:pt x="38" y="58"/>
                  </a:lnTo>
                  <a:lnTo>
                    <a:pt x="29" y="53"/>
                  </a:lnTo>
                  <a:lnTo>
                    <a:pt x="22" y="50"/>
                  </a:lnTo>
                  <a:lnTo>
                    <a:pt x="15" y="46"/>
                  </a:lnTo>
                  <a:lnTo>
                    <a:pt x="9" y="42"/>
                  </a:lnTo>
                  <a:lnTo>
                    <a:pt x="3" y="37"/>
                  </a:lnTo>
                  <a:lnTo>
                    <a:pt x="2" y="32"/>
                  </a:lnTo>
                  <a:lnTo>
                    <a:pt x="0" y="27"/>
                  </a:lnTo>
                  <a:lnTo>
                    <a:pt x="15" y="19"/>
                  </a:lnTo>
                  <a:lnTo>
                    <a:pt x="30" y="11"/>
                  </a:lnTo>
                  <a:lnTo>
                    <a:pt x="47" y="6"/>
                  </a:lnTo>
                  <a:lnTo>
                    <a:pt x="62" y="0"/>
                  </a:lnTo>
                  <a:lnTo>
                    <a:pt x="65" y="9"/>
                  </a:lnTo>
                  <a:lnTo>
                    <a:pt x="67" y="18"/>
                  </a:lnTo>
                  <a:lnTo>
                    <a:pt x="68" y="26"/>
                  </a:lnTo>
                  <a:lnTo>
                    <a:pt x="69" y="34"/>
                  </a:lnTo>
                  <a:lnTo>
                    <a:pt x="69" y="43"/>
                  </a:lnTo>
                  <a:lnTo>
                    <a:pt x="69" y="50"/>
                  </a:lnTo>
                  <a:lnTo>
                    <a:pt x="68" y="58"/>
                  </a:lnTo>
                  <a:lnTo>
                    <a:pt x="66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523"/>
            <p:cNvSpPr>
              <a:spLocks/>
            </p:cNvSpPr>
            <p:nvPr/>
          </p:nvSpPr>
          <p:spPr bwMode="auto">
            <a:xfrm>
              <a:off x="5517204" y="7571729"/>
              <a:ext cx="30227" cy="58862"/>
            </a:xfrm>
            <a:custGeom>
              <a:avLst/>
              <a:gdLst>
                <a:gd name="T0" fmla="*/ 35 w 76"/>
                <a:gd name="T1" fmla="*/ 145 h 145"/>
                <a:gd name="T2" fmla="*/ 29 w 76"/>
                <a:gd name="T3" fmla="*/ 136 h 145"/>
                <a:gd name="T4" fmla="*/ 22 w 76"/>
                <a:gd name="T5" fmla="*/ 126 h 145"/>
                <a:gd name="T6" fmla="*/ 15 w 76"/>
                <a:gd name="T7" fmla="*/ 117 h 145"/>
                <a:gd name="T8" fmla="*/ 7 w 76"/>
                <a:gd name="T9" fmla="*/ 109 h 145"/>
                <a:gd name="T10" fmla="*/ 3 w 76"/>
                <a:gd name="T11" fmla="*/ 97 h 145"/>
                <a:gd name="T12" fmla="*/ 1 w 76"/>
                <a:gd name="T13" fmla="*/ 85 h 145"/>
                <a:gd name="T14" fmla="*/ 0 w 76"/>
                <a:gd name="T15" fmla="*/ 73 h 145"/>
                <a:gd name="T16" fmla="*/ 1 w 76"/>
                <a:gd name="T17" fmla="*/ 62 h 145"/>
                <a:gd name="T18" fmla="*/ 9 w 76"/>
                <a:gd name="T19" fmla="*/ 59 h 145"/>
                <a:gd name="T20" fmla="*/ 17 w 76"/>
                <a:gd name="T21" fmla="*/ 54 h 145"/>
                <a:gd name="T22" fmla="*/ 24 w 76"/>
                <a:gd name="T23" fmla="*/ 48 h 145"/>
                <a:gd name="T24" fmla="*/ 32 w 76"/>
                <a:gd name="T25" fmla="*/ 41 h 145"/>
                <a:gd name="T26" fmla="*/ 38 w 76"/>
                <a:gd name="T27" fmla="*/ 33 h 145"/>
                <a:gd name="T28" fmla="*/ 44 w 76"/>
                <a:gd name="T29" fmla="*/ 23 h 145"/>
                <a:gd name="T30" fmla="*/ 49 w 76"/>
                <a:gd name="T31" fmla="*/ 14 h 145"/>
                <a:gd name="T32" fmla="*/ 54 w 76"/>
                <a:gd name="T33" fmla="*/ 3 h 145"/>
                <a:gd name="T34" fmla="*/ 58 w 76"/>
                <a:gd name="T35" fmla="*/ 1 h 145"/>
                <a:gd name="T36" fmla="*/ 61 w 76"/>
                <a:gd name="T37" fmla="*/ 0 h 145"/>
                <a:gd name="T38" fmla="*/ 63 w 76"/>
                <a:gd name="T39" fmla="*/ 1 h 145"/>
                <a:gd name="T40" fmla="*/ 65 w 76"/>
                <a:gd name="T41" fmla="*/ 3 h 145"/>
                <a:gd name="T42" fmla="*/ 69 w 76"/>
                <a:gd name="T43" fmla="*/ 8 h 145"/>
                <a:gd name="T44" fmla="*/ 72 w 76"/>
                <a:gd name="T45" fmla="*/ 15 h 145"/>
                <a:gd name="T46" fmla="*/ 75 w 76"/>
                <a:gd name="T47" fmla="*/ 21 h 145"/>
                <a:gd name="T48" fmla="*/ 76 w 76"/>
                <a:gd name="T49" fmla="*/ 29 h 145"/>
                <a:gd name="T50" fmla="*/ 76 w 76"/>
                <a:gd name="T51" fmla="*/ 37 h 145"/>
                <a:gd name="T52" fmla="*/ 76 w 76"/>
                <a:gd name="T53" fmla="*/ 45 h 145"/>
                <a:gd name="T54" fmla="*/ 75 w 76"/>
                <a:gd name="T55" fmla="*/ 55 h 145"/>
                <a:gd name="T56" fmla="*/ 73 w 76"/>
                <a:gd name="T57" fmla="*/ 64 h 145"/>
                <a:gd name="T58" fmla="*/ 68 w 76"/>
                <a:gd name="T59" fmla="*/ 84 h 145"/>
                <a:gd name="T60" fmla="*/ 59 w 76"/>
                <a:gd name="T61" fmla="*/ 104 h 145"/>
                <a:gd name="T62" fmla="*/ 48 w 76"/>
                <a:gd name="T63" fmla="*/ 125 h 145"/>
                <a:gd name="T64" fmla="*/ 35 w 76"/>
                <a:gd name="T6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145">
                  <a:moveTo>
                    <a:pt x="35" y="145"/>
                  </a:moveTo>
                  <a:lnTo>
                    <a:pt x="29" y="136"/>
                  </a:lnTo>
                  <a:lnTo>
                    <a:pt x="22" y="126"/>
                  </a:lnTo>
                  <a:lnTo>
                    <a:pt x="15" y="117"/>
                  </a:lnTo>
                  <a:lnTo>
                    <a:pt x="7" y="109"/>
                  </a:lnTo>
                  <a:lnTo>
                    <a:pt x="3" y="97"/>
                  </a:lnTo>
                  <a:lnTo>
                    <a:pt x="1" y="85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9" y="59"/>
                  </a:lnTo>
                  <a:lnTo>
                    <a:pt x="17" y="54"/>
                  </a:lnTo>
                  <a:lnTo>
                    <a:pt x="24" y="48"/>
                  </a:lnTo>
                  <a:lnTo>
                    <a:pt x="32" y="41"/>
                  </a:lnTo>
                  <a:lnTo>
                    <a:pt x="38" y="33"/>
                  </a:lnTo>
                  <a:lnTo>
                    <a:pt x="44" y="23"/>
                  </a:lnTo>
                  <a:lnTo>
                    <a:pt x="49" y="14"/>
                  </a:lnTo>
                  <a:lnTo>
                    <a:pt x="54" y="3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9" y="8"/>
                  </a:lnTo>
                  <a:lnTo>
                    <a:pt x="72" y="15"/>
                  </a:lnTo>
                  <a:lnTo>
                    <a:pt x="75" y="21"/>
                  </a:lnTo>
                  <a:lnTo>
                    <a:pt x="76" y="29"/>
                  </a:lnTo>
                  <a:lnTo>
                    <a:pt x="76" y="37"/>
                  </a:lnTo>
                  <a:lnTo>
                    <a:pt x="76" y="45"/>
                  </a:lnTo>
                  <a:lnTo>
                    <a:pt x="75" y="55"/>
                  </a:lnTo>
                  <a:lnTo>
                    <a:pt x="73" y="64"/>
                  </a:lnTo>
                  <a:lnTo>
                    <a:pt x="68" y="84"/>
                  </a:lnTo>
                  <a:lnTo>
                    <a:pt x="59" y="104"/>
                  </a:lnTo>
                  <a:lnTo>
                    <a:pt x="48" y="125"/>
                  </a:lnTo>
                  <a:lnTo>
                    <a:pt x="35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524"/>
            <p:cNvSpPr>
              <a:spLocks/>
            </p:cNvSpPr>
            <p:nvPr/>
          </p:nvSpPr>
          <p:spPr bwMode="auto">
            <a:xfrm>
              <a:off x="5517204" y="7573320"/>
              <a:ext cx="20682" cy="23863"/>
            </a:xfrm>
            <a:custGeom>
              <a:avLst/>
              <a:gdLst>
                <a:gd name="T0" fmla="*/ 0 w 53"/>
                <a:gd name="T1" fmla="*/ 59 h 59"/>
                <a:gd name="T2" fmla="*/ 1 w 53"/>
                <a:gd name="T3" fmla="*/ 52 h 59"/>
                <a:gd name="T4" fmla="*/ 2 w 53"/>
                <a:gd name="T5" fmla="*/ 45 h 59"/>
                <a:gd name="T6" fmla="*/ 5 w 53"/>
                <a:gd name="T7" fmla="*/ 39 h 59"/>
                <a:gd name="T8" fmla="*/ 8 w 53"/>
                <a:gd name="T9" fmla="*/ 33 h 59"/>
                <a:gd name="T10" fmla="*/ 11 w 53"/>
                <a:gd name="T11" fmla="*/ 28 h 59"/>
                <a:gd name="T12" fmla="*/ 17 w 53"/>
                <a:gd name="T13" fmla="*/ 23 h 59"/>
                <a:gd name="T14" fmla="*/ 22 w 53"/>
                <a:gd name="T15" fmla="*/ 17 h 59"/>
                <a:gd name="T16" fmla="*/ 28 w 53"/>
                <a:gd name="T17" fmla="*/ 13 h 59"/>
                <a:gd name="T18" fmla="*/ 41 w 53"/>
                <a:gd name="T19" fmla="*/ 5 h 59"/>
                <a:gd name="T20" fmla="*/ 53 w 53"/>
                <a:gd name="T21" fmla="*/ 0 h 59"/>
                <a:gd name="T22" fmla="*/ 48 w 53"/>
                <a:gd name="T23" fmla="*/ 11 h 59"/>
                <a:gd name="T24" fmla="*/ 43 w 53"/>
                <a:gd name="T25" fmla="*/ 20 h 59"/>
                <a:gd name="T26" fmla="*/ 37 w 53"/>
                <a:gd name="T27" fmla="*/ 30 h 59"/>
                <a:gd name="T28" fmla="*/ 31 w 53"/>
                <a:gd name="T29" fmla="*/ 38 h 59"/>
                <a:gd name="T30" fmla="*/ 23 w 53"/>
                <a:gd name="T31" fmla="*/ 45 h 59"/>
                <a:gd name="T32" fmla="*/ 16 w 53"/>
                <a:gd name="T33" fmla="*/ 51 h 59"/>
                <a:gd name="T34" fmla="*/ 8 w 53"/>
                <a:gd name="T35" fmla="*/ 56 h 59"/>
                <a:gd name="T36" fmla="*/ 0 w 53"/>
                <a:gd name="T3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59">
                  <a:moveTo>
                    <a:pt x="0" y="59"/>
                  </a:moveTo>
                  <a:lnTo>
                    <a:pt x="1" y="52"/>
                  </a:lnTo>
                  <a:lnTo>
                    <a:pt x="2" y="45"/>
                  </a:lnTo>
                  <a:lnTo>
                    <a:pt x="5" y="39"/>
                  </a:lnTo>
                  <a:lnTo>
                    <a:pt x="8" y="33"/>
                  </a:lnTo>
                  <a:lnTo>
                    <a:pt x="11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41" y="5"/>
                  </a:lnTo>
                  <a:lnTo>
                    <a:pt x="53" y="0"/>
                  </a:lnTo>
                  <a:lnTo>
                    <a:pt x="48" y="11"/>
                  </a:lnTo>
                  <a:lnTo>
                    <a:pt x="43" y="20"/>
                  </a:lnTo>
                  <a:lnTo>
                    <a:pt x="37" y="30"/>
                  </a:lnTo>
                  <a:lnTo>
                    <a:pt x="31" y="38"/>
                  </a:lnTo>
                  <a:lnTo>
                    <a:pt x="23" y="45"/>
                  </a:lnTo>
                  <a:lnTo>
                    <a:pt x="16" y="51"/>
                  </a:lnTo>
                  <a:lnTo>
                    <a:pt x="8" y="56"/>
                  </a:lnTo>
                  <a:lnTo>
                    <a:pt x="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525"/>
            <p:cNvSpPr>
              <a:spLocks/>
            </p:cNvSpPr>
            <p:nvPr/>
          </p:nvSpPr>
          <p:spPr bwMode="auto">
            <a:xfrm>
              <a:off x="5463115" y="7605138"/>
              <a:ext cx="65226" cy="58862"/>
            </a:xfrm>
            <a:custGeom>
              <a:avLst/>
              <a:gdLst>
                <a:gd name="T0" fmla="*/ 8 w 164"/>
                <a:gd name="T1" fmla="*/ 149 h 149"/>
                <a:gd name="T2" fmla="*/ 9 w 164"/>
                <a:gd name="T3" fmla="*/ 140 h 149"/>
                <a:gd name="T4" fmla="*/ 10 w 164"/>
                <a:gd name="T5" fmla="*/ 131 h 149"/>
                <a:gd name="T6" fmla="*/ 11 w 164"/>
                <a:gd name="T7" fmla="*/ 123 h 149"/>
                <a:gd name="T8" fmla="*/ 10 w 164"/>
                <a:gd name="T9" fmla="*/ 113 h 149"/>
                <a:gd name="T10" fmla="*/ 9 w 164"/>
                <a:gd name="T11" fmla="*/ 103 h 149"/>
                <a:gd name="T12" fmla="*/ 8 w 164"/>
                <a:gd name="T13" fmla="*/ 94 h 149"/>
                <a:gd name="T14" fmla="*/ 5 w 164"/>
                <a:gd name="T15" fmla="*/ 83 h 149"/>
                <a:gd name="T16" fmla="*/ 2 w 164"/>
                <a:gd name="T17" fmla="*/ 71 h 149"/>
                <a:gd name="T18" fmla="*/ 1 w 164"/>
                <a:gd name="T19" fmla="*/ 69 h 149"/>
                <a:gd name="T20" fmla="*/ 0 w 164"/>
                <a:gd name="T21" fmla="*/ 67 h 149"/>
                <a:gd name="T22" fmla="*/ 9 w 164"/>
                <a:gd name="T23" fmla="*/ 50 h 149"/>
                <a:gd name="T24" fmla="*/ 18 w 164"/>
                <a:gd name="T25" fmla="*/ 34 h 149"/>
                <a:gd name="T26" fmla="*/ 32 w 164"/>
                <a:gd name="T27" fmla="*/ 31 h 149"/>
                <a:gd name="T28" fmla="*/ 47 w 164"/>
                <a:gd name="T29" fmla="*/ 27 h 149"/>
                <a:gd name="T30" fmla="*/ 61 w 164"/>
                <a:gd name="T31" fmla="*/ 19 h 149"/>
                <a:gd name="T32" fmla="*/ 77 w 164"/>
                <a:gd name="T33" fmla="*/ 9 h 149"/>
                <a:gd name="T34" fmla="*/ 83 w 164"/>
                <a:gd name="T35" fmla="*/ 5 h 149"/>
                <a:gd name="T36" fmla="*/ 88 w 164"/>
                <a:gd name="T37" fmla="*/ 0 h 149"/>
                <a:gd name="T38" fmla="*/ 96 w 164"/>
                <a:gd name="T39" fmla="*/ 2 h 149"/>
                <a:gd name="T40" fmla="*/ 103 w 164"/>
                <a:gd name="T41" fmla="*/ 4 h 149"/>
                <a:gd name="T42" fmla="*/ 110 w 164"/>
                <a:gd name="T43" fmla="*/ 6 h 149"/>
                <a:gd name="T44" fmla="*/ 117 w 164"/>
                <a:gd name="T45" fmla="*/ 9 h 149"/>
                <a:gd name="T46" fmla="*/ 130 w 164"/>
                <a:gd name="T47" fmla="*/ 17 h 149"/>
                <a:gd name="T48" fmla="*/ 142 w 164"/>
                <a:gd name="T49" fmla="*/ 27 h 149"/>
                <a:gd name="T50" fmla="*/ 146 w 164"/>
                <a:gd name="T51" fmla="*/ 39 h 149"/>
                <a:gd name="T52" fmla="*/ 151 w 164"/>
                <a:gd name="T53" fmla="*/ 50 h 149"/>
                <a:gd name="T54" fmla="*/ 157 w 164"/>
                <a:gd name="T55" fmla="*/ 62 h 149"/>
                <a:gd name="T56" fmla="*/ 164 w 164"/>
                <a:gd name="T57" fmla="*/ 73 h 149"/>
                <a:gd name="T58" fmla="*/ 149 w 164"/>
                <a:gd name="T59" fmla="*/ 94 h 149"/>
                <a:gd name="T60" fmla="*/ 132 w 164"/>
                <a:gd name="T61" fmla="*/ 112 h 149"/>
                <a:gd name="T62" fmla="*/ 124 w 164"/>
                <a:gd name="T63" fmla="*/ 120 h 149"/>
                <a:gd name="T64" fmla="*/ 115 w 164"/>
                <a:gd name="T65" fmla="*/ 128 h 149"/>
                <a:gd name="T66" fmla="*/ 106 w 164"/>
                <a:gd name="T67" fmla="*/ 136 h 149"/>
                <a:gd name="T68" fmla="*/ 98 w 164"/>
                <a:gd name="T69" fmla="*/ 142 h 149"/>
                <a:gd name="T70" fmla="*/ 85 w 164"/>
                <a:gd name="T71" fmla="*/ 141 h 149"/>
                <a:gd name="T72" fmla="*/ 71 w 164"/>
                <a:gd name="T73" fmla="*/ 140 h 149"/>
                <a:gd name="T74" fmla="*/ 56 w 164"/>
                <a:gd name="T75" fmla="*/ 141 h 149"/>
                <a:gd name="T76" fmla="*/ 41 w 164"/>
                <a:gd name="T77" fmla="*/ 142 h 149"/>
                <a:gd name="T78" fmla="*/ 24 w 164"/>
                <a:gd name="T79" fmla="*/ 144 h 149"/>
                <a:gd name="T80" fmla="*/ 8 w 164"/>
                <a:gd name="T8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149">
                  <a:moveTo>
                    <a:pt x="8" y="149"/>
                  </a:moveTo>
                  <a:lnTo>
                    <a:pt x="9" y="140"/>
                  </a:lnTo>
                  <a:lnTo>
                    <a:pt x="10" y="131"/>
                  </a:lnTo>
                  <a:lnTo>
                    <a:pt x="11" y="123"/>
                  </a:lnTo>
                  <a:lnTo>
                    <a:pt x="10" y="113"/>
                  </a:lnTo>
                  <a:lnTo>
                    <a:pt x="9" y="103"/>
                  </a:lnTo>
                  <a:lnTo>
                    <a:pt x="8" y="94"/>
                  </a:lnTo>
                  <a:lnTo>
                    <a:pt x="5" y="83"/>
                  </a:lnTo>
                  <a:lnTo>
                    <a:pt x="2" y="71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9" y="50"/>
                  </a:lnTo>
                  <a:lnTo>
                    <a:pt x="18" y="34"/>
                  </a:lnTo>
                  <a:lnTo>
                    <a:pt x="32" y="31"/>
                  </a:lnTo>
                  <a:lnTo>
                    <a:pt x="47" y="27"/>
                  </a:lnTo>
                  <a:lnTo>
                    <a:pt x="61" y="19"/>
                  </a:lnTo>
                  <a:lnTo>
                    <a:pt x="77" y="9"/>
                  </a:lnTo>
                  <a:lnTo>
                    <a:pt x="83" y="5"/>
                  </a:lnTo>
                  <a:lnTo>
                    <a:pt x="88" y="0"/>
                  </a:lnTo>
                  <a:lnTo>
                    <a:pt x="96" y="2"/>
                  </a:lnTo>
                  <a:lnTo>
                    <a:pt x="103" y="4"/>
                  </a:lnTo>
                  <a:lnTo>
                    <a:pt x="110" y="6"/>
                  </a:lnTo>
                  <a:lnTo>
                    <a:pt x="117" y="9"/>
                  </a:lnTo>
                  <a:lnTo>
                    <a:pt x="130" y="17"/>
                  </a:lnTo>
                  <a:lnTo>
                    <a:pt x="142" y="27"/>
                  </a:lnTo>
                  <a:lnTo>
                    <a:pt x="146" y="39"/>
                  </a:lnTo>
                  <a:lnTo>
                    <a:pt x="151" y="50"/>
                  </a:lnTo>
                  <a:lnTo>
                    <a:pt x="157" y="62"/>
                  </a:lnTo>
                  <a:lnTo>
                    <a:pt x="164" y="73"/>
                  </a:lnTo>
                  <a:lnTo>
                    <a:pt x="149" y="94"/>
                  </a:lnTo>
                  <a:lnTo>
                    <a:pt x="132" y="112"/>
                  </a:lnTo>
                  <a:lnTo>
                    <a:pt x="124" y="120"/>
                  </a:lnTo>
                  <a:lnTo>
                    <a:pt x="115" y="128"/>
                  </a:lnTo>
                  <a:lnTo>
                    <a:pt x="106" y="136"/>
                  </a:lnTo>
                  <a:lnTo>
                    <a:pt x="98" y="142"/>
                  </a:lnTo>
                  <a:lnTo>
                    <a:pt x="85" y="141"/>
                  </a:lnTo>
                  <a:lnTo>
                    <a:pt x="71" y="140"/>
                  </a:lnTo>
                  <a:lnTo>
                    <a:pt x="56" y="141"/>
                  </a:lnTo>
                  <a:lnTo>
                    <a:pt x="41" y="142"/>
                  </a:lnTo>
                  <a:lnTo>
                    <a:pt x="24" y="144"/>
                  </a:lnTo>
                  <a:lnTo>
                    <a:pt x="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526"/>
            <p:cNvSpPr>
              <a:spLocks/>
            </p:cNvSpPr>
            <p:nvPr/>
          </p:nvSpPr>
          <p:spPr bwMode="auto">
            <a:xfrm>
              <a:off x="5469478" y="7605138"/>
              <a:ext cx="28636" cy="14318"/>
            </a:xfrm>
            <a:custGeom>
              <a:avLst/>
              <a:gdLst>
                <a:gd name="T0" fmla="*/ 0 w 70"/>
                <a:gd name="T1" fmla="*/ 34 h 34"/>
                <a:gd name="T2" fmla="*/ 6 w 70"/>
                <a:gd name="T3" fmla="*/ 21 h 34"/>
                <a:gd name="T4" fmla="*/ 11 w 70"/>
                <a:gd name="T5" fmla="*/ 9 h 34"/>
                <a:gd name="T6" fmla="*/ 23 w 70"/>
                <a:gd name="T7" fmla="*/ 5 h 34"/>
                <a:gd name="T8" fmla="*/ 34 w 70"/>
                <a:gd name="T9" fmla="*/ 2 h 34"/>
                <a:gd name="T10" fmla="*/ 46 w 70"/>
                <a:gd name="T11" fmla="*/ 0 h 34"/>
                <a:gd name="T12" fmla="*/ 57 w 70"/>
                <a:gd name="T13" fmla="*/ 0 h 34"/>
                <a:gd name="T14" fmla="*/ 64 w 70"/>
                <a:gd name="T15" fmla="*/ 0 h 34"/>
                <a:gd name="T16" fmla="*/ 70 w 70"/>
                <a:gd name="T17" fmla="*/ 0 h 34"/>
                <a:gd name="T18" fmla="*/ 65 w 70"/>
                <a:gd name="T19" fmla="*/ 5 h 34"/>
                <a:gd name="T20" fmla="*/ 59 w 70"/>
                <a:gd name="T21" fmla="*/ 9 h 34"/>
                <a:gd name="T22" fmla="*/ 43 w 70"/>
                <a:gd name="T23" fmla="*/ 19 h 34"/>
                <a:gd name="T24" fmla="*/ 29 w 70"/>
                <a:gd name="T25" fmla="*/ 27 h 34"/>
                <a:gd name="T26" fmla="*/ 14 w 70"/>
                <a:gd name="T27" fmla="*/ 31 h 34"/>
                <a:gd name="T28" fmla="*/ 0 w 70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34">
                  <a:moveTo>
                    <a:pt x="0" y="34"/>
                  </a:moveTo>
                  <a:lnTo>
                    <a:pt x="6" y="21"/>
                  </a:lnTo>
                  <a:lnTo>
                    <a:pt x="11" y="9"/>
                  </a:lnTo>
                  <a:lnTo>
                    <a:pt x="23" y="5"/>
                  </a:lnTo>
                  <a:lnTo>
                    <a:pt x="34" y="2"/>
                  </a:lnTo>
                  <a:lnTo>
                    <a:pt x="46" y="0"/>
                  </a:lnTo>
                  <a:lnTo>
                    <a:pt x="57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65" y="5"/>
                  </a:lnTo>
                  <a:lnTo>
                    <a:pt x="59" y="9"/>
                  </a:lnTo>
                  <a:lnTo>
                    <a:pt x="43" y="19"/>
                  </a:lnTo>
                  <a:lnTo>
                    <a:pt x="29" y="27"/>
                  </a:lnTo>
                  <a:lnTo>
                    <a:pt x="14" y="31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527"/>
            <p:cNvSpPr>
              <a:spLocks/>
            </p:cNvSpPr>
            <p:nvPr/>
          </p:nvSpPr>
          <p:spPr bwMode="auto">
            <a:xfrm>
              <a:off x="5453570" y="7632183"/>
              <a:ext cx="14318" cy="33409"/>
            </a:xfrm>
            <a:custGeom>
              <a:avLst/>
              <a:gdLst>
                <a:gd name="T0" fmla="*/ 21 w 36"/>
                <a:gd name="T1" fmla="*/ 85 h 85"/>
                <a:gd name="T2" fmla="*/ 20 w 36"/>
                <a:gd name="T3" fmla="*/ 84 h 85"/>
                <a:gd name="T4" fmla="*/ 19 w 36"/>
                <a:gd name="T5" fmla="*/ 83 h 85"/>
                <a:gd name="T6" fmla="*/ 13 w 36"/>
                <a:gd name="T7" fmla="*/ 70 h 85"/>
                <a:gd name="T8" fmla="*/ 7 w 36"/>
                <a:gd name="T9" fmla="*/ 58 h 85"/>
                <a:gd name="T10" fmla="*/ 3 w 36"/>
                <a:gd name="T11" fmla="*/ 45 h 85"/>
                <a:gd name="T12" fmla="*/ 0 w 36"/>
                <a:gd name="T13" fmla="*/ 33 h 85"/>
                <a:gd name="T14" fmla="*/ 6 w 36"/>
                <a:gd name="T15" fmla="*/ 26 h 85"/>
                <a:gd name="T16" fmla="*/ 13 w 36"/>
                <a:gd name="T17" fmla="*/ 17 h 85"/>
                <a:gd name="T18" fmla="*/ 19 w 36"/>
                <a:gd name="T19" fmla="*/ 8 h 85"/>
                <a:gd name="T20" fmla="*/ 25 w 36"/>
                <a:gd name="T21" fmla="*/ 0 h 85"/>
                <a:gd name="T22" fmla="*/ 26 w 36"/>
                <a:gd name="T23" fmla="*/ 2 h 85"/>
                <a:gd name="T24" fmla="*/ 27 w 36"/>
                <a:gd name="T25" fmla="*/ 4 h 85"/>
                <a:gd name="T26" fmla="*/ 30 w 36"/>
                <a:gd name="T27" fmla="*/ 16 h 85"/>
                <a:gd name="T28" fmla="*/ 33 w 36"/>
                <a:gd name="T29" fmla="*/ 27 h 85"/>
                <a:gd name="T30" fmla="*/ 34 w 36"/>
                <a:gd name="T31" fmla="*/ 36 h 85"/>
                <a:gd name="T32" fmla="*/ 35 w 36"/>
                <a:gd name="T33" fmla="*/ 46 h 85"/>
                <a:gd name="T34" fmla="*/ 36 w 36"/>
                <a:gd name="T35" fmla="*/ 56 h 85"/>
                <a:gd name="T36" fmla="*/ 35 w 36"/>
                <a:gd name="T37" fmla="*/ 64 h 85"/>
                <a:gd name="T38" fmla="*/ 34 w 36"/>
                <a:gd name="T39" fmla="*/ 73 h 85"/>
                <a:gd name="T40" fmla="*/ 33 w 36"/>
                <a:gd name="T41" fmla="*/ 82 h 85"/>
                <a:gd name="T42" fmla="*/ 27 w 36"/>
                <a:gd name="T43" fmla="*/ 83 h 85"/>
                <a:gd name="T44" fmla="*/ 21 w 36"/>
                <a:gd name="T4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85">
                  <a:moveTo>
                    <a:pt x="21" y="85"/>
                  </a:moveTo>
                  <a:lnTo>
                    <a:pt x="20" y="84"/>
                  </a:lnTo>
                  <a:lnTo>
                    <a:pt x="19" y="83"/>
                  </a:lnTo>
                  <a:lnTo>
                    <a:pt x="13" y="70"/>
                  </a:lnTo>
                  <a:lnTo>
                    <a:pt x="7" y="58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6" y="26"/>
                  </a:lnTo>
                  <a:lnTo>
                    <a:pt x="13" y="17"/>
                  </a:lnTo>
                  <a:lnTo>
                    <a:pt x="19" y="8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30" y="16"/>
                  </a:lnTo>
                  <a:lnTo>
                    <a:pt x="33" y="27"/>
                  </a:lnTo>
                  <a:lnTo>
                    <a:pt x="34" y="36"/>
                  </a:lnTo>
                  <a:lnTo>
                    <a:pt x="35" y="46"/>
                  </a:lnTo>
                  <a:lnTo>
                    <a:pt x="36" y="56"/>
                  </a:lnTo>
                  <a:lnTo>
                    <a:pt x="35" y="64"/>
                  </a:lnTo>
                  <a:lnTo>
                    <a:pt x="34" y="73"/>
                  </a:lnTo>
                  <a:lnTo>
                    <a:pt x="33" y="82"/>
                  </a:lnTo>
                  <a:lnTo>
                    <a:pt x="27" y="83"/>
                  </a:lnTo>
                  <a:lnTo>
                    <a:pt x="21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528"/>
            <p:cNvSpPr>
              <a:spLocks/>
            </p:cNvSpPr>
            <p:nvPr/>
          </p:nvSpPr>
          <p:spPr bwMode="auto">
            <a:xfrm>
              <a:off x="5464706" y="7660819"/>
              <a:ext cx="36591" cy="11136"/>
            </a:xfrm>
            <a:custGeom>
              <a:avLst/>
              <a:gdLst>
                <a:gd name="T0" fmla="*/ 30 w 93"/>
                <a:gd name="T1" fmla="*/ 26 h 26"/>
                <a:gd name="T2" fmla="*/ 23 w 93"/>
                <a:gd name="T3" fmla="*/ 25 h 26"/>
                <a:gd name="T4" fmla="*/ 15 w 93"/>
                <a:gd name="T5" fmla="*/ 24 h 26"/>
                <a:gd name="T6" fmla="*/ 7 w 93"/>
                <a:gd name="T7" fmla="*/ 22 h 26"/>
                <a:gd name="T8" fmla="*/ 0 w 93"/>
                <a:gd name="T9" fmla="*/ 17 h 26"/>
                <a:gd name="T10" fmla="*/ 2 w 93"/>
                <a:gd name="T11" fmla="*/ 13 h 26"/>
                <a:gd name="T12" fmla="*/ 3 w 93"/>
                <a:gd name="T13" fmla="*/ 9 h 26"/>
                <a:gd name="T14" fmla="*/ 19 w 93"/>
                <a:gd name="T15" fmla="*/ 4 h 26"/>
                <a:gd name="T16" fmla="*/ 36 w 93"/>
                <a:gd name="T17" fmla="*/ 2 h 26"/>
                <a:gd name="T18" fmla="*/ 51 w 93"/>
                <a:gd name="T19" fmla="*/ 1 h 26"/>
                <a:gd name="T20" fmla="*/ 66 w 93"/>
                <a:gd name="T21" fmla="*/ 0 h 26"/>
                <a:gd name="T22" fmla="*/ 80 w 93"/>
                <a:gd name="T23" fmla="*/ 1 h 26"/>
                <a:gd name="T24" fmla="*/ 93 w 93"/>
                <a:gd name="T25" fmla="*/ 2 h 26"/>
                <a:gd name="T26" fmla="*/ 84 w 93"/>
                <a:gd name="T27" fmla="*/ 8 h 26"/>
                <a:gd name="T28" fmla="*/ 77 w 93"/>
                <a:gd name="T29" fmla="*/ 12 h 26"/>
                <a:gd name="T30" fmla="*/ 69 w 93"/>
                <a:gd name="T31" fmla="*/ 16 h 26"/>
                <a:gd name="T32" fmla="*/ 60 w 93"/>
                <a:gd name="T33" fmla="*/ 20 h 26"/>
                <a:gd name="T34" fmla="*/ 53 w 93"/>
                <a:gd name="T35" fmla="*/ 23 h 26"/>
                <a:gd name="T36" fmla="*/ 45 w 93"/>
                <a:gd name="T37" fmla="*/ 24 h 26"/>
                <a:gd name="T38" fmla="*/ 38 w 93"/>
                <a:gd name="T39" fmla="*/ 25 h 26"/>
                <a:gd name="T40" fmla="*/ 30 w 93"/>
                <a:gd name="T4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26">
                  <a:moveTo>
                    <a:pt x="30" y="26"/>
                  </a:moveTo>
                  <a:lnTo>
                    <a:pt x="23" y="25"/>
                  </a:lnTo>
                  <a:lnTo>
                    <a:pt x="15" y="24"/>
                  </a:lnTo>
                  <a:lnTo>
                    <a:pt x="7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19" y="4"/>
                  </a:lnTo>
                  <a:lnTo>
                    <a:pt x="36" y="2"/>
                  </a:lnTo>
                  <a:lnTo>
                    <a:pt x="51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3" y="2"/>
                  </a:lnTo>
                  <a:lnTo>
                    <a:pt x="84" y="8"/>
                  </a:lnTo>
                  <a:lnTo>
                    <a:pt x="77" y="12"/>
                  </a:lnTo>
                  <a:lnTo>
                    <a:pt x="69" y="16"/>
                  </a:lnTo>
                  <a:lnTo>
                    <a:pt x="60" y="20"/>
                  </a:lnTo>
                  <a:lnTo>
                    <a:pt x="53" y="23"/>
                  </a:lnTo>
                  <a:lnTo>
                    <a:pt x="45" y="24"/>
                  </a:lnTo>
                  <a:lnTo>
                    <a:pt x="38" y="25"/>
                  </a:lnTo>
                  <a:lnTo>
                    <a:pt x="3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529"/>
            <p:cNvSpPr>
              <a:spLocks/>
            </p:cNvSpPr>
            <p:nvPr/>
          </p:nvSpPr>
          <p:spPr bwMode="auto">
            <a:xfrm>
              <a:off x="5461524" y="7664000"/>
              <a:ext cx="4773" cy="3182"/>
            </a:xfrm>
            <a:custGeom>
              <a:avLst/>
              <a:gdLst>
                <a:gd name="T0" fmla="*/ 9 w 12"/>
                <a:gd name="T1" fmla="*/ 8 h 8"/>
                <a:gd name="T2" fmla="*/ 5 w 12"/>
                <a:gd name="T3" fmla="*/ 6 h 8"/>
                <a:gd name="T4" fmla="*/ 0 w 12"/>
                <a:gd name="T5" fmla="*/ 3 h 8"/>
                <a:gd name="T6" fmla="*/ 6 w 12"/>
                <a:gd name="T7" fmla="*/ 1 h 8"/>
                <a:gd name="T8" fmla="*/ 12 w 12"/>
                <a:gd name="T9" fmla="*/ 0 h 8"/>
                <a:gd name="T10" fmla="*/ 11 w 12"/>
                <a:gd name="T11" fmla="*/ 4 h 8"/>
                <a:gd name="T12" fmla="*/ 9 w 1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9" y="8"/>
                  </a:moveTo>
                  <a:lnTo>
                    <a:pt x="5" y="6"/>
                  </a:lnTo>
                  <a:lnTo>
                    <a:pt x="0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1" y="4"/>
                  </a:ln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530"/>
            <p:cNvSpPr>
              <a:spLocks/>
            </p:cNvSpPr>
            <p:nvPr/>
          </p:nvSpPr>
          <p:spPr bwMode="auto">
            <a:xfrm>
              <a:off x="5520386" y="7616274"/>
              <a:ext cx="11136" cy="17500"/>
            </a:xfrm>
            <a:custGeom>
              <a:avLst/>
              <a:gdLst>
                <a:gd name="T0" fmla="*/ 22 w 28"/>
                <a:gd name="T1" fmla="*/ 46 h 46"/>
                <a:gd name="T2" fmla="*/ 15 w 28"/>
                <a:gd name="T3" fmla="*/ 35 h 46"/>
                <a:gd name="T4" fmla="*/ 9 w 28"/>
                <a:gd name="T5" fmla="*/ 23 h 46"/>
                <a:gd name="T6" fmla="*/ 4 w 28"/>
                <a:gd name="T7" fmla="*/ 12 h 46"/>
                <a:gd name="T8" fmla="*/ 0 w 28"/>
                <a:gd name="T9" fmla="*/ 0 h 46"/>
                <a:gd name="T10" fmla="*/ 8 w 28"/>
                <a:gd name="T11" fmla="*/ 8 h 46"/>
                <a:gd name="T12" fmla="*/ 15 w 28"/>
                <a:gd name="T13" fmla="*/ 17 h 46"/>
                <a:gd name="T14" fmla="*/ 22 w 28"/>
                <a:gd name="T15" fmla="*/ 27 h 46"/>
                <a:gd name="T16" fmla="*/ 28 w 28"/>
                <a:gd name="T17" fmla="*/ 36 h 46"/>
                <a:gd name="T18" fmla="*/ 25 w 28"/>
                <a:gd name="T19" fmla="*/ 42 h 46"/>
                <a:gd name="T20" fmla="*/ 22 w 28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6">
                  <a:moveTo>
                    <a:pt x="22" y="46"/>
                  </a:moveTo>
                  <a:lnTo>
                    <a:pt x="15" y="35"/>
                  </a:lnTo>
                  <a:lnTo>
                    <a:pt x="9" y="23"/>
                  </a:lnTo>
                  <a:lnTo>
                    <a:pt x="4" y="12"/>
                  </a:lnTo>
                  <a:lnTo>
                    <a:pt x="0" y="0"/>
                  </a:lnTo>
                  <a:lnTo>
                    <a:pt x="8" y="8"/>
                  </a:lnTo>
                  <a:lnTo>
                    <a:pt x="15" y="17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5" y="42"/>
                  </a:lnTo>
                  <a:lnTo>
                    <a:pt x="22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531"/>
            <p:cNvSpPr>
              <a:spLocks/>
            </p:cNvSpPr>
            <p:nvPr/>
          </p:nvSpPr>
          <p:spPr bwMode="auto">
            <a:xfrm>
              <a:off x="5444024" y="7613092"/>
              <a:ext cx="1591" cy="3182"/>
            </a:xfrm>
            <a:custGeom>
              <a:avLst/>
              <a:gdLst>
                <a:gd name="T0" fmla="*/ 4 w 6"/>
                <a:gd name="T1" fmla="*/ 9 h 9"/>
                <a:gd name="T2" fmla="*/ 2 w 6"/>
                <a:gd name="T3" fmla="*/ 9 h 9"/>
                <a:gd name="T4" fmla="*/ 0 w 6"/>
                <a:gd name="T5" fmla="*/ 8 h 9"/>
                <a:gd name="T6" fmla="*/ 1 w 6"/>
                <a:gd name="T7" fmla="*/ 5 h 9"/>
                <a:gd name="T8" fmla="*/ 1 w 6"/>
                <a:gd name="T9" fmla="*/ 0 h 9"/>
                <a:gd name="T10" fmla="*/ 4 w 6"/>
                <a:gd name="T11" fmla="*/ 1 h 9"/>
                <a:gd name="T12" fmla="*/ 6 w 6"/>
                <a:gd name="T13" fmla="*/ 4 h 9"/>
                <a:gd name="T14" fmla="*/ 5 w 6"/>
                <a:gd name="T15" fmla="*/ 6 h 9"/>
                <a:gd name="T16" fmla="*/ 4 w 6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lnTo>
                    <a:pt x="2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0"/>
                  </a:lnTo>
                  <a:lnTo>
                    <a:pt x="4" y="1"/>
                  </a:lnTo>
                  <a:lnTo>
                    <a:pt x="6" y="4"/>
                  </a:lnTo>
                  <a:lnTo>
                    <a:pt x="5" y="6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532"/>
            <p:cNvSpPr>
              <a:spLocks/>
            </p:cNvSpPr>
            <p:nvPr/>
          </p:nvSpPr>
          <p:spPr bwMode="auto">
            <a:xfrm>
              <a:off x="5423342" y="7570138"/>
              <a:ext cx="52500" cy="44545"/>
            </a:xfrm>
            <a:custGeom>
              <a:avLst/>
              <a:gdLst>
                <a:gd name="T0" fmla="*/ 57 w 131"/>
                <a:gd name="T1" fmla="*/ 113 h 113"/>
                <a:gd name="T2" fmla="*/ 55 w 131"/>
                <a:gd name="T3" fmla="*/ 110 h 113"/>
                <a:gd name="T4" fmla="*/ 52 w 131"/>
                <a:gd name="T5" fmla="*/ 109 h 113"/>
                <a:gd name="T6" fmla="*/ 54 w 131"/>
                <a:gd name="T7" fmla="*/ 103 h 113"/>
                <a:gd name="T8" fmla="*/ 55 w 131"/>
                <a:gd name="T9" fmla="*/ 95 h 113"/>
                <a:gd name="T10" fmla="*/ 55 w 131"/>
                <a:gd name="T11" fmla="*/ 89 h 113"/>
                <a:gd name="T12" fmla="*/ 55 w 131"/>
                <a:gd name="T13" fmla="*/ 82 h 113"/>
                <a:gd name="T14" fmla="*/ 55 w 131"/>
                <a:gd name="T15" fmla="*/ 76 h 113"/>
                <a:gd name="T16" fmla="*/ 54 w 131"/>
                <a:gd name="T17" fmla="*/ 70 h 113"/>
                <a:gd name="T18" fmla="*/ 52 w 131"/>
                <a:gd name="T19" fmla="*/ 64 h 113"/>
                <a:gd name="T20" fmla="*/ 50 w 131"/>
                <a:gd name="T21" fmla="*/ 59 h 113"/>
                <a:gd name="T22" fmla="*/ 47 w 131"/>
                <a:gd name="T23" fmla="*/ 54 h 113"/>
                <a:gd name="T24" fmla="*/ 43 w 131"/>
                <a:gd name="T25" fmla="*/ 49 h 113"/>
                <a:gd name="T26" fmla="*/ 35 w 131"/>
                <a:gd name="T27" fmla="*/ 39 h 113"/>
                <a:gd name="T28" fmla="*/ 25 w 131"/>
                <a:gd name="T29" fmla="*/ 32 h 113"/>
                <a:gd name="T30" fmla="*/ 13 w 131"/>
                <a:gd name="T31" fmla="*/ 24 h 113"/>
                <a:gd name="T32" fmla="*/ 0 w 131"/>
                <a:gd name="T33" fmla="*/ 19 h 113"/>
                <a:gd name="T34" fmla="*/ 21 w 131"/>
                <a:gd name="T35" fmla="*/ 10 h 113"/>
                <a:gd name="T36" fmla="*/ 41 w 131"/>
                <a:gd name="T37" fmla="*/ 5 h 113"/>
                <a:gd name="T38" fmla="*/ 62 w 131"/>
                <a:gd name="T39" fmla="*/ 1 h 113"/>
                <a:gd name="T40" fmla="*/ 80 w 131"/>
                <a:gd name="T41" fmla="*/ 0 h 113"/>
                <a:gd name="T42" fmla="*/ 89 w 131"/>
                <a:gd name="T43" fmla="*/ 0 h 113"/>
                <a:gd name="T44" fmla="*/ 98 w 131"/>
                <a:gd name="T45" fmla="*/ 1 h 113"/>
                <a:gd name="T46" fmla="*/ 106 w 131"/>
                <a:gd name="T47" fmla="*/ 3 h 113"/>
                <a:gd name="T48" fmla="*/ 114 w 131"/>
                <a:gd name="T49" fmla="*/ 6 h 113"/>
                <a:gd name="T50" fmla="*/ 117 w 131"/>
                <a:gd name="T51" fmla="*/ 13 h 113"/>
                <a:gd name="T52" fmla="*/ 121 w 131"/>
                <a:gd name="T53" fmla="*/ 20 h 113"/>
                <a:gd name="T54" fmla="*/ 125 w 131"/>
                <a:gd name="T55" fmla="*/ 27 h 113"/>
                <a:gd name="T56" fmla="*/ 131 w 131"/>
                <a:gd name="T57" fmla="*/ 33 h 113"/>
                <a:gd name="T58" fmla="*/ 119 w 131"/>
                <a:gd name="T59" fmla="*/ 41 h 113"/>
                <a:gd name="T60" fmla="*/ 107 w 131"/>
                <a:gd name="T61" fmla="*/ 50 h 113"/>
                <a:gd name="T62" fmla="*/ 96 w 131"/>
                <a:gd name="T63" fmla="*/ 59 h 113"/>
                <a:gd name="T64" fmla="*/ 87 w 131"/>
                <a:gd name="T65" fmla="*/ 68 h 113"/>
                <a:gd name="T66" fmla="*/ 78 w 131"/>
                <a:gd name="T67" fmla="*/ 79 h 113"/>
                <a:gd name="T68" fmla="*/ 69 w 131"/>
                <a:gd name="T69" fmla="*/ 90 h 113"/>
                <a:gd name="T70" fmla="*/ 63 w 131"/>
                <a:gd name="T71" fmla="*/ 101 h 113"/>
                <a:gd name="T72" fmla="*/ 57 w 131"/>
                <a:gd name="T7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13">
                  <a:moveTo>
                    <a:pt x="57" y="113"/>
                  </a:moveTo>
                  <a:lnTo>
                    <a:pt x="55" y="110"/>
                  </a:lnTo>
                  <a:lnTo>
                    <a:pt x="52" y="109"/>
                  </a:lnTo>
                  <a:lnTo>
                    <a:pt x="54" y="103"/>
                  </a:lnTo>
                  <a:lnTo>
                    <a:pt x="55" y="95"/>
                  </a:lnTo>
                  <a:lnTo>
                    <a:pt x="55" y="89"/>
                  </a:lnTo>
                  <a:lnTo>
                    <a:pt x="55" y="82"/>
                  </a:lnTo>
                  <a:lnTo>
                    <a:pt x="55" y="76"/>
                  </a:lnTo>
                  <a:lnTo>
                    <a:pt x="54" y="70"/>
                  </a:lnTo>
                  <a:lnTo>
                    <a:pt x="52" y="64"/>
                  </a:lnTo>
                  <a:lnTo>
                    <a:pt x="50" y="59"/>
                  </a:lnTo>
                  <a:lnTo>
                    <a:pt x="47" y="54"/>
                  </a:lnTo>
                  <a:lnTo>
                    <a:pt x="43" y="49"/>
                  </a:lnTo>
                  <a:lnTo>
                    <a:pt x="35" y="39"/>
                  </a:lnTo>
                  <a:lnTo>
                    <a:pt x="25" y="32"/>
                  </a:lnTo>
                  <a:lnTo>
                    <a:pt x="13" y="24"/>
                  </a:lnTo>
                  <a:lnTo>
                    <a:pt x="0" y="19"/>
                  </a:lnTo>
                  <a:lnTo>
                    <a:pt x="21" y="10"/>
                  </a:lnTo>
                  <a:lnTo>
                    <a:pt x="41" y="5"/>
                  </a:lnTo>
                  <a:lnTo>
                    <a:pt x="62" y="1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8" y="1"/>
                  </a:lnTo>
                  <a:lnTo>
                    <a:pt x="106" y="3"/>
                  </a:lnTo>
                  <a:lnTo>
                    <a:pt x="114" y="6"/>
                  </a:lnTo>
                  <a:lnTo>
                    <a:pt x="117" y="13"/>
                  </a:lnTo>
                  <a:lnTo>
                    <a:pt x="121" y="20"/>
                  </a:lnTo>
                  <a:lnTo>
                    <a:pt x="125" y="27"/>
                  </a:lnTo>
                  <a:lnTo>
                    <a:pt x="131" y="33"/>
                  </a:lnTo>
                  <a:lnTo>
                    <a:pt x="119" y="41"/>
                  </a:lnTo>
                  <a:lnTo>
                    <a:pt x="107" y="50"/>
                  </a:lnTo>
                  <a:lnTo>
                    <a:pt x="96" y="59"/>
                  </a:lnTo>
                  <a:lnTo>
                    <a:pt x="87" y="68"/>
                  </a:lnTo>
                  <a:lnTo>
                    <a:pt x="78" y="79"/>
                  </a:lnTo>
                  <a:lnTo>
                    <a:pt x="69" y="90"/>
                  </a:lnTo>
                  <a:lnTo>
                    <a:pt x="63" y="101"/>
                  </a:lnTo>
                  <a:lnTo>
                    <a:pt x="57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533"/>
            <p:cNvSpPr>
              <a:spLocks/>
            </p:cNvSpPr>
            <p:nvPr/>
          </p:nvSpPr>
          <p:spPr bwMode="auto">
            <a:xfrm>
              <a:off x="5467888" y="7571729"/>
              <a:ext cx="9545" cy="11136"/>
            </a:xfrm>
            <a:custGeom>
              <a:avLst/>
              <a:gdLst>
                <a:gd name="T0" fmla="*/ 17 w 21"/>
                <a:gd name="T1" fmla="*/ 27 h 27"/>
                <a:gd name="T2" fmla="*/ 11 w 21"/>
                <a:gd name="T3" fmla="*/ 21 h 27"/>
                <a:gd name="T4" fmla="*/ 7 w 21"/>
                <a:gd name="T5" fmla="*/ 14 h 27"/>
                <a:gd name="T6" fmla="*/ 3 w 21"/>
                <a:gd name="T7" fmla="*/ 7 h 27"/>
                <a:gd name="T8" fmla="*/ 0 w 21"/>
                <a:gd name="T9" fmla="*/ 0 h 27"/>
                <a:gd name="T10" fmla="*/ 7 w 21"/>
                <a:gd name="T11" fmla="*/ 4 h 27"/>
                <a:gd name="T12" fmla="*/ 13 w 21"/>
                <a:gd name="T13" fmla="*/ 9 h 27"/>
                <a:gd name="T14" fmla="*/ 18 w 21"/>
                <a:gd name="T15" fmla="*/ 16 h 27"/>
                <a:gd name="T16" fmla="*/ 21 w 21"/>
                <a:gd name="T17" fmla="*/ 24 h 27"/>
                <a:gd name="T18" fmla="*/ 19 w 21"/>
                <a:gd name="T19" fmla="*/ 26 h 27"/>
                <a:gd name="T20" fmla="*/ 17 w 21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7">
                  <a:moveTo>
                    <a:pt x="17" y="27"/>
                  </a:moveTo>
                  <a:lnTo>
                    <a:pt x="11" y="21"/>
                  </a:lnTo>
                  <a:lnTo>
                    <a:pt x="7" y="14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4"/>
                  </a:lnTo>
                  <a:lnTo>
                    <a:pt x="13" y="9"/>
                  </a:lnTo>
                  <a:lnTo>
                    <a:pt x="18" y="16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534"/>
            <p:cNvSpPr>
              <a:spLocks/>
            </p:cNvSpPr>
            <p:nvPr/>
          </p:nvSpPr>
          <p:spPr bwMode="auto">
            <a:xfrm>
              <a:off x="5374026" y="7579683"/>
              <a:ext cx="69998" cy="54090"/>
            </a:xfrm>
            <a:custGeom>
              <a:avLst/>
              <a:gdLst>
                <a:gd name="T0" fmla="*/ 17 w 175"/>
                <a:gd name="T1" fmla="*/ 137 h 137"/>
                <a:gd name="T2" fmla="*/ 9 w 175"/>
                <a:gd name="T3" fmla="*/ 132 h 137"/>
                <a:gd name="T4" fmla="*/ 0 w 175"/>
                <a:gd name="T5" fmla="*/ 127 h 137"/>
                <a:gd name="T6" fmla="*/ 1 w 175"/>
                <a:gd name="T7" fmla="*/ 118 h 137"/>
                <a:gd name="T8" fmla="*/ 3 w 175"/>
                <a:gd name="T9" fmla="*/ 108 h 137"/>
                <a:gd name="T10" fmla="*/ 7 w 175"/>
                <a:gd name="T11" fmla="*/ 98 h 137"/>
                <a:gd name="T12" fmla="*/ 11 w 175"/>
                <a:gd name="T13" fmla="*/ 88 h 137"/>
                <a:gd name="T14" fmla="*/ 15 w 175"/>
                <a:gd name="T15" fmla="*/ 79 h 137"/>
                <a:gd name="T16" fmla="*/ 22 w 175"/>
                <a:gd name="T17" fmla="*/ 70 h 137"/>
                <a:gd name="T18" fmla="*/ 28 w 175"/>
                <a:gd name="T19" fmla="*/ 61 h 137"/>
                <a:gd name="T20" fmla="*/ 36 w 175"/>
                <a:gd name="T21" fmla="*/ 53 h 137"/>
                <a:gd name="T22" fmla="*/ 43 w 175"/>
                <a:gd name="T23" fmla="*/ 45 h 137"/>
                <a:gd name="T24" fmla="*/ 52 w 175"/>
                <a:gd name="T25" fmla="*/ 38 h 137"/>
                <a:gd name="T26" fmla="*/ 61 w 175"/>
                <a:gd name="T27" fmla="*/ 30 h 137"/>
                <a:gd name="T28" fmla="*/ 70 w 175"/>
                <a:gd name="T29" fmla="*/ 24 h 137"/>
                <a:gd name="T30" fmla="*/ 90 w 175"/>
                <a:gd name="T31" fmla="*/ 11 h 137"/>
                <a:gd name="T32" fmla="*/ 111 w 175"/>
                <a:gd name="T33" fmla="*/ 0 h 137"/>
                <a:gd name="T34" fmla="*/ 117 w 175"/>
                <a:gd name="T35" fmla="*/ 14 h 137"/>
                <a:gd name="T36" fmla="*/ 123 w 175"/>
                <a:gd name="T37" fmla="*/ 27 h 137"/>
                <a:gd name="T38" fmla="*/ 130 w 175"/>
                <a:gd name="T39" fmla="*/ 39 h 137"/>
                <a:gd name="T40" fmla="*/ 138 w 175"/>
                <a:gd name="T41" fmla="*/ 50 h 137"/>
                <a:gd name="T42" fmla="*/ 146 w 175"/>
                <a:gd name="T43" fmla="*/ 60 h 137"/>
                <a:gd name="T44" fmla="*/ 156 w 175"/>
                <a:gd name="T45" fmla="*/ 70 h 137"/>
                <a:gd name="T46" fmla="*/ 165 w 175"/>
                <a:gd name="T47" fmla="*/ 79 h 137"/>
                <a:gd name="T48" fmla="*/ 175 w 175"/>
                <a:gd name="T49" fmla="*/ 86 h 137"/>
                <a:gd name="T50" fmla="*/ 175 w 175"/>
                <a:gd name="T51" fmla="*/ 91 h 137"/>
                <a:gd name="T52" fmla="*/ 174 w 175"/>
                <a:gd name="T53" fmla="*/ 94 h 137"/>
                <a:gd name="T54" fmla="*/ 163 w 175"/>
                <a:gd name="T55" fmla="*/ 93 h 137"/>
                <a:gd name="T56" fmla="*/ 152 w 175"/>
                <a:gd name="T57" fmla="*/ 92 h 137"/>
                <a:gd name="T58" fmla="*/ 136 w 175"/>
                <a:gd name="T59" fmla="*/ 93 h 137"/>
                <a:gd name="T60" fmla="*/ 120 w 175"/>
                <a:gd name="T61" fmla="*/ 96 h 137"/>
                <a:gd name="T62" fmla="*/ 103 w 175"/>
                <a:gd name="T63" fmla="*/ 99 h 137"/>
                <a:gd name="T64" fmla="*/ 85 w 175"/>
                <a:gd name="T65" fmla="*/ 105 h 137"/>
                <a:gd name="T66" fmla="*/ 68 w 175"/>
                <a:gd name="T67" fmla="*/ 111 h 137"/>
                <a:gd name="T68" fmla="*/ 51 w 175"/>
                <a:gd name="T69" fmla="*/ 119 h 137"/>
                <a:gd name="T70" fmla="*/ 34 w 175"/>
                <a:gd name="T71" fmla="*/ 127 h 137"/>
                <a:gd name="T72" fmla="*/ 17 w 175"/>
                <a:gd name="T7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5" h="137">
                  <a:moveTo>
                    <a:pt x="17" y="137"/>
                  </a:moveTo>
                  <a:lnTo>
                    <a:pt x="9" y="132"/>
                  </a:lnTo>
                  <a:lnTo>
                    <a:pt x="0" y="127"/>
                  </a:lnTo>
                  <a:lnTo>
                    <a:pt x="1" y="118"/>
                  </a:lnTo>
                  <a:lnTo>
                    <a:pt x="3" y="108"/>
                  </a:lnTo>
                  <a:lnTo>
                    <a:pt x="7" y="98"/>
                  </a:lnTo>
                  <a:lnTo>
                    <a:pt x="11" y="88"/>
                  </a:lnTo>
                  <a:lnTo>
                    <a:pt x="15" y="79"/>
                  </a:lnTo>
                  <a:lnTo>
                    <a:pt x="22" y="70"/>
                  </a:lnTo>
                  <a:lnTo>
                    <a:pt x="28" y="61"/>
                  </a:lnTo>
                  <a:lnTo>
                    <a:pt x="36" y="53"/>
                  </a:lnTo>
                  <a:lnTo>
                    <a:pt x="43" y="45"/>
                  </a:lnTo>
                  <a:lnTo>
                    <a:pt x="52" y="38"/>
                  </a:lnTo>
                  <a:lnTo>
                    <a:pt x="61" y="30"/>
                  </a:lnTo>
                  <a:lnTo>
                    <a:pt x="70" y="24"/>
                  </a:lnTo>
                  <a:lnTo>
                    <a:pt x="90" y="11"/>
                  </a:lnTo>
                  <a:lnTo>
                    <a:pt x="111" y="0"/>
                  </a:lnTo>
                  <a:lnTo>
                    <a:pt x="117" y="14"/>
                  </a:lnTo>
                  <a:lnTo>
                    <a:pt x="123" y="27"/>
                  </a:lnTo>
                  <a:lnTo>
                    <a:pt x="130" y="39"/>
                  </a:lnTo>
                  <a:lnTo>
                    <a:pt x="138" y="50"/>
                  </a:lnTo>
                  <a:lnTo>
                    <a:pt x="146" y="60"/>
                  </a:lnTo>
                  <a:lnTo>
                    <a:pt x="156" y="70"/>
                  </a:lnTo>
                  <a:lnTo>
                    <a:pt x="165" y="79"/>
                  </a:lnTo>
                  <a:lnTo>
                    <a:pt x="175" y="86"/>
                  </a:lnTo>
                  <a:lnTo>
                    <a:pt x="175" y="91"/>
                  </a:lnTo>
                  <a:lnTo>
                    <a:pt x="174" y="94"/>
                  </a:lnTo>
                  <a:lnTo>
                    <a:pt x="163" y="93"/>
                  </a:lnTo>
                  <a:lnTo>
                    <a:pt x="152" y="92"/>
                  </a:lnTo>
                  <a:lnTo>
                    <a:pt x="136" y="93"/>
                  </a:lnTo>
                  <a:lnTo>
                    <a:pt x="120" y="96"/>
                  </a:lnTo>
                  <a:lnTo>
                    <a:pt x="103" y="99"/>
                  </a:lnTo>
                  <a:lnTo>
                    <a:pt x="85" y="105"/>
                  </a:lnTo>
                  <a:lnTo>
                    <a:pt x="68" y="111"/>
                  </a:lnTo>
                  <a:lnTo>
                    <a:pt x="51" y="119"/>
                  </a:lnTo>
                  <a:lnTo>
                    <a:pt x="34" y="127"/>
                  </a:lnTo>
                  <a:lnTo>
                    <a:pt x="17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535"/>
            <p:cNvSpPr>
              <a:spLocks/>
            </p:cNvSpPr>
            <p:nvPr/>
          </p:nvSpPr>
          <p:spPr bwMode="auto">
            <a:xfrm>
              <a:off x="5418570" y="7578093"/>
              <a:ext cx="27045" cy="35000"/>
            </a:xfrm>
            <a:custGeom>
              <a:avLst/>
              <a:gdLst>
                <a:gd name="T0" fmla="*/ 64 w 67"/>
                <a:gd name="T1" fmla="*/ 90 h 90"/>
                <a:gd name="T2" fmla="*/ 54 w 67"/>
                <a:gd name="T3" fmla="*/ 83 h 90"/>
                <a:gd name="T4" fmla="*/ 45 w 67"/>
                <a:gd name="T5" fmla="*/ 74 h 90"/>
                <a:gd name="T6" fmla="*/ 35 w 67"/>
                <a:gd name="T7" fmla="*/ 64 h 90"/>
                <a:gd name="T8" fmla="*/ 27 w 67"/>
                <a:gd name="T9" fmla="*/ 54 h 90"/>
                <a:gd name="T10" fmla="*/ 19 w 67"/>
                <a:gd name="T11" fmla="*/ 43 h 90"/>
                <a:gd name="T12" fmla="*/ 12 w 67"/>
                <a:gd name="T13" fmla="*/ 31 h 90"/>
                <a:gd name="T14" fmla="*/ 6 w 67"/>
                <a:gd name="T15" fmla="*/ 18 h 90"/>
                <a:gd name="T16" fmla="*/ 0 w 67"/>
                <a:gd name="T17" fmla="*/ 4 h 90"/>
                <a:gd name="T18" fmla="*/ 6 w 67"/>
                <a:gd name="T19" fmla="*/ 2 h 90"/>
                <a:gd name="T20" fmla="*/ 12 w 67"/>
                <a:gd name="T21" fmla="*/ 0 h 90"/>
                <a:gd name="T22" fmla="*/ 25 w 67"/>
                <a:gd name="T23" fmla="*/ 5 h 90"/>
                <a:gd name="T24" fmla="*/ 37 w 67"/>
                <a:gd name="T25" fmla="*/ 13 h 90"/>
                <a:gd name="T26" fmla="*/ 47 w 67"/>
                <a:gd name="T27" fmla="*/ 20 h 90"/>
                <a:gd name="T28" fmla="*/ 55 w 67"/>
                <a:gd name="T29" fmla="*/ 30 h 90"/>
                <a:gd name="T30" fmla="*/ 59 w 67"/>
                <a:gd name="T31" fmla="*/ 35 h 90"/>
                <a:gd name="T32" fmla="*/ 62 w 67"/>
                <a:gd name="T33" fmla="*/ 40 h 90"/>
                <a:gd name="T34" fmla="*/ 64 w 67"/>
                <a:gd name="T35" fmla="*/ 45 h 90"/>
                <a:gd name="T36" fmla="*/ 66 w 67"/>
                <a:gd name="T37" fmla="*/ 51 h 90"/>
                <a:gd name="T38" fmla="*/ 67 w 67"/>
                <a:gd name="T39" fmla="*/ 57 h 90"/>
                <a:gd name="T40" fmla="*/ 67 w 67"/>
                <a:gd name="T41" fmla="*/ 63 h 90"/>
                <a:gd name="T42" fmla="*/ 67 w 67"/>
                <a:gd name="T43" fmla="*/ 70 h 90"/>
                <a:gd name="T44" fmla="*/ 67 w 67"/>
                <a:gd name="T45" fmla="*/ 76 h 90"/>
                <a:gd name="T46" fmla="*/ 66 w 67"/>
                <a:gd name="T47" fmla="*/ 84 h 90"/>
                <a:gd name="T48" fmla="*/ 64 w 67"/>
                <a:gd name="T4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90">
                  <a:moveTo>
                    <a:pt x="64" y="90"/>
                  </a:moveTo>
                  <a:lnTo>
                    <a:pt x="54" y="83"/>
                  </a:lnTo>
                  <a:lnTo>
                    <a:pt x="45" y="74"/>
                  </a:lnTo>
                  <a:lnTo>
                    <a:pt x="35" y="64"/>
                  </a:lnTo>
                  <a:lnTo>
                    <a:pt x="27" y="54"/>
                  </a:lnTo>
                  <a:lnTo>
                    <a:pt x="19" y="43"/>
                  </a:lnTo>
                  <a:lnTo>
                    <a:pt x="12" y="31"/>
                  </a:lnTo>
                  <a:lnTo>
                    <a:pt x="6" y="18"/>
                  </a:ln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25" y="5"/>
                  </a:lnTo>
                  <a:lnTo>
                    <a:pt x="37" y="13"/>
                  </a:lnTo>
                  <a:lnTo>
                    <a:pt x="47" y="20"/>
                  </a:lnTo>
                  <a:lnTo>
                    <a:pt x="55" y="30"/>
                  </a:lnTo>
                  <a:lnTo>
                    <a:pt x="59" y="35"/>
                  </a:lnTo>
                  <a:lnTo>
                    <a:pt x="62" y="40"/>
                  </a:lnTo>
                  <a:lnTo>
                    <a:pt x="64" y="45"/>
                  </a:lnTo>
                  <a:lnTo>
                    <a:pt x="66" y="51"/>
                  </a:lnTo>
                  <a:lnTo>
                    <a:pt x="67" y="57"/>
                  </a:lnTo>
                  <a:lnTo>
                    <a:pt x="67" y="63"/>
                  </a:lnTo>
                  <a:lnTo>
                    <a:pt x="67" y="70"/>
                  </a:lnTo>
                  <a:lnTo>
                    <a:pt x="67" y="76"/>
                  </a:lnTo>
                  <a:lnTo>
                    <a:pt x="66" y="84"/>
                  </a:lnTo>
                  <a:lnTo>
                    <a:pt x="64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536"/>
            <p:cNvSpPr>
              <a:spLocks/>
            </p:cNvSpPr>
            <p:nvPr/>
          </p:nvSpPr>
          <p:spPr bwMode="auto">
            <a:xfrm>
              <a:off x="5374026" y="7630592"/>
              <a:ext cx="7954" cy="7954"/>
            </a:xfrm>
            <a:custGeom>
              <a:avLst/>
              <a:gdLst>
                <a:gd name="T0" fmla="*/ 1 w 17"/>
                <a:gd name="T1" fmla="*/ 21 h 21"/>
                <a:gd name="T2" fmla="*/ 0 w 17"/>
                <a:gd name="T3" fmla="*/ 11 h 21"/>
                <a:gd name="T4" fmla="*/ 0 w 17"/>
                <a:gd name="T5" fmla="*/ 0 h 21"/>
                <a:gd name="T6" fmla="*/ 9 w 17"/>
                <a:gd name="T7" fmla="*/ 5 h 21"/>
                <a:gd name="T8" fmla="*/ 17 w 17"/>
                <a:gd name="T9" fmla="*/ 10 h 21"/>
                <a:gd name="T10" fmla="*/ 9 w 17"/>
                <a:gd name="T11" fmla="*/ 15 h 21"/>
                <a:gd name="T12" fmla="*/ 1 w 1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17" y="10"/>
                  </a:lnTo>
                  <a:lnTo>
                    <a:pt x="9" y="15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537"/>
            <p:cNvSpPr>
              <a:spLocks/>
            </p:cNvSpPr>
            <p:nvPr/>
          </p:nvSpPr>
          <p:spPr bwMode="auto">
            <a:xfrm>
              <a:off x="5391525" y="7616274"/>
              <a:ext cx="57271" cy="57271"/>
            </a:xfrm>
            <a:custGeom>
              <a:avLst/>
              <a:gdLst>
                <a:gd name="T0" fmla="*/ 41 w 143"/>
                <a:gd name="T1" fmla="*/ 144 h 144"/>
                <a:gd name="T2" fmla="*/ 31 w 143"/>
                <a:gd name="T3" fmla="*/ 142 h 144"/>
                <a:gd name="T4" fmla="*/ 20 w 143"/>
                <a:gd name="T5" fmla="*/ 139 h 144"/>
                <a:gd name="T6" fmla="*/ 14 w 143"/>
                <a:gd name="T7" fmla="*/ 137 h 144"/>
                <a:gd name="T8" fmla="*/ 10 w 143"/>
                <a:gd name="T9" fmla="*/ 135 h 144"/>
                <a:gd name="T10" fmla="*/ 5 w 143"/>
                <a:gd name="T11" fmla="*/ 131 h 144"/>
                <a:gd name="T12" fmla="*/ 0 w 143"/>
                <a:gd name="T13" fmla="*/ 127 h 144"/>
                <a:gd name="T14" fmla="*/ 7 w 143"/>
                <a:gd name="T15" fmla="*/ 118 h 144"/>
                <a:gd name="T16" fmla="*/ 11 w 143"/>
                <a:gd name="T17" fmla="*/ 107 h 144"/>
                <a:gd name="T18" fmla="*/ 12 w 143"/>
                <a:gd name="T19" fmla="*/ 102 h 144"/>
                <a:gd name="T20" fmla="*/ 13 w 143"/>
                <a:gd name="T21" fmla="*/ 97 h 144"/>
                <a:gd name="T22" fmla="*/ 13 w 143"/>
                <a:gd name="T23" fmla="*/ 93 h 144"/>
                <a:gd name="T24" fmla="*/ 13 w 143"/>
                <a:gd name="T25" fmla="*/ 87 h 144"/>
                <a:gd name="T26" fmla="*/ 12 w 143"/>
                <a:gd name="T27" fmla="*/ 85 h 144"/>
                <a:gd name="T28" fmla="*/ 12 w 143"/>
                <a:gd name="T29" fmla="*/ 82 h 144"/>
                <a:gd name="T30" fmla="*/ 19 w 143"/>
                <a:gd name="T31" fmla="*/ 83 h 144"/>
                <a:gd name="T32" fmla="*/ 24 w 143"/>
                <a:gd name="T33" fmla="*/ 83 h 144"/>
                <a:gd name="T34" fmla="*/ 34 w 143"/>
                <a:gd name="T35" fmla="*/ 83 h 144"/>
                <a:gd name="T36" fmla="*/ 42 w 143"/>
                <a:gd name="T37" fmla="*/ 82 h 144"/>
                <a:gd name="T38" fmla="*/ 50 w 143"/>
                <a:gd name="T39" fmla="*/ 81 h 144"/>
                <a:gd name="T40" fmla="*/ 59 w 143"/>
                <a:gd name="T41" fmla="*/ 79 h 144"/>
                <a:gd name="T42" fmla="*/ 66 w 143"/>
                <a:gd name="T43" fmla="*/ 75 h 144"/>
                <a:gd name="T44" fmla="*/ 74 w 143"/>
                <a:gd name="T45" fmla="*/ 72 h 144"/>
                <a:gd name="T46" fmla="*/ 81 w 143"/>
                <a:gd name="T47" fmla="*/ 69 h 144"/>
                <a:gd name="T48" fmla="*/ 89 w 143"/>
                <a:gd name="T49" fmla="*/ 65 h 144"/>
                <a:gd name="T50" fmla="*/ 95 w 143"/>
                <a:gd name="T51" fmla="*/ 59 h 144"/>
                <a:gd name="T52" fmla="*/ 102 w 143"/>
                <a:gd name="T53" fmla="*/ 53 h 144"/>
                <a:gd name="T54" fmla="*/ 107 w 143"/>
                <a:gd name="T55" fmla="*/ 46 h 144"/>
                <a:gd name="T56" fmla="*/ 113 w 143"/>
                <a:gd name="T57" fmla="*/ 39 h 144"/>
                <a:gd name="T58" fmla="*/ 118 w 143"/>
                <a:gd name="T59" fmla="*/ 30 h 144"/>
                <a:gd name="T60" fmla="*/ 122 w 143"/>
                <a:gd name="T61" fmla="*/ 21 h 144"/>
                <a:gd name="T62" fmla="*/ 127 w 143"/>
                <a:gd name="T63" fmla="*/ 11 h 144"/>
                <a:gd name="T64" fmla="*/ 130 w 143"/>
                <a:gd name="T65" fmla="*/ 0 h 144"/>
                <a:gd name="T66" fmla="*/ 132 w 143"/>
                <a:gd name="T67" fmla="*/ 1 h 144"/>
                <a:gd name="T68" fmla="*/ 134 w 143"/>
                <a:gd name="T69" fmla="*/ 1 h 144"/>
                <a:gd name="T70" fmla="*/ 131 w 143"/>
                <a:gd name="T71" fmla="*/ 11 h 144"/>
                <a:gd name="T72" fmla="*/ 129 w 143"/>
                <a:gd name="T73" fmla="*/ 20 h 144"/>
                <a:gd name="T74" fmla="*/ 129 w 143"/>
                <a:gd name="T75" fmla="*/ 31 h 144"/>
                <a:gd name="T76" fmla="*/ 129 w 143"/>
                <a:gd name="T77" fmla="*/ 41 h 144"/>
                <a:gd name="T78" fmla="*/ 131 w 143"/>
                <a:gd name="T79" fmla="*/ 52 h 144"/>
                <a:gd name="T80" fmla="*/ 133 w 143"/>
                <a:gd name="T81" fmla="*/ 63 h 144"/>
                <a:gd name="T82" fmla="*/ 137 w 143"/>
                <a:gd name="T83" fmla="*/ 73 h 144"/>
                <a:gd name="T84" fmla="*/ 143 w 143"/>
                <a:gd name="T85" fmla="*/ 84 h 144"/>
                <a:gd name="T86" fmla="*/ 131 w 143"/>
                <a:gd name="T87" fmla="*/ 96 h 144"/>
                <a:gd name="T88" fmla="*/ 119 w 143"/>
                <a:gd name="T89" fmla="*/ 108 h 144"/>
                <a:gd name="T90" fmla="*/ 106 w 143"/>
                <a:gd name="T91" fmla="*/ 118 h 144"/>
                <a:gd name="T92" fmla="*/ 93 w 143"/>
                <a:gd name="T93" fmla="*/ 126 h 144"/>
                <a:gd name="T94" fmla="*/ 79 w 143"/>
                <a:gd name="T95" fmla="*/ 134 h 144"/>
                <a:gd name="T96" fmla="*/ 66 w 143"/>
                <a:gd name="T97" fmla="*/ 139 h 144"/>
                <a:gd name="T98" fmla="*/ 53 w 143"/>
                <a:gd name="T99" fmla="*/ 142 h 144"/>
                <a:gd name="T100" fmla="*/ 41 w 143"/>
                <a:gd name="T10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3" h="144">
                  <a:moveTo>
                    <a:pt x="41" y="144"/>
                  </a:moveTo>
                  <a:lnTo>
                    <a:pt x="31" y="142"/>
                  </a:lnTo>
                  <a:lnTo>
                    <a:pt x="20" y="139"/>
                  </a:lnTo>
                  <a:lnTo>
                    <a:pt x="14" y="137"/>
                  </a:lnTo>
                  <a:lnTo>
                    <a:pt x="10" y="135"/>
                  </a:lnTo>
                  <a:lnTo>
                    <a:pt x="5" y="131"/>
                  </a:lnTo>
                  <a:lnTo>
                    <a:pt x="0" y="127"/>
                  </a:lnTo>
                  <a:lnTo>
                    <a:pt x="7" y="118"/>
                  </a:lnTo>
                  <a:lnTo>
                    <a:pt x="11" y="107"/>
                  </a:lnTo>
                  <a:lnTo>
                    <a:pt x="12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12" y="85"/>
                  </a:lnTo>
                  <a:lnTo>
                    <a:pt x="12" y="82"/>
                  </a:lnTo>
                  <a:lnTo>
                    <a:pt x="19" y="83"/>
                  </a:lnTo>
                  <a:lnTo>
                    <a:pt x="24" y="83"/>
                  </a:lnTo>
                  <a:lnTo>
                    <a:pt x="34" y="83"/>
                  </a:lnTo>
                  <a:lnTo>
                    <a:pt x="42" y="82"/>
                  </a:lnTo>
                  <a:lnTo>
                    <a:pt x="50" y="81"/>
                  </a:lnTo>
                  <a:lnTo>
                    <a:pt x="59" y="79"/>
                  </a:lnTo>
                  <a:lnTo>
                    <a:pt x="66" y="75"/>
                  </a:lnTo>
                  <a:lnTo>
                    <a:pt x="74" y="72"/>
                  </a:lnTo>
                  <a:lnTo>
                    <a:pt x="81" y="69"/>
                  </a:lnTo>
                  <a:lnTo>
                    <a:pt x="89" y="65"/>
                  </a:lnTo>
                  <a:lnTo>
                    <a:pt x="95" y="59"/>
                  </a:lnTo>
                  <a:lnTo>
                    <a:pt x="102" y="53"/>
                  </a:lnTo>
                  <a:lnTo>
                    <a:pt x="107" y="46"/>
                  </a:lnTo>
                  <a:lnTo>
                    <a:pt x="113" y="39"/>
                  </a:lnTo>
                  <a:lnTo>
                    <a:pt x="118" y="30"/>
                  </a:lnTo>
                  <a:lnTo>
                    <a:pt x="122" y="21"/>
                  </a:lnTo>
                  <a:lnTo>
                    <a:pt x="127" y="1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1" y="11"/>
                  </a:lnTo>
                  <a:lnTo>
                    <a:pt x="129" y="20"/>
                  </a:lnTo>
                  <a:lnTo>
                    <a:pt x="129" y="31"/>
                  </a:lnTo>
                  <a:lnTo>
                    <a:pt x="129" y="41"/>
                  </a:lnTo>
                  <a:lnTo>
                    <a:pt x="131" y="52"/>
                  </a:lnTo>
                  <a:lnTo>
                    <a:pt x="133" y="63"/>
                  </a:lnTo>
                  <a:lnTo>
                    <a:pt x="137" y="73"/>
                  </a:lnTo>
                  <a:lnTo>
                    <a:pt x="143" y="84"/>
                  </a:lnTo>
                  <a:lnTo>
                    <a:pt x="131" y="96"/>
                  </a:lnTo>
                  <a:lnTo>
                    <a:pt x="119" y="108"/>
                  </a:lnTo>
                  <a:lnTo>
                    <a:pt x="106" y="118"/>
                  </a:lnTo>
                  <a:lnTo>
                    <a:pt x="93" y="126"/>
                  </a:lnTo>
                  <a:lnTo>
                    <a:pt x="79" y="134"/>
                  </a:lnTo>
                  <a:lnTo>
                    <a:pt x="66" y="139"/>
                  </a:lnTo>
                  <a:lnTo>
                    <a:pt x="53" y="142"/>
                  </a:lnTo>
                  <a:lnTo>
                    <a:pt x="41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538"/>
            <p:cNvSpPr>
              <a:spLocks/>
            </p:cNvSpPr>
            <p:nvPr/>
          </p:nvSpPr>
          <p:spPr bwMode="auto">
            <a:xfrm>
              <a:off x="5377207" y="7644910"/>
              <a:ext cx="20682" cy="22273"/>
            </a:xfrm>
            <a:custGeom>
              <a:avLst/>
              <a:gdLst>
                <a:gd name="T0" fmla="*/ 39 w 52"/>
                <a:gd name="T1" fmla="*/ 56 h 56"/>
                <a:gd name="T2" fmla="*/ 38 w 52"/>
                <a:gd name="T3" fmla="*/ 55 h 56"/>
                <a:gd name="T4" fmla="*/ 37 w 52"/>
                <a:gd name="T5" fmla="*/ 54 h 56"/>
                <a:gd name="T6" fmla="*/ 24 w 52"/>
                <a:gd name="T7" fmla="*/ 41 h 56"/>
                <a:gd name="T8" fmla="*/ 14 w 52"/>
                <a:gd name="T9" fmla="*/ 27 h 56"/>
                <a:gd name="T10" fmla="*/ 6 w 52"/>
                <a:gd name="T11" fmla="*/ 14 h 56"/>
                <a:gd name="T12" fmla="*/ 0 w 52"/>
                <a:gd name="T13" fmla="*/ 0 h 56"/>
                <a:gd name="T14" fmla="*/ 13 w 52"/>
                <a:gd name="T15" fmla="*/ 4 h 56"/>
                <a:gd name="T16" fmla="*/ 25 w 52"/>
                <a:gd name="T17" fmla="*/ 8 h 56"/>
                <a:gd name="T18" fmla="*/ 38 w 52"/>
                <a:gd name="T19" fmla="*/ 10 h 56"/>
                <a:gd name="T20" fmla="*/ 51 w 52"/>
                <a:gd name="T21" fmla="*/ 11 h 56"/>
                <a:gd name="T22" fmla="*/ 51 w 52"/>
                <a:gd name="T23" fmla="*/ 14 h 56"/>
                <a:gd name="T24" fmla="*/ 52 w 52"/>
                <a:gd name="T25" fmla="*/ 16 h 56"/>
                <a:gd name="T26" fmla="*/ 52 w 52"/>
                <a:gd name="T27" fmla="*/ 22 h 56"/>
                <a:gd name="T28" fmla="*/ 52 w 52"/>
                <a:gd name="T29" fmla="*/ 26 h 56"/>
                <a:gd name="T30" fmla="*/ 51 w 52"/>
                <a:gd name="T31" fmla="*/ 31 h 56"/>
                <a:gd name="T32" fmla="*/ 50 w 52"/>
                <a:gd name="T33" fmla="*/ 36 h 56"/>
                <a:gd name="T34" fmla="*/ 46 w 52"/>
                <a:gd name="T35" fmla="*/ 47 h 56"/>
                <a:gd name="T36" fmla="*/ 39 w 52"/>
                <a:gd name="T3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56">
                  <a:moveTo>
                    <a:pt x="39" y="56"/>
                  </a:moveTo>
                  <a:lnTo>
                    <a:pt x="38" y="55"/>
                  </a:lnTo>
                  <a:lnTo>
                    <a:pt x="37" y="54"/>
                  </a:lnTo>
                  <a:lnTo>
                    <a:pt x="24" y="41"/>
                  </a:lnTo>
                  <a:lnTo>
                    <a:pt x="14" y="27"/>
                  </a:lnTo>
                  <a:lnTo>
                    <a:pt x="6" y="14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5" y="8"/>
                  </a:lnTo>
                  <a:lnTo>
                    <a:pt x="38" y="10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52" y="16"/>
                  </a:lnTo>
                  <a:lnTo>
                    <a:pt x="52" y="22"/>
                  </a:lnTo>
                  <a:lnTo>
                    <a:pt x="52" y="26"/>
                  </a:lnTo>
                  <a:lnTo>
                    <a:pt x="51" y="31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539"/>
            <p:cNvSpPr>
              <a:spLocks/>
            </p:cNvSpPr>
            <p:nvPr/>
          </p:nvSpPr>
          <p:spPr bwMode="auto">
            <a:xfrm>
              <a:off x="5381980" y="7616274"/>
              <a:ext cx="62044" cy="33409"/>
            </a:xfrm>
            <a:custGeom>
              <a:avLst/>
              <a:gdLst>
                <a:gd name="T0" fmla="*/ 51 w 157"/>
                <a:gd name="T1" fmla="*/ 85 h 85"/>
                <a:gd name="T2" fmla="*/ 46 w 157"/>
                <a:gd name="T3" fmla="*/ 85 h 85"/>
                <a:gd name="T4" fmla="*/ 39 w 157"/>
                <a:gd name="T5" fmla="*/ 84 h 85"/>
                <a:gd name="T6" fmla="*/ 37 w 157"/>
                <a:gd name="T7" fmla="*/ 79 h 85"/>
                <a:gd name="T8" fmla="*/ 34 w 157"/>
                <a:gd name="T9" fmla="*/ 73 h 85"/>
                <a:gd name="T10" fmla="*/ 29 w 157"/>
                <a:gd name="T11" fmla="*/ 69 h 85"/>
                <a:gd name="T12" fmla="*/ 25 w 157"/>
                <a:gd name="T13" fmla="*/ 63 h 85"/>
                <a:gd name="T14" fmla="*/ 14 w 157"/>
                <a:gd name="T15" fmla="*/ 54 h 85"/>
                <a:gd name="T16" fmla="*/ 0 w 157"/>
                <a:gd name="T17" fmla="*/ 45 h 85"/>
                <a:gd name="T18" fmla="*/ 17 w 157"/>
                <a:gd name="T19" fmla="*/ 35 h 85"/>
                <a:gd name="T20" fmla="*/ 34 w 157"/>
                <a:gd name="T21" fmla="*/ 27 h 85"/>
                <a:gd name="T22" fmla="*/ 51 w 157"/>
                <a:gd name="T23" fmla="*/ 19 h 85"/>
                <a:gd name="T24" fmla="*/ 68 w 157"/>
                <a:gd name="T25" fmla="*/ 13 h 85"/>
                <a:gd name="T26" fmla="*/ 86 w 157"/>
                <a:gd name="T27" fmla="*/ 7 h 85"/>
                <a:gd name="T28" fmla="*/ 103 w 157"/>
                <a:gd name="T29" fmla="*/ 4 h 85"/>
                <a:gd name="T30" fmla="*/ 119 w 157"/>
                <a:gd name="T31" fmla="*/ 1 h 85"/>
                <a:gd name="T32" fmla="*/ 135 w 157"/>
                <a:gd name="T33" fmla="*/ 0 h 85"/>
                <a:gd name="T34" fmla="*/ 146 w 157"/>
                <a:gd name="T35" fmla="*/ 1 h 85"/>
                <a:gd name="T36" fmla="*/ 157 w 157"/>
                <a:gd name="T37" fmla="*/ 2 h 85"/>
                <a:gd name="T38" fmla="*/ 154 w 157"/>
                <a:gd name="T39" fmla="*/ 13 h 85"/>
                <a:gd name="T40" fmla="*/ 149 w 157"/>
                <a:gd name="T41" fmla="*/ 23 h 85"/>
                <a:gd name="T42" fmla="*/ 145 w 157"/>
                <a:gd name="T43" fmla="*/ 32 h 85"/>
                <a:gd name="T44" fmla="*/ 140 w 157"/>
                <a:gd name="T45" fmla="*/ 41 h 85"/>
                <a:gd name="T46" fmla="*/ 134 w 157"/>
                <a:gd name="T47" fmla="*/ 48 h 85"/>
                <a:gd name="T48" fmla="*/ 129 w 157"/>
                <a:gd name="T49" fmla="*/ 55 h 85"/>
                <a:gd name="T50" fmla="*/ 122 w 157"/>
                <a:gd name="T51" fmla="*/ 61 h 85"/>
                <a:gd name="T52" fmla="*/ 116 w 157"/>
                <a:gd name="T53" fmla="*/ 67 h 85"/>
                <a:gd name="T54" fmla="*/ 108 w 157"/>
                <a:gd name="T55" fmla="*/ 71 h 85"/>
                <a:gd name="T56" fmla="*/ 101 w 157"/>
                <a:gd name="T57" fmla="*/ 74 h 85"/>
                <a:gd name="T58" fmla="*/ 93 w 157"/>
                <a:gd name="T59" fmla="*/ 77 h 85"/>
                <a:gd name="T60" fmla="*/ 86 w 157"/>
                <a:gd name="T61" fmla="*/ 81 h 85"/>
                <a:gd name="T62" fmla="*/ 77 w 157"/>
                <a:gd name="T63" fmla="*/ 83 h 85"/>
                <a:gd name="T64" fmla="*/ 69 w 157"/>
                <a:gd name="T65" fmla="*/ 84 h 85"/>
                <a:gd name="T66" fmla="*/ 61 w 157"/>
                <a:gd name="T67" fmla="*/ 85 h 85"/>
                <a:gd name="T68" fmla="*/ 51 w 157"/>
                <a:gd name="T6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" h="85">
                  <a:moveTo>
                    <a:pt x="51" y="85"/>
                  </a:moveTo>
                  <a:lnTo>
                    <a:pt x="46" y="85"/>
                  </a:lnTo>
                  <a:lnTo>
                    <a:pt x="39" y="84"/>
                  </a:lnTo>
                  <a:lnTo>
                    <a:pt x="37" y="79"/>
                  </a:lnTo>
                  <a:lnTo>
                    <a:pt x="34" y="73"/>
                  </a:lnTo>
                  <a:lnTo>
                    <a:pt x="29" y="69"/>
                  </a:lnTo>
                  <a:lnTo>
                    <a:pt x="25" y="63"/>
                  </a:lnTo>
                  <a:lnTo>
                    <a:pt x="14" y="54"/>
                  </a:lnTo>
                  <a:lnTo>
                    <a:pt x="0" y="45"/>
                  </a:lnTo>
                  <a:lnTo>
                    <a:pt x="17" y="35"/>
                  </a:lnTo>
                  <a:lnTo>
                    <a:pt x="34" y="27"/>
                  </a:lnTo>
                  <a:lnTo>
                    <a:pt x="51" y="19"/>
                  </a:lnTo>
                  <a:lnTo>
                    <a:pt x="68" y="13"/>
                  </a:lnTo>
                  <a:lnTo>
                    <a:pt x="86" y="7"/>
                  </a:lnTo>
                  <a:lnTo>
                    <a:pt x="103" y="4"/>
                  </a:lnTo>
                  <a:lnTo>
                    <a:pt x="119" y="1"/>
                  </a:lnTo>
                  <a:lnTo>
                    <a:pt x="135" y="0"/>
                  </a:lnTo>
                  <a:lnTo>
                    <a:pt x="146" y="1"/>
                  </a:lnTo>
                  <a:lnTo>
                    <a:pt x="157" y="2"/>
                  </a:lnTo>
                  <a:lnTo>
                    <a:pt x="154" y="13"/>
                  </a:lnTo>
                  <a:lnTo>
                    <a:pt x="149" y="23"/>
                  </a:lnTo>
                  <a:lnTo>
                    <a:pt x="145" y="32"/>
                  </a:lnTo>
                  <a:lnTo>
                    <a:pt x="140" y="41"/>
                  </a:lnTo>
                  <a:lnTo>
                    <a:pt x="134" y="48"/>
                  </a:lnTo>
                  <a:lnTo>
                    <a:pt x="129" y="55"/>
                  </a:lnTo>
                  <a:lnTo>
                    <a:pt x="122" y="61"/>
                  </a:lnTo>
                  <a:lnTo>
                    <a:pt x="116" y="67"/>
                  </a:lnTo>
                  <a:lnTo>
                    <a:pt x="108" y="71"/>
                  </a:lnTo>
                  <a:lnTo>
                    <a:pt x="101" y="74"/>
                  </a:lnTo>
                  <a:lnTo>
                    <a:pt x="93" y="77"/>
                  </a:lnTo>
                  <a:lnTo>
                    <a:pt x="86" y="81"/>
                  </a:lnTo>
                  <a:lnTo>
                    <a:pt x="77" y="83"/>
                  </a:lnTo>
                  <a:lnTo>
                    <a:pt x="69" y="84"/>
                  </a:lnTo>
                  <a:lnTo>
                    <a:pt x="61" y="85"/>
                  </a:lnTo>
                  <a:lnTo>
                    <a:pt x="51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540"/>
            <p:cNvSpPr>
              <a:spLocks/>
            </p:cNvSpPr>
            <p:nvPr/>
          </p:nvSpPr>
          <p:spPr bwMode="auto">
            <a:xfrm>
              <a:off x="5375617" y="7633774"/>
              <a:ext cx="20682" cy="15909"/>
            </a:xfrm>
            <a:custGeom>
              <a:avLst/>
              <a:gdLst>
                <a:gd name="T0" fmla="*/ 55 w 55"/>
                <a:gd name="T1" fmla="*/ 39 h 39"/>
                <a:gd name="T2" fmla="*/ 42 w 55"/>
                <a:gd name="T3" fmla="*/ 38 h 39"/>
                <a:gd name="T4" fmla="*/ 29 w 55"/>
                <a:gd name="T5" fmla="*/ 36 h 39"/>
                <a:gd name="T6" fmla="*/ 17 w 55"/>
                <a:gd name="T7" fmla="*/ 32 h 39"/>
                <a:gd name="T8" fmla="*/ 4 w 55"/>
                <a:gd name="T9" fmla="*/ 28 h 39"/>
                <a:gd name="T10" fmla="*/ 1 w 55"/>
                <a:gd name="T11" fmla="*/ 20 h 39"/>
                <a:gd name="T12" fmla="*/ 0 w 55"/>
                <a:gd name="T13" fmla="*/ 11 h 39"/>
                <a:gd name="T14" fmla="*/ 8 w 55"/>
                <a:gd name="T15" fmla="*/ 5 h 39"/>
                <a:gd name="T16" fmla="*/ 16 w 55"/>
                <a:gd name="T17" fmla="*/ 0 h 39"/>
                <a:gd name="T18" fmla="*/ 30 w 55"/>
                <a:gd name="T19" fmla="*/ 9 h 39"/>
                <a:gd name="T20" fmla="*/ 41 w 55"/>
                <a:gd name="T21" fmla="*/ 18 h 39"/>
                <a:gd name="T22" fmla="*/ 45 w 55"/>
                <a:gd name="T23" fmla="*/ 24 h 39"/>
                <a:gd name="T24" fmla="*/ 50 w 55"/>
                <a:gd name="T25" fmla="*/ 28 h 39"/>
                <a:gd name="T26" fmla="*/ 53 w 55"/>
                <a:gd name="T27" fmla="*/ 34 h 39"/>
                <a:gd name="T28" fmla="*/ 55 w 55"/>
                <a:gd name="T2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9">
                  <a:moveTo>
                    <a:pt x="55" y="39"/>
                  </a:moveTo>
                  <a:lnTo>
                    <a:pt x="42" y="38"/>
                  </a:lnTo>
                  <a:lnTo>
                    <a:pt x="29" y="36"/>
                  </a:lnTo>
                  <a:lnTo>
                    <a:pt x="17" y="32"/>
                  </a:lnTo>
                  <a:lnTo>
                    <a:pt x="4" y="28"/>
                  </a:lnTo>
                  <a:lnTo>
                    <a:pt x="1" y="20"/>
                  </a:lnTo>
                  <a:lnTo>
                    <a:pt x="0" y="11"/>
                  </a:lnTo>
                  <a:lnTo>
                    <a:pt x="8" y="5"/>
                  </a:lnTo>
                  <a:lnTo>
                    <a:pt x="16" y="0"/>
                  </a:lnTo>
                  <a:lnTo>
                    <a:pt x="30" y="9"/>
                  </a:lnTo>
                  <a:lnTo>
                    <a:pt x="41" y="18"/>
                  </a:lnTo>
                  <a:lnTo>
                    <a:pt x="45" y="24"/>
                  </a:lnTo>
                  <a:lnTo>
                    <a:pt x="50" y="28"/>
                  </a:lnTo>
                  <a:lnTo>
                    <a:pt x="53" y="34"/>
                  </a:lnTo>
                  <a:lnTo>
                    <a:pt x="5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541"/>
            <p:cNvSpPr>
              <a:spLocks/>
            </p:cNvSpPr>
            <p:nvPr/>
          </p:nvSpPr>
          <p:spPr bwMode="auto">
            <a:xfrm>
              <a:off x="5445615" y="7614683"/>
              <a:ext cx="12727" cy="7954"/>
            </a:xfrm>
            <a:custGeom>
              <a:avLst/>
              <a:gdLst>
                <a:gd name="T0" fmla="*/ 27 w 33"/>
                <a:gd name="T1" fmla="*/ 18 h 18"/>
                <a:gd name="T2" fmla="*/ 21 w 33"/>
                <a:gd name="T3" fmla="*/ 14 h 18"/>
                <a:gd name="T4" fmla="*/ 14 w 33"/>
                <a:gd name="T5" fmla="*/ 10 h 18"/>
                <a:gd name="T6" fmla="*/ 8 w 33"/>
                <a:gd name="T7" fmla="*/ 7 h 18"/>
                <a:gd name="T8" fmla="*/ 0 w 33"/>
                <a:gd name="T9" fmla="*/ 5 h 18"/>
                <a:gd name="T10" fmla="*/ 1 w 33"/>
                <a:gd name="T11" fmla="*/ 2 h 18"/>
                <a:gd name="T12" fmla="*/ 2 w 33"/>
                <a:gd name="T13" fmla="*/ 0 h 18"/>
                <a:gd name="T14" fmla="*/ 10 w 33"/>
                <a:gd name="T15" fmla="*/ 3 h 18"/>
                <a:gd name="T16" fmla="*/ 18 w 33"/>
                <a:gd name="T17" fmla="*/ 6 h 18"/>
                <a:gd name="T18" fmla="*/ 25 w 33"/>
                <a:gd name="T19" fmla="*/ 8 h 18"/>
                <a:gd name="T20" fmla="*/ 33 w 33"/>
                <a:gd name="T21" fmla="*/ 9 h 18"/>
                <a:gd name="T22" fmla="*/ 29 w 33"/>
                <a:gd name="T23" fmla="*/ 14 h 18"/>
                <a:gd name="T24" fmla="*/ 27 w 33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8">
                  <a:moveTo>
                    <a:pt x="27" y="18"/>
                  </a:moveTo>
                  <a:lnTo>
                    <a:pt x="21" y="14"/>
                  </a:lnTo>
                  <a:lnTo>
                    <a:pt x="14" y="10"/>
                  </a:lnTo>
                  <a:lnTo>
                    <a:pt x="8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0"/>
                  </a:lnTo>
                  <a:lnTo>
                    <a:pt x="10" y="3"/>
                  </a:lnTo>
                  <a:lnTo>
                    <a:pt x="18" y="6"/>
                  </a:lnTo>
                  <a:lnTo>
                    <a:pt x="25" y="8"/>
                  </a:lnTo>
                  <a:lnTo>
                    <a:pt x="33" y="9"/>
                  </a:lnTo>
                  <a:lnTo>
                    <a:pt x="29" y="14"/>
                  </a:lnTo>
                  <a:lnTo>
                    <a:pt x="2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542"/>
            <p:cNvSpPr>
              <a:spLocks/>
            </p:cNvSpPr>
            <p:nvPr/>
          </p:nvSpPr>
          <p:spPr bwMode="auto">
            <a:xfrm>
              <a:off x="5445615" y="7582865"/>
              <a:ext cx="33409" cy="36591"/>
            </a:xfrm>
            <a:custGeom>
              <a:avLst/>
              <a:gdLst>
                <a:gd name="T0" fmla="*/ 31 w 81"/>
                <a:gd name="T1" fmla="*/ 89 h 89"/>
                <a:gd name="T2" fmla="*/ 23 w 81"/>
                <a:gd name="T3" fmla="*/ 88 h 89"/>
                <a:gd name="T4" fmla="*/ 16 w 81"/>
                <a:gd name="T5" fmla="*/ 86 h 89"/>
                <a:gd name="T6" fmla="*/ 8 w 81"/>
                <a:gd name="T7" fmla="*/ 83 h 89"/>
                <a:gd name="T8" fmla="*/ 0 w 81"/>
                <a:gd name="T9" fmla="*/ 80 h 89"/>
                <a:gd name="T10" fmla="*/ 6 w 81"/>
                <a:gd name="T11" fmla="*/ 68 h 89"/>
                <a:gd name="T12" fmla="*/ 12 w 81"/>
                <a:gd name="T13" fmla="*/ 57 h 89"/>
                <a:gd name="T14" fmla="*/ 21 w 81"/>
                <a:gd name="T15" fmla="*/ 46 h 89"/>
                <a:gd name="T16" fmla="*/ 30 w 81"/>
                <a:gd name="T17" fmla="*/ 35 h 89"/>
                <a:gd name="T18" fmla="*/ 39 w 81"/>
                <a:gd name="T19" fmla="*/ 26 h 89"/>
                <a:gd name="T20" fmla="*/ 50 w 81"/>
                <a:gd name="T21" fmla="*/ 17 h 89"/>
                <a:gd name="T22" fmla="*/ 62 w 81"/>
                <a:gd name="T23" fmla="*/ 8 h 89"/>
                <a:gd name="T24" fmla="*/ 74 w 81"/>
                <a:gd name="T25" fmla="*/ 0 h 89"/>
                <a:gd name="T26" fmla="*/ 77 w 81"/>
                <a:gd name="T27" fmla="*/ 4 h 89"/>
                <a:gd name="T28" fmla="*/ 81 w 81"/>
                <a:gd name="T29" fmla="*/ 7 h 89"/>
                <a:gd name="T30" fmla="*/ 81 w 81"/>
                <a:gd name="T31" fmla="*/ 20 h 89"/>
                <a:gd name="T32" fmla="*/ 80 w 81"/>
                <a:gd name="T33" fmla="*/ 33 h 89"/>
                <a:gd name="T34" fmla="*/ 77 w 81"/>
                <a:gd name="T35" fmla="*/ 48 h 89"/>
                <a:gd name="T36" fmla="*/ 72 w 81"/>
                <a:gd name="T37" fmla="*/ 64 h 89"/>
                <a:gd name="T38" fmla="*/ 59 w 81"/>
                <a:gd name="T39" fmla="*/ 70 h 89"/>
                <a:gd name="T40" fmla="*/ 45 w 81"/>
                <a:gd name="T41" fmla="*/ 78 h 89"/>
                <a:gd name="T42" fmla="*/ 37 w 81"/>
                <a:gd name="T43" fmla="*/ 84 h 89"/>
                <a:gd name="T44" fmla="*/ 31 w 81"/>
                <a:gd name="T4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89">
                  <a:moveTo>
                    <a:pt x="31" y="89"/>
                  </a:moveTo>
                  <a:lnTo>
                    <a:pt x="23" y="88"/>
                  </a:lnTo>
                  <a:lnTo>
                    <a:pt x="16" y="86"/>
                  </a:lnTo>
                  <a:lnTo>
                    <a:pt x="8" y="83"/>
                  </a:lnTo>
                  <a:lnTo>
                    <a:pt x="0" y="80"/>
                  </a:lnTo>
                  <a:lnTo>
                    <a:pt x="6" y="68"/>
                  </a:lnTo>
                  <a:lnTo>
                    <a:pt x="12" y="57"/>
                  </a:lnTo>
                  <a:lnTo>
                    <a:pt x="21" y="46"/>
                  </a:lnTo>
                  <a:lnTo>
                    <a:pt x="30" y="35"/>
                  </a:lnTo>
                  <a:lnTo>
                    <a:pt x="39" y="26"/>
                  </a:lnTo>
                  <a:lnTo>
                    <a:pt x="50" y="17"/>
                  </a:lnTo>
                  <a:lnTo>
                    <a:pt x="62" y="8"/>
                  </a:lnTo>
                  <a:lnTo>
                    <a:pt x="74" y="0"/>
                  </a:lnTo>
                  <a:lnTo>
                    <a:pt x="77" y="4"/>
                  </a:lnTo>
                  <a:lnTo>
                    <a:pt x="81" y="7"/>
                  </a:lnTo>
                  <a:lnTo>
                    <a:pt x="81" y="20"/>
                  </a:lnTo>
                  <a:lnTo>
                    <a:pt x="80" y="33"/>
                  </a:lnTo>
                  <a:lnTo>
                    <a:pt x="77" y="48"/>
                  </a:lnTo>
                  <a:lnTo>
                    <a:pt x="72" y="64"/>
                  </a:lnTo>
                  <a:lnTo>
                    <a:pt x="59" y="70"/>
                  </a:lnTo>
                  <a:lnTo>
                    <a:pt x="45" y="78"/>
                  </a:lnTo>
                  <a:lnTo>
                    <a:pt x="37" y="84"/>
                  </a:lnTo>
                  <a:lnTo>
                    <a:pt x="31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543"/>
            <p:cNvSpPr>
              <a:spLocks/>
            </p:cNvSpPr>
            <p:nvPr/>
          </p:nvSpPr>
          <p:spPr bwMode="auto">
            <a:xfrm>
              <a:off x="5475842" y="7582865"/>
              <a:ext cx="3182" cy="3182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7 h 10"/>
                <a:gd name="T4" fmla="*/ 0 w 7"/>
                <a:gd name="T5" fmla="*/ 3 h 10"/>
                <a:gd name="T6" fmla="*/ 2 w 7"/>
                <a:gd name="T7" fmla="*/ 2 h 10"/>
                <a:gd name="T8" fmla="*/ 4 w 7"/>
                <a:gd name="T9" fmla="*/ 0 h 10"/>
                <a:gd name="T10" fmla="*/ 6 w 7"/>
                <a:gd name="T11" fmla="*/ 5 h 10"/>
                <a:gd name="T12" fmla="*/ 7 w 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lnTo>
                    <a:pt x="3" y="7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5"/>
                  </a:ln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544"/>
            <p:cNvSpPr>
              <a:spLocks/>
            </p:cNvSpPr>
            <p:nvPr/>
          </p:nvSpPr>
          <p:spPr bwMode="auto">
            <a:xfrm>
              <a:off x="5442433" y="7616274"/>
              <a:ext cx="14318" cy="33409"/>
            </a:xfrm>
            <a:custGeom>
              <a:avLst/>
              <a:gdLst>
                <a:gd name="T0" fmla="*/ 14 w 32"/>
                <a:gd name="T1" fmla="*/ 83 h 83"/>
                <a:gd name="T2" fmla="*/ 8 w 32"/>
                <a:gd name="T3" fmla="*/ 72 h 83"/>
                <a:gd name="T4" fmla="*/ 4 w 32"/>
                <a:gd name="T5" fmla="*/ 62 h 83"/>
                <a:gd name="T6" fmla="*/ 2 w 32"/>
                <a:gd name="T7" fmla="*/ 51 h 83"/>
                <a:gd name="T8" fmla="*/ 0 w 32"/>
                <a:gd name="T9" fmla="*/ 40 h 83"/>
                <a:gd name="T10" fmla="*/ 0 w 32"/>
                <a:gd name="T11" fmla="*/ 30 h 83"/>
                <a:gd name="T12" fmla="*/ 0 w 32"/>
                <a:gd name="T13" fmla="*/ 19 h 83"/>
                <a:gd name="T14" fmla="*/ 2 w 32"/>
                <a:gd name="T15" fmla="*/ 10 h 83"/>
                <a:gd name="T16" fmla="*/ 5 w 32"/>
                <a:gd name="T17" fmla="*/ 0 h 83"/>
                <a:gd name="T18" fmla="*/ 13 w 32"/>
                <a:gd name="T19" fmla="*/ 2 h 83"/>
                <a:gd name="T20" fmla="*/ 19 w 32"/>
                <a:gd name="T21" fmla="*/ 5 h 83"/>
                <a:gd name="T22" fmla="*/ 26 w 32"/>
                <a:gd name="T23" fmla="*/ 9 h 83"/>
                <a:gd name="T24" fmla="*/ 32 w 32"/>
                <a:gd name="T25" fmla="*/ 13 h 83"/>
                <a:gd name="T26" fmla="*/ 29 w 32"/>
                <a:gd name="T27" fmla="*/ 18 h 83"/>
                <a:gd name="T28" fmla="*/ 26 w 32"/>
                <a:gd name="T29" fmla="*/ 26 h 83"/>
                <a:gd name="T30" fmla="*/ 25 w 32"/>
                <a:gd name="T31" fmla="*/ 32 h 83"/>
                <a:gd name="T32" fmla="*/ 23 w 32"/>
                <a:gd name="T33" fmla="*/ 40 h 83"/>
                <a:gd name="T34" fmla="*/ 23 w 32"/>
                <a:gd name="T35" fmla="*/ 46 h 83"/>
                <a:gd name="T36" fmla="*/ 23 w 32"/>
                <a:gd name="T37" fmla="*/ 55 h 83"/>
                <a:gd name="T38" fmla="*/ 24 w 32"/>
                <a:gd name="T39" fmla="*/ 63 h 83"/>
                <a:gd name="T40" fmla="*/ 25 w 32"/>
                <a:gd name="T41" fmla="*/ 70 h 83"/>
                <a:gd name="T42" fmla="*/ 19 w 32"/>
                <a:gd name="T43" fmla="*/ 77 h 83"/>
                <a:gd name="T44" fmla="*/ 14 w 32"/>
                <a:gd name="T4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83">
                  <a:moveTo>
                    <a:pt x="14" y="83"/>
                  </a:moveTo>
                  <a:lnTo>
                    <a:pt x="8" y="72"/>
                  </a:lnTo>
                  <a:lnTo>
                    <a:pt x="4" y="62"/>
                  </a:lnTo>
                  <a:lnTo>
                    <a:pt x="2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5" y="0"/>
                  </a:lnTo>
                  <a:lnTo>
                    <a:pt x="13" y="2"/>
                  </a:lnTo>
                  <a:lnTo>
                    <a:pt x="19" y="5"/>
                  </a:lnTo>
                  <a:lnTo>
                    <a:pt x="26" y="9"/>
                  </a:lnTo>
                  <a:lnTo>
                    <a:pt x="32" y="13"/>
                  </a:lnTo>
                  <a:lnTo>
                    <a:pt x="29" y="18"/>
                  </a:lnTo>
                  <a:lnTo>
                    <a:pt x="26" y="26"/>
                  </a:lnTo>
                  <a:lnTo>
                    <a:pt x="25" y="32"/>
                  </a:lnTo>
                  <a:lnTo>
                    <a:pt x="23" y="40"/>
                  </a:lnTo>
                  <a:lnTo>
                    <a:pt x="23" y="46"/>
                  </a:lnTo>
                  <a:lnTo>
                    <a:pt x="23" y="55"/>
                  </a:lnTo>
                  <a:lnTo>
                    <a:pt x="24" y="63"/>
                  </a:lnTo>
                  <a:lnTo>
                    <a:pt x="25" y="70"/>
                  </a:lnTo>
                  <a:lnTo>
                    <a:pt x="19" y="77"/>
                  </a:lnTo>
                  <a:lnTo>
                    <a:pt x="14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545"/>
            <p:cNvSpPr>
              <a:spLocks/>
            </p:cNvSpPr>
            <p:nvPr/>
          </p:nvSpPr>
          <p:spPr bwMode="auto">
            <a:xfrm>
              <a:off x="5456751" y="7619456"/>
              <a:ext cx="12727" cy="12727"/>
            </a:xfrm>
            <a:custGeom>
              <a:avLst/>
              <a:gdLst>
                <a:gd name="T0" fmla="*/ 18 w 36"/>
                <a:gd name="T1" fmla="*/ 33 h 33"/>
                <a:gd name="T2" fmla="*/ 14 w 36"/>
                <a:gd name="T3" fmla="*/ 25 h 33"/>
                <a:gd name="T4" fmla="*/ 10 w 36"/>
                <a:gd name="T5" fmla="*/ 19 h 33"/>
                <a:gd name="T6" fmla="*/ 6 w 36"/>
                <a:gd name="T7" fmla="*/ 13 h 33"/>
                <a:gd name="T8" fmla="*/ 0 w 36"/>
                <a:gd name="T9" fmla="*/ 9 h 33"/>
                <a:gd name="T10" fmla="*/ 2 w 36"/>
                <a:gd name="T11" fmla="*/ 5 h 33"/>
                <a:gd name="T12" fmla="*/ 6 w 36"/>
                <a:gd name="T13" fmla="*/ 0 h 33"/>
                <a:gd name="T14" fmla="*/ 13 w 36"/>
                <a:gd name="T15" fmla="*/ 1 h 33"/>
                <a:gd name="T16" fmla="*/ 20 w 36"/>
                <a:gd name="T17" fmla="*/ 1 h 33"/>
                <a:gd name="T18" fmla="*/ 28 w 36"/>
                <a:gd name="T19" fmla="*/ 1 h 33"/>
                <a:gd name="T20" fmla="*/ 36 w 36"/>
                <a:gd name="T21" fmla="*/ 0 h 33"/>
                <a:gd name="T22" fmla="*/ 27 w 36"/>
                <a:gd name="T23" fmla="*/ 16 h 33"/>
                <a:gd name="T24" fmla="*/ 18 w 36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3">
                  <a:moveTo>
                    <a:pt x="18" y="33"/>
                  </a:moveTo>
                  <a:lnTo>
                    <a:pt x="14" y="25"/>
                  </a:lnTo>
                  <a:lnTo>
                    <a:pt x="10" y="19"/>
                  </a:lnTo>
                  <a:lnTo>
                    <a:pt x="6" y="13"/>
                  </a:lnTo>
                  <a:lnTo>
                    <a:pt x="0" y="9"/>
                  </a:lnTo>
                  <a:lnTo>
                    <a:pt x="2" y="5"/>
                  </a:lnTo>
                  <a:lnTo>
                    <a:pt x="6" y="0"/>
                  </a:lnTo>
                  <a:lnTo>
                    <a:pt x="13" y="1"/>
                  </a:lnTo>
                  <a:lnTo>
                    <a:pt x="20" y="1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27" y="16"/>
                  </a:lnTo>
                  <a:lnTo>
                    <a:pt x="1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546"/>
            <p:cNvSpPr>
              <a:spLocks/>
            </p:cNvSpPr>
            <p:nvPr/>
          </p:nvSpPr>
          <p:spPr bwMode="auto">
            <a:xfrm>
              <a:off x="5458342" y="7608320"/>
              <a:ext cx="15909" cy="11136"/>
            </a:xfrm>
            <a:custGeom>
              <a:avLst/>
              <a:gdLst>
                <a:gd name="T0" fmla="*/ 14 w 41"/>
                <a:gd name="T1" fmla="*/ 26 h 26"/>
                <a:gd name="T2" fmla="*/ 7 w 41"/>
                <a:gd name="T3" fmla="*/ 26 h 26"/>
                <a:gd name="T4" fmla="*/ 0 w 41"/>
                <a:gd name="T5" fmla="*/ 25 h 26"/>
                <a:gd name="T6" fmla="*/ 6 w 41"/>
                <a:gd name="T7" fmla="*/ 20 h 26"/>
                <a:gd name="T8" fmla="*/ 14 w 41"/>
                <a:gd name="T9" fmla="*/ 14 h 26"/>
                <a:gd name="T10" fmla="*/ 28 w 41"/>
                <a:gd name="T11" fmla="*/ 6 h 26"/>
                <a:gd name="T12" fmla="*/ 41 w 41"/>
                <a:gd name="T13" fmla="*/ 0 h 26"/>
                <a:gd name="T14" fmla="*/ 36 w 41"/>
                <a:gd name="T15" fmla="*/ 12 h 26"/>
                <a:gd name="T16" fmla="*/ 30 w 41"/>
                <a:gd name="T17" fmla="*/ 25 h 26"/>
                <a:gd name="T18" fmla="*/ 22 w 41"/>
                <a:gd name="T19" fmla="*/ 26 h 26"/>
                <a:gd name="T20" fmla="*/ 14 w 41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6">
                  <a:moveTo>
                    <a:pt x="14" y="26"/>
                  </a:moveTo>
                  <a:lnTo>
                    <a:pt x="7" y="26"/>
                  </a:lnTo>
                  <a:lnTo>
                    <a:pt x="0" y="25"/>
                  </a:lnTo>
                  <a:lnTo>
                    <a:pt x="6" y="20"/>
                  </a:lnTo>
                  <a:lnTo>
                    <a:pt x="14" y="14"/>
                  </a:lnTo>
                  <a:lnTo>
                    <a:pt x="28" y="6"/>
                  </a:lnTo>
                  <a:lnTo>
                    <a:pt x="41" y="0"/>
                  </a:lnTo>
                  <a:lnTo>
                    <a:pt x="36" y="12"/>
                  </a:lnTo>
                  <a:lnTo>
                    <a:pt x="30" y="25"/>
                  </a:lnTo>
                  <a:lnTo>
                    <a:pt x="22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547"/>
            <p:cNvSpPr>
              <a:spLocks/>
            </p:cNvSpPr>
            <p:nvPr/>
          </p:nvSpPr>
          <p:spPr bwMode="auto">
            <a:xfrm>
              <a:off x="5451979" y="7622638"/>
              <a:ext cx="11136" cy="22273"/>
            </a:xfrm>
            <a:custGeom>
              <a:avLst/>
              <a:gdLst>
                <a:gd name="T0" fmla="*/ 2 w 27"/>
                <a:gd name="T1" fmla="*/ 57 h 57"/>
                <a:gd name="T2" fmla="*/ 1 w 27"/>
                <a:gd name="T3" fmla="*/ 50 h 57"/>
                <a:gd name="T4" fmla="*/ 0 w 27"/>
                <a:gd name="T5" fmla="*/ 42 h 57"/>
                <a:gd name="T6" fmla="*/ 0 w 27"/>
                <a:gd name="T7" fmla="*/ 33 h 57"/>
                <a:gd name="T8" fmla="*/ 0 w 27"/>
                <a:gd name="T9" fmla="*/ 27 h 57"/>
                <a:gd name="T10" fmla="*/ 2 w 27"/>
                <a:gd name="T11" fmla="*/ 19 h 57"/>
                <a:gd name="T12" fmla="*/ 3 w 27"/>
                <a:gd name="T13" fmla="*/ 13 h 57"/>
                <a:gd name="T14" fmla="*/ 6 w 27"/>
                <a:gd name="T15" fmla="*/ 5 h 57"/>
                <a:gd name="T16" fmla="*/ 9 w 27"/>
                <a:gd name="T17" fmla="*/ 0 h 57"/>
                <a:gd name="T18" fmla="*/ 15 w 27"/>
                <a:gd name="T19" fmla="*/ 4 h 57"/>
                <a:gd name="T20" fmla="*/ 19 w 27"/>
                <a:gd name="T21" fmla="*/ 10 h 57"/>
                <a:gd name="T22" fmla="*/ 23 w 27"/>
                <a:gd name="T23" fmla="*/ 16 h 57"/>
                <a:gd name="T24" fmla="*/ 27 w 27"/>
                <a:gd name="T25" fmla="*/ 24 h 57"/>
                <a:gd name="T26" fmla="*/ 21 w 27"/>
                <a:gd name="T27" fmla="*/ 32 h 57"/>
                <a:gd name="T28" fmla="*/ 15 w 27"/>
                <a:gd name="T29" fmla="*/ 41 h 57"/>
                <a:gd name="T30" fmla="*/ 8 w 27"/>
                <a:gd name="T31" fmla="*/ 50 h 57"/>
                <a:gd name="T32" fmla="*/ 2 w 2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7">
                  <a:moveTo>
                    <a:pt x="2" y="57"/>
                  </a:moveTo>
                  <a:lnTo>
                    <a:pt x="1" y="50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3" y="13"/>
                  </a:lnTo>
                  <a:lnTo>
                    <a:pt x="6" y="5"/>
                  </a:lnTo>
                  <a:lnTo>
                    <a:pt x="9" y="0"/>
                  </a:lnTo>
                  <a:lnTo>
                    <a:pt x="15" y="4"/>
                  </a:lnTo>
                  <a:lnTo>
                    <a:pt x="19" y="10"/>
                  </a:lnTo>
                  <a:lnTo>
                    <a:pt x="23" y="16"/>
                  </a:lnTo>
                  <a:lnTo>
                    <a:pt x="27" y="24"/>
                  </a:lnTo>
                  <a:lnTo>
                    <a:pt x="21" y="32"/>
                  </a:lnTo>
                  <a:lnTo>
                    <a:pt x="15" y="41"/>
                  </a:lnTo>
                  <a:lnTo>
                    <a:pt x="8" y="50"/>
                  </a:lnTo>
                  <a:lnTo>
                    <a:pt x="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8" name="组合 2617"/>
          <p:cNvGrpSpPr/>
          <p:nvPr/>
        </p:nvGrpSpPr>
        <p:grpSpPr>
          <a:xfrm>
            <a:off x="7140542" y="1865322"/>
            <a:ext cx="945467" cy="1190596"/>
            <a:chOff x="6766047" y="7441276"/>
            <a:chExt cx="391358" cy="523401"/>
          </a:xfrm>
          <a:solidFill>
            <a:srgbClr val="1DAA2B"/>
          </a:solidFill>
        </p:grpSpPr>
        <p:sp>
          <p:nvSpPr>
            <p:cNvPr id="745" name="Freeform 1549"/>
            <p:cNvSpPr>
              <a:spLocks noEditPoints="1"/>
            </p:cNvSpPr>
            <p:nvPr/>
          </p:nvSpPr>
          <p:spPr bwMode="auto">
            <a:xfrm>
              <a:off x="6774002" y="7875588"/>
              <a:ext cx="41363" cy="85907"/>
            </a:xfrm>
            <a:custGeom>
              <a:avLst/>
              <a:gdLst>
                <a:gd name="T0" fmla="*/ 26 w 100"/>
                <a:gd name="T1" fmla="*/ 106 h 216"/>
                <a:gd name="T2" fmla="*/ 29 w 100"/>
                <a:gd name="T3" fmla="*/ 120 h 216"/>
                <a:gd name="T4" fmla="*/ 34 w 100"/>
                <a:gd name="T5" fmla="*/ 130 h 216"/>
                <a:gd name="T6" fmla="*/ 40 w 100"/>
                <a:gd name="T7" fmla="*/ 135 h 216"/>
                <a:gd name="T8" fmla="*/ 46 w 100"/>
                <a:gd name="T9" fmla="*/ 137 h 216"/>
                <a:gd name="T10" fmla="*/ 53 w 100"/>
                <a:gd name="T11" fmla="*/ 137 h 216"/>
                <a:gd name="T12" fmla="*/ 59 w 100"/>
                <a:gd name="T13" fmla="*/ 135 h 216"/>
                <a:gd name="T14" fmla="*/ 67 w 100"/>
                <a:gd name="T15" fmla="*/ 128 h 216"/>
                <a:gd name="T16" fmla="*/ 73 w 100"/>
                <a:gd name="T17" fmla="*/ 111 h 216"/>
                <a:gd name="T18" fmla="*/ 75 w 100"/>
                <a:gd name="T19" fmla="*/ 91 h 216"/>
                <a:gd name="T20" fmla="*/ 75 w 100"/>
                <a:gd name="T21" fmla="*/ 68 h 216"/>
                <a:gd name="T22" fmla="*/ 72 w 100"/>
                <a:gd name="T23" fmla="*/ 47 h 216"/>
                <a:gd name="T24" fmla="*/ 66 w 100"/>
                <a:gd name="T25" fmla="*/ 31 h 216"/>
                <a:gd name="T26" fmla="*/ 58 w 100"/>
                <a:gd name="T27" fmla="*/ 24 h 216"/>
                <a:gd name="T28" fmla="*/ 53 w 100"/>
                <a:gd name="T29" fmla="*/ 22 h 216"/>
                <a:gd name="T30" fmla="*/ 44 w 100"/>
                <a:gd name="T31" fmla="*/ 22 h 216"/>
                <a:gd name="T32" fmla="*/ 37 w 100"/>
                <a:gd name="T33" fmla="*/ 26 h 216"/>
                <a:gd name="T34" fmla="*/ 31 w 100"/>
                <a:gd name="T35" fmla="*/ 34 h 216"/>
                <a:gd name="T36" fmla="*/ 27 w 100"/>
                <a:gd name="T37" fmla="*/ 43 h 216"/>
                <a:gd name="T38" fmla="*/ 26 w 100"/>
                <a:gd name="T39" fmla="*/ 54 h 216"/>
                <a:gd name="T40" fmla="*/ 26 w 100"/>
                <a:gd name="T41" fmla="*/ 99 h 216"/>
                <a:gd name="T42" fmla="*/ 1 w 100"/>
                <a:gd name="T43" fmla="*/ 35 h 216"/>
                <a:gd name="T44" fmla="*/ 0 w 100"/>
                <a:gd name="T45" fmla="*/ 11 h 216"/>
                <a:gd name="T46" fmla="*/ 21 w 100"/>
                <a:gd name="T47" fmla="*/ 2 h 216"/>
                <a:gd name="T48" fmla="*/ 24 w 100"/>
                <a:gd name="T49" fmla="*/ 22 h 216"/>
                <a:gd name="T50" fmla="*/ 30 w 100"/>
                <a:gd name="T51" fmla="*/ 12 h 216"/>
                <a:gd name="T52" fmla="*/ 39 w 100"/>
                <a:gd name="T53" fmla="*/ 6 h 216"/>
                <a:gd name="T54" fmla="*/ 47 w 100"/>
                <a:gd name="T55" fmla="*/ 1 h 216"/>
                <a:gd name="T56" fmla="*/ 56 w 100"/>
                <a:gd name="T57" fmla="*/ 0 h 216"/>
                <a:gd name="T58" fmla="*/ 66 w 100"/>
                <a:gd name="T59" fmla="*/ 1 h 216"/>
                <a:gd name="T60" fmla="*/ 74 w 100"/>
                <a:gd name="T61" fmla="*/ 6 h 216"/>
                <a:gd name="T62" fmla="*/ 82 w 100"/>
                <a:gd name="T63" fmla="*/ 12 h 216"/>
                <a:gd name="T64" fmla="*/ 88 w 100"/>
                <a:gd name="T65" fmla="*/ 21 h 216"/>
                <a:gd name="T66" fmla="*/ 97 w 100"/>
                <a:gd name="T67" fmla="*/ 45 h 216"/>
                <a:gd name="T68" fmla="*/ 100 w 100"/>
                <a:gd name="T69" fmla="*/ 79 h 216"/>
                <a:gd name="T70" fmla="*/ 99 w 100"/>
                <a:gd name="T71" fmla="*/ 98 h 216"/>
                <a:gd name="T72" fmla="*/ 96 w 100"/>
                <a:gd name="T73" fmla="*/ 115 h 216"/>
                <a:gd name="T74" fmla="*/ 92 w 100"/>
                <a:gd name="T75" fmla="*/ 129 h 216"/>
                <a:gd name="T76" fmla="*/ 85 w 100"/>
                <a:gd name="T77" fmla="*/ 139 h 216"/>
                <a:gd name="T78" fmla="*/ 79 w 100"/>
                <a:gd name="T79" fmla="*/ 148 h 216"/>
                <a:gd name="T80" fmla="*/ 70 w 100"/>
                <a:gd name="T81" fmla="*/ 153 h 216"/>
                <a:gd name="T82" fmla="*/ 61 w 100"/>
                <a:gd name="T83" fmla="*/ 157 h 216"/>
                <a:gd name="T84" fmla="*/ 53 w 100"/>
                <a:gd name="T85" fmla="*/ 158 h 216"/>
                <a:gd name="T86" fmla="*/ 43 w 100"/>
                <a:gd name="T87" fmla="*/ 157 h 216"/>
                <a:gd name="T88" fmla="*/ 35 w 100"/>
                <a:gd name="T89" fmla="*/ 152 h 216"/>
                <a:gd name="T90" fmla="*/ 26 w 100"/>
                <a:gd name="T91" fmla="*/ 141 h 216"/>
                <a:gd name="T92" fmla="*/ 26 w 100"/>
                <a:gd name="T93" fmla="*/ 216 h 216"/>
                <a:gd name="T94" fmla="*/ 1 w 100"/>
                <a:gd name="T95" fmla="*/ 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16">
                  <a:moveTo>
                    <a:pt x="26" y="99"/>
                  </a:moveTo>
                  <a:lnTo>
                    <a:pt x="26" y="106"/>
                  </a:lnTo>
                  <a:lnTo>
                    <a:pt x="27" y="112"/>
                  </a:lnTo>
                  <a:lnTo>
                    <a:pt x="29" y="120"/>
                  </a:lnTo>
                  <a:lnTo>
                    <a:pt x="31" y="125"/>
                  </a:lnTo>
                  <a:lnTo>
                    <a:pt x="34" y="130"/>
                  </a:lnTo>
                  <a:lnTo>
                    <a:pt x="38" y="133"/>
                  </a:lnTo>
                  <a:lnTo>
                    <a:pt x="40" y="135"/>
                  </a:lnTo>
                  <a:lnTo>
                    <a:pt x="43" y="137"/>
                  </a:lnTo>
                  <a:lnTo>
                    <a:pt x="46" y="137"/>
                  </a:lnTo>
                  <a:lnTo>
                    <a:pt x="50" y="137"/>
                  </a:lnTo>
                  <a:lnTo>
                    <a:pt x="53" y="137"/>
                  </a:lnTo>
                  <a:lnTo>
                    <a:pt x="56" y="136"/>
                  </a:lnTo>
                  <a:lnTo>
                    <a:pt x="59" y="135"/>
                  </a:lnTo>
                  <a:lnTo>
                    <a:pt x="61" y="133"/>
                  </a:lnTo>
                  <a:lnTo>
                    <a:pt x="67" y="128"/>
                  </a:lnTo>
                  <a:lnTo>
                    <a:pt x="70" y="120"/>
                  </a:lnTo>
                  <a:lnTo>
                    <a:pt x="73" y="111"/>
                  </a:lnTo>
                  <a:lnTo>
                    <a:pt x="74" y="102"/>
                  </a:lnTo>
                  <a:lnTo>
                    <a:pt x="75" y="91"/>
                  </a:lnTo>
                  <a:lnTo>
                    <a:pt x="75" y="79"/>
                  </a:lnTo>
                  <a:lnTo>
                    <a:pt x="75" y="68"/>
                  </a:lnTo>
                  <a:lnTo>
                    <a:pt x="74" y="57"/>
                  </a:lnTo>
                  <a:lnTo>
                    <a:pt x="72" y="47"/>
                  </a:lnTo>
                  <a:lnTo>
                    <a:pt x="70" y="38"/>
                  </a:lnTo>
                  <a:lnTo>
                    <a:pt x="66" y="31"/>
                  </a:lnTo>
                  <a:lnTo>
                    <a:pt x="61" y="26"/>
                  </a:lnTo>
                  <a:lnTo>
                    <a:pt x="58" y="24"/>
                  </a:lnTo>
                  <a:lnTo>
                    <a:pt x="56" y="23"/>
                  </a:lnTo>
                  <a:lnTo>
                    <a:pt x="53" y="22"/>
                  </a:lnTo>
                  <a:lnTo>
                    <a:pt x="48" y="21"/>
                  </a:lnTo>
                  <a:lnTo>
                    <a:pt x="44" y="22"/>
                  </a:lnTo>
                  <a:lnTo>
                    <a:pt x="41" y="24"/>
                  </a:lnTo>
                  <a:lnTo>
                    <a:pt x="37" y="26"/>
                  </a:lnTo>
                  <a:lnTo>
                    <a:pt x="33" y="29"/>
                  </a:lnTo>
                  <a:lnTo>
                    <a:pt x="31" y="34"/>
                  </a:lnTo>
                  <a:lnTo>
                    <a:pt x="29" y="39"/>
                  </a:lnTo>
                  <a:lnTo>
                    <a:pt x="27" y="43"/>
                  </a:lnTo>
                  <a:lnTo>
                    <a:pt x="26" y="49"/>
                  </a:lnTo>
                  <a:lnTo>
                    <a:pt x="26" y="54"/>
                  </a:lnTo>
                  <a:lnTo>
                    <a:pt x="26" y="61"/>
                  </a:lnTo>
                  <a:lnTo>
                    <a:pt x="26" y="99"/>
                  </a:lnTo>
                  <a:close/>
                  <a:moveTo>
                    <a:pt x="1" y="50"/>
                  </a:moveTo>
                  <a:lnTo>
                    <a:pt x="1" y="35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21" y="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34" y="8"/>
                  </a:lnTo>
                  <a:lnTo>
                    <a:pt x="39" y="6"/>
                  </a:lnTo>
                  <a:lnTo>
                    <a:pt x="43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0" y="3"/>
                  </a:lnTo>
                  <a:lnTo>
                    <a:pt x="74" y="6"/>
                  </a:lnTo>
                  <a:lnTo>
                    <a:pt x="79" y="9"/>
                  </a:lnTo>
                  <a:lnTo>
                    <a:pt x="82" y="12"/>
                  </a:lnTo>
                  <a:lnTo>
                    <a:pt x="85" y="16"/>
                  </a:lnTo>
                  <a:lnTo>
                    <a:pt x="88" y="21"/>
                  </a:lnTo>
                  <a:lnTo>
                    <a:pt x="94" y="31"/>
                  </a:lnTo>
                  <a:lnTo>
                    <a:pt x="97" y="45"/>
                  </a:lnTo>
                  <a:lnTo>
                    <a:pt x="99" y="61"/>
                  </a:lnTo>
                  <a:lnTo>
                    <a:pt x="100" y="79"/>
                  </a:lnTo>
                  <a:lnTo>
                    <a:pt x="100" y="89"/>
                  </a:lnTo>
                  <a:lnTo>
                    <a:pt x="99" y="98"/>
                  </a:lnTo>
                  <a:lnTo>
                    <a:pt x="98" y="107"/>
                  </a:lnTo>
                  <a:lnTo>
                    <a:pt x="96" y="115"/>
                  </a:lnTo>
                  <a:lnTo>
                    <a:pt x="94" y="122"/>
                  </a:lnTo>
                  <a:lnTo>
                    <a:pt x="92" y="129"/>
                  </a:lnTo>
                  <a:lnTo>
                    <a:pt x="88" y="135"/>
                  </a:lnTo>
                  <a:lnTo>
                    <a:pt x="85" y="139"/>
                  </a:lnTo>
                  <a:lnTo>
                    <a:pt x="82" y="144"/>
                  </a:lnTo>
                  <a:lnTo>
                    <a:pt x="79" y="148"/>
                  </a:lnTo>
                  <a:lnTo>
                    <a:pt x="74" y="151"/>
                  </a:lnTo>
                  <a:lnTo>
                    <a:pt x="70" y="153"/>
                  </a:lnTo>
                  <a:lnTo>
                    <a:pt x="66" y="156"/>
                  </a:lnTo>
                  <a:lnTo>
                    <a:pt x="61" y="157"/>
                  </a:lnTo>
                  <a:lnTo>
                    <a:pt x="57" y="158"/>
                  </a:lnTo>
                  <a:lnTo>
                    <a:pt x="53" y="158"/>
                  </a:lnTo>
                  <a:lnTo>
                    <a:pt x="47" y="158"/>
                  </a:lnTo>
                  <a:lnTo>
                    <a:pt x="43" y="157"/>
                  </a:lnTo>
                  <a:lnTo>
                    <a:pt x="39" y="155"/>
                  </a:lnTo>
                  <a:lnTo>
                    <a:pt x="35" y="152"/>
                  </a:lnTo>
                  <a:lnTo>
                    <a:pt x="30" y="147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216"/>
                  </a:lnTo>
                  <a:lnTo>
                    <a:pt x="1" y="216"/>
                  </a:lnTo>
                  <a:lnTo>
                    <a:pt x="1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550"/>
            <p:cNvSpPr>
              <a:spLocks/>
            </p:cNvSpPr>
            <p:nvPr/>
          </p:nvSpPr>
          <p:spPr bwMode="auto">
            <a:xfrm>
              <a:off x="6824910" y="7850134"/>
              <a:ext cx="38182" cy="87498"/>
            </a:xfrm>
            <a:custGeom>
              <a:avLst/>
              <a:gdLst>
                <a:gd name="T0" fmla="*/ 0 w 94"/>
                <a:gd name="T1" fmla="*/ 0 h 220"/>
                <a:gd name="T2" fmla="*/ 25 w 94"/>
                <a:gd name="T3" fmla="*/ 0 h 220"/>
                <a:gd name="T4" fmla="*/ 25 w 94"/>
                <a:gd name="T5" fmla="*/ 84 h 220"/>
                <a:gd name="T6" fmla="*/ 26 w 94"/>
                <a:gd name="T7" fmla="*/ 84 h 220"/>
                <a:gd name="T8" fmla="*/ 32 w 94"/>
                <a:gd name="T9" fmla="*/ 76 h 220"/>
                <a:gd name="T10" fmla="*/ 39 w 94"/>
                <a:gd name="T11" fmla="*/ 70 h 220"/>
                <a:gd name="T12" fmla="*/ 43 w 94"/>
                <a:gd name="T13" fmla="*/ 67 h 220"/>
                <a:gd name="T14" fmla="*/ 48 w 94"/>
                <a:gd name="T15" fmla="*/ 65 h 220"/>
                <a:gd name="T16" fmla="*/ 53 w 94"/>
                <a:gd name="T17" fmla="*/ 64 h 220"/>
                <a:gd name="T18" fmla="*/ 59 w 94"/>
                <a:gd name="T19" fmla="*/ 64 h 220"/>
                <a:gd name="T20" fmla="*/ 66 w 94"/>
                <a:gd name="T21" fmla="*/ 65 h 220"/>
                <a:gd name="T22" fmla="*/ 73 w 94"/>
                <a:gd name="T23" fmla="*/ 67 h 220"/>
                <a:gd name="T24" fmla="*/ 79 w 94"/>
                <a:gd name="T25" fmla="*/ 71 h 220"/>
                <a:gd name="T26" fmla="*/ 85 w 94"/>
                <a:gd name="T27" fmla="*/ 77 h 220"/>
                <a:gd name="T28" fmla="*/ 89 w 94"/>
                <a:gd name="T29" fmla="*/ 84 h 220"/>
                <a:gd name="T30" fmla="*/ 92 w 94"/>
                <a:gd name="T31" fmla="*/ 93 h 220"/>
                <a:gd name="T32" fmla="*/ 94 w 94"/>
                <a:gd name="T33" fmla="*/ 104 h 220"/>
                <a:gd name="T34" fmla="*/ 94 w 94"/>
                <a:gd name="T35" fmla="*/ 118 h 220"/>
                <a:gd name="T36" fmla="*/ 94 w 94"/>
                <a:gd name="T37" fmla="*/ 220 h 220"/>
                <a:gd name="T38" fmla="*/ 70 w 94"/>
                <a:gd name="T39" fmla="*/ 220 h 220"/>
                <a:gd name="T40" fmla="*/ 70 w 94"/>
                <a:gd name="T41" fmla="*/ 121 h 220"/>
                <a:gd name="T42" fmla="*/ 70 w 94"/>
                <a:gd name="T43" fmla="*/ 114 h 220"/>
                <a:gd name="T44" fmla="*/ 69 w 94"/>
                <a:gd name="T45" fmla="*/ 107 h 220"/>
                <a:gd name="T46" fmla="*/ 68 w 94"/>
                <a:gd name="T47" fmla="*/ 101 h 220"/>
                <a:gd name="T48" fmla="*/ 66 w 94"/>
                <a:gd name="T49" fmla="*/ 95 h 220"/>
                <a:gd name="T50" fmla="*/ 64 w 94"/>
                <a:gd name="T51" fmla="*/ 91 h 220"/>
                <a:gd name="T52" fmla="*/ 60 w 94"/>
                <a:gd name="T53" fmla="*/ 88 h 220"/>
                <a:gd name="T54" fmla="*/ 55 w 94"/>
                <a:gd name="T55" fmla="*/ 86 h 220"/>
                <a:gd name="T56" fmla="*/ 50 w 94"/>
                <a:gd name="T57" fmla="*/ 85 h 220"/>
                <a:gd name="T58" fmla="*/ 46 w 94"/>
                <a:gd name="T59" fmla="*/ 86 h 220"/>
                <a:gd name="T60" fmla="*/ 41 w 94"/>
                <a:gd name="T61" fmla="*/ 87 h 220"/>
                <a:gd name="T62" fmla="*/ 38 w 94"/>
                <a:gd name="T63" fmla="*/ 88 h 220"/>
                <a:gd name="T64" fmla="*/ 35 w 94"/>
                <a:gd name="T65" fmla="*/ 91 h 220"/>
                <a:gd name="T66" fmla="*/ 33 w 94"/>
                <a:gd name="T67" fmla="*/ 94 h 220"/>
                <a:gd name="T68" fmla="*/ 29 w 94"/>
                <a:gd name="T69" fmla="*/ 99 h 220"/>
                <a:gd name="T70" fmla="*/ 27 w 94"/>
                <a:gd name="T71" fmla="*/ 103 h 220"/>
                <a:gd name="T72" fmla="*/ 26 w 94"/>
                <a:gd name="T73" fmla="*/ 109 h 220"/>
                <a:gd name="T74" fmla="*/ 25 w 94"/>
                <a:gd name="T75" fmla="*/ 115 h 220"/>
                <a:gd name="T76" fmla="*/ 25 w 94"/>
                <a:gd name="T77" fmla="*/ 120 h 220"/>
                <a:gd name="T78" fmla="*/ 25 w 94"/>
                <a:gd name="T79" fmla="*/ 220 h 220"/>
                <a:gd name="T80" fmla="*/ 0 w 94"/>
                <a:gd name="T81" fmla="*/ 220 h 220"/>
                <a:gd name="T82" fmla="*/ 0 w 94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220">
                  <a:moveTo>
                    <a:pt x="0" y="0"/>
                  </a:moveTo>
                  <a:lnTo>
                    <a:pt x="25" y="0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32" y="76"/>
                  </a:lnTo>
                  <a:lnTo>
                    <a:pt x="39" y="70"/>
                  </a:lnTo>
                  <a:lnTo>
                    <a:pt x="43" y="67"/>
                  </a:lnTo>
                  <a:lnTo>
                    <a:pt x="48" y="65"/>
                  </a:lnTo>
                  <a:lnTo>
                    <a:pt x="53" y="64"/>
                  </a:lnTo>
                  <a:lnTo>
                    <a:pt x="59" y="64"/>
                  </a:lnTo>
                  <a:lnTo>
                    <a:pt x="66" y="65"/>
                  </a:lnTo>
                  <a:lnTo>
                    <a:pt x="73" y="67"/>
                  </a:lnTo>
                  <a:lnTo>
                    <a:pt x="79" y="71"/>
                  </a:lnTo>
                  <a:lnTo>
                    <a:pt x="85" y="77"/>
                  </a:lnTo>
                  <a:lnTo>
                    <a:pt x="89" y="84"/>
                  </a:lnTo>
                  <a:lnTo>
                    <a:pt x="92" y="93"/>
                  </a:lnTo>
                  <a:lnTo>
                    <a:pt x="94" y="104"/>
                  </a:lnTo>
                  <a:lnTo>
                    <a:pt x="94" y="118"/>
                  </a:lnTo>
                  <a:lnTo>
                    <a:pt x="94" y="220"/>
                  </a:lnTo>
                  <a:lnTo>
                    <a:pt x="70" y="220"/>
                  </a:lnTo>
                  <a:lnTo>
                    <a:pt x="70" y="121"/>
                  </a:lnTo>
                  <a:lnTo>
                    <a:pt x="70" y="114"/>
                  </a:lnTo>
                  <a:lnTo>
                    <a:pt x="69" y="107"/>
                  </a:lnTo>
                  <a:lnTo>
                    <a:pt x="68" y="101"/>
                  </a:lnTo>
                  <a:lnTo>
                    <a:pt x="66" y="95"/>
                  </a:lnTo>
                  <a:lnTo>
                    <a:pt x="64" y="91"/>
                  </a:lnTo>
                  <a:lnTo>
                    <a:pt x="60" y="88"/>
                  </a:lnTo>
                  <a:lnTo>
                    <a:pt x="55" y="86"/>
                  </a:lnTo>
                  <a:lnTo>
                    <a:pt x="50" y="85"/>
                  </a:lnTo>
                  <a:lnTo>
                    <a:pt x="46" y="86"/>
                  </a:lnTo>
                  <a:lnTo>
                    <a:pt x="41" y="87"/>
                  </a:lnTo>
                  <a:lnTo>
                    <a:pt x="38" y="88"/>
                  </a:lnTo>
                  <a:lnTo>
                    <a:pt x="35" y="91"/>
                  </a:lnTo>
                  <a:lnTo>
                    <a:pt x="33" y="94"/>
                  </a:lnTo>
                  <a:lnTo>
                    <a:pt x="29" y="99"/>
                  </a:lnTo>
                  <a:lnTo>
                    <a:pt x="27" y="103"/>
                  </a:lnTo>
                  <a:lnTo>
                    <a:pt x="26" y="109"/>
                  </a:lnTo>
                  <a:lnTo>
                    <a:pt x="25" y="115"/>
                  </a:lnTo>
                  <a:lnTo>
                    <a:pt x="25" y="120"/>
                  </a:lnTo>
                  <a:lnTo>
                    <a:pt x="25" y="220"/>
                  </a:lnTo>
                  <a:lnTo>
                    <a:pt x="0" y="2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551"/>
            <p:cNvSpPr>
              <a:spLocks noEditPoints="1"/>
            </p:cNvSpPr>
            <p:nvPr/>
          </p:nvSpPr>
          <p:spPr bwMode="auto">
            <a:xfrm>
              <a:off x="6872637" y="7875588"/>
              <a:ext cx="36591" cy="62044"/>
            </a:xfrm>
            <a:custGeom>
              <a:avLst/>
              <a:gdLst>
                <a:gd name="T0" fmla="*/ 61 w 91"/>
                <a:gd name="T1" fmla="*/ 77 h 158"/>
                <a:gd name="T2" fmla="*/ 47 w 91"/>
                <a:gd name="T3" fmla="*/ 79 h 158"/>
                <a:gd name="T4" fmla="*/ 34 w 91"/>
                <a:gd name="T5" fmla="*/ 85 h 158"/>
                <a:gd name="T6" fmla="*/ 26 w 91"/>
                <a:gd name="T7" fmla="*/ 96 h 158"/>
                <a:gd name="T8" fmla="*/ 24 w 91"/>
                <a:gd name="T9" fmla="*/ 106 h 158"/>
                <a:gd name="T10" fmla="*/ 24 w 91"/>
                <a:gd name="T11" fmla="*/ 119 h 158"/>
                <a:gd name="T12" fmla="*/ 27 w 91"/>
                <a:gd name="T13" fmla="*/ 130 h 158"/>
                <a:gd name="T14" fmla="*/ 33 w 91"/>
                <a:gd name="T15" fmla="*/ 136 h 158"/>
                <a:gd name="T16" fmla="*/ 39 w 91"/>
                <a:gd name="T17" fmla="*/ 138 h 158"/>
                <a:gd name="T18" fmla="*/ 47 w 91"/>
                <a:gd name="T19" fmla="*/ 138 h 158"/>
                <a:gd name="T20" fmla="*/ 53 w 91"/>
                <a:gd name="T21" fmla="*/ 136 h 158"/>
                <a:gd name="T22" fmla="*/ 60 w 91"/>
                <a:gd name="T23" fmla="*/ 130 h 158"/>
                <a:gd name="T24" fmla="*/ 64 w 91"/>
                <a:gd name="T25" fmla="*/ 121 h 158"/>
                <a:gd name="T26" fmla="*/ 66 w 91"/>
                <a:gd name="T27" fmla="*/ 111 h 158"/>
                <a:gd name="T28" fmla="*/ 66 w 91"/>
                <a:gd name="T29" fmla="*/ 76 h 158"/>
                <a:gd name="T30" fmla="*/ 90 w 91"/>
                <a:gd name="T31" fmla="*/ 130 h 158"/>
                <a:gd name="T32" fmla="*/ 90 w 91"/>
                <a:gd name="T33" fmla="*/ 148 h 158"/>
                <a:gd name="T34" fmla="*/ 69 w 91"/>
                <a:gd name="T35" fmla="*/ 156 h 158"/>
                <a:gd name="T36" fmla="*/ 67 w 91"/>
                <a:gd name="T37" fmla="*/ 139 h 158"/>
                <a:gd name="T38" fmla="*/ 61 w 91"/>
                <a:gd name="T39" fmla="*/ 147 h 158"/>
                <a:gd name="T40" fmla="*/ 54 w 91"/>
                <a:gd name="T41" fmla="*/ 153 h 158"/>
                <a:gd name="T42" fmla="*/ 46 w 91"/>
                <a:gd name="T43" fmla="*/ 157 h 158"/>
                <a:gd name="T44" fmla="*/ 36 w 91"/>
                <a:gd name="T45" fmla="*/ 158 h 158"/>
                <a:gd name="T46" fmla="*/ 22 w 91"/>
                <a:gd name="T47" fmla="*/ 155 h 158"/>
                <a:gd name="T48" fmla="*/ 10 w 91"/>
                <a:gd name="T49" fmla="*/ 146 h 158"/>
                <a:gd name="T50" fmla="*/ 2 w 91"/>
                <a:gd name="T51" fmla="*/ 132 h 158"/>
                <a:gd name="T52" fmla="*/ 0 w 91"/>
                <a:gd name="T53" fmla="*/ 115 h 158"/>
                <a:gd name="T54" fmla="*/ 1 w 91"/>
                <a:gd name="T55" fmla="*/ 101 h 158"/>
                <a:gd name="T56" fmla="*/ 6 w 91"/>
                <a:gd name="T57" fmla="*/ 90 h 158"/>
                <a:gd name="T58" fmla="*/ 11 w 91"/>
                <a:gd name="T59" fmla="*/ 80 h 158"/>
                <a:gd name="T60" fmla="*/ 20 w 91"/>
                <a:gd name="T61" fmla="*/ 72 h 158"/>
                <a:gd name="T62" fmla="*/ 40 w 91"/>
                <a:gd name="T63" fmla="*/ 62 h 158"/>
                <a:gd name="T64" fmla="*/ 65 w 91"/>
                <a:gd name="T65" fmla="*/ 58 h 158"/>
                <a:gd name="T66" fmla="*/ 65 w 91"/>
                <a:gd name="T67" fmla="*/ 47 h 158"/>
                <a:gd name="T68" fmla="*/ 63 w 91"/>
                <a:gd name="T69" fmla="*/ 34 h 158"/>
                <a:gd name="T70" fmla="*/ 56 w 91"/>
                <a:gd name="T71" fmla="*/ 25 h 158"/>
                <a:gd name="T72" fmla="*/ 48 w 91"/>
                <a:gd name="T73" fmla="*/ 21 h 158"/>
                <a:gd name="T74" fmla="*/ 34 w 91"/>
                <a:gd name="T75" fmla="*/ 20 h 158"/>
                <a:gd name="T76" fmla="*/ 21 w 91"/>
                <a:gd name="T77" fmla="*/ 24 h 158"/>
                <a:gd name="T78" fmla="*/ 10 w 91"/>
                <a:gd name="T79" fmla="*/ 11 h 158"/>
                <a:gd name="T80" fmla="*/ 25 w 91"/>
                <a:gd name="T81" fmla="*/ 3 h 158"/>
                <a:gd name="T82" fmla="*/ 46 w 91"/>
                <a:gd name="T83" fmla="*/ 0 h 158"/>
                <a:gd name="T84" fmla="*/ 66 w 91"/>
                <a:gd name="T85" fmla="*/ 4 h 158"/>
                <a:gd name="T86" fmla="*/ 74 w 91"/>
                <a:gd name="T87" fmla="*/ 9 h 158"/>
                <a:gd name="T88" fmla="*/ 79 w 91"/>
                <a:gd name="T89" fmla="*/ 14 h 158"/>
                <a:gd name="T90" fmla="*/ 87 w 91"/>
                <a:gd name="T91" fmla="*/ 31 h 158"/>
                <a:gd name="T92" fmla="*/ 90 w 91"/>
                <a:gd name="T93" fmla="*/ 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58">
                  <a:moveTo>
                    <a:pt x="66" y="76"/>
                  </a:moveTo>
                  <a:lnTo>
                    <a:pt x="61" y="77"/>
                  </a:lnTo>
                  <a:lnTo>
                    <a:pt x="54" y="77"/>
                  </a:lnTo>
                  <a:lnTo>
                    <a:pt x="47" y="79"/>
                  </a:lnTo>
                  <a:lnTo>
                    <a:pt x="40" y="81"/>
                  </a:lnTo>
                  <a:lnTo>
                    <a:pt x="34" y="85"/>
                  </a:lnTo>
                  <a:lnTo>
                    <a:pt x="28" y="92"/>
                  </a:lnTo>
                  <a:lnTo>
                    <a:pt x="26" y="96"/>
                  </a:lnTo>
                  <a:lnTo>
                    <a:pt x="25" y="101"/>
                  </a:lnTo>
                  <a:lnTo>
                    <a:pt x="24" y="106"/>
                  </a:lnTo>
                  <a:lnTo>
                    <a:pt x="24" y="111"/>
                  </a:lnTo>
                  <a:lnTo>
                    <a:pt x="24" y="119"/>
                  </a:lnTo>
                  <a:lnTo>
                    <a:pt x="25" y="124"/>
                  </a:lnTo>
                  <a:lnTo>
                    <a:pt x="27" y="130"/>
                  </a:lnTo>
                  <a:lnTo>
                    <a:pt x="29" y="133"/>
                  </a:lnTo>
                  <a:lnTo>
                    <a:pt x="33" y="136"/>
                  </a:lnTo>
                  <a:lnTo>
                    <a:pt x="36" y="137"/>
                  </a:lnTo>
                  <a:lnTo>
                    <a:pt x="39" y="138"/>
                  </a:lnTo>
                  <a:lnTo>
                    <a:pt x="42" y="139"/>
                  </a:lnTo>
                  <a:lnTo>
                    <a:pt x="47" y="138"/>
                  </a:lnTo>
                  <a:lnTo>
                    <a:pt x="50" y="137"/>
                  </a:lnTo>
                  <a:lnTo>
                    <a:pt x="53" y="136"/>
                  </a:lnTo>
                  <a:lnTo>
                    <a:pt x="56" y="133"/>
                  </a:lnTo>
                  <a:lnTo>
                    <a:pt x="60" y="130"/>
                  </a:lnTo>
                  <a:lnTo>
                    <a:pt x="62" y="126"/>
                  </a:lnTo>
                  <a:lnTo>
                    <a:pt x="64" y="121"/>
                  </a:lnTo>
                  <a:lnTo>
                    <a:pt x="65" y="116"/>
                  </a:lnTo>
                  <a:lnTo>
                    <a:pt x="66" y="111"/>
                  </a:lnTo>
                  <a:lnTo>
                    <a:pt x="66" y="107"/>
                  </a:lnTo>
                  <a:lnTo>
                    <a:pt x="66" y="76"/>
                  </a:lnTo>
                  <a:close/>
                  <a:moveTo>
                    <a:pt x="90" y="121"/>
                  </a:moveTo>
                  <a:lnTo>
                    <a:pt x="90" y="130"/>
                  </a:lnTo>
                  <a:lnTo>
                    <a:pt x="90" y="138"/>
                  </a:lnTo>
                  <a:lnTo>
                    <a:pt x="90" y="148"/>
                  </a:lnTo>
                  <a:lnTo>
                    <a:pt x="91" y="156"/>
                  </a:lnTo>
                  <a:lnTo>
                    <a:pt x="69" y="156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4" y="144"/>
                  </a:lnTo>
                  <a:lnTo>
                    <a:pt x="61" y="147"/>
                  </a:lnTo>
                  <a:lnTo>
                    <a:pt x="57" y="150"/>
                  </a:lnTo>
                  <a:lnTo>
                    <a:pt x="54" y="153"/>
                  </a:lnTo>
                  <a:lnTo>
                    <a:pt x="50" y="156"/>
                  </a:lnTo>
                  <a:lnTo>
                    <a:pt x="46" y="157"/>
                  </a:lnTo>
                  <a:lnTo>
                    <a:pt x="41" y="158"/>
                  </a:lnTo>
                  <a:lnTo>
                    <a:pt x="36" y="158"/>
                  </a:lnTo>
                  <a:lnTo>
                    <a:pt x="28" y="157"/>
                  </a:lnTo>
                  <a:lnTo>
                    <a:pt x="22" y="155"/>
                  </a:lnTo>
                  <a:lnTo>
                    <a:pt x="15" y="151"/>
                  </a:lnTo>
                  <a:lnTo>
                    <a:pt x="10" y="146"/>
                  </a:lnTo>
                  <a:lnTo>
                    <a:pt x="6" y="139"/>
                  </a:lnTo>
                  <a:lnTo>
                    <a:pt x="2" y="132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0" y="107"/>
                  </a:lnTo>
                  <a:lnTo>
                    <a:pt x="1" y="101"/>
                  </a:lnTo>
                  <a:lnTo>
                    <a:pt x="3" y="95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11" y="80"/>
                  </a:lnTo>
                  <a:lnTo>
                    <a:pt x="15" y="76"/>
                  </a:lnTo>
                  <a:lnTo>
                    <a:pt x="20" y="72"/>
                  </a:lnTo>
                  <a:lnTo>
                    <a:pt x="29" y="66"/>
                  </a:lnTo>
                  <a:lnTo>
                    <a:pt x="40" y="62"/>
                  </a:lnTo>
                  <a:lnTo>
                    <a:pt x="52" y="60"/>
                  </a:lnTo>
                  <a:lnTo>
                    <a:pt x="65" y="58"/>
                  </a:lnTo>
                  <a:lnTo>
                    <a:pt x="65" y="54"/>
                  </a:lnTo>
                  <a:lnTo>
                    <a:pt x="65" y="47"/>
                  </a:lnTo>
                  <a:lnTo>
                    <a:pt x="64" y="40"/>
                  </a:lnTo>
                  <a:lnTo>
                    <a:pt x="63" y="34"/>
                  </a:lnTo>
                  <a:lnTo>
                    <a:pt x="60" y="29"/>
                  </a:lnTo>
                  <a:lnTo>
                    <a:pt x="56" y="25"/>
                  </a:lnTo>
                  <a:lnTo>
                    <a:pt x="53" y="22"/>
                  </a:lnTo>
                  <a:lnTo>
                    <a:pt x="48" y="21"/>
                  </a:lnTo>
                  <a:lnTo>
                    <a:pt x="41" y="20"/>
                  </a:lnTo>
                  <a:lnTo>
                    <a:pt x="34" y="20"/>
                  </a:lnTo>
                  <a:lnTo>
                    <a:pt x="27" y="22"/>
                  </a:lnTo>
                  <a:lnTo>
                    <a:pt x="21" y="24"/>
                  </a:lnTo>
                  <a:lnTo>
                    <a:pt x="15" y="27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5" y="3"/>
                  </a:lnTo>
                  <a:lnTo>
                    <a:pt x="35" y="1"/>
                  </a:lnTo>
                  <a:lnTo>
                    <a:pt x="46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69" y="6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79" y="14"/>
                  </a:lnTo>
                  <a:lnTo>
                    <a:pt x="83" y="22"/>
                  </a:lnTo>
                  <a:lnTo>
                    <a:pt x="87" y="31"/>
                  </a:lnTo>
                  <a:lnTo>
                    <a:pt x="89" y="42"/>
                  </a:lnTo>
                  <a:lnTo>
                    <a:pt x="90" y="54"/>
                  </a:lnTo>
                  <a:lnTo>
                    <a:pt x="9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552"/>
            <p:cNvSpPr>
              <a:spLocks/>
            </p:cNvSpPr>
            <p:nvPr/>
          </p:nvSpPr>
          <p:spPr bwMode="auto">
            <a:xfrm>
              <a:off x="6921954" y="7875588"/>
              <a:ext cx="23863" cy="62044"/>
            </a:xfrm>
            <a:custGeom>
              <a:avLst/>
              <a:gdLst>
                <a:gd name="T0" fmla="*/ 1 w 62"/>
                <a:gd name="T1" fmla="*/ 42 h 156"/>
                <a:gd name="T2" fmla="*/ 1 w 62"/>
                <a:gd name="T3" fmla="*/ 31 h 156"/>
                <a:gd name="T4" fmla="*/ 1 w 62"/>
                <a:gd name="T5" fmla="*/ 22 h 156"/>
                <a:gd name="T6" fmla="*/ 0 w 62"/>
                <a:gd name="T7" fmla="*/ 12 h 156"/>
                <a:gd name="T8" fmla="*/ 0 w 62"/>
                <a:gd name="T9" fmla="*/ 2 h 156"/>
                <a:gd name="T10" fmla="*/ 22 w 62"/>
                <a:gd name="T11" fmla="*/ 2 h 156"/>
                <a:gd name="T12" fmla="*/ 23 w 62"/>
                <a:gd name="T13" fmla="*/ 27 h 156"/>
                <a:gd name="T14" fmla="*/ 24 w 62"/>
                <a:gd name="T15" fmla="*/ 27 h 156"/>
                <a:gd name="T16" fmla="*/ 26 w 62"/>
                <a:gd name="T17" fmla="*/ 22 h 156"/>
                <a:gd name="T18" fmla="*/ 29 w 62"/>
                <a:gd name="T19" fmla="*/ 16 h 156"/>
                <a:gd name="T20" fmla="*/ 33 w 62"/>
                <a:gd name="T21" fmla="*/ 12 h 156"/>
                <a:gd name="T22" fmla="*/ 37 w 62"/>
                <a:gd name="T23" fmla="*/ 8 h 156"/>
                <a:gd name="T24" fmla="*/ 41 w 62"/>
                <a:gd name="T25" fmla="*/ 4 h 156"/>
                <a:gd name="T26" fmla="*/ 46 w 62"/>
                <a:gd name="T27" fmla="*/ 2 h 156"/>
                <a:gd name="T28" fmla="*/ 51 w 62"/>
                <a:gd name="T29" fmla="*/ 1 h 156"/>
                <a:gd name="T30" fmla="*/ 56 w 62"/>
                <a:gd name="T31" fmla="*/ 0 h 156"/>
                <a:gd name="T32" fmla="*/ 62 w 62"/>
                <a:gd name="T33" fmla="*/ 0 h 156"/>
                <a:gd name="T34" fmla="*/ 62 w 62"/>
                <a:gd name="T35" fmla="*/ 25 h 156"/>
                <a:gd name="T36" fmla="*/ 56 w 62"/>
                <a:gd name="T37" fmla="*/ 25 h 156"/>
                <a:gd name="T38" fmla="*/ 51 w 62"/>
                <a:gd name="T39" fmla="*/ 26 h 156"/>
                <a:gd name="T40" fmla="*/ 46 w 62"/>
                <a:gd name="T41" fmla="*/ 28 h 156"/>
                <a:gd name="T42" fmla="*/ 41 w 62"/>
                <a:gd name="T43" fmla="*/ 30 h 156"/>
                <a:gd name="T44" fmla="*/ 37 w 62"/>
                <a:gd name="T45" fmla="*/ 35 h 156"/>
                <a:gd name="T46" fmla="*/ 34 w 62"/>
                <a:gd name="T47" fmla="*/ 39 h 156"/>
                <a:gd name="T48" fmla="*/ 30 w 62"/>
                <a:gd name="T49" fmla="*/ 44 h 156"/>
                <a:gd name="T50" fmla="*/ 28 w 62"/>
                <a:gd name="T51" fmla="*/ 51 h 156"/>
                <a:gd name="T52" fmla="*/ 27 w 62"/>
                <a:gd name="T53" fmla="*/ 57 h 156"/>
                <a:gd name="T54" fmla="*/ 26 w 62"/>
                <a:gd name="T55" fmla="*/ 64 h 156"/>
                <a:gd name="T56" fmla="*/ 26 w 62"/>
                <a:gd name="T57" fmla="*/ 70 h 156"/>
                <a:gd name="T58" fmla="*/ 26 w 62"/>
                <a:gd name="T59" fmla="*/ 156 h 156"/>
                <a:gd name="T60" fmla="*/ 1 w 62"/>
                <a:gd name="T61" fmla="*/ 156 h 156"/>
                <a:gd name="T62" fmla="*/ 1 w 62"/>
                <a:gd name="T63" fmla="*/ 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156">
                  <a:moveTo>
                    <a:pt x="1" y="42"/>
                  </a:moveTo>
                  <a:lnTo>
                    <a:pt x="1" y="31"/>
                  </a:lnTo>
                  <a:lnTo>
                    <a:pt x="1" y="22"/>
                  </a:lnTo>
                  <a:lnTo>
                    <a:pt x="0" y="12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6" y="22"/>
                  </a:lnTo>
                  <a:lnTo>
                    <a:pt x="29" y="16"/>
                  </a:lnTo>
                  <a:lnTo>
                    <a:pt x="33" y="12"/>
                  </a:lnTo>
                  <a:lnTo>
                    <a:pt x="37" y="8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2" y="25"/>
                  </a:lnTo>
                  <a:lnTo>
                    <a:pt x="56" y="25"/>
                  </a:lnTo>
                  <a:lnTo>
                    <a:pt x="51" y="26"/>
                  </a:lnTo>
                  <a:lnTo>
                    <a:pt x="46" y="28"/>
                  </a:lnTo>
                  <a:lnTo>
                    <a:pt x="41" y="30"/>
                  </a:lnTo>
                  <a:lnTo>
                    <a:pt x="37" y="35"/>
                  </a:lnTo>
                  <a:lnTo>
                    <a:pt x="34" y="39"/>
                  </a:lnTo>
                  <a:lnTo>
                    <a:pt x="30" y="44"/>
                  </a:lnTo>
                  <a:lnTo>
                    <a:pt x="28" y="51"/>
                  </a:lnTo>
                  <a:lnTo>
                    <a:pt x="27" y="57"/>
                  </a:lnTo>
                  <a:lnTo>
                    <a:pt x="26" y="64"/>
                  </a:lnTo>
                  <a:lnTo>
                    <a:pt x="26" y="70"/>
                  </a:lnTo>
                  <a:lnTo>
                    <a:pt x="26" y="156"/>
                  </a:lnTo>
                  <a:lnTo>
                    <a:pt x="1" y="156"/>
                  </a:ln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553"/>
            <p:cNvSpPr>
              <a:spLocks/>
            </p:cNvSpPr>
            <p:nvPr/>
          </p:nvSpPr>
          <p:spPr bwMode="auto">
            <a:xfrm>
              <a:off x="6953772" y="7875588"/>
              <a:ext cx="63635" cy="62044"/>
            </a:xfrm>
            <a:custGeom>
              <a:avLst/>
              <a:gdLst>
                <a:gd name="T0" fmla="*/ 1 w 163"/>
                <a:gd name="T1" fmla="*/ 30 h 156"/>
                <a:gd name="T2" fmla="*/ 0 w 163"/>
                <a:gd name="T3" fmla="*/ 11 h 156"/>
                <a:gd name="T4" fmla="*/ 22 w 163"/>
                <a:gd name="T5" fmla="*/ 2 h 156"/>
                <a:gd name="T6" fmla="*/ 23 w 163"/>
                <a:gd name="T7" fmla="*/ 22 h 156"/>
                <a:gd name="T8" fmla="*/ 29 w 163"/>
                <a:gd name="T9" fmla="*/ 13 h 156"/>
                <a:gd name="T10" fmla="*/ 37 w 163"/>
                <a:gd name="T11" fmla="*/ 7 h 156"/>
                <a:gd name="T12" fmla="*/ 46 w 163"/>
                <a:gd name="T13" fmla="*/ 2 h 156"/>
                <a:gd name="T14" fmla="*/ 57 w 163"/>
                <a:gd name="T15" fmla="*/ 0 h 156"/>
                <a:gd name="T16" fmla="*/ 68 w 163"/>
                <a:gd name="T17" fmla="*/ 1 h 156"/>
                <a:gd name="T18" fmla="*/ 77 w 163"/>
                <a:gd name="T19" fmla="*/ 6 h 156"/>
                <a:gd name="T20" fmla="*/ 84 w 163"/>
                <a:gd name="T21" fmla="*/ 13 h 156"/>
                <a:gd name="T22" fmla="*/ 90 w 163"/>
                <a:gd name="T23" fmla="*/ 24 h 156"/>
                <a:gd name="T24" fmla="*/ 94 w 163"/>
                <a:gd name="T25" fmla="*/ 18 h 156"/>
                <a:gd name="T26" fmla="*/ 102 w 163"/>
                <a:gd name="T27" fmla="*/ 10 h 156"/>
                <a:gd name="T28" fmla="*/ 110 w 163"/>
                <a:gd name="T29" fmla="*/ 3 h 156"/>
                <a:gd name="T30" fmla="*/ 121 w 163"/>
                <a:gd name="T31" fmla="*/ 0 h 156"/>
                <a:gd name="T32" fmla="*/ 134 w 163"/>
                <a:gd name="T33" fmla="*/ 1 h 156"/>
                <a:gd name="T34" fmla="*/ 147 w 163"/>
                <a:gd name="T35" fmla="*/ 7 h 156"/>
                <a:gd name="T36" fmla="*/ 157 w 163"/>
                <a:gd name="T37" fmla="*/ 20 h 156"/>
                <a:gd name="T38" fmla="*/ 162 w 163"/>
                <a:gd name="T39" fmla="*/ 41 h 156"/>
                <a:gd name="T40" fmla="*/ 163 w 163"/>
                <a:gd name="T41" fmla="*/ 156 h 156"/>
                <a:gd name="T42" fmla="*/ 139 w 163"/>
                <a:gd name="T43" fmla="*/ 60 h 156"/>
                <a:gd name="T44" fmla="*/ 138 w 163"/>
                <a:gd name="T45" fmla="*/ 45 h 156"/>
                <a:gd name="T46" fmla="*/ 135 w 163"/>
                <a:gd name="T47" fmla="*/ 33 h 156"/>
                <a:gd name="T48" fmla="*/ 129 w 163"/>
                <a:gd name="T49" fmla="*/ 24 h 156"/>
                <a:gd name="T50" fmla="*/ 118 w 163"/>
                <a:gd name="T51" fmla="*/ 21 h 156"/>
                <a:gd name="T52" fmla="*/ 110 w 163"/>
                <a:gd name="T53" fmla="*/ 22 h 156"/>
                <a:gd name="T54" fmla="*/ 104 w 163"/>
                <a:gd name="T55" fmla="*/ 27 h 156"/>
                <a:gd name="T56" fmla="*/ 98 w 163"/>
                <a:gd name="T57" fmla="*/ 34 h 156"/>
                <a:gd name="T58" fmla="*/ 95 w 163"/>
                <a:gd name="T59" fmla="*/ 43 h 156"/>
                <a:gd name="T60" fmla="*/ 94 w 163"/>
                <a:gd name="T61" fmla="*/ 57 h 156"/>
                <a:gd name="T62" fmla="*/ 70 w 163"/>
                <a:gd name="T63" fmla="*/ 156 h 156"/>
                <a:gd name="T64" fmla="*/ 70 w 163"/>
                <a:gd name="T65" fmla="*/ 49 h 156"/>
                <a:gd name="T66" fmla="*/ 68 w 163"/>
                <a:gd name="T67" fmla="*/ 37 h 156"/>
                <a:gd name="T68" fmla="*/ 64 w 163"/>
                <a:gd name="T69" fmla="*/ 27 h 156"/>
                <a:gd name="T70" fmla="*/ 55 w 163"/>
                <a:gd name="T71" fmla="*/ 22 h 156"/>
                <a:gd name="T72" fmla="*/ 45 w 163"/>
                <a:gd name="T73" fmla="*/ 21 h 156"/>
                <a:gd name="T74" fmla="*/ 38 w 163"/>
                <a:gd name="T75" fmla="*/ 24 h 156"/>
                <a:gd name="T76" fmla="*/ 32 w 163"/>
                <a:gd name="T77" fmla="*/ 30 h 156"/>
                <a:gd name="T78" fmla="*/ 28 w 163"/>
                <a:gd name="T79" fmla="*/ 40 h 156"/>
                <a:gd name="T80" fmla="*/ 26 w 163"/>
                <a:gd name="T81" fmla="*/ 52 h 156"/>
                <a:gd name="T82" fmla="*/ 25 w 163"/>
                <a:gd name="T83" fmla="*/ 156 h 156"/>
                <a:gd name="T84" fmla="*/ 1 w 163"/>
                <a:gd name="T85" fmla="*/ 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156">
                  <a:moveTo>
                    <a:pt x="1" y="42"/>
                  </a:moveTo>
                  <a:lnTo>
                    <a:pt x="1" y="30"/>
                  </a:lnTo>
                  <a:lnTo>
                    <a:pt x="1" y="21"/>
                  </a:lnTo>
                  <a:lnTo>
                    <a:pt x="0" y="11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6" y="17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6" y="2"/>
                  </a:lnTo>
                  <a:lnTo>
                    <a:pt x="52" y="1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8" y="1"/>
                  </a:lnTo>
                  <a:lnTo>
                    <a:pt x="72" y="3"/>
                  </a:lnTo>
                  <a:lnTo>
                    <a:pt x="77" y="6"/>
                  </a:lnTo>
                  <a:lnTo>
                    <a:pt x="81" y="9"/>
                  </a:lnTo>
                  <a:lnTo>
                    <a:pt x="84" y="13"/>
                  </a:lnTo>
                  <a:lnTo>
                    <a:pt x="88" y="17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4" y="18"/>
                  </a:lnTo>
                  <a:lnTo>
                    <a:pt x="97" y="13"/>
                  </a:lnTo>
                  <a:lnTo>
                    <a:pt x="102" y="10"/>
                  </a:lnTo>
                  <a:lnTo>
                    <a:pt x="106" y="7"/>
                  </a:lnTo>
                  <a:lnTo>
                    <a:pt x="110" y="3"/>
                  </a:lnTo>
                  <a:lnTo>
                    <a:pt x="116" y="1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4" y="1"/>
                  </a:lnTo>
                  <a:lnTo>
                    <a:pt x="140" y="3"/>
                  </a:lnTo>
                  <a:lnTo>
                    <a:pt x="147" y="7"/>
                  </a:lnTo>
                  <a:lnTo>
                    <a:pt x="152" y="13"/>
                  </a:lnTo>
                  <a:lnTo>
                    <a:pt x="157" y="20"/>
                  </a:lnTo>
                  <a:lnTo>
                    <a:pt x="160" y="29"/>
                  </a:lnTo>
                  <a:lnTo>
                    <a:pt x="162" y="41"/>
                  </a:lnTo>
                  <a:lnTo>
                    <a:pt x="163" y="54"/>
                  </a:lnTo>
                  <a:lnTo>
                    <a:pt x="163" y="156"/>
                  </a:lnTo>
                  <a:lnTo>
                    <a:pt x="139" y="156"/>
                  </a:lnTo>
                  <a:lnTo>
                    <a:pt x="139" y="60"/>
                  </a:lnTo>
                  <a:lnTo>
                    <a:pt x="139" y="52"/>
                  </a:lnTo>
                  <a:lnTo>
                    <a:pt x="138" y="45"/>
                  </a:lnTo>
                  <a:lnTo>
                    <a:pt x="137" y="39"/>
                  </a:lnTo>
                  <a:lnTo>
                    <a:pt x="135" y="33"/>
                  </a:lnTo>
                  <a:lnTo>
                    <a:pt x="133" y="27"/>
                  </a:lnTo>
                  <a:lnTo>
                    <a:pt x="129" y="24"/>
                  </a:lnTo>
                  <a:lnTo>
                    <a:pt x="124" y="22"/>
                  </a:lnTo>
                  <a:lnTo>
                    <a:pt x="118" y="21"/>
                  </a:lnTo>
                  <a:lnTo>
                    <a:pt x="113" y="21"/>
                  </a:lnTo>
                  <a:lnTo>
                    <a:pt x="110" y="22"/>
                  </a:lnTo>
                  <a:lnTo>
                    <a:pt x="107" y="24"/>
                  </a:lnTo>
                  <a:lnTo>
                    <a:pt x="104" y="27"/>
                  </a:lnTo>
                  <a:lnTo>
                    <a:pt x="102" y="30"/>
                  </a:lnTo>
                  <a:lnTo>
                    <a:pt x="98" y="34"/>
                  </a:lnTo>
                  <a:lnTo>
                    <a:pt x="97" y="38"/>
                  </a:lnTo>
                  <a:lnTo>
                    <a:pt x="95" y="43"/>
                  </a:lnTo>
                  <a:lnTo>
                    <a:pt x="94" y="50"/>
                  </a:lnTo>
                  <a:lnTo>
                    <a:pt x="94" y="57"/>
                  </a:lnTo>
                  <a:lnTo>
                    <a:pt x="94" y="156"/>
                  </a:lnTo>
                  <a:lnTo>
                    <a:pt x="70" y="156"/>
                  </a:lnTo>
                  <a:lnTo>
                    <a:pt x="70" y="55"/>
                  </a:lnTo>
                  <a:lnTo>
                    <a:pt x="70" y="49"/>
                  </a:lnTo>
                  <a:lnTo>
                    <a:pt x="69" y="42"/>
                  </a:lnTo>
                  <a:lnTo>
                    <a:pt x="68" y="37"/>
                  </a:lnTo>
                  <a:lnTo>
                    <a:pt x="67" y="31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55" y="22"/>
                  </a:lnTo>
                  <a:lnTo>
                    <a:pt x="49" y="21"/>
                  </a:lnTo>
                  <a:lnTo>
                    <a:pt x="45" y="21"/>
                  </a:lnTo>
                  <a:lnTo>
                    <a:pt x="42" y="22"/>
                  </a:lnTo>
                  <a:lnTo>
                    <a:pt x="38" y="24"/>
                  </a:lnTo>
                  <a:lnTo>
                    <a:pt x="35" y="27"/>
                  </a:lnTo>
                  <a:lnTo>
                    <a:pt x="32" y="30"/>
                  </a:lnTo>
                  <a:lnTo>
                    <a:pt x="29" y="35"/>
                  </a:lnTo>
                  <a:lnTo>
                    <a:pt x="28" y="40"/>
                  </a:lnTo>
                  <a:lnTo>
                    <a:pt x="26" y="45"/>
                  </a:lnTo>
                  <a:lnTo>
                    <a:pt x="26" y="52"/>
                  </a:lnTo>
                  <a:lnTo>
                    <a:pt x="25" y="58"/>
                  </a:lnTo>
                  <a:lnTo>
                    <a:pt x="25" y="156"/>
                  </a:lnTo>
                  <a:lnTo>
                    <a:pt x="1" y="156"/>
                  </a:ln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554"/>
            <p:cNvSpPr>
              <a:spLocks noEditPoints="1"/>
            </p:cNvSpPr>
            <p:nvPr/>
          </p:nvSpPr>
          <p:spPr bwMode="auto">
            <a:xfrm>
              <a:off x="7026952" y="7875588"/>
              <a:ext cx="36591" cy="62044"/>
            </a:xfrm>
            <a:custGeom>
              <a:avLst/>
              <a:gdLst>
                <a:gd name="T0" fmla="*/ 60 w 92"/>
                <a:gd name="T1" fmla="*/ 77 h 158"/>
                <a:gd name="T2" fmla="*/ 47 w 92"/>
                <a:gd name="T3" fmla="*/ 79 h 158"/>
                <a:gd name="T4" fmla="*/ 35 w 92"/>
                <a:gd name="T5" fmla="*/ 85 h 158"/>
                <a:gd name="T6" fmla="*/ 27 w 92"/>
                <a:gd name="T7" fmla="*/ 96 h 158"/>
                <a:gd name="T8" fmla="*/ 25 w 92"/>
                <a:gd name="T9" fmla="*/ 106 h 158"/>
                <a:gd name="T10" fmla="*/ 25 w 92"/>
                <a:gd name="T11" fmla="*/ 119 h 158"/>
                <a:gd name="T12" fmla="*/ 28 w 92"/>
                <a:gd name="T13" fmla="*/ 130 h 158"/>
                <a:gd name="T14" fmla="*/ 33 w 92"/>
                <a:gd name="T15" fmla="*/ 136 h 158"/>
                <a:gd name="T16" fmla="*/ 40 w 92"/>
                <a:gd name="T17" fmla="*/ 138 h 158"/>
                <a:gd name="T18" fmla="*/ 46 w 92"/>
                <a:gd name="T19" fmla="*/ 138 h 158"/>
                <a:gd name="T20" fmla="*/ 54 w 92"/>
                <a:gd name="T21" fmla="*/ 136 h 158"/>
                <a:gd name="T22" fmla="*/ 59 w 92"/>
                <a:gd name="T23" fmla="*/ 130 h 158"/>
                <a:gd name="T24" fmla="*/ 64 w 92"/>
                <a:gd name="T25" fmla="*/ 121 h 158"/>
                <a:gd name="T26" fmla="*/ 66 w 92"/>
                <a:gd name="T27" fmla="*/ 111 h 158"/>
                <a:gd name="T28" fmla="*/ 66 w 92"/>
                <a:gd name="T29" fmla="*/ 76 h 158"/>
                <a:gd name="T30" fmla="*/ 90 w 92"/>
                <a:gd name="T31" fmla="*/ 130 h 158"/>
                <a:gd name="T32" fmla="*/ 91 w 92"/>
                <a:gd name="T33" fmla="*/ 148 h 158"/>
                <a:gd name="T34" fmla="*/ 70 w 92"/>
                <a:gd name="T35" fmla="*/ 156 h 158"/>
                <a:gd name="T36" fmla="*/ 67 w 92"/>
                <a:gd name="T37" fmla="*/ 139 h 158"/>
                <a:gd name="T38" fmla="*/ 62 w 92"/>
                <a:gd name="T39" fmla="*/ 147 h 158"/>
                <a:gd name="T40" fmla="*/ 54 w 92"/>
                <a:gd name="T41" fmla="*/ 153 h 158"/>
                <a:gd name="T42" fmla="*/ 46 w 92"/>
                <a:gd name="T43" fmla="*/ 157 h 158"/>
                <a:gd name="T44" fmla="*/ 37 w 92"/>
                <a:gd name="T45" fmla="*/ 158 h 158"/>
                <a:gd name="T46" fmla="*/ 23 w 92"/>
                <a:gd name="T47" fmla="*/ 155 h 158"/>
                <a:gd name="T48" fmla="*/ 11 w 92"/>
                <a:gd name="T49" fmla="*/ 146 h 158"/>
                <a:gd name="T50" fmla="*/ 3 w 92"/>
                <a:gd name="T51" fmla="*/ 132 h 158"/>
                <a:gd name="T52" fmla="*/ 0 w 92"/>
                <a:gd name="T53" fmla="*/ 115 h 158"/>
                <a:gd name="T54" fmla="*/ 2 w 92"/>
                <a:gd name="T55" fmla="*/ 101 h 158"/>
                <a:gd name="T56" fmla="*/ 5 w 92"/>
                <a:gd name="T57" fmla="*/ 90 h 158"/>
                <a:gd name="T58" fmla="*/ 12 w 92"/>
                <a:gd name="T59" fmla="*/ 80 h 158"/>
                <a:gd name="T60" fmla="*/ 20 w 92"/>
                <a:gd name="T61" fmla="*/ 72 h 158"/>
                <a:gd name="T62" fmla="*/ 41 w 92"/>
                <a:gd name="T63" fmla="*/ 62 h 158"/>
                <a:gd name="T64" fmla="*/ 66 w 92"/>
                <a:gd name="T65" fmla="*/ 58 h 158"/>
                <a:gd name="T66" fmla="*/ 66 w 92"/>
                <a:gd name="T67" fmla="*/ 47 h 158"/>
                <a:gd name="T68" fmla="*/ 63 w 92"/>
                <a:gd name="T69" fmla="*/ 34 h 158"/>
                <a:gd name="T70" fmla="*/ 57 w 92"/>
                <a:gd name="T71" fmla="*/ 25 h 158"/>
                <a:gd name="T72" fmla="*/ 47 w 92"/>
                <a:gd name="T73" fmla="*/ 21 h 158"/>
                <a:gd name="T74" fmla="*/ 35 w 92"/>
                <a:gd name="T75" fmla="*/ 20 h 158"/>
                <a:gd name="T76" fmla="*/ 22 w 92"/>
                <a:gd name="T77" fmla="*/ 24 h 158"/>
                <a:gd name="T78" fmla="*/ 11 w 92"/>
                <a:gd name="T79" fmla="*/ 11 h 158"/>
                <a:gd name="T80" fmla="*/ 25 w 92"/>
                <a:gd name="T81" fmla="*/ 3 h 158"/>
                <a:gd name="T82" fmla="*/ 46 w 92"/>
                <a:gd name="T83" fmla="*/ 0 h 158"/>
                <a:gd name="T84" fmla="*/ 66 w 92"/>
                <a:gd name="T85" fmla="*/ 4 h 158"/>
                <a:gd name="T86" fmla="*/ 73 w 92"/>
                <a:gd name="T87" fmla="*/ 9 h 158"/>
                <a:gd name="T88" fmla="*/ 80 w 92"/>
                <a:gd name="T89" fmla="*/ 14 h 158"/>
                <a:gd name="T90" fmla="*/ 87 w 92"/>
                <a:gd name="T91" fmla="*/ 31 h 158"/>
                <a:gd name="T92" fmla="*/ 90 w 92"/>
                <a:gd name="T93" fmla="*/ 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" h="158">
                  <a:moveTo>
                    <a:pt x="66" y="76"/>
                  </a:moveTo>
                  <a:lnTo>
                    <a:pt x="60" y="77"/>
                  </a:lnTo>
                  <a:lnTo>
                    <a:pt x="54" y="77"/>
                  </a:lnTo>
                  <a:lnTo>
                    <a:pt x="47" y="79"/>
                  </a:lnTo>
                  <a:lnTo>
                    <a:pt x="41" y="81"/>
                  </a:lnTo>
                  <a:lnTo>
                    <a:pt x="35" y="85"/>
                  </a:lnTo>
                  <a:lnTo>
                    <a:pt x="29" y="92"/>
                  </a:lnTo>
                  <a:lnTo>
                    <a:pt x="27" y="96"/>
                  </a:lnTo>
                  <a:lnTo>
                    <a:pt x="26" y="101"/>
                  </a:lnTo>
                  <a:lnTo>
                    <a:pt x="25" y="106"/>
                  </a:lnTo>
                  <a:lnTo>
                    <a:pt x="24" y="111"/>
                  </a:lnTo>
                  <a:lnTo>
                    <a:pt x="25" y="119"/>
                  </a:lnTo>
                  <a:lnTo>
                    <a:pt x="26" y="124"/>
                  </a:lnTo>
                  <a:lnTo>
                    <a:pt x="28" y="130"/>
                  </a:lnTo>
                  <a:lnTo>
                    <a:pt x="30" y="133"/>
                  </a:lnTo>
                  <a:lnTo>
                    <a:pt x="33" y="136"/>
                  </a:lnTo>
                  <a:lnTo>
                    <a:pt x="37" y="137"/>
                  </a:lnTo>
                  <a:lnTo>
                    <a:pt x="40" y="138"/>
                  </a:lnTo>
                  <a:lnTo>
                    <a:pt x="43" y="139"/>
                  </a:lnTo>
                  <a:lnTo>
                    <a:pt x="46" y="138"/>
                  </a:lnTo>
                  <a:lnTo>
                    <a:pt x="51" y="137"/>
                  </a:lnTo>
                  <a:lnTo>
                    <a:pt x="54" y="136"/>
                  </a:lnTo>
                  <a:lnTo>
                    <a:pt x="57" y="133"/>
                  </a:lnTo>
                  <a:lnTo>
                    <a:pt x="59" y="130"/>
                  </a:lnTo>
                  <a:lnTo>
                    <a:pt x="63" y="126"/>
                  </a:lnTo>
                  <a:lnTo>
                    <a:pt x="64" y="121"/>
                  </a:lnTo>
                  <a:lnTo>
                    <a:pt x="66" y="116"/>
                  </a:lnTo>
                  <a:lnTo>
                    <a:pt x="66" y="111"/>
                  </a:lnTo>
                  <a:lnTo>
                    <a:pt x="66" y="107"/>
                  </a:lnTo>
                  <a:lnTo>
                    <a:pt x="66" y="76"/>
                  </a:lnTo>
                  <a:close/>
                  <a:moveTo>
                    <a:pt x="90" y="121"/>
                  </a:moveTo>
                  <a:lnTo>
                    <a:pt x="90" y="130"/>
                  </a:lnTo>
                  <a:lnTo>
                    <a:pt x="91" y="138"/>
                  </a:lnTo>
                  <a:lnTo>
                    <a:pt x="91" y="148"/>
                  </a:lnTo>
                  <a:lnTo>
                    <a:pt x="92" y="156"/>
                  </a:lnTo>
                  <a:lnTo>
                    <a:pt x="70" y="156"/>
                  </a:lnTo>
                  <a:lnTo>
                    <a:pt x="68" y="139"/>
                  </a:lnTo>
                  <a:lnTo>
                    <a:pt x="67" y="139"/>
                  </a:lnTo>
                  <a:lnTo>
                    <a:pt x="65" y="144"/>
                  </a:lnTo>
                  <a:lnTo>
                    <a:pt x="62" y="147"/>
                  </a:lnTo>
                  <a:lnTo>
                    <a:pt x="58" y="150"/>
                  </a:lnTo>
                  <a:lnTo>
                    <a:pt x="54" y="153"/>
                  </a:lnTo>
                  <a:lnTo>
                    <a:pt x="51" y="156"/>
                  </a:lnTo>
                  <a:lnTo>
                    <a:pt x="46" y="157"/>
                  </a:lnTo>
                  <a:lnTo>
                    <a:pt x="41" y="158"/>
                  </a:lnTo>
                  <a:lnTo>
                    <a:pt x="37" y="158"/>
                  </a:lnTo>
                  <a:lnTo>
                    <a:pt x="29" y="157"/>
                  </a:lnTo>
                  <a:lnTo>
                    <a:pt x="23" y="155"/>
                  </a:lnTo>
                  <a:lnTo>
                    <a:pt x="16" y="151"/>
                  </a:lnTo>
                  <a:lnTo>
                    <a:pt x="11" y="146"/>
                  </a:lnTo>
                  <a:lnTo>
                    <a:pt x="6" y="139"/>
                  </a:lnTo>
                  <a:lnTo>
                    <a:pt x="3" y="132"/>
                  </a:lnTo>
                  <a:lnTo>
                    <a:pt x="1" y="124"/>
                  </a:lnTo>
                  <a:lnTo>
                    <a:pt x="0" y="115"/>
                  </a:lnTo>
                  <a:lnTo>
                    <a:pt x="1" y="107"/>
                  </a:lnTo>
                  <a:lnTo>
                    <a:pt x="2" y="101"/>
                  </a:lnTo>
                  <a:lnTo>
                    <a:pt x="3" y="95"/>
                  </a:lnTo>
                  <a:lnTo>
                    <a:pt x="5" y="90"/>
                  </a:lnTo>
                  <a:lnTo>
                    <a:pt x="9" y="84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30" y="66"/>
                  </a:lnTo>
                  <a:lnTo>
                    <a:pt x="41" y="62"/>
                  </a:lnTo>
                  <a:lnTo>
                    <a:pt x="53" y="60"/>
                  </a:lnTo>
                  <a:lnTo>
                    <a:pt x="66" y="58"/>
                  </a:lnTo>
                  <a:lnTo>
                    <a:pt x="66" y="54"/>
                  </a:lnTo>
                  <a:lnTo>
                    <a:pt x="66" y="47"/>
                  </a:lnTo>
                  <a:lnTo>
                    <a:pt x="65" y="40"/>
                  </a:lnTo>
                  <a:lnTo>
                    <a:pt x="63" y="34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3" y="22"/>
                  </a:lnTo>
                  <a:lnTo>
                    <a:pt x="47" y="21"/>
                  </a:lnTo>
                  <a:lnTo>
                    <a:pt x="41" y="20"/>
                  </a:lnTo>
                  <a:lnTo>
                    <a:pt x="35" y="20"/>
                  </a:lnTo>
                  <a:lnTo>
                    <a:pt x="28" y="22"/>
                  </a:lnTo>
                  <a:lnTo>
                    <a:pt x="22" y="24"/>
                  </a:lnTo>
                  <a:lnTo>
                    <a:pt x="16" y="2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5" y="3"/>
                  </a:lnTo>
                  <a:lnTo>
                    <a:pt x="36" y="1"/>
                  </a:lnTo>
                  <a:lnTo>
                    <a:pt x="46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3" y="9"/>
                  </a:lnTo>
                  <a:lnTo>
                    <a:pt x="77" y="11"/>
                  </a:lnTo>
                  <a:lnTo>
                    <a:pt x="80" y="14"/>
                  </a:lnTo>
                  <a:lnTo>
                    <a:pt x="84" y="22"/>
                  </a:lnTo>
                  <a:lnTo>
                    <a:pt x="87" y="31"/>
                  </a:lnTo>
                  <a:lnTo>
                    <a:pt x="90" y="42"/>
                  </a:lnTo>
                  <a:lnTo>
                    <a:pt x="90" y="54"/>
                  </a:lnTo>
                  <a:lnTo>
                    <a:pt x="9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555"/>
            <p:cNvSpPr>
              <a:spLocks/>
            </p:cNvSpPr>
            <p:nvPr/>
          </p:nvSpPr>
          <p:spPr bwMode="auto">
            <a:xfrm>
              <a:off x="7074679" y="7875588"/>
              <a:ext cx="31818" cy="62044"/>
            </a:xfrm>
            <a:custGeom>
              <a:avLst/>
              <a:gdLst>
                <a:gd name="T0" fmla="*/ 76 w 82"/>
                <a:gd name="T1" fmla="*/ 153 h 158"/>
                <a:gd name="T2" fmla="*/ 63 w 82"/>
                <a:gd name="T3" fmla="*/ 157 h 158"/>
                <a:gd name="T4" fmla="*/ 49 w 82"/>
                <a:gd name="T5" fmla="*/ 157 h 158"/>
                <a:gd name="T6" fmla="*/ 39 w 82"/>
                <a:gd name="T7" fmla="*/ 155 h 158"/>
                <a:gd name="T8" fmla="*/ 28 w 82"/>
                <a:gd name="T9" fmla="*/ 149 h 158"/>
                <a:gd name="T10" fmla="*/ 19 w 82"/>
                <a:gd name="T11" fmla="*/ 143 h 158"/>
                <a:gd name="T12" fmla="*/ 12 w 82"/>
                <a:gd name="T13" fmla="*/ 133 h 158"/>
                <a:gd name="T14" fmla="*/ 6 w 82"/>
                <a:gd name="T15" fmla="*/ 120 h 158"/>
                <a:gd name="T16" fmla="*/ 2 w 82"/>
                <a:gd name="T17" fmla="*/ 106 h 158"/>
                <a:gd name="T18" fmla="*/ 0 w 82"/>
                <a:gd name="T19" fmla="*/ 89 h 158"/>
                <a:gd name="T20" fmla="*/ 1 w 82"/>
                <a:gd name="T21" fmla="*/ 64 h 158"/>
                <a:gd name="T22" fmla="*/ 6 w 82"/>
                <a:gd name="T23" fmla="*/ 42 h 158"/>
                <a:gd name="T24" fmla="*/ 12 w 82"/>
                <a:gd name="T25" fmla="*/ 29 h 158"/>
                <a:gd name="T26" fmla="*/ 20 w 82"/>
                <a:gd name="T27" fmla="*/ 18 h 158"/>
                <a:gd name="T28" fmla="*/ 29 w 82"/>
                <a:gd name="T29" fmla="*/ 10 h 158"/>
                <a:gd name="T30" fmla="*/ 41 w 82"/>
                <a:gd name="T31" fmla="*/ 3 h 158"/>
                <a:gd name="T32" fmla="*/ 54 w 82"/>
                <a:gd name="T33" fmla="*/ 1 h 158"/>
                <a:gd name="T34" fmla="*/ 67 w 82"/>
                <a:gd name="T35" fmla="*/ 1 h 158"/>
                <a:gd name="T36" fmla="*/ 77 w 82"/>
                <a:gd name="T37" fmla="*/ 3 h 158"/>
                <a:gd name="T38" fmla="*/ 77 w 82"/>
                <a:gd name="T39" fmla="*/ 25 h 158"/>
                <a:gd name="T40" fmla="*/ 59 w 82"/>
                <a:gd name="T41" fmla="*/ 21 h 158"/>
                <a:gd name="T42" fmla="*/ 50 w 82"/>
                <a:gd name="T43" fmla="*/ 22 h 158"/>
                <a:gd name="T44" fmla="*/ 44 w 82"/>
                <a:gd name="T45" fmla="*/ 26 h 158"/>
                <a:gd name="T46" fmla="*/ 32 w 82"/>
                <a:gd name="T47" fmla="*/ 39 h 158"/>
                <a:gd name="T48" fmla="*/ 27 w 82"/>
                <a:gd name="T49" fmla="*/ 58 h 158"/>
                <a:gd name="T50" fmla="*/ 25 w 82"/>
                <a:gd name="T51" fmla="*/ 80 h 158"/>
                <a:gd name="T52" fmla="*/ 27 w 82"/>
                <a:gd name="T53" fmla="*/ 104 h 158"/>
                <a:gd name="T54" fmla="*/ 34 w 82"/>
                <a:gd name="T55" fmla="*/ 122 h 158"/>
                <a:gd name="T56" fmla="*/ 45 w 82"/>
                <a:gd name="T57" fmla="*/ 133 h 158"/>
                <a:gd name="T58" fmla="*/ 60 w 82"/>
                <a:gd name="T59" fmla="*/ 137 h 158"/>
                <a:gd name="T60" fmla="*/ 69 w 82"/>
                <a:gd name="T61" fmla="*/ 136 h 158"/>
                <a:gd name="T62" fmla="*/ 77 w 82"/>
                <a:gd name="T63" fmla="*/ 13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58">
                  <a:moveTo>
                    <a:pt x="81" y="151"/>
                  </a:moveTo>
                  <a:lnTo>
                    <a:pt x="76" y="153"/>
                  </a:lnTo>
                  <a:lnTo>
                    <a:pt x="70" y="156"/>
                  </a:lnTo>
                  <a:lnTo>
                    <a:pt x="63" y="157"/>
                  </a:lnTo>
                  <a:lnTo>
                    <a:pt x="56" y="158"/>
                  </a:lnTo>
                  <a:lnTo>
                    <a:pt x="49" y="157"/>
                  </a:lnTo>
                  <a:lnTo>
                    <a:pt x="44" y="156"/>
                  </a:lnTo>
                  <a:lnTo>
                    <a:pt x="39" y="155"/>
                  </a:lnTo>
                  <a:lnTo>
                    <a:pt x="33" y="152"/>
                  </a:lnTo>
                  <a:lnTo>
                    <a:pt x="28" y="149"/>
                  </a:lnTo>
                  <a:lnTo>
                    <a:pt x="23" y="146"/>
                  </a:lnTo>
                  <a:lnTo>
                    <a:pt x="19" y="143"/>
                  </a:lnTo>
                  <a:lnTo>
                    <a:pt x="15" y="137"/>
                  </a:lnTo>
                  <a:lnTo>
                    <a:pt x="12" y="133"/>
                  </a:lnTo>
                  <a:lnTo>
                    <a:pt x="8" y="126"/>
                  </a:lnTo>
                  <a:lnTo>
                    <a:pt x="6" y="120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1" y="97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1" y="64"/>
                  </a:lnTo>
                  <a:lnTo>
                    <a:pt x="4" y="49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12" y="29"/>
                  </a:lnTo>
                  <a:lnTo>
                    <a:pt x="16" y="24"/>
                  </a:lnTo>
                  <a:lnTo>
                    <a:pt x="20" y="18"/>
                  </a:lnTo>
                  <a:lnTo>
                    <a:pt x="25" y="14"/>
                  </a:lnTo>
                  <a:lnTo>
                    <a:pt x="29" y="10"/>
                  </a:lnTo>
                  <a:lnTo>
                    <a:pt x="34" y="7"/>
                  </a:lnTo>
                  <a:lnTo>
                    <a:pt x="41" y="3"/>
                  </a:lnTo>
                  <a:lnTo>
                    <a:pt x="46" y="2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2" y="1"/>
                  </a:lnTo>
                  <a:lnTo>
                    <a:pt x="77" y="3"/>
                  </a:lnTo>
                  <a:lnTo>
                    <a:pt x="82" y="6"/>
                  </a:lnTo>
                  <a:lnTo>
                    <a:pt x="77" y="25"/>
                  </a:lnTo>
                  <a:lnTo>
                    <a:pt x="70" y="23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0" y="22"/>
                  </a:lnTo>
                  <a:lnTo>
                    <a:pt x="47" y="24"/>
                  </a:lnTo>
                  <a:lnTo>
                    <a:pt x="44" y="26"/>
                  </a:lnTo>
                  <a:lnTo>
                    <a:pt x="37" y="31"/>
                  </a:lnTo>
                  <a:lnTo>
                    <a:pt x="32" y="39"/>
                  </a:lnTo>
                  <a:lnTo>
                    <a:pt x="29" y="48"/>
                  </a:lnTo>
                  <a:lnTo>
                    <a:pt x="27" y="58"/>
                  </a:lnTo>
                  <a:lnTo>
                    <a:pt x="25" y="69"/>
                  </a:lnTo>
                  <a:lnTo>
                    <a:pt x="25" y="80"/>
                  </a:lnTo>
                  <a:lnTo>
                    <a:pt x="25" y="93"/>
                  </a:lnTo>
                  <a:lnTo>
                    <a:pt x="27" y="104"/>
                  </a:lnTo>
                  <a:lnTo>
                    <a:pt x="30" y="114"/>
                  </a:lnTo>
                  <a:lnTo>
                    <a:pt x="34" y="122"/>
                  </a:lnTo>
                  <a:lnTo>
                    <a:pt x="39" y="129"/>
                  </a:lnTo>
                  <a:lnTo>
                    <a:pt x="45" y="133"/>
                  </a:lnTo>
                  <a:lnTo>
                    <a:pt x="53" y="136"/>
                  </a:lnTo>
                  <a:lnTo>
                    <a:pt x="60" y="137"/>
                  </a:lnTo>
                  <a:lnTo>
                    <a:pt x="64" y="137"/>
                  </a:lnTo>
                  <a:lnTo>
                    <a:pt x="69" y="136"/>
                  </a:lnTo>
                  <a:lnTo>
                    <a:pt x="73" y="135"/>
                  </a:lnTo>
                  <a:lnTo>
                    <a:pt x="77" y="133"/>
                  </a:lnTo>
                  <a:lnTo>
                    <a:pt x="81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556"/>
            <p:cNvSpPr>
              <a:spLocks/>
            </p:cNvSpPr>
            <p:nvPr/>
          </p:nvSpPr>
          <p:spPr bwMode="auto">
            <a:xfrm>
              <a:off x="7112860" y="7877179"/>
              <a:ext cx="39772" cy="87498"/>
            </a:xfrm>
            <a:custGeom>
              <a:avLst/>
              <a:gdLst>
                <a:gd name="T0" fmla="*/ 26 w 101"/>
                <a:gd name="T1" fmla="*/ 0 h 221"/>
                <a:gd name="T2" fmla="*/ 46 w 101"/>
                <a:gd name="T3" fmla="*/ 89 h 221"/>
                <a:gd name="T4" fmla="*/ 49 w 101"/>
                <a:gd name="T5" fmla="*/ 105 h 221"/>
                <a:gd name="T6" fmla="*/ 53 w 101"/>
                <a:gd name="T7" fmla="*/ 120 h 221"/>
                <a:gd name="T8" fmla="*/ 53 w 101"/>
                <a:gd name="T9" fmla="*/ 120 h 221"/>
                <a:gd name="T10" fmla="*/ 56 w 101"/>
                <a:gd name="T11" fmla="*/ 105 h 221"/>
                <a:gd name="T12" fmla="*/ 59 w 101"/>
                <a:gd name="T13" fmla="*/ 89 h 221"/>
                <a:gd name="T14" fmla="*/ 77 w 101"/>
                <a:gd name="T15" fmla="*/ 0 h 221"/>
                <a:gd name="T16" fmla="*/ 101 w 101"/>
                <a:gd name="T17" fmla="*/ 0 h 221"/>
                <a:gd name="T18" fmla="*/ 76 w 101"/>
                <a:gd name="T19" fmla="*/ 99 h 221"/>
                <a:gd name="T20" fmla="*/ 69 w 101"/>
                <a:gd name="T21" fmla="*/ 127 h 221"/>
                <a:gd name="T22" fmla="*/ 61 w 101"/>
                <a:gd name="T23" fmla="*/ 154 h 221"/>
                <a:gd name="T24" fmla="*/ 56 w 101"/>
                <a:gd name="T25" fmla="*/ 166 h 221"/>
                <a:gd name="T26" fmla="*/ 50 w 101"/>
                <a:gd name="T27" fmla="*/ 177 h 221"/>
                <a:gd name="T28" fmla="*/ 45 w 101"/>
                <a:gd name="T29" fmla="*/ 188 h 221"/>
                <a:gd name="T30" fmla="*/ 39 w 101"/>
                <a:gd name="T31" fmla="*/ 198 h 221"/>
                <a:gd name="T32" fmla="*/ 31 w 101"/>
                <a:gd name="T33" fmla="*/ 207 h 221"/>
                <a:gd name="T34" fmla="*/ 23 w 101"/>
                <a:gd name="T35" fmla="*/ 213 h 221"/>
                <a:gd name="T36" fmla="*/ 16 w 101"/>
                <a:gd name="T37" fmla="*/ 217 h 221"/>
                <a:gd name="T38" fmla="*/ 12 w 101"/>
                <a:gd name="T39" fmla="*/ 221 h 221"/>
                <a:gd name="T40" fmla="*/ 2 w 101"/>
                <a:gd name="T41" fmla="*/ 200 h 221"/>
                <a:gd name="T42" fmla="*/ 7 w 101"/>
                <a:gd name="T43" fmla="*/ 197 h 221"/>
                <a:gd name="T44" fmla="*/ 13 w 101"/>
                <a:gd name="T45" fmla="*/ 193 h 221"/>
                <a:gd name="T46" fmla="*/ 19 w 101"/>
                <a:gd name="T47" fmla="*/ 187 h 221"/>
                <a:gd name="T48" fmla="*/ 23 w 101"/>
                <a:gd name="T49" fmla="*/ 181 h 221"/>
                <a:gd name="T50" fmla="*/ 29 w 101"/>
                <a:gd name="T51" fmla="*/ 174 h 221"/>
                <a:gd name="T52" fmla="*/ 32 w 101"/>
                <a:gd name="T53" fmla="*/ 168 h 221"/>
                <a:gd name="T54" fmla="*/ 35 w 101"/>
                <a:gd name="T55" fmla="*/ 161 h 221"/>
                <a:gd name="T56" fmla="*/ 38 w 101"/>
                <a:gd name="T57" fmla="*/ 155 h 221"/>
                <a:gd name="T58" fmla="*/ 39 w 101"/>
                <a:gd name="T59" fmla="*/ 150 h 221"/>
                <a:gd name="T60" fmla="*/ 40 w 101"/>
                <a:gd name="T61" fmla="*/ 147 h 221"/>
                <a:gd name="T62" fmla="*/ 39 w 101"/>
                <a:gd name="T63" fmla="*/ 142 h 221"/>
                <a:gd name="T64" fmla="*/ 0 w 101"/>
                <a:gd name="T65" fmla="*/ 0 h 221"/>
                <a:gd name="T66" fmla="*/ 26 w 101"/>
                <a:gd name="T6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221">
                  <a:moveTo>
                    <a:pt x="26" y="0"/>
                  </a:moveTo>
                  <a:lnTo>
                    <a:pt x="46" y="89"/>
                  </a:lnTo>
                  <a:lnTo>
                    <a:pt x="49" y="105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6" y="105"/>
                  </a:lnTo>
                  <a:lnTo>
                    <a:pt x="59" y="89"/>
                  </a:lnTo>
                  <a:lnTo>
                    <a:pt x="77" y="0"/>
                  </a:lnTo>
                  <a:lnTo>
                    <a:pt x="101" y="0"/>
                  </a:lnTo>
                  <a:lnTo>
                    <a:pt x="76" y="99"/>
                  </a:lnTo>
                  <a:lnTo>
                    <a:pt x="69" y="127"/>
                  </a:lnTo>
                  <a:lnTo>
                    <a:pt x="61" y="154"/>
                  </a:lnTo>
                  <a:lnTo>
                    <a:pt x="56" y="166"/>
                  </a:lnTo>
                  <a:lnTo>
                    <a:pt x="50" y="177"/>
                  </a:lnTo>
                  <a:lnTo>
                    <a:pt x="45" y="188"/>
                  </a:lnTo>
                  <a:lnTo>
                    <a:pt x="39" y="198"/>
                  </a:lnTo>
                  <a:lnTo>
                    <a:pt x="31" y="207"/>
                  </a:lnTo>
                  <a:lnTo>
                    <a:pt x="23" y="213"/>
                  </a:lnTo>
                  <a:lnTo>
                    <a:pt x="16" y="217"/>
                  </a:lnTo>
                  <a:lnTo>
                    <a:pt x="12" y="221"/>
                  </a:lnTo>
                  <a:lnTo>
                    <a:pt x="2" y="200"/>
                  </a:lnTo>
                  <a:lnTo>
                    <a:pt x="7" y="197"/>
                  </a:lnTo>
                  <a:lnTo>
                    <a:pt x="13" y="193"/>
                  </a:lnTo>
                  <a:lnTo>
                    <a:pt x="19" y="187"/>
                  </a:lnTo>
                  <a:lnTo>
                    <a:pt x="23" y="181"/>
                  </a:lnTo>
                  <a:lnTo>
                    <a:pt x="29" y="174"/>
                  </a:lnTo>
                  <a:lnTo>
                    <a:pt x="32" y="168"/>
                  </a:lnTo>
                  <a:lnTo>
                    <a:pt x="35" y="161"/>
                  </a:lnTo>
                  <a:lnTo>
                    <a:pt x="38" y="155"/>
                  </a:lnTo>
                  <a:lnTo>
                    <a:pt x="39" y="150"/>
                  </a:lnTo>
                  <a:lnTo>
                    <a:pt x="40" y="147"/>
                  </a:lnTo>
                  <a:lnTo>
                    <a:pt x="39" y="142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557"/>
            <p:cNvSpPr>
              <a:spLocks/>
            </p:cNvSpPr>
            <p:nvPr/>
          </p:nvSpPr>
          <p:spPr bwMode="auto">
            <a:xfrm>
              <a:off x="6766047" y="7441276"/>
              <a:ext cx="391358" cy="391358"/>
            </a:xfrm>
            <a:custGeom>
              <a:avLst/>
              <a:gdLst>
                <a:gd name="T0" fmla="*/ 698 w 987"/>
                <a:gd name="T1" fmla="*/ 70 h 987"/>
                <a:gd name="T2" fmla="*/ 695 w 987"/>
                <a:gd name="T3" fmla="*/ 50 h 987"/>
                <a:gd name="T4" fmla="*/ 685 w 987"/>
                <a:gd name="T5" fmla="*/ 31 h 987"/>
                <a:gd name="T6" fmla="*/ 672 w 987"/>
                <a:gd name="T7" fmla="*/ 16 h 987"/>
                <a:gd name="T8" fmla="*/ 653 w 987"/>
                <a:gd name="T9" fmla="*/ 5 h 987"/>
                <a:gd name="T10" fmla="*/ 633 w 987"/>
                <a:gd name="T11" fmla="*/ 0 h 987"/>
                <a:gd name="T12" fmla="*/ 353 w 987"/>
                <a:gd name="T13" fmla="*/ 0 h 987"/>
                <a:gd name="T14" fmla="*/ 333 w 987"/>
                <a:gd name="T15" fmla="*/ 5 h 987"/>
                <a:gd name="T16" fmla="*/ 315 w 987"/>
                <a:gd name="T17" fmla="*/ 16 h 987"/>
                <a:gd name="T18" fmla="*/ 302 w 987"/>
                <a:gd name="T19" fmla="*/ 31 h 987"/>
                <a:gd name="T20" fmla="*/ 293 w 987"/>
                <a:gd name="T21" fmla="*/ 50 h 987"/>
                <a:gd name="T22" fmla="*/ 290 w 987"/>
                <a:gd name="T23" fmla="*/ 70 h 987"/>
                <a:gd name="T24" fmla="*/ 64 w 987"/>
                <a:gd name="T25" fmla="*/ 290 h 987"/>
                <a:gd name="T26" fmla="*/ 43 w 987"/>
                <a:gd name="T27" fmla="*/ 295 h 987"/>
                <a:gd name="T28" fmla="*/ 26 w 987"/>
                <a:gd name="T29" fmla="*/ 306 h 987"/>
                <a:gd name="T30" fmla="*/ 12 w 987"/>
                <a:gd name="T31" fmla="*/ 321 h 987"/>
                <a:gd name="T32" fmla="*/ 3 w 987"/>
                <a:gd name="T33" fmla="*/ 339 h 987"/>
                <a:gd name="T34" fmla="*/ 0 w 987"/>
                <a:gd name="T35" fmla="*/ 361 h 987"/>
                <a:gd name="T36" fmla="*/ 1 w 987"/>
                <a:gd name="T37" fmla="*/ 641 h 987"/>
                <a:gd name="T38" fmla="*/ 9 w 987"/>
                <a:gd name="T39" fmla="*/ 660 h 987"/>
                <a:gd name="T40" fmla="*/ 21 w 987"/>
                <a:gd name="T41" fmla="*/ 676 h 987"/>
                <a:gd name="T42" fmla="*/ 37 w 987"/>
                <a:gd name="T43" fmla="*/ 688 h 987"/>
                <a:gd name="T44" fmla="*/ 56 w 987"/>
                <a:gd name="T45" fmla="*/ 696 h 987"/>
                <a:gd name="T46" fmla="*/ 290 w 987"/>
                <a:gd name="T47" fmla="*/ 697 h 987"/>
                <a:gd name="T48" fmla="*/ 292 w 987"/>
                <a:gd name="T49" fmla="*/ 930 h 987"/>
                <a:gd name="T50" fmla="*/ 298 w 987"/>
                <a:gd name="T51" fmla="*/ 949 h 987"/>
                <a:gd name="T52" fmla="*/ 311 w 987"/>
                <a:gd name="T53" fmla="*/ 967 h 987"/>
                <a:gd name="T54" fmla="*/ 327 w 987"/>
                <a:gd name="T55" fmla="*/ 979 h 987"/>
                <a:gd name="T56" fmla="*/ 347 w 987"/>
                <a:gd name="T57" fmla="*/ 986 h 987"/>
                <a:gd name="T58" fmla="*/ 626 w 987"/>
                <a:gd name="T59" fmla="*/ 987 h 987"/>
                <a:gd name="T60" fmla="*/ 647 w 987"/>
                <a:gd name="T61" fmla="*/ 984 h 987"/>
                <a:gd name="T62" fmla="*/ 666 w 987"/>
                <a:gd name="T63" fmla="*/ 975 h 987"/>
                <a:gd name="T64" fmla="*/ 682 w 987"/>
                <a:gd name="T65" fmla="*/ 961 h 987"/>
                <a:gd name="T66" fmla="*/ 691 w 987"/>
                <a:gd name="T67" fmla="*/ 944 h 987"/>
                <a:gd name="T68" fmla="*/ 697 w 987"/>
                <a:gd name="T69" fmla="*/ 923 h 987"/>
                <a:gd name="T70" fmla="*/ 916 w 987"/>
                <a:gd name="T71" fmla="*/ 697 h 987"/>
                <a:gd name="T72" fmla="*/ 938 w 987"/>
                <a:gd name="T73" fmla="*/ 693 h 987"/>
                <a:gd name="T74" fmla="*/ 956 w 987"/>
                <a:gd name="T75" fmla="*/ 685 h 987"/>
                <a:gd name="T76" fmla="*/ 971 w 987"/>
                <a:gd name="T77" fmla="*/ 671 h 987"/>
                <a:gd name="T78" fmla="*/ 982 w 987"/>
                <a:gd name="T79" fmla="*/ 653 h 987"/>
                <a:gd name="T80" fmla="*/ 987 w 987"/>
                <a:gd name="T81" fmla="*/ 633 h 987"/>
                <a:gd name="T82" fmla="*/ 987 w 987"/>
                <a:gd name="T83" fmla="*/ 353 h 987"/>
                <a:gd name="T84" fmla="*/ 982 w 987"/>
                <a:gd name="T85" fmla="*/ 333 h 987"/>
                <a:gd name="T86" fmla="*/ 971 w 987"/>
                <a:gd name="T87" fmla="*/ 315 h 987"/>
                <a:gd name="T88" fmla="*/ 956 w 987"/>
                <a:gd name="T89" fmla="*/ 301 h 987"/>
                <a:gd name="T90" fmla="*/ 938 w 987"/>
                <a:gd name="T91" fmla="*/ 293 h 987"/>
                <a:gd name="T92" fmla="*/ 916 w 987"/>
                <a:gd name="T93" fmla="*/ 290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7" h="987">
                  <a:moveTo>
                    <a:pt x="916" y="290"/>
                  </a:moveTo>
                  <a:lnTo>
                    <a:pt x="698" y="290"/>
                  </a:lnTo>
                  <a:lnTo>
                    <a:pt x="698" y="70"/>
                  </a:lnTo>
                  <a:lnTo>
                    <a:pt x="697" y="64"/>
                  </a:lnTo>
                  <a:lnTo>
                    <a:pt x="696" y="56"/>
                  </a:lnTo>
                  <a:lnTo>
                    <a:pt x="695" y="50"/>
                  </a:lnTo>
                  <a:lnTo>
                    <a:pt x="691" y="43"/>
                  </a:lnTo>
                  <a:lnTo>
                    <a:pt x="689" y="37"/>
                  </a:lnTo>
                  <a:lnTo>
                    <a:pt x="685" y="31"/>
                  </a:lnTo>
                  <a:lnTo>
                    <a:pt x="682" y="26"/>
                  </a:lnTo>
                  <a:lnTo>
                    <a:pt x="676" y="21"/>
                  </a:lnTo>
                  <a:lnTo>
                    <a:pt x="672" y="16"/>
                  </a:lnTo>
                  <a:lnTo>
                    <a:pt x="666" y="12"/>
                  </a:lnTo>
                  <a:lnTo>
                    <a:pt x="660" y="9"/>
                  </a:lnTo>
                  <a:lnTo>
                    <a:pt x="653" y="5"/>
                  </a:lnTo>
                  <a:lnTo>
                    <a:pt x="647" y="3"/>
                  </a:lnTo>
                  <a:lnTo>
                    <a:pt x="641" y="1"/>
                  </a:lnTo>
                  <a:lnTo>
                    <a:pt x="633" y="0"/>
                  </a:lnTo>
                  <a:lnTo>
                    <a:pt x="626" y="0"/>
                  </a:lnTo>
                  <a:lnTo>
                    <a:pt x="361" y="0"/>
                  </a:lnTo>
                  <a:lnTo>
                    <a:pt x="353" y="0"/>
                  </a:lnTo>
                  <a:lnTo>
                    <a:pt x="347" y="1"/>
                  </a:lnTo>
                  <a:lnTo>
                    <a:pt x="340" y="3"/>
                  </a:lnTo>
                  <a:lnTo>
                    <a:pt x="333" y="5"/>
                  </a:lnTo>
                  <a:lnTo>
                    <a:pt x="327" y="9"/>
                  </a:lnTo>
                  <a:lnTo>
                    <a:pt x="321" y="12"/>
                  </a:lnTo>
                  <a:lnTo>
                    <a:pt x="315" y="16"/>
                  </a:lnTo>
                  <a:lnTo>
                    <a:pt x="311" y="21"/>
                  </a:lnTo>
                  <a:lnTo>
                    <a:pt x="306" y="26"/>
                  </a:lnTo>
                  <a:lnTo>
                    <a:pt x="302" y="31"/>
                  </a:lnTo>
                  <a:lnTo>
                    <a:pt x="298" y="37"/>
                  </a:lnTo>
                  <a:lnTo>
                    <a:pt x="295" y="43"/>
                  </a:lnTo>
                  <a:lnTo>
                    <a:pt x="293" y="50"/>
                  </a:lnTo>
                  <a:lnTo>
                    <a:pt x="292" y="56"/>
                  </a:lnTo>
                  <a:lnTo>
                    <a:pt x="291" y="64"/>
                  </a:lnTo>
                  <a:lnTo>
                    <a:pt x="290" y="70"/>
                  </a:lnTo>
                  <a:lnTo>
                    <a:pt x="290" y="290"/>
                  </a:lnTo>
                  <a:lnTo>
                    <a:pt x="71" y="290"/>
                  </a:lnTo>
                  <a:lnTo>
                    <a:pt x="64" y="290"/>
                  </a:lnTo>
                  <a:lnTo>
                    <a:pt x="56" y="291"/>
                  </a:lnTo>
                  <a:lnTo>
                    <a:pt x="50" y="293"/>
                  </a:lnTo>
                  <a:lnTo>
                    <a:pt x="43" y="295"/>
                  </a:lnTo>
                  <a:lnTo>
                    <a:pt x="37" y="298"/>
                  </a:lnTo>
                  <a:lnTo>
                    <a:pt x="31" y="301"/>
                  </a:lnTo>
                  <a:lnTo>
                    <a:pt x="26" y="306"/>
                  </a:lnTo>
                  <a:lnTo>
                    <a:pt x="21" y="310"/>
                  </a:lnTo>
                  <a:lnTo>
                    <a:pt x="16" y="315"/>
                  </a:lnTo>
                  <a:lnTo>
                    <a:pt x="12" y="321"/>
                  </a:lnTo>
                  <a:lnTo>
                    <a:pt x="9" y="327"/>
                  </a:lnTo>
                  <a:lnTo>
                    <a:pt x="5" y="333"/>
                  </a:lnTo>
                  <a:lnTo>
                    <a:pt x="3" y="339"/>
                  </a:lnTo>
                  <a:lnTo>
                    <a:pt x="1" y="347"/>
                  </a:lnTo>
                  <a:lnTo>
                    <a:pt x="0" y="353"/>
                  </a:lnTo>
                  <a:lnTo>
                    <a:pt x="0" y="361"/>
                  </a:lnTo>
                  <a:lnTo>
                    <a:pt x="0" y="626"/>
                  </a:lnTo>
                  <a:lnTo>
                    <a:pt x="0" y="633"/>
                  </a:lnTo>
                  <a:lnTo>
                    <a:pt x="1" y="641"/>
                  </a:lnTo>
                  <a:lnTo>
                    <a:pt x="3" y="647"/>
                  </a:lnTo>
                  <a:lnTo>
                    <a:pt x="5" y="653"/>
                  </a:lnTo>
                  <a:lnTo>
                    <a:pt x="9" y="660"/>
                  </a:lnTo>
                  <a:lnTo>
                    <a:pt x="12" y="665"/>
                  </a:lnTo>
                  <a:lnTo>
                    <a:pt x="16" y="671"/>
                  </a:lnTo>
                  <a:lnTo>
                    <a:pt x="21" y="676"/>
                  </a:lnTo>
                  <a:lnTo>
                    <a:pt x="26" y="680"/>
                  </a:lnTo>
                  <a:lnTo>
                    <a:pt x="31" y="685"/>
                  </a:lnTo>
                  <a:lnTo>
                    <a:pt x="37" y="688"/>
                  </a:lnTo>
                  <a:lnTo>
                    <a:pt x="43" y="691"/>
                  </a:lnTo>
                  <a:lnTo>
                    <a:pt x="50" y="693"/>
                  </a:lnTo>
                  <a:lnTo>
                    <a:pt x="56" y="696"/>
                  </a:lnTo>
                  <a:lnTo>
                    <a:pt x="64" y="697"/>
                  </a:lnTo>
                  <a:lnTo>
                    <a:pt x="71" y="697"/>
                  </a:lnTo>
                  <a:lnTo>
                    <a:pt x="290" y="697"/>
                  </a:lnTo>
                  <a:lnTo>
                    <a:pt x="290" y="916"/>
                  </a:lnTo>
                  <a:lnTo>
                    <a:pt x="291" y="923"/>
                  </a:lnTo>
                  <a:lnTo>
                    <a:pt x="292" y="930"/>
                  </a:lnTo>
                  <a:lnTo>
                    <a:pt x="293" y="938"/>
                  </a:lnTo>
                  <a:lnTo>
                    <a:pt x="295" y="944"/>
                  </a:lnTo>
                  <a:lnTo>
                    <a:pt x="298" y="949"/>
                  </a:lnTo>
                  <a:lnTo>
                    <a:pt x="302" y="956"/>
                  </a:lnTo>
                  <a:lnTo>
                    <a:pt x="306" y="961"/>
                  </a:lnTo>
                  <a:lnTo>
                    <a:pt x="311" y="967"/>
                  </a:lnTo>
                  <a:lnTo>
                    <a:pt x="315" y="971"/>
                  </a:lnTo>
                  <a:lnTo>
                    <a:pt x="321" y="975"/>
                  </a:lnTo>
                  <a:lnTo>
                    <a:pt x="327" y="979"/>
                  </a:lnTo>
                  <a:lnTo>
                    <a:pt x="333" y="982"/>
                  </a:lnTo>
                  <a:lnTo>
                    <a:pt x="340" y="984"/>
                  </a:lnTo>
                  <a:lnTo>
                    <a:pt x="347" y="986"/>
                  </a:lnTo>
                  <a:lnTo>
                    <a:pt x="353" y="987"/>
                  </a:lnTo>
                  <a:lnTo>
                    <a:pt x="361" y="987"/>
                  </a:lnTo>
                  <a:lnTo>
                    <a:pt x="626" y="987"/>
                  </a:lnTo>
                  <a:lnTo>
                    <a:pt x="633" y="987"/>
                  </a:lnTo>
                  <a:lnTo>
                    <a:pt x="641" y="986"/>
                  </a:lnTo>
                  <a:lnTo>
                    <a:pt x="647" y="984"/>
                  </a:lnTo>
                  <a:lnTo>
                    <a:pt x="653" y="982"/>
                  </a:lnTo>
                  <a:lnTo>
                    <a:pt x="660" y="979"/>
                  </a:lnTo>
                  <a:lnTo>
                    <a:pt x="666" y="975"/>
                  </a:lnTo>
                  <a:lnTo>
                    <a:pt x="672" y="971"/>
                  </a:lnTo>
                  <a:lnTo>
                    <a:pt x="676" y="967"/>
                  </a:lnTo>
                  <a:lnTo>
                    <a:pt x="682" y="961"/>
                  </a:lnTo>
                  <a:lnTo>
                    <a:pt x="685" y="956"/>
                  </a:lnTo>
                  <a:lnTo>
                    <a:pt x="689" y="949"/>
                  </a:lnTo>
                  <a:lnTo>
                    <a:pt x="691" y="944"/>
                  </a:lnTo>
                  <a:lnTo>
                    <a:pt x="695" y="938"/>
                  </a:lnTo>
                  <a:lnTo>
                    <a:pt x="696" y="930"/>
                  </a:lnTo>
                  <a:lnTo>
                    <a:pt x="697" y="923"/>
                  </a:lnTo>
                  <a:lnTo>
                    <a:pt x="698" y="916"/>
                  </a:lnTo>
                  <a:lnTo>
                    <a:pt x="698" y="697"/>
                  </a:lnTo>
                  <a:lnTo>
                    <a:pt x="916" y="697"/>
                  </a:lnTo>
                  <a:lnTo>
                    <a:pt x="923" y="697"/>
                  </a:lnTo>
                  <a:lnTo>
                    <a:pt x="930" y="696"/>
                  </a:lnTo>
                  <a:lnTo>
                    <a:pt x="938" y="693"/>
                  </a:lnTo>
                  <a:lnTo>
                    <a:pt x="944" y="691"/>
                  </a:lnTo>
                  <a:lnTo>
                    <a:pt x="950" y="688"/>
                  </a:lnTo>
                  <a:lnTo>
                    <a:pt x="956" y="685"/>
                  </a:lnTo>
                  <a:lnTo>
                    <a:pt x="961" y="680"/>
                  </a:lnTo>
                  <a:lnTo>
                    <a:pt x="967" y="676"/>
                  </a:lnTo>
                  <a:lnTo>
                    <a:pt x="971" y="671"/>
                  </a:lnTo>
                  <a:lnTo>
                    <a:pt x="975" y="665"/>
                  </a:lnTo>
                  <a:lnTo>
                    <a:pt x="979" y="660"/>
                  </a:lnTo>
                  <a:lnTo>
                    <a:pt x="982" y="653"/>
                  </a:lnTo>
                  <a:lnTo>
                    <a:pt x="984" y="647"/>
                  </a:lnTo>
                  <a:lnTo>
                    <a:pt x="986" y="641"/>
                  </a:lnTo>
                  <a:lnTo>
                    <a:pt x="987" y="633"/>
                  </a:lnTo>
                  <a:lnTo>
                    <a:pt x="987" y="626"/>
                  </a:lnTo>
                  <a:lnTo>
                    <a:pt x="987" y="361"/>
                  </a:lnTo>
                  <a:lnTo>
                    <a:pt x="987" y="353"/>
                  </a:lnTo>
                  <a:lnTo>
                    <a:pt x="986" y="347"/>
                  </a:lnTo>
                  <a:lnTo>
                    <a:pt x="984" y="339"/>
                  </a:lnTo>
                  <a:lnTo>
                    <a:pt x="982" y="333"/>
                  </a:lnTo>
                  <a:lnTo>
                    <a:pt x="979" y="327"/>
                  </a:lnTo>
                  <a:lnTo>
                    <a:pt x="975" y="321"/>
                  </a:lnTo>
                  <a:lnTo>
                    <a:pt x="971" y="315"/>
                  </a:lnTo>
                  <a:lnTo>
                    <a:pt x="967" y="310"/>
                  </a:lnTo>
                  <a:lnTo>
                    <a:pt x="961" y="306"/>
                  </a:lnTo>
                  <a:lnTo>
                    <a:pt x="956" y="301"/>
                  </a:lnTo>
                  <a:lnTo>
                    <a:pt x="950" y="298"/>
                  </a:lnTo>
                  <a:lnTo>
                    <a:pt x="944" y="295"/>
                  </a:lnTo>
                  <a:lnTo>
                    <a:pt x="938" y="293"/>
                  </a:lnTo>
                  <a:lnTo>
                    <a:pt x="930" y="291"/>
                  </a:lnTo>
                  <a:lnTo>
                    <a:pt x="923" y="290"/>
                  </a:lnTo>
                  <a:lnTo>
                    <a:pt x="916" y="2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558"/>
            <p:cNvSpPr>
              <a:spLocks/>
            </p:cNvSpPr>
            <p:nvPr/>
          </p:nvSpPr>
          <p:spPr bwMode="auto">
            <a:xfrm>
              <a:off x="6851956" y="7573320"/>
              <a:ext cx="219542" cy="176588"/>
            </a:xfrm>
            <a:custGeom>
              <a:avLst/>
              <a:gdLst>
                <a:gd name="T0" fmla="*/ 266 w 553"/>
                <a:gd name="T1" fmla="*/ 68 h 444"/>
                <a:gd name="T2" fmla="*/ 243 w 553"/>
                <a:gd name="T3" fmla="*/ 42 h 444"/>
                <a:gd name="T4" fmla="*/ 218 w 553"/>
                <a:gd name="T5" fmla="*/ 24 h 444"/>
                <a:gd name="T6" fmla="*/ 193 w 553"/>
                <a:gd name="T7" fmla="*/ 11 h 444"/>
                <a:gd name="T8" fmla="*/ 169 w 553"/>
                <a:gd name="T9" fmla="*/ 2 h 444"/>
                <a:gd name="T10" fmla="*/ 144 w 553"/>
                <a:gd name="T11" fmla="*/ 0 h 444"/>
                <a:gd name="T12" fmla="*/ 120 w 553"/>
                <a:gd name="T13" fmla="*/ 1 h 444"/>
                <a:gd name="T14" fmla="*/ 96 w 553"/>
                <a:gd name="T15" fmla="*/ 8 h 444"/>
                <a:gd name="T16" fmla="*/ 75 w 553"/>
                <a:gd name="T17" fmla="*/ 17 h 444"/>
                <a:gd name="T18" fmla="*/ 54 w 553"/>
                <a:gd name="T19" fmla="*/ 30 h 444"/>
                <a:gd name="T20" fmla="*/ 37 w 553"/>
                <a:gd name="T21" fmla="*/ 45 h 444"/>
                <a:gd name="T22" fmla="*/ 23 w 553"/>
                <a:gd name="T23" fmla="*/ 64 h 444"/>
                <a:gd name="T24" fmla="*/ 11 w 553"/>
                <a:gd name="T25" fmla="*/ 84 h 444"/>
                <a:gd name="T26" fmla="*/ 3 w 553"/>
                <a:gd name="T27" fmla="*/ 107 h 444"/>
                <a:gd name="T28" fmla="*/ 0 w 553"/>
                <a:gd name="T29" fmla="*/ 131 h 444"/>
                <a:gd name="T30" fmla="*/ 1 w 553"/>
                <a:gd name="T31" fmla="*/ 154 h 444"/>
                <a:gd name="T32" fmla="*/ 7 w 553"/>
                <a:gd name="T33" fmla="*/ 179 h 444"/>
                <a:gd name="T34" fmla="*/ 17 w 553"/>
                <a:gd name="T35" fmla="*/ 205 h 444"/>
                <a:gd name="T36" fmla="*/ 33 w 553"/>
                <a:gd name="T37" fmla="*/ 230 h 444"/>
                <a:gd name="T38" fmla="*/ 50 w 553"/>
                <a:gd name="T39" fmla="*/ 255 h 444"/>
                <a:gd name="T40" fmla="*/ 81 w 553"/>
                <a:gd name="T41" fmla="*/ 290 h 444"/>
                <a:gd name="T42" fmla="*/ 128 w 553"/>
                <a:gd name="T43" fmla="*/ 335 h 444"/>
                <a:gd name="T44" fmla="*/ 176 w 553"/>
                <a:gd name="T45" fmla="*/ 374 h 444"/>
                <a:gd name="T46" fmla="*/ 219 w 553"/>
                <a:gd name="T47" fmla="*/ 406 h 444"/>
                <a:gd name="T48" fmla="*/ 266 w 553"/>
                <a:gd name="T49" fmla="*/ 437 h 444"/>
                <a:gd name="T50" fmla="*/ 287 w 553"/>
                <a:gd name="T51" fmla="*/ 437 h 444"/>
                <a:gd name="T52" fmla="*/ 334 w 553"/>
                <a:gd name="T53" fmla="*/ 406 h 444"/>
                <a:gd name="T54" fmla="*/ 377 w 553"/>
                <a:gd name="T55" fmla="*/ 374 h 444"/>
                <a:gd name="T56" fmla="*/ 425 w 553"/>
                <a:gd name="T57" fmla="*/ 335 h 444"/>
                <a:gd name="T58" fmla="*/ 472 w 553"/>
                <a:gd name="T59" fmla="*/ 290 h 444"/>
                <a:gd name="T60" fmla="*/ 503 w 553"/>
                <a:gd name="T61" fmla="*/ 255 h 444"/>
                <a:gd name="T62" fmla="*/ 521 w 553"/>
                <a:gd name="T63" fmla="*/ 230 h 444"/>
                <a:gd name="T64" fmla="*/ 536 w 553"/>
                <a:gd name="T65" fmla="*/ 205 h 444"/>
                <a:gd name="T66" fmla="*/ 546 w 553"/>
                <a:gd name="T67" fmla="*/ 179 h 444"/>
                <a:gd name="T68" fmla="*/ 552 w 553"/>
                <a:gd name="T69" fmla="*/ 154 h 444"/>
                <a:gd name="T70" fmla="*/ 553 w 553"/>
                <a:gd name="T71" fmla="*/ 131 h 444"/>
                <a:gd name="T72" fmla="*/ 550 w 553"/>
                <a:gd name="T73" fmla="*/ 107 h 444"/>
                <a:gd name="T74" fmla="*/ 542 w 553"/>
                <a:gd name="T75" fmla="*/ 84 h 444"/>
                <a:gd name="T76" fmla="*/ 530 w 553"/>
                <a:gd name="T77" fmla="*/ 64 h 444"/>
                <a:gd name="T78" fmla="*/ 516 w 553"/>
                <a:gd name="T79" fmla="*/ 45 h 444"/>
                <a:gd name="T80" fmla="*/ 498 w 553"/>
                <a:gd name="T81" fmla="*/ 30 h 444"/>
                <a:gd name="T82" fmla="*/ 479 w 553"/>
                <a:gd name="T83" fmla="*/ 17 h 444"/>
                <a:gd name="T84" fmla="*/ 457 w 553"/>
                <a:gd name="T85" fmla="*/ 8 h 444"/>
                <a:gd name="T86" fmla="*/ 433 w 553"/>
                <a:gd name="T87" fmla="*/ 1 h 444"/>
                <a:gd name="T88" fmla="*/ 409 w 553"/>
                <a:gd name="T89" fmla="*/ 0 h 444"/>
                <a:gd name="T90" fmla="*/ 385 w 553"/>
                <a:gd name="T91" fmla="*/ 2 h 444"/>
                <a:gd name="T92" fmla="*/ 359 w 553"/>
                <a:gd name="T93" fmla="*/ 11 h 444"/>
                <a:gd name="T94" fmla="*/ 335 w 553"/>
                <a:gd name="T95" fmla="*/ 24 h 444"/>
                <a:gd name="T96" fmla="*/ 310 w 553"/>
                <a:gd name="T97" fmla="*/ 42 h 444"/>
                <a:gd name="T98" fmla="*/ 287 w 553"/>
                <a:gd name="T99" fmla="*/ 68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" h="444">
                  <a:moveTo>
                    <a:pt x="277" y="83"/>
                  </a:moveTo>
                  <a:lnTo>
                    <a:pt x="266" y="68"/>
                  </a:lnTo>
                  <a:lnTo>
                    <a:pt x="254" y="54"/>
                  </a:lnTo>
                  <a:lnTo>
                    <a:pt x="243" y="42"/>
                  </a:lnTo>
                  <a:lnTo>
                    <a:pt x="231" y="32"/>
                  </a:lnTo>
                  <a:lnTo>
                    <a:pt x="218" y="24"/>
                  </a:lnTo>
                  <a:lnTo>
                    <a:pt x="206" y="16"/>
                  </a:lnTo>
                  <a:lnTo>
                    <a:pt x="193" y="11"/>
                  </a:lnTo>
                  <a:lnTo>
                    <a:pt x="182" y="5"/>
                  </a:lnTo>
                  <a:lnTo>
                    <a:pt x="169" y="2"/>
                  </a:lnTo>
                  <a:lnTo>
                    <a:pt x="157" y="1"/>
                  </a:lnTo>
                  <a:lnTo>
                    <a:pt x="144" y="0"/>
                  </a:lnTo>
                  <a:lnTo>
                    <a:pt x="132" y="0"/>
                  </a:lnTo>
                  <a:lnTo>
                    <a:pt x="120" y="1"/>
                  </a:lnTo>
                  <a:lnTo>
                    <a:pt x="108" y="4"/>
                  </a:lnTo>
                  <a:lnTo>
                    <a:pt x="96" y="8"/>
                  </a:lnTo>
                  <a:lnTo>
                    <a:pt x="85" y="12"/>
                  </a:lnTo>
                  <a:lnTo>
                    <a:pt x="75" y="17"/>
                  </a:lnTo>
                  <a:lnTo>
                    <a:pt x="64" y="23"/>
                  </a:lnTo>
                  <a:lnTo>
                    <a:pt x="54" y="30"/>
                  </a:lnTo>
                  <a:lnTo>
                    <a:pt x="46" y="38"/>
                  </a:lnTo>
                  <a:lnTo>
                    <a:pt x="37" y="45"/>
                  </a:lnTo>
                  <a:lnTo>
                    <a:pt x="29" y="54"/>
                  </a:lnTo>
                  <a:lnTo>
                    <a:pt x="23" y="64"/>
                  </a:lnTo>
                  <a:lnTo>
                    <a:pt x="16" y="74"/>
                  </a:lnTo>
                  <a:lnTo>
                    <a:pt x="11" y="84"/>
                  </a:lnTo>
                  <a:lnTo>
                    <a:pt x="7" y="95"/>
                  </a:lnTo>
                  <a:lnTo>
                    <a:pt x="3" y="107"/>
                  </a:lnTo>
                  <a:lnTo>
                    <a:pt x="1" y="119"/>
                  </a:lnTo>
                  <a:lnTo>
                    <a:pt x="0" y="131"/>
                  </a:lnTo>
                  <a:lnTo>
                    <a:pt x="0" y="143"/>
                  </a:lnTo>
                  <a:lnTo>
                    <a:pt x="1" y="154"/>
                  </a:lnTo>
                  <a:lnTo>
                    <a:pt x="3" y="167"/>
                  </a:lnTo>
                  <a:lnTo>
                    <a:pt x="7" y="179"/>
                  </a:lnTo>
                  <a:lnTo>
                    <a:pt x="12" y="192"/>
                  </a:lnTo>
                  <a:lnTo>
                    <a:pt x="17" y="205"/>
                  </a:lnTo>
                  <a:lnTo>
                    <a:pt x="25" y="217"/>
                  </a:lnTo>
                  <a:lnTo>
                    <a:pt x="33" y="230"/>
                  </a:lnTo>
                  <a:lnTo>
                    <a:pt x="41" y="242"/>
                  </a:lnTo>
                  <a:lnTo>
                    <a:pt x="50" y="255"/>
                  </a:lnTo>
                  <a:lnTo>
                    <a:pt x="60" y="267"/>
                  </a:lnTo>
                  <a:lnTo>
                    <a:pt x="81" y="290"/>
                  </a:lnTo>
                  <a:lnTo>
                    <a:pt x="104" y="313"/>
                  </a:lnTo>
                  <a:lnTo>
                    <a:pt x="128" y="335"/>
                  </a:lnTo>
                  <a:lnTo>
                    <a:pt x="152" y="355"/>
                  </a:lnTo>
                  <a:lnTo>
                    <a:pt x="176" y="374"/>
                  </a:lnTo>
                  <a:lnTo>
                    <a:pt x="199" y="391"/>
                  </a:lnTo>
                  <a:lnTo>
                    <a:pt x="219" y="406"/>
                  </a:lnTo>
                  <a:lnTo>
                    <a:pt x="239" y="419"/>
                  </a:lnTo>
                  <a:lnTo>
                    <a:pt x="266" y="437"/>
                  </a:lnTo>
                  <a:lnTo>
                    <a:pt x="277" y="444"/>
                  </a:lnTo>
                  <a:lnTo>
                    <a:pt x="287" y="437"/>
                  </a:lnTo>
                  <a:lnTo>
                    <a:pt x="314" y="419"/>
                  </a:lnTo>
                  <a:lnTo>
                    <a:pt x="334" y="406"/>
                  </a:lnTo>
                  <a:lnTo>
                    <a:pt x="354" y="391"/>
                  </a:lnTo>
                  <a:lnTo>
                    <a:pt x="377" y="374"/>
                  </a:lnTo>
                  <a:lnTo>
                    <a:pt x="401" y="355"/>
                  </a:lnTo>
                  <a:lnTo>
                    <a:pt x="425" y="335"/>
                  </a:lnTo>
                  <a:lnTo>
                    <a:pt x="449" y="313"/>
                  </a:lnTo>
                  <a:lnTo>
                    <a:pt x="472" y="290"/>
                  </a:lnTo>
                  <a:lnTo>
                    <a:pt x="494" y="267"/>
                  </a:lnTo>
                  <a:lnTo>
                    <a:pt x="503" y="255"/>
                  </a:lnTo>
                  <a:lnTo>
                    <a:pt x="512" y="242"/>
                  </a:lnTo>
                  <a:lnTo>
                    <a:pt x="521" y="230"/>
                  </a:lnTo>
                  <a:lnTo>
                    <a:pt x="528" y="217"/>
                  </a:lnTo>
                  <a:lnTo>
                    <a:pt x="536" y="205"/>
                  </a:lnTo>
                  <a:lnTo>
                    <a:pt x="541" y="192"/>
                  </a:lnTo>
                  <a:lnTo>
                    <a:pt x="546" y="179"/>
                  </a:lnTo>
                  <a:lnTo>
                    <a:pt x="550" y="167"/>
                  </a:lnTo>
                  <a:lnTo>
                    <a:pt x="552" y="154"/>
                  </a:lnTo>
                  <a:lnTo>
                    <a:pt x="553" y="143"/>
                  </a:lnTo>
                  <a:lnTo>
                    <a:pt x="553" y="131"/>
                  </a:lnTo>
                  <a:lnTo>
                    <a:pt x="552" y="119"/>
                  </a:lnTo>
                  <a:lnTo>
                    <a:pt x="550" y="107"/>
                  </a:lnTo>
                  <a:lnTo>
                    <a:pt x="547" y="95"/>
                  </a:lnTo>
                  <a:lnTo>
                    <a:pt x="542" y="84"/>
                  </a:lnTo>
                  <a:lnTo>
                    <a:pt x="537" y="74"/>
                  </a:lnTo>
                  <a:lnTo>
                    <a:pt x="530" y="64"/>
                  </a:lnTo>
                  <a:lnTo>
                    <a:pt x="524" y="54"/>
                  </a:lnTo>
                  <a:lnTo>
                    <a:pt x="516" y="45"/>
                  </a:lnTo>
                  <a:lnTo>
                    <a:pt x="508" y="38"/>
                  </a:lnTo>
                  <a:lnTo>
                    <a:pt x="498" y="30"/>
                  </a:lnTo>
                  <a:lnTo>
                    <a:pt x="488" y="23"/>
                  </a:lnTo>
                  <a:lnTo>
                    <a:pt x="479" y="17"/>
                  </a:lnTo>
                  <a:lnTo>
                    <a:pt x="468" y="12"/>
                  </a:lnTo>
                  <a:lnTo>
                    <a:pt x="457" y="8"/>
                  </a:lnTo>
                  <a:lnTo>
                    <a:pt x="445" y="4"/>
                  </a:lnTo>
                  <a:lnTo>
                    <a:pt x="433" y="1"/>
                  </a:lnTo>
                  <a:lnTo>
                    <a:pt x="421" y="0"/>
                  </a:lnTo>
                  <a:lnTo>
                    <a:pt x="409" y="0"/>
                  </a:lnTo>
                  <a:lnTo>
                    <a:pt x="397" y="1"/>
                  </a:lnTo>
                  <a:lnTo>
                    <a:pt x="385" y="2"/>
                  </a:lnTo>
                  <a:lnTo>
                    <a:pt x="372" y="5"/>
                  </a:lnTo>
                  <a:lnTo>
                    <a:pt x="359" y="11"/>
                  </a:lnTo>
                  <a:lnTo>
                    <a:pt x="347" y="16"/>
                  </a:lnTo>
                  <a:lnTo>
                    <a:pt x="335" y="24"/>
                  </a:lnTo>
                  <a:lnTo>
                    <a:pt x="322" y="32"/>
                  </a:lnTo>
                  <a:lnTo>
                    <a:pt x="310" y="42"/>
                  </a:lnTo>
                  <a:lnTo>
                    <a:pt x="298" y="54"/>
                  </a:lnTo>
                  <a:lnTo>
                    <a:pt x="287" y="68"/>
                  </a:lnTo>
                  <a:lnTo>
                    <a:pt x="277" y="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2" name="组合 2531"/>
          <p:cNvGrpSpPr/>
          <p:nvPr/>
        </p:nvGrpSpPr>
        <p:grpSpPr>
          <a:xfrm>
            <a:off x="4059218" y="3592192"/>
            <a:ext cx="940692" cy="1006776"/>
            <a:chOff x="6770822" y="3675659"/>
            <a:chExt cx="381812" cy="539309"/>
          </a:xfrm>
        </p:grpSpPr>
        <p:sp>
          <p:nvSpPr>
            <p:cNvPr id="1359" name="Freeform 1884"/>
            <p:cNvSpPr>
              <a:spLocks/>
            </p:cNvSpPr>
            <p:nvPr/>
          </p:nvSpPr>
          <p:spPr bwMode="auto">
            <a:xfrm>
              <a:off x="6770822" y="3675659"/>
              <a:ext cx="381812" cy="539309"/>
            </a:xfrm>
            <a:custGeom>
              <a:avLst/>
              <a:gdLst>
                <a:gd name="T0" fmla="*/ 445 w 958"/>
                <a:gd name="T1" fmla="*/ 13 h 1356"/>
                <a:gd name="T2" fmla="*/ 500 w 958"/>
                <a:gd name="T3" fmla="*/ 3 h 1356"/>
                <a:gd name="T4" fmla="*/ 569 w 958"/>
                <a:gd name="T5" fmla="*/ 0 h 1356"/>
                <a:gd name="T6" fmla="*/ 630 w 958"/>
                <a:gd name="T7" fmla="*/ 8 h 1356"/>
                <a:gd name="T8" fmla="*/ 664 w 958"/>
                <a:gd name="T9" fmla="*/ 21 h 1356"/>
                <a:gd name="T10" fmla="*/ 696 w 958"/>
                <a:gd name="T11" fmla="*/ 42 h 1356"/>
                <a:gd name="T12" fmla="*/ 741 w 958"/>
                <a:gd name="T13" fmla="*/ 89 h 1356"/>
                <a:gd name="T14" fmla="*/ 785 w 958"/>
                <a:gd name="T15" fmla="*/ 156 h 1356"/>
                <a:gd name="T16" fmla="*/ 820 w 958"/>
                <a:gd name="T17" fmla="*/ 229 h 1356"/>
                <a:gd name="T18" fmla="*/ 843 w 958"/>
                <a:gd name="T19" fmla="*/ 298 h 1356"/>
                <a:gd name="T20" fmla="*/ 854 w 958"/>
                <a:gd name="T21" fmla="*/ 358 h 1356"/>
                <a:gd name="T22" fmla="*/ 852 w 958"/>
                <a:gd name="T23" fmla="*/ 409 h 1356"/>
                <a:gd name="T24" fmla="*/ 832 w 958"/>
                <a:gd name="T25" fmla="*/ 511 h 1356"/>
                <a:gd name="T26" fmla="*/ 806 w 958"/>
                <a:gd name="T27" fmla="*/ 649 h 1356"/>
                <a:gd name="T28" fmla="*/ 794 w 958"/>
                <a:gd name="T29" fmla="*/ 749 h 1356"/>
                <a:gd name="T30" fmla="*/ 792 w 958"/>
                <a:gd name="T31" fmla="*/ 822 h 1356"/>
                <a:gd name="T32" fmla="*/ 798 w 958"/>
                <a:gd name="T33" fmla="*/ 890 h 1356"/>
                <a:gd name="T34" fmla="*/ 814 w 958"/>
                <a:gd name="T35" fmla="*/ 948 h 1356"/>
                <a:gd name="T36" fmla="*/ 844 w 958"/>
                <a:gd name="T37" fmla="*/ 994 h 1356"/>
                <a:gd name="T38" fmla="*/ 884 w 958"/>
                <a:gd name="T39" fmla="*/ 1026 h 1356"/>
                <a:gd name="T40" fmla="*/ 914 w 958"/>
                <a:gd name="T41" fmla="*/ 1054 h 1356"/>
                <a:gd name="T42" fmla="*/ 936 w 958"/>
                <a:gd name="T43" fmla="*/ 1086 h 1356"/>
                <a:gd name="T44" fmla="*/ 951 w 958"/>
                <a:gd name="T45" fmla="*/ 1122 h 1356"/>
                <a:gd name="T46" fmla="*/ 957 w 958"/>
                <a:gd name="T47" fmla="*/ 1159 h 1356"/>
                <a:gd name="T48" fmla="*/ 958 w 958"/>
                <a:gd name="T49" fmla="*/ 1195 h 1356"/>
                <a:gd name="T50" fmla="*/ 953 w 958"/>
                <a:gd name="T51" fmla="*/ 1232 h 1356"/>
                <a:gd name="T52" fmla="*/ 936 w 958"/>
                <a:gd name="T53" fmla="*/ 1285 h 1356"/>
                <a:gd name="T54" fmla="*/ 912 w 958"/>
                <a:gd name="T55" fmla="*/ 1325 h 1356"/>
                <a:gd name="T56" fmla="*/ 894 w 958"/>
                <a:gd name="T57" fmla="*/ 1340 h 1356"/>
                <a:gd name="T58" fmla="*/ 867 w 958"/>
                <a:gd name="T59" fmla="*/ 1349 h 1356"/>
                <a:gd name="T60" fmla="*/ 783 w 958"/>
                <a:gd name="T61" fmla="*/ 1356 h 1356"/>
                <a:gd name="T62" fmla="*/ 642 w 958"/>
                <a:gd name="T63" fmla="*/ 1354 h 1356"/>
                <a:gd name="T64" fmla="*/ 391 w 958"/>
                <a:gd name="T65" fmla="*/ 1343 h 1356"/>
                <a:gd name="T66" fmla="*/ 284 w 958"/>
                <a:gd name="T67" fmla="*/ 1340 h 1356"/>
                <a:gd name="T68" fmla="*/ 188 w 958"/>
                <a:gd name="T69" fmla="*/ 1351 h 1356"/>
                <a:gd name="T70" fmla="*/ 139 w 958"/>
                <a:gd name="T71" fmla="*/ 1355 h 1356"/>
                <a:gd name="T72" fmla="*/ 111 w 958"/>
                <a:gd name="T73" fmla="*/ 1353 h 1356"/>
                <a:gd name="T74" fmla="*/ 85 w 958"/>
                <a:gd name="T75" fmla="*/ 1343 h 1356"/>
                <a:gd name="T76" fmla="*/ 64 w 958"/>
                <a:gd name="T77" fmla="*/ 1327 h 1356"/>
                <a:gd name="T78" fmla="*/ 45 w 958"/>
                <a:gd name="T79" fmla="*/ 1300 h 1356"/>
                <a:gd name="T80" fmla="*/ 33 w 958"/>
                <a:gd name="T81" fmla="*/ 1261 h 1356"/>
                <a:gd name="T82" fmla="*/ 27 w 958"/>
                <a:gd name="T83" fmla="*/ 1209 h 1356"/>
                <a:gd name="T84" fmla="*/ 28 w 958"/>
                <a:gd name="T85" fmla="*/ 1160 h 1356"/>
                <a:gd name="T86" fmla="*/ 37 w 958"/>
                <a:gd name="T87" fmla="*/ 1100 h 1356"/>
                <a:gd name="T88" fmla="*/ 60 w 958"/>
                <a:gd name="T89" fmla="*/ 1005 h 1356"/>
                <a:gd name="T90" fmla="*/ 76 w 958"/>
                <a:gd name="T91" fmla="*/ 916 h 1356"/>
                <a:gd name="T92" fmla="*/ 81 w 958"/>
                <a:gd name="T93" fmla="*/ 855 h 1356"/>
                <a:gd name="T94" fmla="*/ 80 w 958"/>
                <a:gd name="T95" fmla="*/ 789 h 1356"/>
                <a:gd name="T96" fmla="*/ 71 w 958"/>
                <a:gd name="T97" fmla="*/ 716 h 1356"/>
                <a:gd name="T98" fmla="*/ 52 w 958"/>
                <a:gd name="T99" fmla="*/ 635 h 1356"/>
                <a:gd name="T100" fmla="*/ 22 w 958"/>
                <a:gd name="T101" fmla="*/ 546 h 1356"/>
                <a:gd name="T102" fmla="*/ 12 w 958"/>
                <a:gd name="T103" fmla="*/ 511 h 1356"/>
                <a:gd name="T104" fmla="*/ 1 w 958"/>
                <a:gd name="T105" fmla="*/ 427 h 1356"/>
                <a:gd name="T106" fmla="*/ 2 w 958"/>
                <a:gd name="T107" fmla="*/ 309 h 1356"/>
                <a:gd name="T108" fmla="*/ 14 w 958"/>
                <a:gd name="T109" fmla="*/ 228 h 1356"/>
                <a:gd name="T110" fmla="*/ 28 w 958"/>
                <a:gd name="T111" fmla="*/ 173 h 1356"/>
                <a:gd name="T112" fmla="*/ 49 w 958"/>
                <a:gd name="T113" fmla="*/ 125 h 1356"/>
                <a:gd name="T114" fmla="*/ 77 w 958"/>
                <a:gd name="T115" fmla="*/ 88 h 1356"/>
                <a:gd name="T116" fmla="*/ 111 w 958"/>
                <a:gd name="T117" fmla="*/ 67 h 1356"/>
                <a:gd name="T118" fmla="*/ 192 w 958"/>
                <a:gd name="T119" fmla="*/ 60 h 1356"/>
                <a:gd name="T120" fmla="*/ 300 w 958"/>
                <a:gd name="T121" fmla="*/ 58 h 1356"/>
                <a:gd name="T122" fmla="*/ 341 w 958"/>
                <a:gd name="T123" fmla="*/ 53 h 1356"/>
                <a:gd name="T124" fmla="*/ 382 w 958"/>
                <a:gd name="T125" fmla="*/ 38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8" h="1356">
                  <a:moveTo>
                    <a:pt x="414" y="22"/>
                  </a:moveTo>
                  <a:lnTo>
                    <a:pt x="422" y="19"/>
                  </a:lnTo>
                  <a:lnTo>
                    <a:pt x="445" y="13"/>
                  </a:lnTo>
                  <a:lnTo>
                    <a:pt x="461" y="10"/>
                  </a:lnTo>
                  <a:lnTo>
                    <a:pt x="480" y="6"/>
                  </a:lnTo>
                  <a:lnTo>
                    <a:pt x="500" y="3"/>
                  </a:lnTo>
                  <a:lnTo>
                    <a:pt x="522" y="1"/>
                  </a:lnTo>
                  <a:lnTo>
                    <a:pt x="546" y="0"/>
                  </a:lnTo>
                  <a:lnTo>
                    <a:pt x="569" y="0"/>
                  </a:lnTo>
                  <a:lnTo>
                    <a:pt x="593" y="2"/>
                  </a:lnTo>
                  <a:lnTo>
                    <a:pt x="618" y="5"/>
                  </a:lnTo>
                  <a:lnTo>
                    <a:pt x="630" y="8"/>
                  </a:lnTo>
                  <a:lnTo>
                    <a:pt x="642" y="13"/>
                  </a:lnTo>
                  <a:lnTo>
                    <a:pt x="652" y="17"/>
                  </a:lnTo>
                  <a:lnTo>
                    <a:pt x="664" y="21"/>
                  </a:lnTo>
                  <a:lnTo>
                    <a:pt x="675" y="28"/>
                  </a:lnTo>
                  <a:lnTo>
                    <a:pt x="686" y="34"/>
                  </a:lnTo>
                  <a:lnTo>
                    <a:pt x="696" y="42"/>
                  </a:lnTo>
                  <a:lnTo>
                    <a:pt x="705" y="51"/>
                  </a:lnTo>
                  <a:lnTo>
                    <a:pt x="724" y="69"/>
                  </a:lnTo>
                  <a:lnTo>
                    <a:pt x="741" y="89"/>
                  </a:lnTo>
                  <a:lnTo>
                    <a:pt x="756" y="111"/>
                  </a:lnTo>
                  <a:lnTo>
                    <a:pt x="771" y="134"/>
                  </a:lnTo>
                  <a:lnTo>
                    <a:pt x="785" y="156"/>
                  </a:lnTo>
                  <a:lnTo>
                    <a:pt x="798" y="180"/>
                  </a:lnTo>
                  <a:lnTo>
                    <a:pt x="809" y="205"/>
                  </a:lnTo>
                  <a:lnTo>
                    <a:pt x="820" y="229"/>
                  </a:lnTo>
                  <a:lnTo>
                    <a:pt x="828" y="253"/>
                  </a:lnTo>
                  <a:lnTo>
                    <a:pt x="836" y="276"/>
                  </a:lnTo>
                  <a:lnTo>
                    <a:pt x="843" y="298"/>
                  </a:lnTo>
                  <a:lnTo>
                    <a:pt x="848" y="319"/>
                  </a:lnTo>
                  <a:lnTo>
                    <a:pt x="852" y="340"/>
                  </a:lnTo>
                  <a:lnTo>
                    <a:pt x="854" y="358"/>
                  </a:lnTo>
                  <a:lnTo>
                    <a:pt x="855" y="375"/>
                  </a:lnTo>
                  <a:lnTo>
                    <a:pt x="855" y="389"/>
                  </a:lnTo>
                  <a:lnTo>
                    <a:pt x="852" y="409"/>
                  </a:lnTo>
                  <a:lnTo>
                    <a:pt x="847" y="437"/>
                  </a:lnTo>
                  <a:lnTo>
                    <a:pt x="840" y="471"/>
                  </a:lnTo>
                  <a:lnTo>
                    <a:pt x="832" y="511"/>
                  </a:lnTo>
                  <a:lnTo>
                    <a:pt x="823" y="554"/>
                  </a:lnTo>
                  <a:lnTo>
                    <a:pt x="813" y="600"/>
                  </a:lnTo>
                  <a:lnTo>
                    <a:pt x="806" y="649"/>
                  </a:lnTo>
                  <a:lnTo>
                    <a:pt x="799" y="699"/>
                  </a:lnTo>
                  <a:lnTo>
                    <a:pt x="796" y="724"/>
                  </a:lnTo>
                  <a:lnTo>
                    <a:pt x="794" y="749"/>
                  </a:lnTo>
                  <a:lnTo>
                    <a:pt x="793" y="774"/>
                  </a:lnTo>
                  <a:lnTo>
                    <a:pt x="792" y="798"/>
                  </a:lnTo>
                  <a:lnTo>
                    <a:pt x="792" y="822"/>
                  </a:lnTo>
                  <a:lnTo>
                    <a:pt x="793" y="845"/>
                  </a:lnTo>
                  <a:lnTo>
                    <a:pt x="795" y="868"/>
                  </a:lnTo>
                  <a:lnTo>
                    <a:pt x="798" y="890"/>
                  </a:lnTo>
                  <a:lnTo>
                    <a:pt x="803" y="910"/>
                  </a:lnTo>
                  <a:lnTo>
                    <a:pt x="808" y="930"/>
                  </a:lnTo>
                  <a:lnTo>
                    <a:pt x="814" y="948"/>
                  </a:lnTo>
                  <a:lnTo>
                    <a:pt x="823" y="965"/>
                  </a:lnTo>
                  <a:lnTo>
                    <a:pt x="832" y="980"/>
                  </a:lnTo>
                  <a:lnTo>
                    <a:pt x="844" y="994"/>
                  </a:lnTo>
                  <a:lnTo>
                    <a:pt x="857" y="1006"/>
                  </a:lnTo>
                  <a:lnTo>
                    <a:pt x="871" y="1017"/>
                  </a:lnTo>
                  <a:lnTo>
                    <a:pt x="884" y="1026"/>
                  </a:lnTo>
                  <a:lnTo>
                    <a:pt x="894" y="1034"/>
                  </a:lnTo>
                  <a:lnTo>
                    <a:pt x="905" y="1044"/>
                  </a:lnTo>
                  <a:lnTo>
                    <a:pt x="914" y="1054"/>
                  </a:lnTo>
                  <a:lnTo>
                    <a:pt x="922" y="1065"/>
                  </a:lnTo>
                  <a:lnTo>
                    <a:pt x="930" y="1075"/>
                  </a:lnTo>
                  <a:lnTo>
                    <a:pt x="936" y="1086"/>
                  </a:lnTo>
                  <a:lnTo>
                    <a:pt x="942" y="1098"/>
                  </a:lnTo>
                  <a:lnTo>
                    <a:pt x="946" y="1110"/>
                  </a:lnTo>
                  <a:lnTo>
                    <a:pt x="951" y="1122"/>
                  </a:lnTo>
                  <a:lnTo>
                    <a:pt x="953" y="1134"/>
                  </a:lnTo>
                  <a:lnTo>
                    <a:pt x="956" y="1146"/>
                  </a:lnTo>
                  <a:lnTo>
                    <a:pt x="957" y="1159"/>
                  </a:lnTo>
                  <a:lnTo>
                    <a:pt x="958" y="1171"/>
                  </a:lnTo>
                  <a:lnTo>
                    <a:pt x="958" y="1183"/>
                  </a:lnTo>
                  <a:lnTo>
                    <a:pt x="958" y="1195"/>
                  </a:lnTo>
                  <a:lnTo>
                    <a:pt x="957" y="1208"/>
                  </a:lnTo>
                  <a:lnTo>
                    <a:pt x="955" y="1220"/>
                  </a:lnTo>
                  <a:lnTo>
                    <a:pt x="953" y="1232"/>
                  </a:lnTo>
                  <a:lnTo>
                    <a:pt x="951" y="1243"/>
                  </a:lnTo>
                  <a:lnTo>
                    <a:pt x="944" y="1264"/>
                  </a:lnTo>
                  <a:lnTo>
                    <a:pt x="936" y="1285"/>
                  </a:lnTo>
                  <a:lnTo>
                    <a:pt x="927" y="1303"/>
                  </a:lnTo>
                  <a:lnTo>
                    <a:pt x="917" y="1318"/>
                  </a:lnTo>
                  <a:lnTo>
                    <a:pt x="912" y="1325"/>
                  </a:lnTo>
                  <a:lnTo>
                    <a:pt x="906" y="1331"/>
                  </a:lnTo>
                  <a:lnTo>
                    <a:pt x="901" y="1336"/>
                  </a:lnTo>
                  <a:lnTo>
                    <a:pt x="894" y="1340"/>
                  </a:lnTo>
                  <a:lnTo>
                    <a:pt x="888" y="1343"/>
                  </a:lnTo>
                  <a:lnTo>
                    <a:pt x="878" y="1347"/>
                  </a:lnTo>
                  <a:lnTo>
                    <a:pt x="867" y="1349"/>
                  </a:lnTo>
                  <a:lnTo>
                    <a:pt x="853" y="1351"/>
                  </a:lnTo>
                  <a:lnTo>
                    <a:pt x="822" y="1354"/>
                  </a:lnTo>
                  <a:lnTo>
                    <a:pt x="783" y="1356"/>
                  </a:lnTo>
                  <a:lnTo>
                    <a:pt x="739" y="1356"/>
                  </a:lnTo>
                  <a:lnTo>
                    <a:pt x="691" y="1356"/>
                  </a:lnTo>
                  <a:lnTo>
                    <a:pt x="642" y="1354"/>
                  </a:lnTo>
                  <a:lnTo>
                    <a:pt x="590" y="1353"/>
                  </a:lnTo>
                  <a:lnTo>
                    <a:pt x="486" y="1348"/>
                  </a:lnTo>
                  <a:lnTo>
                    <a:pt x="391" y="1343"/>
                  </a:lnTo>
                  <a:lnTo>
                    <a:pt x="349" y="1341"/>
                  </a:lnTo>
                  <a:lnTo>
                    <a:pt x="313" y="1340"/>
                  </a:lnTo>
                  <a:lnTo>
                    <a:pt x="284" y="1340"/>
                  </a:lnTo>
                  <a:lnTo>
                    <a:pt x="264" y="1340"/>
                  </a:lnTo>
                  <a:lnTo>
                    <a:pt x="227" y="1344"/>
                  </a:lnTo>
                  <a:lnTo>
                    <a:pt x="188" y="1351"/>
                  </a:lnTo>
                  <a:lnTo>
                    <a:pt x="169" y="1354"/>
                  </a:lnTo>
                  <a:lnTo>
                    <a:pt x="149" y="1355"/>
                  </a:lnTo>
                  <a:lnTo>
                    <a:pt x="139" y="1355"/>
                  </a:lnTo>
                  <a:lnTo>
                    <a:pt x="130" y="1355"/>
                  </a:lnTo>
                  <a:lnTo>
                    <a:pt x="120" y="1354"/>
                  </a:lnTo>
                  <a:lnTo>
                    <a:pt x="111" y="1353"/>
                  </a:lnTo>
                  <a:lnTo>
                    <a:pt x="103" y="1351"/>
                  </a:lnTo>
                  <a:lnTo>
                    <a:pt x="94" y="1348"/>
                  </a:lnTo>
                  <a:lnTo>
                    <a:pt x="85" y="1343"/>
                  </a:lnTo>
                  <a:lnTo>
                    <a:pt x="78" y="1339"/>
                  </a:lnTo>
                  <a:lnTo>
                    <a:pt x="70" y="1334"/>
                  </a:lnTo>
                  <a:lnTo>
                    <a:pt x="64" y="1327"/>
                  </a:lnTo>
                  <a:lnTo>
                    <a:pt x="56" y="1320"/>
                  </a:lnTo>
                  <a:lnTo>
                    <a:pt x="51" y="1310"/>
                  </a:lnTo>
                  <a:lnTo>
                    <a:pt x="45" y="1300"/>
                  </a:lnTo>
                  <a:lnTo>
                    <a:pt x="40" y="1288"/>
                  </a:lnTo>
                  <a:lnTo>
                    <a:pt x="37" y="1276"/>
                  </a:lnTo>
                  <a:lnTo>
                    <a:pt x="33" y="1261"/>
                  </a:lnTo>
                  <a:lnTo>
                    <a:pt x="30" y="1246"/>
                  </a:lnTo>
                  <a:lnTo>
                    <a:pt x="28" y="1229"/>
                  </a:lnTo>
                  <a:lnTo>
                    <a:pt x="27" y="1209"/>
                  </a:lnTo>
                  <a:lnTo>
                    <a:pt x="26" y="1189"/>
                  </a:lnTo>
                  <a:lnTo>
                    <a:pt x="27" y="1175"/>
                  </a:lnTo>
                  <a:lnTo>
                    <a:pt x="28" y="1160"/>
                  </a:lnTo>
                  <a:lnTo>
                    <a:pt x="29" y="1146"/>
                  </a:lnTo>
                  <a:lnTo>
                    <a:pt x="31" y="1131"/>
                  </a:lnTo>
                  <a:lnTo>
                    <a:pt x="37" y="1100"/>
                  </a:lnTo>
                  <a:lnTo>
                    <a:pt x="44" y="1070"/>
                  </a:lnTo>
                  <a:lnTo>
                    <a:pt x="52" y="1038"/>
                  </a:lnTo>
                  <a:lnTo>
                    <a:pt x="60" y="1005"/>
                  </a:lnTo>
                  <a:lnTo>
                    <a:pt x="67" y="971"/>
                  </a:lnTo>
                  <a:lnTo>
                    <a:pt x="74" y="934"/>
                  </a:lnTo>
                  <a:lnTo>
                    <a:pt x="76" y="916"/>
                  </a:lnTo>
                  <a:lnTo>
                    <a:pt x="78" y="896"/>
                  </a:lnTo>
                  <a:lnTo>
                    <a:pt x="80" y="876"/>
                  </a:lnTo>
                  <a:lnTo>
                    <a:pt x="81" y="855"/>
                  </a:lnTo>
                  <a:lnTo>
                    <a:pt x="81" y="834"/>
                  </a:lnTo>
                  <a:lnTo>
                    <a:pt x="81" y="812"/>
                  </a:lnTo>
                  <a:lnTo>
                    <a:pt x="80" y="789"/>
                  </a:lnTo>
                  <a:lnTo>
                    <a:pt x="78" y="766"/>
                  </a:lnTo>
                  <a:lnTo>
                    <a:pt x="75" y="741"/>
                  </a:lnTo>
                  <a:lnTo>
                    <a:pt x="71" y="716"/>
                  </a:lnTo>
                  <a:lnTo>
                    <a:pt x="66" y="690"/>
                  </a:lnTo>
                  <a:lnTo>
                    <a:pt x="60" y="663"/>
                  </a:lnTo>
                  <a:lnTo>
                    <a:pt x="52" y="635"/>
                  </a:lnTo>
                  <a:lnTo>
                    <a:pt x="43" y="607"/>
                  </a:lnTo>
                  <a:lnTo>
                    <a:pt x="34" y="577"/>
                  </a:lnTo>
                  <a:lnTo>
                    <a:pt x="22" y="546"/>
                  </a:lnTo>
                  <a:lnTo>
                    <a:pt x="18" y="535"/>
                  </a:lnTo>
                  <a:lnTo>
                    <a:pt x="15" y="524"/>
                  </a:lnTo>
                  <a:lnTo>
                    <a:pt x="12" y="511"/>
                  </a:lnTo>
                  <a:lnTo>
                    <a:pt x="10" y="496"/>
                  </a:lnTo>
                  <a:lnTo>
                    <a:pt x="4" y="464"/>
                  </a:lnTo>
                  <a:lnTo>
                    <a:pt x="1" y="427"/>
                  </a:lnTo>
                  <a:lnTo>
                    <a:pt x="0" y="390"/>
                  </a:lnTo>
                  <a:lnTo>
                    <a:pt x="0" y="350"/>
                  </a:lnTo>
                  <a:lnTo>
                    <a:pt x="2" y="309"/>
                  </a:lnTo>
                  <a:lnTo>
                    <a:pt x="7" y="268"/>
                  </a:lnTo>
                  <a:lnTo>
                    <a:pt x="10" y="247"/>
                  </a:lnTo>
                  <a:lnTo>
                    <a:pt x="14" y="228"/>
                  </a:lnTo>
                  <a:lnTo>
                    <a:pt x="18" y="208"/>
                  </a:lnTo>
                  <a:lnTo>
                    <a:pt x="23" y="190"/>
                  </a:lnTo>
                  <a:lnTo>
                    <a:pt x="28" y="173"/>
                  </a:lnTo>
                  <a:lnTo>
                    <a:pt x="35" y="155"/>
                  </a:lnTo>
                  <a:lnTo>
                    <a:pt x="41" y="140"/>
                  </a:lnTo>
                  <a:lnTo>
                    <a:pt x="49" y="125"/>
                  </a:lnTo>
                  <a:lnTo>
                    <a:pt x="57" y="111"/>
                  </a:lnTo>
                  <a:lnTo>
                    <a:pt x="67" y="99"/>
                  </a:lnTo>
                  <a:lnTo>
                    <a:pt x="77" y="88"/>
                  </a:lnTo>
                  <a:lnTo>
                    <a:pt x="88" y="80"/>
                  </a:lnTo>
                  <a:lnTo>
                    <a:pt x="99" y="72"/>
                  </a:lnTo>
                  <a:lnTo>
                    <a:pt x="111" y="67"/>
                  </a:lnTo>
                  <a:lnTo>
                    <a:pt x="124" y="62"/>
                  </a:lnTo>
                  <a:lnTo>
                    <a:pt x="139" y="61"/>
                  </a:lnTo>
                  <a:lnTo>
                    <a:pt x="192" y="60"/>
                  </a:lnTo>
                  <a:lnTo>
                    <a:pt x="234" y="60"/>
                  </a:lnTo>
                  <a:lnTo>
                    <a:pt x="270" y="59"/>
                  </a:lnTo>
                  <a:lnTo>
                    <a:pt x="300" y="58"/>
                  </a:lnTo>
                  <a:lnTo>
                    <a:pt x="314" y="57"/>
                  </a:lnTo>
                  <a:lnTo>
                    <a:pt x="327" y="55"/>
                  </a:lnTo>
                  <a:lnTo>
                    <a:pt x="341" y="53"/>
                  </a:lnTo>
                  <a:lnTo>
                    <a:pt x="354" y="48"/>
                  </a:lnTo>
                  <a:lnTo>
                    <a:pt x="368" y="44"/>
                  </a:lnTo>
                  <a:lnTo>
                    <a:pt x="382" y="38"/>
                  </a:lnTo>
                  <a:lnTo>
                    <a:pt x="398" y="31"/>
                  </a:lnTo>
                  <a:lnTo>
                    <a:pt x="414" y="22"/>
                  </a:lnTo>
                  <a:close/>
                </a:path>
              </a:pathLst>
            </a:custGeom>
            <a:solidFill>
              <a:srgbClr val="008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885"/>
            <p:cNvSpPr>
              <a:spLocks/>
            </p:cNvSpPr>
            <p:nvPr/>
          </p:nvSpPr>
          <p:spPr bwMode="auto">
            <a:xfrm>
              <a:off x="6801048" y="3732930"/>
              <a:ext cx="275223" cy="351585"/>
            </a:xfrm>
            <a:custGeom>
              <a:avLst/>
              <a:gdLst>
                <a:gd name="T0" fmla="*/ 149 w 692"/>
                <a:gd name="T1" fmla="*/ 791 h 885"/>
                <a:gd name="T2" fmla="*/ 128 w 692"/>
                <a:gd name="T3" fmla="*/ 745 h 885"/>
                <a:gd name="T4" fmla="*/ 111 w 692"/>
                <a:gd name="T5" fmla="*/ 676 h 885"/>
                <a:gd name="T6" fmla="*/ 97 w 692"/>
                <a:gd name="T7" fmla="*/ 603 h 885"/>
                <a:gd name="T8" fmla="*/ 67 w 692"/>
                <a:gd name="T9" fmla="*/ 498 h 885"/>
                <a:gd name="T10" fmla="*/ 28 w 692"/>
                <a:gd name="T11" fmla="*/ 367 h 885"/>
                <a:gd name="T12" fmla="*/ 8 w 692"/>
                <a:gd name="T13" fmla="*/ 274 h 885"/>
                <a:gd name="T14" fmla="*/ 0 w 692"/>
                <a:gd name="T15" fmla="*/ 209 h 885"/>
                <a:gd name="T16" fmla="*/ 1 w 692"/>
                <a:gd name="T17" fmla="*/ 150 h 885"/>
                <a:gd name="T18" fmla="*/ 14 w 692"/>
                <a:gd name="T19" fmla="*/ 100 h 885"/>
                <a:gd name="T20" fmla="*/ 41 w 692"/>
                <a:gd name="T21" fmla="*/ 63 h 885"/>
                <a:gd name="T22" fmla="*/ 78 w 692"/>
                <a:gd name="T23" fmla="*/ 44 h 885"/>
                <a:gd name="T24" fmla="*/ 108 w 692"/>
                <a:gd name="T25" fmla="*/ 36 h 885"/>
                <a:gd name="T26" fmla="*/ 157 w 692"/>
                <a:gd name="T27" fmla="*/ 36 h 885"/>
                <a:gd name="T28" fmla="*/ 198 w 692"/>
                <a:gd name="T29" fmla="*/ 47 h 885"/>
                <a:gd name="T30" fmla="*/ 238 w 692"/>
                <a:gd name="T31" fmla="*/ 58 h 885"/>
                <a:gd name="T32" fmla="*/ 282 w 692"/>
                <a:gd name="T33" fmla="*/ 59 h 885"/>
                <a:gd name="T34" fmla="*/ 305 w 692"/>
                <a:gd name="T35" fmla="*/ 51 h 885"/>
                <a:gd name="T36" fmla="*/ 378 w 692"/>
                <a:gd name="T37" fmla="*/ 21 h 885"/>
                <a:gd name="T38" fmla="*/ 442 w 692"/>
                <a:gd name="T39" fmla="*/ 5 h 885"/>
                <a:gd name="T40" fmla="*/ 490 w 692"/>
                <a:gd name="T41" fmla="*/ 0 h 885"/>
                <a:gd name="T42" fmla="*/ 527 w 692"/>
                <a:gd name="T43" fmla="*/ 3 h 885"/>
                <a:gd name="T44" fmla="*/ 562 w 692"/>
                <a:gd name="T45" fmla="*/ 10 h 885"/>
                <a:gd name="T46" fmla="*/ 596 w 692"/>
                <a:gd name="T47" fmla="*/ 27 h 885"/>
                <a:gd name="T48" fmla="*/ 628 w 692"/>
                <a:gd name="T49" fmla="*/ 51 h 885"/>
                <a:gd name="T50" fmla="*/ 655 w 692"/>
                <a:gd name="T51" fmla="*/ 86 h 885"/>
                <a:gd name="T52" fmla="*/ 676 w 692"/>
                <a:gd name="T53" fmla="*/ 125 h 885"/>
                <a:gd name="T54" fmla="*/ 688 w 692"/>
                <a:gd name="T55" fmla="*/ 167 h 885"/>
                <a:gd name="T56" fmla="*/ 692 w 692"/>
                <a:gd name="T57" fmla="*/ 214 h 885"/>
                <a:gd name="T58" fmla="*/ 690 w 692"/>
                <a:gd name="T59" fmla="*/ 267 h 885"/>
                <a:gd name="T60" fmla="*/ 681 w 692"/>
                <a:gd name="T61" fmla="*/ 327 h 885"/>
                <a:gd name="T62" fmla="*/ 645 w 692"/>
                <a:gd name="T63" fmla="*/ 475 h 885"/>
                <a:gd name="T64" fmla="*/ 547 w 692"/>
                <a:gd name="T65" fmla="*/ 827 h 885"/>
                <a:gd name="T66" fmla="*/ 531 w 692"/>
                <a:gd name="T67" fmla="*/ 860 h 885"/>
                <a:gd name="T68" fmla="*/ 504 w 692"/>
                <a:gd name="T69" fmla="*/ 882 h 885"/>
                <a:gd name="T70" fmla="*/ 489 w 692"/>
                <a:gd name="T71" fmla="*/ 885 h 885"/>
                <a:gd name="T72" fmla="*/ 472 w 692"/>
                <a:gd name="T73" fmla="*/ 883 h 885"/>
                <a:gd name="T74" fmla="*/ 455 w 692"/>
                <a:gd name="T75" fmla="*/ 874 h 885"/>
                <a:gd name="T76" fmla="*/ 439 w 692"/>
                <a:gd name="T77" fmla="*/ 858 h 885"/>
                <a:gd name="T78" fmla="*/ 425 w 692"/>
                <a:gd name="T79" fmla="*/ 832 h 885"/>
                <a:gd name="T80" fmla="*/ 412 w 692"/>
                <a:gd name="T81" fmla="*/ 798 h 885"/>
                <a:gd name="T82" fmla="*/ 399 w 692"/>
                <a:gd name="T83" fmla="*/ 737 h 885"/>
                <a:gd name="T84" fmla="*/ 369 w 692"/>
                <a:gd name="T85" fmla="*/ 660 h 885"/>
                <a:gd name="T86" fmla="*/ 339 w 692"/>
                <a:gd name="T87" fmla="*/ 615 h 885"/>
                <a:gd name="T88" fmla="*/ 320 w 692"/>
                <a:gd name="T89" fmla="*/ 597 h 885"/>
                <a:gd name="T90" fmla="*/ 301 w 692"/>
                <a:gd name="T91" fmla="*/ 587 h 885"/>
                <a:gd name="T92" fmla="*/ 284 w 692"/>
                <a:gd name="T93" fmla="*/ 585 h 885"/>
                <a:gd name="T94" fmla="*/ 269 w 692"/>
                <a:gd name="T95" fmla="*/ 590 h 885"/>
                <a:gd name="T96" fmla="*/ 257 w 692"/>
                <a:gd name="T97" fmla="*/ 605 h 885"/>
                <a:gd name="T98" fmla="*/ 248 w 692"/>
                <a:gd name="T99" fmla="*/ 630 h 885"/>
                <a:gd name="T100" fmla="*/ 237 w 692"/>
                <a:gd name="T101" fmla="*/ 692 h 885"/>
                <a:gd name="T102" fmla="*/ 223 w 692"/>
                <a:gd name="T103" fmla="*/ 745 h 885"/>
                <a:gd name="T104" fmla="*/ 206 w 692"/>
                <a:gd name="T105" fmla="*/ 776 h 885"/>
                <a:gd name="T106" fmla="*/ 188 w 692"/>
                <a:gd name="T107" fmla="*/ 792 h 885"/>
                <a:gd name="T108" fmla="*/ 154 w 692"/>
                <a:gd name="T109" fmla="*/ 798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2" h="885">
                  <a:moveTo>
                    <a:pt x="154" y="798"/>
                  </a:moveTo>
                  <a:lnTo>
                    <a:pt x="153" y="795"/>
                  </a:lnTo>
                  <a:lnTo>
                    <a:pt x="149" y="791"/>
                  </a:lnTo>
                  <a:lnTo>
                    <a:pt x="143" y="781"/>
                  </a:lnTo>
                  <a:lnTo>
                    <a:pt x="137" y="766"/>
                  </a:lnTo>
                  <a:lnTo>
                    <a:pt x="128" y="745"/>
                  </a:lnTo>
                  <a:lnTo>
                    <a:pt x="120" y="714"/>
                  </a:lnTo>
                  <a:lnTo>
                    <a:pt x="115" y="696"/>
                  </a:lnTo>
                  <a:lnTo>
                    <a:pt x="111" y="676"/>
                  </a:lnTo>
                  <a:lnTo>
                    <a:pt x="107" y="653"/>
                  </a:lnTo>
                  <a:lnTo>
                    <a:pt x="102" y="627"/>
                  </a:lnTo>
                  <a:lnTo>
                    <a:pt x="97" y="603"/>
                  </a:lnTo>
                  <a:lnTo>
                    <a:pt x="89" y="573"/>
                  </a:lnTo>
                  <a:lnTo>
                    <a:pt x="78" y="538"/>
                  </a:lnTo>
                  <a:lnTo>
                    <a:pt x="67" y="498"/>
                  </a:lnTo>
                  <a:lnTo>
                    <a:pt x="54" y="456"/>
                  </a:lnTo>
                  <a:lnTo>
                    <a:pt x="41" y="412"/>
                  </a:lnTo>
                  <a:lnTo>
                    <a:pt x="28" y="367"/>
                  </a:lnTo>
                  <a:lnTo>
                    <a:pt x="17" y="320"/>
                  </a:lnTo>
                  <a:lnTo>
                    <a:pt x="12" y="297"/>
                  </a:lnTo>
                  <a:lnTo>
                    <a:pt x="8" y="274"/>
                  </a:lnTo>
                  <a:lnTo>
                    <a:pt x="4" y="252"/>
                  </a:lnTo>
                  <a:lnTo>
                    <a:pt x="2" y="230"/>
                  </a:lnTo>
                  <a:lnTo>
                    <a:pt x="0" y="209"/>
                  </a:lnTo>
                  <a:lnTo>
                    <a:pt x="0" y="189"/>
                  </a:lnTo>
                  <a:lnTo>
                    <a:pt x="0" y="168"/>
                  </a:lnTo>
                  <a:lnTo>
                    <a:pt x="1" y="150"/>
                  </a:lnTo>
                  <a:lnTo>
                    <a:pt x="4" y="132"/>
                  </a:lnTo>
                  <a:lnTo>
                    <a:pt x="8" y="115"/>
                  </a:lnTo>
                  <a:lnTo>
                    <a:pt x="14" y="100"/>
                  </a:lnTo>
                  <a:lnTo>
                    <a:pt x="21" y="86"/>
                  </a:lnTo>
                  <a:lnTo>
                    <a:pt x="30" y="74"/>
                  </a:lnTo>
                  <a:lnTo>
                    <a:pt x="41" y="63"/>
                  </a:lnTo>
                  <a:lnTo>
                    <a:pt x="54" y="55"/>
                  </a:lnTo>
                  <a:lnTo>
                    <a:pt x="68" y="47"/>
                  </a:lnTo>
                  <a:lnTo>
                    <a:pt x="78" y="44"/>
                  </a:lnTo>
                  <a:lnTo>
                    <a:pt x="88" y="41"/>
                  </a:lnTo>
                  <a:lnTo>
                    <a:pt x="98" y="38"/>
                  </a:lnTo>
                  <a:lnTo>
                    <a:pt x="108" y="36"/>
                  </a:lnTo>
                  <a:lnTo>
                    <a:pt x="125" y="34"/>
                  </a:lnTo>
                  <a:lnTo>
                    <a:pt x="142" y="34"/>
                  </a:lnTo>
                  <a:lnTo>
                    <a:pt x="157" y="36"/>
                  </a:lnTo>
                  <a:lnTo>
                    <a:pt x="171" y="39"/>
                  </a:lnTo>
                  <a:lnTo>
                    <a:pt x="185" y="43"/>
                  </a:lnTo>
                  <a:lnTo>
                    <a:pt x="198" y="47"/>
                  </a:lnTo>
                  <a:lnTo>
                    <a:pt x="212" y="51"/>
                  </a:lnTo>
                  <a:lnTo>
                    <a:pt x="225" y="56"/>
                  </a:lnTo>
                  <a:lnTo>
                    <a:pt x="238" y="58"/>
                  </a:lnTo>
                  <a:lnTo>
                    <a:pt x="252" y="60"/>
                  </a:lnTo>
                  <a:lnTo>
                    <a:pt x="266" y="60"/>
                  </a:lnTo>
                  <a:lnTo>
                    <a:pt x="282" y="59"/>
                  </a:lnTo>
                  <a:lnTo>
                    <a:pt x="289" y="57"/>
                  </a:lnTo>
                  <a:lnTo>
                    <a:pt x="297" y="55"/>
                  </a:lnTo>
                  <a:lnTo>
                    <a:pt x="305" y="51"/>
                  </a:lnTo>
                  <a:lnTo>
                    <a:pt x="314" y="47"/>
                  </a:lnTo>
                  <a:lnTo>
                    <a:pt x="341" y="35"/>
                  </a:lnTo>
                  <a:lnTo>
                    <a:pt x="378" y="21"/>
                  </a:lnTo>
                  <a:lnTo>
                    <a:pt x="398" y="15"/>
                  </a:lnTo>
                  <a:lnTo>
                    <a:pt x="420" y="9"/>
                  </a:lnTo>
                  <a:lnTo>
                    <a:pt x="442" y="5"/>
                  </a:lnTo>
                  <a:lnTo>
                    <a:pt x="466" y="2"/>
                  </a:lnTo>
                  <a:lnTo>
                    <a:pt x="478" y="1"/>
                  </a:lnTo>
                  <a:lnTo>
                    <a:pt x="490" y="0"/>
                  </a:lnTo>
                  <a:lnTo>
                    <a:pt x="502" y="1"/>
                  </a:lnTo>
                  <a:lnTo>
                    <a:pt x="515" y="1"/>
                  </a:lnTo>
                  <a:lnTo>
                    <a:pt x="527" y="3"/>
                  </a:lnTo>
                  <a:lnTo>
                    <a:pt x="539" y="4"/>
                  </a:lnTo>
                  <a:lnTo>
                    <a:pt x="550" y="7"/>
                  </a:lnTo>
                  <a:lnTo>
                    <a:pt x="562" y="10"/>
                  </a:lnTo>
                  <a:lnTo>
                    <a:pt x="574" y="16"/>
                  </a:lnTo>
                  <a:lnTo>
                    <a:pt x="585" y="21"/>
                  </a:lnTo>
                  <a:lnTo>
                    <a:pt x="596" y="27"/>
                  </a:lnTo>
                  <a:lnTo>
                    <a:pt x="607" y="34"/>
                  </a:lnTo>
                  <a:lnTo>
                    <a:pt x="617" y="43"/>
                  </a:lnTo>
                  <a:lnTo>
                    <a:pt x="628" y="51"/>
                  </a:lnTo>
                  <a:lnTo>
                    <a:pt x="638" y="62"/>
                  </a:lnTo>
                  <a:lnTo>
                    <a:pt x="647" y="74"/>
                  </a:lnTo>
                  <a:lnTo>
                    <a:pt x="655" y="86"/>
                  </a:lnTo>
                  <a:lnTo>
                    <a:pt x="663" y="99"/>
                  </a:lnTo>
                  <a:lnTo>
                    <a:pt x="669" y="112"/>
                  </a:lnTo>
                  <a:lnTo>
                    <a:pt x="676" y="125"/>
                  </a:lnTo>
                  <a:lnTo>
                    <a:pt x="680" y="139"/>
                  </a:lnTo>
                  <a:lnTo>
                    <a:pt x="684" y="153"/>
                  </a:lnTo>
                  <a:lnTo>
                    <a:pt x="688" y="167"/>
                  </a:lnTo>
                  <a:lnTo>
                    <a:pt x="690" y="182"/>
                  </a:lnTo>
                  <a:lnTo>
                    <a:pt x="691" y="198"/>
                  </a:lnTo>
                  <a:lnTo>
                    <a:pt x="692" y="214"/>
                  </a:lnTo>
                  <a:lnTo>
                    <a:pt x="692" y="231"/>
                  </a:lnTo>
                  <a:lnTo>
                    <a:pt x="691" y="249"/>
                  </a:lnTo>
                  <a:lnTo>
                    <a:pt x="690" y="267"/>
                  </a:lnTo>
                  <a:lnTo>
                    <a:pt x="688" y="286"/>
                  </a:lnTo>
                  <a:lnTo>
                    <a:pt x="684" y="306"/>
                  </a:lnTo>
                  <a:lnTo>
                    <a:pt x="681" y="327"/>
                  </a:lnTo>
                  <a:lnTo>
                    <a:pt x="671" y="372"/>
                  </a:lnTo>
                  <a:lnTo>
                    <a:pt x="660" y="422"/>
                  </a:lnTo>
                  <a:lnTo>
                    <a:pt x="645" y="475"/>
                  </a:lnTo>
                  <a:lnTo>
                    <a:pt x="629" y="534"/>
                  </a:lnTo>
                  <a:lnTo>
                    <a:pt x="591" y="668"/>
                  </a:lnTo>
                  <a:lnTo>
                    <a:pt x="547" y="827"/>
                  </a:lnTo>
                  <a:lnTo>
                    <a:pt x="543" y="839"/>
                  </a:lnTo>
                  <a:lnTo>
                    <a:pt x="537" y="851"/>
                  </a:lnTo>
                  <a:lnTo>
                    <a:pt x="531" y="860"/>
                  </a:lnTo>
                  <a:lnTo>
                    <a:pt x="523" y="869"/>
                  </a:lnTo>
                  <a:lnTo>
                    <a:pt x="514" y="876"/>
                  </a:lnTo>
                  <a:lnTo>
                    <a:pt x="504" y="882"/>
                  </a:lnTo>
                  <a:lnTo>
                    <a:pt x="499" y="884"/>
                  </a:lnTo>
                  <a:lnTo>
                    <a:pt x="494" y="885"/>
                  </a:lnTo>
                  <a:lnTo>
                    <a:pt x="489" y="885"/>
                  </a:lnTo>
                  <a:lnTo>
                    <a:pt x="483" y="885"/>
                  </a:lnTo>
                  <a:lnTo>
                    <a:pt x="477" y="885"/>
                  </a:lnTo>
                  <a:lnTo>
                    <a:pt x="472" y="883"/>
                  </a:lnTo>
                  <a:lnTo>
                    <a:pt x="466" y="881"/>
                  </a:lnTo>
                  <a:lnTo>
                    <a:pt x="461" y="879"/>
                  </a:lnTo>
                  <a:lnTo>
                    <a:pt x="455" y="874"/>
                  </a:lnTo>
                  <a:lnTo>
                    <a:pt x="450" y="870"/>
                  </a:lnTo>
                  <a:lnTo>
                    <a:pt x="445" y="865"/>
                  </a:lnTo>
                  <a:lnTo>
                    <a:pt x="439" y="858"/>
                  </a:lnTo>
                  <a:lnTo>
                    <a:pt x="435" y="851"/>
                  </a:lnTo>
                  <a:lnTo>
                    <a:pt x="429" y="842"/>
                  </a:lnTo>
                  <a:lnTo>
                    <a:pt x="425" y="832"/>
                  </a:lnTo>
                  <a:lnTo>
                    <a:pt x="421" y="821"/>
                  </a:lnTo>
                  <a:lnTo>
                    <a:pt x="417" y="810"/>
                  </a:lnTo>
                  <a:lnTo>
                    <a:pt x="412" y="798"/>
                  </a:lnTo>
                  <a:lnTo>
                    <a:pt x="409" y="784"/>
                  </a:lnTo>
                  <a:lnTo>
                    <a:pt x="406" y="767"/>
                  </a:lnTo>
                  <a:lnTo>
                    <a:pt x="399" y="737"/>
                  </a:lnTo>
                  <a:lnTo>
                    <a:pt x="391" y="709"/>
                  </a:lnTo>
                  <a:lnTo>
                    <a:pt x="381" y="683"/>
                  </a:lnTo>
                  <a:lnTo>
                    <a:pt x="369" y="660"/>
                  </a:lnTo>
                  <a:lnTo>
                    <a:pt x="358" y="640"/>
                  </a:lnTo>
                  <a:lnTo>
                    <a:pt x="345" y="623"/>
                  </a:lnTo>
                  <a:lnTo>
                    <a:pt x="339" y="615"/>
                  </a:lnTo>
                  <a:lnTo>
                    <a:pt x="332" y="609"/>
                  </a:lnTo>
                  <a:lnTo>
                    <a:pt x="327" y="602"/>
                  </a:lnTo>
                  <a:lnTo>
                    <a:pt x="320" y="597"/>
                  </a:lnTo>
                  <a:lnTo>
                    <a:pt x="314" y="592"/>
                  </a:lnTo>
                  <a:lnTo>
                    <a:pt x="307" y="589"/>
                  </a:lnTo>
                  <a:lnTo>
                    <a:pt x="301" y="587"/>
                  </a:lnTo>
                  <a:lnTo>
                    <a:pt x="296" y="585"/>
                  </a:lnTo>
                  <a:lnTo>
                    <a:pt x="290" y="585"/>
                  </a:lnTo>
                  <a:lnTo>
                    <a:pt x="284" y="585"/>
                  </a:lnTo>
                  <a:lnTo>
                    <a:pt x="278" y="586"/>
                  </a:lnTo>
                  <a:lnTo>
                    <a:pt x="274" y="588"/>
                  </a:lnTo>
                  <a:lnTo>
                    <a:pt x="269" y="590"/>
                  </a:lnTo>
                  <a:lnTo>
                    <a:pt x="264" y="595"/>
                  </a:lnTo>
                  <a:lnTo>
                    <a:pt x="260" y="600"/>
                  </a:lnTo>
                  <a:lnTo>
                    <a:pt x="257" y="605"/>
                  </a:lnTo>
                  <a:lnTo>
                    <a:pt x="253" y="613"/>
                  </a:lnTo>
                  <a:lnTo>
                    <a:pt x="250" y="622"/>
                  </a:lnTo>
                  <a:lnTo>
                    <a:pt x="248" y="630"/>
                  </a:lnTo>
                  <a:lnTo>
                    <a:pt x="247" y="641"/>
                  </a:lnTo>
                  <a:lnTo>
                    <a:pt x="243" y="668"/>
                  </a:lnTo>
                  <a:lnTo>
                    <a:pt x="237" y="692"/>
                  </a:lnTo>
                  <a:lnTo>
                    <a:pt x="233" y="712"/>
                  </a:lnTo>
                  <a:lnTo>
                    <a:pt x="228" y="730"/>
                  </a:lnTo>
                  <a:lnTo>
                    <a:pt x="223" y="745"/>
                  </a:lnTo>
                  <a:lnTo>
                    <a:pt x="217" y="758"/>
                  </a:lnTo>
                  <a:lnTo>
                    <a:pt x="211" y="767"/>
                  </a:lnTo>
                  <a:lnTo>
                    <a:pt x="206" y="776"/>
                  </a:lnTo>
                  <a:lnTo>
                    <a:pt x="199" y="783"/>
                  </a:lnTo>
                  <a:lnTo>
                    <a:pt x="193" y="788"/>
                  </a:lnTo>
                  <a:lnTo>
                    <a:pt x="188" y="792"/>
                  </a:lnTo>
                  <a:lnTo>
                    <a:pt x="181" y="794"/>
                  </a:lnTo>
                  <a:lnTo>
                    <a:pt x="167" y="797"/>
                  </a:lnTo>
                  <a:lnTo>
                    <a:pt x="154" y="79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361" name="Freeform 1886"/>
            <p:cNvSpPr>
              <a:spLocks noEditPoints="1"/>
            </p:cNvSpPr>
            <p:nvPr/>
          </p:nvSpPr>
          <p:spPr bwMode="auto">
            <a:xfrm>
              <a:off x="6831275" y="4117924"/>
              <a:ext cx="42954" cy="71590"/>
            </a:xfrm>
            <a:custGeom>
              <a:avLst/>
              <a:gdLst>
                <a:gd name="T0" fmla="*/ 35 w 108"/>
                <a:gd name="T1" fmla="*/ 152 h 180"/>
                <a:gd name="T2" fmla="*/ 41 w 108"/>
                <a:gd name="T3" fmla="*/ 152 h 180"/>
                <a:gd name="T4" fmla="*/ 48 w 108"/>
                <a:gd name="T5" fmla="*/ 151 h 180"/>
                <a:gd name="T6" fmla="*/ 53 w 108"/>
                <a:gd name="T7" fmla="*/ 149 h 180"/>
                <a:gd name="T8" fmla="*/ 59 w 108"/>
                <a:gd name="T9" fmla="*/ 145 h 180"/>
                <a:gd name="T10" fmla="*/ 63 w 108"/>
                <a:gd name="T11" fmla="*/ 138 h 180"/>
                <a:gd name="T12" fmla="*/ 67 w 108"/>
                <a:gd name="T13" fmla="*/ 130 h 180"/>
                <a:gd name="T14" fmla="*/ 70 w 108"/>
                <a:gd name="T15" fmla="*/ 118 h 180"/>
                <a:gd name="T16" fmla="*/ 72 w 108"/>
                <a:gd name="T17" fmla="*/ 104 h 180"/>
                <a:gd name="T18" fmla="*/ 73 w 108"/>
                <a:gd name="T19" fmla="*/ 87 h 180"/>
                <a:gd name="T20" fmla="*/ 72 w 108"/>
                <a:gd name="T21" fmla="*/ 74 h 180"/>
                <a:gd name="T22" fmla="*/ 71 w 108"/>
                <a:gd name="T23" fmla="*/ 63 h 180"/>
                <a:gd name="T24" fmla="*/ 68 w 108"/>
                <a:gd name="T25" fmla="*/ 52 h 180"/>
                <a:gd name="T26" fmla="*/ 65 w 108"/>
                <a:gd name="T27" fmla="*/ 44 h 180"/>
                <a:gd name="T28" fmla="*/ 61 w 108"/>
                <a:gd name="T29" fmla="*/ 37 h 180"/>
                <a:gd name="T30" fmla="*/ 55 w 108"/>
                <a:gd name="T31" fmla="*/ 33 h 180"/>
                <a:gd name="T32" fmla="*/ 52 w 108"/>
                <a:gd name="T33" fmla="*/ 30 h 180"/>
                <a:gd name="T34" fmla="*/ 49 w 108"/>
                <a:gd name="T35" fmla="*/ 29 h 180"/>
                <a:gd name="T36" fmla="*/ 46 w 108"/>
                <a:gd name="T37" fmla="*/ 28 h 180"/>
                <a:gd name="T38" fmla="*/ 43 w 108"/>
                <a:gd name="T39" fmla="*/ 28 h 180"/>
                <a:gd name="T40" fmla="*/ 38 w 108"/>
                <a:gd name="T41" fmla="*/ 28 h 180"/>
                <a:gd name="T42" fmla="*/ 35 w 108"/>
                <a:gd name="T43" fmla="*/ 29 h 180"/>
                <a:gd name="T44" fmla="*/ 35 w 108"/>
                <a:gd name="T45" fmla="*/ 152 h 180"/>
                <a:gd name="T46" fmla="*/ 0 w 108"/>
                <a:gd name="T47" fmla="*/ 4 h 180"/>
                <a:gd name="T48" fmla="*/ 8 w 108"/>
                <a:gd name="T49" fmla="*/ 2 h 180"/>
                <a:gd name="T50" fmla="*/ 17 w 108"/>
                <a:gd name="T51" fmla="*/ 1 h 180"/>
                <a:gd name="T52" fmla="*/ 25 w 108"/>
                <a:gd name="T53" fmla="*/ 1 h 180"/>
                <a:gd name="T54" fmla="*/ 36 w 108"/>
                <a:gd name="T55" fmla="*/ 0 h 180"/>
                <a:gd name="T56" fmla="*/ 44 w 108"/>
                <a:gd name="T57" fmla="*/ 1 h 180"/>
                <a:gd name="T58" fmla="*/ 51 w 108"/>
                <a:gd name="T59" fmla="*/ 1 h 180"/>
                <a:gd name="T60" fmla="*/ 59 w 108"/>
                <a:gd name="T61" fmla="*/ 2 h 180"/>
                <a:gd name="T62" fmla="*/ 65 w 108"/>
                <a:gd name="T63" fmla="*/ 4 h 180"/>
                <a:gd name="T64" fmla="*/ 71 w 108"/>
                <a:gd name="T65" fmla="*/ 7 h 180"/>
                <a:gd name="T66" fmla="*/ 76 w 108"/>
                <a:gd name="T67" fmla="*/ 10 h 180"/>
                <a:gd name="T68" fmla="*/ 80 w 108"/>
                <a:gd name="T69" fmla="*/ 13 h 180"/>
                <a:gd name="T70" fmla="*/ 86 w 108"/>
                <a:gd name="T71" fmla="*/ 16 h 180"/>
                <a:gd name="T72" fmla="*/ 91 w 108"/>
                <a:gd name="T73" fmla="*/ 22 h 180"/>
                <a:gd name="T74" fmla="*/ 95 w 108"/>
                <a:gd name="T75" fmla="*/ 28 h 180"/>
                <a:gd name="T76" fmla="*/ 100 w 108"/>
                <a:gd name="T77" fmla="*/ 36 h 180"/>
                <a:gd name="T78" fmla="*/ 103 w 108"/>
                <a:gd name="T79" fmla="*/ 44 h 180"/>
                <a:gd name="T80" fmla="*/ 105 w 108"/>
                <a:gd name="T81" fmla="*/ 54 h 180"/>
                <a:gd name="T82" fmla="*/ 107 w 108"/>
                <a:gd name="T83" fmla="*/ 64 h 180"/>
                <a:gd name="T84" fmla="*/ 108 w 108"/>
                <a:gd name="T85" fmla="*/ 76 h 180"/>
                <a:gd name="T86" fmla="*/ 108 w 108"/>
                <a:gd name="T87" fmla="*/ 89 h 180"/>
                <a:gd name="T88" fmla="*/ 108 w 108"/>
                <a:gd name="T89" fmla="*/ 102 h 180"/>
                <a:gd name="T90" fmla="*/ 107 w 108"/>
                <a:gd name="T91" fmla="*/ 114 h 180"/>
                <a:gd name="T92" fmla="*/ 105 w 108"/>
                <a:gd name="T93" fmla="*/ 124 h 180"/>
                <a:gd name="T94" fmla="*/ 102 w 108"/>
                <a:gd name="T95" fmla="*/ 134 h 180"/>
                <a:gd name="T96" fmla="*/ 99 w 108"/>
                <a:gd name="T97" fmla="*/ 144 h 180"/>
                <a:gd name="T98" fmla="*/ 94 w 108"/>
                <a:gd name="T99" fmla="*/ 151 h 180"/>
                <a:gd name="T100" fmla="*/ 89 w 108"/>
                <a:gd name="T101" fmla="*/ 158 h 180"/>
                <a:gd name="T102" fmla="*/ 84 w 108"/>
                <a:gd name="T103" fmla="*/ 163 h 180"/>
                <a:gd name="T104" fmla="*/ 79 w 108"/>
                <a:gd name="T105" fmla="*/ 168 h 180"/>
                <a:gd name="T106" fmla="*/ 74 w 108"/>
                <a:gd name="T107" fmla="*/ 171 h 180"/>
                <a:gd name="T108" fmla="*/ 67 w 108"/>
                <a:gd name="T109" fmla="*/ 174 h 180"/>
                <a:gd name="T110" fmla="*/ 61 w 108"/>
                <a:gd name="T111" fmla="*/ 176 h 180"/>
                <a:gd name="T112" fmla="*/ 54 w 108"/>
                <a:gd name="T113" fmla="*/ 178 h 180"/>
                <a:gd name="T114" fmla="*/ 47 w 108"/>
                <a:gd name="T115" fmla="*/ 179 h 180"/>
                <a:gd name="T116" fmla="*/ 38 w 108"/>
                <a:gd name="T117" fmla="*/ 180 h 180"/>
                <a:gd name="T118" fmla="*/ 30 w 108"/>
                <a:gd name="T119" fmla="*/ 180 h 180"/>
                <a:gd name="T120" fmla="*/ 13 w 108"/>
                <a:gd name="T121" fmla="*/ 180 h 180"/>
                <a:gd name="T122" fmla="*/ 0 w 108"/>
                <a:gd name="T123" fmla="*/ 178 h 180"/>
                <a:gd name="T124" fmla="*/ 0 w 108"/>
                <a:gd name="T125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" h="180">
                  <a:moveTo>
                    <a:pt x="35" y="152"/>
                  </a:moveTo>
                  <a:lnTo>
                    <a:pt x="41" y="152"/>
                  </a:lnTo>
                  <a:lnTo>
                    <a:pt x="48" y="151"/>
                  </a:lnTo>
                  <a:lnTo>
                    <a:pt x="53" y="149"/>
                  </a:lnTo>
                  <a:lnTo>
                    <a:pt x="59" y="145"/>
                  </a:lnTo>
                  <a:lnTo>
                    <a:pt x="63" y="138"/>
                  </a:lnTo>
                  <a:lnTo>
                    <a:pt x="67" y="130"/>
                  </a:lnTo>
                  <a:lnTo>
                    <a:pt x="70" y="118"/>
                  </a:lnTo>
                  <a:lnTo>
                    <a:pt x="72" y="104"/>
                  </a:lnTo>
                  <a:lnTo>
                    <a:pt x="73" y="87"/>
                  </a:lnTo>
                  <a:lnTo>
                    <a:pt x="72" y="74"/>
                  </a:lnTo>
                  <a:lnTo>
                    <a:pt x="71" y="63"/>
                  </a:lnTo>
                  <a:lnTo>
                    <a:pt x="68" y="52"/>
                  </a:lnTo>
                  <a:lnTo>
                    <a:pt x="65" y="44"/>
                  </a:lnTo>
                  <a:lnTo>
                    <a:pt x="61" y="37"/>
                  </a:lnTo>
                  <a:lnTo>
                    <a:pt x="55" y="33"/>
                  </a:lnTo>
                  <a:lnTo>
                    <a:pt x="52" y="30"/>
                  </a:lnTo>
                  <a:lnTo>
                    <a:pt x="49" y="29"/>
                  </a:lnTo>
                  <a:lnTo>
                    <a:pt x="46" y="28"/>
                  </a:lnTo>
                  <a:lnTo>
                    <a:pt x="43" y="28"/>
                  </a:lnTo>
                  <a:lnTo>
                    <a:pt x="38" y="28"/>
                  </a:lnTo>
                  <a:lnTo>
                    <a:pt x="35" y="29"/>
                  </a:lnTo>
                  <a:lnTo>
                    <a:pt x="35" y="152"/>
                  </a:lnTo>
                  <a:close/>
                  <a:moveTo>
                    <a:pt x="0" y="4"/>
                  </a:moveTo>
                  <a:lnTo>
                    <a:pt x="8" y="2"/>
                  </a:lnTo>
                  <a:lnTo>
                    <a:pt x="17" y="1"/>
                  </a:lnTo>
                  <a:lnTo>
                    <a:pt x="25" y="1"/>
                  </a:lnTo>
                  <a:lnTo>
                    <a:pt x="36" y="0"/>
                  </a:lnTo>
                  <a:lnTo>
                    <a:pt x="44" y="1"/>
                  </a:lnTo>
                  <a:lnTo>
                    <a:pt x="51" y="1"/>
                  </a:lnTo>
                  <a:lnTo>
                    <a:pt x="59" y="2"/>
                  </a:lnTo>
                  <a:lnTo>
                    <a:pt x="65" y="4"/>
                  </a:lnTo>
                  <a:lnTo>
                    <a:pt x="71" y="7"/>
                  </a:lnTo>
                  <a:lnTo>
                    <a:pt x="76" y="10"/>
                  </a:lnTo>
                  <a:lnTo>
                    <a:pt x="80" y="13"/>
                  </a:lnTo>
                  <a:lnTo>
                    <a:pt x="86" y="16"/>
                  </a:lnTo>
                  <a:lnTo>
                    <a:pt x="91" y="22"/>
                  </a:lnTo>
                  <a:lnTo>
                    <a:pt x="95" y="28"/>
                  </a:lnTo>
                  <a:lnTo>
                    <a:pt x="100" y="36"/>
                  </a:lnTo>
                  <a:lnTo>
                    <a:pt x="103" y="44"/>
                  </a:lnTo>
                  <a:lnTo>
                    <a:pt x="105" y="54"/>
                  </a:lnTo>
                  <a:lnTo>
                    <a:pt x="107" y="64"/>
                  </a:lnTo>
                  <a:lnTo>
                    <a:pt x="108" y="76"/>
                  </a:lnTo>
                  <a:lnTo>
                    <a:pt x="108" y="89"/>
                  </a:lnTo>
                  <a:lnTo>
                    <a:pt x="108" y="102"/>
                  </a:lnTo>
                  <a:lnTo>
                    <a:pt x="107" y="114"/>
                  </a:lnTo>
                  <a:lnTo>
                    <a:pt x="105" y="124"/>
                  </a:lnTo>
                  <a:lnTo>
                    <a:pt x="102" y="134"/>
                  </a:lnTo>
                  <a:lnTo>
                    <a:pt x="99" y="144"/>
                  </a:lnTo>
                  <a:lnTo>
                    <a:pt x="94" y="151"/>
                  </a:lnTo>
                  <a:lnTo>
                    <a:pt x="89" y="158"/>
                  </a:lnTo>
                  <a:lnTo>
                    <a:pt x="84" y="163"/>
                  </a:lnTo>
                  <a:lnTo>
                    <a:pt x="79" y="168"/>
                  </a:lnTo>
                  <a:lnTo>
                    <a:pt x="74" y="171"/>
                  </a:lnTo>
                  <a:lnTo>
                    <a:pt x="67" y="174"/>
                  </a:lnTo>
                  <a:lnTo>
                    <a:pt x="61" y="176"/>
                  </a:lnTo>
                  <a:lnTo>
                    <a:pt x="54" y="178"/>
                  </a:lnTo>
                  <a:lnTo>
                    <a:pt x="47" y="179"/>
                  </a:lnTo>
                  <a:lnTo>
                    <a:pt x="38" y="180"/>
                  </a:lnTo>
                  <a:lnTo>
                    <a:pt x="30" y="180"/>
                  </a:lnTo>
                  <a:lnTo>
                    <a:pt x="13" y="180"/>
                  </a:lnTo>
                  <a:lnTo>
                    <a:pt x="0" y="17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887"/>
            <p:cNvSpPr>
              <a:spLocks/>
            </p:cNvSpPr>
            <p:nvPr/>
          </p:nvSpPr>
          <p:spPr bwMode="auto">
            <a:xfrm>
              <a:off x="6883774" y="4117924"/>
              <a:ext cx="31818" cy="69999"/>
            </a:xfrm>
            <a:custGeom>
              <a:avLst/>
              <a:gdLst>
                <a:gd name="T0" fmla="*/ 76 w 81"/>
                <a:gd name="T1" fmla="*/ 101 h 178"/>
                <a:gd name="T2" fmla="*/ 36 w 81"/>
                <a:gd name="T3" fmla="*/ 101 h 178"/>
                <a:gd name="T4" fmla="*/ 36 w 81"/>
                <a:gd name="T5" fmla="*/ 148 h 178"/>
                <a:gd name="T6" fmla="*/ 81 w 81"/>
                <a:gd name="T7" fmla="*/ 148 h 178"/>
                <a:gd name="T8" fmla="*/ 81 w 81"/>
                <a:gd name="T9" fmla="*/ 178 h 178"/>
                <a:gd name="T10" fmla="*/ 0 w 81"/>
                <a:gd name="T11" fmla="*/ 178 h 178"/>
                <a:gd name="T12" fmla="*/ 0 w 81"/>
                <a:gd name="T13" fmla="*/ 0 h 178"/>
                <a:gd name="T14" fmla="*/ 78 w 81"/>
                <a:gd name="T15" fmla="*/ 0 h 178"/>
                <a:gd name="T16" fmla="*/ 78 w 81"/>
                <a:gd name="T17" fmla="*/ 30 h 178"/>
                <a:gd name="T18" fmla="*/ 36 w 81"/>
                <a:gd name="T19" fmla="*/ 30 h 178"/>
                <a:gd name="T20" fmla="*/ 36 w 81"/>
                <a:gd name="T21" fmla="*/ 71 h 178"/>
                <a:gd name="T22" fmla="*/ 76 w 81"/>
                <a:gd name="T23" fmla="*/ 71 h 178"/>
                <a:gd name="T24" fmla="*/ 76 w 81"/>
                <a:gd name="T25" fmla="*/ 10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78">
                  <a:moveTo>
                    <a:pt x="76" y="101"/>
                  </a:moveTo>
                  <a:lnTo>
                    <a:pt x="36" y="101"/>
                  </a:lnTo>
                  <a:lnTo>
                    <a:pt x="36" y="148"/>
                  </a:lnTo>
                  <a:lnTo>
                    <a:pt x="81" y="148"/>
                  </a:lnTo>
                  <a:lnTo>
                    <a:pt x="81" y="178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30"/>
                  </a:lnTo>
                  <a:lnTo>
                    <a:pt x="36" y="30"/>
                  </a:lnTo>
                  <a:lnTo>
                    <a:pt x="36" y="71"/>
                  </a:lnTo>
                  <a:lnTo>
                    <a:pt x="76" y="71"/>
                  </a:lnTo>
                  <a:lnTo>
                    <a:pt x="76" y="10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888"/>
            <p:cNvSpPr>
              <a:spLocks/>
            </p:cNvSpPr>
            <p:nvPr/>
          </p:nvSpPr>
          <p:spPr bwMode="auto">
            <a:xfrm>
              <a:off x="6925137" y="4117924"/>
              <a:ext cx="41363" cy="69999"/>
            </a:xfrm>
            <a:custGeom>
              <a:avLst/>
              <a:gdLst>
                <a:gd name="T0" fmla="*/ 0 w 106"/>
                <a:gd name="T1" fmla="*/ 178 h 178"/>
                <a:gd name="T2" fmla="*/ 0 w 106"/>
                <a:gd name="T3" fmla="*/ 0 h 178"/>
                <a:gd name="T4" fmla="*/ 31 w 106"/>
                <a:gd name="T5" fmla="*/ 0 h 178"/>
                <a:gd name="T6" fmla="*/ 59 w 106"/>
                <a:gd name="T7" fmla="*/ 70 h 178"/>
                <a:gd name="T8" fmla="*/ 63 w 106"/>
                <a:gd name="T9" fmla="*/ 82 h 178"/>
                <a:gd name="T10" fmla="*/ 69 w 106"/>
                <a:gd name="T11" fmla="*/ 95 h 178"/>
                <a:gd name="T12" fmla="*/ 73 w 106"/>
                <a:gd name="T13" fmla="*/ 109 h 178"/>
                <a:gd name="T14" fmla="*/ 78 w 106"/>
                <a:gd name="T15" fmla="*/ 122 h 178"/>
                <a:gd name="T16" fmla="*/ 79 w 106"/>
                <a:gd name="T17" fmla="*/ 122 h 178"/>
                <a:gd name="T18" fmla="*/ 78 w 106"/>
                <a:gd name="T19" fmla="*/ 106 h 178"/>
                <a:gd name="T20" fmla="*/ 76 w 106"/>
                <a:gd name="T21" fmla="*/ 87 h 178"/>
                <a:gd name="T22" fmla="*/ 75 w 106"/>
                <a:gd name="T23" fmla="*/ 64 h 178"/>
                <a:gd name="T24" fmla="*/ 75 w 106"/>
                <a:gd name="T25" fmla="*/ 40 h 178"/>
                <a:gd name="T26" fmla="*/ 75 w 106"/>
                <a:gd name="T27" fmla="*/ 0 h 178"/>
                <a:gd name="T28" fmla="*/ 106 w 106"/>
                <a:gd name="T29" fmla="*/ 0 h 178"/>
                <a:gd name="T30" fmla="*/ 106 w 106"/>
                <a:gd name="T31" fmla="*/ 178 h 178"/>
                <a:gd name="T32" fmla="*/ 74 w 106"/>
                <a:gd name="T33" fmla="*/ 178 h 178"/>
                <a:gd name="T34" fmla="*/ 46 w 106"/>
                <a:gd name="T35" fmla="*/ 110 h 178"/>
                <a:gd name="T36" fmla="*/ 42 w 106"/>
                <a:gd name="T37" fmla="*/ 98 h 178"/>
                <a:gd name="T38" fmla="*/ 36 w 106"/>
                <a:gd name="T39" fmla="*/ 84 h 178"/>
                <a:gd name="T40" fmla="*/ 32 w 106"/>
                <a:gd name="T41" fmla="*/ 70 h 178"/>
                <a:gd name="T42" fmla="*/ 28 w 106"/>
                <a:gd name="T43" fmla="*/ 57 h 178"/>
                <a:gd name="T44" fmla="*/ 28 w 106"/>
                <a:gd name="T45" fmla="*/ 57 h 178"/>
                <a:gd name="T46" fmla="*/ 29 w 106"/>
                <a:gd name="T47" fmla="*/ 73 h 178"/>
                <a:gd name="T48" fmla="*/ 29 w 106"/>
                <a:gd name="T49" fmla="*/ 91 h 178"/>
                <a:gd name="T50" fmla="*/ 30 w 106"/>
                <a:gd name="T51" fmla="*/ 114 h 178"/>
                <a:gd name="T52" fmla="*/ 30 w 106"/>
                <a:gd name="T53" fmla="*/ 138 h 178"/>
                <a:gd name="T54" fmla="*/ 30 w 106"/>
                <a:gd name="T55" fmla="*/ 178 h 178"/>
                <a:gd name="T56" fmla="*/ 0 w 106"/>
                <a:gd name="T57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6" h="178">
                  <a:moveTo>
                    <a:pt x="0" y="178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59" y="70"/>
                  </a:lnTo>
                  <a:lnTo>
                    <a:pt x="63" y="82"/>
                  </a:lnTo>
                  <a:lnTo>
                    <a:pt x="69" y="95"/>
                  </a:lnTo>
                  <a:lnTo>
                    <a:pt x="73" y="109"/>
                  </a:lnTo>
                  <a:lnTo>
                    <a:pt x="78" y="122"/>
                  </a:lnTo>
                  <a:lnTo>
                    <a:pt x="79" y="122"/>
                  </a:lnTo>
                  <a:lnTo>
                    <a:pt x="78" y="106"/>
                  </a:lnTo>
                  <a:lnTo>
                    <a:pt x="76" y="87"/>
                  </a:lnTo>
                  <a:lnTo>
                    <a:pt x="75" y="64"/>
                  </a:lnTo>
                  <a:lnTo>
                    <a:pt x="75" y="40"/>
                  </a:lnTo>
                  <a:lnTo>
                    <a:pt x="75" y="0"/>
                  </a:lnTo>
                  <a:lnTo>
                    <a:pt x="106" y="0"/>
                  </a:lnTo>
                  <a:lnTo>
                    <a:pt x="106" y="178"/>
                  </a:lnTo>
                  <a:lnTo>
                    <a:pt x="74" y="178"/>
                  </a:lnTo>
                  <a:lnTo>
                    <a:pt x="46" y="110"/>
                  </a:lnTo>
                  <a:lnTo>
                    <a:pt x="42" y="98"/>
                  </a:lnTo>
                  <a:lnTo>
                    <a:pt x="36" y="84"/>
                  </a:lnTo>
                  <a:lnTo>
                    <a:pt x="32" y="70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9" y="73"/>
                  </a:lnTo>
                  <a:lnTo>
                    <a:pt x="29" y="91"/>
                  </a:lnTo>
                  <a:lnTo>
                    <a:pt x="30" y="114"/>
                  </a:lnTo>
                  <a:lnTo>
                    <a:pt x="30" y="138"/>
                  </a:lnTo>
                  <a:lnTo>
                    <a:pt x="30" y="178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889"/>
            <p:cNvSpPr>
              <a:spLocks/>
            </p:cNvSpPr>
            <p:nvPr/>
          </p:nvSpPr>
          <p:spPr bwMode="auto">
            <a:xfrm>
              <a:off x="6974455" y="4117924"/>
              <a:ext cx="38181" cy="69999"/>
            </a:xfrm>
            <a:custGeom>
              <a:avLst/>
              <a:gdLst>
                <a:gd name="T0" fmla="*/ 31 w 98"/>
                <a:gd name="T1" fmla="*/ 33 h 178"/>
                <a:gd name="T2" fmla="*/ 0 w 98"/>
                <a:gd name="T3" fmla="*/ 33 h 178"/>
                <a:gd name="T4" fmla="*/ 0 w 98"/>
                <a:gd name="T5" fmla="*/ 0 h 178"/>
                <a:gd name="T6" fmla="*/ 98 w 98"/>
                <a:gd name="T7" fmla="*/ 0 h 178"/>
                <a:gd name="T8" fmla="*/ 98 w 98"/>
                <a:gd name="T9" fmla="*/ 33 h 178"/>
                <a:gd name="T10" fmla="*/ 66 w 98"/>
                <a:gd name="T11" fmla="*/ 33 h 178"/>
                <a:gd name="T12" fmla="*/ 66 w 98"/>
                <a:gd name="T13" fmla="*/ 178 h 178"/>
                <a:gd name="T14" fmla="*/ 31 w 98"/>
                <a:gd name="T15" fmla="*/ 178 h 178"/>
                <a:gd name="T16" fmla="*/ 31 w 98"/>
                <a:gd name="T17" fmla="*/ 3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78">
                  <a:moveTo>
                    <a:pt x="31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33"/>
                  </a:lnTo>
                  <a:lnTo>
                    <a:pt x="66" y="33"/>
                  </a:lnTo>
                  <a:lnTo>
                    <a:pt x="66" y="178"/>
                  </a:lnTo>
                  <a:lnTo>
                    <a:pt x="31" y="178"/>
                  </a:lnTo>
                  <a:lnTo>
                    <a:pt x="31" y="3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890"/>
            <p:cNvSpPr>
              <a:spLocks noEditPoints="1"/>
            </p:cNvSpPr>
            <p:nvPr/>
          </p:nvSpPr>
          <p:spPr bwMode="auto">
            <a:xfrm>
              <a:off x="7011045" y="4117924"/>
              <a:ext cx="46136" cy="69999"/>
            </a:xfrm>
            <a:custGeom>
              <a:avLst/>
              <a:gdLst>
                <a:gd name="T0" fmla="*/ 70 w 114"/>
                <a:gd name="T1" fmla="*/ 110 h 178"/>
                <a:gd name="T2" fmla="*/ 65 w 114"/>
                <a:gd name="T3" fmla="*/ 74 h 178"/>
                <a:gd name="T4" fmla="*/ 63 w 114"/>
                <a:gd name="T5" fmla="*/ 64 h 178"/>
                <a:gd name="T6" fmla="*/ 61 w 114"/>
                <a:gd name="T7" fmla="*/ 53 h 178"/>
                <a:gd name="T8" fmla="*/ 60 w 114"/>
                <a:gd name="T9" fmla="*/ 42 h 178"/>
                <a:gd name="T10" fmla="*/ 58 w 114"/>
                <a:gd name="T11" fmla="*/ 33 h 178"/>
                <a:gd name="T12" fmla="*/ 58 w 114"/>
                <a:gd name="T13" fmla="*/ 33 h 178"/>
                <a:gd name="T14" fmla="*/ 56 w 114"/>
                <a:gd name="T15" fmla="*/ 43 h 178"/>
                <a:gd name="T16" fmla="*/ 55 w 114"/>
                <a:gd name="T17" fmla="*/ 54 h 178"/>
                <a:gd name="T18" fmla="*/ 53 w 114"/>
                <a:gd name="T19" fmla="*/ 65 h 178"/>
                <a:gd name="T20" fmla="*/ 52 w 114"/>
                <a:gd name="T21" fmla="*/ 74 h 178"/>
                <a:gd name="T22" fmla="*/ 45 w 114"/>
                <a:gd name="T23" fmla="*/ 110 h 178"/>
                <a:gd name="T24" fmla="*/ 70 w 114"/>
                <a:gd name="T25" fmla="*/ 110 h 178"/>
                <a:gd name="T26" fmla="*/ 41 w 114"/>
                <a:gd name="T27" fmla="*/ 137 h 178"/>
                <a:gd name="T28" fmla="*/ 33 w 114"/>
                <a:gd name="T29" fmla="*/ 178 h 178"/>
                <a:gd name="T30" fmla="*/ 0 w 114"/>
                <a:gd name="T31" fmla="*/ 178 h 178"/>
                <a:gd name="T32" fmla="*/ 39 w 114"/>
                <a:gd name="T33" fmla="*/ 0 h 178"/>
                <a:gd name="T34" fmla="*/ 80 w 114"/>
                <a:gd name="T35" fmla="*/ 0 h 178"/>
                <a:gd name="T36" fmla="*/ 114 w 114"/>
                <a:gd name="T37" fmla="*/ 178 h 178"/>
                <a:gd name="T38" fmla="*/ 81 w 114"/>
                <a:gd name="T39" fmla="*/ 178 h 178"/>
                <a:gd name="T40" fmla="*/ 73 w 114"/>
                <a:gd name="T41" fmla="*/ 137 h 178"/>
                <a:gd name="T42" fmla="*/ 41 w 114"/>
                <a:gd name="T43" fmla="*/ 13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178">
                  <a:moveTo>
                    <a:pt x="70" y="110"/>
                  </a:moveTo>
                  <a:lnTo>
                    <a:pt x="65" y="74"/>
                  </a:lnTo>
                  <a:lnTo>
                    <a:pt x="63" y="64"/>
                  </a:lnTo>
                  <a:lnTo>
                    <a:pt x="61" y="53"/>
                  </a:lnTo>
                  <a:lnTo>
                    <a:pt x="60" y="42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6" y="43"/>
                  </a:lnTo>
                  <a:lnTo>
                    <a:pt x="55" y="54"/>
                  </a:lnTo>
                  <a:lnTo>
                    <a:pt x="53" y="65"/>
                  </a:lnTo>
                  <a:lnTo>
                    <a:pt x="52" y="74"/>
                  </a:lnTo>
                  <a:lnTo>
                    <a:pt x="45" y="110"/>
                  </a:lnTo>
                  <a:lnTo>
                    <a:pt x="70" y="110"/>
                  </a:lnTo>
                  <a:close/>
                  <a:moveTo>
                    <a:pt x="41" y="137"/>
                  </a:moveTo>
                  <a:lnTo>
                    <a:pt x="33" y="178"/>
                  </a:lnTo>
                  <a:lnTo>
                    <a:pt x="0" y="178"/>
                  </a:lnTo>
                  <a:lnTo>
                    <a:pt x="39" y="0"/>
                  </a:lnTo>
                  <a:lnTo>
                    <a:pt x="80" y="0"/>
                  </a:lnTo>
                  <a:lnTo>
                    <a:pt x="114" y="178"/>
                  </a:lnTo>
                  <a:lnTo>
                    <a:pt x="81" y="178"/>
                  </a:lnTo>
                  <a:lnTo>
                    <a:pt x="73" y="137"/>
                  </a:lnTo>
                  <a:lnTo>
                    <a:pt x="41" y="13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891"/>
            <p:cNvSpPr>
              <a:spLocks/>
            </p:cNvSpPr>
            <p:nvPr/>
          </p:nvSpPr>
          <p:spPr bwMode="auto">
            <a:xfrm>
              <a:off x="7065135" y="4117924"/>
              <a:ext cx="31818" cy="69999"/>
            </a:xfrm>
            <a:custGeom>
              <a:avLst/>
              <a:gdLst>
                <a:gd name="T0" fmla="*/ 0 w 81"/>
                <a:gd name="T1" fmla="*/ 0 h 178"/>
                <a:gd name="T2" fmla="*/ 35 w 81"/>
                <a:gd name="T3" fmla="*/ 0 h 178"/>
                <a:gd name="T4" fmla="*/ 35 w 81"/>
                <a:gd name="T5" fmla="*/ 149 h 178"/>
                <a:gd name="T6" fmla="*/ 81 w 81"/>
                <a:gd name="T7" fmla="*/ 149 h 178"/>
                <a:gd name="T8" fmla="*/ 81 w 81"/>
                <a:gd name="T9" fmla="*/ 178 h 178"/>
                <a:gd name="T10" fmla="*/ 0 w 81"/>
                <a:gd name="T11" fmla="*/ 178 h 178"/>
                <a:gd name="T12" fmla="*/ 0 w 81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78">
                  <a:moveTo>
                    <a:pt x="0" y="0"/>
                  </a:moveTo>
                  <a:lnTo>
                    <a:pt x="35" y="0"/>
                  </a:lnTo>
                  <a:lnTo>
                    <a:pt x="35" y="149"/>
                  </a:lnTo>
                  <a:lnTo>
                    <a:pt x="81" y="149"/>
                  </a:lnTo>
                  <a:lnTo>
                    <a:pt x="81" y="178"/>
                  </a:lnTo>
                  <a:lnTo>
                    <a:pt x="0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28" name="组合 2527"/>
          <p:cNvGrpSpPr/>
          <p:nvPr/>
        </p:nvGrpSpPr>
        <p:grpSpPr>
          <a:xfrm>
            <a:off x="5595257" y="3587223"/>
            <a:ext cx="900492" cy="1039078"/>
            <a:chOff x="7464446" y="3677249"/>
            <a:chExt cx="415220" cy="539309"/>
          </a:xfrm>
        </p:grpSpPr>
        <p:grpSp>
          <p:nvGrpSpPr>
            <p:cNvPr id="2527" name="组合 2526"/>
            <p:cNvGrpSpPr/>
            <p:nvPr/>
          </p:nvGrpSpPr>
          <p:grpSpPr>
            <a:xfrm>
              <a:off x="7466037" y="4129059"/>
              <a:ext cx="413629" cy="87499"/>
              <a:chOff x="7466037" y="4129059"/>
              <a:chExt cx="413629" cy="87499"/>
            </a:xfrm>
          </p:grpSpPr>
          <p:sp>
            <p:nvSpPr>
              <p:cNvPr id="1538" name="Freeform 1662"/>
              <p:cNvSpPr>
                <a:spLocks/>
              </p:cNvSpPr>
              <p:nvPr/>
            </p:nvSpPr>
            <p:spPr bwMode="auto">
              <a:xfrm>
                <a:off x="7466037" y="4130650"/>
                <a:ext cx="73181" cy="84317"/>
              </a:xfrm>
              <a:custGeom>
                <a:avLst/>
                <a:gdLst>
                  <a:gd name="T0" fmla="*/ 139 w 181"/>
                  <a:gd name="T1" fmla="*/ 140 h 214"/>
                  <a:gd name="T2" fmla="*/ 139 w 181"/>
                  <a:gd name="T3" fmla="*/ 123 h 214"/>
                  <a:gd name="T4" fmla="*/ 138 w 181"/>
                  <a:gd name="T5" fmla="*/ 105 h 214"/>
                  <a:gd name="T6" fmla="*/ 137 w 181"/>
                  <a:gd name="T7" fmla="*/ 86 h 214"/>
                  <a:gd name="T8" fmla="*/ 137 w 181"/>
                  <a:gd name="T9" fmla="*/ 69 h 214"/>
                  <a:gd name="T10" fmla="*/ 137 w 181"/>
                  <a:gd name="T11" fmla="*/ 69 h 214"/>
                  <a:gd name="T12" fmla="*/ 134 w 181"/>
                  <a:gd name="T13" fmla="*/ 86 h 214"/>
                  <a:gd name="T14" fmla="*/ 129 w 181"/>
                  <a:gd name="T15" fmla="*/ 104 h 214"/>
                  <a:gd name="T16" fmla="*/ 126 w 181"/>
                  <a:gd name="T17" fmla="*/ 120 h 214"/>
                  <a:gd name="T18" fmla="*/ 123 w 181"/>
                  <a:gd name="T19" fmla="*/ 135 h 214"/>
                  <a:gd name="T20" fmla="*/ 104 w 181"/>
                  <a:gd name="T21" fmla="*/ 211 h 214"/>
                  <a:gd name="T22" fmla="*/ 74 w 181"/>
                  <a:gd name="T23" fmla="*/ 211 h 214"/>
                  <a:gd name="T24" fmla="*/ 57 w 181"/>
                  <a:gd name="T25" fmla="*/ 136 h 214"/>
                  <a:gd name="T26" fmla="*/ 54 w 181"/>
                  <a:gd name="T27" fmla="*/ 122 h 214"/>
                  <a:gd name="T28" fmla="*/ 49 w 181"/>
                  <a:gd name="T29" fmla="*/ 104 h 214"/>
                  <a:gd name="T30" fmla="*/ 46 w 181"/>
                  <a:gd name="T31" fmla="*/ 86 h 214"/>
                  <a:gd name="T32" fmla="*/ 43 w 181"/>
                  <a:gd name="T33" fmla="*/ 69 h 214"/>
                  <a:gd name="T34" fmla="*/ 43 w 181"/>
                  <a:gd name="T35" fmla="*/ 69 h 214"/>
                  <a:gd name="T36" fmla="*/ 42 w 181"/>
                  <a:gd name="T37" fmla="*/ 86 h 214"/>
                  <a:gd name="T38" fmla="*/ 41 w 181"/>
                  <a:gd name="T39" fmla="*/ 105 h 214"/>
                  <a:gd name="T40" fmla="*/ 41 w 181"/>
                  <a:gd name="T41" fmla="*/ 124 h 214"/>
                  <a:gd name="T42" fmla="*/ 40 w 181"/>
                  <a:gd name="T43" fmla="*/ 140 h 214"/>
                  <a:gd name="T44" fmla="*/ 35 w 181"/>
                  <a:gd name="T45" fmla="*/ 214 h 214"/>
                  <a:gd name="T46" fmla="*/ 0 w 181"/>
                  <a:gd name="T47" fmla="*/ 214 h 214"/>
                  <a:gd name="T48" fmla="*/ 15 w 181"/>
                  <a:gd name="T49" fmla="*/ 0 h 214"/>
                  <a:gd name="T50" fmla="*/ 59 w 181"/>
                  <a:gd name="T51" fmla="*/ 0 h 214"/>
                  <a:gd name="T52" fmla="*/ 76 w 181"/>
                  <a:gd name="T53" fmla="*/ 77 h 214"/>
                  <a:gd name="T54" fmla="*/ 81 w 181"/>
                  <a:gd name="T55" fmla="*/ 98 h 214"/>
                  <a:gd name="T56" fmla="*/ 85 w 181"/>
                  <a:gd name="T57" fmla="*/ 116 h 214"/>
                  <a:gd name="T58" fmla="*/ 88 w 181"/>
                  <a:gd name="T59" fmla="*/ 135 h 214"/>
                  <a:gd name="T60" fmla="*/ 92 w 181"/>
                  <a:gd name="T61" fmla="*/ 153 h 214"/>
                  <a:gd name="T62" fmla="*/ 93 w 181"/>
                  <a:gd name="T63" fmla="*/ 153 h 214"/>
                  <a:gd name="T64" fmla="*/ 96 w 181"/>
                  <a:gd name="T65" fmla="*/ 135 h 214"/>
                  <a:gd name="T66" fmla="*/ 99 w 181"/>
                  <a:gd name="T67" fmla="*/ 116 h 214"/>
                  <a:gd name="T68" fmla="*/ 102 w 181"/>
                  <a:gd name="T69" fmla="*/ 98 h 214"/>
                  <a:gd name="T70" fmla="*/ 107 w 181"/>
                  <a:gd name="T71" fmla="*/ 77 h 214"/>
                  <a:gd name="T72" fmla="*/ 124 w 181"/>
                  <a:gd name="T73" fmla="*/ 0 h 214"/>
                  <a:gd name="T74" fmla="*/ 167 w 181"/>
                  <a:gd name="T75" fmla="*/ 0 h 214"/>
                  <a:gd name="T76" fmla="*/ 181 w 181"/>
                  <a:gd name="T77" fmla="*/ 214 h 214"/>
                  <a:gd name="T78" fmla="*/ 143 w 181"/>
                  <a:gd name="T79" fmla="*/ 214 h 214"/>
                  <a:gd name="T80" fmla="*/ 139 w 181"/>
                  <a:gd name="T81" fmla="*/ 14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1" h="214">
                    <a:moveTo>
                      <a:pt x="139" y="140"/>
                    </a:moveTo>
                    <a:lnTo>
                      <a:pt x="139" y="123"/>
                    </a:lnTo>
                    <a:lnTo>
                      <a:pt x="138" y="105"/>
                    </a:lnTo>
                    <a:lnTo>
                      <a:pt x="137" y="86"/>
                    </a:lnTo>
                    <a:lnTo>
                      <a:pt x="137" y="69"/>
                    </a:lnTo>
                    <a:lnTo>
                      <a:pt x="137" y="69"/>
                    </a:lnTo>
                    <a:lnTo>
                      <a:pt x="134" y="86"/>
                    </a:lnTo>
                    <a:lnTo>
                      <a:pt x="129" y="104"/>
                    </a:lnTo>
                    <a:lnTo>
                      <a:pt x="126" y="120"/>
                    </a:lnTo>
                    <a:lnTo>
                      <a:pt x="123" y="135"/>
                    </a:lnTo>
                    <a:lnTo>
                      <a:pt x="104" y="211"/>
                    </a:lnTo>
                    <a:lnTo>
                      <a:pt x="74" y="211"/>
                    </a:lnTo>
                    <a:lnTo>
                      <a:pt x="57" y="136"/>
                    </a:lnTo>
                    <a:lnTo>
                      <a:pt x="54" y="122"/>
                    </a:lnTo>
                    <a:lnTo>
                      <a:pt x="49" y="104"/>
                    </a:lnTo>
                    <a:lnTo>
                      <a:pt x="46" y="86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2" y="86"/>
                    </a:lnTo>
                    <a:lnTo>
                      <a:pt x="41" y="105"/>
                    </a:lnTo>
                    <a:lnTo>
                      <a:pt x="41" y="124"/>
                    </a:lnTo>
                    <a:lnTo>
                      <a:pt x="40" y="140"/>
                    </a:lnTo>
                    <a:lnTo>
                      <a:pt x="35" y="214"/>
                    </a:lnTo>
                    <a:lnTo>
                      <a:pt x="0" y="214"/>
                    </a:lnTo>
                    <a:lnTo>
                      <a:pt x="15" y="0"/>
                    </a:lnTo>
                    <a:lnTo>
                      <a:pt x="59" y="0"/>
                    </a:lnTo>
                    <a:lnTo>
                      <a:pt x="76" y="77"/>
                    </a:lnTo>
                    <a:lnTo>
                      <a:pt x="81" y="98"/>
                    </a:lnTo>
                    <a:lnTo>
                      <a:pt x="85" y="116"/>
                    </a:lnTo>
                    <a:lnTo>
                      <a:pt x="88" y="135"/>
                    </a:lnTo>
                    <a:lnTo>
                      <a:pt x="92" y="153"/>
                    </a:lnTo>
                    <a:lnTo>
                      <a:pt x="93" y="153"/>
                    </a:lnTo>
                    <a:lnTo>
                      <a:pt x="96" y="135"/>
                    </a:lnTo>
                    <a:lnTo>
                      <a:pt x="99" y="116"/>
                    </a:lnTo>
                    <a:lnTo>
                      <a:pt x="102" y="98"/>
                    </a:lnTo>
                    <a:lnTo>
                      <a:pt x="107" y="77"/>
                    </a:lnTo>
                    <a:lnTo>
                      <a:pt x="124" y="0"/>
                    </a:lnTo>
                    <a:lnTo>
                      <a:pt x="167" y="0"/>
                    </a:lnTo>
                    <a:lnTo>
                      <a:pt x="181" y="214"/>
                    </a:lnTo>
                    <a:lnTo>
                      <a:pt x="143" y="214"/>
                    </a:lnTo>
                    <a:lnTo>
                      <a:pt x="139" y="140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1663"/>
              <p:cNvSpPr>
                <a:spLocks/>
              </p:cNvSpPr>
              <p:nvPr/>
            </p:nvSpPr>
            <p:spPr bwMode="auto">
              <a:xfrm>
                <a:off x="7550354" y="4130650"/>
                <a:ext cx="39772" cy="84317"/>
              </a:xfrm>
              <a:custGeom>
                <a:avLst/>
                <a:gdLst>
                  <a:gd name="T0" fmla="*/ 91 w 98"/>
                  <a:gd name="T1" fmla="*/ 120 h 214"/>
                  <a:gd name="T2" fmla="*/ 43 w 98"/>
                  <a:gd name="T3" fmla="*/ 120 h 214"/>
                  <a:gd name="T4" fmla="*/ 43 w 98"/>
                  <a:gd name="T5" fmla="*/ 179 h 214"/>
                  <a:gd name="T6" fmla="*/ 98 w 98"/>
                  <a:gd name="T7" fmla="*/ 179 h 214"/>
                  <a:gd name="T8" fmla="*/ 98 w 98"/>
                  <a:gd name="T9" fmla="*/ 214 h 214"/>
                  <a:gd name="T10" fmla="*/ 0 w 98"/>
                  <a:gd name="T11" fmla="*/ 214 h 214"/>
                  <a:gd name="T12" fmla="*/ 0 w 98"/>
                  <a:gd name="T13" fmla="*/ 0 h 214"/>
                  <a:gd name="T14" fmla="*/ 94 w 98"/>
                  <a:gd name="T15" fmla="*/ 0 h 214"/>
                  <a:gd name="T16" fmla="*/ 94 w 98"/>
                  <a:gd name="T17" fmla="*/ 36 h 214"/>
                  <a:gd name="T18" fmla="*/ 43 w 98"/>
                  <a:gd name="T19" fmla="*/ 36 h 214"/>
                  <a:gd name="T20" fmla="*/ 43 w 98"/>
                  <a:gd name="T21" fmla="*/ 86 h 214"/>
                  <a:gd name="T22" fmla="*/ 91 w 98"/>
                  <a:gd name="T23" fmla="*/ 86 h 214"/>
                  <a:gd name="T24" fmla="*/ 91 w 98"/>
                  <a:gd name="T25" fmla="*/ 12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14">
                    <a:moveTo>
                      <a:pt x="91" y="120"/>
                    </a:moveTo>
                    <a:lnTo>
                      <a:pt x="43" y="120"/>
                    </a:lnTo>
                    <a:lnTo>
                      <a:pt x="43" y="179"/>
                    </a:lnTo>
                    <a:lnTo>
                      <a:pt x="98" y="179"/>
                    </a:lnTo>
                    <a:lnTo>
                      <a:pt x="98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4" y="36"/>
                    </a:lnTo>
                    <a:lnTo>
                      <a:pt x="43" y="36"/>
                    </a:lnTo>
                    <a:lnTo>
                      <a:pt x="43" y="86"/>
                    </a:lnTo>
                    <a:lnTo>
                      <a:pt x="91" y="86"/>
                    </a:lnTo>
                    <a:lnTo>
                      <a:pt x="91" y="120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1664"/>
              <p:cNvSpPr>
                <a:spLocks noEditPoints="1"/>
              </p:cNvSpPr>
              <p:nvPr/>
            </p:nvSpPr>
            <p:spPr bwMode="auto">
              <a:xfrm>
                <a:off x="7601262" y="4129059"/>
                <a:ext cx="50908" cy="87499"/>
              </a:xfrm>
              <a:custGeom>
                <a:avLst/>
                <a:gdLst>
                  <a:gd name="T0" fmla="*/ 46 w 130"/>
                  <a:gd name="T1" fmla="*/ 184 h 219"/>
                  <a:gd name="T2" fmla="*/ 57 w 130"/>
                  <a:gd name="T3" fmla="*/ 183 h 219"/>
                  <a:gd name="T4" fmla="*/ 67 w 130"/>
                  <a:gd name="T5" fmla="*/ 178 h 219"/>
                  <a:gd name="T6" fmla="*/ 73 w 130"/>
                  <a:gd name="T7" fmla="*/ 171 h 219"/>
                  <a:gd name="T8" fmla="*/ 81 w 130"/>
                  <a:gd name="T9" fmla="*/ 156 h 219"/>
                  <a:gd name="T10" fmla="*/ 86 w 130"/>
                  <a:gd name="T11" fmla="*/ 126 h 219"/>
                  <a:gd name="T12" fmla="*/ 86 w 130"/>
                  <a:gd name="T13" fmla="*/ 89 h 219"/>
                  <a:gd name="T14" fmla="*/ 82 w 130"/>
                  <a:gd name="T15" fmla="*/ 63 h 219"/>
                  <a:gd name="T16" fmla="*/ 75 w 130"/>
                  <a:gd name="T17" fmla="*/ 49 h 219"/>
                  <a:gd name="T18" fmla="*/ 70 w 130"/>
                  <a:gd name="T19" fmla="*/ 41 h 219"/>
                  <a:gd name="T20" fmla="*/ 63 w 130"/>
                  <a:gd name="T21" fmla="*/ 37 h 219"/>
                  <a:gd name="T22" fmla="*/ 55 w 130"/>
                  <a:gd name="T23" fmla="*/ 35 h 219"/>
                  <a:gd name="T24" fmla="*/ 46 w 130"/>
                  <a:gd name="T25" fmla="*/ 34 h 219"/>
                  <a:gd name="T26" fmla="*/ 42 w 130"/>
                  <a:gd name="T27" fmla="*/ 184 h 219"/>
                  <a:gd name="T28" fmla="*/ 8 w 130"/>
                  <a:gd name="T29" fmla="*/ 4 h 219"/>
                  <a:gd name="T30" fmla="*/ 30 w 130"/>
                  <a:gd name="T31" fmla="*/ 2 h 219"/>
                  <a:gd name="T32" fmla="*/ 53 w 130"/>
                  <a:gd name="T33" fmla="*/ 2 h 219"/>
                  <a:gd name="T34" fmla="*/ 70 w 130"/>
                  <a:gd name="T35" fmla="*/ 4 h 219"/>
                  <a:gd name="T36" fmla="*/ 85 w 130"/>
                  <a:gd name="T37" fmla="*/ 8 h 219"/>
                  <a:gd name="T38" fmla="*/ 97 w 130"/>
                  <a:gd name="T39" fmla="*/ 16 h 219"/>
                  <a:gd name="T40" fmla="*/ 109 w 130"/>
                  <a:gd name="T41" fmla="*/ 26 h 219"/>
                  <a:gd name="T42" fmla="*/ 120 w 130"/>
                  <a:gd name="T43" fmla="*/ 44 h 219"/>
                  <a:gd name="T44" fmla="*/ 126 w 130"/>
                  <a:gd name="T45" fmla="*/ 65 h 219"/>
                  <a:gd name="T46" fmla="*/ 130 w 130"/>
                  <a:gd name="T47" fmla="*/ 92 h 219"/>
                  <a:gd name="T48" fmla="*/ 130 w 130"/>
                  <a:gd name="T49" fmla="*/ 122 h 219"/>
                  <a:gd name="T50" fmla="*/ 126 w 130"/>
                  <a:gd name="T51" fmla="*/ 151 h 219"/>
                  <a:gd name="T52" fmla="*/ 118 w 130"/>
                  <a:gd name="T53" fmla="*/ 173 h 219"/>
                  <a:gd name="T54" fmla="*/ 107 w 130"/>
                  <a:gd name="T55" fmla="*/ 191 h 219"/>
                  <a:gd name="T56" fmla="*/ 95 w 130"/>
                  <a:gd name="T57" fmla="*/ 202 h 219"/>
                  <a:gd name="T58" fmla="*/ 81 w 130"/>
                  <a:gd name="T59" fmla="*/ 210 h 219"/>
                  <a:gd name="T60" fmla="*/ 64 w 130"/>
                  <a:gd name="T61" fmla="*/ 215 h 219"/>
                  <a:gd name="T62" fmla="*/ 46 w 130"/>
                  <a:gd name="T63" fmla="*/ 219 h 219"/>
                  <a:gd name="T64" fmla="*/ 25 w 130"/>
                  <a:gd name="T65" fmla="*/ 219 h 219"/>
                  <a:gd name="T66" fmla="*/ 7 w 130"/>
                  <a:gd name="T67" fmla="*/ 216 h 219"/>
                  <a:gd name="T68" fmla="*/ 0 w 130"/>
                  <a:gd name="T69" fmla="*/ 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" h="219">
                    <a:moveTo>
                      <a:pt x="42" y="184"/>
                    </a:moveTo>
                    <a:lnTo>
                      <a:pt x="46" y="184"/>
                    </a:lnTo>
                    <a:lnTo>
                      <a:pt x="49" y="184"/>
                    </a:lnTo>
                    <a:lnTo>
                      <a:pt x="57" y="183"/>
                    </a:lnTo>
                    <a:lnTo>
                      <a:pt x="63" y="181"/>
                    </a:lnTo>
                    <a:lnTo>
                      <a:pt x="67" y="178"/>
                    </a:lnTo>
                    <a:lnTo>
                      <a:pt x="70" y="175"/>
                    </a:lnTo>
                    <a:lnTo>
                      <a:pt x="73" y="171"/>
                    </a:lnTo>
                    <a:lnTo>
                      <a:pt x="75" y="167"/>
                    </a:lnTo>
                    <a:lnTo>
                      <a:pt x="81" y="156"/>
                    </a:lnTo>
                    <a:lnTo>
                      <a:pt x="84" y="143"/>
                    </a:lnTo>
                    <a:lnTo>
                      <a:pt x="86" y="126"/>
                    </a:lnTo>
                    <a:lnTo>
                      <a:pt x="87" y="105"/>
                    </a:lnTo>
                    <a:lnTo>
                      <a:pt x="86" y="89"/>
                    </a:lnTo>
                    <a:lnTo>
                      <a:pt x="85" y="76"/>
                    </a:lnTo>
                    <a:lnTo>
                      <a:pt x="82" y="63"/>
                    </a:lnTo>
                    <a:lnTo>
                      <a:pt x="79" y="53"/>
                    </a:lnTo>
                    <a:lnTo>
                      <a:pt x="75" y="49"/>
                    </a:lnTo>
                    <a:lnTo>
                      <a:pt x="73" y="45"/>
                    </a:lnTo>
                    <a:lnTo>
                      <a:pt x="70" y="41"/>
                    </a:lnTo>
                    <a:lnTo>
                      <a:pt x="67" y="39"/>
                    </a:lnTo>
                    <a:lnTo>
                      <a:pt x="63" y="37"/>
                    </a:lnTo>
                    <a:lnTo>
                      <a:pt x="59" y="36"/>
                    </a:lnTo>
                    <a:lnTo>
                      <a:pt x="55" y="35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2" y="35"/>
                    </a:lnTo>
                    <a:lnTo>
                      <a:pt x="42" y="184"/>
                    </a:lnTo>
                    <a:close/>
                    <a:moveTo>
                      <a:pt x="0" y="5"/>
                    </a:moveTo>
                    <a:lnTo>
                      <a:pt x="8" y="4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3" y="0"/>
                    </a:lnTo>
                    <a:lnTo>
                      <a:pt x="53" y="2"/>
                    </a:lnTo>
                    <a:lnTo>
                      <a:pt x="61" y="2"/>
                    </a:lnTo>
                    <a:lnTo>
                      <a:pt x="70" y="4"/>
                    </a:lnTo>
                    <a:lnTo>
                      <a:pt x="77" y="6"/>
                    </a:lnTo>
                    <a:lnTo>
                      <a:pt x="85" y="8"/>
                    </a:lnTo>
                    <a:lnTo>
                      <a:pt x="91" y="11"/>
                    </a:lnTo>
                    <a:lnTo>
                      <a:pt x="97" y="16"/>
                    </a:lnTo>
                    <a:lnTo>
                      <a:pt x="102" y="20"/>
                    </a:lnTo>
                    <a:lnTo>
                      <a:pt x="109" y="26"/>
                    </a:lnTo>
                    <a:lnTo>
                      <a:pt x="114" y="35"/>
                    </a:lnTo>
                    <a:lnTo>
                      <a:pt x="120" y="44"/>
                    </a:lnTo>
                    <a:lnTo>
                      <a:pt x="123" y="53"/>
                    </a:lnTo>
                    <a:lnTo>
                      <a:pt x="126" y="65"/>
                    </a:lnTo>
                    <a:lnTo>
                      <a:pt x="128" y="78"/>
                    </a:lnTo>
                    <a:lnTo>
                      <a:pt x="130" y="92"/>
                    </a:lnTo>
                    <a:lnTo>
                      <a:pt x="130" y="106"/>
                    </a:lnTo>
                    <a:lnTo>
                      <a:pt x="130" y="122"/>
                    </a:lnTo>
                    <a:lnTo>
                      <a:pt x="128" y="137"/>
                    </a:lnTo>
                    <a:lnTo>
                      <a:pt x="126" y="151"/>
                    </a:lnTo>
                    <a:lnTo>
                      <a:pt x="123" y="162"/>
                    </a:lnTo>
                    <a:lnTo>
                      <a:pt x="118" y="173"/>
                    </a:lnTo>
                    <a:lnTo>
                      <a:pt x="113" y="183"/>
                    </a:lnTo>
                    <a:lnTo>
                      <a:pt x="107" y="191"/>
                    </a:lnTo>
                    <a:lnTo>
                      <a:pt x="100" y="198"/>
                    </a:lnTo>
                    <a:lnTo>
                      <a:pt x="95" y="202"/>
                    </a:lnTo>
                    <a:lnTo>
                      <a:pt x="88" y="207"/>
                    </a:lnTo>
                    <a:lnTo>
                      <a:pt x="81" y="210"/>
                    </a:lnTo>
                    <a:lnTo>
                      <a:pt x="73" y="213"/>
                    </a:lnTo>
                    <a:lnTo>
                      <a:pt x="64" y="215"/>
                    </a:lnTo>
                    <a:lnTo>
                      <a:pt x="56" y="218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5" y="219"/>
                    </a:lnTo>
                    <a:lnTo>
                      <a:pt x="16" y="218"/>
                    </a:lnTo>
                    <a:lnTo>
                      <a:pt x="7" y="216"/>
                    </a:lnTo>
                    <a:lnTo>
                      <a:pt x="0" y="21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Rectangle 1665"/>
              <p:cNvSpPr>
                <a:spLocks noChangeArrowheads="1"/>
              </p:cNvSpPr>
              <p:nvPr/>
            </p:nvSpPr>
            <p:spPr bwMode="auto">
              <a:xfrm>
                <a:off x="7663306" y="4130650"/>
                <a:ext cx="15909" cy="84317"/>
              </a:xfrm>
              <a:prstGeom prst="rect">
                <a:avLst/>
              </a:pr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1666"/>
              <p:cNvSpPr>
                <a:spLocks/>
              </p:cNvSpPr>
              <p:nvPr/>
            </p:nvSpPr>
            <p:spPr bwMode="auto">
              <a:xfrm>
                <a:off x="7690351" y="4129059"/>
                <a:ext cx="46136" cy="87499"/>
              </a:xfrm>
              <a:custGeom>
                <a:avLst/>
                <a:gdLst>
                  <a:gd name="T0" fmla="*/ 108 w 116"/>
                  <a:gd name="T1" fmla="*/ 216 h 220"/>
                  <a:gd name="T2" fmla="*/ 92 w 116"/>
                  <a:gd name="T3" fmla="*/ 220 h 220"/>
                  <a:gd name="T4" fmla="*/ 72 w 116"/>
                  <a:gd name="T5" fmla="*/ 220 h 220"/>
                  <a:gd name="T6" fmla="*/ 54 w 116"/>
                  <a:gd name="T7" fmla="*/ 215 h 220"/>
                  <a:gd name="T8" fmla="*/ 38 w 116"/>
                  <a:gd name="T9" fmla="*/ 208 h 220"/>
                  <a:gd name="T10" fmla="*/ 26 w 116"/>
                  <a:gd name="T11" fmla="*/ 197 h 220"/>
                  <a:gd name="T12" fmla="*/ 16 w 116"/>
                  <a:gd name="T13" fmla="*/ 182 h 220"/>
                  <a:gd name="T14" fmla="*/ 8 w 116"/>
                  <a:gd name="T15" fmla="*/ 166 h 220"/>
                  <a:gd name="T16" fmla="*/ 4 w 116"/>
                  <a:gd name="T17" fmla="*/ 146 h 220"/>
                  <a:gd name="T18" fmla="*/ 0 w 116"/>
                  <a:gd name="T19" fmla="*/ 125 h 220"/>
                  <a:gd name="T20" fmla="*/ 1 w 116"/>
                  <a:gd name="T21" fmla="*/ 99 h 220"/>
                  <a:gd name="T22" fmla="*/ 5 w 116"/>
                  <a:gd name="T23" fmla="*/ 73 h 220"/>
                  <a:gd name="T24" fmla="*/ 12 w 116"/>
                  <a:gd name="T25" fmla="*/ 51 h 220"/>
                  <a:gd name="T26" fmla="*/ 22 w 116"/>
                  <a:gd name="T27" fmla="*/ 34 h 220"/>
                  <a:gd name="T28" fmla="*/ 35 w 116"/>
                  <a:gd name="T29" fmla="*/ 21 h 220"/>
                  <a:gd name="T30" fmla="*/ 49 w 116"/>
                  <a:gd name="T31" fmla="*/ 11 h 220"/>
                  <a:gd name="T32" fmla="*/ 64 w 116"/>
                  <a:gd name="T33" fmla="*/ 5 h 220"/>
                  <a:gd name="T34" fmla="*/ 79 w 116"/>
                  <a:gd name="T35" fmla="*/ 1 h 220"/>
                  <a:gd name="T36" fmla="*/ 98 w 116"/>
                  <a:gd name="T37" fmla="*/ 1 h 220"/>
                  <a:gd name="T38" fmla="*/ 113 w 116"/>
                  <a:gd name="T39" fmla="*/ 5 h 220"/>
                  <a:gd name="T40" fmla="*/ 109 w 116"/>
                  <a:gd name="T41" fmla="*/ 41 h 220"/>
                  <a:gd name="T42" fmla="*/ 101 w 116"/>
                  <a:gd name="T43" fmla="*/ 39 h 220"/>
                  <a:gd name="T44" fmla="*/ 90 w 116"/>
                  <a:gd name="T45" fmla="*/ 37 h 220"/>
                  <a:gd name="T46" fmla="*/ 73 w 116"/>
                  <a:gd name="T47" fmla="*/ 41 h 220"/>
                  <a:gd name="T48" fmla="*/ 65 w 116"/>
                  <a:gd name="T49" fmla="*/ 47 h 220"/>
                  <a:gd name="T50" fmla="*/ 59 w 116"/>
                  <a:gd name="T51" fmla="*/ 54 h 220"/>
                  <a:gd name="T52" fmla="*/ 53 w 116"/>
                  <a:gd name="T53" fmla="*/ 64 h 220"/>
                  <a:gd name="T54" fmla="*/ 49 w 116"/>
                  <a:gd name="T55" fmla="*/ 77 h 220"/>
                  <a:gd name="T56" fmla="*/ 45 w 116"/>
                  <a:gd name="T57" fmla="*/ 112 h 220"/>
                  <a:gd name="T58" fmla="*/ 48 w 116"/>
                  <a:gd name="T59" fmla="*/ 144 h 220"/>
                  <a:gd name="T60" fmla="*/ 52 w 116"/>
                  <a:gd name="T61" fmla="*/ 157 h 220"/>
                  <a:gd name="T62" fmla="*/ 58 w 116"/>
                  <a:gd name="T63" fmla="*/ 167 h 220"/>
                  <a:gd name="T64" fmla="*/ 64 w 116"/>
                  <a:gd name="T65" fmla="*/ 174 h 220"/>
                  <a:gd name="T66" fmla="*/ 72 w 116"/>
                  <a:gd name="T67" fmla="*/ 179 h 220"/>
                  <a:gd name="T68" fmla="*/ 90 w 116"/>
                  <a:gd name="T69" fmla="*/ 183 h 220"/>
                  <a:gd name="T70" fmla="*/ 111 w 116"/>
                  <a:gd name="T71" fmla="*/ 18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6" h="220">
                    <a:moveTo>
                      <a:pt x="114" y="215"/>
                    </a:moveTo>
                    <a:lnTo>
                      <a:pt x="108" y="216"/>
                    </a:lnTo>
                    <a:lnTo>
                      <a:pt x="101" y="219"/>
                    </a:lnTo>
                    <a:lnTo>
                      <a:pt x="92" y="220"/>
                    </a:lnTo>
                    <a:lnTo>
                      <a:pt x="82" y="220"/>
                    </a:lnTo>
                    <a:lnTo>
                      <a:pt x="72" y="220"/>
                    </a:lnTo>
                    <a:lnTo>
                      <a:pt x="63" y="217"/>
                    </a:lnTo>
                    <a:lnTo>
                      <a:pt x="54" y="215"/>
                    </a:lnTo>
                    <a:lnTo>
                      <a:pt x="46" y="212"/>
                    </a:lnTo>
                    <a:lnTo>
                      <a:pt x="38" y="208"/>
                    </a:lnTo>
                    <a:lnTo>
                      <a:pt x="32" y="202"/>
                    </a:lnTo>
                    <a:lnTo>
                      <a:pt x="26" y="197"/>
                    </a:lnTo>
                    <a:lnTo>
                      <a:pt x="21" y="189"/>
                    </a:lnTo>
                    <a:lnTo>
                      <a:pt x="16" y="182"/>
                    </a:lnTo>
                    <a:lnTo>
                      <a:pt x="11" y="174"/>
                    </a:lnTo>
                    <a:lnTo>
                      <a:pt x="8" y="166"/>
                    </a:lnTo>
                    <a:lnTo>
                      <a:pt x="6" y="156"/>
                    </a:lnTo>
                    <a:lnTo>
                      <a:pt x="4" y="146"/>
                    </a:lnTo>
                    <a:lnTo>
                      <a:pt x="1" y="135"/>
                    </a:lnTo>
                    <a:lnTo>
                      <a:pt x="0" y="125"/>
                    </a:lnTo>
                    <a:lnTo>
                      <a:pt x="0" y="114"/>
                    </a:lnTo>
                    <a:lnTo>
                      <a:pt x="1" y="99"/>
                    </a:lnTo>
                    <a:lnTo>
                      <a:pt x="3" y="86"/>
                    </a:lnTo>
                    <a:lnTo>
                      <a:pt x="5" y="73"/>
                    </a:lnTo>
                    <a:lnTo>
                      <a:pt x="8" y="62"/>
                    </a:lnTo>
                    <a:lnTo>
                      <a:pt x="12" y="51"/>
                    </a:lnTo>
                    <a:lnTo>
                      <a:pt x="17" y="42"/>
                    </a:lnTo>
                    <a:lnTo>
                      <a:pt x="22" y="34"/>
                    </a:lnTo>
                    <a:lnTo>
                      <a:pt x="28" y="26"/>
                    </a:lnTo>
                    <a:lnTo>
                      <a:pt x="35" y="21"/>
                    </a:lnTo>
                    <a:lnTo>
                      <a:pt x="41" y="15"/>
                    </a:lnTo>
                    <a:lnTo>
                      <a:pt x="49" y="11"/>
                    </a:lnTo>
                    <a:lnTo>
                      <a:pt x="57" y="7"/>
                    </a:lnTo>
                    <a:lnTo>
                      <a:pt x="64" y="5"/>
                    </a:lnTo>
                    <a:lnTo>
                      <a:pt x="72" y="3"/>
                    </a:lnTo>
                    <a:lnTo>
                      <a:pt x="79" y="1"/>
                    </a:lnTo>
                    <a:lnTo>
                      <a:pt x="88" y="0"/>
                    </a:lnTo>
                    <a:lnTo>
                      <a:pt x="98" y="1"/>
                    </a:lnTo>
                    <a:lnTo>
                      <a:pt x="106" y="3"/>
                    </a:lnTo>
                    <a:lnTo>
                      <a:pt x="113" y="5"/>
                    </a:lnTo>
                    <a:lnTo>
                      <a:pt x="116" y="7"/>
                    </a:lnTo>
                    <a:lnTo>
                      <a:pt x="109" y="41"/>
                    </a:lnTo>
                    <a:lnTo>
                      <a:pt x="105" y="40"/>
                    </a:lnTo>
                    <a:lnTo>
                      <a:pt x="101" y="39"/>
                    </a:lnTo>
                    <a:lnTo>
                      <a:pt x="97" y="38"/>
                    </a:lnTo>
                    <a:lnTo>
                      <a:pt x="90" y="37"/>
                    </a:lnTo>
                    <a:lnTo>
                      <a:pt x="81" y="38"/>
                    </a:lnTo>
                    <a:lnTo>
                      <a:pt x="73" y="41"/>
                    </a:lnTo>
                    <a:lnTo>
                      <a:pt x="70" y="44"/>
                    </a:lnTo>
                    <a:lnTo>
                      <a:pt x="65" y="47"/>
                    </a:lnTo>
                    <a:lnTo>
                      <a:pt x="62" y="50"/>
                    </a:lnTo>
                    <a:lnTo>
                      <a:pt x="59" y="54"/>
                    </a:lnTo>
                    <a:lnTo>
                      <a:pt x="55" y="59"/>
                    </a:lnTo>
                    <a:lnTo>
                      <a:pt x="53" y="64"/>
                    </a:lnTo>
                    <a:lnTo>
                      <a:pt x="50" y="71"/>
                    </a:lnTo>
                    <a:lnTo>
                      <a:pt x="49" y="77"/>
                    </a:lnTo>
                    <a:lnTo>
                      <a:pt x="46" y="93"/>
                    </a:lnTo>
                    <a:lnTo>
                      <a:pt x="45" y="112"/>
                    </a:lnTo>
                    <a:lnTo>
                      <a:pt x="46" y="129"/>
                    </a:lnTo>
                    <a:lnTo>
                      <a:pt x="48" y="144"/>
                    </a:lnTo>
                    <a:lnTo>
                      <a:pt x="50" y="150"/>
                    </a:lnTo>
                    <a:lnTo>
                      <a:pt x="52" y="157"/>
                    </a:lnTo>
                    <a:lnTo>
                      <a:pt x="55" y="161"/>
                    </a:lnTo>
                    <a:lnTo>
                      <a:pt x="58" y="167"/>
                    </a:lnTo>
                    <a:lnTo>
                      <a:pt x="61" y="170"/>
                    </a:lnTo>
                    <a:lnTo>
                      <a:pt x="64" y="174"/>
                    </a:lnTo>
                    <a:lnTo>
                      <a:pt x="68" y="176"/>
                    </a:lnTo>
                    <a:lnTo>
                      <a:pt x="72" y="179"/>
                    </a:lnTo>
                    <a:lnTo>
                      <a:pt x="80" y="182"/>
                    </a:lnTo>
                    <a:lnTo>
                      <a:pt x="90" y="183"/>
                    </a:lnTo>
                    <a:lnTo>
                      <a:pt x="101" y="182"/>
                    </a:lnTo>
                    <a:lnTo>
                      <a:pt x="111" y="180"/>
                    </a:lnTo>
                    <a:lnTo>
                      <a:pt x="114" y="215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Rectangle 1667"/>
              <p:cNvSpPr>
                <a:spLocks noChangeArrowheads="1"/>
              </p:cNvSpPr>
              <p:nvPr/>
            </p:nvSpPr>
            <p:spPr bwMode="auto">
              <a:xfrm>
                <a:off x="7744441" y="4130650"/>
                <a:ext cx="17500" cy="84317"/>
              </a:xfrm>
              <a:prstGeom prst="rect">
                <a:avLst/>
              </a:pr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1668"/>
              <p:cNvSpPr>
                <a:spLocks/>
              </p:cNvSpPr>
              <p:nvPr/>
            </p:nvSpPr>
            <p:spPr bwMode="auto">
              <a:xfrm>
                <a:off x="7776259" y="4130650"/>
                <a:ext cx="50908" cy="84317"/>
              </a:xfrm>
              <a:custGeom>
                <a:avLst/>
                <a:gdLst>
                  <a:gd name="T0" fmla="*/ 0 w 128"/>
                  <a:gd name="T1" fmla="*/ 214 h 214"/>
                  <a:gd name="T2" fmla="*/ 0 w 128"/>
                  <a:gd name="T3" fmla="*/ 0 h 214"/>
                  <a:gd name="T4" fmla="*/ 38 w 128"/>
                  <a:gd name="T5" fmla="*/ 0 h 214"/>
                  <a:gd name="T6" fmla="*/ 72 w 128"/>
                  <a:gd name="T7" fmla="*/ 84 h 214"/>
                  <a:gd name="T8" fmla="*/ 77 w 128"/>
                  <a:gd name="T9" fmla="*/ 98 h 214"/>
                  <a:gd name="T10" fmla="*/ 84 w 128"/>
                  <a:gd name="T11" fmla="*/ 115 h 214"/>
                  <a:gd name="T12" fmla="*/ 90 w 128"/>
                  <a:gd name="T13" fmla="*/ 131 h 214"/>
                  <a:gd name="T14" fmla="*/ 94 w 128"/>
                  <a:gd name="T15" fmla="*/ 146 h 214"/>
                  <a:gd name="T16" fmla="*/ 95 w 128"/>
                  <a:gd name="T17" fmla="*/ 146 h 214"/>
                  <a:gd name="T18" fmla="*/ 94 w 128"/>
                  <a:gd name="T19" fmla="*/ 127 h 214"/>
                  <a:gd name="T20" fmla="*/ 93 w 128"/>
                  <a:gd name="T21" fmla="*/ 103 h 214"/>
                  <a:gd name="T22" fmla="*/ 92 w 128"/>
                  <a:gd name="T23" fmla="*/ 76 h 214"/>
                  <a:gd name="T24" fmla="*/ 91 w 128"/>
                  <a:gd name="T25" fmla="*/ 47 h 214"/>
                  <a:gd name="T26" fmla="*/ 91 w 128"/>
                  <a:gd name="T27" fmla="*/ 0 h 214"/>
                  <a:gd name="T28" fmla="*/ 128 w 128"/>
                  <a:gd name="T29" fmla="*/ 0 h 214"/>
                  <a:gd name="T30" fmla="*/ 128 w 128"/>
                  <a:gd name="T31" fmla="*/ 214 h 214"/>
                  <a:gd name="T32" fmla="*/ 90 w 128"/>
                  <a:gd name="T33" fmla="*/ 214 h 214"/>
                  <a:gd name="T34" fmla="*/ 57 w 128"/>
                  <a:gd name="T35" fmla="*/ 133 h 214"/>
                  <a:gd name="T36" fmla="*/ 51 w 128"/>
                  <a:gd name="T37" fmla="*/ 118 h 214"/>
                  <a:gd name="T38" fmla="*/ 45 w 128"/>
                  <a:gd name="T39" fmla="*/ 101 h 214"/>
                  <a:gd name="T40" fmla="*/ 39 w 128"/>
                  <a:gd name="T41" fmla="*/ 84 h 214"/>
                  <a:gd name="T42" fmla="*/ 35 w 128"/>
                  <a:gd name="T43" fmla="*/ 69 h 214"/>
                  <a:gd name="T44" fmla="*/ 34 w 128"/>
                  <a:gd name="T45" fmla="*/ 69 h 214"/>
                  <a:gd name="T46" fmla="*/ 35 w 128"/>
                  <a:gd name="T47" fmla="*/ 87 h 214"/>
                  <a:gd name="T48" fmla="*/ 36 w 128"/>
                  <a:gd name="T49" fmla="*/ 110 h 214"/>
                  <a:gd name="T50" fmla="*/ 37 w 128"/>
                  <a:gd name="T51" fmla="*/ 136 h 214"/>
                  <a:gd name="T52" fmla="*/ 37 w 128"/>
                  <a:gd name="T53" fmla="*/ 167 h 214"/>
                  <a:gd name="T54" fmla="*/ 37 w 128"/>
                  <a:gd name="T55" fmla="*/ 214 h 214"/>
                  <a:gd name="T56" fmla="*/ 0 w 128"/>
                  <a:gd name="T57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214">
                    <a:moveTo>
                      <a:pt x="0" y="214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72" y="84"/>
                    </a:lnTo>
                    <a:lnTo>
                      <a:pt x="77" y="98"/>
                    </a:lnTo>
                    <a:lnTo>
                      <a:pt x="84" y="115"/>
                    </a:lnTo>
                    <a:lnTo>
                      <a:pt x="90" y="131"/>
                    </a:lnTo>
                    <a:lnTo>
                      <a:pt x="94" y="146"/>
                    </a:lnTo>
                    <a:lnTo>
                      <a:pt x="95" y="146"/>
                    </a:lnTo>
                    <a:lnTo>
                      <a:pt x="94" y="127"/>
                    </a:lnTo>
                    <a:lnTo>
                      <a:pt x="93" y="103"/>
                    </a:lnTo>
                    <a:lnTo>
                      <a:pt x="92" y="76"/>
                    </a:lnTo>
                    <a:lnTo>
                      <a:pt x="91" y="47"/>
                    </a:lnTo>
                    <a:lnTo>
                      <a:pt x="91" y="0"/>
                    </a:lnTo>
                    <a:lnTo>
                      <a:pt x="128" y="0"/>
                    </a:lnTo>
                    <a:lnTo>
                      <a:pt x="128" y="214"/>
                    </a:lnTo>
                    <a:lnTo>
                      <a:pt x="90" y="214"/>
                    </a:lnTo>
                    <a:lnTo>
                      <a:pt x="57" y="133"/>
                    </a:lnTo>
                    <a:lnTo>
                      <a:pt x="51" y="118"/>
                    </a:lnTo>
                    <a:lnTo>
                      <a:pt x="45" y="101"/>
                    </a:lnTo>
                    <a:lnTo>
                      <a:pt x="39" y="84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5" y="87"/>
                    </a:lnTo>
                    <a:lnTo>
                      <a:pt x="36" y="110"/>
                    </a:lnTo>
                    <a:lnTo>
                      <a:pt x="37" y="136"/>
                    </a:lnTo>
                    <a:lnTo>
                      <a:pt x="37" y="167"/>
                    </a:lnTo>
                    <a:lnTo>
                      <a:pt x="37" y="214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1669"/>
              <p:cNvSpPr>
                <a:spLocks/>
              </p:cNvSpPr>
              <p:nvPr/>
            </p:nvSpPr>
            <p:spPr bwMode="auto">
              <a:xfrm>
                <a:off x="7841485" y="4130650"/>
                <a:ext cx="38181" cy="84317"/>
              </a:xfrm>
              <a:custGeom>
                <a:avLst/>
                <a:gdLst>
                  <a:gd name="T0" fmla="*/ 89 w 96"/>
                  <a:gd name="T1" fmla="*/ 120 h 214"/>
                  <a:gd name="T2" fmla="*/ 41 w 96"/>
                  <a:gd name="T3" fmla="*/ 120 h 214"/>
                  <a:gd name="T4" fmla="*/ 41 w 96"/>
                  <a:gd name="T5" fmla="*/ 179 h 214"/>
                  <a:gd name="T6" fmla="*/ 96 w 96"/>
                  <a:gd name="T7" fmla="*/ 179 h 214"/>
                  <a:gd name="T8" fmla="*/ 96 w 96"/>
                  <a:gd name="T9" fmla="*/ 214 h 214"/>
                  <a:gd name="T10" fmla="*/ 0 w 96"/>
                  <a:gd name="T11" fmla="*/ 214 h 214"/>
                  <a:gd name="T12" fmla="*/ 0 w 96"/>
                  <a:gd name="T13" fmla="*/ 0 h 214"/>
                  <a:gd name="T14" fmla="*/ 93 w 96"/>
                  <a:gd name="T15" fmla="*/ 0 h 214"/>
                  <a:gd name="T16" fmla="*/ 93 w 96"/>
                  <a:gd name="T17" fmla="*/ 36 h 214"/>
                  <a:gd name="T18" fmla="*/ 41 w 96"/>
                  <a:gd name="T19" fmla="*/ 36 h 214"/>
                  <a:gd name="T20" fmla="*/ 41 w 96"/>
                  <a:gd name="T21" fmla="*/ 86 h 214"/>
                  <a:gd name="T22" fmla="*/ 89 w 96"/>
                  <a:gd name="T23" fmla="*/ 86 h 214"/>
                  <a:gd name="T24" fmla="*/ 89 w 96"/>
                  <a:gd name="T25" fmla="*/ 12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214">
                    <a:moveTo>
                      <a:pt x="89" y="120"/>
                    </a:moveTo>
                    <a:lnTo>
                      <a:pt x="41" y="120"/>
                    </a:lnTo>
                    <a:lnTo>
                      <a:pt x="41" y="179"/>
                    </a:lnTo>
                    <a:lnTo>
                      <a:pt x="96" y="179"/>
                    </a:lnTo>
                    <a:lnTo>
                      <a:pt x="96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93" y="0"/>
                    </a:lnTo>
                    <a:lnTo>
                      <a:pt x="93" y="36"/>
                    </a:lnTo>
                    <a:lnTo>
                      <a:pt x="41" y="36"/>
                    </a:lnTo>
                    <a:lnTo>
                      <a:pt x="41" y="86"/>
                    </a:lnTo>
                    <a:lnTo>
                      <a:pt x="89" y="86"/>
                    </a:lnTo>
                    <a:lnTo>
                      <a:pt x="89" y="120"/>
                    </a:lnTo>
                    <a:close/>
                  </a:path>
                </a:pathLst>
              </a:custGeom>
              <a:solidFill>
                <a:srgbClr val="046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67" name="Freeform 1892"/>
            <p:cNvSpPr>
              <a:spLocks/>
            </p:cNvSpPr>
            <p:nvPr/>
          </p:nvSpPr>
          <p:spPr bwMode="auto">
            <a:xfrm>
              <a:off x="7679216" y="3887246"/>
              <a:ext cx="184542" cy="181361"/>
            </a:xfrm>
            <a:custGeom>
              <a:avLst/>
              <a:gdLst>
                <a:gd name="T0" fmla="*/ 0 w 465"/>
                <a:gd name="T1" fmla="*/ 298 h 457"/>
                <a:gd name="T2" fmla="*/ 5 w 465"/>
                <a:gd name="T3" fmla="*/ 323 h 457"/>
                <a:gd name="T4" fmla="*/ 11 w 465"/>
                <a:gd name="T5" fmla="*/ 349 h 457"/>
                <a:gd name="T6" fmla="*/ 23 w 465"/>
                <a:gd name="T7" fmla="*/ 378 h 457"/>
                <a:gd name="T8" fmla="*/ 40 w 465"/>
                <a:gd name="T9" fmla="*/ 407 h 457"/>
                <a:gd name="T10" fmla="*/ 52 w 465"/>
                <a:gd name="T11" fmla="*/ 420 h 457"/>
                <a:gd name="T12" fmla="*/ 65 w 465"/>
                <a:gd name="T13" fmla="*/ 432 h 457"/>
                <a:gd name="T14" fmla="*/ 81 w 465"/>
                <a:gd name="T15" fmla="*/ 442 h 457"/>
                <a:gd name="T16" fmla="*/ 99 w 465"/>
                <a:gd name="T17" fmla="*/ 451 h 457"/>
                <a:gd name="T18" fmla="*/ 119 w 465"/>
                <a:gd name="T19" fmla="*/ 455 h 457"/>
                <a:gd name="T20" fmla="*/ 143 w 465"/>
                <a:gd name="T21" fmla="*/ 457 h 457"/>
                <a:gd name="T22" fmla="*/ 166 w 465"/>
                <a:gd name="T23" fmla="*/ 455 h 457"/>
                <a:gd name="T24" fmla="*/ 186 w 465"/>
                <a:gd name="T25" fmla="*/ 451 h 457"/>
                <a:gd name="T26" fmla="*/ 205 w 465"/>
                <a:gd name="T27" fmla="*/ 442 h 457"/>
                <a:gd name="T28" fmla="*/ 222 w 465"/>
                <a:gd name="T29" fmla="*/ 432 h 457"/>
                <a:gd name="T30" fmla="*/ 236 w 465"/>
                <a:gd name="T31" fmla="*/ 420 h 457"/>
                <a:gd name="T32" fmla="*/ 249 w 465"/>
                <a:gd name="T33" fmla="*/ 407 h 457"/>
                <a:gd name="T34" fmla="*/ 269 w 465"/>
                <a:gd name="T35" fmla="*/ 378 h 457"/>
                <a:gd name="T36" fmla="*/ 283 w 465"/>
                <a:gd name="T37" fmla="*/ 349 h 457"/>
                <a:gd name="T38" fmla="*/ 293 w 465"/>
                <a:gd name="T39" fmla="*/ 323 h 457"/>
                <a:gd name="T40" fmla="*/ 298 w 465"/>
                <a:gd name="T41" fmla="*/ 298 h 457"/>
                <a:gd name="T42" fmla="*/ 324 w 465"/>
                <a:gd name="T43" fmla="*/ 294 h 457"/>
                <a:gd name="T44" fmla="*/ 351 w 465"/>
                <a:gd name="T45" fmla="*/ 288 h 457"/>
                <a:gd name="T46" fmla="*/ 382 w 465"/>
                <a:gd name="T47" fmla="*/ 276 h 457"/>
                <a:gd name="T48" fmla="*/ 413 w 465"/>
                <a:gd name="T49" fmla="*/ 257 h 457"/>
                <a:gd name="T50" fmla="*/ 427 w 465"/>
                <a:gd name="T51" fmla="*/ 245 h 457"/>
                <a:gd name="T52" fmla="*/ 439 w 465"/>
                <a:gd name="T53" fmla="*/ 232 h 457"/>
                <a:gd name="T54" fmla="*/ 450 w 465"/>
                <a:gd name="T55" fmla="*/ 216 h 457"/>
                <a:gd name="T56" fmla="*/ 458 w 465"/>
                <a:gd name="T57" fmla="*/ 199 h 457"/>
                <a:gd name="T58" fmla="*/ 464 w 465"/>
                <a:gd name="T59" fmla="*/ 178 h 457"/>
                <a:gd name="T60" fmla="*/ 465 w 465"/>
                <a:gd name="T61" fmla="*/ 156 h 457"/>
                <a:gd name="T62" fmla="*/ 464 w 465"/>
                <a:gd name="T63" fmla="*/ 133 h 457"/>
                <a:gd name="T64" fmla="*/ 458 w 465"/>
                <a:gd name="T65" fmla="*/ 113 h 457"/>
                <a:gd name="T66" fmla="*/ 450 w 465"/>
                <a:gd name="T67" fmla="*/ 94 h 457"/>
                <a:gd name="T68" fmla="*/ 439 w 465"/>
                <a:gd name="T69" fmla="*/ 78 h 457"/>
                <a:gd name="T70" fmla="*/ 427 w 465"/>
                <a:gd name="T71" fmla="*/ 64 h 457"/>
                <a:gd name="T72" fmla="*/ 413 w 465"/>
                <a:gd name="T73" fmla="*/ 51 h 457"/>
                <a:gd name="T74" fmla="*/ 382 w 465"/>
                <a:gd name="T75" fmla="*/ 30 h 457"/>
                <a:gd name="T76" fmla="*/ 351 w 465"/>
                <a:gd name="T77" fmla="*/ 16 h 457"/>
                <a:gd name="T78" fmla="*/ 324 w 465"/>
                <a:gd name="T79" fmla="*/ 7 h 457"/>
                <a:gd name="T80" fmla="*/ 298 w 465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5" h="457">
                  <a:moveTo>
                    <a:pt x="0" y="0"/>
                  </a:moveTo>
                  <a:lnTo>
                    <a:pt x="0" y="298"/>
                  </a:lnTo>
                  <a:lnTo>
                    <a:pt x="1" y="306"/>
                  </a:lnTo>
                  <a:lnTo>
                    <a:pt x="5" y="323"/>
                  </a:lnTo>
                  <a:lnTo>
                    <a:pt x="8" y="335"/>
                  </a:lnTo>
                  <a:lnTo>
                    <a:pt x="11" y="349"/>
                  </a:lnTo>
                  <a:lnTo>
                    <a:pt x="17" y="363"/>
                  </a:lnTo>
                  <a:lnTo>
                    <a:pt x="23" y="378"/>
                  </a:lnTo>
                  <a:lnTo>
                    <a:pt x="31" y="392"/>
                  </a:lnTo>
                  <a:lnTo>
                    <a:pt x="40" y="407"/>
                  </a:lnTo>
                  <a:lnTo>
                    <a:pt x="46" y="414"/>
                  </a:lnTo>
                  <a:lnTo>
                    <a:pt x="52" y="420"/>
                  </a:lnTo>
                  <a:lnTo>
                    <a:pt x="59" y="427"/>
                  </a:lnTo>
                  <a:lnTo>
                    <a:pt x="65" y="432"/>
                  </a:lnTo>
                  <a:lnTo>
                    <a:pt x="73" y="438"/>
                  </a:lnTo>
                  <a:lnTo>
                    <a:pt x="81" y="442"/>
                  </a:lnTo>
                  <a:lnTo>
                    <a:pt x="90" y="446"/>
                  </a:lnTo>
                  <a:lnTo>
                    <a:pt x="99" y="451"/>
                  </a:lnTo>
                  <a:lnTo>
                    <a:pt x="109" y="453"/>
                  </a:lnTo>
                  <a:lnTo>
                    <a:pt x="119" y="455"/>
                  </a:lnTo>
                  <a:lnTo>
                    <a:pt x="131" y="457"/>
                  </a:lnTo>
                  <a:lnTo>
                    <a:pt x="143" y="457"/>
                  </a:lnTo>
                  <a:lnTo>
                    <a:pt x="154" y="457"/>
                  </a:lnTo>
                  <a:lnTo>
                    <a:pt x="166" y="455"/>
                  </a:lnTo>
                  <a:lnTo>
                    <a:pt x="176" y="453"/>
                  </a:lnTo>
                  <a:lnTo>
                    <a:pt x="186" y="451"/>
                  </a:lnTo>
                  <a:lnTo>
                    <a:pt x="196" y="446"/>
                  </a:lnTo>
                  <a:lnTo>
                    <a:pt x="205" y="442"/>
                  </a:lnTo>
                  <a:lnTo>
                    <a:pt x="213" y="438"/>
                  </a:lnTo>
                  <a:lnTo>
                    <a:pt x="222" y="432"/>
                  </a:lnTo>
                  <a:lnTo>
                    <a:pt x="229" y="427"/>
                  </a:lnTo>
                  <a:lnTo>
                    <a:pt x="236" y="420"/>
                  </a:lnTo>
                  <a:lnTo>
                    <a:pt x="242" y="414"/>
                  </a:lnTo>
                  <a:lnTo>
                    <a:pt x="249" y="407"/>
                  </a:lnTo>
                  <a:lnTo>
                    <a:pt x="260" y="392"/>
                  </a:lnTo>
                  <a:lnTo>
                    <a:pt x="269" y="378"/>
                  </a:lnTo>
                  <a:lnTo>
                    <a:pt x="277" y="363"/>
                  </a:lnTo>
                  <a:lnTo>
                    <a:pt x="283" y="349"/>
                  </a:lnTo>
                  <a:lnTo>
                    <a:pt x="289" y="335"/>
                  </a:lnTo>
                  <a:lnTo>
                    <a:pt x="293" y="323"/>
                  </a:lnTo>
                  <a:lnTo>
                    <a:pt x="297" y="306"/>
                  </a:lnTo>
                  <a:lnTo>
                    <a:pt x="298" y="298"/>
                  </a:lnTo>
                  <a:lnTo>
                    <a:pt x="306" y="297"/>
                  </a:lnTo>
                  <a:lnTo>
                    <a:pt x="324" y="294"/>
                  </a:lnTo>
                  <a:lnTo>
                    <a:pt x="337" y="291"/>
                  </a:lnTo>
                  <a:lnTo>
                    <a:pt x="351" y="288"/>
                  </a:lnTo>
                  <a:lnTo>
                    <a:pt x="367" y="282"/>
                  </a:lnTo>
                  <a:lnTo>
                    <a:pt x="382" y="276"/>
                  </a:lnTo>
                  <a:lnTo>
                    <a:pt x="398" y="267"/>
                  </a:lnTo>
                  <a:lnTo>
                    <a:pt x="413" y="257"/>
                  </a:lnTo>
                  <a:lnTo>
                    <a:pt x="419" y="252"/>
                  </a:lnTo>
                  <a:lnTo>
                    <a:pt x="427" y="245"/>
                  </a:lnTo>
                  <a:lnTo>
                    <a:pt x="433" y="239"/>
                  </a:lnTo>
                  <a:lnTo>
                    <a:pt x="439" y="232"/>
                  </a:lnTo>
                  <a:lnTo>
                    <a:pt x="445" y="225"/>
                  </a:lnTo>
                  <a:lnTo>
                    <a:pt x="450" y="216"/>
                  </a:lnTo>
                  <a:lnTo>
                    <a:pt x="454" y="208"/>
                  </a:lnTo>
                  <a:lnTo>
                    <a:pt x="458" y="199"/>
                  </a:lnTo>
                  <a:lnTo>
                    <a:pt x="462" y="189"/>
                  </a:lnTo>
                  <a:lnTo>
                    <a:pt x="464" y="178"/>
                  </a:lnTo>
                  <a:lnTo>
                    <a:pt x="465" y="168"/>
                  </a:lnTo>
                  <a:lnTo>
                    <a:pt x="465" y="156"/>
                  </a:lnTo>
                  <a:lnTo>
                    <a:pt x="465" y="144"/>
                  </a:lnTo>
                  <a:lnTo>
                    <a:pt x="464" y="133"/>
                  </a:lnTo>
                  <a:lnTo>
                    <a:pt x="462" y="122"/>
                  </a:lnTo>
                  <a:lnTo>
                    <a:pt x="458" y="113"/>
                  </a:lnTo>
                  <a:lnTo>
                    <a:pt x="454" y="103"/>
                  </a:lnTo>
                  <a:lnTo>
                    <a:pt x="450" y="94"/>
                  </a:lnTo>
                  <a:lnTo>
                    <a:pt x="445" y="86"/>
                  </a:lnTo>
                  <a:lnTo>
                    <a:pt x="439" y="78"/>
                  </a:lnTo>
                  <a:lnTo>
                    <a:pt x="433" y="70"/>
                  </a:lnTo>
                  <a:lnTo>
                    <a:pt x="427" y="64"/>
                  </a:lnTo>
                  <a:lnTo>
                    <a:pt x="419" y="56"/>
                  </a:lnTo>
                  <a:lnTo>
                    <a:pt x="413" y="51"/>
                  </a:lnTo>
                  <a:lnTo>
                    <a:pt x="398" y="40"/>
                  </a:lnTo>
                  <a:lnTo>
                    <a:pt x="382" y="30"/>
                  </a:lnTo>
                  <a:lnTo>
                    <a:pt x="367" y="23"/>
                  </a:lnTo>
                  <a:lnTo>
                    <a:pt x="351" y="16"/>
                  </a:lnTo>
                  <a:lnTo>
                    <a:pt x="337" y="11"/>
                  </a:lnTo>
                  <a:lnTo>
                    <a:pt x="324" y="7"/>
                  </a:lnTo>
                  <a:lnTo>
                    <a:pt x="306" y="2"/>
                  </a:lnTo>
                  <a:lnTo>
                    <a:pt x="2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893"/>
            <p:cNvSpPr>
              <a:spLocks/>
            </p:cNvSpPr>
            <p:nvPr/>
          </p:nvSpPr>
          <p:spPr bwMode="auto">
            <a:xfrm>
              <a:off x="7679216" y="3677249"/>
              <a:ext cx="182952" cy="184542"/>
            </a:xfrm>
            <a:custGeom>
              <a:avLst/>
              <a:gdLst>
                <a:gd name="T0" fmla="*/ 298 w 457"/>
                <a:gd name="T1" fmla="*/ 465 h 465"/>
                <a:gd name="T2" fmla="*/ 323 w 457"/>
                <a:gd name="T3" fmla="*/ 460 h 465"/>
                <a:gd name="T4" fmla="*/ 349 w 457"/>
                <a:gd name="T5" fmla="*/ 454 h 465"/>
                <a:gd name="T6" fmla="*/ 378 w 457"/>
                <a:gd name="T7" fmla="*/ 442 h 465"/>
                <a:gd name="T8" fmla="*/ 408 w 457"/>
                <a:gd name="T9" fmla="*/ 425 h 465"/>
                <a:gd name="T10" fmla="*/ 421 w 457"/>
                <a:gd name="T11" fmla="*/ 413 h 465"/>
                <a:gd name="T12" fmla="*/ 432 w 457"/>
                <a:gd name="T13" fmla="*/ 400 h 465"/>
                <a:gd name="T14" fmla="*/ 443 w 457"/>
                <a:gd name="T15" fmla="*/ 384 h 465"/>
                <a:gd name="T16" fmla="*/ 451 w 457"/>
                <a:gd name="T17" fmla="*/ 366 h 465"/>
                <a:gd name="T18" fmla="*/ 456 w 457"/>
                <a:gd name="T19" fmla="*/ 346 h 465"/>
                <a:gd name="T20" fmla="*/ 457 w 457"/>
                <a:gd name="T21" fmla="*/ 323 h 465"/>
                <a:gd name="T22" fmla="*/ 456 w 457"/>
                <a:gd name="T23" fmla="*/ 299 h 465"/>
                <a:gd name="T24" fmla="*/ 451 w 457"/>
                <a:gd name="T25" fmla="*/ 279 h 465"/>
                <a:gd name="T26" fmla="*/ 443 w 457"/>
                <a:gd name="T27" fmla="*/ 260 h 465"/>
                <a:gd name="T28" fmla="*/ 432 w 457"/>
                <a:gd name="T29" fmla="*/ 243 h 465"/>
                <a:gd name="T30" fmla="*/ 421 w 457"/>
                <a:gd name="T31" fmla="*/ 229 h 465"/>
                <a:gd name="T32" fmla="*/ 408 w 457"/>
                <a:gd name="T33" fmla="*/ 216 h 465"/>
                <a:gd name="T34" fmla="*/ 378 w 457"/>
                <a:gd name="T35" fmla="*/ 196 h 465"/>
                <a:gd name="T36" fmla="*/ 349 w 457"/>
                <a:gd name="T37" fmla="*/ 182 h 465"/>
                <a:gd name="T38" fmla="*/ 323 w 457"/>
                <a:gd name="T39" fmla="*/ 172 h 465"/>
                <a:gd name="T40" fmla="*/ 298 w 457"/>
                <a:gd name="T41" fmla="*/ 166 h 465"/>
                <a:gd name="T42" fmla="*/ 294 w 457"/>
                <a:gd name="T43" fmla="*/ 141 h 465"/>
                <a:gd name="T44" fmla="*/ 288 w 457"/>
                <a:gd name="T45" fmla="*/ 114 h 465"/>
                <a:gd name="T46" fmla="*/ 276 w 457"/>
                <a:gd name="T47" fmla="*/ 83 h 465"/>
                <a:gd name="T48" fmla="*/ 257 w 457"/>
                <a:gd name="T49" fmla="*/ 52 h 465"/>
                <a:gd name="T50" fmla="*/ 246 w 457"/>
                <a:gd name="T51" fmla="*/ 38 h 465"/>
                <a:gd name="T52" fmla="*/ 233 w 457"/>
                <a:gd name="T53" fmla="*/ 26 h 465"/>
                <a:gd name="T54" fmla="*/ 216 w 457"/>
                <a:gd name="T55" fmla="*/ 15 h 465"/>
                <a:gd name="T56" fmla="*/ 199 w 457"/>
                <a:gd name="T57" fmla="*/ 7 h 465"/>
                <a:gd name="T58" fmla="*/ 179 w 457"/>
                <a:gd name="T59" fmla="*/ 1 h 465"/>
                <a:gd name="T60" fmla="*/ 156 w 457"/>
                <a:gd name="T61" fmla="*/ 0 h 465"/>
                <a:gd name="T62" fmla="*/ 133 w 457"/>
                <a:gd name="T63" fmla="*/ 1 h 465"/>
                <a:gd name="T64" fmla="*/ 113 w 457"/>
                <a:gd name="T65" fmla="*/ 7 h 465"/>
                <a:gd name="T66" fmla="*/ 94 w 457"/>
                <a:gd name="T67" fmla="*/ 15 h 465"/>
                <a:gd name="T68" fmla="*/ 78 w 457"/>
                <a:gd name="T69" fmla="*/ 26 h 465"/>
                <a:gd name="T70" fmla="*/ 64 w 457"/>
                <a:gd name="T71" fmla="*/ 38 h 465"/>
                <a:gd name="T72" fmla="*/ 51 w 457"/>
                <a:gd name="T73" fmla="*/ 52 h 465"/>
                <a:gd name="T74" fmla="*/ 31 w 457"/>
                <a:gd name="T75" fmla="*/ 83 h 465"/>
                <a:gd name="T76" fmla="*/ 17 w 457"/>
                <a:gd name="T77" fmla="*/ 114 h 465"/>
                <a:gd name="T78" fmla="*/ 7 w 457"/>
                <a:gd name="T79" fmla="*/ 141 h 465"/>
                <a:gd name="T80" fmla="*/ 0 w 457"/>
                <a:gd name="T81" fmla="*/ 166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7" h="465">
                  <a:moveTo>
                    <a:pt x="0" y="465"/>
                  </a:moveTo>
                  <a:lnTo>
                    <a:pt x="298" y="465"/>
                  </a:lnTo>
                  <a:lnTo>
                    <a:pt x="306" y="463"/>
                  </a:lnTo>
                  <a:lnTo>
                    <a:pt x="323" y="460"/>
                  </a:lnTo>
                  <a:lnTo>
                    <a:pt x="335" y="457"/>
                  </a:lnTo>
                  <a:lnTo>
                    <a:pt x="349" y="454"/>
                  </a:lnTo>
                  <a:lnTo>
                    <a:pt x="363" y="448"/>
                  </a:lnTo>
                  <a:lnTo>
                    <a:pt x="378" y="442"/>
                  </a:lnTo>
                  <a:lnTo>
                    <a:pt x="392" y="434"/>
                  </a:lnTo>
                  <a:lnTo>
                    <a:pt x="408" y="425"/>
                  </a:lnTo>
                  <a:lnTo>
                    <a:pt x="414" y="419"/>
                  </a:lnTo>
                  <a:lnTo>
                    <a:pt x="421" y="413"/>
                  </a:lnTo>
                  <a:lnTo>
                    <a:pt x="427" y="406"/>
                  </a:lnTo>
                  <a:lnTo>
                    <a:pt x="432" y="400"/>
                  </a:lnTo>
                  <a:lnTo>
                    <a:pt x="438" y="392"/>
                  </a:lnTo>
                  <a:lnTo>
                    <a:pt x="443" y="384"/>
                  </a:lnTo>
                  <a:lnTo>
                    <a:pt x="448" y="375"/>
                  </a:lnTo>
                  <a:lnTo>
                    <a:pt x="451" y="366"/>
                  </a:lnTo>
                  <a:lnTo>
                    <a:pt x="454" y="357"/>
                  </a:lnTo>
                  <a:lnTo>
                    <a:pt x="456" y="346"/>
                  </a:lnTo>
                  <a:lnTo>
                    <a:pt x="457" y="335"/>
                  </a:lnTo>
                  <a:lnTo>
                    <a:pt x="457" y="323"/>
                  </a:lnTo>
                  <a:lnTo>
                    <a:pt x="457" y="311"/>
                  </a:lnTo>
                  <a:lnTo>
                    <a:pt x="456" y="299"/>
                  </a:lnTo>
                  <a:lnTo>
                    <a:pt x="454" y="288"/>
                  </a:lnTo>
                  <a:lnTo>
                    <a:pt x="451" y="279"/>
                  </a:lnTo>
                  <a:lnTo>
                    <a:pt x="448" y="269"/>
                  </a:lnTo>
                  <a:lnTo>
                    <a:pt x="443" y="260"/>
                  </a:lnTo>
                  <a:lnTo>
                    <a:pt x="438" y="252"/>
                  </a:lnTo>
                  <a:lnTo>
                    <a:pt x="432" y="243"/>
                  </a:lnTo>
                  <a:lnTo>
                    <a:pt x="427" y="236"/>
                  </a:lnTo>
                  <a:lnTo>
                    <a:pt x="421" y="229"/>
                  </a:lnTo>
                  <a:lnTo>
                    <a:pt x="414" y="223"/>
                  </a:lnTo>
                  <a:lnTo>
                    <a:pt x="408" y="216"/>
                  </a:lnTo>
                  <a:lnTo>
                    <a:pt x="392" y="205"/>
                  </a:lnTo>
                  <a:lnTo>
                    <a:pt x="378" y="196"/>
                  </a:lnTo>
                  <a:lnTo>
                    <a:pt x="363" y="188"/>
                  </a:lnTo>
                  <a:lnTo>
                    <a:pt x="349" y="182"/>
                  </a:lnTo>
                  <a:lnTo>
                    <a:pt x="335" y="176"/>
                  </a:lnTo>
                  <a:lnTo>
                    <a:pt x="323" y="172"/>
                  </a:lnTo>
                  <a:lnTo>
                    <a:pt x="306" y="168"/>
                  </a:lnTo>
                  <a:lnTo>
                    <a:pt x="298" y="166"/>
                  </a:lnTo>
                  <a:lnTo>
                    <a:pt x="298" y="159"/>
                  </a:lnTo>
                  <a:lnTo>
                    <a:pt x="294" y="141"/>
                  </a:lnTo>
                  <a:lnTo>
                    <a:pt x="292" y="128"/>
                  </a:lnTo>
                  <a:lnTo>
                    <a:pt x="288" y="114"/>
                  </a:lnTo>
                  <a:lnTo>
                    <a:pt x="282" y="98"/>
                  </a:lnTo>
                  <a:lnTo>
                    <a:pt x="276" y="83"/>
                  </a:lnTo>
                  <a:lnTo>
                    <a:pt x="267" y="67"/>
                  </a:lnTo>
                  <a:lnTo>
                    <a:pt x="257" y="52"/>
                  </a:lnTo>
                  <a:lnTo>
                    <a:pt x="252" y="45"/>
                  </a:lnTo>
                  <a:lnTo>
                    <a:pt x="246" y="38"/>
                  </a:lnTo>
                  <a:lnTo>
                    <a:pt x="239" y="31"/>
                  </a:lnTo>
                  <a:lnTo>
                    <a:pt x="233" y="26"/>
                  </a:lnTo>
                  <a:lnTo>
                    <a:pt x="225" y="21"/>
                  </a:lnTo>
                  <a:lnTo>
                    <a:pt x="216" y="15"/>
                  </a:lnTo>
                  <a:lnTo>
                    <a:pt x="209" y="11"/>
                  </a:lnTo>
                  <a:lnTo>
                    <a:pt x="199" y="7"/>
                  </a:lnTo>
                  <a:lnTo>
                    <a:pt x="189" y="3"/>
                  </a:lnTo>
                  <a:lnTo>
                    <a:pt x="179" y="1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5" y="0"/>
                  </a:lnTo>
                  <a:lnTo>
                    <a:pt x="133" y="1"/>
                  </a:lnTo>
                  <a:lnTo>
                    <a:pt x="124" y="3"/>
                  </a:lnTo>
                  <a:lnTo>
                    <a:pt x="113" y="7"/>
                  </a:lnTo>
                  <a:lnTo>
                    <a:pt x="104" y="11"/>
                  </a:lnTo>
                  <a:lnTo>
                    <a:pt x="94" y="15"/>
                  </a:lnTo>
                  <a:lnTo>
                    <a:pt x="86" y="21"/>
                  </a:lnTo>
                  <a:lnTo>
                    <a:pt x="78" y="26"/>
                  </a:lnTo>
                  <a:lnTo>
                    <a:pt x="71" y="31"/>
                  </a:lnTo>
                  <a:lnTo>
                    <a:pt x="64" y="38"/>
                  </a:lnTo>
                  <a:lnTo>
                    <a:pt x="58" y="45"/>
                  </a:lnTo>
                  <a:lnTo>
                    <a:pt x="51" y="52"/>
                  </a:lnTo>
                  <a:lnTo>
                    <a:pt x="40" y="67"/>
                  </a:lnTo>
                  <a:lnTo>
                    <a:pt x="31" y="83"/>
                  </a:lnTo>
                  <a:lnTo>
                    <a:pt x="23" y="98"/>
                  </a:lnTo>
                  <a:lnTo>
                    <a:pt x="17" y="114"/>
                  </a:lnTo>
                  <a:lnTo>
                    <a:pt x="11" y="128"/>
                  </a:lnTo>
                  <a:lnTo>
                    <a:pt x="7" y="141"/>
                  </a:lnTo>
                  <a:lnTo>
                    <a:pt x="3" y="159"/>
                  </a:lnTo>
                  <a:lnTo>
                    <a:pt x="0" y="166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894"/>
            <p:cNvSpPr>
              <a:spLocks/>
            </p:cNvSpPr>
            <p:nvPr/>
          </p:nvSpPr>
          <p:spPr bwMode="auto">
            <a:xfrm>
              <a:off x="7466037" y="3885655"/>
              <a:ext cx="181361" cy="184542"/>
            </a:xfrm>
            <a:custGeom>
              <a:avLst/>
              <a:gdLst>
                <a:gd name="T0" fmla="*/ 158 w 456"/>
                <a:gd name="T1" fmla="*/ 0 h 464"/>
                <a:gd name="T2" fmla="*/ 134 w 456"/>
                <a:gd name="T3" fmla="*/ 4 h 464"/>
                <a:gd name="T4" fmla="*/ 109 w 456"/>
                <a:gd name="T5" fmla="*/ 11 h 464"/>
                <a:gd name="T6" fmla="*/ 80 w 456"/>
                <a:gd name="T7" fmla="*/ 23 h 464"/>
                <a:gd name="T8" fmla="*/ 50 w 456"/>
                <a:gd name="T9" fmla="*/ 40 h 464"/>
                <a:gd name="T10" fmla="*/ 36 w 456"/>
                <a:gd name="T11" fmla="*/ 52 h 464"/>
                <a:gd name="T12" fmla="*/ 24 w 456"/>
                <a:gd name="T13" fmla="*/ 65 h 464"/>
                <a:gd name="T14" fmla="*/ 15 w 456"/>
                <a:gd name="T15" fmla="*/ 81 h 464"/>
                <a:gd name="T16" fmla="*/ 7 w 456"/>
                <a:gd name="T17" fmla="*/ 98 h 464"/>
                <a:gd name="T18" fmla="*/ 2 w 456"/>
                <a:gd name="T19" fmla="*/ 119 h 464"/>
                <a:gd name="T20" fmla="*/ 0 w 456"/>
                <a:gd name="T21" fmla="*/ 142 h 464"/>
                <a:gd name="T22" fmla="*/ 2 w 456"/>
                <a:gd name="T23" fmla="*/ 165 h 464"/>
                <a:gd name="T24" fmla="*/ 7 w 456"/>
                <a:gd name="T25" fmla="*/ 186 h 464"/>
                <a:gd name="T26" fmla="*/ 15 w 456"/>
                <a:gd name="T27" fmla="*/ 204 h 464"/>
                <a:gd name="T28" fmla="*/ 24 w 456"/>
                <a:gd name="T29" fmla="*/ 221 h 464"/>
                <a:gd name="T30" fmla="*/ 36 w 456"/>
                <a:gd name="T31" fmla="*/ 236 h 464"/>
                <a:gd name="T32" fmla="*/ 50 w 456"/>
                <a:gd name="T33" fmla="*/ 248 h 464"/>
                <a:gd name="T34" fmla="*/ 80 w 456"/>
                <a:gd name="T35" fmla="*/ 269 h 464"/>
                <a:gd name="T36" fmla="*/ 109 w 456"/>
                <a:gd name="T37" fmla="*/ 283 h 464"/>
                <a:gd name="T38" fmla="*/ 134 w 456"/>
                <a:gd name="T39" fmla="*/ 293 h 464"/>
                <a:gd name="T40" fmla="*/ 158 w 456"/>
                <a:gd name="T41" fmla="*/ 298 h 464"/>
                <a:gd name="T42" fmla="*/ 163 w 456"/>
                <a:gd name="T43" fmla="*/ 324 h 464"/>
                <a:gd name="T44" fmla="*/ 170 w 456"/>
                <a:gd name="T45" fmla="*/ 351 h 464"/>
                <a:gd name="T46" fmla="*/ 182 w 456"/>
                <a:gd name="T47" fmla="*/ 381 h 464"/>
                <a:gd name="T48" fmla="*/ 199 w 456"/>
                <a:gd name="T49" fmla="*/ 413 h 464"/>
                <a:gd name="T50" fmla="*/ 211 w 456"/>
                <a:gd name="T51" fmla="*/ 427 h 464"/>
                <a:gd name="T52" fmla="*/ 225 w 456"/>
                <a:gd name="T53" fmla="*/ 439 h 464"/>
                <a:gd name="T54" fmla="*/ 240 w 456"/>
                <a:gd name="T55" fmla="*/ 449 h 464"/>
                <a:gd name="T56" fmla="*/ 259 w 456"/>
                <a:gd name="T57" fmla="*/ 458 h 464"/>
                <a:gd name="T58" fmla="*/ 278 w 456"/>
                <a:gd name="T59" fmla="*/ 463 h 464"/>
                <a:gd name="T60" fmla="*/ 301 w 456"/>
                <a:gd name="T61" fmla="*/ 464 h 464"/>
                <a:gd name="T62" fmla="*/ 324 w 456"/>
                <a:gd name="T63" fmla="*/ 463 h 464"/>
                <a:gd name="T64" fmla="*/ 344 w 456"/>
                <a:gd name="T65" fmla="*/ 458 h 464"/>
                <a:gd name="T66" fmla="*/ 363 w 456"/>
                <a:gd name="T67" fmla="*/ 449 h 464"/>
                <a:gd name="T68" fmla="*/ 379 w 456"/>
                <a:gd name="T69" fmla="*/ 439 h 464"/>
                <a:gd name="T70" fmla="*/ 394 w 456"/>
                <a:gd name="T71" fmla="*/ 427 h 464"/>
                <a:gd name="T72" fmla="*/ 407 w 456"/>
                <a:gd name="T73" fmla="*/ 413 h 464"/>
                <a:gd name="T74" fmla="*/ 426 w 456"/>
                <a:gd name="T75" fmla="*/ 381 h 464"/>
                <a:gd name="T76" fmla="*/ 441 w 456"/>
                <a:gd name="T77" fmla="*/ 351 h 464"/>
                <a:gd name="T78" fmla="*/ 450 w 456"/>
                <a:gd name="T79" fmla="*/ 324 h 464"/>
                <a:gd name="T80" fmla="*/ 456 w 456"/>
                <a:gd name="T81" fmla="*/ 29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6" h="464">
                  <a:moveTo>
                    <a:pt x="456" y="0"/>
                  </a:moveTo>
                  <a:lnTo>
                    <a:pt x="158" y="0"/>
                  </a:lnTo>
                  <a:lnTo>
                    <a:pt x="152" y="1"/>
                  </a:lnTo>
                  <a:lnTo>
                    <a:pt x="134" y="4"/>
                  </a:lnTo>
                  <a:lnTo>
                    <a:pt x="122" y="8"/>
                  </a:lnTo>
                  <a:lnTo>
                    <a:pt x="109" y="11"/>
                  </a:lnTo>
                  <a:lnTo>
                    <a:pt x="94" y="16"/>
                  </a:lnTo>
                  <a:lnTo>
                    <a:pt x="80" y="23"/>
                  </a:lnTo>
                  <a:lnTo>
                    <a:pt x="64" y="30"/>
                  </a:lnTo>
                  <a:lnTo>
                    <a:pt x="50" y="40"/>
                  </a:lnTo>
                  <a:lnTo>
                    <a:pt x="44" y="45"/>
                  </a:lnTo>
                  <a:lnTo>
                    <a:pt x="36" y="52"/>
                  </a:lnTo>
                  <a:lnTo>
                    <a:pt x="31" y="58"/>
                  </a:lnTo>
                  <a:lnTo>
                    <a:pt x="24" y="65"/>
                  </a:lnTo>
                  <a:lnTo>
                    <a:pt x="19" y="72"/>
                  </a:lnTo>
                  <a:lnTo>
                    <a:pt x="15" y="81"/>
                  </a:lnTo>
                  <a:lnTo>
                    <a:pt x="10" y="90"/>
                  </a:lnTo>
                  <a:lnTo>
                    <a:pt x="7" y="98"/>
                  </a:lnTo>
                  <a:lnTo>
                    <a:pt x="4" y="108"/>
                  </a:lnTo>
                  <a:lnTo>
                    <a:pt x="2" y="119"/>
                  </a:lnTo>
                  <a:lnTo>
                    <a:pt x="1" y="130"/>
                  </a:lnTo>
                  <a:lnTo>
                    <a:pt x="0" y="142"/>
                  </a:lnTo>
                  <a:lnTo>
                    <a:pt x="1" y="153"/>
                  </a:lnTo>
                  <a:lnTo>
                    <a:pt x="2" y="165"/>
                  </a:lnTo>
                  <a:lnTo>
                    <a:pt x="4" y="176"/>
                  </a:lnTo>
                  <a:lnTo>
                    <a:pt x="7" y="186"/>
                  </a:lnTo>
                  <a:lnTo>
                    <a:pt x="10" y="196"/>
                  </a:lnTo>
                  <a:lnTo>
                    <a:pt x="15" y="204"/>
                  </a:lnTo>
                  <a:lnTo>
                    <a:pt x="19" y="213"/>
                  </a:lnTo>
                  <a:lnTo>
                    <a:pt x="24" y="221"/>
                  </a:lnTo>
                  <a:lnTo>
                    <a:pt x="31" y="229"/>
                  </a:lnTo>
                  <a:lnTo>
                    <a:pt x="36" y="236"/>
                  </a:lnTo>
                  <a:lnTo>
                    <a:pt x="44" y="242"/>
                  </a:lnTo>
                  <a:lnTo>
                    <a:pt x="50" y="248"/>
                  </a:lnTo>
                  <a:lnTo>
                    <a:pt x="64" y="259"/>
                  </a:lnTo>
                  <a:lnTo>
                    <a:pt x="80" y="269"/>
                  </a:lnTo>
                  <a:lnTo>
                    <a:pt x="94" y="277"/>
                  </a:lnTo>
                  <a:lnTo>
                    <a:pt x="109" y="283"/>
                  </a:lnTo>
                  <a:lnTo>
                    <a:pt x="122" y="288"/>
                  </a:lnTo>
                  <a:lnTo>
                    <a:pt x="134" y="293"/>
                  </a:lnTo>
                  <a:lnTo>
                    <a:pt x="152" y="297"/>
                  </a:lnTo>
                  <a:lnTo>
                    <a:pt x="158" y="298"/>
                  </a:lnTo>
                  <a:lnTo>
                    <a:pt x="159" y="306"/>
                  </a:lnTo>
                  <a:lnTo>
                    <a:pt x="163" y="324"/>
                  </a:lnTo>
                  <a:lnTo>
                    <a:pt x="166" y="337"/>
                  </a:lnTo>
                  <a:lnTo>
                    <a:pt x="170" y="351"/>
                  </a:lnTo>
                  <a:lnTo>
                    <a:pt x="176" y="366"/>
                  </a:lnTo>
                  <a:lnTo>
                    <a:pt x="182" y="381"/>
                  </a:lnTo>
                  <a:lnTo>
                    <a:pt x="190" y="398"/>
                  </a:lnTo>
                  <a:lnTo>
                    <a:pt x="199" y="413"/>
                  </a:lnTo>
                  <a:lnTo>
                    <a:pt x="206" y="419"/>
                  </a:lnTo>
                  <a:lnTo>
                    <a:pt x="211" y="427"/>
                  </a:lnTo>
                  <a:lnTo>
                    <a:pt x="218" y="433"/>
                  </a:lnTo>
                  <a:lnTo>
                    <a:pt x="225" y="439"/>
                  </a:lnTo>
                  <a:lnTo>
                    <a:pt x="233" y="444"/>
                  </a:lnTo>
                  <a:lnTo>
                    <a:pt x="240" y="449"/>
                  </a:lnTo>
                  <a:lnTo>
                    <a:pt x="249" y="454"/>
                  </a:lnTo>
                  <a:lnTo>
                    <a:pt x="259" y="458"/>
                  </a:lnTo>
                  <a:lnTo>
                    <a:pt x="269" y="461"/>
                  </a:lnTo>
                  <a:lnTo>
                    <a:pt x="278" y="463"/>
                  </a:lnTo>
                  <a:lnTo>
                    <a:pt x="289" y="464"/>
                  </a:lnTo>
                  <a:lnTo>
                    <a:pt x="301" y="464"/>
                  </a:lnTo>
                  <a:lnTo>
                    <a:pt x="313" y="464"/>
                  </a:lnTo>
                  <a:lnTo>
                    <a:pt x="324" y="463"/>
                  </a:lnTo>
                  <a:lnTo>
                    <a:pt x="334" y="461"/>
                  </a:lnTo>
                  <a:lnTo>
                    <a:pt x="344" y="458"/>
                  </a:lnTo>
                  <a:lnTo>
                    <a:pt x="354" y="454"/>
                  </a:lnTo>
                  <a:lnTo>
                    <a:pt x="363" y="449"/>
                  </a:lnTo>
                  <a:lnTo>
                    <a:pt x="371" y="444"/>
                  </a:lnTo>
                  <a:lnTo>
                    <a:pt x="379" y="439"/>
                  </a:lnTo>
                  <a:lnTo>
                    <a:pt x="386" y="433"/>
                  </a:lnTo>
                  <a:lnTo>
                    <a:pt x="394" y="427"/>
                  </a:lnTo>
                  <a:lnTo>
                    <a:pt x="400" y="419"/>
                  </a:lnTo>
                  <a:lnTo>
                    <a:pt x="407" y="413"/>
                  </a:lnTo>
                  <a:lnTo>
                    <a:pt x="418" y="398"/>
                  </a:lnTo>
                  <a:lnTo>
                    <a:pt x="426" y="381"/>
                  </a:lnTo>
                  <a:lnTo>
                    <a:pt x="435" y="366"/>
                  </a:lnTo>
                  <a:lnTo>
                    <a:pt x="441" y="351"/>
                  </a:lnTo>
                  <a:lnTo>
                    <a:pt x="447" y="337"/>
                  </a:lnTo>
                  <a:lnTo>
                    <a:pt x="450" y="324"/>
                  </a:lnTo>
                  <a:lnTo>
                    <a:pt x="455" y="306"/>
                  </a:lnTo>
                  <a:lnTo>
                    <a:pt x="456" y="298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895"/>
            <p:cNvSpPr>
              <a:spLocks/>
            </p:cNvSpPr>
            <p:nvPr/>
          </p:nvSpPr>
          <p:spPr bwMode="auto">
            <a:xfrm>
              <a:off x="7464446" y="3680431"/>
              <a:ext cx="184542" cy="181361"/>
            </a:xfrm>
            <a:custGeom>
              <a:avLst/>
              <a:gdLst>
                <a:gd name="T0" fmla="*/ 465 w 465"/>
                <a:gd name="T1" fmla="*/ 158 h 457"/>
                <a:gd name="T2" fmla="*/ 460 w 465"/>
                <a:gd name="T3" fmla="*/ 134 h 457"/>
                <a:gd name="T4" fmla="*/ 454 w 465"/>
                <a:gd name="T5" fmla="*/ 108 h 457"/>
                <a:gd name="T6" fmla="*/ 443 w 465"/>
                <a:gd name="T7" fmla="*/ 79 h 457"/>
                <a:gd name="T8" fmla="*/ 425 w 465"/>
                <a:gd name="T9" fmla="*/ 49 h 457"/>
                <a:gd name="T10" fmla="*/ 414 w 465"/>
                <a:gd name="T11" fmla="*/ 36 h 457"/>
                <a:gd name="T12" fmla="*/ 400 w 465"/>
                <a:gd name="T13" fmla="*/ 25 h 457"/>
                <a:gd name="T14" fmla="*/ 385 w 465"/>
                <a:gd name="T15" fmla="*/ 14 h 457"/>
                <a:gd name="T16" fmla="*/ 366 w 465"/>
                <a:gd name="T17" fmla="*/ 6 h 457"/>
                <a:gd name="T18" fmla="*/ 346 w 465"/>
                <a:gd name="T19" fmla="*/ 2 h 457"/>
                <a:gd name="T20" fmla="*/ 323 w 465"/>
                <a:gd name="T21" fmla="*/ 0 h 457"/>
                <a:gd name="T22" fmla="*/ 300 w 465"/>
                <a:gd name="T23" fmla="*/ 2 h 457"/>
                <a:gd name="T24" fmla="*/ 279 w 465"/>
                <a:gd name="T25" fmla="*/ 6 h 457"/>
                <a:gd name="T26" fmla="*/ 261 w 465"/>
                <a:gd name="T27" fmla="*/ 14 h 457"/>
                <a:gd name="T28" fmla="*/ 244 w 465"/>
                <a:gd name="T29" fmla="*/ 25 h 457"/>
                <a:gd name="T30" fmla="*/ 229 w 465"/>
                <a:gd name="T31" fmla="*/ 36 h 457"/>
                <a:gd name="T32" fmla="*/ 216 w 465"/>
                <a:gd name="T33" fmla="*/ 49 h 457"/>
                <a:gd name="T34" fmla="*/ 197 w 465"/>
                <a:gd name="T35" fmla="*/ 79 h 457"/>
                <a:gd name="T36" fmla="*/ 182 w 465"/>
                <a:gd name="T37" fmla="*/ 108 h 457"/>
                <a:gd name="T38" fmla="*/ 173 w 465"/>
                <a:gd name="T39" fmla="*/ 134 h 457"/>
                <a:gd name="T40" fmla="*/ 167 w 465"/>
                <a:gd name="T41" fmla="*/ 158 h 457"/>
                <a:gd name="T42" fmla="*/ 141 w 465"/>
                <a:gd name="T43" fmla="*/ 163 h 457"/>
                <a:gd name="T44" fmla="*/ 114 w 465"/>
                <a:gd name="T45" fmla="*/ 169 h 457"/>
                <a:gd name="T46" fmla="*/ 83 w 465"/>
                <a:gd name="T47" fmla="*/ 181 h 457"/>
                <a:gd name="T48" fmla="*/ 53 w 465"/>
                <a:gd name="T49" fmla="*/ 199 h 457"/>
                <a:gd name="T50" fmla="*/ 39 w 465"/>
                <a:gd name="T51" fmla="*/ 211 h 457"/>
                <a:gd name="T52" fmla="*/ 26 w 465"/>
                <a:gd name="T53" fmla="*/ 224 h 457"/>
                <a:gd name="T54" fmla="*/ 15 w 465"/>
                <a:gd name="T55" fmla="*/ 241 h 457"/>
                <a:gd name="T56" fmla="*/ 8 w 465"/>
                <a:gd name="T57" fmla="*/ 258 h 457"/>
                <a:gd name="T58" fmla="*/ 2 w 465"/>
                <a:gd name="T59" fmla="*/ 278 h 457"/>
                <a:gd name="T60" fmla="*/ 0 w 465"/>
                <a:gd name="T61" fmla="*/ 301 h 457"/>
                <a:gd name="T62" fmla="*/ 2 w 465"/>
                <a:gd name="T63" fmla="*/ 324 h 457"/>
                <a:gd name="T64" fmla="*/ 8 w 465"/>
                <a:gd name="T65" fmla="*/ 344 h 457"/>
                <a:gd name="T66" fmla="*/ 15 w 465"/>
                <a:gd name="T67" fmla="*/ 363 h 457"/>
                <a:gd name="T68" fmla="*/ 26 w 465"/>
                <a:gd name="T69" fmla="*/ 379 h 457"/>
                <a:gd name="T70" fmla="*/ 39 w 465"/>
                <a:gd name="T71" fmla="*/ 393 h 457"/>
                <a:gd name="T72" fmla="*/ 53 w 465"/>
                <a:gd name="T73" fmla="*/ 406 h 457"/>
                <a:gd name="T74" fmla="*/ 83 w 465"/>
                <a:gd name="T75" fmla="*/ 426 h 457"/>
                <a:gd name="T76" fmla="*/ 114 w 465"/>
                <a:gd name="T77" fmla="*/ 440 h 457"/>
                <a:gd name="T78" fmla="*/ 141 w 465"/>
                <a:gd name="T79" fmla="*/ 450 h 457"/>
                <a:gd name="T80" fmla="*/ 167 w 465"/>
                <a:gd name="T81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5" h="457">
                  <a:moveTo>
                    <a:pt x="465" y="457"/>
                  </a:moveTo>
                  <a:lnTo>
                    <a:pt x="465" y="158"/>
                  </a:lnTo>
                  <a:lnTo>
                    <a:pt x="464" y="151"/>
                  </a:lnTo>
                  <a:lnTo>
                    <a:pt x="460" y="134"/>
                  </a:lnTo>
                  <a:lnTo>
                    <a:pt x="458" y="122"/>
                  </a:lnTo>
                  <a:lnTo>
                    <a:pt x="454" y="108"/>
                  </a:lnTo>
                  <a:lnTo>
                    <a:pt x="450" y="94"/>
                  </a:lnTo>
                  <a:lnTo>
                    <a:pt x="443" y="79"/>
                  </a:lnTo>
                  <a:lnTo>
                    <a:pt x="434" y="64"/>
                  </a:lnTo>
                  <a:lnTo>
                    <a:pt x="425" y="49"/>
                  </a:lnTo>
                  <a:lnTo>
                    <a:pt x="419" y="43"/>
                  </a:lnTo>
                  <a:lnTo>
                    <a:pt x="414" y="36"/>
                  </a:lnTo>
                  <a:lnTo>
                    <a:pt x="407" y="30"/>
                  </a:lnTo>
                  <a:lnTo>
                    <a:pt x="400" y="25"/>
                  </a:lnTo>
                  <a:lnTo>
                    <a:pt x="392" y="19"/>
                  </a:lnTo>
                  <a:lnTo>
                    <a:pt x="385" y="14"/>
                  </a:lnTo>
                  <a:lnTo>
                    <a:pt x="376" y="10"/>
                  </a:lnTo>
                  <a:lnTo>
                    <a:pt x="366" y="6"/>
                  </a:lnTo>
                  <a:lnTo>
                    <a:pt x="357" y="4"/>
                  </a:lnTo>
                  <a:lnTo>
                    <a:pt x="346" y="2"/>
                  </a:lnTo>
                  <a:lnTo>
                    <a:pt x="335" y="0"/>
                  </a:lnTo>
                  <a:lnTo>
                    <a:pt x="323" y="0"/>
                  </a:lnTo>
                  <a:lnTo>
                    <a:pt x="311" y="0"/>
                  </a:lnTo>
                  <a:lnTo>
                    <a:pt x="300" y="2"/>
                  </a:lnTo>
                  <a:lnTo>
                    <a:pt x="290" y="4"/>
                  </a:lnTo>
                  <a:lnTo>
                    <a:pt x="279" y="6"/>
                  </a:lnTo>
                  <a:lnTo>
                    <a:pt x="269" y="10"/>
                  </a:lnTo>
                  <a:lnTo>
                    <a:pt x="261" y="14"/>
                  </a:lnTo>
                  <a:lnTo>
                    <a:pt x="252" y="19"/>
                  </a:lnTo>
                  <a:lnTo>
                    <a:pt x="244" y="25"/>
                  </a:lnTo>
                  <a:lnTo>
                    <a:pt x="237" y="30"/>
                  </a:lnTo>
                  <a:lnTo>
                    <a:pt x="229" y="36"/>
                  </a:lnTo>
                  <a:lnTo>
                    <a:pt x="223" y="43"/>
                  </a:lnTo>
                  <a:lnTo>
                    <a:pt x="216" y="49"/>
                  </a:lnTo>
                  <a:lnTo>
                    <a:pt x="205" y="64"/>
                  </a:lnTo>
                  <a:lnTo>
                    <a:pt x="197" y="79"/>
                  </a:lnTo>
                  <a:lnTo>
                    <a:pt x="188" y="94"/>
                  </a:lnTo>
                  <a:lnTo>
                    <a:pt x="182" y="108"/>
                  </a:lnTo>
                  <a:lnTo>
                    <a:pt x="177" y="122"/>
                  </a:lnTo>
                  <a:lnTo>
                    <a:pt x="173" y="134"/>
                  </a:lnTo>
                  <a:lnTo>
                    <a:pt x="168" y="151"/>
                  </a:lnTo>
                  <a:lnTo>
                    <a:pt x="167" y="158"/>
                  </a:lnTo>
                  <a:lnTo>
                    <a:pt x="160" y="158"/>
                  </a:lnTo>
                  <a:lnTo>
                    <a:pt x="141" y="163"/>
                  </a:lnTo>
                  <a:lnTo>
                    <a:pt x="128" y="165"/>
                  </a:lnTo>
                  <a:lnTo>
                    <a:pt x="114" y="169"/>
                  </a:lnTo>
                  <a:lnTo>
                    <a:pt x="99" y="175"/>
                  </a:lnTo>
                  <a:lnTo>
                    <a:pt x="83" y="181"/>
                  </a:lnTo>
                  <a:lnTo>
                    <a:pt x="68" y="190"/>
                  </a:lnTo>
                  <a:lnTo>
                    <a:pt x="53" y="199"/>
                  </a:lnTo>
                  <a:lnTo>
                    <a:pt x="46" y="205"/>
                  </a:lnTo>
                  <a:lnTo>
                    <a:pt x="39" y="211"/>
                  </a:lnTo>
                  <a:lnTo>
                    <a:pt x="33" y="218"/>
                  </a:lnTo>
                  <a:lnTo>
                    <a:pt x="26" y="224"/>
                  </a:lnTo>
                  <a:lnTo>
                    <a:pt x="21" y="232"/>
                  </a:lnTo>
                  <a:lnTo>
                    <a:pt x="15" y="241"/>
                  </a:lnTo>
                  <a:lnTo>
                    <a:pt x="11" y="249"/>
                  </a:lnTo>
                  <a:lnTo>
                    <a:pt x="8" y="258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1" y="289"/>
                  </a:lnTo>
                  <a:lnTo>
                    <a:pt x="0" y="301"/>
                  </a:lnTo>
                  <a:lnTo>
                    <a:pt x="1" y="312"/>
                  </a:lnTo>
                  <a:lnTo>
                    <a:pt x="2" y="324"/>
                  </a:lnTo>
                  <a:lnTo>
                    <a:pt x="5" y="334"/>
                  </a:lnTo>
                  <a:lnTo>
                    <a:pt x="8" y="344"/>
                  </a:lnTo>
                  <a:lnTo>
                    <a:pt x="11" y="354"/>
                  </a:lnTo>
                  <a:lnTo>
                    <a:pt x="15" y="363"/>
                  </a:lnTo>
                  <a:lnTo>
                    <a:pt x="21" y="371"/>
                  </a:lnTo>
                  <a:lnTo>
                    <a:pt x="26" y="379"/>
                  </a:lnTo>
                  <a:lnTo>
                    <a:pt x="33" y="386"/>
                  </a:lnTo>
                  <a:lnTo>
                    <a:pt x="39" y="393"/>
                  </a:lnTo>
                  <a:lnTo>
                    <a:pt x="46" y="399"/>
                  </a:lnTo>
                  <a:lnTo>
                    <a:pt x="53" y="406"/>
                  </a:lnTo>
                  <a:lnTo>
                    <a:pt x="68" y="417"/>
                  </a:lnTo>
                  <a:lnTo>
                    <a:pt x="83" y="426"/>
                  </a:lnTo>
                  <a:lnTo>
                    <a:pt x="99" y="434"/>
                  </a:lnTo>
                  <a:lnTo>
                    <a:pt x="114" y="440"/>
                  </a:lnTo>
                  <a:lnTo>
                    <a:pt x="128" y="446"/>
                  </a:lnTo>
                  <a:lnTo>
                    <a:pt x="141" y="450"/>
                  </a:lnTo>
                  <a:lnTo>
                    <a:pt x="160" y="454"/>
                  </a:lnTo>
                  <a:lnTo>
                    <a:pt x="167" y="457"/>
                  </a:lnTo>
                  <a:lnTo>
                    <a:pt x="465" y="457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896"/>
            <p:cNvSpPr>
              <a:spLocks/>
            </p:cNvSpPr>
            <p:nvPr/>
          </p:nvSpPr>
          <p:spPr bwMode="auto">
            <a:xfrm>
              <a:off x="7739669" y="3960427"/>
              <a:ext cx="42954" cy="58863"/>
            </a:xfrm>
            <a:custGeom>
              <a:avLst/>
              <a:gdLst>
                <a:gd name="T0" fmla="*/ 50 w 108"/>
                <a:gd name="T1" fmla="*/ 145 h 148"/>
                <a:gd name="T2" fmla="*/ 51 w 108"/>
                <a:gd name="T3" fmla="*/ 147 h 148"/>
                <a:gd name="T4" fmla="*/ 52 w 108"/>
                <a:gd name="T5" fmla="*/ 148 h 148"/>
                <a:gd name="T6" fmla="*/ 54 w 108"/>
                <a:gd name="T7" fmla="*/ 148 h 148"/>
                <a:gd name="T8" fmla="*/ 56 w 108"/>
                <a:gd name="T9" fmla="*/ 147 h 148"/>
                <a:gd name="T10" fmla="*/ 106 w 108"/>
                <a:gd name="T11" fmla="*/ 126 h 148"/>
                <a:gd name="T12" fmla="*/ 107 w 108"/>
                <a:gd name="T13" fmla="*/ 125 h 148"/>
                <a:gd name="T14" fmla="*/ 108 w 108"/>
                <a:gd name="T15" fmla="*/ 124 h 148"/>
                <a:gd name="T16" fmla="*/ 108 w 108"/>
                <a:gd name="T17" fmla="*/ 122 h 148"/>
                <a:gd name="T18" fmla="*/ 108 w 108"/>
                <a:gd name="T19" fmla="*/ 120 h 148"/>
                <a:gd name="T20" fmla="*/ 59 w 108"/>
                <a:gd name="T21" fmla="*/ 2 h 148"/>
                <a:gd name="T22" fmla="*/ 58 w 108"/>
                <a:gd name="T23" fmla="*/ 1 h 148"/>
                <a:gd name="T24" fmla="*/ 57 w 108"/>
                <a:gd name="T25" fmla="*/ 0 h 148"/>
                <a:gd name="T26" fmla="*/ 56 w 108"/>
                <a:gd name="T27" fmla="*/ 0 h 148"/>
                <a:gd name="T28" fmla="*/ 53 w 108"/>
                <a:gd name="T29" fmla="*/ 0 h 148"/>
                <a:gd name="T30" fmla="*/ 3 w 108"/>
                <a:gd name="T31" fmla="*/ 22 h 148"/>
                <a:gd name="T32" fmla="*/ 2 w 108"/>
                <a:gd name="T33" fmla="*/ 23 h 148"/>
                <a:gd name="T34" fmla="*/ 0 w 108"/>
                <a:gd name="T35" fmla="*/ 24 h 148"/>
                <a:gd name="T36" fmla="*/ 0 w 108"/>
                <a:gd name="T37" fmla="*/ 26 h 148"/>
                <a:gd name="T38" fmla="*/ 0 w 108"/>
                <a:gd name="T39" fmla="*/ 27 h 148"/>
                <a:gd name="T40" fmla="*/ 50 w 108"/>
                <a:gd name="T41" fmla="*/ 14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148">
                  <a:moveTo>
                    <a:pt x="50" y="145"/>
                  </a:moveTo>
                  <a:lnTo>
                    <a:pt x="51" y="147"/>
                  </a:lnTo>
                  <a:lnTo>
                    <a:pt x="52" y="148"/>
                  </a:lnTo>
                  <a:lnTo>
                    <a:pt x="54" y="148"/>
                  </a:lnTo>
                  <a:lnTo>
                    <a:pt x="56" y="147"/>
                  </a:lnTo>
                  <a:lnTo>
                    <a:pt x="106" y="126"/>
                  </a:lnTo>
                  <a:lnTo>
                    <a:pt x="107" y="125"/>
                  </a:lnTo>
                  <a:lnTo>
                    <a:pt x="108" y="124"/>
                  </a:lnTo>
                  <a:lnTo>
                    <a:pt x="108" y="122"/>
                  </a:lnTo>
                  <a:lnTo>
                    <a:pt x="108" y="120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50" y="14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897"/>
            <p:cNvSpPr>
              <a:spLocks/>
            </p:cNvSpPr>
            <p:nvPr/>
          </p:nvSpPr>
          <p:spPr bwMode="auto">
            <a:xfrm>
              <a:off x="7755578" y="3992244"/>
              <a:ext cx="19091" cy="19091"/>
            </a:xfrm>
            <a:custGeom>
              <a:avLst/>
              <a:gdLst>
                <a:gd name="T0" fmla="*/ 1 w 47"/>
                <a:gd name="T1" fmla="*/ 33 h 47"/>
                <a:gd name="T2" fmla="*/ 4 w 47"/>
                <a:gd name="T3" fmla="*/ 38 h 47"/>
                <a:gd name="T4" fmla="*/ 6 w 47"/>
                <a:gd name="T5" fmla="*/ 41 h 47"/>
                <a:gd name="T6" fmla="*/ 10 w 47"/>
                <a:gd name="T7" fmla="*/ 44 h 47"/>
                <a:gd name="T8" fmla="*/ 14 w 47"/>
                <a:gd name="T9" fmla="*/ 46 h 47"/>
                <a:gd name="T10" fmla="*/ 19 w 47"/>
                <a:gd name="T11" fmla="*/ 47 h 47"/>
                <a:gd name="T12" fmla="*/ 23 w 47"/>
                <a:gd name="T13" fmla="*/ 47 h 47"/>
                <a:gd name="T14" fmla="*/ 28 w 47"/>
                <a:gd name="T15" fmla="*/ 47 h 47"/>
                <a:gd name="T16" fmla="*/ 32 w 47"/>
                <a:gd name="T17" fmla="*/ 46 h 47"/>
                <a:gd name="T18" fmla="*/ 36 w 47"/>
                <a:gd name="T19" fmla="*/ 43 h 47"/>
                <a:gd name="T20" fmla="*/ 41 w 47"/>
                <a:gd name="T21" fmla="*/ 41 h 47"/>
                <a:gd name="T22" fmla="*/ 43 w 47"/>
                <a:gd name="T23" fmla="*/ 37 h 47"/>
                <a:gd name="T24" fmla="*/ 45 w 47"/>
                <a:gd name="T25" fmla="*/ 33 h 47"/>
                <a:gd name="T26" fmla="*/ 46 w 47"/>
                <a:gd name="T27" fmla="*/ 29 h 47"/>
                <a:gd name="T28" fmla="*/ 47 w 47"/>
                <a:gd name="T29" fmla="*/ 24 h 47"/>
                <a:gd name="T30" fmla="*/ 46 w 47"/>
                <a:gd name="T31" fmla="*/ 19 h 47"/>
                <a:gd name="T32" fmla="*/ 45 w 47"/>
                <a:gd name="T33" fmla="*/ 15 h 47"/>
                <a:gd name="T34" fmla="*/ 43 w 47"/>
                <a:gd name="T35" fmla="*/ 11 h 47"/>
                <a:gd name="T36" fmla="*/ 40 w 47"/>
                <a:gd name="T37" fmla="*/ 6 h 47"/>
                <a:gd name="T38" fmla="*/ 36 w 47"/>
                <a:gd name="T39" fmla="*/ 4 h 47"/>
                <a:gd name="T40" fmla="*/ 32 w 47"/>
                <a:gd name="T41" fmla="*/ 2 h 47"/>
                <a:gd name="T42" fmla="*/ 28 w 47"/>
                <a:gd name="T43" fmla="*/ 1 h 47"/>
                <a:gd name="T44" fmla="*/ 23 w 47"/>
                <a:gd name="T45" fmla="*/ 0 h 47"/>
                <a:gd name="T46" fmla="*/ 19 w 47"/>
                <a:gd name="T47" fmla="*/ 1 h 47"/>
                <a:gd name="T48" fmla="*/ 14 w 47"/>
                <a:gd name="T49" fmla="*/ 2 h 47"/>
                <a:gd name="T50" fmla="*/ 9 w 47"/>
                <a:gd name="T51" fmla="*/ 4 h 47"/>
                <a:gd name="T52" fmla="*/ 6 w 47"/>
                <a:gd name="T53" fmla="*/ 7 h 47"/>
                <a:gd name="T54" fmla="*/ 3 w 47"/>
                <a:gd name="T55" fmla="*/ 11 h 47"/>
                <a:gd name="T56" fmla="*/ 1 w 47"/>
                <a:gd name="T57" fmla="*/ 15 h 47"/>
                <a:gd name="T58" fmla="*/ 0 w 47"/>
                <a:gd name="T59" fmla="*/ 19 h 47"/>
                <a:gd name="T60" fmla="*/ 0 w 47"/>
                <a:gd name="T61" fmla="*/ 24 h 47"/>
                <a:gd name="T62" fmla="*/ 0 w 47"/>
                <a:gd name="T63" fmla="*/ 29 h 47"/>
                <a:gd name="T64" fmla="*/ 1 w 47"/>
                <a:gd name="T65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7">
                  <a:moveTo>
                    <a:pt x="1" y="33"/>
                  </a:moveTo>
                  <a:lnTo>
                    <a:pt x="4" y="38"/>
                  </a:lnTo>
                  <a:lnTo>
                    <a:pt x="6" y="41"/>
                  </a:lnTo>
                  <a:lnTo>
                    <a:pt x="10" y="44"/>
                  </a:lnTo>
                  <a:lnTo>
                    <a:pt x="14" y="46"/>
                  </a:lnTo>
                  <a:lnTo>
                    <a:pt x="19" y="47"/>
                  </a:lnTo>
                  <a:lnTo>
                    <a:pt x="23" y="47"/>
                  </a:lnTo>
                  <a:lnTo>
                    <a:pt x="28" y="47"/>
                  </a:lnTo>
                  <a:lnTo>
                    <a:pt x="32" y="46"/>
                  </a:lnTo>
                  <a:lnTo>
                    <a:pt x="36" y="43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5" y="33"/>
                  </a:lnTo>
                  <a:lnTo>
                    <a:pt x="46" y="29"/>
                  </a:lnTo>
                  <a:lnTo>
                    <a:pt x="47" y="24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898"/>
            <p:cNvSpPr>
              <a:spLocks/>
            </p:cNvSpPr>
            <p:nvPr/>
          </p:nvSpPr>
          <p:spPr bwMode="auto">
            <a:xfrm>
              <a:off x="7746033" y="3969972"/>
              <a:ext cx="19091" cy="19091"/>
            </a:xfrm>
            <a:custGeom>
              <a:avLst/>
              <a:gdLst>
                <a:gd name="T0" fmla="*/ 2 w 47"/>
                <a:gd name="T1" fmla="*/ 33 h 47"/>
                <a:gd name="T2" fmla="*/ 4 w 47"/>
                <a:gd name="T3" fmla="*/ 38 h 47"/>
                <a:gd name="T4" fmla="*/ 6 w 47"/>
                <a:gd name="T5" fmla="*/ 41 h 47"/>
                <a:gd name="T6" fmla="*/ 11 w 47"/>
                <a:gd name="T7" fmla="*/ 44 h 47"/>
                <a:gd name="T8" fmla="*/ 15 w 47"/>
                <a:gd name="T9" fmla="*/ 46 h 47"/>
                <a:gd name="T10" fmla="*/ 19 w 47"/>
                <a:gd name="T11" fmla="*/ 47 h 47"/>
                <a:gd name="T12" fmla="*/ 24 w 47"/>
                <a:gd name="T13" fmla="*/ 47 h 47"/>
                <a:gd name="T14" fmla="*/ 28 w 47"/>
                <a:gd name="T15" fmla="*/ 47 h 47"/>
                <a:gd name="T16" fmla="*/ 32 w 47"/>
                <a:gd name="T17" fmla="*/ 45 h 47"/>
                <a:gd name="T18" fmla="*/ 37 w 47"/>
                <a:gd name="T19" fmla="*/ 43 h 47"/>
                <a:gd name="T20" fmla="*/ 41 w 47"/>
                <a:gd name="T21" fmla="*/ 41 h 47"/>
                <a:gd name="T22" fmla="*/ 43 w 47"/>
                <a:gd name="T23" fmla="*/ 36 h 47"/>
                <a:gd name="T24" fmla="*/ 45 w 47"/>
                <a:gd name="T25" fmla="*/ 32 h 47"/>
                <a:gd name="T26" fmla="*/ 46 w 47"/>
                <a:gd name="T27" fmla="*/ 28 h 47"/>
                <a:gd name="T28" fmla="*/ 47 w 47"/>
                <a:gd name="T29" fmla="*/ 24 h 47"/>
                <a:gd name="T30" fmla="*/ 46 w 47"/>
                <a:gd name="T31" fmla="*/ 19 h 47"/>
                <a:gd name="T32" fmla="*/ 45 w 47"/>
                <a:gd name="T33" fmla="*/ 15 h 47"/>
                <a:gd name="T34" fmla="*/ 43 w 47"/>
                <a:gd name="T35" fmla="*/ 11 h 47"/>
                <a:gd name="T36" fmla="*/ 40 w 47"/>
                <a:gd name="T37" fmla="*/ 6 h 47"/>
                <a:gd name="T38" fmla="*/ 37 w 47"/>
                <a:gd name="T39" fmla="*/ 4 h 47"/>
                <a:gd name="T40" fmla="*/ 32 w 47"/>
                <a:gd name="T41" fmla="*/ 2 h 47"/>
                <a:gd name="T42" fmla="*/ 28 w 47"/>
                <a:gd name="T43" fmla="*/ 0 h 47"/>
                <a:gd name="T44" fmla="*/ 24 w 47"/>
                <a:gd name="T45" fmla="*/ 0 h 47"/>
                <a:gd name="T46" fmla="*/ 19 w 47"/>
                <a:gd name="T47" fmla="*/ 0 h 47"/>
                <a:gd name="T48" fmla="*/ 14 w 47"/>
                <a:gd name="T49" fmla="*/ 2 h 47"/>
                <a:gd name="T50" fmla="*/ 10 w 47"/>
                <a:gd name="T51" fmla="*/ 4 h 47"/>
                <a:gd name="T52" fmla="*/ 6 w 47"/>
                <a:gd name="T53" fmla="*/ 7 h 47"/>
                <a:gd name="T54" fmla="*/ 3 w 47"/>
                <a:gd name="T55" fmla="*/ 11 h 47"/>
                <a:gd name="T56" fmla="*/ 1 w 47"/>
                <a:gd name="T57" fmla="*/ 15 h 47"/>
                <a:gd name="T58" fmla="*/ 0 w 47"/>
                <a:gd name="T59" fmla="*/ 19 h 47"/>
                <a:gd name="T60" fmla="*/ 0 w 47"/>
                <a:gd name="T61" fmla="*/ 24 h 47"/>
                <a:gd name="T62" fmla="*/ 0 w 47"/>
                <a:gd name="T63" fmla="*/ 28 h 47"/>
                <a:gd name="T64" fmla="*/ 2 w 47"/>
                <a:gd name="T65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7">
                  <a:moveTo>
                    <a:pt x="2" y="33"/>
                  </a:moveTo>
                  <a:lnTo>
                    <a:pt x="4" y="38"/>
                  </a:lnTo>
                  <a:lnTo>
                    <a:pt x="6" y="41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7" y="43"/>
                  </a:lnTo>
                  <a:lnTo>
                    <a:pt x="41" y="41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6" y="28"/>
                  </a:lnTo>
                  <a:lnTo>
                    <a:pt x="47" y="24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6"/>
                  </a:lnTo>
                  <a:lnTo>
                    <a:pt x="37" y="4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6" y="7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899"/>
            <p:cNvSpPr>
              <a:spLocks/>
            </p:cNvSpPr>
            <p:nvPr/>
          </p:nvSpPr>
          <p:spPr bwMode="auto">
            <a:xfrm>
              <a:off x="7715806" y="3969972"/>
              <a:ext cx="44545" cy="58863"/>
            </a:xfrm>
            <a:custGeom>
              <a:avLst/>
              <a:gdLst>
                <a:gd name="T0" fmla="*/ 51 w 109"/>
                <a:gd name="T1" fmla="*/ 144 h 148"/>
                <a:gd name="T2" fmla="*/ 52 w 109"/>
                <a:gd name="T3" fmla="*/ 147 h 148"/>
                <a:gd name="T4" fmla="*/ 53 w 109"/>
                <a:gd name="T5" fmla="*/ 147 h 148"/>
                <a:gd name="T6" fmla="*/ 54 w 109"/>
                <a:gd name="T7" fmla="*/ 148 h 148"/>
                <a:gd name="T8" fmla="*/ 56 w 109"/>
                <a:gd name="T9" fmla="*/ 147 h 148"/>
                <a:gd name="T10" fmla="*/ 107 w 109"/>
                <a:gd name="T11" fmla="*/ 126 h 148"/>
                <a:gd name="T12" fmla="*/ 108 w 109"/>
                <a:gd name="T13" fmla="*/ 125 h 148"/>
                <a:gd name="T14" fmla="*/ 109 w 109"/>
                <a:gd name="T15" fmla="*/ 123 h 148"/>
                <a:gd name="T16" fmla="*/ 109 w 109"/>
                <a:gd name="T17" fmla="*/ 122 h 148"/>
                <a:gd name="T18" fmla="*/ 109 w 109"/>
                <a:gd name="T19" fmla="*/ 120 h 148"/>
                <a:gd name="T20" fmla="*/ 60 w 109"/>
                <a:gd name="T21" fmla="*/ 2 h 148"/>
                <a:gd name="T22" fmla="*/ 59 w 109"/>
                <a:gd name="T23" fmla="*/ 1 h 148"/>
                <a:gd name="T24" fmla="*/ 57 w 109"/>
                <a:gd name="T25" fmla="*/ 0 h 148"/>
                <a:gd name="T26" fmla="*/ 55 w 109"/>
                <a:gd name="T27" fmla="*/ 0 h 148"/>
                <a:gd name="T28" fmla="*/ 54 w 109"/>
                <a:gd name="T29" fmla="*/ 0 h 148"/>
                <a:gd name="T30" fmla="*/ 3 w 109"/>
                <a:gd name="T31" fmla="*/ 21 h 148"/>
                <a:gd name="T32" fmla="*/ 2 w 109"/>
                <a:gd name="T33" fmla="*/ 22 h 148"/>
                <a:gd name="T34" fmla="*/ 1 w 109"/>
                <a:gd name="T35" fmla="*/ 24 h 148"/>
                <a:gd name="T36" fmla="*/ 0 w 109"/>
                <a:gd name="T37" fmla="*/ 26 h 148"/>
                <a:gd name="T38" fmla="*/ 1 w 109"/>
                <a:gd name="T39" fmla="*/ 27 h 148"/>
                <a:gd name="T40" fmla="*/ 51 w 109"/>
                <a:gd name="T41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48">
                  <a:moveTo>
                    <a:pt x="51" y="144"/>
                  </a:moveTo>
                  <a:lnTo>
                    <a:pt x="52" y="147"/>
                  </a:lnTo>
                  <a:lnTo>
                    <a:pt x="53" y="147"/>
                  </a:lnTo>
                  <a:lnTo>
                    <a:pt x="54" y="148"/>
                  </a:lnTo>
                  <a:lnTo>
                    <a:pt x="56" y="147"/>
                  </a:lnTo>
                  <a:lnTo>
                    <a:pt x="107" y="126"/>
                  </a:lnTo>
                  <a:lnTo>
                    <a:pt x="108" y="125"/>
                  </a:lnTo>
                  <a:lnTo>
                    <a:pt x="109" y="123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51" y="14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900"/>
            <p:cNvSpPr>
              <a:spLocks/>
            </p:cNvSpPr>
            <p:nvPr/>
          </p:nvSpPr>
          <p:spPr bwMode="auto">
            <a:xfrm>
              <a:off x="7733306" y="4001790"/>
              <a:ext cx="19091" cy="19091"/>
            </a:xfrm>
            <a:custGeom>
              <a:avLst/>
              <a:gdLst>
                <a:gd name="T0" fmla="*/ 2 w 48"/>
                <a:gd name="T1" fmla="*/ 33 h 47"/>
                <a:gd name="T2" fmla="*/ 4 w 48"/>
                <a:gd name="T3" fmla="*/ 37 h 47"/>
                <a:gd name="T4" fmla="*/ 7 w 48"/>
                <a:gd name="T5" fmla="*/ 41 h 47"/>
                <a:gd name="T6" fmla="*/ 11 w 48"/>
                <a:gd name="T7" fmla="*/ 44 h 47"/>
                <a:gd name="T8" fmla="*/ 15 w 48"/>
                <a:gd name="T9" fmla="*/ 46 h 47"/>
                <a:gd name="T10" fmla="*/ 19 w 48"/>
                <a:gd name="T11" fmla="*/ 47 h 47"/>
                <a:gd name="T12" fmla="*/ 24 w 48"/>
                <a:gd name="T13" fmla="*/ 47 h 47"/>
                <a:gd name="T14" fmla="*/ 29 w 48"/>
                <a:gd name="T15" fmla="*/ 47 h 47"/>
                <a:gd name="T16" fmla="*/ 33 w 48"/>
                <a:gd name="T17" fmla="*/ 46 h 47"/>
                <a:gd name="T18" fmla="*/ 37 w 48"/>
                <a:gd name="T19" fmla="*/ 43 h 47"/>
                <a:gd name="T20" fmla="*/ 40 w 48"/>
                <a:gd name="T21" fmla="*/ 41 h 47"/>
                <a:gd name="T22" fmla="*/ 44 w 48"/>
                <a:gd name="T23" fmla="*/ 36 h 47"/>
                <a:gd name="T24" fmla="*/ 46 w 48"/>
                <a:gd name="T25" fmla="*/ 33 h 47"/>
                <a:gd name="T26" fmla="*/ 47 w 48"/>
                <a:gd name="T27" fmla="*/ 28 h 47"/>
                <a:gd name="T28" fmla="*/ 48 w 48"/>
                <a:gd name="T29" fmla="*/ 23 h 47"/>
                <a:gd name="T30" fmla="*/ 47 w 48"/>
                <a:gd name="T31" fmla="*/ 19 h 47"/>
                <a:gd name="T32" fmla="*/ 46 w 48"/>
                <a:gd name="T33" fmla="*/ 15 h 47"/>
                <a:gd name="T34" fmla="*/ 44 w 48"/>
                <a:gd name="T35" fmla="*/ 10 h 47"/>
                <a:gd name="T36" fmla="*/ 40 w 48"/>
                <a:gd name="T37" fmla="*/ 6 h 47"/>
                <a:gd name="T38" fmla="*/ 37 w 48"/>
                <a:gd name="T39" fmla="*/ 4 h 47"/>
                <a:gd name="T40" fmla="*/ 33 w 48"/>
                <a:gd name="T41" fmla="*/ 2 h 47"/>
                <a:gd name="T42" fmla="*/ 29 w 48"/>
                <a:gd name="T43" fmla="*/ 1 h 47"/>
                <a:gd name="T44" fmla="*/ 24 w 48"/>
                <a:gd name="T45" fmla="*/ 0 h 47"/>
                <a:gd name="T46" fmla="*/ 19 w 48"/>
                <a:gd name="T47" fmla="*/ 1 h 47"/>
                <a:gd name="T48" fmla="*/ 15 w 48"/>
                <a:gd name="T49" fmla="*/ 2 h 47"/>
                <a:gd name="T50" fmla="*/ 10 w 48"/>
                <a:gd name="T51" fmla="*/ 4 h 47"/>
                <a:gd name="T52" fmla="*/ 7 w 48"/>
                <a:gd name="T53" fmla="*/ 7 h 47"/>
                <a:gd name="T54" fmla="*/ 4 w 48"/>
                <a:gd name="T55" fmla="*/ 10 h 47"/>
                <a:gd name="T56" fmla="*/ 2 w 48"/>
                <a:gd name="T57" fmla="*/ 15 h 47"/>
                <a:gd name="T58" fmla="*/ 0 w 48"/>
                <a:gd name="T59" fmla="*/ 19 h 47"/>
                <a:gd name="T60" fmla="*/ 0 w 48"/>
                <a:gd name="T61" fmla="*/ 23 h 47"/>
                <a:gd name="T62" fmla="*/ 0 w 48"/>
                <a:gd name="T63" fmla="*/ 28 h 47"/>
                <a:gd name="T64" fmla="*/ 2 w 48"/>
                <a:gd name="T65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7">
                  <a:moveTo>
                    <a:pt x="2" y="33"/>
                  </a:moveTo>
                  <a:lnTo>
                    <a:pt x="4" y="37"/>
                  </a:lnTo>
                  <a:lnTo>
                    <a:pt x="7" y="41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3" y="46"/>
                  </a:lnTo>
                  <a:lnTo>
                    <a:pt x="37" y="43"/>
                  </a:lnTo>
                  <a:lnTo>
                    <a:pt x="40" y="41"/>
                  </a:lnTo>
                  <a:lnTo>
                    <a:pt x="44" y="36"/>
                  </a:lnTo>
                  <a:lnTo>
                    <a:pt x="46" y="33"/>
                  </a:lnTo>
                  <a:lnTo>
                    <a:pt x="47" y="28"/>
                  </a:lnTo>
                  <a:lnTo>
                    <a:pt x="48" y="23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0" y="6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901"/>
            <p:cNvSpPr>
              <a:spLocks/>
            </p:cNvSpPr>
            <p:nvPr/>
          </p:nvSpPr>
          <p:spPr bwMode="auto">
            <a:xfrm>
              <a:off x="7723760" y="3979517"/>
              <a:ext cx="19091" cy="19091"/>
            </a:xfrm>
            <a:custGeom>
              <a:avLst/>
              <a:gdLst>
                <a:gd name="T0" fmla="*/ 1 w 47"/>
                <a:gd name="T1" fmla="*/ 33 h 47"/>
                <a:gd name="T2" fmla="*/ 4 w 47"/>
                <a:gd name="T3" fmla="*/ 37 h 47"/>
                <a:gd name="T4" fmla="*/ 6 w 47"/>
                <a:gd name="T5" fmla="*/ 41 h 47"/>
                <a:gd name="T6" fmla="*/ 11 w 47"/>
                <a:gd name="T7" fmla="*/ 43 h 47"/>
                <a:gd name="T8" fmla="*/ 14 w 47"/>
                <a:gd name="T9" fmla="*/ 45 h 47"/>
                <a:gd name="T10" fmla="*/ 18 w 47"/>
                <a:gd name="T11" fmla="*/ 47 h 47"/>
                <a:gd name="T12" fmla="*/ 23 w 47"/>
                <a:gd name="T13" fmla="*/ 47 h 47"/>
                <a:gd name="T14" fmla="*/ 28 w 47"/>
                <a:gd name="T15" fmla="*/ 47 h 47"/>
                <a:gd name="T16" fmla="*/ 32 w 47"/>
                <a:gd name="T17" fmla="*/ 45 h 47"/>
                <a:gd name="T18" fmla="*/ 36 w 47"/>
                <a:gd name="T19" fmla="*/ 43 h 47"/>
                <a:gd name="T20" fmla="*/ 41 w 47"/>
                <a:gd name="T21" fmla="*/ 39 h 47"/>
                <a:gd name="T22" fmla="*/ 43 w 47"/>
                <a:gd name="T23" fmla="*/ 36 h 47"/>
                <a:gd name="T24" fmla="*/ 45 w 47"/>
                <a:gd name="T25" fmla="*/ 32 h 47"/>
                <a:gd name="T26" fmla="*/ 46 w 47"/>
                <a:gd name="T27" fmla="*/ 28 h 47"/>
                <a:gd name="T28" fmla="*/ 47 w 47"/>
                <a:gd name="T29" fmla="*/ 23 h 47"/>
                <a:gd name="T30" fmla="*/ 46 w 47"/>
                <a:gd name="T31" fmla="*/ 19 h 47"/>
                <a:gd name="T32" fmla="*/ 45 w 47"/>
                <a:gd name="T33" fmla="*/ 15 h 47"/>
                <a:gd name="T34" fmla="*/ 43 w 47"/>
                <a:gd name="T35" fmla="*/ 10 h 47"/>
                <a:gd name="T36" fmla="*/ 40 w 47"/>
                <a:gd name="T37" fmla="*/ 6 h 47"/>
                <a:gd name="T38" fmla="*/ 36 w 47"/>
                <a:gd name="T39" fmla="*/ 4 h 47"/>
                <a:gd name="T40" fmla="*/ 32 w 47"/>
                <a:gd name="T41" fmla="*/ 2 h 47"/>
                <a:gd name="T42" fmla="*/ 28 w 47"/>
                <a:gd name="T43" fmla="*/ 0 h 47"/>
                <a:gd name="T44" fmla="*/ 23 w 47"/>
                <a:gd name="T45" fmla="*/ 0 h 47"/>
                <a:gd name="T46" fmla="*/ 18 w 47"/>
                <a:gd name="T47" fmla="*/ 0 h 47"/>
                <a:gd name="T48" fmla="*/ 14 w 47"/>
                <a:gd name="T49" fmla="*/ 2 h 47"/>
                <a:gd name="T50" fmla="*/ 9 w 47"/>
                <a:gd name="T51" fmla="*/ 4 h 47"/>
                <a:gd name="T52" fmla="*/ 6 w 47"/>
                <a:gd name="T53" fmla="*/ 7 h 47"/>
                <a:gd name="T54" fmla="*/ 3 w 47"/>
                <a:gd name="T55" fmla="*/ 10 h 47"/>
                <a:gd name="T56" fmla="*/ 1 w 47"/>
                <a:gd name="T57" fmla="*/ 15 h 47"/>
                <a:gd name="T58" fmla="*/ 0 w 47"/>
                <a:gd name="T59" fmla="*/ 19 h 47"/>
                <a:gd name="T60" fmla="*/ 0 w 47"/>
                <a:gd name="T61" fmla="*/ 23 h 47"/>
                <a:gd name="T62" fmla="*/ 0 w 47"/>
                <a:gd name="T63" fmla="*/ 28 h 47"/>
                <a:gd name="T64" fmla="*/ 1 w 47"/>
                <a:gd name="T65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7">
                  <a:moveTo>
                    <a:pt x="1" y="33"/>
                  </a:moveTo>
                  <a:lnTo>
                    <a:pt x="4" y="37"/>
                  </a:lnTo>
                  <a:lnTo>
                    <a:pt x="6" y="41"/>
                  </a:lnTo>
                  <a:lnTo>
                    <a:pt x="11" y="43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3" y="47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41" y="39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6" y="28"/>
                  </a:lnTo>
                  <a:lnTo>
                    <a:pt x="47" y="23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3" y="10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902"/>
            <p:cNvSpPr>
              <a:spLocks/>
            </p:cNvSpPr>
            <p:nvPr/>
          </p:nvSpPr>
          <p:spPr bwMode="auto">
            <a:xfrm>
              <a:off x="7718988" y="3914291"/>
              <a:ext cx="42954" cy="58863"/>
            </a:xfrm>
            <a:custGeom>
              <a:avLst/>
              <a:gdLst>
                <a:gd name="T0" fmla="*/ 49 w 109"/>
                <a:gd name="T1" fmla="*/ 145 h 147"/>
                <a:gd name="T2" fmla="*/ 51 w 109"/>
                <a:gd name="T3" fmla="*/ 146 h 147"/>
                <a:gd name="T4" fmla="*/ 52 w 109"/>
                <a:gd name="T5" fmla="*/ 147 h 147"/>
                <a:gd name="T6" fmla="*/ 54 w 109"/>
                <a:gd name="T7" fmla="*/ 147 h 147"/>
                <a:gd name="T8" fmla="*/ 55 w 109"/>
                <a:gd name="T9" fmla="*/ 147 h 147"/>
                <a:gd name="T10" fmla="*/ 106 w 109"/>
                <a:gd name="T11" fmla="*/ 126 h 147"/>
                <a:gd name="T12" fmla="*/ 107 w 109"/>
                <a:gd name="T13" fmla="*/ 126 h 147"/>
                <a:gd name="T14" fmla="*/ 108 w 109"/>
                <a:gd name="T15" fmla="*/ 123 h 147"/>
                <a:gd name="T16" fmla="*/ 109 w 109"/>
                <a:gd name="T17" fmla="*/ 122 h 147"/>
                <a:gd name="T18" fmla="*/ 108 w 109"/>
                <a:gd name="T19" fmla="*/ 120 h 147"/>
                <a:gd name="T20" fmla="*/ 58 w 109"/>
                <a:gd name="T21" fmla="*/ 2 h 147"/>
                <a:gd name="T22" fmla="*/ 57 w 109"/>
                <a:gd name="T23" fmla="*/ 1 h 147"/>
                <a:gd name="T24" fmla="*/ 56 w 109"/>
                <a:gd name="T25" fmla="*/ 0 h 147"/>
                <a:gd name="T26" fmla="*/ 55 w 109"/>
                <a:gd name="T27" fmla="*/ 0 h 147"/>
                <a:gd name="T28" fmla="*/ 53 w 109"/>
                <a:gd name="T29" fmla="*/ 0 h 147"/>
                <a:gd name="T30" fmla="*/ 2 w 109"/>
                <a:gd name="T31" fmla="*/ 22 h 147"/>
                <a:gd name="T32" fmla="*/ 1 w 109"/>
                <a:gd name="T33" fmla="*/ 22 h 147"/>
                <a:gd name="T34" fmla="*/ 0 w 109"/>
                <a:gd name="T35" fmla="*/ 24 h 147"/>
                <a:gd name="T36" fmla="*/ 0 w 109"/>
                <a:gd name="T37" fmla="*/ 25 h 147"/>
                <a:gd name="T38" fmla="*/ 0 w 109"/>
                <a:gd name="T39" fmla="*/ 27 h 147"/>
                <a:gd name="T40" fmla="*/ 49 w 109"/>
                <a:gd name="T41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47">
                  <a:moveTo>
                    <a:pt x="49" y="145"/>
                  </a:moveTo>
                  <a:lnTo>
                    <a:pt x="51" y="146"/>
                  </a:lnTo>
                  <a:lnTo>
                    <a:pt x="52" y="147"/>
                  </a:lnTo>
                  <a:lnTo>
                    <a:pt x="54" y="147"/>
                  </a:lnTo>
                  <a:lnTo>
                    <a:pt x="55" y="147"/>
                  </a:lnTo>
                  <a:lnTo>
                    <a:pt x="106" y="126"/>
                  </a:lnTo>
                  <a:lnTo>
                    <a:pt x="107" y="126"/>
                  </a:lnTo>
                  <a:lnTo>
                    <a:pt x="108" y="123"/>
                  </a:lnTo>
                  <a:lnTo>
                    <a:pt x="109" y="122"/>
                  </a:lnTo>
                  <a:lnTo>
                    <a:pt x="108" y="120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49" y="14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903"/>
            <p:cNvSpPr>
              <a:spLocks/>
            </p:cNvSpPr>
            <p:nvPr/>
          </p:nvSpPr>
          <p:spPr bwMode="auto">
            <a:xfrm>
              <a:off x="7736487" y="3946109"/>
              <a:ext cx="19091" cy="19091"/>
            </a:xfrm>
            <a:custGeom>
              <a:avLst/>
              <a:gdLst>
                <a:gd name="T0" fmla="*/ 2 w 47"/>
                <a:gd name="T1" fmla="*/ 33 h 48"/>
                <a:gd name="T2" fmla="*/ 4 w 47"/>
                <a:gd name="T3" fmla="*/ 37 h 48"/>
                <a:gd name="T4" fmla="*/ 6 w 47"/>
                <a:gd name="T5" fmla="*/ 41 h 48"/>
                <a:gd name="T6" fmla="*/ 11 w 47"/>
                <a:gd name="T7" fmla="*/ 43 h 48"/>
                <a:gd name="T8" fmla="*/ 14 w 47"/>
                <a:gd name="T9" fmla="*/ 46 h 48"/>
                <a:gd name="T10" fmla="*/ 19 w 47"/>
                <a:gd name="T11" fmla="*/ 48 h 48"/>
                <a:gd name="T12" fmla="*/ 24 w 47"/>
                <a:gd name="T13" fmla="*/ 48 h 48"/>
                <a:gd name="T14" fmla="*/ 28 w 47"/>
                <a:gd name="T15" fmla="*/ 48 h 48"/>
                <a:gd name="T16" fmla="*/ 32 w 47"/>
                <a:gd name="T17" fmla="*/ 46 h 48"/>
                <a:gd name="T18" fmla="*/ 37 w 47"/>
                <a:gd name="T19" fmla="*/ 43 h 48"/>
                <a:gd name="T20" fmla="*/ 41 w 47"/>
                <a:gd name="T21" fmla="*/ 40 h 48"/>
                <a:gd name="T22" fmla="*/ 43 w 47"/>
                <a:gd name="T23" fmla="*/ 37 h 48"/>
                <a:gd name="T24" fmla="*/ 45 w 47"/>
                <a:gd name="T25" fmla="*/ 33 h 48"/>
                <a:gd name="T26" fmla="*/ 46 w 47"/>
                <a:gd name="T27" fmla="*/ 28 h 48"/>
                <a:gd name="T28" fmla="*/ 47 w 47"/>
                <a:gd name="T29" fmla="*/ 24 h 48"/>
                <a:gd name="T30" fmla="*/ 46 w 47"/>
                <a:gd name="T31" fmla="*/ 20 h 48"/>
                <a:gd name="T32" fmla="*/ 45 w 47"/>
                <a:gd name="T33" fmla="*/ 14 h 48"/>
                <a:gd name="T34" fmla="*/ 43 w 47"/>
                <a:gd name="T35" fmla="*/ 10 h 48"/>
                <a:gd name="T36" fmla="*/ 40 w 47"/>
                <a:gd name="T37" fmla="*/ 7 h 48"/>
                <a:gd name="T38" fmla="*/ 37 w 47"/>
                <a:gd name="T39" fmla="*/ 3 h 48"/>
                <a:gd name="T40" fmla="*/ 32 w 47"/>
                <a:gd name="T41" fmla="*/ 1 h 48"/>
                <a:gd name="T42" fmla="*/ 28 w 47"/>
                <a:gd name="T43" fmla="*/ 0 h 48"/>
                <a:gd name="T44" fmla="*/ 24 w 47"/>
                <a:gd name="T45" fmla="*/ 0 h 48"/>
                <a:gd name="T46" fmla="*/ 19 w 47"/>
                <a:gd name="T47" fmla="*/ 0 h 48"/>
                <a:gd name="T48" fmla="*/ 14 w 47"/>
                <a:gd name="T49" fmla="*/ 2 h 48"/>
                <a:gd name="T50" fmla="*/ 10 w 47"/>
                <a:gd name="T51" fmla="*/ 5 h 48"/>
                <a:gd name="T52" fmla="*/ 6 w 47"/>
                <a:gd name="T53" fmla="*/ 8 h 48"/>
                <a:gd name="T54" fmla="*/ 3 w 47"/>
                <a:gd name="T55" fmla="*/ 11 h 48"/>
                <a:gd name="T56" fmla="*/ 1 w 47"/>
                <a:gd name="T57" fmla="*/ 15 h 48"/>
                <a:gd name="T58" fmla="*/ 0 w 47"/>
                <a:gd name="T59" fmla="*/ 20 h 48"/>
                <a:gd name="T60" fmla="*/ 0 w 47"/>
                <a:gd name="T61" fmla="*/ 24 h 48"/>
                <a:gd name="T62" fmla="*/ 0 w 47"/>
                <a:gd name="T63" fmla="*/ 28 h 48"/>
                <a:gd name="T64" fmla="*/ 2 w 47"/>
                <a:gd name="T65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8">
                  <a:moveTo>
                    <a:pt x="2" y="33"/>
                  </a:moveTo>
                  <a:lnTo>
                    <a:pt x="4" y="37"/>
                  </a:lnTo>
                  <a:lnTo>
                    <a:pt x="6" y="41"/>
                  </a:lnTo>
                  <a:lnTo>
                    <a:pt x="11" y="43"/>
                  </a:lnTo>
                  <a:lnTo>
                    <a:pt x="14" y="46"/>
                  </a:lnTo>
                  <a:lnTo>
                    <a:pt x="19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6"/>
                  </a:lnTo>
                  <a:lnTo>
                    <a:pt x="37" y="43"/>
                  </a:lnTo>
                  <a:lnTo>
                    <a:pt x="41" y="40"/>
                  </a:lnTo>
                  <a:lnTo>
                    <a:pt x="43" y="37"/>
                  </a:lnTo>
                  <a:lnTo>
                    <a:pt x="45" y="33"/>
                  </a:lnTo>
                  <a:lnTo>
                    <a:pt x="46" y="28"/>
                  </a:lnTo>
                  <a:lnTo>
                    <a:pt x="47" y="24"/>
                  </a:lnTo>
                  <a:lnTo>
                    <a:pt x="46" y="20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904"/>
            <p:cNvSpPr>
              <a:spLocks/>
            </p:cNvSpPr>
            <p:nvPr/>
          </p:nvSpPr>
          <p:spPr bwMode="auto">
            <a:xfrm>
              <a:off x="7726942" y="3923836"/>
              <a:ext cx="19091" cy="19091"/>
            </a:xfrm>
            <a:custGeom>
              <a:avLst/>
              <a:gdLst>
                <a:gd name="T0" fmla="*/ 2 w 48"/>
                <a:gd name="T1" fmla="*/ 32 h 48"/>
                <a:gd name="T2" fmla="*/ 5 w 48"/>
                <a:gd name="T3" fmla="*/ 37 h 48"/>
                <a:gd name="T4" fmla="*/ 8 w 48"/>
                <a:gd name="T5" fmla="*/ 41 h 48"/>
                <a:gd name="T6" fmla="*/ 11 w 48"/>
                <a:gd name="T7" fmla="*/ 43 h 48"/>
                <a:gd name="T8" fmla="*/ 15 w 48"/>
                <a:gd name="T9" fmla="*/ 45 h 48"/>
                <a:gd name="T10" fmla="*/ 20 w 48"/>
                <a:gd name="T11" fmla="*/ 46 h 48"/>
                <a:gd name="T12" fmla="*/ 24 w 48"/>
                <a:gd name="T13" fmla="*/ 48 h 48"/>
                <a:gd name="T14" fmla="*/ 28 w 48"/>
                <a:gd name="T15" fmla="*/ 46 h 48"/>
                <a:gd name="T16" fmla="*/ 33 w 48"/>
                <a:gd name="T17" fmla="*/ 45 h 48"/>
                <a:gd name="T18" fmla="*/ 37 w 48"/>
                <a:gd name="T19" fmla="*/ 43 h 48"/>
                <a:gd name="T20" fmla="*/ 41 w 48"/>
                <a:gd name="T21" fmla="*/ 40 h 48"/>
                <a:gd name="T22" fmla="*/ 43 w 48"/>
                <a:gd name="T23" fmla="*/ 37 h 48"/>
                <a:gd name="T24" fmla="*/ 46 w 48"/>
                <a:gd name="T25" fmla="*/ 32 h 48"/>
                <a:gd name="T26" fmla="*/ 48 w 48"/>
                <a:gd name="T27" fmla="*/ 28 h 48"/>
                <a:gd name="T28" fmla="*/ 48 w 48"/>
                <a:gd name="T29" fmla="*/ 24 h 48"/>
                <a:gd name="T30" fmla="*/ 48 w 48"/>
                <a:gd name="T31" fmla="*/ 18 h 48"/>
                <a:gd name="T32" fmla="*/ 46 w 48"/>
                <a:gd name="T33" fmla="*/ 14 h 48"/>
                <a:gd name="T34" fmla="*/ 43 w 48"/>
                <a:gd name="T35" fmla="*/ 10 h 48"/>
                <a:gd name="T36" fmla="*/ 40 w 48"/>
                <a:gd name="T37" fmla="*/ 7 h 48"/>
                <a:gd name="T38" fmla="*/ 37 w 48"/>
                <a:gd name="T39" fmla="*/ 3 h 48"/>
                <a:gd name="T40" fmla="*/ 33 w 48"/>
                <a:gd name="T41" fmla="*/ 1 h 48"/>
                <a:gd name="T42" fmla="*/ 28 w 48"/>
                <a:gd name="T43" fmla="*/ 0 h 48"/>
                <a:gd name="T44" fmla="*/ 24 w 48"/>
                <a:gd name="T45" fmla="*/ 0 h 48"/>
                <a:gd name="T46" fmla="*/ 20 w 48"/>
                <a:gd name="T47" fmla="*/ 0 h 48"/>
                <a:gd name="T48" fmla="*/ 14 w 48"/>
                <a:gd name="T49" fmla="*/ 1 h 48"/>
                <a:gd name="T50" fmla="*/ 10 w 48"/>
                <a:gd name="T51" fmla="*/ 4 h 48"/>
                <a:gd name="T52" fmla="*/ 7 w 48"/>
                <a:gd name="T53" fmla="*/ 7 h 48"/>
                <a:gd name="T54" fmla="*/ 3 w 48"/>
                <a:gd name="T55" fmla="*/ 11 h 48"/>
                <a:gd name="T56" fmla="*/ 1 w 48"/>
                <a:gd name="T57" fmla="*/ 14 h 48"/>
                <a:gd name="T58" fmla="*/ 0 w 48"/>
                <a:gd name="T59" fmla="*/ 18 h 48"/>
                <a:gd name="T60" fmla="*/ 0 w 48"/>
                <a:gd name="T61" fmla="*/ 24 h 48"/>
                <a:gd name="T62" fmla="*/ 0 w 48"/>
                <a:gd name="T63" fmla="*/ 28 h 48"/>
                <a:gd name="T64" fmla="*/ 2 w 48"/>
                <a:gd name="T6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2" y="32"/>
                  </a:moveTo>
                  <a:lnTo>
                    <a:pt x="5" y="37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5" y="45"/>
                  </a:lnTo>
                  <a:lnTo>
                    <a:pt x="20" y="46"/>
                  </a:lnTo>
                  <a:lnTo>
                    <a:pt x="24" y="48"/>
                  </a:lnTo>
                  <a:lnTo>
                    <a:pt x="28" y="46"/>
                  </a:lnTo>
                  <a:lnTo>
                    <a:pt x="33" y="45"/>
                  </a:lnTo>
                  <a:lnTo>
                    <a:pt x="37" y="43"/>
                  </a:lnTo>
                  <a:lnTo>
                    <a:pt x="41" y="40"/>
                  </a:lnTo>
                  <a:lnTo>
                    <a:pt x="43" y="37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6" y="14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905"/>
            <p:cNvSpPr>
              <a:spLocks/>
            </p:cNvSpPr>
            <p:nvPr/>
          </p:nvSpPr>
          <p:spPr bwMode="auto">
            <a:xfrm>
              <a:off x="7696715" y="3922245"/>
              <a:ext cx="42954" cy="58863"/>
            </a:xfrm>
            <a:custGeom>
              <a:avLst/>
              <a:gdLst>
                <a:gd name="T0" fmla="*/ 49 w 108"/>
                <a:gd name="T1" fmla="*/ 146 h 148"/>
                <a:gd name="T2" fmla="*/ 50 w 108"/>
                <a:gd name="T3" fmla="*/ 147 h 148"/>
                <a:gd name="T4" fmla="*/ 51 w 108"/>
                <a:gd name="T5" fmla="*/ 148 h 148"/>
                <a:gd name="T6" fmla="*/ 53 w 108"/>
                <a:gd name="T7" fmla="*/ 148 h 148"/>
                <a:gd name="T8" fmla="*/ 55 w 108"/>
                <a:gd name="T9" fmla="*/ 148 h 148"/>
                <a:gd name="T10" fmla="*/ 105 w 108"/>
                <a:gd name="T11" fmla="*/ 126 h 148"/>
                <a:gd name="T12" fmla="*/ 107 w 108"/>
                <a:gd name="T13" fmla="*/ 125 h 148"/>
                <a:gd name="T14" fmla="*/ 108 w 108"/>
                <a:gd name="T15" fmla="*/ 124 h 148"/>
                <a:gd name="T16" fmla="*/ 108 w 108"/>
                <a:gd name="T17" fmla="*/ 123 h 148"/>
                <a:gd name="T18" fmla="*/ 108 w 108"/>
                <a:gd name="T19" fmla="*/ 121 h 148"/>
                <a:gd name="T20" fmla="*/ 58 w 108"/>
                <a:gd name="T21" fmla="*/ 3 h 148"/>
                <a:gd name="T22" fmla="*/ 57 w 108"/>
                <a:gd name="T23" fmla="*/ 2 h 148"/>
                <a:gd name="T24" fmla="*/ 56 w 108"/>
                <a:gd name="T25" fmla="*/ 1 h 148"/>
                <a:gd name="T26" fmla="*/ 54 w 108"/>
                <a:gd name="T27" fmla="*/ 0 h 148"/>
                <a:gd name="T28" fmla="*/ 53 w 108"/>
                <a:gd name="T29" fmla="*/ 1 h 148"/>
                <a:gd name="T30" fmla="*/ 2 w 108"/>
                <a:gd name="T31" fmla="*/ 22 h 148"/>
                <a:gd name="T32" fmla="*/ 1 w 108"/>
                <a:gd name="T33" fmla="*/ 23 h 148"/>
                <a:gd name="T34" fmla="*/ 0 w 108"/>
                <a:gd name="T35" fmla="*/ 25 h 148"/>
                <a:gd name="T36" fmla="*/ 0 w 108"/>
                <a:gd name="T37" fmla="*/ 26 h 148"/>
                <a:gd name="T38" fmla="*/ 0 w 108"/>
                <a:gd name="T39" fmla="*/ 28 h 148"/>
                <a:gd name="T40" fmla="*/ 49 w 108"/>
                <a:gd name="T41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148">
                  <a:moveTo>
                    <a:pt x="49" y="146"/>
                  </a:moveTo>
                  <a:lnTo>
                    <a:pt x="50" y="147"/>
                  </a:lnTo>
                  <a:lnTo>
                    <a:pt x="51" y="148"/>
                  </a:lnTo>
                  <a:lnTo>
                    <a:pt x="53" y="148"/>
                  </a:lnTo>
                  <a:lnTo>
                    <a:pt x="55" y="148"/>
                  </a:lnTo>
                  <a:lnTo>
                    <a:pt x="105" y="126"/>
                  </a:lnTo>
                  <a:lnTo>
                    <a:pt x="107" y="125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9" y="14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906"/>
            <p:cNvSpPr>
              <a:spLocks/>
            </p:cNvSpPr>
            <p:nvPr/>
          </p:nvSpPr>
          <p:spPr bwMode="auto">
            <a:xfrm>
              <a:off x="7714215" y="3955654"/>
              <a:ext cx="19091" cy="19091"/>
            </a:xfrm>
            <a:custGeom>
              <a:avLst/>
              <a:gdLst>
                <a:gd name="T0" fmla="*/ 1 w 47"/>
                <a:gd name="T1" fmla="*/ 32 h 47"/>
                <a:gd name="T2" fmla="*/ 4 w 47"/>
                <a:gd name="T3" fmla="*/ 37 h 47"/>
                <a:gd name="T4" fmla="*/ 6 w 47"/>
                <a:gd name="T5" fmla="*/ 41 h 47"/>
                <a:gd name="T6" fmla="*/ 11 w 47"/>
                <a:gd name="T7" fmla="*/ 43 h 47"/>
                <a:gd name="T8" fmla="*/ 14 w 47"/>
                <a:gd name="T9" fmla="*/ 45 h 47"/>
                <a:gd name="T10" fmla="*/ 18 w 47"/>
                <a:gd name="T11" fmla="*/ 46 h 47"/>
                <a:gd name="T12" fmla="*/ 24 w 47"/>
                <a:gd name="T13" fmla="*/ 47 h 47"/>
                <a:gd name="T14" fmla="*/ 28 w 47"/>
                <a:gd name="T15" fmla="*/ 46 h 47"/>
                <a:gd name="T16" fmla="*/ 32 w 47"/>
                <a:gd name="T17" fmla="*/ 45 h 47"/>
                <a:gd name="T18" fmla="*/ 37 w 47"/>
                <a:gd name="T19" fmla="*/ 43 h 47"/>
                <a:gd name="T20" fmla="*/ 40 w 47"/>
                <a:gd name="T21" fmla="*/ 40 h 47"/>
                <a:gd name="T22" fmla="*/ 43 w 47"/>
                <a:gd name="T23" fmla="*/ 37 h 47"/>
                <a:gd name="T24" fmla="*/ 45 w 47"/>
                <a:gd name="T25" fmla="*/ 32 h 47"/>
                <a:gd name="T26" fmla="*/ 46 w 47"/>
                <a:gd name="T27" fmla="*/ 28 h 47"/>
                <a:gd name="T28" fmla="*/ 47 w 47"/>
                <a:gd name="T29" fmla="*/ 24 h 47"/>
                <a:gd name="T30" fmla="*/ 46 w 47"/>
                <a:gd name="T31" fmla="*/ 19 h 47"/>
                <a:gd name="T32" fmla="*/ 45 w 47"/>
                <a:gd name="T33" fmla="*/ 14 h 47"/>
                <a:gd name="T34" fmla="*/ 43 w 47"/>
                <a:gd name="T35" fmla="*/ 10 h 47"/>
                <a:gd name="T36" fmla="*/ 40 w 47"/>
                <a:gd name="T37" fmla="*/ 6 h 47"/>
                <a:gd name="T38" fmla="*/ 37 w 47"/>
                <a:gd name="T39" fmla="*/ 3 h 47"/>
                <a:gd name="T40" fmla="*/ 32 w 47"/>
                <a:gd name="T41" fmla="*/ 1 h 47"/>
                <a:gd name="T42" fmla="*/ 28 w 47"/>
                <a:gd name="T43" fmla="*/ 0 h 47"/>
                <a:gd name="T44" fmla="*/ 24 w 47"/>
                <a:gd name="T45" fmla="*/ 0 h 47"/>
                <a:gd name="T46" fmla="*/ 18 w 47"/>
                <a:gd name="T47" fmla="*/ 0 h 47"/>
                <a:gd name="T48" fmla="*/ 14 w 47"/>
                <a:gd name="T49" fmla="*/ 2 h 47"/>
                <a:gd name="T50" fmla="*/ 10 w 47"/>
                <a:gd name="T51" fmla="*/ 4 h 47"/>
                <a:gd name="T52" fmla="*/ 6 w 47"/>
                <a:gd name="T53" fmla="*/ 6 h 47"/>
                <a:gd name="T54" fmla="*/ 3 w 47"/>
                <a:gd name="T55" fmla="*/ 11 h 47"/>
                <a:gd name="T56" fmla="*/ 1 w 47"/>
                <a:gd name="T57" fmla="*/ 15 h 47"/>
                <a:gd name="T58" fmla="*/ 0 w 47"/>
                <a:gd name="T59" fmla="*/ 19 h 47"/>
                <a:gd name="T60" fmla="*/ 0 w 47"/>
                <a:gd name="T61" fmla="*/ 24 h 47"/>
                <a:gd name="T62" fmla="*/ 0 w 47"/>
                <a:gd name="T63" fmla="*/ 28 h 47"/>
                <a:gd name="T64" fmla="*/ 1 w 47"/>
                <a:gd name="T65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7">
                  <a:moveTo>
                    <a:pt x="1" y="32"/>
                  </a:moveTo>
                  <a:lnTo>
                    <a:pt x="4" y="37"/>
                  </a:lnTo>
                  <a:lnTo>
                    <a:pt x="6" y="41"/>
                  </a:lnTo>
                  <a:lnTo>
                    <a:pt x="11" y="43"/>
                  </a:lnTo>
                  <a:lnTo>
                    <a:pt x="14" y="45"/>
                  </a:lnTo>
                  <a:lnTo>
                    <a:pt x="18" y="46"/>
                  </a:lnTo>
                  <a:lnTo>
                    <a:pt x="24" y="47"/>
                  </a:lnTo>
                  <a:lnTo>
                    <a:pt x="28" y="46"/>
                  </a:lnTo>
                  <a:lnTo>
                    <a:pt x="32" y="45"/>
                  </a:lnTo>
                  <a:lnTo>
                    <a:pt x="37" y="43"/>
                  </a:lnTo>
                  <a:lnTo>
                    <a:pt x="40" y="40"/>
                  </a:lnTo>
                  <a:lnTo>
                    <a:pt x="43" y="37"/>
                  </a:lnTo>
                  <a:lnTo>
                    <a:pt x="45" y="32"/>
                  </a:lnTo>
                  <a:lnTo>
                    <a:pt x="46" y="28"/>
                  </a:lnTo>
                  <a:lnTo>
                    <a:pt x="47" y="24"/>
                  </a:lnTo>
                  <a:lnTo>
                    <a:pt x="46" y="19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907"/>
            <p:cNvSpPr>
              <a:spLocks/>
            </p:cNvSpPr>
            <p:nvPr/>
          </p:nvSpPr>
          <p:spPr bwMode="auto">
            <a:xfrm>
              <a:off x="7704670" y="3933382"/>
              <a:ext cx="19091" cy="19091"/>
            </a:xfrm>
            <a:custGeom>
              <a:avLst/>
              <a:gdLst>
                <a:gd name="T0" fmla="*/ 1 w 48"/>
                <a:gd name="T1" fmla="*/ 32 h 47"/>
                <a:gd name="T2" fmla="*/ 4 w 48"/>
                <a:gd name="T3" fmla="*/ 37 h 47"/>
                <a:gd name="T4" fmla="*/ 7 w 48"/>
                <a:gd name="T5" fmla="*/ 40 h 47"/>
                <a:gd name="T6" fmla="*/ 11 w 48"/>
                <a:gd name="T7" fmla="*/ 43 h 47"/>
                <a:gd name="T8" fmla="*/ 14 w 48"/>
                <a:gd name="T9" fmla="*/ 45 h 47"/>
                <a:gd name="T10" fmla="*/ 18 w 48"/>
                <a:gd name="T11" fmla="*/ 46 h 47"/>
                <a:gd name="T12" fmla="*/ 24 w 48"/>
                <a:gd name="T13" fmla="*/ 47 h 47"/>
                <a:gd name="T14" fmla="*/ 28 w 48"/>
                <a:gd name="T15" fmla="*/ 46 h 47"/>
                <a:gd name="T16" fmla="*/ 32 w 48"/>
                <a:gd name="T17" fmla="*/ 45 h 47"/>
                <a:gd name="T18" fmla="*/ 37 w 48"/>
                <a:gd name="T19" fmla="*/ 43 h 47"/>
                <a:gd name="T20" fmla="*/ 41 w 48"/>
                <a:gd name="T21" fmla="*/ 40 h 47"/>
                <a:gd name="T22" fmla="*/ 43 w 48"/>
                <a:gd name="T23" fmla="*/ 37 h 47"/>
                <a:gd name="T24" fmla="*/ 45 w 48"/>
                <a:gd name="T25" fmla="*/ 32 h 47"/>
                <a:gd name="T26" fmla="*/ 46 w 48"/>
                <a:gd name="T27" fmla="*/ 28 h 47"/>
                <a:gd name="T28" fmla="*/ 48 w 48"/>
                <a:gd name="T29" fmla="*/ 24 h 47"/>
                <a:gd name="T30" fmla="*/ 46 w 48"/>
                <a:gd name="T31" fmla="*/ 18 h 47"/>
                <a:gd name="T32" fmla="*/ 45 w 48"/>
                <a:gd name="T33" fmla="*/ 14 h 47"/>
                <a:gd name="T34" fmla="*/ 43 w 48"/>
                <a:gd name="T35" fmla="*/ 10 h 47"/>
                <a:gd name="T36" fmla="*/ 40 w 48"/>
                <a:gd name="T37" fmla="*/ 6 h 47"/>
                <a:gd name="T38" fmla="*/ 37 w 48"/>
                <a:gd name="T39" fmla="*/ 3 h 47"/>
                <a:gd name="T40" fmla="*/ 32 w 48"/>
                <a:gd name="T41" fmla="*/ 1 h 47"/>
                <a:gd name="T42" fmla="*/ 28 w 48"/>
                <a:gd name="T43" fmla="*/ 0 h 47"/>
                <a:gd name="T44" fmla="*/ 24 w 48"/>
                <a:gd name="T45" fmla="*/ 0 h 47"/>
                <a:gd name="T46" fmla="*/ 18 w 48"/>
                <a:gd name="T47" fmla="*/ 0 h 47"/>
                <a:gd name="T48" fmla="*/ 14 w 48"/>
                <a:gd name="T49" fmla="*/ 1 h 47"/>
                <a:gd name="T50" fmla="*/ 10 w 48"/>
                <a:gd name="T51" fmla="*/ 3 h 47"/>
                <a:gd name="T52" fmla="*/ 7 w 48"/>
                <a:gd name="T53" fmla="*/ 6 h 47"/>
                <a:gd name="T54" fmla="*/ 3 w 48"/>
                <a:gd name="T55" fmla="*/ 11 h 47"/>
                <a:gd name="T56" fmla="*/ 1 w 48"/>
                <a:gd name="T57" fmla="*/ 14 h 47"/>
                <a:gd name="T58" fmla="*/ 0 w 48"/>
                <a:gd name="T59" fmla="*/ 18 h 47"/>
                <a:gd name="T60" fmla="*/ 0 w 48"/>
                <a:gd name="T61" fmla="*/ 24 h 47"/>
                <a:gd name="T62" fmla="*/ 0 w 48"/>
                <a:gd name="T63" fmla="*/ 28 h 47"/>
                <a:gd name="T64" fmla="*/ 1 w 48"/>
                <a:gd name="T65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7">
                  <a:moveTo>
                    <a:pt x="1" y="32"/>
                  </a:moveTo>
                  <a:lnTo>
                    <a:pt x="4" y="37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4" y="45"/>
                  </a:lnTo>
                  <a:lnTo>
                    <a:pt x="18" y="46"/>
                  </a:lnTo>
                  <a:lnTo>
                    <a:pt x="24" y="47"/>
                  </a:lnTo>
                  <a:lnTo>
                    <a:pt x="28" y="46"/>
                  </a:lnTo>
                  <a:lnTo>
                    <a:pt x="32" y="45"/>
                  </a:lnTo>
                  <a:lnTo>
                    <a:pt x="37" y="43"/>
                  </a:lnTo>
                  <a:lnTo>
                    <a:pt x="41" y="40"/>
                  </a:lnTo>
                  <a:lnTo>
                    <a:pt x="43" y="37"/>
                  </a:lnTo>
                  <a:lnTo>
                    <a:pt x="45" y="32"/>
                  </a:lnTo>
                  <a:lnTo>
                    <a:pt x="46" y="28"/>
                  </a:lnTo>
                  <a:lnTo>
                    <a:pt x="48" y="24"/>
                  </a:lnTo>
                  <a:lnTo>
                    <a:pt x="46" y="18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6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908"/>
            <p:cNvSpPr>
              <a:spLocks/>
            </p:cNvSpPr>
            <p:nvPr/>
          </p:nvSpPr>
          <p:spPr bwMode="auto">
            <a:xfrm>
              <a:off x="7750805" y="3922245"/>
              <a:ext cx="58863" cy="42954"/>
            </a:xfrm>
            <a:custGeom>
              <a:avLst/>
              <a:gdLst>
                <a:gd name="T0" fmla="*/ 121 w 148"/>
                <a:gd name="T1" fmla="*/ 108 h 108"/>
                <a:gd name="T2" fmla="*/ 123 w 148"/>
                <a:gd name="T3" fmla="*/ 108 h 108"/>
                <a:gd name="T4" fmla="*/ 124 w 148"/>
                <a:gd name="T5" fmla="*/ 108 h 108"/>
                <a:gd name="T6" fmla="*/ 125 w 148"/>
                <a:gd name="T7" fmla="*/ 107 h 108"/>
                <a:gd name="T8" fmla="*/ 126 w 148"/>
                <a:gd name="T9" fmla="*/ 106 h 108"/>
                <a:gd name="T10" fmla="*/ 147 w 148"/>
                <a:gd name="T11" fmla="*/ 55 h 108"/>
                <a:gd name="T12" fmla="*/ 148 w 148"/>
                <a:gd name="T13" fmla="*/ 53 h 108"/>
                <a:gd name="T14" fmla="*/ 147 w 148"/>
                <a:gd name="T15" fmla="*/ 52 h 108"/>
                <a:gd name="T16" fmla="*/ 147 w 148"/>
                <a:gd name="T17" fmla="*/ 49 h 108"/>
                <a:gd name="T18" fmla="*/ 144 w 148"/>
                <a:gd name="T19" fmla="*/ 48 h 108"/>
                <a:gd name="T20" fmla="*/ 27 w 148"/>
                <a:gd name="T21" fmla="*/ 1 h 108"/>
                <a:gd name="T22" fmla="*/ 25 w 148"/>
                <a:gd name="T23" fmla="*/ 0 h 108"/>
                <a:gd name="T24" fmla="*/ 24 w 148"/>
                <a:gd name="T25" fmla="*/ 1 h 108"/>
                <a:gd name="T26" fmla="*/ 21 w 148"/>
                <a:gd name="T27" fmla="*/ 2 h 108"/>
                <a:gd name="T28" fmla="*/ 20 w 148"/>
                <a:gd name="T29" fmla="*/ 3 h 108"/>
                <a:gd name="T30" fmla="*/ 0 w 148"/>
                <a:gd name="T31" fmla="*/ 54 h 108"/>
                <a:gd name="T32" fmla="*/ 0 w 148"/>
                <a:gd name="T33" fmla="*/ 56 h 108"/>
                <a:gd name="T34" fmla="*/ 0 w 148"/>
                <a:gd name="T35" fmla="*/ 57 h 108"/>
                <a:gd name="T36" fmla="*/ 1 w 148"/>
                <a:gd name="T37" fmla="*/ 58 h 108"/>
                <a:gd name="T38" fmla="*/ 2 w 148"/>
                <a:gd name="T39" fmla="*/ 59 h 108"/>
                <a:gd name="T40" fmla="*/ 121 w 148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08">
                  <a:moveTo>
                    <a:pt x="121" y="108"/>
                  </a:moveTo>
                  <a:lnTo>
                    <a:pt x="123" y="108"/>
                  </a:lnTo>
                  <a:lnTo>
                    <a:pt x="124" y="108"/>
                  </a:lnTo>
                  <a:lnTo>
                    <a:pt x="125" y="107"/>
                  </a:lnTo>
                  <a:lnTo>
                    <a:pt x="126" y="106"/>
                  </a:lnTo>
                  <a:lnTo>
                    <a:pt x="147" y="55"/>
                  </a:lnTo>
                  <a:lnTo>
                    <a:pt x="148" y="53"/>
                  </a:lnTo>
                  <a:lnTo>
                    <a:pt x="147" y="52"/>
                  </a:lnTo>
                  <a:lnTo>
                    <a:pt x="147" y="49"/>
                  </a:lnTo>
                  <a:lnTo>
                    <a:pt x="144" y="48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121" y="1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909"/>
            <p:cNvSpPr>
              <a:spLocks/>
            </p:cNvSpPr>
            <p:nvPr/>
          </p:nvSpPr>
          <p:spPr bwMode="auto">
            <a:xfrm>
              <a:off x="7782623" y="3939745"/>
              <a:ext cx="19091" cy="19091"/>
            </a:xfrm>
            <a:custGeom>
              <a:avLst/>
              <a:gdLst>
                <a:gd name="T0" fmla="*/ 15 w 47"/>
                <a:gd name="T1" fmla="*/ 45 h 48"/>
                <a:gd name="T2" fmla="*/ 19 w 47"/>
                <a:gd name="T3" fmla="*/ 48 h 48"/>
                <a:gd name="T4" fmla="*/ 25 w 47"/>
                <a:gd name="T5" fmla="*/ 48 h 48"/>
                <a:gd name="T6" fmla="*/ 29 w 47"/>
                <a:gd name="T7" fmla="*/ 46 h 48"/>
                <a:gd name="T8" fmla="*/ 33 w 47"/>
                <a:gd name="T9" fmla="*/ 45 h 48"/>
                <a:gd name="T10" fmla="*/ 37 w 47"/>
                <a:gd name="T11" fmla="*/ 43 h 48"/>
                <a:gd name="T12" fmla="*/ 41 w 47"/>
                <a:gd name="T13" fmla="*/ 41 h 48"/>
                <a:gd name="T14" fmla="*/ 44 w 47"/>
                <a:gd name="T15" fmla="*/ 37 h 48"/>
                <a:gd name="T16" fmla="*/ 46 w 47"/>
                <a:gd name="T17" fmla="*/ 32 h 48"/>
                <a:gd name="T18" fmla="*/ 47 w 47"/>
                <a:gd name="T19" fmla="*/ 28 h 48"/>
                <a:gd name="T20" fmla="*/ 47 w 47"/>
                <a:gd name="T21" fmla="*/ 24 h 48"/>
                <a:gd name="T22" fmla="*/ 47 w 47"/>
                <a:gd name="T23" fmla="*/ 18 h 48"/>
                <a:gd name="T24" fmla="*/ 46 w 47"/>
                <a:gd name="T25" fmla="*/ 14 h 48"/>
                <a:gd name="T26" fmla="*/ 44 w 47"/>
                <a:gd name="T27" fmla="*/ 11 h 48"/>
                <a:gd name="T28" fmla="*/ 41 w 47"/>
                <a:gd name="T29" fmla="*/ 6 h 48"/>
                <a:gd name="T30" fmla="*/ 37 w 47"/>
                <a:gd name="T31" fmla="*/ 4 h 48"/>
                <a:gd name="T32" fmla="*/ 33 w 47"/>
                <a:gd name="T33" fmla="*/ 1 h 48"/>
                <a:gd name="T34" fmla="*/ 28 w 47"/>
                <a:gd name="T35" fmla="*/ 0 h 48"/>
                <a:gd name="T36" fmla="*/ 23 w 47"/>
                <a:gd name="T37" fmla="*/ 0 h 48"/>
                <a:gd name="T38" fmla="*/ 19 w 47"/>
                <a:gd name="T39" fmla="*/ 0 h 48"/>
                <a:gd name="T40" fmla="*/ 15 w 47"/>
                <a:gd name="T41" fmla="*/ 2 h 48"/>
                <a:gd name="T42" fmla="*/ 10 w 47"/>
                <a:gd name="T43" fmla="*/ 4 h 48"/>
                <a:gd name="T44" fmla="*/ 7 w 47"/>
                <a:gd name="T45" fmla="*/ 6 h 48"/>
                <a:gd name="T46" fmla="*/ 4 w 47"/>
                <a:gd name="T47" fmla="*/ 11 h 48"/>
                <a:gd name="T48" fmla="*/ 2 w 47"/>
                <a:gd name="T49" fmla="*/ 15 h 48"/>
                <a:gd name="T50" fmla="*/ 1 w 47"/>
                <a:gd name="T51" fmla="*/ 19 h 48"/>
                <a:gd name="T52" fmla="*/ 0 w 47"/>
                <a:gd name="T53" fmla="*/ 24 h 48"/>
                <a:gd name="T54" fmla="*/ 1 w 47"/>
                <a:gd name="T55" fmla="*/ 28 h 48"/>
                <a:gd name="T56" fmla="*/ 2 w 47"/>
                <a:gd name="T57" fmla="*/ 32 h 48"/>
                <a:gd name="T58" fmla="*/ 4 w 47"/>
                <a:gd name="T59" fmla="*/ 37 h 48"/>
                <a:gd name="T60" fmla="*/ 7 w 47"/>
                <a:gd name="T61" fmla="*/ 40 h 48"/>
                <a:gd name="T62" fmla="*/ 10 w 47"/>
                <a:gd name="T63" fmla="*/ 43 h 48"/>
                <a:gd name="T64" fmla="*/ 15 w 47"/>
                <a:gd name="T6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8">
                  <a:moveTo>
                    <a:pt x="15" y="45"/>
                  </a:moveTo>
                  <a:lnTo>
                    <a:pt x="19" y="48"/>
                  </a:lnTo>
                  <a:lnTo>
                    <a:pt x="25" y="48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7" y="43"/>
                  </a:lnTo>
                  <a:lnTo>
                    <a:pt x="41" y="41"/>
                  </a:lnTo>
                  <a:lnTo>
                    <a:pt x="44" y="37"/>
                  </a:lnTo>
                  <a:lnTo>
                    <a:pt x="46" y="32"/>
                  </a:lnTo>
                  <a:lnTo>
                    <a:pt x="47" y="28"/>
                  </a:lnTo>
                  <a:lnTo>
                    <a:pt x="47" y="24"/>
                  </a:lnTo>
                  <a:lnTo>
                    <a:pt x="47" y="18"/>
                  </a:lnTo>
                  <a:lnTo>
                    <a:pt x="46" y="14"/>
                  </a:lnTo>
                  <a:lnTo>
                    <a:pt x="44" y="11"/>
                  </a:lnTo>
                  <a:lnTo>
                    <a:pt x="41" y="6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910"/>
            <p:cNvSpPr>
              <a:spLocks/>
            </p:cNvSpPr>
            <p:nvPr/>
          </p:nvSpPr>
          <p:spPr bwMode="auto">
            <a:xfrm>
              <a:off x="7760351" y="3930200"/>
              <a:ext cx="19091" cy="19091"/>
            </a:xfrm>
            <a:custGeom>
              <a:avLst/>
              <a:gdLst>
                <a:gd name="T0" fmla="*/ 15 w 47"/>
                <a:gd name="T1" fmla="*/ 47 h 49"/>
                <a:gd name="T2" fmla="*/ 19 w 47"/>
                <a:gd name="T3" fmla="*/ 48 h 49"/>
                <a:gd name="T4" fmla="*/ 23 w 47"/>
                <a:gd name="T5" fmla="*/ 49 h 49"/>
                <a:gd name="T6" fmla="*/ 28 w 47"/>
                <a:gd name="T7" fmla="*/ 48 h 49"/>
                <a:gd name="T8" fmla="*/ 33 w 47"/>
                <a:gd name="T9" fmla="*/ 47 h 49"/>
                <a:gd name="T10" fmla="*/ 36 w 47"/>
                <a:gd name="T11" fmla="*/ 45 h 49"/>
                <a:gd name="T12" fmla="*/ 41 w 47"/>
                <a:gd name="T13" fmla="*/ 41 h 49"/>
                <a:gd name="T14" fmla="*/ 43 w 47"/>
                <a:gd name="T15" fmla="*/ 38 h 49"/>
                <a:gd name="T16" fmla="*/ 45 w 47"/>
                <a:gd name="T17" fmla="*/ 34 h 49"/>
                <a:gd name="T18" fmla="*/ 47 w 47"/>
                <a:gd name="T19" fmla="*/ 29 h 49"/>
                <a:gd name="T20" fmla="*/ 47 w 47"/>
                <a:gd name="T21" fmla="*/ 24 h 49"/>
                <a:gd name="T22" fmla="*/ 47 w 47"/>
                <a:gd name="T23" fmla="*/ 20 h 49"/>
                <a:gd name="T24" fmla="*/ 45 w 47"/>
                <a:gd name="T25" fmla="*/ 15 h 49"/>
                <a:gd name="T26" fmla="*/ 43 w 47"/>
                <a:gd name="T27" fmla="*/ 11 h 49"/>
                <a:gd name="T28" fmla="*/ 41 w 47"/>
                <a:gd name="T29" fmla="*/ 8 h 49"/>
                <a:gd name="T30" fmla="*/ 36 w 47"/>
                <a:gd name="T31" fmla="*/ 5 h 49"/>
                <a:gd name="T32" fmla="*/ 32 w 47"/>
                <a:gd name="T33" fmla="*/ 2 h 49"/>
                <a:gd name="T34" fmla="*/ 28 w 47"/>
                <a:gd name="T35" fmla="*/ 1 h 49"/>
                <a:gd name="T36" fmla="*/ 23 w 47"/>
                <a:gd name="T37" fmla="*/ 0 h 49"/>
                <a:gd name="T38" fmla="*/ 18 w 47"/>
                <a:gd name="T39" fmla="*/ 1 h 49"/>
                <a:gd name="T40" fmla="*/ 14 w 47"/>
                <a:gd name="T41" fmla="*/ 2 h 49"/>
                <a:gd name="T42" fmla="*/ 10 w 47"/>
                <a:gd name="T43" fmla="*/ 5 h 49"/>
                <a:gd name="T44" fmla="*/ 6 w 47"/>
                <a:gd name="T45" fmla="*/ 8 h 49"/>
                <a:gd name="T46" fmla="*/ 4 w 47"/>
                <a:gd name="T47" fmla="*/ 11 h 49"/>
                <a:gd name="T48" fmla="*/ 2 w 47"/>
                <a:gd name="T49" fmla="*/ 15 h 49"/>
                <a:gd name="T50" fmla="*/ 0 w 47"/>
                <a:gd name="T51" fmla="*/ 20 h 49"/>
                <a:gd name="T52" fmla="*/ 0 w 47"/>
                <a:gd name="T53" fmla="*/ 25 h 49"/>
                <a:gd name="T54" fmla="*/ 0 w 47"/>
                <a:gd name="T55" fmla="*/ 29 h 49"/>
                <a:gd name="T56" fmla="*/ 2 w 47"/>
                <a:gd name="T57" fmla="*/ 34 h 49"/>
                <a:gd name="T58" fmla="*/ 4 w 47"/>
                <a:gd name="T59" fmla="*/ 38 h 49"/>
                <a:gd name="T60" fmla="*/ 6 w 47"/>
                <a:gd name="T61" fmla="*/ 41 h 49"/>
                <a:gd name="T62" fmla="*/ 10 w 47"/>
                <a:gd name="T63" fmla="*/ 45 h 49"/>
                <a:gd name="T64" fmla="*/ 15 w 47"/>
                <a:gd name="T65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9">
                  <a:moveTo>
                    <a:pt x="15" y="47"/>
                  </a:moveTo>
                  <a:lnTo>
                    <a:pt x="19" y="48"/>
                  </a:lnTo>
                  <a:lnTo>
                    <a:pt x="23" y="49"/>
                  </a:lnTo>
                  <a:lnTo>
                    <a:pt x="28" y="48"/>
                  </a:lnTo>
                  <a:lnTo>
                    <a:pt x="33" y="47"/>
                  </a:lnTo>
                  <a:lnTo>
                    <a:pt x="36" y="45"/>
                  </a:lnTo>
                  <a:lnTo>
                    <a:pt x="41" y="41"/>
                  </a:lnTo>
                  <a:lnTo>
                    <a:pt x="43" y="38"/>
                  </a:lnTo>
                  <a:lnTo>
                    <a:pt x="45" y="34"/>
                  </a:lnTo>
                  <a:lnTo>
                    <a:pt x="47" y="29"/>
                  </a:lnTo>
                  <a:lnTo>
                    <a:pt x="47" y="24"/>
                  </a:lnTo>
                  <a:lnTo>
                    <a:pt x="47" y="20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1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6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6" y="41"/>
                  </a:lnTo>
                  <a:lnTo>
                    <a:pt x="10" y="4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911"/>
            <p:cNvSpPr>
              <a:spLocks/>
            </p:cNvSpPr>
            <p:nvPr/>
          </p:nvSpPr>
          <p:spPr bwMode="auto">
            <a:xfrm>
              <a:off x="7742851" y="3944518"/>
              <a:ext cx="57272" cy="42954"/>
            </a:xfrm>
            <a:custGeom>
              <a:avLst/>
              <a:gdLst>
                <a:gd name="T0" fmla="*/ 122 w 148"/>
                <a:gd name="T1" fmla="*/ 107 h 108"/>
                <a:gd name="T2" fmla="*/ 123 w 148"/>
                <a:gd name="T3" fmla="*/ 108 h 108"/>
                <a:gd name="T4" fmla="*/ 125 w 148"/>
                <a:gd name="T5" fmla="*/ 107 h 108"/>
                <a:gd name="T6" fmla="*/ 126 w 148"/>
                <a:gd name="T7" fmla="*/ 107 h 108"/>
                <a:gd name="T8" fmla="*/ 127 w 148"/>
                <a:gd name="T9" fmla="*/ 105 h 108"/>
                <a:gd name="T10" fmla="*/ 148 w 148"/>
                <a:gd name="T11" fmla="*/ 54 h 108"/>
                <a:gd name="T12" fmla="*/ 148 w 148"/>
                <a:gd name="T13" fmla="*/ 53 h 108"/>
                <a:gd name="T14" fmla="*/ 148 w 148"/>
                <a:gd name="T15" fmla="*/ 51 h 108"/>
                <a:gd name="T16" fmla="*/ 147 w 148"/>
                <a:gd name="T17" fmla="*/ 50 h 108"/>
                <a:gd name="T18" fmla="*/ 146 w 148"/>
                <a:gd name="T19" fmla="*/ 49 h 108"/>
                <a:gd name="T20" fmla="*/ 27 w 148"/>
                <a:gd name="T21" fmla="*/ 0 h 108"/>
                <a:gd name="T22" fmla="*/ 26 w 148"/>
                <a:gd name="T23" fmla="*/ 0 h 108"/>
                <a:gd name="T24" fmla="*/ 24 w 148"/>
                <a:gd name="T25" fmla="*/ 0 h 108"/>
                <a:gd name="T26" fmla="*/ 23 w 148"/>
                <a:gd name="T27" fmla="*/ 1 h 108"/>
                <a:gd name="T28" fmla="*/ 22 w 148"/>
                <a:gd name="T29" fmla="*/ 2 h 108"/>
                <a:gd name="T30" fmla="*/ 1 w 148"/>
                <a:gd name="T31" fmla="*/ 53 h 108"/>
                <a:gd name="T32" fmla="*/ 0 w 148"/>
                <a:gd name="T33" fmla="*/ 55 h 108"/>
                <a:gd name="T34" fmla="*/ 1 w 148"/>
                <a:gd name="T35" fmla="*/ 57 h 108"/>
                <a:gd name="T36" fmla="*/ 2 w 148"/>
                <a:gd name="T37" fmla="*/ 58 h 108"/>
                <a:gd name="T38" fmla="*/ 3 w 148"/>
                <a:gd name="T39" fmla="*/ 59 h 108"/>
                <a:gd name="T40" fmla="*/ 122 w 148"/>
                <a:gd name="T41" fmla="*/ 10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08">
                  <a:moveTo>
                    <a:pt x="122" y="107"/>
                  </a:moveTo>
                  <a:lnTo>
                    <a:pt x="123" y="108"/>
                  </a:lnTo>
                  <a:lnTo>
                    <a:pt x="125" y="107"/>
                  </a:lnTo>
                  <a:lnTo>
                    <a:pt x="126" y="107"/>
                  </a:lnTo>
                  <a:lnTo>
                    <a:pt x="127" y="105"/>
                  </a:lnTo>
                  <a:lnTo>
                    <a:pt x="148" y="54"/>
                  </a:lnTo>
                  <a:lnTo>
                    <a:pt x="148" y="53"/>
                  </a:lnTo>
                  <a:lnTo>
                    <a:pt x="148" y="51"/>
                  </a:lnTo>
                  <a:lnTo>
                    <a:pt x="147" y="50"/>
                  </a:lnTo>
                  <a:lnTo>
                    <a:pt x="146" y="49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2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122" y="10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912"/>
            <p:cNvSpPr>
              <a:spLocks/>
            </p:cNvSpPr>
            <p:nvPr/>
          </p:nvSpPr>
          <p:spPr bwMode="auto">
            <a:xfrm>
              <a:off x="7774669" y="3962017"/>
              <a:ext cx="19091" cy="19091"/>
            </a:xfrm>
            <a:custGeom>
              <a:avLst/>
              <a:gdLst>
                <a:gd name="T0" fmla="*/ 15 w 48"/>
                <a:gd name="T1" fmla="*/ 47 h 48"/>
                <a:gd name="T2" fmla="*/ 19 w 48"/>
                <a:gd name="T3" fmla="*/ 48 h 48"/>
                <a:gd name="T4" fmla="*/ 24 w 48"/>
                <a:gd name="T5" fmla="*/ 48 h 48"/>
                <a:gd name="T6" fmla="*/ 28 w 48"/>
                <a:gd name="T7" fmla="*/ 48 h 48"/>
                <a:gd name="T8" fmla="*/ 33 w 48"/>
                <a:gd name="T9" fmla="*/ 47 h 48"/>
                <a:gd name="T10" fmla="*/ 37 w 48"/>
                <a:gd name="T11" fmla="*/ 44 h 48"/>
                <a:gd name="T12" fmla="*/ 41 w 48"/>
                <a:gd name="T13" fmla="*/ 41 h 48"/>
                <a:gd name="T14" fmla="*/ 43 w 48"/>
                <a:gd name="T15" fmla="*/ 38 h 48"/>
                <a:gd name="T16" fmla="*/ 45 w 48"/>
                <a:gd name="T17" fmla="*/ 34 h 48"/>
                <a:gd name="T18" fmla="*/ 48 w 48"/>
                <a:gd name="T19" fmla="*/ 28 h 48"/>
                <a:gd name="T20" fmla="*/ 48 w 48"/>
                <a:gd name="T21" fmla="*/ 24 h 48"/>
                <a:gd name="T22" fmla="*/ 48 w 48"/>
                <a:gd name="T23" fmla="*/ 20 h 48"/>
                <a:gd name="T24" fmla="*/ 45 w 48"/>
                <a:gd name="T25" fmla="*/ 15 h 48"/>
                <a:gd name="T26" fmla="*/ 43 w 48"/>
                <a:gd name="T27" fmla="*/ 11 h 48"/>
                <a:gd name="T28" fmla="*/ 41 w 48"/>
                <a:gd name="T29" fmla="*/ 8 h 48"/>
                <a:gd name="T30" fmla="*/ 37 w 48"/>
                <a:gd name="T31" fmla="*/ 4 h 48"/>
                <a:gd name="T32" fmla="*/ 32 w 48"/>
                <a:gd name="T33" fmla="*/ 2 h 48"/>
                <a:gd name="T34" fmla="*/ 28 w 48"/>
                <a:gd name="T35" fmla="*/ 1 h 48"/>
                <a:gd name="T36" fmla="*/ 24 w 48"/>
                <a:gd name="T37" fmla="*/ 0 h 48"/>
                <a:gd name="T38" fmla="*/ 18 w 48"/>
                <a:gd name="T39" fmla="*/ 1 h 48"/>
                <a:gd name="T40" fmla="*/ 14 w 48"/>
                <a:gd name="T41" fmla="*/ 2 h 48"/>
                <a:gd name="T42" fmla="*/ 11 w 48"/>
                <a:gd name="T43" fmla="*/ 4 h 48"/>
                <a:gd name="T44" fmla="*/ 6 w 48"/>
                <a:gd name="T45" fmla="*/ 8 h 48"/>
                <a:gd name="T46" fmla="*/ 4 w 48"/>
                <a:gd name="T47" fmla="*/ 11 h 48"/>
                <a:gd name="T48" fmla="*/ 2 w 48"/>
                <a:gd name="T49" fmla="*/ 15 h 48"/>
                <a:gd name="T50" fmla="*/ 0 w 48"/>
                <a:gd name="T51" fmla="*/ 20 h 48"/>
                <a:gd name="T52" fmla="*/ 0 w 48"/>
                <a:gd name="T53" fmla="*/ 25 h 48"/>
                <a:gd name="T54" fmla="*/ 0 w 48"/>
                <a:gd name="T55" fmla="*/ 29 h 48"/>
                <a:gd name="T56" fmla="*/ 2 w 48"/>
                <a:gd name="T57" fmla="*/ 34 h 48"/>
                <a:gd name="T58" fmla="*/ 4 w 48"/>
                <a:gd name="T59" fmla="*/ 38 h 48"/>
                <a:gd name="T60" fmla="*/ 6 w 48"/>
                <a:gd name="T61" fmla="*/ 41 h 48"/>
                <a:gd name="T62" fmla="*/ 11 w 48"/>
                <a:gd name="T63" fmla="*/ 44 h 48"/>
                <a:gd name="T64" fmla="*/ 15 w 48"/>
                <a:gd name="T65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15" y="47"/>
                  </a:moveTo>
                  <a:lnTo>
                    <a:pt x="19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7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3" y="38"/>
                  </a:lnTo>
                  <a:lnTo>
                    <a:pt x="45" y="34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6" y="41"/>
                  </a:lnTo>
                  <a:lnTo>
                    <a:pt x="11" y="44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913"/>
            <p:cNvSpPr>
              <a:spLocks/>
            </p:cNvSpPr>
            <p:nvPr/>
          </p:nvSpPr>
          <p:spPr bwMode="auto">
            <a:xfrm>
              <a:off x="7752396" y="3952472"/>
              <a:ext cx="19091" cy="19091"/>
            </a:xfrm>
            <a:custGeom>
              <a:avLst/>
              <a:gdLst>
                <a:gd name="T0" fmla="*/ 14 w 47"/>
                <a:gd name="T1" fmla="*/ 46 h 48"/>
                <a:gd name="T2" fmla="*/ 19 w 47"/>
                <a:gd name="T3" fmla="*/ 48 h 48"/>
                <a:gd name="T4" fmla="*/ 24 w 47"/>
                <a:gd name="T5" fmla="*/ 48 h 48"/>
                <a:gd name="T6" fmla="*/ 28 w 47"/>
                <a:gd name="T7" fmla="*/ 47 h 48"/>
                <a:gd name="T8" fmla="*/ 32 w 47"/>
                <a:gd name="T9" fmla="*/ 46 h 48"/>
                <a:gd name="T10" fmla="*/ 37 w 47"/>
                <a:gd name="T11" fmla="*/ 44 h 48"/>
                <a:gd name="T12" fmla="*/ 40 w 47"/>
                <a:gd name="T13" fmla="*/ 42 h 48"/>
                <a:gd name="T14" fmla="*/ 43 w 47"/>
                <a:gd name="T15" fmla="*/ 37 h 48"/>
                <a:gd name="T16" fmla="*/ 45 w 47"/>
                <a:gd name="T17" fmla="*/ 33 h 48"/>
                <a:gd name="T18" fmla="*/ 46 w 47"/>
                <a:gd name="T19" fmla="*/ 29 h 48"/>
                <a:gd name="T20" fmla="*/ 47 w 47"/>
                <a:gd name="T21" fmla="*/ 24 h 48"/>
                <a:gd name="T22" fmla="*/ 46 w 47"/>
                <a:gd name="T23" fmla="*/ 19 h 48"/>
                <a:gd name="T24" fmla="*/ 45 w 47"/>
                <a:gd name="T25" fmla="*/ 15 h 48"/>
                <a:gd name="T26" fmla="*/ 43 w 47"/>
                <a:gd name="T27" fmla="*/ 11 h 48"/>
                <a:gd name="T28" fmla="*/ 40 w 47"/>
                <a:gd name="T29" fmla="*/ 7 h 48"/>
                <a:gd name="T30" fmla="*/ 37 w 47"/>
                <a:gd name="T31" fmla="*/ 5 h 48"/>
                <a:gd name="T32" fmla="*/ 32 w 47"/>
                <a:gd name="T33" fmla="*/ 2 h 48"/>
                <a:gd name="T34" fmla="*/ 28 w 47"/>
                <a:gd name="T35" fmla="*/ 0 h 48"/>
                <a:gd name="T36" fmla="*/ 23 w 47"/>
                <a:gd name="T37" fmla="*/ 0 h 48"/>
                <a:gd name="T38" fmla="*/ 18 w 47"/>
                <a:gd name="T39" fmla="*/ 0 h 48"/>
                <a:gd name="T40" fmla="*/ 14 w 47"/>
                <a:gd name="T41" fmla="*/ 3 h 48"/>
                <a:gd name="T42" fmla="*/ 10 w 47"/>
                <a:gd name="T43" fmla="*/ 5 h 48"/>
                <a:gd name="T44" fmla="*/ 6 w 47"/>
                <a:gd name="T45" fmla="*/ 7 h 48"/>
                <a:gd name="T46" fmla="*/ 3 w 47"/>
                <a:gd name="T47" fmla="*/ 11 h 48"/>
                <a:gd name="T48" fmla="*/ 1 w 47"/>
                <a:gd name="T49" fmla="*/ 16 h 48"/>
                <a:gd name="T50" fmla="*/ 0 w 47"/>
                <a:gd name="T51" fmla="*/ 20 h 48"/>
                <a:gd name="T52" fmla="*/ 0 w 47"/>
                <a:gd name="T53" fmla="*/ 24 h 48"/>
                <a:gd name="T54" fmla="*/ 0 w 47"/>
                <a:gd name="T55" fmla="*/ 29 h 48"/>
                <a:gd name="T56" fmla="*/ 1 w 47"/>
                <a:gd name="T57" fmla="*/ 33 h 48"/>
                <a:gd name="T58" fmla="*/ 3 w 47"/>
                <a:gd name="T59" fmla="*/ 37 h 48"/>
                <a:gd name="T60" fmla="*/ 6 w 47"/>
                <a:gd name="T61" fmla="*/ 40 h 48"/>
                <a:gd name="T62" fmla="*/ 10 w 47"/>
                <a:gd name="T63" fmla="*/ 44 h 48"/>
                <a:gd name="T64" fmla="*/ 14 w 47"/>
                <a:gd name="T65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8">
                  <a:moveTo>
                    <a:pt x="14" y="46"/>
                  </a:moveTo>
                  <a:lnTo>
                    <a:pt x="19" y="48"/>
                  </a:lnTo>
                  <a:lnTo>
                    <a:pt x="24" y="48"/>
                  </a:lnTo>
                  <a:lnTo>
                    <a:pt x="28" y="47"/>
                  </a:lnTo>
                  <a:lnTo>
                    <a:pt x="32" y="46"/>
                  </a:lnTo>
                  <a:lnTo>
                    <a:pt x="37" y="44"/>
                  </a:lnTo>
                  <a:lnTo>
                    <a:pt x="40" y="42"/>
                  </a:lnTo>
                  <a:lnTo>
                    <a:pt x="43" y="37"/>
                  </a:lnTo>
                  <a:lnTo>
                    <a:pt x="45" y="33"/>
                  </a:lnTo>
                  <a:lnTo>
                    <a:pt x="46" y="29"/>
                  </a:lnTo>
                  <a:lnTo>
                    <a:pt x="47" y="24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7"/>
                  </a:lnTo>
                  <a:lnTo>
                    <a:pt x="37" y="5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7"/>
                  </a:lnTo>
                  <a:lnTo>
                    <a:pt x="3" y="11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914"/>
            <p:cNvSpPr>
              <a:spLocks/>
            </p:cNvSpPr>
            <p:nvPr/>
          </p:nvSpPr>
          <p:spPr bwMode="auto">
            <a:xfrm>
              <a:off x="7704670" y="3903155"/>
              <a:ext cx="58863" cy="42954"/>
            </a:xfrm>
            <a:custGeom>
              <a:avLst/>
              <a:gdLst>
                <a:gd name="T0" fmla="*/ 121 w 148"/>
                <a:gd name="T1" fmla="*/ 107 h 108"/>
                <a:gd name="T2" fmla="*/ 123 w 148"/>
                <a:gd name="T3" fmla="*/ 108 h 108"/>
                <a:gd name="T4" fmla="*/ 124 w 148"/>
                <a:gd name="T5" fmla="*/ 107 h 108"/>
                <a:gd name="T6" fmla="*/ 126 w 148"/>
                <a:gd name="T7" fmla="*/ 106 h 108"/>
                <a:gd name="T8" fmla="*/ 126 w 148"/>
                <a:gd name="T9" fmla="*/ 105 h 108"/>
                <a:gd name="T10" fmla="*/ 148 w 148"/>
                <a:gd name="T11" fmla="*/ 54 h 108"/>
                <a:gd name="T12" fmla="*/ 148 w 148"/>
                <a:gd name="T13" fmla="*/ 52 h 108"/>
                <a:gd name="T14" fmla="*/ 148 w 148"/>
                <a:gd name="T15" fmla="*/ 51 h 108"/>
                <a:gd name="T16" fmla="*/ 147 w 148"/>
                <a:gd name="T17" fmla="*/ 50 h 108"/>
                <a:gd name="T18" fmla="*/ 145 w 148"/>
                <a:gd name="T19" fmla="*/ 49 h 108"/>
                <a:gd name="T20" fmla="*/ 27 w 148"/>
                <a:gd name="T21" fmla="*/ 0 h 108"/>
                <a:gd name="T22" fmla="*/ 25 w 148"/>
                <a:gd name="T23" fmla="*/ 0 h 108"/>
                <a:gd name="T24" fmla="*/ 24 w 148"/>
                <a:gd name="T25" fmla="*/ 0 h 108"/>
                <a:gd name="T26" fmla="*/ 22 w 148"/>
                <a:gd name="T27" fmla="*/ 1 h 108"/>
                <a:gd name="T28" fmla="*/ 22 w 148"/>
                <a:gd name="T29" fmla="*/ 2 h 108"/>
                <a:gd name="T30" fmla="*/ 0 w 148"/>
                <a:gd name="T31" fmla="*/ 53 h 108"/>
                <a:gd name="T32" fmla="*/ 0 w 148"/>
                <a:gd name="T33" fmla="*/ 55 h 108"/>
                <a:gd name="T34" fmla="*/ 0 w 148"/>
                <a:gd name="T35" fmla="*/ 56 h 108"/>
                <a:gd name="T36" fmla="*/ 1 w 148"/>
                <a:gd name="T37" fmla="*/ 59 h 108"/>
                <a:gd name="T38" fmla="*/ 3 w 148"/>
                <a:gd name="T39" fmla="*/ 60 h 108"/>
                <a:gd name="T40" fmla="*/ 121 w 148"/>
                <a:gd name="T41" fmla="*/ 10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08">
                  <a:moveTo>
                    <a:pt x="121" y="107"/>
                  </a:moveTo>
                  <a:lnTo>
                    <a:pt x="123" y="108"/>
                  </a:lnTo>
                  <a:lnTo>
                    <a:pt x="124" y="107"/>
                  </a:lnTo>
                  <a:lnTo>
                    <a:pt x="126" y="106"/>
                  </a:lnTo>
                  <a:lnTo>
                    <a:pt x="126" y="105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1"/>
                  </a:lnTo>
                  <a:lnTo>
                    <a:pt x="147" y="50"/>
                  </a:lnTo>
                  <a:lnTo>
                    <a:pt x="145" y="49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915"/>
            <p:cNvSpPr>
              <a:spLocks/>
            </p:cNvSpPr>
            <p:nvPr/>
          </p:nvSpPr>
          <p:spPr bwMode="auto">
            <a:xfrm>
              <a:off x="7736487" y="3920655"/>
              <a:ext cx="19091" cy="17500"/>
            </a:xfrm>
            <a:custGeom>
              <a:avLst/>
              <a:gdLst>
                <a:gd name="T0" fmla="*/ 15 w 48"/>
                <a:gd name="T1" fmla="*/ 46 h 48"/>
                <a:gd name="T2" fmla="*/ 19 w 48"/>
                <a:gd name="T3" fmla="*/ 48 h 48"/>
                <a:gd name="T4" fmla="*/ 25 w 48"/>
                <a:gd name="T5" fmla="*/ 48 h 48"/>
                <a:gd name="T6" fmla="*/ 29 w 48"/>
                <a:gd name="T7" fmla="*/ 48 h 48"/>
                <a:gd name="T8" fmla="*/ 33 w 48"/>
                <a:gd name="T9" fmla="*/ 46 h 48"/>
                <a:gd name="T10" fmla="*/ 38 w 48"/>
                <a:gd name="T11" fmla="*/ 44 h 48"/>
                <a:gd name="T12" fmla="*/ 41 w 48"/>
                <a:gd name="T13" fmla="*/ 41 h 48"/>
                <a:gd name="T14" fmla="*/ 44 w 48"/>
                <a:gd name="T15" fmla="*/ 37 h 48"/>
                <a:gd name="T16" fmla="*/ 46 w 48"/>
                <a:gd name="T17" fmla="*/ 33 h 48"/>
                <a:gd name="T18" fmla="*/ 47 w 48"/>
                <a:gd name="T19" fmla="*/ 28 h 48"/>
                <a:gd name="T20" fmla="*/ 48 w 48"/>
                <a:gd name="T21" fmla="*/ 24 h 48"/>
                <a:gd name="T22" fmla="*/ 47 w 48"/>
                <a:gd name="T23" fmla="*/ 20 h 48"/>
                <a:gd name="T24" fmla="*/ 46 w 48"/>
                <a:gd name="T25" fmla="*/ 16 h 48"/>
                <a:gd name="T26" fmla="*/ 44 w 48"/>
                <a:gd name="T27" fmla="*/ 11 h 48"/>
                <a:gd name="T28" fmla="*/ 41 w 48"/>
                <a:gd name="T29" fmla="*/ 7 h 48"/>
                <a:gd name="T30" fmla="*/ 38 w 48"/>
                <a:gd name="T31" fmla="*/ 5 h 48"/>
                <a:gd name="T32" fmla="*/ 33 w 48"/>
                <a:gd name="T33" fmla="*/ 3 h 48"/>
                <a:gd name="T34" fmla="*/ 29 w 48"/>
                <a:gd name="T35" fmla="*/ 0 h 48"/>
                <a:gd name="T36" fmla="*/ 24 w 48"/>
                <a:gd name="T37" fmla="*/ 0 h 48"/>
                <a:gd name="T38" fmla="*/ 19 w 48"/>
                <a:gd name="T39" fmla="*/ 0 h 48"/>
                <a:gd name="T40" fmla="*/ 15 w 48"/>
                <a:gd name="T41" fmla="*/ 3 h 48"/>
                <a:gd name="T42" fmla="*/ 11 w 48"/>
                <a:gd name="T43" fmla="*/ 5 h 48"/>
                <a:gd name="T44" fmla="*/ 7 w 48"/>
                <a:gd name="T45" fmla="*/ 7 h 48"/>
                <a:gd name="T46" fmla="*/ 4 w 48"/>
                <a:gd name="T47" fmla="*/ 11 h 48"/>
                <a:gd name="T48" fmla="*/ 2 w 48"/>
                <a:gd name="T49" fmla="*/ 16 h 48"/>
                <a:gd name="T50" fmla="*/ 1 w 48"/>
                <a:gd name="T51" fmla="*/ 20 h 48"/>
                <a:gd name="T52" fmla="*/ 0 w 48"/>
                <a:gd name="T53" fmla="*/ 24 h 48"/>
                <a:gd name="T54" fmla="*/ 1 w 48"/>
                <a:gd name="T55" fmla="*/ 30 h 48"/>
                <a:gd name="T56" fmla="*/ 2 w 48"/>
                <a:gd name="T57" fmla="*/ 34 h 48"/>
                <a:gd name="T58" fmla="*/ 4 w 48"/>
                <a:gd name="T59" fmla="*/ 37 h 48"/>
                <a:gd name="T60" fmla="*/ 7 w 48"/>
                <a:gd name="T61" fmla="*/ 41 h 48"/>
                <a:gd name="T62" fmla="*/ 11 w 48"/>
                <a:gd name="T63" fmla="*/ 44 h 48"/>
                <a:gd name="T64" fmla="*/ 15 w 48"/>
                <a:gd name="T65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15" y="46"/>
                  </a:moveTo>
                  <a:lnTo>
                    <a:pt x="19" y="48"/>
                  </a:lnTo>
                  <a:lnTo>
                    <a:pt x="25" y="48"/>
                  </a:lnTo>
                  <a:lnTo>
                    <a:pt x="29" y="48"/>
                  </a:lnTo>
                  <a:lnTo>
                    <a:pt x="33" y="46"/>
                  </a:lnTo>
                  <a:lnTo>
                    <a:pt x="38" y="44"/>
                  </a:lnTo>
                  <a:lnTo>
                    <a:pt x="41" y="41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7" y="28"/>
                  </a:lnTo>
                  <a:lnTo>
                    <a:pt x="48" y="24"/>
                  </a:lnTo>
                  <a:lnTo>
                    <a:pt x="47" y="20"/>
                  </a:lnTo>
                  <a:lnTo>
                    <a:pt x="46" y="16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3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916"/>
            <p:cNvSpPr>
              <a:spLocks/>
            </p:cNvSpPr>
            <p:nvPr/>
          </p:nvSpPr>
          <p:spPr bwMode="auto">
            <a:xfrm>
              <a:off x="7714215" y="3911109"/>
              <a:ext cx="19091" cy="19091"/>
            </a:xfrm>
            <a:custGeom>
              <a:avLst/>
              <a:gdLst>
                <a:gd name="T0" fmla="*/ 15 w 47"/>
                <a:gd name="T1" fmla="*/ 45 h 47"/>
                <a:gd name="T2" fmla="*/ 19 w 47"/>
                <a:gd name="T3" fmla="*/ 46 h 47"/>
                <a:gd name="T4" fmla="*/ 23 w 47"/>
                <a:gd name="T5" fmla="*/ 47 h 47"/>
                <a:gd name="T6" fmla="*/ 29 w 47"/>
                <a:gd name="T7" fmla="*/ 46 h 47"/>
                <a:gd name="T8" fmla="*/ 33 w 47"/>
                <a:gd name="T9" fmla="*/ 45 h 47"/>
                <a:gd name="T10" fmla="*/ 36 w 47"/>
                <a:gd name="T11" fmla="*/ 43 h 47"/>
                <a:gd name="T12" fmla="*/ 41 w 47"/>
                <a:gd name="T13" fmla="*/ 40 h 47"/>
                <a:gd name="T14" fmla="*/ 43 w 47"/>
                <a:gd name="T15" fmla="*/ 36 h 47"/>
                <a:gd name="T16" fmla="*/ 46 w 47"/>
                <a:gd name="T17" fmla="*/ 32 h 47"/>
                <a:gd name="T18" fmla="*/ 47 w 47"/>
                <a:gd name="T19" fmla="*/ 28 h 47"/>
                <a:gd name="T20" fmla="*/ 47 w 47"/>
                <a:gd name="T21" fmla="*/ 22 h 47"/>
                <a:gd name="T22" fmla="*/ 47 w 47"/>
                <a:gd name="T23" fmla="*/ 18 h 47"/>
                <a:gd name="T24" fmla="*/ 45 w 47"/>
                <a:gd name="T25" fmla="*/ 14 h 47"/>
                <a:gd name="T26" fmla="*/ 43 w 47"/>
                <a:gd name="T27" fmla="*/ 9 h 47"/>
                <a:gd name="T28" fmla="*/ 41 w 47"/>
                <a:gd name="T29" fmla="*/ 6 h 47"/>
                <a:gd name="T30" fmla="*/ 36 w 47"/>
                <a:gd name="T31" fmla="*/ 3 h 47"/>
                <a:gd name="T32" fmla="*/ 32 w 47"/>
                <a:gd name="T33" fmla="*/ 1 h 47"/>
                <a:gd name="T34" fmla="*/ 28 w 47"/>
                <a:gd name="T35" fmla="*/ 0 h 47"/>
                <a:gd name="T36" fmla="*/ 23 w 47"/>
                <a:gd name="T37" fmla="*/ 0 h 47"/>
                <a:gd name="T38" fmla="*/ 19 w 47"/>
                <a:gd name="T39" fmla="*/ 0 h 47"/>
                <a:gd name="T40" fmla="*/ 15 w 47"/>
                <a:gd name="T41" fmla="*/ 1 h 47"/>
                <a:gd name="T42" fmla="*/ 11 w 47"/>
                <a:gd name="T43" fmla="*/ 3 h 47"/>
                <a:gd name="T44" fmla="*/ 7 w 47"/>
                <a:gd name="T45" fmla="*/ 6 h 47"/>
                <a:gd name="T46" fmla="*/ 4 w 47"/>
                <a:gd name="T47" fmla="*/ 9 h 47"/>
                <a:gd name="T48" fmla="*/ 2 w 47"/>
                <a:gd name="T49" fmla="*/ 14 h 47"/>
                <a:gd name="T50" fmla="*/ 0 w 47"/>
                <a:gd name="T51" fmla="*/ 19 h 47"/>
                <a:gd name="T52" fmla="*/ 0 w 47"/>
                <a:gd name="T53" fmla="*/ 23 h 47"/>
                <a:gd name="T54" fmla="*/ 1 w 47"/>
                <a:gd name="T55" fmla="*/ 28 h 47"/>
                <a:gd name="T56" fmla="*/ 2 w 47"/>
                <a:gd name="T57" fmla="*/ 32 h 47"/>
                <a:gd name="T58" fmla="*/ 4 w 47"/>
                <a:gd name="T59" fmla="*/ 36 h 47"/>
                <a:gd name="T60" fmla="*/ 7 w 47"/>
                <a:gd name="T61" fmla="*/ 40 h 47"/>
                <a:gd name="T62" fmla="*/ 11 w 47"/>
                <a:gd name="T63" fmla="*/ 43 h 47"/>
                <a:gd name="T64" fmla="*/ 15 w 47"/>
                <a:gd name="T65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7">
                  <a:moveTo>
                    <a:pt x="15" y="45"/>
                  </a:moveTo>
                  <a:lnTo>
                    <a:pt x="19" y="46"/>
                  </a:lnTo>
                  <a:lnTo>
                    <a:pt x="23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3" y="36"/>
                  </a:lnTo>
                  <a:lnTo>
                    <a:pt x="46" y="32"/>
                  </a:lnTo>
                  <a:lnTo>
                    <a:pt x="47" y="28"/>
                  </a:lnTo>
                  <a:lnTo>
                    <a:pt x="47" y="22"/>
                  </a:lnTo>
                  <a:lnTo>
                    <a:pt x="47" y="18"/>
                  </a:lnTo>
                  <a:lnTo>
                    <a:pt x="45" y="14"/>
                  </a:lnTo>
                  <a:lnTo>
                    <a:pt x="43" y="9"/>
                  </a:lnTo>
                  <a:lnTo>
                    <a:pt x="41" y="6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917"/>
            <p:cNvSpPr>
              <a:spLocks/>
            </p:cNvSpPr>
            <p:nvPr/>
          </p:nvSpPr>
          <p:spPr bwMode="auto">
            <a:xfrm>
              <a:off x="7695124" y="3925427"/>
              <a:ext cx="58863" cy="42954"/>
            </a:xfrm>
            <a:custGeom>
              <a:avLst/>
              <a:gdLst>
                <a:gd name="T0" fmla="*/ 121 w 148"/>
                <a:gd name="T1" fmla="*/ 108 h 108"/>
                <a:gd name="T2" fmla="*/ 122 w 148"/>
                <a:gd name="T3" fmla="*/ 108 h 108"/>
                <a:gd name="T4" fmla="*/ 124 w 148"/>
                <a:gd name="T5" fmla="*/ 108 h 108"/>
                <a:gd name="T6" fmla="*/ 126 w 148"/>
                <a:gd name="T7" fmla="*/ 107 h 108"/>
                <a:gd name="T8" fmla="*/ 127 w 148"/>
                <a:gd name="T9" fmla="*/ 105 h 108"/>
                <a:gd name="T10" fmla="*/ 147 w 148"/>
                <a:gd name="T11" fmla="*/ 54 h 108"/>
                <a:gd name="T12" fmla="*/ 148 w 148"/>
                <a:gd name="T13" fmla="*/ 53 h 108"/>
                <a:gd name="T14" fmla="*/ 147 w 148"/>
                <a:gd name="T15" fmla="*/ 51 h 108"/>
                <a:gd name="T16" fmla="*/ 146 w 148"/>
                <a:gd name="T17" fmla="*/ 50 h 108"/>
                <a:gd name="T18" fmla="*/ 145 w 148"/>
                <a:gd name="T19" fmla="*/ 49 h 108"/>
                <a:gd name="T20" fmla="*/ 26 w 148"/>
                <a:gd name="T21" fmla="*/ 0 h 108"/>
                <a:gd name="T22" fmla="*/ 25 w 148"/>
                <a:gd name="T23" fmla="*/ 0 h 108"/>
                <a:gd name="T24" fmla="*/ 23 w 148"/>
                <a:gd name="T25" fmla="*/ 0 h 108"/>
                <a:gd name="T26" fmla="*/ 22 w 148"/>
                <a:gd name="T27" fmla="*/ 2 h 108"/>
                <a:gd name="T28" fmla="*/ 21 w 148"/>
                <a:gd name="T29" fmla="*/ 4 h 108"/>
                <a:gd name="T30" fmla="*/ 0 w 148"/>
                <a:gd name="T31" fmla="*/ 54 h 108"/>
                <a:gd name="T32" fmla="*/ 0 w 148"/>
                <a:gd name="T33" fmla="*/ 56 h 108"/>
                <a:gd name="T34" fmla="*/ 0 w 148"/>
                <a:gd name="T35" fmla="*/ 58 h 108"/>
                <a:gd name="T36" fmla="*/ 1 w 148"/>
                <a:gd name="T37" fmla="*/ 59 h 108"/>
                <a:gd name="T38" fmla="*/ 2 w 148"/>
                <a:gd name="T39" fmla="*/ 60 h 108"/>
                <a:gd name="T40" fmla="*/ 121 w 148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08">
                  <a:moveTo>
                    <a:pt x="121" y="108"/>
                  </a:moveTo>
                  <a:lnTo>
                    <a:pt x="122" y="108"/>
                  </a:lnTo>
                  <a:lnTo>
                    <a:pt x="124" y="108"/>
                  </a:lnTo>
                  <a:lnTo>
                    <a:pt x="126" y="107"/>
                  </a:lnTo>
                  <a:lnTo>
                    <a:pt x="127" y="105"/>
                  </a:lnTo>
                  <a:lnTo>
                    <a:pt x="147" y="54"/>
                  </a:lnTo>
                  <a:lnTo>
                    <a:pt x="148" y="53"/>
                  </a:lnTo>
                  <a:lnTo>
                    <a:pt x="147" y="51"/>
                  </a:lnTo>
                  <a:lnTo>
                    <a:pt x="146" y="50"/>
                  </a:lnTo>
                  <a:lnTo>
                    <a:pt x="145" y="49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121" y="10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918"/>
            <p:cNvSpPr>
              <a:spLocks/>
            </p:cNvSpPr>
            <p:nvPr/>
          </p:nvSpPr>
          <p:spPr bwMode="auto">
            <a:xfrm>
              <a:off x="7726942" y="3942927"/>
              <a:ext cx="19091" cy="19091"/>
            </a:xfrm>
            <a:custGeom>
              <a:avLst/>
              <a:gdLst>
                <a:gd name="T0" fmla="*/ 15 w 48"/>
                <a:gd name="T1" fmla="*/ 46 h 47"/>
                <a:gd name="T2" fmla="*/ 20 w 48"/>
                <a:gd name="T3" fmla="*/ 47 h 47"/>
                <a:gd name="T4" fmla="*/ 24 w 48"/>
                <a:gd name="T5" fmla="*/ 47 h 47"/>
                <a:gd name="T6" fmla="*/ 29 w 48"/>
                <a:gd name="T7" fmla="*/ 47 h 47"/>
                <a:gd name="T8" fmla="*/ 34 w 48"/>
                <a:gd name="T9" fmla="*/ 46 h 47"/>
                <a:gd name="T10" fmla="*/ 37 w 48"/>
                <a:gd name="T11" fmla="*/ 44 h 47"/>
                <a:gd name="T12" fmla="*/ 41 w 48"/>
                <a:gd name="T13" fmla="*/ 41 h 47"/>
                <a:gd name="T14" fmla="*/ 43 w 48"/>
                <a:gd name="T15" fmla="*/ 37 h 47"/>
                <a:gd name="T16" fmla="*/ 47 w 48"/>
                <a:gd name="T17" fmla="*/ 33 h 47"/>
                <a:gd name="T18" fmla="*/ 48 w 48"/>
                <a:gd name="T19" fmla="*/ 28 h 47"/>
                <a:gd name="T20" fmla="*/ 48 w 48"/>
                <a:gd name="T21" fmla="*/ 23 h 47"/>
                <a:gd name="T22" fmla="*/ 48 w 48"/>
                <a:gd name="T23" fmla="*/ 19 h 47"/>
                <a:gd name="T24" fmla="*/ 46 w 48"/>
                <a:gd name="T25" fmla="*/ 15 h 47"/>
                <a:gd name="T26" fmla="*/ 43 w 48"/>
                <a:gd name="T27" fmla="*/ 10 h 47"/>
                <a:gd name="T28" fmla="*/ 41 w 48"/>
                <a:gd name="T29" fmla="*/ 7 h 47"/>
                <a:gd name="T30" fmla="*/ 37 w 48"/>
                <a:gd name="T31" fmla="*/ 4 h 47"/>
                <a:gd name="T32" fmla="*/ 33 w 48"/>
                <a:gd name="T33" fmla="*/ 2 h 47"/>
                <a:gd name="T34" fmla="*/ 28 w 48"/>
                <a:gd name="T35" fmla="*/ 1 h 47"/>
                <a:gd name="T36" fmla="*/ 24 w 48"/>
                <a:gd name="T37" fmla="*/ 0 h 47"/>
                <a:gd name="T38" fmla="*/ 20 w 48"/>
                <a:gd name="T39" fmla="*/ 1 h 47"/>
                <a:gd name="T40" fmla="*/ 15 w 48"/>
                <a:gd name="T41" fmla="*/ 2 h 47"/>
                <a:gd name="T42" fmla="*/ 11 w 48"/>
                <a:gd name="T43" fmla="*/ 4 h 47"/>
                <a:gd name="T44" fmla="*/ 8 w 48"/>
                <a:gd name="T45" fmla="*/ 7 h 47"/>
                <a:gd name="T46" fmla="*/ 5 w 48"/>
                <a:gd name="T47" fmla="*/ 10 h 47"/>
                <a:gd name="T48" fmla="*/ 2 w 48"/>
                <a:gd name="T49" fmla="*/ 15 h 47"/>
                <a:gd name="T50" fmla="*/ 0 w 48"/>
                <a:gd name="T51" fmla="*/ 19 h 47"/>
                <a:gd name="T52" fmla="*/ 0 w 48"/>
                <a:gd name="T53" fmla="*/ 24 h 47"/>
                <a:gd name="T54" fmla="*/ 1 w 48"/>
                <a:gd name="T55" fmla="*/ 29 h 47"/>
                <a:gd name="T56" fmla="*/ 2 w 48"/>
                <a:gd name="T57" fmla="*/ 33 h 47"/>
                <a:gd name="T58" fmla="*/ 5 w 48"/>
                <a:gd name="T59" fmla="*/ 37 h 47"/>
                <a:gd name="T60" fmla="*/ 8 w 48"/>
                <a:gd name="T61" fmla="*/ 41 h 47"/>
                <a:gd name="T62" fmla="*/ 11 w 48"/>
                <a:gd name="T63" fmla="*/ 44 h 47"/>
                <a:gd name="T64" fmla="*/ 15 w 48"/>
                <a:gd name="T6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7">
                  <a:moveTo>
                    <a:pt x="15" y="46"/>
                  </a:moveTo>
                  <a:lnTo>
                    <a:pt x="20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5"/>
                  </a:lnTo>
                  <a:lnTo>
                    <a:pt x="43" y="10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8" y="41"/>
                  </a:lnTo>
                  <a:lnTo>
                    <a:pt x="11" y="4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919"/>
            <p:cNvSpPr>
              <a:spLocks/>
            </p:cNvSpPr>
            <p:nvPr/>
          </p:nvSpPr>
          <p:spPr bwMode="auto">
            <a:xfrm>
              <a:off x="7704670" y="3933382"/>
              <a:ext cx="19091" cy="19091"/>
            </a:xfrm>
            <a:custGeom>
              <a:avLst/>
              <a:gdLst>
                <a:gd name="T0" fmla="*/ 14 w 48"/>
                <a:gd name="T1" fmla="*/ 45 h 47"/>
                <a:gd name="T2" fmla="*/ 19 w 48"/>
                <a:gd name="T3" fmla="*/ 47 h 47"/>
                <a:gd name="T4" fmla="*/ 24 w 48"/>
                <a:gd name="T5" fmla="*/ 47 h 47"/>
                <a:gd name="T6" fmla="*/ 28 w 48"/>
                <a:gd name="T7" fmla="*/ 47 h 47"/>
                <a:gd name="T8" fmla="*/ 32 w 48"/>
                <a:gd name="T9" fmla="*/ 45 h 47"/>
                <a:gd name="T10" fmla="*/ 37 w 48"/>
                <a:gd name="T11" fmla="*/ 43 h 47"/>
                <a:gd name="T12" fmla="*/ 40 w 48"/>
                <a:gd name="T13" fmla="*/ 41 h 47"/>
                <a:gd name="T14" fmla="*/ 43 w 48"/>
                <a:gd name="T15" fmla="*/ 37 h 47"/>
                <a:gd name="T16" fmla="*/ 45 w 48"/>
                <a:gd name="T17" fmla="*/ 32 h 47"/>
                <a:gd name="T18" fmla="*/ 46 w 48"/>
                <a:gd name="T19" fmla="*/ 28 h 47"/>
                <a:gd name="T20" fmla="*/ 48 w 48"/>
                <a:gd name="T21" fmla="*/ 24 h 47"/>
                <a:gd name="T22" fmla="*/ 46 w 48"/>
                <a:gd name="T23" fmla="*/ 19 h 47"/>
                <a:gd name="T24" fmla="*/ 45 w 48"/>
                <a:gd name="T25" fmla="*/ 15 h 47"/>
                <a:gd name="T26" fmla="*/ 43 w 48"/>
                <a:gd name="T27" fmla="*/ 11 h 47"/>
                <a:gd name="T28" fmla="*/ 40 w 48"/>
                <a:gd name="T29" fmla="*/ 6 h 47"/>
                <a:gd name="T30" fmla="*/ 37 w 48"/>
                <a:gd name="T31" fmla="*/ 4 h 47"/>
                <a:gd name="T32" fmla="*/ 32 w 48"/>
                <a:gd name="T33" fmla="*/ 2 h 47"/>
                <a:gd name="T34" fmla="*/ 28 w 48"/>
                <a:gd name="T35" fmla="*/ 0 h 47"/>
                <a:gd name="T36" fmla="*/ 24 w 48"/>
                <a:gd name="T37" fmla="*/ 0 h 47"/>
                <a:gd name="T38" fmla="*/ 18 w 48"/>
                <a:gd name="T39" fmla="*/ 0 h 47"/>
                <a:gd name="T40" fmla="*/ 14 w 48"/>
                <a:gd name="T41" fmla="*/ 2 h 47"/>
                <a:gd name="T42" fmla="*/ 11 w 48"/>
                <a:gd name="T43" fmla="*/ 4 h 47"/>
                <a:gd name="T44" fmla="*/ 7 w 48"/>
                <a:gd name="T45" fmla="*/ 6 h 47"/>
                <a:gd name="T46" fmla="*/ 3 w 48"/>
                <a:gd name="T47" fmla="*/ 11 h 47"/>
                <a:gd name="T48" fmla="*/ 1 w 48"/>
                <a:gd name="T49" fmla="*/ 15 h 47"/>
                <a:gd name="T50" fmla="*/ 0 w 48"/>
                <a:gd name="T51" fmla="*/ 19 h 47"/>
                <a:gd name="T52" fmla="*/ 0 w 48"/>
                <a:gd name="T53" fmla="*/ 24 h 47"/>
                <a:gd name="T54" fmla="*/ 0 w 48"/>
                <a:gd name="T55" fmla="*/ 29 h 47"/>
                <a:gd name="T56" fmla="*/ 1 w 48"/>
                <a:gd name="T57" fmla="*/ 33 h 47"/>
                <a:gd name="T58" fmla="*/ 3 w 48"/>
                <a:gd name="T59" fmla="*/ 37 h 47"/>
                <a:gd name="T60" fmla="*/ 7 w 48"/>
                <a:gd name="T61" fmla="*/ 41 h 47"/>
                <a:gd name="T62" fmla="*/ 10 w 48"/>
                <a:gd name="T63" fmla="*/ 43 h 47"/>
                <a:gd name="T64" fmla="*/ 14 w 48"/>
                <a:gd name="T65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7">
                  <a:moveTo>
                    <a:pt x="14" y="45"/>
                  </a:moveTo>
                  <a:lnTo>
                    <a:pt x="19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7" y="43"/>
                  </a:lnTo>
                  <a:lnTo>
                    <a:pt x="40" y="41"/>
                  </a:lnTo>
                  <a:lnTo>
                    <a:pt x="43" y="37"/>
                  </a:lnTo>
                  <a:lnTo>
                    <a:pt x="45" y="32"/>
                  </a:lnTo>
                  <a:lnTo>
                    <a:pt x="46" y="28"/>
                  </a:lnTo>
                  <a:lnTo>
                    <a:pt x="48" y="24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6"/>
                  </a:lnTo>
                  <a:lnTo>
                    <a:pt x="37" y="4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7" y="41"/>
                  </a:lnTo>
                  <a:lnTo>
                    <a:pt x="10" y="43"/>
                  </a:lnTo>
                  <a:lnTo>
                    <a:pt x="14" y="45"/>
                  </a:lnTo>
                  <a:close/>
                </a:path>
              </a:pathLst>
            </a:custGeom>
            <a:solidFill>
              <a:srgbClr val="046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920"/>
            <p:cNvSpPr>
              <a:spLocks/>
            </p:cNvSpPr>
            <p:nvPr/>
          </p:nvSpPr>
          <p:spPr bwMode="auto">
            <a:xfrm>
              <a:off x="7540809" y="3946109"/>
              <a:ext cx="46136" cy="60454"/>
            </a:xfrm>
            <a:custGeom>
              <a:avLst/>
              <a:gdLst>
                <a:gd name="T0" fmla="*/ 60 w 118"/>
                <a:gd name="T1" fmla="*/ 150 h 154"/>
                <a:gd name="T2" fmla="*/ 59 w 118"/>
                <a:gd name="T3" fmla="*/ 151 h 154"/>
                <a:gd name="T4" fmla="*/ 58 w 118"/>
                <a:gd name="T5" fmla="*/ 153 h 154"/>
                <a:gd name="T6" fmla="*/ 56 w 118"/>
                <a:gd name="T7" fmla="*/ 154 h 154"/>
                <a:gd name="T8" fmla="*/ 53 w 118"/>
                <a:gd name="T9" fmla="*/ 153 h 154"/>
                <a:gd name="T10" fmla="*/ 3 w 118"/>
                <a:gd name="T11" fmla="*/ 128 h 154"/>
                <a:gd name="T12" fmla="*/ 2 w 118"/>
                <a:gd name="T13" fmla="*/ 127 h 154"/>
                <a:gd name="T14" fmla="*/ 0 w 118"/>
                <a:gd name="T15" fmla="*/ 126 h 154"/>
                <a:gd name="T16" fmla="*/ 0 w 118"/>
                <a:gd name="T17" fmla="*/ 123 h 154"/>
                <a:gd name="T18" fmla="*/ 0 w 118"/>
                <a:gd name="T19" fmla="*/ 121 h 154"/>
                <a:gd name="T20" fmla="*/ 59 w 118"/>
                <a:gd name="T21" fmla="*/ 4 h 154"/>
                <a:gd name="T22" fmla="*/ 60 w 118"/>
                <a:gd name="T23" fmla="*/ 1 h 154"/>
                <a:gd name="T24" fmla="*/ 62 w 118"/>
                <a:gd name="T25" fmla="*/ 1 h 154"/>
                <a:gd name="T26" fmla="*/ 63 w 118"/>
                <a:gd name="T27" fmla="*/ 0 h 154"/>
                <a:gd name="T28" fmla="*/ 65 w 118"/>
                <a:gd name="T29" fmla="*/ 1 h 154"/>
                <a:gd name="T30" fmla="*/ 116 w 118"/>
                <a:gd name="T31" fmla="*/ 26 h 154"/>
                <a:gd name="T32" fmla="*/ 117 w 118"/>
                <a:gd name="T33" fmla="*/ 27 h 154"/>
                <a:gd name="T34" fmla="*/ 118 w 118"/>
                <a:gd name="T35" fmla="*/ 28 h 154"/>
                <a:gd name="T36" fmla="*/ 118 w 118"/>
                <a:gd name="T37" fmla="*/ 31 h 154"/>
                <a:gd name="T38" fmla="*/ 118 w 118"/>
                <a:gd name="T39" fmla="*/ 32 h 154"/>
                <a:gd name="T40" fmla="*/ 60 w 118"/>
                <a:gd name="T41" fmla="*/ 15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54">
                  <a:moveTo>
                    <a:pt x="60" y="150"/>
                  </a:moveTo>
                  <a:lnTo>
                    <a:pt x="59" y="151"/>
                  </a:lnTo>
                  <a:lnTo>
                    <a:pt x="58" y="153"/>
                  </a:lnTo>
                  <a:lnTo>
                    <a:pt x="56" y="154"/>
                  </a:lnTo>
                  <a:lnTo>
                    <a:pt x="53" y="153"/>
                  </a:lnTo>
                  <a:lnTo>
                    <a:pt x="3" y="128"/>
                  </a:lnTo>
                  <a:lnTo>
                    <a:pt x="2" y="127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59" y="4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5" y="1"/>
                  </a:lnTo>
                  <a:lnTo>
                    <a:pt x="116" y="26"/>
                  </a:lnTo>
                  <a:lnTo>
                    <a:pt x="117" y="27"/>
                  </a:lnTo>
                  <a:lnTo>
                    <a:pt x="118" y="28"/>
                  </a:lnTo>
                  <a:lnTo>
                    <a:pt x="118" y="31"/>
                  </a:lnTo>
                  <a:lnTo>
                    <a:pt x="118" y="32"/>
                  </a:lnTo>
                  <a:lnTo>
                    <a:pt x="60" y="15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921"/>
            <p:cNvSpPr>
              <a:spLocks/>
            </p:cNvSpPr>
            <p:nvPr/>
          </p:nvSpPr>
          <p:spPr bwMode="auto">
            <a:xfrm>
              <a:off x="7563081" y="3957245"/>
              <a:ext cx="47726" cy="60454"/>
            </a:xfrm>
            <a:custGeom>
              <a:avLst/>
              <a:gdLst>
                <a:gd name="T0" fmla="*/ 60 w 118"/>
                <a:gd name="T1" fmla="*/ 150 h 153"/>
                <a:gd name="T2" fmla="*/ 59 w 118"/>
                <a:gd name="T3" fmla="*/ 152 h 153"/>
                <a:gd name="T4" fmla="*/ 57 w 118"/>
                <a:gd name="T5" fmla="*/ 153 h 153"/>
                <a:gd name="T6" fmla="*/ 56 w 118"/>
                <a:gd name="T7" fmla="*/ 153 h 153"/>
                <a:gd name="T8" fmla="*/ 54 w 118"/>
                <a:gd name="T9" fmla="*/ 153 h 153"/>
                <a:gd name="T10" fmla="*/ 3 w 118"/>
                <a:gd name="T11" fmla="*/ 128 h 153"/>
                <a:gd name="T12" fmla="*/ 1 w 118"/>
                <a:gd name="T13" fmla="*/ 127 h 153"/>
                <a:gd name="T14" fmla="*/ 1 w 118"/>
                <a:gd name="T15" fmla="*/ 125 h 153"/>
                <a:gd name="T16" fmla="*/ 0 w 118"/>
                <a:gd name="T17" fmla="*/ 123 h 153"/>
                <a:gd name="T18" fmla="*/ 1 w 118"/>
                <a:gd name="T19" fmla="*/ 121 h 153"/>
                <a:gd name="T20" fmla="*/ 59 w 118"/>
                <a:gd name="T21" fmla="*/ 3 h 153"/>
                <a:gd name="T22" fmla="*/ 60 w 118"/>
                <a:gd name="T23" fmla="*/ 1 h 153"/>
                <a:gd name="T24" fmla="*/ 61 w 118"/>
                <a:gd name="T25" fmla="*/ 0 h 153"/>
                <a:gd name="T26" fmla="*/ 63 w 118"/>
                <a:gd name="T27" fmla="*/ 0 h 153"/>
                <a:gd name="T28" fmla="*/ 64 w 118"/>
                <a:gd name="T29" fmla="*/ 0 h 153"/>
                <a:gd name="T30" fmla="*/ 115 w 118"/>
                <a:gd name="T31" fmla="*/ 26 h 153"/>
                <a:gd name="T32" fmla="*/ 117 w 118"/>
                <a:gd name="T33" fmla="*/ 27 h 153"/>
                <a:gd name="T34" fmla="*/ 118 w 118"/>
                <a:gd name="T35" fmla="*/ 28 h 153"/>
                <a:gd name="T36" fmla="*/ 118 w 118"/>
                <a:gd name="T37" fmla="*/ 31 h 153"/>
                <a:gd name="T38" fmla="*/ 117 w 118"/>
                <a:gd name="T39" fmla="*/ 32 h 153"/>
                <a:gd name="T40" fmla="*/ 60 w 118"/>
                <a:gd name="T41" fmla="*/ 15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53">
                  <a:moveTo>
                    <a:pt x="60" y="150"/>
                  </a:moveTo>
                  <a:lnTo>
                    <a:pt x="59" y="152"/>
                  </a:lnTo>
                  <a:lnTo>
                    <a:pt x="57" y="153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3" y="128"/>
                  </a:lnTo>
                  <a:lnTo>
                    <a:pt x="1" y="127"/>
                  </a:lnTo>
                  <a:lnTo>
                    <a:pt x="1" y="125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59" y="3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115" y="26"/>
                  </a:lnTo>
                  <a:lnTo>
                    <a:pt x="117" y="27"/>
                  </a:lnTo>
                  <a:lnTo>
                    <a:pt x="118" y="28"/>
                  </a:lnTo>
                  <a:lnTo>
                    <a:pt x="118" y="31"/>
                  </a:lnTo>
                  <a:lnTo>
                    <a:pt x="117" y="32"/>
                  </a:lnTo>
                  <a:lnTo>
                    <a:pt x="60" y="15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922"/>
            <p:cNvSpPr>
              <a:spLocks/>
            </p:cNvSpPr>
            <p:nvPr/>
          </p:nvSpPr>
          <p:spPr bwMode="auto">
            <a:xfrm>
              <a:off x="7555127" y="3989062"/>
              <a:ext cx="9545" cy="7954"/>
            </a:xfrm>
            <a:custGeom>
              <a:avLst/>
              <a:gdLst>
                <a:gd name="T0" fmla="*/ 7 w 23"/>
                <a:gd name="T1" fmla="*/ 0 h 21"/>
                <a:gd name="T2" fmla="*/ 19 w 23"/>
                <a:gd name="T3" fmla="*/ 7 h 21"/>
                <a:gd name="T4" fmla="*/ 21 w 23"/>
                <a:gd name="T5" fmla="*/ 8 h 21"/>
                <a:gd name="T6" fmla="*/ 22 w 23"/>
                <a:gd name="T7" fmla="*/ 11 h 21"/>
                <a:gd name="T8" fmla="*/ 23 w 23"/>
                <a:gd name="T9" fmla="*/ 13 h 21"/>
                <a:gd name="T10" fmla="*/ 22 w 23"/>
                <a:gd name="T11" fmla="*/ 16 h 21"/>
                <a:gd name="T12" fmla="*/ 20 w 23"/>
                <a:gd name="T13" fmla="*/ 19 h 21"/>
                <a:gd name="T14" fmla="*/ 17 w 23"/>
                <a:gd name="T15" fmla="*/ 20 h 21"/>
                <a:gd name="T16" fmla="*/ 15 w 23"/>
                <a:gd name="T17" fmla="*/ 21 h 21"/>
                <a:gd name="T18" fmla="*/ 12 w 23"/>
                <a:gd name="T19" fmla="*/ 20 h 21"/>
                <a:gd name="T20" fmla="*/ 0 w 23"/>
                <a:gd name="T21" fmla="*/ 14 h 21"/>
                <a:gd name="T22" fmla="*/ 7 w 23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1">
                  <a:moveTo>
                    <a:pt x="7" y="0"/>
                  </a:moveTo>
                  <a:lnTo>
                    <a:pt x="19" y="7"/>
                  </a:lnTo>
                  <a:lnTo>
                    <a:pt x="21" y="8"/>
                  </a:lnTo>
                  <a:lnTo>
                    <a:pt x="22" y="11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0" y="19"/>
                  </a:lnTo>
                  <a:lnTo>
                    <a:pt x="17" y="20"/>
                  </a:lnTo>
                  <a:lnTo>
                    <a:pt x="15" y="21"/>
                  </a:lnTo>
                  <a:lnTo>
                    <a:pt x="12" y="20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923"/>
            <p:cNvSpPr>
              <a:spLocks/>
            </p:cNvSpPr>
            <p:nvPr/>
          </p:nvSpPr>
          <p:spPr bwMode="auto">
            <a:xfrm>
              <a:off x="7548763" y="3985881"/>
              <a:ext cx="7954" cy="7954"/>
            </a:xfrm>
            <a:custGeom>
              <a:avLst/>
              <a:gdLst>
                <a:gd name="T0" fmla="*/ 22 w 22"/>
                <a:gd name="T1" fmla="*/ 6 h 18"/>
                <a:gd name="T2" fmla="*/ 10 w 22"/>
                <a:gd name="T3" fmla="*/ 0 h 18"/>
                <a:gd name="T4" fmla="*/ 7 w 22"/>
                <a:gd name="T5" fmla="*/ 0 h 18"/>
                <a:gd name="T6" fmla="*/ 4 w 22"/>
                <a:gd name="T7" fmla="*/ 0 h 18"/>
                <a:gd name="T8" fmla="*/ 2 w 22"/>
                <a:gd name="T9" fmla="*/ 1 h 18"/>
                <a:gd name="T10" fmla="*/ 0 w 22"/>
                <a:gd name="T11" fmla="*/ 4 h 18"/>
                <a:gd name="T12" fmla="*/ 0 w 22"/>
                <a:gd name="T13" fmla="*/ 6 h 18"/>
                <a:gd name="T14" fmla="*/ 0 w 22"/>
                <a:gd name="T15" fmla="*/ 10 h 18"/>
                <a:gd name="T16" fmla="*/ 1 w 22"/>
                <a:gd name="T17" fmla="*/ 12 h 18"/>
                <a:gd name="T18" fmla="*/ 4 w 22"/>
                <a:gd name="T19" fmla="*/ 13 h 18"/>
                <a:gd name="T20" fmla="*/ 15 w 22"/>
                <a:gd name="T21" fmla="*/ 18 h 18"/>
                <a:gd name="T22" fmla="*/ 22 w 2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8">
                  <a:moveTo>
                    <a:pt x="22" y="6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13"/>
                  </a:lnTo>
                  <a:lnTo>
                    <a:pt x="15" y="18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924"/>
            <p:cNvSpPr>
              <a:spLocks/>
            </p:cNvSpPr>
            <p:nvPr/>
          </p:nvSpPr>
          <p:spPr bwMode="auto">
            <a:xfrm>
              <a:off x="7559899" y="3979517"/>
              <a:ext cx="9545" cy="7954"/>
            </a:xfrm>
            <a:custGeom>
              <a:avLst/>
              <a:gdLst>
                <a:gd name="T0" fmla="*/ 7 w 23"/>
                <a:gd name="T1" fmla="*/ 0 h 19"/>
                <a:gd name="T2" fmla="*/ 18 w 23"/>
                <a:gd name="T3" fmla="*/ 5 h 19"/>
                <a:gd name="T4" fmla="*/ 21 w 23"/>
                <a:gd name="T5" fmla="*/ 7 h 19"/>
                <a:gd name="T6" fmla="*/ 22 w 23"/>
                <a:gd name="T7" fmla="*/ 9 h 19"/>
                <a:gd name="T8" fmla="*/ 23 w 23"/>
                <a:gd name="T9" fmla="*/ 12 h 19"/>
                <a:gd name="T10" fmla="*/ 22 w 23"/>
                <a:gd name="T11" fmla="*/ 15 h 19"/>
                <a:gd name="T12" fmla="*/ 20 w 23"/>
                <a:gd name="T13" fmla="*/ 18 h 19"/>
                <a:gd name="T14" fmla="*/ 17 w 23"/>
                <a:gd name="T15" fmla="*/ 19 h 19"/>
                <a:gd name="T16" fmla="*/ 15 w 23"/>
                <a:gd name="T17" fmla="*/ 19 h 19"/>
                <a:gd name="T18" fmla="*/ 12 w 23"/>
                <a:gd name="T19" fmla="*/ 19 h 19"/>
                <a:gd name="T20" fmla="*/ 0 w 23"/>
                <a:gd name="T21" fmla="*/ 12 h 19"/>
                <a:gd name="T22" fmla="*/ 7 w 2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lnTo>
                    <a:pt x="18" y="5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3" y="12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925"/>
            <p:cNvSpPr>
              <a:spLocks/>
            </p:cNvSpPr>
            <p:nvPr/>
          </p:nvSpPr>
          <p:spPr bwMode="auto">
            <a:xfrm>
              <a:off x="7553536" y="3976335"/>
              <a:ext cx="7954" cy="7954"/>
            </a:xfrm>
            <a:custGeom>
              <a:avLst/>
              <a:gdLst>
                <a:gd name="T0" fmla="*/ 21 w 21"/>
                <a:gd name="T1" fmla="*/ 6 h 19"/>
                <a:gd name="T2" fmla="*/ 10 w 21"/>
                <a:gd name="T3" fmla="*/ 1 h 19"/>
                <a:gd name="T4" fmla="*/ 7 w 21"/>
                <a:gd name="T5" fmla="*/ 0 h 19"/>
                <a:gd name="T6" fmla="*/ 4 w 21"/>
                <a:gd name="T7" fmla="*/ 1 h 19"/>
                <a:gd name="T8" fmla="*/ 2 w 21"/>
                <a:gd name="T9" fmla="*/ 2 h 19"/>
                <a:gd name="T10" fmla="*/ 0 w 21"/>
                <a:gd name="T11" fmla="*/ 4 h 19"/>
                <a:gd name="T12" fmla="*/ 0 w 21"/>
                <a:gd name="T13" fmla="*/ 8 h 19"/>
                <a:gd name="T14" fmla="*/ 0 w 21"/>
                <a:gd name="T15" fmla="*/ 10 h 19"/>
                <a:gd name="T16" fmla="*/ 2 w 21"/>
                <a:gd name="T17" fmla="*/ 12 h 19"/>
                <a:gd name="T18" fmla="*/ 4 w 21"/>
                <a:gd name="T19" fmla="*/ 14 h 19"/>
                <a:gd name="T20" fmla="*/ 15 w 21"/>
                <a:gd name="T21" fmla="*/ 19 h 19"/>
                <a:gd name="T22" fmla="*/ 21 w 21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9">
                  <a:moveTo>
                    <a:pt x="21" y="6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15" y="19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926"/>
            <p:cNvSpPr>
              <a:spLocks/>
            </p:cNvSpPr>
            <p:nvPr/>
          </p:nvSpPr>
          <p:spPr bwMode="auto">
            <a:xfrm>
              <a:off x="7569445" y="3958836"/>
              <a:ext cx="9545" cy="7954"/>
            </a:xfrm>
            <a:custGeom>
              <a:avLst/>
              <a:gdLst>
                <a:gd name="T0" fmla="*/ 6 w 23"/>
                <a:gd name="T1" fmla="*/ 0 h 20"/>
                <a:gd name="T2" fmla="*/ 18 w 23"/>
                <a:gd name="T3" fmla="*/ 6 h 20"/>
                <a:gd name="T4" fmla="*/ 20 w 23"/>
                <a:gd name="T5" fmla="*/ 7 h 20"/>
                <a:gd name="T6" fmla="*/ 23 w 23"/>
                <a:gd name="T7" fmla="*/ 10 h 20"/>
                <a:gd name="T8" fmla="*/ 23 w 23"/>
                <a:gd name="T9" fmla="*/ 13 h 20"/>
                <a:gd name="T10" fmla="*/ 22 w 23"/>
                <a:gd name="T11" fmla="*/ 16 h 20"/>
                <a:gd name="T12" fmla="*/ 20 w 23"/>
                <a:gd name="T13" fmla="*/ 18 h 20"/>
                <a:gd name="T14" fmla="*/ 17 w 23"/>
                <a:gd name="T15" fmla="*/ 19 h 20"/>
                <a:gd name="T16" fmla="*/ 15 w 23"/>
                <a:gd name="T17" fmla="*/ 20 h 20"/>
                <a:gd name="T18" fmla="*/ 12 w 23"/>
                <a:gd name="T19" fmla="*/ 19 h 20"/>
                <a:gd name="T20" fmla="*/ 0 w 23"/>
                <a:gd name="T21" fmla="*/ 14 h 20"/>
                <a:gd name="T22" fmla="*/ 6 w 23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0">
                  <a:moveTo>
                    <a:pt x="6" y="0"/>
                  </a:moveTo>
                  <a:lnTo>
                    <a:pt x="18" y="6"/>
                  </a:lnTo>
                  <a:lnTo>
                    <a:pt x="20" y="7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7" y="19"/>
                  </a:lnTo>
                  <a:lnTo>
                    <a:pt x="15" y="20"/>
                  </a:lnTo>
                  <a:lnTo>
                    <a:pt x="12" y="19"/>
                  </a:lnTo>
                  <a:lnTo>
                    <a:pt x="0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927"/>
            <p:cNvSpPr>
              <a:spLocks/>
            </p:cNvSpPr>
            <p:nvPr/>
          </p:nvSpPr>
          <p:spPr bwMode="auto">
            <a:xfrm>
              <a:off x="7563081" y="3957245"/>
              <a:ext cx="7954" cy="6364"/>
            </a:xfrm>
            <a:custGeom>
              <a:avLst/>
              <a:gdLst>
                <a:gd name="T0" fmla="*/ 21 w 21"/>
                <a:gd name="T1" fmla="*/ 7 h 19"/>
                <a:gd name="T2" fmla="*/ 10 w 21"/>
                <a:gd name="T3" fmla="*/ 0 h 19"/>
                <a:gd name="T4" fmla="*/ 7 w 21"/>
                <a:gd name="T5" fmla="*/ 0 h 19"/>
                <a:gd name="T6" fmla="*/ 5 w 21"/>
                <a:gd name="T7" fmla="*/ 0 h 19"/>
                <a:gd name="T8" fmla="*/ 2 w 21"/>
                <a:gd name="T9" fmla="*/ 1 h 19"/>
                <a:gd name="T10" fmla="*/ 1 w 21"/>
                <a:gd name="T11" fmla="*/ 3 h 19"/>
                <a:gd name="T12" fmla="*/ 0 w 21"/>
                <a:gd name="T13" fmla="*/ 7 h 19"/>
                <a:gd name="T14" fmla="*/ 1 w 21"/>
                <a:gd name="T15" fmla="*/ 9 h 19"/>
                <a:gd name="T16" fmla="*/ 2 w 21"/>
                <a:gd name="T17" fmla="*/ 12 h 19"/>
                <a:gd name="T18" fmla="*/ 4 w 21"/>
                <a:gd name="T19" fmla="*/ 13 h 19"/>
                <a:gd name="T20" fmla="*/ 16 w 21"/>
                <a:gd name="T21" fmla="*/ 19 h 19"/>
                <a:gd name="T22" fmla="*/ 21 w 21"/>
                <a:gd name="T2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9">
                  <a:moveTo>
                    <a:pt x="21" y="7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16" y="19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928"/>
            <p:cNvSpPr>
              <a:spLocks/>
            </p:cNvSpPr>
            <p:nvPr/>
          </p:nvSpPr>
          <p:spPr bwMode="auto">
            <a:xfrm>
              <a:off x="7564672" y="3969972"/>
              <a:ext cx="9545" cy="7954"/>
            </a:xfrm>
            <a:custGeom>
              <a:avLst/>
              <a:gdLst>
                <a:gd name="T0" fmla="*/ 6 w 23"/>
                <a:gd name="T1" fmla="*/ 0 h 19"/>
                <a:gd name="T2" fmla="*/ 18 w 23"/>
                <a:gd name="T3" fmla="*/ 5 h 19"/>
                <a:gd name="T4" fmla="*/ 20 w 23"/>
                <a:gd name="T5" fmla="*/ 7 h 19"/>
                <a:gd name="T6" fmla="*/ 23 w 23"/>
                <a:gd name="T7" fmla="*/ 9 h 19"/>
                <a:gd name="T8" fmla="*/ 23 w 23"/>
                <a:gd name="T9" fmla="*/ 13 h 19"/>
                <a:gd name="T10" fmla="*/ 22 w 23"/>
                <a:gd name="T11" fmla="*/ 16 h 19"/>
                <a:gd name="T12" fmla="*/ 20 w 23"/>
                <a:gd name="T13" fmla="*/ 18 h 19"/>
                <a:gd name="T14" fmla="*/ 17 w 23"/>
                <a:gd name="T15" fmla="*/ 19 h 19"/>
                <a:gd name="T16" fmla="*/ 15 w 23"/>
                <a:gd name="T17" fmla="*/ 19 h 19"/>
                <a:gd name="T18" fmla="*/ 12 w 23"/>
                <a:gd name="T19" fmla="*/ 19 h 19"/>
                <a:gd name="T20" fmla="*/ 0 w 23"/>
                <a:gd name="T21" fmla="*/ 13 h 19"/>
                <a:gd name="T22" fmla="*/ 6 w 2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6" y="0"/>
                  </a:moveTo>
                  <a:lnTo>
                    <a:pt x="18" y="5"/>
                  </a:lnTo>
                  <a:lnTo>
                    <a:pt x="20" y="7"/>
                  </a:lnTo>
                  <a:lnTo>
                    <a:pt x="23" y="9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929"/>
            <p:cNvSpPr>
              <a:spLocks/>
            </p:cNvSpPr>
            <p:nvPr/>
          </p:nvSpPr>
          <p:spPr bwMode="auto">
            <a:xfrm>
              <a:off x="7558309" y="3966790"/>
              <a:ext cx="7954" cy="7954"/>
            </a:xfrm>
            <a:custGeom>
              <a:avLst/>
              <a:gdLst>
                <a:gd name="T0" fmla="*/ 21 w 21"/>
                <a:gd name="T1" fmla="*/ 7 h 20"/>
                <a:gd name="T2" fmla="*/ 9 w 21"/>
                <a:gd name="T3" fmla="*/ 1 h 20"/>
                <a:gd name="T4" fmla="*/ 7 w 21"/>
                <a:gd name="T5" fmla="*/ 0 h 20"/>
                <a:gd name="T6" fmla="*/ 4 w 21"/>
                <a:gd name="T7" fmla="*/ 1 h 20"/>
                <a:gd name="T8" fmla="*/ 2 w 21"/>
                <a:gd name="T9" fmla="*/ 2 h 20"/>
                <a:gd name="T10" fmla="*/ 1 w 21"/>
                <a:gd name="T11" fmla="*/ 4 h 20"/>
                <a:gd name="T12" fmla="*/ 0 w 21"/>
                <a:gd name="T13" fmla="*/ 8 h 20"/>
                <a:gd name="T14" fmla="*/ 0 w 21"/>
                <a:gd name="T15" fmla="*/ 10 h 20"/>
                <a:gd name="T16" fmla="*/ 2 w 21"/>
                <a:gd name="T17" fmla="*/ 12 h 20"/>
                <a:gd name="T18" fmla="*/ 4 w 21"/>
                <a:gd name="T19" fmla="*/ 14 h 20"/>
                <a:gd name="T20" fmla="*/ 16 w 21"/>
                <a:gd name="T21" fmla="*/ 20 h 20"/>
                <a:gd name="T22" fmla="*/ 21 w 21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21" y="7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16" y="20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930"/>
            <p:cNvSpPr>
              <a:spLocks/>
            </p:cNvSpPr>
            <p:nvPr/>
          </p:nvSpPr>
          <p:spPr bwMode="auto">
            <a:xfrm>
              <a:off x="7578990" y="4000199"/>
              <a:ext cx="7954" cy="7954"/>
            </a:xfrm>
            <a:custGeom>
              <a:avLst/>
              <a:gdLst>
                <a:gd name="T0" fmla="*/ 6 w 21"/>
                <a:gd name="T1" fmla="*/ 0 h 20"/>
                <a:gd name="T2" fmla="*/ 18 w 21"/>
                <a:gd name="T3" fmla="*/ 6 h 20"/>
                <a:gd name="T4" fmla="*/ 20 w 21"/>
                <a:gd name="T5" fmla="*/ 8 h 20"/>
                <a:gd name="T6" fmla="*/ 21 w 21"/>
                <a:gd name="T7" fmla="*/ 10 h 20"/>
                <a:gd name="T8" fmla="*/ 21 w 21"/>
                <a:gd name="T9" fmla="*/ 13 h 20"/>
                <a:gd name="T10" fmla="*/ 21 w 21"/>
                <a:gd name="T11" fmla="*/ 15 h 20"/>
                <a:gd name="T12" fmla="*/ 19 w 21"/>
                <a:gd name="T13" fmla="*/ 19 h 20"/>
                <a:gd name="T14" fmla="*/ 17 w 21"/>
                <a:gd name="T15" fmla="*/ 20 h 20"/>
                <a:gd name="T16" fmla="*/ 14 w 21"/>
                <a:gd name="T17" fmla="*/ 20 h 20"/>
                <a:gd name="T18" fmla="*/ 11 w 21"/>
                <a:gd name="T19" fmla="*/ 20 h 20"/>
                <a:gd name="T20" fmla="*/ 0 w 21"/>
                <a:gd name="T21" fmla="*/ 13 h 20"/>
                <a:gd name="T22" fmla="*/ 6 w 2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6" y="0"/>
                  </a:moveTo>
                  <a:lnTo>
                    <a:pt x="18" y="6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1" y="20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931"/>
            <p:cNvSpPr>
              <a:spLocks/>
            </p:cNvSpPr>
            <p:nvPr/>
          </p:nvSpPr>
          <p:spPr bwMode="auto">
            <a:xfrm>
              <a:off x="7571036" y="3997017"/>
              <a:ext cx="9545" cy="7954"/>
            </a:xfrm>
            <a:custGeom>
              <a:avLst/>
              <a:gdLst>
                <a:gd name="T0" fmla="*/ 23 w 23"/>
                <a:gd name="T1" fmla="*/ 6 h 19"/>
                <a:gd name="T2" fmla="*/ 11 w 23"/>
                <a:gd name="T3" fmla="*/ 1 h 19"/>
                <a:gd name="T4" fmla="*/ 8 w 23"/>
                <a:gd name="T5" fmla="*/ 0 h 19"/>
                <a:gd name="T6" fmla="*/ 6 w 23"/>
                <a:gd name="T7" fmla="*/ 1 h 19"/>
                <a:gd name="T8" fmla="*/ 3 w 23"/>
                <a:gd name="T9" fmla="*/ 2 h 19"/>
                <a:gd name="T10" fmla="*/ 1 w 23"/>
                <a:gd name="T11" fmla="*/ 4 h 19"/>
                <a:gd name="T12" fmla="*/ 0 w 23"/>
                <a:gd name="T13" fmla="*/ 7 h 19"/>
                <a:gd name="T14" fmla="*/ 1 w 23"/>
                <a:gd name="T15" fmla="*/ 10 h 19"/>
                <a:gd name="T16" fmla="*/ 2 w 23"/>
                <a:gd name="T17" fmla="*/ 12 h 19"/>
                <a:gd name="T18" fmla="*/ 4 w 23"/>
                <a:gd name="T19" fmla="*/ 14 h 19"/>
                <a:gd name="T20" fmla="*/ 16 w 23"/>
                <a:gd name="T21" fmla="*/ 19 h 19"/>
                <a:gd name="T22" fmla="*/ 23 w 23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23" y="6"/>
                  </a:moveTo>
                  <a:lnTo>
                    <a:pt x="11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16" y="19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932"/>
            <p:cNvSpPr>
              <a:spLocks/>
            </p:cNvSpPr>
            <p:nvPr/>
          </p:nvSpPr>
          <p:spPr bwMode="auto">
            <a:xfrm>
              <a:off x="7583763" y="3990653"/>
              <a:ext cx="7954" cy="7954"/>
            </a:xfrm>
            <a:custGeom>
              <a:avLst/>
              <a:gdLst>
                <a:gd name="T0" fmla="*/ 7 w 22"/>
                <a:gd name="T1" fmla="*/ 0 h 20"/>
                <a:gd name="T2" fmla="*/ 19 w 22"/>
                <a:gd name="T3" fmla="*/ 6 h 20"/>
                <a:gd name="T4" fmla="*/ 21 w 22"/>
                <a:gd name="T5" fmla="*/ 7 h 20"/>
                <a:gd name="T6" fmla="*/ 22 w 22"/>
                <a:gd name="T7" fmla="*/ 10 h 20"/>
                <a:gd name="T8" fmla="*/ 22 w 22"/>
                <a:gd name="T9" fmla="*/ 12 h 20"/>
                <a:gd name="T10" fmla="*/ 22 w 22"/>
                <a:gd name="T11" fmla="*/ 16 h 20"/>
                <a:gd name="T12" fmla="*/ 20 w 22"/>
                <a:gd name="T13" fmla="*/ 18 h 20"/>
                <a:gd name="T14" fmla="*/ 18 w 22"/>
                <a:gd name="T15" fmla="*/ 19 h 20"/>
                <a:gd name="T16" fmla="*/ 14 w 22"/>
                <a:gd name="T17" fmla="*/ 20 h 20"/>
                <a:gd name="T18" fmla="*/ 12 w 22"/>
                <a:gd name="T19" fmla="*/ 19 h 20"/>
                <a:gd name="T20" fmla="*/ 0 w 22"/>
                <a:gd name="T21" fmla="*/ 14 h 20"/>
                <a:gd name="T22" fmla="*/ 7 w 22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7" y="0"/>
                  </a:moveTo>
                  <a:lnTo>
                    <a:pt x="19" y="6"/>
                  </a:lnTo>
                  <a:lnTo>
                    <a:pt x="21" y="7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933"/>
            <p:cNvSpPr>
              <a:spLocks/>
            </p:cNvSpPr>
            <p:nvPr/>
          </p:nvSpPr>
          <p:spPr bwMode="auto">
            <a:xfrm>
              <a:off x="7575808" y="3987472"/>
              <a:ext cx="9545" cy="7954"/>
            </a:xfrm>
            <a:custGeom>
              <a:avLst/>
              <a:gdLst>
                <a:gd name="T0" fmla="*/ 22 w 22"/>
                <a:gd name="T1" fmla="*/ 7 h 18"/>
                <a:gd name="T2" fmla="*/ 10 w 22"/>
                <a:gd name="T3" fmla="*/ 0 h 18"/>
                <a:gd name="T4" fmla="*/ 7 w 22"/>
                <a:gd name="T5" fmla="*/ 0 h 18"/>
                <a:gd name="T6" fmla="*/ 4 w 22"/>
                <a:gd name="T7" fmla="*/ 0 h 18"/>
                <a:gd name="T8" fmla="*/ 2 w 22"/>
                <a:gd name="T9" fmla="*/ 1 h 18"/>
                <a:gd name="T10" fmla="*/ 0 w 22"/>
                <a:gd name="T11" fmla="*/ 3 h 18"/>
                <a:gd name="T12" fmla="*/ 0 w 22"/>
                <a:gd name="T13" fmla="*/ 7 h 18"/>
                <a:gd name="T14" fmla="*/ 0 w 22"/>
                <a:gd name="T15" fmla="*/ 9 h 18"/>
                <a:gd name="T16" fmla="*/ 1 w 22"/>
                <a:gd name="T17" fmla="*/ 12 h 18"/>
                <a:gd name="T18" fmla="*/ 3 w 22"/>
                <a:gd name="T19" fmla="*/ 13 h 18"/>
                <a:gd name="T20" fmla="*/ 15 w 22"/>
                <a:gd name="T21" fmla="*/ 18 h 18"/>
                <a:gd name="T22" fmla="*/ 22 w 22"/>
                <a:gd name="T2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8">
                  <a:moveTo>
                    <a:pt x="22" y="7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15" y="18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934"/>
            <p:cNvSpPr>
              <a:spLocks/>
            </p:cNvSpPr>
            <p:nvPr/>
          </p:nvSpPr>
          <p:spPr bwMode="auto">
            <a:xfrm>
              <a:off x="7593308" y="3969972"/>
              <a:ext cx="7954" cy="7954"/>
            </a:xfrm>
            <a:custGeom>
              <a:avLst/>
              <a:gdLst>
                <a:gd name="T0" fmla="*/ 7 w 23"/>
                <a:gd name="T1" fmla="*/ 0 h 19"/>
                <a:gd name="T2" fmla="*/ 19 w 23"/>
                <a:gd name="T3" fmla="*/ 5 h 19"/>
                <a:gd name="T4" fmla="*/ 21 w 23"/>
                <a:gd name="T5" fmla="*/ 7 h 19"/>
                <a:gd name="T6" fmla="*/ 22 w 23"/>
                <a:gd name="T7" fmla="*/ 9 h 19"/>
                <a:gd name="T8" fmla="*/ 23 w 23"/>
                <a:gd name="T9" fmla="*/ 13 h 19"/>
                <a:gd name="T10" fmla="*/ 22 w 23"/>
                <a:gd name="T11" fmla="*/ 15 h 19"/>
                <a:gd name="T12" fmla="*/ 20 w 23"/>
                <a:gd name="T13" fmla="*/ 17 h 19"/>
                <a:gd name="T14" fmla="*/ 18 w 23"/>
                <a:gd name="T15" fmla="*/ 19 h 19"/>
                <a:gd name="T16" fmla="*/ 15 w 23"/>
                <a:gd name="T17" fmla="*/ 19 h 19"/>
                <a:gd name="T18" fmla="*/ 12 w 23"/>
                <a:gd name="T19" fmla="*/ 18 h 19"/>
                <a:gd name="T20" fmla="*/ 0 w 23"/>
                <a:gd name="T21" fmla="*/ 13 h 19"/>
                <a:gd name="T22" fmla="*/ 7 w 2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lnTo>
                    <a:pt x="19" y="5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3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18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935"/>
            <p:cNvSpPr>
              <a:spLocks/>
            </p:cNvSpPr>
            <p:nvPr/>
          </p:nvSpPr>
          <p:spPr bwMode="auto">
            <a:xfrm>
              <a:off x="7585354" y="3966790"/>
              <a:ext cx="9545" cy="795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4 w 22"/>
                <a:gd name="T7" fmla="*/ 1 h 20"/>
                <a:gd name="T8" fmla="*/ 2 w 22"/>
                <a:gd name="T9" fmla="*/ 2 h 20"/>
                <a:gd name="T10" fmla="*/ 0 w 22"/>
                <a:gd name="T11" fmla="*/ 5 h 20"/>
                <a:gd name="T12" fmla="*/ 0 w 22"/>
                <a:gd name="T13" fmla="*/ 7 h 20"/>
                <a:gd name="T14" fmla="*/ 0 w 22"/>
                <a:gd name="T15" fmla="*/ 10 h 20"/>
                <a:gd name="T16" fmla="*/ 1 w 22"/>
                <a:gd name="T17" fmla="*/ 12 h 20"/>
                <a:gd name="T18" fmla="*/ 4 w 22"/>
                <a:gd name="T19" fmla="*/ 14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14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936"/>
            <p:cNvSpPr>
              <a:spLocks/>
            </p:cNvSpPr>
            <p:nvPr/>
          </p:nvSpPr>
          <p:spPr bwMode="auto">
            <a:xfrm>
              <a:off x="7588535" y="3981108"/>
              <a:ext cx="7954" cy="7954"/>
            </a:xfrm>
            <a:custGeom>
              <a:avLst/>
              <a:gdLst>
                <a:gd name="T0" fmla="*/ 7 w 23"/>
                <a:gd name="T1" fmla="*/ 0 h 20"/>
                <a:gd name="T2" fmla="*/ 19 w 23"/>
                <a:gd name="T3" fmla="*/ 6 h 20"/>
                <a:gd name="T4" fmla="*/ 21 w 23"/>
                <a:gd name="T5" fmla="*/ 8 h 20"/>
                <a:gd name="T6" fmla="*/ 22 w 23"/>
                <a:gd name="T7" fmla="*/ 10 h 20"/>
                <a:gd name="T8" fmla="*/ 23 w 23"/>
                <a:gd name="T9" fmla="*/ 13 h 20"/>
                <a:gd name="T10" fmla="*/ 22 w 23"/>
                <a:gd name="T11" fmla="*/ 16 h 20"/>
                <a:gd name="T12" fmla="*/ 20 w 23"/>
                <a:gd name="T13" fmla="*/ 18 h 20"/>
                <a:gd name="T14" fmla="*/ 18 w 23"/>
                <a:gd name="T15" fmla="*/ 19 h 20"/>
                <a:gd name="T16" fmla="*/ 14 w 23"/>
                <a:gd name="T17" fmla="*/ 20 h 20"/>
                <a:gd name="T18" fmla="*/ 12 w 23"/>
                <a:gd name="T19" fmla="*/ 19 h 20"/>
                <a:gd name="T20" fmla="*/ 0 w 23"/>
                <a:gd name="T21" fmla="*/ 14 h 20"/>
                <a:gd name="T22" fmla="*/ 7 w 23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0">
                  <a:moveTo>
                    <a:pt x="7" y="0"/>
                  </a:moveTo>
                  <a:lnTo>
                    <a:pt x="19" y="6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937"/>
            <p:cNvSpPr>
              <a:spLocks/>
            </p:cNvSpPr>
            <p:nvPr/>
          </p:nvSpPr>
          <p:spPr bwMode="auto">
            <a:xfrm>
              <a:off x="7580581" y="3977926"/>
              <a:ext cx="9545" cy="795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4 w 22"/>
                <a:gd name="T7" fmla="*/ 0 h 20"/>
                <a:gd name="T8" fmla="*/ 2 w 22"/>
                <a:gd name="T9" fmla="*/ 2 h 20"/>
                <a:gd name="T10" fmla="*/ 0 w 22"/>
                <a:gd name="T11" fmla="*/ 5 h 20"/>
                <a:gd name="T12" fmla="*/ 0 w 22"/>
                <a:gd name="T13" fmla="*/ 7 h 20"/>
                <a:gd name="T14" fmla="*/ 0 w 22"/>
                <a:gd name="T15" fmla="*/ 10 h 20"/>
                <a:gd name="T16" fmla="*/ 1 w 22"/>
                <a:gd name="T17" fmla="*/ 12 h 20"/>
                <a:gd name="T18" fmla="*/ 3 w 22"/>
                <a:gd name="T19" fmla="*/ 13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938"/>
            <p:cNvSpPr>
              <a:spLocks/>
            </p:cNvSpPr>
            <p:nvPr/>
          </p:nvSpPr>
          <p:spPr bwMode="auto">
            <a:xfrm>
              <a:off x="7563081" y="3898382"/>
              <a:ext cx="47726" cy="62044"/>
            </a:xfrm>
            <a:custGeom>
              <a:avLst/>
              <a:gdLst>
                <a:gd name="T0" fmla="*/ 59 w 118"/>
                <a:gd name="T1" fmla="*/ 151 h 154"/>
                <a:gd name="T2" fmla="*/ 58 w 118"/>
                <a:gd name="T3" fmla="*/ 153 h 154"/>
                <a:gd name="T4" fmla="*/ 57 w 118"/>
                <a:gd name="T5" fmla="*/ 153 h 154"/>
                <a:gd name="T6" fmla="*/ 55 w 118"/>
                <a:gd name="T7" fmla="*/ 154 h 154"/>
                <a:gd name="T8" fmla="*/ 53 w 118"/>
                <a:gd name="T9" fmla="*/ 153 h 154"/>
                <a:gd name="T10" fmla="*/ 2 w 118"/>
                <a:gd name="T11" fmla="*/ 128 h 154"/>
                <a:gd name="T12" fmla="*/ 1 w 118"/>
                <a:gd name="T13" fmla="*/ 127 h 154"/>
                <a:gd name="T14" fmla="*/ 0 w 118"/>
                <a:gd name="T15" fmla="*/ 126 h 154"/>
                <a:gd name="T16" fmla="*/ 0 w 118"/>
                <a:gd name="T17" fmla="*/ 124 h 154"/>
                <a:gd name="T18" fmla="*/ 0 w 118"/>
                <a:gd name="T19" fmla="*/ 121 h 154"/>
                <a:gd name="T20" fmla="*/ 58 w 118"/>
                <a:gd name="T21" fmla="*/ 4 h 154"/>
                <a:gd name="T22" fmla="*/ 59 w 118"/>
                <a:gd name="T23" fmla="*/ 2 h 154"/>
                <a:gd name="T24" fmla="*/ 61 w 118"/>
                <a:gd name="T25" fmla="*/ 2 h 154"/>
                <a:gd name="T26" fmla="*/ 62 w 118"/>
                <a:gd name="T27" fmla="*/ 0 h 154"/>
                <a:gd name="T28" fmla="*/ 65 w 118"/>
                <a:gd name="T29" fmla="*/ 2 h 154"/>
                <a:gd name="T30" fmla="*/ 115 w 118"/>
                <a:gd name="T31" fmla="*/ 26 h 154"/>
                <a:gd name="T32" fmla="*/ 116 w 118"/>
                <a:gd name="T33" fmla="*/ 27 h 154"/>
                <a:gd name="T34" fmla="*/ 118 w 118"/>
                <a:gd name="T35" fmla="*/ 29 h 154"/>
                <a:gd name="T36" fmla="*/ 118 w 118"/>
                <a:gd name="T37" fmla="*/ 31 h 154"/>
                <a:gd name="T38" fmla="*/ 118 w 118"/>
                <a:gd name="T39" fmla="*/ 33 h 154"/>
                <a:gd name="T40" fmla="*/ 59 w 118"/>
                <a:gd name="T41" fmla="*/ 15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54">
                  <a:moveTo>
                    <a:pt x="59" y="151"/>
                  </a:moveTo>
                  <a:lnTo>
                    <a:pt x="58" y="153"/>
                  </a:lnTo>
                  <a:lnTo>
                    <a:pt x="57" y="153"/>
                  </a:lnTo>
                  <a:lnTo>
                    <a:pt x="55" y="154"/>
                  </a:lnTo>
                  <a:lnTo>
                    <a:pt x="53" y="153"/>
                  </a:lnTo>
                  <a:lnTo>
                    <a:pt x="2" y="128"/>
                  </a:lnTo>
                  <a:lnTo>
                    <a:pt x="1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58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5" y="2"/>
                  </a:lnTo>
                  <a:lnTo>
                    <a:pt x="115" y="26"/>
                  </a:lnTo>
                  <a:lnTo>
                    <a:pt x="116" y="27"/>
                  </a:lnTo>
                  <a:lnTo>
                    <a:pt x="118" y="29"/>
                  </a:lnTo>
                  <a:lnTo>
                    <a:pt x="118" y="31"/>
                  </a:lnTo>
                  <a:lnTo>
                    <a:pt x="118" y="33"/>
                  </a:lnTo>
                  <a:lnTo>
                    <a:pt x="59" y="15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939"/>
            <p:cNvSpPr>
              <a:spLocks/>
            </p:cNvSpPr>
            <p:nvPr/>
          </p:nvSpPr>
          <p:spPr bwMode="auto">
            <a:xfrm>
              <a:off x="7585354" y="3909518"/>
              <a:ext cx="47726" cy="60454"/>
            </a:xfrm>
            <a:custGeom>
              <a:avLst/>
              <a:gdLst>
                <a:gd name="T0" fmla="*/ 59 w 119"/>
                <a:gd name="T1" fmla="*/ 150 h 152"/>
                <a:gd name="T2" fmla="*/ 58 w 119"/>
                <a:gd name="T3" fmla="*/ 151 h 152"/>
                <a:gd name="T4" fmla="*/ 57 w 119"/>
                <a:gd name="T5" fmla="*/ 152 h 152"/>
                <a:gd name="T6" fmla="*/ 55 w 119"/>
                <a:gd name="T7" fmla="*/ 152 h 152"/>
                <a:gd name="T8" fmla="*/ 54 w 119"/>
                <a:gd name="T9" fmla="*/ 152 h 152"/>
                <a:gd name="T10" fmla="*/ 3 w 119"/>
                <a:gd name="T11" fmla="*/ 127 h 152"/>
                <a:gd name="T12" fmla="*/ 1 w 119"/>
                <a:gd name="T13" fmla="*/ 126 h 152"/>
                <a:gd name="T14" fmla="*/ 1 w 119"/>
                <a:gd name="T15" fmla="*/ 124 h 152"/>
                <a:gd name="T16" fmla="*/ 0 w 119"/>
                <a:gd name="T17" fmla="*/ 123 h 152"/>
                <a:gd name="T18" fmla="*/ 1 w 119"/>
                <a:gd name="T19" fmla="*/ 121 h 152"/>
                <a:gd name="T20" fmla="*/ 59 w 119"/>
                <a:gd name="T21" fmla="*/ 2 h 152"/>
                <a:gd name="T22" fmla="*/ 60 w 119"/>
                <a:gd name="T23" fmla="*/ 1 h 152"/>
                <a:gd name="T24" fmla="*/ 62 w 119"/>
                <a:gd name="T25" fmla="*/ 0 h 152"/>
                <a:gd name="T26" fmla="*/ 64 w 119"/>
                <a:gd name="T27" fmla="*/ 0 h 152"/>
                <a:gd name="T28" fmla="*/ 65 w 119"/>
                <a:gd name="T29" fmla="*/ 0 h 152"/>
                <a:gd name="T30" fmla="*/ 116 w 119"/>
                <a:gd name="T31" fmla="*/ 25 h 152"/>
                <a:gd name="T32" fmla="*/ 118 w 119"/>
                <a:gd name="T33" fmla="*/ 27 h 152"/>
                <a:gd name="T34" fmla="*/ 118 w 119"/>
                <a:gd name="T35" fmla="*/ 28 h 152"/>
                <a:gd name="T36" fmla="*/ 119 w 119"/>
                <a:gd name="T37" fmla="*/ 30 h 152"/>
                <a:gd name="T38" fmla="*/ 118 w 119"/>
                <a:gd name="T39" fmla="*/ 31 h 152"/>
                <a:gd name="T40" fmla="*/ 59 w 119"/>
                <a:gd name="T41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" h="152">
                  <a:moveTo>
                    <a:pt x="59" y="150"/>
                  </a:moveTo>
                  <a:lnTo>
                    <a:pt x="58" y="151"/>
                  </a:lnTo>
                  <a:lnTo>
                    <a:pt x="57" y="152"/>
                  </a:lnTo>
                  <a:lnTo>
                    <a:pt x="55" y="152"/>
                  </a:lnTo>
                  <a:lnTo>
                    <a:pt x="54" y="152"/>
                  </a:lnTo>
                  <a:lnTo>
                    <a:pt x="3" y="127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59" y="2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116" y="25"/>
                  </a:lnTo>
                  <a:lnTo>
                    <a:pt x="118" y="27"/>
                  </a:lnTo>
                  <a:lnTo>
                    <a:pt x="118" y="28"/>
                  </a:lnTo>
                  <a:lnTo>
                    <a:pt x="119" y="30"/>
                  </a:lnTo>
                  <a:lnTo>
                    <a:pt x="118" y="31"/>
                  </a:lnTo>
                  <a:lnTo>
                    <a:pt x="59" y="15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940"/>
            <p:cNvSpPr>
              <a:spLocks/>
            </p:cNvSpPr>
            <p:nvPr/>
          </p:nvSpPr>
          <p:spPr bwMode="auto">
            <a:xfrm>
              <a:off x="7578990" y="3941336"/>
              <a:ext cx="7954" cy="9545"/>
            </a:xfrm>
            <a:custGeom>
              <a:avLst/>
              <a:gdLst>
                <a:gd name="T0" fmla="*/ 6 w 22"/>
                <a:gd name="T1" fmla="*/ 0 h 21"/>
                <a:gd name="T2" fmla="*/ 18 w 22"/>
                <a:gd name="T3" fmla="*/ 7 h 21"/>
                <a:gd name="T4" fmla="*/ 20 w 22"/>
                <a:gd name="T5" fmla="*/ 9 h 21"/>
                <a:gd name="T6" fmla="*/ 21 w 22"/>
                <a:gd name="T7" fmla="*/ 11 h 21"/>
                <a:gd name="T8" fmla="*/ 22 w 22"/>
                <a:gd name="T9" fmla="*/ 13 h 21"/>
                <a:gd name="T10" fmla="*/ 21 w 22"/>
                <a:gd name="T11" fmla="*/ 17 h 21"/>
                <a:gd name="T12" fmla="*/ 19 w 22"/>
                <a:gd name="T13" fmla="*/ 19 h 21"/>
                <a:gd name="T14" fmla="*/ 17 w 22"/>
                <a:gd name="T15" fmla="*/ 20 h 21"/>
                <a:gd name="T16" fmla="*/ 14 w 22"/>
                <a:gd name="T17" fmla="*/ 21 h 21"/>
                <a:gd name="T18" fmla="*/ 11 w 22"/>
                <a:gd name="T19" fmla="*/ 20 h 21"/>
                <a:gd name="T20" fmla="*/ 0 w 22"/>
                <a:gd name="T21" fmla="*/ 15 h 21"/>
                <a:gd name="T22" fmla="*/ 6 w 22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6" y="0"/>
                  </a:moveTo>
                  <a:lnTo>
                    <a:pt x="18" y="7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1" y="17"/>
                  </a:lnTo>
                  <a:lnTo>
                    <a:pt x="19" y="19"/>
                  </a:lnTo>
                  <a:lnTo>
                    <a:pt x="17" y="20"/>
                  </a:lnTo>
                  <a:lnTo>
                    <a:pt x="14" y="21"/>
                  </a:lnTo>
                  <a:lnTo>
                    <a:pt x="11" y="20"/>
                  </a:lnTo>
                  <a:lnTo>
                    <a:pt x="0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941"/>
            <p:cNvSpPr>
              <a:spLocks/>
            </p:cNvSpPr>
            <p:nvPr/>
          </p:nvSpPr>
          <p:spPr bwMode="auto">
            <a:xfrm>
              <a:off x="7571036" y="3939745"/>
              <a:ext cx="9545" cy="6364"/>
            </a:xfrm>
            <a:custGeom>
              <a:avLst/>
              <a:gdLst>
                <a:gd name="T0" fmla="*/ 22 w 22"/>
                <a:gd name="T1" fmla="*/ 6 h 18"/>
                <a:gd name="T2" fmla="*/ 10 w 22"/>
                <a:gd name="T3" fmla="*/ 0 h 18"/>
                <a:gd name="T4" fmla="*/ 8 w 22"/>
                <a:gd name="T5" fmla="*/ 0 h 18"/>
                <a:gd name="T6" fmla="*/ 5 w 22"/>
                <a:gd name="T7" fmla="*/ 0 h 18"/>
                <a:gd name="T8" fmla="*/ 2 w 22"/>
                <a:gd name="T9" fmla="*/ 1 h 18"/>
                <a:gd name="T10" fmla="*/ 0 w 22"/>
                <a:gd name="T11" fmla="*/ 4 h 18"/>
                <a:gd name="T12" fmla="*/ 0 w 22"/>
                <a:gd name="T13" fmla="*/ 6 h 18"/>
                <a:gd name="T14" fmla="*/ 0 w 22"/>
                <a:gd name="T15" fmla="*/ 10 h 18"/>
                <a:gd name="T16" fmla="*/ 1 w 22"/>
                <a:gd name="T17" fmla="*/ 12 h 18"/>
                <a:gd name="T18" fmla="*/ 3 w 22"/>
                <a:gd name="T19" fmla="*/ 13 h 18"/>
                <a:gd name="T20" fmla="*/ 15 w 22"/>
                <a:gd name="T21" fmla="*/ 18 h 18"/>
                <a:gd name="T22" fmla="*/ 22 w 2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8">
                  <a:moveTo>
                    <a:pt x="22" y="6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15" y="18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942"/>
            <p:cNvSpPr>
              <a:spLocks/>
            </p:cNvSpPr>
            <p:nvPr/>
          </p:nvSpPr>
          <p:spPr bwMode="auto">
            <a:xfrm>
              <a:off x="7583763" y="3931791"/>
              <a:ext cx="7954" cy="7954"/>
            </a:xfrm>
            <a:custGeom>
              <a:avLst/>
              <a:gdLst>
                <a:gd name="T0" fmla="*/ 7 w 23"/>
                <a:gd name="T1" fmla="*/ 0 h 19"/>
                <a:gd name="T2" fmla="*/ 19 w 23"/>
                <a:gd name="T3" fmla="*/ 5 h 19"/>
                <a:gd name="T4" fmla="*/ 21 w 23"/>
                <a:gd name="T5" fmla="*/ 7 h 19"/>
                <a:gd name="T6" fmla="*/ 22 w 23"/>
                <a:gd name="T7" fmla="*/ 9 h 19"/>
                <a:gd name="T8" fmla="*/ 23 w 23"/>
                <a:gd name="T9" fmla="*/ 13 h 19"/>
                <a:gd name="T10" fmla="*/ 22 w 23"/>
                <a:gd name="T11" fmla="*/ 15 h 19"/>
                <a:gd name="T12" fmla="*/ 20 w 23"/>
                <a:gd name="T13" fmla="*/ 18 h 19"/>
                <a:gd name="T14" fmla="*/ 18 w 23"/>
                <a:gd name="T15" fmla="*/ 19 h 19"/>
                <a:gd name="T16" fmla="*/ 16 w 23"/>
                <a:gd name="T17" fmla="*/ 19 h 19"/>
                <a:gd name="T18" fmla="*/ 12 w 23"/>
                <a:gd name="T19" fmla="*/ 19 h 19"/>
                <a:gd name="T20" fmla="*/ 0 w 23"/>
                <a:gd name="T21" fmla="*/ 13 h 19"/>
                <a:gd name="T22" fmla="*/ 7 w 2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lnTo>
                    <a:pt x="19" y="5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3" y="13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943"/>
            <p:cNvSpPr>
              <a:spLocks/>
            </p:cNvSpPr>
            <p:nvPr/>
          </p:nvSpPr>
          <p:spPr bwMode="auto">
            <a:xfrm>
              <a:off x="7575808" y="3930200"/>
              <a:ext cx="9545" cy="636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4 w 22"/>
                <a:gd name="T7" fmla="*/ 1 h 20"/>
                <a:gd name="T8" fmla="*/ 2 w 22"/>
                <a:gd name="T9" fmla="*/ 2 h 20"/>
                <a:gd name="T10" fmla="*/ 0 w 22"/>
                <a:gd name="T11" fmla="*/ 4 h 20"/>
                <a:gd name="T12" fmla="*/ 0 w 22"/>
                <a:gd name="T13" fmla="*/ 8 h 20"/>
                <a:gd name="T14" fmla="*/ 0 w 22"/>
                <a:gd name="T15" fmla="*/ 10 h 20"/>
                <a:gd name="T16" fmla="*/ 1 w 22"/>
                <a:gd name="T17" fmla="*/ 12 h 20"/>
                <a:gd name="T18" fmla="*/ 4 w 22"/>
                <a:gd name="T19" fmla="*/ 14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14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944"/>
            <p:cNvSpPr>
              <a:spLocks/>
            </p:cNvSpPr>
            <p:nvPr/>
          </p:nvSpPr>
          <p:spPr bwMode="auto">
            <a:xfrm>
              <a:off x="7593308" y="3911109"/>
              <a:ext cx="7954" cy="9545"/>
            </a:xfrm>
            <a:custGeom>
              <a:avLst/>
              <a:gdLst>
                <a:gd name="T0" fmla="*/ 7 w 23"/>
                <a:gd name="T1" fmla="*/ 0 h 20"/>
                <a:gd name="T2" fmla="*/ 19 w 23"/>
                <a:gd name="T3" fmla="*/ 6 h 20"/>
                <a:gd name="T4" fmla="*/ 21 w 23"/>
                <a:gd name="T5" fmla="*/ 7 h 20"/>
                <a:gd name="T6" fmla="*/ 23 w 23"/>
                <a:gd name="T7" fmla="*/ 11 h 20"/>
                <a:gd name="T8" fmla="*/ 23 w 23"/>
                <a:gd name="T9" fmla="*/ 13 h 20"/>
                <a:gd name="T10" fmla="*/ 22 w 23"/>
                <a:gd name="T11" fmla="*/ 16 h 20"/>
                <a:gd name="T12" fmla="*/ 21 w 23"/>
                <a:gd name="T13" fmla="*/ 18 h 20"/>
                <a:gd name="T14" fmla="*/ 18 w 23"/>
                <a:gd name="T15" fmla="*/ 19 h 20"/>
                <a:gd name="T16" fmla="*/ 15 w 23"/>
                <a:gd name="T17" fmla="*/ 20 h 20"/>
                <a:gd name="T18" fmla="*/ 12 w 23"/>
                <a:gd name="T19" fmla="*/ 19 h 20"/>
                <a:gd name="T20" fmla="*/ 0 w 23"/>
                <a:gd name="T21" fmla="*/ 14 h 20"/>
                <a:gd name="T22" fmla="*/ 7 w 23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0">
                  <a:moveTo>
                    <a:pt x="7" y="0"/>
                  </a:moveTo>
                  <a:lnTo>
                    <a:pt x="19" y="6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2" y="19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945"/>
            <p:cNvSpPr>
              <a:spLocks/>
            </p:cNvSpPr>
            <p:nvPr/>
          </p:nvSpPr>
          <p:spPr bwMode="auto">
            <a:xfrm>
              <a:off x="7585354" y="3909518"/>
              <a:ext cx="9545" cy="6364"/>
            </a:xfrm>
            <a:custGeom>
              <a:avLst/>
              <a:gdLst>
                <a:gd name="T0" fmla="*/ 22 w 22"/>
                <a:gd name="T1" fmla="*/ 7 h 19"/>
                <a:gd name="T2" fmla="*/ 10 w 22"/>
                <a:gd name="T3" fmla="*/ 0 h 19"/>
                <a:gd name="T4" fmla="*/ 8 w 22"/>
                <a:gd name="T5" fmla="*/ 0 h 19"/>
                <a:gd name="T6" fmla="*/ 4 w 22"/>
                <a:gd name="T7" fmla="*/ 0 h 19"/>
                <a:gd name="T8" fmla="*/ 2 w 22"/>
                <a:gd name="T9" fmla="*/ 1 h 19"/>
                <a:gd name="T10" fmla="*/ 1 w 22"/>
                <a:gd name="T11" fmla="*/ 4 h 19"/>
                <a:gd name="T12" fmla="*/ 0 w 22"/>
                <a:gd name="T13" fmla="*/ 7 h 19"/>
                <a:gd name="T14" fmla="*/ 0 w 22"/>
                <a:gd name="T15" fmla="*/ 9 h 19"/>
                <a:gd name="T16" fmla="*/ 2 w 22"/>
                <a:gd name="T17" fmla="*/ 12 h 19"/>
                <a:gd name="T18" fmla="*/ 4 w 22"/>
                <a:gd name="T19" fmla="*/ 13 h 19"/>
                <a:gd name="T20" fmla="*/ 16 w 22"/>
                <a:gd name="T21" fmla="*/ 19 h 19"/>
                <a:gd name="T22" fmla="*/ 22 w 22"/>
                <a:gd name="T2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9">
                  <a:moveTo>
                    <a:pt x="22" y="7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16" y="19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946"/>
            <p:cNvSpPr>
              <a:spLocks/>
            </p:cNvSpPr>
            <p:nvPr/>
          </p:nvSpPr>
          <p:spPr bwMode="auto">
            <a:xfrm>
              <a:off x="7588535" y="3922245"/>
              <a:ext cx="7954" cy="7954"/>
            </a:xfrm>
            <a:custGeom>
              <a:avLst/>
              <a:gdLst>
                <a:gd name="T0" fmla="*/ 7 w 23"/>
                <a:gd name="T1" fmla="*/ 0 h 19"/>
                <a:gd name="T2" fmla="*/ 19 w 23"/>
                <a:gd name="T3" fmla="*/ 6 h 19"/>
                <a:gd name="T4" fmla="*/ 21 w 23"/>
                <a:gd name="T5" fmla="*/ 7 h 19"/>
                <a:gd name="T6" fmla="*/ 23 w 23"/>
                <a:gd name="T7" fmla="*/ 10 h 19"/>
                <a:gd name="T8" fmla="*/ 23 w 23"/>
                <a:gd name="T9" fmla="*/ 13 h 19"/>
                <a:gd name="T10" fmla="*/ 22 w 23"/>
                <a:gd name="T11" fmla="*/ 16 h 19"/>
                <a:gd name="T12" fmla="*/ 21 w 23"/>
                <a:gd name="T13" fmla="*/ 18 h 19"/>
                <a:gd name="T14" fmla="*/ 18 w 23"/>
                <a:gd name="T15" fmla="*/ 19 h 19"/>
                <a:gd name="T16" fmla="*/ 15 w 23"/>
                <a:gd name="T17" fmla="*/ 19 h 19"/>
                <a:gd name="T18" fmla="*/ 12 w 23"/>
                <a:gd name="T19" fmla="*/ 19 h 19"/>
                <a:gd name="T20" fmla="*/ 0 w 23"/>
                <a:gd name="T21" fmla="*/ 13 h 19"/>
                <a:gd name="T22" fmla="*/ 7 w 2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lnTo>
                    <a:pt x="19" y="6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947"/>
            <p:cNvSpPr>
              <a:spLocks/>
            </p:cNvSpPr>
            <p:nvPr/>
          </p:nvSpPr>
          <p:spPr bwMode="auto">
            <a:xfrm>
              <a:off x="7580581" y="3919064"/>
              <a:ext cx="9545" cy="795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4 w 22"/>
                <a:gd name="T7" fmla="*/ 1 h 20"/>
                <a:gd name="T8" fmla="*/ 2 w 22"/>
                <a:gd name="T9" fmla="*/ 2 h 20"/>
                <a:gd name="T10" fmla="*/ 1 w 22"/>
                <a:gd name="T11" fmla="*/ 5 h 20"/>
                <a:gd name="T12" fmla="*/ 0 w 22"/>
                <a:gd name="T13" fmla="*/ 8 h 20"/>
                <a:gd name="T14" fmla="*/ 0 w 22"/>
                <a:gd name="T15" fmla="*/ 10 h 20"/>
                <a:gd name="T16" fmla="*/ 2 w 22"/>
                <a:gd name="T17" fmla="*/ 12 h 20"/>
                <a:gd name="T18" fmla="*/ 4 w 22"/>
                <a:gd name="T19" fmla="*/ 14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948"/>
            <p:cNvSpPr>
              <a:spLocks/>
            </p:cNvSpPr>
            <p:nvPr/>
          </p:nvSpPr>
          <p:spPr bwMode="auto">
            <a:xfrm>
              <a:off x="7601262" y="3952472"/>
              <a:ext cx="9545" cy="7954"/>
            </a:xfrm>
            <a:custGeom>
              <a:avLst/>
              <a:gdLst>
                <a:gd name="T0" fmla="*/ 6 w 22"/>
                <a:gd name="T1" fmla="*/ 0 h 19"/>
                <a:gd name="T2" fmla="*/ 19 w 22"/>
                <a:gd name="T3" fmla="*/ 5 h 19"/>
                <a:gd name="T4" fmla="*/ 21 w 22"/>
                <a:gd name="T5" fmla="*/ 7 h 19"/>
                <a:gd name="T6" fmla="*/ 22 w 22"/>
                <a:gd name="T7" fmla="*/ 9 h 19"/>
                <a:gd name="T8" fmla="*/ 22 w 22"/>
                <a:gd name="T9" fmla="*/ 13 h 19"/>
                <a:gd name="T10" fmla="*/ 22 w 22"/>
                <a:gd name="T11" fmla="*/ 15 h 19"/>
                <a:gd name="T12" fmla="*/ 20 w 22"/>
                <a:gd name="T13" fmla="*/ 18 h 19"/>
                <a:gd name="T14" fmla="*/ 18 w 22"/>
                <a:gd name="T15" fmla="*/ 19 h 19"/>
                <a:gd name="T16" fmla="*/ 15 w 22"/>
                <a:gd name="T17" fmla="*/ 19 h 19"/>
                <a:gd name="T18" fmla="*/ 13 w 22"/>
                <a:gd name="T19" fmla="*/ 19 h 19"/>
                <a:gd name="T20" fmla="*/ 0 w 22"/>
                <a:gd name="T21" fmla="*/ 13 h 19"/>
                <a:gd name="T22" fmla="*/ 6 w 22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9">
                  <a:moveTo>
                    <a:pt x="6" y="0"/>
                  </a:moveTo>
                  <a:lnTo>
                    <a:pt x="19" y="5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949"/>
            <p:cNvSpPr>
              <a:spLocks/>
            </p:cNvSpPr>
            <p:nvPr/>
          </p:nvSpPr>
          <p:spPr bwMode="auto">
            <a:xfrm>
              <a:off x="7594899" y="3950881"/>
              <a:ext cx="7954" cy="6364"/>
            </a:xfrm>
            <a:custGeom>
              <a:avLst/>
              <a:gdLst>
                <a:gd name="T0" fmla="*/ 23 w 23"/>
                <a:gd name="T1" fmla="*/ 6 h 19"/>
                <a:gd name="T2" fmla="*/ 11 w 23"/>
                <a:gd name="T3" fmla="*/ 1 h 19"/>
                <a:gd name="T4" fmla="*/ 8 w 23"/>
                <a:gd name="T5" fmla="*/ 0 h 19"/>
                <a:gd name="T6" fmla="*/ 6 w 23"/>
                <a:gd name="T7" fmla="*/ 1 h 19"/>
                <a:gd name="T8" fmla="*/ 4 w 23"/>
                <a:gd name="T9" fmla="*/ 2 h 19"/>
                <a:gd name="T10" fmla="*/ 2 w 23"/>
                <a:gd name="T11" fmla="*/ 4 h 19"/>
                <a:gd name="T12" fmla="*/ 0 w 23"/>
                <a:gd name="T13" fmla="*/ 8 h 19"/>
                <a:gd name="T14" fmla="*/ 2 w 23"/>
                <a:gd name="T15" fmla="*/ 10 h 19"/>
                <a:gd name="T16" fmla="*/ 3 w 23"/>
                <a:gd name="T17" fmla="*/ 12 h 19"/>
                <a:gd name="T18" fmla="*/ 5 w 23"/>
                <a:gd name="T19" fmla="*/ 14 h 19"/>
                <a:gd name="T20" fmla="*/ 17 w 23"/>
                <a:gd name="T21" fmla="*/ 19 h 19"/>
                <a:gd name="T22" fmla="*/ 23 w 23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23" y="6"/>
                  </a:moveTo>
                  <a:lnTo>
                    <a:pt x="11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17" y="19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950"/>
            <p:cNvSpPr>
              <a:spLocks/>
            </p:cNvSpPr>
            <p:nvPr/>
          </p:nvSpPr>
          <p:spPr bwMode="auto">
            <a:xfrm>
              <a:off x="7606035" y="3942927"/>
              <a:ext cx="9545" cy="7954"/>
            </a:xfrm>
            <a:custGeom>
              <a:avLst/>
              <a:gdLst>
                <a:gd name="T0" fmla="*/ 6 w 21"/>
                <a:gd name="T1" fmla="*/ 0 h 20"/>
                <a:gd name="T2" fmla="*/ 18 w 21"/>
                <a:gd name="T3" fmla="*/ 6 h 20"/>
                <a:gd name="T4" fmla="*/ 20 w 21"/>
                <a:gd name="T5" fmla="*/ 7 h 20"/>
                <a:gd name="T6" fmla="*/ 21 w 21"/>
                <a:gd name="T7" fmla="*/ 11 h 20"/>
                <a:gd name="T8" fmla="*/ 21 w 21"/>
                <a:gd name="T9" fmla="*/ 13 h 20"/>
                <a:gd name="T10" fmla="*/ 21 w 21"/>
                <a:gd name="T11" fmla="*/ 16 h 20"/>
                <a:gd name="T12" fmla="*/ 19 w 21"/>
                <a:gd name="T13" fmla="*/ 18 h 20"/>
                <a:gd name="T14" fmla="*/ 17 w 21"/>
                <a:gd name="T15" fmla="*/ 19 h 20"/>
                <a:gd name="T16" fmla="*/ 14 w 21"/>
                <a:gd name="T17" fmla="*/ 20 h 20"/>
                <a:gd name="T18" fmla="*/ 12 w 21"/>
                <a:gd name="T19" fmla="*/ 19 h 20"/>
                <a:gd name="T20" fmla="*/ 0 w 21"/>
                <a:gd name="T21" fmla="*/ 14 h 20"/>
                <a:gd name="T22" fmla="*/ 6 w 21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6" y="0"/>
                  </a:moveTo>
                  <a:lnTo>
                    <a:pt x="18" y="6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8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0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951"/>
            <p:cNvSpPr>
              <a:spLocks/>
            </p:cNvSpPr>
            <p:nvPr/>
          </p:nvSpPr>
          <p:spPr bwMode="auto">
            <a:xfrm>
              <a:off x="7599671" y="3941336"/>
              <a:ext cx="7954" cy="6364"/>
            </a:xfrm>
            <a:custGeom>
              <a:avLst/>
              <a:gdLst>
                <a:gd name="T0" fmla="*/ 23 w 23"/>
                <a:gd name="T1" fmla="*/ 7 h 19"/>
                <a:gd name="T2" fmla="*/ 11 w 23"/>
                <a:gd name="T3" fmla="*/ 0 h 19"/>
                <a:gd name="T4" fmla="*/ 8 w 23"/>
                <a:gd name="T5" fmla="*/ 0 h 19"/>
                <a:gd name="T6" fmla="*/ 6 w 23"/>
                <a:gd name="T7" fmla="*/ 0 h 19"/>
                <a:gd name="T8" fmla="*/ 4 w 23"/>
                <a:gd name="T9" fmla="*/ 1 h 19"/>
                <a:gd name="T10" fmla="*/ 1 w 23"/>
                <a:gd name="T11" fmla="*/ 3 h 19"/>
                <a:gd name="T12" fmla="*/ 0 w 23"/>
                <a:gd name="T13" fmla="*/ 7 h 19"/>
                <a:gd name="T14" fmla="*/ 1 w 23"/>
                <a:gd name="T15" fmla="*/ 9 h 19"/>
                <a:gd name="T16" fmla="*/ 3 w 23"/>
                <a:gd name="T17" fmla="*/ 12 h 19"/>
                <a:gd name="T18" fmla="*/ 5 w 23"/>
                <a:gd name="T19" fmla="*/ 13 h 19"/>
                <a:gd name="T20" fmla="*/ 17 w 23"/>
                <a:gd name="T21" fmla="*/ 19 h 19"/>
                <a:gd name="T22" fmla="*/ 23 w 23"/>
                <a:gd name="T2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23" y="7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17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952"/>
            <p:cNvSpPr>
              <a:spLocks/>
            </p:cNvSpPr>
            <p:nvPr/>
          </p:nvSpPr>
          <p:spPr bwMode="auto">
            <a:xfrm>
              <a:off x="7615580" y="3922245"/>
              <a:ext cx="9545" cy="7954"/>
            </a:xfrm>
            <a:custGeom>
              <a:avLst/>
              <a:gdLst>
                <a:gd name="T0" fmla="*/ 6 w 22"/>
                <a:gd name="T1" fmla="*/ 0 h 19"/>
                <a:gd name="T2" fmla="*/ 18 w 22"/>
                <a:gd name="T3" fmla="*/ 5 h 19"/>
                <a:gd name="T4" fmla="*/ 20 w 22"/>
                <a:gd name="T5" fmla="*/ 8 h 19"/>
                <a:gd name="T6" fmla="*/ 21 w 22"/>
                <a:gd name="T7" fmla="*/ 10 h 19"/>
                <a:gd name="T8" fmla="*/ 22 w 22"/>
                <a:gd name="T9" fmla="*/ 13 h 19"/>
                <a:gd name="T10" fmla="*/ 21 w 22"/>
                <a:gd name="T11" fmla="*/ 15 h 19"/>
                <a:gd name="T12" fmla="*/ 19 w 22"/>
                <a:gd name="T13" fmla="*/ 18 h 19"/>
                <a:gd name="T14" fmla="*/ 17 w 22"/>
                <a:gd name="T15" fmla="*/ 19 h 19"/>
                <a:gd name="T16" fmla="*/ 15 w 22"/>
                <a:gd name="T17" fmla="*/ 19 h 19"/>
                <a:gd name="T18" fmla="*/ 11 w 22"/>
                <a:gd name="T19" fmla="*/ 18 h 19"/>
                <a:gd name="T20" fmla="*/ 0 w 22"/>
                <a:gd name="T21" fmla="*/ 13 h 19"/>
                <a:gd name="T22" fmla="*/ 6 w 22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9">
                  <a:moveTo>
                    <a:pt x="6" y="0"/>
                  </a:moveTo>
                  <a:lnTo>
                    <a:pt x="18" y="5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2" y="13"/>
                  </a:lnTo>
                  <a:lnTo>
                    <a:pt x="21" y="15"/>
                  </a:lnTo>
                  <a:lnTo>
                    <a:pt x="19" y="18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18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953"/>
            <p:cNvSpPr>
              <a:spLocks/>
            </p:cNvSpPr>
            <p:nvPr/>
          </p:nvSpPr>
          <p:spPr bwMode="auto">
            <a:xfrm>
              <a:off x="7609217" y="3920655"/>
              <a:ext cx="7954" cy="636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5 w 22"/>
                <a:gd name="T7" fmla="*/ 1 h 20"/>
                <a:gd name="T8" fmla="*/ 2 w 22"/>
                <a:gd name="T9" fmla="*/ 3 h 20"/>
                <a:gd name="T10" fmla="*/ 0 w 22"/>
                <a:gd name="T11" fmla="*/ 5 h 20"/>
                <a:gd name="T12" fmla="*/ 0 w 22"/>
                <a:gd name="T13" fmla="*/ 7 h 20"/>
                <a:gd name="T14" fmla="*/ 0 w 22"/>
                <a:gd name="T15" fmla="*/ 10 h 20"/>
                <a:gd name="T16" fmla="*/ 1 w 22"/>
                <a:gd name="T17" fmla="*/ 12 h 20"/>
                <a:gd name="T18" fmla="*/ 4 w 22"/>
                <a:gd name="T19" fmla="*/ 14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14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954"/>
            <p:cNvSpPr>
              <a:spLocks/>
            </p:cNvSpPr>
            <p:nvPr/>
          </p:nvSpPr>
          <p:spPr bwMode="auto">
            <a:xfrm>
              <a:off x="7610808" y="3933382"/>
              <a:ext cx="9545" cy="7954"/>
            </a:xfrm>
            <a:custGeom>
              <a:avLst/>
              <a:gdLst>
                <a:gd name="T0" fmla="*/ 6 w 22"/>
                <a:gd name="T1" fmla="*/ 0 h 19"/>
                <a:gd name="T2" fmla="*/ 18 w 22"/>
                <a:gd name="T3" fmla="*/ 5 h 19"/>
                <a:gd name="T4" fmla="*/ 20 w 22"/>
                <a:gd name="T5" fmla="*/ 8 h 19"/>
                <a:gd name="T6" fmla="*/ 21 w 22"/>
                <a:gd name="T7" fmla="*/ 10 h 19"/>
                <a:gd name="T8" fmla="*/ 22 w 22"/>
                <a:gd name="T9" fmla="*/ 12 h 19"/>
                <a:gd name="T10" fmla="*/ 21 w 22"/>
                <a:gd name="T11" fmla="*/ 15 h 19"/>
                <a:gd name="T12" fmla="*/ 19 w 22"/>
                <a:gd name="T13" fmla="*/ 17 h 19"/>
                <a:gd name="T14" fmla="*/ 17 w 22"/>
                <a:gd name="T15" fmla="*/ 18 h 19"/>
                <a:gd name="T16" fmla="*/ 14 w 22"/>
                <a:gd name="T17" fmla="*/ 19 h 19"/>
                <a:gd name="T18" fmla="*/ 11 w 22"/>
                <a:gd name="T19" fmla="*/ 18 h 19"/>
                <a:gd name="T20" fmla="*/ 0 w 22"/>
                <a:gd name="T21" fmla="*/ 13 h 19"/>
                <a:gd name="T22" fmla="*/ 6 w 22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9">
                  <a:moveTo>
                    <a:pt x="6" y="0"/>
                  </a:moveTo>
                  <a:lnTo>
                    <a:pt x="18" y="5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2" y="12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7" y="18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955"/>
            <p:cNvSpPr>
              <a:spLocks/>
            </p:cNvSpPr>
            <p:nvPr/>
          </p:nvSpPr>
          <p:spPr bwMode="auto">
            <a:xfrm>
              <a:off x="7604444" y="3930200"/>
              <a:ext cx="7954" cy="7954"/>
            </a:xfrm>
            <a:custGeom>
              <a:avLst/>
              <a:gdLst>
                <a:gd name="T0" fmla="*/ 22 w 22"/>
                <a:gd name="T1" fmla="*/ 7 h 20"/>
                <a:gd name="T2" fmla="*/ 10 w 22"/>
                <a:gd name="T3" fmla="*/ 1 h 20"/>
                <a:gd name="T4" fmla="*/ 8 w 22"/>
                <a:gd name="T5" fmla="*/ 0 h 20"/>
                <a:gd name="T6" fmla="*/ 5 w 22"/>
                <a:gd name="T7" fmla="*/ 0 h 20"/>
                <a:gd name="T8" fmla="*/ 2 w 22"/>
                <a:gd name="T9" fmla="*/ 3 h 20"/>
                <a:gd name="T10" fmla="*/ 0 w 22"/>
                <a:gd name="T11" fmla="*/ 5 h 20"/>
                <a:gd name="T12" fmla="*/ 0 w 22"/>
                <a:gd name="T13" fmla="*/ 7 h 20"/>
                <a:gd name="T14" fmla="*/ 0 w 22"/>
                <a:gd name="T15" fmla="*/ 10 h 20"/>
                <a:gd name="T16" fmla="*/ 1 w 22"/>
                <a:gd name="T17" fmla="*/ 12 h 20"/>
                <a:gd name="T18" fmla="*/ 4 w 22"/>
                <a:gd name="T19" fmla="*/ 13 h 20"/>
                <a:gd name="T20" fmla="*/ 15 w 22"/>
                <a:gd name="T21" fmla="*/ 20 h 20"/>
                <a:gd name="T22" fmla="*/ 22 w 22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13"/>
                  </a:lnTo>
                  <a:lnTo>
                    <a:pt x="15" y="2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956"/>
            <p:cNvSpPr>
              <a:spLocks/>
            </p:cNvSpPr>
            <p:nvPr/>
          </p:nvSpPr>
          <p:spPr bwMode="auto">
            <a:xfrm>
              <a:off x="7518536" y="3915882"/>
              <a:ext cx="60454" cy="41363"/>
            </a:xfrm>
            <a:custGeom>
              <a:avLst/>
              <a:gdLst>
                <a:gd name="T0" fmla="*/ 25 w 153"/>
                <a:gd name="T1" fmla="*/ 104 h 105"/>
                <a:gd name="T2" fmla="*/ 23 w 153"/>
                <a:gd name="T3" fmla="*/ 105 h 105"/>
                <a:gd name="T4" fmla="*/ 22 w 153"/>
                <a:gd name="T5" fmla="*/ 104 h 105"/>
                <a:gd name="T6" fmla="*/ 20 w 153"/>
                <a:gd name="T7" fmla="*/ 103 h 105"/>
                <a:gd name="T8" fmla="*/ 20 w 153"/>
                <a:gd name="T9" fmla="*/ 102 h 105"/>
                <a:gd name="T10" fmla="*/ 1 w 153"/>
                <a:gd name="T11" fmla="*/ 48 h 105"/>
                <a:gd name="T12" fmla="*/ 0 w 153"/>
                <a:gd name="T13" fmla="*/ 46 h 105"/>
                <a:gd name="T14" fmla="*/ 1 w 153"/>
                <a:gd name="T15" fmla="*/ 45 h 105"/>
                <a:gd name="T16" fmla="*/ 2 w 153"/>
                <a:gd name="T17" fmla="*/ 44 h 105"/>
                <a:gd name="T18" fmla="*/ 3 w 153"/>
                <a:gd name="T19" fmla="*/ 43 h 105"/>
                <a:gd name="T20" fmla="*/ 129 w 153"/>
                <a:gd name="T21" fmla="*/ 0 h 105"/>
                <a:gd name="T22" fmla="*/ 130 w 153"/>
                <a:gd name="T23" fmla="*/ 0 h 105"/>
                <a:gd name="T24" fmla="*/ 132 w 153"/>
                <a:gd name="T25" fmla="*/ 0 h 105"/>
                <a:gd name="T26" fmla="*/ 133 w 153"/>
                <a:gd name="T27" fmla="*/ 1 h 105"/>
                <a:gd name="T28" fmla="*/ 134 w 153"/>
                <a:gd name="T29" fmla="*/ 3 h 105"/>
                <a:gd name="T30" fmla="*/ 153 w 153"/>
                <a:gd name="T31" fmla="*/ 57 h 105"/>
                <a:gd name="T32" fmla="*/ 153 w 153"/>
                <a:gd name="T33" fmla="*/ 58 h 105"/>
                <a:gd name="T34" fmla="*/ 153 w 153"/>
                <a:gd name="T35" fmla="*/ 60 h 105"/>
                <a:gd name="T36" fmla="*/ 151 w 153"/>
                <a:gd name="T37" fmla="*/ 61 h 105"/>
                <a:gd name="T38" fmla="*/ 149 w 153"/>
                <a:gd name="T39" fmla="*/ 62 h 105"/>
                <a:gd name="T40" fmla="*/ 25 w 153"/>
                <a:gd name="T41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105">
                  <a:moveTo>
                    <a:pt x="25" y="104"/>
                  </a:moveTo>
                  <a:lnTo>
                    <a:pt x="23" y="105"/>
                  </a:lnTo>
                  <a:lnTo>
                    <a:pt x="22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3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1" y="61"/>
                  </a:lnTo>
                  <a:lnTo>
                    <a:pt x="149" y="62"/>
                  </a:lnTo>
                  <a:lnTo>
                    <a:pt x="25" y="10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957"/>
            <p:cNvSpPr>
              <a:spLocks/>
            </p:cNvSpPr>
            <p:nvPr/>
          </p:nvSpPr>
          <p:spPr bwMode="auto">
            <a:xfrm>
              <a:off x="7526491" y="3939745"/>
              <a:ext cx="60454" cy="41363"/>
            </a:xfrm>
            <a:custGeom>
              <a:avLst/>
              <a:gdLst>
                <a:gd name="T0" fmla="*/ 25 w 152"/>
                <a:gd name="T1" fmla="*/ 106 h 106"/>
                <a:gd name="T2" fmla="*/ 22 w 152"/>
                <a:gd name="T3" fmla="*/ 106 h 106"/>
                <a:gd name="T4" fmla="*/ 21 w 152"/>
                <a:gd name="T5" fmla="*/ 105 h 106"/>
                <a:gd name="T6" fmla="*/ 19 w 152"/>
                <a:gd name="T7" fmla="*/ 105 h 106"/>
                <a:gd name="T8" fmla="*/ 18 w 152"/>
                <a:gd name="T9" fmla="*/ 103 h 106"/>
                <a:gd name="T10" fmla="*/ 0 w 152"/>
                <a:gd name="T11" fmla="*/ 49 h 106"/>
                <a:gd name="T12" fmla="*/ 0 w 152"/>
                <a:gd name="T13" fmla="*/ 48 h 106"/>
                <a:gd name="T14" fmla="*/ 1 w 152"/>
                <a:gd name="T15" fmla="*/ 45 h 106"/>
                <a:gd name="T16" fmla="*/ 2 w 152"/>
                <a:gd name="T17" fmla="*/ 44 h 106"/>
                <a:gd name="T18" fmla="*/ 3 w 152"/>
                <a:gd name="T19" fmla="*/ 43 h 106"/>
                <a:gd name="T20" fmla="*/ 128 w 152"/>
                <a:gd name="T21" fmla="*/ 1 h 106"/>
                <a:gd name="T22" fmla="*/ 129 w 152"/>
                <a:gd name="T23" fmla="*/ 0 h 106"/>
                <a:gd name="T24" fmla="*/ 132 w 152"/>
                <a:gd name="T25" fmla="*/ 1 h 106"/>
                <a:gd name="T26" fmla="*/ 133 w 152"/>
                <a:gd name="T27" fmla="*/ 2 h 106"/>
                <a:gd name="T28" fmla="*/ 134 w 152"/>
                <a:gd name="T29" fmla="*/ 3 h 106"/>
                <a:gd name="T30" fmla="*/ 152 w 152"/>
                <a:gd name="T31" fmla="*/ 57 h 106"/>
                <a:gd name="T32" fmla="*/ 152 w 152"/>
                <a:gd name="T33" fmla="*/ 58 h 106"/>
                <a:gd name="T34" fmla="*/ 152 w 152"/>
                <a:gd name="T35" fmla="*/ 60 h 106"/>
                <a:gd name="T36" fmla="*/ 151 w 152"/>
                <a:gd name="T37" fmla="*/ 62 h 106"/>
                <a:gd name="T38" fmla="*/ 149 w 152"/>
                <a:gd name="T39" fmla="*/ 63 h 106"/>
                <a:gd name="T40" fmla="*/ 25 w 152"/>
                <a:gd name="T4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106">
                  <a:moveTo>
                    <a:pt x="25" y="106"/>
                  </a:moveTo>
                  <a:lnTo>
                    <a:pt x="22" y="106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8" y="103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2" y="1"/>
                  </a:lnTo>
                  <a:lnTo>
                    <a:pt x="133" y="2"/>
                  </a:lnTo>
                  <a:lnTo>
                    <a:pt x="134" y="3"/>
                  </a:lnTo>
                  <a:lnTo>
                    <a:pt x="152" y="57"/>
                  </a:lnTo>
                  <a:lnTo>
                    <a:pt x="152" y="58"/>
                  </a:lnTo>
                  <a:lnTo>
                    <a:pt x="152" y="60"/>
                  </a:lnTo>
                  <a:lnTo>
                    <a:pt x="151" y="62"/>
                  </a:lnTo>
                  <a:lnTo>
                    <a:pt x="149" y="63"/>
                  </a:lnTo>
                  <a:lnTo>
                    <a:pt x="25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958"/>
            <p:cNvSpPr>
              <a:spLocks/>
            </p:cNvSpPr>
            <p:nvPr/>
          </p:nvSpPr>
          <p:spPr bwMode="auto">
            <a:xfrm>
              <a:off x="7529673" y="3941336"/>
              <a:ext cx="6364" cy="9545"/>
            </a:xfrm>
            <a:custGeom>
              <a:avLst/>
              <a:gdLst>
                <a:gd name="T0" fmla="*/ 14 w 19"/>
                <a:gd name="T1" fmla="*/ 0 h 23"/>
                <a:gd name="T2" fmla="*/ 19 w 19"/>
                <a:gd name="T3" fmla="*/ 13 h 23"/>
                <a:gd name="T4" fmla="*/ 19 w 19"/>
                <a:gd name="T5" fmla="*/ 17 h 23"/>
                <a:gd name="T6" fmla="*/ 18 w 19"/>
                <a:gd name="T7" fmla="*/ 19 h 23"/>
                <a:gd name="T8" fmla="*/ 17 w 19"/>
                <a:gd name="T9" fmla="*/ 21 h 23"/>
                <a:gd name="T10" fmla="*/ 13 w 19"/>
                <a:gd name="T11" fmla="*/ 23 h 23"/>
                <a:gd name="T12" fmla="*/ 11 w 19"/>
                <a:gd name="T13" fmla="*/ 23 h 23"/>
                <a:gd name="T14" fmla="*/ 8 w 19"/>
                <a:gd name="T15" fmla="*/ 22 h 23"/>
                <a:gd name="T16" fmla="*/ 6 w 19"/>
                <a:gd name="T17" fmla="*/ 21 h 23"/>
                <a:gd name="T18" fmla="*/ 5 w 19"/>
                <a:gd name="T19" fmla="*/ 18 h 23"/>
                <a:gd name="T20" fmla="*/ 0 w 19"/>
                <a:gd name="T21" fmla="*/ 6 h 23"/>
                <a:gd name="T22" fmla="*/ 14 w 19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3">
                  <a:moveTo>
                    <a:pt x="14" y="0"/>
                  </a:moveTo>
                  <a:lnTo>
                    <a:pt x="19" y="13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2"/>
                  </a:lnTo>
                  <a:lnTo>
                    <a:pt x="6" y="21"/>
                  </a:lnTo>
                  <a:lnTo>
                    <a:pt x="5" y="18"/>
                  </a:lnTo>
                  <a:lnTo>
                    <a:pt x="0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959"/>
            <p:cNvSpPr>
              <a:spLocks/>
            </p:cNvSpPr>
            <p:nvPr/>
          </p:nvSpPr>
          <p:spPr bwMode="auto">
            <a:xfrm>
              <a:off x="7528082" y="3933382"/>
              <a:ext cx="6364" cy="9545"/>
            </a:xfrm>
            <a:custGeom>
              <a:avLst/>
              <a:gdLst>
                <a:gd name="T0" fmla="*/ 18 w 18"/>
                <a:gd name="T1" fmla="*/ 16 h 22"/>
                <a:gd name="T2" fmla="*/ 14 w 18"/>
                <a:gd name="T3" fmla="*/ 4 h 22"/>
                <a:gd name="T4" fmla="*/ 12 w 18"/>
                <a:gd name="T5" fmla="*/ 2 h 22"/>
                <a:gd name="T6" fmla="*/ 10 w 18"/>
                <a:gd name="T7" fmla="*/ 0 h 22"/>
                <a:gd name="T8" fmla="*/ 8 w 18"/>
                <a:gd name="T9" fmla="*/ 0 h 22"/>
                <a:gd name="T10" fmla="*/ 4 w 18"/>
                <a:gd name="T11" fmla="*/ 0 h 22"/>
                <a:gd name="T12" fmla="*/ 2 w 18"/>
                <a:gd name="T13" fmla="*/ 1 h 22"/>
                <a:gd name="T14" fmla="*/ 1 w 18"/>
                <a:gd name="T15" fmla="*/ 3 h 22"/>
                <a:gd name="T16" fmla="*/ 0 w 18"/>
                <a:gd name="T17" fmla="*/ 6 h 22"/>
                <a:gd name="T18" fmla="*/ 0 w 18"/>
                <a:gd name="T19" fmla="*/ 9 h 22"/>
                <a:gd name="T20" fmla="*/ 4 w 18"/>
                <a:gd name="T21" fmla="*/ 22 h 22"/>
                <a:gd name="T22" fmla="*/ 18 w 18"/>
                <a:gd name="T2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8" y="16"/>
                  </a:move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22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960"/>
            <p:cNvSpPr>
              <a:spLocks/>
            </p:cNvSpPr>
            <p:nvPr/>
          </p:nvSpPr>
          <p:spPr bwMode="auto">
            <a:xfrm>
              <a:off x="7539218" y="3938154"/>
              <a:ext cx="7954" cy="7954"/>
            </a:xfrm>
            <a:custGeom>
              <a:avLst/>
              <a:gdLst>
                <a:gd name="T0" fmla="*/ 14 w 20"/>
                <a:gd name="T1" fmla="*/ 0 h 22"/>
                <a:gd name="T2" fmla="*/ 19 w 20"/>
                <a:gd name="T3" fmla="*/ 13 h 22"/>
                <a:gd name="T4" fmla="*/ 20 w 20"/>
                <a:gd name="T5" fmla="*/ 15 h 22"/>
                <a:gd name="T6" fmla="*/ 19 w 20"/>
                <a:gd name="T7" fmla="*/ 18 h 22"/>
                <a:gd name="T8" fmla="*/ 16 w 20"/>
                <a:gd name="T9" fmla="*/ 20 h 22"/>
                <a:gd name="T10" fmla="*/ 14 w 20"/>
                <a:gd name="T11" fmla="*/ 21 h 22"/>
                <a:gd name="T12" fmla="*/ 11 w 20"/>
                <a:gd name="T13" fmla="*/ 22 h 22"/>
                <a:gd name="T14" fmla="*/ 9 w 20"/>
                <a:gd name="T15" fmla="*/ 21 h 22"/>
                <a:gd name="T16" fmla="*/ 7 w 20"/>
                <a:gd name="T17" fmla="*/ 19 h 22"/>
                <a:gd name="T18" fmla="*/ 5 w 20"/>
                <a:gd name="T19" fmla="*/ 17 h 22"/>
                <a:gd name="T20" fmla="*/ 0 w 20"/>
                <a:gd name="T21" fmla="*/ 4 h 22"/>
                <a:gd name="T22" fmla="*/ 14 w 20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2">
                  <a:moveTo>
                    <a:pt x="14" y="0"/>
                  </a:moveTo>
                  <a:lnTo>
                    <a:pt x="19" y="13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9" y="21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0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961"/>
            <p:cNvSpPr>
              <a:spLocks/>
            </p:cNvSpPr>
            <p:nvPr/>
          </p:nvSpPr>
          <p:spPr bwMode="auto">
            <a:xfrm>
              <a:off x="7537627" y="3930200"/>
              <a:ext cx="6364" cy="7954"/>
            </a:xfrm>
            <a:custGeom>
              <a:avLst/>
              <a:gdLst>
                <a:gd name="T0" fmla="*/ 17 w 17"/>
                <a:gd name="T1" fmla="*/ 17 h 22"/>
                <a:gd name="T2" fmla="*/ 14 w 17"/>
                <a:gd name="T3" fmla="*/ 5 h 22"/>
                <a:gd name="T4" fmla="*/ 12 w 17"/>
                <a:gd name="T5" fmla="*/ 2 h 22"/>
                <a:gd name="T6" fmla="*/ 10 w 17"/>
                <a:gd name="T7" fmla="*/ 0 h 22"/>
                <a:gd name="T8" fmla="*/ 7 w 17"/>
                <a:gd name="T9" fmla="*/ 0 h 22"/>
                <a:gd name="T10" fmla="*/ 4 w 17"/>
                <a:gd name="T11" fmla="*/ 0 h 22"/>
                <a:gd name="T12" fmla="*/ 2 w 17"/>
                <a:gd name="T13" fmla="*/ 1 h 22"/>
                <a:gd name="T14" fmla="*/ 0 w 17"/>
                <a:gd name="T15" fmla="*/ 4 h 22"/>
                <a:gd name="T16" fmla="*/ 0 w 17"/>
                <a:gd name="T17" fmla="*/ 7 h 22"/>
                <a:gd name="T18" fmla="*/ 0 w 17"/>
                <a:gd name="T19" fmla="*/ 9 h 22"/>
                <a:gd name="T20" fmla="*/ 4 w 17"/>
                <a:gd name="T21" fmla="*/ 22 h 22"/>
                <a:gd name="T22" fmla="*/ 17 w 17"/>
                <a:gd name="T2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17" y="17"/>
                  </a:moveTo>
                  <a:lnTo>
                    <a:pt x="14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22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962"/>
            <p:cNvSpPr>
              <a:spLocks/>
            </p:cNvSpPr>
            <p:nvPr/>
          </p:nvSpPr>
          <p:spPr bwMode="auto">
            <a:xfrm>
              <a:off x="7561490" y="3930200"/>
              <a:ext cx="6364" cy="9545"/>
            </a:xfrm>
            <a:custGeom>
              <a:avLst/>
              <a:gdLst>
                <a:gd name="T0" fmla="*/ 13 w 19"/>
                <a:gd name="T1" fmla="*/ 0 h 23"/>
                <a:gd name="T2" fmla="*/ 18 w 19"/>
                <a:gd name="T3" fmla="*/ 13 h 23"/>
                <a:gd name="T4" fmla="*/ 19 w 19"/>
                <a:gd name="T5" fmla="*/ 15 h 23"/>
                <a:gd name="T6" fmla="*/ 18 w 19"/>
                <a:gd name="T7" fmla="*/ 19 h 23"/>
                <a:gd name="T8" fmla="*/ 15 w 19"/>
                <a:gd name="T9" fmla="*/ 21 h 23"/>
                <a:gd name="T10" fmla="*/ 13 w 19"/>
                <a:gd name="T11" fmla="*/ 22 h 23"/>
                <a:gd name="T12" fmla="*/ 10 w 19"/>
                <a:gd name="T13" fmla="*/ 23 h 23"/>
                <a:gd name="T14" fmla="*/ 8 w 19"/>
                <a:gd name="T15" fmla="*/ 22 h 23"/>
                <a:gd name="T16" fmla="*/ 6 w 19"/>
                <a:gd name="T17" fmla="*/ 20 h 23"/>
                <a:gd name="T18" fmla="*/ 4 w 19"/>
                <a:gd name="T19" fmla="*/ 18 h 23"/>
                <a:gd name="T20" fmla="*/ 0 w 19"/>
                <a:gd name="T21" fmla="*/ 5 h 23"/>
                <a:gd name="T22" fmla="*/ 13 w 19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3">
                  <a:moveTo>
                    <a:pt x="13" y="0"/>
                  </a:moveTo>
                  <a:lnTo>
                    <a:pt x="18" y="13"/>
                  </a:lnTo>
                  <a:lnTo>
                    <a:pt x="19" y="15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963"/>
            <p:cNvSpPr>
              <a:spLocks/>
            </p:cNvSpPr>
            <p:nvPr/>
          </p:nvSpPr>
          <p:spPr bwMode="auto">
            <a:xfrm>
              <a:off x="7558309" y="3922245"/>
              <a:ext cx="7954" cy="9545"/>
            </a:xfrm>
            <a:custGeom>
              <a:avLst/>
              <a:gdLst>
                <a:gd name="T0" fmla="*/ 18 w 18"/>
                <a:gd name="T1" fmla="*/ 17 h 21"/>
                <a:gd name="T2" fmla="*/ 14 w 18"/>
                <a:gd name="T3" fmla="*/ 5 h 21"/>
                <a:gd name="T4" fmla="*/ 12 w 18"/>
                <a:gd name="T5" fmla="*/ 3 h 21"/>
                <a:gd name="T6" fmla="*/ 10 w 18"/>
                <a:gd name="T7" fmla="*/ 1 h 21"/>
                <a:gd name="T8" fmla="*/ 7 w 18"/>
                <a:gd name="T9" fmla="*/ 0 h 21"/>
                <a:gd name="T10" fmla="*/ 4 w 18"/>
                <a:gd name="T11" fmla="*/ 1 h 21"/>
                <a:gd name="T12" fmla="*/ 2 w 18"/>
                <a:gd name="T13" fmla="*/ 2 h 21"/>
                <a:gd name="T14" fmla="*/ 1 w 18"/>
                <a:gd name="T15" fmla="*/ 4 h 21"/>
                <a:gd name="T16" fmla="*/ 0 w 18"/>
                <a:gd name="T17" fmla="*/ 7 h 21"/>
                <a:gd name="T18" fmla="*/ 0 w 18"/>
                <a:gd name="T19" fmla="*/ 10 h 21"/>
                <a:gd name="T20" fmla="*/ 4 w 18"/>
                <a:gd name="T21" fmla="*/ 21 h 21"/>
                <a:gd name="T22" fmla="*/ 18 w 18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lnTo>
                    <a:pt x="14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21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964"/>
            <p:cNvSpPr>
              <a:spLocks/>
            </p:cNvSpPr>
            <p:nvPr/>
          </p:nvSpPr>
          <p:spPr bwMode="auto">
            <a:xfrm>
              <a:off x="7550354" y="3934972"/>
              <a:ext cx="6364" cy="7954"/>
            </a:xfrm>
            <a:custGeom>
              <a:avLst/>
              <a:gdLst>
                <a:gd name="T0" fmla="*/ 14 w 20"/>
                <a:gd name="T1" fmla="*/ 0 h 23"/>
                <a:gd name="T2" fmla="*/ 19 w 20"/>
                <a:gd name="T3" fmla="*/ 13 h 23"/>
                <a:gd name="T4" fmla="*/ 20 w 20"/>
                <a:gd name="T5" fmla="*/ 15 h 23"/>
                <a:gd name="T6" fmla="*/ 19 w 20"/>
                <a:gd name="T7" fmla="*/ 18 h 23"/>
                <a:gd name="T8" fmla="*/ 16 w 20"/>
                <a:gd name="T9" fmla="*/ 21 h 23"/>
                <a:gd name="T10" fmla="*/ 14 w 20"/>
                <a:gd name="T11" fmla="*/ 22 h 23"/>
                <a:gd name="T12" fmla="*/ 11 w 20"/>
                <a:gd name="T13" fmla="*/ 23 h 23"/>
                <a:gd name="T14" fmla="*/ 9 w 20"/>
                <a:gd name="T15" fmla="*/ 22 h 23"/>
                <a:gd name="T16" fmla="*/ 7 w 20"/>
                <a:gd name="T17" fmla="*/ 19 h 23"/>
                <a:gd name="T18" fmla="*/ 4 w 20"/>
                <a:gd name="T19" fmla="*/ 17 h 23"/>
                <a:gd name="T20" fmla="*/ 0 w 20"/>
                <a:gd name="T21" fmla="*/ 4 h 23"/>
                <a:gd name="T22" fmla="*/ 14 w 20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3">
                  <a:moveTo>
                    <a:pt x="14" y="0"/>
                  </a:moveTo>
                  <a:lnTo>
                    <a:pt x="19" y="13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0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965"/>
            <p:cNvSpPr>
              <a:spLocks/>
            </p:cNvSpPr>
            <p:nvPr/>
          </p:nvSpPr>
          <p:spPr bwMode="auto">
            <a:xfrm>
              <a:off x="7547172" y="3927018"/>
              <a:ext cx="7954" cy="7954"/>
            </a:xfrm>
            <a:custGeom>
              <a:avLst/>
              <a:gdLst>
                <a:gd name="T0" fmla="*/ 18 w 18"/>
                <a:gd name="T1" fmla="*/ 17 h 21"/>
                <a:gd name="T2" fmla="*/ 14 w 18"/>
                <a:gd name="T3" fmla="*/ 5 h 21"/>
                <a:gd name="T4" fmla="*/ 12 w 18"/>
                <a:gd name="T5" fmla="*/ 2 h 21"/>
                <a:gd name="T6" fmla="*/ 10 w 18"/>
                <a:gd name="T7" fmla="*/ 1 h 21"/>
                <a:gd name="T8" fmla="*/ 7 w 18"/>
                <a:gd name="T9" fmla="*/ 0 h 21"/>
                <a:gd name="T10" fmla="*/ 4 w 18"/>
                <a:gd name="T11" fmla="*/ 1 h 21"/>
                <a:gd name="T12" fmla="*/ 2 w 18"/>
                <a:gd name="T13" fmla="*/ 2 h 21"/>
                <a:gd name="T14" fmla="*/ 1 w 18"/>
                <a:gd name="T15" fmla="*/ 4 h 21"/>
                <a:gd name="T16" fmla="*/ 0 w 18"/>
                <a:gd name="T17" fmla="*/ 6 h 21"/>
                <a:gd name="T18" fmla="*/ 0 w 18"/>
                <a:gd name="T19" fmla="*/ 9 h 21"/>
                <a:gd name="T20" fmla="*/ 4 w 18"/>
                <a:gd name="T21" fmla="*/ 21 h 21"/>
                <a:gd name="T22" fmla="*/ 18 w 18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21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966"/>
            <p:cNvSpPr>
              <a:spLocks/>
            </p:cNvSpPr>
            <p:nvPr/>
          </p:nvSpPr>
          <p:spPr bwMode="auto">
            <a:xfrm>
              <a:off x="7537627" y="3965199"/>
              <a:ext cx="7954" cy="9545"/>
            </a:xfrm>
            <a:custGeom>
              <a:avLst/>
              <a:gdLst>
                <a:gd name="T0" fmla="*/ 13 w 18"/>
                <a:gd name="T1" fmla="*/ 0 h 22"/>
                <a:gd name="T2" fmla="*/ 17 w 18"/>
                <a:gd name="T3" fmla="*/ 13 h 22"/>
                <a:gd name="T4" fmla="*/ 18 w 18"/>
                <a:gd name="T5" fmla="*/ 16 h 22"/>
                <a:gd name="T6" fmla="*/ 17 w 18"/>
                <a:gd name="T7" fmla="*/ 18 h 22"/>
                <a:gd name="T8" fmla="*/ 16 w 18"/>
                <a:gd name="T9" fmla="*/ 20 h 22"/>
                <a:gd name="T10" fmla="*/ 13 w 18"/>
                <a:gd name="T11" fmla="*/ 22 h 22"/>
                <a:gd name="T12" fmla="*/ 11 w 18"/>
                <a:gd name="T13" fmla="*/ 22 h 22"/>
                <a:gd name="T14" fmla="*/ 8 w 18"/>
                <a:gd name="T15" fmla="*/ 21 h 22"/>
                <a:gd name="T16" fmla="*/ 5 w 18"/>
                <a:gd name="T17" fmla="*/ 20 h 22"/>
                <a:gd name="T18" fmla="*/ 4 w 18"/>
                <a:gd name="T19" fmla="*/ 17 h 22"/>
                <a:gd name="T20" fmla="*/ 0 w 18"/>
                <a:gd name="T21" fmla="*/ 5 h 22"/>
                <a:gd name="T22" fmla="*/ 13 w 18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3" y="0"/>
                  </a:moveTo>
                  <a:lnTo>
                    <a:pt x="17" y="13"/>
                  </a:lnTo>
                  <a:lnTo>
                    <a:pt x="18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5" y="20"/>
                  </a:lnTo>
                  <a:lnTo>
                    <a:pt x="4" y="17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967"/>
            <p:cNvSpPr>
              <a:spLocks/>
            </p:cNvSpPr>
            <p:nvPr/>
          </p:nvSpPr>
          <p:spPr bwMode="auto">
            <a:xfrm>
              <a:off x="7536036" y="3957245"/>
              <a:ext cx="6364" cy="9545"/>
            </a:xfrm>
            <a:custGeom>
              <a:avLst/>
              <a:gdLst>
                <a:gd name="T0" fmla="*/ 18 w 18"/>
                <a:gd name="T1" fmla="*/ 17 h 22"/>
                <a:gd name="T2" fmla="*/ 14 w 18"/>
                <a:gd name="T3" fmla="*/ 5 h 22"/>
                <a:gd name="T4" fmla="*/ 11 w 18"/>
                <a:gd name="T5" fmla="*/ 3 h 22"/>
                <a:gd name="T6" fmla="*/ 9 w 18"/>
                <a:gd name="T7" fmla="*/ 0 h 22"/>
                <a:gd name="T8" fmla="*/ 7 w 18"/>
                <a:gd name="T9" fmla="*/ 0 h 22"/>
                <a:gd name="T10" fmla="*/ 4 w 18"/>
                <a:gd name="T11" fmla="*/ 0 h 22"/>
                <a:gd name="T12" fmla="*/ 2 w 18"/>
                <a:gd name="T13" fmla="*/ 2 h 22"/>
                <a:gd name="T14" fmla="*/ 1 w 18"/>
                <a:gd name="T15" fmla="*/ 4 h 22"/>
                <a:gd name="T16" fmla="*/ 0 w 18"/>
                <a:gd name="T17" fmla="*/ 7 h 22"/>
                <a:gd name="T18" fmla="*/ 0 w 18"/>
                <a:gd name="T19" fmla="*/ 9 h 22"/>
                <a:gd name="T20" fmla="*/ 4 w 18"/>
                <a:gd name="T21" fmla="*/ 22 h 22"/>
                <a:gd name="T22" fmla="*/ 18 w 18"/>
                <a:gd name="T2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8" y="17"/>
                  </a:moveTo>
                  <a:lnTo>
                    <a:pt x="14" y="5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22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968"/>
            <p:cNvSpPr>
              <a:spLocks/>
            </p:cNvSpPr>
            <p:nvPr/>
          </p:nvSpPr>
          <p:spPr bwMode="auto">
            <a:xfrm>
              <a:off x="7547172" y="3962017"/>
              <a:ext cx="7954" cy="7954"/>
            </a:xfrm>
            <a:custGeom>
              <a:avLst/>
              <a:gdLst>
                <a:gd name="T0" fmla="*/ 14 w 19"/>
                <a:gd name="T1" fmla="*/ 0 h 23"/>
                <a:gd name="T2" fmla="*/ 18 w 19"/>
                <a:gd name="T3" fmla="*/ 13 h 23"/>
                <a:gd name="T4" fmla="*/ 19 w 19"/>
                <a:gd name="T5" fmla="*/ 15 h 23"/>
                <a:gd name="T6" fmla="*/ 18 w 19"/>
                <a:gd name="T7" fmla="*/ 19 h 23"/>
                <a:gd name="T8" fmla="*/ 16 w 19"/>
                <a:gd name="T9" fmla="*/ 21 h 23"/>
                <a:gd name="T10" fmla="*/ 14 w 19"/>
                <a:gd name="T11" fmla="*/ 22 h 23"/>
                <a:gd name="T12" fmla="*/ 11 w 19"/>
                <a:gd name="T13" fmla="*/ 23 h 23"/>
                <a:gd name="T14" fmla="*/ 8 w 19"/>
                <a:gd name="T15" fmla="*/ 22 h 23"/>
                <a:gd name="T16" fmla="*/ 6 w 19"/>
                <a:gd name="T17" fmla="*/ 20 h 23"/>
                <a:gd name="T18" fmla="*/ 4 w 19"/>
                <a:gd name="T19" fmla="*/ 17 h 23"/>
                <a:gd name="T20" fmla="*/ 0 w 19"/>
                <a:gd name="T21" fmla="*/ 4 h 23"/>
                <a:gd name="T22" fmla="*/ 14 w 19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3">
                  <a:moveTo>
                    <a:pt x="14" y="0"/>
                  </a:moveTo>
                  <a:lnTo>
                    <a:pt x="18" y="13"/>
                  </a:lnTo>
                  <a:lnTo>
                    <a:pt x="19" y="15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1" y="23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7"/>
                  </a:lnTo>
                  <a:lnTo>
                    <a:pt x="0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969"/>
            <p:cNvSpPr>
              <a:spLocks/>
            </p:cNvSpPr>
            <p:nvPr/>
          </p:nvSpPr>
          <p:spPr bwMode="auto">
            <a:xfrm>
              <a:off x="7545581" y="3954063"/>
              <a:ext cx="7954" cy="9545"/>
            </a:xfrm>
            <a:custGeom>
              <a:avLst/>
              <a:gdLst>
                <a:gd name="T0" fmla="*/ 17 w 17"/>
                <a:gd name="T1" fmla="*/ 16 h 21"/>
                <a:gd name="T2" fmla="*/ 12 w 17"/>
                <a:gd name="T3" fmla="*/ 4 h 21"/>
                <a:gd name="T4" fmla="*/ 11 w 17"/>
                <a:gd name="T5" fmla="*/ 2 h 21"/>
                <a:gd name="T6" fmla="*/ 9 w 17"/>
                <a:gd name="T7" fmla="*/ 0 h 21"/>
                <a:gd name="T8" fmla="*/ 7 w 17"/>
                <a:gd name="T9" fmla="*/ 0 h 21"/>
                <a:gd name="T10" fmla="*/ 4 w 17"/>
                <a:gd name="T11" fmla="*/ 0 h 21"/>
                <a:gd name="T12" fmla="*/ 2 w 17"/>
                <a:gd name="T13" fmla="*/ 1 h 21"/>
                <a:gd name="T14" fmla="*/ 0 w 17"/>
                <a:gd name="T15" fmla="*/ 3 h 21"/>
                <a:gd name="T16" fmla="*/ 0 w 17"/>
                <a:gd name="T17" fmla="*/ 6 h 21"/>
                <a:gd name="T18" fmla="*/ 0 w 17"/>
                <a:gd name="T19" fmla="*/ 8 h 21"/>
                <a:gd name="T20" fmla="*/ 4 w 17"/>
                <a:gd name="T21" fmla="*/ 21 h 21"/>
                <a:gd name="T22" fmla="*/ 17 w 17"/>
                <a:gd name="T2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1">
                  <a:moveTo>
                    <a:pt x="17" y="16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21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970"/>
            <p:cNvSpPr>
              <a:spLocks/>
            </p:cNvSpPr>
            <p:nvPr/>
          </p:nvSpPr>
          <p:spPr bwMode="auto">
            <a:xfrm>
              <a:off x="7569445" y="3954063"/>
              <a:ext cx="7954" cy="9545"/>
            </a:xfrm>
            <a:custGeom>
              <a:avLst/>
              <a:gdLst>
                <a:gd name="T0" fmla="*/ 14 w 19"/>
                <a:gd name="T1" fmla="*/ 0 h 22"/>
                <a:gd name="T2" fmla="*/ 18 w 19"/>
                <a:gd name="T3" fmla="*/ 13 h 22"/>
                <a:gd name="T4" fmla="*/ 19 w 19"/>
                <a:gd name="T5" fmla="*/ 15 h 22"/>
                <a:gd name="T6" fmla="*/ 18 w 19"/>
                <a:gd name="T7" fmla="*/ 18 h 22"/>
                <a:gd name="T8" fmla="*/ 16 w 19"/>
                <a:gd name="T9" fmla="*/ 20 h 22"/>
                <a:gd name="T10" fmla="*/ 14 w 19"/>
                <a:gd name="T11" fmla="*/ 21 h 22"/>
                <a:gd name="T12" fmla="*/ 11 w 19"/>
                <a:gd name="T13" fmla="*/ 22 h 22"/>
                <a:gd name="T14" fmla="*/ 8 w 19"/>
                <a:gd name="T15" fmla="*/ 21 h 22"/>
                <a:gd name="T16" fmla="*/ 6 w 19"/>
                <a:gd name="T17" fmla="*/ 19 h 22"/>
                <a:gd name="T18" fmla="*/ 4 w 19"/>
                <a:gd name="T19" fmla="*/ 17 h 22"/>
                <a:gd name="T20" fmla="*/ 0 w 19"/>
                <a:gd name="T21" fmla="*/ 4 h 22"/>
                <a:gd name="T22" fmla="*/ 14 w 1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2">
                  <a:moveTo>
                    <a:pt x="14" y="0"/>
                  </a:moveTo>
                  <a:lnTo>
                    <a:pt x="18" y="13"/>
                  </a:lnTo>
                  <a:lnTo>
                    <a:pt x="19" y="15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0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971"/>
            <p:cNvSpPr>
              <a:spLocks/>
            </p:cNvSpPr>
            <p:nvPr/>
          </p:nvSpPr>
          <p:spPr bwMode="auto">
            <a:xfrm>
              <a:off x="7567854" y="3946109"/>
              <a:ext cx="6364" cy="9545"/>
            </a:xfrm>
            <a:custGeom>
              <a:avLst/>
              <a:gdLst>
                <a:gd name="T0" fmla="*/ 18 w 18"/>
                <a:gd name="T1" fmla="*/ 18 h 22"/>
                <a:gd name="T2" fmla="*/ 14 w 18"/>
                <a:gd name="T3" fmla="*/ 6 h 22"/>
                <a:gd name="T4" fmla="*/ 11 w 18"/>
                <a:gd name="T5" fmla="*/ 4 h 22"/>
                <a:gd name="T6" fmla="*/ 9 w 18"/>
                <a:gd name="T7" fmla="*/ 1 h 22"/>
                <a:gd name="T8" fmla="*/ 7 w 18"/>
                <a:gd name="T9" fmla="*/ 0 h 22"/>
                <a:gd name="T10" fmla="*/ 4 w 18"/>
                <a:gd name="T11" fmla="*/ 1 h 22"/>
                <a:gd name="T12" fmla="*/ 2 w 18"/>
                <a:gd name="T13" fmla="*/ 3 h 22"/>
                <a:gd name="T14" fmla="*/ 0 w 18"/>
                <a:gd name="T15" fmla="*/ 5 h 22"/>
                <a:gd name="T16" fmla="*/ 0 w 18"/>
                <a:gd name="T17" fmla="*/ 8 h 22"/>
                <a:gd name="T18" fmla="*/ 0 w 18"/>
                <a:gd name="T19" fmla="*/ 10 h 22"/>
                <a:gd name="T20" fmla="*/ 4 w 18"/>
                <a:gd name="T21" fmla="*/ 22 h 22"/>
                <a:gd name="T22" fmla="*/ 18 w 18"/>
                <a:gd name="T2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8" y="18"/>
                  </a:moveTo>
                  <a:lnTo>
                    <a:pt x="14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2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972"/>
            <p:cNvSpPr>
              <a:spLocks/>
            </p:cNvSpPr>
            <p:nvPr/>
          </p:nvSpPr>
          <p:spPr bwMode="auto">
            <a:xfrm>
              <a:off x="7558309" y="3958836"/>
              <a:ext cx="7954" cy="7954"/>
            </a:xfrm>
            <a:custGeom>
              <a:avLst/>
              <a:gdLst>
                <a:gd name="T0" fmla="*/ 14 w 19"/>
                <a:gd name="T1" fmla="*/ 0 h 21"/>
                <a:gd name="T2" fmla="*/ 18 w 19"/>
                <a:gd name="T3" fmla="*/ 12 h 21"/>
                <a:gd name="T4" fmla="*/ 19 w 19"/>
                <a:gd name="T5" fmla="*/ 15 h 21"/>
                <a:gd name="T6" fmla="*/ 18 w 19"/>
                <a:gd name="T7" fmla="*/ 18 h 21"/>
                <a:gd name="T8" fmla="*/ 16 w 19"/>
                <a:gd name="T9" fmla="*/ 20 h 21"/>
                <a:gd name="T10" fmla="*/ 14 w 19"/>
                <a:gd name="T11" fmla="*/ 21 h 21"/>
                <a:gd name="T12" fmla="*/ 11 w 19"/>
                <a:gd name="T13" fmla="*/ 21 h 21"/>
                <a:gd name="T14" fmla="*/ 8 w 19"/>
                <a:gd name="T15" fmla="*/ 21 h 21"/>
                <a:gd name="T16" fmla="*/ 6 w 19"/>
                <a:gd name="T17" fmla="*/ 19 h 21"/>
                <a:gd name="T18" fmla="*/ 4 w 19"/>
                <a:gd name="T19" fmla="*/ 17 h 21"/>
                <a:gd name="T20" fmla="*/ 0 w 19"/>
                <a:gd name="T21" fmla="*/ 4 h 21"/>
                <a:gd name="T22" fmla="*/ 14 w 19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1">
                  <a:moveTo>
                    <a:pt x="14" y="0"/>
                  </a:moveTo>
                  <a:lnTo>
                    <a:pt x="18" y="12"/>
                  </a:lnTo>
                  <a:lnTo>
                    <a:pt x="19" y="15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0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973"/>
            <p:cNvSpPr>
              <a:spLocks/>
            </p:cNvSpPr>
            <p:nvPr/>
          </p:nvSpPr>
          <p:spPr bwMode="auto">
            <a:xfrm>
              <a:off x="7556718" y="3950881"/>
              <a:ext cx="6364" cy="7954"/>
            </a:xfrm>
            <a:custGeom>
              <a:avLst/>
              <a:gdLst>
                <a:gd name="T0" fmla="*/ 18 w 18"/>
                <a:gd name="T1" fmla="*/ 17 h 22"/>
                <a:gd name="T2" fmla="*/ 14 w 18"/>
                <a:gd name="T3" fmla="*/ 5 h 22"/>
                <a:gd name="T4" fmla="*/ 12 w 18"/>
                <a:gd name="T5" fmla="*/ 2 h 22"/>
                <a:gd name="T6" fmla="*/ 10 w 18"/>
                <a:gd name="T7" fmla="*/ 1 h 22"/>
                <a:gd name="T8" fmla="*/ 8 w 18"/>
                <a:gd name="T9" fmla="*/ 0 h 22"/>
                <a:gd name="T10" fmla="*/ 5 w 18"/>
                <a:gd name="T11" fmla="*/ 1 h 22"/>
                <a:gd name="T12" fmla="*/ 3 w 18"/>
                <a:gd name="T13" fmla="*/ 2 h 22"/>
                <a:gd name="T14" fmla="*/ 0 w 18"/>
                <a:gd name="T15" fmla="*/ 4 h 22"/>
                <a:gd name="T16" fmla="*/ 0 w 18"/>
                <a:gd name="T17" fmla="*/ 7 h 22"/>
                <a:gd name="T18" fmla="*/ 0 w 18"/>
                <a:gd name="T19" fmla="*/ 10 h 22"/>
                <a:gd name="T20" fmla="*/ 5 w 18"/>
                <a:gd name="T21" fmla="*/ 22 h 22"/>
                <a:gd name="T22" fmla="*/ 18 w 18"/>
                <a:gd name="T2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8" y="17"/>
                  </a:move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5" y="22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974"/>
            <p:cNvSpPr>
              <a:spLocks/>
            </p:cNvSpPr>
            <p:nvPr/>
          </p:nvSpPr>
          <p:spPr bwMode="auto">
            <a:xfrm>
              <a:off x="7567854" y="3898382"/>
              <a:ext cx="60454" cy="42954"/>
            </a:xfrm>
            <a:custGeom>
              <a:avLst/>
              <a:gdLst>
                <a:gd name="T0" fmla="*/ 24 w 152"/>
                <a:gd name="T1" fmla="*/ 106 h 106"/>
                <a:gd name="T2" fmla="*/ 22 w 152"/>
                <a:gd name="T3" fmla="*/ 106 h 106"/>
                <a:gd name="T4" fmla="*/ 21 w 152"/>
                <a:gd name="T5" fmla="*/ 106 h 106"/>
                <a:gd name="T6" fmla="*/ 19 w 152"/>
                <a:gd name="T7" fmla="*/ 105 h 106"/>
                <a:gd name="T8" fmla="*/ 18 w 152"/>
                <a:gd name="T9" fmla="*/ 103 h 106"/>
                <a:gd name="T10" fmla="*/ 0 w 152"/>
                <a:gd name="T11" fmla="*/ 50 h 106"/>
                <a:gd name="T12" fmla="*/ 0 w 152"/>
                <a:gd name="T13" fmla="*/ 48 h 106"/>
                <a:gd name="T14" fmla="*/ 1 w 152"/>
                <a:gd name="T15" fmla="*/ 46 h 106"/>
                <a:gd name="T16" fmla="*/ 2 w 152"/>
                <a:gd name="T17" fmla="*/ 45 h 106"/>
                <a:gd name="T18" fmla="*/ 3 w 152"/>
                <a:gd name="T19" fmla="*/ 44 h 106"/>
                <a:gd name="T20" fmla="*/ 128 w 152"/>
                <a:gd name="T21" fmla="*/ 1 h 106"/>
                <a:gd name="T22" fmla="*/ 129 w 152"/>
                <a:gd name="T23" fmla="*/ 0 h 106"/>
                <a:gd name="T24" fmla="*/ 131 w 152"/>
                <a:gd name="T25" fmla="*/ 1 h 106"/>
                <a:gd name="T26" fmla="*/ 132 w 152"/>
                <a:gd name="T27" fmla="*/ 3 h 106"/>
                <a:gd name="T28" fmla="*/ 133 w 152"/>
                <a:gd name="T29" fmla="*/ 4 h 106"/>
                <a:gd name="T30" fmla="*/ 152 w 152"/>
                <a:gd name="T31" fmla="*/ 58 h 106"/>
                <a:gd name="T32" fmla="*/ 152 w 152"/>
                <a:gd name="T33" fmla="*/ 60 h 106"/>
                <a:gd name="T34" fmla="*/ 152 w 152"/>
                <a:gd name="T35" fmla="*/ 61 h 106"/>
                <a:gd name="T36" fmla="*/ 151 w 152"/>
                <a:gd name="T37" fmla="*/ 62 h 106"/>
                <a:gd name="T38" fmla="*/ 149 w 152"/>
                <a:gd name="T39" fmla="*/ 63 h 106"/>
                <a:gd name="T40" fmla="*/ 24 w 152"/>
                <a:gd name="T4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106">
                  <a:moveTo>
                    <a:pt x="24" y="106"/>
                  </a:moveTo>
                  <a:lnTo>
                    <a:pt x="22" y="106"/>
                  </a:lnTo>
                  <a:lnTo>
                    <a:pt x="21" y="106"/>
                  </a:lnTo>
                  <a:lnTo>
                    <a:pt x="19" y="105"/>
                  </a:lnTo>
                  <a:lnTo>
                    <a:pt x="18" y="103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1" y="1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52" y="58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1" y="62"/>
                  </a:lnTo>
                  <a:lnTo>
                    <a:pt x="149" y="63"/>
                  </a:lnTo>
                  <a:lnTo>
                    <a:pt x="24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975"/>
            <p:cNvSpPr>
              <a:spLocks/>
            </p:cNvSpPr>
            <p:nvPr/>
          </p:nvSpPr>
          <p:spPr bwMode="auto">
            <a:xfrm>
              <a:off x="7575808" y="3922245"/>
              <a:ext cx="60454" cy="41363"/>
            </a:xfrm>
            <a:custGeom>
              <a:avLst/>
              <a:gdLst>
                <a:gd name="T0" fmla="*/ 25 w 152"/>
                <a:gd name="T1" fmla="*/ 105 h 105"/>
                <a:gd name="T2" fmla="*/ 23 w 152"/>
                <a:gd name="T3" fmla="*/ 105 h 105"/>
                <a:gd name="T4" fmla="*/ 21 w 152"/>
                <a:gd name="T5" fmla="*/ 105 h 105"/>
                <a:gd name="T6" fmla="*/ 19 w 152"/>
                <a:gd name="T7" fmla="*/ 104 h 105"/>
                <a:gd name="T8" fmla="*/ 18 w 152"/>
                <a:gd name="T9" fmla="*/ 101 h 105"/>
                <a:gd name="T10" fmla="*/ 0 w 152"/>
                <a:gd name="T11" fmla="*/ 48 h 105"/>
                <a:gd name="T12" fmla="*/ 0 w 152"/>
                <a:gd name="T13" fmla="*/ 46 h 105"/>
                <a:gd name="T14" fmla="*/ 1 w 152"/>
                <a:gd name="T15" fmla="*/ 45 h 105"/>
                <a:gd name="T16" fmla="*/ 2 w 152"/>
                <a:gd name="T17" fmla="*/ 43 h 105"/>
                <a:gd name="T18" fmla="*/ 3 w 152"/>
                <a:gd name="T19" fmla="*/ 42 h 105"/>
                <a:gd name="T20" fmla="*/ 129 w 152"/>
                <a:gd name="T21" fmla="*/ 0 h 105"/>
                <a:gd name="T22" fmla="*/ 130 w 152"/>
                <a:gd name="T23" fmla="*/ 0 h 105"/>
                <a:gd name="T24" fmla="*/ 132 w 152"/>
                <a:gd name="T25" fmla="*/ 0 h 105"/>
                <a:gd name="T26" fmla="*/ 133 w 152"/>
                <a:gd name="T27" fmla="*/ 1 h 105"/>
                <a:gd name="T28" fmla="*/ 134 w 152"/>
                <a:gd name="T29" fmla="*/ 3 h 105"/>
                <a:gd name="T30" fmla="*/ 152 w 152"/>
                <a:gd name="T31" fmla="*/ 56 h 105"/>
                <a:gd name="T32" fmla="*/ 152 w 152"/>
                <a:gd name="T33" fmla="*/ 58 h 105"/>
                <a:gd name="T34" fmla="*/ 152 w 152"/>
                <a:gd name="T35" fmla="*/ 59 h 105"/>
                <a:gd name="T36" fmla="*/ 151 w 152"/>
                <a:gd name="T37" fmla="*/ 61 h 105"/>
                <a:gd name="T38" fmla="*/ 149 w 152"/>
                <a:gd name="T39" fmla="*/ 63 h 105"/>
                <a:gd name="T40" fmla="*/ 25 w 152"/>
                <a:gd name="T4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105">
                  <a:moveTo>
                    <a:pt x="25" y="105"/>
                  </a:moveTo>
                  <a:lnTo>
                    <a:pt x="23" y="105"/>
                  </a:lnTo>
                  <a:lnTo>
                    <a:pt x="21" y="105"/>
                  </a:lnTo>
                  <a:lnTo>
                    <a:pt x="19" y="104"/>
                  </a:lnTo>
                  <a:lnTo>
                    <a:pt x="18" y="10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3"/>
                  </a:lnTo>
                  <a:lnTo>
                    <a:pt x="152" y="56"/>
                  </a:lnTo>
                  <a:lnTo>
                    <a:pt x="152" y="58"/>
                  </a:lnTo>
                  <a:lnTo>
                    <a:pt x="152" y="59"/>
                  </a:lnTo>
                  <a:lnTo>
                    <a:pt x="151" y="61"/>
                  </a:lnTo>
                  <a:lnTo>
                    <a:pt x="149" y="63"/>
                  </a:lnTo>
                  <a:lnTo>
                    <a:pt x="25" y="10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976"/>
            <p:cNvSpPr>
              <a:spLocks/>
            </p:cNvSpPr>
            <p:nvPr/>
          </p:nvSpPr>
          <p:spPr bwMode="auto">
            <a:xfrm>
              <a:off x="7578990" y="3923836"/>
              <a:ext cx="7954" cy="9545"/>
            </a:xfrm>
            <a:custGeom>
              <a:avLst/>
              <a:gdLst>
                <a:gd name="T0" fmla="*/ 13 w 18"/>
                <a:gd name="T1" fmla="*/ 0 h 22"/>
                <a:gd name="T2" fmla="*/ 17 w 18"/>
                <a:gd name="T3" fmla="*/ 12 h 22"/>
                <a:gd name="T4" fmla="*/ 18 w 18"/>
                <a:gd name="T5" fmla="*/ 15 h 22"/>
                <a:gd name="T6" fmla="*/ 17 w 18"/>
                <a:gd name="T7" fmla="*/ 17 h 22"/>
                <a:gd name="T8" fmla="*/ 15 w 18"/>
                <a:gd name="T9" fmla="*/ 21 h 22"/>
                <a:gd name="T10" fmla="*/ 13 w 18"/>
                <a:gd name="T11" fmla="*/ 22 h 22"/>
                <a:gd name="T12" fmla="*/ 9 w 18"/>
                <a:gd name="T13" fmla="*/ 22 h 22"/>
                <a:gd name="T14" fmla="*/ 7 w 18"/>
                <a:gd name="T15" fmla="*/ 22 h 22"/>
                <a:gd name="T16" fmla="*/ 5 w 18"/>
                <a:gd name="T17" fmla="*/ 20 h 22"/>
                <a:gd name="T18" fmla="*/ 4 w 18"/>
                <a:gd name="T19" fmla="*/ 17 h 22"/>
                <a:gd name="T20" fmla="*/ 0 w 18"/>
                <a:gd name="T21" fmla="*/ 5 h 22"/>
                <a:gd name="T22" fmla="*/ 13 w 18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3" y="0"/>
                  </a:moveTo>
                  <a:lnTo>
                    <a:pt x="17" y="12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4" y="17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977"/>
            <p:cNvSpPr>
              <a:spLocks/>
            </p:cNvSpPr>
            <p:nvPr/>
          </p:nvSpPr>
          <p:spPr bwMode="auto">
            <a:xfrm>
              <a:off x="7577399" y="3915882"/>
              <a:ext cx="6364" cy="9545"/>
            </a:xfrm>
            <a:custGeom>
              <a:avLst/>
              <a:gdLst>
                <a:gd name="T0" fmla="*/ 19 w 19"/>
                <a:gd name="T1" fmla="*/ 17 h 21"/>
                <a:gd name="T2" fmla="*/ 14 w 19"/>
                <a:gd name="T3" fmla="*/ 4 h 21"/>
                <a:gd name="T4" fmla="*/ 12 w 19"/>
                <a:gd name="T5" fmla="*/ 2 h 21"/>
                <a:gd name="T6" fmla="*/ 10 w 19"/>
                <a:gd name="T7" fmla="*/ 1 h 21"/>
                <a:gd name="T8" fmla="*/ 8 w 19"/>
                <a:gd name="T9" fmla="*/ 0 h 21"/>
                <a:gd name="T10" fmla="*/ 5 w 19"/>
                <a:gd name="T11" fmla="*/ 0 h 21"/>
                <a:gd name="T12" fmla="*/ 2 w 19"/>
                <a:gd name="T13" fmla="*/ 2 h 21"/>
                <a:gd name="T14" fmla="*/ 1 w 19"/>
                <a:gd name="T15" fmla="*/ 4 h 21"/>
                <a:gd name="T16" fmla="*/ 0 w 19"/>
                <a:gd name="T17" fmla="*/ 6 h 21"/>
                <a:gd name="T18" fmla="*/ 0 w 19"/>
                <a:gd name="T19" fmla="*/ 9 h 21"/>
                <a:gd name="T20" fmla="*/ 5 w 19"/>
                <a:gd name="T21" fmla="*/ 21 h 21"/>
                <a:gd name="T22" fmla="*/ 19 w 19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1">
                  <a:moveTo>
                    <a:pt x="19" y="17"/>
                  </a:move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5" y="21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978"/>
            <p:cNvSpPr>
              <a:spLocks/>
            </p:cNvSpPr>
            <p:nvPr/>
          </p:nvSpPr>
          <p:spPr bwMode="auto">
            <a:xfrm>
              <a:off x="7588535" y="3920655"/>
              <a:ext cx="7954" cy="9545"/>
            </a:xfrm>
            <a:custGeom>
              <a:avLst/>
              <a:gdLst>
                <a:gd name="T0" fmla="*/ 14 w 18"/>
                <a:gd name="T1" fmla="*/ 0 h 23"/>
                <a:gd name="T2" fmla="*/ 18 w 18"/>
                <a:gd name="T3" fmla="*/ 13 h 23"/>
                <a:gd name="T4" fmla="*/ 18 w 18"/>
                <a:gd name="T5" fmla="*/ 17 h 23"/>
                <a:gd name="T6" fmla="*/ 18 w 18"/>
                <a:gd name="T7" fmla="*/ 19 h 23"/>
                <a:gd name="T8" fmla="*/ 16 w 18"/>
                <a:gd name="T9" fmla="*/ 21 h 23"/>
                <a:gd name="T10" fmla="*/ 14 w 18"/>
                <a:gd name="T11" fmla="*/ 23 h 23"/>
                <a:gd name="T12" fmla="*/ 10 w 18"/>
                <a:gd name="T13" fmla="*/ 23 h 23"/>
                <a:gd name="T14" fmla="*/ 8 w 18"/>
                <a:gd name="T15" fmla="*/ 22 h 23"/>
                <a:gd name="T16" fmla="*/ 6 w 18"/>
                <a:gd name="T17" fmla="*/ 21 h 23"/>
                <a:gd name="T18" fmla="*/ 4 w 18"/>
                <a:gd name="T19" fmla="*/ 19 h 23"/>
                <a:gd name="T20" fmla="*/ 0 w 18"/>
                <a:gd name="T21" fmla="*/ 6 h 23"/>
                <a:gd name="T22" fmla="*/ 14 w 18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3">
                  <a:moveTo>
                    <a:pt x="14" y="0"/>
                  </a:moveTo>
                  <a:lnTo>
                    <a:pt x="18" y="13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0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979"/>
            <p:cNvSpPr>
              <a:spLocks/>
            </p:cNvSpPr>
            <p:nvPr/>
          </p:nvSpPr>
          <p:spPr bwMode="auto">
            <a:xfrm>
              <a:off x="7586944" y="3912700"/>
              <a:ext cx="7954" cy="9545"/>
            </a:xfrm>
            <a:custGeom>
              <a:avLst/>
              <a:gdLst>
                <a:gd name="T0" fmla="*/ 17 w 17"/>
                <a:gd name="T1" fmla="*/ 17 h 22"/>
                <a:gd name="T2" fmla="*/ 13 w 17"/>
                <a:gd name="T3" fmla="*/ 4 h 22"/>
                <a:gd name="T4" fmla="*/ 12 w 17"/>
                <a:gd name="T5" fmla="*/ 2 h 22"/>
                <a:gd name="T6" fmla="*/ 10 w 17"/>
                <a:gd name="T7" fmla="*/ 1 h 22"/>
                <a:gd name="T8" fmla="*/ 8 w 17"/>
                <a:gd name="T9" fmla="*/ 0 h 22"/>
                <a:gd name="T10" fmla="*/ 5 w 17"/>
                <a:gd name="T11" fmla="*/ 0 h 22"/>
                <a:gd name="T12" fmla="*/ 2 w 17"/>
                <a:gd name="T13" fmla="*/ 2 h 22"/>
                <a:gd name="T14" fmla="*/ 0 w 17"/>
                <a:gd name="T15" fmla="*/ 4 h 22"/>
                <a:gd name="T16" fmla="*/ 0 w 17"/>
                <a:gd name="T17" fmla="*/ 7 h 22"/>
                <a:gd name="T18" fmla="*/ 0 w 17"/>
                <a:gd name="T19" fmla="*/ 10 h 22"/>
                <a:gd name="T20" fmla="*/ 5 w 17"/>
                <a:gd name="T21" fmla="*/ 22 h 22"/>
                <a:gd name="T22" fmla="*/ 17 w 17"/>
                <a:gd name="T2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17" y="17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5" y="22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980"/>
            <p:cNvSpPr>
              <a:spLocks/>
            </p:cNvSpPr>
            <p:nvPr/>
          </p:nvSpPr>
          <p:spPr bwMode="auto">
            <a:xfrm>
              <a:off x="7610808" y="3912700"/>
              <a:ext cx="7954" cy="9545"/>
            </a:xfrm>
            <a:custGeom>
              <a:avLst/>
              <a:gdLst>
                <a:gd name="T0" fmla="*/ 14 w 19"/>
                <a:gd name="T1" fmla="*/ 0 h 23"/>
                <a:gd name="T2" fmla="*/ 18 w 19"/>
                <a:gd name="T3" fmla="*/ 13 h 23"/>
                <a:gd name="T4" fmla="*/ 19 w 19"/>
                <a:gd name="T5" fmla="*/ 16 h 23"/>
                <a:gd name="T6" fmla="*/ 18 w 19"/>
                <a:gd name="T7" fmla="*/ 18 h 23"/>
                <a:gd name="T8" fmla="*/ 16 w 19"/>
                <a:gd name="T9" fmla="*/ 21 h 23"/>
                <a:gd name="T10" fmla="*/ 14 w 19"/>
                <a:gd name="T11" fmla="*/ 23 h 23"/>
                <a:gd name="T12" fmla="*/ 10 w 19"/>
                <a:gd name="T13" fmla="*/ 23 h 23"/>
                <a:gd name="T14" fmla="*/ 8 w 19"/>
                <a:gd name="T15" fmla="*/ 22 h 23"/>
                <a:gd name="T16" fmla="*/ 6 w 19"/>
                <a:gd name="T17" fmla="*/ 21 h 23"/>
                <a:gd name="T18" fmla="*/ 4 w 19"/>
                <a:gd name="T19" fmla="*/ 17 h 23"/>
                <a:gd name="T20" fmla="*/ 0 w 19"/>
                <a:gd name="T21" fmla="*/ 6 h 23"/>
                <a:gd name="T22" fmla="*/ 14 w 19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3">
                  <a:moveTo>
                    <a:pt x="14" y="0"/>
                  </a:moveTo>
                  <a:lnTo>
                    <a:pt x="18" y="13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0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981"/>
            <p:cNvSpPr>
              <a:spLocks/>
            </p:cNvSpPr>
            <p:nvPr/>
          </p:nvSpPr>
          <p:spPr bwMode="auto">
            <a:xfrm>
              <a:off x="7609217" y="3906337"/>
              <a:ext cx="6364" cy="7954"/>
            </a:xfrm>
            <a:custGeom>
              <a:avLst/>
              <a:gdLst>
                <a:gd name="T0" fmla="*/ 17 w 17"/>
                <a:gd name="T1" fmla="*/ 16 h 21"/>
                <a:gd name="T2" fmla="*/ 14 w 17"/>
                <a:gd name="T3" fmla="*/ 4 h 21"/>
                <a:gd name="T4" fmla="*/ 12 w 17"/>
                <a:gd name="T5" fmla="*/ 2 h 21"/>
                <a:gd name="T6" fmla="*/ 10 w 17"/>
                <a:gd name="T7" fmla="*/ 0 h 21"/>
                <a:gd name="T8" fmla="*/ 8 w 17"/>
                <a:gd name="T9" fmla="*/ 0 h 21"/>
                <a:gd name="T10" fmla="*/ 5 w 17"/>
                <a:gd name="T11" fmla="*/ 0 h 21"/>
                <a:gd name="T12" fmla="*/ 2 w 17"/>
                <a:gd name="T13" fmla="*/ 2 h 21"/>
                <a:gd name="T14" fmla="*/ 0 w 17"/>
                <a:gd name="T15" fmla="*/ 4 h 21"/>
                <a:gd name="T16" fmla="*/ 0 w 17"/>
                <a:gd name="T17" fmla="*/ 6 h 21"/>
                <a:gd name="T18" fmla="*/ 0 w 17"/>
                <a:gd name="T19" fmla="*/ 9 h 21"/>
                <a:gd name="T20" fmla="*/ 5 w 17"/>
                <a:gd name="T21" fmla="*/ 21 h 21"/>
                <a:gd name="T22" fmla="*/ 17 w 17"/>
                <a:gd name="T2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1">
                  <a:moveTo>
                    <a:pt x="17" y="16"/>
                  </a:move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5" y="21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982"/>
            <p:cNvSpPr>
              <a:spLocks/>
            </p:cNvSpPr>
            <p:nvPr/>
          </p:nvSpPr>
          <p:spPr bwMode="auto">
            <a:xfrm>
              <a:off x="7599671" y="3917473"/>
              <a:ext cx="7954" cy="7954"/>
            </a:xfrm>
            <a:custGeom>
              <a:avLst/>
              <a:gdLst>
                <a:gd name="T0" fmla="*/ 14 w 20"/>
                <a:gd name="T1" fmla="*/ 0 h 23"/>
                <a:gd name="T2" fmla="*/ 19 w 20"/>
                <a:gd name="T3" fmla="*/ 13 h 23"/>
                <a:gd name="T4" fmla="*/ 20 w 20"/>
                <a:gd name="T5" fmla="*/ 16 h 23"/>
                <a:gd name="T6" fmla="*/ 19 w 20"/>
                <a:gd name="T7" fmla="*/ 18 h 23"/>
                <a:gd name="T8" fmla="*/ 17 w 20"/>
                <a:gd name="T9" fmla="*/ 20 h 23"/>
                <a:gd name="T10" fmla="*/ 14 w 20"/>
                <a:gd name="T11" fmla="*/ 23 h 23"/>
                <a:gd name="T12" fmla="*/ 11 w 20"/>
                <a:gd name="T13" fmla="*/ 23 h 23"/>
                <a:gd name="T14" fmla="*/ 9 w 20"/>
                <a:gd name="T15" fmla="*/ 21 h 23"/>
                <a:gd name="T16" fmla="*/ 7 w 20"/>
                <a:gd name="T17" fmla="*/ 20 h 23"/>
                <a:gd name="T18" fmla="*/ 5 w 20"/>
                <a:gd name="T19" fmla="*/ 17 h 23"/>
                <a:gd name="T20" fmla="*/ 0 w 20"/>
                <a:gd name="T21" fmla="*/ 5 h 23"/>
                <a:gd name="T22" fmla="*/ 14 w 20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3">
                  <a:moveTo>
                    <a:pt x="14" y="0"/>
                  </a:moveTo>
                  <a:lnTo>
                    <a:pt x="19" y="13"/>
                  </a:lnTo>
                  <a:lnTo>
                    <a:pt x="20" y="16"/>
                  </a:lnTo>
                  <a:lnTo>
                    <a:pt x="19" y="18"/>
                  </a:lnTo>
                  <a:lnTo>
                    <a:pt x="17" y="20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5" y="17"/>
                  </a:lnTo>
                  <a:lnTo>
                    <a:pt x="0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983"/>
            <p:cNvSpPr>
              <a:spLocks/>
            </p:cNvSpPr>
            <p:nvPr/>
          </p:nvSpPr>
          <p:spPr bwMode="auto">
            <a:xfrm>
              <a:off x="7598081" y="3909518"/>
              <a:ext cx="6364" cy="9545"/>
            </a:xfrm>
            <a:custGeom>
              <a:avLst/>
              <a:gdLst>
                <a:gd name="T0" fmla="*/ 17 w 17"/>
                <a:gd name="T1" fmla="*/ 17 h 22"/>
                <a:gd name="T2" fmla="*/ 13 w 17"/>
                <a:gd name="T3" fmla="*/ 5 h 22"/>
                <a:gd name="T4" fmla="*/ 12 w 17"/>
                <a:gd name="T5" fmla="*/ 3 h 22"/>
                <a:gd name="T6" fmla="*/ 10 w 17"/>
                <a:gd name="T7" fmla="*/ 0 h 22"/>
                <a:gd name="T8" fmla="*/ 8 w 17"/>
                <a:gd name="T9" fmla="*/ 0 h 22"/>
                <a:gd name="T10" fmla="*/ 4 w 17"/>
                <a:gd name="T11" fmla="*/ 0 h 22"/>
                <a:gd name="T12" fmla="*/ 2 w 17"/>
                <a:gd name="T13" fmla="*/ 2 h 22"/>
                <a:gd name="T14" fmla="*/ 0 w 17"/>
                <a:gd name="T15" fmla="*/ 4 h 22"/>
                <a:gd name="T16" fmla="*/ 0 w 17"/>
                <a:gd name="T17" fmla="*/ 7 h 22"/>
                <a:gd name="T18" fmla="*/ 0 w 17"/>
                <a:gd name="T19" fmla="*/ 9 h 22"/>
                <a:gd name="T20" fmla="*/ 4 w 17"/>
                <a:gd name="T21" fmla="*/ 22 h 22"/>
                <a:gd name="T22" fmla="*/ 17 w 17"/>
                <a:gd name="T2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17" y="1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22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984"/>
            <p:cNvSpPr>
              <a:spLocks/>
            </p:cNvSpPr>
            <p:nvPr/>
          </p:nvSpPr>
          <p:spPr bwMode="auto">
            <a:xfrm>
              <a:off x="7588535" y="3947700"/>
              <a:ext cx="6364" cy="9545"/>
            </a:xfrm>
            <a:custGeom>
              <a:avLst/>
              <a:gdLst>
                <a:gd name="T0" fmla="*/ 13 w 19"/>
                <a:gd name="T1" fmla="*/ 0 h 21"/>
                <a:gd name="T2" fmla="*/ 18 w 19"/>
                <a:gd name="T3" fmla="*/ 12 h 21"/>
                <a:gd name="T4" fmla="*/ 19 w 19"/>
                <a:gd name="T5" fmla="*/ 15 h 21"/>
                <a:gd name="T6" fmla="*/ 18 w 19"/>
                <a:gd name="T7" fmla="*/ 17 h 21"/>
                <a:gd name="T8" fmla="*/ 15 w 19"/>
                <a:gd name="T9" fmla="*/ 20 h 21"/>
                <a:gd name="T10" fmla="*/ 13 w 19"/>
                <a:gd name="T11" fmla="*/ 21 h 21"/>
                <a:gd name="T12" fmla="*/ 10 w 19"/>
                <a:gd name="T13" fmla="*/ 21 h 21"/>
                <a:gd name="T14" fmla="*/ 8 w 19"/>
                <a:gd name="T15" fmla="*/ 21 h 21"/>
                <a:gd name="T16" fmla="*/ 6 w 19"/>
                <a:gd name="T17" fmla="*/ 19 h 21"/>
                <a:gd name="T18" fmla="*/ 4 w 19"/>
                <a:gd name="T19" fmla="*/ 17 h 21"/>
                <a:gd name="T20" fmla="*/ 0 w 19"/>
                <a:gd name="T21" fmla="*/ 4 h 21"/>
                <a:gd name="T22" fmla="*/ 13 w 19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1">
                  <a:moveTo>
                    <a:pt x="13" y="0"/>
                  </a:moveTo>
                  <a:lnTo>
                    <a:pt x="18" y="12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0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985"/>
            <p:cNvSpPr>
              <a:spLocks/>
            </p:cNvSpPr>
            <p:nvPr/>
          </p:nvSpPr>
          <p:spPr bwMode="auto">
            <a:xfrm>
              <a:off x="7585354" y="3941336"/>
              <a:ext cx="7954" cy="7954"/>
            </a:xfrm>
            <a:custGeom>
              <a:avLst/>
              <a:gdLst>
                <a:gd name="T0" fmla="*/ 18 w 18"/>
                <a:gd name="T1" fmla="*/ 18 h 22"/>
                <a:gd name="T2" fmla="*/ 14 w 18"/>
                <a:gd name="T3" fmla="*/ 5 h 22"/>
                <a:gd name="T4" fmla="*/ 12 w 18"/>
                <a:gd name="T5" fmla="*/ 2 h 22"/>
                <a:gd name="T6" fmla="*/ 10 w 18"/>
                <a:gd name="T7" fmla="*/ 1 h 22"/>
                <a:gd name="T8" fmla="*/ 7 w 18"/>
                <a:gd name="T9" fmla="*/ 0 h 22"/>
                <a:gd name="T10" fmla="*/ 4 w 18"/>
                <a:gd name="T11" fmla="*/ 0 h 22"/>
                <a:gd name="T12" fmla="*/ 2 w 18"/>
                <a:gd name="T13" fmla="*/ 2 h 22"/>
                <a:gd name="T14" fmla="*/ 1 w 18"/>
                <a:gd name="T15" fmla="*/ 5 h 22"/>
                <a:gd name="T16" fmla="*/ 0 w 18"/>
                <a:gd name="T17" fmla="*/ 7 h 22"/>
                <a:gd name="T18" fmla="*/ 0 w 18"/>
                <a:gd name="T19" fmla="*/ 10 h 22"/>
                <a:gd name="T20" fmla="*/ 4 w 18"/>
                <a:gd name="T21" fmla="*/ 22 h 22"/>
                <a:gd name="T22" fmla="*/ 18 w 18"/>
                <a:gd name="T2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2">
                  <a:moveTo>
                    <a:pt x="18" y="18"/>
                  </a:move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2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986"/>
            <p:cNvSpPr>
              <a:spLocks/>
            </p:cNvSpPr>
            <p:nvPr/>
          </p:nvSpPr>
          <p:spPr bwMode="auto">
            <a:xfrm>
              <a:off x="7598081" y="3944518"/>
              <a:ext cx="6364" cy="9545"/>
            </a:xfrm>
            <a:custGeom>
              <a:avLst/>
              <a:gdLst>
                <a:gd name="T0" fmla="*/ 14 w 18"/>
                <a:gd name="T1" fmla="*/ 0 h 23"/>
                <a:gd name="T2" fmla="*/ 18 w 18"/>
                <a:gd name="T3" fmla="*/ 13 h 23"/>
                <a:gd name="T4" fmla="*/ 18 w 18"/>
                <a:gd name="T5" fmla="*/ 16 h 23"/>
                <a:gd name="T6" fmla="*/ 18 w 18"/>
                <a:gd name="T7" fmla="*/ 18 h 23"/>
                <a:gd name="T8" fmla="*/ 16 w 18"/>
                <a:gd name="T9" fmla="*/ 20 h 23"/>
                <a:gd name="T10" fmla="*/ 14 w 18"/>
                <a:gd name="T11" fmla="*/ 23 h 23"/>
                <a:gd name="T12" fmla="*/ 11 w 18"/>
                <a:gd name="T13" fmla="*/ 23 h 23"/>
                <a:gd name="T14" fmla="*/ 9 w 18"/>
                <a:gd name="T15" fmla="*/ 22 h 23"/>
                <a:gd name="T16" fmla="*/ 7 w 18"/>
                <a:gd name="T17" fmla="*/ 20 h 23"/>
                <a:gd name="T18" fmla="*/ 4 w 18"/>
                <a:gd name="T19" fmla="*/ 18 h 23"/>
                <a:gd name="T20" fmla="*/ 0 w 18"/>
                <a:gd name="T21" fmla="*/ 5 h 23"/>
                <a:gd name="T22" fmla="*/ 14 w 18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3">
                  <a:moveTo>
                    <a:pt x="14" y="0"/>
                  </a:moveTo>
                  <a:lnTo>
                    <a:pt x="18" y="13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0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987"/>
            <p:cNvSpPr>
              <a:spLocks/>
            </p:cNvSpPr>
            <p:nvPr/>
          </p:nvSpPr>
          <p:spPr bwMode="auto">
            <a:xfrm>
              <a:off x="7596490" y="3936563"/>
              <a:ext cx="6364" cy="9545"/>
            </a:xfrm>
            <a:custGeom>
              <a:avLst/>
              <a:gdLst>
                <a:gd name="T0" fmla="*/ 17 w 17"/>
                <a:gd name="T1" fmla="*/ 17 h 21"/>
                <a:gd name="T2" fmla="*/ 13 w 17"/>
                <a:gd name="T3" fmla="*/ 4 h 21"/>
                <a:gd name="T4" fmla="*/ 12 w 17"/>
                <a:gd name="T5" fmla="*/ 2 h 21"/>
                <a:gd name="T6" fmla="*/ 10 w 17"/>
                <a:gd name="T7" fmla="*/ 1 h 21"/>
                <a:gd name="T8" fmla="*/ 7 w 17"/>
                <a:gd name="T9" fmla="*/ 0 h 21"/>
                <a:gd name="T10" fmla="*/ 4 w 17"/>
                <a:gd name="T11" fmla="*/ 0 h 21"/>
                <a:gd name="T12" fmla="*/ 2 w 17"/>
                <a:gd name="T13" fmla="*/ 2 h 21"/>
                <a:gd name="T14" fmla="*/ 0 w 17"/>
                <a:gd name="T15" fmla="*/ 4 h 21"/>
                <a:gd name="T16" fmla="*/ 0 w 17"/>
                <a:gd name="T17" fmla="*/ 6 h 21"/>
                <a:gd name="T18" fmla="*/ 0 w 17"/>
                <a:gd name="T19" fmla="*/ 9 h 21"/>
                <a:gd name="T20" fmla="*/ 4 w 17"/>
                <a:gd name="T21" fmla="*/ 21 h 21"/>
                <a:gd name="T22" fmla="*/ 17 w 17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1">
                  <a:moveTo>
                    <a:pt x="17" y="17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2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988"/>
            <p:cNvSpPr>
              <a:spLocks/>
            </p:cNvSpPr>
            <p:nvPr/>
          </p:nvSpPr>
          <p:spPr bwMode="auto">
            <a:xfrm>
              <a:off x="7618762" y="3936563"/>
              <a:ext cx="7954" cy="9545"/>
            </a:xfrm>
            <a:custGeom>
              <a:avLst/>
              <a:gdLst>
                <a:gd name="T0" fmla="*/ 14 w 20"/>
                <a:gd name="T1" fmla="*/ 0 h 22"/>
                <a:gd name="T2" fmla="*/ 18 w 20"/>
                <a:gd name="T3" fmla="*/ 13 h 22"/>
                <a:gd name="T4" fmla="*/ 20 w 20"/>
                <a:gd name="T5" fmla="*/ 16 h 22"/>
                <a:gd name="T6" fmla="*/ 18 w 20"/>
                <a:gd name="T7" fmla="*/ 18 h 22"/>
                <a:gd name="T8" fmla="*/ 16 w 20"/>
                <a:gd name="T9" fmla="*/ 20 h 22"/>
                <a:gd name="T10" fmla="*/ 14 w 20"/>
                <a:gd name="T11" fmla="*/ 22 h 22"/>
                <a:gd name="T12" fmla="*/ 11 w 20"/>
                <a:gd name="T13" fmla="*/ 22 h 22"/>
                <a:gd name="T14" fmla="*/ 9 w 20"/>
                <a:gd name="T15" fmla="*/ 21 h 22"/>
                <a:gd name="T16" fmla="*/ 7 w 20"/>
                <a:gd name="T17" fmla="*/ 20 h 22"/>
                <a:gd name="T18" fmla="*/ 4 w 20"/>
                <a:gd name="T19" fmla="*/ 17 h 22"/>
                <a:gd name="T20" fmla="*/ 0 w 20"/>
                <a:gd name="T21" fmla="*/ 5 h 22"/>
                <a:gd name="T22" fmla="*/ 14 w 20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2">
                  <a:moveTo>
                    <a:pt x="14" y="0"/>
                  </a:moveTo>
                  <a:lnTo>
                    <a:pt x="18" y="13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989"/>
            <p:cNvSpPr>
              <a:spLocks/>
            </p:cNvSpPr>
            <p:nvPr/>
          </p:nvSpPr>
          <p:spPr bwMode="auto">
            <a:xfrm>
              <a:off x="7617171" y="3930200"/>
              <a:ext cx="7954" cy="7954"/>
            </a:xfrm>
            <a:custGeom>
              <a:avLst/>
              <a:gdLst>
                <a:gd name="T0" fmla="*/ 17 w 17"/>
                <a:gd name="T1" fmla="*/ 16 h 22"/>
                <a:gd name="T2" fmla="*/ 13 w 17"/>
                <a:gd name="T3" fmla="*/ 5 h 22"/>
                <a:gd name="T4" fmla="*/ 12 w 17"/>
                <a:gd name="T5" fmla="*/ 2 h 22"/>
                <a:gd name="T6" fmla="*/ 10 w 17"/>
                <a:gd name="T7" fmla="*/ 0 h 22"/>
                <a:gd name="T8" fmla="*/ 7 w 17"/>
                <a:gd name="T9" fmla="*/ 0 h 22"/>
                <a:gd name="T10" fmla="*/ 4 w 17"/>
                <a:gd name="T11" fmla="*/ 0 h 22"/>
                <a:gd name="T12" fmla="*/ 2 w 17"/>
                <a:gd name="T13" fmla="*/ 1 h 22"/>
                <a:gd name="T14" fmla="*/ 0 w 17"/>
                <a:gd name="T15" fmla="*/ 3 h 22"/>
                <a:gd name="T16" fmla="*/ 0 w 17"/>
                <a:gd name="T17" fmla="*/ 7 h 22"/>
                <a:gd name="T18" fmla="*/ 0 w 17"/>
                <a:gd name="T19" fmla="*/ 10 h 22"/>
                <a:gd name="T20" fmla="*/ 4 w 17"/>
                <a:gd name="T21" fmla="*/ 22 h 22"/>
                <a:gd name="T22" fmla="*/ 17 w 17"/>
                <a:gd name="T2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17" y="16"/>
                  </a:moveTo>
                  <a:lnTo>
                    <a:pt x="13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22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990"/>
            <p:cNvSpPr>
              <a:spLocks/>
            </p:cNvSpPr>
            <p:nvPr/>
          </p:nvSpPr>
          <p:spPr bwMode="auto">
            <a:xfrm>
              <a:off x="7607626" y="3941336"/>
              <a:ext cx="7954" cy="9545"/>
            </a:xfrm>
            <a:custGeom>
              <a:avLst/>
              <a:gdLst>
                <a:gd name="T0" fmla="*/ 14 w 18"/>
                <a:gd name="T1" fmla="*/ 0 h 23"/>
                <a:gd name="T2" fmla="*/ 18 w 18"/>
                <a:gd name="T3" fmla="*/ 13 h 23"/>
                <a:gd name="T4" fmla="*/ 18 w 18"/>
                <a:gd name="T5" fmla="*/ 17 h 23"/>
                <a:gd name="T6" fmla="*/ 18 w 18"/>
                <a:gd name="T7" fmla="*/ 19 h 23"/>
                <a:gd name="T8" fmla="*/ 16 w 18"/>
                <a:gd name="T9" fmla="*/ 21 h 23"/>
                <a:gd name="T10" fmla="*/ 14 w 18"/>
                <a:gd name="T11" fmla="*/ 23 h 23"/>
                <a:gd name="T12" fmla="*/ 11 w 18"/>
                <a:gd name="T13" fmla="*/ 23 h 23"/>
                <a:gd name="T14" fmla="*/ 9 w 18"/>
                <a:gd name="T15" fmla="*/ 22 h 23"/>
                <a:gd name="T16" fmla="*/ 7 w 18"/>
                <a:gd name="T17" fmla="*/ 21 h 23"/>
                <a:gd name="T18" fmla="*/ 4 w 18"/>
                <a:gd name="T19" fmla="*/ 18 h 23"/>
                <a:gd name="T20" fmla="*/ 0 w 18"/>
                <a:gd name="T21" fmla="*/ 6 h 23"/>
                <a:gd name="T22" fmla="*/ 14 w 18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3">
                  <a:moveTo>
                    <a:pt x="14" y="0"/>
                  </a:moveTo>
                  <a:lnTo>
                    <a:pt x="18" y="13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991"/>
            <p:cNvSpPr>
              <a:spLocks/>
            </p:cNvSpPr>
            <p:nvPr/>
          </p:nvSpPr>
          <p:spPr bwMode="auto">
            <a:xfrm>
              <a:off x="7606035" y="3933382"/>
              <a:ext cx="7954" cy="9545"/>
            </a:xfrm>
            <a:custGeom>
              <a:avLst/>
              <a:gdLst>
                <a:gd name="T0" fmla="*/ 17 w 17"/>
                <a:gd name="T1" fmla="*/ 16 h 22"/>
                <a:gd name="T2" fmla="*/ 13 w 17"/>
                <a:gd name="T3" fmla="*/ 4 h 22"/>
                <a:gd name="T4" fmla="*/ 12 w 17"/>
                <a:gd name="T5" fmla="*/ 2 h 22"/>
                <a:gd name="T6" fmla="*/ 9 w 17"/>
                <a:gd name="T7" fmla="*/ 0 h 22"/>
                <a:gd name="T8" fmla="*/ 7 w 17"/>
                <a:gd name="T9" fmla="*/ 0 h 22"/>
                <a:gd name="T10" fmla="*/ 4 w 17"/>
                <a:gd name="T11" fmla="*/ 0 h 22"/>
                <a:gd name="T12" fmla="*/ 2 w 17"/>
                <a:gd name="T13" fmla="*/ 1 h 22"/>
                <a:gd name="T14" fmla="*/ 0 w 17"/>
                <a:gd name="T15" fmla="*/ 3 h 22"/>
                <a:gd name="T16" fmla="*/ 0 w 17"/>
                <a:gd name="T17" fmla="*/ 6 h 22"/>
                <a:gd name="T18" fmla="*/ 0 w 17"/>
                <a:gd name="T19" fmla="*/ 9 h 22"/>
                <a:gd name="T20" fmla="*/ 4 w 17"/>
                <a:gd name="T21" fmla="*/ 22 h 22"/>
                <a:gd name="T22" fmla="*/ 17 w 17"/>
                <a:gd name="T2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17" y="1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22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992"/>
            <p:cNvSpPr>
              <a:spLocks/>
            </p:cNvSpPr>
            <p:nvPr/>
          </p:nvSpPr>
          <p:spPr bwMode="auto">
            <a:xfrm>
              <a:off x="7695124" y="3750430"/>
              <a:ext cx="97044" cy="95453"/>
            </a:xfrm>
            <a:custGeom>
              <a:avLst/>
              <a:gdLst>
                <a:gd name="T0" fmla="*/ 54 w 243"/>
                <a:gd name="T1" fmla="*/ 69 h 240"/>
                <a:gd name="T2" fmla="*/ 109 w 243"/>
                <a:gd name="T3" fmla="*/ 15 h 240"/>
                <a:gd name="T4" fmla="*/ 113 w 243"/>
                <a:gd name="T5" fmla="*/ 12 h 240"/>
                <a:gd name="T6" fmla="*/ 123 w 243"/>
                <a:gd name="T7" fmla="*/ 5 h 240"/>
                <a:gd name="T8" fmla="*/ 130 w 243"/>
                <a:gd name="T9" fmla="*/ 2 h 240"/>
                <a:gd name="T10" fmla="*/ 138 w 243"/>
                <a:gd name="T11" fmla="*/ 0 h 240"/>
                <a:gd name="T12" fmla="*/ 142 w 243"/>
                <a:gd name="T13" fmla="*/ 0 h 240"/>
                <a:gd name="T14" fmla="*/ 146 w 243"/>
                <a:gd name="T15" fmla="*/ 0 h 240"/>
                <a:gd name="T16" fmla="*/ 150 w 243"/>
                <a:gd name="T17" fmla="*/ 1 h 240"/>
                <a:gd name="T18" fmla="*/ 156 w 243"/>
                <a:gd name="T19" fmla="*/ 2 h 240"/>
                <a:gd name="T20" fmla="*/ 161 w 243"/>
                <a:gd name="T21" fmla="*/ 4 h 240"/>
                <a:gd name="T22" fmla="*/ 166 w 243"/>
                <a:gd name="T23" fmla="*/ 6 h 240"/>
                <a:gd name="T24" fmla="*/ 174 w 243"/>
                <a:gd name="T25" fmla="*/ 15 h 240"/>
                <a:gd name="T26" fmla="*/ 221 w 243"/>
                <a:gd name="T27" fmla="*/ 57 h 240"/>
                <a:gd name="T28" fmla="*/ 233 w 243"/>
                <a:gd name="T29" fmla="*/ 69 h 240"/>
                <a:gd name="T30" fmla="*/ 237 w 243"/>
                <a:gd name="T31" fmla="*/ 73 h 240"/>
                <a:gd name="T32" fmla="*/ 240 w 243"/>
                <a:gd name="T33" fmla="*/ 81 h 240"/>
                <a:gd name="T34" fmla="*/ 241 w 243"/>
                <a:gd name="T35" fmla="*/ 87 h 240"/>
                <a:gd name="T36" fmla="*/ 243 w 243"/>
                <a:gd name="T37" fmla="*/ 100 h 240"/>
                <a:gd name="T38" fmla="*/ 242 w 243"/>
                <a:gd name="T39" fmla="*/ 109 h 240"/>
                <a:gd name="T40" fmla="*/ 240 w 243"/>
                <a:gd name="T41" fmla="*/ 118 h 240"/>
                <a:gd name="T42" fmla="*/ 238 w 243"/>
                <a:gd name="T43" fmla="*/ 122 h 240"/>
                <a:gd name="T44" fmla="*/ 236 w 243"/>
                <a:gd name="T45" fmla="*/ 126 h 240"/>
                <a:gd name="T46" fmla="*/ 233 w 243"/>
                <a:gd name="T47" fmla="*/ 131 h 240"/>
                <a:gd name="T48" fmla="*/ 228 w 243"/>
                <a:gd name="T49" fmla="*/ 134 h 240"/>
                <a:gd name="T50" fmla="*/ 203 w 243"/>
                <a:gd name="T51" fmla="*/ 160 h 240"/>
                <a:gd name="T52" fmla="*/ 168 w 243"/>
                <a:gd name="T53" fmla="*/ 194 h 240"/>
                <a:gd name="T54" fmla="*/ 138 w 243"/>
                <a:gd name="T55" fmla="*/ 226 h 240"/>
                <a:gd name="T56" fmla="*/ 125 w 243"/>
                <a:gd name="T57" fmla="*/ 239 h 240"/>
                <a:gd name="T58" fmla="*/ 123 w 243"/>
                <a:gd name="T59" fmla="*/ 239 h 240"/>
                <a:gd name="T60" fmla="*/ 119 w 243"/>
                <a:gd name="T61" fmla="*/ 240 h 240"/>
                <a:gd name="T62" fmla="*/ 113 w 243"/>
                <a:gd name="T63" fmla="*/ 240 h 240"/>
                <a:gd name="T64" fmla="*/ 104 w 243"/>
                <a:gd name="T65" fmla="*/ 239 h 240"/>
                <a:gd name="T66" fmla="*/ 98 w 243"/>
                <a:gd name="T67" fmla="*/ 238 h 240"/>
                <a:gd name="T68" fmla="*/ 92 w 243"/>
                <a:gd name="T69" fmla="*/ 235 h 240"/>
                <a:gd name="T70" fmla="*/ 86 w 243"/>
                <a:gd name="T71" fmla="*/ 232 h 240"/>
                <a:gd name="T72" fmla="*/ 78 w 243"/>
                <a:gd name="T73" fmla="*/ 229 h 240"/>
                <a:gd name="T74" fmla="*/ 71 w 243"/>
                <a:gd name="T75" fmla="*/ 224 h 240"/>
                <a:gd name="T76" fmla="*/ 62 w 243"/>
                <a:gd name="T77" fmla="*/ 217 h 240"/>
                <a:gd name="T78" fmla="*/ 52 w 243"/>
                <a:gd name="T79" fmla="*/ 209 h 240"/>
                <a:gd name="T80" fmla="*/ 42 w 243"/>
                <a:gd name="T81" fmla="*/ 201 h 240"/>
                <a:gd name="T82" fmla="*/ 34 w 243"/>
                <a:gd name="T83" fmla="*/ 191 h 240"/>
                <a:gd name="T84" fmla="*/ 26 w 243"/>
                <a:gd name="T85" fmla="*/ 182 h 240"/>
                <a:gd name="T86" fmla="*/ 20 w 243"/>
                <a:gd name="T87" fmla="*/ 174 h 240"/>
                <a:gd name="T88" fmla="*/ 14 w 243"/>
                <a:gd name="T89" fmla="*/ 166 h 240"/>
                <a:gd name="T90" fmla="*/ 7 w 243"/>
                <a:gd name="T91" fmla="*/ 153 h 240"/>
                <a:gd name="T92" fmla="*/ 3 w 243"/>
                <a:gd name="T93" fmla="*/ 143 h 240"/>
                <a:gd name="T94" fmla="*/ 0 w 243"/>
                <a:gd name="T95" fmla="*/ 134 h 240"/>
                <a:gd name="T96" fmla="*/ 0 w 243"/>
                <a:gd name="T97" fmla="*/ 127 h 240"/>
                <a:gd name="T98" fmla="*/ 1 w 243"/>
                <a:gd name="T99" fmla="*/ 123 h 240"/>
                <a:gd name="T100" fmla="*/ 3 w 243"/>
                <a:gd name="T101" fmla="*/ 122 h 240"/>
                <a:gd name="T102" fmla="*/ 54 w 243"/>
                <a:gd name="T103" fmla="*/ 6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3" h="240">
                  <a:moveTo>
                    <a:pt x="54" y="69"/>
                  </a:moveTo>
                  <a:lnTo>
                    <a:pt x="109" y="15"/>
                  </a:lnTo>
                  <a:lnTo>
                    <a:pt x="113" y="12"/>
                  </a:lnTo>
                  <a:lnTo>
                    <a:pt x="123" y="5"/>
                  </a:lnTo>
                  <a:lnTo>
                    <a:pt x="130" y="2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1"/>
                  </a:lnTo>
                  <a:lnTo>
                    <a:pt x="156" y="2"/>
                  </a:lnTo>
                  <a:lnTo>
                    <a:pt x="161" y="4"/>
                  </a:lnTo>
                  <a:lnTo>
                    <a:pt x="166" y="6"/>
                  </a:lnTo>
                  <a:lnTo>
                    <a:pt x="174" y="15"/>
                  </a:lnTo>
                  <a:lnTo>
                    <a:pt x="221" y="57"/>
                  </a:lnTo>
                  <a:lnTo>
                    <a:pt x="233" y="69"/>
                  </a:lnTo>
                  <a:lnTo>
                    <a:pt x="237" y="73"/>
                  </a:lnTo>
                  <a:lnTo>
                    <a:pt x="240" y="81"/>
                  </a:lnTo>
                  <a:lnTo>
                    <a:pt x="241" y="87"/>
                  </a:lnTo>
                  <a:lnTo>
                    <a:pt x="243" y="100"/>
                  </a:lnTo>
                  <a:lnTo>
                    <a:pt x="242" y="109"/>
                  </a:lnTo>
                  <a:lnTo>
                    <a:pt x="240" y="118"/>
                  </a:lnTo>
                  <a:lnTo>
                    <a:pt x="238" y="122"/>
                  </a:lnTo>
                  <a:lnTo>
                    <a:pt x="236" y="126"/>
                  </a:lnTo>
                  <a:lnTo>
                    <a:pt x="233" y="131"/>
                  </a:lnTo>
                  <a:lnTo>
                    <a:pt x="228" y="134"/>
                  </a:lnTo>
                  <a:lnTo>
                    <a:pt x="203" y="160"/>
                  </a:lnTo>
                  <a:lnTo>
                    <a:pt x="168" y="194"/>
                  </a:lnTo>
                  <a:lnTo>
                    <a:pt x="138" y="226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19" y="240"/>
                  </a:lnTo>
                  <a:lnTo>
                    <a:pt x="113" y="240"/>
                  </a:lnTo>
                  <a:lnTo>
                    <a:pt x="104" y="239"/>
                  </a:lnTo>
                  <a:lnTo>
                    <a:pt x="98" y="238"/>
                  </a:lnTo>
                  <a:lnTo>
                    <a:pt x="92" y="235"/>
                  </a:lnTo>
                  <a:lnTo>
                    <a:pt x="86" y="232"/>
                  </a:lnTo>
                  <a:lnTo>
                    <a:pt x="78" y="229"/>
                  </a:lnTo>
                  <a:lnTo>
                    <a:pt x="71" y="224"/>
                  </a:lnTo>
                  <a:lnTo>
                    <a:pt x="62" y="217"/>
                  </a:lnTo>
                  <a:lnTo>
                    <a:pt x="52" y="209"/>
                  </a:lnTo>
                  <a:lnTo>
                    <a:pt x="42" y="201"/>
                  </a:lnTo>
                  <a:lnTo>
                    <a:pt x="34" y="191"/>
                  </a:lnTo>
                  <a:lnTo>
                    <a:pt x="26" y="182"/>
                  </a:lnTo>
                  <a:lnTo>
                    <a:pt x="20" y="174"/>
                  </a:lnTo>
                  <a:lnTo>
                    <a:pt x="14" y="166"/>
                  </a:lnTo>
                  <a:lnTo>
                    <a:pt x="7" y="153"/>
                  </a:lnTo>
                  <a:lnTo>
                    <a:pt x="3" y="143"/>
                  </a:lnTo>
                  <a:lnTo>
                    <a:pt x="0" y="134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3" y="122"/>
                  </a:lnTo>
                  <a:lnTo>
                    <a:pt x="54" y="6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993"/>
            <p:cNvSpPr>
              <a:spLocks/>
            </p:cNvSpPr>
            <p:nvPr/>
          </p:nvSpPr>
          <p:spPr bwMode="auto">
            <a:xfrm>
              <a:off x="7757169" y="3739294"/>
              <a:ext cx="46136" cy="46136"/>
            </a:xfrm>
            <a:custGeom>
              <a:avLst/>
              <a:gdLst>
                <a:gd name="T0" fmla="*/ 85 w 117"/>
                <a:gd name="T1" fmla="*/ 116 h 116"/>
                <a:gd name="T2" fmla="*/ 85 w 117"/>
                <a:gd name="T3" fmla="*/ 112 h 116"/>
                <a:gd name="T4" fmla="*/ 86 w 117"/>
                <a:gd name="T5" fmla="*/ 102 h 116"/>
                <a:gd name="T6" fmla="*/ 88 w 117"/>
                <a:gd name="T7" fmla="*/ 96 h 116"/>
                <a:gd name="T8" fmla="*/ 93 w 117"/>
                <a:gd name="T9" fmla="*/ 91 h 116"/>
                <a:gd name="T10" fmla="*/ 96 w 117"/>
                <a:gd name="T11" fmla="*/ 88 h 116"/>
                <a:gd name="T12" fmla="*/ 99 w 117"/>
                <a:gd name="T13" fmla="*/ 86 h 116"/>
                <a:gd name="T14" fmla="*/ 104 w 117"/>
                <a:gd name="T15" fmla="*/ 84 h 116"/>
                <a:gd name="T16" fmla="*/ 109 w 117"/>
                <a:gd name="T17" fmla="*/ 82 h 116"/>
                <a:gd name="T18" fmla="*/ 112 w 117"/>
                <a:gd name="T19" fmla="*/ 82 h 116"/>
                <a:gd name="T20" fmla="*/ 115 w 117"/>
                <a:gd name="T21" fmla="*/ 80 h 116"/>
                <a:gd name="T22" fmla="*/ 117 w 117"/>
                <a:gd name="T23" fmla="*/ 79 h 116"/>
                <a:gd name="T24" fmla="*/ 117 w 117"/>
                <a:gd name="T25" fmla="*/ 75 h 116"/>
                <a:gd name="T26" fmla="*/ 115 w 117"/>
                <a:gd name="T27" fmla="*/ 73 h 116"/>
                <a:gd name="T28" fmla="*/ 114 w 117"/>
                <a:gd name="T29" fmla="*/ 69 h 116"/>
                <a:gd name="T30" fmla="*/ 111 w 117"/>
                <a:gd name="T31" fmla="*/ 66 h 116"/>
                <a:gd name="T32" fmla="*/ 107 w 117"/>
                <a:gd name="T33" fmla="*/ 60 h 116"/>
                <a:gd name="T34" fmla="*/ 92 w 117"/>
                <a:gd name="T35" fmla="*/ 45 h 116"/>
                <a:gd name="T36" fmla="*/ 85 w 117"/>
                <a:gd name="T37" fmla="*/ 39 h 116"/>
                <a:gd name="T38" fmla="*/ 78 w 117"/>
                <a:gd name="T39" fmla="*/ 31 h 116"/>
                <a:gd name="T40" fmla="*/ 71 w 117"/>
                <a:gd name="T41" fmla="*/ 25 h 116"/>
                <a:gd name="T42" fmla="*/ 56 w 117"/>
                <a:gd name="T43" fmla="*/ 10 h 116"/>
                <a:gd name="T44" fmla="*/ 51 w 117"/>
                <a:gd name="T45" fmla="*/ 5 h 116"/>
                <a:gd name="T46" fmla="*/ 47 w 117"/>
                <a:gd name="T47" fmla="*/ 2 h 116"/>
                <a:gd name="T48" fmla="*/ 43 w 117"/>
                <a:gd name="T49" fmla="*/ 0 h 116"/>
                <a:gd name="T50" fmla="*/ 41 w 117"/>
                <a:gd name="T51" fmla="*/ 0 h 116"/>
                <a:gd name="T52" fmla="*/ 38 w 117"/>
                <a:gd name="T53" fmla="*/ 0 h 116"/>
                <a:gd name="T54" fmla="*/ 36 w 117"/>
                <a:gd name="T55" fmla="*/ 1 h 116"/>
                <a:gd name="T56" fmla="*/ 34 w 117"/>
                <a:gd name="T57" fmla="*/ 4 h 116"/>
                <a:gd name="T58" fmla="*/ 33 w 117"/>
                <a:gd name="T59" fmla="*/ 7 h 116"/>
                <a:gd name="T60" fmla="*/ 32 w 117"/>
                <a:gd name="T61" fmla="*/ 12 h 116"/>
                <a:gd name="T62" fmla="*/ 30 w 117"/>
                <a:gd name="T63" fmla="*/ 16 h 116"/>
                <a:gd name="T64" fmla="*/ 28 w 117"/>
                <a:gd name="T65" fmla="*/ 20 h 116"/>
                <a:gd name="T66" fmla="*/ 26 w 117"/>
                <a:gd name="T67" fmla="*/ 24 h 116"/>
                <a:gd name="T68" fmla="*/ 20 w 117"/>
                <a:gd name="T69" fmla="*/ 28 h 116"/>
                <a:gd name="T70" fmla="*/ 14 w 117"/>
                <a:gd name="T71" fmla="*/ 30 h 116"/>
                <a:gd name="T72" fmla="*/ 4 w 117"/>
                <a:gd name="T73" fmla="*/ 31 h 116"/>
                <a:gd name="T74" fmla="*/ 0 w 117"/>
                <a:gd name="T75" fmla="*/ 31 h 116"/>
                <a:gd name="T76" fmla="*/ 9 w 117"/>
                <a:gd name="T77" fmla="*/ 42 h 116"/>
                <a:gd name="T78" fmla="*/ 30 w 117"/>
                <a:gd name="T79" fmla="*/ 67 h 116"/>
                <a:gd name="T80" fmla="*/ 44 w 117"/>
                <a:gd name="T81" fmla="*/ 82 h 116"/>
                <a:gd name="T82" fmla="*/ 58 w 117"/>
                <a:gd name="T83" fmla="*/ 96 h 116"/>
                <a:gd name="T84" fmla="*/ 72 w 117"/>
                <a:gd name="T85" fmla="*/ 108 h 116"/>
                <a:gd name="T86" fmla="*/ 85 w 117"/>
                <a:gd name="T8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16">
                  <a:moveTo>
                    <a:pt x="85" y="116"/>
                  </a:moveTo>
                  <a:lnTo>
                    <a:pt x="85" y="112"/>
                  </a:lnTo>
                  <a:lnTo>
                    <a:pt x="86" y="102"/>
                  </a:lnTo>
                  <a:lnTo>
                    <a:pt x="88" y="96"/>
                  </a:lnTo>
                  <a:lnTo>
                    <a:pt x="93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4" y="84"/>
                  </a:lnTo>
                  <a:lnTo>
                    <a:pt x="109" y="82"/>
                  </a:lnTo>
                  <a:lnTo>
                    <a:pt x="112" y="82"/>
                  </a:lnTo>
                  <a:lnTo>
                    <a:pt x="115" y="80"/>
                  </a:lnTo>
                  <a:lnTo>
                    <a:pt x="117" y="79"/>
                  </a:lnTo>
                  <a:lnTo>
                    <a:pt x="117" y="75"/>
                  </a:lnTo>
                  <a:lnTo>
                    <a:pt x="115" y="73"/>
                  </a:lnTo>
                  <a:lnTo>
                    <a:pt x="114" y="69"/>
                  </a:lnTo>
                  <a:lnTo>
                    <a:pt x="111" y="66"/>
                  </a:lnTo>
                  <a:lnTo>
                    <a:pt x="107" y="60"/>
                  </a:lnTo>
                  <a:lnTo>
                    <a:pt x="92" y="45"/>
                  </a:lnTo>
                  <a:lnTo>
                    <a:pt x="85" y="39"/>
                  </a:lnTo>
                  <a:lnTo>
                    <a:pt x="78" y="31"/>
                  </a:lnTo>
                  <a:lnTo>
                    <a:pt x="71" y="25"/>
                  </a:lnTo>
                  <a:lnTo>
                    <a:pt x="56" y="10"/>
                  </a:lnTo>
                  <a:lnTo>
                    <a:pt x="51" y="5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3" y="7"/>
                  </a:lnTo>
                  <a:lnTo>
                    <a:pt x="32" y="12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6" y="24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9" y="42"/>
                  </a:lnTo>
                  <a:lnTo>
                    <a:pt x="30" y="67"/>
                  </a:lnTo>
                  <a:lnTo>
                    <a:pt x="44" y="82"/>
                  </a:lnTo>
                  <a:lnTo>
                    <a:pt x="58" y="96"/>
                  </a:lnTo>
                  <a:lnTo>
                    <a:pt x="72" y="108"/>
                  </a:lnTo>
                  <a:lnTo>
                    <a:pt x="85" y="11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994"/>
            <p:cNvSpPr>
              <a:spLocks/>
            </p:cNvSpPr>
            <p:nvPr/>
          </p:nvSpPr>
          <p:spPr bwMode="auto">
            <a:xfrm>
              <a:off x="7707851" y="3766339"/>
              <a:ext cx="69999" cy="68408"/>
            </a:xfrm>
            <a:custGeom>
              <a:avLst/>
              <a:gdLst>
                <a:gd name="T0" fmla="*/ 90 w 179"/>
                <a:gd name="T1" fmla="*/ 0 h 174"/>
                <a:gd name="T2" fmla="*/ 83 w 179"/>
                <a:gd name="T3" fmla="*/ 7 h 174"/>
                <a:gd name="T4" fmla="*/ 64 w 179"/>
                <a:gd name="T5" fmla="*/ 25 h 174"/>
                <a:gd name="T6" fmla="*/ 46 w 179"/>
                <a:gd name="T7" fmla="*/ 44 h 174"/>
                <a:gd name="T8" fmla="*/ 33 w 179"/>
                <a:gd name="T9" fmla="*/ 57 h 174"/>
                <a:gd name="T10" fmla="*/ 24 w 179"/>
                <a:gd name="T11" fmla="*/ 66 h 174"/>
                <a:gd name="T12" fmla="*/ 17 w 179"/>
                <a:gd name="T13" fmla="*/ 73 h 174"/>
                <a:gd name="T14" fmla="*/ 10 w 179"/>
                <a:gd name="T15" fmla="*/ 81 h 174"/>
                <a:gd name="T16" fmla="*/ 5 w 179"/>
                <a:gd name="T17" fmla="*/ 88 h 174"/>
                <a:gd name="T18" fmla="*/ 2 w 179"/>
                <a:gd name="T19" fmla="*/ 96 h 174"/>
                <a:gd name="T20" fmla="*/ 0 w 179"/>
                <a:gd name="T21" fmla="*/ 103 h 174"/>
                <a:gd name="T22" fmla="*/ 0 w 179"/>
                <a:gd name="T23" fmla="*/ 111 h 174"/>
                <a:gd name="T24" fmla="*/ 1 w 179"/>
                <a:gd name="T25" fmla="*/ 119 h 174"/>
                <a:gd name="T26" fmla="*/ 5 w 179"/>
                <a:gd name="T27" fmla="*/ 127 h 174"/>
                <a:gd name="T28" fmla="*/ 10 w 179"/>
                <a:gd name="T29" fmla="*/ 135 h 174"/>
                <a:gd name="T30" fmla="*/ 17 w 179"/>
                <a:gd name="T31" fmla="*/ 143 h 174"/>
                <a:gd name="T32" fmla="*/ 24 w 179"/>
                <a:gd name="T33" fmla="*/ 151 h 174"/>
                <a:gd name="T34" fmla="*/ 33 w 179"/>
                <a:gd name="T35" fmla="*/ 159 h 174"/>
                <a:gd name="T36" fmla="*/ 42 w 179"/>
                <a:gd name="T37" fmla="*/ 164 h 174"/>
                <a:gd name="T38" fmla="*/ 51 w 179"/>
                <a:gd name="T39" fmla="*/ 168 h 174"/>
                <a:gd name="T40" fmla="*/ 59 w 179"/>
                <a:gd name="T41" fmla="*/ 171 h 174"/>
                <a:gd name="T42" fmla="*/ 66 w 179"/>
                <a:gd name="T43" fmla="*/ 173 h 174"/>
                <a:gd name="T44" fmla="*/ 73 w 179"/>
                <a:gd name="T45" fmla="*/ 174 h 174"/>
                <a:gd name="T46" fmla="*/ 79 w 179"/>
                <a:gd name="T47" fmla="*/ 174 h 174"/>
                <a:gd name="T48" fmla="*/ 85 w 179"/>
                <a:gd name="T49" fmla="*/ 173 h 174"/>
                <a:gd name="T50" fmla="*/ 90 w 179"/>
                <a:gd name="T51" fmla="*/ 170 h 174"/>
                <a:gd name="T52" fmla="*/ 96 w 179"/>
                <a:gd name="T53" fmla="*/ 167 h 174"/>
                <a:gd name="T54" fmla="*/ 101 w 179"/>
                <a:gd name="T55" fmla="*/ 163 h 174"/>
                <a:gd name="T56" fmla="*/ 108 w 179"/>
                <a:gd name="T57" fmla="*/ 156 h 174"/>
                <a:gd name="T58" fmla="*/ 126 w 179"/>
                <a:gd name="T59" fmla="*/ 138 h 174"/>
                <a:gd name="T60" fmla="*/ 150 w 179"/>
                <a:gd name="T61" fmla="*/ 115 h 174"/>
                <a:gd name="T62" fmla="*/ 169 w 179"/>
                <a:gd name="T63" fmla="*/ 96 h 174"/>
                <a:gd name="T64" fmla="*/ 178 w 179"/>
                <a:gd name="T65" fmla="*/ 87 h 174"/>
                <a:gd name="T66" fmla="*/ 178 w 179"/>
                <a:gd name="T67" fmla="*/ 86 h 174"/>
                <a:gd name="T68" fmla="*/ 179 w 179"/>
                <a:gd name="T69" fmla="*/ 82 h 174"/>
                <a:gd name="T70" fmla="*/ 179 w 179"/>
                <a:gd name="T71" fmla="*/ 78 h 174"/>
                <a:gd name="T72" fmla="*/ 177 w 179"/>
                <a:gd name="T73" fmla="*/ 73 h 174"/>
                <a:gd name="T74" fmla="*/ 164 w 179"/>
                <a:gd name="T75" fmla="*/ 69 h 174"/>
                <a:gd name="T76" fmla="*/ 150 w 179"/>
                <a:gd name="T77" fmla="*/ 65 h 174"/>
                <a:gd name="T78" fmla="*/ 140 w 179"/>
                <a:gd name="T79" fmla="*/ 49 h 174"/>
                <a:gd name="T80" fmla="*/ 129 w 179"/>
                <a:gd name="T81" fmla="*/ 33 h 174"/>
                <a:gd name="T82" fmla="*/ 114 w 179"/>
                <a:gd name="T83" fmla="*/ 24 h 174"/>
                <a:gd name="T84" fmla="*/ 100 w 179"/>
                <a:gd name="T85" fmla="*/ 15 h 174"/>
                <a:gd name="T86" fmla="*/ 95 w 179"/>
                <a:gd name="T87" fmla="*/ 6 h 174"/>
                <a:gd name="T88" fmla="*/ 90 w 179"/>
                <a:gd name="T8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9" h="174">
                  <a:moveTo>
                    <a:pt x="90" y="0"/>
                  </a:moveTo>
                  <a:lnTo>
                    <a:pt x="83" y="7"/>
                  </a:lnTo>
                  <a:lnTo>
                    <a:pt x="64" y="25"/>
                  </a:lnTo>
                  <a:lnTo>
                    <a:pt x="46" y="44"/>
                  </a:lnTo>
                  <a:lnTo>
                    <a:pt x="33" y="57"/>
                  </a:lnTo>
                  <a:lnTo>
                    <a:pt x="24" y="66"/>
                  </a:lnTo>
                  <a:lnTo>
                    <a:pt x="17" y="73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2" y="96"/>
                  </a:lnTo>
                  <a:lnTo>
                    <a:pt x="0" y="103"/>
                  </a:lnTo>
                  <a:lnTo>
                    <a:pt x="0" y="111"/>
                  </a:lnTo>
                  <a:lnTo>
                    <a:pt x="1" y="119"/>
                  </a:lnTo>
                  <a:lnTo>
                    <a:pt x="5" y="127"/>
                  </a:lnTo>
                  <a:lnTo>
                    <a:pt x="10" y="135"/>
                  </a:lnTo>
                  <a:lnTo>
                    <a:pt x="17" y="143"/>
                  </a:lnTo>
                  <a:lnTo>
                    <a:pt x="24" y="151"/>
                  </a:lnTo>
                  <a:lnTo>
                    <a:pt x="33" y="159"/>
                  </a:lnTo>
                  <a:lnTo>
                    <a:pt x="42" y="164"/>
                  </a:lnTo>
                  <a:lnTo>
                    <a:pt x="51" y="168"/>
                  </a:lnTo>
                  <a:lnTo>
                    <a:pt x="59" y="171"/>
                  </a:lnTo>
                  <a:lnTo>
                    <a:pt x="66" y="173"/>
                  </a:lnTo>
                  <a:lnTo>
                    <a:pt x="73" y="174"/>
                  </a:lnTo>
                  <a:lnTo>
                    <a:pt x="79" y="174"/>
                  </a:lnTo>
                  <a:lnTo>
                    <a:pt x="85" y="173"/>
                  </a:lnTo>
                  <a:lnTo>
                    <a:pt x="90" y="170"/>
                  </a:lnTo>
                  <a:lnTo>
                    <a:pt x="96" y="167"/>
                  </a:lnTo>
                  <a:lnTo>
                    <a:pt x="101" y="163"/>
                  </a:lnTo>
                  <a:lnTo>
                    <a:pt x="108" y="156"/>
                  </a:lnTo>
                  <a:lnTo>
                    <a:pt x="126" y="138"/>
                  </a:lnTo>
                  <a:lnTo>
                    <a:pt x="150" y="115"/>
                  </a:lnTo>
                  <a:lnTo>
                    <a:pt x="169" y="96"/>
                  </a:lnTo>
                  <a:lnTo>
                    <a:pt x="178" y="87"/>
                  </a:lnTo>
                  <a:lnTo>
                    <a:pt x="178" y="86"/>
                  </a:lnTo>
                  <a:lnTo>
                    <a:pt x="179" y="82"/>
                  </a:lnTo>
                  <a:lnTo>
                    <a:pt x="179" y="78"/>
                  </a:lnTo>
                  <a:lnTo>
                    <a:pt x="177" y="73"/>
                  </a:lnTo>
                  <a:lnTo>
                    <a:pt x="164" y="69"/>
                  </a:lnTo>
                  <a:lnTo>
                    <a:pt x="150" y="65"/>
                  </a:lnTo>
                  <a:lnTo>
                    <a:pt x="140" y="49"/>
                  </a:lnTo>
                  <a:lnTo>
                    <a:pt x="129" y="33"/>
                  </a:lnTo>
                  <a:lnTo>
                    <a:pt x="114" y="24"/>
                  </a:lnTo>
                  <a:lnTo>
                    <a:pt x="100" y="15"/>
                  </a:lnTo>
                  <a:lnTo>
                    <a:pt x="95" y="6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39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995"/>
            <p:cNvSpPr>
              <a:spLocks/>
            </p:cNvSpPr>
            <p:nvPr/>
          </p:nvSpPr>
          <p:spPr bwMode="auto">
            <a:xfrm>
              <a:off x="7722169" y="3785429"/>
              <a:ext cx="36590" cy="36590"/>
            </a:xfrm>
            <a:custGeom>
              <a:avLst/>
              <a:gdLst>
                <a:gd name="T0" fmla="*/ 21 w 91"/>
                <a:gd name="T1" fmla="*/ 44 h 90"/>
                <a:gd name="T2" fmla="*/ 1 w 91"/>
                <a:gd name="T3" fmla="*/ 22 h 90"/>
                <a:gd name="T4" fmla="*/ 23 w 91"/>
                <a:gd name="T5" fmla="*/ 2 h 90"/>
                <a:gd name="T6" fmla="*/ 45 w 91"/>
                <a:gd name="T7" fmla="*/ 21 h 90"/>
                <a:gd name="T8" fmla="*/ 48 w 91"/>
                <a:gd name="T9" fmla="*/ 20 h 90"/>
                <a:gd name="T10" fmla="*/ 69 w 91"/>
                <a:gd name="T11" fmla="*/ 0 h 90"/>
                <a:gd name="T12" fmla="*/ 91 w 91"/>
                <a:gd name="T13" fmla="*/ 22 h 90"/>
                <a:gd name="T14" fmla="*/ 71 w 91"/>
                <a:gd name="T15" fmla="*/ 44 h 90"/>
                <a:gd name="T16" fmla="*/ 71 w 91"/>
                <a:gd name="T17" fmla="*/ 47 h 90"/>
                <a:gd name="T18" fmla="*/ 90 w 91"/>
                <a:gd name="T19" fmla="*/ 68 h 90"/>
                <a:gd name="T20" fmla="*/ 69 w 91"/>
                <a:gd name="T21" fmla="*/ 90 h 90"/>
                <a:gd name="T22" fmla="*/ 47 w 91"/>
                <a:gd name="T23" fmla="*/ 70 h 90"/>
                <a:gd name="T24" fmla="*/ 44 w 91"/>
                <a:gd name="T25" fmla="*/ 70 h 90"/>
                <a:gd name="T26" fmla="*/ 22 w 91"/>
                <a:gd name="T27" fmla="*/ 90 h 90"/>
                <a:gd name="T28" fmla="*/ 0 w 91"/>
                <a:gd name="T29" fmla="*/ 68 h 90"/>
                <a:gd name="T30" fmla="*/ 21 w 91"/>
                <a:gd name="T31" fmla="*/ 47 h 90"/>
                <a:gd name="T32" fmla="*/ 21 w 91"/>
                <a:gd name="T33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0">
                  <a:moveTo>
                    <a:pt x="21" y="44"/>
                  </a:moveTo>
                  <a:lnTo>
                    <a:pt x="1" y="22"/>
                  </a:lnTo>
                  <a:lnTo>
                    <a:pt x="23" y="2"/>
                  </a:lnTo>
                  <a:lnTo>
                    <a:pt x="45" y="21"/>
                  </a:lnTo>
                  <a:lnTo>
                    <a:pt x="48" y="20"/>
                  </a:lnTo>
                  <a:lnTo>
                    <a:pt x="69" y="0"/>
                  </a:lnTo>
                  <a:lnTo>
                    <a:pt x="91" y="22"/>
                  </a:lnTo>
                  <a:lnTo>
                    <a:pt x="71" y="44"/>
                  </a:lnTo>
                  <a:lnTo>
                    <a:pt x="71" y="47"/>
                  </a:lnTo>
                  <a:lnTo>
                    <a:pt x="90" y="68"/>
                  </a:lnTo>
                  <a:lnTo>
                    <a:pt x="69" y="90"/>
                  </a:lnTo>
                  <a:lnTo>
                    <a:pt x="47" y="70"/>
                  </a:lnTo>
                  <a:lnTo>
                    <a:pt x="44" y="70"/>
                  </a:lnTo>
                  <a:lnTo>
                    <a:pt x="22" y="90"/>
                  </a:lnTo>
                  <a:lnTo>
                    <a:pt x="0" y="68"/>
                  </a:lnTo>
                  <a:lnTo>
                    <a:pt x="21" y="47"/>
                  </a:lnTo>
                  <a:lnTo>
                    <a:pt x="21" y="4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996"/>
            <p:cNvSpPr>
              <a:spLocks/>
            </p:cNvSpPr>
            <p:nvPr/>
          </p:nvSpPr>
          <p:spPr bwMode="auto">
            <a:xfrm>
              <a:off x="7561490" y="3771112"/>
              <a:ext cx="58863" cy="25454"/>
            </a:xfrm>
            <a:custGeom>
              <a:avLst/>
              <a:gdLst>
                <a:gd name="T0" fmla="*/ 2 w 146"/>
                <a:gd name="T1" fmla="*/ 41 h 64"/>
                <a:gd name="T2" fmla="*/ 2 w 146"/>
                <a:gd name="T3" fmla="*/ 38 h 64"/>
                <a:gd name="T4" fmla="*/ 0 w 146"/>
                <a:gd name="T5" fmla="*/ 31 h 64"/>
                <a:gd name="T6" fmla="*/ 2 w 146"/>
                <a:gd name="T7" fmla="*/ 27 h 64"/>
                <a:gd name="T8" fmla="*/ 3 w 146"/>
                <a:gd name="T9" fmla="*/ 21 h 64"/>
                <a:gd name="T10" fmla="*/ 4 w 146"/>
                <a:gd name="T11" fmla="*/ 14 h 64"/>
                <a:gd name="T12" fmla="*/ 7 w 146"/>
                <a:gd name="T13" fmla="*/ 6 h 64"/>
                <a:gd name="T14" fmla="*/ 11 w 146"/>
                <a:gd name="T15" fmla="*/ 4 h 64"/>
                <a:gd name="T16" fmla="*/ 16 w 146"/>
                <a:gd name="T17" fmla="*/ 3 h 64"/>
                <a:gd name="T18" fmla="*/ 22 w 146"/>
                <a:gd name="T19" fmla="*/ 2 h 64"/>
                <a:gd name="T20" fmla="*/ 33 w 146"/>
                <a:gd name="T21" fmla="*/ 2 h 64"/>
                <a:gd name="T22" fmla="*/ 56 w 146"/>
                <a:gd name="T23" fmla="*/ 1 h 64"/>
                <a:gd name="T24" fmla="*/ 89 w 146"/>
                <a:gd name="T25" fmla="*/ 0 h 64"/>
                <a:gd name="T26" fmla="*/ 119 w 146"/>
                <a:gd name="T27" fmla="*/ 0 h 64"/>
                <a:gd name="T28" fmla="*/ 132 w 146"/>
                <a:gd name="T29" fmla="*/ 0 h 64"/>
                <a:gd name="T30" fmla="*/ 146 w 146"/>
                <a:gd name="T31" fmla="*/ 3 h 64"/>
                <a:gd name="T32" fmla="*/ 145 w 146"/>
                <a:gd name="T33" fmla="*/ 6 h 64"/>
                <a:gd name="T34" fmla="*/ 141 w 146"/>
                <a:gd name="T35" fmla="*/ 13 h 64"/>
                <a:gd name="T36" fmla="*/ 134 w 146"/>
                <a:gd name="T37" fmla="*/ 22 h 64"/>
                <a:gd name="T38" fmla="*/ 124 w 146"/>
                <a:gd name="T39" fmla="*/ 32 h 64"/>
                <a:gd name="T40" fmla="*/ 117 w 146"/>
                <a:gd name="T41" fmla="*/ 38 h 64"/>
                <a:gd name="T42" fmla="*/ 111 w 146"/>
                <a:gd name="T43" fmla="*/ 43 h 64"/>
                <a:gd name="T44" fmla="*/ 102 w 146"/>
                <a:gd name="T45" fmla="*/ 48 h 64"/>
                <a:gd name="T46" fmla="*/ 92 w 146"/>
                <a:gd name="T47" fmla="*/ 53 h 64"/>
                <a:gd name="T48" fmla="*/ 83 w 146"/>
                <a:gd name="T49" fmla="*/ 57 h 64"/>
                <a:gd name="T50" fmla="*/ 72 w 146"/>
                <a:gd name="T51" fmla="*/ 60 h 64"/>
                <a:gd name="T52" fmla="*/ 59 w 146"/>
                <a:gd name="T53" fmla="*/ 62 h 64"/>
                <a:gd name="T54" fmla="*/ 46 w 146"/>
                <a:gd name="T55" fmla="*/ 64 h 64"/>
                <a:gd name="T56" fmla="*/ 40 w 146"/>
                <a:gd name="T57" fmla="*/ 64 h 64"/>
                <a:gd name="T58" fmla="*/ 35 w 146"/>
                <a:gd name="T59" fmla="*/ 64 h 64"/>
                <a:gd name="T60" fmla="*/ 30 w 146"/>
                <a:gd name="T61" fmla="*/ 62 h 64"/>
                <a:gd name="T62" fmla="*/ 23 w 146"/>
                <a:gd name="T63" fmla="*/ 60 h 64"/>
                <a:gd name="T64" fmla="*/ 17 w 146"/>
                <a:gd name="T65" fmla="*/ 58 h 64"/>
                <a:gd name="T66" fmla="*/ 11 w 146"/>
                <a:gd name="T67" fmla="*/ 54 h 64"/>
                <a:gd name="T68" fmla="*/ 6 w 146"/>
                <a:gd name="T69" fmla="*/ 47 h 64"/>
                <a:gd name="T70" fmla="*/ 2 w 146"/>
                <a:gd name="T71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64">
                  <a:moveTo>
                    <a:pt x="2" y="41"/>
                  </a:moveTo>
                  <a:lnTo>
                    <a:pt x="2" y="38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3" y="21"/>
                  </a:lnTo>
                  <a:lnTo>
                    <a:pt x="4" y="14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2" y="2"/>
                  </a:lnTo>
                  <a:lnTo>
                    <a:pt x="33" y="2"/>
                  </a:lnTo>
                  <a:lnTo>
                    <a:pt x="56" y="1"/>
                  </a:lnTo>
                  <a:lnTo>
                    <a:pt x="89" y="0"/>
                  </a:lnTo>
                  <a:lnTo>
                    <a:pt x="119" y="0"/>
                  </a:lnTo>
                  <a:lnTo>
                    <a:pt x="132" y="0"/>
                  </a:lnTo>
                  <a:lnTo>
                    <a:pt x="146" y="3"/>
                  </a:lnTo>
                  <a:lnTo>
                    <a:pt x="145" y="6"/>
                  </a:lnTo>
                  <a:lnTo>
                    <a:pt x="141" y="13"/>
                  </a:lnTo>
                  <a:lnTo>
                    <a:pt x="134" y="22"/>
                  </a:lnTo>
                  <a:lnTo>
                    <a:pt x="124" y="32"/>
                  </a:lnTo>
                  <a:lnTo>
                    <a:pt x="117" y="38"/>
                  </a:lnTo>
                  <a:lnTo>
                    <a:pt x="111" y="43"/>
                  </a:lnTo>
                  <a:lnTo>
                    <a:pt x="102" y="48"/>
                  </a:lnTo>
                  <a:lnTo>
                    <a:pt x="92" y="53"/>
                  </a:lnTo>
                  <a:lnTo>
                    <a:pt x="83" y="57"/>
                  </a:lnTo>
                  <a:lnTo>
                    <a:pt x="72" y="60"/>
                  </a:lnTo>
                  <a:lnTo>
                    <a:pt x="59" y="62"/>
                  </a:lnTo>
                  <a:lnTo>
                    <a:pt x="46" y="64"/>
                  </a:lnTo>
                  <a:lnTo>
                    <a:pt x="40" y="64"/>
                  </a:lnTo>
                  <a:lnTo>
                    <a:pt x="35" y="64"/>
                  </a:lnTo>
                  <a:lnTo>
                    <a:pt x="30" y="62"/>
                  </a:lnTo>
                  <a:lnTo>
                    <a:pt x="23" y="60"/>
                  </a:lnTo>
                  <a:lnTo>
                    <a:pt x="17" y="58"/>
                  </a:lnTo>
                  <a:lnTo>
                    <a:pt x="11" y="54"/>
                  </a:lnTo>
                  <a:lnTo>
                    <a:pt x="6" y="47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997"/>
            <p:cNvSpPr>
              <a:spLocks/>
            </p:cNvSpPr>
            <p:nvPr/>
          </p:nvSpPr>
          <p:spPr bwMode="auto">
            <a:xfrm>
              <a:off x="7567854" y="3747248"/>
              <a:ext cx="55681" cy="20681"/>
            </a:xfrm>
            <a:custGeom>
              <a:avLst/>
              <a:gdLst>
                <a:gd name="T0" fmla="*/ 55 w 139"/>
                <a:gd name="T1" fmla="*/ 9 h 52"/>
                <a:gd name="T2" fmla="*/ 63 w 139"/>
                <a:gd name="T3" fmla="*/ 6 h 52"/>
                <a:gd name="T4" fmla="*/ 85 w 139"/>
                <a:gd name="T5" fmla="*/ 1 h 52"/>
                <a:gd name="T6" fmla="*/ 97 w 139"/>
                <a:gd name="T7" fmla="*/ 0 h 52"/>
                <a:gd name="T8" fmla="*/ 110 w 139"/>
                <a:gd name="T9" fmla="*/ 1 h 52"/>
                <a:gd name="T10" fmla="*/ 116 w 139"/>
                <a:gd name="T11" fmla="*/ 4 h 52"/>
                <a:gd name="T12" fmla="*/ 122 w 139"/>
                <a:gd name="T13" fmla="*/ 6 h 52"/>
                <a:gd name="T14" fmla="*/ 127 w 139"/>
                <a:gd name="T15" fmla="*/ 9 h 52"/>
                <a:gd name="T16" fmla="*/ 132 w 139"/>
                <a:gd name="T17" fmla="*/ 12 h 52"/>
                <a:gd name="T18" fmla="*/ 135 w 139"/>
                <a:gd name="T19" fmla="*/ 17 h 52"/>
                <a:gd name="T20" fmla="*/ 137 w 139"/>
                <a:gd name="T21" fmla="*/ 20 h 52"/>
                <a:gd name="T22" fmla="*/ 138 w 139"/>
                <a:gd name="T23" fmla="*/ 24 h 52"/>
                <a:gd name="T24" fmla="*/ 139 w 139"/>
                <a:gd name="T25" fmla="*/ 29 h 52"/>
                <a:gd name="T26" fmla="*/ 139 w 139"/>
                <a:gd name="T27" fmla="*/ 34 h 52"/>
                <a:gd name="T28" fmla="*/ 139 w 139"/>
                <a:gd name="T29" fmla="*/ 39 h 52"/>
                <a:gd name="T30" fmla="*/ 138 w 139"/>
                <a:gd name="T31" fmla="*/ 44 h 52"/>
                <a:gd name="T32" fmla="*/ 137 w 139"/>
                <a:gd name="T33" fmla="*/ 47 h 52"/>
                <a:gd name="T34" fmla="*/ 128 w 139"/>
                <a:gd name="T35" fmla="*/ 49 h 52"/>
                <a:gd name="T36" fmla="*/ 116 w 139"/>
                <a:gd name="T37" fmla="*/ 49 h 52"/>
                <a:gd name="T38" fmla="*/ 102 w 139"/>
                <a:gd name="T39" fmla="*/ 49 h 52"/>
                <a:gd name="T40" fmla="*/ 77 w 139"/>
                <a:gd name="T41" fmla="*/ 50 h 52"/>
                <a:gd name="T42" fmla="*/ 49 w 139"/>
                <a:gd name="T43" fmla="*/ 50 h 52"/>
                <a:gd name="T44" fmla="*/ 26 w 139"/>
                <a:gd name="T45" fmla="*/ 51 h 52"/>
                <a:gd name="T46" fmla="*/ 11 w 139"/>
                <a:gd name="T47" fmla="*/ 52 h 52"/>
                <a:gd name="T48" fmla="*/ 3 w 139"/>
                <a:gd name="T49" fmla="*/ 52 h 52"/>
                <a:gd name="T50" fmla="*/ 1 w 139"/>
                <a:gd name="T51" fmla="*/ 52 h 52"/>
                <a:gd name="T52" fmla="*/ 0 w 139"/>
                <a:gd name="T53" fmla="*/ 51 h 52"/>
                <a:gd name="T54" fmla="*/ 0 w 139"/>
                <a:gd name="T55" fmla="*/ 50 h 52"/>
                <a:gd name="T56" fmla="*/ 1 w 139"/>
                <a:gd name="T57" fmla="*/ 49 h 52"/>
                <a:gd name="T58" fmla="*/ 6 w 139"/>
                <a:gd name="T59" fmla="*/ 44 h 52"/>
                <a:gd name="T60" fmla="*/ 16 w 139"/>
                <a:gd name="T61" fmla="*/ 34 h 52"/>
                <a:gd name="T62" fmla="*/ 23 w 139"/>
                <a:gd name="T63" fmla="*/ 27 h 52"/>
                <a:gd name="T64" fmla="*/ 33 w 139"/>
                <a:gd name="T65" fmla="*/ 21 h 52"/>
                <a:gd name="T66" fmla="*/ 43 w 139"/>
                <a:gd name="T67" fmla="*/ 15 h 52"/>
                <a:gd name="T68" fmla="*/ 55 w 139"/>
                <a:gd name="T69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52">
                  <a:moveTo>
                    <a:pt x="55" y="9"/>
                  </a:moveTo>
                  <a:lnTo>
                    <a:pt x="63" y="6"/>
                  </a:lnTo>
                  <a:lnTo>
                    <a:pt x="85" y="1"/>
                  </a:lnTo>
                  <a:lnTo>
                    <a:pt x="97" y="0"/>
                  </a:lnTo>
                  <a:lnTo>
                    <a:pt x="110" y="1"/>
                  </a:lnTo>
                  <a:lnTo>
                    <a:pt x="116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2" y="12"/>
                  </a:lnTo>
                  <a:lnTo>
                    <a:pt x="135" y="17"/>
                  </a:lnTo>
                  <a:lnTo>
                    <a:pt x="137" y="20"/>
                  </a:lnTo>
                  <a:lnTo>
                    <a:pt x="138" y="24"/>
                  </a:lnTo>
                  <a:lnTo>
                    <a:pt x="139" y="29"/>
                  </a:lnTo>
                  <a:lnTo>
                    <a:pt x="139" y="34"/>
                  </a:lnTo>
                  <a:lnTo>
                    <a:pt x="139" y="39"/>
                  </a:lnTo>
                  <a:lnTo>
                    <a:pt x="138" y="44"/>
                  </a:lnTo>
                  <a:lnTo>
                    <a:pt x="137" y="47"/>
                  </a:lnTo>
                  <a:lnTo>
                    <a:pt x="128" y="49"/>
                  </a:lnTo>
                  <a:lnTo>
                    <a:pt x="116" y="49"/>
                  </a:lnTo>
                  <a:lnTo>
                    <a:pt x="102" y="49"/>
                  </a:lnTo>
                  <a:lnTo>
                    <a:pt x="77" y="50"/>
                  </a:lnTo>
                  <a:lnTo>
                    <a:pt x="49" y="50"/>
                  </a:lnTo>
                  <a:lnTo>
                    <a:pt x="26" y="51"/>
                  </a:lnTo>
                  <a:lnTo>
                    <a:pt x="11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44"/>
                  </a:lnTo>
                  <a:lnTo>
                    <a:pt x="16" y="34"/>
                  </a:lnTo>
                  <a:lnTo>
                    <a:pt x="23" y="27"/>
                  </a:lnTo>
                  <a:lnTo>
                    <a:pt x="33" y="21"/>
                  </a:lnTo>
                  <a:lnTo>
                    <a:pt x="43" y="15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998"/>
            <p:cNvSpPr>
              <a:spLocks/>
            </p:cNvSpPr>
            <p:nvPr/>
          </p:nvSpPr>
          <p:spPr bwMode="auto">
            <a:xfrm>
              <a:off x="7564672" y="3759975"/>
              <a:ext cx="66817" cy="47726"/>
            </a:xfrm>
            <a:custGeom>
              <a:avLst/>
              <a:gdLst>
                <a:gd name="T0" fmla="*/ 165 w 168"/>
                <a:gd name="T1" fmla="*/ 44 h 120"/>
                <a:gd name="T2" fmla="*/ 163 w 168"/>
                <a:gd name="T3" fmla="*/ 49 h 120"/>
                <a:gd name="T4" fmla="*/ 155 w 168"/>
                <a:gd name="T5" fmla="*/ 63 h 120"/>
                <a:gd name="T6" fmla="*/ 148 w 168"/>
                <a:gd name="T7" fmla="*/ 72 h 120"/>
                <a:gd name="T8" fmla="*/ 139 w 168"/>
                <a:gd name="T9" fmla="*/ 82 h 120"/>
                <a:gd name="T10" fmla="*/ 128 w 168"/>
                <a:gd name="T11" fmla="*/ 91 h 120"/>
                <a:gd name="T12" fmla="*/ 115 w 168"/>
                <a:gd name="T13" fmla="*/ 100 h 120"/>
                <a:gd name="T14" fmla="*/ 104 w 168"/>
                <a:gd name="T15" fmla="*/ 107 h 120"/>
                <a:gd name="T16" fmla="*/ 94 w 168"/>
                <a:gd name="T17" fmla="*/ 111 h 120"/>
                <a:gd name="T18" fmla="*/ 84 w 168"/>
                <a:gd name="T19" fmla="*/ 114 h 120"/>
                <a:gd name="T20" fmla="*/ 75 w 168"/>
                <a:gd name="T21" fmla="*/ 116 h 120"/>
                <a:gd name="T22" fmla="*/ 61 w 168"/>
                <a:gd name="T23" fmla="*/ 120 h 120"/>
                <a:gd name="T24" fmla="*/ 50 w 168"/>
                <a:gd name="T25" fmla="*/ 120 h 120"/>
                <a:gd name="T26" fmla="*/ 44 w 168"/>
                <a:gd name="T27" fmla="*/ 120 h 120"/>
                <a:gd name="T28" fmla="*/ 39 w 168"/>
                <a:gd name="T29" fmla="*/ 118 h 120"/>
                <a:gd name="T30" fmla="*/ 33 w 168"/>
                <a:gd name="T31" fmla="*/ 117 h 120"/>
                <a:gd name="T32" fmla="*/ 28 w 168"/>
                <a:gd name="T33" fmla="*/ 115 h 120"/>
                <a:gd name="T34" fmla="*/ 23 w 168"/>
                <a:gd name="T35" fmla="*/ 113 h 120"/>
                <a:gd name="T36" fmla="*/ 18 w 168"/>
                <a:gd name="T37" fmla="*/ 111 h 120"/>
                <a:gd name="T38" fmla="*/ 14 w 168"/>
                <a:gd name="T39" fmla="*/ 108 h 120"/>
                <a:gd name="T40" fmla="*/ 12 w 168"/>
                <a:gd name="T41" fmla="*/ 105 h 120"/>
                <a:gd name="T42" fmla="*/ 4 w 168"/>
                <a:gd name="T43" fmla="*/ 95 h 120"/>
                <a:gd name="T44" fmla="*/ 0 w 168"/>
                <a:gd name="T45" fmla="*/ 89 h 120"/>
                <a:gd name="T46" fmla="*/ 1 w 168"/>
                <a:gd name="T47" fmla="*/ 90 h 120"/>
                <a:gd name="T48" fmla="*/ 5 w 168"/>
                <a:gd name="T49" fmla="*/ 94 h 120"/>
                <a:gd name="T50" fmla="*/ 12 w 168"/>
                <a:gd name="T51" fmla="*/ 98 h 120"/>
                <a:gd name="T52" fmla="*/ 21 w 168"/>
                <a:gd name="T53" fmla="*/ 101 h 120"/>
                <a:gd name="T54" fmla="*/ 28 w 168"/>
                <a:gd name="T55" fmla="*/ 102 h 120"/>
                <a:gd name="T56" fmla="*/ 36 w 168"/>
                <a:gd name="T57" fmla="*/ 103 h 120"/>
                <a:gd name="T58" fmla="*/ 43 w 168"/>
                <a:gd name="T59" fmla="*/ 103 h 120"/>
                <a:gd name="T60" fmla="*/ 53 w 168"/>
                <a:gd name="T61" fmla="*/ 102 h 120"/>
                <a:gd name="T62" fmla="*/ 64 w 168"/>
                <a:gd name="T63" fmla="*/ 100 h 120"/>
                <a:gd name="T64" fmla="*/ 74 w 168"/>
                <a:gd name="T65" fmla="*/ 97 h 120"/>
                <a:gd name="T66" fmla="*/ 87 w 168"/>
                <a:gd name="T67" fmla="*/ 93 h 120"/>
                <a:gd name="T68" fmla="*/ 101 w 168"/>
                <a:gd name="T69" fmla="*/ 86 h 120"/>
                <a:gd name="T70" fmla="*/ 107 w 168"/>
                <a:gd name="T71" fmla="*/ 83 h 120"/>
                <a:gd name="T72" fmla="*/ 115 w 168"/>
                <a:gd name="T73" fmla="*/ 77 h 120"/>
                <a:gd name="T74" fmla="*/ 126 w 168"/>
                <a:gd name="T75" fmla="*/ 70 h 120"/>
                <a:gd name="T76" fmla="*/ 137 w 168"/>
                <a:gd name="T77" fmla="*/ 59 h 120"/>
                <a:gd name="T78" fmla="*/ 142 w 168"/>
                <a:gd name="T79" fmla="*/ 54 h 120"/>
                <a:gd name="T80" fmla="*/ 148 w 168"/>
                <a:gd name="T81" fmla="*/ 47 h 120"/>
                <a:gd name="T82" fmla="*/ 152 w 168"/>
                <a:gd name="T83" fmla="*/ 40 h 120"/>
                <a:gd name="T84" fmla="*/ 155 w 168"/>
                <a:gd name="T85" fmla="*/ 33 h 120"/>
                <a:gd name="T86" fmla="*/ 159 w 168"/>
                <a:gd name="T87" fmla="*/ 24 h 120"/>
                <a:gd name="T88" fmla="*/ 160 w 168"/>
                <a:gd name="T89" fmla="*/ 17 h 120"/>
                <a:gd name="T90" fmla="*/ 161 w 168"/>
                <a:gd name="T91" fmla="*/ 8 h 120"/>
                <a:gd name="T92" fmla="*/ 159 w 168"/>
                <a:gd name="T93" fmla="*/ 0 h 120"/>
                <a:gd name="T94" fmla="*/ 165 w 168"/>
                <a:gd name="T95" fmla="*/ 13 h 120"/>
                <a:gd name="T96" fmla="*/ 167 w 168"/>
                <a:gd name="T97" fmla="*/ 18 h 120"/>
                <a:gd name="T98" fmla="*/ 167 w 168"/>
                <a:gd name="T99" fmla="*/ 20 h 120"/>
                <a:gd name="T100" fmla="*/ 168 w 168"/>
                <a:gd name="T101" fmla="*/ 27 h 120"/>
                <a:gd name="T102" fmla="*/ 167 w 168"/>
                <a:gd name="T103" fmla="*/ 34 h 120"/>
                <a:gd name="T104" fmla="*/ 165 w 168"/>
                <a:gd name="T105" fmla="*/ 4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120">
                  <a:moveTo>
                    <a:pt x="165" y="44"/>
                  </a:moveTo>
                  <a:lnTo>
                    <a:pt x="163" y="49"/>
                  </a:lnTo>
                  <a:lnTo>
                    <a:pt x="155" y="63"/>
                  </a:lnTo>
                  <a:lnTo>
                    <a:pt x="148" y="72"/>
                  </a:lnTo>
                  <a:lnTo>
                    <a:pt x="139" y="82"/>
                  </a:lnTo>
                  <a:lnTo>
                    <a:pt x="128" y="91"/>
                  </a:lnTo>
                  <a:lnTo>
                    <a:pt x="115" y="100"/>
                  </a:lnTo>
                  <a:lnTo>
                    <a:pt x="104" y="107"/>
                  </a:lnTo>
                  <a:lnTo>
                    <a:pt x="94" y="111"/>
                  </a:lnTo>
                  <a:lnTo>
                    <a:pt x="84" y="114"/>
                  </a:lnTo>
                  <a:lnTo>
                    <a:pt x="75" y="116"/>
                  </a:lnTo>
                  <a:lnTo>
                    <a:pt x="61" y="120"/>
                  </a:lnTo>
                  <a:lnTo>
                    <a:pt x="50" y="120"/>
                  </a:lnTo>
                  <a:lnTo>
                    <a:pt x="44" y="120"/>
                  </a:lnTo>
                  <a:lnTo>
                    <a:pt x="39" y="118"/>
                  </a:lnTo>
                  <a:lnTo>
                    <a:pt x="33" y="117"/>
                  </a:lnTo>
                  <a:lnTo>
                    <a:pt x="28" y="115"/>
                  </a:lnTo>
                  <a:lnTo>
                    <a:pt x="23" y="113"/>
                  </a:lnTo>
                  <a:lnTo>
                    <a:pt x="18" y="111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4" y="95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5" y="94"/>
                  </a:lnTo>
                  <a:lnTo>
                    <a:pt x="12" y="98"/>
                  </a:lnTo>
                  <a:lnTo>
                    <a:pt x="21" y="101"/>
                  </a:lnTo>
                  <a:lnTo>
                    <a:pt x="28" y="102"/>
                  </a:lnTo>
                  <a:lnTo>
                    <a:pt x="36" y="103"/>
                  </a:lnTo>
                  <a:lnTo>
                    <a:pt x="43" y="103"/>
                  </a:lnTo>
                  <a:lnTo>
                    <a:pt x="53" y="102"/>
                  </a:lnTo>
                  <a:lnTo>
                    <a:pt x="64" y="100"/>
                  </a:lnTo>
                  <a:lnTo>
                    <a:pt x="74" y="97"/>
                  </a:lnTo>
                  <a:lnTo>
                    <a:pt x="87" y="93"/>
                  </a:lnTo>
                  <a:lnTo>
                    <a:pt x="101" y="86"/>
                  </a:lnTo>
                  <a:lnTo>
                    <a:pt x="107" y="83"/>
                  </a:lnTo>
                  <a:lnTo>
                    <a:pt x="115" y="77"/>
                  </a:lnTo>
                  <a:lnTo>
                    <a:pt x="126" y="70"/>
                  </a:lnTo>
                  <a:lnTo>
                    <a:pt x="137" y="59"/>
                  </a:lnTo>
                  <a:lnTo>
                    <a:pt x="142" y="54"/>
                  </a:lnTo>
                  <a:lnTo>
                    <a:pt x="148" y="47"/>
                  </a:lnTo>
                  <a:lnTo>
                    <a:pt x="152" y="40"/>
                  </a:lnTo>
                  <a:lnTo>
                    <a:pt x="155" y="33"/>
                  </a:lnTo>
                  <a:lnTo>
                    <a:pt x="159" y="24"/>
                  </a:lnTo>
                  <a:lnTo>
                    <a:pt x="160" y="17"/>
                  </a:lnTo>
                  <a:lnTo>
                    <a:pt x="161" y="8"/>
                  </a:lnTo>
                  <a:lnTo>
                    <a:pt x="159" y="0"/>
                  </a:lnTo>
                  <a:lnTo>
                    <a:pt x="165" y="13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8" y="27"/>
                  </a:lnTo>
                  <a:lnTo>
                    <a:pt x="167" y="34"/>
                  </a:lnTo>
                  <a:lnTo>
                    <a:pt x="165" y="4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999"/>
            <p:cNvSpPr>
              <a:spLocks/>
            </p:cNvSpPr>
            <p:nvPr/>
          </p:nvSpPr>
          <p:spPr bwMode="auto">
            <a:xfrm>
              <a:off x="7513764" y="3779066"/>
              <a:ext cx="41363" cy="50908"/>
            </a:xfrm>
            <a:custGeom>
              <a:avLst/>
              <a:gdLst>
                <a:gd name="T0" fmla="*/ 20 w 101"/>
                <a:gd name="T1" fmla="*/ 129 h 132"/>
                <a:gd name="T2" fmla="*/ 18 w 101"/>
                <a:gd name="T3" fmla="*/ 127 h 132"/>
                <a:gd name="T4" fmla="*/ 13 w 101"/>
                <a:gd name="T5" fmla="*/ 123 h 132"/>
                <a:gd name="T6" fmla="*/ 9 w 101"/>
                <a:gd name="T7" fmla="*/ 120 h 132"/>
                <a:gd name="T8" fmla="*/ 6 w 101"/>
                <a:gd name="T9" fmla="*/ 114 h 132"/>
                <a:gd name="T10" fmla="*/ 3 w 101"/>
                <a:gd name="T11" fmla="*/ 109 h 132"/>
                <a:gd name="T12" fmla="*/ 0 w 101"/>
                <a:gd name="T13" fmla="*/ 100 h 132"/>
                <a:gd name="T14" fmla="*/ 1 w 101"/>
                <a:gd name="T15" fmla="*/ 97 h 132"/>
                <a:gd name="T16" fmla="*/ 3 w 101"/>
                <a:gd name="T17" fmla="*/ 93 h 132"/>
                <a:gd name="T18" fmla="*/ 7 w 101"/>
                <a:gd name="T19" fmla="*/ 87 h 132"/>
                <a:gd name="T20" fmla="*/ 14 w 101"/>
                <a:gd name="T21" fmla="*/ 80 h 132"/>
                <a:gd name="T22" fmla="*/ 30 w 101"/>
                <a:gd name="T23" fmla="*/ 64 h 132"/>
                <a:gd name="T24" fmla="*/ 53 w 101"/>
                <a:gd name="T25" fmla="*/ 39 h 132"/>
                <a:gd name="T26" fmla="*/ 74 w 101"/>
                <a:gd name="T27" fmla="*/ 17 h 132"/>
                <a:gd name="T28" fmla="*/ 83 w 101"/>
                <a:gd name="T29" fmla="*/ 8 h 132"/>
                <a:gd name="T30" fmla="*/ 96 w 101"/>
                <a:gd name="T31" fmla="*/ 0 h 132"/>
                <a:gd name="T32" fmla="*/ 97 w 101"/>
                <a:gd name="T33" fmla="*/ 3 h 132"/>
                <a:gd name="T34" fmla="*/ 99 w 101"/>
                <a:gd name="T35" fmla="*/ 11 h 132"/>
                <a:gd name="T36" fmla="*/ 100 w 101"/>
                <a:gd name="T37" fmla="*/ 23 h 132"/>
                <a:gd name="T38" fmla="*/ 101 w 101"/>
                <a:gd name="T39" fmla="*/ 37 h 132"/>
                <a:gd name="T40" fmla="*/ 100 w 101"/>
                <a:gd name="T41" fmla="*/ 45 h 132"/>
                <a:gd name="T42" fmla="*/ 98 w 101"/>
                <a:gd name="T43" fmla="*/ 54 h 132"/>
                <a:gd name="T44" fmla="*/ 96 w 101"/>
                <a:gd name="T45" fmla="*/ 64 h 132"/>
                <a:gd name="T46" fmla="*/ 92 w 101"/>
                <a:gd name="T47" fmla="*/ 73 h 132"/>
                <a:gd name="T48" fmla="*/ 88 w 101"/>
                <a:gd name="T49" fmla="*/ 83 h 132"/>
                <a:gd name="T50" fmla="*/ 83 w 101"/>
                <a:gd name="T51" fmla="*/ 94 h 132"/>
                <a:gd name="T52" fmla="*/ 75 w 101"/>
                <a:gd name="T53" fmla="*/ 104 h 132"/>
                <a:gd name="T54" fmla="*/ 67 w 101"/>
                <a:gd name="T55" fmla="*/ 114 h 132"/>
                <a:gd name="T56" fmla="*/ 63 w 101"/>
                <a:gd name="T57" fmla="*/ 118 h 132"/>
                <a:gd name="T58" fmla="*/ 59 w 101"/>
                <a:gd name="T59" fmla="*/ 121 h 132"/>
                <a:gd name="T60" fmla="*/ 55 w 101"/>
                <a:gd name="T61" fmla="*/ 125 h 132"/>
                <a:gd name="T62" fmla="*/ 49 w 101"/>
                <a:gd name="T63" fmla="*/ 127 h 132"/>
                <a:gd name="T64" fmla="*/ 43 w 101"/>
                <a:gd name="T65" fmla="*/ 131 h 132"/>
                <a:gd name="T66" fmla="*/ 36 w 101"/>
                <a:gd name="T67" fmla="*/ 132 h 132"/>
                <a:gd name="T68" fmla="*/ 28 w 101"/>
                <a:gd name="T69" fmla="*/ 131 h 132"/>
                <a:gd name="T70" fmla="*/ 20 w 101"/>
                <a:gd name="T71" fmla="*/ 1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132">
                  <a:moveTo>
                    <a:pt x="20" y="129"/>
                  </a:moveTo>
                  <a:lnTo>
                    <a:pt x="18" y="127"/>
                  </a:lnTo>
                  <a:lnTo>
                    <a:pt x="13" y="123"/>
                  </a:lnTo>
                  <a:lnTo>
                    <a:pt x="9" y="120"/>
                  </a:lnTo>
                  <a:lnTo>
                    <a:pt x="6" y="114"/>
                  </a:lnTo>
                  <a:lnTo>
                    <a:pt x="3" y="109"/>
                  </a:lnTo>
                  <a:lnTo>
                    <a:pt x="0" y="100"/>
                  </a:lnTo>
                  <a:lnTo>
                    <a:pt x="1" y="97"/>
                  </a:lnTo>
                  <a:lnTo>
                    <a:pt x="3" y="93"/>
                  </a:lnTo>
                  <a:lnTo>
                    <a:pt x="7" y="87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53" y="39"/>
                  </a:lnTo>
                  <a:lnTo>
                    <a:pt x="74" y="17"/>
                  </a:lnTo>
                  <a:lnTo>
                    <a:pt x="83" y="8"/>
                  </a:lnTo>
                  <a:lnTo>
                    <a:pt x="96" y="0"/>
                  </a:lnTo>
                  <a:lnTo>
                    <a:pt x="97" y="3"/>
                  </a:lnTo>
                  <a:lnTo>
                    <a:pt x="99" y="11"/>
                  </a:lnTo>
                  <a:lnTo>
                    <a:pt x="100" y="23"/>
                  </a:lnTo>
                  <a:lnTo>
                    <a:pt x="101" y="37"/>
                  </a:lnTo>
                  <a:lnTo>
                    <a:pt x="100" y="45"/>
                  </a:lnTo>
                  <a:lnTo>
                    <a:pt x="98" y="54"/>
                  </a:lnTo>
                  <a:lnTo>
                    <a:pt x="96" y="64"/>
                  </a:lnTo>
                  <a:lnTo>
                    <a:pt x="92" y="73"/>
                  </a:lnTo>
                  <a:lnTo>
                    <a:pt x="88" y="83"/>
                  </a:lnTo>
                  <a:lnTo>
                    <a:pt x="83" y="94"/>
                  </a:lnTo>
                  <a:lnTo>
                    <a:pt x="75" y="104"/>
                  </a:lnTo>
                  <a:lnTo>
                    <a:pt x="67" y="114"/>
                  </a:lnTo>
                  <a:lnTo>
                    <a:pt x="63" y="118"/>
                  </a:lnTo>
                  <a:lnTo>
                    <a:pt x="59" y="121"/>
                  </a:lnTo>
                  <a:lnTo>
                    <a:pt x="55" y="125"/>
                  </a:lnTo>
                  <a:lnTo>
                    <a:pt x="49" y="127"/>
                  </a:lnTo>
                  <a:lnTo>
                    <a:pt x="43" y="131"/>
                  </a:lnTo>
                  <a:lnTo>
                    <a:pt x="36" y="132"/>
                  </a:lnTo>
                  <a:lnTo>
                    <a:pt x="28" y="131"/>
                  </a:lnTo>
                  <a:lnTo>
                    <a:pt x="20" y="12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000"/>
            <p:cNvSpPr>
              <a:spLocks/>
            </p:cNvSpPr>
            <p:nvPr/>
          </p:nvSpPr>
          <p:spPr bwMode="auto">
            <a:xfrm>
              <a:off x="7512173" y="3764748"/>
              <a:ext cx="36590" cy="47726"/>
            </a:xfrm>
            <a:custGeom>
              <a:avLst/>
              <a:gdLst>
                <a:gd name="T0" fmla="*/ 10 w 95"/>
                <a:gd name="T1" fmla="*/ 52 h 121"/>
                <a:gd name="T2" fmla="*/ 14 w 95"/>
                <a:gd name="T3" fmla="*/ 45 h 121"/>
                <a:gd name="T4" fmla="*/ 26 w 95"/>
                <a:gd name="T5" fmla="*/ 26 h 121"/>
                <a:gd name="T6" fmla="*/ 34 w 95"/>
                <a:gd name="T7" fmla="*/ 17 h 121"/>
                <a:gd name="T8" fmla="*/ 43 w 95"/>
                <a:gd name="T9" fmla="*/ 8 h 121"/>
                <a:gd name="T10" fmla="*/ 50 w 95"/>
                <a:gd name="T11" fmla="*/ 5 h 121"/>
                <a:gd name="T12" fmla="*/ 55 w 95"/>
                <a:gd name="T13" fmla="*/ 3 h 121"/>
                <a:gd name="T14" fmla="*/ 61 w 95"/>
                <a:gd name="T15" fmla="*/ 2 h 121"/>
                <a:gd name="T16" fmla="*/ 67 w 95"/>
                <a:gd name="T17" fmla="*/ 0 h 121"/>
                <a:gd name="T18" fmla="*/ 71 w 95"/>
                <a:gd name="T19" fmla="*/ 2 h 121"/>
                <a:gd name="T20" fmla="*/ 76 w 95"/>
                <a:gd name="T21" fmla="*/ 3 h 121"/>
                <a:gd name="T22" fmla="*/ 80 w 95"/>
                <a:gd name="T23" fmla="*/ 5 h 121"/>
                <a:gd name="T24" fmla="*/ 84 w 95"/>
                <a:gd name="T25" fmla="*/ 8 h 121"/>
                <a:gd name="T26" fmla="*/ 88 w 95"/>
                <a:gd name="T27" fmla="*/ 11 h 121"/>
                <a:gd name="T28" fmla="*/ 91 w 95"/>
                <a:gd name="T29" fmla="*/ 14 h 121"/>
                <a:gd name="T30" fmla="*/ 93 w 95"/>
                <a:gd name="T31" fmla="*/ 18 h 121"/>
                <a:gd name="T32" fmla="*/ 95 w 95"/>
                <a:gd name="T33" fmla="*/ 22 h 121"/>
                <a:gd name="T34" fmla="*/ 90 w 95"/>
                <a:gd name="T35" fmla="*/ 30 h 121"/>
                <a:gd name="T36" fmla="*/ 81 w 95"/>
                <a:gd name="T37" fmla="*/ 38 h 121"/>
                <a:gd name="T38" fmla="*/ 72 w 95"/>
                <a:gd name="T39" fmla="*/ 47 h 121"/>
                <a:gd name="T40" fmla="*/ 55 w 95"/>
                <a:gd name="T41" fmla="*/ 65 h 121"/>
                <a:gd name="T42" fmla="*/ 36 w 95"/>
                <a:gd name="T43" fmla="*/ 86 h 121"/>
                <a:gd name="T44" fmla="*/ 19 w 95"/>
                <a:gd name="T45" fmla="*/ 103 h 121"/>
                <a:gd name="T46" fmla="*/ 10 w 95"/>
                <a:gd name="T47" fmla="*/ 114 h 121"/>
                <a:gd name="T48" fmla="*/ 3 w 95"/>
                <a:gd name="T49" fmla="*/ 119 h 121"/>
                <a:gd name="T50" fmla="*/ 2 w 95"/>
                <a:gd name="T51" fmla="*/ 121 h 121"/>
                <a:gd name="T52" fmla="*/ 1 w 95"/>
                <a:gd name="T53" fmla="*/ 121 h 121"/>
                <a:gd name="T54" fmla="*/ 0 w 95"/>
                <a:gd name="T55" fmla="*/ 120 h 121"/>
                <a:gd name="T56" fmla="*/ 0 w 95"/>
                <a:gd name="T57" fmla="*/ 119 h 121"/>
                <a:gd name="T58" fmla="*/ 0 w 95"/>
                <a:gd name="T59" fmla="*/ 112 h 121"/>
                <a:gd name="T60" fmla="*/ 0 w 95"/>
                <a:gd name="T61" fmla="*/ 97 h 121"/>
                <a:gd name="T62" fmla="*/ 1 w 95"/>
                <a:gd name="T63" fmla="*/ 88 h 121"/>
                <a:gd name="T64" fmla="*/ 3 w 95"/>
                <a:gd name="T65" fmla="*/ 77 h 121"/>
                <a:gd name="T66" fmla="*/ 5 w 95"/>
                <a:gd name="T67" fmla="*/ 65 h 121"/>
                <a:gd name="T68" fmla="*/ 10 w 95"/>
                <a:gd name="T69" fmla="*/ 5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21">
                  <a:moveTo>
                    <a:pt x="10" y="52"/>
                  </a:moveTo>
                  <a:lnTo>
                    <a:pt x="14" y="45"/>
                  </a:lnTo>
                  <a:lnTo>
                    <a:pt x="26" y="26"/>
                  </a:lnTo>
                  <a:lnTo>
                    <a:pt x="34" y="17"/>
                  </a:lnTo>
                  <a:lnTo>
                    <a:pt x="43" y="8"/>
                  </a:lnTo>
                  <a:lnTo>
                    <a:pt x="50" y="5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7" y="0"/>
                  </a:lnTo>
                  <a:lnTo>
                    <a:pt x="71" y="2"/>
                  </a:lnTo>
                  <a:lnTo>
                    <a:pt x="76" y="3"/>
                  </a:lnTo>
                  <a:lnTo>
                    <a:pt x="80" y="5"/>
                  </a:lnTo>
                  <a:lnTo>
                    <a:pt x="84" y="8"/>
                  </a:lnTo>
                  <a:lnTo>
                    <a:pt x="88" y="11"/>
                  </a:lnTo>
                  <a:lnTo>
                    <a:pt x="91" y="14"/>
                  </a:lnTo>
                  <a:lnTo>
                    <a:pt x="93" y="18"/>
                  </a:lnTo>
                  <a:lnTo>
                    <a:pt x="95" y="22"/>
                  </a:lnTo>
                  <a:lnTo>
                    <a:pt x="90" y="30"/>
                  </a:lnTo>
                  <a:lnTo>
                    <a:pt x="81" y="38"/>
                  </a:lnTo>
                  <a:lnTo>
                    <a:pt x="72" y="47"/>
                  </a:lnTo>
                  <a:lnTo>
                    <a:pt x="55" y="65"/>
                  </a:lnTo>
                  <a:lnTo>
                    <a:pt x="36" y="86"/>
                  </a:lnTo>
                  <a:lnTo>
                    <a:pt x="19" y="103"/>
                  </a:lnTo>
                  <a:lnTo>
                    <a:pt x="10" y="114"/>
                  </a:lnTo>
                  <a:lnTo>
                    <a:pt x="3" y="119"/>
                  </a:lnTo>
                  <a:lnTo>
                    <a:pt x="2" y="121"/>
                  </a:lnTo>
                  <a:lnTo>
                    <a:pt x="1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2"/>
                  </a:lnTo>
                  <a:lnTo>
                    <a:pt x="0" y="97"/>
                  </a:lnTo>
                  <a:lnTo>
                    <a:pt x="1" y="88"/>
                  </a:lnTo>
                  <a:lnTo>
                    <a:pt x="3" y="77"/>
                  </a:lnTo>
                  <a:lnTo>
                    <a:pt x="5" y="65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001"/>
            <p:cNvSpPr>
              <a:spLocks/>
            </p:cNvSpPr>
            <p:nvPr/>
          </p:nvSpPr>
          <p:spPr bwMode="auto">
            <a:xfrm>
              <a:off x="7528082" y="3764748"/>
              <a:ext cx="38181" cy="71590"/>
            </a:xfrm>
            <a:custGeom>
              <a:avLst/>
              <a:gdLst>
                <a:gd name="T0" fmla="*/ 85 w 94"/>
                <a:gd name="T1" fmla="*/ 27 h 179"/>
                <a:gd name="T2" fmla="*/ 88 w 94"/>
                <a:gd name="T3" fmla="*/ 32 h 179"/>
                <a:gd name="T4" fmla="*/ 92 w 94"/>
                <a:gd name="T5" fmla="*/ 47 h 179"/>
                <a:gd name="T6" fmla="*/ 93 w 94"/>
                <a:gd name="T7" fmla="*/ 58 h 179"/>
                <a:gd name="T8" fmla="*/ 94 w 94"/>
                <a:gd name="T9" fmla="*/ 71 h 179"/>
                <a:gd name="T10" fmla="*/ 93 w 94"/>
                <a:gd name="T11" fmla="*/ 86 h 179"/>
                <a:gd name="T12" fmla="*/ 90 w 94"/>
                <a:gd name="T13" fmla="*/ 102 h 179"/>
                <a:gd name="T14" fmla="*/ 87 w 94"/>
                <a:gd name="T15" fmla="*/ 114 h 179"/>
                <a:gd name="T16" fmla="*/ 82 w 94"/>
                <a:gd name="T17" fmla="*/ 125 h 179"/>
                <a:gd name="T18" fmla="*/ 78 w 94"/>
                <a:gd name="T19" fmla="*/ 133 h 179"/>
                <a:gd name="T20" fmla="*/ 74 w 94"/>
                <a:gd name="T21" fmla="*/ 141 h 179"/>
                <a:gd name="T22" fmla="*/ 65 w 94"/>
                <a:gd name="T23" fmla="*/ 153 h 179"/>
                <a:gd name="T24" fmla="*/ 57 w 94"/>
                <a:gd name="T25" fmla="*/ 162 h 179"/>
                <a:gd name="T26" fmla="*/ 53 w 94"/>
                <a:gd name="T27" fmla="*/ 166 h 179"/>
                <a:gd name="T28" fmla="*/ 49 w 94"/>
                <a:gd name="T29" fmla="*/ 169 h 179"/>
                <a:gd name="T30" fmla="*/ 44 w 94"/>
                <a:gd name="T31" fmla="*/ 172 h 179"/>
                <a:gd name="T32" fmla="*/ 39 w 94"/>
                <a:gd name="T33" fmla="*/ 174 h 179"/>
                <a:gd name="T34" fmla="*/ 34 w 94"/>
                <a:gd name="T35" fmla="*/ 177 h 179"/>
                <a:gd name="T36" fmla="*/ 28 w 94"/>
                <a:gd name="T37" fmla="*/ 178 h 179"/>
                <a:gd name="T38" fmla="*/ 24 w 94"/>
                <a:gd name="T39" fmla="*/ 179 h 179"/>
                <a:gd name="T40" fmla="*/ 21 w 94"/>
                <a:gd name="T41" fmla="*/ 179 h 179"/>
                <a:gd name="T42" fmla="*/ 7 w 94"/>
                <a:gd name="T43" fmla="*/ 177 h 179"/>
                <a:gd name="T44" fmla="*/ 0 w 94"/>
                <a:gd name="T45" fmla="*/ 176 h 179"/>
                <a:gd name="T46" fmla="*/ 2 w 94"/>
                <a:gd name="T47" fmla="*/ 176 h 179"/>
                <a:gd name="T48" fmla="*/ 8 w 94"/>
                <a:gd name="T49" fmla="*/ 176 h 179"/>
                <a:gd name="T50" fmla="*/ 15 w 94"/>
                <a:gd name="T51" fmla="*/ 173 h 179"/>
                <a:gd name="T52" fmla="*/ 25 w 94"/>
                <a:gd name="T53" fmla="*/ 169 h 179"/>
                <a:gd name="T54" fmla="*/ 30 w 94"/>
                <a:gd name="T55" fmla="*/ 165 h 179"/>
                <a:gd name="T56" fmla="*/ 36 w 94"/>
                <a:gd name="T57" fmla="*/ 160 h 179"/>
                <a:gd name="T58" fmla="*/ 41 w 94"/>
                <a:gd name="T59" fmla="*/ 155 h 179"/>
                <a:gd name="T60" fmla="*/ 48 w 94"/>
                <a:gd name="T61" fmla="*/ 147 h 179"/>
                <a:gd name="T62" fmla="*/ 53 w 94"/>
                <a:gd name="T63" fmla="*/ 139 h 179"/>
                <a:gd name="T64" fmla="*/ 60 w 94"/>
                <a:gd name="T65" fmla="*/ 128 h 179"/>
                <a:gd name="T66" fmla="*/ 65 w 94"/>
                <a:gd name="T67" fmla="*/ 116 h 179"/>
                <a:gd name="T68" fmla="*/ 70 w 94"/>
                <a:gd name="T69" fmla="*/ 102 h 179"/>
                <a:gd name="T70" fmla="*/ 71 w 94"/>
                <a:gd name="T71" fmla="*/ 96 h 179"/>
                <a:gd name="T72" fmla="*/ 74 w 94"/>
                <a:gd name="T73" fmla="*/ 86 h 179"/>
                <a:gd name="T74" fmla="*/ 76 w 94"/>
                <a:gd name="T75" fmla="*/ 72 h 179"/>
                <a:gd name="T76" fmla="*/ 77 w 94"/>
                <a:gd name="T77" fmla="*/ 57 h 179"/>
                <a:gd name="T78" fmla="*/ 76 w 94"/>
                <a:gd name="T79" fmla="*/ 49 h 179"/>
                <a:gd name="T80" fmla="*/ 76 w 94"/>
                <a:gd name="T81" fmla="*/ 41 h 179"/>
                <a:gd name="T82" fmla="*/ 74 w 94"/>
                <a:gd name="T83" fmla="*/ 33 h 179"/>
                <a:gd name="T84" fmla="*/ 71 w 94"/>
                <a:gd name="T85" fmla="*/ 25 h 179"/>
                <a:gd name="T86" fmla="*/ 67 w 94"/>
                <a:gd name="T87" fmla="*/ 18 h 179"/>
                <a:gd name="T88" fmla="*/ 63 w 94"/>
                <a:gd name="T89" fmla="*/ 11 h 179"/>
                <a:gd name="T90" fmla="*/ 57 w 94"/>
                <a:gd name="T91" fmla="*/ 5 h 179"/>
                <a:gd name="T92" fmla="*/ 50 w 94"/>
                <a:gd name="T93" fmla="*/ 0 h 179"/>
                <a:gd name="T94" fmla="*/ 64 w 94"/>
                <a:gd name="T95" fmla="*/ 5 h 179"/>
                <a:gd name="T96" fmla="*/ 68 w 94"/>
                <a:gd name="T97" fmla="*/ 6 h 179"/>
                <a:gd name="T98" fmla="*/ 70 w 94"/>
                <a:gd name="T99" fmla="*/ 8 h 179"/>
                <a:gd name="T100" fmla="*/ 75 w 94"/>
                <a:gd name="T101" fmla="*/ 12 h 179"/>
                <a:gd name="T102" fmla="*/ 81 w 94"/>
                <a:gd name="T103" fmla="*/ 18 h 179"/>
                <a:gd name="T104" fmla="*/ 85 w 94"/>
                <a:gd name="T105" fmla="*/ 2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79">
                  <a:moveTo>
                    <a:pt x="85" y="27"/>
                  </a:moveTo>
                  <a:lnTo>
                    <a:pt x="88" y="32"/>
                  </a:lnTo>
                  <a:lnTo>
                    <a:pt x="92" y="47"/>
                  </a:lnTo>
                  <a:lnTo>
                    <a:pt x="93" y="58"/>
                  </a:lnTo>
                  <a:lnTo>
                    <a:pt x="94" y="71"/>
                  </a:lnTo>
                  <a:lnTo>
                    <a:pt x="93" y="86"/>
                  </a:lnTo>
                  <a:lnTo>
                    <a:pt x="90" y="102"/>
                  </a:lnTo>
                  <a:lnTo>
                    <a:pt x="87" y="114"/>
                  </a:lnTo>
                  <a:lnTo>
                    <a:pt x="82" y="125"/>
                  </a:lnTo>
                  <a:lnTo>
                    <a:pt x="78" y="133"/>
                  </a:lnTo>
                  <a:lnTo>
                    <a:pt x="74" y="141"/>
                  </a:lnTo>
                  <a:lnTo>
                    <a:pt x="65" y="153"/>
                  </a:lnTo>
                  <a:lnTo>
                    <a:pt x="57" y="162"/>
                  </a:lnTo>
                  <a:lnTo>
                    <a:pt x="53" y="166"/>
                  </a:lnTo>
                  <a:lnTo>
                    <a:pt x="49" y="169"/>
                  </a:lnTo>
                  <a:lnTo>
                    <a:pt x="44" y="172"/>
                  </a:lnTo>
                  <a:lnTo>
                    <a:pt x="39" y="174"/>
                  </a:lnTo>
                  <a:lnTo>
                    <a:pt x="34" y="177"/>
                  </a:lnTo>
                  <a:lnTo>
                    <a:pt x="28" y="178"/>
                  </a:lnTo>
                  <a:lnTo>
                    <a:pt x="24" y="179"/>
                  </a:lnTo>
                  <a:lnTo>
                    <a:pt x="21" y="179"/>
                  </a:lnTo>
                  <a:lnTo>
                    <a:pt x="7" y="177"/>
                  </a:lnTo>
                  <a:lnTo>
                    <a:pt x="0" y="176"/>
                  </a:lnTo>
                  <a:lnTo>
                    <a:pt x="2" y="176"/>
                  </a:lnTo>
                  <a:lnTo>
                    <a:pt x="8" y="176"/>
                  </a:lnTo>
                  <a:lnTo>
                    <a:pt x="15" y="173"/>
                  </a:lnTo>
                  <a:lnTo>
                    <a:pt x="25" y="169"/>
                  </a:lnTo>
                  <a:lnTo>
                    <a:pt x="30" y="165"/>
                  </a:lnTo>
                  <a:lnTo>
                    <a:pt x="36" y="160"/>
                  </a:lnTo>
                  <a:lnTo>
                    <a:pt x="41" y="155"/>
                  </a:lnTo>
                  <a:lnTo>
                    <a:pt x="48" y="147"/>
                  </a:lnTo>
                  <a:lnTo>
                    <a:pt x="53" y="139"/>
                  </a:lnTo>
                  <a:lnTo>
                    <a:pt x="60" y="128"/>
                  </a:lnTo>
                  <a:lnTo>
                    <a:pt x="65" y="116"/>
                  </a:lnTo>
                  <a:lnTo>
                    <a:pt x="70" y="102"/>
                  </a:lnTo>
                  <a:lnTo>
                    <a:pt x="71" y="96"/>
                  </a:lnTo>
                  <a:lnTo>
                    <a:pt x="74" y="86"/>
                  </a:lnTo>
                  <a:lnTo>
                    <a:pt x="76" y="72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6" y="41"/>
                  </a:lnTo>
                  <a:lnTo>
                    <a:pt x="74" y="33"/>
                  </a:lnTo>
                  <a:lnTo>
                    <a:pt x="71" y="25"/>
                  </a:lnTo>
                  <a:lnTo>
                    <a:pt x="67" y="18"/>
                  </a:lnTo>
                  <a:lnTo>
                    <a:pt x="63" y="11"/>
                  </a:lnTo>
                  <a:lnTo>
                    <a:pt x="57" y="5"/>
                  </a:lnTo>
                  <a:lnTo>
                    <a:pt x="50" y="0"/>
                  </a:lnTo>
                  <a:lnTo>
                    <a:pt x="64" y="5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81" y="18"/>
                  </a:lnTo>
                  <a:lnTo>
                    <a:pt x="85" y="2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5" name="组合 2534"/>
          <p:cNvGrpSpPr/>
          <p:nvPr/>
        </p:nvGrpSpPr>
        <p:grpSpPr>
          <a:xfrm>
            <a:off x="4056042" y="5171896"/>
            <a:ext cx="962918" cy="1160622"/>
            <a:chOff x="6024696" y="4366100"/>
            <a:chExt cx="424766" cy="567945"/>
          </a:xfrm>
        </p:grpSpPr>
        <p:sp>
          <p:nvSpPr>
            <p:cNvPr id="1546" name="Freeform 1670"/>
            <p:cNvSpPr>
              <a:spLocks/>
            </p:cNvSpPr>
            <p:nvPr/>
          </p:nvSpPr>
          <p:spPr bwMode="auto">
            <a:xfrm>
              <a:off x="6035833" y="4848137"/>
              <a:ext cx="71590" cy="85908"/>
            </a:xfrm>
            <a:custGeom>
              <a:avLst/>
              <a:gdLst>
                <a:gd name="T0" fmla="*/ 139 w 180"/>
                <a:gd name="T1" fmla="*/ 140 h 215"/>
                <a:gd name="T2" fmla="*/ 138 w 180"/>
                <a:gd name="T3" fmla="*/ 123 h 215"/>
                <a:gd name="T4" fmla="*/ 137 w 180"/>
                <a:gd name="T5" fmla="*/ 105 h 215"/>
                <a:gd name="T6" fmla="*/ 137 w 180"/>
                <a:gd name="T7" fmla="*/ 87 h 215"/>
                <a:gd name="T8" fmla="*/ 137 w 180"/>
                <a:gd name="T9" fmla="*/ 68 h 215"/>
                <a:gd name="T10" fmla="*/ 136 w 180"/>
                <a:gd name="T11" fmla="*/ 68 h 215"/>
                <a:gd name="T12" fmla="*/ 133 w 180"/>
                <a:gd name="T13" fmla="*/ 87 h 215"/>
                <a:gd name="T14" fmla="*/ 130 w 180"/>
                <a:gd name="T15" fmla="*/ 104 h 215"/>
                <a:gd name="T16" fmla="*/ 125 w 180"/>
                <a:gd name="T17" fmla="*/ 120 h 215"/>
                <a:gd name="T18" fmla="*/ 122 w 180"/>
                <a:gd name="T19" fmla="*/ 135 h 215"/>
                <a:gd name="T20" fmla="*/ 104 w 180"/>
                <a:gd name="T21" fmla="*/ 212 h 215"/>
                <a:gd name="T22" fmla="*/ 75 w 180"/>
                <a:gd name="T23" fmla="*/ 212 h 215"/>
                <a:gd name="T24" fmla="*/ 56 w 180"/>
                <a:gd name="T25" fmla="*/ 136 h 215"/>
                <a:gd name="T26" fmla="*/ 53 w 180"/>
                <a:gd name="T27" fmla="*/ 121 h 215"/>
                <a:gd name="T28" fmla="*/ 50 w 180"/>
                <a:gd name="T29" fmla="*/ 105 h 215"/>
                <a:gd name="T30" fmla="*/ 47 w 180"/>
                <a:gd name="T31" fmla="*/ 87 h 215"/>
                <a:gd name="T32" fmla="*/ 43 w 180"/>
                <a:gd name="T33" fmla="*/ 68 h 215"/>
                <a:gd name="T34" fmla="*/ 42 w 180"/>
                <a:gd name="T35" fmla="*/ 68 h 215"/>
                <a:gd name="T36" fmla="*/ 42 w 180"/>
                <a:gd name="T37" fmla="*/ 87 h 215"/>
                <a:gd name="T38" fmla="*/ 41 w 180"/>
                <a:gd name="T39" fmla="*/ 105 h 215"/>
                <a:gd name="T40" fmla="*/ 40 w 180"/>
                <a:gd name="T41" fmla="*/ 123 h 215"/>
                <a:gd name="T42" fmla="*/ 39 w 180"/>
                <a:gd name="T43" fmla="*/ 141 h 215"/>
                <a:gd name="T44" fmla="*/ 36 w 180"/>
                <a:gd name="T45" fmla="*/ 215 h 215"/>
                <a:gd name="T46" fmla="*/ 0 w 180"/>
                <a:gd name="T47" fmla="*/ 215 h 215"/>
                <a:gd name="T48" fmla="*/ 15 w 180"/>
                <a:gd name="T49" fmla="*/ 0 h 215"/>
                <a:gd name="T50" fmla="*/ 59 w 180"/>
                <a:gd name="T51" fmla="*/ 0 h 215"/>
                <a:gd name="T52" fmla="*/ 77 w 180"/>
                <a:gd name="T53" fmla="*/ 78 h 215"/>
                <a:gd name="T54" fmla="*/ 81 w 180"/>
                <a:gd name="T55" fmla="*/ 97 h 215"/>
                <a:gd name="T56" fmla="*/ 84 w 180"/>
                <a:gd name="T57" fmla="*/ 117 h 215"/>
                <a:gd name="T58" fmla="*/ 89 w 180"/>
                <a:gd name="T59" fmla="*/ 135 h 215"/>
                <a:gd name="T60" fmla="*/ 92 w 180"/>
                <a:gd name="T61" fmla="*/ 154 h 215"/>
                <a:gd name="T62" fmla="*/ 93 w 180"/>
                <a:gd name="T63" fmla="*/ 154 h 215"/>
                <a:gd name="T64" fmla="*/ 95 w 180"/>
                <a:gd name="T65" fmla="*/ 135 h 215"/>
                <a:gd name="T66" fmla="*/ 98 w 180"/>
                <a:gd name="T67" fmla="*/ 117 h 215"/>
                <a:gd name="T68" fmla="*/ 102 w 180"/>
                <a:gd name="T69" fmla="*/ 97 h 215"/>
                <a:gd name="T70" fmla="*/ 106 w 180"/>
                <a:gd name="T71" fmla="*/ 78 h 215"/>
                <a:gd name="T72" fmla="*/ 123 w 180"/>
                <a:gd name="T73" fmla="*/ 0 h 215"/>
                <a:gd name="T74" fmla="*/ 167 w 180"/>
                <a:gd name="T75" fmla="*/ 0 h 215"/>
                <a:gd name="T76" fmla="*/ 180 w 180"/>
                <a:gd name="T77" fmla="*/ 215 h 215"/>
                <a:gd name="T78" fmla="*/ 143 w 180"/>
                <a:gd name="T79" fmla="*/ 215 h 215"/>
                <a:gd name="T80" fmla="*/ 139 w 180"/>
                <a:gd name="T81" fmla="*/ 14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0" h="215">
                  <a:moveTo>
                    <a:pt x="139" y="140"/>
                  </a:moveTo>
                  <a:lnTo>
                    <a:pt x="138" y="123"/>
                  </a:lnTo>
                  <a:lnTo>
                    <a:pt x="137" y="105"/>
                  </a:lnTo>
                  <a:lnTo>
                    <a:pt x="137" y="87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3" y="87"/>
                  </a:lnTo>
                  <a:lnTo>
                    <a:pt x="130" y="104"/>
                  </a:lnTo>
                  <a:lnTo>
                    <a:pt x="125" y="120"/>
                  </a:lnTo>
                  <a:lnTo>
                    <a:pt x="122" y="135"/>
                  </a:lnTo>
                  <a:lnTo>
                    <a:pt x="104" y="212"/>
                  </a:lnTo>
                  <a:lnTo>
                    <a:pt x="75" y="212"/>
                  </a:lnTo>
                  <a:lnTo>
                    <a:pt x="56" y="136"/>
                  </a:lnTo>
                  <a:lnTo>
                    <a:pt x="53" y="121"/>
                  </a:lnTo>
                  <a:lnTo>
                    <a:pt x="50" y="105"/>
                  </a:lnTo>
                  <a:lnTo>
                    <a:pt x="47" y="87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87"/>
                  </a:lnTo>
                  <a:lnTo>
                    <a:pt x="41" y="105"/>
                  </a:lnTo>
                  <a:lnTo>
                    <a:pt x="40" y="123"/>
                  </a:lnTo>
                  <a:lnTo>
                    <a:pt x="39" y="141"/>
                  </a:lnTo>
                  <a:lnTo>
                    <a:pt x="36" y="215"/>
                  </a:lnTo>
                  <a:lnTo>
                    <a:pt x="0" y="215"/>
                  </a:lnTo>
                  <a:lnTo>
                    <a:pt x="15" y="0"/>
                  </a:lnTo>
                  <a:lnTo>
                    <a:pt x="59" y="0"/>
                  </a:lnTo>
                  <a:lnTo>
                    <a:pt x="77" y="78"/>
                  </a:lnTo>
                  <a:lnTo>
                    <a:pt x="81" y="97"/>
                  </a:lnTo>
                  <a:lnTo>
                    <a:pt x="84" y="117"/>
                  </a:lnTo>
                  <a:lnTo>
                    <a:pt x="89" y="135"/>
                  </a:lnTo>
                  <a:lnTo>
                    <a:pt x="92" y="154"/>
                  </a:lnTo>
                  <a:lnTo>
                    <a:pt x="93" y="154"/>
                  </a:lnTo>
                  <a:lnTo>
                    <a:pt x="95" y="135"/>
                  </a:lnTo>
                  <a:lnTo>
                    <a:pt x="98" y="117"/>
                  </a:lnTo>
                  <a:lnTo>
                    <a:pt x="102" y="97"/>
                  </a:lnTo>
                  <a:lnTo>
                    <a:pt x="106" y="78"/>
                  </a:lnTo>
                  <a:lnTo>
                    <a:pt x="123" y="0"/>
                  </a:lnTo>
                  <a:lnTo>
                    <a:pt x="167" y="0"/>
                  </a:lnTo>
                  <a:lnTo>
                    <a:pt x="180" y="215"/>
                  </a:lnTo>
                  <a:lnTo>
                    <a:pt x="143" y="215"/>
                  </a:lnTo>
                  <a:lnTo>
                    <a:pt x="139" y="140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671"/>
            <p:cNvSpPr>
              <a:spLocks/>
            </p:cNvSpPr>
            <p:nvPr/>
          </p:nvSpPr>
          <p:spPr bwMode="auto">
            <a:xfrm>
              <a:off x="6118559" y="4848137"/>
              <a:ext cx="38181" cy="85908"/>
            </a:xfrm>
            <a:custGeom>
              <a:avLst/>
              <a:gdLst>
                <a:gd name="T0" fmla="*/ 90 w 97"/>
                <a:gd name="T1" fmla="*/ 121 h 215"/>
                <a:gd name="T2" fmla="*/ 42 w 97"/>
                <a:gd name="T3" fmla="*/ 121 h 215"/>
                <a:gd name="T4" fmla="*/ 42 w 97"/>
                <a:gd name="T5" fmla="*/ 178 h 215"/>
                <a:gd name="T6" fmla="*/ 97 w 97"/>
                <a:gd name="T7" fmla="*/ 178 h 215"/>
                <a:gd name="T8" fmla="*/ 97 w 97"/>
                <a:gd name="T9" fmla="*/ 215 h 215"/>
                <a:gd name="T10" fmla="*/ 0 w 97"/>
                <a:gd name="T11" fmla="*/ 215 h 215"/>
                <a:gd name="T12" fmla="*/ 0 w 97"/>
                <a:gd name="T13" fmla="*/ 0 h 215"/>
                <a:gd name="T14" fmla="*/ 94 w 97"/>
                <a:gd name="T15" fmla="*/ 0 h 215"/>
                <a:gd name="T16" fmla="*/ 94 w 97"/>
                <a:gd name="T17" fmla="*/ 36 h 215"/>
                <a:gd name="T18" fmla="*/ 42 w 97"/>
                <a:gd name="T19" fmla="*/ 36 h 215"/>
                <a:gd name="T20" fmla="*/ 42 w 97"/>
                <a:gd name="T21" fmla="*/ 86 h 215"/>
                <a:gd name="T22" fmla="*/ 90 w 97"/>
                <a:gd name="T23" fmla="*/ 86 h 215"/>
                <a:gd name="T24" fmla="*/ 90 w 97"/>
                <a:gd name="T25" fmla="*/ 12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215">
                  <a:moveTo>
                    <a:pt x="90" y="121"/>
                  </a:moveTo>
                  <a:lnTo>
                    <a:pt x="42" y="121"/>
                  </a:lnTo>
                  <a:lnTo>
                    <a:pt x="42" y="178"/>
                  </a:lnTo>
                  <a:lnTo>
                    <a:pt x="97" y="178"/>
                  </a:lnTo>
                  <a:lnTo>
                    <a:pt x="97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36"/>
                  </a:lnTo>
                  <a:lnTo>
                    <a:pt x="42" y="36"/>
                  </a:lnTo>
                  <a:lnTo>
                    <a:pt x="42" y="86"/>
                  </a:lnTo>
                  <a:lnTo>
                    <a:pt x="90" y="86"/>
                  </a:lnTo>
                  <a:lnTo>
                    <a:pt x="90" y="121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672"/>
            <p:cNvSpPr>
              <a:spLocks noEditPoints="1"/>
            </p:cNvSpPr>
            <p:nvPr/>
          </p:nvSpPr>
          <p:spPr bwMode="auto">
            <a:xfrm>
              <a:off x="6169467" y="4848137"/>
              <a:ext cx="50908" cy="85908"/>
            </a:xfrm>
            <a:custGeom>
              <a:avLst/>
              <a:gdLst>
                <a:gd name="T0" fmla="*/ 45 w 130"/>
                <a:gd name="T1" fmla="*/ 184 h 218"/>
                <a:gd name="T2" fmla="*/ 56 w 130"/>
                <a:gd name="T3" fmla="*/ 183 h 218"/>
                <a:gd name="T4" fmla="*/ 67 w 130"/>
                <a:gd name="T5" fmla="*/ 177 h 218"/>
                <a:gd name="T6" fmla="*/ 72 w 130"/>
                <a:gd name="T7" fmla="*/ 171 h 218"/>
                <a:gd name="T8" fmla="*/ 80 w 130"/>
                <a:gd name="T9" fmla="*/ 156 h 218"/>
                <a:gd name="T10" fmla="*/ 85 w 130"/>
                <a:gd name="T11" fmla="*/ 125 h 218"/>
                <a:gd name="T12" fmla="*/ 86 w 130"/>
                <a:gd name="T13" fmla="*/ 89 h 218"/>
                <a:gd name="T14" fmla="*/ 82 w 130"/>
                <a:gd name="T15" fmla="*/ 63 h 218"/>
                <a:gd name="T16" fmla="*/ 76 w 130"/>
                <a:gd name="T17" fmla="*/ 48 h 218"/>
                <a:gd name="T18" fmla="*/ 69 w 130"/>
                <a:gd name="T19" fmla="*/ 41 h 218"/>
                <a:gd name="T20" fmla="*/ 63 w 130"/>
                <a:gd name="T21" fmla="*/ 37 h 218"/>
                <a:gd name="T22" fmla="*/ 54 w 130"/>
                <a:gd name="T23" fmla="*/ 34 h 218"/>
                <a:gd name="T24" fmla="*/ 45 w 130"/>
                <a:gd name="T25" fmla="*/ 34 h 218"/>
                <a:gd name="T26" fmla="*/ 41 w 130"/>
                <a:gd name="T27" fmla="*/ 183 h 218"/>
                <a:gd name="T28" fmla="*/ 9 w 130"/>
                <a:gd name="T29" fmla="*/ 2 h 218"/>
                <a:gd name="T30" fmla="*/ 30 w 130"/>
                <a:gd name="T31" fmla="*/ 0 h 218"/>
                <a:gd name="T32" fmla="*/ 52 w 130"/>
                <a:gd name="T33" fmla="*/ 0 h 218"/>
                <a:gd name="T34" fmla="*/ 69 w 130"/>
                <a:gd name="T35" fmla="*/ 2 h 218"/>
                <a:gd name="T36" fmla="*/ 84 w 130"/>
                <a:gd name="T37" fmla="*/ 8 h 218"/>
                <a:gd name="T38" fmla="*/ 96 w 130"/>
                <a:gd name="T39" fmla="*/ 14 h 218"/>
                <a:gd name="T40" fmla="*/ 108 w 130"/>
                <a:gd name="T41" fmla="*/ 26 h 218"/>
                <a:gd name="T42" fmla="*/ 119 w 130"/>
                <a:gd name="T43" fmla="*/ 43 h 218"/>
                <a:gd name="T44" fmla="*/ 126 w 130"/>
                <a:gd name="T45" fmla="*/ 65 h 218"/>
                <a:gd name="T46" fmla="*/ 130 w 130"/>
                <a:gd name="T47" fmla="*/ 91 h 218"/>
                <a:gd name="T48" fmla="*/ 130 w 130"/>
                <a:gd name="T49" fmla="*/ 122 h 218"/>
                <a:gd name="T50" fmla="*/ 125 w 130"/>
                <a:gd name="T51" fmla="*/ 149 h 218"/>
                <a:gd name="T52" fmla="*/ 118 w 130"/>
                <a:gd name="T53" fmla="*/ 172 h 218"/>
                <a:gd name="T54" fmla="*/ 107 w 130"/>
                <a:gd name="T55" fmla="*/ 190 h 218"/>
                <a:gd name="T56" fmla="*/ 94 w 130"/>
                <a:gd name="T57" fmla="*/ 202 h 218"/>
                <a:gd name="T58" fmla="*/ 81 w 130"/>
                <a:gd name="T59" fmla="*/ 210 h 218"/>
                <a:gd name="T60" fmla="*/ 65 w 130"/>
                <a:gd name="T61" fmla="*/ 215 h 218"/>
                <a:gd name="T62" fmla="*/ 45 w 130"/>
                <a:gd name="T63" fmla="*/ 217 h 218"/>
                <a:gd name="T64" fmla="*/ 25 w 130"/>
                <a:gd name="T65" fmla="*/ 217 h 218"/>
                <a:gd name="T66" fmla="*/ 7 w 130"/>
                <a:gd name="T67" fmla="*/ 216 h 218"/>
                <a:gd name="T68" fmla="*/ 0 w 130"/>
                <a:gd name="T69" fmla="*/ 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18">
                  <a:moveTo>
                    <a:pt x="41" y="183"/>
                  </a:moveTo>
                  <a:lnTo>
                    <a:pt x="45" y="184"/>
                  </a:lnTo>
                  <a:lnTo>
                    <a:pt x="49" y="184"/>
                  </a:lnTo>
                  <a:lnTo>
                    <a:pt x="56" y="183"/>
                  </a:lnTo>
                  <a:lnTo>
                    <a:pt x="64" y="179"/>
                  </a:lnTo>
                  <a:lnTo>
                    <a:pt x="67" y="177"/>
                  </a:lnTo>
                  <a:lnTo>
                    <a:pt x="69" y="174"/>
                  </a:lnTo>
                  <a:lnTo>
                    <a:pt x="72" y="171"/>
                  </a:lnTo>
                  <a:lnTo>
                    <a:pt x="76" y="167"/>
                  </a:lnTo>
                  <a:lnTo>
                    <a:pt x="80" y="156"/>
                  </a:lnTo>
                  <a:lnTo>
                    <a:pt x="83" y="142"/>
                  </a:lnTo>
                  <a:lnTo>
                    <a:pt x="85" y="125"/>
                  </a:lnTo>
                  <a:lnTo>
                    <a:pt x="86" y="105"/>
                  </a:lnTo>
                  <a:lnTo>
                    <a:pt x="86" y="89"/>
                  </a:lnTo>
                  <a:lnTo>
                    <a:pt x="84" y="75"/>
                  </a:lnTo>
                  <a:lnTo>
                    <a:pt x="82" y="63"/>
                  </a:lnTo>
                  <a:lnTo>
                    <a:pt x="78" y="52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66" y="38"/>
                  </a:lnTo>
                  <a:lnTo>
                    <a:pt x="63" y="37"/>
                  </a:lnTo>
                  <a:lnTo>
                    <a:pt x="58" y="35"/>
                  </a:lnTo>
                  <a:lnTo>
                    <a:pt x="54" y="34"/>
                  </a:lnTo>
                  <a:lnTo>
                    <a:pt x="50" y="34"/>
                  </a:lnTo>
                  <a:lnTo>
                    <a:pt x="45" y="34"/>
                  </a:lnTo>
                  <a:lnTo>
                    <a:pt x="41" y="35"/>
                  </a:lnTo>
                  <a:lnTo>
                    <a:pt x="41" y="183"/>
                  </a:lnTo>
                  <a:close/>
                  <a:moveTo>
                    <a:pt x="0" y="5"/>
                  </a:move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7" y="5"/>
                  </a:lnTo>
                  <a:lnTo>
                    <a:pt x="84" y="8"/>
                  </a:lnTo>
                  <a:lnTo>
                    <a:pt x="91" y="11"/>
                  </a:lnTo>
                  <a:lnTo>
                    <a:pt x="96" y="14"/>
                  </a:lnTo>
                  <a:lnTo>
                    <a:pt x="102" y="20"/>
                  </a:lnTo>
                  <a:lnTo>
                    <a:pt x="108" y="26"/>
                  </a:lnTo>
                  <a:lnTo>
                    <a:pt x="115" y="34"/>
                  </a:lnTo>
                  <a:lnTo>
                    <a:pt x="119" y="43"/>
                  </a:lnTo>
                  <a:lnTo>
                    <a:pt x="123" y="53"/>
                  </a:lnTo>
                  <a:lnTo>
                    <a:pt x="126" y="65"/>
                  </a:lnTo>
                  <a:lnTo>
                    <a:pt x="129" y="77"/>
                  </a:lnTo>
                  <a:lnTo>
                    <a:pt x="130" y="91"/>
                  </a:lnTo>
                  <a:lnTo>
                    <a:pt x="130" y="106"/>
                  </a:lnTo>
                  <a:lnTo>
                    <a:pt x="130" y="122"/>
                  </a:lnTo>
                  <a:lnTo>
                    <a:pt x="127" y="136"/>
                  </a:lnTo>
                  <a:lnTo>
                    <a:pt x="125" y="149"/>
                  </a:lnTo>
                  <a:lnTo>
                    <a:pt x="122" y="161"/>
                  </a:lnTo>
                  <a:lnTo>
                    <a:pt x="118" y="172"/>
                  </a:lnTo>
                  <a:lnTo>
                    <a:pt x="112" y="182"/>
                  </a:lnTo>
                  <a:lnTo>
                    <a:pt x="107" y="190"/>
                  </a:lnTo>
                  <a:lnTo>
                    <a:pt x="100" y="197"/>
                  </a:lnTo>
                  <a:lnTo>
                    <a:pt x="94" y="202"/>
                  </a:lnTo>
                  <a:lnTo>
                    <a:pt x="88" y="206"/>
                  </a:lnTo>
                  <a:lnTo>
                    <a:pt x="81" y="210"/>
                  </a:lnTo>
                  <a:lnTo>
                    <a:pt x="72" y="213"/>
                  </a:lnTo>
                  <a:lnTo>
                    <a:pt x="65" y="215"/>
                  </a:lnTo>
                  <a:lnTo>
                    <a:pt x="55" y="216"/>
                  </a:lnTo>
                  <a:lnTo>
                    <a:pt x="45" y="217"/>
                  </a:lnTo>
                  <a:lnTo>
                    <a:pt x="35" y="218"/>
                  </a:lnTo>
                  <a:lnTo>
                    <a:pt x="25" y="217"/>
                  </a:lnTo>
                  <a:lnTo>
                    <a:pt x="15" y="217"/>
                  </a:lnTo>
                  <a:lnTo>
                    <a:pt x="7" y="216"/>
                  </a:lnTo>
                  <a:lnTo>
                    <a:pt x="0" y="2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Rectangle 1673"/>
            <p:cNvSpPr>
              <a:spLocks noChangeArrowheads="1"/>
            </p:cNvSpPr>
            <p:nvPr/>
          </p:nvSpPr>
          <p:spPr bwMode="auto">
            <a:xfrm>
              <a:off x="6231512" y="4848137"/>
              <a:ext cx="15909" cy="85908"/>
            </a:xfrm>
            <a:prstGeom prst="rect">
              <a:avLst/>
            </a:pr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674"/>
            <p:cNvSpPr>
              <a:spLocks/>
            </p:cNvSpPr>
            <p:nvPr/>
          </p:nvSpPr>
          <p:spPr bwMode="auto">
            <a:xfrm>
              <a:off x="6258557" y="4848137"/>
              <a:ext cx="46136" cy="85908"/>
            </a:xfrm>
            <a:custGeom>
              <a:avLst/>
              <a:gdLst>
                <a:gd name="T0" fmla="*/ 109 w 116"/>
                <a:gd name="T1" fmla="*/ 216 h 219"/>
                <a:gd name="T2" fmla="*/ 91 w 116"/>
                <a:gd name="T3" fmla="*/ 218 h 219"/>
                <a:gd name="T4" fmla="*/ 72 w 116"/>
                <a:gd name="T5" fmla="*/ 218 h 219"/>
                <a:gd name="T6" fmla="*/ 54 w 116"/>
                <a:gd name="T7" fmla="*/ 215 h 219"/>
                <a:gd name="T8" fmla="*/ 39 w 116"/>
                <a:gd name="T9" fmla="*/ 206 h 219"/>
                <a:gd name="T10" fmla="*/ 26 w 116"/>
                <a:gd name="T11" fmla="*/ 196 h 219"/>
                <a:gd name="T12" fmla="*/ 16 w 116"/>
                <a:gd name="T13" fmla="*/ 182 h 219"/>
                <a:gd name="T14" fmla="*/ 8 w 116"/>
                <a:gd name="T15" fmla="*/ 164 h 219"/>
                <a:gd name="T16" fmla="*/ 3 w 116"/>
                <a:gd name="T17" fmla="*/ 146 h 219"/>
                <a:gd name="T18" fmla="*/ 1 w 116"/>
                <a:gd name="T19" fmla="*/ 124 h 219"/>
                <a:gd name="T20" fmla="*/ 1 w 116"/>
                <a:gd name="T21" fmla="*/ 98 h 219"/>
                <a:gd name="T22" fmla="*/ 5 w 116"/>
                <a:gd name="T23" fmla="*/ 72 h 219"/>
                <a:gd name="T24" fmla="*/ 12 w 116"/>
                <a:gd name="T25" fmla="*/ 51 h 219"/>
                <a:gd name="T26" fmla="*/ 22 w 116"/>
                <a:gd name="T27" fmla="*/ 34 h 219"/>
                <a:gd name="T28" fmla="*/ 34 w 116"/>
                <a:gd name="T29" fmla="*/ 20 h 219"/>
                <a:gd name="T30" fmla="*/ 48 w 116"/>
                <a:gd name="T31" fmla="*/ 10 h 219"/>
                <a:gd name="T32" fmla="*/ 63 w 116"/>
                <a:gd name="T33" fmla="*/ 3 h 219"/>
                <a:gd name="T34" fmla="*/ 80 w 116"/>
                <a:gd name="T35" fmla="*/ 0 h 219"/>
                <a:gd name="T36" fmla="*/ 97 w 116"/>
                <a:gd name="T37" fmla="*/ 0 h 219"/>
                <a:gd name="T38" fmla="*/ 112 w 116"/>
                <a:gd name="T39" fmla="*/ 3 h 219"/>
                <a:gd name="T40" fmla="*/ 109 w 116"/>
                <a:gd name="T41" fmla="*/ 41 h 219"/>
                <a:gd name="T42" fmla="*/ 101 w 116"/>
                <a:gd name="T43" fmla="*/ 38 h 219"/>
                <a:gd name="T44" fmla="*/ 89 w 116"/>
                <a:gd name="T45" fmla="*/ 37 h 219"/>
                <a:gd name="T46" fmla="*/ 72 w 116"/>
                <a:gd name="T47" fmla="*/ 41 h 219"/>
                <a:gd name="T48" fmla="*/ 64 w 116"/>
                <a:gd name="T49" fmla="*/ 47 h 219"/>
                <a:gd name="T50" fmla="*/ 58 w 116"/>
                <a:gd name="T51" fmla="*/ 54 h 219"/>
                <a:gd name="T52" fmla="*/ 53 w 116"/>
                <a:gd name="T53" fmla="*/ 64 h 219"/>
                <a:gd name="T54" fmla="*/ 48 w 116"/>
                <a:gd name="T55" fmla="*/ 77 h 219"/>
                <a:gd name="T56" fmla="*/ 45 w 116"/>
                <a:gd name="T57" fmla="*/ 110 h 219"/>
                <a:gd name="T58" fmla="*/ 48 w 116"/>
                <a:gd name="T59" fmla="*/ 144 h 219"/>
                <a:gd name="T60" fmla="*/ 52 w 116"/>
                <a:gd name="T61" fmla="*/ 156 h 219"/>
                <a:gd name="T62" fmla="*/ 58 w 116"/>
                <a:gd name="T63" fmla="*/ 165 h 219"/>
                <a:gd name="T64" fmla="*/ 64 w 116"/>
                <a:gd name="T65" fmla="*/ 173 h 219"/>
                <a:gd name="T66" fmla="*/ 72 w 116"/>
                <a:gd name="T67" fmla="*/ 178 h 219"/>
                <a:gd name="T68" fmla="*/ 89 w 116"/>
                <a:gd name="T69" fmla="*/ 183 h 219"/>
                <a:gd name="T70" fmla="*/ 110 w 116"/>
                <a:gd name="T71" fmla="*/ 17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219">
                  <a:moveTo>
                    <a:pt x="114" y="214"/>
                  </a:moveTo>
                  <a:lnTo>
                    <a:pt x="109" y="216"/>
                  </a:lnTo>
                  <a:lnTo>
                    <a:pt x="101" y="217"/>
                  </a:lnTo>
                  <a:lnTo>
                    <a:pt x="91" y="218"/>
                  </a:lnTo>
                  <a:lnTo>
                    <a:pt x="82" y="219"/>
                  </a:lnTo>
                  <a:lnTo>
                    <a:pt x="72" y="218"/>
                  </a:lnTo>
                  <a:lnTo>
                    <a:pt x="62" y="217"/>
                  </a:lnTo>
                  <a:lnTo>
                    <a:pt x="54" y="215"/>
                  </a:lnTo>
                  <a:lnTo>
                    <a:pt x="45" y="211"/>
                  </a:lnTo>
                  <a:lnTo>
                    <a:pt x="39" y="206"/>
                  </a:lnTo>
                  <a:lnTo>
                    <a:pt x="32" y="202"/>
                  </a:lnTo>
                  <a:lnTo>
                    <a:pt x="26" y="196"/>
                  </a:lnTo>
                  <a:lnTo>
                    <a:pt x="20" y="189"/>
                  </a:lnTo>
                  <a:lnTo>
                    <a:pt x="16" y="182"/>
                  </a:lnTo>
                  <a:lnTo>
                    <a:pt x="12" y="173"/>
                  </a:lnTo>
                  <a:lnTo>
                    <a:pt x="8" y="164"/>
                  </a:lnTo>
                  <a:lnTo>
                    <a:pt x="5" y="156"/>
                  </a:lnTo>
                  <a:lnTo>
                    <a:pt x="3" y="146"/>
                  </a:lnTo>
                  <a:lnTo>
                    <a:pt x="2" y="135"/>
                  </a:lnTo>
                  <a:lnTo>
                    <a:pt x="1" y="124"/>
                  </a:lnTo>
                  <a:lnTo>
                    <a:pt x="0" y="112"/>
                  </a:lnTo>
                  <a:lnTo>
                    <a:pt x="1" y="98"/>
                  </a:lnTo>
                  <a:lnTo>
                    <a:pt x="2" y="84"/>
                  </a:lnTo>
                  <a:lnTo>
                    <a:pt x="5" y="72"/>
                  </a:lnTo>
                  <a:lnTo>
                    <a:pt x="8" y="61"/>
                  </a:lnTo>
                  <a:lnTo>
                    <a:pt x="12" y="51"/>
                  </a:lnTo>
                  <a:lnTo>
                    <a:pt x="17" y="41"/>
                  </a:lnTo>
                  <a:lnTo>
                    <a:pt x="22" y="34"/>
                  </a:lnTo>
                  <a:lnTo>
                    <a:pt x="28" y="26"/>
                  </a:lnTo>
                  <a:lnTo>
                    <a:pt x="34" y="20"/>
                  </a:lnTo>
                  <a:lnTo>
                    <a:pt x="41" y="14"/>
                  </a:lnTo>
                  <a:lnTo>
                    <a:pt x="48" y="10"/>
                  </a:lnTo>
                  <a:lnTo>
                    <a:pt x="56" y="7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2"/>
                  </a:lnTo>
                  <a:lnTo>
                    <a:pt x="112" y="3"/>
                  </a:lnTo>
                  <a:lnTo>
                    <a:pt x="116" y="6"/>
                  </a:lnTo>
                  <a:lnTo>
                    <a:pt x="109" y="41"/>
                  </a:lnTo>
                  <a:lnTo>
                    <a:pt x="106" y="39"/>
                  </a:lnTo>
                  <a:lnTo>
                    <a:pt x="101" y="38"/>
                  </a:lnTo>
                  <a:lnTo>
                    <a:pt x="96" y="37"/>
                  </a:lnTo>
                  <a:lnTo>
                    <a:pt x="89" y="37"/>
                  </a:lnTo>
                  <a:lnTo>
                    <a:pt x="81" y="38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4" y="47"/>
                  </a:lnTo>
                  <a:lnTo>
                    <a:pt x="61" y="50"/>
                  </a:lnTo>
                  <a:lnTo>
                    <a:pt x="58" y="54"/>
                  </a:lnTo>
                  <a:lnTo>
                    <a:pt x="55" y="58"/>
                  </a:lnTo>
                  <a:lnTo>
                    <a:pt x="53" y="64"/>
                  </a:lnTo>
                  <a:lnTo>
                    <a:pt x="50" y="70"/>
                  </a:lnTo>
                  <a:lnTo>
                    <a:pt x="48" y="77"/>
                  </a:lnTo>
                  <a:lnTo>
                    <a:pt x="45" y="92"/>
                  </a:lnTo>
                  <a:lnTo>
                    <a:pt x="45" y="110"/>
                  </a:lnTo>
                  <a:lnTo>
                    <a:pt x="45" y="129"/>
                  </a:lnTo>
                  <a:lnTo>
                    <a:pt x="48" y="144"/>
                  </a:lnTo>
                  <a:lnTo>
                    <a:pt x="49" y="150"/>
                  </a:lnTo>
                  <a:lnTo>
                    <a:pt x="52" y="156"/>
                  </a:lnTo>
                  <a:lnTo>
                    <a:pt x="55" y="161"/>
                  </a:lnTo>
                  <a:lnTo>
                    <a:pt x="58" y="165"/>
                  </a:lnTo>
                  <a:lnTo>
                    <a:pt x="60" y="170"/>
                  </a:lnTo>
                  <a:lnTo>
                    <a:pt x="64" y="173"/>
                  </a:lnTo>
                  <a:lnTo>
                    <a:pt x="68" y="176"/>
                  </a:lnTo>
                  <a:lnTo>
                    <a:pt x="72" y="178"/>
                  </a:lnTo>
                  <a:lnTo>
                    <a:pt x="81" y="182"/>
                  </a:lnTo>
                  <a:lnTo>
                    <a:pt x="89" y="183"/>
                  </a:lnTo>
                  <a:lnTo>
                    <a:pt x="100" y="182"/>
                  </a:lnTo>
                  <a:lnTo>
                    <a:pt x="110" y="179"/>
                  </a:lnTo>
                  <a:lnTo>
                    <a:pt x="114" y="214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Rectangle 1675"/>
            <p:cNvSpPr>
              <a:spLocks noChangeArrowheads="1"/>
            </p:cNvSpPr>
            <p:nvPr/>
          </p:nvSpPr>
          <p:spPr bwMode="auto">
            <a:xfrm>
              <a:off x="6312647" y="4848137"/>
              <a:ext cx="17500" cy="85908"/>
            </a:xfrm>
            <a:prstGeom prst="rect">
              <a:avLst/>
            </a:pr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676"/>
            <p:cNvSpPr>
              <a:spLocks/>
            </p:cNvSpPr>
            <p:nvPr/>
          </p:nvSpPr>
          <p:spPr bwMode="auto">
            <a:xfrm>
              <a:off x="6344464" y="4848137"/>
              <a:ext cx="50908" cy="85908"/>
            </a:xfrm>
            <a:custGeom>
              <a:avLst/>
              <a:gdLst>
                <a:gd name="T0" fmla="*/ 0 w 128"/>
                <a:gd name="T1" fmla="*/ 215 h 215"/>
                <a:gd name="T2" fmla="*/ 0 w 128"/>
                <a:gd name="T3" fmla="*/ 0 h 215"/>
                <a:gd name="T4" fmla="*/ 39 w 128"/>
                <a:gd name="T5" fmla="*/ 0 h 215"/>
                <a:gd name="T6" fmla="*/ 72 w 128"/>
                <a:gd name="T7" fmla="*/ 85 h 215"/>
                <a:gd name="T8" fmla="*/ 77 w 128"/>
                <a:gd name="T9" fmla="*/ 99 h 215"/>
                <a:gd name="T10" fmla="*/ 83 w 128"/>
                <a:gd name="T11" fmla="*/ 115 h 215"/>
                <a:gd name="T12" fmla="*/ 89 w 128"/>
                <a:gd name="T13" fmla="*/ 132 h 215"/>
                <a:gd name="T14" fmla="*/ 95 w 128"/>
                <a:gd name="T15" fmla="*/ 147 h 215"/>
                <a:gd name="T16" fmla="*/ 95 w 128"/>
                <a:gd name="T17" fmla="*/ 147 h 215"/>
                <a:gd name="T18" fmla="*/ 94 w 128"/>
                <a:gd name="T19" fmla="*/ 128 h 215"/>
                <a:gd name="T20" fmla="*/ 93 w 128"/>
                <a:gd name="T21" fmla="*/ 104 h 215"/>
                <a:gd name="T22" fmla="*/ 91 w 128"/>
                <a:gd name="T23" fmla="*/ 77 h 215"/>
                <a:gd name="T24" fmla="*/ 91 w 128"/>
                <a:gd name="T25" fmla="*/ 48 h 215"/>
                <a:gd name="T26" fmla="*/ 91 w 128"/>
                <a:gd name="T27" fmla="*/ 0 h 215"/>
                <a:gd name="T28" fmla="*/ 128 w 128"/>
                <a:gd name="T29" fmla="*/ 0 h 215"/>
                <a:gd name="T30" fmla="*/ 128 w 128"/>
                <a:gd name="T31" fmla="*/ 215 h 215"/>
                <a:gd name="T32" fmla="*/ 89 w 128"/>
                <a:gd name="T33" fmla="*/ 215 h 215"/>
                <a:gd name="T34" fmla="*/ 57 w 128"/>
                <a:gd name="T35" fmla="*/ 133 h 215"/>
                <a:gd name="T36" fmla="*/ 50 w 128"/>
                <a:gd name="T37" fmla="*/ 118 h 215"/>
                <a:gd name="T38" fmla="*/ 45 w 128"/>
                <a:gd name="T39" fmla="*/ 102 h 215"/>
                <a:gd name="T40" fmla="*/ 39 w 128"/>
                <a:gd name="T41" fmla="*/ 85 h 215"/>
                <a:gd name="T42" fmla="*/ 34 w 128"/>
                <a:gd name="T43" fmla="*/ 68 h 215"/>
                <a:gd name="T44" fmla="*/ 34 w 128"/>
                <a:gd name="T45" fmla="*/ 68 h 215"/>
                <a:gd name="T46" fmla="*/ 35 w 128"/>
                <a:gd name="T47" fmla="*/ 87 h 215"/>
                <a:gd name="T48" fmla="*/ 35 w 128"/>
                <a:gd name="T49" fmla="*/ 109 h 215"/>
                <a:gd name="T50" fmla="*/ 36 w 128"/>
                <a:gd name="T51" fmla="*/ 136 h 215"/>
                <a:gd name="T52" fmla="*/ 36 w 128"/>
                <a:gd name="T53" fmla="*/ 167 h 215"/>
                <a:gd name="T54" fmla="*/ 36 w 128"/>
                <a:gd name="T55" fmla="*/ 215 h 215"/>
                <a:gd name="T56" fmla="*/ 0 w 128"/>
                <a:gd name="T5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215">
                  <a:moveTo>
                    <a:pt x="0" y="215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72" y="85"/>
                  </a:lnTo>
                  <a:lnTo>
                    <a:pt x="77" y="99"/>
                  </a:lnTo>
                  <a:lnTo>
                    <a:pt x="83" y="115"/>
                  </a:lnTo>
                  <a:lnTo>
                    <a:pt x="89" y="132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4" y="128"/>
                  </a:lnTo>
                  <a:lnTo>
                    <a:pt x="93" y="104"/>
                  </a:lnTo>
                  <a:lnTo>
                    <a:pt x="91" y="77"/>
                  </a:lnTo>
                  <a:lnTo>
                    <a:pt x="91" y="48"/>
                  </a:lnTo>
                  <a:lnTo>
                    <a:pt x="91" y="0"/>
                  </a:lnTo>
                  <a:lnTo>
                    <a:pt x="128" y="0"/>
                  </a:lnTo>
                  <a:lnTo>
                    <a:pt x="128" y="215"/>
                  </a:lnTo>
                  <a:lnTo>
                    <a:pt x="89" y="215"/>
                  </a:lnTo>
                  <a:lnTo>
                    <a:pt x="57" y="133"/>
                  </a:lnTo>
                  <a:lnTo>
                    <a:pt x="50" y="118"/>
                  </a:lnTo>
                  <a:lnTo>
                    <a:pt x="45" y="102"/>
                  </a:lnTo>
                  <a:lnTo>
                    <a:pt x="39" y="85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5" y="87"/>
                  </a:lnTo>
                  <a:lnTo>
                    <a:pt x="35" y="109"/>
                  </a:lnTo>
                  <a:lnTo>
                    <a:pt x="36" y="136"/>
                  </a:lnTo>
                  <a:lnTo>
                    <a:pt x="36" y="167"/>
                  </a:lnTo>
                  <a:lnTo>
                    <a:pt x="36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677"/>
            <p:cNvSpPr>
              <a:spLocks/>
            </p:cNvSpPr>
            <p:nvPr/>
          </p:nvSpPr>
          <p:spPr bwMode="auto">
            <a:xfrm>
              <a:off x="6409690" y="4848137"/>
              <a:ext cx="39772" cy="85908"/>
            </a:xfrm>
            <a:custGeom>
              <a:avLst/>
              <a:gdLst>
                <a:gd name="T0" fmla="*/ 91 w 97"/>
                <a:gd name="T1" fmla="*/ 121 h 215"/>
                <a:gd name="T2" fmla="*/ 42 w 97"/>
                <a:gd name="T3" fmla="*/ 121 h 215"/>
                <a:gd name="T4" fmla="*/ 42 w 97"/>
                <a:gd name="T5" fmla="*/ 178 h 215"/>
                <a:gd name="T6" fmla="*/ 97 w 97"/>
                <a:gd name="T7" fmla="*/ 178 h 215"/>
                <a:gd name="T8" fmla="*/ 97 w 97"/>
                <a:gd name="T9" fmla="*/ 215 h 215"/>
                <a:gd name="T10" fmla="*/ 0 w 97"/>
                <a:gd name="T11" fmla="*/ 215 h 215"/>
                <a:gd name="T12" fmla="*/ 0 w 97"/>
                <a:gd name="T13" fmla="*/ 0 h 215"/>
                <a:gd name="T14" fmla="*/ 93 w 97"/>
                <a:gd name="T15" fmla="*/ 0 h 215"/>
                <a:gd name="T16" fmla="*/ 93 w 97"/>
                <a:gd name="T17" fmla="*/ 36 h 215"/>
                <a:gd name="T18" fmla="*/ 42 w 97"/>
                <a:gd name="T19" fmla="*/ 36 h 215"/>
                <a:gd name="T20" fmla="*/ 42 w 97"/>
                <a:gd name="T21" fmla="*/ 86 h 215"/>
                <a:gd name="T22" fmla="*/ 91 w 97"/>
                <a:gd name="T23" fmla="*/ 86 h 215"/>
                <a:gd name="T24" fmla="*/ 91 w 97"/>
                <a:gd name="T25" fmla="*/ 12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215">
                  <a:moveTo>
                    <a:pt x="91" y="121"/>
                  </a:moveTo>
                  <a:lnTo>
                    <a:pt x="42" y="121"/>
                  </a:lnTo>
                  <a:lnTo>
                    <a:pt x="42" y="178"/>
                  </a:lnTo>
                  <a:lnTo>
                    <a:pt x="97" y="178"/>
                  </a:lnTo>
                  <a:lnTo>
                    <a:pt x="97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36"/>
                  </a:lnTo>
                  <a:lnTo>
                    <a:pt x="42" y="36"/>
                  </a:lnTo>
                  <a:lnTo>
                    <a:pt x="42" y="86"/>
                  </a:lnTo>
                  <a:lnTo>
                    <a:pt x="91" y="86"/>
                  </a:lnTo>
                  <a:lnTo>
                    <a:pt x="91" y="121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068"/>
            <p:cNvSpPr>
              <a:spLocks/>
            </p:cNvSpPr>
            <p:nvPr/>
          </p:nvSpPr>
          <p:spPr bwMode="auto">
            <a:xfrm>
              <a:off x="6150375" y="4366100"/>
              <a:ext cx="170224" cy="147952"/>
            </a:xfrm>
            <a:custGeom>
              <a:avLst/>
              <a:gdLst>
                <a:gd name="T0" fmla="*/ 106 w 426"/>
                <a:gd name="T1" fmla="*/ 370 h 370"/>
                <a:gd name="T2" fmla="*/ 0 w 426"/>
                <a:gd name="T3" fmla="*/ 185 h 370"/>
                <a:gd name="T4" fmla="*/ 106 w 426"/>
                <a:gd name="T5" fmla="*/ 0 h 370"/>
                <a:gd name="T6" fmla="*/ 319 w 426"/>
                <a:gd name="T7" fmla="*/ 0 h 370"/>
                <a:gd name="T8" fmla="*/ 426 w 426"/>
                <a:gd name="T9" fmla="*/ 185 h 370"/>
                <a:gd name="T10" fmla="*/ 319 w 426"/>
                <a:gd name="T11" fmla="*/ 370 h 370"/>
                <a:gd name="T12" fmla="*/ 106 w 426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370">
                  <a:moveTo>
                    <a:pt x="106" y="370"/>
                  </a:moveTo>
                  <a:lnTo>
                    <a:pt x="0" y="185"/>
                  </a:lnTo>
                  <a:lnTo>
                    <a:pt x="106" y="0"/>
                  </a:lnTo>
                  <a:lnTo>
                    <a:pt x="319" y="0"/>
                  </a:lnTo>
                  <a:lnTo>
                    <a:pt x="426" y="185"/>
                  </a:lnTo>
                  <a:lnTo>
                    <a:pt x="319" y="370"/>
                  </a:lnTo>
                  <a:lnTo>
                    <a:pt x="106" y="370"/>
                  </a:lnTo>
                  <a:close/>
                </a:path>
              </a:pathLst>
            </a:custGeom>
            <a:solidFill>
              <a:srgbClr val="F18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069"/>
            <p:cNvSpPr>
              <a:spLocks/>
            </p:cNvSpPr>
            <p:nvPr/>
          </p:nvSpPr>
          <p:spPr bwMode="auto">
            <a:xfrm>
              <a:off x="6277646" y="4440873"/>
              <a:ext cx="168634" cy="146361"/>
            </a:xfrm>
            <a:custGeom>
              <a:avLst/>
              <a:gdLst>
                <a:gd name="T0" fmla="*/ 107 w 427"/>
                <a:gd name="T1" fmla="*/ 370 h 370"/>
                <a:gd name="T2" fmla="*/ 0 w 427"/>
                <a:gd name="T3" fmla="*/ 185 h 370"/>
                <a:gd name="T4" fmla="*/ 107 w 427"/>
                <a:gd name="T5" fmla="*/ 0 h 370"/>
                <a:gd name="T6" fmla="*/ 320 w 427"/>
                <a:gd name="T7" fmla="*/ 0 h 370"/>
                <a:gd name="T8" fmla="*/ 427 w 427"/>
                <a:gd name="T9" fmla="*/ 185 h 370"/>
                <a:gd name="T10" fmla="*/ 320 w 427"/>
                <a:gd name="T11" fmla="*/ 370 h 370"/>
                <a:gd name="T12" fmla="*/ 107 w 427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7" h="370">
                  <a:moveTo>
                    <a:pt x="107" y="370"/>
                  </a:moveTo>
                  <a:lnTo>
                    <a:pt x="0" y="185"/>
                  </a:lnTo>
                  <a:lnTo>
                    <a:pt x="107" y="0"/>
                  </a:lnTo>
                  <a:lnTo>
                    <a:pt x="320" y="0"/>
                  </a:lnTo>
                  <a:lnTo>
                    <a:pt x="427" y="185"/>
                  </a:lnTo>
                  <a:lnTo>
                    <a:pt x="320" y="370"/>
                  </a:lnTo>
                  <a:lnTo>
                    <a:pt x="107" y="370"/>
                  </a:lnTo>
                  <a:close/>
                </a:path>
              </a:pathLst>
            </a:custGeom>
            <a:solidFill>
              <a:srgbClr val="F7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070"/>
            <p:cNvSpPr>
              <a:spLocks/>
            </p:cNvSpPr>
            <p:nvPr/>
          </p:nvSpPr>
          <p:spPr bwMode="auto">
            <a:xfrm>
              <a:off x="6024696" y="4440873"/>
              <a:ext cx="170224" cy="146361"/>
            </a:xfrm>
            <a:custGeom>
              <a:avLst/>
              <a:gdLst>
                <a:gd name="T0" fmla="*/ 107 w 428"/>
                <a:gd name="T1" fmla="*/ 370 h 370"/>
                <a:gd name="T2" fmla="*/ 0 w 428"/>
                <a:gd name="T3" fmla="*/ 185 h 370"/>
                <a:gd name="T4" fmla="*/ 107 w 428"/>
                <a:gd name="T5" fmla="*/ 0 h 370"/>
                <a:gd name="T6" fmla="*/ 321 w 428"/>
                <a:gd name="T7" fmla="*/ 0 h 370"/>
                <a:gd name="T8" fmla="*/ 428 w 428"/>
                <a:gd name="T9" fmla="*/ 185 h 370"/>
                <a:gd name="T10" fmla="*/ 321 w 428"/>
                <a:gd name="T11" fmla="*/ 370 h 370"/>
                <a:gd name="T12" fmla="*/ 107 w 42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370">
                  <a:moveTo>
                    <a:pt x="107" y="370"/>
                  </a:moveTo>
                  <a:lnTo>
                    <a:pt x="0" y="185"/>
                  </a:lnTo>
                  <a:lnTo>
                    <a:pt x="107" y="0"/>
                  </a:lnTo>
                  <a:lnTo>
                    <a:pt x="321" y="0"/>
                  </a:lnTo>
                  <a:lnTo>
                    <a:pt x="428" y="185"/>
                  </a:lnTo>
                  <a:lnTo>
                    <a:pt x="321" y="370"/>
                  </a:lnTo>
                  <a:lnTo>
                    <a:pt x="107" y="370"/>
                  </a:lnTo>
                  <a:close/>
                </a:path>
              </a:pathLst>
            </a:custGeom>
            <a:solidFill>
              <a:srgbClr val="F7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071"/>
            <p:cNvSpPr>
              <a:spLocks/>
            </p:cNvSpPr>
            <p:nvPr/>
          </p:nvSpPr>
          <p:spPr bwMode="auto">
            <a:xfrm>
              <a:off x="6150375" y="4662005"/>
              <a:ext cx="170224" cy="146361"/>
            </a:xfrm>
            <a:custGeom>
              <a:avLst/>
              <a:gdLst>
                <a:gd name="T0" fmla="*/ 319 w 426"/>
                <a:gd name="T1" fmla="*/ 0 h 371"/>
                <a:gd name="T2" fmla="*/ 426 w 426"/>
                <a:gd name="T3" fmla="*/ 185 h 371"/>
                <a:gd name="T4" fmla="*/ 319 w 426"/>
                <a:gd name="T5" fmla="*/ 371 h 371"/>
                <a:gd name="T6" fmla="*/ 106 w 426"/>
                <a:gd name="T7" fmla="*/ 371 h 371"/>
                <a:gd name="T8" fmla="*/ 0 w 426"/>
                <a:gd name="T9" fmla="*/ 185 h 371"/>
                <a:gd name="T10" fmla="*/ 106 w 426"/>
                <a:gd name="T11" fmla="*/ 0 h 371"/>
                <a:gd name="T12" fmla="*/ 319 w 426"/>
                <a:gd name="T13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371">
                  <a:moveTo>
                    <a:pt x="319" y="0"/>
                  </a:moveTo>
                  <a:lnTo>
                    <a:pt x="426" y="185"/>
                  </a:lnTo>
                  <a:lnTo>
                    <a:pt x="319" y="371"/>
                  </a:lnTo>
                  <a:lnTo>
                    <a:pt x="106" y="371"/>
                  </a:lnTo>
                  <a:lnTo>
                    <a:pt x="0" y="185"/>
                  </a:lnTo>
                  <a:lnTo>
                    <a:pt x="106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7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072"/>
            <p:cNvSpPr>
              <a:spLocks/>
            </p:cNvSpPr>
            <p:nvPr/>
          </p:nvSpPr>
          <p:spPr bwMode="auto">
            <a:xfrm>
              <a:off x="6024696" y="4587233"/>
              <a:ext cx="170224" cy="147952"/>
            </a:xfrm>
            <a:custGeom>
              <a:avLst/>
              <a:gdLst>
                <a:gd name="T0" fmla="*/ 321 w 428"/>
                <a:gd name="T1" fmla="*/ 0 h 370"/>
                <a:gd name="T2" fmla="*/ 428 w 428"/>
                <a:gd name="T3" fmla="*/ 185 h 370"/>
                <a:gd name="T4" fmla="*/ 321 w 428"/>
                <a:gd name="T5" fmla="*/ 370 h 370"/>
                <a:gd name="T6" fmla="*/ 107 w 428"/>
                <a:gd name="T7" fmla="*/ 370 h 370"/>
                <a:gd name="T8" fmla="*/ 0 w 428"/>
                <a:gd name="T9" fmla="*/ 185 h 370"/>
                <a:gd name="T10" fmla="*/ 107 w 428"/>
                <a:gd name="T11" fmla="*/ 0 h 370"/>
                <a:gd name="T12" fmla="*/ 321 w 428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370">
                  <a:moveTo>
                    <a:pt x="321" y="0"/>
                  </a:moveTo>
                  <a:lnTo>
                    <a:pt x="428" y="185"/>
                  </a:lnTo>
                  <a:lnTo>
                    <a:pt x="321" y="370"/>
                  </a:lnTo>
                  <a:lnTo>
                    <a:pt x="107" y="370"/>
                  </a:lnTo>
                  <a:lnTo>
                    <a:pt x="0" y="185"/>
                  </a:lnTo>
                  <a:lnTo>
                    <a:pt x="107" y="0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F18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073"/>
            <p:cNvSpPr>
              <a:spLocks/>
            </p:cNvSpPr>
            <p:nvPr/>
          </p:nvSpPr>
          <p:spPr bwMode="auto">
            <a:xfrm>
              <a:off x="6277646" y="4587233"/>
              <a:ext cx="168634" cy="147952"/>
            </a:xfrm>
            <a:custGeom>
              <a:avLst/>
              <a:gdLst>
                <a:gd name="T0" fmla="*/ 320 w 427"/>
                <a:gd name="T1" fmla="*/ 0 h 370"/>
                <a:gd name="T2" fmla="*/ 427 w 427"/>
                <a:gd name="T3" fmla="*/ 185 h 370"/>
                <a:gd name="T4" fmla="*/ 320 w 427"/>
                <a:gd name="T5" fmla="*/ 370 h 370"/>
                <a:gd name="T6" fmla="*/ 107 w 427"/>
                <a:gd name="T7" fmla="*/ 370 h 370"/>
                <a:gd name="T8" fmla="*/ 0 w 427"/>
                <a:gd name="T9" fmla="*/ 185 h 370"/>
                <a:gd name="T10" fmla="*/ 107 w 427"/>
                <a:gd name="T11" fmla="*/ 0 h 370"/>
                <a:gd name="T12" fmla="*/ 320 w 427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7" h="370">
                  <a:moveTo>
                    <a:pt x="320" y="0"/>
                  </a:moveTo>
                  <a:lnTo>
                    <a:pt x="427" y="185"/>
                  </a:lnTo>
                  <a:lnTo>
                    <a:pt x="320" y="370"/>
                  </a:lnTo>
                  <a:lnTo>
                    <a:pt x="107" y="370"/>
                  </a:lnTo>
                  <a:lnTo>
                    <a:pt x="0" y="185"/>
                  </a:lnTo>
                  <a:lnTo>
                    <a:pt x="107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18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074"/>
            <p:cNvSpPr>
              <a:spLocks/>
            </p:cNvSpPr>
            <p:nvPr/>
          </p:nvSpPr>
          <p:spPr bwMode="auto">
            <a:xfrm>
              <a:off x="6105831" y="4491780"/>
              <a:ext cx="237042" cy="159089"/>
            </a:xfrm>
            <a:custGeom>
              <a:avLst/>
              <a:gdLst>
                <a:gd name="T0" fmla="*/ 4 w 600"/>
                <a:gd name="T1" fmla="*/ 80 h 400"/>
                <a:gd name="T2" fmla="*/ 1 w 600"/>
                <a:gd name="T3" fmla="*/ 107 h 400"/>
                <a:gd name="T4" fmla="*/ 1 w 600"/>
                <a:gd name="T5" fmla="*/ 140 h 400"/>
                <a:gd name="T6" fmla="*/ 4 w 600"/>
                <a:gd name="T7" fmla="*/ 166 h 400"/>
                <a:gd name="T8" fmla="*/ 11 w 600"/>
                <a:gd name="T9" fmla="*/ 194 h 400"/>
                <a:gd name="T10" fmla="*/ 22 w 600"/>
                <a:gd name="T11" fmla="*/ 223 h 400"/>
                <a:gd name="T12" fmla="*/ 39 w 600"/>
                <a:gd name="T13" fmla="*/ 253 h 400"/>
                <a:gd name="T14" fmla="*/ 61 w 600"/>
                <a:gd name="T15" fmla="*/ 282 h 400"/>
                <a:gd name="T16" fmla="*/ 87 w 600"/>
                <a:gd name="T17" fmla="*/ 311 h 400"/>
                <a:gd name="T18" fmla="*/ 117 w 600"/>
                <a:gd name="T19" fmla="*/ 338 h 400"/>
                <a:gd name="T20" fmla="*/ 152 w 600"/>
                <a:gd name="T21" fmla="*/ 362 h 400"/>
                <a:gd name="T22" fmla="*/ 193 w 600"/>
                <a:gd name="T23" fmla="*/ 381 h 400"/>
                <a:gd name="T24" fmla="*/ 240 w 600"/>
                <a:gd name="T25" fmla="*/ 394 h 400"/>
                <a:gd name="T26" fmla="*/ 293 w 600"/>
                <a:gd name="T27" fmla="*/ 400 h 400"/>
                <a:gd name="T28" fmla="*/ 337 w 600"/>
                <a:gd name="T29" fmla="*/ 400 h 400"/>
                <a:gd name="T30" fmla="*/ 365 w 600"/>
                <a:gd name="T31" fmla="*/ 395 h 400"/>
                <a:gd name="T32" fmla="*/ 393 w 600"/>
                <a:gd name="T33" fmla="*/ 386 h 400"/>
                <a:gd name="T34" fmla="*/ 419 w 600"/>
                <a:gd name="T35" fmla="*/ 373 h 400"/>
                <a:gd name="T36" fmla="*/ 444 w 600"/>
                <a:gd name="T37" fmla="*/ 358 h 400"/>
                <a:gd name="T38" fmla="*/ 467 w 600"/>
                <a:gd name="T39" fmla="*/ 341 h 400"/>
                <a:gd name="T40" fmla="*/ 498 w 600"/>
                <a:gd name="T41" fmla="*/ 312 h 400"/>
                <a:gd name="T42" fmla="*/ 535 w 600"/>
                <a:gd name="T43" fmla="*/ 269 h 400"/>
                <a:gd name="T44" fmla="*/ 564 w 600"/>
                <a:gd name="T45" fmla="*/ 224 h 400"/>
                <a:gd name="T46" fmla="*/ 584 w 600"/>
                <a:gd name="T47" fmla="*/ 182 h 400"/>
                <a:gd name="T48" fmla="*/ 596 w 600"/>
                <a:gd name="T49" fmla="*/ 147 h 400"/>
                <a:gd name="T50" fmla="*/ 600 w 600"/>
                <a:gd name="T51" fmla="*/ 119 h 400"/>
                <a:gd name="T52" fmla="*/ 595 w 600"/>
                <a:gd name="T53" fmla="*/ 96 h 400"/>
                <a:gd name="T54" fmla="*/ 587 w 600"/>
                <a:gd name="T55" fmla="*/ 75 h 400"/>
                <a:gd name="T56" fmla="*/ 573 w 600"/>
                <a:gd name="T57" fmla="*/ 58 h 400"/>
                <a:gd name="T58" fmla="*/ 556 w 600"/>
                <a:gd name="T59" fmla="*/ 44 h 400"/>
                <a:gd name="T60" fmla="*/ 538 w 600"/>
                <a:gd name="T61" fmla="*/ 31 h 400"/>
                <a:gd name="T62" fmla="*/ 509 w 600"/>
                <a:gd name="T63" fmla="*/ 16 h 400"/>
                <a:gd name="T64" fmla="*/ 479 w 600"/>
                <a:gd name="T65" fmla="*/ 5 h 400"/>
                <a:gd name="T66" fmla="*/ 431 w 600"/>
                <a:gd name="T67" fmla="*/ 1 h 400"/>
                <a:gd name="T68" fmla="*/ 362 w 600"/>
                <a:gd name="T69" fmla="*/ 0 h 400"/>
                <a:gd name="T70" fmla="*/ 281 w 600"/>
                <a:gd name="T71" fmla="*/ 3 h 400"/>
                <a:gd name="T72" fmla="*/ 196 w 600"/>
                <a:gd name="T73" fmla="*/ 11 h 400"/>
                <a:gd name="T74" fmla="*/ 117 w 600"/>
                <a:gd name="T75" fmla="*/ 22 h 400"/>
                <a:gd name="T76" fmla="*/ 67 w 600"/>
                <a:gd name="T77" fmla="*/ 34 h 400"/>
                <a:gd name="T78" fmla="*/ 40 w 600"/>
                <a:gd name="T79" fmla="*/ 44 h 400"/>
                <a:gd name="T80" fmla="*/ 21 w 600"/>
                <a:gd name="T81" fmla="*/ 56 h 400"/>
                <a:gd name="T82" fmla="*/ 9 w 600"/>
                <a:gd name="T83" fmla="*/ 6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0" h="400">
                  <a:moveTo>
                    <a:pt x="6" y="75"/>
                  </a:moveTo>
                  <a:lnTo>
                    <a:pt x="4" y="80"/>
                  </a:lnTo>
                  <a:lnTo>
                    <a:pt x="3" y="91"/>
                  </a:lnTo>
                  <a:lnTo>
                    <a:pt x="1" y="107"/>
                  </a:lnTo>
                  <a:lnTo>
                    <a:pt x="0" y="128"/>
                  </a:lnTo>
                  <a:lnTo>
                    <a:pt x="1" y="140"/>
                  </a:lnTo>
                  <a:lnTo>
                    <a:pt x="2" y="153"/>
                  </a:lnTo>
                  <a:lnTo>
                    <a:pt x="4" y="166"/>
                  </a:lnTo>
                  <a:lnTo>
                    <a:pt x="7" y="180"/>
                  </a:lnTo>
                  <a:lnTo>
                    <a:pt x="11" y="194"/>
                  </a:lnTo>
                  <a:lnTo>
                    <a:pt x="15" y="209"/>
                  </a:lnTo>
                  <a:lnTo>
                    <a:pt x="22" y="223"/>
                  </a:lnTo>
                  <a:lnTo>
                    <a:pt x="30" y="237"/>
                  </a:lnTo>
                  <a:lnTo>
                    <a:pt x="39" y="253"/>
                  </a:lnTo>
                  <a:lnTo>
                    <a:pt x="49" y="268"/>
                  </a:lnTo>
                  <a:lnTo>
                    <a:pt x="61" y="282"/>
                  </a:lnTo>
                  <a:lnTo>
                    <a:pt x="72" y="297"/>
                  </a:lnTo>
                  <a:lnTo>
                    <a:pt x="87" y="311"/>
                  </a:lnTo>
                  <a:lnTo>
                    <a:pt x="101" y="325"/>
                  </a:lnTo>
                  <a:lnTo>
                    <a:pt x="117" y="338"/>
                  </a:lnTo>
                  <a:lnTo>
                    <a:pt x="134" y="351"/>
                  </a:lnTo>
                  <a:lnTo>
                    <a:pt x="152" y="362"/>
                  </a:lnTo>
                  <a:lnTo>
                    <a:pt x="172" y="372"/>
                  </a:lnTo>
                  <a:lnTo>
                    <a:pt x="193" y="381"/>
                  </a:lnTo>
                  <a:lnTo>
                    <a:pt x="216" y="389"/>
                  </a:lnTo>
                  <a:lnTo>
                    <a:pt x="240" y="394"/>
                  </a:lnTo>
                  <a:lnTo>
                    <a:pt x="266" y="398"/>
                  </a:lnTo>
                  <a:lnTo>
                    <a:pt x="293" y="400"/>
                  </a:lnTo>
                  <a:lnTo>
                    <a:pt x="322" y="400"/>
                  </a:lnTo>
                  <a:lnTo>
                    <a:pt x="337" y="400"/>
                  </a:lnTo>
                  <a:lnTo>
                    <a:pt x="351" y="398"/>
                  </a:lnTo>
                  <a:lnTo>
                    <a:pt x="365" y="395"/>
                  </a:lnTo>
                  <a:lnTo>
                    <a:pt x="379" y="391"/>
                  </a:lnTo>
                  <a:lnTo>
                    <a:pt x="393" y="386"/>
                  </a:lnTo>
                  <a:lnTo>
                    <a:pt x="406" y="380"/>
                  </a:lnTo>
                  <a:lnTo>
                    <a:pt x="419" y="373"/>
                  </a:lnTo>
                  <a:lnTo>
                    <a:pt x="431" y="367"/>
                  </a:lnTo>
                  <a:lnTo>
                    <a:pt x="444" y="358"/>
                  </a:lnTo>
                  <a:lnTo>
                    <a:pt x="455" y="351"/>
                  </a:lnTo>
                  <a:lnTo>
                    <a:pt x="467" y="341"/>
                  </a:lnTo>
                  <a:lnTo>
                    <a:pt x="477" y="332"/>
                  </a:lnTo>
                  <a:lnTo>
                    <a:pt x="498" y="312"/>
                  </a:lnTo>
                  <a:lnTo>
                    <a:pt x="517" y="291"/>
                  </a:lnTo>
                  <a:lnTo>
                    <a:pt x="535" y="269"/>
                  </a:lnTo>
                  <a:lnTo>
                    <a:pt x="550" y="247"/>
                  </a:lnTo>
                  <a:lnTo>
                    <a:pt x="564" y="224"/>
                  </a:lnTo>
                  <a:lnTo>
                    <a:pt x="575" y="203"/>
                  </a:lnTo>
                  <a:lnTo>
                    <a:pt x="584" y="182"/>
                  </a:lnTo>
                  <a:lnTo>
                    <a:pt x="592" y="163"/>
                  </a:lnTo>
                  <a:lnTo>
                    <a:pt x="596" y="147"/>
                  </a:lnTo>
                  <a:lnTo>
                    <a:pt x="598" y="132"/>
                  </a:lnTo>
                  <a:lnTo>
                    <a:pt x="600" y="119"/>
                  </a:lnTo>
                  <a:lnTo>
                    <a:pt x="598" y="107"/>
                  </a:lnTo>
                  <a:lnTo>
                    <a:pt x="595" y="96"/>
                  </a:lnTo>
                  <a:lnTo>
                    <a:pt x="592" y="85"/>
                  </a:lnTo>
                  <a:lnTo>
                    <a:pt x="587" y="75"/>
                  </a:lnTo>
                  <a:lnTo>
                    <a:pt x="580" y="67"/>
                  </a:lnTo>
                  <a:lnTo>
                    <a:pt x="573" y="58"/>
                  </a:lnTo>
                  <a:lnTo>
                    <a:pt x="565" y="51"/>
                  </a:lnTo>
                  <a:lnTo>
                    <a:pt x="556" y="44"/>
                  </a:lnTo>
                  <a:lnTo>
                    <a:pt x="547" y="38"/>
                  </a:lnTo>
                  <a:lnTo>
                    <a:pt x="538" y="31"/>
                  </a:lnTo>
                  <a:lnTo>
                    <a:pt x="528" y="26"/>
                  </a:lnTo>
                  <a:lnTo>
                    <a:pt x="509" y="16"/>
                  </a:lnTo>
                  <a:lnTo>
                    <a:pt x="492" y="8"/>
                  </a:lnTo>
                  <a:lnTo>
                    <a:pt x="479" y="5"/>
                  </a:lnTo>
                  <a:lnTo>
                    <a:pt x="458" y="3"/>
                  </a:lnTo>
                  <a:lnTo>
                    <a:pt x="431" y="1"/>
                  </a:lnTo>
                  <a:lnTo>
                    <a:pt x="399" y="0"/>
                  </a:lnTo>
                  <a:lnTo>
                    <a:pt x="362" y="0"/>
                  </a:lnTo>
                  <a:lnTo>
                    <a:pt x="323" y="1"/>
                  </a:lnTo>
                  <a:lnTo>
                    <a:pt x="281" y="3"/>
                  </a:lnTo>
                  <a:lnTo>
                    <a:pt x="238" y="6"/>
                  </a:lnTo>
                  <a:lnTo>
                    <a:pt x="196" y="11"/>
                  </a:lnTo>
                  <a:lnTo>
                    <a:pt x="155" y="16"/>
                  </a:lnTo>
                  <a:lnTo>
                    <a:pt x="117" y="22"/>
                  </a:lnTo>
                  <a:lnTo>
                    <a:pt x="82" y="30"/>
                  </a:lnTo>
                  <a:lnTo>
                    <a:pt x="67" y="34"/>
                  </a:lnTo>
                  <a:lnTo>
                    <a:pt x="53" y="40"/>
                  </a:lnTo>
                  <a:lnTo>
                    <a:pt x="40" y="44"/>
                  </a:lnTo>
                  <a:lnTo>
                    <a:pt x="29" y="49"/>
                  </a:lnTo>
                  <a:lnTo>
                    <a:pt x="21" y="56"/>
                  </a:lnTo>
                  <a:lnTo>
                    <a:pt x="13" y="62"/>
                  </a:lnTo>
                  <a:lnTo>
                    <a:pt x="9" y="69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075"/>
            <p:cNvSpPr>
              <a:spLocks/>
            </p:cNvSpPr>
            <p:nvPr/>
          </p:nvSpPr>
          <p:spPr bwMode="auto">
            <a:xfrm>
              <a:off x="6080377" y="4611097"/>
              <a:ext cx="305449" cy="122498"/>
            </a:xfrm>
            <a:custGeom>
              <a:avLst/>
              <a:gdLst>
                <a:gd name="T0" fmla="*/ 1 w 766"/>
                <a:gd name="T1" fmla="*/ 162 h 308"/>
                <a:gd name="T2" fmla="*/ 4 w 766"/>
                <a:gd name="T3" fmla="*/ 177 h 308"/>
                <a:gd name="T4" fmla="*/ 11 w 766"/>
                <a:gd name="T5" fmla="*/ 192 h 308"/>
                <a:gd name="T6" fmla="*/ 23 w 766"/>
                <a:gd name="T7" fmla="*/ 207 h 308"/>
                <a:gd name="T8" fmla="*/ 37 w 766"/>
                <a:gd name="T9" fmla="*/ 220 h 308"/>
                <a:gd name="T10" fmla="*/ 55 w 766"/>
                <a:gd name="T11" fmla="*/ 234 h 308"/>
                <a:gd name="T12" fmla="*/ 87 w 766"/>
                <a:gd name="T13" fmla="*/ 252 h 308"/>
                <a:gd name="T14" fmla="*/ 139 w 766"/>
                <a:gd name="T15" fmla="*/ 273 h 308"/>
                <a:gd name="T16" fmla="*/ 200 w 766"/>
                <a:gd name="T17" fmla="*/ 290 h 308"/>
                <a:gd name="T18" fmla="*/ 268 w 766"/>
                <a:gd name="T19" fmla="*/ 301 h 308"/>
                <a:gd name="T20" fmla="*/ 344 w 766"/>
                <a:gd name="T21" fmla="*/ 308 h 308"/>
                <a:gd name="T22" fmla="*/ 422 w 766"/>
                <a:gd name="T23" fmla="*/ 308 h 308"/>
                <a:gd name="T24" fmla="*/ 497 w 766"/>
                <a:gd name="T25" fmla="*/ 301 h 308"/>
                <a:gd name="T26" fmla="*/ 565 w 766"/>
                <a:gd name="T27" fmla="*/ 290 h 308"/>
                <a:gd name="T28" fmla="*/ 627 w 766"/>
                <a:gd name="T29" fmla="*/ 273 h 308"/>
                <a:gd name="T30" fmla="*/ 679 w 766"/>
                <a:gd name="T31" fmla="*/ 252 h 308"/>
                <a:gd name="T32" fmla="*/ 711 w 766"/>
                <a:gd name="T33" fmla="*/ 234 h 308"/>
                <a:gd name="T34" fmla="*/ 729 w 766"/>
                <a:gd name="T35" fmla="*/ 220 h 308"/>
                <a:gd name="T36" fmla="*/ 743 w 766"/>
                <a:gd name="T37" fmla="*/ 207 h 308"/>
                <a:gd name="T38" fmla="*/ 754 w 766"/>
                <a:gd name="T39" fmla="*/ 192 h 308"/>
                <a:gd name="T40" fmla="*/ 762 w 766"/>
                <a:gd name="T41" fmla="*/ 177 h 308"/>
                <a:gd name="T42" fmla="*/ 766 w 766"/>
                <a:gd name="T43" fmla="*/ 162 h 308"/>
                <a:gd name="T44" fmla="*/ 766 w 766"/>
                <a:gd name="T45" fmla="*/ 146 h 308"/>
                <a:gd name="T46" fmla="*/ 762 w 766"/>
                <a:gd name="T47" fmla="*/ 131 h 308"/>
                <a:gd name="T48" fmla="*/ 754 w 766"/>
                <a:gd name="T49" fmla="*/ 116 h 308"/>
                <a:gd name="T50" fmla="*/ 743 w 766"/>
                <a:gd name="T51" fmla="*/ 102 h 308"/>
                <a:gd name="T52" fmla="*/ 729 w 766"/>
                <a:gd name="T53" fmla="*/ 88 h 308"/>
                <a:gd name="T54" fmla="*/ 711 w 766"/>
                <a:gd name="T55" fmla="*/ 75 h 308"/>
                <a:gd name="T56" fmla="*/ 679 w 766"/>
                <a:gd name="T57" fmla="*/ 56 h 308"/>
                <a:gd name="T58" fmla="*/ 627 w 766"/>
                <a:gd name="T59" fmla="*/ 36 h 308"/>
                <a:gd name="T60" fmla="*/ 565 w 766"/>
                <a:gd name="T61" fmla="*/ 18 h 308"/>
                <a:gd name="T62" fmla="*/ 497 w 766"/>
                <a:gd name="T63" fmla="*/ 7 h 308"/>
                <a:gd name="T64" fmla="*/ 422 w 766"/>
                <a:gd name="T65" fmla="*/ 1 h 308"/>
                <a:gd name="T66" fmla="*/ 344 w 766"/>
                <a:gd name="T67" fmla="*/ 1 h 308"/>
                <a:gd name="T68" fmla="*/ 268 w 766"/>
                <a:gd name="T69" fmla="*/ 7 h 308"/>
                <a:gd name="T70" fmla="*/ 200 w 766"/>
                <a:gd name="T71" fmla="*/ 18 h 308"/>
                <a:gd name="T72" fmla="*/ 139 w 766"/>
                <a:gd name="T73" fmla="*/ 36 h 308"/>
                <a:gd name="T74" fmla="*/ 87 w 766"/>
                <a:gd name="T75" fmla="*/ 56 h 308"/>
                <a:gd name="T76" fmla="*/ 55 w 766"/>
                <a:gd name="T77" fmla="*/ 75 h 308"/>
                <a:gd name="T78" fmla="*/ 37 w 766"/>
                <a:gd name="T79" fmla="*/ 88 h 308"/>
                <a:gd name="T80" fmla="*/ 23 w 766"/>
                <a:gd name="T81" fmla="*/ 102 h 308"/>
                <a:gd name="T82" fmla="*/ 11 w 766"/>
                <a:gd name="T83" fmla="*/ 116 h 308"/>
                <a:gd name="T84" fmla="*/ 4 w 766"/>
                <a:gd name="T85" fmla="*/ 131 h 308"/>
                <a:gd name="T86" fmla="*/ 1 w 766"/>
                <a:gd name="T87" fmla="*/ 14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6" h="308">
                  <a:moveTo>
                    <a:pt x="0" y="155"/>
                  </a:moveTo>
                  <a:lnTo>
                    <a:pt x="1" y="162"/>
                  </a:lnTo>
                  <a:lnTo>
                    <a:pt x="2" y="170"/>
                  </a:lnTo>
                  <a:lnTo>
                    <a:pt x="4" y="177"/>
                  </a:lnTo>
                  <a:lnTo>
                    <a:pt x="7" y="185"/>
                  </a:lnTo>
                  <a:lnTo>
                    <a:pt x="11" y="192"/>
                  </a:lnTo>
                  <a:lnTo>
                    <a:pt x="17" y="200"/>
                  </a:lnTo>
                  <a:lnTo>
                    <a:pt x="23" y="207"/>
                  </a:lnTo>
                  <a:lnTo>
                    <a:pt x="30" y="214"/>
                  </a:lnTo>
                  <a:lnTo>
                    <a:pt x="37" y="220"/>
                  </a:lnTo>
                  <a:lnTo>
                    <a:pt x="46" y="228"/>
                  </a:lnTo>
                  <a:lnTo>
                    <a:pt x="55" y="234"/>
                  </a:lnTo>
                  <a:lnTo>
                    <a:pt x="65" y="240"/>
                  </a:lnTo>
                  <a:lnTo>
                    <a:pt x="87" y="252"/>
                  </a:lnTo>
                  <a:lnTo>
                    <a:pt x="112" y="263"/>
                  </a:lnTo>
                  <a:lnTo>
                    <a:pt x="139" y="273"/>
                  </a:lnTo>
                  <a:lnTo>
                    <a:pt x="169" y="282"/>
                  </a:lnTo>
                  <a:lnTo>
                    <a:pt x="200" y="290"/>
                  </a:lnTo>
                  <a:lnTo>
                    <a:pt x="234" y="296"/>
                  </a:lnTo>
                  <a:lnTo>
                    <a:pt x="268" y="301"/>
                  </a:lnTo>
                  <a:lnTo>
                    <a:pt x="305" y="305"/>
                  </a:lnTo>
                  <a:lnTo>
                    <a:pt x="344" y="308"/>
                  </a:lnTo>
                  <a:lnTo>
                    <a:pt x="383" y="308"/>
                  </a:lnTo>
                  <a:lnTo>
                    <a:pt x="422" y="308"/>
                  </a:lnTo>
                  <a:lnTo>
                    <a:pt x="461" y="305"/>
                  </a:lnTo>
                  <a:lnTo>
                    <a:pt x="497" y="301"/>
                  </a:lnTo>
                  <a:lnTo>
                    <a:pt x="532" y="296"/>
                  </a:lnTo>
                  <a:lnTo>
                    <a:pt x="565" y="290"/>
                  </a:lnTo>
                  <a:lnTo>
                    <a:pt x="597" y="282"/>
                  </a:lnTo>
                  <a:lnTo>
                    <a:pt x="627" y="273"/>
                  </a:lnTo>
                  <a:lnTo>
                    <a:pt x="654" y="263"/>
                  </a:lnTo>
                  <a:lnTo>
                    <a:pt x="679" y="252"/>
                  </a:lnTo>
                  <a:lnTo>
                    <a:pt x="700" y="240"/>
                  </a:lnTo>
                  <a:lnTo>
                    <a:pt x="711" y="234"/>
                  </a:lnTo>
                  <a:lnTo>
                    <a:pt x="720" y="228"/>
                  </a:lnTo>
                  <a:lnTo>
                    <a:pt x="729" y="220"/>
                  </a:lnTo>
                  <a:lnTo>
                    <a:pt x="736" y="214"/>
                  </a:lnTo>
                  <a:lnTo>
                    <a:pt x="743" y="207"/>
                  </a:lnTo>
                  <a:lnTo>
                    <a:pt x="749" y="200"/>
                  </a:lnTo>
                  <a:lnTo>
                    <a:pt x="754" y="192"/>
                  </a:lnTo>
                  <a:lnTo>
                    <a:pt x="759" y="185"/>
                  </a:lnTo>
                  <a:lnTo>
                    <a:pt x="762" y="177"/>
                  </a:lnTo>
                  <a:lnTo>
                    <a:pt x="764" y="170"/>
                  </a:lnTo>
                  <a:lnTo>
                    <a:pt x="766" y="162"/>
                  </a:lnTo>
                  <a:lnTo>
                    <a:pt x="766" y="155"/>
                  </a:lnTo>
                  <a:lnTo>
                    <a:pt x="766" y="146"/>
                  </a:lnTo>
                  <a:lnTo>
                    <a:pt x="764" y="138"/>
                  </a:lnTo>
                  <a:lnTo>
                    <a:pt x="762" y="131"/>
                  </a:lnTo>
                  <a:lnTo>
                    <a:pt x="759" y="123"/>
                  </a:lnTo>
                  <a:lnTo>
                    <a:pt x="754" y="116"/>
                  </a:lnTo>
                  <a:lnTo>
                    <a:pt x="749" y="108"/>
                  </a:lnTo>
                  <a:lnTo>
                    <a:pt x="743" y="102"/>
                  </a:lnTo>
                  <a:lnTo>
                    <a:pt x="736" y="94"/>
                  </a:lnTo>
                  <a:lnTo>
                    <a:pt x="729" y="88"/>
                  </a:lnTo>
                  <a:lnTo>
                    <a:pt x="720" y="81"/>
                  </a:lnTo>
                  <a:lnTo>
                    <a:pt x="711" y="75"/>
                  </a:lnTo>
                  <a:lnTo>
                    <a:pt x="700" y="68"/>
                  </a:lnTo>
                  <a:lnTo>
                    <a:pt x="679" y="56"/>
                  </a:lnTo>
                  <a:lnTo>
                    <a:pt x="654" y="45"/>
                  </a:lnTo>
                  <a:lnTo>
                    <a:pt x="627" y="36"/>
                  </a:lnTo>
                  <a:lnTo>
                    <a:pt x="597" y="26"/>
                  </a:lnTo>
                  <a:lnTo>
                    <a:pt x="565" y="18"/>
                  </a:lnTo>
                  <a:lnTo>
                    <a:pt x="532" y="12"/>
                  </a:lnTo>
                  <a:lnTo>
                    <a:pt x="497" y="7"/>
                  </a:lnTo>
                  <a:lnTo>
                    <a:pt x="461" y="3"/>
                  </a:lnTo>
                  <a:lnTo>
                    <a:pt x="422" y="1"/>
                  </a:lnTo>
                  <a:lnTo>
                    <a:pt x="383" y="0"/>
                  </a:lnTo>
                  <a:lnTo>
                    <a:pt x="344" y="1"/>
                  </a:lnTo>
                  <a:lnTo>
                    <a:pt x="305" y="3"/>
                  </a:lnTo>
                  <a:lnTo>
                    <a:pt x="268" y="7"/>
                  </a:lnTo>
                  <a:lnTo>
                    <a:pt x="234" y="12"/>
                  </a:lnTo>
                  <a:lnTo>
                    <a:pt x="200" y="18"/>
                  </a:lnTo>
                  <a:lnTo>
                    <a:pt x="169" y="26"/>
                  </a:lnTo>
                  <a:lnTo>
                    <a:pt x="139" y="36"/>
                  </a:lnTo>
                  <a:lnTo>
                    <a:pt x="112" y="45"/>
                  </a:lnTo>
                  <a:lnTo>
                    <a:pt x="87" y="56"/>
                  </a:lnTo>
                  <a:lnTo>
                    <a:pt x="65" y="68"/>
                  </a:lnTo>
                  <a:lnTo>
                    <a:pt x="55" y="75"/>
                  </a:lnTo>
                  <a:lnTo>
                    <a:pt x="46" y="81"/>
                  </a:lnTo>
                  <a:lnTo>
                    <a:pt x="37" y="88"/>
                  </a:lnTo>
                  <a:lnTo>
                    <a:pt x="30" y="94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1" y="116"/>
                  </a:lnTo>
                  <a:lnTo>
                    <a:pt x="7" y="123"/>
                  </a:lnTo>
                  <a:lnTo>
                    <a:pt x="4" y="131"/>
                  </a:lnTo>
                  <a:lnTo>
                    <a:pt x="2" y="138"/>
                  </a:lnTo>
                  <a:lnTo>
                    <a:pt x="1" y="14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076"/>
            <p:cNvSpPr>
              <a:spLocks/>
            </p:cNvSpPr>
            <p:nvPr/>
          </p:nvSpPr>
          <p:spPr bwMode="auto">
            <a:xfrm>
              <a:off x="6075604" y="4596778"/>
              <a:ext cx="289540" cy="117725"/>
            </a:xfrm>
            <a:custGeom>
              <a:avLst/>
              <a:gdLst>
                <a:gd name="T0" fmla="*/ 1 w 730"/>
                <a:gd name="T1" fmla="*/ 154 h 292"/>
                <a:gd name="T2" fmla="*/ 4 w 730"/>
                <a:gd name="T3" fmla="*/ 168 h 292"/>
                <a:gd name="T4" fmla="*/ 11 w 730"/>
                <a:gd name="T5" fmla="*/ 183 h 292"/>
                <a:gd name="T6" fmla="*/ 22 w 730"/>
                <a:gd name="T7" fmla="*/ 196 h 292"/>
                <a:gd name="T8" fmla="*/ 36 w 730"/>
                <a:gd name="T9" fmla="*/ 210 h 292"/>
                <a:gd name="T10" fmla="*/ 52 w 730"/>
                <a:gd name="T11" fmla="*/ 222 h 292"/>
                <a:gd name="T12" fmla="*/ 83 w 730"/>
                <a:gd name="T13" fmla="*/ 239 h 292"/>
                <a:gd name="T14" fmla="*/ 132 w 730"/>
                <a:gd name="T15" fmla="*/ 259 h 292"/>
                <a:gd name="T16" fmla="*/ 191 w 730"/>
                <a:gd name="T17" fmla="*/ 275 h 292"/>
                <a:gd name="T18" fmla="*/ 257 w 730"/>
                <a:gd name="T19" fmla="*/ 286 h 292"/>
                <a:gd name="T20" fmla="*/ 328 w 730"/>
                <a:gd name="T21" fmla="*/ 292 h 292"/>
                <a:gd name="T22" fmla="*/ 402 w 730"/>
                <a:gd name="T23" fmla="*/ 292 h 292"/>
                <a:gd name="T24" fmla="*/ 474 w 730"/>
                <a:gd name="T25" fmla="*/ 286 h 292"/>
                <a:gd name="T26" fmla="*/ 538 w 730"/>
                <a:gd name="T27" fmla="*/ 275 h 292"/>
                <a:gd name="T28" fmla="*/ 597 w 730"/>
                <a:gd name="T29" fmla="*/ 259 h 292"/>
                <a:gd name="T30" fmla="*/ 646 w 730"/>
                <a:gd name="T31" fmla="*/ 239 h 292"/>
                <a:gd name="T32" fmla="*/ 677 w 730"/>
                <a:gd name="T33" fmla="*/ 222 h 292"/>
                <a:gd name="T34" fmla="*/ 694 w 730"/>
                <a:gd name="T35" fmla="*/ 210 h 292"/>
                <a:gd name="T36" fmla="*/ 707 w 730"/>
                <a:gd name="T37" fmla="*/ 196 h 292"/>
                <a:gd name="T38" fmla="*/ 718 w 730"/>
                <a:gd name="T39" fmla="*/ 183 h 292"/>
                <a:gd name="T40" fmla="*/ 725 w 730"/>
                <a:gd name="T41" fmla="*/ 168 h 292"/>
                <a:gd name="T42" fmla="*/ 729 w 730"/>
                <a:gd name="T43" fmla="*/ 154 h 292"/>
                <a:gd name="T44" fmla="*/ 729 w 730"/>
                <a:gd name="T45" fmla="*/ 139 h 292"/>
                <a:gd name="T46" fmla="*/ 725 w 730"/>
                <a:gd name="T47" fmla="*/ 124 h 292"/>
                <a:gd name="T48" fmla="*/ 718 w 730"/>
                <a:gd name="T49" fmla="*/ 110 h 292"/>
                <a:gd name="T50" fmla="*/ 707 w 730"/>
                <a:gd name="T51" fmla="*/ 96 h 292"/>
                <a:gd name="T52" fmla="*/ 694 w 730"/>
                <a:gd name="T53" fmla="*/ 83 h 292"/>
                <a:gd name="T54" fmla="*/ 677 w 730"/>
                <a:gd name="T55" fmla="*/ 70 h 292"/>
                <a:gd name="T56" fmla="*/ 646 w 730"/>
                <a:gd name="T57" fmla="*/ 52 h 292"/>
                <a:gd name="T58" fmla="*/ 597 w 730"/>
                <a:gd name="T59" fmla="*/ 33 h 292"/>
                <a:gd name="T60" fmla="*/ 538 w 730"/>
                <a:gd name="T61" fmla="*/ 17 h 292"/>
                <a:gd name="T62" fmla="*/ 474 w 730"/>
                <a:gd name="T63" fmla="*/ 6 h 292"/>
                <a:gd name="T64" fmla="*/ 402 w 730"/>
                <a:gd name="T65" fmla="*/ 1 h 292"/>
                <a:gd name="T66" fmla="*/ 328 w 730"/>
                <a:gd name="T67" fmla="*/ 1 h 292"/>
                <a:gd name="T68" fmla="*/ 257 w 730"/>
                <a:gd name="T69" fmla="*/ 6 h 292"/>
                <a:gd name="T70" fmla="*/ 191 w 730"/>
                <a:gd name="T71" fmla="*/ 17 h 292"/>
                <a:gd name="T72" fmla="*/ 132 w 730"/>
                <a:gd name="T73" fmla="*/ 33 h 292"/>
                <a:gd name="T74" fmla="*/ 83 w 730"/>
                <a:gd name="T75" fmla="*/ 52 h 292"/>
                <a:gd name="T76" fmla="*/ 52 w 730"/>
                <a:gd name="T77" fmla="*/ 70 h 292"/>
                <a:gd name="T78" fmla="*/ 36 w 730"/>
                <a:gd name="T79" fmla="*/ 83 h 292"/>
                <a:gd name="T80" fmla="*/ 22 w 730"/>
                <a:gd name="T81" fmla="*/ 96 h 292"/>
                <a:gd name="T82" fmla="*/ 11 w 730"/>
                <a:gd name="T83" fmla="*/ 110 h 292"/>
                <a:gd name="T84" fmla="*/ 4 w 730"/>
                <a:gd name="T85" fmla="*/ 124 h 292"/>
                <a:gd name="T86" fmla="*/ 1 w 730"/>
                <a:gd name="T87" fmla="*/ 13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0" h="292">
                  <a:moveTo>
                    <a:pt x="0" y="146"/>
                  </a:moveTo>
                  <a:lnTo>
                    <a:pt x="1" y="154"/>
                  </a:lnTo>
                  <a:lnTo>
                    <a:pt x="2" y="162"/>
                  </a:lnTo>
                  <a:lnTo>
                    <a:pt x="4" y="168"/>
                  </a:lnTo>
                  <a:lnTo>
                    <a:pt x="7" y="176"/>
                  </a:lnTo>
                  <a:lnTo>
                    <a:pt x="11" y="183"/>
                  </a:lnTo>
                  <a:lnTo>
                    <a:pt x="16" y="190"/>
                  </a:lnTo>
                  <a:lnTo>
                    <a:pt x="22" y="196"/>
                  </a:lnTo>
                  <a:lnTo>
                    <a:pt x="29" y="204"/>
                  </a:lnTo>
                  <a:lnTo>
                    <a:pt x="36" y="210"/>
                  </a:lnTo>
                  <a:lnTo>
                    <a:pt x="44" y="216"/>
                  </a:lnTo>
                  <a:lnTo>
                    <a:pt x="52" y="222"/>
                  </a:lnTo>
                  <a:lnTo>
                    <a:pt x="62" y="229"/>
                  </a:lnTo>
                  <a:lnTo>
                    <a:pt x="83" y="239"/>
                  </a:lnTo>
                  <a:lnTo>
                    <a:pt x="106" y="250"/>
                  </a:lnTo>
                  <a:lnTo>
                    <a:pt x="132" y="259"/>
                  </a:lnTo>
                  <a:lnTo>
                    <a:pt x="160" y="267"/>
                  </a:lnTo>
                  <a:lnTo>
                    <a:pt x="191" y="275"/>
                  </a:lnTo>
                  <a:lnTo>
                    <a:pt x="223" y="281"/>
                  </a:lnTo>
                  <a:lnTo>
                    <a:pt x="257" y="286"/>
                  </a:lnTo>
                  <a:lnTo>
                    <a:pt x="291" y="290"/>
                  </a:lnTo>
                  <a:lnTo>
                    <a:pt x="328" y="292"/>
                  </a:lnTo>
                  <a:lnTo>
                    <a:pt x="365" y="292"/>
                  </a:lnTo>
                  <a:lnTo>
                    <a:pt x="402" y="292"/>
                  </a:lnTo>
                  <a:lnTo>
                    <a:pt x="438" y="290"/>
                  </a:lnTo>
                  <a:lnTo>
                    <a:pt x="474" y="286"/>
                  </a:lnTo>
                  <a:lnTo>
                    <a:pt x="507" y="281"/>
                  </a:lnTo>
                  <a:lnTo>
                    <a:pt x="538" y="275"/>
                  </a:lnTo>
                  <a:lnTo>
                    <a:pt x="569" y="267"/>
                  </a:lnTo>
                  <a:lnTo>
                    <a:pt x="597" y="259"/>
                  </a:lnTo>
                  <a:lnTo>
                    <a:pt x="623" y="250"/>
                  </a:lnTo>
                  <a:lnTo>
                    <a:pt x="646" y="239"/>
                  </a:lnTo>
                  <a:lnTo>
                    <a:pt x="667" y="229"/>
                  </a:lnTo>
                  <a:lnTo>
                    <a:pt x="677" y="222"/>
                  </a:lnTo>
                  <a:lnTo>
                    <a:pt x="685" y="216"/>
                  </a:lnTo>
                  <a:lnTo>
                    <a:pt x="694" y="210"/>
                  </a:lnTo>
                  <a:lnTo>
                    <a:pt x="700" y="204"/>
                  </a:lnTo>
                  <a:lnTo>
                    <a:pt x="707" y="196"/>
                  </a:lnTo>
                  <a:lnTo>
                    <a:pt x="713" y="190"/>
                  </a:lnTo>
                  <a:lnTo>
                    <a:pt x="718" y="183"/>
                  </a:lnTo>
                  <a:lnTo>
                    <a:pt x="722" y="176"/>
                  </a:lnTo>
                  <a:lnTo>
                    <a:pt x="725" y="168"/>
                  </a:lnTo>
                  <a:lnTo>
                    <a:pt x="727" y="162"/>
                  </a:lnTo>
                  <a:lnTo>
                    <a:pt x="729" y="154"/>
                  </a:lnTo>
                  <a:lnTo>
                    <a:pt x="730" y="146"/>
                  </a:lnTo>
                  <a:lnTo>
                    <a:pt x="729" y="139"/>
                  </a:lnTo>
                  <a:lnTo>
                    <a:pt x="727" y="131"/>
                  </a:lnTo>
                  <a:lnTo>
                    <a:pt x="725" y="124"/>
                  </a:lnTo>
                  <a:lnTo>
                    <a:pt x="722" y="116"/>
                  </a:lnTo>
                  <a:lnTo>
                    <a:pt x="718" y="110"/>
                  </a:lnTo>
                  <a:lnTo>
                    <a:pt x="713" y="102"/>
                  </a:lnTo>
                  <a:lnTo>
                    <a:pt x="707" y="96"/>
                  </a:lnTo>
                  <a:lnTo>
                    <a:pt x="700" y="89"/>
                  </a:lnTo>
                  <a:lnTo>
                    <a:pt x="694" y="83"/>
                  </a:lnTo>
                  <a:lnTo>
                    <a:pt x="685" y="76"/>
                  </a:lnTo>
                  <a:lnTo>
                    <a:pt x="677" y="70"/>
                  </a:lnTo>
                  <a:lnTo>
                    <a:pt x="667" y="64"/>
                  </a:lnTo>
                  <a:lnTo>
                    <a:pt x="646" y="52"/>
                  </a:lnTo>
                  <a:lnTo>
                    <a:pt x="623" y="43"/>
                  </a:lnTo>
                  <a:lnTo>
                    <a:pt x="597" y="33"/>
                  </a:lnTo>
                  <a:lnTo>
                    <a:pt x="569" y="24"/>
                  </a:lnTo>
                  <a:lnTo>
                    <a:pt x="538" y="17"/>
                  </a:lnTo>
                  <a:lnTo>
                    <a:pt x="507" y="11"/>
                  </a:lnTo>
                  <a:lnTo>
                    <a:pt x="474" y="6"/>
                  </a:lnTo>
                  <a:lnTo>
                    <a:pt x="438" y="3"/>
                  </a:lnTo>
                  <a:lnTo>
                    <a:pt x="402" y="1"/>
                  </a:lnTo>
                  <a:lnTo>
                    <a:pt x="365" y="0"/>
                  </a:lnTo>
                  <a:lnTo>
                    <a:pt x="328" y="1"/>
                  </a:lnTo>
                  <a:lnTo>
                    <a:pt x="291" y="3"/>
                  </a:lnTo>
                  <a:lnTo>
                    <a:pt x="257" y="6"/>
                  </a:lnTo>
                  <a:lnTo>
                    <a:pt x="223" y="11"/>
                  </a:lnTo>
                  <a:lnTo>
                    <a:pt x="191" y="17"/>
                  </a:lnTo>
                  <a:lnTo>
                    <a:pt x="160" y="24"/>
                  </a:lnTo>
                  <a:lnTo>
                    <a:pt x="132" y="33"/>
                  </a:lnTo>
                  <a:lnTo>
                    <a:pt x="106" y="43"/>
                  </a:lnTo>
                  <a:lnTo>
                    <a:pt x="83" y="52"/>
                  </a:lnTo>
                  <a:lnTo>
                    <a:pt x="62" y="64"/>
                  </a:lnTo>
                  <a:lnTo>
                    <a:pt x="52" y="70"/>
                  </a:lnTo>
                  <a:lnTo>
                    <a:pt x="44" y="76"/>
                  </a:lnTo>
                  <a:lnTo>
                    <a:pt x="36" y="83"/>
                  </a:lnTo>
                  <a:lnTo>
                    <a:pt x="29" y="89"/>
                  </a:lnTo>
                  <a:lnTo>
                    <a:pt x="22" y="96"/>
                  </a:lnTo>
                  <a:lnTo>
                    <a:pt x="16" y="102"/>
                  </a:lnTo>
                  <a:lnTo>
                    <a:pt x="11" y="110"/>
                  </a:lnTo>
                  <a:lnTo>
                    <a:pt x="7" y="116"/>
                  </a:lnTo>
                  <a:lnTo>
                    <a:pt x="4" y="124"/>
                  </a:lnTo>
                  <a:lnTo>
                    <a:pt x="2" y="131"/>
                  </a:lnTo>
                  <a:lnTo>
                    <a:pt x="1" y="139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077"/>
            <p:cNvSpPr>
              <a:spLocks/>
            </p:cNvSpPr>
            <p:nvPr/>
          </p:nvSpPr>
          <p:spPr bwMode="auto">
            <a:xfrm>
              <a:off x="6107422" y="4477462"/>
              <a:ext cx="213178" cy="84317"/>
            </a:xfrm>
            <a:custGeom>
              <a:avLst/>
              <a:gdLst>
                <a:gd name="T0" fmla="*/ 535 w 535"/>
                <a:gd name="T1" fmla="*/ 113 h 215"/>
                <a:gd name="T2" fmla="*/ 532 w 535"/>
                <a:gd name="T3" fmla="*/ 124 h 215"/>
                <a:gd name="T4" fmla="*/ 528 w 535"/>
                <a:gd name="T5" fmla="*/ 135 h 215"/>
                <a:gd name="T6" fmla="*/ 519 w 535"/>
                <a:gd name="T7" fmla="*/ 145 h 215"/>
                <a:gd name="T8" fmla="*/ 503 w 535"/>
                <a:gd name="T9" fmla="*/ 159 h 215"/>
                <a:gd name="T10" fmla="*/ 475 w 535"/>
                <a:gd name="T11" fmla="*/ 176 h 215"/>
                <a:gd name="T12" fmla="*/ 438 w 535"/>
                <a:gd name="T13" fmla="*/ 191 h 215"/>
                <a:gd name="T14" fmla="*/ 395 w 535"/>
                <a:gd name="T15" fmla="*/ 202 h 215"/>
                <a:gd name="T16" fmla="*/ 347 w 535"/>
                <a:gd name="T17" fmla="*/ 211 h 215"/>
                <a:gd name="T18" fmla="*/ 295 w 535"/>
                <a:gd name="T19" fmla="*/ 215 h 215"/>
                <a:gd name="T20" fmla="*/ 240 w 535"/>
                <a:gd name="T21" fmla="*/ 215 h 215"/>
                <a:gd name="T22" fmla="*/ 187 w 535"/>
                <a:gd name="T23" fmla="*/ 211 h 215"/>
                <a:gd name="T24" fmla="*/ 140 w 535"/>
                <a:gd name="T25" fmla="*/ 202 h 215"/>
                <a:gd name="T26" fmla="*/ 97 w 535"/>
                <a:gd name="T27" fmla="*/ 191 h 215"/>
                <a:gd name="T28" fmla="*/ 61 w 535"/>
                <a:gd name="T29" fmla="*/ 176 h 215"/>
                <a:gd name="T30" fmla="*/ 32 w 535"/>
                <a:gd name="T31" fmla="*/ 159 h 215"/>
                <a:gd name="T32" fmla="*/ 16 w 535"/>
                <a:gd name="T33" fmla="*/ 145 h 215"/>
                <a:gd name="T34" fmla="*/ 8 w 535"/>
                <a:gd name="T35" fmla="*/ 135 h 215"/>
                <a:gd name="T36" fmla="*/ 3 w 535"/>
                <a:gd name="T37" fmla="*/ 124 h 215"/>
                <a:gd name="T38" fmla="*/ 0 w 535"/>
                <a:gd name="T39" fmla="*/ 113 h 215"/>
                <a:gd name="T40" fmla="*/ 0 w 535"/>
                <a:gd name="T41" fmla="*/ 103 h 215"/>
                <a:gd name="T42" fmla="*/ 3 w 535"/>
                <a:gd name="T43" fmla="*/ 91 h 215"/>
                <a:gd name="T44" fmla="*/ 8 w 535"/>
                <a:gd name="T45" fmla="*/ 81 h 215"/>
                <a:gd name="T46" fmla="*/ 16 w 535"/>
                <a:gd name="T47" fmla="*/ 70 h 215"/>
                <a:gd name="T48" fmla="*/ 32 w 535"/>
                <a:gd name="T49" fmla="*/ 56 h 215"/>
                <a:gd name="T50" fmla="*/ 61 w 535"/>
                <a:gd name="T51" fmla="*/ 39 h 215"/>
                <a:gd name="T52" fmla="*/ 97 w 535"/>
                <a:gd name="T53" fmla="*/ 25 h 215"/>
                <a:gd name="T54" fmla="*/ 140 w 535"/>
                <a:gd name="T55" fmla="*/ 13 h 215"/>
                <a:gd name="T56" fmla="*/ 187 w 535"/>
                <a:gd name="T57" fmla="*/ 4 h 215"/>
                <a:gd name="T58" fmla="*/ 240 w 535"/>
                <a:gd name="T59" fmla="*/ 0 h 215"/>
                <a:gd name="T60" fmla="*/ 295 w 535"/>
                <a:gd name="T61" fmla="*/ 0 h 215"/>
                <a:gd name="T62" fmla="*/ 347 w 535"/>
                <a:gd name="T63" fmla="*/ 4 h 215"/>
                <a:gd name="T64" fmla="*/ 395 w 535"/>
                <a:gd name="T65" fmla="*/ 13 h 215"/>
                <a:gd name="T66" fmla="*/ 438 w 535"/>
                <a:gd name="T67" fmla="*/ 25 h 215"/>
                <a:gd name="T68" fmla="*/ 475 w 535"/>
                <a:gd name="T69" fmla="*/ 39 h 215"/>
                <a:gd name="T70" fmla="*/ 503 w 535"/>
                <a:gd name="T71" fmla="*/ 56 h 215"/>
                <a:gd name="T72" fmla="*/ 519 w 535"/>
                <a:gd name="T73" fmla="*/ 70 h 215"/>
                <a:gd name="T74" fmla="*/ 528 w 535"/>
                <a:gd name="T75" fmla="*/ 81 h 215"/>
                <a:gd name="T76" fmla="*/ 532 w 535"/>
                <a:gd name="T77" fmla="*/ 91 h 215"/>
                <a:gd name="T78" fmla="*/ 535 w 535"/>
                <a:gd name="T79" fmla="*/ 10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215">
                  <a:moveTo>
                    <a:pt x="535" y="108"/>
                  </a:moveTo>
                  <a:lnTo>
                    <a:pt x="535" y="113"/>
                  </a:lnTo>
                  <a:lnTo>
                    <a:pt x="534" y="119"/>
                  </a:lnTo>
                  <a:lnTo>
                    <a:pt x="532" y="124"/>
                  </a:lnTo>
                  <a:lnTo>
                    <a:pt x="530" y="130"/>
                  </a:lnTo>
                  <a:lnTo>
                    <a:pt x="528" y="135"/>
                  </a:lnTo>
                  <a:lnTo>
                    <a:pt x="523" y="139"/>
                  </a:lnTo>
                  <a:lnTo>
                    <a:pt x="519" y="145"/>
                  </a:lnTo>
                  <a:lnTo>
                    <a:pt x="515" y="149"/>
                  </a:lnTo>
                  <a:lnTo>
                    <a:pt x="503" y="159"/>
                  </a:lnTo>
                  <a:lnTo>
                    <a:pt x="490" y="167"/>
                  </a:lnTo>
                  <a:lnTo>
                    <a:pt x="475" y="176"/>
                  </a:lnTo>
                  <a:lnTo>
                    <a:pt x="457" y="184"/>
                  </a:lnTo>
                  <a:lnTo>
                    <a:pt x="438" y="191"/>
                  </a:lnTo>
                  <a:lnTo>
                    <a:pt x="417" y="197"/>
                  </a:lnTo>
                  <a:lnTo>
                    <a:pt x="395" y="202"/>
                  </a:lnTo>
                  <a:lnTo>
                    <a:pt x="372" y="207"/>
                  </a:lnTo>
                  <a:lnTo>
                    <a:pt x="347" y="211"/>
                  </a:lnTo>
                  <a:lnTo>
                    <a:pt x="321" y="213"/>
                  </a:lnTo>
                  <a:lnTo>
                    <a:pt x="295" y="215"/>
                  </a:lnTo>
                  <a:lnTo>
                    <a:pt x="267" y="215"/>
                  </a:lnTo>
                  <a:lnTo>
                    <a:pt x="240" y="215"/>
                  </a:lnTo>
                  <a:lnTo>
                    <a:pt x="213" y="213"/>
                  </a:lnTo>
                  <a:lnTo>
                    <a:pt x="187" y="211"/>
                  </a:lnTo>
                  <a:lnTo>
                    <a:pt x="164" y="207"/>
                  </a:lnTo>
                  <a:lnTo>
                    <a:pt x="140" y="202"/>
                  </a:lnTo>
                  <a:lnTo>
                    <a:pt x="118" y="197"/>
                  </a:lnTo>
                  <a:lnTo>
                    <a:pt x="97" y="191"/>
                  </a:lnTo>
                  <a:lnTo>
                    <a:pt x="78" y="184"/>
                  </a:lnTo>
                  <a:lnTo>
                    <a:pt x="61" y="176"/>
                  </a:lnTo>
                  <a:lnTo>
                    <a:pt x="46" y="167"/>
                  </a:lnTo>
                  <a:lnTo>
                    <a:pt x="32" y="159"/>
                  </a:lnTo>
                  <a:lnTo>
                    <a:pt x="21" y="149"/>
                  </a:lnTo>
                  <a:lnTo>
                    <a:pt x="16" y="145"/>
                  </a:lnTo>
                  <a:lnTo>
                    <a:pt x="11" y="139"/>
                  </a:lnTo>
                  <a:lnTo>
                    <a:pt x="8" y="135"/>
                  </a:lnTo>
                  <a:lnTo>
                    <a:pt x="5" y="130"/>
                  </a:lnTo>
                  <a:lnTo>
                    <a:pt x="3" y="124"/>
                  </a:lnTo>
                  <a:lnTo>
                    <a:pt x="1" y="119"/>
                  </a:lnTo>
                  <a:lnTo>
                    <a:pt x="0" y="113"/>
                  </a:lnTo>
                  <a:lnTo>
                    <a:pt x="0" y="108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3" y="91"/>
                  </a:lnTo>
                  <a:lnTo>
                    <a:pt x="5" y="86"/>
                  </a:lnTo>
                  <a:lnTo>
                    <a:pt x="8" y="81"/>
                  </a:lnTo>
                  <a:lnTo>
                    <a:pt x="11" y="76"/>
                  </a:lnTo>
                  <a:lnTo>
                    <a:pt x="16" y="70"/>
                  </a:lnTo>
                  <a:lnTo>
                    <a:pt x="21" y="66"/>
                  </a:lnTo>
                  <a:lnTo>
                    <a:pt x="32" y="56"/>
                  </a:lnTo>
                  <a:lnTo>
                    <a:pt x="46" y="48"/>
                  </a:lnTo>
                  <a:lnTo>
                    <a:pt x="61" y="39"/>
                  </a:lnTo>
                  <a:lnTo>
                    <a:pt x="78" y="31"/>
                  </a:lnTo>
                  <a:lnTo>
                    <a:pt x="97" y="25"/>
                  </a:lnTo>
                  <a:lnTo>
                    <a:pt x="118" y="18"/>
                  </a:lnTo>
                  <a:lnTo>
                    <a:pt x="140" y="13"/>
                  </a:lnTo>
                  <a:lnTo>
                    <a:pt x="164" y="9"/>
                  </a:lnTo>
                  <a:lnTo>
                    <a:pt x="187" y="4"/>
                  </a:lnTo>
                  <a:lnTo>
                    <a:pt x="213" y="2"/>
                  </a:lnTo>
                  <a:lnTo>
                    <a:pt x="240" y="0"/>
                  </a:lnTo>
                  <a:lnTo>
                    <a:pt x="267" y="0"/>
                  </a:lnTo>
                  <a:lnTo>
                    <a:pt x="295" y="0"/>
                  </a:lnTo>
                  <a:lnTo>
                    <a:pt x="321" y="2"/>
                  </a:lnTo>
                  <a:lnTo>
                    <a:pt x="347" y="4"/>
                  </a:lnTo>
                  <a:lnTo>
                    <a:pt x="372" y="9"/>
                  </a:lnTo>
                  <a:lnTo>
                    <a:pt x="395" y="13"/>
                  </a:lnTo>
                  <a:lnTo>
                    <a:pt x="417" y="18"/>
                  </a:lnTo>
                  <a:lnTo>
                    <a:pt x="438" y="25"/>
                  </a:lnTo>
                  <a:lnTo>
                    <a:pt x="457" y="31"/>
                  </a:lnTo>
                  <a:lnTo>
                    <a:pt x="475" y="39"/>
                  </a:lnTo>
                  <a:lnTo>
                    <a:pt x="490" y="48"/>
                  </a:lnTo>
                  <a:lnTo>
                    <a:pt x="503" y="56"/>
                  </a:lnTo>
                  <a:lnTo>
                    <a:pt x="515" y="66"/>
                  </a:lnTo>
                  <a:lnTo>
                    <a:pt x="519" y="70"/>
                  </a:lnTo>
                  <a:lnTo>
                    <a:pt x="523" y="76"/>
                  </a:lnTo>
                  <a:lnTo>
                    <a:pt x="528" y="81"/>
                  </a:lnTo>
                  <a:lnTo>
                    <a:pt x="530" y="86"/>
                  </a:lnTo>
                  <a:lnTo>
                    <a:pt x="532" y="91"/>
                  </a:lnTo>
                  <a:lnTo>
                    <a:pt x="534" y="96"/>
                  </a:lnTo>
                  <a:lnTo>
                    <a:pt x="535" y="103"/>
                  </a:lnTo>
                  <a:lnTo>
                    <a:pt x="535" y="108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078"/>
            <p:cNvSpPr>
              <a:spLocks/>
            </p:cNvSpPr>
            <p:nvPr/>
          </p:nvSpPr>
          <p:spPr bwMode="auto">
            <a:xfrm>
              <a:off x="6123331" y="4482235"/>
              <a:ext cx="203633" cy="81135"/>
            </a:xfrm>
            <a:custGeom>
              <a:avLst/>
              <a:gdLst>
                <a:gd name="T0" fmla="*/ 509 w 509"/>
                <a:gd name="T1" fmla="*/ 108 h 205"/>
                <a:gd name="T2" fmla="*/ 507 w 509"/>
                <a:gd name="T3" fmla="*/ 118 h 205"/>
                <a:gd name="T4" fmla="*/ 499 w 509"/>
                <a:gd name="T5" fmla="*/ 133 h 205"/>
                <a:gd name="T6" fmla="*/ 479 w 509"/>
                <a:gd name="T7" fmla="*/ 151 h 205"/>
                <a:gd name="T8" fmla="*/ 452 w 509"/>
                <a:gd name="T9" fmla="*/ 167 h 205"/>
                <a:gd name="T10" fmla="*/ 418 w 509"/>
                <a:gd name="T11" fmla="*/ 181 h 205"/>
                <a:gd name="T12" fmla="*/ 377 w 509"/>
                <a:gd name="T13" fmla="*/ 192 h 205"/>
                <a:gd name="T14" fmla="*/ 331 w 509"/>
                <a:gd name="T15" fmla="*/ 200 h 205"/>
                <a:gd name="T16" fmla="*/ 280 w 509"/>
                <a:gd name="T17" fmla="*/ 204 h 205"/>
                <a:gd name="T18" fmla="*/ 229 w 509"/>
                <a:gd name="T19" fmla="*/ 204 h 205"/>
                <a:gd name="T20" fmla="*/ 179 w 509"/>
                <a:gd name="T21" fmla="*/ 200 h 205"/>
                <a:gd name="T22" fmla="*/ 134 w 509"/>
                <a:gd name="T23" fmla="*/ 192 h 205"/>
                <a:gd name="T24" fmla="*/ 93 w 509"/>
                <a:gd name="T25" fmla="*/ 181 h 205"/>
                <a:gd name="T26" fmla="*/ 58 w 509"/>
                <a:gd name="T27" fmla="*/ 167 h 205"/>
                <a:gd name="T28" fmla="*/ 31 w 509"/>
                <a:gd name="T29" fmla="*/ 151 h 205"/>
                <a:gd name="T30" fmla="*/ 12 w 509"/>
                <a:gd name="T31" fmla="*/ 133 h 205"/>
                <a:gd name="T32" fmla="*/ 3 w 509"/>
                <a:gd name="T33" fmla="*/ 118 h 205"/>
                <a:gd name="T34" fmla="*/ 1 w 509"/>
                <a:gd name="T35" fmla="*/ 108 h 205"/>
                <a:gd name="T36" fmla="*/ 1 w 509"/>
                <a:gd name="T37" fmla="*/ 97 h 205"/>
                <a:gd name="T38" fmla="*/ 3 w 509"/>
                <a:gd name="T39" fmla="*/ 86 h 205"/>
                <a:gd name="T40" fmla="*/ 12 w 509"/>
                <a:gd name="T41" fmla="*/ 72 h 205"/>
                <a:gd name="T42" fmla="*/ 31 w 509"/>
                <a:gd name="T43" fmla="*/ 54 h 205"/>
                <a:gd name="T44" fmla="*/ 58 w 509"/>
                <a:gd name="T45" fmla="*/ 38 h 205"/>
                <a:gd name="T46" fmla="*/ 93 w 509"/>
                <a:gd name="T47" fmla="*/ 24 h 205"/>
                <a:gd name="T48" fmla="*/ 134 w 509"/>
                <a:gd name="T49" fmla="*/ 12 h 205"/>
                <a:gd name="T50" fmla="*/ 179 w 509"/>
                <a:gd name="T51" fmla="*/ 4 h 205"/>
                <a:gd name="T52" fmla="*/ 229 w 509"/>
                <a:gd name="T53" fmla="*/ 0 h 205"/>
                <a:gd name="T54" fmla="*/ 280 w 509"/>
                <a:gd name="T55" fmla="*/ 0 h 205"/>
                <a:gd name="T56" fmla="*/ 331 w 509"/>
                <a:gd name="T57" fmla="*/ 4 h 205"/>
                <a:gd name="T58" fmla="*/ 377 w 509"/>
                <a:gd name="T59" fmla="*/ 12 h 205"/>
                <a:gd name="T60" fmla="*/ 418 w 509"/>
                <a:gd name="T61" fmla="*/ 24 h 205"/>
                <a:gd name="T62" fmla="*/ 452 w 509"/>
                <a:gd name="T63" fmla="*/ 38 h 205"/>
                <a:gd name="T64" fmla="*/ 479 w 509"/>
                <a:gd name="T65" fmla="*/ 54 h 205"/>
                <a:gd name="T66" fmla="*/ 499 w 509"/>
                <a:gd name="T67" fmla="*/ 72 h 205"/>
                <a:gd name="T68" fmla="*/ 507 w 509"/>
                <a:gd name="T69" fmla="*/ 86 h 205"/>
                <a:gd name="T70" fmla="*/ 509 w 509"/>
                <a:gd name="T71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9" h="205">
                  <a:moveTo>
                    <a:pt x="509" y="103"/>
                  </a:moveTo>
                  <a:lnTo>
                    <a:pt x="509" y="108"/>
                  </a:lnTo>
                  <a:lnTo>
                    <a:pt x="508" y="113"/>
                  </a:lnTo>
                  <a:lnTo>
                    <a:pt x="507" y="118"/>
                  </a:lnTo>
                  <a:lnTo>
                    <a:pt x="505" y="123"/>
                  </a:lnTo>
                  <a:lnTo>
                    <a:pt x="499" y="133"/>
                  </a:lnTo>
                  <a:lnTo>
                    <a:pt x="490" y="143"/>
                  </a:lnTo>
                  <a:lnTo>
                    <a:pt x="479" y="151"/>
                  </a:lnTo>
                  <a:lnTo>
                    <a:pt x="466" y="160"/>
                  </a:lnTo>
                  <a:lnTo>
                    <a:pt x="452" y="167"/>
                  </a:lnTo>
                  <a:lnTo>
                    <a:pt x="435" y="175"/>
                  </a:lnTo>
                  <a:lnTo>
                    <a:pt x="418" y="181"/>
                  </a:lnTo>
                  <a:lnTo>
                    <a:pt x="397" y="188"/>
                  </a:lnTo>
                  <a:lnTo>
                    <a:pt x="377" y="192"/>
                  </a:lnTo>
                  <a:lnTo>
                    <a:pt x="354" y="197"/>
                  </a:lnTo>
                  <a:lnTo>
                    <a:pt x="331" y="200"/>
                  </a:lnTo>
                  <a:lnTo>
                    <a:pt x="306" y="203"/>
                  </a:lnTo>
                  <a:lnTo>
                    <a:pt x="280" y="204"/>
                  </a:lnTo>
                  <a:lnTo>
                    <a:pt x="255" y="205"/>
                  </a:lnTo>
                  <a:lnTo>
                    <a:pt x="229" y="204"/>
                  </a:lnTo>
                  <a:lnTo>
                    <a:pt x="204" y="203"/>
                  </a:lnTo>
                  <a:lnTo>
                    <a:pt x="179" y="200"/>
                  </a:lnTo>
                  <a:lnTo>
                    <a:pt x="155" y="197"/>
                  </a:lnTo>
                  <a:lnTo>
                    <a:pt x="134" y="192"/>
                  </a:lnTo>
                  <a:lnTo>
                    <a:pt x="112" y="188"/>
                  </a:lnTo>
                  <a:lnTo>
                    <a:pt x="93" y="181"/>
                  </a:lnTo>
                  <a:lnTo>
                    <a:pt x="74" y="175"/>
                  </a:lnTo>
                  <a:lnTo>
                    <a:pt x="58" y="167"/>
                  </a:lnTo>
                  <a:lnTo>
                    <a:pt x="44" y="160"/>
                  </a:lnTo>
                  <a:lnTo>
                    <a:pt x="31" y="151"/>
                  </a:lnTo>
                  <a:lnTo>
                    <a:pt x="20" y="143"/>
                  </a:lnTo>
                  <a:lnTo>
                    <a:pt x="12" y="133"/>
                  </a:lnTo>
                  <a:lnTo>
                    <a:pt x="5" y="123"/>
                  </a:lnTo>
                  <a:lnTo>
                    <a:pt x="3" y="118"/>
                  </a:lnTo>
                  <a:lnTo>
                    <a:pt x="1" y="113"/>
                  </a:lnTo>
                  <a:lnTo>
                    <a:pt x="1" y="108"/>
                  </a:lnTo>
                  <a:lnTo>
                    <a:pt x="0" y="103"/>
                  </a:lnTo>
                  <a:lnTo>
                    <a:pt x="1" y="97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5" y="82"/>
                  </a:lnTo>
                  <a:lnTo>
                    <a:pt x="12" y="72"/>
                  </a:lnTo>
                  <a:lnTo>
                    <a:pt x="20" y="63"/>
                  </a:lnTo>
                  <a:lnTo>
                    <a:pt x="31" y="54"/>
                  </a:lnTo>
                  <a:lnTo>
                    <a:pt x="44" y="45"/>
                  </a:lnTo>
                  <a:lnTo>
                    <a:pt x="58" y="38"/>
                  </a:lnTo>
                  <a:lnTo>
                    <a:pt x="74" y="30"/>
                  </a:lnTo>
                  <a:lnTo>
                    <a:pt x="93" y="24"/>
                  </a:lnTo>
                  <a:lnTo>
                    <a:pt x="112" y="17"/>
                  </a:lnTo>
                  <a:lnTo>
                    <a:pt x="134" y="12"/>
                  </a:lnTo>
                  <a:lnTo>
                    <a:pt x="155" y="8"/>
                  </a:lnTo>
                  <a:lnTo>
                    <a:pt x="179" y="4"/>
                  </a:lnTo>
                  <a:lnTo>
                    <a:pt x="204" y="2"/>
                  </a:lnTo>
                  <a:lnTo>
                    <a:pt x="229" y="0"/>
                  </a:lnTo>
                  <a:lnTo>
                    <a:pt x="255" y="0"/>
                  </a:lnTo>
                  <a:lnTo>
                    <a:pt x="280" y="0"/>
                  </a:lnTo>
                  <a:lnTo>
                    <a:pt x="306" y="2"/>
                  </a:lnTo>
                  <a:lnTo>
                    <a:pt x="331" y="4"/>
                  </a:lnTo>
                  <a:lnTo>
                    <a:pt x="354" y="8"/>
                  </a:lnTo>
                  <a:lnTo>
                    <a:pt x="377" y="12"/>
                  </a:lnTo>
                  <a:lnTo>
                    <a:pt x="397" y="17"/>
                  </a:lnTo>
                  <a:lnTo>
                    <a:pt x="418" y="24"/>
                  </a:lnTo>
                  <a:lnTo>
                    <a:pt x="435" y="30"/>
                  </a:lnTo>
                  <a:lnTo>
                    <a:pt x="452" y="38"/>
                  </a:lnTo>
                  <a:lnTo>
                    <a:pt x="466" y="45"/>
                  </a:lnTo>
                  <a:lnTo>
                    <a:pt x="479" y="54"/>
                  </a:lnTo>
                  <a:lnTo>
                    <a:pt x="490" y="63"/>
                  </a:lnTo>
                  <a:lnTo>
                    <a:pt x="499" y="72"/>
                  </a:lnTo>
                  <a:lnTo>
                    <a:pt x="505" y="82"/>
                  </a:lnTo>
                  <a:lnTo>
                    <a:pt x="507" y="86"/>
                  </a:lnTo>
                  <a:lnTo>
                    <a:pt x="508" y="92"/>
                  </a:lnTo>
                  <a:lnTo>
                    <a:pt x="509" y="97"/>
                  </a:lnTo>
                  <a:lnTo>
                    <a:pt x="509" y="10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079"/>
            <p:cNvSpPr>
              <a:spLocks/>
            </p:cNvSpPr>
            <p:nvPr/>
          </p:nvSpPr>
          <p:spPr bwMode="auto">
            <a:xfrm>
              <a:off x="6128104" y="4504507"/>
              <a:ext cx="194087" cy="58862"/>
            </a:xfrm>
            <a:custGeom>
              <a:avLst/>
              <a:gdLst>
                <a:gd name="T0" fmla="*/ 223 w 490"/>
                <a:gd name="T1" fmla="*/ 0 h 147"/>
                <a:gd name="T2" fmla="*/ 182 w 490"/>
                <a:gd name="T3" fmla="*/ 4 h 147"/>
                <a:gd name="T4" fmla="*/ 143 w 490"/>
                <a:gd name="T5" fmla="*/ 9 h 147"/>
                <a:gd name="T6" fmla="*/ 107 w 490"/>
                <a:gd name="T7" fmla="*/ 17 h 147"/>
                <a:gd name="T8" fmla="*/ 76 w 490"/>
                <a:gd name="T9" fmla="*/ 26 h 147"/>
                <a:gd name="T10" fmla="*/ 48 w 490"/>
                <a:gd name="T11" fmla="*/ 38 h 147"/>
                <a:gd name="T12" fmla="*/ 24 w 490"/>
                <a:gd name="T13" fmla="*/ 51 h 147"/>
                <a:gd name="T14" fmla="*/ 7 w 490"/>
                <a:gd name="T15" fmla="*/ 66 h 147"/>
                <a:gd name="T16" fmla="*/ 7 w 490"/>
                <a:gd name="T17" fmla="*/ 81 h 147"/>
                <a:gd name="T18" fmla="*/ 24 w 490"/>
                <a:gd name="T19" fmla="*/ 96 h 147"/>
                <a:gd name="T20" fmla="*/ 48 w 490"/>
                <a:gd name="T21" fmla="*/ 109 h 147"/>
                <a:gd name="T22" fmla="*/ 76 w 490"/>
                <a:gd name="T23" fmla="*/ 121 h 147"/>
                <a:gd name="T24" fmla="*/ 107 w 490"/>
                <a:gd name="T25" fmla="*/ 131 h 147"/>
                <a:gd name="T26" fmla="*/ 143 w 490"/>
                <a:gd name="T27" fmla="*/ 139 h 147"/>
                <a:gd name="T28" fmla="*/ 182 w 490"/>
                <a:gd name="T29" fmla="*/ 144 h 147"/>
                <a:gd name="T30" fmla="*/ 223 w 490"/>
                <a:gd name="T31" fmla="*/ 146 h 147"/>
                <a:gd name="T32" fmla="*/ 266 w 490"/>
                <a:gd name="T33" fmla="*/ 146 h 147"/>
                <a:gd name="T34" fmla="*/ 307 w 490"/>
                <a:gd name="T35" fmla="*/ 144 h 147"/>
                <a:gd name="T36" fmla="*/ 346 w 490"/>
                <a:gd name="T37" fmla="*/ 139 h 147"/>
                <a:gd name="T38" fmla="*/ 383 w 490"/>
                <a:gd name="T39" fmla="*/ 131 h 147"/>
                <a:gd name="T40" fmla="*/ 414 w 490"/>
                <a:gd name="T41" fmla="*/ 121 h 147"/>
                <a:gd name="T42" fmla="*/ 442 w 490"/>
                <a:gd name="T43" fmla="*/ 109 h 147"/>
                <a:gd name="T44" fmla="*/ 465 w 490"/>
                <a:gd name="T45" fmla="*/ 96 h 147"/>
                <a:gd name="T46" fmla="*/ 483 w 490"/>
                <a:gd name="T47" fmla="*/ 81 h 147"/>
                <a:gd name="T48" fmla="*/ 483 w 490"/>
                <a:gd name="T49" fmla="*/ 66 h 147"/>
                <a:gd name="T50" fmla="*/ 465 w 490"/>
                <a:gd name="T51" fmla="*/ 51 h 147"/>
                <a:gd name="T52" fmla="*/ 442 w 490"/>
                <a:gd name="T53" fmla="*/ 38 h 147"/>
                <a:gd name="T54" fmla="*/ 414 w 490"/>
                <a:gd name="T55" fmla="*/ 26 h 147"/>
                <a:gd name="T56" fmla="*/ 383 w 490"/>
                <a:gd name="T57" fmla="*/ 17 h 147"/>
                <a:gd name="T58" fmla="*/ 346 w 490"/>
                <a:gd name="T59" fmla="*/ 9 h 147"/>
                <a:gd name="T60" fmla="*/ 307 w 490"/>
                <a:gd name="T61" fmla="*/ 4 h 147"/>
                <a:gd name="T62" fmla="*/ 266 w 490"/>
                <a:gd name="T6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0" h="147">
                  <a:moveTo>
                    <a:pt x="245" y="0"/>
                  </a:moveTo>
                  <a:lnTo>
                    <a:pt x="223" y="0"/>
                  </a:lnTo>
                  <a:lnTo>
                    <a:pt x="202" y="1"/>
                  </a:lnTo>
                  <a:lnTo>
                    <a:pt x="182" y="4"/>
                  </a:lnTo>
                  <a:lnTo>
                    <a:pt x="162" y="6"/>
                  </a:lnTo>
                  <a:lnTo>
                    <a:pt x="143" y="9"/>
                  </a:lnTo>
                  <a:lnTo>
                    <a:pt x="125" y="12"/>
                  </a:lnTo>
                  <a:lnTo>
                    <a:pt x="107" y="17"/>
                  </a:lnTo>
                  <a:lnTo>
                    <a:pt x="91" y="21"/>
                  </a:lnTo>
                  <a:lnTo>
                    <a:pt x="76" y="26"/>
                  </a:lnTo>
                  <a:lnTo>
                    <a:pt x="61" y="32"/>
                  </a:lnTo>
                  <a:lnTo>
                    <a:pt x="48" y="38"/>
                  </a:lnTo>
                  <a:lnTo>
                    <a:pt x="36" y="45"/>
                  </a:lnTo>
                  <a:lnTo>
                    <a:pt x="24" y="51"/>
                  </a:lnTo>
                  <a:lnTo>
                    <a:pt x="16" y="59"/>
                  </a:lnTo>
                  <a:lnTo>
                    <a:pt x="7" y="66"/>
                  </a:lnTo>
                  <a:lnTo>
                    <a:pt x="0" y="74"/>
                  </a:lnTo>
                  <a:lnTo>
                    <a:pt x="7" y="81"/>
                  </a:lnTo>
                  <a:lnTo>
                    <a:pt x="16" y="89"/>
                  </a:lnTo>
                  <a:lnTo>
                    <a:pt x="24" y="96"/>
                  </a:lnTo>
                  <a:lnTo>
                    <a:pt x="36" y="103"/>
                  </a:lnTo>
                  <a:lnTo>
                    <a:pt x="48" y="109"/>
                  </a:lnTo>
                  <a:lnTo>
                    <a:pt x="61" y="116"/>
                  </a:lnTo>
                  <a:lnTo>
                    <a:pt x="76" y="121"/>
                  </a:lnTo>
                  <a:lnTo>
                    <a:pt x="91" y="127"/>
                  </a:lnTo>
                  <a:lnTo>
                    <a:pt x="107" y="131"/>
                  </a:lnTo>
                  <a:lnTo>
                    <a:pt x="125" y="135"/>
                  </a:lnTo>
                  <a:lnTo>
                    <a:pt x="143" y="139"/>
                  </a:lnTo>
                  <a:lnTo>
                    <a:pt x="162" y="142"/>
                  </a:lnTo>
                  <a:lnTo>
                    <a:pt x="182" y="144"/>
                  </a:lnTo>
                  <a:lnTo>
                    <a:pt x="202" y="145"/>
                  </a:lnTo>
                  <a:lnTo>
                    <a:pt x="223" y="146"/>
                  </a:lnTo>
                  <a:lnTo>
                    <a:pt x="245" y="147"/>
                  </a:lnTo>
                  <a:lnTo>
                    <a:pt x="266" y="146"/>
                  </a:lnTo>
                  <a:lnTo>
                    <a:pt x="288" y="145"/>
                  </a:lnTo>
                  <a:lnTo>
                    <a:pt x="307" y="144"/>
                  </a:lnTo>
                  <a:lnTo>
                    <a:pt x="328" y="142"/>
                  </a:lnTo>
                  <a:lnTo>
                    <a:pt x="346" y="139"/>
                  </a:lnTo>
                  <a:lnTo>
                    <a:pt x="364" y="135"/>
                  </a:lnTo>
                  <a:lnTo>
                    <a:pt x="383" y="131"/>
                  </a:lnTo>
                  <a:lnTo>
                    <a:pt x="399" y="127"/>
                  </a:lnTo>
                  <a:lnTo>
                    <a:pt x="414" y="121"/>
                  </a:lnTo>
                  <a:lnTo>
                    <a:pt x="429" y="116"/>
                  </a:lnTo>
                  <a:lnTo>
                    <a:pt x="442" y="109"/>
                  </a:lnTo>
                  <a:lnTo>
                    <a:pt x="454" y="103"/>
                  </a:lnTo>
                  <a:lnTo>
                    <a:pt x="465" y="96"/>
                  </a:lnTo>
                  <a:lnTo>
                    <a:pt x="475" y="89"/>
                  </a:lnTo>
                  <a:lnTo>
                    <a:pt x="483" y="81"/>
                  </a:lnTo>
                  <a:lnTo>
                    <a:pt x="490" y="74"/>
                  </a:lnTo>
                  <a:lnTo>
                    <a:pt x="483" y="66"/>
                  </a:lnTo>
                  <a:lnTo>
                    <a:pt x="475" y="59"/>
                  </a:lnTo>
                  <a:lnTo>
                    <a:pt x="465" y="51"/>
                  </a:lnTo>
                  <a:lnTo>
                    <a:pt x="454" y="45"/>
                  </a:lnTo>
                  <a:lnTo>
                    <a:pt x="442" y="38"/>
                  </a:lnTo>
                  <a:lnTo>
                    <a:pt x="429" y="32"/>
                  </a:lnTo>
                  <a:lnTo>
                    <a:pt x="414" y="26"/>
                  </a:lnTo>
                  <a:lnTo>
                    <a:pt x="399" y="21"/>
                  </a:lnTo>
                  <a:lnTo>
                    <a:pt x="383" y="17"/>
                  </a:lnTo>
                  <a:lnTo>
                    <a:pt x="364" y="12"/>
                  </a:lnTo>
                  <a:lnTo>
                    <a:pt x="346" y="9"/>
                  </a:lnTo>
                  <a:lnTo>
                    <a:pt x="328" y="6"/>
                  </a:lnTo>
                  <a:lnTo>
                    <a:pt x="307" y="4"/>
                  </a:lnTo>
                  <a:lnTo>
                    <a:pt x="288" y="1"/>
                  </a:lnTo>
                  <a:lnTo>
                    <a:pt x="266" y="0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F18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080"/>
            <p:cNvSpPr>
              <a:spLocks/>
            </p:cNvSpPr>
            <p:nvPr/>
          </p:nvSpPr>
          <p:spPr bwMode="auto">
            <a:xfrm>
              <a:off x="6107422" y="4522007"/>
              <a:ext cx="237042" cy="138407"/>
            </a:xfrm>
            <a:custGeom>
              <a:avLst/>
              <a:gdLst>
                <a:gd name="T0" fmla="*/ 294 w 598"/>
                <a:gd name="T1" fmla="*/ 344 h 345"/>
                <a:gd name="T2" fmla="*/ 252 w 598"/>
                <a:gd name="T3" fmla="*/ 339 h 345"/>
                <a:gd name="T4" fmla="*/ 205 w 598"/>
                <a:gd name="T5" fmla="*/ 328 h 345"/>
                <a:gd name="T6" fmla="*/ 168 w 598"/>
                <a:gd name="T7" fmla="*/ 314 h 345"/>
                <a:gd name="T8" fmla="*/ 143 w 598"/>
                <a:gd name="T9" fmla="*/ 303 h 345"/>
                <a:gd name="T10" fmla="*/ 118 w 598"/>
                <a:gd name="T11" fmla="*/ 289 h 345"/>
                <a:gd name="T12" fmla="*/ 95 w 598"/>
                <a:gd name="T13" fmla="*/ 272 h 345"/>
                <a:gd name="T14" fmla="*/ 73 w 598"/>
                <a:gd name="T15" fmla="*/ 253 h 345"/>
                <a:gd name="T16" fmla="*/ 54 w 598"/>
                <a:gd name="T17" fmla="*/ 231 h 345"/>
                <a:gd name="T18" fmla="*/ 35 w 598"/>
                <a:gd name="T19" fmla="*/ 206 h 345"/>
                <a:gd name="T20" fmla="*/ 21 w 598"/>
                <a:gd name="T21" fmla="*/ 178 h 345"/>
                <a:gd name="T22" fmla="*/ 9 w 598"/>
                <a:gd name="T23" fmla="*/ 147 h 345"/>
                <a:gd name="T24" fmla="*/ 2 w 598"/>
                <a:gd name="T25" fmla="*/ 111 h 345"/>
                <a:gd name="T26" fmla="*/ 3 w 598"/>
                <a:gd name="T27" fmla="*/ 105 h 345"/>
                <a:gd name="T28" fmla="*/ 11 w 598"/>
                <a:gd name="T29" fmla="*/ 131 h 345"/>
                <a:gd name="T30" fmla="*/ 22 w 598"/>
                <a:gd name="T31" fmla="*/ 155 h 345"/>
                <a:gd name="T32" fmla="*/ 35 w 598"/>
                <a:gd name="T33" fmla="*/ 177 h 345"/>
                <a:gd name="T34" fmla="*/ 50 w 598"/>
                <a:gd name="T35" fmla="*/ 197 h 345"/>
                <a:gd name="T36" fmla="*/ 68 w 598"/>
                <a:gd name="T37" fmla="*/ 216 h 345"/>
                <a:gd name="T38" fmla="*/ 87 w 598"/>
                <a:gd name="T39" fmla="*/ 232 h 345"/>
                <a:gd name="T40" fmla="*/ 108 w 598"/>
                <a:gd name="T41" fmla="*/ 246 h 345"/>
                <a:gd name="T42" fmla="*/ 141 w 598"/>
                <a:gd name="T43" fmla="*/ 264 h 345"/>
                <a:gd name="T44" fmla="*/ 189 w 598"/>
                <a:gd name="T45" fmla="*/ 283 h 345"/>
                <a:gd name="T46" fmla="*/ 239 w 598"/>
                <a:gd name="T47" fmla="*/ 294 h 345"/>
                <a:gd name="T48" fmla="*/ 290 w 598"/>
                <a:gd name="T49" fmla="*/ 299 h 345"/>
                <a:gd name="T50" fmla="*/ 332 w 598"/>
                <a:gd name="T51" fmla="*/ 298 h 345"/>
                <a:gd name="T52" fmla="*/ 362 w 598"/>
                <a:gd name="T53" fmla="*/ 292 h 345"/>
                <a:gd name="T54" fmla="*/ 390 w 598"/>
                <a:gd name="T55" fmla="*/ 285 h 345"/>
                <a:gd name="T56" fmla="*/ 414 w 598"/>
                <a:gd name="T57" fmla="*/ 275 h 345"/>
                <a:gd name="T58" fmla="*/ 437 w 598"/>
                <a:gd name="T59" fmla="*/ 263 h 345"/>
                <a:gd name="T60" fmla="*/ 456 w 598"/>
                <a:gd name="T61" fmla="*/ 249 h 345"/>
                <a:gd name="T62" fmla="*/ 473 w 598"/>
                <a:gd name="T63" fmla="*/ 233 h 345"/>
                <a:gd name="T64" fmla="*/ 488 w 598"/>
                <a:gd name="T65" fmla="*/ 217 h 345"/>
                <a:gd name="T66" fmla="*/ 506 w 598"/>
                <a:gd name="T67" fmla="*/ 191 h 345"/>
                <a:gd name="T68" fmla="*/ 523 w 598"/>
                <a:gd name="T69" fmla="*/ 156 h 345"/>
                <a:gd name="T70" fmla="*/ 534 w 598"/>
                <a:gd name="T71" fmla="*/ 124 h 345"/>
                <a:gd name="T72" fmla="*/ 541 w 598"/>
                <a:gd name="T73" fmla="*/ 96 h 345"/>
                <a:gd name="T74" fmla="*/ 547 w 598"/>
                <a:gd name="T75" fmla="*/ 83 h 345"/>
                <a:gd name="T76" fmla="*/ 559 w 598"/>
                <a:gd name="T77" fmla="*/ 76 h 345"/>
                <a:gd name="T78" fmla="*/ 575 w 598"/>
                <a:gd name="T79" fmla="*/ 63 h 345"/>
                <a:gd name="T80" fmla="*/ 587 w 598"/>
                <a:gd name="T81" fmla="*/ 47 h 345"/>
                <a:gd name="T82" fmla="*/ 592 w 598"/>
                <a:gd name="T83" fmla="*/ 34 h 345"/>
                <a:gd name="T84" fmla="*/ 597 w 598"/>
                <a:gd name="T85" fmla="*/ 21 h 345"/>
                <a:gd name="T86" fmla="*/ 598 w 598"/>
                <a:gd name="T87" fmla="*/ 7 h 345"/>
                <a:gd name="T88" fmla="*/ 596 w 598"/>
                <a:gd name="T89" fmla="*/ 32 h 345"/>
                <a:gd name="T90" fmla="*/ 585 w 598"/>
                <a:gd name="T91" fmla="*/ 97 h 345"/>
                <a:gd name="T92" fmla="*/ 572 w 598"/>
                <a:gd name="T93" fmla="*/ 143 h 345"/>
                <a:gd name="T94" fmla="*/ 561 w 598"/>
                <a:gd name="T95" fmla="*/ 172 h 345"/>
                <a:gd name="T96" fmla="*/ 548 w 598"/>
                <a:gd name="T97" fmla="*/ 201 h 345"/>
                <a:gd name="T98" fmla="*/ 533 w 598"/>
                <a:gd name="T99" fmla="*/ 226 h 345"/>
                <a:gd name="T100" fmla="*/ 516 w 598"/>
                <a:gd name="T101" fmla="*/ 250 h 345"/>
                <a:gd name="T102" fmla="*/ 496 w 598"/>
                <a:gd name="T103" fmla="*/ 272 h 345"/>
                <a:gd name="T104" fmla="*/ 475 w 598"/>
                <a:gd name="T105" fmla="*/ 291 h 345"/>
                <a:gd name="T106" fmla="*/ 450 w 598"/>
                <a:gd name="T107" fmla="*/ 309 h 345"/>
                <a:gd name="T108" fmla="*/ 424 w 598"/>
                <a:gd name="T109" fmla="*/ 323 h 345"/>
                <a:gd name="T110" fmla="*/ 395 w 598"/>
                <a:gd name="T111" fmla="*/ 333 h 345"/>
                <a:gd name="T112" fmla="*/ 363 w 598"/>
                <a:gd name="T113" fmla="*/ 341 h 345"/>
                <a:gd name="T114" fmla="*/ 329 w 598"/>
                <a:gd name="T115" fmla="*/ 3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8" h="345">
                  <a:moveTo>
                    <a:pt x="312" y="345"/>
                  </a:moveTo>
                  <a:lnTo>
                    <a:pt x="294" y="344"/>
                  </a:lnTo>
                  <a:lnTo>
                    <a:pt x="274" y="342"/>
                  </a:lnTo>
                  <a:lnTo>
                    <a:pt x="252" y="339"/>
                  </a:lnTo>
                  <a:lnTo>
                    <a:pt x="230" y="334"/>
                  </a:lnTo>
                  <a:lnTo>
                    <a:pt x="205" y="328"/>
                  </a:lnTo>
                  <a:lnTo>
                    <a:pt x="180" y="319"/>
                  </a:lnTo>
                  <a:lnTo>
                    <a:pt x="168" y="314"/>
                  </a:lnTo>
                  <a:lnTo>
                    <a:pt x="155" y="309"/>
                  </a:lnTo>
                  <a:lnTo>
                    <a:pt x="143" y="303"/>
                  </a:lnTo>
                  <a:lnTo>
                    <a:pt x="130" y="296"/>
                  </a:lnTo>
                  <a:lnTo>
                    <a:pt x="118" y="289"/>
                  </a:lnTo>
                  <a:lnTo>
                    <a:pt x="106" y="280"/>
                  </a:lnTo>
                  <a:lnTo>
                    <a:pt x="95" y="272"/>
                  </a:lnTo>
                  <a:lnTo>
                    <a:pt x="84" y="263"/>
                  </a:lnTo>
                  <a:lnTo>
                    <a:pt x="73" y="253"/>
                  </a:lnTo>
                  <a:lnTo>
                    <a:pt x="63" y="243"/>
                  </a:lnTo>
                  <a:lnTo>
                    <a:pt x="54" y="231"/>
                  </a:lnTo>
                  <a:lnTo>
                    <a:pt x="44" y="219"/>
                  </a:lnTo>
                  <a:lnTo>
                    <a:pt x="35" y="206"/>
                  </a:lnTo>
                  <a:lnTo>
                    <a:pt x="28" y="192"/>
                  </a:lnTo>
                  <a:lnTo>
                    <a:pt x="21" y="178"/>
                  </a:lnTo>
                  <a:lnTo>
                    <a:pt x="15" y="163"/>
                  </a:lnTo>
                  <a:lnTo>
                    <a:pt x="9" y="147"/>
                  </a:lnTo>
                  <a:lnTo>
                    <a:pt x="5" y="129"/>
                  </a:lnTo>
                  <a:lnTo>
                    <a:pt x="2" y="111"/>
                  </a:lnTo>
                  <a:lnTo>
                    <a:pt x="0" y="93"/>
                  </a:lnTo>
                  <a:lnTo>
                    <a:pt x="3" y="105"/>
                  </a:lnTo>
                  <a:lnTo>
                    <a:pt x="7" y="120"/>
                  </a:lnTo>
                  <a:lnTo>
                    <a:pt x="11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6"/>
                  </a:lnTo>
                  <a:lnTo>
                    <a:pt x="35" y="177"/>
                  </a:lnTo>
                  <a:lnTo>
                    <a:pt x="43" y="188"/>
                  </a:lnTo>
                  <a:lnTo>
                    <a:pt x="50" y="197"/>
                  </a:lnTo>
                  <a:lnTo>
                    <a:pt x="59" y="206"/>
                  </a:lnTo>
                  <a:lnTo>
                    <a:pt x="68" y="216"/>
                  </a:lnTo>
                  <a:lnTo>
                    <a:pt x="77" y="223"/>
                  </a:lnTo>
                  <a:lnTo>
                    <a:pt x="87" y="232"/>
                  </a:lnTo>
                  <a:lnTo>
                    <a:pt x="97" y="239"/>
                  </a:lnTo>
                  <a:lnTo>
                    <a:pt x="108" y="246"/>
                  </a:lnTo>
                  <a:lnTo>
                    <a:pt x="118" y="252"/>
                  </a:lnTo>
                  <a:lnTo>
                    <a:pt x="141" y="264"/>
                  </a:lnTo>
                  <a:lnTo>
                    <a:pt x="165" y="275"/>
                  </a:lnTo>
                  <a:lnTo>
                    <a:pt x="189" y="283"/>
                  </a:lnTo>
                  <a:lnTo>
                    <a:pt x="214" y="289"/>
                  </a:lnTo>
                  <a:lnTo>
                    <a:pt x="239" y="294"/>
                  </a:lnTo>
                  <a:lnTo>
                    <a:pt x="265" y="298"/>
                  </a:lnTo>
                  <a:lnTo>
                    <a:pt x="290" y="299"/>
                  </a:lnTo>
                  <a:lnTo>
                    <a:pt x="316" y="299"/>
                  </a:lnTo>
                  <a:lnTo>
                    <a:pt x="332" y="298"/>
                  </a:lnTo>
                  <a:lnTo>
                    <a:pt x="348" y="296"/>
                  </a:lnTo>
                  <a:lnTo>
                    <a:pt x="362" y="292"/>
                  </a:lnTo>
                  <a:lnTo>
                    <a:pt x="376" y="289"/>
                  </a:lnTo>
                  <a:lnTo>
                    <a:pt x="390" y="285"/>
                  </a:lnTo>
                  <a:lnTo>
                    <a:pt x="402" y="280"/>
                  </a:lnTo>
                  <a:lnTo>
                    <a:pt x="414" y="275"/>
                  </a:lnTo>
                  <a:lnTo>
                    <a:pt x="426" y="269"/>
                  </a:lnTo>
                  <a:lnTo>
                    <a:pt x="437" y="263"/>
                  </a:lnTo>
                  <a:lnTo>
                    <a:pt x="447" y="256"/>
                  </a:lnTo>
                  <a:lnTo>
                    <a:pt x="456" y="249"/>
                  </a:lnTo>
                  <a:lnTo>
                    <a:pt x="465" y="242"/>
                  </a:lnTo>
                  <a:lnTo>
                    <a:pt x="473" y="233"/>
                  </a:lnTo>
                  <a:lnTo>
                    <a:pt x="480" y="225"/>
                  </a:lnTo>
                  <a:lnTo>
                    <a:pt x="488" y="217"/>
                  </a:lnTo>
                  <a:lnTo>
                    <a:pt x="494" y="208"/>
                  </a:lnTo>
                  <a:lnTo>
                    <a:pt x="506" y="191"/>
                  </a:lnTo>
                  <a:lnTo>
                    <a:pt x="516" y="174"/>
                  </a:lnTo>
                  <a:lnTo>
                    <a:pt x="523" y="156"/>
                  </a:lnTo>
                  <a:lnTo>
                    <a:pt x="530" y="139"/>
                  </a:lnTo>
                  <a:lnTo>
                    <a:pt x="534" y="124"/>
                  </a:lnTo>
                  <a:lnTo>
                    <a:pt x="537" y="109"/>
                  </a:lnTo>
                  <a:lnTo>
                    <a:pt x="541" y="96"/>
                  </a:lnTo>
                  <a:lnTo>
                    <a:pt x="542" y="85"/>
                  </a:lnTo>
                  <a:lnTo>
                    <a:pt x="547" y="83"/>
                  </a:lnTo>
                  <a:lnTo>
                    <a:pt x="554" y="80"/>
                  </a:lnTo>
                  <a:lnTo>
                    <a:pt x="559" y="76"/>
                  </a:lnTo>
                  <a:lnTo>
                    <a:pt x="564" y="72"/>
                  </a:lnTo>
                  <a:lnTo>
                    <a:pt x="575" y="63"/>
                  </a:lnTo>
                  <a:lnTo>
                    <a:pt x="584" y="53"/>
                  </a:lnTo>
                  <a:lnTo>
                    <a:pt x="587" y="47"/>
                  </a:lnTo>
                  <a:lnTo>
                    <a:pt x="590" y="41"/>
                  </a:lnTo>
                  <a:lnTo>
                    <a:pt x="592" y="34"/>
                  </a:lnTo>
                  <a:lnTo>
                    <a:pt x="595" y="28"/>
                  </a:lnTo>
                  <a:lnTo>
                    <a:pt x="597" y="21"/>
                  </a:lnTo>
                  <a:lnTo>
                    <a:pt x="598" y="14"/>
                  </a:lnTo>
                  <a:lnTo>
                    <a:pt x="598" y="7"/>
                  </a:lnTo>
                  <a:lnTo>
                    <a:pt x="598" y="0"/>
                  </a:lnTo>
                  <a:lnTo>
                    <a:pt x="596" y="32"/>
                  </a:lnTo>
                  <a:lnTo>
                    <a:pt x="591" y="66"/>
                  </a:lnTo>
                  <a:lnTo>
                    <a:pt x="585" y="97"/>
                  </a:lnTo>
                  <a:lnTo>
                    <a:pt x="577" y="128"/>
                  </a:lnTo>
                  <a:lnTo>
                    <a:pt x="572" y="143"/>
                  </a:lnTo>
                  <a:lnTo>
                    <a:pt x="567" y="158"/>
                  </a:lnTo>
                  <a:lnTo>
                    <a:pt x="561" y="172"/>
                  </a:lnTo>
                  <a:lnTo>
                    <a:pt x="555" y="186"/>
                  </a:lnTo>
                  <a:lnTo>
                    <a:pt x="548" y="201"/>
                  </a:lnTo>
                  <a:lnTo>
                    <a:pt x="541" y="213"/>
                  </a:lnTo>
                  <a:lnTo>
                    <a:pt x="533" y="226"/>
                  </a:lnTo>
                  <a:lnTo>
                    <a:pt x="524" y="238"/>
                  </a:lnTo>
                  <a:lnTo>
                    <a:pt x="516" y="250"/>
                  </a:lnTo>
                  <a:lnTo>
                    <a:pt x="506" y="261"/>
                  </a:lnTo>
                  <a:lnTo>
                    <a:pt x="496" y="272"/>
                  </a:lnTo>
                  <a:lnTo>
                    <a:pt x="486" y="283"/>
                  </a:lnTo>
                  <a:lnTo>
                    <a:pt x="475" y="291"/>
                  </a:lnTo>
                  <a:lnTo>
                    <a:pt x="463" y="300"/>
                  </a:lnTo>
                  <a:lnTo>
                    <a:pt x="450" y="309"/>
                  </a:lnTo>
                  <a:lnTo>
                    <a:pt x="437" y="316"/>
                  </a:lnTo>
                  <a:lnTo>
                    <a:pt x="424" y="323"/>
                  </a:lnTo>
                  <a:lnTo>
                    <a:pt x="410" y="328"/>
                  </a:lnTo>
                  <a:lnTo>
                    <a:pt x="395" y="333"/>
                  </a:lnTo>
                  <a:lnTo>
                    <a:pt x="380" y="338"/>
                  </a:lnTo>
                  <a:lnTo>
                    <a:pt x="363" y="341"/>
                  </a:lnTo>
                  <a:lnTo>
                    <a:pt x="346" y="343"/>
                  </a:lnTo>
                  <a:lnTo>
                    <a:pt x="329" y="344"/>
                  </a:lnTo>
                  <a:lnTo>
                    <a:pt x="312" y="34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081"/>
            <p:cNvSpPr>
              <a:spLocks/>
            </p:cNvSpPr>
            <p:nvPr/>
          </p:nvSpPr>
          <p:spPr bwMode="auto">
            <a:xfrm>
              <a:off x="6166284" y="4655642"/>
              <a:ext cx="117725" cy="23863"/>
            </a:xfrm>
            <a:custGeom>
              <a:avLst/>
              <a:gdLst>
                <a:gd name="T0" fmla="*/ 163 w 295"/>
                <a:gd name="T1" fmla="*/ 40 h 61"/>
                <a:gd name="T2" fmla="*/ 146 w 295"/>
                <a:gd name="T3" fmla="*/ 39 h 61"/>
                <a:gd name="T4" fmla="*/ 129 w 295"/>
                <a:gd name="T5" fmla="*/ 38 h 61"/>
                <a:gd name="T6" fmla="*/ 110 w 295"/>
                <a:gd name="T7" fmla="*/ 35 h 61"/>
                <a:gd name="T8" fmla="*/ 89 w 295"/>
                <a:gd name="T9" fmla="*/ 32 h 61"/>
                <a:gd name="T10" fmla="*/ 68 w 295"/>
                <a:gd name="T11" fmla="*/ 26 h 61"/>
                <a:gd name="T12" fmla="*/ 45 w 295"/>
                <a:gd name="T13" fmla="*/ 20 h 61"/>
                <a:gd name="T14" fmla="*/ 22 w 295"/>
                <a:gd name="T15" fmla="*/ 11 h 61"/>
                <a:gd name="T16" fmla="*/ 0 w 295"/>
                <a:gd name="T17" fmla="*/ 0 h 61"/>
                <a:gd name="T18" fmla="*/ 0 w 295"/>
                <a:gd name="T19" fmla="*/ 0 h 61"/>
                <a:gd name="T20" fmla="*/ 0 w 295"/>
                <a:gd name="T21" fmla="*/ 7 h 61"/>
                <a:gd name="T22" fmla="*/ 2 w 295"/>
                <a:gd name="T23" fmla="*/ 13 h 61"/>
                <a:gd name="T24" fmla="*/ 6 w 295"/>
                <a:gd name="T25" fmla="*/ 19 h 61"/>
                <a:gd name="T26" fmla="*/ 10 w 295"/>
                <a:gd name="T27" fmla="*/ 24 h 61"/>
                <a:gd name="T28" fmla="*/ 17 w 295"/>
                <a:gd name="T29" fmla="*/ 30 h 61"/>
                <a:gd name="T30" fmla="*/ 24 w 295"/>
                <a:gd name="T31" fmla="*/ 34 h 61"/>
                <a:gd name="T32" fmla="*/ 33 w 295"/>
                <a:gd name="T33" fmla="*/ 39 h 61"/>
                <a:gd name="T34" fmla="*/ 43 w 295"/>
                <a:gd name="T35" fmla="*/ 44 h 61"/>
                <a:gd name="T36" fmla="*/ 54 w 295"/>
                <a:gd name="T37" fmla="*/ 47 h 61"/>
                <a:gd name="T38" fmla="*/ 64 w 295"/>
                <a:gd name="T39" fmla="*/ 50 h 61"/>
                <a:gd name="T40" fmla="*/ 77 w 295"/>
                <a:gd name="T41" fmla="*/ 53 h 61"/>
                <a:gd name="T42" fmla="*/ 90 w 295"/>
                <a:gd name="T43" fmla="*/ 56 h 61"/>
                <a:gd name="T44" fmla="*/ 103 w 295"/>
                <a:gd name="T45" fmla="*/ 58 h 61"/>
                <a:gd name="T46" fmla="*/ 118 w 295"/>
                <a:gd name="T47" fmla="*/ 60 h 61"/>
                <a:gd name="T48" fmla="*/ 132 w 295"/>
                <a:gd name="T49" fmla="*/ 60 h 61"/>
                <a:gd name="T50" fmla="*/ 148 w 295"/>
                <a:gd name="T51" fmla="*/ 61 h 61"/>
                <a:gd name="T52" fmla="*/ 176 w 295"/>
                <a:gd name="T53" fmla="*/ 60 h 61"/>
                <a:gd name="T54" fmla="*/ 203 w 295"/>
                <a:gd name="T55" fmla="*/ 57 h 61"/>
                <a:gd name="T56" fmla="*/ 214 w 295"/>
                <a:gd name="T57" fmla="*/ 54 h 61"/>
                <a:gd name="T58" fmla="*/ 226 w 295"/>
                <a:gd name="T59" fmla="*/ 51 h 61"/>
                <a:gd name="T60" fmla="*/ 238 w 295"/>
                <a:gd name="T61" fmla="*/ 49 h 61"/>
                <a:gd name="T62" fmla="*/ 248 w 295"/>
                <a:gd name="T63" fmla="*/ 45 h 61"/>
                <a:gd name="T64" fmla="*/ 258 w 295"/>
                <a:gd name="T65" fmla="*/ 41 h 61"/>
                <a:gd name="T66" fmla="*/ 266 w 295"/>
                <a:gd name="T67" fmla="*/ 37 h 61"/>
                <a:gd name="T68" fmla="*/ 274 w 295"/>
                <a:gd name="T69" fmla="*/ 33 h 61"/>
                <a:gd name="T70" fmla="*/ 280 w 295"/>
                <a:gd name="T71" fmla="*/ 27 h 61"/>
                <a:gd name="T72" fmla="*/ 286 w 295"/>
                <a:gd name="T73" fmla="*/ 23 h 61"/>
                <a:gd name="T74" fmla="*/ 290 w 295"/>
                <a:gd name="T75" fmla="*/ 18 h 61"/>
                <a:gd name="T76" fmla="*/ 294 w 295"/>
                <a:gd name="T77" fmla="*/ 12 h 61"/>
                <a:gd name="T78" fmla="*/ 295 w 295"/>
                <a:gd name="T79" fmla="*/ 7 h 61"/>
                <a:gd name="T80" fmla="*/ 281 w 295"/>
                <a:gd name="T81" fmla="*/ 14 h 61"/>
                <a:gd name="T82" fmla="*/ 266 w 295"/>
                <a:gd name="T83" fmla="*/ 21 h 61"/>
                <a:gd name="T84" fmla="*/ 251 w 295"/>
                <a:gd name="T85" fmla="*/ 26 h 61"/>
                <a:gd name="T86" fmla="*/ 235 w 295"/>
                <a:gd name="T87" fmla="*/ 32 h 61"/>
                <a:gd name="T88" fmla="*/ 218 w 295"/>
                <a:gd name="T89" fmla="*/ 35 h 61"/>
                <a:gd name="T90" fmla="*/ 200 w 295"/>
                <a:gd name="T91" fmla="*/ 38 h 61"/>
                <a:gd name="T92" fmla="*/ 181 w 295"/>
                <a:gd name="T93" fmla="*/ 39 h 61"/>
                <a:gd name="T94" fmla="*/ 163 w 295"/>
                <a:gd name="T95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5" h="61">
                  <a:moveTo>
                    <a:pt x="163" y="40"/>
                  </a:moveTo>
                  <a:lnTo>
                    <a:pt x="146" y="39"/>
                  </a:lnTo>
                  <a:lnTo>
                    <a:pt x="129" y="38"/>
                  </a:lnTo>
                  <a:lnTo>
                    <a:pt x="110" y="35"/>
                  </a:lnTo>
                  <a:lnTo>
                    <a:pt x="89" y="32"/>
                  </a:lnTo>
                  <a:lnTo>
                    <a:pt x="68" y="26"/>
                  </a:lnTo>
                  <a:lnTo>
                    <a:pt x="45" y="20"/>
                  </a:lnTo>
                  <a:lnTo>
                    <a:pt x="22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0" y="24"/>
                  </a:lnTo>
                  <a:lnTo>
                    <a:pt x="17" y="30"/>
                  </a:lnTo>
                  <a:lnTo>
                    <a:pt x="24" y="34"/>
                  </a:lnTo>
                  <a:lnTo>
                    <a:pt x="33" y="39"/>
                  </a:lnTo>
                  <a:lnTo>
                    <a:pt x="43" y="44"/>
                  </a:lnTo>
                  <a:lnTo>
                    <a:pt x="54" y="47"/>
                  </a:lnTo>
                  <a:lnTo>
                    <a:pt x="64" y="50"/>
                  </a:lnTo>
                  <a:lnTo>
                    <a:pt x="77" y="53"/>
                  </a:lnTo>
                  <a:lnTo>
                    <a:pt x="90" y="56"/>
                  </a:lnTo>
                  <a:lnTo>
                    <a:pt x="103" y="58"/>
                  </a:lnTo>
                  <a:lnTo>
                    <a:pt x="118" y="60"/>
                  </a:lnTo>
                  <a:lnTo>
                    <a:pt x="132" y="60"/>
                  </a:lnTo>
                  <a:lnTo>
                    <a:pt x="148" y="61"/>
                  </a:lnTo>
                  <a:lnTo>
                    <a:pt x="176" y="60"/>
                  </a:lnTo>
                  <a:lnTo>
                    <a:pt x="203" y="57"/>
                  </a:lnTo>
                  <a:lnTo>
                    <a:pt x="214" y="54"/>
                  </a:lnTo>
                  <a:lnTo>
                    <a:pt x="226" y="51"/>
                  </a:lnTo>
                  <a:lnTo>
                    <a:pt x="238" y="49"/>
                  </a:lnTo>
                  <a:lnTo>
                    <a:pt x="248" y="45"/>
                  </a:lnTo>
                  <a:lnTo>
                    <a:pt x="258" y="41"/>
                  </a:lnTo>
                  <a:lnTo>
                    <a:pt x="266" y="37"/>
                  </a:lnTo>
                  <a:lnTo>
                    <a:pt x="274" y="33"/>
                  </a:lnTo>
                  <a:lnTo>
                    <a:pt x="280" y="27"/>
                  </a:lnTo>
                  <a:lnTo>
                    <a:pt x="286" y="23"/>
                  </a:lnTo>
                  <a:lnTo>
                    <a:pt x="290" y="18"/>
                  </a:lnTo>
                  <a:lnTo>
                    <a:pt x="294" y="12"/>
                  </a:lnTo>
                  <a:lnTo>
                    <a:pt x="295" y="7"/>
                  </a:lnTo>
                  <a:lnTo>
                    <a:pt x="281" y="14"/>
                  </a:lnTo>
                  <a:lnTo>
                    <a:pt x="266" y="21"/>
                  </a:lnTo>
                  <a:lnTo>
                    <a:pt x="251" y="26"/>
                  </a:lnTo>
                  <a:lnTo>
                    <a:pt x="235" y="32"/>
                  </a:lnTo>
                  <a:lnTo>
                    <a:pt x="218" y="35"/>
                  </a:lnTo>
                  <a:lnTo>
                    <a:pt x="200" y="38"/>
                  </a:lnTo>
                  <a:lnTo>
                    <a:pt x="181" y="39"/>
                  </a:lnTo>
                  <a:lnTo>
                    <a:pt x="163" y="40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082"/>
            <p:cNvSpPr>
              <a:spLocks/>
            </p:cNvSpPr>
            <p:nvPr/>
          </p:nvSpPr>
          <p:spPr bwMode="auto">
            <a:xfrm>
              <a:off x="6333327" y="4512462"/>
              <a:ext cx="69998" cy="57272"/>
            </a:xfrm>
            <a:custGeom>
              <a:avLst/>
              <a:gdLst>
                <a:gd name="T0" fmla="*/ 20 w 174"/>
                <a:gd name="T1" fmla="*/ 38 h 141"/>
                <a:gd name="T2" fmla="*/ 46 w 174"/>
                <a:gd name="T3" fmla="*/ 22 h 141"/>
                <a:gd name="T4" fmla="*/ 75 w 174"/>
                <a:gd name="T5" fmla="*/ 8 h 141"/>
                <a:gd name="T6" fmla="*/ 98 w 174"/>
                <a:gd name="T7" fmla="*/ 2 h 141"/>
                <a:gd name="T8" fmla="*/ 120 w 174"/>
                <a:gd name="T9" fmla="*/ 0 h 141"/>
                <a:gd name="T10" fmla="*/ 140 w 174"/>
                <a:gd name="T11" fmla="*/ 4 h 141"/>
                <a:gd name="T12" fmla="*/ 155 w 174"/>
                <a:gd name="T13" fmla="*/ 14 h 141"/>
                <a:gd name="T14" fmla="*/ 165 w 174"/>
                <a:gd name="T15" fmla="*/ 24 h 141"/>
                <a:gd name="T16" fmla="*/ 171 w 174"/>
                <a:gd name="T17" fmla="*/ 34 h 141"/>
                <a:gd name="T18" fmla="*/ 174 w 174"/>
                <a:gd name="T19" fmla="*/ 45 h 141"/>
                <a:gd name="T20" fmla="*/ 174 w 174"/>
                <a:gd name="T21" fmla="*/ 57 h 141"/>
                <a:gd name="T22" fmla="*/ 170 w 174"/>
                <a:gd name="T23" fmla="*/ 68 h 141"/>
                <a:gd name="T24" fmla="*/ 163 w 174"/>
                <a:gd name="T25" fmla="*/ 84 h 141"/>
                <a:gd name="T26" fmla="*/ 148 w 174"/>
                <a:gd name="T27" fmla="*/ 103 h 141"/>
                <a:gd name="T28" fmla="*/ 130 w 174"/>
                <a:gd name="T29" fmla="*/ 121 h 141"/>
                <a:gd name="T30" fmla="*/ 110 w 174"/>
                <a:gd name="T31" fmla="*/ 138 h 141"/>
                <a:gd name="T32" fmla="*/ 109 w 174"/>
                <a:gd name="T33" fmla="*/ 138 h 141"/>
                <a:gd name="T34" fmla="*/ 125 w 174"/>
                <a:gd name="T35" fmla="*/ 114 h 141"/>
                <a:gd name="T36" fmla="*/ 138 w 174"/>
                <a:gd name="T37" fmla="*/ 88 h 141"/>
                <a:gd name="T38" fmla="*/ 142 w 174"/>
                <a:gd name="T39" fmla="*/ 70 h 141"/>
                <a:gd name="T40" fmla="*/ 142 w 174"/>
                <a:gd name="T41" fmla="*/ 57 h 141"/>
                <a:gd name="T42" fmla="*/ 139 w 174"/>
                <a:gd name="T43" fmla="*/ 49 h 141"/>
                <a:gd name="T44" fmla="*/ 135 w 174"/>
                <a:gd name="T45" fmla="*/ 43 h 141"/>
                <a:gd name="T46" fmla="*/ 128 w 174"/>
                <a:gd name="T47" fmla="*/ 38 h 141"/>
                <a:gd name="T48" fmla="*/ 117 w 174"/>
                <a:gd name="T49" fmla="*/ 33 h 141"/>
                <a:gd name="T50" fmla="*/ 104 w 174"/>
                <a:gd name="T51" fmla="*/ 31 h 141"/>
                <a:gd name="T52" fmla="*/ 83 w 174"/>
                <a:gd name="T53" fmla="*/ 34 h 141"/>
                <a:gd name="T54" fmla="*/ 54 w 174"/>
                <a:gd name="T55" fmla="*/ 46 h 141"/>
                <a:gd name="T56" fmla="*/ 26 w 174"/>
                <a:gd name="T57" fmla="*/ 62 h 141"/>
                <a:gd name="T58" fmla="*/ 7 w 174"/>
                <a:gd name="T59" fmla="*/ 74 h 141"/>
                <a:gd name="T60" fmla="*/ 1 w 174"/>
                <a:gd name="T61" fmla="*/ 76 h 141"/>
                <a:gd name="T62" fmla="*/ 0 w 174"/>
                <a:gd name="T63" fmla="*/ 71 h 141"/>
                <a:gd name="T64" fmla="*/ 12 w 174"/>
                <a:gd name="T65" fmla="*/ 4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4" h="141">
                  <a:moveTo>
                    <a:pt x="16" y="41"/>
                  </a:moveTo>
                  <a:lnTo>
                    <a:pt x="20" y="38"/>
                  </a:lnTo>
                  <a:lnTo>
                    <a:pt x="30" y="31"/>
                  </a:lnTo>
                  <a:lnTo>
                    <a:pt x="46" y="22"/>
                  </a:lnTo>
                  <a:lnTo>
                    <a:pt x="66" y="13"/>
                  </a:lnTo>
                  <a:lnTo>
                    <a:pt x="75" y="8"/>
                  </a:lnTo>
                  <a:lnTo>
                    <a:pt x="86" y="5"/>
                  </a:lnTo>
                  <a:lnTo>
                    <a:pt x="98" y="2"/>
                  </a:lnTo>
                  <a:lnTo>
                    <a:pt x="109" y="0"/>
                  </a:lnTo>
                  <a:lnTo>
                    <a:pt x="120" y="0"/>
                  </a:lnTo>
                  <a:lnTo>
                    <a:pt x="129" y="1"/>
                  </a:lnTo>
                  <a:lnTo>
                    <a:pt x="140" y="4"/>
                  </a:lnTo>
                  <a:lnTo>
                    <a:pt x="149" y="8"/>
                  </a:lnTo>
                  <a:lnTo>
                    <a:pt x="155" y="14"/>
                  </a:lnTo>
                  <a:lnTo>
                    <a:pt x="161" y="18"/>
                  </a:lnTo>
                  <a:lnTo>
                    <a:pt x="165" y="24"/>
                  </a:lnTo>
                  <a:lnTo>
                    <a:pt x="168" y="29"/>
                  </a:lnTo>
                  <a:lnTo>
                    <a:pt x="171" y="34"/>
                  </a:lnTo>
                  <a:lnTo>
                    <a:pt x="172" y="40"/>
                  </a:lnTo>
                  <a:lnTo>
                    <a:pt x="174" y="45"/>
                  </a:lnTo>
                  <a:lnTo>
                    <a:pt x="174" y="52"/>
                  </a:lnTo>
                  <a:lnTo>
                    <a:pt x="174" y="57"/>
                  </a:lnTo>
                  <a:lnTo>
                    <a:pt x="172" y="62"/>
                  </a:lnTo>
                  <a:lnTo>
                    <a:pt x="170" y="68"/>
                  </a:lnTo>
                  <a:lnTo>
                    <a:pt x="168" y="73"/>
                  </a:lnTo>
                  <a:lnTo>
                    <a:pt x="163" y="84"/>
                  </a:lnTo>
                  <a:lnTo>
                    <a:pt x="155" y="94"/>
                  </a:lnTo>
                  <a:lnTo>
                    <a:pt x="148" y="103"/>
                  </a:lnTo>
                  <a:lnTo>
                    <a:pt x="139" y="113"/>
                  </a:lnTo>
                  <a:lnTo>
                    <a:pt x="130" y="121"/>
                  </a:lnTo>
                  <a:lnTo>
                    <a:pt x="123" y="128"/>
                  </a:lnTo>
                  <a:lnTo>
                    <a:pt x="110" y="138"/>
                  </a:lnTo>
                  <a:lnTo>
                    <a:pt x="106" y="141"/>
                  </a:lnTo>
                  <a:lnTo>
                    <a:pt x="109" y="138"/>
                  </a:lnTo>
                  <a:lnTo>
                    <a:pt x="115" y="128"/>
                  </a:lnTo>
                  <a:lnTo>
                    <a:pt x="125" y="114"/>
                  </a:lnTo>
                  <a:lnTo>
                    <a:pt x="134" y="97"/>
                  </a:lnTo>
                  <a:lnTo>
                    <a:pt x="138" y="88"/>
                  </a:lnTo>
                  <a:lnTo>
                    <a:pt x="140" y="79"/>
                  </a:lnTo>
                  <a:lnTo>
                    <a:pt x="142" y="70"/>
                  </a:lnTo>
                  <a:lnTo>
                    <a:pt x="142" y="61"/>
                  </a:lnTo>
                  <a:lnTo>
                    <a:pt x="142" y="57"/>
                  </a:lnTo>
                  <a:lnTo>
                    <a:pt x="141" y="54"/>
                  </a:lnTo>
                  <a:lnTo>
                    <a:pt x="139" y="49"/>
                  </a:lnTo>
                  <a:lnTo>
                    <a:pt x="138" y="46"/>
                  </a:lnTo>
                  <a:lnTo>
                    <a:pt x="135" y="43"/>
                  </a:lnTo>
                  <a:lnTo>
                    <a:pt x="131" y="40"/>
                  </a:lnTo>
                  <a:lnTo>
                    <a:pt x="128" y="38"/>
                  </a:lnTo>
                  <a:lnTo>
                    <a:pt x="123" y="35"/>
                  </a:lnTo>
                  <a:lnTo>
                    <a:pt x="117" y="33"/>
                  </a:lnTo>
                  <a:lnTo>
                    <a:pt x="111" y="32"/>
                  </a:lnTo>
                  <a:lnTo>
                    <a:pt x="104" y="31"/>
                  </a:lnTo>
                  <a:lnTo>
                    <a:pt x="98" y="31"/>
                  </a:lnTo>
                  <a:lnTo>
                    <a:pt x="83" y="34"/>
                  </a:lnTo>
                  <a:lnTo>
                    <a:pt x="69" y="40"/>
                  </a:lnTo>
                  <a:lnTo>
                    <a:pt x="54" y="46"/>
                  </a:lnTo>
                  <a:lnTo>
                    <a:pt x="40" y="54"/>
                  </a:lnTo>
                  <a:lnTo>
                    <a:pt x="26" y="62"/>
                  </a:lnTo>
                  <a:lnTo>
                    <a:pt x="13" y="71"/>
                  </a:lnTo>
                  <a:lnTo>
                    <a:pt x="7" y="74"/>
                  </a:lnTo>
                  <a:lnTo>
                    <a:pt x="4" y="76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2" y="65"/>
                  </a:lnTo>
                  <a:lnTo>
                    <a:pt x="12" y="48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083"/>
            <p:cNvSpPr>
              <a:spLocks/>
            </p:cNvSpPr>
            <p:nvPr/>
          </p:nvSpPr>
          <p:spPr bwMode="auto">
            <a:xfrm>
              <a:off x="6288782" y="4584051"/>
              <a:ext cx="92271" cy="33409"/>
            </a:xfrm>
            <a:custGeom>
              <a:avLst/>
              <a:gdLst>
                <a:gd name="T0" fmla="*/ 3 w 232"/>
                <a:gd name="T1" fmla="*/ 81 h 83"/>
                <a:gd name="T2" fmla="*/ 13 w 232"/>
                <a:gd name="T3" fmla="*/ 82 h 83"/>
                <a:gd name="T4" fmla="*/ 25 w 232"/>
                <a:gd name="T5" fmla="*/ 83 h 83"/>
                <a:gd name="T6" fmla="*/ 38 w 232"/>
                <a:gd name="T7" fmla="*/ 83 h 83"/>
                <a:gd name="T8" fmla="*/ 53 w 232"/>
                <a:gd name="T9" fmla="*/ 82 h 83"/>
                <a:gd name="T10" fmla="*/ 70 w 232"/>
                <a:gd name="T11" fmla="*/ 81 h 83"/>
                <a:gd name="T12" fmla="*/ 89 w 232"/>
                <a:gd name="T13" fmla="*/ 78 h 83"/>
                <a:gd name="T14" fmla="*/ 109 w 232"/>
                <a:gd name="T15" fmla="*/ 74 h 83"/>
                <a:gd name="T16" fmla="*/ 132 w 232"/>
                <a:gd name="T17" fmla="*/ 67 h 83"/>
                <a:gd name="T18" fmla="*/ 141 w 232"/>
                <a:gd name="T19" fmla="*/ 64 h 83"/>
                <a:gd name="T20" fmla="*/ 150 w 232"/>
                <a:gd name="T21" fmla="*/ 60 h 83"/>
                <a:gd name="T22" fmla="*/ 159 w 232"/>
                <a:gd name="T23" fmla="*/ 55 h 83"/>
                <a:gd name="T24" fmla="*/ 169 w 232"/>
                <a:gd name="T25" fmla="*/ 50 h 83"/>
                <a:gd name="T26" fmla="*/ 185 w 232"/>
                <a:gd name="T27" fmla="*/ 39 h 83"/>
                <a:gd name="T28" fmla="*/ 201 w 232"/>
                <a:gd name="T29" fmla="*/ 27 h 83"/>
                <a:gd name="T30" fmla="*/ 224 w 232"/>
                <a:gd name="T31" fmla="*/ 9 h 83"/>
                <a:gd name="T32" fmla="*/ 232 w 232"/>
                <a:gd name="T33" fmla="*/ 0 h 83"/>
                <a:gd name="T34" fmla="*/ 227 w 232"/>
                <a:gd name="T35" fmla="*/ 2 h 83"/>
                <a:gd name="T36" fmla="*/ 212 w 232"/>
                <a:gd name="T37" fmla="*/ 10 h 83"/>
                <a:gd name="T38" fmla="*/ 189 w 232"/>
                <a:gd name="T39" fmla="*/ 19 h 83"/>
                <a:gd name="T40" fmla="*/ 162 w 232"/>
                <a:gd name="T41" fmla="*/ 30 h 83"/>
                <a:gd name="T42" fmla="*/ 132 w 232"/>
                <a:gd name="T43" fmla="*/ 41 h 83"/>
                <a:gd name="T44" fmla="*/ 102 w 232"/>
                <a:gd name="T45" fmla="*/ 51 h 83"/>
                <a:gd name="T46" fmla="*/ 87 w 232"/>
                <a:gd name="T47" fmla="*/ 55 h 83"/>
                <a:gd name="T48" fmla="*/ 73 w 232"/>
                <a:gd name="T49" fmla="*/ 57 h 83"/>
                <a:gd name="T50" fmla="*/ 59 w 232"/>
                <a:gd name="T51" fmla="*/ 60 h 83"/>
                <a:gd name="T52" fmla="*/ 47 w 232"/>
                <a:gd name="T53" fmla="*/ 61 h 83"/>
                <a:gd name="T54" fmla="*/ 26 w 232"/>
                <a:gd name="T55" fmla="*/ 62 h 83"/>
                <a:gd name="T56" fmla="*/ 12 w 232"/>
                <a:gd name="T57" fmla="*/ 64 h 83"/>
                <a:gd name="T58" fmla="*/ 8 w 232"/>
                <a:gd name="T59" fmla="*/ 66 h 83"/>
                <a:gd name="T60" fmla="*/ 5 w 232"/>
                <a:gd name="T61" fmla="*/ 67 h 83"/>
                <a:gd name="T62" fmla="*/ 2 w 232"/>
                <a:gd name="T63" fmla="*/ 69 h 83"/>
                <a:gd name="T64" fmla="*/ 0 w 232"/>
                <a:gd name="T65" fmla="*/ 71 h 83"/>
                <a:gd name="T66" fmla="*/ 0 w 232"/>
                <a:gd name="T67" fmla="*/ 75 h 83"/>
                <a:gd name="T68" fmla="*/ 1 w 232"/>
                <a:gd name="T69" fmla="*/ 78 h 83"/>
                <a:gd name="T70" fmla="*/ 2 w 232"/>
                <a:gd name="T71" fmla="*/ 80 h 83"/>
                <a:gd name="T72" fmla="*/ 3 w 232"/>
                <a:gd name="T73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2" h="83">
                  <a:moveTo>
                    <a:pt x="3" y="81"/>
                  </a:moveTo>
                  <a:lnTo>
                    <a:pt x="13" y="82"/>
                  </a:lnTo>
                  <a:lnTo>
                    <a:pt x="25" y="83"/>
                  </a:lnTo>
                  <a:lnTo>
                    <a:pt x="38" y="83"/>
                  </a:lnTo>
                  <a:lnTo>
                    <a:pt x="53" y="82"/>
                  </a:lnTo>
                  <a:lnTo>
                    <a:pt x="70" y="81"/>
                  </a:lnTo>
                  <a:lnTo>
                    <a:pt x="89" y="78"/>
                  </a:lnTo>
                  <a:lnTo>
                    <a:pt x="109" y="74"/>
                  </a:lnTo>
                  <a:lnTo>
                    <a:pt x="132" y="67"/>
                  </a:lnTo>
                  <a:lnTo>
                    <a:pt x="141" y="64"/>
                  </a:lnTo>
                  <a:lnTo>
                    <a:pt x="150" y="60"/>
                  </a:lnTo>
                  <a:lnTo>
                    <a:pt x="159" y="55"/>
                  </a:lnTo>
                  <a:lnTo>
                    <a:pt x="169" y="50"/>
                  </a:lnTo>
                  <a:lnTo>
                    <a:pt x="185" y="39"/>
                  </a:lnTo>
                  <a:lnTo>
                    <a:pt x="201" y="27"/>
                  </a:lnTo>
                  <a:lnTo>
                    <a:pt x="224" y="9"/>
                  </a:lnTo>
                  <a:lnTo>
                    <a:pt x="232" y="0"/>
                  </a:lnTo>
                  <a:lnTo>
                    <a:pt x="227" y="2"/>
                  </a:lnTo>
                  <a:lnTo>
                    <a:pt x="212" y="10"/>
                  </a:lnTo>
                  <a:lnTo>
                    <a:pt x="189" y="19"/>
                  </a:lnTo>
                  <a:lnTo>
                    <a:pt x="162" y="30"/>
                  </a:lnTo>
                  <a:lnTo>
                    <a:pt x="132" y="41"/>
                  </a:lnTo>
                  <a:lnTo>
                    <a:pt x="102" y="51"/>
                  </a:lnTo>
                  <a:lnTo>
                    <a:pt x="87" y="55"/>
                  </a:lnTo>
                  <a:lnTo>
                    <a:pt x="73" y="57"/>
                  </a:lnTo>
                  <a:lnTo>
                    <a:pt x="59" y="60"/>
                  </a:lnTo>
                  <a:lnTo>
                    <a:pt x="47" y="61"/>
                  </a:lnTo>
                  <a:lnTo>
                    <a:pt x="26" y="62"/>
                  </a:lnTo>
                  <a:lnTo>
                    <a:pt x="12" y="64"/>
                  </a:lnTo>
                  <a:lnTo>
                    <a:pt x="8" y="66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084"/>
            <p:cNvSpPr>
              <a:spLocks/>
            </p:cNvSpPr>
            <p:nvPr/>
          </p:nvSpPr>
          <p:spPr bwMode="auto">
            <a:xfrm>
              <a:off x="6193329" y="4383600"/>
              <a:ext cx="73180" cy="114544"/>
            </a:xfrm>
            <a:custGeom>
              <a:avLst/>
              <a:gdLst>
                <a:gd name="T0" fmla="*/ 59 w 182"/>
                <a:gd name="T1" fmla="*/ 284 h 285"/>
                <a:gd name="T2" fmla="*/ 102 w 182"/>
                <a:gd name="T3" fmla="*/ 276 h 285"/>
                <a:gd name="T4" fmla="*/ 140 w 182"/>
                <a:gd name="T5" fmla="*/ 267 h 285"/>
                <a:gd name="T6" fmla="*/ 160 w 182"/>
                <a:gd name="T7" fmla="*/ 258 h 285"/>
                <a:gd name="T8" fmla="*/ 167 w 182"/>
                <a:gd name="T9" fmla="*/ 250 h 285"/>
                <a:gd name="T10" fmla="*/ 168 w 182"/>
                <a:gd name="T11" fmla="*/ 246 h 285"/>
                <a:gd name="T12" fmla="*/ 164 w 182"/>
                <a:gd name="T13" fmla="*/ 241 h 285"/>
                <a:gd name="T14" fmla="*/ 156 w 182"/>
                <a:gd name="T15" fmla="*/ 235 h 285"/>
                <a:gd name="T16" fmla="*/ 122 w 182"/>
                <a:gd name="T17" fmla="*/ 221 h 285"/>
                <a:gd name="T18" fmla="*/ 68 w 182"/>
                <a:gd name="T19" fmla="*/ 200 h 285"/>
                <a:gd name="T20" fmla="*/ 34 w 182"/>
                <a:gd name="T21" fmla="*/ 181 h 285"/>
                <a:gd name="T22" fmla="*/ 17 w 182"/>
                <a:gd name="T23" fmla="*/ 167 h 285"/>
                <a:gd name="T24" fmla="*/ 5 w 182"/>
                <a:gd name="T25" fmla="*/ 151 h 285"/>
                <a:gd name="T26" fmla="*/ 0 w 182"/>
                <a:gd name="T27" fmla="*/ 132 h 285"/>
                <a:gd name="T28" fmla="*/ 2 w 182"/>
                <a:gd name="T29" fmla="*/ 111 h 285"/>
                <a:gd name="T30" fmla="*/ 10 w 182"/>
                <a:gd name="T31" fmla="*/ 96 h 285"/>
                <a:gd name="T32" fmla="*/ 31 w 182"/>
                <a:gd name="T33" fmla="*/ 80 h 285"/>
                <a:gd name="T34" fmla="*/ 56 w 182"/>
                <a:gd name="T35" fmla="*/ 65 h 285"/>
                <a:gd name="T36" fmla="*/ 71 w 182"/>
                <a:gd name="T37" fmla="*/ 53 h 285"/>
                <a:gd name="T38" fmla="*/ 83 w 182"/>
                <a:gd name="T39" fmla="*/ 37 h 285"/>
                <a:gd name="T40" fmla="*/ 90 w 182"/>
                <a:gd name="T41" fmla="*/ 14 h 285"/>
                <a:gd name="T42" fmla="*/ 91 w 182"/>
                <a:gd name="T43" fmla="*/ 11 h 285"/>
                <a:gd name="T44" fmla="*/ 89 w 182"/>
                <a:gd name="T45" fmla="*/ 32 h 285"/>
                <a:gd name="T46" fmla="*/ 80 w 182"/>
                <a:gd name="T47" fmla="*/ 54 h 285"/>
                <a:gd name="T48" fmla="*/ 57 w 182"/>
                <a:gd name="T49" fmla="*/ 80 h 285"/>
                <a:gd name="T50" fmla="*/ 33 w 182"/>
                <a:gd name="T51" fmla="*/ 101 h 285"/>
                <a:gd name="T52" fmla="*/ 26 w 182"/>
                <a:gd name="T53" fmla="*/ 112 h 285"/>
                <a:gd name="T54" fmla="*/ 23 w 182"/>
                <a:gd name="T55" fmla="*/ 123 h 285"/>
                <a:gd name="T56" fmla="*/ 26 w 182"/>
                <a:gd name="T57" fmla="*/ 134 h 285"/>
                <a:gd name="T58" fmla="*/ 31 w 182"/>
                <a:gd name="T59" fmla="*/ 144 h 285"/>
                <a:gd name="T60" fmla="*/ 40 w 182"/>
                <a:gd name="T61" fmla="*/ 154 h 285"/>
                <a:gd name="T62" fmla="*/ 57 w 182"/>
                <a:gd name="T63" fmla="*/ 168 h 285"/>
                <a:gd name="T64" fmla="*/ 104 w 182"/>
                <a:gd name="T65" fmla="*/ 193 h 285"/>
                <a:gd name="T66" fmla="*/ 155 w 182"/>
                <a:gd name="T67" fmla="*/ 217 h 285"/>
                <a:gd name="T68" fmla="*/ 174 w 182"/>
                <a:gd name="T69" fmla="*/ 231 h 285"/>
                <a:gd name="T70" fmla="*/ 180 w 182"/>
                <a:gd name="T71" fmla="*/ 242 h 285"/>
                <a:gd name="T72" fmla="*/ 182 w 182"/>
                <a:gd name="T73" fmla="*/ 252 h 285"/>
                <a:gd name="T74" fmla="*/ 178 w 182"/>
                <a:gd name="T75" fmla="*/ 260 h 285"/>
                <a:gd name="T76" fmla="*/ 169 w 182"/>
                <a:gd name="T77" fmla="*/ 266 h 285"/>
                <a:gd name="T78" fmla="*/ 155 w 182"/>
                <a:gd name="T79" fmla="*/ 271 h 285"/>
                <a:gd name="T80" fmla="*/ 128 w 182"/>
                <a:gd name="T81" fmla="*/ 276 h 285"/>
                <a:gd name="T82" fmla="*/ 80 w 182"/>
                <a:gd name="T83" fmla="*/ 28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2" h="285">
                  <a:moveTo>
                    <a:pt x="53" y="285"/>
                  </a:moveTo>
                  <a:lnTo>
                    <a:pt x="59" y="284"/>
                  </a:lnTo>
                  <a:lnTo>
                    <a:pt x="77" y="281"/>
                  </a:lnTo>
                  <a:lnTo>
                    <a:pt x="102" y="276"/>
                  </a:lnTo>
                  <a:lnTo>
                    <a:pt x="128" y="270"/>
                  </a:lnTo>
                  <a:lnTo>
                    <a:pt x="140" y="267"/>
                  </a:lnTo>
                  <a:lnTo>
                    <a:pt x="151" y="262"/>
                  </a:lnTo>
                  <a:lnTo>
                    <a:pt x="160" y="258"/>
                  </a:lnTo>
                  <a:lnTo>
                    <a:pt x="165" y="254"/>
                  </a:lnTo>
                  <a:lnTo>
                    <a:pt x="167" y="250"/>
                  </a:lnTo>
                  <a:lnTo>
                    <a:pt x="168" y="248"/>
                  </a:lnTo>
                  <a:lnTo>
                    <a:pt x="168" y="246"/>
                  </a:lnTo>
                  <a:lnTo>
                    <a:pt x="167" y="243"/>
                  </a:lnTo>
                  <a:lnTo>
                    <a:pt x="164" y="241"/>
                  </a:lnTo>
                  <a:lnTo>
                    <a:pt x="161" y="237"/>
                  </a:lnTo>
                  <a:lnTo>
                    <a:pt x="156" y="235"/>
                  </a:lnTo>
                  <a:lnTo>
                    <a:pt x="150" y="232"/>
                  </a:lnTo>
                  <a:lnTo>
                    <a:pt x="122" y="221"/>
                  </a:lnTo>
                  <a:lnTo>
                    <a:pt x="95" y="210"/>
                  </a:lnTo>
                  <a:lnTo>
                    <a:pt x="68" y="200"/>
                  </a:lnTo>
                  <a:lnTo>
                    <a:pt x="45" y="188"/>
                  </a:lnTo>
                  <a:lnTo>
                    <a:pt x="34" y="181"/>
                  </a:lnTo>
                  <a:lnTo>
                    <a:pt x="26" y="175"/>
                  </a:lnTo>
                  <a:lnTo>
                    <a:pt x="17" y="167"/>
                  </a:lnTo>
                  <a:lnTo>
                    <a:pt x="10" y="160"/>
                  </a:lnTo>
                  <a:lnTo>
                    <a:pt x="5" y="151"/>
                  </a:lnTo>
                  <a:lnTo>
                    <a:pt x="2" y="141"/>
                  </a:lnTo>
                  <a:lnTo>
                    <a:pt x="0" y="132"/>
                  </a:lnTo>
                  <a:lnTo>
                    <a:pt x="1" y="121"/>
                  </a:lnTo>
                  <a:lnTo>
                    <a:pt x="2" y="111"/>
                  </a:lnTo>
                  <a:lnTo>
                    <a:pt x="6" y="102"/>
                  </a:lnTo>
                  <a:lnTo>
                    <a:pt x="10" y="96"/>
                  </a:lnTo>
                  <a:lnTo>
                    <a:pt x="17" y="90"/>
                  </a:lnTo>
                  <a:lnTo>
                    <a:pt x="31" y="80"/>
                  </a:lnTo>
                  <a:lnTo>
                    <a:pt x="47" y="70"/>
                  </a:lnTo>
                  <a:lnTo>
                    <a:pt x="56" y="65"/>
                  </a:lnTo>
                  <a:lnTo>
                    <a:pt x="63" y="59"/>
                  </a:lnTo>
                  <a:lnTo>
                    <a:pt x="71" y="53"/>
                  </a:lnTo>
                  <a:lnTo>
                    <a:pt x="77" y="45"/>
                  </a:lnTo>
                  <a:lnTo>
                    <a:pt x="83" y="37"/>
                  </a:lnTo>
                  <a:lnTo>
                    <a:pt x="87" y="26"/>
                  </a:lnTo>
                  <a:lnTo>
                    <a:pt x="90" y="14"/>
                  </a:lnTo>
                  <a:lnTo>
                    <a:pt x="91" y="0"/>
                  </a:lnTo>
                  <a:lnTo>
                    <a:pt x="91" y="11"/>
                  </a:lnTo>
                  <a:lnTo>
                    <a:pt x="91" y="21"/>
                  </a:lnTo>
                  <a:lnTo>
                    <a:pt x="89" y="32"/>
                  </a:lnTo>
                  <a:lnTo>
                    <a:pt x="86" y="42"/>
                  </a:lnTo>
                  <a:lnTo>
                    <a:pt x="80" y="54"/>
                  </a:lnTo>
                  <a:lnTo>
                    <a:pt x="71" y="66"/>
                  </a:lnTo>
                  <a:lnTo>
                    <a:pt x="57" y="80"/>
                  </a:lnTo>
                  <a:lnTo>
                    <a:pt x="39" y="96"/>
                  </a:lnTo>
                  <a:lnTo>
                    <a:pt x="33" y="101"/>
                  </a:lnTo>
                  <a:lnTo>
                    <a:pt x="29" y="107"/>
                  </a:lnTo>
                  <a:lnTo>
                    <a:pt x="26" y="112"/>
                  </a:lnTo>
                  <a:lnTo>
                    <a:pt x="25" y="118"/>
                  </a:lnTo>
                  <a:lnTo>
                    <a:pt x="23" y="123"/>
                  </a:lnTo>
                  <a:lnTo>
                    <a:pt x="23" y="128"/>
                  </a:lnTo>
                  <a:lnTo>
                    <a:pt x="26" y="134"/>
                  </a:lnTo>
                  <a:lnTo>
                    <a:pt x="28" y="139"/>
                  </a:lnTo>
                  <a:lnTo>
                    <a:pt x="31" y="144"/>
                  </a:lnTo>
                  <a:lnTo>
                    <a:pt x="35" y="149"/>
                  </a:lnTo>
                  <a:lnTo>
                    <a:pt x="40" y="154"/>
                  </a:lnTo>
                  <a:lnTo>
                    <a:pt x="45" y="160"/>
                  </a:lnTo>
                  <a:lnTo>
                    <a:pt x="57" y="168"/>
                  </a:lnTo>
                  <a:lnTo>
                    <a:pt x="71" y="177"/>
                  </a:lnTo>
                  <a:lnTo>
                    <a:pt x="104" y="193"/>
                  </a:lnTo>
                  <a:lnTo>
                    <a:pt x="140" y="208"/>
                  </a:lnTo>
                  <a:lnTo>
                    <a:pt x="155" y="217"/>
                  </a:lnTo>
                  <a:lnTo>
                    <a:pt x="168" y="227"/>
                  </a:lnTo>
                  <a:lnTo>
                    <a:pt x="174" y="231"/>
                  </a:lnTo>
                  <a:lnTo>
                    <a:pt x="178" y="236"/>
                  </a:lnTo>
                  <a:lnTo>
                    <a:pt x="180" y="242"/>
                  </a:lnTo>
                  <a:lnTo>
                    <a:pt x="182" y="247"/>
                  </a:lnTo>
                  <a:lnTo>
                    <a:pt x="182" y="252"/>
                  </a:lnTo>
                  <a:lnTo>
                    <a:pt x="181" y="256"/>
                  </a:lnTo>
                  <a:lnTo>
                    <a:pt x="178" y="260"/>
                  </a:lnTo>
                  <a:lnTo>
                    <a:pt x="175" y="263"/>
                  </a:lnTo>
                  <a:lnTo>
                    <a:pt x="169" y="266"/>
                  </a:lnTo>
                  <a:lnTo>
                    <a:pt x="163" y="269"/>
                  </a:lnTo>
                  <a:lnTo>
                    <a:pt x="155" y="271"/>
                  </a:lnTo>
                  <a:lnTo>
                    <a:pt x="148" y="273"/>
                  </a:lnTo>
                  <a:lnTo>
                    <a:pt x="128" y="276"/>
                  </a:lnTo>
                  <a:lnTo>
                    <a:pt x="106" y="280"/>
                  </a:lnTo>
                  <a:lnTo>
                    <a:pt x="80" y="282"/>
                  </a:lnTo>
                  <a:lnTo>
                    <a:pt x="53" y="28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085"/>
            <p:cNvSpPr>
              <a:spLocks/>
            </p:cNvSpPr>
            <p:nvPr/>
          </p:nvSpPr>
          <p:spPr bwMode="auto">
            <a:xfrm>
              <a:off x="6328555" y="4496553"/>
              <a:ext cx="50909" cy="17500"/>
            </a:xfrm>
            <a:custGeom>
              <a:avLst/>
              <a:gdLst>
                <a:gd name="T0" fmla="*/ 0 w 127"/>
                <a:gd name="T1" fmla="*/ 27 h 42"/>
                <a:gd name="T2" fmla="*/ 11 w 127"/>
                <a:gd name="T3" fmla="*/ 20 h 42"/>
                <a:gd name="T4" fmla="*/ 39 w 127"/>
                <a:gd name="T5" fmla="*/ 9 h 42"/>
                <a:gd name="T6" fmla="*/ 48 w 127"/>
                <a:gd name="T7" fmla="*/ 6 h 42"/>
                <a:gd name="T8" fmla="*/ 58 w 127"/>
                <a:gd name="T9" fmla="*/ 4 h 42"/>
                <a:gd name="T10" fmla="*/ 68 w 127"/>
                <a:gd name="T11" fmla="*/ 2 h 42"/>
                <a:gd name="T12" fmla="*/ 80 w 127"/>
                <a:gd name="T13" fmla="*/ 1 h 42"/>
                <a:gd name="T14" fmla="*/ 90 w 127"/>
                <a:gd name="T15" fmla="*/ 0 h 42"/>
                <a:gd name="T16" fmla="*/ 102 w 127"/>
                <a:gd name="T17" fmla="*/ 1 h 42"/>
                <a:gd name="T18" fmla="*/ 114 w 127"/>
                <a:gd name="T19" fmla="*/ 2 h 42"/>
                <a:gd name="T20" fmla="*/ 127 w 127"/>
                <a:gd name="T21" fmla="*/ 5 h 42"/>
                <a:gd name="T22" fmla="*/ 116 w 127"/>
                <a:gd name="T23" fmla="*/ 5 h 42"/>
                <a:gd name="T24" fmla="*/ 106 w 127"/>
                <a:gd name="T25" fmla="*/ 5 h 42"/>
                <a:gd name="T26" fmla="*/ 96 w 127"/>
                <a:gd name="T27" fmla="*/ 7 h 42"/>
                <a:gd name="T28" fmla="*/ 85 w 127"/>
                <a:gd name="T29" fmla="*/ 10 h 42"/>
                <a:gd name="T30" fmla="*/ 66 w 127"/>
                <a:gd name="T31" fmla="*/ 15 h 42"/>
                <a:gd name="T32" fmla="*/ 48 w 127"/>
                <a:gd name="T33" fmla="*/ 23 h 42"/>
                <a:gd name="T34" fmla="*/ 21 w 127"/>
                <a:gd name="T35" fmla="*/ 36 h 42"/>
                <a:gd name="T36" fmla="*/ 12 w 127"/>
                <a:gd name="T37" fmla="*/ 42 h 42"/>
                <a:gd name="T38" fmla="*/ 0 w 127"/>
                <a:gd name="T3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42">
                  <a:moveTo>
                    <a:pt x="0" y="27"/>
                  </a:moveTo>
                  <a:lnTo>
                    <a:pt x="11" y="20"/>
                  </a:lnTo>
                  <a:lnTo>
                    <a:pt x="39" y="9"/>
                  </a:lnTo>
                  <a:lnTo>
                    <a:pt x="48" y="6"/>
                  </a:lnTo>
                  <a:lnTo>
                    <a:pt x="58" y="4"/>
                  </a:lnTo>
                  <a:lnTo>
                    <a:pt x="68" y="2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2" y="1"/>
                  </a:lnTo>
                  <a:lnTo>
                    <a:pt x="114" y="2"/>
                  </a:lnTo>
                  <a:lnTo>
                    <a:pt x="127" y="5"/>
                  </a:lnTo>
                  <a:lnTo>
                    <a:pt x="116" y="5"/>
                  </a:lnTo>
                  <a:lnTo>
                    <a:pt x="106" y="5"/>
                  </a:lnTo>
                  <a:lnTo>
                    <a:pt x="96" y="7"/>
                  </a:lnTo>
                  <a:lnTo>
                    <a:pt x="85" y="10"/>
                  </a:lnTo>
                  <a:lnTo>
                    <a:pt x="66" y="15"/>
                  </a:lnTo>
                  <a:lnTo>
                    <a:pt x="48" y="23"/>
                  </a:lnTo>
                  <a:lnTo>
                    <a:pt x="21" y="36"/>
                  </a:lnTo>
                  <a:lnTo>
                    <a:pt x="12" y="4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086"/>
            <p:cNvSpPr>
              <a:spLocks/>
            </p:cNvSpPr>
            <p:nvPr/>
          </p:nvSpPr>
          <p:spPr bwMode="auto">
            <a:xfrm>
              <a:off x="6317418" y="4576097"/>
              <a:ext cx="47727" cy="19091"/>
            </a:xfrm>
            <a:custGeom>
              <a:avLst/>
              <a:gdLst>
                <a:gd name="T0" fmla="*/ 16 w 117"/>
                <a:gd name="T1" fmla="*/ 25 h 46"/>
                <a:gd name="T2" fmla="*/ 25 w 117"/>
                <a:gd name="T3" fmla="*/ 23 h 46"/>
                <a:gd name="T4" fmla="*/ 48 w 117"/>
                <a:gd name="T5" fmla="*/ 21 h 46"/>
                <a:gd name="T6" fmla="*/ 65 w 117"/>
                <a:gd name="T7" fmla="*/ 18 h 46"/>
                <a:gd name="T8" fmla="*/ 81 w 117"/>
                <a:gd name="T9" fmla="*/ 14 h 46"/>
                <a:gd name="T10" fmla="*/ 99 w 117"/>
                <a:gd name="T11" fmla="*/ 7 h 46"/>
                <a:gd name="T12" fmla="*/ 117 w 117"/>
                <a:gd name="T13" fmla="*/ 0 h 46"/>
                <a:gd name="T14" fmla="*/ 104 w 117"/>
                <a:gd name="T15" fmla="*/ 6 h 46"/>
                <a:gd name="T16" fmla="*/ 88 w 117"/>
                <a:gd name="T17" fmla="*/ 14 h 46"/>
                <a:gd name="T18" fmla="*/ 69 w 117"/>
                <a:gd name="T19" fmla="*/ 21 h 46"/>
                <a:gd name="T20" fmla="*/ 48 w 117"/>
                <a:gd name="T21" fmla="*/ 29 h 46"/>
                <a:gd name="T22" fmla="*/ 15 w 117"/>
                <a:gd name="T23" fmla="*/ 41 h 46"/>
                <a:gd name="T24" fmla="*/ 0 w 117"/>
                <a:gd name="T25" fmla="*/ 46 h 46"/>
                <a:gd name="T26" fmla="*/ 16 w 117"/>
                <a:gd name="T2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6">
                  <a:moveTo>
                    <a:pt x="16" y="25"/>
                  </a:moveTo>
                  <a:lnTo>
                    <a:pt x="25" y="23"/>
                  </a:lnTo>
                  <a:lnTo>
                    <a:pt x="48" y="21"/>
                  </a:lnTo>
                  <a:lnTo>
                    <a:pt x="65" y="18"/>
                  </a:lnTo>
                  <a:lnTo>
                    <a:pt x="81" y="14"/>
                  </a:lnTo>
                  <a:lnTo>
                    <a:pt x="99" y="7"/>
                  </a:lnTo>
                  <a:lnTo>
                    <a:pt x="117" y="0"/>
                  </a:lnTo>
                  <a:lnTo>
                    <a:pt x="104" y="6"/>
                  </a:lnTo>
                  <a:lnTo>
                    <a:pt x="88" y="14"/>
                  </a:lnTo>
                  <a:lnTo>
                    <a:pt x="69" y="21"/>
                  </a:lnTo>
                  <a:lnTo>
                    <a:pt x="48" y="29"/>
                  </a:lnTo>
                  <a:lnTo>
                    <a:pt x="15" y="41"/>
                  </a:lnTo>
                  <a:lnTo>
                    <a:pt x="0" y="46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49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087"/>
            <p:cNvSpPr>
              <a:spLocks/>
            </p:cNvSpPr>
            <p:nvPr/>
          </p:nvSpPr>
          <p:spPr bwMode="auto">
            <a:xfrm>
              <a:off x="6148785" y="4522007"/>
              <a:ext cx="90680" cy="22273"/>
            </a:xfrm>
            <a:custGeom>
              <a:avLst/>
              <a:gdLst>
                <a:gd name="T0" fmla="*/ 0 w 226"/>
                <a:gd name="T1" fmla="*/ 57 h 57"/>
                <a:gd name="T2" fmla="*/ 5 w 226"/>
                <a:gd name="T3" fmla="*/ 53 h 57"/>
                <a:gd name="T4" fmla="*/ 15 w 226"/>
                <a:gd name="T5" fmla="*/ 46 h 57"/>
                <a:gd name="T6" fmla="*/ 24 w 226"/>
                <a:gd name="T7" fmla="*/ 40 h 57"/>
                <a:gd name="T8" fmla="*/ 35 w 226"/>
                <a:gd name="T9" fmla="*/ 35 h 57"/>
                <a:gd name="T10" fmla="*/ 47 w 226"/>
                <a:gd name="T11" fmla="*/ 28 h 57"/>
                <a:gd name="T12" fmla="*/ 60 w 226"/>
                <a:gd name="T13" fmla="*/ 23 h 57"/>
                <a:gd name="T14" fmla="*/ 75 w 226"/>
                <a:gd name="T15" fmla="*/ 17 h 57"/>
                <a:gd name="T16" fmla="*/ 92 w 226"/>
                <a:gd name="T17" fmla="*/ 12 h 57"/>
                <a:gd name="T18" fmla="*/ 110 w 226"/>
                <a:gd name="T19" fmla="*/ 7 h 57"/>
                <a:gd name="T20" fmla="*/ 131 w 226"/>
                <a:gd name="T21" fmla="*/ 4 h 57"/>
                <a:gd name="T22" fmla="*/ 153 w 226"/>
                <a:gd name="T23" fmla="*/ 1 h 57"/>
                <a:gd name="T24" fmla="*/ 175 w 226"/>
                <a:gd name="T25" fmla="*/ 0 h 57"/>
                <a:gd name="T26" fmla="*/ 200 w 226"/>
                <a:gd name="T27" fmla="*/ 1 h 57"/>
                <a:gd name="T28" fmla="*/ 226 w 226"/>
                <a:gd name="T29" fmla="*/ 4 h 57"/>
                <a:gd name="T30" fmla="*/ 200 w 226"/>
                <a:gd name="T31" fmla="*/ 6 h 57"/>
                <a:gd name="T32" fmla="*/ 171 w 226"/>
                <a:gd name="T33" fmla="*/ 10 h 57"/>
                <a:gd name="T34" fmla="*/ 140 w 226"/>
                <a:gd name="T35" fmla="*/ 17 h 57"/>
                <a:gd name="T36" fmla="*/ 108 w 226"/>
                <a:gd name="T37" fmla="*/ 24 h 57"/>
                <a:gd name="T38" fmla="*/ 77 w 226"/>
                <a:gd name="T39" fmla="*/ 33 h 57"/>
                <a:gd name="T40" fmla="*/ 47 w 226"/>
                <a:gd name="T41" fmla="*/ 41 h 57"/>
                <a:gd name="T42" fmla="*/ 22 w 226"/>
                <a:gd name="T43" fmla="*/ 49 h 57"/>
                <a:gd name="T44" fmla="*/ 0 w 226"/>
                <a:gd name="T4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6" h="57">
                  <a:moveTo>
                    <a:pt x="0" y="57"/>
                  </a:moveTo>
                  <a:lnTo>
                    <a:pt x="5" y="53"/>
                  </a:lnTo>
                  <a:lnTo>
                    <a:pt x="15" y="46"/>
                  </a:lnTo>
                  <a:lnTo>
                    <a:pt x="24" y="40"/>
                  </a:lnTo>
                  <a:lnTo>
                    <a:pt x="35" y="35"/>
                  </a:lnTo>
                  <a:lnTo>
                    <a:pt x="47" y="28"/>
                  </a:lnTo>
                  <a:lnTo>
                    <a:pt x="60" y="23"/>
                  </a:lnTo>
                  <a:lnTo>
                    <a:pt x="75" y="17"/>
                  </a:lnTo>
                  <a:lnTo>
                    <a:pt x="92" y="12"/>
                  </a:lnTo>
                  <a:lnTo>
                    <a:pt x="110" y="7"/>
                  </a:lnTo>
                  <a:lnTo>
                    <a:pt x="131" y="4"/>
                  </a:lnTo>
                  <a:lnTo>
                    <a:pt x="153" y="1"/>
                  </a:lnTo>
                  <a:lnTo>
                    <a:pt x="175" y="0"/>
                  </a:lnTo>
                  <a:lnTo>
                    <a:pt x="200" y="1"/>
                  </a:lnTo>
                  <a:lnTo>
                    <a:pt x="226" y="4"/>
                  </a:lnTo>
                  <a:lnTo>
                    <a:pt x="200" y="6"/>
                  </a:lnTo>
                  <a:lnTo>
                    <a:pt x="171" y="10"/>
                  </a:lnTo>
                  <a:lnTo>
                    <a:pt x="140" y="17"/>
                  </a:lnTo>
                  <a:lnTo>
                    <a:pt x="108" y="24"/>
                  </a:lnTo>
                  <a:lnTo>
                    <a:pt x="77" y="33"/>
                  </a:lnTo>
                  <a:lnTo>
                    <a:pt x="47" y="41"/>
                  </a:lnTo>
                  <a:lnTo>
                    <a:pt x="22" y="4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2" name="组合 2601"/>
          <p:cNvGrpSpPr/>
          <p:nvPr/>
        </p:nvGrpSpPr>
        <p:grpSpPr>
          <a:xfrm>
            <a:off x="2525791" y="5190972"/>
            <a:ext cx="1064419" cy="1103446"/>
            <a:chOff x="3084745" y="5871076"/>
            <a:chExt cx="545673" cy="574308"/>
          </a:xfrm>
        </p:grpSpPr>
        <p:sp>
          <p:nvSpPr>
            <p:cNvPr id="1143" name="Freeform 2270"/>
            <p:cNvSpPr>
              <a:spLocks/>
            </p:cNvSpPr>
            <p:nvPr/>
          </p:nvSpPr>
          <p:spPr bwMode="auto">
            <a:xfrm>
              <a:off x="3175426" y="6149480"/>
              <a:ext cx="52499" cy="173406"/>
            </a:xfrm>
            <a:custGeom>
              <a:avLst/>
              <a:gdLst>
                <a:gd name="T0" fmla="*/ 31 w 132"/>
                <a:gd name="T1" fmla="*/ 285 h 434"/>
                <a:gd name="T2" fmla="*/ 27 w 132"/>
                <a:gd name="T3" fmla="*/ 238 h 434"/>
                <a:gd name="T4" fmla="*/ 27 w 132"/>
                <a:gd name="T5" fmla="*/ 197 h 434"/>
                <a:gd name="T6" fmla="*/ 30 w 132"/>
                <a:gd name="T7" fmla="*/ 161 h 434"/>
                <a:gd name="T8" fmla="*/ 35 w 132"/>
                <a:gd name="T9" fmla="*/ 115 h 434"/>
                <a:gd name="T10" fmla="*/ 48 w 132"/>
                <a:gd name="T11" fmla="*/ 69 h 434"/>
                <a:gd name="T12" fmla="*/ 63 w 132"/>
                <a:gd name="T13" fmla="*/ 36 h 434"/>
                <a:gd name="T14" fmla="*/ 78 w 132"/>
                <a:gd name="T15" fmla="*/ 17 h 434"/>
                <a:gd name="T16" fmla="*/ 95 w 132"/>
                <a:gd name="T17" fmla="*/ 3 h 434"/>
                <a:gd name="T18" fmla="*/ 102 w 132"/>
                <a:gd name="T19" fmla="*/ 1 h 434"/>
                <a:gd name="T20" fmla="*/ 115 w 132"/>
                <a:gd name="T21" fmla="*/ 0 h 434"/>
                <a:gd name="T22" fmla="*/ 127 w 132"/>
                <a:gd name="T23" fmla="*/ 4 h 434"/>
                <a:gd name="T24" fmla="*/ 131 w 132"/>
                <a:gd name="T25" fmla="*/ 12 h 434"/>
                <a:gd name="T26" fmla="*/ 131 w 132"/>
                <a:gd name="T27" fmla="*/ 23 h 434"/>
                <a:gd name="T28" fmla="*/ 126 w 132"/>
                <a:gd name="T29" fmla="*/ 43 h 434"/>
                <a:gd name="T30" fmla="*/ 113 w 132"/>
                <a:gd name="T31" fmla="*/ 70 h 434"/>
                <a:gd name="T32" fmla="*/ 103 w 132"/>
                <a:gd name="T33" fmla="*/ 106 h 434"/>
                <a:gd name="T34" fmla="*/ 95 w 132"/>
                <a:gd name="T35" fmla="*/ 147 h 434"/>
                <a:gd name="T36" fmla="*/ 91 w 132"/>
                <a:gd name="T37" fmla="*/ 190 h 434"/>
                <a:gd name="T38" fmla="*/ 87 w 132"/>
                <a:gd name="T39" fmla="*/ 251 h 434"/>
                <a:gd name="T40" fmla="*/ 87 w 132"/>
                <a:gd name="T41" fmla="*/ 306 h 434"/>
                <a:gd name="T42" fmla="*/ 87 w 132"/>
                <a:gd name="T43" fmla="*/ 314 h 434"/>
                <a:gd name="T44" fmla="*/ 91 w 132"/>
                <a:gd name="T45" fmla="*/ 314 h 434"/>
                <a:gd name="T46" fmla="*/ 98 w 132"/>
                <a:gd name="T47" fmla="*/ 319 h 434"/>
                <a:gd name="T48" fmla="*/ 103 w 132"/>
                <a:gd name="T49" fmla="*/ 338 h 434"/>
                <a:gd name="T50" fmla="*/ 108 w 132"/>
                <a:gd name="T51" fmla="*/ 374 h 434"/>
                <a:gd name="T52" fmla="*/ 112 w 132"/>
                <a:gd name="T53" fmla="*/ 405 h 434"/>
                <a:gd name="T54" fmla="*/ 110 w 132"/>
                <a:gd name="T55" fmla="*/ 420 h 434"/>
                <a:gd name="T56" fmla="*/ 103 w 132"/>
                <a:gd name="T57" fmla="*/ 426 h 434"/>
                <a:gd name="T58" fmla="*/ 93 w 132"/>
                <a:gd name="T59" fmla="*/ 431 h 434"/>
                <a:gd name="T60" fmla="*/ 79 w 132"/>
                <a:gd name="T61" fmla="*/ 433 h 434"/>
                <a:gd name="T62" fmla="*/ 58 w 132"/>
                <a:gd name="T63" fmla="*/ 433 h 434"/>
                <a:gd name="T64" fmla="*/ 37 w 132"/>
                <a:gd name="T65" fmla="*/ 433 h 434"/>
                <a:gd name="T66" fmla="*/ 25 w 132"/>
                <a:gd name="T67" fmla="*/ 432 h 434"/>
                <a:gd name="T68" fmla="*/ 14 w 132"/>
                <a:gd name="T69" fmla="*/ 427 h 434"/>
                <a:gd name="T70" fmla="*/ 6 w 132"/>
                <a:gd name="T71" fmla="*/ 420 h 434"/>
                <a:gd name="T72" fmla="*/ 0 w 132"/>
                <a:gd name="T73" fmla="*/ 408 h 434"/>
                <a:gd name="T74" fmla="*/ 0 w 132"/>
                <a:gd name="T75" fmla="*/ 390 h 434"/>
                <a:gd name="T76" fmla="*/ 9 w 132"/>
                <a:gd name="T77" fmla="*/ 343 h 434"/>
                <a:gd name="T78" fmla="*/ 18 w 132"/>
                <a:gd name="T79" fmla="*/ 315 h 434"/>
                <a:gd name="T80" fmla="*/ 24 w 132"/>
                <a:gd name="T81" fmla="*/ 310 h 434"/>
                <a:gd name="T82" fmla="*/ 30 w 132"/>
                <a:gd name="T83" fmla="*/ 31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434">
                  <a:moveTo>
                    <a:pt x="33" y="310"/>
                  </a:moveTo>
                  <a:lnTo>
                    <a:pt x="31" y="285"/>
                  </a:lnTo>
                  <a:lnTo>
                    <a:pt x="29" y="261"/>
                  </a:lnTo>
                  <a:lnTo>
                    <a:pt x="27" y="238"/>
                  </a:lnTo>
                  <a:lnTo>
                    <a:pt x="27" y="217"/>
                  </a:lnTo>
                  <a:lnTo>
                    <a:pt x="27" y="197"/>
                  </a:lnTo>
                  <a:lnTo>
                    <a:pt x="27" y="178"/>
                  </a:lnTo>
                  <a:lnTo>
                    <a:pt x="30" y="161"/>
                  </a:lnTo>
                  <a:lnTo>
                    <a:pt x="31" y="144"/>
                  </a:lnTo>
                  <a:lnTo>
                    <a:pt x="35" y="115"/>
                  </a:lnTo>
                  <a:lnTo>
                    <a:pt x="40" y="90"/>
                  </a:lnTo>
                  <a:lnTo>
                    <a:pt x="48" y="69"/>
                  </a:lnTo>
                  <a:lnTo>
                    <a:pt x="54" y="52"/>
                  </a:lnTo>
                  <a:lnTo>
                    <a:pt x="63" y="36"/>
                  </a:lnTo>
                  <a:lnTo>
                    <a:pt x="71" y="26"/>
                  </a:lnTo>
                  <a:lnTo>
                    <a:pt x="78" y="17"/>
                  </a:lnTo>
                  <a:lnTo>
                    <a:pt x="85" y="10"/>
                  </a:lnTo>
                  <a:lnTo>
                    <a:pt x="95" y="3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7" y="0"/>
                  </a:lnTo>
                  <a:lnTo>
                    <a:pt x="115" y="0"/>
                  </a:lnTo>
                  <a:lnTo>
                    <a:pt x="124" y="2"/>
                  </a:lnTo>
                  <a:lnTo>
                    <a:pt x="127" y="4"/>
                  </a:lnTo>
                  <a:lnTo>
                    <a:pt x="129" y="7"/>
                  </a:lnTo>
                  <a:lnTo>
                    <a:pt x="131" y="12"/>
                  </a:lnTo>
                  <a:lnTo>
                    <a:pt x="132" y="17"/>
                  </a:lnTo>
                  <a:lnTo>
                    <a:pt x="131" y="23"/>
                  </a:lnTo>
                  <a:lnTo>
                    <a:pt x="129" y="32"/>
                  </a:lnTo>
                  <a:lnTo>
                    <a:pt x="126" y="43"/>
                  </a:lnTo>
                  <a:lnTo>
                    <a:pt x="119" y="55"/>
                  </a:lnTo>
                  <a:lnTo>
                    <a:pt x="113" y="70"/>
                  </a:lnTo>
                  <a:lnTo>
                    <a:pt x="107" y="86"/>
                  </a:lnTo>
                  <a:lnTo>
                    <a:pt x="103" y="106"/>
                  </a:lnTo>
                  <a:lnTo>
                    <a:pt x="99" y="126"/>
                  </a:lnTo>
                  <a:lnTo>
                    <a:pt x="95" y="147"/>
                  </a:lnTo>
                  <a:lnTo>
                    <a:pt x="93" y="168"/>
                  </a:lnTo>
                  <a:lnTo>
                    <a:pt x="91" y="190"/>
                  </a:lnTo>
                  <a:lnTo>
                    <a:pt x="89" y="211"/>
                  </a:lnTo>
                  <a:lnTo>
                    <a:pt x="87" y="251"/>
                  </a:lnTo>
                  <a:lnTo>
                    <a:pt x="87" y="284"/>
                  </a:lnTo>
                  <a:lnTo>
                    <a:pt x="87" y="306"/>
                  </a:lnTo>
                  <a:lnTo>
                    <a:pt x="87" y="315"/>
                  </a:lnTo>
                  <a:lnTo>
                    <a:pt x="87" y="314"/>
                  </a:lnTo>
                  <a:lnTo>
                    <a:pt x="89" y="314"/>
                  </a:lnTo>
                  <a:lnTo>
                    <a:pt x="91" y="314"/>
                  </a:lnTo>
                  <a:lnTo>
                    <a:pt x="94" y="315"/>
                  </a:lnTo>
                  <a:lnTo>
                    <a:pt x="98" y="319"/>
                  </a:lnTo>
                  <a:lnTo>
                    <a:pt x="101" y="326"/>
                  </a:lnTo>
                  <a:lnTo>
                    <a:pt x="103" y="338"/>
                  </a:lnTo>
                  <a:lnTo>
                    <a:pt x="106" y="354"/>
                  </a:lnTo>
                  <a:lnTo>
                    <a:pt x="108" y="374"/>
                  </a:lnTo>
                  <a:lnTo>
                    <a:pt x="111" y="392"/>
                  </a:lnTo>
                  <a:lnTo>
                    <a:pt x="112" y="405"/>
                  </a:lnTo>
                  <a:lnTo>
                    <a:pt x="111" y="415"/>
                  </a:lnTo>
                  <a:lnTo>
                    <a:pt x="110" y="420"/>
                  </a:lnTo>
                  <a:lnTo>
                    <a:pt x="107" y="423"/>
                  </a:lnTo>
                  <a:lnTo>
                    <a:pt x="103" y="426"/>
                  </a:lnTo>
                  <a:lnTo>
                    <a:pt x="99" y="428"/>
                  </a:lnTo>
                  <a:lnTo>
                    <a:pt x="93" y="431"/>
                  </a:lnTo>
                  <a:lnTo>
                    <a:pt x="87" y="432"/>
                  </a:lnTo>
                  <a:lnTo>
                    <a:pt x="79" y="433"/>
                  </a:lnTo>
                  <a:lnTo>
                    <a:pt x="70" y="433"/>
                  </a:lnTo>
                  <a:lnTo>
                    <a:pt x="58" y="433"/>
                  </a:lnTo>
                  <a:lnTo>
                    <a:pt x="44" y="434"/>
                  </a:lnTo>
                  <a:lnTo>
                    <a:pt x="37" y="433"/>
                  </a:lnTo>
                  <a:lnTo>
                    <a:pt x="31" y="433"/>
                  </a:lnTo>
                  <a:lnTo>
                    <a:pt x="25" y="432"/>
                  </a:lnTo>
                  <a:lnTo>
                    <a:pt x="19" y="431"/>
                  </a:lnTo>
                  <a:lnTo>
                    <a:pt x="14" y="427"/>
                  </a:lnTo>
                  <a:lnTo>
                    <a:pt x="9" y="424"/>
                  </a:lnTo>
                  <a:lnTo>
                    <a:pt x="6" y="420"/>
                  </a:lnTo>
                  <a:lnTo>
                    <a:pt x="3" y="414"/>
                  </a:lnTo>
                  <a:lnTo>
                    <a:pt x="0" y="408"/>
                  </a:lnTo>
                  <a:lnTo>
                    <a:pt x="0" y="399"/>
                  </a:lnTo>
                  <a:lnTo>
                    <a:pt x="0" y="390"/>
                  </a:lnTo>
                  <a:lnTo>
                    <a:pt x="3" y="378"/>
                  </a:lnTo>
                  <a:lnTo>
                    <a:pt x="9" y="343"/>
                  </a:lnTo>
                  <a:lnTo>
                    <a:pt x="14" y="322"/>
                  </a:lnTo>
                  <a:lnTo>
                    <a:pt x="18" y="315"/>
                  </a:lnTo>
                  <a:lnTo>
                    <a:pt x="22" y="311"/>
                  </a:lnTo>
                  <a:lnTo>
                    <a:pt x="24" y="310"/>
                  </a:lnTo>
                  <a:lnTo>
                    <a:pt x="26" y="310"/>
                  </a:lnTo>
                  <a:lnTo>
                    <a:pt x="30" y="310"/>
                  </a:lnTo>
                  <a:lnTo>
                    <a:pt x="33" y="310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2271"/>
            <p:cNvSpPr>
              <a:spLocks/>
            </p:cNvSpPr>
            <p:nvPr/>
          </p:nvSpPr>
          <p:spPr bwMode="auto">
            <a:xfrm>
              <a:off x="3245425" y="6143116"/>
              <a:ext cx="97044" cy="151134"/>
            </a:xfrm>
            <a:custGeom>
              <a:avLst/>
              <a:gdLst>
                <a:gd name="T0" fmla="*/ 191 w 242"/>
                <a:gd name="T1" fmla="*/ 240 h 380"/>
                <a:gd name="T2" fmla="*/ 177 w 242"/>
                <a:gd name="T3" fmla="*/ 196 h 380"/>
                <a:gd name="T4" fmla="*/ 163 w 242"/>
                <a:gd name="T5" fmla="*/ 157 h 380"/>
                <a:gd name="T6" fmla="*/ 148 w 242"/>
                <a:gd name="T7" fmla="*/ 124 h 380"/>
                <a:gd name="T8" fmla="*/ 126 w 242"/>
                <a:gd name="T9" fmla="*/ 84 h 380"/>
                <a:gd name="T10" fmla="*/ 98 w 242"/>
                <a:gd name="T11" fmla="*/ 45 h 380"/>
                <a:gd name="T12" fmla="*/ 72 w 242"/>
                <a:gd name="T13" fmla="*/ 20 h 380"/>
                <a:gd name="T14" fmla="*/ 51 w 242"/>
                <a:gd name="T15" fmla="*/ 7 h 380"/>
                <a:gd name="T16" fmla="*/ 30 w 242"/>
                <a:gd name="T17" fmla="*/ 0 h 380"/>
                <a:gd name="T18" fmla="*/ 23 w 242"/>
                <a:gd name="T19" fmla="*/ 0 h 380"/>
                <a:gd name="T20" fmla="*/ 9 w 242"/>
                <a:gd name="T21" fmla="*/ 4 h 380"/>
                <a:gd name="T22" fmla="*/ 1 w 242"/>
                <a:gd name="T23" fmla="*/ 11 h 380"/>
                <a:gd name="T24" fmla="*/ 0 w 242"/>
                <a:gd name="T25" fmla="*/ 20 h 380"/>
                <a:gd name="T26" fmla="*/ 4 w 242"/>
                <a:gd name="T27" fmla="*/ 32 h 380"/>
                <a:gd name="T28" fmla="*/ 16 w 242"/>
                <a:gd name="T29" fmla="*/ 48 h 380"/>
                <a:gd name="T30" fmla="*/ 37 w 242"/>
                <a:gd name="T31" fmla="*/ 69 h 380"/>
                <a:gd name="T32" fmla="*/ 59 w 242"/>
                <a:gd name="T33" fmla="*/ 99 h 380"/>
                <a:gd name="T34" fmla="*/ 81 w 242"/>
                <a:gd name="T35" fmla="*/ 135 h 380"/>
                <a:gd name="T36" fmla="*/ 100 w 242"/>
                <a:gd name="T37" fmla="*/ 173 h 380"/>
                <a:gd name="T38" fmla="*/ 126 w 242"/>
                <a:gd name="T39" fmla="*/ 230 h 380"/>
                <a:gd name="T40" fmla="*/ 145 w 242"/>
                <a:gd name="T41" fmla="*/ 280 h 380"/>
                <a:gd name="T42" fmla="*/ 142 w 242"/>
                <a:gd name="T43" fmla="*/ 292 h 380"/>
                <a:gd name="T44" fmla="*/ 126 w 242"/>
                <a:gd name="T45" fmla="*/ 305 h 380"/>
                <a:gd name="T46" fmla="*/ 122 w 242"/>
                <a:gd name="T47" fmla="*/ 313 h 380"/>
                <a:gd name="T48" fmla="*/ 121 w 242"/>
                <a:gd name="T49" fmla="*/ 322 h 380"/>
                <a:gd name="T50" fmla="*/ 125 w 242"/>
                <a:gd name="T51" fmla="*/ 333 h 380"/>
                <a:gd name="T52" fmla="*/ 140 w 242"/>
                <a:gd name="T53" fmla="*/ 351 h 380"/>
                <a:gd name="T54" fmla="*/ 157 w 242"/>
                <a:gd name="T55" fmla="*/ 369 h 380"/>
                <a:gd name="T56" fmla="*/ 170 w 242"/>
                <a:gd name="T57" fmla="*/ 378 h 380"/>
                <a:gd name="T58" fmla="*/ 180 w 242"/>
                <a:gd name="T59" fmla="*/ 380 h 380"/>
                <a:gd name="T60" fmla="*/ 192 w 242"/>
                <a:gd name="T61" fmla="*/ 380 h 380"/>
                <a:gd name="T62" fmla="*/ 206 w 242"/>
                <a:gd name="T63" fmla="*/ 374 h 380"/>
                <a:gd name="T64" fmla="*/ 220 w 242"/>
                <a:gd name="T65" fmla="*/ 367 h 380"/>
                <a:gd name="T66" fmla="*/ 230 w 242"/>
                <a:gd name="T67" fmla="*/ 354 h 380"/>
                <a:gd name="T68" fmla="*/ 236 w 242"/>
                <a:gd name="T69" fmla="*/ 337 h 380"/>
                <a:gd name="T70" fmla="*/ 240 w 242"/>
                <a:gd name="T71" fmla="*/ 317 h 380"/>
                <a:gd name="T72" fmla="*/ 242 w 242"/>
                <a:gd name="T73" fmla="*/ 298 h 380"/>
                <a:gd name="T74" fmla="*/ 240 w 242"/>
                <a:gd name="T75" fmla="*/ 280 h 380"/>
                <a:gd name="T76" fmla="*/ 236 w 242"/>
                <a:gd name="T77" fmla="*/ 267 h 380"/>
                <a:gd name="T78" fmla="*/ 231 w 242"/>
                <a:gd name="T79" fmla="*/ 262 h 380"/>
                <a:gd name="T80" fmla="*/ 226 w 242"/>
                <a:gd name="T81" fmla="*/ 261 h 380"/>
                <a:gd name="T82" fmla="*/ 201 w 242"/>
                <a:gd name="T83" fmla="*/ 264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2" h="380">
                  <a:moveTo>
                    <a:pt x="197" y="265"/>
                  </a:moveTo>
                  <a:lnTo>
                    <a:pt x="191" y="240"/>
                  </a:lnTo>
                  <a:lnTo>
                    <a:pt x="184" y="218"/>
                  </a:lnTo>
                  <a:lnTo>
                    <a:pt x="177" y="196"/>
                  </a:lnTo>
                  <a:lnTo>
                    <a:pt x="169" y="176"/>
                  </a:lnTo>
                  <a:lnTo>
                    <a:pt x="163" y="157"/>
                  </a:lnTo>
                  <a:lnTo>
                    <a:pt x="155" y="140"/>
                  </a:lnTo>
                  <a:lnTo>
                    <a:pt x="148" y="124"/>
                  </a:lnTo>
                  <a:lnTo>
                    <a:pt x="140" y="110"/>
                  </a:lnTo>
                  <a:lnTo>
                    <a:pt x="126" y="84"/>
                  </a:lnTo>
                  <a:lnTo>
                    <a:pt x="112" y="62"/>
                  </a:lnTo>
                  <a:lnTo>
                    <a:pt x="98" y="45"/>
                  </a:lnTo>
                  <a:lnTo>
                    <a:pt x="85" y="31"/>
                  </a:lnTo>
                  <a:lnTo>
                    <a:pt x="72" y="20"/>
                  </a:lnTo>
                  <a:lnTo>
                    <a:pt x="61" y="13"/>
                  </a:lnTo>
                  <a:lnTo>
                    <a:pt x="51" y="7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9" y="4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4" y="32"/>
                  </a:lnTo>
                  <a:lnTo>
                    <a:pt x="8" y="40"/>
                  </a:lnTo>
                  <a:lnTo>
                    <a:pt x="16" y="48"/>
                  </a:lnTo>
                  <a:lnTo>
                    <a:pt x="26" y="58"/>
                  </a:lnTo>
                  <a:lnTo>
                    <a:pt x="37" y="69"/>
                  </a:lnTo>
                  <a:lnTo>
                    <a:pt x="48" y="83"/>
                  </a:lnTo>
                  <a:lnTo>
                    <a:pt x="59" y="99"/>
                  </a:lnTo>
                  <a:lnTo>
                    <a:pt x="70" y="116"/>
                  </a:lnTo>
                  <a:lnTo>
                    <a:pt x="81" y="135"/>
                  </a:lnTo>
                  <a:lnTo>
                    <a:pt x="91" y="154"/>
                  </a:lnTo>
                  <a:lnTo>
                    <a:pt x="100" y="173"/>
                  </a:lnTo>
                  <a:lnTo>
                    <a:pt x="110" y="193"/>
                  </a:lnTo>
                  <a:lnTo>
                    <a:pt x="126" y="230"/>
                  </a:lnTo>
                  <a:lnTo>
                    <a:pt x="138" y="260"/>
                  </a:lnTo>
                  <a:lnTo>
                    <a:pt x="145" y="280"/>
                  </a:lnTo>
                  <a:lnTo>
                    <a:pt x="149" y="288"/>
                  </a:lnTo>
                  <a:lnTo>
                    <a:pt x="142" y="292"/>
                  </a:lnTo>
                  <a:lnTo>
                    <a:pt x="128" y="302"/>
                  </a:lnTo>
                  <a:lnTo>
                    <a:pt x="126" y="305"/>
                  </a:lnTo>
                  <a:lnTo>
                    <a:pt x="123" y="310"/>
                  </a:lnTo>
                  <a:lnTo>
                    <a:pt x="122" y="313"/>
                  </a:lnTo>
                  <a:lnTo>
                    <a:pt x="121" y="318"/>
                  </a:lnTo>
                  <a:lnTo>
                    <a:pt x="121" y="322"/>
                  </a:lnTo>
                  <a:lnTo>
                    <a:pt x="123" y="328"/>
                  </a:lnTo>
                  <a:lnTo>
                    <a:pt x="125" y="333"/>
                  </a:lnTo>
                  <a:lnTo>
                    <a:pt x="130" y="339"/>
                  </a:lnTo>
                  <a:lnTo>
                    <a:pt x="140" y="351"/>
                  </a:lnTo>
                  <a:lnTo>
                    <a:pt x="149" y="361"/>
                  </a:lnTo>
                  <a:lnTo>
                    <a:pt x="157" y="369"/>
                  </a:lnTo>
                  <a:lnTo>
                    <a:pt x="166" y="375"/>
                  </a:lnTo>
                  <a:lnTo>
                    <a:pt x="170" y="378"/>
                  </a:lnTo>
                  <a:lnTo>
                    <a:pt x="176" y="380"/>
                  </a:lnTo>
                  <a:lnTo>
                    <a:pt x="180" y="380"/>
                  </a:lnTo>
                  <a:lnTo>
                    <a:pt x="185" y="380"/>
                  </a:lnTo>
                  <a:lnTo>
                    <a:pt x="192" y="380"/>
                  </a:lnTo>
                  <a:lnTo>
                    <a:pt x="198" y="378"/>
                  </a:lnTo>
                  <a:lnTo>
                    <a:pt x="206" y="374"/>
                  </a:lnTo>
                  <a:lnTo>
                    <a:pt x="213" y="370"/>
                  </a:lnTo>
                  <a:lnTo>
                    <a:pt x="220" y="367"/>
                  </a:lnTo>
                  <a:lnTo>
                    <a:pt x="225" y="360"/>
                  </a:lnTo>
                  <a:lnTo>
                    <a:pt x="230" y="354"/>
                  </a:lnTo>
                  <a:lnTo>
                    <a:pt x="233" y="345"/>
                  </a:lnTo>
                  <a:lnTo>
                    <a:pt x="236" y="337"/>
                  </a:lnTo>
                  <a:lnTo>
                    <a:pt x="239" y="327"/>
                  </a:lnTo>
                  <a:lnTo>
                    <a:pt x="240" y="317"/>
                  </a:lnTo>
                  <a:lnTo>
                    <a:pt x="242" y="307"/>
                  </a:lnTo>
                  <a:lnTo>
                    <a:pt x="242" y="298"/>
                  </a:lnTo>
                  <a:lnTo>
                    <a:pt x="242" y="289"/>
                  </a:lnTo>
                  <a:lnTo>
                    <a:pt x="240" y="280"/>
                  </a:lnTo>
                  <a:lnTo>
                    <a:pt x="238" y="274"/>
                  </a:lnTo>
                  <a:lnTo>
                    <a:pt x="236" y="267"/>
                  </a:lnTo>
                  <a:lnTo>
                    <a:pt x="233" y="263"/>
                  </a:lnTo>
                  <a:lnTo>
                    <a:pt x="231" y="262"/>
                  </a:lnTo>
                  <a:lnTo>
                    <a:pt x="229" y="261"/>
                  </a:lnTo>
                  <a:lnTo>
                    <a:pt x="226" y="261"/>
                  </a:lnTo>
                  <a:lnTo>
                    <a:pt x="224" y="261"/>
                  </a:lnTo>
                  <a:lnTo>
                    <a:pt x="201" y="264"/>
                  </a:lnTo>
                  <a:lnTo>
                    <a:pt x="197" y="265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2272"/>
            <p:cNvSpPr>
              <a:spLocks/>
            </p:cNvSpPr>
            <p:nvPr/>
          </p:nvSpPr>
          <p:spPr bwMode="auto">
            <a:xfrm>
              <a:off x="3235879" y="6022209"/>
              <a:ext cx="87499" cy="95453"/>
            </a:xfrm>
            <a:custGeom>
              <a:avLst/>
              <a:gdLst>
                <a:gd name="T0" fmla="*/ 13 w 218"/>
                <a:gd name="T1" fmla="*/ 0 h 239"/>
                <a:gd name="T2" fmla="*/ 69 w 218"/>
                <a:gd name="T3" fmla="*/ 44 h 239"/>
                <a:gd name="T4" fmla="*/ 114 w 218"/>
                <a:gd name="T5" fmla="*/ 83 h 239"/>
                <a:gd name="T6" fmla="*/ 150 w 218"/>
                <a:gd name="T7" fmla="*/ 118 h 239"/>
                <a:gd name="T8" fmla="*/ 195 w 218"/>
                <a:gd name="T9" fmla="*/ 147 h 239"/>
                <a:gd name="T10" fmla="*/ 208 w 218"/>
                <a:gd name="T11" fmla="*/ 158 h 239"/>
                <a:gd name="T12" fmla="*/ 216 w 218"/>
                <a:gd name="T13" fmla="*/ 168 h 239"/>
                <a:gd name="T14" fmla="*/ 218 w 218"/>
                <a:gd name="T15" fmla="*/ 173 h 239"/>
                <a:gd name="T16" fmla="*/ 216 w 218"/>
                <a:gd name="T17" fmla="*/ 177 h 239"/>
                <a:gd name="T18" fmla="*/ 213 w 218"/>
                <a:gd name="T19" fmla="*/ 180 h 239"/>
                <a:gd name="T20" fmla="*/ 205 w 218"/>
                <a:gd name="T21" fmla="*/ 184 h 239"/>
                <a:gd name="T22" fmla="*/ 207 w 218"/>
                <a:gd name="T23" fmla="*/ 193 h 239"/>
                <a:gd name="T24" fmla="*/ 204 w 218"/>
                <a:gd name="T25" fmla="*/ 202 h 239"/>
                <a:gd name="T26" fmla="*/ 196 w 218"/>
                <a:gd name="T27" fmla="*/ 207 h 239"/>
                <a:gd name="T28" fmla="*/ 186 w 218"/>
                <a:gd name="T29" fmla="*/ 205 h 239"/>
                <a:gd name="T30" fmla="*/ 183 w 218"/>
                <a:gd name="T31" fmla="*/ 216 h 239"/>
                <a:gd name="T32" fmla="*/ 178 w 218"/>
                <a:gd name="T33" fmla="*/ 225 h 239"/>
                <a:gd name="T34" fmla="*/ 172 w 218"/>
                <a:gd name="T35" fmla="*/ 227 h 239"/>
                <a:gd name="T36" fmla="*/ 164 w 218"/>
                <a:gd name="T37" fmla="*/ 221 h 239"/>
                <a:gd name="T38" fmla="*/ 159 w 218"/>
                <a:gd name="T39" fmla="*/ 232 h 239"/>
                <a:gd name="T40" fmla="*/ 151 w 218"/>
                <a:gd name="T41" fmla="*/ 239 h 239"/>
                <a:gd name="T42" fmla="*/ 143 w 218"/>
                <a:gd name="T43" fmla="*/ 239 h 239"/>
                <a:gd name="T44" fmla="*/ 139 w 218"/>
                <a:gd name="T45" fmla="*/ 231 h 239"/>
                <a:gd name="T46" fmla="*/ 134 w 218"/>
                <a:gd name="T47" fmla="*/ 220 h 239"/>
                <a:gd name="T48" fmla="*/ 126 w 218"/>
                <a:gd name="T49" fmla="*/ 210 h 239"/>
                <a:gd name="T50" fmla="*/ 122 w 218"/>
                <a:gd name="T51" fmla="*/ 207 h 239"/>
                <a:gd name="T52" fmla="*/ 118 w 218"/>
                <a:gd name="T53" fmla="*/ 207 h 239"/>
                <a:gd name="T54" fmla="*/ 114 w 218"/>
                <a:gd name="T55" fmla="*/ 211 h 239"/>
                <a:gd name="T56" fmla="*/ 110 w 218"/>
                <a:gd name="T57" fmla="*/ 219 h 239"/>
                <a:gd name="T58" fmla="*/ 107 w 218"/>
                <a:gd name="T59" fmla="*/ 226 h 239"/>
                <a:gd name="T60" fmla="*/ 105 w 218"/>
                <a:gd name="T61" fmla="*/ 227 h 239"/>
                <a:gd name="T62" fmla="*/ 101 w 218"/>
                <a:gd name="T63" fmla="*/ 217 h 239"/>
                <a:gd name="T64" fmla="*/ 102 w 218"/>
                <a:gd name="T65" fmla="*/ 198 h 239"/>
                <a:gd name="T66" fmla="*/ 107 w 218"/>
                <a:gd name="T67" fmla="*/ 181 h 239"/>
                <a:gd name="T68" fmla="*/ 111 w 218"/>
                <a:gd name="T69" fmla="*/ 176 h 239"/>
                <a:gd name="T70" fmla="*/ 115 w 218"/>
                <a:gd name="T71" fmla="*/ 162 h 239"/>
                <a:gd name="T72" fmla="*/ 115 w 218"/>
                <a:gd name="T73" fmla="*/ 152 h 239"/>
                <a:gd name="T74" fmla="*/ 112 w 218"/>
                <a:gd name="T75" fmla="*/ 140 h 239"/>
                <a:gd name="T76" fmla="*/ 105 w 218"/>
                <a:gd name="T77" fmla="*/ 127 h 239"/>
                <a:gd name="T78" fmla="*/ 93 w 218"/>
                <a:gd name="T79" fmla="*/ 113 h 239"/>
                <a:gd name="T80" fmla="*/ 30 w 218"/>
                <a:gd name="T81" fmla="*/ 56 h 239"/>
                <a:gd name="T82" fmla="*/ 0 w 218"/>
                <a:gd name="T83" fmla="*/ 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39">
                  <a:moveTo>
                    <a:pt x="0" y="27"/>
                  </a:moveTo>
                  <a:lnTo>
                    <a:pt x="13" y="0"/>
                  </a:lnTo>
                  <a:lnTo>
                    <a:pt x="30" y="13"/>
                  </a:lnTo>
                  <a:lnTo>
                    <a:pt x="69" y="44"/>
                  </a:lnTo>
                  <a:lnTo>
                    <a:pt x="92" y="64"/>
                  </a:lnTo>
                  <a:lnTo>
                    <a:pt x="114" y="83"/>
                  </a:lnTo>
                  <a:lnTo>
                    <a:pt x="135" y="102"/>
                  </a:lnTo>
                  <a:lnTo>
                    <a:pt x="150" y="118"/>
                  </a:lnTo>
                  <a:lnTo>
                    <a:pt x="165" y="126"/>
                  </a:lnTo>
                  <a:lnTo>
                    <a:pt x="195" y="147"/>
                  </a:lnTo>
                  <a:lnTo>
                    <a:pt x="202" y="152"/>
                  </a:lnTo>
                  <a:lnTo>
                    <a:pt x="208" y="158"/>
                  </a:lnTo>
                  <a:lnTo>
                    <a:pt x="214" y="163"/>
                  </a:lnTo>
                  <a:lnTo>
                    <a:pt x="216" y="168"/>
                  </a:lnTo>
                  <a:lnTo>
                    <a:pt x="217" y="171"/>
                  </a:lnTo>
                  <a:lnTo>
                    <a:pt x="218" y="173"/>
                  </a:lnTo>
                  <a:lnTo>
                    <a:pt x="217" y="175"/>
                  </a:lnTo>
                  <a:lnTo>
                    <a:pt x="216" y="177"/>
                  </a:lnTo>
                  <a:lnTo>
                    <a:pt x="215" y="179"/>
                  </a:lnTo>
                  <a:lnTo>
                    <a:pt x="213" y="180"/>
                  </a:lnTo>
                  <a:lnTo>
                    <a:pt x="209" y="183"/>
                  </a:lnTo>
                  <a:lnTo>
                    <a:pt x="205" y="184"/>
                  </a:lnTo>
                  <a:lnTo>
                    <a:pt x="207" y="188"/>
                  </a:lnTo>
                  <a:lnTo>
                    <a:pt x="207" y="193"/>
                  </a:lnTo>
                  <a:lnTo>
                    <a:pt x="206" y="199"/>
                  </a:lnTo>
                  <a:lnTo>
                    <a:pt x="204" y="202"/>
                  </a:lnTo>
                  <a:lnTo>
                    <a:pt x="201" y="205"/>
                  </a:lnTo>
                  <a:lnTo>
                    <a:pt x="196" y="207"/>
                  </a:lnTo>
                  <a:lnTo>
                    <a:pt x="192" y="207"/>
                  </a:lnTo>
                  <a:lnTo>
                    <a:pt x="186" y="205"/>
                  </a:lnTo>
                  <a:lnTo>
                    <a:pt x="186" y="211"/>
                  </a:lnTo>
                  <a:lnTo>
                    <a:pt x="183" y="216"/>
                  </a:lnTo>
                  <a:lnTo>
                    <a:pt x="181" y="221"/>
                  </a:lnTo>
                  <a:lnTo>
                    <a:pt x="178" y="225"/>
                  </a:lnTo>
                  <a:lnTo>
                    <a:pt x="175" y="226"/>
                  </a:lnTo>
                  <a:lnTo>
                    <a:pt x="172" y="227"/>
                  </a:lnTo>
                  <a:lnTo>
                    <a:pt x="168" y="225"/>
                  </a:lnTo>
                  <a:lnTo>
                    <a:pt x="164" y="221"/>
                  </a:lnTo>
                  <a:lnTo>
                    <a:pt x="162" y="227"/>
                  </a:lnTo>
                  <a:lnTo>
                    <a:pt x="159" y="232"/>
                  </a:lnTo>
                  <a:lnTo>
                    <a:pt x="155" y="235"/>
                  </a:lnTo>
                  <a:lnTo>
                    <a:pt x="151" y="239"/>
                  </a:lnTo>
                  <a:lnTo>
                    <a:pt x="147" y="239"/>
                  </a:lnTo>
                  <a:lnTo>
                    <a:pt x="143" y="239"/>
                  </a:lnTo>
                  <a:lnTo>
                    <a:pt x="140" y="235"/>
                  </a:lnTo>
                  <a:lnTo>
                    <a:pt x="139" y="231"/>
                  </a:lnTo>
                  <a:lnTo>
                    <a:pt x="137" y="226"/>
                  </a:lnTo>
                  <a:lnTo>
                    <a:pt x="134" y="220"/>
                  </a:lnTo>
                  <a:lnTo>
                    <a:pt x="130" y="215"/>
                  </a:lnTo>
                  <a:lnTo>
                    <a:pt x="126" y="210"/>
                  </a:lnTo>
                  <a:lnTo>
                    <a:pt x="124" y="208"/>
                  </a:lnTo>
                  <a:lnTo>
                    <a:pt x="122" y="207"/>
                  </a:lnTo>
                  <a:lnTo>
                    <a:pt x="120" y="206"/>
                  </a:lnTo>
                  <a:lnTo>
                    <a:pt x="118" y="207"/>
                  </a:lnTo>
                  <a:lnTo>
                    <a:pt x="115" y="208"/>
                  </a:lnTo>
                  <a:lnTo>
                    <a:pt x="114" y="211"/>
                  </a:lnTo>
                  <a:lnTo>
                    <a:pt x="112" y="214"/>
                  </a:lnTo>
                  <a:lnTo>
                    <a:pt x="110" y="219"/>
                  </a:lnTo>
                  <a:lnTo>
                    <a:pt x="109" y="224"/>
                  </a:lnTo>
                  <a:lnTo>
                    <a:pt x="107" y="226"/>
                  </a:lnTo>
                  <a:lnTo>
                    <a:pt x="106" y="228"/>
                  </a:lnTo>
                  <a:lnTo>
                    <a:pt x="105" y="227"/>
                  </a:lnTo>
                  <a:lnTo>
                    <a:pt x="102" y="224"/>
                  </a:lnTo>
                  <a:lnTo>
                    <a:pt x="101" y="217"/>
                  </a:lnTo>
                  <a:lnTo>
                    <a:pt x="101" y="207"/>
                  </a:lnTo>
                  <a:lnTo>
                    <a:pt x="102" y="198"/>
                  </a:lnTo>
                  <a:lnTo>
                    <a:pt x="105" y="189"/>
                  </a:lnTo>
                  <a:lnTo>
                    <a:pt x="107" y="181"/>
                  </a:lnTo>
                  <a:lnTo>
                    <a:pt x="108" y="180"/>
                  </a:lnTo>
                  <a:lnTo>
                    <a:pt x="111" y="176"/>
                  </a:lnTo>
                  <a:lnTo>
                    <a:pt x="113" y="170"/>
                  </a:lnTo>
                  <a:lnTo>
                    <a:pt x="115" y="162"/>
                  </a:lnTo>
                  <a:lnTo>
                    <a:pt x="116" y="158"/>
                  </a:lnTo>
                  <a:lnTo>
                    <a:pt x="115" y="152"/>
                  </a:lnTo>
                  <a:lnTo>
                    <a:pt x="114" y="147"/>
                  </a:lnTo>
                  <a:lnTo>
                    <a:pt x="112" y="140"/>
                  </a:lnTo>
                  <a:lnTo>
                    <a:pt x="109" y="134"/>
                  </a:lnTo>
                  <a:lnTo>
                    <a:pt x="105" y="127"/>
                  </a:lnTo>
                  <a:lnTo>
                    <a:pt x="99" y="121"/>
                  </a:lnTo>
                  <a:lnTo>
                    <a:pt x="93" y="113"/>
                  </a:lnTo>
                  <a:lnTo>
                    <a:pt x="60" y="84"/>
                  </a:lnTo>
                  <a:lnTo>
                    <a:pt x="30" y="56"/>
                  </a:lnTo>
                  <a:lnTo>
                    <a:pt x="8" y="3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2273"/>
            <p:cNvSpPr>
              <a:spLocks/>
            </p:cNvSpPr>
            <p:nvPr/>
          </p:nvSpPr>
          <p:spPr bwMode="auto">
            <a:xfrm>
              <a:off x="3084745" y="6020619"/>
              <a:ext cx="69999" cy="104998"/>
            </a:xfrm>
            <a:custGeom>
              <a:avLst/>
              <a:gdLst>
                <a:gd name="T0" fmla="*/ 156 w 176"/>
                <a:gd name="T1" fmla="*/ 0 h 264"/>
                <a:gd name="T2" fmla="*/ 113 w 176"/>
                <a:gd name="T3" fmla="*/ 56 h 264"/>
                <a:gd name="T4" fmla="*/ 79 w 176"/>
                <a:gd name="T5" fmla="*/ 104 h 264"/>
                <a:gd name="T6" fmla="*/ 52 w 176"/>
                <a:gd name="T7" fmla="*/ 148 h 264"/>
                <a:gd name="T8" fmla="*/ 15 w 176"/>
                <a:gd name="T9" fmla="*/ 185 h 264"/>
                <a:gd name="T10" fmla="*/ 5 w 176"/>
                <a:gd name="T11" fmla="*/ 199 h 264"/>
                <a:gd name="T12" fmla="*/ 0 w 176"/>
                <a:gd name="T13" fmla="*/ 212 h 264"/>
                <a:gd name="T14" fmla="*/ 0 w 176"/>
                <a:gd name="T15" fmla="*/ 217 h 264"/>
                <a:gd name="T16" fmla="*/ 2 w 176"/>
                <a:gd name="T17" fmla="*/ 221 h 264"/>
                <a:gd name="T18" fmla="*/ 7 w 176"/>
                <a:gd name="T19" fmla="*/ 223 h 264"/>
                <a:gd name="T20" fmla="*/ 15 w 176"/>
                <a:gd name="T21" fmla="*/ 224 h 264"/>
                <a:gd name="T22" fmla="*/ 15 w 176"/>
                <a:gd name="T23" fmla="*/ 234 h 264"/>
                <a:gd name="T24" fmla="*/ 20 w 176"/>
                <a:gd name="T25" fmla="*/ 243 h 264"/>
                <a:gd name="T26" fmla="*/ 29 w 176"/>
                <a:gd name="T27" fmla="*/ 246 h 264"/>
                <a:gd name="T28" fmla="*/ 39 w 176"/>
                <a:gd name="T29" fmla="*/ 240 h 264"/>
                <a:gd name="T30" fmla="*/ 43 w 176"/>
                <a:gd name="T31" fmla="*/ 251 h 264"/>
                <a:gd name="T32" fmla="*/ 50 w 176"/>
                <a:gd name="T33" fmla="*/ 257 h 264"/>
                <a:gd name="T34" fmla="*/ 58 w 176"/>
                <a:gd name="T35" fmla="*/ 258 h 264"/>
                <a:gd name="T36" fmla="*/ 63 w 176"/>
                <a:gd name="T37" fmla="*/ 251 h 264"/>
                <a:gd name="T38" fmla="*/ 71 w 176"/>
                <a:gd name="T39" fmla="*/ 260 h 264"/>
                <a:gd name="T40" fmla="*/ 81 w 176"/>
                <a:gd name="T41" fmla="*/ 264 h 264"/>
                <a:gd name="T42" fmla="*/ 87 w 176"/>
                <a:gd name="T43" fmla="*/ 262 h 264"/>
                <a:gd name="T44" fmla="*/ 90 w 176"/>
                <a:gd name="T45" fmla="*/ 254 h 264"/>
                <a:gd name="T46" fmla="*/ 93 w 176"/>
                <a:gd name="T47" fmla="*/ 243 h 264"/>
                <a:gd name="T48" fmla="*/ 97 w 176"/>
                <a:gd name="T49" fmla="*/ 231 h 264"/>
                <a:gd name="T50" fmla="*/ 101 w 176"/>
                <a:gd name="T51" fmla="*/ 227 h 264"/>
                <a:gd name="T52" fmla="*/ 104 w 176"/>
                <a:gd name="T53" fmla="*/ 226 h 264"/>
                <a:gd name="T54" fmla="*/ 110 w 176"/>
                <a:gd name="T55" fmla="*/ 229 h 264"/>
                <a:gd name="T56" fmla="*/ 115 w 176"/>
                <a:gd name="T57" fmla="*/ 235 h 264"/>
                <a:gd name="T58" fmla="*/ 120 w 176"/>
                <a:gd name="T59" fmla="*/ 242 h 264"/>
                <a:gd name="T60" fmla="*/ 123 w 176"/>
                <a:gd name="T61" fmla="*/ 243 h 264"/>
                <a:gd name="T62" fmla="*/ 123 w 176"/>
                <a:gd name="T63" fmla="*/ 232 h 264"/>
                <a:gd name="T64" fmla="*/ 117 w 176"/>
                <a:gd name="T65" fmla="*/ 213 h 264"/>
                <a:gd name="T66" fmla="*/ 109 w 176"/>
                <a:gd name="T67" fmla="*/ 198 h 264"/>
                <a:gd name="T68" fmla="*/ 104 w 176"/>
                <a:gd name="T69" fmla="*/ 194 h 264"/>
                <a:gd name="T70" fmla="*/ 96 w 176"/>
                <a:gd name="T71" fmla="*/ 182 h 264"/>
                <a:gd name="T72" fmla="*/ 94 w 176"/>
                <a:gd name="T73" fmla="*/ 172 h 264"/>
                <a:gd name="T74" fmla="*/ 94 w 176"/>
                <a:gd name="T75" fmla="*/ 161 h 264"/>
                <a:gd name="T76" fmla="*/ 98 w 176"/>
                <a:gd name="T77" fmla="*/ 145 h 264"/>
                <a:gd name="T78" fmla="*/ 107 w 176"/>
                <a:gd name="T79" fmla="*/ 129 h 264"/>
                <a:gd name="T80" fmla="*/ 153 w 176"/>
                <a:gd name="T81" fmla="*/ 58 h 264"/>
                <a:gd name="T82" fmla="*/ 176 w 176"/>
                <a:gd name="T83" fmla="*/ 2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" h="264">
                  <a:moveTo>
                    <a:pt x="176" y="22"/>
                  </a:moveTo>
                  <a:lnTo>
                    <a:pt x="156" y="0"/>
                  </a:lnTo>
                  <a:lnTo>
                    <a:pt x="143" y="16"/>
                  </a:lnTo>
                  <a:lnTo>
                    <a:pt x="113" y="56"/>
                  </a:lnTo>
                  <a:lnTo>
                    <a:pt x="96" y="81"/>
                  </a:lnTo>
                  <a:lnTo>
                    <a:pt x="79" y="104"/>
                  </a:lnTo>
                  <a:lnTo>
                    <a:pt x="63" y="128"/>
                  </a:lnTo>
                  <a:lnTo>
                    <a:pt x="52" y="148"/>
                  </a:lnTo>
                  <a:lnTo>
                    <a:pt x="40" y="159"/>
                  </a:lnTo>
                  <a:lnTo>
                    <a:pt x="15" y="185"/>
                  </a:lnTo>
                  <a:lnTo>
                    <a:pt x="9" y="193"/>
                  </a:lnTo>
                  <a:lnTo>
                    <a:pt x="5" y="199"/>
                  </a:lnTo>
                  <a:lnTo>
                    <a:pt x="2" y="206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19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7" y="223"/>
                  </a:lnTo>
                  <a:lnTo>
                    <a:pt x="11" y="223"/>
                  </a:lnTo>
                  <a:lnTo>
                    <a:pt x="15" y="224"/>
                  </a:lnTo>
                  <a:lnTo>
                    <a:pt x="14" y="229"/>
                  </a:lnTo>
                  <a:lnTo>
                    <a:pt x="15" y="234"/>
                  </a:lnTo>
                  <a:lnTo>
                    <a:pt x="17" y="238"/>
                  </a:lnTo>
                  <a:lnTo>
                    <a:pt x="20" y="243"/>
                  </a:lnTo>
                  <a:lnTo>
                    <a:pt x="23" y="245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9" y="240"/>
                  </a:lnTo>
                  <a:lnTo>
                    <a:pt x="41" y="246"/>
                  </a:lnTo>
                  <a:lnTo>
                    <a:pt x="43" y="251"/>
                  </a:lnTo>
                  <a:lnTo>
                    <a:pt x="46" y="254"/>
                  </a:lnTo>
                  <a:lnTo>
                    <a:pt x="50" y="257"/>
                  </a:lnTo>
                  <a:lnTo>
                    <a:pt x="54" y="258"/>
                  </a:lnTo>
                  <a:lnTo>
                    <a:pt x="58" y="258"/>
                  </a:lnTo>
                  <a:lnTo>
                    <a:pt x="60" y="256"/>
                  </a:lnTo>
                  <a:lnTo>
                    <a:pt x="63" y="251"/>
                  </a:lnTo>
                  <a:lnTo>
                    <a:pt x="67" y="257"/>
                  </a:lnTo>
                  <a:lnTo>
                    <a:pt x="71" y="260"/>
                  </a:lnTo>
                  <a:lnTo>
                    <a:pt x="75" y="263"/>
                  </a:lnTo>
                  <a:lnTo>
                    <a:pt x="81" y="264"/>
                  </a:lnTo>
                  <a:lnTo>
                    <a:pt x="84" y="264"/>
                  </a:lnTo>
                  <a:lnTo>
                    <a:pt x="87" y="262"/>
                  </a:lnTo>
                  <a:lnTo>
                    <a:pt x="89" y="259"/>
                  </a:lnTo>
                  <a:lnTo>
                    <a:pt x="90" y="254"/>
                  </a:lnTo>
                  <a:lnTo>
                    <a:pt x="90" y="249"/>
                  </a:lnTo>
                  <a:lnTo>
                    <a:pt x="93" y="243"/>
                  </a:lnTo>
                  <a:lnTo>
                    <a:pt x="95" y="236"/>
                  </a:lnTo>
                  <a:lnTo>
                    <a:pt x="97" y="231"/>
                  </a:lnTo>
                  <a:lnTo>
                    <a:pt x="99" y="229"/>
                  </a:lnTo>
                  <a:lnTo>
                    <a:pt x="101" y="227"/>
                  </a:lnTo>
                  <a:lnTo>
                    <a:pt x="102" y="226"/>
                  </a:lnTo>
                  <a:lnTo>
                    <a:pt x="104" y="226"/>
                  </a:lnTo>
                  <a:lnTo>
                    <a:pt x="108" y="226"/>
                  </a:lnTo>
                  <a:lnTo>
                    <a:pt x="110" y="229"/>
                  </a:lnTo>
                  <a:lnTo>
                    <a:pt x="112" y="232"/>
                  </a:lnTo>
                  <a:lnTo>
                    <a:pt x="115" y="235"/>
                  </a:lnTo>
                  <a:lnTo>
                    <a:pt x="119" y="239"/>
                  </a:lnTo>
                  <a:lnTo>
                    <a:pt x="120" y="242"/>
                  </a:lnTo>
                  <a:lnTo>
                    <a:pt x="122" y="243"/>
                  </a:lnTo>
                  <a:lnTo>
                    <a:pt x="123" y="243"/>
                  </a:lnTo>
                  <a:lnTo>
                    <a:pt x="124" y="238"/>
                  </a:lnTo>
                  <a:lnTo>
                    <a:pt x="123" y="232"/>
                  </a:lnTo>
                  <a:lnTo>
                    <a:pt x="121" y="223"/>
                  </a:lnTo>
                  <a:lnTo>
                    <a:pt x="117" y="213"/>
                  </a:lnTo>
                  <a:lnTo>
                    <a:pt x="113" y="205"/>
                  </a:lnTo>
                  <a:lnTo>
                    <a:pt x="109" y="198"/>
                  </a:lnTo>
                  <a:lnTo>
                    <a:pt x="108" y="197"/>
                  </a:lnTo>
                  <a:lnTo>
                    <a:pt x="104" y="194"/>
                  </a:lnTo>
                  <a:lnTo>
                    <a:pt x="100" y="189"/>
                  </a:lnTo>
                  <a:lnTo>
                    <a:pt x="96" y="182"/>
                  </a:lnTo>
                  <a:lnTo>
                    <a:pt x="95" y="177"/>
                  </a:lnTo>
                  <a:lnTo>
                    <a:pt x="94" y="172"/>
                  </a:lnTo>
                  <a:lnTo>
                    <a:pt x="94" y="166"/>
                  </a:lnTo>
                  <a:lnTo>
                    <a:pt x="94" y="161"/>
                  </a:lnTo>
                  <a:lnTo>
                    <a:pt x="96" y="153"/>
                  </a:lnTo>
                  <a:lnTo>
                    <a:pt x="98" y="145"/>
                  </a:lnTo>
                  <a:lnTo>
                    <a:pt x="102" y="138"/>
                  </a:lnTo>
                  <a:lnTo>
                    <a:pt x="107" y="129"/>
                  </a:lnTo>
                  <a:lnTo>
                    <a:pt x="131" y="92"/>
                  </a:lnTo>
                  <a:lnTo>
                    <a:pt x="153" y="58"/>
                  </a:lnTo>
                  <a:lnTo>
                    <a:pt x="169" y="32"/>
                  </a:lnTo>
                  <a:lnTo>
                    <a:pt x="176" y="22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2274"/>
            <p:cNvSpPr>
              <a:spLocks/>
            </p:cNvSpPr>
            <p:nvPr/>
          </p:nvSpPr>
          <p:spPr bwMode="auto">
            <a:xfrm>
              <a:off x="3124518" y="5939484"/>
              <a:ext cx="138407" cy="168634"/>
            </a:xfrm>
            <a:custGeom>
              <a:avLst/>
              <a:gdLst>
                <a:gd name="T0" fmla="*/ 346 w 346"/>
                <a:gd name="T1" fmla="*/ 340 h 421"/>
                <a:gd name="T2" fmla="*/ 272 w 346"/>
                <a:gd name="T3" fmla="*/ 98 h 421"/>
                <a:gd name="T4" fmla="*/ 267 w 346"/>
                <a:gd name="T5" fmla="*/ 85 h 421"/>
                <a:gd name="T6" fmla="*/ 261 w 346"/>
                <a:gd name="T7" fmla="*/ 72 h 421"/>
                <a:gd name="T8" fmla="*/ 254 w 346"/>
                <a:gd name="T9" fmla="*/ 60 h 421"/>
                <a:gd name="T10" fmla="*/ 246 w 346"/>
                <a:gd name="T11" fmla="*/ 49 h 421"/>
                <a:gd name="T12" fmla="*/ 237 w 346"/>
                <a:gd name="T13" fmla="*/ 40 h 421"/>
                <a:gd name="T14" fmla="*/ 227 w 346"/>
                <a:gd name="T15" fmla="*/ 31 h 421"/>
                <a:gd name="T16" fmla="*/ 216 w 346"/>
                <a:gd name="T17" fmla="*/ 23 h 421"/>
                <a:gd name="T18" fmla="*/ 204 w 346"/>
                <a:gd name="T19" fmla="*/ 16 h 421"/>
                <a:gd name="T20" fmla="*/ 192 w 346"/>
                <a:gd name="T21" fmla="*/ 10 h 421"/>
                <a:gd name="T22" fmla="*/ 179 w 346"/>
                <a:gd name="T23" fmla="*/ 6 h 421"/>
                <a:gd name="T24" fmla="*/ 166 w 346"/>
                <a:gd name="T25" fmla="*/ 3 h 421"/>
                <a:gd name="T26" fmla="*/ 153 w 346"/>
                <a:gd name="T27" fmla="*/ 1 h 421"/>
                <a:gd name="T28" fmla="*/ 139 w 346"/>
                <a:gd name="T29" fmla="*/ 0 h 421"/>
                <a:gd name="T30" fmla="*/ 126 w 346"/>
                <a:gd name="T31" fmla="*/ 1 h 421"/>
                <a:gd name="T32" fmla="*/ 112 w 346"/>
                <a:gd name="T33" fmla="*/ 3 h 421"/>
                <a:gd name="T34" fmla="*/ 98 w 346"/>
                <a:gd name="T35" fmla="*/ 6 h 421"/>
                <a:gd name="T36" fmla="*/ 85 w 346"/>
                <a:gd name="T37" fmla="*/ 10 h 421"/>
                <a:gd name="T38" fmla="*/ 72 w 346"/>
                <a:gd name="T39" fmla="*/ 17 h 421"/>
                <a:gd name="T40" fmla="*/ 62 w 346"/>
                <a:gd name="T41" fmla="*/ 23 h 421"/>
                <a:gd name="T42" fmla="*/ 50 w 346"/>
                <a:gd name="T43" fmla="*/ 32 h 421"/>
                <a:gd name="T44" fmla="*/ 40 w 346"/>
                <a:gd name="T45" fmla="*/ 41 h 421"/>
                <a:gd name="T46" fmla="*/ 31 w 346"/>
                <a:gd name="T47" fmla="*/ 51 h 421"/>
                <a:gd name="T48" fmla="*/ 24 w 346"/>
                <a:gd name="T49" fmla="*/ 62 h 421"/>
                <a:gd name="T50" fmla="*/ 16 w 346"/>
                <a:gd name="T51" fmla="*/ 73 h 421"/>
                <a:gd name="T52" fmla="*/ 11 w 346"/>
                <a:gd name="T53" fmla="*/ 86 h 421"/>
                <a:gd name="T54" fmla="*/ 7 w 346"/>
                <a:gd name="T55" fmla="*/ 98 h 421"/>
                <a:gd name="T56" fmla="*/ 3 w 346"/>
                <a:gd name="T57" fmla="*/ 111 h 421"/>
                <a:gd name="T58" fmla="*/ 1 w 346"/>
                <a:gd name="T59" fmla="*/ 125 h 421"/>
                <a:gd name="T60" fmla="*/ 0 w 346"/>
                <a:gd name="T61" fmla="*/ 138 h 421"/>
                <a:gd name="T62" fmla="*/ 1 w 346"/>
                <a:gd name="T63" fmla="*/ 152 h 421"/>
                <a:gd name="T64" fmla="*/ 3 w 346"/>
                <a:gd name="T65" fmla="*/ 166 h 421"/>
                <a:gd name="T66" fmla="*/ 7 w 346"/>
                <a:gd name="T67" fmla="*/ 179 h 421"/>
                <a:gd name="T68" fmla="*/ 80 w 346"/>
                <a:gd name="T69" fmla="*/ 421 h 421"/>
                <a:gd name="T70" fmla="*/ 346 w 346"/>
                <a:gd name="T71" fmla="*/ 34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6" h="421">
                  <a:moveTo>
                    <a:pt x="346" y="340"/>
                  </a:moveTo>
                  <a:lnTo>
                    <a:pt x="272" y="98"/>
                  </a:lnTo>
                  <a:lnTo>
                    <a:pt x="267" y="85"/>
                  </a:lnTo>
                  <a:lnTo>
                    <a:pt x="261" y="72"/>
                  </a:lnTo>
                  <a:lnTo>
                    <a:pt x="254" y="60"/>
                  </a:lnTo>
                  <a:lnTo>
                    <a:pt x="246" y="49"/>
                  </a:lnTo>
                  <a:lnTo>
                    <a:pt x="237" y="40"/>
                  </a:lnTo>
                  <a:lnTo>
                    <a:pt x="227" y="31"/>
                  </a:lnTo>
                  <a:lnTo>
                    <a:pt x="216" y="23"/>
                  </a:lnTo>
                  <a:lnTo>
                    <a:pt x="204" y="16"/>
                  </a:lnTo>
                  <a:lnTo>
                    <a:pt x="192" y="10"/>
                  </a:lnTo>
                  <a:lnTo>
                    <a:pt x="179" y="6"/>
                  </a:lnTo>
                  <a:lnTo>
                    <a:pt x="166" y="3"/>
                  </a:lnTo>
                  <a:lnTo>
                    <a:pt x="153" y="1"/>
                  </a:lnTo>
                  <a:lnTo>
                    <a:pt x="139" y="0"/>
                  </a:lnTo>
                  <a:lnTo>
                    <a:pt x="126" y="1"/>
                  </a:lnTo>
                  <a:lnTo>
                    <a:pt x="112" y="3"/>
                  </a:lnTo>
                  <a:lnTo>
                    <a:pt x="98" y="6"/>
                  </a:lnTo>
                  <a:lnTo>
                    <a:pt x="85" y="10"/>
                  </a:lnTo>
                  <a:lnTo>
                    <a:pt x="72" y="17"/>
                  </a:lnTo>
                  <a:lnTo>
                    <a:pt x="62" y="23"/>
                  </a:lnTo>
                  <a:lnTo>
                    <a:pt x="50" y="32"/>
                  </a:lnTo>
                  <a:lnTo>
                    <a:pt x="40" y="41"/>
                  </a:lnTo>
                  <a:lnTo>
                    <a:pt x="31" y="51"/>
                  </a:lnTo>
                  <a:lnTo>
                    <a:pt x="24" y="62"/>
                  </a:lnTo>
                  <a:lnTo>
                    <a:pt x="16" y="73"/>
                  </a:lnTo>
                  <a:lnTo>
                    <a:pt x="11" y="86"/>
                  </a:lnTo>
                  <a:lnTo>
                    <a:pt x="7" y="98"/>
                  </a:lnTo>
                  <a:lnTo>
                    <a:pt x="3" y="111"/>
                  </a:lnTo>
                  <a:lnTo>
                    <a:pt x="1" y="125"/>
                  </a:lnTo>
                  <a:lnTo>
                    <a:pt x="0" y="138"/>
                  </a:lnTo>
                  <a:lnTo>
                    <a:pt x="1" y="152"/>
                  </a:lnTo>
                  <a:lnTo>
                    <a:pt x="3" y="166"/>
                  </a:lnTo>
                  <a:lnTo>
                    <a:pt x="7" y="179"/>
                  </a:lnTo>
                  <a:lnTo>
                    <a:pt x="80" y="421"/>
                  </a:lnTo>
                  <a:lnTo>
                    <a:pt x="346" y="34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2275"/>
            <p:cNvSpPr>
              <a:spLocks/>
            </p:cNvSpPr>
            <p:nvPr/>
          </p:nvSpPr>
          <p:spPr bwMode="auto">
            <a:xfrm>
              <a:off x="3135654" y="5958574"/>
              <a:ext cx="116134" cy="141589"/>
            </a:xfrm>
            <a:custGeom>
              <a:avLst/>
              <a:gdLst>
                <a:gd name="T0" fmla="*/ 293 w 293"/>
                <a:gd name="T1" fmla="*/ 288 h 357"/>
                <a:gd name="T2" fmla="*/ 231 w 293"/>
                <a:gd name="T3" fmla="*/ 83 h 357"/>
                <a:gd name="T4" fmla="*/ 227 w 293"/>
                <a:gd name="T5" fmla="*/ 72 h 357"/>
                <a:gd name="T6" fmla="*/ 221 w 293"/>
                <a:gd name="T7" fmla="*/ 62 h 357"/>
                <a:gd name="T8" fmla="*/ 216 w 293"/>
                <a:gd name="T9" fmla="*/ 52 h 357"/>
                <a:gd name="T10" fmla="*/ 208 w 293"/>
                <a:gd name="T11" fmla="*/ 42 h 357"/>
                <a:gd name="T12" fmla="*/ 201 w 293"/>
                <a:gd name="T13" fmla="*/ 35 h 357"/>
                <a:gd name="T14" fmla="*/ 192 w 293"/>
                <a:gd name="T15" fmla="*/ 27 h 357"/>
                <a:gd name="T16" fmla="*/ 184 w 293"/>
                <a:gd name="T17" fmla="*/ 19 h 357"/>
                <a:gd name="T18" fmla="*/ 174 w 293"/>
                <a:gd name="T19" fmla="*/ 14 h 357"/>
                <a:gd name="T20" fmla="*/ 163 w 293"/>
                <a:gd name="T21" fmla="*/ 10 h 357"/>
                <a:gd name="T22" fmla="*/ 152 w 293"/>
                <a:gd name="T23" fmla="*/ 5 h 357"/>
                <a:gd name="T24" fmla="*/ 141 w 293"/>
                <a:gd name="T25" fmla="*/ 2 h 357"/>
                <a:gd name="T26" fmla="*/ 131 w 293"/>
                <a:gd name="T27" fmla="*/ 1 h 357"/>
                <a:gd name="T28" fmla="*/ 119 w 293"/>
                <a:gd name="T29" fmla="*/ 0 h 357"/>
                <a:gd name="T30" fmla="*/ 107 w 293"/>
                <a:gd name="T31" fmla="*/ 1 h 357"/>
                <a:gd name="T32" fmla="*/ 95 w 293"/>
                <a:gd name="T33" fmla="*/ 2 h 357"/>
                <a:gd name="T34" fmla="*/ 84 w 293"/>
                <a:gd name="T35" fmla="*/ 5 h 357"/>
                <a:gd name="T36" fmla="*/ 72 w 293"/>
                <a:gd name="T37" fmla="*/ 10 h 357"/>
                <a:gd name="T38" fmla="*/ 62 w 293"/>
                <a:gd name="T39" fmla="*/ 14 h 357"/>
                <a:gd name="T40" fmla="*/ 52 w 293"/>
                <a:gd name="T41" fmla="*/ 21 h 357"/>
                <a:gd name="T42" fmla="*/ 43 w 293"/>
                <a:gd name="T43" fmla="*/ 27 h 357"/>
                <a:gd name="T44" fmla="*/ 35 w 293"/>
                <a:gd name="T45" fmla="*/ 36 h 357"/>
                <a:gd name="T46" fmla="*/ 27 w 293"/>
                <a:gd name="T47" fmla="*/ 43 h 357"/>
                <a:gd name="T48" fmla="*/ 21 w 293"/>
                <a:gd name="T49" fmla="*/ 53 h 357"/>
                <a:gd name="T50" fmla="*/ 14 w 293"/>
                <a:gd name="T51" fmla="*/ 63 h 357"/>
                <a:gd name="T52" fmla="*/ 10 w 293"/>
                <a:gd name="T53" fmla="*/ 72 h 357"/>
                <a:gd name="T54" fmla="*/ 5 w 293"/>
                <a:gd name="T55" fmla="*/ 83 h 357"/>
                <a:gd name="T56" fmla="*/ 3 w 293"/>
                <a:gd name="T57" fmla="*/ 94 h 357"/>
                <a:gd name="T58" fmla="*/ 1 w 293"/>
                <a:gd name="T59" fmla="*/ 106 h 357"/>
                <a:gd name="T60" fmla="*/ 0 w 293"/>
                <a:gd name="T61" fmla="*/ 118 h 357"/>
                <a:gd name="T62" fmla="*/ 1 w 293"/>
                <a:gd name="T63" fmla="*/ 129 h 357"/>
                <a:gd name="T64" fmla="*/ 2 w 293"/>
                <a:gd name="T65" fmla="*/ 140 h 357"/>
                <a:gd name="T66" fmla="*/ 5 w 293"/>
                <a:gd name="T67" fmla="*/ 152 h 357"/>
                <a:gd name="T68" fmla="*/ 68 w 293"/>
                <a:gd name="T69" fmla="*/ 357 h 357"/>
                <a:gd name="T70" fmla="*/ 293 w 293"/>
                <a:gd name="T71" fmla="*/ 288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57">
                  <a:moveTo>
                    <a:pt x="293" y="288"/>
                  </a:moveTo>
                  <a:lnTo>
                    <a:pt x="231" y="83"/>
                  </a:lnTo>
                  <a:lnTo>
                    <a:pt x="227" y="72"/>
                  </a:lnTo>
                  <a:lnTo>
                    <a:pt x="221" y="62"/>
                  </a:lnTo>
                  <a:lnTo>
                    <a:pt x="216" y="52"/>
                  </a:lnTo>
                  <a:lnTo>
                    <a:pt x="208" y="42"/>
                  </a:lnTo>
                  <a:lnTo>
                    <a:pt x="201" y="35"/>
                  </a:lnTo>
                  <a:lnTo>
                    <a:pt x="192" y="27"/>
                  </a:lnTo>
                  <a:lnTo>
                    <a:pt x="184" y="19"/>
                  </a:lnTo>
                  <a:lnTo>
                    <a:pt x="174" y="14"/>
                  </a:lnTo>
                  <a:lnTo>
                    <a:pt x="163" y="10"/>
                  </a:lnTo>
                  <a:lnTo>
                    <a:pt x="152" y="5"/>
                  </a:lnTo>
                  <a:lnTo>
                    <a:pt x="141" y="2"/>
                  </a:lnTo>
                  <a:lnTo>
                    <a:pt x="131" y="1"/>
                  </a:lnTo>
                  <a:lnTo>
                    <a:pt x="119" y="0"/>
                  </a:lnTo>
                  <a:lnTo>
                    <a:pt x="107" y="1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2" y="10"/>
                  </a:lnTo>
                  <a:lnTo>
                    <a:pt x="62" y="14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5" y="36"/>
                  </a:lnTo>
                  <a:lnTo>
                    <a:pt x="27" y="43"/>
                  </a:lnTo>
                  <a:lnTo>
                    <a:pt x="21" y="53"/>
                  </a:lnTo>
                  <a:lnTo>
                    <a:pt x="14" y="63"/>
                  </a:lnTo>
                  <a:lnTo>
                    <a:pt x="10" y="72"/>
                  </a:lnTo>
                  <a:lnTo>
                    <a:pt x="5" y="83"/>
                  </a:lnTo>
                  <a:lnTo>
                    <a:pt x="3" y="94"/>
                  </a:lnTo>
                  <a:lnTo>
                    <a:pt x="1" y="106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2" y="140"/>
                  </a:lnTo>
                  <a:lnTo>
                    <a:pt x="5" y="152"/>
                  </a:lnTo>
                  <a:lnTo>
                    <a:pt x="68" y="357"/>
                  </a:lnTo>
                  <a:lnTo>
                    <a:pt x="293" y="288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2276"/>
            <p:cNvSpPr>
              <a:spLocks/>
            </p:cNvSpPr>
            <p:nvPr/>
          </p:nvSpPr>
          <p:spPr bwMode="auto">
            <a:xfrm>
              <a:off x="3156335" y="6074709"/>
              <a:ext cx="136816" cy="167043"/>
            </a:xfrm>
            <a:custGeom>
              <a:avLst/>
              <a:gdLst>
                <a:gd name="T0" fmla="*/ 267 w 343"/>
                <a:gd name="T1" fmla="*/ 0 h 420"/>
                <a:gd name="T2" fmla="*/ 337 w 343"/>
                <a:gd name="T3" fmla="*/ 242 h 420"/>
                <a:gd name="T4" fmla="*/ 341 w 343"/>
                <a:gd name="T5" fmla="*/ 256 h 420"/>
                <a:gd name="T6" fmla="*/ 342 w 343"/>
                <a:gd name="T7" fmla="*/ 270 h 420"/>
                <a:gd name="T8" fmla="*/ 343 w 343"/>
                <a:gd name="T9" fmla="*/ 284 h 420"/>
                <a:gd name="T10" fmla="*/ 342 w 343"/>
                <a:gd name="T11" fmla="*/ 297 h 420"/>
                <a:gd name="T12" fmla="*/ 340 w 343"/>
                <a:gd name="T13" fmla="*/ 310 h 420"/>
                <a:gd name="T14" fmla="*/ 336 w 343"/>
                <a:gd name="T15" fmla="*/ 323 h 420"/>
                <a:gd name="T16" fmla="*/ 331 w 343"/>
                <a:gd name="T17" fmla="*/ 336 h 420"/>
                <a:gd name="T18" fmla="*/ 326 w 343"/>
                <a:gd name="T19" fmla="*/ 347 h 420"/>
                <a:gd name="T20" fmla="*/ 319 w 343"/>
                <a:gd name="T21" fmla="*/ 359 h 420"/>
                <a:gd name="T22" fmla="*/ 311 w 343"/>
                <a:gd name="T23" fmla="*/ 370 h 420"/>
                <a:gd name="T24" fmla="*/ 301 w 343"/>
                <a:gd name="T25" fmla="*/ 380 h 420"/>
                <a:gd name="T26" fmla="*/ 292 w 343"/>
                <a:gd name="T27" fmla="*/ 388 h 420"/>
                <a:gd name="T28" fmla="*/ 281 w 343"/>
                <a:gd name="T29" fmla="*/ 397 h 420"/>
                <a:gd name="T30" fmla="*/ 269 w 343"/>
                <a:gd name="T31" fmla="*/ 404 h 420"/>
                <a:gd name="T32" fmla="*/ 256 w 343"/>
                <a:gd name="T33" fmla="*/ 410 h 420"/>
                <a:gd name="T34" fmla="*/ 243 w 343"/>
                <a:gd name="T35" fmla="*/ 414 h 420"/>
                <a:gd name="T36" fmla="*/ 229 w 343"/>
                <a:gd name="T37" fmla="*/ 418 h 420"/>
                <a:gd name="T38" fmla="*/ 216 w 343"/>
                <a:gd name="T39" fmla="*/ 420 h 420"/>
                <a:gd name="T40" fmla="*/ 202 w 343"/>
                <a:gd name="T41" fmla="*/ 420 h 420"/>
                <a:gd name="T42" fmla="*/ 188 w 343"/>
                <a:gd name="T43" fmla="*/ 419 h 420"/>
                <a:gd name="T44" fmla="*/ 175 w 343"/>
                <a:gd name="T45" fmla="*/ 417 h 420"/>
                <a:gd name="T46" fmla="*/ 162 w 343"/>
                <a:gd name="T47" fmla="*/ 413 h 420"/>
                <a:gd name="T48" fmla="*/ 149 w 343"/>
                <a:gd name="T49" fmla="*/ 408 h 420"/>
                <a:gd name="T50" fmla="*/ 137 w 343"/>
                <a:gd name="T51" fmla="*/ 403 h 420"/>
                <a:gd name="T52" fmla="*/ 126 w 343"/>
                <a:gd name="T53" fmla="*/ 396 h 420"/>
                <a:gd name="T54" fmla="*/ 115 w 343"/>
                <a:gd name="T55" fmla="*/ 387 h 420"/>
                <a:gd name="T56" fmla="*/ 106 w 343"/>
                <a:gd name="T57" fmla="*/ 379 h 420"/>
                <a:gd name="T58" fmla="*/ 96 w 343"/>
                <a:gd name="T59" fmla="*/ 369 h 420"/>
                <a:gd name="T60" fmla="*/ 88 w 343"/>
                <a:gd name="T61" fmla="*/ 357 h 420"/>
                <a:gd name="T62" fmla="*/ 81 w 343"/>
                <a:gd name="T63" fmla="*/ 345 h 420"/>
                <a:gd name="T64" fmla="*/ 76 w 343"/>
                <a:gd name="T65" fmla="*/ 333 h 420"/>
                <a:gd name="T66" fmla="*/ 71 w 343"/>
                <a:gd name="T67" fmla="*/ 319 h 420"/>
                <a:gd name="T68" fmla="*/ 0 w 343"/>
                <a:gd name="T69" fmla="*/ 77 h 420"/>
                <a:gd name="T70" fmla="*/ 267 w 343"/>
                <a:gd name="T71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3" h="420">
                  <a:moveTo>
                    <a:pt x="267" y="0"/>
                  </a:moveTo>
                  <a:lnTo>
                    <a:pt x="337" y="242"/>
                  </a:lnTo>
                  <a:lnTo>
                    <a:pt x="341" y="256"/>
                  </a:lnTo>
                  <a:lnTo>
                    <a:pt x="342" y="270"/>
                  </a:lnTo>
                  <a:lnTo>
                    <a:pt x="343" y="284"/>
                  </a:lnTo>
                  <a:lnTo>
                    <a:pt x="342" y="297"/>
                  </a:lnTo>
                  <a:lnTo>
                    <a:pt x="340" y="310"/>
                  </a:lnTo>
                  <a:lnTo>
                    <a:pt x="336" y="323"/>
                  </a:lnTo>
                  <a:lnTo>
                    <a:pt x="331" y="336"/>
                  </a:lnTo>
                  <a:lnTo>
                    <a:pt x="326" y="347"/>
                  </a:lnTo>
                  <a:lnTo>
                    <a:pt x="319" y="359"/>
                  </a:lnTo>
                  <a:lnTo>
                    <a:pt x="311" y="370"/>
                  </a:lnTo>
                  <a:lnTo>
                    <a:pt x="301" y="380"/>
                  </a:lnTo>
                  <a:lnTo>
                    <a:pt x="292" y="388"/>
                  </a:lnTo>
                  <a:lnTo>
                    <a:pt x="281" y="397"/>
                  </a:lnTo>
                  <a:lnTo>
                    <a:pt x="269" y="404"/>
                  </a:lnTo>
                  <a:lnTo>
                    <a:pt x="256" y="410"/>
                  </a:lnTo>
                  <a:lnTo>
                    <a:pt x="243" y="414"/>
                  </a:lnTo>
                  <a:lnTo>
                    <a:pt x="229" y="418"/>
                  </a:lnTo>
                  <a:lnTo>
                    <a:pt x="216" y="420"/>
                  </a:lnTo>
                  <a:lnTo>
                    <a:pt x="202" y="420"/>
                  </a:lnTo>
                  <a:lnTo>
                    <a:pt x="188" y="419"/>
                  </a:lnTo>
                  <a:lnTo>
                    <a:pt x="175" y="417"/>
                  </a:lnTo>
                  <a:lnTo>
                    <a:pt x="162" y="413"/>
                  </a:lnTo>
                  <a:lnTo>
                    <a:pt x="149" y="408"/>
                  </a:lnTo>
                  <a:lnTo>
                    <a:pt x="137" y="403"/>
                  </a:lnTo>
                  <a:lnTo>
                    <a:pt x="126" y="396"/>
                  </a:lnTo>
                  <a:lnTo>
                    <a:pt x="115" y="387"/>
                  </a:lnTo>
                  <a:lnTo>
                    <a:pt x="106" y="379"/>
                  </a:lnTo>
                  <a:lnTo>
                    <a:pt x="96" y="369"/>
                  </a:lnTo>
                  <a:lnTo>
                    <a:pt x="88" y="357"/>
                  </a:lnTo>
                  <a:lnTo>
                    <a:pt x="81" y="345"/>
                  </a:lnTo>
                  <a:lnTo>
                    <a:pt x="76" y="333"/>
                  </a:lnTo>
                  <a:lnTo>
                    <a:pt x="71" y="319"/>
                  </a:lnTo>
                  <a:lnTo>
                    <a:pt x="0" y="77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2277"/>
            <p:cNvSpPr>
              <a:spLocks/>
            </p:cNvSpPr>
            <p:nvPr/>
          </p:nvSpPr>
          <p:spPr bwMode="auto">
            <a:xfrm>
              <a:off x="3169062" y="6087436"/>
              <a:ext cx="111362" cy="136816"/>
            </a:xfrm>
            <a:custGeom>
              <a:avLst/>
              <a:gdLst>
                <a:gd name="T0" fmla="*/ 218 w 281"/>
                <a:gd name="T1" fmla="*/ 0 h 343"/>
                <a:gd name="T2" fmla="*/ 277 w 281"/>
                <a:gd name="T3" fmla="*/ 199 h 343"/>
                <a:gd name="T4" fmla="*/ 279 w 281"/>
                <a:gd name="T5" fmla="*/ 210 h 343"/>
                <a:gd name="T6" fmla="*/ 281 w 281"/>
                <a:gd name="T7" fmla="*/ 220 h 343"/>
                <a:gd name="T8" fmla="*/ 281 w 281"/>
                <a:gd name="T9" fmla="*/ 232 h 343"/>
                <a:gd name="T10" fmla="*/ 280 w 281"/>
                <a:gd name="T11" fmla="*/ 243 h 343"/>
                <a:gd name="T12" fmla="*/ 279 w 281"/>
                <a:gd name="T13" fmla="*/ 254 h 343"/>
                <a:gd name="T14" fmla="*/ 276 w 281"/>
                <a:gd name="T15" fmla="*/ 265 h 343"/>
                <a:gd name="T16" fmla="*/ 271 w 281"/>
                <a:gd name="T17" fmla="*/ 275 h 343"/>
                <a:gd name="T18" fmla="*/ 267 w 281"/>
                <a:gd name="T19" fmla="*/ 285 h 343"/>
                <a:gd name="T20" fmla="*/ 262 w 281"/>
                <a:gd name="T21" fmla="*/ 294 h 343"/>
                <a:gd name="T22" fmla="*/ 255 w 281"/>
                <a:gd name="T23" fmla="*/ 302 h 343"/>
                <a:gd name="T24" fmla="*/ 247 w 281"/>
                <a:gd name="T25" fmla="*/ 311 h 343"/>
                <a:gd name="T26" fmla="*/ 239 w 281"/>
                <a:gd name="T27" fmla="*/ 319 h 343"/>
                <a:gd name="T28" fmla="*/ 230 w 281"/>
                <a:gd name="T29" fmla="*/ 325 h 343"/>
                <a:gd name="T30" fmla="*/ 220 w 281"/>
                <a:gd name="T31" fmla="*/ 330 h 343"/>
                <a:gd name="T32" fmla="*/ 210 w 281"/>
                <a:gd name="T33" fmla="*/ 336 h 343"/>
                <a:gd name="T34" fmla="*/ 199 w 281"/>
                <a:gd name="T35" fmla="*/ 339 h 343"/>
                <a:gd name="T36" fmla="*/ 188 w 281"/>
                <a:gd name="T37" fmla="*/ 342 h 343"/>
                <a:gd name="T38" fmla="*/ 176 w 281"/>
                <a:gd name="T39" fmla="*/ 343 h 343"/>
                <a:gd name="T40" fmla="*/ 165 w 281"/>
                <a:gd name="T41" fmla="*/ 343 h 343"/>
                <a:gd name="T42" fmla="*/ 155 w 281"/>
                <a:gd name="T43" fmla="*/ 343 h 343"/>
                <a:gd name="T44" fmla="*/ 144 w 281"/>
                <a:gd name="T45" fmla="*/ 341 h 343"/>
                <a:gd name="T46" fmla="*/ 133 w 281"/>
                <a:gd name="T47" fmla="*/ 338 h 343"/>
                <a:gd name="T48" fmla="*/ 122 w 281"/>
                <a:gd name="T49" fmla="*/ 335 h 343"/>
                <a:gd name="T50" fmla="*/ 112 w 281"/>
                <a:gd name="T51" fmla="*/ 329 h 343"/>
                <a:gd name="T52" fmla="*/ 103 w 281"/>
                <a:gd name="T53" fmla="*/ 324 h 343"/>
                <a:gd name="T54" fmla="*/ 94 w 281"/>
                <a:gd name="T55" fmla="*/ 318 h 343"/>
                <a:gd name="T56" fmla="*/ 87 w 281"/>
                <a:gd name="T57" fmla="*/ 310 h 343"/>
                <a:gd name="T58" fmla="*/ 79 w 281"/>
                <a:gd name="T59" fmla="*/ 302 h 343"/>
                <a:gd name="T60" fmla="*/ 73 w 281"/>
                <a:gd name="T61" fmla="*/ 293 h 343"/>
                <a:gd name="T62" fmla="*/ 67 w 281"/>
                <a:gd name="T63" fmla="*/ 283 h 343"/>
                <a:gd name="T64" fmla="*/ 62 w 281"/>
                <a:gd name="T65" fmla="*/ 273 h 343"/>
                <a:gd name="T66" fmla="*/ 58 w 281"/>
                <a:gd name="T67" fmla="*/ 262 h 343"/>
                <a:gd name="T68" fmla="*/ 0 w 281"/>
                <a:gd name="T69" fmla="*/ 64 h 343"/>
                <a:gd name="T70" fmla="*/ 218 w 281"/>
                <a:gd name="T7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1" h="343">
                  <a:moveTo>
                    <a:pt x="218" y="0"/>
                  </a:moveTo>
                  <a:lnTo>
                    <a:pt x="277" y="199"/>
                  </a:lnTo>
                  <a:lnTo>
                    <a:pt x="279" y="210"/>
                  </a:lnTo>
                  <a:lnTo>
                    <a:pt x="281" y="220"/>
                  </a:lnTo>
                  <a:lnTo>
                    <a:pt x="281" y="232"/>
                  </a:lnTo>
                  <a:lnTo>
                    <a:pt x="280" y="243"/>
                  </a:lnTo>
                  <a:lnTo>
                    <a:pt x="279" y="254"/>
                  </a:lnTo>
                  <a:lnTo>
                    <a:pt x="276" y="265"/>
                  </a:lnTo>
                  <a:lnTo>
                    <a:pt x="271" y="275"/>
                  </a:lnTo>
                  <a:lnTo>
                    <a:pt x="267" y="285"/>
                  </a:lnTo>
                  <a:lnTo>
                    <a:pt x="262" y="294"/>
                  </a:lnTo>
                  <a:lnTo>
                    <a:pt x="255" y="302"/>
                  </a:lnTo>
                  <a:lnTo>
                    <a:pt x="247" y="311"/>
                  </a:lnTo>
                  <a:lnTo>
                    <a:pt x="239" y="319"/>
                  </a:lnTo>
                  <a:lnTo>
                    <a:pt x="230" y="325"/>
                  </a:lnTo>
                  <a:lnTo>
                    <a:pt x="220" y="330"/>
                  </a:lnTo>
                  <a:lnTo>
                    <a:pt x="210" y="336"/>
                  </a:lnTo>
                  <a:lnTo>
                    <a:pt x="199" y="339"/>
                  </a:lnTo>
                  <a:lnTo>
                    <a:pt x="188" y="342"/>
                  </a:lnTo>
                  <a:lnTo>
                    <a:pt x="176" y="343"/>
                  </a:lnTo>
                  <a:lnTo>
                    <a:pt x="165" y="343"/>
                  </a:lnTo>
                  <a:lnTo>
                    <a:pt x="155" y="343"/>
                  </a:lnTo>
                  <a:lnTo>
                    <a:pt x="144" y="341"/>
                  </a:lnTo>
                  <a:lnTo>
                    <a:pt x="133" y="338"/>
                  </a:lnTo>
                  <a:lnTo>
                    <a:pt x="122" y="335"/>
                  </a:lnTo>
                  <a:lnTo>
                    <a:pt x="112" y="329"/>
                  </a:lnTo>
                  <a:lnTo>
                    <a:pt x="103" y="324"/>
                  </a:lnTo>
                  <a:lnTo>
                    <a:pt x="94" y="318"/>
                  </a:lnTo>
                  <a:lnTo>
                    <a:pt x="87" y="310"/>
                  </a:lnTo>
                  <a:lnTo>
                    <a:pt x="79" y="302"/>
                  </a:lnTo>
                  <a:lnTo>
                    <a:pt x="73" y="293"/>
                  </a:lnTo>
                  <a:lnTo>
                    <a:pt x="67" y="283"/>
                  </a:lnTo>
                  <a:lnTo>
                    <a:pt x="62" y="273"/>
                  </a:lnTo>
                  <a:lnTo>
                    <a:pt x="58" y="262"/>
                  </a:lnTo>
                  <a:lnTo>
                    <a:pt x="0" y="6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2278"/>
            <p:cNvSpPr>
              <a:spLocks/>
            </p:cNvSpPr>
            <p:nvPr/>
          </p:nvSpPr>
          <p:spPr bwMode="auto">
            <a:xfrm>
              <a:off x="3496784" y="6038118"/>
              <a:ext cx="41363" cy="138407"/>
            </a:xfrm>
            <a:custGeom>
              <a:avLst/>
              <a:gdLst>
                <a:gd name="T0" fmla="*/ 23 w 106"/>
                <a:gd name="T1" fmla="*/ 209 h 348"/>
                <a:gd name="T2" fmla="*/ 23 w 106"/>
                <a:gd name="T3" fmla="*/ 143 h 348"/>
                <a:gd name="T4" fmla="*/ 28 w 106"/>
                <a:gd name="T5" fmla="*/ 93 h 348"/>
                <a:gd name="T6" fmla="*/ 38 w 106"/>
                <a:gd name="T7" fmla="*/ 55 h 348"/>
                <a:gd name="T8" fmla="*/ 51 w 106"/>
                <a:gd name="T9" fmla="*/ 30 h 348"/>
                <a:gd name="T10" fmla="*/ 63 w 106"/>
                <a:gd name="T11" fmla="*/ 14 h 348"/>
                <a:gd name="T12" fmla="*/ 77 w 106"/>
                <a:gd name="T13" fmla="*/ 2 h 348"/>
                <a:gd name="T14" fmla="*/ 81 w 106"/>
                <a:gd name="T15" fmla="*/ 1 h 348"/>
                <a:gd name="T16" fmla="*/ 93 w 106"/>
                <a:gd name="T17" fmla="*/ 0 h 348"/>
                <a:gd name="T18" fmla="*/ 102 w 106"/>
                <a:gd name="T19" fmla="*/ 3 h 348"/>
                <a:gd name="T20" fmla="*/ 105 w 106"/>
                <a:gd name="T21" fmla="*/ 9 h 348"/>
                <a:gd name="T22" fmla="*/ 105 w 106"/>
                <a:gd name="T23" fmla="*/ 19 h 348"/>
                <a:gd name="T24" fmla="*/ 101 w 106"/>
                <a:gd name="T25" fmla="*/ 35 h 348"/>
                <a:gd name="T26" fmla="*/ 91 w 106"/>
                <a:gd name="T27" fmla="*/ 56 h 348"/>
                <a:gd name="T28" fmla="*/ 82 w 106"/>
                <a:gd name="T29" fmla="*/ 84 h 348"/>
                <a:gd name="T30" fmla="*/ 75 w 106"/>
                <a:gd name="T31" fmla="*/ 135 h 348"/>
                <a:gd name="T32" fmla="*/ 70 w 106"/>
                <a:gd name="T33" fmla="*/ 202 h 348"/>
                <a:gd name="T34" fmla="*/ 69 w 106"/>
                <a:gd name="T35" fmla="*/ 246 h 348"/>
                <a:gd name="T36" fmla="*/ 71 w 106"/>
                <a:gd name="T37" fmla="*/ 252 h 348"/>
                <a:gd name="T38" fmla="*/ 78 w 106"/>
                <a:gd name="T39" fmla="*/ 256 h 348"/>
                <a:gd name="T40" fmla="*/ 83 w 106"/>
                <a:gd name="T41" fmla="*/ 271 h 348"/>
                <a:gd name="T42" fmla="*/ 88 w 106"/>
                <a:gd name="T43" fmla="*/ 300 h 348"/>
                <a:gd name="T44" fmla="*/ 90 w 106"/>
                <a:gd name="T45" fmla="*/ 325 h 348"/>
                <a:gd name="T46" fmla="*/ 88 w 106"/>
                <a:gd name="T47" fmla="*/ 337 h 348"/>
                <a:gd name="T48" fmla="*/ 83 w 106"/>
                <a:gd name="T49" fmla="*/ 342 h 348"/>
                <a:gd name="T50" fmla="*/ 76 w 106"/>
                <a:gd name="T51" fmla="*/ 346 h 348"/>
                <a:gd name="T52" fmla="*/ 64 w 106"/>
                <a:gd name="T53" fmla="*/ 347 h 348"/>
                <a:gd name="T54" fmla="*/ 47 w 106"/>
                <a:gd name="T55" fmla="*/ 347 h 348"/>
                <a:gd name="T56" fmla="*/ 25 w 106"/>
                <a:gd name="T57" fmla="*/ 347 h 348"/>
                <a:gd name="T58" fmla="*/ 12 w 106"/>
                <a:gd name="T59" fmla="*/ 343 h 348"/>
                <a:gd name="T60" fmla="*/ 5 w 106"/>
                <a:gd name="T61" fmla="*/ 337 h 348"/>
                <a:gd name="T62" fmla="*/ 1 w 106"/>
                <a:gd name="T63" fmla="*/ 327 h 348"/>
                <a:gd name="T64" fmla="*/ 0 w 106"/>
                <a:gd name="T65" fmla="*/ 312 h 348"/>
                <a:gd name="T66" fmla="*/ 8 w 106"/>
                <a:gd name="T67" fmla="*/ 275 h 348"/>
                <a:gd name="T68" fmla="*/ 14 w 106"/>
                <a:gd name="T69" fmla="*/ 253 h 348"/>
                <a:gd name="T70" fmla="*/ 22 w 106"/>
                <a:gd name="T71" fmla="*/ 2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348">
                  <a:moveTo>
                    <a:pt x="26" y="248"/>
                  </a:moveTo>
                  <a:lnTo>
                    <a:pt x="23" y="209"/>
                  </a:lnTo>
                  <a:lnTo>
                    <a:pt x="22" y="174"/>
                  </a:lnTo>
                  <a:lnTo>
                    <a:pt x="23" y="143"/>
                  </a:lnTo>
                  <a:lnTo>
                    <a:pt x="25" y="116"/>
                  </a:lnTo>
                  <a:lnTo>
                    <a:pt x="28" y="93"/>
                  </a:lnTo>
                  <a:lnTo>
                    <a:pt x="33" y="72"/>
                  </a:lnTo>
                  <a:lnTo>
                    <a:pt x="38" y="55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4"/>
                  </a:lnTo>
                  <a:lnTo>
                    <a:pt x="68" y="9"/>
                  </a:lnTo>
                  <a:lnTo>
                    <a:pt x="77" y="2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5"/>
                  </a:lnTo>
                  <a:lnTo>
                    <a:pt x="105" y="9"/>
                  </a:lnTo>
                  <a:lnTo>
                    <a:pt x="106" y="14"/>
                  </a:lnTo>
                  <a:lnTo>
                    <a:pt x="105" y="19"/>
                  </a:lnTo>
                  <a:lnTo>
                    <a:pt x="104" y="26"/>
                  </a:lnTo>
                  <a:lnTo>
                    <a:pt x="101" y="35"/>
                  </a:lnTo>
                  <a:lnTo>
                    <a:pt x="96" y="44"/>
                  </a:lnTo>
                  <a:lnTo>
                    <a:pt x="91" y="56"/>
                  </a:lnTo>
                  <a:lnTo>
                    <a:pt x="87" y="70"/>
                  </a:lnTo>
                  <a:lnTo>
                    <a:pt x="82" y="84"/>
                  </a:lnTo>
                  <a:lnTo>
                    <a:pt x="79" y="100"/>
                  </a:lnTo>
                  <a:lnTo>
                    <a:pt x="75" y="135"/>
                  </a:lnTo>
                  <a:lnTo>
                    <a:pt x="71" y="170"/>
                  </a:lnTo>
                  <a:lnTo>
                    <a:pt x="70" y="202"/>
                  </a:lnTo>
                  <a:lnTo>
                    <a:pt x="69" y="228"/>
                  </a:lnTo>
                  <a:lnTo>
                    <a:pt x="69" y="246"/>
                  </a:lnTo>
                  <a:lnTo>
                    <a:pt x="69" y="253"/>
                  </a:lnTo>
                  <a:lnTo>
                    <a:pt x="71" y="252"/>
                  </a:lnTo>
                  <a:lnTo>
                    <a:pt x="76" y="253"/>
                  </a:lnTo>
                  <a:lnTo>
                    <a:pt x="78" y="256"/>
                  </a:lnTo>
                  <a:lnTo>
                    <a:pt x="81" y="261"/>
                  </a:lnTo>
                  <a:lnTo>
                    <a:pt x="83" y="271"/>
                  </a:lnTo>
                  <a:lnTo>
                    <a:pt x="86" y="284"/>
                  </a:lnTo>
                  <a:lnTo>
                    <a:pt x="88" y="300"/>
                  </a:lnTo>
                  <a:lnTo>
                    <a:pt x="90" y="314"/>
                  </a:lnTo>
                  <a:lnTo>
                    <a:pt x="90" y="325"/>
                  </a:lnTo>
                  <a:lnTo>
                    <a:pt x="89" y="334"/>
                  </a:lnTo>
                  <a:lnTo>
                    <a:pt x="88" y="337"/>
                  </a:lnTo>
                  <a:lnTo>
                    <a:pt x="86" y="339"/>
                  </a:lnTo>
                  <a:lnTo>
                    <a:pt x="83" y="342"/>
                  </a:lnTo>
                  <a:lnTo>
                    <a:pt x="80" y="343"/>
                  </a:lnTo>
                  <a:lnTo>
                    <a:pt x="76" y="346"/>
                  </a:lnTo>
                  <a:lnTo>
                    <a:pt x="70" y="346"/>
                  </a:lnTo>
                  <a:lnTo>
                    <a:pt x="64" y="347"/>
                  </a:lnTo>
                  <a:lnTo>
                    <a:pt x="56" y="347"/>
                  </a:lnTo>
                  <a:lnTo>
                    <a:pt x="47" y="347"/>
                  </a:lnTo>
                  <a:lnTo>
                    <a:pt x="36" y="348"/>
                  </a:lnTo>
                  <a:lnTo>
                    <a:pt x="25" y="347"/>
                  </a:lnTo>
                  <a:lnTo>
                    <a:pt x="15" y="344"/>
                  </a:lnTo>
                  <a:lnTo>
                    <a:pt x="12" y="343"/>
                  </a:lnTo>
                  <a:lnTo>
                    <a:pt x="8" y="340"/>
                  </a:lnTo>
                  <a:lnTo>
                    <a:pt x="5" y="337"/>
                  </a:lnTo>
                  <a:lnTo>
                    <a:pt x="2" y="333"/>
                  </a:lnTo>
                  <a:lnTo>
                    <a:pt x="1" y="327"/>
                  </a:lnTo>
                  <a:lnTo>
                    <a:pt x="0" y="320"/>
                  </a:lnTo>
                  <a:lnTo>
                    <a:pt x="0" y="312"/>
                  </a:lnTo>
                  <a:lnTo>
                    <a:pt x="2" y="302"/>
                  </a:lnTo>
                  <a:lnTo>
                    <a:pt x="8" y="275"/>
                  </a:lnTo>
                  <a:lnTo>
                    <a:pt x="12" y="258"/>
                  </a:lnTo>
                  <a:lnTo>
                    <a:pt x="14" y="253"/>
                  </a:lnTo>
                  <a:lnTo>
                    <a:pt x="17" y="249"/>
                  </a:lnTo>
                  <a:lnTo>
                    <a:pt x="22" y="248"/>
                  </a:lnTo>
                  <a:lnTo>
                    <a:pt x="26" y="248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2279"/>
            <p:cNvSpPr>
              <a:spLocks/>
            </p:cNvSpPr>
            <p:nvPr/>
          </p:nvSpPr>
          <p:spPr bwMode="auto">
            <a:xfrm>
              <a:off x="3552465" y="6033346"/>
              <a:ext cx="77953" cy="120907"/>
            </a:xfrm>
            <a:custGeom>
              <a:avLst/>
              <a:gdLst>
                <a:gd name="T0" fmla="*/ 148 w 194"/>
                <a:gd name="T1" fmla="*/ 174 h 305"/>
                <a:gd name="T2" fmla="*/ 125 w 194"/>
                <a:gd name="T3" fmla="*/ 112 h 305"/>
                <a:gd name="T4" fmla="*/ 101 w 194"/>
                <a:gd name="T5" fmla="*/ 67 h 305"/>
                <a:gd name="T6" fmla="*/ 79 w 194"/>
                <a:gd name="T7" fmla="*/ 36 h 305"/>
                <a:gd name="T8" fmla="*/ 59 w 194"/>
                <a:gd name="T9" fmla="*/ 16 h 305"/>
                <a:gd name="T10" fmla="*/ 42 w 194"/>
                <a:gd name="T11" fmla="*/ 5 h 305"/>
                <a:gd name="T12" fmla="*/ 25 w 194"/>
                <a:gd name="T13" fmla="*/ 0 h 305"/>
                <a:gd name="T14" fmla="*/ 19 w 194"/>
                <a:gd name="T15" fmla="*/ 0 h 305"/>
                <a:gd name="T16" fmla="*/ 8 w 194"/>
                <a:gd name="T17" fmla="*/ 3 h 305"/>
                <a:gd name="T18" fmla="*/ 1 w 194"/>
                <a:gd name="T19" fmla="*/ 10 h 305"/>
                <a:gd name="T20" fmla="*/ 0 w 194"/>
                <a:gd name="T21" fmla="*/ 16 h 305"/>
                <a:gd name="T22" fmla="*/ 4 w 194"/>
                <a:gd name="T23" fmla="*/ 26 h 305"/>
                <a:gd name="T24" fmla="*/ 14 w 194"/>
                <a:gd name="T25" fmla="*/ 39 h 305"/>
                <a:gd name="T26" fmla="*/ 30 w 194"/>
                <a:gd name="T27" fmla="*/ 55 h 305"/>
                <a:gd name="T28" fmla="*/ 48 w 194"/>
                <a:gd name="T29" fmla="*/ 79 h 305"/>
                <a:gd name="T30" fmla="*/ 73 w 194"/>
                <a:gd name="T31" fmla="*/ 123 h 305"/>
                <a:gd name="T32" fmla="*/ 101 w 194"/>
                <a:gd name="T33" fmla="*/ 184 h 305"/>
                <a:gd name="T34" fmla="*/ 117 w 194"/>
                <a:gd name="T35" fmla="*/ 225 h 305"/>
                <a:gd name="T36" fmla="*/ 114 w 194"/>
                <a:gd name="T37" fmla="*/ 234 h 305"/>
                <a:gd name="T38" fmla="*/ 101 w 194"/>
                <a:gd name="T39" fmla="*/ 245 h 305"/>
                <a:gd name="T40" fmla="*/ 98 w 194"/>
                <a:gd name="T41" fmla="*/ 252 h 305"/>
                <a:gd name="T42" fmla="*/ 98 w 194"/>
                <a:gd name="T43" fmla="*/ 258 h 305"/>
                <a:gd name="T44" fmla="*/ 101 w 194"/>
                <a:gd name="T45" fmla="*/ 267 h 305"/>
                <a:gd name="T46" fmla="*/ 113 w 194"/>
                <a:gd name="T47" fmla="*/ 281 h 305"/>
                <a:gd name="T48" fmla="*/ 127 w 194"/>
                <a:gd name="T49" fmla="*/ 296 h 305"/>
                <a:gd name="T50" fmla="*/ 137 w 194"/>
                <a:gd name="T51" fmla="*/ 304 h 305"/>
                <a:gd name="T52" fmla="*/ 146 w 194"/>
                <a:gd name="T53" fmla="*/ 305 h 305"/>
                <a:gd name="T54" fmla="*/ 154 w 194"/>
                <a:gd name="T55" fmla="*/ 304 h 305"/>
                <a:gd name="T56" fmla="*/ 166 w 194"/>
                <a:gd name="T57" fmla="*/ 300 h 305"/>
                <a:gd name="T58" fmla="*/ 177 w 194"/>
                <a:gd name="T59" fmla="*/ 294 h 305"/>
                <a:gd name="T60" fmla="*/ 184 w 194"/>
                <a:gd name="T61" fmla="*/ 283 h 305"/>
                <a:gd name="T62" fmla="*/ 190 w 194"/>
                <a:gd name="T63" fmla="*/ 270 h 305"/>
                <a:gd name="T64" fmla="*/ 193 w 194"/>
                <a:gd name="T65" fmla="*/ 254 h 305"/>
                <a:gd name="T66" fmla="*/ 194 w 194"/>
                <a:gd name="T67" fmla="*/ 239 h 305"/>
                <a:gd name="T68" fmla="*/ 193 w 194"/>
                <a:gd name="T69" fmla="*/ 225 h 305"/>
                <a:gd name="T70" fmla="*/ 190 w 194"/>
                <a:gd name="T71" fmla="*/ 215 h 305"/>
                <a:gd name="T72" fmla="*/ 184 w 194"/>
                <a:gd name="T73" fmla="*/ 210 h 305"/>
                <a:gd name="T74" fmla="*/ 162 w 194"/>
                <a:gd name="T75" fmla="*/ 21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305">
                  <a:moveTo>
                    <a:pt x="159" y="213"/>
                  </a:moveTo>
                  <a:lnTo>
                    <a:pt x="148" y="174"/>
                  </a:lnTo>
                  <a:lnTo>
                    <a:pt x="137" y="142"/>
                  </a:lnTo>
                  <a:lnTo>
                    <a:pt x="125" y="112"/>
                  </a:lnTo>
                  <a:lnTo>
                    <a:pt x="113" y="88"/>
                  </a:lnTo>
                  <a:lnTo>
                    <a:pt x="101" y="67"/>
                  </a:lnTo>
                  <a:lnTo>
                    <a:pt x="90" y="50"/>
                  </a:lnTo>
                  <a:lnTo>
                    <a:pt x="79" y="36"/>
                  </a:lnTo>
                  <a:lnTo>
                    <a:pt x="69" y="25"/>
                  </a:lnTo>
                  <a:lnTo>
                    <a:pt x="59" y="16"/>
                  </a:lnTo>
                  <a:lnTo>
                    <a:pt x="49" y="10"/>
                  </a:lnTo>
                  <a:lnTo>
                    <a:pt x="42" y="5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7" y="32"/>
                  </a:lnTo>
                  <a:lnTo>
                    <a:pt x="14" y="39"/>
                  </a:lnTo>
                  <a:lnTo>
                    <a:pt x="21" y="47"/>
                  </a:lnTo>
                  <a:lnTo>
                    <a:pt x="30" y="55"/>
                  </a:lnTo>
                  <a:lnTo>
                    <a:pt x="40" y="67"/>
                  </a:lnTo>
                  <a:lnTo>
                    <a:pt x="48" y="79"/>
                  </a:lnTo>
                  <a:lnTo>
                    <a:pt x="57" y="93"/>
                  </a:lnTo>
                  <a:lnTo>
                    <a:pt x="73" y="123"/>
                  </a:lnTo>
                  <a:lnTo>
                    <a:pt x="88" y="155"/>
                  </a:lnTo>
                  <a:lnTo>
                    <a:pt x="101" y="184"/>
                  </a:lnTo>
                  <a:lnTo>
                    <a:pt x="111" y="209"/>
                  </a:lnTo>
                  <a:lnTo>
                    <a:pt x="117" y="225"/>
                  </a:lnTo>
                  <a:lnTo>
                    <a:pt x="120" y="231"/>
                  </a:lnTo>
                  <a:lnTo>
                    <a:pt x="114" y="234"/>
                  </a:lnTo>
                  <a:lnTo>
                    <a:pt x="103" y="242"/>
                  </a:lnTo>
                  <a:lnTo>
                    <a:pt x="101" y="245"/>
                  </a:lnTo>
                  <a:lnTo>
                    <a:pt x="99" y="247"/>
                  </a:lnTo>
                  <a:lnTo>
                    <a:pt x="98" y="252"/>
                  </a:lnTo>
                  <a:lnTo>
                    <a:pt x="97" y="255"/>
                  </a:lnTo>
                  <a:lnTo>
                    <a:pt x="98" y="258"/>
                  </a:lnTo>
                  <a:lnTo>
                    <a:pt x="99" y="263"/>
                  </a:lnTo>
                  <a:lnTo>
                    <a:pt x="101" y="267"/>
                  </a:lnTo>
                  <a:lnTo>
                    <a:pt x="105" y="272"/>
                  </a:lnTo>
                  <a:lnTo>
                    <a:pt x="113" y="281"/>
                  </a:lnTo>
                  <a:lnTo>
                    <a:pt x="120" y="290"/>
                  </a:lnTo>
                  <a:lnTo>
                    <a:pt x="127" y="296"/>
                  </a:lnTo>
                  <a:lnTo>
                    <a:pt x="134" y="301"/>
                  </a:lnTo>
                  <a:lnTo>
                    <a:pt x="137" y="304"/>
                  </a:lnTo>
                  <a:lnTo>
                    <a:pt x="141" y="305"/>
                  </a:lnTo>
                  <a:lnTo>
                    <a:pt x="146" y="305"/>
                  </a:lnTo>
                  <a:lnTo>
                    <a:pt x="150" y="305"/>
                  </a:lnTo>
                  <a:lnTo>
                    <a:pt x="154" y="304"/>
                  </a:lnTo>
                  <a:lnTo>
                    <a:pt x="160" y="302"/>
                  </a:lnTo>
                  <a:lnTo>
                    <a:pt x="166" y="300"/>
                  </a:lnTo>
                  <a:lnTo>
                    <a:pt x="171" y="297"/>
                  </a:lnTo>
                  <a:lnTo>
                    <a:pt x="177" y="294"/>
                  </a:lnTo>
                  <a:lnTo>
                    <a:pt x="181" y="290"/>
                  </a:lnTo>
                  <a:lnTo>
                    <a:pt x="184" y="283"/>
                  </a:lnTo>
                  <a:lnTo>
                    <a:pt x="188" y="277"/>
                  </a:lnTo>
                  <a:lnTo>
                    <a:pt x="190" y="270"/>
                  </a:lnTo>
                  <a:lnTo>
                    <a:pt x="192" y="263"/>
                  </a:lnTo>
                  <a:lnTo>
                    <a:pt x="193" y="254"/>
                  </a:lnTo>
                  <a:lnTo>
                    <a:pt x="194" y="246"/>
                  </a:lnTo>
                  <a:lnTo>
                    <a:pt x="194" y="239"/>
                  </a:lnTo>
                  <a:lnTo>
                    <a:pt x="194" y="231"/>
                  </a:lnTo>
                  <a:lnTo>
                    <a:pt x="193" y="225"/>
                  </a:lnTo>
                  <a:lnTo>
                    <a:pt x="192" y="219"/>
                  </a:lnTo>
                  <a:lnTo>
                    <a:pt x="190" y="215"/>
                  </a:lnTo>
                  <a:lnTo>
                    <a:pt x="188" y="212"/>
                  </a:lnTo>
                  <a:lnTo>
                    <a:pt x="184" y="210"/>
                  </a:lnTo>
                  <a:lnTo>
                    <a:pt x="180" y="209"/>
                  </a:lnTo>
                  <a:lnTo>
                    <a:pt x="162" y="212"/>
                  </a:lnTo>
                  <a:lnTo>
                    <a:pt x="159" y="213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2280"/>
            <p:cNvSpPr>
              <a:spLocks/>
            </p:cNvSpPr>
            <p:nvPr/>
          </p:nvSpPr>
          <p:spPr bwMode="auto">
            <a:xfrm>
              <a:off x="3544511" y="5936302"/>
              <a:ext cx="69999" cy="76362"/>
            </a:xfrm>
            <a:custGeom>
              <a:avLst/>
              <a:gdLst>
                <a:gd name="T0" fmla="*/ 11 w 175"/>
                <a:gd name="T1" fmla="*/ 0 h 191"/>
                <a:gd name="T2" fmla="*/ 55 w 175"/>
                <a:gd name="T3" fmla="*/ 36 h 191"/>
                <a:gd name="T4" fmla="*/ 92 w 175"/>
                <a:gd name="T5" fmla="*/ 66 h 191"/>
                <a:gd name="T6" fmla="*/ 121 w 175"/>
                <a:gd name="T7" fmla="*/ 94 h 191"/>
                <a:gd name="T8" fmla="*/ 157 w 175"/>
                <a:gd name="T9" fmla="*/ 118 h 191"/>
                <a:gd name="T10" fmla="*/ 168 w 175"/>
                <a:gd name="T11" fmla="*/ 126 h 191"/>
                <a:gd name="T12" fmla="*/ 174 w 175"/>
                <a:gd name="T13" fmla="*/ 135 h 191"/>
                <a:gd name="T14" fmla="*/ 174 w 175"/>
                <a:gd name="T15" fmla="*/ 141 h 191"/>
                <a:gd name="T16" fmla="*/ 164 w 175"/>
                <a:gd name="T17" fmla="*/ 147 h 191"/>
                <a:gd name="T18" fmla="*/ 167 w 175"/>
                <a:gd name="T19" fmla="*/ 154 h 191"/>
                <a:gd name="T20" fmla="*/ 164 w 175"/>
                <a:gd name="T21" fmla="*/ 162 h 191"/>
                <a:gd name="T22" fmla="*/ 158 w 175"/>
                <a:gd name="T23" fmla="*/ 166 h 191"/>
                <a:gd name="T24" fmla="*/ 149 w 175"/>
                <a:gd name="T25" fmla="*/ 164 h 191"/>
                <a:gd name="T26" fmla="*/ 148 w 175"/>
                <a:gd name="T27" fmla="*/ 173 h 191"/>
                <a:gd name="T28" fmla="*/ 144 w 175"/>
                <a:gd name="T29" fmla="*/ 179 h 191"/>
                <a:gd name="T30" fmla="*/ 137 w 175"/>
                <a:gd name="T31" fmla="*/ 181 h 191"/>
                <a:gd name="T32" fmla="*/ 132 w 175"/>
                <a:gd name="T33" fmla="*/ 177 h 191"/>
                <a:gd name="T34" fmla="*/ 128 w 175"/>
                <a:gd name="T35" fmla="*/ 186 h 191"/>
                <a:gd name="T36" fmla="*/ 121 w 175"/>
                <a:gd name="T37" fmla="*/ 191 h 191"/>
                <a:gd name="T38" fmla="*/ 116 w 175"/>
                <a:gd name="T39" fmla="*/ 191 h 191"/>
                <a:gd name="T40" fmla="*/ 112 w 175"/>
                <a:gd name="T41" fmla="*/ 185 h 191"/>
                <a:gd name="T42" fmla="*/ 102 w 175"/>
                <a:gd name="T43" fmla="*/ 168 h 191"/>
                <a:gd name="T44" fmla="*/ 95 w 175"/>
                <a:gd name="T45" fmla="*/ 166 h 191"/>
                <a:gd name="T46" fmla="*/ 92 w 175"/>
                <a:gd name="T47" fmla="*/ 168 h 191"/>
                <a:gd name="T48" fmla="*/ 89 w 175"/>
                <a:gd name="T49" fmla="*/ 175 h 191"/>
                <a:gd name="T50" fmla="*/ 87 w 175"/>
                <a:gd name="T51" fmla="*/ 181 h 191"/>
                <a:gd name="T52" fmla="*/ 85 w 175"/>
                <a:gd name="T53" fmla="*/ 183 h 191"/>
                <a:gd name="T54" fmla="*/ 82 w 175"/>
                <a:gd name="T55" fmla="*/ 174 h 191"/>
                <a:gd name="T56" fmla="*/ 82 w 175"/>
                <a:gd name="T57" fmla="*/ 159 h 191"/>
                <a:gd name="T58" fmla="*/ 87 w 175"/>
                <a:gd name="T59" fmla="*/ 145 h 191"/>
                <a:gd name="T60" fmla="*/ 93 w 175"/>
                <a:gd name="T61" fmla="*/ 130 h 191"/>
                <a:gd name="T62" fmla="*/ 93 w 175"/>
                <a:gd name="T63" fmla="*/ 122 h 191"/>
                <a:gd name="T64" fmla="*/ 91 w 175"/>
                <a:gd name="T65" fmla="*/ 112 h 191"/>
                <a:gd name="T66" fmla="*/ 85 w 175"/>
                <a:gd name="T67" fmla="*/ 103 h 191"/>
                <a:gd name="T68" fmla="*/ 75 w 175"/>
                <a:gd name="T69" fmla="*/ 91 h 191"/>
                <a:gd name="T70" fmla="*/ 25 w 175"/>
                <a:gd name="T71" fmla="*/ 44 h 191"/>
                <a:gd name="T72" fmla="*/ 0 w 175"/>
                <a:gd name="T73" fmla="*/ 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5" h="191">
                  <a:moveTo>
                    <a:pt x="0" y="22"/>
                  </a:moveTo>
                  <a:lnTo>
                    <a:pt x="11" y="0"/>
                  </a:lnTo>
                  <a:lnTo>
                    <a:pt x="24" y="10"/>
                  </a:lnTo>
                  <a:lnTo>
                    <a:pt x="55" y="36"/>
                  </a:lnTo>
                  <a:lnTo>
                    <a:pt x="75" y="51"/>
                  </a:lnTo>
                  <a:lnTo>
                    <a:pt x="92" y="66"/>
                  </a:lnTo>
                  <a:lnTo>
                    <a:pt x="108" y="81"/>
                  </a:lnTo>
                  <a:lnTo>
                    <a:pt x="121" y="94"/>
                  </a:lnTo>
                  <a:lnTo>
                    <a:pt x="133" y="102"/>
                  </a:lnTo>
                  <a:lnTo>
                    <a:pt x="157" y="118"/>
                  </a:lnTo>
                  <a:lnTo>
                    <a:pt x="162" y="122"/>
                  </a:lnTo>
                  <a:lnTo>
                    <a:pt x="168" y="126"/>
                  </a:lnTo>
                  <a:lnTo>
                    <a:pt x="171" y="131"/>
                  </a:lnTo>
                  <a:lnTo>
                    <a:pt x="174" y="135"/>
                  </a:lnTo>
                  <a:lnTo>
                    <a:pt x="175" y="138"/>
                  </a:lnTo>
                  <a:lnTo>
                    <a:pt x="174" y="141"/>
                  </a:lnTo>
                  <a:lnTo>
                    <a:pt x="171" y="145"/>
                  </a:lnTo>
                  <a:lnTo>
                    <a:pt x="164" y="147"/>
                  </a:lnTo>
                  <a:lnTo>
                    <a:pt x="167" y="151"/>
                  </a:lnTo>
                  <a:lnTo>
                    <a:pt x="167" y="154"/>
                  </a:lnTo>
                  <a:lnTo>
                    <a:pt x="166" y="159"/>
                  </a:lnTo>
                  <a:lnTo>
                    <a:pt x="164" y="162"/>
                  </a:lnTo>
                  <a:lnTo>
                    <a:pt x="161" y="165"/>
                  </a:lnTo>
                  <a:lnTo>
                    <a:pt x="158" y="166"/>
                  </a:lnTo>
                  <a:lnTo>
                    <a:pt x="155" y="166"/>
                  </a:lnTo>
                  <a:lnTo>
                    <a:pt x="149" y="164"/>
                  </a:lnTo>
                  <a:lnTo>
                    <a:pt x="149" y="170"/>
                  </a:lnTo>
                  <a:lnTo>
                    <a:pt x="148" y="173"/>
                  </a:lnTo>
                  <a:lnTo>
                    <a:pt x="146" y="177"/>
                  </a:lnTo>
                  <a:lnTo>
                    <a:pt x="144" y="179"/>
                  </a:lnTo>
                  <a:lnTo>
                    <a:pt x="141" y="181"/>
                  </a:lnTo>
                  <a:lnTo>
                    <a:pt x="137" y="181"/>
                  </a:lnTo>
                  <a:lnTo>
                    <a:pt x="135" y="180"/>
                  </a:lnTo>
                  <a:lnTo>
                    <a:pt x="132" y="177"/>
                  </a:lnTo>
                  <a:lnTo>
                    <a:pt x="131" y="183"/>
                  </a:lnTo>
                  <a:lnTo>
                    <a:pt x="128" y="186"/>
                  </a:lnTo>
                  <a:lnTo>
                    <a:pt x="125" y="189"/>
                  </a:lnTo>
                  <a:lnTo>
                    <a:pt x="121" y="191"/>
                  </a:lnTo>
                  <a:lnTo>
                    <a:pt x="118" y="191"/>
                  </a:lnTo>
                  <a:lnTo>
                    <a:pt x="116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8" y="176"/>
                  </a:lnTo>
                  <a:lnTo>
                    <a:pt x="102" y="168"/>
                  </a:lnTo>
                  <a:lnTo>
                    <a:pt x="99" y="166"/>
                  </a:lnTo>
                  <a:lnTo>
                    <a:pt x="95" y="166"/>
                  </a:lnTo>
                  <a:lnTo>
                    <a:pt x="93" y="167"/>
                  </a:lnTo>
                  <a:lnTo>
                    <a:pt x="92" y="168"/>
                  </a:lnTo>
                  <a:lnTo>
                    <a:pt x="90" y="172"/>
                  </a:lnTo>
                  <a:lnTo>
                    <a:pt x="89" y="175"/>
                  </a:lnTo>
                  <a:lnTo>
                    <a:pt x="88" y="179"/>
                  </a:lnTo>
                  <a:lnTo>
                    <a:pt x="87" y="181"/>
                  </a:lnTo>
                  <a:lnTo>
                    <a:pt x="86" y="183"/>
                  </a:lnTo>
                  <a:lnTo>
                    <a:pt x="85" y="183"/>
                  </a:lnTo>
                  <a:lnTo>
                    <a:pt x="82" y="179"/>
                  </a:lnTo>
                  <a:lnTo>
                    <a:pt x="82" y="174"/>
                  </a:lnTo>
                  <a:lnTo>
                    <a:pt x="82" y="166"/>
                  </a:lnTo>
                  <a:lnTo>
                    <a:pt x="82" y="159"/>
                  </a:lnTo>
                  <a:lnTo>
                    <a:pt x="85" y="151"/>
                  </a:lnTo>
                  <a:lnTo>
                    <a:pt x="87" y="145"/>
                  </a:lnTo>
                  <a:lnTo>
                    <a:pt x="90" y="141"/>
                  </a:lnTo>
                  <a:lnTo>
                    <a:pt x="93" y="130"/>
                  </a:lnTo>
                  <a:lnTo>
                    <a:pt x="93" y="126"/>
                  </a:lnTo>
                  <a:lnTo>
                    <a:pt x="93" y="122"/>
                  </a:lnTo>
                  <a:lnTo>
                    <a:pt x="92" y="118"/>
                  </a:lnTo>
                  <a:lnTo>
                    <a:pt x="91" y="112"/>
                  </a:lnTo>
                  <a:lnTo>
                    <a:pt x="88" y="108"/>
                  </a:lnTo>
                  <a:lnTo>
                    <a:pt x="85" y="103"/>
                  </a:lnTo>
                  <a:lnTo>
                    <a:pt x="80" y="97"/>
                  </a:lnTo>
                  <a:lnTo>
                    <a:pt x="75" y="91"/>
                  </a:lnTo>
                  <a:lnTo>
                    <a:pt x="49" y="67"/>
                  </a:lnTo>
                  <a:lnTo>
                    <a:pt x="25" y="44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2281"/>
            <p:cNvSpPr>
              <a:spLocks/>
            </p:cNvSpPr>
            <p:nvPr/>
          </p:nvSpPr>
          <p:spPr bwMode="auto">
            <a:xfrm>
              <a:off x="3423603" y="5934711"/>
              <a:ext cx="57272" cy="84317"/>
            </a:xfrm>
            <a:custGeom>
              <a:avLst/>
              <a:gdLst>
                <a:gd name="T0" fmla="*/ 125 w 141"/>
                <a:gd name="T1" fmla="*/ 0 h 211"/>
                <a:gd name="T2" fmla="*/ 91 w 141"/>
                <a:gd name="T3" fmla="*/ 45 h 211"/>
                <a:gd name="T4" fmla="*/ 62 w 141"/>
                <a:gd name="T5" fmla="*/ 84 h 211"/>
                <a:gd name="T6" fmla="*/ 42 w 141"/>
                <a:gd name="T7" fmla="*/ 117 h 211"/>
                <a:gd name="T8" fmla="*/ 12 w 141"/>
                <a:gd name="T9" fmla="*/ 149 h 211"/>
                <a:gd name="T10" fmla="*/ 4 w 141"/>
                <a:gd name="T11" fmla="*/ 161 h 211"/>
                <a:gd name="T12" fmla="*/ 0 w 141"/>
                <a:gd name="T13" fmla="*/ 170 h 211"/>
                <a:gd name="T14" fmla="*/ 2 w 141"/>
                <a:gd name="T15" fmla="*/ 177 h 211"/>
                <a:gd name="T16" fmla="*/ 12 w 141"/>
                <a:gd name="T17" fmla="*/ 179 h 211"/>
                <a:gd name="T18" fmla="*/ 12 w 141"/>
                <a:gd name="T19" fmla="*/ 188 h 211"/>
                <a:gd name="T20" fmla="*/ 16 w 141"/>
                <a:gd name="T21" fmla="*/ 194 h 211"/>
                <a:gd name="T22" fmla="*/ 23 w 141"/>
                <a:gd name="T23" fmla="*/ 196 h 211"/>
                <a:gd name="T24" fmla="*/ 31 w 141"/>
                <a:gd name="T25" fmla="*/ 193 h 211"/>
                <a:gd name="T26" fmla="*/ 34 w 141"/>
                <a:gd name="T27" fmla="*/ 201 h 211"/>
                <a:gd name="T28" fmla="*/ 41 w 141"/>
                <a:gd name="T29" fmla="*/ 206 h 211"/>
                <a:gd name="T30" fmla="*/ 46 w 141"/>
                <a:gd name="T31" fmla="*/ 206 h 211"/>
                <a:gd name="T32" fmla="*/ 51 w 141"/>
                <a:gd name="T33" fmla="*/ 202 h 211"/>
                <a:gd name="T34" fmla="*/ 57 w 141"/>
                <a:gd name="T35" fmla="*/ 208 h 211"/>
                <a:gd name="T36" fmla="*/ 65 w 141"/>
                <a:gd name="T37" fmla="*/ 211 h 211"/>
                <a:gd name="T38" fmla="*/ 70 w 141"/>
                <a:gd name="T39" fmla="*/ 210 h 211"/>
                <a:gd name="T40" fmla="*/ 72 w 141"/>
                <a:gd name="T41" fmla="*/ 204 h 211"/>
                <a:gd name="T42" fmla="*/ 78 w 141"/>
                <a:gd name="T43" fmla="*/ 184 h 211"/>
                <a:gd name="T44" fmla="*/ 84 w 141"/>
                <a:gd name="T45" fmla="*/ 181 h 211"/>
                <a:gd name="T46" fmla="*/ 88 w 141"/>
                <a:gd name="T47" fmla="*/ 183 h 211"/>
                <a:gd name="T48" fmla="*/ 93 w 141"/>
                <a:gd name="T49" fmla="*/ 189 h 211"/>
                <a:gd name="T50" fmla="*/ 96 w 141"/>
                <a:gd name="T51" fmla="*/ 194 h 211"/>
                <a:gd name="T52" fmla="*/ 98 w 141"/>
                <a:gd name="T53" fmla="*/ 194 h 211"/>
                <a:gd name="T54" fmla="*/ 98 w 141"/>
                <a:gd name="T55" fmla="*/ 185 h 211"/>
                <a:gd name="T56" fmla="*/ 95 w 141"/>
                <a:gd name="T57" fmla="*/ 171 h 211"/>
                <a:gd name="T58" fmla="*/ 87 w 141"/>
                <a:gd name="T59" fmla="*/ 158 h 211"/>
                <a:gd name="T60" fmla="*/ 78 w 141"/>
                <a:gd name="T61" fmla="*/ 145 h 211"/>
                <a:gd name="T62" fmla="*/ 75 w 141"/>
                <a:gd name="T63" fmla="*/ 138 h 211"/>
                <a:gd name="T64" fmla="*/ 75 w 141"/>
                <a:gd name="T65" fmla="*/ 128 h 211"/>
                <a:gd name="T66" fmla="*/ 79 w 141"/>
                <a:gd name="T67" fmla="*/ 116 h 211"/>
                <a:gd name="T68" fmla="*/ 86 w 141"/>
                <a:gd name="T69" fmla="*/ 103 h 211"/>
                <a:gd name="T70" fmla="*/ 123 w 141"/>
                <a:gd name="T71" fmla="*/ 46 h 211"/>
                <a:gd name="T72" fmla="*/ 141 w 141"/>
                <a:gd name="T73" fmla="*/ 1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" h="211">
                  <a:moveTo>
                    <a:pt x="141" y="18"/>
                  </a:moveTo>
                  <a:lnTo>
                    <a:pt x="125" y="0"/>
                  </a:lnTo>
                  <a:lnTo>
                    <a:pt x="115" y="13"/>
                  </a:lnTo>
                  <a:lnTo>
                    <a:pt x="91" y="45"/>
                  </a:lnTo>
                  <a:lnTo>
                    <a:pt x="77" y="64"/>
                  </a:lnTo>
                  <a:lnTo>
                    <a:pt x="62" y="84"/>
                  </a:lnTo>
                  <a:lnTo>
                    <a:pt x="51" y="102"/>
                  </a:lnTo>
                  <a:lnTo>
                    <a:pt x="42" y="117"/>
                  </a:lnTo>
                  <a:lnTo>
                    <a:pt x="31" y="127"/>
                  </a:lnTo>
                  <a:lnTo>
                    <a:pt x="12" y="149"/>
                  </a:lnTo>
                  <a:lnTo>
                    <a:pt x="7" y="154"/>
                  </a:lnTo>
                  <a:lnTo>
                    <a:pt x="4" y="161"/>
                  </a:lnTo>
                  <a:lnTo>
                    <a:pt x="2" y="165"/>
                  </a:lnTo>
                  <a:lnTo>
                    <a:pt x="0" y="170"/>
                  </a:lnTo>
                  <a:lnTo>
                    <a:pt x="0" y="174"/>
                  </a:lnTo>
                  <a:lnTo>
                    <a:pt x="2" y="177"/>
                  </a:lnTo>
                  <a:lnTo>
                    <a:pt x="5" y="179"/>
                  </a:lnTo>
                  <a:lnTo>
                    <a:pt x="12" y="179"/>
                  </a:lnTo>
                  <a:lnTo>
                    <a:pt x="12" y="183"/>
                  </a:lnTo>
                  <a:lnTo>
                    <a:pt x="12" y="188"/>
                  </a:lnTo>
                  <a:lnTo>
                    <a:pt x="14" y="191"/>
                  </a:lnTo>
                  <a:lnTo>
                    <a:pt x="16" y="194"/>
                  </a:lnTo>
                  <a:lnTo>
                    <a:pt x="19" y="196"/>
                  </a:lnTo>
                  <a:lnTo>
                    <a:pt x="23" y="196"/>
                  </a:lnTo>
                  <a:lnTo>
                    <a:pt x="27" y="195"/>
                  </a:lnTo>
                  <a:lnTo>
                    <a:pt x="31" y="193"/>
                  </a:lnTo>
                  <a:lnTo>
                    <a:pt x="32" y="197"/>
                  </a:lnTo>
                  <a:lnTo>
                    <a:pt x="34" y="201"/>
                  </a:lnTo>
                  <a:lnTo>
                    <a:pt x="38" y="204"/>
                  </a:lnTo>
                  <a:lnTo>
                    <a:pt x="41" y="206"/>
                  </a:lnTo>
                  <a:lnTo>
                    <a:pt x="43" y="207"/>
                  </a:lnTo>
                  <a:lnTo>
                    <a:pt x="46" y="206"/>
                  </a:lnTo>
                  <a:lnTo>
                    <a:pt x="48" y="205"/>
                  </a:lnTo>
                  <a:lnTo>
                    <a:pt x="51" y="202"/>
                  </a:lnTo>
                  <a:lnTo>
                    <a:pt x="54" y="205"/>
                  </a:lnTo>
                  <a:lnTo>
                    <a:pt x="57" y="208"/>
                  </a:lnTo>
                  <a:lnTo>
                    <a:pt x="60" y="210"/>
                  </a:lnTo>
                  <a:lnTo>
                    <a:pt x="65" y="211"/>
                  </a:lnTo>
                  <a:lnTo>
                    <a:pt x="68" y="211"/>
                  </a:lnTo>
                  <a:lnTo>
                    <a:pt x="70" y="210"/>
                  </a:lnTo>
                  <a:lnTo>
                    <a:pt x="72" y="207"/>
                  </a:lnTo>
                  <a:lnTo>
                    <a:pt x="72" y="204"/>
                  </a:lnTo>
                  <a:lnTo>
                    <a:pt x="74" y="194"/>
                  </a:lnTo>
                  <a:lnTo>
                    <a:pt x="78" y="184"/>
                  </a:lnTo>
                  <a:lnTo>
                    <a:pt x="81" y="182"/>
                  </a:lnTo>
                  <a:lnTo>
                    <a:pt x="84" y="181"/>
                  </a:lnTo>
                  <a:lnTo>
                    <a:pt x="86" y="182"/>
                  </a:lnTo>
                  <a:lnTo>
                    <a:pt x="88" y="183"/>
                  </a:lnTo>
                  <a:lnTo>
                    <a:pt x="91" y="185"/>
                  </a:lnTo>
                  <a:lnTo>
                    <a:pt x="93" y="189"/>
                  </a:lnTo>
                  <a:lnTo>
                    <a:pt x="95" y="192"/>
                  </a:lnTo>
                  <a:lnTo>
                    <a:pt x="96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9" y="191"/>
                  </a:lnTo>
                  <a:lnTo>
                    <a:pt x="98" y="185"/>
                  </a:lnTo>
                  <a:lnTo>
                    <a:pt x="97" y="178"/>
                  </a:lnTo>
                  <a:lnTo>
                    <a:pt x="95" y="171"/>
                  </a:lnTo>
                  <a:lnTo>
                    <a:pt x="92" y="164"/>
                  </a:lnTo>
                  <a:lnTo>
                    <a:pt x="87" y="158"/>
                  </a:lnTo>
                  <a:lnTo>
                    <a:pt x="84" y="155"/>
                  </a:lnTo>
                  <a:lnTo>
                    <a:pt x="78" y="145"/>
                  </a:lnTo>
                  <a:lnTo>
                    <a:pt x="75" y="142"/>
                  </a:lnTo>
                  <a:lnTo>
                    <a:pt x="75" y="138"/>
                  </a:lnTo>
                  <a:lnTo>
                    <a:pt x="75" y="134"/>
                  </a:lnTo>
                  <a:lnTo>
                    <a:pt x="75" y="128"/>
                  </a:lnTo>
                  <a:lnTo>
                    <a:pt x="77" y="123"/>
                  </a:lnTo>
                  <a:lnTo>
                    <a:pt x="79" y="116"/>
                  </a:lnTo>
                  <a:lnTo>
                    <a:pt x="82" y="110"/>
                  </a:lnTo>
                  <a:lnTo>
                    <a:pt x="86" y="103"/>
                  </a:lnTo>
                  <a:lnTo>
                    <a:pt x="106" y="74"/>
                  </a:lnTo>
                  <a:lnTo>
                    <a:pt x="123" y="46"/>
                  </a:lnTo>
                  <a:lnTo>
                    <a:pt x="136" y="26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2282"/>
            <p:cNvSpPr>
              <a:spLocks/>
            </p:cNvSpPr>
            <p:nvPr/>
          </p:nvSpPr>
          <p:spPr bwMode="auto">
            <a:xfrm>
              <a:off x="3455421" y="5871076"/>
              <a:ext cx="111362" cy="133634"/>
            </a:xfrm>
            <a:custGeom>
              <a:avLst/>
              <a:gdLst>
                <a:gd name="T0" fmla="*/ 276 w 276"/>
                <a:gd name="T1" fmla="*/ 272 h 338"/>
                <a:gd name="T2" fmla="*/ 217 w 276"/>
                <a:gd name="T3" fmla="*/ 79 h 338"/>
                <a:gd name="T4" fmla="*/ 214 w 276"/>
                <a:gd name="T5" fmla="*/ 68 h 338"/>
                <a:gd name="T6" fmla="*/ 208 w 276"/>
                <a:gd name="T7" fmla="*/ 58 h 338"/>
                <a:gd name="T8" fmla="*/ 203 w 276"/>
                <a:gd name="T9" fmla="*/ 48 h 338"/>
                <a:gd name="T10" fmla="*/ 196 w 276"/>
                <a:gd name="T11" fmla="*/ 40 h 338"/>
                <a:gd name="T12" fmla="*/ 189 w 276"/>
                <a:gd name="T13" fmla="*/ 32 h 338"/>
                <a:gd name="T14" fmla="*/ 181 w 276"/>
                <a:gd name="T15" fmla="*/ 25 h 338"/>
                <a:gd name="T16" fmla="*/ 173 w 276"/>
                <a:gd name="T17" fmla="*/ 19 h 338"/>
                <a:gd name="T18" fmla="*/ 163 w 276"/>
                <a:gd name="T19" fmla="*/ 14 h 338"/>
                <a:gd name="T20" fmla="*/ 153 w 276"/>
                <a:gd name="T21" fmla="*/ 8 h 338"/>
                <a:gd name="T22" fmla="*/ 143 w 276"/>
                <a:gd name="T23" fmla="*/ 5 h 338"/>
                <a:gd name="T24" fmla="*/ 133 w 276"/>
                <a:gd name="T25" fmla="*/ 2 h 338"/>
                <a:gd name="T26" fmla="*/ 123 w 276"/>
                <a:gd name="T27" fmla="*/ 1 h 338"/>
                <a:gd name="T28" fmla="*/ 111 w 276"/>
                <a:gd name="T29" fmla="*/ 0 h 338"/>
                <a:gd name="T30" fmla="*/ 100 w 276"/>
                <a:gd name="T31" fmla="*/ 1 h 338"/>
                <a:gd name="T32" fmla="*/ 89 w 276"/>
                <a:gd name="T33" fmla="*/ 2 h 338"/>
                <a:gd name="T34" fmla="*/ 79 w 276"/>
                <a:gd name="T35" fmla="*/ 5 h 338"/>
                <a:gd name="T36" fmla="*/ 68 w 276"/>
                <a:gd name="T37" fmla="*/ 8 h 338"/>
                <a:gd name="T38" fmla="*/ 58 w 276"/>
                <a:gd name="T39" fmla="*/ 14 h 338"/>
                <a:gd name="T40" fmla="*/ 48 w 276"/>
                <a:gd name="T41" fmla="*/ 19 h 338"/>
                <a:gd name="T42" fmla="*/ 40 w 276"/>
                <a:gd name="T43" fmla="*/ 26 h 338"/>
                <a:gd name="T44" fmla="*/ 32 w 276"/>
                <a:gd name="T45" fmla="*/ 33 h 338"/>
                <a:gd name="T46" fmla="*/ 25 w 276"/>
                <a:gd name="T47" fmla="*/ 41 h 338"/>
                <a:gd name="T48" fmla="*/ 18 w 276"/>
                <a:gd name="T49" fmla="*/ 49 h 338"/>
                <a:gd name="T50" fmla="*/ 13 w 276"/>
                <a:gd name="T51" fmla="*/ 59 h 338"/>
                <a:gd name="T52" fmla="*/ 8 w 276"/>
                <a:gd name="T53" fmla="*/ 69 h 338"/>
                <a:gd name="T54" fmla="*/ 4 w 276"/>
                <a:gd name="T55" fmla="*/ 79 h 338"/>
                <a:gd name="T56" fmla="*/ 2 w 276"/>
                <a:gd name="T57" fmla="*/ 89 h 338"/>
                <a:gd name="T58" fmla="*/ 0 w 276"/>
                <a:gd name="T59" fmla="*/ 100 h 338"/>
                <a:gd name="T60" fmla="*/ 0 w 276"/>
                <a:gd name="T61" fmla="*/ 111 h 338"/>
                <a:gd name="T62" fmla="*/ 0 w 276"/>
                <a:gd name="T63" fmla="*/ 122 h 338"/>
                <a:gd name="T64" fmla="*/ 2 w 276"/>
                <a:gd name="T65" fmla="*/ 133 h 338"/>
                <a:gd name="T66" fmla="*/ 4 w 276"/>
                <a:gd name="T67" fmla="*/ 143 h 338"/>
                <a:gd name="T68" fmla="*/ 63 w 276"/>
                <a:gd name="T69" fmla="*/ 338 h 338"/>
                <a:gd name="T70" fmla="*/ 276 w 276"/>
                <a:gd name="T71" fmla="*/ 27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6" h="338">
                  <a:moveTo>
                    <a:pt x="276" y="272"/>
                  </a:moveTo>
                  <a:lnTo>
                    <a:pt x="217" y="79"/>
                  </a:lnTo>
                  <a:lnTo>
                    <a:pt x="214" y="68"/>
                  </a:lnTo>
                  <a:lnTo>
                    <a:pt x="208" y="58"/>
                  </a:lnTo>
                  <a:lnTo>
                    <a:pt x="203" y="48"/>
                  </a:lnTo>
                  <a:lnTo>
                    <a:pt x="196" y="40"/>
                  </a:lnTo>
                  <a:lnTo>
                    <a:pt x="189" y="32"/>
                  </a:lnTo>
                  <a:lnTo>
                    <a:pt x="181" y="25"/>
                  </a:lnTo>
                  <a:lnTo>
                    <a:pt x="173" y="19"/>
                  </a:lnTo>
                  <a:lnTo>
                    <a:pt x="163" y="14"/>
                  </a:lnTo>
                  <a:lnTo>
                    <a:pt x="153" y="8"/>
                  </a:lnTo>
                  <a:lnTo>
                    <a:pt x="143" y="5"/>
                  </a:lnTo>
                  <a:lnTo>
                    <a:pt x="133" y="2"/>
                  </a:lnTo>
                  <a:lnTo>
                    <a:pt x="123" y="1"/>
                  </a:lnTo>
                  <a:lnTo>
                    <a:pt x="111" y="0"/>
                  </a:lnTo>
                  <a:lnTo>
                    <a:pt x="100" y="1"/>
                  </a:lnTo>
                  <a:lnTo>
                    <a:pt x="89" y="2"/>
                  </a:lnTo>
                  <a:lnTo>
                    <a:pt x="79" y="5"/>
                  </a:lnTo>
                  <a:lnTo>
                    <a:pt x="68" y="8"/>
                  </a:lnTo>
                  <a:lnTo>
                    <a:pt x="58" y="14"/>
                  </a:lnTo>
                  <a:lnTo>
                    <a:pt x="48" y="19"/>
                  </a:lnTo>
                  <a:lnTo>
                    <a:pt x="40" y="26"/>
                  </a:lnTo>
                  <a:lnTo>
                    <a:pt x="32" y="33"/>
                  </a:lnTo>
                  <a:lnTo>
                    <a:pt x="25" y="41"/>
                  </a:lnTo>
                  <a:lnTo>
                    <a:pt x="18" y="49"/>
                  </a:lnTo>
                  <a:lnTo>
                    <a:pt x="13" y="59"/>
                  </a:lnTo>
                  <a:lnTo>
                    <a:pt x="8" y="69"/>
                  </a:lnTo>
                  <a:lnTo>
                    <a:pt x="4" y="79"/>
                  </a:lnTo>
                  <a:lnTo>
                    <a:pt x="2" y="89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22"/>
                  </a:lnTo>
                  <a:lnTo>
                    <a:pt x="2" y="133"/>
                  </a:lnTo>
                  <a:lnTo>
                    <a:pt x="4" y="143"/>
                  </a:lnTo>
                  <a:lnTo>
                    <a:pt x="63" y="338"/>
                  </a:lnTo>
                  <a:lnTo>
                    <a:pt x="276" y="27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2283"/>
            <p:cNvSpPr>
              <a:spLocks/>
            </p:cNvSpPr>
            <p:nvPr/>
          </p:nvSpPr>
          <p:spPr bwMode="auto">
            <a:xfrm>
              <a:off x="3464966" y="5885394"/>
              <a:ext cx="92271" cy="112953"/>
            </a:xfrm>
            <a:custGeom>
              <a:avLst/>
              <a:gdLst>
                <a:gd name="T0" fmla="*/ 235 w 235"/>
                <a:gd name="T1" fmla="*/ 232 h 287"/>
                <a:gd name="T2" fmla="*/ 185 w 235"/>
                <a:gd name="T3" fmla="*/ 67 h 287"/>
                <a:gd name="T4" fmla="*/ 182 w 235"/>
                <a:gd name="T5" fmla="*/ 58 h 287"/>
                <a:gd name="T6" fmla="*/ 177 w 235"/>
                <a:gd name="T7" fmla="*/ 49 h 287"/>
                <a:gd name="T8" fmla="*/ 173 w 235"/>
                <a:gd name="T9" fmla="*/ 41 h 287"/>
                <a:gd name="T10" fmla="*/ 168 w 235"/>
                <a:gd name="T11" fmla="*/ 34 h 287"/>
                <a:gd name="T12" fmla="*/ 161 w 235"/>
                <a:gd name="T13" fmla="*/ 27 h 287"/>
                <a:gd name="T14" fmla="*/ 155 w 235"/>
                <a:gd name="T15" fmla="*/ 21 h 287"/>
                <a:gd name="T16" fmla="*/ 147 w 235"/>
                <a:gd name="T17" fmla="*/ 17 h 287"/>
                <a:gd name="T18" fmla="*/ 140 w 235"/>
                <a:gd name="T19" fmla="*/ 11 h 287"/>
                <a:gd name="T20" fmla="*/ 131 w 235"/>
                <a:gd name="T21" fmla="*/ 8 h 287"/>
                <a:gd name="T22" fmla="*/ 122 w 235"/>
                <a:gd name="T23" fmla="*/ 5 h 287"/>
                <a:gd name="T24" fmla="*/ 114 w 235"/>
                <a:gd name="T25" fmla="*/ 3 h 287"/>
                <a:gd name="T26" fmla="*/ 105 w 235"/>
                <a:gd name="T27" fmla="*/ 0 h 287"/>
                <a:gd name="T28" fmla="*/ 95 w 235"/>
                <a:gd name="T29" fmla="*/ 0 h 287"/>
                <a:gd name="T30" fmla="*/ 86 w 235"/>
                <a:gd name="T31" fmla="*/ 0 h 287"/>
                <a:gd name="T32" fmla="*/ 77 w 235"/>
                <a:gd name="T33" fmla="*/ 1 h 287"/>
                <a:gd name="T34" fmla="*/ 67 w 235"/>
                <a:gd name="T35" fmla="*/ 5 h 287"/>
                <a:gd name="T36" fmla="*/ 59 w 235"/>
                <a:gd name="T37" fmla="*/ 8 h 287"/>
                <a:gd name="T38" fmla="*/ 50 w 235"/>
                <a:gd name="T39" fmla="*/ 11 h 287"/>
                <a:gd name="T40" fmla="*/ 41 w 235"/>
                <a:gd name="T41" fmla="*/ 17 h 287"/>
                <a:gd name="T42" fmla="*/ 35 w 235"/>
                <a:gd name="T43" fmla="*/ 22 h 287"/>
                <a:gd name="T44" fmla="*/ 27 w 235"/>
                <a:gd name="T45" fmla="*/ 28 h 287"/>
                <a:gd name="T46" fmla="*/ 22 w 235"/>
                <a:gd name="T47" fmla="*/ 35 h 287"/>
                <a:gd name="T48" fmla="*/ 16 w 235"/>
                <a:gd name="T49" fmla="*/ 43 h 287"/>
                <a:gd name="T50" fmla="*/ 12 w 235"/>
                <a:gd name="T51" fmla="*/ 50 h 287"/>
                <a:gd name="T52" fmla="*/ 8 w 235"/>
                <a:gd name="T53" fmla="*/ 59 h 287"/>
                <a:gd name="T54" fmla="*/ 5 w 235"/>
                <a:gd name="T55" fmla="*/ 67 h 287"/>
                <a:gd name="T56" fmla="*/ 2 w 235"/>
                <a:gd name="T57" fmla="*/ 76 h 287"/>
                <a:gd name="T58" fmla="*/ 1 w 235"/>
                <a:gd name="T59" fmla="*/ 85 h 287"/>
                <a:gd name="T60" fmla="*/ 0 w 235"/>
                <a:gd name="T61" fmla="*/ 94 h 287"/>
                <a:gd name="T62" fmla="*/ 1 w 235"/>
                <a:gd name="T63" fmla="*/ 103 h 287"/>
                <a:gd name="T64" fmla="*/ 2 w 235"/>
                <a:gd name="T65" fmla="*/ 113 h 287"/>
                <a:gd name="T66" fmla="*/ 5 w 235"/>
                <a:gd name="T67" fmla="*/ 122 h 287"/>
                <a:gd name="T68" fmla="*/ 54 w 235"/>
                <a:gd name="T69" fmla="*/ 287 h 287"/>
                <a:gd name="T70" fmla="*/ 235 w 235"/>
                <a:gd name="T71" fmla="*/ 23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5" h="287">
                  <a:moveTo>
                    <a:pt x="235" y="232"/>
                  </a:moveTo>
                  <a:lnTo>
                    <a:pt x="185" y="67"/>
                  </a:lnTo>
                  <a:lnTo>
                    <a:pt x="182" y="58"/>
                  </a:lnTo>
                  <a:lnTo>
                    <a:pt x="177" y="49"/>
                  </a:lnTo>
                  <a:lnTo>
                    <a:pt x="173" y="41"/>
                  </a:lnTo>
                  <a:lnTo>
                    <a:pt x="168" y="34"/>
                  </a:lnTo>
                  <a:lnTo>
                    <a:pt x="161" y="27"/>
                  </a:lnTo>
                  <a:lnTo>
                    <a:pt x="155" y="21"/>
                  </a:lnTo>
                  <a:lnTo>
                    <a:pt x="147" y="17"/>
                  </a:lnTo>
                  <a:lnTo>
                    <a:pt x="140" y="11"/>
                  </a:lnTo>
                  <a:lnTo>
                    <a:pt x="131" y="8"/>
                  </a:lnTo>
                  <a:lnTo>
                    <a:pt x="122" y="5"/>
                  </a:lnTo>
                  <a:lnTo>
                    <a:pt x="114" y="3"/>
                  </a:lnTo>
                  <a:lnTo>
                    <a:pt x="105" y="0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7" y="5"/>
                  </a:lnTo>
                  <a:lnTo>
                    <a:pt x="59" y="8"/>
                  </a:lnTo>
                  <a:lnTo>
                    <a:pt x="50" y="11"/>
                  </a:lnTo>
                  <a:lnTo>
                    <a:pt x="41" y="17"/>
                  </a:lnTo>
                  <a:lnTo>
                    <a:pt x="35" y="22"/>
                  </a:lnTo>
                  <a:lnTo>
                    <a:pt x="27" y="28"/>
                  </a:lnTo>
                  <a:lnTo>
                    <a:pt x="22" y="35"/>
                  </a:lnTo>
                  <a:lnTo>
                    <a:pt x="16" y="43"/>
                  </a:lnTo>
                  <a:lnTo>
                    <a:pt x="12" y="50"/>
                  </a:lnTo>
                  <a:lnTo>
                    <a:pt x="8" y="59"/>
                  </a:lnTo>
                  <a:lnTo>
                    <a:pt x="5" y="67"/>
                  </a:lnTo>
                  <a:lnTo>
                    <a:pt x="2" y="76"/>
                  </a:lnTo>
                  <a:lnTo>
                    <a:pt x="1" y="85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2" y="113"/>
                  </a:lnTo>
                  <a:lnTo>
                    <a:pt x="5" y="122"/>
                  </a:lnTo>
                  <a:lnTo>
                    <a:pt x="54" y="287"/>
                  </a:lnTo>
                  <a:lnTo>
                    <a:pt x="235" y="232"/>
                  </a:lnTo>
                  <a:close/>
                </a:path>
              </a:pathLst>
            </a:custGeom>
            <a:solidFill>
              <a:srgbClr val="00A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2284"/>
            <p:cNvSpPr>
              <a:spLocks/>
            </p:cNvSpPr>
            <p:nvPr/>
          </p:nvSpPr>
          <p:spPr bwMode="auto">
            <a:xfrm>
              <a:off x="3480875" y="5977665"/>
              <a:ext cx="109771" cy="133634"/>
            </a:xfrm>
            <a:custGeom>
              <a:avLst/>
              <a:gdLst>
                <a:gd name="T0" fmla="*/ 214 w 276"/>
                <a:gd name="T1" fmla="*/ 0 h 336"/>
                <a:gd name="T2" fmla="*/ 271 w 276"/>
                <a:gd name="T3" fmla="*/ 194 h 336"/>
                <a:gd name="T4" fmla="*/ 274 w 276"/>
                <a:gd name="T5" fmla="*/ 205 h 336"/>
                <a:gd name="T6" fmla="*/ 275 w 276"/>
                <a:gd name="T7" fmla="*/ 216 h 336"/>
                <a:gd name="T8" fmla="*/ 276 w 276"/>
                <a:gd name="T9" fmla="*/ 227 h 336"/>
                <a:gd name="T10" fmla="*/ 275 w 276"/>
                <a:gd name="T11" fmla="*/ 237 h 336"/>
                <a:gd name="T12" fmla="*/ 273 w 276"/>
                <a:gd name="T13" fmla="*/ 248 h 336"/>
                <a:gd name="T14" fmla="*/ 270 w 276"/>
                <a:gd name="T15" fmla="*/ 259 h 336"/>
                <a:gd name="T16" fmla="*/ 266 w 276"/>
                <a:gd name="T17" fmla="*/ 269 h 336"/>
                <a:gd name="T18" fmla="*/ 262 w 276"/>
                <a:gd name="T19" fmla="*/ 278 h 336"/>
                <a:gd name="T20" fmla="*/ 256 w 276"/>
                <a:gd name="T21" fmla="*/ 287 h 336"/>
                <a:gd name="T22" fmla="*/ 250 w 276"/>
                <a:gd name="T23" fmla="*/ 296 h 336"/>
                <a:gd name="T24" fmla="*/ 242 w 276"/>
                <a:gd name="T25" fmla="*/ 304 h 336"/>
                <a:gd name="T26" fmla="*/ 235 w 276"/>
                <a:gd name="T27" fmla="*/ 311 h 336"/>
                <a:gd name="T28" fmla="*/ 226 w 276"/>
                <a:gd name="T29" fmla="*/ 317 h 336"/>
                <a:gd name="T30" fmla="*/ 216 w 276"/>
                <a:gd name="T31" fmla="*/ 324 h 336"/>
                <a:gd name="T32" fmla="*/ 206 w 276"/>
                <a:gd name="T33" fmla="*/ 328 h 336"/>
                <a:gd name="T34" fmla="*/ 196 w 276"/>
                <a:gd name="T35" fmla="*/ 331 h 336"/>
                <a:gd name="T36" fmla="*/ 184 w 276"/>
                <a:gd name="T37" fmla="*/ 335 h 336"/>
                <a:gd name="T38" fmla="*/ 173 w 276"/>
                <a:gd name="T39" fmla="*/ 336 h 336"/>
                <a:gd name="T40" fmla="*/ 162 w 276"/>
                <a:gd name="T41" fmla="*/ 336 h 336"/>
                <a:gd name="T42" fmla="*/ 152 w 276"/>
                <a:gd name="T43" fmla="*/ 336 h 336"/>
                <a:gd name="T44" fmla="*/ 141 w 276"/>
                <a:gd name="T45" fmla="*/ 333 h 336"/>
                <a:gd name="T46" fmla="*/ 130 w 276"/>
                <a:gd name="T47" fmla="*/ 331 h 336"/>
                <a:gd name="T48" fmla="*/ 120 w 276"/>
                <a:gd name="T49" fmla="*/ 327 h 336"/>
                <a:gd name="T50" fmla="*/ 111 w 276"/>
                <a:gd name="T51" fmla="*/ 323 h 336"/>
                <a:gd name="T52" fmla="*/ 102 w 276"/>
                <a:gd name="T53" fmla="*/ 317 h 336"/>
                <a:gd name="T54" fmla="*/ 93 w 276"/>
                <a:gd name="T55" fmla="*/ 311 h 336"/>
                <a:gd name="T56" fmla="*/ 85 w 276"/>
                <a:gd name="T57" fmla="*/ 303 h 336"/>
                <a:gd name="T58" fmla="*/ 78 w 276"/>
                <a:gd name="T59" fmla="*/ 295 h 336"/>
                <a:gd name="T60" fmla="*/ 72 w 276"/>
                <a:gd name="T61" fmla="*/ 286 h 336"/>
                <a:gd name="T62" fmla="*/ 66 w 276"/>
                <a:gd name="T63" fmla="*/ 277 h 336"/>
                <a:gd name="T64" fmla="*/ 61 w 276"/>
                <a:gd name="T65" fmla="*/ 267 h 336"/>
                <a:gd name="T66" fmla="*/ 58 w 276"/>
                <a:gd name="T67" fmla="*/ 256 h 336"/>
                <a:gd name="T68" fmla="*/ 0 w 276"/>
                <a:gd name="T69" fmla="*/ 62 h 336"/>
                <a:gd name="T70" fmla="*/ 214 w 276"/>
                <a:gd name="T7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6" h="336">
                  <a:moveTo>
                    <a:pt x="214" y="0"/>
                  </a:moveTo>
                  <a:lnTo>
                    <a:pt x="271" y="194"/>
                  </a:lnTo>
                  <a:lnTo>
                    <a:pt x="274" y="205"/>
                  </a:lnTo>
                  <a:lnTo>
                    <a:pt x="275" y="216"/>
                  </a:lnTo>
                  <a:lnTo>
                    <a:pt x="276" y="227"/>
                  </a:lnTo>
                  <a:lnTo>
                    <a:pt x="275" y="237"/>
                  </a:lnTo>
                  <a:lnTo>
                    <a:pt x="273" y="248"/>
                  </a:lnTo>
                  <a:lnTo>
                    <a:pt x="270" y="259"/>
                  </a:lnTo>
                  <a:lnTo>
                    <a:pt x="266" y="269"/>
                  </a:lnTo>
                  <a:lnTo>
                    <a:pt x="262" y="278"/>
                  </a:lnTo>
                  <a:lnTo>
                    <a:pt x="256" y="287"/>
                  </a:lnTo>
                  <a:lnTo>
                    <a:pt x="250" y="296"/>
                  </a:lnTo>
                  <a:lnTo>
                    <a:pt x="242" y="304"/>
                  </a:lnTo>
                  <a:lnTo>
                    <a:pt x="235" y="311"/>
                  </a:lnTo>
                  <a:lnTo>
                    <a:pt x="226" y="317"/>
                  </a:lnTo>
                  <a:lnTo>
                    <a:pt x="216" y="324"/>
                  </a:lnTo>
                  <a:lnTo>
                    <a:pt x="206" y="328"/>
                  </a:lnTo>
                  <a:lnTo>
                    <a:pt x="196" y="331"/>
                  </a:lnTo>
                  <a:lnTo>
                    <a:pt x="184" y="335"/>
                  </a:lnTo>
                  <a:lnTo>
                    <a:pt x="173" y="336"/>
                  </a:lnTo>
                  <a:lnTo>
                    <a:pt x="162" y="336"/>
                  </a:lnTo>
                  <a:lnTo>
                    <a:pt x="152" y="336"/>
                  </a:lnTo>
                  <a:lnTo>
                    <a:pt x="141" y="333"/>
                  </a:lnTo>
                  <a:lnTo>
                    <a:pt x="130" y="331"/>
                  </a:lnTo>
                  <a:lnTo>
                    <a:pt x="120" y="327"/>
                  </a:lnTo>
                  <a:lnTo>
                    <a:pt x="111" y="323"/>
                  </a:lnTo>
                  <a:lnTo>
                    <a:pt x="102" y="317"/>
                  </a:lnTo>
                  <a:lnTo>
                    <a:pt x="93" y="311"/>
                  </a:lnTo>
                  <a:lnTo>
                    <a:pt x="85" y="303"/>
                  </a:lnTo>
                  <a:lnTo>
                    <a:pt x="78" y="295"/>
                  </a:lnTo>
                  <a:lnTo>
                    <a:pt x="72" y="286"/>
                  </a:lnTo>
                  <a:lnTo>
                    <a:pt x="66" y="277"/>
                  </a:lnTo>
                  <a:lnTo>
                    <a:pt x="61" y="267"/>
                  </a:lnTo>
                  <a:lnTo>
                    <a:pt x="58" y="256"/>
                  </a:lnTo>
                  <a:lnTo>
                    <a:pt x="0" y="62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2285"/>
            <p:cNvSpPr>
              <a:spLocks/>
            </p:cNvSpPr>
            <p:nvPr/>
          </p:nvSpPr>
          <p:spPr bwMode="auto">
            <a:xfrm>
              <a:off x="3490421" y="5988801"/>
              <a:ext cx="89089" cy="109771"/>
            </a:xfrm>
            <a:custGeom>
              <a:avLst/>
              <a:gdLst>
                <a:gd name="T0" fmla="*/ 175 w 225"/>
                <a:gd name="T1" fmla="*/ 0 h 275"/>
                <a:gd name="T2" fmla="*/ 222 w 225"/>
                <a:gd name="T3" fmla="*/ 158 h 275"/>
                <a:gd name="T4" fmla="*/ 224 w 225"/>
                <a:gd name="T5" fmla="*/ 168 h 275"/>
                <a:gd name="T6" fmla="*/ 225 w 225"/>
                <a:gd name="T7" fmla="*/ 177 h 275"/>
                <a:gd name="T8" fmla="*/ 225 w 225"/>
                <a:gd name="T9" fmla="*/ 185 h 275"/>
                <a:gd name="T10" fmla="*/ 224 w 225"/>
                <a:gd name="T11" fmla="*/ 195 h 275"/>
                <a:gd name="T12" fmla="*/ 223 w 225"/>
                <a:gd name="T13" fmla="*/ 204 h 275"/>
                <a:gd name="T14" fmla="*/ 221 w 225"/>
                <a:gd name="T15" fmla="*/ 211 h 275"/>
                <a:gd name="T16" fmla="*/ 217 w 225"/>
                <a:gd name="T17" fmla="*/ 220 h 275"/>
                <a:gd name="T18" fmla="*/ 213 w 225"/>
                <a:gd name="T19" fmla="*/ 227 h 275"/>
                <a:gd name="T20" fmla="*/ 209 w 225"/>
                <a:gd name="T21" fmla="*/ 235 h 275"/>
                <a:gd name="T22" fmla="*/ 203 w 225"/>
                <a:gd name="T23" fmla="*/ 243 h 275"/>
                <a:gd name="T24" fmla="*/ 198 w 225"/>
                <a:gd name="T25" fmla="*/ 249 h 275"/>
                <a:gd name="T26" fmla="*/ 191 w 225"/>
                <a:gd name="T27" fmla="*/ 254 h 275"/>
                <a:gd name="T28" fmla="*/ 184 w 225"/>
                <a:gd name="T29" fmla="*/ 260 h 275"/>
                <a:gd name="T30" fmla="*/ 176 w 225"/>
                <a:gd name="T31" fmla="*/ 264 h 275"/>
                <a:gd name="T32" fmla="*/ 168 w 225"/>
                <a:gd name="T33" fmla="*/ 269 h 275"/>
                <a:gd name="T34" fmla="*/ 159 w 225"/>
                <a:gd name="T35" fmla="*/ 272 h 275"/>
                <a:gd name="T36" fmla="*/ 150 w 225"/>
                <a:gd name="T37" fmla="*/ 274 h 275"/>
                <a:gd name="T38" fmla="*/ 141 w 225"/>
                <a:gd name="T39" fmla="*/ 275 h 275"/>
                <a:gd name="T40" fmla="*/ 132 w 225"/>
                <a:gd name="T41" fmla="*/ 275 h 275"/>
                <a:gd name="T42" fmla="*/ 123 w 225"/>
                <a:gd name="T43" fmla="*/ 275 h 275"/>
                <a:gd name="T44" fmla="*/ 115 w 225"/>
                <a:gd name="T45" fmla="*/ 273 h 275"/>
                <a:gd name="T46" fmla="*/ 106 w 225"/>
                <a:gd name="T47" fmla="*/ 271 h 275"/>
                <a:gd name="T48" fmla="*/ 97 w 225"/>
                <a:gd name="T49" fmla="*/ 267 h 275"/>
                <a:gd name="T50" fmla="*/ 90 w 225"/>
                <a:gd name="T51" fmla="*/ 264 h 275"/>
                <a:gd name="T52" fmla="*/ 82 w 225"/>
                <a:gd name="T53" fmla="*/ 260 h 275"/>
                <a:gd name="T54" fmla="*/ 76 w 225"/>
                <a:gd name="T55" fmla="*/ 254 h 275"/>
                <a:gd name="T56" fmla="*/ 69 w 225"/>
                <a:gd name="T57" fmla="*/ 248 h 275"/>
                <a:gd name="T58" fmla="*/ 63 w 225"/>
                <a:gd name="T59" fmla="*/ 242 h 275"/>
                <a:gd name="T60" fmla="*/ 57 w 225"/>
                <a:gd name="T61" fmla="*/ 234 h 275"/>
                <a:gd name="T62" fmla="*/ 53 w 225"/>
                <a:gd name="T63" fmla="*/ 226 h 275"/>
                <a:gd name="T64" fmla="*/ 49 w 225"/>
                <a:gd name="T65" fmla="*/ 219 h 275"/>
                <a:gd name="T66" fmla="*/ 47 w 225"/>
                <a:gd name="T67" fmla="*/ 210 h 275"/>
                <a:gd name="T68" fmla="*/ 0 w 225"/>
                <a:gd name="T69" fmla="*/ 50 h 275"/>
                <a:gd name="T70" fmla="*/ 175 w 225"/>
                <a:gd name="T7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5" h="275">
                  <a:moveTo>
                    <a:pt x="175" y="0"/>
                  </a:moveTo>
                  <a:lnTo>
                    <a:pt x="222" y="158"/>
                  </a:lnTo>
                  <a:lnTo>
                    <a:pt x="224" y="168"/>
                  </a:lnTo>
                  <a:lnTo>
                    <a:pt x="225" y="177"/>
                  </a:lnTo>
                  <a:lnTo>
                    <a:pt x="225" y="185"/>
                  </a:lnTo>
                  <a:lnTo>
                    <a:pt x="224" y="195"/>
                  </a:lnTo>
                  <a:lnTo>
                    <a:pt x="223" y="204"/>
                  </a:lnTo>
                  <a:lnTo>
                    <a:pt x="221" y="211"/>
                  </a:lnTo>
                  <a:lnTo>
                    <a:pt x="217" y="220"/>
                  </a:lnTo>
                  <a:lnTo>
                    <a:pt x="213" y="227"/>
                  </a:lnTo>
                  <a:lnTo>
                    <a:pt x="209" y="235"/>
                  </a:lnTo>
                  <a:lnTo>
                    <a:pt x="203" y="243"/>
                  </a:lnTo>
                  <a:lnTo>
                    <a:pt x="198" y="249"/>
                  </a:lnTo>
                  <a:lnTo>
                    <a:pt x="191" y="254"/>
                  </a:lnTo>
                  <a:lnTo>
                    <a:pt x="184" y="260"/>
                  </a:lnTo>
                  <a:lnTo>
                    <a:pt x="176" y="264"/>
                  </a:lnTo>
                  <a:lnTo>
                    <a:pt x="168" y="269"/>
                  </a:lnTo>
                  <a:lnTo>
                    <a:pt x="159" y="272"/>
                  </a:lnTo>
                  <a:lnTo>
                    <a:pt x="150" y="274"/>
                  </a:lnTo>
                  <a:lnTo>
                    <a:pt x="141" y="275"/>
                  </a:lnTo>
                  <a:lnTo>
                    <a:pt x="132" y="275"/>
                  </a:lnTo>
                  <a:lnTo>
                    <a:pt x="123" y="275"/>
                  </a:lnTo>
                  <a:lnTo>
                    <a:pt x="115" y="273"/>
                  </a:lnTo>
                  <a:lnTo>
                    <a:pt x="106" y="271"/>
                  </a:lnTo>
                  <a:lnTo>
                    <a:pt x="97" y="267"/>
                  </a:lnTo>
                  <a:lnTo>
                    <a:pt x="90" y="264"/>
                  </a:lnTo>
                  <a:lnTo>
                    <a:pt x="82" y="260"/>
                  </a:lnTo>
                  <a:lnTo>
                    <a:pt x="76" y="254"/>
                  </a:lnTo>
                  <a:lnTo>
                    <a:pt x="69" y="248"/>
                  </a:lnTo>
                  <a:lnTo>
                    <a:pt x="63" y="242"/>
                  </a:lnTo>
                  <a:lnTo>
                    <a:pt x="57" y="234"/>
                  </a:lnTo>
                  <a:lnTo>
                    <a:pt x="53" y="226"/>
                  </a:lnTo>
                  <a:lnTo>
                    <a:pt x="49" y="219"/>
                  </a:lnTo>
                  <a:lnTo>
                    <a:pt x="47" y="210"/>
                  </a:lnTo>
                  <a:lnTo>
                    <a:pt x="0" y="5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2286"/>
            <p:cNvSpPr>
              <a:spLocks/>
            </p:cNvSpPr>
            <p:nvPr/>
          </p:nvSpPr>
          <p:spPr bwMode="auto">
            <a:xfrm>
              <a:off x="3412467" y="6073118"/>
              <a:ext cx="46136" cy="151134"/>
            </a:xfrm>
            <a:custGeom>
              <a:avLst/>
              <a:gdLst>
                <a:gd name="T0" fmla="*/ 91 w 116"/>
                <a:gd name="T1" fmla="*/ 230 h 383"/>
                <a:gd name="T2" fmla="*/ 91 w 116"/>
                <a:gd name="T3" fmla="*/ 158 h 383"/>
                <a:gd name="T4" fmla="*/ 85 w 116"/>
                <a:gd name="T5" fmla="*/ 102 h 383"/>
                <a:gd name="T6" fmla="*/ 74 w 116"/>
                <a:gd name="T7" fmla="*/ 61 h 383"/>
                <a:gd name="T8" fmla="*/ 61 w 116"/>
                <a:gd name="T9" fmla="*/ 33 h 383"/>
                <a:gd name="T10" fmla="*/ 47 w 116"/>
                <a:gd name="T11" fmla="*/ 15 h 383"/>
                <a:gd name="T12" fmla="*/ 32 w 116"/>
                <a:gd name="T13" fmla="*/ 4 h 383"/>
                <a:gd name="T14" fmla="*/ 27 w 116"/>
                <a:gd name="T15" fmla="*/ 1 h 383"/>
                <a:gd name="T16" fmla="*/ 15 w 116"/>
                <a:gd name="T17" fmla="*/ 0 h 383"/>
                <a:gd name="T18" fmla="*/ 5 w 116"/>
                <a:gd name="T19" fmla="*/ 4 h 383"/>
                <a:gd name="T20" fmla="*/ 1 w 116"/>
                <a:gd name="T21" fmla="*/ 10 h 383"/>
                <a:gd name="T22" fmla="*/ 1 w 116"/>
                <a:gd name="T23" fmla="*/ 22 h 383"/>
                <a:gd name="T24" fmla="*/ 6 w 116"/>
                <a:gd name="T25" fmla="*/ 38 h 383"/>
                <a:gd name="T26" fmla="*/ 17 w 116"/>
                <a:gd name="T27" fmla="*/ 62 h 383"/>
                <a:gd name="T28" fmla="*/ 26 w 116"/>
                <a:gd name="T29" fmla="*/ 93 h 383"/>
                <a:gd name="T30" fmla="*/ 34 w 116"/>
                <a:gd name="T31" fmla="*/ 149 h 383"/>
                <a:gd name="T32" fmla="*/ 40 w 116"/>
                <a:gd name="T33" fmla="*/ 222 h 383"/>
                <a:gd name="T34" fmla="*/ 40 w 116"/>
                <a:gd name="T35" fmla="*/ 270 h 383"/>
                <a:gd name="T36" fmla="*/ 37 w 116"/>
                <a:gd name="T37" fmla="*/ 277 h 383"/>
                <a:gd name="T38" fmla="*/ 31 w 116"/>
                <a:gd name="T39" fmla="*/ 282 h 383"/>
                <a:gd name="T40" fmla="*/ 26 w 116"/>
                <a:gd name="T41" fmla="*/ 298 h 383"/>
                <a:gd name="T42" fmla="*/ 20 w 116"/>
                <a:gd name="T43" fmla="*/ 331 h 383"/>
                <a:gd name="T44" fmla="*/ 18 w 116"/>
                <a:gd name="T45" fmla="*/ 358 h 383"/>
                <a:gd name="T46" fmla="*/ 20 w 116"/>
                <a:gd name="T47" fmla="*/ 371 h 383"/>
                <a:gd name="T48" fmla="*/ 24 w 116"/>
                <a:gd name="T49" fmla="*/ 376 h 383"/>
                <a:gd name="T50" fmla="*/ 33 w 116"/>
                <a:gd name="T51" fmla="*/ 379 h 383"/>
                <a:gd name="T52" fmla="*/ 46 w 116"/>
                <a:gd name="T53" fmla="*/ 382 h 383"/>
                <a:gd name="T54" fmla="*/ 65 w 116"/>
                <a:gd name="T55" fmla="*/ 382 h 383"/>
                <a:gd name="T56" fmla="*/ 89 w 116"/>
                <a:gd name="T57" fmla="*/ 382 h 383"/>
                <a:gd name="T58" fmla="*/ 103 w 116"/>
                <a:gd name="T59" fmla="*/ 377 h 383"/>
                <a:gd name="T60" fmla="*/ 111 w 116"/>
                <a:gd name="T61" fmla="*/ 371 h 383"/>
                <a:gd name="T62" fmla="*/ 115 w 116"/>
                <a:gd name="T63" fmla="*/ 360 h 383"/>
                <a:gd name="T64" fmla="*/ 116 w 116"/>
                <a:gd name="T65" fmla="*/ 344 h 383"/>
                <a:gd name="T66" fmla="*/ 109 w 116"/>
                <a:gd name="T67" fmla="*/ 303 h 383"/>
                <a:gd name="T68" fmla="*/ 100 w 116"/>
                <a:gd name="T69" fmla="*/ 278 h 383"/>
                <a:gd name="T70" fmla="*/ 92 w 116"/>
                <a:gd name="T71" fmla="*/ 27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383">
                  <a:moveTo>
                    <a:pt x="87" y="274"/>
                  </a:moveTo>
                  <a:lnTo>
                    <a:pt x="91" y="230"/>
                  </a:lnTo>
                  <a:lnTo>
                    <a:pt x="92" y="191"/>
                  </a:lnTo>
                  <a:lnTo>
                    <a:pt x="91" y="158"/>
                  </a:lnTo>
                  <a:lnTo>
                    <a:pt x="89" y="128"/>
                  </a:lnTo>
                  <a:lnTo>
                    <a:pt x="85" y="102"/>
                  </a:lnTo>
                  <a:lnTo>
                    <a:pt x="81" y="80"/>
                  </a:lnTo>
                  <a:lnTo>
                    <a:pt x="74" y="61"/>
                  </a:lnTo>
                  <a:lnTo>
                    <a:pt x="68" y="46"/>
                  </a:lnTo>
                  <a:lnTo>
                    <a:pt x="61" y="33"/>
                  </a:lnTo>
                  <a:lnTo>
                    <a:pt x="55" y="23"/>
                  </a:lnTo>
                  <a:lnTo>
                    <a:pt x="47" y="15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3" y="29"/>
                  </a:lnTo>
                  <a:lnTo>
                    <a:pt x="6" y="38"/>
                  </a:lnTo>
                  <a:lnTo>
                    <a:pt x="11" y="49"/>
                  </a:lnTo>
                  <a:lnTo>
                    <a:pt x="17" y="62"/>
                  </a:lnTo>
                  <a:lnTo>
                    <a:pt x="21" y="77"/>
                  </a:lnTo>
                  <a:lnTo>
                    <a:pt x="26" y="93"/>
                  </a:lnTo>
                  <a:lnTo>
                    <a:pt x="29" y="112"/>
                  </a:lnTo>
                  <a:lnTo>
                    <a:pt x="34" y="149"/>
                  </a:lnTo>
                  <a:lnTo>
                    <a:pt x="37" y="187"/>
                  </a:lnTo>
                  <a:lnTo>
                    <a:pt x="40" y="222"/>
                  </a:lnTo>
                  <a:lnTo>
                    <a:pt x="40" y="251"/>
                  </a:lnTo>
                  <a:lnTo>
                    <a:pt x="40" y="270"/>
                  </a:lnTo>
                  <a:lnTo>
                    <a:pt x="40" y="278"/>
                  </a:lnTo>
                  <a:lnTo>
                    <a:pt x="37" y="277"/>
                  </a:lnTo>
                  <a:lnTo>
                    <a:pt x="33" y="278"/>
                  </a:lnTo>
                  <a:lnTo>
                    <a:pt x="31" y="282"/>
                  </a:lnTo>
                  <a:lnTo>
                    <a:pt x="28" y="288"/>
                  </a:lnTo>
                  <a:lnTo>
                    <a:pt x="26" y="298"/>
                  </a:lnTo>
                  <a:lnTo>
                    <a:pt x="22" y="312"/>
                  </a:lnTo>
                  <a:lnTo>
                    <a:pt x="20" y="331"/>
                  </a:lnTo>
                  <a:lnTo>
                    <a:pt x="18" y="345"/>
                  </a:lnTo>
                  <a:lnTo>
                    <a:pt x="18" y="358"/>
                  </a:lnTo>
                  <a:lnTo>
                    <a:pt x="18" y="366"/>
                  </a:lnTo>
                  <a:lnTo>
                    <a:pt x="20" y="371"/>
                  </a:lnTo>
                  <a:lnTo>
                    <a:pt x="22" y="374"/>
                  </a:lnTo>
                  <a:lnTo>
                    <a:pt x="24" y="376"/>
                  </a:lnTo>
                  <a:lnTo>
                    <a:pt x="29" y="378"/>
                  </a:lnTo>
                  <a:lnTo>
                    <a:pt x="33" y="379"/>
                  </a:lnTo>
                  <a:lnTo>
                    <a:pt x="40" y="380"/>
                  </a:lnTo>
                  <a:lnTo>
                    <a:pt x="46" y="382"/>
                  </a:lnTo>
                  <a:lnTo>
                    <a:pt x="55" y="382"/>
                  </a:lnTo>
                  <a:lnTo>
                    <a:pt x="65" y="382"/>
                  </a:lnTo>
                  <a:lnTo>
                    <a:pt x="77" y="383"/>
                  </a:lnTo>
                  <a:lnTo>
                    <a:pt x="89" y="382"/>
                  </a:lnTo>
                  <a:lnTo>
                    <a:pt x="99" y="379"/>
                  </a:lnTo>
                  <a:lnTo>
                    <a:pt x="103" y="377"/>
                  </a:lnTo>
                  <a:lnTo>
                    <a:pt x="108" y="374"/>
                  </a:lnTo>
                  <a:lnTo>
                    <a:pt x="111" y="371"/>
                  </a:lnTo>
                  <a:lnTo>
                    <a:pt x="114" y="365"/>
                  </a:lnTo>
                  <a:lnTo>
                    <a:pt x="115" y="360"/>
                  </a:lnTo>
                  <a:lnTo>
                    <a:pt x="116" y="352"/>
                  </a:lnTo>
                  <a:lnTo>
                    <a:pt x="116" y="344"/>
                  </a:lnTo>
                  <a:lnTo>
                    <a:pt x="114" y="333"/>
                  </a:lnTo>
                  <a:lnTo>
                    <a:pt x="109" y="303"/>
                  </a:lnTo>
                  <a:lnTo>
                    <a:pt x="103" y="284"/>
                  </a:lnTo>
                  <a:lnTo>
                    <a:pt x="100" y="278"/>
                  </a:lnTo>
                  <a:lnTo>
                    <a:pt x="97" y="275"/>
                  </a:lnTo>
                  <a:lnTo>
                    <a:pt x="92" y="274"/>
                  </a:lnTo>
                  <a:lnTo>
                    <a:pt x="87" y="274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2287"/>
            <p:cNvSpPr>
              <a:spLocks/>
            </p:cNvSpPr>
            <p:nvPr/>
          </p:nvSpPr>
          <p:spPr bwMode="auto">
            <a:xfrm>
              <a:off x="3310651" y="6066754"/>
              <a:ext cx="85908" cy="133634"/>
            </a:xfrm>
            <a:custGeom>
              <a:avLst/>
              <a:gdLst>
                <a:gd name="T0" fmla="*/ 51 w 214"/>
                <a:gd name="T1" fmla="*/ 191 h 335"/>
                <a:gd name="T2" fmla="*/ 75 w 214"/>
                <a:gd name="T3" fmla="*/ 123 h 335"/>
                <a:gd name="T4" fmla="*/ 101 w 214"/>
                <a:gd name="T5" fmla="*/ 74 h 335"/>
                <a:gd name="T6" fmla="*/ 126 w 214"/>
                <a:gd name="T7" fmla="*/ 40 h 335"/>
                <a:gd name="T8" fmla="*/ 149 w 214"/>
                <a:gd name="T9" fmla="*/ 19 h 335"/>
                <a:gd name="T10" fmla="*/ 167 w 214"/>
                <a:gd name="T11" fmla="*/ 7 h 335"/>
                <a:gd name="T12" fmla="*/ 187 w 214"/>
                <a:gd name="T13" fmla="*/ 0 h 335"/>
                <a:gd name="T14" fmla="*/ 192 w 214"/>
                <a:gd name="T15" fmla="*/ 0 h 335"/>
                <a:gd name="T16" fmla="*/ 204 w 214"/>
                <a:gd name="T17" fmla="*/ 4 h 335"/>
                <a:gd name="T18" fmla="*/ 211 w 214"/>
                <a:gd name="T19" fmla="*/ 11 h 335"/>
                <a:gd name="T20" fmla="*/ 214 w 214"/>
                <a:gd name="T21" fmla="*/ 19 h 335"/>
                <a:gd name="T22" fmla="*/ 209 w 214"/>
                <a:gd name="T23" fmla="*/ 28 h 335"/>
                <a:gd name="T24" fmla="*/ 199 w 214"/>
                <a:gd name="T25" fmla="*/ 42 h 335"/>
                <a:gd name="T26" fmla="*/ 180 w 214"/>
                <a:gd name="T27" fmla="*/ 61 h 335"/>
                <a:gd name="T28" fmla="*/ 161 w 214"/>
                <a:gd name="T29" fmla="*/ 87 h 335"/>
                <a:gd name="T30" fmla="*/ 133 w 214"/>
                <a:gd name="T31" fmla="*/ 136 h 335"/>
                <a:gd name="T32" fmla="*/ 102 w 214"/>
                <a:gd name="T33" fmla="*/ 202 h 335"/>
                <a:gd name="T34" fmla="*/ 84 w 214"/>
                <a:gd name="T35" fmla="*/ 248 h 335"/>
                <a:gd name="T36" fmla="*/ 87 w 214"/>
                <a:gd name="T37" fmla="*/ 257 h 335"/>
                <a:gd name="T38" fmla="*/ 102 w 214"/>
                <a:gd name="T39" fmla="*/ 269 h 335"/>
                <a:gd name="T40" fmla="*/ 106 w 214"/>
                <a:gd name="T41" fmla="*/ 276 h 335"/>
                <a:gd name="T42" fmla="*/ 106 w 214"/>
                <a:gd name="T43" fmla="*/ 284 h 335"/>
                <a:gd name="T44" fmla="*/ 102 w 214"/>
                <a:gd name="T45" fmla="*/ 294 h 335"/>
                <a:gd name="T46" fmla="*/ 89 w 214"/>
                <a:gd name="T47" fmla="*/ 309 h 335"/>
                <a:gd name="T48" fmla="*/ 74 w 214"/>
                <a:gd name="T49" fmla="*/ 325 h 335"/>
                <a:gd name="T50" fmla="*/ 62 w 214"/>
                <a:gd name="T51" fmla="*/ 333 h 335"/>
                <a:gd name="T52" fmla="*/ 54 w 214"/>
                <a:gd name="T53" fmla="*/ 335 h 335"/>
                <a:gd name="T54" fmla="*/ 43 w 214"/>
                <a:gd name="T55" fmla="*/ 334 h 335"/>
                <a:gd name="T56" fmla="*/ 31 w 214"/>
                <a:gd name="T57" fmla="*/ 330 h 335"/>
                <a:gd name="T58" fmla="*/ 19 w 214"/>
                <a:gd name="T59" fmla="*/ 323 h 335"/>
                <a:gd name="T60" fmla="*/ 11 w 214"/>
                <a:gd name="T61" fmla="*/ 311 h 335"/>
                <a:gd name="T62" fmla="*/ 4 w 214"/>
                <a:gd name="T63" fmla="*/ 296 h 335"/>
                <a:gd name="T64" fmla="*/ 1 w 214"/>
                <a:gd name="T65" fmla="*/ 280 h 335"/>
                <a:gd name="T66" fmla="*/ 0 w 214"/>
                <a:gd name="T67" fmla="*/ 263 h 335"/>
                <a:gd name="T68" fmla="*/ 1 w 214"/>
                <a:gd name="T69" fmla="*/ 248 h 335"/>
                <a:gd name="T70" fmla="*/ 4 w 214"/>
                <a:gd name="T71" fmla="*/ 236 h 335"/>
                <a:gd name="T72" fmla="*/ 11 w 214"/>
                <a:gd name="T73" fmla="*/ 230 h 335"/>
                <a:gd name="T74" fmla="*/ 35 w 214"/>
                <a:gd name="T75" fmla="*/ 2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35">
                  <a:moveTo>
                    <a:pt x="39" y="234"/>
                  </a:moveTo>
                  <a:lnTo>
                    <a:pt x="51" y="191"/>
                  </a:lnTo>
                  <a:lnTo>
                    <a:pt x="64" y="155"/>
                  </a:lnTo>
                  <a:lnTo>
                    <a:pt x="75" y="123"/>
                  </a:lnTo>
                  <a:lnTo>
                    <a:pt x="88" y="96"/>
                  </a:lnTo>
                  <a:lnTo>
                    <a:pt x="101" y="74"/>
                  </a:lnTo>
                  <a:lnTo>
                    <a:pt x="114" y="55"/>
                  </a:lnTo>
                  <a:lnTo>
                    <a:pt x="126" y="40"/>
                  </a:lnTo>
                  <a:lnTo>
                    <a:pt x="138" y="27"/>
                  </a:lnTo>
                  <a:lnTo>
                    <a:pt x="149" y="19"/>
                  </a:lnTo>
                  <a:lnTo>
                    <a:pt x="159" y="11"/>
                  </a:lnTo>
                  <a:lnTo>
                    <a:pt x="167" y="7"/>
                  </a:lnTo>
                  <a:lnTo>
                    <a:pt x="175" y="4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4" y="4"/>
                  </a:lnTo>
                  <a:lnTo>
                    <a:pt x="209" y="8"/>
                  </a:lnTo>
                  <a:lnTo>
                    <a:pt x="211" y="11"/>
                  </a:lnTo>
                  <a:lnTo>
                    <a:pt x="213" y="14"/>
                  </a:lnTo>
                  <a:lnTo>
                    <a:pt x="214" y="19"/>
                  </a:lnTo>
                  <a:lnTo>
                    <a:pt x="213" y="23"/>
                  </a:lnTo>
                  <a:lnTo>
                    <a:pt x="209" y="28"/>
                  </a:lnTo>
                  <a:lnTo>
                    <a:pt x="205" y="35"/>
                  </a:lnTo>
                  <a:lnTo>
                    <a:pt x="199" y="42"/>
                  </a:lnTo>
                  <a:lnTo>
                    <a:pt x="190" y="51"/>
                  </a:lnTo>
                  <a:lnTo>
                    <a:pt x="180" y="61"/>
                  </a:lnTo>
                  <a:lnTo>
                    <a:pt x="170" y="73"/>
                  </a:lnTo>
                  <a:lnTo>
                    <a:pt x="161" y="87"/>
                  </a:lnTo>
                  <a:lnTo>
                    <a:pt x="151" y="103"/>
                  </a:lnTo>
                  <a:lnTo>
                    <a:pt x="133" y="136"/>
                  </a:lnTo>
                  <a:lnTo>
                    <a:pt x="116" y="170"/>
                  </a:lnTo>
                  <a:lnTo>
                    <a:pt x="102" y="202"/>
                  </a:lnTo>
                  <a:lnTo>
                    <a:pt x="91" y="229"/>
                  </a:lnTo>
                  <a:lnTo>
                    <a:pt x="84" y="248"/>
                  </a:lnTo>
                  <a:lnTo>
                    <a:pt x="82" y="254"/>
                  </a:lnTo>
                  <a:lnTo>
                    <a:pt x="87" y="257"/>
                  </a:lnTo>
                  <a:lnTo>
                    <a:pt x="99" y="266"/>
                  </a:lnTo>
                  <a:lnTo>
                    <a:pt x="102" y="269"/>
                  </a:lnTo>
                  <a:lnTo>
                    <a:pt x="105" y="272"/>
                  </a:lnTo>
                  <a:lnTo>
                    <a:pt x="106" y="276"/>
                  </a:lnTo>
                  <a:lnTo>
                    <a:pt x="107" y="280"/>
                  </a:lnTo>
                  <a:lnTo>
                    <a:pt x="106" y="284"/>
                  </a:lnTo>
                  <a:lnTo>
                    <a:pt x="105" y="289"/>
                  </a:lnTo>
                  <a:lnTo>
                    <a:pt x="102" y="294"/>
                  </a:lnTo>
                  <a:lnTo>
                    <a:pt x="98" y="299"/>
                  </a:lnTo>
                  <a:lnTo>
                    <a:pt x="89" y="309"/>
                  </a:lnTo>
                  <a:lnTo>
                    <a:pt x="82" y="318"/>
                  </a:lnTo>
                  <a:lnTo>
                    <a:pt x="74" y="325"/>
                  </a:lnTo>
                  <a:lnTo>
                    <a:pt x="67" y="331"/>
                  </a:lnTo>
                  <a:lnTo>
                    <a:pt x="62" y="333"/>
                  </a:lnTo>
                  <a:lnTo>
                    <a:pt x="58" y="334"/>
                  </a:lnTo>
                  <a:lnTo>
                    <a:pt x="54" y="335"/>
                  </a:lnTo>
                  <a:lnTo>
                    <a:pt x="48" y="335"/>
                  </a:lnTo>
                  <a:lnTo>
                    <a:pt x="43" y="334"/>
                  </a:lnTo>
                  <a:lnTo>
                    <a:pt x="38" y="333"/>
                  </a:lnTo>
                  <a:lnTo>
                    <a:pt x="31" y="330"/>
                  </a:lnTo>
                  <a:lnTo>
                    <a:pt x="25" y="326"/>
                  </a:lnTo>
                  <a:lnTo>
                    <a:pt x="19" y="323"/>
                  </a:lnTo>
                  <a:lnTo>
                    <a:pt x="14" y="318"/>
                  </a:lnTo>
                  <a:lnTo>
                    <a:pt x="11" y="311"/>
                  </a:lnTo>
                  <a:lnTo>
                    <a:pt x="7" y="304"/>
                  </a:lnTo>
                  <a:lnTo>
                    <a:pt x="4" y="296"/>
                  </a:lnTo>
                  <a:lnTo>
                    <a:pt x="2" y="288"/>
                  </a:lnTo>
                  <a:lnTo>
                    <a:pt x="1" y="280"/>
                  </a:lnTo>
                  <a:lnTo>
                    <a:pt x="0" y="271"/>
                  </a:lnTo>
                  <a:lnTo>
                    <a:pt x="0" y="263"/>
                  </a:lnTo>
                  <a:lnTo>
                    <a:pt x="0" y="255"/>
                  </a:lnTo>
                  <a:lnTo>
                    <a:pt x="1" y="248"/>
                  </a:lnTo>
                  <a:lnTo>
                    <a:pt x="2" y="241"/>
                  </a:lnTo>
                  <a:lnTo>
                    <a:pt x="4" y="236"/>
                  </a:lnTo>
                  <a:lnTo>
                    <a:pt x="7" y="233"/>
                  </a:lnTo>
                  <a:lnTo>
                    <a:pt x="11" y="230"/>
                  </a:lnTo>
                  <a:lnTo>
                    <a:pt x="15" y="230"/>
                  </a:lnTo>
                  <a:lnTo>
                    <a:pt x="35" y="234"/>
                  </a:lnTo>
                  <a:lnTo>
                    <a:pt x="39" y="234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2288"/>
            <p:cNvSpPr>
              <a:spLocks/>
            </p:cNvSpPr>
            <p:nvPr/>
          </p:nvSpPr>
          <p:spPr bwMode="auto">
            <a:xfrm>
              <a:off x="3328151" y="5960165"/>
              <a:ext cx="76362" cy="84317"/>
            </a:xfrm>
            <a:custGeom>
              <a:avLst/>
              <a:gdLst>
                <a:gd name="T0" fmla="*/ 180 w 191"/>
                <a:gd name="T1" fmla="*/ 0 h 211"/>
                <a:gd name="T2" fmla="*/ 131 w 191"/>
                <a:gd name="T3" fmla="*/ 39 h 211"/>
                <a:gd name="T4" fmla="*/ 91 w 191"/>
                <a:gd name="T5" fmla="*/ 74 h 211"/>
                <a:gd name="T6" fmla="*/ 59 w 191"/>
                <a:gd name="T7" fmla="*/ 104 h 211"/>
                <a:gd name="T8" fmla="*/ 19 w 191"/>
                <a:gd name="T9" fmla="*/ 130 h 211"/>
                <a:gd name="T10" fmla="*/ 8 w 191"/>
                <a:gd name="T11" fmla="*/ 140 h 211"/>
                <a:gd name="T12" fmla="*/ 1 w 191"/>
                <a:gd name="T13" fmla="*/ 149 h 211"/>
                <a:gd name="T14" fmla="*/ 1 w 191"/>
                <a:gd name="T15" fmla="*/ 157 h 211"/>
                <a:gd name="T16" fmla="*/ 11 w 191"/>
                <a:gd name="T17" fmla="*/ 162 h 211"/>
                <a:gd name="T18" fmla="*/ 10 w 191"/>
                <a:gd name="T19" fmla="*/ 171 h 211"/>
                <a:gd name="T20" fmla="*/ 12 w 191"/>
                <a:gd name="T21" fmla="*/ 179 h 211"/>
                <a:gd name="T22" fmla="*/ 18 w 191"/>
                <a:gd name="T23" fmla="*/ 184 h 211"/>
                <a:gd name="T24" fmla="*/ 28 w 191"/>
                <a:gd name="T25" fmla="*/ 182 h 211"/>
                <a:gd name="T26" fmla="*/ 30 w 191"/>
                <a:gd name="T27" fmla="*/ 192 h 211"/>
                <a:gd name="T28" fmla="*/ 35 w 191"/>
                <a:gd name="T29" fmla="*/ 198 h 211"/>
                <a:gd name="T30" fmla="*/ 41 w 191"/>
                <a:gd name="T31" fmla="*/ 200 h 211"/>
                <a:gd name="T32" fmla="*/ 46 w 191"/>
                <a:gd name="T33" fmla="*/ 196 h 211"/>
                <a:gd name="T34" fmla="*/ 52 w 191"/>
                <a:gd name="T35" fmla="*/ 206 h 211"/>
                <a:gd name="T36" fmla="*/ 58 w 191"/>
                <a:gd name="T37" fmla="*/ 211 h 211"/>
                <a:gd name="T38" fmla="*/ 66 w 191"/>
                <a:gd name="T39" fmla="*/ 211 h 211"/>
                <a:gd name="T40" fmla="*/ 69 w 191"/>
                <a:gd name="T41" fmla="*/ 205 h 211"/>
                <a:gd name="T42" fmla="*/ 80 w 191"/>
                <a:gd name="T43" fmla="*/ 186 h 211"/>
                <a:gd name="T44" fmla="*/ 84 w 191"/>
                <a:gd name="T45" fmla="*/ 183 h 211"/>
                <a:gd name="T46" fmla="*/ 87 w 191"/>
                <a:gd name="T47" fmla="*/ 183 h 211"/>
                <a:gd name="T48" fmla="*/ 92 w 191"/>
                <a:gd name="T49" fmla="*/ 186 h 211"/>
                <a:gd name="T50" fmla="*/ 95 w 191"/>
                <a:gd name="T51" fmla="*/ 194 h 211"/>
                <a:gd name="T52" fmla="*/ 97 w 191"/>
                <a:gd name="T53" fmla="*/ 200 h 211"/>
                <a:gd name="T54" fmla="*/ 99 w 191"/>
                <a:gd name="T55" fmla="*/ 201 h 211"/>
                <a:gd name="T56" fmla="*/ 102 w 191"/>
                <a:gd name="T57" fmla="*/ 192 h 211"/>
                <a:gd name="T58" fmla="*/ 102 w 191"/>
                <a:gd name="T59" fmla="*/ 175 h 211"/>
                <a:gd name="T60" fmla="*/ 97 w 191"/>
                <a:gd name="T61" fmla="*/ 160 h 211"/>
                <a:gd name="T62" fmla="*/ 94 w 191"/>
                <a:gd name="T63" fmla="*/ 156 h 211"/>
                <a:gd name="T64" fmla="*/ 90 w 191"/>
                <a:gd name="T65" fmla="*/ 143 h 211"/>
                <a:gd name="T66" fmla="*/ 90 w 191"/>
                <a:gd name="T67" fmla="*/ 134 h 211"/>
                <a:gd name="T68" fmla="*/ 93 w 191"/>
                <a:gd name="T69" fmla="*/ 125 h 211"/>
                <a:gd name="T70" fmla="*/ 99 w 191"/>
                <a:gd name="T71" fmla="*/ 113 h 211"/>
                <a:gd name="T72" fmla="*/ 110 w 191"/>
                <a:gd name="T73" fmla="*/ 101 h 211"/>
                <a:gd name="T74" fmla="*/ 165 w 191"/>
                <a:gd name="T75" fmla="*/ 50 h 211"/>
                <a:gd name="T76" fmla="*/ 191 w 191"/>
                <a:gd name="T77" fmla="*/ 2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211">
                  <a:moveTo>
                    <a:pt x="191" y="24"/>
                  </a:moveTo>
                  <a:lnTo>
                    <a:pt x="180" y="0"/>
                  </a:lnTo>
                  <a:lnTo>
                    <a:pt x="165" y="12"/>
                  </a:lnTo>
                  <a:lnTo>
                    <a:pt x="131" y="39"/>
                  </a:lnTo>
                  <a:lnTo>
                    <a:pt x="110" y="57"/>
                  </a:lnTo>
                  <a:lnTo>
                    <a:pt x="91" y="74"/>
                  </a:lnTo>
                  <a:lnTo>
                    <a:pt x="73" y="90"/>
                  </a:lnTo>
                  <a:lnTo>
                    <a:pt x="59" y="104"/>
                  </a:lnTo>
                  <a:lnTo>
                    <a:pt x="45" y="113"/>
                  </a:lnTo>
                  <a:lnTo>
                    <a:pt x="19" y="130"/>
                  </a:lnTo>
                  <a:lnTo>
                    <a:pt x="13" y="134"/>
                  </a:lnTo>
                  <a:lnTo>
                    <a:pt x="8" y="140"/>
                  </a:lnTo>
                  <a:lnTo>
                    <a:pt x="4" y="144"/>
                  </a:lnTo>
                  <a:lnTo>
                    <a:pt x="1" y="149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4" y="160"/>
                  </a:lnTo>
                  <a:lnTo>
                    <a:pt x="11" y="162"/>
                  </a:lnTo>
                  <a:lnTo>
                    <a:pt x="10" y="167"/>
                  </a:lnTo>
                  <a:lnTo>
                    <a:pt x="10" y="171"/>
                  </a:lnTo>
                  <a:lnTo>
                    <a:pt x="10" y="175"/>
                  </a:lnTo>
                  <a:lnTo>
                    <a:pt x="12" y="179"/>
                  </a:lnTo>
                  <a:lnTo>
                    <a:pt x="15" y="182"/>
                  </a:lnTo>
                  <a:lnTo>
                    <a:pt x="18" y="184"/>
                  </a:lnTo>
                  <a:lnTo>
                    <a:pt x="23" y="184"/>
                  </a:lnTo>
                  <a:lnTo>
                    <a:pt x="28" y="182"/>
                  </a:lnTo>
                  <a:lnTo>
                    <a:pt x="28" y="187"/>
                  </a:lnTo>
                  <a:lnTo>
                    <a:pt x="30" y="192"/>
                  </a:lnTo>
                  <a:lnTo>
                    <a:pt x="32" y="195"/>
                  </a:lnTo>
                  <a:lnTo>
                    <a:pt x="35" y="198"/>
                  </a:lnTo>
                  <a:lnTo>
                    <a:pt x="38" y="200"/>
                  </a:lnTo>
                  <a:lnTo>
                    <a:pt x="41" y="200"/>
                  </a:lnTo>
                  <a:lnTo>
                    <a:pt x="44" y="199"/>
                  </a:lnTo>
                  <a:lnTo>
                    <a:pt x="46" y="196"/>
                  </a:lnTo>
                  <a:lnTo>
                    <a:pt x="49" y="201"/>
                  </a:lnTo>
                  <a:lnTo>
                    <a:pt x="52" y="206"/>
                  </a:lnTo>
                  <a:lnTo>
                    <a:pt x="55" y="209"/>
                  </a:lnTo>
                  <a:lnTo>
                    <a:pt x="58" y="211"/>
                  </a:lnTo>
                  <a:lnTo>
                    <a:pt x="63" y="211"/>
                  </a:lnTo>
                  <a:lnTo>
                    <a:pt x="66" y="211"/>
                  </a:lnTo>
                  <a:lnTo>
                    <a:pt x="68" y="208"/>
                  </a:lnTo>
                  <a:lnTo>
                    <a:pt x="69" y="205"/>
                  </a:lnTo>
                  <a:lnTo>
                    <a:pt x="73" y="195"/>
                  </a:lnTo>
                  <a:lnTo>
                    <a:pt x="80" y="186"/>
                  </a:lnTo>
                  <a:lnTo>
                    <a:pt x="82" y="184"/>
                  </a:lnTo>
                  <a:lnTo>
                    <a:pt x="84" y="183"/>
                  </a:lnTo>
                  <a:lnTo>
                    <a:pt x="85" y="183"/>
                  </a:lnTo>
                  <a:lnTo>
                    <a:pt x="87" y="183"/>
                  </a:lnTo>
                  <a:lnTo>
                    <a:pt x="90" y="184"/>
                  </a:lnTo>
                  <a:lnTo>
                    <a:pt x="92" y="186"/>
                  </a:lnTo>
                  <a:lnTo>
                    <a:pt x="93" y="189"/>
                  </a:lnTo>
                  <a:lnTo>
                    <a:pt x="95" y="194"/>
                  </a:lnTo>
                  <a:lnTo>
                    <a:pt x="96" y="197"/>
                  </a:lnTo>
                  <a:lnTo>
                    <a:pt x="97" y="200"/>
                  </a:lnTo>
                  <a:lnTo>
                    <a:pt x="98" y="201"/>
                  </a:lnTo>
                  <a:lnTo>
                    <a:pt x="99" y="201"/>
                  </a:lnTo>
                  <a:lnTo>
                    <a:pt x="102" y="198"/>
                  </a:lnTo>
                  <a:lnTo>
                    <a:pt x="102" y="192"/>
                  </a:lnTo>
                  <a:lnTo>
                    <a:pt x="103" y="184"/>
                  </a:lnTo>
                  <a:lnTo>
                    <a:pt x="102" y="175"/>
                  </a:lnTo>
                  <a:lnTo>
                    <a:pt x="99" y="167"/>
                  </a:lnTo>
                  <a:lnTo>
                    <a:pt x="97" y="160"/>
                  </a:lnTo>
                  <a:lnTo>
                    <a:pt x="96" y="159"/>
                  </a:lnTo>
                  <a:lnTo>
                    <a:pt x="94" y="156"/>
                  </a:lnTo>
                  <a:lnTo>
                    <a:pt x="92" y="151"/>
                  </a:lnTo>
                  <a:lnTo>
                    <a:pt x="90" y="143"/>
                  </a:lnTo>
                  <a:lnTo>
                    <a:pt x="90" y="140"/>
                  </a:lnTo>
                  <a:lnTo>
                    <a:pt x="90" y="134"/>
                  </a:lnTo>
                  <a:lnTo>
                    <a:pt x="91" y="130"/>
                  </a:lnTo>
                  <a:lnTo>
                    <a:pt x="93" y="125"/>
                  </a:lnTo>
                  <a:lnTo>
                    <a:pt x="95" y="119"/>
                  </a:lnTo>
                  <a:lnTo>
                    <a:pt x="99" y="113"/>
                  </a:lnTo>
                  <a:lnTo>
                    <a:pt x="104" y="107"/>
                  </a:lnTo>
                  <a:lnTo>
                    <a:pt x="110" y="101"/>
                  </a:lnTo>
                  <a:lnTo>
                    <a:pt x="138" y="75"/>
                  </a:lnTo>
                  <a:lnTo>
                    <a:pt x="165" y="50"/>
                  </a:lnTo>
                  <a:lnTo>
                    <a:pt x="184" y="32"/>
                  </a:lnTo>
                  <a:lnTo>
                    <a:pt x="191" y="24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2289"/>
            <p:cNvSpPr>
              <a:spLocks/>
            </p:cNvSpPr>
            <p:nvPr/>
          </p:nvSpPr>
          <p:spPr bwMode="auto">
            <a:xfrm>
              <a:off x="3476103" y="5958574"/>
              <a:ext cx="60454" cy="92271"/>
            </a:xfrm>
            <a:custGeom>
              <a:avLst/>
              <a:gdLst>
                <a:gd name="T0" fmla="*/ 18 w 155"/>
                <a:gd name="T1" fmla="*/ 0 h 233"/>
                <a:gd name="T2" fmla="*/ 56 w 155"/>
                <a:gd name="T3" fmla="*/ 50 h 233"/>
                <a:gd name="T4" fmla="*/ 87 w 155"/>
                <a:gd name="T5" fmla="*/ 93 h 233"/>
                <a:gd name="T6" fmla="*/ 110 w 155"/>
                <a:gd name="T7" fmla="*/ 130 h 233"/>
                <a:gd name="T8" fmla="*/ 142 w 155"/>
                <a:gd name="T9" fmla="*/ 164 h 233"/>
                <a:gd name="T10" fmla="*/ 151 w 155"/>
                <a:gd name="T11" fmla="*/ 176 h 233"/>
                <a:gd name="T12" fmla="*/ 155 w 155"/>
                <a:gd name="T13" fmla="*/ 187 h 233"/>
                <a:gd name="T14" fmla="*/ 154 w 155"/>
                <a:gd name="T15" fmla="*/ 194 h 233"/>
                <a:gd name="T16" fmla="*/ 143 w 155"/>
                <a:gd name="T17" fmla="*/ 198 h 233"/>
                <a:gd name="T18" fmla="*/ 142 w 155"/>
                <a:gd name="T19" fmla="*/ 206 h 233"/>
                <a:gd name="T20" fmla="*/ 138 w 155"/>
                <a:gd name="T21" fmla="*/ 214 h 233"/>
                <a:gd name="T22" fmla="*/ 130 w 155"/>
                <a:gd name="T23" fmla="*/ 216 h 233"/>
                <a:gd name="T24" fmla="*/ 121 w 155"/>
                <a:gd name="T25" fmla="*/ 212 h 233"/>
                <a:gd name="T26" fmla="*/ 117 w 155"/>
                <a:gd name="T27" fmla="*/ 221 h 233"/>
                <a:gd name="T28" fmla="*/ 111 w 155"/>
                <a:gd name="T29" fmla="*/ 227 h 233"/>
                <a:gd name="T30" fmla="*/ 104 w 155"/>
                <a:gd name="T31" fmla="*/ 227 h 233"/>
                <a:gd name="T32" fmla="*/ 100 w 155"/>
                <a:gd name="T33" fmla="*/ 221 h 233"/>
                <a:gd name="T34" fmla="*/ 92 w 155"/>
                <a:gd name="T35" fmla="*/ 229 h 233"/>
                <a:gd name="T36" fmla="*/ 85 w 155"/>
                <a:gd name="T37" fmla="*/ 233 h 233"/>
                <a:gd name="T38" fmla="*/ 78 w 155"/>
                <a:gd name="T39" fmla="*/ 231 h 233"/>
                <a:gd name="T40" fmla="*/ 76 w 155"/>
                <a:gd name="T41" fmla="*/ 224 h 233"/>
                <a:gd name="T42" fmla="*/ 70 w 155"/>
                <a:gd name="T43" fmla="*/ 204 h 233"/>
                <a:gd name="T44" fmla="*/ 66 w 155"/>
                <a:gd name="T45" fmla="*/ 201 h 233"/>
                <a:gd name="T46" fmla="*/ 63 w 155"/>
                <a:gd name="T47" fmla="*/ 200 h 233"/>
                <a:gd name="T48" fmla="*/ 59 w 155"/>
                <a:gd name="T49" fmla="*/ 202 h 233"/>
                <a:gd name="T50" fmla="*/ 53 w 155"/>
                <a:gd name="T51" fmla="*/ 207 h 233"/>
                <a:gd name="T52" fmla="*/ 49 w 155"/>
                <a:gd name="T53" fmla="*/ 213 h 233"/>
                <a:gd name="T54" fmla="*/ 47 w 155"/>
                <a:gd name="T55" fmla="*/ 214 h 233"/>
                <a:gd name="T56" fmla="*/ 47 w 155"/>
                <a:gd name="T57" fmla="*/ 204 h 233"/>
                <a:gd name="T58" fmla="*/ 51 w 155"/>
                <a:gd name="T59" fmla="*/ 188 h 233"/>
                <a:gd name="T60" fmla="*/ 59 w 155"/>
                <a:gd name="T61" fmla="*/ 175 h 233"/>
                <a:gd name="T62" fmla="*/ 63 w 155"/>
                <a:gd name="T63" fmla="*/ 172 h 233"/>
                <a:gd name="T64" fmla="*/ 71 w 155"/>
                <a:gd name="T65" fmla="*/ 160 h 233"/>
                <a:gd name="T66" fmla="*/ 73 w 155"/>
                <a:gd name="T67" fmla="*/ 152 h 233"/>
                <a:gd name="T68" fmla="*/ 73 w 155"/>
                <a:gd name="T69" fmla="*/ 142 h 233"/>
                <a:gd name="T70" fmla="*/ 68 w 155"/>
                <a:gd name="T71" fmla="*/ 129 h 233"/>
                <a:gd name="T72" fmla="*/ 61 w 155"/>
                <a:gd name="T73" fmla="*/ 115 h 233"/>
                <a:gd name="T74" fmla="*/ 20 w 155"/>
                <a:gd name="T75" fmla="*/ 52 h 233"/>
                <a:gd name="T76" fmla="*/ 0 w 155"/>
                <a:gd name="T77" fmla="*/ 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5" h="233">
                  <a:moveTo>
                    <a:pt x="0" y="21"/>
                  </a:moveTo>
                  <a:lnTo>
                    <a:pt x="18" y="0"/>
                  </a:lnTo>
                  <a:lnTo>
                    <a:pt x="29" y="14"/>
                  </a:lnTo>
                  <a:lnTo>
                    <a:pt x="56" y="50"/>
                  </a:lnTo>
                  <a:lnTo>
                    <a:pt x="72" y="71"/>
                  </a:lnTo>
                  <a:lnTo>
                    <a:pt x="87" y="93"/>
                  </a:lnTo>
                  <a:lnTo>
                    <a:pt x="100" y="112"/>
                  </a:lnTo>
                  <a:lnTo>
                    <a:pt x="110" y="130"/>
                  </a:lnTo>
                  <a:lnTo>
                    <a:pt x="120" y="140"/>
                  </a:lnTo>
                  <a:lnTo>
                    <a:pt x="142" y="164"/>
                  </a:lnTo>
                  <a:lnTo>
                    <a:pt x="146" y="171"/>
                  </a:lnTo>
                  <a:lnTo>
                    <a:pt x="151" y="176"/>
                  </a:lnTo>
                  <a:lnTo>
                    <a:pt x="154" y="183"/>
                  </a:lnTo>
                  <a:lnTo>
                    <a:pt x="155" y="187"/>
                  </a:lnTo>
                  <a:lnTo>
                    <a:pt x="155" y="191"/>
                  </a:lnTo>
                  <a:lnTo>
                    <a:pt x="154" y="194"/>
                  </a:lnTo>
                  <a:lnTo>
                    <a:pt x="149" y="197"/>
                  </a:lnTo>
                  <a:lnTo>
                    <a:pt x="143" y="198"/>
                  </a:lnTo>
                  <a:lnTo>
                    <a:pt x="143" y="202"/>
                  </a:lnTo>
                  <a:lnTo>
                    <a:pt x="142" y="206"/>
                  </a:lnTo>
                  <a:lnTo>
                    <a:pt x="140" y="211"/>
                  </a:lnTo>
                  <a:lnTo>
                    <a:pt x="138" y="214"/>
                  </a:lnTo>
                  <a:lnTo>
                    <a:pt x="134" y="216"/>
                  </a:lnTo>
                  <a:lnTo>
                    <a:pt x="130" y="216"/>
                  </a:lnTo>
                  <a:lnTo>
                    <a:pt x="126" y="215"/>
                  </a:lnTo>
                  <a:lnTo>
                    <a:pt x="121" y="212"/>
                  </a:lnTo>
                  <a:lnTo>
                    <a:pt x="119" y="217"/>
                  </a:lnTo>
                  <a:lnTo>
                    <a:pt x="117" y="221"/>
                  </a:lnTo>
                  <a:lnTo>
                    <a:pt x="114" y="225"/>
                  </a:lnTo>
                  <a:lnTo>
                    <a:pt x="111" y="227"/>
                  </a:lnTo>
                  <a:lnTo>
                    <a:pt x="107" y="228"/>
                  </a:lnTo>
                  <a:lnTo>
                    <a:pt x="104" y="227"/>
                  </a:lnTo>
                  <a:lnTo>
                    <a:pt x="102" y="226"/>
                  </a:lnTo>
                  <a:lnTo>
                    <a:pt x="100" y="221"/>
                  </a:lnTo>
                  <a:lnTo>
                    <a:pt x="97" y="226"/>
                  </a:lnTo>
                  <a:lnTo>
                    <a:pt x="92" y="229"/>
                  </a:lnTo>
                  <a:lnTo>
                    <a:pt x="89" y="232"/>
                  </a:lnTo>
                  <a:lnTo>
                    <a:pt x="85" y="233"/>
                  </a:lnTo>
                  <a:lnTo>
                    <a:pt x="81" y="233"/>
                  </a:lnTo>
                  <a:lnTo>
                    <a:pt x="78" y="231"/>
                  </a:lnTo>
                  <a:lnTo>
                    <a:pt x="76" y="229"/>
                  </a:lnTo>
                  <a:lnTo>
                    <a:pt x="76" y="224"/>
                  </a:lnTo>
                  <a:lnTo>
                    <a:pt x="74" y="214"/>
                  </a:lnTo>
                  <a:lnTo>
                    <a:pt x="70" y="204"/>
                  </a:lnTo>
                  <a:lnTo>
                    <a:pt x="68" y="202"/>
                  </a:lnTo>
                  <a:lnTo>
                    <a:pt x="66" y="201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1" y="200"/>
                  </a:lnTo>
                  <a:lnTo>
                    <a:pt x="59" y="202"/>
                  </a:lnTo>
                  <a:lnTo>
                    <a:pt x="57" y="204"/>
                  </a:lnTo>
                  <a:lnTo>
                    <a:pt x="53" y="207"/>
                  </a:lnTo>
                  <a:lnTo>
                    <a:pt x="51" y="212"/>
                  </a:lnTo>
                  <a:lnTo>
                    <a:pt x="49" y="213"/>
                  </a:lnTo>
                  <a:lnTo>
                    <a:pt x="48" y="214"/>
                  </a:lnTo>
                  <a:lnTo>
                    <a:pt x="47" y="214"/>
                  </a:lnTo>
                  <a:lnTo>
                    <a:pt x="47" y="211"/>
                  </a:lnTo>
                  <a:lnTo>
                    <a:pt x="47" y="204"/>
                  </a:lnTo>
                  <a:lnTo>
                    <a:pt x="49" y="197"/>
                  </a:lnTo>
                  <a:lnTo>
                    <a:pt x="51" y="188"/>
                  </a:lnTo>
                  <a:lnTo>
                    <a:pt x="56" y="180"/>
                  </a:lnTo>
                  <a:lnTo>
                    <a:pt x="59" y="175"/>
                  </a:lnTo>
                  <a:lnTo>
                    <a:pt x="61" y="174"/>
                  </a:lnTo>
                  <a:lnTo>
                    <a:pt x="63" y="172"/>
                  </a:lnTo>
                  <a:lnTo>
                    <a:pt x="67" y="166"/>
                  </a:lnTo>
                  <a:lnTo>
                    <a:pt x="71" y="160"/>
                  </a:lnTo>
                  <a:lnTo>
                    <a:pt x="72" y="157"/>
                  </a:lnTo>
                  <a:lnTo>
                    <a:pt x="73" y="152"/>
                  </a:lnTo>
                  <a:lnTo>
                    <a:pt x="73" y="147"/>
                  </a:lnTo>
                  <a:lnTo>
                    <a:pt x="73" y="142"/>
                  </a:lnTo>
                  <a:lnTo>
                    <a:pt x="72" y="135"/>
                  </a:lnTo>
                  <a:lnTo>
                    <a:pt x="68" y="129"/>
                  </a:lnTo>
                  <a:lnTo>
                    <a:pt x="65" y="122"/>
                  </a:lnTo>
                  <a:lnTo>
                    <a:pt x="61" y="115"/>
                  </a:lnTo>
                  <a:lnTo>
                    <a:pt x="39" y="82"/>
                  </a:lnTo>
                  <a:lnTo>
                    <a:pt x="20" y="52"/>
                  </a:lnTo>
                  <a:lnTo>
                    <a:pt x="6" y="2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2290"/>
            <p:cNvSpPr>
              <a:spLocks/>
            </p:cNvSpPr>
            <p:nvPr/>
          </p:nvSpPr>
          <p:spPr bwMode="auto">
            <a:xfrm>
              <a:off x="3382241" y="5886984"/>
              <a:ext cx="120907" cy="147952"/>
            </a:xfrm>
            <a:custGeom>
              <a:avLst/>
              <a:gdLst>
                <a:gd name="T0" fmla="*/ 0 w 303"/>
                <a:gd name="T1" fmla="*/ 300 h 371"/>
                <a:gd name="T2" fmla="*/ 65 w 303"/>
                <a:gd name="T3" fmla="*/ 87 h 371"/>
                <a:gd name="T4" fmla="*/ 69 w 303"/>
                <a:gd name="T5" fmla="*/ 75 h 371"/>
                <a:gd name="T6" fmla="*/ 74 w 303"/>
                <a:gd name="T7" fmla="*/ 65 h 371"/>
                <a:gd name="T8" fmla="*/ 80 w 303"/>
                <a:gd name="T9" fmla="*/ 54 h 371"/>
                <a:gd name="T10" fmla="*/ 87 w 303"/>
                <a:gd name="T11" fmla="*/ 44 h 371"/>
                <a:gd name="T12" fmla="*/ 96 w 303"/>
                <a:gd name="T13" fmla="*/ 36 h 371"/>
                <a:gd name="T14" fmla="*/ 105 w 303"/>
                <a:gd name="T15" fmla="*/ 28 h 371"/>
                <a:gd name="T16" fmla="*/ 114 w 303"/>
                <a:gd name="T17" fmla="*/ 20 h 371"/>
                <a:gd name="T18" fmla="*/ 124 w 303"/>
                <a:gd name="T19" fmla="*/ 15 h 371"/>
                <a:gd name="T20" fmla="*/ 135 w 303"/>
                <a:gd name="T21" fmla="*/ 10 h 371"/>
                <a:gd name="T22" fmla="*/ 146 w 303"/>
                <a:gd name="T23" fmla="*/ 5 h 371"/>
                <a:gd name="T24" fmla="*/ 158 w 303"/>
                <a:gd name="T25" fmla="*/ 3 h 371"/>
                <a:gd name="T26" fmla="*/ 168 w 303"/>
                <a:gd name="T27" fmla="*/ 1 h 371"/>
                <a:gd name="T28" fmla="*/ 181 w 303"/>
                <a:gd name="T29" fmla="*/ 0 h 371"/>
                <a:gd name="T30" fmla="*/ 193 w 303"/>
                <a:gd name="T31" fmla="*/ 1 h 371"/>
                <a:gd name="T32" fmla="*/ 205 w 303"/>
                <a:gd name="T33" fmla="*/ 3 h 371"/>
                <a:gd name="T34" fmla="*/ 217 w 303"/>
                <a:gd name="T35" fmla="*/ 5 h 371"/>
                <a:gd name="T36" fmla="*/ 229 w 303"/>
                <a:gd name="T37" fmla="*/ 10 h 371"/>
                <a:gd name="T38" fmla="*/ 240 w 303"/>
                <a:gd name="T39" fmla="*/ 15 h 371"/>
                <a:gd name="T40" fmla="*/ 250 w 303"/>
                <a:gd name="T41" fmla="*/ 21 h 371"/>
                <a:gd name="T42" fmla="*/ 260 w 303"/>
                <a:gd name="T43" fmla="*/ 29 h 371"/>
                <a:gd name="T44" fmla="*/ 269 w 303"/>
                <a:gd name="T45" fmla="*/ 37 h 371"/>
                <a:gd name="T46" fmla="*/ 276 w 303"/>
                <a:gd name="T47" fmla="*/ 45 h 371"/>
                <a:gd name="T48" fmla="*/ 283 w 303"/>
                <a:gd name="T49" fmla="*/ 55 h 371"/>
                <a:gd name="T50" fmla="*/ 289 w 303"/>
                <a:gd name="T51" fmla="*/ 65 h 371"/>
                <a:gd name="T52" fmla="*/ 295 w 303"/>
                <a:gd name="T53" fmla="*/ 75 h 371"/>
                <a:gd name="T54" fmla="*/ 298 w 303"/>
                <a:gd name="T55" fmla="*/ 87 h 371"/>
                <a:gd name="T56" fmla="*/ 301 w 303"/>
                <a:gd name="T57" fmla="*/ 98 h 371"/>
                <a:gd name="T58" fmla="*/ 303 w 303"/>
                <a:gd name="T59" fmla="*/ 110 h 371"/>
                <a:gd name="T60" fmla="*/ 303 w 303"/>
                <a:gd name="T61" fmla="*/ 122 h 371"/>
                <a:gd name="T62" fmla="*/ 303 w 303"/>
                <a:gd name="T63" fmla="*/ 134 h 371"/>
                <a:gd name="T64" fmla="*/ 301 w 303"/>
                <a:gd name="T65" fmla="*/ 146 h 371"/>
                <a:gd name="T66" fmla="*/ 298 w 303"/>
                <a:gd name="T67" fmla="*/ 159 h 371"/>
                <a:gd name="T68" fmla="*/ 233 w 303"/>
                <a:gd name="T69" fmla="*/ 371 h 371"/>
                <a:gd name="T70" fmla="*/ 0 w 303"/>
                <a:gd name="T71" fmla="*/ 30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3" h="371">
                  <a:moveTo>
                    <a:pt x="0" y="300"/>
                  </a:moveTo>
                  <a:lnTo>
                    <a:pt x="65" y="87"/>
                  </a:lnTo>
                  <a:lnTo>
                    <a:pt x="69" y="75"/>
                  </a:lnTo>
                  <a:lnTo>
                    <a:pt x="74" y="65"/>
                  </a:lnTo>
                  <a:lnTo>
                    <a:pt x="80" y="54"/>
                  </a:lnTo>
                  <a:lnTo>
                    <a:pt x="87" y="44"/>
                  </a:lnTo>
                  <a:lnTo>
                    <a:pt x="96" y="36"/>
                  </a:lnTo>
                  <a:lnTo>
                    <a:pt x="105" y="28"/>
                  </a:lnTo>
                  <a:lnTo>
                    <a:pt x="114" y="20"/>
                  </a:lnTo>
                  <a:lnTo>
                    <a:pt x="124" y="15"/>
                  </a:lnTo>
                  <a:lnTo>
                    <a:pt x="135" y="10"/>
                  </a:lnTo>
                  <a:lnTo>
                    <a:pt x="146" y="5"/>
                  </a:lnTo>
                  <a:lnTo>
                    <a:pt x="158" y="3"/>
                  </a:lnTo>
                  <a:lnTo>
                    <a:pt x="168" y="1"/>
                  </a:lnTo>
                  <a:lnTo>
                    <a:pt x="181" y="0"/>
                  </a:lnTo>
                  <a:lnTo>
                    <a:pt x="193" y="1"/>
                  </a:lnTo>
                  <a:lnTo>
                    <a:pt x="205" y="3"/>
                  </a:lnTo>
                  <a:lnTo>
                    <a:pt x="217" y="5"/>
                  </a:lnTo>
                  <a:lnTo>
                    <a:pt x="229" y="10"/>
                  </a:lnTo>
                  <a:lnTo>
                    <a:pt x="240" y="15"/>
                  </a:lnTo>
                  <a:lnTo>
                    <a:pt x="250" y="21"/>
                  </a:lnTo>
                  <a:lnTo>
                    <a:pt x="260" y="29"/>
                  </a:lnTo>
                  <a:lnTo>
                    <a:pt x="269" y="37"/>
                  </a:lnTo>
                  <a:lnTo>
                    <a:pt x="276" y="45"/>
                  </a:lnTo>
                  <a:lnTo>
                    <a:pt x="283" y="55"/>
                  </a:lnTo>
                  <a:lnTo>
                    <a:pt x="289" y="65"/>
                  </a:lnTo>
                  <a:lnTo>
                    <a:pt x="295" y="75"/>
                  </a:lnTo>
                  <a:lnTo>
                    <a:pt x="298" y="87"/>
                  </a:lnTo>
                  <a:lnTo>
                    <a:pt x="301" y="98"/>
                  </a:lnTo>
                  <a:lnTo>
                    <a:pt x="303" y="110"/>
                  </a:lnTo>
                  <a:lnTo>
                    <a:pt x="303" y="122"/>
                  </a:lnTo>
                  <a:lnTo>
                    <a:pt x="303" y="134"/>
                  </a:lnTo>
                  <a:lnTo>
                    <a:pt x="301" y="146"/>
                  </a:lnTo>
                  <a:lnTo>
                    <a:pt x="298" y="159"/>
                  </a:lnTo>
                  <a:lnTo>
                    <a:pt x="233" y="371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2291"/>
            <p:cNvSpPr>
              <a:spLocks/>
            </p:cNvSpPr>
            <p:nvPr/>
          </p:nvSpPr>
          <p:spPr bwMode="auto">
            <a:xfrm>
              <a:off x="3390195" y="5902893"/>
              <a:ext cx="103407" cy="125680"/>
            </a:xfrm>
            <a:custGeom>
              <a:avLst/>
              <a:gdLst>
                <a:gd name="T0" fmla="*/ 0 w 258"/>
                <a:gd name="T1" fmla="*/ 254 h 314"/>
                <a:gd name="T2" fmla="*/ 55 w 258"/>
                <a:gd name="T3" fmla="*/ 73 h 314"/>
                <a:gd name="T4" fmla="*/ 59 w 258"/>
                <a:gd name="T5" fmla="*/ 64 h 314"/>
                <a:gd name="T6" fmla="*/ 63 w 258"/>
                <a:gd name="T7" fmla="*/ 54 h 314"/>
                <a:gd name="T8" fmla="*/ 69 w 258"/>
                <a:gd name="T9" fmla="*/ 45 h 314"/>
                <a:gd name="T10" fmla="*/ 74 w 258"/>
                <a:gd name="T11" fmla="*/ 38 h 314"/>
                <a:gd name="T12" fmla="*/ 82 w 258"/>
                <a:gd name="T13" fmla="*/ 30 h 314"/>
                <a:gd name="T14" fmla="*/ 89 w 258"/>
                <a:gd name="T15" fmla="*/ 24 h 314"/>
                <a:gd name="T16" fmla="*/ 97 w 258"/>
                <a:gd name="T17" fmla="*/ 17 h 314"/>
                <a:gd name="T18" fmla="*/ 105 w 258"/>
                <a:gd name="T19" fmla="*/ 13 h 314"/>
                <a:gd name="T20" fmla="*/ 114 w 258"/>
                <a:gd name="T21" fmla="*/ 8 h 314"/>
                <a:gd name="T22" fmla="*/ 124 w 258"/>
                <a:gd name="T23" fmla="*/ 5 h 314"/>
                <a:gd name="T24" fmla="*/ 134 w 258"/>
                <a:gd name="T25" fmla="*/ 2 h 314"/>
                <a:gd name="T26" fmla="*/ 143 w 258"/>
                <a:gd name="T27" fmla="*/ 1 h 314"/>
                <a:gd name="T28" fmla="*/ 154 w 258"/>
                <a:gd name="T29" fmla="*/ 0 h 314"/>
                <a:gd name="T30" fmla="*/ 164 w 258"/>
                <a:gd name="T31" fmla="*/ 1 h 314"/>
                <a:gd name="T32" fmla="*/ 175 w 258"/>
                <a:gd name="T33" fmla="*/ 2 h 314"/>
                <a:gd name="T34" fmla="*/ 184 w 258"/>
                <a:gd name="T35" fmla="*/ 4 h 314"/>
                <a:gd name="T36" fmla="*/ 194 w 258"/>
                <a:gd name="T37" fmla="*/ 8 h 314"/>
                <a:gd name="T38" fmla="*/ 204 w 258"/>
                <a:gd name="T39" fmla="*/ 13 h 314"/>
                <a:gd name="T40" fmla="*/ 212 w 258"/>
                <a:gd name="T41" fmla="*/ 18 h 314"/>
                <a:gd name="T42" fmla="*/ 221 w 258"/>
                <a:gd name="T43" fmla="*/ 25 h 314"/>
                <a:gd name="T44" fmla="*/ 227 w 258"/>
                <a:gd name="T45" fmla="*/ 31 h 314"/>
                <a:gd name="T46" fmla="*/ 235 w 258"/>
                <a:gd name="T47" fmla="*/ 39 h 314"/>
                <a:gd name="T48" fmla="*/ 240 w 258"/>
                <a:gd name="T49" fmla="*/ 46 h 314"/>
                <a:gd name="T50" fmla="*/ 246 w 258"/>
                <a:gd name="T51" fmla="*/ 55 h 314"/>
                <a:gd name="T52" fmla="*/ 250 w 258"/>
                <a:gd name="T53" fmla="*/ 65 h 314"/>
                <a:gd name="T54" fmla="*/ 253 w 258"/>
                <a:gd name="T55" fmla="*/ 73 h 314"/>
                <a:gd name="T56" fmla="*/ 256 w 258"/>
                <a:gd name="T57" fmla="*/ 83 h 314"/>
                <a:gd name="T58" fmla="*/ 258 w 258"/>
                <a:gd name="T59" fmla="*/ 93 h 314"/>
                <a:gd name="T60" fmla="*/ 258 w 258"/>
                <a:gd name="T61" fmla="*/ 104 h 314"/>
                <a:gd name="T62" fmla="*/ 258 w 258"/>
                <a:gd name="T63" fmla="*/ 113 h 314"/>
                <a:gd name="T64" fmla="*/ 256 w 258"/>
                <a:gd name="T65" fmla="*/ 124 h 314"/>
                <a:gd name="T66" fmla="*/ 253 w 258"/>
                <a:gd name="T67" fmla="*/ 134 h 314"/>
                <a:gd name="T68" fmla="*/ 198 w 258"/>
                <a:gd name="T69" fmla="*/ 314 h 314"/>
                <a:gd name="T70" fmla="*/ 0 w 258"/>
                <a:gd name="T71" fmla="*/ 25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14">
                  <a:moveTo>
                    <a:pt x="0" y="254"/>
                  </a:moveTo>
                  <a:lnTo>
                    <a:pt x="55" y="73"/>
                  </a:lnTo>
                  <a:lnTo>
                    <a:pt x="59" y="64"/>
                  </a:lnTo>
                  <a:lnTo>
                    <a:pt x="63" y="54"/>
                  </a:lnTo>
                  <a:lnTo>
                    <a:pt x="69" y="45"/>
                  </a:lnTo>
                  <a:lnTo>
                    <a:pt x="74" y="38"/>
                  </a:lnTo>
                  <a:lnTo>
                    <a:pt x="82" y="30"/>
                  </a:lnTo>
                  <a:lnTo>
                    <a:pt x="89" y="24"/>
                  </a:lnTo>
                  <a:lnTo>
                    <a:pt x="97" y="17"/>
                  </a:lnTo>
                  <a:lnTo>
                    <a:pt x="105" y="13"/>
                  </a:lnTo>
                  <a:lnTo>
                    <a:pt x="114" y="8"/>
                  </a:lnTo>
                  <a:lnTo>
                    <a:pt x="124" y="5"/>
                  </a:lnTo>
                  <a:lnTo>
                    <a:pt x="134" y="2"/>
                  </a:lnTo>
                  <a:lnTo>
                    <a:pt x="143" y="1"/>
                  </a:lnTo>
                  <a:lnTo>
                    <a:pt x="154" y="0"/>
                  </a:lnTo>
                  <a:lnTo>
                    <a:pt x="164" y="1"/>
                  </a:lnTo>
                  <a:lnTo>
                    <a:pt x="175" y="2"/>
                  </a:lnTo>
                  <a:lnTo>
                    <a:pt x="184" y="4"/>
                  </a:lnTo>
                  <a:lnTo>
                    <a:pt x="194" y="8"/>
                  </a:lnTo>
                  <a:lnTo>
                    <a:pt x="204" y="13"/>
                  </a:lnTo>
                  <a:lnTo>
                    <a:pt x="212" y="18"/>
                  </a:lnTo>
                  <a:lnTo>
                    <a:pt x="221" y="25"/>
                  </a:lnTo>
                  <a:lnTo>
                    <a:pt x="227" y="31"/>
                  </a:lnTo>
                  <a:lnTo>
                    <a:pt x="235" y="39"/>
                  </a:lnTo>
                  <a:lnTo>
                    <a:pt x="240" y="46"/>
                  </a:lnTo>
                  <a:lnTo>
                    <a:pt x="246" y="55"/>
                  </a:lnTo>
                  <a:lnTo>
                    <a:pt x="250" y="65"/>
                  </a:lnTo>
                  <a:lnTo>
                    <a:pt x="253" y="73"/>
                  </a:lnTo>
                  <a:lnTo>
                    <a:pt x="256" y="83"/>
                  </a:lnTo>
                  <a:lnTo>
                    <a:pt x="258" y="93"/>
                  </a:lnTo>
                  <a:lnTo>
                    <a:pt x="258" y="104"/>
                  </a:lnTo>
                  <a:lnTo>
                    <a:pt x="258" y="113"/>
                  </a:lnTo>
                  <a:lnTo>
                    <a:pt x="256" y="124"/>
                  </a:lnTo>
                  <a:lnTo>
                    <a:pt x="253" y="134"/>
                  </a:lnTo>
                  <a:lnTo>
                    <a:pt x="198" y="31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2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2292"/>
            <p:cNvSpPr>
              <a:spLocks/>
            </p:cNvSpPr>
            <p:nvPr/>
          </p:nvSpPr>
          <p:spPr bwMode="auto">
            <a:xfrm>
              <a:off x="3355196" y="6006301"/>
              <a:ext cx="119316" cy="146361"/>
            </a:xfrm>
            <a:custGeom>
              <a:avLst/>
              <a:gdLst>
                <a:gd name="T0" fmla="*/ 67 w 301"/>
                <a:gd name="T1" fmla="*/ 0 h 369"/>
                <a:gd name="T2" fmla="*/ 4 w 301"/>
                <a:gd name="T3" fmla="*/ 213 h 369"/>
                <a:gd name="T4" fmla="*/ 1 w 301"/>
                <a:gd name="T5" fmla="*/ 226 h 369"/>
                <a:gd name="T6" fmla="*/ 0 w 301"/>
                <a:gd name="T7" fmla="*/ 238 h 369"/>
                <a:gd name="T8" fmla="*/ 0 w 301"/>
                <a:gd name="T9" fmla="*/ 249 h 369"/>
                <a:gd name="T10" fmla="*/ 0 w 301"/>
                <a:gd name="T11" fmla="*/ 261 h 369"/>
                <a:gd name="T12" fmla="*/ 2 w 301"/>
                <a:gd name="T13" fmla="*/ 273 h 369"/>
                <a:gd name="T14" fmla="*/ 5 w 301"/>
                <a:gd name="T15" fmla="*/ 285 h 369"/>
                <a:gd name="T16" fmla="*/ 10 w 301"/>
                <a:gd name="T17" fmla="*/ 296 h 369"/>
                <a:gd name="T18" fmla="*/ 15 w 301"/>
                <a:gd name="T19" fmla="*/ 307 h 369"/>
                <a:gd name="T20" fmla="*/ 20 w 301"/>
                <a:gd name="T21" fmla="*/ 316 h 369"/>
                <a:gd name="T22" fmla="*/ 28 w 301"/>
                <a:gd name="T23" fmla="*/ 326 h 369"/>
                <a:gd name="T24" fmla="*/ 36 w 301"/>
                <a:gd name="T25" fmla="*/ 335 h 369"/>
                <a:gd name="T26" fmla="*/ 44 w 301"/>
                <a:gd name="T27" fmla="*/ 342 h 369"/>
                <a:gd name="T28" fmla="*/ 54 w 301"/>
                <a:gd name="T29" fmla="*/ 350 h 369"/>
                <a:gd name="T30" fmla="*/ 65 w 301"/>
                <a:gd name="T31" fmla="*/ 355 h 369"/>
                <a:gd name="T32" fmla="*/ 76 w 301"/>
                <a:gd name="T33" fmla="*/ 361 h 369"/>
                <a:gd name="T34" fmla="*/ 87 w 301"/>
                <a:gd name="T35" fmla="*/ 365 h 369"/>
                <a:gd name="T36" fmla="*/ 99 w 301"/>
                <a:gd name="T37" fmla="*/ 368 h 369"/>
                <a:gd name="T38" fmla="*/ 112 w 301"/>
                <a:gd name="T39" fmla="*/ 369 h 369"/>
                <a:gd name="T40" fmla="*/ 124 w 301"/>
                <a:gd name="T41" fmla="*/ 369 h 369"/>
                <a:gd name="T42" fmla="*/ 136 w 301"/>
                <a:gd name="T43" fmla="*/ 369 h 369"/>
                <a:gd name="T44" fmla="*/ 148 w 301"/>
                <a:gd name="T45" fmla="*/ 367 h 369"/>
                <a:gd name="T46" fmla="*/ 159 w 301"/>
                <a:gd name="T47" fmla="*/ 364 h 369"/>
                <a:gd name="T48" fmla="*/ 170 w 301"/>
                <a:gd name="T49" fmla="*/ 360 h 369"/>
                <a:gd name="T50" fmla="*/ 180 w 301"/>
                <a:gd name="T51" fmla="*/ 354 h 369"/>
                <a:gd name="T52" fmla="*/ 190 w 301"/>
                <a:gd name="T53" fmla="*/ 349 h 369"/>
                <a:gd name="T54" fmla="*/ 200 w 301"/>
                <a:gd name="T55" fmla="*/ 341 h 369"/>
                <a:gd name="T56" fmla="*/ 208 w 301"/>
                <a:gd name="T57" fmla="*/ 334 h 369"/>
                <a:gd name="T58" fmla="*/ 217 w 301"/>
                <a:gd name="T59" fmla="*/ 325 h 369"/>
                <a:gd name="T60" fmla="*/ 224 w 301"/>
                <a:gd name="T61" fmla="*/ 315 h 369"/>
                <a:gd name="T62" fmla="*/ 230 w 301"/>
                <a:gd name="T63" fmla="*/ 305 h 369"/>
                <a:gd name="T64" fmla="*/ 235 w 301"/>
                <a:gd name="T65" fmla="*/ 294 h 369"/>
                <a:gd name="T66" fmla="*/ 240 w 301"/>
                <a:gd name="T67" fmla="*/ 282 h 369"/>
                <a:gd name="T68" fmla="*/ 301 w 301"/>
                <a:gd name="T69" fmla="*/ 68 h 369"/>
                <a:gd name="T70" fmla="*/ 67 w 301"/>
                <a:gd name="T7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1" h="369">
                  <a:moveTo>
                    <a:pt x="67" y="0"/>
                  </a:moveTo>
                  <a:lnTo>
                    <a:pt x="4" y="213"/>
                  </a:lnTo>
                  <a:lnTo>
                    <a:pt x="1" y="226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61"/>
                  </a:lnTo>
                  <a:lnTo>
                    <a:pt x="2" y="273"/>
                  </a:lnTo>
                  <a:lnTo>
                    <a:pt x="5" y="285"/>
                  </a:lnTo>
                  <a:lnTo>
                    <a:pt x="10" y="296"/>
                  </a:lnTo>
                  <a:lnTo>
                    <a:pt x="15" y="307"/>
                  </a:lnTo>
                  <a:lnTo>
                    <a:pt x="20" y="316"/>
                  </a:lnTo>
                  <a:lnTo>
                    <a:pt x="28" y="326"/>
                  </a:lnTo>
                  <a:lnTo>
                    <a:pt x="36" y="335"/>
                  </a:lnTo>
                  <a:lnTo>
                    <a:pt x="44" y="342"/>
                  </a:lnTo>
                  <a:lnTo>
                    <a:pt x="54" y="350"/>
                  </a:lnTo>
                  <a:lnTo>
                    <a:pt x="65" y="355"/>
                  </a:lnTo>
                  <a:lnTo>
                    <a:pt x="76" y="361"/>
                  </a:lnTo>
                  <a:lnTo>
                    <a:pt x="87" y="365"/>
                  </a:lnTo>
                  <a:lnTo>
                    <a:pt x="99" y="368"/>
                  </a:lnTo>
                  <a:lnTo>
                    <a:pt x="112" y="369"/>
                  </a:lnTo>
                  <a:lnTo>
                    <a:pt x="124" y="369"/>
                  </a:lnTo>
                  <a:lnTo>
                    <a:pt x="136" y="369"/>
                  </a:lnTo>
                  <a:lnTo>
                    <a:pt x="148" y="367"/>
                  </a:lnTo>
                  <a:lnTo>
                    <a:pt x="159" y="364"/>
                  </a:lnTo>
                  <a:lnTo>
                    <a:pt x="170" y="360"/>
                  </a:lnTo>
                  <a:lnTo>
                    <a:pt x="180" y="354"/>
                  </a:lnTo>
                  <a:lnTo>
                    <a:pt x="190" y="349"/>
                  </a:lnTo>
                  <a:lnTo>
                    <a:pt x="200" y="341"/>
                  </a:lnTo>
                  <a:lnTo>
                    <a:pt x="208" y="334"/>
                  </a:lnTo>
                  <a:lnTo>
                    <a:pt x="217" y="325"/>
                  </a:lnTo>
                  <a:lnTo>
                    <a:pt x="224" y="315"/>
                  </a:lnTo>
                  <a:lnTo>
                    <a:pt x="230" y="305"/>
                  </a:lnTo>
                  <a:lnTo>
                    <a:pt x="235" y="294"/>
                  </a:lnTo>
                  <a:lnTo>
                    <a:pt x="240" y="282"/>
                  </a:lnTo>
                  <a:lnTo>
                    <a:pt x="301" y="6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2293"/>
            <p:cNvSpPr>
              <a:spLocks/>
            </p:cNvSpPr>
            <p:nvPr/>
          </p:nvSpPr>
          <p:spPr bwMode="auto">
            <a:xfrm>
              <a:off x="3366332" y="6017437"/>
              <a:ext cx="98635" cy="120907"/>
            </a:xfrm>
            <a:custGeom>
              <a:avLst/>
              <a:gdLst>
                <a:gd name="T0" fmla="*/ 55 w 247"/>
                <a:gd name="T1" fmla="*/ 0 h 303"/>
                <a:gd name="T2" fmla="*/ 3 w 247"/>
                <a:gd name="T3" fmla="*/ 175 h 303"/>
                <a:gd name="T4" fmla="*/ 1 w 247"/>
                <a:gd name="T5" fmla="*/ 185 h 303"/>
                <a:gd name="T6" fmla="*/ 0 w 247"/>
                <a:gd name="T7" fmla="*/ 195 h 303"/>
                <a:gd name="T8" fmla="*/ 0 w 247"/>
                <a:gd name="T9" fmla="*/ 205 h 303"/>
                <a:gd name="T10" fmla="*/ 0 w 247"/>
                <a:gd name="T11" fmla="*/ 215 h 303"/>
                <a:gd name="T12" fmla="*/ 2 w 247"/>
                <a:gd name="T13" fmla="*/ 225 h 303"/>
                <a:gd name="T14" fmla="*/ 4 w 247"/>
                <a:gd name="T15" fmla="*/ 233 h 303"/>
                <a:gd name="T16" fmla="*/ 8 w 247"/>
                <a:gd name="T17" fmla="*/ 243 h 303"/>
                <a:gd name="T18" fmla="*/ 12 w 247"/>
                <a:gd name="T19" fmla="*/ 252 h 303"/>
                <a:gd name="T20" fmla="*/ 17 w 247"/>
                <a:gd name="T21" fmla="*/ 259 h 303"/>
                <a:gd name="T22" fmla="*/ 23 w 247"/>
                <a:gd name="T23" fmla="*/ 267 h 303"/>
                <a:gd name="T24" fmla="*/ 29 w 247"/>
                <a:gd name="T25" fmla="*/ 274 h 303"/>
                <a:gd name="T26" fmla="*/ 37 w 247"/>
                <a:gd name="T27" fmla="*/ 281 h 303"/>
                <a:gd name="T28" fmla="*/ 44 w 247"/>
                <a:gd name="T29" fmla="*/ 286 h 303"/>
                <a:gd name="T30" fmla="*/ 53 w 247"/>
                <a:gd name="T31" fmla="*/ 292 h 303"/>
                <a:gd name="T32" fmla="*/ 62 w 247"/>
                <a:gd name="T33" fmla="*/ 296 h 303"/>
                <a:gd name="T34" fmla="*/ 71 w 247"/>
                <a:gd name="T35" fmla="*/ 299 h 303"/>
                <a:gd name="T36" fmla="*/ 82 w 247"/>
                <a:gd name="T37" fmla="*/ 301 h 303"/>
                <a:gd name="T38" fmla="*/ 92 w 247"/>
                <a:gd name="T39" fmla="*/ 303 h 303"/>
                <a:gd name="T40" fmla="*/ 102 w 247"/>
                <a:gd name="T41" fmla="*/ 303 h 303"/>
                <a:gd name="T42" fmla="*/ 111 w 247"/>
                <a:gd name="T43" fmla="*/ 302 h 303"/>
                <a:gd name="T44" fmla="*/ 121 w 247"/>
                <a:gd name="T45" fmla="*/ 301 h 303"/>
                <a:gd name="T46" fmla="*/ 131 w 247"/>
                <a:gd name="T47" fmla="*/ 298 h 303"/>
                <a:gd name="T48" fmla="*/ 139 w 247"/>
                <a:gd name="T49" fmla="*/ 295 h 303"/>
                <a:gd name="T50" fmla="*/ 148 w 247"/>
                <a:gd name="T51" fmla="*/ 290 h 303"/>
                <a:gd name="T52" fmla="*/ 157 w 247"/>
                <a:gd name="T53" fmla="*/ 286 h 303"/>
                <a:gd name="T54" fmla="*/ 164 w 247"/>
                <a:gd name="T55" fmla="*/ 280 h 303"/>
                <a:gd name="T56" fmla="*/ 171 w 247"/>
                <a:gd name="T57" fmla="*/ 273 h 303"/>
                <a:gd name="T58" fmla="*/ 177 w 247"/>
                <a:gd name="T59" fmla="*/ 267 h 303"/>
                <a:gd name="T60" fmla="*/ 184 w 247"/>
                <a:gd name="T61" fmla="*/ 258 h 303"/>
                <a:gd name="T62" fmla="*/ 188 w 247"/>
                <a:gd name="T63" fmla="*/ 251 h 303"/>
                <a:gd name="T64" fmla="*/ 192 w 247"/>
                <a:gd name="T65" fmla="*/ 241 h 303"/>
                <a:gd name="T66" fmla="*/ 196 w 247"/>
                <a:gd name="T67" fmla="*/ 231 h 303"/>
                <a:gd name="T68" fmla="*/ 247 w 247"/>
                <a:gd name="T69" fmla="*/ 56 h 303"/>
                <a:gd name="T70" fmla="*/ 55 w 247"/>
                <a:gd name="T7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303">
                  <a:moveTo>
                    <a:pt x="55" y="0"/>
                  </a:moveTo>
                  <a:lnTo>
                    <a:pt x="3" y="175"/>
                  </a:lnTo>
                  <a:lnTo>
                    <a:pt x="1" y="185"/>
                  </a:lnTo>
                  <a:lnTo>
                    <a:pt x="0" y="195"/>
                  </a:lnTo>
                  <a:lnTo>
                    <a:pt x="0" y="205"/>
                  </a:lnTo>
                  <a:lnTo>
                    <a:pt x="0" y="215"/>
                  </a:lnTo>
                  <a:lnTo>
                    <a:pt x="2" y="225"/>
                  </a:lnTo>
                  <a:lnTo>
                    <a:pt x="4" y="233"/>
                  </a:lnTo>
                  <a:lnTo>
                    <a:pt x="8" y="243"/>
                  </a:lnTo>
                  <a:lnTo>
                    <a:pt x="12" y="252"/>
                  </a:lnTo>
                  <a:lnTo>
                    <a:pt x="17" y="259"/>
                  </a:lnTo>
                  <a:lnTo>
                    <a:pt x="23" y="267"/>
                  </a:lnTo>
                  <a:lnTo>
                    <a:pt x="29" y="274"/>
                  </a:lnTo>
                  <a:lnTo>
                    <a:pt x="37" y="281"/>
                  </a:lnTo>
                  <a:lnTo>
                    <a:pt x="44" y="286"/>
                  </a:lnTo>
                  <a:lnTo>
                    <a:pt x="53" y="292"/>
                  </a:lnTo>
                  <a:lnTo>
                    <a:pt x="62" y="296"/>
                  </a:lnTo>
                  <a:lnTo>
                    <a:pt x="71" y="299"/>
                  </a:lnTo>
                  <a:lnTo>
                    <a:pt x="82" y="301"/>
                  </a:lnTo>
                  <a:lnTo>
                    <a:pt x="92" y="303"/>
                  </a:lnTo>
                  <a:lnTo>
                    <a:pt x="102" y="303"/>
                  </a:lnTo>
                  <a:lnTo>
                    <a:pt x="111" y="302"/>
                  </a:lnTo>
                  <a:lnTo>
                    <a:pt x="121" y="301"/>
                  </a:lnTo>
                  <a:lnTo>
                    <a:pt x="131" y="298"/>
                  </a:lnTo>
                  <a:lnTo>
                    <a:pt x="139" y="295"/>
                  </a:lnTo>
                  <a:lnTo>
                    <a:pt x="148" y="290"/>
                  </a:lnTo>
                  <a:lnTo>
                    <a:pt x="157" y="286"/>
                  </a:lnTo>
                  <a:lnTo>
                    <a:pt x="164" y="280"/>
                  </a:lnTo>
                  <a:lnTo>
                    <a:pt x="171" y="273"/>
                  </a:lnTo>
                  <a:lnTo>
                    <a:pt x="177" y="267"/>
                  </a:lnTo>
                  <a:lnTo>
                    <a:pt x="184" y="258"/>
                  </a:lnTo>
                  <a:lnTo>
                    <a:pt x="188" y="251"/>
                  </a:lnTo>
                  <a:lnTo>
                    <a:pt x="192" y="241"/>
                  </a:lnTo>
                  <a:lnTo>
                    <a:pt x="196" y="231"/>
                  </a:lnTo>
                  <a:lnTo>
                    <a:pt x="247" y="5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2294"/>
            <p:cNvSpPr>
              <a:spLocks/>
            </p:cNvSpPr>
            <p:nvPr/>
          </p:nvSpPr>
          <p:spPr bwMode="auto">
            <a:xfrm>
              <a:off x="3087927" y="6362658"/>
              <a:ext cx="76362" cy="81135"/>
            </a:xfrm>
            <a:custGeom>
              <a:avLst/>
              <a:gdLst>
                <a:gd name="T0" fmla="*/ 67 w 191"/>
                <a:gd name="T1" fmla="*/ 208 h 208"/>
                <a:gd name="T2" fmla="*/ 0 w 191"/>
                <a:gd name="T3" fmla="*/ 0 h 208"/>
                <a:gd name="T4" fmla="*/ 52 w 191"/>
                <a:gd name="T5" fmla="*/ 0 h 208"/>
                <a:gd name="T6" fmla="*/ 77 w 191"/>
                <a:gd name="T7" fmla="*/ 88 h 208"/>
                <a:gd name="T8" fmla="*/ 82 w 191"/>
                <a:gd name="T9" fmla="*/ 106 h 208"/>
                <a:gd name="T10" fmla="*/ 87 w 191"/>
                <a:gd name="T11" fmla="*/ 124 h 208"/>
                <a:gd name="T12" fmla="*/ 91 w 191"/>
                <a:gd name="T13" fmla="*/ 143 h 208"/>
                <a:gd name="T14" fmla="*/ 95 w 191"/>
                <a:gd name="T15" fmla="*/ 162 h 208"/>
                <a:gd name="T16" fmla="*/ 96 w 191"/>
                <a:gd name="T17" fmla="*/ 162 h 208"/>
                <a:gd name="T18" fmla="*/ 101 w 191"/>
                <a:gd name="T19" fmla="*/ 143 h 208"/>
                <a:gd name="T20" fmla="*/ 105 w 191"/>
                <a:gd name="T21" fmla="*/ 124 h 208"/>
                <a:gd name="T22" fmla="*/ 110 w 191"/>
                <a:gd name="T23" fmla="*/ 107 h 208"/>
                <a:gd name="T24" fmla="*/ 115 w 191"/>
                <a:gd name="T25" fmla="*/ 89 h 208"/>
                <a:gd name="T26" fmla="*/ 142 w 191"/>
                <a:gd name="T27" fmla="*/ 0 h 208"/>
                <a:gd name="T28" fmla="*/ 191 w 191"/>
                <a:gd name="T29" fmla="*/ 0 h 208"/>
                <a:gd name="T30" fmla="*/ 121 w 191"/>
                <a:gd name="T31" fmla="*/ 208 h 208"/>
                <a:gd name="T32" fmla="*/ 67 w 191"/>
                <a:gd name="T33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1" h="208">
                  <a:moveTo>
                    <a:pt x="67" y="208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77" y="88"/>
                  </a:lnTo>
                  <a:lnTo>
                    <a:pt x="82" y="106"/>
                  </a:lnTo>
                  <a:lnTo>
                    <a:pt x="87" y="124"/>
                  </a:lnTo>
                  <a:lnTo>
                    <a:pt x="91" y="143"/>
                  </a:lnTo>
                  <a:lnTo>
                    <a:pt x="95" y="162"/>
                  </a:lnTo>
                  <a:lnTo>
                    <a:pt x="96" y="162"/>
                  </a:lnTo>
                  <a:lnTo>
                    <a:pt x="101" y="143"/>
                  </a:lnTo>
                  <a:lnTo>
                    <a:pt x="105" y="124"/>
                  </a:lnTo>
                  <a:lnTo>
                    <a:pt x="110" y="107"/>
                  </a:lnTo>
                  <a:lnTo>
                    <a:pt x="115" y="89"/>
                  </a:lnTo>
                  <a:lnTo>
                    <a:pt x="142" y="0"/>
                  </a:lnTo>
                  <a:lnTo>
                    <a:pt x="191" y="0"/>
                  </a:lnTo>
                  <a:lnTo>
                    <a:pt x="121" y="208"/>
                  </a:lnTo>
                  <a:lnTo>
                    <a:pt x="67" y="208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Rectangle 2295"/>
            <p:cNvSpPr>
              <a:spLocks noChangeArrowheads="1"/>
            </p:cNvSpPr>
            <p:nvPr/>
          </p:nvSpPr>
          <p:spPr bwMode="auto">
            <a:xfrm>
              <a:off x="3172244" y="6362658"/>
              <a:ext cx="19091" cy="81135"/>
            </a:xfrm>
            <a:prstGeom prst="rect">
              <a:avLst/>
            </a:pr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2296"/>
            <p:cNvSpPr>
              <a:spLocks/>
            </p:cNvSpPr>
            <p:nvPr/>
          </p:nvSpPr>
          <p:spPr bwMode="auto">
            <a:xfrm>
              <a:off x="3200880" y="6362658"/>
              <a:ext cx="63635" cy="81135"/>
            </a:xfrm>
            <a:custGeom>
              <a:avLst/>
              <a:gdLst>
                <a:gd name="T0" fmla="*/ 56 w 159"/>
                <a:gd name="T1" fmla="*/ 40 h 208"/>
                <a:gd name="T2" fmla="*/ 0 w 159"/>
                <a:gd name="T3" fmla="*/ 40 h 208"/>
                <a:gd name="T4" fmla="*/ 0 w 159"/>
                <a:gd name="T5" fmla="*/ 0 h 208"/>
                <a:gd name="T6" fmla="*/ 159 w 159"/>
                <a:gd name="T7" fmla="*/ 0 h 208"/>
                <a:gd name="T8" fmla="*/ 159 w 159"/>
                <a:gd name="T9" fmla="*/ 40 h 208"/>
                <a:gd name="T10" fmla="*/ 103 w 159"/>
                <a:gd name="T11" fmla="*/ 40 h 208"/>
                <a:gd name="T12" fmla="*/ 103 w 159"/>
                <a:gd name="T13" fmla="*/ 208 h 208"/>
                <a:gd name="T14" fmla="*/ 56 w 159"/>
                <a:gd name="T15" fmla="*/ 208 h 208"/>
                <a:gd name="T16" fmla="*/ 56 w 159"/>
                <a:gd name="T17" fmla="*/ 4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08">
                  <a:moveTo>
                    <a:pt x="56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159" y="0"/>
                  </a:lnTo>
                  <a:lnTo>
                    <a:pt x="159" y="40"/>
                  </a:lnTo>
                  <a:lnTo>
                    <a:pt x="103" y="40"/>
                  </a:lnTo>
                  <a:lnTo>
                    <a:pt x="103" y="208"/>
                  </a:lnTo>
                  <a:lnTo>
                    <a:pt x="56" y="208"/>
                  </a:lnTo>
                  <a:lnTo>
                    <a:pt x="56" y="40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2297"/>
            <p:cNvSpPr>
              <a:spLocks noEditPoints="1"/>
            </p:cNvSpPr>
            <p:nvPr/>
          </p:nvSpPr>
          <p:spPr bwMode="auto">
            <a:xfrm>
              <a:off x="3259743" y="6362658"/>
              <a:ext cx="74771" cy="81135"/>
            </a:xfrm>
            <a:custGeom>
              <a:avLst/>
              <a:gdLst>
                <a:gd name="T0" fmla="*/ 116 w 189"/>
                <a:gd name="T1" fmla="*/ 119 h 208"/>
                <a:gd name="T2" fmla="*/ 103 w 189"/>
                <a:gd name="T3" fmla="*/ 76 h 208"/>
                <a:gd name="T4" fmla="*/ 99 w 189"/>
                <a:gd name="T5" fmla="*/ 66 h 208"/>
                <a:gd name="T6" fmla="*/ 97 w 189"/>
                <a:gd name="T7" fmla="*/ 55 h 208"/>
                <a:gd name="T8" fmla="*/ 94 w 189"/>
                <a:gd name="T9" fmla="*/ 46 h 208"/>
                <a:gd name="T10" fmla="*/ 92 w 189"/>
                <a:gd name="T11" fmla="*/ 36 h 208"/>
                <a:gd name="T12" fmla="*/ 92 w 189"/>
                <a:gd name="T13" fmla="*/ 36 h 208"/>
                <a:gd name="T14" fmla="*/ 90 w 189"/>
                <a:gd name="T15" fmla="*/ 46 h 208"/>
                <a:gd name="T16" fmla="*/ 87 w 189"/>
                <a:gd name="T17" fmla="*/ 55 h 208"/>
                <a:gd name="T18" fmla="*/ 84 w 189"/>
                <a:gd name="T19" fmla="*/ 66 h 208"/>
                <a:gd name="T20" fmla="*/ 82 w 189"/>
                <a:gd name="T21" fmla="*/ 76 h 208"/>
                <a:gd name="T22" fmla="*/ 69 w 189"/>
                <a:gd name="T23" fmla="*/ 119 h 208"/>
                <a:gd name="T24" fmla="*/ 116 w 189"/>
                <a:gd name="T25" fmla="*/ 119 h 208"/>
                <a:gd name="T26" fmla="*/ 63 w 189"/>
                <a:gd name="T27" fmla="*/ 155 h 208"/>
                <a:gd name="T28" fmla="*/ 49 w 189"/>
                <a:gd name="T29" fmla="*/ 208 h 208"/>
                <a:gd name="T30" fmla="*/ 0 w 189"/>
                <a:gd name="T31" fmla="*/ 208 h 208"/>
                <a:gd name="T32" fmla="*/ 63 w 189"/>
                <a:gd name="T33" fmla="*/ 0 h 208"/>
                <a:gd name="T34" fmla="*/ 124 w 189"/>
                <a:gd name="T35" fmla="*/ 0 h 208"/>
                <a:gd name="T36" fmla="*/ 189 w 189"/>
                <a:gd name="T37" fmla="*/ 208 h 208"/>
                <a:gd name="T38" fmla="*/ 138 w 189"/>
                <a:gd name="T39" fmla="*/ 208 h 208"/>
                <a:gd name="T40" fmla="*/ 122 w 189"/>
                <a:gd name="T41" fmla="*/ 155 h 208"/>
                <a:gd name="T42" fmla="*/ 63 w 189"/>
                <a:gd name="T43" fmla="*/ 1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208">
                  <a:moveTo>
                    <a:pt x="116" y="119"/>
                  </a:moveTo>
                  <a:lnTo>
                    <a:pt x="103" y="76"/>
                  </a:lnTo>
                  <a:lnTo>
                    <a:pt x="99" y="66"/>
                  </a:lnTo>
                  <a:lnTo>
                    <a:pt x="97" y="55"/>
                  </a:lnTo>
                  <a:lnTo>
                    <a:pt x="94" y="4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46"/>
                  </a:lnTo>
                  <a:lnTo>
                    <a:pt x="87" y="55"/>
                  </a:lnTo>
                  <a:lnTo>
                    <a:pt x="84" y="66"/>
                  </a:lnTo>
                  <a:lnTo>
                    <a:pt x="82" y="76"/>
                  </a:lnTo>
                  <a:lnTo>
                    <a:pt x="69" y="119"/>
                  </a:lnTo>
                  <a:lnTo>
                    <a:pt x="116" y="119"/>
                  </a:lnTo>
                  <a:close/>
                  <a:moveTo>
                    <a:pt x="63" y="155"/>
                  </a:moveTo>
                  <a:lnTo>
                    <a:pt x="49" y="208"/>
                  </a:lnTo>
                  <a:lnTo>
                    <a:pt x="0" y="208"/>
                  </a:lnTo>
                  <a:lnTo>
                    <a:pt x="63" y="0"/>
                  </a:lnTo>
                  <a:lnTo>
                    <a:pt x="124" y="0"/>
                  </a:lnTo>
                  <a:lnTo>
                    <a:pt x="189" y="208"/>
                  </a:lnTo>
                  <a:lnTo>
                    <a:pt x="138" y="208"/>
                  </a:lnTo>
                  <a:lnTo>
                    <a:pt x="122" y="155"/>
                  </a:lnTo>
                  <a:lnTo>
                    <a:pt x="63" y="155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2298"/>
            <p:cNvSpPr>
              <a:spLocks/>
            </p:cNvSpPr>
            <p:nvPr/>
          </p:nvSpPr>
          <p:spPr bwMode="auto">
            <a:xfrm>
              <a:off x="3344059" y="6362658"/>
              <a:ext cx="90680" cy="81135"/>
            </a:xfrm>
            <a:custGeom>
              <a:avLst/>
              <a:gdLst>
                <a:gd name="T0" fmla="*/ 179 w 228"/>
                <a:gd name="T1" fmla="*/ 128 h 208"/>
                <a:gd name="T2" fmla="*/ 178 w 228"/>
                <a:gd name="T3" fmla="*/ 108 h 208"/>
                <a:gd name="T4" fmla="*/ 178 w 228"/>
                <a:gd name="T5" fmla="*/ 88 h 208"/>
                <a:gd name="T6" fmla="*/ 178 w 228"/>
                <a:gd name="T7" fmla="*/ 65 h 208"/>
                <a:gd name="T8" fmla="*/ 177 w 228"/>
                <a:gd name="T9" fmla="*/ 43 h 208"/>
                <a:gd name="T10" fmla="*/ 177 w 228"/>
                <a:gd name="T11" fmla="*/ 43 h 208"/>
                <a:gd name="T12" fmla="*/ 172 w 228"/>
                <a:gd name="T13" fmla="*/ 63 h 208"/>
                <a:gd name="T14" fmla="*/ 165 w 228"/>
                <a:gd name="T15" fmla="*/ 83 h 208"/>
                <a:gd name="T16" fmla="*/ 160 w 228"/>
                <a:gd name="T17" fmla="*/ 104 h 208"/>
                <a:gd name="T18" fmla="*/ 153 w 228"/>
                <a:gd name="T19" fmla="*/ 123 h 208"/>
                <a:gd name="T20" fmla="*/ 128 w 228"/>
                <a:gd name="T21" fmla="*/ 204 h 208"/>
                <a:gd name="T22" fmla="*/ 92 w 228"/>
                <a:gd name="T23" fmla="*/ 204 h 208"/>
                <a:gd name="T24" fmla="*/ 70 w 228"/>
                <a:gd name="T25" fmla="*/ 124 h 208"/>
                <a:gd name="T26" fmla="*/ 65 w 228"/>
                <a:gd name="T27" fmla="*/ 105 h 208"/>
                <a:gd name="T28" fmla="*/ 59 w 228"/>
                <a:gd name="T29" fmla="*/ 84 h 208"/>
                <a:gd name="T30" fmla="*/ 55 w 228"/>
                <a:gd name="T31" fmla="*/ 64 h 208"/>
                <a:gd name="T32" fmla="*/ 51 w 228"/>
                <a:gd name="T33" fmla="*/ 43 h 208"/>
                <a:gd name="T34" fmla="*/ 51 w 228"/>
                <a:gd name="T35" fmla="*/ 43 h 208"/>
                <a:gd name="T36" fmla="*/ 49 w 228"/>
                <a:gd name="T37" fmla="*/ 65 h 208"/>
                <a:gd name="T38" fmla="*/ 48 w 228"/>
                <a:gd name="T39" fmla="*/ 87 h 208"/>
                <a:gd name="T40" fmla="*/ 47 w 228"/>
                <a:gd name="T41" fmla="*/ 108 h 208"/>
                <a:gd name="T42" fmla="*/ 47 w 228"/>
                <a:gd name="T43" fmla="*/ 129 h 208"/>
                <a:gd name="T44" fmla="*/ 43 w 228"/>
                <a:gd name="T45" fmla="*/ 208 h 208"/>
                <a:gd name="T46" fmla="*/ 0 w 228"/>
                <a:gd name="T47" fmla="*/ 208 h 208"/>
                <a:gd name="T48" fmla="*/ 13 w 228"/>
                <a:gd name="T49" fmla="*/ 0 h 208"/>
                <a:gd name="T50" fmla="*/ 75 w 228"/>
                <a:gd name="T51" fmla="*/ 0 h 208"/>
                <a:gd name="T52" fmla="*/ 95 w 228"/>
                <a:gd name="T53" fmla="*/ 69 h 208"/>
                <a:gd name="T54" fmla="*/ 100 w 228"/>
                <a:gd name="T55" fmla="*/ 88 h 208"/>
                <a:gd name="T56" fmla="*/ 105 w 228"/>
                <a:gd name="T57" fmla="*/ 106 h 208"/>
                <a:gd name="T58" fmla="*/ 109 w 228"/>
                <a:gd name="T59" fmla="*/ 125 h 208"/>
                <a:gd name="T60" fmla="*/ 113 w 228"/>
                <a:gd name="T61" fmla="*/ 144 h 208"/>
                <a:gd name="T62" fmla="*/ 114 w 228"/>
                <a:gd name="T63" fmla="*/ 144 h 208"/>
                <a:gd name="T64" fmla="*/ 119 w 228"/>
                <a:gd name="T65" fmla="*/ 125 h 208"/>
                <a:gd name="T66" fmla="*/ 123 w 228"/>
                <a:gd name="T67" fmla="*/ 106 h 208"/>
                <a:gd name="T68" fmla="*/ 128 w 228"/>
                <a:gd name="T69" fmla="*/ 87 h 208"/>
                <a:gd name="T70" fmla="*/ 134 w 228"/>
                <a:gd name="T71" fmla="*/ 69 h 208"/>
                <a:gd name="T72" fmla="*/ 155 w 228"/>
                <a:gd name="T73" fmla="*/ 0 h 208"/>
                <a:gd name="T74" fmla="*/ 217 w 228"/>
                <a:gd name="T75" fmla="*/ 0 h 208"/>
                <a:gd name="T76" fmla="*/ 228 w 228"/>
                <a:gd name="T77" fmla="*/ 208 h 208"/>
                <a:gd name="T78" fmla="*/ 182 w 228"/>
                <a:gd name="T79" fmla="*/ 208 h 208"/>
                <a:gd name="T80" fmla="*/ 179 w 228"/>
                <a:gd name="T81" fmla="*/ 12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8" h="208">
                  <a:moveTo>
                    <a:pt x="179" y="128"/>
                  </a:moveTo>
                  <a:lnTo>
                    <a:pt x="178" y="108"/>
                  </a:lnTo>
                  <a:lnTo>
                    <a:pt x="178" y="88"/>
                  </a:lnTo>
                  <a:lnTo>
                    <a:pt x="178" y="65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2" y="63"/>
                  </a:lnTo>
                  <a:lnTo>
                    <a:pt x="165" y="83"/>
                  </a:lnTo>
                  <a:lnTo>
                    <a:pt x="160" y="104"/>
                  </a:lnTo>
                  <a:lnTo>
                    <a:pt x="153" y="123"/>
                  </a:lnTo>
                  <a:lnTo>
                    <a:pt x="128" y="204"/>
                  </a:lnTo>
                  <a:lnTo>
                    <a:pt x="92" y="204"/>
                  </a:lnTo>
                  <a:lnTo>
                    <a:pt x="70" y="124"/>
                  </a:lnTo>
                  <a:lnTo>
                    <a:pt x="65" y="105"/>
                  </a:lnTo>
                  <a:lnTo>
                    <a:pt x="59" y="84"/>
                  </a:lnTo>
                  <a:lnTo>
                    <a:pt x="55" y="64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49" y="65"/>
                  </a:lnTo>
                  <a:lnTo>
                    <a:pt x="48" y="87"/>
                  </a:lnTo>
                  <a:lnTo>
                    <a:pt x="47" y="108"/>
                  </a:lnTo>
                  <a:lnTo>
                    <a:pt x="47" y="129"/>
                  </a:lnTo>
                  <a:lnTo>
                    <a:pt x="43" y="208"/>
                  </a:lnTo>
                  <a:lnTo>
                    <a:pt x="0" y="208"/>
                  </a:lnTo>
                  <a:lnTo>
                    <a:pt x="13" y="0"/>
                  </a:lnTo>
                  <a:lnTo>
                    <a:pt x="75" y="0"/>
                  </a:lnTo>
                  <a:lnTo>
                    <a:pt x="95" y="69"/>
                  </a:lnTo>
                  <a:lnTo>
                    <a:pt x="100" y="88"/>
                  </a:lnTo>
                  <a:lnTo>
                    <a:pt x="105" y="106"/>
                  </a:lnTo>
                  <a:lnTo>
                    <a:pt x="109" y="125"/>
                  </a:lnTo>
                  <a:lnTo>
                    <a:pt x="113" y="144"/>
                  </a:lnTo>
                  <a:lnTo>
                    <a:pt x="114" y="144"/>
                  </a:lnTo>
                  <a:lnTo>
                    <a:pt x="119" y="125"/>
                  </a:lnTo>
                  <a:lnTo>
                    <a:pt x="123" y="106"/>
                  </a:lnTo>
                  <a:lnTo>
                    <a:pt x="128" y="87"/>
                  </a:lnTo>
                  <a:lnTo>
                    <a:pt x="134" y="69"/>
                  </a:lnTo>
                  <a:lnTo>
                    <a:pt x="155" y="0"/>
                  </a:lnTo>
                  <a:lnTo>
                    <a:pt x="217" y="0"/>
                  </a:lnTo>
                  <a:lnTo>
                    <a:pt x="228" y="208"/>
                  </a:lnTo>
                  <a:lnTo>
                    <a:pt x="182" y="208"/>
                  </a:lnTo>
                  <a:lnTo>
                    <a:pt x="179" y="128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Rectangle 2299"/>
            <p:cNvSpPr>
              <a:spLocks noChangeArrowheads="1"/>
            </p:cNvSpPr>
            <p:nvPr/>
          </p:nvSpPr>
          <p:spPr bwMode="auto">
            <a:xfrm>
              <a:off x="3449058" y="6362658"/>
              <a:ext cx="17500" cy="81135"/>
            </a:xfrm>
            <a:prstGeom prst="rect">
              <a:avLst/>
            </a:pr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300"/>
            <p:cNvSpPr>
              <a:spLocks/>
            </p:cNvSpPr>
            <p:nvPr/>
          </p:nvSpPr>
          <p:spPr bwMode="auto">
            <a:xfrm>
              <a:off x="3484057" y="6362658"/>
              <a:ext cx="66817" cy="81135"/>
            </a:xfrm>
            <a:custGeom>
              <a:avLst/>
              <a:gdLst>
                <a:gd name="T0" fmla="*/ 0 w 171"/>
                <a:gd name="T1" fmla="*/ 208 h 208"/>
                <a:gd name="T2" fmla="*/ 0 w 171"/>
                <a:gd name="T3" fmla="*/ 0 h 208"/>
                <a:gd name="T4" fmla="*/ 54 w 171"/>
                <a:gd name="T5" fmla="*/ 0 h 208"/>
                <a:gd name="T6" fmla="*/ 97 w 171"/>
                <a:gd name="T7" fmla="*/ 76 h 208"/>
                <a:gd name="T8" fmla="*/ 106 w 171"/>
                <a:gd name="T9" fmla="*/ 93 h 208"/>
                <a:gd name="T10" fmla="*/ 115 w 171"/>
                <a:gd name="T11" fmla="*/ 111 h 208"/>
                <a:gd name="T12" fmla="*/ 123 w 171"/>
                <a:gd name="T13" fmla="*/ 129 h 208"/>
                <a:gd name="T14" fmla="*/ 131 w 171"/>
                <a:gd name="T15" fmla="*/ 147 h 208"/>
                <a:gd name="T16" fmla="*/ 132 w 171"/>
                <a:gd name="T17" fmla="*/ 147 h 208"/>
                <a:gd name="T18" fmla="*/ 129 w 171"/>
                <a:gd name="T19" fmla="*/ 127 h 208"/>
                <a:gd name="T20" fmla="*/ 128 w 171"/>
                <a:gd name="T21" fmla="*/ 105 h 208"/>
                <a:gd name="T22" fmla="*/ 128 w 171"/>
                <a:gd name="T23" fmla="*/ 83 h 208"/>
                <a:gd name="T24" fmla="*/ 127 w 171"/>
                <a:gd name="T25" fmla="*/ 61 h 208"/>
                <a:gd name="T26" fmla="*/ 127 w 171"/>
                <a:gd name="T27" fmla="*/ 0 h 208"/>
                <a:gd name="T28" fmla="*/ 171 w 171"/>
                <a:gd name="T29" fmla="*/ 0 h 208"/>
                <a:gd name="T30" fmla="*/ 171 w 171"/>
                <a:gd name="T31" fmla="*/ 208 h 208"/>
                <a:gd name="T32" fmla="*/ 122 w 171"/>
                <a:gd name="T33" fmla="*/ 208 h 208"/>
                <a:gd name="T34" fmla="*/ 78 w 171"/>
                <a:gd name="T35" fmla="*/ 128 h 208"/>
                <a:gd name="T36" fmla="*/ 68 w 171"/>
                <a:gd name="T37" fmla="*/ 110 h 208"/>
                <a:gd name="T38" fmla="*/ 58 w 171"/>
                <a:gd name="T39" fmla="*/ 92 h 208"/>
                <a:gd name="T40" fmla="*/ 50 w 171"/>
                <a:gd name="T41" fmla="*/ 73 h 208"/>
                <a:gd name="T42" fmla="*/ 41 w 171"/>
                <a:gd name="T43" fmla="*/ 54 h 208"/>
                <a:gd name="T44" fmla="*/ 40 w 171"/>
                <a:gd name="T45" fmla="*/ 54 h 208"/>
                <a:gd name="T46" fmla="*/ 41 w 171"/>
                <a:gd name="T47" fmla="*/ 76 h 208"/>
                <a:gd name="T48" fmla="*/ 42 w 171"/>
                <a:gd name="T49" fmla="*/ 97 h 208"/>
                <a:gd name="T50" fmla="*/ 42 w 171"/>
                <a:gd name="T51" fmla="*/ 120 h 208"/>
                <a:gd name="T52" fmla="*/ 42 w 171"/>
                <a:gd name="T53" fmla="*/ 145 h 208"/>
                <a:gd name="T54" fmla="*/ 42 w 171"/>
                <a:gd name="T55" fmla="*/ 208 h 208"/>
                <a:gd name="T56" fmla="*/ 0 w 171"/>
                <a:gd name="T5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1" h="208">
                  <a:moveTo>
                    <a:pt x="0" y="208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97" y="76"/>
                  </a:lnTo>
                  <a:lnTo>
                    <a:pt x="106" y="93"/>
                  </a:lnTo>
                  <a:lnTo>
                    <a:pt x="115" y="111"/>
                  </a:lnTo>
                  <a:lnTo>
                    <a:pt x="123" y="129"/>
                  </a:lnTo>
                  <a:lnTo>
                    <a:pt x="131" y="147"/>
                  </a:lnTo>
                  <a:lnTo>
                    <a:pt x="132" y="147"/>
                  </a:lnTo>
                  <a:lnTo>
                    <a:pt x="129" y="127"/>
                  </a:lnTo>
                  <a:lnTo>
                    <a:pt x="128" y="105"/>
                  </a:lnTo>
                  <a:lnTo>
                    <a:pt x="128" y="83"/>
                  </a:lnTo>
                  <a:lnTo>
                    <a:pt x="127" y="61"/>
                  </a:lnTo>
                  <a:lnTo>
                    <a:pt x="127" y="0"/>
                  </a:lnTo>
                  <a:lnTo>
                    <a:pt x="171" y="0"/>
                  </a:lnTo>
                  <a:lnTo>
                    <a:pt x="171" y="208"/>
                  </a:lnTo>
                  <a:lnTo>
                    <a:pt x="122" y="208"/>
                  </a:lnTo>
                  <a:lnTo>
                    <a:pt x="78" y="128"/>
                  </a:lnTo>
                  <a:lnTo>
                    <a:pt x="68" y="110"/>
                  </a:lnTo>
                  <a:lnTo>
                    <a:pt x="58" y="92"/>
                  </a:lnTo>
                  <a:lnTo>
                    <a:pt x="50" y="73"/>
                  </a:lnTo>
                  <a:lnTo>
                    <a:pt x="41" y="54"/>
                  </a:lnTo>
                  <a:lnTo>
                    <a:pt x="40" y="54"/>
                  </a:lnTo>
                  <a:lnTo>
                    <a:pt x="41" y="76"/>
                  </a:lnTo>
                  <a:lnTo>
                    <a:pt x="42" y="97"/>
                  </a:lnTo>
                  <a:lnTo>
                    <a:pt x="42" y="120"/>
                  </a:lnTo>
                  <a:lnTo>
                    <a:pt x="42" y="145"/>
                  </a:lnTo>
                  <a:lnTo>
                    <a:pt x="42" y="208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301"/>
            <p:cNvSpPr>
              <a:spLocks/>
            </p:cNvSpPr>
            <p:nvPr/>
          </p:nvSpPr>
          <p:spPr bwMode="auto">
            <a:xfrm>
              <a:off x="3563601" y="6361067"/>
              <a:ext cx="57272" cy="84317"/>
            </a:xfrm>
            <a:custGeom>
              <a:avLst/>
              <a:gdLst>
                <a:gd name="T0" fmla="*/ 20 w 142"/>
                <a:gd name="T1" fmla="*/ 166 h 214"/>
                <a:gd name="T2" fmla="*/ 46 w 142"/>
                <a:gd name="T3" fmla="*/ 174 h 214"/>
                <a:gd name="T4" fmla="*/ 69 w 142"/>
                <a:gd name="T5" fmla="*/ 175 h 214"/>
                <a:gd name="T6" fmla="*/ 81 w 142"/>
                <a:gd name="T7" fmla="*/ 172 h 214"/>
                <a:gd name="T8" fmla="*/ 90 w 142"/>
                <a:gd name="T9" fmla="*/ 165 h 214"/>
                <a:gd name="T10" fmla="*/ 94 w 142"/>
                <a:gd name="T11" fmla="*/ 158 h 214"/>
                <a:gd name="T12" fmla="*/ 94 w 142"/>
                <a:gd name="T13" fmla="*/ 148 h 214"/>
                <a:gd name="T14" fmla="*/ 90 w 142"/>
                <a:gd name="T15" fmla="*/ 140 h 214"/>
                <a:gd name="T16" fmla="*/ 82 w 142"/>
                <a:gd name="T17" fmla="*/ 133 h 214"/>
                <a:gd name="T18" fmla="*/ 68 w 142"/>
                <a:gd name="T19" fmla="*/ 127 h 214"/>
                <a:gd name="T20" fmla="*/ 47 w 142"/>
                <a:gd name="T21" fmla="*/ 119 h 214"/>
                <a:gd name="T22" fmla="*/ 27 w 142"/>
                <a:gd name="T23" fmla="*/ 107 h 214"/>
                <a:gd name="T24" fmla="*/ 12 w 142"/>
                <a:gd name="T25" fmla="*/ 92 h 214"/>
                <a:gd name="T26" fmla="*/ 3 w 142"/>
                <a:gd name="T27" fmla="*/ 73 h 214"/>
                <a:gd name="T28" fmla="*/ 3 w 142"/>
                <a:gd name="T29" fmla="*/ 56 h 214"/>
                <a:gd name="T30" fmla="*/ 5 w 142"/>
                <a:gd name="T31" fmla="*/ 43 h 214"/>
                <a:gd name="T32" fmla="*/ 11 w 142"/>
                <a:gd name="T33" fmla="*/ 32 h 214"/>
                <a:gd name="T34" fmla="*/ 19 w 142"/>
                <a:gd name="T35" fmla="*/ 23 h 214"/>
                <a:gd name="T36" fmla="*/ 29 w 142"/>
                <a:gd name="T37" fmla="*/ 14 h 214"/>
                <a:gd name="T38" fmla="*/ 41 w 142"/>
                <a:gd name="T39" fmla="*/ 8 h 214"/>
                <a:gd name="T40" fmla="*/ 56 w 142"/>
                <a:gd name="T41" fmla="*/ 3 h 214"/>
                <a:gd name="T42" fmla="*/ 72 w 142"/>
                <a:gd name="T43" fmla="*/ 1 h 214"/>
                <a:gd name="T44" fmla="*/ 97 w 142"/>
                <a:gd name="T45" fmla="*/ 1 h 214"/>
                <a:gd name="T46" fmla="*/ 124 w 142"/>
                <a:gd name="T47" fmla="*/ 6 h 214"/>
                <a:gd name="T48" fmla="*/ 123 w 142"/>
                <a:gd name="T49" fmla="*/ 49 h 214"/>
                <a:gd name="T50" fmla="*/ 107 w 142"/>
                <a:gd name="T51" fmla="*/ 42 h 214"/>
                <a:gd name="T52" fmla="*/ 80 w 142"/>
                <a:gd name="T53" fmla="*/ 39 h 214"/>
                <a:gd name="T54" fmla="*/ 67 w 142"/>
                <a:gd name="T55" fmla="*/ 40 h 214"/>
                <a:gd name="T56" fmla="*/ 57 w 142"/>
                <a:gd name="T57" fmla="*/ 44 h 214"/>
                <a:gd name="T58" fmla="*/ 52 w 142"/>
                <a:gd name="T59" fmla="*/ 51 h 214"/>
                <a:gd name="T60" fmla="*/ 51 w 142"/>
                <a:gd name="T61" fmla="*/ 58 h 214"/>
                <a:gd name="T62" fmla="*/ 53 w 142"/>
                <a:gd name="T63" fmla="*/ 67 h 214"/>
                <a:gd name="T64" fmla="*/ 59 w 142"/>
                <a:gd name="T65" fmla="*/ 74 h 214"/>
                <a:gd name="T66" fmla="*/ 88 w 142"/>
                <a:gd name="T67" fmla="*/ 87 h 214"/>
                <a:gd name="T68" fmla="*/ 112 w 142"/>
                <a:gd name="T69" fmla="*/ 98 h 214"/>
                <a:gd name="T70" fmla="*/ 130 w 142"/>
                <a:gd name="T71" fmla="*/ 112 h 214"/>
                <a:gd name="T72" fmla="*/ 139 w 142"/>
                <a:gd name="T73" fmla="*/ 130 h 214"/>
                <a:gd name="T74" fmla="*/ 142 w 142"/>
                <a:gd name="T75" fmla="*/ 149 h 214"/>
                <a:gd name="T76" fmla="*/ 140 w 142"/>
                <a:gd name="T77" fmla="*/ 162 h 214"/>
                <a:gd name="T78" fmla="*/ 137 w 142"/>
                <a:gd name="T79" fmla="*/ 174 h 214"/>
                <a:gd name="T80" fmla="*/ 131 w 142"/>
                <a:gd name="T81" fmla="*/ 185 h 214"/>
                <a:gd name="T82" fmla="*/ 122 w 142"/>
                <a:gd name="T83" fmla="*/ 194 h 214"/>
                <a:gd name="T84" fmla="*/ 110 w 142"/>
                <a:gd name="T85" fmla="*/ 202 h 214"/>
                <a:gd name="T86" fmla="*/ 96 w 142"/>
                <a:gd name="T87" fmla="*/ 208 h 214"/>
                <a:gd name="T88" fmla="*/ 79 w 142"/>
                <a:gd name="T89" fmla="*/ 212 h 214"/>
                <a:gd name="T90" fmla="*/ 59 w 142"/>
                <a:gd name="T91" fmla="*/ 214 h 214"/>
                <a:gd name="T92" fmla="*/ 25 w 142"/>
                <a:gd name="T93" fmla="*/ 209 h 214"/>
                <a:gd name="T94" fmla="*/ 0 w 142"/>
                <a:gd name="T95" fmla="*/ 20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" h="214">
                  <a:moveTo>
                    <a:pt x="10" y="162"/>
                  </a:moveTo>
                  <a:lnTo>
                    <a:pt x="20" y="166"/>
                  </a:lnTo>
                  <a:lnTo>
                    <a:pt x="32" y="171"/>
                  </a:lnTo>
                  <a:lnTo>
                    <a:pt x="46" y="174"/>
                  </a:lnTo>
                  <a:lnTo>
                    <a:pt x="61" y="175"/>
                  </a:lnTo>
                  <a:lnTo>
                    <a:pt x="69" y="175"/>
                  </a:lnTo>
                  <a:lnTo>
                    <a:pt x="76" y="174"/>
                  </a:lnTo>
                  <a:lnTo>
                    <a:pt x="81" y="172"/>
                  </a:lnTo>
                  <a:lnTo>
                    <a:pt x="86" y="168"/>
                  </a:lnTo>
                  <a:lnTo>
                    <a:pt x="90" y="165"/>
                  </a:lnTo>
                  <a:lnTo>
                    <a:pt x="93" y="162"/>
                  </a:lnTo>
                  <a:lnTo>
                    <a:pt x="94" y="158"/>
                  </a:lnTo>
                  <a:lnTo>
                    <a:pt x="95" y="152"/>
                  </a:lnTo>
                  <a:lnTo>
                    <a:pt x="94" y="148"/>
                  </a:lnTo>
                  <a:lnTo>
                    <a:pt x="93" y="144"/>
                  </a:lnTo>
                  <a:lnTo>
                    <a:pt x="90" y="140"/>
                  </a:lnTo>
                  <a:lnTo>
                    <a:pt x="86" y="136"/>
                  </a:lnTo>
                  <a:lnTo>
                    <a:pt x="82" y="133"/>
                  </a:lnTo>
                  <a:lnTo>
                    <a:pt x="76" y="130"/>
                  </a:lnTo>
                  <a:lnTo>
                    <a:pt x="68" y="127"/>
                  </a:lnTo>
                  <a:lnTo>
                    <a:pt x="59" y="124"/>
                  </a:lnTo>
                  <a:lnTo>
                    <a:pt x="47" y="119"/>
                  </a:lnTo>
                  <a:lnTo>
                    <a:pt x="37" y="113"/>
                  </a:lnTo>
                  <a:lnTo>
                    <a:pt x="27" y="107"/>
                  </a:lnTo>
                  <a:lnTo>
                    <a:pt x="18" y="99"/>
                  </a:lnTo>
                  <a:lnTo>
                    <a:pt x="12" y="92"/>
                  </a:lnTo>
                  <a:lnTo>
                    <a:pt x="6" y="83"/>
                  </a:lnTo>
                  <a:lnTo>
                    <a:pt x="3" y="73"/>
                  </a:lnTo>
                  <a:lnTo>
                    <a:pt x="3" y="63"/>
                  </a:lnTo>
                  <a:lnTo>
                    <a:pt x="3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9" y="38"/>
                  </a:lnTo>
                  <a:lnTo>
                    <a:pt x="11" y="32"/>
                  </a:lnTo>
                  <a:lnTo>
                    <a:pt x="15" y="27"/>
                  </a:lnTo>
                  <a:lnTo>
                    <a:pt x="19" y="23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4" y="11"/>
                  </a:lnTo>
                  <a:lnTo>
                    <a:pt x="41" y="8"/>
                  </a:lnTo>
                  <a:lnTo>
                    <a:pt x="49" y="5"/>
                  </a:lnTo>
                  <a:lnTo>
                    <a:pt x="56" y="3"/>
                  </a:lnTo>
                  <a:lnTo>
                    <a:pt x="64" y="1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97" y="1"/>
                  </a:lnTo>
                  <a:lnTo>
                    <a:pt x="111" y="3"/>
                  </a:lnTo>
                  <a:lnTo>
                    <a:pt x="124" y="6"/>
                  </a:lnTo>
                  <a:lnTo>
                    <a:pt x="134" y="11"/>
                  </a:lnTo>
                  <a:lnTo>
                    <a:pt x="123" y="49"/>
                  </a:lnTo>
                  <a:lnTo>
                    <a:pt x="117" y="45"/>
                  </a:lnTo>
                  <a:lnTo>
                    <a:pt x="107" y="42"/>
                  </a:lnTo>
                  <a:lnTo>
                    <a:pt x="94" y="39"/>
                  </a:lnTo>
                  <a:lnTo>
                    <a:pt x="80" y="39"/>
                  </a:lnTo>
                  <a:lnTo>
                    <a:pt x="73" y="39"/>
                  </a:lnTo>
                  <a:lnTo>
                    <a:pt x="67" y="40"/>
                  </a:lnTo>
                  <a:lnTo>
                    <a:pt x="61" y="42"/>
                  </a:lnTo>
                  <a:lnTo>
                    <a:pt x="57" y="44"/>
                  </a:lnTo>
                  <a:lnTo>
                    <a:pt x="54" y="47"/>
                  </a:lnTo>
                  <a:lnTo>
                    <a:pt x="52" y="51"/>
                  </a:lnTo>
                  <a:lnTo>
                    <a:pt x="51" y="54"/>
                  </a:lnTo>
                  <a:lnTo>
                    <a:pt x="51" y="58"/>
                  </a:lnTo>
                  <a:lnTo>
                    <a:pt x="51" y="63"/>
                  </a:lnTo>
                  <a:lnTo>
                    <a:pt x="53" y="67"/>
                  </a:lnTo>
                  <a:lnTo>
                    <a:pt x="55" y="70"/>
                  </a:lnTo>
                  <a:lnTo>
                    <a:pt x="59" y="74"/>
                  </a:lnTo>
                  <a:lnTo>
                    <a:pt x="71" y="81"/>
                  </a:lnTo>
                  <a:lnTo>
                    <a:pt x="88" y="87"/>
                  </a:lnTo>
                  <a:lnTo>
                    <a:pt x="101" y="93"/>
                  </a:lnTo>
                  <a:lnTo>
                    <a:pt x="112" y="98"/>
                  </a:lnTo>
                  <a:lnTo>
                    <a:pt x="122" y="105"/>
                  </a:lnTo>
                  <a:lnTo>
                    <a:pt x="130" y="112"/>
                  </a:lnTo>
                  <a:lnTo>
                    <a:pt x="135" y="121"/>
                  </a:lnTo>
                  <a:lnTo>
                    <a:pt x="139" y="130"/>
                  </a:lnTo>
                  <a:lnTo>
                    <a:pt x="141" y="138"/>
                  </a:lnTo>
                  <a:lnTo>
                    <a:pt x="142" y="149"/>
                  </a:lnTo>
                  <a:lnTo>
                    <a:pt x="141" y="155"/>
                  </a:lnTo>
                  <a:lnTo>
                    <a:pt x="140" y="162"/>
                  </a:lnTo>
                  <a:lnTo>
                    <a:pt x="139" y="168"/>
                  </a:lnTo>
                  <a:lnTo>
                    <a:pt x="137" y="174"/>
                  </a:lnTo>
                  <a:lnTo>
                    <a:pt x="134" y="179"/>
                  </a:lnTo>
                  <a:lnTo>
                    <a:pt x="131" y="185"/>
                  </a:lnTo>
                  <a:lnTo>
                    <a:pt x="126" y="190"/>
                  </a:lnTo>
                  <a:lnTo>
                    <a:pt x="122" y="194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4" y="205"/>
                  </a:lnTo>
                  <a:lnTo>
                    <a:pt x="96" y="208"/>
                  </a:lnTo>
                  <a:lnTo>
                    <a:pt x="87" y="211"/>
                  </a:lnTo>
                  <a:lnTo>
                    <a:pt x="79" y="212"/>
                  </a:lnTo>
                  <a:lnTo>
                    <a:pt x="69" y="213"/>
                  </a:lnTo>
                  <a:lnTo>
                    <a:pt x="59" y="214"/>
                  </a:lnTo>
                  <a:lnTo>
                    <a:pt x="41" y="213"/>
                  </a:lnTo>
                  <a:lnTo>
                    <a:pt x="25" y="209"/>
                  </a:lnTo>
                  <a:lnTo>
                    <a:pt x="11" y="205"/>
                  </a:lnTo>
                  <a:lnTo>
                    <a:pt x="0" y="201"/>
                  </a:lnTo>
                  <a:lnTo>
                    <a:pt x="10" y="162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3" name="组合 2602"/>
          <p:cNvGrpSpPr/>
          <p:nvPr/>
        </p:nvGrpSpPr>
        <p:grpSpPr>
          <a:xfrm>
            <a:off x="1096018" y="5195784"/>
            <a:ext cx="980034" cy="1003383"/>
            <a:chOff x="3751325" y="5894939"/>
            <a:chExt cx="507492" cy="497946"/>
          </a:xfrm>
        </p:grpSpPr>
        <p:sp>
          <p:nvSpPr>
            <p:cNvPr id="1005" name="Freeform 2210"/>
            <p:cNvSpPr>
              <a:spLocks/>
            </p:cNvSpPr>
            <p:nvPr/>
          </p:nvSpPr>
          <p:spPr bwMode="auto">
            <a:xfrm>
              <a:off x="3845187" y="5999937"/>
              <a:ext cx="321358" cy="265678"/>
            </a:xfrm>
            <a:custGeom>
              <a:avLst/>
              <a:gdLst>
                <a:gd name="T0" fmla="*/ 592 w 808"/>
                <a:gd name="T1" fmla="*/ 0 h 668"/>
                <a:gd name="T2" fmla="*/ 563 w 808"/>
                <a:gd name="T3" fmla="*/ 0 h 668"/>
                <a:gd name="T4" fmla="*/ 537 w 808"/>
                <a:gd name="T5" fmla="*/ 3 h 668"/>
                <a:gd name="T6" fmla="*/ 513 w 808"/>
                <a:gd name="T7" fmla="*/ 7 h 668"/>
                <a:gd name="T8" fmla="*/ 483 w 808"/>
                <a:gd name="T9" fmla="*/ 17 h 668"/>
                <a:gd name="T10" fmla="*/ 451 w 808"/>
                <a:gd name="T11" fmla="*/ 33 h 668"/>
                <a:gd name="T12" fmla="*/ 429 w 808"/>
                <a:gd name="T13" fmla="*/ 40 h 668"/>
                <a:gd name="T14" fmla="*/ 411 w 808"/>
                <a:gd name="T15" fmla="*/ 36 h 668"/>
                <a:gd name="T16" fmla="*/ 384 w 808"/>
                <a:gd name="T17" fmla="*/ 39 h 668"/>
                <a:gd name="T18" fmla="*/ 357 w 808"/>
                <a:gd name="T19" fmla="*/ 32 h 668"/>
                <a:gd name="T20" fmla="*/ 324 w 808"/>
                <a:gd name="T21" fmla="*/ 17 h 668"/>
                <a:gd name="T22" fmla="*/ 283 w 808"/>
                <a:gd name="T23" fmla="*/ 5 h 668"/>
                <a:gd name="T24" fmla="*/ 245 w 808"/>
                <a:gd name="T25" fmla="*/ 0 h 668"/>
                <a:gd name="T26" fmla="*/ 217 w 808"/>
                <a:gd name="T27" fmla="*/ 0 h 668"/>
                <a:gd name="T28" fmla="*/ 184 w 808"/>
                <a:gd name="T29" fmla="*/ 2 h 668"/>
                <a:gd name="T30" fmla="*/ 153 w 808"/>
                <a:gd name="T31" fmla="*/ 8 h 668"/>
                <a:gd name="T32" fmla="*/ 123 w 808"/>
                <a:gd name="T33" fmla="*/ 20 h 668"/>
                <a:gd name="T34" fmla="*/ 96 w 808"/>
                <a:gd name="T35" fmla="*/ 35 h 668"/>
                <a:gd name="T36" fmla="*/ 74 w 808"/>
                <a:gd name="T37" fmla="*/ 54 h 668"/>
                <a:gd name="T38" fmla="*/ 53 w 808"/>
                <a:gd name="T39" fmla="*/ 75 h 668"/>
                <a:gd name="T40" fmla="*/ 37 w 808"/>
                <a:gd name="T41" fmla="*/ 99 h 668"/>
                <a:gd name="T42" fmla="*/ 23 w 808"/>
                <a:gd name="T43" fmla="*/ 126 h 668"/>
                <a:gd name="T44" fmla="*/ 12 w 808"/>
                <a:gd name="T45" fmla="*/ 155 h 668"/>
                <a:gd name="T46" fmla="*/ 5 w 808"/>
                <a:gd name="T47" fmla="*/ 186 h 668"/>
                <a:gd name="T48" fmla="*/ 1 w 808"/>
                <a:gd name="T49" fmla="*/ 218 h 668"/>
                <a:gd name="T50" fmla="*/ 0 w 808"/>
                <a:gd name="T51" fmla="*/ 250 h 668"/>
                <a:gd name="T52" fmla="*/ 3 w 808"/>
                <a:gd name="T53" fmla="*/ 284 h 668"/>
                <a:gd name="T54" fmla="*/ 10 w 808"/>
                <a:gd name="T55" fmla="*/ 317 h 668"/>
                <a:gd name="T56" fmla="*/ 20 w 808"/>
                <a:gd name="T57" fmla="*/ 350 h 668"/>
                <a:gd name="T58" fmla="*/ 33 w 808"/>
                <a:gd name="T59" fmla="*/ 383 h 668"/>
                <a:gd name="T60" fmla="*/ 59 w 808"/>
                <a:gd name="T61" fmla="*/ 432 h 668"/>
                <a:gd name="T62" fmla="*/ 97 w 808"/>
                <a:gd name="T63" fmla="*/ 490 h 668"/>
                <a:gd name="T64" fmla="*/ 140 w 808"/>
                <a:gd name="T65" fmla="*/ 541 h 668"/>
                <a:gd name="T66" fmla="*/ 185 w 808"/>
                <a:gd name="T67" fmla="*/ 583 h 668"/>
                <a:gd name="T68" fmla="*/ 231 w 808"/>
                <a:gd name="T69" fmla="*/ 616 h 668"/>
                <a:gd name="T70" fmla="*/ 280 w 808"/>
                <a:gd name="T71" fmla="*/ 642 h 668"/>
                <a:gd name="T72" fmla="*/ 329 w 808"/>
                <a:gd name="T73" fmla="*/ 659 h 668"/>
                <a:gd name="T74" fmla="*/ 379 w 808"/>
                <a:gd name="T75" fmla="*/ 667 h 668"/>
                <a:gd name="T76" fmla="*/ 430 w 808"/>
                <a:gd name="T77" fmla="*/ 667 h 668"/>
                <a:gd name="T78" fmla="*/ 480 w 808"/>
                <a:gd name="T79" fmla="*/ 659 h 668"/>
                <a:gd name="T80" fmla="*/ 529 w 808"/>
                <a:gd name="T81" fmla="*/ 642 h 668"/>
                <a:gd name="T82" fmla="*/ 578 w 808"/>
                <a:gd name="T83" fmla="*/ 616 h 668"/>
                <a:gd name="T84" fmla="*/ 624 w 808"/>
                <a:gd name="T85" fmla="*/ 583 h 668"/>
                <a:gd name="T86" fmla="*/ 669 w 808"/>
                <a:gd name="T87" fmla="*/ 541 h 668"/>
                <a:gd name="T88" fmla="*/ 711 w 808"/>
                <a:gd name="T89" fmla="*/ 490 h 668"/>
                <a:gd name="T90" fmla="*/ 751 w 808"/>
                <a:gd name="T91" fmla="*/ 432 h 668"/>
                <a:gd name="T92" fmla="*/ 777 w 808"/>
                <a:gd name="T93" fmla="*/ 383 h 668"/>
                <a:gd name="T94" fmla="*/ 790 w 808"/>
                <a:gd name="T95" fmla="*/ 350 h 668"/>
                <a:gd name="T96" fmla="*/ 799 w 808"/>
                <a:gd name="T97" fmla="*/ 317 h 668"/>
                <a:gd name="T98" fmla="*/ 806 w 808"/>
                <a:gd name="T99" fmla="*/ 284 h 668"/>
                <a:gd name="T100" fmla="*/ 808 w 808"/>
                <a:gd name="T101" fmla="*/ 250 h 668"/>
                <a:gd name="T102" fmla="*/ 808 w 808"/>
                <a:gd name="T103" fmla="*/ 218 h 668"/>
                <a:gd name="T104" fmla="*/ 804 w 808"/>
                <a:gd name="T105" fmla="*/ 186 h 668"/>
                <a:gd name="T106" fmla="*/ 796 w 808"/>
                <a:gd name="T107" fmla="*/ 155 h 668"/>
                <a:gd name="T108" fmla="*/ 786 w 808"/>
                <a:gd name="T109" fmla="*/ 126 h 668"/>
                <a:gd name="T110" fmla="*/ 772 w 808"/>
                <a:gd name="T111" fmla="*/ 99 h 668"/>
                <a:gd name="T112" fmla="*/ 755 w 808"/>
                <a:gd name="T113" fmla="*/ 75 h 668"/>
                <a:gd name="T114" fmla="*/ 736 w 808"/>
                <a:gd name="T115" fmla="*/ 54 h 668"/>
                <a:gd name="T116" fmla="*/ 712 w 808"/>
                <a:gd name="T117" fmla="*/ 35 h 668"/>
                <a:gd name="T118" fmla="*/ 686 w 808"/>
                <a:gd name="T119" fmla="*/ 20 h 668"/>
                <a:gd name="T120" fmla="*/ 657 w 808"/>
                <a:gd name="T121" fmla="*/ 8 h 668"/>
                <a:gd name="T122" fmla="*/ 624 w 808"/>
                <a:gd name="T123" fmla="*/ 2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8" h="668">
                  <a:moveTo>
                    <a:pt x="607" y="0"/>
                  </a:moveTo>
                  <a:lnTo>
                    <a:pt x="592" y="0"/>
                  </a:lnTo>
                  <a:lnTo>
                    <a:pt x="577" y="0"/>
                  </a:lnTo>
                  <a:lnTo>
                    <a:pt x="563" y="0"/>
                  </a:lnTo>
                  <a:lnTo>
                    <a:pt x="550" y="1"/>
                  </a:lnTo>
                  <a:lnTo>
                    <a:pt x="537" y="3"/>
                  </a:lnTo>
                  <a:lnTo>
                    <a:pt x="525" y="5"/>
                  </a:lnTo>
                  <a:lnTo>
                    <a:pt x="513" y="7"/>
                  </a:lnTo>
                  <a:lnTo>
                    <a:pt x="502" y="11"/>
                  </a:lnTo>
                  <a:lnTo>
                    <a:pt x="483" y="17"/>
                  </a:lnTo>
                  <a:lnTo>
                    <a:pt x="466" y="25"/>
                  </a:lnTo>
                  <a:lnTo>
                    <a:pt x="451" y="33"/>
                  </a:lnTo>
                  <a:lnTo>
                    <a:pt x="439" y="42"/>
                  </a:lnTo>
                  <a:lnTo>
                    <a:pt x="429" y="40"/>
                  </a:lnTo>
                  <a:lnTo>
                    <a:pt x="419" y="38"/>
                  </a:lnTo>
                  <a:lnTo>
                    <a:pt x="411" y="36"/>
                  </a:lnTo>
                  <a:lnTo>
                    <a:pt x="401" y="36"/>
                  </a:lnTo>
                  <a:lnTo>
                    <a:pt x="384" y="39"/>
                  </a:lnTo>
                  <a:lnTo>
                    <a:pt x="369" y="41"/>
                  </a:lnTo>
                  <a:lnTo>
                    <a:pt x="357" y="32"/>
                  </a:lnTo>
                  <a:lnTo>
                    <a:pt x="342" y="25"/>
                  </a:lnTo>
                  <a:lnTo>
                    <a:pt x="324" y="17"/>
                  </a:lnTo>
                  <a:lnTo>
                    <a:pt x="305" y="11"/>
                  </a:lnTo>
                  <a:lnTo>
                    <a:pt x="283" y="5"/>
                  </a:lnTo>
                  <a:lnTo>
                    <a:pt x="258" y="1"/>
                  </a:lnTo>
                  <a:lnTo>
                    <a:pt x="245" y="0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1" y="0"/>
                  </a:lnTo>
                  <a:lnTo>
                    <a:pt x="184" y="2"/>
                  </a:lnTo>
                  <a:lnTo>
                    <a:pt x="168" y="5"/>
                  </a:lnTo>
                  <a:lnTo>
                    <a:pt x="153" y="8"/>
                  </a:lnTo>
                  <a:lnTo>
                    <a:pt x="137" y="14"/>
                  </a:lnTo>
                  <a:lnTo>
                    <a:pt x="123" y="20"/>
                  </a:lnTo>
                  <a:lnTo>
                    <a:pt x="109" y="27"/>
                  </a:lnTo>
                  <a:lnTo>
                    <a:pt x="96" y="35"/>
                  </a:lnTo>
                  <a:lnTo>
                    <a:pt x="84" y="44"/>
                  </a:lnTo>
                  <a:lnTo>
                    <a:pt x="74" y="54"/>
                  </a:lnTo>
                  <a:lnTo>
                    <a:pt x="63" y="63"/>
                  </a:lnTo>
                  <a:lnTo>
                    <a:pt x="53" y="75"/>
                  </a:lnTo>
                  <a:lnTo>
                    <a:pt x="45" y="87"/>
                  </a:lnTo>
                  <a:lnTo>
                    <a:pt x="37" y="99"/>
                  </a:lnTo>
                  <a:lnTo>
                    <a:pt x="29" y="113"/>
                  </a:lnTo>
                  <a:lnTo>
                    <a:pt x="23" y="126"/>
                  </a:lnTo>
                  <a:lnTo>
                    <a:pt x="18" y="140"/>
                  </a:lnTo>
                  <a:lnTo>
                    <a:pt x="12" y="155"/>
                  </a:lnTo>
                  <a:lnTo>
                    <a:pt x="8" y="170"/>
                  </a:lnTo>
                  <a:lnTo>
                    <a:pt x="5" y="186"/>
                  </a:lnTo>
                  <a:lnTo>
                    <a:pt x="2" y="202"/>
                  </a:lnTo>
                  <a:lnTo>
                    <a:pt x="1" y="218"/>
                  </a:lnTo>
                  <a:lnTo>
                    <a:pt x="0" y="234"/>
                  </a:lnTo>
                  <a:lnTo>
                    <a:pt x="0" y="250"/>
                  </a:lnTo>
                  <a:lnTo>
                    <a:pt x="1" y="267"/>
                  </a:lnTo>
                  <a:lnTo>
                    <a:pt x="3" y="284"/>
                  </a:lnTo>
                  <a:lnTo>
                    <a:pt x="6" y="300"/>
                  </a:lnTo>
                  <a:lnTo>
                    <a:pt x="10" y="317"/>
                  </a:lnTo>
                  <a:lnTo>
                    <a:pt x="14" y="333"/>
                  </a:lnTo>
                  <a:lnTo>
                    <a:pt x="20" y="350"/>
                  </a:lnTo>
                  <a:lnTo>
                    <a:pt x="25" y="367"/>
                  </a:lnTo>
                  <a:lnTo>
                    <a:pt x="33" y="383"/>
                  </a:lnTo>
                  <a:lnTo>
                    <a:pt x="40" y="398"/>
                  </a:lnTo>
                  <a:lnTo>
                    <a:pt x="59" y="432"/>
                  </a:lnTo>
                  <a:lnTo>
                    <a:pt x="78" y="462"/>
                  </a:lnTo>
                  <a:lnTo>
                    <a:pt x="97" y="490"/>
                  </a:lnTo>
                  <a:lnTo>
                    <a:pt x="118" y="517"/>
                  </a:lnTo>
                  <a:lnTo>
                    <a:pt x="140" y="541"/>
                  </a:lnTo>
                  <a:lnTo>
                    <a:pt x="162" y="564"/>
                  </a:lnTo>
                  <a:lnTo>
                    <a:pt x="185" y="583"/>
                  </a:lnTo>
                  <a:lnTo>
                    <a:pt x="208" y="601"/>
                  </a:lnTo>
                  <a:lnTo>
                    <a:pt x="231" y="616"/>
                  </a:lnTo>
                  <a:lnTo>
                    <a:pt x="255" y="630"/>
                  </a:lnTo>
                  <a:lnTo>
                    <a:pt x="280" y="642"/>
                  </a:lnTo>
                  <a:lnTo>
                    <a:pt x="304" y="651"/>
                  </a:lnTo>
                  <a:lnTo>
                    <a:pt x="329" y="659"/>
                  </a:lnTo>
                  <a:lnTo>
                    <a:pt x="354" y="664"/>
                  </a:lnTo>
                  <a:lnTo>
                    <a:pt x="379" y="667"/>
                  </a:lnTo>
                  <a:lnTo>
                    <a:pt x="404" y="668"/>
                  </a:lnTo>
                  <a:lnTo>
                    <a:pt x="430" y="667"/>
                  </a:lnTo>
                  <a:lnTo>
                    <a:pt x="455" y="664"/>
                  </a:lnTo>
                  <a:lnTo>
                    <a:pt x="480" y="659"/>
                  </a:lnTo>
                  <a:lnTo>
                    <a:pt x="505" y="651"/>
                  </a:lnTo>
                  <a:lnTo>
                    <a:pt x="529" y="642"/>
                  </a:lnTo>
                  <a:lnTo>
                    <a:pt x="553" y="630"/>
                  </a:lnTo>
                  <a:lnTo>
                    <a:pt x="578" y="616"/>
                  </a:lnTo>
                  <a:lnTo>
                    <a:pt x="602" y="601"/>
                  </a:lnTo>
                  <a:lnTo>
                    <a:pt x="624" y="583"/>
                  </a:lnTo>
                  <a:lnTo>
                    <a:pt x="647" y="564"/>
                  </a:lnTo>
                  <a:lnTo>
                    <a:pt x="669" y="541"/>
                  </a:lnTo>
                  <a:lnTo>
                    <a:pt x="690" y="517"/>
                  </a:lnTo>
                  <a:lnTo>
                    <a:pt x="711" y="490"/>
                  </a:lnTo>
                  <a:lnTo>
                    <a:pt x="731" y="462"/>
                  </a:lnTo>
                  <a:lnTo>
                    <a:pt x="751" y="432"/>
                  </a:lnTo>
                  <a:lnTo>
                    <a:pt x="768" y="398"/>
                  </a:lnTo>
                  <a:lnTo>
                    <a:pt x="777" y="383"/>
                  </a:lnTo>
                  <a:lnTo>
                    <a:pt x="783" y="367"/>
                  </a:lnTo>
                  <a:lnTo>
                    <a:pt x="790" y="350"/>
                  </a:lnTo>
                  <a:lnTo>
                    <a:pt x="795" y="333"/>
                  </a:lnTo>
                  <a:lnTo>
                    <a:pt x="799" y="317"/>
                  </a:lnTo>
                  <a:lnTo>
                    <a:pt x="803" y="300"/>
                  </a:lnTo>
                  <a:lnTo>
                    <a:pt x="806" y="284"/>
                  </a:lnTo>
                  <a:lnTo>
                    <a:pt x="807" y="267"/>
                  </a:lnTo>
                  <a:lnTo>
                    <a:pt x="808" y="250"/>
                  </a:lnTo>
                  <a:lnTo>
                    <a:pt x="808" y="234"/>
                  </a:lnTo>
                  <a:lnTo>
                    <a:pt x="808" y="218"/>
                  </a:lnTo>
                  <a:lnTo>
                    <a:pt x="806" y="202"/>
                  </a:lnTo>
                  <a:lnTo>
                    <a:pt x="804" y="186"/>
                  </a:lnTo>
                  <a:lnTo>
                    <a:pt x="801" y="170"/>
                  </a:lnTo>
                  <a:lnTo>
                    <a:pt x="796" y="155"/>
                  </a:lnTo>
                  <a:lnTo>
                    <a:pt x="792" y="140"/>
                  </a:lnTo>
                  <a:lnTo>
                    <a:pt x="786" y="126"/>
                  </a:lnTo>
                  <a:lnTo>
                    <a:pt x="780" y="113"/>
                  </a:lnTo>
                  <a:lnTo>
                    <a:pt x="772" y="99"/>
                  </a:lnTo>
                  <a:lnTo>
                    <a:pt x="764" y="87"/>
                  </a:lnTo>
                  <a:lnTo>
                    <a:pt x="755" y="75"/>
                  </a:lnTo>
                  <a:lnTo>
                    <a:pt x="745" y="63"/>
                  </a:lnTo>
                  <a:lnTo>
                    <a:pt x="736" y="54"/>
                  </a:lnTo>
                  <a:lnTo>
                    <a:pt x="724" y="44"/>
                  </a:lnTo>
                  <a:lnTo>
                    <a:pt x="712" y="35"/>
                  </a:lnTo>
                  <a:lnTo>
                    <a:pt x="699" y="27"/>
                  </a:lnTo>
                  <a:lnTo>
                    <a:pt x="686" y="20"/>
                  </a:lnTo>
                  <a:lnTo>
                    <a:pt x="672" y="14"/>
                  </a:lnTo>
                  <a:lnTo>
                    <a:pt x="657" y="8"/>
                  </a:lnTo>
                  <a:lnTo>
                    <a:pt x="641" y="5"/>
                  </a:lnTo>
                  <a:lnTo>
                    <a:pt x="624" y="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2211"/>
            <p:cNvSpPr>
              <a:spLocks/>
            </p:cNvSpPr>
            <p:nvPr/>
          </p:nvSpPr>
          <p:spPr bwMode="auto">
            <a:xfrm>
              <a:off x="4007457" y="5894939"/>
              <a:ext cx="133634" cy="111362"/>
            </a:xfrm>
            <a:custGeom>
              <a:avLst/>
              <a:gdLst>
                <a:gd name="T0" fmla="*/ 336 w 336"/>
                <a:gd name="T1" fmla="*/ 0 h 279"/>
                <a:gd name="T2" fmla="*/ 322 w 336"/>
                <a:gd name="T3" fmla="*/ 6 h 279"/>
                <a:gd name="T4" fmla="*/ 307 w 336"/>
                <a:gd name="T5" fmla="*/ 12 h 279"/>
                <a:gd name="T6" fmla="*/ 293 w 336"/>
                <a:gd name="T7" fmla="*/ 18 h 279"/>
                <a:gd name="T8" fmla="*/ 279 w 336"/>
                <a:gd name="T9" fmla="*/ 23 h 279"/>
                <a:gd name="T10" fmla="*/ 264 w 336"/>
                <a:gd name="T11" fmla="*/ 28 h 279"/>
                <a:gd name="T12" fmla="*/ 250 w 336"/>
                <a:gd name="T13" fmla="*/ 33 h 279"/>
                <a:gd name="T14" fmla="*/ 216 w 336"/>
                <a:gd name="T15" fmla="*/ 45 h 279"/>
                <a:gd name="T16" fmla="*/ 183 w 336"/>
                <a:gd name="T17" fmla="*/ 55 h 279"/>
                <a:gd name="T18" fmla="*/ 167 w 336"/>
                <a:gd name="T19" fmla="*/ 62 h 279"/>
                <a:gd name="T20" fmla="*/ 151 w 336"/>
                <a:gd name="T21" fmla="*/ 69 h 279"/>
                <a:gd name="T22" fmla="*/ 134 w 336"/>
                <a:gd name="T23" fmla="*/ 76 h 279"/>
                <a:gd name="T24" fmla="*/ 119 w 336"/>
                <a:gd name="T25" fmla="*/ 85 h 279"/>
                <a:gd name="T26" fmla="*/ 108 w 336"/>
                <a:gd name="T27" fmla="*/ 91 h 279"/>
                <a:gd name="T28" fmla="*/ 100 w 336"/>
                <a:gd name="T29" fmla="*/ 96 h 279"/>
                <a:gd name="T30" fmla="*/ 90 w 336"/>
                <a:gd name="T31" fmla="*/ 103 h 279"/>
                <a:gd name="T32" fmla="*/ 80 w 336"/>
                <a:gd name="T33" fmla="*/ 109 h 279"/>
                <a:gd name="T34" fmla="*/ 73 w 336"/>
                <a:gd name="T35" fmla="*/ 117 h 279"/>
                <a:gd name="T36" fmla="*/ 65 w 336"/>
                <a:gd name="T37" fmla="*/ 125 h 279"/>
                <a:gd name="T38" fmla="*/ 58 w 336"/>
                <a:gd name="T39" fmla="*/ 132 h 279"/>
                <a:gd name="T40" fmla="*/ 51 w 336"/>
                <a:gd name="T41" fmla="*/ 140 h 279"/>
                <a:gd name="T42" fmla="*/ 39 w 336"/>
                <a:gd name="T43" fmla="*/ 157 h 279"/>
                <a:gd name="T44" fmla="*/ 28 w 336"/>
                <a:gd name="T45" fmla="*/ 175 h 279"/>
                <a:gd name="T46" fmla="*/ 25 w 336"/>
                <a:gd name="T47" fmla="*/ 184 h 279"/>
                <a:gd name="T48" fmla="*/ 21 w 336"/>
                <a:gd name="T49" fmla="*/ 194 h 279"/>
                <a:gd name="T50" fmla="*/ 13 w 336"/>
                <a:gd name="T51" fmla="*/ 214 h 279"/>
                <a:gd name="T52" fmla="*/ 8 w 336"/>
                <a:gd name="T53" fmla="*/ 236 h 279"/>
                <a:gd name="T54" fmla="*/ 4 w 336"/>
                <a:gd name="T55" fmla="*/ 257 h 279"/>
                <a:gd name="T56" fmla="*/ 0 w 336"/>
                <a:gd name="T57" fmla="*/ 279 h 279"/>
                <a:gd name="T58" fmla="*/ 17 w 336"/>
                <a:gd name="T59" fmla="*/ 271 h 279"/>
                <a:gd name="T60" fmla="*/ 32 w 336"/>
                <a:gd name="T61" fmla="*/ 263 h 279"/>
                <a:gd name="T62" fmla="*/ 48 w 336"/>
                <a:gd name="T63" fmla="*/ 255 h 279"/>
                <a:gd name="T64" fmla="*/ 64 w 336"/>
                <a:gd name="T65" fmla="*/ 249 h 279"/>
                <a:gd name="T66" fmla="*/ 76 w 336"/>
                <a:gd name="T67" fmla="*/ 243 h 279"/>
                <a:gd name="T68" fmla="*/ 88 w 336"/>
                <a:gd name="T69" fmla="*/ 239 h 279"/>
                <a:gd name="T70" fmla="*/ 113 w 336"/>
                <a:gd name="T71" fmla="*/ 228 h 279"/>
                <a:gd name="T72" fmla="*/ 139 w 336"/>
                <a:gd name="T73" fmla="*/ 217 h 279"/>
                <a:gd name="T74" fmla="*/ 163 w 336"/>
                <a:gd name="T75" fmla="*/ 207 h 279"/>
                <a:gd name="T76" fmla="*/ 188 w 336"/>
                <a:gd name="T77" fmla="*/ 194 h 279"/>
                <a:gd name="T78" fmla="*/ 196 w 336"/>
                <a:gd name="T79" fmla="*/ 188 h 279"/>
                <a:gd name="T80" fmla="*/ 205 w 336"/>
                <a:gd name="T81" fmla="*/ 184 h 279"/>
                <a:gd name="T82" fmla="*/ 223 w 336"/>
                <a:gd name="T83" fmla="*/ 170 h 279"/>
                <a:gd name="T84" fmla="*/ 240 w 336"/>
                <a:gd name="T85" fmla="*/ 155 h 279"/>
                <a:gd name="T86" fmla="*/ 256 w 336"/>
                <a:gd name="T87" fmla="*/ 139 h 279"/>
                <a:gd name="T88" fmla="*/ 271 w 336"/>
                <a:gd name="T89" fmla="*/ 122 h 279"/>
                <a:gd name="T90" fmla="*/ 286 w 336"/>
                <a:gd name="T91" fmla="*/ 105 h 279"/>
                <a:gd name="T92" fmla="*/ 298 w 336"/>
                <a:gd name="T93" fmla="*/ 88 h 279"/>
                <a:gd name="T94" fmla="*/ 305 w 336"/>
                <a:gd name="T95" fmla="*/ 79 h 279"/>
                <a:gd name="T96" fmla="*/ 310 w 336"/>
                <a:gd name="T97" fmla="*/ 69 h 279"/>
                <a:gd name="T98" fmla="*/ 316 w 336"/>
                <a:gd name="T99" fmla="*/ 60 h 279"/>
                <a:gd name="T100" fmla="*/ 320 w 336"/>
                <a:gd name="T101" fmla="*/ 50 h 279"/>
                <a:gd name="T102" fmla="*/ 322 w 336"/>
                <a:gd name="T103" fmla="*/ 45 h 279"/>
                <a:gd name="T104" fmla="*/ 324 w 336"/>
                <a:gd name="T105" fmla="*/ 40 h 279"/>
                <a:gd name="T106" fmla="*/ 328 w 336"/>
                <a:gd name="T107" fmla="*/ 31 h 279"/>
                <a:gd name="T108" fmla="*/ 331 w 336"/>
                <a:gd name="T109" fmla="*/ 20 h 279"/>
                <a:gd name="T110" fmla="*/ 333 w 336"/>
                <a:gd name="T111" fmla="*/ 10 h 279"/>
                <a:gd name="T112" fmla="*/ 336 w 336"/>
                <a:gd name="T11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6" h="279">
                  <a:moveTo>
                    <a:pt x="336" y="0"/>
                  </a:moveTo>
                  <a:lnTo>
                    <a:pt x="322" y="6"/>
                  </a:lnTo>
                  <a:lnTo>
                    <a:pt x="307" y="12"/>
                  </a:lnTo>
                  <a:lnTo>
                    <a:pt x="293" y="18"/>
                  </a:lnTo>
                  <a:lnTo>
                    <a:pt x="279" y="23"/>
                  </a:lnTo>
                  <a:lnTo>
                    <a:pt x="264" y="28"/>
                  </a:lnTo>
                  <a:lnTo>
                    <a:pt x="250" y="33"/>
                  </a:lnTo>
                  <a:lnTo>
                    <a:pt x="216" y="45"/>
                  </a:lnTo>
                  <a:lnTo>
                    <a:pt x="183" y="55"/>
                  </a:lnTo>
                  <a:lnTo>
                    <a:pt x="167" y="62"/>
                  </a:lnTo>
                  <a:lnTo>
                    <a:pt x="151" y="69"/>
                  </a:lnTo>
                  <a:lnTo>
                    <a:pt x="134" y="76"/>
                  </a:lnTo>
                  <a:lnTo>
                    <a:pt x="119" y="85"/>
                  </a:lnTo>
                  <a:lnTo>
                    <a:pt x="108" y="91"/>
                  </a:lnTo>
                  <a:lnTo>
                    <a:pt x="100" y="96"/>
                  </a:lnTo>
                  <a:lnTo>
                    <a:pt x="90" y="103"/>
                  </a:lnTo>
                  <a:lnTo>
                    <a:pt x="80" y="109"/>
                  </a:lnTo>
                  <a:lnTo>
                    <a:pt x="73" y="117"/>
                  </a:lnTo>
                  <a:lnTo>
                    <a:pt x="65" y="125"/>
                  </a:lnTo>
                  <a:lnTo>
                    <a:pt x="58" y="132"/>
                  </a:lnTo>
                  <a:lnTo>
                    <a:pt x="51" y="140"/>
                  </a:lnTo>
                  <a:lnTo>
                    <a:pt x="39" y="157"/>
                  </a:lnTo>
                  <a:lnTo>
                    <a:pt x="28" y="175"/>
                  </a:lnTo>
                  <a:lnTo>
                    <a:pt x="25" y="184"/>
                  </a:lnTo>
                  <a:lnTo>
                    <a:pt x="21" y="194"/>
                  </a:lnTo>
                  <a:lnTo>
                    <a:pt x="13" y="214"/>
                  </a:lnTo>
                  <a:lnTo>
                    <a:pt x="8" y="236"/>
                  </a:lnTo>
                  <a:lnTo>
                    <a:pt x="4" y="257"/>
                  </a:lnTo>
                  <a:lnTo>
                    <a:pt x="0" y="279"/>
                  </a:lnTo>
                  <a:lnTo>
                    <a:pt x="17" y="271"/>
                  </a:lnTo>
                  <a:lnTo>
                    <a:pt x="32" y="263"/>
                  </a:lnTo>
                  <a:lnTo>
                    <a:pt x="48" y="255"/>
                  </a:lnTo>
                  <a:lnTo>
                    <a:pt x="64" y="249"/>
                  </a:lnTo>
                  <a:lnTo>
                    <a:pt x="76" y="243"/>
                  </a:lnTo>
                  <a:lnTo>
                    <a:pt x="88" y="239"/>
                  </a:lnTo>
                  <a:lnTo>
                    <a:pt x="113" y="228"/>
                  </a:lnTo>
                  <a:lnTo>
                    <a:pt x="139" y="217"/>
                  </a:lnTo>
                  <a:lnTo>
                    <a:pt x="163" y="207"/>
                  </a:lnTo>
                  <a:lnTo>
                    <a:pt x="188" y="194"/>
                  </a:lnTo>
                  <a:lnTo>
                    <a:pt x="196" y="188"/>
                  </a:lnTo>
                  <a:lnTo>
                    <a:pt x="205" y="184"/>
                  </a:lnTo>
                  <a:lnTo>
                    <a:pt x="223" y="170"/>
                  </a:lnTo>
                  <a:lnTo>
                    <a:pt x="240" y="155"/>
                  </a:lnTo>
                  <a:lnTo>
                    <a:pt x="256" y="139"/>
                  </a:lnTo>
                  <a:lnTo>
                    <a:pt x="271" y="122"/>
                  </a:lnTo>
                  <a:lnTo>
                    <a:pt x="286" y="105"/>
                  </a:lnTo>
                  <a:lnTo>
                    <a:pt x="298" y="88"/>
                  </a:lnTo>
                  <a:lnTo>
                    <a:pt x="305" y="79"/>
                  </a:lnTo>
                  <a:lnTo>
                    <a:pt x="310" y="69"/>
                  </a:lnTo>
                  <a:lnTo>
                    <a:pt x="316" y="60"/>
                  </a:lnTo>
                  <a:lnTo>
                    <a:pt x="320" y="50"/>
                  </a:lnTo>
                  <a:lnTo>
                    <a:pt x="322" y="45"/>
                  </a:lnTo>
                  <a:lnTo>
                    <a:pt x="324" y="40"/>
                  </a:lnTo>
                  <a:lnTo>
                    <a:pt x="328" y="31"/>
                  </a:lnTo>
                  <a:lnTo>
                    <a:pt x="331" y="20"/>
                  </a:lnTo>
                  <a:lnTo>
                    <a:pt x="333" y="1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2269"/>
            <p:cNvSpPr>
              <a:spLocks noEditPoints="1"/>
            </p:cNvSpPr>
            <p:nvPr/>
          </p:nvSpPr>
          <p:spPr bwMode="auto">
            <a:xfrm>
              <a:off x="3751325" y="6171752"/>
              <a:ext cx="507492" cy="221133"/>
            </a:xfrm>
            <a:custGeom>
              <a:avLst/>
              <a:gdLst>
                <a:gd name="T0" fmla="*/ 117 w 1277"/>
                <a:gd name="T1" fmla="*/ 136 h 553"/>
                <a:gd name="T2" fmla="*/ 76 w 1277"/>
                <a:gd name="T3" fmla="*/ 148 h 553"/>
                <a:gd name="T4" fmla="*/ 77 w 1277"/>
                <a:gd name="T5" fmla="*/ 137 h 553"/>
                <a:gd name="T6" fmla="*/ 166 w 1277"/>
                <a:gd name="T7" fmla="*/ 49 h 553"/>
                <a:gd name="T8" fmla="*/ 114 w 1277"/>
                <a:gd name="T9" fmla="*/ 311 h 553"/>
                <a:gd name="T10" fmla="*/ 295 w 1277"/>
                <a:gd name="T11" fmla="*/ 454 h 553"/>
                <a:gd name="T12" fmla="*/ 295 w 1277"/>
                <a:gd name="T13" fmla="*/ 272 h 553"/>
                <a:gd name="T14" fmla="*/ 559 w 1277"/>
                <a:gd name="T15" fmla="*/ 540 h 553"/>
                <a:gd name="T16" fmla="*/ 454 w 1277"/>
                <a:gd name="T17" fmla="*/ 468 h 553"/>
                <a:gd name="T18" fmla="*/ 493 w 1277"/>
                <a:gd name="T19" fmla="*/ 389 h 553"/>
                <a:gd name="T20" fmla="*/ 505 w 1277"/>
                <a:gd name="T21" fmla="*/ 365 h 553"/>
                <a:gd name="T22" fmla="*/ 505 w 1277"/>
                <a:gd name="T23" fmla="*/ 398 h 553"/>
                <a:gd name="T24" fmla="*/ 855 w 1277"/>
                <a:gd name="T25" fmla="*/ 506 h 553"/>
                <a:gd name="T26" fmla="*/ 733 w 1277"/>
                <a:gd name="T27" fmla="*/ 409 h 553"/>
                <a:gd name="T28" fmla="*/ 731 w 1277"/>
                <a:gd name="T29" fmla="*/ 460 h 553"/>
                <a:gd name="T30" fmla="*/ 707 w 1277"/>
                <a:gd name="T31" fmla="*/ 404 h 553"/>
                <a:gd name="T32" fmla="*/ 686 w 1277"/>
                <a:gd name="T33" fmla="*/ 542 h 553"/>
                <a:gd name="T34" fmla="*/ 665 w 1277"/>
                <a:gd name="T35" fmla="*/ 423 h 553"/>
                <a:gd name="T36" fmla="*/ 671 w 1277"/>
                <a:gd name="T37" fmla="*/ 421 h 553"/>
                <a:gd name="T38" fmla="*/ 722 w 1277"/>
                <a:gd name="T39" fmla="*/ 530 h 553"/>
                <a:gd name="T40" fmla="*/ 769 w 1277"/>
                <a:gd name="T41" fmla="*/ 414 h 553"/>
                <a:gd name="T42" fmla="*/ 774 w 1277"/>
                <a:gd name="T43" fmla="*/ 383 h 553"/>
                <a:gd name="T44" fmla="*/ 785 w 1277"/>
                <a:gd name="T45" fmla="*/ 432 h 553"/>
                <a:gd name="T46" fmla="*/ 932 w 1277"/>
                <a:gd name="T47" fmla="*/ 475 h 553"/>
                <a:gd name="T48" fmla="*/ 1061 w 1277"/>
                <a:gd name="T49" fmla="*/ 342 h 553"/>
                <a:gd name="T50" fmla="*/ 1013 w 1277"/>
                <a:gd name="T51" fmla="*/ 296 h 553"/>
                <a:gd name="T52" fmla="*/ 1035 w 1277"/>
                <a:gd name="T53" fmla="*/ 296 h 553"/>
                <a:gd name="T54" fmla="*/ 1179 w 1277"/>
                <a:gd name="T55" fmla="*/ 292 h 553"/>
                <a:gd name="T56" fmla="*/ 1071 w 1277"/>
                <a:gd name="T57" fmla="*/ 249 h 553"/>
                <a:gd name="T58" fmla="*/ 1078 w 1277"/>
                <a:gd name="T59" fmla="*/ 266 h 553"/>
                <a:gd name="T60" fmla="*/ 967 w 1277"/>
                <a:gd name="T61" fmla="*/ 229 h 553"/>
                <a:gd name="T62" fmla="*/ 1228 w 1277"/>
                <a:gd name="T63" fmla="*/ 216 h 553"/>
                <a:gd name="T64" fmla="*/ 1261 w 1277"/>
                <a:gd name="T65" fmla="*/ 177 h 553"/>
                <a:gd name="T66" fmla="*/ 1277 w 1277"/>
                <a:gd name="T67" fmla="*/ 135 h 553"/>
                <a:gd name="T68" fmla="*/ 1273 w 1277"/>
                <a:gd name="T69" fmla="*/ 101 h 553"/>
                <a:gd name="T70" fmla="*/ 1255 w 1277"/>
                <a:gd name="T71" fmla="*/ 78 h 553"/>
                <a:gd name="T72" fmla="*/ 1213 w 1277"/>
                <a:gd name="T73" fmla="*/ 68 h 553"/>
                <a:gd name="T74" fmla="*/ 1164 w 1277"/>
                <a:gd name="T75" fmla="*/ 96 h 553"/>
                <a:gd name="T76" fmla="*/ 1136 w 1277"/>
                <a:gd name="T77" fmla="*/ 108 h 553"/>
                <a:gd name="T78" fmla="*/ 1130 w 1277"/>
                <a:gd name="T79" fmla="*/ 93 h 553"/>
                <a:gd name="T80" fmla="*/ 1146 w 1277"/>
                <a:gd name="T81" fmla="*/ 65 h 553"/>
                <a:gd name="T82" fmla="*/ 1134 w 1277"/>
                <a:gd name="T83" fmla="*/ 17 h 553"/>
                <a:gd name="T84" fmla="*/ 1095 w 1277"/>
                <a:gd name="T85" fmla="*/ 66 h 553"/>
                <a:gd name="T86" fmla="*/ 1085 w 1277"/>
                <a:gd name="T87" fmla="*/ 103 h 553"/>
                <a:gd name="T88" fmla="*/ 1092 w 1277"/>
                <a:gd name="T89" fmla="*/ 134 h 553"/>
                <a:gd name="T90" fmla="*/ 1113 w 1277"/>
                <a:gd name="T91" fmla="*/ 155 h 553"/>
                <a:gd name="T92" fmla="*/ 1145 w 1277"/>
                <a:gd name="T93" fmla="*/ 162 h 553"/>
                <a:gd name="T94" fmla="*/ 1191 w 1277"/>
                <a:gd name="T95" fmla="*/ 137 h 553"/>
                <a:gd name="T96" fmla="*/ 1221 w 1277"/>
                <a:gd name="T97" fmla="*/ 121 h 553"/>
                <a:gd name="T98" fmla="*/ 1232 w 1277"/>
                <a:gd name="T99" fmla="*/ 134 h 553"/>
                <a:gd name="T100" fmla="*/ 1220 w 1277"/>
                <a:gd name="T101" fmla="*/ 161 h 553"/>
                <a:gd name="T102" fmla="*/ 1190 w 1277"/>
                <a:gd name="T103" fmla="*/ 19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7" h="553">
                  <a:moveTo>
                    <a:pt x="31" y="204"/>
                  </a:moveTo>
                  <a:lnTo>
                    <a:pt x="231" y="161"/>
                  </a:lnTo>
                  <a:lnTo>
                    <a:pt x="203" y="113"/>
                  </a:lnTo>
                  <a:lnTo>
                    <a:pt x="126" y="134"/>
                  </a:lnTo>
                  <a:lnTo>
                    <a:pt x="117" y="136"/>
                  </a:lnTo>
                  <a:lnTo>
                    <a:pt x="110" y="138"/>
                  </a:lnTo>
                  <a:lnTo>
                    <a:pt x="101" y="140"/>
                  </a:lnTo>
                  <a:lnTo>
                    <a:pt x="94" y="142"/>
                  </a:lnTo>
                  <a:lnTo>
                    <a:pt x="85" y="146"/>
                  </a:lnTo>
                  <a:lnTo>
                    <a:pt x="76" y="148"/>
                  </a:lnTo>
                  <a:lnTo>
                    <a:pt x="68" y="151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69" y="145"/>
                  </a:lnTo>
                  <a:lnTo>
                    <a:pt x="77" y="137"/>
                  </a:lnTo>
                  <a:lnTo>
                    <a:pt x="86" y="128"/>
                  </a:lnTo>
                  <a:lnTo>
                    <a:pt x="94" y="121"/>
                  </a:lnTo>
                  <a:lnTo>
                    <a:pt x="102" y="113"/>
                  </a:lnTo>
                  <a:lnTo>
                    <a:pt x="110" y="105"/>
                  </a:lnTo>
                  <a:lnTo>
                    <a:pt x="166" y="49"/>
                  </a:lnTo>
                  <a:lnTo>
                    <a:pt x="137" y="0"/>
                  </a:lnTo>
                  <a:lnTo>
                    <a:pt x="0" y="150"/>
                  </a:lnTo>
                  <a:lnTo>
                    <a:pt x="31" y="204"/>
                  </a:lnTo>
                  <a:close/>
                  <a:moveTo>
                    <a:pt x="251" y="174"/>
                  </a:moveTo>
                  <a:lnTo>
                    <a:pt x="114" y="311"/>
                  </a:lnTo>
                  <a:lnTo>
                    <a:pt x="151" y="348"/>
                  </a:lnTo>
                  <a:lnTo>
                    <a:pt x="289" y="211"/>
                  </a:lnTo>
                  <a:lnTo>
                    <a:pt x="251" y="174"/>
                  </a:lnTo>
                  <a:close/>
                  <a:moveTo>
                    <a:pt x="251" y="424"/>
                  </a:moveTo>
                  <a:lnTo>
                    <a:pt x="295" y="454"/>
                  </a:lnTo>
                  <a:lnTo>
                    <a:pt x="379" y="329"/>
                  </a:lnTo>
                  <a:lnTo>
                    <a:pt x="421" y="357"/>
                  </a:lnTo>
                  <a:lnTo>
                    <a:pt x="446" y="321"/>
                  </a:lnTo>
                  <a:lnTo>
                    <a:pt x="319" y="235"/>
                  </a:lnTo>
                  <a:lnTo>
                    <a:pt x="295" y="272"/>
                  </a:lnTo>
                  <a:lnTo>
                    <a:pt x="336" y="300"/>
                  </a:lnTo>
                  <a:lnTo>
                    <a:pt x="251" y="424"/>
                  </a:lnTo>
                  <a:close/>
                  <a:moveTo>
                    <a:pt x="503" y="479"/>
                  </a:moveTo>
                  <a:lnTo>
                    <a:pt x="504" y="527"/>
                  </a:lnTo>
                  <a:lnTo>
                    <a:pt x="559" y="540"/>
                  </a:lnTo>
                  <a:lnTo>
                    <a:pt x="549" y="337"/>
                  </a:lnTo>
                  <a:lnTo>
                    <a:pt x="482" y="321"/>
                  </a:lnTo>
                  <a:lnTo>
                    <a:pt x="381" y="496"/>
                  </a:lnTo>
                  <a:lnTo>
                    <a:pt x="433" y="509"/>
                  </a:lnTo>
                  <a:lnTo>
                    <a:pt x="454" y="468"/>
                  </a:lnTo>
                  <a:lnTo>
                    <a:pt x="503" y="479"/>
                  </a:lnTo>
                  <a:close/>
                  <a:moveTo>
                    <a:pt x="471" y="432"/>
                  </a:moveTo>
                  <a:lnTo>
                    <a:pt x="487" y="401"/>
                  </a:lnTo>
                  <a:lnTo>
                    <a:pt x="490" y="395"/>
                  </a:lnTo>
                  <a:lnTo>
                    <a:pt x="493" y="389"/>
                  </a:lnTo>
                  <a:lnTo>
                    <a:pt x="495" y="383"/>
                  </a:lnTo>
                  <a:lnTo>
                    <a:pt x="499" y="377"/>
                  </a:lnTo>
                  <a:lnTo>
                    <a:pt x="502" y="370"/>
                  </a:lnTo>
                  <a:lnTo>
                    <a:pt x="505" y="365"/>
                  </a:lnTo>
                  <a:lnTo>
                    <a:pt x="505" y="365"/>
                  </a:lnTo>
                  <a:lnTo>
                    <a:pt x="505" y="371"/>
                  </a:lnTo>
                  <a:lnTo>
                    <a:pt x="505" y="378"/>
                  </a:lnTo>
                  <a:lnTo>
                    <a:pt x="505" y="385"/>
                  </a:lnTo>
                  <a:lnTo>
                    <a:pt x="505" y="392"/>
                  </a:lnTo>
                  <a:lnTo>
                    <a:pt x="505" y="398"/>
                  </a:lnTo>
                  <a:lnTo>
                    <a:pt x="505" y="405"/>
                  </a:lnTo>
                  <a:lnTo>
                    <a:pt x="505" y="441"/>
                  </a:lnTo>
                  <a:lnTo>
                    <a:pt x="471" y="432"/>
                  </a:lnTo>
                  <a:close/>
                  <a:moveTo>
                    <a:pt x="805" y="517"/>
                  </a:moveTo>
                  <a:lnTo>
                    <a:pt x="855" y="506"/>
                  </a:lnTo>
                  <a:lnTo>
                    <a:pt x="805" y="319"/>
                  </a:lnTo>
                  <a:lnTo>
                    <a:pt x="738" y="333"/>
                  </a:lnTo>
                  <a:lnTo>
                    <a:pt x="734" y="387"/>
                  </a:lnTo>
                  <a:lnTo>
                    <a:pt x="734" y="397"/>
                  </a:lnTo>
                  <a:lnTo>
                    <a:pt x="733" y="409"/>
                  </a:lnTo>
                  <a:lnTo>
                    <a:pt x="733" y="422"/>
                  </a:lnTo>
                  <a:lnTo>
                    <a:pt x="733" y="435"/>
                  </a:lnTo>
                  <a:lnTo>
                    <a:pt x="732" y="447"/>
                  </a:lnTo>
                  <a:lnTo>
                    <a:pt x="732" y="460"/>
                  </a:lnTo>
                  <a:lnTo>
                    <a:pt x="731" y="460"/>
                  </a:lnTo>
                  <a:lnTo>
                    <a:pt x="727" y="449"/>
                  </a:lnTo>
                  <a:lnTo>
                    <a:pt x="722" y="437"/>
                  </a:lnTo>
                  <a:lnTo>
                    <a:pt x="717" y="425"/>
                  </a:lnTo>
                  <a:lnTo>
                    <a:pt x="711" y="415"/>
                  </a:lnTo>
                  <a:lnTo>
                    <a:pt x="707" y="404"/>
                  </a:lnTo>
                  <a:lnTo>
                    <a:pt x="702" y="394"/>
                  </a:lnTo>
                  <a:lnTo>
                    <a:pt x="678" y="346"/>
                  </a:lnTo>
                  <a:lnTo>
                    <a:pt x="610" y="360"/>
                  </a:lnTo>
                  <a:lnTo>
                    <a:pt x="638" y="553"/>
                  </a:lnTo>
                  <a:lnTo>
                    <a:pt x="686" y="542"/>
                  </a:lnTo>
                  <a:lnTo>
                    <a:pt x="674" y="474"/>
                  </a:lnTo>
                  <a:lnTo>
                    <a:pt x="671" y="462"/>
                  </a:lnTo>
                  <a:lnTo>
                    <a:pt x="669" y="450"/>
                  </a:lnTo>
                  <a:lnTo>
                    <a:pt x="667" y="437"/>
                  </a:lnTo>
                  <a:lnTo>
                    <a:pt x="665" y="423"/>
                  </a:lnTo>
                  <a:lnTo>
                    <a:pt x="663" y="410"/>
                  </a:lnTo>
                  <a:lnTo>
                    <a:pt x="661" y="396"/>
                  </a:lnTo>
                  <a:lnTo>
                    <a:pt x="661" y="396"/>
                  </a:lnTo>
                  <a:lnTo>
                    <a:pt x="666" y="409"/>
                  </a:lnTo>
                  <a:lnTo>
                    <a:pt x="671" y="421"/>
                  </a:lnTo>
                  <a:lnTo>
                    <a:pt x="677" y="434"/>
                  </a:lnTo>
                  <a:lnTo>
                    <a:pt x="682" y="446"/>
                  </a:lnTo>
                  <a:lnTo>
                    <a:pt x="687" y="458"/>
                  </a:lnTo>
                  <a:lnTo>
                    <a:pt x="692" y="468"/>
                  </a:lnTo>
                  <a:lnTo>
                    <a:pt x="722" y="530"/>
                  </a:lnTo>
                  <a:lnTo>
                    <a:pt x="762" y="522"/>
                  </a:lnTo>
                  <a:lnTo>
                    <a:pt x="767" y="451"/>
                  </a:lnTo>
                  <a:lnTo>
                    <a:pt x="768" y="439"/>
                  </a:lnTo>
                  <a:lnTo>
                    <a:pt x="769" y="428"/>
                  </a:lnTo>
                  <a:lnTo>
                    <a:pt x="769" y="414"/>
                  </a:lnTo>
                  <a:lnTo>
                    <a:pt x="770" y="401"/>
                  </a:lnTo>
                  <a:lnTo>
                    <a:pt x="770" y="387"/>
                  </a:lnTo>
                  <a:lnTo>
                    <a:pt x="771" y="373"/>
                  </a:lnTo>
                  <a:lnTo>
                    <a:pt x="772" y="373"/>
                  </a:lnTo>
                  <a:lnTo>
                    <a:pt x="774" y="383"/>
                  </a:lnTo>
                  <a:lnTo>
                    <a:pt x="776" y="394"/>
                  </a:lnTo>
                  <a:lnTo>
                    <a:pt x="778" y="404"/>
                  </a:lnTo>
                  <a:lnTo>
                    <a:pt x="781" y="414"/>
                  </a:lnTo>
                  <a:lnTo>
                    <a:pt x="783" y="423"/>
                  </a:lnTo>
                  <a:lnTo>
                    <a:pt x="785" y="432"/>
                  </a:lnTo>
                  <a:lnTo>
                    <a:pt x="787" y="441"/>
                  </a:lnTo>
                  <a:lnTo>
                    <a:pt x="789" y="449"/>
                  </a:lnTo>
                  <a:lnTo>
                    <a:pt x="805" y="517"/>
                  </a:lnTo>
                  <a:close/>
                  <a:moveTo>
                    <a:pt x="846" y="300"/>
                  </a:moveTo>
                  <a:lnTo>
                    <a:pt x="932" y="475"/>
                  </a:lnTo>
                  <a:lnTo>
                    <a:pt x="979" y="452"/>
                  </a:lnTo>
                  <a:lnTo>
                    <a:pt x="894" y="277"/>
                  </a:lnTo>
                  <a:lnTo>
                    <a:pt x="846" y="300"/>
                  </a:lnTo>
                  <a:close/>
                  <a:moveTo>
                    <a:pt x="1095" y="376"/>
                  </a:moveTo>
                  <a:lnTo>
                    <a:pt x="1061" y="342"/>
                  </a:lnTo>
                  <a:lnTo>
                    <a:pt x="1053" y="334"/>
                  </a:lnTo>
                  <a:lnTo>
                    <a:pt x="1044" y="326"/>
                  </a:lnTo>
                  <a:lnTo>
                    <a:pt x="1037" y="319"/>
                  </a:lnTo>
                  <a:lnTo>
                    <a:pt x="1029" y="311"/>
                  </a:lnTo>
                  <a:lnTo>
                    <a:pt x="1013" y="296"/>
                  </a:lnTo>
                  <a:lnTo>
                    <a:pt x="999" y="283"/>
                  </a:lnTo>
                  <a:lnTo>
                    <a:pt x="999" y="282"/>
                  </a:lnTo>
                  <a:lnTo>
                    <a:pt x="1011" y="286"/>
                  </a:lnTo>
                  <a:lnTo>
                    <a:pt x="1024" y="292"/>
                  </a:lnTo>
                  <a:lnTo>
                    <a:pt x="1035" y="296"/>
                  </a:lnTo>
                  <a:lnTo>
                    <a:pt x="1048" y="300"/>
                  </a:lnTo>
                  <a:lnTo>
                    <a:pt x="1060" y="304"/>
                  </a:lnTo>
                  <a:lnTo>
                    <a:pt x="1072" y="308"/>
                  </a:lnTo>
                  <a:lnTo>
                    <a:pt x="1141" y="330"/>
                  </a:lnTo>
                  <a:lnTo>
                    <a:pt x="1179" y="292"/>
                  </a:lnTo>
                  <a:lnTo>
                    <a:pt x="1042" y="154"/>
                  </a:lnTo>
                  <a:lnTo>
                    <a:pt x="1008" y="188"/>
                  </a:lnTo>
                  <a:lnTo>
                    <a:pt x="1041" y="220"/>
                  </a:lnTo>
                  <a:lnTo>
                    <a:pt x="1056" y="235"/>
                  </a:lnTo>
                  <a:lnTo>
                    <a:pt x="1071" y="249"/>
                  </a:lnTo>
                  <a:lnTo>
                    <a:pt x="1086" y="262"/>
                  </a:lnTo>
                  <a:lnTo>
                    <a:pt x="1101" y="275"/>
                  </a:lnTo>
                  <a:lnTo>
                    <a:pt x="1101" y="276"/>
                  </a:lnTo>
                  <a:lnTo>
                    <a:pt x="1089" y="271"/>
                  </a:lnTo>
                  <a:lnTo>
                    <a:pt x="1078" y="266"/>
                  </a:lnTo>
                  <a:lnTo>
                    <a:pt x="1066" y="261"/>
                  </a:lnTo>
                  <a:lnTo>
                    <a:pt x="1054" y="257"/>
                  </a:lnTo>
                  <a:lnTo>
                    <a:pt x="1042" y="253"/>
                  </a:lnTo>
                  <a:lnTo>
                    <a:pt x="1031" y="249"/>
                  </a:lnTo>
                  <a:lnTo>
                    <a:pt x="967" y="229"/>
                  </a:lnTo>
                  <a:lnTo>
                    <a:pt x="924" y="272"/>
                  </a:lnTo>
                  <a:lnTo>
                    <a:pt x="1061" y="410"/>
                  </a:lnTo>
                  <a:lnTo>
                    <a:pt x="1095" y="376"/>
                  </a:lnTo>
                  <a:close/>
                  <a:moveTo>
                    <a:pt x="1222" y="220"/>
                  </a:moveTo>
                  <a:lnTo>
                    <a:pt x="1228" y="216"/>
                  </a:lnTo>
                  <a:lnTo>
                    <a:pt x="1234" y="211"/>
                  </a:lnTo>
                  <a:lnTo>
                    <a:pt x="1242" y="204"/>
                  </a:lnTo>
                  <a:lnTo>
                    <a:pt x="1248" y="195"/>
                  </a:lnTo>
                  <a:lnTo>
                    <a:pt x="1255" y="187"/>
                  </a:lnTo>
                  <a:lnTo>
                    <a:pt x="1261" y="177"/>
                  </a:lnTo>
                  <a:lnTo>
                    <a:pt x="1267" y="168"/>
                  </a:lnTo>
                  <a:lnTo>
                    <a:pt x="1270" y="159"/>
                  </a:lnTo>
                  <a:lnTo>
                    <a:pt x="1273" y="151"/>
                  </a:lnTo>
                  <a:lnTo>
                    <a:pt x="1275" y="142"/>
                  </a:lnTo>
                  <a:lnTo>
                    <a:pt x="1277" y="135"/>
                  </a:lnTo>
                  <a:lnTo>
                    <a:pt x="1277" y="127"/>
                  </a:lnTo>
                  <a:lnTo>
                    <a:pt x="1277" y="120"/>
                  </a:lnTo>
                  <a:lnTo>
                    <a:pt x="1276" y="113"/>
                  </a:lnTo>
                  <a:lnTo>
                    <a:pt x="1275" y="107"/>
                  </a:lnTo>
                  <a:lnTo>
                    <a:pt x="1273" y="101"/>
                  </a:lnTo>
                  <a:lnTo>
                    <a:pt x="1271" y="96"/>
                  </a:lnTo>
                  <a:lnTo>
                    <a:pt x="1267" y="91"/>
                  </a:lnTo>
                  <a:lnTo>
                    <a:pt x="1263" y="85"/>
                  </a:lnTo>
                  <a:lnTo>
                    <a:pt x="1259" y="81"/>
                  </a:lnTo>
                  <a:lnTo>
                    <a:pt x="1255" y="78"/>
                  </a:lnTo>
                  <a:lnTo>
                    <a:pt x="1249" y="74"/>
                  </a:lnTo>
                  <a:lnTo>
                    <a:pt x="1241" y="70"/>
                  </a:lnTo>
                  <a:lnTo>
                    <a:pt x="1231" y="68"/>
                  </a:lnTo>
                  <a:lnTo>
                    <a:pt x="1222" y="67"/>
                  </a:lnTo>
                  <a:lnTo>
                    <a:pt x="1213" y="68"/>
                  </a:lnTo>
                  <a:lnTo>
                    <a:pt x="1204" y="70"/>
                  </a:lnTo>
                  <a:lnTo>
                    <a:pt x="1194" y="74"/>
                  </a:lnTo>
                  <a:lnTo>
                    <a:pt x="1183" y="81"/>
                  </a:lnTo>
                  <a:lnTo>
                    <a:pt x="1173" y="88"/>
                  </a:lnTo>
                  <a:lnTo>
                    <a:pt x="1164" y="96"/>
                  </a:lnTo>
                  <a:lnTo>
                    <a:pt x="1156" y="103"/>
                  </a:lnTo>
                  <a:lnTo>
                    <a:pt x="1150" y="106"/>
                  </a:lnTo>
                  <a:lnTo>
                    <a:pt x="1145" y="109"/>
                  </a:lnTo>
                  <a:lnTo>
                    <a:pt x="1140" y="109"/>
                  </a:lnTo>
                  <a:lnTo>
                    <a:pt x="1136" y="108"/>
                  </a:lnTo>
                  <a:lnTo>
                    <a:pt x="1134" y="106"/>
                  </a:lnTo>
                  <a:lnTo>
                    <a:pt x="1132" y="104"/>
                  </a:lnTo>
                  <a:lnTo>
                    <a:pt x="1130" y="100"/>
                  </a:lnTo>
                  <a:lnTo>
                    <a:pt x="1129" y="97"/>
                  </a:lnTo>
                  <a:lnTo>
                    <a:pt x="1130" y="93"/>
                  </a:lnTo>
                  <a:lnTo>
                    <a:pt x="1132" y="88"/>
                  </a:lnTo>
                  <a:lnTo>
                    <a:pt x="1133" y="84"/>
                  </a:lnTo>
                  <a:lnTo>
                    <a:pt x="1136" y="79"/>
                  </a:lnTo>
                  <a:lnTo>
                    <a:pt x="1140" y="71"/>
                  </a:lnTo>
                  <a:lnTo>
                    <a:pt x="1146" y="65"/>
                  </a:lnTo>
                  <a:lnTo>
                    <a:pt x="1151" y="59"/>
                  </a:lnTo>
                  <a:lnTo>
                    <a:pt x="1156" y="54"/>
                  </a:lnTo>
                  <a:lnTo>
                    <a:pt x="1161" y="51"/>
                  </a:lnTo>
                  <a:lnTo>
                    <a:pt x="1165" y="47"/>
                  </a:lnTo>
                  <a:lnTo>
                    <a:pt x="1134" y="17"/>
                  </a:lnTo>
                  <a:lnTo>
                    <a:pt x="1125" y="24"/>
                  </a:lnTo>
                  <a:lnTo>
                    <a:pt x="1116" y="32"/>
                  </a:lnTo>
                  <a:lnTo>
                    <a:pt x="1108" y="44"/>
                  </a:lnTo>
                  <a:lnTo>
                    <a:pt x="1099" y="57"/>
                  </a:lnTo>
                  <a:lnTo>
                    <a:pt x="1095" y="66"/>
                  </a:lnTo>
                  <a:lnTo>
                    <a:pt x="1092" y="73"/>
                  </a:lnTo>
                  <a:lnTo>
                    <a:pt x="1088" y="81"/>
                  </a:lnTo>
                  <a:lnTo>
                    <a:pt x="1086" y="88"/>
                  </a:lnTo>
                  <a:lnTo>
                    <a:pt x="1085" y="95"/>
                  </a:lnTo>
                  <a:lnTo>
                    <a:pt x="1085" y="103"/>
                  </a:lnTo>
                  <a:lnTo>
                    <a:pt x="1085" y="109"/>
                  </a:lnTo>
                  <a:lnTo>
                    <a:pt x="1085" y="115"/>
                  </a:lnTo>
                  <a:lnTo>
                    <a:pt x="1087" y="122"/>
                  </a:lnTo>
                  <a:lnTo>
                    <a:pt x="1089" y="128"/>
                  </a:lnTo>
                  <a:lnTo>
                    <a:pt x="1092" y="134"/>
                  </a:lnTo>
                  <a:lnTo>
                    <a:pt x="1095" y="139"/>
                  </a:lnTo>
                  <a:lnTo>
                    <a:pt x="1098" y="144"/>
                  </a:lnTo>
                  <a:lnTo>
                    <a:pt x="1102" y="148"/>
                  </a:lnTo>
                  <a:lnTo>
                    <a:pt x="1108" y="152"/>
                  </a:lnTo>
                  <a:lnTo>
                    <a:pt x="1113" y="155"/>
                  </a:lnTo>
                  <a:lnTo>
                    <a:pt x="1119" y="159"/>
                  </a:lnTo>
                  <a:lnTo>
                    <a:pt x="1125" y="161"/>
                  </a:lnTo>
                  <a:lnTo>
                    <a:pt x="1132" y="162"/>
                  </a:lnTo>
                  <a:lnTo>
                    <a:pt x="1138" y="162"/>
                  </a:lnTo>
                  <a:lnTo>
                    <a:pt x="1145" y="162"/>
                  </a:lnTo>
                  <a:lnTo>
                    <a:pt x="1151" y="161"/>
                  </a:lnTo>
                  <a:lnTo>
                    <a:pt x="1157" y="159"/>
                  </a:lnTo>
                  <a:lnTo>
                    <a:pt x="1164" y="155"/>
                  </a:lnTo>
                  <a:lnTo>
                    <a:pt x="1178" y="148"/>
                  </a:lnTo>
                  <a:lnTo>
                    <a:pt x="1191" y="137"/>
                  </a:lnTo>
                  <a:lnTo>
                    <a:pt x="1199" y="131"/>
                  </a:lnTo>
                  <a:lnTo>
                    <a:pt x="1206" y="125"/>
                  </a:lnTo>
                  <a:lnTo>
                    <a:pt x="1211" y="122"/>
                  </a:lnTo>
                  <a:lnTo>
                    <a:pt x="1217" y="121"/>
                  </a:lnTo>
                  <a:lnTo>
                    <a:pt x="1221" y="121"/>
                  </a:lnTo>
                  <a:lnTo>
                    <a:pt x="1226" y="122"/>
                  </a:lnTo>
                  <a:lnTo>
                    <a:pt x="1229" y="124"/>
                  </a:lnTo>
                  <a:lnTo>
                    <a:pt x="1230" y="126"/>
                  </a:lnTo>
                  <a:lnTo>
                    <a:pt x="1232" y="130"/>
                  </a:lnTo>
                  <a:lnTo>
                    <a:pt x="1232" y="134"/>
                  </a:lnTo>
                  <a:lnTo>
                    <a:pt x="1232" y="137"/>
                  </a:lnTo>
                  <a:lnTo>
                    <a:pt x="1231" y="142"/>
                  </a:lnTo>
                  <a:lnTo>
                    <a:pt x="1229" y="147"/>
                  </a:lnTo>
                  <a:lnTo>
                    <a:pt x="1226" y="153"/>
                  </a:lnTo>
                  <a:lnTo>
                    <a:pt x="1220" y="161"/>
                  </a:lnTo>
                  <a:lnTo>
                    <a:pt x="1215" y="168"/>
                  </a:lnTo>
                  <a:lnTo>
                    <a:pt x="1208" y="175"/>
                  </a:lnTo>
                  <a:lnTo>
                    <a:pt x="1202" y="181"/>
                  </a:lnTo>
                  <a:lnTo>
                    <a:pt x="1196" y="187"/>
                  </a:lnTo>
                  <a:lnTo>
                    <a:pt x="1190" y="191"/>
                  </a:lnTo>
                  <a:lnTo>
                    <a:pt x="1222" y="220"/>
                  </a:lnTo>
                  <a:close/>
                </a:path>
              </a:pathLst>
            </a:custGeom>
            <a:solidFill>
              <a:srgbClr val="87A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2310"/>
            <p:cNvSpPr>
              <a:spLocks/>
            </p:cNvSpPr>
            <p:nvPr/>
          </p:nvSpPr>
          <p:spPr bwMode="auto">
            <a:xfrm>
              <a:off x="3861096" y="6014255"/>
              <a:ext cx="106589" cy="112953"/>
            </a:xfrm>
            <a:custGeom>
              <a:avLst/>
              <a:gdLst>
                <a:gd name="T0" fmla="*/ 269 w 269"/>
                <a:gd name="T1" fmla="*/ 1 h 281"/>
                <a:gd name="T2" fmla="*/ 255 w 269"/>
                <a:gd name="T3" fmla="*/ 0 h 281"/>
                <a:gd name="T4" fmla="*/ 219 w 269"/>
                <a:gd name="T5" fmla="*/ 0 h 281"/>
                <a:gd name="T6" fmla="*/ 196 w 269"/>
                <a:gd name="T7" fmla="*/ 2 h 281"/>
                <a:gd name="T8" fmla="*/ 170 w 269"/>
                <a:gd name="T9" fmla="*/ 5 h 281"/>
                <a:gd name="T10" fmla="*/ 156 w 269"/>
                <a:gd name="T11" fmla="*/ 8 h 281"/>
                <a:gd name="T12" fmla="*/ 142 w 269"/>
                <a:gd name="T13" fmla="*/ 11 h 281"/>
                <a:gd name="T14" fmla="*/ 129 w 269"/>
                <a:gd name="T15" fmla="*/ 16 h 281"/>
                <a:gd name="T16" fmla="*/ 115 w 269"/>
                <a:gd name="T17" fmla="*/ 21 h 281"/>
                <a:gd name="T18" fmla="*/ 101 w 269"/>
                <a:gd name="T19" fmla="*/ 28 h 281"/>
                <a:gd name="T20" fmla="*/ 88 w 269"/>
                <a:gd name="T21" fmla="*/ 34 h 281"/>
                <a:gd name="T22" fmla="*/ 75 w 269"/>
                <a:gd name="T23" fmla="*/ 43 h 281"/>
                <a:gd name="T24" fmla="*/ 63 w 269"/>
                <a:gd name="T25" fmla="*/ 52 h 281"/>
                <a:gd name="T26" fmla="*/ 51 w 269"/>
                <a:gd name="T27" fmla="*/ 63 h 281"/>
                <a:gd name="T28" fmla="*/ 40 w 269"/>
                <a:gd name="T29" fmla="*/ 75 h 281"/>
                <a:gd name="T30" fmla="*/ 30 w 269"/>
                <a:gd name="T31" fmla="*/ 88 h 281"/>
                <a:gd name="T32" fmla="*/ 22 w 269"/>
                <a:gd name="T33" fmla="*/ 103 h 281"/>
                <a:gd name="T34" fmla="*/ 14 w 269"/>
                <a:gd name="T35" fmla="*/ 119 h 281"/>
                <a:gd name="T36" fmla="*/ 9 w 269"/>
                <a:gd name="T37" fmla="*/ 137 h 281"/>
                <a:gd name="T38" fmla="*/ 4 w 269"/>
                <a:gd name="T39" fmla="*/ 156 h 281"/>
                <a:gd name="T40" fmla="*/ 1 w 269"/>
                <a:gd name="T41" fmla="*/ 178 h 281"/>
                <a:gd name="T42" fmla="*/ 0 w 269"/>
                <a:gd name="T43" fmla="*/ 200 h 281"/>
                <a:gd name="T44" fmla="*/ 1 w 269"/>
                <a:gd name="T45" fmla="*/ 225 h 281"/>
                <a:gd name="T46" fmla="*/ 3 w 269"/>
                <a:gd name="T47" fmla="*/ 252 h 281"/>
                <a:gd name="T48" fmla="*/ 9 w 269"/>
                <a:gd name="T49" fmla="*/ 281 h 281"/>
                <a:gd name="T50" fmla="*/ 11 w 269"/>
                <a:gd name="T51" fmla="*/ 265 h 281"/>
                <a:gd name="T52" fmla="*/ 13 w 269"/>
                <a:gd name="T53" fmla="*/ 247 h 281"/>
                <a:gd name="T54" fmla="*/ 17 w 269"/>
                <a:gd name="T55" fmla="*/ 227 h 281"/>
                <a:gd name="T56" fmla="*/ 24 w 269"/>
                <a:gd name="T57" fmla="*/ 208 h 281"/>
                <a:gd name="T58" fmla="*/ 31 w 269"/>
                <a:gd name="T59" fmla="*/ 186 h 281"/>
                <a:gd name="T60" fmla="*/ 41 w 269"/>
                <a:gd name="T61" fmla="*/ 165 h 281"/>
                <a:gd name="T62" fmla="*/ 52 w 269"/>
                <a:gd name="T63" fmla="*/ 143 h 281"/>
                <a:gd name="T64" fmla="*/ 65 w 269"/>
                <a:gd name="T65" fmla="*/ 123 h 281"/>
                <a:gd name="T66" fmla="*/ 72 w 269"/>
                <a:gd name="T67" fmla="*/ 112 h 281"/>
                <a:gd name="T68" fmla="*/ 81 w 269"/>
                <a:gd name="T69" fmla="*/ 102 h 281"/>
                <a:gd name="T70" fmla="*/ 90 w 269"/>
                <a:gd name="T71" fmla="*/ 91 h 281"/>
                <a:gd name="T72" fmla="*/ 99 w 269"/>
                <a:gd name="T73" fmla="*/ 82 h 281"/>
                <a:gd name="T74" fmla="*/ 109 w 269"/>
                <a:gd name="T75" fmla="*/ 73 h 281"/>
                <a:gd name="T76" fmla="*/ 120 w 269"/>
                <a:gd name="T77" fmla="*/ 63 h 281"/>
                <a:gd name="T78" fmla="*/ 132 w 269"/>
                <a:gd name="T79" fmla="*/ 55 h 281"/>
                <a:gd name="T80" fmla="*/ 144 w 269"/>
                <a:gd name="T81" fmla="*/ 46 h 281"/>
                <a:gd name="T82" fmla="*/ 157 w 269"/>
                <a:gd name="T83" fmla="*/ 38 h 281"/>
                <a:gd name="T84" fmla="*/ 171 w 269"/>
                <a:gd name="T85" fmla="*/ 32 h 281"/>
                <a:gd name="T86" fmla="*/ 185 w 269"/>
                <a:gd name="T87" fmla="*/ 24 h 281"/>
                <a:gd name="T88" fmla="*/ 200 w 269"/>
                <a:gd name="T89" fmla="*/ 19 h 281"/>
                <a:gd name="T90" fmla="*/ 216 w 269"/>
                <a:gd name="T91" fmla="*/ 14 h 281"/>
                <a:gd name="T92" fmla="*/ 232 w 269"/>
                <a:gd name="T93" fmla="*/ 8 h 281"/>
                <a:gd name="T94" fmla="*/ 251 w 269"/>
                <a:gd name="T95" fmla="*/ 5 h 281"/>
                <a:gd name="T96" fmla="*/ 269 w 269"/>
                <a:gd name="T97" fmla="*/ 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9" h="281">
                  <a:moveTo>
                    <a:pt x="269" y="1"/>
                  </a:moveTo>
                  <a:lnTo>
                    <a:pt x="255" y="0"/>
                  </a:lnTo>
                  <a:lnTo>
                    <a:pt x="219" y="0"/>
                  </a:lnTo>
                  <a:lnTo>
                    <a:pt x="196" y="2"/>
                  </a:lnTo>
                  <a:lnTo>
                    <a:pt x="170" y="5"/>
                  </a:lnTo>
                  <a:lnTo>
                    <a:pt x="156" y="8"/>
                  </a:lnTo>
                  <a:lnTo>
                    <a:pt x="142" y="11"/>
                  </a:lnTo>
                  <a:lnTo>
                    <a:pt x="129" y="16"/>
                  </a:lnTo>
                  <a:lnTo>
                    <a:pt x="115" y="21"/>
                  </a:lnTo>
                  <a:lnTo>
                    <a:pt x="101" y="28"/>
                  </a:lnTo>
                  <a:lnTo>
                    <a:pt x="88" y="34"/>
                  </a:lnTo>
                  <a:lnTo>
                    <a:pt x="75" y="43"/>
                  </a:lnTo>
                  <a:lnTo>
                    <a:pt x="63" y="52"/>
                  </a:lnTo>
                  <a:lnTo>
                    <a:pt x="51" y="63"/>
                  </a:lnTo>
                  <a:lnTo>
                    <a:pt x="40" y="75"/>
                  </a:lnTo>
                  <a:lnTo>
                    <a:pt x="30" y="88"/>
                  </a:lnTo>
                  <a:lnTo>
                    <a:pt x="22" y="103"/>
                  </a:lnTo>
                  <a:lnTo>
                    <a:pt x="14" y="119"/>
                  </a:lnTo>
                  <a:lnTo>
                    <a:pt x="9" y="137"/>
                  </a:lnTo>
                  <a:lnTo>
                    <a:pt x="4" y="156"/>
                  </a:lnTo>
                  <a:lnTo>
                    <a:pt x="1" y="178"/>
                  </a:lnTo>
                  <a:lnTo>
                    <a:pt x="0" y="200"/>
                  </a:lnTo>
                  <a:lnTo>
                    <a:pt x="1" y="225"/>
                  </a:lnTo>
                  <a:lnTo>
                    <a:pt x="3" y="252"/>
                  </a:lnTo>
                  <a:lnTo>
                    <a:pt x="9" y="281"/>
                  </a:lnTo>
                  <a:lnTo>
                    <a:pt x="11" y="265"/>
                  </a:lnTo>
                  <a:lnTo>
                    <a:pt x="13" y="247"/>
                  </a:lnTo>
                  <a:lnTo>
                    <a:pt x="17" y="227"/>
                  </a:lnTo>
                  <a:lnTo>
                    <a:pt x="24" y="208"/>
                  </a:lnTo>
                  <a:lnTo>
                    <a:pt x="31" y="186"/>
                  </a:lnTo>
                  <a:lnTo>
                    <a:pt x="41" y="165"/>
                  </a:lnTo>
                  <a:lnTo>
                    <a:pt x="52" y="143"/>
                  </a:lnTo>
                  <a:lnTo>
                    <a:pt x="65" y="123"/>
                  </a:lnTo>
                  <a:lnTo>
                    <a:pt x="72" y="112"/>
                  </a:lnTo>
                  <a:lnTo>
                    <a:pt x="81" y="102"/>
                  </a:lnTo>
                  <a:lnTo>
                    <a:pt x="90" y="91"/>
                  </a:lnTo>
                  <a:lnTo>
                    <a:pt x="99" y="82"/>
                  </a:lnTo>
                  <a:lnTo>
                    <a:pt x="109" y="73"/>
                  </a:lnTo>
                  <a:lnTo>
                    <a:pt x="120" y="63"/>
                  </a:lnTo>
                  <a:lnTo>
                    <a:pt x="132" y="55"/>
                  </a:lnTo>
                  <a:lnTo>
                    <a:pt x="144" y="46"/>
                  </a:lnTo>
                  <a:lnTo>
                    <a:pt x="157" y="38"/>
                  </a:lnTo>
                  <a:lnTo>
                    <a:pt x="171" y="32"/>
                  </a:lnTo>
                  <a:lnTo>
                    <a:pt x="185" y="24"/>
                  </a:lnTo>
                  <a:lnTo>
                    <a:pt x="200" y="19"/>
                  </a:lnTo>
                  <a:lnTo>
                    <a:pt x="216" y="14"/>
                  </a:lnTo>
                  <a:lnTo>
                    <a:pt x="232" y="8"/>
                  </a:lnTo>
                  <a:lnTo>
                    <a:pt x="251" y="5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2311"/>
            <p:cNvSpPr>
              <a:spLocks/>
            </p:cNvSpPr>
            <p:nvPr/>
          </p:nvSpPr>
          <p:spPr bwMode="auto">
            <a:xfrm>
              <a:off x="4015412" y="6058800"/>
              <a:ext cx="133634" cy="190906"/>
            </a:xfrm>
            <a:custGeom>
              <a:avLst/>
              <a:gdLst>
                <a:gd name="T0" fmla="*/ 0 w 337"/>
                <a:gd name="T1" fmla="*/ 479 h 479"/>
                <a:gd name="T2" fmla="*/ 5 w 337"/>
                <a:gd name="T3" fmla="*/ 479 h 479"/>
                <a:gd name="T4" fmla="*/ 23 w 337"/>
                <a:gd name="T5" fmla="*/ 476 h 479"/>
                <a:gd name="T6" fmla="*/ 34 w 337"/>
                <a:gd name="T7" fmla="*/ 473 h 479"/>
                <a:gd name="T8" fmla="*/ 49 w 337"/>
                <a:gd name="T9" fmla="*/ 468 h 479"/>
                <a:gd name="T10" fmla="*/ 65 w 337"/>
                <a:gd name="T11" fmla="*/ 462 h 479"/>
                <a:gd name="T12" fmla="*/ 82 w 337"/>
                <a:gd name="T13" fmla="*/ 455 h 479"/>
                <a:gd name="T14" fmla="*/ 100 w 337"/>
                <a:gd name="T15" fmla="*/ 447 h 479"/>
                <a:gd name="T16" fmla="*/ 120 w 337"/>
                <a:gd name="T17" fmla="*/ 435 h 479"/>
                <a:gd name="T18" fmla="*/ 140 w 337"/>
                <a:gd name="T19" fmla="*/ 422 h 479"/>
                <a:gd name="T20" fmla="*/ 162 w 337"/>
                <a:gd name="T21" fmla="*/ 407 h 479"/>
                <a:gd name="T22" fmla="*/ 182 w 337"/>
                <a:gd name="T23" fmla="*/ 390 h 479"/>
                <a:gd name="T24" fmla="*/ 204 w 337"/>
                <a:gd name="T25" fmla="*/ 369 h 479"/>
                <a:gd name="T26" fmla="*/ 214 w 337"/>
                <a:gd name="T27" fmla="*/ 357 h 479"/>
                <a:gd name="T28" fmla="*/ 225 w 337"/>
                <a:gd name="T29" fmla="*/ 345 h 479"/>
                <a:gd name="T30" fmla="*/ 235 w 337"/>
                <a:gd name="T31" fmla="*/ 333 h 479"/>
                <a:gd name="T32" fmla="*/ 245 w 337"/>
                <a:gd name="T33" fmla="*/ 319 h 479"/>
                <a:gd name="T34" fmla="*/ 263 w 337"/>
                <a:gd name="T35" fmla="*/ 292 h 479"/>
                <a:gd name="T36" fmla="*/ 280 w 337"/>
                <a:gd name="T37" fmla="*/ 266 h 479"/>
                <a:gd name="T38" fmla="*/ 294 w 337"/>
                <a:gd name="T39" fmla="*/ 242 h 479"/>
                <a:gd name="T40" fmla="*/ 306 w 337"/>
                <a:gd name="T41" fmla="*/ 218 h 479"/>
                <a:gd name="T42" fmla="*/ 315 w 337"/>
                <a:gd name="T43" fmla="*/ 196 h 479"/>
                <a:gd name="T44" fmla="*/ 323 w 337"/>
                <a:gd name="T45" fmla="*/ 175 h 479"/>
                <a:gd name="T46" fmla="*/ 329 w 337"/>
                <a:gd name="T47" fmla="*/ 154 h 479"/>
                <a:gd name="T48" fmla="*/ 334 w 337"/>
                <a:gd name="T49" fmla="*/ 135 h 479"/>
                <a:gd name="T50" fmla="*/ 336 w 337"/>
                <a:gd name="T51" fmla="*/ 116 h 479"/>
                <a:gd name="T52" fmla="*/ 337 w 337"/>
                <a:gd name="T53" fmla="*/ 98 h 479"/>
                <a:gd name="T54" fmla="*/ 336 w 337"/>
                <a:gd name="T55" fmla="*/ 81 h 479"/>
                <a:gd name="T56" fmla="*/ 334 w 337"/>
                <a:gd name="T57" fmla="*/ 63 h 479"/>
                <a:gd name="T58" fmla="*/ 330 w 337"/>
                <a:gd name="T59" fmla="*/ 47 h 479"/>
                <a:gd name="T60" fmla="*/ 326 w 337"/>
                <a:gd name="T61" fmla="*/ 31 h 479"/>
                <a:gd name="T62" fmla="*/ 321 w 337"/>
                <a:gd name="T63" fmla="*/ 15 h 479"/>
                <a:gd name="T64" fmla="*/ 315 w 337"/>
                <a:gd name="T65" fmla="*/ 0 h 479"/>
                <a:gd name="T66" fmla="*/ 303 w 337"/>
                <a:gd name="T67" fmla="*/ 40 h 479"/>
                <a:gd name="T68" fmla="*/ 290 w 337"/>
                <a:gd name="T69" fmla="*/ 87 h 479"/>
                <a:gd name="T70" fmla="*/ 282 w 337"/>
                <a:gd name="T71" fmla="*/ 113 h 479"/>
                <a:gd name="T72" fmla="*/ 272 w 337"/>
                <a:gd name="T73" fmla="*/ 141 h 479"/>
                <a:gd name="T74" fmla="*/ 260 w 337"/>
                <a:gd name="T75" fmla="*/ 170 h 479"/>
                <a:gd name="T76" fmla="*/ 246 w 337"/>
                <a:gd name="T77" fmla="*/ 201 h 479"/>
                <a:gd name="T78" fmla="*/ 238 w 337"/>
                <a:gd name="T79" fmla="*/ 217 h 479"/>
                <a:gd name="T80" fmla="*/ 229 w 337"/>
                <a:gd name="T81" fmla="*/ 233 h 479"/>
                <a:gd name="T82" fmla="*/ 219 w 337"/>
                <a:gd name="T83" fmla="*/ 249 h 479"/>
                <a:gd name="T84" fmla="*/ 208 w 337"/>
                <a:gd name="T85" fmla="*/ 265 h 479"/>
                <a:gd name="T86" fmla="*/ 196 w 337"/>
                <a:gd name="T87" fmla="*/ 283 h 479"/>
                <a:gd name="T88" fmla="*/ 185 w 337"/>
                <a:gd name="T89" fmla="*/ 299 h 479"/>
                <a:gd name="T90" fmla="*/ 171 w 337"/>
                <a:gd name="T91" fmla="*/ 316 h 479"/>
                <a:gd name="T92" fmla="*/ 157 w 337"/>
                <a:gd name="T93" fmla="*/ 333 h 479"/>
                <a:gd name="T94" fmla="*/ 141 w 337"/>
                <a:gd name="T95" fmla="*/ 352 h 479"/>
                <a:gd name="T96" fmla="*/ 125 w 337"/>
                <a:gd name="T97" fmla="*/ 369 h 479"/>
                <a:gd name="T98" fmla="*/ 107 w 337"/>
                <a:gd name="T99" fmla="*/ 387 h 479"/>
                <a:gd name="T100" fmla="*/ 88 w 337"/>
                <a:gd name="T101" fmla="*/ 406 h 479"/>
                <a:gd name="T102" fmla="*/ 68 w 337"/>
                <a:gd name="T103" fmla="*/ 424 h 479"/>
                <a:gd name="T104" fmla="*/ 46 w 337"/>
                <a:gd name="T105" fmla="*/ 443 h 479"/>
                <a:gd name="T106" fmla="*/ 24 w 337"/>
                <a:gd name="T107" fmla="*/ 461 h 479"/>
                <a:gd name="T108" fmla="*/ 0 w 337"/>
                <a:gd name="T109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7" h="479">
                  <a:moveTo>
                    <a:pt x="0" y="479"/>
                  </a:moveTo>
                  <a:lnTo>
                    <a:pt x="5" y="479"/>
                  </a:lnTo>
                  <a:lnTo>
                    <a:pt x="23" y="476"/>
                  </a:lnTo>
                  <a:lnTo>
                    <a:pt x="34" y="473"/>
                  </a:lnTo>
                  <a:lnTo>
                    <a:pt x="49" y="468"/>
                  </a:lnTo>
                  <a:lnTo>
                    <a:pt x="65" y="462"/>
                  </a:lnTo>
                  <a:lnTo>
                    <a:pt x="82" y="455"/>
                  </a:lnTo>
                  <a:lnTo>
                    <a:pt x="100" y="447"/>
                  </a:lnTo>
                  <a:lnTo>
                    <a:pt x="120" y="435"/>
                  </a:lnTo>
                  <a:lnTo>
                    <a:pt x="140" y="422"/>
                  </a:lnTo>
                  <a:lnTo>
                    <a:pt x="162" y="407"/>
                  </a:lnTo>
                  <a:lnTo>
                    <a:pt x="182" y="390"/>
                  </a:lnTo>
                  <a:lnTo>
                    <a:pt x="204" y="369"/>
                  </a:lnTo>
                  <a:lnTo>
                    <a:pt x="214" y="357"/>
                  </a:lnTo>
                  <a:lnTo>
                    <a:pt x="225" y="345"/>
                  </a:lnTo>
                  <a:lnTo>
                    <a:pt x="235" y="333"/>
                  </a:lnTo>
                  <a:lnTo>
                    <a:pt x="245" y="319"/>
                  </a:lnTo>
                  <a:lnTo>
                    <a:pt x="263" y="292"/>
                  </a:lnTo>
                  <a:lnTo>
                    <a:pt x="280" y="266"/>
                  </a:lnTo>
                  <a:lnTo>
                    <a:pt x="294" y="242"/>
                  </a:lnTo>
                  <a:lnTo>
                    <a:pt x="306" y="218"/>
                  </a:lnTo>
                  <a:lnTo>
                    <a:pt x="315" y="196"/>
                  </a:lnTo>
                  <a:lnTo>
                    <a:pt x="323" y="175"/>
                  </a:lnTo>
                  <a:lnTo>
                    <a:pt x="329" y="154"/>
                  </a:lnTo>
                  <a:lnTo>
                    <a:pt x="334" y="135"/>
                  </a:lnTo>
                  <a:lnTo>
                    <a:pt x="336" y="116"/>
                  </a:lnTo>
                  <a:lnTo>
                    <a:pt x="337" y="98"/>
                  </a:lnTo>
                  <a:lnTo>
                    <a:pt x="336" y="81"/>
                  </a:lnTo>
                  <a:lnTo>
                    <a:pt x="334" y="63"/>
                  </a:lnTo>
                  <a:lnTo>
                    <a:pt x="330" y="47"/>
                  </a:lnTo>
                  <a:lnTo>
                    <a:pt x="326" y="31"/>
                  </a:lnTo>
                  <a:lnTo>
                    <a:pt x="321" y="15"/>
                  </a:lnTo>
                  <a:lnTo>
                    <a:pt x="315" y="0"/>
                  </a:lnTo>
                  <a:lnTo>
                    <a:pt x="303" y="40"/>
                  </a:lnTo>
                  <a:lnTo>
                    <a:pt x="290" y="87"/>
                  </a:lnTo>
                  <a:lnTo>
                    <a:pt x="282" y="113"/>
                  </a:lnTo>
                  <a:lnTo>
                    <a:pt x="272" y="141"/>
                  </a:lnTo>
                  <a:lnTo>
                    <a:pt x="260" y="170"/>
                  </a:lnTo>
                  <a:lnTo>
                    <a:pt x="246" y="201"/>
                  </a:lnTo>
                  <a:lnTo>
                    <a:pt x="238" y="217"/>
                  </a:lnTo>
                  <a:lnTo>
                    <a:pt x="229" y="233"/>
                  </a:lnTo>
                  <a:lnTo>
                    <a:pt x="219" y="249"/>
                  </a:lnTo>
                  <a:lnTo>
                    <a:pt x="208" y="265"/>
                  </a:lnTo>
                  <a:lnTo>
                    <a:pt x="196" y="283"/>
                  </a:lnTo>
                  <a:lnTo>
                    <a:pt x="185" y="299"/>
                  </a:lnTo>
                  <a:lnTo>
                    <a:pt x="171" y="316"/>
                  </a:lnTo>
                  <a:lnTo>
                    <a:pt x="157" y="333"/>
                  </a:lnTo>
                  <a:lnTo>
                    <a:pt x="141" y="352"/>
                  </a:lnTo>
                  <a:lnTo>
                    <a:pt x="125" y="369"/>
                  </a:lnTo>
                  <a:lnTo>
                    <a:pt x="107" y="387"/>
                  </a:lnTo>
                  <a:lnTo>
                    <a:pt x="88" y="406"/>
                  </a:lnTo>
                  <a:lnTo>
                    <a:pt x="68" y="424"/>
                  </a:lnTo>
                  <a:lnTo>
                    <a:pt x="46" y="443"/>
                  </a:lnTo>
                  <a:lnTo>
                    <a:pt x="24" y="461"/>
                  </a:lnTo>
                  <a:lnTo>
                    <a:pt x="0" y="479"/>
                  </a:lnTo>
                  <a:close/>
                </a:path>
              </a:pathLst>
            </a:custGeom>
            <a:solidFill>
              <a:srgbClr val="87A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2312"/>
            <p:cNvSpPr>
              <a:spLocks/>
            </p:cNvSpPr>
            <p:nvPr/>
          </p:nvSpPr>
          <p:spPr bwMode="auto">
            <a:xfrm>
              <a:off x="3899277" y="6063572"/>
              <a:ext cx="128861" cy="130452"/>
            </a:xfrm>
            <a:custGeom>
              <a:avLst/>
              <a:gdLst>
                <a:gd name="T0" fmla="*/ 156 w 324"/>
                <a:gd name="T1" fmla="*/ 310 h 327"/>
                <a:gd name="T2" fmla="*/ 149 w 324"/>
                <a:gd name="T3" fmla="*/ 280 h 327"/>
                <a:gd name="T4" fmla="*/ 135 w 324"/>
                <a:gd name="T5" fmla="*/ 255 h 327"/>
                <a:gd name="T6" fmla="*/ 118 w 324"/>
                <a:gd name="T7" fmla="*/ 231 h 327"/>
                <a:gd name="T8" fmla="*/ 87 w 324"/>
                <a:gd name="T9" fmla="*/ 201 h 327"/>
                <a:gd name="T10" fmla="*/ 55 w 324"/>
                <a:gd name="T11" fmla="*/ 171 h 327"/>
                <a:gd name="T12" fmla="*/ 36 w 324"/>
                <a:gd name="T13" fmla="*/ 151 h 327"/>
                <a:gd name="T14" fmla="*/ 20 w 324"/>
                <a:gd name="T15" fmla="*/ 129 h 327"/>
                <a:gd name="T16" fmla="*/ 9 w 324"/>
                <a:gd name="T17" fmla="*/ 109 h 327"/>
                <a:gd name="T18" fmla="*/ 2 w 324"/>
                <a:gd name="T19" fmla="*/ 88 h 327"/>
                <a:gd name="T20" fmla="*/ 0 w 324"/>
                <a:gd name="T21" fmla="*/ 71 h 327"/>
                <a:gd name="T22" fmla="*/ 2 w 324"/>
                <a:gd name="T23" fmla="*/ 54 h 327"/>
                <a:gd name="T24" fmla="*/ 9 w 324"/>
                <a:gd name="T25" fmla="*/ 39 h 327"/>
                <a:gd name="T26" fmla="*/ 20 w 324"/>
                <a:gd name="T27" fmla="*/ 25 h 327"/>
                <a:gd name="T28" fmla="*/ 34 w 324"/>
                <a:gd name="T29" fmla="*/ 13 h 327"/>
                <a:gd name="T30" fmla="*/ 52 w 324"/>
                <a:gd name="T31" fmla="*/ 3 h 327"/>
                <a:gd name="T32" fmla="*/ 71 w 324"/>
                <a:gd name="T33" fmla="*/ 0 h 327"/>
                <a:gd name="T34" fmla="*/ 91 w 324"/>
                <a:gd name="T35" fmla="*/ 2 h 327"/>
                <a:gd name="T36" fmla="*/ 109 w 324"/>
                <a:gd name="T37" fmla="*/ 7 h 327"/>
                <a:gd name="T38" fmla="*/ 134 w 324"/>
                <a:gd name="T39" fmla="*/ 19 h 327"/>
                <a:gd name="T40" fmla="*/ 155 w 324"/>
                <a:gd name="T41" fmla="*/ 33 h 327"/>
                <a:gd name="T42" fmla="*/ 159 w 324"/>
                <a:gd name="T43" fmla="*/ 35 h 327"/>
                <a:gd name="T44" fmla="*/ 171 w 324"/>
                <a:gd name="T45" fmla="*/ 27 h 327"/>
                <a:gd name="T46" fmla="*/ 202 w 324"/>
                <a:gd name="T47" fmla="*/ 10 h 327"/>
                <a:gd name="T48" fmla="*/ 222 w 324"/>
                <a:gd name="T49" fmla="*/ 4 h 327"/>
                <a:gd name="T50" fmla="*/ 242 w 324"/>
                <a:gd name="T51" fmla="*/ 0 h 327"/>
                <a:gd name="T52" fmla="*/ 263 w 324"/>
                <a:gd name="T53" fmla="*/ 1 h 327"/>
                <a:gd name="T54" fmla="*/ 282 w 324"/>
                <a:gd name="T55" fmla="*/ 7 h 327"/>
                <a:gd name="T56" fmla="*/ 298 w 324"/>
                <a:gd name="T57" fmla="*/ 19 h 327"/>
                <a:gd name="T58" fmla="*/ 310 w 324"/>
                <a:gd name="T59" fmla="*/ 32 h 327"/>
                <a:gd name="T60" fmla="*/ 319 w 324"/>
                <a:gd name="T61" fmla="*/ 48 h 327"/>
                <a:gd name="T62" fmla="*/ 324 w 324"/>
                <a:gd name="T63" fmla="*/ 67 h 327"/>
                <a:gd name="T64" fmla="*/ 324 w 324"/>
                <a:gd name="T65" fmla="*/ 85 h 327"/>
                <a:gd name="T66" fmla="*/ 320 w 324"/>
                <a:gd name="T67" fmla="*/ 106 h 327"/>
                <a:gd name="T68" fmla="*/ 311 w 324"/>
                <a:gd name="T69" fmla="*/ 127 h 327"/>
                <a:gd name="T70" fmla="*/ 297 w 324"/>
                <a:gd name="T71" fmla="*/ 149 h 327"/>
                <a:gd name="T72" fmla="*/ 279 w 324"/>
                <a:gd name="T73" fmla="*/ 169 h 327"/>
                <a:gd name="T74" fmla="*/ 258 w 324"/>
                <a:gd name="T75" fmla="*/ 189 h 327"/>
                <a:gd name="T76" fmla="*/ 212 w 324"/>
                <a:gd name="T77" fmla="*/ 224 h 327"/>
                <a:gd name="T78" fmla="*/ 191 w 324"/>
                <a:gd name="T79" fmla="*/ 245 h 327"/>
                <a:gd name="T80" fmla="*/ 174 w 324"/>
                <a:gd name="T81" fmla="*/ 268 h 327"/>
                <a:gd name="T82" fmla="*/ 163 w 324"/>
                <a:gd name="T83" fmla="*/ 295 h 327"/>
                <a:gd name="T84" fmla="*/ 160 w 324"/>
                <a:gd name="T85" fmla="*/ 311 h 327"/>
                <a:gd name="T86" fmla="*/ 159 w 324"/>
                <a:gd name="T8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4" h="327">
                  <a:moveTo>
                    <a:pt x="157" y="327"/>
                  </a:moveTo>
                  <a:lnTo>
                    <a:pt x="156" y="310"/>
                  </a:lnTo>
                  <a:lnTo>
                    <a:pt x="154" y="295"/>
                  </a:lnTo>
                  <a:lnTo>
                    <a:pt x="149" y="280"/>
                  </a:lnTo>
                  <a:lnTo>
                    <a:pt x="143" y="266"/>
                  </a:lnTo>
                  <a:lnTo>
                    <a:pt x="135" y="255"/>
                  </a:lnTo>
                  <a:lnTo>
                    <a:pt x="128" y="243"/>
                  </a:lnTo>
                  <a:lnTo>
                    <a:pt x="118" y="231"/>
                  </a:lnTo>
                  <a:lnTo>
                    <a:pt x="108" y="220"/>
                  </a:lnTo>
                  <a:lnTo>
                    <a:pt x="87" y="201"/>
                  </a:lnTo>
                  <a:lnTo>
                    <a:pt x="65" y="181"/>
                  </a:lnTo>
                  <a:lnTo>
                    <a:pt x="55" y="171"/>
                  </a:lnTo>
                  <a:lnTo>
                    <a:pt x="44" y="161"/>
                  </a:lnTo>
                  <a:lnTo>
                    <a:pt x="36" y="151"/>
                  </a:lnTo>
                  <a:lnTo>
                    <a:pt x="27" y="140"/>
                  </a:lnTo>
                  <a:lnTo>
                    <a:pt x="20" y="129"/>
                  </a:lnTo>
                  <a:lnTo>
                    <a:pt x="13" y="118"/>
                  </a:lnTo>
                  <a:lnTo>
                    <a:pt x="9" y="109"/>
                  </a:lnTo>
                  <a:lnTo>
                    <a:pt x="4" y="98"/>
                  </a:lnTo>
                  <a:lnTo>
                    <a:pt x="2" y="88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1" y="62"/>
                  </a:lnTo>
                  <a:lnTo>
                    <a:pt x="2" y="54"/>
                  </a:lnTo>
                  <a:lnTo>
                    <a:pt x="6" y="46"/>
                  </a:lnTo>
                  <a:lnTo>
                    <a:pt x="9" y="39"/>
                  </a:lnTo>
                  <a:lnTo>
                    <a:pt x="14" y="31"/>
                  </a:lnTo>
                  <a:lnTo>
                    <a:pt x="20" y="25"/>
                  </a:lnTo>
                  <a:lnTo>
                    <a:pt x="26" y="18"/>
                  </a:lnTo>
                  <a:lnTo>
                    <a:pt x="34" y="13"/>
                  </a:lnTo>
                  <a:lnTo>
                    <a:pt x="42" y="7"/>
                  </a:lnTo>
                  <a:lnTo>
                    <a:pt x="52" y="3"/>
                  </a:lnTo>
                  <a:lnTo>
                    <a:pt x="62" y="1"/>
                  </a:lnTo>
                  <a:lnTo>
                    <a:pt x="71" y="0"/>
                  </a:lnTo>
                  <a:lnTo>
                    <a:pt x="81" y="0"/>
                  </a:lnTo>
                  <a:lnTo>
                    <a:pt x="91" y="2"/>
                  </a:lnTo>
                  <a:lnTo>
                    <a:pt x="101" y="4"/>
                  </a:lnTo>
                  <a:lnTo>
                    <a:pt x="109" y="7"/>
                  </a:lnTo>
                  <a:lnTo>
                    <a:pt x="118" y="10"/>
                  </a:lnTo>
                  <a:lnTo>
                    <a:pt x="134" y="19"/>
                  </a:lnTo>
                  <a:lnTo>
                    <a:pt x="146" y="27"/>
                  </a:lnTo>
                  <a:lnTo>
                    <a:pt x="155" y="33"/>
                  </a:lnTo>
                  <a:lnTo>
                    <a:pt x="157" y="35"/>
                  </a:lnTo>
                  <a:lnTo>
                    <a:pt x="159" y="35"/>
                  </a:lnTo>
                  <a:lnTo>
                    <a:pt x="162" y="33"/>
                  </a:lnTo>
                  <a:lnTo>
                    <a:pt x="171" y="27"/>
                  </a:lnTo>
                  <a:lnTo>
                    <a:pt x="185" y="19"/>
                  </a:lnTo>
                  <a:lnTo>
                    <a:pt x="202" y="10"/>
                  </a:lnTo>
                  <a:lnTo>
                    <a:pt x="212" y="7"/>
                  </a:lnTo>
                  <a:lnTo>
                    <a:pt x="222" y="4"/>
                  </a:lnTo>
                  <a:lnTo>
                    <a:pt x="232" y="2"/>
                  </a:lnTo>
                  <a:lnTo>
                    <a:pt x="242" y="0"/>
                  </a:lnTo>
                  <a:lnTo>
                    <a:pt x="253" y="0"/>
                  </a:lnTo>
                  <a:lnTo>
                    <a:pt x="263" y="1"/>
                  </a:lnTo>
                  <a:lnTo>
                    <a:pt x="272" y="3"/>
                  </a:lnTo>
                  <a:lnTo>
                    <a:pt x="282" y="7"/>
                  </a:lnTo>
                  <a:lnTo>
                    <a:pt x="291" y="13"/>
                  </a:lnTo>
                  <a:lnTo>
                    <a:pt x="298" y="19"/>
                  </a:lnTo>
                  <a:lnTo>
                    <a:pt x="305" y="26"/>
                  </a:lnTo>
                  <a:lnTo>
                    <a:pt x="310" y="32"/>
                  </a:lnTo>
                  <a:lnTo>
                    <a:pt x="316" y="41"/>
                  </a:lnTo>
                  <a:lnTo>
                    <a:pt x="319" y="48"/>
                  </a:lnTo>
                  <a:lnTo>
                    <a:pt x="322" y="57"/>
                  </a:lnTo>
                  <a:lnTo>
                    <a:pt x="324" y="67"/>
                  </a:lnTo>
                  <a:lnTo>
                    <a:pt x="324" y="75"/>
                  </a:lnTo>
                  <a:lnTo>
                    <a:pt x="324" y="85"/>
                  </a:lnTo>
                  <a:lnTo>
                    <a:pt x="322" y="96"/>
                  </a:lnTo>
                  <a:lnTo>
                    <a:pt x="320" y="106"/>
                  </a:lnTo>
                  <a:lnTo>
                    <a:pt x="316" y="116"/>
                  </a:lnTo>
                  <a:lnTo>
                    <a:pt x="311" y="127"/>
                  </a:lnTo>
                  <a:lnTo>
                    <a:pt x="305" y="138"/>
                  </a:lnTo>
                  <a:lnTo>
                    <a:pt x="297" y="149"/>
                  </a:lnTo>
                  <a:lnTo>
                    <a:pt x="289" y="160"/>
                  </a:lnTo>
                  <a:lnTo>
                    <a:pt x="279" y="169"/>
                  </a:lnTo>
                  <a:lnTo>
                    <a:pt x="269" y="179"/>
                  </a:lnTo>
                  <a:lnTo>
                    <a:pt x="258" y="189"/>
                  </a:lnTo>
                  <a:lnTo>
                    <a:pt x="235" y="206"/>
                  </a:lnTo>
                  <a:lnTo>
                    <a:pt x="212" y="224"/>
                  </a:lnTo>
                  <a:lnTo>
                    <a:pt x="201" y="235"/>
                  </a:lnTo>
                  <a:lnTo>
                    <a:pt x="191" y="245"/>
                  </a:lnTo>
                  <a:lnTo>
                    <a:pt x="183" y="256"/>
                  </a:lnTo>
                  <a:lnTo>
                    <a:pt x="174" y="268"/>
                  </a:lnTo>
                  <a:lnTo>
                    <a:pt x="168" y="280"/>
                  </a:lnTo>
                  <a:lnTo>
                    <a:pt x="163" y="295"/>
                  </a:lnTo>
                  <a:lnTo>
                    <a:pt x="161" y="302"/>
                  </a:lnTo>
                  <a:lnTo>
                    <a:pt x="160" y="311"/>
                  </a:lnTo>
                  <a:lnTo>
                    <a:pt x="159" y="318"/>
                  </a:lnTo>
                  <a:lnTo>
                    <a:pt x="159" y="327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87A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4" name="组合 2603"/>
          <p:cNvGrpSpPr/>
          <p:nvPr/>
        </p:nvGrpSpPr>
        <p:grpSpPr>
          <a:xfrm>
            <a:off x="5502492" y="5095680"/>
            <a:ext cx="1002368" cy="1179687"/>
            <a:chOff x="4416314" y="5851985"/>
            <a:chExt cx="485219" cy="604536"/>
          </a:xfrm>
        </p:grpSpPr>
        <p:grpSp>
          <p:nvGrpSpPr>
            <p:cNvPr id="2560" name="组合 2559"/>
            <p:cNvGrpSpPr/>
            <p:nvPr/>
          </p:nvGrpSpPr>
          <p:grpSpPr>
            <a:xfrm>
              <a:off x="4416314" y="6361068"/>
              <a:ext cx="485219" cy="95453"/>
              <a:chOff x="4416314" y="6361068"/>
              <a:chExt cx="485219" cy="95453"/>
            </a:xfrm>
          </p:grpSpPr>
          <p:sp>
            <p:nvSpPr>
              <p:cNvPr id="917" name="Freeform 2122"/>
              <p:cNvSpPr>
                <a:spLocks/>
              </p:cNvSpPr>
              <p:nvPr/>
            </p:nvSpPr>
            <p:spPr bwMode="auto">
              <a:xfrm>
                <a:off x="4416314" y="6361068"/>
                <a:ext cx="79544" cy="95453"/>
              </a:xfrm>
              <a:custGeom>
                <a:avLst/>
                <a:gdLst>
                  <a:gd name="T0" fmla="*/ 54 w 199"/>
                  <a:gd name="T1" fmla="*/ 0 h 243"/>
                  <a:gd name="T2" fmla="*/ 54 w 199"/>
                  <a:gd name="T3" fmla="*/ 94 h 243"/>
                  <a:gd name="T4" fmla="*/ 144 w 199"/>
                  <a:gd name="T5" fmla="*/ 94 h 243"/>
                  <a:gd name="T6" fmla="*/ 144 w 199"/>
                  <a:gd name="T7" fmla="*/ 0 h 243"/>
                  <a:gd name="T8" fmla="*/ 199 w 199"/>
                  <a:gd name="T9" fmla="*/ 0 h 243"/>
                  <a:gd name="T10" fmla="*/ 199 w 199"/>
                  <a:gd name="T11" fmla="*/ 243 h 243"/>
                  <a:gd name="T12" fmla="*/ 144 w 199"/>
                  <a:gd name="T13" fmla="*/ 243 h 243"/>
                  <a:gd name="T14" fmla="*/ 144 w 199"/>
                  <a:gd name="T15" fmla="*/ 141 h 243"/>
                  <a:gd name="T16" fmla="*/ 54 w 199"/>
                  <a:gd name="T17" fmla="*/ 141 h 243"/>
                  <a:gd name="T18" fmla="*/ 54 w 199"/>
                  <a:gd name="T19" fmla="*/ 243 h 243"/>
                  <a:gd name="T20" fmla="*/ 0 w 199"/>
                  <a:gd name="T21" fmla="*/ 243 h 243"/>
                  <a:gd name="T22" fmla="*/ 0 w 199"/>
                  <a:gd name="T23" fmla="*/ 0 h 243"/>
                  <a:gd name="T24" fmla="*/ 54 w 199"/>
                  <a:gd name="T25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" h="243">
                    <a:moveTo>
                      <a:pt x="54" y="0"/>
                    </a:moveTo>
                    <a:lnTo>
                      <a:pt x="54" y="94"/>
                    </a:lnTo>
                    <a:lnTo>
                      <a:pt x="144" y="94"/>
                    </a:lnTo>
                    <a:lnTo>
                      <a:pt x="144" y="0"/>
                    </a:lnTo>
                    <a:lnTo>
                      <a:pt x="199" y="0"/>
                    </a:lnTo>
                    <a:lnTo>
                      <a:pt x="199" y="243"/>
                    </a:lnTo>
                    <a:lnTo>
                      <a:pt x="144" y="243"/>
                    </a:lnTo>
                    <a:lnTo>
                      <a:pt x="144" y="141"/>
                    </a:lnTo>
                    <a:lnTo>
                      <a:pt x="54" y="141"/>
                    </a:lnTo>
                    <a:lnTo>
                      <a:pt x="54" y="243"/>
                    </a:lnTo>
                    <a:lnTo>
                      <a:pt x="0" y="243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123"/>
              <p:cNvSpPr>
                <a:spLocks/>
              </p:cNvSpPr>
              <p:nvPr/>
            </p:nvSpPr>
            <p:spPr bwMode="auto">
              <a:xfrm>
                <a:off x="4514949" y="6361068"/>
                <a:ext cx="62044" cy="95453"/>
              </a:xfrm>
              <a:custGeom>
                <a:avLst/>
                <a:gdLst>
                  <a:gd name="T0" fmla="*/ 145 w 155"/>
                  <a:gd name="T1" fmla="*/ 140 h 243"/>
                  <a:gd name="T2" fmla="*/ 55 w 155"/>
                  <a:gd name="T3" fmla="*/ 140 h 243"/>
                  <a:gd name="T4" fmla="*/ 55 w 155"/>
                  <a:gd name="T5" fmla="*/ 198 h 243"/>
                  <a:gd name="T6" fmla="*/ 155 w 155"/>
                  <a:gd name="T7" fmla="*/ 198 h 243"/>
                  <a:gd name="T8" fmla="*/ 155 w 155"/>
                  <a:gd name="T9" fmla="*/ 243 h 243"/>
                  <a:gd name="T10" fmla="*/ 0 w 155"/>
                  <a:gd name="T11" fmla="*/ 243 h 243"/>
                  <a:gd name="T12" fmla="*/ 0 w 155"/>
                  <a:gd name="T13" fmla="*/ 0 h 243"/>
                  <a:gd name="T14" fmla="*/ 150 w 155"/>
                  <a:gd name="T15" fmla="*/ 0 h 243"/>
                  <a:gd name="T16" fmla="*/ 150 w 155"/>
                  <a:gd name="T17" fmla="*/ 45 h 243"/>
                  <a:gd name="T18" fmla="*/ 55 w 155"/>
                  <a:gd name="T19" fmla="*/ 45 h 243"/>
                  <a:gd name="T20" fmla="*/ 55 w 155"/>
                  <a:gd name="T21" fmla="*/ 96 h 243"/>
                  <a:gd name="T22" fmla="*/ 145 w 155"/>
                  <a:gd name="T23" fmla="*/ 96 h 243"/>
                  <a:gd name="T24" fmla="*/ 145 w 155"/>
                  <a:gd name="T25" fmla="*/ 14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5" h="243">
                    <a:moveTo>
                      <a:pt x="145" y="140"/>
                    </a:moveTo>
                    <a:lnTo>
                      <a:pt x="55" y="140"/>
                    </a:lnTo>
                    <a:lnTo>
                      <a:pt x="55" y="198"/>
                    </a:lnTo>
                    <a:lnTo>
                      <a:pt x="155" y="198"/>
                    </a:lnTo>
                    <a:lnTo>
                      <a:pt x="155" y="243"/>
                    </a:lnTo>
                    <a:lnTo>
                      <a:pt x="0" y="243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45"/>
                    </a:lnTo>
                    <a:lnTo>
                      <a:pt x="55" y="45"/>
                    </a:lnTo>
                    <a:lnTo>
                      <a:pt x="55" y="96"/>
                    </a:lnTo>
                    <a:lnTo>
                      <a:pt x="145" y="96"/>
                    </a:lnTo>
                    <a:lnTo>
                      <a:pt x="145" y="140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2124"/>
              <p:cNvSpPr>
                <a:spLocks noEditPoints="1"/>
              </p:cNvSpPr>
              <p:nvPr/>
            </p:nvSpPr>
            <p:spPr bwMode="auto">
              <a:xfrm>
                <a:off x="4584947" y="6361068"/>
                <a:ext cx="87498" cy="95453"/>
              </a:xfrm>
              <a:custGeom>
                <a:avLst/>
                <a:gdLst>
                  <a:gd name="T0" fmla="*/ 136 w 221"/>
                  <a:gd name="T1" fmla="*/ 139 h 243"/>
                  <a:gd name="T2" fmla="*/ 121 w 221"/>
                  <a:gd name="T3" fmla="*/ 89 h 243"/>
                  <a:gd name="T4" fmla="*/ 118 w 221"/>
                  <a:gd name="T5" fmla="*/ 77 h 243"/>
                  <a:gd name="T6" fmla="*/ 114 w 221"/>
                  <a:gd name="T7" fmla="*/ 65 h 243"/>
                  <a:gd name="T8" fmla="*/ 111 w 221"/>
                  <a:gd name="T9" fmla="*/ 53 h 243"/>
                  <a:gd name="T10" fmla="*/ 108 w 221"/>
                  <a:gd name="T11" fmla="*/ 41 h 243"/>
                  <a:gd name="T12" fmla="*/ 108 w 221"/>
                  <a:gd name="T13" fmla="*/ 41 h 243"/>
                  <a:gd name="T14" fmla="*/ 105 w 221"/>
                  <a:gd name="T15" fmla="*/ 53 h 243"/>
                  <a:gd name="T16" fmla="*/ 103 w 221"/>
                  <a:gd name="T17" fmla="*/ 65 h 243"/>
                  <a:gd name="T18" fmla="*/ 99 w 221"/>
                  <a:gd name="T19" fmla="*/ 77 h 243"/>
                  <a:gd name="T20" fmla="*/ 96 w 221"/>
                  <a:gd name="T21" fmla="*/ 89 h 243"/>
                  <a:gd name="T22" fmla="*/ 82 w 221"/>
                  <a:gd name="T23" fmla="*/ 139 h 243"/>
                  <a:gd name="T24" fmla="*/ 136 w 221"/>
                  <a:gd name="T25" fmla="*/ 139 h 243"/>
                  <a:gd name="T26" fmla="*/ 74 w 221"/>
                  <a:gd name="T27" fmla="*/ 180 h 243"/>
                  <a:gd name="T28" fmla="*/ 57 w 221"/>
                  <a:gd name="T29" fmla="*/ 243 h 243"/>
                  <a:gd name="T30" fmla="*/ 0 w 221"/>
                  <a:gd name="T31" fmla="*/ 243 h 243"/>
                  <a:gd name="T32" fmla="*/ 74 w 221"/>
                  <a:gd name="T33" fmla="*/ 0 h 243"/>
                  <a:gd name="T34" fmla="*/ 146 w 221"/>
                  <a:gd name="T35" fmla="*/ 0 h 243"/>
                  <a:gd name="T36" fmla="*/ 221 w 221"/>
                  <a:gd name="T37" fmla="*/ 243 h 243"/>
                  <a:gd name="T38" fmla="*/ 162 w 221"/>
                  <a:gd name="T39" fmla="*/ 243 h 243"/>
                  <a:gd name="T40" fmla="*/ 144 w 221"/>
                  <a:gd name="T41" fmla="*/ 180 h 243"/>
                  <a:gd name="T42" fmla="*/ 74 w 221"/>
                  <a:gd name="T43" fmla="*/ 18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1" h="243">
                    <a:moveTo>
                      <a:pt x="136" y="139"/>
                    </a:moveTo>
                    <a:lnTo>
                      <a:pt x="121" y="89"/>
                    </a:lnTo>
                    <a:lnTo>
                      <a:pt x="118" y="77"/>
                    </a:lnTo>
                    <a:lnTo>
                      <a:pt x="114" y="65"/>
                    </a:lnTo>
                    <a:lnTo>
                      <a:pt x="111" y="53"/>
                    </a:lnTo>
                    <a:lnTo>
                      <a:pt x="108" y="41"/>
                    </a:lnTo>
                    <a:lnTo>
                      <a:pt x="108" y="41"/>
                    </a:lnTo>
                    <a:lnTo>
                      <a:pt x="105" y="53"/>
                    </a:lnTo>
                    <a:lnTo>
                      <a:pt x="103" y="65"/>
                    </a:lnTo>
                    <a:lnTo>
                      <a:pt x="99" y="77"/>
                    </a:lnTo>
                    <a:lnTo>
                      <a:pt x="96" y="89"/>
                    </a:lnTo>
                    <a:lnTo>
                      <a:pt x="82" y="139"/>
                    </a:lnTo>
                    <a:lnTo>
                      <a:pt x="136" y="139"/>
                    </a:lnTo>
                    <a:close/>
                    <a:moveTo>
                      <a:pt x="74" y="180"/>
                    </a:moveTo>
                    <a:lnTo>
                      <a:pt x="57" y="243"/>
                    </a:lnTo>
                    <a:lnTo>
                      <a:pt x="0" y="243"/>
                    </a:lnTo>
                    <a:lnTo>
                      <a:pt x="74" y="0"/>
                    </a:lnTo>
                    <a:lnTo>
                      <a:pt x="146" y="0"/>
                    </a:lnTo>
                    <a:lnTo>
                      <a:pt x="221" y="243"/>
                    </a:lnTo>
                    <a:lnTo>
                      <a:pt x="162" y="243"/>
                    </a:lnTo>
                    <a:lnTo>
                      <a:pt x="144" y="180"/>
                    </a:lnTo>
                    <a:lnTo>
                      <a:pt x="74" y="180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2125"/>
              <p:cNvSpPr>
                <a:spLocks/>
              </p:cNvSpPr>
              <p:nvPr/>
            </p:nvSpPr>
            <p:spPr bwMode="auto">
              <a:xfrm>
                <a:off x="4685173" y="6361068"/>
                <a:ext cx="60453" cy="95453"/>
              </a:xfrm>
              <a:custGeom>
                <a:avLst/>
                <a:gdLst>
                  <a:gd name="T0" fmla="*/ 0 w 151"/>
                  <a:gd name="T1" fmla="*/ 0 h 243"/>
                  <a:gd name="T2" fmla="*/ 55 w 151"/>
                  <a:gd name="T3" fmla="*/ 0 h 243"/>
                  <a:gd name="T4" fmla="*/ 55 w 151"/>
                  <a:gd name="T5" fmla="*/ 197 h 243"/>
                  <a:gd name="T6" fmla="*/ 151 w 151"/>
                  <a:gd name="T7" fmla="*/ 197 h 243"/>
                  <a:gd name="T8" fmla="*/ 151 w 151"/>
                  <a:gd name="T9" fmla="*/ 243 h 243"/>
                  <a:gd name="T10" fmla="*/ 0 w 151"/>
                  <a:gd name="T11" fmla="*/ 243 h 243"/>
                  <a:gd name="T12" fmla="*/ 0 w 151"/>
                  <a:gd name="T13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243">
                    <a:moveTo>
                      <a:pt x="0" y="0"/>
                    </a:moveTo>
                    <a:lnTo>
                      <a:pt x="55" y="0"/>
                    </a:lnTo>
                    <a:lnTo>
                      <a:pt x="55" y="197"/>
                    </a:lnTo>
                    <a:lnTo>
                      <a:pt x="151" y="197"/>
                    </a:lnTo>
                    <a:lnTo>
                      <a:pt x="151" y="243"/>
                    </a:lnTo>
                    <a:lnTo>
                      <a:pt x="0" y="2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2126"/>
              <p:cNvSpPr>
                <a:spLocks/>
              </p:cNvSpPr>
              <p:nvPr/>
            </p:nvSpPr>
            <p:spPr bwMode="auto">
              <a:xfrm>
                <a:off x="4736081" y="6361068"/>
                <a:ext cx="74771" cy="95453"/>
              </a:xfrm>
              <a:custGeom>
                <a:avLst/>
                <a:gdLst>
                  <a:gd name="T0" fmla="*/ 65 w 187"/>
                  <a:gd name="T1" fmla="*/ 46 h 243"/>
                  <a:gd name="T2" fmla="*/ 0 w 187"/>
                  <a:gd name="T3" fmla="*/ 46 h 243"/>
                  <a:gd name="T4" fmla="*/ 0 w 187"/>
                  <a:gd name="T5" fmla="*/ 0 h 243"/>
                  <a:gd name="T6" fmla="*/ 187 w 187"/>
                  <a:gd name="T7" fmla="*/ 0 h 243"/>
                  <a:gd name="T8" fmla="*/ 187 w 187"/>
                  <a:gd name="T9" fmla="*/ 46 h 243"/>
                  <a:gd name="T10" fmla="*/ 120 w 187"/>
                  <a:gd name="T11" fmla="*/ 46 h 243"/>
                  <a:gd name="T12" fmla="*/ 120 w 187"/>
                  <a:gd name="T13" fmla="*/ 243 h 243"/>
                  <a:gd name="T14" fmla="*/ 65 w 187"/>
                  <a:gd name="T15" fmla="*/ 243 h 243"/>
                  <a:gd name="T16" fmla="*/ 65 w 187"/>
                  <a:gd name="T17" fmla="*/ 46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243">
                    <a:moveTo>
                      <a:pt x="65" y="46"/>
                    </a:moveTo>
                    <a:lnTo>
                      <a:pt x="0" y="46"/>
                    </a:lnTo>
                    <a:lnTo>
                      <a:pt x="0" y="0"/>
                    </a:lnTo>
                    <a:lnTo>
                      <a:pt x="187" y="0"/>
                    </a:lnTo>
                    <a:lnTo>
                      <a:pt x="187" y="46"/>
                    </a:lnTo>
                    <a:lnTo>
                      <a:pt x="120" y="46"/>
                    </a:lnTo>
                    <a:lnTo>
                      <a:pt x="120" y="243"/>
                    </a:lnTo>
                    <a:lnTo>
                      <a:pt x="65" y="243"/>
                    </a:lnTo>
                    <a:lnTo>
                      <a:pt x="65" y="46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2127"/>
              <p:cNvSpPr>
                <a:spLocks/>
              </p:cNvSpPr>
              <p:nvPr/>
            </p:nvSpPr>
            <p:spPr bwMode="auto">
              <a:xfrm>
                <a:off x="4821989" y="6361068"/>
                <a:ext cx="79544" cy="95453"/>
              </a:xfrm>
              <a:custGeom>
                <a:avLst/>
                <a:gdLst>
                  <a:gd name="T0" fmla="*/ 55 w 200"/>
                  <a:gd name="T1" fmla="*/ 0 h 243"/>
                  <a:gd name="T2" fmla="*/ 55 w 200"/>
                  <a:gd name="T3" fmla="*/ 94 h 243"/>
                  <a:gd name="T4" fmla="*/ 145 w 200"/>
                  <a:gd name="T5" fmla="*/ 94 h 243"/>
                  <a:gd name="T6" fmla="*/ 145 w 200"/>
                  <a:gd name="T7" fmla="*/ 0 h 243"/>
                  <a:gd name="T8" fmla="*/ 200 w 200"/>
                  <a:gd name="T9" fmla="*/ 0 h 243"/>
                  <a:gd name="T10" fmla="*/ 200 w 200"/>
                  <a:gd name="T11" fmla="*/ 243 h 243"/>
                  <a:gd name="T12" fmla="*/ 145 w 200"/>
                  <a:gd name="T13" fmla="*/ 243 h 243"/>
                  <a:gd name="T14" fmla="*/ 145 w 200"/>
                  <a:gd name="T15" fmla="*/ 141 h 243"/>
                  <a:gd name="T16" fmla="*/ 55 w 200"/>
                  <a:gd name="T17" fmla="*/ 141 h 243"/>
                  <a:gd name="T18" fmla="*/ 55 w 200"/>
                  <a:gd name="T19" fmla="*/ 243 h 243"/>
                  <a:gd name="T20" fmla="*/ 0 w 200"/>
                  <a:gd name="T21" fmla="*/ 243 h 243"/>
                  <a:gd name="T22" fmla="*/ 0 w 200"/>
                  <a:gd name="T23" fmla="*/ 0 h 243"/>
                  <a:gd name="T24" fmla="*/ 55 w 200"/>
                  <a:gd name="T25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243">
                    <a:moveTo>
                      <a:pt x="55" y="0"/>
                    </a:moveTo>
                    <a:lnTo>
                      <a:pt x="55" y="94"/>
                    </a:lnTo>
                    <a:lnTo>
                      <a:pt x="145" y="94"/>
                    </a:lnTo>
                    <a:lnTo>
                      <a:pt x="145" y="0"/>
                    </a:lnTo>
                    <a:lnTo>
                      <a:pt x="200" y="0"/>
                    </a:lnTo>
                    <a:lnTo>
                      <a:pt x="200" y="243"/>
                    </a:lnTo>
                    <a:lnTo>
                      <a:pt x="145" y="243"/>
                    </a:lnTo>
                    <a:lnTo>
                      <a:pt x="145" y="141"/>
                    </a:lnTo>
                    <a:lnTo>
                      <a:pt x="55" y="141"/>
                    </a:lnTo>
                    <a:lnTo>
                      <a:pt x="55" y="243"/>
                    </a:lnTo>
                    <a:lnTo>
                      <a:pt x="0" y="243"/>
                    </a:lnTo>
                    <a:lnTo>
                      <a:pt x="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5B7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6" name="Freeform 2313"/>
            <p:cNvSpPr>
              <a:spLocks/>
            </p:cNvSpPr>
            <p:nvPr/>
          </p:nvSpPr>
          <p:spPr bwMode="auto">
            <a:xfrm>
              <a:off x="4564266" y="5851985"/>
              <a:ext cx="219542" cy="397721"/>
            </a:xfrm>
            <a:custGeom>
              <a:avLst/>
              <a:gdLst>
                <a:gd name="T0" fmla="*/ 457 w 554"/>
                <a:gd name="T1" fmla="*/ 8 h 1000"/>
                <a:gd name="T2" fmla="*/ 447 w 554"/>
                <a:gd name="T3" fmla="*/ 63 h 1000"/>
                <a:gd name="T4" fmla="*/ 442 w 554"/>
                <a:gd name="T5" fmla="*/ 128 h 1000"/>
                <a:gd name="T6" fmla="*/ 443 w 554"/>
                <a:gd name="T7" fmla="*/ 175 h 1000"/>
                <a:gd name="T8" fmla="*/ 449 w 554"/>
                <a:gd name="T9" fmla="*/ 225 h 1000"/>
                <a:gd name="T10" fmla="*/ 459 w 554"/>
                <a:gd name="T11" fmla="*/ 260 h 1000"/>
                <a:gd name="T12" fmla="*/ 469 w 554"/>
                <a:gd name="T13" fmla="*/ 283 h 1000"/>
                <a:gd name="T14" fmla="*/ 486 w 554"/>
                <a:gd name="T15" fmla="*/ 316 h 1000"/>
                <a:gd name="T16" fmla="*/ 509 w 554"/>
                <a:gd name="T17" fmla="*/ 363 h 1000"/>
                <a:gd name="T18" fmla="*/ 528 w 554"/>
                <a:gd name="T19" fmla="*/ 415 h 1000"/>
                <a:gd name="T20" fmla="*/ 543 w 554"/>
                <a:gd name="T21" fmla="*/ 470 h 1000"/>
                <a:gd name="T22" fmla="*/ 552 w 554"/>
                <a:gd name="T23" fmla="*/ 526 h 1000"/>
                <a:gd name="T24" fmla="*/ 554 w 554"/>
                <a:gd name="T25" fmla="*/ 569 h 1000"/>
                <a:gd name="T26" fmla="*/ 552 w 554"/>
                <a:gd name="T27" fmla="*/ 598 h 1000"/>
                <a:gd name="T28" fmla="*/ 548 w 554"/>
                <a:gd name="T29" fmla="*/ 627 h 1000"/>
                <a:gd name="T30" fmla="*/ 541 w 554"/>
                <a:gd name="T31" fmla="*/ 656 h 1000"/>
                <a:gd name="T32" fmla="*/ 530 w 554"/>
                <a:gd name="T33" fmla="*/ 684 h 1000"/>
                <a:gd name="T34" fmla="*/ 517 w 554"/>
                <a:gd name="T35" fmla="*/ 711 h 1000"/>
                <a:gd name="T36" fmla="*/ 492 w 554"/>
                <a:gd name="T37" fmla="*/ 750 h 1000"/>
                <a:gd name="T38" fmla="*/ 458 w 554"/>
                <a:gd name="T39" fmla="*/ 798 h 1000"/>
                <a:gd name="T40" fmla="*/ 422 w 554"/>
                <a:gd name="T41" fmla="*/ 840 h 1000"/>
                <a:gd name="T42" fmla="*/ 384 w 554"/>
                <a:gd name="T43" fmla="*/ 879 h 1000"/>
                <a:gd name="T44" fmla="*/ 345 w 554"/>
                <a:gd name="T45" fmla="*/ 912 h 1000"/>
                <a:gd name="T46" fmla="*/ 301 w 554"/>
                <a:gd name="T47" fmla="*/ 941 h 1000"/>
                <a:gd name="T48" fmla="*/ 256 w 554"/>
                <a:gd name="T49" fmla="*/ 967 h 1000"/>
                <a:gd name="T50" fmla="*/ 207 w 554"/>
                <a:gd name="T51" fmla="*/ 988 h 1000"/>
                <a:gd name="T52" fmla="*/ 167 w 554"/>
                <a:gd name="T53" fmla="*/ 1000 h 1000"/>
                <a:gd name="T54" fmla="*/ 139 w 554"/>
                <a:gd name="T55" fmla="*/ 991 h 1000"/>
                <a:gd name="T56" fmla="*/ 109 w 554"/>
                <a:gd name="T57" fmla="*/ 967 h 1000"/>
                <a:gd name="T58" fmla="*/ 79 w 554"/>
                <a:gd name="T59" fmla="*/ 928 h 1000"/>
                <a:gd name="T60" fmla="*/ 52 w 554"/>
                <a:gd name="T61" fmla="*/ 876 h 1000"/>
                <a:gd name="T62" fmla="*/ 29 w 554"/>
                <a:gd name="T63" fmla="*/ 814 h 1000"/>
                <a:gd name="T64" fmla="*/ 11 w 554"/>
                <a:gd name="T65" fmla="*/ 744 h 1000"/>
                <a:gd name="T66" fmla="*/ 1 w 554"/>
                <a:gd name="T67" fmla="*/ 668 h 1000"/>
                <a:gd name="T68" fmla="*/ 0 w 554"/>
                <a:gd name="T69" fmla="*/ 586 h 1000"/>
                <a:gd name="T70" fmla="*/ 11 w 554"/>
                <a:gd name="T71" fmla="*/ 500 h 1000"/>
                <a:gd name="T72" fmla="*/ 33 w 554"/>
                <a:gd name="T73" fmla="*/ 414 h 1000"/>
                <a:gd name="T74" fmla="*/ 70 w 554"/>
                <a:gd name="T75" fmla="*/ 328 h 1000"/>
                <a:gd name="T76" fmla="*/ 123 w 554"/>
                <a:gd name="T77" fmla="*/ 245 h 1000"/>
                <a:gd name="T78" fmla="*/ 193 w 554"/>
                <a:gd name="T79" fmla="*/ 166 h 1000"/>
                <a:gd name="T80" fmla="*/ 283 w 554"/>
                <a:gd name="T81" fmla="*/ 93 h 1000"/>
                <a:gd name="T82" fmla="*/ 394 w 554"/>
                <a:gd name="T83" fmla="*/ 28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4" h="1000">
                  <a:moveTo>
                    <a:pt x="459" y="0"/>
                  </a:moveTo>
                  <a:lnTo>
                    <a:pt x="457" y="8"/>
                  </a:lnTo>
                  <a:lnTo>
                    <a:pt x="453" y="30"/>
                  </a:lnTo>
                  <a:lnTo>
                    <a:pt x="447" y="63"/>
                  </a:lnTo>
                  <a:lnTo>
                    <a:pt x="443" y="105"/>
                  </a:lnTo>
                  <a:lnTo>
                    <a:pt x="442" y="128"/>
                  </a:lnTo>
                  <a:lnTo>
                    <a:pt x="442" y="151"/>
                  </a:lnTo>
                  <a:lnTo>
                    <a:pt x="443" y="175"/>
                  </a:lnTo>
                  <a:lnTo>
                    <a:pt x="445" y="200"/>
                  </a:lnTo>
                  <a:lnTo>
                    <a:pt x="449" y="225"/>
                  </a:lnTo>
                  <a:lnTo>
                    <a:pt x="456" y="249"/>
                  </a:lnTo>
                  <a:lnTo>
                    <a:pt x="459" y="260"/>
                  </a:lnTo>
                  <a:lnTo>
                    <a:pt x="463" y="271"/>
                  </a:lnTo>
                  <a:lnTo>
                    <a:pt x="469" y="283"/>
                  </a:lnTo>
                  <a:lnTo>
                    <a:pt x="474" y="294"/>
                  </a:lnTo>
                  <a:lnTo>
                    <a:pt x="486" y="316"/>
                  </a:lnTo>
                  <a:lnTo>
                    <a:pt x="497" y="338"/>
                  </a:lnTo>
                  <a:lnTo>
                    <a:pt x="509" y="363"/>
                  </a:lnTo>
                  <a:lnTo>
                    <a:pt x="518" y="388"/>
                  </a:lnTo>
                  <a:lnTo>
                    <a:pt x="528" y="415"/>
                  </a:lnTo>
                  <a:lnTo>
                    <a:pt x="537" y="442"/>
                  </a:lnTo>
                  <a:lnTo>
                    <a:pt x="543" y="470"/>
                  </a:lnTo>
                  <a:lnTo>
                    <a:pt x="549" y="498"/>
                  </a:lnTo>
                  <a:lnTo>
                    <a:pt x="552" y="526"/>
                  </a:lnTo>
                  <a:lnTo>
                    <a:pt x="554" y="555"/>
                  </a:lnTo>
                  <a:lnTo>
                    <a:pt x="554" y="569"/>
                  </a:lnTo>
                  <a:lnTo>
                    <a:pt x="553" y="583"/>
                  </a:lnTo>
                  <a:lnTo>
                    <a:pt x="552" y="598"/>
                  </a:lnTo>
                  <a:lnTo>
                    <a:pt x="551" y="613"/>
                  </a:lnTo>
                  <a:lnTo>
                    <a:pt x="548" y="627"/>
                  </a:lnTo>
                  <a:lnTo>
                    <a:pt x="544" y="642"/>
                  </a:lnTo>
                  <a:lnTo>
                    <a:pt x="541" y="656"/>
                  </a:lnTo>
                  <a:lnTo>
                    <a:pt x="536" y="670"/>
                  </a:lnTo>
                  <a:lnTo>
                    <a:pt x="530" y="684"/>
                  </a:lnTo>
                  <a:lnTo>
                    <a:pt x="524" y="697"/>
                  </a:lnTo>
                  <a:lnTo>
                    <a:pt x="517" y="711"/>
                  </a:lnTo>
                  <a:lnTo>
                    <a:pt x="510" y="724"/>
                  </a:lnTo>
                  <a:lnTo>
                    <a:pt x="492" y="750"/>
                  </a:lnTo>
                  <a:lnTo>
                    <a:pt x="475" y="775"/>
                  </a:lnTo>
                  <a:lnTo>
                    <a:pt x="458" y="798"/>
                  </a:lnTo>
                  <a:lnTo>
                    <a:pt x="440" y="820"/>
                  </a:lnTo>
                  <a:lnTo>
                    <a:pt x="422" y="840"/>
                  </a:lnTo>
                  <a:lnTo>
                    <a:pt x="403" y="861"/>
                  </a:lnTo>
                  <a:lnTo>
                    <a:pt x="384" y="879"/>
                  </a:lnTo>
                  <a:lnTo>
                    <a:pt x="364" y="895"/>
                  </a:lnTo>
                  <a:lnTo>
                    <a:pt x="345" y="912"/>
                  </a:lnTo>
                  <a:lnTo>
                    <a:pt x="323" y="927"/>
                  </a:lnTo>
                  <a:lnTo>
                    <a:pt x="301" y="941"/>
                  </a:lnTo>
                  <a:lnTo>
                    <a:pt x="280" y="954"/>
                  </a:lnTo>
                  <a:lnTo>
                    <a:pt x="256" y="967"/>
                  </a:lnTo>
                  <a:lnTo>
                    <a:pt x="232" y="978"/>
                  </a:lnTo>
                  <a:lnTo>
                    <a:pt x="207" y="988"/>
                  </a:lnTo>
                  <a:lnTo>
                    <a:pt x="181" y="997"/>
                  </a:lnTo>
                  <a:lnTo>
                    <a:pt x="167" y="1000"/>
                  </a:lnTo>
                  <a:lnTo>
                    <a:pt x="153" y="997"/>
                  </a:lnTo>
                  <a:lnTo>
                    <a:pt x="139" y="991"/>
                  </a:lnTo>
                  <a:lnTo>
                    <a:pt x="124" y="981"/>
                  </a:lnTo>
                  <a:lnTo>
                    <a:pt x="109" y="967"/>
                  </a:lnTo>
                  <a:lnTo>
                    <a:pt x="94" y="948"/>
                  </a:lnTo>
                  <a:lnTo>
                    <a:pt x="79" y="928"/>
                  </a:lnTo>
                  <a:lnTo>
                    <a:pt x="65" y="903"/>
                  </a:lnTo>
                  <a:lnTo>
                    <a:pt x="52" y="876"/>
                  </a:lnTo>
                  <a:lnTo>
                    <a:pt x="40" y="847"/>
                  </a:lnTo>
                  <a:lnTo>
                    <a:pt x="29" y="814"/>
                  </a:lnTo>
                  <a:lnTo>
                    <a:pt x="19" y="780"/>
                  </a:lnTo>
                  <a:lnTo>
                    <a:pt x="11" y="744"/>
                  </a:lnTo>
                  <a:lnTo>
                    <a:pt x="5" y="706"/>
                  </a:lnTo>
                  <a:lnTo>
                    <a:pt x="1" y="668"/>
                  </a:lnTo>
                  <a:lnTo>
                    <a:pt x="0" y="627"/>
                  </a:lnTo>
                  <a:lnTo>
                    <a:pt x="0" y="586"/>
                  </a:lnTo>
                  <a:lnTo>
                    <a:pt x="4" y="542"/>
                  </a:lnTo>
                  <a:lnTo>
                    <a:pt x="11" y="500"/>
                  </a:lnTo>
                  <a:lnTo>
                    <a:pt x="21" y="457"/>
                  </a:lnTo>
                  <a:lnTo>
                    <a:pt x="33" y="414"/>
                  </a:lnTo>
                  <a:lnTo>
                    <a:pt x="50" y="371"/>
                  </a:lnTo>
                  <a:lnTo>
                    <a:pt x="70" y="328"/>
                  </a:lnTo>
                  <a:lnTo>
                    <a:pt x="94" y="286"/>
                  </a:lnTo>
                  <a:lnTo>
                    <a:pt x="123" y="245"/>
                  </a:lnTo>
                  <a:lnTo>
                    <a:pt x="156" y="204"/>
                  </a:lnTo>
                  <a:lnTo>
                    <a:pt x="193" y="166"/>
                  </a:lnTo>
                  <a:lnTo>
                    <a:pt x="235" y="129"/>
                  </a:lnTo>
                  <a:lnTo>
                    <a:pt x="283" y="93"/>
                  </a:lnTo>
                  <a:lnTo>
                    <a:pt x="336" y="60"/>
                  </a:lnTo>
                  <a:lnTo>
                    <a:pt x="394" y="28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5B7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314"/>
            <p:cNvSpPr>
              <a:spLocks/>
            </p:cNvSpPr>
            <p:nvPr/>
          </p:nvSpPr>
          <p:spPr bwMode="auto">
            <a:xfrm>
              <a:off x="4607220" y="5990392"/>
              <a:ext cx="270450" cy="335676"/>
            </a:xfrm>
            <a:custGeom>
              <a:avLst/>
              <a:gdLst>
                <a:gd name="T0" fmla="*/ 674 w 678"/>
                <a:gd name="T1" fmla="*/ 6 h 846"/>
                <a:gd name="T2" fmla="*/ 647 w 678"/>
                <a:gd name="T3" fmla="*/ 55 h 846"/>
                <a:gd name="T4" fmla="*/ 620 w 678"/>
                <a:gd name="T5" fmla="*/ 114 h 846"/>
                <a:gd name="T6" fmla="*/ 605 w 678"/>
                <a:gd name="T7" fmla="*/ 160 h 846"/>
                <a:gd name="T8" fmla="*/ 595 w 678"/>
                <a:gd name="T9" fmla="*/ 208 h 846"/>
                <a:gd name="T10" fmla="*/ 592 w 678"/>
                <a:gd name="T11" fmla="*/ 245 h 846"/>
                <a:gd name="T12" fmla="*/ 593 w 678"/>
                <a:gd name="T13" fmla="*/ 270 h 846"/>
                <a:gd name="T14" fmla="*/ 599 w 678"/>
                <a:gd name="T15" fmla="*/ 306 h 846"/>
                <a:gd name="T16" fmla="*/ 604 w 678"/>
                <a:gd name="T17" fmla="*/ 358 h 846"/>
                <a:gd name="T18" fmla="*/ 605 w 678"/>
                <a:gd name="T19" fmla="*/ 414 h 846"/>
                <a:gd name="T20" fmla="*/ 601 w 678"/>
                <a:gd name="T21" fmla="*/ 471 h 846"/>
                <a:gd name="T22" fmla="*/ 590 w 678"/>
                <a:gd name="T23" fmla="*/ 527 h 846"/>
                <a:gd name="T24" fmla="*/ 577 w 678"/>
                <a:gd name="T25" fmla="*/ 568 h 846"/>
                <a:gd name="T26" fmla="*/ 566 w 678"/>
                <a:gd name="T27" fmla="*/ 595 h 846"/>
                <a:gd name="T28" fmla="*/ 552 w 678"/>
                <a:gd name="T29" fmla="*/ 620 h 846"/>
                <a:gd name="T30" fmla="*/ 536 w 678"/>
                <a:gd name="T31" fmla="*/ 645 h 846"/>
                <a:gd name="T32" fmla="*/ 518 w 678"/>
                <a:gd name="T33" fmla="*/ 667 h 846"/>
                <a:gd name="T34" fmla="*/ 495 w 678"/>
                <a:gd name="T35" fmla="*/ 689 h 846"/>
                <a:gd name="T36" fmla="*/ 458 w 678"/>
                <a:gd name="T37" fmla="*/ 717 h 846"/>
                <a:gd name="T38" fmla="*/ 410 w 678"/>
                <a:gd name="T39" fmla="*/ 752 h 846"/>
                <a:gd name="T40" fmla="*/ 362 w 678"/>
                <a:gd name="T41" fmla="*/ 780 h 846"/>
                <a:gd name="T42" fmla="*/ 313 w 678"/>
                <a:gd name="T43" fmla="*/ 802 h 846"/>
                <a:gd name="T44" fmla="*/ 265 w 678"/>
                <a:gd name="T45" fmla="*/ 821 h 846"/>
                <a:gd name="T46" fmla="*/ 215 w 678"/>
                <a:gd name="T47" fmla="*/ 834 h 846"/>
                <a:gd name="T48" fmla="*/ 163 w 678"/>
                <a:gd name="T49" fmla="*/ 841 h 846"/>
                <a:gd name="T50" fmla="*/ 110 w 678"/>
                <a:gd name="T51" fmla="*/ 846 h 846"/>
                <a:gd name="T52" fmla="*/ 69 w 678"/>
                <a:gd name="T53" fmla="*/ 843 h 846"/>
                <a:gd name="T54" fmla="*/ 45 w 678"/>
                <a:gd name="T55" fmla="*/ 825 h 846"/>
                <a:gd name="T56" fmla="*/ 24 w 678"/>
                <a:gd name="T57" fmla="*/ 792 h 846"/>
                <a:gd name="T58" fmla="*/ 10 w 678"/>
                <a:gd name="T59" fmla="*/ 745 h 846"/>
                <a:gd name="T60" fmla="*/ 1 w 678"/>
                <a:gd name="T61" fmla="*/ 688 h 846"/>
                <a:gd name="T62" fmla="*/ 0 w 678"/>
                <a:gd name="T63" fmla="*/ 622 h 846"/>
                <a:gd name="T64" fmla="*/ 8 w 678"/>
                <a:gd name="T65" fmla="*/ 550 h 846"/>
                <a:gd name="T66" fmla="*/ 24 w 678"/>
                <a:gd name="T67" fmla="*/ 474 h 846"/>
                <a:gd name="T68" fmla="*/ 51 w 678"/>
                <a:gd name="T69" fmla="*/ 396 h 846"/>
                <a:gd name="T70" fmla="*/ 89 w 678"/>
                <a:gd name="T71" fmla="*/ 320 h 846"/>
                <a:gd name="T72" fmla="*/ 140 w 678"/>
                <a:gd name="T73" fmla="*/ 246 h 846"/>
                <a:gd name="T74" fmla="*/ 202 w 678"/>
                <a:gd name="T75" fmla="*/ 178 h 846"/>
                <a:gd name="T76" fmla="*/ 280 w 678"/>
                <a:gd name="T77" fmla="*/ 118 h 846"/>
                <a:gd name="T78" fmla="*/ 374 w 678"/>
                <a:gd name="T79" fmla="*/ 67 h 846"/>
                <a:gd name="T80" fmla="*/ 483 w 678"/>
                <a:gd name="T81" fmla="*/ 29 h 846"/>
                <a:gd name="T82" fmla="*/ 609 w 678"/>
                <a:gd name="T83" fmla="*/ 5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8" h="846">
                  <a:moveTo>
                    <a:pt x="678" y="0"/>
                  </a:moveTo>
                  <a:lnTo>
                    <a:pt x="674" y="6"/>
                  </a:lnTo>
                  <a:lnTo>
                    <a:pt x="663" y="26"/>
                  </a:lnTo>
                  <a:lnTo>
                    <a:pt x="647" y="55"/>
                  </a:lnTo>
                  <a:lnTo>
                    <a:pt x="629" y="93"/>
                  </a:lnTo>
                  <a:lnTo>
                    <a:pt x="620" y="114"/>
                  </a:lnTo>
                  <a:lnTo>
                    <a:pt x="613" y="136"/>
                  </a:lnTo>
                  <a:lnTo>
                    <a:pt x="605" y="160"/>
                  </a:lnTo>
                  <a:lnTo>
                    <a:pt x="600" y="184"/>
                  </a:lnTo>
                  <a:lnTo>
                    <a:pt x="595" y="208"/>
                  </a:lnTo>
                  <a:lnTo>
                    <a:pt x="592" y="233"/>
                  </a:lnTo>
                  <a:lnTo>
                    <a:pt x="592" y="245"/>
                  </a:lnTo>
                  <a:lnTo>
                    <a:pt x="592" y="257"/>
                  </a:lnTo>
                  <a:lnTo>
                    <a:pt x="593" y="270"/>
                  </a:lnTo>
                  <a:lnTo>
                    <a:pt x="595" y="282"/>
                  </a:lnTo>
                  <a:lnTo>
                    <a:pt x="599" y="306"/>
                  </a:lnTo>
                  <a:lnTo>
                    <a:pt x="602" y="331"/>
                  </a:lnTo>
                  <a:lnTo>
                    <a:pt x="604" y="358"/>
                  </a:lnTo>
                  <a:lnTo>
                    <a:pt x="605" y="385"/>
                  </a:lnTo>
                  <a:lnTo>
                    <a:pt x="605" y="414"/>
                  </a:lnTo>
                  <a:lnTo>
                    <a:pt x="604" y="442"/>
                  </a:lnTo>
                  <a:lnTo>
                    <a:pt x="601" y="471"/>
                  </a:lnTo>
                  <a:lnTo>
                    <a:pt x="596" y="499"/>
                  </a:lnTo>
                  <a:lnTo>
                    <a:pt x="590" y="527"/>
                  </a:lnTo>
                  <a:lnTo>
                    <a:pt x="582" y="555"/>
                  </a:lnTo>
                  <a:lnTo>
                    <a:pt x="577" y="568"/>
                  </a:lnTo>
                  <a:lnTo>
                    <a:pt x="572" y="581"/>
                  </a:lnTo>
                  <a:lnTo>
                    <a:pt x="566" y="595"/>
                  </a:lnTo>
                  <a:lnTo>
                    <a:pt x="560" y="608"/>
                  </a:lnTo>
                  <a:lnTo>
                    <a:pt x="552" y="620"/>
                  </a:lnTo>
                  <a:lnTo>
                    <a:pt x="545" y="633"/>
                  </a:lnTo>
                  <a:lnTo>
                    <a:pt x="536" y="645"/>
                  </a:lnTo>
                  <a:lnTo>
                    <a:pt x="527" y="657"/>
                  </a:lnTo>
                  <a:lnTo>
                    <a:pt x="518" y="667"/>
                  </a:lnTo>
                  <a:lnTo>
                    <a:pt x="507" y="678"/>
                  </a:lnTo>
                  <a:lnTo>
                    <a:pt x="495" y="689"/>
                  </a:lnTo>
                  <a:lnTo>
                    <a:pt x="483" y="699"/>
                  </a:lnTo>
                  <a:lnTo>
                    <a:pt x="458" y="717"/>
                  </a:lnTo>
                  <a:lnTo>
                    <a:pt x="434" y="735"/>
                  </a:lnTo>
                  <a:lnTo>
                    <a:pt x="410" y="752"/>
                  </a:lnTo>
                  <a:lnTo>
                    <a:pt x="386" y="766"/>
                  </a:lnTo>
                  <a:lnTo>
                    <a:pt x="362" y="780"/>
                  </a:lnTo>
                  <a:lnTo>
                    <a:pt x="337" y="792"/>
                  </a:lnTo>
                  <a:lnTo>
                    <a:pt x="313" y="802"/>
                  </a:lnTo>
                  <a:lnTo>
                    <a:pt x="289" y="812"/>
                  </a:lnTo>
                  <a:lnTo>
                    <a:pt x="265" y="821"/>
                  </a:lnTo>
                  <a:lnTo>
                    <a:pt x="240" y="827"/>
                  </a:lnTo>
                  <a:lnTo>
                    <a:pt x="215" y="834"/>
                  </a:lnTo>
                  <a:lnTo>
                    <a:pt x="189" y="838"/>
                  </a:lnTo>
                  <a:lnTo>
                    <a:pt x="163" y="841"/>
                  </a:lnTo>
                  <a:lnTo>
                    <a:pt x="137" y="844"/>
                  </a:lnTo>
                  <a:lnTo>
                    <a:pt x="110" y="846"/>
                  </a:lnTo>
                  <a:lnTo>
                    <a:pt x="82" y="846"/>
                  </a:lnTo>
                  <a:lnTo>
                    <a:pt x="69" y="843"/>
                  </a:lnTo>
                  <a:lnTo>
                    <a:pt x="56" y="837"/>
                  </a:lnTo>
                  <a:lnTo>
                    <a:pt x="45" y="825"/>
                  </a:lnTo>
                  <a:lnTo>
                    <a:pt x="34" y="811"/>
                  </a:lnTo>
                  <a:lnTo>
                    <a:pt x="24" y="792"/>
                  </a:lnTo>
                  <a:lnTo>
                    <a:pt x="16" y="770"/>
                  </a:lnTo>
                  <a:lnTo>
                    <a:pt x="10" y="745"/>
                  </a:lnTo>
                  <a:lnTo>
                    <a:pt x="5" y="718"/>
                  </a:lnTo>
                  <a:lnTo>
                    <a:pt x="1" y="688"/>
                  </a:lnTo>
                  <a:lnTo>
                    <a:pt x="0" y="657"/>
                  </a:lnTo>
                  <a:lnTo>
                    <a:pt x="0" y="622"/>
                  </a:lnTo>
                  <a:lnTo>
                    <a:pt x="2" y="586"/>
                  </a:lnTo>
                  <a:lnTo>
                    <a:pt x="8" y="550"/>
                  </a:lnTo>
                  <a:lnTo>
                    <a:pt x="14" y="513"/>
                  </a:lnTo>
                  <a:lnTo>
                    <a:pt x="24" y="474"/>
                  </a:lnTo>
                  <a:lnTo>
                    <a:pt x="36" y="435"/>
                  </a:lnTo>
                  <a:lnTo>
                    <a:pt x="51" y="396"/>
                  </a:lnTo>
                  <a:lnTo>
                    <a:pt x="68" y="358"/>
                  </a:lnTo>
                  <a:lnTo>
                    <a:pt x="89" y="320"/>
                  </a:lnTo>
                  <a:lnTo>
                    <a:pt x="113" y="283"/>
                  </a:lnTo>
                  <a:lnTo>
                    <a:pt x="140" y="246"/>
                  </a:lnTo>
                  <a:lnTo>
                    <a:pt x="169" y="212"/>
                  </a:lnTo>
                  <a:lnTo>
                    <a:pt x="202" y="178"/>
                  </a:lnTo>
                  <a:lnTo>
                    <a:pt x="240" y="147"/>
                  </a:lnTo>
                  <a:lnTo>
                    <a:pt x="280" y="118"/>
                  </a:lnTo>
                  <a:lnTo>
                    <a:pt x="325" y="91"/>
                  </a:lnTo>
                  <a:lnTo>
                    <a:pt x="374" y="67"/>
                  </a:lnTo>
                  <a:lnTo>
                    <a:pt x="426" y="46"/>
                  </a:lnTo>
                  <a:lnTo>
                    <a:pt x="483" y="29"/>
                  </a:lnTo>
                  <a:lnTo>
                    <a:pt x="543" y="15"/>
                  </a:lnTo>
                  <a:lnTo>
                    <a:pt x="609" y="5"/>
                  </a:lnTo>
                  <a:lnTo>
                    <a:pt x="678" y="0"/>
                  </a:lnTo>
                  <a:close/>
                </a:path>
              </a:pathLst>
            </a:custGeom>
            <a:solidFill>
              <a:srgbClr val="5B7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315"/>
            <p:cNvSpPr>
              <a:spLocks/>
            </p:cNvSpPr>
            <p:nvPr/>
          </p:nvSpPr>
          <p:spPr bwMode="auto">
            <a:xfrm>
              <a:off x="4443359" y="6041300"/>
              <a:ext cx="310222" cy="310222"/>
            </a:xfrm>
            <a:custGeom>
              <a:avLst/>
              <a:gdLst>
                <a:gd name="T0" fmla="*/ 774 w 776"/>
                <a:gd name="T1" fmla="*/ 348 h 776"/>
                <a:gd name="T2" fmla="*/ 764 w 776"/>
                <a:gd name="T3" fmla="*/ 291 h 776"/>
                <a:gd name="T4" fmla="*/ 746 w 776"/>
                <a:gd name="T5" fmla="*/ 236 h 776"/>
                <a:gd name="T6" fmla="*/ 720 w 776"/>
                <a:gd name="T7" fmla="*/ 186 h 776"/>
                <a:gd name="T8" fmla="*/ 688 w 776"/>
                <a:gd name="T9" fmla="*/ 141 h 776"/>
                <a:gd name="T10" fmla="*/ 649 w 776"/>
                <a:gd name="T11" fmla="*/ 100 h 776"/>
                <a:gd name="T12" fmla="*/ 606 w 776"/>
                <a:gd name="T13" fmla="*/ 65 h 776"/>
                <a:gd name="T14" fmla="*/ 557 w 776"/>
                <a:gd name="T15" fmla="*/ 37 h 776"/>
                <a:gd name="T16" fmla="*/ 504 w 776"/>
                <a:gd name="T17" fmla="*/ 17 h 776"/>
                <a:gd name="T18" fmla="*/ 447 w 776"/>
                <a:gd name="T19" fmla="*/ 4 h 776"/>
                <a:gd name="T20" fmla="*/ 389 w 776"/>
                <a:gd name="T21" fmla="*/ 0 h 776"/>
                <a:gd name="T22" fmla="*/ 329 w 776"/>
                <a:gd name="T23" fmla="*/ 4 h 776"/>
                <a:gd name="T24" fmla="*/ 273 w 776"/>
                <a:gd name="T25" fmla="*/ 17 h 776"/>
                <a:gd name="T26" fmla="*/ 220 w 776"/>
                <a:gd name="T27" fmla="*/ 37 h 776"/>
                <a:gd name="T28" fmla="*/ 171 w 776"/>
                <a:gd name="T29" fmla="*/ 65 h 776"/>
                <a:gd name="T30" fmla="*/ 127 w 776"/>
                <a:gd name="T31" fmla="*/ 100 h 776"/>
                <a:gd name="T32" fmla="*/ 88 w 776"/>
                <a:gd name="T33" fmla="*/ 141 h 776"/>
                <a:gd name="T34" fmla="*/ 56 w 776"/>
                <a:gd name="T35" fmla="*/ 186 h 776"/>
                <a:gd name="T36" fmla="*/ 30 w 776"/>
                <a:gd name="T37" fmla="*/ 236 h 776"/>
                <a:gd name="T38" fmla="*/ 12 w 776"/>
                <a:gd name="T39" fmla="*/ 291 h 776"/>
                <a:gd name="T40" fmla="*/ 2 w 776"/>
                <a:gd name="T41" fmla="*/ 348 h 776"/>
                <a:gd name="T42" fmla="*/ 1 w 776"/>
                <a:gd name="T43" fmla="*/ 408 h 776"/>
                <a:gd name="T44" fmla="*/ 7 w 776"/>
                <a:gd name="T45" fmla="*/ 466 h 776"/>
                <a:gd name="T46" fmla="*/ 24 w 776"/>
                <a:gd name="T47" fmla="*/ 521 h 776"/>
                <a:gd name="T48" fmla="*/ 46 w 776"/>
                <a:gd name="T49" fmla="*/ 573 h 776"/>
                <a:gd name="T50" fmla="*/ 76 w 776"/>
                <a:gd name="T51" fmla="*/ 621 h 776"/>
                <a:gd name="T52" fmla="*/ 113 w 776"/>
                <a:gd name="T53" fmla="*/ 663 h 776"/>
                <a:gd name="T54" fmla="*/ 155 w 776"/>
                <a:gd name="T55" fmla="*/ 699 h 776"/>
                <a:gd name="T56" fmla="*/ 203 w 776"/>
                <a:gd name="T57" fmla="*/ 730 h 776"/>
                <a:gd name="T58" fmla="*/ 255 w 776"/>
                <a:gd name="T59" fmla="*/ 752 h 776"/>
                <a:gd name="T60" fmla="*/ 310 w 776"/>
                <a:gd name="T61" fmla="*/ 769 h 776"/>
                <a:gd name="T62" fmla="*/ 368 w 776"/>
                <a:gd name="T63" fmla="*/ 776 h 776"/>
                <a:gd name="T64" fmla="*/ 427 w 776"/>
                <a:gd name="T65" fmla="*/ 774 h 776"/>
                <a:gd name="T66" fmla="*/ 485 w 776"/>
                <a:gd name="T67" fmla="*/ 764 h 776"/>
                <a:gd name="T68" fmla="*/ 540 w 776"/>
                <a:gd name="T69" fmla="*/ 746 h 776"/>
                <a:gd name="T70" fmla="*/ 589 w 776"/>
                <a:gd name="T71" fmla="*/ 720 h 776"/>
                <a:gd name="T72" fmla="*/ 635 w 776"/>
                <a:gd name="T73" fmla="*/ 688 h 776"/>
                <a:gd name="T74" fmla="*/ 676 w 776"/>
                <a:gd name="T75" fmla="*/ 649 h 776"/>
                <a:gd name="T76" fmla="*/ 710 w 776"/>
                <a:gd name="T77" fmla="*/ 604 h 776"/>
                <a:gd name="T78" fmla="*/ 738 w 776"/>
                <a:gd name="T79" fmla="*/ 556 h 776"/>
                <a:gd name="T80" fmla="*/ 759 w 776"/>
                <a:gd name="T81" fmla="*/ 503 h 776"/>
                <a:gd name="T82" fmla="*/ 772 w 776"/>
                <a:gd name="T83" fmla="*/ 447 h 776"/>
                <a:gd name="T84" fmla="*/ 776 w 776"/>
                <a:gd name="T85" fmla="*/ 38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6" h="776">
                  <a:moveTo>
                    <a:pt x="776" y="387"/>
                  </a:moveTo>
                  <a:lnTo>
                    <a:pt x="776" y="368"/>
                  </a:lnTo>
                  <a:lnTo>
                    <a:pt x="774" y="348"/>
                  </a:lnTo>
                  <a:lnTo>
                    <a:pt x="772" y="329"/>
                  </a:lnTo>
                  <a:lnTo>
                    <a:pt x="769" y="310"/>
                  </a:lnTo>
                  <a:lnTo>
                    <a:pt x="764" y="291"/>
                  </a:lnTo>
                  <a:lnTo>
                    <a:pt x="759" y="272"/>
                  </a:lnTo>
                  <a:lnTo>
                    <a:pt x="753" y="254"/>
                  </a:lnTo>
                  <a:lnTo>
                    <a:pt x="746" y="236"/>
                  </a:lnTo>
                  <a:lnTo>
                    <a:pt x="738" y="220"/>
                  </a:lnTo>
                  <a:lnTo>
                    <a:pt x="730" y="203"/>
                  </a:lnTo>
                  <a:lnTo>
                    <a:pt x="720" y="186"/>
                  </a:lnTo>
                  <a:lnTo>
                    <a:pt x="710" y="170"/>
                  </a:lnTo>
                  <a:lnTo>
                    <a:pt x="700" y="155"/>
                  </a:lnTo>
                  <a:lnTo>
                    <a:pt x="688" y="141"/>
                  </a:lnTo>
                  <a:lnTo>
                    <a:pt x="676" y="127"/>
                  </a:lnTo>
                  <a:lnTo>
                    <a:pt x="663" y="113"/>
                  </a:lnTo>
                  <a:lnTo>
                    <a:pt x="649" y="100"/>
                  </a:lnTo>
                  <a:lnTo>
                    <a:pt x="635" y="88"/>
                  </a:lnTo>
                  <a:lnTo>
                    <a:pt x="621" y="76"/>
                  </a:lnTo>
                  <a:lnTo>
                    <a:pt x="606" y="65"/>
                  </a:lnTo>
                  <a:lnTo>
                    <a:pt x="589" y="56"/>
                  </a:lnTo>
                  <a:lnTo>
                    <a:pt x="573" y="46"/>
                  </a:lnTo>
                  <a:lnTo>
                    <a:pt x="557" y="37"/>
                  </a:lnTo>
                  <a:lnTo>
                    <a:pt x="540" y="30"/>
                  </a:lnTo>
                  <a:lnTo>
                    <a:pt x="521" y="23"/>
                  </a:lnTo>
                  <a:lnTo>
                    <a:pt x="504" y="17"/>
                  </a:lnTo>
                  <a:lnTo>
                    <a:pt x="485" y="11"/>
                  </a:lnTo>
                  <a:lnTo>
                    <a:pt x="466" y="7"/>
                  </a:lnTo>
                  <a:lnTo>
                    <a:pt x="447" y="4"/>
                  </a:lnTo>
                  <a:lnTo>
                    <a:pt x="427" y="2"/>
                  </a:lnTo>
                  <a:lnTo>
                    <a:pt x="408" y="0"/>
                  </a:lnTo>
                  <a:lnTo>
                    <a:pt x="389" y="0"/>
                  </a:lnTo>
                  <a:lnTo>
                    <a:pt x="368" y="0"/>
                  </a:lnTo>
                  <a:lnTo>
                    <a:pt x="349" y="2"/>
                  </a:lnTo>
                  <a:lnTo>
                    <a:pt x="329" y="4"/>
                  </a:lnTo>
                  <a:lnTo>
                    <a:pt x="310" y="7"/>
                  </a:lnTo>
                  <a:lnTo>
                    <a:pt x="291" y="11"/>
                  </a:lnTo>
                  <a:lnTo>
                    <a:pt x="273" y="17"/>
                  </a:lnTo>
                  <a:lnTo>
                    <a:pt x="255" y="23"/>
                  </a:lnTo>
                  <a:lnTo>
                    <a:pt x="237" y="30"/>
                  </a:lnTo>
                  <a:lnTo>
                    <a:pt x="220" y="37"/>
                  </a:lnTo>
                  <a:lnTo>
                    <a:pt x="203" y="46"/>
                  </a:lnTo>
                  <a:lnTo>
                    <a:pt x="187" y="56"/>
                  </a:lnTo>
                  <a:lnTo>
                    <a:pt x="171" y="65"/>
                  </a:lnTo>
                  <a:lnTo>
                    <a:pt x="155" y="76"/>
                  </a:lnTo>
                  <a:lnTo>
                    <a:pt x="141" y="88"/>
                  </a:lnTo>
                  <a:lnTo>
                    <a:pt x="127" y="100"/>
                  </a:lnTo>
                  <a:lnTo>
                    <a:pt x="113" y="113"/>
                  </a:lnTo>
                  <a:lnTo>
                    <a:pt x="100" y="127"/>
                  </a:lnTo>
                  <a:lnTo>
                    <a:pt x="88" y="141"/>
                  </a:lnTo>
                  <a:lnTo>
                    <a:pt x="76" y="155"/>
                  </a:lnTo>
                  <a:lnTo>
                    <a:pt x="66" y="170"/>
                  </a:lnTo>
                  <a:lnTo>
                    <a:pt x="56" y="186"/>
                  </a:lnTo>
                  <a:lnTo>
                    <a:pt x="46" y="203"/>
                  </a:lnTo>
                  <a:lnTo>
                    <a:pt x="39" y="220"/>
                  </a:lnTo>
                  <a:lnTo>
                    <a:pt x="30" y="236"/>
                  </a:lnTo>
                  <a:lnTo>
                    <a:pt x="24" y="254"/>
                  </a:lnTo>
                  <a:lnTo>
                    <a:pt x="17" y="272"/>
                  </a:lnTo>
                  <a:lnTo>
                    <a:pt x="12" y="291"/>
                  </a:lnTo>
                  <a:lnTo>
                    <a:pt x="7" y="310"/>
                  </a:lnTo>
                  <a:lnTo>
                    <a:pt x="4" y="329"/>
                  </a:lnTo>
                  <a:lnTo>
                    <a:pt x="2" y="348"/>
                  </a:lnTo>
                  <a:lnTo>
                    <a:pt x="1" y="368"/>
                  </a:lnTo>
                  <a:lnTo>
                    <a:pt x="0" y="387"/>
                  </a:lnTo>
                  <a:lnTo>
                    <a:pt x="1" y="408"/>
                  </a:lnTo>
                  <a:lnTo>
                    <a:pt x="2" y="427"/>
                  </a:lnTo>
                  <a:lnTo>
                    <a:pt x="4" y="447"/>
                  </a:lnTo>
                  <a:lnTo>
                    <a:pt x="7" y="466"/>
                  </a:lnTo>
                  <a:lnTo>
                    <a:pt x="12" y="485"/>
                  </a:lnTo>
                  <a:lnTo>
                    <a:pt x="17" y="503"/>
                  </a:lnTo>
                  <a:lnTo>
                    <a:pt x="24" y="521"/>
                  </a:lnTo>
                  <a:lnTo>
                    <a:pt x="30" y="539"/>
                  </a:lnTo>
                  <a:lnTo>
                    <a:pt x="39" y="556"/>
                  </a:lnTo>
                  <a:lnTo>
                    <a:pt x="46" y="573"/>
                  </a:lnTo>
                  <a:lnTo>
                    <a:pt x="56" y="589"/>
                  </a:lnTo>
                  <a:lnTo>
                    <a:pt x="66" y="604"/>
                  </a:lnTo>
                  <a:lnTo>
                    <a:pt x="76" y="621"/>
                  </a:lnTo>
                  <a:lnTo>
                    <a:pt x="88" y="635"/>
                  </a:lnTo>
                  <a:lnTo>
                    <a:pt x="100" y="649"/>
                  </a:lnTo>
                  <a:lnTo>
                    <a:pt x="113" y="663"/>
                  </a:lnTo>
                  <a:lnTo>
                    <a:pt x="127" y="676"/>
                  </a:lnTo>
                  <a:lnTo>
                    <a:pt x="141" y="688"/>
                  </a:lnTo>
                  <a:lnTo>
                    <a:pt x="155" y="699"/>
                  </a:lnTo>
                  <a:lnTo>
                    <a:pt x="171" y="710"/>
                  </a:lnTo>
                  <a:lnTo>
                    <a:pt x="187" y="720"/>
                  </a:lnTo>
                  <a:lnTo>
                    <a:pt x="203" y="730"/>
                  </a:lnTo>
                  <a:lnTo>
                    <a:pt x="220" y="738"/>
                  </a:lnTo>
                  <a:lnTo>
                    <a:pt x="237" y="746"/>
                  </a:lnTo>
                  <a:lnTo>
                    <a:pt x="255" y="752"/>
                  </a:lnTo>
                  <a:lnTo>
                    <a:pt x="273" y="759"/>
                  </a:lnTo>
                  <a:lnTo>
                    <a:pt x="291" y="764"/>
                  </a:lnTo>
                  <a:lnTo>
                    <a:pt x="310" y="769"/>
                  </a:lnTo>
                  <a:lnTo>
                    <a:pt x="329" y="772"/>
                  </a:lnTo>
                  <a:lnTo>
                    <a:pt x="349" y="774"/>
                  </a:lnTo>
                  <a:lnTo>
                    <a:pt x="368" y="776"/>
                  </a:lnTo>
                  <a:lnTo>
                    <a:pt x="389" y="776"/>
                  </a:lnTo>
                  <a:lnTo>
                    <a:pt x="408" y="776"/>
                  </a:lnTo>
                  <a:lnTo>
                    <a:pt x="427" y="774"/>
                  </a:lnTo>
                  <a:lnTo>
                    <a:pt x="447" y="772"/>
                  </a:lnTo>
                  <a:lnTo>
                    <a:pt x="466" y="769"/>
                  </a:lnTo>
                  <a:lnTo>
                    <a:pt x="485" y="764"/>
                  </a:lnTo>
                  <a:lnTo>
                    <a:pt x="504" y="759"/>
                  </a:lnTo>
                  <a:lnTo>
                    <a:pt x="521" y="752"/>
                  </a:lnTo>
                  <a:lnTo>
                    <a:pt x="540" y="746"/>
                  </a:lnTo>
                  <a:lnTo>
                    <a:pt x="557" y="738"/>
                  </a:lnTo>
                  <a:lnTo>
                    <a:pt x="573" y="730"/>
                  </a:lnTo>
                  <a:lnTo>
                    <a:pt x="589" y="720"/>
                  </a:lnTo>
                  <a:lnTo>
                    <a:pt x="606" y="710"/>
                  </a:lnTo>
                  <a:lnTo>
                    <a:pt x="621" y="699"/>
                  </a:lnTo>
                  <a:lnTo>
                    <a:pt x="635" y="688"/>
                  </a:lnTo>
                  <a:lnTo>
                    <a:pt x="649" y="676"/>
                  </a:lnTo>
                  <a:lnTo>
                    <a:pt x="663" y="663"/>
                  </a:lnTo>
                  <a:lnTo>
                    <a:pt x="676" y="649"/>
                  </a:lnTo>
                  <a:lnTo>
                    <a:pt x="688" y="635"/>
                  </a:lnTo>
                  <a:lnTo>
                    <a:pt x="700" y="621"/>
                  </a:lnTo>
                  <a:lnTo>
                    <a:pt x="710" y="604"/>
                  </a:lnTo>
                  <a:lnTo>
                    <a:pt x="720" y="589"/>
                  </a:lnTo>
                  <a:lnTo>
                    <a:pt x="730" y="573"/>
                  </a:lnTo>
                  <a:lnTo>
                    <a:pt x="738" y="556"/>
                  </a:lnTo>
                  <a:lnTo>
                    <a:pt x="746" y="539"/>
                  </a:lnTo>
                  <a:lnTo>
                    <a:pt x="753" y="521"/>
                  </a:lnTo>
                  <a:lnTo>
                    <a:pt x="759" y="503"/>
                  </a:lnTo>
                  <a:lnTo>
                    <a:pt x="764" y="485"/>
                  </a:lnTo>
                  <a:lnTo>
                    <a:pt x="769" y="466"/>
                  </a:lnTo>
                  <a:lnTo>
                    <a:pt x="772" y="447"/>
                  </a:lnTo>
                  <a:lnTo>
                    <a:pt x="774" y="427"/>
                  </a:lnTo>
                  <a:lnTo>
                    <a:pt x="776" y="408"/>
                  </a:lnTo>
                  <a:lnTo>
                    <a:pt x="776" y="38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Rectangle 2316"/>
            <p:cNvSpPr>
              <a:spLocks noChangeArrowheads="1"/>
            </p:cNvSpPr>
            <p:nvPr/>
          </p:nvSpPr>
          <p:spPr bwMode="auto">
            <a:xfrm>
              <a:off x="4562676" y="6069936"/>
              <a:ext cx="71590" cy="252950"/>
            </a:xfrm>
            <a:prstGeom prst="rect">
              <a:avLst/>
            </a:prstGeom>
            <a:solidFill>
              <a:srgbClr val="5B7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Rectangle 2317"/>
            <p:cNvSpPr>
              <a:spLocks noChangeArrowheads="1"/>
            </p:cNvSpPr>
            <p:nvPr/>
          </p:nvSpPr>
          <p:spPr bwMode="auto">
            <a:xfrm>
              <a:off x="4471995" y="6160616"/>
              <a:ext cx="252950" cy="71590"/>
            </a:xfrm>
            <a:prstGeom prst="rect">
              <a:avLst/>
            </a:prstGeom>
            <a:solidFill>
              <a:srgbClr val="5B7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318"/>
            <p:cNvSpPr>
              <a:spLocks/>
            </p:cNvSpPr>
            <p:nvPr/>
          </p:nvSpPr>
          <p:spPr bwMode="auto">
            <a:xfrm>
              <a:off x="4697901" y="5998346"/>
              <a:ext cx="79544" cy="54090"/>
            </a:xfrm>
            <a:custGeom>
              <a:avLst/>
              <a:gdLst>
                <a:gd name="T0" fmla="*/ 199 w 199"/>
                <a:gd name="T1" fmla="*/ 22 h 132"/>
                <a:gd name="T2" fmla="*/ 195 w 199"/>
                <a:gd name="T3" fmla="*/ 24 h 132"/>
                <a:gd name="T4" fmla="*/ 183 w 199"/>
                <a:gd name="T5" fmla="*/ 29 h 132"/>
                <a:gd name="T6" fmla="*/ 162 w 199"/>
                <a:gd name="T7" fmla="*/ 36 h 132"/>
                <a:gd name="T8" fmla="*/ 137 w 199"/>
                <a:gd name="T9" fmla="*/ 48 h 132"/>
                <a:gd name="T10" fmla="*/ 107 w 199"/>
                <a:gd name="T11" fmla="*/ 63 h 132"/>
                <a:gd name="T12" fmla="*/ 74 w 199"/>
                <a:gd name="T13" fmla="*/ 82 h 132"/>
                <a:gd name="T14" fmla="*/ 55 w 199"/>
                <a:gd name="T15" fmla="*/ 92 h 132"/>
                <a:gd name="T16" fmla="*/ 38 w 199"/>
                <a:gd name="T17" fmla="*/ 105 h 132"/>
                <a:gd name="T18" fmla="*/ 20 w 199"/>
                <a:gd name="T19" fmla="*/ 118 h 132"/>
                <a:gd name="T20" fmla="*/ 0 w 199"/>
                <a:gd name="T21" fmla="*/ 132 h 132"/>
                <a:gd name="T22" fmla="*/ 8 w 199"/>
                <a:gd name="T23" fmla="*/ 124 h 132"/>
                <a:gd name="T24" fmla="*/ 17 w 199"/>
                <a:gd name="T25" fmla="*/ 114 h 132"/>
                <a:gd name="T26" fmla="*/ 29 w 199"/>
                <a:gd name="T27" fmla="*/ 103 h 132"/>
                <a:gd name="T28" fmla="*/ 42 w 199"/>
                <a:gd name="T29" fmla="*/ 92 h 132"/>
                <a:gd name="T30" fmla="*/ 70 w 199"/>
                <a:gd name="T31" fmla="*/ 71 h 132"/>
                <a:gd name="T32" fmla="*/ 99 w 199"/>
                <a:gd name="T33" fmla="*/ 49 h 132"/>
                <a:gd name="T34" fmla="*/ 128 w 199"/>
                <a:gd name="T35" fmla="*/ 30 h 132"/>
                <a:gd name="T36" fmla="*/ 150 w 199"/>
                <a:gd name="T37" fmla="*/ 14 h 132"/>
                <a:gd name="T38" fmla="*/ 166 w 199"/>
                <a:gd name="T39" fmla="*/ 3 h 132"/>
                <a:gd name="T40" fmla="*/ 172 w 199"/>
                <a:gd name="T41" fmla="*/ 0 h 132"/>
                <a:gd name="T42" fmla="*/ 199 w 199"/>
                <a:gd name="T43" fmla="*/ 2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132">
                  <a:moveTo>
                    <a:pt x="199" y="22"/>
                  </a:moveTo>
                  <a:lnTo>
                    <a:pt x="195" y="24"/>
                  </a:lnTo>
                  <a:lnTo>
                    <a:pt x="183" y="29"/>
                  </a:lnTo>
                  <a:lnTo>
                    <a:pt x="162" y="36"/>
                  </a:lnTo>
                  <a:lnTo>
                    <a:pt x="137" y="48"/>
                  </a:lnTo>
                  <a:lnTo>
                    <a:pt x="107" y="63"/>
                  </a:lnTo>
                  <a:lnTo>
                    <a:pt x="74" y="82"/>
                  </a:lnTo>
                  <a:lnTo>
                    <a:pt x="55" y="92"/>
                  </a:lnTo>
                  <a:lnTo>
                    <a:pt x="38" y="105"/>
                  </a:lnTo>
                  <a:lnTo>
                    <a:pt x="20" y="118"/>
                  </a:lnTo>
                  <a:lnTo>
                    <a:pt x="0" y="132"/>
                  </a:lnTo>
                  <a:lnTo>
                    <a:pt x="8" y="124"/>
                  </a:lnTo>
                  <a:lnTo>
                    <a:pt x="17" y="114"/>
                  </a:lnTo>
                  <a:lnTo>
                    <a:pt x="29" y="103"/>
                  </a:lnTo>
                  <a:lnTo>
                    <a:pt x="42" y="92"/>
                  </a:lnTo>
                  <a:lnTo>
                    <a:pt x="70" y="71"/>
                  </a:lnTo>
                  <a:lnTo>
                    <a:pt x="99" y="49"/>
                  </a:lnTo>
                  <a:lnTo>
                    <a:pt x="128" y="30"/>
                  </a:lnTo>
                  <a:lnTo>
                    <a:pt x="150" y="14"/>
                  </a:lnTo>
                  <a:lnTo>
                    <a:pt x="166" y="3"/>
                  </a:lnTo>
                  <a:lnTo>
                    <a:pt x="172" y="0"/>
                  </a:lnTo>
                  <a:lnTo>
                    <a:pt x="199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7" name="组合 2606"/>
          <p:cNvGrpSpPr/>
          <p:nvPr/>
        </p:nvGrpSpPr>
        <p:grpSpPr>
          <a:xfrm>
            <a:off x="10203232" y="3528717"/>
            <a:ext cx="911728" cy="1070251"/>
            <a:chOff x="3810188" y="6615608"/>
            <a:chExt cx="485219" cy="580673"/>
          </a:xfrm>
        </p:grpSpPr>
        <p:sp>
          <p:nvSpPr>
            <p:cNvPr id="1198" name="Freeform 2325"/>
            <p:cNvSpPr>
              <a:spLocks/>
            </p:cNvSpPr>
            <p:nvPr/>
          </p:nvSpPr>
          <p:spPr bwMode="auto">
            <a:xfrm>
              <a:off x="3832460" y="7027647"/>
              <a:ext cx="419993" cy="130452"/>
            </a:xfrm>
            <a:custGeom>
              <a:avLst/>
              <a:gdLst>
                <a:gd name="T0" fmla="*/ 29 w 1056"/>
                <a:gd name="T1" fmla="*/ 88 h 329"/>
                <a:gd name="T2" fmla="*/ 73 w 1056"/>
                <a:gd name="T3" fmla="*/ 69 h 329"/>
                <a:gd name="T4" fmla="*/ 140 w 1056"/>
                <a:gd name="T5" fmla="*/ 43 h 329"/>
                <a:gd name="T6" fmla="*/ 210 w 1056"/>
                <a:gd name="T7" fmla="*/ 19 h 329"/>
                <a:gd name="T8" fmla="*/ 256 w 1056"/>
                <a:gd name="T9" fmla="*/ 8 h 329"/>
                <a:gd name="T10" fmla="*/ 299 w 1056"/>
                <a:gd name="T11" fmla="*/ 3 h 329"/>
                <a:gd name="T12" fmla="*/ 385 w 1056"/>
                <a:gd name="T13" fmla="*/ 1 h 329"/>
                <a:gd name="T14" fmla="*/ 514 w 1056"/>
                <a:gd name="T15" fmla="*/ 1 h 329"/>
                <a:gd name="T16" fmla="*/ 618 w 1056"/>
                <a:gd name="T17" fmla="*/ 2 h 329"/>
                <a:gd name="T18" fmla="*/ 674 w 1056"/>
                <a:gd name="T19" fmla="*/ 0 h 329"/>
                <a:gd name="T20" fmla="*/ 750 w 1056"/>
                <a:gd name="T21" fmla="*/ 7 h 329"/>
                <a:gd name="T22" fmla="*/ 839 w 1056"/>
                <a:gd name="T23" fmla="*/ 19 h 329"/>
                <a:gd name="T24" fmla="*/ 895 w 1056"/>
                <a:gd name="T25" fmla="*/ 32 h 329"/>
                <a:gd name="T26" fmla="*/ 921 w 1056"/>
                <a:gd name="T27" fmla="*/ 41 h 329"/>
                <a:gd name="T28" fmla="*/ 936 w 1056"/>
                <a:gd name="T29" fmla="*/ 51 h 329"/>
                <a:gd name="T30" fmla="*/ 958 w 1056"/>
                <a:gd name="T31" fmla="*/ 61 h 329"/>
                <a:gd name="T32" fmla="*/ 996 w 1056"/>
                <a:gd name="T33" fmla="*/ 75 h 329"/>
                <a:gd name="T34" fmla="*/ 1032 w 1056"/>
                <a:gd name="T35" fmla="*/ 92 h 329"/>
                <a:gd name="T36" fmla="*/ 1045 w 1056"/>
                <a:gd name="T37" fmla="*/ 102 h 329"/>
                <a:gd name="T38" fmla="*/ 1052 w 1056"/>
                <a:gd name="T39" fmla="*/ 108 h 329"/>
                <a:gd name="T40" fmla="*/ 1055 w 1056"/>
                <a:gd name="T41" fmla="*/ 116 h 329"/>
                <a:gd name="T42" fmla="*/ 1056 w 1056"/>
                <a:gd name="T43" fmla="*/ 123 h 329"/>
                <a:gd name="T44" fmla="*/ 1053 w 1056"/>
                <a:gd name="T45" fmla="*/ 132 h 329"/>
                <a:gd name="T46" fmla="*/ 1045 w 1056"/>
                <a:gd name="T47" fmla="*/ 141 h 329"/>
                <a:gd name="T48" fmla="*/ 1016 w 1056"/>
                <a:gd name="T49" fmla="*/ 163 h 329"/>
                <a:gd name="T50" fmla="*/ 972 w 1056"/>
                <a:gd name="T51" fmla="*/ 194 h 329"/>
                <a:gd name="T52" fmla="*/ 917 w 1056"/>
                <a:gd name="T53" fmla="*/ 226 h 329"/>
                <a:gd name="T54" fmla="*/ 876 w 1056"/>
                <a:gd name="T55" fmla="*/ 248 h 329"/>
                <a:gd name="T56" fmla="*/ 836 w 1056"/>
                <a:gd name="T57" fmla="*/ 265 h 329"/>
                <a:gd name="T58" fmla="*/ 786 w 1056"/>
                <a:gd name="T59" fmla="*/ 284 h 329"/>
                <a:gd name="T60" fmla="*/ 735 w 1056"/>
                <a:gd name="T61" fmla="*/ 304 h 329"/>
                <a:gd name="T62" fmla="*/ 702 w 1056"/>
                <a:gd name="T63" fmla="*/ 317 h 329"/>
                <a:gd name="T64" fmla="*/ 672 w 1056"/>
                <a:gd name="T65" fmla="*/ 322 h 329"/>
                <a:gd name="T66" fmla="*/ 636 w 1056"/>
                <a:gd name="T67" fmla="*/ 326 h 329"/>
                <a:gd name="T68" fmla="*/ 596 w 1056"/>
                <a:gd name="T69" fmla="*/ 329 h 329"/>
                <a:gd name="T70" fmla="*/ 534 w 1056"/>
                <a:gd name="T71" fmla="*/ 327 h 329"/>
                <a:gd name="T72" fmla="*/ 476 w 1056"/>
                <a:gd name="T73" fmla="*/ 322 h 329"/>
                <a:gd name="T74" fmla="*/ 443 w 1056"/>
                <a:gd name="T75" fmla="*/ 317 h 329"/>
                <a:gd name="T76" fmla="*/ 402 w 1056"/>
                <a:gd name="T77" fmla="*/ 305 h 329"/>
                <a:gd name="T78" fmla="*/ 339 w 1056"/>
                <a:gd name="T79" fmla="*/ 289 h 329"/>
                <a:gd name="T80" fmla="*/ 274 w 1056"/>
                <a:gd name="T81" fmla="*/ 271 h 329"/>
                <a:gd name="T82" fmla="*/ 232 w 1056"/>
                <a:gd name="T83" fmla="*/ 255 h 329"/>
                <a:gd name="T84" fmla="*/ 207 w 1056"/>
                <a:gd name="T85" fmla="*/ 242 h 329"/>
                <a:gd name="T86" fmla="*/ 187 w 1056"/>
                <a:gd name="T87" fmla="*/ 227 h 329"/>
                <a:gd name="T88" fmla="*/ 155 w 1056"/>
                <a:gd name="T89" fmla="*/ 210 h 329"/>
                <a:gd name="T90" fmla="*/ 96 w 1056"/>
                <a:gd name="T91" fmla="*/ 181 h 329"/>
                <a:gd name="T92" fmla="*/ 39 w 1056"/>
                <a:gd name="T93" fmla="*/ 151 h 329"/>
                <a:gd name="T94" fmla="*/ 18 w 1056"/>
                <a:gd name="T95" fmla="*/ 137 h 329"/>
                <a:gd name="T96" fmla="*/ 7 w 1056"/>
                <a:gd name="T97" fmla="*/ 128 h 329"/>
                <a:gd name="T98" fmla="*/ 1 w 1056"/>
                <a:gd name="T99" fmla="*/ 119 h 329"/>
                <a:gd name="T100" fmla="*/ 0 w 1056"/>
                <a:gd name="T101" fmla="*/ 110 h 329"/>
                <a:gd name="T102" fmla="*/ 4 w 1056"/>
                <a:gd name="T103" fmla="*/ 102 h 329"/>
                <a:gd name="T104" fmla="*/ 15 w 1056"/>
                <a:gd name="T105" fmla="*/ 94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6" h="329">
                  <a:moveTo>
                    <a:pt x="23" y="91"/>
                  </a:moveTo>
                  <a:lnTo>
                    <a:pt x="29" y="88"/>
                  </a:lnTo>
                  <a:lnTo>
                    <a:pt x="46" y="80"/>
                  </a:lnTo>
                  <a:lnTo>
                    <a:pt x="73" y="69"/>
                  </a:lnTo>
                  <a:lnTo>
                    <a:pt x="105" y="57"/>
                  </a:lnTo>
                  <a:lnTo>
                    <a:pt x="140" y="43"/>
                  </a:lnTo>
                  <a:lnTo>
                    <a:pt x="177" y="30"/>
                  </a:lnTo>
                  <a:lnTo>
                    <a:pt x="210" y="19"/>
                  </a:lnTo>
                  <a:lnTo>
                    <a:pt x="240" y="11"/>
                  </a:lnTo>
                  <a:lnTo>
                    <a:pt x="256" y="8"/>
                  </a:lnTo>
                  <a:lnTo>
                    <a:pt x="275" y="6"/>
                  </a:lnTo>
                  <a:lnTo>
                    <a:pt x="299" y="3"/>
                  </a:lnTo>
                  <a:lnTo>
                    <a:pt x="326" y="2"/>
                  </a:lnTo>
                  <a:lnTo>
                    <a:pt x="385" y="1"/>
                  </a:lnTo>
                  <a:lnTo>
                    <a:pt x="450" y="1"/>
                  </a:lnTo>
                  <a:lnTo>
                    <a:pt x="514" y="1"/>
                  </a:lnTo>
                  <a:lnTo>
                    <a:pt x="571" y="1"/>
                  </a:lnTo>
                  <a:lnTo>
                    <a:pt x="618" y="2"/>
                  </a:lnTo>
                  <a:lnTo>
                    <a:pt x="648" y="1"/>
                  </a:lnTo>
                  <a:lnTo>
                    <a:pt x="674" y="0"/>
                  </a:lnTo>
                  <a:lnTo>
                    <a:pt x="709" y="2"/>
                  </a:lnTo>
                  <a:lnTo>
                    <a:pt x="750" y="7"/>
                  </a:lnTo>
                  <a:lnTo>
                    <a:pt x="796" y="12"/>
                  </a:lnTo>
                  <a:lnTo>
                    <a:pt x="839" y="19"/>
                  </a:lnTo>
                  <a:lnTo>
                    <a:pt x="878" y="27"/>
                  </a:lnTo>
                  <a:lnTo>
                    <a:pt x="895" y="32"/>
                  </a:lnTo>
                  <a:lnTo>
                    <a:pt x="909" y="36"/>
                  </a:lnTo>
                  <a:lnTo>
                    <a:pt x="921" y="41"/>
                  </a:lnTo>
                  <a:lnTo>
                    <a:pt x="929" y="46"/>
                  </a:lnTo>
                  <a:lnTo>
                    <a:pt x="936" y="51"/>
                  </a:lnTo>
                  <a:lnTo>
                    <a:pt x="946" y="55"/>
                  </a:lnTo>
                  <a:lnTo>
                    <a:pt x="958" y="61"/>
                  </a:lnTo>
                  <a:lnTo>
                    <a:pt x="970" y="65"/>
                  </a:lnTo>
                  <a:lnTo>
                    <a:pt x="996" y="75"/>
                  </a:lnTo>
                  <a:lnTo>
                    <a:pt x="1022" y="87"/>
                  </a:lnTo>
                  <a:lnTo>
                    <a:pt x="1032" y="92"/>
                  </a:lnTo>
                  <a:lnTo>
                    <a:pt x="1042" y="98"/>
                  </a:lnTo>
                  <a:lnTo>
                    <a:pt x="1045" y="102"/>
                  </a:lnTo>
                  <a:lnTo>
                    <a:pt x="1050" y="105"/>
                  </a:lnTo>
                  <a:lnTo>
                    <a:pt x="1052" y="108"/>
                  </a:lnTo>
                  <a:lnTo>
                    <a:pt x="1054" y="111"/>
                  </a:lnTo>
                  <a:lnTo>
                    <a:pt x="1055" y="116"/>
                  </a:lnTo>
                  <a:lnTo>
                    <a:pt x="1056" y="119"/>
                  </a:lnTo>
                  <a:lnTo>
                    <a:pt x="1056" y="123"/>
                  </a:lnTo>
                  <a:lnTo>
                    <a:pt x="1055" y="128"/>
                  </a:lnTo>
                  <a:lnTo>
                    <a:pt x="1053" y="132"/>
                  </a:lnTo>
                  <a:lnTo>
                    <a:pt x="1050" y="136"/>
                  </a:lnTo>
                  <a:lnTo>
                    <a:pt x="1045" y="141"/>
                  </a:lnTo>
                  <a:lnTo>
                    <a:pt x="1040" y="146"/>
                  </a:lnTo>
                  <a:lnTo>
                    <a:pt x="1016" y="163"/>
                  </a:lnTo>
                  <a:lnTo>
                    <a:pt x="993" y="179"/>
                  </a:lnTo>
                  <a:lnTo>
                    <a:pt x="972" y="194"/>
                  </a:lnTo>
                  <a:lnTo>
                    <a:pt x="951" y="206"/>
                  </a:lnTo>
                  <a:lnTo>
                    <a:pt x="917" y="226"/>
                  </a:lnTo>
                  <a:lnTo>
                    <a:pt x="890" y="241"/>
                  </a:lnTo>
                  <a:lnTo>
                    <a:pt x="876" y="248"/>
                  </a:lnTo>
                  <a:lnTo>
                    <a:pt x="857" y="255"/>
                  </a:lnTo>
                  <a:lnTo>
                    <a:pt x="836" y="265"/>
                  </a:lnTo>
                  <a:lnTo>
                    <a:pt x="812" y="275"/>
                  </a:lnTo>
                  <a:lnTo>
                    <a:pt x="786" y="284"/>
                  </a:lnTo>
                  <a:lnTo>
                    <a:pt x="760" y="294"/>
                  </a:lnTo>
                  <a:lnTo>
                    <a:pt x="735" y="304"/>
                  </a:lnTo>
                  <a:lnTo>
                    <a:pt x="714" y="312"/>
                  </a:lnTo>
                  <a:lnTo>
                    <a:pt x="702" y="317"/>
                  </a:lnTo>
                  <a:lnTo>
                    <a:pt x="688" y="320"/>
                  </a:lnTo>
                  <a:lnTo>
                    <a:pt x="672" y="322"/>
                  </a:lnTo>
                  <a:lnTo>
                    <a:pt x="654" y="325"/>
                  </a:lnTo>
                  <a:lnTo>
                    <a:pt x="636" y="326"/>
                  </a:lnTo>
                  <a:lnTo>
                    <a:pt x="617" y="327"/>
                  </a:lnTo>
                  <a:lnTo>
                    <a:pt x="596" y="329"/>
                  </a:lnTo>
                  <a:lnTo>
                    <a:pt x="575" y="329"/>
                  </a:lnTo>
                  <a:lnTo>
                    <a:pt x="534" y="327"/>
                  </a:lnTo>
                  <a:lnTo>
                    <a:pt x="494" y="325"/>
                  </a:lnTo>
                  <a:lnTo>
                    <a:pt x="476" y="322"/>
                  </a:lnTo>
                  <a:lnTo>
                    <a:pt x="459" y="320"/>
                  </a:lnTo>
                  <a:lnTo>
                    <a:pt x="443" y="317"/>
                  </a:lnTo>
                  <a:lnTo>
                    <a:pt x="429" y="312"/>
                  </a:lnTo>
                  <a:lnTo>
                    <a:pt x="402" y="305"/>
                  </a:lnTo>
                  <a:lnTo>
                    <a:pt x="370" y="297"/>
                  </a:lnTo>
                  <a:lnTo>
                    <a:pt x="339" y="289"/>
                  </a:lnTo>
                  <a:lnTo>
                    <a:pt x="307" y="281"/>
                  </a:lnTo>
                  <a:lnTo>
                    <a:pt x="274" y="271"/>
                  </a:lnTo>
                  <a:lnTo>
                    <a:pt x="245" y="260"/>
                  </a:lnTo>
                  <a:lnTo>
                    <a:pt x="232" y="255"/>
                  </a:lnTo>
                  <a:lnTo>
                    <a:pt x="219" y="249"/>
                  </a:lnTo>
                  <a:lnTo>
                    <a:pt x="207" y="242"/>
                  </a:lnTo>
                  <a:lnTo>
                    <a:pt x="197" y="235"/>
                  </a:lnTo>
                  <a:lnTo>
                    <a:pt x="187" y="227"/>
                  </a:lnTo>
                  <a:lnTo>
                    <a:pt x="172" y="218"/>
                  </a:lnTo>
                  <a:lnTo>
                    <a:pt x="155" y="210"/>
                  </a:lnTo>
                  <a:lnTo>
                    <a:pt x="136" y="200"/>
                  </a:lnTo>
                  <a:lnTo>
                    <a:pt x="96" y="181"/>
                  </a:lnTo>
                  <a:lnTo>
                    <a:pt x="57" y="161"/>
                  </a:lnTo>
                  <a:lnTo>
                    <a:pt x="39" y="151"/>
                  </a:lnTo>
                  <a:lnTo>
                    <a:pt x="24" y="142"/>
                  </a:lnTo>
                  <a:lnTo>
                    <a:pt x="18" y="137"/>
                  </a:lnTo>
                  <a:lnTo>
                    <a:pt x="12" y="133"/>
                  </a:lnTo>
                  <a:lnTo>
                    <a:pt x="7" y="128"/>
                  </a:lnTo>
                  <a:lnTo>
                    <a:pt x="4" y="123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2" y="106"/>
                  </a:lnTo>
                  <a:lnTo>
                    <a:pt x="4" y="102"/>
                  </a:lnTo>
                  <a:lnTo>
                    <a:pt x="8" y="98"/>
                  </a:lnTo>
                  <a:lnTo>
                    <a:pt x="15" y="94"/>
                  </a:lnTo>
                  <a:lnTo>
                    <a:pt x="23" y="9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199" name="Freeform 2326"/>
            <p:cNvSpPr>
              <a:spLocks/>
            </p:cNvSpPr>
            <p:nvPr/>
          </p:nvSpPr>
          <p:spPr bwMode="auto">
            <a:xfrm>
              <a:off x="3935868" y="6676062"/>
              <a:ext cx="232269" cy="439084"/>
            </a:xfrm>
            <a:custGeom>
              <a:avLst/>
              <a:gdLst>
                <a:gd name="T0" fmla="*/ 212 w 586"/>
                <a:gd name="T1" fmla="*/ 824 h 1105"/>
                <a:gd name="T2" fmla="*/ 185 w 586"/>
                <a:gd name="T3" fmla="*/ 706 h 1105"/>
                <a:gd name="T4" fmla="*/ 174 w 586"/>
                <a:gd name="T5" fmla="*/ 633 h 1105"/>
                <a:gd name="T6" fmla="*/ 171 w 586"/>
                <a:gd name="T7" fmla="*/ 563 h 1105"/>
                <a:gd name="T8" fmla="*/ 177 w 586"/>
                <a:gd name="T9" fmla="*/ 508 h 1105"/>
                <a:gd name="T10" fmla="*/ 194 w 586"/>
                <a:gd name="T11" fmla="*/ 460 h 1105"/>
                <a:gd name="T12" fmla="*/ 210 w 586"/>
                <a:gd name="T13" fmla="*/ 421 h 1105"/>
                <a:gd name="T14" fmla="*/ 211 w 586"/>
                <a:gd name="T15" fmla="*/ 381 h 1105"/>
                <a:gd name="T16" fmla="*/ 197 w 586"/>
                <a:gd name="T17" fmla="*/ 322 h 1105"/>
                <a:gd name="T18" fmla="*/ 166 w 586"/>
                <a:gd name="T19" fmla="*/ 249 h 1105"/>
                <a:gd name="T20" fmla="*/ 129 w 586"/>
                <a:gd name="T21" fmla="*/ 180 h 1105"/>
                <a:gd name="T22" fmla="*/ 88 w 586"/>
                <a:gd name="T23" fmla="*/ 117 h 1105"/>
                <a:gd name="T24" fmla="*/ 46 w 586"/>
                <a:gd name="T25" fmla="*/ 64 h 1105"/>
                <a:gd name="T26" fmla="*/ 19 w 586"/>
                <a:gd name="T27" fmla="*/ 28 h 1105"/>
                <a:gd name="T28" fmla="*/ 75 w 586"/>
                <a:gd name="T29" fmla="*/ 79 h 1105"/>
                <a:gd name="T30" fmla="*/ 123 w 586"/>
                <a:gd name="T31" fmla="*/ 134 h 1105"/>
                <a:gd name="T32" fmla="*/ 187 w 586"/>
                <a:gd name="T33" fmla="*/ 215 h 1105"/>
                <a:gd name="T34" fmla="*/ 218 w 586"/>
                <a:gd name="T35" fmla="*/ 247 h 1105"/>
                <a:gd name="T36" fmla="*/ 244 w 586"/>
                <a:gd name="T37" fmla="*/ 262 h 1105"/>
                <a:gd name="T38" fmla="*/ 270 w 586"/>
                <a:gd name="T39" fmla="*/ 264 h 1105"/>
                <a:gd name="T40" fmla="*/ 295 w 586"/>
                <a:gd name="T41" fmla="*/ 258 h 1105"/>
                <a:gd name="T42" fmla="*/ 320 w 586"/>
                <a:gd name="T43" fmla="*/ 244 h 1105"/>
                <a:gd name="T44" fmla="*/ 362 w 586"/>
                <a:gd name="T45" fmla="*/ 207 h 1105"/>
                <a:gd name="T46" fmla="*/ 426 w 586"/>
                <a:gd name="T47" fmla="*/ 134 h 1105"/>
                <a:gd name="T48" fmla="*/ 482 w 586"/>
                <a:gd name="T49" fmla="*/ 73 h 1105"/>
                <a:gd name="T50" fmla="*/ 531 w 586"/>
                <a:gd name="T51" fmla="*/ 32 h 1105"/>
                <a:gd name="T52" fmla="*/ 586 w 586"/>
                <a:gd name="T53" fmla="*/ 0 h 1105"/>
                <a:gd name="T54" fmla="*/ 515 w 586"/>
                <a:gd name="T55" fmla="*/ 70 h 1105"/>
                <a:gd name="T56" fmla="*/ 453 w 586"/>
                <a:gd name="T57" fmla="*/ 141 h 1105"/>
                <a:gd name="T58" fmla="*/ 399 w 586"/>
                <a:gd name="T59" fmla="*/ 211 h 1105"/>
                <a:gd name="T60" fmla="*/ 356 w 586"/>
                <a:gd name="T61" fmla="*/ 278 h 1105"/>
                <a:gd name="T62" fmla="*/ 327 w 586"/>
                <a:gd name="T63" fmla="*/ 338 h 1105"/>
                <a:gd name="T64" fmla="*/ 314 w 586"/>
                <a:gd name="T65" fmla="*/ 385 h 1105"/>
                <a:gd name="T66" fmla="*/ 320 w 586"/>
                <a:gd name="T67" fmla="*/ 419 h 1105"/>
                <a:gd name="T68" fmla="*/ 334 w 586"/>
                <a:gd name="T69" fmla="*/ 447 h 1105"/>
                <a:gd name="T70" fmla="*/ 347 w 586"/>
                <a:gd name="T71" fmla="*/ 479 h 1105"/>
                <a:gd name="T72" fmla="*/ 348 w 586"/>
                <a:gd name="T73" fmla="*/ 528 h 1105"/>
                <a:gd name="T74" fmla="*/ 322 w 586"/>
                <a:gd name="T75" fmla="*/ 629 h 1105"/>
                <a:gd name="T76" fmla="*/ 294 w 586"/>
                <a:gd name="T77" fmla="*/ 750 h 1105"/>
                <a:gd name="T78" fmla="*/ 281 w 586"/>
                <a:gd name="T79" fmla="*/ 850 h 1105"/>
                <a:gd name="T80" fmla="*/ 280 w 586"/>
                <a:gd name="T81" fmla="*/ 955 h 1105"/>
                <a:gd name="T82" fmla="*/ 294 w 586"/>
                <a:gd name="T83" fmla="*/ 1067 h 1105"/>
                <a:gd name="T84" fmla="*/ 272 w 586"/>
                <a:gd name="T85" fmla="*/ 1015 h 1105"/>
                <a:gd name="T86" fmla="*/ 250 w 586"/>
                <a:gd name="T87" fmla="*/ 947 h 1105"/>
                <a:gd name="T88" fmla="*/ 234 w 586"/>
                <a:gd name="T89" fmla="*/ 901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6" h="1105">
                  <a:moveTo>
                    <a:pt x="234" y="901"/>
                  </a:moveTo>
                  <a:lnTo>
                    <a:pt x="224" y="866"/>
                  </a:lnTo>
                  <a:lnTo>
                    <a:pt x="212" y="824"/>
                  </a:lnTo>
                  <a:lnTo>
                    <a:pt x="200" y="778"/>
                  </a:lnTo>
                  <a:lnTo>
                    <a:pt x="189" y="731"/>
                  </a:lnTo>
                  <a:lnTo>
                    <a:pt x="185" y="706"/>
                  </a:lnTo>
                  <a:lnTo>
                    <a:pt x="180" y="681"/>
                  </a:lnTo>
                  <a:lnTo>
                    <a:pt x="176" y="656"/>
                  </a:lnTo>
                  <a:lnTo>
                    <a:pt x="174" y="633"/>
                  </a:lnTo>
                  <a:lnTo>
                    <a:pt x="172" y="609"/>
                  </a:lnTo>
                  <a:lnTo>
                    <a:pt x="171" y="586"/>
                  </a:lnTo>
                  <a:lnTo>
                    <a:pt x="171" y="563"/>
                  </a:lnTo>
                  <a:lnTo>
                    <a:pt x="172" y="543"/>
                  </a:lnTo>
                  <a:lnTo>
                    <a:pt x="174" y="525"/>
                  </a:lnTo>
                  <a:lnTo>
                    <a:pt x="177" y="508"/>
                  </a:lnTo>
                  <a:lnTo>
                    <a:pt x="180" y="493"/>
                  </a:lnTo>
                  <a:lnTo>
                    <a:pt x="185" y="481"/>
                  </a:lnTo>
                  <a:lnTo>
                    <a:pt x="194" y="460"/>
                  </a:lnTo>
                  <a:lnTo>
                    <a:pt x="203" y="440"/>
                  </a:lnTo>
                  <a:lnTo>
                    <a:pt x="207" y="431"/>
                  </a:lnTo>
                  <a:lnTo>
                    <a:pt x="210" y="421"/>
                  </a:lnTo>
                  <a:lnTo>
                    <a:pt x="212" y="409"/>
                  </a:lnTo>
                  <a:lnTo>
                    <a:pt x="212" y="396"/>
                  </a:lnTo>
                  <a:lnTo>
                    <a:pt x="211" y="381"/>
                  </a:lnTo>
                  <a:lnTo>
                    <a:pt x="207" y="365"/>
                  </a:lnTo>
                  <a:lnTo>
                    <a:pt x="203" y="344"/>
                  </a:lnTo>
                  <a:lnTo>
                    <a:pt x="197" y="322"/>
                  </a:lnTo>
                  <a:lnTo>
                    <a:pt x="187" y="298"/>
                  </a:lnTo>
                  <a:lnTo>
                    <a:pt x="177" y="273"/>
                  </a:lnTo>
                  <a:lnTo>
                    <a:pt x="166" y="249"/>
                  </a:lnTo>
                  <a:lnTo>
                    <a:pt x="154" y="225"/>
                  </a:lnTo>
                  <a:lnTo>
                    <a:pt x="142" y="203"/>
                  </a:lnTo>
                  <a:lnTo>
                    <a:pt x="129" y="180"/>
                  </a:lnTo>
                  <a:lnTo>
                    <a:pt x="115" y="158"/>
                  </a:lnTo>
                  <a:lnTo>
                    <a:pt x="102" y="137"/>
                  </a:lnTo>
                  <a:lnTo>
                    <a:pt x="88" y="117"/>
                  </a:lnTo>
                  <a:lnTo>
                    <a:pt x="73" y="98"/>
                  </a:lnTo>
                  <a:lnTo>
                    <a:pt x="59" y="81"/>
                  </a:lnTo>
                  <a:lnTo>
                    <a:pt x="46" y="64"/>
                  </a:lnTo>
                  <a:lnTo>
                    <a:pt x="22" y="35"/>
                  </a:lnTo>
                  <a:lnTo>
                    <a:pt x="0" y="14"/>
                  </a:lnTo>
                  <a:lnTo>
                    <a:pt x="19" y="28"/>
                  </a:lnTo>
                  <a:lnTo>
                    <a:pt x="39" y="44"/>
                  </a:lnTo>
                  <a:lnTo>
                    <a:pt x="57" y="61"/>
                  </a:lnTo>
                  <a:lnTo>
                    <a:pt x="75" y="79"/>
                  </a:lnTo>
                  <a:lnTo>
                    <a:pt x="92" y="97"/>
                  </a:lnTo>
                  <a:lnTo>
                    <a:pt x="108" y="115"/>
                  </a:lnTo>
                  <a:lnTo>
                    <a:pt x="123" y="134"/>
                  </a:lnTo>
                  <a:lnTo>
                    <a:pt x="137" y="151"/>
                  </a:lnTo>
                  <a:lnTo>
                    <a:pt x="163" y="185"/>
                  </a:lnTo>
                  <a:lnTo>
                    <a:pt x="187" y="215"/>
                  </a:lnTo>
                  <a:lnTo>
                    <a:pt x="199" y="228"/>
                  </a:lnTo>
                  <a:lnTo>
                    <a:pt x="208" y="238"/>
                  </a:lnTo>
                  <a:lnTo>
                    <a:pt x="218" y="247"/>
                  </a:lnTo>
                  <a:lnTo>
                    <a:pt x="227" y="253"/>
                  </a:lnTo>
                  <a:lnTo>
                    <a:pt x="235" y="259"/>
                  </a:lnTo>
                  <a:lnTo>
                    <a:pt x="244" y="262"/>
                  </a:lnTo>
                  <a:lnTo>
                    <a:pt x="253" y="264"/>
                  </a:lnTo>
                  <a:lnTo>
                    <a:pt x="261" y="265"/>
                  </a:lnTo>
                  <a:lnTo>
                    <a:pt x="270" y="264"/>
                  </a:lnTo>
                  <a:lnTo>
                    <a:pt x="279" y="263"/>
                  </a:lnTo>
                  <a:lnTo>
                    <a:pt x="287" y="261"/>
                  </a:lnTo>
                  <a:lnTo>
                    <a:pt x="295" y="258"/>
                  </a:lnTo>
                  <a:lnTo>
                    <a:pt x="304" y="255"/>
                  </a:lnTo>
                  <a:lnTo>
                    <a:pt x="312" y="249"/>
                  </a:lnTo>
                  <a:lnTo>
                    <a:pt x="320" y="244"/>
                  </a:lnTo>
                  <a:lnTo>
                    <a:pt x="328" y="237"/>
                  </a:lnTo>
                  <a:lnTo>
                    <a:pt x="345" y="223"/>
                  </a:lnTo>
                  <a:lnTo>
                    <a:pt x="362" y="207"/>
                  </a:lnTo>
                  <a:lnTo>
                    <a:pt x="380" y="187"/>
                  </a:lnTo>
                  <a:lnTo>
                    <a:pt x="402" y="162"/>
                  </a:lnTo>
                  <a:lnTo>
                    <a:pt x="426" y="134"/>
                  </a:lnTo>
                  <a:lnTo>
                    <a:pt x="453" y="103"/>
                  </a:lnTo>
                  <a:lnTo>
                    <a:pt x="467" y="88"/>
                  </a:lnTo>
                  <a:lnTo>
                    <a:pt x="482" y="73"/>
                  </a:lnTo>
                  <a:lnTo>
                    <a:pt x="498" y="59"/>
                  </a:lnTo>
                  <a:lnTo>
                    <a:pt x="514" y="45"/>
                  </a:lnTo>
                  <a:lnTo>
                    <a:pt x="531" y="32"/>
                  </a:lnTo>
                  <a:lnTo>
                    <a:pt x="549" y="20"/>
                  </a:lnTo>
                  <a:lnTo>
                    <a:pt x="567" y="9"/>
                  </a:lnTo>
                  <a:lnTo>
                    <a:pt x="586" y="0"/>
                  </a:lnTo>
                  <a:lnTo>
                    <a:pt x="562" y="23"/>
                  </a:lnTo>
                  <a:lnTo>
                    <a:pt x="539" y="46"/>
                  </a:lnTo>
                  <a:lnTo>
                    <a:pt x="515" y="70"/>
                  </a:lnTo>
                  <a:lnTo>
                    <a:pt x="494" y="94"/>
                  </a:lnTo>
                  <a:lnTo>
                    <a:pt x="473" y="117"/>
                  </a:lnTo>
                  <a:lnTo>
                    <a:pt x="453" y="141"/>
                  </a:lnTo>
                  <a:lnTo>
                    <a:pt x="433" y="165"/>
                  </a:lnTo>
                  <a:lnTo>
                    <a:pt x="416" y="189"/>
                  </a:lnTo>
                  <a:lnTo>
                    <a:pt x="399" y="211"/>
                  </a:lnTo>
                  <a:lnTo>
                    <a:pt x="383" y="234"/>
                  </a:lnTo>
                  <a:lnTo>
                    <a:pt x="368" y="257"/>
                  </a:lnTo>
                  <a:lnTo>
                    <a:pt x="356" y="278"/>
                  </a:lnTo>
                  <a:lnTo>
                    <a:pt x="345" y="299"/>
                  </a:lnTo>
                  <a:lnTo>
                    <a:pt x="335" y="318"/>
                  </a:lnTo>
                  <a:lnTo>
                    <a:pt x="327" y="338"/>
                  </a:lnTo>
                  <a:lnTo>
                    <a:pt x="321" y="355"/>
                  </a:lnTo>
                  <a:lnTo>
                    <a:pt x="316" y="371"/>
                  </a:lnTo>
                  <a:lnTo>
                    <a:pt x="314" y="385"/>
                  </a:lnTo>
                  <a:lnTo>
                    <a:pt x="314" y="397"/>
                  </a:lnTo>
                  <a:lnTo>
                    <a:pt x="316" y="409"/>
                  </a:lnTo>
                  <a:lnTo>
                    <a:pt x="320" y="419"/>
                  </a:lnTo>
                  <a:lnTo>
                    <a:pt x="324" y="428"/>
                  </a:lnTo>
                  <a:lnTo>
                    <a:pt x="328" y="437"/>
                  </a:lnTo>
                  <a:lnTo>
                    <a:pt x="334" y="447"/>
                  </a:lnTo>
                  <a:lnTo>
                    <a:pt x="339" y="457"/>
                  </a:lnTo>
                  <a:lnTo>
                    <a:pt x="343" y="467"/>
                  </a:lnTo>
                  <a:lnTo>
                    <a:pt x="347" y="479"/>
                  </a:lnTo>
                  <a:lnTo>
                    <a:pt x="349" y="493"/>
                  </a:lnTo>
                  <a:lnTo>
                    <a:pt x="349" y="509"/>
                  </a:lnTo>
                  <a:lnTo>
                    <a:pt x="348" y="528"/>
                  </a:lnTo>
                  <a:lnTo>
                    <a:pt x="343" y="549"/>
                  </a:lnTo>
                  <a:lnTo>
                    <a:pt x="337" y="574"/>
                  </a:lnTo>
                  <a:lnTo>
                    <a:pt x="322" y="629"/>
                  </a:lnTo>
                  <a:lnTo>
                    <a:pt x="307" y="689"/>
                  </a:lnTo>
                  <a:lnTo>
                    <a:pt x="300" y="719"/>
                  </a:lnTo>
                  <a:lnTo>
                    <a:pt x="294" y="750"/>
                  </a:lnTo>
                  <a:lnTo>
                    <a:pt x="288" y="783"/>
                  </a:lnTo>
                  <a:lnTo>
                    <a:pt x="284" y="816"/>
                  </a:lnTo>
                  <a:lnTo>
                    <a:pt x="281" y="850"/>
                  </a:lnTo>
                  <a:lnTo>
                    <a:pt x="279" y="885"/>
                  </a:lnTo>
                  <a:lnTo>
                    <a:pt x="279" y="920"/>
                  </a:lnTo>
                  <a:lnTo>
                    <a:pt x="280" y="955"/>
                  </a:lnTo>
                  <a:lnTo>
                    <a:pt x="282" y="992"/>
                  </a:lnTo>
                  <a:lnTo>
                    <a:pt x="287" y="1029"/>
                  </a:lnTo>
                  <a:lnTo>
                    <a:pt x="294" y="1067"/>
                  </a:lnTo>
                  <a:lnTo>
                    <a:pt x="302" y="1105"/>
                  </a:lnTo>
                  <a:lnTo>
                    <a:pt x="285" y="1054"/>
                  </a:lnTo>
                  <a:lnTo>
                    <a:pt x="272" y="1015"/>
                  </a:lnTo>
                  <a:lnTo>
                    <a:pt x="262" y="986"/>
                  </a:lnTo>
                  <a:lnTo>
                    <a:pt x="255" y="964"/>
                  </a:lnTo>
                  <a:lnTo>
                    <a:pt x="250" y="947"/>
                  </a:lnTo>
                  <a:lnTo>
                    <a:pt x="244" y="933"/>
                  </a:lnTo>
                  <a:lnTo>
                    <a:pt x="240" y="919"/>
                  </a:lnTo>
                  <a:lnTo>
                    <a:pt x="234" y="901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327"/>
            <p:cNvSpPr>
              <a:spLocks/>
            </p:cNvSpPr>
            <p:nvPr/>
          </p:nvSpPr>
          <p:spPr bwMode="auto">
            <a:xfrm>
              <a:off x="4020185" y="6707880"/>
              <a:ext cx="36590" cy="58863"/>
            </a:xfrm>
            <a:custGeom>
              <a:avLst/>
              <a:gdLst>
                <a:gd name="T0" fmla="*/ 94 w 94"/>
                <a:gd name="T1" fmla="*/ 72 h 150"/>
                <a:gd name="T2" fmla="*/ 94 w 94"/>
                <a:gd name="T3" fmla="*/ 87 h 150"/>
                <a:gd name="T4" fmla="*/ 92 w 94"/>
                <a:gd name="T5" fmla="*/ 102 h 150"/>
                <a:gd name="T6" fmla="*/ 87 w 94"/>
                <a:gd name="T7" fmla="*/ 115 h 150"/>
                <a:gd name="T8" fmla="*/ 82 w 94"/>
                <a:gd name="T9" fmla="*/ 126 h 150"/>
                <a:gd name="T10" fmla="*/ 79 w 94"/>
                <a:gd name="T11" fmla="*/ 131 h 150"/>
                <a:gd name="T12" fmla="*/ 75 w 94"/>
                <a:gd name="T13" fmla="*/ 136 h 150"/>
                <a:gd name="T14" fmla="*/ 72 w 94"/>
                <a:gd name="T15" fmla="*/ 139 h 150"/>
                <a:gd name="T16" fmla="*/ 68 w 94"/>
                <a:gd name="T17" fmla="*/ 143 h 150"/>
                <a:gd name="T18" fmla="*/ 63 w 94"/>
                <a:gd name="T19" fmla="*/ 145 h 150"/>
                <a:gd name="T20" fmla="*/ 59 w 94"/>
                <a:gd name="T21" fmla="*/ 148 h 150"/>
                <a:gd name="T22" fmla="*/ 55 w 94"/>
                <a:gd name="T23" fmla="*/ 149 h 150"/>
                <a:gd name="T24" fmla="*/ 50 w 94"/>
                <a:gd name="T25" fmla="*/ 150 h 150"/>
                <a:gd name="T26" fmla="*/ 45 w 94"/>
                <a:gd name="T27" fmla="*/ 150 h 150"/>
                <a:gd name="T28" fmla="*/ 41 w 94"/>
                <a:gd name="T29" fmla="*/ 149 h 150"/>
                <a:gd name="T30" fmla="*/ 36 w 94"/>
                <a:gd name="T31" fmla="*/ 146 h 150"/>
                <a:gd name="T32" fmla="*/ 32 w 94"/>
                <a:gd name="T33" fmla="*/ 144 h 150"/>
                <a:gd name="T34" fmla="*/ 28 w 94"/>
                <a:gd name="T35" fmla="*/ 141 h 150"/>
                <a:gd name="T36" fmla="*/ 23 w 94"/>
                <a:gd name="T37" fmla="*/ 138 h 150"/>
                <a:gd name="T38" fmla="*/ 20 w 94"/>
                <a:gd name="T39" fmla="*/ 134 h 150"/>
                <a:gd name="T40" fmla="*/ 16 w 94"/>
                <a:gd name="T41" fmla="*/ 129 h 150"/>
                <a:gd name="T42" fmla="*/ 11 w 94"/>
                <a:gd name="T43" fmla="*/ 118 h 150"/>
                <a:gd name="T44" fmla="*/ 5 w 94"/>
                <a:gd name="T45" fmla="*/ 105 h 150"/>
                <a:gd name="T46" fmla="*/ 2 w 94"/>
                <a:gd name="T47" fmla="*/ 91 h 150"/>
                <a:gd name="T48" fmla="*/ 0 w 94"/>
                <a:gd name="T49" fmla="*/ 76 h 150"/>
                <a:gd name="T50" fmla="*/ 1 w 94"/>
                <a:gd name="T51" fmla="*/ 61 h 150"/>
                <a:gd name="T52" fmla="*/ 3 w 94"/>
                <a:gd name="T53" fmla="*/ 47 h 150"/>
                <a:gd name="T54" fmla="*/ 6 w 94"/>
                <a:gd name="T55" fmla="*/ 34 h 150"/>
                <a:gd name="T56" fmla="*/ 12 w 94"/>
                <a:gd name="T57" fmla="*/ 23 h 150"/>
                <a:gd name="T58" fmla="*/ 15 w 94"/>
                <a:gd name="T59" fmla="*/ 18 h 150"/>
                <a:gd name="T60" fmla="*/ 18 w 94"/>
                <a:gd name="T61" fmla="*/ 14 h 150"/>
                <a:gd name="T62" fmla="*/ 21 w 94"/>
                <a:gd name="T63" fmla="*/ 9 h 150"/>
                <a:gd name="T64" fmla="*/ 26 w 94"/>
                <a:gd name="T65" fmla="*/ 6 h 150"/>
                <a:gd name="T66" fmla="*/ 30 w 94"/>
                <a:gd name="T67" fmla="*/ 4 h 150"/>
                <a:gd name="T68" fmla="*/ 34 w 94"/>
                <a:gd name="T69" fmla="*/ 2 h 150"/>
                <a:gd name="T70" fmla="*/ 39 w 94"/>
                <a:gd name="T71" fmla="*/ 0 h 150"/>
                <a:gd name="T72" fmla="*/ 44 w 94"/>
                <a:gd name="T73" fmla="*/ 0 h 150"/>
                <a:gd name="T74" fmla="*/ 48 w 94"/>
                <a:gd name="T75" fmla="*/ 0 h 150"/>
                <a:gd name="T76" fmla="*/ 53 w 94"/>
                <a:gd name="T77" fmla="*/ 1 h 150"/>
                <a:gd name="T78" fmla="*/ 58 w 94"/>
                <a:gd name="T79" fmla="*/ 2 h 150"/>
                <a:gd name="T80" fmla="*/ 62 w 94"/>
                <a:gd name="T81" fmla="*/ 5 h 150"/>
                <a:gd name="T82" fmla="*/ 67 w 94"/>
                <a:gd name="T83" fmla="*/ 7 h 150"/>
                <a:gd name="T84" fmla="*/ 70 w 94"/>
                <a:gd name="T85" fmla="*/ 11 h 150"/>
                <a:gd name="T86" fmla="*/ 74 w 94"/>
                <a:gd name="T87" fmla="*/ 16 h 150"/>
                <a:gd name="T88" fmla="*/ 77 w 94"/>
                <a:gd name="T89" fmla="*/ 20 h 150"/>
                <a:gd name="T90" fmla="*/ 84 w 94"/>
                <a:gd name="T91" fmla="*/ 31 h 150"/>
                <a:gd name="T92" fmla="*/ 88 w 94"/>
                <a:gd name="T93" fmla="*/ 44 h 150"/>
                <a:gd name="T94" fmla="*/ 92 w 94"/>
                <a:gd name="T95" fmla="*/ 57 h 150"/>
                <a:gd name="T96" fmla="*/ 94 w 94"/>
                <a:gd name="T97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150">
                  <a:moveTo>
                    <a:pt x="94" y="72"/>
                  </a:moveTo>
                  <a:lnTo>
                    <a:pt x="94" y="87"/>
                  </a:lnTo>
                  <a:lnTo>
                    <a:pt x="92" y="102"/>
                  </a:lnTo>
                  <a:lnTo>
                    <a:pt x="87" y="115"/>
                  </a:lnTo>
                  <a:lnTo>
                    <a:pt x="82" y="126"/>
                  </a:lnTo>
                  <a:lnTo>
                    <a:pt x="79" y="131"/>
                  </a:lnTo>
                  <a:lnTo>
                    <a:pt x="75" y="136"/>
                  </a:lnTo>
                  <a:lnTo>
                    <a:pt x="72" y="139"/>
                  </a:lnTo>
                  <a:lnTo>
                    <a:pt x="68" y="143"/>
                  </a:lnTo>
                  <a:lnTo>
                    <a:pt x="63" y="145"/>
                  </a:lnTo>
                  <a:lnTo>
                    <a:pt x="59" y="148"/>
                  </a:lnTo>
                  <a:lnTo>
                    <a:pt x="55" y="149"/>
                  </a:lnTo>
                  <a:lnTo>
                    <a:pt x="50" y="150"/>
                  </a:lnTo>
                  <a:lnTo>
                    <a:pt x="45" y="150"/>
                  </a:lnTo>
                  <a:lnTo>
                    <a:pt x="41" y="149"/>
                  </a:lnTo>
                  <a:lnTo>
                    <a:pt x="36" y="146"/>
                  </a:lnTo>
                  <a:lnTo>
                    <a:pt x="32" y="144"/>
                  </a:lnTo>
                  <a:lnTo>
                    <a:pt x="28" y="141"/>
                  </a:lnTo>
                  <a:lnTo>
                    <a:pt x="23" y="138"/>
                  </a:lnTo>
                  <a:lnTo>
                    <a:pt x="20" y="134"/>
                  </a:lnTo>
                  <a:lnTo>
                    <a:pt x="16" y="129"/>
                  </a:lnTo>
                  <a:lnTo>
                    <a:pt x="11" y="118"/>
                  </a:lnTo>
                  <a:lnTo>
                    <a:pt x="5" y="105"/>
                  </a:lnTo>
                  <a:lnTo>
                    <a:pt x="2" y="91"/>
                  </a:lnTo>
                  <a:lnTo>
                    <a:pt x="0" y="76"/>
                  </a:lnTo>
                  <a:lnTo>
                    <a:pt x="1" y="61"/>
                  </a:lnTo>
                  <a:lnTo>
                    <a:pt x="3" y="47"/>
                  </a:lnTo>
                  <a:lnTo>
                    <a:pt x="6" y="34"/>
                  </a:lnTo>
                  <a:lnTo>
                    <a:pt x="12" y="23"/>
                  </a:lnTo>
                  <a:lnTo>
                    <a:pt x="15" y="18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3" y="1"/>
                  </a:lnTo>
                  <a:lnTo>
                    <a:pt x="58" y="2"/>
                  </a:lnTo>
                  <a:lnTo>
                    <a:pt x="62" y="5"/>
                  </a:lnTo>
                  <a:lnTo>
                    <a:pt x="67" y="7"/>
                  </a:lnTo>
                  <a:lnTo>
                    <a:pt x="70" y="11"/>
                  </a:lnTo>
                  <a:lnTo>
                    <a:pt x="74" y="16"/>
                  </a:lnTo>
                  <a:lnTo>
                    <a:pt x="77" y="20"/>
                  </a:lnTo>
                  <a:lnTo>
                    <a:pt x="84" y="31"/>
                  </a:lnTo>
                  <a:lnTo>
                    <a:pt x="88" y="44"/>
                  </a:lnTo>
                  <a:lnTo>
                    <a:pt x="92" y="57"/>
                  </a:lnTo>
                  <a:lnTo>
                    <a:pt x="94" y="72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328"/>
            <p:cNvSpPr>
              <a:spLocks/>
            </p:cNvSpPr>
            <p:nvPr/>
          </p:nvSpPr>
          <p:spPr bwMode="auto">
            <a:xfrm>
              <a:off x="3883369" y="6618790"/>
              <a:ext cx="112953" cy="84317"/>
            </a:xfrm>
            <a:custGeom>
              <a:avLst/>
              <a:gdLst>
                <a:gd name="T0" fmla="*/ 122 w 281"/>
                <a:gd name="T1" fmla="*/ 139 h 213"/>
                <a:gd name="T2" fmla="*/ 147 w 281"/>
                <a:gd name="T3" fmla="*/ 132 h 213"/>
                <a:gd name="T4" fmla="*/ 158 w 281"/>
                <a:gd name="T5" fmla="*/ 131 h 213"/>
                <a:gd name="T6" fmla="*/ 168 w 281"/>
                <a:gd name="T7" fmla="*/ 133 h 213"/>
                <a:gd name="T8" fmla="*/ 176 w 281"/>
                <a:gd name="T9" fmla="*/ 138 h 213"/>
                <a:gd name="T10" fmla="*/ 183 w 281"/>
                <a:gd name="T11" fmla="*/ 148 h 213"/>
                <a:gd name="T12" fmla="*/ 191 w 281"/>
                <a:gd name="T13" fmla="*/ 157 h 213"/>
                <a:gd name="T14" fmla="*/ 200 w 281"/>
                <a:gd name="T15" fmla="*/ 164 h 213"/>
                <a:gd name="T16" fmla="*/ 212 w 281"/>
                <a:gd name="T17" fmla="*/ 168 h 213"/>
                <a:gd name="T18" fmla="*/ 225 w 281"/>
                <a:gd name="T19" fmla="*/ 169 h 213"/>
                <a:gd name="T20" fmla="*/ 238 w 281"/>
                <a:gd name="T21" fmla="*/ 164 h 213"/>
                <a:gd name="T22" fmla="*/ 251 w 281"/>
                <a:gd name="T23" fmla="*/ 156 h 213"/>
                <a:gd name="T24" fmla="*/ 263 w 281"/>
                <a:gd name="T25" fmla="*/ 141 h 213"/>
                <a:gd name="T26" fmla="*/ 274 w 281"/>
                <a:gd name="T27" fmla="*/ 120 h 213"/>
                <a:gd name="T28" fmla="*/ 280 w 281"/>
                <a:gd name="T29" fmla="*/ 99 h 213"/>
                <a:gd name="T30" fmla="*/ 281 w 281"/>
                <a:gd name="T31" fmla="*/ 79 h 213"/>
                <a:gd name="T32" fmla="*/ 278 w 281"/>
                <a:gd name="T33" fmla="*/ 61 h 213"/>
                <a:gd name="T34" fmla="*/ 269 w 281"/>
                <a:gd name="T35" fmla="*/ 43 h 213"/>
                <a:gd name="T36" fmla="*/ 255 w 281"/>
                <a:gd name="T37" fmla="*/ 29 h 213"/>
                <a:gd name="T38" fmla="*/ 235 w 281"/>
                <a:gd name="T39" fmla="*/ 17 h 213"/>
                <a:gd name="T40" fmla="*/ 208 w 281"/>
                <a:gd name="T41" fmla="*/ 9 h 213"/>
                <a:gd name="T42" fmla="*/ 159 w 281"/>
                <a:gd name="T43" fmla="*/ 2 h 213"/>
                <a:gd name="T44" fmla="*/ 120 w 281"/>
                <a:gd name="T45" fmla="*/ 0 h 213"/>
                <a:gd name="T46" fmla="*/ 100 w 281"/>
                <a:gd name="T47" fmla="*/ 0 h 213"/>
                <a:gd name="T48" fmla="*/ 83 w 281"/>
                <a:gd name="T49" fmla="*/ 3 h 213"/>
                <a:gd name="T50" fmla="*/ 68 w 281"/>
                <a:gd name="T51" fmla="*/ 10 h 213"/>
                <a:gd name="T52" fmla="*/ 58 w 281"/>
                <a:gd name="T53" fmla="*/ 20 h 213"/>
                <a:gd name="T54" fmla="*/ 49 w 281"/>
                <a:gd name="T55" fmla="*/ 34 h 213"/>
                <a:gd name="T56" fmla="*/ 38 w 281"/>
                <a:gd name="T57" fmla="*/ 63 h 213"/>
                <a:gd name="T58" fmla="*/ 18 w 281"/>
                <a:gd name="T59" fmla="*/ 114 h 213"/>
                <a:gd name="T60" fmla="*/ 5 w 281"/>
                <a:gd name="T61" fmla="*/ 152 h 213"/>
                <a:gd name="T62" fmla="*/ 0 w 281"/>
                <a:gd name="T63" fmla="*/ 175 h 213"/>
                <a:gd name="T64" fmla="*/ 2 w 281"/>
                <a:gd name="T65" fmla="*/ 193 h 213"/>
                <a:gd name="T66" fmla="*/ 6 w 281"/>
                <a:gd name="T67" fmla="*/ 203 h 213"/>
                <a:gd name="T68" fmla="*/ 11 w 281"/>
                <a:gd name="T69" fmla="*/ 207 h 213"/>
                <a:gd name="T70" fmla="*/ 33 w 281"/>
                <a:gd name="T71" fmla="*/ 211 h 213"/>
                <a:gd name="T72" fmla="*/ 61 w 281"/>
                <a:gd name="T73" fmla="*/ 213 h 213"/>
                <a:gd name="T74" fmla="*/ 79 w 281"/>
                <a:gd name="T75" fmla="*/ 210 h 213"/>
                <a:gd name="T76" fmla="*/ 97 w 281"/>
                <a:gd name="T77" fmla="*/ 204 h 213"/>
                <a:gd name="T78" fmla="*/ 108 w 281"/>
                <a:gd name="T79" fmla="*/ 193 h 213"/>
                <a:gd name="T80" fmla="*/ 116 w 281"/>
                <a:gd name="T81" fmla="*/ 178 h 213"/>
                <a:gd name="T82" fmla="*/ 117 w 281"/>
                <a:gd name="T83" fmla="*/ 15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1" h="213">
                  <a:moveTo>
                    <a:pt x="114" y="143"/>
                  </a:moveTo>
                  <a:lnTo>
                    <a:pt x="122" y="139"/>
                  </a:lnTo>
                  <a:lnTo>
                    <a:pt x="142" y="133"/>
                  </a:lnTo>
                  <a:lnTo>
                    <a:pt x="147" y="132"/>
                  </a:lnTo>
                  <a:lnTo>
                    <a:pt x="153" y="131"/>
                  </a:lnTo>
                  <a:lnTo>
                    <a:pt x="158" y="131"/>
                  </a:lnTo>
                  <a:lnTo>
                    <a:pt x="164" y="132"/>
                  </a:lnTo>
                  <a:lnTo>
                    <a:pt x="168" y="133"/>
                  </a:lnTo>
                  <a:lnTo>
                    <a:pt x="172" y="135"/>
                  </a:lnTo>
                  <a:lnTo>
                    <a:pt x="176" y="138"/>
                  </a:lnTo>
                  <a:lnTo>
                    <a:pt x="180" y="143"/>
                  </a:lnTo>
                  <a:lnTo>
                    <a:pt x="183" y="148"/>
                  </a:lnTo>
                  <a:lnTo>
                    <a:pt x="186" y="152"/>
                  </a:lnTo>
                  <a:lnTo>
                    <a:pt x="191" y="157"/>
                  </a:lnTo>
                  <a:lnTo>
                    <a:pt x="196" y="161"/>
                  </a:lnTo>
                  <a:lnTo>
                    <a:pt x="200" y="164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9" y="169"/>
                  </a:lnTo>
                  <a:lnTo>
                    <a:pt x="225" y="169"/>
                  </a:lnTo>
                  <a:lnTo>
                    <a:pt x="232" y="166"/>
                  </a:lnTo>
                  <a:lnTo>
                    <a:pt x="238" y="164"/>
                  </a:lnTo>
                  <a:lnTo>
                    <a:pt x="245" y="160"/>
                  </a:lnTo>
                  <a:lnTo>
                    <a:pt x="251" y="156"/>
                  </a:lnTo>
                  <a:lnTo>
                    <a:pt x="257" y="149"/>
                  </a:lnTo>
                  <a:lnTo>
                    <a:pt x="263" y="141"/>
                  </a:lnTo>
                  <a:lnTo>
                    <a:pt x="268" y="131"/>
                  </a:lnTo>
                  <a:lnTo>
                    <a:pt x="274" y="120"/>
                  </a:lnTo>
                  <a:lnTo>
                    <a:pt x="277" y="110"/>
                  </a:lnTo>
                  <a:lnTo>
                    <a:pt x="280" y="99"/>
                  </a:lnTo>
                  <a:lnTo>
                    <a:pt x="281" y="90"/>
                  </a:lnTo>
                  <a:lnTo>
                    <a:pt x="281" y="79"/>
                  </a:lnTo>
                  <a:lnTo>
                    <a:pt x="280" y="70"/>
                  </a:lnTo>
                  <a:lnTo>
                    <a:pt x="278" y="61"/>
                  </a:lnTo>
                  <a:lnTo>
                    <a:pt x="275" y="52"/>
                  </a:lnTo>
                  <a:lnTo>
                    <a:pt x="269" y="43"/>
                  </a:lnTo>
                  <a:lnTo>
                    <a:pt x="263" y="36"/>
                  </a:lnTo>
                  <a:lnTo>
                    <a:pt x="255" y="29"/>
                  </a:lnTo>
                  <a:lnTo>
                    <a:pt x="246" y="23"/>
                  </a:lnTo>
                  <a:lnTo>
                    <a:pt x="235" y="17"/>
                  </a:lnTo>
                  <a:lnTo>
                    <a:pt x="222" y="13"/>
                  </a:lnTo>
                  <a:lnTo>
                    <a:pt x="208" y="9"/>
                  </a:lnTo>
                  <a:lnTo>
                    <a:pt x="192" y="7"/>
                  </a:lnTo>
                  <a:lnTo>
                    <a:pt x="159" y="2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10" y="0"/>
                  </a:lnTo>
                  <a:lnTo>
                    <a:pt x="100" y="0"/>
                  </a:lnTo>
                  <a:lnTo>
                    <a:pt x="90" y="1"/>
                  </a:lnTo>
                  <a:lnTo>
                    <a:pt x="83" y="3"/>
                  </a:lnTo>
                  <a:lnTo>
                    <a:pt x="75" y="6"/>
                  </a:lnTo>
                  <a:lnTo>
                    <a:pt x="68" y="10"/>
                  </a:lnTo>
                  <a:lnTo>
                    <a:pt x="63" y="14"/>
                  </a:lnTo>
                  <a:lnTo>
                    <a:pt x="58" y="20"/>
                  </a:lnTo>
                  <a:lnTo>
                    <a:pt x="53" y="26"/>
                  </a:lnTo>
                  <a:lnTo>
                    <a:pt x="49" y="34"/>
                  </a:lnTo>
                  <a:lnTo>
                    <a:pt x="46" y="42"/>
                  </a:lnTo>
                  <a:lnTo>
                    <a:pt x="38" y="63"/>
                  </a:lnTo>
                  <a:lnTo>
                    <a:pt x="29" y="88"/>
                  </a:lnTo>
                  <a:lnTo>
                    <a:pt x="18" y="114"/>
                  </a:lnTo>
                  <a:lnTo>
                    <a:pt x="9" y="139"/>
                  </a:lnTo>
                  <a:lnTo>
                    <a:pt x="5" y="152"/>
                  </a:lnTo>
                  <a:lnTo>
                    <a:pt x="3" y="164"/>
                  </a:lnTo>
                  <a:lnTo>
                    <a:pt x="0" y="175"/>
                  </a:lnTo>
                  <a:lnTo>
                    <a:pt x="0" y="185"/>
                  </a:lnTo>
                  <a:lnTo>
                    <a:pt x="2" y="193"/>
                  </a:lnTo>
                  <a:lnTo>
                    <a:pt x="4" y="200"/>
                  </a:lnTo>
                  <a:lnTo>
                    <a:pt x="6" y="203"/>
                  </a:lnTo>
                  <a:lnTo>
                    <a:pt x="9" y="205"/>
                  </a:lnTo>
                  <a:lnTo>
                    <a:pt x="11" y="207"/>
                  </a:lnTo>
                  <a:lnTo>
                    <a:pt x="16" y="209"/>
                  </a:lnTo>
                  <a:lnTo>
                    <a:pt x="33" y="211"/>
                  </a:lnTo>
                  <a:lnTo>
                    <a:pt x="51" y="213"/>
                  </a:lnTo>
                  <a:lnTo>
                    <a:pt x="61" y="213"/>
                  </a:lnTo>
                  <a:lnTo>
                    <a:pt x="71" y="212"/>
                  </a:lnTo>
                  <a:lnTo>
                    <a:pt x="79" y="210"/>
                  </a:lnTo>
                  <a:lnTo>
                    <a:pt x="88" y="207"/>
                  </a:lnTo>
                  <a:lnTo>
                    <a:pt x="97" y="204"/>
                  </a:lnTo>
                  <a:lnTo>
                    <a:pt x="103" y="200"/>
                  </a:lnTo>
                  <a:lnTo>
                    <a:pt x="108" y="193"/>
                  </a:lnTo>
                  <a:lnTo>
                    <a:pt x="114" y="187"/>
                  </a:lnTo>
                  <a:lnTo>
                    <a:pt x="116" y="178"/>
                  </a:lnTo>
                  <a:lnTo>
                    <a:pt x="117" y="168"/>
                  </a:lnTo>
                  <a:lnTo>
                    <a:pt x="117" y="157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329"/>
            <p:cNvSpPr>
              <a:spLocks/>
            </p:cNvSpPr>
            <p:nvPr/>
          </p:nvSpPr>
          <p:spPr bwMode="auto">
            <a:xfrm>
              <a:off x="4109274" y="6615608"/>
              <a:ext cx="119316" cy="92271"/>
            </a:xfrm>
            <a:custGeom>
              <a:avLst/>
              <a:gdLst>
                <a:gd name="T0" fmla="*/ 128 w 300"/>
                <a:gd name="T1" fmla="*/ 131 h 234"/>
                <a:gd name="T2" fmla="*/ 150 w 300"/>
                <a:gd name="T3" fmla="*/ 144 h 234"/>
                <a:gd name="T4" fmla="*/ 158 w 300"/>
                <a:gd name="T5" fmla="*/ 150 h 234"/>
                <a:gd name="T6" fmla="*/ 165 w 300"/>
                <a:gd name="T7" fmla="*/ 159 h 234"/>
                <a:gd name="T8" fmla="*/ 167 w 300"/>
                <a:gd name="T9" fmla="*/ 169 h 234"/>
                <a:gd name="T10" fmla="*/ 163 w 300"/>
                <a:gd name="T11" fmla="*/ 181 h 234"/>
                <a:gd name="T12" fmla="*/ 163 w 300"/>
                <a:gd name="T13" fmla="*/ 193 h 234"/>
                <a:gd name="T14" fmla="*/ 166 w 300"/>
                <a:gd name="T15" fmla="*/ 204 h 234"/>
                <a:gd name="T16" fmla="*/ 171 w 300"/>
                <a:gd name="T17" fmla="*/ 215 h 234"/>
                <a:gd name="T18" fmla="*/ 180 w 300"/>
                <a:gd name="T19" fmla="*/ 225 h 234"/>
                <a:gd name="T20" fmla="*/ 192 w 300"/>
                <a:gd name="T21" fmla="*/ 231 h 234"/>
                <a:gd name="T22" fmla="*/ 207 w 300"/>
                <a:gd name="T23" fmla="*/ 234 h 234"/>
                <a:gd name="T24" fmla="*/ 226 w 300"/>
                <a:gd name="T25" fmla="*/ 231 h 234"/>
                <a:gd name="T26" fmla="*/ 248 w 300"/>
                <a:gd name="T27" fmla="*/ 225 h 234"/>
                <a:gd name="T28" fmla="*/ 267 w 300"/>
                <a:gd name="T29" fmla="*/ 214 h 234"/>
                <a:gd name="T30" fmla="*/ 282 w 300"/>
                <a:gd name="T31" fmla="*/ 201 h 234"/>
                <a:gd name="T32" fmla="*/ 293 w 300"/>
                <a:gd name="T33" fmla="*/ 186 h 234"/>
                <a:gd name="T34" fmla="*/ 300 w 300"/>
                <a:gd name="T35" fmla="*/ 168 h 234"/>
                <a:gd name="T36" fmla="*/ 300 w 300"/>
                <a:gd name="T37" fmla="*/ 147 h 234"/>
                <a:gd name="T38" fmla="*/ 293 w 300"/>
                <a:gd name="T39" fmla="*/ 125 h 234"/>
                <a:gd name="T40" fmla="*/ 280 w 300"/>
                <a:gd name="T41" fmla="*/ 100 h 234"/>
                <a:gd name="T42" fmla="*/ 250 w 300"/>
                <a:gd name="T43" fmla="*/ 61 h 234"/>
                <a:gd name="T44" fmla="*/ 225 w 300"/>
                <a:gd name="T45" fmla="*/ 32 h 234"/>
                <a:gd name="T46" fmla="*/ 210 w 300"/>
                <a:gd name="T47" fmla="*/ 17 h 234"/>
                <a:gd name="T48" fmla="*/ 196 w 300"/>
                <a:gd name="T49" fmla="*/ 7 h 234"/>
                <a:gd name="T50" fmla="*/ 181 w 300"/>
                <a:gd name="T51" fmla="*/ 1 h 234"/>
                <a:gd name="T52" fmla="*/ 167 w 300"/>
                <a:gd name="T53" fmla="*/ 0 h 234"/>
                <a:gd name="T54" fmla="*/ 150 w 300"/>
                <a:gd name="T55" fmla="*/ 5 h 234"/>
                <a:gd name="T56" fmla="*/ 122 w 300"/>
                <a:gd name="T57" fmla="*/ 18 h 234"/>
                <a:gd name="T58" fmla="*/ 72 w 300"/>
                <a:gd name="T59" fmla="*/ 39 h 234"/>
                <a:gd name="T60" fmla="*/ 35 w 300"/>
                <a:gd name="T61" fmla="*/ 58 h 234"/>
                <a:gd name="T62" fmla="*/ 15 w 300"/>
                <a:gd name="T63" fmla="*/ 71 h 234"/>
                <a:gd name="T64" fmla="*/ 4 w 300"/>
                <a:gd name="T65" fmla="*/ 85 h 234"/>
                <a:gd name="T66" fmla="*/ 0 w 300"/>
                <a:gd name="T67" fmla="*/ 94 h 234"/>
                <a:gd name="T68" fmla="*/ 1 w 300"/>
                <a:gd name="T69" fmla="*/ 101 h 234"/>
                <a:gd name="T70" fmla="*/ 13 w 300"/>
                <a:gd name="T71" fmla="*/ 119 h 234"/>
                <a:gd name="T72" fmla="*/ 33 w 300"/>
                <a:gd name="T73" fmla="*/ 140 h 234"/>
                <a:gd name="T74" fmla="*/ 47 w 300"/>
                <a:gd name="T75" fmla="*/ 152 h 234"/>
                <a:gd name="T76" fmla="*/ 63 w 300"/>
                <a:gd name="T77" fmla="*/ 159 h 234"/>
                <a:gd name="T78" fmla="*/ 79 w 300"/>
                <a:gd name="T79" fmla="*/ 160 h 234"/>
                <a:gd name="T80" fmla="*/ 95 w 300"/>
                <a:gd name="T81" fmla="*/ 155 h 234"/>
                <a:gd name="T82" fmla="*/ 112 w 300"/>
                <a:gd name="T83" fmla="*/ 14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0" h="234">
                  <a:moveTo>
                    <a:pt x="119" y="128"/>
                  </a:moveTo>
                  <a:lnTo>
                    <a:pt x="128" y="131"/>
                  </a:lnTo>
                  <a:lnTo>
                    <a:pt x="145" y="141"/>
                  </a:lnTo>
                  <a:lnTo>
                    <a:pt x="150" y="144"/>
                  </a:lnTo>
                  <a:lnTo>
                    <a:pt x="155" y="147"/>
                  </a:lnTo>
                  <a:lnTo>
                    <a:pt x="158" y="150"/>
                  </a:lnTo>
                  <a:lnTo>
                    <a:pt x="162" y="155"/>
                  </a:lnTo>
                  <a:lnTo>
                    <a:pt x="165" y="159"/>
                  </a:lnTo>
                  <a:lnTo>
                    <a:pt x="166" y="164"/>
                  </a:lnTo>
                  <a:lnTo>
                    <a:pt x="167" y="169"/>
                  </a:lnTo>
                  <a:lnTo>
                    <a:pt x="166" y="174"/>
                  </a:lnTo>
                  <a:lnTo>
                    <a:pt x="163" y="181"/>
                  </a:lnTo>
                  <a:lnTo>
                    <a:pt x="163" y="186"/>
                  </a:lnTo>
                  <a:lnTo>
                    <a:pt x="163" y="193"/>
                  </a:lnTo>
                  <a:lnTo>
                    <a:pt x="163" y="198"/>
                  </a:lnTo>
                  <a:lnTo>
                    <a:pt x="166" y="204"/>
                  </a:lnTo>
                  <a:lnTo>
                    <a:pt x="168" y="210"/>
                  </a:lnTo>
                  <a:lnTo>
                    <a:pt x="171" y="215"/>
                  </a:lnTo>
                  <a:lnTo>
                    <a:pt x="175" y="221"/>
                  </a:lnTo>
                  <a:lnTo>
                    <a:pt x="180" y="225"/>
                  </a:lnTo>
                  <a:lnTo>
                    <a:pt x="185" y="228"/>
                  </a:lnTo>
                  <a:lnTo>
                    <a:pt x="192" y="231"/>
                  </a:lnTo>
                  <a:lnTo>
                    <a:pt x="199" y="233"/>
                  </a:lnTo>
                  <a:lnTo>
                    <a:pt x="207" y="234"/>
                  </a:lnTo>
                  <a:lnTo>
                    <a:pt x="216" y="234"/>
                  </a:lnTo>
                  <a:lnTo>
                    <a:pt x="226" y="231"/>
                  </a:lnTo>
                  <a:lnTo>
                    <a:pt x="237" y="229"/>
                  </a:lnTo>
                  <a:lnTo>
                    <a:pt x="248" y="225"/>
                  </a:lnTo>
                  <a:lnTo>
                    <a:pt x="257" y="220"/>
                  </a:lnTo>
                  <a:lnTo>
                    <a:pt x="267" y="214"/>
                  </a:lnTo>
                  <a:lnTo>
                    <a:pt x="275" y="209"/>
                  </a:lnTo>
                  <a:lnTo>
                    <a:pt x="282" y="201"/>
                  </a:lnTo>
                  <a:lnTo>
                    <a:pt x="289" y="194"/>
                  </a:lnTo>
                  <a:lnTo>
                    <a:pt x="293" y="186"/>
                  </a:lnTo>
                  <a:lnTo>
                    <a:pt x="297" y="177"/>
                  </a:lnTo>
                  <a:lnTo>
                    <a:pt x="300" y="168"/>
                  </a:lnTo>
                  <a:lnTo>
                    <a:pt x="300" y="158"/>
                  </a:lnTo>
                  <a:lnTo>
                    <a:pt x="300" y="147"/>
                  </a:lnTo>
                  <a:lnTo>
                    <a:pt x="297" y="136"/>
                  </a:lnTo>
                  <a:lnTo>
                    <a:pt x="293" y="125"/>
                  </a:lnTo>
                  <a:lnTo>
                    <a:pt x="288" y="113"/>
                  </a:lnTo>
                  <a:lnTo>
                    <a:pt x="280" y="100"/>
                  </a:lnTo>
                  <a:lnTo>
                    <a:pt x="270" y="87"/>
                  </a:lnTo>
                  <a:lnTo>
                    <a:pt x="250" y="61"/>
                  </a:lnTo>
                  <a:lnTo>
                    <a:pt x="233" y="40"/>
                  </a:lnTo>
                  <a:lnTo>
                    <a:pt x="225" y="32"/>
                  </a:lnTo>
                  <a:lnTo>
                    <a:pt x="217" y="23"/>
                  </a:lnTo>
                  <a:lnTo>
                    <a:pt x="210" y="17"/>
                  </a:lnTo>
                  <a:lnTo>
                    <a:pt x="202" y="11"/>
                  </a:lnTo>
                  <a:lnTo>
                    <a:pt x="196" y="7"/>
                  </a:lnTo>
                  <a:lnTo>
                    <a:pt x="188" y="4"/>
                  </a:lnTo>
                  <a:lnTo>
                    <a:pt x="181" y="1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59" y="2"/>
                  </a:lnTo>
                  <a:lnTo>
                    <a:pt x="150" y="5"/>
                  </a:lnTo>
                  <a:lnTo>
                    <a:pt x="142" y="8"/>
                  </a:lnTo>
                  <a:lnTo>
                    <a:pt x="122" y="18"/>
                  </a:lnTo>
                  <a:lnTo>
                    <a:pt x="98" y="28"/>
                  </a:lnTo>
                  <a:lnTo>
                    <a:pt x="72" y="39"/>
                  </a:lnTo>
                  <a:lnTo>
                    <a:pt x="47" y="51"/>
                  </a:lnTo>
                  <a:lnTo>
                    <a:pt x="35" y="58"/>
                  </a:lnTo>
                  <a:lnTo>
                    <a:pt x="25" y="64"/>
                  </a:lnTo>
                  <a:lnTo>
                    <a:pt x="15" y="71"/>
                  </a:lnTo>
                  <a:lnTo>
                    <a:pt x="9" y="77"/>
                  </a:lnTo>
                  <a:lnTo>
                    <a:pt x="4" y="85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1" y="101"/>
                  </a:lnTo>
                  <a:lnTo>
                    <a:pt x="4" y="104"/>
                  </a:lnTo>
                  <a:lnTo>
                    <a:pt x="13" y="119"/>
                  </a:lnTo>
                  <a:lnTo>
                    <a:pt x="25" y="133"/>
                  </a:lnTo>
                  <a:lnTo>
                    <a:pt x="33" y="140"/>
                  </a:lnTo>
                  <a:lnTo>
                    <a:pt x="39" y="146"/>
                  </a:lnTo>
                  <a:lnTo>
                    <a:pt x="47" y="152"/>
                  </a:lnTo>
                  <a:lnTo>
                    <a:pt x="55" y="156"/>
                  </a:lnTo>
                  <a:lnTo>
                    <a:pt x="63" y="159"/>
                  </a:lnTo>
                  <a:lnTo>
                    <a:pt x="72" y="160"/>
                  </a:lnTo>
                  <a:lnTo>
                    <a:pt x="79" y="160"/>
                  </a:lnTo>
                  <a:lnTo>
                    <a:pt x="88" y="158"/>
                  </a:lnTo>
                  <a:lnTo>
                    <a:pt x="95" y="155"/>
                  </a:lnTo>
                  <a:lnTo>
                    <a:pt x="104" y="148"/>
                  </a:lnTo>
                  <a:lnTo>
                    <a:pt x="112" y="140"/>
                  </a:lnTo>
                  <a:lnTo>
                    <a:pt x="119" y="12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331"/>
            <p:cNvSpPr>
              <a:spLocks/>
            </p:cNvSpPr>
            <p:nvPr/>
          </p:nvSpPr>
          <p:spPr bwMode="auto">
            <a:xfrm>
              <a:off x="3810188" y="7099237"/>
              <a:ext cx="79544" cy="97044"/>
            </a:xfrm>
            <a:custGeom>
              <a:avLst/>
              <a:gdLst>
                <a:gd name="T0" fmla="*/ 55 w 200"/>
                <a:gd name="T1" fmla="*/ 0 h 241"/>
                <a:gd name="T2" fmla="*/ 55 w 200"/>
                <a:gd name="T3" fmla="*/ 92 h 241"/>
                <a:gd name="T4" fmla="*/ 145 w 200"/>
                <a:gd name="T5" fmla="*/ 92 h 241"/>
                <a:gd name="T6" fmla="*/ 145 w 200"/>
                <a:gd name="T7" fmla="*/ 0 h 241"/>
                <a:gd name="T8" fmla="*/ 200 w 200"/>
                <a:gd name="T9" fmla="*/ 0 h 241"/>
                <a:gd name="T10" fmla="*/ 200 w 200"/>
                <a:gd name="T11" fmla="*/ 241 h 241"/>
                <a:gd name="T12" fmla="*/ 145 w 200"/>
                <a:gd name="T13" fmla="*/ 241 h 241"/>
                <a:gd name="T14" fmla="*/ 145 w 200"/>
                <a:gd name="T15" fmla="*/ 140 h 241"/>
                <a:gd name="T16" fmla="*/ 55 w 200"/>
                <a:gd name="T17" fmla="*/ 140 h 241"/>
                <a:gd name="T18" fmla="*/ 55 w 200"/>
                <a:gd name="T19" fmla="*/ 241 h 241"/>
                <a:gd name="T20" fmla="*/ 0 w 200"/>
                <a:gd name="T21" fmla="*/ 241 h 241"/>
                <a:gd name="T22" fmla="*/ 0 w 200"/>
                <a:gd name="T23" fmla="*/ 0 h 241"/>
                <a:gd name="T24" fmla="*/ 55 w 200"/>
                <a:gd name="T2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1">
                  <a:moveTo>
                    <a:pt x="55" y="0"/>
                  </a:moveTo>
                  <a:lnTo>
                    <a:pt x="55" y="92"/>
                  </a:lnTo>
                  <a:lnTo>
                    <a:pt x="145" y="92"/>
                  </a:lnTo>
                  <a:lnTo>
                    <a:pt x="145" y="0"/>
                  </a:lnTo>
                  <a:lnTo>
                    <a:pt x="200" y="0"/>
                  </a:lnTo>
                  <a:lnTo>
                    <a:pt x="200" y="241"/>
                  </a:lnTo>
                  <a:lnTo>
                    <a:pt x="145" y="241"/>
                  </a:lnTo>
                  <a:lnTo>
                    <a:pt x="145" y="140"/>
                  </a:lnTo>
                  <a:lnTo>
                    <a:pt x="55" y="140"/>
                  </a:lnTo>
                  <a:lnTo>
                    <a:pt x="5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332"/>
            <p:cNvSpPr>
              <a:spLocks/>
            </p:cNvSpPr>
            <p:nvPr/>
          </p:nvSpPr>
          <p:spPr bwMode="auto">
            <a:xfrm>
              <a:off x="3908823" y="7099237"/>
              <a:ext cx="62044" cy="97044"/>
            </a:xfrm>
            <a:custGeom>
              <a:avLst/>
              <a:gdLst>
                <a:gd name="T0" fmla="*/ 144 w 155"/>
                <a:gd name="T1" fmla="*/ 139 h 241"/>
                <a:gd name="T2" fmla="*/ 55 w 155"/>
                <a:gd name="T3" fmla="*/ 139 h 241"/>
                <a:gd name="T4" fmla="*/ 55 w 155"/>
                <a:gd name="T5" fmla="*/ 196 h 241"/>
                <a:gd name="T6" fmla="*/ 155 w 155"/>
                <a:gd name="T7" fmla="*/ 196 h 241"/>
                <a:gd name="T8" fmla="*/ 155 w 155"/>
                <a:gd name="T9" fmla="*/ 241 h 241"/>
                <a:gd name="T10" fmla="*/ 0 w 155"/>
                <a:gd name="T11" fmla="*/ 241 h 241"/>
                <a:gd name="T12" fmla="*/ 0 w 155"/>
                <a:gd name="T13" fmla="*/ 0 h 241"/>
                <a:gd name="T14" fmla="*/ 149 w 155"/>
                <a:gd name="T15" fmla="*/ 0 h 241"/>
                <a:gd name="T16" fmla="*/ 149 w 155"/>
                <a:gd name="T17" fmla="*/ 44 h 241"/>
                <a:gd name="T18" fmla="*/ 55 w 155"/>
                <a:gd name="T19" fmla="*/ 44 h 241"/>
                <a:gd name="T20" fmla="*/ 55 w 155"/>
                <a:gd name="T21" fmla="*/ 95 h 241"/>
                <a:gd name="T22" fmla="*/ 144 w 155"/>
                <a:gd name="T23" fmla="*/ 95 h 241"/>
                <a:gd name="T24" fmla="*/ 144 w 155"/>
                <a:gd name="T25" fmla="*/ 13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5" h="241">
                  <a:moveTo>
                    <a:pt x="144" y="139"/>
                  </a:moveTo>
                  <a:lnTo>
                    <a:pt x="55" y="139"/>
                  </a:lnTo>
                  <a:lnTo>
                    <a:pt x="55" y="196"/>
                  </a:lnTo>
                  <a:lnTo>
                    <a:pt x="155" y="196"/>
                  </a:lnTo>
                  <a:lnTo>
                    <a:pt x="15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44"/>
                  </a:lnTo>
                  <a:lnTo>
                    <a:pt x="55" y="44"/>
                  </a:lnTo>
                  <a:lnTo>
                    <a:pt x="55" y="95"/>
                  </a:lnTo>
                  <a:lnTo>
                    <a:pt x="144" y="95"/>
                  </a:lnTo>
                  <a:lnTo>
                    <a:pt x="144" y="139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333"/>
            <p:cNvSpPr>
              <a:spLocks noEditPoints="1"/>
            </p:cNvSpPr>
            <p:nvPr/>
          </p:nvSpPr>
          <p:spPr bwMode="auto">
            <a:xfrm>
              <a:off x="3978822" y="7099237"/>
              <a:ext cx="87499" cy="97044"/>
            </a:xfrm>
            <a:custGeom>
              <a:avLst/>
              <a:gdLst>
                <a:gd name="T0" fmla="*/ 134 w 220"/>
                <a:gd name="T1" fmla="*/ 138 h 241"/>
                <a:gd name="T2" fmla="*/ 120 w 220"/>
                <a:gd name="T3" fmla="*/ 87 h 241"/>
                <a:gd name="T4" fmla="*/ 117 w 220"/>
                <a:gd name="T5" fmla="*/ 75 h 241"/>
                <a:gd name="T6" fmla="*/ 114 w 220"/>
                <a:gd name="T7" fmla="*/ 63 h 241"/>
                <a:gd name="T8" fmla="*/ 110 w 220"/>
                <a:gd name="T9" fmla="*/ 51 h 241"/>
                <a:gd name="T10" fmla="*/ 107 w 220"/>
                <a:gd name="T11" fmla="*/ 41 h 241"/>
                <a:gd name="T12" fmla="*/ 107 w 220"/>
                <a:gd name="T13" fmla="*/ 41 h 241"/>
                <a:gd name="T14" fmla="*/ 104 w 220"/>
                <a:gd name="T15" fmla="*/ 51 h 241"/>
                <a:gd name="T16" fmla="*/ 102 w 220"/>
                <a:gd name="T17" fmla="*/ 63 h 241"/>
                <a:gd name="T18" fmla="*/ 98 w 220"/>
                <a:gd name="T19" fmla="*/ 75 h 241"/>
                <a:gd name="T20" fmla="*/ 95 w 220"/>
                <a:gd name="T21" fmla="*/ 87 h 241"/>
                <a:gd name="T22" fmla="*/ 81 w 220"/>
                <a:gd name="T23" fmla="*/ 138 h 241"/>
                <a:gd name="T24" fmla="*/ 134 w 220"/>
                <a:gd name="T25" fmla="*/ 138 h 241"/>
                <a:gd name="T26" fmla="*/ 74 w 220"/>
                <a:gd name="T27" fmla="*/ 179 h 241"/>
                <a:gd name="T28" fmla="*/ 56 w 220"/>
                <a:gd name="T29" fmla="*/ 241 h 241"/>
                <a:gd name="T30" fmla="*/ 0 w 220"/>
                <a:gd name="T31" fmla="*/ 241 h 241"/>
                <a:gd name="T32" fmla="*/ 74 w 220"/>
                <a:gd name="T33" fmla="*/ 0 h 241"/>
                <a:gd name="T34" fmla="*/ 145 w 220"/>
                <a:gd name="T35" fmla="*/ 0 h 241"/>
                <a:gd name="T36" fmla="*/ 220 w 220"/>
                <a:gd name="T37" fmla="*/ 241 h 241"/>
                <a:gd name="T38" fmla="*/ 161 w 220"/>
                <a:gd name="T39" fmla="*/ 241 h 241"/>
                <a:gd name="T40" fmla="*/ 143 w 220"/>
                <a:gd name="T41" fmla="*/ 179 h 241"/>
                <a:gd name="T42" fmla="*/ 74 w 220"/>
                <a:gd name="T43" fmla="*/ 17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241">
                  <a:moveTo>
                    <a:pt x="134" y="138"/>
                  </a:moveTo>
                  <a:lnTo>
                    <a:pt x="120" y="87"/>
                  </a:lnTo>
                  <a:lnTo>
                    <a:pt x="117" y="75"/>
                  </a:lnTo>
                  <a:lnTo>
                    <a:pt x="114" y="63"/>
                  </a:lnTo>
                  <a:lnTo>
                    <a:pt x="110" y="5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4" y="51"/>
                  </a:lnTo>
                  <a:lnTo>
                    <a:pt x="102" y="63"/>
                  </a:lnTo>
                  <a:lnTo>
                    <a:pt x="98" y="75"/>
                  </a:lnTo>
                  <a:lnTo>
                    <a:pt x="95" y="87"/>
                  </a:lnTo>
                  <a:lnTo>
                    <a:pt x="81" y="138"/>
                  </a:lnTo>
                  <a:lnTo>
                    <a:pt x="134" y="138"/>
                  </a:lnTo>
                  <a:close/>
                  <a:moveTo>
                    <a:pt x="74" y="179"/>
                  </a:moveTo>
                  <a:lnTo>
                    <a:pt x="56" y="241"/>
                  </a:lnTo>
                  <a:lnTo>
                    <a:pt x="0" y="241"/>
                  </a:lnTo>
                  <a:lnTo>
                    <a:pt x="74" y="0"/>
                  </a:lnTo>
                  <a:lnTo>
                    <a:pt x="145" y="0"/>
                  </a:lnTo>
                  <a:lnTo>
                    <a:pt x="220" y="241"/>
                  </a:lnTo>
                  <a:lnTo>
                    <a:pt x="161" y="241"/>
                  </a:lnTo>
                  <a:lnTo>
                    <a:pt x="143" y="179"/>
                  </a:lnTo>
                  <a:lnTo>
                    <a:pt x="74" y="179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334"/>
            <p:cNvSpPr>
              <a:spLocks/>
            </p:cNvSpPr>
            <p:nvPr/>
          </p:nvSpPr>
          <p:spPr bwMode="auto">
            <a:xfrm>
              <a:off x="4079047" y="7099237"/>
              <a:ext cx="60454" cy="97044"/>
            </a:xfrm>
            <a:custGeom>
              <a:avLst/>
              <a:gdLst>
                <a:gd name="T0" fmla="*/ 0 w 150"/>
                <a:gd name="T1" fmla="*/ 0 h 241"/>
                <a:gd name="T2" fmla="*/ 54 w 150"/>
                <a:gd name="T3" fmla="*/ 0 h 241"/>
                <a:gd name="T4" fmla="*/ 54 w 150"/>
                <a:gd name="T5" fmla="*/ 195 h 241"/>
                <a:gd name="T6" fmla="*/ 150 w 150"/>
                <a:gd name="T7" fmla="*/ 195 h 241"/>
                <a:gd name="T8" fmla="*/ 150 w 150"/>
                <a:gd name="T9" fmla="*/ 241 h 241"/>
                <a:gd name="T10" fmla="*/ 0 w 150"/>
                <a:gd name="T11" fmla="*/ 241 h 241"/>
                <a:gd name="T12" fmla="*/ 0 w 150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41">
                  <a:moveTo>
                    <a:pt x="0" y="0"/>
                  </a:moveTo>
                  <a:lnTo>
                    <a:pt x="54" y="0"/>
                  </a:lnTo>
                  <a:lnTo>
                    <a:pt x="54" y="195"/>
                  </a:lnTo>
                  <a:lnTo>
                    <a:pt x="150" y="195"/>
                  </a:lnTo>
                  <a:lnTo>
                    <a:pt x="150" y="241"/>
                  </a:lnTo>
                  <a:lnTo>
                    <a:pt x="0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335"/>
            <p:cNvSpPr>
              <a:spLocks/>
            </p:cNvSpPr>
            <p:nvPr/>
          </p:nvSpPr>
          <p:spPr bwMode="auto">
            <a:xfrm>
              <a:off x="4129955" y="7099237"/>
              <a:ext cx="74771" cy="97044"/>
            </a:xfrm>
            <a:custGeom>
              <a:avLst/>
              <a:gdLst>
                <a:gd name="T0" fmla="*/ 65 w 186"/>
                <a:gd name="T1" fmla="*/ 45 h 241"/>
                <a:gd name="T2" fmla="*/ 0 w 186"/>
                <a:gd name="T3" fmla="*/ 45 h 241"/>
                <a:gd name="T4" fmla="*/ 0 w 186"/>
                <a:gd name="T5" fmla="*/ 0 h 241"/>
                <a:gd name="T6" fmla="*/ 186 w 186"/>
                <a:gd name="T7" fmla="*/ 0 h 241"/>
                <a:gd name="T8" fmla="*/ 186 w 186"/>
                <a:gd name="T9" fmla="*/ 45 h 241"/>
                <a:gd name="T10" fmla="*/ 120 w 186"/>
                <a:gd name="T11" fmla="*/ 45 h 241"/>
                <a:gd name="T12" fmla="*/ 120 w 186"/>
                <a:gd name="T13" fmla="*/ 241 h 241"/>
                <a:gd name="T14" fmla="*/ 65 w 186"/>
                <a:gd name="T15" fmla="*/ 241 h 241"/>
                <a:gd name="T16" fmla="*/ 65 w 186"/>
                <a:gd name="T17" fmla="*/ 4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241">
                  <a:moveTo>
                    <a:pt x="65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186" y="0"/>
                  </a:lnTo>
                  <a:lnTo>
                    <a:pt x="186" y="45"/>
                  </a:lnTo>
                  <a:lnTo>
                    <a:pt x="120" y="45"/>
                  </a:lnTo>
                  <a:lnTo>
                    <a:pt x="120" y="241"/>
                  </a:lnTo>
                  <a:lnTo>
                    <a:pt x="65" y="241"/>
                  </a:lnTo>
                  <a:lnTo>
                    <a:pt x="65" y="45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336"/>
            <p:cNvSpPr>
              <a:spLocks/>
            </p:cNvSpPr>
            <p:nvPr/>
          </p:nvSpPr>
          <p:spPr bwMode="auto">
            <a:xfrm>
              <a:off x="4215863" y="7099237"/>
              <a:ext cx="79544" cy="97044"/>
            </a:xfrm>
            <a:custGeom>
              <a:avLst/>
              <a:gdLst>
                <a:gd name="T0" fmla="*/ 55 w 200"/>
                <a:gd name="T1" fmla="*/ 0 h 241"/>
                <a:gd name="T2" fmla="*/ 55 w 200"/>
                <a:gd name="T3" fmla="*/ 92 h 241"/>
                <a:gd name="T4" fmla="*/ 145 w 200"/>
                <a:gd name="T5" fmla="*/ 92 h 241"/>
                <a:gd name="T6" fmla="*/ 145 w 200"/>
                <a:gd name="T7" fmla="*/ 0 h 241"/>
                <a:gd name="T8" fmla="*/ 200 w 200"/>
                <a:gd name="T9" fmla="*/ 0 h 241"/>
                <a:gd name="T10" fmla="*/ 200 w 200"/>
                <a:gd name="T11" fmla="*/ 241 h 241"/>
                <a:gd name="T12" fmla="*/ 145 w 200"/>
                <a:gd name="T13" fmla="*/ 241 h 241"/>
                <a:gd name="T14" fmla="*/ 145 w 200"/>
                <a:gd name="T15" fmla="*/ 140 h 241"/>
                <a:gd name="T16" fmla="*/ 55 w 200"/>
                <a:gd name="T17" fmla="*/ 140 h 241"/>
                <a:gd name="T18" fmla="*/ 55 w 200"/>
                <a:gd name="T19" fmla="*/ 241 h 241"/>
                <a:gd name="T20" fmla="*/ 0 w 200"/>
                <a:gd name="T21" fmla="*/ 241 h 241"/>
                <a:gd name="T22" fmla="*/ 0 w 200"/>
                <a:gd name="T23" fmla="*/ 0 h 241"/>
                <a:gd name="T24" fmla="*/ 55 w 200"/>
                <a:gd name="T2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1">
                  <a:moveTo>
                    <a:pt x="55" y="0"/>
                  </a:moveTo>
                  <a:lnTo>
                    <a:pt x="55" y="92"/>
                  </a:lnTo>
                  <a:lnTo>
                    <a:pt x="145" y="92"/>
                  </a:lnTo>
                  <a:lnTo>
                    <a:pt x="145" y="0"/>
                  </a:lnTo>
                  <a:lnTo>
                    <a:pt x="200" y="0"/>
                  </a:lnTo>
                  <a:lnTo>
                    <a:pt x="200" y="241"/>
                  </a:lnTo>
                  <a:lnTo>
                    <a:pt x="145" y="241"/>
                  </a:lnTo>
                  <a:lnTo>
                    <a:pt x="145" y="140"/>
                  </a:lnTo>
                  <a:lnTo>
                    <a:pt x="55" y="140"/>
                  </a:lnTo>
                  <a:lnTo>
                    <a:pt x="5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4" name="组合 2613"/>
          <p:cNvGrpSpPr/>
          <p:nvPr/>
        </p:nvGrpSpPr>
        <p:grpSpPr>
          <a:xfrm>
            <a:off x="8626516" y="1901548"/>
            <a:ext cx="1040644" cy="1040070"/>
            <a:chOff x="3813370" y="7306052"/>
            <a:chExt cx="475673" cy="571126"/>
          </a:xfrm>
        </p:grpSpPr>
        <p:sp>
          <p:nvSpPr>
            <p:cNvPr id="1192" name="Freeform 2319"/>
            <p:cNvSpPr>
              <a:spLocks/>
            </p:cNvSpPr>
            <p:nvPr/>
          </p:nvSpPr>
          <p:spPr bwMode="auto">
            <a:xfrm>
              <a:off x="3940640" y="7309233"/>
              <a:ext cx="197269" cy="354767"/>
            </a:xfrm>
            <a:custGeom>
              <a:avLst/>
              <a:gdLst>
                <a:gd name="T0" fmla="*/ 86 w 496"/>
                <a:gd name="T1" fmla="*/ 7 h 894"/>
                <a:gd name="T2" fmla="*/ 95 w 496"/>
                <a:gd name="T3" fmla="*/ 56 h 894"/>
                <a:gd name="T4" fmla="*/ 100 w 496"/>
                <a:gd name="T5" fmla="*/ 113 h 894"/>
                <a:gd name="T6" fmla="*/ 99 w 496"/>
                <a:gd name="T7" fmla="*/ 156 h 894"/>
                <a:gd name="T8" fmla="*/ 93 w 496"/>
                <a:gd name="T9" fmla="*/ 200 h 894"/>
                <a:gd name="T10" fmla="*/ 84 w 496"/>
                <a:gd name="T11" fmla="*/ 232 h 894"/>
                <a:gd name="T12" fmla="*/ 77 w 496"/>
                <a:gd name="T13" fmla="*/ 252 h 894"/>
                <a:gd name="T14" fmla="*/ 60 w 496"/>
                <a:gd name="T15" fmla="*/ 281 h 894"/>
                <a:gd name="T16" fmla="*/ 41 w 496"/>
                <a:gd name="T17" fmla="*/ 324 h 894"/>
                <a:gd name="T18" fmla="*/ 23 w 496"/>
                <a:gd name="T19" fmla="*/ 370 h 894"/>
                <a:gd name="T20" fmla="*/ 10 w 496"/>
                <a:gd name="T21" fmla="*/ 420 h 894"/>
                <a:gd name="T22" fmla="*/ 1 w 496"/>
                <a:gd name="T23" fmla="*/ 470 h 894"/>
                <a:gd name="T24" fmla="*/ 0 w 496"/>
                <a:gd name="T25" fmla="*/ 509 h 894"/>
                <a:gd name="T26" fmla="*/ 1 w 496"/>
                <a:gd name="T27" fmla="*/ 534 h 894"/>
                <a:gd name="T28" fmla="*/ 5 w 496"/>
                <a:gd name="T29" fmla="*/ 560 h 894"/>
                <a:gd name="T30" fmla="*/ 12 w 496"/>
                <a:gd name="T31" fmla="*/ 586 h 894"/>
                <a:gd name="T32" fmla="*/ 21 w 496"/>
                <a:gd name="T33" fmla="*/ 611 h 894"/>
                <a:gd name="T34" fmla="*/ 32 w 496"/>
                <a:gd name="T35" fmla="*/ 635 h 894"/>
                <a:gd name="T36" fmla="*/ 55 w 496"/>
                <a:gd name="T37" fmla="*/ 670 h 894"/>
                <a:gd name="T38" fmla="*/ 86 w 496"/>
                <a:gd name="T39" fmla="*/ 713 h 894"/>
                <a:gd name="T40" fmla="*/ 118 w 496"/>
                <a:gd name="T41" fmla="*/ 751 h 894"/>
                <a:gd name="T42" fmla="*/ 152 w 496"/>
                <a:gd name="T43" fmla="*/ 786 h 894"/>
                <a:gd name="T44" fmla="*/ 188 w 496"/>
                <a:gd name="T45" fmla="*/ 815 h 894"/>
                <a:gd name="T46" fmla="*/ 226 w 496"/>
                <a:gd name="T47" fmla="*/ 841 h 894"/>
                <a:gd name="T48" fmla="*/ 266 w 496"/>
                <a:gd name="T49" fmla="*/ 864 h 894"/>
                <a:gd name="T50" fmla="*/ 310 w 496"/>
                <a:gd name="T51" fmla="*/ 883 h 894"/>
                <a:gd name="T52" fmla="*/ 346 w 496"/>
                <a:gd name="T53" fmla="*/ 894 h 894"/>
                <a:gd name="T54" fmla="*/ 372 w 496"/>
                <a:gd name="T55" fmla="*/ 886 h 894"/>
                <a:gd name="T56" fmla="*/ 399 w 496"/>
                <a:gd name="T57" fmla="*/ 864 h 894"/>
                <a:gd name="T58" fmla="*/ 424 w 496"/>
                <a:gd name="T59" fmla="*/ 829 h 894"/>
                <a:gd name="T60" fmla="*/ 449 w 496"/>
                <a:gd name="T61" fmla="*/ 784 h 894"/>
                <a:gd name="T62" fmla="*/ 470 w 496"/>
                <a:gd name="T63" fmla="*/ 727 h 894"/>
                <a:gd name="T64" fmla="*/ 485 w 496"/>
                <a:gd name="T65" fmla="*/ 665 h 894"/>
                <a:gd name="T66" fmla="*/ 495 w 496"/>
                <a:gd name="T67" fmla="*/ 596 h 894"/>
                <a:gd name="T68" fmla="*/ 495 w 496"/>
                <a:gd name="T69" fmla="*/ 522 h 894"/>
                <a:gd name="T70" fmla="*/ 486 w 496"/>
                <a:gd name="T71" fmla="*/ 447 h 894"/>
                <a:gd name="T72" fmla="*/ 465 w 496"/>
                <a:gd name="T73" fmla="*/ 370 h 894"/>
                <a:gd name="T74" fmla="*/ 433 w 496"/>
                <a:gd name="T75" fmla="*/ 293 h 894"/>
                <a:gd name="T76" fmla="*/ 386 w 496"/>
                <a:gd name="T77" fmla="*/ 219 h 894"/>
                <a:gd name="T78" fmla="*/ 322 w 496"/>
                <a:gd name="T79" fmla="*/ 147 h 894"/>
                <a:gd name="T80" fmla="*/ 242 w 496"/>
                <a:gd name="T81" fmla="*/ 83 h 894"/>
                <a:gd name="T82" fmla="*/ 143 w 496"/>
                <a:gd name="T83" fmla="*/ 2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6" h="894">
                  <a:moveTo>
                    <a:pt x="85" y="0"/>
                  </a:moveTo>
                  <a:lnTo>
                    <a:pt x="86" y="7"/>
                  </a:lnTo>
                  <a:lnTo>
                    <a:pt x="91" y="27"/>
                  </a:lnTo>
                  <a:lnTo>
                    <a:pt x="95" y="56"/>
                  </a:lnTo>
                  <a:lnTo>
                    <a:pt x="99" y="93"/>
                  </a:lnTo>
                  <a:lnTo>
                    <a:pt x="100" y="113"/>
                  </a:lnTo>
                  <a:lnTo>
                    <a:pt x="100" y="135"/>
                  </a:lnTo>
                  <a:lnTo>
                    <a:pt x="99" y="156"/>
                  </a:lnTo>
                  <a:lnTo>
                    <a:pt x="97" y="179"/>
                  </a:lnTo>
                  <a:lnTo>
                    <a:pt x="93" y="200"/>
                  </a:lnTo>
                  <a:lnTo>
                    <a:pt x="87" y="222"/>
                  </a:lnTo>
                  <a:lnTo>
                    <a:pt x="84" y="232"/>
                  </a:lnTo>
                  <a:lnTo>
                    <a:pt x="81" y="243"/>
                  </a:lnTo>
                  <a:lnTo>
                    <a:pt x="77" y="252"/>
                  </a:lnTo>
                  <a:lnTo>
                    <a:pt x="71" y="262"/>
                  </a:lnTo>
                  <a:lnTo>
                    <a:pt x="60" y="281"/>
                  </a:lnTo>
                  <a:lnTo>
                    <a:pt x="51" y="302"/>
                  </a:lnTo>
                  <a:lnTo>
                    <a:pt x="41" y="324"/>
                  </a:lnTo>
                  <a:lnTo>
                    <a:pt x="31" y="347"/>
                  </a:lnTo>
                  <a:lnTo>
                    <a:pt x="23" y="370"/>
                  </a:lnTo>
                  <a:lnTo>
                    <a:pt x="15" y="395"/>
                  </a:lnTo>
                  <a:lnTo>
                    <a:pt x="10" y="420"/>
                  </a:lnTo>
                  <a:lnTo>
                    <a:pt x="4" y="444"/>
                  </a:lnTo>
                  <a:lnTo>
                    <a:pt x="1" y="470"/>
                  </a:lnTo>
                  <a:lnTo>
                    <a:pt x="0" y="496"/>
                  </a:lnTo>
                  <a:lnTo>
                    <a:pt x="0" y="509"/>
                  </a:lnTo>
                  <a:lnTo>
                    <a:pt x="0" y="521"/>
                  </a:lnTo>
                  <a:lnTo>
                    <a:pt x="1" y="534"/>
                  </a:lnTo>
                  <a:lnTo>
                    <a:pt x="3" y="547"/>
                  </a:lnTo>
                  <a:lnTo>
                    <a:pt x="5" y="560"/>
                  </a:lnTo>
                  <a:lnTo>
                    <a:pt x="9" y="573"/>
                  </a:lnTo>
                  <a:lnTo>
                    <a:pt x="12" y="586"/>
                  </a:lnTo>
                  <a:lnTo>
                    <a:pt x="16" y="598"/>
                  </a:lnTo>
                  <a:lnTo>
                    <a:pt x="21" y="611"/>
                  </a:lnTo>
                  <a:lnTo>
                    <a:pt x="26" y="623"/>
                  </a:lnTo>
                  <a:lnTo>
                    <a:pt x="32" y="635"/>
                  </a:lnTo>
                  <a:lnTo>
                    <a:pt x="40" y="648"/>
                  </a:lnTo>
                  <a:lnTo>
                    <a:pt x="55" y="670"/>
                  </a:lnTo>
                  <a:lnTo>
                    <a:pt x="70" y="693"/>
                  </a:lnTo>
                  <a:lnTo>
                    <a:pt x="86" y="713"/>
                  </a:lnTo>
                  <a:lnTo>
                    <a:pt x="102" y="733"/>
                  </a:lnTo>
                  <a:lnTo>
                    <a:pt x="118" y="751"/>
                  </a:lnTo>
                  <a:lnTo>
                    <a:pt x="135" y="768"/>
                  </a:lnTo>
                  <a:lnTo>
                    <a:pt x="152" y="786"/>
                  </a:lnTo>
                  <a:lnTo>
                    <a:pt x="170" y="801"/>
                  </a:lnTo>
                  <a:lnTo>
                    <a:pt x="188" y="815"/>
                  </a:lnTo>
                  <a:lnTo>
                    <a:pt x="206" y="829"/>
                  </a:lnTo>
                  <a:lnTo>
                    <a:pt x="226" y="841"/>
                  </a:lnTo>
                  <a:lnTo>
                    <a:pt x="245" y="853"/>
                  </a:lnTo>
                  <a:lnTo>
                    <a:pt x="266" y="864"/>
                  </a:lnTo>
                  <a:lnTo>
                    <a:pt x="287" y="873"/>
                  </a:lnTo>
                  <a:lnTo>
                    <a:pt x="310" y="883"/>
                  </a:lnTo>
                  <a:lnTo>
                    <a:pt x="333" y="892"/>
                  </a:lnTo>
                  <a:lnTo>
                    <a:pt x="346" y="894"/>
                  </a:lnTo>
                  <a:lnTo>
                    <a:pt x="357" y="892"/>
                  </a:lnTo>
                  <a:lnTo>
                    <a:pt x="372" y="886"/>
                  </a:lnTo>
                  <a:lnTo>
                    <a:pt x="384" y="876"/>
                  </a:lnTo>
                  <a:lnTo>
                    <a:pt x="399" y="864"/>
                  </a:lnTo>
                  <a:lnTo>
                    <a:pt x="411" y="847"/>
                  </a:lnTo>
                  <a:lnTo>
                    <a:pt x="424" y="829"/>
                  </a:lnTo>
                  <a:lnTo>
                    <a:pt x="437" y="807"/>
                  </a:lnTo>
                  <a:lnTo>
                    <a:pt x="449" y="784"/>
                  </a:lnTo>
                  <a:lnTo>
                    <a:pt x="460" y="757"/>
                  </a:lnTo>
                  <a:lnTo>
                    <a:pt x="470" y="727"/>
                  </a:lnTo>
                  <a:lnTo>
                    <a:pt x="478" y="697"/>
                  </a:lnTo>
                  <a:lnTo>
                    <a:pt x="485" y="665"/>
                  </a:lnTo>
                  <a:lnTo>
                    <a:pt x="490" y="631"/>
                  </a:lnTo>
                  <a:lnTo>
                    <a:pt x="495" y="596"/>
                  </a:lnTo>
                  <a:lnTo>
                    <a:pt x="496" y="560"/>
                  </a:lnTo>
                  <a:lnTo>
                    <a:pt x="495" y="522"/>
                  </a:lnTo>
                  <a:lnTo>
                    <a:pt x="491" y="484"/>
                  </a:lnTo>
                  <a:lnTo>
                    <a:pt x="486" y="447"/>
                  </a:lnTo>
                  <a:lnTo>
                    <a:pt x="477" y="408"/>
                  </a:lnTo>
                  <a:lnTo>
                    <a:pt x="465" y="370"/>
                  </a:lnTo>
                  <a:lnTo>
                    <a:pt x="451" y="331"/>
                  </a:lnTo>
                  <a:lnTo>
                    <a:pt x="433" y="293"/>
                  </a:lnTo>
                  <a:lnTo>
                    <a:pt x="411" y="255"/>
                  </a:lnTo>
                  <a:lnTo>
                    <a:pt x="386" y="219"/>
                  </a:lnTo>
                  <a:lnTo>
                    <a:pt x="356" y="183"/>
                  </a:lnTo>
                  <a:lnTo>
                    <a:pt x="322" y="147"/>
                  </a:lnTo>
                  <a:lnTo>
                    <a:pt x="284" y="115"/>
                  </a:lnTo>
                  <a:lnTo>
                    <a:pt x="242" y="83"/>
                  </a:lnTo>
                  <a:lnTo>
                    <a:pt x="194" y="54"/>
                  </a:lnTo>
                  <a:lnTo>
                    <a:pt x="143" y="2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320"/>
            <p:cNvSpPr>
              <a:spLocks/>
            </p:cNvSpPr>
            <p:nvPr/>
          </p:nvSpPr>
          <p:spPr bwMode="auto">
            <a:xfrm>
              <a:off x="3878596" y="7434913"/>
              <a:ext cx="241814" cy="300677"/>
            </a:xfrm>
            <a:custGeom>
              <a:avLst/>
              <a:gdLst>
                <a:gd name="T0" fmla="*/ 4 w 607"/>
                <a:gd name="T1" fmla="*/ 6 h 756"/>
                <a:gd name="T2" fmla="*/ 29 w 607"/>
                <a:gd name="T3" fmla="*/ 50 h 756"/>
                <a:gd name="T4" fmla="*/ 52 w 607"/>
                <a:gd name="T5" fmla="*/ 101 h 756"/>
                <a:gd name="T6" fmla="*/ 65 w 607"/>
                <a:gd name="T7" fmla="*/ 143 h 756"/>
                <a:gd name="T8" fmla="*/ 75 w 607"/>
                <a:gd name="T9" fmla="*/ 186 h 756"/>
                <a:gd name="T10" fmla="*/ 77 w 607"/>
                <a:gd name="T11" fmla="*/ 219 h 756"/>
                <a:gd name="T12" fmla="*/ 76 w 607"/>
                <a:gd name="T13" fmla="*/ 241 h 756"/>
                <a:gd name="T14" fmla="*/ 72 w 607"/>
                <a:gd name="T15" fmla="*/ 273 h 756"/>
                <a:gd name="T16" fmla="*/ 67 w 607"/>
                <a:gd name="T17" fmla="*/ 321 h 756"/>
                <a:gd name="T18" fmla="*/ 65 w 607"/>
                <a:gd name="T19" fmla="*/ 369 h 756"/>
                <a:gd name="T20" fmla="*/ 70 w 607"/>
                <a:gd name="T21" fmla="*/ 420 h 756"/>
                <a:gd name="T22" fmla="*/ 78 w 607"/>
                <a:gd name="T23" fmla="*/ 471 h 756"/>
                <a:gd name="T24" fmla="*/ 90 w 607"/>
                <a:gd name="T25" fmla="*/ 508 h 756"/>
                <a:gd name="T26" fmla="*/ 101 w 607"/>
                <a:gd name="T27" fmla="*/ 531 h 756"/>
                <a:gd name="T28" fmla="*/ 113 w 607"/>
                <a:gd name="T29" fmla="*/ 555 h 756"/>
                <a:gd name="T30" fmla="*/ 127 w 607"/>
                <a:gd name="T31" fmla="*/ 577 h 756"/>
                <a:gd name="T32" fmla="*/ 144 w 607"/>
                <a:gd name="T33" fmla="*/ 597 h 756"/>
                <a:gd name="T34" fmla="*/ 164 w 607"/>
                <a:gd name="T35" fmla="*/ 616 h 756"/>
                <a:gd name="T36" fmla="*/ 197 w 607"/>
                <a:gd name="T37" fmla="*/ 641 h 756"/>
                <a:gd name="T38" fmla="*/ 240 w 607"/>
                <a:gd name="T39" fmla="*/ 672 h 756"/>
                <a:gd name="T40" fmla="*/ 284 w 607"/>
                <a:gd name="T41" fmla="*/ 697 h 756"/>
                <a:gd name="T42" fmla="*/ 327 w 607"/>
                <a:gd name="T43" fmla="*/ 717 h 756"/>
                <a:gd name="T44" fmla="*/ 370 w 607"/>
                <a:gd name="T45" fmla="*/ 733 h 756"/>
                <a:gd name="T46" fmla="*/ 414 w 607"/>
                <a:gd name="T47" fmla="*/ 745 h 756"/>
                <a:gd name="T48" fmla="*/ 461 w 607"/>
                <a:gd name="T49" fmla="*/ 753 h 756"/>
                <a:gd name="T50" fmla="*/ 508 w 607"/>
                <a:gd name="T51" fmla="*/ 756 h 756"/>
                <a:gd name="T52" fmla="*/ 545 w 607"/>
                <a:gd name="T53" fmla="*/ 754 h 756"/>
                <a:gd name="T54" fmla="*/ 567 w 607"/>
                <a:gd name="T55" fmla="*/ 739 h 756"/>
                <a:gd name="T56" fmla="*/ 585 w 607"/>
                <a:gd name="T57" fmla="*/ 708 h 756"/>
                <a:gd name="T58" fmla="*/ 598 w 607"/>
                <a:gd name="T59" fmla="*/ 666 h 756"/>
                <a:gd name="T60" fmla="*/ 605 w 607"/>
                <a:gd name="T61" fmla="*/ 616 h 756"/>
                <a:gd name="T62" fmla="*/ 607 w 607"/>
                <a:gd name="T63" fmla="*/ 556 h 756"/>
                <a:gd name="T64" fmla="*/ 600 w 607"/>
                <a:gd name="T65" fmla="*/ 492 h 756"/>
                <a:gd name="T66" fmla="*/ 585 w 607"/>
                <a:gd name="T67" fmla="*/ 424 h 756"/>
                <a:gd name="T68" fmla="*/ 561 w 607"/>
                <a:gd name="T69" fmla="*/ 354 h 756"/>
                <a:gd name="T70" fmla="*/ 528 w 607"/>
                <a:gd name="T71" fmla="*/ 286 h 756"/>
                <a:gd name="T72" fmla="*/ 482 w 607"/>
                <a:gd name="T73" fmla="*/ 220 h 756"/>
                <a:gd name="T74" fmla="*/ 426 w 607"/>
                <a:gd name="T75" fmla="*/ 159 h 756"/>
                <a:gd name="T76" fmla="*/ 356 w 607"/>
                <a:gd name="T77" fmla="*/ 105 h 756"/>
                <a:gd name="T78" fmla="*/ 273 w 607"/>
                <a:gd name="T79" fmla="*/ 59 h 756"/>
                <a:gd name="T80" fmla="*/ 176 w 607"/>
                <a:gd name="T81" fmla="*/ 26 h 756"/>
                <a:gd name="T82" fmla="*/ 62 w 607"/>
                <a:gd name="T83" fmla="*/ 4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7" h="756">
                  <a:moveTo>
                    <a:pt x="0" y="0"/>
                  </a:moveTo>
                  <a:lnTo>
                    <a:pt x="4" y="6"/>
                  </a:lnTo>
                  <a:lnTo>
                    <a:pt x="14" y="23"/>
                  </a:lnTo>
                  <a:lnTo>
                    <a:pt x="29" y="50"/>
                  </a:lnTo>
                  <a:lnTo>
                    <a:pt x="44" y="83"/>
                  </a:lnTo>
                  <a:lnTo>
                    <a:pt x="52" y="101"/>
                  </a:lnTo>
                  <a:lnTo>
                    <a:pt x="59" y="122"/>
                  </a:lnTo>
                  <a:lnTo>
                    <a:pt x="65" y="143"/>
                  </a:lnTo>
                  <a:lnTo>
                    <a:pt x="71" y="164"/>
                  </a:lnTo>
                  <a:lnTo>
                    <a:pt x="75" y="186"/>
                  </a:lnTo>
                  <a:lnTo>
                    <a:pt x="77" y="208"/>
                  </a:lnTo>
                  <a:lnTo>
                    <a:pt x="77" y="219"/>
                  </a:lnTo>
                  <a:lnTo>
                    <a:pt x="77" y="230"/>
                  </a:lnTo>
                  <a:lnTo>
                    <a:pt x="76" y="241"/>
                  </a:lnTo>
                  <a:lnTo>
                    <a:pt x="75" y="252"/>
                  </a:lnTo>
                  <a:lnTo>
                    <a:pt x="72" y="273"/>
                  </a:lnTo>
                  <a:lnTo>
                    <a:pt x="69" y="297"/>
                  </a:lnTo>
                  <a:lnTo>
                    <a:pt x="67" y="321"/>
                  </a:lnTo>
                  <a:lnTo>
                    <a:pt x="65" y="344"/>
                  </a:lnTo>
                  <a:lnTo>
                    <a:pt x="65" y="369"/>
                  </a:lnTo>
                  <a:lnTo>
                    <a:pt x="67" y="395"/>
                  </a:lnTo>
                  <a:lnTo>
                    <a:pt x="70" y="420"/>
                  </a:lnTo>
                  <a:lnTo>
                    <a:pt x="73" y="446"/>
                  </a:lnTo>
                  <a:lnTo>
                    <a:pt x="78" y="471"/>
                  </a:lnTo>
                  <a:lnTo>
                    <a:pt x="86" y="496"/>
                  </a:lnTo>
                  <a:lnTo>
                    <a:pt x="90" y="508"/>
                  </a:lnTo>
                  <a:lnTo>
                    <a:pt x="96" y="519"/>
                  </a:lnTo>
                  <a:lnTo>
                    <a:pt x="101" y="531"/>
                  </a:lnTo>
                  <a:lnTo>
                    <a:pt x="106" y="543"/>
                  </a:lnTo>
                  <a:lnTo>
                    <a:pt x="113" y="555"/>
                  </a:lnTo>
                  <a:lnTo>
                    <a:pt x="119" y="566"/>
                  </a:lnTo>
                  <a:lnTo>
                    <a:pt x="127" y="577"/>
                  </a:lnTo>
                  <a:lnTo>
                    <a:pt x="136" y="586"/>
                  </a:lnTo>
                  <a:lnTo>
                    <a:pt x="144" y="597"/>
                  </a:lnTo>
                  <a:lnTo>
                    <a:pt x="154" y="607"/>
                  </a:lnTo>
                  <a:lnTo>
                    <a:pt x="164" y="616"/>
                  </a:lnTo>
                  <a:lnTo>
                    <a:pt x="175" y="625"/>
                  </a:lnTo>
                  <a:lnTo>
                    <a:pt x="197" y="641"/>
                  </a:lnTo>
                  <a:lnTo>
                    <a:pt x="219" y="658"/>
                  </a:lnTo>
                  <a:lnTo>
                    <a:pt x="240" y="672"/>
                  </a:lnTo>
                  <a:lnTo>
                    <a:pt x="262" y="685"/>
                  </a:lnTo>
                  <a:lnTo>
                    <a:pt x="284" y="697"/>
                  </a:lnTo>
                  <a:lnTo>
                    <a:pt x="305" y="707"/>
                  </a:lnTo>
                  <a:lnTo>
                    <a:pt x="327" y="717"/>
                  </a:lnTo>
                  <a:lnTo>
                    <a:pt x="348" y="726"/>
                  </a:lnTo>
                  <a:lnTo>
                    <a:pt x="370" y="733"/>
                  </a:lnTo>
                  <a:lnTo>
                    <a:pt x="393" y="740"/>
                  </a:lnTo>
                  <a:lnTo>
                    <a:pt x="414" y="745"/>
                  </a:lnTo>
                  <a:lnTo>
                    <a:pt x="438" y="749"/>
                  </a:lnTo>
                  <a:lnTo>
                    <a:pt x="461" y="753"/>
                  </a:lnTo>
                  <a:lnTo>
                    <a:pt x="484" y="755"/>
                  </a:lnTo>
                  <a:lnTo>
                    <a:pt x="508" y="756"/>
                  </a:lnTo>
                  <a:lnTo>
                    <a:pt x="533" y="756"/>
                  </a:lnTo>
                  <a:lnTo>
                    <a:pt x="545" y="754"/>
                  </a:lnTo>
                  <a:lnTo>
                    <a:pt x="557" y="748"/>
                  </a:lnTo>
                  <a:lnTo>
                    <a:pt x="567" y="739"/>
                  </a:lnTo>
                  <a:lnTo>
                    <a:pt x="576" y="725"/>
                  </a:lnTo>
                  <a:lnTo>
                    <a:pt x="585" y="708"/>
                  </a:lnTo>
                  <a:lnTo>
                    <a:pt x="592" y="689"/>
                  </a:lnTo>
                  <a:lnTo>
                    <a:pt x="598" y="666"/>
                  </a:lnTo>
                  <a:lnTo>
                    <a:pt x="602" y="643"/>
                  </a:lnTo>
                  <a:lnTo>
                    <a:pt x="605" y="616"/>
                  </a:lnTo>
                  <a:lnTo>
                    <a:pt x="607" y="586"/>
                  </a:lnTo>
                  <a:lnTo>
                    <a:pt x="607" y="556"/>
                  </a:lnTo>
                  <a:lnTo>
                    <a:pt x="604" y="525"/>
                  </a:lnTo>
                  <a:lnTo>
                    <a:pt x="600" y="492"/>
                  </a:lnTo>
                  <a:lnTo>
                    <a:pt x="594" y="458"/>
                  </a:lnTo>
                  <a:lnTo>
                    <a:pt x="585" y="424"/>
                  </a:lnTo>
                  <a:lnTo>
                    <a:pt x="575" y="390"/>
                  </a:lnTo>
                  <a:lnTo>
                    <a:pt x="561" y="354"/>
                  </a:lnTo>
                  <a:lnTo>
                    <a:pt x="546" y="320"/>
                  </a:lnTo>
                  <a:lnTo>
                    <a:pt x="528" y="286"/>
                  </a:lnTo>
                  <a:lnTo>
                    <a:pt x="506" y="253"/>
                  </a:lnTo>
                  <a:lnTo>
                    <a:pt x="482" y="220"/>
                  </a:lnTo>
                  <a:lnTo>
                    <a:pt x="455" y="189"/>
                  </a:lnTo>
                  <a:lnTo>
                    <a:pt x="426" y="159"/>
                  </a:lnTo>
                  <a:lnTo>
                    <a:pt x="393" y="131"/>
                  </a:lnTo>
                  <a:lnTo>
                    <a:pt x="356" y="105"/>
                  </a:lnTo>
                  <a:lnTo>
                    <a:pt x="316" y="81"/>
                  </a:lnTo>
                  <a:lnTo>
                    <a:pt x="273" y="59"/>
                  </a:lnTo>
                  <a:lnTo>
                    <a:pt x="226" y="41"/>
                  </a:lnTo>
                  <a:lnTo>
                    <a:pt x="176" y="26"/>
                  </a:lnTo>
                  <a:lnTo>
                    <a:pt x="121" y="13"/>
                  </a:lnTo>
                  <a:lnTo>
                    <a:pt x="6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321"/>
            <p:cNvSpPr>
              <a:spLocks/>
            </p:cNvSpPr>
            <p:nvPr/>
          </p:nvSpPr>
          <p:spPr bwMode="auto">
            <a:xfrm>
              <a:off x="3953367" y="7426958"/>
              <a:ext cx="90680" cy="63635"/>
            </a:xfrm>
            <a:custGeom>
              <a:avLst/>
              <a:gdLst>
                <a:gd name="T0" fmla="*/ 0 w 227"/>
                <a:gd name="T1" fmla="*/ 48 h 162"/>
                <a:gd name="T2" fmla="*/ 7 w 227"/>
                <a:gd name="T3" fmla="*/ 50 h 162"/>
                <a:gd name="T4" fmla="*/ 24 w 227"/>
                <a:gd name="T5" fmla="*/ 56 h 162"/>
                <a:gd name="T6" fmla="*/ 49 w 227"/>
                <a:gd name="T7" fmla="*/ 65 h 162"/>
                <a:gd name="T8" fmla="*/ 80 w 227"/>
                <a:gd name="T9" fmla="*/ 78 h 162"/>
                <a:gd name="T10" fmla="*/ 117 w 227"/>
                <a:gd name="T11" fmla="*/ 95 h 162"/>
                <a:gd name="T12" fmla="*/ 155 w 227"/>
                <a:gd name="T13" fmla="*/ 114 h 162"/>
                <a:gd name="T14" fmla="*/ 173 w 227"/>
                <a:gd name="T15" fmla="*/ 125 h 162"/>
                <a:gd name="T16" fmla="*/ 192 w 227"/>
                <a:gd name="T17" fmla="*/ 137 h 162"/>
                <a:gd name="T18" fmla="*/ 210 w 227"/>
                <a:gd name="T19" fmla="*/ 149 h 162"/>
                <a:gd name="T20" fmla="*/ 227 w 227"/>
                <a:gd name="T21" fmla="*/ 162 h 162"/>
                <a:gd name="T22" fmla="*/ 212 w 227"/>
                <a:gd name="T23" fmla="*/ 140 h 162"/>
                <a:gd name="T24" fmla="*/ 195 w 227"/>
                <a:gd name="T25" fmla="*/ 119 h 162"/>
                <a:gd name="T26" fmla="*/ 178 w 227"/>
                <a:gd name="T27" fmla="*/ 102 h 162"/>
                <a:gd name="T28" fmla="*/ 158 w 227"/>
                <a:gd name="T29" fmla="*/ 85 h 162"/>
                <a:gd name="T30" fmla="*/ 140 w 227"/>
                <a:gd name="T31" fmla="*/ 70 h 162"/>
                <a:gd name="T32" fmla="*/ 121 w 227"/>
                <a:gd name="T33" fmla="*/ 57 h 162"/>
                <a:gd name="T34" fmla="*/ 102 w 227"/>
                <a:gd name="T35" fmla="*/ 45 h 162"/>
                <a:gd name="T36" fmla="*/ 85 w 227"/>
                <a:gd name="T37" fmla="*/ 35 h 162"/>
                <a:gd name="T38" fmla="*/ 52 w 227"/>
                <a:gd name="T39" fmla="*/ 19 h 162"/>
                <a:gd name="T40" fmla="*/ 25 w 227"/>
                <a:gd name="T41" fmla="*/ 7 h 162"/>
                <a:gd name="T42" fmla="*/ 7 w 227"/>
                <a:gd name="T43" fmla="*/ 2 h 162"/>
                <a:gd name="T44" fmla="*/ 0 w 227"/>
                <a:gd name="T45" fmla="*/ 0 h 162"/>
                <a:gd name="T46" fmla="*/ 0 w 227"/>
                <a:gd name="T47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7" h="162">
                  <a:moveTo>
                    <a:pt x="0" y="48"/>
                  </a:moveTo>
                  <a:lnTo>
                    <a:pt x="7" y="50"/>
                  </a:lnTo>
                  <a:lnTo>
                    <a:pt x="24" y="56"/>
                  </a:lnTo>
                  <a:lnTo>
                    <a:pt x="49" y="65"/>
                  </a:lnTo>
                  <a:lnTo>
                    <a:pt x="80" y="78"/>
                  </a:lnTo>
                  <a:lnTo>
                    <a:pt x="117" y="95"/>
                  </a:lnTo>
                  <a:lnTo>
                    <a:pt x="155" y="114"/>
                  </a:lnTo>
                  <a:lnTo>
                    <a:pt x="173" y="125"/>
                  </a:lnTo>
                  <a:lnTo>
                    <a:pt x="192" y="137"/>
                  </a:lnTo>
                  <a:lnTo>
                    <a:pt x="210" y="149"/>
                  </a:lnTo>
                  <a:lnTo>
                    <a:pt x="227" y="162"/>
                  </a:lnTo>
                  <a:lnTo>
                    <a:pt x="212" y="140"/>
                  </a:lnTo>
                  <a:lnTo>
                    <a:pt x="195" y="119"/>
                  </a:lnTo>
                  <a:lnTo>
                    <a:pt x="178" y="102"/>
                  </a:lnTo>
                  <a:lnTo>
                    <a:pt x="158" y="85"/>
                  </a:lnTo>
                  <a:lnTo>
                    <a:pt x="140" y="70"/>
                  </a:lnTo>
                  <a:lnTo>
                    <a:pt x="121" y="57"/>
                  </a:lnTo>
                  <a:lnTo>
                    <a:pt x="102" y="45"/>
                  </a:lnTo>
                  <a:lnTo>
                    <a:pt x="85" y="35"/>
                  </a:lnTo>
                  <a:lnTo>
                    <a:pt x="52" y="19"/>
                  </a:lnTo>
                  <a:lnTo>
                    <a:pt x="25" y="7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337"/>
            <p:cNvSpPr>
              <a:spLocks/>
            </p:cNvSpPr>
            <p:nvPr/>
          </p:nvSpPr>
          <p:spPr bwMode="auto">
            <a:xfrm>
              <a:off x="3813370" y="7781725"/>
              <a:ext cx="77953" cy="95453"/>
            </a:xfrm>
            <a:custGeom>
              <a:avLst/>
              <a:gdLst>
                <a:gd name="T0" fmla="*/ 54 w 197"/>
                <a:gd name="T1" fmla="*/ 0 h 237"/>
                <a:gd name="T2" fmla="*/ 54 w 197"/>
                <a:gd name="T3" fmla="*/ 90 h 237"/>
                <a:gd name="T4" fmla="*/ 143 w 197"/>
                <a:gd name="T5" fmla="*/ 90 h 237"/>
                <a:gd name="T6" fmla="*/ 143 w 197"/>
                <a:gd name="T7" fmla="*/ 0 h 237"/>
                <a:gd name="T8" fmla="*/ 197 w 197"/>
                <a:gd name="T9" fmla="*/ 0 h 237"/>
                <a:gd name="T10" fmla="*/ 197 w 197"/>
                <a:gd name="T11" fmla="*/ 237 h 237"/>
                <a:gd name="T12" fmla="*/ 143 w 197"/>
                <a:gd name="T13" fmla="*/ 237 h 237"/>
                <a:gd name="T14" fmla="*/ 143 w 197"/>
                <a:gd name="T15" fmla="*/ 138 h 237"/>
                <a:gd name="T16" fmla="*/ 54 w 197"/>
                <a:gd name="T17" fmla="*/ 138 h 237"/>
                <a:gd name="T18" fmla="*/ 54 w 197"/>
                <a:gd name="T19" fmla="*/ 237 h 237"/>
                <a:gd name="T20" fmla="*/ 0 w 197"/>
                <a:gd name="T21" fmla="*/ 237 h 237"/>
                <a:gd name="T22" fmla="*/ 0 w 197"/>
                <a:gd name="T23" fmla="*/ 0 h 237"/>
                <a:gd name="T24" fmla="*/ 54 w 197"/>
                <a:gd name="T2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37">
                  <a:moveTo>
                    <a:pt x="54" y="0"/>
                  </a:moveTo>
                  <a:lnTo>
                    <a:pt x="54" y="90"/>
                  </a:lnTo>
                  <a:lnTo>
                    <a:pt x="143" y="90"/>
                  </a:lnTo>
                  <a:lnTo>
                    <a:pt x="143" y="0"/>
                  </a:lnTo>
                  <a:lnTo>
                    <a:pt x="197" y="0"/>
                  </a:lnTo>
                  <a:lnTo>
                    <a:pt x="197" y="237"/>
                  </a:lnTo>
                  <a:lnTo>
                    <a:pt x="143" y="237"/>
                  </a:lnTo>
                  <a:lnTo>
                    <a:pt x="143" y="138"/>
                  </a:lnTo>
                  <a:lnTo>
                    <a:pt x="54" y="138"/>
                  </a:lnTo>
                  <a:lnTo>
                    <a:pt x="54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338"/>
            <p:cNvSpPr>
              <a:spLocks/>
            </p:cNvSpPr>
            <p:nvPr/>
          </p:nvSpPr>
          <p:spPr bwMode="auto">
            <a:xfrm>
              <a:off x="3910414" y="7781725"/>
              <a:ext cx="60454" cy="95453"/>
            </a:xfrm>
            <a:custGeom>
              <a:avLst/>
              <a:gdLst>
                <a:gd name="T0" fmla="*/ 142 w 153"/>
                <a:gd name="T1" fmla="*/ 137 h 237"/>
                <a:gd name="T2" fmla="*/ 54 w 153"/>
                <a:gd name="T3" fmla="*/ 137 h 237"/>
                <a:gd name="T4" fmla="*/ 54 w 153"/>
                <a:gd name="T5" fmla="*/ 193 h 237"/>
                <a:gd name="T6" fmla="*/ 153 w 153"/>
                <a:gd name="T7" fmla="*/ 193 h 237"/>
                <a:gd name="T8" fmla="*/ 153 w 153"/>
                <a:gd name="T9" fmla="*/ 237 h 237"/>
                <a:gd name="T10" fmla="*/ 0 w 153"/>
                <a:gd name="T11" fmla="*/ 237 h 237"/>
                <a:gd name="T12" fmla="*/ 0 w 153"/>
                <a:gd name="T13" fmla="*/ 0 h 237"/>
                <a:gd name="T14" fmla="*/ 147 w 153"/>
                <a:gd name="T15" fmla="*/ 0 h 237"/>
                <a:gd name="T16" fmla="*/ 147 w 153"/>
                <a:gd name="T17" fmla="*/ 43 h 237"/>
                <a:gd name="T18" fmla="*/ 54 w 153"/>
                <a:gd name="T19" fmla="*/ 43 h 237"/>
                <a:gd name="T20" fmla="*/ 54 w 153"/>
                <a:gd name="T21" fmla="*/ 93 h 237"/>
                <a:gd name="T22" fmla="*/ 142 w 153"/>
                <a:gd name="T23" fmla="*/ 93 h 237"/>
                <a:gd name="T24" fmla="*/ 142 w 153"/>
                <a:gd name="T25" fmla="*/ 1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237">
                  <a:moveTo>
                    <a:pt x="142" y="137"/>
                  </a:moveTo>
                  <a:lnTo>
                    <a:pt x="54" y="137"/>
                  </a:lnTo>
                  <a:lnTo>
                    <a:pt x="54" y="193"/>
                  </a:lnTo>
                  <a:lnTo>
                    <a:pt x="153" y="193"/>
                  </a:lnTo>
                  <a:lnTo>
                    <a:pt x="153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47" y="43"/>
                  </a:lnTo>
                  <a:lnTo>
                    <a:pt x="54" y="43"/>
                  </a:lnTo>
                  <a:lnTo>
                    <a:pt x="54" y="93"/>
                  </a:lnTo>
                  <a:lnTo>
                    <a:pt x="142" y="93"/>
                  </a:lnTo>
                  <a:lnTo>
                    <a:pt x="142" y="137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339"/>
            <p:cNvSpPr>
              <a:spLocks noEditPoints="1"/>
            </p:cNvSpPr>
            <p:nvPr/>
          </p:nvSpPr>
          <p:spPr bwMode="auto">
            <a:xfrm>
              <a:off x="3977231" y="7781725"/>
              <a:ext cx="87499" cy="95453"/>
            </a:xfrm>
            <a:custGeom>
              <a:avLst/>
              <a:gdLst>
                <a:gd name="T0" fmla="*/ 133 w 217"/>
                <a:gd name="T1" fmla="*/ 136 h 237"/>
                <a:gd name="T2" fmla="*/ 118 w 217"/>
                <a:gd name="T3" fmla="*/ 85 h 237"/>
                <a:gd name="T4" fmla="*/ 114 w 217"/>
                <a:gd name="T5" fmla="*/ 74 h 237"/>
                <a:gd name="T6" fmla="*/ 111 w 217"/>
                <a:gd name="T7" fmla="*/ 62 h 237"/>
                <a:gd name="T8" fmla="*/ 108 w 217"/>
                <a:gd name="T9" fmla="*/ 51 h 237"/>
                <a:gd name="T10" fmla="*/ 106 w 217"/>
                <a:gd name="T11" fmla="*/ 40 h 237"/>
                <a:gd name="T12" fmla="*/ 105 w 217"/>
                <a:gd name="T13" fmla="*/ 40 h 237"/>
                <a:gd name="T14" fmla="*/ 103 w 217"/>
                <a:gd name="T15" fmla="*/ 51 h 237"/>
                <a:gd name="T16" fmla="*/ 99 w 217"/>
                <a:gd name="T17" fmla="*/ 62 h 237"/>
                <a:gd name="T18" fmla="*/ 97 w 217"/>
                <a:gd name="T19" fmla="*/ 74 h 237"/>
                <a:gd name="T20" fmla="*/ 94 w 217"/>
                <a:gd name="T21" fmla="*/ 85 h 237"/>
                <a:gd name="T22" fmla="*/ 80 w 217"/>
                <a:gd name="T23" fmla="*/ 136 h 237"/>
                <a:gd name="T24" fmla="*/ 133 w 217"/>
                <a:gd name="T25" fmla="*/ 136 h 237"/>
                <a:gd name="T26" fmla="*/ 72 w 217"/>
                <a:gd name="T27" fmla="*/ 176 h 237"/>
                <a:gd name="T28" fmla="*/ 55 w 217"/>
                <a:gd name="T29" fmla="*/ 237 h 237"/>
                <a:gd name="T30" fmla="*/ 0 w 217"/>
                <a:gd name="T31" fmla="*/ 237 h 237"/>
                <a:gd name="T32" fmla="*/ 72 w 217"/>
                <a:gd name="T33" fmla="*/ 0 h 237"/>
                <a:gd name="T34" fmla="*/ 143 w 217"/>
                <a:gd name="T35" fmla="*/ 0 h 237"/>
                <a:gd name="T36" fmla="*/ 217 w 217"/>
                <a:gd name="T37" fmla="*/ 237 h 237"/>
                <a:gd name="T38" fmla="*/ 159 w 217"/>
                <a:gd name="T39" fmla="*/ 237 h 237"/>
                <a:gd name="T40" fmla="*/ 140 w 217"/>
                <a:gd name="T41" fmla="*/ 176 h 237"/>
                <a:gd name="T42" fmla="*/ 72 w 217"/>
                <a:gd name="T43" fmla="*/ 17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7" h="237">
                  <a:moveTo>
                    <a:pt x="133" y="136"/>
                  </a:moveTo>
                  <a:lnTo>
                    <a:pt x="118" y="85"/>
                  </a:lnTo>
                  <a:lnTo>
                    <a:pt x="114" y="74"/>
                  </a:lnTo>
                  <a:lnTo>
                    <a:pt x="111" y="62"/>
                  </a:lnTo>
                  <a:lnTo>
                    <a:pt x="108" y="51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3" y="51"/>
                  </a:lnTo>
                  <a:lnTo>
                    <a:pt x="99" y="62"/>
                  </a:lnTo>
                  <a:lnTo>
                    <a:pt x="97" y="74"/>
                  </a:lnTo>
                  <a:lnTo>
                    <a:pt x="94" y="85"/>
                  </a:lnTo>
                  <a:lnTo>
                    <a:pt x="80" y="136"/>
                  </a:lnTo>
                  <a:lnTo>
                    <a:pt x="133" y="136"/>
                  </a:lnTo>
                  <a:close/>
                  <a:moveTo>
                    <a:pt x="72" y="176"/>
                  </a:moveTo>
                  <a:lnTo>
                    <a:pt x="55" y="237"/>
                  </a:lnTo>
                  <a:lnTo>
                    <a:pt x="0" y="237"/>
                  </a:lnTo>
                  <a:lnTo>
                    <a:pt x="72" y="0"/>
                  </a:lnTo>
                  <a:lnTo>
                    <a:pt x="143" y="0"/>
                  </a:lnTo>
                  <a:lnTo>
                    <a:pt x="217" y="237"/>
                  </a:lnTo>
                  <a:lnTo>
                    <a:pt x="159" y="237"/>
                  </a:lnTo>
                  <a:lnTo>
                    <a:pt x="140" y="176"/>
                  </a:lnTo>
                  <a:lnTo>
                    <a:pt x="72" y="176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340"/>
            <p:cNvSpPr>
              <a:spLocks/>
            </p:cNvSpPr>
            <p:nvPr/>
          </p:nvSpPr>
          <p:spPr bwMode="auto">
            <a:xfrm>
              <a:off x="4077456" y="7781725"/>
              <a:ext cx="58863" cy="95453"/>
            </a:xfrm>
            <a:custGeom>
              <a:avLst/>
              <a:gdLst>
                <a:gd name="T0" fmla="*/ 0 w 148"/>
                <a:gd name="T1" fmla="*/ 0 h 237"/>
                <a:gd name="T2" fmla="*/ 54 w 148"/>
                <a:gd name="T3" fmla="*/ 0 h 237"/>
                <a:gd name="T4" fmla="*/ 54 w 148"/>
                <a:gd name="T5" fmla="*/ 192 h 237"/>
                <a:gd name="T6" fmla="*/ 148 w 148"/>
                <a:gd name="T7" fmla="*/ 192 h 237"/>
                <a:gd name="T8" fmla="*/ 148 w 148"/>
                <a:gd name="T9" fmla="*/ 237 h 237"/>
                <a:gd name="T10" fmla="*/ 0 w 148"/>
                <a:gd name="T11" fmla="*/ 237 h 237"/>
                <a:gd name="T12" fmla="*/ 0 w 148"/>
                <a:gd name="T1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237">
                  <a:moveTo>
                    <a:pt x="0" y="0"/>
                  </a:moveTo>
                  <a:lnTo>
                    <a:pt x="54" y="0"/>
                  </a:lnTo>
                  <a:lnTo>
                    <a:pt x="54" y="192"/>
                  </a:lnTo>
                  <a:lnTo>
                    <a:pt x="148" y="192"/>
                  </a:lnTo>
                  <a:lnTo>
                    <a:pt x="148" y="237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341"/>
            <p:cNvSpPr>
              <a:spLocks/>
            </p:cNvSpPr>
            <p:nvPr/>
          </p:nvSpPr>
          <p:spPr bwMode="auto">
            <a:xfrm>
              <a:off x="4126774" y="7781725"/>
              <a:ext cx="73181" cy="95453"/>
            </a:xfrm>
            <a:custGeom>
              <a:avLst/>
              <a:gdLst>
                <a:gd name="T0" fmla="*/ 63 w 182"/>
                <a:gd name="T1" fmla="*/ 44 h 237"/>
                <a:gd name="T2" fmla="*/ 0 w 182"/>
                <a:gd name="T3" fmla="*/ 44 h 237"/>
                <a:gd name="T4" fmla="*/ 0 w 182"/>
                <a:gd name="T5" fmla="*/ 0 h 237"/>
                <a:gd name="T6" fmla="*/ 182 w 182"/>
                <a:gd name="T7" fmla="*/ 0 h 237"/>
                <a:gd name="T8" fmla="*/ 182 w 182"/>
                <a:gd name="T9" fmla="*/ 44 h 237"/>
                <a:gd name="T10" fmla="*/ 117 w 182"/>
                <a:gd name="T11" fmla="*/ 44 h 237"/>
                <a:gd name="T12" fmla="*/ 117 w 182"/>
                <a:gd name="T13" fmla="*/ 237 h 237"/>
                <a:gd name="T14" fmla="*/ 63 w 182"/>
                <a:gd name="T15" fmla="*/ 237 h 237"/>
                <a:gd name="T16" fmla="*/ 63 w 182"/>
                <a:gd name="T17" fmla="*/ 4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237">
                  <a:moveTo>
                    <a:pt x="63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44"/>
                  </a:lnTo>
                  <a:lnTo>
                    <a:pt x="117" y="44"/>
                  </a:lnTo>
                  <a:lnTo>
                    <a:pt x="117" y="237"/>
                  </a:lnTo>
                  <a:lnTo>
                    <a:pt x="63" y="237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342"/>
            <p:cNvSpPr>
              <a:spLocks/>
            </p:cNvSpPr>
            <p:nvPr/>
          </p:nvSpPr>
          <p:spPr bwMode="auto">
            <a:xfrm>
              <a:off x="4211090" y="7781725"/>
              <a:ext cx="77953" cy="95453"/>
            </a:xfrm>
            <a:custGeom>
              <a:avLst/>
              <a:gdLst>
                <a:gd name="T0" fmla="*/ 54 w 196"/>
                <a:gd name="T1" fmla="*/ 0 h 237"/>
                <a:gd name="T2" fmla="*/ 54 w 196"/>
                <a:gd name="T3" fmla="*/ 90 h 237"/>
                <a:gd name="T4" fmla="*/ 143 w 196"/>
                <a:gd name="T5" fmla="*/ 90 h 237"/>
                <a:gd name="T6" fmla="*/ 143 w 196"/>
                <a:gd name="T7" fmla="*/ 0 h 237"/>
                <a:gd name="T8" fmla="*/ 196 w 196"/>
                <a:gd name="T9" fmla="*/ 0 h 237"/>
                <a:gd name="T10" fmla="*/ 196 w 196"/>
                <a:gd name="T11" fmla="*/ 237 h 237"/>
                <a:gd name="T12" fmla="*/ 143 w 196"/>
                <a:gd name="T13" fmla="*/ 237 h 237"/>
                <a:gd name="T14" fmla="*/ 143 w 196"/>
                <a:gd name="T15" fmla="*/ 138 h 237"/>
                <a:gd name="T16" fmla="*/ 54 w 196"/>
                <a:gd name="T17" fmla="*/ 138 h 237"/>
                <a:gd name="T18" fmla="*/ 54 w 196"/>
                <a:gd name="T19" fmla="*/ 237 h 237"/>
                <a:gd name="T20" fmla="*/ 0 w 196"/>
                <a:gd name="T21" fmla="*/ 237 h 237"/>
                <a:gd name="T22" fmla="*/ 0 w 196"/>
                <a:gd name="T23" fmla="*/ 0 h 237"/>
                <a:gd name="T24" fmla="*/ 54 w 196"/>
                <a:gd name="T2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237">
                  <a:moveTo>
                    <a:pt x="54" y="0"/>
                  </a:moveTo>
                  <a:lnTo>
                    <a:pt x="54" y="90"/>
                  </a:lnTo>
                  <a:lnTo>
                    <a:pt x="143" y="90"/>
                  </a:lnTo>
                  <a:lnTo>
                    <a:pt x="143" y="0"/>
                  </a:lnTo>
                  <a:lnTo>
                    <a:pt x="196" y="0"/>
                  </a:lnTo>
                  <a:lnTo>
                    <a:pt x="196" y="237"/>
                  </a:lnTo>
                  <a:lnTo>
                    <a:pt x="143" y="237"/>
                  </a:lnTo>
                  <a:lnTo>
                    <a:pt x="143" y="138"/>
                  </a:lnTo>
                  <a:lnTo>
                    <a:pt x="54" y="138"/>
                  </a:lnTo>
                  <a:lnTo>
                    <a:pt x="54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2437"/>
            <p:cNvSpPr>
              <a:spLocks/>
            </p:cNvSpPr>
            <p:nvPr/>
          </p:nvSpPr>
          <p:spPr bwMode="auto">
            <a:xfrm>
              <a:off x="4079047" y="7306052"/>
              <a:ext cx="135225" cy="429538"/>
            </a:xfrm>
            <a:custGeom>
              <a:avLst/>
              <a:gdLst>
                <a:gd name="T0" fmla="*/ 106 w 338"/>
                <a:gd name="T1" fmla="*/ 1066 h 1079"/>
                <a:gd name="T2" fmla="*/ 94 w 338"/>
                <a:gd name="T3" fmla="*/ 1035 h 1079"/>
                <a:gd name="T4" fmla="*/ 91 w 338"/>
                <a:gd name="T5" fmla="*/ 988 h 1079"/>
                <a:gd name="T6" fmla="*/ 99 w 338"/>
                <a:gd name="T7" fmla="*/ 895 h 1079"/>
                <a:gd name="T8" fmla="*/ 109 w 338"/>
                <a:gd name="T9" fmla="*/ 831 h 1079"/>
                <a:gd name="T10" fmla="*/ 112 w 338"/>
                <a:gd name="T11" fmla="*/ 826 h 1079"/>
                <a:gd name="T12" fmla="*/ 118 w 338"/>
                <a:gd name="T13" fmla="*/ 819 h 1079"/>
                <a:gd name="T14" fmla="*/ 123 w 338"/>
                <a:gd name="T15" fmla="*/ 795 h 1079"/>
                <a:gd name="T16" fmla="*/ 146 w 338"/>
                <a:gd name="T17" fmla="*/ 773 h 1079"/>
                <a:gd name="T18" fmla="*/ 181 w 338"/>
                <a:gd name="T19" fmla="*/ 759 h 1079"/>
                <a:gd name="T20" fmla="*/ 208 w 338"/>
                <a:gd name="T21" fmla="*/ 756 h 1079"/>
                <a:gd name="T22" fmla="*/ 265 w 338"/>
                <a:gd name="T23" fmla="*/ 752 h 1079"/>
                <a:gd name="T24" fmla="*/ 309 w 338"/>
                <a:gd name="T25" fmla="*/ 743 h 1079"/>
                <a:gd name="T26" fmla="*/ 333 w 338"/>
                <a:gd name="T27" fmla="*/ 734 h 1079"/>
                <a:gd name="T28" fmla="*/ 338 w 338"/>
                <a:gd name="T29" fmla="*/ 727 h 1079"/>
                <a:gd name="T30" fmla="*/ 337 w 338"/>
                <a:gd name="T31" fmla="*/ 717 h 1079"/>
                <a:gd name="T32" fmla="*/ 325 w 338"/>
                <a:gd name="T33" fmla="*/ 697 h 1079"/>
                <a:gd name="T34" fmla="*/ 288 w 338"/>
                <a:gd name="T35" fmla="*/ 658 h 1079"/>
                <a:gd name="T36" fmla="*/ 215 w 338"/>
                <a:gd name="T37" fmla="*/ 596 h 1079"/>
                <a:gd name="T38" fmla="*/ 192 w 338"/>
                <a:gd name="T39" fmla="*/ 571 h 1079"/>
                <a:gd name="T40" fmla="*/ 180 w 338"/>
                <a:gd name="T41" fmla="*/ 544 h 1079"/>
                <a:gd name="T42" fmla="*/ 161 w 338"/>
                <a:gd name="T43" fmla="*/ 503 h 1079"/>
                <a:gd name="T44" fmla="*/ 157 w 338"/>
                <a:gd name="T45" fmla="*/ 483 h 1079"/>
                <a:gd name="T46" fmla="*/ 182 w 338"/>
                <a:gd name="T47" fmla="*/ 406 h 1079"/>
                <a:gd name="T48" fmla="*/ 198 w 338"/>
                <a:gd name="T49" fmla="*/ 347 h 1079"/>
                <a:gd name="T50" fmla="*/ 204 w 338"/>
                <a:gd name="T51" fmla="*/ 295 h 1079"/>
                <a:gd name="T52" fmla="*/ 205 w 338"/>
                <a:gd name="T53" fmla="*/ 244 h 1079"/>
                <a:gd name="T54" fmla="*/ 199 w 338"/>
                <a:gd name="T55" fmla="*/ 201 h 1079"/>
                <a:gd name="T56" fmla="*/ 182 w 338"/>
                <a:gd name="T57" fmla="*/ 165 h 1079"/>
                <a:gd name="T58" fmla="*/ 151 w 338"/>
                <a:gd name="T59" fmla="*/ 116 h 1079"/>
                <a:gd name="T60" fmla="*/ 122 w 338"/>
                <a:gd name="T61" fmla="*/ 64 h 1079"/>
                <a:gd name="T62" fmla="*/ 117 w 338"/>
                <a:gd name="T63" fmla="*/ 40 h 1079"/>
                <a:gd name="T64" fmla="*/ 112 w 338"/>
                <a:gd name="T65" fmla="*/ 8 h 1079"/>
                <a:gd name="T66" fmla="*/ 108 w 338"/>
                <a:gd name="T67" fmla="*/ 1 h 1079"/>
                <a:gd name="T68" fmla="*/ 99 w 338"/>
                <a:gd name="T69" fmla="*/ 29 h 1079"/>
                <a:gd name="T70" fmla="*/ 87 w 338"/>
                <a:gd name="T71" fmla="*/ 76 h 1079"/>
                <a:gd name="T72" fmla="*/ 54 w 338"/>
                <a:gd name="T73" fmla="*/ 125 h 1079"/>
                <a:gd name="T74" fmla="*/ 13 w 338"/>
                <a:gd name="T75" fmla="*/ 189 h 1079"/>
                <a:gd name="T76" fmla="*/ 2 w 338"/>
                <a:gd name="T77" fmla="*/ 216 h 1079"/>
                <a:gd name="T78" fmla="*/ 4 w 338"/>
                <a:gd name="T79" fmla="*/ 253 h 1079"/>
                <a:gd name="T80" fmla="*/ 25 w 338"/>
                <a:gd name="T81" fmla="*/ 356 h 1079"/>
                <a:gd name="T82" fmla="*/ 55 w 338"/>
                <a:gd name="T83" fmla="*/ 443 h 1079"/>
                <a:gd name="T84" fmla="*/ 64 w 338"/>
                <a:gd name="T85" fmla="*/ 486 h 1079"/>
                <a:gd name="T86" fmla="*/ 38 w 338"/>
                <a:gd name="T87" fmla="*/ 544 h 1079"/>
                <a:gd name="T88" fmla="*/ 30 w 338"/>
                <a:gd name="T89" fmla="*/ 578 h 1079"/>
                <a:gd name="T90" fmla="*/ 29 w 338"/>
                <a:gd name="T91" fmla="*/ 620 h 1079"/>
                <a:gd name="T92" fmla="*/ 47 w 338"/>
                <a:gd name="T93" fmla="*/ 728 h 1079"/>
                <a:gd name="T94" fmla="*/ 56 w 338"/>
                <a:gd name="T95" fmla="*/ 774 h 1079"/>
                <a:gd name="T96" fmla="*/ 55 w 338"/>
                <a:gd name="T97" fmla="*/ 808 h 1079"/>
                <a:gd name="T98" fmla="*/ 49 w 338"/>
                <a:gd name="T99" fmla="*/ 864 h 1079"/>
                <a:gd name="T100" fmla="*/ 52 w 338"/>
                <a:gd name="T101" fmla="*/ 915 h 1079"/>
                <a:gd name="T102" fmla="*/ 59 w 338"/>
                <a:gd name="T103" fmla="*/ 969 h 1079"/>
                <a:gd name="T104" fmla="*/ 67 w 338"/>
                <a:gd name="T105" fmla="*/ 1003 h 1079"/>
                <a:gd name="T106" fmla="*/ 70 w 338"/>
                <a:gd name="T107" fmla="*/ 1042 h 1079"/>
                <a:gd name="T108" fmla="*/ 69 w 338"/>
                <a:gd name="T109" fmla="*/ 1070 h 1079"/>
                <a:gd name="T110" fmla="*/ 72 w 338"/>
                <a:gd name="T111" fmla="*/ 1077 h 1079"/>
                <a:gd name="T112" fmla="*/ 91 w 338"/>
                <a:gd name="T113" fmla="*/ 1079 h 1079"/>
                <a:gd name="T114" fmla="*/ 108 w 338"/>
                <a:gd name="T115" fmla="*/ 1075 h 1079"/>
                <a:gd name="T116" fmla="*/ 109 w 338"/>
                <a:gd name="T117" fmla="*/ 1070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8" h="1079">
                  <a:moveTo>
                    <a:pt x="109" y="1070"/>
                  </a:moveTo>
                  <a:lnTo>
                    <a:pt x="108" y="1069"/>
                  </a:lnTo>
                  <a:lnTo>
                    <a:pt x="106" y="1066"/>
                  </a:lnTo>
                  <a:lnTo>
                    <a:pt x="101" y="1060"/>
                  </a:lnTo>
                  <a:lnTo>
                    <a:pt x="97" y="1050"/>
                  </a:lnTo>
                  <a:lnTo>
                    <a:pt x="94" y="1035"/>
                  </a:lnTo>
                  <a:lnTo>
                    <a:pt x="92" y="1015"/>
                  </a:lnTo>
                  <a:lnTo>
                    <a:pt x="91" y="1002"/>
                  </a:lnTo>
                  <a:lnTo>
                    <a:pt x="91" y="988"/>
                  </a:lnTo>
                  <a:lnTo>
                    <a:pt x="92" y="973"/>
                  </a:lnTo>
                  <a:lnTo>
                    <a:pt x="93" y="956"/>
                  </a:lnTo>
                  <a:lnTo>
                    <a:pt x="99" y="895"/>
                  </a:lnTo>
                  <a:lnTo>
                    <a:pt x="105" y="860"/>
                  </a:lnTo>
                  <a:lnTo>
                    <a:pt x="108" y="840"/>
                  </a:lnTo>
                  <a:lnTo>
                    <a:pt x="109" y="831"/>
                  </a:lnTo>
                  <a:lnTo>
                    <a:pt x="110" y="828"/>
                  </a:lnTo>
                  <a:lnTo>
                    <a:pt x="110" y="827"/>
                  </a:lnTo>
                  <a:lnTo>
                    <a:pt x="112" y="826"/>
                  </a:lnTo>
                  <a:lnTo>
                    <a:pt x="113" y="825"/>
                  </a:lnTo>
                  <a:lnTo>
                    <a:pt x="115" y="823"/>
                  </a:lnTo>
                  <a:lnTo>
                    <a:pt x="118" y="819"/>
                  </a:lnTo>
                  <a:lnTo>
                    <a:pt x="119" y="812"/>
                  </a:lnTo>
                  <a:lnTo>
                    <a:pt x="121" y="801"/>
                  </a:lnTo>
                  <a:lnTo>
                    <a:pt x="123" y="795"/>
                  </a:lnTo>
                  <a:lnTo>
                    <a:pt x="128" y="787"/>
                  </a:lnTo>
                  <a:lnTo>
                    <a:pt x="136" y="781"/>
                  </a:lnTo>
                  <a:lnTo>
                    <a:pt x="146" y="773"/>
                  </a:lnTo>
                  <a:lnTo>
                    <a:pt x="159" y="767"/>
                  </a:lnTo>
                  <a:lnTo>
                    <a:pt x="173" y="761"/>
                  </a:lnTo>
                  <a:lnTo>
                    <a:pt x="181" y="759"/>
                  </a:lnTo>
                  <a:lnTo>
                    <a:pt x="190" y="758"/>
                  </a:lnTo>
                  <a:lnTo>
                    <a:pt x="199" y="757"/>
                  </a:lnTo>
                  <a:lnTo>
                    <a:pt x="208" y="756"/>
                  </a:lnTo>
                  <a:lnTo>
                    <a:pt x="228" y="755"/>
                  </a:lnTo>
                  <a:lnTo>
                    <a:pt x="246" y="754"/>
                  </a:lnTo>
                  <a:lnTo>
                    <a:pt x="265" y="752"/>
                  </a:lnTo>
                  <a:lnTo>
                    <a:pt x="281" y="750"/>
                  </a:lnTo>
                  <a:lnTo>
                    <a:pt x="296" y="746"/>
                  </a:lnTo>
                  <a:lnTo>
                    <a:pt x="309" y="743"/>
                  </a:lnTo>
                  <a:lnTo>
                    <a:pt x="321" y="740"/>
                  </a:lnTo>
                  <a:lnTo>
                    <a:pt x="329" y="737"/>
                  </a:lnTo>
                  <a:lnTo>
                    <a:pt x="333" y="734"/>
                  </a:lnTo>
                  <a:lnTo>
                    <a:pt x="335" y="732"/>
                  </a:lnTo>
                  <a:lnTo>
                    <a:pt x="337" y="730"/>
                  </a:lnTo>
                  <a:lnTo>
                    <a:pt x="338" y="727"/>
                  </a:lnTo>
                  <a:lnTo>
                    <a:pt x="338" y="724"/>
                  </a:lnTo>
                  <a:lnTo>
                    <a:pt x="338" y="720"/>
                  </a:lnTo>
                  <a:lnTo>
                    <a:pt x="337" y="717"/>
                  </a:lnTo>
                  <a:lnTo>
                    <a:pt x="336" y="714"/>
                  </a:lnTo>
                  <a:lnTo>
                    <a:pt x="331" y="705"/>
                  </a:lnTo>
                  <a:lnTo>
                    <a:pt x="325" y="697"/>
                  </a:lnTo>
                  <a:lnTo>
                    <a:pt x="317" y="688"/>
                  </a:lnTo>
                  <a:lnTo>
                    <a:pt x="309" y="678"/>
                  </a:lnTo>
                  <a:lnTo>
                    <a:pt x="288" y="658"/>
                  </a:lnTo>
                  <a:lnTo>
                    <a:pt x="265" y="638"/>
                  </a:lnTo>
                  <a:lnTo>
                    <a:pt x="239" y="618"/>
                  </a:lnTo>
                  <a:lnTo>
                    <a:pt x="215" y="596"/>
                  </a:lnTo>
                  <a:lnTo>
                    <a:pt x="204" y="586"/>
                  </a:lnTo>
                  <a:lnTo>
                    <a:pt x="198" y="579"/>
                  </a:lnTo>
                  <a:lnTo>
                    <a:pt x="192" y="571"/>
                  </a:lnTo>
                  <a:lnTo>
                    <a:pt x="188" y="565"/>
                  </a:lnTo>
                  <a:lnTo>
                    <a:pt x="184" y="554"/>
                  </a:lnTo>
                  <a:lnTo>
                    <a:pt x="180" y="544"/>
                  </a:lnTo>
                  <a:lnTo>
                    <a:pt x="174" y="531"/>
                  </a:lnTo>
                  <a:lnTo>
                    <a:pt x="165" y="513"/>
                  </a:lnTo>
                  <a:lnTo>
                    <a:pt x="161" y="503"/>
                  </a:lnTo>
                  <a:lnTo>
                    <a:pt x="158" y="495"/>
                  </a:lnTo>
                  <a:lnTo>
                    <a:pt x="155" y="488"/>
                  </a:lnTo>
                  <a:lnTo>
                    <a:pt x="157" y="483"/>
                  </a:lnTo>
                  <a:lnTo>
                    <a:pt x="164" y="463"/>
                  </a:lnTo>
                  <a:lnTo>
                    <a:pt x="176" y="428"/>
                  </a:lnTo>
                  <a:lnTo>
                    <a:pt x="182" y="406"/>
                  </a:lnTo>
                  <a:lnTo>
                    <a:pt x="188" y="385"/>
                  </a:lnTo>
                  <a:lnTo>
                    <a:pt x="193" y="364"/>
                  </a:lnTo>
                  <a:lnTo>
                    <a:pt x="198" y="347"/>
                  </a:lnTo>
                  <a:lnTo>
                    <a:pt x="200" y="329"/>
                  </a:lnTo>
                  <a:lnTo>
                    <a:pt x="202" y="312"/>
                  </a:lnTo>
                  <a:lnTo>
                    <a:pt x="204" y="295"/>
                  </a:lnTo>
                  <a:lnTo>
                    <a:pt x="205" y="278"/>
                  </a:lnTo>
                  <a:lnTo>
                    <a:pt x="205" y="260"/>
                  </a:lnTo>
                  <a:lnTo>
                    <a:pt x="205" y="244"/>
                  </a:lnTo>
                  <a:lnTo>
                    <a:pt x="204" y="229"/>
                  </a:lnTo>
                  <a:lnTo>
                    <a:pt x="202" y="215"/>
                  </a:lnTo>
                  <a:lnTo>
                    <a:pt x="199" y="201"/>
                  </a:lnTo>
                  <a:lnTo>
                    <a:pt x="194" y="189"/>
                  </a:lnTo>
                  <a:lnTo>
                    <a:pt x="188" y="177"/>
                  </a:lnTo>
                  <a:lnTo>
                    <a:pt x="182" y="165"/>
                  </a:lnTo>
                  <a:lnTo>
                    <a:pt x="171" y="146"/>
                  </a:lnTo>
                  <a:lnTo>
                    <a:pt x="161" y="132"/>
                  </a:lnTo>
                  <a:lnTo>
                    <a:pt x="151" y="116"/>
                  </a:lnTo>
                  <a:lnTo>
                    <a:pt x="136" y="92"/>
                  </a:lnTo>
                  <a:lnTo>
                    <a:pt x="128" y="79"/>
                  </a:lnTo>
                  <a:lnTo>
                    <a:pt x="122" y="64"/>
                  </a:lnTo>
                  <a:lnTo>
                    <a:pt x="120" y="56"/>
                  </a:lnTo>
                  <a:lnTo>
                    <a:pt x="118" y="49"/>
                  </a:lnTo>
                  <a:lnTo>
                    <a:pt x="117" y="40"/>
                  </a:lnTo>
                  <a:lnTo>
                    <a:pt x="115" y="32"/>
                  </a:lnTo>
                  <a:lnTo>
                    <a:pt x="114" y="17"/>
                  </a:lnTo>
                  <a:lnTo>
                    <a:pt x="112" y="8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8"/>
                  </a:lnTo>
                  <a:lnTo>
                    <a:pt x="103" y="16"/>
                  </a:lnTo>
                  <a:lnTo>
                    <a:pt x="99" y="29"/>
                  </a:lnTo>
                  <a:lnTo>
                    <a:pt x="97" y="44"/>
                  </a:lnTo>
                  <a:lnTo>
                    <a:pt x="93" y="64"/>
                  </a:lnTo>
                  <a:lnTo>
                    <a:pt x="87" y="76"/>
                  </a:lnTo>
                  <a:lnTo>
                    <a:pt x="80" y="90"/>
                  </a:lnTo>
                  <a:lnTo>
                    <a:pt x="69" y="106"/>
                  </a:lnTo>
                  <a:lnTo>
                    <a:pt x="54" y="125"/>
                  </a:lnTo>
                  <a:lnTo>
                    <a:pt x="40" y="146"/>
                  </a:lnTo>
                  <a:lnTo>
                    <a:pt x="22" y="174"/>
                  </a:lnTo>
                  <a:lnTo>
                    <a:pt x="13" y="189"/>
                  </a:lnTo>
                  <a:lnTo>
                    <a:pt x="6" y="204"/>
                  </a:lnTo>
                  <a:lnTo>
                    <a:pt x="3" y="211"/>
                  </a:lnTo>
                  <a:lnTo>
                    <a:pt x="2" y="216"/>
                  </a:lnTo>
                  <a:lnTo>
                    <a:pt x="1" y="221"/>
                  </a:lnTo>
                  <a:lnTo>
                    <a:pt x="0" y="226"/>
                  </a:lnTo>
                  <a:lnTo>
                    <a:pt x="4" y="253"/>
                  </a:lnTo>
                  <a:lnTo>
                    <a:pt x="11" y="292"/>
                  </a:lnTo>
                  <a:lnTo>
                    <a:pt x="18" y="331"/>
                  </a:lnTo>
                  <a:lnTo>
                    <a:pt x="25" y="356"/>
                  </a:lnTo>
                  <a:lnTo>
                    <a:pt x="34" y="382"/>
                  </a:lnTo>
                  <a:lnTo>
                    <a:pt x="47" y="422"/>
                  </a:lnTo>
                  <a:lnTo>
                    <a:pt x="55" y="443"/>
                  </a:lnTo>
                  <a:lnTo>
                    <a:pt x="60" y="461"/>
                  </a:lnTo>
                  <a:lnTo>
                    <a:pt x="64" y="476"/>
                  </a:lnTo>
                  <a:lnTo>
                    <a:pt x="64" y="486"/>
                  </a:lnTo>
                  <a:lnTo>
                    <a:pt x="55" y="504"/>
                  </a:lnTo>
                  <a:lnTo>
                    <a:pt x="41" y="535"/>
                  </a:lnTo>
                  <a:lnTo>
                    <a:pt x="38" y="544"/>
                  </a:lnTo>
                  <a:lnTo>
                    <a:pt x="34" y="555"/>
                  </a:lnTo>
                  <a:lnTo>
                    <a:pt x="32" y="566"/>
                  </a:lnTo>
                  <a:lnTo>
                    <a:pt x="30" y="578"/>
                  </a:lnTo>
                  <a:lnTo>
                    <a:pt x="29" y="591"/>
                  </a:lnTo>
                  <a:lnTo>
                    <a:pt x="29" y="605"/>
                  </a:lnTo>
                  <a:lnTo>
                    <a:pt x="29" y="620"/>
                  </a:lnTo>
                  <a:lnTo>
                    <a:pt x="31" y="636"/>
                  </a:lnTo>
                  <a:lnTo>
                    <a:pt x="40" y="690"/>
                  </a:lnTo>
                  <a:lnTo>
                    <a:pt x="47" y="728"/>
                  </a:lnTo>
                  <a:lnTo>
                    <a:pt x="52" y="753"/>
                  </a:lnTo>
                  <a:lnTo>
                    <a:pt x="56" y="768"/>
                  </a:lnTo>
                  <a:lnTo>
                    <a:pt x="56" y="774"/>
                  </a:lnTo>
                  <a:lnTo>
                    <a:pt x="56" y="784"/>
                  </a:lnTo>
                  <a:lnTo>
                    <a:pt x="56" y="796"/>
                  </a:lnTo>
                  <a:lnTo>
                    <a:pt x="55" y="808"/>
                  </a:lnTo>
                  <a:lnTo>
                    <a:pt x="52" y="834"/>
                  </a:lnTo>
                  <a:lnTo>
                    <a:pt x="50" y="853"/>
                  </a:lnTo>
                  <a:lnTo>
                    <a:pt x="49" y="864"/>
                  </a:lnTo>
                  <a:lnTo>
                    <a:pt x="49" y="879"/>
                  </a:lnTo>
                  <a:lnTo>
                    <a:pt x="50" y="896"/>
                  </a:lnTo>
                  <a:lnTo>
                    <a:pt x="52" y="915"/>
                  </a:lnTo>
                  <a:lnTo>
                    <a:pt x="54" y="934"/>
                  </a:lnTo>
                  <a:lnTo>
                    <a:pt x="56" y="953"/>
                  </a:lnTo>
                  <a:lnTo>
                    <a:pt x="59" y="969"/>
                  </a:lnTo>
                  <a:lnTo>
                    <a:pt x="63" y="981"/>
                  </a:lnTo>
                  <a:lnTo>
                    <a:pt x="65" y="991"/>
                  </a:lnTo>
                  <a:lnTo>
                    <a:pt x="67" y="1003"/>
                  </a:lnTo>
                  <a:lnTo>
                    <a:pt x="69" y="1016"/>
                  </a:lnTo>
                  <a:lnTo>
                    <a:pt x="70" y="1029"/>
                  </a:lnTo>
                  <a:lnTo>
                    <a:pt x="70" y="1042"/>
                  </a:lnTo>
                  <a:lnTo>
                    <a:pt x="70" y="1053"/>
                  </a:lnTo>
                  <a:lnTo>
                    <a:pt x="69" y="1063"/>
                  </a:lnTo>
                  <a:lnTo>
                    <a:pt x="69" y="1070"/>
                  </a:lnTo>
                  <a:lnTo>
                    <a:pt x="69" y="1072"/>
                  </a:lnTo>
                  <a:lnTo>
                    <a:pt x="70" y="1075"/>
                  </a:lnTo>
                  <a:lnTo>
                    <a:pt x="72" y="1077"/>
                  </a:lnTo>
                  <a:lnTo>
                    <a:pt x="74" y="1078"/>
                  </a:lnTo>
                  <a:lnTo>
                    <a:pt x="82" y="1079"/>
                  </a:lnTo>
                  <a:lnTo>
                    <a:pt x="91" y="1079"/>
                  </a:lnTo>
                  <a:lnTo>
                    <a:pt x="99" y="1078"/>
                  </a:lnTo>
                  <a:lnTo>
                    <a:pt x="106" y="1077"/>
                  </a:lnTo>
                  <a:lnTo>
                    <a:pt x="108" y="1075"/>
                  </a:lnTo>
                  <a:lnTo>
                    <a:pt x="110" y="1074"/>
                  </a:lnTo>
                  <a:lnTo>
                    <a:pt x="110" y="1071"/>
                  </a:lnTo>
                  <a:lnTo>
                    <a:pt x="109" y="1070"/>
                  </a:lnTo>
                  <a:close/>
                </a:path>
              </a:pathLst>
            </a:custGeom>
            <a:solidFill>
              <a:srgbClr val="61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2438"/>
            <p:cNvSpPr>
              <a:spLocks/>
            </p:cNvSpPr>
            <p:nvPr/>
          </p:nvSpPr>
          <p:spPr bwMode="auto">
            <a:xfrm>
              <a:off x="4123592" y="7552639"/>
              <a:ext cx="54090" cy="46136"/>
            </a:xfrm>
            <a:custGeom>
              <a:avLst/>
              <a:gdLst>
                <a:gd name="T0" fmla="*/ 133 w 133"/>
                <a:gd name="T1" fmla="*/ 84 h 113"/>
                <a:gd name="T2" fmla="*/ 117 w 133"/>
                <a:gd name="T3" fmla="*/ 73 h 113"/>
                <a:gd name="T4" fmla="*/ 80 w 133"/>
                <a:gd name="T5" fmla="*/ 48 h 113"/>
                <a:gd name="T6" fmla="*/ 43 w 133"/>
                <a:gd name="T7" fmla="*/ 21 h 113"/>
                <a:gd name="T8" fmla="*/ 24 w 133"/>
                <a:gd name="T9" fmla="*/ 7 h 113"/>
                <a:gd name="T10" fmla="*/ 22 w 133"/>
                <a:gd name="T11" fmla="*/ 4 h 113"/>
                <a:gd name="T12" fmla="*/ 19 w 133"/>
                <a:gd name="T13" fmla="*/ 2 h 113"/>
                <a:gd name="T14" fmla="*/ 14 w 133"/>
                <a:gd name="T15" fmla="*/ 0 h 113"/>
                <a:gd name="T16" fmla="*/ 10 w 133"/>
                <a:gd name="T17" fmla="*/ 0 h 113"/>
                <a:gd name="T18" fmla="*/ 8 w 133"/>
                <a:gd name="T19" fmla="*/ 0 h 113"/>
                <a:gd name="T20" fmla="*/ 7 w 133"/>
                <a:gd name="T21" fmla="*/ 1 h 113"/>
                <a:gd name="T22" fmla="*/ 4 w 133"/>
                <a:gd name="T23" fmla="*/ 2 h 113"/>
                <a:gd name="T24" fmla="*/ 3 w 133"/>
                <a:gd name="T25" fmla="*/ 4 h 113"/>
                <a:gd name="T26" fmla="*/ 1 w 133"/>
                <a:gd name="T27" fmla="*/ 11 h 113"/>
                <a:gd name="T28" fmla="*/ 0 w 133"/>
                <a:gd name="T29" fmla="*/ 22 h 113"/>
                <a:gd name="T30" fmla="*/ 0 w 133"/>
                <a:gd name="T31" fmla="*/ 50 h 113"/>
                <a:gd name="T32" fmla="*/ 0 w 133"/>
                <a:gd name="T33" fmla="*/ 80 h 113"/>
                <a:gd name="T34" fmla="*/ 0 w 133"/>
                <a:gd name="T35" fmla="*/ 104 h 113"/>
                <a:gd name="T36" fmla="*/ 0 w 133"/>
                <a:gd name="T37" fmla="*/ 113 h 113"/>
                <a:gd name="T38" fmla="*/ 2 w 133"/>
                <a:gd name="T39" fmla="*/ 113 h 113"/>
                <a:gd name="T40" fmla="*/ 9 w 133"/>
                <a:gd name="T41" fmla="*/ 113 h 113"/>
                <a:gd name="T42" fmla="*/ 20 w 133"/>
                <a:gd name="T43" fmla="*/ 113 h 113"/>
                <a:gd name="T44" fmla="*/ 34 w 133"/>
                <a:gd name="T45" fmla="*/ 113 h 113"/>
                <a:gd name="T46" fmla="*/ 44 w 133"/>
                <a:gd name="T47" fmla="*/ 112 h 113"/>
                <a:gd name="T48" fmla="*/ 58 w 133"/>
                <a:gd name="T49" fmla="*/ 109 h 113"/>
                <a:gd name="T50" fmla="*/ 75 w 133"/>
                <a:gd name="T51" fmla="*/ 105 h 113"/>
                <a:gd name="T52" fmla="*/ 92 w 133"/>
                <a:gd name="T53" fmla="*/ 99 h 113"/>
                <a:gd name="T54" fmla="*/ 121 w 133"/>
                <a:gd name="T55" fmla="*/ 90 h 113"/>
                <a:gd name="T56" fmla="*/ 133 w 133"/>
                <a:gd name="T57" fmla="*/ 8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13">
                  <a:moveTo>
                    <a:pt x="133" y="84"/>
                  </a:moveTo>
                  <a:lnTo>
                    <a:pt x="117" y="73"/>
                  </a:lnTo>
                  <a:lnTo>
                    <a:pt x="80" y="48"/>
                  </a:lnTo>
                  <a:lnTo>
                    <a:pt x="43" y="21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1" y="11"/>
                  </a:lnTo>
                  <a:lnTo>
                    <a:pt x="0" y="22"/>
                  </a:lnTo>
                  <a:lnTo>
                    <a:pt x="0" y="50"/>
                  </a:lnTo>
                  <a:lnTo>
                    <a:pt x="0" y="80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9" y="113"/>
                  </a:lnTo>
                  <a:lnTo>
                    <a:pt x="20" y="113"/>
                  </a:lnTo>
                  <a:lnTo>
                    <a:pt x="34" y="113"/>
                  </a:lnTo>
                  <a:lnTo>
                    <a:pt x="44" y="112"/>
                  </a:lnTo>
                  <a:lnTo>
                    <a:pt x="58" y="109"/>
                  </a:lnTo>
                  <a:lnTo>
                    <a:pt x="75" y="105"/>
                  </a:lnTo>
                  <a:lnTo>
                    <a:pt x="92" y="99"/>
                  </a:lnTo>
                  <a:lnTo>
                    <a:pt x="121" y="90"/>
                  </a:lnTo>
                  <a:lnTo>
                    <a:pt x="133" y="8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2439"/>
            <p:cNvSpPr>
              <a:spLocks/>
            </p:cNvSpPr>
            <p:nvPr/>
          </p:nvSpPr>
          <p:spPr bwMode="auto">
            <a:xfrm>
              <a:off x="4093365" y="7337869"/>
              <a:ext cx="57271" cy="103408"/>
            </a:xfrm>
            <a:custGeom>
              <a:avLst/>
              <a:gdLst>
                <a:gd name="T0" fmla="*/ 145 w 145"/>
                <a:gd name="T1" fmla="*/ 153 h 257"/>
                <a:gd name="T2" fmla="*/ 143 w 145"/>
                <a:gd name="T3" fmla="*/ 137 h 257"/>
                <a:gd name="T4" fmla="*/ 140 w 145"/>
                <a:gd name="T5" fmla="*/ 126 h 257"/>
                <a:gd name="T6" fmla="*/ 128 w 145"/>
                <a:gd name="T7" fmla="*/ 108 h 257"/>
                <a:gd name="T8" fmla="*/ 103 w 145"/>
                <a:gd name="T9" fmla="*/ 57 h 257"/>
                <a:gd name="T10" fmla="*/ 90 w 145"/>
                <a:gd name="T11" fmla="*/ 29 h 257"/>
                <a:gd name="T12" fmla="*/ 76 w 145"/>
                <a:gd name="T13" fmla="*/ 4 h 257"/>
                <a:gd name="T14" fmla="*/ 69 w 145"/>
                <a:gd name="T15" fmla="*/ 5 h 257"/>
                <a:gd name="T16" fmla="*/ 49 w 145"/>
                <a:gd name="T17" fmla="*/ 39 h 257"/>
                <a:gd name="T18" fmla="*/ 26 w 145"/>
                <a:gd name="T19" fmla="*/ 88 h 257"/>
                <a:gd name="T20" fmla="*/ 8 w 145"/>
                <a:gd name="T21" fmla="*/ 124 h 257"/>
                <a:gd name="T22" fmla="*/ 1 w 145"/>
                <a:gd name="T23" fmla="*/ 142 h 257"/>
                <a:gd name="T24" fmla="*/ 4 w 145"/>
                <a:gd name="T25" fmla="*/ 157 h 257"/>
                <a:gd name="T26" fmla="*/ 9 w 145"/>
                <a:gd name="T27" fmla="*/ 196 h 257"/>
                <a:gd name="T28" fmla="*/ 17 w 145"/>
                <a:gd name="T29" fmla="*/ 229 h 257"/>
                <a:gd name="T30" fmla="*/ 24 w 145"/>
                <a:gd name="T31" fmla="*/ 246 h 257"/>
                <a:gd name="T32" fmla="*/ 33 w 145"/>
                <a:gd name="T33" fmla="*/ 256 h 257"/>
                <a:gd name="T34" fmla="*/ 39 w 145"/>
                <a:gd name="T35" fmla="*/ 257 h 257"/>
                <a:gd name="T36" fmla="*/ 44 w 145"/>
                <a:gd name="T37" fmla="*/ 256 h 257"/>
                <a:gd name="T38" fmla="*/ 51 w 145"/>
                <a:gd name="T39" fmla="*/ 245 h 257"/>
                <a:gd name="T40" fmla="*/ 56 w 145"/>
                <a:gd name="T41" fmla="*/ 232 h 257"/>
                <a:gd name="T42" fmla="*/ 55 w 145"/>
                <a:gd name="T43" fmla="*/ 223 h 257"/>
                <a:gd name="T44" fmla="*/ 49 w 145"/>
                <a:gd name="T45" fmla="*/ 213 h 257"/>
                <a:gd name="T46" fmla="*/ 42 w 145"/>
                <a:gd name="T47" fmla="*/ 198 h 257"/>
                <a:gd name="T48" fmla="*/ 37 w 145"/>
                <a:gd name="T49" fmla="*/ 180 h 257"/>
                <a:gd name="T50" fmla="*/ 36 w 145"/>
                <a:gd name="T51" fmla="*/ 163 h 257"/>
                <a:gd name="T52" fmla="*/ 39 w 145"/>
                <a:gd name="T53" fmla="*/ 150 h 257"/>
                <a:gd name="T54" fmla="*/ 46 w 145"/>
                <a:gd name="T55" fmla="*/ 137 h 257"/>
                <a:gd name="T56" fmla="*/ 55 w 145"/>
                <a:gd name="T57" fmla="*/ 125 h 257"/>
                <a:gd name="T58" fmla="*/ 67 w 145"/>
                <a:gd name="T59" fmla="*/ 118 h 257"/>
                <a:gd name="T60" fmla="*/ 79 w 145"/>
                <a:gd name="T61" fmla="*/ 118 h 257"/>
                <a:gd name="T62" fmla="*/ 93 w 145"/>
                <a:gd name="T63" fmla="*/ 124 h 257"/>
                <a:gd name="T64" fmla="*/ 104 w 145"/>
                <a:gd name="T65" fmla="*/ 136 h 257"/>
                <a:gd name="T66" fmla="*/ 112 w 145"/>
                <a:gd name="T67" fmla="*/ 152 h 257"/>
                <a:gd name="T68" fmla="*/ 113 w 145"/>
                <a:gd name="T69" fmla="*/ 171 h 257"/>
                <a:gd name="T70" fmla="*/ 107 w 145"/>
                <a:gd name="T71" fmla="*/ 192 h 257"/>
                <a:gd name="T72" fmla="*/ 100 w 145"/>
                <a:gd name="T73" fmla="*/ 213 h 257"/>
                <a:gd name="T74" fmla="*/ 96 w 145"/>
                <a:gd name="T75" fmla="*/ 231 h 257"/>
                <a:gd name="T76" fmla="*/ 98 w 145"/>
                <a:gd name="T77" fmla="*/ 242 h 257"/>
                <a:gd name="T78" fmla="*/ 102 w 145"/>
                <a:gd name="T79" fmla="*/ 248 h 257"/>
                <a:gd name="T80" fmla="*/ 107 w 145"/>
                <a:gd name="T81" fmla="*/ 253 h 257"/>
                <a:gd name="T82" fmla="*/ 114 w 145"/>
                <a:gd name="T83" fmla="*/ 255 h 257"/>
                <a:gd name="T84" fmla="*/ 120 w 145"/>
                <a:gd name="T85" fmla="*/ 255 h 257"/>
                <a:gd name="T86" fmla="*/ 127 w 145"/>
                <a:gd name="T87" fmla="*/ 252 h 257"/>
                <a:gd name="T88" fmla="*/ 132 w 145"/>
                <a:gd name="T89" fmla="*/ 245 h 257"/>
                <a:gd name="T90" fmla="*/ 135 w 145"/>
                <a:gd name="T91" fmla="*/ 234 h 257"/>
                <a:gd name="T92" fmla="*/ 141 w 145"/>
                <a:gd name="T93" fmla="*/ 201 h 257"/>
                <a:gd name="T94" fmla="*/ 145 w 145"/>
                <a:gd name="T95" fmla="*/ 16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5" h="257">
                  <a:moveTo>
                    <a:pt x="145" y="158"/>
                  </a:moveTo>
                  <a:lnTo>
                    <a:pt x="145" y="153"/>
                  </a:lnTo>
                  <a:lnTo>
                    <a:pt x="144" y="143"/>
                  </a:lnTo>
                  <a:lnTo>
                    <a:pt x="143" y="137"/>
                  </a:lnTo>
                  <a:lnTo>
                    <a:pt x="142" y="131"/>
                  </a:lnTo>
                  <a:lnTo>
                    <a:pt x="140" y="126"/>
                  </a:lnTo>
                  <a:lnTo>
                    <a:pt x="137" y="122"/>
                  </a:lnTo>
                  <a:lnTo>
                    <a:pt x="128" y="108"/>
                  </a:lnTo>
                  <a:lnTo>
                    <a:pt x="116" y="83"/>
                  </a:lnTo>
                  <a:lnTo>
                    <a:pt x="103" y="57"/>
                  </a:lnTo>
                  <a:lnTo>
                    <a:pt x="96" y="41"/>
                  </a:lnTo>
                  <a:lnTo>
                    <a:pt x="90" y="29"/>
                  </a:lnTo>
                  <a:lnTo>
                    <a:pt x="82" y="1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69" y="5"/>
                  </a:lnTo>
                  <a:lnTo>
                    <a:pt x="61" y="18"/>
                  </a:lnTo>
                  <a:lnTo>
                    <a:pt x="49" y="39"/>
                  </a:lnTo>
                  <a:lnTo>
                    <a:pt x="38" y="62"/>
                  </a:lnTo>
                  <a:lnTo>
                    <a:pt x="26" y="88"/>
                  </a:lnTo>
                  <a:lnTo>
                    <a:pt x="13" y="113"/>
                  </a:lnTo>
                  <a:lnTo>
                    <a:pt x="8" y="124"/>
                  </a:lnTo>
                  <a:lnTo>
                    <a:pt x="4" y="134"/>
                  </a:lnTo>
                  <a:lnTo>
                    <a:pt x="1" y="142"/>
                  </a:lnTo>
                  <a:lnTo>
                    <a:pt x="0" y="147"/>
                  </a:lnTo>
                  <a:lnTo>
                    <a:pt x="4" y="157"/>
                  </a:lnTo>
                  <a:lnTo>
                    <a:pt x="6" y="174"/>
                  </a:lnTo>
                  <a:lnTo>
                    <a:pt x="9" y="196"/>
                  </a:lnTo>
                  <a:lnTo>
                    <a:pt x="13" y="218"/>
                  </a:lnTo>
                  <a:lnTo>
                    <a:pt x="17" y="229"/>
                  </a:lnTo>
                  <a:lnTo>
                    <a:pt x="20" y="239"/>
                  </a:lnTo>
                  <a:lnTo>
                    <a:pt x="24" y="246"/>
                  </a:lnTo>
                  <a:lnTo>
                    <a:pt x="28" y="252"/>
                  </a:lnTo>
                  <a:lnTo>
                    <a:pt x="33" y="256"/>
                  </a:lnTo>
                  <a:lnTo>
                    <a:pt x="37" y="257"/>
                  </a:lnTo>
                  <a:lnTo>
                    <a:pt x="39" y="257"/>
                  </a:lnTo>
                  <a:lnTo>
                    <a:pt x="41" y="257"/>
                  </a:lnTo>
                  <a:lnTo>
                    <a:pt x="44" y="256"/>
                  </a:lnTo>
                  <a:lnTo>
                    <a:pt x="45" y="254"/>
                  </a:lnTo>
                  <a:lnTo>
                    <a:pt x="51" y="245"/>
                  </a:lnTo>
                  <a:lnTo>
                    <a:pt x="55" y="237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5" y="223"/>
                  </a:lnTo>
                  <a:lnTo>
                    <a:pt x="53" y="218"/>
                  </a:lnTo>
                  <a:lnTo>
                    <a:pt x="49" y="213"/>
                  </a:lnTo>
                  <a:lnTo>
                    <a:pt x="46" y="206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6" y="163"/>
                  </a:lnTo>
                  <a:lnTo>
                    <a:pt x="37" y="157"/>
                  </a:lnTo>
                  <a:lnTo>
                    <a:pt x="39" y="150"/>
                  </a:lnTo>
                  <a:lnTo>
                    <a:pt x="42" y="144"/>
                  </a:lnTo>
                  <a:lnTo>
                    <a:pt x="46" y="137"/>
                  </a:lnTo>
                  <a:lnTo>
                    <a:pt x="50" y="131"/>
                  </a:lnTo>
                  <a:lnTo>
                    <a:pt x="55" y="125"/>
                  </a:lnTo>
                  <a:lnTo>
                    <a:pt x="61" y="121"/>
                  </a:lnTo>
                  <a:lnTo>
                    <a:pt x="67" y="118"/>
                  </a:lnTo>
                  <a:lnTo>
                    <a:pt x="73" y="117"/>
                  </a:lnTo>
                  <a:lnTo>
                    <a:pt x="79" y="118"/>
                  </a:lnTo>
                  <a:lnTo>
                    <a:pt x="87" y="121"/>
                  </a:lnTo>
                  <a:lnTo>
                    <a:pt x="93" y="124"/>
                  </a:lnTo>
                  <a:lnTo>
                    <a:pt x="99" y="130"/>
                  </a:lnTo>
                  <a:lnTo>
                    <a:pt x="104" y="136"/>
                  </a:lnTo>
                  <a:lnTo>
                    <a:pt x="108" y="144"/>
                  </a:lnTo>
                  <a:lnTo>
                    <a:pt x="112" y="152"/>
                  </a:lnTo>
                  <a:lnTo>
                    <a:pt x="113" y="161"/>
                  </a:lnTo>
                  <a:lnTo>
                    <a:pt x="113" y="171"/>
                  </a:lnTo>
                  <a:lnTo>
                    <a:pt x="110" y="181"/>
                  </a:lnTo>
                  <a:lnTo>
                    <a:pt x="107" y="192"/>
                  </a:lnTo>
                  <a:lnTo>
                    <a:pt x="104" y="203"/>
                  </a:lnTo>
                  <a:lnTo>
                    <a:pt x="100" y="213"/>
                  </a:lnTo>
                  <a:lnTo>
                    <a:pt x="98" y="223"/>
                  </a:lnTo>
                  <a:lnTo>
                    <a:pt x="96" y="231"/>
                  </a:lnTo>
                  <a:lnTo>
                    <a:pt x="96" y="239"/>
                  </a:lnTo>
                  <a:lnTo>
                    <a:pt x="98" y="242"/>
                  </a:lnTo>
                  <a:lnTo>
                    <a:pt x="100" y="245"/>
                  </a:lnTo>
                  <a:lnTo>
                    <a:pt x="102" y="248"/>
                  </a:lnTo>
                  <a:lnTo>
                    <a:pt x="104" y="251"/>
                  </a:lnTo>
                  <a:lnTo>
                    <a:pt x="107" y="253"/>
                  </a:lnTo>
                  <a:lnTo>
                    <a:pt x="110" y="254"/>
                  </a:lnTo>
                  <a:lnTo>
                    <a:pt x="114" y="255"/>
                  </a:lnTo>
                  <a:lnTo>
                    <a:pt x="117" y="255"/>
                  </a:lnTo>
                  <a:lnTo>
                    <a:pt x="120" y="255"/>
                  </a:lnTo>
                  <a:lnTo>
                    <a:pt x="123" y="253"/>
                  </a:lnTo>
                  <a:lnTo>
                    <a:pt x="127" y="252"/>
                  </a:lnTo>
                  <a:lnTo>
                    <a:pt x="129" y="248"/>
                  </a:lnTo>
                  <a:lnTo>
                    <a:pt x="132" y="245"/>
                  </a:lnTo>
                  <a:lnTo>
                    <a:pt x="134" y="240"/>
                  </a:lnTo>
                  <a:lnTo>
                    <a:pt x="135" y="234"/>
                  </a:lnTo>
                  <a:lnTo>
                    <a:pt x="137" y="228"/>
                  </a:lnTo>
                  <a:lnTo>
                    <a:pt x="141" y="201"/>
                  </a:lnTo>
                  <a:lnTo>
                    <a:pt x="143" y="178"/>
                  </a:lnTo>
                  <a:lnTo>
                    <a:pt x="145" y="163"/>
                  </a:lnTo>
                  <a:lnTo>
                    <a:pt x="145" y="15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93" name="组合 2492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94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9" name="文本框 2508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  <p:grpSp>
        <p:nvGrpSpPr>
          <p:cNvPr id="2562" name="组合 2561"/>
          <p:cNvGrpSpPr/>
          <p:nvPr/>
        </p:nvGrpSpPr>
        <p:grpSpPr>
          <a:xfrm>
            <a:off x="1090735" y="1922202"/>
            <a:ext cx="953454" cy="886065"/>
            <a:chOff x="2313167" y="5899711"/>
            <a:chExt cx="604535" cy="571128"/>
          </a:xfrm>
        </p:grpSpPr>
        <p:sp>
          <p:nvSpPr>
            <p:cNvPr id="2563" name="Freeform 2212"/>
            <p:cNvSpPr>
              <a:spLocks/>
            </p:cNvSpPr>
            <p:nvPr/>
          </p:nvSpPr>
          <p:spPr bwMode="auto">
            <a:xfrm>
              <a:off x="2416574" y="6014255"/>
              <a:ext cx="100225" cy="84317"/>
            </a:xfrm>
            <a:custGeom>
              <a:avLst/>
              <a:gdLst>
                <a:gd name="T0" fmla="*/ 183 w 256"/>
                <a:gd name="T1" fmla="*/ 0 h 212"/>
                <a:gd name="T2" fmla="*/ 166 w 256"/>
                <a:gd name="T3" fmla="*/ 1 h 212"/>
                <a:gd name="T4" fmla="*/ 148 w 256"/>
                <a:gd name="T5" fmla="*/ 8 h 212"/>
                <a:gd name="T6" fmla="*/ 133 w 256"/>
                <a:gd name="T7" fmla="*/ 12 h 212"/>
                <a:gd name="T8" fmla="*/ 121 w 256"/>
                <a:gd name="T9" fmla="*/ 12 h 212"/>
                <a:gd name="T10" fmla="*/ 108 w 256"/>
                <a:gd name="T11" fmla="*/ 8 h 212"/>
                <a:gd name="T12" fmla="*/ 90 w 256"/>
                <a:gd name="T13" fmla="*/ 1 h 212"/>
                <a:gd name="T14" fmla="*/ 73 w 256"/>
                <a:gd name="T15" fmla="*/ 0 h 212"/>
                <a:gd name="T16" fmla="*/ 53 w 256"/>
                <a:gd name="T17" fmla="*/ 1 h 212"/>
                <a:gd name="T18" fmla="*/ 35 w 256"/>
                <a:gd name="T19" fmla="*/ 9 h 212"/>
                <a:gd name="T20" fmla="*/ 19 w 256"/>
                <a:gd name="T21" fmla="*/ 20 h 212"/>
                <a:gd name="T22" fmla="*/ 10 w 256"/>
                <a:gd name="T23" fmla="*/ 36 h 212"/>
                <a:gd name="T24" fmla="*/ 2 w 256"/>
                <a:gd name="T25" fmla="*/ 54 h 212"/>
                <a:gd name="T26" fmla="*/ 0 w 256"/>
                <a:gd name="T27" fmla="*/ 74 h 212"/>
                <a:gd name="T28" fmla="*/ 2 w 256"/>
                <a:gd name="T29" fmla="*/ 95 h 212"/>
                <a:gd name="T30" fmla="*/ 8 w 256"/>
                <a:gd name="T31" fmla="*/ 116 h 212"/>
                <a:gd name="T32" fmla="*/ 18 w 256"/>
                <a:gd name="T33" fmla="*/ 136 h 212"/>
                <a:gd name="T34" fmla="*/ 31 w 256"/>
                <a:gd name="T35" fmla="*/ 155 h 212"/>
                <a:gd name="T36" fmla="*/ 44 w 256"/>
                <a:gd name="T37" fmla="*/ 171 h 212"/>
                <a:gd name="T38" fmla="*/ 58 w 256"/>
                <a:gd name="T39" fmla="*/ 185 h 212"/>
                <a:gd name="T40" fmla="*/ 73 w 256"/>
                <a:gd name="T41" fmla="*/ 196 h 212"/>
                <a:gd name="T42" fmla="*/ 89 w 256"/>
                <a:gd name="T43" fmla="*/ 203 h 212"/>
                <a:gd name="T44" fmla="*/ 104 w 256"/>
                <a:gd name="T45" fmla="*/ 209 h 212"/>
                <a:gd name="T46" fmla="*/ 120 w 256"/>
                <a:gd name="T47" fmla="*/ 211 h 212"/>
                <a:gd name="T48" fmla="*/ 136 w 256"/>
                <a:gd name="T49" fmla="*/ 211 h 212"/>
                <a:gd name="T50" fmla="*/ 152 w 256"/>
                <a:gd name="T51" fmla="*/ 209 h 212"/>
                <a:gd name="T52" fmla="*/ 167 w 256"/>
                <a:gd name="T53" fmla="*/ 203 h 212"/>
                <a:gd name="T54" fmla="*/ 183 w 256"/>
                <a:gd name="T55" fmla="*/ 196 h 212"/>
                <a:gd name="T56" fmla="*/ 198 w 256"/>
                <a:gd name="T57" fmla="*/ 185 h 212"/>
                <a:gd name="T58" fmla="*/ 212 w 256"/>
                <a:gd name="T59" fmla="*/ 171 h 212"/>
                <a:gd name="T60" fmla="*/ 225 w 256"/>
                <a:gd name="T61" fmla="*/ 155 h 212"/>
                <a:gd name="T62" fmla="*/ 238 w 256"/>
                <a:gd name="T63" fmla="*/ 136 h 212"/>
                <a:gd name="T64" fmla="*/ 248 w 256"/>
                <a:gd name="T65" fmla="*/ 116 h 212"/>
                <a:gd name="T66" fmla="*/ 254 w 256"/>
                <a:gd name="T67" fmla="*/ 95 h 212"/>
                <a:gd name="T68" fmla="*/ 256 w 256"/>
                <a:gd name="T69" fmla="*/ 74 h 212"/>
                <a:gd name="T70" fmla="*/ 254 w 256"/>
                <a:gd name="T71" fmla="*/ 54 h 212"/>
                <a:gd name="T72" fmla="*/ 246 w 256"/>
                <a:gd name="T73" fmla="*/ 36 h 212"/>
                <a:gd name="T74" fmla="*/ 237 w 256"/>
                <a:gd name="T75" fmla="*/ 20 h 212"/>
                <a:gd name="T76" fmla="*/ 221 w 256"/>
                <a:gd name="T77" fmla="*/ 9 h 212"/>
                <a:gd name="T78" fmla="*/ 203 w 256"/>
                <a:gd name="T79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212">
                  <a:moveTo>
                    <a:pt x="192" y="0"/>
                  </a:moveTo>
                  <a:lnTo>
                    <a:pt x="183" y="0"/>
                  </a:lnTo>
                  <a:lnTo>
                    <a:pt x="174" y="0"/>
                  </a:lnTo>
                  <a:lnTo>
                    <a:pt x="166" y="1"/>
                  </a:lnTo>
                  <a:lnTo>
                    <a:pt x="159" y="4"/>
                  </a:lnTo>
                  <a:lnTo>
                    <a:pt x="148" y="8"/>
                  </a:lnTo>
                  <a:lnTo>
                    <a:pt x="138" y="13"/>
                  </a:lnTo>
                  <a:lnTo>
                    <a:pt x="133" y="12"/>
                  </a:lnTo>
                  <a:lnTo>
                    <a:pt x="127" y="12"/>
                  </a:lnTo>
                  <a:lnTo>
                    <a:pt x="121" y="12"/>
                  </a:lnTo>
                  <a:lnTo>
                    <a:pt x="117" y="13"/>
                  </a:lnTo>
                  <a:lnTo>
                    <a:pt x="108" y="8"/>
                  </a:lnTo>
                  <a:lnTo>
                    <a:pt x="96" y="4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3" y="1"/>
                  </a:lnTo>
                  <a:lnTo>
                    <a:pt x="43" y="5"/>
                  </a:lnTo>
                  <a:lnTo>
                    <a:pt x="35" y="9"/>
                  </a:lnTo>
                  <a:lnTo>
                    <a:pt x="27" y="14"/>
                  </a:lnTo>
                  <a:lnTo>
                    <a:pt x="19" y="20"/>
                  </a:lnTo>
                  <a:lnTo>
                    <a:pt x="14" y="27"/>
                  </a:lnTo>
                  <a:lnTo>
                    <a:pt x="10" y="36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85"/>
                  </a:lnTo>
                  <a:lnTo>
                    <a:pt x="2" y="95"/>
                  </a:lnTo>
                  <a:lnTo>
                    <a:pt x="4" y="106"/>
                  </a:lnTo>
                  <a:lnTo>
                    <a:pt x="8" y="116"/>
                  </a:lnTo>
                  <a:lnTo>
                    <a:pt x="13" y="127"/>
                  </a:lnTo>
                  <a:lnTo>
                    <a:pt x="18" y="136"/>
                  </a:lnTo>
                  <a:lnTo>
                    <a:pt x="25" y="146"/>
                  </a:lnTo>
                  <a:lnTo>
                    <a:pt x="31" y="155"/>
                  </a:lnTo>
                  <a:lnTo>
                    <a:pt x="38" y="163"/>
                  </a:lnTo>
                  <a:lnTo>
                    <a:pt x="44" y="171"/>
                  </a:lnTo>
                  <a:lnTo>
                    <a:pt x="51" y="179"/>
                  </a:lnTo>
                  <a:lnTo>
                    <a:pt x="58" y="185"/>
                  </a:lnTo>
                  <a:lnTo>
                    <a:pt x="66" y="190"/>
                  </a:lnTo>
                  <a:lnTo>
                    <a:pt x="73" y="196"/>
                  </a:lnTo>
                  <a:lnTo>
                    <a:pt x="81" y="200"/>
                  </a:lnTo>
                  <a:lnTo>
                    <a:pt x="89" y="203"/>
                  </a:lnTo>
                  <a:lnTo>
                    <a:pt x="96" y="207"/>
                  </a:lnTo>
                  <a:lnTo>
                    <a:pt x="104" y="209"/>
                  </a:lnTo>
                  <a:lnTo>
                    <a:pt x="112" y="210"/>
                  </a:lnTo>
                  <a:lnTo>
                    <a:pt x="120" y="211"/>
                  </a:lnTo>
                  <a:lnTo>
                    <a:pt x="127" y="212"/>
                  </a:lnTo>
                  <a:lnTo>
                    <a:pt x="136" y="211"/>
                  </a:lnTo>
                  <a:lnTo>
                    <a:pt x="144" y="210"/>
                  </a:lnTo>
                  <a:lnTo>
                    <a:pt x="152" y="209"/>
                  </a:lnTo>
                  <a:lnTo>
                    <a:pt x="160" y="207"/>
                  </a:lnTo>
                  <a:lnTo>
                    <a:pt x="167" y="203"/>
                  </a:lnTo>
                  <a:lnTo>
                    <a:pt x="175" y="200"/>
                  </a:lnTo>
                  <a:lnTo>
                    <a:pt x="183" y="196"/>
                  </a:lnTo>
                  <a:lnTo>
                    <a:pt x="190" y="190"/>
                  </a:lnTo>
                  <a:lnTo>
                    <a:pt x="198" y="185"/>
                  </a:lnTo>
                  <a:lnTo>
                    <a:pt x="205" y="179"/>
                  </a:lnTo>
                  <a:lnTo>
                    <a:pt x="212" y="171"/>
                  </a:lnTo>
                  <a:lnTo>
                    <a:pt x="218" y="163"/>
                  </a:lnTo>
                  <a:lnTo>
                    <a:pt x="225" y="155"/>
                  </a:lnTo>
                  <a:lnTo>
                    <a:pt x="231" y="146"/>
                  </a:lnTo>
                  <a:lnTo>
                    <a:pt x="238" y="136"/>
                  </a:lnTo>
                  <a:lnTo>
                    <a:pt x="243" y="127"/>
                  </a:lnTo>
                  <a:lnTo>
                    <a:pt x="248" y="116"/>
                  </a:lnTo>
                  <a:lnTo>
                    <a:pt x="252" y="106"/>
                  </a:lnTo>
                  <a:lnTo>
                    <a:pt x="254" y="95"/>
                  </a:lnTo>
                  <a:lnTo>
                    <a:pt x="256" y="85"/>
                  </a:lnTo>
                  <a:lnTo>
                    <a:pt x="256" y="74"/>
                  </a:lnTo>
                  <a:lnTo>
                    <a:pt x="255" y="64"/>
                  </a:lnTo>
                  <a:lnTo>
                    <a:pt x="254" y="54"/>
                  </a:lnTo>
                  <a:lnTo>
                    <a:pt x="251" y="45"/>
                  </a:lnTo>
                  <a:lnTo>
                    <a:pt x="246" y="36"/>
                  </a:lnTo>
                  <a:lnTo>
                    <a:pt x="242" y="27"/>
                  </a:lnTo>
                  <a:lnTo>
                    <a:pt x="237" y="20"/>
                  </a:lnTo>
                  <a:lnTo>
                    <a:pt x="229" y="14"/>
                  </a:lnTo>
                  <a:lnTo>
                    <a:pt x="221" y="9"/>
                  </a:lnTo>
                  <a:lnTo>
                    <a:pt x="213" y="5"/>
                  </a:lnTo>
                  <a:lnTo>
                    <a:pt x="203" y="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2213"/>
            <p:cNvSpPr>
              <a:spLocks/>
            </p:cNvSpPr>
            <p:nvPr/>
          </p:nvSpPr>
          <p:spPr bwMode="auto">
            <a:xfrm>
              <a:off x="2467483" y="5980846"/>
              <a:ext cx="41363" cy="35000"/>
            </a:xfrm>
            <a:custGeom>
              <a:avLst/>
              <a:gdLst>
                <a:gd name="T0" fmla="*/ 106 w 106"/>
                <a:gd name="T1" fmla="*/ 0 h 88"/>
                <a:gd name="T2" fmla="*/ 97 w 106"/>
                <a:gd name="T3" fmla="*/ 3 h 88"/>
                <a:gd name="T4" fmla="*/ 88 w 106"/>
                <a:gd name="T5" fmla="*/ 7 h 88"/>
                <a:gd name="T6" fmla="*/ 84 w 106"/>
                <a:gd name="T7" fmla="*/ 9 h 88"/>
                <a:gd name="T8" fmla="*/ 79 w 106"/>
                <a:gd name="T9" fmla="*/ 10 h 88"/>
                <a:gd name="T10" fmla="*/ 69 w 106"/>
                <a:gd name="T11" fmla="*/ 14 h 88"/>
                <a:gd name="T12" fmla="*/ 58 w 106"/>
                <a:gd name="T13" fmla="*/ 17 h 88"/>
                <a:gd name="T14" fmla="*/ 47 w 106"/>
                <a:gd name="T15" fmla="*/ 22 h 88"/>
                <a:gd name="T16" fmla="*/ 37 w 106"/>
                <a:gd name="T17" fmla="*/ 26 h 88"/>
                <a:gd name="T18" fmla="*/ 31 w 106"/>
                <a:gd name="T19" fmla="*/ 30 h 88"/>
                <a:gd name="T20" fmla="*/ 25 w 106"/>
                <a:gd name="T21" fmla="*/ 35 h 88"/>
                <a:gd name="T22" fmla="*/ 20 w 106"/>
                <a:gd name="T23" fmla="*/ 39 h 88"/>
                <a:gd name="T24" fmla="*/ 16 w 106"/>
                <a:gd name="T25" fmla="*/ 44 h 88"/>
                <a:gd name="T26" fmla="*/ 12 w 106"/>
                <a:gd name="T27" fmla="*/ 50 h 88"/>
                <a:gd name="T28" fmla="*/ 9 w 106"/>
                <a:gd name="T29" fmla="*/ 55 h 88"/>
                <a:gd name="T30" fmla="*/ 7 w 106"/>
                <a:gd name="T31" fmla="*/ 58 h 88"/>
                <a:gd name="T32" fmla="*/ 6 w 106"/>
                <a:gd name="T33" fmla="*/ 61 h 88"/>
                <a:gd name="T34" fmla="*/ 3 w 106"/>
                <a:gd name="T35" fmla="*/ 75 h 88"/>
                <a:gd name="T36" fmla="*/ 0 w 106"/>
                <a:gd name="T37" fmla="*/ 88 h 88"/>
                <a:gd name="T38" fmla="*/ 10 w 106"/>
                <a:gd name="T39" fmla="*/ 83 h 88"/>
                <a:gd name="T40" fmla="*/ 20 w 106"/>
                <a:gd name="T41" fmla="*/ 79 h 88"/>
                <a:gd name="T42" fmla="*/ 23 w 106"/>
                <a:gd name="T43" fmla="*/ 77 h 88"/>
                <a:gd name="T44" fmla="*/ 28 w 106"/>
                <a:gd name="T45" fmla="*/ 76 h 88"/>
                <a:gd name="T46" fmla="*/ 44 w 106"/>
                <a:gd name="T47" fmla="*/ 68 h 88"/>
                <a:gd name="T48" fmla="*/ 59 w 106"/>
                <a:gd name="T49" fmla="*/ 61 h 88"/>
                <a:gd name="T50" fmla="*/ 64 w 106"/>
                <a:gd name="T51" fmla="*/ 57 h 88"/>
                <a:gd name="T52" fmla="*/ 76 w 106"/>
                <a:gd name="T53" fmla="*/ 49 h 88"/>
                <a:gd name="T54" fmla="*/ 86 w 106"/>
                <a:gd name="T55" fmla="*/ 38 h 88"/>
                <a:gd name="T56" fmla="*/ 95 w 106"/>
                <a:gd name="T57" fmla="*/ 27 h 88"/>
                <a:gd name="T58" fmla="*/ 101 w 106"/>
                <a:gd name="T59" fmla="*/ 15 h 88"/>
                <a:gd name="T60" fmla="*/ 102 w 106"/>
                <a:gd name="T61" fmla="*/ 12 h 88"/>
                <a:gd name="T62" fmla="*/ 104 w 106"/>
                <a:gd name="T63" fmla="*/ 7 h 88"/>
                <a:gd name="T64" fmla="*/ 106 w 106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88">
                  <a:moveTo>
                    <a:pt x="106" y="0"/>
                  </a:moveTo>
                  <a:lnTo>
                    <a:pt x="97" y="3"/>
                  </a:lnTo>
                  <a:lnTo>
                    <a:pt x="88" y="7"/>
                  </a:lnTo>
                  <a:lnTo>
                    <a:pt x="84" y="9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7"/>
                  </a:lnTo>
                  <a:lnTo>
                    <a:pt x="47" y="22"/>
                  </a:lnTo>
                  <a:lnTo>
                    <a:pt x="37" y="26"/>
                  </a:lnTo>
                  <a:lnTo>
                    <a:pt x="31" y="30"/>
                  </a:lnTo>
                  <a:lnTo>
                    <a:pt x="25" y="35"/>
                  </a:lnTo>
                  <a:lnTo>
                    <a:pt x="20" y="39"/>
                  </a:lnTo>
                  <a:lnTo>
                    <a:pt x="16" y="44"/>
                  </a:lnTo>
                  <a:lnTo>
                    <a:pt x="12" y="50"/>
                  </a:lnTo>
                  <a:lnTo>
                    <a:pt x="9" y="55"/>
                  </a:lnTo>
                  <a:lnTo>
                    <a:pt x="7" y="58"/>
                  </a:lnTo>
                  <a:lnTo>
                    <a:pt x="6" y="61"/>
                  </a:lnTo>
                  <a:lnTo>
                    <a:pt x="3" y="75"/>
                  </a:lnTo>
                  <a:lnTo>
                    <a:pt x="0" y="88"/>
                  </a:lnTo>
                  <a:lnTo>
                    <a:pt x="10" y="83"/>
                  </a:lnTo>
                  <a:lnTo>
                    <a:pt x="20" y="79"/>
                  </a:lnTo>
                  <a:lnTo>
                    <a:pt x="23" y="77"/>
                  </a:lnTo>
                  <a:lnTo>
                    <a:pt x="28" y="76"/>
                  </a:lnTo>
                  <a:lnTo>
                    <a:pt x="44" y="68"/>
                  </a:lnTo>
                  <a:lnTo>
                    <a:pt x="59" y="61"/>
                  </a:lnTo>
                  <a:lnTo>
                    <a:pt x="64" y="57"/>
                  </a:lnTo>
                  <a:lnTo>
                    <a:pt x="76" y="49"/>
                  </a:lnTo>
                  <a:lnTo>
                    <a:pt x="86" y="38"/>
                  </a:lnTo>
                  <a:lnTo>
                    <a:pt x="95" y="27"/>
                  </a:lnTo>
                  <a:lnTo>
                    <a:pt x="101" y="15"/>
                  </a:lnTo>
                  <a:lnTo>
                    <a:pt x="102" y="12"/>
                  </a:lnTo>
                  <a:lnTo>
                    <a:pt x="104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2214"/>
            <p:cNvSpPr>
              <a:spLocks/>
            </p:cNvSpPr>
            <p:nvPr/>
          </p:nvSpPr>
          <p:spPr bwMode="auto">
            <a:xfrm>
              <a:off x="2609072" y="6192434"/>
              <a:ext cx="101816" cy="84317"/>
            </a:xfrm>
            <a:custGeom>
              <a:avLst/>
              <a:gdLst>
                <a:gd name="T0" fmla="*/ 182 w 256"/>
                <a:gd name="T1" fmla="*/ 0 h 211"/>
                <a:gd name="T2" fmla="*/ 165 w 256"/>
                <a:gd name="T3" fmla="*/ 1 h 211"/>
                <a:gd name="T4" fmla="*/ 147 w 256"/>
                <a:gd name="T5" fmla="*/ 7 h 211"/>
                <a:gd name="T6" fmla="*/ 132 w 256"/>
                <a:gd name="T7" fmla="*/ 11 h 211"/>
                <a:gd name="T8" fmla="*/ 121 w 256"/>
                <a:gd name="T9" fmla="*/ 11 h 211"/>
                <a:gd name="T10" fmla="*/ 108 w 256"/>
                <a:gd name="T11" fmla="*/ 7 h 211"/>
                <a:gd name="T12" fmla="*/ 88 w 256"/>
                <a:gd name="T13" fmla="*/ 1 h 211"/>
                <a:gd name="T14" fmla="*/ 72 w 256"/>
                <a:gd name="T15" fmla="*/ 0 h 211"/>
                <a:gd name="T16" fmla="*/ 53 w 256"/>
                <a:gd name="T17" fmla="*/ 1 h 211"/>
                <a:gd name="T18" fmla="*/ 34 w 256"/>
                <a:gd name="T19" fmla="*/ 8 h 211"/>
                <a:gd name="T20" fmla="*/ 19 w 256"/>
                <a:gd name="T21" fmla="*/ 20 h 211"/>
                <a:gd name="T22" fmla="*/ 9 w 256"/>
                <a:gd name="T23" fmla="*/ 35 h 211"/>
                <a:gd name="T24" fmla="*/ 2 w 256"/>
                <a:gd name="T25" fmla="*/ 54 h 211"/>
                <a:gd name="T26" fmla="*/ 0 w 256"/>
                <a:gd name="T27" fmla="*/ 73 h 211"/>
                <a:gd name="T28" fmla="*/ 1 w 256"/>
                <a:gd name="T29" fmla="*/ 95 h 211"/>
                <a:gd name="T30" fmla="*/ 7 w 256"/>
                <a:gd name="T31" fmla="*/ 115 h 211"/>
                <a:gd name="T32" fmla="*/ 18 w 256"/>
                <a:gd name="T33" fmla="*/ 136 h 211"/>
                <a:gd name="T34" fmla="*/ 30 w 256"/>
                <a:gd name="T35" fmla="*/ 155 h 211"/>
                <a:gd name="T36" fmla="*/ 43 w 256"/>
                <a:gd name="T37" fmla="*/ 170 h 211"/>
                <a:gd name="T38" fmla="*/ 58 w 256"/>
                <a:gd name="T39" fmla="*/ 184 h 211"/>
                <a:gd name="T40" fmla="*/ 72 w 256"/>
                <a:gd name="T41" fmla="*/ 195 h 211"/>
                <a:gd name="T42" fmla="*/ 87 w 256"/>
                <a:gd name="T43" fmla="*/ 203 h 211"/>
                <a:gd name="T44" fmla="*/ 104 w 256"/>
                <a:gd name="T45" fmla="*/ 208 h 211"/>
                <a:gd name="T46" fmla="*/ 120 w 256"/>
                <a:gd name="T47" fmla="*/ 210 h 211"/>
                <a:gd name="T48" fmla="*/ 135 w 256"/>
                <a:gd name="T49" fmla="*/ 210 h 211"/>
                <a:gd name="T50" fmla="*/ 151 w 256"/>
                <a:gd name="T51" fmla="*/ 208 h 211"/>
                <a:gd name="T52" fmla="*/ 167 w 256"/>
                <a:gd name="T53" fmla="*/ 203 h 211"/>
                <a:gd name="T54" fmla="*/ 182 w 256"/>
                <a:gd name="T55" fmla="*/ 195 h 211"/>
                <a:gd name="T56" fmla="*/ 198 w 256"/>
                <a:gd name="T57" fmla="*/ 184 h 211"/>
                <a:gd name="T58" fmla="*/ 212 w 256"/>
                <a:gd name="T59" fmla="*/ 170 h 211"/>
                <a:gd name="T60" fmla="*/ 225 w 256"/>
                <a:gd name="T61" fmla="*/ 155 h 211"/>
                <a:gd name="T62" fmla="*/ 236 w 256"/>
                <a:gd name="T63" fmla="*/ 136 h 211"/>
                <a:gd name="T64" fmla="*/ 247 w 256"/>
                <a:gd name="T65" fmla="*/ 115 h 211"/>
                <a:gd name="T66" fmla="*/ 254 w 256"/>
                <a:gd name="T67" fmla="*/ 95 h 211"/>
                <a:gd name="T68" fmla="*/ 256 w 256"/>
                <a:gd name="T69" fmla="*/ 73 h 211"/>
                <a:gd name="T70" fmla="*/ 253 w 256"/>
                <a:gd name="T71" fmla="*/ 54 h 211"/>
                <a:gd name="T72" fmla="*/ 246 w 256"/>
                <a:gd name="T73" fmla="*/ 35 h 211"/>
                <a:gd name="T74" fmla="*/ 235 w 256"/>
                <a:gd name="T75" fmla="*/ 20 h 211"/>
                <a:gd name="T76" fmla="*/ 221 w 256"/>
                <a:gd name="T77" fmla="*/ 8 h 211"/>
                <a:gd name="T78" fmla="*/ 202 w 256"/>
                <a:gd name="T79" fmla="*/ 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211">
                  <a:moveTo>
                    <a:pt x="192" y="0"/>
                  </a:moveTo>
                  <a:lnTo>
                    <a:pt x="182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59" y="3"/>
                  </a:lnTo>
                  <a:lnTo>
                    <a:pt x="147" y="7"/>
                  </a:lnTo>
                  <a:lnTo>
                    <a:pt x="138" y="12"/>
                  </a:lnTo>
                  <a:lnTo>
                    <a:pt x="132" y="11"/>
                  </a:lnTo>
                  <a:lnTo>
                    <a:pt x="126" y="11"/>
                  </a:lnTo>
                  <a:lnTo>
                    <a:pt x="121" y="11"/>
                  </a:lnTo>
                  <a:lnTo>
                    <a:pt x="117" y="12"/>
                  </a:lnTo>
                  <a:lnTo>
                    <a:pt x="108" y="7"/>
                  </a:lnTo>
                  <a:lnTo>
                    <a:pt x="96" y="3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3" y="1"/>
                  </a:lnTo>
                  <a:lnTo>
                    <a:pt x="43" y="4"/>
                  </a:lnTo>
                  <a:lnTo>
                    <a:pt x="34" y="8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4" y="27"/>
                  </a:lnTo>
                  <a:lnTo>
                    <a:pt x="9" y="35"/>
                  </a:lnTo>
                  <a:lnTo>
                    <a:pt x="4" y="44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4"/>
                  </a:lnTo>
                  <a:lnTo>
                    <a:pt x="1" y="95"/>
                  </a:lnTo>
                  <a:lnTo>
                    <a:pt x="4" y="105"/>
                  </a:lnTo>
                  <a:lnTo>
                    <a:pt x="7" y="115"/>
                  </a:lnTo>
                  <a:lnTo>
                    <a:pt x="12" y="126"/>
                  </a:lnTo>
                  <a:lnTo>
                    <a:pt x="18" y="136"/>
                  </a:lnTo>
                  <a:lnTo>
                    <a:pt x="24" y="145"/>
                  </a:lnTo>
                  <a:lnTo>
                    <a:pt x="30" y="155"/>
                  </a:lnTo>
                  <a:lnTo>
                    <a:pt x="37" y="163"/>
                  </a:lnTo>
                  <a:lnTo>
                    <a:pt x="43" y="170"/>
                  </a:lnTo>
                  <a:lnTo>
                    <a:pt x="51" y="178"/>
                  </a:lnTo>
                  <a:lnTo>
                    <a:pt x="58" y="184"/>
                  </a:lnTo>
                  <a:lnTo>
                    <a:pt x="65" y="190"/>
                  </a:lnTo>
                  <a:lnTo>
                    <a:pt x="72" y="195"/>
                  </a:lnTo>
                  <a:lnTo>
                    <a:pt x="80" y="199"/>
                  </a:lnTo>
                  <a:lnTo>
                    <a:pt x="87" y="203"/>
                  </a:lnTo>
                  <a:lnTo>
                    <a:pt x="96" y="206"/>
                  </a:lnTo>
                  <a:lnTo>
                    <a:pt x="104" y="208"/>
                  </a:lnTo>
                  <a:lnTo>
                    <a:pt x="111" y="210"/>
                  </a:lnTo>
                  <a:lnTo>
                    <a:pt x="120" y="210"/>
                  </a:lnTo>
                  <a:lnTo>
                    <a:pt x="127" y="211"/>
                  </a:lnTo>
                  <a:lnTo>
                    <a:pt x="135" y="210"/>
                  </a:lnTo>
                  <a:lnTo>
                    <a:pt x="144" y="210"/>
                  </a:lnTo>
                  <a:lnTo>
                    <a:pt x="151" y="208"/>
                  </a:lnTo>
                  <a:lnTo>
                    <a:pt x="159" y="206"/>
                  </a:lnTo>
                  <a:lnTo>
                    <a:pt x="167" y="203"/>
                  </a:lnTo>
                  <a:lnTo>
                    <a:pt x="175" y="199"/>
                  </a:lnTo>
                  <a:lnTo>
                    <a:pt x="182" y="195"/>
                  </a:lnTo>
                  <a:lnTo>
                    <a:pt x="190" y="190"/>
                  </a:lnTo>
                  <a:lnTo>
                    <a:pt x="198" y="184"/>
                  </a:lnTo>
                  <a:lnTo>
                    <a:pt x="204" y="178"/>
                  </a:lnTo>
                  <a:lnTo>
                    <a:pt x="212" y="170"/>
                  </a:lnTo>
                  <a:lnTo>
                    <a:pt x="218" y="163"/>
                  </a:lnTo>
                  <a:lnTo>
                    <a:pt x="225" y="155"/>
                  </a:lnTo>
                  <a:lnTo>
                    <a:pt x="231" y="145"/>
                  </a:lnTo>
                  <a:lnTo>
                    <a:pt x="236" y="136"/>
                  </a:lnTo>
                  <a:lnTo>
                    <a:pt x="243" y="126"/>
                  </a:lnTo>
                  <a:lnTo>
                    <a:pt x="247" y="115"/>
                  </a:lnTo>
                  <a:lnTo>
                    <a:pt x="252" y="105"/>
                  </a:lnTo>
                  <a:lnTo>
                    <a:pt x="254" y="95"/>
                  </a:lnTo>
                  <a:lnTo>
                    <a:pt x="255" y="84"/>
                  </a:lnTo>
                  <a:lnTo>
                    <a:pt x="256" y="73"/>
                  </a:lnTo>
                  <a:lnTo>
                    <a:pt x="255" y="63"/>
                  </a:lnTo>
                  <a:lnTo>
                    <a:pt x="253" y="54"/>
                  </a:lnTo>
                  <a:lnTo>
                    <a:pt x="250" y="44"/>
                  </a:lnTo>
                  <a:lnTo>
                    <a:pt x="246" y="35"/>
                  </a:lnTo>
                  <a:lnTo>
                    <a:pt x="242" y="27"/>
                  </a:lnTo>
                  <a:lnTo>
                    <a:pt x="235" y="20"/>
                  </a:lnTo>
                  <a:lnTo>
                    <a:pt x="229" y="14"/>
                  </a:lnTo>
                  <a:lnTo>
                    <a:pt x="221" y="8"/>
                  </a:lnTo>
                  <a:lnTo>
                    <a:pt x="212" y="4"/>
                  </a:lnTo>
                  <a:lnTo>
                    <a:pt x="202" y="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2216"/>
            <p:cNvSpPr>
              <a:spLocks/>
            </p:cNvSpPr>
            <p:nvPr/>
          </p:nvSpPr>
          <p:spPr bwMode="auto">
            <a:xfrm>
              <a:off x="2659980" y="6159025"/>
              <a:ext cx="41363" cy="34999"/>
            </a:xfrm>
            <a:custGeom>
              <a:avLst/>
              <a:gdLst>
                <a:gd name="T0" fmla="*/ 106 w 106"/>
                <a:gd name="T1" fmla="*/ 0 h 89"/>
                <a:gd name="T2" fmla="*/ 98 w 106"/>
                <a:gd name="T3" fmla="*/ 4 h 89"/>
                <a:gd name="T4" fmla="*/ 88 w 106"/>
                <a:gd name="T5" fmla="*/ 7 h 89"/>
                <a:gd name="T6" fmla="*/ 84 w 106"/>
                <a:gd name="T7" fmla="*/ 9 h 89"/>
                <a:gd name="T8" fmla="*/ 79 w 106"/>
                <a:gd name="T9" fmla="*/ 10 h 89"/>
                <a:gd name="T10" fmla="*/ 68 w 106"/>
                <a:gd name="T11" fmla="*/ 14 h 89"/>
                <a:gd name="T12" fmla="*/ 59 w 106"/>
                <a:gd name="T13" fmla="*/ 18 h 89"/>
                <a:gd name="T14" fmla="*/ 48 w 106"/>
                <a:gd name="T15" fmla="*/ 22 h 89"/>
                <a:gd name="T16" fmla="*/ 38 w 106"/>
                <a:gd name="T17" fmla="*/ 27 h 89"/>
                <a:gd name="T18" fmla="*/ 32 w 106"/>
                <a:gd name="T19" fmla="*/ 31 h 89"/>
                <a:gd name="T20" fmla="*/ 25 w 106"/>
                <a:gd name="T21" fmla="*/ 35 h 89"/>
                <a:gd name="T22" fmla="*/ 21 w 106"/>
                <a:gd name="T23" fmla="*/ 39 h 89"/>
                <a:gd name="T24" fmla="*/ 17 w 106"/>
                <a:gd name="T25" fmla="*/ 45 h 89"/>
                <a:gd name="T26" fmla="*/ 12 w 106"/>
                <a:gd name="T27" fmla="*/ 50 h 89"/>
                <a:gd name="T28" fmla="*/ 9 w 106"/>
                <a:gd name="T29" fmla="*/ 55 h 89"/>
                <a:gd name="T30" fmla="*/ 8 w 106"/>
                <a:gd name="T31" fmla="*/ 59 h 89"/>
                <a:gd name="T32" fmla="*/ 7 w 106"/>
                <a:gd name="T33" fmla="*/ 62 h 89"/>
                <a:gd name="T34" fmla="*/ 3 w 106"/>
                <a:gd name="T35" fmla="*/ 75 h 89"/>
                <a:gd name="T36" fmla="*/ 0 w 106"/>
                <a:gd name="T37" fmla="*/ 89 h 89"/>
                <a:gd name="T38" fmla="*/ 10 w 106"/>
                <a:gd name="T39" fmla="*/ 84 h 89"/>
                <a:gd name="T40" fmla="*/ 20 w 106"/>
                <a:gd name="T41" fmla="*/ 79 h 89"/>
                <a:gd name="T42" fmla="*/ 24 w 106"/>
                <a:gd name="T43" fmla="*/ 77 h 89"/>
                <a:gd name="T44" fmla="*/ 27 w 106"/>
                <a:gd name="T45" fmla="*/ 76 h 89"/>
                <a:gd name="T46" fmla="*/ 44 w 106"/>
                <a:gd name="T47" fmla="*/ 69 h 89"/>
                <a:gd name="T48" fmla="*/ 60 w 106"/>
                <a:gd name="T49" fmla="*/ 61 h 89"/>
                <a:gd name="T50" fmla="*/ 65 w 106"/>
                <a:gd name="T51" fmla="*/ 59 h 89"/>
                <a:gd name="T52" fmla="*/ 76 w 106"/>
                <a:gd name="T53" fmla="*/ 49 h 89"/>
                <a:gd name="T54" fmla="*/ 86 w 106"/>
                <a:gd name="T55" fmla="*/ 39 h 89"/>
                <a:gd name="T56" fmla="*/ 94 w 106"/>
                <a:gd name="T57" fmla="*/ 27 h 89"/>
                <a:gd name="T58" fmla="*/ 102 w 106"/>
                <a:gd name="T59" fmla="*/ 15 h 89"/>
                <a:gd name="T60" fmla="*/ 103 w 106"/>
                <a:gd name="T61" fmla="*/ 12 h 89"/>
                <a:gd name="T62" fmla="*/ 105 w 106"/>
                <a:gd name="T63" fmla="*/ 7 h 89"/>
                <a:gd name="T64" fmla="*/ 106 w 106"/>
                <a:gd name="T6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89">
                  <a:moveTo>
                    <a:pt x="106" y="0"/>
                  </a:moveTo>
                  <a:lnTo>
                    <a:pt x="98" y="4"/>
                  </a:lnTo>
                  <a:lnTo>
                    <a:pt x="88" y="7"/>
                  </a:lnTo>
                  <a:lnTo>
                    <a:pt x="84" y="9"/>
                  </a:lnTo>
                  <a:lnTo>
                    <a:pt x="79" y="10"/>
                  </a:lnTo>
                  <a:lnTo>
                    <a:pt x="68" y="14"/>
                  </a:lnTo>
                  <a:lnTo>
                    <a:pt x="59" y="18"/>
                  </a:lnTo>
                  <a:lnTo>
                    <a:pt x="48" y="22"/>
                  </a:lnTo>
                  <a:lnTo>
                    <a:pt x="38" y="27"/>
                  </a:lnTo>
                  <a:lnTo>
                    <a:pt x="32" y="31"/>
                  </a:lnTo>
                  <a:lnTo>
                    <a:pt x="25" y="35"/>
                  </a:lnTo>
                  <a:lnTo>
                    <a:pt x="21" y="39"/>
                  </a:lnTo>
                  <a:lnTo>
                    <a:pt x="17" y="45"/>
                  </a:lnTo>
                  <a:lnTo>
                    <a:pt x="12" y="50"/>
                  </a:lnTo>
                  <a:lnTo>
                    <a:pt x="9" y="55"/>
                  </a:lnTo>
                  <a:lnTo>
                    <a:pt x="8" y="59"/>
                  </a:lnTo>
                  <a:lnTo>
                    <a:pt x="7" y="62"/>
                  </a:lnTo>
                  <a:lnTo>
                    <a:pt x="3" y="75"/>
                  </a:lnTo>
                  <a:lnTo>
                    <a:pt x="0" y="89"/>
                  </a:lnTo>
                  <a:lnTo>
                    <a:pt x="10" y="84"/>
                  </a:lnTo>
                  <a:lnTo>
                    <a:pt x="20" y="79"/>
                  </a:lnTo>
                  <a:lnTo>
                    <a:pt x="24" y="77"/>
                  </a:lnTo>
                  <a:lnTo>
                    <a:pt x="27" y="76"/>
                  </a:lnTo>
                  <a:lnTo>
                    <a:pt x="44" y="69"/>
                  </a:lnTo>
                  <a:lnTo>
                    <a:pt x="60" y="61"/>
                  </a:lnTo>
                  <a:lnTo>
                    <a:pt x="65" y="59"/>
                  </a:lnTo>
                  <a:lnTo>
                    <a:pt x="76" y="49"/>
                  </a:lnTo>
                  <a:lnTo>
                    <a:pt x="86" y="39"/>
                  </a:lnTo>
                  <a:lnTo>
                    <a:pt x="94" y="27"/>
                  </a:lnTo>
                  <a:lnTo>
                    <a:pt x="102" y="15"/>
                  </a:lnTo>
                  <a:lnTo>
                    <a:pt x="103" y="12"/>
                  </a:lnTo>
                  <a:lnTo>
                    <a:pt x="105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2217"/>
            <p:cNvSpPr>
              <a:spLocks/>
            </p:cNvSpPr>
            <p:nvPr/>
          </p:nvSpPr>
          <p:spPr bwMode="auto">
            <a:xfrm>
              <a:off x="2822250" y="6061981"/>
              <a:ext cx="55681" cy="47726"/>
            </a:xfrm>
            <a:custGeom>
              <a:avLst/>
              <a:gdLst>
                <a:gd name="T0" fmla="*/ 106 w 141"/>
                <a:gd name="T1" fmla="*/ 0 h 118"/>
                <a:gd name="T2" fmla="*/ 96 w 141"/>
                <a:gd name="T3" fmla="*/ 0 h 118"/>
                <a:gd name="T4" fmla="*/ 87 w 141"/>
                <a:gd name="T5" fmla="*/ 3 h 118"/>
                <a:gd name="T6" fmla="*/ 81 w 141"/>
                <a:gd name="T7" fmla="*/ 5 h 118"/>
                <a:gd name="T8" fmla="*/ 76 w 141"/>
                <a:gd name="T9" fmla="*/ 8 h 118"/>
                <a:gd name="T10" fmla="*/ 70 w 141"/>
                <a:gd name="T11" fmla="*/ 7 h 118"/>
                <a:gd name="T12" fmla="*/ 63 w 141"/>
                <a:gd name="T13" fmla="*/ 8 h 118"/>
                <a:gd name="T14" fmla="*/ 59 w 141"/>
                <a:gd name="T15" fmla="*/ 5 h 118"/>
                <a:gd name="T16" fmla="*/ 53 w 141"/>
                <a:gd name="T17" fmla="*/ 3 h 118"/>
                <a:gd name="T18" fmla="*/ 45 w 141"/>
                <a:gd name="T19" fmla="*/ 0 h 118"/>
                <a:gd name="T20" fmla="*/ 34 w 141"/>
                <a:gd name="T21" fmla="*/ 0 h 118"/>
                <a:gd name="T22" fmla="*/ 29 w 141"/>
                <a:gd name="T23" fmla="*/ 1 h 118"/>
                <a:gd name="T24" fmla="*/ 23 w 141"/>
                <a:gd name="T25" fmla="*/ 4 h 118"/>
                <a:gd name="T26" fmla="*/ 18 w 141"/>
                <a:gd name="T27" fmla="*/ 6 h 118"/>
                <a:gd name="T28" fmla="*/ 14 w 141"/>
                <a:gd name="T29" fmla="*/ 8 h 118"/>
                <a:gd name="T30" fmla="*/ 10 w 141"/>
                <a:gd name="T31" fmla="*/ 12 h 118"/>
                <a:gd name="T32" fmla="*/ 7 w 141"/>
                <a:gd name="T33" fmla="*/ 15 h 118"/>
                <a:gd name="T34" fmla="*/ 4 w 141"/>
                <a:gd name="T35" fmla="*/ 21 h 118"/>
                <a:gd name="T36" fmla="*/ 2 w 141"/>
                <a:gd name="T37" fmla="*/ 25 h 118"/>
                <a:gd name="T38" fmla="*/ 1 w 141"/>
                <a:gd name="T39" fmla="*/ 31 h 118"/>
                <a:gd name="T40" fmla="*/ 0 w 141"/>
                <a:gd name="T41" fmla="*/ 36 h 118"/>
                <a:gd name="T42" fmla="*/ 0 w 141"/>
                <a:gd name="T43" fmla="*/ 41 h 118"/>
                <a:gd name="T44" fmla="*/ 0 w 141"/>
                <a:gd name="T45" fmla="*/ 48 h 118"/>
                <a:gd name="T46" fmla="*/ 0 w 141"/>
                <a:gd name="T47" fmla="*/ 53 h 118"/>
                <a:gd name="T48" fmla="*/ 2 w 141"/>
                <a:gd name="T49" fmla="*/ 59 h 118"/>
                <a:gd name="T50" fmla="*/ 4 w 141"/>
                <a:gd name="T51" fmla="*/ 65 h 118"/>
                <a:gd name="T52" fmla="*/ 6 w 141"/>
                <a:gd name="T53" fmla="*/ 71 h 118"/>
                <a:gd name="T54" fmla="*/ 13 w 141"/>
                <a:gd name="T55" fmla="*/ 81 h 118"/>
                <a:gd name="T56" fmla="*/ 20 w 141"/>
                <a:gd name="T57" fmla="*/ 91 h 118"/>
                <a:gd name="T58" fmla="*/ 28 w 141"/>
                <a:gd name="T59" fmla="*/ 100 h 118"/>
                <a:gd name="T60" fmla="*/ 35 w 141"/>
                <a:gd name="T61" fmla="*/ 106 h 118"/>
                <a:gd name="T62" fmla="*/ 44 w 141"/>
                <a:gd name="T63" fmla="*/ 112 h 118"/>
                <a:gd name="T64" fmla="*/ 53 w 141"/>
                <a:gd name="T65" fmla="*/ 115 h 118"/>
                <a:gd name="T66" fmla="*/ 61 w 141"/>
                <a:gd name="T67" fmla="*/ 117 h 118"/>
                <a:gd name="T68" fmla="*/ 70 w 141"/>
                <a:gd name="T69" fmla="*/ 118 h 118"/>
                <a:gd name="T70" fmla="*/ 79 w 141"/>
                <a:gd name="T71" fmla="*/ 117 h 118"/>
                <a:gd name="T72" fmla="*/ 88 w 141"/>
                <a:gd name="T73" fmla="*/ 115 h 118"/>
                <a:gd name="T74" fmla="*/ 96 w 141"/>
                <a:gd name="T75" fmla="*/ 112 h 118"/>
                <a:gd name="T76" fmla="*/ 104 w 141"/>
                <a:gd name="T77" fmla="*/ 106 h 118"/>
                <a:gd name="T78" fmla="*/ 113 w 141"/>
                <a:gd name="T79" fmla="*/ 100 h 118"/>
                <a:gd name="T80" fmla="*/ 121 w 141"/>
                <a:gd name="T81" fmla="*/ 91 h 118"/>
                <a:gd name="T82" fmla="*/ 127 w 141"/>
                <a:gd name="T83" fmla="*/ 81 h 118"/>
                <a:gd name="T84" fmla="*/ 134 w 141"/>
                <a:gd name="T85" fmla="*/ 71 h 118"/>
                <a:gd name="T86" fmla="*/ 137 w 141"/>
                <a:gd name="T87" fmla="*/ 65 h 118"/>
                <a:gd name="T88" fmla="*/ 139 w 141"/>
                <a:gd name="T89" fmla="*/ 59 h 118"/>
                <a:gd name="T90" fmla="*/ 140 w 141"/>
                <a:gd name="T91" fmla="*/ 53 h 118"/>
                <a:gd name="T92" fmla="*/ 141 w 141"/>
                <a:gd name="T93" fmla="*/ 48 h 118"/>
                <a:gd name="T94" fmla="*/ 141 w 141"/>
                <a:gd name="T95" fmla="*/ 41 h 118"/>
                <a:gd name="T96" fmla="*/ 140 w 141"/>
                <a:gd name="T97" fmla="*/ 36 h 118"/>
                <a:gd name="T98" fmla="*/ 140 w 141"/>
                <a:gd name="T99" fmla="*/ 31 h 118"/>
                <a:gd name="T100" fmla="*/ 138 w 141"/>
                <a:gd name="T101" fmla="*/ 25 h 118"/>
                <a:gd name="T102" fmla="*/ 136 w 141"/>
                <a:gd name="T103" fmla="*/ 21 h 118"/>
                <a:gd name="T104" fmla="*/ 134 w 141"/>
                <a:gd name="T105" fmla="*/ 15 h 118"/>
                <a:gd name="T106" fmla="*/ 130 w 141"/>
                <a:gd name="T107" fmla="*/ 12 h 118"/>
                <a:gd name="T108" fmla="*/ 126 w 141"/>
                <a:gd name="T109" fmla="*/ 8 h 118"/>
                <a:gd name="T110" fmla="*/ 122 w 141"/>
                <a:gd name="T111" fmla="*/ 6 h 118"/>
                <a:gd name="T112" fmla="*/ 117 w 141"/>
                <a:gd name="T113" fmla="*/ 4 h 118"/>
                <a:gd name="T114" fmla="*/ 112 w 141"/>
                <a:gd name="T115" fmla="*/ 1 h 118"/>
                <a:gd name="T116" fmla="*/ 106 w 141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" h="118">
                  <a:moveTo>
                    <a:pt x="106" y="0"/>
                  </a:moveTo>
                  <a:lnTo>
                    <a:pt x="96" y="0"/>
                  </a:lnTo>
                  <a:lnTo>
                    <a:pt x="87" y="3"/>
                  </a:lnTo>
                  <a:lnTo>
                    <a:pt x="81" y="5"/>
                  </a:lnTo>
                  <a:lnTo>
                    <a:pt x="76" y="8"/>
                  </a:lnTo>
                  <a:lnTo>
                    <a:pt x="70" y="7"/>
                  </a:lnTo>
                  <a:lnTo>
                    <a:pt x="63" y="8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3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2"/>
                  </a:lnTo>
                  <a:lnTo>
                    <a:pt x="7" y="15"/>
                  </a:lnTo>
                  <a:lnTo>
                    <a:pt x="4" y="21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9"/>
                  </a:lnTo>
                  <a:lnTo>
                    <a:pt x="4" y="65"/>
                  </a:lnTo>
                  <a:lnTo>
                    <a:pt x="6" y="71"/>
                  </a:lnTo>
                  <a:lnTo>
                    <a:pt x="13" y="81"/>
                  </a:lnTo>
                  <a:lnTo>
                    <a:pt x="20" y="91"/>
                  </a:lnTo>
                  <a:lnTo>
                    <a:pt x="28" y="100"/>
                  </a:lnTo>
                  <a:lnTo>
                    <a:pt x="35" y="106"/>
                  </a:lnTo>
                  <a:lnTo>
                    <a:pt x="44" y="112"/>
                  </a:lnTo>
                  <a:lnTo>
                    <a:pt x="53" y="115"/>
                  </a:lnTo>
                  <a:lnTo>
                    <a:pt x="61" y="117"/>
                  </a:lnTo>
                  <a:lnTo>
                    <a:pt x="70" y="118"/>
                  </a:lnTo>
                  <a:lnTo>
                    <a:pt x="79" y="117"/>
                  </a:lnTo>
                  <a:lnTo>
                    <a:pt x="88" y="115"/>
                  </a:lnTo>
                  <a:lnTo>
                    <a:pt x="96" y="112"/>
                  </a:lnTo>
                  <a:lnTo>
                    <a:pt x="104" y="106"/>
                  </a:lnTo>
                  <a:lnTo>
                    <a:pt x="113" y="100"/>
                  </a:lnTo>
                  <a:lnTo>
                    <a:pt x="121" y="91"/>
                  </a:lnTo>
                  <a:lnTo>
                    <a:pt x="127" y="81"/>
                  </a:lnTo>
                  <a:lnTo>
                    <a:pt x="134" y="71"/>
                  </a:lnTo>
                  <a:lnTo>
                    <a:pt x="137" y="65"/>
                  </a:lnTo>
                  <a:lnTo>
                    <a:pt x="139" y="59"/>
                  </a:lnTo>
                  <a:lnTo>
                    <a:pt x="140" y="53"/>
                  </a:lnTo>
                  <a:lnTo>
                    <a:pt x="141" y="48"/>
                  </a:lnTo>
                  <a:lnTo>
                    <a:pt x="141" y="41"/>
                  </a:lnTo>
                  <a:lnTo>
                    <a:pt x="140" y="36"/>
                  </a:lnTo>
                  <a:lnTo>
                    <a:pt x="140" y="31"/>
                  </a:lnTo>
                  <a:lnTo>
                    <a:pt x="138" y="25"/>
                  </a:lnTo>
                  <a:lnTo>
                    <a:pt x="136" y="21"/>
                  </a:lnTo>
                  <a:lnTo>
                    <a:pt x="134" y="15"/>
                  </a:lnTo>
                  <a:lnTo>
                    <a:pt x="130" y="12"/>
                  </a:lnTo>
                  <a:lnTo>
                    <a:pt x="126" y="8"/>
                  </a:lnTo>
                  <a:lnTo>
                    <a:pt x="122" y="6"/>
                  </a:lnTo>
                  <a:lnTo>
                    <a:pt x="117" y="4"/>
                  </a:lnTo>
                  <a:lnTo>
                    <a:pt x="112" y="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2218"/>
            <p:cNvSpPr>
              <a:spLocks/>
            </p:cNvSpPr>
            <p:nvPr/>
          </p:nvSpPr>
          <p:spPr bwMode="auto">
            <a:xfrm>
              <a:off x="2850886" y="6044482"/>
              <a:ext cx="22272" cy="19091"/>
            </a:xfrm>
            <a:custGeom>
              <a:avLst/>
              <a:gdLst>
                <a:gd name="T0" fmla="*/ 58 w 58"/>
                <a:gd name="T1" fmla="*/ 0 h 49"/>
                <a:gd name="T2" fmla="*/ 54 w 58"/>
                <a:gd name="T3" fmla="*/ 2 h 49"/>
                <a:gd name="T4" fmla="*/ 49 w 58"/>
                <a:gd name="T5" fmla="*/ 3 h 49"/>
                <a:gd name="T6" fmla="*/ 43 w 58"/>
                <a:gd name="T7" fmla="*/ 5 h 49"/>
                <a:gd name="T8" fmla="*/ 31 w 58"/>
                <a:gd name="T9" fmla="*/ 10 h 49"/>
                <a:gd name="T10" fmla="*/ 20 w 58"/>
                <a:gd name="T11" fmla="*/ 14 h 49"/>
                <a:gd name="T12" fmla="*/ 17 w 58"/>
                <a:gd name="T13" fmla="*/ 16 h 49"/>
                <a:gd name="T14" fmla="*/ 14 w 58"/>
                <a:gd name="T15" fmla="*/ 18 h 49"/>
                <a:gd name="T16" fmla="*/ 9 w 58"/>
                <a:gd name="T17" fmla="*/ 24 h 49"/>
                <a:gd name="T18" fmla="*/ 4 w 58"/>
                <a:gd name="T19" fmla="*/ 30 h 49"/>
                <a:gd name="T20" fmla="*/ 3 w 58"/>
                <a:gd name="T21" fmla="*/ 33 h 49"/>
                <a:gd name="T22" fmla="*/ 1 w 58"/>
                <a:gd name="T23" fmla="*/ 41 h 49"/>
                <a:gd name="T24" fmla="*/ 0 w 58"/>
                <a:gd name="T25" fmla="*/ 49 h 49"/>
                <a:gd name="T26" fmla="*/ 5 w 58"/>
                <a:gd name="T27" fmla="*/ 45 h 49"/>
                <a:gd name="T28" fmla="*/ 11 w 58"/>
                <a:gd name="T29" fmla="*/ 43 h 49"/>
                <a:gd name="T30" fmla="*/ 15 w 58"/>
                <a:gd name="T31" fmla="*/ 41 h 49"/>
                <a:gd name="T32" fmla="*/ 24 w 58"/>
                <a:gd name="T33" fmla="*/ 38 h 49"/>
                <a:gd name="T34" fmla="*/ 32 w 58"/>
                <a:gd name="T35" fmla="*/ 33 h 49"/>
                <a:gd name="T36" fmla="*/ 36 w 58"/>
                <a:gd name="T37" fmla="*/ 31 h 49"/>
                <a:gd name="T38" fmla="*/ 42 w 58"/>
                <a:gd name="T39" fmla="*/ 27 h 49"/>
                <a:gd name="T40" fmla="*/ 47 w 58"/>
                <a:gd name="T41" fmla="*/ 21 h 49"/>
                <a:gd name="T42" fmla="*/ 52 w 58"/>
                <a:gd name="T43" fmla="*/ 15 h 49"/>
                <a:gd name="T44" fmla="*/ 56 w 58"/>
                <a:gd name="T45" fmla="*/ 9 h 49"/>
                <a:gd name="T46" fmla="*/ 56 w 58"/>
                <a:gd name="T47" fmla="*/ 6 h 49"/>
                <a:gd name="T48" fmla="*/ 57 w 58"/>
                <a:gd name="T49" fmla="*/ 3 h 49"/>
                <a:gd name="T50" fmla="*/ 58 w 58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49">
                  <a:moveTo>
                    <a:pt x="58" y="0"/>
                  </a:moveTo>
                  <a:lnTo>
                    <a:pt x="54" y="2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1" y="10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9" y="24"/>
                  </a:lnTo>
                  <a:lnTo>
                    <a:pt x="4" y="30"/>
                  </a:lnTo>
                  <a:lnTo>
                    <a:pt x="3" y="33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5" y="45"/>
                  </a:lnTo>
                  <a:lnTo>
                    <a:pt x="11" y="43"/>
                  </a:lnTo>
                  <a:lnTo>
                    <a:pt x="15" y="41"/>
                  </a:lnTo>
                  <a:lnTo>
                    <a:pt x="24" y="38"/>
                  </a:lnTo>
                  <a:lnTo>
                    <a:pt x="32" y="33"/>
                  </a:lnTo>
                  <a:lnTo>
                    <a:pt x="36" y="31"/>
                  </a:lnTo>
                  <a:lnTo>
                    <a:pt x="42" y="27"/>
                  </a:lnTo>
                  <a:lnTo>
                    <a:pt x="47" y="21"/>
                  </a:lnTo>
                  <a:lnTo>
                    <a:pt x="52" y="15"/>
                  </a:lnTo>
                  <a:lnTo>
                    <a:pt x="56" y="9"/>
                  </a:lnTo>
                  <a:lnTo>
                    <a:pt x="56" y="6"/>
                  </a:lnTo>
                  <a:lnTo>
                    <a:pt x="57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2223"/>
            <p:cNvSpPr>
              <a:spLocks/>
            </p:cNvSpPr>
            <p:nvPr/>
          </p:nvSpPr>
          <p:spPr bwMode="auto">
            <a:xfrm>
              <a:off x="2504073" y="6090617"/>
              <a:ext cx="57272" cy="46136"/>
            </a:xfrm>
            <a:custGeom>
              <a:avLst/>
              <a:gdLst>
                <a:gd name="T0" fmla="*/ 107 w 143"/>
                <a:gd name="T1" fmla="*/ 0 h 117"/>
                <a:gd name="T2" fmla="*/ 97 w 143"/>
                <a:gd name="T3" fmla="*/ 1 h 117"/>
                <a:gd name="T4" fmla="*/ 89 w 143"/>
                <a:gd name="T5" fmla="*/ 2 h 117"/>
                <a:gd name="T6" fmla="*/ 83 w 143"/>
                <a:gd name="T7" fmla="*/ 4 h 117"/>
                <a:gd name="T8" fmla="*/ 77 w 143"/>
                <a:gd name="T9" fmla="*/ 7 h 117"/>
                <a:gd name="T10" fmla="*/ 71 w 143"/>
                <a:gd name="T11" fmla="*/ 6 h 117"/>
                <a:gd name="T12" fmla="*/ 65 w 143"/>
                <a:gd name="T13" fmla="*/ 7 h 117"/>
                <a:gd name="T14" fmla="*/ 61 w 143"/>
                <a:gd name="T15" fmla="*/ 4 h 117"/>
                <a:gd name="T16" fmla="*/ 54 w 143"/>
                <a:gd name="T17" fmla="*/ 2 h 117"/>
                <a:gd name="T18" fmla="*/ 46 w 143"/>
                <a:gd name="T19" fmla="*/ 1 h 117"/>
                <a:gd name="T20" fmla="*/ 36 w 143"/>
                <a:gd name="T21" fmla="*/ 0 h 117"/>
                <a:gd name="T22" fmla="*/ 31 w 143"/>
                <a:gd name="T23" fmla="*/ 1 h 117"/>
                <a:gd name="T24" fmla="*/ 25 w 143"/>
                <a:gd name="T25" fmla="*/ 3 h 117"/>
                <a:gd name="T26" fmla="*/ 20 w 143"/>
                <a:gd name="T27" fmla="*/ 5 h 117"/>
                <a:gd name="T28" fmla="*/ 16 w 143"/>
                <a:gd name="T29" fmla="*/ 7 h 117"/>
                <a:gd name="T30" fmla="*/ 11 w 143"/>
                <a:gd name="T31" fmla="*/ 12 h 117"/>
                <a:gd name="T32" fmla="*/ 8 w 143"/>
                <a:gd name="T33" fmla="*/ 15 h 117"/>
                <a:gd name="T34" fmla="*/ 6 w 143"/>
                <a:gd name="T35" fmla="*/ 20 h 117"/>
                <a:gd name="T36" fmla="*/ 4 w 143"/>
                <a:gd name="T37" fmla="*/ 24 h 117"/>
                <a:gd name="T38" fmla="*/ 3 w 143"/>
                <a:gd name="T39" fmla="*/ 30 h 117"/>
                <a:gd name="T40" fmla="*/ 2 w 143"/>
                <a:gd name="T41" fmla="*/ 35 h 117"/>
                <a:gd name="T42" fmla="*/ 0 w 143"/>
                <a:gd name="T43" fmla="*/ 41 h 117"/>
                <a:gd name="T44" fmla="*/ 0 w 143"/>
                <a:gd name="T45" fmla="*/ 47 h 117"/>
                <a:gd name="T46" fmla="*/ 2 w 143"/>
                <a:gd name="T47" fmla="*/ 53 h 117"/>
                <a:gd name="T48" fmla="*/ 3 w 143"/>
                <a:gd name="T49" fmla="*/ 59 h 117"/>
                <a:gd name="T50" fmla="*/ 5 w 143"/>
                <a:gd name="T51" fmla="*/ 64 h 117"/>
                <a:gd name="T52" fmla="*/ 8 w 143"/>
                <a:gd name="T53" fmla="*/ 70 h 117"/>
                <a:gd name="T54" fmla="*/ 15 w 143"/>
                <a:gd name="T55" fmla="*/ 81 h 117"/>
                <a:gd name="T56" fmla="*/ 21 w 143"/>
                <a:gd name="T57" fmla="*/ 90 h 117"/>
                <a:gd name="T58" fmla="*/ 30 w 143"/>
                <a:gd name="T59" fmla="*/ 99 h 117"/>
                <a:gd name="T60" fmla="*/ 37 w 143"/>
                <a:gd name="T61" fmla="*/ 105 h 117"/>
                <a:gd name="T62" fmla="*/ 46 w 143"/>
                <a:gd name="T63" fmla="*/ 111 h 117"/>
                <a:gd name="T64" fmla="*/ 54 w 143"/>
                <a:gd name="T65" fmla="*/ 114 h 117"/>
                <a:gd name="T66" fmla="*/ 63 w 143"/>
                <a:gd name="T67" fmla="*/ 116 h 117"/>
                <a:gd name="T68" fmla="*/ 72 w 143"/>
                <a:gd name="T69" fmla="*/ 117 h 117"/>
                <a:gd name="T70" fmla="*/ 80 w 143"/>
                <a:gd name="T71" fmla="*/ 116 h 117"/>
                <a:gd name="T72" fmla="*/ 89 w 143"/>
                <a:gd name="T73" fmla="*/ 114 h 117"/>
                <a:gd name="T74" fmla="*/ 98 w 143"/>
                <a:gd name="T75" fmla="*/ 111 h 117"/>
                <a:gd name="T76" fmla="*/ 106 w 143"/>
                <a:gd name="T77" fmla="*/ 105 h 117"/>
                <a:gd name="T78" fmla="*/ 114 w 143"/>
                <a:gd name="T79" fmla="*/ 99 h 117"/>
                <a:gd name="T80" fmla="*/ 121 w 143"/>
                <a:gd name="T81" fmla="*/ 90 h 117"/>
                <a:gd name="T82" fmla="*/ 129 w 143"/>
                <a:gd name="T83" fmla="*/ 81 h 117"/>
                <a:gd name="T84" fmla="*/ 135 w 143"/>
                <a:gd name="T85" fmla="*/ 70 h 117"/>
                <a:gd name="T86" fmla="*/ 139 w 143"/>
                <a:gd name="T87" fmla="*/ 64 h 117"/>
                <a:gd name="T88" fmla="*/ 140 w 143"/>
                <a:gd name="T89" fmla="*/ 59 h 117"/>
                <a:gd name="T90" fmla="*/ 142 w 143"/>
                <a:gd name="T91" fmla="*/ 53 h 117"/>
                <a:gd name="T92" fmla="*/ 142 w 143"/>
                <a:gd name="T93" fmla="*/ 47 h 117"/>
                <a:gd name="T94" fmla="*/ 143 w 143"/>
                <a:gd name="T95" fmla="*/ 41 h 117"/>
                <a:gd name="T96" fmla="*/ 142 w 143"/>
                <a:gd name="T97" fmla="*/ 35 h 117"/>
                <a:gd name="T98" fmla="*/ 141 w 143"/>
                <a:gd name="T99" fmla="*/ 30 h 117"/>
                <a:gd name="T100" fmla="*/ 140 w 143"/>
                <a:gd name="T101" fmla="*/ 24 h 117"/>
                <a:gd name="T102" fmla="*/ 138 w 143"/>
                <a:gd name="T103" fmla="*/ 20 h 117"/>
                <a:gd name="T104" fmla="*/ 134 w 143"/>
                <a:gd name="T105" fmla="*/ 15 h 117"/>
                <a:gd name="T106" fmla="*/ 131 w 143"/>
                <a:gd name="T107" fmla="*/ 12 h 117"/>
                <a:gd name="T108" fmla="*/ 128 w 143"/>
                <a:gd name="T109" fmla="*/ 7 h 117"/>
                <a:gd name="T110" fmla="*/ 124 w 143"/>
                <a:gd name="T111" fmla="*/ 5 h 117"/>
                <a:gd name="T112" fmla="*/ 118 w 143"/>
                <a:gd name="T113" fmla="*/ 3 h 117"/>
                <a:gd name="T114" fmla="*/ 113 w 143"/>
                <a:gd name="T115" fmla="*/ 1 h 117"/>
                <a:gd name="T116" fmla="*/ 107 w 143"/>
                <a:gd name="T1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17">
                  <a:moveTo>
                    <a:pt x="107" y="0"/>
                  </a:moveTo>
                  <a:lnTo>
                    <a:pt x="97" y="1"/>
                  </a:lnTo>
                  <a:lnTo>
                    <a:pt x="89" y="2"/>
                  </a:lnTo>
                  <a:lnTo>
                    <a:pt x="83" y="4"/>
                  </a:lnTo>
                  <a:lnTo>
                    <a:pt x="77" y="7"/>
                  </a:lnTo>
                  <a:lnTo>
                    <a:pt x="71" y="6"/>
                  </a:lnTo>
                  <a:lnTo>
                    <a:pt x="65" y="7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6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6" y="7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3" y="30"/>
                  </a:lnTo>
                  <a:lnTo>
                    <a:pt x="2" y="35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2" y="53"/>
                  </a:lnTo>
                  <a:lnTo>
                    <a:pt x="3" y="59"/>
                  </a:lnTo>
                  <a:lnTo>
                    <a:pt x="5" y="64"/>
                  </a:lnTo>
                  <a:lnTo>
                    <a:pt x="8" y="70"/>
                  </a:lnTo>
                  <a:lnTo>
                    <a:pt x="15" y="81"/>
                  </a:lnTo>
                  <a:lnTo>
                    <a:pt x="21" y="90"/>
                  </a:lnTo>
                  <a:lnTo>
                    <a:pt x="30" y="99"/>
                  </a:lnTo>
                  <a:lnTo>
                    <a:pt x="37" y="105"/>
                  </a:lnTo>
                  <a:lnTo>
                    <a:pt x="46" y="111"/>
                  </a:lnTo>
                  <a:lnTo>
                    <a:pt x="54" y="114"/>
                  </a:lnTo>
                  <a:lnTo>
                    <a:pt x="63" y="116"/>
                  </a:lnTo>
                  <a:lnTo>
                    <a:pt x="72" y="117"/>
                  </a:lnTo>
                  <a:lnTo>
                    <a:pt x="80" y="116"/>
                  </a:lnTo>
                  <a:lnTo>
                    <a:pt x="89" y="114"/>
                  </a:lnTo>
                  <a:lnTo>
                    <a:pt x="98" y="111"/>
                  </a:lnTo>
                  <a:lnTo>
                    <a:pt x="106" y="105"/>
                  </a:lnTo>
                  <a:lnTo>
                    <a:pt x="114" y="99"/>
                  </a:lnTo>
                  <a:lnTo>
                    <a:pt x="121" y="90"/>
                  </a:lnTo>
                  <a:lnTo>
                    <a:pt x="129" y="81"/>
                  </a:lnTo>
                  <a:lnTo>
                    <a:pt x="135" y="70"/>
                  </a:lnTo>
                  <a:lnTo>
                    <a:pt x="139" y="64"/>
                  </a:lnTo>
                  <a:lnTo>
                    <a:pt x="140" y="59"/>
                  </a:lnTo>
                  <a:lnTo>
                    <a:pt x="142" y="53"/>
                  </a:lnTo>
                  <a:lnTo>
                    <a:pt x="142" y="47"/>
                  </a:lnTo>
                  <a:lnTo>
                    <a:pt x="143" y="41"/>
                  </a:lnTo>
                  <a:lnTo>
                    <a:pt x="142" y="35"/>
                  </a:lnTo>
                  <a:lnTo>
                    <a:pt x="141" y="30"/>
                  </a:lnTo>
                  <a:lnTo>
                    <a:pt x="140" y="24"/>
                  </a:lnTo>
                  <a:lnTo>
                    <a:pt x="138" y="20"/>
                  </a:lnTo>
                  <a:lnTo>
                    <a:pt x="134" y="15"/>
                  </a:lnTo>
                  <a:lnTo>
                    <a:pt x="131" y="12"/>
                  </a:lnTo>
                  <a:lnTo>
                    <a:pt x="128" y="7"/>
                  </a:lnTo>
                  <a:lnTo>
                    <a:pt x="124" y="5"/>
                  </a:lnTo>
                  <a:lnTo>
                    <a:pt x="118" y="3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2224"/>
            <p:cNvSpPr>
              <a:spLocks/>
            </p:cNvSpPr>
            <p:nvPr/>
          </p:nvSpPr>
          <p:spPr bwMode="auto">
            <a:xfrm>
              <a:off x="2532709" y="6073118"/>
              <a:ext cx="23863" cy="19091"/>
            </a:xfrm>
            <a:custGeom>
              <a:avLst/>
              <a:gdLst>
                <a:gd name="T0" fmla="*/ 59 w 59"/>
                <a:gd name="T1" fmla="*/ 0 h 49"/>
                <a:gd name="T2" fmla="*/ 54 w 59"/>
                <a:gd name="T3" fmla="*/ 2 h 49"/>
                <a:gd name="T4" fmla="*/ 49 w 59"/>
                <a:gd name="T5" fmla="*/ 4 h 49"/>
                <a:gd name="T6" fmla="*/ 44 w 59"/>
                <a:gd name="T7" fmla="*/ 6 h 49"/>
                <a:gd name="T8" fmla="*/ 32 w 59"/>
                <a:gd name="T9" fmla="*/ 10 h 49"/>
                <a:gd name="T10" fmla="*/ 21 w 59"/>
                <a:gd name="T11" fmla="*/ 14 h 49"/>
                <a:gd name="T12" fmla="*/ 17 w 59"/>
                <a:gd name="T13" fmla="*/ 16 h 49"/>
                <a:gd name="T14" fmla="*/ 14 w 59"/>
                <a:gd name="T15" fmla="*/ 19 h 49"/>
                <a:gd name="T16" fmla="*/ 9 w 59"/>
                <a:gd name="T17" fmla="*/ 24 h 49"/>
                <a:gd name="T18" fmla="*/ 5 w 59"/>
                <a:gd name="T19" fmla="*/ 31 h 49"/>
                <a:gd name="T20" fmla="*/ 4 w 59"/>
                <a:gd name="T21" fmla="*/ 34 h 49"/>
                <a:gd name="T22" fmla="*/ 2 w 59"/>
                <a:gd name="T23" fmla="*/ 41 h 49"/>
                <a:gd name="T24" fmla="*/ 0 w 59"/>
                <a:gd name="T25" fmla="*/ 49 h 49"/>
                <a:gd name="T26" fmla="*/ 6 w 59"/>
                <a:gd name="T27" fmla="*/ 46 h 49"/>
                <a:gd name="T28" fmla="*/ 12 w 59"/>
                <a:gd name="T29" fmla="*/ 43 h 49"/>
                <a:gd name="T30" fmla="*/ 16 w 59"/>
                <a:gd name="T31" fmla="*/ 41 h 49"/>
                <a:gd name="T32" fmla="*/ 25 w 59"/>
                <a:gd name="T33" fmla="*/ 38 h 49"/>
                <a:gd name="T34" fmla="*/ 33 w 59"/>
                <a:gd name="T35" fmla="*/ 34 h 49"/>
                <a:gd name="T36" fmla="*/ 35 w 59"/>
                <a:gd name="T37" fmla="*/ 32 h 49"/>
                <a:gd name="T38" fmla="*/ 42 w 59"/>
                <a:gd name="T39" fmla="*/ 27 h 49"/>
                <a:gd name="T40" fmla="*/ 47 w 59"/>
                <a:gd name="T41" fmla="*/ 21 h 49"/>
                <a:gd name="T42" fmla="*/ 53 w 59"/>
                <a:gd name="T43" fmla="*/ 15 h 49"/>
                <a:gd name="T44" fmla="*/ 56 w 59"/>
                <a:gd name="T45" fmla="*/ 9 h 49"/>
                <a:gd name="T46" fmla="*/ 57 w 59"/>
                <a:gd name="T47" fmla="*/ 7 h 49"/>
                <a:gd name="T48" fmla="*/ 58 w 59"/>
                <a:gd name="T49" fmla="*/ 4 h 49"/>
                <a:gd name="T50" fmla="*/ 59 w 5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9">
                  <a:moveTo>
                    <a:pt x="59" y="0"/>
                  </a:moveTo>
                  <a:lnTo>
                    <a:pt x="54" y="2"/>
                  </a:lnTo>
                  <a:lnTo>
                    <a:pt x="49" y="4"/>
                  </a:lnTo>
                  <a:lnTo>
                    <a:pt x="44" y="6"/>
                  </a:lnTo>
                  <a:lnTo>
                    <a:pt x="32" y="10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5" y="31"/>
                  </a:lnTo>
                  <a:lnTo>
                    <a:pt x="4" y="34"/>
                  </a:lnTo>
                  <a:lnTo>
                    <a:pt x="2" y="41"/>
                  </a:lnTo>
                  <a:lnTo>
                    <a:pt x="0" y="49"/>
                  </a:lnTo>
                  <a:lnTo>
                    <a:pt x="6" y="46"/>
                  </a:lnTo>
                  <a:lnTo>
                    <a:pt x="12" y="43"/>
                  </a:lnTo>
                  <a:lnTo>
                    <a:pt x="16" y="41"/>
                  </a:lnTo>
                  <a:lnTo>
                    <a:pt x="25" y="38"/>
                  </a:lnTo>
                  <a:lnTo>
                    <a:pt x="33" y="34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7" y="21"/>
                  </a:lnTo>
                  <a:lnTo>
                    <a:pt x="53" y="15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2225"/>
            <p:cNvSpPr>
              <a:spLocks/>
            </p:cNvSpPr>
            <p:nvPr/>
          </p:nvSpPr>
          <p:spPr bwMode="auto">
            <a:xfrm>
              <a:off x="2639298" y="5968119"/>
              <a:ext cx="57272" cy="46136"/>
            </a:xfrm>
            <a:custGeom>
              <a:avLst/>
              <a:gdLst>
                <a:gd name="T0" fmla="*/ 107 w 142"/>
                <a:gd name="T1" fmla="*/ 0 h 118"/>
                <a:gd name="T2" fmla="*/ 97 w 142"/>
                <a:gd name="T3" fmla="*/ 0 h 118"/>
                <a:gd name="T4" fmla="*/ 88 w 142"/>
                <a:gd name="T5" fmla="*/ 2 h 118"/>
                <a:gd name="T6" fmla="*/ 82 w 142"/>
                <a:gd name="T7" fmla="*/ 4 h 118"/>
                <a:gd name="T8" fmla="*/ 77 w 142"/>
                <a:gd name="T9" fmla="*/ 7 h 118"/>
                <a:gd name="T10" fmla="*/ 71 w 142"/>
                <a:gd name="T11" fmla="*/ 6 h 118"/>
                <a:gd name="T12" fmla="*/ 64 w 142"/>
                <a:gd name="T13" fmla="*/ 7 h 118"/>
                <a:gd name="T14" fmla="*/ 60 w 142"/>
                <a:gd name="T15" fmla="*/ 4 h 118"/>
                <a:gd name="T16" fmla="*/ 54 w 142"/>
                <a:gd name="T17" fmla="*/ 2 h 118"/>
                <a:gd name="T18" fmla="*/ 45 w 142"/>
                <a:gd name="T19" fmla="*/ 0 h 118"/>
                <a:gd name="T20" fmla="*/ 35 w 142"/>
                <a:gd name="T21" fmla="*/ 0 h 118"/>
                <a:gd name="T22" fmla="*/ 30 w 142"/>
                <a:gd name="T23" fmla="*/ 1 h 118"/>
                <a:gd name="T24" fmla="*/ 24 w 142"/>
                <a:gd name="T25" fmla="*/ 2 h 118"/>
                <a:gd name="T26" fmla="*/ 19 w 142"/>
                <a:gd name="T27" fmla="*/ 5 h 118"/>
                <a:gd name="T28" fmla="*/ 15 w 142"/>
                <a:gd name="T29" fmla="*/ 7 h 118"/>
                <a:gd name="T30" fmla="*/ 11 w 142"/>
                <a:gd name="T31" fmla="*/ 12 h 118"/>
                <a:gd name="T32" fmla="*/ 8 w 142"/>
                <a:gd name="T33" fmla="*/ 15 h 118"/>
                <a:gd name="T34" fmla="*/ 5 w 142"/>
                <a:gd name="T35" fmla="*/ 20 h 118"/>
                <a:gd name="T36" fmla="*/ 3 w 142"/>
                <a:gd name="T37" fmla="*/ 25 h 118"/>
                <a:gd name="T38" fmla="*/ 2 w 142"/>
                <a:gd name="T39" fmla="*/ 30 h 118"/>
                <a:gd name="T40" fmla="*/ 1 w 142"/>
                <a:gd name="T41" fmla="*/ 35 h 118"/>
                <a:gd name="T42" fmla="*/ 0 w 142"/>
                <a:gd name="T43" fmla="*/ 41 h 118"/>
                <a:gd name="T44" fmla="*/ 1 w 142"/>
                <a:gd name="T45" fmla="*/ 47 h 118"/>
                <a:gd name="T46" fmla="*/ 1 w 142"/>
                <a:gd name="T47" fmla="*/ 53 h 118"/>
                <a:gd name="T48" fmla="*/ 3 w 142"/>
                <a:gd name="T49" fmla="*/ 58 h 118"/>
                <a:gd name="T50" fmla="*/ 4 w 142"/>
                <a:gd name="T51" fmla="*/ 65 h 118"/>
                <a:gd name="T52" fmla="*/ 7 w 142"/>
                <a:gd name="T53" fmla="*/ 70 h 118"/>
                <a:gd name="T54" fmla="*/ 14 w 142"/>
                <a:gd name="T55" fmla="*/ 81 h 118"/>
                <a:gd name="T56" fmla="*/ 21 w 142"/>
                <a:gd name="T57" fmla="*/ 91 h 118"/>
                <a:gd name="T58" fmla="*/ 29 w 142"/>
                <a:gd name="T59" fmla="*/ 99 h 118"/>
                <a:gd name="T60" fmla="*/ 36 w 142"/>
                <a:gd name="T61" fmla="*/ 106 h 118"/>
                <a:gd name="T62" fmla="*/ 45 w 142"/>
                <a:gd name="T63" fmla="*/ 111 h 118"/>
                <a:gd name="T64" fmla="*/ 54 w 142"/>
                <a:gd name="T65" fmla="*/ 114 h 118"/>
                <a:gd name="T66" fmla="*/ 62 w 142"/>
                <a:gd name="T67" fmla="*/ 116 h 118"/>
                <a:gd name="T68" fmla="*/ 71 w 142"/>
                <a:gd name="T69" fmla="*/ 118 h 118"/>
                <a:gd name="T70" fmla="*/ 80 w 142"/>
                <a:gd name="T71" fmla="*/ 116 h 118"/>
                <a:gd name="T72" fmla="*/ 88 w 142"/>
                <a:gd name="T73" fmla="*/ 114 h 118"/>
                <a:gd name="T74" fmla="*/ 97 w 142"/>
                <a:gd name="T75" fmla="*/ 111 h 118"/>
                <a:gd name="T76" fmla="*/ 105 w 142"/>
                <a:gd name="T77" fmla="*/ 106 h 118"/>
                <a:gd name="T78" fmla="*/ 113 w 142"/>
                <a:gd name="T79" fmla="*/ 99 h 118"/>
                <a:gd name="T80" fmla="*/ 122 w 142"/>
                <a:gd name="T81" fmla="*/ 91 h 118"/>
                <a:gd name="T82" fmla="*/ 128 w 142"/>
                <a:gd name="T83" fmla="*/ 81 h 118"/>
                <a:gd name="T84" fmla="*/ 135 w 142"/>
                <a:gd name="T85" fmla="*/ 70 h 118"/>
                <a:gd name="T86" fmla="*/ 138 w 142"/>
                <a:gd name="T87" fmla="*/ 65 h 118"/>
                <a:gd name="T88" fmla="*/ 140 w 142"/>
                <a:gd name="T89" fmla="*/ 58 h 118"/>
                <a:gd name="T90" fmla="*/ 141 w 142"/>
                <a:gd name="T91" fmla="*/ 53 h 118"/>
                <a:gd name="T92" fmla="*/ 142 w 142"/>
                <a:gd name="T93" fmla="*/ 47 h 118"/>
                <a:gd name="T94" fmla="*/ 142 w 142"/>
                <a:gd name="T95" fmla="*/ 41 h 118"/>
                <a:gd name="T96" fmla="*/ 141 w 142"/>
                <a:gd name="T97" fmla="*/ 35 h 118"/>
                <a:gd name="T98" fmla="*/ 140 w 142"/>
                <a:gd name="T99" fmla="*/ 30 h 118"/>
                <a:gd name="T100" fmla="*/ 139 w 142"/>
                <a:gd name="T101" fmla="*/ 25 h 118"/>
                <a:gd name="T102" fmla="*/ 137 w 142"/>
                <a:gd name="T103" fmla="*/ 20 h 118"/>
                <a:gd name="T104" fmla="*/ 135 w 142"/>
                <a:gd name="T105" fmla="*/ 15 h 118"/>
                <a:gd name="T106" fmla="*/ 131 w 142"/>
                <a:gd name="T107" fmla="*/ 12 h 118"/>
                <a:gd name="T108" fmla="*/ 127 w 142"/>
                <a:gd name="T109" fmla="*/ 7 h 118"/>
                <a:gd name="T110" fmla="*/ 123 w 142"/>
                <a:gd name="T111" fmla="*/ 5 h 118"/>
                <a:gd name="T112" fmla="*/ 118 w 142"/>
                <a:gd name="T113" fmla="*/ 2 h 118"/>
                <a:gd name="T114" fmla="*/ 113 w 142"/>
                <a:gd name="T115" fmla="*/ 1 h 118"/>
                <a:gd name="T116" fmla="*/ 107 w 142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2" h="118">
                  <a:moveTo>
                    <a:pt x="107" y="0"/>
                  </a:moveTo>
                  <a:lnTo>
                    <a:pt x="97" y="0"/>
                  </a:lnTo>
                  <a:lnTo>
                    <a:pt x="88" y="2"/>
                  </a:lnTo>
                  <a:lnTo>
                    <a:pt x="82" y="4"/>
                  </a:lnTo>
                  <a:lnTo>
                    <a:pt x="77" y="7"/>
                  </a:lnTo>
                  <a:lnTo>
                    <a:pt x="71" y="6"/>
                  </a:lnTo>
                  <a:lnTo>
                    <a:pt x="64" y="7"/>
                  </a:lnTo>
                  <a:lnTo>
                    <a:pt x="60" y="4"/>
                  </a:lnTo>
                  <a:lnTo>
                    <a:pt x="54" y="2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24" y="2"/>
                  </a:lnTo>
                  <a:lnTo>
                    <a:pt x="19" y="5"/>
                  </a:lnTo>
                  <a:lnTo>
                    <a:pt x="15" y="7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5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1" y="35"/>
                  </a:lnTo>
                  <a:lnTo>
                    <a:pt x="0" y="41"/>
                  </a:lnTo>
                  <a:lnTo>
                    <a:pt x="1" y="47"/>
                  </a:lnTo>
                  <a:lnTo>
                    <a:pt x="1" y="53"/>
                  </a:lnTo>
                  <a:lnTo>
                    <a:pt x="3" y="58"/>
                  </a:lnTo>
                  <a:lnTo>
                    <a:pt x="4" y="65"/>
                  </a:lnTo>
                  <a:lnTo>
                    <a:pt x="7" y="70"/>
                  </a:lnTo>
                  <a:lnTo>
                    <a:pt x="14" y="81"/>
                  </a:lnTo>
                  <a:lnTo>
                    <a:pt x="21" y="91"/>
                  </a:lnTo>
                  <a:lnTo>
                    <a:pt x="29" y="99"/>
                  </a:lnTo>
                  <a:lnTo>
                    <a:pt x="36" y="106"/>
                  </a:lnTo>
                  <a:lnTo>
                    <a:pt x="45" y="111"/>
                  </a:lnTo>
                  <a:lnTo>
                    <a:pt x="54" y="114"/>
                  </a:lnTo>
                  <a:lnTo>
                    <a:pt x="62" y="116"/>
                  </a:lnTo>
                  <a:lnTo>
                    <a:pt x="71" y="118"/>
                  </a:lnTo>
                  <a:lnTo>
                    <a:pt x="80" y="116"/>
                  </a:lnTo>
                  <a:lnTo>
                    <a:pt x="88" y="114"/>
                  </a:lnTo>
                  <a:lnTo>
                    <a:pt x="97" y="111"/>
                  </a:lnTo>
                  <a:lnTo>
                    <a:pt x="105" y="106"/>
                  </a:lnTo>
                  <a:lnTo>
                    <a:pt x="113" y="99"/>
                  </a:lnTo>
                  <a:lnTo>
                    <a:pt x="122" y="91"/>
                  </a:lnTo>
                  <a:lnTo>
                    <a:pt x="128" y="81"/>
                  </a:lnTo>
                  <a:lnTo>
                    <a:pt x="135" y="70"/>
                  </a:lnTo>
                  <a:lnTo>
                    <a:pt x="138" y="65"/>
                  </a:lnTo>
                  <a:lnTo>
                    <a:pt x="140" y="58"/>
                  </a:lnTo>
                  <a:lnTo>
                    <a:pt x="141" y="53"/>
                  </a:lnTo>
                  <a:lnTo>
                    <a:pt x="142" y="47"/>
                  </a:lnTo>
                  <a:lnTo>
                    <a:pt x="142" y="41"/>
                  </a:lnTo>
                  <a:lnTo>
                    <a:pt x="141" y="35"/>
                  </a:lnTo>
                  <a:lnTo>
                    <a:pt x="140" y="30"/>
                  </a:lnTo>
                  <a:lnTo>
                    <a:pt x="139" y="25"/>
                  </a:lnTo>
                  <a:lnTo>
                    <a:pt x="137" y="20"/>
                  </a:lnTo>
                  <a:lnTo>
                    <a:pt x="135" y="15"/>
                  </a:lnTo>
                  <a:lnTo>
                    <a:pt x="131" y="12"/>
                  </a:lnTo>
                  <a:lnTo>
                    <a:pt x="127" y="7"/>
                  </a:lnTo>
                  <a:lnTo>
                    <a:pt x="123" y="5"/>
                  </a:lnTo>
                  <a:lnTo>
                    <a:pt x="118" y="2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2226"/>
            <p:cNvSpPr>
              <a:spLocks/>
            </p:cNvSpPr>
            <p:nvPr/>
          </p:nvSpPr>
          <p:spPr bwMode="auto">
            <a:xfrm>
              <a:off x="2667934" y="5950620"/>
              <a:ext cx="23863" cy="19091"/>
            </a:xfrm>
            <a:custGeom>
              <a:avLst/>
              <a:gdLst>
                <a:gd name="T0" fmla="*/ 58 w 58"/>
                <a:gd name="T1" fmla="*/ 0 h 49"/>
                <a:gd name="T2" fmla="*/ 53 w 58"/>
                <a:gd name="T3" fmla="*/ 3 h 49"/>
                <a:gd name="T4" fmla="*/ 49 w 58"/>
                <a:gd name="T5" fmla="*/ 4 h 49"/>
                <a:gd name="T6" fmla="*/ 43 w 58"/>
                <a:gd name="T7" fmla="*/ 6 h 49"/>
                <a:gd name="T8" fmla="*/ 31 w 58"/>
                <a:gd name="T9" fmla="*/ 10 h 49"/>
                <a:gd name="T10" fmla="*/ 20 w 58"/>
                <a:gd name="T11" fmla="*/ 15 h 49"/>
                <a:gd name="T12" fmla="*/ 17 w 58"/>
                <a:gd name="T13" fmla="*/ 17 h 49"/>
                <a:gd name="T14" fmla="*/ 14 w 58"/>
                <a:gd name="T15" fmla="*/ 19 h 49"/>
                <a:gd name="T16" fmla="*/ 9 w 58"/>
                <a:gd name="T17" fmla="*/ 24 h 49"/>
                <a:gd name="T18" fmla="*/ 4 w 58"/>
                <a:gd name="T19" fmla="*/ 31 h 49"/>
                <a:gd name="T20" fmla="*/ 3 w 58"/>
                <a:gd name="T21" fmla="*/ 34 h 49"/>
                <a:gd name="T22" fmla="*/ 1 w 58"/>
                <a:gd name="T23" fmla="*/ 42 h 49"/>
                <a:gd name="T24" fmla="*/ 0 w 58"/>
                <a:gd name="T25" fmla="*/ 49 h 49"/>
                <a:gd name="T26" fmla="*/ 5 w 58"/>
                <a:gd name="T27" fmla="*/ 46 h 49"/>
                <a:gd name="T28" fmla="*/ 11 w 58"/>
                <a:gd name="T29" fmla="*/ 44 h 49"/>
                <a:gd name="T30" fmla="*/ 15 w 58"/>
                <a:gd name="T31" fmla="*/ 42 h 49"/>
                <a:gd name="T32" fmla="*/ 24 w 58"/>
                <a:gd name="T33" fmla="*/ 38 h 49"/>
                <a:gd name="T34" fmla="*/ 32 w 58"/>
                <a:gd name="T35" fmla="*/ 34 h 49"/>
                <a:gd name="T36" fmla="*/ 36 w 58"/>
                <a:gd name="T37" fmla="*/ 32 h 49"/>
                <a:gd name="T38" fmla="*/ 41 w 58"/>
                <a:gd name="T39" fmla="*/ 27 h 49"/>
                <a:gd name="T40" fmla="*/ 47 w 58"/>
                <a:gd name="T41" fmla="*/ 21 h 49"/>
                <a:gd name="T42" fmla="*/ 52 w 58"/>
                <a:gd name="T43" fmla="*/ 16 h 49"/>
                <a:gd name="T44" fmla="*/ 56 w 58"/>
                <a:gd name="T45" fmla="*/ 9 h 49"/>
                <a:gd name="T46" fmla="*/ 56 w 58"/>
                <a:gd name="T47" fmla="*/ 7 h 49"/>
                <a:gd name="T48" fmla="*/ 57 w 58"/>
                <a:gd name="T49" fmla="*/ 4 h 49"/>
                <a:gd name="T50" fmla="*/ 58 w 58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49">
                  <a:moveTo>
                    <a:pt x="58" y="0"/>
                  </a:moveTo>
                  <a:lnTo>
                    <a:pt x="53" y="3"/>
                  </a:lnTo>
                  <a:lnTo>
                    <a:pt x="49" y="4"/>
                  </a:lnTo>
                  <a:lnTo>
                    <a:pt x="43" y="6"/>
                  </a:lnTo>
                  <a:lnTo>
                    <a:pt x="31" y="10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4" y="31"/>
                  </a:lnTo>
                  <a:lnTo>
                    <a:pt x="3" y="34"/>
                  </a:lnTo>
                  <a:lnTo>
                    <a:pt x="1" y="4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11" y="44"/>
                  </a:lnTo>
                  <a:lnTo>
                    <a:pt x="15" y="42"/>
                  </a:lnTo>
                  <a:lnTo>
                    <a:pt x="24" y="38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41" y="27"/>
                  </a:lnTo>
                  <a:lnTo>
                    <a:pt x="47" y="21"/>
                  </a:lnTo>
                  <a:lnTo>
                    <a:pt x="52" y="16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7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2227"/>
            <p:cNvSpPr>
              <a:spLocks/>
            </p:cNvSpPr>
            <p:nvPr/>
          </p:nvSpPr>
          <p:spPr bwMode="auto">
            <a:xfrm>
              <a:off x="2769751" y="5936302"/>
              <a:ext cx="57272" cy="46136"/>
            </a:xfrm>
            <a:custGeom>
              <a:avLst/>
              <a:gdLst>
                <a:gd name="T0" fmla="*/ 106 w 141"/>
                <a:gd name="T1" fmla="*/ 0 h 116"/>
                <a:gd name="T2" fmla="*/ 96 w 141"/>
                <a:gd name="T3" fmla="*/ 0 h 116"/>
                <a:gd name="T4" fmla="*/ 87 w 141"/>
                <a:gd name="T5" fmla="*/ 1 h 116"/>
                <a:gd name="T6" fmla="*/ 81 w 141"/>
                <a:gd name="T7" fmla="*/ 4 h 116"/>
                <a:gd name="T8" fmla="*/ 77 w 141"/>
                <a:gd name="T9" fmla="*/ 6 h 116"/>
                <a:gd name="T10" fmla="*/ 70 w 141"/>
                <a:gd name="T11" fmla="*/ 6 h 116"/>
                <a:gd name="T12" fmla="*/ 65 w 141"/>
                <a:gd name="T13" fmla="*/ 6 h 116"/>
                <a:gd name="T14" fmla="*/ 59 w 141"/>
                <a:gd name="T15" fmla="*/ 4 h 116"/>
                <a:gd name="T16" fmla="*/ 53 w 141"/>
                <a:gd name="T17" fmla="*/ 1 h 116"/>
                <a:gd name="T18" fmla="*/ 45 w 141"/>
                <a:gd name="T19" fmla="*/ 0 h 116"/>
                <a:gd name="T20" fmla="*/ 35 w 141"/>
                <a:gd name="T21" fmla="*/ 0 h 116"/>
                <a:gd name="T22" fmla="*/ 29 w 141"/>
                <a:gd name="T23" fmla="*/ 0 h 116"/>
                <a:gd name="T24" fmla="*/ 24 w 141"/>
                <a:gd name="T25" fmla="*/ 2 h 116"/>
                <a:gd name="T26" fmla="*/ 18 w 141"/>
                <a:gd name="T27" fmla="*/ 4 h 116"/>
                <a:gd name="T28" fmla="*/ 14 w 141"/>
                <a:gd name="T29" fmla="*/ 7 h 116"/>
                <a:gd name="T30" fmla="*/ 11 w 141"/>
                <a:gd name="T31" fmla="*/ 11 h 116"/>
                <a:gd name="T32" fmla="*/ 8 w 141"/>
                <a:gd name="T33" fmla="*/ 15 h 116"/>
                <a:gd name="T34" fmla="*/ 4 w 141"/>
                <a:gd name="T35" fmla="*/ 19 h 116"/>
                <a:gd name="T36" fmla="*/ 2 w 141"/>
                <a:gd name="T37" fmla="*/ 24 h 116"/>
                <a:gd name="T38" fmla="*/ 1 w 141"/>
                <a:gd name="T39" fmla="*/ 29 h 116"/>
                <a:gd name="T40" fmla="*/ 0 w 141"/>
                <a:gd name="T41" fmla="*/ 34 h 116"/>
                <a:gd name="T42" fmla="*/ 0 w 141"/>
                <a:gd name="T43" fmla="*/ 41 h 116"/>
                <a:gd name="T44" fmla="*/ 0 w 141"/>
                <a:gd name="T45" fmla="*/ 46 h 116"/>
                <a:gd name="T46" fmla="*/ 1 w 141"/>
                <a:gd name="T47" fmla="*/ 52 h 116"/>
                <a:gd name="T48" fmla="*/ 2 w 141"/>
                <a:gd name="T49" fmla="*/ 58 h 116"/>
                <a:gd name="T50" fmla="*/ 4 w 141"/>
                <a:gd name="T51" fmla="*/ 64 h 116"/>
                <a:gd name="T52" fmla="*/ 6 w 141"/>
                <a:gd name="T53" fmla="*/ 69 h 116"/>
                <a:gd name="T54" fmla="*/ 13 w 141"/>
                <a:gd name="T55" fmla="*/ 81 h 116"/>
                <a:gd name="T56" fmla="*/ 21 w 141"/>
                <a:gd name="T57" fmla="*/ 91 h 116"/>
                <a:gd name="T58" fmla="*/ 28 w 141"/>
                <a:gd name="T59" fmla="*/ 98 h 116"/>
                <a:gd name="T60" fmla="*/ 36 w 141"/>
                <a:gd name="T61" fmla="*/ 105 h 116"/>
                <a:gd name="T62" fmla="*/ 44 w 141"/>
                <a:gd name="T63" fmla="*/ 110 h 116"/>
                <a:gd name="T64" fmla="*/ 53 w 141"/>
                <a:gd name="T65" fmla="*/ 113 h 116"/>
                <a:gd name="T66" fmla="*/ 62 w 141"/>
                <a:gd name="T67" fmla="*/ 115 h 116"/>
                <a:gd name="T68" fmla="*/ 70 w 141"/>
                <a:gd name="T69" fmla="*/ 116 h 116"/>
                <a:gd name="T70" fmla="*/ 80 w 141"/>
                <a:gd name="T71" fmla="*/ 115 h 116"/>
                <a:gd name="T72" fmla="*/ 89 w 141"/>
                <a:gd name="T73" fmla="*/ 113 h 116"/>
                <a:gd name="T74" fmla="*/ 97 w 141"/>
                <a:gd name="T75" fmla="*/ 110 h 116"/>
                <a:gd name="T76" fmla="*/ 105 w 141"/>
                <a:gd name="T77" fmla="*/ 105 h 116"/>
                <a:gd name="T78" fmla="*/ 113 w 141"/>
                <a:gd name="T79" fmla="*/ 98 h 116"/>
                <a:gd name="T80" fmla="*/ 121 w 141"/>
                <a:gd name="T81" fmla="*/ 91 h 116"/>
                <a:gd name="T82" fmla="*/ 127 w 141"/>
                <a:gd name="T83" fmla="*/ 81 h 116"/>
                <a:gd name="T84" fmla="*/ 135 w 141"/>
                <a:gd name="T85" fmla="*/ 69 h 116"/>
                <a:gd name="T86" fmla="*/ 137 w 141"/>
                <a:gd name="T87" fmla="*/ 64 h 116"/>
                <a:gd name="T88" fmla="*/ 139 w 141"/>
                <a:gd name="T89" fmla="*/ 58 h 116"/>
                <a:gd name="T90" fmla="*/ 140 w 141"/>
                <a:gd name="T91" fmla="*/ 52 h 116"/>
                <a:gd name="T92" fmla="*/ 141 w 141"/>
                <a:gd name="T93" fmla="*/ 46 h 116"/>
                <a:gd name="T94" fmla="*/ 141 w 141"/>
                <a:gd name="T95" fmla="*/ 41 h 116"/>
                <a:gd name="T96" fmla="*/ 141 w 141"/>
                <a:gd name="T97" fmla="*/ 34 h 116"/>
                <a:gd name="T98" fmla="*/ 140 w 141"/>
                <a:gd name="T99" fmla="*/ 29 h 116"/>
                <a:gd name="T100" fmla="*/ 138 w 141"/>
                <a:gd name="T101" fmla="*/ 24 h 116"/>
                <a:gd name="T102" fmla="*/ 136 w 141"/>
                <a:gd name="T103" fmla="*/ 19 h 116"/>
                <a:gd name="T104" fmla="*/ 134 w 141"/>
                <a:gd name="T105" fmla="*/ 15 h 116"/>
                <a:gd name="T106" fmla="*/ 131 w 141"/>
                <a:gd name="T107" fmla="*/ 11 h 116"/>
                <a:gd name="T108" fmla="*/ 126 w 141"/>
                <a:gd name="T109" fmla="*/ 7 h 116"/>
                <a:gd name="T110" fmla="*/ 122 w 141"/>
                <a:gd name="T111" fmla="*/ 4 h 116"/>
                <a:gd name="T112" fmla="*/ 118 w 141"/>
                <a:gd name="T113" fmla="*/ 2 h 116"/>
                <a:gd name="T114" fmla="*/ 112 w 141"/>
                <a:gd name="T115" fmla="*/ 0 h 116"/>
                <a:gd name="T116" fmla="*/ 106 w 141"/>
                <a:gd name="T11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" h="116">
                  <a:moveTo>
                    <a:pt x="106" y="0"/>
                  </a:moveTo>
                  <a:lnTo>
                    <a:pt x="96" y="0"/>
                  </a:lnTo>
                  <a:lnTo>
                    <a:pt x="87" y="1"/>
                  </a:lnTo>
                  <a:lnTo>
                    <a:pt x="81" y="4"/>
                  </a:lnTo>
                  <a:lnTo>
                    <a:pt x="77" y="6"/>
                  </a:lnTo>
                  <a:lnTo>
                    <a:pt x="70" y="6"/>
                  </a:lnTo>
                  <a:lnTo>
                    <a:pt x="65" y="6"/>
                  </a:lnTo>
                  <a:lnTo>
                    <a:pt x="59" y="4"/>
                  </a:lnTo>
                  <a:lnTo>
                    <a:pt x="53" y="1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9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13" y="81"/>
                  </a:lnTo>
                  <a:lnTo>
                    <a:pt x="21" y="91"/>
                  </a:lnTo>
                  <a:lnTo>
                    <a:pt x="28" y="98"/>
                  </a:lnTo>
                  <a:lnTo>
                    <a:pt x="36" y="105"/>
                  </a:lnTo>
                  <a:lnTo>
                    <a:pt x="44" y="110"/>
                  </a:lnTo>
                  <a:lnTo>
                    <a:pt x="53" y="113"/>
                  </a:lnTo>
                  <a:lnTo>
                    <a:pt x="62" y="115"/>
                  </a:lnTo>
                  <a:lnTo>
                    <a:pt x="70" y="116"/>
                  </a:lnTo>
                  <a:lnTo>
                    <a:pt x="80" y="115"/>
                  </a:lnTo>
                  <a:lnTo>
                    <a:pt x="89" y="113"/>
                  </a:lnTo>
                  <a:lnTo>
                    <a:pt x="97" y="110"/>
                  </a:lnTo>
                  <a:lnTo>
                    <a:pt x="105" y="105"/>
                  </a:lnTo>
                  <a:lnTo>
                    <a:pt x="113" y="98"/>
                  </a:lnTo>
                  <a:lnTo>
                    <a:pt x="121" y="91"/>
                  </a:lnTo>
                  <a:lnTo>
                    <a:pt x="127" y="81"/>
                  </a:lnTo>
                  <a:lnTo>
                    <a:pt x="135" y="69"/>
                  </a:lnTo>
                  <a:lnTo>
                    <a:pt x="137" y="64"/>
                  </a:lnTo>
                  <a:lnTo>
                    <a:pt x="139" y="58"/>
                  </a:lnTo>
                  <a:lnTo>
                    <a:pt x="140" y="52"/>
                  </a:lnTo>
                  <a:lnTo>
                    <a:pt x="141" y="46"/>
                  </a:lnTo>
                  <a:lnTo>
                    <a:pt x="141" y="41"/>
                  </a:lnTo>
                  <a:lnTo>
                    <a:pt x="141" y="34"/>
                  </a:lnTo>
                  <a:lnTo>
                    <a:pt x="140" y="29"/>
                  </a:lnTo>
                  <a:lnTo>
                    <a:pt x="138" y="24"/>
                  </a:lnTo>
                  <a:lnTo>
                    <a:pt x="136" y="19"/>
                  </a:lnTo>
                  <a:lnTo>
                    <a:pt x="134" y="15"/>
                  </a:lnTo>
                  <a:lnTo>
                    <a:pt x="131" y="11"/>
                  </a:lnTo>
                  <a:lnTo>
                    <a:pt x="126" y="7"/>
                  </a:lnTo>
                  <a:lnTo>
                    <a:pt x="122" y="4"/>
                  </a:lnTo>
                  <a:lnTo>
                    <a:pt x="118" y="2"/>
                  </a:lnTo>
                  <a:lnTo>
                    <a:pt x="112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2228"/>
            <p:cNvSpPr>
              <a:spLocks/>
            </p:cNvSpPr>
            <p:nvPr/>
          </p:nvSpPr>
          <p:spPr bwMode="auto">
            <a:xfrm>
              <a:off x="2798387" y="5917211"/>
              <a:ext cx="23863" cy="19091"/>
            </a:xfrm>
            <a:custGeom>
              <a:avLst/>
              <a:gdLst>
                <a:gd name="T0" fmla="*/ 59 w 59"/>
                <a:gd name="T1" fmla="*/ 0 h 49"/>
                <a:gd name="T2" fmla="*/ 54 w 59"/>
                <a:gd name="T3" fmla="*/ 3 h 49"/>
                <a:gd name="T4" fmla="*/ 49 w 59"/>
                <a:gd name="T5" fmla="*/ 5 h 49"/>
                <a:gd name="T6" fmla="*/ 43 w 59"/>
                <a:gd name="T7" fmla="*/ 6 h 49"/>
                <a:gd name="T8" fmla="*/ 33 w 59"/>
                <a:gd name="T9" fmla="*/ 10 h 49"/>
                <a:gd name="T10" fmla="*/ 21 w 59"/>
                <a:gd name="T11" fmla="*/ 16 h 49"/>
                <a:gd name="T12" fmla="*/ 18 w 59"/>
                <a:gd name="T13" fmla="*/ 18 h 49"/>
                <a:gd name="T14" fmla="*/ 14 w 59"/>
                <a:gd name="T15" fmla="*/ 20 h 49"/>
                <a:gd name="T16" fmla="*/ 9 w 59"/>
                <a:gd name="T17" fmla="*/ 25 h 49"/>
                <a:gd name="T18" fmla="*/ 5 w 59"/>
                <a:gd name="T19" fmla="*/ 31 h 49"/>
                <a:gd name="T20" fmla="*/ 4 w 59"/>
                <a:gd name="T21" fmla="*/ 34 h 49"/>
                <a:gd name="T22" fmla="*/ 1 w 59"/>
                <a:gd name="T23" fmla="*/ 41 h 49"/>
                <a:gd name="T24" fmla="*/ 0 w 59"/>
                <a:gd name="T25" fmla="*/ 49 h 49"/>
                <a:gd name="T26" fmla="*/ 6 w 59"/>
                <a:gd name="T27" fmla="*/ 47 h 49"/>
                <a:gd name="T28" fmla="*/ 11 w 59"/>
                <a:gd name="T29" fmla="*/ 44 h 49"/>
                <a:gd name="T30" fmla="*/ 15 w 59"/>
                <a:gd name="T31" fmla="*/ 43 h 49"/>
                <a:gd name="T32" fmla="*/ 24 w 59"/>
                <a:gd name="T33" fmla="*/ 38 h 49"/>
                <a:gd name="T34" fmla="*/ 33 w 59"/>
                <a:gd name="T35" fmla="*/ 34 h 49"/>
                <a:gd name="T36" fmla="*/ 36 w 59"/>
                <a:gd name="T37" fmla="*/ 33 h 49"/>
                <a:gd name="T38" fmla="*/ 42 w 59"/>
                <a:gd name="T39" fmla="*/ 27 h 49"/>
                <a:gd name="T40" fmla="*/ 48 w 59"/>
                <a:gd name="T41" fmla="*/ 22 h 49"/>
                <a:gd name="T42" fmla="*/ 52 w 59"/>
                <a:gd name="T43" fmla="*/ 16 h 49"/>
                <a:gd name="T44" fmla="*/ 56 w 59"/>
                <a:gd name="T45" fmla="*/ 9 h 49"/>
                <a:gd name="T46" fmla="*/ 58 w 59"/>
                <a:gd name="T47" fmla="*/ 7 h 49"/>
                <a:gd name="T48" fmla="*/ 58 w 59"/>
                <a:gd name="T49" fmla="*/ 4 h 49"/>
                <a:gd name="T50" fmla="*/ 59 w 5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9">
                  <a:moveTo>
                    <a:pt x="59" y="0"/>
                  </a:moveTo>
                  <a:lnTo>
                    <a:pt x="54" y="3"/>
                  </a:lnTo>
                  <a:lnTo>
                    <a:pt x="49" y="5"/>
                  </a:lnTo>
                  <a:lnTo>
                    <a:pt x="43" y="6"/>
                  </a:lnTo>
                  <a:lnTo>
                    <a:pt x="33" y="10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9" y="25"/>
                  </a:lnTo>
                  <a:lnTo>
                    <a:pt x="5" y="31"/>
                  </a:lnTo>
                  <a:lnTo>
                    <a:pt x="4" y="34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6" y="47"/>
                  </a:lnTo>
                  <a:lnTo>
                    <a:pt x="11" y="44"/>
                  </a:lnTo>
                  <a:lnTo>
                    <a:pt x="15" y="43"/>
                  </a:lnTo>
                  <a:lnTo>
                    <a:pt x="24" y="38"/>
                  </a:lnTo>
                  <a:lnTo>
                    <a:pt x="33" y="34"/>
                  </a:lnTo>
                  <a:lnTo>
                    <a:pt x="36" y="33"/>
                  </a:lnTo>
                  <a:lnTo>
                    <a:pt x="42" y="27"/>
                  </a:lnTo>
                  <a:lnTo>
                    <a:pt x="48" y="22"/>
                  </a:lnTo>
                  <a:lnTo>
                    <a:pt x="52" y="16"/>
                  </a:lnTo>
                  <a:lnTo>
                    <a:pt x="56" y="9"/>
                  </a:lnTo>
                  <a:lnTo>
                    <a:pt x="58" y="7"/>
                  </a:lnTo>
                  <a:lnTo>
                    <a:pt x="58" y="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2229"/>
            <p:cNvSpPr>
              <a:spLocks/>
            </p:cNvSpPr>
            <p:nvPr/>
          </p:nvSpPr>
          <p:spPr bwMode="auto">
            <a:xfrm>
              <a:off x="2352939" y="6076299"/>
              <a:ext cx="57272" cy="46136"/>
            </a:xfrm>
            <a:custGeom>
              <a:avLst/>
              <a:gdLst>
                <a:gd name="T0" fmla="*/ 107 w 143"/>
                <a:gd name="T1" fmla="*/ 0 h 118"/>
                <a:gd name="T2" fmla="*/ 96 w 143"/>
                <a:gd name="T3" fmla="*/ 1 h 118"/>
                <a:gd name="T4" fmla="*/ 89 w 143"/>
                <a:gd name="T5" fmla="*/ 2 h 118"/>
                <a:gd name="T6" fmla="*/ 82 w 143"/>
                <a:gd name="T7" fmla="*/ 4 h 118"/>
                <a:gd name="T8" fmla="*/ 77 w 143"/>
                <a:gd name="T9" fmla="*/ 8 h 118"/>
                <a:gd name="T10" fmla="*/ 71 w 143"/>
                <a:gd name="T11" fmla="*/ 6 h 118"/>
                <a:gd name="T12" fmla="*/ 65 w 143"/>
                <a:gd name="T13" fmla="*/ 8 h 118"/>
                <a:gd name="T14" fmla="*/ 61 w 143"/>
                <a:gd name="T15" fmla="*/ 4 h 118"/>
                <a:gd name="T16" fmla="*/ 54 w 143"/>
                <a:gd name="T17" fmla="*/ 2 h 118"/>
                <a:gd name="T18" fmla="*/ 46 w 143"/>
                <a:gd name="T19" fmla="*/ 0 h 118"/>
                <a:gd name="T20" fmla="*/ 36 w 143"/>
                <a:gd name="T21" fmla="*/ 0 h 118"/>
                <a:gd name="T22" fmla="*/ 29 w 143"/>
                <a:gd name="T23" fmla="*/ 1 h 118"/>
                <a:gd name="T24" fmla="*/ 25 w 143"/>
                <a:gd name="T25" fmla="*/ 3 h 118"/>
                <a:gd name="T26" fmla="*/ 20 w 143"/>
                <a:gd name="T27" fmla="*/ 5 h 118"/>
                <a:gd name="T28" fmla="*/ 15 w 143"/>
                <a:gd name="T29" fmla="*/ 8 h 118"/>
                <a:gd name="T30" fmla="*/ 11 w 143"/>
                <a:gd name="T31" fmla="*/ 12 h 118"/>
                <a:gd name="T32" fmla="*/ 8 w 143"/>
                <a:gd name="T33" fmla="*/ 15 h 118"/>
                <a:gd name="T34" fmla="*/ 6 w 143"/>
                <a:gd name="T35" fmla="*/ 21 h 118"/>
                <a:gd name="T36" fmla="*/ 4 w 143"/>
                <a:gd name="T37" fmla="*/ 25 h 118"/>
                <a:gd name="T38" fmla="*/ 2 w 143"/>
                <a:gd name="T39" fmla="*/ 30 h 118"/>
                <a:gd name="T40" fmla="*/ 1 w 143"/>
                <a:gd name="T41" fmla="*/ 36 h 118"/>
                <a:gd name="T42" fmla="*/ 0 w 143"/>
                <a:gd name="T43" fmla="*/ 41 h 118"/>
                <a:gd name="T44" fmla="*/ 0 w 143"/>
                <a:gd name="T45" fmla="*/ 48 h 118"/>
                <a:gd name="T46" fmla="*/ 1 w 143"/>
                <a:gd name="T47" fmla="*/ 53 h 118"/>
                <a:gd name="T48" fmla="*/ 2 w 143"/>
                <a:gd name="T49" fmla="*/ 58 h 118"/>
                <a:gd name="T50" fmla="*/ 5 w 143"/>
                <a:gd name="T51" fmla="*/ 65 h 118"/>
                <a:gd name="T52" fmla="*/ 8 w 143"/>
                <a:gd name="T53" fmla="*/ 70 h 118"/>
                <a:gd name="T54" fmla="*/ 14 w 143"/>
                <a:gd name="T55" fmla="*/ 81 h 118"/>
                <a:gd name="T56" fmla="*/ 21 w 143"/>
                <a:gd name="T57" fmla="*/ 91 h 118"/>
                <a:gd name="T58" fmla="*/ 28 w 143"/>
                <a:gd name="T59" fmla="*/ 99 h 118"/>
                <a:gd name="T60" fmla="*/ 37 w 143"/>
                <a:gd name="T61" fmla="*/ 106 h 118"/>
                <a:gd name="T62" fmla="*/ 46 w 143"/>
                <a:gd name="T63" fmla="*/ 111 h 118"/>
                <a:gd name="T64" fmla="*/ 54 w 143"/>
                <a:gd name="T65" fmla="*/ 114 h 118"/>
                <a:gd name="T66" fmla="*/ 63 w 143"/>
                <a:gd name="T67" fmla="*/ 117 h 118"/>
                <a:gd name="T68" fmla="*/ 72 w 143"/>
                <a:gd name="T69" fmla="*/ 118 h 118"/>
                <a:gd name="T70" fmla="*/ 80 w 143"/>
                <a:gd name="T71" fmla="*/ 117 h 118"/>
                <a:gd name="T72" fmla="*/ 89 w 143"/>
                <a:gd name="T73" fmla="*/ 114 h 118"/>
                <a:gd name="T74" fmla="*/ 98 w 143"/>
                <a:gd name="T75" fmla="*/ 111 h 118"/>
                <a:gd name="T76" fmla="*/ 106 w 143"/>
                <a:gd name="T77" fmla="*/ 106 h 118"/>
                <a:gd name="T78" fmla="*/ 114 w 143"/>
                <a:gd name="T79" fmla="*/ 99 h 118"/>
                <a:gd name="T80" fmla="*/ 121 w 143"/>
                <a:gd name="T81" fmla="*/ 91 h 118"/>
                <a:gd name="T82" fmla="*/ 129 w 143"/>
                <a:gd name="T83" fmla="*/ 81 h 118"/>
                <a:gd name="T84" fmla="*/ 135 w 143"/>
                <a:gd name="T85" fmla="*/ 70 h 118"/>
                <a:gd name="T86" fmla="*/ 137 w 143"/>
                <a:gd name="T87" fmla="*/ 65 h 118"/>
                <a:gd name="T88" fmla="*/ 140 w 143"/>
                <a:gd name="T89" fmla="*/ 58 h 118"/>
                <a:gd name="T90" fmla="*/ 142 w 143"/>
                <a:gd name="T91" fmla="*/ 53 h 118"/>
                <a:gd name="T92" fmla="*/ 142 w 143"/>
                <a:gd name="T93" fmla="*/ 48 h 118"/>
                <a:gd name="T94" fmla="*/ 143 w 143"/>
                <a:gd name="T95" fmla="*/ 41 h 118"/>
                <a:gd name="T96" fmla="*/ 142 w 143"/>
                <a:gd name="T97" fmla="*/ 36 h 118"/>
                <a:gd name="T98" fmla="*/ 141 w 143"/>
                <a:gd name="T99" fmla="*/ 30 h 118"/>
                <a:gd name="T100" fmla="*/ 140 w 143"/>
                <a:gd name="T101" fmla="*/ 25 h 118"/>
                <a:gd name="T102" fmla="*/ 137 w 143"/>
                <a:gd name="T103" fmla="*/ 21 h 118"/>
                <a:gd name="T104" fmla="*/ 134 w 143"/>
                <a:gd name="T105" fmla="*/ 15 h 118"/>
                <a:gd name="T106" fmla="*/ 131 w 143"/>
                <a:gd name="T107" fmla="*/ 12 h 118"/>
                <a:gd name="T108" fmla="*/ 128 w 143"/>
                <a:gd name="T109" fmla="*/ 8 h 118"/>
                <a:gd name="T110" fmla="*/ 123 w 143"/>
                <a:gd name="T111" fmla="*/ 5 h 118"/>
                <a:gd name="T112" fmla="*/ 118 w 143"/>
                <a:gd name="T113" fmla="*/ 3 h 118"/>
                <a:gd name="T114" fmla="*/ 113 w 143"/>
                <a:gd name="T115" fmla="*/ 1 h 118"/>
                <a:gd name="T116" fmla="*/ 107 w 143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18">
                  <a:moveTo>
                    <a:pt x="107" y="0"/>
                  </a:moveTo>
                  <a:lnTo>
                    <a:pt x="96" y="1"/>
                  </a:lnTo>
                  <a:lnTo>
                    <a:pt x="89" y="2"/>
                  </a:lnTo>
                  <a:lnTo>
                    <a:pt x="82" y="4"/>
                  </a:lnTo>
                  <a:lnTo>
                    <a:pt x="77" y="8"/>
                  </a:lnTo>
                  <a:lnTo>
                    <a:pt x="71" y="6"/>
                  </a:lnTo>
                  <a:lnTo>
                    <a:pt x="65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21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2" y="58"/>
                  </a:lnTo>
                  <a:lnTo>
                    <a:pt x="5" y="65"/>
                  </a:lnTo>
                  <a:lnTo>
                    <a:pt x="8" y="70"/>
                  </a:lnTo>
                  <a:lnTo>
                    <a:pt x="14" y="81"/>
                  </a:lnTo>
                  <a:lnTo>
                    <a:pt x="21" y="91"/>
                  </a:lnTo>
                  <a:lnTo>
                    <a:pt x="28" y="99"/>
                  </a:lnTo>
                  <a:lnTo>
                    <a:pt x="37" y="106"/>
                  </a:lnTo>
                  <a:lnTo>
                    <a:pt x="46" y="111"/>
                  </a:lnTo>
                  <a:lnTo>
                    <a:pt x="54" y="114"/>
                  </a:lnTo>
                  <a:lnTo>
                    <a:pt x="63" y="117"/>
                  </a:lnTo>
                  <a:lnTo>
                    <a:pt x="72" y="118"/>
                  </a:lnTo>
                  <a:lnTo>
                    <a:pt x="80" y="117"/>
                  </a:lnTo>
                  <a:lnTo>
                    <a:pt x="89" y="114"/>
                  </a:lnTo>
                  <a:lnTo>
                    <a:pt x="98" y="111"/>
                  </a:lnTo>
                  <a:lnTo>
                    <a:pt x="106" y="106"/>
                  </a:lnTo>
                  <a:lnTo>
                    <a:pt x="114" y="99"/>
                  </a:lnTo>
                  <a:lnTo>
                    <a:pt x="121" y="91"/>
                  </a:lnTo>
                  <a:lnTo>
                    <a:pt x="129" y="81"/>
                  </a:lnTo>
                  <a:lnTo>
                    <a:pt x="135" y="70"/>
                  </a:lnTo>
                  <a:lnTo>
                    <a:pt x="137" y="65"/>
                  </a:lnTo>
                  <a:lnTo>
                    <a:pt x="140" y="58"/>
                  </a:lnTo>
                  <a:lnTo>
                    <a:pt x="142" y="53"/>
                  </a:lnTo>
                  <a:lnTo>
                    <a:pt x="142" y="48"/>
                  </a:lnTo>
                  <a:lnTo>
                    <a:pt x="143" y="41"/>
                  </a:lnTo>
                  <a:lnTo>
                    <a:pt x="142" y="36"/>
                  </a:lnTo>
                  <a:lnTo>
                    <a:pt x="141" y="30"/>
                  </a:lnTo>
                  <a:lnTo>
                    <a:pt x="140" y="25"/>
                  </a:lnTo>
                  <a:lnTo>
                    <a:pt x="137" y="21"/>
                  </a:lnTo>
                  <a:lnTo>
                    <a:pt x="134" y="15"/>
                  </a:lnTo>
                  <a:lnTo>
                    <a:pt x="131" y="12"/>
                  </a:lnTo>
                  <a:lnTo>
                    <a:pt x="128" y="8"/>
                  </a:lnTo>
                  <a:lnTo>
                    <a:pt x="123" y="5"/>
                  </a:lnTo>
                  <a:lnTo>
                    <a:pt x="118" y="3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2230"/>
            <p:cNvSpPr>
              <a:spLocks/>
            </p:cNvSpPr>
            <p:nvPr/>
          </p:nvSpPr>
          <p:spPr bwMode="auto">
            <a:xfrm>
              <a:off x="2381575" y="6058800"/>
              <a:ext cx="23863" cy="19091"/>
            </a:xfrm>
            <a:custGeom>
              <a:avLst/>
              <a:gdLst>
                <a:gd name="T0" fmla="*/ 59 w 59"/>
                <a:gd name="T1" fmla="*/ 0 h 48"/>
                <a:gd name="T2" fmla="*/ 54 w 59"/>
                <a:gd name="T3" fmla="*/ 2 h 48"/>
                <a:gd name="T4" fmla="*/ 49 w 59"/>
                <a:gd name="T5" fmla="*/ 3 h 48"/>
                <a:gd name="T6" fmla="*/ 44 w 59"/>
                <a:gd name="T7" fmla="*/ 5 h 48"/>
                <a:gd name="T8" fmla="*/ 32 w 59"/>
                <a:gd name="T9" fmla="*/ 9 h 48"/>
                <a:gd name="T10" fmla="*/ 21 w 59"/>
                <a:gd name="T11" fmla="*/ 14 h 48"/>
                <a:gd name="T12" fmla="*/ 17 w 59"/>
                <a:gd name="T13" fmla="*/ 16 h 48"/>
                <a:gd name="T14" fmla="*/ 14 w 59"/>
                <a:gd name="T15" fmla="*/ 18 h 48"/>
                <a:gd name="T16" fmla="*/ 9 w 59"/>
                <a:gd name="T17" fmla="*/ 23 h 48"/>
                <a:gd name="T18" fmla="*/ 5 w 59"/>
                <a:gd name="T19" fmla="*/ 30 h 48"/>
                <a:gd name="T20" fmla="*/ 4 w 59"/>
                <a:gd name="T21" fmla="*/ 33 h 48"/>
                <a:gd name="T22" fmla="*/ 2 w 59"/>
                <a:gd name="T23" fmla="*/ 41 h 48"/>
                <a:gd name="T24" fmla="*/ 0 w 59"/>
                <a:gd name="T25" fmla="*/ 48 h 48"/>
                <a:gd name="T26" fmla="*/ 6 w 59"/>
                <a:gd name="T27" fmla="*/ 45 h 48"/>
                <a:gd name="T28" fmla="*/ 11 w 59"/>
                <a:gd name="T29" fmla="*/ 43 h 48"/>
                <a:gd name="T30" fmla="*/ 16 w 59"/>
                <a:gd name="T31" fmla="*/ 41 h 48"/>
                <a:gd name="T32" fmla="*/ 24 w 59"/>
                <a:gd name="T33" fmla="*/ 37 h 48"/>
                <a:gd name="T34" fmla="*/ 33 w 59"/>
                <a:gd name="T35" fmla="*/ 33 h 48"/>
                <a:gd name="T36" fmla="*/ 35 w 59"/>
                <a:gd name="T37" fmla="*/ 31 h 48"/>
                <a:gd name="T38" fmla="*/ 42 w 59"/>
                <a:gd name="T39" fmla="*/ 27 h 48"/>
                <a:gd name="T40" fmla="*/ 47 w 59"/>
                <a:gd name="T41" fmla="*/ 20 h 48"/>
                <a:gd name="T42" fmla="*/ 53 w 59"/>
                <a:gd name="T43" fmla="*/ 15 h 48"/>
                <a:gd name="T44" fmla="*/ 56 w 59"/>
                <a:gd name="T45" fmla="*/ 8 h 48"/>
                <a:gd name="T46" fmla="*/ 57 w 59"/>
                <a:gd name="T47" fmla="*/ 6 h 48"/>
                <a:gd name="T48" fmla="*/ 58 w 59"/>
                <a:gd name="T49" fmla="*/ 3 h 48"/>
                <a:gd name="T50" fmla="*/ 59 w 59"/>
                <a:gd name="T5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8">
                  <a:moveTo>
                    <a:pt x="59" y="0"/>
                  </a:moveTo>
                  <a:lnTo>
                    <a:pt x="54" y="2"/>
                  </a:lnTo>
                  <a:lnTo>
                    <a:pt x="49" y="3"/>
                  </a:lnTo>
                  <a:lnTo>
                    <a:pt x="44" y="5"/>
                  </a:lnTo>
                  <a:lnTo>
                    <a:pt x="32" y="9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9" y="23"/>
                  </a:lnTo>
                  <a:lnTo>
                    <a:pt x="5" y="30"/>
                  </a:lnTo>
                  <a:lnTo>
                    <a:pt x="4" y="33"/>
                  </a:lnTo>
                  <a:lnTo>
                    <a:pt x="2" y="41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43"/>
                  </a:lnTo>
                  <a:lnTo>
                    <a:pt x="16" y="41"/>
                  </a:lnTo>
                  <a:lnTo>
                    <a:pt x="24" y="37"/>
                  </a:lnTo>
                  <a:lnTo>
                    <a:pt x="33" y="33"/>
                  </a:lnTo>
                  <a:lnTo>
                    <a:pt x="35" y="31"/>
                  </a:lnTo>
                  <a:lnTo>
                    <a:pt x="42" y="27"/>
                  </a:lnTo>
                  <a:lnTo>
                    <a:pt x="47" y="20"/>
                  </a:lnTo>
                  <a:lnTo>
                    <a:pt x="53" y="15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2231"/>
            <p:cNvSpPr>
              <a:spLocks/>
            </p:cNvSpPr>
            <p:nvPr/>
          </p:nvSpPr>
          <p:spPr bwMode="auto">
            <a:xfrm>
              <a:off x="2653616" y="6038118"/>
              <a:ext cx="101816" cy="90680"/>
            </a:xfrm>
            <a:custGeom>
              <a:avLst/>
              <a:gdLst>
                <a:gd name="T0" fmla="*/ 171 w 259"/>
                <a:gd name="T1" fmla="*/ 2 h 228"/>
                <a:gd name="T2" fmla="*/ 205 w 259"/>
                <a:gd name="T3" fmla="*/ 12 h 228"/>
                <a:gd name="T4" fmla="*/ 224 w 259"/>
                <a:gd name="T5" fmla="*/ 21 h 228"/>
                <a:gd name="T6" fmla="*/ 233 w 259"/>
                <a:gd name="T7" fmla="*/ 31 h 228"/>
                <a:gd name="T8" fmla="*/ 245 w 259"/>
                <a:gd name="T9" fmla="*/ 47 h 228"/>
                <a:gd name="T10" fmla="*/ 254 w 259"/>
                <a:gd name="T11" fmla="*/ 71 h 228"/>
                <a:gd name="T12" fmla="*/ 259 w 259"/>
                <a:gd name="T13" fmla="*/ 104 h 228"/>
                <a:gd name="T14" fmla="*/ 259 w 259"/>
                <a:gd name="T15" fmla="*/ 129 h 228"/>
                <a:gd name="T16" fmla="*/ 256 w 259"/>
                <a:gd name="T17" fmla="*/ 159 h 228"/>
                <a:gd name="T18" fmla="*/ 249 w 259"/>
                <a:gd name="T19" fmla="*/ 182 h 228"/>
                <a:gd name="T20" fmla="*/ 240 w 259"/>
                <a:gd name="T21" fmla="*/ 199 h 228"/>
                <a:gd name="T22" fmla="*/ 228 w 259"/>
                <a:gd name="T23" fmla="*/ 212 h 228"/>
                <a:gd name="T24" fmla="*/ 212 w 259"/>
                <a:gd name="T25" fmla="*/ 221 h 228"/>
                <a:gd name="T26" fmla="*/ 184 w 259"/>
                <a:gd name="T27" fmla="*/ 227 h 228"/>
                <a:gd name="T28" fmla="*/ 158 w 259"/>
                <a:gd name="T29" fmla="*/ 227 h 228"/>
                <a:gd name="T30" fmla="*/ 139 w 259"/>
                <a:gd name="T31" fmla="*/ 219 h 228"/>
                <a:gd name="T32" fmla="*/ 130 w 259"/>
                <a:gd name="T33" fmla="*/ 216 h 228"/>
                <a:gd name="T34" fmla="*/ 109 w 259"/>
                <a:gd name="T35" fmla="*/ 225 h 228"/>
                <a:gd name="T36" fmla="*/ 90 w 259"/>
                <a:gd name="T37" fmla="*/ 228 h 228"/>
                <a:gd name="T38" fmla="*/ 57 w 259"/>
                <a:gd name="T39" fmla="*/ 223 h 228"/>
                <a:gd name="T40" fmla="*/ 39 w 259"/>
                <a:gd name="T41" fmla="*/ 217 h 228"/>
                <a:gd name="T42" fmla="*/ 25 w 259"/>
                <a:gd name="T43" fmla="*/ 205 h 228"/>
                <a:gd name="T44" fmla="*/ 15 w 259"/>
                <a:gd name="T45" fmla="*/ 191 h 228"/>
                <a:gd name="T46" fmla="*/ 8 w 259"/>
                <a:gd name="T47" fmla="*/ 175 h 228"/>
                <a:gd name="T48" fmla="*/ 1 w 259"/>
                <a:gd name="T49" fmla="*/ 142 h 228"/>
                <a:gd name="T50" fmla="*/ 0 w 259"/>
                <a:gd name="T51" fmla="*/ 121 h 228"/>
                <a:gd name="T52" fmla="*/ 2 w 259"/>
                <a:gd name="T53" fmla="*/ 83 h 228"/>
                <a:gd name="T54" fmla="*/ 9 w 259"/>
                <a:gd name="T55" fmla="*/ 59 h 228"/>
                <a:gd name="T56" fmla="*/ 21 w 259"/>
                <a:gd name="T57" fmla="*/ 37 h 228"/>
                <a:gd name="T58" fmla="*/ 30 w 259"/>
                <a:gd name="T59" fmla="*/ 26 h 228"/>
                <a:gd name="T60" fmla="*/ 42 w 259"/>
                <a:gd name="T61" fmla="*/ 18 h 228"/>
                <a:gd name="T62" fmla="*/ 67 w 259"/>
                <a:gd name="T63" fmla="*/ 7 h 228"/>
                <a:gd name="T64" fmla="*/ 97 w 259"/>
                <a:gd name="T65" fmla="*/ 1 h 228"/>
                <a:gd name="T66" fmla="*/ 114 w 259"/>
                <a:gd name="T67" fmla="*/ 1 h 228"/>
                <a:gd name="T68" fmla="*/ 130 w 259"/>
                <a:gd name="T69" fmla="*/ 0 h 228"/>
                <a:gd name="T70" fmla="*/ 145 w 259"/>
                <a:gd name="T71" fmla="*/ 1 h 228"/>
                <a:gd name="T72" fmla="*/ 162 w 259"/>
                <a:gd name="T73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9" h="228">
                  <a:moveTo>
                    <a:pt x="162" y="1"/>
                  </a:moveTo>
                  <a:lnTo>
                    <a:pt x="171" y="2"/>
                  </a:lnTo>
                  <a:lnTo>
                    <a:pt x="192" y="7"/>
                  </a:lnTo>
                  <a:lnTo>
                    <a:pt x="205" y="12"/>
                  </a:lnTo>
                  <a:lnTo>
                    <a:pt x="217" y="18"/>
                  </a:lnTo>
                  <a:lnTo>
                    <a:pt x="224" y="21"/>
                  </a:lnTo>
                  <a:lnTo>
                    <a:pt x="229" y="26"/>
                  </a:lnTo>
                  <a:lnTo>
                    <a:pt x="233" y="31"/>
                  </a:lnTo>
                  <a:lnTo>
                    <a:pt x="239" y="37"/>
                  </a:lnTo>
                  <a:lnTo>
                    <a:pt x="245" y="47"/>
                  </a:lnTo>
                  <a:lnTo>
                    <a:pt x="251" y="59"/>
                  </a:lnTo>
                  <a:lnTo>
                    <a:pt x="254" y="71"/>
                  </a:lnTo>
                  <a:lnTo>
                    <a:pt x="257" y="83"/>
                  </a:lnTo>
                  <a:lnTo>
                    <a:pt x="259" y="104"/>
                  </a:lnTo>
                  <a:lnTo>
                    <a:pt x="259" y="121"/>
                  </a:lnTo>
                  <a:lnTo>
                    <a:pt x="259" y="129"/>
                  </a:lnTo>
                  <a:lnTo>
                    <a:pt x="258" y="142"/>
                  </a:lnTo>
                  <a:lnTo>
                    <a:pt x="256" y="159"/>
                  </a:lnTo>
                  <a:lnTo>
                    <a:pt x="252" y="175"/>
                  </a:lnTo>
                  <a:lnTo>
                    <a:pt x="249" y="182"/>
                  </a:lnTo>
                  <a:lnTo>
                    <a:pt x="244" y="191"/>
                  </a:lnTo>
                  <a:lnTo>
                    <a:pt x="240" y="199"/>
                  </a:lnTo>
                  <a:lnTo>
                    <a:pt x="235" y="205"/>
                  </a:lnTo>
                  <a:lnTo>
                    <a:pt x="228" y="212"/>
                  </a:lnTo>
                  <a:lnTo>
                    <a:pt x="220" y="217"/>
                  </a:lnTo>
                  <a:lnTo>
                    <a:pt x="212" y="221"/>
                  </a:lnTo>
                  <a:lnTo>
                    <a:pt x="202" y="223"/>
                  </a:lnTo>
                  <a:lnTo>
                    <a:pt x="184" y="227"/>
                  </a:lnTo>
                  <a:lnTo>
                    <a:pt x="169" y="228"/>
                  </a:lnTo>
                  <a:lnTo>
                    <a:pt x="158" y="227"/>
                  </a:lnTo>
                  <a:lnTo>
                    <a:pt x="150" y="225"/>
                  </a:lnTo>
                  <a:lnTo>
                    <a:pt x="139" y="219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20" y="219"/>
                  </a:lnTo>
                  <a:lnTo>
                    <a:pt x="109" y="225"/>
                  </a:lnTo>
                  <a:lnTo>
                    <a:pt x="101" y="227"/>
                  </a:lnTo>
                  <a:lnTo>
                    <a:pt x="90" y="228"/>
                  </a:lnTo>
                  <a:lnTo>
                    <a:pt x="76" y="227"/>
                  </a:lnTo>
                  <a:lnTo>
                    <a:pt x="57" y="223"/>
                  </a:lnTo>
                  <a:lnTo>
                    <a:pt x="48" y="221"/>
                  </a:lnTo>
                  <a:lnTo>
                    <a:pt x="39" y="217"/>
                  </a:lnTo>
                  <a:lnTo>
                    <a:pt x="31" y="212"/>
                  </a:lnTo>
                  <a:lnTo>
                    <a:pt x="25" y="205"/>
                  </a:lnTo>
                  <a:lnTo>
                    <a:pt x="20" y="199"/>
                  </a:lnTo>
                  <a:lnTo>
                    <a:pt x="15" y="191"/>
                  </a:lnTo>
                  <a:lnTo>
                    <a:pt x="11" y="182"/>
                  </a:lnTo>
                  <a:lnTo>
                    <a:pt x="8" y="175"/>
                  </a:lnTo>
                  <a:lnTo>
                    <a:pt x="3" y="159"/>
                  </a:lnTo>
                  <a:lnTo>
                    <a:pt x="1" y="142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0" y="104"/>
                  </a:lnTo>
                  <a:lnTo>
                    <a:pt x="2" y="83"/>
                  </a:lnTo>
                  <a:lnTo>
                    <a:pt x="6" y="71"/>
                  </a:lnTo>
                  <a:lnTo>
                    <a:pt x="9" y="59"/>
                  </a:lnTo>
                  <a:lnTo>
                    <a:pt x="14" y="47"/>
                  </a:lnTo>
                  <a:lnTo>
                    <a:pt x="21" y="37"/>
                  </a:lnTo>
                  <a:lnTo>
                    <a:pt x="25" y="31"/>
                  </a:lnTo>
                  <a:lnTo>
                    <a:pt x="30" y="26"/>
                  </a:lnTo>
                  <a:lnTo>
                    <a:pt x="36" y="21"/>
                  </a:lnTo>
                  <a:lnTo>
                    <a:pt x="42" y="18"/>
                  </a:lnTo>
                  <a:lnTo>
                    <a:pt x="54" y="12"/>
                  </a:lnTo>
                  <a:lnTo>
                    <a:pt x="67" y="7"/>
                  </a:lnTo>
                  <a:lnTo>
                    <a:pt x="89" y="2"/>
                  </a:lnTo>
                  <a:lnTo>
                    <a:pt x="97" y="1"/>
                  </a:lnTo>
                  <a:lnTo>
                    <a:pt x="106" y="1"/>
                  </a:lnTo>
                  <a:lnTo>
                    <a:pt x="114" y="1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5" y="1"/>
                  </a:lnTo>
                  <a:lnTo>
                    <a:pt x="154" y="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2232"/>
            <p:cNvSpPr>
              <a:spLocks noEditPoints="1"/>
            </p:cNvSpPr>
            <p:nvPr/>
          </p:nvSpPr>
          <p:spPr bwMode="auto">
            <a:xfrm>
              <a:off x="2685434" y="6022209"/>
              <a:ext cx="38181" cy="28636"/>
            </a:xfrm>
            <a:custGeom>
              <a:avLst/>
              <a:gdLst>
                <a:gd name="T0" fmla="*/ 62 w 97"/>
                <a:gd name="T1" fmla="*/ 4 h 72"/>
                <a:gd name="T2" fmla="*/ 69 w 97"/>
                <a:gd name="T3" fmla="*/ 16 h 72"/>
                <a:gd name="T4" fmla="*/ 74 w 97"/>
                <a:gd name="T5" fmla="*/ 27 h 72"/>
                <a:gd name="T6" fmla="*/ 76 w 97"/>
                <a:gd name="T7" fmla="*/ 45 h 72"/>
                <a:gd name="T8" fmla="*/ 75 w 97"/>
                <a:gd name="T9" fmla="*/ 64 h 72"/>
                <a:gd name="T10" fmla="*/ 49 w 97"/>
                <a:gd name="T11" fmla="*/ 64 h 72"/>
                <a:gd name="T12" fmla="*/ 46 w 97"/>
                <a:gd name="T13" fmla="*/ 56 h 72"/>
                <a:gd name="T14" fmla="*/ 42 w 97"/>
                <a:gd name="T15" fmla="*/ 66 h 72"/>
                <a:gd name="T16" fmla="*/ 39 w 97"/>
                <a:gd name="T17" fmla="*/ 71 h 72"/>
                <a:gd name="T18" fmla="*/ 35 w 97"/>
                <a:gd name="T19" fmla="*/ 72 h 72"/>
                <a:gd name="T20" fmla="*/ 30 w 97"/>
                <a:gd name="T21" fmla="*/ 71 h 72"/>
                <a:gd name="T22" fmla="*/ 21 w 97"/>
                <a:gd name="T23" fmla="*/ 61 h 72"/>
                <a:gd name="T24" fmla="*/ 22 w 97"/>
                <a:gd name="T25" fmla="*/ 47 h 72"/>
                <a:gd name="T26" fmla="*/ 24 w 97"/>
                <a:gd name="T27" fmla="*/ 25 h 72"/>
                <a:gd name="T28" fmla="*/ 28 w 97"/>
                <a:gd name="T29" fmla="*/ 2 h 72"/>
                <a:gd name="T30" fmla="*/ 36 w 97"/>
                <a:gd name="T31" fmla="*/ 9 h 72"/>
                <a:gd name="T32" fmla="*/ 42 w 97"/>
                <a:gd name="T33" fmla="*/ 18 h 72"/>
                <a:gd name="T34" fmla="*/ 47 w 97"/>
                <a:gd name="T35" fmla="*/ 30 h 72"/>
                <a:gd name="T36" fmla="*/ 51 w 97"/>
                <a:gd name="T37" fmla="*/ 17 h 72"/>
                <a:gd name="T38" fmla="*/ 60 w 97"/>
                <a:gd name="T39" fmla="*/ 2 h 72"/>
                <a:gd name="T40" fmla="*/ 6 w 97"/>
                <a:gd name="T41" fmla="*/ 19 h 72"/>
                <a:gd name="T42" fmla="*/ 20 w 97"/>
                <a:gd name="T43" fmla="*/ 30 h 72"/>
                <a:gd name="T44" fmla="*/ 24 w 97"/>
                <a:gd name="T45" fmla="*/ 16 h 72"/>
                <a:gd name="T46" fmla="*/ 14 w 97"/>
                <a:gd name="T47" fmla="*/ 12 h 72"/>
                <a:gd name="T48" fmla="*/ 0 w 97"/>
                <a:gd name="T49" fmla="*/ 14 h 72"/>
                <a:gd name="T50" fmla="*/ 49 w 97"/>
                <a:gd name="T51" fmla="*/ 0 h 72"/>
                <a:gd name="T52" fmla="*/ 49 w 97"/>
                <a:gd name="T53" fmla="*/ 16 h 72"/>
                <a:gd name="T54" fmla="*/ 46 w 97"/>
                <a:gd name="T55" fmla="*/ 15 h 72"/>
                <a:gd name="T56" fmla="*/ 40 w 97"/>
                <a:gd name="T57" fmla="*/ 9 h 72"/>
                <a:gd name="T58" fmla="*/ 92 w 97"/>
                <a:gd name="T59" fmla="*/ 19 h 72"/>
                <a:gd name="T60" fmla="*/ 78 w 97"/>
                <a:gd name="T61" fmla="*/ 30 h 72"/>
                <a:gd name="T62" fmla="*/ 74 w 97"/>
                <a:gd name="T63" fmla="*/ 16 h 72"/>
                <a:gd name="T64" fmla="*/ 83 w 97"/>
                <a:gd name="T65" fmla="*/ 12 h 72"/>
                <a:gd name="T66" fmla="*/ 97 w 97"/>
                <a:gd name="T6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72">
                  <a:moveTo>
                    <a:pt x="60" y="2"/>
                  </a:moveTo>
                  <a:lnTo>
                    <a:pt x="62" y="4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2"/>
                  </a:lnTo>
                  <a:lnTo>
                    <a:pt x="74" y="27"/>
                  </a:lnTo>
                  <a:lnTo>
                    <a:pt x="75" y="33"/>
                  </a:lnTo>
                  <a:lnTo>
                    <a:pt x="76" y="45"/>
                  </a:lnTo>
                  <a:lnTo>
                    <a:pt x="75" y="56"/>
                  </a:lnTo>
                  <a:lnTo>
                    <a:pt x="75" y="64"/>
                  </a:lnTo>
                  <a:lnTo>
                    <a:pt x="74" y="66"/>
                  </a:lnTo>
                  <a:lnTo>
                    <a:pt x="49" y="64"/>
                  </a:lnTo>
                  <a:lnTo>
                    <a:pt x="48" y="61"/>
                  </a:lnTo>
                  <a:lnTo>
                    <a:pt x="46" y="56"/>
                  </a:lnTo>
                  <a:lnTo>
                    <a:pt x="44" y="61"/>
                  </a:lnTo>
                  <a:lnTo>
                    <a:pt x="42" y="66"/>
                  </a:lnTo>
                  <a:lnTo>
                    <a:pt x="41" y="69"/>
                  </a:lnTo>
                  <a:lnTo>
                    <a:pt x="39" y="71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3" y="72"/>
                  </a:lnTo>
                  <a:lnTo>
                    <a:pt x="30" y="71"/>
                  </a:lnTo>
                  <a:lnTo>
                    <a:pt x="24" y="66"/>
                  </a:lnTo>
                  <a:lnTo>
                    <a:pt x="21" y="61"/>
                  </a:lnTo>
                  <a:lnTo>
                    <a:pt x="22" y="57"/>
                  </a:lnTo>
                  <a:lnTo>
                    <a:pt x="22" y="47"/>
                  </a:lnTo>
                  <a:lnTo>
                    <a:pt x="23" y="36"/>
                  </a:lnTo>
                  <a:lnTo>
                    <a:pt x="24" y="25"/>
                  </a:lnTo>
                  <a:lnTo>
                    <a:pt x="27" y="1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6" y="9"/>
                  </a:lnTo>
                  <a:lnTo>
                    <a:pt x="39" y="13"/>
                  </a:lnTo>
                  <a:lnTo>
                    <a:pt x="42" y="18"/>
                  </a:lnTo>
                  <a:lnTo>
                    <a:pt x="46" y="24"/>
                  </a:lnTo>
                  <a:lnTo>
                    <a:pt x="47" y="30"/>
                  </a:lnTo>
                  <a:lnTo>
                    <a:pt x="49" y="25"/>
                  </a:lnTo>
                  <a:lnTo>
                    <a:pt x="51" y="17"/>
                  </a:lnTo>
                  <a:lnTo>
                    <a:pt x="55" y="10"/>
                  </a:lnTo>
                  <a:lnTo>
                    <a:pt x="60" y="2"/>
                  </a:lnTo>
                  <a:close/>
                  <a:moveTo>
                    <a:pt x="0" y="14"/>
                  </a:moveTo>
                  <a:lnTo>
                    <a:pt x="6" y="19"/>
                  </a:lnTo>
                  <a:lnTo>
                    <a:pt x="19" y="32"/>
                  </a:lnTo>
                  <a:lnTo>
                    <a:pt x="20" y="30"/>
                  </a:lnTo>
                  <a:lnTo>
                    <a:pt x="21" y="23"/>
                  </a:lnTo>
                  <a:lnTo>
                    <a:pt x="24" y="16"/>
                  </a:lnTo>
                  <a:lnTo>
                    <a:pt x="20" y="1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4"/>
                  </a:lnTo>
                  <a:close/>
                  <a:moveTo>
                    <a:pt x="40" y="9"/>
                  </a:moveTo>
                  <a:lnTo>
                    <a:pt x="49" y="0"/>
                  </a:lnTo>
                  <a:lnTo>
                    <a:pt x="50" y="4"/>
                  </a:lnTo>
                  <a:lnTo>
                    <a:pt x="49" y="16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3" y="12"/>
                  </a:lnTo>
                  <a:lnTo>
                    <a:pt x="40" y="9"/>
                  </a:lnTo>
                  <a:close/>
                  <a:moveTo>
                    <a:pt x="97" y="14"/>
                  </a:moveTo>
                  <a:lnTo>
                    <a:pt x="92" y="19"/>
                  </a:lnTo>
                  <a:lnTo>
                    <a:pt x="79" y="32"/>
                  </a:lnTo>
                  <a:lnTo>
                    <a:pt x="78" y="30"/>
                  </a:lnTo>
                  <a:lnTo>
                    <a:pt x="77" y="23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3" y="12"/>
                  </a:lnTo>
                  <a:lnTo>
                    <a:pt x="90" y="12"/>
                  </a:lnTo>
                  <a:lnTo>
                    <a:pt x="97" y="1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2233"/>
            <p:cNvSpPr>
              <a:spLocks/>
            </p:cNvSpPr>
            <p:nvPr/>
          </p:nvSpPr>
          <p:spPr bwMode="auto">
            <a:xfrm>
              <a:off x="2543845" y="6229024"/>
              <a:ext cx="55681" cy="49317"/>
            </a:xfrm>
            <a:custGeom>
              <a:avLst/>
              <a:gdLst>
                <a:gd name="T0" fmla="*/ 88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1 w 141"/>
                <a:gd name="T7" fmla="*/ 5 h 123"/>
                <a:gd name="T8" fmla="*/ 119 w 141"/>
                <a:gd name="T9" fmla="*/ 9 h 123"/>
                <a:gd name="T10" fmla="*/ 124 w 141"/>
                <a:gd name="T11" fmla="*/ 14 h 123"/>
                <a:gd name="T12" fmla="*/ 129 w 141"/>
                <a:gd name="T13" fmla="*/ 19 h 123"/>
                <a:gd name="T14" fmla="*/ 134 w 141"/>
                <a:gd name="T15" fmla="*/ 24 h 123"/>
                <a:gd name="T16" fmla="*/ 136 w 141"/>
                <a:gd name="T17" fmla="*/ 31 h 123"/>
                <a:gd name="T18" fmla="*/ 138 w 141"/>
                <a:gd name="T19" fmla="*/ 37 h 123"/>
                <a:gd name="T20" fmla="*/ 139 w 141"/>
                <a:gd name="T21" fmla="*/ 44 h 123"/>
                <a:gd name="T22" fmla="*/ 141 w 141"/>
                <a:gd name="T23" fmla="*/ 56 h 123"/>
                <a:gd name="T24" fmla="*/ 141 w 141"/>
                <a:gd name="T25" fmla="*/ 64 h 123"/>
                <a:gd name="T26" fmla="*/ 141 w 141"/>
                <a:gd name="T27" fmla="*/ 70 h 123"/>
                <a:gd name="T28" fmla="*/ 140 w 141"/>
                <a:gd name="T29" fmla="*/ 76 h 123"/>
                <a:gd name="T30" fmla="*/ 139 w 141"/>
                <a:gd name="T31" fmla="*/ 85 h 123"/>
                <a:gd name="T32" fmla="*/ 137 w 141"/>
                <a:gd name="T33" fmla="*/ 94 h 123"/>
                <a:gd name="T34" fmla="*/ 133 w 141"/>
                <a:gd name="T35" fmla="*/ 102 h 123"/>
                <a:gd name="T36" fmla="*/ 127 w 141"/>
                <a:gd name="T37" fmla="*/ 111 h 123"/>
                <a:gd name="T38" fmla="*/ 124 w 141"/>
                <a:gd name="T39" fmla="*/ 114 h 123"/>
                <a:gd name="T40" fmla="*/ 120 w 141"/>
                <a:gd name="T41" fmla="*/ 117 h 123"/>
                <a:gd name="T42" fmla="*/ 115 w 141"/>
                <a:gd name="T43" fmla="*/ 119 h 123"/>
                <a:gd name="T44" fmla="*/ 110 w 141"/>
                <a:gd name="T45" fmla="*/ 121 h 123"/>
                <a:gd name="T46" fmla="*/ 99 w 141"/>
                <a:gd name="T47" fmla="*/ 123 h 123"/>
                <a:gd name="T48" fmla="*/ 92 w 141"/>
                <a:gd name="T49" fmla="*/ 123 h 123"/>
                <a:gd name="T50" fmla="*/ 86 w 141"/>
                <a:gd name="T51" fmla="*/ 123 h 123"/>
                <a:gd name="T52" fmla="*/ 82 w 141"/>
                <a:gd name="T53" fmla="*/ 121 h 123"/>
                <a:gd name="T54" fmla="*/ 75 w 141"/>
                <a:gd name="T55" fmla="*/ 118 h 123"/>
                <a:gd name="T56" fmla="*/ 71 w 141"/>
                <a:gd name="T57" fmla="*/ 116 h 123"/>
                <a:gd name="T58" fmla="*/ 70 w 141"/>
                <a:gd name="T59" fmla="*/ 116 h 123"/>
                <a:gd name="T60" fmla="*/ 66 w 141"/>
                <a:gd name="T61" fmla="*/ 118 h 123"/>
                <a:gd name="T62" fmla="*/ 59 w 141"/>
                <a:gd name="T63" fmla="*/ 121 h 123"/>
                <a:gd name="T64" fmla="*/ 55 w 141"/>
                <a:gd name="T65" fmla="*/ 123 h 123"/>
                <a:gd name="T66" fmla="*/ 50 w 141"/>
                <a:gd name="T67" fmla="*/ 123 h 123"/>
                <a:gd name="T68" fmla="*/ 41 w 141"/>
                <a:gd name="T69" fmla="*/ 123 h 123"/>
                <a:gd name="T70" fmla="*/ 31 w 141"/>
                <a:gd name="T71" fmla="*/ 121 h 123"/>
                <a:gd name="T72" fmla="*/ 26 w 141"/>
                <a:gd name="T73" fmla="*/ 119 h 123"/>
                <a:gd name="T74" fmla="*/ 21 w 141"/>
                <a:gd name="T75" fmla="*/ 117 h 123"/>
                <a:gd name="T76" fmla="*/ 17 w 141"/>
                <a:gd name="T77" fmla="*/ 114 h 123"/>
                <a:gd name="T78" fmla="*/ 14 w 141"/>
                <a:gd name="T79" fmla="*/ 111 h 123"/>
                <a:gd name="T80" fmla="*/ 8 w 141"/>
                <a:gd name="T81" fmla="*/ 102 h 123"/>
                <a:gd name="T82" fmla="*/ 4 w 141"/>
                <a:gd name="T83" fmla="*/ 94 h 123"/>
                <a:gd name="T84" fmla="*/ 2 w 141"/>
                <a:gd name="T85" fmla="*/ 85 h 123"/>
                <a:gd name="T86" fmla="*/ 1 w 141"/>
                <a:gd name="T87" fmla="*/ 76 h 123"/>
                <a:gd name="T88" fmla="*/ 0 w 141"/>
                <a:gd name="T89" fmla="*/ 70 h 123"/>
                <a:gd name="T90" fmla="*/ 0 w 141"/>
                <a:gd name="T91" fmla="*/ 64 h 123"/>
                <a:gd name="T92" fmla="*/ 0 w 141"/>
                <a:gd name="T93" fmla="*/ 56 h 123"/>
                <a:gd name="T94" fmla="*/ 2 w 141"/>
                <a:gd name="T95" fmla="*/ 44 h 123"/>
                <a:gd name="T96" fmla="*/ 3 w 141"/>
                <a:gd name="T97" fmla="*/ 37 h 123"/>
                <a:gd name="T98" fmla="*/ 5 w 141"/>
                <a:gd name="T99" fmla="*/ 31 h 123"/>
                <a:gd name="T100" fmla="*/ 7 w 141"/>
                <a:gd name="T101" fmla="*/ 24 h 123"/>
                <a:gd name="T102" fmla="*/ 12 w 141"/>
                <a:gd name="T103" fmla="*/ 19 h 123"/>
                <a:gd name="T104" fmla="*/ 17 w 141"/>
                <a:gd name="T105" fmla="*/ 14 h 123"/>
                <a:gd name="T106" fmla="*/ 23 w 141"/>
                <a:gd name="T107" fmla="*/ 9 h 123"/>
                <a:gd name="T108" fmla="*/ 30 w 141"/>
                <a:gd name="T109" fmla="*/ 5 h 123"/>
                <a:gd name="T110" fmla="*/ 37 w 141"/>
                <a:gd name="T111" fmla="*/ 3 h 123"/>
                <a:gd name="T112" fmla="*/ 48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0 w 141"/>
                <a:gd name="T119" fmla="*/ 0 h 123"/>
                <a:gd name="T120" fmla="*/ 79 w 141"/>
                <a:gd name="T121" fmla="*/ 0 h 123"/>
                <a:gd name="T122" fmla="*/ 88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8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5"/>
                  </a:lnTo>
                  <a:lnTo>
                    <a:pt x="119" y="9"/>
                  </a:lnTo>
                  <a:lnTo>
                    <a:pt x="124" y="14"/>
                  </a:lnTo>
                  <a:lnTo>
                    <a:pt x="129" y="19"/>
                  </a:lnTo>
                  <a:lnTo>
                    <a:pt x="134" y="24"/>
                  </a:lnTo>
                  <a:lnTo>
                    <a:pt x="136" y="31"/>
                  </a:lnTo>
                  <a:lnTo>
                    <a:pt x="138" y="37"/>
                  </a:lnTo>
                  <a:lnTo>
                    <a:pt x="139" y="44"/>
                  </a:lnTo>
                  <a:lnTo>
                    <a:pt x="141" y="56"/>
                  </a:lnTo>
                  <a:lnTo>
                    <a:pt x="141" y="64"/>
                  </a:lnTo>
                  <a:lnTo>
                    <a:pt x="141" y="70"/>
                  </a:lnTo>
                  <a:lnTo>
                    <a:pt x="140" y="76"/>
                  </a:lnTo>
                  <a:lnTo>
                    <a:pt x="139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7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5" y="119"/>
                  </a:lnTo>
                  <a:lnTo>
                    <a:pt x="110" y="121"/>
                  </a:lnTo>
                  <a:lnTo>
                    <a:pt x="99" y="123"/>
                  </a:lnTo>
                  <a:lnTo>
                    <a:pt x="92" y="123"/>
                  </a:lnTo>
                  <a:lnTo>
                    <a:pt x="86" y="123"/>
                  </a:lnTo>
                  <a:lnTo>
                    <a:pt x="82" y="121"/>
                  </a:lnTo>
                  <a:lnTo>
                    <a:pt x="75" y="118"/>
                  </a:lnTo>
                  <a:lnTo>
                    <a:pt x="71" y="116"/>
                  </a:lnTo>
                  <a:lnTo>
                    <a:pt x="70" y="116"/>
                  </a:lnTo>
                  <a:lnTo>
                    <a:pt x="66" y="118"/>
                  </a:lnTo>
                  <a:lnTo>
                    <a:pt x="59" y="121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19"/>
                  </a:lnTo>
                  <a:lnTo>
                    <a:pt x="21" y="117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8" y="102"/>
                  </a:lnTo>
                  <a:lnTo>
                    <a:pt x="4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3" y="37"/>
                  </a:lnTo>
                  <a:lnTo>
                    <a:pt x="5" y="31"/>
                  </a:lnTo>
                  <a:lnTo>
                    <a:pt x="7" y="24"/>
                  </a:lnTo>
                  <a:lnTo>
                    <a:pt x="12" y="19"/>
                  </a:lnTo>
                  <a:lnTo>
                    <a:pt x="17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2234"/>
            <p:cNvSpPr>
              <a:spLocks noEditPoints="1"/>
            </p:cNvSpPr>
            <p:nvPr/>
          </p:nvSpPr>
          <p:spPr bwMode="auto">
            <a:xfrm>
              <a:off x="2561345" y="6221070"/>
              <a:ext cx="20681" cy="15909"/>
            </a:xfrm>
            <a:custGeom>
              <a:avLst/>
              <a:gdLst>
                <a:gd name="T0" fmla="*/ 33 w 53"/>
                <a:gd name="T1" fmla="*/ 1 h 40"/>
                <a:gd name="T2" fmla="*/ 34 w 53"/>
                <a:gd name="T3" fmla="*/ 3 h 40"/>
                <a:gd name="T4" fmla="*/ 36 w 53"/>
                <a:gd name="T5" fmla="*/ 6 h 40"/>
                <a:gd name="T6" fmla="*/ 39 w 53"/>
                <a:gd name="T7" fmla="*/ 12 h 40"/>
                <a:gd name="T8" fmla="*/ 41 w 53"/>
                <a:gd name="T9" fmla="*/ 18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4 h 40"/>
                <a:gd name="T16" fmla="*/ 26 w 53"/>
                <a:gd name="T17" fmla="*/ 33 h 40"/>
                <a:gd name="T18" fmla="*/ 25 w 53"/>
                <a:gd name="T19" fmla="*/ 30 h 40"/>
                <a:gd name="T20" fmla="*/ 23 w 53"/>
                <a:gd name="T21" fmla="*/ 36 h 40"/>
                <a:gd name="T22" fmla="*/ 21 w 53"/>
                <a:gd name="T23" fmla="*/ 39 h 40"/>
                <a:gd name="T24" fmla="*/ 18 w 53"/>
                <a:gd name="T25" fmla="*/ 40 h 40"/>
                <a:gd name="T26" fmla="*/ 16 w 53"/>
                <a:gd name="T27" fmla="*/ 39 h 40"/>
                <a:gd name="T28" fmla="*/ 13 w 53"/>
                <a:gd name="T29" fmla="*/ 36 h 40"/>
                <a:gd name="T30" fmla="*/ 12 w 53"/>
                <a:gd name="T31" fmla="*/ 33 h 40"/>
                <a:gd name="T32" fmla="*/ 12 w 53"/>
                <a:gd name="T33" fmla="*/ 26 h 40"/>
                <a:gd name="T34" fmla="*/ 13 w 53"/>
                <a:gd name="T35" fmla="*/ 14 h 40"/>
                <a:gd name="T36" fmla="*/ 15 w 53"/>
                <a:gd name="T37" fmla="*/ 5 h 40"/>
                <a:gd name="T38" fmla="*/ 15 w 53"/>
                <a:gd name="T39" fmla="*/ 2 h 40"/>
                <a:gd name="T40" fmla="*/ 16 w 53"/>
                <a:gd name="T41" fmla="*/ 2 h 40"/>
                <a:gd name="T42" fmla="*/ 20 w 53"/>
                <a:gd name="T43" fmla="*/ 5 h 40"/>
                <a:gd name="T44" fmla="*/ 23 w 53"/>
                <a:gd name="T45" fmla="*/ 10 h 40"/>
                <a:gd name="T46" fmla="*/ 26 w 53"/>
                <a:gd name="T47" fmla="*/ 17 h 40"/>
                <a:gd name="T48" fmla="*/ 28 w 53"/>
                <a:gd name="T49" fmla="*/ 10 h 40"/>
                <a:gd name="T50" fmla="*/ 33 w 53"/>
                <a:gd name="T51" fmla="*/ 1 h 40"/>
                <a:gd name="T52" fmla="*/ 0 w 53"/>
                <a:gd name="T53" fmla="*/ 7 h 40"/>
                <a:gd name="T54" fmla="*/ 3 w 53"/>
                <a:gd name="T55" fmla="*/ 11 h 40"/>
                <a:gd name="T56" fmla="*/ 10 w 53"/>
                <a:gd name="T57" fmla="*/ 18 h 40"/>
                <a:gd name="T58" fmla="*/ 11 w 53"/>
                <a:gd name="T59" fmla="*/ 16 h 40"/>
                <a:gd name="T60" fmla="*/ 12 w 53"/>
                <a:gd name="T61" fmla="*/ 13 h 40"/>
                <a:gd name="T62" fmla="*/ 13 w 53"/>
                <a:gd name="T63" fmla="*/ 10 h 40"/>
                <a:gd name="T64" fmla="*/ 11 w 53"/>
                <a:gd name="T65" fmla="*/ 7 h 40"/>
                <a:gd name="T66" fmla="*/ 8 w 53"/>
                <a:gd name="T67" fmla="*/ 7 h 40"/>
                <a:gd name="T68" fmla="*/ 4 w 53"/>
                <a:gd name="T69" fmla="*/ 6 h 40"/>
                <a:gd name="T70" fmla="*/ 0 w 53"/>
                <a:gd name="T71" fmla="*/ 7 h 40"/>
                <a:gd name="T72" fmla="*/ 22 w 53"/>
                <a:gd name="T73" fmla="*/ 4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6 h 40"/>
                <a:gd name="T84" fmla="*/ 22 w 53"/>
                <a:gd name="T85" fmla="*/ 4 h 40"/>
                <a:gd name="T86" fmla="*/ 53 w 53"/>
                <a:gd name="T87" fmla="*/ 7 h 40"/>
                <a:gd name="T88" fmla="*/ 50 w 53"/>
                <a:gd name="T89" fmla="*/ 11 h 40"/>
                <a:gd name="T90" fmla="*/ 43 w 53"/>
                <a:gd name="T91" fmla="*/ 18 h 40"/>
                <a:gd name="T92" fmla="*/ 42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2 w 53"/>
                <a:gd name="T99" fmla="*/ 7 h 40"/>
                <a:gd name="T100" fmla="*/ 45 w 53"/>
                <a:gd name="T101" fmla="*/ 7 h 40"/>
                <a:gd name="T102" fmla="*/ 49 w 53"/>
                <a:gd name="T103" fmla="*/ 6 h 40"/>
                <a:gd name="T104" fmla="*/ 53 w 53"/>
                <a:gd name="T10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3" y="1"/>
                  </a:moveTo>
                  <a:lnTo>
                    <a:pt x="34" y="3"/>
                  </a:lnTo>
                  <a:lnTo>
                    <a:pt x="36" y="6"/>
                  </a:lnTo>
                  <a:lnTo>
                    <a:pt x="39" y="12"/>
                  </a:lnTo>
                  <a:lnTo>
                    <a:pt x="41" y="18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2" y="33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20" y="5"/>
                  </a:lnTo>
                  <a:lnTo>
                    <a:pt x="23" y="10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33" y="1"/>
                  </a:lnTo>
                  <a:close/>
                  <a:moveTo>
                    <a:pt x="0" y="7"/>
                  </a:moveTo>
                  <a:lnTo>
                    <a:pt x="3" y="11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7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6"/>
                  </a:lnTo>
                  <a:lnTo>
                    <a:pt x="22" y="4"/>
                  </a:lnTo>
                  <a:close/>
                  <a:moveTo>
                    <a:pt x="53" y="7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9" y="6"/>
                  </a:lnTo>
                  <a:lnTo>
                    <a:pt x="53" y="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2235"/>
            <p:cNvSpPr>
              <a:spLocks/>
            </p:cNvSpPr>
            <p:nvPr/>
          </p:nvSpPr>
          <p:spPr bwMode="auto">
            <a:xfrm>
              <a:off x="2395893" y="6128799"/>
              <a:ext cx="55681" cy="49317"/>
            </a:xfrm>
            <a:custGeom>
              <a:avLst/>
              <a:gdLst>
                <a:gd name="T0" fmla="*/ 89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1 w 141"/>
                <a:gd name="T7" fmla="*/ 5 h 123"/>
                <a:gd name="T8" fmla="*/ 118 w 141"/>
                <a:gd name="T9" fmla="*/ 9 h 123"/>
                <a:gd name="T10" fmla="*/ 124 w 141"/>
                <a:gd name="T11" fmla="*/ 14 h 123"/>
                <a:gd name="T12" fmla="*/ 130 w 141"/>
                <a:gd name="T13" fmla="*/ 19 h 123"/>
                <a:gd name="T14" fmla="*/ 133 w 141"/>
                <a:gd name="T15" fmla="*/ 26 h 123"/>
                <a:gd name="T16" fmla="*/ 136 w 141"/>
                <a:gd name="T17" fmla="*/ 31 h 123"/>
                <a:gd name="T18" fmla="*/ 138 w 141"/>
                <a:gd name="T19" fmla="*/ 38 h 123"/>
                <a:gd name="T20" fmla="*/ 139 w 141"/>
                <a:gd name="T21" fmla="*/ 44 h 123"/>
                <a:gd name="T22" fmla="*/ 141 w 141"/>
                <a:gd name="T23" fmla="*/ 56 h 123"/>
                <a:gd name="T24" fmla="*/ 141 w 141"/>
                <a:gd name="T25" fmla="*/ 65 h 123"/>
                <a:gd name="T26" fmla="*/ 141 w 141"/>
                <a:gd name="T27" fmla="*/ 70 h 123"/>
                <a:gd name="T28" fmla="*/ 141 w 141"/>
                <a:gd name="T29" fmla="*/ 76 h 123"/>
                <a:gd name="T30" fmla="*/ 139 w 141"/>
                <a:gd name="T31" fmla="*/ 85 h 123"/>
                <a:gd name="T32" fmla="*/ 137 w 141"/>
                <a:gd name="T33" fmla="*/ 94 h 123"/>
                <a:gd name="T34" fmla="*/ 133 w 141"/>
                <a:gd name="T35" fmla="*/ 102 h 123"/>
                <a:gd name="T36" fmla="*/ 128 w 141"/>
                <a:gd name="T37" fmla="*/ 111 h 123"/>
                <a:gd name="T38" fmla="*/ 124 w 141"/>
                <a:gd name="T39" fmla="*/ 114 h 123"/>
                <a:gd name="T40" fmla="*/ 120 w 141"/>
                <a:gd name="T41" fmla="*/ 117 h 123"/>
                <a:gd name="T42" fmla="*/ 116 w 141"/>
                <a:gd name="T43" fmla="*/ 120 h 123"/>
                <a:gd name="T44" fmla="*/ 110 w 141"/>
                <a:gd name="T45" fmla="*/ 121 h 123"/>
                <a:gd name="T46" fmla="*/ 100 w 141"/>
                <a:gd name="T47" fmla="*/ 123 h 123"/>
                <a:gd name="T48" fmla="*/ 92 w 141"/>
                <a:gd name="T49" fmla="*/ 123 h 123"/>
                <a:gd name="T50" fmla="*/ 87 w 141"/>
                <a:gd name="T51" fmla="*/ 123 h 123"/>
                <a:gd name="T52" fmla="*/ 82 w 141"/>
                <a:gd name="T53" fmla="*/ 122 h 123"/>
                <a:gd name="T54" fmla="*/ 76 w 141"/>
                <a:gd name="T55" fmla="*/ 119 h 123"/>
                <a:gd name="T56" fmla="*/ 70 w 141"/>
                <a:gd name="T57" fmla="*/ 116 h 123"/>
                <a:gd name="T58" fmla="*/ 70 w 141"/>
                <a:gd name="T59" fmla="*/ 116 h 123"/>
                <a:gd name="T60" fmla="*/ 66 w 141"/>
                <a:gd name="T61" fmla="*/ 119 h 123"/>
                <a:gd name="T62" fmla="*/ 60 w 141"/>
                <a:gd name="T63" fmla="*/ 122 h 123"/>
                <a:gd name="T64" fmla="*/ 55 w 141"/>
                <a:gd name="T65" fmla="*/ 123 h 123"/>
                <a:gd name="T66" fmla="*/ 50 w 141"/>
                <a:gd name="T67" fmla="*/ 123 h 123"/>
                <a:gd name="T68" fmla="*/ 41 w 141"/>
                <a:gd name="T69" fmla="*/ 123 h 123"/>
                <a:gd name="T70" fmla="*/ 31 w 141"/>
                <a:gd name="T71" fmla="*/ 121 h 123"/>
                <a:gd name="T72" fmla="*/ 26 w 141"/>
                <a:gd name="T73" fmla="*/ 120 h 123"/>
                <a:gd name="T74" fmla="*/ 22 w 141"/>
                <a:gd name="T75" fmla="*/ 117 h 123"/>
                <a:gd name="T76" fmla="*/ 17 w 141"/>
                <a:gd name="T77" fmla="*/ 114 h 123"/>
                <a:gd name="T78" fmla="*/ 14 w 141"/>
                <a:gd name="T79" fmla="*/ 111 h 123"/>
                <a:gd name="T80" fmla="*/ 9 w 141"/>
                <a:gd name="T81" fmla="*/ 102 h 123"/>
                <a:gd name="T82" fmla="*/ 4 w 141"/>
                <a:gd name="T83" fmla="*/ 94 h 123"/>
                <a:gd name="T84" fmla="*/ 2 w 141"/>
                <a:gd name="T85" fmla="*/ 85 h 123"/>
                <a:gd name="T86" fmla="*/ 1 w 141"/>
                <a:gd name="T87" fmla="*/ 76 h 123"/>
                <a:gd name="T88" fmla="*/ 0 w 141"/>
                <a:gd name="T89" fmla="*/ 70 h 123"/>
                <a:gd name="T90" fmla="*/ 0 w 141"/>
                <a:gd name="T91" fmla="*/ 65 h 123"/>
                <a:gd name="T92" fmla="*/ 0 w 141"/>
                <a:gd name="T93" fmla="*/ 56 h 123"/>
                <a:gd name="T94" fmla="*/ 1 w 141"/>
                <a:gd name="T95" fmla="*/ 44 h 123"/>
                <a:gd name="T96" fmla="*/ 3 w 141"/>
                <a:gd name="T97" fmla="*/ 38 h 123"/>
                <a:gd name="T98" fmla="*/ 6 w 141"/>
                <a:gd name="T99" fmla="*/ 31 h 123"/>
                <a:gd name="T100" fmla="*/ 8 w 141"/>
                <a:gd name="T101" fmla="*/ 26 h 123"/>
                <a:gd name="T102" fmla="*/ 12 w 141"/>
                <a:gd name="T103" fmla="*/ 19 h 123"/>
                <a:gd name="T104" fmla="*/ 16 w 141"/>
                <a:gd name="T105" fmla="*/ 14 h 123"/>
                <a:gd name="T106" fmla="*/ 23 w 141"/>
                <a:gd name="T107" fmla="*/ 9 h 123"/>
                <a:gd name="T108" fmla="*/ 30 w 141"/>
                <a:gd name="T109" fmla="*/ 5 h 123"/>
                <a:gd name="T110" fmla="*/ 37 w 141"/>
                <a:gd name="T111" fmla="*/ 3 h 123"/>
                <a:gd name="T112" fmla="*/ 49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0 w 141"/>
                <a:gd name="T119" fmla="*/ 0 h 123"/>
                <a:gd name="T120" fmla="*/ 79 w 141"/>
                <a:gd name="T121" fmla="*/ 0 h 123"/>
                <a:gd name="T122" fmla="*/ 89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5"/>
                  </a:lnTo>
                  <a:lnTo>
                    <a:pt x="118" y="9"/>
                  </a:lnTo>
                  <a:lnTo>
                    <a:pt x="124" y="14"/>
                  </a:lnTo>
                  <a:lnTo>
                    <a:pt x="130" y="19"/>
                  </a:lnTo>
                  <a:lnTo>
                    <a:pt x="133" y="26"/>
                  </a:lnTo>
                  <a:lnTo>
                    <a:pt x="136" y="31"/>
                  </a:lnTo>
                  <a:lnTo>
                    <a:pt x="138" y="38"/>
                  </a:lnTo>
                  <a:lnTo>
                    <a:pt x="139" y="44"/>
                  </a:lnTo>
                  <a:lnTo>
                    <a:pt x="141" y="56"/>
                  </a:lnTo>
                  <a:lnTo>
                    <a:pt x="141" y="65"/>
                  </a:lnTo>
                  <a:lnTo>
                    <a:pt x="141" y="70"/>
                  </a:lnTo>
                  <a:lnTo>
                    <a:pt x="141" y="76"/>
                  </a:lnTo>
                  <a:lnTo>
                    <a:pt x="139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6" y="120"/>
                  </a:lnTo>
                  <a:lnTo>
                    <a:pt x="110" y="121"/>
                  </a:lnTo>
                  <a:lnTo>
                    <a:pt x="100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2" y="122"/>
                  </a:lnTo>
                  <a:lnTo>
                    <a:pt x="76" y="119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66" y="119"/>
                  </a:lnTo>
                  <a:lnTo>
                    <a:pt x="60" y="122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20"/>
                  </a:lnTo>
                  <a:lnTo>
                    <a:pt x="22" y="117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9" y="102"/>
                  </a:lnTo>
                  <a:lnTo>
                    <a:pt x="4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3" y="38"/>
                  </a:lnTo>
                  <a:lnTo>
                    <a:pt x="6" y="31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6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2236"/>
            <p:cNvSpPr>
              <a:spLocks noEditPoints="1"/>
            </p:cNvSpPr>
            <p:nvPr/>
          </p:nvSpPr>
          <p:spPr bwMode="auto">
            <a:xfrm>
              <a:off x="2413393" y="6119253"/>
              <a:ext cx="20681" cy="15909"/>
            </a:xfrm>
            <a:custGeom>
              <a:avLst/>
              <a:gdLst>
                <a:gd name="T0" fmla="*/ 33 w 53"/>
                <a:gd name="T1" fmla="*/ 1 h 40"/>
                <a:gd name="T2" fmla="*/ 34 w 53"/>
                <a:gd name="T3" fmla="*/ 3 h 40"/>
                <a:gd name="T4" fmla="*/ 36 w 53"/>
                <a:gd name="T5" fmla="*/ 7 h 40"/>
                <a:gd name="T6" fmla="*/ 39 w 53"/>
                <a:gd name="T7" fmla="*/ 12 h 40"/>
                <a:gd name="T8" fmla="*/ 40 w 53"/>
                <a:gd name="T9" fmla="*/ 18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5 h 40"/>
                <a:gd name="T16" fmla="*/ 26 w 53"/>
                <a:gd name="T17" fmla="*/ 34 h 40"/>
                <a:gd name="T18" fmla="*/ 25 w 53"/>
                <a:gd name="T19" fmla="*/ 30 h 40"/>
                <a:gd name="T20" fmla="*/ 23 w 53"/>
                <a:gd name="T21" fmla="*/ 36 h 40"/>
                <a:gd name="T22" fmla="*/ 21 w 53"/>
                <a:gd name="T23" fmla="*/ 39 h 40"/>
                <a:gd name="T24" fmla="*/ 19 w 53"/>
                <a:gd name="T25" fmla="*/ 40 h 40"/>
                <a:gd name="T26" fmla="*/ 17 w 53"/>
                <a:gd name="T27" fmla="*/ 39 h 40"/>
                <a:gd name="T28" fmla="*/ 13 w 53"/>
                <a:gd name="T29" fmla="*/ 36 h 40"/>
                <a:gd name="T30" fmla="*/ 11 w 53"/>
                <a:gd name="T31" fmla="*/ 34 h 40"/>
                <a:gd name="T32" fmla="*/ 12 w 53"/>
                <a:gd name="T33" fmla="*/ 26 h 40"/>
                <a:gd name="T34" fmla="*/ 13 w 53"/>
                <a:gd name="T35" fmla="*/ 14 h 40"/>
                <a:gd name="T36" fmla="*/ 16 w 53"/>
                <a:gd name="T37" fmla="*/ 5 h 40"/>
                <a:gd name="T38" fmla="*/ 16 w 53"/>
                <a:gd name="T39" fmla="*/ 2 h 40"/>
                <a:gd name="T40" fmla="*/ 17 w 53"/>
                <a:gd name="T41" fmla="*/ 2 h 40"/>
                <a:gd name="T42" fmla="*/ 20 w 53"/>
                <a:gd name="T43" fmla="*/ 5 h 40"/>
                <a:gd name="T44" fmla="*/ 23 w 53"/>
                <a:gd name="T45" fmla="*/ 10 h 40"/>
                <a:gd name="T46" fmla="*/ 25 w 53"/>
                <a:gd name="T47" fmla="*/ 17 h 40"/>
                <a:gd name="T48" fmla="*/ 29 w 53"/>
                <a:gd name="T49" fmla="*/ 10 h 40"/>
                <a:gd name="T50" fmla="*/ 33 w 53"/>
                <a:gd name="T51" fmla="*/ 1 h 40"/>
                <a:gd name="T52" fmla="*/ 0 w 53"/>
                <a:gd name="T53" fmla="*/ 8 h 40"/>
                <a:gd name="T54" fmla="*/ 4 w 53"/>
                <a:gd name="T55" fmla="*/ 11 h 40"/>
                <a:gd name="T56" fmla="*/ 10 w 53"/>
                <a:gd name="T57" fmla="*/ 18 h 40"/>
                <a:gd name="T58" fmla="*/ 10 w 53"/>
                <a:gd name="T59" fmla="*/ 16 h 40"/>
                <a:gd name="T60" fmla="*/ 11 w 53"/>
                <a:gd name="T61" fmla="*/ 13 h 40"/>
                <a:gd name="T62" fmla="*/ 13 w 53"/>
                <a:gd name="T63" fmla="*/ 10 h 40"/>
                <a:gd name="T64" fmla="*/ 11 w 53"/>
                <a:gd name="T65" fmla="*/ 8 h 40"/>
                <a:gd name="T66" fmla="*/ 8 w 53"/>
                <a:gd name="T67" fmla="*/ 8 h 40"/>
                <a:gd name="T68" fmla="*/ 5 w 53"/>
                <a:gd name="T69" fmla="*/ 8 h 40"/>
                <a:gd name="T70" fmla="*/ 0 w 53"/>
                <a:gd name="T71" fmla="*/ 8 h 40"/>
                <a:gd name="T72" fmla="*/ 22 w 53"/>
                <a:gd name="T73" fmla="*/ 4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7 h 40"/>
                <a:gd name="T84" fmla="*/ 22 w 53"/>
                <a:gd name="T85" fmla="*/ 4 h 40"/>
                <a:gd name="T86" fmla="*/ 53 w 53"/>
                <a:gd name="T87" fmla="*/ 8 h 40"/>
                <a:gd name="T88" fmla="*/ 50 w 53"/>
                <a:gd name="T89" fmla="*/ 11 h 40"/>
                <a:gd name="T90" fmla="*/ 43 w 53"/>
                <a:gd name="T91" fmla="*/ 18 h 40"/>
                <a:gd name="T92" fmla="*/ 43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3 w 53"/>
                <a:gd name="T99" fmla="*/ 8 h 40"/>
                <a:gd name="T100" fmla="*/ 46 w 53"/>
                <a:gd name="T101" fmla="*/ 8 h 40"/>
                <a:gd name="T102" fmla="*/ 49 w 53"/>
                <a:gd name="T103" fmla="*/ 8 h 40"/>
                <a:gd name="T104" fmla="*/ 53 w 53"/>
                <a:gd name="T105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3" y="1"/>
                  </a:moveTo>
                  <a:lnTo>
                    <a:pt x="34" y="3"/>
                  </a:lnTo>
                  <a:lnTo>
                    <a:pt x="36" y="7"/>
                  </a:lnTo>
                  <a:lnTo>
                    <a:pt x="39" y="12"/>
                  </a:lnTo>
                  <a:lnTo>
                    <a:pt x="40" y="18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9" y="40"/>
                  </a:lnTo>
                  <a:lnTo>
                    <a:pt x="17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3" y="10"/>
                  </a:lnTo>
                  <a:lnTo>
                    <a:pt x="25" y="17"/>
                  </a:lnTo>
                  <a:lnTo>
                    <a:pt x="29" y="10"/>
                  </a:lnTo>
                  <a:lnTo>
                    <a:pt x="33" y="1"/>
                  </a:lnTo>
                  <a:close/>
                  <a:moveTo>
                    <a:pt x="0" y="8"/>
                  </a:moveTo>
                  <a:lnTo>
                    <a:pt x="4" y="11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0" y="8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2" y="4"/>
                  </a:lnTo>
                  <a:close/>
                  <a:moveTo>
                    <a:pt x="53" y="8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2237"/>
            <p:cNvSpPr>
              <a:spLocks/>
            </p:cNvSpPr>
            <p:nvPr/>
          </p:nvSpPr>
          <p:spPr bwMode="auto">
            <a:xfrm>
              <a:off x="2547027" y="5984028"/>
              <a:ext cx="55681" cy="49317"/>
            </a:xfrm>
            <a:custGeom>
              <a:avLst/>
              <a:gdLst>
                <a:gd name="T0" fmla="*/ 89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2 w 141"/>
                <a:gd name="T7" fmla="*/ 5 h 123"/>
                <a:gd name="T8" fmla="*/ 118 w 141"/>
                <a:gd name="T9" fmla="*/ 10 h 123"/>
                <a:gd name="T10" fmla="*/ 125 w 141"/>
                <a:gd name="T11" fmla="*/ 14 h 123"/>
                <a:gd name="T12" fmla="*/ 130 w 141"/>
                <a:gd name="T13" fmla="*/ 19 h 123"/>
                <a:gd name="T14" fmla="*/ 133 w 141"/>
                <a:gd name="T15" fmla="*/ 25 h 123"/>
                <a:gd name="T16" fmla="*/ 137 w 141"/>
                <a:gd name="T17" fmla="*/ 31 h 123"/>
                <a:gd name="T18" fmla="*/ 139 w 141"/>
                <a:gd name="T19" fmla="*/ 38 h 123"/>
                <a:gd name="T20" fmla="*/ 140 w 141"/>
                <a:gd name="T21" fmla="*/ 44 h 123"/>
                <a:gd name="T22" fmla="*/ 141 w 141"/>
                <a:gd name="T23" fmla="*/ 56 h 123"/>
                <a:gd name="T24" fmla="*/ 141 w 141"/>
                <a:gd name="T25" fmla="*/ 65 h 123"/>
                <a:gd name="T26" fmla="*/ 141 w 141"/>
                <a:gd name="T27" fmla="*/ 70 h 123"/>
                <a:gd name="T28" fmla="*/ 141 w 141"/>
                <a:gd name="T29" fmla="*/ 77 h 123"/>
                <a:gd name="T30" fmla="*/ 140 w 141"/>
                <a:gd name="T31" fmla="*/ 85 h 123"/>
                <a:gd name="T32" fmla="*/ 138 w 141"/>
                <a:gd name="T33" fmla="*/ 94 h 123"/>
                <a:gd name="T34" fmla="*/ 133 w 141"/>
                <a:gd name="T35" fmla="*/ 102 h 123"/>
                <a:gd name="T36" fmla="*/ 128 w 141"/>
                <a:gd name="T37" fmla="*/ 111 h 123"/>
                <a:gd name="T38" fmla="*/ 125 w 141"/>
                <a:gd name="T39" fmla="*/ 114 h 123"/>
                <a:gd name="T40" fmla="*/ 120 w 141"/>
                <a:gd name="T41" fmla="*/ 118 h 123"/>
                <a:gd name="T42" fmla="*/ 116 w 141"/>
                <a:gd name="T43" fmla="*/ 120 h 123"/>
                <a:gd name="T44" fmla="*/ 111 w 141"/>
                <a:gd name="T45" fmla="*/ 121 h 123"/>
                <a:gd name="T46" fmla="*/ 100 w 141"/>
                <a:gd name="T47" fmla="*/ 123 h 123"/>
                <a:gd name="T48" fmla="*/ 92 w 141"/>
                <a:gd name="T49" fmla="*/ 123 h 123"/>
                <a:gd name="T50" fmla="*/ 87 w 141"/>
                <a:gd name="T51" fmla="*/ 123 h 123"/>
                <a:gd name="T52" fmla="*/ 83 w 141"/>
                <a:gd name="T53" fmla="*/ 121 h 123"/>
                <a:gd name="T54" fmla="*/ 76 w 141"/>
                <a:gd name="T55" fmla="*/ 119 h 123"/>
                <a:gd name="T56" fmla="*/ 71 w 141"/>
                <a:gd name="T57" fmla="*/ 117 h 123"/>
                <a:gd name="T58" fmla="*/ 71 w 141"/>
                <a:gd name="T59" fmla="*/ 117 h 123"/>
                <a:gd name="T60" fmla="*/ 66 w 141"/>
                <a:gd name="T61" fmla="*/ 119 h 123"/>
                <a:gd name="T62" fmla="*/ 60 w 141"/>
                <a:gd name="T63" fmla="*/ 121 h 123"/>
                <a:gd name="T64" fmla="*/ 56 w 141"/>
                <a:gd name="T65" fmla="*/ 123 h 123"/>
                <a:gd name="T66" fmla="*/ 49 w 141"/>
                <a:gd name="T67" fmla="*/ 123 h 123"/>
                <a:gd name="T68" fmla="*/ 42 w 141"/>
                <a:gd name="T69" fmla="*/ 123 h 123"/>
                <a:gd name="T70" fmla="*/ 32 w 141"/>
                <a:gd name="T71" fmla="*/ 121 h 123"/>
                <a:gd name="T72" fmla="*/ 26 w 141"/>
                <a:gd name="T73" fmla="*/ 120 h 123"/>
                <a:gd name="T74" fmla="*/ 22 w 141"/>
                <a:gd name="T75" fmla="*/ 118 h 123"/>
                <a:gd name="T76" fmla="*/ 18 w 141"/>
                <a:gd name="T77" fmla="*/ 114 h 123"/>
                <a:gd name="T78" fmla="*/ 15 w 141"/>
                <a:gd name="T79" fmla="*/ 111 h 123"/>
                <a:gd name="T80" fmla="*/ 9 w 141"/>
                <a:gd name="T81" fmla="*/ 102 h 123"/>
                <a:gd name="T82" fmla="*/ 5 w 141"/>
                <a:gd name="T83" fmla="*/ 94 h 123"/>
                <a:gd name="T84" fmla="*/ 3 w 141"/>
                <a:gd name="T85" fmla="*/ 85 h 123"/>
                <a:gd name="T86" fmla="*/ 2 w 141"/>
                <a:gd name="T87" fmla="*/ 77 h 123"/>
                <a:gd name="T88" fmla="*/ 0 w 141"/>
                <a:gd name="T89" fmla="*/ 70 h 123"/>
                <a:gd name="T90" fmla="*/ 0 w 141"/>
                <a:gd name="T91" fmla="*/ 65 h 123"/>
                <a:gd name="T92" fmla="*/ 0 w 141"/>
                <a:gd name="T93" fmla="*/ 56 h 123"/>
                <a:gd name="T94" fmla="*/ 2 w 141"/>
                <a:gd name="T95" fmla="*/ 44 h 123"/>
                <a:gd name="T96" fmla="*/ 4 w 141"/>
                <a:gd name="T97" fmla="*/ 38 h 123"/>
                <a:gd name="T98" fmla="*/ 6 w 141"/>
                <a:gd name="T99" fmla="*/ 31 h 123"/>
                <a:gd name="T100" fmla="*/ 8 w 141"/>
                <a:gd name="T101" fmla="*/ 25 h 123"/>
                <a:gd name="T102" fmla="*/ 12 w 141"/>
                <a:gd name="T103" fmla="*/ 19 h 123"/>
                <a:gd name="T104" fmla="*/ 17 w 141"/>
                <a:gd name="T105" fmla="*/ 14 h 123"/>
                <a:gd name="T106" fmla="*/ 23 w 141"/>
                <a:gd name="T107" fmla="*/ 10 h 123"/>
                <a:gd name="T108" fmla="*/ 30 w 141"/>
                <a:gd name="T109" fmla="*/ 5 h 123"/>
                <a:gd name="T110" fmla="*/ 37 w 141"/>
                <a:gd name="T111" fmla="*/ 3 h 123"/>
                <a:gd name="T112" fmla="*/ 49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1 w 141"/>
                <a:gd name="T119" fmla="*/ 0 h 123"/>
                <a:gd name="T120" fmla="*/ 79 w 141"/>
                <a:gd name="T121" fmla="*/ 0 h 123"/>
                <a:gd name="T122" fmla="*/ 89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2" y="5"/>
                  </a:lnTo>
                  <a:lnTo>
                    <a:pt x="118" y="10"/>
                  </a:lnTo>
                  <a:lnTo>
                    <a:pt x="125" y="14"/>
                  </a:lnTo>
                  <a:lnTo>
                    <a:pt x="130" y="19"/>
                  </a:lnTo>
                  <a:lnTo>
                    <a:pt x="133" y="25"/>
                  </a:lnTo>
                  <a:lnTo>
                    <a:pt x="137" y="31"/>
                  </a:lnTo>
                  <a:lnTo>
                    <a:pt x="139" y="38"/>
                  </a:lnTo>
                  <a:lnTo>
                    <a:pt x="140" y="44"/>
                  </a:lnTo>
                  <a:lnTo>
                    <a:pt x="141" y="56"/>
                  </a:lnTo>
                  <a:lnTo>
                    <a:pt x="141" y="65"/>
                  </a:lnTo>
                  <a:lnTo>
                    <a:pt x="141" y="70"/>
                  </a:lnTo>
                  <a:lnTo>
                    <a:pt x="141" y="77"/>
                  </a:lnTo>
                  <a:lnTo>
                    <a:pt x="140" y="85"/>
                  </a:lnTo>
                  <a:lnTo>
                    <a:pt x="138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5" y="114"/>
                  </a:lnTo>
                  <a:lnTo>
                    <a:pt x="120" y="118"/>
                  </a:lnTo>
                  <a:lnTo>
                    <a:pt x="116" y="120"/>
                  </a:lnTo>
                  <a:lnTo>
                    <a:pt x="111" y="121"/>
                  </a:lnTo>
                  <a:lnTo>
                    <a:pt x="100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3" y="121"/>
                  </a:lnTo>
                  <a:lnTo>
                    <a:pt x="76" y="119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66" y="119"/>
                  </a:lnTo>
                  <a:lnTo>
                    <a:pt x="60" y="121"/>
                  </a:lnTo>
                  <a:lnTo>
                    <a:pt x="56" y="123"/>
                  </a:lnTo>
                  <a:lnTo>
                    <a:pt x="49" y="123"/>
                  </a:lnTo>
                  <a:lnTo>
                    <a:pt x="42" y="123"/>
                  </a:lnTo>
                  <a:lnTo>
                    <a:pt x="32" y="121"/>
                  </a:lnTo>
                  <a:lnTo>
                    <a:pt x="26" y="120"/>
                  </a:lnTo>
                  <a:lnTo>
                    <a:pt x="22" y="118"/>
                  </a:lnTo>
                  <a:lnTo>
                    <a:pt x="18" y="114"/>
                  </a:lnTo>
                  <a:lnTo>
                    <a:pt x="15" y="111"/>
                  </a:lnTo>
                  <a:lnTo>
                    <a:pt x="9" y="102"/>
                  </a:lnTo>
                  <a:lnTo>
                    <a:pt x="5" y="94"/>
                  </a:lnTo>
                  <a:lnTo>
                    <a:pt x="3" y="85"/>
                  </a:lnTo>
                  <a:lnTo>
                    <a:pt x="2" y="77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4" y="38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12" y="19"/>
                  </a:lnTo>
                  <a:lnTo>
                    <a:pt x="17" y="14"/>
                  </a:lnTo>
                  <a:lnTo>
                    <a:pt x="23" y="10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2238"/>
            <p:cNvSpPr>
              <a:spLocks noEditPoints="1"/>
            </p:cNvSpPr>
            <p:nvPr/>
          </p:nvSpPr>
          <p:spPr bwMode="auto">
            <a:xfrm>
              <a:off x="2564527" y="5976074"/>
              <a:ext cx="20681" cy="15909"/>
            </a:xfrm>
            <a:custGeom>
              <a:avLst/>
              <a:gdLst>
                <a:gd name="T0" fmla="*/ 32 w 53"/>
                <a:gd name="T1" fmla="*/ 1 h 40"/>
                <a:gd name="T2" fmla="*/ 33 w 53"/>
                <a:gd name="T3" fmla="*/ 3 h 40"/>
                <a:gd name="T4" fmla="*/ 35 w 53"/>
                <a:gd name="T5" fmla="*/ 7 h 40"/>
                <a:gd name="T6" fmla="*/ 39 w 53"/>
                <a:gd name="T7" fmla="*/ 12 h 40"/>
                <a:gd name="T8" fmla="*/ 40 w 53"/>
                <a:gd name="T9" fmla="*/ 19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5 h 40"/>
                <a:gd name="T16" fmla="*/ 26 w 53"/>
                <a:gd name="T17" fmla="*/ 34 h 40"/>
                <a:gd name="T18" fmla="*/ 25 w 53"/>
                <a:gd name="T19" fmla="*/ 30 h 40"/>
                <a:gd name="T20" fmla="*/ 22 w 53"/>
                <a:gd name="T21" fmla="*/ 36 h 40"/>
                <a:gd name="T22" fmla="*/ 20 w 53"/>
                <a:gd name="T23" fmla="*/ 39 h 40"/>
                <a:gd name="T24" fmla="*/ 18 w 53"/>
                <a:gd name="T25" fmla="*/ 40 h 40"/>
                <a:gd name="T26" fmla="*/ 16 w 53"/>
                <a:gd name="T27" fmla="*/ 39 h 40"/>
                <a:gd name="T28" fmla="*/ 13 w 53"/>
                <a:gd name="T29" fmla="*/ 36 h 40"/>
                <a:gd name="T30" fmla="*/ 11 w 53"/>
                <a:gd name="T31" fmla="*/ 34 h 40"/>
                <a:gd name="T32" fmla="*/ 12 w 53"/>
                <a:gd name="T33" fmla="*/ 26 h 40"/>
                <a:gd name="T34" fmla="*/ 13 w 53"/>
                <a:gd name="T35" fmla="*/ 14 h 40"/>
                <a:gd name="T36" fmla="*/ 15 w 53"/>
                <a:gd name="T37" fmla="*/ 6 h 40"/>
                <a:gd name="T38" fmla="*/ 15 w 53"/>
                <a:gd name="T39" fmla="*/ 2 h 40"/>
                <a:gd name="T40" fmla="*/ 16 w 53"/>
                <a:gd name="T41" fmla="*/ 2 h 40"/>
                <a:gd name="T42" fmla="*/ 19 w 53"/>
                <a:gd name="T43" fmla="*/ 6 h 40"/>
                <a:gd name="T44" fmla="*/ 22 w 53"/>
                <a:gd name="T45" fmla="*/ 10 h 40"/>
                <a:gd name="T46" fmla="*/ 25 w 53"/>
                <a:gd name="T47" fmla="*/ 17 h 40"/>
                <a:gd name="T48" fmla="*/ 28 w 53"/>
                <a:gd name="T49" fmla="*/ 10 h 40"/>
                <a:gd name="T50" fmla="*/ 32 w 53"/>
                <a:gd name="T51" fmla="*/ 1 h 40"/>
                <a:gd name="T52" fmla="*/ 0 w 53"/>
                <a:gd name="T53" fmla="*/ 8 h 40"/>
                <a:gd name="T54" fmla="*/ 3 w 53"/>
                <a:gd name="T55" fmla="*/ 11 h 40"/>
                <a:gd name="T56" fmla="*/ 9 w 53"/>
                <a:gd name="T57" fmla="*/ 19 h 40"/>
                <a:gd name="T58" fmla="*/ 9 w 53"/>
                <a:gd name="T59" fmla="*/ 16 h 40"/>
                <a:gd name="T60" fmla="*/ 11 w 53"/>
                <a:gd name="T61" fmla="*/ 13 h 40"/>
                <a:gd name="T62" fmla="*/ 13 w 53"/>
                <a:gd name="T63" fmla="*/ 10 h 40"/>
                <a:gd name="T64" fmla="*/ 11 w 53"/>
                <a:gd name="T65" fmla="*/ 8 h 40"/>
                <a:gd name="T66" fmla="*/ 7 w 53"/>
                <a:gd name="T67" fmla="*/ 8 h 40"/>
                <a:gd name="T68" fmla="*/ 4 w 53"/>
                <a:gd name="T69" fmla="*/ 8 h 40"/>
                <a:gd name="T70" fmla="*/ 0 w 53"/>
                <a:gd name="T71" fmla="*/ 8 h 40"/>
                <a:gd name="T72" fmla="*/ 21 w 53"/>
                <a:gd name="T73" fmla="*/ 5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7 h 40"/>
                <a:gd name="T84" fmla="*/ 21 w 53"/>
                <a:gd name="T85" fmla="*/ 5 h 40"/>
                <a:gd name="T86" fmla="*/ 53 w 53"/>
                <a:gd name="T87" fmla="*/ 8 h 40"/>
                <a:gd name="T88" fmla="*/ 49 w 53"/>
                <a:gd name="T89" fmla="*/ 11 h 40"/>
                <a:gd name="T90" fmla="*/ 42 w 53"/>
                <a:gd name="T91" fmla="*/ 19 h 40"/>
                <a:gd name="T92" fmla="*/ 42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2 w 53"/>
                <a:gd name="T99" fmla="*/ 8 h 40"/>
                <a:gd name="T100" fmla="*/ 45 w 53"/>
                <a:gd name="T101" fmla="*/ 8 h 40"/>
                <a:gd name="T102" fmla="*/ 48 w 53"/>
                <a:gd name="T103" fmla="*/ 8 h 40"/>
                <a:gd name="T104" fmla="*/ 53 w 53"/>
                <a:gd name="T105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2" y="1"/>
                  </a:moveTo>
                  <a:lnTo>
                    <a:pt x="33" y="3"/>
                  </a:lnTo>
                  <a:lnTo>
                    <a:pt x="35" y="7"/>
                  </a:lnTo>
                  <a:lnTo>
                    <a:pt x="39" y="12"/>
                  </a:lnTo>
                  <a:lnTo>
                    <a:pt x="40" y="19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0"/>
                  </a:lnTo>
                  <a:lnTo>
                    <a:pt x="22" y="36"/>
                  </a:lnTo>
                  <a:lnTo>
                    <a:pt x="20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5" y="6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9" y="6"/>
                  </a:lnTo>
                  <a:lnTo>
                    <a:pt x="22" y="10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1" y="5"/>
                  </a:lnTo>
                  <a:close/>
                  <a:moveTo>
                    <a:pt x="53" y="8"/>
                  </a:moveTo>
                  <a:lnTo>
                    <a:pt x="49" y="11"/>
                  </a:lnTo>
                  <a:lnTo>
                    <a:pt x="42" y="19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2239"/>
            <p:cNvSpPr>
              <a:spLocks/>
            </p:cNvSpPr>
            <p:nvPr/>
          </p:nvSpPr>
          <p:spPr bwMode="auto">
            <a:xfrm>
              <a:off x="2395893" y="5923575"/>
              <a:ext cx="55681" cy="49317"/>
            </a:xfrm>
            <a:custGeom>
              <a:avLst/>
              <a:gdLst>
                <a:gd name="T0" fmla="*/ 89 w 142"/>
                <a:gd name="T1" fmla="*/ 0 h 123"/>
                <a:gd name="T2" fmla="*/ 93 w 142"/>
                <a:gd name="T3" fmla="*/ 1 h 123"/>
                <a:gd name="T4" fmla="*/ 105 w 142"/>
                <a:gd name="T5" fmla="*/ 3 h 123"/>
                <a:gd name="T6" fmla="*/ 111 w 142"/>
                <a:gd name="T7" fmla="*/ 6 h 123"/>
                <a:gd name="T8" fmla="*/ 119 w 142"/>
                <a:gd name="T9" fmla="*/ 9 h 123"/>
                <a:gd name="T10" fmla="*/ 124 w 142"/>
                <a:gd name="T11" fmla="*/ 14 h 123"/>
                <a:gd name="T12" fmla="*/ 130 w 142"/>
                <a:gd name="T13" fmla="*/ 19 h 123"/>
                <a:gd name="T14" fmla="*/ 134 w 142"/>
                <a:gd name="T15" fmla="*/ 26 h 123"/>
                <a:gd name="T16" fmla="*/ 136 w 142"/>
                <a:gd name="T17" fmla="*/ 31 h 123"/>
                <a:gd name="T18" fmla="*/ 138 w 142"/>
                <a:gd name="T19" fmla="*/ 37 h 123"/>
                <a:gd name="T20" fmla="*/ 140 w 142"/>
                <a:gd name="T21" fmla="*/ 44 h 123"/>
                <a:gd name="T22" fmla="*/ 142 w 142"/>
                <a:gd name="T23" fmla="*/ 56 h 123"/>
                <a:gd name="T24" fmla="*/ 142 w 142"/>
                <a:gd name="T25" fmla="*/ 64 h 123"/>
                <a:gd name="T26" fmla="*/ 142 w 142"/>
                <a:gd name="T27" fmla="*/ 70 h 123"/>
                <a:gd name="T28" fmla="*/ 141 w 142"/>
                <a:gd name="T29" fmla="*/ 76 h 123"/>
                <a:gd name="T30" fmla="*/ 140 w 142"/>
                <a:gd name="T31" fmla="*/ 85 h 123"/>
                <a:gd name="T32" fmla="*/ 137 w 142"/>
                <a:gd name="T33" fmla="*/ 94 h 123"/>
                <a:gd name="T34" fmla="*/ 133 w 142"/>
                <a:gd name="T35" fmla="*/ 102 h 123"/>
                <a:gd name="T36" fmla="*/ 128 w 142"/>
                <a:gd name="T37" fmla="*/ 111 h 123"/>
                <a:gd name="T38" fmla="*/ 124 w 142"/>
                <a:gd name="T39" fmla="*/ 114 h 123"/>
                <a:gd name="T40" fmla="*/ 120 w 142"/>
                <a:gd name="T41" fmla="*/ 117 h 123"/>
                <a:gd name="T42" fmla="*/ 116 w 142"/>
                <a:gd name="T43" fmla="*/ 120 h 123"/>
                <a:gd name="T44" fmla="*/ 110 w 142"/>
                <a:gd name="T45" fmla="*/ 121 h 123"/>
                <a:gd name="T46" fmla="*/ 101 w 142"/>
                <a:gd name="T47" fmla="*/ 123 h 123"/>
                <a:gd name="T48" fmla="*/ 92 w 142"/>
                <a:gd name="T49" fmla="*/ 123 h 123"/>
                <a:gd name="T50" fmla="*/ 87 w 142"/>
                <a:gd name="T51" fmla="*/ 123 h 123"/>
                <a:gd name="T52" fmla="*/ 82 w 142"/>
                <a:gd name="T53" fmla="*/ 122 h 123"/>
                <a:gd name="T54" fmla="*/ 76 w 142"/>
                <a:gd name="T55" fmla="*/ 118 h 123"/>
                <a:gd name="T56" fmla="*/ 72 w 142"/>
                <a:gd name="T57" fmla="*/ 116 h 123"/>
                <a:gd name="T58" fmla="*/ 70 w 142"/>
                <a:gd name="T59" fmla="*/ 116 h 123"/>
                <a:gd name="T60" fmla="*/ 66 w 142"/>
                <a:gd name="T61" fmla="*/ 118 h 123"/>
                <a:gd name="T62" fmla="*/ 60 w 142"/>
                <a:gd name="T63" fmla="*/ 122 h 123"/>
                <a:gd name="T64" fmla="*/ 55 w 142"/>
                <a:gd name="T65" fmla="*/ 123 h 123"/>
                <a:gd name="T66" fmla="*/ 50 w 142"/>
                <a:gd name="T67" fmla="*/ 123 h 123"/>
                <a:gd name="T68" fmla="*/ 42 w 142"/>
                <a:gd name="T69" fmla="*/ 123 h 123"/>
                <a:gd name="T70" fmla="*/ 32 w 142"/>
                <a:gd name="T71" fmla="*/ 121 h 123"/>
                <a:gd name="T72" fmla="*/ 26 w 142"/>
                <a:gd name="T73" fmla="*/ 120 h 123"/>
                <a:gd name="T74" fmla="*/ 22 w 142"/>
                <a:gd name="T75" fmla="*/ 117 h 123"/>
                <a:gd name="T76" fmla="*/ 18 w 142"/>
                <a:gd name="T77" fmla="*/ 114 h 123"/>
                <a:gd name="T78" fmla="*/ 14 w 142"/>
                <a:gd name="T79" fmla="*/ 111 h 123"/>
                <a:gd name="T80" fmla="*/ 9 w 142"/>
                <a:gd name="T81" fmla="*/ 102 h 123"/>
                <a:gd name="T82" fmla="*/ 5 w 142"/>
                <a:gd name="T83" fmla="*/ 94 h 123"/>
                <a:gd name="T84" fmla="*/ 2 w 142"/>
                <a:gd name="T85" fmla="*/ 85 h 123"/>
                <a:gd name="T86" fmla="*/ 1 w 142"/>
                <a:gd name="T87" fmla="*/ 76 h 123"/>
                <a:gd name="T88" fmla="*/ 0 w 142"/>
                <a:gd name="T89" fmla="*/ 70 h 123"/>
                <a:gd name="T90" fmla="*/ 0 w 142"/>
                <a:gd name="T91" fmla="*/ 64 h 123"/>
                <a:gd name="T92" fmla="*/ 1 w 142"/>
                <a:gd name="T93" fmla="*/ 56 h 123"/>
                <a:gd name="T94" fmla="*/ 2 w 142"/>
                <a:gd name="T95" fmla="*/ 44 h 123"/>
                <a:gd name="T96" fmla="*/ 3 w 142"/>
                <a:gd name="T97" fmla="*/ 37 h 123"/>
                <a:gd name="T98" fmla="*/ 6 w 142"/>
                <a:gd name="T99" fmla="*/ 31 h 123"/>
                <a:gd name="T100" fmla="*/ 8 w 142"/>
                <a:gd name="T101" fmla="*/ 26 h 123"/>
                <a:gd name="T102" fmla="*/ 12 w 142"/>
                <a:gd name="T103" fmla="*/ 19 h 123"/>
                <a:gd name="T104" fmla="*/ 18 w 142"/>
                <a:gd name="T105" fmla="*/ 14 h 123"/>
                <a:gd name="T106" fmla="*/ 23 w 142"/>
                <a:gd name="T107" fmla="*/ 9 h 123"/>
                <a:gd name="T108" fmla="*/ 30 w 142"/>
                <a:gd name="T109" fmla="*/ 6 h 123"/>
                <a:gd name="T110" fmla="*/ 37 w 142"/>
                <a:gd name="T111" fmla="*/ 3 h 123"/>
                <a:gd name="T112" fmla="*/ 49 w 142"/>
                <a:gd name="T113" fmla="*/ 1 h 123"/>
                <a:gd name="T114" fmla="*/ 53 w 142"/>
                <a:gd name="T115" fmla="*/ 0 h 123"/>
                <a:gd name="T116" fmla="*/ 63 w 142"/>
                <a:gd name="T117" fmla="*/ 0 h 123"/>
                <a:gd name="T118" fmla="*/ 72 w 142"/>
                <a:gd name="T119" fmla="*/ 0 h 123"/>
                <a:gd name="T120" fmla="*/ 79 w 142"/>
                <a:gd name="T121" fmla="*/ 0 h 123"/>
                <a:gd name="T122" fmla="*/ 89 w 142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6"/>
                  </a:lnTo>
                  <a:lnTo>
                    <a:pt x="119" y="9"/>
                  </a:lnTo>
                  <a:lnTo>
                    <a:pt x="124" y="14"/>
                  </a:lnTo>
                  <a:lnTo>
                    <a:pt x="130" y="19"/>
                  </a:lnTo>
                  <a:lnTo>
                    <a:pt x="134" y="26"/>
                  </a:lnTo>
                  <a:lnTo>
                    <a:pt x="136" y="31"/>
                  </a:lnTo>
                  <a:lnTo>
                    <a:pt x="138" y="37"/>
                  </a:lnTo>
                  <a:lnTo>
                    <a:pt x="140" y="44"/>
                  </a:lnTo>
                  <a:lnTo>
                    <a:pt x="142" y="56"/>
                  </a:lnTo>
                  <a:lnTo>
                    <a:pt x="142" y="64"/>
                  </a:lnTo>
                  <a:lnTo>
                    <a:pt x="142" y="70"/>
                  </a:lnTo>
                  <a:lnTo>
                    <a:pt x="141" y="76"/>
                  </a:lnTo>
                  <a:lnTo>
                    <a:pt x="140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6" y="120"/>
                  </a:lnTo>
                  <a:lnTo>
                    <a:pt x="110" y="121"/>
                  </a:lnTo>
                  <a:lnTo>
                    <a:pt x="101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2" y="122"/>
                  </a:lnTo>
                  <a:lnTo>
                    <a:pt x="76" y="118"/>
                  </a:lnTo>
                  <a:lnTo>
                    <a:pt x="72" y="116"/>
                  </a:lnTo>
                  <a:lnTo>
                    <a:pt x="70" y="116"/>
                  </a:lnTo>
                  <a:lnTo>
                    <a:pt x="66" y="118"/>
                  </a:lnTo>
                  <a:lnTo>
                    <a:pt x="60" y="122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2" y="123"/>
                  </a:lnTo>
                  <a:lnTo>
                    <a:pt x="32" y="121"/>
                  </a:lnTo>
                  <a:lnTo>
                    <a:pt x="26" y="120"/>
                  </a:lnTo>
                  <a:lnTo>
                    <a:pt x="22" y="117"/>
                  </a:lnTo>
                  <a:lnTo>
                    <a:pt x="18" y="114"/>
                  </a:lnTo>
                  <a:lnTo>
                    <a:pt x="14" y="111"/>
                  </a:lnTo>
                  <a:lnTo>
                    <a:pt x="9" y="102"/>
                  </a:lnTo>
                  <a:lnTo>
                    <a:pt x="5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2" y="44"/>
                  </a:lnTo>
                  <a:lnTo>
                    <a:pt x="3" y="37"/>
                  </a:lnTo>
                  <a:lnTo>
                    <a:pt x="6" y="31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6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2240"/>
            <p:cNvSpPr>
              <a:spLocks noEditPoints="1"/>
            </p:cNvSpPr>
            <p:nvPr/>
          </p:nvSpPr>
          <p:spPr bwMode="auto">
            <a:xfrm>
              <a:off x="2413393" y="5915620"/>
              <a:ext cx="20681" cy="15909"/>
            </a:xfrm>
            <a:custGeom>
              <a:avLst/>
              <a:gdLst>
                <a:gd name="T0" fmla="*/ 32 w 52"/>
                <a:gd name="T1" fmla="*/ 1 h 40"/>
                <a:gd name="T2" fmla="*/ 35 w 52"/>
                <a:gd name="T3" fmla="*/ 6 h 40"/>
                <a:gd name="T4" fmla="*/ 41 w 52"/>
                <a:gd name="T5" fmla="*/ 18 h 40"/>
                <a:gd name="T6" fmla="*/ 41 w 52"/>
                <a:gd name="T7" fmla="*/ 31 h 40"/>
                <a:gd name="T8" fmla="*/ 39 w 52"/>
                <a:gd name="T9" fmla="*/ 37 h 40"/>
                <a:gd name="T10" fmla="*/ 25 w 52"/>
                <a:gd name="T11" fmla="*/ 35 h 40"/>
                <a:gd name="T12" fmla="*/ 25 w 52"/>
                <a:gd name="T13" fmla="*/ 33 h 40"/>
                <a:gd name="T14" fmla="*/ 24 w 52"/>
                <a:gd name="T15" fmla="*/ 30 h 40"/>
                <a:gd name="T16" fmla="*/ 23 w 52"/>
                <a:gd name="T17" fmla="*/ 36 h 40"/>
                <a:gd name="T18" fmla="*/ 21 w 52"/>
                <a:gd name="T19" fmla="*/ 39 h 40"/>
                <a:gd name="T20" fmla="*/ 18 w 52"/>
                <a:gd name="T21" fmla="*/ 40 h 40"/>
                <a:gd name="T22" fmla="*/ 16 w 52"/>
                <a:gd name="T23" fmla="*/ 39 h 40"/>
                <a:gd name="T24" fmla="*/ 12 w 52"/>
                <a:gd name="T25" fmla="*/ 36 h 40"/>
                <a:gd name="T26" fmla="*/ 11 w 52"/>
                <a:gd name="T27" fmla="*/ 35 h 40"/>
                <a:gd name="T28" fmla="*/ 11 w 52"/>
                <a:gd name="T29" fmla="*/ 27 h 40"/>
                <a:gd name="T30" fmla="*/ 12 w 52"/>
                <a:gd name="T31" fmla="*/ 14 h 40"/>
                <a:gd name="T32" fmla="*/ 15 w 52"/>
                <a:gd name="T33" fmla="*/ 5 h 40"/>
                <a:gd name="T34" fmla="*/ 15 w 52"/>
                <a:gd name="T35" fmla="*/ 2 h 40"/>
                <a:gd name="T36" fmla="*/ 16 w 52"/>
                <a:gd name="T37" fmla="*/ 2 h 40"/>
                <a:gd name="T38" fmla="*/ 19 w 52"/>
                <a:gd name="T39" fmla="*/ 5 h 40"/>
                <a:gd name="T40" fmla="*/ 22 w 52"/>
                <a:gd name="T41" fmla="*/ 10 h 40"/>
                <a:gd name="T42" fmla="*/ 25 w 52"/>
                <a:gd name="T43" fmla="*/ 17 h 40"/>
                <a:gd name="T44" fmla="*/ 28 w 52"/>
                <a:gd name="T45" fmla="*/ 10 h 40"/>
                <a:gd name="T46" fmla="*/ 32 w 52"/>
                <a:gd name="T47" fmla="*/ 1 h 40"/>
                <a:gd name="T48" fmla="*/ 0 w 52"/>
                <a:gd name="T49" fmla="*/ 8 h 40"/>
                <a:gd name="T50" fmla="*/ 3 w 52"/>
                <a:gd name="T51" fmla="*/ 11 h 40"/>
                <a:gd name="T52" fmla="*/ 9 w 52"/>
                <a:gd name="T53" fmla="*/ 18 h 40"/>
                <a:gd name="T54" fmla="*/ 10 w 52"/>
                <a:gd name="T55" fmla="*/ 16 h 40"/>
                <a:gd name="T56" fmla="*/ 11 w 52"/>
                <a:gd name="T57" fmla="*/ 13 h 40"/>
                <a:gd name="T58" fmla="*/ 12 w 52"/>
                <a:gd name="T59" fmla="*/ 10 h 40"/>
                <a:gd name="T60" fmla="*/ 10 w 52"/>
                <a:gd name="T61" fmla="*/ 8 h 40"/>
                <a:gd name="T62" fmla="*/ 7 w 52"/>
                <a:gd name="T63" fmla="*/ 8 h 40"/>
                <a:gd name="T64" fmla="*/ 4 w 52"/>
                <a:gd name="T65" fmla="*/ 8 h 40"/>
                <a:gd name="T66" fmla="*/ 0 w 52"/>
                <a:gd name="T67" fmla="*/ 8 h 40"/>
                <a:gd name="T68" fmla="*/ 21 w 52"/>
                <a:gd name="T69" fmla="*/ 5 h 40"/>
                <a:gd name="T70" fmla="*/ 25 w 52"/>
                <a:gd name="T71" fmla="*/ 0 h 40"/>
                <a:gd name="T72" fmla="*/ 27 w 52"/>
                <a:gd name="T73" fmla="*/ 3 h 40"/>
                <a:gd name="T74" fmla="*/ 27 w 52"/>
                <a:gd name="T75" fmla="*/ 10 h 40"/>
                <a:gd name="T76" fmla="*/ 25 w 52"/>
                <a:gd name="T77" fmla="*/ 11 h 40"/>
                <a:gd name="T78" fmla="*/ 23 w 52"/>
                <a:gd name="T79" fmla="*/ 6 h 40"/>
                <a:gd name="T80" fmla="*/ 21 w 52"/>
                <a:gd name="T81" fmla="*/ 5 h 40"/>
                <a:gd name="T82" fmla="*/ 52 w 52"/>
                <a:gd name="T83" fmla="*/ 8 h 40"/>
                <a:gd name="T84" fmla="*/ 49 w 52"/>
                <a:gd name="T85" fmla="*/ 11 h 40"/>
                <a:gd name="T86" fmla="*/ 43 w 52"/>
                <a:gd name="T87" fmla="*/ 18 h 40"/>
                <a:gd name="T88" fmla="*/ 42 w 52"/>
                <a:gd name="T89" fmla="*/ 16 h 40"/>
                <a:gd name="T90" fmla="*/ 41 w 52"/>
                <a:gd name="T91" fmla="*/ 13 h 40"/>
                <a:gd name="T92" fmla="*/ 39 w 52"/>
                <a:gd name="T93" fmla="*/ 10 h 40"/>
                <a:gd name="T94" fmla="*/ 42 w 52"/>
                <a:gd name="T95" fmla="*/ 8 h 40"/>
                <a:gd name="T96" fmla="*/ 45 w 52"/>
                <a:gd name="T97" fmla="*/ 8 h 40"/>
                <a:gd name="T98" fmla="*/ 48 w 52"/>
                <a:gd name="T99" fmla="*/ 8 h 40"/>
                <a:gd name="T100" fmla="*/ 52 w 52"/>
                <a:gd name="T10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" h="40">
                  <a:moveTo>
                    <a:pt x="32" y="1"/>
                  </a:moveTo>
                  <a:lnTo>
                    <a:pt x="35" y="6"/>
                  </a:lnTo>
                  <a:lnTo>
                    <a:pt x="41" y="18"/>
                  </a:lnTo>
                  <a:lnTo>
                    <a:pt x="41" y="31"/>
                  </a:lnTo>
                  <a:lnTo>
                    <a:pt x="39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4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27"/>
                  </a:lnTo>
                  <a:lnTo>
                    <a:pt x="12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2" y="10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3" y="6"/>
                  </a:lnTo>
                  <a:lnTo>
                    <a:pt x="21" y="5"/>
                  </a:lnTo>
                  <a:close/>
                  <a:moveTo>
                    <a:pt x="52" y="8"/>
                  </a:moveTo>
                  <a:lnTo>
                    <a:pt x="49" y="11"/>
                  </a:lnTo>
                  <a:lnTo>
                    <a:pt x="43" y="18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39" y="10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2241"/>
            <p:cNvSpPr>
              <a:spLocks/>
            </p:cNvSpPr>
            <p:nvPr/>
          </p:nvSpPr>
          <p:spPr bwMode="auto">
            <a:xfrm>
              <a:off x="2822250" y="5974483"/>
              <a:ext cx="55681" cy="49317"/>
            </a:xfrm>
            <a:custGeom>
              <a:avLst/>
              <a:gdLst>
                <a:gd name="T0" fmla="*/ 88 w 140"/>
                <a:gd name="T1" fmla="*/ 0 h 123"/>
                <a:gd name="T2" fmla="*/ 93 w 140"/>
                <a:gd name="T3" fmla="*/ 1 h 123"/>
                <a:gd name="T4" fmla="*/ 104 w 140"/>
                <a:gd name="T5" fmla="*/ 3 h 123"/>
                <a:gd name="T6" fmla="*/ 111 w 140"/>
                <a:gd name="T7" fmla="*/ 7 h 123"/>
                <a:gd name="T8" fmla="*/ 117 w 140"/>
                <a:gd name="T9" fmla="*/ 10 h 123"/>
                <a:gd name="T10" fmla="*/ 124 w 140"/>
                <a:gd name="T11" fmla="*/ 14 h 123"/>
                <a:gd name="T12" fmla="*/ 129 w 140"/>
                <a:gd name="T13" fmla="*/ 20 h 123"/>
                <a:gd name="T14" fmla="*/ 133 w 140"/>
                <a:gd name="T15" fmla="*/ 26 h 123"/>
                <a:gd name="T16" fmla="*/ 136 w 140"/>
                <a:gd name="T17" fmla="*/ 33 h 123"/>
                <a:gd name="T18" fmla="*/ 138 w 140"/>
                <a:gd name="T19" fmla="*/ 39 h 123"/>
                <a:gd name="T20" fmla="*/ 139 w 140"/>
                <a:gd name="T21" fmla="*/ 44 h 123"/>
                <a:gd name="T22" fmla="*/ 140 w 140"/>
                <a:gd name="T23" fmla="*/ 56 h 123"/>
                <a:gd name="T24" fmla="*/ 140 w 140"/>
                <a:gd name="T25" fmla="*/ 65 h 123"/>
                <a:gd name="T26" fmla="*/ 140 w 140"/>
                <a:gd name="T27" fmla="*/ 70 h 123"/>
                <a:gd name="T28" fmla="*/ 140 w 140"/>
                <a:gd name="T29" fmla="*/ 78 h 123"/>
                <a:gd name="T30" fmla="*/ 139 w 140"/>
                <a:gd name="T31" fmla="*/ 85 h 123"/>
                <a:gd name="T32" fmla="*/ 136 w 140"/>
                <a:gd name="T33" fmla="*/ 95 h 123"/>
                <a:gd name="T34" fmla="*/ 133 w 140"/>
                <a:gd name="T35" fmla="*/ 104 h 123"/>
                <a:gd name="T36" fmla="*/ 127 w 140"/>
                <a:gd name="T37" fmla="*/ 111 h 123"/>
                <a:gd name="T38" fmla="*/ 124 w 140"/>
                <a:gd name="T39" fmla="*/ 115 h 123"/>
                <a:gd name="T40" fmla="*/ 120 w 140"/>
                <a:gd name="T41" fmla="*/ 118 h 123"/>
                <a:gd name="T42" fmla="*/ 114 w 140"/>
                <a:gd name="T43" fmla="*/ 120 h 123"/>
                <a:gd name="T44" fmla="*/ 110 w 140"/>
                <a:gd name="T45" fmla="*/ 121 h 123"/>
                <a:gd name="T46" fmla="*/ 99 w 140"/>
                <a:gd name="T47" fmla="*/ 123 h 123"/>
                <a:gd name="T48" fmla="*/ 91 w 140"/>
                <a:gd name="T49" fmla="*/ 123 h 123"/>
                <a:gd name="T50" fmla="*/ 86 w 140"/>
                <a:gd name="T51" fmla="*/ 123 h 123"/>
                <a:gd name="T52" fmla="*/ 82 w 140"/>
                <a:gd name="T53" fmla="*/ 122 h 123"/>
                <a:gd name="T54" fmla="*/ 75 w 140"/>
                <a:gd name="T55" fmla="*/ 119 h 123"/>
                <a:gd name="T56" fmla="*/ 70 w 140"/>
                <a:gd name="T57" fmla="*/ 117 h 123"/>
                <a:gd name="T58" fmla="*/ 70 w 140"/>
                <a:gd name="T59" fmla="*/ 117 h 123"/>
                <a:gd name="T60" fmla="*/ 64 w 140"/>
                <a:gd name="T61" fmla="*/ 119 h 123"/>
                <a:gd name="T62" fmla="*/ 59 w 140"/>
                <a:gd name="T63" fmla="*/ 122 h 123"/>
                <a:gd name="T64" fmla="*/ 55 w 140"/>
                <a:gd name="T65" fmla="*/ 123 h 123"/>
                <a:gd name="T66" fmla="*/ 48 w 140"/>
                <a:gd name="T67" fmla="*/ 123 h 123"/>
                <a:gd name="T68" fmla="*/ 41 w 140"/>
                <a:gd name="T69" fmla="*/ 123 h 123"/>
                <a:gd name="T70" fmla="*/ 31 w 140"/>
                <a:gd name="T71" fmla="*/ 121 h 123"/>
                <a:gd name="T72" fmla="*/ 26 w 140"/>
                <a:gd name="T73" fmla="*/ 120 h 123"/>
                <a:gd name="T74" fmla="*/ 21 w 140"/>
                <a:gd name="T75" fmla="*/ 118 h 123"/>
                <a:gd name="T76" fmla="*/ 17 w 140"/>
                <a:gd name="T77" fmla="*/ 115 h 123"/>
                <a:gd name="T78" fmla="*/ 14 w 140"/>
                <a:gd name="T79" fmla="*/ 111 h 123"/>
                <a:gd name="T80" fmla="*/ 7 w 140"/>
                <a:gd name="T81" fmla="*/ 104 h 123"/>
                <a:gd name="T82" fmla="*/ 4 w 140"/>
                <a:gd name="T83" fmla="*/ 95 h 123"/>
                <a:gd name="T84" fmla="*/ 2 w 140"/>
                <a:gd name="T85" fmla="*/ 85 h 123"/>
                <a:gd name="T86" fmla="*/ 1 w 140"/>
                <a:gd name="T87" fmla="*/ 78 h 123"/>
                <a:gd name="T88" fmla="*/ 0 w 140"/>
                <a:gd name="T89" fmla="*/ 70 h 123"/>
                <a:gd name="T90" fmla="*/ 0 w 140"/>
                <a:gd name="T91" fmla="*/ 65 h 123"/>
                <a:gd name="T92" fmla="*/ 0 w 140"/>
                <a:gd name="T93" fmla="*/ 56 h 123"/>
                <a:gd name="T94" fmla="*/ 1 w 140"/>
                <a:gd name="T95" fmla="*/ 44 h 123"/>
                <a:gd name="T96" fmla="*/ 3 w 140"/>
                <a:gd name="T97" fmla="*/ 39 h 123"/>
                <a:gd name="T98" fmla="*/ 4 w 140"/>
                <a:gd name="T99" fmla="*/ 33 h 123"/>
                <a:gd name="T100" fmla="*/ 7 w 140"/>
                <a:gd name="T101" fmla="*/ 26 h 123"/>
                <a:gd name="T102" fmla="*/ 12 w 140"/>
                <a:gd name="T103" fmla="*/ 20 h 123"/>
                <a:gd name="T104" fmla="*/ 16 w 140"/>
                <a:gd name="T105" fmla="*/ 14 h 123"/>
                <a:gd name="T106" fmla="*/ 22 w 140"/>
                <a:gd name="T107" fmla="*/ 10 h 123"/>
                <a:gd name="T108" fmla="*/ 29 w 140"/>
                <a:gd name="T109" fmla="*/ 7 h 123"/>
                <a:gd name="T110" fmla="*/ 36 w 140"/>
                <a:gd name="T111" fmla="*/ 3 h 123"/>
                <a:gd name="T112" fmla="*/ 47 w 140"/>
                <a:gd name="T113" fmla="*/ 1 h 123"/>
                <a:gd name="T114" fmla="*/ 53 w 140"/>
                <a:gd name="T115" fmla="*/ 0 h 123"/>
                <a:gd name="T116" fmla="*/ 61 w 140"/>
                <a:gd name="T117" fmla="*/ 0 h 123"/>
                <a:gd name="T118" fmla="*/ 70 w 140"/>
                <a:gd name="T119" fmla="*/ 0 h 123"/>
                <a:gd name="T120" fmla="*/ 79 w 140"/>
                <a:gd name="T121" fmla="*/ 0 h 123"/>
                <a:gd name="T122" fmla="*/ 88 w 140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3">
                  <a:moveTo>
                    <a:pt x="88" y="0"/>
                  </a:moveTo>
                  <a:lnTo>
                    <a:pt x="93" y="1"/>
                  </a:lnTo>
                  <a:lnTo>
                    <a:pt x="104" y="3"/>
                  </a:lnTo>
                  <a:lnTo>
                    <a:pt x="111" y="7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0"/>
                  </a:lnTo>
                  <a:lnTo>
                    <a:pt x="133" y="26"/>
                  </a:lnTo>
                  <a:lnTo>
                    <a:pt x="136" y="33"/>
                  </a:lnTo>
                  <a:lnTo>
                    <a:pt x="138" y="39"/>
                  </a:lnTo>
                  <a:lnTo>
                    <a:pt x="139" y="44"/>
                  </a:lnTo>
                  <a:lnTo>
                    <a:pt x="140" y="56"/>
                  </a:lnTo>
                  <a:lnTo>
                    <a:pt x="140" y="65"/>
                  </a:lnTo>
                  <a:lnTo>
                    <a:pt x="140" y="70"/>
                  </a:lnTo>
                  <a:lnTo>
                    <a:pt x="140" y="78"/>
                  </a:lnTo>
                  <a:lnTo>
                    <a:pt x="139" y="85"/>
                  </a:lnTo>
                  <a:lnTo>
                    <a:pt x="136" y="95"/>
                  </a:lnTo>
                  <a:lnTo>
                    <a:pt x="133" y="104"/>
                  </a:lnTo>
                  <a:lnTo>
                    <a:pt x="127" y="111"/>
                  </a:lnTo>
                  <a:lnTo>
                    <a:pt x="124" y="115"/>
                  </a:lnTo>
                  <a:lnTo>
                    <a:pt x="120" y="118"/>
                  </a:lnTo>
                  <a:lnTo>
                    <a:pt x="114" y="120"/>
                  </a:lnTo>
                  <a:lnTo>
                    <a:pt x="110" y="121"/>
                  </a:lnTo>
                  <a:lnTo>
                    <a:pt x="99" y="123"/>
                  </a:lnTo>
                  <a:lnTo>
                    <a:pt x="91" y="123"/>
                  </a:lnTo>
                  <a:lnTo>
                    <a:pt x="86" y="123"/>
                  </a:lnTo>
                  <a:lnTo>
                    <a:pt x="82" y="122"/>
                  </a:lnTo>
                  <a:lnTo>
                    <a:pt x="75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64" y="119"/>
                  </a:lnTo>
                  <a:lnTo>
                    <a:pt x="59" y="122"/>
                  </a:lnTo>
                  <a:lnTo>
                    <a:pt x="55" y="123"/>
                  </a:lnTo>
                  <a:lnTo>
                    <a:pt x="48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20"/>
                  </a:lnTo>
                  <a:lnTo>
                    <a:pt x="21" y="118"/>
                  </a:lnTo>
                  <a:lnTo>
                    <a:pt x="17" y="115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4" y="95"/>
                  </a:lnTo>
                  <a:lnTo>
                    <a:pt x="2" y="85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4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22" y="10"/>
                  </a:lnTo>
                  <a:lnTo>
                    <a:pt x="29" y="7"/>
                  </a:lnTo>
                  <a:lnTo>
                    <a:pt x="36" y="3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2242"/>
            <p:cNvSpPr>
              <a:spLocks noEditPoints="1"/>
            </p:cNvSpPr>
            <p:nvPr/>
          </p:nvSpPr>
          <p:spPr bwMode="auto">
            <a:xfrm>
              <a:off x="2839750" y="5966529"/>
              <a:ext cx="20681" cy="15909"/>
            </a:xfrm>
            <a:custGeom>
              <a:avLst/>
              <a:gdLst>
                <a:gd name="T0" fmla="*/ 32 w 53"/>
                <a:gd name="T1" fmla="*/ 1 h 38"/>
                <a:gd name="T2" fmla="*/ 33 w 53"/>
                <a:gd name="T3" fmla="*/ 2 h 38"/>
                <a:gd name="T4" fmla="*/ 36 w 53"/>
                <a:gd name="T5" fmla="*/ 5 h 38"/>
                <a:gd name="T6" fmla="*/ 39 w 53"/>
                <a:gd name="T7" fmla="*/ 11 h 38"/>
                <a:gd name="T8" fmla="*/ 40 w 53"/>
                <a:gd name="T9" fmla="*/ 17 h 38"/>
                <a:gd name="T10" fmla="*/ 41 w 53"/>
                <a:gd name="T11" fmla="*/ 30 h 38"/>
                <a:gd name="T12" fmla="*/ 40 w 53"/>
                <a:gd name="T13" fmla="*/ 35 h 38"/>
                <a:gd name="T14" fmla="*/ 26 w 53"/>
                <a:gd name="T15" fmla="*/ 33 h 38"/>
                <a:gd name="T16" fmla="*/ 26 w 53"/>
                <a:gd name="T17" fmla="*/ 33 h 38"/>
                <a:gd name="T18" fmla="*/ 25 w 53"/>
                <a:gd name="T19" fmla="*/ 30 h 38"/>
                <a:gd name="T20" fmla="*/ 23 w 53"/>
                <a:gd name="T21" fmla="*/ 35 h 38"/>
                <a:gd name="T22" fmla="*/ 20 w 53"/>
                <a:gd name="T23" fmla="*/ 37 h 38"/>
                <a:gd name="T24" fmla="*/ 18 w 53"/>
                <a:gd name="T25" fmla="*/ 38 h 38"/>
                <a:gd name="T26" fmla="*/ 16 w 53"/>
                <a:gd name="T27" fmla="*/ 37 h 38"/>
                <a:gd name="T28" fmla="*/ 13 w 53"/>
                <a:gd name="T29" fmla="*/ 35 h 38"/>
                <a:gd name="T30" fmla="*/ 11 w 53"/>
                <a:gd name="T31" fmla="*/ 33 h 38"/>
                <a:gd name="T32" fmla="*/ 12 w 53"/>
                <a:gd name="T33" fmla="*/ 25 h 38"/>
                <a:gd name="T34" fmla="*/ 13 w 53"/>
                <a:gd name="T35" fmla="*/ 12 h 38"/>
                <a:gd name="T36" fmla="*/ 14 w 53"/>
                <a:gd name="T37" fmla="*/ 4 h 38"/>
                <a:gd name="T38" fmla="*/ 15 w 53"/>
                <a:gd name="T39" fmla="*/ 1 h 38"/>
                <a:gd name="T40" fmla="*/ 16 w 53"/>
                <a:gd name="T41" fmla="*/ 2 h 38"/>
                <a:gd name="T42" fmla="*/ 19 w 53"/>
                <a:gd name="T43" fmla="*/ 4 h 38"/>
                <a:gd name="T44" fmla="*/ 23 w 53"/>
                <a:gd name="T45" fmla="*/ 9 h 38"/>
                <a:gd name="T46" fmla="*/ 25 w 53"/>
                <a:gd name="T47" fmla="*/ 16 h 38"/>
                <a:gd name="T48" fmla="*/ 28 w 53"/>
                <a:gd name="T49" fmla="*/ 8 h 38"/>
                <a:gd name="T50" fmla="*/ 32 w 53"/>
                <a:gd name="T51" fmla="*/ 1 h 38"/>
                <a:gd name="T52" fmla="*/ 0 w 53"/>
                <a:gd name="T53" fmla="*/ 7 h 38"/>
                <a:gd name="T54" fmla="*/ 3 w 53"/>
                <a:gd name="T55" fmla="*/ 9 h 38"/>
                <a:gd name="T56" fmla="*/ 10 w 53"/>
                <a:gd name="T57" fmla="*/ 17 h 38"/>
                <a:gd name="T58" fmla="*/ 10 w 53"/>
                <a:gd name="T59" fmla="*/ 16 h 38"/>
                <a:gd name="T60" fmla="*/ 11 w 53"/>
                <a:gd name="T61" fmla="*/ 11 h 38"/>
                <a:gd name="T62" fmla="*/ 13 w 53"/>
                <a:gd name="T63" fmla="*/ 8 h 38"/>
                <a:gd name="T64" fmla="*/ 11 w 53"/>
                <a:gd name="T65" fmla="*/ 7 h 38"/>
                <a:gd name="T66" fmla="*/ 8 w 53"/>
                <a:gd name="T67" fmla="*/ 6 h 38"/>
                <a:gd name="T68" fmla="*/ 3 w 53"/>
                <a:gd name="T69" fmla="*/ 6 h 38"/>
                <a:gd name="T70" fmla="*/ 0 w 53"/>
                <a:gd name="T71" fmla="*/ 7 h 38"/>
                <a:gd name="T72" fmla="*/ 22 w 53"/>
                <a:gd name="T73" fmla="*/ 4 h 38"/>
                <a:gd name="T74" fmla="*/ 26 w 53"/>
                <a:gd name="T75" fmla="*/ 0 h 38"/>
                <a:gd name="T76" fmla="*/ 27 w 53"/>
                <a:gd name="T77" fmla="*/ 2 h 38"/>
                <a:gd name="T78" fmla="*/ 26 w 53"/>
                <a:gd name="T79" fmla="*/ 8 h 38"/>
                <a:gd name="T80" fmla="*/ 26 w 53"/>
                <a:gd name="T81" fmla="*/ 9 h 38"/>
                <a:gd name="T82" fmla="*/ 24 w 53"/>
                <a:gd name="T83" fmla="*/ 6 h 38"/>
                <a:gd name="T84" fmla="*/ 22 w 53"/>
                <a:gd name="T85" fmla="*/ 4 h 38"/>
                <a:gd name="T86" fmla="*/ 53 w 53"/>
                <a:gd name="T87" fmla="*/ 7 h 38"/>
                <a:gd name="T88" fmla="*/ 50 w 53"/>
                <a:gd name="T89" fmla="*/ 9 h 38"/>
                <a:gd name="T90" fmla="*/ 42 w 53"/>
                <a:gd name="T91" fmla="*/ 17 h 38"/>
                <a:gd name="T92" fmla="*/ 42 w 53"/>
                <a:gd name="T93" fmla="*/ 16 h 38"/>
                <a:gd name="T94" fmla="*/ 41 w 53"/>
                <a:gd name="T95" fmla="*/ 11 h 38"/>
                <a:gd name="T96" fmla="*/ 40 w 53"/>
                <a:gd name="T97" fmla="*/ 8 h 38"/>
                <a:gd name="T98" fmla="*/ 42 w 53"/>
                <a:gd name="T99" fmla="*/ 7 h 38"/>
                <a:gd name="T100" fmla="*/ 45 w 53"/>
                <a:gd name="T101" fmla="*/ 6 h 38"/>
                <a:gd name="T102" fmla="*/ 49 w 53"/>
                <a:gd name="T103" fmla="*/ 6 h 38"/>
                <a:gd name="T104" fmla="*/ 53 w 53"/>
                <a:gd name="T105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38">
                  <a:moveTo>
                    <a:pt x="32" y="1"/>
                  </a:moveTo>
                  <a:lnTo>
                    <a:pt x="33" y="2"/>
                  </a:lnTo>
                  <a:lnTo>
                    <a:pt x="36" y="5"/>
                  </a:lnTo>
                  <a:lnTo>
                    <a:pt x="39" y="11"/>
                  </a:lnTo>
                  <a:lnTo>
                    <a:pt x="40" y="17"/>
                  </a:lnTo>
                  <a:lnTo>
                    <a:pt x="41" y="30"/>
                  </a:lnTo>
                  <a:lnTo>
                    <a:pt x="40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3" y="35"/>
                  </a:lnTo>
                  <a:lnTo>
                    <a:pt x="20" y="37"/>
                  </a:lnTo>
                  <a:lnTo>
                    <a:pt x="18" y="38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12" y="25"/>
                  </a:lnTo>
                  <a:lnTo>
                    <a:pt x="13" y="12"/>
                  </a:lnTo>
                  <a:lnTo>
                    <a:pt x="14" y="4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3" y="9"/>
                  </a:lnTo>
                  <a:lnTo>
                    <a:pt x="25" y="16"/>
                  </a:lnTo>
                  <a:lnTo>
                    <a:pt x="28" y="8"/>
                  </a:lnTo>
                  <a:lnTo>
                    <a:pt x="32" y="1"/>
                  </a:lnTo>
                  <a:close/>
                  <a:moveTo>
                    <a:pt x="0" y="7"/>
                  </a:moveTo>
                  <a:lnTo>
                    <a:pt x="3" y="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7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2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4" y="6"/>
                  </a:lnTo>
                  <a:lnTo>
                    <a:pt x="22" y="4"/>
                  </a:lnTo>
                  <a:close/>
                  <a:moveTo>
                    <a:pt x="53" y="7"/>
                  </a:moveTo>
                  <a:lnTo>
                    <a:pt x="50" y="9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1" y="11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3" y="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2243"/>
            <p:cNvSpPr>
              <a:spLocks/>
            </p:cNvSpPr>
            <p:nvPr/>
          </p:nvSpPr>
          <p:spPr bwMode="auto">
            <a:xfrm>
              <a:off x="2785660" y="6117662"/>
              <a:ext cx="55681" cy="47726"/>
            </a:xfrm>
            <a:custGeom>
              <a:avLst/>
              <a:gdLst>
                <a:gd name="T0" fmla="*/ 87 w 140"/>
                <a:gd name="T1" fmla="*/ 0 h 123"/>
                <a:gd name="T2" fmla="*/ 93 w 140"/>
                <a:gd name="T3" fmla="*/ 1 h 123"/>
                <a:gd name="T4" fmla="*/ 104 w 140"/>
                <a:gd name="T5" fmla="*/ 3 h 123"/>
                <a:gd name="T6" fmla="*/ 111 w 140"/>
                <a:gd name="T7" fmla="*/ 6 h 123"/>
                <a:gd name="T8" fmla="*/ 118 w 140"/>
                <a:gd name="T9" fmla="*/ 9 h 123"/>
                <a:gd name="T10" fmla="*/ 124 w 140"/>
                <a:gd name="T11" fmla="*/ 14 h 123"/>
                <a:gd name="T12" fmla="*/ 128 w 140"/>
                <a:gd name="T13" fmla="*/ 19 h 123"/>
                <a:gd name="T14" fmla="*/ 133 w 140"/>
                <a:gd name="T15" fmla="*/ 26 h 123"/>
                <a:gd name="T16" fmla="*/ 136 w 140"/>
                <a:gd name="T17" fmla="*/ 32 h 123"/>
                <a:gd name="T18" fmla="*/ 137 w 140"/>
                <a:gd name="T19" fmla="*/ 37 h 123"/>
                <a:gd name="T20" fmla="*/ 139 w 140"/>
                <a:gd name="T21" fmla="*/ 44 h 123"/>
                <a:gd name="T22" fmla="*/ 140 w 140"/>
                <a:gd name="T23" fmla="*/ 56 h 123"/>
                <a:gd name="T24" fmla="*/ 140 w 140"/>
                <a:gd name="T25" fmla="*/ 64 h 123"/>
                <a:gd name="T26" fmla="*/ 140 w 140"/>
                <a:gd name="T27" fmla="*/ 70 h 123"/>
                <a:gd name="T28" fmla="*/ 139 w 140"/>
                <a:gd name="T29" fmla="*/ 76 h 123"/>
                <a:gd name="T30" fmla="*/ 138 w 140"/>
                <a:gd name="T31" fmla="*/ 85 h 123"/>
                <a:gd name="T32" fmla="*/ 136 w 140"/>
                <a:gd name="T33" fmla="*/ 94 h 123"/>
                <a:gd name="T34" fmla="*/ 133 w 140"/>
                <a:gd name="T35" fmla="*/ 103 h 123"/>
                <a:gd name="T36" fmla="*/ 126 w 140"/>
                <a:gd name="T37" fmla="*/ 111 h 123"/>
                <a:gd name="T38" fmla="*/ 123 w 140"/>
                <a:gd name="T39" fmla="*/ 114 h 123"/>
                <a:gd name="T40" fmla="*/ 119 w 140"/>
                <a:gd name="T41" fmla="*/ 117 h 123"/>
                <a:gd name="T42" fmla="*/ 114 w 140"/>
                <a:gd name="T43" fmla="*/ 119 h 123"/>
                <a:gd name="T44" fmla="*/ 109 w 140"/>
                <a:gd name="T45" fmla="*/ 121 h 123"/>
                <a:gd name="T46" fmla="*/ 99 w 140"/>
                <a:gd name="T47" fmla="*/ 123 h 123"/>
                <a:gd name="T48" fmla="*/ 92 w 140"/>
                <a:gd name="T49" fmla="*/ 123 h 123"/>
                <a:gd name="T50" fmla="*/ 85 w 140"/>
                <a:gd name="T51" fmla="*/ 123 h 123"/>
                <a:gd name="T52" fmla="*/ 81 w 140"/>
                <a:gd name="T53" fmla="*/ 122 h 123"/>
                <a:gd name="T54" fmla="*/ 76 w 140"/>
                <a:gd name="T55" fmla="*/ 118 h 123"/>
                <a:gd name="T56" fmla="*/ 70 w 140"/>
                <a:gd name="T57" fmla="*/ 116 h 123"/>
                <a:gd name="T58" fmla="*/ 70 w 140"/>
                <a:gd name="T59" fmla="*/ 116 h 123"/>
                <a:gd name="T60" fmla="*/ 65 w 140"/>
                <a:gd name="T61" fmla="*/ 118 h 123"/>
                <a:gd name="T62" fmla="*/ 58 w 140"/>
                <a:gd name="T63" fmla="*/ 122 h 123"/>
                <a:gd name="T64" fmla="*/ 54 w 140"/>
                <a:gd name="T65" fmla="*/ 123 h 123"/>
                <a:gd name="T66" fmla="*/ 49 w 140"/>
                <a:gd name="T67" fmla="*/ 123 h 123"/>
                <a:gd name="T68" fmla="*/ 41 w 140"/>
                <a:gd name="T69" fmla="*/ 123 h 123"/>
                <a:gd name="T70" fmla="*/ 30 w 140"/>
                <a:gd name="T71" fmla="*/ 121 h 123"/>
                <a:gd name="T72" fmla="*/ 26 w 140"/>
                <a:gd name="T73" fmla="*/ 119 h 123"/>
                <a:gd name="T74" fmla="*/ 20 w 140"/>
                <a:gd name="T75" fmla="*/ 117 h 123"/>
                <a:gd name="T76" fmla="*/ 16 w 140"/>
                <a:gd name="T77" fmla="*/ 114 h 123"/>
                <a:gd name="T78" fmla="*/ 13 w 140"/>
                <a:gd name="T79" fmla="*/ 111 h 123"/>
                <a:gd name="T80" fmla="*/ 8 w 140"/>
                <a:gd name="T81" fmla="*/ 103 h 123"/>
                <a:gd name="T82" fmla="*/ 4 w 140"/>
                <a:gd name="T83" fmla="*/ 94 h 123"/>
                <a:gd name="T84" fmla="*/ 1 w 140"/>
                <a:gd name="T85" fmla="*/ 85 h 123"/>
                <a:gd name="T86" fmla="*/ 0 w 140"/>
                <a:gd name="T87" fmla="*/ 76 h 123"/>
                <a:gd name="T88" fmla="*/ 0 w 140"/>
                <a:gd name="T89" fmla="*/ 70 h 123"/>
                <a:gd name="T90" fmla="*/ 0 w 140"/>
                <a:gd name="T91" fmla="*/ 64 h 123"/>
                <a:gd name="T92" fmla="*/ 0 w 140"/>
                <a:gd name="T93" fmla="*/ 56 h 123"/>
                <a:gd name="T94" fmla="*/ 1 w 140"/>
                <a:gd name="T95" fmla="*/ 44 h 123"/>
                <a:gd name="T96" fmla="*/ 2 w 140"/>
                <a:gd name="T97" fmla="*/ 37 h 123"/>
                <a:gd name="T98" fmla="*/ 4 w 140"/>
                <a:gd name="T99" fmla="*/ 32 h 123"/>
                <a:gd name="T100" fmla="*/ 8 w 140"/>
                <a:gd name="T101" fmla="*/ 26 h 123"/>
                <a:gd name="T102" fmla="*/ 11 w 140"/>
                <a:gd name="T103" fmla="*/ 19 h 123"/>
                <a:gd name="T104" fmla="*/ 16 w 140"/>
                <a:gd name="T105" fmla="*/ 14 h 123"/>
                <a:gd name="T106" fmla="*/ 23 w 140"/>
                <a:gd name="T107" fmla="*/ 9 h 123"/>
                <a:gd name="T108" fmla="*/ 29 w 140"/>
                <a:gd name="T109" fmla="*/ 6 h 123"/>
                <a:gd name="T110" fmla="*/ 36 w 140"/>
                <a:gd name="T111" fmla="*/ 3 h 123"/>
                <a:gd name="T112" fmla="*/ 47 w 140"/>
                <a:gd name="T113" fmla="*/ 1 h 123"/>
                <a:gd name="T114" fmla="*/ 52 w 140"/>
                <a:gd name="T115" fmla="*/ 0 h 123"/>
                <a:gd name="T116" fmla="*/ 62 w 140"/>
                <a:gd name="T117" fmla="*/ 0 h 123"/>
                <a:gd name="T118" fmla="*/ 70 w 140"/>
                <a:gd name="T119" fmla="*/ 0 h 123"/>
                <a:gd name="T120" fmla="*/ 79 w 140"/>
                <a:gd name="T121" fmla="*/ 0 h 123"/>
                <a:gd name="T122" fmla="*/ 87 w 140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3">
                  <a:moveTo>
                    <a:pt x="87" y="0"/>
                  </a:moveTo>
                  <a:lnTo>
                    <a:pt x="93" y="1"/>
                  </a:lnTo>
                  <a:lnTo>
                    <a:pt x="104" y="3"/>
                  </a:lnTo>
                  <a:lnTo>
                    <a:pt x="111" y="6"/>
                  </a:lnTo>
                  <a:lnTo>
                    <a:pt x="118" y="9"/>
                  </a:lnTo>
                  <a:lnTo>
                    <a:pt x="124" y="14"/>
                  </a:lnTo>
                  <a:lnTo>
                    <a:pt x="128" y="19"/>
                  </a:lnTo>
                  <a:lnTo>
                    <a:pt x="133" y="26"/>
                  </a:lnTo>
                  <a:lnTo>
                    <a:pt x="136" y="32"/>
                  </a:lnTo>
                  <a:lnTo>
                    <a:pt x="137" y="37"/>
                  </a:lnTo>
                  <a:lnTo>
                    <a:pt x="139" y="44"/>
                  </a:lnTo>
                  <a:lnTo>
                    <a:pt x="140" y="56"/>
                  </a:lnTo>
                  <a:lnTo>
                    <a:pt x="140" y="64"/>
                  </a:lnTo>
                  <a:lnTo>
                    <a:pt x="140" y="70"/>
                  </a:lnTo>
                  <a:lnTo>
                    <a:pt x="139" y="76"/>
                  </a:lnTo>
                  <a:lnTo>
                    <a:pt x="138" y="85"/>
                  </a:lnTo>
                  <a:lnTo>
                    <a:pt x="136" y="94"/>
                  </a:lnTo>
                  <a:lnTo>
                    <a:pt x="133" y="103"/>
                  </a:lnTo>
                  <a:lnTo>
                    <a:pt x="126" y="111"/>
                  </a:lnTo>
                  <a:lnTo>
                    <a:pt x="123" y="114"/>
                  </a:lnTo>
                  <a:lnTo>
                    <a:pt x="119" y="117"/>
                  </a:lnTo>
                  <a:lnTo>
                    <a:pt x="114" y="119"/>
                  </a:lnTo>
                  <a:lnTo>
                    <a:pt x="109" y="121"/>
                  </a:lnTo>
                  <a:lnTo>
                    <a:pt x="99" y="123"/>
                  </a:lnTo>
                  <a:lnTo>
                    <a:pt x="92" y="123"/>
                  </a:lnTo>
                  <a:lnTo>
                    <a:pt x="85" y="123"/>
                  </a:lnTo>
                  <a:lnTo>
                    <a:pt x="81" y="122"/>
                  </a:lnTo>
                  <a:lnTo>
                    <a:pt x="76" y="118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65" y="118"/>
                  </a:lnTo>
                  <a:lnTo>
                    <a:pt x="58" y="122"/>
                  </a:lnTo>
                  <a:lnTo>
                    <a:pt x="54" y="123"/>
                  </a:lnTo>
                  <a:lnTo>
                    <a:pt x="49" y="123"/>
                  </a:lnTo>
                  <a:lnTo>
                    <a:pt x="41" y="123"/>
                  </a:lnTo>
                  <a:lnTo>
                    <a:pt x="30" y="121"/>
                  </a:lnTo>
                  <a:lnTo>
                    <a:pt x="26" y="119"/>
                  </a:lnTo>
                  <a:lnTo>
                    <a:pt x="20" y="117"/>
                  </a:lnTo>
                  <a:lnTo>
                    <a:pt x="16" y="114"/>
                  </a:lnTo>
                  <a:lnTo>
                    <a:pt x="13" y="111"/>
                  </a:lnTo>
                  <a:lnTo>
                    <a:pt x="8" y="103"/>
                  </a:lnTo>
                  <a:lnTo>
                    <a:pt x="4" y="94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2" y="37"/>
                  </a:lnTo>
                  <a:lnTo>
                    <a:pt x="4" y="32"/>
                  </a:lnTo>
                  <a:lnTo>
                    <a:pt x="8" y="26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3" y="9"/>
                  </a:lnTo>
                  <a:lnTo>
                    <a:pt x="29" y="6"/>
                  </a:lnTo>
                  <a:lnTo>
                    <a:pt x="36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2244"/>
            <p:cNvSpPr>
              <a:spLocks noEditPoints="1"/>
            </p:cNvSpPr>
            <p:nvPr/>
          </p:nvSpPr>
          <p:spPr bwMode="auto">
            <a:xfrm>
              <a:off x="2803159" y="6108117"/>
              <a:ext cx="20681" cy="15909"/>
            </a:xfrm>
            <a:custGeom>
              <a:avLst/>
              <a:gdLst>
                <a:gd name="T0" fmla="*/ 33 w 53"/>
                <a:gd name="T1" fmla="*/ 2 h 40"/>
                <a:gd name="T2" fmla="*/ 37 w 53"/>
                <a:gd name="T3" fmla="*/ 6 h 40"/>
                <a:gd name="T4" fmla="*/ 41 w 53"/>
                <a:gd name="T5" fmla="*/ 18 h 40"/>
                <a:gd name="T6" fmla="*/ 41 w 53"/>
                <a:gd name="T7" fmla="*/ 31 h 40"/>
                <a:gd name="T8" fmla="*/ 41 w 53"/>
                <a:gd name="T9" fmla="*/ 37 h 40"/>
                <a:gd name="T10" fmla="*/ 27 w 53"/>
                <a:gd name="T11" fmla="*/ 34 h 40"/>
                <a:gd name="T12" fmla="*/ 26 w 53"/>
                <a:gd name="T13" fmla="*/ 33 h 40"/>
                <a:gd name="T14" fmla="*/ 25 w 53"/>
                <a:gd name="T15" fmla="*/ 30 h 40"/>
                <a:gd name="T16" fmla="*/ 24 w 53"/>
                <a:gd name="T17" fmla="*/ 36 h 40"/>
                <a:gd name="T18" fmla="*/ 22 w 53"/>
                <a:gd name="T19" fmla="*/ 39 h 40"/>
                <a:gd name="T20" fmla="*/ 20 w 53"/>
                <a:gd name="T21" fmla="*/ 40 h 40"/>
                <a:gd name="T22" fmla="*/ 17 w 53"/>
                <a:gd name="T23" fmla="*/ 39 h 40"/>
                <a:gd name="T24" fmla="*/ 13 w 53"/>
                <a:gd name="T25" fmla="*/ 36 h 40"/>
                <a:gd name="T26" fmla="*/ 12 w 53"/>
                <a:gd name="T27" fmla="*/ 34 h 40"/>
                <a:gd name="T28" fmla="*/ 12 w 53"/>
                <a:gd name="T29" fmla="*/ 27 h 40"/>
                <a:gd name="T30" fmla="*/ 13 w 53"/>
                <a:gd name="T31" fmla="*/ 14 h 40"/>
                <a:gd name="T32" fmla="*/ 15 w 53"/>
                <a:gd name="T33" fmla="*/ 5 h 40"/>
                <a:gd name="T34" fmla="*/ 15 w 53"/>
                <a:gd name="T35" fmla="*/ 2 h 40"/>
                <a:gd name="T36" fmla="*/ 17 w 53"/>
                <a:gd name="T37" fmla="*/ 2 h 40"/>
                <a:gd name="T38" fmla="*/ 20 w 53"/>
                <a:gd name="T39" fmla="*/ 5 h 40"/>
                <a:gd name="T40" fmla="*/ 24 w 53"/>
                <a:gd name="T41" fmla="*/ 10 h 40"/>
                <a:gd name="T42" fmla="*/ 26 w 53"/>
                <a:gd name="T43" fmla="*/ 17 h 40"/>
                <a:gd name="T44" fmla="*/ 28 w 53"/>
                <a:gd name="T45" fmla="*/ 10 h 40"/>
                <a:gd name="T46" fmla="*/ 33 w 53"/>
                <a:gd name="T47" fmla="*/ 2 h 40"/>
                <a:gd name="T48" fmla="*/ 0 w 53"/>
                <a:gd name="T49" fmla="*/ 9 h 40"/>
                <a:gd name="T50" fmla="*/ 3 w 53"/>
                <a:gd name="T51" fmla="*/ 11 h 40"/>
                <a:gd name="T52" fmla="*/ 11 w 53"/>
                <a:gd name="T53" fmla="*/ 18 h 40"/>
                <a:gd name="T54" fmla="*/ 11 w 53"/>
                <a:gd name="T55" fmla="*/ 16 h 40"/>
                <a:gd name="T56" fmla="*/ 12 w 53"/>
                <a:gd name="T57" fmla="*/ 13 h 40"/>
                <a:gd name="T58" fmla="*/ 13 w 53"/>
                <a:gd name="T59" fmla="*/ 10 h 40"/>
                <a:gd name="T60" fmla="*/ 11 w 53"/>
                <a:gd name="T61" fmla="*/ 7 h 40"/>
                <a:gd name="T62" fmla="*/ 8 w 53"/>
                <a:gd name="T63" fmla="*/ 7 h 40"/>
                <a:gd name="T64" fmla="*/ 4 w 53"/>
                <a:gd name="T65" fmla="*/ 7 h 40"/>
                <a:gd name="T66" fmla="*/ 0 w 53"/>
                <a:gd name="T67" fmla="*/ 9 h 40"/>
                <a:gd name="T68" fmla="*/ 23 w 53"/>
                <a:gd name="T69" fmla="*/ 5 h 40"/>
                <a:gd name="T70" fmla="*/ 27 w 53"/>
                <a:gd name="T71" fmla="*/ 0 h 40"/>
                <a:gd name="T72" fmla="*/ 27 w 53"/>
                <a:gd name="T73" fmla="*/ 3 h 40"/>
                <a:gd name="T74" fmla="*/ 27 w 53"/>
                <a:gd name="T75" fmla="*/ 10 h 40"/>
                <a:gd name="T76" fmla="*/ 26 w 53"/>
                <a:gd name="T77" fmla="*/ 11 h 40"/>
                <a:gd name="T78" fmla="*/ 24 w 53"/>
                <a:gd name="T79" fmla="*/ 6 h 40"/>
                <a:gd name="T80" fmla="*/ 23 w 53"/>
                <a:gd name="T81" fmla="*/ 5 h 40"/>
                <a:gd name="T82" fmla="*/ 53 w 53"/>
                <a:gd name="T83" fmla="*/ 9 h 40"/>
                <a:gd name="T84" fmla="*/ 50 w 53"/>
                <a:gd name="T85" fmla="*/ 11 h 40"/>
                <a:gd name="T86" fmla="*/ 43 w 53"/>
                <a:gd name="T87" fmla="*/ 18 h 40"/>
                <a:gd name="T88" fmla="*/ 43 w 53"/>
                <a:gd name="T89" fmla="*/ 16 h 40"/>
                <a:gd name="T90" fmla="*/ 42 w 53"/>
                <a:gd name="T91" fmla="*/ 13 h 40"/>
                <a:gd name="T92" fmla="*/ 40 w 53"/>
                <a:gd name="T93" fmla="*/ 10 h 40"/>
                <a:gd name="T94" fmla="*/ 42 w 53"/>
                <a:gd name="T95" fmla="*/ 7 h 40"/>
                <a:gd name="T96" fmla="*/ 46 w 53"/>
                <a:gd name="T97" fmla="*/ 7 h 40"/>
                <a:gd name="T98" fmla="*/ 50 w 53"/>
                <a:gd name="T99" fmla="*/ 7 h 40"/>
                <a:gd name="T100" fmla="*/ 53 w 53"/>
                <a:gd name="T10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40">
                  <a:moveTo>
                    <a:pt x="33" y="2"/>
                  </a:moveTo>
                  <a:lnTo>
                    <a:pt x="37" y="6"/>
                  </a:lnTo>
                  <a:lnTo>
                    <a:pt x="41" y="18"/>
                  </a:lnTo>
                  <a:lnTo>
                    <a:pt x="41" y="31"/>
                  </a:lnTo>
                  <a:lnTo>
                    <a:pt x="41" y="37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4" y="36"/>
                  </a:lnTo>
                  <a:lnTo>
                    <a:pt x="22" y="39"/>
                  </a:lnTo>
                  <a:lnTo>
                    <a:pt x="20" y="40"/>
                  </a:lnTo>
                  <a:lnTo>
                    <a:pt x="17" y="39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27"/>
                  </a:lnTo>
                  <a:lnTo>
                    <a:pt x="13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4" y="10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33" y="2"/>
                  </a:lnTo>
                  <a:close/>
                  <a:moveTo>
                    <a:pt x="0" y="9"/>
                  </a:moveTo>
                  <a:lnTo>
                    <a:pt x="3" y="11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9"/>
                  </a:lnTo>
                  <a:close/>
                  <a:moveTo>
                    <a:pt x="23" y="5"/>
                  </a:moveTo>
                  <a:lnTo>
                    <a:pt x="27" y="0"/>
                  </a:lnTo>
                  <a:lnTo>
                    <a:pt x="27" y="3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4" y="6"/>
                  </a:lnTo>
                  <a:lnTo>
                    <a:pt x="23" y="5"/>
                  </a:lnTo>
                  <a:close/>
                  <a:moveTo>
                    <a:pt x="53" y="9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42" y="7"/>
                  </a:lnTo>
                  <a:lnTo>
                    <a:pt x="46" y="7"/>
                  </a:lnTo>
                  <a:lnTo>
                    <a:pt x="50" y="7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2245"/>
            <p:cNvSpPr>
              <a:spLocks/>
            </p:cNvSpPr>
            <p:nvPr/>
          </p:nvSpPr>
          <p:spPr bwMode="auto">
            <a:xfrm>
              <a:off x="2562936" y="6130389"/>
              <a:ext cx="55681" cy="49317"/>
            </a:xfrm>
            <a:custGeom>
              <a:avLst/>
              <a:gdLst>
                <a:gd name="T0" fmla="*/ 88 w 140"/>
                <a:gd name="T1" fmla="*/ 1 h 124"/>
                <a:gd name="T2" fmla="*/ 92 w 140"/>
                <a:gd name="T3" fmla="*/ 1 h 124"/>
                <a:gd name="T4" fmla="*/ 104 w 140"/>
                <a:gd name="T5" fmla="*/ 4 h 124"/>
                <a:gd name="T6" fmla="*/ 111 w 140"/>
                <a:gd name="T7" fmla="*/ 6 h 124"/>
                <a:gd name="T8" fmla="*/ 117 w 140"/>
                <a:gd name="T9" fmla="*/ 10 h 124"/>
                <a:gd name="T10" fmla="*/ 124 w 140"/>
                <a:gd name="T11" fmla="*/ 14 h 124"/>
                <a:gd name="T12" fmla="*/ 129 w 140"/>
                <a:gd name="T13" fmla="*/ 19 h 124"/>
                <a:gd name="T14" fmla="*/ 132 w 140"/>
                <a:gd name="T15" fmla="*/ 26 h 124"/>
                <a:gd name="T16" fmla="*/ 136 w 140"/>
                <a:gd name="T17" fmla="*/ 32 h 124"/>
                <a:gd name="T18" fmla="*/ 138 w 140"/>
                <a:gd name="T19" fmla="*/ 39 h 124"/>
                <a:gd name="T20" fmla="*/ 139 w 140"/>
                <a:gd name="T21" fmla="*/ 45 h 124"/>
                <a:gd name="T22" fmla="*/ 140 w 140"/>
                <a:gd name="T23" fmla="*/ 56 h 124"/>
                <a:gd name="T24" fmla="*/ 140 w 140"/>
                <a:gd name="T25" fmla="*/ 66 h 124"/>
                <a:gd name="T26" fmla="*/ 140 w 140"/>
                <a:gd name="T27" fmla="*/ 71 h 124"/>
                <a:gd name="T28" fmla="*/ 140 w 140"/>
                <a:gd name="T29" fmla="*/ 78 h 124"/>
                <a:gd name="T30" fmla="*/ 139 w 140"/>
                <a:gd name="T31" fmla="*/ 86 h 124"/>
                <a:gd name="T32" fmla="*/ 136 w 140"/>
                <a:gd name="T33" fmla="*/ 95 h 124"/>
                <a:gd name="T34" fmla="*/ 132 w 140"/>
                <a:gd name="T35" fmla="*/ 104 h 124"/>
                <a:gd name="T36" fmla="*/ 127 w 140"/>
                <a:gd name="T37" fmla="*/ 111 h 124"/>
                <a:gd name="T38" fmla="*/ 124 w 140"/>
                <a:gd name="T39" fmla="*/ 116 h 124"/>
                <a:gd name="T40" fmla="*/ 119 w 140"/>
                <a:gd name="T41" fmla="*/ 118 h 124"/>
                <a:gd name="T42" fmla="*/ 114 w 140"/>
                <a:gd name="T43" fmla="*/ 120 h 124"/>
                <a:gd name="T44" fmla="*/ 110 w 140"/>
                <a:gd name="T45" fmla="*/ 122 h 124"/>
                <a:gd name="T46" fmla="*/ 99 w 140"/>
                <a:gd name="T47" fmla="*/ 124 h 124"/>
                <a:gd name="T48" fmla="*/ 91 w 140"/>
                <a:gd name="T49" fmla="*/ 124 h 124"/>
                <a:gd name="T50" fmla="*/ 86 w 140"/>
                <a:gd name="T51" fmla="*/ 123 h 124"/>
                <a:gd name="T52" fmla="*/ 82 w 140"/>
                <a:gd name="T53" fmla="*/ 122 h 124"/>
                <a:gd name="T54" fmla="*/ 75 w 140"/>
                <a:gd name="T55" fmla="*/ 119 h 124"/>
                <a:gd name="T56" fmla="*/ 70 w 140"/>
                <a:gd name="T57" fmla="*/ 118 h 124"/>
                <a:gd name="T58" fmla="*/ 70 w 140"/>
                <a:gd name="T59" fmla="*/ 118 h 124"/>
                <a:gd name="T60" fmla="*/ 64 w 140"/>
                <a:gd name="T61" fmla="*/ 119 h 124"/>
                <a:gd name="T62" fmla="*/ 59 w 140"/>
                <a:gd name="T63" fmla="*/ 122 h 124"/>
                <a:gd name="T64" fmla="*/ 55 w 140"/>
                <a:gd name="T65" fmla="*/ 123 h 124"/>
                <a:gd name="T66" fmla="*/ 48 w 140"/>
                <a:gd name="T67" fmla="*/ 124 h 124"/>
                <a:gd name="T68" fmla="*/ 41 w 140"/>
                <a:gd name="T69" fmla="*/ 124 h 124"/>
                <a:gd name="T70" fmla="*/ 31 w 140"/>
                <a:gd name="T71" fmla="*/ 122 h 124"/>
                <a:gd name="T72" fmla="*/ 25 w 140"/>
                <a:gd name="T73" fmla="*/ 120 h 124"/>
                <a:gd name="T74" fmla="*/ 21 w 140"/>
                <a:gd name="T75" fmla="*/ 118 h 124"/>
                <a:gd name="T76" fmla="*/ 17 w 140"/>
                <a:gd name="T77" fmla="*/ 116 h 124"/>
                <a:gd name="T78" fmla="*/ 14 w 140"/>
                <a:gd name="T79" fmla="*/ 111 h 124"/>
                <a:gd name="T80" fmla="*/ 7 w 140"/>
                <a:gd name="T81" fmla="*/ 104 h 124"/>
                <a:gd name="T82" fmla="*/ 4 w 140"/>
                <a:gd name="T83" fmla="*/ 95 h 124"/>
                <a:gd name="T84" fmla="*/ 2 w 140"/>
                <a:gd name="T85" fmla="*/ 86 h 124"/>
                <a:gd name="T86" fmla="*/ 1 w 140"/>
                <a:gd name="T87" fmla="*/ 78 h 124"/>
                <a:gd name="T88" fmla="*/ 0 w 140"/>
                <a:gd name="T89" fmla="*/ 71 h 124"/>
                <a:gd name="T90" fmla="*/ 0 w 140"/>
                <a:gd name="T91" fmla="*/ 66 h 124"/>
                <a:gd name="T92" fmla="*/ 0 w 140"/>
                <a:gd name="T93" fmla="*/ 56 h 124"/>
                <a:gd name="T94" fmla="*/ 1 w 140"/>
                <a:gd name="T95" fmla="*/ 45 h 124"/>
                <a:gd name="T96" fmla="*/ 3 w 140"/>
                <a:gd name="T97" fmla="*/ 39 h 124"/>
                <a:gd name="T98" fmla="*/ 4 w 140"/>
                <a:gd name="T99" fmla="*/ 32 h 124"/>
                <a:gd name="T100" fmla="*/ 7 w 140"/>
                <a:gd name="T101" fmla="*/ 26 h 124"/>
                <a:gd name="T102" fmla="*/ 11 w 140"/>
                <a:gd name="T103" fmla="*/ 19 h 124"/>
                <a:gd name="T104" fmla="*/ 16 w 140"/>
                <a:gd name="T105" fmla="*/ 14 h 124"/>
                <a:gd name="T106" fmla="*/ 22 w 140"/>
                <a:gd name="T107" fmla="*/ 10 h 124"/>
                <a:gd name="T108" fmla="*/ 29 w 140"/>
                <a:gd name="T109" fmla="*/ 6 h 124"/>
                <a:gd name="T110" fmla="*/ 36 w 140"/>
                <a:gd name="T111" fmla="*/ 4 h 124"/>
                <a:gd name="T112" fmla="*/ 47 w 140"/>
                <a:gd name="T113" fmla="*/ 1 h 124"/>
                <a:gd name="T114" fmla="*/ 52 w 140"/>
                <a:gd name="T115" fmla="*/ 1 h 124"/>
                <a:gd name="T116" fmla="*/ 61 w 140"/>
                <a:gd name="T117" fmla="*/ 1 h 124"/>
                <a:gd name="T118" fmla="*/ 70 w 140"/>
                <a:gd name="T119" fmla="*/ 0 h 124"/>
                <a:gd name="T120" fmla="*/ 78 w 140"/>
                <a:gd name="T121" fmla="*/ 1 h 124"/>
                <a:gd name="T122" fmla="*/ 88 w 140"/>
                <a:gd name="T12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4">
                  <a:moveTo>
                    <a:pt x="88" y="1"/>
                  </a:moveTo>
                  <a:lnTo>
                    <a:pt x="92" y="1"/>
                  </a:lnTo>
                  <a:lnTo>
                    <a:pt x="104" y="4"/>
                  </a:lnTo>
                  <a:lnTo>
                    <a:pt x="111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19"/>
                  </a:lnTo>
                  <a:lnTo>
                    <a:pt x="132" y="26"/>
                  </a:lnTo>
                  <a:lnTo>
                    <a:pt x="136" y="32"/>
                  </a:lnTo>
                  <a:lnTo>
                    <a:pt x="138" y="39"/>
                  </a:lnTo>
                  <a:lnTo>
                    <a:pt x="139" y="45"/>
                  </a:lnTo>
                  <a:lnTo>
                    <a:pt x="140" y="56"/>
                  </a:lnTo>
                  <a:lnTo>
                    <a:pt x="140" y="66"/>
                  </a:lnTo>
                  <a:lnTo>
                    <a:pt x="140" y="71"/>
                  </a:lnTo>
                  <a:lnTo>
                    <a:pt x="140" y="78"/>
                  </a:lnTo>
                  <a:lnTo>
                    <a:pt x="139" y="86"/>
                  </a:lnTo>
                  <a:lnTo>
                    <a:pt x="136" y="95"/>
                  </a:lnTo>
                  <a:lnTo>
                    <a:pt x="132" y="104"/>
                  </a:lnTo>
                  <a:lnTo>
                    <a:pt x="127" y="111"/>
                  </a:lnTo>
                  <a:lnTo>
                    <a:pt x="124" y="116"/>
                  </a:lnTo>
                  <a:lnTo>
                    <a:pt x="119" y="118"/>
                  </a:lnTo>
                  <a:lnTo>
                    <a:pt x="114" y="120"/>
                  </a:lnTo>
                  <a:lnTo>
                    <a:pt x="110" y="122"/>
                  </a:lnTo>
                  <a:lnTo>
                    <a:pt x="99" y="124"/>
                  </a:lnTo>
                  <a:lnTo>
                    <a:pt x="91" y="124"/>
                  </a:lnTo>
                  <a:lnTo>
                    <a:pt x="86" y="123"/>
                  </a:lnTo>
                  <a:lnTo>
                    <a:pt x="82" y="122"/>
                  </a:lnTo>
                  <a:lnTo>
                    <a:pt x="75" y="119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4" y="119"/>
                  </a:lnTo>
                  <a:lnTo>
                    <a:pt x="59" y="122"/>
                  </a:lnTo>
                  <a:lnTo>
                    <a:pt x="55" y="123"/>
                  </a:lnTo>
                  <a:lnTo>
                    <a:pt x="48" y="124"/>
                  </a:lnTo>
                  <a:lnTo>
                    <a:pt x="41" y="124"/>
                  </a:lnTo>
                  <a:lnTo>
                    <a:pt x="31" y="122"/>
                  </a:lnTo>
                  <a:lnTo>
                    <a:pt x="25" y="120"/>
                  </a:lnTo>
                  <a:lnTo>
                    <a:pt x="21" y="118"/>
                  </a:lnTo>
                  <a:lnTo>
                    <a:pt x="17" y="116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4" y="95"/>
                  </a:lnTo>
                  <a:lnTo>
                    <a:pt x="2" y="86"/>
                  </a:lnTo>
                  <a:lnTo>
                    <a:pt x="1" y="78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1" y="45"/>
                  </a:lnTo>
                  <a:lnTo>
                    <a:pt x="3" y="39"/>
                  </a:lnTo>
                  <a:lnTo>
                    <a:pt x="4" y="32"/>
                  </a:lnTo>
                  <a:lnTo>
                    <a:pt x="7" y="26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2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8" y="1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2246"/>
            <p:cNvSpPr>
              <a:spLocks noEditPoints="1"/>
            </p:cNvSpPr>
            <p:nvPr/>
          </p:nvSpPr>
          <p:spPr bwMode="auto">
            <a:xfrm>
              <a:off x="2580436" y="6120844"/>
              <a:ext cx="22272" cy="15909"/>
            </a:xfrm>
            <a:custGeom>
              <a:avLst/>
              <a:gdLst>
                <a:gd name="T0" fmla="*/ 32 w 53"/>
                <a:gd name="T1" fmla="*/ 1 h 39"/>
                <a:gd name="T2" fmla="*/ 33 w 53"/>
                <a:gd name="T3" fmla="*/ 3 h 39"/>
                <a:gd name="T4" fmla="*/ 35 w 53"/>
                <a:gd name="T5" fmla="*/ 7 h 39"/>
                <a:gd name="T6" fmla="*/ 39 w 53"/>
                <a:gd name="T7" fmla="*/ 12 h 39"/>
                <a:gd name="T8" fmla="*/ 40 w 53"/>
                <a:gd name="T9" fmla="*/ 19 h 39"/>
                <a:gd name="T10" fmla="*/ 41 w 53"/>
                <a:gd name="T11" fmla="*/ 31 h 39"/>
                <a:gd name="T12" fmla="*/ 40 w 53"/>
                <a:gd name="T13" fmla="*/ 36 h 39"/>
                <a:gd name="T14" fmla="*/ 26 w 53"/>
                <a:gd name="T15" fmla="*/ 35 h 39"/>
                <a:gd name="T16" fmla="*/ 26 w 53"/>
                <a:gd name="T17" fmla="*/ 34 h 39"/>
                <a:gd name="T18" fmla="*/ 25 w 53"/>
                <a:gd name="T19" fmla="*/ 31 h 39"/>
                <a:gd name="T20" fmla="*/ 22 w 53"/>
                <a:gd name="T21" fmla="*/ 36 h 39"/>
                <a:gd name="T22" fmla="*/ 20 w 53"/>
                <a:gd name="T23" fmla="*/ 39 h 39"/>
                <a:gd name="T24" fmla="*/ 18 w 53"/>
                <a:gd name="T25" fmla="*/ 39 h 39"/>
                <a:gd name="T26" fmla="*/ 16 w 53"/>
                <a:gd name="T27" fmla="*/ 39 h 39"/>
                <a:gd name="T28" fmla="*/ 13 w 53"/>
                <a:gd name="T29" fmla="*/ 36 h 39"/>
                <a:gd name="T30" fmla="*/ 11 w 53"/>
                <a:gd name="T31" fmla="*/ 34 h 39"/>
                <a:gd name="T32" fmla="*/ 12 w 53"/>
                <a:gd name="T33" fmla="*/ 26 h 39"/>
                <a:gd name="T34" fmla="*/ 13 w 53"/>
                <a:gd name="T35" fmla="*/ 14 h 39"/>
                <a:gd name="T36" fmla="*/ 14 w 53"/>
                <a:gd name="T37" fmla="*/ 6 h 39"/>
                <a:gd name="T38" fmla="*/ 15 w 53"/>
                <a:gd name="T39" fmla="*/ 1 h 39"/>
                <a:gd name="T40" fmla="*/ 16 w 53"/>
                <a:gd name="T41" fmla="*/ 3 h 39"/>
                <a:gd name="T42" fmla="*/ 19 w 53"/>
                <a:gd name="T43" fmla="*/ 6 h 39"/>
                <a:gd name="T44" fmla="*/ 22 w 53"/>
                <a:gd name="T45" fmla="*/ 10 h 39"/>
                <a:gd name="T46" fmla="*/ 25 w 53"/>
                <a:gd name="T47" fmla="*/ 18 h 39"/>
                <a:gd name="T48" fmla="*/ 28 w 53"/>
                <a:gd name="T49" fmla="*/ 10 h 39"/>
                <a:gd name="T50" fmla="*/ 32 w 53"/>
                <a:gd name="T51" fmla="*/ 1 h 39"/>
                <a:gd name="T52" fmla="*/ 0 w 53"/>
                <a:gd name="T53" fmla="*/ 8 h 39"/>
                <a:gd name="T54" fmla="*/ 3 w 53"/>
                <a:gd name="T55" fmla="*/ 11 h 39"/>
                <a:gd name="T56" fmla="*/ 10 w 53"/>
                <a:gd name="T57" fmla="*/ 19 h 39"/>
                <a:gd name="T58" fmla="*/ 10 w 53"/>
                <a:gd name="T59" fmla="*/ 17 h 39"/>
                <a:gd name="T60" fmla="*/ 11 w 53"/>
                <a:gd name="T61" fmla="*/ 13 h 39"/>
                <a:gd name="T62" fmla="*/ 13 w 53"/>
                <a:gd name="T63" fmla="*/ 9 h 39"/>
                <a:gd name="T64" fmla="*/ 11 w 53"/>
                <a:gd name="T65" fmla="*/ 8 h 39"/>
                <a:gd name="T66" fmla="*/ 7 w 53"/>
                <a:gd name="T67" fmla="*/ 7 h 39"/>
                <a:gd name="T68" fmla="*/ 3 w 53"/>
                <a:gd name="T69" fmla="*/ 7 h 39"/>
                <a:gd name="T70" fmla="*/ 0 w 53"/>
                <a:gd name="T71" fmla="*/ 8 h 39"/>
                <a:gd name="T72" fmla="*/ 21 w 53"/>
                <a:gd name="T73" fmla="*/ 5 h 39"/>
                <a:gd name="T74" fmla="*/ 26 w 53"/>
                <a:gd name="T75" fmla="*/ 0 h 39"/>
                <a:gd name="T76" fmla="*/ 27 w 53"/>
                <a:gd name="T77" fmla="*/ 3 h 39"/>
                <a:gd name="T78" fmla="*/ 26 w 53"/>
                <a:gd name="T79" fmla="*/ 9 h 39"/>
                <a:gd name="T80" fmla="*/ 26 w 53"/>
                <a:gd name="T81" fmla="*/ 11 h 39"/>
                <a:gd name="T82" fmla="*/ 24 w 53"/>
                <a:gd name="T83" fmla="*/ 7 h 39"/>
                <a:gd name="T84" fmla="*/ 21 w 53"/>
                <a:gd name="T85" fmla="*/ 5 h 39"/>
                <a:gd name="T86" fmla="*/ 53 w 53"/>
                <a:gd name="T87" fmla="*/ 8 h 39"/>
                <a:gd name="T88" fmla="*/ 49 w 53"/>
                <a:gd name="T89" fmla="*/ 11 h 39"/>
                <a:gd name="T90" fmla="*/ 42 w 53"/>
                <a:gd name="T91" fmla="*/ 19 h 39"/>
                <a:gd name="T92" fmla="*/ 42 w 53"/>
                <a:gd name="T93" fmla="*/ 17 h 39"/>
                <a:gd name="T94" fmla="*/ 41 w 53"/>
                <a:gd name="T95" fmla="*/ 13 h 39"/>
                <a:gd name="T96" fmla="*/ 40 w 53"/>
                <a:gd name="T97" fmla="*/ 9 h 39"/>
                <a:gd name="T98" fmla="*/ 42 w 53"/>
                <a:gd name="T99" fmla="*/ 8 h 39"/>
                <a:gd name="T100" fmla="*/ 45 w 53"/>
                <a:gd name="T101" fmla="*/ 7 h 39"/>
                <a:gd name="T102" fmla="*/ 48 w 53"/>
                <a:gd name="T103" fmla="*/ 7 h 39"/>
                <a:gd name="T104" fmla="*/ 53 w 53"/>
                <a:gd name="T10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39">
                  <a:moveTo>
                    <a:pt x="32" y="1"/>
                  </a:moveTo>
                  <a:lnTo>
                    <a:pt x="33" y="3"/>
                  </a:lnTo>
                  <a:lnTo>
                    <a:pt x="35" y="7"/>
                  </a:lnTo>
                  <a:lnTo>
                    <a:pt x="39" y="12"/>
                  </a:lnTo>
                  <a:lnTo>
                    <a:pt x="40" y="19"/>
                  </a:lnTo>
                  <a:lnTo>
                    <a:pt x="41" y="31"/>
                  </a:lnTo>
                  <a:lnTo>
                    <a:pt x="40" y="36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1"/>
                  </a:lnTo>
                  <a:lnTo>
                    <a:pt x="22" y="36"/>
                  </a:lnTo>
                  <a:lnTo>
                    <a:pt x="20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4" y="6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9" y="6"/>
                  </a:lnTo>
                  <a:lnTo>
                    <a:pt x="22" y="10"/>
                  </a:lnTo>
                  <a:lnTo>
                    <a:pt x="25" y="18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1" y="5"/>
                  </a:lnTo>
                  <a:close/>
                  <a:moveTo>
                    <a:pt x="53" y="8"/>
                  </a:moveTo>
                  <a:lnTo>
                    <a:pt x="49" y="11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1" y="13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5" y="7"/>
                  </a:lnTo>
                  <a:lnTo>
                    <a:pt x="48" y="7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2247"/>
            <p:cNvSpPr>
              <a:spLocks/>
            </p:cNvSpPr>
            <p:nvPr/>
          </p:nvSpPr>
          <p:spPr bwMode="auto">
            <a:xfrm>
              <a:off x="2454756" y="6147889"/>
              <a:ext cx="98635" cy="98635"/>
            </a:xfrm>
            <a:custGeom>
              <a:avLst/>
              <a:gdLst>
                <a:gd name="T0" fmla="*/ 239 w 249"/>
                <a:gd name="T1" fmla="*/ 76 h 249"/>
                <a:gd name="T2" fmla="*/ 244 w 249"/>
                <a:gd name="T3" fmla="*/ 94 h 249"/>
                <a:gd name="T4" fmla="*/ 248 w 249"/>
                <a:gd name="T5" fmla="*/ 114 h 249"/>
                <a:gd name="T6" fmla="*/ 248 w 249"/>
                <a:gd name="T7" fmla="*/ 132 h 249"/>
                <a:gd name="T8" fmla="*/ 246 w 249"/>
                <a:gd name="T9" fmla="*/ 152 h 249"/>
                <a:gd name="T10" fmla="*/ 240 w 249"/>
                <a:gd name="T11" fmla="*/ 170 h 249"/>
                <a:gd name="T12" fmla="*/ 231 w 249"/>
                <a:gd name="T13" fmla="*/ 188 h 249"/>
                <a:gd name="T14" fmla="*/ 220 w 249"/>
                <a:gd name="T15" fmla="*/ 204 h 249"/>
                <a:gd name="T16" fmla="*/ 203 w 249"/>
                <a:gd name="T17" fmla="*/ 221 h 249"/>
                <a:gd name="T18" fmla="*/ 183 w 249"/>
                <a:gd name="T19" fmla="*/ 234 h 249"/>
                <a:gd name="T20" fmla="*/ 160 w 249"/>
                <a:gd name="T21" fmla="*/ 243 h 249"/>
                <a:gd name="T22" fmla="*/ 138 w 249"/>
                <a:gd name="T23" fmla="*/ 248 h 249"/>
                <a:gd name="T24" fmla="*/ 114 w 249"/>
                <a:gd name="T25" fmla="*/ 248 h 249"/>
                <a:gd name="T26" fmla="*/ 91 w 249"/>
                <a:gd name="T27" fmla="*/ 243 h 249"/>
                <a:gd name="T28" fmla="*/ 68 w 249"/>
                <a:gd name="T29" fmla="*/ 235 h 249"/>
                <a:gd name="T30" fmla="*/ 48 w 249"/>
                <a:gd name="T31" fmla="*/ 222 h 249"/>
                <a:gd name="T32" fmla="*/ 33 w 249"/>
                <a:gd name="T33" fmla="*/ 213 h 249"/>
                <a:gd name="T34" fmla="*/ 24 w 249"/>
                <a:gd name="T35" fmla="*/ 210 h 249"/>
                <a:gd name="T36" fmla="*/ 15 w 249"/>
                <a:gd name="T37" fmla="*/ 200 h 249"/>
                <a:gd name="T38" fmla="*/ 13 w 249"/>
                <a:gd name="T39" fmla="*/ 187 h 249"/>
                <a:gd name="T40" fmla="*/ 10 w 249"/>
                <a:gd name="T41" fmla="*/ 172 h 249"/>
                <a:gd name="T42" fmla="*/ 5 w 249"/>
                <a:gd name="T43" fmla="*/ 154 h 249"/>
                <a:gd name="T44" fmla="*/ 1 w 249"/>
                <a:gd name="T45" fmla="*/ 135 h 249"/>
                <a:gd name="T46" fmla="*/ 1 w 249"/>
                <a:gd name="T47" fmla="*/ 116 h 249"/>
                <a:gd name="T48" fmla="*/ 4 w 249"/>
                <a:gd name="T49" fmla="*/ 96 h 249"/>
                <a:gd name="T50" fmla="*/ 10 w 249"/>
                <a:gd name="T51" fmla="*/ 78 h 249"/>
                <a:gd name="T52" fmla="*/ 19 w 249"/>
                <a:gd name="T53" fmla="*/ 61 h 249"/>
                <a:gd name="T54" fmla="*/ 30 w 249"/>
                <a:gd name="T55" fmla="*/ 45 h 249"/>
                <a:gd name="T56" fmla="*/ 46 w 249"/>
                <a:gd name="T57" fmla="*/ 30 h 249"/>
                <a:gd name="T58" fmla="*/ 66 w 249"/>
                <a:gd name="T59" fmla="*/ 15 h 249"/>
                <a:gd name="T60" fmla="*/ 88 w 249"/>
                <a:gd name="T61" fmla="*/ 7 h 249"/>
                <a:gd name="T62" fmla="*/ 111 w 249"/>
                <a:gd name="T63" fmla="*/ 1 h 249"/>
                <a:gd name="T64" fmla="*/ 133 w 249"/>
                <a:gd name="T65" fmla="*/ 1 h 249"/>
                <a:gd name="T66" fmla="*/ 157 w 249"/>
                <a:gd name="T67" fmla="*/ 5 h 249"/>
                <a:gd name="T68" fmla="*/ 179 w 249"/>
                <a:gd name="T69" fmla="*/ 13 h 249"/>
                <a:gd name="T70" fmla="*/ 199 w 249"/>
                <a:gd name="T71" fmla="*/ 26 h 249"/>
                <a:gd name="T72" fmla="*/ 214 w 249"/>
                <a:gd name="T73" fmla="*/ 34 h 249"/>
                <a:gd name="T74" fmla="*/ 225 w 249"/>
                <a:gd name="T75" fmla="*/ 36 h 249"/>
                <a:gd name="T76" fmla="*/ 233 w 249"/>
                <a:gd name="T77" fmla="*/ 44 h 249"/>
                <a:gd name="T78" fmla="*/ 236 w 249"/>
                <a:gd name="T79" fmla="*/ 50 h 249"/>
                <a:gd name="T80" fmla="*/ 237 w 249"/>
                <a:gd name="T81" fmla="*/ 57 h 249"/>
                <a:gd name="T82" fmla="*/ 236 w 249"/>
                <a:gd name="T83" fmla="*/ 6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9" h="249">
                  <a:moveTo>
                    <a:pt x="235" y="67"/>
                  </a:moveTo>
                  <a:lnTo>
                    <a:pt x="239" y="76"/>
                  </a:lnTo>
                  <a:lnTo>
                    <a:pt x="242" y="85"/>
                  </a:lnTo>
                  <a:lnTo>
                    <a:pt x="244" y="94"/>
                  </a:lnTo>
                  <a:lnTo>
                    <a:pt x="247" y="104"/>
                  </a:lnTo>
                  <a:lnTo>
                    <a:pt x="248" y="114"/>
                  </a:lnTo>
                  <a:lnTo>
                    <a:pt x="249" y="123"/>
                  </a:lnTo>
                  <a:lnTo>
                    <a:pt x="248" y="132"/>
                  </a:lnTo>
                  <a:lnTo>
                    <a:pt x="247" y="142"/>
                  </a:lnTo>
                  <a:lnTo>
                    <a:pt x="246" y="152"/>
                  </a:lnTo>
                  <a:lnTo>
                    <a:pt x="243" y="161"/>
                  </a:lnTo>
                  <a:lnTo>
                    <a:pt x="240" y="170"/>
                  </a:lnTo>
                  <a:lnTo>
                    <a:pt x="236" y="179"/>
                  </a:lnTo>
                  <a:lnTo>
                    <a:pt x="231" y="188"/>
                  </a:lnTo>
                  <a:lnTo>
                    <a:pt x="226" y="196"/>
                  </a:lnTo>
                  <a:lnTo>
                    <a:pt x="220" y="204"/>
                  </a:lnTo>
                  <a:lnTo>
                    <a:pt x="212" y="212"/>
                  </a:lnTo>
                  <a:lnTo>
                    <a:pt x="203" y="221"/>
                  </a:lnTo>
                  <a:lnTo>
                    <a:pt x="194" y="227"/>
                  </a:lnTo>
                  <a:lnTo>
                    <a:pt x="183" y="234"/>
                  </a:lnTo>
                  <a:lnTo>
                    <a:pt x="172" y="239"/>
                  </a:lnTo>
                  <a:lnTo>
                    <a:pt x="160" y="243"/>
                  </a:lnTo>
                  <a:lnTo>
                    <a:pt x="149" y="246"/>
                  </a:lnTo>
                  <a:lnTo>
                    <a:pt x="138" y="248"/>
                  </a:lnTo>
                  <a:lnTo>
                    <a:pt x="126" y="249"/>
                  </a:lnTo>
                  <a:lnTo>
                    <a:pt x="114" y="248"/>
                  </a:lnTo>
                  <a:lnTo>
                    <a:pt x="102" y="247"/>
                  </a:lnTo>
                  <a:lnTo>
                    <a:pt x="91" y="243"/>
                  </a:lnTo>
                  <a:lnTo>
                    <a:pt x="79" y="240"/>
                  </a:lnTo>
                  <a:lnTo>
                    <a:pt x="68" y="235"/>
                  </a:lnTo>
                  <a:lnTo>
                    <a:pt x="58" y="228"/>
                  </a:lnTo>
                  <a:lnTo>
                    <a:pt x="48" y="222"/>
                  </a:lnTo>
                  <a:lnTo>
                    <a:pt x="38" y="213"/>
                  </a:lnTo>
                  <a:lnTo>
                    <a:pt x="33" y="213"/>
                  </a:lnTo>
                  <a:lnTo>
                    <a:pt x="28" y="212"/>
                  </a:lnTo>
                  <a:lnTo>
                    <a:pt x="24" y="210"/>
                  </a:lnTo>
                  <a:lnTo>
                    <a:pt x="20" y="207"/>
                  </a:lnTo>
                  <a:lnTo>
                    <a:pt x="15" y="200"/>
                  </a:lnTo>
                  <a:lnTo>
                    <a:pt x="13" y="195"/>
                  </a:lnTo>
                  <a:lnTo>
                    <a:pt x="13" y="187"/>
                  </a:lnTo>
                  <a:lnTo>
                    <a:pt x="14" y="181"/>
                  </a:lnTo>
                  <a:lnTo>
                    <a:pt x="10" y="172"/>
                  </a:lnTo>
                  <a:lnTo>
                    <a:pt x="7" y="163"/>
                  </a:lnTo>
                  <a:lnTo>
                    <a:pt x="5" y="154"/>
                  </a:lnTo>
                  <a:lnTo>
                    <a:pt x="3" y="144"/>
                  </a:lnTo>
                  <a:lnTo>
                    <a:pt x="1" y="135"/>
                  </a:lnTo>
                  <a:lnTo>
                    <a:pt x="0" y="126"/>
                  </a:lnTo>
                  <a:lnTo>
                    <a:pt x="1" y="116"/>
                  </a:lnTo>
                  <a:lnTo>
                    <a:pt x="3" y="106"/>
                  </a:lnTo>
                  <a:lnTo>
                    <a:pt x="4" y="96"/>
                  </a:lnTo>
                  <a:lnTo>
                    <a:pt x="7" y="88"/>
                  </a:lnTo>
                  <a:lnTo>
                    <a:pt x="10" y="78"/>
                  </a:lnTo>
                  <a:lnTo>
                    <a:pt x="13" y="69"/>
                  </a:lnTo>
                  <a:lnTo>
                    <a:pt x="19" y="61"/>
                  </a:lnTo>
                  <a:lnTo>
                    <a:pt x="24" y="53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6" y="30"/>
                  </a:lnTo>
                  <a:lnTo>
                    <a:pt x="55" y="22"/>
                  </a:lnTo>
                  <a:lnTo>
                    <a:pt x="66" y="15"/>
                  </a:lnTo>
                  <a:lnTo>
                    <a:pt x="77" y="10"/>
                  </a:lnTo>
                  <a:lnTo>
                    <a:pt x="88" y="7"/>
                  </a:lnTo>
                  <a:lnTo>
                    <a:pt x="99" y="4"/>
                  </a:lnTo>
                  <a:lnTo>
                    <a:pt x="111" y="1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3"/>
                  </a:lnTo>
                  <a:lnTo>
                    <a:pt x="157" y="5"/>
                  </a:lnTo>
                  <a:lnTo>
                    <a:pt x="168" y="9"/>
                  </a:lnTo>
                  <a:lnTo>
                    <a:pt x="179" y="13"/>
                  </a:lnTo>
                  <a:lnTo>
                    <a:pt x="189" y="19"/>
                  </a:lnTo>
                  <a:lnTo>
                    <a:pt x="199" y="26"/>
                  </a:lnTo>
                  <a:lnTo>
                    <a:pt x="209" y="34"/>
                  </a:lnTo>
                  <a:lnTo>
                    <a:pt x="214" y="34"/>
                  </a:lnTo>
                  <a:lnTo>
                    <a:pt x="220" y="34"/>
                  </a:lnTo>
                  <a:lnTo>
                    <a:pt x="225" y="36"/>
                  </a:lnTo>
                  <a:lnTo>
                    <a:pt x="229" y="40"/>
                  </a:lnTo>
                  <a:lnTo>
                    <a:pt x="233" y="44"/>
                  </a:lnTo>
                  <a:lnTo>
                    <a:pt x="234" y="46"/>
                  </a:lnTo>
                  <a:lnTo>
                    <a:pt x="236" y="50"/>
                  </a:lnTo>
                  <a:lnTo>
                    <a:pt x="236" y="53"/>
                  </a:lnTo>
                  <a:lnTo>
                    <a:pt x="237" y="57"/>
                  </a:lnTo>
                  <a:lnTo>
                    <a:pt x="237" y="60"/>
                  </a:lnTo>
                  <a:lnTo>
                    <a:pt x="236" y="64"/>
                  </a:lnTo>
                  <a:lnTo>
                    <a:pt x="235" y="67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2248"/>
            <p:cNvSpPr>
              <a:spLocks/>
            </p:cNvSpPr>
            <p:nvPr/>
          </p:nvSpPr>
          <p:spPr bwMode="auto">
            <a:xfrm>
              <a:off x="2726797" y="6163798"/>
              <a:ext cx="60454" cy="60454"/>
            </a:xfrm>
            <a:custGeom>
              <a:avLst/>
              <a:gdLst>
                <a:gd name="T0" fmla="*/ 147 w 151"/>
                <a:gd name="T1" fmla="*/ 52 h 153"/>
                <a:gd name="T2" fmla="*/ 151 w 151"/>
                <a:gd name="T3" fmla="*/ 76 h 153"/>
                <a:gd name="T4" fmla="*/ 148 w 151"/>
                <a:gd name="T5" fmla="*/ 99 h 153"/>
                <a:gd name="T6" fmla="*/ 137 w 151"/>
                <a:gd name="T7" fmla="*/ 120 h 153"/>
                <a:gd name="T8" fmla="*/ 123 w 151"/>
                <a:gd name="T9" fmla="*/ 135 h 153"/>
                <a:gd name="T10" fmla="*/ 111 w 151"/>
                <a:gd name="T11" fmla="*/ 143 h 153"/>
                <a:gd name="T12" fmla="*/ 97 w 151"/>
                <a:gd name="T13" fmla="*/ 149 h 153"/>
                <a:gd name="T14" fmla="*/ 83 w 151"/>
                <a:gd name="T15" fmla="*/ 152 h 153"/>
                <a:gd name="T16" fmla="*/ 69 w 151"/>
                <a:gd name="T17" fmla="*/ 152 h 153"/>
                <a:gd name="T18" fmla="*/ 54 w 151"/>
                <a:gd name="T19" fmla="*/ 149 h 153"/>
                <a:gd name="T20" fmla="*/ 41 w 151"/>
                <a:gd name="T21" fmla="*/ 144 h 153"/>
                <a:gd name="T22" fmla="*/ 28 w 151"/>
                <a:gd name="T23" fmla="*/ 135 h 153"/>
                <a:gd name="T24" fmla="*/ 19 w 151"/>
                <a:gd name="T25" fmla="*/ 131 h 153"/>
                <a:gd name="T26" fmla="*/ 14 w 151"/>
                <a:gd name="T27" fmla="*/ 129 h 153"/>
                <a:gd name="T28" fmla="*/ 8 w 151"/>
                <a:gd name="T29" fmla="*/ 124 h 153"/>
                <a:gd name="T30" fmla="*/ 6 w 151"/>
                <a:gd name="T31" fmla="*/ 115 h 153"/>
                <a:gd name="T32" fmla="*/ 3 w 151"/>
                <a:gd name="T33" fmla="*/ 100 h 153"/>
                <a:gd name="T34" fmla="*/ 0 w 151"/>
                <a:gd name="T35" fmla="*/ 77 h 153"/>
                <a:gd name="T36" fmla="*/ 3 w 151"/>
                <a:gd name="T37" fmla="*/ 54 h 153"/>
                <a:gd name="T38" fmla="*/ 14 w 151"/>
                <a:gd name="T39" fmla="*/ 33 h 153"/>
                <a:gd name="T40" fmla="*/ 27 w 151"/>
                <a:gd name="T41" fmla="*/ 18 h 153"/>
                <a:gd name="T42" fmla="*/ 39 w 151"/>
                <a:gd name="T43" fmla="*/ 10 h 153"/>
                <a:gd name="T44" fmla="*/ 53 w 151"/>
                <a:gd name="T45" fmla="*/ 5 h 153"/>
                <a:gd name="T46" fmla="*/ 67 w 151"/>
                <a:gd name="T47" fmla="*/ 1 h 153"/>
                <a:gd name="T48" fmla="*/ 81 w 151"/>
                <a:gd name="T49" fmla="*/ 1 h 153"/>
                <a:gd name="T50" fmla="*/ 95 w 151"/>
                <a:gd name="T51" fmla="*/ 4 h 153"/>
                <a:gd name="T52" fmla="*/ 108 w 151"/>
                <a:gd name="T53" fmla="*/ 8 h 153"/>
                <a:gd name="T54" fmla="*/ 121 w 151"/>
                <a:gd name="T55" fmla="*/ 17 h 153"/>
                <a:gd name="T56" fmla="*/ 129 w 151"/>
                <a:gd name="T57" fmla="*/ 21 h 153"/>
                <a:gd name="T58" fmla="*/ 137 w 151"/>
                <a:gd name="T59" fmla="*/ 23 h 153"/>
                <a:gd name="T60" fmla="*/ 142 w 151"/>
                <a:gd name="T61" fmla="*/ 28 h 153"/>
                <a:gd name="T62" fmla="*/ 143 w 151"/>
                <a:gd name="T63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3">
                  <a:moveTo>
                    <a:pt x="142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1" y="76"/>
                  </a:lnTo>
                  <a:lnTo>
                    <a:pt x="150" y="87"/>
                  </a:lnTo>
                  <a:lnTo>
                    <a:pt x="148" y="99"/>
                  </a:lnTo>
                  <a:lnTo>
                    <a:pt x="143" y="109"/>
                  </a:lnTo>
                  <a:lnTo>
                    <a:pt x="137" y="120"/>
                  </a:lnTo>
                  <a:lnTo>
                    <a:pt x="128" y="130"/>
                  </a:lnTo>
                  <a:lnTo>
                    <a:pt x="123" y="135"/>
                  </a:lnTo>
                  <a:lnTo>
                    <a:pt x="118" y="140"/>
                  </a:lnTo>
                  <a:lnTo>
                    <a:pt x="111" y="143"/>
                  </a:lnTo>
                  <a:lnTo>
                    <a:pt x="104" y="146"/>
                  </a:lnTo>
                  <a:lnTo>
                    <a:pt x="97" y="149"/>
                  </a:lnTo>
                  <a:lnTo>
                    <a:pt x="91" y="151"/>
                  </a:lnTo>
                  <a:lnTo>
                    <a:pt x="83" y="152"/>
                  </a:lnTo>
                  <a:lnTo>
                    <a:pt x="75" y="153"/>
                  </a:lnTo>
                  <a:lnTo>
                    <a:pt x="69" y="152"/>
                  </a:lnTo>
                  <a:lnTo>
                    <a:pt x="61" y="151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4" y="129"/>
                  </a:lnTo>
                  <a:lnTo>
                    <a:pt x="11" y="127"/>
                  </a:lnTo>
                  <a:lnTo>
                    <a:pt x="8" y="124"/>
                  </a:lnTo>
                  <a:lnTo>
                    <a:pt x="7" y="119"/>
                  </a:lnTo>
                  <a:lnTo>
                    <a:pt x="6" y="115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1" y="89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3" y="54"/>
                  </a:lnTo>
                  <a:lnTo>
                    <a:pt x="7" y="44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39" y="10"/>
                  </a:lnTo>
                  <a:lnTo>
                    <a:pt x="45" y="7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0"/>
                  </a:lnTo>
                  <a:lnTo>
                    <a:pt x="81" y="1"/>
                  </a:lnTo>
                  <a:lnTo>
                    <a:pt x="87" y="1"/>
                  </a:lnTo>
                  <a:lnTo>
                    <a:pt x="95" y="4"/>
                  </a:lnTo>
                  <a:lnTo>
                    <a:pt x="101" y="6"/>
                  </a:lnTo>
                  <a:lnTo>
                    <a:pt x="108" y="8"/>
                  </a:lnTo>
                  <a:lnTo>
                    <a:pt x="114" y="12"/>
                  </a:lnTo>
                  <a:lnTo>
                    <a:pt x="121" y="17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21"/>
                  </a:lnTo>
                  <a:lnTo>
                    <a:pt x="137" y="23"/>
                  </a:lnTo>
                  <a:lnTo>
                    <a:pt x="139" y="25"/>
                  </a:lnTo>
                  <a:lnTo>
                    <a:pt x="142" y="28"/>
                  </a:lnTo>
                  <a:lnTo>
                    <a:pt x="143" y="33"/>
                  </a:lnTo>
                  <a:lnTo>
                    <a:pt x="143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2249"/>
            <p:cNvSpPr>
              <a:spLocks/>
            </p:cNvSpPr>
            <p:nvPr/>
          </p:nvSpPr>
          <p:spPr bwMode="auto">
            <a:xfrm>
              <a:off x="2585208" y="6281523"/>
              <a:ext cx="60454" cy="60454"/>
            </a:xfrm>
            <a:custGeom>
              <a:avLst/>
              <a:gdLst>
                <a:gd name="T0" fmla="*/ 146 w 151"/>
                <a:gd name="T1" fmla="*/ 51 h 152"/>
                <a:gd name="T2" fmla="*/ 151 w 151"/>
                <a:gd name="T3" fmla="*/ 75 h 152"/>
                <a:gd name="T4" fmla="*/ 147 w 151"/>
                <a:gd name="T5" fmla="*/ 98 h 152"/>
                <a:gd name="T6" fmla="*/ 137 w 151"/>
                <a:gd name="T7" fmla="*/ 119 h 152"/>
                <a:gd name="T8" fmla="*/ 123 w 151"/>
                <a:gd name="T9" fmla="*/ 134 h 152"/>
                <a:gd name="T10" fmla="*/ 111 w 151"/>
                <a:gd name="T11" fmla="*/ 142 h 152"/>
                <a:gd name="T12" fmla="*/ 97 w 151"/>
                <a:gd name="T13" fmla="*/ 148 h 152"/>
                <a:gd name="T14" fmla="*/ 83 w 151"/>
                <a:gd name="T15" fmla="*/ 150 h 152"/>
                <a:gd name="T16" fmla="*/ 69 w 151"/>
                <a:gd name="T17" fmla="*/ 150 h 152"/>
                <a:gd name="T18" fmla="*/ 54 w 151"/>
                <a:gd name="T19" fmla="*/ 148 h 152"/>
                <a:gd name="T20" fmla="*/ 41 w 151"/>
                <a:gd name="T21" fmla="*/ 143 h 152"/>
                <a:gd name="T22" fmla="*/ 28 w 151"/>
                <a:gd name="T23" fmla="*/ 134 h 152"/>
                <a:gd name="T24" fmla="*/ 19 w 151"/>
                <a:gd name="T25" fmla="*/ 130 h 152"/>
                <a:gd name="T26" fmla="*/ 14 w 151"/>
                <a:gd name="T27" fmla="*/ 128 h 152"/>
                <a:gd name="T28" fmla="*/ 8 w 151"/>
                <a:gd name="T29" fmla="*/ 122 h 152"/>
                <a:gd name="T30" fmla="*/ 6 w 151"/>
                <a:gd name="T31" fmla="*/ 114 h 152"/>
                <a:gd name="T32" fmla="*/ 3 w 151"/>
                <a:gd name="T33" fmla="*/ 99 h 152"/>
                <a:gd name="T34" fmla="*/ 0 w 151"/>
                <a:gd name="T35" fmla="*/ 76 h 152"/>
                <a:gd name="T36" fmla="*/ 3 w 151"/>
                <a:gd name="T37" fmla="*/ 53 h 152"/>
                <a:gd name="T38" fmla="*/ 14 w 151"/>
                <a:gd name="T39" fmla="*/ 32 h 152"/>
                <a:gd name="T40" fmla="*/ 27 w 151"/>
                <a:gd name="T41" fmla="*/ 18 h 152"/>
                <a:gd name="T42" fmla="*/ 38 w 151"/>
                <a:gd name="T43" fmla="*/ 9 h 152"/>
                <a:gd name="T44" fmla="*/ 52 w 151"/>
                <a:gd name="T45" fmla="*/ 4 h 152"/>
                <a:gd name="T46" fmla="*/ 66 w 151"/>
                <a:gd name="T47" fmla="*/ 0 h 152"/>
                <a:gd name="T48" fmla="*/ 81 w 151"/>
                <a:gd name="T49" fmla="*/ 0 h 152"/>
                <a:gd name="T50" fmla="*/ 95 w 151"/>
                <a:gd name="T51" fmla="*/ 2 h 152"/>
                <a:gd name="T52" fmla="*/ 108 w 151"/>
                <a:gd name="T53" fmla="*/ 8 h 152"/>
                <a:gd name="T54" fmla="*/ 120 w 151"/>
                <a:gd name="T55" fmla="*/ 15 h 152"/>
                <a:gd name="T56" fmla="*/ 129 w 151"/>
                <a:gd name="T57" fmla="*/ 20 h 152"/>
                <a:gd name="T58" fmla="*/ 136 w 151"/>
                <a:gd name="T59" fmla="*/ 22 h 152"/>
                <a:gd name="T60" fmla="*/ 142 w 151"/>
                <a:gd name="T61" fmla="*/ 27 h 152"/>
                <a:gd name="T62" fmla="*/ 143 w 151"/>
                <a:gd name="T63" fmla="*/ 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0"/>
                  </a:moveTo>
                  <a:lnTo>
                    <a:pt x="146" y="51"/>
                  </a:lnTo>
                  <a:lnTo>
                    <a:pt x="150" y="63"/>
                  </a:lnTo>
                  <a:lnTo>
                    <a:pt x="151" y="75"/>
                  </a:lnTo>
                  <a:lnTo>
                    <a:pt x="150" y="87"/>
                  </a:lnTo>
                  <a:lnTo>
                    <a:pt x="147" y="98"/>
                  </a:lnTo>
                  <a:lnTo>
                    <a:pt x="143" y="108"/>
                  </a:lnTo>
                  <a:lnTo>
                    <a:pt x="137" y="119"/>
                  </a:lnTo>
                  <a:lnTo>
                    <a:pt x="128" y="129"/>
                  </a:lnTo>
                  <a:lnTo>
                    <a:pt x="123" y="134"/>
                  </a:lnTo>
                  <a:lnTo>
                    <a:pt x="117" y="139"/>
                  </a:lnTo>
                  <a:lnTo>
                    <a:pt x="111" y="142"/>
                  </a:lnTo>
                  <a:lnTo>
                    <a:pt x="103" y="145"/>
                  </a:lnTo>
                  <a:lnTo>
                    <a:pt x="97" y="148"/>
                  </a:lnTo>
                  <a:lnTo>
                    <a:pt x="90" y="149"/>
                  </a:lnTo>
                  <a:lnTo>
                    <a:pt x="83" y="150"/>
                  </a:lnTo>
                  <a:lnTo>
                    <a:pt x="75" y="152"/>
                  </a:lnTo>
                  <a:lnTo>
                    <a:pt x="69" y="150"/>
                  </a:lnTo>
                  <a:lnTo>
                    <a:pt x="61" y="150"/>
                  </a:lnTo>
                  <a:lnTo>
                    <a:pt x="54" y="148"/>
                  </a:lnTo>
                  <a:lnTo>
                    <a:pt x="47" y="146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8"/>
                  </a:lnTo>
                  <a:lnTo>
                    <a:pt x="10" y="126"/>
                  </a:lnTo>
                  <a:lnTo>
                    <a:pt x="8" y="122"/>
                  </a:lnTo>
                  <a:lnTo>
                    <a:pt x="7" y="118"/>
                  </a:lnTo>
                  <a:lnTo>
                    <a:pt x="6" y="114"/>
                  </a:lnTo>
                  <a:lnTo>
                    <a:pt x="7" y="109"/>
                  </a:lnTo>
                  <a:lnTo>
                    <a:pt x="3" y="99"/>
                  </a:lnTo>
                  <a:lnTo>
                    <a:pt x="0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4" y="32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2"/>
                  </a:lnTo>
                  <a:lnTo>
                    <a:pt x="38" y="9"/>
                  </a:lnTo>
                  <a:lnTo>
                    <a:pt x="45" y="6"/>
                  </a:lnTo>
                  <a:lnTo>
                    <a:pt x="52" y="4"/>
                  </a:lnTo>
                  <a:lnTo>
                    <a:pt x="59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1" y="5"/>
                  </a:lnTo>
                  <a:lnTo>
                    <a:pt x="108" y="8"/>
                  </a:lnTo>
                  <a:lnTo>
                    <a:pt x="114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29" y="20"/>
                  </a:lnTo>
                  <a:lnTo>
                    <a:pt x="133" y="20"/>
                  </a:lnTo>
                  <a:lnTo>
                    <a:pt x="136" y="22"/>
                  </a:lnTo>
                  <a:lnTo>
                    <a:pt x="139" y="24"/>
                  </a:lnTo>
                  <a:lnTo>
                    <a:pt x="142" y="27"/>
                  </a:lnTo>
                  <a:lnTo>
                    <a:pt x="143" y="32"/>
                  </a:lnTo>
                  <a:lnTo>
                    <a:pt x="143" y="36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2250"/>
            <p:cNvSpPr>
              <a:spLocks/>
            </p:cNvSpPr>
            <p:nvPr/>
          </p:nvSpPr>
          <p:spPr bwMode="auto">
            <a:xfrm>
              <a:off x="2755433" y="6007891"/>
              <a:ext cx="60454" cy="60454"/>
            </a:xfrm>
            <a:custGeom>
              <a:avLst/>
              <a:gdLst>
                <a:gd name="T0" fmla="*/ 147 w 152"/>
                <a:gd name="T1" fmla="*/ 52 h 153"/>
                <a:gd name="T2" fmla="*/ 152 w 152"/>
                <a:gd name="T3" fmla="*/ 76 h 153"/>
                <a:gd name="T4" fmla="*/ 148 w 152"/>
                <a:gd name="T5" fmla="*/ 99 h 153"/>
                <a:gd name="T6" fmla="*/ 138 w 152"/>
                <a:gd name="T7" fmla="*/ 120 h 153"/>
                <a:gd name="T8" fmla="*/ 123 w 152"/>
                <a:gd name="T9" fmla="*/ 135 h 153"/>
                <a:gd name="T10" fmla="*/ 112 w 152"/>
                <a:gd name="T11" fmla="*/ 143 h 153"/>
                <a:gd name="T12" fmla="*/ 98 w 152"/>
                <a:gd name="T13" fmla="*/ 148 h 153"/>
                <a:gd name="T14" fmla="*/ 84 w 152"/>
                <a:gd name="T15" fmla="*/ 151 h 153"/>
                <a:gd name="T16" fmla="*/ 69 w 152"/>
                <a:gd name="T17" fmla="*/ 151 h 153"/>
                <a:gd name="T18" fmla="*/ 54 w 152"/>
                <a:gd name="T19" fmla="*/ 149 h 153"/>
                <a:gd name="T20" fmla="*/ 41 w 152"/>
                <a:gd name="T21" fmla="*/ 144 h 153"/>
                <a:gd name="T22" fmla="*/ 28 w 152"/>
                <a:gd name="T23" fmla="*/ 135 h 153"/>
                <a:gd name="T24" fmla="*/ 20 w 152"/>
                <a:gd name="T25" fmla="*/ 131 h 153"/>
                <a:gd name="T26" fmla="*/ 14 w 152"/>
                <a:gd name="T27" fmla="*/ 129 h 153"/>
                <a:gd name="T28" fmla="*/ 9 w 152"/>
                <a:gd name="T29" fmla="*/ 123 h 153"/>
                <a:gd name="T30" fmla="*/ 7 w 152"/>
                <a:gd name="T31" fmla="*/ 115 h 153"/>
                <a:gd name="T32" fmla="*/ 4 w 152"/>
                <a:gd name="T33" fmla="*/ 100 h 153"/>
                <a:gd name="T34" fmla="*/ 0 w 152"/>
                <a:gd name="T35" fmla="*/ 77 h 153"/>
                <a:gd name="T36" fmla="*/ 4 w 152"/>
                <a:gd name="T37" fmla="*/ 54 h 153"/>
                <a:gd name="T38" fmla="*/ 13 w 152"/>
                <a:gd name="T39" fmla="*/ 33 h 153"/>
                <a:gd name="T40" fmla="*/ 27 w 152"/>
                <a:gd name="T41" fmla="*/ 18 h 153"/>
                <a:gd name="T42" fmla="*/ 39 w 152"/>
                <a:gd name="T43" fmla="*/ 10 h 153"/>
                <a:gd name="T44" fmla="*/ 53 w 152"/>
                <a:gd name="T45" fmla="*/ 5 h 153"/>
                <a:gd name="T46" fmla="*/ 67 w 152"/>
                <a:gd name="T47" fmla="*/ 1 h 153"/>
                <a:gd name="T48" fmla="*/ 81 w 152"/>
                <a:gd name="T49" fmla="*/ 1 h 153"/>
                <a:gd name="T50" fmla="*/ 95 w 152"/>
                <a:gd name="T51" fmla="*/ 4 h 153"/>
                <a:gd name="T52" fmla="*/ 108 w 152"/>
                <a:gd name="T53" fmla="*/ 8 h 153"/>
                <a:gd name="T54" fmla="*/ 121 w 152"/>
                <a:gd name="T55" fmla="*/ 15 h 153"/>
                <a:gd name="T56" fmla="*/ 130 w 152"/>
                <a:gd name="T57" fmla="*/ 21 h 153"/>
                <a:gd name="T58" fmla="*/ 136 w 152"/>
                <a:gd name="T59" fmla="*/ 23 h 153"/>
                <a:gd name="T60" fmla="*/ 143 w 152"/>
                <a:gd name="T61" fmla="*/ 28 h 153"/>
                <a:gd name="T62" fmla="*/ 144 w 152"/>
                <a:gd name="T63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" h="153">
                  <a:moveTo>
                    <a:pt x="143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2" y="76"/>
                  </a:lnTo>
                  <a:lnTo>
                    <a:pt x="150" y="87"/>
                  </a:lnTo>
                  <a:lnTo>
                    <a:pt x="148" y="99"/>
                  </a:lnTo>
                  <a:lnTo>
                    <a:pt x="144" y="109"/>
                  </a:lnTo>
                  <a:lnTo>
                    <a:pt x="138" y="120"/>
                  </a:lnTo>
                  <a:lnTo>
                    <a:pt x="129" y="130"/>
                  </a:lnTo>
                  <a:lnTo>
                    <a:pt x="123" y="135"/>
                  </a:lnTo>
                  <a:lnTo>
                    <a:pt x="117" y="140"/>
                  </a:lnTo>
                  <a:lnTo>
                    <a:pt x="112" y="143"/>
                  </a:lnTo>
                  <a:lnTo>
                    <a:pt x="104" y="146"/>
                  </a:lnTo>
                  <a:lnTo>
                    <a:pt x="98" y="148"/>
                  </a:lnTo>
                  <a:lnTo>
                    <a:pt x="90" y="150"/>
                  </a:lnTo>
                  <a:lnTo>
                    <a:pt x="84" y="151"/>
                  </a:lnTo>
                  <a:lnTo>
                    <a:pt x="76" y="153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4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20" y="131"/>
                  </a:lnTo>
                  <a:lnTo>
                    <a:pt x="17" y="130"/>
                  </a:lnTo>
                  <a:lnTo>
                    <a:pt x="14" y="129"/>
                  </a:lnTo>
                  <a:lnTo>
                    <a:pt x="11" y="127"/>
                  </a:lnTo>
                  <a:lnTo>
                    <a:pt x="9" y="123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0"/>
                  </a:lnTo>
                  <a:lnTo>
                    <a:pt x="4" y="100"/>
                  </a:lnTo>
                  <a:lnTo>
                    <a:pt x="0" y="89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4" y="54"/>
                  </a:lnTo>
                  <a:lnTo>
                    <a:pt x="8" y="42"/>
                  </a:lnTo>
                  <a:lnTo>
                    <a:pt x="13" y="33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1"/>
                  </a:lnTo>
                  <a:lnTo>
                    <a:pt x="88" y="1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8" y="8"/>
                  </a:lnTo>
                  <a:lnTo>
                    <a:pt x="115" y="12"/>
                  </a:lnTo>
                  <a:lnTo>
                    <a:pt x="121" y="15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3" y="21"/>
                  </a:lnTo>
                  <a:lnTo>
                    <a:pt x="136" y="23"/>
                  </a:lnTo>
                  <a:lnTo>
                    <a:pt x="140" y="25"/>
                  </a:lnTo>
                  <a:lnTo>
                    <a:pt x="143" y="28"/>
                  </a:lnTo>
                  <a:lnTo>
                    <a:pt x="144" y="33"/>
                  </a:lnTo>
                  <a:lnTo>
                    <a:pt x="144" y="37"/>
                  </a:lnTo>
                  <a:lnTo>
                    <a:pt x="143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2251"/>
            <p:cNvSpPr>
              <a:spLocks/>
            </p:cNvSpPr>
            <p:nvPr/>
          </p:nvSpPr>
          <p:spPr bwMode="auto">
            <a:xfrm>
              <a:off x="2580436" y="6052436"/>
              <a:ext cx="60454" cy="58863"/>
            </a:xfrm>
            <a:custGeom>
              <a:avLst/>
              <a:gdLst>
                <a:gd name="T0" fmla="*/ 148 w 151"/>
                <a:gd name="T1" fmla="*/ 52 h 152"/>
                <a:gd name="T2" fmla="*/ 151 w 151"/>
                <a:gd name="T3" fmla="*/ 75 h 152"/>
                <a:gd name="T4" fmla="*/ 148 w 151"/>
                <a:gd name="T5" fmla="*/ 99 h 152"/>
                <a:gd name="T6" fmla="*/ 137 w 151"/>
                <a:gd name="T7" fmla="*/ 120 h 152"/>
                <a:gd name="T8" fmla="*/ 124 w 151"/>
                <a:gd name="T9" fmla="*/ 134 h 152"/>
                <a:gd name="T10" fmla="*/ 111 w 151"/>
                <a:gd name="T11" fmla="*/ 143 h 152"/>
                <a:gd name="T12" fmla="*/ 98 w 151"/>
                <a:gd name="T13" fmla="*/ 148 h 152"/>
                <a:gd name="T14" fmla="*/ 83 w 151"/>
                <a:gd name="T15" fmla="*/ 152 h 152"/>
                <a:gd name="T16" fmla="*/ 69 w 151"/>
                <a:gd name="T17" fmla="*/ 152 h 152"/>
                <a:gd name="T18" fmla="*/ 55 w 151"/>
                <a:gd name="T19" fmla="*/ 149 h 152"/>
                <a:gd name="T20" fmla="*/ 41 w 151"/>
                <a:gd name="T21" fmla="*/ 144 h 152"/>
                <a:gd name="T22" fmla="*/ 29 w 151"/>
                <a:gd name="T23" fmla="*/ 135 h 152"/>
                <a:gd name="T24" fmla="*/ 19 w 151"/>
                <a:gd name="T25" fmla="*/ 130 h 152"/>
                <a:gd name="T26" fmla="*/ 14 w 151"/>
                <a:gd name="T27" fmla="*/ 128 h 152"/>
                <a:gd name="T28" fmla="*/ 8 w 151"/>
                <a:gd name="T29" fmla="*/ 122 h 152"/>
                <a:gd name="T30" fmla="*/ 7 w 151"/>
                <a:gd name="T31" fmla="*/ 115 h 152"/>
                <a:gd name="T32" fmla="*/ 4 w 151"/>
                <a:gd name="T33" fmla="*/ 100 h 152"/>
                <a:gd name="T34" fmla="*/ 0 w 151"/>
                <a:gd name="T35" fmla="*/ 77 h 152"/>
                <a:gd name="T36" fmla="*/ 3 w 151"/>
                <a:gd name="T37" fmla="*/ 53 h 152"/>
                <a:gd name="T38" fmla="*/ 14 w 151"/>
                <a:gd name="T39" fmla="*/ 33 h 152"/>
                <a:gd name="T40" fmla="*/ 28 w 151"/>
                <a:gd name="T41" fmla="*/ 18 h 152"/>
                <a:gd name="T42" fmla="*/ 40 w 151"/>
                <a:gd name="T43" fmla="*/ 10 h 152"/>
                <a:gd name="T44" fmla="*/ 53 w 151"/>
                <a:gd name="T45" fmla="*/ 4 h 152"/>
                <a:gd name="T46" fmla="*/ 67 w 151"/>
                <a:gd name="T47" fmla="*/ 2 h 152"/>
                <a:gd name="T48" fmla="*/ 81 w 151"/>
                <a:gd name="T49" fmla="*/ 0 h 152"/>
                <a:gd name="T50" fmla="*/ 95 w 151"/>
                <a:gd name="T51" fmla="*/ 4 h 152"/>
                <a:gd name="T52" fmla="*/ 109 w 151"/>
                <a:gd name="T53" fmla="*/ 8 h 152"/>
                <a:gd name="T54" fmla="*/ 121 w 151"/>
                <a:gd name="T55" fmla="*/ 16 h 152"/>
                <a:gd name="T56" fmla="*/ 130 w 151"/>
                <a:gd name="T57" fmla="*/ 21 h 152"/>
                <a:gd name="T58" fmla="*/ 137 w 151"/>
                <a:gd name="T59" fmla="*/ 22 h 152"/>
                <a:gd name="T60" fmla="*/ 142 w 151"/>
                <a:gd name="T61" fmla="*/ 29 h 152"/>
                <a:gd name="T62" fmla="*/ 144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1"/>
                  </a:moveTo>
                  <a:lnTo>
                    <a:pt x="148" y="52"/>
                  </a:lnTo>
                  <a:lnTo>
                    <a:pt x="150" y="64"/>
                  </a:lnTo>
                  <a:lnTo>
                    <a:pt x="151" y="75"/>
                  </a:lnTo>
                  <a:lnTo>
                    <a:pt x="151" y="87"/>
                  </a:lnTo>
                  <a:lnTo>
                    <a:pt x="148" y="99"/>
                  </a:lnTo>
                  <a:lnTo>
                    <a:pt x="143" y="110"/>
                  </a:lnTo>
                  <a:lnTo>
                    <a:pt x="137" y="120"/>
                  </a:lnTo>
                  <a:lnTo>
                    <a:pt x="129" y="130"/>
                  </a:lnTo>
                  <a:lnTo>
                    <a:pt x="124" y="134"/>
                  </a:lnTo>
                  <a:lnTo>
                    <a:pt x="117" y="140"/>
                  </a:lnTo>
                  <a:lnTo>
                    <a:pt x="111" y="143"/>
                  </a:lnTo>
                  <a:lnTo>
                    <a:pt x="104" y="146"/>
                  </a:lnTo>
                  <a:lnTo>
                    <a:pt x="98" y="148"/>
                  </a:lnTo>
                  <a:lnTo>
                    <a:pt x="90" y="151"/>
                  </a:lnTo>
                  <a:lnTo>
                    <a:pt x="83" y="152"/>
                  </a:lnTo>
                  <a:lnTo>
                    <a:pt x="76" y="152"/>
                  </a:lnTo>
                  <a:lnTo>
                    <a:pt x="69" y="152"/>
                  </a:lnTo>
                  <a:lnTo>
                    <a:pt x="61" y="151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5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4" y="128"/>
                  </a:lnTo>
                  <a:lnTo>
                    <a:pt x="12" y="127"/>
                  </a:lnTo>
                  <a:lnTo>
                    <a:pt x="8" y="122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1"/>
                  </a:lnTo>
                  <a:lnTo>
                    <a:pt x="4" y="100"/>
                  </a:lnTo>
                  <a:lnTo>
                    <a:pt x="1" y="88"/>
                  </a:lnTo>
                  <a:lnTo>
                    <a:pt x="0" y="77"/>
                  </a:lnTo>
                  <a:lnTo>
                    <a:pt x="1" y="65"/>
                  </a:lnTo>
                  <a:lnTo>
                    <a:pt x="3" y="53"/>
                  </a:lnTo>
                  <a:lnTo>
                    <a:pt x="7" y="43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8" y="2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9" y="8"/>
                  </a:lnTo>
                  <a:lnTo>
                    <a:pt x="115" y="11"/>
                  </a:lnTo>
                  <a:lnTo>
                    <a:pt x="121" y="16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4" y="21"/>
                  </a:lnTo>
                  <a:lnTo>
                    <a:pt x="137" y="22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3" y="33"/>
                  </a:lnTo>
                  <a:lnTo>
                    <a:pt x="144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2252"/>
            <p:cNvSpPr>
              <a:spLocks/>
            </p:cNvSpPr>
            <p:nvPr/>
          </p:nvSpPr>
          <p:spPr bwMode="auto">
            <a:xfrm>
              <a:off x="2488164" y="5914029"/>
              <a:ext cx="60454" cy="60454"/>
            </a:xfrm>
            <a:custGeom>
              <a:avLst/>
              <a:gdLst>
                <a:gd name="T0" fmla="*/ 146 w 151"/>
                <a:gd name="T1" fmla="*/ 52 h 151"/>
                <a:gd name="T2" fmla="*/ 151 w 151"/>
                <a:gd name="T3" fmla="*/ 74 h 151"/>
                <a:gd name="T4" fmla="*/ 147 w 151"/>
                <a:gd name="T5" fmla="*/ 97 h 151"/>
                <a:gd name="T6" fmla="*/ 137 w 151"/>
                <a:gd name="T7" fmla="*/ 119 h 151"/>
                <a:gd name="T8" fmla="*/ 123 w 151"/>
                <a:gd name="T9" fmla="*/ 134 h 151"/>
                <a:gd name="T10" fmla="*/ 111 w 151"/>
                <a:gd name="T11" fmla="*/ 142 h 151"/>
                <a:gd name="T12" fmla="*/ 97 w 151"/>
                <a:gd name="T13" fmla="*/ 148 h 151"/>
                <a:gd name="T14" fmla="*/ 83 w 151"/>
                <a:gd name="T15" fmla="*/ 151 h 151"/>
                <a:gd name="T16" fmla="*/ 69 w 151"/>
                <a:gd name="T17" fmla="*/ 151 h 151"/>
                <a:gd name="T18" fmla="*/ 54 w 151"/>
                <a:gd name="T19" fmla="*/ 148 h 151"/>
                <a:gd name="T20" fmla="*/ 41 w 151"/>
                <a:gd name="T21" fmla="*/ 142 h 151"/>
                <a:gd name="T22" fmla="*/ 28 w 151"/>
                <a:gd name="T23" fmla="*/ 135 h 151"/>
                <a:gd name="T24" fmla="*/ 19 w 151"/>
                <a:gd name="T25" fmla="*/ 129 h 151"/>
                <a:gd name="T26" fmla="*/ 14 w 151"/>
                <a:gd name="T27" fmla="*/ 127 h 151"/>
                <a:gd name="T28" fmla="*/ 8 w 151"/>
                <a:gd name="T29" fmla="*/ 122 h 151"/>
                <a:gd name="T30" fmla="*/ 6 w 151"/>
                <a:gd name="T31" fmla="*/ 113 h 151"/>
                <a:gd name="T32" fmla="*/ 3 w 151"/>
                <a:gd name="T33" fmla="*/ 99 h 151"/>
                <a:gd name="T34" fmla="*/ 0 w 151"/>
                <a:gd name="T35" fmla="*/ 75 h 151"/>
                <a:gd name="T36" fmla="*/ 3 w 151"/>
                <a:gd name="T37" fmla="*/ 53 h 151"/>
                <a:gd name="T38" fmla="*/ 12 w 151"/>
                <a:gd name="T39" fmla="*/ 31 h 151"/>
                <a:gd name="T40" fmla="*/ 27 w 151"/>
                <a:gd name="T41" fmla="*/ 17 h 151"/>
                <a:gd name="T42" fmla="*/ 38 w 151"/>
                <a:gd name="T43" fmla="*/ 8 h 151"/>
                <a:gd name="T44" fmla="*/ 52 w 151"/>
                <a:gd name="T45" fmla="*/ 3 h 151"/>
                <a:gd name="T46" fmla="*/ 66 w 151"/>
                <a:gd name="T47" fmla="*/ 0 h 151"/>
                <a:gd name="T48" fmla="*/ 81 w 151"/>
                <a:gd name="T49" fmla="*/ 0 h 151"/>
                <a:gd name="T50" fmla="*/ 95 w 151"/>
                <a:gd name="T51" fmla="*/ 2 h 151"/>
                <a:gd name="T52" fmla="*/ 108 w 151"/>
                <a:gd name="T53" fmla="*/ 7 h 151"/>
                <a:gd name="T54" fmla="*/ 120 w 151"/>
                <a:gd name="T55" fmla="*/ 15 h 151"/>
                <a:gd name="T56" fmla="*/ 129 w 151"/>
                <a:gd name="T57" fmla="*/ 19 h 151"/>
                <a:gd name="T58" fmla="*/ 136 w 151"/>
                <a:gd name="T59" fmla="*/ 21 h 151"/>
                <a:gd name="T60" fmla="*/ 142 w 151"/>
                <a:gd name="T61" fmla="*/ 27 h 151"/>
                <a:gd name="T62" fmla="*/ 143 w 151"/>
                <a:gd name="T63" fmla="*/ 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1">
                  <a:moveTo>
                    <a:pt x="142" y="40"/>
                  </a:moveTo>
                  <a:lnTo>
                    <a:pt x="146" y="52"/>
                  </a:lnTo>
                  <a:lnTo>
                    <a:pt x="150" y="62"/>
                  </a:lnTo>
                  <a:lnTo>
                    <a:pt x="151" y="74"/>
                  </a:lnTo>
                  <a:lnTo>
                    <a:pt x="150" y="86"/>
                  </a:lnTo>
                  <a:lnTo>
                    <a:pt x="147" y="97"/>
                  </a:lnTo>
                  <a:lnTo>
                    <a:pt x="143" y="109"/>
                  </a:lnTo>
                  <a:lnTo>
                    <a:pt x="137" y="119"/>
                  </a:lnTo>
                  <a:lnTo>
                    <a:pt x="128" y="128"/>
                  </a:lnTo>
                  <a:lnTo>
                    <a:pt x="123" y="134"/>
                  </a:lnTo>
                  <a:lnTo>
                    <a:pt x="117" y="138"/>
                  </a:lnTo>
                  <a:lnTo>
                    <a:pt x="111" y="142"/>
                  </a:lnTo>
                  <a:lnTo>
                    <a:pt x="103" y="146"/>
                  </a:lnTo>
                  <a:lnTo>
                    <a:pt x="97" y="148"/>
                  </a:lnTo>
                  <a:lnTo>
                    <a:pt x="90" y="150"/>
                  </a:lnTo>
                  <a:lnTo>
                    <a:pt x="83" y="151"/>
                  </a:lnTo>
                  <a:lnTo>
                    <a:pt x="75" y="151"/>
                  </a:lnTo>
                  <a:lnTo>
                    <a:pt x="69" y="151"/>
                  </a:lnTo>
                  <a:lnTo>
                    <a:pt x="61" y="150"/>
                  </a:lnTo>
                  <a:lnTo>
                    <a:pt x="54" y="148"/>
                  </a:lnTo>
                  <a:lnTo>
                    <a:pt x="47" y="146"/>
                  </a:lnTo>
                  <a:lnTo>
                    <a:pt x="41" y="142"/>
                  </a:lnTo>
                  <a:lnTo>
                    <a:pt x="34" y="139"/>
                  </a:lnTo>
                  <a:lnTo>
                    <a:pt x="28" y="135"/>
                  </a:lnTo>
                  <a:lnTo>
                    <a:pt x="22" y="129"/>
                  </a:lnTo>
                  <a:lnTo>
                    <a:pt x="19" y="129"/>
                  </a:lnTo>
                  <a:lnTo>
                    <a:pt x="16" y="128"/>
                  </a:lnTo>
                  <a:lnTo>
                    <a:pt x="14" y="127"/>
                  </a:lnTo>
                  <a:lnTo>
                    <a:pt x="10" y="125"/>
                  </a:lnTo>
                  <a:lnTo>
                    <a:pt x="8" y="122"/>
                  </a:lnTo>
                  <a:lnTo>
                    <a:pt x="6" y="118"/>
                  </a:lnTo>
                  <a:lnTo>
                    <a:pt x="6" y="113"/>
                  </a:lnTo>
                  <a:lnTo>
                    <a:pt x="7" y="110"/>
                  </a:lnTo>
                  <a:lnTo>
                    <a:pt x="3" y="99"/>
                  </a:lnTo>
                  <a:lnTo>
                    <a:pt x="0" y="87"/>
                  </a:lnTo>
                  <a:lnTo>
                    <a:pt x="0" y="75"/>
                  </a:lnTo>
                  <a:lnTo>
                    <a:pt x="0" y="65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2" y="31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38" y="8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5"/>
                  </a:lnTo>
                  <a:lnTo>
                    <a:pt x="126" y="19"/>
                  </a:lnTo>
                  <a:lnTo>
                    <a:pt x="129" y="19"/>
                  </a:lnTo>
                  <a:lnTo>
                    <a:pt x="132" y="20"/>
                  </a:lnTo>
                  <a:lnTo>
                    <a:pt x="136" y="21"/>
                  </a:lnTo>
                  <a:lnTo>
                    <a:pt x="139" y="24"/>
                  </a:lnTo>
                  <a:lnTo>
                    <a:pt x="142" y="27"/>
                  </a:lnTo>
                  <a:lnTo>
                    <a:pt x="143" y="31"/>
                  </a:lnTo>
                  <a:lnTo>
                    <a:pt x="143" y="35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2266"/>
            <p:cNvSpPr>
              <a:spLocks/>
            </p:cNvSpPr>
            <p:nvPr/>
          </p:nvSpPr>
          <p:spPr bwMode="auto">
            <a:xfrm>
              <a:off x="2340212" y="5991983"/>
              <a:ext cx="60454" cy="60454"/>
            </a:xfrm>
            <a:custGeom>
              <a:avLst/>
              <a:gdLst>
                <a:gd name="T0" fmla="*/ 148 w 151"/>
                <a:gd name="T1" fmla="*/ 52 h 152"/>
                <a:gd name="T2" fmla="*/ 151 w 151"/>
                <a:gd name="T3" fmla="*/ 75 h 152"/>
                <a:gd name="T4" fmla="*/ 148 w 151"/>
                <a:gd name="T5" fmla="*/ 99 h 152"/>
                <a:gd name="T6" fmla="*/ 138 w 151"/>
                <a:gd name="T7" fmla="*/ 119 h 152"/>
                <a:gd name="T8" fmla="*/ 124 w 151"/>
                <a:gd name="T9" fmla="*/ 134 h 152"/>
                <a:gd name="T10" fmla="*/ 111 w 151"/>
                <a:gd name="T11" fmla="*/ 143 h 152"/>
                <a:gd name="T12" fmla="*/ 98 w 151"/>
                <a:gd name="T13" fmla="*/ 148 h 152"/>
                <a:gd name="T14" fmla="*/ 84 w 151"/>
                <a:gd name="T15" fmla="*/ 152 h 152"/>
                <a:gd name="T16" fmla="*/ 69 w 151"/>
                <a:gd name="T17" fmla="*/ 152 h 152"/>
                <a:gd name="T18" fmla="*/ 55 w 151"/>
                <a:gd name="T19" fmla="*/ 148 h 152"/>
                <a:gd name="T20" fmla="*/ 41 w 151"/>
                <a:gd name="T21" fmla="*/ 143 h 152"/>
                <a:gd name="T22" fmla="*/ 29 w 151"/>
                <a:gd name="T23" fmla="*/ 135 h 152"/>
                <a:gd name="T24" fmla="*/ 20 w 151"/>
                <a:gd name="T25" fmla="*/ 130 h 152"/>
                <a:gd name="T26" fmla="*/ 14 w 151"/>
                <a:gd name="T27" fmla="*/ 128 h 152"/>
                <a:gd name="T28" fmla="*/ 9 w 151"/>
                <a:gd name="T29" fmla="*/ 122 h 152"/>
                <a:gd name="T30" fmla="*/ 7 w 151"/>
                <a:gd name="T31" fmla="*/ 115 h 152"/>
                <a:gd name="T32" fmla="*/ 4 w 151"/>
                <a:gd name="T33" fmla="*/ 100 h 152"/>
                <a:gd name="T34" fmla="*/ 0 w 151"/>
                <a:gd name="T35" fmla="*/ 76 h 152"/>
                <a:gd name="T36" fmla="*/ 3 w 151"/>
                <a:gd name="T37" fmla="*/ 53 h 152"/>
                <a:gd name="T38" fmla="*/ 14 w 151"/>
                <a:gd name="T39" fmla="*/ 32 h 152"/>
                <a:gd name="T40" fmla="*/ 28 w 151"/>
                <a:gd name="T41" fmla="*/ 18 h 152"/>
                <a:gd name="T42" fmla="*/ 40 w 151"/>
                <a:gd name="T43" fmla="*/ 9 h 152"/>
                <a:gd name="T44" fmla="*/ 53 w 151"/>
                <a:gd name="T45" fmla="*/ 4 h 152"/>
                <a:gd name="T46" fmla="*/ 67 w 151"/>
                <a:gd name="T47" fmla="*/ 0 h 152"/>
                <a:gd name="T48" fmla="*/ 81 w 151"/>
                <a:gd name="T49" fmla="*/ 0 h 152"/>
                <a:gd name="T50" fmla="*/ 95 w 151"/>
                <a:gd name="T51" fmla="*/ 2 h 152"/>
                <a:gd name="T52" fmla="*/ 109 w 151"/>
                <a:gd name="T53" fmla="*/ 8 h 152"/>
                <a:gd name="T54" fmla="*/ 122 w 151"/>
                <a:gd name="T55" fmla="*/ 15 h 152"/>
                <a:gd name="T56" fmla="*/ 131 w 151"/>
                <a:gd name="T57" fmla="*/ 20 h 152"/>
                <a:gd name="T58" fmla="*/ 137 w 151"/>
                <a:gd name="T59" fmla="*/ 22 h 152"/>
                <a:gd name="T60" fmla="*/ 142 w 151"/>
                <a:gd name="T61" fmla="*/ 28 h 152"/>
                <a:gd name="T62" fmla="*/ 145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0"/>
                  </a:moveTo>
                  <a:lnTo>
                    <a:pt x="148" y="52"/>
                  </a:lnTo>
                  <a:lnTo>
                    <a:pt x="150" y="63"/>
                  </a:lnTo>
                  <a:lnTo>
                    <a:pt x="151" y="75"/>
                  </a:lnTo>
                  <a:lnTo>
                    <a:pt x="151" y="87"/>
                  </a:lnTo>
                  <a:lnTo>
                    <a:pt x="148" y="99"/>
                  </a:lnTo>
                  <a:lnTo>
                    <a:pt x="144" y="109"/>
                  </a:lnTo>
                  <a:lnTo>
                    <a:pt x="138" y="119"/>
                  </a:lnTo>
                  <a:lnTo>
                    <a:pt x="130" y="129"/>
                  </a:lnTo>
                  <a:lnTo>
                    <a:pt x="124" y="134"/>
                  </a:lnTo>
                  <a:lnTo>
                    <a:pt x="118" y="139"/>
                  </a:lnTo>
                  <a:lnTo>
                    <a:pt x="111" y="143"/>
                  </a:lnTo>
                  <a:lnTo>
                    <a:pt x="105" y="146"/>
                  </a:lnTo>
                  <a:lnTo>
                    <a:pt x="98" y="148"/>
                  </a:lnTo>
                  <a:lnTo>
                    <a:pt x="91" y="150"/>
                  </a:lnTo>
                  <a:lnTo>
                    <a:pt x="84" y="152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3" y="150"/>
                  </a:lnTo>
                  <a:lnTo>
                    <a:pt x="55" y="148"/>
                  </a:lnTo>
                  <a:lnTo>
                    <a:pt x="49" y="146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9" y="135"/>
                  </a:lnTo>
                  <a:lnTo>
                    <a:pt x="23" y="130"/>
                  </a:lnTo>
                  <a:lnTo>
                    <a:pt x="20" y="130"/>
                  </a:lnTo>
                  <a:lnTo>
                    <a:pt x="17" y="129"/>
                  </a:lnTo>
                  <a:lnTo>
                    <a:pt x="14" y="128"/>
                  </a:lnTo>
                  <a:lnTo>
                    <a:pt x="12" y="126"/>
                  </a:lnTo>
                  <a:lnTo>
                    <a:pt x="9" y="122"/>
                  </a:lnTo>
                  <a:lnTo>
                    <a:pt x="7" y="118"/>
                  </a:lnTo>
                  <a:lnTo>
                    <a:pt x="7" y="115"/>
                  </a:lnTo>
                  <a:lnTo>
                    <a:pt x="9" y="110"/>
                  </a:lnTo>
                  <a:lnTo>
                    <a:pt x="4" y="100"/>
                  </a:lnTo>
                  <a:lnTo>
                    <a:pt x="1" y="88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4" y="32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5" y="2"/>
                  </a:lnTo>
                  <a:lnTo>
                    <a:pt x="103" y="5"/>
                  </a:lnTo>
                  <a:lnTo>
                    <a:pt x="109" y="8"/>
                  </a:lnTo>
                  <a:lnTo>
                    <a:pt x="115" y="11"/>
                  </a:lnTo>
                  <a:lnTo>
                    <a:pt x="122" y="15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4" y="21"/>
                  </a:lnTo>
                  <a:lnTo>
                    <a:pt x="137" y="22"/>
                  </a:lnTo>
                  <a:lnTo>
                    <a:pt x="140" y="24"/>
                  </a:lnTo>
                  <a:lnTo>
                    <a:pt x="142" y="28"/>
                  </a:lnTo>
                  <a:lnTo>
                    <a:pt x="145" y="32"/>
                  </a:lnTo>
                  <a:lnTo>
                    <a:pt x="145" y="37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2267"/>
            <p:cNvSpPr>
              <a:spLocks/>
            </p:cNvSpPr>
            <p:nvPr/>
          </p:nvSpPr>
          <p:spPr bwMode="auto">
            <a:xfrm>
              <a:off x="2704525" y="5899711"/>
              <a:ext cx="60454" cy="60454"/>
            </a:xfrm>
            <a:custGeom>
              <a:avLst/>
              <a:gdLst>
                <a:gd name="T0" fmla="*/ 147 w 151"/>
                <a:gd name="T1" fmla="*/ 52 h 152"/>
                <a:gd name="T2" fmla="*/ 151 w 151"/>
                <a:gd name="T3" fmla="*/ 76 h 152"/>
                <a:gd name="T4" fmla="*/ 148 w 151"/>
                <a:gd name="T5" fmla="*/ 98 h 152"/>
                <a:gd name="T6" fmla="*/ 137 w 151"/>
                <a:gd name="T7" fmla="*/ 120 h 152"/>
                <a:gd name="T8" fmla="*/ 124 w 151"/>
                <a:gd name="T9" fmla="*/ 135 h 152"/>
                <a:gd name="T10" fmla="*/ 111 w 151"/>
                <a:gd name="T11" fmla="*/ 143 h 152"/>
                <a:gd name="T12" fmla="*/ 97 w 151"/>
                <a:gd name="T13" fmla="*/ 148 h 152"/>
                <a:gd name="T14" fmla="*/ 83 w 151"/>
                <a:gd name="T15" fmla="*/ 151 h 152"/>
                <a:gd name="T16" fmla="*/ 69 w 151"/>
                <a:gd name="T17" fmla="*/ 151 h 152"/>
                <a:gd name="T18" fmla="*/ 55 w 151"/>
                <a:gd name="T19" fmla="*/ 149 h 152"/>
                <a:gd name="T20" fmla="*/ 41 w 151"/>
                <a:gd name="T21" fmla="*/ 144 h 152"/>
                <a:gd name="T22" fmla="*/ 28 w 151"/>
                <a:gd name="T23" fmla="*/ 135 h 152"/>
                <a:gd name="T24" fmla="*/ 19 w 151"/>
                <a:gd name="T25" fmla="*/ 131 h 152"/>
                <a:gd name="T26" fmla="*/ 14 w 151"/>
                <a:gd name="T27" fmla="*/ 129 h 152"/>
                <a:gd name="T28" fmla="*/ 8 w 151"/>
                <a:gd name="T29" fmla="*/ 123 h 152"/>
                <a:gd name="T30" fmla="*/ 7 w 151"/>
                <a:gd name="T31" fmla="*/ 115 h 152"/>
                <a:gd name="T32" fmla="*/ 3 w 151"/>
                <a:gd name="T33" fmla="*/ 99 h 152"/>
                <a:gd name="T34" fmla="*/ 0 w 151"/>
                <a:gd name="T35" fmla="*/ 77 h 152"/>
                <a:gd name="T36" fmla="*/ 3 w 151"/>
                <a:gd name="T37" fmla="*/ 54 h 152"/>
                <a:gd name="T38" fmla="*/ 14 w 151"/>
                <a:gd name="T39" fmla="*/ 33 h 152"/>
                <a:gd name="T40" fmla="*/ 27 w 151"/>
                <a:gd name="T41" fmla="*/ 17 h 152"/>
                <a:gd name="T42" fmla="*/ 40 w 151"/>
                <a:gd name="T43" fmla="*/ 10 h 152"/>
                <a:gd name="T44" fmla="*/ 53 w 151"/>
                <a:gd name="T45" fmla="*/ 4 h 152"/>
                <a:gd name="T46" fmla="*/ 67 w 151"/>
                <a:gd name="T47" fmla="*/ 1 h 152"/>
                <a:gd name="T48" fmla="*/ 81 w 151"/>
                <a:gd name="T49" fmla="*/ 1 h 152"/>
                <a:gd name="T50" fmla="*/ 95 w 151"/>
                <a:gd name="T51" fmla="*/ 3 h 152"/>
                <a:gd name="T52" fmla="*/ 109 w 151"/>
                <a:gd name="T53" fmla="*/ 8 h 152"/>
                <a:gd name="T54" fmla="*/ 121 w 151"/>
                <a:gd name="T55" fmla="*/ 15 h 152"/>
                <a:gd name="T56" fmla="*/ 130 w 151"/>
                <a:gd name="T57" fmla="*/ 21 h 152"/>
                <a:gd name="T58" fmla="*/ 137 w 151"/>
                <a:gd name="T59" fmla="*/ 23 h 152"/>
                <a:gd name="T60" fmla="*/ 142 w 151"/>
                <a:gd name="T61" fmla="*/ 28 h 152"/>
                <a:gd name="T62" fmla="*/ 143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1" y="76"/>
                  </a:lnTo>
                  <a:lnTo>
                    <a:pt x="150" y="87"/>
                  </a:lnTo>
                  <a:lnTo>
                    <a:pt x="148" y="98"/>
                  </a:lnTo>
                  <a:lnTo>
                    <a:pt x="143" y="109"/>
                  </a:lnTo>
                  <a:lnTo>
                    <a:pt x="137" y="120"/>
                  </a:lnTo>
                  <a:lnTo>
                    <a:pt x="129" y="130"/>
                  </a:lnTo>
                  <a:lnTo>
                    <a:pt x="124" y="135"/>
                  </a:lnTo>
                  <a:lnTo>
                    <a:pt x="117" y="139"/>
                  </a:lnTo>
                  <a:lnTo>
                    <a:pt x="111" y="143"/>
                  </a:lnTo>
                  <a:lnTo>
                    <a:pt x="105" y="146"/>
                  </a:lnTo>
                  <a:lnTo>
                    <a:pt x="97" y="148"/>
                  </a:lnTo>
                  <a:lnTo>
                    <a:pt x="90" y="150"/>
                  </a:lnTo>
                  <a:lnTo>
                    <a:pt x="83" y="151"/>
                  </a:lnTo>
                  <a:lnTo>
                    <a:pt x="76" y="152"/>
                  </a:lnTo>
                  <a:lnTo>
                    <a:pt x="69" y="151"/>
                  </a:lnTo>
                  <a:lnTo>
                    <a:pt x="61" y="150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39"/>
                  </a:lnTo>
                  <a:lnTo>
                    <a:pt x="28" y="135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7" y="130"/>
                  </a:lnTo>
                  <a:lnTo>
                    <a:pt x="14" y="129"/>
                  </a:lnTo>
                  <a:lnTo>
                    <a:pt x="12" y="126"/>
                  </a:lnTo>
                  <a:lnTo>
                    <a:pt x="8" y="123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0"/>
                  </a:lnTo>
                  <a:lnTo>
                    <a:pt x="3" y="99"/>
                  </a:lnTo>
                  <a:lnTo>
                    <a:pt x="1" y="89"/>
                  </a:lnTo>
                  <a:lnTo>
                    <a:pt x="0" y="77"/>
                  </a:lnTo>
                  <a:lnTo>
                    <a:pt x="1" y="65"/>
                  </a:lnTo>
                  <a:lnTo>
                    <a:pt x="3" y="54"/>
                  </a:lnTo>
                  <a:lnTo>
                    <a:pt x="7" y="42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59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1"/>
                  </a:lnTo>
                  <a:lnTo>
                    <a:pt x="88" y="1"/>
                  </a:lnTo>
                  <a:lnTo>
                    <a:pt x="95" y="3"/>
                  </a:lnTo>
                  <a:lnTo>
                    <a:pt x="101" y="6"/>
                  </a:lnTo>
                  <a:lnTo>
                    <a:pt x="109" y="8"/>
                  </a:lnTo>
                  <a:lnTo>
                    <a:pt x="115" y="12"/>
                  </a:lnTo>
                  <a:lnTo>
                    <a:pt x="121" y="15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4" y="21"/>
                  </a:lnTo>
                  <a:lnTo>
                    <a:pt x="137" y="23"/>
                  </a:lnTo>
                  <a:lnTo>
                    <a:pt x="139" y="25"/>
                  </a:lnTo>
                  <a:lnTo>
                    <a:pt x="142" y="28"/>
                  </a:lnTo>
                  <a:lnTo>
                    <a:pt x="143" y="33"/>
                  </a:lnTo>
                  <a:lnTo>
                    <a:pt x="143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2268"/>
            <p:cNvSpPr>
              <a:spLocks noEditPoints="1"/>
            </p:cNvSpPr>
            <p:nvPr/>
          </p:nvSpPr>
          <p:spPr bwMode="auto">
            <a:xfrm>
              <a:off x="2313167" y="6208343"/>
              <a:ext cx="604535" cy="262496"/>
            </a:xfrm>
            <a:custGeom>
              <a:avLst/>
              <a:gdLst>
                <a:gd name="T0" fmla="*/ 140 w 1518"/>
                <a:gd name="T1" fmla="*/ 162 h 657"/>
                <a:gd name="T2" fmla="*/ 92 w 1518"/>
                <a:gd name="T3" fmla="*/ 177 h 657"/>
                <a:gd name="T4" fmla="*/ 93 w 1518"/>
                <a:gd name="T5" fmla="*/ 163 h 657"/>
                <a:gd name="T6" fmla="*/ 198 w 1518"/>
                <a:gd name="T7" fmla="*/ 59 h 657"/>
                <a:gd name="T8" fmla="*/ 136 w 1518"/>
                <a:gd name="T9" fmla="*/ 370 h 657"/>
                <a:gd name="T10" fmla="*/ 351 w 1518"/>
                <a:gd name="T11" fmla="*/ 540 h 657"/>
                <a:gd name="T12" fmla="*/ 351 w 1518"/>
                <a:gd name="T13" fmla="*/ 324 h 657"/>
                <a:gd name="T14" fmla="*/ 665 w 1518"/>
                <a:gd name="T15" fmla="*/ 642 h 657"/>
                <a:gd name="T16" fmla="*/ 541 w 1518"/>
                <a:gd name="T17" fmla="*/ 556 h 657"/>
                <a:gd name="T18" fmla="*/ 586 w 1518"/>
                <a:gd name="T19" fmla="*/ 463 h 657"/>
                <a:gd name="T20" fmla="*/ 601 w 1518"/>
                <a:gd name="T21" fmla="*/ 435 h 657"/>
                <a:gd name="T22" fmla="*/ 600 w 1518"/>
                <a:gd name="T23" fmla="*/ 475 h 657"/>
                <a:gd name="T24" fmla="*/ 1016 w 1518"/>
                <a:gd name="T25" fmla="*/ 602 h 657"/>
                <a:gd name="T26" fmla="*/ 871 w 1518"/>
                <a:gd name="T27" fmla="*/ 487 h 657"/>
                <a:gd name="T28" fmla="*/ 869 w 1518"/>
                <a:gd name="T29" fmla="*/ 547 h 657"/>
                <a:gd name="T30" fmla="*/ 840 w 1518"/>
                <a:gd name="T31" fmla="*/ 480 h 657"/>
                <a:gd name="T32" fmla="*/ 814 w 1518"/>
                <a:gd name="T33" fmla="*/ 646 h 657"/>
                <a:gd name="T34" fmla="*/ 790 w 1518"/>
                <a:gd name="T35" fmla="*/ 504 h 657"/>
                <a:gd name="T36" fmla="*/ 798 w 1518"/>
                <a:gd name="T37" fmla="*/ 502 h 657"/>
                <a:gd name="T38" fmla="*/ 858 w 1518"/>
                <a:gd name="T39" fmla="*/ 630 h 657"/>
                <a:gd name="T40" fmla="*/ 915 w 1518"/>
                <a:gd name="T41" fmla="*/ 492 h 657"/>
                <a:gd name="T42" fmla="*/ 920 w 1518"/>
                <a:gd name="T43" fmla="*/ 457 h 657"/>
                <a:gd name="T44" fmla="*/ 933 w 1518"/>
                <a:gd name="T45" fmla="*/ 514 h 657"/>
                <a:gd name="T46" fmla="*/ 1108 w 1518"/>
                <a:gd name="T47" fmla="*/ 566 h 657"/>
                <a:gd name="T48" fmla="*/ 1261 w 1518"/>
                <a:gd name="T49" fmla="*/ 407 h 657"/>
                <a:gd name="T50" fmla="*/ 1214 w 1518"/>
                <a:gd name="T51" fmla="*/ 360 h 657"/>
                <a:gd name="T52" fmla="*/ 1202 w 1518"/>
                <a:gd name="T53" fmla="*/ 341 h 657"/>
                <a:gd name="T54" fmla="*/ 1273 w 1518"/>
                <a:gd name="T55" fmla="*/ 367 h 657"/>
                <a:gd name="T56" fmla="*/ 1238 w 1518"/>
                <a:gd name="T57" fmla="*/ 262 h 657"/>
                <a:gd name="T58" fmla="*/ 1283 w 1518"/>
                <a:gd name="T59" fmla="*/ 305 h 657"/>
                <a:gd name="T60" fmla="*/ 1295 w 1518"/>
                <a:gd name="T61" fmla="*/ 323 h 657"/>
                <a:gd name="T62" fmla="*/ 1226 w 1518"/>
                <a:gd name="T63" fmla="*/ 297 h 657"/>
                <a:gd name="T64" fmla="*/ 1452 w 1518"/>
                <a:gd name="T65" fmla="*/ 262 h 657"/>
                <a:gd name="T66" fmla="*/ 1491 w 1518"/>
                <a:gd name="T67" fmla="*/ 222 h 657"/>
                <a:gd name="T68" fmla="*/ 1516 w 1518"/>
                <a:gd name="T69" fmla="*/ 170 h 657"/>
                <a:gd name="T70" fmla="*/ 1515 w 1518"/>
                <a:gd name="T71" fmla="*/ 128 h 657"/>
                <a:gd name="T72" fmla="*/ 1497 w 1518"/>
                <a:gd name="T73" fmla="*/ 97 h 657"/>
                <a:gd name="T74" fmla="*/ 1452 w 1518"/>
                <a:gd name="T75" fmla="*/ 80 h 657"/>
                <a:gd name="T76" fmla="*/ 1394 w 1518"/>
                <a:gd name="T77" fmla="*/ 106 h 657"/>
                <a:gd name="T78" fmla="*/ 1357 w 1518"/>
                <a:gd name="T79" fmla="*/ 130 h 657"/>
                <a:gd name="T80" fmla="*/ 1344 w 1518"/>
                <a:gd name="T81" fmla="*/ 123 h 657"/>
                <a:gd name="T82" fmla="*/ 1347 w 1518"/>
                <a:gd name="T83" fmla="*/ 100 h 657"/>
                <a:gd name="T84" fmla="*/ 1374 w 1518"/>
                <a:gd name="T85" fmla="*/ 65 h 657"/>
                <a:gd name="T86" fmla="*/ 1327 w 1518"/>
                <a:gd name="T87" fmla="*/ 40 h 657"/>
                <a:gd name="T88" fmla="*/ 1294 w 1518"/>
                <a:gd name="T89" fmla="*/ 97 h 657"/>
                <a:gd name="T90" fmla="*/ 1290 w 1518"/>
                <a:gd name="T91" fmla="*/ 138 h 657"/>
                <a:gd name="T92" fmla="*/ 1306 w 1518"/>
                <a:gd name="T93" fmla="*/ 171 h 657"/>
                <a:gd name="T94" fmla="*/ 1338 w 1518"/>
                <a:gd name="T95" fmla="*/ 192 h 657"/>
                <a:gd name="T96" fmla="*/ 1376 w 1518"/>
                <a:gd name="T97" fmla="*/ 189 h 657"/>
                <a:gd name="T98" fmla="*/ 1416 w 1518"/>
                <a:gd name="T99" fmla="*/ 164 h 657"/>
                <a:gd name="T100" fmla="*/ 1451 w 1518"/>
                <a:gd name="T101" fmla="*/ 143 h 657"/>
                <a:gd name="T102" fmla="*/ 1464 w 1518"/>
                <a:gd name="T103" fmla="*/ 160 h 657"/>
                <a:gd name="T104" fmla="*/ 1450 w 1518"/>
                <a:gd name="T105" fmla="*/ 192 h 657"/>
                <a:gd name="T106" fmla="*/ 1415 w 1518"/>
                <a:gd name="T107" fmla="*/ 22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8" h="657">
                  <a:moveTo>
                    <a:pt x="37" y="243"/>
                  </a:moveTo>
                  <a:lnTo>
                    <a:pt x="275" y="192"/>
                  </a:lnTo>
                  <a:lnTo>
                    <a:pt x="242" y="136"/>
                  </a:lnTo>
                  <a:lnTo>
                    <a:pt x="150" y="160"/>
                  </a:lnTo>
                  <a:lnTo>
                    <a:pt x="140" y="162"/>
                  </a:lnTo>
                  <a:lnTo>
                    <a:pt x="131" y="165"/>
                  </a:lnTo>
                  <a:lnTo>
                    <a:pt x="121" y="167"/>
                  </a:lnTo>
                  <a:lnTo>
                    <a:pt x="111" y="170"/>
                  </a:lnTo>
                  <a:lnTo>
                    <a:pt x="101" y="174"/>
                  </a:lnTo>
                  <a:lnTo>
                    <a:pt x="92" y="177"/>
                  </a:lnTo>
                  <a:lnTo>
                    <a:pt x="81" y="180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82" y="173"/>
                  </a:lnTo>
                  <a:lnTo>
                    <a:pt x="93" y="163"/>
                  </a:lnTo>
                  <a:lnTo>
                    <a:pt x="102" y="154"/>
                  </a:lnTo>
                  <a:lnTo>
                    <a:pt x="112" y="144"/>
                  </a:lnTo>
                  <a:lnTo>
                    <a:pt x="122" y="135"/>
                  </a:lnTo>
                  <a:lnTo>
                    <a:pt x="132" y="125"/>
                  </a:lnTo>
                  <a:lnTo>
                    <a:pt x="198" y="59"/>
                  </a:lnTo>
                  <a:lnTo>
                    <a:pt x="164" y="0"/>
                  </a:lnTo>
                  <a:lnTo>
                    <a:pt x="0" y="179"/>
                  </a:lnTo>
                  <a:lnTo>
                    <a:pt x="37" y="243"/>
                  </a:lnTo>
                  <a:close/>
                  <a:moveTo>
                    <a:pt x="299" y="207"/>
                  </a:moveTo>
                  <a:lnTo>
                    <a:pt x="136" y="370"/>
                  </a:lnTo>
                  <a:lnTo>
                    <a:pt x="180" y="414"/>
                  </a:lnTo>
                  <a:lnTo>
                    <a:pt x="343" y="250"/>
                  </a:lnTo>
                  <a:lnTo>
                    <a:pt x="299" y="207"/>
                  </a:lnTo>
                  <a:close/>
                  <a:moveTo>
                    <a:pt x="299" y="505"/>
                  </a:moveTo>
                  <a:lnTo>
                    <a:pt x="351" y="540"/>
                  </a:lnTo>
                  <a:lnTo>
                    <a:pt x="450" y="392"/>
                  </a:lnTo>
                  <a:lnTo>
                    <a:pt x="501" y="425"/>
                  </a:lnTo>
                  <a:lnTo>
                    <a:pt x="530" y="382"/>
                  </a:lnTo>
                  <a:lnTo>
                    <a:pt x="380" y="281"/>
                  </a:lnTo>
                  <a:lnTo>
                    <a:pt x="351" y="324"/>
                  </a:lnTo>
                  <a:lnTo>
                    <a:pt x="399" y="357"/>
                  </a:lnTo>
                  <a:lnTo>
                    <a:pt x="299" y="505"/>
                  </a:lnTo>
                  <a:close/>
                  <a:moveTo>
                    <a:pt x="598" y="571"/>
                  </a:moveTo>
                  <a:lnTo>
                    <a:pt x="600" y="626"/>
                  </a:lnTo>
                  <a:lnTo>
                    <a:pt x="665" y="642"/>
                  </a:lnTo>
                  <a:lnTo>
                    <a:pt x="653" y="401"/>
                  </a:lnTo>
                  <a:lnTo>
                    <a:pt x="574" y="382"/>
                  </a:lnTo>
                  <a:lnTo>
                    <a:pt x="452" y="589"/>
                  </a:lnTo>
                  <a:lnTo>
                    <a:pt x="515" y="605"/>
                  </a:lnTo>
                  <a:lnTo>
                    <a:pt x="541" y="556"/>
                  </a:lnTo>
                  <a:lnTo>
                    <a:pt x="598" y="571"/>
                  </a:lnTo>
                  <a:close/>
                  <a:moveTo>
                    <a:pt x="559" y="514"/>
                  </a:moveTo>
                  <a:lnTo>
                    <a:pt x="580" y="476"/>
                  </a:lnTo>
                  <a:lnTo>
                    <a:pt x="583" y="470"/>
                  </a:lnTo>
                  <a:lnTo>
                    <a:pt x="586" y="463"/>
                  </a:lnTo>
                  <a:lnTo>
                    <a:pt x="590" y="455"/>
                  </a:lnTo>
                  <a:lnTo>
                    <a:pt x="594" y="448"/>
                  </a:lnTo>
                  <a:lnTo>
                    <a:pt x="597" y="441"/>
                  </a:lnTo>
                  <a:lnTo>
                    <a:pt x="600" y="435"/>
                  </a:lnTo>
                  <a:lnTo>
                    <a:pt x="601" y="435"/>
                  </a:lnTo>
                  <a:lnTo>
                    <a:pt x="601" y="443"/>
                  </a:lnTo>
                  <a:lnTo>
                    <a:pt x="601" y="450"/>
                  </a:lnTo>
                  <a:lnTo>
                    <a:pt x="601" y="459"/>
                  </a:lnTo>
                  <a:lnTo>
                    <a:pt x="600" y="466"/>
                  </a:lnTo>
                  <a:lnTo>
                    <a:pt x="600" y="475"/>
                  </a:lnTo>
                  <a:lnTo>
                    <a:pt x="601" y="481"/>
                  </a:lnTo>
                  <a:lnTo>
                    <a:pt x="601" y="525"/>
                  </a:lnTo>
                  <a:lnTo>
                    <a:pt x="559" y="514"/>
                  </a:lnTo>
                  <a:close/>
                  <a:moveTo>
                    <a:pt x="958" y="614"/>
                  </a:moveTo>
                  <a:lnTo>
                    <a:pt x="1016" y="602"/>
                  </a:lnTo>
                  <a:lnTo>
                    <a:pt x="957" y="379"/>
                  </a:lnTo>
                  <a:lnTo>
                    <a:pt x="878" y="395"/>
                  </a:lnTo>
                  <a:lnTo>
                    <a:pt x="874" y="460"/>
                  </a:lnTo>
                  <a:lnTo>
                    <a:pt x="873" y="473"/>
                  </a:lnTo>
                  <a:lnTo>
                    <a:pt x="871" y="487"/>
                  </a:lnTo>
                  <a:lnTo>
                    <a:pt x="871" y="502"/>
                  </a:lnTo>
                  <a:lnTo>
                    <a:pt x="871" y="517"/>
                  </a:lnTo>
                  <a:lnTo>
                    <a:pt x="870" y="532"/>
                  </a:lnTo>
                  <a:lnTo>
                    <a:pt x="870" y="547"/>
                  </a:lnTo>
                  <a:lnTo>
                    <a:pt x="869" y="547"/>
                  </a:lnTo>
                  <a:lnTo>
                    <a:pt x="864" y="534"/>
                  </a:lnTo>
                  <a:lnTo>
                    <a:pt x="858" y="520"/>
                  </a:lnTo>
                  <a:lnTo>
                    <a:pt x="852" y="506"/>
                  </a:lnTo>
                  <a:lnTo>
                    <a:pt x="847" y="493"/>
                  </a:lnTo>
                  <a:lnTo>
                    <a:pt x="840" y="480"/>
                  </a:lnTo>
                  <a:lnTo>
                    <a:pt x="834" y="468"/>
                  </a:lnTo>
                  <a:lnTo>
                    <a:pt x="807" y="410"/>
                  </a:lnTo>
                  <a:lnTo>
                    <a:pt x="725" y="427"/>
                  </a:lnTo>
                  <a:lnTo>
                    <a:pt x="759" y="657"/>
                  </a:lnTo>
                  <a:lnTo>
                    <a:pt x="814" y="646"/>
                  </a:lnTo>
                  <a:lnTo>
                    <a:pt x="801" y="563"/>
                  </a:lnTo>
                  <a:lnTo>
                    <a:pt x="799" y="549"/>
                  </a:lnTo>
                  <a:lnTo>
                    <a:pt x="796" y="535"/>
                  </a:lnTo>
                  <a:lnTo>
                    <a:pt x="794" y="520"/>
                  </a:lnTo>
                  <a:lnTo>
                    <a:pt x="790" y="504"/>
                  </a:lnTo>
                  <a:lnTo>
                    <a:pt x="788" y="488"/>
                  </a:lnTo>
                  <a:lnTo>
                    <a:pt x="785" y="472"/>
                  </a:lnTo>
                  <a:lnTo>
                    <a:pt x="786" y="472"/>
                  </a:lnTo>
                  <a:lnTo>
                    <a:pt x="792" y="487"/>
                  </a:lnTo>
                  <a:lnTo>
                    <a:pt x="798" y="502"/>
                  </a:lnTo>
                  <a:lnTo>
                    <a:pt x="804" y="516"/>
                  </a:lnTo>
                  <a:lnTo>
                    <a:pt x="811" y="531"/>
                  </a:lnTo>
                  <a:lnTo>
                    <a:pt x="816" y="544"/>
                  </a:lnTo>
                  <a:lnTo>
                    <a:pt x="823" y="556"/>
                  </a:lnTo>
                  <a:lnTo>
                    <a:pt x="858" y="630"/>
                  </a:lnTo>
                  <a:lnTo>
                    <a:pt x="905" y="621"/>
                  </a:lnTo>
                  <a:lnTo>
                    <a:pt x="911" y="538"/>
                  </a:lnTo>
                  <a:lnTo>
                    <a:pt x="912" y="524"/>
                  </a:lnTo>
                  <a:lnTo>
                    <a:pt x="914" y="508"/>
                  </a:lnTo>
                  <a:lnTo>
                    <a:pt x="915" y="492"/>
                  </a:lnTo>
                  <a:lnTo>
                    <a:pt x="915" y="476"/>
                  </a:lnTo>
                  <a:lnTo>
                    <a:pt x="916" y="460"/>
                  </a:lnTo>
                  <a:lnTo>
                    <a:pt x="916" y="444"/>
                  </a:lnTo>
                  <a:lnTo>
                    <a:pt x="917" y="444"/>
                  </a:lnTo>
                  <a:lnTo>
                    <a:pt x="920" y="457"/>
                  </a:lnTo>
                  <a:lnTo>
                    <a:pt x="922" y="468"/>
                  </a:lnTo>
                  <a:lnTo>
                    <a:pt x="925" y="481"/>
                  </a:lnTo>
                  <a:lnTo>
                    <a:pt x="928" y="492"/>
                  </a:lnTo>
                  <a:lnTo>
                    <a:pt x="931" y="504"/>
                  </a:lnTo>
                  <a:lnTo>
                    <a:pt x="933" y="514"/>
                  </a:lnTo>
                  <a:lnTo>
                    <a:pt x="935" y="525"/>
                  </a:lnTo>
                  <a:lnTo>
                    <a:pt x="937" y="534"/>
                  </a:lnTo>
                  <a:lnTo>
                    <a:pt x="958" y="614"/>
                  </a:lnTo>
                  <a:close/>
                  <a:moveTo>
                    <a:pt x="1006" y="357"/>
                  </a:moveTo>
                  <a:lnTo>
                    <a:pt x="1108" y="566"/>
                  </a:lnTo>
                  <a:lnTo>
                    <a:pt x="1164" y="539"/>
                  </a:lnTo>
                  <a:lnTo>
                    <a:pt x="1063" y="330"/>
                  </a:lnTo>
                  <a:lnTo>
                    <a:pt x="1006" y="357"/>
                  </a:lnTo>
                  <a:close/>
                  <a:moveTo>
                    <a:pt x="1301" y="448"/>
                  </a:moveTo>
                  <a:lnTo>
                    <a:pt x="1261" y="407"/>
                  </a:lnTo>
                  <a:lnTo>
                    <a:pt x="1252" y="397"/>
                  </a:lnTo>
                  <a:lnTo>
                    <a:pt x="1242" y="389"/>
                  </a:lnTo>
                  <a:lnTo>
                    <a:pt x="1232" y="379"/>
                  </a:lnTo>
                  <a:lnTo>
                    <a:pt x="1222" y="370"/>
                  </a:lnTo>
                  <a:lnTo>
                    <a:pt x="1214" y="360"/>
                  </a:lnTo>
                  <a:lnTo>
                    <a:pt x="1204" y="352"/>
                  </a:lnTo>
                  <a:lnTo>
                    <a:pt x="1195" y="344"/>
                  </a:lnTo>
                  <a:lnTo>
                    <a:pt x="1187" y="336"/>
                  </a:lnTo>
                  <a:lnTo>
                    <a:pt x="1188" y="336"/>
                  </a:lnTo>
                  <a:lnTo>
                    <a:pt x="1202" y="341"/>
                  </a:lnTo>
                  <a:lnTo>
                    <a:pt x="1216" y="346"/>
                  </a:lnTo>
                  <a:lnTo>
                    <a:pt x="1231" y="352"/>
                  </a:lnTo>
                  <a:lnTo>
                    <a:pt x="1246" y="357"/>
                  </a:lnTo>
                  <a:lnTo>
                    <a:pt x="1260" y="363"/>
                  </a:lnTo>
                  <a:lnTo>
                    <a:pt x="1273" y="367"/>
                  </a:lnTo>
                  <a:lnTo>
                    <a:pt x="1356" y="393"/>
                  </a:lnTo>
                  <a:lnTo>
                    <a:pt x="1402" y="347"/>
                  </a:lnTo>
                  <a:lnTo>
                    <a:pt x="1239" y="183"/>
                  </a:lnTo>
                  <a:lnTo>
                    <a:pt x="1199" y="223"/>
                  </a:lnTo>
                  <a:lnTo>
                    <a:pt x="1238" y="262"/>
                  </a:lnTo>
                  <a:lnTo>
                    <a:pt x="1246" y="272"/>
                  </a:lnTo>
                  <a:lnTo>
                    <a:pt x="1256" y="281"/>
                  </a:lnTo>
                  <a:lnTo>
                    <a:pt x="1265" y="289"/>
                  </a:lnTo>
                  <a:lnTo>
                    <a:pt x="1273" y="297"/>
                  </a:lnTo>
                  <a:lnTo>
                    <a:pt x="1283" y="305"/>
                  </a:lnTo>
                  <a:lnTo>
                    <a:pt x="1292" y="313"/>
                  </a:lnTo>
                  <a:lnTo>
                    <a:pt x="1300" y="320"/>
                  </a:lnTo>
                  <a:lnTo>
                    <a:pt x="1309" y="328"/>
                  </a:lnTo>
                  <a:lnTo>
                    <a:pt x="1309" y="328"/>
                  </a:lnTo>
                  <a:lnTo>
                    <a:pt x="1295" y="323"/>
                  </a:lnTo>
                  <a:lnTo>
                    <a:pt x="1281" y="316"/>
                  </a:lnTo>
                  <a:lnTo>
                    <a:pt x="1267" y="311"/>
                  </a:lnTo>
                  <a:lnTo>
                    <a:pt x="1253" y="305"/>
                  </a:lnTo>
                  <a:lnTo>
                    <a:pt x="1239" y="301"/>
                  </a:lnTo>
                  <a:lnTo>
                    <a:pt x="1226" y="297"/>
                  </a:lnTo>
                  <a:lnTo>
                    <a:pt x="1150" y="273"/>
                  </a:lnTo>
                  <a:lnTo>
                    <a:pt x="1098" y="324"/>
                  </a:lnTo>
                  <a:lnTo>
                    <a:pt x="1261" y="488"/>
                  </a:lnTo>
                  <a:lnTo>
                    <a:pt x="1301" y="448"/>
                  </a:lnTo>
                  <a:close/>
                  <a:moveTo>
                    <a:pt x="1452" y="262"/>
                  </a:moveTo>
                  <a:lnTo>
                    <a:pt x="1460" y="258"/>
                  </a:lnTo>
                  <a:lnTo>
                    <a:pt x="1468" y="251"/>
                  </a:lnTo>
                  <a:lnTo>
                    <a:pt x="1475" y="243"/>
                  </a:lnTo>
                  <a:lnTo>
                    <a:pt x="1484" y="233"/>
                  </a:lnTo>
                  <a:lnTo>
                    <a:pt x="1491" y="222"/>
                  </a:lnTo>
                  <a:lnTo>
                    <a:pt x="1499" y="211"/>
                  </a:lnTo>
                  <a:lnTo>
                    <a:pt x="1504" y="201"/>
                  </a:lnTo>
                  <a:lnTo>
                    <a:pt x="1510" y="190"/>
                  </a:lnTo>
                  <a:lnTo>
                    <a:pt x="1513" y="180"/>
                  </a:lnTo>
                  <a:lnTo>
                    <a:pt x="1516" y="170"/>
                  </a:lnTo>
                  <a:lnTo>
                    <a:pt x="1517" y="161"/>
                  </a:lnTo>
                  <a:lnTo>
                    <a:pt x="1518" y="152"/>
                  </a:lnTo>
                  <a:lnTo>
                    <a:pt x="1518" y="143"/>
                  </a:lnTo>
                  <a:lnTo>
                    <a:pt x="1517" y="136"/>
                  </a:lnTo>
                  <a:lnTo>
                    <a:pt x="1515" y="128"/>
                  </a:lnTo>
                  <a:lnTo>
                    <a:pt x="1513" y="121"/>
                  </a:lnTo>
                  <a:lnTo>
                    <a:pt x="1510" y="114"/>
                  </a:lnTo>
                  <a:lnTo>
                    <a:pt x="1505" y="108"/>
                  </a:lnTo>
                  <a:lnTo>
                    <a:pt x="1501" y="102"/>
                  </a:lnTo>
                  <a:lnTo>
                    <a:pt x="1497" y="97"/>
                  </a:lnTo>
                  <a:lnTo>
                    <a:pt x="1490" y="93"/>
                  </a:lnTo>
                  <a:lnTo>
                    <a:pt x="1485" y="89"/>
                  </a:lnTo>
                  <a:lnTo>
                    <a:pt x="1474" y="84"/>
                  </a:lnTo>
                  <a:lnTo>
                    <a:pt x="1463" y="81"/>
                  </a:lnTo>
                  <a:lnTo>
                    <a:pt x="1452" y="80"/>
                  </a:lnTo>
                  <a:lnTo>
                    <a:pt x="1442" y="81"/>
                  </a:lnTo>
                  <a:lnTo>
                    <a:pt x="1430" y="84"/>
                  </a:lnTo>
                  <a:lnTo>
                    <a:pt x="1419" y="89"/>
                  </a:lnTo>
                  <a:lnTo>
                    <a:pt x="1406" y="97"/>
                  </a:lnTo>
                  <a:lnTo>
                    <a:pt x="1394" y="106"/>
                  </a:lnTo>
                  <a:lnTo>
                    <a:pt x="1383" y="115"/>
                  </a:lnTo>
                  <a:lnTo>
                    <a:pt x="1374" y="122"/>
                  </a:lnTo>
                  <a:lnTo>
                    <a:pt x="1367" y="127"/>
                  </a:lnTo>
                  <a:lnTo>
                    <a:pt x="1361" y="129"/>
                  </a:lnTo>
                  <a:lnTo>
                    <a:pt x="1357" y="130"/>
                  </a:lnTo>
                  <a:lnTo>
                    <a:pt x="1355" y="130"/>
                  </a:lnTo>
                  <a:lnTo>
                    <a:pt x="1352" y="129"/>
                  </a:lnTo>
                  <a:lnTo>
                    <a:pt x="1350" y="128"/>
                  </a:lnTo>
                  <a:lnTo>
                    <a:pt x="1347" y="126"/>
                  </a:lnTo>
                  <a:lnTo>
                    <a:pt x="1344" y="123"/>
                  </a:lnTo>
                  <a:lnTo>
                    <a:pt x="1343" y="120"/>
                  </a:lnTo>
                  <a:lnTo>
                    <a:pt x="1343" y="115"/>
                  </a:lnTo>
                  <a:lnTo>
                    <a:pt x="1343" y="111"/>
                  </a:lnTo>
                  <a:lnTo>
                    <a:pt x="1344" y="106"/>
                  </a:lnTo>
                  <a:lnTo>
                    <a:pt x="1347" y="100"/>
                  </a:lnTo>
                  <a:lnTo>
                    <a:pt x="1350" y="95"/>
                  </a:lnTo>
                  <a:lnTo>
                    <a:pt x="1355" y="85"/>
                  </a:lnTo>
                  <a:lnTo>
                    <a:pt x="1362" y="77"/>
                  </a:lnTo>
                  <a:lnTo>
                    <a:pt x="1368" y="71"/>
                  </a:lnTo>
                  <a:lnTo>
                    <a:pt x="1374" y="65"/>
                  </a:lnTo>
                  <a:lnTo>
                    <a:pt x="1379" y="60"/>
                  </a:lnTo>
                  <a:lnTo>
                    <a:pt x="1384" y="57"/>
                  </a:lnTo>
                  <a:lnTo>
                    <a:pt x="1348" y="20"/>
                  </a:lnTo>
                  <a:lnTo>
                    <a:pt x="1338" y="29"/>
                  </a:lnTo>
                  <a:lnTo>
                    <a:pt x="1327" y="40"/>
                  </a:lnTo>
                  <a:lnTo>
                    <a:pt x="1316" y="53"/>
                  </a:lnTo>
                  <a:lnTo>
                    <a:pt x="1307" y="69"/>
                  </a:lnTo>
                  <a:lnTo>
                    <a:pt x="1301" y="79"/>
                  </a:lnTo>
                  <a:lnTo>
                    <a:pt x="1297" y="87"/>
                  </a:lnTo>
                  <a:lnTo>
                    <a:pt x="1294" y="97"/>
                  </a:lnTo>
                  <a:lnTo>
                    <a:pt x="1292" y="106"/>
                  </a:lnTo>
                  <a:lnTo>
                    <a:pt x="1290" y="114"/>
                  </a:lnTo>
                  <a:lnTo>
                    <a:pt x="1289" y="123"/>
                  </a:lnTo>
                  <a:lnTo>
                    <a:pt x="1289" y="130"/>
                  </a:lnTo>
                  <a:lnTo>
                    <a:pt x="1290" y="138"/>
                  </a:lnTo>
                  <a:lnTo>
                    <a:pt x="1292" y="146"/>
                  </a:lnTo>
                  <a:lnTo>
                    <a:pt x="1294" y="153"/>
                  </a:lnTo>
                  <a:lnTo>
                    <a:pt x="1297" y="160"/>
                  </a:lnTo>
                  <a:lnTo>
                    <a:pt x="1301" y="166"/>
                  </a:lnTo>
                  <a:lnTo>
                    <a:pt x="1306" y="171"/>
                  </a:lnTo>
                  <a:lnTo>
                    <a:pt x="1311" y="177"/>
                  </a:lnTo>
                  <a:lnTo>
                    <a:pt x="1316" y="181"/>
                  </a:lnTo>
                  <a:lnTo>
                    <a:pt x="1323" y="185"/>
                  </a:lnTo>
                  <a:lnTo>
                    <a:pt x="1330" y="189"/>
                  </a:lnTo>
                  <a:lnTo>
                    <a:pt x="1338" y="192"/>
                  </a:lnTo>
                  <a:lnTo>
                    <a:pt x="1346" y="193"/>
                  </a:lnTo>
                  <a:lnTo>
                    <a:pt x="1353" y="193"/>
                  </a:lnTo>
                  <a:lnTo>
                    <a:pt x="1361" y="193"/>
                  </a:lnTo>
                  <a:lnTo>
                    <a:pt x="1368" y="191"/>
                  </a:lnTo>
                  <a:lnTo>
                    <a:pt x="1376" y="189"/>
                  </a:lnTo>
                  <a:lnTo>
                    <a:pt x="1383" y="185"/>
                  </a:lnTo>
                  <a:lnTo>
                    <a:pt x="1392" y="181"/>
                  </a:lnTo>
                  <a:lnTo>
                    <a:pt x="1400" y="176"/>
                  </a:lnTo>
                  <a:lnTo>
                    <a:pt x="1407" y="170"/>
                  </a:lnTo>
                  <a:lnTo>
                    <a:pt x="1416" y="164"/>
                  </a:lnTo>
                  <a:lnTo>
                    <a:pt x="1424" y="155"/>
                  </a:lnTo>
                  <a:lnTo>
                    <a:pt x="1433" y="150"/>
                  </a:lnTo>
                  <a:lnTo>
                    <a:pt x="1440" y="146"/>
                  </a:lnTo>
                  <a:lnTo>
                    <a:pt x="1446" y="143"/>
                  </a:lnTo>
                  <a:lnTo>
                    <a:pt x="1451" y="143"/>
                  </a:lnTo>
                  <a:lnTo>
                    <a:pt x="1457" y="146"/>
                  </a:lnTo>
                  <a:lnTo>
                    <a:pt x="1460" y="148"/>
                  </a:lnTo>
                  <a:lnTo>
                    <a:pt x="1462" y="151"/>
                  </a:lnTo>
                  <a:lnTo>
                    <a:pt x="1463" y="155"/>
                  </a:lnTo>
                  <a:lnTo>
                    <a:pt x="1464" y="160"/>
                  </a:lnTo>
                  <a:lnTo>
                    <a:pt x="1464" y="164"/>
                  </a:lnTo>
                  <a:lnTo>
                    <a:pt x="1463" y="169"/>
                  </a:lnTo>
                  <a:lnTo>
                    <a:pt x="1460" y="176"/>
                  </a:lnTo>
                  <a:lnTo>
                    <a:pt x="1457" y="182"/>
                  </a:lnTo>
                  <a:lnTo>
                    <a:pt x="1450" y="192"/>
                  </a:lnTo>
                  <a:lnTo>
                    <a:pt x="1444" y="201"/>
                  </a:lnTo>
                  <a:lnTo>
                    <a:pt x="1436" y="209"/>
                  </a:lnTo>
                  <a:lnTo>
                    <a:pt x="1429" y="216"/>
                  </a:lnTo>
                  <a:lnTo>
                    <a:pt x="1421" y="222"/>
                  </a:lnTo>
                  <a:lnTo>
                    <a:pt x="1415" y="227"/>
                  </a:lnTo>
                  <a:lnTo>
                    <a:pt x="1452" y="262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1384183"/>
      </p:ext>
    </p:extLst>
  </p:cSld>
  <p:clrMapOvr>
    <a:masterClrMapping/>
  </p:clrMapOvr>
  <p:transition spd="slow" advTm="6000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6" name="组合 2545"/>
          <p:cNvGrpSpPr/>
          <p:nvPr/>
        </p:nvGrpSpPr>
        <p:grpSpPr>
          <a:xfrm>
            <a:off x="2908537" y="3461332"/>
            <a:ext cx="904145" cy="1155645"/>
            <a:chOff x="3054519" y="4466327"/>
            <a:chExt cx="378630" cy="491582"/>
          </a:xfrm>
        </p:grpSpPr>
        <p:sp>
          <p:nvSpPr>
            <p:cNvPr id="1982" name="Freeform 701"/>
            <p:cNvSpPr>
              <a:spLocks/>
            </p:cNvSpPr>
            <p:nvPr/>
          </p:nvSpPr>
          <p:spPr bwMode="auto">
            <a:xfrm>
              <a:off x="3097472" y="4883138"/>
              <a:ext cx="57272" cy="74771"/>
            </a:xfrm>
            <a:custGeom>
              <a:avLst/>
              <a:gdLst>
                <a:gd name="T0" fmla="*/ 119 w 143"/>
                <a:gd name="T1" fmla="*/ 107 h 188"/>
                <a:gd name="T2" fmla="*/ 118 w 143"/>
                <a:gd name="T3" fmla="*/ 88 h 188"/>
                <a:gd name="T4" fmla="*/ 117 w 143"/>
                <a:gd name="T5" fmla="*/ 69 h 188"/>
                <a:gd name="T6" fmla="*/ 117 w 143"/>
                <a:gd name="T7" fmla="*/ 51 h 188"/>
                <a:gd name="T8" fmla="*/ 117 w 143"/>
                <a:gd name="T9" fmla="*/ 33 h 188"/>
                <a:gd name="T10" fmla="*/ 116 w 143"/>
                <a:gd name="T11" fmla="*/ 33 h 188"/>
                <a:gd name="T12" fmla="*/ 112 w 143"/>
                <a:gd name="T13" fmla="*/ 49 h 188"/>
                <a:gd name="T14" fmla="*/ 109 w 143"/>
                <a:gd name="T15" fmla="*/ 66 h 188"/>
                <a:gd name="T16" fmla="*/ 105 w 143"/>
                <a:gd name="T17" fmla="*/ 82 h 188"/>
                <a:gd name="T18" fmla="*/ 100 w 143"/>
                <a:gd name="T19" fmla="*/ 98 h 188"/>
                <a:gd name="T20" fmla="*/ 78 w 143"/>
                <a:gd name="T21" fmla="*/ 187 h 188"/>
                <a:gd name="T22" fmla="*/ 64 w 143"/>
                <a:gd name="T23" fmla="*/ 187 h 188"/>
                <a:gd name="T24" fmla="*/ 42 w 143"/>
                <a:gd name="T25" fmla="*/ 102 h 188"/>
                <a:gd name="T26" fmla="*/ 37 w 143"/>
                <a:gd name="T27" fmla="*/ 84 h 188"/>
                <a:gd name="T28" fmla="*/ 34 w 143"/>
                <a:gd name="T29" fmla="*/ 67 h 188"/>
                <a:gd name="T30" fmla="*/ 29 w 143"/>
                <a:gd name="T31" fmla="*/ 49 h 188"/>
                <a:gd name="T32" fmla="*/ 26 w 143"/>
                <a:gd name="T33" fmla="*/ 33 h 188"/>
                <a:gd name="T34" fmla="*/ 25 w 143"/>
                <a:gd name="T35" fmla="*/ 33 h 188"/>
                <a:gd name="T36" fmla="*/ 25 w 143"/>
                <a:gd name="T37" fmla="*/ 51 h 188"/>
                <a:gd name="T38" fmla="*/ 25 w 143"/>
                <a:gd name="T39" fmla="*/ 69 h 188"/>
                <a:gd name="T40" fmla="*/ 24 w 143"/>
                <a:gd name="T41" fmla="*/ 88 h 188"/>
                <a:gd name="T42" fmla="*/ 23 w 143"/>
                <a:gd name="T43" fmla="*/ 109 h 188"/>
                <a:gd name="T44" fmla="*/ 19 w 143"/>
                <a:gd name="T45" fmla="*/ 188 h 188"/>
                <a:gd name="T46" fmla="*/ 0 w 143"/>
                <a:gd name="T47" fmla="*/ 188 h 188"/>
                <a:gd name="T48" fmla="*/ 12 w 143"/>
                <a:gd name="T49" fmla="*/ 0 h 188"/>
                <a:gd name="T50" fmla="*/ 35 w 143"/>
                <a:gd name="T51" fmla="*/ 0 h 188"/>
                <a:gd name="T52" fmla="*/ 56 w 143"/>
                <a:gd name="T53" fmla="*/ 86 h 188"/>
                <a:gd name="T54" fmla="*/ 62 w 143"/>
                <a:gd name="T55" fmla="*/ 103 h 188"/>
                <a:gd name="T56" fmla="*/ 65 w 143"/>
                <a:gd name="T57" fmla="*/ 120 h 188"/>
                <a:gd name="T58" fmla="*/ 69 w 143"/>
                <a:gd name="T59" fmla="*/ 135 h 188"/>
                <a:gd name="T60" fmla="*/ 71 w 143"/>
                <a:gd name="T61" fmla="*/ 151 h 188"/>
                <a:gd name="T62" fmla="*/ 72 w 143"/>
                <a:gd name="T63" fmla="*/ 151 h 188"/>
                <a:gd name="T64" fmla="*/ 76 w 143"/>
                <a:gd name="T65" fmla="*/ 135 h 188"/>
                <a:gd name="T66" fmla="*/ 79 w 143"/>
                <a:gd name="T67" fmla="*/ 120 h 188"/>
                <a:gd name="T68" fmla="*/ 82 w 143"/>
                <a:gd name="T69" fmla="*/ 103 h 188"/>
                <a:gd name="T70" fmla="*/ 86 w 143"/>
                <a:gd name="T71" fmla="*/ 86 h 188"/>
                <a:gd name="T72" fmla="*/ 108 w 143"/>
                <a:gd name="T73" fmla="*/ 0 h 188"/>
                <a:gd name="T74" fmla="*/ 132 w 143"/>
                <a:gd name="T75" fmla="*/ 0 h 188"/>
                <a:gd name="T76" fmla="*/ 143 w 143"/>
                <a:gd name="T77" fmla="*/ 188 h 188"/>
                <a:gd name="T78" fmla="*/ 122 w 143"/>
                <a:gd name="T79" fmla="*/ 188 h 188"/>
                <a:gd name="T80" fmla="*/ 119 w 143"/>
                <a:gd name="T81" fmla="*/ 10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188">
                  <a:moveTo>
                    <a:pt x="119" y="107"/>
                  </a:moveTo>
                  <a:lnTo>
                    <a:pt x="118" y="88"/>
                  </a:lnTo>
                  <a:lnTo>
                    <a:pt x="117" y="69"/>
                  </a:lnTo>
                  <a:lnTo>
                    <a:pt x="117" y="51"/>
                  </a:lnTo>
                  <a:lnTo>
                    <a:pt x="117" y="33"/>
                  </a:lnTo>
                  <a:lnTo>
                    <a:pt x="116" y="33"/>
                  </a:lnTo>
                  <a:lnTo>
                    <a:pt x="112" y="49"/>
                  </a:lnTo>
                  <a:lnTo>
                    <a:pt x="109" y="66"/>
                  </a:lnTo>
                  <a:lnTo>
                    <a:pt x="105" y="82"/>
                  </a:lnTo>
                  <a:lnTo>
                    <a:pt x="100" y="98"/>
                  </a:lnTo>
                  <a:lnTo>
                    <a:pt x="78" y="187"/>
                  </a:lnTo>
                  <a:lnTo>
                    <a:pt x="64" y="187"/>
                  </a:lnTo>
                  <a:lnTo>
                    <a:pt x="42" y="102"/>
                  </a:lnTo>
                  <a:lnTo>
                    <a:pt x="37" y="84"/>
                  </a:lnTo>
                  <a:lnTo>
                    <a:pt x="34" y="67"/>
                  </a:lnTo>
                  <a:lnTo>
                    <a:pt x="29" y="49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5" y="51"/>
                  </a:lnTo>
                  <a:lnTo>
                    <a:pt x="25" y="69"/>
                  </a:lnTo>
                  <a:lnTo>
                    <a:pt x="24" y="88"/>
                  </a:lnTo>
                  <a:lnTo>
                    <a:pt x="23" y="109"/>
                  </a:lnTo>
                  <a:lnTo>
                    <a:pt x="19" y="188"/>
                  </a:lnTo>
                  <a:lnTo>
                    <a:pt x="0" y="188"/>
                  </a:lnTo>
                  <a:lnTo>
                    <a:pt x="12" y="0"/>
                  </a:lnTo>
                  <a:lnTo>
                    <a:pt x="35" y="0"/>
                  </a:lnTo>
                  <a:lnTo>
                    <a:pt x="56" y="86"/>
                  </a:lnTo>
                  <a:lnTo>
                    <a:pt x="62" y="103"/>
                  </a:lnTo>
                  <a:lnTo>
                    <a:pt x="65" y="120"/>
                  </a:lnTo>
                  <a:lnTo>
                    <a:pt x="69" y="135"/>
                  </a:lnTo>
                  <a:lnTo>
                    <a:pt x="71" y="151"/>
                  </a:lnTo>
                  <a:lnTo>
                    <a:pt x="72" y="151"/>
                  </a:lnTo>
                  <a:lnTo>
                    <a:pt x="76" y="135"/>
                  </a:lnTo>
                  <a:lnTo>
                    <a:pt x="79" y="120"/>
                  </a:lnTo>
                  <a:lnTo>
                    <a:pt x="82" y="103"/>
                  </a:lnTo>
                  <a:lnTo>
                    <a:pt x="86" y="86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43" y="188"/>
                  </a:lnTo>
                  <a:lnTo>
                    <a:pt x="122" y="188"/>
                  </a:lnTo>
                  <a:lnTo>
                    <a:pt x="119" y="107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702"/>
            <p:cNvSpPr>
              <a:spLocks/>
            </p:cNvSpPr>
            <p:nvPr/>
          </p:nvSpPr>
          <p:spPr bwMode="auto">
            <a:xfrm>
              <a:off x="3165880" y="4883138"/>
              <a:ext cx="30227" cy="74771"/>
            </a:xfrm>
            <a:custGeom>
              <a:avLst/>
              <a:gdLst>
                <a:gd name="T0" fmla="*/ 69 w 75"/>
                <a:gd name="T1" fmla="*/ 98 h 188"/>
                <a:gd name="T2" fmla="*/ 21 w 75"/>
                <a:gd name="T3" fmla="*/ 98 h 188"/>
                <a:gd name="T4" fmla="*/ 21 w 75"/>
                <a:gd name="T5" fmla="*/ 169 h 188"/>
                <a:gd name="T6" fmla="*/ 75 w 75"/>
                <a:gd name="T7" fmla="*/ 169 h 188"/>
                <a:gd name="T8" fmla="*/ 75 w 75"/>
                <a:gd name="T9" fmla="*/ 188 h 188"/>
                <a:gd name="T10" fmla="*/ 0 w 75"/>
                <a:gd name="T11" fmla="*/ 188 h 188"/>
                <a:gd name="T12" fmla="*/ 0 w 75"/>
                <a:gd name="T13" fmla="*/ 0 h 188"/>
                <a:gd name="T14" fmla="*/ 72 w 75"/>
                <a:gd name="T15" fmla="*/ 0 h 188"/>
                <a:gd name="T16" fmla="*/ 72 w 75"/>
                <a:gd name="T17" fmla="*/ 18 h 188"/>
                <a:gd name="T18" fmla="*/ 21 w 75"/>
                <a:gd name="T19" fmla="*/ 18 h 188"/>
                <a:gd name="T20" fmla="*/ 21 w 75"/>
                <a:gd name="T21" fmla="*/ 81 h 188"/>
                <a:gd name="T22" fmla="*/ 69 w 75"/>
                <a:gd name="T23" fmla="*/ 81 h 188"/>
                <a:gd name="T24" fmla="*/ 69 w 75"/>
                <a:gd name="T25" fmla="*/ 9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88">
                  <a:moveTo>
                    <a:pt x="69" y="98"/>
                  </a:moveTo>
                  <a:lnTo>
                    <a:pt x="21" y="98"/>
                  </a:lnTo>
                  <a:lnTo>
                    <a:pt x="21" y="169"/>
                  </a:lnTo>
                  <a:lnTo>
                    <a:pt x="75" y="169"/>
                  </a:lnTo>
                  <a:lnTo>
                    <a:pt x="75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21" y="18"/>
                  </a:lnTo>
                  <a:lnTo>
                    <a:pt x="21" y="81"/>
                  </a:lnTo>
                  <a:lnTo>
                    <a:pt x="69" y="81"/>
                  </a:lnTo>
                  <a:lnTo>
                    <a:pt x="69" y="98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703"/>
            <p:cNvSpPr>
              <a:spLocks noEditPoints="1"/>
            </p:cNvSpPr>
            <p:nvPr/>
          </p:nvSpPr>
          <p:spPr bwMode="auto">
            <a:xfrm>
              <a:off x="3205652" y="4883138"/>
              <a:ext cx="39772" cy="74771"/>
            </a:xfrm>
            <a:custGeom>
              <a:avLst/>
              <a:gdLst>
                <a:gd name="T0" fmla="*/ 26 w 98"/>
                <a:gd name="T1" fmla="*/ 172 h 190"/>
                <a:gd name="T2" fmla="*/ 38 w 98"/>
                <a:gd name="T3" fmla="*/ 171 h 190"/>
                <a:gd name="T4" fmla="*/ 51 w 98"/>
                <a:gd name="T5" fmla="*/ 166 h 190"/>
                <a:gd name="T6" fmla="*/ 58 w 98"/>
                <a:gd name="T7" fmla="*/ 160 h 190"/>
                <a:gd name="T8" fmla="*/ 65 w 98"/>
                <a:gd name="T9" fmla="*/ 151 h 190"/>
                <a:gd name="T10" fmla="*/ 70 w 98"/>
                <a:gd name="T11" fmla="*/ 138 h 190"/>
                <a:gd name="T12" fmla="*/ 74 w 98"/>
                <a:gd name="T13" fmla="*/ 122 h 190"/>
                <a:gd name="T14" fmla="*/ 76 w 98"/>
                <a:gd name="T15" fmla="*/ 102 h 190"/>
                <a:gd name="T16" fmla="*/ 76 w 98"/>
                <a:gd name="T17" fmla="*/ 74 h 190"/>
                <a:gd name="T18" fmla="*/ 70 w 98"/>
                <a:gd name="T19" fmla="*/ 47 h 190"/>
                <a:gd name="T20" fmla="*/ 63 w 98"/>
                <a:gd name="T21" fmla="*/ 32 h 190"/>
                <a:gd name="T22" fmla="*/ 55 w 98"/>
                <a:gd name="T23" fmla="*/ 25 h 190"/>
                <a:gd name="T24" fmla="*/ 47 w 98"/>
                <a:gd name="T25" fmla="*/ 20 h 190"/>
                <a:gd name="T26" fmla="*/ 37 w 98"/>
                <a:gd name="T27" fmla="*/ 18 h 190"/>
                <a:gd name="T28" fmla="*/ 26 w 98"/>
                <a:gd name="T29" fmla="*/ 18 h 190"/>
                <a:gd name="T30" fmla="*/ 22 w 98"/>
                <a:gd name="T31" fmla="*/ 171 h 190"/>
                <a:gd name="T32" fmla="*/ 14 w 98"/>
                <a:gd name="T33" fmla="*/ 1 h 190"/>
                <a:gd name="T34" fmla="*/ 43 w 98"/>
                <a:gd name="T35" fmla="*/ 1 h 190"/>
                <a:gd name="T36" fmla="*/ 60 w 98"/>
                <a:gd name="T37" fmla="*/ 5 h 190"/>
                <a:gd name="T38" fmla="*/ 69 w 98"/>
                <a:gd name="T39" fmla="*/ 10 h 190"/>
                <a:gd name="T40" fmla="*/ 79 w 98"/>
                <a:gd name="T41" fmla="*/ 19 h 190"/>
                <a:gd name="T42" fmla="*/ 88 w 98"/>
                <a:gd name="T43" fmla="*/ 33 h 190"/>
                <a:gd name="T44" fmla="*/ 94 w 98"/>
                <a:gd name="T45" fmla="*/ 53 h 190"/>
                <a:gd name="T46" fmla="*/ 98 w 98"/>
                <a:gd name="T47" fmla="*/ 76 h 190"/>
                <a:gd name="T48" fmla="*/ 98 w 98"/>
                <a:gd name="T49" fmla="*/ 106 h 190"/>
                <a:gd name="T50" fmla="*/ 95 w 98"/>
                <a:gd name="T51" fmla="*/ 131 h 190"/>
                <a:gd name="T52" fmla="*/ 89 w 98"/>
                <a:gd name="T53" fmla="*/ 151 h 190"/>
                <a:gd name="T54" fmla="*/ 80 w 98"/>
                <a:gd name="T55" fmla="*/ 165 h 190"/>
                <a:gd name="T56" fmla="*/ 71 w 98"/>
                <a:gd name="T57" fmla="*/ 175 h 190"/>
                <a:gd name="T58" fmla="*/ 60 w 98"/>
                <a:gd name="T59" fmla="*/ 182 h 190"/>
                <a:gd name="T60" fmla="*/ 47 w 98"/>
                <a:gd name="T61" fmla="*/ 188 h 190"/>
                <a:gd name="T62" fmla="*/ 33 w 98"/>
                <a:gd name="T63" fmla="*/ 190 h 190"/>
                <a:gd name="T64" fmla="*/ 11 w 98"/>
                <a:gd name="T65" fmla="*/ 190 h 190"/>
                <a:gd name="T66" fmla="*/ 0 w 98"/>
                <a:gd name="T67" fmla="*/ 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190">
                  <a:moveTo>
                    <a:pt x="22" y="171"/>
                  </a:moveTo>
                  <a:lnTo>
                    <a:pt x="26" y="172"/>
                  </a:lnTo>
                  <a:lnTo>
                    <a:pt x="29" y="172"/>
                  </a:lnTo>
                  <a:lnTo>
                    <a:pt x="38" y="171"/>
                  </a:lnTo>
                  <a:lnTo>
                    <a:pt x="47" y="168"/>
                  </a:lnTo>
                  <a:lnTo>
                    <a:pt x="51" y="166"/>
                  </a:lnTo>
                  <a:lnTo>
                    <a:pt x="55" y="164"/>
                  </a:lnTo>
                  <a:lnTo>
                    <a:pt x="58" y="160"/>
                  </a:lnTo>
                  <a:lnTo>
                    <a:pt x="62" y="155"/>
                  </a:lnTo>
                  <a:lnTo>
                    <a:pt x="65" y="151"/>
                  </a:lnTo>
                  <a:lnTo>
                    <a:pt x="68" y="144"/>
                  </a:lnTo>
                  <a:lnTo>
                    <a:pt x="70" y="138"/>
                  </a:lnTo>
                  <a:lnTo>
                    <a:pt x="72" y="130"/>
                  </a:lnTo>
                  <a:lnTo>
                    <a:pt x="74" y="122"/>
                  </a:lnTo>
                  <a:lnTo>
                    <a:pt x="76" y="113"/>
                  </a:lnTo>
                  <a:lnTo>
                    <a:pt x="76" y="102"/>
                  </a:lnTo>
                  <a:lnTo>
                    <a:pt x="77" y="90"/>
                  </a:lnTo>
                  <a:lnTo>
                    <a:pt x="76" y="74"/>
                  </a:lnTo>
                  <a:lnTo>
                    <a:pt x="74" y="59"/>
                  </a:lnTo>
                  <a:lnTo>
                    <a:pt x="70" y="47"/>
                  </a:lnTo>
                  <a:lnTo>
                    <a:pt x="65" y="36"/>
                  </a:lnTo>
                  <a:lnTo>
                    <a:pt x="63" y="32"/>
                  </a:lnTo>
                  <a:lnTo>
                    <a:pt x="60" y="28"/>
                  </a:lnTo>
                  <a:lnTo>
                    <a:pt x="55" y="25"/>
                  </a:lnTo>
                  <a:lnTo>
                    <a:pt x="51" y="22"/>
                  </a:lnTo>
                  <a:lnTo>
                    <a:pt x="47" y="20"/>
                  </a:lnTo>
                  <a:lnTo>
                    <a:pt x="42" y="19"/>
                  </a:lnTo>
                  <a:lnTo>
                    <a:pt x="37" y="18"/>
                  </a:lnTo>
                  <a:lnTo>
                    <a:pt x="31" y="17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2" y="171"/>
                  </a:lnTo>
                  <a:close/>
                  <a:moveTo>
                    <a:pt x="0" y="3"/>
                  </a:moveTo>
                  <a:lnTo>
                    <a:pt x="14" y="1"/>
                  </a:lnTo>
                  <a:lnTo>
                    <a:pt x="29" y="0"/>
                  </a:lnTo>
                  <a:lnTo>
                    <a:pt x="43" y="1"/>
                  </a:lnTo>
                  <a:lnTo>
                    <a:pt x="55" y="3"/>
                  </a:lnTo>
                  <a:lnTo>
                    <a:pt x="60" y="5"/>
                  </a:lnTo>
                  <a:lnTo>
                    <a:pt x="65" y="8"/>
                  </a:lnTo>
                  <a:lnTo>
                    <a:pt x="69" y="10"/>
                  </a:lnTo>
                  <a:lnTo>
                    <a:pt x="74" y="14"/>
                  </a:lnTo>
                  <a:lnTo>
                    <a:pt x="79" y="19"/>
                  </a:lnTo>
                  <a:lnTo>
                    <a:pt x="83" y="26"/>
                  </a:lnTo>
                  <a:lnTo>
                    <a:pt x="88" y="33"/>
                  </a:lnTo>
                  <a:lnTo>
                    <a:pt x="91" y="42"/>
                  </a:lnTo>
                  <a:lnTo>
                    <a:pt x="94" y="53"/>
                  </a:lnTo>
                  <a:lnTo>
                    <a:pt x="96" y="63"/>
                  </a:lnTo>
                  <a:lnTo>
                    <a:pt x="98" y="76"/>
                  </a:lnTo>
                  <a:lnTo>
                    <a:pt x="98" y="90"/>
                  </a:lnTo>
                  <a:lnTo>
                    <a:pt x="98" y="106"/>
                  </a:lnTo>
                  <a:lnTo>
                    <a:pt x="97" y="120"/>
                  </a:lnTo>
                  <a:lnTo>
                    <a:pt x="95" y="131"/>
                  </a:lnTo>
                  <a:lnTo>
                    <a:pt x="92" y="141"/>
                  </a:lnTo>
                  <a:lnTo>
                    <a:pt x="89" y="151"/>
                  </a:lnTo>
                  <a:lnTo>
                    <a:pt x="84" y="158"/>
                  </a:lnTo>
                  <a:lnTo>
                    <a:pt x="80" y="165"/>
                  </a:lnTo>
                  <a:lnTo>
                    <a:pt x="76" y="170"/>
                  </a:lnTo>
                  <a:lnTo>
                    <a:pt x="71" y="175"/>
                  </a:lnTo>
                  <a:lnTo>
                    <a:pt x="66" y="179"/>
                  </a:lnTo>
                  <a:lnTo>
                    <a:pt x="60" y="182"/>
                  </a:lnTo>
                  <a:lnTo>
                    <a:pt x="53" y="185"/>
                  </a:lnTo>
                  <a:lnTo>
                    <a:pt x="47" y="188"/>
                  </a:lnTo>
                  <a:lnTo>
                    <a:pt x="40" y="189"/>
                  </a:lnTo>
                  <a:lnTo>
                    <a:pt x="33" y="190"/>
                  </a:lnTo>
                  <a:lnTo>
                    <a:pt x="24" y="190"/>
                  </a:lnTo>
                  <a:lnTo>
                    <a:pt x="11" y="190"/>
                  </a:lnTo>
                  <a:lnTo>
                    <a:pt x="0" y="18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Rectangle 704"/>
            <p:cNvSpPr>
              <a:spLocks noChangeArrowheads="1"/>
            </p:cNvSpPr>
            <p:nvPr/>
          </p:nvSpPr>
          <p:spPr bwMode="auto">
            <a:xfrm>
              <a:off x="3254970" y="4883138"/>
              <a:ext cx="7954" cy="74771"/>
            </a:xfrm>
            <a:prstGeom prst="rect">
              <a:avLst/>
            </a:pr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705"/>
            <p:cNvSpPr>
              <a:spLocks/>
            </p:cNvSpPr>
            <p:nvPr/>
          </p:nvSpPr>
          <p:spPr bwMode="auto">
            <a:xfrm>
              <a:off x="3274060" y="4881547"/>
              <a:ext cx="36590" cy="76362"/>
            </a:xfrm>
            <a:custGeom>
              <a:avLst/>
              <a:gdLst>
                <a:gd name="T0" fmla="*/ 85 w 91"/>
                <a:gd name="T1" fmla="*/ 189 h 192"/>
                <a:gd name="T2" fmla="*/ 71 w 91"/>
                <a:gd name="T3" fmla="*/ 191 h 192"/>
                <a:gd name="T4" fmla="*/ 56 w 91"/>
                <a:gd name="T5" fmla="*/ 192 h 192"/>
                <a:gd name="T6" fmla="*/ 44 w 91"/>
                <a:gd name="T7" fmla="*/ 189 h 192"/>
                <a:gd name="T8" fmla="*/ 32 w 91"/>
                <a:gd name="T9" fmla="*/ 183 h 192"/>
                <a:gd name="T10" fmla="*/ 23 w 91"/>
                <a:gd name="T11" fmla="*/ 175 h 192"/>
                <a:gd name="T12" fmla="*/ 14 w 91"/>
                <a:gd name="T13" fmla="*/ 163 h 192"/>
                <a:gd name="T14" fmla="*/ 7 w 91"/>
                <a:gd name="T15" fmla="*/ 149 h 192"/>
                <a:gd name="T16" fmla="*/ 3 w 91"/>
                <a:gd name="T17" fmla="*/ 130 h 192"/>
                <a:gd name="T18" fmla="*/ 1 w 91"/>
                <a:gd name="T19" fmla="*/ 110 h 192"/>
                <a:gd name="T20" fmla="*/ 1 w 91"/>
                <a:gd name="T21" fmla="*/ 85 h 192"/>
                <a:gd name="T22" fmla="*/ 4 w 91"/>
                <a:gd name="T23" fmla="*/ 61 h 192"/>
                <a:gd name="T24" fmla="*/ 10 w 91"/>
                <a:gd name="T25" fmla="*/ 43 h 192"/>
                <a:gd name="T26" fmla="*/ 17 w 91"/>
                <a:gd name="T27" fmla="*/ 28 h 192"/>
                <a:gd name="T28" fmla="*/ 27 w 91"/>
                <a:gd name="T29" fmla="*/ 16 h 192"/>
                <a:gd name="T30" fmla="*/ 38 w 91"/>
                <a:gd name="T31" fmla="*/ 8 h 192"/>
                <a:gd name="T32" fmla="*/ 50 w 91"/>
                <a:gd name="T33" fmla="*/ 3 h 192"/>
                <a:gd name="T34" fmla="*/ 61 w 91"/>
                <a:gd name="T35" fmla="*/ 1 h 192"/>
                <a:gd name="T36" fmla="*/ 74 w 91"/>
                <a:gd name="T37" fmla="*/ 1 h 192"/>
                <a:gd name="T38" fmla="*/ 86 w 91"/>
                <a:gd name="T39" fmla="*/ 3 h 192"/>
                <a:gd name="T40" fmla="*/ 85 w 91"/>
                <a:gd name="T41" fmla="*/ 23 h 192"/>
                <a:gd name="T42" fmla="*/ 78 w 91"/>
                <a:gd name="T43" fmla="*/ 20 h 192"/>
                <a:gd name="T44" fmla="*/ 67 w 91"/>
                <a:gd name="T45" fmla="*/ 19 h 192"/>
                <a:gd name="T46" fmla="*/ 52 w 91"/>
                <a:gd name="T47" fmla="*/ 23 h 192"/>
                <a:gd name="T48" fmla="*/ 44 w 91"/>
                <a:gd name="T49" fmla="*/ 28 h 192"/>
                <a:gd name="T50" fmla="*/ 38 w 91"/>
                <a:gd name="T51" fmla="*/ 36 h 192"/>
                <a:gd name="T52" fmla="*/ 31 w 91"/>
                <a:gd name="T53" fmla="*/ 46 h 192"/>
                <a:gd name="T54" fmla="*/ 27 w 91"/>
                <a:gd name="T55" fmla="*/ 60 h 192"/>
                <a:gd name="T56" fmla="*/ 24 w 91"/>
                <a:gd name="T57" fmla="*/ 76 h 192"/>
                <a:gd name="T58" fmla="*/ 23 w 91"/>
                <a:gd name="T59" fmla="*/ 96 h 192"/>
                <a:gd name="T60" fmla="*/ 27 w 91"/>
                <a:gd name="T61" fmla="*/ 132 h 192"/>
                <a:gd name="T62" fmla="*/ 31 w 91"/>
                <a:gd name="T63" fmla="*/ 145 h 192"/>
                <a:gd name="T64" fmla="*/ 37 w 91"/>
                <a:gd name="T65" fmla="*/ 156 h 192"/>
                <a:gd name="T66" fmla="*/ 43 w 91"/>
                <a:gd name="T67" fmla="*/ 164 h 192"/>
                <a:gd name="T68" fmla="*/ 51 w 91"/>
                <a:gd name="T69" fmla="*/ 169 h 192"/>
                <a:gd name="T70" fmla="*/ 67 w 91"/>
                <a:gd name="T71" fmla="*/ 172 h 192"/>
                <a:gd name="T72" fmla="*/ 86 w 91"/>
                <a:gd name="T73" fmla="*/ 16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192">
                  <a:moveTo>
                    <a:pt x="91" y="186"/>
                  </a:moveTo>
                  <a:lnTo>
                    <a:pt x="85" y="189"/>
                  </a:lnTo>
                  <a:lnTo>
                    <a:pt x="79" y="191"/>
                  </a:lnTo>
                  <a:lnTo>
                    <a:pt x="71" y="191"/>
                  </a:lnTo>
                  <a:lnTo>
                    <a:pt x="64" y="192"/>
                  </a:lnTo>
                  <a:lnTo>
                    <a:pt x="56" y="192"/>
                  </a:lnTo>
                  <a:lnTo>
                    <a:pt x="50" y="191"/>
                  </a:lnTo>
                  <a:lnTo>
                    <a:pt x="44" y="189"/>
                  </a:lnTo>
                  <a:lnTo>
                    <a:pt x="38" y="186"/>
                  </a:lnTo>
                  <a:lnTo>
                    <a:pt x="32" y="183"/>
                  </a:lnTo>
                  <a:lnTo>
                    <a:pt x="27" y="179"/>
                  </a:lnTo>
                  <a:lnTo>
                    <a:pt x="23" y="175"/>
                  </a:lnTo>
                  <a:lnTo>
                    <a:pt x="18" y="169"/>
                  </a:lnTo>
                  <a:lnTo>
                    <a:pt x="14" y="163"/>
                  </a:lnTo>
                  <a:lnTo>
                    <a:pt x="11" y="156"/>
                  </a:lnTo>
                  <a:lnTo>
                    <a:pt x="7" y="149"/>
                  </a:lnTo>
                  <a:lnTo>
                    <a:pt x="5" y="140"/>
                  </a:lnTo>
                  <a:lnTo>
                    <a:pt x="3" y="130"/>
                  </a:lnTo>
                  <a:lnTo>
                    <a:pt x="1" y="121"/>
                  </a:lnTo>
                  <a:lnTo>
                    <a:pt x="1" y="110"/>
                  </a:lnTo>
                  <a:lnTo>
                    <a:pt x="0" y="98"/>
                  </a:lnTo>
                  <a:lnTo>
                    <a:pt x="1" y="85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6" y="51"/>
                  </a:lnTo>
                  <a:lnTo>
                    <a:pt x="10" y="43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1"/>
                  </a:lnTo>
                  <a:lnTo>
                    <a:pt x="27" y="16"/>
                  </a:lnTo>
                  <a:lnTo>
                    <a:pt x="32" y="11"/>
                  </a:lnTo>
                  <a:lnTo>
                    <a:pt x="38" y="8"/>
                  </a:lnTo>
                  <a:lnTo>
                    <a:pt x="44" y="5"/>
                  </a:lnTo>
                  <a:lnTo>
                    <a:pt x="50" y="3"/>
                  </a:lnTo>
                  <a:lnTo>
                    <a:pt x="56" y="1"/>
                  </a:lnTo>
                  <a:lnTo>
                    <a:pt x="61" y="1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2"/>
                  </a:lnTo>
                  <a:lnTo>
                    <a:pt x="86" y="3"/>
                  </a:lnTo>
                  <a:lnTo>
                    <a:pt x="91" y="5"/>
                  </a:lnTo>
                  <a:lnTo>
                    <a:pt x="85" y="23"/>
                  </a:lnTo>
                  <a:lnTo>
                    <a:pt x="82" y="21"/>
                  </a:lnTo>
                  <a:lnTo>
                    <a:pt x="78" y="20"/>
                  </a:lnTo>
                  <a:lnTo>
                    <a:pt x="73" y="19"/>
                  </a:lnTo>
                  <a:lnTo>
                    <a:pt x="67" y="19"/>
                  </a:lnTo>
                  <a:lnTo>
                    <a:pt x="59" y="20"/>
                  </a:lnTo>
                  <a:lnTo>
                    <a:pt x="52" y="23"/>
                  </a:lnTo>
                  <a:lnTo>
                    <a:pt x="47" y="26"/>
                  </a:lnTo>
                  <a:lnTo>
                    <a:pt x="44" y="28"/>
                  </a:lnTo>
                  <a:lnTo>
                    <a:pt x="41" y="32"/>
                  </a:lnTo>
                  <a:lnTo>
                    <a:pt x="38" y="36"/>
                  </a:lnTo>
                  <a:lnTo>
                    <a:pt x="34" y="41"/>
                  </a:lnTo>
                  <a:lnTo>
                    <a:pt x="31" y="46"/>
                  </a:lnTo>
                  <a:lnTo>
                    <a:pt x="29" y="53"/>
                  </a:lnTo>
                  <a:lnTo>
                    <a:pt x="27" y="60"/>
                  </a:lnTo>
                  <a:lnTo>
                    <a:pt x="25" y="68"/>
                  </a:lnTo>
                  <a:lnTo>
                    <a:pt x="24" y="76"/>
                  </a:lnTo>
                  <a:lnTo>
                    <a:pt x="23" y="86"/>
                  </a:lnTo>
                  <a:lnTo>
                    <a:pt x="23" y="96"/>
                  </a:lnTo>
                  <a:lnTo>
                    <a:pt x="24" y="116"/>
                  </a:lnTo>
                  <a:lnTo>
                    <a:pt x="27" y="132"/>
                  </a:lnTo>
                  <a:lnTo>
                    <a:pt x="28" y="139"/>
                  </a:lnTo>
                  <a:lnTo>
                    <a:pt x="31" y="145"/>
                  </a:lnTo>
                  <a:lnTo>
                    <a:pt x="33" y="151"/>
                  </a:lnTo>
                  <a:lnTo>
                    <a:pt x="37" y="156"/>
                  </a:lnTo>
                  <a:lnTo>
                    <a:pt x="40" y="161"/>
                  </a:lnTo>
                  <a:lnTo>
                    <a:pt x="43" y="164"/>
                  </a:lnTo>
                  <a:lnTo>
                    <a:pt x="46" y="167"/>
                  </a:lnTo>
                  <a:lnTo>
                    <a:pt x="51" y="169"/>
                  </a:lnTo>
                  <a:lnTo>
                    <a:pt x="58" y="171"/>
                  </a:lnTo>
                  <a:lnTo>
                    <a:pt x="67" y="172"/>
                  </a:lnTo>
                  <a:lnTo>
                    <a:pt x="79" y="171"/>
                  </a:lnTo>
                  <a:lnTo>
                    <a:pt x="86" y="169"/>
                  </a:lnTo>
                  <a:lnTo>
                    <a:pt x="91" y="186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706"/>
            <p:cNvSpPr>
              <a:spLocks noEditPoints="1"/>
            </p:cNvSpPr>
            <p:nvPr/>
          </p:nvSpPr>
          <p:spPr bwMode="auto">
            <a:xfrm>
              <a:off x="3315423" y="4883138"/>
              <a:ext cx="42954" cy="74771"/>
            </a:xfrm>
            <a:custGeom>
              <a:avLst/>
              <a:gdLst>
                <a:gd name="T0" fmla="*/ 71 w 108"/>
                <a:gd name="T1" fmla="*/ 114 h 188"/>
                <a:gd name="T2" fmla="*/ 61 w 108"/>
                <a:gd name="T3" fmla="*/ 67 h 188"/>
                <a:gd name="T4" fmla="*/ 60 w 108"/>
                <a:gd name="T5" fmla="*/ 56 h 188"/>
                <a:gd name="T6" fmla="*/ 58 w 108"/>
                <a:gd name="T7" fmla="*/ 45 h 188"/>
                <a:gd name="T8" fmla="*/ 56 w 108"/>
                <a:gd name="T9" fmla="*/ 34 h 188"/>
                <a:gd name="T10" fmla="*/ 54 w 108"/>
                <a:gd name="T11" fmla="*/ 24 h 188"/>
                <a:gd name="T12" fmla="*/ 54 w 108"/>
                <a:gd name="T13" fmla="*/ 24 h 188"/>
                <a:gd name="T14" fmla="*/ 51 w 108"/>
                <a:gd name="T15" fmla="*/ 34 h 188"/>
                <a:gd name="T16" fmla="*/ 49 w 108"/>
                <a:gd name="T17" fmla="*/ 45 h 188"/>
                <a:gd name="T18" fmla="*/ 47 w 108"/>
                <a:gd name="T19" fmla="*/ 56 h 188"/>
                <a:gd name="T20" fmla="*/ 45 w 108"/>
                <a:gd name="T21" fmla="*/ 67 h 188"/>
                <a:gd name="T22" fmla="*/ 35 w 108"/>
                <a:gd name="T23" fmla="*/ 114 h 188"/>
                <a:gd name="T24" fmla="*/ 71 w 108"/>
                <a:gd name="T25" fmla="*/ 114 h 188"/>
                <a:gd name="T26" fmla="*/ 33 w 108"/>
                <a:gd name="T27" fmla="*/ 132 h 188"/>
                <a:gd name="T28" fmla="*/ 20 w 108"/>
                <a:gd name="T29" fmla="*/ 188 h 188"/>
                <a:gd name="T30" fmla="*/ 0 w 108"/>
                <a:gd name="T31" fmla="*/ 188 h 188"/>
                <a:gd name="T32" fmla="*/ 43 w 108"/>
                <a:gd name="T33" fmla="*/ 0 h 188"/>
                <a:gd name="T34" fmla="*/ 66 w 108"/>
                <a:gd name="T35" fmla="*/ 0 h 188"/>
                <a:gd name="T36" fmla="*/ 108 w 108"/>
                <a:gd name="T37" fmla="*/ 188 h 188"/>
                <a:gd name="T38" fmla="*/ 87 w 108"/>
                <a:gd name="T39" fmla="*/ 188 h 188"/>
                <a:gd name="T40" fmla="*/ 74 w 108"/>
                <a:gd name="T41" fmla="*/ 132 h 188"/>
                <a:gd name="T42" fmla="*/ 33 w 108"/>
                <a:gd name="T43" fmla="*/ 13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88">
                  <a:moveTo>
                    <a:pt x="71" y="114"/>
                  </a:moveTo>
                  <a:lnTo>
                    <a:pt x="61" y="67"/>
                  </a:lnTo>
                  <a:lnTo>
                    <a:pt x="60" y="56"/>
                  </a:lnTo>
                  <a:lnTo>
                    <a:pt x="58" y="45"/>
                  </a:lnTo>
                  <a:lnTo>
                    <a:pt x="56" y="3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1" y="34"/>
                  </a:lnTo>
                  <a:lnTo>
                    <a:pt x="49" y="45"/>
                  </a:lnTo>
                  <a:lnTo>
                    <a:pt x="47" y="56"/>
                  </a:lnTo>
                  <a:lnTo>
                    <a:pt x="45" y="67"/>
                  </a:lnTo>
                  <a:lnTo>
                    <a:pt x="35" y="114"/>
                  </a:lnTo>
                  <a:lnTo>
                    <a:pt x="71" y="114"/>
                  </a:lnTo>
                  <a:close/>
                  <a:moveTo>
                    <a:pt x="33" y="132"/>
                  </a:moveTo>
                  <a:lnTo>
                    <a:pt x="20" y="188"/>
                  </a:lnTo>
                  <a:lnTo>
                    <a:pt x="0" y="188"/>
                  </a:lnTo>
                  <a:lnTo>
                    <a:pt x="43" y="0"/>
                  </a:lnTo>
                  <a:lnTo>
                    <a:pt x="66" y="0"/>
                  </a:lnTo>
                  <a:lnTo>
                    <a:pt x="108" y="188"/>
                  </a:lnTo>
                  <a:lnTo>
                    <a:pt x="87" y="188"/>
                  </a:lnTo>
                  <a:lnTo>
                    <a:pt x="74" y="132"/>
                  </a:lnTo>
                  <a:lnTo>
                    <a:pt x="33" y="13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707"/>
            <p:cNvSpPr>
              <a:spLocks/>
            </p:cNvSpPr>
            <p:nvPr/>
          </p:nvSpPr>
          <p:spPr bwMode="auto">
            <a:xfrm>
              <a:off x="3367922" y="4883138"/>
              <a:ext cx="28636" cy="74771"/>
            </a:xfrm>
            <a:custGeom>
              <a:avLst/>
              <a:gdLst>
                <a:gd name="T0" fmla="*/ 0 w 75"/>
                <a:gd name="T1" fmla="*/ 0 h 188"/>
                <a:gd name="T2" fmla="*/ 22 w 75"/>
                <a:gd name="T3" fmla="*/ 0 h 188"/>
                <a:gd name="T4" fmla="*/ 22 w 75"/>
                <a:gd name="T5" fmla="*/ 169 h 188"/>
                <a:gd name="T6" fmla="*/ 75 w 75"/>
                <a:gd name="T7" fmla="*/ 169 h 188"/>
                <a:gd name="T8" fmla="*/ 75 w 75"/>
                <a:gd name="T9" fmla="*/ 188 h 188"/>
                <a:gd name="T10" fmla="*/ 0 w 75"/>
                <a:gd name="T11" fmla="*/ 188 h 188"/>
                <a:gd name="T12" fmla="*/ 0 w 75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88">
                  <a:moveTo>
                    <a:pt x="0" y="0"/>
                  </a:moveTo>
                  <a:lnTo>
                    <a:pt x="22" y="0"/>
                  </a:lnTo>
                  <a:lnTo>
                    <a:pt x="22" y="169"/>
                  </a:lnTo>
                  <a:lnTo>
                    <a:pt x="75" y="169"/>
                  </a:lnTo>
                  <a:lnTo>
                    <a:pt x="75" y="188"/>
                  </a:lnTo>
                  <a:lnTo>
                    <a:pt x="0" y="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708"/>
            <p:cNvSpPr>
              <a:spLocks/>
            </p:cNvSpPr>
            <p:nvPr/>
          </p:nvSpPr>
          <p:spPr bwMode="auto">
            <a:xfrm>
              <a:off x="3054519" y="4574507"/>
              <a:ext cx="377039" cy="163861"/>
            </a:xfrm>
            <a:custGeom>
              <a:avLst/>
              <a:gdLst>
                <a:gd name="T0" fmla="*/ 47 w 950"/>
                <a:gd name="T1" fmla="*/ 414 h 414"/>
                <a:gd name="T2" fmla="*/ 904 w 950"/>
                <a:gd name="T3" fmla="*/ 414 h 414"/>
                <a:gd name="T4" fmla="*/ 914 w 950"/>
                <a:gd name="T5" fmla="*/ 390 h 414"/>
                <a:gd name="T6" fmla="*/ 923 w 950"/>
                <a:gd name="T7" fmla="*/ 365 h 414"/>
                <a:gd name="T8" fmla="*/ 932 w 950"/>
                <a:gd name="T9" fmla="*/ 340 h 414"/>
                <a:gd name="T10" fmla="*/ 938 w 950"/>
                <a:gd name="T11" fmla="*/ 314 h 414"/>
                <a:gd name="T12" fmla="*/ 944 w 950"/>
                <a:gd name="T13" fmla="*/ 289 h 414"/>
                <a:gd name="T14" fmla="*/ 947 w 950"/>
                <a:gd name="T15" fmla="*/ 262 h 414"/>
                <a:gd name="T16" fmla="*/ 950 w 950"/>
                <a:gd name="T17" fmla="*/ 235 h 414"/>
                <a:gd name="T18" fmla="*/ 950 w 950"/>
                <a:gd name="T19" fmla="*/ 208 h 414"/>
                <a:gd name="T20" fmla="*/ 950 w 950"/>
                <a:gd name="T21" fmla="*/ 179 h 414"/>
                <a:gd name="T22" fmla="*/ 947 w 950"/>
                <a:gd name="T23" fmla="*/ 152 h 414"/>
                <a:gd name="T24" fmla="*/ 944 w 950"/>
                <a:gd name="T25" fmla="*/ 125 h 414"/>
                <a:gd name="T26" fmla="*/ 938 w 950"/>
                <a:gd name="T27" fmla="*/ 100 h 414"/>
                <a:gd name="T28" fmla="*/ 932 w 950"/>
                <a:gd name="T29" fmla="*/ 74 h 414"/>
                <a:gd name="T30" fmla="*/ 923 w 950"/>
                <a:gd name="T31" fmla="*/ 49 h 414"/>
                <a:gd name="T32" fmla="*/ 914 w 950"/>
                <a:gd name="T33" fmla="*/ 24 h 414"/>
                <a:gd name="T34" fmla="*/ 904 w 950"/>
                <a:gd name="T35" fmla="*/ 0 h 414"/>
                <a:gd name="T36" fmla="*/ 47 w 950"/>
                <a:gd name="T37" fmla="*/ 0 h 414"/>
                <a:gd name="T38" fmla="*/ 37 w 950"/>
                <a:gd name="T39" fmla="*/ 24 h 414"/>
                <a:gd name="T40" fmla="*/ 27 w 950"/>
                <a:gd name="T41" fmla="*/ 49 h 414"/>
                <a:gd name="T42" fmla="*/ 19 w 950"/>
                <a:gd name="T43" fmla="*/ 74 h 414"/>
                <a:gd name="T44" fmla="*/ 13 w 950"/>
                <a:gd name="T45" fmla="*/ 100 h 414"/>
                <a:gd name="T46" fmla="*/ 7 w 950"/>
                <a:gd name="T47" fmla="*/ 125 h 414"/>
                <a:gd name="T48" fmla="*/ 3 w 950"/>
                <a:gd name="T49" fmla="*/ 152 h 414"/>
                <a:gd name="T50" fmla="*/ 1 w 950"/>
                <a:gd name="T51" fmla="*/ 179 h 414"/>
                <a:gd name="T52" fmla="*/ 0 w 950"/>
                <a:gd name="T53" fmla="*/ 208 h 414"/>
                <a:gd name="T54" fmla="*/ 1 w 950"/>
                <a:gd name="T55" fmla="*/ 235 h 414"/>
                <a:gd name="T56" fmla="*/ 3 w 950"/>
                <a:gd name="T57" fmla="*/ 262 h 414"/>
                <a:gd name="T58" fmla="*/ 7 w 950"/>
                <a:gd name="T59" fmla="*/ 289 h 414"/>
                <a:gd name="T60" fmla="*/ 13 w 950"/>
                <a:gd name="T61" fmla="*/ 314 h 414"/>
                <a:gd name="T62" fmla="*/ 19 w 950"/>
                <a:gd name="T63" fmla="*/ 340 h 414"/>
                <a:gd name="T64" fmla="*/ 27 w 950"/>
                <a:gd name="T65" fmla="*/ 365 h 414"/>
                <a:gd name="T66" fmla="*/ 37 w 950"/>
                <a:gd name="T67" fmla="*/ 390 h 414"/>
                <a:gd name="T68" fmla="*/ 47 w 950"/>
                <a:gd name="T6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0" h="414">
                  <a:moveTo>
                    <a:pt x="47" y="414"/>
                  </a:moveTo>
                  <a:lnTo>
                    <a:pt x="904" y="414"/>
                  </a:lnTo>
                  <a:lnTo>
                    <a:pt x="914" y="390"/>
                  </a:lnTo>
                  <a:lnTo>
                    <a:pt x="923" y="365"/>
                  </a:lnTo>
                  <a:lnTo>
                    <a:pt x="932" y="340"/>
                  </a:lnTo>
                  <a:lnTo>
                    <a:pt x="938" y="314"/>
                  </a:lnTo>
                  <a:lnTo>
                    <a:pt x="944" y="289"/>
                  </a:lnTo>
                  <a:lnTo>
                    <a:pt x="947" y="262"/>
                  </a:lnTo>
                  <a:lnTo>
                    <a:pt x="950" y="235"/>
                  </a:lnTo>
                  <a:lnTo>
                    <a:pt x="950" y="208"/>
                  </a:lnTo>
                  <a:lnTo>
                    <a:pt x="950" y="179"/>
                  </a:lnTo>
                  <a:lnTo>
                    <a:pt x="947" y="152"/>
                  </a:lnTo>
                  <a:lnTo>
                    <a:pt x="944" y="125"/>
                  </a:lnTo>
                  <a:lnTo>
                    <a:pt x="938" y="100"/>
                  </a:lnTo>
                  <a:lnTo>
                    <a:pt x="932" y="74"/>
                  </a:lnTo>
                  <a:lnTo>
                    <a:pt x="923" y="49"/>
                  </a:lnTo>
                  <a:lnTo>
                    <a:pt x="914" y="24"/>
                  </a:lnTo>
                  <a:lnTo>
                    <a:pt x="904" y="0"/>
                  </a:lnTo>
                  <a:lnTo>
                    <a:pt x="47" y="0"/>
                  </a:lnTo>
                  <a:lnTo>
                    <a:pt x="37" y="24"/>
                  </a:lnTo>
                  <a:lnTo>
                    <a:pt x="27" y="49"/>
                  </a:lnTo>
                  <a:lnTo>
                    <a:pt x="19" y="74"/>
                  </a:lnTo>
                  <a:lnTo>
                    <a:pt x="13" y="100"/>
                  </a:lnTo>
                  <a:lnTo>
                    <a:pt x="7" y="125"/>
                  </a:lnTo>
                  <a:lnTo>
                    <a:pt x="3" y="152"/>
                  </a:lnTo>
                  <a:lnTo>
                    <a:pt x="1" y="179"/>
                  </a:lnTo>
                  <a:lnTo>
                    <a:pt x="0" y="208"/>
                  </a:lnTo>
                  <a:lnTo>
                    <a:pt x="1" y="235"/>
                  </a:lnTo>
                  <a:lnTo>
                    <a:pt x="3" y="262"/>
                  </a:lnTo>
                  <a:lnTo>
                    <a:pt x="7" y="289"/>
                  </a:lnTo>
                  <a:lnTo>
                    <a:pt x="13" y="314"/>
                  </a:lnTo>
                  <a:lnTo>
                    <a:pt x="19" y="340"/>
                  </a:lnTo>
                  <a:lnTo>
                    <a:pt x="27" y="365"/>
                  </a:lnTo>
                  <a:lnTo>
                    <a:pt x="37" y="390"/>
                  </a:lnTo>
                  <a:lnTo>
                    <a:pt x="47" y="4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709"/>
            <p:cNvSpPr>
              <a:spLocks/>
            </p:cNvSpPr>
            <p:nvPr/>
          </p:nvSpPr>
          <p:spPr bwMode="auto">
            <a:xfrm>
              <a:off x="3161108" y="4467918"/>
              <a:ext cx="163861" cy="377039"/>
            </a:xfrm>
            <a:custGeom>
              <a:avLst/>
              <a:gdLst>
                <a:gd name="T0" fmla="*/ 413 w 413"/>
                <a:gd name="T1" fmla="*/ 903 h 951"/>
                <a:gd name="T2" fmla="*/ 413 w 413"/>
                <a:gd name="T3" fmla="*/ 47 h 951"/>
                <a:gd name="T4" fmla="*/ 390 w 413"/>
                <a:gd name="T5" fmla="*/ 36 h 951"/>
                <a:gd name="T6" fmla="*/ 365 w 413"/>
                <a:gd name="T7" fmla="*/ 27 h 951"/>
                <a:gd name="T8" fmla="*/ 340 w 413"/>
                <a:gd name="T9" fmla="*/ 19 h 951"/>
                <a:gd name="T10" fmla="*/ 314 w 413"/>
                <a:gd name="T11" fmla="*/ 12 h 951"/>
                <a:gd name="T12" fmla="*/ 288 w 413"/>
                <a:gd name="T13" fmla="*/ 7 h 951"/>
                <a:gd name="T14" fmla="*/ 261 w 413"/>
                <a:gd name="T15" fmla="*/ 2 h 951"/>
                <a:gd name="T16" fmla="*/ 234 w 413"/>
                <a:gd name="T17" fmla="*/ 0 h 951"/>
                <a:gd name="T18" fmla="*/ 206 w 413"/>
                <a:gd name="T19" fmla="*/ 0 h 951"/>
                <a:gd name="T20" fmla="*/ 179 w 413"/>
                <a:gd name="T21" fmla="*/ 0 h 951"/>
                <a:gd name="T22" fmla="*/ 152 w 413"/>
                <a:gd name="T23" fmla="*/ 2 h 951"/>
                <a:gd name="T24" fmla="*/ 125 w 413"/>
                <a:gd name="T25" fmla="*/ 7 h 951"/>
                <a:gd name="T26" fmla="*/ 99 w 413"/>
                <a:gd name="T27" fmla="*/ 12 h 951"/>
                <a:gd name="T28" fmla="*/ 73 w 413"/>
                <a:gd name="T29" fmla="*/ 19 h 951"/>
                <a:gd name="T30" fmla="*/ 48 w 413"/>
                <a:gd name="T31" fmla="*/ 27 h 951"/>
                <a:gd name="T32" fmla="*/ 24 w 413"/>
                <a:gd name="T33" fmla="*/ 36 h 951"/>
                <a:gd name="T34" fmla="*/ 0 w 413"/>
                <a:gd name="T35" fmla="*/ 47 h 951"/>
                <a:gd name="T36" fmla="*/ 0 w 413"/>
                <a:gd name="T37" fmla="*/ 903 h 951"/>
                <a:gd name="T38" fmla="*/ 24 w 413"/>
                <a:gd name="T39" fmla="*/ 914 h 951"/>
                <a:gd name="T40" fmla="*/ 48 w 413"/>
                <a:gd name="T41" fmla="*/ 923 h 951"/>
                <a:gd name="T42" fmla="*/ 73 w 413"/>
                <a:gd name="T43" fmla="*/ 931 h 951"/>
                <a:gd name="T44" fmla="*/ 99 w 413"/>
                <a:gd name="T45" fmla="*/ 938 h 951"/>
                <a:gd name="T46" fmla="*/ 125 w 413"/>
                <a:gd name="T47" fmla="*/ 943 h 951"/>
                <a:gd name="T48" fmla="*/ 152 w 413"/>
                <a:gd name="T49" fmla="*/ 947 h 951"/>
                <a:gd name="T50" fmla="*/ 179 w 413"/>
                <a:gd name="T51" fmla="*/ 950 h 951"/>
                <a:gd name="T52" fmla="*/ 206 w 413"/>
                <a:gd name="T53" fmla="*/ 951 h 951"/>
                <a:gd name="T54" fmla="*/ 234 w 413"/>
                <a:gd name="T55" fmla="*/ 950 h 951"/>
                <a:gd name="T56" fmla="*/ 261 w 413"/>
                <a:gd name="T57" fmla="*/ 947 h 951"/>
                <a:gd name="T58" fmla="*/ 288 w 413"/>
                <a:gd name="T59" fmla="*/ 943 h 951"/>
                <a:gd name="T60" fmla="*/ 314 w 413"/>
                <a:gd name="T61" fmla="*/ 938 h 951"/>
                <a:gd name="T62" fmla="*/ 340 w 413"/>
                <a:gd name="T63" fmla="*/ 931 h 951"/>
                <a:gd name="T64" fmla="*/ 365 w 413"/>
                <a:gd name="T65" fmla="*/ 923 h 951"/>
                <a:gd name="T66" fmla="*/ 390 w 413"/>
                <a:gd name="T67" fmla="*/ 914 h 951"/>
                <a:gd name="T68" fmla="*/ 413 w 413"/>
                <a:gd name="T69" fmla="*/ 903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3" h="951">
                  <a:moveTo>
                    <a:pt x="413" y="903"/>
                  </a:moveTo>
                  <a:lnTo>
                    <a:pt x="413" y="47"/>
                  </a:lnTo>
                  <a:lnTo>
                    <a:pt x="390" y="36"/>
                  </a:lnTo>
                  <a:lnTo>
                    <a:pt x="365" y="27"/>
                  </a:lnTo>
                  <a:lnTo>
                    <a:pt x="340" y="19"/>
                  </a:lnTo>
                  <a:lnTo>
                    <a:pt x="314" y="12"/>
                  </a:lnTo>
                  <a:lnTo>
                    <a:pt x="288" y="7"/>
                  </a:lnTo>
                  <a:lnTo>
                    <a:pt x="261" y="2"/>
                  </a:lnTo>
                  <a:lnTo>
                    <a:pt x="234" y="0"/>
                  </a:lnTo>
                  <a:lnTo>
                    <a:pt x="206" y="0"/>
                  </a:lnTo>
                  <a:lnTo>
                    <a:pt x="179" y="0"/>
                  </a:lnTo>
                  <a:lnTo>
                    <a:pt x="152" y="2"/>
                  </a:lnTo>
                  <a:lnTo>
                    <a:pt x="125" y="7"/>
                  </a:lnTo>
                  <a:lnTo>
                    <a:pt x="99" y="12"/>
                  </a:lnTo>
                  <a:lnTo>
                    <a:pt x="73" y="19"/>
                  </a:lnTo>
                  <a:lnTo>
                    <a:pt x="48" y="27"/>
                  </a:lnTo>
                  <a:lnTo>
                    <a:pt x="24" y="36"/>
                  </a:lnTo>
                  <a:lnTo>
                    <a:pt x="0" y="47"/>
                  </a:lnTo>
                  <a:lnTo>
                    <a:pt x="0" y="903"/>
                  </a:lnTo>
                  <a:lnTo>
                    <a:pt x="24" y="914"/>
                  </a:lnTo>
                  <a:lnTo>
                    <a:pt x="48" y="923"/>
                  </a:lnTo>
                  <a:lnTo>
                    <a:pt x="73" y="931"/>
                  </a:lnTo>
                  <a:lnTo>
                    <a:pt x="99" y="938"/>
                  </a:lnTo>
                  <a:lnTo>
                    <a:pt x="125" y="943"/>
                  </a:lnTo>
                  <a:lnTo>
                    <a:pt x="152" y="947"/>
                  </a:lnTo>
                  <a:lnTo>
                    <a:pt x="179" y="950"/>
                  </a:lnTo>
                  <a:lnTo>
                    <a:pt x="206" y="951"/>
                  </a:lnTo>
                  <a:lnTo>
                    <a:pt x="234" y="950"/>
                  </a:lnTo>
                  <a:lnTo>
                    <a:pt x="261" y="947"/>
                  </a:lnTo>
                  <a:lnTo>
                    <a:pt x="288" y="943"/>
                  </a:lnTo>
                  <a:lnTo>
                    <a:pt x="314" y="938"/>
                  </a:lnTo>
                  <a:lnTo>
                    <a:pt x="340" y="931"/>
                  </a:lnTo>
                  <a:lnTo>
                    <a:pt x="365" y="923"/>
                  </a:lnTo>
                  <a:lnTo>
                    <a:pt x="390" y="914"/>
                  </a:lnTo>
                  <a:lnTo>
                    <a:pt x="413" y="90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91" name="Picture 71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519" y="4574507"/>
              <a:ext cx="106589" cy="16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2" name="Picture 71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4969" y="4574507"/>
              <a:ext cx="108180" cy="16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3" name="Picture 71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4969" y="4738368"/>
              <a:ext cx="1591" cy="87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4" name="Picture 71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1108" y="4738368"/>
              <a:ext cx="163861" cy="1065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5" name="Rectangle 714"/>
            <p:cNvSpPr>
              <a:spLocks noChangeArrowheads="1"/>
            </p:cNvSpPr>
            <p:nvPr/>
          </p:nvSpPr>
          <p:spPr bwMode="auto">
            <a:xfrm>
              <a:off x="3161108" y="4574507"/>
              <a:ext cx="163861" cy="163861"/>
            </a:xfrm>
            <a:prstGeom prst="rect">
              <a:avLst/>
            </a:prstGeom>
            <a:solidFill>
              <a:srgbClr val="019A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96" name="Picture 71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1108" y="4466327"/>
              <a:ext cx="163861" cy="108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7" name="Picture 716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1108" y="4574507"/>
              <a:ext cx="163861" cy="144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40" name="组合 2539"/>
          <p:cNvGrpSpPr/>
          <p:nvPr/>
        </p:nvGrpSpPr>
        <p:grpSpPr>
          <a:xfrm>
            <a:off x="7985319" y="3549613"/>
            <a:ext cx="932764" cy="1169583"/>
            <a:chOff x="5273800" y="5209269"/>
            <a:chExt cx="397721" cy="534537"/>
          </a:xfrm>
        </p:grpSpPr>
        <p:sp>
          <p:nvSpPr>
            <p:cNvPr id="1998" name="Freeform 717"/>
            <p:cNvSpPr>
              <a:spLocks noEditPoints="1"/>
            </p:cNvSpPr>
            <p:nvPr/>
          </p:nvSpPr>
          <p:spPr bwMode="auto">
            <a:xfrm>
              <a:off x="5283345" y="5654716"/>
              <a:ext cx="41363" cy="87499"/>
            </a:xfrm>
            <a:custGeom>
              <a:avLst/>
              <a:gdLst>
                <a:gd name="T0" fmla="*/ 26 w 102"/>
                <a:gd name="T1" fmla="*/ 107 h 218"/>
                <a:gd name="T2" fmla="*/ 29 w 102"/>
                <a:gd name="T3" fmla="*/ 119 h 218"/>
                <a:gd name="T4" fmla="*/ 35 w 102"/>
                <a:gd name="T5" fmla="*/ 130 h 218"/>
                <a:gd name="T6" fmla="*/ 41 w 102"/>
                <a:gd name="T7" fmla="*/ 136 h 218"/>
                <a:gd name="T8" fmla="*/ 48 w 102"/>
                <a:gd name="T9" fmla="*/ 138 h 218"/>
                <a:gd name="T10" fmla="*/ 54 w 102"/>
                <a:gd name="T11" fmla="*/ 138 h 218"/>
                <a:gd name="T12" fmla="*/ 60 w 102"/>
                <a:gd name="T13" fmla="*/ 136 h 218"/>
                <a:gd name="T14" fmla="*/ 67 w 102"/>
                <a:gd name="T15" fmla="*/ 128 h 218"/>
                <a:gd name="T16" fmla="*/ 74 w 102"/>
                <a:gd name="T17" fmla="*/ 112 h 218"/>
                <a:gd name="T18" fmla="*/ 77 w 102"/>
                <a:gd name="T19" fmla="*/ 90 h 218"/>
                <a:gd name="T20" fmla="*/ 77 w 102"/>
                <a:gd name="T21" fmla="*/ 68 h 218"/>
                <a:gd name="T22" fmla="*/ 74 w 102"/>
                <a:gd name="T23" fmla="*/ 47 h 218"/>
                <a:gd name="T24" fmla="*/ 67 w 102"/>
                <a:gd name="T25" fmla="*/ 31 h 218"/>
                <a:gd name="T26" fmla="*/ 60 w 102"/>
                <a:gd name="T27" fmla="*/ 23 h 218"/>
                <a:gd name="T28" fmla="*/ 53 w 102"/>
                <a:gd name="T29" fmla="*/ 21 h 218"/>
                <a:gd name="T30" fmla="*/ 46 w 102"/>
                <a:gd name="T31" fmla="*/ 21 h 218"/>
                <a:gd name="T32" fmla="*/ 38 w 102"/>
                <a:gd name="T33" fmla="*/ 26 h 218"/>
                <a:gd name="T34" fmla="*/ 31 w 102"/>
                <a:gd name="T35" fmla="*/ 33 h 218"/>
                <a:gd name="T36" fmla="*/ 28 w 102"/>
                <a:gd name="T37" fmla="*/ 43 h 218"/>
                <a:gd name="T38" fmla="*/ 26 w 102"/>
                <a:gd name="T39" fmla="*/ 54 h 218"/>
                <a:gd name="T40" fmla="*/ 26 w 102"/>
                <a:gd name="T41" fmla="*/ 100 h 218"/>
                <a:gd name="T42" fmla="*/ 1 w 102"/>
                <a:gd name="T43" fmla="*/ 34 h 218"/>
                <a:gd name="T44" fmla="*/ 1 w 102"/>
                <a:gd name="T45" fmla="*/ 10 h 218"/>
                <a:gd name="T46" fmla="*/ 22 w 102"/>
                <a:gd name="T47" fmla="*/ 2 h 218"/>
                <a:gd name="T48" fmla="*/ 24 w 102"/>
                <a:gd name="T49" fmla="*/ 21 h 218"/>
                <a:gd name="T50" fmla="*/ 31 w 102"/>
                <a:gd name="T51" fmla="*/ 11 h 218"/>
                <a:gd name="T52" fmla="*/ 39 w 102"/>
                <a:gd name="T53" fmla="*/ 4 h 218"/>
                <a:gd name="T54" fmla="*/ 48 w 102"/>
                <a:gd name="T55" fmla="*/ 1 h 218"/>
                <a:gd name="T56" fmla="*/ 57 w 102"/>
                <a:gd name="T57" fmla="*/ 0 h 218"/>
                <a:gd name="T58" fmla="*/ 67 w 102"/>
                <a:gd name="T59" fmla="*/ 1 h 218"/>
                <a:gd name="T60" fmla="*/ 76 w 102"/>
                <a:gd name="T61" fmla="*/ 5 h 218"/>
                <a:gd name="T62" fmla="*/ 83 w 102"/>
                <a:gd name="T63" fmla="*/ 11 h 218"/>
                <a:gd name="T64" fmla="*/ 90 w 102"/>
                <a:gd name="T65" fmla="*/ 20 h 218"/>
                <a:gd name="T66" fmla="*/ 98 w 102"/>
                <a:gd name="T67" fmla="*/ 45 h 218"/>
                <a:gd name="T68" fmla="*/ 102 w 102"/>
                <a:gd name="T69" fmla="*/ 78 h 218"/>
                <a:gd name="T70" fmla="*/ 101 w 102"/>
                <a:gd name="T71" fmla="*/ 99 h 218"/>
                <a:gd name="T72" fmla="*/ 97 w 102"/>
                <a:gd name="T73" fmla="*/ 115 h 218"/>
                <a:gd name="T74" fmla="*/ 93 w 102"/>
                <a:gd name="T75" fmla="*/ 129 h 218"/>
                <a:gd name="T76" fmla="*/ 87 w 102"/>
                <a:gd name="T77" fmla="*/ 140 h 218"/>
                <a:gd name="T78" fmla="*/ 80 w 102"/>
                <a:gd name="T79" fmla="*/ 149 h 218"/>
                <a:gd name="T80" fmla="*/ 71 w 102"/>
                <a:gd name="T81" fmla="*/ 154 h 218"/>
                <a:gd name="T82" fmla="*/ 63 w 102"/>
                <a:gd name="T83" fmla="*/ 157 h 218"/>
                <a:gd name="T84" fmla="*/ 54 w 102"/>
                <a:gd name="T85" fmla="*/ 158 h 218"/>
                <a:gd name="T86" fmla="*/ 44 w 102"/>
                <a:gd name="T87" fmla="*/ 157 h 218"/>
                <a:gd name="T88" fmla="*/ 36 w 102"/>
                <a:gd name="T89" fmla="*/ 153 h 218"/>
                <a:gd name="T90" fmla="*/ 27 w 102"/>
                <a:gd name="T91" fmla="*/ 141 h 218"/>
                <a:gd name="T92" fmla="*/ 26 w 102"/>
                <a:gd name="T93" fmla="*/ 218 h 218"/>
                <a:gd name="T94" fmla="*/ 2 w 102"/>
                <a:gd name="T95" fmla="*/ 5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" h="218">
                  <a:moveTo>
                    <a:pt x="26" y="100"/>
                  </a:moveTo>
                  <a:lnTo>
                    <a:pt x="26" y="107"/>
                  </a:lnTo>
                  <a:lnTo>
                    <a:pt x="27" y="112"/>
                  </a:lnTo>
                  <a:lnTo>
                    <a:pt x="29" y="119"/>
                  </a:lnTo>
                  <a:lnTo>
                    <a:pt x="31" y="126"/>
                  </a:lnTo>
                  <a:lnTo>
                    <a:pt x="35" y="130"/>
                  </a:lnTo>
                  <a:lnTo>
                    <a:pt x="38" y="134"/>
                  </a:lnTo>
                  <a:lnTo>
                    <a:pt x="41" y="136"/>
                  </a:lnTo>
                  <a:lnTo>
                    <a:pt x="44" y="137"/>
                  </a:lnTo>
                  <a:lnTo>
                    <a:pt x="48" y="138"/>
                  </a:lnTo>
                  <a:lnTo>
                    <a:pt x="50" y="138"/>
                  </a:lnTo>
                  <a:lnTo>
                    <a:pt x="54" y="138"/>
                  </a:lnTo>
                  <a:lnTo>
                    <a:pt x="57" y="137"/>
                  </a:lnTo>
                  <a:lnTo>
                    <a:pt x="60" y="136"/>
                  </a:lnTo>
                  <a:lnTo>
                    <a:pt x="63" y="134"/>
                  </a:lnTo>
                  <a:lnTo>
                    <a:pt x="67" y="128"/>
                  </a:lnTo>
                  <a:lnTo>
                    <a:pt x="71" y="121"/>
                  </a:lnTo>
                  <a:lnTo>
                    <a:pt x="74" y="112"/>
                  </a:lnTo>
                  <a:lnTo>
                    <a:pt x="76" y="101"/>
                  </a:lnTo>
                  <a:lnTo>
                    <a:pt x="77" y="90"/>
                  </a:lnTo>
                  <a:lnTo>
                    <a:pt x="77" y="80"/>
                  </a:lnTo>
                  <a:lnTo>
                    <a:pt x="77" y="68"/>
                  </a:lnTo>
                  <a:lnTo>
                    <a:pt x="76" y="57"/>
                  </a:lnTo>
                  <a:lnTo>
                    <a:pt x="74" y="47"/>
                  </a:lnTo>
                  <a:lnTo>
                    <a:pt x="70" y="37"/>
                  </a:lnTo>
                  <a:lnTo>
                    <a:pt x="67" y="31"/>
                  </a:lnTo>
                  <a:lnTo>
                    <a:pt x="63" y="26"/>
                  </a:lnTo>
                  <a:lnTo>
                    <a:pt x="60" y="23"/>
                  </a:lnTo>
                  <a:lnTo>
                    <a:pt x="56" y="21"/>
                  </a:lnTo>
                  <a:lnTo>
                    <a:pt x="53" y="21"/>
                  </a:lnTo>
                  <a:lnTo>
                    <a:pt x="50" y="20"/>
                  </a:lnTo>
                  <a:lnTo>
                    <a:pt x="46" y="21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9" y="38"/>
                  </a:lnTo>
                  <a:lnTo>
                    <a:pt x="28" y="43"/>
                  </a:lnTo>
                  <a:lnTo>
                    <a:pt x="27" y="48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6" y="100"/>
                  </a:lnTo>
                  <a:close/>
                  <a:moveTo>
                    <a:pt x="2" y="50"/>
                  </a:moveTo>
                  <a:lnTo>
                    <a:pt x="1" y="34"/>
                  </a:lnTo>
                  <a:lnTo>
                    <a:pt x="1" y="21"/>
                  </a:lnTo>
                  <a:lnTo>
                    <a:pt x="1" y="10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16"/>
                  </a:lnTo>
                  <a:lnTo>
                    <a:pt x="31" y="11"/>
                  </a:lnTo>
                  <a:lnTo>
                    <a:pt x="35" y="7"/>
                  </a:lnTo>
                  <a:lnTo>
                    <a:pt x="39" y="4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1" y="3"/>
                  </a:lnTo>
                  <a:lnTo>
                    <a:pt x="76" y="5"/>
                  </a:lnTo>
                  <a:lnTo>
                    <a:pt x="79" y="7"/>
                  </a:lnTo>
                  <a:lnTo>
                    <a:pt x="83" y="11"/>
                  </a:lnTo>
                  <a:lnTo>
                    <a:pt x="87" y="16"/>
                  </a:lnTo>
                  <a:lnTo>
                    <a:pt x="90" y="20"/>
                  </a:lnTo>
                  <a:lnTo>
                    <a:pt x="95" y="31"/>
                  </a:lnTo>
                  <a:lnTo>
                    <a:pt x="98" y="45"/>
                  </a:lnTo>
                  <a:lnTo>
                    <a:pt x="101" y="60"/>
                  </a:lnTo>
                  <a:lnTo>
                    <a:pt x="102" y="78"/>
                  </a:lnTo>
                  <a:lnTo>
                    <a:pt x="102" y="89"/>
                  </a:lnTo>
                  <a:lnTo>
                    <a:pt x="101" y="99"/>
                  </a:lnTo>
                  <a:lnTo>
                    <a:pt x="100" y="108"/>
                  </a:lnTo>
                  <a:lnTo>
                    <a:pt x="97" y="115"/>
                  </a:lnTo>
                  <a:lnTo>
                    <a:pt x="95" y="123"/>
                  </a:lnTo>
                  <a:lnTo>
                    <a:pt x="93" y="129"/>
                  </a:lnTo>
                  <a:lnTo>
                    <a:pt x="90" y="135"/>
                  </a:lnTo>
                  <a:lnTo>
                    <a:pt x="87" y="140"/>
                  </a:lnTo>
                  <a:lnTo>
                    <a:pt x="83" y="144"/>
                  </a:lnTo>
                  <a:lnTo>
                    <a:pt x="80" y="149"/>
                  </a:lnTo>
                  <a:lnTo>
                    <a:pt x="76" y="152"/>
                  </a:lnTo>
                  <a:lnTo>
                    <a:pt x="71" y="154"/>
                  </a:lnTo>
                  <a:lnTo>
                    <a:pt x="67" y="156"/>
                  </a:lnTo>
                  <a:lnTo>
                    <a:pt x="63" y="157"/>
                  </a:lnTo>
                  <a:lnTo>
                    <a:pt x="58" y="158"/>
                  </a:lnTo>
                  <a:lnTo>
                    <a:pt x="54" y="158"/>
                  </a:lnTo>
                  <a:lnTo>
                    <a:pt x="49" y="158"/>
                  </a:lnTo>
                  <a:lnTo>
                    <a:pt x="44" y="157"/>
                  </a:lnTo>
                  <a:lnTo>
                    <a:pt x="40" y="155"/>
                  </a:lnTo>
                  <a:lnTo>
                    <a:pt x="36" y="153"/>
                  </a:lnTo>
                  <a:lnTo>
                    <a:pt x="30" y="148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218"/>
                  </a:lnTo>
                  <a:lnTo>
                    <a:pt x="2" y="218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718"/>
            <p:cNvSpPr>
              <a:spLocks/>
            </p:cNvSpPr>
            <p:nvPr/>
          </p:nvSpPr>
          <p:spPr bwMode="auto">
            <a:xfrm>
              <a:off x="5335844" y="5629262"/>
              <a:ext cx="36590" cy="89089"/>
            </a:xfrm>
            <a:custGeom>
              <a:avLst/>
              <a:gdLst>
                <a:gd name="T0" fmla="*/ 0 w 94"/>
                <a:gd name="T1" fmla="*/ 0 h 220"/>
                <a:gd name="T2" fmla="*/ 24 w 94"/>
                <a:gd name="T3" fmla="*/ 0 h 220"/>
                <a:gd name="T4" fmla="*/ 24 w 94"/>
                <a:gd name="T5" fmla="*/ 83 h 220"/>
                <a:gd name="T6" fmla="*/ 25 w 94"/>
                <a:gd name="T7" fmla="*/ 83 h 220"/>
                <a:gd name="T8" fmla="*/ 30 w 94"/>
                <a:gd name="T9" fmla="*/ 75 h 220"/>
                <a:gd name="T10" fmla="*/ 38 w 94"/>
                <a:gd name="T11" fmla="*/ 69 h 220"/>
                <a:gd name="T12" fmla="*/ 42 w 94"/>
                <a:gd name="T13" fmla="*/ 67 h 220"/>
                <a:gd name="T14" fmla="*/ 46 w 94"/>
                <a:gd name="T15" fmla="*/ 65 h 220"/>
                <a:gd name="T16" fmla="*/ 52 w 94"/>
                <a:gd name="T17" fmla="*/ 64 h 220"/>
                <a:gd name="T18" fmla="*/ 58 w 94"/>
                <a:gd name="T19" fmla="*/ 64 h 220"/>
                <a:gd name="T20" fmla="*/ 66 w 94"/>
                <a:gd name="T21" fmla="*/ 65 h 220"/>
                <a:gd name="T22" fmla="*/ 72 w 94"/>
                <a:gd name="T23" fmla="*/ 67 h 220"/>
                <a:gd name="T24" fmla="*/ 78 w 94"/>
                <a:gd name="T25" fmla="*/ 70 h 220"/>
                <a:gd name="T26" fmla="*/ 83 w 94"/>
                <a:gd name="T27" fmla="*/ 75 h 220"/>
                <a:gd name="T28" fmla="*/ 88 w 94"/>
                <a:gd name="T29" fmla="*/ 83 h 220"/>
                <a:gd name="T30" fmla="*/ 92 w 94"/>
                <a:gd name="T31" fmla="*/ 93 h 220"/>
                <a:gd name="T32" fmla="*/ 94 w 94"/>
                <a:gd name="T33" fmla="*/ 105 h 220"/>
                <a:gd name="T34" fmla="*/ 94 w 94"/>
                <a:gd name="T35" fmla="*/ 118 h 220"/>
                <a:gd name="T36" fmla="*/ 94 w 94"/>
                <a:gd name="T37" fmla="*/ 220 h 220"/>
                <a:gd name="T38" fmla="*/ 70 w 94"/>
                <a:gd name="T39" fmla="*/ 220 h 220"/>
                <a:gd name="T40" fmla="*/ 70 w 94"/>
                <a:gd name="T41" fmla="*/ 121 h 220"/>
                <a:gd name="T42" fmla="*/ 69 w 94"/>
                <a:gd name="T43" fmla="*/ 113 h 220"/>
                <a:gd name="T44" fmla="*/ 69 w 94"/>
                <a:gd name="T45" fmla="*/ 107 h 220"/>
                <a:gd name="T46" fmla="*/ 68 w 94"/>
                <a:gd name="T47" fmla="*/ 100 h 220"/>
                <a:gd name="T48" fmla="*/ 66 w 94"/>
                <a:gd name="T49" fmla="*/ 95 h 220"/>
                <a:gd name="T50" fmla="*/ 62 w 94"/>
                <a:gd name="T51" fmla="*/ 91 h 220"/>
                <a:gd name="T52" fmla="*/ 59 w 94"/>
                <a:gd name="T53" fmla="*/ 87 h 220"/>
                <a:gd name="T54" fmla="*/ 55 w 94"/>
                <a:gd name="T55" fmla="*/ 85 h 220"/>
                <a:gd name="T56" fmla="*/ 48 w 94"/>
                <a:gd name="T57" fmla="*/ 84 h 220"/>
                <a:gd name="T58" fmla="*/ 45 w 94"/>
                <a:gd name="T59" fmla="*/ 84 h 220"/>
                <a:gd name="T60" fmla="*/ 41 w 94"/>
                <a:gd name="T61" fmla="*/ 86 h 220"/>
                <a:gd name="T62" fmla="*/ 38 w 94"/>
                <a:gd name="T63" fmla="*/ 87 h 220"/>
                <a:gd name="T64" fmla="*/ 34 w 94"/>
                <a:gd name="T65" fmla="*/ 91 h 220"/>
                <a:gd name="T66" fmla="*/ 31 w 94"/>
                <a:gd name="T67" fmla="*/ 94 h 220"/>
                <a:gd name="T68" fmla="*/ 29 w 94"/>
                <a:gd name="T69" fmla="*/ 98 h 220"/>
                <a:gd name="T70" fmla="*/ 27 w 94"/>
                <a:gd name="T71" fmla="*/ 104 h 220"/>
                <a:gd name="T72" fmla="*/ 25 w 94"/>
                <a:gd name="T73" fmla="*/ 109 h 220"/>
                <a:gd name="T74" fmla="*/ 25 w 94"/>
                <a:gd name="T75" fmla="*/ 114 h 220"/>
                <a:gd name="T76" fmla="*/ 24 w 94"/>
                <a:gd name="T77" fmla="*/ 120 h 220"/>
                <a:gd name="T78" fmla="*/ 24 w 94"/>
                <a:gd name="T79" fmla="*/ 220 h 220"/>
                <a:gd name="T80" fmla="*/ 0 w 94"/>
                <a:gd name="T81" fmla="*/ 220 h 220"/>
                <a:gd name="T82" fmla="*/ 0 w 94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220">
                  <a:moveTo>
                    <a:pt x="0" y="0"/>
                  </a:moveTo>
                  <a:lnTo>
                    <a:pt x="24" y="0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30" y="75"/>
                  </a:lnTo>
                  <a:lnTo>
                    <a:pt x="38" y="69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52" y="64"/>
                  </a:lnTo>
                  <a:lnTo>
                    <a:pt x="58" y="64"/>
                  </a:lnTo>
                  <a:lnTo>
                    <a:pt x="66" y="65"/>
                  </a:lnTo>
                  <a:lnTo>
                    <a:pt x="72" y="67"/>
                  </a:lnTo>
                  <a:lnTo>
                    <a:pt x="78" y="70"/>
                  </a:lnTo>
                  <a:lnTo>
                    <a:pt x="83" y="75"/>
                  </a:lnTo>
                  <a:lnTo>
                    <a:pt x="88" y="83"/>
                  </a:lnTo>
                  <a:lnTo>
                    <a:pt x="92" y="93"/>
                  </a:lnTo>
                  <a:lnTo>
                    <a:pt x="94" y="105"/>
                  </a:lnTo>
                  <a:lnTo>
                    <a:pt x="94" y="118"/>
                  </a:lnTo>
                  <a:lnTo>
                    <a:pt x="94" y="220"/>
                  </a:lnTo>
                  <a:lnTo>
                    <a:pt x="70" y="220"/>
                  </a:lnTo>
                  <a:lnTo>
                    <a:pt x="70" y="121"/>
                  </a:lnTo>
                  <a:lnTo>
                    <a:pt x="69" y="113"/>
                  </a:lnTo>
                  <a:lnTo>
                    <a:pt x="69" y="107"/>
                  </a:lnTo>
                  <a:lnTo>
                    <a:pt x="68" y="100"/>
                  </a:lnTo>
                  <a:lnTo>
                    <a:pt x="66" y="95"/>
                  </a:lnTo>
                  <a:lnTo>
                    <a:pt x="62" y="91"/>
                  </a:lnTo>
                  <a:lnTo>
                    <a:pt x="59" y="87"/>
                  </a:lnTo>
                  <a:lnTo>
                    <a:pt x="55" y="85"/>
                  </a:lnTo>
                  <a:lnTo>
                    <a:pt x="48" y="84"/>
                  </a:lnTo>
                  <a:lnTo>
                    <a:pt x="45" y="84"/>
                  </a:lnTo>
                  <a:lnTo>
                    <a:pt x="41" y="86"/>
                  </a:lnTo>
                  <a:lnTo>
                    <a:pt x="38" y="87"/>
                  </a:lnTo>
                  <a:lnTo>
                    <a:pt x="34" y="91"/>
                  </a:lnTo>
                  <a:lnTo>
                    <a:pt x="31" y="94"/>
                  </a:lnTo>
                  <a:lnTo>
                    <a:pt x="29" y="98"/>
                  </a:lnTo>
                  <a:lnTo>
                    <a:pt x="27" y="104"/>
                  </a:lnTo>
                  <a:lnTo>
                    <a:pt x="25" y="109"/>
                  </a:lnTo>
                  <a:lnTo>
                    <a:pt x="25" y="114"/>
                  </a:lnTo>
                  <a:lnTo>
                    <a:pt x="24" y="120"/>
                  </a:lnTo>
                  <a:lnTo>
                    <a:pt x="24" y="220"/>
                  </a:lnTo>
                  <a:lnTo>
                    <a:pt x="0" y="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719"/>
            <p:cNvSpPr>
              <a:spLocks noEditPoints="1"/>
            </p:cNvSpPr>
            <p:nvPr/>
          </p:nvSpPr>
          <p:spPr bwMode="auto">
            <a:xfrm>
              <a:off x="5383571" y="5654716"/>
              <a:ext cx="36590" cy="63635"/>
            </a:xfrm>
            <a:custGeom>
              <a:avLst/>
              <a:gdLst>
                <a:gd name="T0" fmla="*/ 60 w 91"/>
                <a:gd name="T1" fmla="*/ 76 h 158"/>
                <a:gd name="T2" fmla="*/ 47 w 91"/>
                <a:gd name="T3" fmla="*/ 78 h 158"/>
                <a:gd name="T4" fmla="*/ 36 w 91"/>
                <a:gd name="T5" fmla="*/ 84 h 158"/>
                <a:gd name="T6" fmla="*/ 31 w 91"/>
                <a:gd name="T7" fmla="*/ 89 h 158"/>
                <a:gd name="T8" fmla="*/ 27 w 91"/>
                <a:gd name="T9" fmla="*/ 97 h 158"/>
                <a:gd name="T10" fmla="*/ 23 w 91"/>
                <a:gd name="T11" fmla="*/ 107 h 158"/>
                <a:gd name="T12" fmla="*/ 24 w 91"/>
                <a:gd name="T13" fmla="*/ 119 h 158"/>
                <a:gd name="T14" fmla="*/ 28 w 91"/>
                <a:gd name="T15" fmla="*/ 129 h 158"/>
                <a:gd name="T16" fmla="*/ 33 w 91"/>
                <a:gd name="T17" fmla="*/ 136 h 158"/>
                <a:gd name="T18" fmla="*/ 40 w 91"/>
                <a:gd name="T19" fmla="*/ 139 h 158"/>
                <a:gd name="T20" fmla="*/ 46 w 91"/>
                <a:gd name="T21" fmla="*/ 139 h 158"/>
                <a:gd name="T22" fmla="*/ 54 w 91"/>
                <a:gd name="T23" fmla="*/ 136 h 158"/>
                <a:gd name="T24" fmla="*/ 59 w 91"/>
                <a:gd name="T25" fmla="*/ 130 h 158"/>
                <a:gd name="T26" fmla="*/ 63 w 91"/>
                <a:gd name="T27" fmla="*/ 122 h 158"/>
                <a:gd name="T28" fmla="*/ 66 w 91"/>
                <a:gd name="T29" fmla="*/ 112 h 158"/>
                <a:gd name="T30" fmla="*/ 66 w 91"/>
                <a:gd name="T31" fmla="*/ 76 h 158"/>
                <a:gd name="T32" fmla="*/ 90 w 91"/>
                <a:gd name="T33" fmla="*/ 130 h 158"/>
                <a:gd name="T34" fmla="*/ 90 w 91"/>
                <a:gd name="T35" fmla="*/ 148 h 158"/>
                <a:gd name="T36" fmla="*/ 70 w 91"/>
                <a:gd name="T37" fmla="*/ 156 h 158"/>
                <a:gd name="T38" fmla="*/ 67 w 91"/>
                <a:gd name="T39" fmla="*/ 140 h 158"/>
                <a:gd name="T40" fmla="*/ 61 w 91"/>
                <a:gd name="T41" fmla="*/ 148 h 158"/>
                <a:gd name="T42" fmla="*/ 54 w 91"/>
                <a:gd name="T43" fmla="*/ 154 h 158"/>
                <a:gd name="T44" fmla="*/ 45 w 91"/>
                <a:gd name="T45" fmla="*/ 157 h 158"/>
                <a:gd name="T46" fmla="*/ 36 w 91"/>
                <a:gd name="T47" fmla="*/ 158 h 158"/>
                <a:gd name="T48" fmla="*/ 21 w 91"/>
                <a:gd name="T49" fmla="*/ 155 h 158"/>
                <a:gd name="T50" fmla="*/ 10 w 91"/>
                <a:gd name="T51" fmla="*/ 146 h 158"/>
                <a:gd name="T52" fmla="*/ 3 w 91"/>
                <a:gd name="T53" fmla="*/ 132 h 158"/>
                <a:gd name="T54" fmla="*/ 0 w 91"/>
                <a:gd name="T55" fmla="*/ 114 h 158"/>
                <a:gd name="T56" fmla="*/ 1 w 91"/>
                <a:gd name="T57" fmla="*/ 101 h 158"/>
                <a:gd name="T58" fmla="*/ 5 w 91"/>
                <a:gd name="T59" fmla="*/ 89 h 158"/>
                <a:gd name="T60" fmla="*/ 12 w 91"/>
                <a:gd name="T61" fmla="*/ 80 h 158"/>
                <a:gd name="T62" fmla="*/ 19 w 91"/>
                <a:gd name="T63" fmla="*/ 72 h 158"/>
                <a:gd name="T64" fmla="*/ 41 w 91"/>
                <a:gd name="T65" fmla="*/ 62 h 158"/>
                <a:gd name="T66" fmla="*/ 66 w 91"/>
                <a:gd name="T67" fmla="*/ 59 h 158"/>
                <a:gd name="T68" fmla="*/ 66 w 91"/>
                <a:gd name="T69" fmla="*/ 46 h 158"/>
                <a:gd name="T70" fmla="*/ 62 w 91"/>
                <a:gd name="T71" fmla="*/ 33 h 158"/>
                <a:gd name="T72" fmla="*/ 57 w 91"/>
                <a:gd name="T73" fmla="*/ 24 h 158"/>
                <a:gd name="T74" fmla="*/ 47 w 91"/>
                <a:gd name="T75" fmla="*/ 19 h 158"/>
                <a:gd name="T76" fmla="*/ 34 w 91"/>
                <a:gd name="T77" fmla="*/ 19 h 158"/>
                <a:gd name="T78" fmla="*/ 21 w 91"/>
                <a:gd name="T79" fmla="*/ 23 h 158"/>
                <a:gd name="T80" fmla="*/ 9 w 91"/>
                <a:gd name="T81" fmla="*/ 9 h 158"/>
                <a:gd name="T82" fmla="*/ 24 w 91"/>
                <a:gd name="T83" fmla="*/ 3 h 158"/>
                <a:gd name="T84" fmla="*/ 46 w 91"/>
                <a:gd name="T85" fmla="*/ 0 h 158"/>
                <a:gd name="T86" fmla="*/ 66 w 91"/>
                <a:gd name="T87" fmla="*/ 3 h 158"/>
                <a:gd name="T88" fmla="*/ 73 w 91"/>
                <a:gd name="T89" fmla="*/ 7 h 158"/>
                <a:gd name="T90" fmla="*/ 80 w 91"/>
                <a:gd name="T91" fmla="*/ 14 h 158"/>
                <a:gd name="T92" fmla="*/ 87 w 91"/>
                <a:gd name="T93" fmla="*/ 31 h 158"/>
                <a:gd name="T94" fmla="*/ 90 w 91"/>
                <a:gd name="T95" fmla="*/ 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158">
                  <a:moveTo>
                    <a:pt x="66" y="76"/>
                  </a:moveTo>
                  <a:lnTo>
                    <a:pt x="60" y="76"/>
                  </a:lnTo>
                  <a:lnTo>
                    <a:pt x="54" y="77"/>
                  </a:lnTo>
                  <a:lnTo>
                    <a:pt x="47" y="78"/>
                  </a:lnTo>
                  <a:lnTo>
                    <a:pt x="40" y="82"/>
                  </a:lnTo>
                  <a:lnTo>
                    <a:pt x="36" y="84"/>
                  </a:lnTo>
                  <a:lnTo>
                    <a:pt x="33" y="86"/>
                  </a:lnTo>
                  <a:lnTo>
                    <a:pt x="31" y="89"/>
                  </a:lnTo>
                  <a:lnTo>
                    <a:pt x="29" y="92"/>
                  </a:lnTo>
                  <a:lnTo>
                    <a:pt x="27" y="97"/>
                  </a:lnTo>
                  <a:lnTo>
                    <a:pt x="24" y="101"/>
                  </a:lnTo>
                  <a:lnTo>
                    <a:pt x="23" y="107"/>
                  </a:lnTo>
                  <a:lnTo>
                    <a:pt x="23" y="112"/>
                  </a:lnTo>
                  <a:lnTo>
                    <a:pt x="24" y="119"/>
                  </a:lnTo>
                  <a:lnTo>
                    <a:pt x="26" y="125"/>
                  </a:lnTo>
                  <a:lnTo>
                    <a:pt x="28" y="129"/>
                  </a:lnTo>
                  <a:lnTo>
                    <a:pt x="30" y="134"/>
                  </a:lnTo>
                  <a:lnTo>
                    <a:pt x="33" y="136"/>
                  </a:lnTo>
                  <a:lnTo>
                    <a:pt x="35" y="138"/>
                  </a:lnTo>
                  <a:lnTo>
                    <a:pt x="40" y="139"/>
                  </a:lnTo>
                  <a:lnTo>
                    <a:pt x="43" y="140"/>
                  </a:lnTo>
                  <a:lnTo>
                    <a:pt x="46" y="139"/>
                  </a:lnTo>
                  <a:lnTo>
                    <a:pt x="50" y="138"/>
                  </a:lnTo>
                  <a:lnTo>
                    <a:pt x="54" y="136"/>
                  </a:lnTo>
                  <a:lnTo>
                    <a:pt x="57" y="134"/>
                  </a:lnTo>
                  <a:lnTo>
                    <a:pt x="59" y="130"/>
                  </a:lnTo>
                  <a:lnTo>
                    <a:pt x="62" y="126"/>
                  </a:lnTo>
                  <a:lnTo>
                    <a:pt x="63" y="122"/>
                  </a:lnTo>
                  <a:lnTo>
                    <a:pt x="66" y="116"/>
                  </a:lnTo>
                  <a:lnTo>
                    <a:pt x="66" y="112"/>
                  </a:lnTo>
                  <a:lnTo>
                    <a:pt x="66" y="108"/>
                  </a:lnTo>
                  <a:lnTo>
                    <a:pt x="66" y="76"/>
                  </a:lnTo>
                  <a:close/>
                  <a:moveTo>
                    <a:pt x="90" y="121"/>
                  </a:moveTo>
                  <a:lnTo>
                    <a:pt x="90" y="130"/>
                  </a:lnTo>
                  <a:lnTo>
                    <a:pt x="90" y="139"/>
                  </a:lnTo>
                  <a:lnTo>
                    <a:pt x="90" y="148"/>
                  </a:lnTo>
                  <a:lnTo>
                    <a:pt x="91" y="156"/>
                  </a:lnTo>
                  <a:lnTo>
                    <a:pt x="70" y="156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4" y="144"/>
                  </a:lnTo>
                  <a:lnTo>
                    <a:pt x="61" y="148"/>
                  </a:lnTo>
                  <a:lnTo>
                    <a:pt x="58" y="151"/>
                  </a:lnTo>
                  <a:lnTo>
                    <a:pt x="54" y="154"/>
                  </a:lnTo>
                  <a:lnTo>
                    <a:pt x="50" y="156"/>
                  </a:lnTo>
                  <a:lnTo>
                    <a:pt x="45" y="157"/>
                  </a:lnTo>
                  <a:lnTo>
                    <a:pt x="41" y="158"/>
                  </a:lnTo>
                  <a:lnTo>
                    <a:pt x="36" y="158"/>
                  </a:lnTo>
                  <a:lnTo>
                    <a:pt x="29" y="158"/>
                  </a:lnTo>
                  <a:lnTo>
                    <a:pt x="21" y="155"/>
                  </a:lnTo>
                  <a:lnTo>
                    <a:pt x="16" y="152"/>
                  </a:lnTo>
                  <a:lnTo>
                    <a:pt x="10" y="146"/>
                  </a:lnTo>
                  <a:lnTo>
                    <a:pt x="6" y="140"/>
                  </a:lnTo>
                  <a:lnTo>
                    <a:pt x="3" y="132"/>
                  </a:lnTo>
                  <a:lnTo>
                    <a:pt x="1" y="12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1" y="101"/>
                  </a:lnTo>
                  <a:lnTo>
                    <a:pt x="3" y="95"/>
                  </a:lnTo>
                  <a:lnTo>
                    <a:pt x="5" y="89"/>
                  </a:lnTo>
                  <a:lnTo>
                    <a:pt x="8" y="85"/>
                  </a:lnTo>
                  <a:lnTo>
                    <a:pt x="12" y="80"/>
                  </a:lnTo>
                  <a:lnTo>
                    <a:pt x="15" y="75"/>
                  </a:lnTo>
                  <a:lnTo>
                    <a:pt x="19" y="72"/>
                  </a:lnTo>
                  <a:lnTo>
                    <a:pt x="29" y="67"/>
                  </a:lnTo>
                  <a:lnTo>
                    <a:pt x="41" y="62"/>
                  </a:lnTo>
                  <a:lnTo>
                    <a:pt x="53" y="59"/>
                  </a:lnTo>
                  <a:lnTo>
                    <a:pt x="66" y="59"/>
                  </a:lnTo>
                  <a:lnTo>
                    <a:pt x="66" y="54"/>
                  </a:lnTo>
                  <a:lnTo>
                    <a:pt x="66" y="46"/>
                  </a:lnTo>
                  <a:lnTo>
                    <a:pt x="64" y="40"/>
                  </a:lnTo>
                  <a:lnTo>
                    <a:pt x="62" y="33"/>
                  </a:lnTo>
                  <a:lnTo>
                    <a:pt x="60" y="29"/>
                  </a:lnTo>
                  <a:lnTo>
                    <a:pt x="57" y="24"/>
                  </a:lnTo>
                  <a:lnTo>
                    <a:pt x="53" y="21"/>
                  </a:lnTo>
                  <a:lnTo>
                    <a:pt x="47" y="19"/>
                  </a:lnTo>
                  <a:lnTo>
                    <a:pt x="41" y="19"/>
                  </a:lnTo>
                  <a:lnTo>
                    <a:pt x="34" y="19"/>
                  </a:lnTo>
                  <a:lnTo>
                    <a:pt x="28" y="21"/>
                  </a:lnTo>
                  <a:lnTo>
                    <a:pt x="21" y="23"/>
                  </a:lnTo>
                  <a:lnTo>
                    <a:pt x="15" y="27"/>
                  </a:lnTo>
                  <a:lnTo>
                    <a:pt x="9" y="9"/>
                  </a:lnTo>
                  <a:lnTo>
                    <a:pt x="16" y="6"/>
                  </a:lnTo>
                  <a:lnTo>
                    <a:pt x="24" y="3"/>
                  </a:lnTo>
                  <a:lnTo>
                    <a:pt x="34" y="1"/>
                  </a:lnTo>
                  <a:lnTo>
                    <a:pt x="46" y="0"/>
                  </a:lnTo>
                  <a:lnTo>
                    <a:pt x="57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80" y="14"/>
                  </a:lnTo>
                  <a:lnTo>
                    <a:pt x="84" y="21"/>
                  </a:lnTo>
                  <a:lnTo>
                    <a:pt x="87" y="31"/>
                  </a:lnTo>
                  <a:lnTo>
                    <a:pt x="89" y="42"/>
                  </a:lnTo>
                  <a:lnTo>
                    <a:pt x="90" y="54"/>
                  </a:lnTo>
                  <a:lnTo>
                    <a:pt x="90" y="121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720"/>
            <p:cNvSpPr>
              <a:spLocks/>
            </p:cNvSpPr>
            <p:nvPr/>
          </p:nvSpPr>
          <p:spPr bwMode="auto">
            <a:xfrm>
              <a:off x="5431297" y="5654716"/>
              <a:ext cx="25454" cy="63635"/>
            </a:xfrm>
            <a:custGeom>
              <a:avLst/>
              <a:gdLst>
                <a:gd name="T0" fmla="*/ 1 w 61"/>
                <a:gd name="T1" fmla="*/ 42 h 156"/>
                <a:gd name="T2" fmla="*/ 1 w 61"/>
                <a:gd name="T3" fmla="*/ 31 h 156"/>
                <a:gd name="T4" fmla="*/ 1 w 61"/>
                <a:gd name="T5" fmla="*/ 21 h 156"/>
                <a:gd name="T6" fmla="*/ 1 w 61"/>
                <a:gd name="T7" fmla="*/ 11 h 156"/>
                <a:gd name="T8" fmla="*/ 0 w 61"/>
                <a:gd name="T9" fmla="*/ 2 h 156"/>
                <a:gd name="T10" fmla="*/ 22 w 61"/>
                <a:gd name="T11" fmla="*/ 2 h 156"/>
                <a:gd name="T12" fmla="*/ 24 w 61"/>
                <a:gd name="T13" fmla="*/ 27 h 156"/>
                <a:gd name="T14" fmla="*/ 24 w 61"/>
                <a:gd name="T15" fmla="*/ 27 h 156"/>
                <a:gd name="T16" fmla="*/ 27 w 61"/>
                <a:gd name="T17" fmla="*/ 21 h 156"/>
                <a:gd name="T18" fmla="*/ 29 w 61"/>
                <a:gd name="T19" fmla="*/ 16 h 156"/>
                <a:gd name="T20" fmla="*/ 33 w 61"/>
                <a:gd name="T21" fmla="*/ 11 h 156"/>
                <a:gd name="T22" fmla="*/ 36 w 61"/>
                <a:gd name="T23" fmla="*/ 7 h 156"/>
                <a:gd name="T24" fmla="*/ 41 w 61"/>
                <a:gd name="T25" fmla="*/ 4 h 156"/>
                <a:gd name="T26" fmla="*/ 46 w 61"/>
                <a:gd name="T27" fmla="*/ 2 h 156"/>
                <a:gd name="T28" fmla="*/ 52 w 61"/>
                <a:gd name="T29" fmla="*/ 0 h 156"/>
                <a:gd name="T30" fmla="*/ 57 w 61"/>
                <a:gd name="T31" fmla="*/ 0 h 156"/>
                <a:gd name="T32" fmla="*/ 59 w 61"/>
                <a:gd name="T33" fmla="*/ 0 h 156"/>
                <a:gd name="T34" fmla="*/ 61 w 61"/>
                <a:gd name="T35" fmla="*/ 0 h 156"/>
                <a:gd name="T36" fmla="*/ 61 w 61"/>
                <a:gd name="T37" fmla="*/ 24 h 156"/>
                <a:gd name="T38" fmla="*/ 59 w 61"/>
                <a:gd name="T39" fmla="*/ 24 h 156"/>
                <a:gd name="T40" fmla="*/ 57 w 61"/>
                <a:gd name="T41" fmla="*/ 24 h 156"/>
                <a:gd name="T42" fmla="*/ 51 w 61"/>
                <a:gd name="T43" fmla="*/ 26 h 156"/>
                <a:gd name="T44" fmla="*/ 45 w 61"/>
                <a:gd name="T45" fmla="*/ 28 h 156"/>
                <a:gd name="T46" fmla="*/ 41 w 61"/>
                <a:gd name="T47" fmla="*/ 30 h 156"/>
                <a:gd name="T48" fmla="*/ 36 w 61"/>
                <a:gd name="T49" fmla="*/ 34 h 156"/>
                <a:gd name="T50" fmla="*/ 33 w 61"/>
                <a:gd name="T51" fmla="*/ 38 h 156"/>
                <a:gd name="T52" fmla="*/ 30 w 61"/>
                <a:gd name="T53" fmla="*/ 44 h 156"/>
                <a:gd name="T54" fmla="*/ 28 w 61"/>
                <a:gd name="T55" fmla="*/ 50 h 156"/>
                <a:gd name="T56" fmla="*/ 27 w 61"/>
                <a:gd name="T57" fmla="*/ 57 h 156"/>
                <a:gd name="T58" fmla="*/ 26 w 61"/>
                <a:gd name="T59" fmla="*/ 63 h 156"/>
                <a:gd name="T60" fmla="*/ 26 w 61"/>
                <a:gd name="T61" fmla="*/ 71 h 156"/>
                <a:gd name="T62" fmla="*/ 26 w 61"/>
                <a:gd name="T63" fmla="*/ 156 h 156"/>
                <a:gd name="T64" fmla="*/ 1 w 61"/>
                <a:gd name="T65" fmla="*/ 156 h 156"/>
                <a:gd name="T66" fmla="*/ 1 w 61"/>
                <a:gd name="T67" fmla="*/ 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156">
                  <a:moveTo>
                    <a:pt x="1" y="42"/>
                  </a:moveTo>
                  <a:lnTo>
                    <a:pt x="1" y="31"/>
                  </a:lnTo>
                  <a:lnTo>
                    <a:pt x="1" y="21"/>
                  </a:lnTo>
                  <a:lnTo>
                    <a:pt x="1" y="11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3" y="11"/>
                  </a:lnTo>
                  <a:lnTo>
                    <a:pt x="36" y="7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1" y="26"/>
                  </a:lnTo>
                  <a:lnTo>
                    <a:pt x="45" y="28"/>
                  </a:lnTo>
                  <a:lnTo>
                    <a:pt x="41" y="30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44"/>
                  </a:lnTo>
                  <a:lnTo>
                    <a:pt x="28" y="50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6" y="71"/>
                  </a:lnTo>
                  <a:lnTo>
                    <a:pt x="26" y="156"/>
                  </a:lnTo>
                  <a:lnTo>
                    <a:pt x="1" y="156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721"/>
            <p:cNvSpPr>
              <a:spLocks/>
            </p:cNvSpPr>
            <p:nvPr/>
          </p:nvSpPr>
          <p:spPr bwMode="auto">
            <a:xfrm>
              <a:off x="5463115" y="5654716"/>
              <a:ext cx="65226" cy="63635"/>
            </a:xfrm>
            <a:custGeom>
              <a:avLst/>
              <a:gdLst>
                <a:gd name="T0" fmla="*/ 1 w 164"/>
                <a:gd name="T1" fmla="*/ 30 h 156"/>
                <a:gd name="T2" fmla="*/ 0 w 164"/>
                <a:gd name="T3" fmla="*/ 10 h 156"/>
                <a:gd name="T4" fmla="*/ 21 w 164"/>
                <a:gd name="T5" fmla="*/ 2 h 156"/>
                <a:gd name="T6" fmla="*/ 22 w 164"/>
                <a:gd name="T7" fmla="*/ 21 h 156"/>
                <a:gd name="T8" fmla="*/ 29 w 164"/>
                <a:gd name="T9" fmla="*/ 13 h 156"/>
                <a:gd name="T10" fmla="*/ 36 w 164"/>
                <a:gd name="T11" fmla="*/ 5 h 156"/>
                <a:gd name="T12" fmla="*/ 46 w 164"/>
                <a:gd name="T13" fmla="*/ 1 h 156"/>
                <a:gd name="T14" fmla="*/ 58 w 164"/>
                <a:gd name="T15" fmla="*/ 0 h 156"/>
                <a:gd name="T16" fmla="*/ 68 w 164"/>
                <a:gd name="T17" fmla="*/ 1 h 156"/>
                <a:gd name="T18" fmla="*/ 76 w 164"/>
                <a:gd name="T19" fmla="*/ 5 h 156"/>
                <a:gd name="T20" fmla="*/ 84 w 164"/>
                <a:gd name="T21" fmla="*/ 13 h 156"/>
                <a:gd name="T22" fmla="*/ 89 w 164"/>
                <a:gd name="T23" fmla="*/ 23 h 156"/>
                <a:gd name="T24" fmla="*/ 94 w 164"/>
                <a:gd name="T25" fmla="*/ 18 h 156"/>
                <a:gd name="T26" fmla="*/ 101 w 164"/>
                <a:gd name="T27" fmla="*/ 8 h 156"/>
                <a:gd name="T28" fmla="*/ 111 w 164"/>
                <a:gd name="T29" fmla="*/ 3 h 156"/>
                <a:gd name="T30" fmla="*/ 122 w 164"/>
                <a:gd name="T31" fmla="*/ 0 h 156"/>
                <a:gd name="T32" fmla="*/ 135 w 164"/>
                <a:gd name="T33" fmla="*/ 1 h 156"/>
                <a:gd name="T34" fmla="*/ 148 w 164"/>
                <a:gd name="T35" fmla="*/ 6 h 156"/>
                <a:gd name="T36" fmla="*/ 157 w 164"/>
                <a:gd name="T37" fmla="*/ 19 h 156"/>
                <a:gd name="T38" fmla="*/ 164 w 164"/>
                <a:gd name="T39" fmla="*/ 41 h 156"/>
                <a:gd name="T40" fmla="*/ 164 w 164"/>
                <a:gd name="T41" fmla="*/ 156 h 156"/>
                <a:gd name="T42" fmla="*/ 140 w 164"/>
                <a:gd name="T43" fmla="*/ 59 h 156"/>
                <a:gd name="T44" fmla="*/ 139 w 164"/>
                <a:gd name="T45" fmla="*/ 45 h 156"/>
                <a:gd name="T46" fmla="*/ 136 w 164"/>
                <a:gd name="T47" fmla="*/ 32 h 156"/>
                <a:gd name="T48" fmla="*/ 129 w 164"/>
                <a:gd name="T49" fmla="*/ 23 h 156"/>
                <a:gd name="T50" fmla="*/ 118 w 164"/>
                <a:gd name="T51" fmla="*/ 20 h 156"/>
                <a:gd name="T52" fmla="*/ 111 w 164"/>
                <a:gd name="T53" fmla="*/ 21 h 156"/>
                <a:gd name="T54" fmla="*/ 104 w 164"/>
                <a:gd name="T55" fmla="*/ 26 h 156"/>
                <a:gd name="T56" fmla="*/ 99 w 164"/>
                <a:gd name="T57" fmla="*/ 33 h 156"/>
                <a:gd name="T58" fmla="*/ 96 w 164"/>
                <a:gd name="T59" fmla="*/ 43 h 156"/>
                <a:gd name="T60" fmla="*/ 95 w 164"/>
                <a:gd name="T61" fmla="*/ 57 h 156"/>
                <a:gd name="T62" fmla="*/ 70 w 164"/>
                <a:gd name="T63" fmla="*/ 156 h 156"/>
                <a:gd name="T64" fmla="*/ 70 w 164"/>
                <a:gd name="T65" fmla="*/ 48 h 156"/>
                <a:gd name="T66" fmla="*/ 69 w 164"/>
                <a:gd name="T67" fmla="*/ 36 h 156"/>
                <a:gd name="T68" fmla="*/ 63 w 164"/>
                <a:gd name="T69" fmla="*/ 27 h 156"/>
                <a:gd name="T70" fmla="*/ 55 w 164"/>
                <a:gd name="T71" fmla="*/ 21 h 156"/>
                <a:gd name="T72" fmla="*/ 45 w 164"/>
                <a:gd name="T73" fmla="*/ 20 h 156"/>
                <a:gd name="T74" fmla="*/ 37 w 164"/>
                <a:gd name="T75" fmla="*/ 23 h 156"/>
                <a:gd name="T76" fmla="*/ 32 w 164"/>
                <a:gd name="T77" fmla="*/ 30 h 156"/>
                <a:gd name="T78" fmla="*/ 28 w 164"/>
                <a:gd name="T79" fmla="*/ 40 h 156"/>
                <a:gd name="T80" fmla="*/ 26 w 164"/>
                <a:gd name="T81" fmla="*/ 51 h 156"/>
                <a:gd name="T82" fmla="*/ 25 w 164"/>
                <a:gd name="T83" fmla="*/ 156 h 156"/>
                <a:gd name="T84" fmla="*/ 1 w 164"/>
                <a:gd name="T85" fmla="*/ 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156">
                  <a:moveTo>
                    <a:pt x="1" y="42"/>
                  </a:moveTo>
                  <a:lnTo>
                    <a:pt x="1" y="30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0" y="2"/>
                  </a:lnTo>
                  <a:lnTo>
                    <a:pt x="21" y="2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6" y="17"/>
                  </a:lnTo>
                  <a:lnTo>
                    <a:pt x="29" y="13"/>
                  </a:lnTo>
                  <a:lnTo>
                    <a:pt x="32" y="8"/>
                  </a:lnTo>
                  <a:lnTo>
                    <a:pt x="36" y="5"/>
                  </a:lnTo>
                  <a:lnTo>
                    <a:pt x="41" y="3"/>
                  </a:lnTo>
                  <a:lnTo>
                    <a:pt x="46" y="1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8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81" y="8"/>
                  </a:lnTo>
                  <a:lnTo>
                    <a:pt x="84" y="13"/>
                  </a:lnTo>
                  <a:lnTo>
                    <a:pt x="87" y="17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4" y="18"/>
                  </a:lnTo>
                  <a:lnTo>
                    <a:pt x="98" y="13"/>
                  </a:lnTo>
                  <a:lnTo>
                    <a:pt x="101" y="8"/>
                  </a:lnTo>
                  <a:lnTo>
                    <a:pt x="106" y="5"/>
                  </a:lnTo>
                  <a:lnTo>
                    <a:pt x="111" y="3"/>
                  </a:lnTo>
                  <a:lnTo>
                    <a:pt x="115" y="1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5" y="1"/>
                  </a:lnTo>
                  <a:lnTo>
                    <a:pt x="141" y="3"/>
                  </a:lnTo>
                  <a:lnTo>
                    <a:pt x="148" y="6"/>
                  </a:lnTo>
                  <a:lnTo>
                    <a:pt x="153" y="11"/>
                  </a:lnTo>
                  <a:lnTo>
                    <a:pt x="157" y="19"/>
                  </a:lnTo>
                  <a:lnTo>
                    <a:pt x="162" y="29"/>
                  </a:lnTo>
                  <a:lnTo>
                    <a:pt x="164" y="41"/>
                  </a:lnTo>
                  <a:lnTo>
                    <a:pt x="164" y="54"/>
                  </a:lnTo>
                  <a:lnTo>
                    <a:pt x="164" y="156"/>
                  </a:lnTo>
                  <a:lnTo>
                    <a:pt x="140" y="156"/>
                  </a:lnTo>
                  <a:lnTo>
                    <a:pt x="140" y="59"/>
                  </a:lnTo>
                  <a:lnTo>
                    <a:pt x="140" y="51"/>
                  </a:lnTo>
                  <a:lnTo>
                    <a:pt x="139" y="45"/>
                  </a:lnTo>
                  <a:lnTo>
                    <a:pt x="138" y="38"/>
                  </a:lnTo>
                  <a:lnTo>
                    <a:pt x="136" y="32"/>
                  </a:lnTo>
                  <a:lnTo>
                    <a:pt x="134" y="27"/>
                  </a:lnTo>
                  <a:lnTo>
                    <a:pt x="129" y="23"/>
                  </a:lnTo>
                  <a:lnTo>
                    <a:pt x="125" y="21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1" y="21"/>
                  </a:lnTo>
                  <a:lnTo>
                    <a:pt x="108" y="23"/>
                  </a:lnTo>
                  <a:lnTo>
                    <a:pt x="104" y="26"/>
                  </a:lnTo>
                  <a:lnTo>
                    <a:pt x="101" y="30"/>
                  </a:lnTo>
                  <a:lnTo>
                    <a:pt x="99" y="33"/>
                  </a:lnTo>
                  <a:lnTo>
                    <a:pt x="97" y="38"/>
                  </a:lnTo>
                  <a:lnTo>
                    <a:pt x="96" y="43"/>
                  </a:lnTo>
                  <a:lnTo>
                    <a:pt x="95" y="49"/>
                  </a:lnTo>
                  <a:lnTo>
                    <a:pt x="95" y="57"/>
                  </a:lnTo>
                  <a:lnTo>
                    <a:pt x="95" y="156"/>
                  </a:lnTo>
                  <a:lnTo>
                    <a:pt x="70" y="156"/>
                  </a:lnTo>
                  <a:lnTo>
                    <a:pt x="70" y="55"/>
                  </a:lnTo>
                  <a:lnTo>
                    <a:pt x="70" y="48"/>
                  </a:lnTo>
                  <a:lnTo>
                    <a:pt x="70" y="43"/>
                  </a:lnTo>
                  <a:lnTo>
                    <a:pt x="69" y="36"/>
                  </a:lnTo>
                  <a:lnTo>
                    <a:pt x="67" y="31"/>
                  </a:lnTo>
                  <a:lnTo>
                    <a:pt x="63" y="27"/>
                  </a:lnTo>
                  <a:lnTo>
                    <a:pt x="60" y="23"/>
                  </a:lnTo>
                  <a:lnTo>
                    <a:pt x="55" y="21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4" y="27"/>
                  </a:lnTo>
                  <a:lnTo>
                    <a:pt x="32" y="30"/>
                  </a:lnTo>
                  <a:lnTo>
                    <a:pt x="29" y="34"/>
                  </a:lnTo>
                  <a:lnTo>
                    <a:pt x="28" y="40"/>
                  </a:lnTo>
                  <a:lnTo>
                    <a:pt x="26" y="45"/>
                  </a:lnTo>
                  <a:lnTo>
                    <a:pt x="26" y="51"/>
                  </a:lnTo>
                  <a:lnTo>
                    <a:pt x="25" y="58"/>
                  </a:lnTo>
                  <a:lnTo>
                    <a:pt x="25" y="156"/>
                  </a:lnTo>
                  <a:lnTo>
                    <a:pt x="1" y="156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722"/>
            <p:cNvSpPr>
              <a:spLocks noEditPoints="1"/>
            </p:cNvSpPr>
            <p:nvPr/>
          </p:nvSpPr>
          <p:spPr bwMode="auto">
            <a:xfrm>
              <a:off x="5539477" y="5654716"/>
              <a:ext cx="36590" cy="63635"/>
            </a:xfrm>
            <a:custGeom>
              <a:avLst/>
              <a:gdLst>
                <a:gd name="T0" fmla="*/ 60 w 92"/>
                <a:gd name="T1" fmla="*/ 76 h 158"/>
                <a:gd name="T2" fmla="*/ 47 w 92"/>
                <a:gd name="T3" fmla="*/ 78 h 158"/>
                <a:gd name="T4" fmla="*/ 36 w 92"/>
                <a:gd name="T5" fmla="*/ 84 h 158"/>
                <a:gd name="T6" fmla="*/ 31 w 92"/>
                <a:gd name="T7" fmla="*/ 89 h 158"/>
                <a:gd name="T8" fmla="*/ 27 w 92"/>
                <a:gd name="T9" fmla="*/ 97 h 158"/>
                <a:gd name="T10" fmla="*/ 24 w 92"/>
                <a:gd name="T11" fmla="*/ 107 h 158"/>
                <a:gd name="T12" fmla="*/ 24 w 92"/>
                <a:gd name="T13" fmla="*/ 119 h 158"/>
                <a:gd name="T14" fmla="*/ 27 w 92"/>
                <a:gd name="T15" fmla="*/ 129 h 158"/>
                <a:gd name="T16" fmla="*/ 32 w 92"/>
                <a:gd name="T17" fmla="*/ 136 h 158"/>
                <a:gd name="T18" fmla="*/ 39 w 92"/>
                <a:gd name="T19" fmla="*/ 139 h 158"/>
                <a:gd name="T20" fmla="*/ 46 w 92"/>
                <a:gd name="T21" fmla="*/ 139 h 158"/>
                <a:gd name="T22" fmla="*/ 54 w 92"/>
                <a:gd name="T23" fmla="*/ 136 h 158"/>
                <a:gd name="T24" fmla="*/ 59 w 92"/>
                <a:gd name="T25" fmla="*/ 130 h 158"/>
                <a:gd name="T26" fmla="*/ 63 w 92"/>
                <a:gd name="T27" fmla="*/ 122 h 158"/>
                <a:gd name="T28" fmla="*/ 66 w 92"/>
                <a:gd name="T29" fmla="*/ 112 h 158"/>
                <a:gd name="T30" fmla="*/ 66 w 92"/>
                <a:gd name="T31" fmla="*/ 76 h 158"/>
                <a:gd name="T32" fmla="*/ 89 w 92"/>
                <a:gd name="T33" fmla="*/ 130 h 158"/>
                <a:gd name="T34" fmla="*/ 90 w 92"/>
                <a:gd name="T35" fmla="*/ 148 h 158"/>
                <a:gd name="T36" fmla="*/ 69 w 92"/>
                <a:gd name="T37" fmla="*/ 156 h 158"/>
                <a:gd name="T38" fmla="*/ 67 w 92"/>
                <a:gd name="T39" fmla="*/ 140 h 158"/>
                <a:gd name="T40" fmla="*/ 61 w 92"/>
                <a:gd name="T41" fmla="*/ 148 h 158"/>
                <a:gd name="T42" fmla="*/ 54 w 92"/>
                <a:gd name="T43" fmla="*/ 154 h 158"/>
                <a:gd name="T44" fmla="*/ 45 w 92"/>
                <a:gd name="T45" fmla="*/ 157 h 158"/>
                <a:gd name="T46" fmla="*/ 35 w 92"/>
                <a:gd name="T47" fmla="*/ 158 h 158"/>
                <a:gd name="T48" fmla="*/ 21 w 92"/>
                <a:gd name="T49" fmla="*/ 155 h 158"/>
                <a:gd name="T50" fmla="*/ 11 w 92"/>
                <a:gd name="T51" fmla="*/ 146 h 158"/>
                <a:gd name="T52" fmla="*/ 2 w 92"/>
                <a:gd name="T53" fmla="*/ 132 h 158"/>
                <a:gd name="T54" fmla="*/ 0 w 92"/>
                <a:gd name="T55" fmla="*/ 114 h 158"/>
                <a:gd name="T56" fmla="*/ 1 w 92"/>
                <a:gd name="T57" fmla="*/ 101 h 158"/>
                <a:gd name="T58" fmla="*/ 5 w 92"/>
                <a:gd name="T59" fmla="*/ 89 h 158"/>
                <a:gd name="T60" fmla="*/ 12 w 92"/>
                <a:gd name="T61" fmla="*/ 80 h 158"/>
                <a:gd name="T62" fmla="*/ 19 w 92"/>
                <a:gd name="T63" fmla="*/ 72 h 158"/>
                <a:gd name="T64" fmla="*/ 41 w 92"/>
                <a:gd name="T65" fmla="*/ 62 h 158"/>
                <a:gd name="T66" fmla="*/ 66 w 92"/>
                <a:gd name="T67" fmla="*/ 59 h 158"/>
                <a:gd name="T68" fmla="*/ 65 w 92"/>
                <a:gd name="T69" fmla="*/ 46 h 158"/>
                <a:gd name="T70" fmla="*/ 62 w 92"/>
                <a:gd name="T71" fmla="*/ 33 h 158"/>
                <a:gd name="T72" fmla="*/ 57 w 92"/>
                <a:gd name="T73" fmla="*/ 24 h 158"/>
                <a:gd name="T74" fmla="*/ 47 w 92"/>
                <a:gd name="T75" fmla="*/ 19 h 158"/>
                <a:gd name="T76" fmla="*/ 33 w 92"/>
                <a:gd name="T77" fmla="*/ 19 h 158"/>
                <a:gd name="T78" fmla="*/ 21 w 92"/>
                <a:gd name="T79" fmla="*/ 23 h 158"/>
                <a:gd name="T80" fmla="*/ 9 w 92"/>
                <a:gd name="T81" fmla="*/ 9 h 158"/>
                <a:gd name="T82" fmla="*/ 25 w 92"/>
                <a:gd name="T83" fmla="*/ 3 h 158"/>
                <a:gd name="T84" fmla="*/ 46 w 92"/>
                <a:gd name="T85" fmla="*/ 0 h 158"/>
                <a:gd name="T86" fmla="*/ 66 w 92"/>
                <a:gd name="T87" fmla="*/ 3 h 158"/>
                <a:gd name="T88" fmla="*/ 73 w 92"/>
                <a:gd name="T89" fmla="*/ 7 h 158"/>
                <a:gd name="T90" fmla="*/ 80 w 92"/>
                <a:gd name="T91" fmla="*/ 14 h 158"/>
                <a:gd name="T92" fmla="*/ 87 w 92"/>
                <a:gd name="T93" fmla="*/ 31 h 158"/>
                <a:gd name="T94" fmla="*/ 89 w 92"/>
                <a:gd name="T95" fmla="*/ 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58">
                  <a:moveTo>
                    <a:pt x="66" y="76"/>
                  </a:moveTo>
                  <a:lnTo>
                    <a:pt x="60" y="76"/>
                  </a:lnTo>
                  <a:lnTo>
                    <a:pt x="54" y="77"/>
                  </a:lnTo>
                  <a:lnTo>
                    <a:pt x="47" y="78"/>
                  </a:lnTo>
                  <a:lnTo>
                    <a:pt x="40" y="82"/>
                  </a:lnTo>
                  <a:lnTo>
                    <a:pt x="36" y="84"/>
                  </a:lnTo>
                  <a:lnTo>
                    <a:pt x="33" y="86"/>
                  </a:lnTo>
                  <a:lnTo>
                    <a:pt x="31" y="89"/>
                  </a:lnTo>
                  <a:lnTo>
                    <a:pt x="28" y="92"/>
                  </a:lnTo>
                  <a:lnTo>
                    <a:pt x="27" y="97"/>
                  </a:lnTo>
                  <a:lnTo>
                    <a:pt x="25" y="101"/>
                  </a:lnTo>
                  <a:lnTo>
                    <a:pt x="24" y="107"/>
                  </a:lnTo>
                  <a:lnTo>
                    <a:pt x="24" y="112"/>
                  </a:lnTo>
                  <a:lnTo>
                    <a:pt x="24" y="119"/>
                  </a:lnTo>
                  <a:lnTo>
                    <a:pt x="26" y="125"/>
                  </a:lnTo>
                  <a:lnTo>
                    <a:pt x="27" y="129"/>
                  </a:lnTo>
                  <a:lnTo>
                    <a:pt x="30" y="134"/>
                  </a:lnTo>
                  <a:lnTo>
                    <a:pt x="32" y="136"/>
                  </a:lnTo>
                  <a:lnTo>
                    <a:pt x="35" y="138"/>
                  </a:lnTo>
                  <a:lnTo>
                    <a:pt x="39" y="139"/>
                  </a:lnTo>
                  <a:lnTo>
                    <a:pt x="42" y="140"/>
                  </a:lnTo>
                  <a:lnTo>
                    <a:pt x="46" y="139"/>
                  </a:lnTo>
                  <a:lnTo>
                    <a:pt x="51" y="138"/>
                  </a:lnTo>
                  <a:lnTo>
                    <a:pt x="54" y="136"/>
                  </a:lnTo>
                  <a:lnTo>
                    <a:pt x="57" y="134"/>
                  </a:lnTo>
                  <a:lnTo>
                    <a:pt x="59" y="130"/>
                  </a:lnTo>
                  <a:lnTo>
                    <a:pt x="61" y="126"/>
                  </a:lnTo>
                  <a:lnTo>
                    <a:pt x="63" y="122"/>
                  </a:lnTo>
                  <a:lnTo>
                    <a:pt x="65" y="116"/>
                  </a:lnTo>
                  <a:lnTo>
                    <a:pt x="66" y="112"/>
                  </a:lnTo>
                  <a:lnTo>
                    <a:pt x="66" y="108"/>
                  </a:lnTo>
                  <a:lnTo>
                    <a:pt x="66" y="76"/>
                  </a:lnTo>
                  <a:close/>
                  <a:moveTo>
                    <a:pt x="89" y="121"/>
                  </a:moveTo>
                  <a:lnTo>
                    <a:pt x="89" y="130"/>
                  </a:lnTo>
                  <a:lnTo>
                    <a:pt x="90" y="139"/>
                  </a:lnTo>
                  <a:lnTo>
                    <a:pt x="90" y="148"/>
                  </a:lnTo>
                  <a:lnTo>
                    <a:pt x="92" y="156"/>
                  </a:lnTo>
                  <a:lnTo>
                    <a:pt x="69" y="156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5" y="144"/>
                  </a:lnTo>
                  <a:lnTo>
                    <a:pt x="61" y="148"/>
                  </a:lnTo>
                  <a:lnTo>
                    <a:pt x="58" y="151"/>
                  </a:lnTo>
                  <a:lnTo>
                    <a:pt x="54" y="154"/>
                  </a:lnTo>
                  <a:lnTo>
                    <a:pt x="49" y="156"/>
                  </a:lnTo>
                  <a:lnTo>
                    <a:pt x="45" y="157"/>
                  </a:lnTo>
                  <a:lnTo>
                    <a:pt x="41" y="158"/>
                  </a:lnTo>
                  <a:lnTo>
                    <a:pt x="35" y="158"/>
                  </a:lnTo>
                  <a:lnTo>
                    <a:pt x="29" y="158"/>
                  </a:lnTo>
                  <a:lnTo>
                    <a:pt x="21" y="155"/>
                  </a:lnTo>
                  <a:lnTo>
                    <a:pt x="16" y="152"/>
                  </a:lnTo>
                  <a:lnTo>
                    <a:pt x="11" y="146"/>
                  </a:lnTo>
                  <a:lnTo>
                    <a:pt x="5" y="140"/>
                  </a:lnTo>
                  <a:lnTo>
                    <a:pt x="2" y="132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1" y="101"/>
                  </a:lnTo>
                  <a:lnTo>
                    <a:pt x="3" y="95"/>
                  </a:lnTo>
                  <a:lnTo>
                    <a:pt x="5" y="89"/>
                  </a:lnTo>
                  <a:lnTo>
                    <a:pt x="7" y="85"/>
                  </a:lnTo>
                  <a:lnTo>
                    <a:pt x="12" y="80"/>
                  </a:lnTo>
                  <a:lnTo>
                    <a:pt x="15" y="75"/>
                  </a:lnTo>
                  <a:lnTo>
                    <a:pt x="19" y="72"/>
                  </a:lnTo>
                  <a:lnTo>
                    <a:pt x="29" y="67"/>
                  </a:lnTo>
                  <a:lnTo>
                    <a:pt x="41" y="62"/>
                  </a:lnTo>
                  <a:lnTo>
                    <a:pt x="53" y="59"/>
                  </a:lnTo>
                  <a:lnTo>
                    <a:pt x="66" y="59"/>
                  </a:lnTo>
                  <a:lnTo>
                    <a:pt x="66" y="54"/>
                  </a:lnTo>
                  <a:lnTo>
                    <a:pt x="65" y="46"/>
                  </a:lnTo>
                  <a:lnTo>
                    <a:pt x="65" y="40"/>
                  </a:lnTo>
                  <a:lnTo>
                    <a:pt x="62" y="33"/>
                  </a:lnTo>
                  <a:lnTo>
                    <a:pt x="60" y="29"/>
                  </a:lnTo>
                  <a:lnTo>
                    <a:pt x="57" y="24"/>
                  </a:lnTo>
                  <a:lnTo>
                    <a:pt x="53" y="21"/>
                  </a:lnTo>
                  <a:lnTo>
                    <a:pt x="47" y="19"/>
                  </a:lnTo>
                  <a:lnTo>
                    <a:pt x="41" y="19"/>
                  </a:lnTo>
                  <a:lnTo>
                    <a:pt x="33" y="19"/>
                  </a:lnTo>
                  <a:lnTo>
                    <a:pt x="27" y="21"/>
                  </a:lnTo>
                  <a:lnTo>
                    <a:pt x="21" y="23"/>
                  </a:lnTo>
                  <a:lnTo>
                    <a:pt x="15" y="27"/>
                  </a:lnTo>
                  <a:lnTo>
                    <a:pt x="9" y="9"/>
                  </a:lnTo>
                  <a:lnTo>
                    <a:pt x="16" y="6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6" y="0"/>
                  </a:lnTo>
                  <a:lnTo>
                    <a:pt x="57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80" y="14"/>
                  </a:lnTo>
                  <a:lnTo>
                    <a:pt x="84" y="21"/>
                  </a:lnTo>
                  <a:lnTo>
                    <a:pt x="87" y="31"/>
                  </a:lnTo>
                  <a:lnTo>
                    <a:pt x="89" y="42"/>
                  </a:lnTo>
                  <a:lnTo>
                    <a:pt x="89" y="54"/>
                  </a:lnTo>
                  <a:lnTo>
                    <a:pt x="89" y="121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723"/>
            <p:cNvSpPr>
              <a:spLocks/>
            </p:cNvSpPr>
            <p:nvPr/>
          </p:nvSpPr>
          <p:spPr bwMode="auto">
            <a:xfrm>
              <a:off x="5585613" y="5654716"/>
              <a:ext cx="33409" cy="63635"/>
            </a:xfrm>
            <a:custGeom>
              <a:avLst/>
              <a:gdLst>
                <a:gd name="T0" fmla="*/ 78 w 84"/>
                <a:gd name="T1" fmla="*/ 154 h 158"/>
                <a:gd name="T2" fmla="*/ 65 w 84"/>
                <a:gd name="T3" fmla="*/ 157 h 158"/>
                <a:gd name="T4" fmla="*/ 51 w 84"/>
                <a:gd name="T5" fmla="*/ 157 h 158"/>
                <a:gd name="T6" fmla="*/ 39 w 84"/>
                <a:gd name="T7" fmla="*/ 155 h 158"/>
                <a:gd name="T8" fmla="*/ 30 w 84"/>
                <a:gd name="T9" fmla="*/ 150 h 158"/>
                <a:gd name="T10" fmla="*/ 20 w 84"/>
                <a:gd name="T11" fmla="*/ 142 h 158"/>
                <a:gd name="T12" fmla="*/ 13 w 84"/>
                <a:gd name="T13" fmla="*/ 132 h 158"/>
                <a:gd name="T14" fmla="*/ 7 w 84"/>
                <a:gd name="T15" fmla="*/ 121 h 158"/>
                <a:gd name="T16" fmla="*/ 4 w 84"/>
                <a:gd name="T17" fmla="*/ 107 h 158"/>
                <a:gd name="T18" fmla="*/ 2 w 84"/>
                <a:gd name="T19" fmla="*/ 89 h 158"/>
                <a:gd name="T20" fmla="*/ 2 w 84"/>
                <a:gd name="T21" fmla="*/ 63 h 158"/>
                <a:gd name="T22" fmla="*/ 7 w 84"/>
                <a:gd name="T23" fmla="*/ 42 h 158"/>
                <a:gd name="T24" fmla="*/ 13 w 84"/>
                <a:gd name="T25" fmla="*/ 29 h 158"/>
                <a:gd name="T26" fmla="*/ 21 w 84"/>
                <a:gd name="T27" fmla="*/ 18 h 158"/>
                <a:gd name="T28" fmla="*/ 31 w 84"/>
                <a:gd name="T29" fmla="*/ 9 h 158"/>
                <a:gd name="T30" fmla="*/ 42 w 84"/>
                <a:gd name="T31" fmla="*/ 3 h 158"/>
                <a:gd name="T32" fmla="*/ 54 w 84"/>
                <a:gd name="T33" fmla="*/ 0 h 158"/>
                <a:gd name="T34" fmla="*/ 69 w 84"/>
                <a:gd name="T35" fmla="*/ 0 h 158"/>
                <a:gd name="T36" fmla="*/ 79 w 84"/>
                <a:gd name="T37" fmla="*/ 3 h 158"/>
                <a:gd name="T38" fmla="*/ 78 w 84"/>
                <a:gd name="T39" fmla="*/ 24 h 158"/>
                <a:gd name="T40" fmla="*/ 61 w 84"/>
                <a:gd name="T41" fmla="*/ 20 h 158"/>
                <a:gd name="T42" fmla="*/ 52 w 84"/>
                <a:gd name="T43" fmla="*/ 21 h 158"/>
                <a:gd name="T44" fmla="*/ 45 w 84"/>
                <a:gd name="T45" fmla="*/ 26 h 158"/>
                <a:gd name="T46" fmla="*/ 34 w 84"/>
                <a:gd name="T47" fmla="*/ 38 h 158"/>
                <a:gd name="T48" fmla="*/ 27 w 84"/>
                <a:gd name="T49" fmla="*/ 58 h 158"/>
                <a:gd name="T50" fmla="*/ 25 w 84"/>
                <a:gd name="T51" fmla="*/ 80 h 158"/>
                <a:gd name="T52" fmla="*/ 27 w 84"/>
                <a:gd name="T53" fmla="*/ 104 h 158"/>
                <a:gd name="T54" fmla="*/ 35 w 84"/>
                <a:gd name="T55" fmla="*/ 123 h 158"/>
                <a:gd name="T56" fmla="*/ 47 w 84"/>
                <a:gd name="T57" fmla="*/ 134 h 158"/>
                <a:gd name="T58" fmla="*/ 62 w 84"/>
                <a:gd name="T59" fmla="*/ 138 h 158"/>
                <a:gd name="T60" fmla="*/ 71 w 84"/>
                <a:gd name="T61" fmla="*/ 137 h 158"/>
                <a:gd name="T62" fmla="*/ 79 w 84"/>
                <a:gd name="T63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58">
                  <a:moveTo>
                    <a:pt x="83" y="152"/>
                  </a:moveTo>
                  <a:lnTo>
                    <a:pt x="78" y="154"/>
                  </a:lnTo>
                  <a:lnTo>
                    <a:pt x="72" y="156"/>
                  </a:lnTo>
                  <a:lnTo>
                    <a:pt x="65" y="157"/>
                  </a:lnTo>
                  <a:lnTo>
                    <a:pt x="58" y="158"/>
                  </a:lnTo>
                  <a:lnTo>
                    <a:pt x="51" y="157"/>
                  </a:lnTo>
                  <a:lnTo>
                    <a:pt x="45" y="156"/>
                  </a:lnTo>
                  <a:lnTo>
                    <a:pt x="39" y="155"/>
                  </a:lnTo>
                  <a:lnTo>
                    <a:pt x="34" y="153"/>
                  </a:lnTo>
                  <a:lnTo>
                    <a:pt x="30" y="150"/>
                  </a:lnTo>
                  <a:lnTo>
                    <a:pt x="24" y="146"/>
                  </a:lnTo>
                  <a:lnTo>
                    <a:pt x="20" y="142"/>
                  </a:lnTo>
                  <a:lnTo>
                    <a:pt x="17" y="138"/>
                  </a:lnTo>
                  <a:lnTo>
                    <a:pt x="13" y="132"/>
                  </a:lnTo>
                  <a:lnTo>
                    <a:pt x="10" y="127"/>
                  </a:lnTo>
                  <a:lnTo>
                    <a:pt x="7" y="121"/>
                  </a:lnTo>
                  <a:lnTo>
                    <a:pt x="5" y="114"/>
                  </a:lnTo>
                  <a:lnTo>
                    <a:pt x="4" y="107"/>
                  </a:lnTo>
                  <a:lnTo>
                    <a:pt x="2" y="98"/>
                  </a:lnTo>
                  <a:lnTo>
                    <a:pt x="2" y="89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5" y="48"/>
                  </a:lnTo>
                  <a:lnTo>
                    <a:pt x="7" y="42"/>
                  </a:lnTo>
                  <a:lnTo>
                    <a:pt x="10" y="35"/>
                  </a:lnTo>
                  <a:lnTo>
                    <a:pt x="13" y="29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5" y="14"/>
                  </a:lnTo>
                  <a:lnTo>
                    <a:pt x="31" y="9"/>
                  </a:lnTo>
                  <a:lnTo>
                    <a:pt x="36" y="6"/>
                  </a:lnTo>
                  <a:lnTo>
                    <a:pt x="42" y="3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4" y="1"/>
                  </a:lnTo>
                  <a:lnTo>
                    <a:pt x="79" y="3"/>
                  </a:lnTo>
                  <a:lnTo>
                    <a:pt x="84" y="4"/>
                  </a:lnTo>
                  <a:lnTo>
                    <a:pt x="78" y="24"/>
                  </a:lnTo>
                  <a:lnTo>
                    <a:pt x="72" y="21"/>
                  </a:lnTo>
                  <a:lnTo>
                    <a:pt x="61" y="20"/>
                  </a:lnTo>
                  <a:lnTo>
                    <a:pt x="57" y="20"/>
                  </a:lnTo>
                  <a:lnTo>
                    <a:pt x="52" y="21"/>
                  </a:lnTo>
                  <a:lnTo>
                    <a:pt x="49" y="23"/>
                  </a:lnTo>
                  <a:lnTo>
                    <a:pt x="45" y="26"/>
                  </a:lnTo>
                  <a:lnTo>
                    <a:pt x="39" y="31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7" y="58"/>
                  </a:lnTo>
                  <a:lnTo>
                    <a:pt x="26" y="69"/>
                  </a:lnTo>
                  <a:lnTo>
                    <a:pt x="25" y="80"/>
                  </a:lnTo>
                  <a:lnTo>
                    <a:pt x="26" y="92"/>
                  </a:lnTo>
                  <a:lnTo>
                    <a:pt x="27" y="104"/>
                  </a:lnTo>
                  <a:lnTo>
                    <a:pt x="31" y="114"/>
                  </a:lnTo>
                  <a:lnTo>
                    <a:pt x="35" y="123"/>
                  </a:lnTo>
                  <a:lnTo>
                    <a:pt x="40" y="129"/>
                  </a:lnTo>
                  <a:lnTo>
                    <a:pt x="47" y="134"/>
                  </a:lnTo>
                  <a:lnTo>
                    <a:pt x="53" y="137"/>
                  </a:lnTo>
                  <a:lnTo>
                    <a:pt x="62" y="138"/>
                  </a:lnTo>
                  <a:lnTo>
                    <a:pt x="66" y="138"/>
                  </a:lnTo>
                  <a:lnTo>
                    <a:pt x="71" y="137"/>
                  </a:lnTo>
                  <a:lnTo>
                    <a:pt x="75" y="136"/>
                  </a:lnTo>
                  <a:lnTo>
                    <a:pt x="79" y="134"/>
                  </a:lnTo>
                  <a:lnTo>
                    <a:pt x="83" y="152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724"/>
            <p:cNvSpPr>
              <a:spLocks/>
            </p:cNvSpPr>
            <p:nvPr/>
          </p:nvSpPr>
          <p:spPr bwMode="auto">
            <a:xfrm>
              <a:off x="5623794" y="5656307"/>
              <a:ext cx="41363" cy="87499"/>
            </a:xfrm>
            <a:custGeom>
              <a:avLst/>
              <a:gdLst>
                <a:gd name="T0" fmla="*/ 26 w 102"/>
                <a:gd name="T1" fmla="*/ 0 h 221"/>
                <a:gd name="T2" fmla="*/ 46 w 102"/>
                <a:gd name="T3" fmla="*/ 88 h 221"/>
                <a:gd name="T4" fmla="*/ 49 w 102"/>
                <a:gd name="T5" fmla="*/ 106 h 221"/>
                <a:gd name="T6" fmla="*/ 53 w 102"/>
                <a:gd name="T7" fmla="*/ 121 h 221"/>
                <a:gd name="T8" fmla="*/ 54 w 102"/>
                <a:gd name="T9" fmla="*/ 121 h 221"/>
                <a:gd name="T10" fmla="*/ 57 w 102"/>
                <a:gd name="T11" fmla="*/ 106 h 221"/>
                <a:gd name="T12" fmla="*/ 60 w 102"/>
                <a:gd name="T13" fmla="*/ 88 h 221"/>
                <a:gd name="T14" fmla="*/ 78 w 102"/>
                <a:gd name="T15" fmla="*/ 0 h 221"/>
                <a:gd name="T16" fmla="*/ 102 w 102"/>
                <a:gd name="T17" fmla="*/ 0 h 221"/>
                <a:gd name="T18" fmla="*/ 77 w 102"/>
                <a:gd name="T19" fmla="*/ 99 h 221"/>
                <a:gd name="T20" fmla="*/ 70 w 102"/>
                <a:gd name="T21" fmla="*/ 127 h 221"/>
                <a:gd name="T22" fmla="*/ 61 w 102"/>
                <a:gd name="T23" fmla="*/ 154 h 221"/>
                <a:gd name="T24" fmla="*/ 57 w 102"/>
                <a:gd name="T25" fmla="*/ 167 h 221"/>
                <a:gd name="T26" fmla="*/ 51 w 102"/>
                <a:gd name="T27" fmla="*/ 178 h 221"/>
                <a:gd name="T28" fmla="*/ 45 w 102"/>
                <a:gd name="T29" fmla="*/ 189 h 221"/>
                <a:gd name="T30" fmla="*/ 40 w 102"/>
                <a:gd name="T31" fmla="*/ 198 h 221"/>
                <a:gd name="T32" fmla="*/ 31 w 102"/>
                <a:gd name="T33" fmla="*/ 207 h 221"/>
                <a:gd name="T34" fmla="*/ 23 w 102"/>
                <a:gd name="T35" fmla="*/ 215 h 221"/>
                <a:gd name="T36" fmla="*/ 17 w 102"/>
                <a:gd name="T37" fmla="*/ 219 h 221"/>
                <a:gd name="T38" fmla="*/ 11 w 102"/>
                <a:gd name="T39" fmla="*/ 221 h 221"/>
                <a:gd name="T40" fmla="*/ 2 w 102"/>
                <a:gd name="T41" fmla="*/ 201 h 221"/>
                <a:gd name="T42" fmla="*/ 7 w 102"/>
                <a:gd name="T43" fmla="*/ 197 h 221"/>
                <a:gd name="T44" fmla="*/ 14 w 102"/>
                <a:gd name="T45" fmla="*/ 193 h 221"/>
                <a:gd name="T46" fmla="*/ 19 w 102"/>
                <a:gd name="T47" fmla="*/ 188 h 221"/>
                <a:gd name="T48" fmla="*/ 24 w 102"/>
                <a:gd name="T49" fmla="*/ 181 h 221"/>
                <a:gd name="T50" fmla="*/ 29 w 102"/>
                <a:gd name="T51" fmla="*/ 175 h 221"/>
                <a:gd name="T52" fmla="*/ 32 w 102"/>
                <a:gd name="T53" fmla="*/ 168 h 221"/>
                <a:gd name="T54" fmla="*/ 35 w 102"/>
                <a:gd name="T55" fmla="*/ 162 h 221"/>
                <a:gd name="T56" fmla="*/ 37 w 102"/>
                <a:gd name="T57" fmla="*/ 155 h 221"/>
                <a:gd name="T58" fmla="*/ 40 w 102"/>
                <a:gd name="T59" fmla="*/ 151 h 221"/>
                <a:gd name="T60" fmla="*/ 40 w 102"/>
                <a:gd name="T61" fmla="*/ 148 h 221"/>
                <a:gd name="T62" fmla="*/ 40 w 102"/>
                <a:gd name="T63" fmla="*/ 144 h 221"/>
                <a:gd name="T64" fmla="*/ 38 w 102"/>
                <a:gd name="T65" fmla="*/ 142 h 221"/>
                <a:gd name="T66" fmla="*/ 0 w 102"/>
                <a:gd name="T67" fmla="*/ 0 h 221"/>
                <a:gd name="T68" fmla="*/ 26 w 102"/>
                <a:gd name="T6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221">
                  <a:moveTo>
                    <a:pt x="26" y="0"/>
                  </a:moveTo>
                  <a:lnTo>
                    <a:pt x="46" y="88"/>
                  </a:lnTo>
                  <a:lnTo>
                    <a:pt x="49" y="106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7" y="106"/>
                  </a:lnTo>
                  <a:lnTo>
                    <a:pt x="60" y="88"/>
                  </a:lnTo>
                  <a:lnTo>
                    <a:pt x="78" y="0"/>
                  </a:lnTo>
                  <a:lnTo>
                    <a:pt x="102" y="0"/>
                  </a:lnTo>
                  <a:lnTo>
                    <a:pt x="77" y="99"/>
                  </a:lnTo>
                  <a:lnTo>
                    <a:pt x="70" y="127"/>
                  </a:lnTo>
                  <a:lnTo>
                    <a:pt x="61" y="154"/>
                  </a:lnTo>
                  <a:lnTo>
                    <a:pt x="57" y="167"/>
                  </a:lnTo>
                  <a:lnTo>
                    <a:pt x="51" y="178"/>
                  </a:lnTo>
                  <a:lnTo>
                    <a:pt x="45" y="189"/>
                  </a:lnTo>
                  <a:lnTo>
                    <a:pt x="40" y="198"/>
                  </a:lnTo>
                  <a:lnTo>
                    <a:pt x="31" y="207"/>
                  </a:lnTo>
                  <a:lnTo>
                    <a:pt x="23" y="215"/>
                  </a:lnTo>
                  <a:lnTo>
                    <a:pt x="17" y="219"/>
                  </a:lnTo>
                  <a:lnTo>
                    <a:pt x="11" y="221"/>
                  </a:lnTo>
                  <a:lnTo>
                    <a:pt x="2" y="201"/>
                  </a:lnTo>
                  <a:lnTo>
                    <a:pt x="7" y="197"/>
                  </a:lnTo>
                  <a:lnTo>
                    <a:pt x="14" y="193"/>
                  </a:lnTo>
                  <a:lnTo>
                    <a:pt x="19" y="188"/>
                  </a:lnTo>
                  <a:lnTo>
                    <a:pt x="24" y="181"/>
                  </a:lnTo>
                  <a:lnTo>
                    <a:pt x="29" y="175"/>
                  </a:lnTo>
                  <a:lnTo>
                    <a:pt x="32" y="168"/>
                  </a:lnTo>
                  <a:lnTo>
                    <a:pt x="35" y="162"/>
                  </a:lnTo>
                  <a:lnTo>
                    <a:pt x="37" y="155"/>
                  </a:lnTo>
                  <a:lnTo>
                    <a:pt x="40" y="151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38" y="142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725"/>
            <p:cNvSpPr>
              <a:spLocks/>
            </p:cNvSpPr>
            <p:nvPr/>
          </p:nvSpPr>
          <p:spPr bwMode="auto">
            <a:xfrm>
              <a:off x="5273800" y="5307904"/>
              <a:ext cx="397721" cy="202042"/>
            </a:xfrm>
            <a:custGeom>
              <a:avLst/>
              <a:gdLst>
                <a:gd name="T0" fmla="*/ 922 w 1002"/>
                <a:gd name="T1" fmla="*/ 0 h 511"/>
                <a:gd name="T2" fmla="*/ 940 w 1002"/>
                <a:gd name="T3" fmla="*/ 3 h 511"/>
                <a:gd name="T4" fmla="*/ 956 w 1002"/>
                <a:gd name="T5" fmla="*/ 11 h 511"/>
                <a:gd name="T6" fmla="*/ 970 w 1002"/>
                <a:gd name="T7" fmla="*/ 20 h 511"/>
                <a:gd name="T8" fmla="*/ 982 w 1002"/>
                <a:gd name="T9" fmla="*/ 32 h 511"/>
                <a:gd name="T10" fmla="*/ 992 w 1002"/>
                <a:gd name="T11" fmla="*/ 46 h 511"/>
                <a:gd name="T12" fmla="*/ 998 w 1002"/>
                <a:gd name="T13" fmla="*/ 62 h 511"/>
                <a:gd name="T14" fmla="*/ 1002 w 1002"/>
                <a:gd name="T15" fmla="*/ 80 h 511"/>
                <a:gd name="T16" fmla="*/ 1002 w 1002"/>
                <a:gd name="T17" fmla="*/ 421 h 511"/>
                <a:gd name="T18" fmla="*/ 1000 w 1002"/>
                <a:gd name="T19" fmla="*/ 439 h 511"/>
                <a:gd name="T20" fmla="*/ 995 w 1002"/>
                <a:gd name="T21" fmla="*/ 456 h 511"/>
                <a:gd name="T22" fmla="*/ 987 w 1002"/>
                <a:gd name="T23" fmla="*/ 471 h 511"/>
                <a:gd name="T24" fmla="*/ 976 w 1002"/>
                <a:gd name="T25" fmla="*/ 485 h 511"/>
                <a:gd name="T26" fmla="*/ 964 w 1002"/>
                <a:gd name="T27" fmla="*/ 496 h 511"/>
                <a:gd name="T28" fmla="*/ 948 w 1002"/>
                <a:gd name="T29" fmla="*/ 503 h 511"/>
                <a:gd name="T30" fmla="*/ 931 w 1002"/>
                <a:gd name="T31" fmla="*/ 508 h 511"/>
                <a:gd name="T32" fmla="*/ 913 w 1002"/>
                <a:gd name="T33" fmla="*/ 511 h 511"/>
                <a:gd name="T34" fmla="*/ 80 w 1002"/>
                <a:gd name="T35" fmla="*/ 510 h 511"/>
                <a:gd name="T36" fmla="*/ 63 w 1002"/>
                <a:gd name="T37" fmla="*/ 506 h 511"/>
                <a:gd name="T38" fmla="*/ 47 w 1002"/>
                <a:gd name="T39" fmla="*/ 500 h 511"/>
                <a:gd name="T40" fmla="*/ 33 w 1002"/>
                <a:gd name="T41" fmla="*/ 490 h 511"/>
                <a:gd name="T42" fmla="*/ 21 w 1002"/>
                <a:gd name="T43" fmla="*/ 478 h 511"/>
                <a:gd name="T44" fmla="*/ 11 w 1002"/>
                <a:gd name="T45" fmla="*/ 464 h 511"/>
                <a:gd name="T46" fmla="*/ 4 w 1002"/>
                <a:gd name="T47" fmla="*/ 448 h 511"/>
                <a:gd name="T48" fmla="*/ 0 w 1002"/>
                <a:gd name="T49" fmla="*/ 431 h 511"/>
                <a:gd name="T50" fmla="*/ 0 w 1002"/>
                <a:gd name="T51" fmla="*/ 88 h 511"/>
                <a:gd name="T52" fmla="*/ 2 w 1002"/>
                <a:gd name="T53" fmla="*/ 71 h 511"/>
                <a:gd name="T54" fmla="*/ 7 w 1002"/>
                <a:gd name="T55" fmla="*/ 54 h 511"/>
                <a:gd name="T56" fmla="*/ 15 w 1002"/>
                <a:gd name="T57" fmla="*/ 39 h 511"/>
                <a:gd name="T58" fmla="*/ 26 w 1002"/>
                <a:gd name="T59" fmla="*/ 26 h 511"/>
                <a:gd name="T60" fmla="*/ 39 w 1002"/>
                <a:gd name="T61" fmla="*/ 15 h 511"/>
                <a:gd name="T62" fmla="*/ 54 w 1002"/>
                <a:gd name="T63" fmla="*/ 6 h 511"/>
                <a:gd name="T64" fmla="*/ 71 w 1002"/>
                <a:gd name="T65" fmla="*/ 1 h 511"/>
                <a:gd name="T66" fmla="*/ 89 w 1002"/>
                <a:gd name="T6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2" h="511">
                  <a:moveTo>
                    <a:pt x="913" y="0"/>
                  </a:moveTo>
                  <a:lnTo>
                    <a:pt x="922" y="0"/>
                  </a:lnTo>
                  <a:lnTo>
                    <a:pt x="931" y="1"/>
                  </a:lnTo>
                  <a:lnTo>
                    <a:pt x="940" y="3"/>
                  </a:lnTo>
                  <a:lnTo>
                    <a:pt x="948" y="6"/>
                  </a:lnTo>
                  <a:lnTo>
                    <a:pt x="956" y="11"/>
                  </a:lnTo>
                  <a:lnTo>
                    <a:pt x="964" y="15"/>
                  </a:lnTo>
                  <a:lnTo>
                    <a:pt x="970" y="20"/>
                  </a:lnTo>
                  <a:lnTo>
                    <a:pt x="976" y="26"/>
                  </a:lnTo>
                  <a:lnTo>
                    <a:pt x="982" y="32"/>
                  </a:lnTo>
                  <a:lnTo>
                    <a:pt x="987" y="39"/>
                  </a:lnTo>
                  <a:lnTo>
                    <a:pt x="992" y="46"/>
                  </a:lnTo>
                  <a:lnTo>
                    <a:pt x="995" y="54"/>
                  </a:lnTo>
                  <a:lnTo>
                    <a:pt x="998" y="62"/>
                  </a:lnTo>
                  <a:lnTo>
                    <a:pt x="1000" y="71"/>
                  </a:lnTo>
                  <a:lnTo>
                    <a:pt x="1002" y="80"/>
                  </a:lnTo>
                  <a:lnTo>
                    <a:pt x="1002" y="88"/>
                  </a:lnTo>
                  <a:lnTo>
                    <a:pt x="1002" y="421"/>
                  </a:lnTo>
                  <a:lnTo>
                    <a:pt x="1002" y="431"/>
                  </a:lnTo>
                  <a:lnTo>
                    <a:pt x="1000" y="439"/>
                  </a:lnTo>
                  <a:lnTo>
                    <a:pt x="998" y="448"/>
                  </a:lnTo>
                  <a:lnTo>
                    <a:pt x="995" y="456"/>
                  </a:lnTo>
                  <a:lnTo>
                    <a:pt x="992" y="464"/>
                  </a:lnTo>
                  <a:lnTo>
                    <a:pt x="987" y="471"/>
                  </a:lnTo>
                  <a:lnTo>
                    <a:pt x="982" y="478"/>
                  </a:lnTo>
                  <a:lnTo>
                    <a:pt x="976" y="485"/>
                  </a:lnTo>
                  <a:lnTo>
                    <a:pt x="970" y="490"/>
                  </a:lnTo>
                  <a:lnTo>
                    <a:pt x="964" y="496"/>
                  </a:lnTo>
                  <a:lnTo>
                    <a:pt x="956" y="500"/>
                  </a:lnTo>
                  <a:lnTo>
                    <a:pt x="948" y="503"/>
                  </a:lnTo>
                  <a:lnTo>
                    <a:pt x="940" y="506"/>
                  </a:lnTo>
                  <a:lnTo>
                    <a:pt x="931" y="508"/>
                  </a:lnTo>
                  <a:lnTo>
                    <a:pt x="922" y="510"/>
                  </a:lnTo>
                  <a:lnTo>
                    <a:pt x="913" y="511"/>
                  </a:lnTo>
                  <a:lnTo>
                    <a:pt x="89" y="511"/>
                  </a:lnTo>
                  <a:lnTo>
                    <a:pt x="80" y="510"/>
                  </a:lnTo>
                  <a:lnTo>
                    <a:pt x="71" y="508"/>
                  </a:lnTo>
                  <a:lnTo>
                    <a:pt x="63" y="506"/>
                  </a:lnTo>
                  <a:lnTo>
                    <a:pt x="54" y="503"/>
                  </a:lnTo>
                  <a:lnTo>
                    <a:pt x="47" y="500"/>
                  </a:lnTo>
                  <a:lnTo>
                    <a:pt x="39" y="496"/>
                  </a:lnTo>
                  <a:lnTo>
                    <a:pt x="33" y="490"/>
                  </a:lnTo>
                  <a:lnTo>
                    <a:pt x="26" y="485"/>
                  </a:lnTo>
                  <a:lnTo>
                    <a:pt x="21" y="478"/>
                  </a:lnTo>
                  <a:lnTo>
                    <a:pt x="15" y="471"/>
                  </a:lnTo>
                  <a:lnTo>
                    <a:pt x="11" y="464"/>
                  </a:lnTo>
                  <a:lnTo>
                    <a:pt x="7" y="456"/>
                  </a:lnTo>
                  <a:lnTo>
                    <a:pt x="4" y="448"/>
                  </a:lnTo>
                  <a:lnTo>
                    <a:pt x="2" y="439"/>
                  </a:lnTo>
                  <a:lnTo>
                    <a:pt x="0" y="431"/>
                  </a:lnTo>
                  <a:lnTo>
                    <a:pt x="0" y="421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2" y="71"/>
                  </a:lnTo>
                  <a:lnTo>
                    <a:pt x="4" y="62"/>
                  </a:lnTo>
                  <a:lnTo>
                    <a:pt x="7" y="54"/>
                  </a:lnTo>
                  <a:lnTo>
                    <a:pt x="11" y="46"/>
                  </a:lnTo>
                  <a:lnTo>
                    <a:pt x="15" y="39"/>
                  </a:lnTo>
                  <a:lnTo>
                    <a:pt x="21" y="32"/>
                  </a:lnTo>
                  <a:lnTo>
                    <a:pt x="26" y="26"/>
                  </a:lnTo>
                  <a:lnTo>
                    <a:pt x="33" y="20"/>
                  </a:lnTo>
                  <a:lnTo>
                    <a:pt x="39" y="15"/>
                  </a:lnTo>
                  <a:lnTo>
                    <a:pt x="47" y="11"/>
                  </a:lnTo>
                  <a:lnTo>
                    <a:pt x="54" y="6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726"/>
            <p:cNvSpPr>
              <a:spLocks/>
            </p:cNvSpPr>
            <p:nvPr/>
          </p:nvSpPr>
          <p:spPr bwMode="auto">
            <a:xfrm>
              <a:off x="5370844" y="5209269"/>
              <a:ext cx="203633" cy="399312"/>
            </a:xfrm>
            <a:custGeom>
              <a:avLst/>
              <a:gdLst>
                <a:gd name="T0" fmla="*/ 1 w 511"/>
                <a:gd name="T1" fmla="*/ 79 h 1002"/>
                <a:gd name="T2" fmla="*/ 5 w 511"/>
                <a:gd name="T3" fmla="*/ 62 h 1002"/>
                <a:gd name="T4" fmla="*/ 11 w 511"/>
                <a:gd name="T5" fmla="*/ 46 h 1002"/>
                <a:gd name="T6" fmla="*/ 21 w 511"/>
                <a:gd name="T7" fmla="*/ 32 h 1002"/>
                <a:gd name="T8" fmla="*/ 33 w 511"/>
                <a:gd name="T9" fmla="*/ 20 h 1002"/>
                <a:gd name="T10" fmla="*/ 47 w 511"/>
                <a:gd name="T11" fmla="*/ 10 h 1002"/>
                <a:gd name="T12" fmla="*/ 63 w 511"/>
                <a:gd name="T13" fmla="*/ 4 h 1002"/>
                <a:gd name="T14" fmla="*/ 80 w 511"/>
                <a:gd name="T15" fmla="*/ 1 h 1002"/>
                <a:gd name="T16" fmla="*/ 423 w 511"/>
                <a:gd name="T17" fmla="*/ 0 h 1002"/>
                <a:gd name="T18" fmla="*/ 441 w 511"/>
                <a:gd name="T19" fmla="*/ 2 h 1002"/>
                <a:gd name="T20" fmla="*/ 457 w 511"/>
                <a:gd name="T21" fmla="*/ 7 h 1002"/>
                <a:gd name="T22" fmla="*/ 472 w 511"/>
                <a:gd name="T23" fmla="*/ 15 h 1002"/>
                <a:gd name="T24" fmla="*/ 485 w 511"/>
                <a:gd name="T25" fmla="*/ 25 h 1002"/>
                <a:gd name="T26" fmla="*/ 496 w 511"/>
                <a:gd name="T27" fmla="*/ 40 h 1002"/>
                <a:gd name="T28" fmla="*/ 505 w 511"/>
                <a:gd name="T29" fmla="*/ 55 h 1002"/>
                <a:gd name="T30" fmla="*/ 510 w 511"/>
                <a:gd name="T31" fmla="*/ 71 h 1002"/>
                <a:gd name="T32" fmla="*/ 511 w 511"/>
                <a:gd name="T33" fmla="*/ 89 h 1002"/>
                <a:gd name="T34" fmla="*/ 511 w 511"/>
                <a:gd name="T35" fmla="*/ 922 h 1002"/>
                <a:gd name="T36" fmla="*/ 508 w 511"/>
                <a:gd name="T37" fmla="*/ 939 h 1002"/>
                <a:gd name="T38" fmla="*/ 501 w 511"/>
                <a:gd name="T39" fmla="*/ 955 h 1002"/>
                <a:gd name="T40" fmla="*/ 492 w 511"/>
                <a:gd name="T41" fmla="*/ 969 h 1002"/>
                <a:gd name="T42" fmla="*/ 479 w 511"/>
                <a:gd name="T43" fmla="*/ 982 h 1002"/>
                <a:gd name="T44" fmla="*/ 465 w 511"/>
                <a:gd name="T45" fmla="*/ 991 h 1002"/>
                <a:gd name="T46" fmla="*/ 449 w 511"/>
                <a:gd name="T47" fmla="*/ 999 h 1002"/>
                <a:gd name="T48" fmla="*/ 431 w 511"/>
                <a:gd name="T49" fmla="*/ 1002 h 1002"/>
                <a:gd name="T50" fmla="*/ 90 w 511"/>
                <a:gd name="T51" fmla="*/ 1002 h 1002"/>
                <a:gd name="T52" fmla="*/ 72 w 511"/>
                <a:gd name="T53" fmla="*/ 1001 h 1002"/>
                <a:gd name="T54" fmla="*/ 55 w 511"/>
                <a:gd name="T55" fmla="*/ 995 h 1002"/>
                <a:gd name="T56" fmla="*/ 40 w 511"/>
                <a:gd name="T57" fmla="*/ 987 h 1002"/>
                <a:gd name="T58" fmla="*/ 26 w 511"/>
                <a:gd name="T59" fmla="*/ 976 h 1002"/>
                <a:gd name="T60" fmla="*/ 15 w 511"/>
                <a:gd name="T61" fmla="*/ 963 h 1002"/>
                <a:gd name="T62" fmla="*/ 8 w 511"/>
                <a:gd name="T63" fmla="*/ 948 h 1002"/>
                <a:gd name="T64" fmla="*/ 2 w 511"/>
                <a:gd name="T65" fmla="*/ 931 h 1002"/>
                <a:gd name="T66" fmla="*/ 0 w 511"/>
                <a:gd name="T67" fmla="*/ 913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1" h="1002">
                  <a:moveTo>
                    <a:pt x="0" y="89"/>
                  </a:moveTo>
                  <a:lnTo>
                    <a:pt x="1" y="79"/>
                  </a:lnTo>
                  <a:lnTo>
                    <a:pt x="2" y="71"/>
                  </a:lnTo>
                  <a:lnTo>
                    <a:pt x="5" y="62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15" y="40"/>
                  </a:lnTo>
                  <a:lnTo>
                    <a:pt x="21" y="32"/>
                  </a:lnTo>
                  <a:lnTo>
                    <a:pt x="26" y="25"/>
                  </a:lnTo>
                  <a:lnTo>
                    <a:pt x="33" y="20"/>
                  </a:lnTo>
                  <a:lnTo>
                    <a:pt x="40" y="15"/>
                  </a:lnTo>
                  <a:lnTo>
                    <a:pt x="47" y="10"/>
                  </a:lnTo>
                  <a:lnTo>
                    <a:pt x="55" y="7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423" y="0"/>
                  </a:lnTo>
                  <a:lnTo>
                    <a:pt x="431" y="1"/>
                  </a:lnTo>
                  <a:lnTo>
                    <a:pt x="441" y="2"/>
                  </a:lnTo>
                  <a:lnTo>
                    <a:pt x="449" y="4"/>
                  </a:lnTo>
                  <a:lnTo>
                    <a:pt x="457" y="7"/>
                  </a:lnTo>
                  <a:lnTo>
                    <a:pt x="465" y="10"/>
                  </a:lnTo>
                  <a:lnTo>
                    <a:pt x="472" y="15"/>
                  </a:lnTo>
                  <a:lnTo>
                    <a:pt x="479" y="20"/>
                  </a:lnTo>
                  <a:lnTo>
                    <a:pt x="485" y="25"/>
                  </a:lnTo>
                  <a:lnTo>
                    <a:pt x="492" y="32"/>
                  </a:lnTo>
                  <a:lnTo>
                    <a:pt x="496" y="40"/>
                  </a:lnTo>
                  <a:lnTo>
                    <a:pt x="501" y="46"/>
                  </a:lnTo>
                  <a:lnTo>
                    <a:pt x="505" y="55"/>
                  </a:lnTo>
                  <a:lnTo>
                    <a:pt x="508" y="62"/>
                  </a:lnTo>
                  <a:lnTo>
                    <a:pt x="510" y="71"/>
                  </a:lnTo>
                  <a:lnTo>
                    <a:pt x="511" y="79"/>
                  </a:lnTo>
                  <a:lnTo>
                    <a:pt x="511" y="89"/>
                  </a:lnTo>
                  <a:lnTo>
                    <a:pt x="511" y="913"/>
                  </a:lnTo>
                  <a:lnTo>
                    <a:pt x="511" y="922"/>
                  </a:lnTo>
                  <a:lnTo>
                    <a:pt x="510" y="931"/>
                  </a:lnTo>
                  <a:lnTo>
                    <a:pt x="508" y="939"/>
                  </a:lnTo>
                  <a:lnTo>
                    <a:pt x="505" y="948"/>
                  </a:lnTo>
                  <a:lnTo>
                    <a:pt x="501" y="955"/>
                  </a:lnTo>
                  <a:lnTo>
                    <a:pt x="496" y="963"/>
                  </a:lnTo>
                  <a:lnTo>
                    <a:pt x="492" y="969"/>
                  </a:lnTo>
                  <a:lnTo>
                    <a:pt x="485" y="976"/>
                  </a:lnTo>
                  <a:lnTo>
                    <a:pt x="479" y="982"/>
                  </a:lnTo>
                  <a:lnTo>
                    <a:pt x="472" y="987"/>
                  </a:lnTo>
                  <a:lnTo>
                    <a:pt x="465" y="991"/>
                  </a:lnTo>
                  <a:lnTo>
                    <a:pt x="457" y="995"/>
                  </a:lnTo>
                  <a:lnTo>
                    <a:pt x="449" y="999"/>
                  </a:lnTo>
                  <a:lnTo>
                    <a:pt x="441" y="1001"/>
                  </a:lnTo>
                  <a:lnTo>
                    <a:pt x="431" y="1002"/>
                  </a:lnTo>
                  <a:lnTo>
                    <a:pt x="423" y="1002"/>
                  </a:lnTo>
                  <a:lnTo>
                    <a:pt x="90" y="1002"/>
                  </a:lnTo>
                  <a:lnTo>
                    <a:pt x="80" y="1002"/>
                  </a:lnTo>
                  <a:lnTo>
                    <a:pt x="72" y="1001"/>
                  </a:lnTo>
                  <a:lnTo>
                    <a:pt x="63" y="999"/>
                  </a:lnTo>
                  <a:lnTo>
                    <a:pt x="55" y="995"/>
                  </a:lnTo>
                  <a:lnTo>
                    <a:pt x="47" y="991"/>
                  </a:lnTo>
                  <a:lnTo>
                    <a:pt x="40" y="987"/>
                  </a:lnTo>
                  <a:lnTo>
                    <a:pt x="33" y="982"/>
                  </a:lnTo>
                  <a:lnTo>
                    <a:pt x="26" y="976"/>
                  </a:lnTo>
                  <a:lnTo>
                    <a:pt x="21" y="969"/>
                  </a:lnTo>
                  <a:lnTo>
                    <a:pt x="15" y="963"/>
                  </a:lnTo>
                  <a:lnTo>
                    <a:pt x="11" y="955"/>
                  </a:lnTo>
                  <a:lnTo>
                    <a:pt x="8" y="948"/>
                  </a:lnTo>
                  <a:lnTo>
                    <a:pt x="5" y="939"/>
                  </a:lnTo>
                  <a:lnTo>
                    <a:pt x="2" y="931"/>
                  </a:lnTo>
                  <a:lnTo>
                    <a:pt x="1" y="922"/>
                  </a:lnTo>
                  <a:lnTo>
                    <a:pt x="0" y="913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727"/>
            <p:cNvSpPr>
              <a:spLocks/>
            </p:cNvSpPr>
            <p:nvPr/>
          </p:nvSpPr>
          <p:spPr bwMode="auto">
            <a:xfrm>
              <a:off x="5332663" y="5408129"/>
              <a:ext cx="279995" cy="136816"/>
            </a:xfrm>
            <a:custGeom>
              <a:avLst/>
              <a:gdLst>
                <a:gd name="T0" fmla="*/ 1 w 706"/>
                <a:gd name="T1" fmla="*/ 18 h 341"/>
                <a:gd name="T2" fmla="*/ 6 w 706"/>
                <a:gd name="T3" fmla="*/ 53 h 341"/>
                <a:gd name="T4" fmla="*/ 14 w 706"/>
                <a:gd name="T5" fmla="*/ 85 h 341"/>
                <a:gd name="T6" fmla="*/ 25 w 706"/>
                <a:gd name="T7" fmla="*/ 117 h 341"/>
                <a:gd name="T8" fmla="*/ 39 w 706"/>
                <a:gd name="T9" fmla="*/ 149 h 341"/>
                <a:gd name="T10" fmla="*/ 55 w 706"/>
                <a:gd name="T11" fmla="*/ 177 h 341"/>
                <a:gd name="T12" fmla="*/ 75 w 706"/>
                <a:gd name="T13" fmla="*/ 205 h 341"/>
                <a:gd name="T14" fmla="*/ 96 w 706"/>
                <a:gd name="T15" fmla="*/ 230 h 341"/>
                <a:gd name="T16" fmla="*/ 120 w 706"/>
                <a:gd name="T17" fmla="*/ 252 h 341"/>
                <a:gd name="T18" fmla="*/ 146 w 706"/>
                <a:gd name="T19" fmla="*/ 273 h 341"/>
                <a:gd name="T20" fmla="*/ 173 w 706"/>
                <a:gd name="T21" fmla="*/ 291 h 341"/>
                <a:gd name="T22" fmla="*/ 203 w 706"/>
                <a:gd name="T23" fmla="*/ 307 h 341"/>
                <a:gd name="T24" fmla="*/ 234 w 706"/>
                <a:gd name="T25" fmla="*/ 320 h 341"/>
                <a:gd name="T26" fmla="*/ 267 w 706"/>
                <a:gd name="T27" fmla="*/ 330 h 341"/>
                <a:gd name="T28" fmla="*/ 300 w 706"/>
                <a:gd name="T29" fmla="*/ 337 h 341"/>
                <a:gd name="T30" fmla="*/ 335 w 706"/>
                <a:gd name="T31" fmla="*/ 340 h 341"/>
                <a:gd name="T32" fmla="*/ 371 w 706"/>
                <a:gd name="T33" fmla="*/ 340 h 341"/>
                <a:gd name="T34" fmla="*/ 406 w 706"/>
                <a:gd name="T35" fmla="*/ 337 h 341"/>
                <a:gd name="T36" fmla="*/ 440 w 706"/>
                <a:gd name="T37" fmla="*/ 330 h 341"/>
                <a:gd name="T38" fmla="*/ 472 w 706"/>
                <a:gd name="T39" fmla="*/ 320 h 341"/>
                <a:gd name="T40" fmla="*/ 503 w 706"/>
                <a:gd name="T41" fmla="*/ 307 h 341"/>
                <a:gd name="T42" fmla="*/ 533 w 706"/>
                <a:gd name="T43" fmla="*/ 291 h 341"/>
                <a:gd name="T44" fmla="*/ 561 w 706"/>
                <a:gd name="T45" fmla="*/ 273 h 341"/>
                <a:gd name="T46" fmla="*/ 587 w 706"/>
                <a:gd name="T47" fmla="*/ 252 h 341"/>
                <a:gd name="T48" fmla="*/ 610 w 706"/>
                <a:gd name="T49" fmla="*/ 230 h 341"/>
                <a:gd name="T50" fmla="*/ 632 w 706"/>
                <a:gd name="T51" fmla="*/ 205 h 341"/>
                <a:gd name="T52" fmla="*/ 651 w 706"/>
                <a:gd name="T53" fmla="*/ 177 h 341"/>
                <a:gd name="T54" fmla="*/ 668 w 706"/>
                <a:gd name="T55" fmla="*/ 149 h 341"/>
                <a:gd name="T56" fmla="*/ 682 w 706"/>
                <a:gd name="T57" fmla="*/ 117 h 341"/>
                <a:gd name="T58" fmla="*/ 692 w 706"/>
                <a:gd name="T59" fmla="*/ 85 h 341"/>
                <a:gd name="T60" fmla="*/ 700 w 706"/>
                <a:gd name="T61" fmla="*/ 53 h 341"/>
                <a:gd name="T62" fmla="*/ 705 w 706"/>
                <a:gd name="T63" fmla="*/ 18 h 341"/>
                <a:gd name="T64" fmla="*/ 0 w 706"/>
                <a:gd name="T6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6" h="341">
                  <a:moveTo>
                    <a:pt x="0" y="0"/>
                  </a:moveTo>
                  <a:lnTo>
                    <a:pt x="1" y="18"/>
                  </a:lnTo>
                  <a:lnTo>
                    <a:pt x="3" y="35"/>
                  </a:lnTo>
                  <a:lnTo>
                    <a:pt x="6" y="53"/>
                  </a:lnTo>
                  <a:lnTo>
                    <a:pt x="10" y="69"/>
                  </a:lnTo>
                  <a:lnTo>
                    <a:pt x="14" y="85"/>
                  </a:lnTo>
                  <a:lnTo>
                    <a:pt x="18" y="101"/>
                  </a:lnTo>
                  <a:lnTo>
                    <a:pt x="25" y="117"/>
                  </a:lnTo>
                  <a:lnTo>
                    <a:pt x="31" y="134"/>
                  </a:lnTo>
                  <a:lnTo>
                    <a:pt x="39" y="149"/>
                  </a:lnTo>
                  <a:lnTo>
                    <a:pt x="47" y="163"/>
                  </a:lnTo>
                  <a:lnTo>
                    <a:pt x="55" y="177"/>
                  </a:lnTo>
                  <a:lnTo>
                    <a:pt x="65" y="191"/>
                  </a:lnTo>
                  <a:lnTo>
                    <a:pt x="75" y="205"/>
                  </a:lnTo>
                  <a:lnTo>
                    <a:pt x="84" y="217"/>
                  </a:lnTo>
                  <a:lnTo>
                    <a:pt x="96" y="230"/>
                  </a:lnTo>
                  <a:lnTo>
                    <a:pt x="107" y="242"/>
                  </a:lnTo>
                  <a:lnTo>
                    <a:pt x="120" y="252"/>
                  </a:lnTo>
                  <a:lnTo>
                    <a:pt x="133" y="263"/>
                  </a:lnTo>
                  <a:lnTo>
                    <a:pt x="146" y="273"/>
                  </a:lnTo>
                  <a:lnTo>
                    <a:pt x="159" y="283"/>
                  </a:lnTo>
                  <a:lnTo>
                    <a:pt x="173" y="291"/>
                  </a:lnTo>
                  <a:lnTo>
                    <a:pt x="188" y="300"/>
                  </a:lnTo>
                  <a:lnTo>
                    <a:pt x="203" y="307"/>
                  </a:lnTo>
                  <a:lnTo>
                    <a:pt x="218" y="314"/>
                  </a:lnTo>
                  <a:lnTo>
                    <a:pt x="234" y="320"/>
                  </a:lnTo>
                  <a:lnTo>
                    <a:pt x="251" y="326"/>
                  </a:lnTo>
                  <a:lnTo>
                    <a:pt x="267" y="330"/>
                  </a:lnTo>
                  <a:lnTo>
                    <a:pt x="283" y="333"/>
                  </a:lnTo>
                  <a:lnTo>
                    <a:pt x="300" y="337"/>
                  </a:lnTo>
                  <a:lnTo>
                    <a:pt x="318" y="339"/>
                  </a:lnTo>
                  <a:lnTo>
                    <a:pt x="335" y="340"/>
                  </a:lnTo>
                  <a:lnTo>
                    <a:pt x="353" y="341"/>
                  </a:lnTo>
                  <a:lnTo>
                    <a:pt x="371" y="340"/>
                  </a:lnTo>
                  <a:lnTo>
                    <a:pt x="389" y="339"/>
                  </a:lnTo>
                  <a:lnTo>
                    <a:pt x="406" y="337"/>
                  </a:lnTo>
                  <a:lnTo>
                    <a:pt x="422" y="333"/>
                  </a:lnTo>
                  <a:lnTo>
                    <a:pt x="440" y="330"/>
                  </a:lnTo>
                  <a:lnTo>
                    <a:pt x="456" y="326"/>
                  </a:lnTo>
                  <a:lnTo>
                    <a:pt x="472" y="320"/>
                  </a:lnTo>
                  <a:lnTo>
                    <a:pt x="488" y="314"/>
                  </a:lnTo>
                  <a:lnTo>
                    <a:pt x="503" y="307"/>
                  </a:lnTo>
                  <a:lnTo>
                    <a:pt x="519" y="300"/>
                  </a:lnTo>
                  <a:lnTo>
                    <a:pt x="533" y="291"/>
                  </a:lnTo>
                  <a:lnTo>
                    <a:pt x="547" y="283"/>
                  </a:lnTo>
                  <a:lnTo>
                    <a:pt x="561" y="273"/>
                  </a:lnTo>
                  <a:lnTo>
                    <a:pt x="574" y="263"/>
                  </a:lnTo>
                  <a:lnTo>
                    <a:pt x="587" y="252"/>
                  </a:lnTo>
                  <a:lnTo>
                    <a:pt x="598" y="242"/>
                  </a:lnTo>
                  <a:lnTo>
                    <a:pt x="610" y="230"/>
                  </a:lnTo>
                  <a:lnTo>
                    <a:pt x="621" y="217"/>
                  </a:lnTo>
                  <a:lnTo>
                    <a:pt x="632" y="205"/>
                  </a:lnTo>
                  <a:lnTo>
                    <a:pt x="642" y="191"/>
                  </a:lnTo>
                  <a:lnTo>
                    <a:pt x="651" y="177"/>
                  </a:lnTo>
                  <a:lnTo>
                    <a:pt x="660" y="163"/>
                  </a:lnTo>
                  <a:lnTo>
                    <a:pt x="668" y="149"/>
                  </a:lnTo>
                  <a:lnTo>
                    <a:pt x="675" y="134"/>
                  </a:lnTo>
                  <a:lnTo>
                    <a:pt x="682" y="117"/>
                  </a:lnTo>
                  <a:lnTo>
                    <a:pt x="687" y="101"/>
                  </a:lnTo>
                  <a:lnTo>
                    <a:pt x="692" y="85"/>
                  </a:lnTo>
                  <a:lnTo>
                    <a:pt x="697" y="69"/>
                  </a:lnTo>
                  <a:lnTo>
                    <a:pt x="700" y="53"/>
                  </a:lnTo>
                  <a:lnTo>
                    <a:pt x="703" y="35"/>
                  </a:lnTo>
                  <a:lnTo>
                    <a:pt x="705" y="18"/>
                  </a:lnTo>
                  <a:lnTo>
                    <a:pt x="7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728"/>
            <p:cNvSpPr>
              <a:spLocks/>
            </p:cNvSpPr>
            <p:nvPr/>
          </p:nvSpPr>
          <p:spPr bwMode="auto">
            <a:xfrm>
              <a:off x="5463115" y="5417675"/>
              <a:ext cx="132043" cy="117725"/>
            </a:xfrm>
            <a:custGeom>
              <a:avLst/>
              <a:gdLst>
                <a:gd name="T0" fmla="*/ 285 w 330"/>
                <a:gd name="T1" fmla="*/ 15 h 298"/>
                <a:gd name="T2" fmla="*/ 281 w 330"/>
                <a:gd name="T3" fmla="*/ 45 h 298"/>
                <a:gd name="T4" fmla="*/ 275 w 330"/>
                <a:gd name="T5" fmla="*/ 72 h 298"/>
                <a:gd name="T6" fmla="*/ 266 w 330"/>
                <a:gd name="T7" fmla="*/ 99 h 298"/>
                <a:gd name="T8" fmla="*/ 254 w 330"/>
                <a:gd name="T9" fmla="*/ 124 h 298"/>
                <a:gd name="T10" fmla="*/ 242 w 330"/>
                <a:gd name="T11" fmla="*/ 149 h 298"/>
                <a:gd name="T12" fmla="*/ 226 w 330"/>
                <a:gd name="T13" fmla="*/ 172 h 298"/>
                <a:gd name="T14" fmla="*/ 209 w 330"/>
                <a:gd name="T15" fmla="*/ 194 h 298"/>
                <a:gd name="T16" fmla="*/ 190 w 330"/>
                <a:gd name="T17" fmla="*/ 214 h 298"/>
                <a:gd name="T18" fmla="*/ 168 w 330"/>
                <a:gd name="T19" fmla="*/ 231 h 298"/>
                <a:gd name="T20" fmla="*/ 146 w 330"/>
                <a:gd name="T21" fmla="*/ 248 h 298"/>
                <a:gd name="T22" fmla="*/ 122 w 330"/>
                <a:gd name="T23" fmla="*/ 262 h 298"/>
                <a:gd name="T24" fmla="*/ 97 w 330"/>
                <a:gd name="T25" fmla="*/ 275 h 298"/>
                <a:gd name="T26" fmla="*/ 71 w 330"/>
                <a:gd name="T27" fmla="*/ 284 h 298"/>
                <a:gd name="T28" fmla="*/ 43 w 330"/>
                <a:gd name="T29" fmla="*/ 291 h 298"/>
                <a:gd name="T30" fmla="*/ 15 w 330"/>
                <a:gd name="T31" fmla="*/ 296 h 298"/>
                <a:gd name="T32" fmla="*/ 10 w 330"/>
                <a:gd name="T33" fmla="*/ 298 h 298"/>
                <a:gd name="T34" fmla="*/ 37 w 330"/>
                <a:gd name="T35" fmla="*/ 297 h 298"/>
                <a:gd name="T36" fmla="*/ 68 w 330"/>
                <a:gd name="T37" fmla="*/ 295 h 298"/>
                <a:gd name="T38" fmla="*/ 98 w 330"/>
                <a:gd name="T39" fmla="*/ 289 h 298"/>
                <a:gd name="T40" fmla="*/ 126 w 330"/>
                <a:gd name="T41" fmla="*/ 280 h 298"/>
                <a:gd name="T42" fmla="*/ 153 w 330"/>
                <a:gd name="T43" fmla="*/ 269 h 298"/>
                <a:gd name="T44" fmla="*/ 179 w 330"/>
                <a:gd name="T45" fmla="*/ 255 h 298"/>
                <a:gd name="T46" fmla="*/ 204 w 330"/>
                <a:gd name="T47" fmla="*/ 239 h 298"/>
                <a:gd name="T48" fmla="*/ 226 w 330"/>
                <a:gd name="T49" fmla="*/ 222 h 298"/>
                <a:gd name="T50" fmla="*/ 247 w 330"/>
                <a:gd name="T51" fmla="*/ 201 h 298"/>
                <a:gd name="T52" fmla="*/ 265 w 330"/>
                <a:gd name="T53" fmla="*/ 180 h 298"/>
                <a:gd name="T54" fmla="*/ 283 w 330"/>
                <a:gd name="T55" fmla="*/ 156 h 298"/>
                <a:gd name="T56" fmla="*/ 297 w 330"/>
                <a:gd name="T57" fmla="*/ 130 h 298"/>
                <a:gd name="T58" fmla="*/ 308 w 330"/>
                <a:gd name="T59" fmla="*/ 103 h 298"/>
                <a:gd name="T60" fmla="*/ 318 w 330"/>
                <a:gd name="T61" fmla="*/ 75 h 298"/>
                <a:gd name="T62" fmla="*/ 326 w 330"/>
                <a:gd name="T63" fmla="*/ 46 h 298"/>
                <a:gd name="T64" fmla="*/ 329 w 330"/>
                <a:gd name="T65" fmla="*/ 16 h 298"/>
                <a:gd name="T66" fmla="*/ 286 w 330"/>
                <a:gd name="T67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298">
                  <a:moveTo>
                    <a:pt x="286" y="0"/>
                  </a:moveTo>
                  <a:lnTo>
                    <a:pt x="285" y="15"/>
                  </a:lnTo>
                  <a:lnTo>
                    <a:pt x="284" y="29"/>
                  </a:lnTo>
                  <a:lnTo>
                    <a:pt x="281" y="45"/>
                  </a:lnTo>
                  <a:lnTo>
                    <a:pt x="278" y="59"/>
                  </a:lnTo>
                  <a:lnTo>
                    <a:pt x="275" y="72"/>
                  </a:lnTo>
                  <a:lnTo>
                    <a:pt x="271" y="86"/>
                  </a:lnTo>
                  <a:lnTo>
                    <a:pt x="266" y="99"/>
                  </a:lnTo>
                  <a:lnTo>
                    <a:pt x="261" y="112"/>
                  </a:lnTo>
                  <a:lnTo>
                    <a:pt x="254" y="124"/>
                  </a:lnTo>
                  <a:lnTo>
                    <a:pt x="248" y="137"/>
                  </a:lnTo>
                  <a:lnTo>
                    <a:pt x="242" y="149"/>
                  </a:lnTo>
                  <a:lnTo>
                    <a:pt x="234" y="161"/>
                  </a:lnTo>
                  <a:lnTo>
                    <a:pt x="226" y="172"/>
                  </a:lnTo>
                  <a:lnTo>
                    <a:pt x="218" y="183"/>
                  </a:lnTo>
                  <a:lnTo>
                    <a:pt x="209" y="194"/>
                  </a:lnTo>
                  <a:lnTo>
                    <a:pt x="199" y="204"/>
                  </a:lnTo>
                  <a:lnTo>
                    <a:pt x="190" y="214"/>
                  </a:lnTo>
                  <a:lnTo>
                    <a:pt x="179" y="223"/>
                  </a:lnTo>
                  <a:lnTo>
                    <a:pt x="168" y="231"/>
                  </a:lnTo>
                  <a:lnTo>
                    <a:pt x="157" y="240"/>
                  </a:lnTo>
                  <a:lnTo>
                    <a:pt x="146" y="248"/>
                  </a:lnTo>
                  <a:lnTo>
                    <a:pt x="135" y="255"/>
                  </a:lnTo>
                  <a:lnTo>
                    <a:pt x="122" y="262"/>
                  </a:lnTo>
                  <a:lnTo>
                    <a:pt x="110" y="268"/>
                  </a:lnTo>
                  <a:lnTo>
                    <a:pt x="97" y="275"/>
                  </a:lnTo>
                  <a:lnTo>
                    <a:pt x="84" y="279"/>
                  </a:lnTo>
                  <a:lnTo>
                    <a:pt x="71" y="284"/>
                  </a:lnTo>
                  <a:lnTo>
                    <a:pt x="57" y="288"/>
                  </a:lnTo>
                  <a:lnTo>
                    <a:pt x="43" y="291"/>
                  </a:lnTo>
                  <a:lnTo>
                    <a:pt x="29" y="294"/>
                  </a:lnTo>
                  <a:lnTo>
                    <a:pt x="15" y="296"/>
                  </a:lnTo>
                  <a:lnTo>
                    <a:pt x="0" y="297"/>
                  </a:lnTo>
                  <a:lnTo>
                    <a:pt x="10" y="298"/>
                  </a:lnTo>
                  <a:lnTo>
                    <a:pt x="22" y="298"/>
                  </a:lnTo>
                  <a:lnTo>
                    <a:pt x="37" y="297"/>
                  </a:lnTo>
                  <a:lnTo>
                    <a:pt x="53" y="296"/>
                  </a:lnTo>
                  <a:lnTo>
                    <a:pt x="68" y="295"/>
                  </a:lnTo>
                  <a:lnTo>
                    <a:pt x="83" y="292"/>
                  </a:lnTo>
                  <a:lnTo>
                    <a:pt x="98" y="289"/>
                  </a:lnTo>
                  <a:lnTo>
                    <a:pt x="112" y="284"/>
                  </a:lnTo>
                  <a:lnTo>
                    <a:pt x="126" y="280"/>
                  </a:lnTo>
                  <a:lnTo>
                    <a:pt x="140" y="275"/>
                  </a:lnTo>
                  <a:lnTo>
                    <a:pt x="153" y="269"/>
                  </a:lnTo>
                  <a:lnTo>
                    <a:pt x="166" y="263"/>
                  </a:lnTo>
                  <a:lnTo>
                    <a:pt x="179" y="255"/>
                  </a:lnTo>
                  <a:lnTo>
                    <a:pt x="192" y="248"/>
                  </a:lnTo>
                  <a:lnTo>
                    <a:pt x="204" y="239"/>
                  </a:lnTo>
                  <a:lnTo>
                    <a:pt x="215" y="230"/>
                  </a:lnTo>
                  <a:lnTo>
                    <a:pt x="226" y="222"/>
                  </a:lnTo>
                  <a:lnTo>
                    <a:pt x="236" y="211"/>
                  </a:lnTo>
                  <a:lnTo>
                    <a:pt x="247" y="201"/>
                  </a:lnTo>
                  <a:lnTo>
                    <a:pt x="257" y="190"/>
                  </a:lnTo>
                  <a:lnTo>
                    <a:pt x="265" y="180"/>
                  </a:lnTo>
                  <a:lnTo>
                    <a:pt x="274" y="168"/>
                  </a:lnTo>
                  <a:lnTo>
                    <a:pt x="283" y="156"/>
                  </a:lnTo>
                  <a:lnTo>
                    <a:pt x="290" y="143"/>
                  </a:lnTo>
                  <a:lnTo>
                    <a:pt x="297" y="130"/>
                  </a:lnTo>
                  <a:lnTo>
                    <a:pt x="303" y="117"/>
                  </a:lnTo>
                  <a:lnTo>
                    <a:pt x="308" y="103"/>
                  </a:lnTo>
                  <a:lnTo>
                    <a:pt x="314" y="90"/>
                  </a:lnTo>
                  <a:lnTo>
                    <a:pt x="318" y="75"/>
                  </a:lnTo>
                  <a:lnTo>
                    <a:pt x="323" y="61"/>
                  </a:lnTo>
                  <a:lnTo>
                    <a:pt x="326" y="46"/>
                  </a:lnTo>
                  <a:lnTo>
                    <a:pt x="328" y="32"/>
                  </a:lnTo>
                  <a:lnTo>
                    <a:pt x="329" y="16"/>
                  </a:lnTo>
                  <a:lnTo>
                    <a:pt x="330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729"/>
            <p:cNvSpPr>
              <a:spLocks/>
            </p:cNvSpPr>
            <p:nvPr/>
          </p:nvSpPr>
          <p:spPr bwMode="auto">
            <a:xfrm>
              <a:off x="5514023" y="5234723"/>
              <a:ext cx="125680" cy="163861"/>
            </a:xfrm>
            <a:custGeom>
              <a:avLst/>
              <a:gdLst>
                <a:gd name="T0" fmla="*/ 0 w 314"/>
                <a:gd name="T1" fmla="*/ 414 h 414"/>
                <a:gd name="T2" fmla="*/ 7 w 314"/>
                <a:gd name="T3" fmla="*/ 401 h 414"/>
                <a:gd name="T4" fmla="*/ 25 w 314"/>
                <a:gd name="T5" fmla="*/ 367 h 414"/>
                <a:gd name="T6" fmla="*/ 52 w 314"/>
                <a:gd name="T7" fmla="*/ 319 h 414"/>
                <a:gd name="T8" fmla="*/ 85 w 314"/>
                <a:gd name="T9" fmla="*/ 259 h 414"/>
                <a:gd name="T10" fmla="*/ 121 w 314"/>
                <a:gd name="T11" fmla="*/ 197 h 414"/>
                <a:gd name="T12" fmla="*/ 158 w 314"/>
                <a:gd name="T13" fmla="*/ 135 h 414"/>
                <a:gd name="T14" fmla="*/ 175 w 314"/>
                <a:gd name="T15" fmla="*/ 107 h 414"/>
                <a:gd name="T16" fmla="*/ 192 w 314"/>
                <a:gd name="T17" fmla="*/ 81 h 414"/>
                <a:gd name="T18" fmla="*/ 207 w 314"/>
                <a:gd name="T19" fmla="*/ 59 h 414"/>
                <a:gd name="T20" fmla="*/ 221 w 314"/>
                <a:gd name="T21" fmla="*/ 39 h 414"/>
                <a:gd name="T22" fmla="*/ 228 w 314"/>
                <a:gd name="T23" fmla="*/ 32 h 414"/>
                <a:gd name="T24" fmla="*/ 234 w 314"/>
                <a:gd name="T25" fmla="*/ 25 h 414"/>
                <a:gd name="T26" fmla="*/ 241 w 314"/>
                <a:gd name="T27" fmla="*/ 19 h 414"/>
                <a:gd name="T28" fmla="*/ 247 w 314"/>
                <a:gd name="T29" fmla="*/ 13 h 414"/>
                <a:gd name="T30" fmla="*/ 254 w 314"/>
                <a:gd name="T31" fmla="*/ 9 h 414"/>
                <a:gd name="T32" fmla="*/ 259 w 314"/>
                <a:gd name="T33" fmla="*/ 6 h 414"/>
                <a:gd name="T34" fmla="*/ 266 w 314"/>
                <a:gd name="T35" fmla="*/ 4 h 414"/>
                <a:gd name="T36" fmla="*/ 272 w 314"/>
                <a:gd name="T37" fmla="*/ 1 h 414"/>
                <a:gd name="T38" fmla="*/ 278 w 314"/>
                <a:gd name="T39" fmla="*/ 0 h 414"/>
                <a:gd name="T40" fmla="*/ 283 w 314"/>
                <a:gd name="T41" fmla="*/ 0 h 414"/>
                <a:gd name="T42" fmla="*/ 288 w 314"/>
                <a:gd name="T43" fmla="*/ 0 h 414"/>
                <a:gd name="T44" fmla="*/ 293 w 314"/>
                <a:gd name="T45" fmla="*/ 1 h 414"/>
                <a:gd name="T46" fmla="*/ 297 w 314"/>
                <a:gd name="T47" fmla="*/ 4 h 414"/>
                <a:gd name="T48" fmla="*/ 301 w 314"/>
                <a:gd name="T49" fmla="*/ 6 h 414"/>
                <a:gd name="T50" fmla="*/ 305 w 314"/>
                <a:gd name="T51" fmla="*/ 9 h 414"/>
                <a:gd name="T52" fmla="*/ 308 w 314"/>
                <a:gd name="T53" fmla="*/ 13 h 414"/>
                <a:gd name="T54" fmla="*/ 310 w 314"/>
                <a:gd name="T55" fmla="*/ 18 h 414"/>
                <a:gd name="T56" fmla="*/ 312 w 314"/>
                <a:gd name="T57" fmla="*/ 23 h 414"/>
                <a:gd name="T58" fmla="*/ 313 w 314"/>
                <a:gd name="T59" fmla="*/ 29 h 414"/>
                <a:gd name="T60" fmla="*/ 314 w 314"/>
                <a:gd name="T61" fmla="*/ 35 h 414"/>
                <a:gd name="T62" fmla="*/ 314 w 314"/>
                <a:gd name="T63" fmla="*/ 42 h 414"/>
                <a:gd name="T64" fmla="*/ 313 w 314"/>
                <a:gd name="T65" fmla="*/ 50 h 414"/>
                <a:gd name="T66" fmla="*/ 312 w 314"/>
                <a:gd name="T67" fmla="*/ 58 h 414"/>
                <a:gd name="T68" fmla="*/ 310 w 314"/>
                <a:gd name="T69" fmla="*/ 66 h 414"/>
                <a:gd name="T70" fmla="*/ 307 w 314"/>
                <a:gd name="T71" fmla="*/ 76 h 414"/>
                <a:gd name="T72" fmla="*/ 302 w 314"/>
                <a:gd name="T73" fmla="*/ 85 h 414"/>
                <a:gd name="T74" fmla="*/ 298 w 314"/>
                <a:gd name="T75" fmla="*/ 95 h 414"/>
                <a:gd name="T76" fmla="*/ 292 w 314"/>
                <a:gd name="T77" fmla="*/ 105 h 414"/>
                <a:gd name="T78" fmla="*/ 285 w 314"/>
                <a:gd name="T79" fmla="*/ 116 h 414"/>
                <a:gd name="T80" fmla="*/ 278 w 314"/>
                <a:gd name="T81" fmla="*/ 128 h 414"/>
                <a:gd name="T82" fmla="*/ 268 w 314"/>
                <a:gd name="T83" fmla="*/ 139 h 414"/>
                <a:gd name="T84" fmla="*/ 258 w 314"/>
                <a:gd name="T85" fmla="*/ 151 h 414"/>
                <a:gd name="T86" fmla="*/ 217 w 314"/>
                <a:gd name="T87" fmla="*/ 200 h 414"/>
                <a:gd name="T88" fmla="*/ 177 w 314"/>
                <a:gd name="T89" fmla="*/ 247 h 414"/>
                <a:gd name="T90" fmla="*/ 140 w 314"/>
                <a:gd name="T91" fmla="*/ 291 h 414"/>
                <a:gd name="T92" fmla="*/ 108 w 314"/>
                <a:gd name="T93" fmla="*/ 331 h 414"/>
                <a:gd name="T94" fmla="*/ 81 w 314"/>
                <a:gd name="T95" fmla="*/ 365 h 414"/>
                <a:gd name="T96" fmla="*/ 61 w 314"/>
                <a:gd name="T97" fmla="*/ 391 h 414"/>
                <a:gd name="T98" fmla="*/ 48 w 314"/>
                <a:gd name="T99" fmla="*/ 407 h 414"/>
                <a:gd name="T100" fmla="*/ 43 w 314"/>
                <a:gd name="T101" fmla="*/ 414 h 414"/>
                <a:gd name="T102" fmla="*/ 0 w 314"/>
                <a:gd name="T103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4" h="414">
                  <a:moveTo>
                    <a:pt x="0" y="414"/>
                  </a:moveTo>
                  <a:lnTo>
                    <a:pt x="7" y="401"/>
                  </a:lnTo>
                  <a:lnTo>
                    <a:pt x="25" y="367"/>
                  </a:lnTo>
                  <a:lnTo>
                    <a:pt x="52" y="319"/>
                  </a:lnTo>
                  <a:lnTo>
                    <a:pt x="85" y="259"/>
                  </a:lnTo>
                  <a:lnTo>
                    <a:pt x="121" y="197"/>
                  </a:lnTo>
                  <a:lnTo>
                    <a:pt x="158" y="135"/>
                  </a:lnTo>
                  <a:lnTo>
                    <a:pt x="175" y="107"/>
                  </a:lnTo>
                  <a:lnTo>
                    <a:pt x="192" y="81"/>
                  </a:lnTo>
                  <a:lnTo>
                    <a:pt x="207" y="59"/>
                  </a:lnTo>
                  <a:lnTo>
                    <a:pt x="221" y="39"/>
                  </a:lnTo>
                  <a:lnTo>
                    <a:pt x="228" y="32"/>
                  </a:lnTo>
                  <a:lnTo>
                    <a:pt x="234" y="25"/>
                  </a:lnTo>
                  <a:lnTo>
                    <a:pt x="241" y="19"/>
                  </a:lnTo>
                  <a:lnTo>
                    <a:pt x="247" y="13"/>
                  </a:lnTo>
                  <a:lnTo>
                    <a:pt x="254" y="9"/>
                  </a:lnTo>
                  <a:lnTo>
                    <a:pt x="259" y="6"/>
                  </a:lnTo>
                  <a:lnTo>
                    <a:pt x="266" y="4"/>
                  </a:lnTo>
                  <a:lnTo>
                    <a:pt x="272" y="1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88" y="0"/>
                  </a:lnTo>
                  <a:lnTo>
                    <a:pt x="293" y="1"/>
                  </a:lnTo>
                  <a:lnTo>
                    <a:pt x="297" y="4"/>
                  </a:lnTo>
                  <a:lnTo>
                    <a:pt x="301" y="6"/>
                  </a:lnTo>
                  <a:lnTo>
                    <a:pt x="305" y="9"/>
                  </a:lnTo>
                  <a:lnTo>
                    <a:pt x="308" y="13"/>
                  </a:lnTo>
                  <a:lnTo>
                    <a:pt x="310" y="18"/>
                  </a:lnTo>
                  <a:lnTo>
                    <a:pt x="312" y="23"/>
                  </a:lnTo>
                  <a:lnTo>
                    <a:pt x="313" y="29"/>
                  </a:lnTo>
                  <a:lnTo>
                    <a:pt x="314" y="35"/>
                  </a:lnTo>
                  <a:lnTo>
                    <a:pt x="314" y="42"/>
                  </a:lnTo>
                  <a:lnTo>
                    <a:pt x="313" y="50"/>
                  </a:lnTo>
                  <a:lnTo>
                    <a:pt x="312" y="58"/>
                  </a:lnTo>
                  <a:lnTo>
                    <a:pt x="310" y="66"/>
                  </a:lnTo>
                  <a:lnTo>
                    <a:pt x="307" y="76"/>
                  </a:lnTo>
                  <a:lnTo>
                    <a:pt x="302" y="85"/>
                  </a:lnTo>
                  <a:lnTo>
                    <a:pt x="298" y="95"/>
                  </a:lnTo>
                  <a:lnTo>
                    <a:pt x="292" y="105"/>
                  </a:lnTo>
                  <a:lnTo>
                    <a:pt x="285" y="116"/>
                  </a:lnTo>
                  <a:lnTo>
                    <a:pt x="278" y="128"/>
                  </a:lnTo>
                  <a:lnTo>
                    <a:pt x="268" y="139"/>
                  </a:lnTo>
                  <a:lnTo>
                    <a:pt x="258" y="151"/>
                  </a:lnTo>
                  <a:lnTo>
                    <a:pt x="217" y="200"/>
                  </a:lnTo>
                  <a:lnTo>
                    <a:pt x="177" y="247"/>
                  </a:lnTo>
                  <a:lnTo>
                    <a:pt x="140" y="291"/>
                  </a:lnTo>
                  <a:lnTo>
                    <a:pt x="108" y="331"/>
                  </a:lnTo>
                  <a:lnTo>
                    <a:pt x="81" y="365"/>
                  </a:lnTo>
                  <a:lnTo>
                    <a:pt x="61" y="391"/>
                  </a:lnTo>
                  <a:lnTo>
                    <a:pt x="48" y="407"/>
                  </a:lnTo>
                  <a:lnTo>
                    <a:pt x="43" y="414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730"/>
            <p:cNvSpPr>
              <a:spLocks/>
            </p:cNvSpPr>
            <p:nvPr/>
          </p:nvSpPr>
          <p:spPr bwMode="auto">
            <a:xfrm>
              <a:off x="5415388" y="5271313"/>
              <a:ext cx="79544" cy="127271"/>
            </a:xfrm>
            <a:custGeom>
              <a:avLst/>
              <a:gdLst>
                <a:gd name="T0" fmla="*/ 47 w 199"/>
                <a:gd name="T1" fmla="*/ 322 h 322"/>
                <a:gd name="T2" fmla="*/ 44 w 199"/>
                <a:gd name="T3" fmla="*/ 318 h 322"/>
                <a:gd name="T4" fmla="*/ 34 w 199"/>
                <a:gd name="T5" fmla="*/ 306 h 322"/>
                <a:gd name="T6" fmla="*/ 29 w 199"/>
                <a:gd name="T7" fmla="*/ 296 h 322"/>
                <a:gd name="T8" fmla="*/ 22 w 199"/>
                <a:gd name="T9" fmla="*/ 284 h 322"/>
                <a:gd name="T10" fmla="*/ 16 w 199"/>
                <a:gd name="T11" fmla="*/ 270 h 322"/>
                <a:gd name="T12" fmla="*/ 10 w 199"/>
                <a:gd name="T13" fmla="*/ 253 h 322"/>
                <a:gd name="T14" fmla="*/ 6 w 199"/>
                <a:gd name="T15" fmla="*/ 232 h 322"/>
                <a:gd name="T16" fmla="*/ 2 w 199"/>
                <a:gd name="T17" fmla="*/ 210 h 322"/>
                <a:gd name="T18" fmla="*/ 0 w 199"/>
                <a:gd name="T19" fmla="*/ 184 h 322"/>
                <a:gd name="T20" fmla="*/ 0 w 199"/>
                <a:gd name="T21" fmla="*/ 153 h 322"/>
                <a:gd name="T22" fmla="*/ 0 w 199"/>
                <a:gd name="T23" fmla="*/ 137 h 322"/>
                <a:gd name="T24" fmla="*/ 2 w 199"/>
                <a:gd name="T25" fmla="*/ 121 h 322"/>
                <a:gd name="T26" fmla="*/ 3 w 199"/>
                <a:gd name="T27" fmla="*/ 103 h 322"/>
                <a:gd name="T28" fmla="*/ 6 w 199"/>
                <a:gd name="T29" fmla="*/ 84 h 322"/>
                <a:gd name="T30" fmla="*/ 9 w 199"/>
                <a:gd name="T31" fmla="*/ 65 h 322"/>
                <a:gd name="T32" fmla="*/ 14 w 199"/>
                <a:gd name="T33" fmla="*/ 44 h 322"/>
                <a:gd name="T34" fmla="*/ 19 w 199"/>
                <a:gd name="T35" fmla="*/ 23 h 322"/>
                <a:gd name="T36" fmla="*/ 24 w 199"/>
                <a:gd name="T37" fmla="*/ 0 h 322"/>
                <a:gd name="T38" fmla="*/ 47 w 199"/>
                <a:gd name="T39" fmla="*/ 17 h 322"/>
                <a:gd name="T40" fmla="*/ 68 w 199"/>
                <a:gd name="T41" fmla="*/ 34 h 322"/>
                <a:gd name="T42" fmla="*/ 87 w 199"/>
                <a:gd name="T43" fmla="*/ 50 h 322"/>
                <a:gd name="T44" fmla="*/ 104 w 199"/>
                <a:gd name="T45" fmla="*/ 67 h 322"/>
                <a:gd name="T46" fmla="*/ 121 w 199"/>
                <a:gd name="T47" fmla="*/ 83 h 322"/>
                <a:gd name="T48" fmla="*/ 136 w 199"/>
                <a:gd name="T49" fmla="*/ 101 h 322"/>
                <a:gd name="T50" fmla="*/ 149 w 199"/>
                <a:gd name="T51" fmla="*/ 119 h 322"/>
                <a:gd name="T52" fmla="*/ 160 w 199"/>
                <a:gd name="T53" fmla="*/ 137 h 322"/>
                <a:gd name="T54" fmla="*/ 171 w 199"/>
                <a:gd name="T55" fmla="*/ 156 h 322"/>
                <a:gd name="T56" fmla="*/ 180 w 199"/>
                <a:gd name="T57" fmla="*/ 176 h 322"/>
                <a:gd name="T58" fmla="*/ 186 w 199"/>
                <a:gd name="T59" fmla="*/ 197 h 322"/>
                <a:gd name="T60" fmla="*/ 193 w 199"/>
                <a:gd name="T61" fmla="*/ 219 h 322"/>
                <a:gd name="T62" fmla="*/ 196 w 199"/>
                <a:gd name="T63" fmla="*/ 242 h 322"/>
                <a:gd name="T64" fmla="*/ 199 w 199"/>
                <a:gd name="T65" fmla="*/ 267 h 322"/>
                <a:gd name="T66" fmla="*/ 199 w 199"/>
                <a:gd name="T67" fmla="*/ 294 h 322"/>
                <a:gd name="T68" fmla="*/ 199 w 199"/>
                <a:gd name="T69" fmla="*/ 322 h 322"/>
                <a:gd name="T70" fmla="*/ 153 w 199"/>
                <a:gd name="T71" fmla="*/ 322 h 322"/>
                <a:gd name="T72" fmla="*/ 103 w 199"/>
                <a:gd name="T73" fmla="*/ 322 h 322"/>
                <a:gd name="T74" fmla="*/ 63 w 199"/>
                <a:gd name="T75" fmla="*/ 322 h 322"/>
                <a:gd name="T76" fmla="*/ 47 w 199"/>
                <a:gd name="T7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9" h="322">
                  <a:moveTo>
                    <a:pt x="47" y="322"/>
                  </a:moveTo>
                  <a:lnTo>
                    <a:pt x="44" y="318"/>
                  </a:lnTo>
                  <a:lnTo>
                    <a:pt x="34" y="306"/>
                  </a:lnTo>
                  <a:lnTo>
                    <a:pt x="29" y="296"/>
                  </a:lnTo>
                  <a:lnTo>
                    <a:pt x="22" y="284"/>
                  </a:lnTo>
                  <a:lnTo>
                    <a:pt x="16" y="270"/>
                  </a:lnTo>
                  <a:lnTo>
                    <a:pt x="10" y="253"/>
                  </a:lnTo>
                  <a:lnTo>
                    <a:pt x="6" y="232"/>
                  </a:lnTo>
                  <a:lnTo>
                    <a:pt x="2" y="210"/>
                  </a:lnTo>
                  <a:lnTo>
                    <a:pt x="0" y="184"/>
                  </a:lnTo>
                  <a:lnTo>
                    <a:pt x="0" y="153"/>
                  </a:lnTo>
                  <a:lnTo>
                    <a:pt x="0" y="137"/>
                  </a:lnTo>
                  <a:lnTo>
                    <a:pt x="2" y="121"/>
                  </a:lnTo>
                  <a:lnTo>
                    <a:pt x="3" y="103"/>
                  </a:lnTo>
                  <a:lnTo>
                    <a:pt x="6" y="84"/>
                  </a:lnTo>
                  <a:lnTo>
                    <a:pt x="9" y="65"/>
                  </a:lnTo>
                  <a:lnTo>
                    <a:pt x="14" y="44"/>
                  </a:lnTo>
                  <a:lnTo>
                    <a:pt x="19" y="23"/>
                  </a:lnTo>
                  <a:lnTo>
                    <a:pt x="24" y="0"/>
                  </a:lnTo>
                  <a:lnTo>
                    <a:pt x="47" y="17"/>
                  </a:lnTo>
                  <a:lnTo>
                    <a:pt x="68" y="34"/>
                  </a:lnTo>
                  <a:lnTo>
                    <a:pt x="87" y="50"/>
                  </a:lnTo>
                  <a:lnTo>
                    <a:pt x="104" y="67"/>
                  </a:lnTo>
                  <a:lnTo>
                    <a:pt x="121" y="83"/>
                  </a:lnTo>
                  <a:lnTo>
                    <a:pt x="136" y="101"/>
                  </a:lnTo>
                  <a:lnTo>
                    <a:pt x="149" y="119"/>
                  </a:lnTo>
                  <a:lnTo>
                    <a:pt x="160" y="137"/>
                  </a:lnTo>
                  <a:lnTo>
                    <a:pt x="171" y="156"/>
                  </a:lnTo>
                  <a:lnTo>
                    <a:pt x="180" y="176"/>
                  </a:lnTo>
                  <a:lnTo>
                    <a:pt x="186" y="197"/>
                  </a:lnTo>
                  <a:lnTo>
                    <a:pt x="193" y="219"/>
                  </a:lnTo>
                  <a:lnTo>
                    <a:pt x="196" y="242"/>
                  </a:lnTo>
                  <a:lnTo>
                    <a:pt x="199" y="267"/>
                  </a:lnTo>
                  <a:lnTo>
                    <a:pt x="199" y="294"/>
                  </a:lnTo>
                  <a:lnTo>
                    <a:pt x="199" y="322"/>
                  </a:lnTo>
                  <a:lnTo>
                    <a:pt x="153" y="322"/>
                  </a:lnTo>
                  <a:lnTo>
                    <a:pt x="103" y="322"/>
                  </a:lnTo>
                  <a:lnTo>
                    <a:pt x="63" y="322"/>
                  </a:lnTo>
                  <a:lnTo>
                    <a:pt x="47" y="3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731"/>
            <p:cNvSpPr>
              <a:spLocks/>
            </p:cNvSpPr>
            <p:nvPr/>
          </p:nvSpPr>
          <p:spPr bwMode="auto">
            <a:xfrm>
              <a:off x="5356526" y="5334949"/>
              <a:ext cx="63635" cy="63635"/>
            </a:xfrm>
            <a:custGeom>
              <a:avLst/>
              <a:gdLst>
                <a:gd name="T0" fmla="*/ 160 w 160"/>
                <a:gd name="T1" fmla="*/ 162 h 162"/>
                <a:gd name="T2" fmla="*/ 55 w 160"/>
                <a:gd name="T3" fmla="*/ 162 h 162"/>
                <a:gd name="T4" fmla="*/ 53 w 160"/>
                <a:gd name="T5" fmla="*/ 160 h 162"/>
                <a:gd name="T6" fmla="*/ 46 w 160"/>
                <a:gd name="T7" fmla="*/ 154 h 162"/>
                <a:gd name="T8" fmla="*/ 38 w 160"/>
                <a:gd name="T9" fmla="*/ 145 h 162"/>
                <a:gd name="T10" fmla="*/ 28 w 160"/>
                <a:gd name="T11" fmla="*/ 130 h 162"/>
                <a:gd name="T12" fmla="*/ 22 w 160"/>
                <a:gd name="T13" fmla="*/ 120 h 162"/>
                <a:gd name="T14" fmla="*/ 18 w 160"/>
                <a:gd name="T15" fmla="*/ 108 h 162"/>
                <a:gd name="T16" fmla="*/ 13 w 160"/>
                <a:gd name="T17" fmla="*/ 95 h 162"/>
                <a:gd name="T18" fmla="*/ 8 w 160"/>
                <a:gd name="T19" fmla="*/ 80 h 162"/>
                <a:gd name="T20" fmla="*/ 5 w 160"/>
                <a:gd name="T21" fmla="*/ 63 h 162"/>
                <a:gd name="T22" fmla="*/ 2 w 160"/>
                <a:gd name="T23" fmla="*/ 44 h 162"/>
                <a:gd name="T24" fmla="*/ 0 w 160"/>
                <a:gd name="T25" fmla="*/ 24 h 162"/>
                <a:gd name="T26" fmla="*/ 0 w 160"/>
                <a:gd name="T27" fmla="*/ 0 h 162"/>
                <a:gd name="T28" fmla="*/ 15 w 160"/>
                <a:gd name="T29" fmla="*/ 3 h 162"/>
                <a:gd name="T30" fmla="*/ 30 w 160"/>
                <a:gd name="T31" fmla="*/ 7 h 162"/>
                <a:gd name="T32" fmla="*/ 44 w 160"/>
                <a:gd name="T33" fmla="*/ 11 h 162"/>
                <a:gd name="T34" fmla="*/ 56 w 160"/>
                <a:gd name="T35" fmla="*/ 15 h 162"/>
                <a:gd name="T36" fmla="*/ 78 w 160"/>
                <a:gd name="T37" fmla="*/ 24 h 162"/>
                <a:gd name="T38" fmla="*/ 95 w 160"/>
                <a:gd name="T39" fmla="*/ 33 h 162"/>
                <a:gd name="T40" fmla="*/ 108 w 160"/>
                <a:gd name="T41" fmla="*/ 41 h 162"/>
                <a:gd name="T42" fmla="*/ 117 w 160"/>
                <a:gd name="T43" fmla="*/ 49 h 162"/>
                <a:gd name="T44" fmla="*/ 123 w 160"/>
                <a:gd name="T45" fmla="*/ 54 h 162"/>
                <a:gd name="T46" fmla="*/ 125 w 160"/>
                <a:gd name="T47" fmla="*/ 56 h 162"/>
                <a:gd name="T48" fmla="*/ 126 w 160"/>
                <a:gd name="T49" fmla="*/ 67 h 162"/>
                <a:gd name="T50" fmla="*/ 128 w 160"/>
                <a:gd name="T51" fmla="*/ 79 h 162"/>
                <a:gd name="T52" fmla="*/ 132 w 160"/>
                <a:gd name="T53" fmla="*/ 93 h 162"/>
                <a:gd name="T54" fmla="*/ 135 w 160"/>
                <a:gd name="T55" fmla="*/ 107 h 162"/>
                <a:gd name="T56" fmla="*/ 140 w 160"/>
                <a:gd name="T57" fmla="*/ 121 h 162"/>
                <a:gd name="T58" fmla="*/ 146 w 160"/>
                <a:gd name="T59" fmla="*/ 135 h 162"/>
                <a:gd name="T60" fmla="*/ 152 w 160"/>
                <a:gd name="T61" fmla="*/ 149 h 162"/>
                <a:gd name="T62" fmla="*/ 160 w 160"/>
                <a:gd name="T6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62">
                  <a:moveTo>
                    <a:pt x="160" y="162"/>
                  </a:moveTo>
                  <a:lnTo>
                    <a:pt x="55" y="162"/>
                  </a:lnTo>
                  <a:lnTo>
                    <a:pt x="53" y="160"/>
                  </a:lnTo>
                  <a:lnTo>
                    <a:pt x="46" y="154"/>
                  </a:lnTo>
                  <a:lnTo>
                    <a:pt x="38" y="145"/>
                  </a:lnTo>
                  <a:lnTo>
                    <a:pt x="28" y="130"/>
                  </a:lnTo>
                  <a:lnTo>
                    <a:pt x="22" y="120"/>
                  </a:lnTo>
                  <a:lnTo>
                    <a:pt x="18" y="108"/>
                  </a:lnTo>
                  <a:lnTo>
                    <a:pt x="13" y="95"/>
                  </a:lnTo>
                  <a:lnTo>
                    <a:pt x="8" y="80"/>
                  </a:lnTo>
                  <a:lnTo>
                    <a:pt x="5" y="63"/>
                  </a:lnTo>
                  <a:lnTo>
                    <a:pt x="2" y="4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15" y="3"/>
                  </a:lnTo>
                  <a:lnTo>
                    <a:pt x="30" y="7"/>
                  </a:lnTo>
                  <a:lnTo>
                    <a:pt x="44" y="11"/>
                  </a:lnTo>
                  <a:lnTo>
                    <a:pt x="56" y="15"/>
                  </a:lnTo>
                  <a:lnTo>
                    <a:pt x="78" y="24"/>
                  </a:lnTo>
                  <a:lnTo>
                    <a:pt x="95" y="33"/>
                  </a:lnTo>
                  <a:lnTo>
                    <a:pt x="108" y="41"/>
                  </a:lnTo>
                  <a:lnTo>
                    <a:pt x="117" y="49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67"/>
                  </a:lnTo>
                  <a:lnTo>
                    <a:pt x="128" y="79"/>
                  </a:lnTo>
                  <a:lnTo>
                    <a:pt x="132" y="93"/>
                  </a:lnTo>
                  <a:lnTo>
                    <a:pt x="135" y="107"/>
                  </a:lnTo>
                  <a:lnTo>
                    <a:pt x="140" y="121"/>
                  </a:lnTo>
                  <a:lnTo>
                    <a:pt x="146" y="135"/>
                  </a:lnTo>
                  <a:lnTo>
                    <a:pt x="152" y="149"/>
                  </a:lnTo>
                  <a:lnTo>
                    <a:pt x="160" y="16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732"/>
            <p:cNvSpPr>
              <a:spLocks/>
            </p:cNvSpPr>
            <p:nvPr/>
          </p:nvSpPr>
          <p:spPr bwMode="auto">
            <a:xfrm>
              <a:off x="5528341" y="5241087"/>
              <a:ext cx="101816" cy="139998"/>
            </a:xfrm>
            <a:custGeom>
              <a:avLst/>
              <a:gdLst>
                <a:gd name="T0" fmla="*/ 0 w 254"/>
                <a:gd name="T1" fmla="*/ 354 h 354"/>
                <a:gd name="T2" fmla="*/ 6 w 254"/>
                <a:gd name="T3" fmla="*/ 343 h 354"/>
                <a:gd name="T4" fmla="*/ 21 w 254"/>
                <a:gd name="T5" fmla="*/ 315 h 354"/>
                <a:gd name="T6" fmla="*/ 45 w 254"/>
                <a:gd name="T7" fmla="*/ 274 h 354"/>
                <a:gd name="T8" fmla="*/ 74 w 254"/>
                <a:gd name="T9" fmla="*/ 224 h 354"/>
                <a:gd name="T10" fmla="*/ 105 w 254"/>
                <a:gd name="T11" fmla="*/ 172 h 354"/>
                <a:gd name="T12" fmla="*/ 136 w 254"/>
                <a:gd name="T13" fmla="*/ 121 h 354"/>
                <a:gd name="T14" fmla="*/ 164 w 254"/>
                <a:gd name="T15" fmla="*/ 77 h 354"/>
                <a:gd name="T16" fmla="*/ 188 w 254"/>
                <a:gd name="T17" fmla="*/ 45 h 354"/>
                <a:gd name="T18" fmla="*/ 196 w 254"/>
                <a:gd name="T19" fmla="*/ 34 h 354"/>
                <a:gd name="T20" fmla="*/ 205 w 254"/>
                <a:gd name="T21" fmla="*/ 24 h 354"/>
                <a:gd name="T22" fmla="*/ 214 w 254"/>
                <a:gd name="T23" fmla="*/ 17 h 354"/>
                <a:gd name="T24" fmla="*/ 220 w 254"/>
                <a:gd name="T25" fmla="*/ 10 h 354"/>
                <a:gd name="T26" fmla="*/ 227 w 254"/>
                <a:gd name="T27" fmla="*/ 6 h 354"/>
                <a:gd name="T28" fmla="*/ 231 w 254"/>
                <a:gd name="T29" fmla="*/ 4 h 354"/>
                <a:gd name="T30" fmla="*/ 236 w 254"/>
                <a:gd name="T31" fmla="*/ 2 h 354"/>
                <a:gd name="T32" fmla="*/ 240 w 254"/>
                <a:gd name="T33" fmla="*/ 0 h 354"/>
                <a:gd name="T34" fmla="*/ 246 w 254"/>
                <a:gd name="T35" fmla="*/ 0 h 354"/>
                <a:gd name="T36" fmla="*/ 250 w 254"/>
                <a:gd name="T37" fmla="*/ 3 h 354"/>
                <a:gd name="T38" fmla="*/ 253 w 254"/>
                <a:gd name="T39" fmla="*/ 6 h 354"/>
                <a:gd name="T40" fmla="*/ 254 w 254"/>
                <a:gd name="T41" fmla="*/ 7 h 354"/>
                <a:gd name="T42" fmla="*/ 0 w 254"/>
                <a:gd name="T43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354">
                  <a:moveTo>
                    <a:pt x="0" y="354"/>
                  </a:moveTo>
                  <a:lnTo>
                    <a:pt x="6" y="343"/>
                  </a:lnTo>
                  <a:lnTo>
                    <a:pt x="21" y="315"/>
                  </a:lnTo>
                  <a:lnTo>
                    <a:pt x="45" y="274"/>
                  </a:lnTo>
                  <a:lnTo>
                    <a:pt x="74" y="224"/>
                  </a:lnTo>
                  <a:lnTo>
                    <a:pt x="105" y="172"/>
                  </a:lnTo>
                  <a:lnTo>
                    <a:pt x="136" y="121"/>
                  </a:lnTo>
                  <a:lnTo>
                    <a:pt x="164" y="77"/>
                  </a:lnTo>
                  <a:lnTo>
                    <a:pt x="188" y="45"/>
                  </a:lnTo>
                  <a:lnTo>
                    <a:pt x="196" y="34"/>
                  </a:lnTo>
                  <a:lnTo>
                    <a:pt x="205" y="24"/>
                  </a:lnTo>
                  <a:lnTo>
                    <a:pt x="214" y="17"/>
                  </a:lnTo>
                  <a:lnTo>
                    <a:pt x="220" y="10"/>
                  </a:lnTo>
                  <a:lnTo>
                    <a:pt x="227" y="6"/>
                  </a:lnTo>
                  <a:lnTo>
                    <a:pt x="231" y="4"/>
                  </a:lnTo>
                  <a:lnTo>
                    <a:pt x="236" y="2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0" y="3"/>
                  </a:lnTo>
                  <a:lnTo>
                    <a:pt x="253" y="6"/>
                  </a:lnTo>
                  <a:lnTo>
                    <a:pt x="254" y="7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9" name="组合 2538"/>
          <p:cNvGrpSpPr/>
          <p:nvPr/>
        </p:nvGrpSpPr>
        <p:grpSpPr>
          <a:xfrm>
            <a:off x="9525058" y="1739632"/>
            <a:ext cx="1145625" cy="1166789"/>
            <a:chOff x="5956289" y="5198133"/>
            <a:chExt cx="521809" cy="531354"/>
          </a:xfrm>
          <a:solidFill>
            <a:srgbClr val="1DAA2B"/>
          </a:solidFill>
        </p:grpSpPr>
        <p:sp>
          <p:nvSpPr>
            <p:cNvPr id="2017" name="Freeform 734"/>
            <p:cNvSpPr>
              <a:spLocks noEditPoints="1"/>
            </p:cNvSpPr>
            <p:nvPr/>
          </p:nvSpPr>
          <p:spPr bwMode="auto">
            <a:xfrm>
              <a:off x="6048560" y="5648353"/>
              <a:ext cx="36590" cy="77953"/>
            </a:xfrm>
            <a:custGeom>
              <a:avLst/>
              <a:gdLst>
                <a:gd name="T0" fmla="*/ 23 w 90"/>
                <a:gd name="T1" fmla="*/ 96 h 197"/>
                <a:gd name="T2" fmla="*/ 25 w 90"/>
                <a:gd name="T3" fmla="*/ 108 h 197"/>
                <a:gd name="T4" fmla="*/ 31 w 90"/>
                <a:gd name="T5" fmla="*/ 118 h 197"/>
                <a:gd name="T6" fmla="*/ 40 w 90"/>
                <a:gd name="T7" fmla="*/ 125 h 197"/>
                <a:gd name="T8" fmla="*/ 47 w 90"/>
                <a:gd name="T9" fmla="*/ 126 h 197"/>
                <a:gd name="T10" fmla="*/ 54 w 90"/>
                <a:gd name="T11" fmla="*/ 122 h 197"/>
                <a:gd name="T12" fmla="*/ 60 w 90"/>
                <a:gd name="T13" fmla="*/ 116 h 197"/>
                <a:gd name="T14" fmla="*/ 65 w 90"/>
                <a:gd name="T15" fmla="*/ 101 h 197"/>
                <a:gd name="T16" fmla="*/ 69 w 90"/>
                <a:gd name="T17" fmla="*/ 82 h 197"/>
                <a:gd name="T18" fmla="*/ 69 w 90"/>
                <a:gd name="T19" fmla="*/ 62 h 197"/>
                <a:gd name="T20" fmla="*/ 65 w 90"/>
                <a:gd name="T21" fmla="*/ 42 h 197"/>
                <a:gd name="T22" fmla="*/ 60 w 90"/>
                <a:gd name="T23" fmla="*/ 28 h 197"/>
                <a:gd name="T24" fmla="*/ 52 w 90"/>
                <a:gd name="T25" fmla="*/ 22 h 197"/>
                <a:gd name="T26" fmla="*/ 47 w 90"/>
                <a:gd name="T27" fmla="*/ 20 h 197"/>
                <a:gd name="T28" fmla="*/ 41 w 90"/>
                <a:gd name="T29" fmla="*/ 20 h 197"/>
                <a:gd name="T30" fmla="*/ 33 w 90"/>
                <a:gd name="T31" fmla="*/ 24 h 197"/>
                <a:gd name="T32" fmla="*/ 28 w 90"/>
                <a:gd name="T33" fmla="*/ 31 h 197"/>
                <a:gd name="T34" fmla="*/ 24 w 90"/>
                <a:gd name="T35" fmla="*/ 39 h 197"/>
                <a:gd name="T36" fmla="*/ 23 w 90"/>
                <a:gd name="T37" fmla="*/ 49 h 197"/>
                <a:gd name="T38" fmla="*/ 22 w 90"/>
                <a:gd name="T39" fmla="*/ 91 h 197"/>
                <a:gd name="T40" fmla="*/ 1 w 90"/>
                <a:gd name="T41" fmla="*/ 32 h 197"/>
                <a:gd name="T42" fmla="*/ 0 w 90"/>
                <a:gd name="T43" fmla="*/ 10 h 197"/>
                <a:gd name="T44" fmla="*/ 19 w 90"/>
                <a:gd name="T45" fmla="*/ 2 h 197"/>
                <a:gd name="T46" fmla="*/ 21 w 90"/>
                <a:gd name="T47" fmla="*/ 20 h 197"/>
                <a:gd name="T48" fmla="*/ 28 w 90"/>
                <a:gd name="T49" fmla="*/ 11 h 197"/>
                <a:gd name="T50" fmla="*/ 34 w 90"/>
                <a:gd name="T51" fmla="*/ 5 h 197"/>
                <a:gd name="T52" fmla="*/ 43 w 90"/>
                <a:gd name="T53" fmla="*/ 1 h 197"/>
                <a:gd name="T54" fmla="*/ 50 w 90"/>
                <a:gd name="T55" fmla="*/ 0 h 197"/>
                <a:gd name="T56" fmla="*/ 59 w 90"/>
                <a:gd name="T57" fmla="*/ 1 h 197"/>
                <a:gd name="T58" fmla="*/ 68 w 90"/>
                <a:gd name="T59" fmla="*/ 5 h 197"/>
                <a:gd name="T60" fmla="*/ 74 w 90"/>
                <a:gd name="T61" fmla="*/ 11 h 197"/>
                <a:gd name="T62" fmla="*/ 79 w 90"/>
                <a:gd name="T63" fmla="*/ 19 h 197"/>
                <a:gd name="T64" fmla="*/ 88 w 90"/>
                <a:gd name="T65" fmla="*/ 41 h 197"/>
                <a:gd name="T66" fmla="*/ 90 w 90"/>
                <a:gd name="T67" fmla="*/ 72 h 197"/>
                <a:gd name="T68" fmla="*/ 87 w 90"/>
                <a:gd name="T69" fmla="*/ 105 h 197"/>
                <a:gd name="T70" fmla="*/ 83 w 90"/>
                <a:gd name="T71" fmla="*/ 117 h 197"/>
                <a:gd name="T72" fmla="*/ 77 w 90"/>
                <a:gd name="T73" fmla="*/ 127 h 197"/>
                <a:gd name="T74" fmla="*/ 71 w 90"/>
                <a:gd name="T75" fmla="*/ 134 h 197"/>
                <a:gd name="T76" fmla="*/ 63 w 90"/>
                <a:gd name="T77" fmla="*/ 140 h 197"/>
                <a:gd name="T78" fmla="*/ 48 w 90"/>
                <a:gd name="T79" fmla="*/ 144 h 197"/>
                <a:gd name="T80" fmla="*/ 38 w 90"/>
                <a:gd name="T81" fmla="*/ 143 h 197"/>
                <a:gd name="T82" fmla="*/ 32 w 90"/>
                <a:gd name="T83" fmla="*/ 139 h 197"/>
                <a:gd name="T84" fmla="*/ 23 w 90"/>
                <a:gd name="T85" fmla="*/ 128 h 197"/>
                <a:gd name="T86" fmla="*/ 22 w 90"/>
                <a:gd name="T87" fmla="*/ 197 h 197"/>
                <a:gd name="T88" fmla="*/ 1 w 90"/>
                <a:gd name="T89" fmla="*/ 4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97">
                  <a:moveTo>
                    <a:pt x="22" y="91"/>
                  </a:moveTo>
                  <a:lnTo>
                    <a:pt x="23" y="96"/>
                  </a:lnTo>
                  <a:lnTo>
                    <a:pt x="23" y="102"/>
                  </a:lnTo>
                  <a:lnTo>
                    <a:pt x="25" y="108"/>
                  </a:lnTo>
                  <a:lnTo>
                    <a:pt x="28" y="114"/>
                  </a:lnTo>
                  <a:lnTo>
                    <a:pt x="31" y="118"/>
                  </a:lnTo>
                  <a:lnTo>
                    <a:pt x="33" y="121"/>
                  </a:lnTo>
                  <a:lnTo>
                    <a:pt x="40" y="125"/>
                  </a:lnTo>
                  <a:lnTo>
                    <a:pt x="44" y="126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4" y="122"/>
                  </a:lnTo>
                  <a:lnTo>
                    <a:pt x="56" y="121"/>
                  </a:lnTo>
                  <a:lnTo>
                    <a:pt x="60" y="116"/>
                  </a:lnTo>
                  <a:lnTo>
                    <a:pt x="63" y="109"/>
                  </a:lnTo>
                  <a:lnTo>
                    <a:pt x="65" y="101"/>
                  </a:lnTo>
                  <a:lnTo>
                    <a:pt x="68" y="92"/>
                  </a:lnTo>
                  <a:lnTo>
                    <a:pt x="69" y="82"/>
                  </a:lnTo>
                  <a:lnTo>
                    <a:pt x="69" y="73"/>
                  </a:lnTo>
                  <a:lnTo>
                    <a:pt x="69" y="62"/>
                  </a:lnTo>
                  <a:lnTo>
                    <a:pt x="68" y="52"/>
                  </a:lnTo>
                  <a:lnTo>
                    <a:pt x="65" y="42"/>
                  </a:lnTo>
                  <a:lnTo>
                    <a:pt x="63" y="35"/>
                  </a:lnTo>
                  <a:lnTo>
                    <a:pt x="60" y="28"/>
                  </a:lnTo>
                  <a:lnTo>
                    <a:pt x="56" y="23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7" y="20"/>
                  </a:lnTo>
                  <a:lnTo>
                    <a:pt x="44" y="20"/>
                  </a:lnTo>
                  <a:lnTo>
                    <a:pt x="41" y="20"/>
                  </a:lnTo>
                  <a:lnTo>
                    <a:pt x="36" y="21"/>
                  </a:lnTo>
                  <a:lnTo>
                    <a:pt x="33" y="24"/>
                  </a:lnTo>
                  <a:lnTo>
                    <a:pt x="31" y="27"/>
                  </a:lnTo>
                  <a:lnTo>
                    <a:pt x="28" y="31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3" y="49"/>
                  </a:lnTo>
                  <a:lnTo>
                    <a:pt x="22" y="55"/>
                  </a:lnTo>
                  <a:lnTo>
                    <a:pt x="22" y="91"/>
                  </a:lnTo>
                  <a:close/>
                  <a:moveTo>
                    <a:pt x="1" y="46"/>
                  </a:moveTo>
                  <a:lnTo>
                    <a:pt x="1" y="32"/>
                  </a:lnTo>
                  <a:lnTo>
                    <a:pt x="1" y="20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4" y="15"/>
                  </a:lnTo>
                  <a:lnTo>
                    <a:pt x="28" y="11"/>
                  </a:lnTo>
                  <a:lnTo>
                    <a:pt x="31" y="8"/>
                  </a:lnTo>
                  <a:lnTo>
                    <a:pt x="34" y="5"/>
                  </a:lnTo>
                  <a:lnTo>
                    <a:pt x="38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1"/>
                  </a:lnTo>
                  <a:lnTo>
                    <a:pt x="63" y="2"/>
                  </a:lnTo>
                  <a:lnTo>
                    <a:pt x="68" y="5"/>
                  </a:lnTo>
                  <a:lnTo>
                    <a:pt x="71" y="8"/>
                  </a:lnTo>
                  <a:lnTo>
                    <a:pt x="74" y="11"/>
                  </a:lnTo>
                  <a:lnTo>
                    <a:pt x="77" y="14"/>
                  </a:lnTo>
                  <a:lnTo>
                    <a:pt x="79" y="19"/>
                  </a:lnTo>
                  <a:lnTo>
                    <a:pt x="85" y="28"/>
                  </a:lnTo>
                  <a:lnTo>
                    <a:pt x="88" y="41"/>
                  </a:lnTo>
                  <a:lnTo>
                    <a:pt x="90" y="55"/>
                  </a:lnTo>
                  <a:lnTo>
                    <a:pt x="90" y="72"/>
                  </a:lnTo>
                  <a:lnTo>
                    <a:pt x="90" y="90"/>
                  </a:lnTo>
                  <a:lnTo>
                    <a:pt x="87" y="105"/>
                  </a:lnTo>
                  <a:lnTo>
                    <a:pt x="85" y="112"/>
                  </a:lnTo>
                  <a:lnTo>
                    <a:pt x="83" y="117"/>
                  </a:lnTo>
                  <a:lnTo>
                    <a:pt x="81" y="122"/>
                  </a:lnTo>
                  <a:lnTo>
                    <a:pt x="77" y="127"/>
                  </a:lnTo>
                  <a:lnTo>
                    <a:pt x="74" y="131"/>
                  </a:lnTo>
                  <a:lnTo>
                    <a:pt x="71" y="134"/>
                  </a:lnTo>
                  <a:lnTo>
                    <a:pt x="68" y="137"/>
                  </a:lnTo>
                  <a:lnTo>
                    <a:pt x="63" y="140"/>
                  </a:lnTo>
                  <a:lnTo>
                    <a:pt x="56" y="143"/>
                  </a:lnTo>
                  <a:lnTo>
                    <a:pt x="48" y="144"/>
                  </a:lnTo>
                  <a:lnTo>
                    <a:pt x="43" y="143"/>
                  </a:lnTo>
                  <a:lnTo>
                    <a:pt x="38" y="143"/>
                  </a:lnTo>
                  <a:lnTo>
                    <a:pt x="35" y="141"/>
                  </a:lnTo>
                  <a:lnTo>
                    <a:pt x="32" y="139"/>
                  </a:lnTo>
                  <a:lnTo>
                    <a:pt x="27" y="133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2" y="197"/>
                  </a:lnTo>
                  <a:lnTo>
                    <a:pt x="1" y="197"/>
                  </a:lnTo>
                  <a:lnTo>
                    <a:pt x="1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" name="Freeform 735"/>
            <p:cNvSpPr>
              <a:spLocks/>
            </p:cNvSpPr>
            <p:nvPr/>
          </p:nvSpPr>
          <p:spPr bwMode="auto">
            <a:xfrm>
              <a:off x="6094695" y="5626080"/>
              <a:ext cx="33409" cy="77953"/>
            </a:xfrm>
            <a:custGeom>
              <a:avLst/>
              <a:gdLst>
                <a:gd name="T0" fmla="*/ 0 w 86"/>
                <a:gd name="T1" fmla="*/ 0 h 200"/>
                <a:gd name="T2" fmla="*/ 22 w 86"/>
                <a:gd name="T3" fmla="*/ 0 h 200"/>
                <a:gd name="T4" fmla="*/ 22 w 86"/>
                <a:gd name="T5" fmla="*/ 76 h 200"/>
                <a:gd name="T6" fmla="*/ 23 w 86"/>
                <a:gd name="T7" fmla="*/ 76 h 200"/>
                <a:gd name="T8" fmla="*/ 28 w 86"/>
                <a:gd name="T9" fmla="*/ 69 h 200"/>
                <a:gd name="T10" fmla="*/ 35 w 86"/>
                <a:gd name="T11" fmla="*/ 63 h 200"/>
                <a:gd name="T12" fmla="*/ 38 w 86"/>
                <a:gd name="T13" fmla="*/ 62 h 200"/>
                <a:gd name="T14" fmla="*/ 42 w 86"/>
                <a:gd name="T15" fmla="*/ 59 h 200"/>
                <a:gd name="T16" fmla="*/ 48 w 86"/>
                <a:gd name="T17" fmla="*/ 58 h 200"/>
                <a:gd name="T18" fmla="*/ 53 w 86"/>
                <a:gd name="T19" fmla="*/ 58 h 200"/>
                <a:gd name="T20" fmla="*/ 60 w 86"/>
                <a:gd name="T21" fmla="*/ 59 h 200"/>
                <a:gd name="T22" fmla="*/ 65 w 86"/>
                <a:gd name="T23" fmla="*/ 60 h 200"/>
                <a:gd name="T24" fmla="*/ 70 w 86"/>
                <a:gd name="T25" fmla="*/ 65 h 200"/>
                <a:gd name="T26" fmla="*/ 76 w 86"/>
                <a:gd name="T27" fmla="*/ 69 h 200"/>
                <a:gd name="T28" fmla="*/ 79 w 86"/>
                <a:gd name="T29" fmla="*/ 77 h 200"/>
                <a:gd name="T30" fmla="*/ 82 w 86"/>
                <a:gd name="T31" fmla="*/ 84 h 200"/>
                <a:gd name="T32" fmla="*/ 84 w 86"/>
                <a:gd name="T33" fmla="*/ 95 h 200"/>
                <a:gd name="T34" fmla="*/ 86 w 86"/>
                <a:gd name="T35" fmla="*/ 107 h 200"/>
                <a:gd name="T36" fmla="*/ 86 w 86"/>
                <a:gd name="T37" fmla="*/ 200 h 200"/>
                <a:gd name="T38" fmla="*/ 63 w 86"/>
                <a:gd name="T39" fmla="*/ 200 h 200"/>
                <a:gd name="T40" fmla="*/ 63 w 86"/>
                <a:gd name="T41" fmla="*/ 110 h 200"/>
                <a:gd name="T42" fmla="*/ 63 w 86"/>
                <a:gd name="T43" fmla="*/ 104 h 200"/>
                <a:gd name="T44" fmla="*/ 62 w 86"/>
                <a:gd name="T45" fmla="*/ 97 h 200"/>
                <a:gd name="T46" fmla="*/ 61 w 86"/>
                <a:gd name="T47" fmla="*/ 92 h 200"/>
                <a:gd name="T48" fmla="*/ 60 w 86"/>
                <a:gd name="T49" fmla="*/ 87 h 200"/>
                <a:gd name="T50" fmla="*/ 56 w 86"/>
                <a:gd name="T51" fmla="*/ 83 h 200"/>
                <a:gd name="T52" fmla="*/ 53 w 86"/>
                <a:gd name="T53" fmla="*/ 80 h 200"/>
                <a:gd name="T54" fmla="*/ 50 w 86"/>
                <a:gd name="T55" fmla="*/ 78 h 200"/>
                <a:gd name="T56" fmla="*/ 44 w 86"/>
                <a:gd name="T57" fmla="*/ 77 h 200"/>
                <a:gd name="T58" fmla="*/ 40 w 86"/>
                <a:gd name="T59" fmla="*/ 78 h 200"/>
                <a:gd name="T60" fmla="*/ 37 w 86"/>
                <a:gd name="T61" fmla="*/ 79 h 200"/>
                <a:gd name="T62" fmla="*/ 34 w 86"/>
                <a:gd name="T63" fmla="*/ 80 h 200"/>
                <a:gd name="T64" fmla="*/ 32 w 86"/>
                <a:gd name="T65" fmla="*/ 82 h 200"/>
                <a:gd name="T66" fmla="*/ 28 w 86"/>
                <a:gd name="T67" fmla="*/ 85 h 200"/>
                <a:gd name="T68" fmla="*/ 26 w 86"/>
                <a:gd name="T69" fmla="*/ 90 h 200"/>
                <a:gd name="T70" fmla="*/ 24 w 86"/>
                <a:gd name="T71" fmla="*/ 94 h 200"/>
                <a:gd name="T72" fmla="*/ 23 w 86"/>
                <a:gd name="T73" fmla="*/ 99 h 200"/>
                <a:gd name="T74" fmla="*/ 22 w 86"/>
                <a:gd name="T75" fmla="*/ 104 h 200"/>
                <a:gd name="T76" fmla="*/ 22 w 86"/>
                <a:gd name="T77" fmla="*/ 109 h 200"/>
                <a:gd name="T78" fmla="*/ 22 w 86"/>
                <a:gd name="T79" fmla="*/ 200 h 200"/>
                <a:gd name="T80" fmla="*/ 0 w 86"/>
                <a:gd name="T81" fmla="*/ 200 h 200"/>
                <a:gd name="T82" fmla="*/ 0 w 86"/>
                <a:gd name="T8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200">
                  <a:moveTo>
                    <a:pt x="0" y="0"/>
                  </a:moveTo>
                  <a:lnTo>
                    <a:pt x="22" y="0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8" y="69"/>
                  </a:lnTo>
                  <a:lnTo>
                    <a:pt x="35" y="63"/>
                  </a:lnTo>
                  <a:lnTo>
                    <a:pt x="38" y="62"/>
                  </a:lnTo>
                  <a:lnTo>
                    <a:pt x="42" y="59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60" y="59"/>
                  </a:lnTo>
                  <a:lnTo>
                    <a:pt x="65" y="60"/>
                  </a:lnTo>
                  <a:lnTo>
                    <a:pt x="70" y="65"/>
                  </a:lnTo>
                  <a:lnTo>
                    <a:pt x="76" y="69"/>
                  </a:lnTo>
                  <a:lnTo>
                    <a:pt x="79" y="77"/>
                  </a:lnTo>
                  <a:lnTo>
                    <a:pt x="82" y="84"/>
                  </a:lnTo>
                  <a:lnTo>
                    <a:pt x="84" y="95"/>
                  </a:lnTo>
                  <a:lnTo>
                    <a:pt x="86" y="107"/>
                  </a:lnTo>
                  <a:lnTo>
                    <a:pt x="86" y="200"/>
                  </a:lnTo>
                  <a:lnTo>
                    <a:pt x="63" y="200"/>
                  </a:lnTo>
                  <a:lnTo>
                    <a:pt x="63" y="110"/>
                  </a:lnTo>
                  <a:lnTo>
                    <a:pt x="63" y="104"/>
                  </a:lnTo>
                  <a:lnTo>
                    <a:pt x="62" y="97"/>
                  </a:lnTo>
                  <a:lnTo>
                    <a:pt x="61" y="92"/>
                  </a:lnTo>
                  <a:lnTo>
                    <a:pt x="60" y="87"/>
                  </a:lnTo>
                  <a:lnTo>
                    <a:pt x="56" y="83"/>
                  </a:lnTo>
                  <a:lnTo>
                    <a:pt x="53" y="80"/>
                  </a:lnTo>
                  <a:lnTo>
                    <a:pt x="50" y="78"/>
                  </a:lnTo>
                  <a:lnTo>
                    <a:pt x="44" y="77"/>
                  </a:lnTo>
                  <a:lnTo>
                    <a:pt x="40" y="78"/>
                  </a:lnTo>
                  <a:lnTo>
                    <a:pt x="37" y="79"/>
                  </a:lnTo>
                  <a:lnTo>
                    <a:pt x="34" y="80"/>
                  </a:lnTo>
                  <a:lnTo>
                    <a:pt x="32" y="82"/>
                  </a:lnTo>
                  <a:lnTo>
                    <a:pt x="28" y="85"/>
                  </a:lnTo>
                  <a:lnTo>
                    <a:pt x="26" y="90"/>
                  </a:lnTo>
                  <a:lnTo>
                    <a:pt x="24" y="94"/>
                  </a:lnTo>
                  <a:lnTo>
                    <a:pt x="23" y="99"/>
                  </a:lnTo>
                  <a:lnTo>
                    <a:pt x="22" y="104"/>
                  </a:lnTo>
                  <a:lnTo>
                    <a:pt x="22" y="109"/>
                  </a:lnTo>
                  <a:lnTo>
                    <a:pt x="22" y="200"/>
                  </a:lnTo>
                  <a:lnTo>
                    <a:pt x="0" y="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736"/>
            <p:cNvSpPr>
              <a:spLocks noEditPoints="1"/>
            </p:cNvSpPr>
            <p:nvPr/>
          </p:nvSpPr>
          <p:spPr bwMode="auto">
            <a:xfrm>
              <a:off x="6137649" y="5648353"/>
              <a:ext cx="33409" cy="57272"/>
            </a:xfrm>
            <a:custGeom>
              <a:avLst/>
              <a:gdLst>
                <a:gd name="T0" fmla="*/ 55 w 83"/>
                <a:gd name="T1" fmla="*/ 69 h 144"/>
                <a:gd name="T2" fmla="*/ 43 w 83"/>
                <a:gd name="T3" fmla="*/ 72 h 144"/>
                <a:gd name="T4" fmla="*/ 30 w 83"/>
                <a:gd name="T5" fmla="*/ 78 h 144"/>
                <a:gd name="T6" fmla="*/ 24 w 83"/>
                <a:gd name="T7" fmla="*/ 88 h 144"/>
                <a:gd name="T8" fmla="*/ 22 w 83"/>
                <a:gd name="T9" fmla="*/ 96 h 144"/>
                <a:gd name="T10" fmla="*/ 22 w 83"/>
                <a:gd name="T11" fmla="*/ 108 h 144"/>
                <a:gd name="T12" fmla="*/ 25 w 83"/>
                <a:gd name="T13" fmla="*/ 118 h 144"/>
                <a:gd name="T14" fmla="*/ 30 w 83"/>
                <a:gd name="T15" fmla="*/ 123 h 144"/>
                <a:gd name="T16" fmla="*/ 36 w 83"/>
                <a:gd name="T17" fmla="*/ 127 h 144"/>
                <a:gd name="T18" fmla="*/ 42 w 83"/>
                <a:gd name="T19" fmla="*/ 127 h 144"/>
                <a:gd name="T20" fmla="*/ 49 w 83"/>
                <a:gd name="T21" fmla="*/ 123 h 144"/>
                <a:gd name="T22" fmla="*/ 54 w 83"/>
                <a:gd name="T23" fmla="*/ 118 h 144"/>
                <a:gd name="T24" fmla="*/ 59 w 83"/>
                <a:gd name="T25" fmla="*/ 110 h 144"/>
                <a:gd name="T26" fmla="*/ 60 w 83"/>
                <a:gd name="T27" fmla="*/ 102 h 144"/>
                <a:gd name="T28" fmla="*/ 60 w 83"/>
                <a:gd name="T29" fmla="*/ 69 h 144"/>
                <a:gd name="T30" fmla="*/ 82 w 83"/>
                <a:gd name="T31" fmla="*/ 127 h 144"/>
                <a:gd name="T32" fmla="*/ 63 w 83"/>
                <a:gd name="T33" fmla="*/ 142 h 144"/>
                <a:gd name="T34" fmla="*/ 61 w 83"/>
                <a:gd name="T35" fmla="*/ 127 h 144"/>
                <a:gd name="T36" fmla="*/ 55 w 83"/>
                <a:gd name="T37" fmla="*/ 134 h 144"/>
                <a:gd name="T38" fmla="*/ 49 w 83"/>
                <a:gd name="T39" fmla="*/ 140 h 144"/>
                <a:gd name="T40" fmla="*/ 41 w 83"/>
                <a:gd name="T41" fmla="*/ 143 h 144"/>
                <a:gd name="T42" fmla="*/ 33 w 83"/>
                <a:gd name="T43" fmla="*/ 144 h 144"/>
                <a:gd name="T44" fmla="*/ 20 w 83"/>
                <a:gd name="T45" fmla="*/ 141 h 144"/>
                <a:gd name="T46" fmla="*/ 10 w 83"/>
                <a:gd name="T47" fmla="*/ 133 h 144"/>
                <a:gd name="T48" fmla="*/ 2 w 83"/>
                <a:gd name="T49" fmla="*/ 120 h 144"/>
                <a:gd name="T50" fmla="*/ 0 w 83"/>
                <a:gd name="T51" fmla="*/ 104 h 144"/>
                <a:gd name="T52" fmla="*/ 1 w 83"/>
                <a:gd name="T53" fmla="*/ 92 h 144"/>
                <a:gd name="T54" fmla="*/ 6 w 83"/>
                <a:gd name="T55" fmla="*/ 81 h 144"/>
                <a:gd name="T56" fmla="*/ 11 w 83"/>
                <a:gd name="T57" fmla="*/ 73 h 144"/>
                <a:gd name="T58" fmla="*/ 19 w 83"/>
                <a:gd name="T59" fmla="*/ 66 h 144"/>
                <a:gd name="T60" fmla="*/ 37 w 83"/>
                <a:gd name="T61" fmla="*/ 56 h 144"/>
                <a:gd name="T62" fmla="*/ 60 w 83"/>
                <a:gd name="T63" fmla="*/ 53 h 144"/>
                <a:gd name="T64" fmla="*/ 60 w 83"/>
                <a:gd name="T65" fmla="*/ 42 h 144"/>
                <a:gd name="T66" fmla="*/ 57 w 83"/>
                <a:gd name="T67" fmla="*/ 31 h 144"/>
                <a:gd name="T68" fmla="*/ 52 w 83"/>
                <a:gd name="T69" fmla="*/ 23 h 144"/>
                <a:gd name="T70" fmla="*/ 43 w 83"/>
                <a:gd name="T71" fmla="*/ 19 h 144"/>
                <a:gd name="T72" fmla="*/ 32 w 83"/>
                <a:gd name="T73" fmla="*/ 19 h 144"/>
                <a:gd name="T74" fmla="*/ 20 w 83"/>
                <a:gd name="T75" fmla="*/ 22 h 144"/>
                <a:gd name="T76" fmla="*/ 10 w 83"/>
                <a:gd name="T77" fmla="*/ 9 h 144"/>
                <a:gd name="T78" fmla="*/ 23 w 83"/>
                <a:gd name="T79" fmla="*/ 4 h 144"/>
                <a:gd name="T80" fmla="*/ 42 w 83"/>
                <a:gd name="T81" fmla="*/ 0 h 144"/>
                <a:gd name="T82" fmla="*/ 60 w 83"/>
                <a:gd name="T83" fmla="*/ 4 h 144"/>
                <a:gd name="T84" fmla="*/ 73 w 83"/>
                <a:gd name="T85" fmla="*/ 13 h 144"/>
                <a:gd name="T86" fmla="*/ 79 w 83"/>
                <a:gd name="T87" fmla="*/ 28 h 144"/>
                <a:gd name="T88" fmla="*/ 81 w 83"/>
                <a:gd name="T89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144">
                  <a:moveTo>
                    <a:pt x="60" y="69"/>
                  </a:moveTo>
                  <a:lnTo>
                    <a:pt x="55" y="69"/>
                  </a:lnTo>
                  <a:lnTo>
                    <a:pt x="49" y="71"/>
                  </a:lnTo>
                  <a:lnTo>
                    <a:pt x="43" y="72"/>
                  </a:lnTo>
                  <a:lnTo>
                    <a:pt x="37" y="74"/>
                  </a:lnTo>
                  <a:lnTo>
                    <a:pt x="30" y="78"/>
                  </a:lnTo>
                  <a:lnTo>
                    <a:pt x="26" y="83"/>
                  </a:lnTo>
                  <a:lnTo>
                    <a:pt x="24" y="88"/>
                  </a:lnTo>
                  <a:lnTo>
                    <a:pt x="23" y="92"/>
                  </a:lnTo>
                  <a:lnTo>
                    <a:pt x="22" y="96"/>
                  </a:lnTo>
                  <a:lnTo>
                    <a:pt x="22" y="102"/>
                  </a:lnTo>
                  <a:lnTo>
                    <a:pt x="22" y="108"/>
                  </a:lnTo>
                  <a:lnTo>
                    <a:pt x="23" y="114"/>
                  </a:lnTo>
                  <a:lnTo>
                    <a:pt x="25" y="118"/>
                  </a:lnTo>
                  <a:lnTo>
                    <a:pt x="27" y="121"/>
                  </a:lnTo>
                  <a:lnTo>
                    <a:pt x="30" y="123"/>
                  </a:lnTo>
                  <a:lnTo>
                    <a:pt x="33" y="126"/>
                  </a:lnTo>
                  <a:lnTo>
                    <a:pt x="36" y="127"/>
                  </a:lnTo>
                  <a:lnTo>
                    <a:pt x="39" y="127"/>
                  </a:lnTo>
                  <a:lnTo>
                    <a:pt x="42" y="127"/>
                  </a:lnTo>
                  <a:lnTo>
                    <a:pt x="46" y="126"/>
                  </a:lnTo>
                  <a:lnTo>
                    <a:pt x="49" y="123"/>
                  </a:lnTo>
                  <a:lnTo>
                    <a:pt x="52" y="121"/>
                  </a:lnTo>
                  <a:lnTo>
                    <a:pt x="54" y="118"/>
                  </a:lnTo>
                  <a:lnTo>
                    <a:pt x="56" y="115"/>
                  </a:lnTo>
                  <a:lnTo>
                    <a:pt x="59" y="110"/>
                  </a:lnTo>
                  <a:lnTo>
                    <a:pt x="60" y="105"/>
                  </a:lnTo>
                  <a:lnTo>
                    <a:pt x="60" y="102"/>
                  </a:lnTo>
                  <a:lnTo>
                    <a:pt x="60" y="98"/>
                  </a:lnTo>
                  <a:lnTo>
                    <a:pt x="60" y="69"/>
                  </a:lnTo>
                  <a:close/>
                  <a:moveTo>
                    <a:pt x="81" y="109"/>
                  </a:moveTo>
                  <a:lnTo>
                    <a:pt x="82" y="127"/>
                  </a:lnTo>
                  <a:lnTo>
                    <a:pt x="83" y="142"/>
                  </a:lnTo>
                  <a:lnTo>
                    <a:pt x="63" y="142"/>
                  </a:lnTo>
                  <a:lnTo>
                    <a:pt x="62" y="127"/>
                  </a:lnTo>
                  <a:lnTo>
                    <a:pt x="61" y="127"/>
                  </a:lnTo>
                  <a:lnTo>
                    <a:pt x="59" y="131"/>
                  </a:lnTo>
                  <a:lnTo>
                    <a:pt x="55" y="134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6" y="141"/>
                  </a:lnTo>
                  <a:lnTo>
                    <a:pt x="41" y="143"/>
                  </a:lnTo>
                  <a:lnTo>
                    <a:pt x="37" y="144"/>
                  </a:lnTo>
                  <a:lnTo>
                    <a:pt x="33" y="144"/>
                  </a:lnTo>
                  <a:lnTo>
                    <a:pt x="26" y="143"/>
                  </a:lnTo>
                  <a:lnTo>
                    <a:pt x="20" y="141"/>
                  </a:lnTo>
                  <a:lnTo>
                    <a:pt x="14" y="137"/>
                  </a:lnTo>
                  <a:lnTo>
                    <a:pt x="10" y="133"/>
                  </a:lnTo>
                  <a:lnTo>
                    <a:pt x="6" y="128"/>
                  </a:lnTo>
                  <a:lnTo>
                    <a:pt x="2" y="120"/>
                  </a:lnTo>
                  <a:lnTo>
                    <a:pt x="1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1" y="92"/>
                  </a:lnTo>
                  <a:lnTo>
                    <a:pt x="3" y="87"/>
                  </a:lnTo>
                  <a:lnTo>
                    <a:pt x="6" y="81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4" y="69"/>
                  </a:lnTo>
                  <a:lnTo>
                    <a:pt x="19" y="66"/>
                  </a:lnTo>
                  <a:lnTo>
                    <a:pt x="27" y="61"/>
                  </a:lnTo>
                  <a:lnTo>
                    <a:pt x="37" y="56"/>
                  </a:lnTo>
                  <a:lnTo>
                    <a:pt x="48" y="54"/>
                  </a:lnTo>
                  <a:lnTo>
                    <a:pt x="60" y="53"/>
                  </a:lnTo>
                  <a:lnTo>
                    <a:pt x="60" y="49"/>
                  </a:lnTo>
                  <a:lnTo>
                    <a:pt x="60" y="42"/>
                  </a:lnTo>
                  <a:lnTo>
                    <a:pt x="59" y="36"/>
                  </a:lnTo>
                  <a:lnTo>
                    <a:pt x="57" y="31"/>
                  </a:lnTo>
                  <a:lnTo>
                    <a:pt x="55" y="26"/>
                  </a:lnTo>
                  <a:lnTo>
                    <a:pt x="52" y="23"/>
                  </a:lnTo>
                  <a:lnTo>
                    <a:pt x="48" y="20"/>
                  </a:lnTo>
                  <a:lnTo>
                    <a:pt x="43" y="19"/>
                  </a:lnTo>
                  <a:lnTo>
                    <a:pt x="37" y="18"/>
                  </a:lnTo>
                  <a:lnTo>
                    <a:pt x="32" y="19"/>
                  </a:lnTo>
                  <a:lnTo>
                    <a:pt x="25" y="20"/>
                  </a:lnTo>
                  <a:lnTo>
                    <a:pt x="20" y="22"/>
                  </a:lnTo>
                  <a:lnTo>
                    <a:pt x="14" y="25"/>
                  </a:lnTo>
                  <a:lnTo>
                    <a:pt x="10" y="9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2" y="1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0" y="4"/>
                  </a:lnTo>
                  <a:lnTo>
                    <a:pt x="67" y="8"/>
                  </a:lnTo>
                  <a:lnTo>
                    <a:pt x="73" y="13"/>
                  </a:lnTo>
                  <a:lnTo>
                    <a:pt x="77" y="20"/>
                  </a:lnTo>
                  <a:lnTo>
                    <a:pt x="79" y="28"/>
                  </a:lnTo>
                  <a:lnTo>
                    <a:pt x="81" y="38"/>
                  </a:lnTo>
                  <a:lnTo>
                    <a:pt x="81" y="49"/>
                  </a:lnTo>
                  <a:lnTo>
                    <a:pt x="81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737"/>
            <p:cNvSpPr>
              <a:spLocks/>
            </p:cNvSpPr>
            <p:nvPr/>
          </p:nvSpPr>
          <p:spPr bwMode="auto">
            <a:xfrm>
              <a:off x="6182194" y="5648353"/>
              <a:ext cx="22272" cy="55681"/>
            </a:xfrm>
            <a:custGeom>
              <a:avLst/>
              <a:gdLst>
                <a:gd name="T0" fmla="*/ 2 w 57"/>
                <a:gd name="T1" fmla="*/ 38 h 142"/>
                <a:gd name="T2" fmla="*/ 2 w 57"/>
                <a:gd name="T3" fmla="*/ 29 h 142"/>
                <a:gd name="T4" fmla="*/ 2 w 57"/>
                <a:gd name="T5" fmla="*/ 20 h 142"/>
                <a:gd name="T6" fmla="*/ 0 w 57"/>
                <a:gd name="T7" fmla="*/ 11 h 142"/>
                <a:gd name="T8" fmla="*/ 0 w 57"/>
                <a:gd name="T9" fmla="*/ 2 h 142"/>
                <a:gd name="T10" fmla="*/ 20 w 57"/>
                <a:gd name="T11" fmla="*/ 2 h 142"/>
                <a:gd name="T12" fmla="*/ 22 w 57"/>
                <a:gd name="T13" fmla="*/ 24 h 142"/>
                <a:gd name="T14" fmla="*/ 22 w 57"/>
                <a:gd name="T15" fmla="*/ 24 h 142"/>
                <a:gd name="T16" fmla="*/ 24 w 57"/>
                <a:gd name="T17" fmla="*/ 20 h 142"/>
                <a:gd name="T18" fmla="*/ 26 w 57"/>
                <a:gd name="T19" fmla="*/ 15 h 142"/>
                <a:gd name="T20" fmla="*/ 30 w 57"/>
                <a:gd name="T21" fmla="*/ 11 h 142"/>
                <a:gd name="T22" fmla="*/ 34 w 57"/>
                <a:gd name="T23" fmla="*/ 8 h 142"/>
                <a:gd name="T24" fmla="*/ 38 w 57"/>
                <a:gd name="T25" fmla="*/ 5 h 142"/>
                <a:gd name="T26" fmla="*/ 43 w 57"/>
                <a:gd name="T27" fmla="*/ 2 h 142"/>
                <a:gd name="T28" fmla="*/ 47 w 57"/>
                <a:gd name="T29" fmla="*/ 0 h 142"/>
                <a:gd name="T30" fmla="*/ 51 w 57"/>
                <a:gd name="T31" fmla="*/ 0 h 142"/>
                <a:gd name="T32" fmla="*/ 57 w 57"/>
                <a:gd name="T33" fmla="*/ 0 h 142"/>
                <a:gd name="T34" fmla="*/ 57 w 57"/>
                <a:gd name="T35" fmla="*/ 23 h 142"/>
                <a:gd name="T36" fmla="*/ 51 w 57"/>
                <a:gd name="T37" fmla="*/ 23 h 142"/>
                <a:gd name="T38" fmla="*/ 47 w 57"/>
                <a:gd name="T39" fmla="*/ 24 h 142"/>
                <a:gd name="T40" fmla="*/ 41 w 57"/>
                <a:gd name="T41" fmla="*/ 25 h 142"/>
                <a:gd name="T42" fmla="*/ 37 w 57"/>
                <a:gd name="T43" fmla="*/ 28 h 142"/>
                <a:gd name="T44" fmla="*/ 34 w 57"/>
                <a:gd name="T45" fmla="*/ 32 h 142"/>
                <a:gd name="T46" fmla="*/ 31 w 57"/>
                <a:gd name="T47" fmla="*/ 36 h 142"/>
                <a:gd name="T48" fmla="*/ 27 w 57"/>
                <a:gd name="T49" fmla="*/ 40 h 142"/>
                <a:gd name="T50" fmla="*/ 26 w 57"/>
                <a:gd name="T51" fmla="*/ 46 h 142"/>
                <a:gd name="T52" fmla="*/ 24 w 57"/>
                <a:gd name="T53" fmla="*/ 52 h 142"/>
                <a:gd name="T54" fmla="*/ 24 w 57"/>
                <a:gd name="T55" fmla="*/ 58 h 142"/>
                <a:gd name="T56" fmla="*/ 24 w 57"/>
                <a:gd name="T57" fmla="*/ 64 h 142"/>
                <a:gd name="T58" fmla="*/ 24 w 57"/>
                <a:gd name="T59" fmla="*/ 142 h 142"/>
                <a:gd name="T60" fmla="*/ 2 w 57"/>
                <a:gd name="T61" fmla="*/ 142 h 142"/>
                <a:gd name="T62" fmla="*/ 2 w 57"/>
                <a:gd name="T63" fmla="*/ 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142">
                  <a:moveTo>
                    <a:pt x="2" y="38"/>
                  </a:moveTo>
                  <a:lnTo>
                    <a:pt x="2" y="29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2"/>
                  </a:lnTo>
                  <a:lnTo>
                    <a:pt x="20" y="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4" y="20"/>
                  </a:lnTo>
                  <a:lnTo>
                    <a:pt x="26" y="15"/>
                  </a:lnTo>
                  <a:lnTo>
                    <a:pt x="30" y="11"/>
                  </a:lnTo>
                  <a:lnTo>
                    <a:pt x="34" y="8"/>
                  </a:lnTo>
                  <a:lnTo>
                    <a:pt x="38" y="5"/>
                  </a:lnTo>
                  <a:lnTo>
                    <a:pt x="43" y="2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7" y="23"/>
                  </a:lnTo>
                  <a:lnTo>
                    <a:pt x="51" y="23"/>
                  </a:lnTo>
                  <a:lnTo>
                    <a:pt x="47" y="24"/>
                  </a:lnTo>
                  <a:lnTo>
                    <a:pt x="41" y="25"/>
                  </a:lnTo>
                  <a:lnTo>
                    <a:pt x="37" y="28"/>
                  </a:lnTo>
                  <a:lnTo>
                    <a:pt x="34" y="32"/>
                  </a:lnTo>
                  <a:lnTo>
                    <a:pt x="31" y="36"/>
                  </a:lnTo>
                  <a:lnTo>
                    <a:pt x="27" y="40"/>
                  </a:lnTo>
                  <a:lnTo>
                    <a:pt x="26" y="46"/>
                  </a:lnTo>
                  <a:lnTo>
                    <a:pt x="24" y="52"/>
                  </a:lnTo>
                  <a:lnTo>
                    <a:pt x="24" y="58"/>
                  </a:lnTo>
                  <a:lnTo>
                    <a:pt x="24" y="64"/>
                  </a:lnTo>
                  <a:lnTo>
                    <a:pt x="24" y="142"/>
                  </a:lnTo>
                  <a:lnTo>
                    <a:pt x="2" y="142"/>
                  </a:lnTo>
                  <a:lnTo>
                    <a:pt x="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738"/>
            <p:cNvSpPr>
              <a:spLocks/>
            </p:cNvSpPr>
            <p:nvPr/>
          </p:nvSpPr>
          <p:spPr bwMode="auto">
            <a:xfrm>
              <a:off x="6210830" y="5648353"/>
              <a:ext cx="58863" cy="55681"/>
            </a:xfrm>
            <a:custGeom>
              <a:avLst/>
              <a:gdLst>
                <a:gd name="T0" fmla="*/ 1 w 149"/>
                <a:gd name="T1" fmla="*/ 27 h 142"/>
                <a:gd name="T2" fmla="*/ 1 w 149"/>
                <a:gd name="T3" fmla="*/ 10 h 142"/>
                <a:gd name="T4" fmla="*/ 19 w 149"/>
                <a:gd name="T5" fmla="*/ 2 h 142"/>
                <a:gd name="T6" fmla="*/ 21 w 149"/>
                <a:gd name="T7" fmla="*/ 20 h 142"/>
                <a:gd name="T8" fmla="*/ 27 w 149"/>
                <a:gd name="T9" fmla="*/ 12 h 142"/>
                <a:gd name="T10" fmla="*/ 33 w 149"/>
                <a:gd name="T11" fmla="*/ 6 h 142"/>
                <a:gd name="T12" fmla="*/ 42 w 149"/>
                <a:gd name="T13" fmla="*/ 1 h 142"/>
                <a:gd name="T14" fmla="*/ 53 w 149"/>
                <a:gd name="T15" fmla="*/ 0 h 142"/>
                <a:gd name="T16" fmla="*/ 61 w 149"/>
                <a:gd name="T17" fmla="*/ 1 h 142"/>
                <a:gd name="T18" fmla="*/ 70 w 149"/>
                <a:gd name="T19" fmla="*/ 5 h 142"/>
                <a:gd name="T20" fmla="*/ 76 w 149"/>
                <a:gd name="T21" fmla="*/ 12 h 142"/>
                <a:gd name="T22" fmla="*/ 82 w 149"/>
                <a:gd name="T23" fmla="*/ 22 h 142"/>
                <a:gd name="T24" fmla="*/ 85 w 149"/>
                <a:gd name="T25" fmla="*/ 17 h 142"/>
                <a:gd name="T26" fmla="*/ 93 w 149"/>
                <a:gd name="T27" fmla="*/ 9 h 142"/>
                <a:gd name="T28" fmla="*/ 100 w 149"/>
                <a:gd name="T29" fmla="*/ 4 h 142"/>
                <a:gd name="T30" fmla="*/ 110 w 149"/>
                <a:gd name="T31" fmla="*/ 0 h 142"/>
                <a:gd name="T32" fmla="*/ 122 w 149"/>
                <a:gd name="T33" fmla="*/ 1 h 142"/>
                <a:gd name="T34" fmla="*/ 134 w 149"/>
                <a:gd name="T35" fmla="*/ 7 h 142"/>
                <a:gd name="T36" fmla="*/ 143 w 149"/>
                <a:gd name="T37" fmla="*/ 19 h 142"/>
                <a:gd name="T38" fmla="*/ 148 w 149"/>
                <a:gd name="T39" fmla="*/ 37 h 142"/>
                <a:gd name="T40" fmla="*/ 149 w 149"/>
                <a:gd name="T41" fmla="*/ 142 h 142"/>
                <a:gd name="T42" fmla="*/ 127 w 149"/>
                <a:gd name="T43" fmla="*/ 54 h 142"/>
                <a:gd name="T44" fmla="*/ 126 w 149"/>
                <a:gd name="T45" fmla="*/ 41 h 142"/>
                <a:gd name="T46" fmla="*/ 123 w 149"/>
                <a:gd name="T47" fmla="*/ 29 h 142"/>
                <a:gd name="T48" fmla="*/ 117 w 149"/>
                <a:gd name="T49" fmla="*/ 22 h 142"/>
                <a:gd name="T50" fmla="*/ 107 w 149"/>
                <a:gd name="T51" fmla="*/ 19 h 142"/>
                <a:gd name="T52" fmla="*/ 100 w 149"/>
                <a:gd name="T53" fmla="*/ 20 h 142"/>
                <a:gd name="T54" fmla="*/ 95 w 149"/>
                <a:gd name="T55" fmla="*/ 24 h 142"/>
                <a:gd name="T56" fmla="*/ 90 w 149"/>
                <a:gd name="T57" fmla="*/ 31 h 142"/>
                <a:gd name="T58" fmla="*/ 87 w 149"/>
                <a:gd name="T59" fmla="*/ 39 h 142"/>
                <a:gd name="T60" fmla="*/ 86 w 149"/>
                <a:gd name="T61" fmla="*/ 52 h 142"/>
                <a:gd name="T62" fmla="*/ 65 w 149"/>
                <a:gd name="T63" fmla="*/ 142 h 142"/>
                <a:gd name="T64" fmla="*/ 63 w 149"/>
                <a:gd name="T65" fmla="*/ 45 h 142"/>
                <a:gd name="T66" fmla="*/ 62 w 149"/>
                <a:gd name="T67" fmla="*/ 34 h 142"/>
                <a:gd name="T68" fmla="*/ 58 w 149"/>
                <a:gd name="T69" fmla="*/ 25 h 142"/>
                <a:gd name="T70" fmla="*/ 50 w 149"/>
                <a:gd name="T71" fmla="*/ 20 h 142"/>
                <a:gd name="T72" fmla="*/ 42 w 149"/>
                <a:gd name="T73" fmla="*/ 19 h 142"/>
                <a:gd name="T74" fmla="*/ 35 w 149"/>
                <a:gd name="T75" fmla="*/ 22 h 142"/>
                <a:gd name="T76" fmla="*/ 29 w 149"/>
                <a:gd name="T77" fmla="*/ 27 h 142"/>
                <a:gd name="T78" fmla="*/ 26 w 149"/>
                <a:gd name="T79" fmla="*/ 36 h 142"/>
                <a:gd name="T80" fmla="*/ 23 w 149"/>
                <a:gd name="T81" fmla="*/ 47 h 142"/>
                <a:gd name="T82" fmla="*/ 23 w 149"/>
                <a:gd name="T83" fmla="*/ 142 h 142"/>
                <a:gd name="T84" fmla="*/ 1 w 149"/>
                <a:gd name="T85" fmla="*/ 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142">
                  <a:moveTo>
                    <a:pt x="1" y="38"/>
                  </a:moveTo>
                  <a:lnTo>
                    <a:pt x="1" y="27"/>
                  </a:lnTo>
                  <a:lnTo>
                    <a:pt x="1" y="19"/>
                  </a:lnTo>
                  <a:lnTo>
                    <a:pt x="1" y="10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15"/>
                  </a:lnTo>
                  <a:lnTo>
                    <a:pt x="27" y="12"/>
                  </a:lnTo>
                  <a:lnTo>
                    <a:pt x="30" y="9"/>
                  </a:lnTo>
                  <a:lnTo>
                    <a:pt x="33" y="6"/>
                  </a:lnTo>
                  <a:lnTo>
                    <a:pt x="38" y="4"/>
                  </a:lnTo>
                  <a:lnTo>
                    <a:pt x="42" y="1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6" y="2"/>
                  </a:lnTo>
                  <a:lnTo>
                    <a:pt x="70" y="5"/>
                  </a:lnTo>
                  <a:lnTo>
                    <a:pt x="73" y="8"/>
                  </a:lnTo>
                  <a:lnTo>
                    <a:pt x="76" y="12"/>
                  </a:lnTo>
                  <a:lnTo>
                    <a:pt x="80" y="17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5" y="17"/>
                  </a:lnTo>
                  <a:lnTo>
                    <a:pt x="88" y="12"/>
                  </a:lnTo>
                  <a:lnTo>
                    <a:pt x="93" y="9"/>
                  </a:lnTo>
                  <a:lnTo>
                    <a:pt x="96" y="6"/>
                  </a:lnTo>
                  <a:lnTo>
                    <a:pt x="100" y="4"/>
                  </a:lnTo>
                  <a:lnTo>
                    <a:pt x="104" y="1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2" y="1"/>
                  </a:lnTo>
                  <a:lnTo>
                    <a:pt x="128" y="2"/>
                  </a:lnTo>
                  <a:lnTo>
                    <a:pt x="134" y="7"/>
                  </a:lnTo>
                  <a:lnTo>
                    <a:pt x="139" y="11"/>
                  </a:lnTo>
                  <a:lnTo>
                    <a:pt x="143" y="19"/>
                  </a:lnTo>
                  <a:lnTo>
                    <a:pt x="146" y="26"/>
                  </a:lnTo>
                  <a:lnTo>
                    <a:pt x="148" y="37"/>
                  </a:lnTo>
                  <a:lnTo>
                    <a:pt x="149" y="49"/>
                  </a:lnTo>
                  <a:lnTo>
                    <a:pt x="149" y="142"/>
                  </a:lnTo>
                  <a:lnTo>
                    <a:pt x="127" y="142"/>
                  </a:lnTo>
                  <a:lnTo>
                    <a:pt x="127" y="54"/>
                  </a:lnTo>
                  <a:lnTo>
                    <a:pt x="126" y="48"/>
                  </a:lnTo>
                  <a:lnTo>
                    <a:pt x="126" y="41"/>
                  </a:lnTo>
                  <a:lnTo>
                    <a:pt x="125" y="35"/>
                  </a:lnTo>
                  <a:lnTo>
                    <a:pt x="123" y="29"/>
                  </a:lnTo>
                  <a:lnTo>
                    <a:pt x="121" y="25"/>
                  </a:lnTo>
                  <a:lnTo>
                    <a:pt x="117" y="22"/>
                  </a:lnTo>
                  <a:lnTo>
                    <a:pt x="113" y="20"/>
                  </a:lnTo>
                  <a:lnTo>
                    <a:pt x="107" y="19"/>
                  </a:lnTo>
                  <a:lnTo>
                    <a:pt x="103" y="19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95" y="24"/>
                  </a:lnTo>
                  <a:lnTo>
                    <a:pt x="93" y="27"/>
                  </a:lnTo>
                  <a:lnTo>
                    <a:pt x="90" y="31"/>
                  </a:lnTo>
                  <a:lnTo>
                    <a:pt x="88" y="35"/>
                  </a:lnTo>
                  <a:lnTo>
                    <a:pt x="87" y="39"/>
                  </a:lnTo>
                  <a:lnTo>
                    <a:pt x="86" y="46"/>
                  </a:lnTo>
                  <a:lnTo>
                    <a:pt x="86" y="52"/>
                  </a:lnTo>
                  <a:lnTo>
                    <a:pt x="86" y="142"/>
                  </a:lnTo>
                  <a:lnTo>
                    <a:pt x="65" y="142"/>
                  </a:lnTo>
                  <a:lnTo>
                    <a:pt x="65" y="50"/>
                  </a:lnTo>
                  <a:lnTo>
                    <a:pt x="63" y="45"/>
                  </a:lnTo>
                  <a:lnTo>
                    <a:pt x="63" y="39"/>
                  </a:lnTo>
                  <a:lnTo>
                    <a:pt x="62" y="34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2"/>
                  </a:lnTo>
                  <a:lnTo>
                    <a:pt x="50" y="20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38" y="20"/>
                  </a:lnTo>
                  <a:lnTo>
                    <a:pt x="35" y="22"/>
                  </a:lnTo>
                  <a:lnTo>
                    <a:pt x="32" y="24"/>
                  </a:lnTo>
                  <a:lnTo>
                    <a:pt x="29" y="27"/>
                  </a:lnTo>
                  <a:lnTo>
                    <a:pt x="27" y="32"/>
                  </a:lnTo>
                  <a:lnTo>
                    <a:pt x="26" y="36"/>
                  </a:lnTo>
                  <a:lnTo>
                    <a:pt x="25" y="41"/>
                  </a:lnTo>
                  <a:lnTo>
                    <a:pt x="23" y="47"/>
                  </a:lnTo>
                  <a:lnTo>
                    <a:pt x="23" y="53"/>
                  </a:lnTo>
                  <a:lnTo>
                    <a:pt x="23" y="142"/>
                  </a:lnTo>
                  <a:lnTo>
                    <a:pt x="1" y="142"/>
                  </a:lnTo>
                  <a:lnTo>
                    <a:pt x="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739"/>
            <p:cNvSpPr>
              <a:spLocks noEditPoints="1"/>
            </p:cNvSpPr>
            <p:nvPr/>
          </p:nvSpPr>
          <p:spPr bwMode="auto">
            <a:xfrm>
              <a:off x="6279238" y="5648353"/>
              <a:ext cx="31818" cy="57272"/>
            </a:xfrm>
            <a:custGeom>
              <a:avLst/>
              <a:gdLst>
                <a:gd name="T0" fmla="*/ 56 w 84"/>
                <a:gd name="T1" fmla="*/ 69 h 144"/>
                <a:gd name="T2" fmla="*/ 44 w 84"/>
                <a:gd name="T3" fmla="*/ 72 h 144"/>
                <a:gd name="T4" fmla="*/ 32 w 84"/>
                <a:gd name="T5" fmla="*/ 78 h 144"/>
                <a:gd name="T6" fmla="*/ 24 w 84"/>
                <a:gd name="T7" fmla="*/ 88 h 144"/>
                <a:gd name="T8" fmla="*/ 22 w 84"/>
                <a:gd name="T9" fmla="*/ 96 h 144"/>
                <a:gd name="T10" fmla="*/ 22 w 84"/>
                <a:gd name="T11" fmla="*/ 108 h 144"/>
                <a:gd name="T12" fmla="*/ 25 w 84"/>
                <a:gd name="T13" fmla="*/ 118 h 144"/>
                <a:gd name="T14" fmla="*/ 31 w 84"/>
                <a:gd name="T15" fmla="*/ 123 h 144"/>
                <a:gd name="T16" fmla="*/ 36 w 84"/>
                <a:gd name="T17" fmla="*/ 127 h 144"/>
                <a:gd name="T18" fmla="*/ 43 w 84"/>
                <a:gd name="T19" fmla="*/ 127 h 144"/>
                <a:gd name="T20" fmla="*/ 49 w 84"/>
                <a:gd name="T21" fmla="*/ 123 h 144"/>
                <a:gd name="T22" fmla="*/ 54 w 84"/>
                <a:gd name="T23" fmla="*/ 118 h 144"/>
                <a:gd name="T24" fmla="*/ 59 w 84"/>
                <a:gd name="T25" fmla="*/ 110 h 144"/>
                <a:gd name="T26" fmla="*/ 60 w 84"/>
                <a:gd name="T27" fmla="*/ 102 h 144"/>
                <a:gd name="T28" fmla="*/ 61 w 84"/>
                <a:gd name="T29" fmla="*/ 69 h 144"/>
                <a:gd name="T30" fmla="*/ 83 w 84"/>
                <a:gd name="T31" fmla="*/ 127 h 144"/>
                <a:gd name="T32" fmla="*/ 63 w 84"/>
                <a:gd name="T33" fmla="*/ 142 h 144"/>
                <a:gd name="T34" fmla="*/ 61 w 84"/>
                <a:gd name="T35" fmla="*/ 127 h 144"/>
                <a:gd name="T36" fmla="*/ 56 w 84"/>
                <a:gd name="T37" fmla="*/ 134 h 144"/>
                <a:gd name="T38" fmla="*/ 49 w 84"/>
                <a:gd name="T39" fmla="*/ 140 h 144"/>
                <a:gd name="T40" fmla="*/ 41 w 84"/>
                <a:gd name="T41" fmla="*/ 143 h 144"/>
                <a:gd name="T42" fmla="*/ 33 w 84"/>
                <a:gd name="T43" fmla="*/ 144 h 144"/>
                <a:gd name="T44" fmla="*/ 21 w 84"/>
                <a:gd name="T45" fmla="*/ 141 h 144"/>
                <a:gd name="T46" fmla="*/ 10 w 84"/>
                <a:gd name="T47" fmla="*/ 133 h 144"/>
                <a:gd name="T48" fmla="*/ 3 w 84"/>
                <a:gd name="T49" fmla="*/ 120 h 144"/>
                <a:gd name="T50" fmla="*/ 0 w 84"/>
                <a:gd name="T51" fmla="*/ 104 h 144"/>
                <a:gd name="T52" fmla="*/ 2 w 84"/>
                <a:gd name="T53" fmla="*/ 92 h 144"/>
                <a:gd name="T54" fmla="*/ 6 w 84"/>
                <a:gd name="T55" fmla="*/ 81 h 144"/>
                <a:gd name="T56" fmla="*/ 11 w 84"/>
                <a:gd name="T57" fmla="*/ 73 h 144"/>
                <a:gd name="T58" fmla="*/ 19 w 84"/>
                <a:gd name="T59" fmla="*/ 66 h 144"/>
                <a:gd name="T60" fmla="*/ 37 w 84"/>
                <a:gd name="T61" fmla="*/ 56 h 144"/>
                <a:gd name="T62" fmla="*/ 60 w 84"/>
                <a:gd name="T63" fmla="*/ 53 h 144"/>
                <a:gd name="T64" fmla="*/ 60 w 84"/>
                <a:gd name="T65" fmla="*/ 42 h 144"/>
                <a:gd name="T66" fmla="*/ 58 w 84"/>
                <a:gd name="T67" fmla="*/ 31 h 144"/>
                <a:gd name="T68" fmla="*/ 52 w 84"/>
                <a:gd name="T69" fmla="*/ 23 h 144"/>
                <a:gd name="T70" fmla="*/ 44 w 84"/>
                <a:gd name="T71" fmla="*/ 19 h 144"/>
                <a:gd name="T72" fmla="*/ 32 w 84"/>
                <a:gd name="T73" fmla="*/ 19 h 144"/>
                <a:gd name="T74" fmla="*/ 20 w 84"/>
                <a:gd name="T75" fmla="*/ 22 h 144"/>
                <a:gd name="T76" fmla="*/ 10 w 84"/>
                <a:gd name="T77" fmla="*/ 9 h 144"/>
                <a:gd name="T78" fmla="*/ 23 w 84"/>
                <a:gd name="T79" fmla="*/ 4 h 144"/>
                <a:gd name="T80" fmla="*/ 43 w 84"/>
                <a:gd name="T81" fmla="*/ 0 h 144"/>
                <a:gd name="T82" fmla="*/ 60 w 84"/>
                <a:gd name="T83" fmla="*/ 4 h 144"/>
                <a:gd name="T84" fmla="*/ 73 w 84"/>
                <a:gd name="T85" fmla="*/ 13 h 144"/>
                <a:gd name="T86" fmla="*/ 79 w 84"/>
                <a:gd name="T87" fmla="*/ 28 h 144"/>
                <a:gd name="T88" fmla="*/ 81 w 84"/>
                <a:gd name="T89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44">
                  <a:moveTo>
                    <a:pt x="61" y="69"/>
                  </a:moveTo>
                  <a:lnTo>
                    <a:pt x="56" y="69"/>
                  </a:lnTo>
                  <a:lnTo>
                    <a:pt x="49" y="71"/>
                  </a:lnTo>
                  <a:lnTo>
                    <a:pt x="44" y="72"/>
                  </a:lnTo>
                  <a:lnTo>
                    <a:pt x="37" y="74"/>
                  </a:lnTo>
                  <a:lnTo>
                    <a:pt x="32" y="78"/>
                  </a:lnTo>
                  <a:lnTo>
                    <a:pt x="26" y="83"/>
                  </a:lnTo>
                  <a:lnTo>
                    <a:pt x="24" y="88"/>
                  </a:lnTo>
                  <a:lnTo>
                    <a:pt x="23" y="92"/>
                  </a:lnTo>
                  <a:lnTo>
                    <a:pt x="22" y="96"/>
                  </a:lnTo>
                  <a:lnTo>
                    <a:pt x="22" y="102"/>
                  </a:lnTo>
                  <a:lnTo>
                    <a:pt x="22" y="108"/>
                  </a:lnTo>
                  <a:lnTo>
                    <a:pt x="24" y="114"/>
                  </a:lnTo>
                  <a:lnTo>
                    <a:pt x="25" y="118"/>
                  </a:lnTo>
                  <a:lnTo>
                    <a:pt x="27" y="121"/>
                  </a:lnTo>
                  <a:lnTo>
                    <a:pt x="31" y="123"/>
                  </a:lnTo>
                  <a:lnTo>
                    <a:pt x="33" y="126"/>
                  </a:lnTo>
                  <a:lnTo>
                    <a:pt x="36" y="127"/>
                  </a:lnTo>
                  <a:lnTo>
                    <a:pt x="39" y="127"/>
                  </a:lnTo>
                  <a:lnTo>
                    <a:pt x="43" y="127"/>
                  </a:lnTo>
                  <a:lnTo>
                    <a:pt x="46" y="126"/>
                  </a:lnTo>
                  <a:lnTo>
                    <a:pt x="49" y="123"/>
                  </a:lnTo>
                  <a:lnTo>
                    <a:pt x="52" y="121"/>
                  </a:lnTo>
                  <a:lnTo>
                    <a:pt x="54" y="118"/>
                  </a:lnTo>
                  <a:lnTo>
                    <a:pt x="57" y="115"/>
                  </a:lnTo>
                  <a:lnTo>
                    <a:pt x="59" y="110"/>
                  </a:lnTo>
                  <a:lnTo>
                    <a:pt x="60" y="105"/>
                  </a:lnTo>
                  <a:lnTo>
                    <a:pt x="60" y="102"/>
                  </a:lnTo>
                  <a:lnTo>
                    <a:pt x="61" y="98"/>
                  </a:lnTo>
                  <a:lnTo>
                    <a:pt x="61" y="69"/>
                  </a:lnTo>
                  <a:close/>
                  <a:moveTo>
                    <a:pt x="81" y="109"/>
                  </a:moveTo>
                  <a:lnTo>
                    <a:pt x="83" y="127"/>
                  </a:lnTo>
                  <a:lnTo>
                    <a:pt x="84" y="142"/>
                  </a:lnTo>
                  <a:lnTo>
                    <a:pt x="63" y="142"/>
                  </a:lnTo>
                  <a:lnTo>
                    <a:pt x="62" y="127"/>
                  </a:lnTo>
                  <a:lnTo>
                    <a:pt x="61" y="127"/>
                  </a:lnTo>
                  <a:lnTo>
                    <a:pt x="59" y="131"/>
                  </a:lnTo>
                  <a:lnTo>
                    <a:pt x="56" y="134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6" y="141"/>
                  </a:lnTo>
                  <a:lnTo>
                    <a:pt x="41" y="143"/>
                  </a:lnTo>
                  <a:lnTo>
                    <a:pt x="38" y="144"/>
                  </a:lnTo>
                  <a:lnTo>
                    <a:pt x="33" y="144"/>
                  </a:lnTo>
                  <a:lnTo>
                    <a:pt x="26" y="143"/>
                  </a:lnTo>
                  <a:lnTo>
                    <a:pt x="21" y="141"/>
                  </a:lnTo>
                  <a:lnTo>
                    <a:pt x="14" y="137"/>
                  </a:lnTo>
                  <a:lnTo>
                    <a:pt x="10" y="133"/>
                  </a:lnTo>
                  <a:lnTo>
                    <a:pt x="6" y="128"/>
                  </a:lnTo>
                  <a:lnTo>
                    <a:pt x="3" y="120"/>
                  </a:lnTo>
                  <a:lnTo>
                    <a:pt x="2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2" y="92"/>
                  </a:lnTo>
                  <a:lnTo>
                    <a:pt x="4" y="87"/>
                  </a:lnTo>
                  <a:lnTo>
                    <a:pt x="6" y="81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4" y="69"/>
                  </a:lnTo>
                  <a:lnTo>
                    <a:pt x="19" y="66"/>
                  </a:lnTo>
                  <a:lnTo>
                    <a:pt x="27" y="61"/>
                  </a:lnTo>
                  <a:lnTo>
                    <a:pt x="37" y="56"/>
                  </a:lnTo>
                  <a:lnTo>
                    <a:pt x="48" y="54"/>
                  </a:lnTo>
                  <a:lnTo>
                    <a:pt x="60" y="53"/>
                  </a:lnTo>
                  <a:lnTo>
                    <a:pt x="60" y="49"/>
                  </a:lnTo>
                  <a:lnTo>
                    <a:pt x="60" y="42"/>
                  </a:lnTo>
                  <a:lnTo>
                    <a:pt x="59" y="36"/>
                  </a:lnTo>
                  <a:lnTo>
                    <a:pt x="58" y="31"/>
                  </a:lnTo>
                  <a:lnTo>
                    <a:pt x="56" y="26"/>
                  </a:lnTo>
                  <a:lnTo>
                    <a:pt x="52" y="23"/>
                  </a:lnTo>
                  <a:lnTo>
                    <a:pt x="48" y="20"/>
                  </a:lnTo>
                  <a:lnTo>
                    <a:pt x="44" y="19"/>
                  </a:lnTo>
                  <a:lnTo>
                    <a:pt x="37" y="18"/>
                  </a:lnTo>
                  <a:lnTo>
                    <a:pt x="32" y="19"/>
                  </a:lnTo>
                  <a:lnTo>
                    <a:pt x="25" y="20"/>
                  </a:lnTo>
                  <a:lnTo>
                    <a:pt x="20" y="22"/>
                  </a:lnTo>
                  <a:lnTo>
                    <a:pt x="14" y="25"/>
                  </a:lnTo>
                  <a:lnTo>
                    <a:pt x="10" y="9"/>
                  </a:lnTo>
                  <a:lnTo>
                    <a:pt x="16" y="6"/>
                  </a:lnTo>
                  <a:lnTo>
                    <a:pt x="23" y="4"/>
                  </a:lnTo>
                  <a:lnTo>
                    <a:pt x="32" y="1"/>
                  </a:lnTo>
                  <a:lnTo>
                    <a:pt x="43" y="0"/>
                  </a:lnTo>
                  <a:lnTo>
                    <a:pt x="52" y="1"/>
                  </a:lnTo>
                  <a:lnTo>
                    <a:pt x="60" y="4"/>
                  </a:lnTo>
                  <a:lnTo>
                    <a:pt x="67" y="8"/>
                  </a:lnTo>
                  <a:lnTo>
                    <a:pt x="73" y="13"/>
                  </a:lnTo>
                  <a:lnTo>
                    <a:pt x="77" y="20"/>
                  </a:lnTo>
                  <a:lnTo>
                    <a:pt x="79" y="28"/>
                  </a:lnTo>
                  <a:lnTo>
                    <a:pt x="81" y="38"/>
                  </a:lnTo>
                  <a:lnTo>
                    <a:pt x="81" y="49"/>
                  </a:lnTo>
                  <a:lnTo>
                    <a:pt x="81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740"/>
            <p:cNvSpPr>
              <a:spLocks/>
            </p:cNvSpPr>
            <p:nvPr/>
          </p:nvSpPr>
          <p:spPr bwMode="auto">
            <a:xfrm>
              <a:off x="6320601" y="5648353"/>
              <a:ext cx="30227" cy="57272"/>
            </a:xfrm>
            <a:custGeom>
              <a:avLst/>
              <a:gdLst>
                <a:gd name="T0" fmla="*/ 74 w 75"/>
                <a:gd name="T1" fmla="*/ 137 h 143"/>
                <a:gd name="T2" fmla="*/ 69 w 75"/>
                <a:gd name="T3" fmla="*/ 140 h 143"/>
                <a:gd name="T4" fmla="*/ 64 w 75"/>
                <a:gd name="T5" fmla="*/ 142 h 143"/>
                <a:gd name="T6" fmla="*/ 59 w 75"/>
                <a:gd name="T7" fmla="*/ 143 h 143"/>
                <a:gd name="T8" fmla="*/ 51 w 75"/>
                <a:gd name="T9" fmla="*/ 143 h 143"/>
                <a:gd name="T10" fmla="*/ 46 w 75"/>
                <a:gd name="T11" fmla="*/ 143 h 143"/>
                <a:gd name="T12" fmla="*/ 40 w 75"/>
                <a:gd name="T13" fmla="*/ 142 h 143"/>
                <a:gd name="T14" fmla="*/ 35 w 75"/>
                <a:gd name="T15" fmla="*/ 141 h 143"/>
                <a:gd name="T16" fmla="*/ 31 w 75"/>
                <a:gd name="T17" fmla="*/ 139 h 143"/>
                <a:gd name="T18" fmla="*/ 26 w 75"/>
                <a:gd name="T19" fmla="*/ 136 h 143"/>
                <a:gd name="T20" fmla="*/ 22 w 75"/>
                <a:gd name="T21" fmla="*/ 133 h 143"/>
                <a:gd name="T22" fmla="*/ 18 w 75"/>
                <a:gd name="T23" fmla="*/ 130 h 143"/>
                <a:gd name="T24" fmla="*/ 14 w 75"/>
                <a:gd name="T25" fmla="*/ 126 h 143"/>
                <a:gd name="T26" fmla="*/ 11 w 75"/>
                <a:gd name="T27" fmla="*/ 120 h 143"/>
                <a:gd name="T28" fmla="*/ 8 w 75"/>
                <a:gd name="T29" fmla="*/ 115 h 143"/>
                <a:gd name="T30" fmla="*/ 6 w 75"/>
                <a:gd name="T31" fmla="*/ 109 h 143"/>
                <a:gd name="T32" fmla="*/ 4 w 75"/>
                <a:gd name="T33" fmla="*/ 103 h 143"/>
                <a:gd name="T34" fmla="*/ 1 w 75"/>
                <a:gd name="T35" fmla="*/ 89 h 143"/>
                <a:gd name="T36" fmla="*/ 0 w 75"/>
                <a:gd name="T37" fmla="*/ 73 h 143"/>
                <a:gd name="T38" fmla="*/ 1 w 75"/>
                <a:gd name="T39" fmla="*/ 59 h 143"/>
                <a:gd name="T40" fmla="*/ 4 w 75"/>
                <a:gd name="T41" fmla="*/ 45 h 143"/>
                <a:gd name="T42" fmla="*/ 6 w 75"/>
                <a:gd name="T43" fmla="*/ 38 h 143"/>
                <a:gd name="T44" fmla="*/ 9 w 75"/>
                <a:gd name="T45" fmla="*/ 33 h 143"/>
                <a:gd name="T46" fmla="*/ 11 w 75"/>
                <a:gd name="T47" fmla="*/ 26 h 143"/>
                <a:gd name="T48" fmla="*/ 14 w 75"/>
                <a:gd name="T49" fmla="*/ 22 h 143"/>
                <a:gd name="T50" fmla="*/ 19 w 75"/>
                <a:gd name="T51" fmla="*/ 17 h 143"/>
                <a:gd name="T52" fmla="*/ 23 w 75"/>
                <a:gd name="T53" fmla="*/ 12 h 143"/>
                <a:gd name="T54" fmla="*/ 27 w 75"/>
                <a:gd name="T55" fmla="*/ 9 h 143"/>
                <a:gd name="T56" fmla="*/ 32 w 75"/>
                <a:gd name="T57" fmla="*/ 6 h 143"/>
                <a:gd name="T58" fmla="*/ 37 w 75"/>
                <a:gd name="T59" fmla="*/ 4 h 143"/>
                <a:gd name="T60" fmla="*/ 42 w 75"/>
                <a:gd name="T61" fmla="*/ 1 h 143"/>
                <a:gd name="T62" fmla="*/ 49 w 75"/>
                <a:gd name="T63" fmla="*/ 0 h 143"/>
                <a:gd name="T64" fmla="*/ 55 w 75"/>
                <a:gd name="T65" fmla="*/ 0 h 143"/>
                <a:gd name="T66" fmla="*/ 61 w 75"/>
                <a:gd name="T67" fmla="*/ 0 h 143"/>
                <a:gd name="T68" fmla="*/ 66 w 75"/>
                <a:gd name="T69" fmla="*/ 1 h 143"/>
                <a:gd name="T70" fmla="*/ 71 w 75"/>
                <a:gd name="T71" fmla="*/ 2 h 143"/>
                <a:gd name="T72" fmla="*/ 75 w 75"/>
                <a:gd name="T73" fmla="*/ 5 h 143"/>
                <a:gd name="T74" fmla="*/ 71 w 75"/>
                <a:gd name="T75" fmla="*/ 23 h 143"/>
                <a:gd name="T76" fmla="*/ 64 w 75"/>
                <a:gd name="T77" fmla="*/ 20 h 143"/>
                <a:gd name="T78" fmla="*/ 54 w 75"/>
                <a:gd name="T79" fmla="*/ 19 h 143"/>
                <a:gd name="T80" fmla="*/ 51 w 75"/>
                <a:gd name="T81" fmla="*/ 20 h 143"/>
                <a:gd name="T82" fmla="*/ 47 w 75"/>
                <a:gd name="T83" fmla="*/ 20 h 143"/>
                <a:gd name="T84" fmla="*/ 44 w 75"/>
                <a:gd name="T85" fmla="*/ 22 h 143"/>
                <a:gd name="T86" fmla="*/ 40 w 75"/>
                <a:gd name="T87" fmla="*/ 23 h 143"/>
                <a:gd name="T88" fmla="*/ 35 w 75"/>
                <a:gd name="T89" fmla="*/ 28 h 143"/>
                <a:gd name="T90" fmla="*/ 31 w 75"/>
                <a:gd name="T91" fmla="*/ 36 h 143"/>
                <a:gd name="T92" fmla="*/ 26 w 75"/>
                <a:gd name="T93" fmla="*/ 44 h 143"/>
                <a:gd name="T94" fmla="*/ 24 w 75"/>
                <a:gd name="T95" fmla="*/ 53 h 143"/>
                <a:gd name="T96" fmla="*/ 23 w 75"/>
                <a:gd name="T97" fmla="*/ 63 h 143"/>
                <a:gd name="T98" fmla="*/ 22 w 75"/>
                <a:gd name="T99" fmla="*/ 73 h 143"/>
                <a:gd name="T100" fmla="*/ 23 w 75"/>
                <a:gd name="T101" fmla="*/ 85 h 143"/>
                <a:gd name="T102" fmla="*/ 25 w 75"/>
                <a:gd name="T103" fmla="*/ 94 h 143"/>
                <a:gd name="T104" fmla="*/ 27 w 75"/>
                <a:gd name="T105" fmla="*/ 104 h 143"/>
                <a:gd name="T106" fmla="*/ 32 w 75"/>
                <a:gd name="T107" fmla="*/ 110 h 143"/>
                <a:gd name="T108" fmla="*/ 36 w 75"/>
                <a:gd name="T109" fmla="*/ 117 h 143"/>
                <a:gd name="T110" fmla="*/ 41 w 75"/>
                <a:gd name="T111" fmla="*/ 121 h 143"/>
                <a:gd name="T112" fmla="*/ 48 w 75"/>
                <a:gd name="T113" fmla="*/ 123 h 143"/>
                <a:gd name="T114" fmla="*/ 55 w 75"/>
                <a:gd name="T115" fmla="*/ 125 h 143"/>
                <a:gd name="T116" fmla="*/ 63 w 75"/>
                <a:gd name="T117" fmla="*/ 123 h 143"/>
                <a:gd name="T118" fmla="*/ 71 w 75"/>
                <a:gd name="T119" fmla="*/ 121 h 143"/>
                <a:gd name="T120" fmla="*/ 74 w 75"/>
                <a:gd name="T121" fmla="*/ 13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" h="143">
                  <a:moveTo>
                    <a:pt x="74" y="137"/>
                  </a:moveTo>
                  <a:lnTo>
                    <a:pt x="69" y="140"/>
                  </a:lnTo>
                  <a:lnTo>
                    <a:pt x="64" y="142"/>
                  </a:lnTo>
                  <a:lnTo>
                    <a:pt x="59" y="143"/>
                  </a:lnTo>
                  <a:lnTo>
                    <a:pt x="51" y="143"/>
                  </a:lnTo>
                  <a:lnTo>
                    <a:pt x="46" y="143"/>
                  </a:lnTo>
                  <a:lnTo>
                    <a:pt x="40" y="142"/>
                  </a:lnTo>
                  <a:lnTo>
                    <a:pt x="35" y="141"/>
                  </a:lnTo>
                  <a:lnTo>
                    <a:pt x="31" y="139"/>
                  </a:lnTo>
                  <a:lnTo>
                    <a:pt x="26" y="136"/>
                  </a:lnTo>
                  <a:lnTo>
                    <a:pt x="22" y="133"/>
                  </a:lnTo>
                  <a:lnTo>
                    <a:pt x="18" y="130"/>
                  </a:lnTo>
                  <a:lnTo>
                    <a:pt x="14" y="126"/>
                  </a:lnTo>
                  <a:lnTo>
                    <a:pt x="11" y="120"/>
                  </a:lnTo>
                  <a:lnTo>
                    <a:pt x="8" y="115"/>
                  </a:lnTo>
                  <a:lnTo>
                    <a:pt x="6" y="109"/>
                  </a:lnTo>
                  <a:lnTo>
                    <a:pt x="4" y="103"/>
                  </a:lnTo>
                  <a:lnTo>
                    <a:pt x="1" y="89"/>
                  </a:lnTo>
                  <a:lnTo>
                    <a:pt x="0" y="73"/>
                  </a:lnTo>
                  <a:lnTo>
                    <a:pt x="1" y="59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9" y="33"/>
                  </a:lnTo>
                  <a:lnTo>
                    <a:pt x="11" y="26"/>
                  </a:lnTo>
                  <a:lnTo>
                    <a:pt x="14" y="22"/>
                  </a:lnTo>
                  <a:lnTo>
                    <a:pt x="19" y="17"/>
                  </a:lnTo>
                  <a:lnTo>
                    <a:pt x="23" y="12"/>
                  </a:lnTo>
                  <a:lnTo>
                    <a:pt x="27" y="9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2" y="1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1" y="2"/>
                  </a:lnTo>
                  <a:lnTo>
                    <a:pt x="75" y="5"/>
                  </a:lnTo>
                  <a:lnTo>
                    <a:pt x="71" y="23"/>
                  </a:lnTo>
                  <a:lnTo>
                    <a:pt x="64" y="20"/>
                  </a:lnTo>
                  <a:lnTo>
                    <a:pt x="54" y="19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4" y="22"/>
                  </a:lnTo>
                  <a:lnTo>
                    <a:pt x="40" y="23"/>
                  </a:lnTo>
                  <a:lnTo>
                    <a:pt x="35" y="28"/>
                  </a:lnTo>
                  <a:lnTo>
                    <a:pt x="31" y="36"/>
                  </a:lnTo>
                  <a:lnTo>
                    <a:pt x="26" y="44"/>
                  </a:lnTo>
                  <a:lnTo>
                    <a:pt x="24" y="53"/>
                  </a:lnTo>
                  <a:lnTo>
                    <a:pt x="23" y="63"/>
                  </a:lnTo>
                  <a:lnTo>
                    <a:pt x="22" y="73"/>
                  </a:lnTo>
                  <a:lnTo>
                    <a:pt x="23" y="85"/>
                  </a:lnTo>
                  <a:lnTo>
                    <a:pt x="25" y="94"/>
                  </a:lnTo>
                  <a:lnTo>
                    <a:pt x="27" y="104"/>
                  </a:lnTo>
                  <a:lnTo>
                    <a:pt x="32" y="110"/>
                  </a:lnTo>
                  <a:lnTo>
                    <a:pt x="36" y="117"/>
                  </a:lnTo>
                  <a:lnTo>
                    <a:pt x="41" y="121"/>
                  </a:lnTo>
                  <a:lnTo>
                    <a:pt x="48" y="123"/>
                  </a:lnTo>
                  <a:lnTo>
                    <a:pt x="55" y="125"/>
                  </a:lnTo>
                  <a:lnTo>
                    <a:pt x="63" y="123"/>
                  </a:lnTo>
                  <a:lnTo>
                    <a:pt x="71" y="121"/>
                  </a:lnTo>
                  <a:lnTo>
                    <a:pt x="74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741"/>
            <p:cNvSpPr>
              <a:spLocks/>
            </p:cNvSpPr>
            <p:nvPr/>
          </p:nvSpPr>
          <p:spPr bwMode="auto">
            <a:xfrm>
              <a:off x="6355600" y="5649943"/>
              <a:ext cx="36590" cy="79544"/>
            </a:xfrm>
            <a:custGeom>
              <a:avLst/>
              <a:gdLst>
                <a:gd name="T0" fmla="*/ 24 w 93"/>
                <a:gd name="T1" fmla="*/ 0 h 200"/>
                <a:gd name="T2" fmla="*/ 42 w 93"/>
                <a:gd name="T3" fmla="*/ 80 h 200"/>
                <a:gd name="T4" fmla="*/ 45 w 93"/>
                <a:gd name="T5" fmla="*/ 96 h 200"/>
                <a:gd name="T6" fmla="*/ 47 w 93"/>
                <a:gd name="T7" fmla="*/ 108 h 200"/>
                <a:gd name="T8" fmla="*/ 48 w 93"/>
                <a:gd name="T9" fmla="*/ 108 h 200"/>
                <a:gd name="T10" fmla="*/ 51 w 93"/>
                <a:gd name="T11" fmla="*/ 96 h 200"/>
                <a:gd name="T12" fmla="*/ 54 w 93"/>
                <a:gd name="T13" fmla="*/ 80 h 200"/>
                <a:gd name="T14" fmla="*/ 71 w 93"/>
                <a:gd name="T15" fmla="*/ 0 h 200"/>
                <a:gd name="T16" fmla="*/ 93 w 93"/>
                <a:gd name="T17" fmla="*/ 0 h 200"/>
                <a:gd name="T18" fmla="*/ 70 w 93"/>
                <a:gd name="T19" fmla="*/ 90 h 200"/>
                <a:gd name="T20" fmla="*/ 63 w 93"/>
                <a:gd name="T21" fmla="*/ 115 h 200"/>
                <a:gd name="T22" fmla="*/ 55 w 93"/>
                <a:gd name="T23" fmla="*/ 140 h 200"/>
                <a:gd name="T24" fmla="*/ 51 w 93"/>
                <a:gd name="T25" fmla="*/ 151 h 200"/>
                <a:gd name="T26" fmla="*/ 46 w 93"/>
                <a:gd name="T27" fmla="*/ 161 h 200"/>
                <a:gd name="T28" fmla="*/ 41 w 93"/>
                <a:gd name="T29" fmla="*/ 171 h 200"/>
                <a:gd name="T30" fmla="*/ 35 w 93"/>
                <a:gd name="T31" fmla="*/ 180 h 200"/>
                <a:gd name="T32" fmla="*/ 28 w 93"/>
                <a:gd name="T33" fmla="*/ 187 h 200"/>
                <a:gd name="T34" fmla="*/ 21 w 93"/>
                <a:gd name="T35" fmla="*/ 194 h 200"/>
                <a:gd name="T36" fmla="*/ 15 w 93"/>
                <a:gd name="T37" fmla="*/ 198 h 200"/>
                <a:gd name="T38" fmla="*/ 11 w 93"/>
                <a:gd name="T39" fmla="*/ 200 h 200"/>
                <a:gd name="T40" fmla="*/ 2 w 93"/>
                <a:gd name="T41" fmla="*/ 182 h 200"/>
                <a:gd name="T42" fmla="*/ 7 w 93"/>
                <a:gd name="T43" fmla="*/ 179 h 200"/>
                <a:gd name="T44" fmla="*/ 12 w 93"/>
                <a:gd name="T45" fmla="*/ 174 h 200"/>
                <a:gd name="T46" fmla="*/ 17 w 93"/>
                <a:gd name="T47" fmla="*/ 170 h 200"/>
                <a:gd name="T48" fmla="*/ 21 w 93"/>
                <a:gd name="T49" fmla="*/ 165 h 200"/>
                <a:gd name="T50" fmla="*/ 29 w 93"/>
                <a:gd name="T51" fmla="*/ 152 h 200"/>
                <a:gd name="T52" fmla="*/ 34 w 93"/>
                <a:gd name="T53" fmla="*/ 141 h 200"/>
                <a:gd name="T54" fmla="*/ 35 w 93"/>
                <a:gd name="T55" fmla="*/ 137 h 200"/>
                <a:gd name="T56" fmla="*/ 35 w 93"/>
                <a:gd name="T57" fmla="*/ 133 h 200"/>
                <a:gd name="T58" fmla="*/ 35 w 93"/>
                <a:gd name="T59" fmla="*/ 129 h 200"/>
                <a:gd name="T60" fmla="*/ 0 w 93"/>
                <a:gd name="T61" fmla="*/ 0 h 200"/>
                <a:gd name="T62" fmla="*/ 24 w 93"/>
                <a:gd name="T6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" h="200">
                  <a:moveTo>
                    <a:pt x="24" y="0"/>
                  </a:moveTo>
                  <a:lnTo>
                    <a:pt x="42" y="80"/>
                  </a:lnTo>
                  <a:lnTo>
                    <a:pt x="45" y="96"/>
                  </a:lnTo>
                  <a:lnTo>
                    <a:pt x="47" y="108"/>
                  </a:lnTo>
                  <a:lnTo>
                    <a:pt x="48" y="108"/>
                  </a:lnTo>
                  <a:lnTo>
                    <a:pt x="51" y="96"/>
                  </a:lnTo>
                  <a:lnTo>
                    <a:pt x="54" y="80"/>
                  </a:lnTo>
                  <a:lnTo>
                    <a:pt x="71" y="0"/>
                  </a:lnTo>
                  <a:lnTo>
                    <a:pt x="93" y="0"/>
                  </a:lnTo>
                  <a:lnTo>
                    <a:pt x="70" y="90"/>
                  </a:lnTo>
                  <a:lnTo>
                    <a:pt x="63" y="115"/>
                  </a:lnTo>
                  <a:lnTo>
                    <a:pt x="55" y="140"/>
                  </a:lnTo>
                  <a:lnTo>
                    <a:pt x="51" y="151"/>
                  </a:lnTo>
                  <a:lnTo>
                    <a:pt x="46" y="161"/>
                  </a:lnTo>
                  <a:lnTo>
                    <a:pt x="41" y="171"/>
                  </a:lnTo>
                  <a:lnTo>
                    <a:pt x="35" y="180"/>
                  </a:lnTo>
                  <a:lnTo>
                    <a:pt x="28" y="187"/>
                  </a:lnTo>
                  <a:lnTo>
                    <a:pt x="21" y="194"/>
                  </a:lnTo>
                  <a:lnTo>
                    <a:pt x="15" y="198"/>
                  </a:lnTo>
                  <a:lnTo>
                    <a:pt x="11" y="200"/>
                  </a:lnTo>
                  <a:lnTo>
                    <a:pt x="2" y="182"/>
                  </a:lnTo>
                  <a:lnTo>
                    <a:pt x="7" y="179"/>
                  </a:lnTo>
                  <a:lnTo>
                    <a:pt x="12" y="174"/>
                  </a:lnTo>
                  <a:lnTo>
                    <a:pt x="17" y="170"/>
                  </a:lnTo>
                  <a:lnTo>
                    <a:pt x="21" y="165"/>
                  </a:lnTo>
                  <a:lnTo>
                    <a:pt x="29" y="152"/>
                  </a:lnTo>
                  <a:lnTo>
                    <a:pt x="34" y="141"/>
                  </a:lnTo>
                  <a:lnTo>
                    <a:pt x="35" y="137"/>
                  </a:lnTo>
                  <a:lnTo>
                    <a:pt x="35" y="133"/>
                  </a:lnTo>
                  <a:lnTo>
                    <a:pt x="35" y="129"/>
                  </a:ln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742"/>
            <p:cNvSpPr>
              <a:spLocks/>
            </p:cNvSpPr>
            <p:nvPr/>
          </p:nvSpPr>
          <p:spPr bwMode="auto">
            <a:xfrm>
              <a:off x="6164694" y="5284040"/>
              <a:ext cx="106589" cy="257723"/>
            </a:xfrm>
            <a:custGeom>
              <a:avLst/>
              <a:gdLst>
                <a:gd name="T0" fmla="*/ 267 w 267"/>
                <a:gd name="T1" fmla="*/ 601 h 647"/>
                <a:gd name="T2" fmla="*/ 266 w 267"/>
                <a:gd name="T3" fmla="*/ 611 h 647"/>
                <a:gd name="T4" fmla="*/ 264 w 267"/>
                <a:gd name="T5" fmla="*/ 619 h 647"/>
                <a:gd name="T6" fmla="*/ 260 w 267"/>
                <a:gd name="T7" fmla="*/ 627 h 647"/>
                <a:gd name="T8" fmla="*/ 254 w 267"/>
                <a:gd name="T9" fmla="*/ 634 h 647"/>
                <a:gd name="T10" fmla="*/ 247 w 267"/>
                <a:gd name="T11" fmla="*/ 640 h 647"/>
                <a:gd name="T12" fmla="*/ 239 w 267"/>
                <a:gd name="T13" fmla="*/ 644 h 647"/>
                <a:gd name="T14" fmla="*/ 230 w 267"/>
                <a:gd name="T15" fmla="*/ 646 h 647"/>
                <a:gd name="T16" fmla="*/ 221 w 267"/>
                <a:gd name="T17" fmla="*/ 647 h 647"/>
                <a:gd name="T18" fmla="*/ 47 w 267"/>
                <a:gd name="T19" fmla="*/ 647 h 647"/>
                <a:gd name="T20" fmla="*/ 37 w 267"/>
                <a:gd name="T21" fmla="*/ 646 h 647"/>
                <a:gd name="T22" fmla="*/ 28 w 267"/>
                <a:gd name="T23" fmla="*/ 644 h 647"/>
                <a:gd name="T24" fmla="*/ 21 w 267"/>
                <a:gd name="T25" fmla="*/ 640 h 647"/>
                <a:gd name="T26" fmla="*/ 14 w 267"/>
                <a:gd name="T27" fmla="*/ 634 h 647"/>
                <a:gd name="T28" fmla="*/ 8 w 267"/>
                <a:gd name="T29" fmla="*/ 627 h 647"/>
                <a:gd name="T30" fmla="*/ 4 w 267"/>
                <a:gd name="T31" fmla="*/ 619 h 647"/>
                <a:gd name="T32" fmla="*/ 1 w 267"/>
                <a:gd name="T33" fmla="*/ 611 h 647"/>
                <a:gd name="T34" fmla="*/ 0 w 267"/>
                <a:gd name="T35" fmla="*/ 601 h 647"/>
                <a:gd name="T36" fmla="*/ 0 w 267"/>
                <a:gd name="T37" fmla="*/ 47 h 647"/>
                <a:gd name="T38" fmla="*/ 1 w 267"/>
                <a:gd name="T39" fmla="*/ 37 h 647"/>
                <a:gd name="T40" fmla="*/ 4 w 267"/>
                <a:gd name="T41" fmla="*/ 29 h 647"/>
                <a:gd name="T42" fmla="*/ 8 w 267"/>
                <a:gd name="T43" fmla="*/ 21 h 647"/>
                <a:gd name="T44" fmla="*/ 14 w 267"/>
                <a:gd name="T45" fmla="*/ 15 h 647"/>
                <a:gd name="T46" fmla="*/ 21 w 267"/>
                <a:gd name="T47" fmla="*/ 8 h 647"/>
                <a:gd name="T48" fmla="*/ 28 w 267"/>
                <a:gd name="T49" fmla="*/ 4 h 647"/>
                <a:gd name="T50" fmla="*/ 37 w 267"/>
                <a:gd name="T51" fmla="*/ 2 h 647"/>
                <a:gd name="T52" fmla="*/ 47 w 267"/>
                <a:gd name="T53" fmla="*/ 0 h 647"/>
                <a:gd name="T54" fmla="*/ 221 w 267"/>
                <a:gd name="T55" fmla="*/ 0 h 647"/>
                <a:gd name="T56" fmla="*/ 230 w 267"/>
                <a:gd name="T57" fmla="*/ 2 h 647"/>
                <a:gd name="T58" fmla="*/ 239 w 267"/>
                <a:gd name="T59" fmla="*/ 4 h 647"/>
                <a:gd name="T60" fmla="*/ 247 w 267"/>
                <a:gd name="T61" fmla="*/ 8 h 647"/>
                <a:gd name="T62" fmla="*/ 254 w 267"/>
                <a:gd name="T63" fmla="*/ 15 h 647"/>
                <a:gd name="T64" fmla="*/ 260 w 267"/>
                <a:gd name="T65" fmla="*/ 21 h 647"/>
                <a:gd name="T66" fmla="*/ 264 w 267"/>
                <a:gd name="T67" fmla="*/ 29 h 647"/>
                <a:gd name="T68" fmla="*/ 266 w 267"/>
                <a:gd name="T69" fmla="*/ 37 h 647"/>
                <a:gd name="T70" fmla="*/ 267 w 267"/>
                <a:gd name="T71" fmla="*/ 47 h 647"/>
                <a:gd name="T72" fmla="*/ 267 w 267"/>
                <a:gd name="T73" fmla="*/ 601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7" h="647">
                  <a:moveTo>
                    <a:pt x="267" y="601"/>
                  </a:moveTo>
                  <a:lnTo>
                    <a:pt x="266" y="611"/>
                  </a:lnTo>
                  <a:lnTo>
                    <a:pt x="264" y="619"/>
                  </a:lnTo>
                  <a:lnTo>
                    <a:pt x="260" y="627"/>
                  </a:lnTo>
                  <a:lnTo>
                    <a:pt x="254" y="634"/>
                  </a:lnTo>
                  <a:lnTo>
                    <a:pt x="247" y="640"/>
                  </a:lnTo>
                  <a:lnTo>
                    <a:pt x="239" y="644"/>
                  </a:lnTo>
                  <a:lnTo>
                    <a:pt x="230" y="646"/>
                  </a:lnTo>
                  <a:lnTo>
                    <a:pt x="221" y="647"/>
                  </a:lnTo>
                  <a:lnTo>
                    <a:pt x="47" y="647"/>
                  </a:lnTo>
                  <a:lnTo>
                    <a:pt x="37" y="646"/>
                  </a:lnTo>
                  <a:lnTo>
                    <a:pt x="28" y="644"/>
                  </a:lnTo>
                  <a:lnTo>
                    <a:pt x="21" y="640"/>
                  </a:lnTo>
                  <a:lnTo>
                    <a:pt x="14" y="634"/>
                  </a:lnTo>
                  <a:lnTo>
                    <a:pt x="8" y="627"/>
                  </a:lnTo>
                  <a:lnTo>
                    <a:pt x="4" y="619"/>
                  </a:lnTo>
                  <a:lnTo>
                    <a:pt x="1" y="611"/>
                  </a:lnTo>
                  <a:lnTo>
                    <a:pt x="0" y="601"/>
                  </a:lnTo>
                  <a:lnTo>
                    <a:pt x="0" y="47"/>
                  </a:lnTo>
                  <a:lnTo>
                    <a:pt x="1" y="37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5"/>
                  </a:lnTo>
                  <a:lnTo>
                    <a:pt x="21" y="8"/>
                  </a:lnTo>
                  <a:lnTo>
                    <a:pt x="28" y="4"/>
                  </a:lnTo>
                  <a:lnTo>
                    <a:pt x="37" y="2"/>
                  </a:lnTo>
                  <a:lnTo>
                    <a:pt x="47" y="0"/>
                  </a:lnTo>
                  <a:lnTo>
                    <a:pt x="221" y="0"/>
                  </a:lnTo>
                  <a:lnTo>
                    <a:pt x="230" y="2"/>
                  </a:lnTo>
                  <a:lnTo>
                    <a:pt x="239" y="4"/>
                  </a:lnTo>
                  <a:lnTo>
                    <a:pt x="247" y="8"/>
                  </a:lnTo>
                  <a:lnTo>
                    <a:pt x="254" y="15"/>
                  </a:lnTo>
                  <a:lnTo>
                    <a:pt x="260" y="21"/>
                  </a:lnTo>
                  <a:lnTo>
                    <a:pt x="264" y="29"/>
                  </a:lnTo>
                  <a:lnTo>
                    <a:pt x="266" y="37"/>
                  </a:lnTo>
                  <a:lnTo>
                    <a:pt x="267" y="47"/>
                  </a:lnTo>
                  <a:lnTo>
                    <a:pt x="267" y="6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743"/>
            <p:cNvSpPr>
              <a:spLocks/>
            </p:cNvSpPr>
            <p:nvPr/>
          </p:nvSpPr>
          <p:spPr bwMode="auto">
            <a:xfrm>
              <a:off x="6089923" y="5360403"/>
              <a:ext cx="257723" cy="104998"/>
            </a:xfrm>
            <a:custGeom>
              <a:avLst/>
              <a:gdLst>
                <a:gd name="T0" fmla="*/ 601 w 647"/>
                <a:gd name="T1" fmla="*/ 0 h 266"/>
                <a:gd name="T2" fmla="*/ 610 w 647"/>
                <a:gd name="T3" fmla="*/ 1 h 266"/>
                <a:gd name="T4" fmla="*/ 619 w 647"/>
                <a:gd name="T5" fmla="*/ 3 h 266"/>
                <a:gd name="T6" fmla="*/ 627 w 647"/>
                <a:gd name="T7" fmla="*/ 7 h 266"/>
                <a:gd name="T8" fmla="*/ 634 w 647"/>
                <a:gd name="T9" fmla="*/ 14 h 266"/>
                <a:gd name="T10" fmla="*/ 640 w 647"/>
                <a:gd name="T11" fmla="*/ 20 h 266"/>
                <a:gd name="T12" fmla="*/ 644 w 647"/>
                <a:gd name="T13" fmla="*/ 28 h 266"/>
                <a:gd name="T14" fmla="*/ 646 w 647"/>
                <a:gd name="T15" fmla="*/ 36 h 266"/>
                <a:gd name="T16" fmla="*/ 647 w 647"/>
                <a:gd name="T17" fmla="*/ 46 h 266"/>
                <a:gd name="T18" fmla="*/ 647 w 647"/>
                <a:gd name="T19" fmla="*/ 220 h 266"/>
                <a:gd name="T20" fmla="*/ 646 w 647"/>
                <a:gd name="T21" fmla="*/ 230 h 266"/>
                <a:gd name="T22" fmla="*/ 644 w 647"/>
                <a:gd name="T23" fmla="*/ 238 h 266"/>
                <a:gd name="T24" fmla="*/ 640 w 647"/>
                <a:gd name="T25" fmla="*/ 246 h 266"/>
                <a:gd name="T26" fmla="*/ 634 w 647"/>
                <a:gd name="T27" fmla="*/ 253 h 266"/>
                <a:gd name="T28" fmla="*/ 627 w 647"/>
                <a:gd name="T29" fmla="*/ 259 h 266"/>
                <a:gd name="T30" fmla="*/ 619 w 647"/>
                <a:gd name="T31" fmla="*/ 263 h 266"/>
                <a:gd name="T32" fmla="*/ 610 w 647"/>
                <a:gd name="T33" fmla="*/ 265 h 266"/>
                <a:gd name="T34" fmla="*/ 601 w 647"/>
                <a:gd name="T35" fmla="*/ 266 h 266"/>
                <a:gd name="T36" fmla="*/ 47 w 647"/>
                <a:gd name="T37" fmla="*/ 266 h 266"/>
                <a:gd name="T38" fmla="*/ 37 w 647"/>
                <a:gd name="T39" fmla="*/ 265 h 266"/>
                <a:gd name="T40" fmla="*/ 28 w 647"/>
                <a:gd name="T41" fmla="*/ 263 h 266"/>
                <a:gd name="T42" fmla="*/ 21 w 647"/>
                <a:gd name="T43" fmla="*/ 259 h 266"/>
                <a:gd name="T44" fmla="*/ 14 w 647"/>
                <a:gd name="T45" fmla="*/ 253 h 266"/>
                <a:gd name="T46" fmla="*/ 8 w 647"/>
                <a:gd name="T47" fmla="*/ 246 h 266"/>
                <a:gd name="T48" fmla="*/ 3 w 647"/>
                <a:gd name="T49" fmla="*/ 238 h 266"/>
                <a:gd name="T50" fmla="*/ 1 w 647"/>
                <a:gd name="T51" fmla="*/ 230 h 266"/>
                <a:gd name="T52" fmla="*/ 0 w 647"/>
                <a:gd name="T53" fmla="*/ 220 h 266"/>
                <a:gd name="T54" fmla="*/ 0 w 647"/>
                <a:gd name="T55" fmla="*/ 46 h 266"/>
                <a:gd name="T56" fmla="*/ 1 w 647"/>
                <a:gd name="T57" fmla="*/ 36 h 266"/>
                <a:gd name="T58" fmla="*/ 3 w 647"/>
                <a:gd name="T59" fmla="*/ 28 h 266"/>
                <a:gd name="T60" fmla="*/ 8 w 647"/>
                <a:gd name="T61" fmla="*/ 20 h 266"/>
                <a:gd name="T62" fmla="*/ 14 w 647"/>
                <a:gd name="T63" fmla="*/ 14 h 266"/>
                <a:gd name="T64" fmla="*/ 21 w 647"/>
                <a:gd name="T65" fmla="*/ 7 h 266"/>
                <a:gd name="T66" fmla="*/ 28 w 647"/>
                <a:gd name="T67" fmla="*/ 3 h 266"/>
                <a:gd name="T68" fmla="*/ 37 w 647"/>
                <a:gd name="T69" fmla="*/ 1 h 266"/>
                <a:gd name="T70" fmla="*/ 47 w 647"/>
                <a:gd name="T71" fmla="*/ 0 h 266"/>
                <a:gd name="T72" fmla="*/ 601 w 647"/>
                <a:gd name="T7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7" h="266">
                  <a:moveTo>
                    <a:pt x="601" y="0"/>
                  </a:moveTo>
                  <a:lnTo>
                    <a:pt x="610" y="1"/>
                  </a:lnTo>
                  <a:lnTo>
                    <a:pt x="619" y="3"/>
                  </a:lnTo>
                  <a:lnTo>
                    <a:pt x="627" y="7"/>
                  </a:lnTo>
                  <a:lnTo>
                    <a:pt x="634" y="14"/>
                  </a:lnTo>
                  <a:lnTo>
                    <a:pt x="640" y="20"/>
                  </a:lnTo>
                  <a:lnTo>
                    <a:pt x="644" y="28"/>
                  </a:lnTo>
                  <a:lnTo>
                    <a:pt x="646" y="36"/>
                  </a:lnTo>
                  <a:lnTo>
                    <a:pt x="647" y="46"/>
                  </a:lnTo>
                  <a:lnTo>
                    <a:pt x="647" y="220"/>
                  </a:lnTo>
                  <a:lnTo>
                    <a:pt x="646" y="230"/>
                  </a:lnTo>
                  <a:lnTo>
                    <a:pt x="644" y="238"/>
                  </a:lnTo>
                  <a:lnTo>
                    <a:pt x="640" y="246"/>
                  </a:lnTo>
                  <a:lnTo>
                    <a:pt x="634" y="253"/>
                  </a:lnTo>
                  <a:lnTo>
                    <a:pt x="627" y="259"/>
                  </a:lnTo>
                  <a:lnTo>
                    <a:pt x="619" y="263"/>
                  </a:lnTo>
                  <a:lnTo>
                    <a:pt x="610" y="265"/>
                  </a:lnTo>
                  <a:lnTo>
                    <a:pt x="601" y="266"/>
                  </a:lnTo>
                  <a:lnTo>
                    <a:pt x="47" y="266"/>
                  </a:lnTo>
                  <a:lnTo>
                    <a:pt x="37" y="265"/>
                  </a:lnTo>
                  <a:lnTo>
                    <a:pt x="28" y="263"/>
                  </a:lnTo>
                  <a:lnTo>
                    <a:pt x="21" y="259"/>
                  </a:lnTo>
                  <a:lnTo>
                    <a:pt x="14" y="253"/>
                  </a:lnTo>
                  <a:lnTo>
                    <a:pt x="8" y="246"/>
                  </a:lnTo>
                  <a:lnTo>
                    <a:pt x="3" y="238"/>
                  </a:lnTo>
                  <a:lnTo>
                    <a:pt x="1" y="230"/>
                  </a:lnTo>
                  <a:lnTo>
                    <a:pt x="0" y="220"/>
                  </a:lnTo>
                  <a:lnTo>
                    <a:pt x="0" y="46"/>
                  </a:lnTo>
                  <a:lnTo>
                    <a:pt x="1" y="36"/>
                  </a:lnTo>
                  <a:lnTo>
                    <a:pt x="3" y="28"/>
                  </a:lnTo>
                  <a:lnTo>
                    <a:pt x="8" y="20"/>
                  </a:lnTo>
                  <a:lnTo>
                    <a:pt x="14" y="14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6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744"/>
            <p:cNvSpPr>
              <a:spLocks/>
            </p:cNvSpPr>
            <p:nvPr/>
          </p:nvSpPr>
          <p:spPr bwMode="auto">
            <a:xfrm>
              <a:off x="6177421" y="5239496"/>
              <a:ext cx="221133" cy="254541"/>
            </a:xfrm>
            <a:custGeom>
              <a:avLst/>
              <a:gdLst>
                <a:gd name="T0" fmla="*/ 128 w 554"/>
                <a:gd name="T1" fmla="*/ 22 h 641"/>
                <a:gd name="T2" fmla="*/ 170 w 554"/>
                <a:gd name="T3" fmla="*/ 26 h 641"/>
                <a:gd name="T4" fmla="*/ 210 w 554"/>
                <a:gd name="T5" fmla="*/ 35 h 641"/>
                <a:gd name="T6" fmla="*/ 249 w 554"/>
                <a:gd name="T7" fmla="*/ 47 h 641"/>
                <a:gd name="T8" fmla="*/ 286 w 554"/>
                <a:gd name="T9" fmla="*/ 62 h 641"/>
                <a:gd name="T10" fmla="*/ 320 w 554"/>
                <a:gd name="T11" fmla="*/ 81 h 641"/>
                <a:gd name="T12" fmla="*/ 354 w 554"/>
                <a:gd name="T13" fmla="*/ 103 h 641"/>
                <a:gd name="T14" fmla="*/ 384 w 554"/>
                <a:gd name="T15" fmla="*/ 129 h 641"/>
                <a:gd name="T16" fmla="*/ 412 w 554"/>
                <a:gd name="T17" fmla="*/ 156 h 641"/>
                <a:gd name="T18" fmla="*/ 437 w 554"/>
                <a:gd name="T19" fmla="*/ 187 h 641"/>
                <a:gd name="T20" fmla="*/ 460 w 554"/>
                <a:gd name="T21" fmla="*/ 219 h 641"/>
                <a:gd name="T22" fmla="*/ 478 w 554"/>
                <a:gd name="T23" fmla="*/ 255 h 641"/>
                <a:gd name="T24" fmla="*/ 494 w 554"/>
                <a:gd name="T25" fmla="*/ 292 h 641"/>
                <a:gd name="T26" fmla="*/ 506 w 554"/>
                <a:gd name="T27" fmla="*/ 331 h 641"/>
                <a:gd name="T28" fmla="*/ 515 w 554"/>
                <a:gd name="T29" fmla="*/ 371 h 641"/>
                <a:gd name="T30" fmla="*/ 518 w 554"/>
                <a:gd name="T31" fmla="*/ 412 h 641"/>
                <a:gd name="T32" fmla="*/ 518 w 554"/>
                <a:gd name="T33" fmla="*/ 461 h 641"/>
                <a:gd name="T34" fmla="*/ 511 w 554"/>
                <a:gd name="T35" fmla="*/ 516 h 641"/>
                <a:gd name="T36" fmla="*/ 497 w 554"/>
                <a:gd name="T37" fmla="*/ 568 h 641"/>
                <a:gd name="T38" fmla="*/ 476 w 554"/>
                <a:gd name="T39" fmla="*/ 617 h 641"/>
                <a:gd name="T40" fmla="*/ 474 w 554"/>
                <a:gd name="T41" fmla="*/ 628 h 641"/>
                <a:gd name="T42" fmla="*/ 492 w 554"/>
                <a:gd name="T43" fmla="*/ 601 h 641"/>
                <a:gd name="T44" fmla="*/ 509 w 554"/>
                <a:gd name="T45" fmla="*/ 572 h 641"/>
                <a:gd name="T46" fmla="*/ 524 w 554"/>
                <a:gd name="T47" fmla="*/ 541 h 641"/>
                <a:gd name="T48" fmla="*/ 535 w 554"/>
                <a:gd name="T49" fmla="*/ 510 h 641"/>
                <a:gd name="T50" fmla="*/ 544 w 554"/>
                <a:gd name="T51" fmla="*/ 478 h 641"/>
                <a:gd name="T52" fmla="*/ 549 w 554"/>
                <a:gd name="T53" fmla="*/ 443 h 641"/>
                <a:gd name="T54" fmla="*/ 553 w 554"/>
                <a:gd name="T55" fmla="*/ 408 h 641"/>
                <a:gd name="T56" fmla="*/ 553 w 554"/>
                <a:gd name="T57" fmla="*/ 371 h 641"/>
                <a:gd name="T58" fmla="*/ 549 w 554"/>
                <a:gd name="T59" fmla="*/ 332 h 641"/>
                <a:gd name="T60" fmla="*/ 541 w 554"/>
                <a:gd name="T61" fmla="*/ 293 h 641"/>
                <a:gd name="T62" fmla="*/ 530 w 554"/>
                <a:gd name="T63" fmla="*/ 256 h 641"/>
                <a:gd name="T64" fmla="*/ 515 w 554"/>
                <a:gd name="T65" fmla="*/ 222 h 641"/>
                <a:gd name="T66" fmla="*/ 497 w 554"/>
                <a:gd name="T67" fmla="*/ 188 h 641"/>
                <a:gd name="T68" fmla="*/ 476 w 554"/>
                <a:gd name="T69" fmla="*/ 157 h 641"/>
                <a:gd name="T70" fmla="*/ 452 w 554"/>
                <a:gd name="T71" fmla="*/ 128 h 641"/>
                <a:gd name="T72" fmla="*/ 425 w 554"/>
                <a:gd name="T73" fmla="*/ 102 h 641"/>
                <a:gd name="T74" fmla="*/ 396 w 554"/>
                <a:gd name="T75" fmla="*/ 78 h 641"/>
                <a:gd name="T76" fmla="*/ 365 w 554"/>
                <a:gd name="T77" fmla="*/ 56 h 641"/>
                <a:gd name="T78" fmla="*/ 332 w 554"/>
                <a:gd name="T79" fmla="*/ 38 h 641"/>
                <a:gd name="T80" fmla="*/ 297 w 554"/>
                <a:gd name="T81" fmla="*/ 24 h 641"/>
                <a:gd name="T82" fmla="*/ 260 w 554"/>
                <a:gd name="T83" fmla="*/ 12 h 641"/>
                <a:gd name="T84" fmla="*/ 222 w 554"/>
                <a:gd name="T85" fmla="*/ 5 h 641"/>
                <a:gd name="T86" fmla="*/ 182 w 554"/>
                <a:gd name="T87" fmla="*/ 0 h 641"/>
                <a:gd name="T88" fmla="*/ 141 w 554"/>
                <a:gd name="T89" fmla="*/ 0 h 641"/>
                <a:gd name="T90" fmla="*/ 98 w 554"/>
                <a:gd name="T91" fmla="*/ 6 h 641"/>
                <a:gd name="T92" fmla="*/ 57 w 554"/>
                <a:gd name="T93" fmla="*/ 14 h 641"/>
                <a:gd name="T94" fmla="*/ 18 w 554"/>
                <a:gd name="T95" fmla="*/ 27 h 641"/>
                <a:gd name="T96" fmla="*/ 26 w 554"/>
                <a:gd name="T97" fmla="*/ 29 h 641"/>
                <a:gd name="T98" fmla="*/ 80 w 554"/>
                <a:gd name="T99" fmla="*/ 22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4" h="641">
                  <a:moveTo>
                    <a:pt x="108" y="22"/>
                  </a:moveTo>
                  <a:lnTo>
                    <a:pt x="128" y="22"/>
                  </a:lnTo>
                  <a:lnTo>
                    <a:pt x="150" y="23"/>
                  </a:lnTo>
                  <a:lnTo>
                    <a:pt x="170" y="26"/>
                  </a:lnTo>
                  <a:lnTo>
                    <a:pt x="190" y="29"/>
                  </a:lnTo>
                  <a:lnTo>
                    <a:pt x="210" y="35"/>
                  </a:lnTo>
                  <a:lnTo>
                    <a:pt x="230" y="40"/>
                  </a:lnTo>
                  <a:lnTo>
                    <a:pt x="249" y="47"/>
                  </a:lnTo>
                  <a:lnTo>
                    <a:pt x="268" y="53"/>
                  </a:lnTo>
                  <a:lnTo>
                    <a:pt x="286" y="62"/>
                  </a:lnTo>
                  <a:lnTo>
                    <a:pt x="303" y="72"/>
                  </a:lnTo>
                  <a:lnTo>
                    <a:pt x="320" y="81"/>
                  </a:lnTo>
                  <a:lnTo>
                    <a:pt x="338" y="92"/>
                  </a:lnTo>
                  <a:lnTo>
                    <a:pt x="354" y="103"/>
                  </a:lnTo>
                  <a:lnTo>
                    <a:pt x="369" y="116"/>
                  </a:lnTo>
                  <a:lnTo>
                    <a:pt x="384" y="129"/>
                  </a:lnTo>
                  <a:lnTo>
                    <a:pt x="398" y="142"/>
                  </a:lnTo>
                  <a:lnTo>
                    <a:pt x="412" y="156"/>
                  </a:lnTo>
                  <a:lnTo>
                    <a:pt x="425" y="171"/>
                  </a:lnTo>
                  <a:lnTo>
                    <a:pt x="437" y="187"/>
                  </a:lnTo>
                  <a:lnTo>
                    <a:pt x="449" y="203"/>
                  </a:lnTo>
                  <a:lnTo>
                    <a:pt x="460" y="219"/>
                  </a:lnTo>
                  <a:lnTo>
                    <a:pt x="470" y="237"/>
                  </a:lnTo>
                  <a:lnTo>
                    <a:pt x="478" y="255"/>
                  </a:lnTo>
                  <a:lnTo>
                    <a:pt x="487" y="272"/>
                  </a:lnTo>
                  <a:lnTo>
                    <a:pt x="494" y="292"/>
                  </a:lnTo>
                  <a:lnTo>
                    <a:pt x="501" y="311"/>
                  </a:lnTo>
                  <a:lnTo>
                    <a:pt x="506" y="331"/>
                  </a:lnTo>
                  <a:lnTo>
                    <a:pt x="511" y="350"/>
                  </a:lnTo>
                  <a:lnTo>
                    <a:pt x="515" y="371"/>
                  </a:lnTo>
                  <a:lnTo>
                    <a:pt x="517" y="391"/>
                  </a:lnTo>
                  <a:lnTo>
                    <a:pt x="518" y="412"/>
                  </a:lnTo>
                  <a:lnTo>
                    <a:pt x="519" y="433"/>
                  </a:lnTo>
                  <a:lnTo>
                    <a:pt x="518" y="461"/>
                  </a:lnTo>
                  <a:lnTo>
                    <a:pt x="515" y="489"/>
                  </a:lnTo>
                  <a:lnTo>
                    <a:pt x="511" y="516"/>
                  </a:lnTo>
                  <a:lnTo>
                    <a:pt x="504" y="542"/>
                  </a:lnTo>
                  <a:lnTo>
                    <a:pt x="497" y="568"/>
                  </a:lnTo>
                  <a:lnTo>
                    <a:pt x="487" y="593"/>
                  </a:lnTo>
                  <a:lnTo>
                    <a:pt x="476" y="617"/>
                  </a:lnTo>
                  <a:lnTo>
                    <a:pt x="463" y="641"/>
                  </a:lnTo>
                  <a:lnTo>
                    <a:pt x="474" y="628"/>
                  </a:lnTo>
                  <a:lnTo>
                    <a:pt x="484" y="614"/>
                  </a:lnTo>
                  <a:lnTo>
                    <a:pt x="492" y="601"/>
                  </a:lnTo>
                  <a:lnTo>
                    <a:pt x="501" y="587"/>
                  </a:lnTo>
                  <a:lnTo>
                    <a:pt x="509" y="572"/>
                  </a:lnTo>
                  <a:lnTo>
                    <a:pt x="517" y="556"/>
                  </a:lnTo>
                  <a:lnTo>
                    <a:pt x="524" y="541"/>
                  </a:lnTo>
                  <a:lnTo>
                    <a:pt x="530" y="526"/>
                  </a:lnTo>
                  <a:lnTo>
                    <a:pt x="535" y="510"/>
                  </a:lnTo>
                  <a:lnTo>
                    <a:pt x="540" y="494"/>
                  </a:lnTo>
                  <a:lnTo>
                    <a:pt x="544" y="478"/>
                  </a:lnTo>
                  <a:lnTo>
                    <a:pt x="547" y="460"/>
                  </a:lnTo>
                  <a:lnTo>
                    <a:pt x="549" y="443"/>
                  </a:lnTo>
                  <a:lnTo>
                    <a:pt x="552" y="426"/>
                  </a:lnTo>
                  <a:lnTo>
                    <a:pt x="553" y="408"/>
                  </a:lnTo>
                  <a:lnTo>
                    <a:pt x="554" y="391"/>
                  </a:lnTo>
                  <a:lnTo>
                    <a:pt x="553" y="371"/>
                  </a:lnTo>
                  <a:lnTo>
                    <a:pt x="552" y="351"/>
                  </a:lnTo>
                  <a:lnTo>
                    <a:pt x="549" y="332"/>
                  </a:lnTo>
                  <a:lnTo>
                    <a:pt x="545" y="312"/>
                  </a:lnTo>
                  <a:lnTo>
                    <a:pt x="541" y="293"/>
                  </a:lnTo>
                  <a:lnTo>
                    <a:pt x="535" y="275"/>
                  </a:lnTo>
                  <a:lnTo>
                    <a:pt x="530" y="256"/>
                  </a:lnTo>
                  <a:lnTo>
                    <a:pt x="522" y="239"/>
                  </a:lnTo>
                  <a:lnTo>
                    <a:pt x="515" y="222"/>
                  </a:lnTo>
                  <a:lnTo>
                    <a:pt x="506" y="204"/>
                  </a:lnTo>
                  <a:lnTo>
                    <a:pt x="497" y="188"/>
                  </a:lnTo>
                  <a:lnTo>
                    <a:pt x="487" y="172"/>
                  </a:lnTo>
                  <a:lnTo>
                    <a:pt x="476" y="157"/>
                  </a:lnTo>
                  <a:lnTo>
                    <a:pt x="464" y="142"/>
                  </a:lnTo>
                  <a:lnTo>
                    <a:pt x="452" y="128"/>
                  </a:lnTo>
                  <a:lnTo>
                    <a:pt x="439" y="115"/>
                  </a:lnTo>
                  <a:lnTo>
                    <a:pt x="425" y="102"/>
                  </a:lnTo>
                  <a:lnTo>
                    <a:pt x="411" y="89"/>
                  </a:lnTo>
                  <a:lnTo>
                    <a:pt x="396" y="78"/>
                  </a:lnTo>
                  <a:lnTo>
                    <a:pt x="381" y="67"/>
                  </a:lnTo>
                  <a:lnTo>
                    <a:pt x="365" y="56"/>
                  </a:lnTo>
                  <a:lnTo>
                    <a:pt x="349" y="47"/>
                  </a:lnTo>
                  <a:lnTo>
                    <a:pt x="332" y="38"/>
                  </a:lnTo>
                  <a:lnTo>
                    <a:pt x="315" y="30"/>
                  </a:lnTo>
                  <a:lnTo>
                    <a:pt x="297" y="24"/>
                  </a:lnTo>
                  <a:lnTo>
                    <a:pt x="278" y="18"/>
                  </a:lnTo>
                  <a:lnTo>
                    <a:pt x="260" y="12"/>
                  </a:lnTo>
                  <a:lnTo>
                    <a:pt x="242" y="8"/>
                  </a:lnTo>
                  <a:lnTo>
                    <a:pt x="222" y="5"/>
                  </a:lnTo>
                  <a:lnTo>
                    <a:pt x="203" y="2"/>
                  </a:lnTo>
                  <a:lnTo>
                    <a:pt x="182" y="0"/>
                  </a:lnTo>
                  <a:lnTo>
                    <a:pt x="163" y="0"/>
                  </a:lnTo>
                  <a:lnTo>
                    <a:pt x="141" y="0"/>
                  </a:lnTo>
                  <a:lnTo>
                    <a:pt x="120" y="2"/>
                  </a:lnTo>
                  <a:lnTo>
                    <a:pt x="98" y="6"/>
                  </a:lnTo>
                  <a:lnTo>
                    <a:pt x="77" y="9"/>
                  </a:lnTo>
                  <a:lnTo>
                    <a:pt x="57" y="14"/>
                  </a:lnTo>
                  <a:lnTo>
                    <a:pt x="38" y="21"/>
                  </a:lnTo>
                  <a:lnTo>
                    <a:pt x="18" y="27"/>
                  </a:lnTo>
                  <a:lnTo>
                    <a:pt x="0" y="36"/>
                  </a:lnTo>
                  <a:lnTo>
                    <a:pt x="26" y="29"/>
                  </a:lnTo>
                  <a:lnTo>
                    <a:pt x="53" y="25"/>
                  </a:lnTo>
                  <a:lnTo>
                    <a:pt x="80" y="22"/>
                  </a:lnTo>
                  <a:lnTo>
                    <a:pt x="10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745"/>
            <p:cNvSpPr>
              <a:spLocks/>
            </p:cNvSpPr>
            <p:nvPr/>
          </p:nvSpPr>
          <p:spPr bwMode="auto">
            <a:xfrm>
              <a:off x="6035833" y="5221996"/>
              <a:ext cx="240223" cy="302268"/>
            </a:xfrm>
            <a:custGeom>
              <a:avLst/>
              <a:gdLst>
                <a:gd name="T0" fmla="*/ 62 w 603"/>
                <a:gd name="T1" fmla="*/ 623 h 757"/>
                <a:gd name="T2" fmla="*/ 50 w 603"/>
                <a:gd name="T3" fmla="*/ 577 h 757"/>
                <a:gd name="T4" fmla="*/ 45 w 603"/>
                <a:gd name="T5" fmla="*/ 530 h 757"/>
                <a:gd name="T6" fmla="*/ 42 w 603"/>
                <a:gd name="T7" fmla="*/ 484 h 757"/>
                <a:gd name="T8" fmla="*/ 46 w 603"/>
                <a:gd name="T9" fmla="*/ 437 h 757"/>
                <a:gd name="T10" fmla="*/ 53 w 603"/>
                <a:gd name="T11" fmla="*/ 393 h 757"/>
                <a:gd name="T12" fmla="*/ 64 w 603"/>
                <a:gd name="T13" fmla="*/ 349 h 757"/>
                <a:gd name="T14" fmla="*/ 80 w 603"/>
                <a:gd name="T15" fmla="*/ 307 h 757"/>
                <a:gd name="T16" fmla="*/ 100 w 603"/>
                <a:gd name="T17" fmla="*/ 266 h 757"/>
                <a:gd name="T18" fmla="*/ 123 w 603"/>
                <a:gd name="T19" fmla="*/ 227 h 757"/>
                <a:gd name="T20" fmla="*/ 150 w 603"/>
                <a:gd name="T21" fmla="*/ 191 h 757"/>
                <a:gd name="T22" fmla="*/ 181 w 603"/>
                <a:gd name="T23" fmla="*/ 158 h 757"/>
                <a:gd name="T24" fmla="*/ 215 w 603"/>
                <a:gd name="T25" fmla="*/ 126 h 757"/>
                <a:gd name="T26" fmla="*/ 252 w 603"/>
                <a:gd name="T27" fmla="*/ 99 h 757"/>
                <a:gd name="T28" fmla="*/ 293 w 603"/>
                <a:gd name="T29" fmla="*/ 74 h 757"/>
                <a:gd name="T30" fmla="*/ 336 w 603"/>
                <a:gd name="T31" fmla="*/ 55 h 757"/>
                <a:gd name="T32" fmla="*/ 389 w 603"/>
                <a:gd name="T33" fmla="*/ 37 h 757"/>
                <a:gd name="T34" fmla="*/ 451 w 603"/>
                <a:gd name="T35" fmla="*/ 24 h 757"/>
                <a:gd name="T36" fmla="*/ 512 w 603"/>
                <a:gd name="T37" fmla="*/ 19 h 757"/>
                <a:gd name="T38" fmla="*/ 574 w 603"/>
                <a:gd name="T39" fmla="*/ 24 h 757"/>
                <a:gd name="T40" fmla="*/ 586 w 603"/>
                <a:gd name="T41" fmla="*/ 23 h 757"/>
                <a:gd name="T42" fmla="*/ 549 w 603"/>
                <a:gd name="T43" fmla="*/ 12 h 757"/>
                <a:gd name="T44" fmla="*/ 512 w 603"/>
                <a:gd name="T45" fmla="*/ 5 h 757"/>
                <a:gd name="T46" fmla="*/ 474 w 603"/>
                <a:gd name="T47" fmla="*/ 1 h 757"/>
                <a:gd name="T48" fmla="*/ 435 w 603"/>
                <a:gd name="T49" fmla="*/ 0 h 757"/>
                <a:gd name="T50" fmla="*/ 397 w 603"/>
                <a:gd name="T51" fmla="*/ 3 h 757"/>
                <a:gd name="T52" fmla="*/ 358 w 603"/>
                <a:gd name="T53" fmla="*/ 9 h 757"/>
                <a:gd name="T54" fmla="*/ 319 w 603"/>
                <a:gd name="T55" fmla="*/ 18 h 757"/>
                <a:gd name="T56" fmla="*/ 279 w 603"/>
                <a:gd name="T57" fmla="*/ 33 h 757"/>
                <a:gd name="T58" fmla="*/ 237 w 603"/>
                <a:gd name="T59" fmla="*/ 52 h 757"/>
                <a:gd name="T60" fmla="*/ 199 w 603"/>
                <a:gd name="T61" fmla="*/ 76 h 757"/>
                <a:gd name="T62" fmla="*/ 163 w 603"/>
                <a:gd name="T63" fmla="*/ 101 h 757"/>
                <a:gd name="T64" fmla="*/ 131 w 603"/>
                <a:gd name="T65" fmla="*/ 131 h 757"/>
                <a:gd name="T66" fmla="*/ 103 w 603"/>
                <a:gd name="T67" fmla="*/ 162 h 757"/>
                <a:gd name="T68" fmla="*/ 77 w 603"/>
                <a:gd name="T69" fmla="*/ 197 h 757"/>
                <a:gd name="T70" fmla="*/ 54 w 603"/>
                <a:gd name="T71" fmla="*/ 233 h 757"/>
                <a:gd name="T72" fmla="*/ 36 w 603"/>
                <a:gd name="T73" fmla="*/ 272 h 757"/>
                <a:gd name="T74" fmla="*/ 21 w 603"/>
                <a:gd name="T75" fmla="*/ 312 h 757"/>
                <a:gd name="T76" fmla="*/ 10 w 603"/>
                <a:gd name="T77" fmla="*/ 354 h 757"/>
                <a:gd name="T78" fmla="*/ 2 w 603"/>
                <a:gd name="T79" fmla="*/ 396 h 757"/>
                <a:gd name="T80" fmla="*/ 0 w 603"/>
                <a:gd name="T81" fmla="*/ 440 h 757"/>
                <a:gd name="T82" fmla="*/ 1 w 603"/>
                <a:gd name="T83" fmla="*/ 484 h 757"/>
                <a:gd name="T84" fmla="*/ 8 w 603"/>
                <a:gd name="T85" fmla="*/ 528 h 757"/>
                <a:gd name="T86" fmla="*/ 18 w 603"/>
                <a:gd name="T87" fmla="*/ 572 h 757"/>
                <a:gd name="T88" fmla="*/ 34 w 603"/>
                <a:gd name="T89" fmla="*/ 618 h 757"/>
                <a:gd name="T90" fmla="*/ 54 w 603"/>
                <a:gd name="T91" fmla="*/ 661 h 757"/>
                <a:gd name="T92" fmla="*/ 80 w 603"/>
                <a:gd name="T93" fmla="*/ 702 h 757"/>
                <a:gd name="T94" fmla="*/ 109 w 603"/>
                <a:gd name="T95" fmla="*/ 740 h 757"/>
                <a:gd name="T96" fmla="*/ 108 w 603"/>
                <a:gd name="T97" fmla="*/ 731 h 757"/>
                <a:gd name="T98" fmla="*/ 80 w 603"/>
                <a:gd name="T99" fmla="*/ 675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3" h="757">
                  <a:moveTo>
                    <a:pt x="68" y="646"/>
                  </a:moveTo>
                  <a:lnTo>
                    <a:pt x="62" y="623"/>
                  </a:lnTo>
                  <a:lnTo>
                    <a:pt x="55" y="599"/>
                  </a:lnTo>
                  <a:lnTo>
                    <a:pt x="50" y="577"/>
                  </a:lnTo>
                  <a:lnTo>
                    <a:pt x="47" y="553"/>
                  </a:lnTo>
                  <a:lnTo>
                    <a:pt x="45" y="530"/>
                  </a:lnTo>
                  <a:lnTo>
                    <a:pt x="42" y="506"/>
                  </a:lnTo>
                  <a:lnTo>
                    <a:pt x="42" y="484"/>
                  </a:lnTo>
                  <a:lnTo>
                    <a:pt x="43" y="460"/>
                  </a:lnTo>
                  <a:lnTo>
                    <a:pt x="46" y="437"/>
                  </a:lnTo>
                  <a:lnTo>
                    <a:pt x="49" y="415"/>
                  </a:lnTo>
                  <a:lnTo>
                    <a:pt x="53" y="393"/>
                  </a:lnTo>
                  <a:lnTo>
                    <a:pt x="59" y="370"/>
                  </a:lnTo>
                  <a:lnTo>
                    <a:pt x="64" y="349"/>
                  </a:lnTo>
                  <a:lnTo>
                    <a:pt x="72" y="327"/>
                  </a:lnTo>
                  <a:lnTo>
                    <a:pt x="80" y="307"/>
                  </a:lnTo>
                  <a:lnTo>
                    <a:pt x="90" y="286"/>
                  </a:lnTo>
                  <a:lnTo>
                    <a:pt x="100" y="266"/>
                  </a:lnTo>
                  <a:lnTo>
                    <a:pt x="111" y="246"/>
                  </a:lnTo>
                  <a:lnTo>
                    <a:pt x="123" y="227"/>
                  </a:lnTo>
                  <a:lnTo>
                    <a:pt x="136" y="208"/>
                  </a:lnTo>
                  <a:lnTo>
                    <a:pt x="150" y="191"/>
                  </a:lnTo>
                  <a:lnTo>
                    <a:pt x="165" y="174"/>
                  </a:lnTo>
                  <a:lnTo>
                    <a:pt x="181" y="158"/>
                  </a:lnTo>
                  <a:lnTo>
                    <a:pt x="198" y="141"/>
                  </a:lnTo>
                  <a:lnTo>
                    <a:pt x="215" y="126"/>
                  </a:lnTo>
                  <a:lnTo>
                    <a:pt x="234" y="112"/>
                  </a:lnTo>
                  <a:lnTo>
                    <a:pt x="252" y="99"/>
                  </a:lnTo>
                  <a:lnTo>
                    <a:pt x="272" y="86"/>
                  </a:lnTo>
                  <a:lnTo>
                    <a:pt x="293" y="74"/>
                  </a:lnTo>
                  <a:lnTo>
                    <a:pt x="313" y="65"/>
                  </a:lnTo>
                  <a:lnTo>
                    <a:pt x="336" y="55"/>
                  </a:lnTo>
                  <a:lnTo>
                    <a:pt x="359" y="46"/>
                  </a:lnTo>
                  <a:lnTo>
                    <a:pt x="389" y="37"/>
                  </a:lnTo>
                  <a:lnTo>
                    <a:pt x="420" y="29"/>
                  </a:lnTo>
                  <a:lnTo>
                    <a:pt x="451" y="24"/>
                  </a:lnTo>
                  <a:lnTo>
                    <a:pt x="482" y="20"/>
                  </a:lnTo>
                  <a:lnTo>
                    <a:pt x="512" y="19"/>
                  </a:lnTo>
                  <a:lnTo>
                    <a:pt x="543" y="20"/>
                  </a:lnTo>
                  <a:lnTo>
                    <a:pt x="574" y="24"/>
                  </a:lnTo>
                  <a:lnTo>
                    <a:pt x="603" y="28"/>
                  </a:lnTo>
                  <a:lnTo>
                    <a:pt x="586" y="23"/>
                  </a:lnTo>
                  <a:lnTo>
                    <a:pt x="567" y="17"/>
                  </a:lnTo>
                  <a:lnTo>
                    <a:pt x="549" y="12"/>
                  </a:lnTo>
                  <a:lnTo>
                    <a:pt x="531" y="8"/>
                  </a:lnTo>
                  <a:lnTo>
                    <a:pt x="512" y="5"/>
                  </a:lnTo>
                  <a:lnTo>
                    <a:pt x="493" y="2"/>
                  </a:lnTo>
                  <a:lnTo>
                    <a:pt x="474" y="1"/>
                  </a:lnTo>
                  <a:lnTo>
                    <a:pt x="455" y="0"/>
                  </a:lnTo>
                  <a:lnTo>
                    <a:pt x="435" y="0"/>
                  </a:lnTo>
                  <a:lnTo>
                    <a:pt x="416" y="1"/>
                  </a:lnTo>
                  <a:lnTo>
                    <a:pt x="397" y="3"/>
                  </a:lnTo>
                  <a:lnTo>
                    <a:pt x="377" y="5"/>
                  </a:lnTo>
                  <a:lnTo>
                    <a:pt x="358" y="9"/>
                  </a:lnTo>
                  <a:lnTo>
                    <a:pt x="338" y="14"/>
                  </a:lnTo>
                  <a:lnTo>
                    <a:pt x="319" y="18"/>
                  </a:lnTo>
                  <a:lnTo>
                    <a:pt x="299" y="25"/>
                  </a:lnTo>
                  <a:lnTo>
                    <a:pt x="279" y="33"/>
                  </a:lnTo>
                  <a:lnTo>
                    <a:pt x="257" y="42"/>
                  </a:lnTo>
                  <a:lnTo>
                    <a:pt x="237" y="52"/>
                  </a:lnTo>
                  <a:lnTo>
                    <a:pt x="217" y="64"/>
                  </a:lnTo>
                  <a:lnTo>
                    <a:pt x="199" y="76"/>
                  </a:lnTo>
                  <a:lnTo>
                    <a:pt x="181" y="87"/>
                  </a:lnTo>
                  <a:lnTo>
                    <a:pt x="163" y="101"/>
                  </a:lnTo>
                  <a:lnTo>
                    <a:pt x="147" y="116"/>
                  </a:lnTo>
                  <a:lnTo>
                    <a:pt x="131" y="131"/>
                  </a:lnTo>
                  <a:lnTo>
                    <a:pt x="117" y="146"/>
                  </a:lnTo>
                  <a:lnTo>
                    <a:pt x="103" y="162"/>
                  </a:lnTo>
                  <a:lnTo>
                    <a:pt x="89" y="179"/>
                  </a:lnTo>
                  <a:lnTo>
                    <a:pt x="77" y="197"/>
                  </a:lnTo>
                  <a:lnTo>
                    <a:pt x="65" y="215"/>
                  </a:lnTo>
                  <a:lnTo>
                    <a:pt x="54" y="233"/>
                  </a:lnTo>
                  <a:lnTo>
                    <a:pt x="45" y="253"/>
                  </a:lnTo>
                  <a:lnTo>
                    <a:pt x="36" y="272"/>
                  </a:lnTo>
                  <a:lnTo>
                    <a:pt x="27" y="292"/>
                  </a:lnTo>
                  <a:lnTo>
                    <a:pt x="21" y="312"/>
                  </a:lnTo>
                  <a:lnTo>
                    <a:pt x="14" y="333"/>
                  </a:lnTo>
                  <a:lnTo>
                    <a:pt x="10" y="354"/>
                  </a:lnTo>
                  <a:lnTo>
                    <a:pt x="6" y="375"/>
                  </a:lnTo>
                  <a:lnTo>
                    <a:pt x="2" y="396"/>
                  </a:lnTo>
                  <a:lnTo>
                    <a:pt x="1" y="418"/>
                  </a:lnTo>
                  <a:lnTo>
                    <a:pt x="0" y="440"/>
                  </a:lnTo>
                  <a:lnTo>
                    <a:pt x="0" y="462"/>
                  </a:lnTo>
                  <a:lnTo>
                    <a:pt x="1" y="484"/>
                  </a:lnTo>
                  <a:lnTo>
                    <a:pt x="3" y="506"/>
                  </a:lnTo>
                  <a:lnTo>
                    <a:pt x="8" y="528"/>
                  </a:lnTo>
                  <a:lnTo>
                    <a:pt x="12" y="550"/>
                  </a:lnTo>
                  <a:lnTo>
                    <a:pt x="18" y="572"/>
                  </a:lnTo>
                  <a:lnTo>
                    <a:pt x="25" y="594"/>
                  </a:lnTo>
                  <a:lnTo>
                    <a:pt x="34" y="618"/>
                  </a:lnTo>
                  <a:lnTo>
                    <a:pt x="43" y="639"/>
                  </a:lnTo>
                  <a:lnTo>
                    <a:pt x="54" y="661"/>
                  </a:lnTo>
                  <a:lnTo>
                    <a:pt x="67" y="683"/>
                  </a:lnTo>
                  <a:lnTo>
                    <a:pt x="80" y="702"/>
                  </a:lnTo>
                  <a:lnTo>
                    <a:pt x="94" y="721"/>
                  </a:lnTo>
                  <a:lnTo>
                    <a:pt x="109" y="740"/>
                  </a:lnTo>
                  <a:lnTo>
                    <a:pt x="124" y="757"/>
                  </a:lnTo>
                  <a:lnTo>
                    <a:pt x="108" y="731"/>
                  </a:lnTo>
                  <a:lnTo>
                    <a:pt x="93" y="704"/>
                  </a:lnTo>
                  <a:lnTo>
                    <a:pt x="80" y="675"/>
                  </a:lnTo>
                  <a:lnTo>
                    <a:pt x="68" y="6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746"/>
            <p:cNvSpPr>
              <a:spLocks/>
            </p:cNvSpPr>
            <p:nvPr/>
          </p:nvSpPr>
          <p:spPr bwMode="auto">
            <a:xfrm>
              <a:off x="6121740" y="5333358"/>
              <a:ext cx="299086" cy="272041"/>
            </a:xfrm>
            <a:custGeom>
              <a:avLst/>
              <a:gdLst>
                <a:gd name="T0" fmla="*/ 725 w 754"/>
                <a:gd name="T1" fmla="*/ 153 h 682"/>
                <a:gd name="T2" fmla="*/ 723 w 754"/>
                <a:gd name="T3" fmla="*/ 204 h 682"/>
                <a:gd name="T4" fmla="*/ 714 w 754"/>
                <a:gd name="T5" fmla="*/ 252 h 682"/>
                <a:gd name="T6" fmla="*/ 702 w 754"/>
                <a:gd name="T7" fmla="*/ 299 h 682"/>
                <a:gd name="T8" fmla="*/ 685 w 754"/>
                <a:gd name="T9" fmla="*/ 344 h 682"/>
                <a:gd name="T10" fmla="*/ 664 w 754"/>
                <a:gd name="T11" fmla="*/ 387 h 682"/>
                <a:gd name="T12" fmla="*/ 639 w 754"/>
                <a:gd name="T13" fmla="*/ 428 h 682"/>
                <a:gd name="T14" fmla="*/ 610 w 754"/>
                <a:gd name="T15" fmla="*/ 466 h 682"/>
                <a:gd name="T16" fmla="*/ 578 w 754"/>
                <a:gd name="T17" fmla="*/ 501 h 682"/>
                <a:gd name="T18" fmla="*/ 543 w 754"/>
                <a:gd name="T19" fmla="*/ 532 h 682"/>
                <a:gd name="T20" fmla="*/ 504 w 754"/>
                <a:gd name="T21" fmla="*/ 561 h 682"/>
                <a:gd name="T22" fmla="*/ 463 w 754"/>
                <a:gd name="T23" fmla="*/ 585 h 682"/>
                <a:gd name="T24" fmla="*/ 420 w 754"/>
                <a:gd name="T25" fmla="*/ 605 h 682"/>
                <a:gd name="T26" fmla="*/ 374 w 754"/>
                <a:gd name="T27" fmla="*/ 623 h 682"/>
                <a:gd name="T28" fmla="*/ 326 w 754"/>
                <a:gd name="T29" fmla="*/ 635 h 682"/>
                <a:gd name="T30" fmla="*/ 277 w 754"/>
                <a:gd name="T31" fmla="*/ 641 h 682"/>
                <a:gd name="T32" fmla="*/ 234 w 754"/>
                <a:gd name="T33" fmla="*/ 643 h 682"/>
                <a:gd name="T34" fmla="*/ 201 w 754"/>
                <a:gd name="T35" fmla="*/ 642 h 682"/>
                <a:gd name="T36" fmla="*/ 167 w 754"/>
                <a:gd name="T37" fmla="*/ 640 h 682"/>
                <a:gd name="T38" fmla="*/ 135 w 754"/>
                <a:gd name="T39" fmla="*/ 635 h 682"/>
                <a:gd name="T40" fmla="*/ 89 w 754"/>
                <a:gd name="T41" fmla="*/ 623 h 682"/>
                <a:gd name="T42" fmla="*/ 28 w 754"/>
                <a:gd name="T43" fmla="*/ 600 h 682"/>
                <a:gd name="T44" fmla="*/ 16 w 754"/>
                <a:gd name="T45" fmla="*/ 598 h 682"/>
                <a:gd name="T46" fmla="*/ 50 w 754"/>
                <a:gd name="T47" fmla="*/ 620 h 682"/>
                <a:gd name="T48" fmla="*/ 84 w 754"/>
                <a:gd name="T49" fmla="*/ 638 h 682"/>
                <a:gd name="T50" fmla="*/ 122 w 754"/>
                <a:gd name="T51" fmla="*/ 653 h 682"/>
                <a:gd name="T52" fmla="*/ 160 w 754"/>
                <a:gd name="T53" fmla="*/ 666 h 682"/>
                <a:gd name="T54" fmla="*/ 200 w 754"/>
                <a:gd name="T55" fmla="*/ 675 h 682"/>
                <a:gd name="T56" fmla="*/ 241 w 754"/>
                <a:gd name="T57" fmla="*/ 680 h 682"/>
                <a:gd name="T58" fmla="*/ 283 w 754"/>
                <a:gd name="T59" fmla="*/ 682 h 682"/>
                <a:gd name="T60" fmla="*/ 328 w 754"/>
                <a:gd name="T61" fmla="*/ 680 h 682"/>
                <a:gd name="T62" fmla="*/ 375 w 754"/>
                <a:gd name="T63" fmla="*/ 674 h 682"/>
                <a:gd name="T64" fmla="*/ 420 w 754"/>
                <a:gd name="T65" fmla="*/ 663 h 682"/>
                <a:gd name="T66" fmla="*/ 464 w 754"/>
                <a:gd name="T67" fmla="*/ 647 h 682"/>
                <a:gd name="T68" fmla="*/ 506 w 754"/>
                <a:gd name="T69" fmla="*/ 627 h 682"/>
                <a:gd name="T70" fmla="*/ 544 w 754"/>
                <a:gd name="T71" fmla="*/ 604 h 682"/>
                <a:gd name="T72" fmla="*/ 581 w 754"/>
                <a:gd name="T73" fmla="*/ 577 h 682"/>
                <a:gd name="T74" fmla="*/ 615 w 754"/>
                <a:gd name="T75" fmla="*/ 547 h 682"/>
                <a:gd name="T76" fmla="*/ 645 w 754"/>
                <a:gd name="T77" fmla="*/ 514 h 682"/>
                <a:gd name="T78" fmla="*/ 672 w 754"/>
                <a:gd name="T79" fmla="*/ 478 h 682"/>
                <a:gd name="T80" fmla="*/ 696 w 754"/>
                <a:gd name="T81" fmla="*/ 439 h 682"/>
                <a:gd name="T82" fmla="*/ 715 w 754"/>
                <a:gd name="T83" fmla="*/ 398 h 682"/>
                <a:gd name="T84" fmla="*/ 731 w 754"/>
                <a:gd name="T85" fmla="*/ 356 h 682"/>
                <a:gd name="T86" fmla="*/ 743 w 754"/>
                <a:gd name="T87" fmla="*/ 312 h 682"/>
                <a:gd name="T88" fmla="*/ 751 w 754"/>
                <a:gd name="T89" fmla="*/ 265 h 682"/>
                <a:gd name="T90" fmla="*/ 754 w 754"/>
                <a:gd name="T91" fmla="*/ 218 h 682"/>
                <a:gd name="T92" fmla="*/ 752 w 754"/>
                <a:gd name="T93" fmla="*/ 167 h 682"/>
                <a:gd name="T94" fmla="*/ 743 w 754"/>
                <a:gd name="T95" fmla="*/ 116 h 682"/>
                <a:gd name="T96" fmla="*/ 730 w 754"/>
                <a:gd name="T97" fmla="*/ 68 h 682"/>
                <a:gd name="T98" fmla="*/ 713 w 754"/>
                <a:gd name="T99" fmla="*/ 21 h 682"/>
                <a:gd name="T100" fmla="*/ 711 w 754"/>
                <a:gd name="T101" fmla="*/ 30 h 682"/>
                <a:gd name="T102" fmla="*/ 720 w 754"/>
                <a:gd name="T103" fmla="*/ 78 h 682"/>
                <a:gd name="T104" fmla="*/ 724 w 754"/>
                <a:gd name="T105" fmla="*/ 111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4" h="682">
                  <a:moveTo>
                    <a:pt x="725" y="128"/>
                  </a:moveTo>
                  <a:lnTo>
                    <a:pt x="725" y="153"/>
                  </a:lnTo>
                  <a:lnTo>
                    <a:pt x="725" y="179"/>
                  </a:lnTo>
                  <a:lnTo>
                    <a:pt x="723" y="204"/>
                  </a:lnTo>
                  <a:lnTo>
                    <a:pt x="719" y="229"/>
                  </a:lnTo>
                  <a:lnTo>
                    <a:pt x="714" y="252"/>
                  </a:lnTo>
                  <a:lnTo>
                    <a:pt x="709" y="276"/>
                  </a:lnTo>
                  <a:lnTo>
                    <a:pt x="702" y="299"/>
                  </a:lnTo>
                  <a:lnTo>
                    <a:pt x="695" y="323"/>
                  </a:lnTo>
                  <a:lnTo>
                    <a:pt x="685" y="344"/>
                  </a:lnTo>
                  <a:lnTo>
                    <a:pt x="675" y="366"/>
                  </a:lnTo>
                  <a:lnTo>
                    <a:pt x="664" y="387"/>
                  </a:lnTo>
                  <a:lnTo>
                    <a:pt x="652" y="408"/>
                  </a:lnTo>
                  <a:lnTo>
                    <a:pt x="639" y="428"/>
                  </a:lnTo>
                  <a:lnTo>
                    <a:pt x="625" y="447"/>
                  </a:lnTo>
                  <a:lnTo>
                    <a:pt x="610" y="466"/>
                  </a:lnTo>
                  <a:lnTo>
                    <a:pt x="595" y="483"/>
                  </a:lnTo>
                  <a:lnTo>
                    <a:pt x="578" y="501"/>
                  </a:lnTo>
                  <a:lnTo>
                    <a:pt x="561" y="517"/>
                  </a:lnTo>
                  <a:lnTo>
                    <a:pt x="543" y="532"/>
                  </a:lnTo>
                  <a:lnTo>
                    <a:pt x="524" y="547"/>
                  </a:lnTo>
                  <a:lnTo>
                    <a:pt x="504" y="561"/>
                  </a:lnTo>
                  <a:lnTo>
                    <a:pt x="484" y="573"/>
                  </a:lnTo>
                  <a:lnTo>
                    <a:pt x="463" y="585"/>
                  </a:lnTo>
                  <a:lnTo>
                    <a:pt x="442" y="596"/>
                  </a:lnTo>
                  <a:lnTo>
                    <a:pt x="420" y="605"/>
                  </a:lnTo>
                  <a:lnTo>
                    <a:pt x="398" y="614"/>
                  </a:lnTo>
                  <a:lnTo>
                    <a:pt x="374" y="623"/>
                  </a:lnTo>
                  <a:lnTo>
                    <a:pt x="350" y="629"/>
                  </a:lnTo>
                  <a:lnTo>
                    <a:pt x="326" y="635"/>
                  </a:lnTo>
                  <a:lnTo>
                    <a:pt x="301" y="638"/>
                  </a:lnTo>
                  <a:lnTo>
                    <a:pt x="277" y="641"/>
                  </a:lnTo>
                  <a:lnTo>
                    <a:pt x="252" y="643"/>
                  </a:lnTo>
                  <a:lnTo>
                    <a:pt x="234" y="643"/>
                  </a:lnTo>
                  <a:lnTo>
                    <a:pt x="217" y="643"/>
                  </a:lnTo>
                  <a:lnTo>
                    <a:pt x="201" y="642"/>
                  </a:lnTo>
                  <a:lnTo>
                    <a:pt x="185" y="641"/>
                  </a:lnTo>
                  <a:lnTo>
                    <a:pt x="167" y="640"/>
                  </a:lnTo>
                  <a:lnTo>
                    <a:pt x="151" y="637"/>
                  </a:lnTo>
                  <a:lnTo>
                    <a:pt x="135" y="635"/>
                  </a:lnTo>
                  <a:lnTo>
                    <a:pt x="120" y="631"/>
                  </a:lnTo>
                  <a:lnTo>
                    <a:pt x="89" y="623"/>
                  </a:lnTo>
                  <a:lnTo>
                    <a:pt x="58" y="613"/>
                  </a:lnTo>
                  <a:lnTo>
                    <a:pt x="28" y="600"/>
                  </a:lnTo>
                  <a:lnTo>
                    <a:pt x="0" y="586"/>
                  </a:lnTo>
                  <a:lnTo>
                    <a:pt x="16" y="598"/>
                  </a:lnTo>
                  <a:lnTo>
                    <a:pt x="32" y="609"/>
                  </a:lnTo>
                  <a:lnTo>
                    <a:pt x="50" y="620"/>
                  </a:lnTo>
                  <a:lnTo>
                    <a:pt x="67" y="629"/>
                  </a:lnTo>
                  <a:lnTo>
                    <a:pt x="84" y="638"/>
                  </a:lnTo>
                  <a:lnTo>
                    <a:pt x="103" y="647"/>
                  </a:lnTo>
                  <a:lnTo>
                    <a:pt x="122" y="653"/>
                  </a:lnTo>
                  <a:lnTo>
                    <a:pt x="140" y="661"/>
                  </a:lnTo>
                  <a:lnTo>
                    <a:pt x="160" y="666"/>
                  </a:lnTo>
                  <a:lnTo>
                    <a:pt x="179" y="671"/>
                  </a:lnTo>
                  <a:lnTo>
                    <a:pt x="200" y="675"/>
                  </a:lnTo>
                  <a:lnTo>
                    <a:pt x="220" y="678"/>
                  </a:lnTo>
                  <a:lnTo>
                    <a:pt x="241" y="680"/>
                  </a:lnTo>
                  <a:lnTo>
                    <a:pt x="261" y="682"/>
                  </a:lnTo>
                  <a:lnTo>
                    <a:pt x="283" y="682"/>
                  </a:lnTo>
                  <a:lnTo>
                    <a:pt x="304" y="682"/>
                  </a:lnTo>
                  <a:lnTo>
                    <a:pt x="328" y="680"/>
                  </a:lnTo>
                  <a:lnTo>
                    <a:pt x="352" y="678"/>
                  </a:lnTo>
                  <a:lnTo>
                    <a:pt x="375" y="674"/>
                  </a:lnTo>
                  <a:lnTo>
                    <a:pt x="399" y="668"/>
                  </a:lnTo>
                  <a:lnTo>
                    <a:pt x="420" y="663"/>
                  </a:lnTo>
                  <a:lnTo>
                    <a:pt x="443" y="655"/>
                  </a:lnTo>
                  <a:lnTo>
                    <a:pt x="464" y="647"/>
                  </a:lnTo>
                  <a:lnTo>
                    <a:pt x="485" y="638"/>
                  </a:lnTo>
                  <a:lnTo>
                    <a:pt x="506" y="627"/>
                  </a:lnTo>
                  <a:lnTo>
                    <a:pt x="525" y="616"/>
                  </a:lnTo>
                  <a:lnTo>
                    <a:pt x="544" y="604"/>
                  </a:lnTo>
                  <a:lnTo>
                    <a:pt x="563" y="591"/>
                  </a:lnTo>
                  <a:lnTo>
                    <a:pt x="581" y="577"/>
                  </a:lnTo>
                  <a:lnTo>
                    <a:pt x="597" y="562"/>
                  </a:lnTo>
                  <a:lnTo>
                    <a:pt x="615" y="547"/>
                  </a:lnTo>
                  <a:lnTo>
                    <a:pt x="630" y="531"/>
                  </a:lnTo>
                  <a:lnTo>
                    <a:pt x="645" y="514"/>
                  </a:lnTo>
                  <a:lnTo>
                    <a:pt x="659" y="496"/>
                  </a:lnTo>
                  <a:lnTo>
                    <a:pt x="672" y="478"/>
                  </a:lnTo>
                  <a:lnTo>
                    <a:pt x="684" y="459"/>
                  </a:lnTo>
                  <a:lnTo>
                    <a:pt x="696" y="439"/>
                  </a:lnTo>
                  <a:lnTo>
                    <a:pt x="706" y="420"/>
                  </a:lnTo>
                  <a:lnTo>
                    <a:pt x="715" y="398"/>
                  </a:lnTo>
                  <a:lnTo>
                    <a:pt x="724" y="378"/>
                  </a:lnTo>
                  <a:lnTo>
                    <a:pt x="731" y="356"/>
                  </a:lnTo>
                  <a:lnTo>
                    <a:pt x="738" y="333"/>
                  </a:lnTo>
                  <a:lnTo>
                    <a:pt x="743" y="312"/>
                  </a:lnTo>
                  <a:lnTo>
                    <a:pt x="747" y="288"/>
                  </a:lnTo>
                  <a:lnTo>
                    <a:pt x="751" y="265"/>
                  </a:lnTo>
                  <a:lnTo>
                    <a:pt x="753" y="242"/>
                  </a:lnTo>
                  <a:lnTo>
                    <a:pt x="754" y="218"/>
                  </a:lnTo>
                  <a:lnTo>
                    <a:pt x="753" y="193"/>
                  </a:lnTo>
                  <a:lnTo>
                    <a:pt x="752" y="167"/>
                  </a:lnTo>
                  <a:lnTo>
                    <a:pt x="749" y="142"/>
                  </a:lnTo>
                  <a:lnTo>
                    <a:pt x="743" y="116"/>
                  </a:lnTo>
                  <a:lnTo>
                    <a:pt x="738" y="92"/>
                  </a:lnTo>
                  <a:lnTo>
                    <a:pt x="730" y="68"/>
                  </a:lnTo>
                  <a:lnTo>
                    <a:pt x="723" y="45"/>
                  </a:lnTo>
                  <a:lnTo>
                    <a:pt x="713" y="21"/>
                  </a:lnTo>
                  <a:lnTo>
                    <a:pt x="702" y="0"/>
                  </a:lnTo>
                  <a:lnTo>
                    <a:pt x="711" y="30"/>
                  </a:lnTo>
                  <a:lnTo>
                    <a:pt x="717" y="62"/>
                  </a:lnTo>
                  <a:lnTo>
                    <a:pt x="720" y="78"/>
                  </a:lnTo>
                  <a:lnTo>
                    <a:pt x="723" y="95"/>
                  </a:lnTo>
                  <a:lnTo>
                    <a:pt x="724" y="111"/>
                  </a:lnTo>
                  <a:lnTo>
                    <a:pt x="725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747"/>
            <p:cNvSpPr>
              <a:spLocks/>
            </p:cNvSpPr>
            <p:nvPr/>
          </p:nvSpPr>
          <p:spPr bwMode="auto">
            <a:xfrm>
              <a:off x="6296737" y="5207678"/>
              <a:ext cx="34999" cy="49317"/>
            </a:xfrm>
            <a:custGeom>
              <a:avLst/>
              <a:gdLst>
                <a:gd name="T0" fmla="*/ 79 w 87"/>
                <a:gd name="T1" fmla="*/ 122 h 122"/>
                <a:gd name="T2" fmla="*/ 81 w 87"/>
                <a:gd name="T3" fmla="*/ 118 h 122"/>
                <a:gd name="T4" fmla="*/ 84 w 87"/>
                <a:gd name="T5" fmla="*/ 107 h 122"/>
                <a:gd name="T6" fmla="*/ 85 w 87"/>
                <a:gd name="T7" fmla="*/ 100 h 122"/>
                <a:gd name="T8" fmla="*/ 86 w 87"/>
                <a:gd name="T9" fmla="*/ 90 h 122"/>
                <a:gd name="T10" fmla="*/ 87 w 87"/>
                <a:gd name="T11" fmla="*/ 81 h 122"/>
                <a:gd name="T12" fmla="*/ 86 w 87"/>
                <a:gd name="T13" fmla="*/ 71 h 122"/>
                <a:gd name="T14" fmla="*/ 84 w 87"/>
                <a:gd name="T15" fmla="*/ 60 h 122"/>
                <a:gd name="T16" fmla="*/ 80 w 87"/>
                <a:gd name="T17" fmla="*/ 50 h 122"/>
                <a:gd name="T18" fmla="*/ 77 w 87"/>
                <a:gd name="T19" fmla="*/ 45 h 122"/>
                <a:gd name="T20" fmla="*/ 73 w 87"/>
                <a:gd name="T21" fmla="*/ 39 h 122"/>
                <a:gd name="T22" fmla="*/ 69 w 87"/>
                <a:gd name="T23" fmla="*/ 35 h 122"/>
                <a:gd name="T24" fmla="*/ 65 w 87"/>
                <a:gd name="T25" fmla="*/ 29 h 122"/>
                <a:gd name="T26" fmla="*/ 59 w 87"/>
                <a:gd name="T27" fmla="*/ 25 h 122"/>
                <a:gd name="T28" fmla="*/ 54 w 87"/>
                <a:gd name="T29" fmla="*/ 21 h 122"/>
                <a:gd name="T30" fmla="*/ 46 w 87"/>
                <a:gd name="T31" fmla="*/ 17 h 122"/>
                <a:gd name="T32" fmla="*/ 39 w 87"/>
                <a:gd name="T33" fmla="*/ 12 h 122"/>
                <a:gd name="T34" fmla="*/ 30 w 87"/>
                <a:gd name="T35" fmla="*/ 9 h 122"/>
                <a:gd name="T36" fmla="*/ 22 w 87"/>
                <a:gd name="T37" fmla="*/ 6 h 122"/>
                <a:gd name="T38" fmla="*/ 11 w 87"/>
                <a:gd name="T39" fmla="*/ 2 h 122"/>
                <a:gd name="T40" fmla="*/ 0 w 87"/>
                <a:gd name="T41" fmla="*/ 0 h 122"/>
                <a:gd name="T42" fmla="*/ 8 w 87"/>
                <a:gd name="T43" fmla="*/ 6 h 122"/>
                <a:gd name="T44" fmla="*/ 13 w 87"/>
                <a:gd name="T45" fmla="*/ 12 h 122"/>
                <a:gd name="T46" fmla="*/ 16 w 87"/>
                <a:gd name="T47" fmla="*/ 20 h 122"/>
                <a:gd name="T48" fmla="*/ 19 w 87"/>
                <a:gd name="T49" fmla="*/ 28 h 122"/>
                <a:gd name="T50" fmla="*/ 23 w 87"/>
                <a:gd name="T51" fmla="*/ 46 h 122"/>
                <a:gd name="T52" fmla="*/ 26 w 87"/>
                <a:gd name="T53" fmla="*/ 63 h 122"/>
                <a:gd name="T54" fmla="*/ 28 w 87"/>
                <a:gd name="T55" fmla="*/ 72 h 122"/>
                <a:gd name="T56" fmla="*/ 30 w 87"/>
                <a:gd name="T57" fmla="*/ 81 h 122"/>
                <a:gd name="T58" fmla="*/ 35 w 87"/>
                <a:gd name="T59" fmla="*/ 89 h 122"/>
                <a:gd name="T60" fmla="*/ 39 w 87"/>
                <a:gd name="T61" fmla="*/ 98 h 122"/>
                <a:gd name="T62" fmla="*/ 46 w 87"/>
                <a:gd name="T63" fmla="*/ 105 h 122"/>
                <a:gd name="T64" fmla="*/ 54 w 87"/>
                <a:gd name="T65" fmla="*/ 112 h 122"/>
                <a:gd name="T66" fmla="*/ 66 w 87"/>
                <a:gd name="T67" fmla="*/ 118 h 122"/>
                <a:gd name="T68" fmla="*/ 79 w 87"/>
                <a:gd name="T6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122">
                  <a:moveTo>
                    <a:pt x="79" y="122"/>
                  </a:moveTo>
                  <a:lnTo>
                    <a:pt x="81" y="118"/>
                  </a:lnTo>
                  <a:lnTo>
                    <a:pt x="84" y="107"/>
                  </a:lnTo>
                  <a:lnTo>
                    <a:pt x="85" y="100"/>
                  </a:lnTo>
                  <a:lnTo>
                    <a:pt x="86" y="90"/>
                  </a:lnTo>
                  <a:lnTo>
                    <a:pt x="87" y="81"/>
                  </a:lnTo>
                  <a:lnTo>
                    <a:pt x="86" y="71"/>
                  </a:lnTo>
                  <a:lnTo>
                    <a:pt x="84" y="60"/>
                  </a:lnTo>
                  <a:lnTo>
                    <a:pt x="80" y="50"/>
                  </a:lnTo>
                  <a:lnTo>
                    <a:pt x="77" y="45"/>
                  </a:lnTo>
                  <a:lnTo>
                    <a:pt x="73" y="39"/>
                  </a:lnTo>
                  <a:lnTo>
                    <a:pt x="69" y="35"/>
                  </a:lnTo>
                  <a:lnTo>
                    <a:pt x="65" y="29"/>
                  </a:lnTo>
                  <a:lnTo>
                    <a:pt x="59" y="25"/>
                  </a:lnTo>
                  <a:lnTo>
                    <a:pt x="54" y="21"/>
                  </a:lnTo>
                  <a:lnTo>
                    <a:pt x="46" y="17"/>
                  </a:lnTo>
                  <a:lnTo>
                    <a:pt x="39" y="12"/>
                  </a:lnTo>
                  <a:lnTo>
                    <a:pt x="30" y="9"/>
                  </a:lnTo>
                  <a:lnTo>
                    <a:pt x="22" y="6"/>
                  </a:lnTo>
                  <a:lnTo>
                    <a:pt x="11" y="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3" y="12"/>
                  </a:lnTo>
                  <a:lnTo>
                    <a:pt x="16" y="20"/>
                  </a:lnTo>
                  <a:lnTo>
                    <a:pt x="19" y="28"/>
                  </a:lnTo>
                  <a:lnTo>
                    <a:pt x="23" y="46"/>
                  </a:lnTo>
                  <a:lnTo>
                    <a:pt x="26" y="63"/>
                  </a:lnTo>
                  <a:lnTo>
                    <a:pt x="28" y="72"/>
                  </a:lnTo>
                  <a:lnTo>
                    <a:pt x="30" y="81"/>
                  </a:lnTo>
                  <a:lnTo>
                    <a:pt x="35" y="89"/>
                  </a:lnTo>
                  <a:lnTo>
                    <a:pt x="39" y="98"/>
                  </a:lnTo>
                  <a:lnTo>
                    <a:pt x="46" y="105"/>
                  </a:lnTo>
                  <a:lnTo>
                    <a:pt x="54" y="112"/>
                  </a:lnTo>
                  <a:lnTo>
                    <a:pt x="66" y="118"/>
                  </a:lnTo>
                  <a:lnTo>
                    <a:pt x="79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748"/>
            <p:cNvSpPr>
              <a:spLocks/>
            </p:cNvSpPr>
            <p:nvPr/>
          </p:nvSpPr>
          <p:spPr bwMode="auto">
            <a:xfrm>
              <a:off x="6390599" y="5476537"/>
              <a:ext cx="87499" cy="63635"/>
            </a:xfrm>
            <a:custGeom>
              <a:avLst/>
              <a:gdLst>
                <a:gd name="T0" fmla="*/ 0 w 217"/>
                <a:gd name="T1" fmla="*/ 147 h 160"/>
                <a:gd name="T2" fmla="*/ 8 w 217"/>
                <a:gd name="T3" fmla="*/ 150 h 160"/>
                <a:gd name="T4" fmla="*/ 28 w 217"/>
                <a:gd name="T5" fmla="*/ 156 h 160"/>
                <a:gd name="T6" fmla="*/ 43 w 217"/>
                <a:gd name="T7" fmla="*/ 158 h 160"/>
                <a:gd name="T8" fmla="*/ 58 w 217"/>
                <a:gd name="T9" fmla="*/ 160 h 160"/>
                <a:gd name="T10" fmla="*/ 75 w 217"/>
                <a:gd name="T11" fmla="*/ 160 h 160"/>
                <a:gd name="T12" fmla="*/ 93 w 217"/>
                <a:gd name="T13" fmla="*/ 158 h 160"/>
                <a:gd name="T14" fmla="*/ 103 w 217"/>
                <a:gd name="T15" fmla="*/ 156 h 160"/>
                <a:gd name="T16" fmla="*/ 112 w 217"/>
                <a:gd name="T17" fmla="*/ 154 h 160"/>
                <a:gd name="T18" fmla="*/ 121 w 217"/>
                <a:gd name="T19" fmla="*/ 150 h 160"/>
                <a:gd name="T20" fmla="*/ 131 w 217"/>
                <a:gd name="T21" fmla="*/ 146 h 160"/>
                <a:gd name="T22" fmla="*/ 140 w 217"/>
                <a:gd name="T23" fmla="*/ 141 h 160"/>
                <a:gd name="T24" fmla="*/ 149 w 217"/>
                <a:gd name="T25" fmla="*/ 134 h 160"/>
                <a:gd name="T26" fmla="*/ 158 w 217"/>
                <a:gd name="T27" fmla="*/ 127 h 160"/>
                <a:gd name="T28" fmla="*/ 167 w 217"/>
                <a:gd name="T29" fmla="*/ 118 h 160"/>
                <a:gd name="T30" fmla="*/ 174 w 217"/>
                <a:gd name="T31" fmla="*/ 108 h 160"/>
                <a:gd name="T32" fmla="*/ 182 w 217"/>
                <a:gd name="T33" fmla="*/ 97 h 160"/>
                <a:gd name="T34" fmla="*/ 189 w 217"/>
                <a:gd name="T35" fmla="*/ 86 h 160"/>
                <a:gd name="T36" fmla="*/ 196 w 217"/>
                <a:gd name="T37" fmla="*/ 72 h 160"/>
                <a:gd name="T38" fmla="*/ 202 w 217"/>
                <a:gd name="T39" fmla="*/ 56 h 160"/>
                <a:gd name="T40" fmla="*/ 208 w 217"/>
                <a:gd name="T41" fmla="*/ 39 h 160"/>
                <a:gd name="T42" fmla="*/ 213 w 217"/>
                <a:gd name="T43" fmla="*/ 21 h 160"/>
                <a:gd name="T44" fmla="*/ 217 w 217"/>
                <a:gd name="T45" fmla="*/ 0 h 160"/>
                <a:gd name="T46" fmla="*/ 212 w 217"/>
                <a:gd name="T47" fmla="*/ 8 h 160"/>
                <a:gd name="T48" fmla="*/ 207 w 217"/>
                <a:gd name="T49" fmla="*/ 14 h 160"/>
                <a:gd name="T50" fmla="*/ 200 w 217"/>
                <a:gd name="T51" fmla="*/ 20 h 160"/>
                <a:gd name="T52" fmla="*/ 195 w 217"/>
                <a:gd name="T53" fmla="*/ 24 h 160"/>
                <a:gd name="T54" fmla="*/ 188 w 217"/>
                <a:gd name="T55" fmla="*/ 28 h 160"/>
                <a:gd name="T56" fmla="*/ 181 w 217"/>
                <a:gd name="T57" fmla="*/ 32 h 160"/>
                <a:gd name="T58" fmla="*/ 174 w 217"/>
                <a:gd name="T59" fmla="*/ 35 h 160"/>
                <a:gd name="T60" fmla="*/ 167 w 217"/>
                <a:gd name="T61" fmla="*/ 37 h 160"/>
                <a:gd name="T62" fmla="*/ 136 w 217"/>
                <a:gd name="T63" fmla="*/ 45 h 160"/>
                <a:gd name="T64" fmla="*/ 104 w 217"/>
                <a:gd name="T65" fmla="*/ 50 h 160"/>
                <a:gd name="T66" fmla="*/ 89 w 217"/>
                <a:gd name="T67" fmla="*/ 54 h 160"/>
                <a:gd name="T68" fmla="*/ 73 w 217"/>
                <a:gd name="T69" fmla="*/ 59 h 160"/>
                <a:gd name="T70" fmla="*/ 65 w 217"/>
                <a:gd name="T71" fmla="*/ 62 h 160"/>
                <a:gd name="T72" fmla="*/ 58 w 217"/>
                <a:gd name="T73" fmla="*/ 66 h 160"/>
                <a:gd name="T74" fmla="*/ 51 w 217"/>
                <a:gd name="T75" fmla="*/ 70 h 160"/>
                <a:gd name="T76" fmla="*/ 44 w 217"/>
                <a:gd name="T77" fmla="*/ 75 h 160"/>
                <a:gd name="T78" fmla="*/ 37 w 217"/>
                <a:gd name="T79" fmla="*/ 81 h 160"/>
                <a:gd name="T80" fmla="*/ 31 w 217"/>
                <a:gd name="T81" fmla="*/ 88 h 160"/>
                <a:gd name="T82" fmla="*/ 24 w 217"/>
                <a:gd name="T83" fmla="*/ 94 h 160"/>
                <a:gd name="T84" fmla="*/ 19 w 217"/>
                <a:gd name="T85" fmla="*/ 103 h 160"/>
                <a:gd name="T86" fmla="*/ 13 w 217"/>
                <a:gd name="T87" fmla="*/ 113 h 160"/>
                <a:gd name="T88" fmla="*/ 9 w 217"/>
                <a:gd name="T89" fmla="*/ 122 h 160"/>
                <a:gd name="T90" fmla="*/ 4 w 217"/>
                <a:gd name="T91" fmla="*/ 134 h 160"/>
                <a:gd name="T92" fmla="*/ 0 w 217"/>
                <a:gd name="T93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0">
                  <a:moveTo>
                    <a:pt x="0" y="147"/>
                  </a:moveTo>
                  <a:lnTo>
                    <a:pt x="8" y="150"/>
                  </a:lnTo>
                  <a:lnTo>
                    <a:pt x="28" y="156"/>
                  </a:lnTo>
                  <a:lnTo>
                    <a:pt x="43" y="158"/>
                  </a:lnTo>
                  <a:lnTo>
                    <a:pt x="58" y="160"/>
                  </a:lnTo>
                  <a:lnTo>
                    <a:pt x="75" y="160"/>
                  </a:lnTo>
                  <a:lnTo>
                    <a:pt x="93" y="158"/>
                  </a:lnTo>
                  <a:lnTo>
                    <a:pt x="103" y="156"/>
                  </a:lnTo>
                  <a:lnTo>
                    <a:pt x="112" y="154"/>
                  </a:lnTo>
                  <a:lnTo>
                    <a:pt x="121" y="150"/>
                  </a:lnTo>
                  <a:lnTo>
                    <a:pt x="131" y="146"/>
                  </a:lnTo>
                  <a:lnTo>
                    <a:pt x="140" y="141"/>
                  </a:lnTo>
                  <a:lnTo>
                    <a:pt x="149" y="134"/>
                  </a:lnTo>
                  <a:lnTo>
                    <a:pt x="158" y="127"/>
                  </a:lnTo>
                  <a:lnTo>
                    <a:pt x="167" y="118"/>
                  </a:lnTo>
                  <a:lnTo>
                    <a:pt x="174" y="108"/>
                  </a:lnTo>
                  <a:lnTo>
                    <a:pt x="182" y="97"/>
                  </a:lnTo>
                  <a:lnTo>
                    <a:pt x="189" y="86"/>
                  </a:lnTo>
                  <a:lnTo>
                    <a:pt x="196" y="72"/>
                  </a:lnTo>
                  <a:lnTo>
                    <a:pt x="202" y="56"/>
                  </a:lnTo>
                  <a:lnTo>
                    <a:pt x="208" y="39"/>
                  </a:lnTo>
                  <a:lnTo>
                    <a:pt x="213" y="21"/>
                  </a:lnTo>
                  <a:lnTo>
                    <a:pt x="217" y="0"/>
                  </a:lnTo>
                  <a:lnTo>
                    <a:pt x="212" y="8"/>
                  </a:lnTo>
                  <a:lnTo>
                    <a:pt x="207" y="14"/>
                  </a:lnTo>
                  <a:lnTo>
                    <a:pt x="200" y="20"/>
                  </a:lnTo>
                  <a:lnTo>
                    <a:pt x="195" y="24"/>
                  </a:lnTo>
                  <a:lnTo>
                    <a:pt x="188" y="28"/>
                  </a:lnTo>
                  <a:lnTo>
                    <a:pt x="181" y="32"/>
                  </a:lnTo>
                  <a:lnTo>
                    <a:pt x="174" y="35"/>
                  </a:lnTo>
                  <a:lnTo>
                    <a:pt x="167" y="37"/>
                  </a:lnTo>
                  <a:lnTo>
                    <a:pt x="136" y="45"/>
                  </a:lnTo>
                  <a:lnTo>
                    <a:pt x="104" y="50"/>
                  </a:lnTo>
                  <a:lnTo>
                    <a:pt x="89" y="54"/>
                  </a:lnTo>
                  <a:lnTo>
                    <a:pt x="73" y="59"/>
                  </a:lnTo>
                  <a:lnTo>
                    <a:pt x="65" y="62"/>
                  </a:lnTo>
                  <a:lnTo>
                    <a:pt x="58" y="66"/>
                  </a:lnTo>
                  <a:lnTo>
                    <a:pt x="51" y="70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1" y="88"/>
                  </a:lnTo>
                  <a:lnTo>
                    <a:pt x="24" y="94"/>
                  </a:lnTo>
                  <a:lnTo>
                    <a:pt x="19" y="103"/>
                  </a:lnTo>
                  <a:lnTo>
                    <a:pt x="13" y="113"/>
                  </a:lnTo>
                  <a:lnTo>
                    <a:pt x="9" y="122"/>
                  </a:lnTo>
                  <a:lnTo>
                    <a:pt x="4" y="134"/>
                  </a:lnTo>
                  <a:lnTo>
                    <a:pt x="0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749"/>
            <p:cNvSpPr>
              <a:spLocks/>
            </p:cNvSpPr>
            <p:nvPr/>
          </p:nvSpPr>
          <p:spPr bwMode="auto">
            <a:xfrm>
              <a:off x="6352418" y="5557672"/>
              <a:ext cx="25454" cy="49317"/>
            </a:xfrm>
            <a:custGeom>
              <a:avLst/>
              <a:gdLst>
                <a:gd name="T0" fmla="*/ 56 w 63"/>
                <a:gd name="T1" fmla="*/ 0 h 128"/>
                <a:gd name="T2" fmla="*/ 52 w 63"/>
                <a:gd name="T3" fmla="*/ 1 h 128"/>
                <a:gd name="T4" fmla="*/ 42 w 63"/>
                <a:gd name="T5" fmla="*/ 6 h 128"/>
                <a:gd name="T6" fmla="*/ 36 w 63"/>
                <a:gd name="T7" fmla="*/ 10 h 128"/>
                <a:gd name="T8" fmla="*/ 29 w 63"/>
                <a:gd name="T9" fmla="*/ 14 h 128"/>
                <a:gd name="T10" fmla="*/ 22 w 63"/>
                <a:gd name="T11" fmla="*/ 20 h 128"/>
                <a:gd name="T12" fmla="*/ 15 w 63"/>
                <a:gd name="T13" fmla="*/ 26 h 128"/>
                <a:gd name="T14" fmla="*/ 10 w 63"/>
                <a:gd name="T15" fmla="*/ 34 h 128"/>
                <a:gd name="T16" fmla="*/ 5 w 63"/>
                <a:gd name="T17" fmla="*/ 42 h 128"/>
                <a:gd name="T18" fmla="*/ 1 w 63"/>
                <a:gd name="T19" fmla="*/ 53 h 128"/>
                <a:gd name="T20" fmla="*/ 0 w 63"/>
                <a:gd name="T21" fmla="*/ 65 h 128"/>
                <a:gd name="T22" fmla="*/ 0 w 63"/>
                <a:gd name="T23" fmla="*/ 72 h 128"/>
                <a:gd name="T24" fmla="*/ 0 w 63"/>
                <a:gd name="T25" fmla="*/ 78 h 128"/>
                <a:gd name="T26" fmla="*/ 1 w 63"/>
                <a:gd name="T27" fmla="*/ 86 h 128"/>
                <a:gd name="T28" fmla="*/ 3 w 63"/>
                <a:gd name="T29" fmla="*/ 93 h 128"/>
                <a:gd name="T30" fmla="*/ 6 w 63"/>
                <a:gd name="T31" fmla="*/ 101 h 128"/>
                <a:gd name="T32" fmla="*/ 9 w 63"/>
                <a:gd name="T33" fmla="*/ 109 h 128"/>
                <a:gd name="T34" fmla="*/ 13 w 63"/>
                <a:gd name="T35" fmla="*/ 118 h 128"/>
                <a:gd name="T36" fmla="*/ 17 w 63"/>
                <a:gd name="T37" fmla="*/ 128 h 128"/>
                <a:gd name="T38" fmla="*/ 17 w 63"/>
                <a:gd name="T39" fmla="*/ 119 h 128"/>
                <a:gd name="T40" fmla="*/ 20 w 63"/>
                <a:gd name="T41" fmla="*/ 112 h 128"/>
                <a:gd name="T42" fmla="*/ 22 w 63"/>
                <a:gd name="T43" fmla="*/ 104 h 128"/>
                <a:gd name="T44" fmla="*/ 26 w 63"/>
                <a:gd name="T45" fmla="*/ 97 h 128"/>
                <a:gd name="T46" fmla="*/ 36 w 63"/>
                <a:gd name="T47" fmla="*/ 85 h 128"/>
                <a:gd name="T48" fmla="*/ 47 w 63"/>
                <a:gd name="T49" fmla="*/ 73 h 128"/>
                <a:gd name="T50" fmla="*/ 51 w 63"/>
                <a:gd name="T51" fmla="*/ 65 h 128"/>
                <a:gd name="T52" fmla="*/ 55 w 63"/>
                <a:gd name="T53" fmla="*/ 59 h 128"/>
                <a:gd name="T54" fmla="*/ 60 w 63"/>
                <a:gd name="T55" fmla="*/ 51 h 128"/>
                <a:gd name="T56" fmla="*/ 62 w 63"/>
                <a:gd name="T57" fmla="*/ 42 h 128"/>
                <a:gd name="T58" fmla="*/ 63 w 63"/>
                <a:gd name="T59" fmla="*/ 34 h 128"/>
                <a:gd name="T60" fmla="*/ 63 w 63"/>
                <a:gd name="T61" fmla="*/ 24 h 128"/>
                <a:gd name="T62" fmla="*/ 61 w 63"/>
                <a:gd name="T63" fmla="*/ 12 h 128"/>
                <a:gd name="T64" fmla="*/ 56 w 63"/>
                <a:gd name="T6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128">
                  <a:moveTo>
                    <a:pt x="56" y="0"/>
                  </a:moveTo>
                  <a:lnTo>
                    <a:pt x="52" y="1"/>
                  </a:lnTo>
                  <a:lnTo>
                    <a:pt x="42" y="6"/>
                  </a:lnTo>
                  <a:lnTo>
                    <a:pt x="36" y="10"/>
                  </a:lnTo>
                  <a:lnTo>
                    <a:pt x="29" y="14"/>
                  </a:lnTo>
                  <a:lnTo>
                    <a:pt x="22" y="20"/>
                  </a:lnTo>
                  <a:lnTo>
                    <a:pt x="15" y="26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1" y="53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1" y="86"/>
                  </a:lnTo>
                  <a:lnTo>
                    <a:pt x="3" y="93"/>
                  </a:lnTo>
                  <a:lnTo>
                    <a:pt x="6" y="101"/>
                  </a:lnTo>
                  <a:lnTo>
                    <a:pt x="9" y="109"/>
                  </a:lnTo>
                  <a:lnTo>
                    <a:pt x="13" y="118"/>
                  </a:lnTo>
                  <a:lnTo>
                    <a:pt x="17" y="128"/>
                  </a:lnTo>
                  <a:lnTo>
                    <a:pt x="17" y="119"/>
                  </a:lnTo>
                  <a:lnTo>
                    <a:pt x="20" y="112"/>
                  </a:lnTo>
                  <a:lnTo>
                    <a:pt x="22" y="104"/>
                  </a:lnTo>
                  <a:lnTo>
                    <a:pt x="26" y="97"/>
                  </a:lnTo>
                  <a:lnTo>
                    <a:pt x="36" y="85"/>
                  </a:lnTo>
                  <a:lnTo>
                    <a:pt x="47" y="73"/>
                  </a:lnTo>
                  <a:lnTo>
                    <a:pt x="51" y="65"/>
                  </a:lnTo>
                  <a:lnTo>
                    <a:pt x="55" y="59"/>
                  </a:lnTo>
                  <a:lnTo>
                    <a:pt x="60" y="51"/>
                  </a:lnTo>
                  <a:lnTo>
                    <a:pt x="62" y="42"/>
                  </a:lnTo>
                  <a:lnTo>
                    <a:pt x="63" y="34"/>
                  </a:lnTo>
                  <a:lnTo>
                    <a:pt x="63" y="24"/>
                  </a:lnTo>
                  <a:lnTo>
                    <a:pt x="61" y="12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750"/>
            <p:cNvSpPr>
              <a:spLocks/>
            </p:cNvSpPr>
            <p:nvPr/>
          </p:nvSpPr>
          <p:spPr bwMode="auto">
            <a:xfrm>
              <a:off x="5962652" y="5470174"/>
              <a:ext cx="90680" cy="38181"/>
            </a:xfrm>
            <a:custGeom>
              <a:avLst/>
              <a:gdLst>
                <a:gd name="T0" fmla="*/ 227 w 227"/>
                <a:gd name="T1" fmla="*/ 65 h 95"/>
                <a:gd name="T2" fmla="*/ 223 w 227"/>
                <a:gd name="T3" fmla="*/ 59 h 95"/>
                <a:gd name="T4" fmla="*/ 211 w 227"/>
                <a:gd name="T5" fmla="*/ 44 h 95"/>
                <a:gd name="T6" fmla="*/ 203 w 227"/>
                <a:gd name="T7" fmla="*/ 36 h 95"/>
                <a:gd name="T8" fmla="*/ 192 w 227"/>
                <a:gd name="T9" fmla="*/ 27 h 95"/>
                <a:gd name="T10" fmla="*/ 180 w 227"/>
                <a:gd name="T11" fmla="*/ 18 h 95"/>
                <a:gd name="T12" fmla="*/ 166 w 227"/>
                <a:gd name="T13" fmla="*/ 11 h 95"/>
                <a:gd name="T14" fmla="*/ 158 w 227"/>
                <a:gd name="T15" fmla="*/ 8 h 95"/>
                <a:gd name="T16" fmla="*/ 150 w 227"/>
                <a:gd name="T17" fmla="*/ 4 h 95"/>
                <a:gd name="T18" fmla="*/ 142 w 227"/>
                <a:gd name="T19" fmla="*/ 2 h 95"/>
                <a:gd name="T20" fmla="*/ 132 w 227"/>
                <a:gd name="T21" fmla="*/ 1 h 95"/>
                <a:gd name="T22" fmla="*/ 124 w 227"/>
                <a:gd name="T23" fmla="*/ 0 h 95"/>
                <a:gd name="T24" fmla="*/ 114 w 227"/>
                <a:gd name="T25" fmla="*/ 0 h 95"/>
                <a:gd name="T26" fmla="*/ 104 w 227"/>
                <a:gd name="T27" fmla="*/ 1 h 95"/>
                <a:gd name="T28" fmla="*/ 94 w 227"/>
                <a:gd name="T29" fmla="*/ 3 h 95"/>
                <a:gd name="T30" fmla="*/ 84 w 227"/>
                <a:gd name="T31" fmla="*/ 7 h 95"/>
                <a:gd name="T32" fmla="*/ 72 w 227"/>
                <a:gd name="T33" fmla="*/ 11 h 95"/>
                <a:gd name="T34" fmla="*/ 61 w 227"/>
                <a:gd name="T35" fmla="*/ 15 h 95"/>
                <a:gd name="T36" fmla="*/ 49 w 227"/>
                <a:gd name="T37" fmla="*/ 22 h 95"/>
                <a:gd name="T38" fmla="*/ 37 w 227"/>
                <a:gd name="T39" fmla="*/ 30 h 95"/>
                <a:gd name="T40" fmla="*/ 25 w 227"/>
                <a:gd name="T41" fmla="*/ 39 h 95"/>
                <a:gd name="T42" fmla="*/ 13 w 227"/>
                <a:gd name="T43" fmla="*/ 51 h 95"/>
                <a:gd name="T44" fmla="*/ 0 w 227"/>
                <a:gd name="T45" fmla="*/ 63 h 95"/>
                <a:gd name="T46" fmla="*/ 6 w 227"/>
                <a:gd name="T47" fmla="*/ 61 h 95"/>
                <a:gd name="T48" fmla="*/ 14 w 227"/>
                <a:gd name="T49" fmla="*/ 58 h 95"/>
                <a:gd name="T50" fmla="*/ 20 w 227"/>
                <a:gd name="T51" fmla="*/ 57 h 95"/>
                <a:gd name="T52" fmla="*/ 27 w 227"/>
                <a:gd name="T53" fmla="*/ 57 h 95"/>
                <a:gd name="T54" fmla="*/ 41 w 227"/>
                <a:gd name="T55" fmla="*/ 58 h 95"/>
                <a:gd name="T56" fmla="*/ 54 w 227"/>
                <a:gd name="T57" fmla="*/ 62 h 95"/>
                <a:gd name="T58" fmla="*/ 78 w 227"/>
                <a:gd name="T59" fmla="*/ 71 h 95"/>
                <a:gd name="T60" fmla="*/ 104 w 227"/>
                <a:gd name="T61" fmla="*/ 83 h 95"/>
                <a:gd name="T62" fmla="*/ 117 w 227"/>
                <a:gd name="T63" fmla="*/ 89 h 95"/>
                <a:gd name="T64" fmla="*/ 131 w 227"/>
                <a:gd name="T65" fmla="*/ 92 h 95"/>
                <a:gd name="T66" fmla="*/ 139 w 227"/>
                <a:gd name="T67" fmla="*/ 94 h 95"/>
                <a:gd name="T68" fmla="*/ 145 w 227"/>
                <a:gd name="T69" fmla="*/ 95 h 95"/>
                <a:gd name="T70" fmla="*/ 153 w 227"/>
                <a:gd name="T71" fmla="*/ 95 h 95"/>
                <a:gd name="T72" fmla="*/ 160 w 227"/>
                <a:gd name="T73" fmla="*/ 95 h 95"/>
                <a:gd name="T74" fmla="*/ 168 w 227"/>
                <a:gd name="T75" fmla="*/ 94 h 95"/>
                <a:gd name="T76" fmla="*/ 176 w 227"/>
                <a:gd name="T77" fmla="*/ 93 h 95"/>
                <a:gd name="T78" fmla="*/ 184 w 227"/>
                <a:gd name="T79" fmla="*/ 91 h 95"/>
                <a:gd name="T80" fmla="*/ 192 w 227"/>
                <a:gd name="T81" fmla="*/ 88 h 95"/>
                <a:gd name="T82" fmla="*/ 200 w 227"/>
                <a:gd name="T83" fmla="*/ 83 h 95"/>
                <a:gd name="T84" fmla="*/ 209 w 227"/>
                <a:gd name="T85" fmla="*/ 78 h 95"/>
                <a:gd name="T86" fmla="*/ 218 w 227"/>
                <a:gd name="T87" fmla="*/ 72 h 95"/>
                <a:gd name="T88" fmla="*/ 227 w 227"/>
                <a:gd name="T89" fmla="*/ 6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7" h="95">
                  <a:moveTo>
                    <a:pt x="227" y="65"/>
                  </a:moveTo>
                  <a:lnTo>
                    <a:pt x="223" y="59"/>
                  </a:lnTo>
                  <a:lnTo>
                    <a:pt x="211" y="44"/>
                  </a:lnTo>
                  <a:lnTo>
                    <a:pt x="203" y="36"/>
                  </a:lnTo>
                  <a:lnTo>
                    <a:pt x="192" y="27"/>
                  </a:lnTo>
                  <a:lnTo>
                    <a:pt x="180" y="18"/>
                  </a:lnTo>
                  <a:lnTo>
                    <a:pt x="166" y="11"/>
                  </a:lnTo>
                  <a:lnTo>
                    <a:pt x="158" y="8"/>
                  </a:lnTo>
                  <a:lnTo>
                    <a:pt x="150" y="4"/>
                  </a:lnTo>
                  <a:lnTo>
                    <a:pt x="142" y="2"/>
                  </a:lnTo>
                  <a:lnTo>
                    <a:pt x="132" y="1"/>
                  </a:lnTo>
                  <a:lnTo>
                    <a:pt x="124" y="0"/>
                  </a:lnTo>
                  <a:lnTo>
                    <a:pt x="114" y="0"/>
                  </a:lnTo>
                  <a:lnTo>
                    <a:pt x="104" y="1"/>
                  </a:lnTo>
                  <a:lnTo>
                    <a:pt x="94" y="3"/>
                  </a:lnTo>
                  <a:lnTo>
                    <a:pt x="84" y="7"/>
                  </a:lnTo>
                  <a:lnTo>
                    <a:pt x="72" y="11"/>
                  </a:lnTo>
                  <a:lnTo>
                    <a:pt x="61" y="15"/>
                  </a:lnTo>
                  <a:lnTo>
                    <a:pt x="49" y="22"/>
                  </a:lnTo>
                  <a:lnTo>
                    <a:pt x="37" y="30"/>
                  </a:lnTo>
                  <a:lnTo>
                    <a:pt x="25" y="39"/>
                  </a:lnTo>
                  <a:lnTo>
                    <a:pt x="13" y="51"/>
                  </a:lnTo>
                  <a:lnTo>
                    <a:pt x="0" y="63"/>
                  </a:lnTo>
                  <a:lnTo>
                    <a:pt x="6" y="61"/>
                  </a:lnTo>
                  <a:lnTo>
                    <a:pt x="14" y="58"/>
                  </a:lnTo>
                  <a:lnTo>
                    <a:pt x="20" y="57"/>
                  </a:lnTo>
                  <a:lnTo>
                    <a:pt x="27" y="57"/>
                  </a:lnTo>
                  <a:lnTo>
                    <a:pt x="41" y="58"/>
                  </a:lnTo>
                  <a:lnTo>
                    <a:pt x="54" y="62"/>
                  </a:lnTo>
                  <a:lnTo>
                    <a:pt x="78" y="71"/>
                  </a:lnTo>
                  <a:lnTo>
                    <a:pt x="104" y="83"/>
                  </a:lnTo>
                  <a:lnTo>
                    <a:pt x="117" y="89"/>
                  </a:lnTo>
                  <a:lnTo>
                    <a:pt x="131" y="92"/>
                  </a:lnTo>
                  <a:lnTo>
                    <a:pt x="139" y="94"/>
                  </a:lnTo>
                  <a:lnTo>
                    <a:pt x="145" y="95"/>
                  </a:lnTo>
                  <a:lnTo>
                    <a:pt x="153" y="95"/>
                  </a:lnTo>
                  <a:lnTo>
                    <a:pt x="160" y="95"/>
                  </a:lnTo>
                  <a:lnTo>
                    <a:pt x="168" y="94"/>
                  </a:lnTo>
                  <a:lnTo>
                    <a:pt x="176" y="93"/>
                  </a:lnTo>
                  <a:lnTo>
                    <a:pt x="184" y="91"/>
                  </a:lnTo>
                  <a:lnTo>
                    <a:pt x="192" y="88"/>
                  </a:lnTo>
                  <a:lnTo>
                    <a:pt x="200" y="83"/>
                  </a:lnTo>
                  <a:lnTo>
                    <a:pt x="209" y="78"/>
                  </a:lnTo>
                  <a:lnTo>
                    <a:pt x="218" y="72"/>
                  </a:lnTo>
                  <a:lnTo>
                    <a:pt x="227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751"/>
            <p:cNvSpPr>
              <a:spLocks/>
            </p:cNvSpPr>
            <p:nvPr/>
          </p:nvSpPr>
          <p:spPr bwMode="auto">
            <a:xfrm>
              <a:off x="6029469" y="5239496"/>
              <a:ext cx="30227" cy="74771"/>
            </a:xfrm>
            <a:custGeom>
              <a:avLst/>
              <a:gdLst>
                <a:gd name="T0" fmla="*/ 44 w 76"/>
                <a:gd name="T1" fmla="*/ 188 h 188"/>
                <a:gd name="T2" fmla="*/ 40 w 76"/>
                <a:gd name="T3" fmla="*/ 185 h 188"/>
                <a:gd name="T4" fmla="*/ 29 w 76"/>
                <a:gd name="T5" fmla="*/ 173 h 188"/>
                <a:gd name="T6" fmla="*/ 23 w 76"/>
                <a:gd name="T7" fmla="*/ 165 h 188"/>
                <a:gd name="T8" fmla="*/ 16 w 76"/>
                <a:gd name="T9" fmla="*/ 156 h 188"/>
                <a:gd name="T10" fmla="*/ 10 w 76"/>
                <a:gd name="T11" fmla="*/ 145 h 188"/>
                <a:gd name="T12" fmla="*/ 5 w 76"/>
                <a:gd name="T13" fmla="*/ 133 h 188"/>
                <a:gd name="T14" fmla="*/ 3 w 76"/>
                <a:gd name="T15" fmla="*/ 127 h 188"/>
                <a:gd name="T16" fmla="*/ 1 w 76"/>
                <a:gd name="T17" fmla="*/ 120 h 188"/>
                <a:gd name="T18" fmla="*/ 0 w 76"/>
                <a:gd name="T19" fmla="*/ 113 h 188"/>
                <a:gd name="T20" fmla="*/ 0 w 76"/>
                <a:gd name="T21" fmla="*/ 105 h 188"/>
                <a:gd name="T22" fmla="*/ 0 w 76"/>
                <a:gd name="T23" fmla="*/ 97 h 188"/>
                <a:gd name="T24" fmla="*/ 1 w 76"/>
                <a:gd name="T25" fmla="*/ 90 h 188"/>
                <a:gd name="T26" fmla="*/ 2 w 76"/>
                <a:gd name="T27" fmla="*/ 81 h 188"/>
                <a:gd name="T28" fmla="*/ 4 w 76"/>
                <a:gd name="T29" fmla="*/ 73 h 188"/>
                <a:gd name="T30" fmla="*/ 9 w 76"/>
                <a:gd name="T31" fmla="*/ 65 h 188"/>
                <a:gd name="T32" fmla="*/ 13 w 76"/>
                <a:gd name="T33" fmla="*/ 55 h 188"/>
                <a:gd name="T34" fmla="*/ 17 w 76"/>
                <a:gd name="T35" fmla="*/ 47 h 188"/>
                <a:gd name="T36" fmla="*/ 24 w 76"/>
                <a:gd name="T37" fmla="*/ 38 h 188"/>
                <a:gd name="T38" fmla="*/ 31 w 76"/>
                <a:gd name="T39" fmla="*/ 28 h 188"/>
                <a:gd name="T40" fmla="*/ 40 w 76"/>
                <a:gd name="T41" fmla="*/ 20 h 188"/>
                <a:gd name="T42" fmla="*/ 51 w 76"/>
                <a:gd name="T43" fmla="*/ 10 h 188"/>
                <a:gd name="T44" fmla="*/ 62 w 76"/>
                <a:gd name="T45" fmla="*/ 0 h 188"/>
                <a:gd name="T46" fmla="*/ 59 w 76"/>
                <a:gd name="T47" fmla="*/ 6 h 188"/>
                <a:gd name="T48" fmla="*/ 57 w 76"/>
                <a:gd name="T49" fmla="*/ 11 h 188"/>
                <a:gd name="T50" fmla="*/ 56 w 76"/>
                <a:gd name="T51" fmla="*/ 16 h 188"/>
                <a:gd name="T52" fmla="*/ 55 w 76"/>
                <a:gd name="T53" fmla="*/ 22 h 188"/>
                <a:gd name="T54" fmla="*/ 55 w 76"/>
                <a:gd name="T55" fmla="*/ 34 h 188"/>
                <a:gd name="T56" fmla="*/ 56 w 76"/>
                <a:gd name="T57" fmla="*/ 45 h 188"/>
                <a:gd name="T58" fmla="*/ 63 w 76"/>
                <a:gd name="T59" fmla="*/ 66 h 188"/>
                <a:gd name="T60" fmla="*/ 70 w 76"/>
                <a:gd name="T61" fmla="*/ 89 h 188"/>
                <a:gd name="T62" fmla="*/ 72 w 76"/>
                <a:gd name="T63" fmla="*/ 100 h 188"/>
                <a:gd name="T64" fmla="*/ 76 w 76"/>
                <a:gd name="T65" fmla="*/ 111 h 188"/>
                <a:gd name="T66" fmla="*/ 76 w 76"/>
                <a:gd name="T67" fmla="*/ 123 h 188"/>
                <a:gd name="T68" fmla="*/ 75 w 76"/>
                <a:gd name="T69" fmla="*/ 135 h 188"/>
                <a:gd name="T70" fmla="*/ 73 w 76"/>
                <a:gd name="T71" fmla="*/ 142 h 188"/>
                <a:gd name="T72" fmla="*/ 71 w 76"/>
                <a:gd name="T73" fmla="*/ 148 h 188"/>
                <a:gd name="T74" fmla="*/ 69 w 76"/>
                <a:gd name="T75" fmla="*/ 155 h 188"/>
                <a:gd name="T76" fmla="*/ 66 w 76"/>
                <a:gd name="T77" fmla="*/ 161 h 188"/>
                <a:gd name="T78" fmla="*/ 62 w 76"/>
                <a:gd name="T79" fmla="*/ 168 h 188"/>
                <a:gd name="T80" fmla="*/ 57 w 76"/>
                <a:gd name="T81" fmla="*/ 174 h 188"/>
                <a:gd name="T82" fmla="*/ 51 w 76"/>
                <a:gd name="T83" fmla="*/ 182 h 188"/>
                <a:gd name="T84" fmla="*/ 44 w 76"/>
                <a:gd name="T8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" h="188">
                  <a:moveTo>
                    <a:pt x="44" y="188"/>
                  </a:moveTo>
                  <a:lnTo>
                    <a:pt x="40" y="185"/>
                  </a:lnTo>
                  <a:lnTo>
                    <a:pt x="29" y="173"/>
                  </a:lnTo>
                  <a:lnTo>
                    <a:pt x="23" y="165"/>
                  </a:lnTo>
                  <a:lnTo>
                    <a:pt x="16" y="156"/>
                  </a:lnTo>
                  <a:lnTo>
                    <a:pt x="10" y="145"/>
                  </a:lnTo>
                  <a:lnTo>
                    <a:pt x="5" y="133"/>
                  </a:lnTo>
                  <a:lnTo>
                    <a:pt x="3" y="127"/>
                  </a:lnTo>
                  <a:lnTo>
                    <a:pt x="1" y="120"/>
                  </a:lnTo>
                  <a:lnTo>
                    <a:pt x="0" y="113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1" y="90"/>
                  </a:lnTo>
                  <a:lnTo>
                    <a:pt x="2" y="81"/>
                  </a:lnTo>
                  <a:lnTo>
                    <a:pt x="4" y="73"/>
                  </a:lnTo>
                  <a:lnTo>
                    <a:pt x="9" y="65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4" y="38"/>
                  </a:lnTo>
                  <a:lnTo>
                    <a:pt x="31" y="28"/>
                  </a:lnTo>
                  <a:lnTo>
                    <a:pt x="40" y="20"/>
                  </a:lnTo>
                  <a:lnTo>
                    <a:pt x="51" y="10"/>
                  </a:lnTo>
                  <a:lnTo>
                    <a:pt x="62" y="0"/>
                  </a:lnTo>
                  <a:lnTo>
                    <a:pt x="59" y="6"/>
                  </a:lnTo>
                  <a:lnTo>
                    <a:pt x="57" y="11"/>
                  </a:lnTo>
                  <a:lnTo>
                    <a:pt x="56" y="16"/>
                  </a:lnTo>
                  <a:lnTo>
                    <a:pt x="55" y="22"/>
                  </a:lnTo>
                  <a:lnTo>
                    <a:pt x="55" y="34"/>
                  </a:lnTo>
                  <a:lnTo>
                    <a:pt x="56" y="45"/>
                  </a:lnTo>
                  <a:lnTo>
                    <a:pt x="63" y="66"/>
                  </a:lnTo>
                  <a:lnTo>
                    <a:pt x="70" y="89"/>
                  </a:lnTo>
                  <a:lnTo>
                    <a:pt x="72" y="100"/>
                  </a:lnTo>
                  <a:lnTo>
                    <a:pt x="76" y="111"/>
                  </a:lnTo>
                  <a:lnTo>
                    <a:pt x="76" y="123"/>
                  </a:lnTo>
                  <a:lnTo>
                    <a:pt x="75" y="135"/>
                  </a:lnTo>
                  <a:lnTo>
                    <a:pt x="73" y="142"/>
                  </a:lnTo>
                  <a:lnTo>
                    <a:pt x="71" y="148"/>
                  </a:lnTo>
                  <a:lnTo>
                    <a:pt x="69" y="155"/>
                  </a:lnTo>
                  <a:lnTo>
                    <a:pt x="66" y="161"/>
                  </a:lnTo>
                  <a:lnTo>
                    <a:pt x="62" y="168"/>
                  </a:lnTo>
                  <a:lnTo>
                    <a:pt x="57" y="174"/>
                  </a:lnTo>
                  <a:lnTo>
                    <a:pt x="51" y="182"/>
                  </a:lnTo>
                  <a:lnTo>
                    <a:pt x="44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752"/>
            <p:cNvSpPr>
              <a:spLocks/>
            </p:cNvSpPr>
            <p:nvPr/>
          </p:nvSpPr>
          <p:spPr bwMode="auto">
            <a:xfrm>
              <a:off x="5956289" y="5382675"/>
              <a:ext cx="79544" cy="79544"/>
            </a:xfrm>
            <a:custGeom>
              <a:avLst/>
              <a:gdLst>
                <a:gd name="T0" fmla="*/ 198 w 198"/>
                <a:gd name="T1" fmla="*/ 194 h 198"/>
                <a:gd name="T2" fmla="*/ 190 w 198"/>
                <a:gd name="T3" fmla="*/ 195 h 198"/>
                <a:gd name="T4" fmla="*/ 167 w 198"/>
                <a:gd name="T5" fmla="*/ 198 h 198"/>
                <a:gd name="T6" fmla="*/ 152 w 198"/>
                <a:gd name="T7" fmla="*/ 198 h 198"/>
                <a:gd name="T8" fmla="*/ 135 w 198"/>
                <a:gd name="T9" fmla="*/ 197 h 198"/>
                <a:gd name="T10" fmla="*/ 117 w 198"/>
                <a:gd name="T11" fmla="*/ 193 h 198"/>
                <a:gd name="T12" fmla="*/ 99 w 198"/>
                <a:gd name="T13" fmla="*/ 188 h 198"/>
                <a:gd name="T14" fmla="*/ 89 w 198"/>
                <a:gd name="T15" fmla="*/ 184 h 198"/>
                <a:gd name="T16" fmla="*/ 79 w 198"/>
                <a:gd name="T17" fmla="*/ 179 h 198"/>
                <a:gd name="T18" fmla="*/ 71 w 198"/>
                <a:gd name="T19" fmla="*/ 174 h 198"/>
                <a:gd name="T20" fmla="*/ 62 w 198"/>
                <a:gd name="T21" fmla="*/ 167 h 198"/>
                <a:gd name="T22" fmla="*/ 54 w 198"/>
                <a:gd name="T23" fmla="*/ 161 h 198"/>
                <a:gd name="T24" fmla="*/ 45 w 198"/>
                <a:gd name="T25" fmla="*/ 152 h 198"/>
                <a:gd name="T26" fmla="*/ 37 w 198"/>
                <a:gd name="T27" fmla="*/ 144 h 198"/>
                <a:gd name="T28" fmla="*/ 30 w 198"/>
                <a:gd name="T29" fmla="*/ 133 h 198"/>
                <a:gd name="T30" fmla="*/ 23 w 198"/>
                <a:gd name="T31" fmla="*/ 121 h 198"/>
                <a:gd name="T32" fmla="*/ 18 w 198"/>
                <a:gd name="T33" fmla="*/ 108 h 198"/>
                <a:gd name="T34" fmla="*/ 12 w 198"/>
                <a:gd name="T35" fmla="*/ 94 h 198"/>
                <a:gd name="T36" fmla="*/ 8 w 198"/>
                <a:gd name="T37" fmla="*/ 78 h 198"/>
                <a:gd name="T38" fmla="*/ 4 w 198"/>
                <a:gd name="T39" fmla="*/ 62 h 198"/>
                <a:gd name="T40" fmla="*/ 2 w 198"/>
                <a:gd name="T41" fmla="*/ 42 h 198"/>
                <a:gd name="T42" fmla="*/ 1 w 198"/>
                <a:gd name="T43" fmla="*/ 23 h 198"/>
                <a:gd name="T44" fmla="*/ 0 w 198"/>
                <a:gd name="T45" fmla="*/ 0 h 198"/>
                <a:gd name="T46" fmla="*/ 4 w 198"/>
                <a:gd name="T47" fmla="*/ 9 h 198"/>
                <a:gd name="T48" fmla="*/ 8 w 198"/>
                <a:gd name="T49" fmla="*/ 16 h 198"/>
                <a:gd name="T50" fmla="*/ 14 w 198"/>
                <a:gd name="T51" fmla="*/ 23 h 198"/>
                <a:gd name="T52" fmla="*/ 19 w 198"/>
                <a:gd name="T53" fmla="*/ 29 h 198"/>
                <a:gd name="T54" fmla="*/ 24 w 198"/>
                <a:gd name="T55" fmla="*/ 35 h 198"/>
                <a:gd name="T56" fmla="*/ 31 w 198"/>
                <a:gd name="T57" fmla="*/ 39 h 198"/>
                <a:gd name="T58" fmla="*/ 37 w 198"/>
                <a:gd name="T59" fmla="*/ 43 h 198"/>
                <a:gd name="T60" fmla="*/ 45 w 198"/>
                <a:gd name="T61" fmla="*/ 47 h 198"/>
                <a:gd name="T62" fmla="*/ 75 w 198"/>
                <a:gd name="T63" fmla="*/ 60 h 198"/>
                <a:gd name="T64" fmla="*/ 108 w 198"/>
                <a:gd name="T65" fmla="*/ 73 h 198"/>
                <a:gd name="T66" fmla="*/ 124 w 198"/>
                <a:gd name="T67" fmla="*/ 80 h 198"/>
                <a:gd name="T68" fmla="*/ 139 w 198"/>
                <a:gd name="T69" fmla="*/ 89 h 198"/>
                <a:gd name="T70" fmla="*/ 146 w 198"/>
                <a:gd name="T71" fmla="*/ 93 h 198"/>
                <a:gd name="T72" fmla="*/ 153 w 198"/>
                <a:gd name="T73" fmla="*/ 98 h 198"/>
                <a:gd name="T74" fmla="*/ 159 w 198"/>
                <a:gd name="T75" fmla="*/ 105 h 198"/>
                <a:gd name="T76" fmla="*/ 166 w 198"/>
                <a:gd name="T77" fmla="*/ 111 h 198"/>
                <a:gd name="T78" fmla="*/ 172 w 198"/>
                <a:gd name="T79" fmla="*/ 118 h 198"/>
                <a:gd name="T80" fmla="*/ 178 w 198"/>
                <a:gd name="T81" fmla="*/ 126 h 198"/>
                <a:gd name="T82" fmla="*/ 182 w 198"/>
                <a:gd name="T83" fmla="*/ 135 h 198"/>
                <a:gd name="T84" fmla="*/ 186 w 198"/>
                <a:gd name="T85" fmla="*/ 145 h 198"/>
                <a:gd name="T86" fmla="*/ 191 w 198"/>
                <a:gd name="T87" fmla="*/ 155 h 198"/>
                <a:gd name="T88" fmla="*/ 194 w 198"/>
                <a:gd name="T89" fmla="*/ 167 h 198"/>
                <a:gd name="T90" fmla="*/ 196 w 198"/>
                <a:gd name="T91" fmla="*/ 180 h 198"/>
                <a:gd name="T92" fmla="*/ 198 w 198"/>
                <a:gd name="T93" fmla="*/ 19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8" h="198">
                  <a:moveTo>
                    <a:pt x="198" y="194"/>
                  </a:moveTo>
                  <a:lnTo>
                    <a:pt x="190" y="195"/>
                  </a:lnTo>
                  <a:lnTo>
                    <a:pt x="167" y="198"/>
                  </a:lnTo>
                  <a:lnTo>
                    <a:pt x="152" y="198"/>
                  </a:lnTo>
                  <a:lnTo>
                    <a:pt x="135" y="197"/>
                  </a:lnTo>
                  <a:lnTo>
                    <a:pt x="117" y="193"/>
                  </a:lnTo>
                  <a:lnTo>
                    <a:pt x="99" y="188"/>
                  </a:lnTo>
                  <a:lnTo>
                    <a:pt x="89" y="184"/>
                  </a:lnTo>
                  <a:lnTo>
                    <a:pt x="79" y="179"/>
                  </a:lnTo>
                  <a:lnTo>
                    <a:pt x="71" y="174"/>
                  </a:lnTo>
                  <a:lnTo>
                    <a:pt x="62" y="167"/>
                  </a:lnTo>
                  <a:lnTo>
                    <a:pt x="54" y="161"/>
                  </a:lnTo>
                  <a:lnTo>
                    <a:pt x="45" y="152"/>
                  </a:lnTo>
                  <a:lnTo>
                    <a:pt x="37" y="144"/>
                  </a:lnTo>
                  <a:lnTo>
                    <a:pt x="30" y="133"/>
                  </a:lnTo>
                  <a:lnTo>
                    <a:pt x="23" y="121"/>
                  </a:lnTo>
                  <a:lnTo>
                    <a:pt x="18" y="108"/>
                  </a:lnTo>
                  <a:lnTo>
                    <a:pt x="12" y="94"/>
                  </a:lnTo>
                  <a:lnTo>
                    <a:pt x="8" y="78"/>
                  </a:lnTo>
                  <a:lnTo>
                    <a:pt x="4" y="62"/>
                  </a:lnTo>
                  <a:lnTo>
                    <a:pt x="2" y="42"/>
                  </a:lnTo>
                  <a:lnTo>
                    <a:pt x="1" y="23"/>
                  </a:lnTo>
                  <a:lnTo>
                    <a:pt x="0" y="0"/>
                  </a:lnTo>
                  <a:lnTo>
                    <a:pt x="4" y="9"/>
                  </a:lnTo>
                  <a:lnTo>
                    <a:pt x="8" y="16"/>
                  </a:lnTo>
                  <a:lnTo>
                    <a:pt x="14" y="23"/>
                  </a:lnTo>
                  <a:lnTo>
                    <a:pt x="19" y="29"/>
                  </a:lnTo>
                  <a:lnTo>
                    <a:pt x="24" y="35"/>
                  </a:lnTo>
                  <a:lnTo>
                    <a:pt x="31" y="39"/>
                  </a:lnTo>
                  <a:lnTo>
                    <a:pt x="37" y="43"/>
                  </a:lnTo>
                  <a:lnTo>
                    <a:pt x="45" y="47"/>
                  </a:lnTo>
                  <a:lnTo>
                    <a:pt x="75" y="60"/>
                  </a:lnTo>
                  <a:lnTo>
                    <a:pt x="108" y="73"/>
                  </a:lnTo>
                  <a:lnTo>
                    <a:pt x="124" y="80"/>
                  </a:lnTo>
                  <a:lnTo>
                    <a:pt x="139" y="89"/>
                  </a:lnTo>
                  <a:lnTo>
                    <a:pt x="146" y="93"/>
                  </a:lnTo>
                  <a:lnTo>
                    <a:pt x="153" y="98"/>
                  </a:lnTo>
                  <a:lnTo>
                    <a:pt x="159" y="105"/>
                  </a:lnTo>
                  <a:lnTo>
                    <a:pt x="166" y="111"/>
                  </a:lnTo>
                  <a:lnTo>
                    <a:pt x="172" y="118"/>
                  </a:lnTo>
                  <a:lnTo>
                    <a:pt x="178" y="126"/>
                  </a:lnTo>
                  <a:lnTo>
                    <a:pt x="182" y="135"/>
                  </a:lnTo>
                  <a:lnTo>
                    <a:pt x="186" y="145"/>
                  </a:lnTo>
                  <a:lnTo>
                    <a:pt x="191" y="155"/>
                  </a:lnTo>
                  <a:lnTo>
                    <a:pt x="194" y="167"/>
                  </a:lnTo>
                  <a:lnTo>
                    <a:pt x="196" y="180"/>
                  </a:lnTo>
                  <a:lnTo>
                    <a:pt x="198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753"/>
            <p:cNvSpPr>
              <a:spLocks/>
            </p:cNvSpPr>
            <p:nvPr/>
          </p:nvSpPr>
          <p:spPr bwMode="auto">
            <a:xfrm>
              <a:off x="6381054" y="5541763"/>
              <a:ext cx="44545" cy="65226"/>
            </a:xfrm>
            <a:custGeom>
              <a:avLst/>
              <a:gdLst>
                <a:gd name="T0" fmla="*/ 2 w 111"/>
                <a:gd name="T1" fmla="*/ 0 h 166"/>
                <a:gd name="T2" fmla="*/ 7 w 111"/>
                <a:gd name="T3" fmla="*/ 2 h 166"/>
                <a:gd name="T4" fmla="*/ 23 w 111"/>
                <a:gd name="T5" fmla="*/ 4 h 166"/>
                <a:gd name="T6" fmla="*/ 33 w 111"/>
                <a:gd name="T7" fmla="*/ 6 h 166"/>
                <a:gd name="T8" fmla="*/ 45 w 111"/>
                <a:gd name="T9" fmla="*/ 10 h 166"/>
                <a:gd name="T10" fmla="*/ 56 w 111"/>
                <a:gd name="T11" fmla="*/ 16 h 166"/>
                <a:gd name="T12" fmla="*/ 68 w 111"/>
                <a:gd name="T13" fmla="*/ 22 h 166"/>
                <a:gd name="T14" fmla="*/ 73 w 111"/>
                <a:gd name="T15" fmla="*/ 26 h 166"/>
                <a:gd name="T16" fmla="*/ 78 w 111"/>
                <a:gd name="T17" fmla="*/ 31 h 166"/>
                <a:gd name="T18" fmla="*/ 84 w 111"/>
                <a:gd name="T19" fmla="*/ 36 h 166"/>
                <a:gd name="T20" fmla="*/ 89 w 111"/>
                <a:gd name="T21" fmla="*/ 42 h 166"/>
                <a:gd name="T22" fmla="*/ 94 w 111"/>
                <a:gd name="T23" fmla="*/ 48 h 166"/>
                <a:gd name="T24" fmla="*/ 98 w 111"/>
                <a:gd name="T25" fmla="*/ 56 h 166"/>
                <a:gd name="T26" fmla="*/ 101 w 111"/>
                <a:gd name="T27" fmla="*/ 63 h 166"/>
                <a:gd name="T28" fmla="*/ 104 w 111"/>
                <a:gd name="T29" fmla="*/ 71 h 166"/>
                <a:gd name="T30" fmla="*/ 107 w 111"/>
                <a:gd name="T31" fmla="*/ 80 h 166"/>
                <a:gd name="T32" fmla="*/ 109 w 111"/>
                <a:gd name="T33" fmla="*/ 90 h 166"/>
                <a:gd name="T34" fmla="*/ 110 w 111"/>
                <a:gd name="T35" fmla="*/ 100 h 166"/>
                <a:gd name="T36" fmla="*/ 111 w 111"/>
                <a:gd name="T37" fmla="*/ 112 h 166"/>
                <a:gd name="T38" fmla="*/ 110 w 111"/>
                <a:gd name="T39" fmla="*/ 124 h 166"/>
                <a:gd name="T40" fmla="*/ 109 w 111"/>
                <a:gd name="T41" fmla="*/ 137 h 166"/>
                <a:gd name="T42" fmla="*/ 107 w 111"/>
                <a:gd name="T43" fmla="*/ 151 h 166"/>
                <a:gd name="T44" fmla="*/ 102 w 111"/>
                <a:gd name="T45" fmla="*/ 166 h 166"/>
                <a:gd name="T46" fmla="*/ 101 w 111"/>
                <a:gd name="T47" fmla="*/ 159 h 166"/>
                <a:gd name="T48" fmla="*/ 100 w 111"/>
                <a:gd name="T49" fmla="*/ 154 h 166"/>
                <a:gd name="T50" fmla="*/ 97 w 111"/>
                <a:gd name="T51" fmla="*/ 148 h 166"/>
                <a:gd name="T52" fmla="*/ 95 w 111"/>
                <a:gd name="T53" fmla="*/ 143 h 166"/>
                <a:gd name="T54" fmla="*/ 88 w 111"/>
                <a:gd name="T55" fmla="*/ 134 h 166"/>
                <a:gd name="T56" fmla="*/ 81 w 111"/>
                <a:gd name="T57" fmla="*/ 126 h 166"/>
                <a:gd name="T58" fmla="*/ 62 w 111"/>
                <a:gd name="T59" fmla="*/ 112 h 166"/>
                <a:gd name="T60" fmla="*/ 42 w 111"/>
                <a:gd name="T61" fmla="*/ 98 h 166"/>
                <a:gd name="T62" fmla="*/ 32 w 111"/>
                <a:gd name="T63" fmla="*/ 91 h 166"/>
                <a:gd name="T64" fmla="*/ 23 w 111"/>
                <a:gd name="T65" fmla="*/ 83 h 166"/>
                <a:gd name="T66" fmla="*/ 16 w 111"/>
                <a:gd name="T67" fmla="*/ 73 h 166"/>
                <a:gd name="T68" fmla="*/ 9 w 111"/>
                <a:gd name="T69" fmla="*/ 63 h 166"/>
                <a:gd name="T70" fmla="*/ 6 w 111"/>
                <a:gd name="T71" fmla="*/ 57 h 166"/>
                <a:gd name="T72" fmla="*/ 4 w 111"/>
                <a:gd name="T73" fmla="*/ 50 h 166"/>
                <a:gd name="T74" fmla="*/ 2 w 111"/>
                <a:gd name="T75" fmla="*/ 44 h 166"/>
                <a:gd name="T76" fmla="*/ 1 w 111"/>
                <a:gd name="T77" fmla="*/ 36 h 166"/>
                <a:gd name="T78" fmla="*/ 0 w 111"/>
                <a:gd name="T79" fmla="*/ 29 h 166"/>
                <a:gd name="T80" fmla="*/ 0 w 111"/>
                <a:gd name="T81" fmla="*/ 20 h 166"/>
                <a:gd name="T82" fmla="*/ 1 w 111"/>
                <a:gd name="T83" fmla="*/ 11 h 166"/>
                <a:gd name="T84" fmla="*/ 2 w 111"/>
                <a:gd name="T8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6">
                  <a:moveTo>
                    <a:pt x="2" y="0"/>
                  </a:moveTo>
                  <a:lnTo>
                    <a:pt x="7" y="2"/>
                  </a:lnTo>
                  <a:lnTo>
                    <a:pt x="23" y="4"/>
                  </a:lnTo>
                  <a:lnTo>
                    <a:pt x="33" y="6"/>
                  </a:lnTo>
                  <a:lnTo>
                    <a:pt x="45" y="10"/>
                  </a:lnTo>
                  <a:lnTo>
                    <a:pt x="56" y="16"/>
                  </a:lnTo>
                  <a:lnTo>
                    <a:pt x="68" y="22"/>
                  </a:lnTo>
                  <a:lnTo>
                    <a:pt x="73" y="26"/>
                  </a:lnTo>
                  <a:lnTo>
                    <a:pt x="78" y="31"/>
                  </a:lnTo>
                  <a:lnTo>
                    <a:pt x="84" y="36"/>
                  </a:lnTo>
                  <a:lnTo>
                    <a:pt x="89" y="42"/>
                  </a:lnTo>
                  <a:lnTo>
                    <a:pt x="94" y="48"/>
                  </a:lnTo>
                  <a:lnTo>
                    <a:pt x="98" y="56"/>
                  </a:lnTo>
                  <a:lnTo>
                    <a:pt x="101" y="63"/>
                  </a:lnTo>
                  <a:lnTo>
                    <a:pt x="104" y="71"/>
                  </a:lnTo>
                  <a:lnTo>
                    <a:pt x="107" y="80"/>
                  </a:lnTo>
                  <a:lnTo>
                    <a:pt x="109" y="90"/>
                  </a:lnTo>
                  <a:lnTo>
                    <a:pt x="110" y="100"/>
                  </a:lnTo>
                  <a:lnTo>
                    <a:pt x="111" y="112"/>
                  </a:lnTo>
                  <a:lnTo>
                    <a:pt x="110" y="124"/>
                  </a:lnTo>
                  <a:lnTo>
                    <a:pt x="109" y="137"/>
                  </a:lnTo>
                  <a:lnTo>
                    <a:pt x="107" y="151"/>
                  </a:lnTo>
                  <a:lnTo>
                    <a:pt x="102" y="166"/>
                  </a:lnTo>
                  <a:lnTo>
                    <a:pt x="101" y="159"/>
                  </a:lnTo>
                  <a:lnTo>
                    <a:pt x="100" y="154"/>
                  </a:lnTo>
                  <a:lnTo>
                    <a:pt x="97" y="148"/>
                  </a:lnTo>
                  <a:lnTo>
                    <a:pt x="95" y="143"/>
                  </a:lnTo>
                  <a:lnTo>
                    <a:pt x="88" y="134"/>
                  </a:lnTo>
                  <a:lnTo>
                    <a:pt x="81" y="126"/>
                  </a:lnTo>
                  <a:lnTo>
                    <a:pt x="62" y="112"/>
                  </a:lnTo>
                  <a:lnTo>
                    <a:pt x="42" y="98"/>
                  </a:lnTo>
                  <a:lnTo>
                    <a:pt x="32" y="91"/>
                  </a:lnTo>
                  <a:lnTo>
                    <a:pt x="23" y="83"/>
                  </a:lnTo>
                  <a:lnTo>
                    <a:pt x="16" y="73"/>
                  </a:lnTo>
                  <a:lnTo>
                    <a:pt x="9" y="63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754"/>
            <p:cNvSpPr>
              <a:spLocks/>
            </p:cNvSpPr>
            <p:nvPr/>
          </p:nvSpPr>
          <p:spPr bwMode="auto">
            <a:xfrm>
              <a:off x="6336509" y="5198133"/>
              <a:ext cx="38181" cy="71590"/>
            </a:xfrm>
            <a:custGeom>
              <a:avLst/>
              <a:gdLst>
                <a:gd name="T0" fmla="*/ 23 w 96"/>
                <a:gd name="T1" fmla="*/ 180 h 180"/>
                <a:gd name="T2" fmla="*/ 20 w 96"/>
                <a:gd name="T3" fmla="*/ 174 h 180"/>
                <a:gd name="T4" fmla="*/ 12 w 96"/>
                <a:gd name="T5" fmla="*/ 160 h 180"/>
                <a:gd name="T6" fmla="*/ 8 w 96"/>
                <a:gd name="T7" fmla="*/ 151 h 180"/>
                <a:gd name="T8" fmla="*/ 5 w 96"/>
                <a:gd name="T9" fmla="*/ 140 h 180"/>
                <a:gd name="T10" fmla="*/ 2 w 96"/>
                <a:gd name="T11" fmla="*/ 127 h 180"/>
                <a:gd name="T12" fmla="*/ 0 w 96"/>
                <a:gd name="T13" fmla="*/ 114 h 180"/>
                <a:gd name="T14" fmla="*/ 0 w 96"/>
                <a:gd name="T15" fmla="*/ 106 h 180"/>
                <a:gd name="T16" fmla="*/ 1 w 96"/>
                <a:gd name="T17" fmla="*/ 100 h 180"/>
                <a:gd name="T18" fmla="*/ 2 w 96"/>
                <a:gd name="T19" fmla="*/ 92 h 180"/>
                <a:gd name="T20" fmla="*/ 5 w 96"/>
                <a:gd name="T21" fmla="*/ 85 h 180"/>
                <a:gd name="T22" fmla="*/ 7 w 96"/>
                <a:gd name="T23" fmla="*/ 77 h 180"/>
                <a:gd name="T24" fmla="*/ 10 w 96"/>
                <a:gd name="T25" fmla="*/ 70 h 180"/>
                <a:gd name="T26" fmla="*/ 13 w 96"/>
                <a:gd name="T27" fmla="*/ 62 h 180"/>
                <a:gd name="T28" fmla="*/ 19 w 96"/>
                <a:gd name="T29" fmla="*/ 54 h 180"/>
                <a:gd name="T30" fmla="*/ 24 w 96"/>
                <a:gd name="T31" fmla="*/ 48 h 180"/>
                <a:gd name="T32" fmla="*/ 32 w 96"/>
                <a:gd name="T33" fmla="*/ 40 h 180"/>
                <a:gd name="T34" fmla="*/ 39 w 96"/>
                <a:gd name="T35" fmla="*/ 33 h 180"/>
                <a:gd name="T36" fmla="*/ 48 w 96"/>
                <a:gd name="T37" fmla="*/ 26 h 180"/>
                <a:gd name="T38" fmla="*/ 59 w 96"/>
                <a:gd name="T39" fmla="*/ 20 h 180"/>
                <a:gd name="T40" fmla="*/ 69 w 96"/>
                <a:gd name="T41" fmla="*/ 13 h 180"/>
                <a:gd name="T42" fmla="*/ 82 w 96"/>
                <a:gd name="T43" fmla="*/ 7 h 180"/>
                <a:gd name="T44" fmla="*/ 96 w 96"/>
                <a:gd name="T45" fmla="*/ 0 h 180"/>
                <a:gd name="T46" fmla="*/ 92 w 96"/>
                <a:gd name="T47" fmla="*/ 5 h 180"/>
                <a:gd name="T48" fmla="*/ 88 w 96"/>
                <a:gd name="T49" fmla="*/ 10 h 180"/>
                <a:gd name="T50" fmla="*/ 86 w 96"/>
                <a:gd name="T51" fmla="*/ 16 h 180"/>
                <a:gd name="T52" fmla="*/ 82 w 96"/>
                <a:gd name="T53" fmla="*/ 20 h 180"/>
                <a:gd name="T54" fmla="*/ 79 w 96"/>
                <a:gd name="T55" fmla="*/ 31 h 180"/>
                <a:gd name="T56" fmla="*/ 77 w 96"/>
                <a:gd name="T57" fmla="*/ 43 h 180"/>
                <a:gd name="T58" fmla="*/ 77 w 96"/>
                <a:gd name="T59" fmla="*/ 65 h 180"/>
                <a:gd name="T60" fmla="*/ 77 w 96"/>
                <a:gd name="T61" fmla="*/ 89 h 180"/>
                <a:gd name="T62" fmla="*/ 77 w 96"/>
                <a:gd name="T63" fmla="*/ 101 h 180"/>
                <a:gd name="T64" fmla="*/ 76 w 96"/>
                <a:gd name="T65" fmla="*/ 114 h 180"/>
                <a:gd name="T66" fmla="*/ 73 w 96"/>
                <a:gd name="T67" fmla="*/ 126 h 180"/>
                <a:gd name="T68" fmla="*/ 68 w 96"/>
                <a:gd name="T69" fmla="*/ 137 h 180"/>
                <a:gd name="T70" fmla="*/ 65 w 96"/>
                <a:gd name="T71" fmla="*/ 143 h 180"/>
                <a:gd name="T72" fmla="*/ 62 w 96"/>
                <a:gd name="T73" fmla="*/ 148 h 180"/>
                <a:gd name="T74" fmla="*/ 58 w 96"/>
                <a:gd name="T75" fmla="*/ 154 h 180"/>
                <a:gd name="T76" fmla="*/ 52 w 96"/>
                <a:gd name="T77" fmla="*/ 159 h 180"/>
                <a:gd name="T78" fmla="*/ 46 w 96"/>
                <a:gd name="T79" fmla="*/ 165 h 180"/>
                <a:gd name="T80" fmla="*/ 39 w 96"/>
                <a:gd name="T81" fmla="*/ 170 h 180"/>
                <a:gd name="T82" fmla="*/ 32 w 96"/>
                <a:gd name="T83" fmla="*/ 174 h 180"/>
                <a:gd name="T84" fmla="*/ 23 w 96"/>
                <a:gd name="T8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180">
                  <a:moveTo>
                    <a:pt x="23" y="180"/>
                  </a:moveTo>
                  <a:lnTo>
                    <a:pt x="20" y="174"/>
                  </a:lnTo>
                  <a:lnTo>
                    <a:pt x="12" y="160"/>
                  </a:lnTo>
                  <a:lnTo>
                    <a:pt x="8" y="151"/>
                  </a:lnTo>
                  <a:lnTo>
                    <a:pt x="5" y="140"/>
                  </a:lnTo>
                  <a:lnTo>
                    <a:pt x="2" y="127"/>
                  </a:lnTo>
                  <a:lnTo>
                    <a:pt x="0" y="114"/>
                  </a:lnTo>
                  <a:lnTo>
                    <a:pt x="0" y="106"/>
                  </a:lnTo>
                  <a:lnTo>
                    <a:pt x="1" y="100"/>
                  </a:lnTo>
                  <a:lnTo>
                    <a:pt x="2" y="92"/>
                  </a:lnTo>
                  <a:lnTo>
                    <a:pt x="5" y="85"/>
                  </a:lnTo>
                  <a:lnTo>
                    <a:pt x="7" y="77"/>
                  </a:lnTo>
                  <a:lnTo>
                    <a:pt x="10" y="70"/>
                  </a:lnTo>
                  <a:lnTo>
                    <a:pt x="13" y="62"/>
                  </a:lnTo>
                  <a:lnTo>
                    <a:pt x="19" y="54"/>
                  </a:lnTo>
                  <a:lnTo>
                    <a:pt x="24" y="48"/>
                  </a:lnTo>
                  <a:lnTo>
                    <a:pt x="32" y="40"/>
                  </a:lnTo>
                  <a:lnTo>
                    <a:pt x="39" y="33"/>
                  </a:lnTo>
                  <a:lnTo>
                    <a:pt x="48" y="26"/>
                  </a:lnTo>
                  <a:lnTo>
                    <a:pt x="59" y="20"/>
                  </a:lnTo>
                  <a:lnTo>
                    <a:pt x="69" y="13"/>
                  </a:lnTo>
                  <a:lnTo>
                    <a:pt x="82" y="7"/>
                  </a:lnTo>
                  <a:lnTo>
                    <a:pt x="96" y="0"/>
                  </a:lnTo>
                  <a:lnTo>
                    <a:pt x="92" y="5"/>
                  </a:lnTo>
                  <a:lnTo>
                    <a:pt x="88" y="10"/>
                  </a:lnTo>
                  <a:lnTo>
                    <a:pt x="86" y="16"/>
                  </a:lnTo>
                  <a:lnTo>
                    <a:pt x="82" y="20"/>
                  </a:lnTo>
                  <a:lnTo>
                    <a:pt x="79" y="31"/>
                  </a:lnTo>
                  <a:lnTo>
                    <a:pt x="77" y="43"/>
                  </a:lnTo>
                  <a:lnTo>
                    <a:pt x="77" y="65"/>
                  </a:lnTo>
                  <a:lnTo>
                    <a:pt x="77" y="89"/>
                  </a:lnTo>
                  <a:lnTo>
                    <a:pt x="77" y="101"/>
                  </a:lnTo>
                  <a:lnTo>
                    <a:pt x="76" y="114"/>
                  </a:lnTo>
                  <a:lnTo>
                    <a:pt x="73" y="126"/>
                  </a:lnTo>
                  <a:lnTo>
                    <a:pt x="68" y="137"/>
                  </a:lnTo>
                  <a:lnTo>
                    <a:pt x="65" y="143"/>
                  </a:lnTo>
                  <a:lnTo>
                    <a:pt x="62" y="148"/>
                  </a:lnTo>
                  <a:lnTo>
                    <a:pt x="58" y="154"/>
                  </a:lnTo>
                  <a:lnTo>
                    <a:pt x="52" y="159"/>
                  </a:lnTo>
                  <a:lnTo>
                    <a:pt x="46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3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5" name="组合 2554"/>
          <p:cNvGrpSpPr/>
          <p:nvPr/>
        </p:nvGrpSpPr>
        <p:grpSpPr>
          <a:xfrm>
            <a:off x="2890181" y="1751264"/>
            <a:ext cx="949698" cy="1177252"/>
            <a:chOff x="6772411" y="5950620"/>
            <a:chExt cx="383403" cy="504311"/>
          </a:xfrm>
          <a:solidFill>
            <a:srgbClr val="1DAA2B"/>
          </a:solidFill>
        </p:grpSpPr>
        <p:sp>
          <p:nvSpPr>
            <p:cNvPr id="318" name="Freeform 920"/>
            <p:cNvSpPr>
              <a:spLocks/>
            </p:cNvSpPr>
            <p:nvPr/>
          </p:nvSpPr>
          <p:spPr bwMode="auto">
            <a:xfrm>
              <a:off x="6899681" y="5950620"/>
              <a:ext cx="128862" cy="384994"/>
            </a:xfrm>
            <a:custGeom>
              <a:avLst/>
              <a:gdLst>
                <a:gd name="T0" fmla="*/ 1 w 322"/>
                <a:gd name="T1" fmla="*/ 821 h 966"/>
                <a:gd name="T2" fmla="*/ 8 w 322"/>
                <a:gd name="T3" fmla="*/ 853 h 966"/>
                <a:gd name="T4" fmla="*/ 20 w 322"/>
                <a:gd name="T5" fmla="*/ 882 h 966"/>
                <a:gd name="T6" fmla="*/ 37 w 322"/>
                <a:gd name="T7" fmla="*/ 907 h 966"/>
                <a:gd name="T8" fmla="*/ 59 w 322"/>
                <a:gd name="T9" fmla="*/ 929 h 966"/>
                <a:gd name="T10" fmla="*/ 84 w 322"/>
                <a:gd name="T11" fmla="*/ 947 h 966"/>
                <a:gd name="T12" fmla="*/ 114 w 322"/>
                <a:gd name="T13" fmla="*/ 959 h 966"/>
                <a:gd name="T14" fmla="*/ 145 w 322"/>
                <a:gd name="T15" fmla="*/ 965 h 966"/>
                <a:gd name="T16" fmla="*/ 177 w 322"/>
                <a:gd name="T17" fmla="*/ 965 h 966"/>
                <a:gd name="T18" fmla="*/ 209 w 322"/>
                <a:gd name="T19" fmla="*/ 959 h 966"/>
                <a:gd name="T20" fmla="*/ 238 w 322"/>
                <a:gd name="T21" fmla="*/ 947 h 966"/>
                <a:gd name="T22" fmla="*/ 264 w 322"/>
                <a:gd name="T23" fmla="*/ 929 h 966"/>
                <a:gd name="T24" fmla="*/ 285 w 322"/>
                <a:gd name="T25" fmla="*/ 907 h 966"/>
                <a:gd name="T26" fmla="*/ 303 w 322"/>
                <a:gd name="T27" fmla="*/ 882 h 966"/>
                <a:gd name="T28" fmla="*/ 314 w 322"/>
                <a:gd name="T29" fmla="*/ 853 h 966"/>
                <a:gd name="T30" fmla="*/ 321 w 322"/>
                <a:gd name="T31" fmla="*/ 821 h 966"/>
                <a:gd name="T32" fmla="*/ 322 w 322"/>
                <a:gd name="T33" fmla="*/ 160 h 966"/>
                <a:gd name="T34" fmla="*/ 319 w 322"/>
                <a:gd name="T35" fmla="*/ 128 h 966"/>
                <a:gd name="T36" fmla="*/ 309 w 322"/>
                <a:gd name="T37" fmla="*/ 98 h 966"/>
                <a:gd name="T38" fmla="*/ 295 w 322"/>
                <a:gd name="T39" fmla="*/ 70 h 966"/>
                <a:gd name="T40" fmla="*/ 275 w 322"/>
                <a:gd name="T41" fmla="*/ 46 h 966"/>
                <a:gd name="T42" fmla="*/ 251 w 322"/>
                <a:gd name="T43" fmla="*/ 27 h 966"/>
                <a:gd name="T44" fmla="*/ 224 w 322"/>
                <a:gd name="T45" fmla="*/ 11 h 966"/>
                <a:gd name="T46" fmla="*/ 194 w 322"/>
                <a:gd name="T47" fmla="*/ 3 h 966"/>
                <a:gd name="T48" fmla="*/ 161 w 322"/>
                <a:gd name="T49" fmla="*/ 0 h 966"/>
                <a:gd name="T50" fmla="*/ 129 w 322"/>
                <a:gd name="T51" fmla="*/ 3 h 966"/>
                <a:gd name="T52" fmla="*/ 98 w 322"/>
                <a:gd name="T53" fmla="*/ 11 h 966"/>
                <a:gd name="T54" fmla="*/ 71 w 322"/>
                <a:gd name="T55" fmla="*/ 27 h 966"/>
                <a:gd name="T56" fmla="*/ 48 w 322"/>
                <a:gd name="T57" fmla="*/ 46 h 966"/>
                <a:gd name="T58" fmla="*/ 28 w 322"/>
                <a:gd name="T59" fmla="*/ 70 h 966"/>
                <a:gd name="T60" fmla="*/ 13 w 322"/>
                <a:gd name="T61" fmla="*/ 98 h 966"/>
                <a:gd name="T62" fmla="*/ 3 w 322"/>
                <a:gd name="T63" fmla="*/ 128 h 966"/>
                <a:gd name="T64" fmla="*/ 0 w 322"/>
                <a:gd name="T65" fmla="*/ 16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2" h="966">
                  <a:moveTo>
                    <a:pt x="0" y="805"/>
                  </a:moveTo>
                  <a:lnTo>
                    <a:pt x="1" y="821"/>
                  </a:lnTo>
                  <a:lnTo>
                    <a:pt x="3" y="838"/>
                  </a:lnTo>
                  <a:lnTo>
                    <a:pt x="8" y="853"/>
                  </a:lnTo>
                  <a:lnTo>
                    <a:pt x="13" y="868"/>
                  </a:lnTo>
                  <a:lnTo>
                    <a:pt x="20" y="882"/>
                  </a:lnTo>
                  <a:lnTo>
                    <a:pt x="28" y="895"/>
                  </a:lnTo>
                  <a:lnTo>
                    <a:pt x="37" y="907"/>
                  </a:lnTo>
                  <a:lnTo>
                    <a:pt x="48" y="919"/>
                  </a:lnTo>
                  <a:lnTo>
                    <a:pt x="59" y="929"/>
                  </a:lnTo>
                  <a:lnTo>
                    <a:pt x="71" y="938"/>
                  </a:lnTo>
                  <a:lnTo>
                    <a:pt x="84" y="947"/>
                  </a:lnTo>
                  <a:lnTo>
                    <a:pt x="98" y="953"/>
                  </a:lnTo>
                  <a:lnTo>
                    <a:pt x="114" y="959"/>
                  </a:lnTo>
                  <a:lnTo>
                    <a:pt x="129" y="962"/>
                  </a:lnTo>
                  <a:lnTo>
                    <a:pt x="145" y="965"/>
                  </a:lnTo>
                  <a:lnTo>
                    <a:pt x="161" y="966"/>
                  </a:lnTo>
                  <a:lnTo>
                    <a:pt x="177" y="965"/>
                  </a:lnTo>
                  <a:lnTo>
                    <a:pt x="194" y="962"/>
                  </a:lnTo>
                  <a:lnTo>
                    <a:pt x="209" y="959"/>
                  </a:lnTo>
                  <a:lnTo>
                    <a:pt x="224" y="953"/>
                  </a:lnTo>
                  <a:lnTo>
                    <a:pt x="238" y="947"/>
                  </a:lnTo>
                  <a:lnTo>
                    <a:pt x="251" y="938"/>
                  </a:lnTo>
                  <a:lnTo>
                    <a:pt x="264" y="929"/>
                  </a:lnTo>
                  <a:lnTo>
                    <a:pt x="275" y="919"/>
                  </a:lnTo>
                  <a:lnTo>
                    <a:pt x="285" y="907"/>
                  </a:lnTo>
                  <a:lnTo>
                    <a:pt x="295" y="895"/>
                  </a:lnTo>
                  <a:lnTo>
                    <a:pt x="303" y="882"/>
                  </a:lnTo>
                  <a:lnTo>
                    <a:pt x="309" y="868"/>
                  </a:lnTo>
                  <a:lnTo>
                    <a:pt x="314" y="853"/>
                  </a:lnTo>
                  <a:lnTo>
                    <a:pt x="319" y="838"/>
                  </a:lnTo>
                  <a:lnTo>
                    <a:pt x="321" y="821"/>
                  </a:lnTo>
                  <a:lnTo>
                    <a:pt x="322" y="805"/>
                  </a:lnTo>
                  <a:lnTo>
                    <a:pt x="322" y="160"/>
                  </a:lnTo>
                  <a:lnTo>
                    <a:pt x="321" y="143"/>
                  </a:lnTo>
                  <a:lnTo>
                    <a:pt x="319" y="128"/>
                  </a:lnTo>
                  <a:lnTo>
                    <a:pt x="314" y="112"/>
                  </a:lnTo>
                  <a:lnTo>
                    <a:pt x="309" y="98"/>
                  </a:lnTo>
                  <a:lnTo>
                    <a:pt x="303" y="84"/>
                  </a:lnTo>
                  <a:lnTo>
                    <a:pt x="295" y="70"/>
                  </a:lnTo>
                  <a:lnTo>
                    <a:pt x="285" y="58"/>
                  </a:lnTo>
                  <a:lnTo>
                    <a:pt x="275" y="46"/>
                  </a:lnTo>
                  <a:lnTo>
                    <a:pt x="264" y="36"/>
                  </a:lnTo>
                  <a:lnTo>
                    <a:pt x="251" y="27"/>
                  </a:lnTo>
                  <a:lnTo>
                    <a:pt x="238" y="19"/>
                  </a:lnTo>
                  <a:lnTo>
                    <a:pt x="224" y="11"/>
                  </a:lnTo>
                  <a:lnTo>
                    <a:pt x="209" y="6"/>
                  </a:lnTo>
                  <a:lnTo>
                    <a:pt x="194" y="3"/>
                  </a:lnTo>
                  <a:lnTo>
                    <a:pt x="177" y="0"/>
                  </a:lnTo>
                  <a:lnTo>
                    <a:pt x="161" y="0"/>
                  </a:lnTo>
                  <a:lnTo>
                    <a:pt x="145" y="0"/>
                  </a:lnTo>
                  <a:lnTo>
                    <a:pt x="129" y="3"/>
                  </a:lnTo>
                  <a:lnTo>
                    <a:pt x="114" y="6"/>
                  </a:lnTo>
                  <a:lnTo>
                    <a:pt x="98" y="11"/>
                  </a:lnTo>
                  <a:lnTo>
                    <a:pt x="84" y="19"/>
                  </a:lnTo>
                  <a:lnTo>
                    <a:pt x="71" y="27"/>
                  </a:lnTo>
                  <a:lnTo>
                    <a:pt x="59" y="36"/>
                  </a:lnTo>
                  <a:lnTo>
                    <a:pt x="48" y="46"/>
                  </a:lnTo>
                  <a:lnTo>
                    <a:pt x="37" y="58"/>
                  </a:lnTo>
                  <a:lnTo>
                    <a:pt x="28" y="70"/>
                  </a:lnTo>
                  <a:lnTo>
                    <a:pt x="20" y="84"/>
                  </a:lnTo>
                  <a:lnTo>
                    <a:pt x="13" y="98"/>
                  </a:lnTo>
                  <a:lnTo>
                    <a:pt x="8" y="112"/>
                  </a:lnTo>
                  <a:lnTo>
                    <a:pt x="3" y="128"/>
                  </a:lnTo>
                  <a:lnTo>
                    <a:pt x="1" y="143"/>
                  </a:lnTo>
                  <a:lnTo>
                    <a:pt x="0" y="160"/>
                  </a:lnTo>
                  <a:lnTo>
                    <a:pt x="0" y="8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921"/>
            <p:cNvSpPr>
              <a:spLocks/>
            </p:cNvSpPr>
            <p:nvPr/>
          </p:nvSpPr>
          <p:spPr bwMode="auto">
            <a:xfrm>
              <a:off x="6899681" y="5950620"/>
              <a:ext cx="128862" cy="192496"/>
            </a:xfrm>
            <a:custGeom>
              <a:avLst/>
              <a:gdLst>
                <a:gd name="T0" fmla="*/ 0 w 322"/>
                <a:gd name="T1" fmla="*/ 482 h 482"/>
                <a:gd name="T2" fmla="*/ 0 w 322"/>
                <a:gd name="T3" fmla="*/ 160 h 482"/>
                <a:gd name="T4" fmla="*/ 1 w 322"/>
                <a:gd name="T5" fmla="*/ 143 h 482"/>
                <a:gd name="T6" fmla="*/ 3 w 322"/>
                <a:gd name="T7" fmla="*/ 128 h 482"/>
                <a:gd name="T8" fmla="*/ 8 w 322"/>
                <a:gd name="T9" fmla="*/ 112 h 482"/>
                <a:gd name="T10" fmla="*/ 13 w 322"/>
                <a:gd name="T11" fmla="*/ 98 h 482"/>
                <a:gd name="T12" fmla="*/ 20 w 322"/>
                <a:gd name="T13" fmla="*/ 84 h 482"/>
                <a:gd name="T14" fmla="*/ 28 w 322"/>
                <a:gd name="T15" fmla="*/ 70 h 482"/>
                <a:gd name="T16" fmla="*/ 37 w 322"/>
                <a:gd name="T17" fmla="*/ 58 h 482"/>
                <a:gd name="T18" fmla="*/ 48 w 322"/>
                <a:gd name="T19" fmla="*/ 46 h 482"/>
                <a:gd name="T20" fmla="*/ 59 w 322"/>
                <a:gd name="T21" fmla="*/ 36 h 482"/>
                <a:gd name="T22" fmla="*/ 71 w 322"/>
                <a:gd name="T23" fmla="*/ 27 h 482"/>
                <a:gd name="T24" fmla="*/ 84 w 322"/>
                <a:gd name="T25" fmla="*/ 19 h 482"/>
                <a:gd name="T26" fmla="*/ 98 w 322"/>
                <a:gd name="T27" fmla="*/ 11 h 482"/>
                <a:gd name="T28" fmla="*/ 114 w 322"/>
                <a:gd name="T29" fmla="*/ 6 h 482"/>
                <a:gd name="T30" fmla="*/ 129 w 322"/>
                <a:gd name="T31" fmla="*/ 3 h 482"/>
                <a:gd name="T32" fmla="*/ 145 w 322"/>
                <a:gd name="T33" fmla="*/ 0 h 482"/>
                <a:gd name="T34" fmla="*/ 161 w 322"/>
                <a:gd name="T35" fmla="*/ 0 h 482"/>
                <a:gd name="T36" fmla="*/ 177 w 322"/>
                <a:gd name="T37" fmla="*/ 0 h 482"/>
                <a:gd name="T38" fmla="*/ 194 w 322"/>
                <a:gd name="T39" fmla="*/ 3 h 482"/>
                <a:gd name="T40" fmla="*/ 209 w 322"/>
                <a:gd name="T41" fmla="*/ 6 h 482"/>
                <a:gd name="T42" fmla="*/ 224 w 322"/>
                <a:gd name="T43" fmla="*/ 11 h 482"/>
                <a:gd name="T44" fmla="*/ 238 w 322"/>
                <a:gd name="T45" fmla="*/ 19 h 482"/>
                <a:gd name="T46" fmla="*/ 251 w 322"/>
                <a:gd name="T47" fmla="*/ 27 h 482"/>
                <a:gd name="T48" fmla="*/ 264 w 322"/>
                <a:gd name="T49" fmla="*/ 36 h 482"/>
                <a:gd name="T50" fmla="*/ 275 w 322"/>
                <a:gd name="T51" fmla="*/ 46 h 482"/>
                <a:gd name="T52" fmla="*/ 285 w 322"/>
                <a:gd name="T53" fmla="*/ 58 h 482"/>
                <a:gd name="T54" fmla="*/ 295 w 322"/>
                <a:gd name="T55" fmla="*/ 70 h 482"/>
                <a:gd name="T56" fmla="*/ 303 w 322"/>
                <a:gd name="T57" fmla="*/ 84 h 482"/>
                <a:gd name="T58" fmla="*/ 309 w 322"/>
                <a:gd name="T59" fmla="*/ 98 h 482"/>
                <a:gd name="T60" fmla="*/ 314 w 322"/>
                <a:gd name="T61" fmla="*/ 112 h 482"/>
                <a:gd name="T62" fmla="*/ 319 w 322"/>
                <a:gd name="T63" fmla="*/ 128 h 482"/>
                <a:gd name="T64" fmla="*/ 321 w 322"/>
                <a:gd name="T65" fmla="*/ 143 h 482"/>
                <a:gd name="T66" fmla="*/ 322 w 322"/>
                <a:gd name="T67" fmla="*/ 160 h 482"/>
                <a:gd name="T68" fmla="*/ 322 w 322"/>
                <a:gd name="T69" fmla="*/ 482 h 482"/>
                <a:gd name="T70" fmla="*/ 0 w 322"/>
                <a:gd name="T71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2" h="482">
                  <a:moveTo>
                    <a:pt x="0" y="482"/>
                  </a:moveTo>
                  <a:lnTo>
                    <a:pt x="0" y="160"/>
                  </a:lnTo>
                  <a:lnTo>
                    <a:pt x="1" y="143"/>
                  </a:lnTo>
                  <a:lnTo>
                    <a:pt x="3" y="128"/>
                  </a:lnTo>
                  <a:lnTo>
                    <a:pt x="8" y="112"/>
                  </a:lnTo>
                  <a:lnTo>
                    <a:pt x="13" y="98"/>
                  </a:lnTo>
                  <a:lnTo>
                    <a:pt x="20" y="84"/>
                  </a:lnTo>
                  <a:lnTo>
                    <a:pt x="28" y="70"/>
                  </a:lnTo>
                  <a:lnTo>
                    <a:pt x="37" y="58"/>
                  </a:lnTo>
                  <a:lnTo>
                    <a:pt x="48" y="46"/>
                  </a:lnTo>
                  <a:lnTo>
                    <a:pt x="59" y="36"/>
                  </a:lnTo>
                  <a:lnTo>
                    <a:pt x="71" y="27"/>
                  </a:lnTo>
                  <a:lnTo>
                    <a:pt x="84" y="19"/>
                  </a:lnTo>
                  <a:lnTo>
                    <a:pt x="98" y="11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5" y="0"/>
                  </a:lnTo>
                  <a:lnTo>
                    <a:pt x="161" y="0"/>
                  </a:lnTo>
                  <a:lnTo>
                    <a:pt x="177" y="0"/>
                  </a:lnTo>
                  <a:lnTo>
                    <a:pt x="194" y="3"/>
                  </a:lnTo>
                  <a:lnTo>
                    <a:pt x="209" y="6"/>
                  </a:lnTo>
                  <a:lnTo>
                    <a:pt x="224" y="11"/>
                  </a:lnTo>
                  <a:lnTo>
                    <a:pt x="238" y="19"/>
                  </a:lnTo>
                  <a:lnTo>
                    <a:pt x="251" y="27"/>
                  </a:lnTo>
                  <a:lnTo>
                    <a:pt x="264" y="36"/>
                  </a:lnTo>
                  <a:lnTo>
                    <a:pt x="275" y="46"/>
                  </a:lnTo>
                  <a:lnTo>
                    <a:pt x="285" y="58"/>
                  </a:lnTo>
                  <a:lnTo>
                    <a:pt x="295" y="70"/>
                  </a:lnTo>
                  <a:lnTo>
                    <a:pt x="303" y="84"/>
                  </a:lnTo>
                  <a:lnTo>
                    <a:pt x="309" y="98"/>
                  </a:lnTo>
                  <a:lnTo>
                    <a:pt x="314" y="112"/>
                  </a:lnTo>
                  <a:lnTo>
                    <a:pt x="319" y="128"/>
                  </a:lnTo>
                  <a:lnTo>
                    <a:pt x="321" y="143"/>
                  </a:lnTo>
                  <a:lnTo>
                    <a:pt x="322" y="160"/>
                  </a:lnTo>
                  <a:lnTo>
                    <a:pt x="322" y="482"/>
                  </a:lnTo>
                  <a:lnTo>
                    <a:pt x="0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" name="Picture 92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4000" y="6206753"/>
              <a:ext cx="63635" cy="1113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1" name="Picture 923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4000" y="5968120"/>
              <a:ext cx="66817" cy="10977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2" name="Freeform 924"/>
            <p:cNvSpPr>
              <a:spLocks noEditPoints="1"/>
            </p:cNvSpPr>
            <p:nvPr/>
          </p:nvSpPr>
          <p:spPr bwMode="auto">
            <a:xfrm>
              <a:off x="6801047" y="6378569"/>
              <a:ext cx="35000" cy="74771"/>
            </a:xfrm>
            <a:custGeom>
              <a:avLst/>
              <a:gdLst>
                <a:gd name="T0" fmla="*/ 22 w 87"/>
                <a:gd name="T1" fmla="*/ 92 h 188"/>
                <a:gd name="T2" fmla="*/ 25 w 87"/>
                <a:gd name="T3" fmla="*/ 104 h 188"/>
                <a:gd name="T4" fmla="*/ 30 w 87"/>
                <a:gd name="T5" fmla="*/ 114 h 188"/>
                <a:gd name="T6" fmla="*/ 38 w 87"/>
                <a:gd name="T7" fmla="*/ 119 h 188"/>
                <a:gd name="T8" fmla="*/ 46 w 87"/>
                <a:gd name="T9" fmla="*/ 120 h 188"/>
                <a:gd name="T10" fmla="*/ 52 w 87"/>
                <a:gd name="T11" fmla="*/ 118 h 188"/>
                <a:gd name="T12" fmla="*/ 58 w 87"/>
                <a:gd name="T13" fmla="*/ 111 h 188"/>
                <a:gd name="T14" fmla="*/ 63 w 87"/>
                <a:gd name="T15" fmla="*/ 97 h 188"/>
                <a:gd name="T16" fmla="*/ 66 w 87"/>
                <a:gd name="T17" fmla="*/ 79 h 188"/>
                <a:gd name="T18" fmla="*/ 66 w 87"/>
                <a:gd name="T19" fmla="*/ 59 h 188"/>
                <a:gd name="T20" fmla="*/ 63 w 87"/>
                <a:gd name="T21" fmla="*/ 41 h 188"/>
                <a:gd name="T22" fmla="*/ 58 w 87"/>
                <a:gd name="T23" fmla="*/ 27 h 188"/>
                <a:gd name="T24" fmla="*/ 52 w 87"/>
                <a:gd name="T25" fmla="*/ 21 h 188"/>
                <a:gd name="T26" fmla="*/ 45 w 87"/>
                <a:gd name="T27" fmla="*/ 19 h 188"/>
                <a:gd name="T28" fmla="*/ 39 w 87"/>
                <a:gd name="T29" fmla="*/ 19 h 188"/>
                <a:gd name="T30" fmla="*/ 32 w 87"/>
                <a:gd name="T31" fmla="*/ 23 h 188"/>
                <a:gd name="T32" fmla="*/ 27 w 87"/>
                <a:gd name="T33" fmla="*/ 29 h 188"/>
                <a:gd name="T34" fmla="*/ 23 w 87"/>
                <a:gd name="T35" fmla="*/ 38 h 188"/>
                <a:gd name="T36" fmla="*/ 22 w 87"/>
                <a:gd name="T37" fmla="*/ 47 h 188"/>
                <a:gd name="T38" fmla="*/ 22 w 87"/>
                <a:gd name="T39" fmla="*/ 87 h 188"/>
                <a:gd name="T40" fmla="*/ 1 w 87"/>
                <a:gd name="T41" fmla="*/ 29 h 188"/>
                <a:gd name="T42" fmla="*/ 0 w 87"/>
                <a:gd name="T43" fmla="*/ 10 h 188"/>
                <a:gd name="T44" fmla="*/ 19 w 87"/>
                <a:gd name="T45" fmla="*/ 2 h 188"/>
                <a:gd name="T46" fmla="*/ 20 w 87"/>
                <a:gd name="T47" fmla="*/ 19 h 188"/>
                <a:gd name="T48" fmla="*/ 27 w 87"/>
                <a:gd name="T49" fmla="*/ 10 h 188"/>
                <a:gd name="T50" fmla="*/ 33 w 87"/>
                <a:gd name="T51" fmla="*/ 5 h 188"/>
                <a:gd name="T52" fmla="*/ 41 w 87"/>
                <a:gd name="T53" fmla="*/ 1 h 188"/>
                <a:gd name="T54" fmla="*/ 48 w 87"/>
                <a:gd name="T55" fmla="*/ 0 h 188"/>
                <a:gd name="T56" fmla="*/ 57 w 87"/>
                <a:gd name="T57" fmla="*/ 1 h 188"/>
                <a:gd name="T58" fmla="*/ 65 w 87"/>
                <a:gd name="T59" fmla="*/ 5 h 188"/>
                <a:gd name="T60" fmla="*/ 71 w 87"/>
                <a:gd name="T61" fmla="*/ 10 h 188"/>
                <a:gd name="T62" fmla="*/ 77 w 87"/>
                <a:gd name="T63" fmla="*/ 18 h 188"/>
                <a:gd name="T64" fmla="*/ 85 w 87"/>
                <a:gd name="T65" fmla="*/ 39 h 188"/>
                <a:gd name="T66" fmla="*/ 87 w 87"/>
                <a:gd name="T67" fmla="*/ 68 h 188"/>
                <a:gd name="T68" fmla="*/ 84 w 87"/>
                <a:gd name="T69" fmla="*/ 101 h 188"/>
                <a:gd name="T70" fmla="*/ 74 w 87"/>
                <a:gd name="T71" fmla="*/ 122 h 188"/>
                <a:gd name="T72" fmla="*/ 61 w 87"/>
                <a:gd name="T73" fmla="*/ 134 h 188"/>
                <a:gd name="T74" fmla="*/ 46 w 87"/>
                <a:gd name="T75" fmla="*/ 137 h 188"/>
                <a:gd name="T76" fmla="*/ 38 w 87"/>
                <a:gd name="T77" fmla="*/ 136 h 188"/>
                <a:gd name="T78" fmla="*/ 31 w 87"/>
                <a:gd name="T79" fmla="*/ 133 h 188"/>
                <a:gd name="T80" fmla="*/ 22 w 87"/>
                <a:gd name="T81" fmla="*/ 122 h 188"/>
                <a:gd name="T82" fmla="*/ 22 w 87"/>
                <a:gd name="T83" fmla="*/ 188 h 188"/>
                <a:gd name="T84" fmla="*/ 1 w 87"/>
                <a:gd name="T85" fmla="*/ 4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7" h="188">
                  <a:moveTo>
                    <a:pt x="22" y="87"/>
                  </a:moveTo>
                  <a:lnTo>
                    <a:pt x="22" y="92"/>
                  </a:lnTo>
                  <a:lnTo>
                    <a:pt x="23" y="97"/>
                  </a:lnTo>
                  <a:lnTo>
                    <a:pt x="25" y="104"/>
                  </a:lnTo>
                  <a:lnTo>
                    <a:pt x="27" y="109"/>
                  </a:lnTo>
                  <a:lnTo>
                    <a:pt x="30" y="114"/>
                  </a:lnTo>
                  <a:lnTo>
                    <a:pt x="32" y="116"/>
                  </a:lnTo>
                  <a:lnTo>
                    <a:pt x="38" y="119"/>
                  </a:lnTo>
                  <a:lnTo>
                    <a:pt x="43" y="120"/>
                  </a:lnTo>
                  <a:lnTo>
                    <a:pt x="46" y="120"/>
                  </a:lnTo>
                  <a:lnTo>
                    <a:pt x="48" y="119"/>
                  </a:lnTo>
                  <a:lnTo>
                    <a:pt x="52" y="118"/>
                  </a:lnTo>
                  <a:lnTo>
                    <a:pt x="54" y="116"/>
                  </a:lnTo>
                  <a:lnTo>
                    <a:pt x="58" y="111"/>
                  </a:lnTo>
                  <a:lnTo>
                    <a:pt x="61" y="105"/>
                  </a:lnTo>
                  <a:lnTo>
                    <a:pt x="63" y="97"/>
                  </a:lnTo>
                  <a:lnTo>
                    <a:pt x="66" y="89"/>
                  </a:lnTo>
                  <a:lnTo>
                    <a:pt x="66" y="79"/>
                  </a:lnTo>
                  <a:lnTo>
                    <a:pt x="67" y="69"/>
                  </a:lnTo>
                  <a:lnTo>
                    <a:pt x="66" y="59"/>
                  </a:lnTo>
                  <a:lnTo>
                    <a:pt x="65" y="50"/>
                  </a:lnTo>
                  <a:lnTo>
                    <a:pt x="63" y="41"/>
                  </a:lnTo>
                  <a:lnTo>
                    <a:pt x="61" y="34"/>
                  </a:lnTo>
                  <a:lnTo>
                    <a:pt x="58" y="27"/>
                  </a:lnTo>
                  <a:lnTo>
                    <a:pt x="54" y="22"/>
                  </a:lnTo>
                  <a:lnTo>
                    <a:pt x="52" y="21"/>
                  </a:lnTo>
                  <a:lnTo>
                    <a:pt x="48" y="20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35" y="21"/>
                  </a:lnTo>
                  <a:lnTo>
                    <a:pt x="32" y="23"/>
                  </a:lnTo>
                  <a:lnTo>
                    <a:pt x="30" y="26"/>
                  </a:lnTo>
                  <a:lnTo>
                    <a:pt x="27" y="29"/>
                  </a:lnTo>
                  <a:lnTo>
                    <a:pt x="25" y="34"/>
                  </a:lnTo>
                  <a:lnTo>
                    <a:pt x="23" y="38"/>
                  </a:lnTo>
                  <a:lnTo>
                    <a:pt x="22" y="42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2" y="87"/>
                  </a:lnTo>
                  <a:close/>
                  <a:moveTo>
                    <a:pt x="1" y="43"/>
                  </a:moveTo>
                  <a:lnTo>
                    <a:pt x="1" y="29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3" y="14"/>
                  </a:lnTo>
                  <a:lnTo>
                    <a:pt x="27" y="10"/>
                  </a:lnTo>
                  <a:lnTo>
                    <a:pt x="30" y="7"/>
                  </a:lnTo>
                  <a:lnTo>
                    <a:pt x="33" y="5"/>
                  </a:lnTo>
                  <a:lnTo>
                    <a:pt x="38" y="2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7" y="1"/>
                  </a:lnTo>
                  <a:lnTo>
                    <a:pt x="61" y="2"/>
                  </a:lnTo>
                  <a:lnTo>
                    <a:pt x="65" y="5"/>
                  </a:lnTo>
                  <a:lnTo>
                    <a:pt x="68" y="7"/>
                  </a:lnTo>
                  <a:lnTo>
                    <a:pt x="71" y="10"/>
                  </a:lnTo>
                  <a:lnTo>
                    <a:pt x="74" y="13"/>
                  </a:lnTo>
                  <a:lnTo>
                    <a:pt x="77" y="18"/>
                  </a:lnTo>
                  <a:lnTo>
                    <a:pt x="82" y="27"/>
                  </a:lnTo>
                  <a:lnTo>
                    <a:pt x="85" y="39"/>
                  </a:lnTo>
                  <a:lnTo>
                    <a:pt x="87" y="53"/>
                  </a:lnTo>
                  <a:lnTo>
                    <a:pt x="87" y="68"/>
                  </a:lnTo>
                  <a:lnTo>
                    <a:pt x="86" y="86"/>
                  </a:lnTo>
                  <a:lnTo>
                    <a:pt x="84" y="101"/>
                  </a:lnTo>
                  <a:lnTo>
                    <a:pt x="80" y="113"/>
                  </a:lnTo>
                  <a:lnTo>
                    <a:pt x="74" y="122"/>
                  </a:lnTo>
                  <a:lnTo>
                    <a:pt x="69" y="129"/>
                  </a:lnTo>
                  <a:lnTo>
                    <a:pt x="61" y="134"/>
                  </a:lnTo>
                  <a:lnTo>
                    <a:pt x="54" y="137"/>
                  </a:lnTo>
                  <a:lnTo>
                    <a:pt x="46" y="137"/>
                  </a:lnTo>
                  <a:lnTo>
                    <a:pt x="42" y="137"/>
                  </a:lnTo>
                  <a:lnTo>
                    <a:pt x="38" y="136"/>
                  </a:lnTo>
                  <a:lnTo>
                    <a:pt x="34" y="135"/>
                  </a:lnTo>
                  <a:lnTo>
                    <a:pt x="31" y="133"/>
                  </a:lnTo>
                  <a:lnTo>
                    <a:pt x="26" y="128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88"/>
                  </a:lnTo>
                  <a:lnTo>
                    <a:pt x="1" y="188"/>
                  </a:lnTo>
                  <a:lnTo>
                    <a:pt x="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925"/>
            <p:cNvSpPr>
              <a:spLocks/>
            </p:cNvSpPr>
            <p:nvPr/>
          </p:nvSpPr>
          <p:spPr bwMode="auto">
            <a:xfrm>
              <a:off x="6845592" y="6356296"/>
              <a:ext cx="33409" cy="76362"/>
            </a:xfrm>
            <a:custGeom>
              <a:avLst/>
              <a:gdLst>
                <a:gd name="T0" fmla="*/ 0 w 82"/>
                <a:gd name="T1" fmla="*/ 0 h 191"/>
                <a:gd name="T2" fmla="*/ 21 w 82"/>
                <a:gd name="T3" fmla="*/ 0 h 191"/>
                <a:gd name="T4" fmla="*/ 21 w 82"/>
                <a:gd name="T5" fmla="*/ 72 h 191"/>
                <a:gd name="T6" fmla="*/ 22 w 82"/>
                <a:gd name="T7" fmla="*/ 72 h 191"/>
                <a:gd name="T8" fmla="*/ 26 w 82"/>
                <a:gd name="T9" fmla="*/ 66 h 191"/>
                <a:gd name="T10" fmla="*/ 32 w 82"/>
                <a:gd name="T11" fmla="*/ 61 h 191"/>
                <a:gd name="T12" fmla="*/ 37 w 82"/>
                <a:gd name="T13" fmla="*/ 58 h 191"/>
                <a:gd name="T14" fmla="*/ 41 w 82"/>
                <a:gd name="T15" fmla="*/ 57 h 191"/>
                <a:gd name="T16" fmla="*/ 45 w 82"/>
                <a:gd name="T17" fmla="*/ 56 h 191"/>
                <a:gd name="T18" fmla="*/ 51 w 82"/>
                <a:gd name="T19" fmla="*/ 56 h 191"/>
                <a:gd name="T20" fmla="*/ 56 w 82"/>
                <a:gd name="T21" fmla="*/ 56 h 191"/>
                <a:gd name="T22" fmla="*/ 63 w 82"/>
                <a:gd name="T23" fmla="*/ 58 h 191"/>
                <a:gd name="T24" fmla="*/ 68 w 82"/>
                <a:gd name="T25" fmla="*/ 62 h 191"/>
                <a:gd name="T26" fmla="*/ 72 w 82"/>
                <a:gd name="T27" fmla="*/ 67 h 191"/>
                <a:gd name="T28" fmla="*/ 77 w 82"/>
                <a:gd name="T29" fmla="*/ 74 h 191"/>
                <a:gd name="T30" fmla="*/ 79 w 82"/>
                <a:gd name="T31" fmla="*/ 81 h 191"/>
                <a:gd name="T32" fmla="*/ 81 w 82"/>
                <a:gd name="T33" fmla="*/ 91 h 191"/>
                <a:gd name="T34" fmla="*/ 82 w 82"/>
                <a:gd name="T35" fmla="*/ 103 h 191"/>
                <a:gd name="T36" fmla="*/ 82 w 82"/>
                <a:gd name="T37" fmla="*/ 191 h 191"/>
                <a:gd name="T38" fmla="*/ 61 w 82"/>
                <a:gd name="T39" fmla="*/ 191 h 191"/>
                <a:gd name="T40" fmla="*/ 61 w 82"/>
                <a:gd name="T41" fmla="*/ 106 h 191"/>
                <a:gd name="T42" fmla="*/ 61 w 82"/>
                <a:gd name="T43" fmla="*/ 99 h 191"/>
                <a:gd name="T44" fmla="*/ 59 w 82"/>
                <a:gd name="T45" fmla="*/ 94 h 191"/>
                <a:gd name="T46" fmla="*/ 58 w 82"/>
                <a:gd name="T47" fmla="*/ 89 h 191"/>
                <a:gd name="T48" fmla="*/ 57 w 82"/>
                <a:gd name="T49" fmla="*/ 83 h 191"/>
                <a:gd name="T50" fmla="*/ 54 w 82"/>
                <a:gd name="T51" fmla="*/ 80 h 191"/>
                <a:gd name="T52" fmla="*/ 51 w 82"/>
                <a:gd name="T53" fmla="*/ 77 h 191"/>
                <a:gd name="T54" fmla="*/ 48 w 82"/>
                <a:gd name="T55" fmla="*/ 75 h 191"/>
                <a:gd name="T56" fmla="*/ 42 w 82"/>
                <a:gd name="T57" fmla="*/ 74 h 191"/>
                <a:gd name="T58" fmla="*/ 39 w 82"/>
                <a:gd name="T59" fmla="*/ 75 h 191"/>
                <a:gd name="T60" fmla="*/ 36 w 82"/>
                <a:gd name="T61" fmla="*/ 76 h 191"/>
                <a:gd name="T62" fmla="*/ 32 w 82"/>
                <a:gd name="T63" fmla="*/ 77 h 191"/>
                <a:gd name="T64" fmla="*/ 29 w 82"/>
                <a:gd name="T65" fmla="*/ 79 h 191"/>
                <a:gd name="T66" fmla="*/ 27 w 82"/>
                <a:gd name="T67" fmla="*/ 82 h 191"/>
                <a:gd name="T68" fmla="*/ 25 w 82"/>
                <a:gd name="T69" fmla="*/ 85 h 191"/>
                <a:gd name="T70" fmla="*/ 23 w 82"/>
                <a:gd name="T71" fmla="*/ 90 h 191"/>
                <a:gd name="T72" fmla="*/ 22 w 82"/>
                <a:gd name="T73" fmla="*/ 95 h 191"/>
                <a:gd name="T74" fmla="*/ 21 w 82"/>
                <a:gd name="T75" fmla="*/ 99 h 191"/>
                <a:gd name="T76" fmla="*/ 21 w 82"/>
                <a:gd name="T77" fmla="*/ 105 h 191"/>
                <a:gd name="T78" fmla="*/ 21 w 82"/>
                <a:gd name="T79" fmla="*/ 191 h 191"/>
                <a:gd name="T80" fmla="*/ 0 w 82"/>
                <a:gd name="T81" fmla="*/ 191 h 191"/>
                <a:gd name="T82" fmla="*/ 0 w 82"/>
                <a:gd name="T8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191">
                  <a:moveTo>
                    <a:pt x="0" y="0"/>
                  </a:moveTo>
                  <a:lnTo>
                    <a:pt x="21" y="0"/>
                  </a:lnTo>
                  <a:lnTo>
                    <a:pt x="21" y="72"/>
                  </a:lnTo>
                  <a:lnTo>
                    <a:pt x="22" y="72"/>
                  </a:lnTo>
                  <a:lnTo>
                    <a:pt x="26" y="66"/>
                  </a:lnTo>
                  <a:lnTo>
                    <a:pt x="32" y="61"/>
                  </a:lnTo>
                  <a:lnTo>
                    <a:pt x="37" y="58"/>
                  </a:lnTo>
                  <a:lnTo>
                    <a:pt x="41" y="57"/>
                  </a:lnTo>
                  <a:lnTo>
                    <a:pt x="45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63" y="58"/>
                  </a:lnTo>
                  <a:lnTo>
                    <a:pt x="68" y="62"/>
                  </a:lnTo>
                  <a:lnTo>
                    <a:pt x="72" y="67"/>
                  </a:lnTo>
                  <a:lnTo>
                    <a:pt x="77" y="74"/>
                  </a:lnTo>
                  <a:lnTo>
                    <a:pt x="79" y="81"/>
                  </a:lnTo>
                  <a:lnTo>
                    <a:pt x="81" y="91"/>
                  </a:lnTo>
                  <a:lnTo>
                    <a:pt x="82" y="103"/>
                  </a:lnTo>
                  <a:lnTo>
                    <a:pt x="82" y="191"/>
                  </a:lnTo>
                  <a:lnTo>
                    <a:pt x="61" y="191"/>
                  </a:lnTo>
                  <a:lnTo>
                    <a:pt x="61" y="106"/>
                  </a:lnTo>
                  <a:lnTo>
                    <a:pt x="61" y="99"/>
                  </a:lnTo>
                  <a:lnTo>
                    <a:pt x="59" y="94"/>
                  </a:lnTo>
                  <a:lnTo>
                    <a:pt x="58" y="89"/>
                  </a:lnTo>
                  <a:lnTo>
                    <a:pt x="57" y="83"/>
                  </a:lnTo>
                  <a:lnTo>
                    <a:pt x="54" y="80"/>
                  </a:lnTo>
                  <a:lnTo>
                    <a:pt x="51" y="77"/>
                  </a:lnTo>
                  <a:lnTo>
                    <a:pt x="48" y="75"/>
                  </a:lnTo>
                  <a:lnTo>
                    <a:pt x="42" y="74"/>
                  </a:lnTo>
                  <a:lnTo>
                    <a:pt x="39" y="75"/>
                  </a:lnTo>
                  <a:lnTo>
                    <a:pt x="36" y="76"/>
                  </a:lnTo>
                  <a:lnTo>
                    <a:pt x="32" y="77"/>
                  </a:lnTo>
                  <a:lnTo>
                    <a:pt x="29" y="79"/>
                  </a:lnTo>
                  <a:lnTo>
                    <a:pt x="27" y="82"/>
                  </a:lnTo>
                  <a:lnTo>
                    <a:pt x="25" y="85"/>
                  </a:lnTo>
                  <a:lnTo>
                    <a:pt x="23" y="90"/>
                  </a:lnTo>
                  <a:lnTo>
                    <a:pt x="22" y="95"/>
                  </a:lnTo>
                  <a:lnTo>
                    <a:pt x="21" y="99"/>
                  </a:lnTo>
                  <a:lnTo>
                    <a:pt x="21" y="105"/>
                  </a:lnTo>
                  <a:lnTo>
                    <a:pt x="21" y="191"/>
                  </a:lnTo>
                  <a:lnTo>
                    <a:pt x="0" y="19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926"/>
            <p:cNvSpPr>
              <a:spLocks noEditPoints="1"/>
            </p:cNvSpPr>
            <p:nvPr/>
          </p:nvSpPr>
          <p:spPr bwMode="auto">
            <a:xfrm>
              <a:off x="6886954" y="6378569"/>
              <a:ext cx="31818" cy="54090"/>
            </a:xfrm>
            <a:custGeom>
              <a:avLst/>
              <a:gdLst>
                <a:gd name="T0" fmla="*/ 53 w 80"/>
                <a:gd name="T1" fmla="*/ 66 h 137"/>
                <a:gd name="T2" fmla="*/ 41 w 80"/>
                <a:gd name="T3" fmla="*/ 68 h 137"/>
                <a:gd name="T4" fmla="*/ 29 w 80"/>
                <a:gd name="T5" fmla="*/ 75 h 137"/>
                <a:gd name="T6" fmla="*/ 22 w 80"/>
                <a:gd name="T7" fmla="*/ 83 h 137"/>
                <a:gd name="T8" fmla="*/ 20 w 80"/>
                <a:gd name="T9" fmla="*/ 92 h 137"/>
                <a:gd name="T10" fmla="*/ 21 w 80"/>
                <a:gd name="T11" fmla="*/ 104 h 137"/>
                <a:gd name="T12" fmla="*/ 23 w 80"/>
                <a:gd name="T13" fmla="*/ 113 h 137"/>
                <a:gd name="T14" fmla="*/ 29 w 80"/>
                <a:gd name="T15" fmla="*/ 118 h 137"/>
                <a:gd name="T16" fmla="*/ 34 w 80"/>
                <a:gd name="T17" fmla="*/ 121 h 137"/>
                <a:gd name="T18" fmla="*/ 41 w 80"/>
                <a:gd name="T19" fmla="*/ 121 h 137"/>
                <a:gd name="T20" fmla="*/ 46 w 80"/>
                <a:gd name="T21" fmla="*/ 118 h 137"/>
                <a:gd name="T22" fmla="*/ 52 w 80"/>
                <a:gd name="T23" fmla="*/ 114 h 137"/>
                <a:gd name="T24" fmla="*/ 55 w 80"/>
                <a:gd name="T25" fmla="*/ 106 h 137"/>
                <a:gd name="T26" fmla="*/ 57 w 80"/>
                <a:gd name="T27" fmla="*/ 97 h 137"/>
                <a:gd name="T28" fmla="*/ 57 w 80"/>
                <a:gd name="T29" fmla="*/ 66 h 137"/>
                <a:gd name="T30" fmla="*/ 79 w 80"/>
                <a:gd name="T31" fmla="*/ 121 h 137"/>
                <a:gd name="T32" fmla="*/ 60 w 80"/>
                <a:gd name="T33" fmla="*/ 135 h 137"/>
                <a:gd name="T34" fmla="*/ 58 w 80"/>
                <a:gd name="T35" fmla="*/ 121 h 137"/>
                <a:gd name="T36" fmla="*/ 47 w 80"/>
                <a:gd name="T37" fmla="*/ 133 h 137"/>
                <a:gd name="T38" fmla="*/ 40 w 80"/>
                <a:gd name="T39" fmla="*/ 136 h 137"/>
                <a:gd name="T40" fmla="*/ 31 w 80"/>
                <a:gd name="T41" fmla="*/ 137 h 137"/>
                <a:gd name="T42" fmla="*/ 19 w 80"/>
                <a:gd name="T43" fmla="*/ 135 h 137"/>
                <a:gd name="T44" fmla="*/ 8 w 80"/>
                <a:gd name="T45" fmla="*/ 128 h 137"/>
                <a:gd name="T46" fmla="*/ 2 w 80"/>
                <a:gd name="T47" fmla="*/ 116 h 137"/>
                <a:gd name="T48" fmla="*/ 0 w 80"/>
                <a:gd name="T49" fmla="*/ 100 h 137"/>
                <a:gd name="T50" fmla="*/ 1 w 80"/>
                <a:gd name="T51" fmla="*/ 88 h 137"/>
                <a:gd name="T52" fmla="*/ 4 w 80"/>
                <a:gd name="T53" fmla="*/ 78 h 137"/>
                <a:gd name="T54" fmla="*/ 9 w 80"/>
                <a:gd name="T55" fmla="*/ 69 h 137"/>
                <a:gd name="T56" fmla="*/ 17 w 80"/>
                <a:gd name="T57" fmla="*/ 63 h 137"/>
                <a:gd name="T58" fmla="*/ 35 w 80"/>
                <a:gd name="T59" fmla="*/ 54 h 137"/>
                <a:gd name="T60" fmla="*/ 57 w 80"/>
                <a:gd name="T61" fmla="*/ 51 h 137"/>
                <a:gd name="T62" fmla="*/ 57 w 80"/>
                <a:gd name="T63" fmla="*/ 40 h 137"/>
                <a:gd name="T64" fmla="*/ 55 w 80"/>
                <a:gd name="T65" fmla="*/ 29 h 137"/>
                <a:gd name="T66" fmla="*/ 49 w 80"/>
                <a:gd name="T67" fmla="*/ 22 h 137"/>
                <a:gd name="T68" fmla="*/ 41 w 80"/>
                <a:gd name="T69" fmla="*/ 18 h 137"/>
                <a:gd name="T70" fmla="*/ 29 w 80"/>
                <a:gd name="T71" fmla="*/ 18 h 137"/>
                <a:gd name="T72" fmla="*/ 18 w 80"/>
                <a:gd name="T73" fmla="*/ 21 h 137"/>
                <a:gd name="T74" fmla="*/ 8 w 80"/>
                <a:gd name="T75" fmla="*/ 9 h 137"/>
                <a:gd name="T76" fmla="*/ 21 w 80"/>
                <a:gd name="T77" fmla="*/ 2 h 137"/>
                <a:gd name="T78" fmla="*/ 40 w 80"/>
                <a:gd name="T79" fmla="*/ 0 h 137"/>
                <a:gd name="T80" fmla="*/ 57 w 80"/>
                <a:gd name="T81" fmla="*/ 3 h 137"/>
                <a:gd name="T82" fmla="*/ 69 w 80"/>
                <a:gd name="T83" fmla="*/ 12 h 137"/>
                <a:gd name="T84" fmla="*/ 75 w 80"/>
                <a:gd name="T85" fmla="*/ 27 h 137"/>
                <a:gd name="T86" fmla="*/ 77 w 80"/>
                <a:gd name="T87" fmla="*/ 4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37">
                  <a:moveTo>
                    <a:pt x="57" y="66"/>
                  </a:moveTo>
                  <a:lnTo>
                    <a:pt x="53" y="66"/>
                  </a:lnTo>
                  <a:lnTo>
                    <a:pt x="47" y="67"/>
                  </a:lnTo>
                  <a:lnTo>
                    <a:pt x="41" y="68"/>
                  </a:lnTo>
                  <a:lnTo>
                    <a:pt x="34" y="72"/>
                  </a:lnTo>
                  <a:lnTo>
                    <a:pt x="29" y="75"/>
                  </a:lnTo>
                  <a:lnTo>
                    <a:pt x="25" y="80"/>
                  </a:lnTo>
                  <a:lnTo>
                    <a:pt x="22" y="83"/>
                  </a:lnTo>
                  <a:lnTo>
                    <a:pt x="21" y="88"/>
                  </a:lnTo>
                  <a:lnTo>
                    <a:pt x="20" y="92"/>
                  </a:lnTo>
                  <a:lnTo>
                    <a:pt x="20" y="97"/>
                  </a:lnTo>
                  <a:lnTo>
                    <a:pt x="21" y="104"/>
                  </a:lnTo>
                  <a:lnTo>
                    <a:pt x="22" y="108"/>
                  </a:lnTo>
                  <a:lnTo>
                    <a:pt x="23" y="113"/>
                  </a:lnTo>
                  <a:lnTo>
                    <a:pt x="26" y="116"/>
                  </a:lnTo>
                  <a:lnTo>
                    <a:pt x="29" y="118"/>
                  </a:lnTo>
                  <a:lnTo>
                    <a:pt x="31" y="120"/>
                  </a:lnTo>
                  <a:lnTo>
                    <a:pt x="34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9" y="116"/>
                  </a:lnTo>
                  <a:lnTo>
                    <a:pt x="52" y="114"/>
                  </a:lnTo>
                  <a:lnTo>
                    <a:pt x="54" y="109"/>
                  </a:lnTo>
                  <a:lnTo>
                    <a:pt x="55" y="106"/>
                  </a:lnTo>
                  <a:lnTo>
                    <a:pt x="56" y="101"/>
                  </a:lnTo>
                  <a:lnTo>
                    <a:pt x="57" y="97"/>
                  </a:lnTo>
                  <a:lnTo>
                    <a:pt x="57" y="93"/>
                  </a:lnTo>
                  <a:lnTo>
                    <a:pt x="57" y="66"/>
                  </a:lnTo>
                  <a:close/>
                  <a:moveTo>
                    <a:pt x="77" y="105"/>
                  </a:moveTo>
                  <a:lnTo>
                    <a:pt x="79" y="121"/>
                  </a:lnTo>
                  <a:lnTo>
                    <a:pt x="80" y="135"/>
                  </a:lnTo>
                  <a:lnTo>
                    <a:pt x="60" y="135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3" y="129"/>
                  </a:lnTo>
                  <a:lnTo>
                    <a:pt x="47" y="133"/>
                  </a:lnTo>
                  <a:lnTo>
                    <a:pt x="43" y="135"/>
                  </a:lnTo>
                  <a:lnTo>
                    <a:pt x="40" y="136"/>
                  </a:lnTo>
                  <a:lnTo>
                    <a:pt x="35" y="137"/>
                  </a:lnTo>
                  <a:lnTo>
                    <a:pt x="31" y="137"/>
                  </a:lnTo>
                  <a:lnTo>
                    <a:pt x="25" y="137"/>
                  </a:lnTo>
                  <a:lnTo>
                    <a:pt x="19" y="135"/>
                  </a:lnTo>
                  <a:lnTo>
                    <a:pt x="14" y="132"/>
                  </a:lnTo>
                  <a:lnTo>
                    <a:pt x="8" y="128"/>
                  </a:lnTo>
                  <a:lnTo>
                    <a:pt x="5" y="122"/>
                  </a:lnTo>
                  <a:lnTo>
                    <a:pt x="2" y="116"/>
                  </a:lnTo>
                  <a:lnTo>
                    <a:pt x="1" y="108"/>
                  </a:lnTo>
                  <a:lnTo>
                    <a:pt x="0" y="100"/>
                  </a:lnTo>
                  <a:lnTo>
                    <a:pt x="0" y="93"/>
                  </a:lnTo>
                  <a:lnTo>
                    <a:pt x="1" y="88"/>
                  </a:lnTo>
                  <a:lnTo>
                    <a:pt x="3" y="82"/>
                  </a:lnTo>
                  <a:lnTo>
                    <a:pt x="4" y="78"/>
                  </a:lnTo>
                  <a:lnTo>
                    <a:pt x="7" y="74"/>
                  </a:lnTo>
                  <a:lnTo>
                    <a:pt x="9" y="69"/>
                  </a:lnTo>
                  <a:lnTo>
                    <a:pt x="13" y="66"/>
                  </a:lnTo>
                  <a:lnTo>
                    <a:pt x="17" y="63"/>
                  </a:lnTo>
                  <a:lnTo>
                    <a:pt x="26" y="57"/>
                  </a:lnTo>
                  <a:lnTo>
                    <a:pt x="35" y="54"/>
                  </a:lnTo>
                  <a:lnTo>
                    <a:pt x="45" y="52"/>
                  </a:lnTo>
                  <a:lnTo>
                    <a:pt x="57" y="51"/>
                  </a:lnTo>
                  <a:lnTo>
                    <a:pt x="57" y="47"/>
                  </a:lnTo>
                  <a:lnTo>
                    <a:pt x="57" y="40"/>
                  </a:lnTo>
                  <a:lnTo>
                    <a:pt x="56" y="35"/>
                  </a:lnTo>
                  <a:lnTo>
                    <a:pt x="55" y="29"/>
                  </a:lnTo>
                  <a:lnTo>
                    <a:pt x="53" y="25"/>
                  </a:lnTo>
                  <a:lnTo>
                    <a:pt x="49" y="22"/>
                  </a:lnTo>
                  <a:lnTo>
                    <a:pt x="46" y="19"/>
                  </a:lnTo>
                  <a:lnTo>
                    <a:pt x="41" y="18"/>
                  </a:lnTo>
                  <a:lnTo>
                    <a:pt x="35" y="16"/>
                  </a:lnTo>
                  <a:lnTo>
                    <a:pt x="29" y="18"/>
                  </a:lnTo>
                  <a:lnTo>
                    <a:pt x="23" y="19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21" y="2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7" y="3"/>
                  </a:lnTo>
                  <a:lnTo>
                    <a:pt x="63" y="7"/>
                  </a:lnTo>
                  <a:lnTo>
                    <a:pt x="69" y="12"/>
                  </a:lnTo>
                  <a:lnTo>
                    <a:pt x="73" y="19"/>
                  </a:lnTo>
                  <a:lnTo>
                    <a:pt x="75" y="27"/>
                  </a:lnTo>
                  <a:lnTo>
                    <a:pt x="77" y="37"/>
                  </a:lnTo>
                  <a:lnTo>
                    <a:pt x="77" y="47"/>
                  </a:lnTo>
                  <a:lnTo>
                    <a:pt x="77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927"/>
            <p:cNvSpPr>
              <a:spLocks/>
            </p:cNvSpPr>
            <p:nvPr/>
          </p:nvSpPr>
          <p:spPr bwMode="auto">
            <a:xfrm>
              <a:off x="6929909" y="6378569"/>
              <a:ext cx="20682" cy="54090"/>
            </a:xfrm>
            <a:custGeom>
              <a:avLst/>
              <a:gdLst>
                <a:gd name="T0" fmla="*/ 1 w 53"/>
                <a:gd name="T1" fmla="*/ 37 h 135"/>
                <a:gd name="T2" fmla="*/ 1 w 53"/>
                <a:gd name="T3" fmla="*/ 27 h 135"/>
                <a:gd name="T4" fmla="*/ 1 w 53"/>
                <a:gd name="T5" fmla="*/ 19 h 135"/>
                <a:gd name="T6" fmla="*/ 0 w 53"/>
                <a:gd name="T7" fmla="*/ 10 h 135"/>
                <a:gd name="T8" fmla="*/ 0 w 53"/>
                <a:gd name="T9" fmla="*/ 2 h 135"/>
                <a:gd name="T10" fmla="*/ 19 w 53"/>
                <a:gd name="T11" fmla="*/ 2 h 135"/>
                <a:gd name="T12" fmla="*/ 20 w 53"/>
                <a:gd name="T13" fmla="*/ 23 h 135"/>
                <a:gd name="T14" fmla="*/ 20 w 53"/>
                <a:gd name="T15" fmla="*/ 23 h 135"/>
                <a:gd name="T16" fmla="*/ 22 w 53"/>
                <a:gd name="T17" fmla="*/ 19 h 135"/>
                <a:gd name="T18" fmla="*/ 24 w 53"/>
                <a:gd name="T19" fmla="*/ 14 h 135"/>
                <a:gd name="T20" fmla="*/ 28 w 53"/>
                <a:gd name="T21" fmla="*/ 10 h 135"/>
                <a:gd name="T22" fmla="*/ 32 w 53"/>
                <a:gd name="T23" fmla="*/ 7 h 135"/>
                <a:gd name="T24" fmla="*/ 35 w 53"/>
                <a:gd name="T25" fmla="*/ 3 h 135"/>
                <a:gd name="T26" fmla="*/ 40 w 53"/>
                <a:gd name="T27" fmla="*/ 1 h 135"/>
                <a:gd name="T28" fmla="*/ 44 w 53"/>
                <a:gd name="T29" fmla="*/ 0 h 135"/>
                <a:gd name="T30" fmla="*/ 48 w 53"/>
                <a:gd name="T31" fmla="*/ 0 h 135"/>
                <a:gd name="T32" fmla="*/ 53 w 53"/>
                <a:gd name="T33" fmla="*/ 0 h 135"/>
                <a:gd name="T34" fmla="*/ 53 w 53"/>
                <a:gd name="T35" fmla="*/ 22 h 135"/>
                <a:gd name="T36" fmla="*/ 48 w 53"/>
                <a:gd name="T37" fmla="*/ 22 h 135"/>
                <a:gd name="T38" fmla="*/ 44 w 53"/>
                <a:gd name="T39" fmla="*/ 22 h 135"/>
                <a:gd name="T40" fmla="*/ 40 w 53"/>
                <a:gd name="T41" fmla="*/ 24 h 135"/>
                <a:gd name="T42" fmla="*/ 35 w 53"/>
                <a:gd name="T43" fmla="*/ 26 h 135"/>
                <a:gd name="T44" fmla="*/ 32 w 53"/>
                <a:gd name="T45" fmla="*/ 29 h 135"/>
                <a:gd name="T46" fmla="*/ 29 w 53"/>
                <a:gd name="T47" fmla="*/ 34 h 135"/>
                <a:gd name="T48" fmla="*/ 26 w 53"/>
                <a:gd name="T49" fmla="*/ 39 h 135"/>
                <a:gd name="T50" fmla="*/ 24 w 53"/>
                <a:gd name="T51" fmla="*/ 43 h 135"/>
                <a:gd name="T52" fmla="*/ 23 w 53"/>
                <a:gd name="T53" fmla="*/ 50 h 135"/>
                <a:gd name="T54" fmla="*/ 22 w 53"/>
                <a:gd name="T55" fmla="*/ 55 h 135"/>
                <a:gd name="T56" fmla="*/ 22 w 53"/>
                <a:gd name="T57" fmla="*/ 62 h 135"/>
                <a:gd name="T58" fmla="*/ 22 w 53"/>
                <a:gd name="T59" fmla="*/ 135 h 135"/>
                <a:gd name="T60" fmla="*/ 1 w 53"/>
                <a:gd name="T61" fmla="*/ 135 h 135"/>
                <a:gd name="T62" fmla="*/ 1 w 53"/>
                <a:gd name="T63" fmla="*/ 3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135">
                  <a:moveTo>
                    <a:pt x="1" y="37"/>
                  </a:moveTo>
                  <a:lnTo>
                    <a:pt x="1" y="27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19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7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3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0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29" y="34"/>
                  </a:lnTo>
                  <a:lnTo>
                    <a:pt x="26" y="39"/>
                  </a:lnTo>
                  <a:lnTo>
                    <a:pt x="24" y="43"/>
                  </a:lnTo>
                  <a:lnTo>
                    <a:pt x="23" y="50"/>
                  </a:lnTo>
                  <a:lnTo>
                    <a:pt x="22" y="55"/>
                  </a:lnTo>
                  <a:lnTo>
                    <a:pt x="22" y="62"/>
                  </a:lnTo>
                  <a:lnTo>
                    <a:pt x="22" y="135"/>
                  </a:lnTo>
                  <a:lnTo>
                    <a:pt x="1" y="135"/>
                  </a:lnTo>
                  <a:lnTo>
                    <a:pt x="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928"/>
            <p:cNvSpPr>
              <a:spLocks/>
            </p:cNvSpPr>
            <p:nvPr/>
          </p:nvSpPr>
          <p:spPr bwMode="auto">
            <a:xfrm>
              <a:off x="6956954" y="6378569"/>
              <a:ext cx="57271" cy="54090"/>
            </a:xfrm>
            <a:custGeom>
              <a:avLst/>
              <a:gdLst>
                <a:gd name="T0" fmla="*/ 1 w 142"/>
                <a:gd name="T1" fmla="*/ 26 h 135"/>
                <a:gd name="T2" fmla="*/ 0 w 142"/>
                <a:gd name="T3" fmla="*/ 10 h 135"/>
                <a:gd name="T4" fmla="*/ 18 w 142"/>
                <a:gd name="T5" fmla="*/ 2 h 135"/>
                <a:gd name="T6" fmla="*/ 19 w 142"/>
                <a:gd name="T7" fmla="*/ 19 h 135"/>
                <a:gd name="T8" fmla="*/ 25 w 142"/>
                <a:gd name="T9" fmla="*/ 11 h 135"/>
                <a:gd name="T10" fmla="*/ 32 w 142"/>
                <a:gd name="T11" fmla="*/ 6 h 135"/>
                <a:gd name="T12" fmla="*/ 40 w 142"/>
                <a:gd name="T13" fmla="*/ 1 h 135"/>
                <a:gd name="T14" fmla="*/ 49 w 142"/>
                <a:gd name="T15" fmla="*/ 0 h 135"/>
                <a:gd name="T16" fmla="*/ 59 w 142"/>
                <a:gd name="T17" fmla="*/ 1 h 135"/>
                <a:gd name="T18" fmla="*/ 67 w 142"/>
                <a:gd name="T19" fmla="*/ 5 h 135"/>
                <a:gd name="T20" fmla="*/ 73 w 142"/>
                <a:gd name="T21" fmla="*/ 11 h 135"/>
                <a:gd name="T22" fmla="*/ 78 w 142"/>
                <a:gd name="T23" fmla="*/ 21 h 135"/>
                <a:gd name="T24" fmla="*/ 81 w 142"/>
                <a:gd name="T25" fmla="*/ 15 h 135"/>
                <a:gd name="T26" fmla="*/ 88 w 142"/>
                <a:gd name="T27" fmla="*/ 8 h 135"/>
                <a:gd name="T28" fmla="*/ 96 w 142"/>
                <a:gd name="T29" fmla="*/ 2 h 135"/>
                <a:gd name="T30" fmla="*/ 105 w 142"/>
                <a:gd name="T31" fmla="*/ 0 h 135"/>
                <a:gd name="T32" fmla="*/ 116 w 142"/>
                <a:gd name="T33" fmla="*/ 0 h 135"/>
                <a:gd name="T34" fmla="*/ 128 w 142"/>
                <a:gd name="T35" fmla="*/ 6 h 135"/>
                <a:gd name="T36" fmla="*/ 137 w 142"/>
                <a:gd name="T37" fmla="*/ 18 h 135"/>
                <a:gd name="T38" fmla="*/ 141 w 142"/>
                <a:gd name="T39" fmla="*/ 35 h 135"/>
                <a:gd name="T40" fmla="*/ 142 w 142"/>
                <a:gd name="T41" fmla="*/ 135 h 135"/>
                <a:gd name="T42" fmla="*/ 121 w 142"/>
                <a:gd name="T43" fmla="*/ 52 h 135"/>
                <a:gd name="T44" fmla="*/ 121 w 142"/>
                <a:gd name="T45" fmla="*/ 39 h 135"/>
                <a:gd name="T46" fmla="*/ 117 w 142"/>
                <a:gd name="T47" fmla="*/ 28 h 135"/>
                <a:gd name="T48" fmla="*/ 112 w 142"/>
                <a:gd name="T49" fmla="*/ 21 h 135"/>
                <a:gd name="T50" fmla="*/ 102 w 142"/>
                <a:gd name="T51" fmla="*/ 18 h 135"/>
                <a:gd name="T52" fmla="*/ 96 w 142"/>
                <a:gd name="T53" fmla="*/ 19 h 135"/>
                <a:gd name="T54" fmla="*/ 90 w 142"/>
                <a:gd name="T55" fmla="*/ 23 h 135"/>
                <a:gd name="T56" fmla="*/ 86 w 142"/>
                <a:gd name="T57" fmla="*/ 29 h 135"/>
                <a:gd name="T58" fmla="*/ 83 w 142"/>
                <a:gd name="T59" fmla="*/ 38 h 135"/>
                <a:gd name="T60" fmla="*/ 82 w 142"/>
                <a:gd name="T61" fmla="*/ 50 h 135"/>
                <a:gd name="T62" fmla="*/ 61 w 142"/>
                <a:gd name="T63" fmla="*/ 135 h 135"/>
                <a:gd name="T64" fmla="*/ 60 w 142"/>
                <a:gd name="T65" fmla="*/ 37 h 135"/>
                <a:gd name="T66" fmla="*/ 55 w 142"/>
                <a:gd name="T67" fmla="*/ 23 h 135"/>
                <a:gd name="T68" fmla="*/ 47 w 142"/>
                <a:gd name="T69" fmla="*/ 19 h 135"/>
                <a:gd name="T70" fmla="*/ 39 w 142"/>
                <a:gd name="T71" fmla="*/ 18 h 135"/>
                <a:gd name="T72" fmla="*/ 33 w 142"/>
                <a:gd name="T73" fmla="*/ 21 h 135"/>
                <a:gd name="T74" fmla="*/ 28 w 142"/>
                <a:gd name="T75" fmla="*/ 26 h 135"/>
                <a:gd name="T76" fmla="*/ 24 w 142"/>
                <a:gd name="T77" fmla="*/ 35 h 135"/>
                <a:gd name="T78" fmla="*/ 21 w 142"/>
                <a:gd name="T79" fmla="*/ 45 h 135"/>
                <a:gd name="T80" fmla="*/ 21 w 142"/>
                <a:gd name="T81" fmla="*/ 135 h 135"/>
                <a:gd name="T82" fmla="*/ 1 w 142"/>
                <a:gd name="T83" fmla="*/ 3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35">
                  <a:moveTo>
                    <a:pt x="1" y="37"/>
                  </a:moveTo>
                  <a:lnTo>
                    <a:pt x="1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8" y="8"/>
                  </a:lnTo>
                  <a:lnTo>
                    <a:pt x="32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59" y="1"/>
                  </a:lnTo>
                  <a:lnTo>
                    <a:pt x="62" y="2"/>
                  </a:lnTo>
                  <a:lnTo>
                    <a:pt x="67" y="5"/>
                  </a:lnTo>
                  <a:lnTo>
                    <a:pt x="70" y="8"/>
                  </a:lnTo>
                  <a:lnTo>
                    <a:pt x="73" y="11"/>
                  </a:lnTo>
                  <a:lnTo>
                    <a:pt x="75" y="15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1" y="15"/>
                  </a:lnTo>
                  <a:lnTo>
                    <a:pt x="84" y="11"/>
                  </a:lnTo>
                  <a:lnTo>
                    <a:pt x="88" y="8"/>
                  </a:lnTo>
                  <a:lnTo>
                    <a:pt x="92" y="6"/>
                  </a:lnTo>
                  <a:lnTo>
                    <a:pt x="96" y="2"/>
                  </a:lnTo>
                  <a:lnTo>
                    <a:pt x="100" y="1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2"/>
                  </a:lnTo>
                  <a:lnTo>
                    <a:pt x="128" y="6"/>
                  </a:lnTo>
                  <a:lnTo>
                    <a:pt x="133" y="11"/>
                  </a:lnTo>
                  <a:lnTo>
                    <a:pt x="137" y="18"/>
                  </a:lnTo>
                  <a:lnTo>
                    <a:pt x="139" y="25"/>
                  </a:lnTo>
                  <a:lnTo>
                    <a:pt x="141" y="35"/>
                  </a:lnTo>
                  <a:lnTo>
                    <a:pt x="142" y="47"/>
                  </a:lnTo>
                  <a:lnTo>
                    <a:pt x="142" y="135"/>
                  </a:lnTo>
                  <a:lnTo>
                    <a:pt x="121" y="135"/>
                  </a:lnTo>
                  <a:lnTo>
                    <a:pt x="121" y="52"/>
                  </a:lnTo>
                  <a:lnTo>
                    <a:pt x="121" y="46"/>
                  </a:lnTo>
                  <a:lnTo>
                    <a:pt x="121" y="39"/>
                  </a:lnTo>
                  <a:lnTo>
                    <a:pt x="120" y="34"/>
                  </a:lnTo>
                  <a:lnTo>
                    <a:pt x="117" y="28"/>
                  </a:lnTo>
                  <a:lnTo>
                    <a:pt x="115" y="24"/>
                  </a:lnTo>
                  <a:lnTo>
                    <a:pt x="112" y="21"/>
                  </a:lnTo>
                  <a:lnTo>
                    <a:pt x="108" y="19"/>
                  </a:lnTo>
                  <a:lnTo>
                    <a:pt x="102" y="18"/>
                  </a:lnTo>
                  <a:lnTo>
                    <a:pt x="99" y="18"/>
                  </a:lnTo>
                  <a:lnTo>
                    <a:pt x="96" y="19"/>
                  </a:lnTo>
                  <a:lnTo>
                    <a:pt x="93" y="21"/>
                  </a:lnTo>
                  <a:lnTo>
                    <a:pt x="90" y="23"/>
                  </a:lnTo>
                  <a:lnTo>
                    <a:pt x="88" y="26"/>
                  </a:lnTo>
                  <a:lnTo>
                    <a:pt x="86" y="29"/>
                  </a:lnTo>
                  <a:lnTo>
                    <a:pt x="84" y="34"/>
                  </a:lnTo>
                  <a:lnTo>
                    <a:pt x="83" y="38"/>
                  </a:lnTo>
                  <a:lnTo>
                    <a:pt x="82" y="43"/>
                  </a:lnTo>
                  <a:lnTo>
                    <a:pt x="82" y="50"/>
                  </a:lnTo>
                  <a:lnTo>
                    <a:pt x="82" y="135"/>
                  </a:lnTo>
                  <a:lnTo>
                    <a:pt x="61" y="135"/>
                  </a:lnTo>
                  <a:lnTo>
                    <a:pt x="61" y="48"/>
                  </a:lnTo>
                  <a:lnTo>
                    <a:pt x="60" y="37"/>
                  </a:lnTo>
                  <a:lnTo>
                    <a:pt x="58" y="27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47" y="19"/>
                  </a:lnTo>
                  <a:lnTo>
                    <a:pt x="42" y="18"/>
                  </a:lnTo>
                  <a:lnTo>
                    <a:pt x="39" y="18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30" y="23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4" y="35"/>
                  </a:lnTo>
                  <a:lnTo>
                    <a:pt x="22" y="39"/>
                  </a:lnTo>
                  <a:lnTo>
                    <a:pt x="21" y="45"/>
                  </a:lnTo>
                  <a:lnTo>
                    <a:pt x="21" y="51"/>
                  </a:lnTo>
                  <a:lnTo>
                    <a:pt x="21" y="135"/>
                  </a:lnTo>
                  <a:lnTo>
                    <a:pt x="1" y="135"/>
                  </a:lnTo>
                  <a:lnTo>
                    <a:pt x="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929"/>
            <p:cNvSpPr>
              <a:spLocks noEditPoints="1"/>
            </p:cNvSpPr>
            <p:nvPr/>
          </p:nvSpPr>
          <p:spPr bwMode="auto">
            <a:xfrm>
              <a:off x="7022180" y="6378569"/>
              <a:ext cx="31818" cy="54090"/>
            </a:xfrm>
            <a:custGeom>
              <a:avLst/>
              <a:gdLst>
                <a:gd name="T0" fmla="*/ 53 w 80"/>
                <a:gd name="T1" fmla="*/ 66 h 137"/>
                <a:gd name="T2" fmla="*/ 41 w 80"/>
                <a:gd name="T3" fmla="*/ 68 h 137"/>
                <a:gd name="T4" fmla="*/ 30 w 80"/>
                <a:gd name="T5" fmla="*/ 75 h 137"/>
                <a:gd name="T6" fmla="*/ 24 w 80"/>
                <a:gd name="T7" fmla="*/ 83 h 137"/>
                <a:gd name="T8" fmla="*/ 22 w 80"/>
                <a:gd name="T9" fmla="*/ 92 h 137"/>
                <a:gd name="T10" fmla="*/ 22 w 80"/>
                <a:gd name="T11" fmla="*/ 104 h 137"/>
                <a:gd name="T12" fmla="*/ 24 w 80"/>
                <a:gd name="T13" fmla="*/ 113 h 137"/>
                <a:gd name="T14" fmla="*/ 29 w 80"/>
                <a:gd name="T15" fmla="*/ 118 h 137"/>
                <a:gd name="T16" fmla="*/ 34 w 80"/>
                <a:gd name="T17" fmla="*/ 121 h 137"/>
                <a:gd name="T18" fmla="*/ 41 w 80"/>
                <a:gd name="T19" fmla="*/ 121 h 137"/>
                <a:gd name="T20" fmla="*/ 47 w 80"/>
                <a:gd name="T21" fmla="*/ 118 h 137"/>
                <a:gd name="T22" fmla="*/ 52 w 80"/>
                <a:gd name="T23" fmla="*/ 114 h 137"/>
                <a:gd name="T24" fmla="*/ 56 w 80"/>
                <a:gd name="T25" fmla="*/ 106 h 137"/>
                <a:gd name="T26" fmla="*/ 57 w 80"/>
                <a:gd name="T27" fmla="*/ 97 h 137"/>
                <a:gd name="T28" fmla="*/ 57 w 80"/>
                <a:gd name="T29" fmla="*/ 66 h 137"/>
                <a:gd name="T30" fmla="*/ 79 w 80"/>
                <a:gd name="T31" fmla="*/ 121 h 137"/>
                <a:gd name="T32" fmla="*/ 60 w 80"/>
                <a:gd name="T33" fmla="*/ 135 h 137"/>
                <a:gd name="T34" fmla="*/ 58 w 80"/>
                <a:gd name="T35" fmla="*/ 121 h 137"/>
                <a:gd name="T36" fmla="*/ 47 w 80"/>
                <a:gd name="T37" fmla="*/ 133 h 137"/>
                <a:gd name="T38" fmla="*/ 40 w 80"/>
                <a:gd name="T39" fmla="*/ 136 h 137"/>
                <a:gd name="T40" fmla="*/ 31 w 80"/>
                <a:gd name="T41" fmla="*/ 137 h 137"/>
                <a:gd name="T42" fmla="*/ 19 w 80"/>
                <a:gd name="T43" fmla="*/ 135 h 137"/>
                <a:gd name="T44" fmla="*/ 10 w 80"/>
                <a:gd name="T45" fmla="*/ 128 h 137"/>
                <a:gd name="T46" fmla="*/ 3 w 80"/>
                <a:gd name="T47" fmla="*/ 116 h 137"/>
                <a:gd name="T48" fmla="*/ 0 w 80"/>
                <a:gd name="T49" fmla="*/ 100 h 137"/>
                <a:gd name="T50" fmla="*/ 1 w 80"/>
                <a:gd name="T51" fmla="*/ 88 h 137"/>
                <a:gd name="T52" fmla="*/ 5 w 80"/>
                <a:gd name="T53" fmla="*/ 78 h 137"/>
                <a:gd name="T54" fmla="*/ 11 w 80"/>
                <a:gd name="T55" fmla="*/ 69 h 137"/>
                <a:gd name="T56" fmla="*/ 17 w 80"/>
                <a:gd name="T57" fmla="*/ 63 h 137"/>
                <a:gd name="T58" fmla="*/ 36 w 80"/>
                <a:gd name="T59" fmla="*/ 54 h 137"/>
                <a:gd name="T60" fmla="*/ 57 w 80"/>
                <a:gd name="T61" fmla="*/ 51 h 137"/>
                <a:gd name="T62" fmla="*/ 57 w 80"/>
                <a:gd name="T63" fmla="*/ 40 h 137"/>
                <a:gd name="T64" fmla="*/ 55 w 80"/>
                <a:gd name="T65" fmla="*/ 29 h 137"/>
                <a:gd name="T66" fmla="*/ 50 w 80"/>
                <a:gd name="T67" fmla="*/ 22 h 137"/>
                <a:gd name="T68" fmla="*/ 42 w 80"/>
                <a:gd name="T69" fmla="*/ 18 h 137"/>
                <a:gd name="T70" fmla="*/ 30 w 80"/>
                <a:gd name="T71" fmla="*/ 18 h 137"/>
                <a:gd name="T72" fmla="*/ 18 w 80"/>
                <a:gd name="T73" fmla="*/ 21 h 137"/>
                <a:gd name="T74" fmla="*/ 9 w 80"/>
                <a:gd name="T75" fmla="*/ 9 h 137"/>
                <a:gd name="T76" fmla="*/ 22 w 80"/>
                <a:gd name="T77" fmla="*/ 2 h 137"/>
                <a:gd name="T78" fmla="*/ 40 w 80"/>
                <a:gd name="T79" fmla="*/ 0 h 137"/>
                <a:gd name="T80" fmla="*/ 57 w 80"/>
                <a:gd name="T81" fmla="*/ 3 h 137"/>
                <a:gd name="T82" fmla="*/ 69 w 80"/>
                <a:gd name="T83" fmla="*/ 12 h 137"/>
                <a:gd name="T84" fmla="*/ 77 w 80"/>
                <a:gd name="T85" fmla="*/ 27 h 137"/>
                <a:gd name="T86" fmla="*/ 79 w 80"/>
                <a:gd name="T87" fmla="*/ 4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37">
                  <a:moveTo>
                    <a:pt x="57" y="66"/>
                  </a:moveTo>
                  <a:lnTo>
                    <a:pt x="53" y="66"/>
                  </a:lnTo>
                  <a:lnTo>
                    <a:pt x="47" y="67"/>
                  </a:lnTo>
                  <a:lnTo>
                    <a:pt x="41" y="68"/>
                  </a:lnTo>
                  <a:lnTo>
                    <a:pt x="36" y="72"/>
                  </a:lnTo>
                  <a:lnTo>
                    <a:pt x="30" y="75"/>
                  </a:lnTo>
                  <a:lnTo>
                    <a:pt x="25" y="80"/>
                  </a:lnTo>
                  <a:lnTo>
                    <a:pt x="24" y="83"/>
                  </a:lnTo>
                  <a:lnTo>
                    <a:pt x="22" y="88"/>
                  </a:lnTo>
                  <a:lnTo>
                    <a:pt x="22" y="92"/>
                  </a:lnTo>
                  <a:lnTo>
                    <a:pt x="20" y="97"/>
                  </a:lnTo>
                  <a:lnTo>
                    <a:pt x="22" y="104"/>
                  </a:lnTo>
                  <a:lnTo>
                    <a:pt x="23" y="108"/>
                  </a:lnTo>
                  <a:lnTo>
                    <a:pt x="24" y="113"/>
                  </a:lnTo>
                  <a:lnTo>
                    <a:pt x="26" y="116"/>
                  </a:lnTo>
                  <a:lnTo>
                    <a:pt x="29" y="118"/>
                  </a:lnTo>
                  <a:lnTo>
                    <a:pt x="31" y="120"/>
                  </a:lnTo>
                  <a:lnTo>
                    <a:pt x="34" y="121"/>
                  </a:lnTo>
                  <a:lnTo>
                    <a:pt x="38" y="121"/>
                  </a:lnTo>
                  <a:lnTo>
                    <a:pt x="41" y="121"/>
                  </a:lnTo>
                  <a:lnTo>
                    <a:pt x="44" y="120"/>
                  </a:lnTo>
                  <a:lnTo>
                    <a:pt x="47" y="118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4" y="109"/>
                  </a:lnTo>
                  <a:lnTo>
                    <a:pt x="56" y="106"/>
                  </a:lnTo>
                  <a:lnTo>
                    <a:pt x="57" y="101"/>
                  </a:lnTo>
                  <a:lnTo>
                    <a:pt x="57" y="97"/>
                  </a:lnTo>
                  <a:lnTo>
                    <a:pt x="57" y="93"/>
                  </a:lnTo>
                  <a:lnTo>
                    <a:pt x="57" y="66"/>
                  </a:lnTo>
                  <a:close/>
                  <a:moveTo>
                    <a:pt x="79" y="105"/>
                  </a:moveTo>
                  <a:lnTo>
                    <a:pt x="79" y="121"/>
                  </a:lnTo>
                  <a:lnTo>
                    <a:pt x="80" y="135"/>
                  </a:lnTo>
                  <a:lnTo>
                    <a:pt x="60" y="135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4" y="129"/>
                  </a:lnTo>
                  <a:lnTo>
                    <a:pt x="47" y="133"/>
                  </a:lnTo>
                  <a:lnTo>
                    <a:pt x="44" y="135"/>
                  </a:lnTo>
                  <a:lnTo>
                    <a:pt x="40" y="136"/>
                  </a:lnTo>
                  <a:lnTo>
                    <a:pt x="36" y="137"/>
                  </a:lnTo>
                  <a:lnTo>
                    <a:pt x="31" y="137"/>
                  </a:lnTo>
                  <a:lnTo>
                    <a:pt x="25" y="137"/>
                  </a:lnTo>
                  <a:lnTo>
                    <a:pt x="19" y="135"/>
                  </a:lnTo>
                  <a:lnTo>
                    <a:pt x="14" y="132"/>
                  </a:lnTo>
                  <a:lnTo>
                    <a:pt x="10" y="128"/>
                  </a:lnTo>
                  <a:lnTo>
                    <a:pt x="5" y="122"/>
                  </a:lnTo>
                  <a:lnTo>
                    <a:pt x="3" y="116"/>
                  </a:lnTo>
                  <a:lnTo>
                    <a:pt x="1" y="108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1" y="88"/>
                  </a:lnTo>
                  <a:lnTo>
                    <a:pt x="3" y="82"/>
                  </a:lnTo>
                  <a:lnTo>
                    <a:pt x="5" y="78"/>
                  </a:lnTo>
                  <a:lnTo>
                    <a:pt x="7" y="74"/>
                  </a:lnTo>
                  <a:lnTo>
                    <a:pt x="11" y="69"/>
                  </a:lnTo>
                  <a:lnTo>
                    <a:pt x="14" y="66"/>
                  </a:lnTo>
                  <a:lnTo>
                    <a:pt x="17" y="63"/>
                  </a:lnTo>
                  <a:lnTo>
                    <a:pt x="26" y="57"/>
                  </a:lnTo>
                  <a:lnTo>
                    <a:pt x="36" y="54"/>
                  </a:lnTo>
                  <a:lnTo>
                    <a:pt x="46" y="52"/>
                  </a:lnTo>
                  <a:lnTo>
                    <a:pt x="57" y="51"/>
                  </a:lnTo>
                  <a:lnTo>
                    <a:pt x="57" y="47"/>
                  </a:lnTo>
                  <a:lnTo>
                    <a:pt x="57" y="40"/>
                  </a:lnTo>
                  <a:lnTo>
                    <a:pt x="56" y="35"/>
                  </a:lnTo>
                  <a:lnTo>
                    <a:pt x="55" y="29"/>
                  </a:lnTo>
                  <a:lnTo>
                    <a:pt x="53" y="25"/>
                  </a:lnTo>
                  <a:lnTo>
                    <a:pt x="50" y="22"/>
                  </a:lnTo>
                  <a:lnTo>
                    <a:pt x="46" y="19"/>
                  </a:lnTo>
                  <a:lnTo>
                    <a:pt x="42" y="18"/>
                  </a:lnTo>
                  <a:lnTo>
                    <a:pt x="36" y="16"/>
                  </a:lnTo>
                  <a:lnTo>
                    <a:pt x="30" y="18"/>
                  </a:lnTo>
                  <a:lnTo>
                    <a:pt x="24" y="19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9" y="9"/>
                  </a:lnTo>
                  <a:lnTo>
                    <a:pt x="15" y="6"/>
                  </a:lnTo>
                  <a:lnTo>
                    <a:pt x="22" y="2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7" y="3"/>
                  </a:lnTo>
                  <a:lnTo>
                    <a:pt x="64" y="7"/>
                  </a:lnTo>
                  <a:lnTo>
                    <a:pt x="69" y="12"/>
                  </a:lnTo>
                  <a:lnTo>
                    <a:pt x="73" y="19"/>
                  </a:lnTo>
                  <a:lnTo>
                    <a:pt x="77" y="27"/>
                  </a:lnTo>
                  <a:lnTo>
                    <a:pt x="78" y="37"/>
                  </a:lnTo>
                  <a:lnTo>
                    <a:pt x="79" y="47"/>
                  </a:lnTo>
                  <a:lnTo>
                    <a:pt x="79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930"/>
            <p:cNvSpPr>
              <a:spLocks/>
            </p:cNvSpPr>
            <p:nvPr/>
          </p:nvSpPr>
          <p:spPr bwMode="auto">
            <a:xfrm>
              <a:off x="7063543" y="6378569"/>
              <a:ext cx="27045" cy="54090"/>
            </a:xfrm>
            <a:custGeom>
              <a:avLst/>
              <a:gdLst>
                <a:gd name="T0" fmla="*/ 71 w 71"/>
                <a:gd name="T1" fmla="*/ 132 h 137"/>
                <a:gd name="T2" fmla="*/ 66 w 71"/>
                <a:gd name="T3" fmla="*/ 134 h 137"/>
                <a:gd name="T4" fmla="*/ 61 w 71"/>
                <a:gd name="T5" fmla="*/ 136 h 137"/>
                <a:gd name="T6" fmla="*/ 56 w 71"/>
                <a:gd name="T7" fmla="*/ 137 h 137"/>
                <a:gd name="T8" fmla="*/ 48 w 71"/>
                <a:gd name="T9" fmla="*/ 137 h 137"/>
                <a:gd name="T10" fmla="*/ 44 w 71"/>
                <a:gd name="T11" fmla="*/ 137 h 137"/>
                <a:gd name="T12" fmla="*/ 38 w 71"/>
                <a:gd name="T13" fmla="*/ 136 h 137"/>
                <a:gd name="T14" fmla="*/ 33 w 71"/>
                <a:gd name="T15" fmla="*/ 135 h 137"/>
                <a:gd name="T16" fmla="*/ 29 w 71"/>
                <a:gd name="T17" fmla="*/ 133 h 137"/>
                <a:gd name="T18" fmla="*/ 24 w 71"/>
                <a:gd name="T19" fmla="*/ 131 h 137"/>
                <a:gd name="T20" fmla="*/ 20 w 71"/>
                <a:gd name="T21" fmla="*/ 128 h 137"/>
                <a:gd name="T22" fmla="*/ 17 w 71"/>
                <a:gd name="T23" fmla="*/ 124 h 137"/>
                <a:gd name="T24" fmla="*/ 14 w 71"/>
                <a:gd name="T25" fmla="*/ 120 h 137"/>
                <a:gd name="T26" fmla="*/ 10 w 71"/>
                <a:gd name="T27" fmla="*/ 116 h 137"/>
                <a:gd name="T28" fmla="*/ 7 w 71"/>
                <a:gd name="T29" fmla="*/ 110 h 137"/>
                <a:gd name="T30" fmla="*/ 5 w 71"/>
                <a:gd name="T31" fmla="*/ 105 h 137"/>
                <a:gd name="T32" fmla="*/ 3 w 71"/>
                <a:gd name="T33" fmla="*/ 99 h 137"/>
                <a:gd name="T34" fmla="*/ 1 w 71"/>
                <a:gd name="T35" fmla="*/ 86 h 137"/>
                <a:gd name="T36" fmla="*/ 0 w 71"/>
                <a:gd name="T37" fmla="*/ 69 h 137"/>
                <a:gd name="T38" fmla="*/ 1 w 71"/>
                <a:gd name="T39" fmla="*/ 55 h 137"/>
                <a:gd name="T40" fmla="*/ 3 w 71"/>
                <a:gd name="T41" fmla="*/ 42 h 137"/>
                <a:gd name="T42" fmla="*/ 7 w 71"/>
                <a:gd name="T43" fmla="*/ 30 h 137"/>
                <a:gd name="T44" fmla="*/ 14 w 71"/>
                <a:gd name="T45" fmla="*/ 21 h 137"/>
                <a:gd name="T46" fmla="*/ 17 w 71"/>
                <a:gd name="T47" fmla="*/ 15 h 137"/>
                <a:gd name="T48" fmla="*/ 21 w 71"/>
                <a:gd name="T49" fmla="*/ 12 h 137"/>
                <a:gd name="T50" fmla="*/ 25 w 71"/>
                <a:gd name="T51" fmla="*/ 9 h 137"/>
                <a:gd name="T52" fmla="*/ 30 w 71"/>
                <a:gd name="T53" fmla="*/ 6 h 137"/>
                <a:gd name="T54" fmla="*/ 35 w 71"/>
                <a:gd name="T55" fmla="*/ 3 h 137"/>
                <a:gd name="T56" fmla="*/ 41 w 71"/>
                <a:gd name="T57" fmla="*/ 1 h 137"/>
                <a:gd name="T58" fmla="*/ 46 w 71"/>
                <a:gd name="T59" fmla="*/ 0 h 137"/>
                <a:gd name="T60" fmla="*/ 52 w 71"/>
                <a:gd name="T61" fmla="*/ 0 h 137"/>
                <a:gd name="T62" fmla="*/ 58 w 71"/>
                <a:gd name="T63" fmla="*/ 0 h 137"/>
                <a:gd name="T64" fmla="*/ 63 w 71"/>
                <a:gd name="T65" fmla="*/ 1 h 137"/>
                <a:gd name="T66" fmla="*/ 68 w 71"/>
                <a:gd name="T67" fmla="*/ 2 h 137"/>
                <a:gd name="T68" fmla="*/ 71 w 71"/>
                <a:gd name="T69" fmla="*/ 5 h 137"/>
                <a:gd name="T70" fmla="*/ 68 w 71"/>
                <a:gd name="T71" fmla="*/ 22 h 137"/>
                <a:gd name="T72" fmla="*/ 61 w 71"/>
                <a:gd name="T73" fmla="*/ 20 h 137"/>
                <a:gd name="T74" fmla="*/ 52 w 71"/>
                <a:gd name="T75" fmla="*/ 18 h 137"/>
                <a:gd name="T76" fmla="*/ 48 w 71"/>
                <a:gd name="T77" fmla="*/ 19 h 137"/>
                <a:gd name="T78" fmla="*/ 45 w 71"/>
                <a:gd name="T79" fmla="*/ 19 h 137"/>
                <a:gd name="T80" fmla="*/ 41 w 71"/>
                <a:gd name="T81" fmla="*/ 21 h 137"/>
                <a:gd name="T82" fmla="*/ 38 w 71"/>
                <a:gd name="T83" fmla="*/ 22 h 137"/>
                <a:gd name="T84" fmla="*/ 33 w 71"/>
                <a:gd name="T85" fmla="*/ 27 h 137"/>
                <a:gd name="T86" fmla="*/ 29 w 71"/>
                <a:gd name="T87" fmla="*/ 34 h 137"/>
                <a:gd name="T88" fmla="*/ 25 w 71"/>
                <a:gd name="T89" fmla="*/ 41 h 137"/>
                <a:gd name="T90" fmla="*/ 23 w 71"/>
                <a:gd name="T91" fmla="*/ 50 h 137"/>
                <a:gd name="T92" fmla="*/ 21 w 71"/>
                <a:gd name="T93" fmla="*/ 60 h 137"/>
                <a:gd name="T94" fmla="*/ 21 w 71"/>
                <a:gd name="T95" fmla="*/ 69 h 137"/>
                <a:gd name="T96" fmla="*/ 21 w 71"/>
                <a:gd name="T97" fmla="*/ 80 h 137"/>
                <a:gd name="T98" fmla="*/ 23 w 71"/>
                <a:gd name="T99" fmla="*/ 91 h 137"/>
                <a:gd name="T100" fmla="*/ 25 w 71"/>
                <a:gd name="T101" fmla="*/ 100 h 137"/>
                <a:gd name="T102" fmla="*/ 30 w 71"/>
                <a:gd name="T103" fmla="*/ 106 h 137"/>
                <a:gd name="T104" fmla="*/ 34 w 71"/>
                <a:gd name="T105" fmla="*/ 111 h 137"/>
                <a:gd name="T106" fmla="*/ 39 w 71"/>
                <a:gd name="T107" fmla="*/ 116 h 137"/>
                <a:gd name="T108" fmla="*/ 46 w 71"/>
                <a:gd name="T109" fmla="*/ 119 h 137"/>
                <a:gd name="T110" fmla="*/ 52 w 71"/>
                <a:gd name="T111" fmla="*/ 120 h 137"/>
                <a:gd name="T112" fmla="*/ 60 w 71"/>
                <a:gd name="T113" fmla="*/ 119 h 137"/>
                <a:gd name="T114" fmla="*/ 68 w 71"/>
                <a:gd name="T115" fmla="*/ 116 h 137"/>
                <a:gd name="T116" fmla="*/ 71 w 71"/>
                <a:gd name="T117" fmla="*/ 1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" h="137">
                  <a:moveTo>
                    <a:pt x="71" y="132"/>
                  </a:moveTo>
                  <a:lnTo>
                    <a:pt x="66" y="134"/>
                  </a:lnTo>
                  <a:lnTo>
                    <a:pt x="61" y="136"/>
                  </a:lnTo>
                  <a:lnTo>
                    <a:pt x="56" y="137"/>
                  </a:lnTo>
                  <a:lnTo>
                    <a:pt x="48" y="137"/>
                  </a:lnTo>
                  <a:lnTo>
                    <a:pt x="44" y="137"/>
                  </a:lnTo>
                  <a:lnTo>
                    <a:pt x="38" y="136"/>
                  </a:lnTo>
                  <a:lnTo>
                    <a:pt x="33" y="135"/>
                  </a:lnTo>
                  <a:lnTo>
                    <a:pt x="29" y="133"/>
                  </a:lnTo>
                  <a:lnTo>
                    <a:pt x="24" y="131"/>
                  </a:lnTo>
                  <a:lnTo>
                    <a:pt x="20" y="128"/>
                  </a:lnTo>
                  <a:lnTo>
                    <a:pt x="17" y="124"/>
                  </a:lnTo>
                  <a:lnTo>
                    <a:pt x="14" y="120"/>
                  </a:lnTo>
                  <a:lnTo>
                    <a:pt x="10" y="116"/>
                  </a:lnTo>
                  <a:lnTo>
                    <a:pt x="7" y="110"/>
                  </a:lnTo>
                  <a:lnTo>
                    <a:pt x="5" y="105"/>
                  </a:lnTo>
                  <a:lnTo>
                    <a:pt x="3" y="99"/>
                  </a:lnTo>
                  <a:lnTo>
                    <a:pt x="1" y="86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3" y="42"/>
                  </a:lnTo>
                  <a:lnTo>
                    <a:pt x="7" y="30"/>
                  </a:lnTo>
                  <a:lnTo>
                    <a:pt x="14" y="21"/>
                  </a:lnTo>
                  <a:lnTo>
                    <a:pt x="17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0" y="6"/>
                  </a:lnTo>
                  <a:lnTo>
                    <a:pt x="35" y="3"/>
                  </a:lnTo>
                  <a:lnTo>
                    <a:pt x="41" y="1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3" y="1"/>
                  </a:lnTo>
                  <a:lnTo>
                    <a:pt x="68" y="2"/>
                  </a:lnTo>
                  <a:lnTo>
                    <a:pt x="71" y="5"/>
                  </a:lnTo>
                  <a:lnTo>
                    <a:pt x="68" y="22"/>
                  </a:lnTo>
                  <a:lnTo>
                    <a:pt x="61" y="20"/>
                  </a:lnTo>
                  <a:lnTo>
                    <a:pt x="52" y="18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1" y="21"/>
                  </a:lnTo>
                  <a:lnTo>
                    <a:pt x="38" y="22"/>
                  </a:lnTo>
                  <a:lnTo>
                    <a:pt x="33" y="27"/>
                  </a:lnTo>
                  <a:lnTo>
                    <a:pt x="29" y="34"/>
                  </a:lnTo>
                  <a:lnTo>
                    <a:pt x="25" y="41"/>
                  </a:lnTo>
                  <a:lnTo>
                    <a:pt x="23" y="50"/>
                  </a:lnTo>
                  <a:lnTo>
                    <a:pt x="21" y="60"/>
                  </a:lnTo>
                  <a:lnTo>
                    <a:pt x="21" y="69"/>
                  </a:lnTo>
                  <a:lnTo>
                    <a:pt x="21" y="80"/>
                  </a:lnTo>
                  <a:lnTo>
                    <a:pt x="23" y="91"/>
                  </a:lnTo>
                  <a:lnTo>
                    <a:pt x="25" y="100"/>
                  </a:lnTo>
                  <a:lnTo>
                    <a:pt x="30" y="106"/>
                  </a:lnTo>
                  <a:lnTo>
                    <a:pt x="34" y="111"/>
                  </a:lnTo>
                  <a:lnTo>
                    <a:pt x="39" y="116"/>
                  </a:lnTo>
                  <a:lnTo>
                    <a:pt x="46" y="119"/>
                  </a:lnTo>
                  <a:lnTo>
                    <a:pt x="52" y="120"/>
                  </a:lnTo>
                  <a:lnTo>
                    <a:pt x="60" y="119"/>
                  </a:lnTo>
                  <a:lnTo>
                    <a:pt x="68" y="116"/>
                  </a:lnTo>
                  <a:lnTo>
                    <a:pt x="71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931"/>
            <p:cNvSpPr>
              <a:spLocks/>
            </p:cNvSpPr>
            <p:nvPr/>
          </p:nvSpPr>
          <p:spPr bwMode="auto">
            <a:xfrm>
              <a:off x="7095361" y="6378569"/>
              <a:ext cx="36591" cy="76362"/>
            </a:xfrm>
            <a:custGeom>
              <a:avLst/>
              <a:gdLst>
                <a:gd name="T0" fmla="*/ 22 w 89"/>
                <a:gd name="T1" fmla="*/ 0 h 193"/>
                <a:gd name="T2" fmla="*/ 41 w 89"/>
                <a:gd name="T3" fmla="*/ 77 h 193"/>
                <a:gd name="T4" fmla="*/ 43 w 89"/>
                <a:gd name="T5" fmla="*/ 91 h 193"/>
                <a:gd name="T6" fmla="*/ 46 w 89"/>
                <a:gd name="T7" fmla="*/ 104 h 193"/>
                <a:gd name="T8" fmla="*/ 46 w 89"/>
                <a:gd name="T9" fmla="*/ 104 h 193"/>
                <a:gd name="T10" fmla="*/ 49 w 89"/>
                <a:gd name="T11" fmla="*/ 91 h 193"/>
                <a:gd name="T12" fmla="*/ 52 w 89"/>
                <a:gd name="T13" fmla="*/ 77 h 193"/>
                <a:gd name="T14" fmla="*/ 68 w 89"/>
                <a:gd name="T15" fmla="*/ 0 h 193"/>
                <a:gd name="T16" fmla="*/ 89 w 89"/>
                <a:gd name="T17" fmla="*/ 0 h 193"/>
                <a:gd name="T18" fmla="*/ 67 w 89"/>
                <a:gd name="T19" fmla="*/ 86 h 193"/>
                <a:gd name="T20" fmla="*/ 60 w 89"/>
                <a:gd name="T21" fmla="*/ 111 h 193"/>
                <a:gd name="T22" fmla="*/ 54 w 89"/>
                <a:gd name="T23" fmla="*/ 134 h 193"/>
                <a:gd name="T24" fmla="*/ 49 w 89"/>
                <a:gd name="T25" fmla="*/ 145 h 193"/>
                <a:gd name="T26" fmla="*/ 44 w 89"/>
                <a:gd name="T27" fmla="*/ 155 h 193"/>
                <a:gd name="T28" fmla="*/ 40 w 89"/>
                <a:gd name="T29" fmla="*/ 163 h 193"/>
                <a:gd name="T30" fmla="*/ 34 w 89"/>
                <a:gd name="T31" fmla="*/ 172 h 193"/>
                <a:gd name="T32" fmla="*/ 27 w 89"/>
                <a:gd name="T33" fmla="*/ 180 h 193"/>
                <a:gd name="T34" fmla="*/ 20 w 89"/>
                <a:gd name="T35" fmla="*/ 186 h 193"/>
                <a:gd name="T36" fmla="*/ 15 w 89"/>
                <a:gd name="T37" fmla="*/ 189 h 193"/>
                <a:gd name="T38" fmla="*/ 9 w 89"/>
                <a:gd name="T39" fmla="*/ 193 h 193"/>
                <a:gd name="T40" fmla="*/ 2 w 89"/>
                <a:gd name="T41" fmla="*/ 174 h 193"/>
                <a:gd name="T42" fmla="*/ 6 w 89"/>
                <a:gd name="T43" fmla="*/ 171 h 193"/>
                <a:gd name="T44" fmla="*/ 12 w 89"/>
                <a:gd name="T45" fmla="*/ 168 h 193"/>
                <a:gd name="T46" fmla="*/ 16 w 89"/>
                <a:gd name="T47" fmla="*/ 162 h 193"/>
                <a:gd name="T48" fmla="*/ 21 w 89"/>
                <a:gd name="T49" fmla="*/ 157 h 193"/>
                <a:gd name="T50" fmla="*/ 28 w 89"/>
                <a:gd name="T51" fmla="*/ 146 h 193"/>
                <a:gd name="T52" fmla="*/ 33 w 89"/>
                <a:gd name="T53" fmla="*/ 134 h 193"/>
                <a:gd name="T54" fmla="*/ 34 w 89"/>
                <a:gd name="T55" fmla="*/ 131 h 193"/>
                <a:gd name="T56" fmla="*/ 34 w 89"/>
                <a:gd name="T57" fmla="*/ 128 h 193"/>
                <a:gd name="T58" fmla="*/ 33 w 89"/>
                <a:gd name="T59" fmla="*/ 124 h 193"/>
                <a:gd name="T60" fmla="*/ 0 w 89"/>
                <a:gd name="T61" fmla="*/ 0 h 193"/>
                <a:gd name="T62" fmla="*/ 22 w 89"/>
                <a:gd name="T63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93">
                  <a:moveTo>
                    <a:pt x="22" y="0"/>
                  </a:moveTo>
                  <a:lnTo>
                    <a:pt x="41" y="77"/>
                  </a:lnTo>
                  <a:lnTo>
                    <a:pt x="43" y="91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9" y="91"/>
                  </a:lnTo>
                  <a:lnTo>
                    <a:pt x="52" y="77"/>
                  </a:lnTo>
                  <a:lnTo>
                    <a:pt x="68" y="0"/>
                  </a:lnTo>
                  <a:lnTo>
                    <a:pt x="89" y="0"/>
                  </a:lnTo>
                  <a:lnTo>
                    <a:pt x="67" y="86"/>
                  </a:lnTo>
                  <a:lnTo>
                    <a:pt x="60" y="111"/>
                  </a:lnTo>
                  <a:lnTo>
                    <a:pt x="54" y="134"/>
                  </a:lnTo>
                  <a:lnTo>
                    <a:pt x="49" y="145"/>
                  </a:lnTo>
                  <a:lnTo>
                    <a:pt x="44" y="155"/>
                  </a:lnTo>
                  <a:lnTo>
                    <a:pt x="40" y="163"/>
                  </a:lnTo>
                  <a:lnTo>
                    <a:pt x="34" y="172"/>
                  </a:lnTo>
                  <a:lnTo>
                    <a:pt x="27" y="180"/>
                  </a:lnTo>
                  <a:lnTo>
                    <a:pt x="20" y="186"/>
                  </a:lnTo>
                  <a:lnTo>
                    <a:pt x="15" y="189"/>
                  </a:lnTo>
                  <a:lnTo>
                    <a:pt x="9" y="193"/>
                  </a:lnTo>
                  <a:lnTo>
                    <a:pt x="2" y="174"/>
                  </a:lnTo>
                  <a:lnTo>
                    <a:pt x="6" y="171"/>
                  </a:lnTo>
                  <a:lnTo>
                    <a:pt x="12" y="168"/>
                  </a:lnTo>
                  <a:lnTo>
                    <a:pt x="16" y="162"/>
                  </a:lnTo>
                  <a:lnTo>
                    <a:pt x="21" y="157"/>
                  </a:lnTo>
                  <a:lnTo>
                    <a:pt x="28" y="146"/>
                  </a:lnTo>
                  <a:lnTo>
                    <a:pt x="33" y="134"/>
                  </a:lnTo>
                  <a:lnTo>
                    <a:pt x="34" y="131"/>
                  </a:lnTo>
                  <a:lnTo>
                    <a:pt x="34" y="128"/>
                  </a:lnTo>
                  <a:lnTo>
                    <a:pt x="33" y="124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932"/>
            <p:cNvSpPr>
              <a:spLocks/>
            </p:cNvSpPr>
            <p:nvPr/>
          </p:nvSpPr>
          <p:spPr bwMode="auto">
            <a:xfrm>
              <a:off x="6772411" y="6077891"/>
              <a:ext cx="383403" cy="128862"/>
            </a:xfrm>
            <a:custGeom>
              <a:avLst/>
              <a:gdLst>
                <a:gd name="T0" fmla="*/ 822 w 967"/>
                <a:gd name="T1" fmla="*/ 1 h 322"/>
                <a:gd name="T2" fmla="*/ 854 w 967"/>
                <a:gd name="T3" fmla="*/ 8 h 322"/>
                <a:gd name="T4" fmla="*/ 883 w 967"/>
                <a:gd name="T5" fmla="*/ 20 h 322"/>
                <a:gd name="T6" fmla="*/ 908 w 967"/>
                <a:gd name="T7" fmla="*/ 37 h 322"/>
                <a:gd name="T8" fmla="*/ 930 w 967"/>
                <a:gd name="T9" fmla="*/ 59 h 322"/>
                <a:gd name="T10" fmla="*/ 948 w 967"/>
                <a:gd name="T11" fmla="*/ 85 h 322"/>
                <a:gd name="T12" fmla="*/ 959 w 967"/>
                <a:gd name="T13" fmla="*/ 114 h 322"/>
                <a:gd name="T14" fmla="*/ 966 w 967"/>
                <a:gd name="T15" fmla="*/ 145 h 322"/>
                <a:gd name="T16" fmla="*/ 966 w 967"/>
                <a:gd name="T17" fmla="*/ 178 h 322"/>
                <a:gd name="T18" fmla="*/ 959 w 967"/>
                <a:gd name="T19" fmla="*/ 209 h 322"/>
                <a:gd name="T20" fmla="*/ 948 w 967"/>
                <a:gd name="T21" fmla="*/ 238 h 322"/>
                <a:gd name="T22" fmla="*/ 930 w 967"/>
                <a:gd name="T23" fmla="*/ 264 h 322"/>
                <a:gd name="T24" fmla="*/ 908 w 967"/>
                <a:gd name="T25" fmla="*/ 286 h 322"/>
                <a:gd name="T26" fmla="*/ 883 w 967"/>
                <a:gd name="T27" fmla="*/ 303 h 322"/>
                <a:gd name="T28" fmla="*/ 854 w 967"/>
                <a:gd name="T29" fmla="*/ 315 h 322"/>
                <a:gd name="T30" fmla="*/ 822 w 967"/>
                <a:gd name="T31" fmla="*/ 321 h 322"/>
                <a:gd name="T32" fmla="*/ 161 w 967"/>
                <a:gd name="T33" fmla="*/ 322 h 322"/>
                <a:gd name="T34" fmla="*/ 129 w 967"/>
                <a:gd name="T35" fmla="*/ 319 h 322"/>
                <a:gd name="T36" fmla="*/ 99 w 967"/>
                <a:gd name="T37" fmla="*/ 309 h 322"/>
                <a:gd name="T38" fmla="*/ 71 w 967"/>
                <a:gd name="T39" fmla="*/ 295 h 322"/>
                <a:gd name="T40" fmla="*/ 47 w 967"/>
                <a:gd name="T41" fmla="*/ 275 h 322"/>
                <a:gd name="T42" fmla="*/ 27 w 967"/>
                <a:gd name="T43" fmla="*/ 251 h 322"/>
                <a:gd name="T44" fmla="*/ 12 w 967"/>
                <a:gd name="T45" fmla="*/ 224 h 322"/>
                <a:gd name="T46" fmla="*/ 4 w 967"/>
                <a:gd name="T47" fmla="*/ 194 h 322"/>
                <a:gd name="T48" fmla="*/ 0 w 967"/>
                <a:gd name="T49" fmla="*/ 161 h 322"/>
                <a:gd name="T50" fmla="*/ 4 w 967"/>
                <a:gd name="T51" fmla="*/ 129 h 322"/>
                <a:gd name="T52" fmla="*/ 12 w 967"/>
                <a:gd name="T53" fmla="*/ 99 h 322"/>
                <a:gd name="T54" fmla="*/ 27 w 967"/>
                <a:gd name="T55" fmla="*/ 72 h 322"/>
                <a:gd name="T56" fmla="*/ 47 w 967"/>
                <a:gd name="T57" fmla="*/ 48 h 322"/>
                <a:gd name="T58" fmla="*/ 71 w 967"/>
                <a:gd name="T59" fmla="*/ 28 h 322"/>
                <a:gd name="T60" fmla="*/ 99 w 967"/>
                <a:gd name="T61" fmla="*/ 13 h 322"/>
                <a:gd name="T62" fmla="*/ 129 w 967"/>
                <a:gd name="T63" fmla="*/ 4 h 322"/>
                <a:gd name="T64" fmla="*/ 161 w 967"/>
                <a:gd name="T65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7" h="322">
                  <a:moveTo>
                    <a:pt x="806" y="0"/>
                  </a:moveTo>
                  <a:lnTo>
                    <a:pt x="822" y="1"/>
                  </a:lnTo>
                  <a:lnTo>
                    <a:pt x="838" y="4"/>
                  </a:lnTo>
                  <a:lnTo>
                    <a:pt x="854" y="8"/>
                  </a:lnTo>
                  <a:lnTo>
                    <a:pt x="869" y="13"/>
                  </a:lnTo>
                  <a:lnTo>
                    <a:pt x="883" y="20"/>
                  </a:lnTo>
                  <a:lnTo>
                    <a:pt x="896" y="28"/>
                  </a:lnTo>
                  <a:lnTo>
                    <a:pt x="908" y="37"/>
                  </a:lnTo>
                  <a:lnTo>
                    <a:pt x="919" y="48"/>
                  </a:lnTo>
                  <a:lnTo>
                    <a:pt x="930" y="59"/>
                  </a:lnTo>
                  <a:lnTo>
                    <a:pt x="939" y="72"/>
                  </a:lnTo>
                  <a:lnTo>
                    <a:pt x="948" y="85"/>
                  </a:lnTo>
                  <a:lnTo>
                    <a:pt x="954" y="99"/>
                  </a:lnTo>
                  <a:lnTo>
                    <a:pt x="959" y="114"/>
                  </a:lnTo>
                  <a:lnTo>
                    <a:pt x="964" y="129"/>
                  </a:lnTo>
                  <a:lnTo>
                    <a:pt x="966" y="145"/>
                  </a:lnTo>
                  <a:lnTo>
                    <a:pt x="967" y="161"/>
                  </a:lnTo>
                  <a:lnTo>
                    <a:pt x="966" y="178"/>
                  </a:lnTo>
                  <a:lnTo>
                    <a:pt x="964" y="194"/>
                  </a:lnTo>
                  <a:lnTo>
                    <a:pt x="959" y="209"/>
                  </a:lnTo>
                  <a:lnTo>
                    <a:pt x="954" y="224"/>
                  </a:lnTo>
                  <a:lnTo>
                    <a:pt x="948" y="238"/>
                  </a:lnTo>
                  <a:lnTo>
                    <a:pt x="939" y="251"/>
                  </a:lnTo>
                  <a:lnTo>
                    <a:pt x="930" y="264"/>
                  </a:lnTo>
                  <a:lnTo>
                    <a:pt x="919" y="275"/>
                  </a:lnTo>
                  <a:lnTo>
                    <a:pt x="908" y="286"/>
                  </a:lnTo>
                  <a:lnTo>
                    <a:pt x="896" y="295"/>
                  </a:lnTo>
                  <a:lnTo>
                    <a:pt x="883" y="303"/>
                  </a:lnTo>
                  <a:lnTo>
                    <a:pt x="869" y="309"/>
                  </a:lnTo>
                  <a:lnTo>
                    <a:pt x="854" y="315"/>
                  </a:lnTo>
                  <a:lnTo>
                    <a:pt x="838" y="319"/>
                  </a:lnTo>
                  <a:lnTo>
                    <a:pt x="822" y="321"/>
                  </a:lnTo>
                  <a:lnTo>
                    <a:pt x="806" y="322"/>
                  </a:lnTo>
                  <a:lnTo>
                    <a:pt x="161" y="322"/>
                  </a:lnTo>
                  <a:lnTo>
                    <a:pt x="144" y="321"/>
                  </a:lnTo>
                  <a:lnTo>
                    <a:pt x="129" y="319"/>
                  </a:lnTo>
                  <a:lnTo>
                    <a:pt x="113" y="315"/>
                  </a:lnTo>
                  <a:lnTo>
                    <a:pt x="99" y="309"/>
                  </a:lnTo>
                  <a:lnTo>
                    <a:pt x="85" y="303"/>
                  </a:lnTo>
                  <a:lnTo>
                    <a:pt x="71" y="295"/>
                  </a:lnTo>
                  <a:lnTo>
                    <a:pt x="59" y="286"/>
                  </a:lnTo>
                  <a:lnTo>
                    <a:pt x="47" y="275"/>
                  </a:lnTo>
                  <a:lnTo>
                    <a:pt x="37" y="264"/>
                  </a:lnTo>
                  <a:lnTo>
                    <a:pt x="27" y="251"/>
                  </a:lnTo>
                  <a:lnTo>
                    <a:pt x="20" y="238"/>
                  </a:lnTo>
                  <a:lnTo>
                    <a:pt x="12" y="224"/>
                  </a:lnTo>
                  <a:lnTo>
                    <a:pt x="7" y="209"/>
                  </a:lnTo>
                  <a:lnTo>
                    <a:pt x="4" y="194"/>
                  </a:lnTo>
                  <a:lnTo>
                    <a:pt x="1" y="178"/>
                  </a:lnTo>
                  <a:lnTo>
                    <a:pt x="0" y="161"/>
                  </a:lnTo>
                  <a:lnTo>
                    <a:pt x="1" y="145"/>
                  </a:lnTo>
                  <a:lnTo>
                    <a:pt x="4" y="129"/>
                  </a:lnTo>
                  <a:lnTo>
                    <a:pt x="7" y="114"/>
                  </a:lnTo>
                  <a:lnTo>
                    <a:pt x="12" y="99"/>
                  </a:lnTo>
                  <a:lnTo>
                    <a:pt x="20" y="85"/>
                  </a:lnTo>
                  <a:lnTo>
                    <a:pt x="27" y="72"/>
                  </a:lnTo>
                  <a:lnTo>
                    <a:pt x="37" y="59"/>
                  </a:lnTo>
                  <a:lnTo>
                    <a:pt x="47" y="48"/>
                  </a:lnTo>
                  <a:lnTo>
                    <a:pt x="59" y="37"/>
                  </a:lnTo>
                  <a:lnTo>
                    <a:pt x="71" y="28"/>
                  </a:lnTo>
                  <a:lnTo>
                    <a:pt x="85" y="20"/>
                  </a:lnTo>
                  <a:lnTo>
                    <a:pt x="99" y="13"/>
                  </a:lnTo>
                  <a:lnTo>
                    <a:pt x="113" y="8"/>
                  </a:lnTo>
                  <a:lnTo>
                    <a:pt x="129" y="4"/>
                  </a:lnTo>
                  <a:lnTo>
                    <a:pt x="144" y="1"/>
                  </a:lnTo>
                  <a:lnTo>
                    <a:pt x="161" y="0"/>
                  </a:lnTo>
                  <a:lnTo>
                    <a:pt x="8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933"/>
            <p:cNvSpPr>
              <a:spLocks/>
            </p:cNvSpPr>
            <p:nvPr/>
          </p:nvSpPr>
          <p:spPr bwMode="auto">
            <a:xfrm>
              <a:off x="6772411" y="6077891"/>
              <a:ext cx="192496" cy="128862"/>
            </a:xfrm>
            <a:custGeom>
              <a:avLst/>
              <a:gdLst>
                <a:gd name="T0" fmla="*/ 483 w 483"/>
                <a:gd name="T1" fmla="*/ 0 h 322"/>
                <a:gd name="T2" fmla="*/ 161 w 483"/>
                <a:gd name="T3" fmla="*/ 0 h 322"/>
                <a:gd name="T4" fmla="*/ 144 w 483"/>
                <a:gd name="T5" fmla="*/ 1 h 322"/>
                <a:gd name="T6" fmla="*/ 129 w 483"/>
                <a:gd name="T7" fmla="*/ 4 h 322"/>
                <a:gd name="T8" fmla="*/ 113 w 483"/>
                <a:gd name="T9" fmla="*/ 8 h 322"/>
                <a:gd name="T10" fmla="*/ 99 w 483"/>
                <a:gd name="T11" fmla="*/ 13 h 322"/>
                <a:gd name="T12" fmla="*/ 85 w 483"/>
                <a:gd name="T13" fmla="*/ 20 h 322"/>
                <a:gd name="T14" fmla="*/ 71 w 483"/>
                <a:gd name="T15" fmla="*/ 28 h 322"/>
                <a:gd name="T16" fmla="*/ 59 w 483"/>
                <a:gd name="T17" fmla="*/ 37 h 322"/>
                <a:gd name="T18" fmla="*/ 47 w 483"/>
                <a:gd name="T19" fmla="*/ 48 h 322"/>
                <a:gd name="T20" fmla="*/ 37 w 483"/>
                <a:gd name="T21" fmla="*/ 59 h 322"/>
                <a:gd name="T22" fmla="*/ 27 w 483"/>
                <a:gd name="T23" fmla="*/ 72 h 322"/>
                <a:gd name="T24" fmla="*/ 20 w 483"/>
                <a:gd name="T25" fmla="*/ 85 h 322"/>
                <a:gd name="T26" fmla="*/ 12 w 483"/>
                <a:gd name="T27" fmla="*/ 99 h 322"/>
                <a:gd name="T28" fmla="*/ 7 w 483"/>
                <a:gd name="T29" fmla="*/ 114 h 322"/>
                <a:gd name="T30" fmla="*/ 4 w 483"/>
                <a:gd name="T31" fmla="*/ 129 h 322"/>
                <a:gd name="T32" fmla="*/ 1 w 483"/>
                <a:gd name="T33" fmla="*/ 145 h 322"/>
                <a:gd name="T34" fmla="*/ 0 w 483"/>
                <a:gd name="T35" fmla="*/ 161 h 322"/>
                <a:gd name="T36" fmla="*/ 1 w 483"/>
                <a:gd name="T37" fmla="*/ 178 h 322"/>
                <a:gd name="T38" fmla="*/ 4 w 483"/>
                <a:gd name="T39" fmla="*/ 194 h 322"/>
                <a:gd name="T40" fmla="*/ 7 w 483"/>
                <a:gd name="T41" fmla="*/ 209 h 322"/>
                <a:gd name="T42" fmla="*/ 12 w 483"/>
                <a:gd name="T43" fmla="*/ 224 h 322"/>
                <a:gd name="T44" fmla="*/ 20 w 483"/>
                <a:gd name="T45" fmla="*/ 238 h 322"/>
                <a:gd name="T46" fmla="*/ 27 w 483"/>
                <a:gd name="T47" fmla="*/ 251 h 322"/>
                <a:gd name="T48" fmla="*/ 37 w 483"/>
                <a:gd name="T49" fmla="*/ 264 h 322"/>
                <a:gd name="T50" fmla="*/ 47 w 483"/>
                <a:gd name="T51" fmla="*/ 275 h 322"/>
                <a:gd name="T52" fmla="*/ 59 w 483"/>
                <a:gd name="T53" fmla="*/ 286 h 322"/>
                <a:gd name="T54" fmla="*/ 71 w 483"/>
                <a:gd name="T55" fmla="*/ 295 h 322"/>
                <a:gd name="T56" fmla="*/ 85 w 483"/>
                <a:gd name="T57" fmla="*/ 303 h 322"/>
                <a:gd name="T58" fmla="*/ 99 w 483"/>
                <a:gd name="T59" fmla="*/ 309 h 322"/>
                <a:gd name="T60" fmla="*/ 113 w 483"/>
                <a:gd name="T61" fmla="*/ 315 h 322"/>
                <a:gd name="T62" fmla="*/ 129 w 483"/>
                <a:gd name="T63" fmla="*/ 319 h 322"/>
                <a:gd name="T64" fmla="*/ 144 w 483"/>
                <a:gd name="T65" fmla="*/ 321 h 322"/>
                <a:gd name="T66" fmla="*/ 161 w 483"/>
                <a:gd name="T67" fmla="*/ 322 h 322"/>
                <a:gd name="T68" fmla="*/ 483 w 483"/>
                <a:gd name="T69" fmla="*/ 322 h 322"/>
                <a:gd name="T70" fmla="*/ 483 w 483"/>
                <a:gd name="T71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3" h="322">
                  <a:moveTo>
                    <a:pt x="483" y="0"/>
                  </a:moveTo>
                  <a:lnTo>
                    <a:pt x="161" y="0"/>
                  </a:lnTo>
                  <a:lnTo>
                    <a:pt x="144" y="1"/>
                  </a:lnTo>
                  <a:lnTo>
                    <a:pt x="129" y="4"/>
                  </a:lnTo>
                  <a:lnTo>
                    <a:pt x="113" y="8"/>
                  </a:lnTo>
                  <a:lnTo>
                    <a:pt x="99" y="13"/>
                  </a:lnTo>
                  <a:lnTo>
                    <a:pt x="85" y="20"/>
                  </a:lnTo>
                  <a:lnTo>
                    <a:pt x="71" y="28"/>
                  </a:lnTo>
                  <a:lnTo>
                    <a:pt x="59" y="37"/>
                  </a:lnTo>
                  <a:lnTo>
                    <a:pt x="47" y="48"/>
                  </a:lnTo>
                  <a:lnTo>
                    <a:pt x="37" y="59"/>
                  </a:lnTo>
                  <a:lnTo>
                    <a:pt x="27" y="72"/>
                  </a:lnTo>
                  <a:lnTo>
                    <a:pt x="20" y="85"/>
                  </a:lnTo>
                  <a:lnTo>
                    <a:pt x="12" y="99"/>
                  </a:lnTo>
                  <a:lnTo>
                    <a:pt x="7" y="114"/>
                  </a:lnTo>
                  <a:lnTo>
                    <a:pt x="4" y="129"/>
                  </a:lnTo>
                  <a:lnTo>
                    <a:pt x="1" y="145"/>
                  </a:lnTo>
                  <a:lnTo>
                    <a:pt x="0" y="161"/>
                  </a:lnTo>
                  <a:lnTo>
                    <a:pt x="1" y="178"/>
                  </a:lnTo>
                  <a:lnTo>
                    <a:pt x="4" y="194"/>
                  </a:lnTo>
                  <a:lnTo>
                    <a:pt x="7" y="209"/>
                  </a:lnTo>
                  <a:lnTo>
                    <a:pt x="12" y="224"/>
                  </a:lnTo>
                  <a:lnTo>
                    <a:pt x="20" y="238"/>
                  </a:lnTo>
                  <a:lnTo>
                    <a:pt x="27" y="251"/>
                  </a:lnTo>
                  <a:lnTo>
                    <a:pt x="37" y="264"/>
                  </a:lnTo>
                  <a:lnTo>
                    <a:pt x="47" y="275"/>
                  </a:lnTo>
                  <a:lnTo>
                    <a:pt x="59" y="286"/>
                  </a:lnTo>
                  <a:lnTo>
                    <a:pt x="71" y="295"/>
                  </a:lnTo>
                  <a:lnTo>
                    <a:pt x="85" y="303"/>
                  </a:lnTo>
                  <a:lnTo>
                    <a:pt x="99" y="309"/>
                  </a:lnTo>
                  <a:lnTo>
                    <a:pt x="113" y="315"/>
                  </a:lnTo>
                  <a:lnTo>
                    <a:pt x="129" y="319"/>
                  </a:lnTo>
                  <a:lnTo>
                    <a:pt x="144" y="321"/>
                  </a:lnTo>
                  <a:lnTo>
                    <a:pt x="161" y="322"/>
                  </a:lnTo>
                  <a:lnTo>
                    <a:pt x="483" y="322"/>
                  </a:lnTo>
                  <a:lnTo>
                    <a:pt x="4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934"/>
            <p:cNvSpPr>
              <a:spLocks/>
            </p:cNvSpPr>
            <p:nvPr/>
          </p:nvSpPr>
          <p:spPr bwMode="auto">
            <a:xfrm>
              <a:off x="6901272" y="6159026"/>
              <a:ext cx="3182" cy="0"/>
            </a:xfrm>
            <a:custGeom>
              <a:avLst/>
              <a:gdLst>
                <a:gd name="T0" fmla="*/ 5 w 9"/>
                <a:gd name="T1" fmla="*/ 2 w 9"/>
                <a:gd name="T2" fmla="*/ 0 w 9"/>
                <a:gd name="T3" fmla="*/ 9 w 9"/>
                <a:gd name="T4" fmla="*/ 7 w 9"/>
                <a:gd name="T5" fmla="*/ 5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9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935"/>
            <p:cNvSpPr>
              <a:spLocks/>
            </p:cNvSpPr>
            <p:nvPr/>
          </p:nvSpPr>
          <p:spPr bwMode="auto">
            <a:xfrm>
              <a:off x="6828092" y="6092209"/>
              <a:ext cx="136816" cy="1591"/>
            </a:xfrm>
            <a:custGeom>
              <a:avLst/>
              <a:gdLst>
                <a:gd name="T0" fmla="*/ 0 w 342"/>
                <a:gd name="T1" fmla="*/ 3 h 3"/>
                <a:gd name="T2" fmla="*/ 0 w 342"/>
                <a:gd name="T3" fmla="*/ 3 h 3"/>
                <a:gd name="T4" fmla="*/ 12 w 342"/>
                <a:gd name="T5" fmla="*/ 1 h 3"/>
                <a:gd name="T6" fmla="*/ 24 w 342"/>
                <a:gd name="T7" fmla="*/ 0 h 3"/>
                <a:gd name="T8" fmla="*/ 53 w 342"/>
                <a:gd name="T9" fmla="*/ 0 h 3"/>
                <a:gd name="T10" fmla="*/ 85 w 342"/>
                <a:gd name="T11" fmla="*/ 0 h 3"/>
                <a:gd name="T12" fmla="*/ 123 w 342"/>
                <a:gd name="T13" fmla="*/ 0 h 3"/>
                <a:gd name="T14" fmla="*/ 163 w 342"/>
                <a:gd name="T15" fmla="*/ 0 h 3"/>
                <a:gd name="T16" fmla="*/ 205 w 342"/>
                <a:gd name="T17" fmla="*/ 0 h 3"/>
                <a:gd name="T18" fmla="*/ 250 w 342"/>
                <a:gd name="T19" fmla="*/ 0 h 3"/>
                <a:gd name="T20" fmla="*/ 296 w 342"/>
                <a:gd name="T21" fmla="*/ 0 h 3"/>
                <a:gd name="T22" fmla="*/ 342 w 342"/>
                <a:gd name="T23" fmla="*/ 0 h 3"/>
                <a:gd name="T24" fmla="*/ 296 w 342"/>
                <a:gd name="T25" fmla="*/ 0 h 3"/>
                <a:gd name="T26" fmla="*/ 250 w 342"/>
                <a:gd name="T27" fmla="*/ 0 h 3"/>
                <a:gd name="T28" fmla="*/ 205 w 342"/>
                <a:gd name="T29" fmla="*/ 0 h 3"/>
                <a:gd name="T30" fmla="*/ 163 w 342"/>
                <a:gd name="T31" fmla="*/ 0 h 3"/>
                <a:gd name="T32" fmla="*/ 123 w 342"/>
                <a:gd name="T33" fmla="*/ 0 h 3"/>
                <a:gd name="T34" fmla="*/ 85 w 342"/>
                <a:gd name="T35" fmla="*/ 0 h 3"/>
                <a:gd name="T36" fmla="*/ 53 w 342"/>
                <a:gd name="T37" fmla="*/ 0 h 3"/>
                <a:gd name="T38" fmla="*/ 24 w 342"/>
                <a:gd name="T39" fmla="*/ 0 h 3"/>
                <a:gd name="T40" fmla="*/ 12 w 342"/>
                <a:gd name="T41" fmla="*/ 1 h 3"/>
                <a:gd name="T42" fmla="*/ 0 w 342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2" h="3">
                  <a:moveTo>
                    <a:pt x="0" y="3"/>
                  </a:moveTo>
                  <a:lnTo>
                    <a:pt x="0" y="3"/>
                  </a:lnTo>
                  <a:lnTo>
                    <a:pt x="12" y="1"/>
                  </a:lnTo>
                  <a:lnTo>
                    <a:pt x="24" y="0"/>
                  </a:lnTo>
                  <a:lnTo>
                    <a:pt x="53" y="0"/>
                  </a:lnTo>
                  <a:lnTo>
                    <a:pt x="85" y="0"/>
                  </a:lnTo>
                  <a:lnTo>
                    <a:pt x="123" y="0"/>
                  </a:lnTo>
                  <a:lnTo>
                    <a:pt x="163" y="0"/>
                  </a:lnTo>
                  <a:lnTo>
                    <a:pt x="205" y="0"/>
                  </a:lnTo>
                  <a:lnTo>
                    <a:pt x="250" y="0"/>
                  </a:lnTo>
                  <a:lnTo>
                    <a:pt x="296" y="0"/>
                  </a:lnTo>
                  <a:lnTo>
                    <a:pt x="342" y="0"/>
                  </a:lnTo>
                  <a:lnTo>
                    <a:pt x="296" y="0"/>
                  </a:lnTo>
                  <a:lnTo>
                    <a:pt x="250" y="0"/>
                  </a:lnTo>
                  <a:lnTo>
                    <a:pt x="205" y="0"/>
                  </a:lnTo>
                  <a:lnTo>
                    <a:pt x="163" y="0"/>
                  </a:lnTo>
                  <a:lnTo>
                    <a:pt x="123" y="0"/>
                  </a:lnTo>
                  <a:lnTo>
                    <a:pt x="85" y="0"/>
                  </a:lnTo>
                  <a:lnTo>
                    <a:pt x="53" y="0"/>
                  </a:lnTo>
                  <a:lnTo>
                    <a:pt x="24" y="0"/>
                  </a:lnTo>
                  <a:lnTo>
                    <a:pt x="12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936"/>
            <p:cNvSpPr>
              <a:spLocks/>
            </p:cNvSpPr>
            <p:nvPr/>
          </p:nvSpPr>
          <p:spPr bwMode="auto">
            <a:xfrm>
              <a:off x="6824910" y="6092209"/>
              <a:ext cx="139998" cy="3182"/>
            </a:xfrm>
            <a:custGeom>
              <a:avLst/>
              <a:gdLst>
                <a:gd name="T0" fmla="*/ 0 w 352"/>
                <a:gd name="T1" fmla="*/ 5 h 5"/>
                <a:gd name="T2" fmla="*/ 0 w 352"/>
                <a:gd name="T3" fmla="*/ 5 h 5"/>
                <a:gd name="T4" fmla="*/ 9 w 352"/>
                <a:gd name="T5" fmla="*/ 3 h 5"/>
                <a:gd name="T6" fmla="*/ 16 w 352"/>
                <a:gd name="T7" fmla="*/ 2 h 5"/>
                <a:gd name="T8" fmla="*/ 25 w 352"/>
                <a:gd name="T9" fmla="*/ 1 h 5"/>
                <a:gd name="T10" fmla="*/ 34 w 352"/>
                <a:gd name="T11" fmla="*/ 0 h 5"/>
                <a:gd name="T12" fmla="*/ 63 w 352"/>
                <a:gd name="T13" fmla="*/ 0 h 5"/>
                <a:gd name="T14" fmla="*/ 95 w 352"/>
                <a:gd name="T15" fmla="*/ 0 h 5"/>
                <a:gd name="T16" fmla="*/ 133 w 352"/>
                <a:gd name="T17" fmla="*/ 0 h 5"/>
                <a:gd name="T18" fmla="*/ 173 w 352"/>
                <a:gd name="T19" fmla="*/ 0 h 5"/>
                <a:gd name="T20" fmla="*/ 215 w 352"/>
                <a:gd name="T21" fmla="*/ 0 h 5"/>
                <a:gd name="T22" fmla="*/ 260 w 352"/>
                <a:gd name="T23" fmla="*/ 0 h 5"/>
                <a:gd name="T24" fmla="*/ 306 w 352"/>
                <a:gd name="T25" fmla="*/ 0 h 5"/>
                <a:gd name="T26" fmla="*/ 352 w 352"/>
                <a:gd name="T27" fmla="*/ 0 h 5"/>
                <a:gd name="T28" fmla="*/ 306 w 352"/>
                <a:gd name="T29" fmla="*/ 0 h 5"/>
                <a:gd name="T30" fmla="*/ 260 w 352"/>
                <a:gd name="T31" fmla="*/ 0 h 5"/>
                <a:gd name="T32" fmla="*/ 215 w 352"/>
                <a:gd name="T33" fmla="*/ 0 h 5"/>
                <a:gd name="T34" fmla="*/ 173 w 352"/>
                <a:gd name="T35" fmla="*/ 0 h 5"/>
                <a:gd name="T36" fmla="*/ 133 w 352"/>
                <a:gd name="T37" fmla="*/ 0 h 5"/>
                <a:gd name="T38" fmla="*/ 95 w 352"/>
                <a:gd name="T39" fmla="*/ 0 h 5"/>
                <a:gd name="T40" fmla="*/ 63 w 352"/>
                <a:gd name="T41" fmla="*/ 0 h 5"/>
                <a:gd name="T42" fmla="*/ 34 w 352"/>
                <a:gd name="T43" fmla="*/ 0 h 5"/>
                <a:gd name="T44" fmla="*/ 25 w 352"/>
                <a:gd name="T45" fmla="*/ 1 h 5"/>
                <a:gd name="T46" fmla="*/ 16 w 352"/>
                <a:gd name="T47" fmla="*/ 2 h 5"/>
                <a:gd name="T48" fmla="*/ 9 w 352"/>
                <a:gd name="T49" fmla="*/ 3 h 5"/>
                <a:gd name="T50" fmla="*/ 0 w 352"/>
                <a:gd name="T5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5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6" y="2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63" y="0"/>
                  </a:lnTo>
                  <a:lnTo>
                    <a:pt x="95" y="0"/>
                  </a:lnTo>
                  <a:lnTo>
                    <a:pt x="133" y="0"/>
                  </a:lnTo>
                  <a:lnTo>
                    <a:pt x="173" y="0"/>
                  </a:lnTo>
                  <a:lnTo>
                    <a:pt x="215" y="0"/>
                  </a:lnTo>
                  <a:lnTo>
                    <a:pt x="260" y="0"/>
                  </a:lnTo>
                  <a:lnTo>
                    <a:pt x="306" y="0"/>
                  </a:lnTo>
                  <a:lnTo>
                    <a:pt x="352" y="0"/>
                  </a:lnTo>
                  <a:lnTo>
                    <a:pt x="306" y="0"/>
                  </a:lnTo>
                  <a:lnTo>
                    <a:pt x="260" y="0"/>
                  </a:lnTo>
                  <a:lnTo>
                    <a:pt x="215" y="0"/>
                  </a:lnTo>
                  <a:lnTo>
                    <a:pt x="173" y="0"/>
                  </a:lnTo>
                  <a:lnTo>
                    <a:pt x="133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6" y="2"/>
                  </a:lnTo>
                  <a:lnTo>
                    <a:pt x="9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937"/>
            <p:cNvSpPr>
              <a:spLocks/>
            </p:cNvSpPr>
            <p:nvPr/>
          </p:nvSpPr>
          <p:spPr bwMode="auto">
            <a:xfrm>
              <a:off x="6821729" y="6093800"/>
              <a:ext cx="6364" cy="1591"/>
            </a:xfrm>
            <a:custGeom>
              <a:avLst/>
              <a:gdLst>
                <a:gd name="T0" fmla="*/ 18 w 18"/>
                <a:gd name="T1" fmla="*/ 0 h 5"/>
                <a:gd name="T2" fmla="*/ 18 w 18"/>
                <a:gd name="T3" fmla="*/ 0 h 5"/>
                <a:gd name="T4" fmla="*/ 9 w 18"/>
                <a:gd name="T5" fmla="*/ 2 h 5"/>
                <a:gd name="T6" fmla="*/ 0 w 18"/>
                <a:gd name="T7" fmla="*/ 5 h 5"/>
                <a:gd name="T8" fmla="*/ 0 w 18"/>
                <a:gd name="T9" fmla="*/ 5 h 5"/>
                <a:gd name="T10" fmla="*/ 9 w 18"/>
                <a:gd name="T11" fmla="*/ 2 h 5"/>
                <a:gd name="T12" fmla="*/ 18 w 1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18" y="0"/>
                  </a:lnTo>
                  <a:lnTo>
                    <a:pt x="9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938"/>
            <p:cNvSpPr>
              <a:spLocks/>
            </p:cNvSpPr>
            <p:nvPr/>
          </p:nvSpPr>
          <p:spPr bwMode="auto">
            <a:xfrm>
              <a:off x="6818547" y="6095391"/>
              <a:ext cx="6364" cy="1591"/>
            </a:xfrm>
            <a:custGeom>
              <a:avLst/>
              <a:gdLst>
                <a:gd name="T0" fmla="*/ 14 w 14"/>
                <a:gd name="T1" fmla="*/ 0 h 5"/>
                <a:gd name="T2" fmla="*/ 14 w 14"/>
                <a:gd name="T3" fmla="*/ 0 h 5"/>
                <a:gd name="T4" fmla="*/ 6 w 14"/>
                <a:gd name="T5" fmla="*/ 3 h 5"/>
                <a:gd name="T6" fmla="*/ 0 w 14"/>
                <a:gd name="T7" fmla="*/ 5 h 5"/>
                <a:gd name="T8" fmla="*/ 0 w 14"/>
                <a:gd name="T9" fmla="*/ 5 h 5"/>
                <a:gd name="T10" fmla="*/ 6 w 14"/>
                <a:gd name="T11" fmla="*/ 3 h 5"/>
                <a:gd name="T12" fmla="*/ 14 w 1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lnTo>
                    <a:pt x="14" y="0"/>
                  </a:lnTo>
                  <a:lnTo>
                    <a:pt x="6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939"/>
            <p:cNvSpPr>
              <a:spLocks/>
            </p:cNvSpPr>
            <p:nvPr/>
          </p:nvSpPr>
          <p:spPr bwMode="auto">
            <a:xfrm>
              <a:off x="6816956" y="6095391"/>
              <a:ext cx="4773" cy="1591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0 h 4"/>
                <a:gd name="T4" fmla="*/ 5 w 11"/>
                <a:gd name="T5" fmla="*/ 2 h 4"/>
                <a:gd name="T6" fmla="*/ 0 w 11"/>
                <a:gd name="T7" fmla="*/ 4 h 4"/>
                <a:gd name="T8" fmla="*/ 0 w 11"/>
                <a:gd name="T9" fmla="*/ 4 h 4"/>
                <a:gd name="T10" fmla="*/ 5 w 11"/>
                <a:gd name="T11" fmla="*/ 2 h 4"/>
                <a:gd name="T12" fmla="*/ 11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lnTo>
                    <a:pt x="11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940"/>
            <p:cNvSpPr>
              <a:spLocks/>
            </p:cNvSpPr>
            <p:nvPr/>
          </p:nvSpPr>
          <p:spPr bwMode="auto">
            <a:xfrm>
              <a:off x="6815365" y="6096982"/>
              <a:ext cx="3182" cy="1591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5 w 10"/>
                <a:gd name="T5" fmla="*/ 2 h 4"/>
                <a:gd name="T6" fmla="*/ 0 w 10"/>
                <a:gd name="T7" fmla="*/ 4 h 4"/>
                <a:gd name="T8" fmla="*/ 0 w 10"/>
                <a:gd name="T9" fmla="*/ 4 h 4"/>
                <a:gd name="T10" fmla="*/ 5 w 10"/>
                <a:gd name="T11" fmla="*/ 2 h 4"/>
                <a:gd name="T12" fmla="*/ 1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41"/>
            <p:cNvSpPr>
              <a:spLocks/>
            </p:cNvSpPr>
            <p:nvPr/>
          </p:nvSpPr>
          <p:spPr bwMode="auto">
            <a:xfrm>
              <a:off x="6812183" y="6096982"/>
              <a:ext cx="4773" cy="3182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4 w 9"/>
                <a:gd name="T5" fmla="*/ 2 h 5"/>
                <a:gd name="T6" fmla="*/ 0 w 9"/>
                <a:gd name="T7" fmla="*/ 5 h 5"/>
                <a:gd name="T8" fmla="*/ 0 w 9"/>
                <a:gd name="T9" fmla="*/ 5 h 5"/>
                <a:gd name="T10" fmla="*/ 4 w 9"/>
                <a:gd name="T11" fmla="*/ 2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2"/>
            <p:cNvSpPr>
              <a:spLocks/>
            </p:cNvSpPr>
            <p:nvPr/>
          </p:nvSpPr>
          <p:spPr bwMode="auto">
            <a:xfrm>
              <a:off x="6810592" y="6098573"/>
              <a:ext cx="4773" cy="1591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4 w 8"/>
                <a:gd name="T5" fmla="*/ 3 h 5"/>
                <a:gd name="T6" fmla="*/ 0 w 8"/>
                <a:gd name="T7" fmla="*/ 5 h 5"/>
                <a:gd name="T8" fmla="*/ 0 w 8"/>
                <a:gd name="T9" fmla="*/ 5 h 5"/>
                <a:gd name="T10" fmla="*/ 4 w 8"/>
                <a:gd name="T11" fmla="*/ 3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43"/>
            <p:cNvSpPr>
              <a:spLocks/>
            </p:cNvSpPr>
            <p:nvPr/>
          </p:nvSpPr>
          <p:spPr bwMode="auto">
            <a:xfrm>
              <a:off x="6810592" y="6100164"/>
              <a:ext cx="1591" cy="1591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4 w 8"/>
                <a:gd name="T5" fmla="*/ 2 h 5"/>
                <a:gd name="T6" fmla="*/ 0 w 8"/>
                <a:gd name="T7" fmla="*/ 5 h 5"/>
                <a:gd name="T8" fmla="*/ 0 w 8"/>
                <a:gd name="T9" fmla="*/ 5 h 5"/>
                <a:gd name="T10" fmla="*/ 4 w 8"/>
                <a:gd name="T11" fmla="*/ 2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44"/>
            <p:cNvSpPr>
              <a:spLocks/>
            </p:cNvSpPr>
            <p:nvPr/>
          </p:nvSpPr>
          <p:spPr bwMode="auto">
            <a:xfrm>
              <a:off x="6809001" y="6100164"/>
              <a:ext cx="1591" cy="1591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3 w 7"/>
                <a:gd name="T5" fmla="*/ 3 h 5"/>
                <a:gd name="T6" fmla="*/ 0 w 7"/>
                <a:gd name="T7" fmla="*/ 5 h 5"/>
                <a:gd name="T8" fmla="*/ 3 w 7"/>
                <a:gd name="T9" fmla="*/ 3 h 5"/>
                <a:gd name="T10" fmla="*/ 7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45"/>
            <p:cNvSpPr>
              <a:spLocks/>
            </p:cNvSpPr>
            <p:nvPr/>
          </p:nvSpPr>
          <p:spPr bwMode="auto">
            <a:xfrm>
              <a:off x="6807410" y="6101755"/>
              <a:ext cx="3182" cy="159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3 w 6"/>
                <a:gd name="T5" fmla="*/ 2 h 4"/>
                <a:gd name="T6" fmla="*/ 0 w 6"/>
                <a:gd name="T7" fmla="*/ 4 h 4"/>
                <a:gd name="T8" fmla="*/ 0 w 6"/>
                <a:gd name="T9" fmla="*/ 4 h 4"/>
                <a:gd name="T10" fmla="*/ 3 w 6"/>
                <a:gd name="T11" fmla="*/ 2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46"/>
            <p:cNvSpPr>
              <a:spLocks/>
            </p:cNvSpPr>
            <p:nvPr/>
          </p:nvSpPr>
          <p:spPr bwMode="auto">
            <a:xfrm>
              <a:off x="6805820" y="6101755"/>
              <a:ext cx="3182" cy="3182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3 w 6"/>
                <a:gd name="T5" fmla="*/ 2 h 5"/>
                <a:gd name="T6" fmla="*/ 6 w 6"/>
                <a:gd name="T7" fmla="*/ 0 h 5"/>
                <a:gd name="T8" fmla="*/ 3 w 6"/>
                <a:gd name="T9" fmla="*/ 2 h 5"/>
                <a:gd name="T10" fmla="*/ 0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47"/>
            <p:cNvSpPr>
              <a:spLocks/>
            </p:cNvSpPr>
            <p:nvPr/>
          </p:nvSpPr>
          <p:spPr bwMode="auto">
            <a:xfrm>
              <a:off x="6805820" y="6103345"/>
              <a:ext cx="1591" cy="1591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2 w 5"/>
                <a:gd name="T5" fmla="*/ 2 h 5"/>
                <a:gd name="T6" fmla="*/ 0 w 5"/>
                <a:gd name="T7" fmla="*/ 5 h 5"/>
                <a:gd name="T8" fmla="*/ 0 w 5"/>
                <a:gd name="T9" fmla="*/ 5 h 5"/>
                <a:gd name="T10" fmla="*/ 2 w 5"/>
                <a:gd name="T11" fmla="*/ 2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948"/>
            <p:cNvSpPr>
              <a:spLocks/>
            </p:cNvSpPr>
            <p:nvPr/>
          </p:nvSpPr>
          <p:spPr bwMode="auto">
            <a:xfrm>
              <a:off x="6804229" y="6104936"/>
              <a:ext cx="1591" cy="1591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4 w 6"/>
                <a:gd name="T5" fmla="*/ 2 h 5"/>
                <a:gd name="T6" fmla="*/ 0 w 6"/>
                <a:gd name="T7" fmla="*/ 5 h 5"/>
                <a:gd name="T8" fmla="*/ 0 w 6"/>
                <a:gd name="T9" fmla="*/ 5 h 5"/>
                <a:gd name="T10" fmla="*/ 4 w 6"/>
                <a:gd name="T11" fmla="*/ 2 h 5"/>
                <a:gd name="T12" fmla="*/ 6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949"/>
            <p:cNvSpPr>
              <a:spLocks/>
            </p:cNvSpPr>
            <p:nvPr/>
          </p:nvSpPr>
          <p:spPr bwMode="auto">
            <a:xfrm>
              <a:off x="6802638" y="6104936"/>
              <a:ext cx="3182" cy="1591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2 w 6"/>
                <a:gd name="T5" fmla="*/ 3 h 5"/>
                <a:gd name="T6" fmla="*/ 0 w 6"/>
                <a:gd name="T7" fmla="*/ 5 h 5"/>
                <a:gd name="T8" fmla="*/ 0 w 6"/>
                <a:gd name="T9" fmla="*/ 5 h 5"/>
                <a:gd name="T10" fmla="*/ 2 w 6"/>
                <a:gd name="T11" fmla="*/ 3 h 5"/>
                <a:gd name="T12" fmla="*/ 6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50"/>
            <p:cNvSpPr>
              <a:spLocks/>
            </p:cNvSpPr>
            <p:nvPr/>
          </p:nvSpPr>
          <p:spPr bwMode="auto">
            <a:xfrm>
              <a:off x="6802638" y="6106527"/>
              <a:ext cx="1591" cy="1591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2 h 4"/>
                <a:gd name="T6" fmla="*/ 0 w 4"/>
                <a:gd name="T7" fmla="*/ 4 h 4"/>
                <a:gd name="T8" fmla="*/ 0 w 4"/>
                <a:gd name="T9" fmla="*/ 4 h 4"/>
                <a:gd name="T10" fmla="*/ 2 w 4"/>
                <a:gd name="T11" fmla="*/ 2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951"/>
            <p:cNvSpPr>
              <a:spLocks/>
            </p:cNvSpPr>
            <p:nvPr/>
          </p:nvSpPr>
          <p:spPr bwMode="auto">
            <a:xfrm>
              <a:off x="6801047" y="6106527"/>
              <a:ext cx="1591" cy="1591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2 h 4"/>
                <a:gd name="T6" fmla="*/ 0 w 4"/>
                <a:gd name="T7" fmla="*/ 4 h 4"/>
                <a:gd name="T8" fmla="*/ 0 w 4"/>
                <a:gd name="T9" fmla="*/ 4 h 4"/>
                <a:gd name="T10" fmla="*/ 2 w 4"/>
                <a:gd name="T11" fmla="*/ 2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952"/>
            <p:cNvSpPr>
              <a:spLocks/>
            </p:cNvSpPr>
            <p:nvPr/>
          </p:nvSpPr>
          <p:spPr bwMode="auto">
            <a:xfrm>
              <a:off x="6801047" y="6108118"/>
              <a:ext cx="1591" cy="1591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2 h 5"/>
                <a:gd name="T6" fmla="*/ 0 w 4"/>
                <a:gd name="T7" fmla="*/ 5 h 5"/>
                <a:gd name="T8" fmla="*/ 0 w 4"/>
                <a:gd name="T9" fmla="*/ 5 h 5"/>
                <a:gd name="T10" fmla="*/ 2 w 4"/>
                <a:gd name="T11" fmla="*/ 2 h 5"/>
                <a:gd name="T12" fmla="*/ 4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53"/>
            <p:cNvSpPr>
              <a:spLocks/>
            </p:cNvSpPr>
            <p:nvPr/>
          </p:nvSpPr>
          <p:spPr bwMode="auto">
            <a:xfrm>
              <a:off x="6799456" y="6108118"/>
              <a:ext cx="1591" cy="3182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3 w 5"/>
                <a:gd name="T5" fmla="*/ 3 h 5"/>
                <a:gd name="T6" fmla="*/ 0 w 5"/>
                <a:gd name="T7" fmla="*/ 5 h 5"/>
                <a:gd name="T8" fmla="*/ 3 w 5"/>
                <a:gd name="T9" fmla="*/ 3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54"/>
            <p:cNvSpPr>
              <a:spLocks/>
            </p:cNvSpPr>
            <p:nvPr/>
          </p:nvSpPr>
          <p:spPr bwMode="auto">
            <a:xfrm>
              <a:off x="6799456" y="6109709"/>
              <a:ext cx="1591" cy="1591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2 w 5"/>
                <a:gd name="T5" fmla="*/ 2 h 5"/>
                <a:gd name="T6" fmla="*/ 0 w 5"/>
                <a:gd name="T7" fmla="*/ 5 h 5"/>
                <a:gd name="T8" fmla="*/ 2 w 5"/>
                <a:gd name="T9" fmla="*/ 2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955"/>
            <p:cNvSpPr>
              <a:spLocks/>
            </p:cNvSpPr>
            <p:nvPr/>
          </p:nvSpPr>
          <p:spPr bwMode="auto">
            <a:xfrm>
              <a:off x="6797865" y="6111300"/>
              <a:ext cx="1591" cy="1591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1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956"/>
            <p:cNvSpPr>
              <a:spLocks/>
            </p:cNvSpPr>
            <p:nvPr/>
          </p:nvSpPr>
          <p:spPr bwMode="auto">
            <a:xfrm>
              <a:off x="6797865" y="6111300"/>
              <a:ext cx="1591" cy="1591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2 h 4"/>
                <a:gd name="T4" fmla="*/ 3 w 3"/>
                <a:gd name="T5" fmla="*/ 0 h 4"/>
                <a:gd name="T6" fmla="*/ 2 w 3"/>
                <a:gd name="T7" fmla="*/ 2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957"/>
            <p:cNvSpPr>
              <a:spLocks/>
            </p:cNvSpPr>
            <p:nvPr/>
          </p:nvSpPr>
          <p:spPr bwMode="auto">
            <a:xfrm>
              <a:off x="6797865" y="6112891"/>
              <a:ext cx="0" cy="159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2 h 4"/>
                <a:gd name="T6" fmla="*/ 0 w 3"/>
                <a:gd name="T7" fmla="*/ 4 h 4"/>
                <a:gd name="T8" fmla="*/ 0 w 3"/>
                <a:gd name="T9" fmla="*/ 4 h 4"/>
                <a:gd name="T10" fmla="*/ 1 w 3"/>
                <a:gd name="T11" fmla="*/ 2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958"/>
            <p:cNvSpPr>
              <a:spLocks/>
            </p:cNvSpPr>
            <p:nvPr/>
          </p:nvSpPr>
          <p:spPr bwMode="auto">
            <a:xfrm>
              <a:off x="6796274" y="6112891"/>
              <a:ext cx="1591" cy="3182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2 h 5"/>
                <a:gd name="T4" fmla="*/ 3 w 3"/>
                <a:gd name="T5" fmla="*/ 0 h 5"/>
                <a:gd name="T6" fmla="*/ 2 w 3"/>
                <a:gd name="T7" fmla="*/ 2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959"/>
            <p:cNvSpPr>
              <a:spLocks/>
            </p:cNvSpPr>
            <p:nvPr/>
          </p:nvSpPr>
          <p:spPr bwMode="auto">
            <a:xfrm>
              <a:off x="6796274" y="6114482"/>
              <a:ext cx="1591" cy="159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3 h 5"/>
                <a:gd name="T6" fmla="*/ 0 w 3"/>
                <a:gd name="T7" fmla="*/ 5 h 5"/>
                <a:gd name="T8" fmla="*/ 1 w 3"/>
                <a:gd name="T9" fmla="*/ 3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960"/>
            <p:cNvSpPr>
              <a:spLocks/>
            </p:cNvSpPr>
            <p:nvPr/>
          </p:nvSpPr>
          <p:spPr bwMode="auto">
            <a:xfrm>
              <a:off x="6794683" y="6116073"/>
              <a:ext cx="1591" cy="1591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1 w 2"/>
                <a:gd name="T5" fmla="*/ 2 h 5"/>
                <a:gd name="T6" fmla="*/ 2 w 2"/>
                <a:gd name="T7" fmla="*/ 0 h 5"/>
                <a:gd name="T8" fmla="*/ 1 w 2"/>
                <a:gd name="T9" fmla="*/ 2 h 5"/>
                <a:gd name="T10" fmla="*/ 0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961"/>
            <p:cNvSpPr>
              <a:spLocks/>
            </p:cNvSpPr>
            <p:nvPr/>
          </p:nvSpPr>
          <p:spPr bwMode="auto">
            <a:xfrm>
              <a:off x="6794683" y="6116073"/>
              <a:ext cx="1591" cy="1591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1 w 2"/>
                <a:gd name="T9" fmla="*/ 3 h 5"/>
                <a:gd name="T10" fmla="*/ 0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962"/>
            <p:cNvSpPr>
              <a:spLocks/>
            </p:cNvSpPr>
            <p:nvPr/>
          </p:nvSpPr>
          <p:spPr bwMode="auto">
            <a:xfrm>
              <a:off x="6794683" y="6117664"/>
              <a:ext cx="0" cy="159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2 h 4"/>
                <a:gd name="T6" fmla="*/ 0 w 2"/>
                <a:gd name="T7" fmla="*/ 4 h 4"/>
                <a:gd name="T8" fmla="*/ 0 w 2"/>
                <a:gd name="T9" fmla="*/ 4 h 4"/>
                <a:gd name="T10" fmla="*/ 1 w 2"/>
                <a:gd name="T11" fmla="*/ 2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963"/>
            <p:cNvSpPr>
              <a:spLocks/>
            </p:cNvSpPr>
            <p:nvPr/>
          </p:nvSpPr>
          <p:spPr bwMode="auto">
            <a:xfrm>
              <a:off x="6794683" y="6117664"/>
              <a:ext cx="0" cy="159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2 h 4"/>
                <a:gd name="T6" fmla="*/ 0 w 3"/>
                <a:gd name="T7" fmla="*/ 4 h 4"/>
                <a:gd name="T8" fmla="*/ 0 w 3"/>
                <a:gd name="T9" fmla="*/ 4 h 4"/>
                <a:gd name="T10" fmla="*/ 2 w 3"/>
                <a:gd name="T11" fmla="*/ 2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964"/>
            <p:cNvSpPr>
              <a:spLocks/>
            </p:cNvSpPr>
            <p:nvPr/>
          </p:nvSpPr>
          <p:spPr bwMode="auto">
            <a:xfrm>
              <a:off x="6793092" y="6119254"/>
              <a:ext cx="1591" cy="159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2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2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965"/>
            <p:cNvSpPr>
              <a:spLocks/>
            </p:cNvSpPr>
            <p:nvPr/>
          </p:nvSpPr>
          <p:spPr bwMode="auto">
            <a:xfrm>
              <a:off x="6793092" y="6119254"/>
              <a:ext cx="1591" cy="318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3 h 5"/>
                <a:gd name="T6" fmla="*/ 0 w 2"/>
                <a:gd name="T7" fmla="*/ 5 h 5"/>
                <a:gd name="T8" fmla="*/ 0 w 2"/>
                <a:gd name="T9" fmla="*/ 5 h 5"/>
                <a:gd name="T10" fmla="*/ 1 w 2"/>
                <a:gd name="T11" fmla="*/ 3 h 5"/>
                <a:gd name="T12" fmla="*/ 2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966"/>
            <p:cNvSpPr>
              <a:spLocks/>
            </p:cNvSpPr>
            <p:nvPr/>
          </p:nvSpPr>
          <p:spPr bwMode="auto">
            <a:xfrm>
              <a:off x="6793092" y="6120845"/>
              <a:ext cx="0" cy="1591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2 h 5"/>
                <a:gd name="T6" fmla="*/ 0 w 2"/>
                <a:gd name="T7" fmla="*/ 5 h 5"/>
                <a:gd name="T8" fmla="*/ 0 w 2"/>
                <a:gd name="T9" fmla="*/ 5 h 5"/>
                <a:gd name="T10" fmla="*/ 1 w 2"/>
                <a:gd name="T11" fmla="*/ 2 h 5"/>
                <a:gd name="T12" fmla="*/ 2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967"/>
            <p:cNvSpPr>
              <a:spLocks/>
            </p:cNvSpPr>
            <p:nvPr/>
          </p:nvSpPr>
          <p:spPr bwMode="auto">
            <a:xfrm>
              <a:off x="6793092" y="6122436"/>
              <a:ext cx="0" cy="1591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3 h 5"/>
                <a:gd name="T6" fmla="*/ 0 w 2"/>
                <a:gd name="T7" fmla="*/ 5 h 5"/>
                <a:gd name="T8" fmla="*/ 0 w 2"/>
                <a:gd name="T9" fmla="*/ 5 h 5"/>
                <a:gd name="T10" fmla="*/ 1 w 2"/>
                <a:gd name="T11" fmla="*/ 3 h 5"/>
                <a:gd name="T12" fmla="*/ 2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968"/>
            <p:cNvSpPr>
              <a:spLocks/>
            </p:cNvSpPr>
            <p:nvPr/>
          </p:nvSpPr>
          <p:spPr bwMode="auto">
            <a:xfrm>
              <a:off x="6791502" y="6122436"/>
              <a:ext cx="1591" cy="159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2 h 4"/>
                <a:gd name="T6" fmla="*/ 0 w 2"/>
                <a:gd name="T7" fmla="*/ 4 h 4"/>
                <a:gd name="T8" fmla="*/ 1 w 2"/>
                <a:gd name="T9" fmla="*/ 2 h 4"/>
                <a:gd name="T10" fmla="*/ 2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969"/>
            <p:cNvSpPr>
              <a:spLocks/>
            </p:cNvSpPr>
            <p:nvPr/>
          </p:nvSpPr>
          <p:spPr bwMode="auto">
            <a:xfrm>
              <a:off x="6791502" y="6124027"/>
              <a:ext cx="1591" cy="1591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970"/>
            <p:cNvSpPr>
              <a:spLocks/>
            </p:cNvSpPr>
            <p:nvPr/>
          </p:nvSpPr>
          <p:spPr bwMode="auto">
            <a:xfrm>
              <a:off x="6791502" y="6124027"/>
              <a:ext cx="0" cy="3182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1 w 1"/>
                <a:gd name="T5" fmla="*/ 2 h 5"/>
                <a:gd name="T6" fmla="*/ 1 w 1"/>
                <a:gd name="T7" fmla="*/ 0 h 5"/>
                <a:gd name="T8" fmla="*/ 1 w 1"/>
                <a:gd name="T9" fmla="*/ 2 h 5"/>
                <a:gd name="T10" fmla="*/ 0 w 1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971"/>
            <p:cNvSpPr>
              <a:spLocks/>
            </p:cNvSpPr>
            <p:nvPr/>
          </p:nvSpPr>
          <p:spPr bwMode="auto">
            <a:xfrm>
              <a:off x="6791502" y="6125618"/>
              <a:ext cx="0" cy="1591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0 h 6"/>
                <a:gd name="T4" fmla="*/ 0 w 1"/>
                <a:gd name="T5" fmla="*/ 3 h 6"/>
                <a:gd name="T6" fmla="*/ 0 w 1"/>
                <a:gd name="T7" fmla="*/ 6 h 6"/>
                <a:gd name="T8" fmla="*/ 0 w 1"/>
                <a:gd name="T9" fmla="*/ 6 h 6"/>
                <a:gd name="T10" fmla="*/ 0 w 1"/>
                <a:gd name="T11" fmla="*/ 3 h 6"/>
                <a:gd name="T12" fmla="*/ 1 w 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972"/>
            <p:cNvSpPr>
              <a:spLocks/>
            </p:cNvSpPr>
            <p:nvPr/>
          </p:nvSpPr>
          <p:spPr bwMode="auto">
            <a:xfrm>
              <a:off x="6791502" y="6127209"/>
              <a:ext cx="0" cy="159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3 h 5"/>
                <a:gd name="T6" fmla="*/ 0 w 1"/>
                <a:gd name="T7" fmla="*/ 5 h 5"/>
                <a:gd name="T8" fmla="*/ 1 w 1"/>
                <a:gd name="T9" fmla="*/ 3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973"/>
            <p:cNvSpPr>
              <a:spLocks/>
            </p:cNvSpPr>
            <p:nvPr/>
          </p:nvSpPr>
          <p:spPr bwMode="auto">
            <a:xfrm>
              <a:off x="6791502" y="6127209"/>
              <a:ext cx="0" cy="1591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974"/>
            <p:cNvSpPr>
              <a:spLocks/>
            </p:cNvSpPr>
            <p:nvPr/>
          </p:nvSpPr>
          <p:spPr bwMode="auto">
            <a:xfrm>
              <a:off x="6789911" y="6128800"/>
              <a:ext cx="1591" cy="1591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2 h 4"/>
                <a:gd name="T6" fmla="*/ 1 w 1"/>
                <a:gd name="T7" fmla="*/ 0 h 4"/>
                <a:gd name="T8" fmla="*/ 1 w 1"/>
                <a:gd name="T9" fmla="*/ 2 h 4"/>
                <a:gd name="T10" fmla="*/ 0 w 1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975"/>
            <p:cNvSpPr>
              <a:spLocks/>
            </p:cNvSpPr>
            <p:nvPr/>
          </p:nvSpPr>
          <p:spPr bwMode="auto">
            <a:xfrm>
              <a:off x="6789911" y="6128800"/>
              <a:ext cx="1591" cy="3182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2 h 5"/>
                <a:gd name="T6" fmla="*/ 1 w 1"/>
                <a:gd name="T7" fmla="*/ 0 h 5"/>
                <a:gd name="T8" fmla="*/ 0 w 1"/>
                <a:gd name="T9" fmla="*/ 2 h 5"/>
                <a:gd name="T10" fmla="*/ 0 w 1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976"/>
            <p:cNvSpPr>
              <a:spLocks/>
            </p:cNvSpPr>
            <p:nvPr/>
          </p:nvSpPr>
          <p:spPr bwMode="auto">
            <a:xfrm>
              <a:off x="6789911" y="6130391"/>
              <a:ext cx="0" cy="159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3 h 5"/>
                <a:gd name="T6" fmla="*/ 0 w 1"/>
                <a:gd name="T7" fmla="*/ 5 h 5"/>
                <a:gd name="T8" fmla="*/ 1 w 1"/>
                <a:gd name="T9" fmla="*/ 3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977"/>
            <p:cNvSpPr>
              <a:spLocks/>
            </p:cNvSpPr>
            <p:nvPr/>
          </p:nvSpPr>
          <p:spPr bwMode="auto">
            <a:xfrm>
              <a:off x="6789911" y="6131982"/>
              <a:ext cx="0" cy="159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2 h 5"/>
                <a:gd name="T6" fmla="*/ 0 w 1"/>
                <a:gd name="T7" fmla="*/ 5 h 5"/>
                <a:gd name="T8" fmla="*/ 0 w 1"/>
                <a:gd name="T9" fmla="*/ 2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978"/>
            <p:cNvSpPr>
              <a:spLocks/>
            </p:cNvSpPr>
            <p:nvPr/>
          </p:nvSpPr>
          <p:spPr bwMode="auto">
            <a:xfrm>
              <a:off x="6789911" y="6131982"/>
              <a:ext cx="0" cy="1591"/>
            </a:xfrm>
            <a:custGeom>
              <a:avLst/>
              <a:gdLst>
                <a:gd name="T0" fmla="*/ 5 h 5"/>
                <a:gd name="T1" fmla="*/ 5 h 5"/>
                <a:gd name="T2" fmla="*/ 3 h 5"/>
                <a:gd name="T3" fmla="*/ 0 h 5"/>
                <a:gd name="T4" fmla="*/ 3 h 5"/>
                <a:gd name="T5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979"/>
            <p:cNvSpPr>
              <a:spLocks/>
            </p:cNvSpPr>
            <p:nvPr/>
          </p:nvSpPr>
          <p:spPr bwMode="auto">
            <a:xfrm>
              <a:off x="6789911" y="6133572"/>
              <a:ext cx="0" cy="1591"/>
            </a:xfrm>
            <a:custGeom>
              <a:avLst/>
              <a:gdLst>
                <a:gd name="T0" fmla="*/ 4 h 4"/>
                <a:gd name="T1" fmla="*/ 4 h 4"/>
                <a:gd name="T2" fmla="*/ 2 h 4"/>
                <a:gd name="T3" fmla="*/ 0 h 4"/>
                <a:gd name="T4" fmla="*/ 2 h 4"/>
                <a:gd name="T5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980"/>
            <p:cNvSpPr>
              <a:spLocks/>
            </p:cNvSpPr>
            <p:nvPr/>
          </p:nvSpPr>
          <p:spPr bwMode="auto">
            <a:xfrm>
              <a:off x="6789911" y="6133572"/>
              <a:ext cx="0" cy="1591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0 w 1"/>
                <a:gd name="T7" fmla="*/ 4 h 4"/>
                <a:gd name="T8" fmla="*/ 1 w 1"/>
                <a:gd name="T9" fmla="*/ 2 h 4"/>
                <a:gd name="T10" fmla="*/ 1 w 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981"/>
            <p:cNvSpPr>
              <a:spLocks/>
            </p:cNvSpPr>
            <p:nvPr/>
          </p:nvSpPr>
          <p:spPr bwMode="auto">
            <a:xfrm>
              <a:off x="6789911" y="6135163"/>
              <a:ext cx="0" cy="159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2 h 5"/>
                <a:gd name="T6" fmla="*/ 0 w 1"/>
                <a:gd name="T7" fmla="*/ 5 h 5"/>
                <a:gd name="T8" fmla="*/ 0 w 1"/>
                <a:gd name="T9" fmla="*/ 2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982"/>
            <p:cNvSpPr>
              <a:spLocks/>
            </p:cNvSpPr>
            <p:nvPr/>
          </p:nvSpPr>
          <p:spPr bwMode="auto">
            <a:xfrm>
              <a:off x="6789911" y="6135163"/>
              <a:ext cx="0" cy="3182"/>
            </a:xfrm>
            <a:custGeom>
              <a:avLst/>
              <a:gdLst>
                <a:gd name="T0" fmla="*/ 5 h 5"/>
                <a:gd name="T1" fmla="*/ 5 h 5"/>
                <a:gd name="T2" fmla="*/ 3 h 5"/>
                <a:gd name="T3" fmla="*/ 0 h 5"/>
                <a:gd name="T4" fmla="*/ 3 h 5"/>
                <a:gd name="T5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983"/>
            <p:cNvSpPr>
              <a:spLocks/>
            </p:cNvSpPr>
            <p:nvPr/>
          </p:nvSpPr>
          <p:spPr bwMode="auto">
            <a:xfrm>
              <a:off x="6789911" y="6136754"/>
              <a:ext cx="0" cy="1591"/>
            </a:xfrm>
            <a:custGeom>
              <a:avLst/>
              <a:gdLst>
                <a:gd name="T0" fmla="*/ 5 h 5"/>
                <a:gd name="T1" fmla="*/ 2 h 5"/>
                <a:gd name="T2" fmla="*/ 0 h 5"/>
                <a:gd name="T3" fmla="*/ 2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984"/>
            <p:cNvSpPr>
              <a:spLocks/>
            </p:cNvSpPr>
            <p:nvPr/>
          </p:nvSpPr>
          <p:spPr bwMode="auto">
            <a:xfrm>
              <a:off x="6789911" y="6138345"/>
              <a:ext cx="0" cy="1591"/>
            </a:xfrm>
            <a:custGeom>
              <a:avLst/>
              <a:gdLst>
                <a:gd name="T0" fmla="*/ 0 h 5"/>
                <a:gd name="T1" fmla="*/ 0 h 5"/>
                <a:gd name="T2" fmla="*/ 3 h 5"/>
                <a:gd name="T3" fmla="*/ 5 h 5"/>
                <a:gd name="T4" fmla="*/ 4 h 5"/>
                <a:gd name="T5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985"/>
            <p:cNvSpPr>
              <a:spLocks/>
            </p:cNvSpPr>
            <p:nvPr/>
          </p:nvSpPr>
          <p:spPr bwMode="auto">
            <a:xfrm>
              <a:off x="6789911" y="6138345"/>
              <a:ext cx="0" cy="1591"/>
            </a:xfrm>
            <a:custGeom>
              <a:avLst/>
              <a:gdLst>
                <a:gd name="T0" fmla="*/ 2 h 2"/>
                <a:gd name="T1" fmla="*/ 0 h 2"/>
                <a:gd name="T2" fmla="*/ 1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986"/>
            <p:cNvSpPr>
              <a:spLocks/>
            </p:cNvSpPr>
            <p:nvPr/>
          </p:nvSpPr>
          <p:spPr bwMode="auto">
            <a:xfrm>
              <a:off x="6789911" y="61399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85" name="Picture 987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4908" y="6092209"/>
              <a:ext cx="174997" cy="668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6" name="Picture 988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89911" y="6092209"/>
              <a:ext cx="174997" cy="668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59" name="组合 2558"/>
          <p:cNvGrpSpPr/>
          <p:nvPr/>
        </p:nvGrpSpPr>
        <p:grpSpPr>
          <a:xfrm>
            <a:off x="6256824" y="3485207"/>
            <a:ext cx="1175545" cy="1408239"/>
            <a:chOff x="5281754" y="6676062"/>
            <a:chExt cx="405676" cy="555218"/>
          </a:xfrm>
        </p:grpSpPr>
        <p:sp>
          <p:nvSpPr>
            <p:cNvPr id="1772" name="Freeform 1093"/>
            <p:cNvSpPr>
              <a:spLocks noEditPoints="1"/>
            </p:cNvSpPr>
            <p:nvPr/>
          </p:nvSpPr>
          <p:spPr bwMode="auto">
            <a:xfrm>
              <a:off x="5302436" y="7150145"/>
              <a:ext cx="36590" cy="77953"/>
            </a:xfrm>
            <a:custGeom>
              <a:avLst/>
              <a:gdLst>
                <a:gd name="T0" fmla="*/ 23 w 93"/>
                <a:gd name="T1" fmla="*/ 97 h 199"/>
                <a:gd name="T2" fmla="*/ 27 w 93"/>
                <a:gd name="T3" fmla="*/ 109 h 199"/>
                <a:gd name="T4" fmla="*/ 31 w 93"/>
                <a:gd name="T5" fmla="*/ 119 h 199"/>
                <a:gd name="T6" fmla="*/ 40 w 93"/>
                <a:gd name="T7" fmla="*/ 125 h 199"/>
                <a:gd name="T8" fmla="*/ 48 w 93"/>
                <a:gd name="T9" fmla="*/ 126 h 199"/>
                <a:gd name="T10" fmla="*/ 54 w 93"/>
                <a:gd name="T11" fmla="*/ 124 h 199"/>
                <a:gd name="T12" fmla="*/ 61 w 93"/>
                <a:gd name="T13" fmla="*/ 117 h 199"/>
                <a:gd name="T14" fmla="*/ 67 w 93"/>
                <a:gd name="T15" fmla="*/ 101 h 199"/>
                <a:gd name="T16" fmla="*/ 70 w 93"/>
                <a:gd name="T17" fmla="*/ 83 h 199"/>
                <a:gd name="T18" fmla="*/ 70 w 93"/>
                <a:gd name="T19" fmla="*/ 61 h 199"/>
                <a:gd name="T20" fmla="*/ 67 w 93"/>
                <a:gd name="T21" fmla="*/ 42 h 199"/>
                <a:gd name="T22" fmla="*/ 60 w 93"/>
                <a:gd name="T23" fmla="*/ 28 h 199"/>
                <a:gd name="T24" fmla="*/ 54 w 93"/>
                <a:gd name="T25" fmla="*/ 22 h 199"/>
                <a:gd name="T26" fmla="*/ 48 w 93"/>
                <a:gd name="T27" fmla="*/ 19 h 199"/>
                <a:gd name="T28" fmla="*/ 41 w 93"/>
                <a:gd name="T29" fmla="*/ 19 h 199"/>
                <a:gd name="T30" fmla="*/ 34 w 93"/>
                <a:gd name="T31" fmla="*/ 24 h 199"/>
                <a:gd name="T32" fmla="*/ 29 w 93"/>
                <a:gd name="T33" fmla="*/ 30 h 199"/>
                <a:gd name="T34" fmla="*/ 25 w 93"/>
                <a:gd name="T35" fmla="*/ 39 h 199"/>
                <a:gd name="T36" fmla="*/ 23 w 93"/>
                <a:gd name="T37" fmla="*/ 50 h 199"/>
                <a:gd name="T38" fmla="*/ 23 w 93"/>
                <a:gd name="T39" fmla="*/ 91 h 199"/>
                <a:gd name="T40" fmla="*/ 1 w 93"/>
                <a:gd name="T41" fmla="*/ 31 h 199"/>
                <a:gd name="T42" fmla="*/ 0 w 93"/>
                <a:gd name="T43" fmla="*/ 10 h 199"/>
                <a:gd name="T44" fmla="*/ 19 w 93"/>
                <a:gd name="T45" fmla="*/ 2 h 199"/>
                <a:gd name="T46" fmla="*/ 21 w 93"/>
                <a:gd name="T47" fmla="*/ 19 h 199"/>
                <a:gd name="T48" fmla="*/ 28 w 93"/>
                <a:gd name="T49" fmla="*/ 11 h 199"/>
                <a:gd name="T50" fmla="*/ 35 w 93"/>
                <a:gd name="T51" fmla="*/ 4 h 199"/>
                <a:gd name="T52" fmla="*/ 43 w 93"/>
                <a:gd name="T53" fmla="*/ 1 h 199"/>
                <a:gd name="T54" fmla="*/ 52 w 93"/>
                <a:gd name="T55" fmla="*/ 0 h 199"/>
                <a:gd name="T56" fmla="*/ 60 w 93"/>
                <a:gd name="T57" fmla="*/ 1 h 199"/>
                <a:gd name="T58" fmla="*/ 68 w 93"/>
                <a:gd name="T59" fmla="*/ 4 h 199"/>
                <a:gd name="T60" fmla="*/ 75 w 93"/>
                <a:gd name="T61" fmla="*/ 10 h 199"/>
                <a:gd name="T62" fmla="*/ 81 w 93"/>
                <a:gd name="T63" fmla="*/ 18 h 199"/>
                <a:gd name="T64" fmla="*/ 89 w 93"/>
                <a:gd name="T65" fmla="*/ 41 h 199"/>
                <a:gd name="T66" fmla="*/ 93 w 93"/>
                <a:gd name="T67" fmla="*/ 72 h 199"/>
                <a:gd name="T68" fmla="*/ 88 w 93"/>
                <a:gd name="T69" fmla="*/ 106 h 199"/>
                <a:gd name="T70" fmla="*/ 84 w 93"/>
                <a:gd name="T71" fmla="*/ 118 h 199"/>
                <a:gd name="T72" fmla="*/ 79 w 93"/>
                <a:gd name="T73" fmla="*/ 128 h 199"/>
                <a:gd name="T74" fmla="*/ 72 w 93"/>
                <a:gd name="T75" fmla="*/ 136 h 199"/>
                <a:gd name="T76" fmla="*/ 64 w 93"/>
                <a:gd name="T77" fmla="*/ 140 h 199"/>
                <a:gd name="T78" fmla="*/ 48 w 93"/>
                <a:gd name="T79" fmla="*/ 145 h 199"/>
                <a:gd name="T80" fmla="*/ 40 w 93"/>
                <a:gd name="T81" fmla="*/ 144 h 199"/>
                <a:gd name="T82" fmla="*/ 32 w 93"/>
                <a:gd name="T83" fmla="*/ 139 h 199"/>
                <a:gd name="T84" fmla="*/ 23 w 93"/>
                <a:gd name="T85" fmla="*/ 128 h 199"/>
                <a:gd name="T86" fmla="*/ 23 w 93"/>
                <a:gd name="T87" fmla="*/ 199 h 199"/>
                <a:gd name="T88" fmla="*/ 1 w 93"/>
                <a:gd name="T8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99">
                  <a:moveTo>
                    <a:pt x="23" y="91"/>
                  </a:moveTo>
                  <a:lnTo>
                    <a:pt x="23" y="97"/>
                  </a:lnTo>
                  <a:lnTo>
                    <a:pt x="25" y="103"/>
                  </a:lnTo>
                  <a:lnTo>
                    <a:pt x="27" y="109"/>
                  </a:lnTo>
                  <a:lnTo>
                    <a:pt x="29" y="114"/>
                  </a:lnTo>
                  <a:lnTo>
                    <a:pt x="31" y="119"/>
                  </a:lnTo>
                  <a:lnTo>
                    <a:pt x="34" y="122"/>
                  </a:lnTo>
                  <a:lnTo>
                    <a:pt x="40" y="125"/>
                  </a:lnTo>
                  <a:lnTo>
                    <a:pt x="45" y="126"/>
                  </a:lnTo>
                  <a:lnTo>
                    <a:pt x="48" y="126"/>
                  </a:lnTo>
                  <a:lnTo>
                    <a:pt x="52" y="125"/>
                  </a:lnTo>
                  <a:lnTo>
                    <a:pt x="54" y="124"/>
                  </a:lnTo>
                  <a:lnTo>
                    <a:pt x="57" y="122"/>
                  </a:lnTo>
                  <a:lnTo>
                    <a:pt x="61" y="117"/>
                  </a:lnTo>
                  <a:lnTo>
                    <a:pt x="64" y="110"/>
                  </a:lnTo>
                  <a:lnTo>
                    <a:pt x="67" y="101"/>
                  </a:lnTo>
                  <a:lnTo>
                    <a:pt x="69" y="93"/>
                  </a:lnTo>
                  <a:lnTo>
                    <a:pt x="70" y="83"/>
                  </a:lnTo>
                  <a:lnTo>
                    <a:pt x="70" y="72"/>
                  </a:lnTo>
                  <a:lnTo>
                    <a:pt x="70" y="61"/>
                  </a:lnTo>
                  <a:lnTo>
                    <a:pt x="69" y="52"/>
                  </a:lnTo>
                  <a:lnTo>
                    <a:pt x="67" y="42"/>
                  </a:lnTo>
                  <a:lnTo>
                    <a:pt x="64" y="34"/>
                  </a:lnTo>
                  <a:lnTo>
                    <a:pt x="60" y="28"/>
                  </a:lnTo>
                  <a:lnTo>
                    <a:pt x="56" y="23"/>
                  </a:lnTo>
                  <a:lnTo>
                    <a:pt x="54" y="22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5" y="18"/>
                  </a:lnTo>
                  <a:lnTo>
                    <a:pt x="41" y="19"/>
                  </a:lnTo>
                  <a:lnTo>
                    <a:pt x="37" y="20"/>
                  </a:lnTo>
                  <a:lnTo>
                    <a:pt x="34" y="24"/>
                  </a:lnTo>
                  <a:lnTo>
                    <a:pt x="31" y="27"/>
                  </a:lnTo>
                  <a:lnTo>
                    <a:pt x="29" y="30"/>
                  </a:lnTo>
                  <a:lnTo>
                    <a:pt x="27" y="34"/>
                  </a:lnTo>
                  <a:lnTo>
                    <a:pt x="25" y="39"/>
                  </a:lnTo>
                  <a:lnTo>
                    <a:pt x="23" y="44"/>
                  </a:lnTo>
                  <a:lnTo>
                    <a:pt x="23" y="50"/>
                  </a:lnTo>
                  <a:lnTo>
                    <a:pt x="23" y="55"/>
                  </a:lnTo>
                  <a:lnTo>
                    <a:pt x="23" y="91"/>
                  </a:lnTo>
                  <a:close/>
                  <a:moveTo>
                    <a:pt x="1" y="45"/>
                  </a:moveTo>
                  <a:lnTo>
                    <a:pt x="1" y="31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5" y="14"/>
                  </a:lnTo>
                  <a:lnTo>
                    <a:pt x="28" y="11"/>
                  </a:lnTo>
                  <a:lnTo>
                    <a:pt x="31" y="6"/>
                  </a:lnTo>
                  <a:lnTo>
                    <a:pt x="35" y="4"/>
                  </a:lnTo>
                  <a:lnTo>
                    <a:pt x="39" y="2"/>
                  </a:lnTo>
                  <a:lnTo>
                    <a:pt x="43" y="1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2"/>
                  </a:lnTo>
                  <a:lnTo>
                    <a:pt x="68" y="4"/>
                  </a:lnTo>
                  <a:lnTo>
                    <a:pt x="72" y="6"/>
                  </a:lnTo>
                  <a:lnTo>
                    <a:pt x="75" y="10"/>
                  </a:lnTo>
                  <a:lnTo>
                    <a:pt x="79" y="14"/>
                  </a:lnTo>
                  <a:lnTo>
                    <a:pt x="81" y="18"/>
                  </a:lnTo>
                  <a:lnTo>
                    <a:pt x="86" y="29"/>
                  </a:lnTo>
                  <a:lnTo>
                    <a:pt x="89" y="41"/>
                  </a:lnTo>
                  <a:lnTo>
                    <a:pt x="91" y="55"/>
                  </a:lnTo>
                  <a:lnTo>
                    <a:pt x="93" y="72"/>
                  </a:lnTo>
                  <a:lnTo>
                    <a:pt x="91" y="90"/>
                  </a:lnTo>
                  <a:lnTo>
                    <a:pt x="88" y="106"/>
                  </a:lnTo>
                  <a:lnTo>
                    <a:pt x="86" y="112"/>
                  </a:lnTo>
                  <a:lnTo>
                    <a:pt x="84" y="118"/>
                  </a:lnTo>
                  <a:lnTo>
                    <a:pt x="82" y="123"/>
                  </a:lnTo>
                  <a:lnTo>
                    <a:pt x="79" y="128"/>
                  </a:lnTo>
                  <a:lnTo>
                    <a:pt x="75" y="132"/>
                  </a:lnTo>
                  <a:lnTo>
                    <a:pt x="72" y="136"/>
                  </a:lnTo>
                  <a:lnTo>
                    <a:pt x="69" y="138"/>
                  </a:lnTo>
                  <a:lnTo>
                    <a:pt x="64" y="140"/>
                  </a:lnTo>
                  <a:lnTo>
                    <a:pt x="57" y="144"/>
                  </a:lnTo>
                  <a:lnTo>
                    <a:pt x="48" y="145"/>
                  </a:lnTo>
                  <a:lnTo>
                    <a:pt x="44" y="145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32" y="139"/>
                  </a:lnTo>
                  <a:lnTo>
                    <a:pt x="28" y="135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99"/>
                  </a:lnTo>
                  <a:lnTo>
                    <a:pt x="1" y="199"/>
                  </a:lnTo>
                  <a:lnTo>
                    <a:pt x="1" y="4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094"/>
            <p:cNvSpPr>
              <a:spLocks/>
            </p:cNvSpPr>
            <p:nvPr/>
          </p:nvSpPr>
          <p:spPr bwMode="auto">
            <a:xfrm>
              <a:off x="5350162" y="7126282"/>
              <a:ext cx="33409" cy="79544"/>
            </a:xfrm>
            <a:custGeom>
              <a:avLst/>
              <a:gdLst>
                <a:gd name="T0" fmla="*/ 0 w 87"/>
                <a:gd name="T1" fmla="*/ 0 h 201"/>
                <a:gd name="T2" fmla="*/ 23 w 87"/>
                <a:gd name="T3" fmla="*/ 0 h 201"/>
                <a:gd name="T4" fmla="*/ 23 w 87"/>
                <a:gd name="T5" fmla="*/ 76 h 201"/>
                <a:gd name="T6" fmla="*/ 23 w 87"/>
                <a:gd name="T7" fmla="*/ 76 h 201"/>
                <a:gd name="T8" fmla="*/ 28 w 87"/>
                <a:gd name="T9" fmla="*/ 69 h 201"/>
                <a:gd name="T10" fmla="*/ 35 w 87"/>
                <a:gd name="T11" fmla="*/ 63 h 201"/>
                <a:gd name="T12" fmla="*/ 39 w 87"/>
                <a:gd name="T13" fmla="*/ 61 h 201"/>
                <a:gd name="T14" fmla="*/ 44 w 87"/>
                <a:gd name="T15" fmla="*/ 60 h 201"/>
                <a:gd name="T16" fmla="*/ 49 w 87"/>
                <a:gd name="T17" fmla="*/ 59 h 201"/>
                <a:gd name="T18" fmla="*/ 54 w 87"/>
                <a:gd name="T19" fmla="*/ 59 h 201"/>
                <a:gd name="T20" fmla="*/ 61 w 87"/>
                <a:gd name="T21" fmla="*/ 59 h 201"/>
                <a:gd name="T22" fmla="*/ 66 w 87"/>
                <a:gd name="T23" fmla="*/ 61 h 201"/>
                <a:gd name="T24" fmla="*/ 73 w 87"/>
                <a:gd name="T25" fmla="*/ 64 h 201"/>
                <a:gd name="T26" fmla="*/ 77 w 87"/>
                <a:gd name="T27" fmla="*/ 70 h 201"/>
                <a:gd name="T28" fmla="*/ 81 w 87"/>
                <a:gd name="T29" fmla="*/ 77 h 201"/>
                <a:gd name="T30" fmla="*/ 85 w 87"/>
                <a:gd name="T31" fmla="*/ 85 h 201"/>
                <a:gd name="T32" fmla="*/ 87 w 87"/>
                <a:gd name="T33" fmla="*/ 96 h 201"/>
                <a:gd name="T34" fmla="*/ 87 w 87"/>
                <a:gd name="T35" fmla="*/ 108 h 201"/>
                <a:gd name="T36" fmla="*/ 87 w 87"/>
                <a:gd name="T37" fmla="*/ 201 h 201"/>
                <a:gd name="T38" fmla="*/ 64 w 87"/>
                <a:gd name="T39" fmla="*/ 201 h 201"/>
                <a:gd name="T40" fmla="*/ 64 w 87"/>
                <a:gd name="T41" fmla="*/ 111 h 201"/>
                <a:gd name="T42" fmla="*/ 64 w 87"/>
                <a:gd name="T43" fmla="*/ 104 h 201"/>
                <a:gd name="T44" fmla="*/ 64 w 87"/>
                <a:gd name="T45" fmla="*/ 98 h 201"/>
                <a:gd name="T46" fmla="*/ 63 w 87"/>
                <a:gd name="T47" fmla="*/ 92 h 201"/>
                <a:gd name="T48" fmla="*/ 61 w 87"/>
                <a:gd name="T49" fmla="*/ 88 h 201"/>
                <a:gd name="T50" fmla="*/ 59 w 87"/>
                <a:gd name="T51" fmla="*/ 84 h 201"/>
                <a:gd name="T52" fmla="*/ 55 w 87"/>
                <a:gd name="T53" fmla="*/ 81 h 201"/>
                <a:gd name="T54" fmla="*/ 51 w 87"/>
                <a:gd name="T55" fmla="*/ 78 h 201"/>
                <a:gd name="T56" fmla="*/ 46 w 87"/>
                <a:gd name="T57" fmla="*/ 77 h 201"/>
                <a:gd name="T58" fmla="*/ 41 w 87"/>
                <a:gd name="T59" fmla="*/ 77 h 201"/>
                <a:gd name="T60" fmla="*/ 38 w 87"/>
                <a:gd name="T61" fmla="*/ 78 h 201"/>
                <a:gd name="T62" fmla="*/ 35 w 87"/>
                <a:gd name="T63" fmla="*/ 81 h 201"/>
                <a:gd name="T64" fmla="*/ 32 w 87"/>
                <a:gd name="T65" fmla="*/ 83 h 201"/>
                <a:gd name="T66" fmla="*/ 30 w 87"/>
                <a:gd name="T67" fmla="*/ 86 h 201"/>
                <a:gd name="T68" fmla="*/ 27 w 87"/>
                <a:gd name="T69" fmla="*/ 90 h 201"/>
                <a:gd name="T70" fmla="*/ 25 w 87"/>
                <a:gd name="T71" fmla="*/ 95 h 201"/>
                <a:gd name="T72" fmla="*/ 24 w 87"/>
                <a:gd name="T73" fmla="*/ 100 h 201"/>
                <a:gd name="T74" fmla="*/ 23 w 87"/>
                <a:gd name="T75" fmla="*/ 105 h 201"/>
                <a:gd name="T76" fmla="*/ 23 w 87"/>
                <a:gd name="T77" fmla="*/ 111 h 201"/>
                <a:gd name="T78" fmla="*/ 23 w 87"/>
                <a:gd name="T79" fmla="*/ 201 h 201"/>
                <a:gd name="T80" fmla="*/ 0 w 87"/>
                <a:gd name="T81" fmla="*/ 201 h 201"/>
                <a:gd name="T82" fmla="*/ 0 w 87"/>
                <a:gd name="T83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201">
                  <a:moveTo>
                    <a:pt x="0" y="0"/>
                  </a:moveTo>
                  <a:lnTo>
                    <a:pt x="23" y="0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8" y="69"/>
                  </a:lnTo>
                  <a:lnTo>
                    <a:pt x="35" y="63"/>
                  </a:lnTo>
                  <a:lnTo>
                    <a:pt x="39" y="61"/>
                  </a:lnTo>
                  <a:lnTo>
                    <a:pt x="44" y="60"/>
                  </a:lnTo>
                  <a:lnTo>
                    <a:pt x="49" y="59"/>
                  </a:lnTo>
                  <a:lnTo>
                    <a:pt x="54" y="59"/>
                  </a:lnTo>
                  <a:lnTo>
                    <a:pt x="61" y="59"/>
                  </a:lnTo>
                  <a:lnTo>
                    <a:pt x="66" y="61"/>
                  </a:lnTo>
                  <a:lnTo>
                    <a:pt x="73" y="64"/>
                  </a:lnTo>
                  <a:lnTo>
                    <a:pt x="77" y="70"/>
                  </a:lnTo>
                  <a:lnTo>
                    <a:pt x="81" y="77"/>
                  </a:lnTo>
                  <a:lnTo>
                    <a:pt x="85" y="85"/>
                  </a:lnTo>
                  <a:lnTo>
                    <a:pt x="87" y="96"/>
                  </a:lnTo>
                  <a:lnTo>
                    <a:pt x="87" y="108"/>
                  </a:lnTo>
                  <a:lnTo>
                    <a:pt x="87" y="201"/>
                  </a:lnTo>
                  <a:lnTo>
                    <a:pt x="64" y="201"/>
                  </a:lnTo>
                  <a:lnTo>
                    <a:pt x="64" y="111"/>
                  </a:lnTo>
                  <a:lnTo>
                    <a:pt x="64" y="104"/>
                  </a:lnTo>
                  <a:lnTo>
                    <a:pt x="64" y="98"/>
                  </a:lnTo>
                  <a:lnTo>
                    <a:pt x="63" y="92"/>
                  </a:lnTo>
                  <a:lnTo>
                    <a:pt x="61" y="88"/>
                  </a:lnTo>
                  <a:lnTo>
                    <a:pt x="59" y="84"/>
                  </a:lnTo>
                  <a:lnTo>
                    <a:pt x="55" y="81"/>
                  </a:lnTo>
                  <a:lnTo>
                    <a:pt x="51" y="78"/>
                  </a:lnTo>
                  <a:lnTo>
                    <a:pt x="46" y="77"/>
                  </a:lnTo>
                  <a:lnTo>
                    <a:pt x="41" y="77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3"/>
                  </a:lnTo>
                  <a:lnTo>
                    <a:pt x="30" y="86"/>
                  </a:lnTo>
                  <a:lnTo>
                    <a:pt x="27" y="90"/>
                  </a:lnTo>
                  <a:lnTo>
                    <a:pt x="25" y="95"/>
                  </a:lnTo>
                  <a:lnTo>
                    <a:pt x="24" y="100"/>
                  </a:lnTo>
                  <a:lnTo>
                    <a:pt x="23" y="105"/>
                  </a:lnTo>
                  <a:lnTo>
                    <a:pt x="23" y="111"/>
                  </a:lnTo>
                  <a:lnTo>
                    <a:pt x="23" y="201"/>
                  </a:lnTo>
                  <a:lnTo>
                    <a:pt x="0" y="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095"/>
            <p:cNvSpPr>
              <a:spLocks noEditPoints="1"/>
            </p:cNvSpPr>
            <p:nvPr/>
          </p:nvSpPr>
          <p:spPr bwMode="auto">
            <a:xfrm>
              <a:off x="5393116" y="7150145"/>
              <a:ext cx="33409" cy="57272"/>
            </a:xfrm>
            <a:custGeom>
              <a:avLst/>
              <a:gdLst>
                <a:gd name="T0" fmla="*/ 55 w 83"/>
                <a:gd name="T1" fmla="*/ 70 h 145"/>
                <a:gd name="T2" fmla="*/ 43 w 83"/>
                <a:gd name="T3" fmla="*/ 72 h 145"/>
                <a:gd name="T4" fmla="*/ 30 w 83"/>
                <a:gd name="T5" fmla="*/ 79 h 145"/>
                <a:gd name="T6" fmla="*/ 23 w 83"/>
                <a:gd name="T7" fmla="*/ 88 h 145"/>
                <a:gd name="T8" fmla="*/ 21 w 83"/>
                <a:gd name="T9" fmla="*/ 97 h 145"/>
                <a:gd name="T10" fmla="*/ 21 w 83"/>
                <a:gd name="T11" fmla="*/ 109 h 145"/>
                <a:gd name="T12" fmla="*/ 24 w 83"/>
                <a:gd name="T13" fmla="*/ 119 h 145"/>
                <a:gd name="T14" fmla="*/ 30 w 83"/>
                <a:gd name="T15" fmla="*/ 124 h 145"/>
                <a:gd name="T16" fmla="*/ 35 w 83"/>
                <a:gd name="T17" fmla="*/ 127 h 145"/>
                <a:gd name="T18" fmla="*/ 42 w 83"/>
                <a:gd name="T19" fmla="*/ 127 h 145"/>
                <a:gd name="T20" fmla="*/ 48 w 83"/>
                <a:gd name="T21" fmla="*/ 124 h 145"/>
                <a:gd name="T22" fmla="*/ 54 w 83"/>
                <a:gd name="T23" fmla="*/ 119 h 145"/>
                <a:gd name="T24" fmla="*/ 58 w 83"/>
                <a:gd name="T25" fmla="*/ 111 h 145"/>
                <a:gd name="T26" fmla="*/ 60 w 83"/>
                <a:gd name="T27" fmla="*/ 103 h 145"/>
                <a:gd name="T28" fmla="*/ 60 w 83"/>
                <a:gd name="T29" fmla="*/ 69 h 145"/>
                <a:gd name="T30" fmla="*/ 82 w 83"/>
                <a:gd name="T31" fmla="*/ 127 h 145"/>
                <a:gd name="T32" fmla="*/ 63 w 83"/>
                <a:gd name="T33" fmla="*/ 142 h 145"/>
                <a:gd name="T34" fmla="*/ 61 w 83"/>
                <a:gd name="T35" fmla="*/ 127 h 145"/>
                <a:gd name="T36" fmla="*/ 56 w 83"/>
                <a:gd name="T37" fmla="*/ 135 h 145"/>
                <a:gd name="T38" fmla="*/ 49 w 83"/>
                <a:gd name="T39" fmla="*/ 140 h 145"/>
                <a:gd name="T40" fmla="*/ 42 w 83"/>
                <a:gd name="T41" fmla="*/ 144 h 145"/>
                <a:gd name="T42" fmla="*/ 32 w 83"/>
                <a:gd name="T43" fmla="*/ 145 h 145"/>
                <a:gd name="T44" fmla="*/ 19 w 83"/>
                <a:gd name="T45" fmla="*/ 142 h 145"/>
                <a:gd name="T46" fmla="*/ 9 w 83"/>
                <a:gd name="T47" fmla="*/ 134 h 145"/>
                <a:gd name="T48" fmla="*/ 2 w 83"/>
                <a:gd name="T49" fmla="*/ 121 h 145"/>
                <a:gd name="T50" fmla="*/ 0 w 83"/>
                <a:gd name="T51" fmla="*/ 105 h 145"/>
                <a:gd name="T52" fmla="*/ 1 w 83"/>
                <a:gd name="T53" fmla="*/ 92 h 145"/>
                <a:gd name="T54" fmla="*/ 4 w 83"/>
                <a:gd name="T55" fmla="*/ 82 h 145"/>
                <a:gd name="T56" fmla="*/ 10 w 83"/>
                <a:gd name="T57" fmla="*/ 73 h 145"/>
                <a:gd name="T58" fmla="*/ 18 w 83"/>
                <a:gd name="T59" fmla="*/ 66 h 145"/>
                <a:gd name="T60" fmla="*/ 36 w 83"/>
                <a:gd name="T61" fmla="*/ 56 h 145"/>
                <a:gd name="T62" fmla="*/ 59 w 83"/>
                <a:gd name="T63" fmla="*/ 54 h 145"/>
                <a:gd name="T64" fmla="*/ 59 w 83"/>
                <a:gd name="T65" fmla="*/ 42 h 145"/>
                <a:gd name="T66" fmla="*/ 57 w 83"/>
                <a:gd name="T67" fmla="*/ 30 h 145"/>
                <a:gd name="T68" fmla="*/ 51 w 83"/>
                <a:gd name="T69" fmla="*/ 23 h 145"/>
                <a:gd name="T70" fmla="*/ 43 w 83"/>
                <a:gd name="T71" fmla="*/ 18 h 145"/>
                <a:gd name="T72" fmla="*/ 31 w 83"/>
                <a:gd name="T73" fmla="*/ 18 h 145"/>
                <a:gd name="T74" fmla="*/ 19 w 83"/>
                <a:gd name="T75" fmla="*/ 22 h 145"/>
                <a:gd name="T76" fmla="*/ 8 w 83"/>
                <a:gd name="T77" fmla="*/ 9 h 145"/>
                <a:gd name="T78" fmla="*/ 22 w 83"/>
                <a:gd name="T79" fmla="*/ 2 h 145"/>
                <a:gd name="T80" fmla="*/ 42 w 83"/>
                <a:gd name="T81" fmla="*/ 0 h 145"/>
                <a:gd name="T82" fmla="*/ 60 w 83"/>
                <a:gd name="T83" fmla="*/ 3 h 145"/>
                <a:gd name="T84" fmla="*/ 72 w 83"/>
                <a:gd name="T85" fmla="*/ 13 h 145"/>
                <a:gd name="T86" fmla="*/ 79 w 83"/>
                <a:gd name="T87" fmla="*/ 28 h 145"/>
                <a:gd name="T88" fmla="*/ 82 w 83"/>
                <a:gd name="T89" fmla="*/ 5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145">
                  <a:moveTo>
                    <a:pt x="60" y="69"/>
                  </a:moveTo>
                  <a:lnTo>
                    <a:pt x="55" y="70"/>
                  </a:lnTo>
                  <a:lnTo>
                    <a:pt x="49" y="70"/>
                  </a:lnTo>
                  <a:lnTo>
                    <a:pt x="43" y="72"/>
                  </a:lnTo>
                  <a:lnTo>
                    <a:pt x="36" y="74"/>
                  </a:lnTo>
                  <a:lnTo>
                    <a:pt x="30" y="79"/>
                  </a:lnTo>
                  <a:lnTo>
                    <a:pt x="25" y="84"/>
                  </a:lnTo>
                  <a:lnTo>
                    <a:pt x="23" y="88"/>
                  </a:lnTo>
                  <a:lnTo>
                    <a:pt x="22" y="92"/>
                  </a:lnTo>
                  <a:lnTo>
                    <a:pt x="21" y="97"/>
                  </a:lnTo>
                  <a:lnTo>
                    <a:pt x="21" y="103"/>
                  </a:lnTo>
                  <a:lnTo>
                    <a:pt x="21" y="109"/>
                  </a:lnTo>
                  <a:lnTo>
                    <a:pt x="22" y="114"/>
                  </a:lnTo>
                  <a:lnTo>
                    <a:pt x="24" y="119"/>
                  </a:lnTo>
                  <a:lnTo>
                    <a:pt x="27" y="122"/>
                  </a:lnTo>
                  <a:lnTo>
                    <a:pt x="30" y="124"/>
                  </a:lnTo>
                  <a:lnTo>
                    <a:pt x="32" y="126"/>
                  </a:lnTo>
                  <a:lnTo>
                    <a:pt x="35" y="127"/>
                  </a:lnTo>
                  <a:lnTo>
                    <a:pt x="38" y="127"/>
                  </a:lnTo>
                  <a:lnTo>
                    <a:pt x="42" y="127"/>
                  </a:lnTo>
                  <a:lnTo>
                    <a:pt x="45" y="126"/>
                  </a:lnTo>
                  <a:lnTo>
                    <a:pt x="48" y="124"/>
                  </a:lnTo>
                  <a:lnTo>
                    <a:pt x="51" y="122"/>
                  </a:lnTo>
                  <a:lnTo>
                    <a:pt x="54" y="119"/>
                  </a:lnTo>
                  <a:lnTo>
                    <a:pt x="56" y="115"/>
                  </a:lnTo>
                  <a:lnTo>
                    <a:pt x="58" y="111"/>
                  </a:lnTo>
                  <a:lnTo>
                    <a:pt x="59" y="106"/>
                  </a:lnTo>
                  <a:lnTo>
                    <a:pt x="60" y="103"/>
                  </a:lnTo>
                  <a:lnTo>
                    <a:pt x="60" y="98"/>
                  </a:lnTo>
                  <a:lnTo>
                    <a:pt x="60" y="69"/>
                  </a:lnTo>
                  <a:close/>
                  <a:moveTo>
                    <a:pt x="82" y="110"/>
                  </a:moveTo>
                  <a:lnTo>
                    <a:pt x="82" y="127"/>
                  </a:lnTo>
                  <a:lnTo>
                    <a:pt x="83" y="142"/>
                  </a:lnTo>
                  <a:lnTo>
                    <a:pt x="63" y="142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58" y="132"/>
                  </a:lnTo>
                  <a:lnTo>
                    <a:pt x="56" y="135"/>
                  </a:lnTo>
                  <a:lnTo>
                    <a:pt x="52" y="138"/>
                  </a:lnTo>
                  <a:lnTo>
                    <a:pt x="49" y="140"/>
                  </a:lnTo>
                  <a:lnTo>
                    <a:pt x="45" y="142"/>
                  </a:lnTo>
                  <a:lnTo>
                    <a:pt x="42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5" y="145"/>
                  </a:lnTo>
                  <a:lnTo>
                    <a:pt x="19" y="142"/>
                  </a:lnTo>
                  <a:lnTo>
                    <a:pt x="14" y="138"/>
                  </a:lnTo>
                  <a:lnTo>
                    <a:pt x="9" y="134"/>
                  </a:lnTo>
                  <a:lnTo>
                    <a:pt x="5" y="128"/>
                  </a:lnTo>
                  <a:lnTo>
                    <a:pt x="2" y="121"/>
                  </a:lnTo>
                  <a:lnTo>
                    <a:pt x="0" y="113"/>
                  </a:lnTo>
                  <a:lnTo>
                    <a:pt x="0" y="105"/>
                  </a:lnTo>
                  <a:lnTo>
                    <a:pt x="0" y="98"/>
                  </a:lnTo>
                  <a:lnTo>
                    <a:pt x="1" y="92"/>
                  </a:lnTo>
                  <a:lnTo>
                    <a:pt x="2" y="86"/>
                  </a:lnTo>
                  <a:lnTo>
                    <a:pt x="4" y="82"/>
                  </a:lnTo>
                  <a:lnTo>
                    <a:pt x="7" y="77"/>
                  </a:lnTo>
                  <a:lnTo>
                    <a:pt x="10" y="73"/>
                  </a:lnTo>
                  <a:lnTo>
                    <a:pt x="14" y="69"/>
                  </a:lnTo>
                  <a:lnTo>
                    <a:pt x="18" y="66"/>
                  </a:lnTo>
                  <a:lnTo>
                    <a:pt x="27" y="60"/>
                  </a:lnTo>
                  <a:lnTo>
                    <a:pt x="36" y="56"/>
                  </a:lnTo>
                  <a:lnTo>
                    <a:pt x="47" y="54"/>
                  </a:lnTo>
                  <a:lnTo>
                    <a:pt x="59" y="54"/>
                  </a:lnTo>
                  <a:lnTo>
                    <a:pt x="59" y="49"/>
                  </a:lnTo>
                  <a:lnTo>
                    <a:pt x="59" y="42"/>
                  </a:lnTo>
                  <a:lnTo>
                    <a:pt x="58" y="36"/>
                  </a:lnTo>
                  <a:lnTo>
                    <a:pt x="57" y="30"/>
                  </a:lnTo>
                  <a:lnTo>
                    <a:pt x="55" y="26"/>
                  </a:lnTo>
                  <a:lnTo>
                    <a:pt x="51" y="23"/>
                  </a:lnTo>
                  <a:lnTo>
                    <a:pt x="48" y="19"/>
                  </a:lnTo>
                  <a:lnTo>
                    <a:pt x="43" y="18"/>
                  </a:lnTo>
                  <a:lnTo>
                    <a:pt x="37" y="17"/>
                  </a:lnTo>
                  <a:lnTo>
                    <a:pt x="31" y="18"/>
                  </a:lnTo>
                  <a:lnTo>
                    <a:pt x="24" y="19"/>
                  </a:lnTo>
                  <a:lnTo>
                    <a:pt x="19" y="22"/>
                  </a:lnTo>
                  <a:lnTo>
                    <a:pt x="14" y="25"/>
                  </a:lnTo>
                  <a:lnTo>
                    <a:pt x="8" y="9"/>
                  </a:lnTo>
                  <a:lnTo>
                    <a:pt x="15" y="5"/>
                  </a:lnTo>
                  <a:lnTo>
                    <a:pt x="22" y="2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0" y="3"/>
                  </a:lnTo>
                  <a:lnTo>
                    <a:pt x="67" y="7"/>
                  </a:lnTo>
                  <a:lnTo>
                    <a:pt x="72" y="13"/>
                  </a:lnTo>
                  <a:lnTo>
                    <a:pt x="76" y="19"/>
                  </a:lnTo>
                  <a:lnTo>
                    <a:pt x="79" y="28"/>
                  </a:lnTo>
                  <a:lnTo>
                    <a:pt x="82" y="38"/>
                  </a:lnTo>
                  <a:lnTo>
                    <a:pt x="82" y="50"/>
                  </a:lnTo>
                  <a:lnTo>
                    <a:pt x="82" y="1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096"/>
            <p:cNvSpPr>
              <a:spLocks/>
            </p:cNvSpPr>
            <p:nvPr/>
          </p:nvSpPr>
          <p:spPr bwMode="auto">
            <a:xfrm>
              <a:off x="5437661" y="7150145"/>
              <a:ext cx="22272" cy="55681"/>
            </a:xfrm>
            <a:custGeom>
              <a:avLst/>
              <a:gdLst>
                <a:gd name="T0" fmla="*/ 1 w 56"/>
                <a:gd name="T1" fmla="*/ 38 h 142"/>
                <a:gd name="T2" fmla="*/ 1 w 56"/>
                <a:gd name="T3" fmla="*/ 29 h 142"/>
                <a:gd name="T4" fmla="*/ 1 w 56"/>
                <a:gd name="T5" fmla="*/ 19 h 142"/>
                <a:gd name="T6" fmla="*/ 0 w 56"/>
                <a:gd name="T7" fmla="*/ 10 h 142"/>
                <a:gd name="T8" fmla="*/ 0 w 56"/>
                <a:gd name="T9" fmla="*/ 2 h 142"/>
                <a:gd name="T10" fmla="*/ 20 w 56"/>
                <a:gd name="T11" fmla="*/ 2 h 142"/>
                <a:gd name="T12" fmla="*/ 21 w 56"/>
                <a:gd name="T13" fmla="*/ 24 h 142"/>
                <a:gd name="T14" fmla="*/ 21 w 56"/>
                <a:gd name="T15" fmla="*/ 24 h 142"/>
                <a:gd name="T16" fmla="*/ 24 w 56"/>
                <a:gd name="T17" fmla="*/ 19 h 142"/>
                <a:gd name="T18" fmla="*/ 27 w 56"/>
                <a:gd name="T19" fmla="*/ 14 h 142"/>
                <a:gd name="T20" fmla="*/ 30 w 56"/>
                <a:gd name="T21" fmla="*/ 11 h 142"/>
                <a:gd name="T22" fmla="*/ 33 w 56"/>
                <a:gd name="T23" fmla="*/ 6 h 142"/>
                <a:gd name="T24" fmla="*/ 38 w 56"/>
                <a:gd name="T25" fmla="*/ 4 h 142"/>
                <a:gd name="T26" fmla="*/ 42 w 56"/>
                <a:gd name="T27" fmla="*/ 1 h 142"/>
                <a:gd name="T28" fmla="*/ 46 w 56"/>
                <a:gd name="T29" fmla="*/ 0 h 142"/>
                <a:gd name="T30" fmla="*/ 52 w 56"/>
                <a:gd name="T31" fmla="*/ 0 h 142"/>
                <a:gd name="T32" fmla="*/ 56 w 56"/>
                <a:gd name="T33" fmla="*/ 0 h 142"/>
                <a:gd name="T34" fmla="*/ 56 w 56"/>
                <a:gd name="T35" fmla="*/ 23 h 142"/>
                <a:gd name="T36" fmla="*/ 52 w 56"/>
                <a:gd name="T37" fmla="*/ 23 h 142"/>
                <a:gd name="T38" fmla="*/ 46 w 56"/>
                <a:gd name="T39" fmla="*/ 23 h 142"/>
                <a:gd name="T40" fmla="*/ 42 w 56"/>
                <a:gd name="T41" fmla="*/ 25 h 142"/>
                <a:gd name="T42" fmla="*/ 38 w 56"/>
                <a:gd name="T43" fmla="*/ 28 h 142"/>
                <a:gd name="T44" fmla="*/ 33 w 56"/>
                <a:gd name="T45" fmla="*/ 31 h 142"/>
                <a:gd name="T46" fmla="*/ 30 w 56"/>
                <a:gd name="T47" fmla="*/ 36 h 142"/>
                <a:gd name="T48" fmla="*/ 28 w 56"/>
                <a:gd name="T49" fmla="*/ 40 h 142"/>
                <a:gd name="T50" fmla="*/ 26 w 56"/>
                <a:gd name="T51" fmla="*/ 45 h 142"/>
                <a:gd name="T52" fmla="*/ 25 w 56"/>
                <a:gd name="T53" fmla="*/ 52 h 142"/>
                <a:gd name="T54" fmla="*/ 24 w 56"/>
                <a:gd name="T55" fmla="*/ 58 h 142"/>
                <a:gd name="T56" fmla="*/ 24 w 56"/>
                <a:gd name="T57" fmla="*/ 65 h 142"/>
                <a:gd name="T58" fmla="*/ 24 w 56"/>
                <a:gd name="T59" fmla="*/ 142 h 142"/>
                <a:gd name="T60" fmla="*/ 1 w 56"/>
                <a:gd name="T61" fmla="*/ 142 h 142"/>
                <a:gd name="T62" fmla="*/ 1 w 56"/>
                <a:gd name="T63" fmla="*/ 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42">
                  <a:moveTo>
                    <a:pt x="1" y="38"/>
                  </a:moveTo>
                  <a:lnTo>
                    <a:pt x="1" y="29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0" y="2"/>
                  </a:lnTo>
                  <a:lnTo>
                    <a:pt x="20" y="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19"/>
                  </a:lnTo>
                  <a:lnTo>
                    <a:pt x="27" y="14"/>
                  </a:lnTo>
                  <a:lnTo>
                    <a:pt x="30" y="11"/>
                  </a:lnTo>
                  <a:lnTo>
                    <a:pt x="33" y="6"/>
                  </a:lnTo>
                  <a:lnTo>
                    <a:pt x="38" y="4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23"/>
                  </a:lnTo>
                  <a:lnTo>
                    <a:pt x="52" y="23"/>
                  </a:lnTo>
                  <a:lnTo>
                    <a:pt x="46" y="23"/>
                  </a:lnTo>
                  <a:lnTo>
                    <a:pt x="42" y="25"/>
                  </a:lnTo>
                  <a:lnTo>
                    <a:pt x="38" y="28"/>
                  </a:lnTo>
                  <a:lnTo>
                    <a:pt x="33" y="31"/>
                  </a:lnTo>
                  <a:lnTo>
                    <a:pt x="30" y="36"/>
                  </a:lnTo>
                  <a:lnTo>
                    <a:pt x="28" y="40"/>
                  </a:lnTo>
                  <a:lnTo>
                    <a:pt x="26" y="45"/>
                  </a:lnTo>
                  <a:lnTo>
                    <a:pt x="25" y="52"/>
                  </a:lnTo>
                  <a:lnTo>
                    <a:pt x="24" y="58"/>
                  </a:lnTo>
                  <a:lnTo>
                    <a:pt x="24" y="65"/>
                  </a:lnTo>
                  <a:lnTo>
                    <a:pt x="24" y="142"/>
                  </a:lnTo>
                  <a:lnTo>
                    <a:pt x="1" y="142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097"/>
            <p:cNvSpPr>
              <a:spLocks/>
            </p:cNvSpPr>
            <p:nvPr/>
          </p:nvSpPr>
          <p:spPr bwMode="auto">
            <a:xfrm>
              <a:off x="5466297" y="7150145"/>
              <a:ext cx="60454" cy="55681"/>
            </a:xfrm>
            <a:custGeom>
              <a:avLst/>
              <a:gdLst>
                <a:gd name="T0" fmla="*/ 1 w 150"/>
                <a:gd name="T1" fmla="*/ 27 h 142"/>
                <a:gd name="T2" fmla="*/ 1 w 150"/>
                <a:gd name="T3" fmla="*/ 10 h 142"/>
                <a:gd name="T4" fmla="*/ 20 w 150"/>
                <a:gd name="T5" fmla="*/ 2 h 142"/>
                <a:gd name="T6" fmla="*/ 22 w 150"/>
                <a:gd name="T7" fmla="*/ 19 h 142"/>
                <a:gd name="T8" fmla="*/ 27 w 150"/>
                <a:gd name="T9" fmla="*/ 11 h 142"/>
                <a:gd name="T10" fmla="*/ 35 w 150"/>
                <a:gd name="T11" fmla="*/ 5 h 142"/>
                <a:gd name="T12" fmla="*/ 43 w 150"/>
                <a:gd name="T13" fmla="*/ 1 h 142"/>
                <a:gd name="T14" fmla="*/ 53 w 150"/>
                <a:gd name="T15" fmla="*/ 0 h 142"/>
                <a:gd name="T16" fmla="*/ 63 w 150"/>
                <a:gd name="T17" fmla="*/ 1 h 142"/>
                <a:gd name="T18" fmla="*/ 72 w 150"/>
                <a:gd name="T19" fmla="*/ 4 h 142"/>
                <a:gd name="T20" fmla="*/ 78 w 150"/>
                <a:gd name="T21" fmla="*/ 11 h 142"/>
                <a:gd name="T22" fmla="*/ 83 w 150"/>
                <a:gd name="T23" fmla="*/ 22 h 142"/>
                <a:gd name="T24" fmla="*/ 87 w 150"/>
                <a:gd name="T25" fmla="*/ 16 h 142"/>
                <a:gd name="T26" fmla="*/ 94 w 150"/>
                <a:gd name="T27" fmla="*/ 7 h 142"/>
                <a:gd name="T28" fmla="*/ 102 w 150"/>
                <a:gd name="T29" fmla="*/ 2 h 142"/>
                <a:gd name="T30" fmla="*/ 111 w 150"/>
                <a:gd name="T31" fmla="*/ 0 h 142"/>
                <a:gd name="T32" fmla="*/ 124 w 150"/>
                <a:gd name="T33" fmla="*/ 0 h 142"/>
                <a:gd name="T34" fmla="*/ 136 w 150"/>
                <a:gd name="T35" fmla="*/ 5 h 142"/>
                <a:gd name="T36" fmla="*/ 145 w 150"/>
                <a:gd name="T37" fmla="*/ 17 h 142"/>
                <a:gd name="T38" fmla="*/ 150 w 150"/>
                <a:gd name="T39" fmla="*/ 37 h 142"/>
                <a:gd name="T40" fmla="*/ 150 w 150"/>
                <a:gd name="T41" fmla="*/ 142 h 142"/>
                <a:gd name="T42" fmla="*/ 129 w 150"/>
                <a:gd name="T43" fmla="*/ 54 h 142"/>
                <a:gd name="T44" fmla="*/ 128 w 150"/>
                <a:gd name="T45" fmla="*/ 41 h 142"/>
                <a:gd name="T46" fmla="*/ 126 w 150"/>
                <a:gd name="T47" fmla="*/ 29 h 142"/>
                <a:gd name="T48" fmla="*/ 119 w 150"/>
                <a:gd name="T49" fmla="*/ 22 h 142"/>
                <a:gd name="T50" fmla="*/ 109 w 150"/>
                <a:gd name="T51" fmla="*/ 18 h 142"/>
                <a:gd name="T52" fmla="*/ 102 w 150"/>
                <a:gd name="T53" fmla="*/ 19 h 142"/>
                <a:gd name="T54" fmla="*/ 96 w 150"/>
                <a:gd name="T55" fmla="*/ 24 h 142"/>
                <a:gd name="T56" fmla="*/ 91 w 150"/>
                <a:gd name="T57" fmla="*/ 30 h 142"/>
                <a:gd name="T58" fmla="*/ 88 w 150"/>
                <a:gd name="T59" fmla="*/ 40 h 142"/>
                <a:gd name="T60" fmla="*/ 88 w 150"/>
                <a:gd name="T61" fmla="*/ 52 h 142"/>
                <a:gd name="T62" fmla="*/ 65 w 150"/>
                <a:gd name="T63" fmla="*/ 142 h 142"/>
                <a:gd name="T64" fmla="*/ 65 w 150"/>
                <a:gd name="T65" fmla="*/ 44 h 142"/>
                <a:gd name="T66" fmla="*/ 64 w 150"/>
                <a:gd name="T67" fmla="*/ 33 h 142"/>
                <a:gd name="T68" fmla="*/ 60 w 150"/>
                <a:gd name="T69" fmla="*/ 24 h 142"/>
                <a:gd name="T70" fmla="*/ 51 w 150"/>
                <a:gd name="T71" fmla="*/ 19 h 142"/>
                <a:gd name="T72" fmla="*/ 42 w 150"/>
                <a:gd name="T73" fmla="*/ 18 h 142"/>
                <a:gd name="T74" fmla="*/ 36 w 150"/>
                <a:gd name="T75" fmla="*/ 22 h 142"/>
                <a:gd name="T76" fmla="*/ 30 w 150"/>
                <a:gd name="T77" fmla="*/ 27 h 142"/>
                <a:gd name="T78" fmla="*/ 26 w 150"/>
                <a:gd name="T79" fmla="*/ 36 h 142"/>
                <a:gd name="T80" fmla="*/ 24 w 150"/>
                <a:gd name="T81" fmla="*/ 46 h 142"/>
                <a:gd name="T82" fmla="*/ 24 w 150"/>
                <a:gd name="T83" fmla="*/ 142 h 142"/>
                <a:gd name="T84" fmla="*/ 1 w 150"/>
                <a:gd name="T85" fmla="*/ 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0" h="142">
                  <a:moveTo>
                    <a:pt x="1" y="38"/>
                  </a:moveTo>
                  <a:lnTo>
                    <a:pt x="1" y="27"/>
                  </a:lnTo>
                  <a:lnTo>
                    <a:pt x="1" y="18"/>
                  </a:lnTo>
                  <a:lnTo>
                    <a:pt x="1" y="10"/>
                  </a:lnTo>
                  <a:lnTo>
                    <a:pt x="0" y="2"/>
                  </a:lnTo>
                  <a:lnTo>
                    <a:pt x="20" y="2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5"/>
                  </a:lnTo>
                  <a:lnTo>
                    <a:pt x="27" y="11"/>
                  </a:lnTo>
                  <a:lnTo>
                    <a:pt x="30" y="7"/>
                  </a:lnTo>
                  <a:lnTo>
                    <a:pt x="35" y="5"/>
                  </a:lnTo>
                  <a:lnTo>
                    <a:pt x="39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7" y="2"/>
                  </a:lnTo>
                  <a:lnTo>
                    <a:pt x="72" y="4"/>
                  </a:lnTo>
                  <a:lnTo>
                    <a:pt x="75" y="7"/>
                  </a:lnTo>
                  <a:lnTo>
                    <a:pt x="78" y="11"/>
                  </a:lnTo>
                  <a:lnTo>
                    <a:pt x="81" y="16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7" y="16"/>
                  </a:lnTo>
                  <a:lnTo>
                    <a:pt x="90" y="12"/>
                  </a:lnTo>
                  <a:lnTo>
                    <a:pt x="94" y="7"/>
                  </a:lnTo>
                  <a:lnTo>
                    <a:pt x="97" y="5"/>
                  </a:lnTo>
                  <a:lnTo>
                    <a:pt x="102" y="2"/>
                  </a:lnTo>
                  <a:lnTo>
                    <a:pt x="107" y="1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2"/>
                  </a:lnTo>
                  <a:lnTo>
                    <a:pt x="136" y="5"/>
                  </a:lnTo>
                  <a:lnTo>
                    <a:pt x="141" y="11"/>
                  </a:lnTo>
                  <a:lnTo>
                    <a:pt x="145" y="17"/>
                  </a:lnTo>
                  <a:lnTo>
                    <a:pt x="148" y="26"/>
                  </a:lnTo>
                  <a:lnTo>
                    <a:pt x="150" y="37"/>
                  </a:lnTo>
                  <a:lnTo>
                    <a:pt x="150" y="50"/>
                  </a:lnTo>
                  <a:lnTo>
                    <a:pt x="150" y="142"/>
                  </a:lnTo>
                  <a:lnTo>
                    <a:pt x="129" y="142"/>
                  </a:lnTo>
                  <a:lnTo>
                    <a:pt x="129" y="54"/>
                  </a:lnTo>
                  <a:lnTo>
                    <a:pt x="129" y="47"/>
                  </a:lnTo>
                  <a:lnTo>
                    <a:pt x="128" y="41"/>
                  </a:lnTo>
                  <a:lnTo>
                    <a:pt x="127" y="34"/>
                  </a:lnTo>
                  <a:lnTo>
                    <a:pt x="126" y="29"/>
                  </a:lnTo>
                  <a:lnTo>
                    <a:pt x="122" y="25"/>
                  </a:lnTo>
                  <a:lnTo>
                    <a:pt x="119" y="22"/>
                  </a:lnTo>
                  <a:lnTo>
                    <a:pt x="115" y="19"/>
                  </a:lnTo>
                  <a:lnTo>
                    <a:pt x="109" y="18"/>
                  </a:lnTo>
                  <a:lnTo>
                    <a:pt x="105" y="18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4" y="27"/>
                  </a:lnTo>
                  <a:lnTo>
                    <a:pt x="91" y="30"/>
                  </a:lnTo>
                  <a:lnTo>
                    <a:pt x="90" y="34"/>
                  </a:lnTo>
                  <a:lnTo>
                    <a:pt x="88" y="40"/>
                  </a:lnTo>
                  <a:lnTo>
                    <a:pt x="88" y="45"/>
                  </a:lnTo>
                  <a:lnTo>
                    <a:pt x="88" y="52"/>
                  </a:lnTo>
                  <a:lnTo>
                    <a:pt x="88" y="142"/>
                  </a:lnTo>
                  <a:lnTo>
                    <a:pt x="65" y="142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65" y="39"/>
                  </a:lnTo>
                  <a:lnTo>
                    <a:pt x="64" y="33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22"/>
                  </a:lnTo>
                  <a:lnTo>
                    <a:pt x="51" y="19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6" y="22"/>
                  </a:lnTo>
                  <a:lnTo>
                    <a:pt x="33" y="24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6" y="36"/>
                  </a:lnTo>
                  <a:lnTo>
                    <a:pt x="25" y="41"/>
                  </a:lnTo>
                  <a:lnTo>
                    <a:pt x="24" y="46"/>
                  </a:lnTo>
                  <a:lnTo>
                    <a:pt x="24" y="53"/>
                  </a:lnTo>
                  <a:lnTo>
                    <a:pt x="24" y="142"/>
                  </a:lnTo>
                  <a:lnTo>
                    <a:pt x="1" y="142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098"/>
            <p:cNvSpPr>
              <a:spLocks noEditPoints="1"/>
            </p:cNvSpPr>
            <p:nvPr/>
          </p:nvSpPr>
          <p:spPr bwMode="auto">
            <a:xfrm>
              <a:off x="5536296" y="7150145"/>
              <a:ext cx="33409" cy="57272"/>
            </a:xfrm>
            <a:custGeom>
              <a:avLst/>
              <a:gdLst>
                <a:gd name="T0" fmla="*/ 55 w 84"/>
                <a:gd name="T1" fmla="*/ 70 h 145"/>
                <a:gd name="T2" fmla="*/ 43 w 84"/>
                <a:gd name="T3" fmla="*/ 72 h 145"/>
                <a:gd name="T4" fmla="*/ 31 w 84"/>
                <a:gd name="T5" fmla="*/ 79 h 145"/>
                <a:gd name="T6" fmla="*/ 25 w 84"/>
                <a:gd name="T7" fmla="*/ 88 h 145"/>
                <a:gd name="T8" fmla="*/ 23 w 84"/>
                <a:gd name="T9" fmla="*/ 97 h 145"/>
                <a:gd name="T10" fmla="*/ 23 w 84"/>
                <a:gd name="T11" fmla="*/ 109 h 145"/>
                <a:gd name="T12" fmla="*/ 25 w 84"/>
                <a:gd name="T13" fmla="*/ 119 h 145"/>
                <a:gd name="T14" fmla="*/ 30 w 84"/>
                <a:gd name="T15" fmla="*/ 124 h 145"/>
                <a:gd name="T16" fmla="*/ 36 w 84"/>
                <a:gd name="T17" fmla="*/ 127 h 145"/>
                <a:gd name="T18" fmla="*/ 43 w 84"/>
                <a:gd name="T19" fmla="*/ 127 h 145"/>
                <a:gd name="T20" fmla="*/ 50 w 84"/>
                <a:gd name="T21" fmla="*/ 124 h 145"/>
                <a:gd name="T22" fmla="*/ 55 w 84"/>
                <a:gd name="T23" fmla="*/ 119 h 145"/>
                <a:gd name="T24" fmla="*/ 58 w 84"/>
                <a:gd name="T25" fmla="*/ 111 h 145"/>
                <a:gd name="T26" fmla="*/ 61 w 84"/>
                <a:gd name="T27" fmla="*/ 103 h 145"/>
                <a:gd name="T28" fmla="*/ 61 w 84"/>
                <a:gd name="T29" fmla="*/ 69 h 145"/>
                <a:gd name="T30" fmla="*/ 83 w 84"/>
                <a:gd name="T31" fmla="*/ 127 h 145"/>
                <a:gd name="T32" fmla="*/ 64 w 84"/>
                <a:gd name="T33" fmla="*/ 142 h 145"/>
                <a:gd name="T34" fmla="*/ 62 w 84"/>
                <a:gd name="T35" fmla="*/ 127 h 145"/>
                <a:gd name="T36" fmla="*/ 56 w 84"/>
                <a:gd name="T37" fmla="*/ 135 h 145"/>
                <a:gd name="T38" fmla="*/ 50 w 84"/>
                <a:gd name="T39" fmla="*/ 140 h 145"/>
                <a:gd name="T40" fmla="*/ 42 w 84"/>
                <a:gd name="T41" fmla="*/ 144 h 145"/>
                <a:gd name="T42" fmla="*/ 34 w 84"/>
                <a:gd name="T43" fmla="*/ 145 h 145"/>
                <a:gd name="T44" fmla="*/ 21 w 84"/>
                <a:gd name="T45" fmla="*/ 142 h 145"/>
                <a:gd name="T46" fmla="*/ 10 w 84"/>
                <a:gd name="T47" fmla="*/ 134 h 145"/>
                <a:gd name="T48" fmla="*/ 2 w 84"/>
                <a:gd name="T49" fmla="*/ 121 h 145"/>
                <a:gd name="T50" fmla="*/ 0 w 84"/>
                <a:gd name="T51" fmla="*/ 105 h 145"/>
                <a:gd name="T52" fmla="*/ 1 w 84"/>
                <a:gd name="T53" fmla="*/ 92 h 145"/>
                <a:gd name="T54" fmla="*/ 6 w 84"/>
                <a:gd name="T55" fmla="*/ 82 h 145"/>
                <a:gd name="T56" fmla="*/ 11 w 84"/>
                <a:gd name="T57" fmla="*/ 73 h 145"/>
                <a:gd name="T58" fmla="*/ 18 w 84"/>
                <a:gd name="T59" fmla="*/ 66 h 145"/>
                <a:gd name="T60" fmla="*/ 38 w 84"/>
                <a:gd name="T61" fmla="*/ 56 h 145"/>
                <a:gd name="T62" fmla="*/ 61 w 84"/>
                <a:gd name="T63" fmla="*/ 54 h 145"/>
                <a:gd name="T64" fmla="*/ 60 w 84"/>
                <a:gd name="T65" fmla="*/ 42 h 145"/>
                <a:gd name="T66" fmla="*/ 57 w 84"/>
                <a:gd name="T67" fmla="*/ 30 h 145"/>
                <a:gd name="T68" fmla="*/ 53 w 84"/>
                <a:gd name="T69" fmla="*/ 23 h 145"/>
                <a:gd name="T70" fmla="*/ 43 w 84"/>
                <a:gd name="T71" fmla="*/ 18 h 145"/>
                <a:gd name="T72" fmla="*/ 31 w 84"/>
                <a:gd name="T73" fmla="*/ 18 h 145"/>
                <a:gd name="T74" fmla="*/ 20 w 84"/>
                <a:gd name="T75" fmla="*/ 22 h 145"/>
                <a:gd name="T76" fmla="*/ 10 w 84"/>
                <a:gd name="T77" fmla="*/ 9 h 145"/>
                <a:gd name="T78" fmla="*/ 23 w 84"/>
                <a:gd name="T79" fmla="*/ 2 h 145"/>
                <a:gd name="T80" fmla="*/ 42 w 84"/>
                <a:gd name="T81" fmla="*/ 0 h 145"/>
                <a:gd name="T82" fmla="*/ 61 w 84"/>
                <a:gd name="T83" fmla="*/ 3 h 145"/>
                <a:gd name="T84" fmla="*/ 74 w 84"/>
                <a:gd name="T85" fmla="*/ 13 h 145"/>
                <a:gd name="T86" fmla="*/ 80 w 84"/>
                <a:gd name="T87" fmla="*/ 28 h 145"/>
                <a:gd name="T88" fmla="*/ 82 w 84"/>
                <a:gd name="T89" fmla="*/ 5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45">
                  <a:moveTo>
                    <a:pt x="61" y="69"/>
                  </a:moveTo>
                  <a:lnTo>
                    <a:pt x="55" y="70"/>
                  </a:lnTo>
                  <a:lnTo>
                    <a:pt x="50" y="70"/>
                  </a:lnTo>
                  <a:lnTo>
                    <a:pt x="43" y="72"/>
                  </a:lnTo>
                  <a:lnTo>
                    <a:pt x="37" y="74"/>
                  </a:lnTo>
                  <a:lnTo>
                    <a:pt x="31" y="79"/>
                  </a:lnTo>
                  <a:lnTo>
                    <a:pt x="26" y="84"/>
                  </a:lnTo>
                  <a:lnTo>
                    <a:pt x="25" y="88"/>
                  </a:lnTo>
                  <a:lnTo>
                    <a:pt x="23" y="92"/>
                  </a:lnTo>
                  <a:lnTo>
                    <a:pt x="23" y="97"/>
                  </a:lnTo>
                  <a:lnTo>
                    <a:pt x="22" y="103"/>
                  </a:lnTo>
                  <a:lnTo>
                    <a:pt x="23" y="109"/>
                  </a:lnTo>
                  <a:lnTo>
                    <a:pt x="24" y="114"/>
                  </a:lnTo>
                  <a:lnTo>
                    <a:pt x="25" y="119"/>
                  </a:lnTo>
                  <a:lnTo>
                    <a:pt x="27" y="122"/>
                  </a:lnTo>
                  <a:lnTo>
                    <a:pt x="30" y="124"/>
                  </a:lnTo>
                  <a:lnTo>
                    <a:pt x="34" y="126"/>
                  </a:lnTo>
                  <a:lnTo>
                    <a:pt x="36" y="127"/>
                  </a:lnTo>
                  <a:lnTo>
                    <a:pt x="39" y="127"/>
                  </a:lnTo>
                  <a:lnTo>
                    <a:pt x="43" y="127"/>
                  </a:lnTo>
                  <a:lnTo>
                    <a:pt x="47" y="126"/>
                  </a:lnTo>
                  <a:lnTo>
                    <a:pt x="50" y="124"/>
                  </a:lnTo>
                  <a:lnTo>
                    <a:pt x="52" y="122"/>
                  </a:lnTo>
                  <a:lnTo>
                    <a:pt x="55" y="119"/>
                  </a:lnTo>
                  <a:lnTo>
                    <a:pt x="57" y="115"/>
                  </a:lnTo>
                  <a:lnTo>
                    <a:pt x="58" y="111"/>
                  </a:lnTo>
                  <a:lnTo>
                    <a:pt x="60" y="106"/>
                  </a:lnTo>
                  <a:lnTo>
                    <a:pt x="61" y="103"/>
                  </a:lnTo>
                  <a:lnTo>
                    <a:pt x="61" y="98"/>
                  </a:lnTo>
                  <a:lnTo>
                    <a:pt x="61" y="69"/>
                  </a:lnTo>
                  <a:close/>
                  <a:moveTo>
                    <a:pt x="82" y="110"/>
                  </a:moveTo>
                  <a:lnTo>
                    <a:pt x="83" y="127"/>
                  </a:lnTo>
                  <a:lnTo>
                    <a:pt x="84" y="142"/>
                  </a:lnTo>
                  <a:lnTo>
                    <a:pt x="64" y="142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0" y="132"/>
                  </a:lnTo>
                  <a:lnTo>
                    <a:pt x="56" y="135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7" y="142"/>
                  </a:lnTo>
                  <a:lnTo>
                    <a:pt x="42" y="144"/>
                  </a:lnTo>
                  <a:lnTo>
                    <a:pt x="38" y="145"/>
                  </a:lnTo>
                  <a:lnTo>
                    <a:pt x="34" y="145"/>
                  </a:lnTo>
                  <a:lnTo>
                    <a:pt x="26" y="145"/>
                  </a:lnTo>
                  <a:lnTo>
                    <a:pt x="21" y="142"/>
                  </a:lnTo>
                  <a:lnTo>
                    <a:pt x="14" y="138"/>
                  </a:lnTo>
                  <a:lnTo>
                    <a:pt x="10" y="134"/>
                  </a:lnTo>
                  <a:lnTo>
                    <a:pt x="6" y="128"/>
                  </a:lnTo>
                  <a:lnTo>
                    <a:pt x="2" y="121"/>
                  </a:lnTo>
                  <a:lnTo>
                    <a:pt x="1" y="113"/>
                  </a:lnTo>
                  <a:lnTo>
                    <a:pt x="0" y="105"/>
                  </a:lnTo>
                  <a:lnTo>
                    <a:pt x="0" y="98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6" y="82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4" y="69"/>
                  </a:lnTo>
                  <a:lnTo>
                    <a:pt x="18" y="66"/>
                  </a:lnTo>
                  <a:lnTo>
                    <a:pt x="27" y="60"/>
                  </a:lnTo>
                  <a:lnTo>
                    <a:pt x="38" y="56"/>
                  </a:lnTo>
                  <a:lnTo>
                    <a:pt x="49" y="54"/>
                  </a:lnTo>
                  <a:lnTo>
                    <a:pt x="61" y="54"/>
                  </a:lnTo>
                  <a:lnTo>
                    <a:pt x="61" y="49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5" y="26"/>
                  </a:lnTo>
                  <a:lnTo>
                    <a:pt x="53" y="23"/>
                  </a:lnTo>
                  <a:lnTo>
                    <a:pt x="49" y="19"/>
                  </a:lnTo>
                  <a:lnTo>
                    <a:pt x="43" y="18"/>
                  </a:lnTo>
                  <a:lnTo>
                    <a:pt x="38" y="17"/>
                  </a:lnTo>
                  <a:lnTo>
                    <a:pt x="31" y="18"/>
                  </a:lnTo>
                  <a:lnTo>
                    <a:pt x="25" y="19"/>
                  </a:lnTo>
                  <a:lnTo>
                    <a:pt x="20" y="22"/>
                  </a:lnTo>
                  <a:lnTo>
                    <a:pt x="14" y="25"/>
                  </a:lnTo>
                  <a:lnTo>
                    <a:pt x="10" y="9"/>
                  </a:lnTo>
                  <a:lnTo>
                    <a:pt x="15" y="5"/>
                  </a:lnTo>
                  <a:lnTo>
                    <a:pt x="23" y="2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1" y="3"/>
                  </a:lnTo>
                  <a:lnTo>
                    <a:pt x="67" y="7"/>
                  </a:lnTo>
                  <a:lnTo>
                    <a:pt x="74" y="13"/>
                  </a:lnTo>
                  <a:lnTo>
                    <a:pt x="77" y="19"/>
                  </a:lnTo>
                  <a:lnTo>
                    <a:pt x="80" y="28"/>
                  </a:lnTo>
                  <a:lnTo>
                    <a:pt x="82" y="38"/>
                  </a:lnTo>
                  <a:lnTo>
                    <a:pt x="82" y="50"/>
                  </a:lnTo>
                  <a:lnTo>
                    <a:pt x="82" y="11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099"/>
            <p:cNvSpPr>
              <a:spLocks/>
            </p:cNvSpPr>
            <p:nvPr/>
          </p:nvSpPr>
          <p:spPr bwMode="auto">
            <a:xfrm>
              <a:off x="5579250" y="7150145"/>
              <a:ext cx="30227" cy="57272"/>
            </a:xfrm>
            <a:custGeom>
              <a:avLst/>
              <a:gdLst>
                <a:gd name="T0" fmla="*/ 75 w 76"/>
                <a:gd name="T1" fmla="*/ 139 h 145"/>
                <a:gd name="T2" fmla="*/ 70 w 76"/>
                <a:gd name="T3" fmla="*/ 141 h 145"/>
                <a:gd name="T4" fmla="*/ 65 w 76"/>
                <a:gd name="T5" fmla="*/ 142 h 145"/>
                <a:gd name="T6" fmla="*/ 58 w 76"/>
                <a:gd name="T7" fmla="*/ 144 h 145"/>
                <a:gd name="T8" fmla="*/ 52 w 76"/>
                <a:gd name="T9" fmla="*/ 145 h 145"/>
                <a:gd name="T10" fmla="*/ 47 w 76"/>
                <a:gd name="T11" fmla="*/ 144 h 145"/>
                <a:gd name="T12" fmla="*/ 41 w 76"/>
                <a:gd name="T13" fmla="*/ 144 h 145"/>
                <a:gd name="T14" fmla="*/ 36 w 76"/>
                <a:gd name="T15" fmla="*/ 141 h 145"/>
                <a:gd name="T16" fmla="*/ 30 w 76"/>
                <a:gd name="T17" fmla="*/ 139 h 145"/>
                <a:gd name="T18" fmla="*/ 26 w 76"/>
                <a:gd name="T19" fmla="*/ 137 h 145"/>
                <a:gd name="T20" fmla="*/ 22 w 76"/>
                <a:gd name="T21" fmla="*/ 134 h 145"/>
                <a:gd name="T22" fmla="*/ 18 w 76"/>
                <a:gd name="T23" fmla="*/ 131 h 145"/>
                <a:gd name="T24" fmla="*/ 14 w 76"/>
                <a:gd name="T25" fmla="*/ 126 h 145"/>
                <a:gd name="T26" fmla="*/ 11 w 76"/>
                <a:gd name="T27" fmla="*/ 121 h 145"/>
                <a:gd name="T28" fmla="*/ 9 w 76"/>
                <a:gd name="T29" fmla="*/ 115 h 145"/>
                <a:gd name="T30" fmla="*/ 6 w 76"/>
                <a:gd name="T31" fmla="*/ 110 h 145"/>
                <a:gd name="T32" fmla="*/ 4 w 76"/>
                <a:gd name="T33" fmla="*/ 104 h 145"/>
                <a:gd name="T34" fmla="*/ 1 w 76"/>
                <a:gd name="T35" fmla="*/ 90 h 145"/>
                <a:gd name="T36" fmla="*/ 0 w 76"/>
                <a:gd name="T37" fmla="*/ 73 h 145"/>
                <a:gd name="T38" fmla="*/ 1 w 76"/>
                <a:gd name="T39" fmla="*/ 58 h 145"/>
                <a:gd name="T40" fmla="*/ 4 w 76"/>
                <a:gd name="T41" fmla="*/ 44 h 145"/>
                <a:gd name="T42" fmla="*/ 6 w 76"/>
                <a:gd name="T43" fmla="*/ 38 h 145"/>
                <a:gd name="T44" fmla="*/ 9 w 76"/>
                <a:gd name="T45" fmla="*/ 32 h 145"/>
                <a:gd name="T46" fmla="*/ 11 w 76"/>
                <a:gd name="T47" fmla="*/ 26 h 145"/>
                <a:gd name="T48" fmla="*/ 15 w 76"/>
                <a:gd name="T49" fmla="*/ 22 h 145"/>
                <a:gd name="T50" fmla="*/ 18 w 76"/>
                <a:gd name="T51" fmla="*/ 16 h 145"/>
                <a:gd name="T52" fmla="*/ 23 w 76"/>
                <a:gd name="T53" fmla="*/ 12 h 145"/>
                <a:gd name="T54" fmla="*/ 27 w 76"/>
                <a:gd name="T55" fmla="*/ 9 h 145"/>
                <a:gd name="T56" fmla="*/ 33 w 76"/>
                <a:gd name="T57" fmla="*/ 5 h 145"/>
                <a:gd name="T58" fmla="*/ 38 w 76"/>
                <a:gd name="T59" fmla="*/ 3 h 145"/>
                <a:gd name="T60" fmla="*/ 43 w 76"/>
                <a:gd name="T61" fmla="*/ 1 h 145"/>
                <a:gd name="T62" fmla="*/ 50 w 76"/>
                <a:gd name="T63" fmla="*/ 0 h 145"/>
                <a:gd name="T64" fmla="*/ 56 w 76"/>
                <a:gd name="T65" fmla="*/ 0 h 145"/>
                <a:gd name="T66" fmla="*/ 62 w 76"/>
                <a:gd name="T67" fmla="*/ 0 h 145"/>
                <a:gd name="T68" fmla="*/ 67 w 76"/>
                <a:gd name="T69" fmla="*/ 1 h 145"/>
                <a:gd name="T70" fmla="*/ 71 w 76"/>
                <a:gd name="T71" fmla="*/ 2 h 145"/>
                <a:gd name="T72" fmla="*/ 76 w 76"/>
                <a:gd name="T73" fmla="*/ 4 h 145"/>
                <a:gd name="T74" fmla="*/ 71 w 76"/>
                <a:gd name="T75" fmla="*/ 23 h 145"/>
                <a:gd name="T76" fmla="*/ 65 w 76"/>
                <a:gd name="T77" fmla="*/ 19 h 145"/>
                <a:gd name="T78" fmla="*/ 55 w 76"/>
                <a:gd name="T79" fmla="*/ 18 h 145"/>
                <a:gd name="T80" fmla="*/ 51 w 76"/>
                <a:gd name="T81" fmla="*/ 18 h 145"/>
                <a:gd name="T82" fmla="*/ 48 w 76"/>
                <a:gd name="T83" fmla="*/ 19 h 145"/>
                <a:gd name="T84" fmla="*/ 43 w 76"/>
                <a:gd name="T85" fmla="*/ 22 h 145"/>
                <a:gd name="T86" fmla="*/ 40 w 76"/>
                <a:gd name="T87" fmla="*/ 23 h 145"/>
                <a:gd name="T88" fmla="*/ 35 w 76"/>
                <a:gd name="T89" fmla="*/ 28 h 145"/>
                <a:gd name="T90" fmla="*/ 30 w 76"/>
                <a:gd name="T91" fmla="*/ 36 h 145"/>
                <a:gd name="T92" fmla="*/ 27 w 76"/>
                <a:gd name="T93" fmla="*/ 43 h 145"/>
                <a:gd name="T94" fmla="*/ 25 w 76"/>
                <a:gd name="T95" fmla="*/ 53 h 145"/>
                <a:gd name="T96" fmla="*/ 23 w 76"/>
                <a:gd name="T97" fmla="*/ 63 h 145"/>
                <a:gd name="T98" fmla="*/ 23 w 76"/>
                <a:gd name="T99" fmla="*/ 73 h 145"/>
                <a:gd name="T100" fmla="*/ 23 w 76"/>
                <a:gd name="T101" fmla="*/ 84 h 145"/>
                <a:gd name="T102" fmla="*/ 25 w 76"/>
                <a:gd name="T103" fmla="*/ 95 h 145"/>
                <a:gd name="T104" fmla="*/ 28 w 76"/>
                <a:gd name="T105" fmla="*/ 104 h 145"/>
                <a:gd name="T106" fmla="*/ 31 w 76"/>
                <a:gd name="T107" fmla="*/ 111 h 145"/>
                <a:gd name="T108" fmla="*/ 36 w 76"/>
                <a:gd name="T109" fmla="*/ 118 h 145"/>
                <a:gd name="T110" fmla="*/ 42 w 76"/>
                <a:gd name="T111" fmla="*/ 122 h 145"/>
                <a:gd name="T112" fmla="*/ 49 w 76"/>
                <a:gd name="T113" fmla="*/ 125 h 145"/>
                <a:gd name="T114" fmla="*/ 56 w 76"/>
                <a:gd name="T115" fmla="*/ 125 h 145"/>
                <a:gd name="T116" fmla="*/ 64 w 76"/>
                <a:gd name="T117" fmla="*/ 125 h 145"/>
                <a:gd name="T118" fmla="*/ 71 w 76"/>
                <a:gd name="T119" fmla="*/ 122 h 145"/>
                <a:gd name="T120" fmla="*/ 75 w 76"/>
                <a:gd name="T121" fmla="*/ 13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145">
                  <a:moveTo>
                    <a:pt x="75" y="139"/>
                  </a:moveTo>
                  <a:lnTo>
                    <a:pt x="70" y="141"/>
                  </a:lnTo>
                  <a:lnTo>
                    <a:pt x="65" y="142"/>
                  </a:lnTo>
                  <a:lnTo>
                    <a:pt x="58" y="144"/>
                  </a:lnTo>
                  <a:lnTo>
                    <a:pt x="52" y="145"/>
                  </a:lnTo>
                  <a:lnTo>
                    <a:pt x="47" y="144"/>
                  </a:lnTo>
                  <a:lnTo>
                    <a:pt x="41" y="144"/>
                  </a:lnTo>
                  <a:lnTo>
                    <a:pt x="36" y="141"/>
                  </a:lnTo>
                  <a:lnTo>
                    <a:pt x="30" y="139"/>
                  </a:lnTo>
                  <a:lnTo>
                    <a:pt x="26" y="137"/>
                  </a:lnTo>
                  <a:lnTo>
                    <a:pt x="22" y="134"/>
                  </a:lnTo>
                  <a:lnTo>
                    <a:pt x="18" y="131"/>
                  </a:lnTo>
                  <a:lnTo>
                    <a:pt x="14" y="126"/>
                  </a:lnTo>
                  <a:lnTo>
                    <a:pt x="11" y="121"/>
                  </a:lnTo>
                  <a:lnTo>
                    <a:pt x="9" y="115"/>
                  </a:lnTo>
                  <a:lnTo>
                    <a:pt x="6" y="110"/>
                  </a:lnTo>
                  <a:lnTo>
                    <a:pt x="4" y="104"/>
                  </a:lnTo>
                  <a:lnTo>
                    <a:pt x="1" y="90"/>
                  </a:lnTo>
                  <a:lnTo>
                    <a:pt x="0" y="73"/>
                  </a:lnTo>
                  <a:lnTo>
                    <a:pt x="1" y="58"/>
                  </a:lnTo>
                  <a:lnTo>
                    <a:pt x="4" y="44"/>
                  </a:lnTo>
                  <a:lnTo>
                    <a:pt x="6" y="38"/>
                  </a:lnTo>
                  <a:lnTo>
                    <a:pt x="9" y="32"/>
                  </a:lnTo>
                  <a:lnTo>
                    <a:pt x="11" y="26"/>
                  </a:lnTo>
                  <a:lnTo>
                    <a:pt x="15" y="22"/>
                  </a:lnTo>
                  <a:lnTo>
                    <a:pt x="18" y="16"/>
                  </a:lnTo>
                  <a:lnTo>
                    <a:pt x="23" y="12"/>
                  </a:lnTo>
                  <a:lnTo>
                    <a:pt x="27" y="9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71" y="23"/>
                  </a:lnTo>
                  <a:lnTo>
                    <a:pt x="65" y="19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48" y="19"/>
                  </a:lnTo>
                  <a:lnTo>
                    <a:pt x="43" y="22"/>
                  </a:lnTo>
                  <a:lnTo>
                    <a:pt x="40" y="23"/>
                  </a:lnTo>
                  <a:lnTo>
                    <a:pt x="35" y="28"/>
                  </a:lnTo>
                  <a:lnTo>
                    <a:pt x="30" y="36"/>
                  </a:lnTo>
                  <a:lnTo>
                    <a:pt x="27" y="43"/>
                  </a:lnTo>
                  <a:lnTo>
                    <a:pt x="25" y="53"/>
                  </a:lnTo>
                  <a:lnTo>
                    <a:pt x="23" y="63"/>
                  </a:lnTo>
                  <a:lnTo>
                    <a:pt x="23" y="73"/>
                  </a:lnTo>
                  <a:lnTo>
                    <a:pt x="23" y="84"/>
                  </a:lnTo>
                  <a:lnTo>
                    <a:pt x="25" y="95"/>
                  </a:lnTo>
                  <a:lnTo>
                    <a:pt x="28" y="104"/>
                  </a:lnTo>
                  <a:lnTo>
                    <a:pt x="31" y="111"/>
                  </a:lnTo>
                  <a:lnTo>
                    <a:pt x="36" y="118"/>
                  </a:lnTo>
                  <a:lnTo>
                    <a:pt x="42" y="122"/>
                  </a:lnTo>
                  <a:lnTo>
                    <a:pt x="49" y="125"/>
                  </a:lnTo>
                  <a:lnTo>
                    <a:pt x="56" y="125"/>
                  </a:lnTo>
                  <a:lnTo>
                    <a:pt x="64" y="125"/>
                  </a:lnTo>
                  <a:lnTo>
                    <a:pt x="71" y="122"/>
                  </a:lnTo>
                  <a:lnTo>
                    <a:pt x="75" y="13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100"/>
            <p:cNvSpPr>
              <a:spLocks/>
            </p:cNvSpPr>
            <p:nvPr/>
          </p:nvSpPr>
          <p:spPr bwMode="auto">
            <a:xfrm>
              <a:off x="5614249" y="7150145"/>
              <a:ext cx="36590" cy="81135"/>
            </a:xfrm>
            <a:custGeom>
              <a:avLst/>
              <a:gdLst>
                <a:gd name="T0" fmla="*/ 23 w 94"/>
                <a:gd name="T1" fmla="*/ 0 h 202"/>
                <a:gd name="T2" fmla="*/ 43 w 94"/>
                <a:gd name="T3" fmla="*/ 80 h 202"/>
                <a:gd name="T4" fmla="*/ 45 w 94"/>
                <a:gd name="T5" fmla="*/ 96 h 202"/>
                <a:gd name="T6" fmla="*/ 48 w 94"/>
                <a:gd name="T7" fmla="*/ 109 h 202"/>
                <a:gd name="T8" fmla="*/ 49 w 94"/>
                <a:gd name="T9" fmla="*/ 109 h 202"/>
                <a:gd name="T10" fmla="*/ 51 w 94"/>
                <a:gd name="T11" fmla="*/ 96 h 202"/>
                <a:gd name="T12" fmla="*/ 55 w 94"/>
                <a:gd name="T13" fmla="*/ 81 h 202"/>
                <a:gd name="T14" fmla="*/ 72 w 94"/>
                <a:gd name="T15" fmla="*/ 0 h 202"/>
                <a:gd name="T16" fmla="*/ 94 w 94"/>
                <a:gd name="T17" fmla="*/ 0 h 202"/>
                <a:gd name="T18" fmla="*/ 71 w 94"/>
                <a:gd name="T19" fmla="*/ 90 h 202"/>
                <a:gd name="T20" fmla="*/ 63 w 94"/>
                <a:gd name="T21" fmla="*/ 116 h 202"/>
                <a:gd name="T22" fmla="*/ 56 w 94"/>
                <a:gd name="T23" fmla="*/ 140 h 202"/>
                <a:gd name="T24" fmla="*/ 51 w 94"/>
                <a:gd name="T25" fmla="*/ 152 h 202"/>
                <a:gd name="T26" fmla="*/ 47 w 94"/>
                <a:gd name="T27" fmla="*/ 163 h 202"/>
                <a:gd name="T28" fmla="*/ 42 w 94"/>
                <a:gd name="T29" fmla="*/ 173 h 202"/>
                <a:gd name="T30" fmla="*/ 35 w 94"/>
                <a:gd name="T31" fmla="*/ 182 h 202"/>
                <a:gd name="T32" fmla="*/ 29 w 94"/>
                <a:gd name="T33" fmla="*/ 189 h 202"/>
                <a:gd name="T34" fmla="*/ 21 w 94"/>
                <a:gd name="T35" fmla="*/ 196 h 202"/>
                <a:gd name="T36" fmla="*/ 15 w 94"/>
                <a:gd name="T37" fmla="*/ 200 h 202"/>
                <a:gd name="T38" fmla="*/ 10 w 94"/>
                <a:gd name="T39" fmla="*/ 202 h 202"/>
                <a:gd name="T40" fmla="*/ 2 w 94"/>
                <a:gd name="T41" fmla="*/ 184 h 202"/>
                <a:gd name="T42" fmla="*/ 7 w 94"/>
                <a:gd name="T43" fmla="*/ 180 h 202"/>
                <a:gd name="T44" fmla="*/ 13 w 94"/>
                <a:gd name="T45" fmla="*/ 176 h 202"/>
                <a:gd name="T46" fmla="*/ 17 w 94"/>
                <a:gd name="T47" fmla="*/ 171 h 202"/>
                <a:gd name="T48" fmla="*/ 22 w 94"/>
                <a:gd name="T49" fmla="*/ 165 h 202"/>
                <a:gd name="T50" fmla="*/ 30 w 94"/>
                <a:gd name="T51" fmla="*/ 153 h 202"/>
                <a:gd name="T52" fmla="*/ 34 w 94"/>
                <a:gd name="T53" fmla="*/ 142 h 202"/>
                <a:gd name="T54" fmla="*/ 36 w 94"/>
                <a:gd name="T55" fmla="*/ 137 h 202"/>
                <a:gd name="T56" fmla="*/ 36 w 94"/>
                <a:gd name="T57" fmla="*/ 135 h 202"/>
                <a:gd name="T58" fmla="*/ 35 w 94"/>
                <a:gd name="T59" fmla="*/ 130 h 202"/>
                <a:gd name="T60" fmla="*/ 0 w 94"/>
                <a:gd name="T61" fmla="*/ 0 h 202"/>
                <a:gd name="T62" fmla="*/ 23 w 94"/>
                <a:gd name="T6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202">
                  <a:moveTo>
                    <a:pt x="23" y="0"/>
                  </a:moveTo>
                  <a:lnTo>
                    <a:pt x="43" y="80"/>
                  </a:lnTo>
                  <a:lnTo>
                    <a:pt x="45" y="96"/>
                  </a:lnTo>
                  <a:lnTo>
                    <a:pt x="48" y="109"/>
                  </a:lnTo>
                  <a:lnTo>
                    <a:pt x="49" y="109"/>
                  </a:lnTo>
                  <a:lnTo>
                    <a:pt x="51" y="96"/>
                  </a:lnTo>
                  <a:lnTo>
                    <a:pt x="55" y="81"/>
                  </a:lnTo>
                  <a:lnTo>
                    <a:pt x="72" y="0"/>
                  </a:lnTo>
                  <a:lnTo>
                    <a:pt x="94" y="0"/>
                  </a:lnTo>
                  <a:lnTo>
                    <a:pt x="71" y="90"/>
                  </a:lnTo>
                  <a:lnTo>
                    <a:pt x="63" y="116"/>
                  </a:lnTo>
                  <a:lnTo>
                    <a:pt x="56" y="140"/>
                  </a:lnTo>
                  <a:lnTo>
                    <a:pt x="51" y="152"/>
                  </a:lnTo>
                  <a:lnTo>
                    <a:pt x="47" y="163"/>
                  </a:lnTo>
                  <a:lnTo>
                    <a:pt x="42" y="173"/>
                  </a:lnTo>
                  <a:lnTo>
                    <a:pt x="35" y="182"/>
                  </a:lnTo>
                  <a:lnTo>
                    <a:pt x="29" y="189"/>
                  </a:lnTo>
                  <a:lnTo>
                    <a:pt x="21" y="196"/>
                  </a:lnTo>
                  <a:lnTo>
                    <a:pt x="15" y="200"/>
                  </a:lnTo>
                  <a:lnTo>
                    <a:pt x="10" y="202"/>
                  </a:lnTo>
                  <a:lnTo>
                    <a:pt x="2" y="184"/>
                  </a:lnTo>
                  <a:lnTo>
                    <a:pt x="7" y="180"/>
                  </a:lnTo>
                  <a:lnTo>
                    <a:pt x="13" y="176"/>
                  </a:lnTo>
                  <a:lnTo>
                    <a:pt x="17" y="171"/>
                  </a:lnTo>
                  <a:lnTo>
                    <a:pt x="22" y="165"/>
                  </a:lnTo>
                  <a:lnTo>
                    <a:pt x="30" y="153"/>
                  </a:lnTo>
                  <a:lnTo>
                    <a:pt x="34" y="142"/>
                  </a:lnTo>
                  <a:lnTo>
                    <a:pt x="36" y="137"/>
                  </a:lnTo>
                  <a:lnTo>
                    <a:pt x="36" y="135"/>
                  </a:lnTo>
                  <a:lnTo>
                    <a:pt x="35" y="130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101"/>
            <p:cNvSpPr>
              <a:spLocks/>
            </p:cNvSpPr>
            <p:nvPr/>
          </p:nvSpPr>
          <p:spPr bwMode="auto">
            <a:xfrm>
              <a:off x="5281754" y="6825605"/>
              <a:ext cx="405676" cy="152725"/>
            </a:xfrm>
            <a:custGeom>
              <a:avLst/>
              <a:gdLst>
                <a:gd name="T0" fmla="*/ 108 w 1019"/>
                <a:gd name="T1" fmla="*/ 382 h 384"/>
                <a:gd name="T2" fmla="*/ 87 w 1019"/>
                <a:gd name="T3" fmla="*/ 384 h 384"/>
                <a:gd name="T4" fmla="*/ 68 w 1019"/>
                <a:gd name="T5" fmla="*/ 382 h 384"/>
                <a:gd name="T6" fmla="*/ 49 w 1019"/>
                <a:gd name="T7" fmla="*/ 375 h 384"/>
                <a:gd name="T8" fmla="*/ 33 w 1019"/>
                <a:gd name="T9" fmla="*/ 365 h 384"/>
                <a:gd name="T10" fmla="*/ 19 w 1019"/>
                <a:gd name="T11" fmla="*/ 352 h 384"/>
                <a:gd name="T12" fmla="*/ 9 w 1019"/>
                <a:gd name="T13" fmla="*/ 334 h 384"/>
                <a:gd name="T14" fmla="*/ 2 w 1019"/>
                <a:gd name="T15" fmla="*/ 315 h 384"/>
                <a:gd name="T16" fmla="*/ 0 w 1019"/>
                <a:gd name="T17" fmla="*/ 294 h 384"/>
                <a:gd name="T18" fmla="*/ 1 w 1019"/>
                <a:gd name="T19" fmla="*/ 272 h 384"/>
                <a:gd name="T20" fmla="*/ 8 w 1019"/>
                <a:gd name="T21" fmla="*/ 248 h 384"/>
                <a:gd name="T22" fmla="*/ 21 w 1019"/>
                <a:gd name="T23" fmla="*/ 223 h 384"/>
                <a:gd name="T24" fmla="*/ 40 w 1019"/>
                <a:gd name="T25" fmla="*/ 198 h 384"/>
                <a:gd name="T26" fmla="*/ 66 w 1019"/>
                <a:gd name="T27" fmla="*/ 173 h 384"/>
                <a:gd name="T28" fmla="*/ 99 w 1019"/>
                <a:gd name="T29" fmla="*/ 149 h 384"/>
                <a:gd name="T30" fmla="*/ 139 w 1019"/>
                <a:gd name="T31" fmla="*/ 126 h 384"/>
                <a:gd name="T32" fmla="*/ 210 w 1019"/>
                <a:gd name="T33" fmla="*/ 95 h 384"/>
                <a:gd name="T34" fmla="*/ 309 w 1019"/>
                <a:gd name="T35" fmla="*/ 60 h 384"/>
                <a:gd name="T36" fmla="*/ 407 w 1019"/>
                <a:gd name="T37" fmla="*/ 32 h 384"/>
                <a:gd name="T38" fmla="*/ 505 w 1019"/>
                <a:gd name="T39" fmla="*/ 14 h 384"/>
                <a:gd name="T40" fmla="*/ 602 w 1019"/>
                <a:gd name="T41" fmla="*/ 2 h 384"/>
                <a:gd name="T42" fmla="*/ 675 w 1019"/>
                <a:gd name="T43" fmla="*/ 0 h 384"/>
                <a:gd name="T44" fmla="*/ 722 w 1019"/>
                <a:gd name="T45" fmla="*/ 1 h 384"/>
                <a:gd name="T46" fmla="*/ 770 w 1019"/>
                <a:gd name="T47" fmla="*/ 4 h 384"/>
                <a:gd name="T48" fmla="*/ 815 w 1019"/>
                <a:gd name="T49" fmla="*/ 8 h 384"/>
                <a:gd name="T50" fmla="*/ 860 w 1019"/>
                <a:gd name="T51" fmla="*/ 16 h 384"/>
                <a:gd name="T52" fmla="*/ 905 w 1019"/>
                <a:gd name="T53" fmla="*/ 27 h 384"/>
                <a:gd name="T54" fmla="*/ 939 w 1019"/>
                <a:gd name="T55" fmla="*/ 36 h 384"/>
                <a:gd name="T56" fmla="*/ 961 w 1019"/>
                <a:gd name="T57" fmla="*/ 47 h 384"/>
                <a:gd name="T58" fmla="*/ 979 w 1019"/>
                <a:gd name="T59" fmla="*/ 61 h 384"/>
                <a:gd name="T60" fmla="*/ 994 w 1019"/>
                <a:gd name="T61" fmla="*/ 78 h 384"/>
                <a:gd name="T62" fmla="*/ 1006 w 1019"/>
                <a:gd name="T63" fmla="*/ 98 h 384"/>
                <a:gd name="T64" fmla="*/ 1015 w 1019"/>
                <a:gd name="T65" fmla="*/ 118 h 384"/>
                <a:gd name="T66" fmla="*/ 1019 w 1019"/>
                <a:gd name="T67" fmla="*/ 140 h 384"/>
                <a:gd name="T68" fmla="*/ 1019 w 1019"/>
                <a:gd name="T69" fmla="*/ 163 h 384"/>
                <a:gd name="T70" fmla="*/ 1016 w 1019"/>
                <a:gd name="T71" fmla="*/ 184 h 384"/>
                <a:gd name="T72" fmla="*/ 1009 w 1019"/>
                <a:gd name="T73" fmla="*/ 205 h 384"/>
                <a:gd name="T74" fmla="*/ 998 w 1019"/>
                <a:gd name="T75" fmla="*/ 224 h 384"/>
                <a:gd name="T76" fmla="*/ 982 w 1019"/>
                <a:gd name="T77" fmla="*/ 242 h 384"/>
                <a:gd name="T78" fmla="*/ 964 w 1019"/>
                <a:gd name="T79" fmla="*/ 257 h 384"/>
                <a:gd name="T80" fmla="*/ 940 w 1019"/>
                <a:gd name="T81" fmla="*/ 267 h 384"/>
                <a:gd name="T82" fmla="*/ 912 w 1019"/>
                <a:gd name="T83" fmla="*/ 275 h 384"/>
                <a:gd name="T84" fmla="*/ 881 w 1019"/>
                <a:gd name="T85" fmla="*/ 277 h 384"/>
                <a:gd name="T86" fmla="*/ 826 w 1019"/>
                <a:gd name="T87" fmla="*/ 275 h 384"/>
                <a:gd name="T88" fmla="*/ 748 w 1019"/>
                <a:gd name="T89" fmla="*/ 273 h 384"/>
                <a:gd name="T90" fmla="*/ 665 w 1019"/>
                <a:gd name="T91" fmla="*/ 274 h 384"/>
                <a:gd name="T92" fmla="*/ 576 w 1019"/>
                <a:gd name="T93" fmla="*/ 278 h 384"/>
                <a:gd name="T94" fmla="*/ 484 w 1019"/>
                <a:gd name="T95" fmla="*/ 289 h 384"/>
                <a:gd name="T96" fmla="*/ 385 w 1019"/>
                <a:gd name="T97" fmla="*/ 305 h 384"/>
                <a:gd name="T98" fmla="*/ 283 w 1019"/>
                <a:gd name="T99" fmla="*/ 329 h 384"/>
                <a:gd name="T100" fmla="*/ 174 w 1019"/>
                <a:gd name="T101" fmla="*/ 36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19" h="384">
                  <a:moveTo>
                    <a:pt x="118" y="379"/>
                  </a:moveTo>
                  <a:lnTo>
                    <a:pt x="108" y="382"/>
                  </a:lnTo>
                  <a:lnTo>
                    <a:pt x="97" y="384"/>
                  </a:lnTo>
                  <a:lnTo>
                    <a:pt x="87" y="384"/>
                  </a:lnTo>
                  <a:lnTo>
                    <a:pt x="77" y="384"/>
                  </a:lnTo>
                  <a:lnTo>
                    <a:pt x="68" y="382"/>
                  </a:lnTo>
                  <a:lnTo>
                    <a:pt x="58" y="379"/>
                  </a:lnTo>
                  <a:lnTo>
                    <a:pt x="49" y="375"/>
                  </a:lnTo>
                  <a:lnTo>
                    <a:pt x="41" y="371"/>
                  </a:lnTo>
                  <a:lnTo>
                    <a:pt x="33" y="365"/>
                  </a:lnTo>
                  <a:lnTo>
                    <a:pt x="26" y="358"/>
                  </a:lnTo>
                  <a:lnTo>
                    <a:pt x="19" y="352"/>
                  </a:lnTo>
                  <a:lnTo>
                    <a:pt x="14" y="343"/>
                  </a:lnTo>
                  <a:lnTo>
                    <a:pt x="9" y="334"/>
                  </a:lnTo>
                  <a:lnTo>
                    <a:pt x="5" y="326"/>
                  </a:lnTo>
                  <a:lnTo>
                    <a:pt x="2" y="315"/>
                  </a:lnTo>
                  <a:lnTo>
                    <a:pt x="0" y="305"/>
                  </a:lnTo>
                  <a:lnTo>
                    <a:pt x="0" y="294"/>
                  </a:lnTo>
                  <a:lnTo>
                    <a:pt x="0" y="283"/>
                  </a:lnTo>
                  <a:lnTo>
                    <a:pt x="1" y="272"/>
                  </a:lnTo>
                  <a:lnTo>
                    <a:pt x="4" y="260"/>
                  </a:lnTo>
                  <a:lnTo>
                    <a:pt x="8" y="248"/>
                  </a:lnTo>
                  <a:lnTo>
                    <a:pt x="14" y="235"/>
                  </a:lnTo>
                  <a:lnTo>
                    <a:pt x="21" y="223"/>
                  </a:lnTo>
                  <a:lnTo>
                    <a:pt x="30" y="210"/>
                  </a:lnTo>
                  <a:lnTo>
                    <a:pt x="40" y="198"/>
                  </a:lnTo>
                  <a:lnTo>
                    <a:pt x="52" y="185"/>
                  </a:lnTo>
                  <a:lnTo>
                    <a:pt x="66" y="173"/>
                  </a:lnTo>
                  <a:lnTo>
                    <a:pt x="81" y="161"/>
                  </a:lnTo>
                  <a:lnTo>
                    <a:pt x="99" y="149"/>
                  </a:lnTo>
                  <a:lnTo>
                    <a:pt x="117" y="137"/>
                  </a:lnTo>
                  <a:lnTo>
                    <a:pt x="139" y="126"/>
                  </a:lnTo>
                  <a:lnTo>
                    <a:pt x="163" y="114"/>
                  </a:lnTo>
                  <a:lnTo>
                    <a:pt x="210" y="95"/>
                  </a:lnTo>
                  <a:lnTo>
                    <a:pt x="259" y="76"/>
                  </a:lnTo>
                  <a:lnTo>
                    <a:pt x="309" y="60"/>
                  </a:lnTo>
                  <a:lnTo>
                    <a:pt x="357" y="45"/>
                  </a:lnTo>
                  <a:lnTo>
                    <a:pt x="407" y="32"/>
                  </a:lnTo>
                  <a:lnTo>
                    <a:pt x="455" y="22"/>
                  </a:lnTo>
                  <a:lnTo>
                    <a:pt x="505" y="14"/>
                  </a:lnTo>
                  <a:lnTo>
                    <a:pt x="554" y="7"/>
                  </a:lnTo>
                  <a:lnTo>
                    <a:pt x="602" y="2"/>
                  </a:lnTo>
                  <a:lnTo>
                    <a:pt x="651" y="0"/>
                  </a:lnTo>
                  <a:lnTo>
                    <a:pt x="675" y="0"/>
                  </a:lnTo>
                  <a:lnTo>
                    <a:pt x="698" y="0"/>
                  </a:lnTo>
                  <a:lnTo>
                    <a:pt x="722" y="1"/>
                  </a:lnTo>
                  <a:lnTo>
                    <a:pt x="746" y="2"/>
                  </a:lnTo>
                  <a:lnTo>
                    <a:pt x="770" y="4"/>
                  </a:lnTo>
                  <a:lnTo>
                    <a:pt x="792" y="6"/>
                  </a:lnTo>
                  <a:lnTo>
                    <a:pt x="815" y="8"/>
                  </a:lnTo>
                  <a:lnTo>
                    <a:pt x="838" y="13"/>
                  </a:lnTo>
                  <a:lnTo>
                    <a:pt x="860" y="16"/>
                  </a:lnTo>
                  <a:lnTo>
                    <a:pt x="883" y="21"/>
                  </a:lnTo>
                  <a:lnTo>
                    <a:pt x="905" y="27"/>
                  </a:lnTo>
                  <a:lnTo>
                    <a:pt x="926" y="32"/>
                  </a:lnTo>
                  <a:lnTo>
                    <a:pt x="939" y="36"/>
                  </a:lnTo>
                  <a:lnTo>
                    <a:pt x="950" y="41"/>
                  </a:lnTo>
                  <a:lnTo>
                    <a:pt x="961" y="47"/>
                  </a:lnTo>
                  <a:lnTo>
                    <a:pt x="971" y="54"/>
                  </a:lnTo>
                  <a:lnTo>
                    <a:pt x="979" y="61"/>
                  </a:lnTo>
                  <a:lnTo>
                    <a:pt x="988" y="70"/>
                  </a:lnTo>
                  <a:lnTo>
                    <a:pt x="994" y="78"/>
                  </a:lnTo>
                  <a:lnTo>
                    <a:pt x="1001" y="88"/>
                  </a:lnTo>
                  <a:lnTo>
                    <a:pt x="1006" y="98"/>
                  </a:lnTo>
                  <a:lnTo>
                    <a:pt x="1011" y="109"/>
                  </a:lnTo>
                  <a:lnTo>
                    <a:pt x="1015" y="118"/>
                  </a:lnTo>
                  <a:lnTo>
                    <a:pt x="1017" y="129"/>
                  </a:lnTo>
                  <a:lnTo>
                    <a:pt x="1019" y="140"/>
                  </a:lnTo>
                  <a:lnTo>
                    <a:pt x="1019" y="152"/>
                  </a:lnTo>
                  <a:lnTo>
                    <a:pt x="1019" y="163"/>
                  </a:lnTo>
                  <a:lnTo>
                    <a:pt x="1018" y="173"/>
                  </a:lnTo>
                  <a:lnTo>
                    <a:pt x="1016" y="184"/>
                  </a:lnTo>
                  <a:lnTo>
                    <a:pt x="1013" y="195"/>
                  </a:lnTo>
                  <a:lnTo>
                    <a:pt x="1009" y="205"/>
                  </a:lnTo>
                  <a:lnTo>
                    <a:pt x="1004" y="216"/>
                  </a:lnTo>
                  <a:lnTo>
                    <a:pt x="998" y="224"/>
                  </a:lnTo>
                  <a:lnTo>
                    <a:pt x="991" y="234"/>
                  </a:lnTo>
                  <a:lnTo>
                    <a:pt x="982" y="242"/>
                  </a:lnTo>
                  <a:lnTo>
                    <a:pt x="974" y="249"/>
                  </a:lnTo>
                  <a:lnTo>
                    <a:pt x="964" y="257"/>
                  </a:lnTo>
                  <a:lnTo>
                    <a:pt x="952" y="262"/>
                  </a:lnTo>
                  <a:lnTo>
                    <a:pt x="940" y="267"/>
                  </a:lnTo>
                  <a:lnTo>
                    <a:pt x="927" y="272"/>
                  </a:lnTo>
                  <a:lnTo>
                    <a:pt x="912" y="275"/>
                  </a:lnTo>
                  <a:lnTo>
                    <a:pt x="897" y="277"/>
                  </a:lnTo>
                  <a:lnTo>
                    <a:pt x="881" y="277"/>
                  </a:lnTo>
                  <a:lnTo>
                    <a:pt x="863" y="277"/>
                  </a:lnTo>
                  <a:lnTo>
                    <a:pt x="826" y="275"/>
                  </a:lnTo>
                  <a:lnTo>
                    <a:pt x="787" y="273"/>
                  </a:lnTo>
                  <a:lnTo>
                    <a:pt x="748" y="273"/>
                  </a:lnTo>
                  <a:lnTo>
                    <a:pt x="707" y="273"/>
                  </a:lnTo>
                  <a:lnTo>
                    <a:pt x="665" y="274"/>
                  </a:lnTo>
                  <a:lnTo>
                    <a:pt x="622" y="275"/>
                  </a:lnTo>
                  <a:lnTo>
                    <a:pt x="576" y="278"/>
                  </a:lnTo>
                  <a:lnTo>
                    <a:pt x="531" y="283"/>
                  </a:lnTo>
                  <a:lnTo>
                    <a:pt x="484" y="289"/>
                  </a:lnTo>
                  <a:lnTo>
                    <a:pt x="435" y="297"/>
                  </a:lnTo>
                  <a:lnTo>
                    <a:pt x="385" y="305"/>
                  </a:lnTo>
                  <a:lnTo>
                    <a:pt x="334" y="316"/>
                  </a:lnTo>
                  <a:lnTo>
                    <a:pt x="283" y="329"/>
                  </a:lnTo>
                  <a:lnTo>
                    <a:pt x="229" y="343"/>
                  </a:lnTo>
                  <a:lnTo>
                    <a:pt x="174" y="360"/>
                  </a:lnTo>
                  <a:lnTo>
                    <a:pt x="118" y="37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102"/>
            <p:cNvSpPr>
              <a:spLocks/>
            </p:cNvSpPr>
            <p:nvPr/>
          </p:nvSpPr>
          <p:spPr bwMode="auto">
            <a:xfrm>
              <a:off x="5447206" y="6827196"/>
              <a:ext cx="81135" cy="116134"/>
            </a:xfrm>
            <a:custGeom>
              <a:avLst/>
              <a:gdLst>
                <a:gd name="T0" fmla="*/ 162 w 204"/>
                <a:gd name="T1" fmla="*/ 0 h 293"/>
                <a:gd name="T2" fmla="*/ 123 w 204"/>
                <a:gd name="T3" fmla="*/ 4 h 293"/>
                <a:gd name="T4" fmla="*/ 83 w 204"/>
                <a:gd name="T5" fmla="*/ 11 h 293"/>
                <a:gd name="T6" fmla="*/ 43 w 204"/>
                <a:gd name="T7" fmla="*/ 17 h 293"/>
                <a:gd name="T8" fmla="*/ 3 w 204"/>
                <a:gd name="T9" fmla="*/ 26 h 293"/>
                <a:gd name="T10" fmla="*/ 1 w 204"/>
                <a:gd name="T11" fmla="*/ 52 h 293"/>
                <a:gd name="T12" fmla="*/ 0 w 204"/>
                <a:gd name="T13" fmla="*/ 83 h 293"/>
                <a:gd name="T14" fmla="*/ 1 w 204"/>
                <a:gd name="T15" fmla="*/ 117 h 293"/>
                <a:gd name="T16" fmla="*/ 2 w 204"/>
                <a:gd name="T17" fmla="*/ 152 h 293"/>
                <a:gd name="T18" fmla="*/ 5 w 204"/>
                <a:gd name="T19" fmla="*/ 188 h 293"/>
                <a:gd name="T20" fmla="*/ 8 w 204"/>
                <a:gd name="T21" fmla="*/ 225 h 293"/>
                <a:gd name="T22" fmla="*/ 12 w 204"/>
                <a:gd name="T23" fmla="*/ 260 h 293"/>
                <a:gd name="T24" fmla="*/ 16 w 204"/>
                <a:gd name="T25" fmla="*/ 293 h 293"/>
                <a:gd name="T26" fmla="*/ 41 w 204"/>
                <a:gd name="T27" fmla="*/ 289 h 293"/>
                <a:gd name="T28" fmla="*/ 64 w 204"/>
                <a:gd name="T29" fmla="*/ 285 h 293"/>
                <a:gd name="T30" fmla="*/ 89 w 204"/>
                <a:gd name="T31" fmla="*/ 282 h 293"/>
                <a:gd name="T32" fmla="*/ 113 w 204"/>
                <a:gd name="T33" fmla="*/ 280 h 293"/>
                <a:gd name="T34" fmla="*/ 136 w 204"/>
                <a:gd name="T35" fmla="*/ 276 h 293"/>
                <a:gd name="T36" fmla="*/ 159 w 204"/>
                <a:gd name="T37" fmla="*/ 274 h 293"/>
                <a:gd name="T38" fmla="*/ 182 w 204"/>
                <a:gd name="T39" fmla="*/ 273 h 293"/>
                <a:gd name="T40" fmla="*/ 204 w 204"/>
                <a:gd name="T41" fmla="*/ 271 h 293"/>
                <a:gd name="T42" fmla="*/ 198 w 204"/>
                <a:gd name="T43" fmla="*/ 249 h 293"/>
                <a:gd name="T44" fmla="*/ 192 w 204"/>
                <a:gd name="T45" fmla="*/ 227 h 293"/>
                <a:gd name="T46" fmla="*/ 188 w 204"/>
                <a:gd name="T47" fmla="*/ 203 h 293"/>
                <a:gd name="T48" fmla="*/ 183 w 204"/>
                <a:gd name="T49" fmla="*/ 180 h 293"/>
                <a:gd name="T50" fmla="*/ 176 w 204"/>
                <a:gd name="T51" fmla="*/ 134 h 293"/>
                <a:gd name="T52" fmla="*/ 170 w 204"/>
                <a:gd name="T53" fmla="*/ 92 h 293"/>
                <a:gd name="T54" fmla="*/ 166 w 204"/>
                <a:gd name="T55" fmla="*/ 55 h 293"/>
                <a:gd name="T56" fmla="*/ 164 w 204"/>
                <a:gd name="T57" fmla="*/ 26 h 293"/>
                <a:gd name="T58" fmla="*/ 163 w 204"/>
                <a:gd name="T59" fmla="*/ 7 h 293"/>
                <a:gd name="T60" fmla="*/ 162 w 204"/>
                <a:gd name="T6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4" h="293">
                  <a:moveTo>
                    <a:pt x="162" y="0"/>
                  </a:moveTo>
                  <a:lnTo>
                    <a:pt x="123" y="4"/>
                  </a:lnTo>
                  <a:lnTo>
                    <a:pt x="83" y="11"/>
                  </a:lnTo>
                  <a:lnTo>
                    <a:pt x="43" y="17"/>
                  </a:lnTo>
                  <a:lnTo>
                    <a:pt x="3" y="26"/>
                  </a:lnTo>
                  <a:lnTo>
                    <a:pt x="1" y="52"/>
                  </a:lnTo>
                  <a:lnTo>
                    <a:pt x="0" y="83"/>
                  </a:lnTo>
                  <a:lnTo>
                    <a:pt x="1" y="117"/>
                  </a:lnTo>
                  <a:lnTo>
                    <a:pt x="2" y="152"/>
                  </a:lnTo>
                  <a:lnTo>
                    <a:pt x="5" y="188"/>
                  </a:lnTo>
                  <a:lnTo>
                    <a:pt x="8" y="225"/>
                  </a:lnTo>
                  <a:lnTo>
                    <a:pt x="12" y="260"/>
                  </a:lnTo>
                  <a:lnTo>
                    <a:pt x="16" y="293"/>
                  </a:lnTo>
                  <a:lnTo>
                    <a:pt x="41" y="289"/>
                  </a:lnTo>
                  <a:lnTo>
                    <a:pt x="64" y="285"/>
                  </a:lnTo>
                  <a:lnTo>
                    <a:pt x="89" y="282"/>
                  </a:lnTo>
                  <a:lnTo>
                    <a:pt x="113" y="280"/>
                  </a:lnTo>
                  <a:lnTo>
                    <a:pt x="136" y="276"/>
                  </a:lnTo>
                  <a:lnTo>
                    <a:pt x="159" y="274"/>
                  </a:lnTo>
                  <a:lnTo>
                    <a:pt x="182" y="273"/>
                  </a:lnTo>
                  <a:lnTo>
                    <a:pt x="204" y="271"/>
                  </a:lnTo>
                  <a:lnTo>
                    <a:pt x="198" y="249"/>
                  </a:lnTo>
                  <a:lnTo>
                    <a:pt x="192" y="227"/>
                  </a:lnTo>
                  <a:lnTo>
                    <a:pt x="188" y="203"/>
                  </a:lnTo>
                  <a:lnTo>
                    <a:pt x="183" y="180"/>
                  </a:lnTo>
                  <a:lnTo>
                    <a:pt x="176" y="134"/>
                  </a:lnTo>
                  <a:lnTo>
                    <a:pt x="170" y="92"/>
                  </a:lnTo>
                  <a:lnTo>
                    <a:pt x="166" y="55"/>
                  </a:lnTo>
                  <a:lnTo>
                    <a:pt x="164" y="26"/>
                  </a:lnTo>
                  <a:lnTo>
                    <a:pt x="163" y="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9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103"/>
            <p:cNvSpPr>
              <a:spLocks/>
            </p:cNvSpPr>
            <p:nvPr/>
          </p:nvSpPr>
          <p:spPr bwMode="auto">
            <a:xfrm>
              <a:off x="5401070" y="6676062"/>
              <a:ext cx="114544" cy="421584"/>
            </a:xfrm>
            <a:custGeom>
              <a:avLst/>
              <a:gdLst>
                <a:gd name="T0" fmla="*/ 64 w 289"/>
                <a:gd name="T1" fmla="*/ 903 h 1057"/>
                <a:gd name="T2" fmla="*/ 46 w 289"/>
                <a:gd name="T3" fmla="*/ 829 h 1057"/>
                <a:gd name="T4" fmla="*/ 31 w 289"/>
                <a:gd name="T5" fmla="*/ 739 h 1057"/>
                <a:gd name="T6" fmla="*/ 17 w 289"/>
                <a:gd name="T7" fmla="*/ 636 h 1057"/>
                <a:gd name="T8" fmla="*/ 7 w 289"/>
                <a:gd name="T9" fmla="*/ 527 h 1057"/>
                <a:gd name="T10" fmla="*/ 1 w 289"/>
                <a:gd name="T11" fmla="*/ 417 h 1057"/>
                <a:gd name="T12" fmla="*/ 0 w 289"/>
                <a:gd name="T13" fmla="*/ 310 h 1057"/>
                <a:gd name="T14" fmla="*/ 4 w 289"/>
                <a:gd name="T15" fmla="*/ 213 h 1057"/>
                <a:gd name="T16" fmla="*/ 13 w 289"/>
                <a:gd name="T17" fmla="*/ 149 h 1057"/>
                <a:gd name="T18" fmla="*/ 24 w 289"/>
                <a:gd name="T19" fmla="*/ 112 h 1057"/>
                <a:gd name="T20" fmla="*/ 40 w 289"/>
                <a:gd name="T21" fmla="*/ 81 h 1057"/>
                <a:gd name="T22" fmla="*/ 59 w 289"/>
                <a:gd name="T23" fmla="*/ 55 h 1057"/>
                <a:gd name="T24" fmla="*/ 82 w 289"/>
                <a:gd name="T25" fmla="*/ 34 h 1057"/>
                <a:gd name="T26" fmla="*/ 107 w 289"/>
                <a:gd name="T27" fmla="*/ 18 h 1057"/>
                <a:gd name="T28" fmla="*/ 134 w 289"/>
                <a:gd name="T29" fmla="*/ 7 h 1057"/>
                <a:gd name="T30" fmla="*/ 160 w 289"/>
                <a:gd name="T31" fmla="*/ 1 h 1057"/>
                <a:gd name="T32" fmla="*/ 187 w 289"/>
                <a:gd name="T33" fmla="*/ 0 h 1057"/>
                <a:gd name="T34" fmla="*/ 212 w 289"/>
                <a:gd name="T35" fmla="*/ 4 h 1057"/>
                <a:gd name="T36" fmla="*/ 234 w 289"/>
                <a:gd name="T37" fmla="*/ 13 h 1057"/>
                <a:gd name="T38" fmla="*/ 255 w 289"/>
                <a:gd name="T39" fmla="*/ 26 h 1057"/>
                <a:gd name="T40" fmla="*/ 271 w 289"/>
                <a:gd name="T41" fmla="*/ 43 h 1057"/>
                <a:gd name="T42" fmla="*/ 283 w 289"/>
                <a:gd name="T43" fmla="*/ 66 h 1057"/>
                <a:gd name="T44" fmla="*/ 289 w 289"/>
                <a:gd name="T45" fmla="*/ 93 h 1057"/>
                <a:gd name="T46" fmla="*/ 289 w 289"/>
                <a:gd name="T47" fmla="*/ 123 h 1057"/>
                <a:gd name="T48" fmla="*/ 280 w 289"/>
                <a:gd name="T49" fmla="*/ 178 h 1057"/>
                <a:gd name="T50" fmla="*/ 271 w 289"/>
                <a:gd name="T51" fmla="*/ 267 h 1057"/>
                <a:gd name="T52" fmla="*/ 267 w 289"/>
                <a:gd name="T53" fmla="*/ 367 h 1057"/>
                <a:gd name="T54" fmla="*/ 266 w 289"/>
                <a:gd name="T55" fmla="*/ 475 h 1057"/>
                <a:gd name="T56" fmla="*/ 267 w 289"/>
                <a:gd name="T57" fmla="*/ 585 h 1057"/>
                <a:gd name="T58" fmla="*/ 271 w 289"/>
                <a:gd name="T59" fmla="*/ 691 h 1057"/>
                <a:gd name="T60" fmla="*/ 275 w 289"/>
                <a:gd name="T61" fmla="*/ 788 h 1057"/>
                <a:gd name="T62" fmla="*/ 281 w 289"/>
                <a:gd name="T63" fmla="*/ 871 h 1057"/>
                <a:gd name="T64" fmla="*/ 284 w 289"/>
                <a:gd name="T65" fmla="*/ 922 h 1057"/>
                <a:gd name="T66" fmla="*/ 282 w 289"/>
                <a:gd name="T67" fmla="*/ 950 h 1057"/>
                <a:gd name="T68" fmla="*/ 277 w 289"/>
                <a:gd name="T69" fmla="*/ 977 h 1057"/>
                <a:gd name="T70" fmla="*/ 270 w 289"/>
                <a:gd name="T71" fmla="*/ 1000 h 1057"/>
                <a:gd name="T72" fmla="*/ 259 w 289"/>
                <a:gd name="T73" fmla="*/ 1018 h 1057"/>
                <a:gd name="T74" fmla="*/ 246 w 289"/>
                <a:gd name="T75" fmla="*/ 1034 h 1057"/>
                <a:gd name="T76" fmla="*/ 232 w 289"/>
                <a:gd name="T77" fmla="*/ 1046 h 1057"/>
                <a:gd name="T78" fmla="*/ 216 w 289"/>
                <a:gd name="T79" fmla="*/ 1054 h 1057"/>
                <a:gd name="T80" fmla="*/ 199 w 289"/>
                <a:gd name="T81" fmla="*/ 1057 h 1057"/>
                <a:gd name="T82" fmla="*/ 180 w 289"/>
                <a:gd name="T83" fmla="*/ 1056 h 1057"/>
                <a:gd name="T84" fmla="*/ 162 w 289"/>
                <a:gd name="T85" fmla="*/ 1051 h 1057"/>
                <a:gd name="T86" fmla="*/ 144 w 289"/>
                <a:gd name="T87" fmla="*/ 1041 h 1057"/>
                <a:gd name="T88" fmla="*/ 126 w 289"/>
                <a:gd name="T89" fmla="*/ 1026 h 1057"/>
                <a:gd name="T90" fmla="*/ 109 w 289"/>
                <a:gd name="T91" fmla="*/ 1005 h 1057"/>
                <a:gd name="T92" fmla="*/ 94 w 289"/>
                <a:gd name="T93" fmla="*/ 980 h 1057"/>
                <a:gd name="T94" fmla="*/ 79 w 289"/>
                <a:gd name="T95" fmla="*/ 94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057">
                  <a:moveTo>
                    <a:pt x="72" y="932"/>
                  </a:moveTo>
                  <a:lnTo>
                    <a:pt x="64" y="903"/>
                  </a:lnTo>
                  <a:lnTo>
                    <a:pt x="55" y="868"/>
                  </a:lnTo>
                  <a:lnTo>
                    <a:pt x="46" y="829"/>
                  </a:lnTo>
                  <a:lnTo>
                    <a:pt x="39" y="786"/>
                  </a:lnTo>
                  <a:lnTo>
                    <a:pt x="31" y="739"/>
                  </a:lnTo>
                  <a:lnTo>
                    <a:pt x="24" y="689"/>
                  </a:lnTo>
                  <a:lnTo>
                    <a:pt x="17" y="636"/>
                  </a:lnTo>
                  <a:lnTo>
                    <a:pt x="12" y="582"/>
                  </a:lnTo>
                  <a:lnTo>
                    <a:pt x="7" y="527"/>
                  </a:lnTo>
                  <a:lnTo>
                    <a:pt x="3" y="472"/>
                  </a:lnTo>
                  <a:lnTo>
                    <a:pt x="1" y="417"/>
                  </a:lnTo>
                  <a:lnTo>
                    <a:pt x="0" y="363"/>
                  </a:lnTo>
                  <a:lnTo>
                    <a:pt x="0" y="310"/>
                  </a:lnTo>
                  <a:lnTo>
                    <a:pt x="1" y="260"/>
                  </a:lnTo>
                  <a:lnTo>
                    <a:pt x="4" y="213"/>
                  </a:lnTo>
                  <a:lnTo>
                    <a:pt x="9" y="168"/>
                  </a:lnTo>
                  <a:lnTo>
                    <a:pt x="13" y="149"/>
                  </a:lnTo>
                  <a:lnTo>
                    <a:pt x="17" y="129"/>
                  </a:lnTo>
                  <a:lnTo>
                    <a:pt x="24" y="112"/>
                  </a:lnTo>
                  <a:lnTo>
                    <a:pt x="31" y="96"/>
                  </a:lnTo>
                  <a:lnTo>
                    <a:pt x="40" y="81"/>
                  </a:lnTo>
                  <a:lnTo>
                    <a:pt x="50" y="67"/>
                  </a:lnTo>
                  <a:lnTo>
                    <a:pt x="59" y="55"/>
                  </a:lnTo>
                  <a:lnTo>
                    <a:pt x="70" y="44"/>
                  </a:lnTo>
                  <a:lnTo>
                    <a:pt x="82" y="34"/>
                  </a:lnTo>
                  <a:lnTo>
                    <a:pt x="94" y="26"/>
                  </a:lnTo>
                  <a:lnTo>
                    <a:pt x="107" y="18"/>
                  </a:lnTo>
                  <a:lnTo>
                    <a:pt x="120" y="12"/>
                  </a:lnTo>
                  <a:lnTo>
                    <a:pt x="134" y="7"/>
                  </a:lnTo>
                  <a:lnTo>
                    <a:pt x="147" y="4"/>
                  </a:lnTo>
                  <a:lnTo>
                    <a:pt x="160" y="1"/>
                  </a:lnTo>
                  <a:lnTo>
                    <a:pt x="174" y="0"/>
                  </a:lnTo>
                  <a:lnTo>
                    <a:pt x="187" y="0"/>
                  </a:lnTo>
                  <a:lnTo>
                    <a:pt x="199" y="2"/>
                  </a:lnTo>
                  <a:lnTo>
                    <a:pt x="212" y="4"/>
                  </a:lnTo>
                  <a:lnTo>
                    <a:pt x="223" y="7"/>
                  </a:lnTo>
                  <a:lnTo>
                    <a:pt x="234" y="13"/>
                  </a:lnTo>
                  <a:lnTo>
                    <a:pt x="245" y="18"/>
                  </a:lnTo>
                  <a:lnTo>
                    <a:pt x="255" y="26"/>
                  </a:lnTo>
                  <a:lnTo>
                    <a:pt x="263" y="34"/>
                  </a:lnTo>
                  <a:lnTo>
                    <a:pt x="271" y="43"/>
                  </a:lnTo>
                  <a:lnTo>
                    <a:pt x="277" y="54"/>
                  </a:lnTo>
                  <a:lnTo>
                    <a:pt x="283" y="66"/>
                  </a:lnTo>
                  <a:lnTo>
                    <a:pt x="286" y="79"/>
                  </a:lnTo>
                  <a:lnTo>
                    <a:pt x="289" y="93"/>
                  </a:lnTo>
                  <a:lnTo>
                    <a:pt x="289" y="108"/>
                  </a:lnTo>
                  <a:lnTo>
                    <a:pt x="289" y="123"/>
                  </a:lnTo>
                  <a:lnTo>
                    <a:pt x="286" y="140"/>
                  </a:lnTo>
                  <a:lnTo>
                    <a:pt x="280" y="178"/>
                  </a:lnTo>
                  <a:lnTo>
                    <a:pt x="274" y="221"/>
                  </a:lnTo>
                  <a:lnTo>
                    <a:pt x="271" y="267"/>
                  </a:lnTo>
                  <a:lnTo>
                    <a:pt x="268" y="316"/>
                  </a:lnTo>
                  <a:lnTo>
                    <a:pt x="267" y="367"/>
                  </a:lnTo>
                  <a:lnTo>
                    <a:pt x="266" y="421"/>
                  </a:lnTo>
                  <a:lnTo>
                    <a:pt x="266" y="475"/>
                  </a:lnTo>
                  <a:lnTo>
                    <a:pt x="266" y="530"/>
                  </a:lnTo>
                  <a:lnTo>
                    <a:pt x="267" y="585"/>
                  </a:lnTo>
                  <a:lnTo>
                    <a:pt x="269" y="638"/>
                  </a:lnTo>
                  <a:lnTo>
                    <a:pt x="271" y="691"/>
                  </a:lnTo>
                  <a:lnTo>
                    <a:pt x="273" y="741"/>
                  </a:lnTo>
                  <a:lnTo>
                    <a:pt x="275" y="788"/>
                  </a:lnTo>
                  <a:lnTo>
                    <a:pt x="279" y="831"/>
                  </a:lnTo>
                  <a:lnTo>
                    <a:pt x="281" y="871"/>
                  </a:lnTo>
                  <a:lnTo>
                    <a:pt x="283" y="906"/>
                  </a:lnTo>
                  <a:lnTo>
                    <a:pt x="284" y="922"/>
                  </a:lnTo>
                  <a:lnTo>
                    <a:pt x="283" y="936"/>
                  </a:lnTo>
                  <a:lnTo>
                    <a:pt x="282" y="950"/>
                  </a:lnTo>
                  <a:lnTo>
                    <a:pt x="280" y="964"/>
                  </a:lnTo>
                  <a:lnTo>
                    <a:pt x="277" y="977"/>
                  </a:lnTo>
                  <a:lnTo>
                    <a:pt x="273" y="988"/>
                  </a:lnTo>
                  <a:lnTo>
                    <a:pt x="270" y="1000"/>
                  </a:lnTo>
                  <a:lnTo>
                    <a:pt x="265" y="1010"/>
                  </a:lnTo>
                  <a:lnTo>
                    <a:pt x="259" y="1018"/>
                  </a:lnTo>
                  <a:lnTo>
                    <a:pt x="253" y="1027"/>
                  </a:lnTo>
                  <a:lnTo>
                    <a:pt x="246" y="1034"/>
                  </a:lnTo>
                  <a:lnTo>
                    <a:pt x="240" y="1041"/>
                  </a:lnTo>
                  <a:lnTo>
                    <a:pt x="232" y="1046"/>
                  </a:lnTo>
                  <a:lnTo>
                    <a:pt x="223" y="1051"/>
                  </a:lnTo>
                  <a:lnTo>
                    <a:pt x="216" y="1054"/>
                  </a:lnTo>
                  <a:lnTo>
                    <a:pt x="207" y="1056"/>
                  </a:lnTo>
                  <a:lnTo>
                    <a:pt x="199" y="1057"/>
                  </a:lnTo>
                  <a:lnTo>
                    <a:pt x="190" y="1057"/>
                  </a:lnTo>
                  <a:lnTo>
                    <a:pt x="180" y="1056"/>
                  </a:lnTo>
                  <a:lnTo>
                    <a:pt x="172" y="1054"/>
                  </a:lnTo>
                  <a:lnTo>
                    <a:pt x="162" y="1051"/>
                  </a:lnTo>
                  <a:lnTo>
                    <a:pt x="153" y="1046"/>
                  </a:lnTo>
                  <a:lnTo>
                    <a:pt x="144" y="1041"/>
                  </a:lnTo>
                  <a:lnTo>
                    <a:pt x="135" y="1034"/>
                  </a:lnTo>
                  <a:lnTo>
                    <a:pt x="126" y="1026"/>
                  </a:lnTo>
                  <a:lnTo>
                    <a:pt x="118" y="1016"/>
                  </a:lnTo>
                  <a:lnTo>
                    <a:pt x="109" y="1005"/>
                  </a:lnTo>
                  <a:lnTo>
                    <a:pt x="101" y="993"/>
                  </a:lnTo>
                  <a:lnTo>
                    <a:pt x="94" y="980"/>
                  </a:lnTo>
                  <a:lnTo>
                    <a:pt x="86" y="965"/>
                  </a:lnTo>
                  <a:lnTo>
                    <a:pt x="79" y="949"/>
                  </a:lnTo>
                  <a:lnTo>
                    <a:pt x="72" y="93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104"/>
            <p:cNvSpPr>
              <a:spLocks/>
            </p:cNvSpPr>
            <p:nvPr/>
          </p:nvSpPr>
          <p:spPr bwMode="auto">
            <a:xfrm>
              <a:off x="5426525" y="6695152"/>
              <a:ext cx="12727" cy="12727"/>
            </a:xfrm>
            <a:custGeom>
              <a:avLst/>
              <a:gdLst>
                <a:gd name="T0" fmla="*/ 0 w 32"/>
                <a:gd name="T1" fmla="*/ 33 h 33"/>
                <a:gd name="T2" fmla="*/ 7 w 32"/>
                <a:gd name="T3" fmla="*/ 24 h 33"/>
                <a:gd name="T4" fmla="*/ 15 w 32"/>
                <a:gd name="T5" fmla="*/ 15 h 33"/>
                <a:gd name="T6" fmla="*/ 23 w 32"/>
                <a:gd name="T7" fmla="*/ 8 h 33"/>
                <a:gd name="T8" fmla="*/ 32 w 32"/>
                <a:gd name="T9" fmla="*/ 0 h 33"/>
                <a:gd name="T10" fmla="*/ 23 w 32"/>
                <a:gd name="T11" fmla="*/ 8 h 33"/>
                <a:gd name="T12" fmla="*/ 15 w 32"/>
                <a:gd name="T13" fmla="*/ 15 h 33"/>
                <a:gd name="T14" fmla="*/ 7 w 32"/>
                <a:gd name="T15" fmla="*/ 24 h 33"/>
                <a:gd name="T16" fmla="*/ 0 w 32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lnTo>
                    <a:pt x="7" y="24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32" y="0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7" y="24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105"/>
            <p:cNvSpPr>
              <a:spLocks/>
            </p:cNvSpPr>
            <p:nvPr/>
          </p:nvSpPr>
          <p:spPr bwMode="auto">
            <a:xfrm>
              <a:off x="5418570" y="6687198"/>
              <a:ext cx="33409" cy="33409"/>
            </a:xfrm>
            <a:custGeom>
              <a:avLst/>
              <a:gdLst>
                <a:gd name="T0" fmla="*/ 0 w 86"/>
                <a:gd name="T1" fmla="*/ 85 h 85"/>
                <a:gd name="T2" fmla="*/ 8 w 86"/>
                <a:gd name="T3" fmla="*/ 69 h 85"/>
                <a:gd name="T4" fmla="*/ 16 w 86"/>
                <a:gd name="T5" fmla="*/ 55 h 85"/>
                <a:gd name="T6" fmla="*/ 26 w 86"/>
                <a:gd name="T7" fmla="*/ 43 h 85"/>
                <a:gd name="T8" fmla="*/ 37 w 86"/>
                <a:gd name="T9" fmla="*/ 31 h 85"/>
                <a:gd name="T10" fmla="*/ 48 w 86"/>
                <a:gd name="T11" fmla="*/ 21 h 85"/>
                <a:gd name="T12" fmla="*/ 60 w 86"/>
                <a:gd name="T13" fmla="*/ 13 h 85"/>
                <a:gd name="T14" fmla="*/ 73 w 86"/>
                <a:gd name="T15" fmla="*/ 5 h 85"/>
                <a:gd name="T16" fmla="*/ 86 w 86"/>
                <a:gd name="T17" fmla="*/ 0 h 85"/>
                <a:gd name="T18" fmla="*/ 73 w 86"/>
                <a:gd name="T19" fmla="*/ 5 h 85"/>
                <a:gd name="T20" fmla="*/ 60 w 86"/>
                <a:gd name="T21" fmla="*/ 13 h 85"/>
                <a:gd name="T22" fmla="*/ 48 w 86"/>
                <a:gd name="T23" fmla="*/ 21 h 85"/>
                <a:gd name="T24" fmla="*/ 37 w 86"/>
                <a:gd name="T25" fmla="*/ 31 h 85"/>
                <a:gd name="T26" fmla="*/ 26 w 86"/>
                <a:gd name="T27" fmla="*/ 43 h 85"/>
                <a:gd name="T28" fmla="*/ 16 w 86"/>
                <a:gd name="T29" fmla="*/ 55 h 85"/>
                <a:gd name="T30" fmla="*/ 8 w 86"/>
                <a:gd name="T31" fmla="*/ 69 h 85"/>
                <a:gd name="T32" fmla="*/ 0 w 8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0" y="85"/>
                  </a:moveTo>
                  <a:lnTo>
                    <a:pt x="8" y="69"/>
                  </a:lnTo>
                  <a:lnTo>
                    <a:pt x="16" y="55"/>
                  </a:lnTo>
                  <a:lnTo>
                    <a:pt x="26" y="43"/>
                  </a:lnTo>
                  <a:lnTo>
                    <a:pt x="37" y="31"/>
                  </a:lnTo>
                  <a:lnTo>
                    <a:pt x="48" y="21"/>
                  </a:lnTo>
                  <a:lnTo>
                    <a:pt x="60" y="13"/>
                  </a:lnTo>
                  <a:lnTo>
                    <a:pt x="73" y="5"/>
                  </a:lnTo>
                  <a:lnTo>
                    <a:pt x="86" y="0"/>
                  </a:lnTo>
                  <a:lnTo>
                    <a:pt x="73" y="5"/>
                  </a:lnTo>
                  <a:lnTo>
                    <a:pt x="60" y="13"/>
                  </a:lnTo>
                  <a:lnTo>
                    <a:pt x="48" y="21"/>
                  </a:lnTo>
                  <a:lnTo>
                    <a:pt x="37" y="31"/>
                  </a:lnTo>
                  <a:lnTo>
                    <a:pt x="26" y="43"/>
                  </a:lnTo>
                  <a:lnTo>
                    <a:pt x="16" y="55"/>
                  </a:lnTo>
                  <a:lnTo>
                    <a:pt x="8" y="69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106"/>
            <p:cNvSpPr>
              <a:spLocks noEditPoints="1"/>
            </p:cNvSpPr>
            <p:nvPr/>
          </p:nvSpPr>
          <p:spPr bwMode="auto">
            <a:xfrm>
              <a:off x="5415388" y="6684016"/>
              <a:ext cx="46136" cy="46136"/>
            </a:xfrm>
            <a:custGeom>
              <a:avLst/>
              <a:gdLst>
                <a:gd name="T0" fmla="*/ 0 w 114"/>
                <a:gd name="T1" fmla="*/ 115 h 115"/>
                <a:gd name="T2" fmla="*/ 5 w 114"/>
                <a:gd name="T3" fmla="*/ 98 h 115"/>
                <a:gd name="T4" fmla="*/ 10 w 114"/>
                <a:gd name="T5" fmla="*/ 84 h 115"/>
                <a:gd name="T6" fmla="*/ 18 w 114"/>
                <a:gd name="T7" fmla="*/ 71 h 115"/>
                <a:gd name="T8" fmla="*/ 27 w 114"/>
                <a:gd name="T9" fmla="*/ 59 h 115"/>
                <a:gd name="T10" fmla="*/ 18 w 114"/>
                <a:gd name="T11" fmla="*/ 71 h 115"/>
                <a:gd name="T12" fmla="*/ 10 w 114"/>
                <a:gd name="T13" fmla="*/ 84 h 115"/>
                <a:gd name="T14" fmla="*/ 5 w 114"/>
                <a:gd name="T15" fmla="*/ 98 h 115"/>
                <a:gd name="T16" fmla="*/ 0 w 114"/>
                <a:gd name="T17" fmla="*/ 115 h 115"/>
                <a:gd name="T18" fmla="*/ 59 w 114"/>
                <a:gd name="T19" fmla="*/ 26 h 115"/>
                <a:gd name="T20" fmla="*/ 72 w 114"/>
                <a:gd name="T21" fmla="*/ 17 h 115"/>
                <a:gd name="T22" fmla="*/ 86 w 114"/>
                <a:gd name="T23" fmla="*/ 10 h 115"/>
                <a:gd name="T24" fmla="*/ 100 w 114"/>
                <a:gd name="T25" fmla="*/ 5 h 115"/>
                <a:gd name="T26" fmla="*/ 114 w 114"/>
                <a:gd name="T27" fmla="*/ 0 h 115"/>
                <a:gd name="T28" fmla="*/ 100 w 114"/>
                <a:gd name="T29" fmla="*/ 5 h 115"/>
                <a:gd name="T30" fmla="*/ 86 w 114"/>
                <a:gd name="T31" fmla="*/ 10 h 115"/>
                <a:gd name="T32" fmla="*/ 72 w 114"/>
                <a:gd name="T33" fmla="*/ 17 h 115"/>
                <a:gd name="T34" fmla="*/ 59 w 114"/>
                <a:gd name="T35" fmla="*/ 2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15">
                  <a:moveTo>
                    <a:pt x="0" y="115"/>
                  </a:moveTo>
                  <a:lnTo>
                    <a:pt x="5" y="98"/>
                  </a:lnTo>
                  <a:lnTo>
                    <a:pt x="10" y="84"/>
                  </a:lnTo>
                  <a:lnTo>
                    <a:pt x="18" y="71"/>
                  </a:lnTo>
                  <a:lnTo>
                    <a:pt x="27" y="59"/>
                  </a:lnTo>
                  <a:lnTo>
                    <a:pt x="18" y="71"/>
                  </a:lnTo>
                  <a:lnTo>
                    <a:pt x="10" y="84"/>
                  </a:lnTo>
                  <a:lnTo>
                    <a:pt x="5" y="98"/>
                  </a:lnTo>
                  <a:lnTo>
                    <a:pt x="0" y="115"/>
                  </a:lnTo>
                  <a:close/>
                  <a:moveTo>
                    <a:pt x="59" y="26"/>
                  </a:moveTo>
                  <a:lnTo>
                    <a:pt x="72" y="17"/>
                  </a:lnTo>
                  <a:lnTo>
                    <a:pt x="86" y="10"/>
                  </a:lnTo>
                  <a:lnTo>
                    <a:pt x="100" y="5"/>
                  </a:lnTo>
                  <a:lnTo>
                    <a:pt x="114" y="0"/>
                  </a:lnTo>
                  <a:lnTo>
                    <a:pt x="100" y="5"/>
                  </a:lnTo>
                  <a:lnTo>
                    <a:pt x="86" y="10"/>
                  </a:lnTo>
                  <a:lnTo>
                    <a:pt x="72" y="17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107"/>
            <p:cNvSpPr>
              <a:spLocks noEditPoints="1"/>
            </p:cNvSpPr>
            <p:nvPr/>
          </p:nvSpPr>
          <p:spPr bwMode="auto">
            <a:xfrm>
              <a:off x="5413798" y="6684016"/>
              <a:ext cx="54090" cy="52499"/>
            </a:xfrm>
            <a:custGeom>
              <a:avLst/>
              <a:gdLst>
                <a:gd name="T0" fmla="*/ 0 w 135"/>
                <a:gd name="T1" fmla="*/ 135 h 135"/>
                <a:gd name="T2" fmla="*/ 1 w 135"/>
                <a:gd name="T3" fmla="*/ 129 h 135"/>
                <a:gd name="T4" fmla="*/ 4 w 135"/>
                <a:gd name="T5" fmla="*/ 120 h 135"/>
                <a:gd name="T6" fmla="*/ 6 w 135"/>
                <a:gd name="T7" fmla="*/ 111 h 135"/>
                <a:gd name="T8" fmla="*/ 8 w 135"/>
                <a:gd name="T9" fmla="*/ 103 h 135"/>
                <a:gd name="T10" fmla="*/ 11 w 135"/>
                <a:gd name="T11" fmla="*/ 95 h 135"/>
                <a:gd name="T12" fmla="*/ 8 w 135"/>
                <a:gd name="T13" fmla="*/ 103 h 135"/>
                <a:gd name="T14" fmla="*/ 6 w 135"/>
                <a:gd name="T15" fmla="*/ 111 h 135"/>
                <a:gd name="T16" fmla="*/ 4 w 135"/>
                <a:gd name="T17" fmla="*/ 120 h 135"/>
                <a:gd name="T18" fmla="*/ 1 w 135"/>
                <a:gd name="T19" fmla="*/ 129 h 135"/>
                <a:gd name="T20" fmla="*/ 0 w 135"/>
                <a:gd name="T21" fmla="*/ 135 h 135"/>
                <a:gd name="T22" fmla="*/ 97 w 135"/>
                <a:gd name="T23" fmla="*/ 10 h 135"/>
                <a:gd name="T24" fmla="*/ 106 w 135"/>
                <a:gd name="T25" fmla="*/ 5 h 135"/>
                <a:gd name="T26" fmla="*/ 116 w 135"/>
                <a:gd name="T27" fmla="*/ 3 h 135"/>
                <a:gd name="T28" fmla="*/ 126 w 135"/>
                <a:gd name="T29" fmla="*/ 1 h 135"/>
                <a:gd name="T30" fmla="*/ 135 w 135"/>
                <a:gd name="T31" fmla="*/ 0 h 135"/>
                <a:gd name="T32" fmla="*/ 126 w 135"/>
                <a:gd name="T33" fmla="*/ 1 h 135"/>
                <a:gd name="T34" fmla="*/ 116 w 135"/>
                <a:gd name="T35" fmla="*/ 3 h 135"/>
                <a:gd name="T36" fmla="*/ 106 w 135"/>
                <a:gd name="T37" fmla="*/ 5 h 135"/>
                <a:gd name="T38" fmla="*/ 97 w 135"/>
                <a:gd name="T39" fmla="*/ 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lnTo>
                    <a:pt x="1" y="129"/>
                  </a:lnTo>
                  <a:lnTo>
                    <a:pt x="4" y="120"/>
                  </a:lnTo>
                  <a:lnTo>
                    <a:pt x="6" y="111"/>
                  </a:lnTo>
                  <a:lnTo>
                    <a:pt x="8" y="103"/>
                  </a:lnTo>
                  <a:lnTo>
                    <a:pt x="11" y="95"/>
                  </a:lnTo>
                  <a:lnTo>
                    <a:pt x="8" y="103"/>
                  </a:lnTo>
                  <a:lnTo>
                    <a:pt x="6" y="111"/>
                  </a:lnTo>
                  <a:lnTo>
                    <a:pt x="4" y="120"/>
                  </a:lnTo>
                  <a:lnTo>
                    <a:pt x="1" y="129"/>
                  </a:lnTo>
                  <a:lnTo>
                    <a:pt x="0" y="135"/>
                  </a:lnTo>
                  <a:close/>
                  <a:moveTo>
                    <a:pt x="97" y="10"/>
                  </a:moveTo>
                  <a:lnTo>
                    <a:pt x="106" y="5"/>
                  </a:lnTo>
                  <a:lnTo>
                    <a:pt x="116" y="3"/>
                  </a:lnTo>
                  <a:lnTo>
                    <a:pt x="126" y="1"/>
                  </a:lnTo>
                  <a:lnTo>
                    <a:pt x="135" y="0"/>
                  </a:lnTo>
                  <a:lnTo>
                    <a:pt x="126" y="1"/>
                  </a:lnTo>
                  <a:lnTo>
                    <a:pt x="116" y="3"/>
                  </a:lnTo>
                  <a:lnTo>
                    <a:pt x="106" y="5"/>
                  </a:lnTo>
                  <a:lnTo>
                    <a:pt x="97" y="1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108"/>
            <p:cNvSpPr>
              <a:spLocks noEditPoints="1"/>
            </p:cNvSpPr>
            <p:nvPr/>
          </p:nvSpPr>
          <p:spPr bwMode="auto">
            <a:xfrm>
              <a:off x="5412207" y="6682425"/>
              <a:ext cx="62045" cy="62044"/>
            </a:xfrm>
            <a:custGeom>
              <a:avLst/>
              <a:gdLst>
                <a:gd name="T0" fmla="*/ 0 w 154"/>
                <a:gd name="T1" fmla="*/ 154 h 154"/>
                <a:gd name="T2" fmla="*/ 2 w 154"/>
                <a:gd name="T3" fmla="*/ 141 h 154"/>
                <a:gd name="T4" fmla="*/ 4 w 154"/>
                <a:gd name="T5" fmla="*/ 130 h 154"/>
                <a:gd name="T6" fmla="*/ 6 w 154"/>
                <a:gd name="T7" fmla="*/ 123 h 154"/>
                <a:gd name="T8" fmla="*/ 7 w 154"/>
                <a:gd name="T9" fmla="*/ 118 h 154"/>
                <a:gd name="T10" fmla="*/ 6 w 154"/>
                <a:gd name="T11" fmla="*/ 123 h 154"/>
                <a:gd name="T12" fmla="*/ 4 w 154"/>
                <a:gd name="T13" fmla="*/ 130 h 154"/>
                <a:gd name="T14" fmla="*/ 2 w 154"/>
                <a:gd name="T15" fmla="*/ 141 h 154"/>
                <a:gd name="T16" fmla="*/ 0 w 154"/>
                <a:gd name="T17" fmla="*/ 154 h 154"/>
                <a:gd name="T18" fmla="*/ 121 w 154"/>
                <a:gd name="T19" fmla="*/ 3 h 154"/>
                <a:gd name="T20" fmla="*/ 135 w 154"/>
                <a:gd name="T21" fmla="*/ 1 h 154"/>
                <a:gd name="T22" fmla="*/ 149 w 154"/>
                <a:gd name="T23" fmla="*/ 0 h 154"/>
                <a:gd name="T24" fmla="*/ 151 w 154"/>
                <a:gd name="T25" fmla="*/ 0 h 154"/>
                <a:gd name="T26" fmla="*/ 154 w 154"/>
                <a:gd name="T27" fmla="*/ 0 h 154"/>
                <a:gd name="T28" fmla="*/ 151 w 154"/>
                <a:gd name="T29" fmla="*/ 0 h 154"/>
                <a:gd name="T30" fmla="*/ 149 w 154"/>
                <a:gd name="T31" fmla="*/ 0 h 154"/>
                <a:gd name="T32" fmla="*/ 135 w 154"/>
                <a:gd name="T33" fmla="*/ 1 h 154"/>
                <a:gd name="T34" fmla="*/ 121 w 154"/>
                <a:gd name="T35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154">
                  <a:moveTo>
                    <a:pt x="0" y="154"/>
                  </a:moveTo>
                  <a:lnTo>
                    <a:pt x="2" y="141"/>
                  </a:lnTo>
                  <a:lnTo>
                    <a:pt x="4" y="130"/>
                  </a:lnTo>
                  <a:lnTo>
                    <a:pt x="6" y="123"/>
                  </a:lnTo>
                  <a:lnTo>
                    <a:pt x="7" y="118"/>
                  </a:lnTo>
                  <a:lnTo>
                    <a:pt x="6" y="123"/>
                  </a:lnTo>
                  <a:lnTo>
                    <a:pt x="4" y="130"/>
                  </a:lnTo>
                  <a:lnTo>
                    <a:pt x="2" y="141"/>
                  </a:lnTo>
                  <a:lnTo>
                    <a:pt x="0" y="154"/>
                  </a:lnTo>
                  <a:close/>
                  <a:moveTo>
                    <a:pt x="121" y="3"/>
                  </a:moveTo>
                  <a:lnTo>
                    <a:pt x="135" y="1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109"/>
            <p:cNvSpPr>
              <a:spLocks noEditPoints="1"/>
            </p:cNvSpPr>
            <p:nvPr/>
          </p:nvSpPr>
          <p:spPr bwMode="auto">
            <a:xfrm>
              <a:off x="5412207" y="6682425"/>
              <a:ext cx="66817" cy="68408"/>
            </a:xfrm>
            <a:custGeom>
              <a:avLst/>
              <a:gdLst>
                <a:gd name="T0" fmla="*/ 0 w 170"/>
                <a:gd name="T1" fmla="*/ 171 h 171"/>
                <a:gd name="T2" fmla="*/ 1 w 170"/>
                <a:gd name="T3" fmla="*/ 162 h 171"/>
                <a:gd name="T4" fmla="*/ 2 w 170"/>
                <a:gd name="T5" fmla="*/ 153 h 171"/>
                <a:gd name="T6" fmla="*/ 4 w 170"/>
                <a:gd name="T7" fmla="*/ 145 h 171"/>
                <a:gd name="T8" fmla="*/ 5 w 170"/>
                <a:gd name="T9" fmla="*/ 136 h 171"/>
                <a:gd name="T10" fmla="*/ 4 w 170"/>
                <a:gd name="T11" fmla="*/ 145 h 171"/>
                <a:gd name="T12" fmla="*/ 2 w 170"/>
                <a:gd name="T13" fmla="*/ 153 h 171"/>
                <a:gd name="T14" fmla="*/ 1 w 170"/>
                <a:gd name="T15" fmla="*/ 162 h 171"/>
                <a:gd name="T16" fmla="*/ 0 w 170"/>
                <a:gd name="T17" fmla="*/ 171 h 171"/>
                <a:gd name="T18" fmla="*/ 140 w 170"/>
                <a:gd name="T19" fmla="*/ 1 h 171"/>
                <a:gd name="T20" fmla="*/ 146 w 170"/>
                <a:gd name="T21" fmla="*/ 0 h 171"/>
                <a:gd name="T22" fmla="*/ 151 w 170"/>
                <a:gd name="T23" fmla="*/ 0 h 171"/>
                <a:gd name="T24" fmla="*/ 161 w 170"/>
                <a:gd name="T25" fmla="*/ 1 h 171"/>
                <a:gd name="T26" fmla="*/ 170 w 170"/>
                <a:gd name="T27" fmla="*/ 2 h 171"/>
                <a:gd name="T28" fmla="*/ 161 w 170"/>
                <a:gd name="T29" fmla="*/ 1 h 171"/>
                <a:gd name="T30" fmla="*/ 151 w 170"/>
                <a:gd name="T31" fmla="*/ 0 h 171"/>
                <a:gd name="T32" fmla="*/ 146 w 170"/>
                <a:gd name="T33" fmla="*/ 0 h 171"/>
                <a:gd name="T34" fmla="*/ 140 w 170"/>
                <a:gd name="T35" fmla="*/ 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171">
                  <a:moveTo>
                    <a:pt x="0" y="171"/>
                  </a:moveTo>
                  <a:lnTo>
                    <a:pt x="1" y="162"/>
                  </a:lnTo>
                  <a:lnTo>
                    <a:pt x="2" y="153"/>
                  </a:lnTo>
                  <a:lnTo>
                    <a:pt x="4" y="145"/>
                  </a:lnTo>
                  <a:lnTo>
                    <a:pt x="5" y="136"/>
                  </a:lnTo>
                  <a:lnTo>
                    <a:pt x="4" y="145"/>
                  </a:lnTo>
                  <a:lnTo>
                    <a:pt x="2" y="153"/>
                  </a:lnTo>
                  <a:lnTo>
                    <a:pt x="1" y="162"/>
                  </a:lnTo>
                  <a:lnTo>
                    <a:pt x="0" y="171"/>
                  </a:lnTo>
                  <a:close/>
                  <a:moveTo>
                    <a:pt x="140" y="1"/>
                  </a:moveTo>
                  <a:lnTo>
                    <a:pt x="146" y="0"/>
                  </a:lnTo>
                  <a:lnTo>
                    <a:pt x="151" y="0"/>
                  </a:lnTo>
                  <a:lnTo>
                    <a:pt x="161" y="1"/>
                  </a:lnTo>
                  <a:lnTo>
                    <a:pt x="170" y="2"/>
                  </a:lnTo>
                  <a:lnTo>
                    <a:pt x="161" y="1"/>
                  </a:lnTo>
                  <a:lnTo>
                    <a:pt x="151" y="0"/>
                  </a:lnTo>
                  <a:lnTo>
                    <a:pt x="146" y="0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110"/>
            <p:cNvSpPr>
              <a:spLocks noEditPoints="1"/>
            </p:cNvSpPr>
            <p:nvPr/>
          </p:nvSpPr>
          <p:spPr bwMode="auto">
            <a:xfrm>
              <a:off x="5410616" y="6682425"/>
              <a:ext cx="73181" cy="74771"/>
            </a:xfrm>
            <a:custGeom>
              <a:avLst/>
              <a:gdLst>
                <a:gd name="T0" fmla="*/ 0 w 182"/>
                <a:gd name="T1" fmla="*/ 188 h 188"/>
                <a:gd name="T2" fmla="*/ 0 w 182"/>
                <a:gd name="T3" fmla="*/ 179 h 188"/>
                <a:gd name="T4" fmla="*/ 1 w 182"/>
                <a:gd name="T5" fmla="*/ 171 h 188"/>
                <a:gd name="T6" fmla="*/ 2 w 182"/>
                <a:gd name="T7" fmla="*/ 162 h 188"/>
                <a:gd name="T8" fmla="*/ 3 w 182"/>
                <a:gd name="T9" fmla="*/ 154 h 188"/>
                <a:gd name="T10" fmla="*/ 2 w 182"/>
                <a:gd name="T11" fmla="*/ 162 h 188"/>
                <a:gd name="T12" fmla="*/ 1 w 182"/>
                <a:gd name="T13" fmla="*/ 171 h 188"/>
                <a:gd name="T14" fmla="*/ 0 w 182"/>
                <a:gd name="T15" fmla="*/ 179 h 188"/>
                <a:gd name="T16" fmla="*/ 0 w 182"/>
                <a:gd name="T17" fmla="*/ 188 h 188"/>
                <a:gd name="T18" fmla="*/ 157 w 182"/>
                <a:gd name="T19" fmla="*/ 0 h 188"/>
                <a:gd name="T20" fmla="*/ 166 w 182"/>
                <a:gd name="T21" fmla="*/ 1 h 188"/>
                <a:gd name="T22" fmla="*/ 174 w 182"/>
                <a:gd name="T23" fmla="*/ 3 h 188"/>
                <a:gd name="T24" fmla="*/ 178 w 182"/>
                <a:gd name="T25" fmla="*/ 3 h 188"/>
                <a:gd name="T26" fmla="*/ 182 w 182"/>
                <a:gd name="T27" fmla="*/ 5 h 188"/>
                <a:gd name="T28" fmla="*/ 178 w 182"/>
                <a:gd name="T29" fmla="*/ 3 h 188"/>
                <a:gd name="T30" fmla="*/ 174 w 182"/>
                <a:gd name="T31" fmla="*/ 3 h 188"/>
                <a:gd name="T32" fmla="*/ 166 w 182"/>
                <a:gd name="T33" fmla="*/ 1 h 188"/>
                <a:gd name="T34" fmla="*/ 157 w 182"/>
                <a:gd name="T3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188">
                  <a:moveTo>
                    <a:pt x="0" y="188"/>
                  </a:moveTo>
                  <a:lnTo>
                    <a:pt x="0" y="179"/>
                  </a:lnTo>
                  <a:lnTo>
                    <a:pt x="1" y="171"/>
                  </a:lnTo>
                  <a:lnTo>
                    <a:pt x="2" y="162"/>
                  </a:lnTo>
                  <a:lnTo>
                    <a:pt x="3" y="154"/>
                  </a:lnTo>
                  <a:lnTo>
                    <a:pt x="2" y="162"/>
                  </a:lnTo>
                  <a:lnTo>
                    <a:pt x="1" y="171"/>
                  </a:lnTo>
                  <a:lnTo>
                    <a:pt x="0" y="179"/>
                  </a:lnTo>
                  <a:lnTo>
                    <a:pt x="0" y="188"/>
                  </a:lnTo>
                  <a:close/>
                  <a:moveTo>
                    <a:pt x="157" y="0"/>
                  </a:moveTo>
                  <a:lnTo>
                    <a:pt x="166" y="1"/>
                  </a:lnTo>
                  <a:lnTo>
                    <a:pt x="174" y="3"/>
                  </a:lnTo>
                  <a:lnTo>
                    <a:pt x="178" y="3"/>
                  </a:lnTo>
                  <a:lnTo>
                    <a:pt x="182" y="5"/>
                  </a:lnTo>
                  <a:lnTo>
                    <a:pt x="178" y="3"/>
                  </a:lnTo>
                  <a:lnTo>
                    <a:pt x="174" y="3"/>
                  </a:lnTo>
                  <a:lnTo>
                    <a:pt x="166" y="1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111"/>
            <p:cNvSpPr>
              <a:spLocks noEditPoints="1"/>
            </p:cNvSpPr>
            <p:nvPr/>
          </p:nvSpPr>
          <p:spPr bwMode="auto">
            <a:xfrm>
              <a:off x="5410616" y="6684016"/>
              <a:ext cx="77953" cy="79544"/>
            </a:xfrm>
            <a:custGeom>
              <a:avLst/>
              <a:gdLst>
                <a:gd name="T0" fmla="*/ 0 w 194"/>
                <a:gd name="T1" fmla="*/ 202 h 202"/>
                <a:gd name="T2" fmla="*/ 1 w 194"/>
                <a:gd name="T3" fmla="*/ 193 h 202"/>
                <a:gd name="T4" fmla="*/ 2 w 194"/>
                <a:gd name="T5" fmla="*/ 185 h 202"/>
                <a:gd name="T6" fmla="*/ 2 w 194"/>
                <a:gd name="T7" fmla="*/ 177 h 202"/>
                <a:gd name="T8" fmla="*/ 3 w 194"/>
                <a:gd name="T9" fmla="*/ 169 h 202"/>
                <a:gd name="T10" fmla="*/ 2 w 194"/>
                <a:gd name="T11" fmla="*/ 177 h 202"/>
                <a:gd name="T12" fmla="*/ 2 w 194"/>
                <a:gd name="T13" fmla="*/ 185 h 202"/>
                <a:gd name="T14" fmla="*/ 1 w 194"/>
                <a:gd name="T15" fmla="*/ 193 h 202"/>
                <a:gd name="T16" fmla="*/ 0 w 194"/>
                <a:gd name="T17" fmla="*/ 202 h 202"/>
                <a:gd name="T18" fmla="*/ 173 w 194"/>
                <a:gd name="T19" fmla="*/ 0 h 202"/>
                <a:gd name="T20" fmla="*/ 175 w 194"/>
                <a:gd name="T21" fmla="*/ 0 h 202"/>
                <a:gd name="T22" fmla="*/ 176 w 194"/>
                <a:gd name="T23" fmla="*/ 1 h 202"/>
                <a:gd name="T24" fmla="*/ 186 w 194"/>
                <a:gd name="T25" fmla="*/ 3 h 202"/>
                <a:gd name="T26" fmla="*/ 194 w 194"/>
                <a:gd name="T27" fmla="*/ 8 h 202"/>
                <a:gd name="T28" fmla="*/ 186 w 194"/>
                <a:gd name="T29" fmla="*/ 3 h 202"/>
                <a:gd name="T30" fmla="*/ 176 w 194"/>
                <a:gd name="T31" fmla="*/ 1 h 202"/>
                <a:gd name="T32" fmla="*/ 175 w 194"/>
                <a:gd name="T33" fmla="*/ 0 h 202"/>
                <a:gd name="T34" fmla="*/ 173 w 194"/>
                <a:gd name="T3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4" h="202">
                  <a:moveTo>
                    <a:pt x="0" y="202"/>
                  </a:moveTo>
                  <a:lnTo>
                    <a:pt x="1" y="193"/>
                  </a:lnTo>
                  <a:lnTo>
                    <a:pt x="2" y="185"/>
                  </a:lnTo>
                  <a:lnTo>
                    <a:pt x="2" y="177"/>
                  </a:lnTo>
                  <a:lnTo>
                    <a:pt x="3" y="169"/>
                  </a:lnTo>
                  <a:lnTo>
                    <a:pt x="2" y="177"/>
                  </a:lnTo>
                  <a:lnTo>
                    <a:pt x="2" y="185"/>
                  </a:lnTo>
                  <a:lnTo>
                    <a:pt x="1" y="193"/>
                  </a:lnTo>
                  <a:lnTo>
                    <a:pt x="0" y="202"/>
                  </a:lnTo>
                  <a:close/>
                  <a:moveTo>
                    <a:pt x="173" y="0"/>
                  </a:moveTo>
                  <a:lnTo>
                    <a:pt x="175" y="0"/>
                  </a:lnTo>
                  <a:lnTo>
                    <a:pt x="176" y="1"/>
                  </a:lnTo>
                  <a:lnTo>
                    <a:pt x="186" y="3"/>
                  </a:lnTo>
                  <a:lnTo>
                    <a:pt x="194" y="8"/>
                  </a:lnTo>
                  <a:lnTo>
                    <a:pt x="186" y="3"/>
                  </a:lnTo>
                  <a:lnTo>
                    <a:pt x="176" y="1"/>
                  </a:lnTo>
                  <a:lnTo>
                    <a:pt x="175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112"/>
            <p:cNvSpPr>
              <a:spLocks noEditPoints="1"/>
            </p:cNvSpPr>
            <p:nvPr/>
          </p:nvSpPr>
          <p:spPr bwMode="auto">
            <a:xfrm>
              <a:off x="5410616" y="6685607"/>
              <a:ext cx="81135" cy="84317"/>
            </a:xfrm>
            <a:custGeom>
              <a:avLst/>
              <a:gdLst>
                <a:gd name="T0" fmla="*/ 0 w 205"/>
                <a:gd name="T1" fmla="*/ 214 h 214"/>
                <a:gd name="T2" fmla="*/ 1 w 205"/>
                <a:gd name="T3" fmla="*/ 198 h 214"/>
                <a:gd name="T4" fmla="*/ 3 w 205"/>
                <a:gd name="T5" fmla="*/ 183 h 214"/>
                <a:gd name="T6" fmla="*/ 1 w 205"/>
                <a:gd name="T7" fmla="*/ 198 h 214"/>
                <a:gd name="T8" fmla="*/ 0 w 205"/>
                <a:gd name="T9" fmla="*/ 214 h 214"/>
                <a:gd name="T10" fmla="*/ 185 w 205"/>
                <a:gd name="T11" fmla="*/ 0 h 214"/>
                <a:gd name="T12" fmla="*/ 195 w 205"/>
                <a:gd name="T13" fmla="*/ 4 h 214"/>
                <a:gd name="T14" fmla="*/ 205 w 205"/>
                <a:gd name="T15" fmla="*/ 10 h 214"/>
                <a:gd name="T16" fmla="*/ 195 w 205"/>
                <a:gd name="T17" fmla="*/ 4 h 214"/>
                <a:gd name="T18" fmla="*/ 185 w 205"/>
                <a:gd name="T1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14">
                  <a:moveTo>
                    <a:pt x="0" y="214"/>
                  </a:moveTo>
                  <a:lnTo>
                    <a:pt x="1" y="198"/>
                  </a:lnTo>
                  <a:lnTo>
                    <a:pt x="3" y="183"/>
                  </a:lnTo>
                  <a:lnTo>
                    <a:pt x="1" y="198"/>
                  </a:lnTo>
                  <a:lnTo>
                    <a:pt x="0" y="214"/>
                  </a:lnTo>
                  <a:close/>
                  <a:moveTo>
                    <a:pt x="185" y="0"/>
                  </a:moveTo>
                  <a:lnTo>
                    <a:pt x="195" y="4"/>
                  </a:lnTo>
                  <a:lnTo>
                    <a:pt x="205" y="10"/>
                  </a:lnTo>
                  <a:lnTo>
                    <a:pt x="195" y="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113"/>
            <p:cNvSpPr>
              <a:spLocks noEditPoints="1"/>
            </p:cNvSpPr>
            <p:nvPr/>
          </p:nvSpPr>
          <p:spPr bwMode="auto">
            <a:xfrm>
              <a:off x="5409025" y="6687198"/>
              <a:ext cx="85908" cy="89089"/>
            </a:xfrm>
            <a:custGeom>
              <a:avLst/>
              <a:gdLst>
                <a:gd name="T0" fmla="*/ 0 w 215"/>
                <a:gd name="T1" fmla="*/ 225 h 225"/>
                <a:gd name="T2" fmla="*/ 1 w 215"/>
                <a:gd name="T3" fmla="*/ 209 h 225"/>
                <a:gd name="T4" fmla="*/ 2 w 215"/>
                <a:gd name="T5" fmla="*/ 194 h 225"/>
                <a:gd name="T6" fmla="*/ 1 w 215"/>
                <a:gd name="T7" fmla="*/ 209 h 225"/>
                <a:gd name="T8" fmla="*/ 0 w 215"/>
                <a:gd name="T9" fmla="*/ 225 h 225"/>
                <a:gd name="T10" fmla="*/ 196 w 215"/>
                <a:gd name="T11" fmla="*/ 0 h 225"/>
                <a:gd name="T12" fmla="*/ 206 w 215"/>
                <a:gd name="T13" fmla="*/ 4 h 225"/>
                <a:gd name="T14" fmla="*/ 215 w 215"/>
                <a:gd name="T15" fmla="*/ 10 h 225"/>
                <a:gd name="T16" fmla="*/ 206 w 215"/>
                <a:gd name="T17" fmla="*/ 4 h 225"/>
                <a:gd name="T18" fmla="*/ 196 w 215"/>
                <a:gd name="T19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25">
                  <a:moveTo>
                    <a:pt x="0" y="225"/>
                  </a:moveTo>
                  <a:lnTo>
                    <a:pt x="1" y="209"/>
                  </a:lnTo>
                  <a:lnTo>
                    <a:pt x="2" y="194"/>
                  </a:lnTo>
                  <a:lnTo>
                    <a:pt x="1" y="209"/>
                  </a:lnTo>
                  <a:lnTo>
                    <a:pt x="0" y="225"/>
                  </a:lnTo>
                  <a:close/>
                  <a:moveTo>
                    <a:pt x="196" y="0"/>
                  </a:moveTo>
                  <a:lnTo>
                    <a:pt x="206" y="4"/>
                  </a:lnTo>
                  <a:lnTo>
                    <a:pt x="215" y="10"/>
                  </a:lnTo>
                  <a:lnTo>
                    <a:pt x="206" y="4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114"/>
            <p:cNvSpPr>
              <a:spLocks noEditPoints="1"/>
            </p:cNvSpPr>
            <p:nvPr/>
          </p:nvSpPr>
          <p:spPr bwMode="auto">
            <a:xfrm>
              <a:off x="5409025" y="6688789"/>
              <a:ext cx="89090" cy="93862"/>
            </a:xfrm>
            <a:custGeom>
              <a:avLst/>
              <a:gdLst>
                <a:gd name="T0" fmla="*/ 0 w 222"/>
                <a:gd name="T1" fmla="*/ 236 h 236"/>
                <a:gd name="T2" fmla="*/ 0 w 222"/>
                <a:gd name="T3" fmla="*/ 220 h 236"/>
                <a:gd name="T4" fmla="*/ 1 w 222"/>
                <a:gd name="T5" fmla="*/ 204 h 236"/>
                <a:gd name="T6" fmla="*/ 0 w 222"/>
                <a:gd name="T7" fmla="*/ 220 h 236"/>
                <a:gd name="T8" fmla="*/ 0 w 222"/>
                <a:gd name="T9" fmla="*/ 236 h 236"/>
                <a:gd name="T10" fmla="*/ 206 w 222"/>
                <a:gd name="T11" fmla="*/ 0 h 236"/>
                <a:gd name="T12" fmla="*/ 215 w 222"/>
                <a:gd name="T13" fmla="*/ 5 h 236"/>
                <a:gd name="T14" fmla="*/ 222 w 222"/>
                <a:gd name="T15" fmla="*/ 13 h 236"/>
                <a:gd name="T16" fmla="*/ 215 w 222"/>
                <a:gd name="T17" fmla="*/ 5 h 236"/>
                <a:gd name="T18" fmla="*/ 206 w 222"/>
                <a:gd name="T1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236">
                  <a:moveTo>
                    <a:pt x="0" y="236"/>
                  </a:moveTo>
                  <a:lnTo>
                    <a:pt x="0" y="220"/>
                  </a:lnTo>
                  <a:lnTo>
                    <a:pt x="1" y="204"/>
                  </a:lnTo>
                  <a:lnTo>
                    <a:pt x="0" y="220"/>
                  </a:lnTo>
                  <a:lnTo>
                    <a:pt x="0" y="236"/>
                  </a:lnTo>
                  <a:close/>
                  <a:moveTo>
                    <a:pt x="206" y="0"/>
                  </a:moveTo>
                  <a:lnTo>
                    <a:pt x="215" y="5"/>
                  </a:lnTo>
                  <a:lnTo>
                    <a:pt x="222" y="13"/>
                  </a:lnTo>
                  <a:lnTo>
                    <a:pt x="215" y="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115"/>
            <p:cNvSpPr>
              <a:spLocks noEditPoints="1"/>
            </p:cNvSpPr>
            <p:nvPr/>
          </p:nvSpPr>
          <p:spPr bwMode="auto">
            <a:xfrm>
              <a:off x="5409025" y="6690380"/>
              <a:ext cx="92271" cy="98635"/>
            </a:xfrm>
            <a:custGeom>
              <a:avLst/>
              <a:gdLst>
                <a:gd name="T0" fmla="*/ 0 w 230"/>
                <a:gd name="T1" fmla="*/ 247 h 247"/>
                <a:gd name="T2" fmla="*/ 1 w 230"/>
                <a:gd name="T3" fmla="*/ 231 h 247"/>
                <a:gd name="T4" fmla="*/ 1 w 230"/>
                <a:gd name="T5" fmla="*/ 215 h 247"/>
                <a:gd name="T6" fmla="*/ 1 w 230"/>
                <a:gd name="T7" fmla="*/ 231 h 247"/>
                <a:gd name="T8" fmla="*/ 0 w 230"/>
                <a:gd name="T9" fmla="*/ 247 h 247"/>
                <a:gd name="T10" fmla="*/ 216 w 230"/>
                <a:gd name="T11" fmla="*/ 0 h 247"/>
                <a:gd name="T12" fmla="*/ 223 w 230"/>
                <a:gd name="T13" fmla="*/ 8 h 247"/>
                <a:gd name="T14" fmla="*/ 230 w 230"/>
                <a:gd name="T15" fmla="*/ 17 h 247"/>
                <a:gd name="T16" fmla="*/ 223 w 230"/>
                <a:gd name="T17" fmla="*/ 8 h 247"/>
                <a:gd name="T18" fmla="*/ 216 w 230"/>
                <a:gd name="T1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247">
                  <a:moveTo>
                    <a:pt x="0" y="247"/>
                  </a:moveTo>
                  <a:lnTo>
                    <a:pt x="1" y="231"/>
                  </a:lnTo>
                  <a:lnTo>
                    <a:pt x="1" y="215"/>
                  </a:lnTo>
                  <a:lnTo>
                    <a:pt x="1" y="231"/>
                  </a:lnTo>
                  <a:lnTo>
                    <a:pt x="0" y="247"/>
                  </a:lnTo>
                  <a:close/>
                  <a:moveTo>
                    <a:pt x="216" y="0"/>
                  </a:moveTo>
                  <a:lnTo>
                    <a:pt x="223" y="8"/>
                  </a:lnTo>
                  <a:lnTo>
                    <a:pt x="230" y="17"/>
                  </a:lnTo>
                  <a:lnTo>
                    <a:pt x="223" y="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116"/>
            <p:cNvSpPr>
              <a:spLocks noEditPoints="1"/>
            </p:cNvSpPr>
            <p:nvPr/>
          </p:nvSpPr>
          <p:spPr bwMode="auto">
            <a:xfrm>
              <a:off x="5409025" y="6693562"/>
              <a:ext cx="93862" cy="101817"/>
            </a:xfrm>
            <a:custGeom>
              <a:avLst/>
              <a:gdLst>
                <a:gd name="T0" fmla="*/ 0 w 235"/>
                <a:gd name="T1" fmla="*/ 254 h 254"/>
                <a:gd name="T2" fmla="*/ 0 w 235"/>
                <a:gd name="T3" fmla="*/ 238 h 254"/>
                <a:gd name="T4" fmla="*/ 1 w 235"/>
                <a:gd name="T5" fmla="*/ 223 h 254"/>
                <a:gd name="T6" fmla="*/ 0 w 235"/>
                <a:gd name="T7" fmla="*/ 238 h 254"/>
                <a:gd name="T8" fmla="*/ 0 w 235"/>
                <a:gd name="T9" fmla="*/ 254 h 254"/>
                <a:gd name="T10" fmla="*/ 223 w 235"/>
                <a:gd name="T11" fmla="*/ 0 h 254"/>
                <a:gd name="T12" fmla="*/ 230 w 235"/>
                <a:gd name="T13" fmla="*/ 9 h 254"/>
                <a:gd name="T14" fmla="*/ 235 w 235"/>
                <a:gd name="T15" fmla="*/ 17 h 254"/>
                <a:gd name="T16" fmla="*/ 230 w 235"/>
                <a:gd name="T17" fmla="*/ 9 h 254"/>
                <a:gd name="T18" fmla="*/ 223 w 235"/>
                <a:gd name="T1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54">
                  <a:moveTo>
                    <a:pt x="0" y="254"/>
                  </a:moveTo>
                  <a:lnTo>
                    <a:pt x="0" y="238"/>
                  </a:lnTo>
                  <a:lnTo>
                    <a:pt x="1" y="223"/>
                  </a:lnTo>
                  <a:lnTo>
                    <a:pt x="0" y="238"/>
                  </a:lnTo>
                  <a:lnTo>
                    <a:pt x="0" y="254"/>
                  </a:lnTo>
                  <a:close/>
                  <a:moveTo>
                    <a:pt x="223" y="0"/>
                  </a:moveTo>
                  <a:lnTo>
                    <a:pt x="230" y="9"/>
                  </a:lnTo>
                  <a:lnTo>
                    <a:pt x="235" y="17"/>
                  </a:lnTo>
                  <a:lnTo>
                    <a:pt x="230" y="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117"/>
            <p:cNvSpPr>
              <a:spLocks noEditPoints="1"/>
            </p:cNvSpPr>
            <p:nvPr/>
          </p:nvSpPr>
          <p:spPr bwMode="auto">
            <a:xfrm>
              <a:off x="5409025" y="6696743"/>
              <a:ext cx="95453" cy="103407"/>
            </a:xfrm>
            <a:custGeom>
              <a:avLst/>
              <a:gdLst>
                <a:gd name="T0" fmla="*/ 0 w 239"/>
                <a:gd name="T1" fmla="*/ 260 h 260"/>
                <a:gd name="T2" fmla="*/ 0 w 239"/>
                <a:gd name="T3" fmla="*/ 245 h 260"/>
                <a:gd name="T4" fmla="*/ 0 w 239"/>
                <a:gd name="T5" fmla="*/ 230 h 260"/>
                <a:gd name="T6" fmla="*/ 0 w 239"/>
                <a:gd name="T7" fmla="*/ 245 h 260"/>
                <a:gd name="T8" fmla="*/ 0 w 239"/>
                <a:gd name="T9" fmla="*/ 260 h 260"/>
                <a:gd name="T10" fmla="*/ 230 w 239"/>
                <a:gd name="T11" fmla="*/ 0 h 260"/>
                <a:gd name="T12" fmla="*/ 235 w 239"/>
                <a:gd name="T13" fmla="*/ 8 h 260"/>
                <a:gd name="T14" fmla="*/ 239 w 239"/>
                <a:gd name="T15" fmla="*/ 19 h 260"/>
                <a:gd name="T16" fmla="*/ 235 w 239"/>
                <a:gd name="T17" fmla="*/ 8 h 260"/>
                <a:gd name="T18" fmla="*/ 230 w 239"/>
                <a:gd name="T1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260">
                  <a:moveTo>
                    <a:pt x="0" y="260"/>
                  </a:moveTo>
                  <a:lnTo>
                    <a:pt x="0" y="245"/>
                  </a:lnTo>
                  <a:lnTo>
                    <a:pt x="0" y="230"/>
                  </a:lnTo>
                  <a:lnTo>
                    <a:pt x="0" y="245"/>
                  </a:lnTo>
                  <a:lnTo>
                    <a:pt x="0" y="260"/>
                  </a:lnTo>
                  <a:close/>
                  <a:moveTo>
                    <a:pt x="230" y="0"/>
                  </a:moveTo>
                  <a:lnTo>
                    <a:pt x="235" y="8"/>
                  </a:lnTo>
                  <a:lnTo>
                    <a:pt x="239" y="19"/>
                  </a:lnTo>
                  <a:lnTo>
                    <a:pt x="235" y="8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118"/>
            <p:cNvSpPr>
              <a:spLocks noEditPoints="1"/>
            </p:cNvSpPr>
            <p:nvPr/>
          </p:nvSpPr>
          <p:spPr bwMode="auto">
            <a:xfrm>
              <a:off x="5409025" y="6701516"/>
              <a:ext cx="97044" cy="104998"/>
            </a:xfrm>
            <a:custGeom>
              <a:avLst/>
              <a:gdLst>
                <a:gd name="T0" fmla="*/ 0 w 245"/>
                <a:gd name="T1" fmla="*/ 267 h 267"/>
                <a:gd name="T2" fmla="*/ 2 w 245"/>
                <a:gd name="T3" fmla="*/ 252 h 267"/>
                <a:gd name="T4" fmla="*/ 2 w 245"/>
                <a:gd name="T5" fmla="*/ 237 h 267"/>
                <a:gd name="T6" fmla="*/ 2 w 245"/>
                <a:gd name="T7" fmla="*/ 252 h 267"/>
                <a:gd name="T8" fmla="*/ 0 w 245"/>
                <a:gd name="T9" fmla="*/ 267 h 267"/>
                <a:gd name="T10" fmla="*/ 237 w 245"/>
                <a:gd name="T11" fmla="*/ 0 h 267"/>
                <a:gd name="T12" fmla="*/ 241 w 245"/>
                <a:gd name="T13" fmla="*/ 11 h 267"/>
                <a:gd name="T14" fmla="*/ 245 w 245"/>
                <a:gd name="T15" fmla="*/ 23 h 267"/>
                <a:gd name="T16" fmla="*/ 241 w 245"/>
                <a:gd name="T17" fmla="*/ 11 h 267"/>
                <a:gd name="T18" fmla="*/ 237 w 245"/>
                <a:gd name="T1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67">
                  <a:moveTo>
                    <a:pt x="0" y="267"/>
                  </a:moveTo>
                  <a:lnTo>
                    <a:pt x="2" y="252"/>
                  </a:lnTo>
                  <a:lnTo>
                    <a:pt x="2" y="237"/>
                  </a:lnTo>
                  <a:lnTo>
                    <a:pt x="2" y="252"/>
                  </a:lnTo>
                  <a:lnTo>
                    <a:pt x="0" y="267"/>
                  </a:lnTo>
                  <a:close/>
                  <a:moveTo>
                    <a:pt x="237" y="0"/>
                  </a:moveTo>
                  <a:lnTo>
                    <a:pt x="241" y="11"/>
                  </a:lnTo>
                  <a:lnTo>
                    <a:pt x="245" y="23"/>
                  </a:lnTo>
                  <a:lnTo>
                    <a:pt x="241" y="11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119"/>
            <p:cNvSpPr>
              <a:spLocks noEditPoints="1"/>
            </p:cNvSpPr>
            <p:nvPr/>
          </p:nvSpPr>
          <p:spPr bwMode="auto">
            <a:xfrm>
              <a:off x="5409025" y="6704698"/>
              <a:ext cx="97044" cy="108180"/>
            </a:xfrm>
            <a:custGeom>
              <a:avLst/>
              <a:gdLst>
                <a:gd name="T0" fmla="*/ 246 w 246"/>
                <a:gd name="T1" fmla="*/ 26 h 269"/>
                <a:gd name="T2" fmla="*/ 246 w 246"/>
                <a:gd name="T3" fmla="*/ 26 h 269"/>
                <a:gd name="T4" fmla="*/ 246 w 246"/>
                <a:gd name="T5" fmla="*/ 23 h 269"/>
                <a:gd name="T6" fmla="*/ 246 w 246"/>
                <a:gd name="T7" fmla="*/ 20 h 269"/>
                <a:gd name="T8" fmla="*/ 243 w 246"/>
                <a:gd name="T9" fmla="*/ 9 h 269"/>
                <a:gd name="T10" fmla="*/ 241 w 246"/>
                <a:gd name="T11" fmla="*/ 0 h 269"/>
                <a:gd name="T12" fmla="*/ 243 w 246"/>
                <a:gd name="T13" fmla="*/ 9 h 269"/>
                <a:gd name="T14" fmla="*/ 246 w 246"/>
                <a:gd name="T15" fmla="*/ 20 h 269"/>
                <a:gd name="T16" fmla="*/ 246 w 246"/>
                <a:gd name="T17" fmla="*/ 23 h 269"/>
                <a:gd name="T18" fmla="*/ 246 w 246"/>
                <a:gd name="T19" fmla="*/ 26 h 269"/>
                <a:gd name="T20" fmla="*/ 0 w 246"/>
                <a:gd name="T21" fmla="*/ 269 h 269"/>
                <a:gd name="T22" fmla="*/ 0 w 246"/>
                <a:gd name="T23" fmla="*/ 255 h 269"/>
                <a:gd name="T24" fmla="*/ 2 w 246"/>
                <a:gd name="T25" fmla="*/ 241 h 269"/>
                <a:gd name="T26" fmla="*/ 0 w 246"/>
                <a:gd name="T27" fmla="*/ 255 h 269"/>
                <a:gd name="T28" fmla="*/ 0 w 246"/>
                <a:gd name="T2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6" h="269">
                  <a:moveTo>
                    <a:pt x="246" y="26"/>
                  </a:moveTo>
                  <a:lnTo>
                    <a:pt x="246" y="26"/>
                  </a:lnTo>
                  <a:lnTo>
                    <a:pt x="246" y="23"/>
                  </a:lnTo>
                  <a:lnTo>
                    <a:pt x="246" y="20"/>
                  </a:lnTo>
                  <a:lnTo>
                    <a:pt x="243" y="9"/>
                  </a:lnTo>
                  <a:lnTo>
                    <a:pt x="241" y="0"/>
                  </a:lnTo>
                  <a:lnTo>
                    <a:pt x="243" y="9"/>
                  </a:lnTo>
                  <a:lnTo>
                    <a:pt x="246" y="20"/>
                  </a:lnTo>
                  <a:lnTo>
                    <a:pt x="246" y="23"/>
                  </a:lnTo>
                  <a:lnTo>
                    <a:pt x="246" y="26"/>
                  </a:lnTo>
                  <a:close/>
                  <a:moveTo>
                    <a:pt x="0" y="269"/>
                  </a:moveTo>
                  <a:lnTo>
                    <a:pt x="0" y="255"/>
                  </a:lnTo>
                  <a:lnTo>
                    <a:pt x="2" y="241"/>
                  </a:lnTo>
                  <a:lnTo>
                    <a:pt x="0" y="255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120"/>
            <p:cNvSpPr>
              <a:spLocks noEditPoints="1"/>
            </p:cNvSpPr>
            <p:nvPr/>
          </p:nvSpPr>
          <p:spPr bwMode="auto">
            <a:xfrm>
              <a:off x="5409025" y="6709470"/>
              <a:ext cx="97044" cy="103407"/>
            </a:xfrm>
            <a:custGeom>
              <a:avLst/>
              <a:gdLst>
                <a:gd name="T0" fmla="*/ 0 w 246"/>
                <a:gd name="T1" fmla="*/ 257 h 257"/>
                <a:gd name="T2" fmla="*/ 0 w 246"/>
                <a:gd name="T3" fmla="*/ 244 h 257"/>
                <a:gd name="T4" fmla="*/ 0 w 246"/>
                <a:gd name="T5" fmla="*/ 257 h 257"/>
                <a:gd name="T6" fmla="*/ 245 w 246"/>
                <a:gd name="T7" fmla="*/ 0 h 257"/>
                <a:gd name="T8" fmla="*/ 245 w 246"/>
                <a:gd name="T9" fmla="*/ 3 h 257"/>
                <a:gd name="T10" fmla="*/ 246 w 246"/>
                <a:gd name="T11" fmla="*/ 8 h 257"/>
                <a:gd name="T12" fmla="*/ 246 w 246"/>
                <a:gd name="T13" fmla="*/ 14 h 257"/>
                <a:gd name="T14" fmla="*/ 246 w 246"/>
                <a:gd name="T15" fmla="*/ 21 h 257"/>
                <a:gd name="T16" fmla="*/ 246 w 246"/>
                <a:gd name="T17" fmla="*/ 18 h 257"/>
                <a:gd name="T18" fmla="*/ 246 w 246"/>
                <a:gd name="T19" fmla="*/ 13 h 257"/>
                <a:gd name="T20" fmla="*/ 246 w 246"/>
                <a:gd name="T21" fmla="*/ 8 h 257"/>
                <a:gd name="T22" fmla="*/ 245 w 246"/>
                <a:gd name="T23" fmla="*/ 3 h 257"/>
                <a:gd name="T24" fmla="*/ 245 w 246"/>
                <a:gd name="T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257">
                  <a:moveTo>
                    <a:pt x="0" y="257"/>
                  </a:moveTo>
                  <a:lnTo>
                    <a:pt x="0" y="244"/>
                  </a:lnTo>
                  <a:lnTo>
                    <a:pt x="0" y="257"/>
                  </a:lnTo>
                  <a:close/>
                  <a:moveTo>
                    <a:pt x="245" y="0"/>
                  </a:moveTo>
                  <a:lnTo>
                    <a:pt x="245" y="3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46" y="21"/>
                  </a:lnTo>
                  <a:lnTo>
                    <a:pt x="246" y="18"/>
                  </a:lnTo>
                  <a:lnTo>
                    <a:pt x="246" y="13"/>
                  </a:lnTo>
                  <a:lnTo>
                    <a:pt x="246" y="8"/>
                  </a:lnTo>
                  <a:lnTo>
                    <a:pt x="245" y="3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121"/>
            <p:cNvSpPr>
              <a:spLocks/>
            </p:cNvSpPr>
            <p:nvPr/>
          </p:nvSpPr>
          <p:spPr bwMode="auto">
            <a:xfrm>
              <a:off x="5506069" y="6715834"/>
              <a:ext cx="0" cy="1591"/>
            </a:xfrm>
            <a:custGeom>
              <a:avLst/>
              <a:gdLst>
                <a:gd name="T0" fmla="*/ 0 h 7"/>
                <a:gd name="T1" fmla="*/ 0 h 7"/>
                <a:gd name="T2" fmla="*/ 3 h 7"/>
                <a:gd name="T3" fmla="*/ 7 h 7"/>
                <a:gd name="T4" fmla="*/ 4 h 7"/>
                <a:gd name="T5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01" name="Picture 112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9025" y="6682425"/>
              <a:ext cx="97044" cy="367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2" name="Freeform 1123"/>
            <p:cNvSpPr>
              <a:spLocks/>
            </p:cNvSpPr>
            <p:nvPr/>
          </p:nvSpPr>
          <p:spPr bwMode="auto">
            <a:xfrm>
              <a:off x="5294481" y="6894013"/>
              <a:ext cx="28636" cy="28636"/>
            </a:xfrm>
            <a:custGeom>
              <a:avLst/>
              <a:gdLst>
                <a:gd name="T0" fmla="*/ 0 w 72"/>
                <a:gd name="T1" fmla="*/ 73 h 73"/>
                <a:gd name="T2" fmla="*/ 7 w 72"/>
                <a:gd name="T3" fmla="*/ 64 h 73"/>
                <a:gd name="T4" fmla="*/ 13 w 72"/>
                <a:gd name="T5" fmla="*/ 55 h 73"/>
                <a:gd name="T6" fmla="*/ 21 w 72"/>
                <a:gd name="T7" fmla="*/ 46 h 73"/>
                <a:gd name="T8" fmla="*/ 28 w 72"/>
                <a:gd name="T9" fmla="*/ 37 h 73"/>
                <a:gd name="T10" fmla="*/ 38 w 72"/>
                <a:gd name="T11" fmla="*/ 27 h 73"/>
                <a:gd name="T12" fmla="*/ 49 w 72"/>
                <a:gd name="T13" fmla="*/ 19 h 73"/>
                <a:gd name="T14" fmla="*/ 61 w 72"/>
                <a:gd name="T15" fmla="*/ 9 h 73"/>
                <a:gd name="T16" fmla="*/ 72 w 72"/>
                <a:gd name="T17" fmla="*/ 0 h 73"/>
                <a:gd name="T18" fmla="*/ 61 w 72"/>
                <a:gd name="T19" fmla="*/ 9 h 73"/>
                <a:gd name="T20" fmla="*/ 49 w 72"/>
                <a:gd name="T21" fmla="*/ 19 h 73"/>
                <a:gd name="T22" fmla="*/ 38 w 72"/>
                <a:gd name="T23" fmla="*/ 27 h 73"/>
                <a:gd name="T24" fmla="*/ 28 w 72"/>
                <a:gd name="T25" fmla="*/ 37 h 73"/>
                <a:gd name="T26" fmla="*/ 21 w 72"/>
                <a:gd name="T27" fmla="*/ 46 h 73"/>
                <a:gd name="T28" fmla="*/ 13 w 72"/>
                <a:gd name="T29" fmla="*/ 55 h 73"/>
                <a:gd name="T30" fmla="*/ 7 w 72"/>
                <a:gd name="T31" fmla="*/ 64 h 73"/>
                <a:gd name="T32" fmla="*/ 0 w 72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3">
                  <a:moveTo>
                    <a:pt x="0" y="73"/>
                  </a:moveTo>
                  <a:lnTo>
                    <a:pt x="7" y="64"/>
                  </a:lnTo>
                  <a:lnTo>
                    <a:pt x="13" y="55"/>
                  </a:lnTo>
                  <a:lnTo>
                    <a:pt x="21" y="46"/>
                  </a:lnTo>
                  <a:lnTo>
                    <a:pt x="28" y="37"/>
                  </a:lnTo>
                  <a:lnTo>
                    <a:pt x="38" y="27"/>
                  </a:lnTo>
                  <a:lnTo>
                    <a:pt x="49" y="19"/>
                  </a:lnTo>
                  <a:lnTo>
                    <a:pt x="61" y="9"/>
                  </a:lnTo>
                  <a:lnTo>
                    <a:pt x="72" y="0"/>
                  </a:lnTo>
                  <a:lnTo>
                    <a:pt x="61" y="9"/>
                  </a:lnTo>
                  <a:lnTo>
                    <a:pt x="49" y="19"/>
                  </a:lnTo>
                  <a:lnTo>
                    <a:pt x="38" y="27"/>
                  </a:lnTo>
                  <a:lnTo>
                    <a:pt x="28" y="37"/>
                  </a:lnTo>
                  <a:lnTo>
                    <a:pt x="21" y="46"/>
                  </a:lnTo>
                  <a:lnTo>
                    <a:pt x="13" y="55"/>
                  </a:lnTo>
                  <a:lnTo>
                    <a:pt x="7" y="64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124"/>
            <p:cNvSpPr>
              <a:spLocks/>
            </p:cNvSpPr>
            <p:nvPr/>
          </p:nvSpPr>
          <p:spPr bwMode="auto">
            <a:xfrm>
              <a:off x="5291299" y="6887649"/>
              <a:ext cx="42954" cy="42954"/>
            </a:xfrm>
            <a:custGeom>
              <a:avLst/>
              <a:gdLst>
                <a:gd name="T0" fmla="*/ 0 w 108"/>
                <a:gd name="T1" fmla="*/ 109 h 109"/>
                <a:gd name="T2" fmla="*/ 6 w 108"/>
                <a:gd name="T3" fmla="*/ 96 h 109"/>
                <a:gd name="T4" fmla="*/ 13 w 108"/>
                <a:gd name="T5" fmla="*/ 83 h 109"/>
                <a:gd name="T6" fmla="*/ 23 w 108"/>
                <a:gd name="T7" fmla="*/ 69 h 109"/>
                <a:gd name="T8" fmla="*/ 36 w 108"/>
                <a:gd name="T9" fmla="*/ 56 h 109"/>
                <a:gd name="T10" fmla="*/ 50 w 108"/>
                <a:gd name="T11" fmla="*/ 42 h 109"/>
                <a:gd name="T12" fmla="*/ 67 w 108"/>
                <a:gd name="T13" fmla="*/ 28 h 109"/>
                <a:gd name="T14" fmla="*/ 87 w 108"/>
                <a:gd name="T15" fmla="*/ 14 h 109"/>
                <a:gd name="T16" fmla="*/ 108 w 108"/>
                <a:gd name="T17" fmla="*/ 0 h 109"/>
                <a:gd name="T18" fmla="*/ 87 w 108"/>
                <a:gd name="T19" fmla="*/ 14 h 109"/>
                <a:gd name="T20" fmla="*/ 67 w 108"/>
                <a:gd name="T21" fmla="*/ 28 h 109"/>
                <a:gd name="T22" fmla="*/ 50 w 108"/>
                <a:gd name="T23" fmla="*/ 42 h 109"/>
                <a:gd name="T24" fmla="*/ 36 w 108"/>
                <a:gd name="T25" fmla="*/ 56 h 109"/>
                <a:gd name="T26" fmla="*/ 23 w 108"/>
                <a:gd name="T27" fmla="*/ 69 h 109"/>
                <a:gd name="T28" fmla="*/ 13 w 108"/>
                <a:gd name="T29" fmla="*/ 83 h 109"/>
                <a:gd name="T30" fmla="*/ 6 w 108"/>
                <a:gd name="T31" fmla="*/ 96 h 109"/>
                <a:gd name="T32" fmla="*/ 0 w 108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09">
                  <a:moveTo>
                    <a:pt x="0" y="109"/>
                  </a:moveTo>
                  <a:lnTo>
                    <a:pt x="6" y="96"/>
                  </a:lnTo>
                  <a:lnTo>
                    <a:pt x="13" y="83"/>
                  </a:lnTo>
                  <a:lnTo>
                    <a:pt x="23" y="69"/>
                  </a:lnTo>
                  <a:lnTo>
                    <a:pt x="36" y="56"/>
                  </a:lnTo>
                  <a:lnTo>
                    <a:pt x="50" y="42"/>
                  </a:lnTo>
                  <a:lnTo>
                    <a:pt x="67" y="28"/>
                  </a:lnTo>
                  <a:lnTo>
                    <a:pt x="87" y="14"/>
                  </a:lnTo>
                  <a:lnTo>
                    <a:pt x="108" y="0"/>
                  </a:lnTo>
                  <a:lnTo>
                    <a:pt x="87" y="14"/>
                  </a:lnTo>
                  <a:lnTo>
                    <a:pt x="67" y="28"/>
                  </a:lnTo>
                  <a:lnTo>
                    <a:pt x="50" y="42"/>
                  </a:lnTo>
                  <a:lnTo>
                    <a:pt x="36" y="56"/>
                  </a:lnTo>
                  <a:lnTo>
                    <a:pt x="23" y="69"/>
                  </a:lnTo>
                  <a:lnTo>
                    <a:pt x="13" y="83"/>
                  </a:lnTo>
                  <a:lnTo>
                    <a:pt x="6" y="9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125"/>
            <p:cNvSpPr>
              <a:spLocks noEditPoints="1"/>
            </p:cNvSpPr>
            <p:nvPr/>
          </p:nvSpPr>
          <p:spPr bwMode="auto">
            <a:xfrm>
              <a:off x="5289708" y="6882877"/>
              <a:ext cx="52499" cy="54090"/>
            </a:xfrm>
            <a:custGeom>
              <a:avLst/>
              <a:gdLst>
                <a:gd name="T0" fmla="*/ 0 w 135"/>
                <a:gd name="T1" fmla="*/ 135 h 135"/>
                <a:gd name="T2" fmla="*/ 2 w 135"/>
                <a:gd name="T3" fmla="*/ 127 h 135"/>
                <a:gd name="T4" fmla="*/ 4 w 135"/>
                <a:gd name="T5" fmla="*/ 119 h 135"/>
                <a:gd name="T6" fmla="*/ 9 w 135"/>
                <a:gd name="T7" fmla="*/ 110 h 135"/>
                <a:gd name="T8" fmla="*/ 13 w 135"/>
                <a:gd name="T9" fmla="*/ 102 h 135"/>
                <a:gd name="T10" fmla="*/ 9 w 135"/>
                <a:gd name="T11" fmla="*/ 110 h 135"/>
                <a:gd name="T12" fmla="*/ 4 w 135"/>
                <a:gd name="T13" fmla="*/ 119 h 135"/>
                <a:gd name="T14" fmla="*/ 2 w 135"/>
                <a:gd name="T15" fmla="*/ 127 h 135"/>
                <a:gd name="T16" fmla="*/ 0 w 135"/>
                <a:gd name="T17" fmla="*/ 135 h 135"/>
                <a:gd name="T18" fmla="*/ 85 w 135"/>
                <a:gd name="T19" fmla="*/ 29 h 135"/>
                <a:gd name="T20" fmla="*/ 93 w 135"/>
                <a:gd name="T21" fmla="*/ 24 h 135"/>
                <a:gd name="T22" fmla="*/ 102 w 135"/>
                <a:gd name="T23" fmla="*/ 19 h 135"/>
                <a:gd name="T24" fmla="*/ 110 w 135"/>
                <a:gd name="T25" fmla="*/ 13 h 135"/>
                <a:gd name="T26" fmla="*/ 119 w 135"/>
                <a:gd name="T27" fmla="*/ 9 h 135"/>
                <a:gd name="T28" fmla="*/ 126 w 135"/>
                <a:gd name="T29" fmla="*/ 4 h 135"/>
                <a:gd name="T30" fmla="*/ 135 w 135"/>
                <a:gd name="T31" fmla="*/ 0 h 135"/>
                <a:gd name="T32" fmla="*/ 126 w 135"/>
                <a:gd name="T33" fmla="*/ 4 h 135"/>
                <a:gd name="T34" fmla="*/ 119 w 135"/>
                <a:gd name="T35" fmla="*/ 9 h 135"/>
                <a:gd name="T36" fmla="*/ 110 w 135"/>
                <a:gd name="T37" fmla="*/ 13 h 135"/>
                <a:gd name="T38" fmla="*/ 102 w 135"/>
                <a:gd name="T39" fmla="*/ 19 h 135"/>
                <a:gd name="T40" fmla="*/ 93 w 135"/>
                <a:gd name="T41" fmla="*/ 24 h 135"/>
                <a:gd name="T42" fmla="*/ 85 w 135"/>
                <a:gd name="T43" fmla="*/ 2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lnTo>
                    <a:pt x="2" y="127"/>
                  </a:lnTo>
                  <a:lnTo>
                    <a:pt x="4" y="119"/>
                  </a:lnTo>
                  <a:lnTo>
                    <a:pt x="9" y="110"/>
                  </a:lnTo>
                  <a:lnTo>
                    <a:pt x="13" y="102"/>
                  </a:lnTo>
                  <a:lnTo>
                    <a:pt x="9" y="110"/>
                  </a:lnTo>
                  <a:lnTo>
                    <a:pt x="4" y="119"/>
                  </a:lnTo>
                  <a:lnTo>
                    <a:pt x="2" y="127"/>
                  </a:lnTo>
                  <a:lnTo>
                    <a:pt x="0" y="135"/>
                  </a:lnTo>
                  <a:close/>
                  <a:moveTo>
                    <a:pt x="85" y="29"/>
                  </a:moveTo>
                  <a:lnTo>
                    <a:pt x="93" y="24"/>
                  </a:lnTo>
                  <a:lnTo>
                    <a:pt x="102" y="19"/>
                  </a:lnTo>
                  <a:lnTo>
                    <a:pt x="110" y="13"/>
                  </a:lnTo>
                  <a:lnTo>
                    <a:pt x="119" y="9"/>
                  </a:lnTo>
                  <a:lnTo>
                    <a:pt x="126" y="4"/>
                  </a:lnTo>
                  <a:lnTo>
                    <a:pt x="135" y="0"/>
                  </a:lnTo>
                  <a:lnTo>
                    <a:pt x="126" y="4"/>
                  </a:lnTo>
                  <a:lnTo>
                    <a:pt x="119" y="9"/>
                  </a:lnTo>
                  <a:lnTo>
                    <a:pt x="110" y="13"/>
                  </a:lnTo>
                  <a:lnTo>
                    <a:pt x="102" y="19"/>
                  </a:lnTo>
                  <a:lnTo>
                    <a:pt x="93" y="24"/>
                  </a:lnTo>
                  <a:lnTo>
                    <a:pt x="85" y="2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126"/>
            <p:cNvSpPr>
              <a:spLocks noEditPoints="1"/>
            </p:cNvSpPr>
            <p:nvPr/>
          </p:nvSpPr>
          <p:spPr bwMode="auto">
            <a:xfrm>
              <a:off x="5288118" y="6878104"/>
              <a:ext cx="62045" cy="62044"/>
            </a:xfrm>
            <a:custGeom>
              <a:avLst/>
              <a:gdLst>
                <a:gd name="T0" fmla="*/ 0 w 157"/>
                <a:gd name="T1" fmla="*/ 157 h 157"/>
                <a:gd name="T2" fmla="*/ 2 w 157"/>
                <a:gd name="T3" fmla="*/ 145 h 157"/>
                <a:gd name="T4" fmla="*/ 6 w 157"/>
                <a:gd name="T5" fmla="*/ 132 h 157"/>
                <a:gd name="T6" fmla="*/ 2 w 157"/>
                <a:gd name="T7" fmla="*/ 145 h 157"/>
                <a:gd name="T8" fmla="*/ 0 w 157"/>
                <a:gd name="T9" fmla="*/ 157 h 157"/>
                <a:gd name="T10" fmla="*/ 114 w 157"/>
                <a:gd name="T11" fmla="*/ 23 h 157"/>
                <a:gd name="T12" fmla="*/ 121 w 157"/>
                <a:gd name="T13" fmla="*/ 20 h 157"/>
                <a:gd name="T14" fmla="*/ 130 w 157"/>
                <a:gd name="T15" fmla="*/ 14 h 157"/>
                <a:gd name="T16" fmla="*/ 139 w 157"/>
                <a:gd name="T17" fmla="*/ 10 h 157"/>
                <a:gd name="T18" fmla="*/ 148 w 157"/>
                <a:gd name="T19" fmla="*/ 5 h 157"/>
                <a:gd name="T20" fmla="*/ 157 w 157"/>
                <a:gd name="T21" fmla="*/ 0 h 157"/>
                <a:gd name="T22" fmla="*/ 148 w 157"/>
                <a:gd name="T23" fmla="*/ 5 h 157"/>
                <a:gd name="T24" fmla="*/ 139 w 157"/>
                <a:gd name="T25" fmla="*/ 10 h 157"/>
                <a:gd name="T26" fmla="*/ 130 w 157"/>
                <a:gd name="T27" fmla="*/ 14 h 157"/>
                <a:gd name="T28" fmla="*/ 121 w 157"/>
                <a:gd name="T29" fmla="*/ 20 h 157"/>
                <a:gd name="T30" fmla="*/ 114 w 157"/>
                <a:gd name="T31" fmla="*/ 2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7" h="157">
                  <a:moveTo>
                    <a:pt x="0" y="157"/>
                  </a:moveTo>
                  <a:lnTo>
                    <a:pt x="2" y="145"/>
                  </a:lnTo>
                  <a:lnTo>
                    <a:pt x="6" y="132"/>
                  </a:lnTo>
                  <a:lnTo>
                    <a:pt x="2" y="145"/>
                  </a:lnTo>
                  <a:lnTo>
                    <a:pt x="0" y="157"/>
                  </a:lnTo>
                  <a:close/>
                  <a:moveTo>
                    <a:pt x="114" y="23"/>
                  </a:moveTo>
                  <a:lnTo>
                    <a:pt x="121" y="20"/>
                  </a:lnTo>
                  <a:lnTo>
                    <a:pt x="130" y="14"/>
                  </a:lnTo>
                  <a:lnTo>
                    <a:pt x="139" y="10"/>
                  </a:lnTo>
                  <a:lnTo>
                    <a:pt x="148" y="5"/>
                  </a:lnTo>
                  <a:lnTo>
                    <a:pt x="157" y="0"/>
                  </a:lnTo>
                  <a:lnTo>
                    <a:pt x="148" y="5"/>
                  </a:lnTo>
                  <a:lnTo>
                    <a:pt x="139" y="10"/>
                  </a:lnTo>
                  <a:lnTo>
                    <a:pt x="130" y="14"/>
                  </a:lnTo>
                  <a:lnTo>
                    <a:pt x="121" y="20"/>
                  </a:lnTo>
                  <a:lnTo>
                    <a:pt x="114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127"/>
            <p:cNvSpPr>
              <a:spLocks noEditPoints="1"/>
            </p:cNvSpPr>
            <p:nvPr/>
          </p:nvSpPr>
          <p:spPr bwMode="auto">
            <a:xfrm>
              <a:off x="5288118" y="6874922"/>
              <a:ext cx="69999" cy="66817"/>
            </a:xfrm>
            <a:custGeom>
              <a:avLst/>
              <a:gdLst>
                <a:gd name="T0" fmla="*/ 0 w 175"/>
                <a:gd name="T1" fmla="*/ 167 h 167"/>
                <a:gd name="T2" fmla="*/ 1 w 175"/>
                <a:gd name="T3" fmla="*/ 160 h 167"/>
                <a:gd name="T4" fmla="*/ 2 w 175"/>
                <a:gd name="T5" fmla="*/ 153 h 167"/>
                <a:gd name="T6" fmla="*/ 1 w 175"/>
                <a:gd name="T7" fmla="*/ 160 h 167"/>
                <a:gd name="T8" fmla="*/ 0 w 175"/>
                <a:gd name="T9" fmla="*/ 167 h 167"/>
                <a:gd name="T10" fmla="*/ 137 w 175"/>
                <a:gd name="T11" fmla="*/ 18 h 167"/>
                <a:gd name="T12" fmla="*/ 147 w 175"/>
                <a:gd name="T13" fmla="*/ 13 h 167"/>
                <a:gd name="T14" fmla="*/ 157 w 175"/>
                <a:gd name="T15" fmla="*/ 8 h 167"/>
                <a:gd name="T16" fmla="*/ 165 w 175"/>
                <a:gd name="T17" fmla="*/ 4 h 167"/>
                <a:gd name="T18" fmla="*/ 175 w 175"/>
                <a:gd name="T19" fmla="*/ 0 h 167"/>
                <a:gd name="T20" fmla="*/ 165 w 175"/>
                <a:gd name="T21" fmla="*/ 4 h 167"/>
                <a:gd name="T22" fmla="*/ 157 w 175"/>
                <a:gd name="T23" fmla="*/ 8 h 167"/>
                <a:gd name="T24" fmla="*/ 147 w 175"/>
                <a:gd name="T25" fmla="*/ 13 h 167"/>
                <a:gd name="T26" fmla="*/ 137 w 175"/>
                <a:gd name="T27" fmla="*/ 1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167">
                  <a:moveTo>
                    <a:pt x="0" y="167"/>
                  </a:moveTo>
                  <a:lnTo>
                    <a:pt x="1" y="160"/>
                  </a:lnTo>
                  <a:lnTo>
                    <a:pt x="2" y="153"/>
                  </a:lnTo>
                  <a:lnTo>
                    <a:pt x="1" y="160"/>
                  </a:lnTo>
                  <a:lnTo>
                    <a:pt x="0" y="167"/>
                  </a:lnTo>
                  <a:close/>
                  <a:moveTo>
                    <a:pt x="137" y="18"/>
                  </a:moveTo>
                  <a:lnTo>
                    <a:pt x="147" y="13"/>
                  </a:lnTo>
                  <a:lnTo>
                    <a:pt x="157" y="8"/>
                  </a:lnTo>
                  <a:lnTo>
                    <a:pt x="165" y="4"/>
                  </a:lnTo>
                  <a:lnTo>
                    <a:pt x="175" y="0"/>
                  </a:lnTo>
                  <a:lnTo>
                    <a:pt x="165" y="4"/>
                  </a:lnTo>
                  <a:lnTo>
                    <a:pt x="157" y="8"/>
                  </a:lnTo>
                  <a:lnTo>
                    <a:pt x="147" y="13"/>
                  </a:lnTo>
                  <a:lnTo>
                    <a:pt x="137" y="1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128"/>
            <p:cNvSpPr>
              <a:spLocks noEditPoints="1"/>
            </p:cNvSpPr>
            <p:nvPr/>
          </p:nvSpPr>
          <p:spPr bwMode="auto">
            <a:xfrm>
              <a:off x="5288118" y="6871740"/>
              <a:ext cx="76363" cy="69999"/>
            </a:xfrm>
            <a:custGeom>
              <a:avLst/>
              <a:gdLst>
                <a:gd name="T0" fmla="*/ 0 w 191"/>
                <a:gd name="T1" fmla="*/ 175 h 175"/>
                <a:gd name="T2" fmla="*/ 0 w 191"/>
                <a:gd name="T3" fmla="*/ 173 h 175"/>
                <a:gd name="T4" fmla="*/ 0 w 191"/>
                <a:gd name="T5" fmla="*/ 172 h 175"/>
                <a:gd name="T6" fmla="*/ 0 w 191"/>
                <a:gd name="T7" fmla="*/ 173 h 175"/>
                <a:gd name="T8" fmla="*/ 0 w 191"/>
                <a:gd name="T9" fmla="*/ 175 h 175"/>
                <a:gd name="T10" fmla="*/ 157 w 191"/>
                <a:gd name="T11" fmla="*/ 15 h 175"/>
                <a:gd name="T12" fmla="*/ 165 w 191"/>
                <a:gd name="T13" fmla="*/ 12 h 175"/>
                <a:gd name="T14" fmla="*/ 175 w 191"/>
                <a:gd name="T15" fmla="*/ 8 h 175"/>
                <a:gd name="T16" fmla="*/ 184 w 191"/>
                <a:gd name="T17" fmla="*/ 5 h 175"/>
                <a:gd name="T18" fmla="*/ 191 w 191"/>
                <a:gd name="T19" fmla="*/ 0 h 175"/>
                <a:gd name="T20" fmla="*/ 184 w 191"/>
                <a:gd name="T21" fmla="*/ 5 h 175"/>
                <a:gd name="T22" fmla="*/ 175 w 191"/>
                <a:gd name="T23" fmla="*/ 8 h 175"/>
                <a:gd name="T24" fmla="*/ 165 w 191"/>
                <a:gd name="T25" fmla="*/ 12 h 175"/>
                <a:gd name="T26" fmla="*/ 157 w 191"/>
                <a:gd name="T27" fmla="*/ 1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75">
                  <a:moveTo>
                    <a:pt x="0" y="175"/>
                  </a:moveTo>
                  <a:lnTo>
                    <a:pt x="0" y="173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0" y="175"/>
                  </a:lnTo>
                  <a:close/>
                  <a:moveTo>
                    <a:pt x="157" y="15"/>
                  </a:moveTo>
                  <a:lnTo>
                    <a:pt x="165" y="12"/>
                  </a:lnTo>
                  <a:lnTo>
                    <a:pt x="175" y="8"/>
                  </a:lnTo>
                  <a:lnTo>
                    <a:pt x="184" y="5"/>
                  </a:lnTo>
                  <a:lnTo>
                    <a:pt x="191" y="0"/>
                  </a:lnTo>
                  <a:lnTo>
                    <a:pt x="184" y="5"/>
                  </a:lnTo>
                  <a:lnTo>
                    <a:pt x="175" y="8"/>
                  </a:lnTo>
                  <a:lnTo>
                    <a:pt x="165" y="12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129"/>
            <p:cNvSpPr>
              <a:spLocks/>
            </p:cNvSpPr>
            <p:nvPr/>
          </p:nvSpPr>
          <p:spPr bwMode="auto">
            <a:xfrm>
              <a:off x="5358117" y="6870150"/>
              <a:ext cx="12727" cy="4773"/>
            </a:xfrm>
            <a:custGeom>
              <a:avLst/>
              <a:gdLst>
                <a:gd name="T0" fmla="*/ 0 w 32"/>
                <a:gd name="T1" fmla="*/ 13 h 13"/>
                <a:gd name="T2" fmla="*/ 16 w 32"/>
                <a:gd name="T3" fmla="*/ 5 h 13"/>
                <a:gd name="T4" fmla="*/ 32 w 32"/>
                <a:gd name="T5" fmla="*/ 0 h 13"/>
                <a:gd name="T6" fmla="*/ 16 w 32"/>
                <a:gd name="T7" fmla="*/ 5 h 13"/>
                <a:gd name="T8" fmla="*/ 0 w 3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lnTo>
                    <a:pt x="16" y="5"/>
                  </a:lnTo>
                  <a:lnTo>
                    <a:pt x="32" y="0"/>
                  </a:lnTo>
                  <a:lnTo>
                    <a:pt x="16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130"/>
            <p:cNvSpPr>
              <a:spLocks/>
            </p:cNvSpPr>
            <p:nvPr/>
          </p:nvSpPr>
          <p:spPr bwMode="auto">
            <a:xfrm>
              <a:off x="5364480" y="6868559"/>
              <a:ext cx="11136" cy="3182"/>
            </a:xfrm>
            <a:custGeom>
              <a:avLst/>
              <a:gdLst>
                <a:gd name="T0" fmla="*/ 0 w 30"/>
                <a:gd name="T1" fmla="*/ 9 h 9"/>
                <a:gd name="T2" fmla="*/ 16 w 30"/>
                <a:gd name="T3" fmla="*/ 4 h 9"/>
                <a:gd name="T4" fmla="*/ 30 w 30"/>
                <a:gd name="T5" fmla="*/ 0 h 9"/>
                <a:gd name="T6" fmla="*/ 16 w 30"/>
                <a:gd name="T7" fmla="*/ 4 h 9"/>
                <a:gd name="T8" fmla="*/ 0 w 3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">
                  <a:moveTo>
                    <a:pt x="0" y="9"/>
                  </a:moveTo>
                  <a:lnTo>
                    <a:pt x="16" y="4"/>
                  </a:lnTo>
                  <a:lnTo>
                    <a:pt x="30" y="0"/>
                  </a:lnTo>
                  <a:lnTo>
                    <a:pt x="16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131"/>
            <p:cNvSpPr>
              <a:spLocks/>
            </p:cNvSpPr>
            <p:nvPr/>
          </p:nvSpPr>
          <p:spPr bwMode="auto">
            <a:xfrm>
              <a:off x="5370844" y="6866968"/>
              <a:ext cx="11136" cy="3182"/>
            </a:xfrm>
            <a:custGeom>
              <a:avLst/>
              <a:gdLst>
                <a:gd name="T0" fmla="*/ 0 w 28"/>
                <a:gd name="T1" fmla="*/ 9 h 9"/>
                <a:gd name="T2" fmla="*/ 15 w 28"/>
                <a:gd name="T3" fmla="*/ 3 h 9"/>
                <a:gd name="T4" fmla="*/ 28 w 28"/>
                <a:gd name="T5" fmla="*/ 0 h 9"/>
                <a:gd name="T6" fmla="*/ 15 w 28"/>
                <a:gd name="T7" fmla="*/ 3 h 9"/>
                <a:gd name="T8" fmla="*/ 0 w 2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lnTo>
                    <a:pt x="15" y="3"/>
                  </a:lnTo>
                  <a:lnTo>
                    <a:pt x="28" y="0"/>
                  </a:lnTo>
                  <a:lnTo>
                    <a:pt x="15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132"/>
            <p:cNvSpPr>
              <a:spLocks/>
            </p:cNvSpPr>
            <p:nvPr/>
          </p:nvSpPr>
          <p:spPr bwMode="auto">
            <a:xfrm>
              <a:off x="5375616" y="6865377"/>
              <a:ext cx="11136" cy="3182"/>
            </a:xfrm>
            <a:custGeom>
              <a:avLst/>
              <a:gdLst>
                <a:gd name="T0" fmla="*/ 0 w 27"/>
                <a:gd name="T1" fmla="*/ 8 h 8"/>
                <a:gd name="T2" fmla="*/ 15 w 27"/>
                <a:gd name="T3" fmla="*/ 3 h 8"/>
                <a:gd name="T4" fmla="*/ 27 w 27"/>
                <a:gd name="T5" fmla="*/ 0 h 8"/>
                <a:gd name="T6" fmla="*/ 15 w 27"/>
                <a:gd name="T7" fmla="*/ 3 h 8"/>
                <a:gd name="T8" fmla="*/ 0 w 2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lnTo>
                    <a:pt x="15" y="3"/>
                  </a:lnTo>
                  <a:lnTo>
                    <a:pt x="27" y="0"/>
                  </a:lnTo>
                  <a:lnTo>
                    <a:pt x="15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133"/>
            <p:cNvSpPr>
              <a:spLocks/>
            </p:cNvSpPr>
            <p:nvPr/>
          </p:nvSpPr>
          <p:spPr bwMode="auto">
            <a:xfrm>
              <a:off x="5381980" y="6863786"/>
              <a:ext cx="9545" cy="3182"/>
            </a:xfrm>
            <a:custGeom>
              <a:avLst/>
              <a:gdLst>
                <a:gd name="T0" fmla="*/ 0 w 26"/>
                <a:gd name="T1" fmla="*/ 5 h 5"/>
                <a:gd name="T2" fmla="*/ 14 w 26"/>
                <a:gd name="T3" fmla="*/ 2 h 5"/>
                <a:gd name="T4" fmla="*/ 26 w 26"/>
                <a:gd name="T5" fmla="*/ 0 h 5"/>
                <a:gd name="T6" fmla="*/ 14 w 26"/>
                <a:gd name="T7" fmla="*/ 2 h 5"/>
                <a:gd name="T8" fmla="*/ 0 w 2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14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134"/>
            <p:cNvSpPr>
              <a:spLocks/>
            </p:cNvSpPr>
            <p:nvPr/>
          </p:nvSpPr>
          <p:spPr bwMode="auto">
            <a:xfrm>
              <a:off x="5386752" y="6863786"/>
              <a:ext cx="9545" cy="1591"/>
            </a:xfrm>
            <a:custGeom>
              <a:avLst/>
              <a:gdLst>
                <a:gd name="T0" fmla="*/ 0 w 24"/>
                <a:gd name="T1" fmla="*/ 4 h 4"/>
                <a:gd name="T2" fmla="*/ 14 w 24"/>
                <a:gd name="T3" fmla="*/ 1 h 4"/>
                <a:gd name="T4" fmla="*/ 24 w 24"/>
                <a:gd name="T5" fmla="*/ 0 h 4"/>
                <a:gd name="T6" fmla="*/ 14 w 24"/>
                <a:gd name="T7" fmla="*/ 1 h 4"/>
                <a:gd name="T8" fmla="*/ 0 w 2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lnTo>
                    <a:pt x="14" y="1"/>
                  </a:lnTo>
                  <a:lnTo>
                    <a:pt x="24" y="0"/>
                  </a:lnTo>
                  <a:lnTo>
                    <a:pt x="14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135"/>
            <p:cNvSpPr>
              <a:spLocks/>
            </p:cNvSpPr>
            <p:nvPr/>
          </p:nvSpPr>
          <p:spPr bwMode="auto">
            <a:xfrm>
              <a:off x="5391525" y="6863786"/>
              <a:ext cx="9545" cy="0"/>
            </a:xfrm>
            <a:custGeom>
              <a:avLst/>
              <a:gdLst>
                <a:gd name="T0" fmla="*/ 0 w 22"/>
                <a:gd name="T1" fmla="*/ 3 h 3"/>
                <a:gd name="T2" fmla="*/ 15 w 22"/>
                <a:gd name="T3" fmla="*/ 0 h 3"/>
                <a:gd name="T4" fmla="*/ 22 w 22"/>
                <a:gd name="T5" fmla="*/ 0 h 3"/>
                <a:gd name="T6" fmla="*/ 22 w 22"/>
                <a:gd name="T7" fmla="*/ 1 h 3"/>
                <a:gd name="T8" fmla="*/ 22 w 22"/>
                <a:gd name="T9" fmla="*/ 0 h 3"/>
                <a:gd name="T10" fmla="*/ 15 w 22"/>
                <a:gd name="T11" fmla="*/ 0 h 3"/>
                <a:gd name="T12" fmla="*/ 0 w 2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136"/>
            <p:cNvSpPr>
              <a:spLocks/>
            </p:cNvSpPr>
            <p:nvPr/>
          </p:nvSpPr>
          <p:spPr bwMode="auto">
            <a:xfrm>
              <a:off x="5396298" y="6863786"/>
              <a:ext cx="4773" cy="3182"/>
            </a:xfrm>
            <a:custGeom>
              <a:avLst/>
              <a:gdLst>
                <a:gd name="T0" fmla="*/ 0 w 12"/>
                <a:gd name="T1" fmla="*/ 1 h 8"/>
                <a:gd name="T2" fmla="*/ 8 w 12"/>
                <a:gd name="T3" fmla="*/ 0 h 8"/>
                <a:gd name="T4" fmla="*/ 11 w 12"/>
                <a:gd name="T5" fmla="*/ 0 h 8"/>
                <a:gd name="T6" fmla="*/ 11 w 12"/>
                <a:gd name="T7" fmla="*/ 2 h 8"/>
                <a:gd name="T8" fmla="*/ 12 w 12"/>
                <a:gd name="T9" fmla="*/ 8 h 8"/>
                <a:gd name="T10" fmla="*/ 11 w 12"/>
                <a:gd name="T11" fmla="*/ 2 h 8"/>
                <a:gd name="T12" fmla="*/ 11 w 12"/>
                <a:gd name="T13" fmla="*/ 0 h 8"/>
                <a:gd name="T14" fmla="*/ 8 w 12"/>
                <a:gd name="T15" fmla="*/ 0 h 8"/>
                <a:gd name="T16" fmla="*/ 0 w 12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2" y="8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137"/>
            <p:cNvSpPr>
              <a:spLocks/>
            </p:cNvSpPr>
            <p:nvPr/>
          </p:nvSpPr>
          <p:spPr bwMode="auto">
            <a:xfrm>
              <a:off x="5401070" y="6863786"/>
              <a:ext cx="1591" cy="6364"/>
            </a:xfrm>
            <a:custGeom>
              <a:avLst/>
              <a:gdLst>
                <a:gd name="T0" fmla="*/ 3 w 3"/>
                <a:gd name="T1" fmla="*/ 16 h 16"/>
                <a:gd name="T2" fmla="*/ 3 w 3"/>
                <a:gd name="T3" fmla="*/ 16 h 16"/>
                <a:gd name="T4" fmla="*/ 1 w 3"/>
                <a:gd name="T5" fmla="*/ 5 h 16"/>
                <a:gd name="T6" fmla="*/ 0 w 3"/>
                <a:gd name="T7" fmla="*/ 0 h 16"/>
                <a:gd name="T8" fmla="*/ 1 w 3"/>
                <a:gd name="T9" fmla="*/ 5 h 16"/>
                <a:gd name="T10" fmla="*/ 3 w 3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6">
                  <a:moveTo>
                    <a:pt x="3" y="16"/>
                  </a:moveTo>
                  <a:lnTo>
                    <a:pt x="3" y="16"/>
                  </a:lnTo>
                  <a:lnTo>
                    <a:pt x="1" y="5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138"/>
            <p:cNvSpPr>
              <a:spLocks/>
            </p:cNvSpPr>
            <p:nvPr/>
          </p:nvSpPr>
          <p:spPr bwMode="auto">
            <a:xfrm>
              <a:off x="5401070" y="6866968"/>
              <a:ext cx="1591" cy="6364"/>
            </a:xfrm>
            <a:custGeom>
              <a:avLst/>
              <a:gdLst>
                <a:gd name="T0" fmla="*/ 0 w 3"/>
                <a:gd name="T1" fmla="*/ 0 h 17"/>
                <a:gd name="T2" fmla="*/ 1 w 3"/>
                <a:gd name="T3" fmla="*/ 8 h 17"/>
                <a:gd name="T4" fmla="*/ 3 w 3"/>
                <a:gd name="T5" fmla="*/ 17 h 17"/>
                <a:gd name="T6" fmla="*/ 1 w 3"/>
                <a:gd name="T7" fmla="*/ 8 h 17"/>
                <a:gd name="T8" fmla="*/ 0 w 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lnTo>
                    <a:pt x="1" y="8"/>
                  </a:lnTo>
                  <a:lnTo>
                    <a:pt x="3" y="17"/>
                  </a:lnTo>
                  <a:lnTo>
                    <a:pt x="1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139"/>
            <p:cNvSpPr>
              <a:spLocks/>
            </p:cNvSpPr>
            <p:nvPr/>
          </p:nvSpPr>
          <p:spPr bwMode="auto">
            <a:xfrm>
              <a:off x="5402661" y="6870150"/>
              <a:ext cx="0" cy="6364"/>
            </a:xfrm>
            <a:custGeom>
              <a:avLst/>
              <a:gdLst>
                <a:gd name="T0" fmla="*/ 0 w 2"/>
                <a:gd name="T1" fmla="*/ 0 h 17"/>
                <a:gd name="T2" fmla="*/ 0 w 2"/>
                <a:gd name="T3" fmla="*/ 0 h 17"/>
                <a:gd name="T4" fmla="*/ 1 w 2"/>
                <a:gd name="T5" fmla="*/ 7 h 17"/>
                <a:gd name="T6" fmla="*/ 2 w 2"/>
                <a:gd name="T7" fmla="*/ 17 h 17"/>
                <a:gd name="T8" fmla="*/ 1 w 2"/>
                <a:gd name="T9" fmla="*/ 7 h 17"/>
                <a:gd name="T10" fmla="*/ 0 w 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2" y="17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140"/>
            <p:cNvSpPr>
              <a:spLocks/>
            </p:cNvSpPr>
            <p:nvPr/>
          </p:nvSpPr>
          <p:spPr bwMode="auto">
            <a:xfrm>
              <a:off x="5402661" y="6873331"/>
              <a:ext cx="0" cy="6364"/>
            </a:xfrm>
            <a:custGeom>
              <a:avLst/>
              <a:gdLst>
                <a:gd name="T0" fmla="*/ 0 w 2"/>
                <a:gd name="T1" fmla="*/ 0 h 18"/>
                <a:gd name="T2" fmla="*/ 1 w 2"/>
                <a:gd name="T3" fmla="*/ 9 h 18"/>
                <a:gd name="T4" fmla="*/ 2 w 2"/>
                <a:gd name="T5" fmla="*/ 18 h 18"/>
                <a:gd name="T6" fmla="*/ 1 w 2"/>
                <a:gd name="T7" fmla="*/ 9 h 18"/>
                <a:gd name="T8" fmla="*/ 0 w 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8">
                  <a:moveTo>
                    <a:pt x="0" y="0"/>
                  </a:moveTo>
                  <a:lnTo>
                    <a:pt x="1" y="9"/>
                  </a:lnTo>
                  <a:lnTo>
                    <a:pt x="2" y="18"/>
                  </a:lnTo>
                  <a:lnTo>
                    <a:pt x="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141"/>
            <p:cNvSpPr>
              <a:spLocks/>
            </p:cNvSpPr>
            <p:nvPr/>
          </p:nvSpPr>
          <p:spPr bwMode="auto">
            <a:xfrm>
              <a:off x="5402661" y="6876513"/>
              <a:ext cx="0" cy="7954"/>
            </a:xfrm>
            <a:custGeom>
              <a:avLst/>
              <a:gdLst>
                <a:gd name="T0" fmla="*/ 0 w 1"/>
                <a:gd name="T1" fmla="*/ 0 h 18"/>
                <a:gd name="T2" fmla="*/ 1 w 1"/>
                <a:gd name="T3" fmla="*/ 9 h 18"/>
                <a:gd name="T4" fmla="*/ 1 w 1"/>
                <a:gd name="T5" fmla="*/ 18 h 18"/>
                <a:gd name="T6" fmla="*/ 1 w 1"/>
                <a:gd name="T7" fmla="*/ 9 h 18"/>
                <a:gd name="T8" fmla="*/ 0 w 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1" y="9"/>
                  </a:lnTo>
                  <a:lnTo>
                    <a:pt x="1" y="18"/>
                  </a:lnTo>
                  <a:lnTo>
                    <a:pt x="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142"/>
            <p:cNvSpPr>
              <a:spLocks/>
            </p:cNvSpPr>
            <p:nvPr/>
          </p:nvSpPr>
          <p:spPr bwMode="auto">
            <a:xfrm>
              <a:off x="5402661" y="6879695"/>
              <a:ext cx="1591" cy="7954"/>
            </a:xfrm>
            <a:custGeom>
              <a:avLst/>
              <a:gdLst>
                <a:gd name="T0" fmla="*/ 1 w 1"/>
                <a:gd name="T1" fmla="*/ 18 h 18"/>
                <a:gd name="T2" fmla="*/ 1 w 1"/>
                <a:gd name="T3" fmla="*/ 18 h 18"/>
                <a:gd name="T4" fmla="*/ 0 w 1"/>
                <a:gd name="T5" fmla="*/ 9 h 18"/>
                <a:gd name="T6" fmla="*/ 0 w 1"/>
                <a:gd name="T7" fmla="*/ 0 h 18"/>
                <a:gd name="T8" fmla="*/ 0 w 1"/>
                <a:gd name="T9" fmla="*/ 9 h 18"/>
                <a:gd name="T10" fmla="*/ 1 w 1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8">
                  <a:moveTo>
                    <a:pt x="1" y="18"/>
                  </a:moveTo>
                  <a:lnTo>
                    <a:pt x="1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143"/>
            <p:cNvSpPr>
              <a:spLocks/>
            </p:cNvSpPr>
            <p:nvPr/>
          </p:nvSpPr>
          <p:spPr bwMode="auto">
            <a:xfrm>
              <a:off x="5402661" y="6884468"/>
              <a:ext cx="1591" cy="6364"/>
            </a:xfrm>
            <a:custGeom>
              <a:avLst/>
              <a:gdLst>
                <a:gd name="T0" fmla="*/ 1 w 1"/>
                <a:gd name="T1" fmla="*/ 19 h 19"/>
                <a:gd name="T2" fmla="*/ 1 w 1"/>
                <a:gd name="T3" fmla="*/ 19 h 19"/>
                <a:gd name="T4" fmla="*/ 1 w 1"/>
                <a:gd name="T5" fmla="*/ 9 h 19"/>
                <a:gd name="T6" fmla="*/ 0 w 1"/>
                <a:gd name="T7" fmla="*/ 0 h 19"/>
                <a:gd name="T8" fmla="*/ 1 w 1"/>
                <a:gd name="T9" fmla="*/ 9 h 19"/>
                <a:gd name="T10" fmla="*/ 1 w 1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9">
                  <a:moveTo>
                    <a:pt x="1" y="19"/>
                  </a:moveTo>
                  <a:lnTo>
                    <a:pt x="1" y="19"/>
                  </a:lnTo>
                  <a:lnTo>
                    <a:pt x="1" y="9"/>
                  </a:lnTo>
                  <a:lnTo>
                    <a:pt x="0" y="0"/>
                  </a:lnTo>
                  <a:lnTo>
                    <a:pt x="1" y="9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144"/>
            <p:cNvSpPr>
              <a:spLocks/>
            </p:cNvSpPr>
            <p:nvPr/>
          </p:nvSpPr>
          <p:spPr bwMode="auto">
            <a:xfrm>
              <a:off x="5404252" y="6887649"/>
              <a:ext cx="0" cy="4773"/>
            </a:xfrm>
            <a:custGeom>
              <a:avLst/>
              <a:gdLst>
                <a:gd name="T0" fmla="*/ 0 h 13"/>
                <a:gd name="T1" fmla="*/ 0 h 13"/>
                <a:gd name="T2" fmla="*/ 7 h 13"/>
                <a:gd name="T3" fmla="*/ 13 h 13"/>
                <a:gd name="T4" fmla="*/ 11 h 13"/>
                <a:gd name="T5" fmla="*/ 6 h 13"/>
                <a:gd name="T6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3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145"/>
            <p:cNvSpPr>
              <a:spLocks/>
            </p:cNvSpPr>
            <p:nvPr/>
          </p:nvSpPr>
          <p:spPr bwMode="auto">
            <a:xfrm>
              <a:off x="5404252" y="6890831"/>
              <a:ext cx="0" cy="1591"/>
            </a:xfrm>
            <a:custGeom>
              <a:avLst/>
              <a:gdLst>
                <a:gd name="T0" fmla="*/ 0 h 3"/>
                <a:gd name="T1" fmla="*/ 0 h 3"/>
                <a:gd name="T2" fmla="*/ 1 h 3"/>
                <a:gd name="T3" fmla="*/ 3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25" name="Picture 1146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8118" y="6863786"/>
              <a:ext cx="116135" cy="1065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6" name="Freeform 1147"/>
            <p:cNvSpPr>
              <a:spLocks/>
            </p:cNvSpPr>
            <p:nvPr/>
          </p:nvSpPr>
          <p:spPr bwMode="auto">
            <a:xfrm>
              <a:off x="5526750" y="6833559"/>
              <a:ext cx="7954" cy="0"/>
            </a:xfrm>
            <a:custGeom>
              <a:avLst/>
              <a:gdLst>
                <a:gd name="T0" fmla="*/ 21 w 21"/>
                <a:gd name="T1" fmla="*/ 0 h 1"/>
                <a:gd name="T2" fmla="*/ 21 w 21"/>
                <a:gd name="T3" fmla="*/ 0 h 1"/>
                <a:gd name="T4" fmla="*/ 6 w 21"/>
                <a:gd name="T5" fmla="*/ 1 h 1"/>
                <a:gd name="T6" fmla="*/ 0 w 21"/>
                <a:gd name="T7" fmla="*/ 1 h 1"/>
                <a:gd name="T8" fmla="*/ 6 w 21"/>
                <a:gd name="T9" fmla="*/ 1 h 1"/>
                <a:gd name="T10" fmla="*/ 21 w 2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">
                  <a:moveTo>
                    <a:pt x="21" y="0"/>
                  </a:moveTo>
                  <a:lnTo>
                    <a:pt x="21" y="0"/>
                  </a:lnTo>
                  <a:lnTo>
                    <a:pt x="6" y="1"/>
                  </a:lnTo>
                  <a:lnTo>
                    <a:pt x="0" y="1"/>
                  </a:lnTo>
                  <a:lnTo>
                    <a:pt x="6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1148"/>
            <p:cNvSpPr>
              <a:spLocks/>
            </p:cNvSpPr>
            <p:nvPr/>
          </p:nvSpPr>
          <p:spPr bwMode="auto">
            <a:xfrm>
              <a:off x="5529932" y="6833559"/>
              <a:ext cx="9545" cy="0"/>
            </a:xfrm>
            <a:custGeom>
              <a:avLst/>
              <a:gdLst>
                <a:gd name="T0" fmla="*/ 1 w 25"/>
                <a:gd name="T1" fmla="*/ 0 w 25"/>
                <a:gd name="T2" fmla="*/ 11 w 25"/>
                <a:gd name="T3" fmla="*/ 25 w 25"/>
                <a:gd name="T4" fmla="*/ 11 w 25"/>
                <a:gd name="T5" fmla="*/ 1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5">
                  <a:moveTo>
                    <a:pt x="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1149"/>
            <p:cNvSpPr>
              <a:spLocks/>
            </p:cNvSpPr>
            <p:nvPr/>
          </p:nvSpPr>
          <p:spPr bwMode="auto">
            <a:xfrm>
              <a:off x="5534705" y="6833559"/>
              <a:ext cx="9545" cy="0"/>
            </a:xfrm>
            <a:custGeom>
              <a:avLst/>
              <a:gdLst>
                <a:gd name="T0" fmla="*/ 0 w 24"/>
                <a:gd name="T1" fmla="*/ 0 w 24"/>
                <a:gd name="T2" fmla="*/ 10 w 24"/>
                <a:gd name="T3" fmla="*/ 22 w 24"/>
                <a:gd name="T4" fmla="*/ 24 w 24"/>
                <a:gd name="T5" fmla="*/ 23 w 24"/>
                <a:gd name="T6" fmla="*/ 19 w 24"/>
                <a:gd name="T7" fmla="*/ 9 w 24"/>
                <a:gd name="T8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150"/>
            <p:cNvSpPr>
              <a:spLocks/>
            </p:cNvSpPr>
            <p:nvPr/>
          </p:nvSpPr>
          <p:spPr bwMode="auto">
            <a:xfrm>
              <a:off x="5539478" y="6833559"/>
              <a:ext cx="9545" cy="0"/>
            </a:xfrm>
            <a:custGeom>
              <a:avLst/>
              <a:gdLst>
                <a:gd name="T0" fmla="*/ 25 w 25"/>
                <a:gd name="T1" fmla="*/ 25 w 25"/>
                <a:gd name="T2" fmla="*/ 11 w 25"/>
                <a:gd name="T3" fmla="*/ 7 w 25"/>
                <a:gd name="T4" fmla="*/ 0 w 25"/>
                <a:gd name="T5" fmla="*/ 10 w 25"/>
                <a:gd name="T6" fmla="*/ 17 w 25"/>
                <a:gd name="T7" fmla="*/ 25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5">
                  <a:moveTo>
                    <a:pt x="25" y="0"/>
                  </a:moveTo>
                  <a:lnTo>
                    <a:pt x="2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151"/>
            <p:cNvSpPr>
              <a:spLocks/>
            </p:cNvSpPr>
            <p:nvPr/>
          </p:nvSpPr>
          <p:spPr bwMode="auto">
            <a:xfrm>
              <a:off x="5544250" y="6833559"/>
              <a:ext cx="11136" cy="0"/>
            </a:xfrm>
            <a:custGeom>
              <a:avLst/>
              <a:gdLst>
                <a:gd name="T0" fmla="*/ 26 w 26"/>
                <a:gd name="T1" fmla="*/ 26 w 26"/>
                <a:gd name="T2" fmla="*/ 13 w 26"/>
                <a:gd name="T3" fmla="*/ 0 w 26"/>
                <a:gd name="T4" fmla="*/ 13 w 26"/>
                <a:gd name="T5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26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152"/>
            <p:cNvSpPr>
              <a:spLocks/>
            </p:cNvSpPr>
            <p:nvPr/>
          </p:nvSpPr>
          <p:spPr bwMode="auto">
            <a:xfrm>
              <a:off x="5549023" y="6833559"/>
              <a:ext cx="11136" cy="0"/>
            </a:xfrm>
            <a:custGeom>
              <a:avLst/>
              <a:gdLst>
                <a:gd name="T0" fmla="*/ 0 w 26"/>
                <a:gd name="T1" fmla="*/ 0 h 1"/>
                <a:gd name="T2" fmla="*/ 0 w 26"/>
                <a:gd name="T3" fmla="*/ 0 h 1"/>
                <a:gd name="T4" fmla="*/ 13 w 26"/>
                <a:gd name="T5" fmla="*/ 0 h 1"/>
                <a:gd name="T6" fmla="*/ 26 w 26"/>
                <a:gd name="T7" fmla="*/ 1 h 1"/>
                <a:gd name="T8" fmla="*/ 13 w 26"/>
                <a:gd name="T9" fmla="*/ 0 h 1"/>
                <a:gd name="T10" fmla="*/ 0 w 2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6" y="1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153"/>
            <p:cNvSpPr>
              <a:spLocks/>
            </p:cNvSpPr>
            <p:nvPr/>
          </p:nvSpPr>
          <p:spPr bwMode="auto">
            <a:xfrm>
              <a:off x="5555386" y="6833559"/>
              <a:ext cx="9545" cy="0"/>
            </a:xfrm>
            <a:custGeom>
              <a:avLst/>
              <a:gdLst>
                <a:gd name="T0" fmla="*/ 0 w 26"/>
                <a:gd name="T1" fmla="*/ 0 h 1"/>
                <a:gd name="T2" fmla="*/ 0 w 26"/>
                <a:gd name="T3" fmla="*/ 0 h 1"/>
                <a:gd name="T4" fmla="*/ 13 w 26"/>
                <a:gd name="T5" fmla="*/ 1 h 1"/>
                <a:gd name="T6" fmla="*/ 26 w 26"/>
                <a:gd name="T7" fmla="*/ 1 h 1"/>
                <a:gd name="T8" fmla="*/ 26 w 26"/>
                <a:gd name="T9" fmla="*/ 1 h 1"/>
                <a:gd name="T10" fmla="*/ 13 w 26"/>
                <a:gd name="T11" fmla="*/ 1 h 1"/>
                <a:gd name="T12" fmla="*/ 0 w 2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">
                  <a:moveTo>
                    <a:pt x="0" y="0"/>
                  </a:moveTo>
                  <a:lnTo>
                    <a:pt x="0" y="0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1154"/>
            <p:cNvSpPr>
              <a:spLocks/>
            </p:cNvSpPr>
            <p:nvPr/>
          </p:nvSpPr>
          <p:spPr bwMode="auto">
            <a:xfrm>
              <a:off x="5560159" y="6833559"/>
              <a:ext cx="11136" cy="0"/>
            </a:xfrm>
            <a:custGeom>
              <a:avLst/>
              <a:gdLst>
                <a:gd name="T0" fmla="*/ 27 w 27"/>
                <a:gd name="T1" fmla="*/ 1 h 1"/>
                <a:gd name="T2" fmla="*/ 13 w 27"/>
                <a:gd name="T3" fmla="*/ 0 h 1"/>
                <a:gd name="T4" fmla="*/ 0 w 27"/>
                <a:gd name="T5" fmla="*/ 0 h 1"/>
                <a:gd name="T6" fmla="*/ 13 w 27"/>
                <a:gd name="T7" fmla="*/ 0 h 1"/>
                <a:gd name="T8" fmla="*/ 27 w 2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1155"/>
            <p:cNvSpPr>
              <a:spLocks/>
            </p:cNvSpPr>
            <p:nvPr/>
          </p:nvSpPr>
          <p:spPr bwMode="auto">
            <a:xfrm>
              <a:off x="5564932" y="6833559"/>
              <a:ext cx="11136" cy="0"/>
            </a:xfrm>
            <a:custGeom>
              <a:avLst/>
              <a:gdLst>
                <a:gd name="T0" fmla="*/ 0 w 28"/>
                <a:gd name="T1" fmla="*/ 0 h 1"/>
                <a:gd name="T2" fmla="*/ 0 w 28"/>
                <a:gd name="T3" fmla="*/ 0 h 1"/>
                <a:gd name="T4" fmla="*/ 14 w 28"/>
                <a:gd name="T5" fmla="*/ 1 h 1"/>
                <a:gd name="T6" fmla="*/ 28 w 28"/>
                <a:gd name="T7" fmla="*/ 1 h 1"/>
                <a:gd name="T8" fmla="*/ 28 w 28"/>
                <a:gd name="T9" fmla="*/ 1 h 1"/>
                <a:gd name="T10" fmla="*/ 14 w 28"/>
                <a:gd name="T11" fmla="*/ 1 h 1"/>
                <a:gd name="T12" fmla="*/ 0 w 28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">
                  <a:moveTo>
                    <a:pt x="0" y="0"/>
                  </a:moveTo>
                  <a:lnTo>
                    <a:pt x="0" y="0"/>
                  </a:lnTo>
                  <a:lnTo>
                    <a:pt x="14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156"/>
            <p:cNvSpPr>
              <a:spLocks/>
            </p:cNvSpPr>
            <p:nvPr/>
          </p:nvSpPr>
          <p:spPr bwMode="auto">
            <a:xfrm>
              <a:off x="5571295" y="6833559"/>
              <a:ext cx="11136" cy="1591"/>
            </a:xfrm>
            <a:custGeom>
              <a:avLst/>
              <a:gdLst>
                <a:gd name="T0" fmla="*/ 28 w 28"/>
                <a:gd name="T1" fmla="*/ 1 h 1"/>
                <a:gd name="T2" fmla="*/ 28 w 28"/>
                <a:gd name="T3" fmla="*/ 1 h 1"/>
                <a:gd name="T4" fmla="*/ 14 w 28"/>
                <a:gd name="T5" fmla="*/ 0 h 1"/>
                <a:gd name="T6" fmla="*/ 0 w 28"/>
                <a:gd name="T7" fmla="*/ 0 h 1"/>
                <a:gd name="T8" fmla="*/ 14 w 28"/>
                <a:gd name="T9" fmla="*/ 0 h 1"/>
                <a:gd name="T10" fmla="*/ 28 w 28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">
                  <a:moveTo>
                    <a:pt x="28" y="1"/>
                  </a:move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157"/>
            <p:cNvSpPr>
              <a:spLocks noEditPoints="1"/>
            </p:cNvSpPr>
            <p:nvPr/>
          </p:nvSpPr>
          <p:spPr bwMode="auto">
            <a:xfrm>
              <a:off x="5576068" y="6833559"/>
              <a:ext cx="101817" cy="54090"/>
            </a:xfrm>
            <a:custGeom>
              <a:avLst/>
              <a:gdLst>
                <a:gd name="T0" fmla="*/ 0 w 255"/>
                <a:gd name="T1" fmla="*/ 0 h 136"/>
                <a:gd name="T2" fmla="*/ 0 w 255"/>
                <a:gd name="T3" fmla="*/ 0 h 136"/>
                <a:gd name="T4" fmla="*/ 14 w 255"/>
                <a:gd name="T5" fmla="*/ 1 h 136"/>
                <a:gd name="T6" fmla="*/ 28 w 255"/>
                <a:gd name="T7" fmla="*/ 2 h 136"/>
                <a:gd name="T8" fmla="*/ 28 w 255"/>
                <a:gd name="T9" fmla="*/ 2 h 136"/>
                <a:gd name="T10" fmla="*/ 14 w 255"/>
                <a:gd name="T11" fmla="*/ 1 h 136"/>
                <a:gd name="T12" fmla="*/ 0 w 255"/>
                <a:gd name="T13" fmla="*/ 0 h 136"/>
                <a:gd name="T14" fmla="*/ 255 w 255"/>
                <a:gd name="T15" fmla="*/ 133 h 136"/>
                <a:gd name="T16" fmla="*/ 255 w 255"/>
                <a:gd name="T17" fmla="*/ 133 h 136"/>
                <a:gd name="T18" fmla="*/ 255 w 255"/>
                <a:gd name="T19" fmla="*/ 136 h 136"/>
                <a:gd name="T20" fmla="*/ 255 w 255"/>
                <a:gd name="T21" fmla="*/ 133 h 136"/>
                <a:gd name="T22" fmla="*/ 255 w 255"/>
                <a:gd name="T23" fmla="*/ 136 h 136"/>
                <a:gd name="T24" fmla="*/ 255 w 255"/>
                <a:gd name="T25" fmla="*/ 134 h 136"/>
                <a:gd name="T26" fmla="*/ 255 w 255"/>
                <a:gd name="T27" fmla="*/ 133 h 136"/>
                <a:gd name="T28" fmla="*/ 255 w 255"/>
                <a:gd name="T2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5" h="136">
                  <a:moveTo>
                    <a:pt x="0" y="0"/>
                  </a:moveTo>
                  <a:lnTo>
                    <a:pt x="0" y="0"/>
                  </a:lnTo>
                  <a:lnTo>
                    <a:pt x="14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"/>
                  </a:lnTo>
                  <a:lnTo>
                    <a:pt x="0" y="0"/>
                  </a:lnTo>
                  <a:close/>
                  <a:moveTo>
                    <a:pt x="255" y="133"/>
                  </a:moveTo>
                  <a:lnTo>
                    <a:pt x="255" y="133"/>
                  </a:lnTo>
                  <a:lnTo>
                    <a:pt x="255" y="136"/>
                  </a:lnTo>
                  <a:lnTo>
                    <a:pt x="255" y="133"/>
                  </a:lnTo>
                  <a:close/>
                  <a:moveTo>
                    <a:pt x="255" y="136"/>
                  </a:moveTo>
                  <a:lnTo>
                    <a:pt x="255" y="134"/>
                  </a:lnTo>
                  <a:lnTo>
                    <a:pt x="255" y="133"/>
                  </a:lnTo>
                  <a:lnTo>
                    <a:pt x="255" y="1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158"/>
            <p:cNvSpPr>
              <a:spLocks noEditPoints="1"/>
            </p:cNvSpPr>
            <p:nvPr/>
          </p:nvSpPr>
          <p:spPr bwMode="auto">
            <a:xfrm>
              <a:off x="5582432" y="6835150"/>
              <a:ext cx="95453" cy="52499"/>
            </a:xfrm>
            <a:custGeom>
              <a:avLst/>
              <a:gdLst>
                <a:gd name="T0" fmla="*/ 0 w 241"/>
                <a:gd name="T1" fmla="*/ 0 h 135"/>
                <a:gd name="T2" fmla="*/ 0 w 241"/>
                <a:gd name="T3" fmla="*/ 0 h 135"/>
                <a:gd name="T4" fmla="*/ 14 w 241"/>
                <a:gd name="T5" fmla="*/ 1 h 135"/>
                <a:gd name="T6" fmla="*/ 29 w 241"/>
                <a:gd name="T7" fmla="*/ 3 h 135"/>
                <a:gd name="T8" fmla="*/ 29 w 241"/>
                <a:gd name="T9" fmla="*/ 3 h 135"/>
                <a:gd name="T10" fmla="*/ 14 w 241"/>
                <a:gd name="T11" fmla="*/ 1 h 135"/>
                <a:gd name="T12" fmla="*/ 0 w 241"/>
                <a:gd name="T13" fmla="*/ 0 h 135"/>
                <a:gd name="T14" fmla="*/ 239 w 241"/>
                <a:gd name="T15" fmla="*/ 124 h 135"/>
                <a:gd name="T16" fmla="*/ 239 w 241"/>
                <a:gd name="T17" fmla="*/ 124 h 135"/>
                <a:gd name="T18" fmla="*/ 241 w 241"/>
                <a:gd name="T19" fmla="*/ 129 h 135"/>
                <a:gd name="T20" fmla="*/ 241 w 241"/>
                <a:gd name="T21" fmla="*/ 133 h 135"/>
                <a:gd name="T22" fmla="*/ 241 w 241"/>
                <a:gd name="T23" fmla="*/ 135 h 135"/>
                <a:gd name="T24" fmla="*/ 241 w 241"/>
                <a:gd name="T25" fmla="*/ 130 h 135"/>
                <a:gd name="T26" fmla="*/ 239 w 241"/>
                <a:gd name="T27" fmla="*/ 12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1" h="135">
                  <a:moveTo>
                    <a:pt x="0" y="0"/>
                  </a:moveTo>
                  <a:lnTo>
                    <a:pt x="0" y="0"/>
                  </a:lnTo>
                  <a:lnTo>
                    <a:pt x="14" y="1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14" y="1"/>
                  </a:lnTo>
                  <a:lnTo>
                    <a:pt x="0" y="0"/>
                  </a:lnTo>
                  <a:close/>
                  <a:moveTo>
                    <a:pt x="239" y="124"/>
                  </a:moveTo>
                  <a:lnTo>
                    <a:pt x="239" y="124"/>
                  </a:lnTo>
                  <a:lnTo>
                    <a:pt x="241" y="129"/>
                  </a:lnTo>
                  <a:lnTo>
                    <a:pt x="241" y="133"/>
                  </a:lnTo>
                  <a:lnTo>
                    <a:pt x="241" y="135"/>
                  </a:lnTo>
                  <a:lnTo>
                    <a:pt x="241" y="130"/>
                  </a:lnTo>
                  <a:lnTo>
                    <a:pt x="239" y="1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159"/>
            <p:cNvSpPr>
              <a:spLocks noEditPoints="1"/>
            </p:cNvSpPr>
            <p:nvPr/>
          </p:nvSpPr>
          <p:spPr bwMode="auto">
            <a:xfrm>
              <a:off x="5587204" y="6835150"/>
              <a:ext cx="90681" cy="50908"/>
            </a:xfrm>
            <a:custGeom>
              <a:avLst/>
              <a:gdLst>
                <a:gd name="T0" fmla="*/ 227 w 227"/>
                <a:gd name="T1" fmla="*/ 131 h 131"/>
                <a:gd name="T2" fmla="*/ 227 w 227"/>
                <a:gd name="T3" fmla="*/ 131 h 131"/>
                <a:gd name="T4" fmla="*/ 225 w 227"/>
                <a:gd name="T5" fmla="*/ 123 h 131"/>
                <a:gd name="T6" fmla="*/ 225 w 227"/>
                <a:gd name="T7" fmla="*/ 116 h 131"/>
                <a:gd name="T8" fmla="*/ 225 w 227"/>
                <a:gd name="T9" fmla="*/ 123 h 131"/>
                <a:gd name="T10" fmla="*/ 227 w 227"/>
                <a:gd name="T11" fmla="*/ 131 h 131"/>
                <a:gd name="T12" fmla="*/ 0 w 227"/>
                <a:gd name="T13" fmla="*/ 0 h 131"/>
                <a:gd name="T14" fmla="*/ 0 w 227"/>
                <a:gd name="T15" fmla="*/ 0 h 131"/>
                <a:gd name="T16" fmla="*/ 15 w 227"/>
                <a:gd name="T17" fmla="*/ 2 h 131"/>
                <a:gd name="T18" fmla="*/ 30 w 227"/>
                <a:gd name="T19" fmla="*/ 4 h 131"/>
                <a:gd name="T20" fmla="*/ 15 w 227"/>
                <a:gd name="T21" fmla="*/ 2 h 131"/>
                <a:gd name="T22" fmla="*/ 0 w 227"/>
                <a:gd name="T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131">
                  <a:moveTo>
                    <a:pt x="227" y="131"/>
                  </a:moveTo>
                  <a:lnTo>
                    <a:pt x="227" y="131"/>
                  </a:lnTo>
                  <a:lnTo>
                    <a:pt x="225" y="123"/>
                  </a:lnTo>
                  <a:lnTo>
                    <a:pt x="225" y="116"/>
                  </a:lnTo>
                  <a:lnTo>
                    <a:pt x="225" y="123"/>
                  </a:lnTo>
                  <a:lnTo>
                    <a:pt x="227" y="13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30" y="4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160"/>
            <p:cNvSpPr>
              <a:spLocks noEditPoints="1"/>
            </p:cNvSpPr>
            <p:nvPr/>
          </p:nvSpPr>
          <p:spPr bwMode="auto">
            <a:xfrm>
              <a:off x="5593568" y="6835150"/>
              <a:ext cx="84317" cy="49317"/>
            </a:xfrm>
            <a:custGeom>
              <a:avLst/>
              <a:gdLst>
                <a:gd name="T0" fmla="*/ 210 w 210"/>
                <a:gd name="T1" fmla="*/ 121 h 121"/>
                <a:gd name="T2" fmla="*/ 210 w 210"/>
                <a:gd name="T3" fmla="*/ 121 h 121"/>
                <a:gd name="T4" fmla="*/ 210 w 210"/>
                <a:gd name="T5" fmla="*/ 114 h 121"/>
                <a:gd name="T6" fmla="*/ 208 w 210"/>
                <a:gd name="T7" fmla="*/ 106 h 121"/>
                <a:gd name="T8" fmla="*/ 208 w 210"/>
                <a:gd name="T9" fmla="*/ 106 h 121"/>
                <a:gd name="T10" fmla="*/ 210 w 210"/>
                <a:gd name="T11" fmla="*/ 114 h 121"/>
                <a:gd name="T12" fmla="*/ 210 w 210"/>
                <a:gd name="T13" fmla="*/ 121 h 121"/>
                <a:gd name="T14" fmla="*/ 0 w 210"/>
                <a:gd name="T15" fmla="*/ 0 h 121"/>
                <a:gd name="T16" fmla="*/ 0 w 210"/>
                <a:gd name="T17" fmla="*/ 0 h 121"/>
                <a:gd name="T18" fmla="*/ 15 w 210"/>
                <a:gd name="T19" fmla="*/ 2 h 121"/>
                <a:gd name="T20" fmla="*/ 31 w 210"/>
                <a:gd name="T21" fmla="*/ 4 h 121"/>
                <a:gd name="T22" fmla="*/ 31 w 210"/>
                <a:gd name="T23" fmla="*/ 4 h 121"/>
                <a:gd name="T24" fmla="*/ 15 w 210"/>
                <a:gd name="T25" fmla="*/ 2 h 121"/>
                <a:gd name="T26" fmla="*/ 0 w 210"/>
                <a:gd name="T2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121">
                  <a:moveTo>
                    <a:pt x="210" y="121"/>
                  </a:moveTo>
                  <a:lnTo>
                    <a:pt x="210" y="121"/>
                  </a:lnTo>
                  <a:lnTo>
                    <a:pt x="210" y="114"/>
                  </a:lnTo>
                  <a:lnTo>
                    <a:pt x="208" y="106"/>
                  </a:lnTo>
                  <a:lnTo>
                    <a:pt x="208" y="106"/>
                  </a:lnTo>
                  <a:lnTo>
                    <a:pt x="210" y="114"/>
                  </a:lnTo>
                  <a:lnTo>
                    <a:pt x="210" y="12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161"/>
            <p:cNvSpPr>
              <a:spLocks noEditPoints="1"/>
            </p:cNvSpPr>
            <p:nvPr/>
          </p:nvSpPr>
          <p:spPr bwMode="auto">
            <a:xfrm>
              <a:off x="5599931" y="6836741"/>
              <a:ext cx="77953" cy="44545"/>
            </a:xfrm>
            <a:custGeom>
              <a:avLst/>
              <a:gdLst>
                <a:gd name="T0" fmla="*/ 195 w 195"/>
                <a:gd name="T1" fmla="*/ 112 h 112"/>
                <a:gd name="T2" fmla="*/ 193 w 195"/>
                <a:gd name="T3" fmla="*/ 104 h 112"/>
                <a:gd name="T4" fmla="*/ 191 w 195"/>
                <a:gd name="T5" fmla="*/ 96 h 112"/>
                <a:gd name="T6" fmla="*/ 193 w 195"/>
                <a:gd name="T7" fmla="*/ 104 h 112"/>
                <a:gd name="T8" fmla="*/ 195 w 195"/>
                <a:gd name="T9" fmla="*/ 112 h 112"/>
                <a:gd name="T10" fmla="*/ 32 w 195"/>
                <a:gd name="T11" fmla="*/ 4 h 112"/>
                <a:gd name="T12" fmla="*/ 25 w 195"/>
                <a:gd name="T13" fmla="*/ 3 h 112"/>
                <a:gd name="T14" fmla="*/ 16 w 195"/>
                <a:gd name="T15" fmla="*/ 2 h 112"/>
                <a:gd name="T16" fmla="*/ 9 w 195"/>
                <a:gd name="T17" fmla="*/ 1 h 112"/>
                <a:gd name="T18" fmla="*/ 0 w 195"/>
                <a:gd name="T19" fmla="*/ 0 h 112"/>
                <a:gd name="T20" fmla="*/ 9 w 195"/>
                <a:gd name="T21" fmla="*/ 1 h 112"/>
                <a:gd name="T22" fmla="*/ 16 w 195"/>
                <a:gd name="T23" fmla="*/ 2 h 112"/>
                <a:gd name="T24" fmla="*/ 25 w 195"/>
                <a:gd name="T25" fmla="*/ 3 h 112"/>
                <a:gd name="T26" fmla="*/ 32 w 195"/>
                <a:gd name="T27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5" h="112">
                  <a:moveTo>
                    <a:pt x="195" y="112"/>
                  </a:moveTo>
                  <a:lnTo>
                    <a:pt x="193" y="104"/>
                  </a:lnTo>
                  <a:lnTo>
                    <a:pt x="191" y="96"/>
                  </a:lnTo>
                  <a:lnTo>
                    <a:pt x="193" y="104"/>
                  </a:lnTo>
                  <a:lnTo>
                    <a:pt x="195" y="112"/>
                  </a:lnTo>
                  <a:close/>
                  <a:moveTo>
                    <a:pt x="32" y="4"/>
                  </a:moveTo>
                  <a:lnTo>
                    <a:pt x="25" y="3"/>
                  </a:lnTo>
                  <a:lnTo>
                    <a:pt x="16" y="2"/>
                  </a:lnTo>
                  <a:lnTo>
                    <a:pt x="9" y="1"/>
                  </a:lnTo>
                  <a:lnTo>
                    <a:pt x="0" y="0"/>
                  </a:lnTo>
                  <a:lnTo>
                    <a:pt x="9" y="1"/>
                  </a:lnTo>
                  <a:lnTo>
                    <a:pt x="16" y="2"/>
                  </a:lnTo>
                  <a:lnTo>
                    <a:pt x="25" y="3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162"/>
            <p:cNvSpPr>
              <a:spLocks noEditPoints="1"/>
            </p:cNvSpPr>
            <p:nvPr/>
          </p:nvSpPr>
          <p:spPr bwMode="auto">
            <a:xfrm>
              <a:off x="5606295" y="6836741"/>
              <a:ext cx="69999" cy="41363"/>
            </a:xfrm>
            <a:custGeom>
              <a:avLst/>
              <a:gdLst>
                <a:gd name="T0" fmla="*/ 177 w 177"/>
                <a:gd name="T1" fmla="*/ 102 h 102"/>
                <a:gd name="T2" fmla="*/ 177 w 177"/>
                <a:gd name="T3" fmla="*/ 102 h 102"/>
                <a:gd name="T4" fmla="*/ 175 w 177"/>
                <a:gd name="T5" fmla="*/ 94 h 102"/>
                <a:gd name="T6" fmla="*/ 172 w 177"/>
                <a:gd name="T7" fmla="*/ 84 h 102"/>
                <a:gd name="T8" fmla="*/ 175 w 177"/>
                <a:gd name="T9" fmla="*/ 94 h 102"/>
                <a:gd name="T10" fmla="*/ 177 w 177"/>
                <a:gd name="T11" fmla="*/ 102 h 102"/>
                <a:gd name="T12" fmla="*/ 0 w 177"/>
                <a:gd name="T13" fmla="*/ 0 h 102"/>
                <a:gd name="T14" fmla="*/ 0 w 177"/>
                <a:gd name="T15" fmla="*/ 0 h 102"/>
                <a:gd name="T16" fmla="*/ 9 w 177"/>
                <a:gd name="T17" fmla="*/ 1 h 102"/>
                <a:gd name="T18" fmla="*/ 17 w 177"/>
                <a:gd name="T19" fmla="*/ 2 h 102"/>
                <a:gd name="T20" fmla="*/ 26 w 177"/>
                <a:gd name="T21" fmla="*/ 4 h 102"/>
                <a:gd name="T22" fmla="*/ 35 w 177"/>
                <a:gd name="T23" fmla="*/ 5 h 102"/>
                <a:gd name="T24" fmla="*/ 35 w 177"/>
                <a:gd name="T25" fmla="*/ 5 h 102"/>
                <a:gd name="T26" fmla="*/ 26 w 177"/>
                <a:gd name="T27" fmla="*/ 4 h 102"/>
                <a:gd name="T28" fmla="*/ 17 w 177"/>
                <a:gd name="T29" fmla="*/ 2 h 102"/>
                <a:gd name="T30" fmla="*/ 9 w 177"/>
                <a:gd name="T31" fmla="*/ 1 h 102"/>
                <a:gd name="T32" fmla="*/ 0 w 177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102">
                  <a:moveTo>
                    <a:pt x="177" y="102"/>
                  </a:moveTo>
                  <a:lnTo>
                    <a:pt x="177" y="102"/>
                  </a:lnTo>
                  <a:lnTo>
                    <a:pt x="175" y="94"/>
                  </a:lnTo>
                  <a:lnTo>
                    <a:pt x="172" y="84"/>
                  </a:lnTo>
                  <a:lnTo>
                    <a:pt x="175" y="94"/>
                  </a:lnTo>
                  <a:lnTo>
                    <a:pt x="177" y="10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9" y="1"/>
                  </a:lnTo>
                  <a:lnTo>
                    <a:pt x="17" y="2"/>
                  </a:lnTo>
                  <a:lnTo>
                    <a:pt x="26" y="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6" y="4"/>
                  </a:lnTo>
                  <a:lnTo>
                    <a:pt x="17" y="2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163"/>
            <p:cNvSpPr>
              <a:spLocks noEditPoints="1"/>
            </p:cNvSpPr>
            <p:nvPr/>
          </p:nvSpPr>
          <p:spPr bwMode="auto">
            <a:xfrm>
              <a:off x="5612658" y="6838332"/>
              <a:ext cx="63635" cy="36590"/>
            </a:xfrm>
            <a:custGeom>
              <a:avLst/>
              <a:gdLst>
                <a:gd name="T0" fmla="*/ 37 w 159"/>
                <a:gd name="T1" fmla="*/ 7 h 92"/>
                <a:gd name="T2" fmla="*/ 37 w 159"/>
                <a:gd name="T3" fmla="*/ 7 h 92"/>
                <a:gd name="T4" fmla="*/ 28 w 159"/>
                <a:gd name="T5" fmla="*/ 5 h 92"/>
                <a:gd name="T6" fmla="*/ 19 w 159"/>
                <a:gd name="T7" fmla="*/ 3 h 92"/>
                <a:gd name="T8" fmla="*/ 10 w 159"/>
                <a:gd name="T9" fmla="*/ 2 h 92"/>
                <a:gd name="T10" fmla="*/ 0 w 159"/>
                <a:gd name="T11" fmla="*/ 0 h 92"/>
                <a:gd name="T12" fmla="*/ 10 w 159"/>
                <a:gd name="T13" fmla="*/ 2 h 92"/>
                <a:gd name="T14" fmla="*/ 19 w 159"/>
                <a:gd name="T15" fmla="*/ 3 h 92"/>
                <a:gd name="T16" fmla="*/ 28 w 159"/>
                <a:gd name="T17" fmla="*/ 5 h 92"/>
                <a:gd name="T18" fmla="*/ 37 w 159"/>
                <a:gd name="T19" fmla="*/ 7 h 92"/>
                <a:gd name="T20" fmla="*/ 150 w 159"/>
                <a:gd name="T21" fmla="*/ 72 h 92"/>
                <a:gd name="T22" fmla="*/ 150 w 159"/>
                <a:gd name="T23" fmla="*/ 72 h 92"/>
                <a:gd name="T24" fmla="*/ 155 w 159"/>
                <a:gd name="T25" fmla="*/ 82 h 92"/>
                <a:gd name="T26" fmla="*/ 159 w 159"/>
                <a:gd name="T27" fmla="*/ 92 h 92"/>
                <a:gd name="T28" fmla="*/ 155 w 159"/>
                <a:gd name="T29" fmla="*/ 82 h 92"/>
                <a:gd name="T30" fmla="*/ 150 w 159"/>
                <a:gd name="T31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9" h="92">
                  <a:moveTo>
                    <a:pt x="37" y="7"/>
                  </a:moveTo>
                  <a:lnTo>
                    <a:pt x="37" y="7"/>
                  </a:lnTo>
                  <a:lnTo>
                    <a:pt x="28" y="5"/>
                  </a:lnTo>
                  <a:lnTo>
                    <a:pt x="19" y="3"/>
                  </a:lnTo>
                  <a:lnTo>
                    <a:pt x="10" y="2"/>
                  </a:lnTo>
                  <a:lnTo>
                    <a:pt x="0" y="0"/>
                  </a:lnTo>
                  <a:lnTo>
                    <a:pt x="10" y="2"/>
                  </a:lnTo>
                  <a:lnTo>
                    <a:pt x="19" y="3"/>
                  </a:lnTo>
                  <a:lnTo>
                    <a:pt x="28" y="5"/>
                  </a:lnTo>
                  <a:lnTo>
                    <a:pt x="37" y="7"/>
                  </a:lnTo>
                  <a:close/>
                  <a:moveTo>
                    <a:pt x="150" y="72"/>
                  </a:moveTo>
                  <a:lnTo>
                    <a:pt x="150" y="72"/>
                  </a:lnTo>
                  <a:lnTo>
                    <a:pt x="155" y="82"/>
                  </a:lnTo>
                  <a:lnTo>
                    <a:pt x="159" y="92"/>
                  </a:lnTo>
                  <a:lnTo>
                    <a:pt x="155" y="82"/>
                  </a:lnTo>
                  <a:lnTo>
                    <a:pt x="150" y="7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164"/>
            <p:cNvSpPr>
              <a:spLocks noEditPoints="1"/>
            </p:cNvSpPr>
            <p:nvPr/>
          </p:nvSpPr>
          <p:spPr bwMode="auto">
            <a:xfrm>
              <a:off x="5619022" y="6839923"/>
              <a:ext cx="55681" cy="30227"/>
            </a:xfrm>
            <a:custGeom>
              <a:avLst/>
              <a:gdLst>
                <a:gd name="T0" fmla="*/ 0 w 137"/>
                <a:gd name="T1" fmla="*/ 0 h 79"/>
                <a:gd name="T2" fmla="*/ 0 w 137"/>
                <a:gd name="T3" fmla="*/ 0 h 79"/>
                <a:gd name="T4" fmla="*/ 9 w 137"/>
                <a:gd name="T5" fmla="*/ 2 h 79"/>
                <a:gd name="T6" fmla="*/ 20 w 137"/>
                <a:gd name="T7" fmla="*/ 4 h 79"/>
                <a:gd name="T8" fmla="*/ 30 w 137"/>
                <a:gd name="T9" fmla="*/ 7 h 79"/>
                <a:gd name="T10" fmla="*/ 40 w 137"/>
                <a:gd name="T11" fmla="*/ 9 h 79"/>
                <a:gd name="T12" fmla="*/ 30 w 137"/>
                <a:gd name="T13" fmla="*/ 7 h 79"/>
                <a:gd name="T14" fmla="*/ 20 w 137"/>
                <a:gd name="T15" fmla="*/ 4 h 79"/>
                <a:gd name="T16" fmla="*/ 9 w 137"/>
                <a:gd name="T17" fmla="*/ 2 h 79"/>
                <a:gd name="T18" fmla="*/ 0 w 137"/>
                <a:gd name="T19" fmla="*/ 0 h 79"/>
                <a:gd name="T20" fmla="*/ 124 w 137"/>
                <a:gd name="T21" fmla="*/ 57 h 79"/>
                <a:gd name="T22" fmla="*/ 124 w 137"/>
                <a:gd name="T23" fmla="*/ 57 h 79"/>
                <a:gd name="T24" fmla="*/ 130 w 137"/>
                <a:gd name="T25" fmla="*/ 68 h 79"/>
                <a:gd name="T26" fmla="*/ 137 w 137"/>
                <a:gd name="T27" fmla="*/ 79 h 79"/>
                <a:gd name="T28" fmla="*/ 130 w 137"/>
                <a:gd name="T29" fmla="*/ 68 h 79"/>
                <a:gd name="T30" fmla="*/ 124 w 137"/>
                <a:gd name="T31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79">
                  <a:moveTo>
                    <a:pt x="0" y="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20" y="4"/>
                  </a:lnTo>
                  <a:lnTo>
                    <a:pt x="30" y="7"/>
                  </a:lnTo>
                  <a:lnTo>
                    <a:pt x="40" y="9"/>
                  </a:lnTo>
                  <a:lnTo>
                    <a:pt x="30" y="7"/>
                  </a:lnTo>
                  <a:lnTo>
                    <a:pt x="20" y="4"/>
                  </a:lnTo>
                  <a:lnTo>
                    <a:pt x="9" y="2"/>
                  </a:lnTo>
                  <a:lnTo>
                    <a:pt x="0" y="0"/>
                  </a:lnTo>
                  <a:close/>
                  <a:moveTo>
                    <a:pt x="124" y="57"/>
                  </a:moveTo>
                  <a:lnTo>
                    <a:pt x="124" y="57"/>
                  </a:lnTo>
                  <a:lnTo>
                    <a:pt x="130" y="68"/>
                  </a:lnTo>
                  <a:lnTo>
                    <a:pt x="137" y="79"/>
                  </a:lnTo>
                  <a:lnTo>
                    <a:pt x="130" y="68"/>
                  </a:lnTo>
                  <a:lnTo>
                    <a:pt x="124" y="5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165"/>
            <p:cNvSpPr>
              <a:spLocks noEditPoints="1"/>
            </p:cNvSpPr>
            <p:nvPr/>
          </p:nvSpPr>
          <p:spPr bwMode="auto">
            <a:xfrm>
              <a:off x="5626976" y="6841514"/>
              <a:ext cx="44545" cy="25454"/>
            </a:xfrm>
            <a:custGeom>
              <a:avLst/>
              <a:gdLst>
                <a:gd name="T0" fmla="*/ 113 w 113"/>
                <a:gd name="T1" fmla="*/ 65 h 65"/>
                <a:gd name="T2" fmla="*/ 113 w 113"/>
                <a:gd name="T3" fmla="*/ 65 h 65"/>
                <a:gd name="T4" fmla="*/ 109 w 113"/>
                <a:gd name="T5" fmla="*/ 58 h 65"/>
                <a:gd name="T6" fmla="*/ 104 w 113"/>
                <a:gd name="T7" fmla="*/ 51 h 65"/>
                <a:gd name="T8" fmla="*/ 97 w 113"/>
                <a:gd name="T9" fmla="*/ 44 h 65"/>
                <a:gd name="T10" fmla="*/ 91 w 113"/>
                <a:gd name="T11" fmla="*/ 37 h 65"/>
                <a:gd name="T12" fmla="*/ 91 w 113"/>
                <a:gd name="T13" fmla="*/ 37 h 65"/>
                <a:gd name="T14" fmla="*/ 97 w 113"/>
                <a:gd name="T15" fmla="*/ 44 h 65"/>
                <a:gd name="T16" fmla="*/ 104 w 113"/>
                <a:gd name="T17" fmla="*/ 51 h 65"/>
                <a:gd name="T18" fmla="*/ 109 w 113"/>
                <a:gd name="T19" fmla="*/ 58 h 65"/>
                <a:gd name="T20" fmla="*/ 113 w 113"/>
                <a:gd name="T21" fmla="*/ 65 h 65"/>
                <a:gd name="T22" fmla="*/ 0 w 113"/>
                <a:gd name="T23" fmla="*/ 0 h 65"/>
                <a:gd name="T24" fmla="*/ 0 w 113"/>
                <a:gd name="T25" fmla="*/ 0 h 65"/>
                <a:gd name="T26" fmla="*/ 11 w 113"/>
                <a:gd name="T27" fmla="*/ 3 h 65"/>
                <a:gd name="T28" fmla="*/ 22 w 113"/>
                <a:gd name="T29" fmla="*/ 5 h 65"/>
                <a:gd name="T30" fmla="*/ 31 w 113"/>
                <a:gd name="T31" fmla="*/ 8 h 65"/>
                <a:gd name="T32" fmla="*/ 41 w 113"/>
                <a:gd name="T33" fmla="*/ 11 h 65"/>
                <a:gd name="T34" fmla="*/ 45 w 113"/>
                <a:gd name="T35" fmla="*/ 12 h 65"/>
                <a:gd name="T36" fmla="*/ 49 w 113"/>
                <a:gd name="T37" fmla="*/ 13 h 65"/>
                <a:gd name="T38" fmla="*/ 49 w 113"/>
                <a:gd name="T39" fmla="*/ 13 h 65"/>
                <a:gd name="T40" fmla="*/ 45 w 113"/>
                <a:gd name="T41" fmla="*/ 12 h 65"/>
                <a:gd name="T42" fmla="*/ 41 w 113"/>
                <a:gd name="T43" fmla="*/ 11 h 65"/>
                <a:gd name="T44" fmla="*/ 31 w 113"/>
                <a:gd name="T45" fmla="*/ 8 h 65"/>
                <a:gd name="T46" fmla="*/ 22 w 113"/>
                <a:gd name="T47" fmla="*/ 5 h 65"/>
                <a:gd name="T48" fmla="*/ 11 w 113"/>
                <a:gd name="T49" fmla="*/ 3 h 65"/>
                <a:gd name="T50" fmla="*/ 0 w 113"/>
                <a:gd name="T5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65">
                  <a:moveTo>
                    <a:pt x="113" y="65"/>
                  </a:moveTo>
                  <a:lnTo>
                    <a:pt x="113" y="65"/>
                  </a:lnTo>
                  <a:lnTo>
                    <a:pt x="109" y="58"/>
                  </a:lnTo>
                  <a:lnTo>
                    <a:pt x="104" y="51"/>
                  </a:lnTo>
                  <a:lnTo>
                    <a:pt x="97" y="44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97" y="44"/>
                  </a:lnTo>
                  <a:lnTo>
                    <a:pt x="104" y="51"/>
                  </a:lnTo>
                  <a:lnTo>
                    <a:pt x="109" y="58"/>
                  </a:lnTo>
                  <a:lnTo>
                    <a:pt x="113" y="6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2" y="5"/>
                  </a:lnTo>
                  <a:lnTo>
                    <a:pt x="31" y="8"/>
                  </a:lnTo>
                  <a:lnTo>
                    <a:pt x="41" y="11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5" y="12"/>
                  </a:lnTo>
                  <a:lnTo>
                    <a:pt x="41" y="11"/>
                  </a:lnTo>
                  <a:lnTo>
                    <a:pt x="31" y="8"/>
                  </a:lnTo>
                  <a:lnTo>
                    <a:pt x="22" y="5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166"/>
            <p:cNvSpPr>
              <a:spLocks/>
            </p:cNvSpPr>
            <p:nvPr/>
          </p:nvSpPr>
          <p:spPr bwMode="auto">
            <a:xfrm>
              <a:off x="5634931" y="6843105"/>
              <a:ext cx="33409" cy="19091"/>
            </a:xfrm>
            <a:custGeom>
              <a:avLst/>
              <a:gdLst>
                <a:gd name="T0" fmla="*/ 84 w 84"/>
                <a:gd name="T1" fmla="*/ 48 h 48"/>
                <a:gd name="T2" fmla="*/ 84 w 84"/>
                <a:gd name="T3" fmla="*/ 48 h 48"/>
                <a:gd name="T4" fmla="*/ 79 w 84"/>
                <a:gd name="T5" fmla="*/ 42 h 48"/>
                <a:gd name="T6" fmla="*/ 72 w 84"/>
                <a:gd name="T7" fmla="*/ 35 h 48"/>
                <a:gd name="T8" fmla="*/ 66 w 84"/>
                <a:gd name="T9" fmla="*/ 30 h 48"/>
                <a:gd name="T10" fmla="*/ 58 w 84"/>
                <a:gd name="T11" fmla="*/ 25 h 48"/>
                <a:gd name="T12" fmla="*/ 49 w 84"/>
                <a:gd name="T13" fmla="*/ 19 h 48"/>
                <a:gd name="T14" fmla="*/ 40 w 84"/>
                <a:gd name="T15" fmla="*/ 14 h 48"/>
                <a:gd name="T16" fmla="*/ 30 w 84"/>
                <a:gd name="T17" fmla="*/ 9 h 48"/>
                <a:gd name="T18" fmla="*/ 19 w 84"/>
                <a:gd name="T19" fmla="*/ 6 h 48"/>
                <a:gd name="T20" fmla="*/ 9 w 84"/>
                <a:gd name="T21" fmla="*/ 3 h 48"/>
                <a:gd name="T22" fmla="*/ 0 w 84"/>
                <a:gd name="T23" fmla="*/ 0 h 48"/>
                <a:gd name="T24" fmla="*/ 9 w 84"/>
                <a:gd name="T25" fmla="*/ 3 h 48"/>
                <a:gd name="T26" fmla="*/ 19 w 84"/>
                <a:gd name="T27" fmla="*/ 6 h 48"/>
                <a:gd name="T28" fmla="*/ 30 w 84"/>
                <a:gd name="T29" fmla="*/ 9 h 48"/>
                <a:gd name="T30" fmla="*/ 40 w 84"/>
                <a:gd name="T31" fmla="*/ 14 h 48"/>
                <a:gd name="T32" fmla="*/ 49 w 84"/>
                <a:gd name="T33" fmla="*/ 19 h 48"/>
                <a:gd name="T34" fmla="*/ 58 w 84"/>
                <a:gd name="T35" fmla="*/ 25 h 48"/>
                <a:gd name="T36" fmla="*/ 66 w 84"/>
                <a:gd name="T37" fmla="*/ 30 h 48"/>
                <a:gd name="T38" fmla="*/ 72 w 84"/>
                <a:gd name="T39" fmla="*/ 35 h 48"/>
                <a:gd name="T40" fmla="*/ 79 w 84"/>
                <a:gd name="T41" fmla="*/ 42 h 48"/>
                <a:gd name="T42" fmla="*/ 84 w 84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48">
                  <a:moveTo>
                    <a:pt x="84" y="48"/>
                  </a:moveTo>
                  <a:lnTo>
                    <a:pt x="84" y="48"/>
                  </a:lnTo>
                  <a:lnTo>
                    <a:pt x="79" y="42"/>
                  </a:lnTo>
                  <a:lnTo>
                    <a:pt x="72" y="35"/>
                  </a:lnTo>
                  <a:lnTo>
                    <a:pt x="66" y="30"/>
                  </a:lnTo>
                  <a:lnTo>
                    <a:pt x="58" y="25"/>
                  </a:lnTo>
                  <a:lnTo>
                    <a:pt x="49" y="19"/>
                  </a:lnTo>
                  <a:lnTo>
                    <a:pt x="40" y="14"/>
                  </a:lnTo>
                  <a:lnTo>
                    <a:pt x="30" y="9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lnTo>
                    <a:pt x="9" y="3"/>
                  </a:lnTo>
                  <a:lnTo>
                    <a:pt x="19" y="6"/>
                  </a:lnTo>
                  <a:lnTo>
                    <a:pt x="30" y="9"/>
                  </a:lnTo>
                  <a:lnTo>
                    <a:pt x="40" y="14"/>
                  </a:lnTo>
                  <a:lnTo>
                    <a:pt x="49" y="19"/>
                  </a:lnTo>
                  <a:lnTo>
                    <a:pt x="58" y="25"/>
                  </a:lnTo>
                  <a:lnTo>
                    <a:pt x="66" y="30"/>
                  </a:lnTo>
                  <a:lnTo>
                    <a:pt x="72" y="35"/>
                  </a:lnTo>
                  <a:lnTo>
                    <a:pt x="79" y="42"/>
                  </a:lnTo>
                  <a:lnTo>
                    <a:pt x="84" y="4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167"/>
            <p:cNvSpPr>
              <a:spLocks/>
            </p:cNvSpPr>
            <p:nvPr/>
          </p:nvSpPr>
          <p:spPr bwMode="auto">
            <a:xfrm>
              <a:off x="5646067" y="6846286"/>
              <a:ext cx="17500" cy="9545"/>
            </a:xfrm>
            <a:custGeom>
              <a:avLst/>
              <a:gdLst>
                <a:gd name="T0" fmla="*/ 42 w 42"/>
                <a:gd name="T1" fmla="*/ 24 h 24"/>
                <a:gd name="T2" fmla="*/ 42 w 42"/>
                <a:gd name="T3" fmla="*/ 24 h 24"/>
                <a:gd name="T4" fmla="*/ 32 w 42"/>
                <a:gd name="T5" fmla="*/ 18 h 24"/>
                <a:gd name="T6" fmla="*/ 22 w 42"/>
                <a:gd name="T7" fmla="*/ 11 h 24"/>
                <a:gd name="T8" fmla="*/ 12 w 42"/>
                <a:gd name="T9" fmla="*/ 6 h 24"/>
                <a:gd name="T10" fmla="*/ 0 w 42"/>
                <a:gd name="T11" fmla="*/ 0 h 24"/>
                <a:gd name="T12" fmla="*/ 0 w 42"/>
                <a:gd name="T13" fmla="*/ 0 h 24"/>
                <a:gd name="T14" fmla="*/ 12 w 42"/>
                <a:gd name="T15" fmla="*/ 6 h 24"/>
                <a:gd name="T16" fmla="*/ 22 w 42"/>
                <a:gd name="T17" fmla="*/ 11 h 24"/>
                <a:gd name="T18" fmla="*/ 32 w 42"/>
                <a:gd name="T19" fmla="*/ 18 h 24"/>
                <a:gd name="T20" fmla="*/ 42 w 42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4">
                  <a:moveTo>
                    <a:pt x="42" y="24"/>
                  </a:moveTo>
                  <a:lnTo>
                    <a:pt x="42" y="24"/>
                  </a:lnTo>
                  <a:lnTo>
                    <a:pt x="32" y="18"/>
                  </a:lnTo>
                  <a:lnTo>
                    <a:pt x="22" y="11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2" y="11"/>
                  </a:lnTo>
                  <a:lnTo>
                    <a:pt x="32" y="18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47" name="Picture 1168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6750" y="6833559"/>
              <a:ext cx="151134" cy="93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8" name="Freeform 1169"/>
            <p:cNvSpPr>
              <a:spLocks/>
            </p:cNvSpPr>
            <p:nvPr/>
          </p:nvSpPr>
          <p:spPr bwMode="auto">
            <a:xfrm>
              <a:off x="5506069" y="7026056"/>
              <a:ext cx="0" cy="3182"/>
            </a:xfrm>
            <a:custGeom>
              <a:avLst/>
              <a:gdLst>
                <a:gd name="T0" fmla="*/ 9 h 9"/>
                <a:gd name="T1" fmla="*/ 4 h 9"/>
                <a:gd name="T2" fmla="*/ 0 h 9"/>
                <a:gd name="T3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170"/>
            <p:cNvSpPr>
              <a:spLocks/>
            </p:cNvSpPr>
            <p:nvPr/>
          </p:nvSpPr>
          <p:spPr bwMode="auto">
            <a:xfrm>
              <a:off x="5506069" y="7022874"/>
              <a:ext cx="0" cy="6364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0 h 14"/>
                <a:gd name="T4" fmla="*/ 1 w 1"/>
                <a:gd name="T5" fmla="*/ 7 h 14"/>
                <a:gd name="T6" fmla="*/ 1 w 1"/>
                <a:gd name="T7" fmla="*/ 14 h 14"/>
                <a:gd name="T8" fmla="*/ 1 w 1"/>
                <a:gd name="T9" fmla="*/ 11 h 14"/>
                <a:gd name="T10" fmla="*/ 0 w 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171"/>
            <p:cNvSpPr>
              <a:spLocks/>
            </p:cNvSpPr>
            <p:nvPr/>
          </p:nvSpPr>
          <p:spPr bwMode="auto">
            <a:xfrm>
              <a:off x="5506069" y="7021283"/>
              <a:ext cx="0" cy="4773"/>
            </a:xfrm>
            <a:custGeom>
              <a:avLst/>
              <a:gdLst>
                <a:gd name="T0" fmla="*/ 0 w 1"/>
                <a:gd name="T1" fmla="*/ 0 h 13"/>
                <a:gd name="T2" fmla="*/ 0 w 1"/>
                <a:gd name="T3" fmla="*/ 0 h 13"/>
                <a:gd name="T4" fmla="*/ 0 w 1"/>
                <a:gd name="T5" fmla="*/ 6 h 13"/>
                <a:gd name="T6" fmla="*/ 1 w 1"/>
                <a:gd name="T7" fmla="*/ 13 h 13"/>
                <a:gd name="T8" fmla="*/ 0 w 1"/>
                <a:gd name="T9" fmla="*/ 6 h 13"/>
                <a:gd name="T10" fmla="*/ 0 w 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172"/>
            <p:cNvSpPr>
              <a:spLocks/>
            </p:cNvSpPr>
            <p:nvPr/>
          </p:nvSpPr>
          <p:spPr bwMode="auto">
            <a:xfrm>
              <a:off x="5506069" y="7018102"/>
              <a:ext cx="0" cy="4773"/>
            </a:xfrm>
            <a:custGeom>
              <a:avLst/>
              <a:gdLst>
                <a:gd name="T0" fmla="*/ 14 h 14"/>
                <a:gd name="T1" fmla="*/ 14 h 14"/>
                <a:gd name="T2" fmla="*/ 8 h 14"/>
                <a:gd name="T3" fmla="*/ 0 h 14"/>
                <a:gd name="T4" fmla="*/ 8 h 14"/>
                <a:gd name="T5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1173"/>
            <p:cNvSpPr>
              <a:spLocks/>
            </p:cNvSpPr>
            <p:nvPr/>
          </p:nvSpPr>
          <p:spPr bwMode="auto">
            <a:xfrm>
              <a:off x="5506069" y="7014920"/>
              <a:ext cx="0" cy="6364"/>
            </a:xfrm>
            <a:custGeom>
              <a:avLst/>
              <a:gdLst>
                <a:gd name="T0" fmla="*/ 14 h 14"/>
                <a:gd name="T1" fmla="*/ 14 h 14"/>
                <a:gd name="T2" fmla="*/ 6 h 14"/>
                <a:gd name="T3" fmla="*/ 0 h 14"/>
                <a:gd name="T4" fmla="*/ 0 h 14"/>
                <a:gd name="T5" fmla="*/ 6 h 14"/>
                <a:gd name="T6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1174"/>
            <p:cNvSpPr>
              <a:spLocks/>
            </p:cNvSpPr>
            <p:nvPr/>
          </p:nvSpPr>
          <p:spPr bwMode="auto">
            <a:xfrm>
              <a:off x="5506069" y="7013329"/>
              <a:ext cx="0" cy="4773"/>
            </a:xfrm>
            <a:custGeom>
              <a:avLst/>
              <a:gdLst>
                <a:gd name="T0" fmla="*/ 0 h 13"/>
                <a:gd name="T1" fmla="*/ 0 h 13"/>
                <a:gd name="T2" fmla="*/ 7 h 13"/>
                <a:gd name="T3" fmla="*/ 13 h 13"/>
                <a:gd name="T4" fmla="*/ 7 h 13"/>
                <a:gd name="T5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3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175"/>
            <p:cNvSpPr>
              <a:spLocks/>
            </p:cNvSpPr>
            <p:nvPr/>
          </p:nvSpPr>
          <p:spPr bwMode="auto">
            <a:xfrm>
              <a:off x="5506069" y="7010147"/>
              <a:ext cx="0" cy="4773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2 w 2"/>
                <a:gd name="T5" fmla="*/ 7 h 14"/>
                <a:gd name="T6" fmla="*/ 0 w 2"/>
                <a:gd name="T7" fmla="*/ 0 h 14"/>
                <a:gd name="T8" fmla="*/ 0 w 2"/>
                <a:gd name="T9" fmla="*/ 0 h 14"/>
                <a:gd name="T10" fmla="*/ 2 w 2"/>
                <a:gd name="T11" fmla="*/ 7 h 14"/>
                <a:gd name="T12" fmla="*/ 2 w 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2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176"/>
            <p:cNvSpPr>
              <a:spLocks/>
            </p:cNvSpPr>
            <p:nvPr/>
          </p:nvSpPr>
          <p:spPr bwMode="auto">
            <a:xfrm>
              <a:off x="5506069" y="7006966"/>
              <a:ext cx="0" cy="6364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4 h 14"/>
                <a:gd name="T6" fmla="*/ 0 w 2"/>
                <a:gd name="T7" fmla="*/ 0 h 14"/>
                <a:gd name="T8" fmla="*/ 0 w 2"/>
                <a:gd name="T9" fmla="*/ 4 h 14"/>
                <a:gd name="T10" fmla="*/ 2 w 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177"/>
            <p:cNvSpPr>
              <a:spLocks/>
            </p:cNvSpPr>
            <p:nvPr/>
          </p:nvSpPr>
          <p:spPr bwMode="auto">
            <a:xfrm>
              <a:off x="5506069" y="7003784"/>
              <a:ext cx="0" cy="6364"/>
            </a:xfrm>
            <a:custGeom>
              <a:avLst/>
              <a:gdLst>
                <a:gd name="T0" fmla="*/ 13 h 13"/>
                <a:gd name="T1" fmla="*/ 13 h 13"/>
                <a:gd name="T2" fmla="*/ 10 h 13"/>
                <a:gd name="T3" fmla="*/ 0 h 13"/>
                <a:gd name="T4" fmla="*/ 10 h 13"/>
                <a:gd name="T5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3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178"/>
            <p:cNvSpPr>
              <a:spLocks/>
            </p:cNvSpPr>
            <p:nvPr/>
          </p:nvSpPr>
          <p:spPr bwMode="auto">
            <a:xfrm>
              <a:off x="5504478" y="7002193"/>
              <a:ext cx="1591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179"/>
            <p:cNvSpPr>
              <a:spLocks/>
            </p:cNvSpPr>
            <p:nvPr/>
          </p:nvSpPr>
          <p:spPr bwMode="auto">
            <a:xfrm>
              <a:off x="5504478" y="6999011"/>
              <a:ext cx="1591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1180"/>
            <p:cNvSpPr>
              <a:spLocks/>
            </p:cNvSpPr>
            <p:nvPr/>
          </p:nvSpPr>
          <p:spPr bwMode="auto">
            <a:xfrm>
              <a:off x="5504478" y="6995829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181"/>
            <p:cNvSpPr>
              <a:spLocks/>
            </p:cNvSpPr>
            <p:nvPr/>
          </p:nvSpPr>
          <p:spPr bwMode="auto">
            <a:xfrm>
              <a:off x="5504478" y="6994238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1182"/>
            <p:cNvSpPr>
              <a:spLocks/>
            </p:cNvSpPr>
            <p:nvPr/>
          </p:nvSpPr>
          <p:spPr bwMode="auto">
            <a:xfrm>
              <a:off x="5504478" y="6991057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1183"/>
            <p:cNvSpPr>
              <a:spLocks/>
            </p:cNvSpPr>
            <p:nvPr/>
          </p:nvSpPr>
          <p:spPr bwMode="auto">
            <a:xfrm>
              <a:off x="5504478" y="6987875"/>
              <a:ext cx="0" cy="6364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1184"/>
            <p:cNvSpPr>
              <a:spLocks/>
            </p:cNvSpPr>
            <p:nvPr/>
          </p:nvSpPr>
          <p:spPr bwMode="auto">
            <a:xfrm>
              <a:off x="5504478" y="6986284"/>
              <a:ext cx="0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1185"/>
            <p:cNvSpPr>
              <a:spLocks/>
            </p:cNvSpPr>
            <p:nvPr/>
          </p:nvSpPr>
          <p:spPr bwMode="auto">
            <a:xfrm>
              <a:off x="5504478" y="6983102"/>
              <a:ext cx="0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186"/>
            <p:cNvSpPr>
              <a:spLocks/>
            </p:cNvSpPr>
            <p:nvPr/>
          </p:nvSpPr>
          <p:spPr bwMode="auto">
            <a:xfrm>
              <a:off x="5504478" y="6979920"/>
              <a:ext cx="0" cy="6364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187"/>
            <p:cNvSpPr>
              <a:spLocks/>
            </p:cNvSpPr>
            <p:nvPr/>
          </p:nvSpPr>
          <p:spPr bwMode="auto">
            <a:xfrm>
              <a:off x="5504478" y="6978330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188"/>
            <p:cNvSpPr>
              <a:spLocks/>
            </p:cNvSpPr>
            <p:nvPr/>
          </p:nvSpPr>
          <p:spPr bwMode="auto">
            <a:xfrm>
              <a:off x="5504478" y="6975148"/>
              <a:ext cx="0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189"/>
            <p:cNvSpPr>
              <a:spLocks/>
            </p:cNvSpPr>
            <p:nvPr/>
          </p:nvSpPr>
          <p:spPr bwMode="auto">
            <a:xfrm>
              <a:off x="5504478" y="6971966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190"/>
            <p:cNvSpPr>
              <a:spLocks/>
            </p:cNvSpPr>
            <p:nvPr/>
          </p:nvSpPr>
          <p:spPr bwMode="auto">
            <a:xfrm>
              <a:off x="5502887" y="6970375"/>
              <a:ext cx="1591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191"/>
            <p:cNvSpPr>
              <a:spLocks/>
            </p:cNvSpPr>
            <p:nvPr/>
          </p:nvSpPr>
          <p:spPr bwMode="auto">
            <a:xfrm>
              <a:off x="5502887" y="6967193"/>
              <a:ext cx="1591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192"/>
            <p:cNvSpPr>
              <a:spLocks/>
            </p:cNvSpPr>
            <p:nvPr/>
          </p:nvSpPr>
          <p:spPr bwMode="auto">
            <a:xfrm>
              <a:off x="5502887" y="6964012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193"/>
            <p:cNvSpPr>
              <a:spLocks/>
            </p:cNvSpPr>
            <p:nvPr/>
          </p:nvSpPr>
          <p:spPr bwMode="auto">
            <a:xfrm>
              <a:off x="5502887" y="6960830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194"/>
            <p:cNvSpPr>
              <a:spLocks/>
            </p:cNvSpPr>
            <p:nvPr/>
          </p:nvSpPr>
          <p:spPr bwMode="auto">
            <a:xfrm>
              <a:off x="5502887" y="6959239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195"/>
            <p:cNvSpPr>
              <a:spLocks/>
            </p:cNvSpPr>
            <p:nvPr/>
          </p:nvSpPr>
          <p:spPr bwMode="auto">
            <a:xfrm>
              <a:off x="5502887" y="6956057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196"/>
            <p:cNvSpPr>
              <a:spLocks/>
            </p:cNvSpPr>
            <p:nvPr/>
          </p:nvSpPr>
          <p:spPr bwMode="auto">
            <a:xfrm>
              <a:off x="5502887" y="6952875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197"/>
            <p:cNvSpPr>
              <a:spLocks/>
            </p:cNvSpPr>
            <p:nvPr/>
          </p:nvSpPr>
          <p:spPr bwMode="auto">
            <a:xfrm>
              <a:off x="5502887" y="6951285"/>
              <a:ext cx="0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198"/>
            <p:cNvSpPr>
              <a:spLocks/>
            </p:cNvSpPr>
            <p:nvPr/>
          </p:nvSpPr>
          <p:spPr bwMode="auto">
            <a:xfrm>
              <a:off x="5502887" y="6948103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199"/>
            <p:cNvSpPr>
              <a:spLocks/>
            </p:cNvSpPr>
            <p:nvPr/>
          </p:nvSpPr>
          <p:spPr bwMode="auto">
            <a:xfrm>
              <a:off x="5502887" y="6944921"/>
              <a:ext cx="0" cy="6364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200"/>
            <p:cNvSpPr>
              <a:spLocks/>
            </p:cNvSpPr>
            <p:nvPr/>
          </p:nvSpPr>
          <p:spPr bwMode="auto">
            <a:xfrm>
              <a:off x="5502887" y="6943330"/>
              <a:ext cx="0" cy="4773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201"/>
            <p:cNvSpPr>
              <a:spLocks/>
            </p:cNvSpPr>
            <p:nvPr/>
          </p:nvSpPr>
          <p:spPr bwMode="auto">
            <a:xfrm>
              <a:off x="5501296" y="6940148"/>
              <a:ext cx="1591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202"/>
            <p:cNvSpPr>
              <a:spLocks/>
            </p:cNvSpPr>
            <p:nvPr/>
          </p:nvSpPr>
          <p:spPr bwMode="auto">
            <a:xfrm>
              <a:off x="5501296" y="6936967"/>
              <a:ext cx="1591" cy="6364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203"/>
            <p:cNvSpPr>
              <a:spLocks/>
            </p:cNvSpPr>
            <p:nvPr/>
          </p:nvSpPr>
          <p:spPr bwMode="auto">
            <a:xfrm>
              <a:off x="5501296" y="6933785"/>
              <a:ext cx="0" cy="6364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204"/>
            <p:cNvSpPr>
              <a:spLocks/>
            </p:cNvSpPr>
            <p:nvPr/>
          </p:nvSpPr>
          <p:spPr bwMode="auto">
            <a:xfrm>
              <a:off x="5501296" y="6932194"/>
              <a:ext cx="0" cy="4773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205"/>
            <p:cNvSpPr>
              <a:spLocks/>
            </p:cNvSpPr>
            <p:nvPr/>
          </p:nvSpPr>
          <p:spPr bwMode="auto">
            <a:xfrm>
              <a:off x="5501296" y="6929012"/>
              <a:ext cx="0" cy="4773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206"/>
            <p:cNvSpPr>
              <a:spLocks/>
            </p:cNvSpPr>
            <p:nvPr/>
          </p:nvSpPr>
          <p:spPr bwMode="auto">
            <a:xfrm>
              <a:off x="5501296" y="6927421"/>
              <a:ext cx="0" cy="4773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207"/>
            <p:cNvSpPr>
              <a:spLocks/>
            </p:cNvSpPr>
            <p:nvPr/>
          </p:nvSpPr>
          <p:spPr bwMode="auto">
            <a:xfrm>
              <a:off x="5501296" y="6924240"/>
              <a:ext cx="0" cy="4773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208"/>
            <p:cNvSpPr>
              <a:spLocks/>
            </p:cNvSpPr>
            <p:nvPr/>
          </p:nvSpPr>
          <p:spPr bwMode="auto">
            <a:xfrm>
              <a:off x="5501296" y="6921058"/>
              <a:ext cx="0" cy="6364"/>
            </a:xfrm>
            <a:custGeom>
              <a:avLst/>
              <a:gdLst>
                <a:gd name="T0" fmla="*/ 1 w 1"/>
                <a:gd name="T1" fmla="*/ 14 h 14"/>
                <a:gd name="T2" fmla="*/ 0 w 1"/>
                <a:gd name="T3" fmla="*/ 0 h 14"/>
                <a:gd name="T4" fmla="*/ 1 w 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209"/>
            <p:cNvSpPr>
              <a:spLocks/>
            </p:cNvSpPr>
            <p:nvPr/>
          </p:nvSpPr>
          <p:spPr bwMode="auto">
            <a:xfrm>
              <a:off x="5501296" y="6917876"/>
              <a:ext cx="0" cy="6364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0" y="0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211"/>
            <p:cNvSpPr>
              <a:spLocks/>
            </p:cNvSpPr>
            <p:nvPr/>
          </p:nvSpPr>
          <p:spPr bwMode="auto">
            <a:xfrm>
              <a:off x="5501295" y="6916287"/>
              <a:ext cx="0" cy="4773"/>
            </a:xfrm>
            <a:custGeom>
              <a:avLst/>
              <a:gdLst>
                <a:gd name="T0" fmla="*/ 13 h 13"/>
                <a:gd name="T1" fmla="*/ 0 h 13"/>
                <a:gd name="T2" fmla="*/ 13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212"/>
            <p:cNvSpPr>
              <a:spLocks/>
            </p:cNvSpPr>
            <p:nvPr/>
          </p:nvSpPr>
          <p:spPr bwMode="auto">
            <a:xfrm>
              <a:off x="5501295" y="6913105"/>
              <a:ext cx="0" cy="4773"/>
            </a:xfrm>
            <a:custGeom>
              <a:avLst/>
              <a:gdLst>
                <a:gd name="T0" fmla="*/ 14 h 14"/>
                <a:gd name="T1" fmla="*/ 0 h 14"/>
                <a:gd name="T2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213"/>
            <p:cNvSpPr>
              <a:spLocks/>
            </p:cNvSpPr>
            <p:nvPr/>
          </p:nvSpPr>
          <p:spPr bwMode="auto">
            <a:xfrm>
              <a:off x="5494932" y="6911514"/>
              <a:ext cx="6364" cy="4773"/>
            </a:xfrm>
            <a:custGeom>
              <a:avLst/>
              <a:gdLst>
                <a:gd name="T0" fmla="*/ 14 w 14"/>
                <a:gd name="T1" fmla="*/ 9 h 9"/>
                <a:gd name="T2" fmla="*/ 14 w 14"/>
                <a:gd name="T3" fmla="*/ 0 h 9"/>
                <a:gd name="T4" fmla="*/ 9 w 14"/>
                <a:gd name="T5" fmla="*/ 1 h 9"/>
                <a:gd name="T6" fmla="*/ 0 w 14"/>
                <a:gd name="T7" fmla="*/ 5 h 9"/>
                <a:gd name="T8" fmla="*/ 9 w 14"/>
                <a:gd name="T9" fmla="*/ 1 h 9"/>
                <a:gd name="T10" fmla="*/ 14 w 14"/>
                <a:gd name="T11" fmla="*/ 0 h 9"/>
                <a:gd name="T12" fmla="*/ 14 w 1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14" y="0"/>
                  </a:lnTo>
                  <a:lnTo>
                    <a:pt x="9" y="1"/>
                  </a:lnTo>
                  <a:lnTo>
                    <a:pt x="0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214"/>
            <p:cNvSpPr>
              <a:spLocks noEditPoints="1"/>
            </p:cNvSpPr>
            <p:nvPr/>
          </p:nvSpPr>
          <p:spPr bwMode="auto">
            <a:xfrm>
              <a:off x="5494932" y="6911514"/>
              <a:ext cx="6364" cy="3182"/>
            </a:xfrm>
            <a:custGeom>
              <a:avLst/>
              <a:gdLst>
                <a:gd name="T0" fmla="*/ 14 w 14"/>
                <a:gd name="T1" fmla="*/ 2 h 5"/>
                <a:gd name="T2" fmla="*/ 14 w 14"/>
                <a:gd name="T3" fmla="*/ 0 h 5"/>
                <a:gd name="T4" fmla="*/ 14 w 14"/>
                <a:gd name="T5" fmla="*/ 2 h 5"/>
                <a:gd name="T6" fmla="*/ 14 w 14"/>
                <a:gd name="T7" fmla="*/ 0 h 5"/>
                <a:gd name="T8" fmla="*/ 9 w 14"/>
                <a:gd name="T9" fmla="*/ 1 h 5"/>
                <a:gd name="T10" fmla="*/ 0 w 14"/>
                <a:gd name="T11" fmla="*/ 5 h 5"/>
                <a:gd name="T12" fmla="*/ 9 w 14"/>
                <a:gd name="T13" fmla="*/ 1 h 5"/>
                <a:gd name="T14" fmla="*/ 14 w 1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4" y="2"/>
                  </a:moveTo>
                  <a:lnTo>
                    <a:pt x="14" y="0"/>
                  </a:lnTo>
                  <a:lnTo>
                    <a:pt x="14" y="2"/>
                  </a:lnTo>
                  <a:close/>
                  <a:moveTo>
                    <a:pt x="14" y="0"/>
                  </a:moveTo>
                  <a:lnTo>
                    <a:pt x="9" y="1"/>
                  </a:lnTo>
                  <a:lnTo>
                    <a:pt x="0" y="5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12" name="Picture 1215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4933" y="6914696"/>
              <a:ext cx="69998" cy="81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3" name="Picture 1216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9251" y="6911514"/>
              <a:ext cx="66817" cy="178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" name="Picture 1217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6524" y="6914696"/>
              <a:ext cx="68408" cy="138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610" name="组合 2609"/>
          <p:cNvGrpSpPr/>
          <p:nvPr/>
        </p:nvGrpSpPr>
        <p:grpSpPr>
          <a:xfrm>
            <a:off x="9607836" y="5150079"/>
            <a:ext cx="989720" cy="1201320"/>
            <a:chOff x="7508990" y="6707881"/>
            <a:chExt cx="378630" cy="513855"/>
          </a:xfrm>
          <a:solidFill>
            <a:srgbClr val="87CB06"/>
          </a:solidFill>
        </p:grpSpPr>
        <p:sp>
          <p:nvSpPr>
            <p:cNvPr id="482" name="Freeform 1285"/>
            <p:cNvSpPr>
              <a:spLocks noEditPoints="1"/>
            </p:cNvSpPr>
            <p:nvPr/>
          </p:nvSpPr>
          <p:spPr bwMode="auto">
            <a:xfrm>
              <a:off x="7508990" y="7132647"/>
              <a:ext cx="41363" cy="85907"/>
            </a:xfrm>
            <a:custGeom>
              <a:avLst/>
              <a:gdLst>
                <a:gd name="T0" fmla="*/ 26 w 100"/>
                <a:gd name="T1" fmla="*/ 106 h 216"/>
                <a:gd name="T2" fmla="*/ 29 w 100"/>
                <a:gd name="T3" fmla="*/ 120 h 216"/>
                <a:gd name="T4" fmla="*/ 34 w 100"/>
                <a:gd name="T5" fmla="*/ 129 h 216"/>
                <a:gd name="T6" fmla="*/ 41 w 100"/>
                <a:gd name="T7" fmla="*/ 135 h 216"/>
                <a:gd name="T8" fmla="*/ 46 w 100"/>
                <a:gd name="T9" fmla="*/ 137 h 216"/>
                <a:gd name="T10" fmla="*/ 53 w 100"/>
                <a:gd name="T11" fmla="*/ 137 h 216"/>
                <a:gd name="T12" fmla="*/ 59 w 100"/>
                <a:gd name="T13" fmla="*/ 135 h 216"/>
                <a:gd name="T14" fmla="*/ 67 w 100"/>
                <a:gd name="T15" fmla="*/ 127 h 216"/>
                <a:gd name="T16" fmla="*/ 73 w 100"/>
                <a:gd name="T17" fmla="*/ 111 h 216"/>
                <a:gd name="T18" fmla="*/ 75 w 100"/>
                <a:gd name="T19" fmla="*/ 90 h 216"/>
                <a:gd name="T20" fmla="*/ 75 w 100"/>
                <a:gd name="T21" fmla="*/ 68 h 216"/>
                <a:gd name="T22" fmla="*/ 72 w 100"/>
                <a:gd name="T23" fmla="*/ 47 h 216"/>
                <a:gd name="T24" fmla="*/ 66 w 100"/>
                <a:gd name="T25" fmla="*/ 31 h 216"/>
                <a:gd name="T26" fmla="*/ 59 w 100"/>
                <a:gd name="T27" fmla="*/ 23 h 216"/>
                <a:gd name="T28" fmla="*/ 53 w 100"/>
                <a:gd name="T29" fmla="*/ 21 h 216"/>
                <a:gd name="T30" fmla="*/ 45 w 100"/>
                <a:gd name="T31" fmla="*/ 21 h 216"/>
                <a:gd name="T32" fmla="*/ 38 w 100"/>
                <a:gd name="T33" fmla="*/ 26 h 216"/>
                <a:gd name="T34" fmla="*/ 31 w 100"/>
                <a:gd name="T35" fmla="*/ 33 h 216"/>
                <a:gd name="T36" fmla="*/ 27 w 100"/>
                <a:gd name="T37" fmla="*/ 43 h 216"/>
                <a:gd name="T38" fmla="*/ 26 w 100"/>
                <a:gd name="T39" fmla="*/ 54 h 216"/>
                <a:gd name="T40" fmla="*/ 26 w 100"/>
                <a:gd name="T41" fmla="*/ 99 h 216"/>
                <a:gd name="T42" fmla="*/ 1 w 100"/>
                <a:gd name="T43" fmla="*/ 34 h 216"/>
                <a:gd name="T44" fmla="*/ 1 w 100"/>
                <a:gd name="T45" fmla="*/ 11 h 216"/>
                <a:gd name="T46" fmla="*/ 21 w 100"/>
                <a:gd name="T47" fmla="*/ 2 h 216"/>
                <a:gd name="T48" fmla="*/ 23 w 100"/>
                <a:gd name="T49" fmla="*/ 22 h 216"/>
                <a:gd name="T50" fmla="*/ 31 w 100"/>
                <a:gd name="T51" fmla="*/ 12 h 216"/>
                <a:gd name="T52" fmla="*/ 39 w 100"/>
                <a:gd name="T53" fmla="*/ 5 h 216"/>
                <a:gd name="T54" fmla="*/ 47 w 100"/>
                <a:gd name="T55" fmla="*/ 1 h 216"/>
                <a:gd name="T56" fmla="*/ 56 w 100"/>
                <a:gd name="T57" fmla="*/ 0 h 216"/>
                <a:gd name="T58" fmla="*/ 66 w 100"/>
                <a:gd name="T59" fmla="*/ 2 h 216"/>
                <a:gd name="T60" fmla="*/ 74 w 100"/>
                <a:gd name="T61" fmla="*/ 5 h 216"/>
                <a:gd name="T62" fmla="*/ 82 w 100"/>
                <a:gd name="T63" fmla="*/ 12 h 216"/>
                <a:gd name="T64" fmla="*/ 88 w 100"/>
                <a:gd name="T65" fmla="*/ 20 h 216"/>
                <a:gd name="T66" fmla="*/ 97 w 100"/>
                <a:gd name="T67" fmla="*/ 45 h 216"/>
                <a:gd name="T68" fmla="*/ 100 w 100"/>
                <a:gd name="T69" fmla="*/ 79 h 216"/>
                <a:gd name="T70" fmla="*/ 99 w 100"/>
                <a:gd name="T71" fmla="*/ 98 h 216"/>
                <a:gd name="T72" fmla="*/ 96 w 100"/>
                <a:gd name="T73" fmla="*/ 115 h 216"/>
                <a:gd name="T74" fmla="*/ 92 w 100"/>
                <a:gd name="T75" fmla="*/ 128 h 216"/>
                <a:gd name="T76" fmla="*/ 86 w 100"/>
                <a:gd name="T77" fmla="*/ 139 h 216"/>
                <a:gd name="T78" fmla="*/ 79 w 100"/>
                <a:gd name="T79" fmla="*/ 148 h 216"/>
                <a:gd name="T80" fmla="*/ 71 w 100"/>
                <a:gd name="T81" fmla="*/ 153 h 216"/>
                <a:gd name="T82" fmla="*/ 62 w 100"/>
                <a:gd name="T83" fmla="*/ 156 h 216"/>
                <a:gd name="T84" fmla="*/ 53 w 100"/>
                <a:gd name="T85" fmla="*/ 157 h 216"/>
                <a:gd name="T86" fmla="*/ 43 w 100"/>
                <a:gd name="T87" fmla="*/ 156 h 216"/>
                <a:gd name="T88" fmla="*/ 35 w 100"/>
                <a:gd name="T89" fmla="*/ 152 h 216"/>
                <a:gd name="T90" fmla="*/ 26 w 100"/>
                <a:gd name="T91" fmla="*/ 140 h 216"/>
                <a:gd name="T92" fmla="*/ 26 w 100"/>
                <a:gd name="T93" fmla="*/ 216 h 216"/>
                <a:gd name="T94" fmla="*/ 2 w 100"/>
                <a:gd name="T95" fmla="*/ 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16">
                  <a:moveTo>
                    <a:pt x="26" y="99"/>
                  </a:moveTo>
                  <a:lnTo>
                    <a:pt x="26" y="106"/>
                  </a:lnTo>
                  <a:lnTo>
                    <a:pt x="27" y="112"/>
                  </a:lnTo>
                  <a:lnTo>
                    <a:pt x="29" y="120"/>
                  </a:lnTo>
                  <a:lnTo>
                    <a:pt x="31" y="125"/>
                  </a:lnTo>
                  <a:lnTo>
                    <a:pt x="34" y="129"/>
                  </a:lnTo>
                  <a:lnTo>
                    <a:pt x="38" y="133"/>
                  </a:lnTo>
                  <a:lnTo>
                    <a:pt x="41" y="135"/>
                  </a:lnTo>
                  <a:lnTo>
                    <a:pt x="44" y="137"/>
                  </a:lnTo>
                  <a:lnTo>
                    <a:pt x="46" y="137"/>
                  </a:lnTo>
                  <a:lnTo>
                    <a:pt x="49" y="138"/>
                  </a:lnTo>
                  <a:lnTo>
                    <a:pt x="53" y="137"/>
                  </a:lnTo>
                  <a:lnTo>
                    <a:pt x="56" y="136"/>
                  </a:lnTo>
                  <a:lnTo>
                    <a:pt x="59" y="135"/>
                  </a:lnTo>
                  <a:lnTo>
                    <a:pt x="62" y="133"/>
                  </a:lnTo>
                  <a:lnTo>
                    <a:pt x="67" y="127"/>
                  </a:lnTo>
                  <a:lnTo>
                    <a:pt x="70" y="120"/>
                  </a:lnTo>
                  <a:lnTo>
                    <a:pt x="73" y="111"/>
                  </a:lnTo>
                  <a:lnTo>
                    <a:pt x="74" y="101"/>
                  </a:lnTo>
                  <a:lnTo>
                    <a:pt x="75" y="90"/>
                  </a:lnTo>
                  <a:lnTo>
                    <a:pt x="76" y="79"/>
                  </a:lnTo>
                  <a:lnTo>
                    <a:pt x="75" y="68"/>
                  </a:lnTo>
                  <a:lnTo>
                    <a:pt x="74" y="57"/>
                  </a:lnTo>
                  <a:lnTo>
                    <a:pt x="72" y="47"/>
                  </a:lnTo>
                  <a:lnTo>
                    <a:pt x="70" y="39"/>
                  </a:lnTo>
                  <a:lnTo>
                    <a:pt x="66" y="31"/>
                  </a:lnTo>
                  <a:lnTo>
                    <a:pt x="61" y="26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3" y="21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4" y="30"/>
                  </a:lnTo>
                  <a:lnTo>
                    <a:pt x="31" y="33"/>
                  </a:lnTo>
                  <a:lnTo>
                    <a:pt x="29" y="39"/>
                  </a:lnTo>
                  <a:lnTo>
                    <a:pt x="27" y="43"/>
                  </a:lnTo>
                  <a:lnTo>
                    <a:pt x="27" y="48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6" y="99"/>
                  </a:lnTo>
                  <a:close/>
                  <a:moveTo>
                    <a:pt x="2" y="50"/>
                  </a:moveTo>
                  <a:lnTo>
                    <a:pt x="1" y="34"/>
                  </a:lnTo>
                  <a:lnTo>
                    <a:pt x="1" y="21"/>
                  </a:lnTo>
                  <a:lnTo>
                    <a:pt x="1" y="11"/>
                  </a:lnTo>
                  <a:lnTo>
                    <a:pt x="0" y="2"/>
                  </a:lnTo>
                  <a:lnTo>
                    <a:pt x="21" y="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7" y="16"/>
                  </a:lnTo>
                  <a:lnTo>
                    <a:pt x="31" y="12"/>
                  </a:lnTo>
                  <a:lnTo>
                    <a:pt x="34" y="8"/>
                  </a:lnTo>
                  <a:lnTo>
                    <a:pt x="39" y="5"/>
                  </a:lnTo>
                  <a:lnTo>
                    <a:pt x="43" y="3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1" y="1"/>
                  </a:lnTo>
                  <a:lnTo>
                    <a:pt x="66" y="2"/>
                  </a:lnTo>
                  <a:lnTo>
                    <a:pt x="70" y="3"/>
                  </a:lnTo>
                  <a:lnTo>
                    <a:pt x="74" y="5"/>
                  </a:lnTo>
                  <a:lnTo>
                    <a:pt x="79" y="8"/>
                  </a:lnTo>
                  <a:lnTo>
                    <a:pt x="82" y="12"/>
                  </a:lnTo>
                  <a:lnTo>
                    <a:pt x="85" y="16"/>
                  </a:lnTo>
                  <a:lnTo>
                    <a:pt x="88" y="20"/>
                  </a:lnTo>
                  <a:lnTo>
                    <a:pt x="94" y="31"/>
                  </a:lnTo>
                  <a:lnTo>
                    <a:pt x="97" y="45"/>
                  </a:lnTo>
                  <a:lnTo>
                    <a:pt x="99" y="60"/>
                  </a:lnTo>
                  <a:lnTo>
                    <a:pt x="100" y="79"/>
                  </a:lnTo>
                  <a:lnTo>
                    <a:pt x="100" y="88"/>
                  </a:lnTo>
                  <a:lnTo>
                    <a:pt x="99" y="98"/>
                  </a:lnTo>
                  <a:lnTo>
                    <a:pt x="98" y="107"/>
                  </a:lnTo>
                  <a:lnTo>
                    <a:pt x="96" y="115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88" y="135"/>
                  </a:lnTo>
                  <a:lnTo>
                    <a:pt x="86" y="139"/>
                  </a:lnTo>
                  <a:lnTo>
                    <a:pt x="82" y="144"/>
                  </a:lnTo>
                  <a:lnTo>
                    <a:pt x="79" y="148"/>
                  </a:lnTo>
                  <a:lnTo>
                    <a:pt x="74" y="151"/>
                  </a:lnTo>
                  <a:lnTo>
                    <a:pt x="71" y="153"/>
                  </a:lnTo>
                  <a:lnTo>
                    <a:pt x="67" y="155"/>
                  </a:lnTo>
                  <a:lnTo>
                    <a:pt x="62" y="156"/>
                  </a:lnTo>
                  <a:lnTo>
                    <a:pt x="57" y="157"/>
                  </a:lnTo>
                  <a:lnTo>
                    <a:pt x="53" y="157"/>
                  </a:lnTo>
                  <a:lnTo>
                    <a:pt x="47" y="157"/>
                  </a:lnTo>
                  <a:lnTo>
                    <a:pt x="43" y="156"/>
                  </a:lnTo>
                  <a:lnTo>
                    <a:pt x="39" y="154"/>
                  </a:lnTo>
                  <a:lnTo>
                    <a:pt x="35" y="152"/>
                  </a:lnTo>
                  <a:lnTo>
                    <a:pt x="30" y="147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6" y="216"/>
                  </a:lnTo>
                  <a:lnTo>
                    <a:pt x="2" y="216"/>
                  </a:lnTo>
                  <a:lnTo>
                    <a:pt x="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286"/>
            <p:cNvSpPr>
              <a:spLocks/>
            </p:cNvSpPr>
            <p:nvPr/>
          </p:nvSpPr>
          <p:spPr bwMode="auto">
            <a:xfrm>
              <a:off x="7561488" y="7107192"/>
              <a:ext cx="36591" cy="87498"/>
            </a:xfrm>
            <a:custGeom>
              <a:avLst/>
              <a:gdLst>
                <a:gd name="T0" fmla="*/ 0 w 94"/>
                <a:gd name="T1" fmla="*/ 0 h 219"/>
                <a:gd name="T2" fmla="*/ 24 w 94"/>
                <a:gd name="T3" fmla="*/ 0 h 219"/>
                <a:gd name="T4" fmla="*/ 24 w 94"/>
                <a:gd name="T5" fmla="*/ 83 h 219"/>
                <a:gd name="T6" fmla="*/ 25 w 94"/>
                <a:gd name="T7" fmla="*/ 83 h 219"/>
                <a:gd name="T8" fmla="*/ 30 w 94"/>
                <a:gd name="T9" fmla="*/ 76 h 219"/>
                <a:gd name="T10" fmla="*/ 38 w 94"/>
                <a:gd name="T11" fmla="*/ 69 h 219"/>
                <a:gd name="T12" fmla="*/ 42 w 94"/>
                <a:gd name="T13" fmla="*/ 67 h 219"/>
                <a:gd name="T14" fmla="*/ 47 w 94"/>
                <a:gd name="T15" fmla="*/ 66 h 219"/>
                <a:gd name="T16" fmla="*/ 52 w 94"/>
                <a:gd name="T17" fmla="*/ 65 h 219"/>
                <a:gd name="T18" fmla="*/ 57 w 94"/>
                <a:gd name="T19" fmla="*/ 64 h 219"/>
                <a:gd name="T20" fmla="*/ 65 w 94"/>
                <a:gd name="T21" fmla="*/ 65 h 219"/>
                <a:gd name="T22" fmla="*/ 72 w 94"/>
                <a:gd name="T23" fmla="*/ 67 h 219"/>
                <a:gd name="T24" fmla="*/ 78 w 94"/>
                <a:gd name="T25" fmla="*/ 71 h 219"/>
                <a:gd name="T26" fmla="*/ 83 w 94"/>
                <a:gd name="T27" fmla="*/ 77 h 219"/>
                <a:gd name="T28" fmla="*/ 88 w 94"/>
                <a:gd name="T29" fmla="*/ 84 h 219"/>
                <a:gd name="T30" fmla="*/ 91 w 94"/>
                <a:gd name="T31" fmla="*/ 93 h 219"/>
                <a:gd name="T32" fmla="*/ 93 w 94"/>
                <a:gd name="T33" fmla="*/ 105 h 219"/>
                <a:gd name="T34" fmla="*/ 94 w 94"/>
                <a:gd name="T35" fmla="*/ 118 h 219"/>
                <a:gd name="T36" fmla="*/ 94 w 94"/>
                <a:gd name="T37" fmla="*/ 219 h 219"/>
                <a:gd name="T38" fmla="*/ 69 w 94"/>
                <a:gd name="T39" fmla="*/ 219 h 219"/>
                <a:gd name="T40" fmla="*/ 69 w 94"/>
                <a:gd name="T41" fmla="*/ 121 h 219"/>
                <a:gd name="T42" fmla="*/ 69 w 94"/>
                <a:gd name="T43" fmla="*/ 113 h 219"/>
                <a:gd name="T44" fmla="*/ 68 w 94"/>
                <a:gd name="T45" fmla="*/ 107 h 219"/>
                <a:gd name="T46" fmla="*/ 67 w 94"/>
                <a:gd name="T47" fmla="*/ 102 h 219"/>
                <a:gd name="T48" fmla="*/ 65 w 94"/>
                <a:gd name="T49" fmla="*/ 96 h 219"/>
                <a:gd name="T50" fmla="*/ 63 w 94"/>
                <a:gd name="T51" fmla="*/ 91 h 219"/>
                <a:gd name="T52" fmla="*/ 59 w 94"/>
                <a:gd name="T53" fmla="*/ 87 h 219"/>
                <a:gd name="T54" fmla="*/ 54 w 94"/>
                <a:gd name="T55" fmla="*/ 85 h 219"/>
                <a:gd name="T56" fmla="*/ 49 w 94"/>
                <a:gd name="T57" fmla="*/ 84 h 219"/>
                <a:gd name="T58" fmla="*/ 45 w 94"/>
                <a:gd name="T59" fmla="*/ 85 h 219"/>
                <a:gd name="T60" fmla="*/ 41 w 94"/>
                <a:gd name="T61" fmla="*/ 86 h 219"/>
                <a:gd name="T62" fmla="*/ 37 w 94"/>
                <a:gd name="T63" fmla="*/ 89 h 219"/>
                <a:gd name="T64" fmla="*/ 34 w 94"/>
                <a:gd name="T65" fmla="*/ 91 h 219"/>
                <a:gd name="T66" fmla="*/ 32 w 94"/>
                <a:gd name="T67" fmla="*/ 94 h 219"/>
                <a:gd name="T68" fmla="*/ 28 w 94"/>
                <a:gd name="T69" fmla="*/ 98 h 219"/>
                <a:gd name="T70" fmla="*/ 27 w 94"/>
                <a:gd name="T71" fmla="*/ 104 h 219"/>
                <a:gd name="T72" fmla="*/ 25 w 94"/>
                <a:gd name="T73" fmla="*/ 109 h 219"/>
                <a:gd name="T74" fmla="*/ 24 w 94"/>
                <a:gd name="T75" fmla="*/ 114 h 219"/>
                <a:gd name="T76" fmla="*/ 24 w 94"/>
                <a:gd name="T77" fmla="*/ 120 h 219"/>
                <a:gd name="T78" fmla="*/ 24 w 94"/>
                <a:gd name="T79" fmla="*/ 219 h 219"/>
                <a:gd name="T80" fmla="*/ 0 w 94"/>
                <a:gd name="T81" fmla="*/ 219 h 219"/>
                <a:gd name="T82" fmla="*/ 0 w 94"/>
                <a:gd name="T8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219">
                  <a:moveTo>
                    <a:pt x="0" y="0"/>
                  </a:moveTo>
                  <a:lnTo>
                    <a:pt x="24" y="0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30" y="76"/>
                  </a:lnTo>
                  <a:lnTo>
                    <a:pt x="38" y="69"/>
                  </a:lnTo>
                  <a:lnTo>
                    <a:pt x="42" y="67"/>
                  </a:lnTo>
                  <a:lnTo>
                    <a:pt x="47" y="66"/>
                  </a:lnTo>
                  <a:lnTo>
                    <a:pt x="52" y="65"/>
                  </a:lnTo>
                  <a:lnTo>
                    <a:pt x="57" y="64"/>
                  </a:lnTo>
                  <a:lnTo>
                    <a:pt x="65" y="65"/>
                  </a:lnTo>
                  <a:lnTo>
                    <a:pt x="72" y="67"/>
                  </a:lnTo>
                  <a:lnTo>
                    <a:pt x="78" y="71"/>
                  </a:lnTo>
                  <a:lnTo>
                    <a:pt x="83" y="77"/>
                  </a:lnTo>
                  <a:lnTo>
                    <a:pt x="88" y="84"/>
                  </a:lnTo>
                  <a:lnTo>
                    <a:pt x="91" y="93"/>
                  </a:lnTo>
                  <a:lnTo>
                    <a:pt x="93" y="105"/>
                  </a:lnTo>
                  <a:lnTo>
                    <a:pt x="94" y="118"/>
                  </a:lnTo>
                  <a:lnTo>
                    <a:pt x="94" y="219"/>
                  </a:lnTo>
                  <a:lnTo>
                    <a:pt x="69" y="219"/>
                  </a:lnTo>
                  <a:lnTo>
                    <a:pt x="69" y="121"/>
                  </a:lnTo>
                  <a:lnTo>
                    <a:pt x="69" y="113"/>
                  </a:lnTo>
                  <a:lnTo>
                    <a:pt x="68" y="107"/>
                  </a:lnTo>
                  <a:lnTo>
                    <a:pt x="67" y="102"/>
                  </a:lnTo>
                  <a:lnTo>
                    <a:pt x="65" y="96"/>
                  </a:lnTo>
                  <a:lnTo>
                    <a:pt x="63" y="91"/>
                  </a:lnTo>
                  <a:lnTo>
                    <a:pt x="59" y="87"/>
                  </a:lnTo>
                  <a:lnTo>
                    <a:pt x="54" y="85"/>
                  </a:lnTo>
                  <a:lnTo>
                    <a:pt x="49" y="84"/>
                  </a:lnTo>
                  <a:lnTo>
                    <a:pt x="45" y="85"/>
                  </a:lnTo>
                  <a:lnTo>
                    <a:pt x="41" y="86"/>
                  </a:lnTo>
                  <a:lnTo>
                    <a:pt x="37" y="89"/>
                  </a:lnTo>
                  <a:lnTo>
                    <a:pt x="34" y="91"/>
                  </a:lnTo>
                  <a:lnTo>
                    <a:pt x="32" y="94"/>
                  </a:lnTo>
                  <a:lnTo>
                    <a:pt x="28" y="98"/>
                  </a:lnTo>
                  <a:lnTo>
                    <a:pt x="27" y="104"/>
                  </a:lnTo>
                  <a:lnTo>
                    <a:pt x="25" y="109"/>
                  </a:lnTo>
                  <a:lnTo>
                    <a:pt x="24" y="114"/>
                  </a:lnTo>
                  <a:lnTo>
                    <a:pt x="24" y="120"/>
                  </a:lnTo>
                  <a:lnTo>
                    <a:pt x="24" y="219"/>
                  </a:lnTo>
                  <a:lnTo>
                    <a:pt x="0" y="21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287"/>
            <p:cNvSpPr>
              <a:spLocks noEditPoints="1"/>
            </p:cNvSpPr>
            <p:nvPr/>
          </p:nvSpPr>
          <p:spPr bwMode="auto">
            <a:xfrm>
              <a:off x="7607624" y="7132647"/>
              <a:ext cx="36591" cy="62044"/>
            </a:xfrm>
            <a:custGeom>
              <a:avLst/>
              <a:gdLst>
                <a:gd name="T0" fmla="*/ 61 w 91"/>
                <a:gd name="T1" fmla="*/ 76 h 157"/>
                <a:gd name="T2" fmla="*/ 46 w 91"/>
                <a:gd name="T3" fmla="*/ 79 h 157"/>
                <a:gd name="T4" fmla="*/ 34 w 91"/>
                <a:gd name="T5" fmla="*/ 86 h 157"/>
                <a:gd name="T6" fmla="*/ 27 w 91"/>
                <a:gd name="T7" fmla="*/ 96 h 157"/>
                <a:gd name="T8" fmla="*/ 24 w 91"/>
                <a:gd name="T9" fmla="*/ 106 h 157"/>
                <a:gd name="T10" fmla="*/ 24 w 91"/>
                <a:gd name="T11" fmla="*/ 119 h 157"/>
                <a:gd name="T12" fmla="*/ 27 w 91"/>
                <a:gd name="T13" fmla="*/ 129 h 157"/>
                <a:gd name="T14" fmla="*/ 32 w 91"/>
                <a:gd name="T15" fmla="*/ 136 h 157"/>
                <a:gd name="T16" fmla="*/ 39 w 91"/>
                <a:gd name="T17" fmla="*/ 139 h 157"/>
                <a:gd name="T18" fmla="*/ 46 w 91"/>
                <a:gd name="T19" fmla="*/ 138 h 157"/>
                <a:gd name="T20" fmla="*/ 53 w 91"/>
                <a:gd name="T21" fmla="*/ 136 h 157"/>
                <a:gd name="T22" fmla="*/ 59 w 91"/>
                <a:gd name="T23" fmla="*/ 129 h 157"/>
                <a:gd name="T24" fmla="*/ 64 w 91"/>
                <a:gd name="T25" fmla="*/ 121 h 157"/>
                <a:gd name="T26" fmla="*/ 66 w 91"/>
                <a:gd name="T27" fmla="*/ 111 h 157"/>
                <a:gd name="T28" fmla="*/ 66 w 91"/>
                <a:gd name="T29" fmla="*/ 76 h 157"/>
                <a:gd name="T30" fmla="*/ 90 w 91"/>
                <a:gd name="T31" fmla="*/ 129 h 157"/>
                <a:gd name="T32" fmla="*/ 91 w 91"/>
                <a:gd name="T33" fmla="*/ 148 h 157"/>
                <a:gd name="T34" fmla="*/ 69 w 91"/>
                <a:gd name="T35" fmla="*/ 155 h 157"/>
                <a:gd name="T36" fmla="*/ 67 w 91"/>
                <a:gd name="T37" fmla="*/ 139 h 157"/>
                <a:gd name="T38" fmla="*/ 61 w 91"/>
                <a:gd name="T39" fmla="*/ 147 h 157"/>
                <a:gd name="T40" fmla="*/ 54 w 91"/>
                <a:gd name="T41" fmla="*/ 153 h 157"/>
                <a:gd name="T42" fmla="*/ 45 w 91"/>
                <a:gd name="T43" fmla="*/ 156 h 157"/>
                <a:gd name="T44" fmla="*/ 36 w 91"/>
                <a:gd name="T45" fmla="*/ 157 h 157"/>
                <a:gd name="T46" fmla="*/ 22 w 91"/>
                <a:gd name="T47" fmla="*/ 155 h 157"/>
                <a:gd name="T48" fmla="*/ 11 w 91"/>
                <a:gd name="T49" fmla="*/ 146 h 157"/>
                <a:gd name="T50" fmla="*/ 3 w 91"/>
                <a:gd name="T51" fmla="*/ 133 h 157"/>
                <a:gd name="T52" fmla="*/ 0 w 91"/>
                <a:gd name="T53" fmla="*/ 114 h 157"/>
                <a:gd name="T54" fmla="*/ 1 w 91"/>
                <a:gd name="T55" fmla="*/ 101 h 157"/>
                <a:gd name="T56" fmla="*/ 5 w 91"/>
                <a:gd name="T57" fmla="*/ 89 h 157"/>
                <a:gd name="T58" fmla="*/ 12 w 91"/>
                <a:gd name="T59" fmla="*/ 80 h 157"/>
                <a:gd name="T60" fmla="*/ 19 w 91"/>
                <a:gd name="T61" fmla="*/ 72 h 157"/>
                <a:gd name="T62" fmla="*/ 40 w 91"/>
                <a:gd name="T63" fmla="*/ 62 h 157"/>
                <a:gd name="T64" fmla="*/ 65 w 91"/>
                <a:gd name="T65" fmla="*/ 58 h 157"/>
                <a:gd name="T66" fmla="*/ 65 w 91"/>
                <a:gd name="T67" fmla="*/ 46 h 157"/>
                <a:gd name="T68" fmla="*/ 63 w 91"/>
                <a:gd name="T69" fmla="*/ 34 h 157"/>
                <a:gd name="T70" fmla="*/ 57 w 91"/>
                <a:gd name="T71" fmla="*/ 25 h 157"/>
                <a:gd name="T72" fmla="*/ 48 w 91"/>
                <a:gd name="T73" fmla="*/ 20 h 157"/>
                <a:gd name="T74" fmla="*/ 34 w 91"/>
                <a:gd name="T75" fmla="*/ 20 h 157"/>
                <a:gd name="T76" fmla="*/ 22 w 91"/>
                <a:gd name="T77" fmla="*/ 23 h 157"/>
                <a:gd name="T78" fmla="*/ 10 w 91"/>
                <a:gd name="T79" fmla="*/ 11 h 157"/>
                <a:gd name="T80" fmla="*/ 25 w 91"/>
                <a:gd name="T81" fmla="*/ 3 h 157"/>
                <a:gd name="T82" fmla="*/ 45 w 91"/>
                <a:gd name="T83" fmla="*/ 0 h 157"/>
                <a:gd name="T84" fmla="*/ 66 w 91"/>
                <a:gd name="T85" fmla="*/ 4 h 157"/>
                <a:gd name="T86" fmla="*/ 73 w 91"/>
                <a:gd name="T87" fmla="*/ 8 h 157"/>
                <a:gd name="T88" fmla="*/ 79 w 91"/>
                <a:gd name="T89" fmla="*/ 14 h 157"/>
                <a:gd name="T90" fmla="*/ 88 w 91"/>
                <a:gd name="T91" fmla="*/ 31 h 157"/>
                <a:gd name="T92" fmla="*/ 90 w 91"/>
                <a:gd name="T93" fmla="*/ 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57">
                  <a:moveTo>
                    <a:pt x="66" y="76"/>
                  </a:moveTo>
                  <a:lnTo>
                    <a:pt x="61" y="76"/>
                  </a:lnTo>
                  <a:lnTo>
                    <a:pt x="54" y="76"/>
                  </a:lnTo>
                  <a:lnTo>
                    <a:pt x="46" y="79"/>
                  </a:lnTo>
                  <a:lnTo>
                    <a:pt x="40" y="82"/>
                  </a:lnTo>
                  <a:lnTo>
                    <a:pt x="34" y="86"/>
                  </a:lnTo>
                  <a:lnTo>
                    <a:pt x="28" y="93"/>
                  </a:lnTo>
                  <a:lnTo>
                    <a:pt x="27" y="96"/>
                  </a:lnTo>
                  <a:lnTo>
                    <a:pt x="25" y="100"/>
                  </a:lnTo>
                  <a:lnTo>
                    <a:pt x="24" y="106"/>
                  </a:lnTo>
                  <a:lnTo>
                    <a:pt x="24" y="112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27" y="129"/>
                  </a:lnTo>
                  <a:lnTo>
                    <a:pt x="30" y="133"/>
                  </a:lnTo>
                  <a:lnTo>
                    <a:pt x="32" y="136"/>
                  </a:lnTo>
                  <a:lnTo>
                    <a:pt x="36" y="138"/>
                  </a:lnTo>
                  <a:lnTo>
                    <a:pt x="39" y="139"/>
                  </a:lnTo>
                  <a:lnTo>
                    <a:pt x="42" y="139"/>
                  </a:lnTo>
                  <a:lnTo>
                    <a:pt x="46" y="138"/>
                  </a:lnTo>
                  <a:lnTo>
                    <a:pt x="50" y="137"/>
                  </a:lnTo>
                  <a:lnTo>
                    <a:pt x="53" y="136"/>
                  </a:lnTo>
                  <a:lnTo>
                    <a:pt x="56" y="133"/>
                  </a:lnTo>
                  <a:lnTo>
                    <a:pt x="59" y="129"/>
                  </a:lnTo>
                  <a:lnTo>
                    <a:pt x="62" y="126"/>
                  </a:lnTo>
                  <a:lnTo>
                    <a:pt x="64" y="121"/>
                  </a:lnTo>
                  <a:lnTo>
                    <a:pt x="65" y="115"/>
                  </a:lnTo>
                  <a:lnTo>
                    <a:pt x="66" y="111"/>
                  </a:lnTo>
                  <a:lnTo>
                    <a:pt x="66" y="107"/>
                  </a:lnTo>
                  <a:lnTo>
                    <a:pt x="66" y="76"/>
                  </a:lnTo>
                  <a:close/>
                  <a:moveTo>
                    <a:pt x="90" y="121"/>
                  </a:moveTo>
                  <a:lnTo>
                    <a:pt x="90" y="129"/>
                  </a:lnTo>
                  <a:lnTo>
                    <a:pt x="90" y="139"/>
                  </a:lnTo>
                  <a:lnTo>
                    <a:pt x="91" y="148"/>
                  </a:lnTo>
                  <a:lnTo>
                    <a:pt x="91" y="155"/>
                  </a:lnTo>
                  <a:lnTo>
                    <a:pt x="69" y="155"/>
                  </a:lnTo>
                  <a:lnTo>
                    <a:pt x="68" y="139"/>
                  </a:lnTo>
                  <a:lnTo>
                    <a:pt x="67" y="139"/>
                  </a:lnTo>
                  <a:lnTo>
                    <a:pt x="64" y="143"/>
                  </a:lnTo>
                  <a:lnTo>
                    <a:pt x="61" y="147"/>
                  </a:lnTo>
                  <a:lnTo>
                    <a:pt x="57" y="150"/>
                  </a:lnTo>
                  <a:lnTo>
                    <a:pt x="54" y="153"/>
                  </a:lnTo>
                  <a:lnTo>
                    <a:pt x="50" y="155"/>
                  </a:lnTo>
                  <a:lnTo>
                    <a:pt x="45" y="156"/>
                  </a:lnTo>
                  <a:lnTo>
                    <a:pt x="41" y="157"/>
                  </a:lnTo>
                  <a:lnTo>
                    <a:pt x="36" y="157"/>
                  </a:lnTo>
                  <a:lnTo>
                    <a:pt x="29" y="157"/>
                  </a:lnTo>
                  <a:lnTo>
                    <a:pt x="22" y="155"/>
                  </a:lnTo>
                  <a:lnTo>
                    <a:pt x="16" y="151"/>
                  </a:lnTo>
                  <a:lnTo>
                    <a:pt x="11" y="146"/>
                  </a:lnTo>
                  <a:lnTo>
                    <a:pt x="7" y="140"/>
                  </a:lnTo>
                  <a:lnTo>
                    <a:pt x="3" y="133"/>
                  </a:lnTo>
                  <a:lnTo>
                    <a:pt x="1" y="12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1" y="101"/>
                  </a:lnTo>
                  <a:lnTo>
                    <a:pt x="3" y="95"/>
                  </a:lnTo>
                  <a:lnTo>
                    <a:pt x="5" y="89"/>
                  </a:lnTo>
                  <a:lnTo>
                    <a:pt x="9" y="84"/>
                  </a:lnTo>
                  <a:lnTo>
                    <a:pt x="12" y="80"/>
                  </a:lnTo>
                  <a:lnTo>
                    <a:pt x="15" y="75"/>
                  </a:lnTo>
                  <a:lnTo>
                    <a:pt x="19" y="72"/>
                  </a:lnTo>
                  <a:lnTo>
                    <a:pt x="29" y="66"/>
                  </a:lnTo>
                  <a:lnTo>
                    <a:pt x="40" y="62"/>
                  </a:lnTo>
                  <a:lnTo>
                    <a:pt x="53" y="59"/>
                  </a:lnTo>
                  <a:lnTo>
                    <a:pt x="65" y="58"/>
                  </a:lnTo>
                  <a:lnTo>
                    <a:pt x="65" y="54"/>
                  </a:lnTo>
                  <a:lnTo>
                    <a:pt x="65" y="46"/>
                  </a:lnTo>
                  <a:lnTo>
                    <a:pt x="64" y="40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57" y="25"/>
                  </a:lnTo>
                  <a:lnTo>
                    <a:pt x="53" y="21"/>
                  </a:lnTo>
                  <a:lnTo>
                    <a:pt x="48" y="20"/>
                  </a:lnTo>
                  <a:lnTo>
                    <a:pt x="41" y="19"/>
                  </a:lnTo>
                  <a:lnTo>
                    <a:pt x="34" y="20"/>
                  </a:lnTo>
                  <a:lnTo>
                    <a:pt x="27" y="21"/>
                  </a:lnTo>
                  <a:lnTo>
                    <a:pt x="22" y="23"/>
                  </a:lnTo>
                  <a:lnTo>
                    <a:pt x="15" y="27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5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7" y="11"/>
                  </a:lnTo>
                  <a:lnTo>
                    <a:pt x="79" y="14"/>
                  </a:lnTo>
                  <a:lnTo>
                    <a:pt x="84" y="22"/>
                  </a:lnTo>
                  <a:lnTo>
                    <a:pt x="88" y="31"/>
                  </a:lnTo>
                  <a:lnTo>
                    <a:pt x="89" y="42"/>
                  </a:lnTo>
                  <a:lnTo>
                    <a:pt x="90" y="54"/>
                  </a:lnTo>
                  <a:lnTo>
                    <a:pt x="9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288"/>
            <p:cNvSpPr>
              <a:spLocks/>
            </p:cNvSpPr>
            <p:nvPr/>
          </p:nvSpPr>
          <p:spPr bwMode="auto">
            <a:xfrm>
              <a:off x="7656942" y="7132647"/>
              <a:ext cx="23863" cy="62044"/>
            </a:xfrm>
            <a:custGeom>
              <a:avLst/>
              <a:gdLst>
                <a:gd name="T0" fmla="*/ 1 w 62"/>
                <a:gd name="T1" fmla="*/ 42 h 155"/>
                <a:gd name="T2" fmla="*/ 1 w 62"/>
                <a:gd name="T3" fmla="*/ 32 h 155"/>
                <a:gd name="T4" fmla="*/ 1 w 62"/>
                <a:gd name="T5" fmla="*/ 21 h 155"/>
                <a:gd name="T6" fmla="*/ 1 w 62"/>
                <a:gd name="T7" fmla="*/ 12 h 155"/>
                <a:gd name="T8" fmla="*/ 0 w 62"/>
                <a:gd name="T9" fmla="*/ 2 h 155"/>
                <a:gd name="T10" fmla="*/ 22 w 62"/>
                <a:gd name="T11" fmla="*/ 2 h 155"/>
                <a:gd name="T12" fmla="*/ 24 w 62"/>
                <a:gd name="T13" fmla="*/ 27 h 155"/>
                <a:gd name="T14" fmla="*/ 24 w 62"/>
                <a:gd name="T15" fmla="*/ 27 h 155"/>
                <a:gd name="T16" fmla="*/ 26 w 62"/>
                <a:gd name="T17" fmla="*/ 21 h 155"/>
                <a:gd name="T18" fmla="*/ 29 w 62"/>
                <a:gd name="T19" fmla="*/ 16 h 155"/>
                <a:gd name="T20" fmla="*/ 32 w 62"/>
                <a:gd name="T21" fmla="*/ 12 h 155"/>
                <a:gd name="T22" fmla="*/ 37 w 62"/>
                <a:gd name="T23" fmla="*/ 8 h 155"/>
                <a:gd name="T24" fmla="*/ 41 w 62"/>
                <a:gd name="T25" fmla="*/ 5 h 155"/>
                <a:gd name="T26" fmla="*/ 47 w 62"/>
                <a:gd name="T27" fmla="*/ 2 h 155"/>
                <a:gd name="T28" fmla="*/ 51 w 62"/>
                <a:gd name="T29" fmla="*/ 1 h 155"/>
                <a:gd name="T30" fmla="*/ 56 w 62"/>
                <a:gd name="T31" fmla="*/ 0 h 155"/>
                <a:gd name="T32" fmla="*/ 62 w 62"/>
                <a:gd name="T33" fmla="*/ 1 h 155"/>
                <a:gd name="T34" fmla="*/ 62 w 62"/>
                <a:gd name="T35" fmla="*/ 25 h 155"/>
                <a:gd name="T36" fmla="*/ 56 w 62"/>
                <a:gd name="T37" fmla="*/ 25 h 155"/>
                <a:gd name="T38" fmla="*/ 51 w 62"/>
                <a:gd name="T39" fmla="*/ 26 h 155"/>
                <a:gd name="T40" fmla="*/ 45 w 62"/>
                <a:gd name="T41" fmla="*/ 28 h 155"/>
                <a:gd name="T42" fmla="*/ 41 w 62"/>
                <a:gd name="T43" fmla="*/ 30 h 155"/>
                <a:gd name="T44" fmla="*/ 37 w 62"/>
                <a:gd name="T45" fmla="*/ 34 h 155"/>
                <a:gd name="T46" fmla="*/ 34 w 62"/>
                <a:gd name="T47" fmla="*/ 39 h 155"/>
                <a:gd name="T48" fmla="*/ 30 w 62"/>
                <a:gd name="T49" fmla="*/ 44 h 155"/>
                <a:gd name="T50" fmla="*/ 28 w 62"/>
                <a:gd name="T51" fmla="*/ 50 h 155"/>
                <a:gd name="T52" fmla="*/ 27 w 62"/>
                <a:gd name="T53" fmla="*/ 57 h 155"/>
                <a:gd name="T54" fmla="*/ 26 w 62"/>
                <a:gd name="T55" fmla="*/ 63 h 155"/>
                <a:gd name="T56" fmla="*/ 26 w 62"/>
                <a:gd name="T57" fmla="*/ 71 h 155"/>
                <a:gd name="T58" fmla="*/ 26 w 62"/>
                <a:gd name="T59" fmla="*/ 155 h 155"/>
                <a:gd name="T60" fmla="*/ 1 w 62"/>
                <a:gd name="T61" fmla="*/ 155 h 155"/>
                <a:gd name="T62" fmla="*/ 1 w 62"/>
                <a:gd name="T63" fmla="*/ 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155">
                  <a:moveTo>
                    <a:pt x="1" y="42"/>
                  </a:moveTo>
                  <a:lnTo>
                    <a:pt x="1" y="32"/>
                  </a:lnTo>
                  <a:lnTo>
                    <a:pt x="1" y="21"/>
                  </a:lnTo>
                  <a:lnTo>
                    <a:pt x="1" y="12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1"/>
                  </a:lnTo>
                  <a:lnTo>
                    <a:pt x="29" y="16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41" y="5"/>
                  </a:lnTo>
                  <a:lnTo>
                    <a:pt x="47" y="2"/>
                  </a:lnTo>
                  <a:lnTo>
                    <a:pt x="51" y="1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2" y="25"/>
                  </a:lnTo>
                  <a:lnTo>
                    <a:pt x="56" y="25"/>
                  </a:lnTo>
                  <a:lnTo>
                    <a:pt x="51" y="26"/>
                  </a:lnTo>
                  <a:lnTo>
                    <a:pt x="45" y="28"/>
                  </a:lnTo>
                  <a:lnTo>
                    <a:pt x="41" y="30"/>
                  </a:lnTo>
                  <a:lnTo>
                    <a:pt x="37" y="34"/>
                  </a:lnTo>
                  <a:lnTo>
                    <a:pt x="34" y="39"/>
                  </a:lnTo>
                  <a:lnTo>
                    <a:pt x="30" y="44"/>
                  </a:lnTo>
                  <a:lnTo>
                    <a:pt x="28" y="50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6" y="71"/>
                  </a:lnTo>
                  <a:lnTo>
                    <a:pt x="26" y="155"/>
                  </a:lnTo>
                  <a:lnTo>
                    <a:pt x="1" y="155"/>
                  </a:ln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289"/>
            <p:cNvSpPr>
              <a:spLocks/>
            </p:cNvSpPr>
            <p:nvPr/>
          </p:nvSpPr>
          <p:spPr bwMode="auto">
            <a:xfrm>
              <a:off x="7687168" y="7132647"/>
              <a:ext cx="65226" cy="62044"/>
            </a:xfrm>
            <a:custGeom>
              <a:avLst/>
              <a:gdLst>
                <a:gd name="T0" fmla="*/ 1 w 163"/>
                <a:gd name="T1" fmla="*/ 30 h 155"/>
                <a:gd name="T2" fmla="*/ 0 w 163"/>
                <a:gd name="T3" fmla="*/ 12 h 155"/>
                <a:gd name="T4" fmla="*/ 22 w 163"/>
                <a:gd name="T5" fmla="*/ 2 h 155"/>
                <a:gd name="T6" fmla="*/ 24 w 163"/>
                <a:gd name="T7" fmla="*/ 21 h 155"/>
                <a:gd name="T8" fmla="*/ 29 w 163"/>
                <a:gd name="T9" fmla="*/ 13 h 155"/>
                <a:gd name="T10" fmla="*/ 37 w 163"/>
                <a:gd name="T11" fmla="*/ 6 h 155"/>
                <a:gd name="T12" fmla="*/ 46 w 163"/>
                <a:gd name="T13" fmla="*/ 2 h 155"/>
                <a:gd name="T14" fmla="*/ 57 w 163"/>
                <a:gd name="T15" fmla="*/ 0 h 155"/>
                <a:gd name="T16" fmla="*/ 68 w 163"/>
                <a:gd name="T17" fmla="*/ 2 h 155"/>
                <a:gd name="T18" fmla="*/ 77 w 163"/>
                <a:gd name="T19" fmla="*/ 5 h 155"/>
                <a:gd name="T20" fmla="*/ 84 w 163"/>
                <a:gd name="T21" fmla="*/ 13 h 155"/>
                <a:gd name="T22" fmla="*/ 90 w 163"/>
                <a:gd name="T23" fmla="*/ 23 h 155"/>
                <a:gd name="T24" fmla="*/ 94 w 163"/>
                <a:gd name="T25" fmla="*/ 18 h 155"/>
                <a:gd name="T26" fmla="*/ 101 w 163"/>
                <a:gd name="T27" fmla="*/ 9 h 155"/>
                <a:gd name="T28" fmla="*/ 110 w 163"/>
                <a:gd name="T29" fmla="*/ 3 h 155"/>
                <a:gd name="T30" fmla="*/ 121 w 163"/>
                <a:gd name="T31" fmla="*/ 1 h 155"/>
                <a:gd name="T32" fmla="*/ 134 w 163"/>
                <a:gd name="T33" fmla="*/ 1 h 155"/>
                <a:gd name="T34" fmla="*/ 147 w 163"/>
                <a:gd name="T35" fmla="*/ 7 h 155"/>
                <a:gd name="T36" fmla="*/ 158 w 163"/>
                <a:gd name="T37" fmla="*/ 20 h 155"/>
                <a:gd name="T38" fmla="*/ 163 w 163"/>
                <a:gd name="T39" fmla="*/ 41 h 155"/>
                <a:gd name="T40" fmla="*/ 163 w 163"/>
                <a:gd name="T41" fmla="*/ 155 h 155"/>
                <a:gd name="T42" fmla="*/ 139 w 163"/>
                <a:gd name="T43" fmla="*/ 59 h 155"/>
                <a:gd name="T44" fmla="*/ 138 w 163"/>
                <a:gd name="T45" fmla="*/ 45 h 155"/>
                <a:gd name="T46" fmla="*/ 136 w 163"/>
                <a:gd name="T47" fmla="*/ 32 h 155"/>
                <a:gd name="T48" fmla="*/ 128 w 163"/>
                <a:gd name="T49" fmla="*/ 23 h 155"/>
                <a:gd name="T50" fmla="*/ 118 w 163"/>
                <a:gd name="T51" fmla="*/ 20 h 155"/>
                <a:gd name="T52" fmla="*/ 110 w 163"/>
                <a:gd name="T53" fmla="*/ 21 h 155"/>
                <a:gd name="T54" fmla="*/ 104 w 163"/>
                <a:gd name="T55" fmla="*/ 27 h 155"/>
                <a:gd name="T56" fmla="*/ 99 w 163"/>
                <a:gd name="T57" fmla="*/ 33 h 155"/>
                <a:gd name="T58" fmla="*/ 95 w 163"/>
                <a:gd name="T59" fmla="*/ 43 h 155"/>
                <a:gd name="T60" fmla="*/ 94 w 163"/>
                <a:gd name="T61" fmla="*/ 57 h 155"/>
                <a:gd name="T62" fmla="*/ 70 w 163"/>
                <a:gd name="T63" fmla="*/ 155 h 155"/>
                <a:gd name="T64" fmla="*/ 70 w 163"/>
                <a:gd name="T65" fmla="*/ 48 h 155"/>
                <a:gd name="T66" fmla="*/ 68 w 163"/>
                <a:gd name="T67" fmla="*/ 36 h 155"/>
                <a:gd name="T68" fmla="*/ 64 w 163"/>
                <a:gd name="T69" fmla="*/ 27 h 155"/>
                <a:gd name="T70" fmla="*/ 55 w 163"/>
                <a:gd name="T71" fmla="*/ 21 h 155"/>
                <a:gd name="T72" fmla="*/ 45 w 163"/>
                <a:gd name="T73" fmla="*/ 20 h 155"/>
                <a:gd name="T74" fmla="*/ 38 w 163"/>
                <a:gd name="T75" fmla="*/ 23 h 155"/>
                <a:gd name="T76" fmla="*/ 32 w 163"/>
                <a:gd name="T77" fmla="*/ 30 h 155"/>
                <a:gd name="T78" fmla="*/ 28 w 163"/>
                <a:gd name="T79" fmla="*/ 40 h 155"/>
                <a:gd name="T80" fmla="*/ 26 w 163"/>
                <a:gd name="T81" fmla="*/ 52 h 155"/>
                <a:gd name="T82" fmla="*/ 26 w 163"/>
                <a:gd name="T83" fmla="*/ 155 h 155"/>
                <a:gd name="T84" fmla="*/ 1 w 163"/>
                <a:gd name="T85" fmla="*/ 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155">
                  <a:moveTo>
                    <a:pt x="1" y="42"/>
                  </a:moveTo>
                  <a:lnTo>
                    <a:pt x="1" y="30"/>
                  </a:lnTo>
                  <a:lnTo>
                    <a:pt x="1" y="20"/>
                  </a:lnTo>
                  <a:lnTo>
                    <a:pt x="0" y="12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6" y="17"/>
                  </a:lnTo>
                  <a:lnTo>
                    <a:pt x="29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2" y="1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8" y="2"/>
                  </a:lnTo>
                  <a:lnTo>
                    <a:pt x="72" y="3"/>
                  </a:lnTo>
                  <a:lnTo>
                    <a:pt x="77" y="5"/>
                  </a:lnTo>
                  <a:lnTo>
                    <a:pt x="81" y="8"/>
                  </a:lnTo>
                  <a:lnTo>
                    <a:pt x="84" y="13"/>
                  </a:lnTo>
                  <a:lnTo>
                    <a:pt x="87" y="18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4" y="18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6" y="6"/>
                  </a:lnTo>
                  <a:lnTo>
                    <a:pt x="110" y="3"/>
                  </a:lnTo>
                  <a:lnTo>
                    <a:pt x="115" y="2"/>
                  </a:lnTo>
                  <a:lnTo>
                    <a:pt x="121" y="1"/>
                  </a:lnTo>
                  <a:lnTo>
                    <a:pt x="126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7" y="7"/>
                  </a:lnTo>
                  <a:lnTo>
                    <a:pt x="152" y="13"/>
                  </a:lnTo>
                  <a:lnTo>
                    <a:pt x="158" y="20"/>
                  </a:lnTo>
                  <a:lnTo>
                    <a:pt x="161" y="29"/>
                  </a:lnTo>
                  <a:lnTo>
                    <a:pt x="163" y="41"/>
                  </a:lnTo>
                  <a:lnTo>
                    <a:pt x="163" y="54"/>
                  </a:lnTo>
                  <a:lnTo>
                    <a:pt x="163" y="155"/>
                  </a:lnTo>
                  <a:lnTo>
                    <a:pt x="139" y="155"/>
                  </a:lnTo>
                  <a:lnTo>
                    <a:pt x="139" y="59"/>
                  </a:lnTo>
                  <a:lnTo>
                    <a:pt x="139" y="52"/>
                  </a:lnTo>
                  <a:lnTo>
                    <a:pt x="138" y="45"/>
                  </a:lnTo>
                  <a:lnTo>
                    <a:pt x="137" y="39"/>
                  </a:lnTo>
                  <a:lnTo>
                    <a:pt x="136" y="32"/>
                  </a:lnTo>
                  <a:lnTo>
                    <a:pt x="133" y="28"/>
                  </a:lnTo>
                  <a:lnTo>
                    <a:pt x="128" y="23"/>
                  </a:lnTo>
                  <a:lnTo>
                    <a:pt x="124" y="21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0" y="21"/>
                  </a:lnTo>
                  <a:lnTo>
                    <a:pt x="107" y="23"/>
                  </a:lnTo>
                  <a:lnTo>
                    <a:pt x="104" y="27"/>
                  </a:lnTo>
                  <a:lnTo>
                    <a:pt x="101" y="30"/>
                  </a:lnTo>
                  <a:lnTo>
                    <a:pt x="99" y="33"/>
                  </a:lnTo>
                  <a:lnTo>
                    <a:pt x="97" y="39"/>
                  </a:lnTo>
                  <a:lnTo>
                    <a:pt x="95" y="43"/>
                  </a:lnTo>
                  <a:lnTo>
                    <a:pt x="95" y="49"/>
                  </a:lnTo>
                  <a:lnTo>
                    <a:pt x="94" y="57"/>
                  </a:lnTo>
                  <a:lnTo>
                    <a:pt x="94" y="155"/>
                  </a:lnTo>
                  <a:lnTo>
                    <a:pt x="70" y="155"/>
                  </a:lnTo>
                  <a:lnTo>
                    <a:pt x="70" y="55"/>
                  </a:lnTo>
                  <a:lnTo>
                    <a:pt x="70" y="48"/>
                  </a:lnTo>
                  <a:lnTo>
                    <a:pt x="70" y="43"/>
                  </a:lnTo>
                  <a:lnTo>
                    <a:pt x="68" y="36"/>
                  </a:lnTo>
                  <a:lnTo>
                    <a:pt x="67" y="31"/>
                  </a:lnTo>
                  <a:lnTo>
                    <a:pt x="64" y="27"/>
                  </a:lnTo>
                  <a:lnTo>
                    <a:pt x="60" y="23"/>
                  </a:lnTo>
                  <a:lnTo>
                    <a:pt x="55" y="21"/>
                  </a:lnTo>
                  <a:lnTo>
                    <a:pt x="50" y="20"/>
                  </a:lnTo>
                  <a:lnTo>
                    <a:pt x="45" y="20"/>
                  </a:lnTo>
                  <a:lnTo>
                    <a:pt x="42" y="22"/>
                  </a:lnTo>
                  <a:lnTo>
                    <a:pt x="38" y="23"/>
                  </a:lnTo>
                  <a:lnTo>
                    <a:pt x="34" y="27"/>
                  </a:lnTo>
                  <a:lnTo>
                    <a:pt x="32" y="30"/>
                  </a:lnTo>
                  <a:lnTo>
                    <a:pt x="30" y="34"/>
                  </a:lnTo>
                  <a:lnTo>
                    <a:pt x="28" y="40"/>
                  </a:lnTo>
                  <a:lnTo>
                    <a:pt x="26" y="45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26" y="155"/>
                  </a:lnTo>
                  <a:lnTo>
                    <a:pt x="1" y="155"/>
                  </a:lnTo>
                  <a:lnTo>
                    <a:pt x="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290"/>
            <p:cNvSpPr>
              <a:spLocks noEditPoints="1"/>
            </p:cNvSpPr>
            <p:nvPr/>
          </p:nvSpPr>
          <p:spPr bwMode="auto">
            <a:xfrm>
              <a:off x="7763531" y="7132647"/>
              <a:ext cx="35000" cy="62044"/>
            </a:xfrm>
            <a:custGeom>
              <a:avLst/>
              <a:gdLst>
                <a:gd name="T0" fmla="*/ 60 w 91"/>
                <a:gd name="T1" fmla="*/ 76 h 157"/>
                <a:gd name="T2" fmla="*/ 46 w 91"/>
                <a:gd name="T3" fmla="*/ 79 h 157"/>
                <a:gd name="T4" fmla="*/ 33 w 91"/>
                <a:gd name="T5" fmla="*/ 86 h 157"/>
                <a:gd name="T6" fmla="*/ 26 w 91"/>
                <a:gd name="T7" fmla="*/ 96 h 157"/>
                <a:gd name="T8" fmla="*/ 24 w 91"/>
                <a:gd name="T9" fmla="*/ 106 h 157"/>
                <a:gd name="T10" fmla="*/ 24 w 91"/>
                <a:gd name="T11" fmla="*/ 119 h 157"/>
                <a:gd name="T12" fmla="*/ 27 w 91"/>
                <a:gd name="T13" fmla="*/ 129 h 157"/>
                <a:gd name="T14" fmla="*/ 32 w 91"/>
                <a:gd name="T15" fmla="*/ 136 h 157"/>
                <a:gd name="T16" fmla="*/ 39 w 91"/>
                <a:gd name="T17" fmla="*/ 139 h 157"/>
                <a:gd name="T18" fmla="*/ 46 w 91"/>
                <a:gd name="T19" fmla="*/ 138 h 157"/>
                <a:gd name="T20" fmla="*/ 53 w 91"/>
                <a:gd name="T21" fmla="*/ 136 h 157"/>
                <a:gd name="T22" fmla="*/ 59 w 91"/>
                <a:gd name="T23" fmla="*/ 129 h 157"/>
                <a:gd name="T24" fmla="*/ 63 w 91"/>
                <a:gd name="T25" fmla="*/ 121 h 157"/>
                <a:gd name="T26" fmla="*/ 65 w 91"/>
                <a:gd name="T27" fmla="*/ 111 h 157"/>
                <a:gd name="T28" fmla="*/ 66 w 91"/>
                <a:gd name="T29" fmla="*/ 76 h 157"/>
                <a:gd name="T30" fmla="*/ 90 w 91"/>
                <a:gd name="T31" fmla="*/ 129 h 157"/>
                <a:gd name="T32" fmla="*/ 90 w 91"/>
                <a:gd name="T33" fmla="*/ 148 h 157"/>
                <a:gd name="T34" fmla="*/ 69 w 91"/>
                <a:gd name="T35" fmla="*/ 155 h 157"/>
                <a:gd name="T36" fmla="*/ 66 w 91"/>
                <a:gd name="T37" fmla="*/ 139 h 157"/>
                <a:gd name="T38" fmla="*/ 60 w 91"/>
                <a:gd name="T39" fmla="*/ 147 h 157"/>
                <a:gd name="T40" fmla="*/ 54 w 91"/>
                <a:gd name="T41" fmla="*/ 153 h 157"/>
                <a:gd name="T42" fmla="*/ 45 w 91"/>
                <a:gd name="T43" fmla="*/ 156 h 157"/>
                <a:gd name="T44" fmla="*/ 36 w 91"/>
                <a:gd name="T45" fmla="*/ 157 h 157"/>
                <a:gd name="T46" fmla="*/ 22 w 91"/>
                <a:gd name="T47" fmla="*/ 155 h 157"/>
                <a:gd name="T48" fmla="*/ 10 w 91"/>
                <a:gd name="T49" fmla="*/ 146 h 157"/>
                <a:gd name="T50" fmla="*/ 2 w 91"/>
                <a:gd name="T51" fmla="*/ 133 h 157"/>
                <a:gd name="T52" fmla="*/ 0 w 91"/>
                <a:gd name="T53" fmla="*/ 114 h 157"/>
                <a:gd name="T54" fmla="*/ 1 w 91"/>
                <a:gd name="T55" fmla="*/ 101 h 157"/>
                <a:gd name="T56" fmla="*/ 5 w 91"/>
                <a:gd name="T57" fmla="*/ 89 h 157"/>
                <a:gd name="T58" fmla="*/ 11 w 91"/>
                <a:gd name="T59" fmla="*/ 80 h 157"/>
                <a:gd name="T60" fmla="*/ 19 w 91"/>
                <a:gd name="T61" fmla="*/ 72 h 157"/>
                <a:gd name="T62" fmla="*/ 40 w 91"/>
                <a:gd name="T63" fmla="*/ 62 h 157"/>
                <a:gd name="T64" fmla="*/ 65 w 91"/>
                <a:gd name="T65" fmla="*/ 58 h 157"/>
                <a:gd name="T66" fmla="*/ 65 w 91"/>
                <a:gd name="T67" fmla="*/ 46 h 157"/>
                <a:gd name="T68" fmla="*/ 61 w 91"/>
                <a:gd name="T69" fmla="*/ 34 h 157"/>
                <a:gd name="T70" fmla="*/ 56 w 91"/>
                <a:gd name="T71" fmla="*/ 25 h 157"/>
                <a:gd name="T72" fmla="*/ 46 w 91"/>
                <a:gd name="T73" fmla="*/ 20 h 157"/>
                <a:gd name="T74" fmla="*/ 33 w 91"/>
                <a:gd name="T75" fmla="*/ 20 h 157"/>
                <a:gd name="T76" fmla="*/ 20 w 91"/>
                <a:gd name="T77" fmla="*/ 23 h 157"/>
                <a:gd name="T78" fmla="*/ 10 w 91"/>
                <a:gd name="T79" fmla="*/ 11 h 157"/>
                <a:gd name="T80" fmla="*/ 25 w 91"/>
                <a:gd name="T81" fmla="*/ 3 h 157"/>
                <a:gd name="T82" fmla="*/ 45 w 91"/>
                <a:gd name="T83" fmla="*/ 0 h 157"/>
                <a:gd name="T84" fmla="*/ 65 w 91"/>
                <a:gd name="T85" fmla="*/ 4 h 157"/>
                <a:gd name="T86" fmla="*/ 72 w 91"/>
                <a:gd name="T87" fmla="*/ 8 h 157"/>
                <a:gd name="T88" fmla="*/ 79 w 91"/>
                <a:gd name="T89" fmla="*/ 14 h 157"/>
                <a:gd name="T90" fmla="*/ 86 w 91"/>
                <a:gd name="T91" fmla="*/ 31 h 157"/>
                <a:gd name="T92" fmla="*/ 90 w 91"/>
                <a:gd name="T93" fmla="*/ 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57">
                  <a:moveTo>
                    <a:pt x="66" y="76"/>
                  </a:moveTo>
                  <a:lnTo>
                    <a:pt x="60" y="76"/>
                  </a:lnTo>
                  <a:lnTo>
                    <a:pt x="54" y="76"/>
                  </a:lnTo>
                  <a:lnTo>
                    <a:pt x="46" y="79"/>
                  </a:lnTo>
                  <a:lnTo>
                    <a:pt x="40" y="82"/>
                  </a:lnTo>
                  <a:lnTo>
                    <a:pt x="33" y="86"/>
                  </a:lnTo>
                  <a:lnTo>
                    <a:pt x="28" y="93"/>
                  </a:lnTo>
                  <a:lnTo>
                    <a:pt x="26" y="96"/>
                  </a:lnTo>
                  <a:lnTo>
                    <a:pt x="25" y="100"/>
                  </a:lnTo>
                  <a:lnTo>
                    <a:pt x="24" y="106"/>
                  </a:lnTo>
                  <a:lnTo>
                    <a:pt x="24" y="112"/>
                  </a:lnTo>
                  <a:lnTo>
                    <a:pt x="24" y="119"/>
                  </a:lnTo>
                  <a:lnTo>
                    <a:pt x="25" y="124"/>
                  </a:lnTo>
                  <a:lnTo>
                    <a:pt x="27" y="129"/>
                  </a:lnTo>
                  <a:lnTo>
                    <a:pt x="29" y="133"/>
                  </a:lnTo>
                  <a:lnTo>
                    <a:pt x="32" y="136"/>
                  </a:lnTo>
                  <a:lnTo>
                    <a:pt x="36" y="138"/>
                  </a:lnTo>
                  <a:lnTo>
                    <a:pt x="39" y="139"/>
                  </a:lnTo>
                  <a:lnTo>
                    <a:pt x="42" y="139"/>
                  </a:lnTo>
                  <a:lnTo>
                    <a:pt x="46" y="138"/>
                  </a:lnTo>
                  <a:lnTo>
                    <a:pt x="50" y="137"/>
                  </a:lnTo>
                  <a:lnTo>
                    <a:pt x="53" y="136"/>
                  </a:lnTo>
                  <a:lnTo>
                    <a:pt x="56" y="133"/>
                  </a:lnTo>
                  <a:lnTo>
                    <a:pt x="59" y="129"/>
                  </a:lnTo>
                  <a:lnTo>
                    <a:pt x="61" y="126"/>
                  </a:lnTo>
                  <a:lnTo>
                    <a:pt x="63" y="121"/>
                  </a:lnTo>
                  <a:lnTo>
                    <a:pt x="65" y="115"/>
                  </a:lnTo>
                  <a:lnTo>
                    <a:pt x="65" y="111"/>
                  </a:lnTo>
                  <a:lnTo>
                    <a:pt x="66" y="107"/>
                  </a:lnTo>
                  <a:lnTo>
                    <a:pt x="66" y="76"/>
                  </a:lnTo>
                  <a:close/>
                  <a:moveTo>
                    <a:pt x="90" y="121"/>
                  </a:moveTo>
                  <a:lnTo>
                    <a:pt x="90" y="129"/>
                  </a:lnTo>
                  <a:lnTo>
                    <a:pt x="90" y="139"/>
                  </a:lnTo>
                  <a:lnTo>
                    <a:pt x="90" y="148"/>
                  </a:lnTo>
                  <a:lnTo>
                    <a:pt x="91" y="155"/>
                  </a:lnTo>
                  <a:lnTo>
                    <a:pt x="69" y="155"/>
                  </a:lnTo>
                  <a:lnTo>
                    <a:pt x="67" y="139"/>
                  </a:lnTo>
                  <a:lnTo>
                    <a:pt x="66" y="139"/>
                  </a:lnTo>
                  <a:lnTo>
                    <a:pt x="64" y="143"/>
                  </a:lnTo>
                  <a:lnTo>
                    <a:pt x="60" y="147"/>
                  </a:lnTo>
                  <a:lnTo>
                    <a:pt x="57" y="150"/>
                  </a:lnTo>
                  <a:lnTo>
                    <a:pt x="54" y="153"/>
                  </a:lnTo>
                  <a:lnTo>
                    <a:pt x="50" y="155"/>
                  </a:lnTo>
                  <a:lnTo>
                    <a:pt x="45" y="156"/>
                  </a:lnTo>
                  <a:lnTo>
                    <a:pt x="41" y="157"/>
                  </a:lnTo>
                  <a:lnTo>
                    <a:pt x="36" y="157"/>
                  </a:lnTo>
                  <a:lnTo>
                    <a:pt x="28" y="157"/>
                  </a:lnTo>
                  <a:lnTo>
                    <a:pt x="22" y="155"/>
                  </a:lnTo>
                  <a:lnTo>
                    <a:pt x="15" y="151"/>
                  </a:lnTo>
                  <a:lnTo>
                    <a:pt x="10" y="146"/>
                  </a:lnTo>
                  <a:lnTo>
                    <a:pt x="5" y="140"/>
                  </a:lnTo>
                  <a:lnTo>
                    <a:pt x="2" y="133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1" y="101"/>
                  </a:lnTo>
                  <a:lnTo>
                    <a:pt x="3" y="95"/>
                  </a:lnTo>
                  <a:lnTo>
                    <a:pt x="5" y="89"/>
                  </a:lnTo>
                  <a:lnTo>
                    <a:pt x="7" y="84"/>
                  </a:lnTo>
                  <a:lnTo>
                    <a:pt x="11" y="80"/>
                  </a:lnTo>
                  <a:lnTo>
                    <a:pt x="15" y="75"/>
                  </a:lnTo>
                  <a:lnTo>
                    <a:pt x="19" y="72"/>
                  </a:lnTo>
                  <a:lnTo>
                    <a:pt x="29" y="66"/>
                  </a:lnTo>
                  <a:lnTo>
                    <a:pt x="40" y="62"/>
                  </a:lnTo>
                  <a:lnTo>
                    <a:pt x="52" y="59"/>
                  </a:lnTo>
                  <a:lnTo>
                    <a:pt x="65" y="58"/>
                  </a:lnTo>
                  <a:lnTo>
                    <a:pt x="65" y="54"/>
                  </a:lnTo>
                  <a:lnTo>
                    <a:pt x="65" y="46"/>
                  </a:lnTo>
                  <a:lnTo>
                    <a:pt x="64" y="40"/>
                  </a:lnTo>
                  <a:lnTo>
                    <a:pt x="61" y="34"/>
                  </a:lnTo>
                  <a:lnTo>
                    <a:pt x="59" y="29"/>
                  </a:lnTo>
                  <a:lnTo>
                    <a:pt x="56" y="25"/>
                  </a:lnTo>
                  <a:lnTo>
                    <a:pt x="52" y="21"/>
                  </a:lnTo>
                  <a:lnTo>
                    <a:pt x="46" y="20"/>
                  </a:lnTo>
                  <a:lnTo>
                    <a:pt x="40" y="19"/>
                  </a:lnTo>
                  <a:lnTo>
                    <a:pt x="33" y="20"/>
                  </a:lnTo>
                  <a:lnTo>
                    <a:pt x="27" y="21"/>
                  </a:lnTo>
                  <a:lnTo>
                    <a:pt x="20" y="23"/>
                  </a:lnTo>
                  <a:lnTo>
                    <a:pt x="15" y="27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5" y="0"/>
                  </a:lnTo>
                  <a:lnTo>
                    <a:pt x="56" y="1"/>
                  </a:lnTo>
                  <a:lnTo>
                    <a:pt x="65" y="4"/>
                  </a:lnTo>
                  <a:lnTo>
                    <a:pt x="69" y="6"/>
                  </a:lnTo>
                  <a:lnTo>
                    <a:pt x="72" y="8"/>
                  </a:lnTo>
                  <a:lnTo>
                    <a:pt x="76" y="11"/>
                  </a:lnTo>
                  <a:lnTo>
                    <a:pt x="79" y="14"/>
                  </a:lnTo>
                  <a:lnTo>
                    <a:pt x="83" y="22"/>
                  </a:lnTo>
                  <a:lnTo>
                    <a:pt x="86" y="31"/>
                  </a:lnTo>
                  <a:lnTo>
                    <a:pt x="88" y="42"/>
                  </a:lnTo>
                  <a:lnTo>
                    <a:pt x="90" y="54"/>
                  </a:lnTo>
                  <a:lnTo>
                    <a:pt x="9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291"/>
            <p:cNvSpPr>
              <a:spLocks/>
            </p:cNvSpPr>
            <p:nvPr/>
          </p:nvSpPr>
          <p:spPr bwMode="auto">
            <a:xfrm>
              <a:off x="7809666" y="7132647"/>
              <a:ext cx="31818" cy="62044"/>
            </a:xfrm>
            <a:custGeom>
              <a:avLst/>
              <a:gdLst>
                <a:gd name="T0" fmla="*/ 76 w 82"/>
                <a:gd name="T1" fmla="*/ 154 h 157"/>
                <a:gd name="T2" fmla="*/ 63 w 82"/>
                <a:gd name="T3" fmla="*/ 156 h 157"/>
                <a:gd name="T4" fmla="*/ 49 w 82"/>
                <a:gd name="T5" fmla="*/ 157 h 157"/>
                <a:gd name="T6" fmla="*/ 38 w 82"/>
                <a:gd name="T7" fmla="*/ 154 h 157"/>
                <a:gd name="T8" fmla="*/ 28 w 82"/>
                <a:gd name="T9" fmla="*/ 150 h 157"/>
                <a:gd name="T10" fmla="*/ 19 w 82"/>
                <a:gd name="T11" fmla="*/ 142 h 157"/>
                <a:gd name="T12" fmla="*/ 11 w 82"/>
                <a:gd name="T13" fmla="*/ 133 h 157"/>
                <a:gd name="T14" fmla="*/ 6 w 82"/>
                <a:gd name="T15" fmla="*/ 120 h 157"/>
                <a:gd name="T16" fmla="*/ 2 w 82"/>
                <a:gd name="T17" fmla="*/ 106 h 157"/>
                <a:gd name="T18" fmla="*/ 1 w 82"/>
                <a:gd name="T19" fmla="*/ 89 h 157"/>
                <a:gd name="T20" fmla="*/ 1 w 82"/>
                <a:gd name="T21" fmla="*/ 63 h 157"/>
                <a:gd name="T22" fmla="*/ 6 w 82"/>
                <a:gd name="T23" fmla="*/ 42 h 157"/>
                <a:gd name="T24" fmla="*/ 13 w 82"/>
                <a:gd name="T25" fmla="*/ 29 h 157"/>
                <a:gd name="T26" fmla="*/ 20 w 82"/>
                <a:gd name="T27" fmla="*/ 18 h 157"/>
                <a:gd name="T28" fmla="*/ 30 w 82"/>
                <a:gd name="T29" fmla="*/ 9 h 157"/>
                <a:gd name="T30" fmla="*/ 41 w 82"/>
                <a:gd name="T31" fmla="*/ 4 h 157"/>
                <a:gd name="T32" fmla="*/ 54 w 82"/>
                <a:gd name="T33" fmla="*/ 1 h 157"/>
                <a:gd name="T34" fmla="*/ 67 w 82"/>
                <a:gd name="T35" fmla="*/ 1 h 157"/>
                <a:gd name="T36" fmla="*/ 77 w 82"/>
                <a:gd name="T37" fmla="*/ 3 h 157"/>
                <a:gd name="T38" fmla="*/ 77 w 82"/>
                <a:gd name="T39" fmla="*/ 25 h 157"/>
                <a:gd name="T40" fmla="*/ 60 w 82"/>
                <a:gd name="T41" fmla="*/ 20 h 157"/>
                <a:gd name="T42" fmla="*/ 51 w 82"/>
                <a:gd name="T43" fmla="*/ 22 h 157"/>
                <a:gd name="T44" fmla="*/ 44 w 82"/>
                <a:gd name="T45" fmla="*/ 26 h 157"/>
                <a:gd name="T46" fmla="*/ 33 w 82"/>
                <a:gd name="T47" fmla="*/ 39 h 157"/>
                <a:gd name="T48" fmla="*/ 27 w 82"/>
                <a:gd name="T49" fmla="*/ 58 h 157"/>
                <a:gd name="T50" fmla="*/ 24 w 82"/>
                <a:gd name="T51" fmla="*/ 80 h 157"/>
                <a:gd name="T52" fmla="*/ 27 w 82"/>
                <a:gd name="T53" fmla="*/ 103 h 157"/>
                <a:gd name="T54" fmla="*/ 34 w 82"/>
                <a:gd name="T55" fmla="*/ 122 h 157"/>
                <a:gd name="T56" fmla="*/ 45 w 82"/>
                <a:gd name="T57" fmla="*/ 133 h 157"/>
                <a:gd name="T58" fmla="*/ 60 w 82"/>
                <a:gd name="T59" fmla="*/ 137 h 157"/>
                <a:gd name="T60" fmla="*/ 70 w 82"/>
                <a:gd name="T61" fmla="*/ 136 h 157"/>
                <a:gd name="T62" fmla="*/ 77 w 82"/>
                <a:gd name="T63" fmla="*/ 1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57">
                  <a:moveTo>
                    <a:pt x="82" y="152"/>
                  </a:moveTo>
                  <a:lnTo>
                    <a:pt x="76" y="154"/>
                  </a:lnTo>
                  <a:lnTo>
                    <a:pt x="71" y="155"/>
                  </a:lnTo>
                  <a:lnTo>
                    <a:pt x="63" y="156"/>
                  </a:lnTo>
                  <a:lnTo>
                    <a:pt x="56" y="157"/>
                  </a:lnTo>
                  <a:lnTo>
                    <a:pt x="49" y="157"/>
                  </a:lnTo>
                  <a:lnTo>
                    <a:pt x="44" y="156"/>
                  </a:lnTo>
                  <a:lnTo>
                    <a:pt x="38" y="154"/>
                  </a:lnTo>
                  <a:lnTo>
                    <a:pt x="33" y="152"/>
                  </a:lnTo>
                  <a:lnTo>
                    <a:pt x="28" y="150"/>
                  </a:lnTo>
                  <a:lnTo>
                    <a:pt x="23" y="146"/>
                  </a:lnTo>
                  <a:lnTo>
                    <a:pt x="19" y="142"/>
                  </a:lnTo>
                  <a:lnTo>
                    <a:pt x="16" y="138"/>
                  </a:lnTo>
                  <a:lnTo>
                    <a:pt x="11" y="133"/>
                  </a:lnTo>
                  <a:lnTo>
                    <a:pt x="8" y="126"/>
                  </a:lnTo>
                  <a:lnTo>
                    <a:pt x="6" y="120"/>
                  </a:lnTo>
                  <a:lnTo>
                    <a:pt x="4" y="113"/>
                  </a:lnTo>
                  <a:lnTo>
                    <a:pt x="2" y="106"/>
                  </a:lnTo>
                  <a:lnTo>
                    <a:pt x="1" y="98"/>
                  </a:lnTo>
                  <a:lnTo>
                    <a:pt x="1" y="89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4" y="48"/>
                  </a:lnTo>
                  <a:lnTo>
                    <a:pt x="6" y="42"/>
                  </a:lnTo>
                  <a:lnTo>
                    <a:pt x="9" y="35"/>
                  </a:lnTo>
                  <a:lnTo>
                    <a:pt x="13" y="29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4"/>
                  </a:lnTo>
                  <a:lnTo>
                    <a:pt x="30" y="9"/>
                  </a:lnTo>
                  <a:lnTo>
                    <a:pt x="35" y="6"/>
                  </a:lnTo>
                  <a:lnTo>
                    <a:pt x="41" y="4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2" y="2"/>
                  </a:lnTo>
                  <a:lnTo>
                    <a:pt x="77" y="3"/>
                  </a:lnTo>
                  <a:lnTo>
                    <a:pt x="82" y="5"/>
                  </a:lnTo>
                  <a:lnTo>
                    <a:pt x="77" y="25"/>
                  </a:lnTo>
                  <a:lnTo>
                    <a:pt x="70" y="22"/>
                  </a:lnTo>
                  <a:lnTo>
                    <a:pt x="60" y="20"/>
                  </a:lnTo>
                  <a:lnTo>
                    <a:pt x="55" y="21"/>
                  </a:lnTo>
                  <a:lnTo>
                    <a:pt x="51" y="22"/>
                  </a:lnTo>
                  <a:lnTo>
                    <a:pt x="47" y="23"/>
                  </a:lnTo>
                  <a:lnTo>
                    <a:pt x="44" y="26"/>
                  </a:lnTo>
                  <a:lnTo>
                    <a:pt x="37" y="31"/>
                  </a:lnTo>
                  <a:lnTo>
                    <a:pt x="33" y="39"/>
                  </a:lnTo>
                  <a:lnTo>
                    <a:pt x="29" y="48"/>
                  </a:lnTo>
                  <a:lnTo>
                    <a:pt x="27" y="58"/>
                  </a:lnTo>
                  <a:lnTo>
                    <a:pt x="24" y="69"/>
                  </a:lnTo>
                  <a:lnTo>
                    <a:pt x="24" y="80"/>
                  </a:lnTo>
                  <a:lnTo>
                    <a:pt x="24" y="93"/>
                  </a:lnTo>
                  <a:lnTo>
                    <a:pt x="27" y="103"/>
                  </a:lnTo>
                  <a:lnTo>
                    <a:pt x="30" y="113"/>
                  </a:lnTo>
                  <a:lnTo>
                    <a:pt x="34" y="122"/>
                  </a:lnTo>
                  <a:lnTo>
                    <a:pt x="38" y="128"/>
                  </a:lnTo>
                  <a:lnTo>
                    <a:pt x="45" y="133"/>
                  </a:lnTo>
                  <a:lnTo>
                    <a:pt x="52" y="136"/>
                  </a:lnTo>
                  <a:lnTo>
                    <a:pt x="60" y="137"/>
                  </a:lnTo>
                  <a:lnTo>
                    <a:pt x="64" y="137"/>
                  </a:lnTo>
                  <a:lnTo>
                    <a:pt x="70" y="136"/>
                  </a:lnTo>
                  <a:lnTo>
                    <a:pt x="74" y="135"/>
                  </a:lnTo>
                  <a:lnTo>
                    <a:pt x="77" y="133"/>
                  </a:lnTo>
                  <a:lnTo>
                    <a:pt x="8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292"/>
            <p:cNvSpPr>
              <a:spLocks/>
            </p:cNvSpPr>
            <p:nvPr/>
          </p:nvSpPr>
          <p:spPr bwMode="auto">
            <a:xfrm>
              <a:off x="7847848" y="7132647"/>
              <a:ext cx="39772" cy="89089"/>
            </a:xfrm>
            <a:custGeom>
              <a:avLst/>
              <a:gdLst>
                <a:gd name="T0" fmla="*/ 26 w 102"/>
                <a:gd name="T1" fmla="*/ 0 h 220"/>
                <a:gd name="T2" fmla="*/ 46 w 102"/>
                <a:gd name="T3" fmla="*/ 88 h 220"/>
                <a:gd name="T4" fmla="*/ 49 w 102"/>
                <a:gd name="T5" fmla="*/ 105 h 220"/>
                <a:gd name="T6" fmla="*/ 53 w 102"/>
                <a:gd name="T7" fmla="*/ 120 h 220"/>
                <a:gd name="T8" fmla="*/ 54 w 102"/>
                <a:gd name="T9" fmla="*/ 120 h 220"/>
                <a:gd name="T10" fmla="*/ 56 w 102"/>
                <a:gd name="T11" fmla="*/ 105 h 220"/>
                <a:gd name="T12" fmla="*/ 59 w 102"/>
                <a:gd name="T13" fmla="*/ 88 h 220"/>
                <a:gd name="T14" fmla="*/ 77 w 102"/>
                <a:gd name="T15" fmla="*/ 0 h 220"/>
                <a:gd name="T16" fmla="*/ 102 w 102"/>
                <a:gd name="T17" fmla="*/ 0 h 220"/>
                <a:gd name="T18" fmla="*/ 77 w 102"/>
                <a:gd name="T19" fmla="*/ 98 h 220"/>
                <a:gd name="T20" fmla="*/ 70 w 102"/>
                <a:gd name="T21" fmla="*/ 127 h 220"/>
                <a:gd name="T22" fmla="*/ 61 w 102"/>
                <a:gd name="T23" fmla="*/ 153 h 220"/>
                <a:gd name="T24" fmla="*/ 56 w 102"/>
                <a:gd name="T25" fmla="*/ 166 h 220"/>
                <a:gd name="T26" fmla="*/ 51 w 102"/>
                <a:gd name="T27" fmla="*/ 177 h 220"/>
                <a:gd name="T28" fmla="*/ 45 w 102"/>
                <a:gd name="T29" fmla="*/ 188 h 220"/>
                <a:gd name="T30" fmla="*/ 38 w 102"/>
                <a:gd name="T31" fmla="*/ 198 h 220"/>
                <a:gd name="T32" fmla="*/ 31 w 102"/>
                <a:gd name="T33" fmla="*/ 206 h 220"/>
                <a:gd name="T34" fmla="*/ 23 w 102"/>
                <a:gd name="T35" fmla="*/ 213 h 220"/>
                <a:gd name="T36" fmla="*/ 17 w 102"/>
                <a:gd name="T37" fmla="*/ 218 h 220"/>
                <a:gd name="T38" fmla="*/ 11 w 102"/>
                <a:gd name="T39" fmla="*/ 220 h 220"/>
                <a:gd name="T40" fmla="*/ 2 w 102"/>
                <a:gd name="T41" fmla="*/ 200 h 220"/>
                <a:gd name="T42" fmla="*/ 8 w 102"/>
                <a:gd name="T43" fmla="*/ 196 h 220"/>
                <a:gd name="T44" fmla="*/ 14 w 102"/>
                <a:gd name="T45" fmla="*/ 192 h 220"/>
                <a:gd name="T46" fmla="*/ 19 w 102"/>
                <a:gd name="T47" fmla="*/ 187 h 220"/>
                <a:gd name="T48" fmla="*/ 24 w 102"/>
                <a:gd name="T49" fmla="*/ 180 h 220"/>
                <a:gd name="T50" fmla="*/ 29 w 102"/>
                <a:gd name="T51" fmla="*/ 174 h 220"/>
                <a:gd name="T52" fmla="*/ 32 w 102"/>
                <a:gd name="T53" fmla="*/ 167 h 220"/>
                <a:gd name="T54" fmla="*/ 35 w 102"/>
                <a:gd name="T55" fmla="*/ 161 h 220"/>
                <a:gd name="T56" fmla="*/ 37 w 102"/>
                <a:gd name="T57" fmla="*/ 154 h 220"/>
                <a:gd name="T58" fmla="*/ 40 w 102"/>
                <a:gd name="T59" fmla="*/ 150 h 220"/>
                <a:gd name="T60" fmla="*/ 40 w 102"/>
                <a:gd name="T61" fmla="*/ 147 h 220"/>
                <a:gd name="T62" fmla="*/ 38 w 102"/>
                <a:gd name="T63" fmla="*/ 141 h 220"/>
                <a:gd name="T64" fmla="*/ 0 w 102"/>
                <a:gd name="T65" fmla="*/ 0 h 220"/>
                <a:gd name="T66" fmla="*/ 26 w 102"/>
                <a:gd name="T67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220">
                  <a:moveTo>
                    <a:pt x="26" y="0"/>
                  </a:moveTo>
                  <a:lnTo>
                    <a:pt x="46" y="88"/>
                  </a:lnTo>
                  <a:lnTo>
                    <a:pt x="49" y="105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6" y="105"/>
                  </a:lnTo>
                  <a:lnTo>
                    <a:pt x="59" y="88"/>
                  </a:lnTo>
                  <a:lnTo>
                    <a:pt x="77" y="0"/>
                  </a:lnTo>
                  <a:lnTo>
                    <a:pt x="102" y="0"/>
                  </a:lnTo>
                  <a:lnTo>
                    <a:pt x="77" y="98"/>
                  </a:lnTo>
                  <a:lnTo>
                    <a:pt x="70" y="127"/>
                  </a:lnTo>
                  <a:lnTo>
                    <a:pt x="61" y="153"/>
                  </a:lnTo>
                  <a:lnTo>
                    <a:pt x="56" y="166"/>
                  </a:lnTo>
                  <a:lnTo>
                    <a:pt x="51" y="177"/>
                  </a:lnTo>
                  <a:lnTo>
                    <a:pt x="45" y="188"/>
                  </a:lnTo>
                  <a:lnTo>
                    <a:pt x="38" y="198"/>
                  </a:lnTo>
                  <a:lnTo>
                    <a:pt x="31" y="206"/>
                  </a:lnTo>
                  <a:lnTo>
                    <a:pt x="23" y="213"/>
                  </a:lnTo>
                  <a:lnTo>
                    <a:pt x="17" y="218"/>
                  </a:lnTo>
                  <a:lnTo>
                    <a:pt x="11" y="220"/>
                  </a:lnTo>
                  <a:lnTo>
                    <a:pt x="2" y="200"/>
                  </a:lnTo>
                  <a:lnTo>
                    <a:pt x="8" y="196"/>
                  </a:lnTo>
                  <a:lnTo>
                    <a:pt x="14" y="192"/>
                  </a:lnTo>
                  <a:lnTo>
                    <a:pt x="19" y="187"/>
                  </a:lnTo>
                  <a:lnTo>
                    <a:pt x="24" y="180"/>
                  </a:lnTo>
                  <a:lnTo>
                    <a:pt x="29" y="174"/>
                  </a:lnTo>
                  <a:lnTo>
                    <a:pt x="32" y="167"/>
                  </a:lnTo>
                  <a:lnTo>
                    <a:pt x="35" y="161"/>
                  </a:lnTo>
                  <a:lnTo>
                    <a:pt x="37" y="154"/>
                  </a:lnTo>
                  <a:lnTo>
                    <a:pt x="40" y="150"/>
                  </a:lnTo>
                  <a:lnTo>
                    <a:pt x="40" y="147"/>
                  </a:lnTo>
                  <a:lnTo>
                    <a:pt x="38" y="141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293"/>
            <p:cNvSpPr>
              <a:spLocks/>
            </p:cNvSpPr>
            <p:nvPr/>
          </p:nvSpPr>
          <p:spPr bwMode="auto">
            <a:xfrm>
              <a:off x="7515353" y="6709472"/>
              <a:ext cx="359540" cy="361131"/>
            </a:xfrm>
            <a:custGeom>
              <a:avLst/>
              <a:gdLst>
                <a:gd name="T0" fmla="*/ 904 w 906"/>
                <a:gd name="T1" fmla="*/ 500 h 907"/>
                <a:gd name="T2" fmla="*/ 892 w 906"/>
                <a:gd name="T3" fmla="*/ 567 h 907"/>
                <a:gd name="T4" fmla="*/ 870 w 906"/>
                <a:gd name="T5" fmla="*/ 629 h 907"/>
                <a:gd name="T6" fmla="*/ 841 w 906"/>
                <a:gd name="T7" fmla="*/ 689 h 907"/>
                <a:gd name="T8" fmla="*/ 802 w 906"/>
                <a:gd name="T9" fmla="*/ 742 h 907"/>
                <a:gd name="T10" fmla="*/ 758 w 906"/>
                <a:gd name="T11" fmla="*/ 789 h 907"/>
                <a:gd name="T12" fmla="*/ 706 w 906"/>
                <a:gd name="T13" fmla="*/ 829 h 907"/>
                <a:gd name="T14" fmla="*/ 649 w 906"/>
                <a:gd name="T15" fmla="*/ 862 h 907"/>
                <a:gd name="T16" fmla="*/ 587 w 906"/>
                <a:gd name="T17" fmla="*/ 887 h 907"/>
                <a:gd name="T18" fmla="*/ 521 w 906"/>
                <a:gd name="T19" fmla="*/ 902 h 907"/>
                <a:gd name="T20" fmla="*/ 452 w 906"/>
                <a:gd name="T21" fmla="*/ 907 h 907"/>
                <a:gd name="T22" fmla="*/ 383 w 906"/>
                <a:gd name="T23" fmla="*/ 902 h 907"/>
                <a:gd name="T24" fmla="*/ 318 w 906"/>
                <a:gd name="T25" fmla="*/ 887 h 907"/>
                <a:gd name="T26" fmla="*/ 256 w 906"/>
                <a:gd name="T27" fmla="*/ 862 h 907"/>
                <a:gd name="T28" fmla="*/ 200 w 906"/>
                <a:gd name="T29" fmla="*/ 829 h 907"/>
                <a:gd name="T30" fmla="*/ 148 w 906"/>
                <a:gd name="T31" fmla="*/ 789 h 907"/>
                <a:gd name="T32" fmla="*/ 102 w 906"/>
                <a:gd name="T33" fmla="*/ 742 h 907"/>
                <a:gd name="T34" fmla="*/ 65 w 906"/>
                <a:gd name="T35" fmla="*/ 689 h 907"/>
                <a:gd name="T36" fmla="*/ 35 w 906"/>
                <a:gd name="T37" fmla="*/ 629 h 907"/>
                <a:gd name="T38" fmla="*/ 14 w 906"/>
                <a:gd name="T39" fmla="*/ 567 h 907"/>
                <a:gd name="T40" fmla="*/ 2 w 906"/>
                <a:gd name="T41" fmla="*/ 500 h 907"/>
                <a:gd name="T42" fmla="*/ 0 w 906"/>
                <a:gd name="T43" fmla="*/ 430 h 907"/>
                <a:gd name="T44" fmla="*/ 8 w 906"/>
                <a:gd name="T45" fmla="*/ 362 h 907"/>
                <a:gd name="T46" fmla="*/ 27 w 906"/>
                <a:gd name="T47" fmla="*/ 297 h 907"/>
                <a:gd name="T48" fmla="*/ 54 w 906"/>
                <a:gd name="T49" fmla="*/ 237 h 907"/>
                <a:gd name="T50" fmla="*/ 89 w 906"/>
                <a:gd name="T51" fmla="*/ 182 h 907"/>
                <a:gd name="T52" fmla="*/ 133 w 906"/>
                <a:gd name="T53" fmla="*/ 133 h 907"/>
                <a:gd name="T54" fmla="*/ 181 w 906"/>
                <a:gd name="T55" fmla="*/ 89 h 907"/>
                <a:gd name="T56" fmla="*/ 236 w 906"/>
                <a:gd name="T57" fmla="*/ 55 h 907"/>
                <a:gd name="T58" fmla="*/ 297 w 906"/>
                <a:gd name="T59" fmla="*/ 27 h 907"/>
                <a:gd name="T60" fmla="*/ 362 w 906"/>
                <a:gd name="T61" fmla="*/ 8 h 907"/>
                <a:gd name="T62" fmla="*/ 430 w 906"/>
                <a:gd name="T63" fmla="*/ 0 h 907"/>
                <a:gd name="T64" fmla="*/ 499 w 906"/>
                <a:gd name="T65" fmla="*/ 2 h 907"/>
                <a:gd name="T66" fmla="*/ 566 w 906"/>
                <a:gd name="T67" fmla="*/ 14 h 907"/>
                <a:gd name="T68" fmla="*/ 629 w 906"/>
                <a:gd name="T69" fmla="*/ 35 h 907"/>
                <a:gd name="T70" fmla="*/ 688 w 906"/>
                <a:gd name="T71" fmla="*/ 66 h 907"/>
                <a:gd name="T72" fmla="*/ 742 w 906"/>
                <a:gd name="T73" fmla="*/ 104 h 907"/>
                <a:gd name="T74" fmla="*/ 788 w 906"/>
                <a:gd name="T75" fmla="*/ 148 h 907"/>
                <a:gd name="T76" fmla="*/ 829 w 906"/>
                <a:gd name="T77" fmla="*/ 200 h 907"/>
                <a:gd name="T78" fmla="*/ 862 w 906"/>
                <a:gd name="T79" fmla="*/ 257 h 907"/>
                <a:gd name="T80" fmla="*/ 885 w 906"/>
                <a:gd name="T81" fmla="*/ 318 h 907"/>
                <a:gd name="T82" fmla="*/ 900 w 906"/>
                <a:gd name="T83" fmla="*/ 384 h 907"/>
                <a:gd name="T84" fmla="*/ 906 w 906"/>
                <a:gd name="T85" fmla="*/ 453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6" h="907">
                  <a:moveTo>
                    <a:pt x="906" y="453"/>
                  </a:moveTo>
                  <a:lnTo>
                    <a:pt x="906" y="476"/>
                  </a:lnTo>
                  <a:lnTo>
                    <a:pt x="904" y="500"/>
                  </a:lnTo>
                  <a:lnTo>
                    <a:pt x="900" y="523"/>
                  </a:lnTo>
                  <a:lnTo>
                    <a:pt x="897" y="544"/>
                  </a:lnTo>
                  <a:lnTo>
                    <a:pt x="892" y="567"/>
                  </a:lnTo>
                  <a:lnTo>
                    <a:pt x="885" y="588"/>
                  </a:lnTo>
                  <a:lnTo>
                    <a:pt x="879" y="609"/>
                  </a:lnTo>
                  <a:lnTo>
                    <a:pt x="870" y="629"/>
                  </a:lnTo>
                  <a:lnTo>
                    <a:pt x="862" y="650"/>
                  </a:lnTo>
                  <a:lnTo>
                    <a:pt x="852" y="669"/>
                  </a:lnTo>
                  <a:lnTo>
                    <a:pt x="841" y="689"/>
                  </a:lnTo>
                  <a:lnTo>
                    <a:pt x="829" y="707"/>
                  </a:lnTo>
                  <a:lnTo>
                    <a:pt x="816" y="725"/>
                  </a:lnTo>
                  <a:lnTo>
                    <a:pt x="802" y="742"/>
                  </a:lnTo>
                  <a:lnTo>
                    <a:pt x="788" y="758"/>
                  </a:lnTo>
                  <a:lnTo>
                    <a:pt x="773" y="774"/>
                  </a:lnTo>
                  <a:lnTo>
                    <a:pt x="758" y="789"/>
                  </a:lnTo>
                  <a:lnTo>
                    <a:pt x="742" y="803"/>
                  </a:lnTo>
                  <a:lnTo>
                    <a:pt x="724" y="816"/>
                  </a:lnTo>
                  <a:lnTo>
                    <a:pt x="706" y="829"/>
                  </a:lnTo>
                  <a:lnTo>
                    <a:pt x="688" y="841"/>
                  </a:lnTo>
                  <a:lnTo>
                    <a:pt x="669" y="852"/>
                  </a:lnTo>
                  <a:lnTo>
                    <a:pt x="649" y="862"/>
                  </a:lnTo>
                  <a:lnTo>
                    <a:pt x="629" y="871"/>
                  </a:lnTo>
                  <a:lnTo>
                    <a:pt x="609" y="879"/>
                  </a:lnTo>
                  <a:lnTo>
                    <a:pt x="587" y="887"/>
                  </a:lnTo>
                  <a:lnTo>
                    <a:pt x="566" y="892"/>
                  </a:lnTo>
                  <a:lnTo>
                    <a:pt x="544" y="897"/>
                  </a:lnTo>
                  <a:lnTo>
                    <a:pt x="521" y="902"/>
                  </a:lnTo>
                  <a:lnTo>
                    <a:pt x="499" y="905"/>
                  </a:lnTo>
                  <a:lnTo>
                    <a:pt x="476" y="906"/>
                  </a:lnTo>
                  <a:lnTo>
                    <a:pt x="452" y="907"/>
                  </a:lnTo>
                  <a:lnTo>
                    <a:pt x="430" y="906"/>
                  </a:lnTo>
                  <a:lnTo>
                    <a:pt x="406" y="905"/>
                  </a:lnTo>
                  <a:lnTo>
                    <a:pt x="383" y="902"/>
                  </a:lnTo>
                  <a:lnTo>
                    <a:pt x="362" y="897"/>
                  </a:lnTo>
                  <a:lnTo>
                    <a:pt x="339" y="892"/>
                  </a:lnTo>
                  <a:lnTo>
                    <a:pt x="318" y="887"/>
                  </a:lnTo>
                  <a:lnTo>
                    <a:pt x="297" y="879"/>
                  </a:lnTo>
                  <a:lnTo>
                    <a:pt x="276" y="871"/>
                  </a:lnTo>
                  <a:lnTo>
                    <a:pt x="256" y="862"/>
                  </a:lnTo>
                  <a:lnTo>
                    <a:pt x="236" y="852"/>
                  </a:lnTo>
                  <a:lnTo>
                    <a:pt x="218" y="841"/>
                  </a:lnTo>
                  <a:lnTo>
                    <a:pt x="200" y="829"/>
                  </a:lnTo>
                  <a:lnTo>
                    <a:pt x="181" y="816"/>
                  </a:lnTo>
                  <a:lnTo>
                    <a:pt x="164" y="803"/>
                  </a:lnTo>
                  <a:lnTo>
                    <a:pt x="148" y="789"/>
                  </a:lnTo>
                  <a:lnTo>
                    <a:pt x="133" y="774"/>
                  </a:lnTo>
                  <a:lnTo>
                    <a:pt x="117" y="758"/>
                  </a:lnTo>
                  <a:lnTo>
                    <a:pt x="102" y="742"/>
                  </a:lnTo>
                  <a:lnTo>
                    <a:pt x="89" y="725"/>
                  </a:lnTo>
                  <a:lnTo>
                    <a:pt x="76" y="707"/>
                  </a:lnTo>
                  <a:lnTo>
                    <a:pt x="65" y="689"/>
                  </a:lnTo>
                  <a:lnTo>
                    <a:pt x="54" y="669"/>
                  </a:lnTo>
                  <a:lnTo>
                    <a:pt x="44" y="650"/>
                  </a:lnTo>
                  <a:lnTo>
                    <a:pt x="35" y="629"/>
                  </a:lnTo>
                  <a:lnTo>
                    <a:pt x="27" y="609"/>
                  </a:lnTo>
                  <a:lnTo>
                    <a:pt x="19" y="588"/>
                  </a:lnTo>
                  <a:lnTo>
                    <a:pt x="14" y="567"/>
                  </a:lnTo>
                  <a:lnTo>
                    <a:pt x="8" y="544"/>
                  </a:lnTo>
                  <a:lnTo>
                    <a:pt x="4" y="523"/>
                  </a:lnTo>
                  <a:lnTo>
                    <a:pt x="2" y="500"/>
                  </a:lnTo>
                  <a:lnTo>
                    <a:pt x="0" y="476"/>
                  </a:lnTo>
                  <a:lnTo>
                    <a:pt x="0" y="453"/>
                  </a:lnTo>
                  <a:lnTo>
                    <a:pt x="0" y="430"/>
                  </a:lnTo>
                  <a:lnTo>
                    <a:pt x="2" y="407"/>
                  </a:lnTo>
                  <a:lnTo>
                    <a:pt x="4" y="384"/>
                  </a:lnTo>
                  <a:lnTo>
                    <a:pt x="8" y="362"/>
                  </a:lnTo>
                  <a:lnTo>
                    <a:pt x="14" y="340"/>
                  </a:lnTo>
                  <a:lnTo>
                    <a:pt x="19" y="318"/>
                  </a:lnTo>
                  <a:lnTo>
                    <a:pt x="27" y="297"/>
                  </a:lnTo>
                  <a:lnTo>
                    <a:pt x="35" y="276"/>
                  </a:lnTo>
                  <a:lnTo>
                    <a:pt x="44" y="257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6" y="200"/>
                  </a:lnTo>
                  <a:lnTo>
                    <a:pt x="89" y="182"/>
                  </a:lnTo>
                  <a:lnTo>
                    <a:pt x="102" y="165"/>
                  </a:lnTo>
                  <a:lnTo>
                    <a:pt x="117" y="148"/>
                  </a:lnTo>
                  <a:lnTo>
                    <a:pt x="133" y="133"/>
                  </a:lnTo>
                  <a:lnTo>
                    <a:pt x="148" y="118"/>
                  </a:lnTo>
                  <a:lnTo>
                    <a:pt x="164" y="104"/>
                  </a:lnTo>
                  <a:lnTo>
                    <a:pt x="181" y="89"/>
                  </a:lnTo>
                  <a:lnTo>
                    <a:pt x="200" y="78"/>
                  </a:lnTo>
                  <a:lnTo>
                    <a:pt x="218" y="66"/>
                  </a:lnTo>
                  <a:lnTo>
                    <a:pt x="236" y="55"/>
                  </a:lnTo>
                  <a:lnTo>
                    <a:pt x="256" y="44"/>
                  </a:lnTo>
                  <a:lnTo>
                    <a:pt x="276" y="35"/>
                  </a:lnTo>
                  <a:lnTo>
                    <a:pt x="297" y="27"/>
                  </a:lnTo>
                  <a:lnTo>
                    <a:pt x="318" y="20"/>
                  </a:lnTo>
                  <a:lnTo>
                    <a:pt x="339" y="14"/>
                  </a:lnTo>
                  <a:lnTo>
                    <a:pt x="362" y="8"/>
                  </a:lnTo>
                  <a:lnTo>
                    <a:pt x="383" y="5"/>
                  </a:lnTo>
                  <a:lnTo>
                    <a:pt x="406" y="2"/>
                  </a:lnTo>
                  <a:lnTo>
                    <a:pt x="430" y="0"/>
                  </a:lnTo>
                  <a:lnTo>
                    <a:pt x="452" y="0"/>
                  </a:lnTo>
                  <a:lnTo>
                    <a:pt x="476" y="0"/>
                  </a:lnTo>
                  <a:lnTo>
                    <a:pt x="499" y="2"/>
                  </a:lnTo>
                  <a:lnTo>
                    <a:pt x="521" y="5"/>
                  </a:lnTo>
                  <a:lnTo>
                    <a:pt x="544" y="8"/>
                  </a:lnTo>
                  <a:lnTo>
                    <a:pt x="566" y="14"/>
                  </a:lnTo>
                  <a:lnTo>
                    <a:pt x="587" y="20"/>
                  </a:lnTo>
                  <a:lnTo>
                    <a:pt x="609" y="27"/>
                  </a:lnTo>
                  <a:lnTo>
                    <a:pt x="629" y="35"/>
                  </a:lnTo>
                  <a:lnTo>
                    <a:pt x="649" y="44"/>
                  </a:lnTo>
                  <a:lnTo>
                    <a:pt x="669" y="55"/>
                  </a:lnTo>
                  <a:lnTo>
                    <a:pt x="688" y="66"/>
                  </a:lnTo>
                  <a:lnTo>
                    <a:pt x="706" y="78"/>
                  </a:lnTo>
                  <a:lnTo>
                    <a:pt x="724" y="89"/>
                  </a:lnTo>
                  <a:lnTo>
                    <a:pt x="742" y="104"/>
                  </a:lnTo>
                  <a:lnTo>
                    <a:pt x="758" y="118"/>
                  </a:lnTo>
                  <a:lnTo>
                    <a:pt x="773" y="133"/>
                  </a:lnTo>
                  <a:lnTo>
                    <a:pt x="788" y="148"/>
                  </a:lnTo>
                  <a:lnTo>
                    <a:pt x="802" y="165"/>
                  </a:lnTo>
                  <a:lnTo>
                    <a:pt x="816" y="182"/>
                  </a:lnTo>
                  <a:lnTo>
                    <a:pt x="829" y="200"/>
                  </a:lnTo>
                  <a:lnTo>
                    <a:pt x="841" y="218"/>
                  </a:lnTo>
                  <a:lnTo>
                    <a:pt x="852" y="237"/>
                  </a:lnTo>
                  <a:lnTo>
                    <a:pt x="862" y="257"/>
                  </a:lnTo>
                  <a:lnTo>
                    <a:pt x="870" y="276"/>
                  </a:lnTo>
                  <a:lnTo>
                    <a:pt x="879" y="297"/>
                  </a:lnTo>
                  <a:lnTo>
                    <a:pt x="885" y="318"/>
                  </a:lnTo>
                  <a:lnTo>
                    <a:pt x="892" y="340"/>
                  </a:lnTo>
                  <a:lnTo>
                    <a:pt x="897" y="362"/>
                  </a:lnTo>
                  <a:lnTo>
                    <a:pt x="900" y="384"/>
                  </a:lnTo>
                  <a:lnTo>
                    <a:pt x="904" y="407"/>
                  </a:lnTo>
                  <a:lnTo>
                    <a:pt x="906" y="430"/>
                  </a:lnTo>
                  <a:lnTo>
                    <a:pt x="906" y="4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294"/>
            <p:cNvSpPr>
              <a:spLocks/>
            </p:cNvSpPr>
            <p:nvPr/>
          </p:nvSpPr>
          <p:spPr bwMode="auto">
            <a:xfrm>
              <a:off x="7515353" y="6707881"/>
              <a:ext cx="361131" cy="362721"/>
            </a:xfrm>
            <a:custGeom>
              <a:avLst/>
              <a:gdLst>
                <a:gd name="T0" fmla="*/ 629 w 908"/>
                <a:gd name="T1" fmla="*/ 176 h 908"/>
                <a:gd name="T2" fmla="*/ 621 w 908"/>
                <a:gd name="T3" fmla="*/ 123 h 908"/>
                <a:gd name="T4" fmla="*/ 599 w 908"/>
                <a:gd name="T5" fmla="*/ 78 h 908"/>
                <a:gd name="T6" fmla="*/ 566 w 908"/>
                <a:gd name="T7" fmla="*/ 40 h 908"/>
                <a:gd name="T8" fmla="*/ 522 w 908"/>
                <a:gd name="T9" fmla="*/ 14 h 908"/>
                <a:gd name="T10" fmla="*/ 472 w 908"/>
                <a:gd name="T11" fmla="*/ 1 h 908"/>
                <a:gd name="T12" fmla="*/ 419 w 908"/>
                <a:gd name="T13" fmla="*/ 3 h 908"/>
                <a:gd name="T14" fmla="*/ 370 w 908"/>
                <a:gd name="T15" fmla="*/ 21 h 908"/>
                <a:gd name="T16" fmla="*/ 330 w 908"/>
                <a:gd name="T17" fmla="*/ 52 h 908"/>
                <a:gd name="T18" fmla="*/ 300 w 908"/>
                <a:gd name="T19" fmla="*/ 92 h 908"/>
                <a:gd name="T20" fmla="*/ 282 w 908"/>
                <a:gd name="T21" fmla="*/ 140 h 908"/>
                <a:gd name="T22" fmla="*/ 278 w 908"/>
                <a:gd name="T23" fmla="*/ 278 h 908"/>
                <a:gd name="T24" fmla="*/ 139 w 908"/>
                <a:gd name="T25" fmla="*/ 283 h 908"/>
                <a:gd name="T26" fmla="*/ 91 w 908"/>
                <a:gd name="T27" fmla="*/ 300 h 908"/>
                <a:gd name="T28" fmla="*/ 50 w 908"/>
                <a:gd name="T29" fmla="*/ 330 h 908"/>
                <a:gd name="T30" fmla="*/ 20 w 908"/>
                <a:gd name="T31" fmla="*/ 370 h 908"/>
                <a:gd name="T32" fmla="*/ 3 w 908"/>
                <a:gd name="T33" fmla="*/ 419 h 908"/>
                <a:gd name="T34" fmla="*/ 1 w 908"/>
                <a:gd name="T35" fmla="*/ 472 h 908"/>
                <a:gd name="T36" fmla="*/ 14 w 908"/>
                <a:gd name="T37" fmla="*/ 522 h 908"/>
                <a:gd name="T38" fmla="*/ 40 w 908"/>
                <a:gd name="T39" fmla="*/ 566 h 908"/>
                <a:gd name="T40" fmla="*/ 76 w 908"/>
                <a:gd name="T41" fmla="*/ 599 h 908"/>
                <a:gd name="T42" fmla="*/ 123 w 908"/>
                <a:gd name="T43" fmla="*/ 622 h 908"/>
                <a:gd name="T44" fmla="*/ 175 w 908"/>
                <a:gd name="T45" fmla="*/ 629 h 908"/>
                <a:gd name="T46" fmla="*/ 279 w 908"/>
                <a:gd name="T47" fmla="*/ 751 h 908"/>
                <a:gd name="T48" fmla="*/ 292 w 908"/>
                <a:gd name="T49" fmla="*/ 801 h 908"/>
                <a:gd name="T50" fmla="*/ 318 w 908"/>
                <a:gd name="T51" fmla="*/ 844 h 908"/>
                <a:gd name="T52" fmla="*/ 356 w 908"/>
                <a:gd name="T53" fmla="*/ 879 h 908"/>
                <a:gd name="T54" fmla="*/ 401 w 908"/>
                <a:gd name="T55" fmla="*/ 900 h 908"/>
                <a:gd name="T56" fmla="*/ 453 w 908"/>
                <a:gd name="T57" fmla="*/ 908 h 908"/>
                <a:gd name="T58" fmla="*/ 506 w 908"/>
                <a:gd name="T59" fmla="*/ 900 h 908"/>
                <a:gd name="T60" fmla="*/ 552 w 908"/>
                <a:gd name="T61" fmla="*/ 879 h 908"/>
                <a:gd name="T62" fmla="*/ 589 w 908"/>
                <a:gd name="T63" fmla="*/ 844 h 908"/>
                <a:gd name="T64" fmla="*/ 615 w 908"/>
                <a:gd name="T65" fmla="*/ 801 h 908"/>
                <a:gd name="T66" fmla="*/ 628 w 908"/>
                <a:gd name="T67" fmla="*/ 751 h 908"/>
                <a:gd name="T68" fmla="*/ 733 w 908"/>
                <a:gd name="T69" fmla="*/ 629 h 908"/>
                <a:gd name="T70" fmla="*/ 785 w 908"/>
                <a:gd name="T71" fmla="*/ 622 h 908"/>
                <a:gd name="T72" fmla="*/ 830 w 908"/>
                <a:gd name="T73" fmla="*/ 599 h 908"/>
                <a:gd name="T74" fmla="*/ 868 w 908"/>
                <a:gd name="T75" fmla="*/ 566 h 908"/>
                <a:gd name="T76" fmla="*/ 894 w 908"/>
                <a:gd name="T77" fmla="*/ 522 h 908"/>
                <a:gd name="T78" fmla="*/ 907 w 908"/>
                <a:gd name="T79" fmla="*/ 472 h 908"/>
                <a:gd name="T80" fmla="*/ 905 w 908"/>
                <a:gd name="T81" fmla="*/ 419 h 908"/>
                <a:gd name="T82" fmla="*/ 886 w 908"/>
                <a:gd name="T83" fmla="*/ 370 h 908"/>
                <a:gd name="T84" fmla="*/ 856 w 908"/>
                <a:gd name="T85" fmla="*/ 330 h 908"/>
                <a:gd name="T86" fmla="*/ 816 w 908"/>
                <a:gd name="T87" fmla="*/ 300 h 908"/>
                <a:gd name="T88" fmla="*/ 768 w 908"/>
                <a:gd name="T89" fmla="*/ 28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8" h="908">
                  <a:moveTo>
                    <a:pt x="733" y="278"/>
                  </a:moveTo>
                  <a:lnTo>
                    <a:pt x="629" y="278"/>
                  </a:lnTo>
                  <a:lnTo>
                    <a:pt x="629" y="176"/>
                  </a:lnTo>
                  <a:lnTo>
                    <a:pt x="628" y="157"/>
                  </a:lnTo>
                  <a:lnTo>
                    <a:pt x="625" y="140"/>
                  </a:lnTo>
                  <a:lnTo>
                    <a:pt x="621" y="123"/>
                  </a:lnTo>
                  <a:lnTo>
                    <a:pt x="615" y="107"/>
                  </a:lnTo>
                  <a:lnTo>
                    <a:pt x="608" y="92"/>
                  </a:lnTo>
                  <a:lnTo>
                    <a:pt x="599" y="78"/>
                  </a:lnTo>
                  <a:lnTo>
                    <a:pt x="589" y="63"/>
                  </a:lnTo>
                  <a:lnTo>
                    <a:pt x="577" y="52"/>
                  </a:lnTo>
                  <a:lnTo>
                    <a:pt x="566" y="40"/>
                  </a:lnTo>
                  <a:lnTo>
                    <a:pt x="552" y="30"/>
                  </a:lnTo>
                  <a:lnTo>
                    <a:pt x="538" y="21"/>
                  </a:lnTo>
                  <a:lnTo>
                    <a:pt x="522" y="14"/>
                  </a:lnTo>
                  <a:lnTo>
                    <a:pt x="506" y="7"/>
                  </a:lnTo>
                  <a:lnTo>
                    <a:pt x="489" y="3"/>
                  </a:lnTo>
                  <a:lnTo>
                    <a:pt x="472" y="1"/>
                  </a:lnTo>
                  <a:lnTo>
                    <a:pt x="453" y="0"/>
                  </a:lnTo>
                  <a:lnTo>
                    <a:pt x="436" y="1"/>
                  </a:lnTo>
                  <a:lnTo>
                    <a:pt x="419" y="3"/>
                  </a:lnTo>
                  <a:lnTo>
                    <a:pt x="401" y="7"/>
                  </a:lnTo>
                  <a:lnTo>
                    <a:pt x="385" y="14"/>
                  </a:lnTo>
                  <a:lnTo>
                    <a:pt x="370" y="21"/>
                  </a:lnTo>
                  <a:lnTo>
                    <a:pt x="356" y="30"/>
                  </a:lnTo>
                  <a:lnTo>
                    <a:pt x="342" y="40"/>
                  </a:lnTo>
                  <a:lnTo>
                    <a:pt x="330" y="52"/>
                  </a:lnTo>
                  <a:lnTo>
                    <a:pt x="318" y="63"/>
                  </a:lnTo>
                  <a:lnTo>
                    <a:pt x="309" y="78"/>
                  </a:lnTo>
                  <a:lnTo>
                    <a:pt x="300" y="92"/>
                  </a:lnTo>
                  <a:lnTo>
                    <a:pt x="292" y="107"/>
                  </a:lnTo>
                  <a:lnTo>
                    <a:pt x="286" y="123"/>
                  </a:lnTo>
                  <a:lnTo>
                    <a:pt x="282" y="140"/>
                  </a:lnTo>
                  <a:lnTo>
                    <a:pt x="279" y="157"/>
                  </a:lnTo>
                  <a:lnTo>
                    <a:pt x="278" y="176"/>
                  </a:lnTo>
                  <a:lnTo>
                    <a:pt x="278" y="278"/>
                  </a:lnTo>
                  <a:lnTo>
                    <a:pt x="175" y="278"/>
                  </a:lnTo>
                  <a:lnTo>
                    <a:pt x="157" y="279"/>
                  </a:lnTo>
                  <a:lnTo>
                    <a:pt x="139" y="283"/>
                  </a:lnTo>
                  <a:lnTo>
                    <a:pt x="123" y="287"/>
                  </a:lnTo>
                  <a:lnTo>
                    <a:pt x="107" y="292"/>
                  </a:lnTo>
                  <a:lnTo>
                    <a:pt x="91" y="300"/>
                  </a:lnTo>
                  <a:lnTo>
                    <a:pt x="76" y="309"/>
                  </a:lnTo>
                  <a:lnTo>
                    <a:pt x="63" y="319"/>
                  </a:lnTo>
                  <a:lnTo>
                    <a:pt x="50" y="330"/>
                  </a:lnTo>
                  <a:lnTo>
                    <a:pt x="40" y="343"/>
                  </a:lnTo>
                  <a:lnTo>
                    <a:pt x="30" y="356"/>
                  </a:lnTo>
                  <a:lnTo>
                    <a:pt x="20" y="370"/>
                  </a:lnTo>
                  <a:lnTo>
                    <a:pt x="14" y="386"/>
                  </a:lnTo>
                  <a:lnTo>
                    <a:pt x="7" y="403"/>
                  </a:lnTo>
                  <a:lnTo>
                    <a:pt x="3" y="419"/>
                  </a:lnTo>
                  <a:lnTo>
                    <a:pt x="1" y="436"/>
                  </a:lnTo>
                  <a:lnTo>
                    <a:pt x="0" y="454"/>
                  </a:lnTo>
                  <a:lnTo>
                    <a:pt x="1" y="472"/>
                  </a:lnTo>
                  <a:lnTo>
                    <a:pt x="3" y="490"/>
                  </a:lnTo>
                  <a:lnTo>
                    <a:pt x="7" y="506"/>
                  </a:lnTo>
                  <a:lnTo>
                    <a:pt x="14" y="522"/>
                  </a:lnTo>
                  <a:lnTo>
                    <a:pt x="20" y="538"/>
                  </a:lnTo>
                  <a:lnTo>
                    <a:pt x="30" y="553"/>
                  </a:lnTo>
                  <a:lnTo>
                    <a:pt x="40" y="566"/>
                  </a:lnTo>
                  <a:lnTo>
                    <a:pt x="50" y="579"/>
                  </a:lnTo>
                  <a:lnTo>
                    <a:pt x="63" y="589"/>
                  </a:lnTo>
                  <a:lnTo>
                    <a:pt x="76" y="599"/>
                  </a:lnTo>
                  <a:lnTo>
                    <a:pt x="91" y="609"/>
                  </a:lnTo>
                  <a:lnTo>
                    <a:pt x="107" y="615"/>
                  </a:lnTo>
                  <a:lnTo>
                    <a:pt x="123" y="622"/>
                  </a:lnTo>
                  <a:lnTo>
                    <a:pt x="139" y="626"/>
                  </a:lnTo>
                  <a:lnTo>
                    <a:pt x="157" y="628"/>
                  </a:lnTo>
                  <a:lnTo>
                    <a:pt x="175" y="629"/>
                  </a:lnTo>
                  <a:lnTo>
                    <a:pt x="278" y="629"/>
                  </a:lnTo>
                  <a:lnTo>
                    <a:pt x="278" y="733"/>
                  </a:lnTo>
                  <a:lnTo>
                    <a:pt x="279" y="751"/>
                  </a:lnTo>
                  <a:lnTo>
                    <a:pt x="282" y="769"/>
                  </a:lnTo>
                  <a:lnTo>
                    <a:pt x="286" y="785"/>
                  </a:lnTo>
                  <a:lnTo>
                    <a:pt x="292" y="801"/>
                  </a:lnTo>
                  <a:lnTo>
                    <a:pt x="300" y="816"/>
                  </a:lnTo>
                  <a:lnTo>
                    <a:pt x="309" y="831"/>
                  </a:lnTo>
                  <a:lnTo>
                    <a:pt x="318" y="844"/>
                  </a:lnTo>
                  <a:lnTo>
                    <a:pt x="330" y="857"/>
                  </a:lnTo>
                  <a:lnTo>
                    <a:pt x="342" y="868"/>
                  </a:lnTo>
                  <a:lnTo>
                    <a:pt x="356" y="879"/>
                  </a:lnTo>
                  <a:lnTo>
                    <a:pt x="370" y="888"/>
                  </a:lnTo>
                  <a:lnTo>
                    <a:pt x="385" y="895"/>
                  </a:lnTo>
                  <a:lnTo>
                    <a:pt x="401" y="900"/>
                  </a:lnTo>
                  <a:lnTo>
                    <a:pt x="419" y="905"/>
                  </a:lnTo>
                  <a:lnTo>
                    <a:pt x="436" y="908"/>
                  </a:lnTo>
                  <a:lnTo>
                    <a:pt x="453" y="908"/>
                  </a:lnTo>
                  <a:lnTo>
                    <a:pt x="472" y="908"/>
                  </a:lnTo>
                  <a:lnTo>
                    <a:pt x="489" y="905"/>
                  </a:lnTo>
                  <a:lnTo>
                    <a:pt x="506" y="900"/>
                  </a:lnTo>
                  <a:lnTo>
                    <a:pt x="522" y="895"/>
                  </a:lnTo>
                  <a:lnTo>
                    <a:pt x="538" y="888"/>
                  </a:lnTo>
                  <a:lnTo>
                    <a:pt x="552" y="879"/>
                  </a:lnTo>
                  <a:lnTo>
                    <a:pt x="566" y="868"/>
                  </a:lnTo>
                  <a:lnTo>
                    <a:pt x="577" y="857"/>
                  </a:lnTo>
                  <a:lnTo>
                    <a:pt x="589" y="844"/>
                  </a:lnTo>
                  <a:lnTo>
                    <a:pt x="599" y="831"/>
                  </a:lnTo>
                  <a:lnTo>
                    <a:pt x="608" y="816"/>
                  </a:lnTo>
                  <a:lnTo>
                    <a:pt x="615" y="801"/>
                  </a:lnTo>
                  <a:lnTo>
                    <a:pt x="621" y="785"/>
                  </a:lnTo>
                  <a:lnTo>
                    <a:pt x="625" y="769"/>
                  </a:lnTo>
                  <a:lnTo>
                    <a:pt x="628" y="751"/>
                  </a:lnTo>
                  <a:lnTo>
                    <a:pt x="629" y="733"/>
                  </a:lnTo>
                  <a:lnTo>
                    <a:pt x="629" y="629"/>
                  </a:lnTo>
                  <a:lnTo>
                    <a:pt x="733" y="629"/>
                  </a:lnTo>
                  <a:lnTo>
                    <a:pt x="750" y="628"/>
                  </a:lnTo>
                  <a:lnTo>
                    <a:pt x="768" y="626"/>
                  </a:lnTo>
                  <a:lnTo>
                    <a:pt x="785" y="622"/>
                  </a:lnTo>
                  <a:lnTo>
                    <a:pt x="801" y="615"/>
                  </a:lnTo>
                  <a:lnTo>
                    <a:pt x="816" y="609"/>
                  </a:lnTo>
                  <a:lnTo>
                    <a:pt x="830" y="599"/>
                  </a:lnTo>
                  <a:lnTo>
                    <a:pt x="844" y="589"/>
                  </a:lnTo>
                  <a:lnTo>
                    <a:pt x="856" y="579"/>
                  </a:lnTo>
                  <a:lnTo>
                    <a:pt x="868" y="566"/>
                  </a:lnTo>
                  <a:lnTo>
                    <a:pt x="878" y="553"/>
                  </a:lnTo>
                  <a:lnTo>
                    <a:pt x="886" y="538"/>
                  </a:lnTo>
                  <a:lnTo>
                    <a:pt x="894" y="522"/>
                  </a:lnTo>
                  <a:lnTo>
                    <a:pt x="900" y="506"/>
                  </a:lnTo>
                  <a:lnTo>
                    <a:pt x="905" y="489"/>
                  </a:lnTo>
                  <a:lnTo>
                    <a:pt x="907" y="472"/>
                  </a:lnTo>
                  <a:lnTo>
                    <a:pt x="908" y="454"/>
                  </a:lnTo>
                  <a:lnTo>
                    <a:pt x="907" y="436"/>
                  </a:lnTo>
                  <a:lnTo>
                    <a:pt x="905" y="419"/>
                  </a:lnTo>
                  <a:lnTo>
                    <a:pt x="900" y="402"/>
                  </a:lnTo>
                  <a:lnTo>
                    <a:pt x="894" y="386"/>
                  </a:lnTo>
                  <a:lnTo>
                    <a:pt x="886" y="370"/>
                  </a:lnTo>
                  <a:lnTo>
                    <a:pt x="878" y="356"/>
                  </a:lnTo>
                  <a:lnTo>
                    <a:pt x="868" y="343"/>
                  </a:lnTo>
                  <a:lnTo>
                    <a:pt x="856" y="330"/>
                  </a:lnTo>
                  <a:lnTo>
                    <a:pt x="844" y="318"/>
                  </a:lnTo>
                  <a:lnTo>
                    <a:pt x="830" y="309"/>
                  </a:lnTo>
                  <a:lnTo>
                    <a:pt x="816" y="300"/>
                  </a:lnTo>
                  <a:lnTo>
                    <a:pt x="801" y="292"/>
                  </a:lnTo>
                  <a:lnTo>
                    <a:pt x="785" y="287"/>
                  </a:lnTo>
                  <a:lnTo>
                    <a:pt x="768" y="283"/>
                  </a:lnTo>
                  <a:lnTo>
                    <a:pt x="750" y="279"/>
                  </a:lnTo>
                  <a:lnTo>
                    <a:pt x="733" y="2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295"/>
            <p:cNvSpPr>
              <a:spLocks/>
            </p:cNvSpPr>
            <p:nvPr/>
          </p:nvSpPr>
          <p:spPr bwMode="auto">
            <a:xfrm>
              <a:off x="7539217" y="6830379"/>
              <a:ext cx="7954" cy="31818"/>
            </a:xfrm>
            <a:custGeom>
              <a:avLst/>
              <a:gdLst>
                <a:gd name="T0" fmla="*/ 0 w 23"/>
                <a:gd name="T1" fmla="*/ 81 h 81"/>
                <a:gd name="T2" fmla="*/ 0 w 23"/>
                <a:gd name="T3" fmla="*/ 81 h 81"/>
                <a:gd name="T4" fmla="*/ 3 w 23"/>
                <a:gd name="T5" fmla="*/ 61 h 81"/>
                <a:gd name="T6" fmla="*/ 9 w 23"/>
                <a:gd name="T7" fmla="*/ 40 h 81"/>
                <a:gd name="T8" fmla="*/ 15 w 23"/>
                <a:gd name="T9" fmla="*/ 21 h 81"/>
                <a:gd name="T10" fmla="*/ 23 w 23"/>
                <a:gd name="T11" fmla="*/ 0 h 81"/>
                <a:gd name="T12" fmla="*/ 15 w 23"/>
                <a:gd name="T13" fmla="*/ 21 h 81"/>
                <a:gd name="T14" fmla="*/ 9 w 23"/>
                <a:gd name="T15" fmla="*/ 40 h 81"/>
                <a:gd name="T16" fmla="*/ 3 w 23"/>
                <a:gd name="T17" fmla="*/ 61 h 81"/>
                <a:gd name="T18" fmla="*/ 0 w 23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81">
                  <a:moveTo>
                    <a:pt x="0" y="81"/>
                  </a:moveTo>
                  <a:lnTo>
                    <a:pt x="0" y="81"/>
                  </a:lnTo>
                  <a:lnTo>
                    <a:pt x="3" y="61"/>
                  </a:lnTo>
                  <a:lnTo>
                    <a:pt x="9" y="40"/>
                  </a:lnTo>
                  <a:lnTo>
                    <a:pt x="15" y="21"/>
                  </a:lnTo>
                  <a:lnTo>
                    <a:pt x="23" y="0"/>
                  </a:lnTo>
                  <a:lnTo>
                    <a:pt x="15" y="21"/>
                  </a:lnTo>
                  <a:lnTo>
                    <a:pt x="9" y="40"/>
                  </a:lnTo>
                  <a:lnTo>
                    <a:pt x="3" y="61"/>
                  </a:lnTo>
                  <a:lnTo>
                    <a:pt x="0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296"/>
            <p:cNvSpPr>
              <a:spLocks/>
            </p:cNvSpPr>
            <p:nvPr/>
          </p:nvSpPr>
          <p:spPr bwMode="auto">
            <a:xfrm>
              <a:off x="7537626" y="6855833"/>
              <a:ext cx="1591" cy="12727"/>
            </a:xfrm>
            <a:custGeom>
              <a:avLst/>
              <a:gdLst>
                <a:gd name="T0" fmla="*/ 5 w 5"/>
                <a:gd name="T1" fmla="*/ 0 h 32"/>
                <a:gd name="T2" fmla="*/ 5 w 5"/>
                <a:gd name="T3" fmla="*/ 0 h 32"/>
                <a:gd name="T4" fmla="*/ 2 w 5"/>
                <a:gd name="T5" fmla="*/ 16 h 32"/>
                <a:gd name="T6" fmla="*/ 0 w 5"/>
                <a:gd name="T7" fmla="*/ 32 h 32"/>
                <a:gd name="T8" fmla="*/ 0 w 5"/>
                <a:gd name="T9" fmla="*/ 32 h 32"/>
                <a:gd name="T10" fmla="*/ 2 w 5"/>
                <a:gd name="T11" fmla="*/ 16 h 32"/>
                <a:gd name="T12" fmla="*/ 5 w 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2">
                  <a:moveTo>
                    <a:pt x="5" y="0"/>
                  </a:moveTo>
                  <a:lnTo>
                    <a:pt x="5" y="0"/>
                  </a:lnTo>
                  <a:lnTo>
                    <a:pt x="2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16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297"/>
            <p:cNvSpPr>
              <a:spLocks/>
            </p:cNvSpPr>
            <p:nvPr/>
          </p:nvSpPr>
          <p:spPr bwMode="auto">
            <a:xfrm>
              <a:off x="7536035" y="6862197"/>
              <a:ext cx="3182" cy="12727"/>
            </a:xfrm>
            <a:custGeom>
              <a:avLst/>
              <a:gdLst>
                <a:gd name="T0" fmla="*/ 4 w 4"/>
                <a:gd name="T1" fmla="*/ 0 h 31"/>
                <a:gd name="T2" fmla="*/ 4 w 4"/>
                <a:gd name="T3" fmla="*/ 0 h 31"/>
                <a:gd name="T4" fmla="*/ 2 w 4"/>
                <a:gd name="T5" fmla="*/ 16 h 31"/>
                <a:gd name="T6" fmla="*/ 0 w 4"/>
                <a:gd name="T7" fmla="*/ 31 h 31"/>
                <a:gd name="T8" fmla="*/ 0 w 4"/>
                <a:gd name="T9" fmla="*/ 31 h 31"/>
                <a:gd name="T10" fmla="*/ 2 w 4"/>
                <a:gd name="T11" fmla="*/ 16 h 31"/>
                <a:gd name="T12" fmla="*/ 4 w 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1">
                  <a:moveTo>
                    <a:pt x="4" y="0"/>
                  </a:moveTo>
                  <a:lnTo>
                    <a:pt x="4" y="0"/>
                  </a:lnTo>
                  <a:lnTo>
                    <a:pt x="2" y="1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1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298"/>
            <p:cNvSpPr>
              <a:spLocks/>
            </p:cNvSpPr>
            <p:nvPr/>
          </p:nvSpPr>
          <p:spPr bwMode="auto">
            <a:xfrm>
              <a:off x="7536035" y="6868560"/>
              <a:ext cx="1591" cy="11136"/>
            </a:xfrm>
            <a:custGeom>
              <a:avLst/>
              <a:gdLst>
                <a:gd name="T0" fmla="*/ 3 w 3"/>
                <a:gd name="T1" fmla="*/ 0 h 29"/>
                <a:gd name="T2" fmla="*/ 3 w 3"/>
                <a:gd name="T3" fmla="*/ 0 h 29"/>
                <a:gd name="T4" fmla="*/ 1 w 3"/>
                <a:gd name="T5" fmla="*/ 15 h 29"/>
                <a:gd name="T6" fmla="*/ 0 w 3"/>
                <a:gd name="T7" fmla="*/ 29 h 29"/>
                <a:gd name="T8" fmla="*/ 0 w 3"/>
                <a:gd name="T9" fmla="*/ 29 h 29"/>
                <a:gd name="T10" fmla="*/ 1 w 3"/>
                <a:gd name="T11" fmla="*/ 15 h 29"/>
                <a:gd name="T12" fmla="*/ 3 w 3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lnTo>
                    <a:pt x="3" y="0"/>
                  </a:lnTo>
                  <a:lnTo>
                    <a:pt x="1" y="1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1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299"/>
            <p:cNvSpPr>
              <a:spLocks/>
            </p:cNvSpPr>
            <p:nvPr/>
          </p:nvSpPr>
          <p:spPr bwMode="auto">
            <a:xfrm>
              <a:off x="7536035" y="6874923"/>
              <a:ext cx="0" cy="11136"/>
            </a:xfrm>
            <a:custGeom>
              <a:avLst/>
              <a:gdLst>
                <a:gd name="T0" fmla="*/ 1 w 1"/>
                <a:gd name="T1" fmla="*/ 0 h 28"/>
                <a:gd name="T2" fmla="*/ 1 w 1"/>
                <a:gd name="T3" fmla="*/ 0 h 28"/>
                <a:gd name="T4" fmla="*/ 0 w 1"/>
                <a:gd name="T5" fmla="*/ 14 h 28"/>
                <a:gd name="T6" fmla="*/ 0 w 1"/>
                <a:gd name="T7" fmla="*/ 28 h 28"/>
                <a:gd name="T8" fmla="*/ 0 w 1"/>
                <a:gd name="T9" fmla="*/ 14 h 28"/>
                <a:gd name="T10" fmla="*/ 1 w 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8">
                  <a:moveTo>
                    <a:pt x="1" y="0"/>
                  </a:moveTo>
                  <a:lnTo>
                    <a:pt x="1" y="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300"/>
            <p:cNvSpPr>
              <a:spLocks/>
            </p:cNvSpPr>
            <p:nvPr/>
          </p:nvSpPr>
          <p:spPr bwMode="auto">
            <a:xfrm>
              <a:off x="7536035" y="6879696"/>
              <a:ext cx="0" cy="11136"/>
            </a:xfrm>
            <a:custGeom>
              <a:avLst/>
              <a:gdLst>
                <a:gd name="T0" fmla="*/ 1 w 1"/>
                <a:gd name="T1" fmla="*/ 0 h 26"/>
                <a:gd name="T2" fmla="*/ 1 w 1"/>
                <a:gd name="T3" fmla="*/ 0 h 26"/>
                <a:gd name="T4" fmla="*/ 1 w 1"/>
                <a:gd name="T5" fmla="*/ 10 h 26"/>
                <a:gd name="T6" fmla="*/ 0 w 1"/>
                <a:gd name="T7" fmla="*/ 21 h 26"/>
                <a:gd name="T8" fmla="*/ 0 w 1"/>
                <a:gd name="T9" fmla="*/ 26 h 26"/>
                <a:gd name="T10" fmla="*/ 1 w 1"/>
                <a:gd name="T11" fmla="*/ 13 h 26"/>
                <a:gd name="T12" fmla="*/ 1 w 1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6">
                  <a:moveTo>
                    <a:pt x="1" y="0"/>
                  </a:moveTo>
                  <a:lnTo>
                    <a:pt x="1" y="0"/>
                  </a:lnTo>
                  <a:lnTo>
                    <a:pt x="1" y="10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301"/>
            <p:cNvSpPr>
              <a:spLocks/>
            </p:cNvSpPr>
            <p:nvPr/>
          </p:nvSpPr>
          <p:spPr bwMode="auto">
            <a:xfrm>
              <a:off x="7536035" y="6886060"/>
              <a:ext cx="0" cy="4773"/>
            </a:xfrm>
            <a:custGeom>
              <a:avLst/>
              <a:gdLst>
                <a:gd name="T0" fmla="*/ 0 w 1"/>
                <a:gd name="T1" fmla="*/ 12 h 12"/>
                <a:gd name="T2" fmla="*/ 0 w 1"/>
                <a:gd name="T3" fmla="*/ 5 h 12"/>
                <a:gd name="T4" fmla="*/ 1 w 1"/>
                <a:gd name="T5" fmla="*/ 0 h 12"/>
                <a:gd name="T6" fmla="*/ 0 w 1"/>
                <a:gd name="T7" fmla="*/ 3 h 12"/>
                <a:gd name="T8" fmla="*/ 0 w 1"/>
                <a:gd name="T9" fmla="*/ 7 h 12"/>
                <a:gd name="T10" fmla="*/ 0 w 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9" name="组合 2618"/>
          <p:cNvGrpSpPr/>
          <p:nvPr/>
        </p:nvGrpSpPr>
        <p:grpSpPr>
          <a:xfrm>
            <a:off x="7900241" y="5190424"/>
            <a:ext cx="1037241" cy="1180822"/>
            <a:chOff x="7481945" y="7422188"/>
            <a:chExt cx="447038" cy="556808"/>
          </a:xfrm>
        </p:grpSpPr>
        <p:sp>
          <p:nvSpPr>
            <p:cNvPr id="501" name="Freeform 1304"/>
            <p:cNvSpPr>
              <a:spLocks noEditPoints="1"/>
            </p:cNvSpPr>
            <p:nvPr/>
          </p:nvSpPr>
          <p:spPr bwMode="auto">
            <a:xfrm>
              <a:off x="7520126" y="7901044"/>
              <a:ext cx="41363" cy="74771"/>
            </a:xfrm>
            <a:custGeom>
              <a:avLst/>
              <a:gdLst>
                <a:gd name="T0" fmla="*/ 38 w 103"/>
                <a:gd name="T1" fmla="*/ 95 h 191"/>
                <a:gd name="T2" fmla="*/ 41 w 103"/>
                <a:gd name="T3" fmla="*/ 106 h 191"/>
                <a:gd name="T4" fmla="*/ 47 w 103"/>
                <a:gd name="T5" fmla="*/ 110 h 191"/>
                <a:gd name="T6" fmla="*/ 55 w 103"/>
                <a:gd name="T7" fmla="*/ 110 h 191"/>
                <a:gd name="T8" fmla="*/ 61 w 103"/>
                <a:gd name="T9" fmla="*/ 103 h 191"/>
                <a:gd name="T10" fmla="*/ 66 w 103"/>
                <a:gd name="T11" fmla="*/ 93 h 191"/>
                <a:gd name="T12" fmla="*/ 68 w 103"/>
                <a:gd name="T13" fmla="*/ 79 h 191"/>
                <a:gd name="T14" fmla="*/ 67 w 103"/>
                <a:gd name="T15" fmla="*/ 61 h 191"/>
                <a:gd name="T16" fmla="*/ 65 w 103"/>
                <a:gd name="T17" fmla="*/ 46 h 191"/>
                <a:gd name="T18" fmla="*/ 60 w 103"/>
                <a:gd name="T19" fmla="*/ 36 h 191"/>
                <a:gd name="T20" fmla="*/ 54 w 103"/>
                <a:gd name="T21" fmla="*/ 31 h 191"/>
                <a:gd name="T22" fmla="*/ 46 w 103"/>
                <a:gd name="T23" fmla="*/ 32 h 191"/>
                <a:gd name="T24" fmla="*/ 40 w 103"/>
                <a:gd name="T25" fmla="*/ 38 h 191"/>
                <a:gd name="T26" fmla="*/ 36 w 103"/>
                <a:gd name="T27" fmla="*/ 47 h 191"/>
                <a:gd name="T28" fmla="*/ 36 w 103"/>
                <a:gd name="T29" fmla="*/ 88 h 191"/>
                <a:gd name="T30" fmla="*/ 0 w 103"/>
                <a:gd name="T31" fmla="*/ 34 h 191"/>
                <a:gd name="T32" fmla="*/ 0 w 103"/>
                <a:gd name="T33" fmla="*/ 13 h 191"/>
                <a:gd name="T34" fmla="*/ 31 w 103"/>
                <a:gd name="T35" fmla="*/ 3 h 191"/>
                <a:gd name="T36" fmla="*/ 33 w 103"/>
                <a:gd name="T37" fmla="*/ 18 h 191"/>
                <a:gd name="T38" fmla="*/ 39 w 103"/>
                <a:gd name="T39" fmla="*/ 11 h 191"/>
                <a:gd name="T40" fmla="*/ 45 w 103"/>
                <a:gd name="T41" fmla="*/ 5 h 191"/>
                <a:gd name="T42" fmla="*/ 53 w 103"/>
                <a:gd name="T43" fmla="*/ 2 h 191"/>
                <a:gd name="T44" fmla="*/ 61 w 103"/>
                <a:gd name="T45" fmla="*/ 0 h 191"/>
                <a:gd name="T46" fmla="*/ 72 w 103"/>
                <a:gd name="T47" fmla="*/ 2 h 191"/>
                <a:gd name="T48" fmla="*/ 81 w 103"/>
                <a:gd name="T49" fmla="*/ 6 h 191"/>
                <a:gd name="T50" fmla="*/ 88 w 103"/>
                <a:gd name="T51" fmla="*/ 13 h 191"/>
                <a:gd name="T52" fmla="*/ 94 w 103"/>
                <a:gd name="T53" fmla="*/ 21 h 191"/>
                <a:gd name="T54" fmla="*/ 101 w 103"/>
                <a:gd name="T55" fmla="*/ 43 h 191"/>
                <a:gd name="T56" fmla="*/ 103 w 103"/>
                <a:gd name="T57" fmla="*/ 70 h 191"/>
                <a:gd name="T58" fmla="*/ 100 w 103"/>
                <a:gd name="T59" fmla="*/ 101 h 191"/>
                <a:gd name="T60" fmla="*/ 90 w 103"/>
                <a:gd name="T61" fmla="*/ 123 h 191"/>
                <a:gd name="T62" fmla="*/ 84 w 103"/>
                <a:gd name="T63" fmla="*/ 130 h 191"/>
                <a:gd name="T64" fmla="*/ 76 w 103"/>
                <a:gd name="T65" fmla="*/ 136 h 191"/>
                <a:gd name="T66" fmla="*/ 59 w 103"/>
                <a:gd name="T67" fmla="*/ 140 h 191"/>
                <a:gd name="T68" fmla="*/ 52 w 103"/>
                <a:gd name="T69" fmla="*/ 139 h 191"/>
                <a:gd name="T70" fmla="*/ 45 w 103"/>
                <a:gd name="T71" fmla="*/ 136 h 191"/>
                <a:gd name="T72" fmla="*/ 38 w 103"/>
                <a:gd name="T73" fmla="*/ 127 h 191"/>
                <a:gd name="T74" fmla="*/ 36 w 103"/>
                <a:gd name="T75" fmla="*/ 191 h 191"/>
                <a:gd name="T76" fmla="*/ 1 w 103"/>
                <a:gd name="T77" fmla="*/ 4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191">
                  <a:moveTo>
                    <a:pt x="36" y="88"/>
                  </a:moveTo>
                  <a:lnTo>
                    <a:pt x="38" y="95"/>
                  </a:lnTo>
                  <a:lnTo>
                    <a:pt x="39" y="100"/>
                  </a:lnTo>
                  <a:lnTo>
                    <a:pt x="41" y="106"/>
                  </a:lnTo>
                  <a:lnTo>
                    <a:pt x="44" y="109"/>
                  </a:lnTo>
                  <a:lnTo>
                    <a:pt x="47" y="110"/>
                  </a:lnTo>
                  <a:lnTo>
                    <a:pt x="50" y="111"/>
                  </a:lnTo>
                  <a:lnTo>
                    <a:pt x="55" y="110"/>
                  </a:lnTo>
                  <a:lnTo>
                    <a:pt x="58" y="108"/>
                  </a:lnTo>
                  <a:lnTo>
                    <a:pt x="61" y="103"/>
                  </a:lnTo>
                  <a:lnTo>
                    <a:pt x="63" y="98"/>
                  </a:lnTo>
                  <a:lnTo>
                    <a:pt x="66" y="93"/>
                  </a:lnTo>
                  <a:lnTo>
                    <a:pt x="67" y="86"/>
                  </a:lnTo>
                  <a:lnTo>
                    <a:pt x="68" y="79"/>
                  </a:lnTo>
                  <a:lnTo>
                    <a:pt x="68" y="70"/>
                  </a:lnTo>
                  <a:lnTo>
                    <a:pt x="67" y="61"/>
                  </a:lnTo>
                  <a:lnTo>
                    <a:pt x="67" y="54"/>
                  </a:lnTo>
                  <a:lnTo>
                    <a:pt x="65" y="46"/>
                  </a:lnTo>
                  <a:lnTo>
                    <a:pt x="63" y="41"/>
                  </a:lnTo>
                  <a:lnTo>
                    <a:pt x="60" y="36"/>
                  </a:lnTo>
                  <a:lnTo>
                    <a:pt x="58" y="33"/>
                  </a:lnTo>
                  <a:lnTo>
                    <a:pt x="54" y="31"/>
                  </a:lnTo>
                  <a:lnTo>
                    <a:pt x="50" y="31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8"/>
                  </a:lnTo>
                  <a:lnTo>
                    <a:pt x="39" y="43"/>
                  </a:lnTo>
                  <a:lnTo>
                    <a:pt x="36" y="47"/>
                  </a:lnTo>
                  <a:lnTo>
                    <a:pt x="36" y="53"/>
                  </a:lnTo>
                  <a:lnTo>
                    <a:pt x="36" y="88"/>
                  </a:lnTo>
                  <a:close/>
                  <a:moveTo>
                    <a:pt x="1" y="45"/>
                  </a:moveTo>
                  <a:lnTo>
                    <a:pt x="0" y="34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1" y="3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4"/>
                  </a:lnTo>
                  <a:lnTo>
                    <a:pt x="39" y="11"/>
                  </a:lnTo>
                  <a:lnTo>
                    <a:pt x="42" y="7"/>
                  </a:lnTo>
                  <a:lnTo>
                    <a:pt x="45" y="5"/>
                  </a:lnTo>
                  <a:lnTo>
                    <a:pt x="48" y="3"/>
                  </a:lnTo>
                  <a:lnTo>
                    <a:pt x="53" y="2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2" y="2"/>
                  </a:lnTo>
                  <a:lnTo>
                    <a:pt x="76" y="3"/>
                  </a:lnTo>
                  <a:lnTo>
                    <a:pt x="81" y="6"/>
                  </a:lnTo>
                  <a:lnTo>
                    <a:pt x="85" y="8"/>
                  </a:lnTo>
                  <a:lnTo>
                    <a:pt x="88" y="13"/>
                  </a:lnTo>
                  <a:lnTo>
                    <a:pt x="90" y="17"/>
                  </a:lnTo>
                  <a:lnTo>
                    <a:pt x="94" y="21"/>
                  </a:lnTo>
                  <a:lnTo>
                    <a:pt x="98" y="31"/>
                  </a:lnTo>
                  <a:lnTo>
                    <a:pt x="101" y="43"/>
                  </a:lnTo>
                  <a:lnTo>
                    <a:pt x="103" y="56"/>
                  </a:lnTo>
                  <a:lnTo>
                    <a:pt x="103" y="70"/>
                  </a:lnTo>
                  <a:lnTo>
                    <a:pt x="102" y="87"/>
                  </a:lnTo>
                  <a:lnTo>
                    <a:pt x="100" y="101"/>
                  </a:lnTo>
                  <a:lnTo>
                    <a:pt x="96" y="113"/>
                  </a:lnTo>
                  <a:lnTo>
                    <a:pt x="90" y="123"/>
                  </a:lnTo>
                  <a:lnTo>
                    <a:pt x="87" y="127"/>
                  </a:lnTo>
                  <a:lnTo>
                    <a:pt x="84" y="130"/>
                  </a:lnTo>
                  <a:lnTo>
                    <a:pt x="80" y="134"/>
                  </a:lnTo>
                  <a:lnTo>
                    <a:pt x="76" y="136"/>
                  </a:lnTo>
                  <a:lnTo>
                    <a:pt x="68" y="139"/>
                  </a:lnTo>
                  <a:lnTo>
                    <a:pt x="59" y="140"/>
                  </a:lnTo>
                  <a:lnTo>
                    <a:pt x="56" y="140"/>
                  </a:lnTo>
                  <a:lnTo>
                    <a:pt x="52" y="139"/>
                  </a:lnTo>
                  <a:lnTo>
                    <a:pt x="48" y="138"/>
                  </a:lnTo>
                  <a:lnTo>
                    <a:pt x="45" y="136"/>
                  </a:lnTo>
                  <a:lnTo>
                    <a:pt x="41" y="132"/>
                  </a:lnTo>
                  <a:lnTo>
                    <a:pt x="38" y="127"/>
                  </a:lnTo>
                  <a:lnTo>
                    <a:pt x="36" y="127"/>
                  </a:lnTo>
                  <a:lnTo>
                    <a:pt x="36" y="191"/>
                  </a:lnTo>
                  <a:lnTo>
                    <a:pt x="1" y="191"/>
                  </a:lnTo>
                  <a:lnTo>
                    <a:pt x="1" y="4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305"/>
            <p:cNvSpPr>
              <a:spLocks/>
            </p:cNvSpPr>
            <p:nvPr/>
          </p:nvSpPr>
          <p:spPr bwMode="auto">
            <a:xfrm>
              <a:off x="7569443" y="7878771"/>
              <a:ext cx="41363" cy="76362"/>
            </a:xfrm>
            <a:custGeom>
              <a:avLst/>
              <a:gdLst>
                <a:gd name="T0" fmla="*/ 0 w 101"/>
                <a:gd name="T1" fmla="*/ 0 h 191"/>
                <a:gd name="T2" fmla="*/ 37 w 101"/>
                <a:gd name="T3" fmla="*/ 0 h 191"/>
                <a:gd name="T4" fmla="*/ 37 w 101"/>
                <a:gd name="T5" fmla="*/ 70 h 191"/>
                <a:gd name="T6" fmla="*/ 37 w 101"/>
                <a:gd name="T7" fmla="*/ 70 h 191"/>
                <a:gd name="T8" fmla="*/ 42 w 101"/>
                <a:gd name="T9" fmla="*/ 64 h 191"/>
                <a:gd name="T10" fmla="*/ 49 w 101"/>
                <a:gd name="T11" fmla="*/ 58 h 191"/>
                <a:gd name="T12" fmla="*/ 53 w 101"/>
                <a:gd name="T13" fmla="*/ 56 h 191"/>
                <a:gd name="T14" fmla="*/ 57 w 101"/>
                <a:gd name="T15" fmla="*/ 55 h 191"/>
                <a:gd name="T16" fmla="*/ 61 w 101"/>
                <a:gd name="T17" fmla="*/ 54 h 191"/>
                <a:gd name="T18" fmla="*/ 67 w 101"/>
                <a:gd name="T19" fmla="*/ 54 h 191"/>
                <a:gd name="T20" fmla="*/ 76 w 101"/>
                <a:gd name="T21" fmla="*/ 55 h 191"/>
                <a:gd name="T22" fmla="*/ 83 w 101"/>
                <a:gd name="T23" fmla="*/ 57 h 191"/>
                <a:gd name="T24" fmla="*/ 88 w 101"/>
                <a:gd name="T25" fmla="*/ 62 h 191"/>
                <a:gd name="T26" fmla="*/ 94 w 101"/>
                <a:gd name="T27" fmla="*/ 68 h 191"/>
                <a:gd name="T28" fmla="*/ 97 w 101"/>
                <a:gd name="T29" fmla="*/ 77 h 191"/>
                <a:gd name="T30" fmla="*/ 99 w 101"/>
                <a:gd name="T31" fmla="*/ 86 h 191"/>
                <a:gd name="T32" fmla="*/ 101 w 101"/>
                <a:gd name="T33" fmla="*/ 97 h 191"/>
                <a:gd name="T34" fmla="*/ 101 w 101"/>
                <a:gd name="T35" fmla="*/ 109 h 191"/>
                <a:gd name="T36" fmla="*/ 101 w 101"/>
                <a:gd name="T37" fmla="*/ 191 h 191"/>
                <a:gd name="T38" fmla="*/ 65 w 101"/>
                <a:gd name="T39" fmla="*/ 191 h 191"/>
                <a:gd name="T40" fmla="*/ 65 w 101"/>
                <a:gd name="T41" fmla="*/ 109 h 191"/>
                <a:gd name="T42" fmla="*/ 65 w 101"/>
                <a:gd name="T43" fmla="*/ 99 h 191"/>
                <a:gd name="T44" fmla="*/ 63 w 101"/>
                <a:gd name="T45" fmla="*/ 92 h 191"/>
                <a:gd name="T46" fmla="*/ 60 w 101"/>
                <a:gd name="T47" fmla="*/ 88 h 191"/>
                <a:gd name="T48" fmla="*/ 58 w 101"/>
                <a:gd name="T49" fmla="*/ 86 h 191"/>
                <a:gd name="T50" fmla="*/ 56 w 101"/>
                <a:gd name="T51" fmla="*/ 84 h 191"/>
                <a:gd name="T52" fmla="*/ 52 w 101"/>
                <a:gd name="T53" fmla="*/ 84 h 191"/>
                <a:gd name="T54" fmla="*/ 47 w 101"/>
                <a:gd name="T55" fmla="*/ 85 h 191"/>
                <a:gd name="T56" fmla="*/ 43 w 101"/>
                <a:gd name="T57" fmla="*/ 87 h 191"/>
                <a:gd name="T58" fmla="*/ 40 w 101"/>
                <a:gd name="T59" fmla="*/ 91 h 191"/>
                <a:gd name="T60" fmla="*/ 38 w 101"/>
                <a:gd name="T61" fmla="*/ 97 h 191"/>
                <a:gd name="T62" fmla="*/ 37 w 101"/>
                <a:gd name="T63" fmla="*/ 101 h 191"/>
                <a:gd name="T64" fmla="*/ 37 w 101"/>
                <a:gd name="T65" fmla="*/ 107 h 191"/>
                <a:gd name="T66" fmla="*/ 37 w 101"/>
                <a:gd name="T67" fmla="*/ 191 h 191"/>
                <a:gd name="T68" fmla="*/ 0 w 101"/>
                <a:gd name="T69" fmla="*/ 191 h 191"/>
                <a:gd name="T70" fmla="*/ 0 w 101"/>
                <a:gd name="T7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191">
                  <a:moveTo>
                    <a:pt x="0" y="0"/>
                  </a:moveTo>
                  <a:lnTo>
                    <a:pt x="37" y="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2" y="64"/>
                  </a:lnTo>
                  <a:lnTo>
                    <a:pt x="49" y="58"/>
                  </a:lnTo>
                  <a:lnTo>
                    <a:pt x="53" y="56"/>
                  </a:lnTo>
                  <a:lnTo>
                    <a:pt x="57" y="55"/>
                  </a:lnTo>
                  <a:lnTo>
                    <a:pt x="61" y="54"/>
                  </a:lnTo>
                  <a:lnTo>
                    <a:pt x="67" y="54"/>
                  </a:lnTo>
                  <a:lnTo>
                    <a:pt x="76" y="55"/>
                  </a:lnTo>
                  <a:lnTo>
                    <a:pt x="83" y="57"/>
                  </a:lnTo>
                  <a:lnTo>
                    <a:pt x="88" y="62"/>
                  </a:lnTo>
                  <a:lnTo>
                    <a:pt x="94" y="68"/>
                  </a:lnTo>
                  <a:lnTo>
                    <a:pt x="97" y="77"/>
                  </a:lnTo>
                  <a:lnTo>
                    <a:pt x="99" y="86"/>
                  </a:lnTo>
                  <a:lnTo>
                    <a:pt x="101" y="97"/>
                  </a:lnTo>
                  <a:lnTo>
                    <a:pt x="101" y="109"/>
                  </a:lnTo>
                  <a:lnTo>
                    <a:pt x="101" y="191"/>
                  </a:lnTo>
                  <a:lnTo>
                    <a:pt x="65" y="191"/>
                  </a:lnTo>
                  <a:lnTo>
                    <a:pt x="65" y="109"/>
                  </a:lnTo>
                  <a:lnTo>
                    <a:pt x="65" y="99"/>
                  </a:lnTo>
                  <a:lnTo>
                    <a:pt x="63" y="92"/>
                  </a:lnTo>
                  <a:lnTo>
                    <a:pt x="60" y="88"/>
                  </a:lnTo>
                  <a:lnTo>
                    <a:pt x="58" y="86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47" y="85"/>
                  </a:lnTo>
                  <a:lnTo>
                    <a:pt x="43" y="87"/>
                  </a:lnTo>
                  <a:lnTo>
                    <a:pt x="40" y="91"/>
                  </a:lnTo>
                  <a:lnTo>
                    <a:pt x="38" y="97"/>
                  </a:lnTo>
                  <a:lnTo>
                    <a:pt x="37" y="101"/>
                  </a:lnTo>
                  <a:lnTo>
                    <a:pt x="37" y="107"/>
                  </a:lnTo>
                  <a:lnTo>
                    <a:pt x="37" y="191"/>
                  </a:lnTo>
                  <a:lnTo>
                    <a:pt x="0" y="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306"/>
            <p:cNvSpPr>
              <a:spLocks noEditPoints="1"/>
            </p:cNvSpPr>
            <p:nvPr/>
          </p:nvSpPr>
          <p:spPr bwMode="auto">
            <a:xfrm>
              <a:off x="7617170" y="7901044"/>
              <a:ext cx="39772" cy="55681"/>
            </a:xfrm>
            <a:custGeom>
              <a:avLst/>
              <a:gdLst>
                <a:gd name="T0" fmla="*/ 58 w 100"/>
                <a:gd name="T1" fmla="*/ 71 h 139"/>
                <a:gd name="T2" fmla="*/ 48 w 100"/>
                <a:gd name="T3" fmla="*/ 73 h 139"/>
                <a:gd name="T4" fmla="*/ 40 w 100"/>
                <a:gd name="T5" fmla="*/ 79 h 139"/>
                <a:gd name="T6" fmla="*/ 34 w 100"/>
                <a:gd name="T7" fmla="*/ 88 h 139"/>
                <a:gd name="T8" fmla="*/ 34 w 100"/>
                <a:gd name="T9" fmla="*/ 99 h 139"/>
                <a:gd name="T10" fmla="*/ 37 w 100"/>
                <a:gd name="T11" fmla="*/ 106 h 139"/>
                <a:gd name="T12" fmla="*/ 42 w 100"/>
                <a:gd name="T13" fmla="*/ 112 h 139"/>
                <a:gd name="T14" fmla="*/ 52 w 100"/>
                <a:gd name="T15" fmla="*/ 112 h 139"/>
                <a:gd name="T16" fmla="*/ 59 w 100"/>
                <a:gd name="T17" fmla="*/ 107 h 139"/>
                <a:gd name="T18" fmla="*/ 62 w 100"/>
                <a:gd name="T19" fmla="*/ 98 h 139"/>
                <a:gd name="T20" fmla="*/ 62 w 100"/>
                <a:gd name="T21" fmla="*/ 71 h 139"/>
                <a:gd name="T22" fmla="*/ 98 w 100"/>
                <a:gd name="T23" fmla="*/ 122 h 139"/>
                <a:gd name="T24" fmla="*/ 68 w 100"/>
                <a:gd name="T25" fmla="*/ 137 h 139"/>
                <a:gd name="T26" fmla="*/ 65 w 100"/>
                <a:gd name="T27" fmla="*/ 124 h 139"/>
                <a:gd name="T28" fmla="*/ 52 w 100"/>
                <a:gd name="T29" fmla="*/ 135 h 139"/>
                <a:gd name="T30" fmla="*/ 35 w 100"/>
                <a:gd name="T31" fmla="*/ 139 h 139"/>
                <a:gd name="T32" fmla="*/ 20 w 100"/>
                <a:gd name="T33" fmla="*/ 136 h 139"/>
                <a:gd name="T34" fmla="*/ 10 w 100"/>
                <a:gd name="T35" fmla="*/ 127 h 139"/>
                <a:gd name="T36" fmla="*/ 2 w 100"/>
                <a:gd name="T37" fmla="*/ 114 h 139"/>
                <a:gd name="T38" fmla="*/ 0 w 100"/>
                <a:gd name="T39" fmla="*/ 98 h 139"/>
                <a:gd name="T40" fmla="*/ 1 w 100"/>
                <a:gd name="T41" fmla="*/ 86 h 139"/>
                <a:gd name="T42" fmla="*/ 5 w 100"/>
                <a:gd name="T43" fmla="*/ 75 h 139"/>
                <a:gd name="T44" fmla="*/ 11 w 100"/>
                <a:gd name="T45" fmla="*/ 67 h 139"/>
                <a:gd name="T46" fmla="*/ 19 w 100"/>
                <a:gd name="T47" fmla="*/ 60 h 139"/>
                <a:gd name="T48" fmla="*/ 39 w 100"/>
                <a:gd name="T49" fmla="*/ 51 h 139"/>
                <a:gd name="T50" fmla="*/ 61 w 100"/>
                <a:gd name="T51" fmla="*/ 48 h 139"/>
                <a:gd name="T52" fmla="*/ 61 w 100"/>
                <a:gd name="T53" fmla="*/ 41 h 139"/>
                <a:gd name="T54" fmla="*/ 59 w 100"/>
                <a:gd name="T55" fmla="*/ 34 h 139"/>
                <a:gd name="T56" fmla="*/ 54 w 100"/>
                <a:gd name="T57" fmla="*/ 29 h 139"/>
                <a:gd name="T58" fmla="*/ 47 w 100"/>
                <a:gd name="T59" fmla="*/ 27 h 139"/>
                <a:gd name="T60" fmla="*/ 34 w 100"/>
                <a:gd name="T61" fmla="*/ 27 h 139"/>
                <a:gd name="T62" fmla="*/ 21 w 100"/>
                <a:gd name="T63" fmla="*/ 31 h 139"/>
                <a:gd name="T64" fmla="*/ 8 w 100"/>
                <a:gd name="T65" fmla="*/ 10 h 139"/>
                <a:gd name="T66" fmla="*/ 25 w 100"/>
                <a:gd name="T67" fmla="*/ 3 h 139"/>
                <a:gd name="T68" fmla="*/ 51 w 100"/>
                <a:gd name="T69" fmla="*/ 0 h 139"/>
                <a:gd name="T70" fmla="*/ 65 w 100"/>
                <a:gd name="T71" fmla="*/ 1 h 139"/>
                <a:gd name="T72" fmla="*/ 75 w 100"/>
                <a:gd name="T73" fmla="*/ 4 h 139"/>
                <a:gd name="T74" fmla="*/ 84 w 100"/>
                <a:gd name="T75" fmla="*/ 10 h 139"/>
                <a:gd name="T76" fmla="*/ 89 w 100"/>
                <a:gd name="T77" fmla="*/ 17 h 139"/>
                <a:gd name="T78" fmla="*/ 96 w 100"/>
                <a:gd name="T79" fmla="*/ 35 h 139"/>
                <a:gd name="T80" fmla="*/ 98 w 100"/>
                <a:gd name="T81" fmla="*/ 5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9">
                  <a:moveTo>
                    <a:pt x="62" y="71"/>
                  </a:moveTo>
                  <a:lnTo>
                    <a:pt x="58" y="71"/>
                  </a:lnTo>
                  <a:lnTo>
                    <a:pt x="53" y="72"/>
                  </a:lnTo>
                  <a:lnTo>
                    <a:pt x="48" y="73"/>
                  </a:lnTo>
                  <a:lnTo>
                    <a:pt x="44" y="75"/>
                  </a:lnTo>
                  <a:lnTo>
                    <a:pt x="40" y="79"/>
                  </a:lnTo>
                  <a:lnTo>
                    <a:pt x="37" y="83"/>
                  </a:lnTo>
                  <a:lnTo>
                    <a:pt x="34" y="88"/>
                  </a:lnTo>
                  <a:lnTo>
                    <a:pt x="33" y="95"/>
                  </a:lnTo>
                  <a:lnTo>
                    <a:pt x="34" y="99"/>
                  </a:lnTo>
                  <a:lnTo>
                    <a:pt x="35" y="102"/>
                  </a:lnTo>
                  <a:lnTo>
                    <a:pt x="37" y="106"/>
                  </a:lnTo>
                  <a:lnTo>
                    <a:pt x="38" y="109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9" y="107"/>
                  </a:lnTo>
                  <a:lnTo>
                    <a:pt x="61" y="101"/>
                  </a:lnTo>
                  <a:lnTo>
                    <a:pt x="62" y="98"/>
                  </a:lnTo>
                  <a:lnTo>
                    <a:pt x="62" y="95"/>
                  </a:lnTo>
                  <a:lnTo>
                    <a:pt x="62" y="71"/>
                  </a:lnTo>
                  <a:close/>
                  <a:moveTo>
                    <a:pt x="98" y="106"/>
                  </a:moveTo>
                  <a:lnTo>
                    <a:pt x="98" y="122"/>
                  </a:lnTo>
                  <a:lnTo>
                    <a:pt x="100" y="137"/>
                  </a:lnTo>
                  <a:lnTo>
                    <a:pt x="68" y="137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59" y="131"/>
                  </a:lnTo>
                  <a:lnTo>
                    <a:pt x="52" y="135"/>
                  </a:lnTo>
                  <a:lnTo>
                    <a:pt x="44" y="138"/>
                  </a:lnTo>
                  <a:lnTo>
                    <a:pt x="35" y="139"/>
                  </a:lnTo>
                  <a:lnTo>
                    <a:pt x="28" y="138"/>
                  </a:lnTo>
                  <a:lnTo>
                    <a:pt x="20" y="136"/>
                  </a:lnTo>
                  <a:lnTo>
                    <a:pt x="15" y="133"/>
                  </a:lnTo>
                  <a:lnTo>
                    <a:pt x="10" y="127"/>
                  </a:lnTo>
                  <a:lnTo>
                    <a:pt x="5" y="122"/>
                  </a:lnTo>
                  <a:lnTo>
                    <a:pt x="2" y="114"/>
                  </a:lnTo>
                  <a:lnTo>
                    <a:pt x="0" y="107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1" y="86"/>
                  </a:lnTo>
                  <a:lnTo>
                    <a:pt x="2" y="81"/>
                  </a:lnTo>
                  <a:lnTo>
                    <a:pt x="5" y="75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15" y="64"/>
                  </a:lnTo>
                  <a:lnTo>
                    <a:pt x="19" y="60"/>
                  </a:lnTo>
                  <a:lnTo>
                    <a:pt x="28" y="55"/>
                  </a:lnTo>
                  <a:lnTo>
                    <a:pt x="39" y="51"/>
                  </a:lnTo>
                  <a:lnTo>
                    <a:pt x="49" y="48"/>
                  </a:lnTo>
                  <a:lnTo>
                    <a:pt x="61" y="48"/>
                  </a:lnTo>
                  <a:lnTo>
                    <a:pt x="61" y="45"/>
                  </a:lnTo>
                  <a:lnTo>
                    <a:pt x="61" y="41"/>
                  </a:lnTo>
                  <a:lnTo>
                    <a:pt x="60" y="38"/>
                  </a:lnTo>
                  <a:lnTo>
                    <a:pt x="59" y="34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1" y="28"/>
                  </a:lnTo>
                  <a:lnTo>
                    <a:pt x="47" y="27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8" y="29"/>
                  </a:lnTo>
                  <a:lnTo>
                    <a:pt x="21" y="31"/>
                  </a:lnTo>
                  <a:lnTo>
                    <a:pt x="15" y="34"/>
                  </a:lnTo>
                  <a:lnTo>
                    <a:pt x="8" y="10"/>
                  </a:lnTo>
                  <a:lnTo>
                    <a:pt x="15" y="6"/>
                  </a:lnTo>
                  <a:lnTo>
                    <a:pt x="25" y="3"/>
                  </a:lnTo>
                  <a:lnTo>
                    <a:pt x="37" y="1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1"/>
                  </a:lnTo>
                  <a:lnTo>
                    <a:pt x="70" y="2"/>
                  </a:lnTo>
                  <a:lnTo>
                    <a:pt x="75" y="4"/>
                  </a:lnTo>
                  <a:lnTo>
                    <a:pt x="80" y="7"/>
                  </a:lnTo>
                  <a:lnTo>
                    <a:pt x="84" y="10"/>
                  </a:lnTo>
                  <a:lnTo>
                    <a:pt x="87" y="14"/>
                  </a:lnTo>
                  <a:lnTo>
                    <a:pt x="89" y="17"/>
                  </a:lnTo>
                  <a:lnTo>
                    <a:pt x="94" y="26"/>
                  </a:lnTo>
                  <a:lnTo>
                    <a:pt x="96" y="35"/>
                  </a:lnTo>
                  <a:lnTo>
                    <a:pt x="98" y="45"/>
                  </a:lnTo>
                  <a:lnTo>
                    <a:pt x="98" y="56"/>
                  </a:lnTo>
                  <a:lnTo>
                    <a:pt x="98" y="10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307"/>
            <p:cNvSpPr>
              <a:spLocks/>
            </p:cNvSpPr>
            <p:nvPr/>
          </p:nvSpPr>
          <p:spPr bwMode="auto">
            <a:xfrm>
              <a:off x="7666488" y="7901044"/>
              <a:ext cx="27045" cy="54090"/>
            </a:xfrm>
            <a:custGeom>
              <a:avLst/>
              <a:gdLst>
                <a:gd name="T0" fmla="*/ 1 w 68"/>
                <a:gd name="T1" fmla="*/ 43 h 138"/>
                <a:gd name="T2" fmla="*/ 1 w 68"/>
                <a:gd name="T3" fmla="*/ 33 h 138"/>
                <a:gd name="T4" fmla="*/ 0 w 68"/>
                <a:gd name="T5" fmla="*/ 22 h 138"/>
                <a:gd name="T6" fmla="*/ 0 w 68"/>
                <a:gd name="T7" fmla="*/ 13 h 138"/>
                <a:gd name="T8" fmla="*/ 0 w 68"/>
                <a:gd name="T9" fmla="*/ 3 h 138"/>
                <a:gd name="T10" fmla="*/ 31 w 68"/>
                <a:gd name="T11" fmla="*/ 3 h 138"/>
                <a:gd name="T12" fmla="*/ 32 w 68"/>
                <a:gd name="T13" fmla="*/ 22 h 138"/>
                <a:gd name="T14" fmla="*/ 33 w 68"/>
                <a:gd name="T15" fmla="*/ 22 h 138"/>
                <a:gd name="T16" fmla="*/ 37 w 68"/>
                <a:gd name="T17" fmla="*/ 17 h 138"/>
                <a:gd name="T18" fmla="*/ 39 w 68"/>
                <a:gd name="T19" fmla="*/ 13 h 138"/>
                <a:gd name="T20" fmla="*/ 42 w 68"/>
                <a:gd name="T21" fmla="*/ 9 h 138"/>
                <a:gd name="T22" fmla="*/ 45 w 68"/>
                <a:gd name="T23" fmla="*/ 6 h 138"/>
                <a:gd name="T24" fmla="*/ 50 w 68"/>
                <a:gd name="T25" fmla="*/ 3 h 138"/>
                <a:gd name="T26" fmla="*/ 53 w 68"/>
                <a:gd name="T27" fmla="*/ 2 h 138"/>
                <a:gd name="T28" fmla="*/ 57 w 68"/>
                <a:gd name="T29" fmla="*/ 1 h 138"/>
                <a:gd name="T30" fmla="*/ 60 w 68"/>
                <a:gd name="T31" fmla="*/ 0 h 138"/>
                <a:gd name="T32" fmla="*/ 65 w 68"/>
                <a:gd name="T33" fmla="*/ 1 h 138"/>
                <a:gd name="T34" fmla="*/ 68 w 68"/>
                <a:gd name="T35" fmla="*/ 1 h 138"/>
                <a:gd name="T36" fmla="*/ 68 w 68"/>
                <a:gd name="T37" fmla="*/ 36 h 138"/>
                <a:gd name="T38" fmla="*/ 65 w 68"/>
                <a:gd name="T39" fmla="*/ 36 h 138"/>
                <a:gd name="T40" fmla="*/ 60 w 68"/>
                <a:gd name="T41" fmla="*/ 36 h 138"/>
                <a:gd name="T42" fmla="*/ 54 w 68"/>
                <a:gd name="T43" fmla="*/ 38 h 138"/>
                <a:gd name="T44" fmla="*/ 47 w 68"/>
                <a:gd name="T45" fmla="*/ 41 h 138"/>
                <a:gd name="T46" fmla="*/ 45 w 68"/>
                <a:gd name="T47" fmla="*/ 43 h 138"/>
                <a:gd name="T48" fmla="*/ 42 w 68"/>
                <a:gd name="T49" fmla="*/ 46 h 138"/>
                <a:gd name="T50" fmla="*/ 40 w 68"/>
                <a:gd name="T51" fmla="*/ 51 h 138"/>
                <a:gd name="T52" fmla="*/ 39 w 68"/>
                <a:gd name="T53" fmla="*/ 56 h 138"/>
                <a:gd name="T54" fmla="*/ 38 w 68"/>
                <a:gd name="T55" fmla="*/ 61 h 138"/>
                <a:gd name="T56" fmla="*/ 37 w 68"/>
                <a:gd name="T57" fmla="*/ 69 h 138"/>
                <a:gd name="T58" fmla="*/ 37 w 68"/>
                <a:gd name="T59" fmla="*/ 138 h 138"/>
                <a:gd name="T60" fmla="*/ 1 w 68"/>
                <a:gd name="T61" fmla="*/ 138 h 138"/>
                <a:gd name="T62" fmla="*/ 1 w 68"/>
                <a:gd name="T63" fmla="*/ 4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138">
                  <a:moveTo>
                    <a:pt x="1" y="43"/>
                  </a:moveTo>
                  <a:lnTo>
                    <a:pt x="1" y="33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1" y="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39" y="13"/>
                  </a:lnTo>
                  <a:lnTo>
                    <a:pt x="42" y="9"/>
                  </a:lnTo>
                  <a:lnTo>
                    <a:pt x="45" y="6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7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36"/>
                  </a:lnTo>
                  <a:lnTo>
                    <a:pt x="65" y="36"/>
                  </a:lnTo>
                  <a:lnTo>
                    <a:pt x="60" y="36"/>
                  </a:lnTo>
                  <a:lnTo>
                    <a:pt x="54" y="38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40" y="51"/>
                  </a:lnTo>
                  <a:lnTo>
                    <a:pt x="39" y="56"/>
                  </a:lnTo>
                  <a:lnTo>
                    <a:pt x="38" y="61"/>
                  </a:lnTo>
                  <a:lnTo>
                    <a:pt x="37" y="69"/>
                  </a:lnTo>
                  <a:lnTo>
                    <a:pt x="37" y="138"/>
                  </a:lnTo>
                  <a:lnTo>
                    <a:pt x="1" y="138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308"/>
            <p:cNvSpPr>
              <a:spLocks/>
            </p:cNvSpPr>
            <p:nvPr/>
          </p:nvSpPr>
          <p:spPr bwMode="auto">
            <a:xfrm>
              <a:off x="7698305" y="7901044"/>
              <a:ext cx="65226" cy="54090"/>
            </a:xfrm>
            <a:custGeom>
              <a:avLst/>
              <a:gdLst>
                <a:gd name="T0" fmla="*/ 1 w 163"/>
                <a:gd name="T1" fmla="*/ 32 h 138"/>
                <a:gd name="T2" fmla="*/ 0 w 163"/>
                <a:gd name="T3" fmla="*/ 13 h 138"/>
                <a:gd name="T4" fmla="*/ 31 w 163"/>
                <a:gd name="T5" fmla="*/ 3 h 138"/>
                <a:gd name="T6" fmla="*/ 33 w 163"/>
                <a:gd name="T7" fmla="*/ 18 h 138"/>
                <a:gd name="T8" fmla="*/ 47 w 163"/>
                <a:gd name="T9" fmla="*/ 5 h 138"/>
                <a:gd name="T10" fmla="*/ 56 w 163"/>
                <a:gd name="T11" fmla="*/ 2 h 138"/>
                <a:gd name="T12" fmla="*/ 66 w 163"/>
                <a:gd name="T13" fmla="*/ 0 h 138"/>
                <a:gd name="T14" fmla="*/ 76 w 163"/>
                <a:gd name="T15" fmla="*/ 2 h 138"/>
                <a:gd name="T16" fmla="*/ 84 w 163"/>
                <a:gd name="T17" fmla="*/ 5 h 138"/>
                <a:gd name="T18" fmla="*/ 91 w 163"/>
                <a:gd name="T19" fmla="*/ 11 h 138"/>
                <a:gd name="T20" fmla="*/ 95 w 163"/>
                <a:gd name="T21" fmla="*/ 19 h 138"/>
                <a:gd name="T22" fmla="*/ 101 w 163"/>
                <a:gd name="T23" fmla="*/ 12 h 138"/>
                <a:gd name="T24" fmla="*/ 113 w 163"/>
                <a:gd name="T25" fmla="*/ 3 h 138"/>
                <a:gd name="T26" fmla="*/ 123 w 163"/>
                <a:gd name="T27" fmla="*/ 1 h 138"/>
                <a:gd name="T28" fmla="*/ 137 w 163"/>
                <a:gd name="T29" fmla="*/ 1 h 138"/>
                <a:gd name="T30" fmla="*/ 150 w 163"/>
                <a:gd name="T31" fmla="*/ 8 h 138"/>
                <a:gd name="T32" fmla="*/ 159 w 163"/>
                <a:gd name="T33" fmla="*/ 21 h 138"/>
                <a:gd name="T34" fmla="*/ 163 w 163"/>
                <a:gd name="T35" fmla="*/ 41 h 138"/>
                <a:gd name="T36" fmla="*/ 163 w 163"/>
                <a:gd name="T37" fmla="*/ 138 h 138"/>
                <a:gd name="T38" fmla="*/ 127 w 163"/>
                <a:gd name="T39" fmla="*/ 58 h 138"/>
                <a:gd name="T40" fmla="*/ 125 w 163"/>
                <a:gd name="T41" fmla="*/ 39 h 138"/>
                <a:gd name="T42" fmla="*/ 121 w 163"/>
                <a:gd name="T43" fmla="*/ 32 h 138"/>
                <a:gd name="T44" fmla="*/ 114 w 163"/>
                <a:gd name="T45" fmla="*/ 30 h 138"/>
                <a:gd name="T46" fmla="*/ 107 w 163"/>
                <a:gd name="T47" fmla="*/ 33 h 138"/>
                <a:gd name="T48" fmla="*/ 101 w 163"/>
                <a:gd name="T49" fmla="*/ 43 h 138"/>
                <a:gd name="T50" fmla="*/ 100 w 163"/>
                <a:gd name="T51" fmla="*/ 53 h 138"/>
                <a:gd name="T52" fmla="*/ 64 w 163"/>
                <a:gd name="T53" fmla="*/ 138 h 138"/>
                <a:gd name="T54" fmla="*/ 64 w 163"/>
                <a:gd name="T55" fmla="*/ 45 h 138"/>
                <a:gd name="T56" fmla="*/ 60 w 163"/>
                <a:gd name="T57" fmla="*/ 35 h 138"/>
                <a:gd name="T58" fmla="*/ 55 w 163"/>
                <a:gd name="T59" fmla="*/ 31 h 138"/>
                <a:gd name="T60" fmla="*/ 47 w 163"/>
                <a:gd name="T61" fmla="*/ 31 h 138"/>
                <a:gd name="T62" fmla="*/ 41 w 163"/>
                <a:gd name="T63" fmla="*/ 38 h 138"/>
                <a:gd name="T64" fmla="*/ 38 w 163"/>
                <a:gd name="T65" fmla="*/ 47 h 138"/>
                <a:gd name="T66" fmla="*/ 37 w 163"/>
                <a:gd name="T67" fmla="*/ 138 h 138"/>
                <a:gd name="T68" fmla="*/ 1 w 163"/>
                <a:gd name="T69" fmla="*/ 4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3" h="138">
                  <a:moveTo>
                    <a:pt x="1" y="43"/>
                  </a:moveTo>
                  <a:lnTo>
                    <a:pt x="1" y="32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3"/>
                  </a:lnTo>
                  <a:lnTo>
                    <a:pt x="31" y="3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40" y="12"/>
                  </a:lnTo>
                  <a:lnTo>
                    <a:pt x="47" y="5"/>
                  </a:lnTo>
                  <a:lnTo>
                    <a:pt x="51" y="3"/>
                  </a:lnTo>
                  <a:lnTo>
                    <a:pt x="56" y="2"/>
                  </a:lnTo>
                  <a:lnTo>
                    <a:pt x="60" y="1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6" y="2"/>
                  </a:lnTo>
                  <a:lnTo>
                    <a:pt x="81" y="3"/>
                  </a:lnTo>
                  <a:lnTo>
                    <a:pt x="84" y="5"/>
                  </a:lnTo>
                  <a:lnTo>
                    <a:pt x="87" y="7"/>
                  </a:lnTo>
                  <a:lnTo>
                    <a:pt x="91" y="11"/>
                  </a:lnTo>
                  <a:lnTo>
                    <a:pt x="93" y="15"/>
                  </a:lnTo>
                  <a:lnTo>
                    <a:pt x="95" y="19"/>
                  </a:lnTo>
                  <a:lnTo>
                    <a:pt x="96" y="19"/>
                  </a:lnTo>
                  <a:lnTo>
                    <a:pt x="101" y="12"/>
                  </a:lnTo>
                  <a:lnTo>
                    <a:pt x="110" y="5"/>
                  </a:lnTo>
                  <a:lnTo>
                    <a:pt x="113" y="3"/>
                  </a:lnTo>
                  <a:lnTo>
                    <a:pt x="119" y="2"/>
                  </a:lnTo>
                  <a:lnTo>
                    <a:pt x="123" y="1"/>
                  </a:lnTo>
                  <a:lnTo>
                    <a:pt x="128" y="0"/>
                  </a:lnTo>
                  <a:lnTo>
                    <a:pt x="137" y="1"/>
                  </a:lnTo>
                  <a:lnTo>
                    <a:pt x="145" y="4"/>
                  </a:lnTo>
                  <a:lnTo>
                    <a:pt x="150" y="8"/>
                  </a:lnTo>
                  <a:lnTo>
                    <a:pt x="155" y="14"/>
                  </a:lnTo>
                  <a:lnTo>
                    <a:pt x="159" y="21"/>
                  </a:lnTo>
                  <a:lnTo>
                    <a:pt x="162" y="30"/>
                  </a:lnTo>
                  <a:lnTo>
                    <a:pt x="163" y="41"/>
                  </a:lnTo>
                  <a:lnTo>
                    <a:pt x="163" y="52"/>
                  </a:lnTo>
                  <a:lnTo>
                    <a:pt x="163" y="138"/>
                  </a:lnTo>
                  <a:lnTo>
                    <a:pt x="127" y="138"/>
                  </a:lnTo>
                  <a:lnTo>
                    <a:pt x="127" y="58"/>
                  </a:lnTo>
                  <a:lnTo>
                    <a:pt x="127" y="47"/>
                  </a:lnTo>
                  <a:lnTo>
                    <a:pt x="125" y="39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19" y="31"/>
                  </a:lnTo>
                  <a:lnTo>
                    <a:pt x="114" y="30"/>
                  </a:lnTo>
                  <a:lnTo>
                    <a:pt x="110" y="31"/>
                  </a:lnTo>
                  <a:lnTo>
                    <a:pt x="107" y="33"/>
                  </a:lnTo>
                  <a:lnTo>
                    <a:pt x="104" y="38"/>
                  </a:lnTo>
                  <a:lnTo>
                    <a:pt x="101" y="43"/>
                  </a:lnTo>
                  <a:lnTo>
                    <a:pt x="100" y="47"/>
                  </a:lnTo>
                  <a:lnTo>
                    <a:pt x="100" y="53"/>
                  </a:lnTo>
                  <a:lnTo>
                    <a:pt x="100" y="138"/>
                  </a:lnTo>
                  <a:lnTo>
                    <a:pt x="64" y="138"/>
                  </a:lnTo>
                  <a:lnTo>
                    <a:pt x="64" y="53"/>
                  </a:lnTo>
                  <a:lnTo>
                    <a:pt x="64" y="45"/>
                  </a:lnTo>
                  <a:lnTo>
                    <a:pt x="63" y="38"/>
                  </a:lnTo>
                  <a:lnTo>
                    <a:pt x="60" y="35"/>
                  </a:lnTo>
                  <a:lnTo>
                    <a:pt x="58" y="32"/>
                  </a:lnTo>
                  <a:lnTo>
                    <a:pt x="55" y="31"/>
                  </a:lnTo>
                  <a:lnTo>
                    <a:pt x="52" y="30"/>
                  </a:lnTo>
                  <a:lnTo>
                    <a:pt x="47" y="31"/>
                  </a:lnTo>
                  <a:lnTo>
                    <a:pt x="44" y="33"/>
                  </a:lnTo>
                  <a:lnTo>
                    <a:pt x="41" y="38"/>
                  </a:lnTo>
                  <a:lnTo>
                    <a:pt x="38" y="43"/>
                  </a:lnTo>
                  <a:lnTo>
                    <a:pt x="38" y="47"/>
                  </a:lnTo>
                  <a:lnTo>
                    <a:pt x="37" y="53"/>
                  </a:lnTo>
                  <a:lnTo>
                    <a:pt x="37" y="138"/>
                  </a:lnTo>
                  <a:lnTo>
                    <a:pt x="1" y="138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309"/>
            <p:cNvSpPr>
              <a:spLocks noEditPoints="1"/>
            </p:cNvSpPr>
            <p:nvPr/>
          </p:nvSpPr>
          <p:spPr bwMode="auto">
            <a:xfrm>
              <a:off x="7771486" y="7901044"/>
              <a:ext cx="39772" cy="55681"/>
            </a:xfrm>
            <a:custGeom>
              <a:avLst/>
              <a:gdLst>
                <a:gd name="T0" fmla="*/ 59 w 101"/>
                <a:gd name="T1" fmla="*/ 71 h 139"/>
                <a:gd name="T2" fmla="*/ 49 w 101"/>
                <a:gd name="T3" fmla="*/ 73 h 139"/>
                <a:gd name="T4" fmla="*/ 40 w 101"/>
                <a:gd name="T5" fmla="*/ 79 h 139"/>
                <a:gd name="T6" fmla="*/ 36 w 101"/>
                <a:gd name="T7" fmla="*/ 88 h 139"/>
                <a:gd name="T8" fmla="*/ 35 w 101"/>
                <a:gd name="T9" fmla="*/ 99 h 139"/>
                <a:gd name="T10" fmla="*/ 37 w 101"/>
                <a:gd name="T11" fmla="*/ 106 h 139"/>
                <a:gd name="T12" fmla="*/ 44 w 101"/>
                <a:gd name="T13" fmla="*/ 112 h 139"/>
                <a:gd name="T14" fmla="*/ 52 w 101"/>
                <a:gd name="T15" fmla="*/ 112 h 139"/>
                <a:gd name="T16" fmla="*/ 60 w 101"/>
                <a:gd name="T17" fmla="*/ 107 h 139"/>
                <a:gd name="T18" fmla="*/ 63 w 101"/>
                <a:gd name="T19" fmla="*/ 98 h 139"/>
                <a:gd name="T20" fmla="*/ 63 w 101"/>
                <a:gd name="T21" fmla="*/ 71 h 139"/>
                <a:gd name="T22" fmla="*/ 100 w 101"/>
                <a:gd name="T23" fmla="*/ 122 h 139"/>
                <a:gd name="T24" fmla="*/ 68 w 101"/>
                <a:gd name="T25" fmla="*/ 137 h 139"/>
                <a:gd name="T26" fmla="*/ 66 w 101"/>
                <a:gd name="T27" fmla="*/ 124 h 139"/>
                <a:gd name="T28" fmla="*/ 53 w 101"/>
                <a:gd name="T29" fmla="*/ 135 h 139"/>
                <a:gd name="T30" fmla="*/ 36 w 101"/>
                <a:gd name="T31" fmla="*/ 139 h 139"/>
                <a:gd name="T32" fmla="*/ 22 w 101"/>
                <a:gd name="T33" fmla="*/ 136 h 139"/>
                <a:gd name="T34" fmla="*/ 11 w 101"/>
                <a:gd name="T35" fmla="*/ 127 h 139"/>
                <a:gd name="T36" fmla="*/ 4 w 101"/>
                <a:gd name="T37" fmla="*/ 114 h 139"/>
                <a:gd name="T38" fmla="*/ 0 w 101"/>
                <a:gd name="T39" fmla="*/ 98 h 139"/>
                <a:gd name="T40" fmla="*/ 1 w 101"/>
                <a:gd name="T41" fmla="*/ 86 h 139"/>
                <a:gd name="T42" fmla="*/ 6 w 101"/>
                <a:gd name="T43" fmla="*/ 75 h 139"/>
                <a:gd name="T44" fmla="*/ 12 w 101"/>
                <a:gd name="T45" fmla="*/ 67 h 139"/>
                <a:gd name="T46" fmla="*/ 20 w 101"/>
                <a:gd name="T47" fmla="*/ 60 h 139"/>
                <a:gd name="T48" fmla="*/ 39 w 101"/>
                <a:gd name="T49" fmla="*/ 51 h 139"/>
                <a:gd name="T50" fmla="*/ 62 w 101"/>
                <a:gd name="T51" fmla="*/ 48 h 139"/>
                <a:gd name="T52" fmla="*/ 62 w 101"/>
                <a:gd name="T53" fmla="*/ 41 h 139"/>
                <a:gd name="T54" fmla="*/ 60 w 101"/>
                <a:gd name="T55" fmla="*/ 34 h 139"/>
                <a:gd name="T56" fmla="*/ 55 w 101"/>
                <a:gd name="T57" fmla="*/ 29 h 139"/>
                <a:gd name="T58" fmla="*/ 48 w 101"/>
                <a:gd name="T59" fmla="*/ 27 h 139"/>
                <a:gd name="T60" fmla="*/ 36 w 101"/>
                <a:gd name="T61" fmla="*/ 27 h 139"/>
                <a:gd name="T62" fmla="*/ 22 w 101"/>
                <a:gd name="T63" fmla="*/ 31 h 139"/>
                <a:gd name="T64" fmla="*/ 9 w 101"/>
                <a:gd name="T65" fmla="*/ 10 h 139"/>
                <a:gd name="T66" fmla="*/ 26 w 101"/>
                <a:gd name="T67" fmla="*/ 3 h 139"/>
                <a:gd name="T68" fmla="*/ 51 w 101"/>
                <a:gd name="T69" fmla="*/ 0 h 139"/>
                <a:gd name="T70" fmla="*/ 65 w 101"/>
                <a:gd name="T71" fmla="*/ 1 h 139"/>
                <a:gd name="T72" fmla="*/ 76 w 101"/>
                <a:gd name="T73" fmla="*/ 4 h 139"/>
                <a:gd name="T74" fmla="*/ 85 w 101"/>
                <a:gd name="T75" fmla="*/ 10 h 139"/>
                <a:gd name="T76" fmla="*/ 91 w 101"/>
                <a:gd name="T77" fmla="*/ 17 h 139"/>
                <a:gd name="T78" fmla="*/ 98 w 101"/>
                <a:gd name="T79" fmla="*/ 35 h 139"/>
                <a:gd name="T80" fmla="*/ 100 w 101"/>
                <a:gd name="T81" fmla="*/ 5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1" h="139">
                  <a:moveTo>
                    <a:pt x="63" y="71"/>
                  </a:moveTo>
                  <a:lnTo>
                    <a:pt x="59" y="71"/>
                  </a:lnTo>
                  <a:lnTo>
                    <a:pt x="54" y="72"/>
                  </a:lnTo>
                  <a:lnTo>
                    <a:pt x="49" y="73"/>
                  </a:lnTo>
                  <a:lnTo>
                    <a:pt x="45" y="75"/>
                  </a:lnTo>
                  <a:lnTo>
                    <a:pt x="40" y="79"/>
                  </a:lnTo>
                  <a:lnTo>
                    <a:pt x="37" y="83"/>
                  </a:lnTo>
                  <a:lnTo>
                    <a:pt x="36" y="88"/>
                  </a:lnTo>
                  <a:lnTo>
                    <a:pt x="35" y="95"/>
                  </a:lnTo>
                  <a:lnTo>
                    <a:pt x="35" y="99"/>
                  </a:lnTo>
                  <a:lnTo>
                    <a:pt x="36" y="102"/>
                  </a:lnTo>
                  <a:lnTo>
                    <a:pt x="37" y="106"/>
                  </a:lnTo>
                  <a:lnTo>
                    <a:pt x="39" y="109"/>
                  </a:lnTo>
                  <a:lnTo>
                    <a:pt x="44" y="112"/>
                  </a:lnTo>
                  <a:lnTo>
                    <a:pt x="48" y="112"/>
                  </a:lnTo>
                  <a:lnTo>
                    <a:pt x="52" y="112"/>
                  </a:lnTo>
                  <a:lnTo>
                    <a:pt x="57" y="110"/>
                  </a:lnTo>
                  <a:lnTo>
                    <a:pt x="60" y="107"/>
                  </a:lnTo>
                  <a:lnTo>
                    <a:pt x="63" y="101"/>
                  </a:lnTo>
                  <a:lnTo>
                    <a:pt x="63" y="98"/>
                  </a:lnTo>
                  <a:lnTo>
                    <a:pt x="63" y="95"/>
                  </a:lnTo>
                  <a:lnTo>
                    <a:pt x="63" y="71"/>
                  </a:lnTo>
                  <a:close/>
                  <a:moveTo>
                    <a:pt x="100" y="106"/>
                  </a:moveTo>
                  <a:lnTo>
                    <a:pt x="100" y="122"/>
                  </a:lnTo>
                  <a:lnTo>
                    <a:pt x="101" y="137"/>
                  </a:lnTo>
                  <a:lnTo>
                    <a:pt x="68" y="137"/>
                  </a:lnTo>
                  <a:lnTo>
                    <a:pt x="67" y="124"/>
                  </a:lnTo>
                  <a:lnTo>
                    <a:pt x="66" y="124"/>
                  </a:lnTo>
                  <a:lnTo>
                    <a:pt x="60" y="131"/>
                  </a:lnTo>
                  <a:lnTo>
                    <a:pt x="53" y="135"/>
                  </a:lnTo>
                  <a:lnTo>
                    <a:pt x="45" y="138"/>
                  </a:lnTo>
                  <a:lnTo>
                    <a:pt x="36" y="139"/>
                  </a:lnTo>
                  <a:lnTo>
                    <a:pt x="28" y="138"/>
                  </a:lnTo>
                  <a:lnTo>
                    <a:pt x="22" y="136"/>
                  </a:lnTo>
                  <a:lnTo>
                    <a:pt x="15" y="133"/>
                  </a:lnTo>
                  <a:lnTo>
                    <a:pt x="11" y="127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1" y="107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1" y="86"/>
                  </a:lnTo>
                  <a:lnTo>
                    <a:pt x="4" y="81"/>
                  </a:lnTo>
                  <a:lnTo>
                    <a:pt x="6" y="75"/>
                  </a:lnTo>
                  <a:lnTo>
                    <a:pt x="9" y="71"/>
                  </a:lnTo>
                  <a:lnTo>
                    <a:pt x="12" y="67"/>
                  </a:lnTo>
                  <a:lnTo>
                    <a:pt x="15" y="64"/>
                  </a:lnTo>
                  <a:lnTo>
                    <a:pt x="20" y="60"/>
                  </a:lnTo>
                  <a:lnTo>
                    <a:pt x="30" y="55"/>
                  </a:lnTo>
                  <a:lnTo>
                    <a:pt x="39" y="51"/>
                  </a:lnTo>
                  <a:lnTo>
                    <a:pt x="51" y="48"/>
                  </a:lnTo>
                  <a:lnTo>
                    <a:pt x="62" y="48"/>
                  </a:lnTo>
                  <a:lnTo>
                    <a:pt x="62" y="45"/>
                  </a:lnTo>
                  <a:lnTo>
                    <a:pt x="62" y="41"/>
                  </a:lnTo>
                  <a:lnTo>
                    <a:pt x="61" y="38"/>
                  </a:lnTo>
                  <a:lnTo>
                    <a:pt x="60" y="34"/>
                  </a:lnTo>
                  <a:lnTo>
                    <a:pt x="58" y="31"/>
                  </a:lnTo>
                  <a:lnTo>
                    <a:pt x="55" y="29"/>
                  </a:lnTo>
                  <a:lnTo>
                    <a:pt x="52" y="28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36" y="27"/>
                  </a:lnTo>
                  <a:lnTo>
                    <a:pt x="28" y="29"/>
                  </a:lnTo>
                  <a:lnTo>
                    <a:pt x="22" y="31"/>
                  </a:lnTo>
                  <a:lnTo>
                    <a:pt x="15" y="34"/>
                  </a:lnTo>
                  <a:lnTo>
                    <a:pt x="9" y="10"/>
                  </a:lnTo>
                  <a:lnTo>
                    <a:pt x="17" y="6"/>
                  </a:lnTo>
                  <a:lnTo>
                    <a:pt x="26" y="3"/>
                  </a:lnTo>
                  <a:lnTo>
                    <a:pt x="38" y="1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5" y="10"/>
                  </a:lnTo>
                  <a:lnTo>
                    <a:pt x="88" y="14"/>
                  </a:lnTo>
                  <a:lnTo>
                    <a:pt x="91" y="17"/>
                  </a:lnTo>
                  <a:lnTo>
                    <a:pt x="95" y="26"/>
                  </a:lnTo>
                  <a:lnTo>
                    <a:pt x="98" y="35"/>
                  </a:lnTo>
                  <a:lnTo>
                    <a:pt x="99" y="45"/>
                  </a:lnTo>
                  <a:lnTo>
                    <a:pt x="100" y="56"/>
                  </a:lnTo>
                  <a:lnTo>
                    <a:pt x="100" y="10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310"/>
            <p:cNvSpPr>
              <a:spLocks/>
            </p:cNvSpPr>
            <p:nvPr/>
          </p:nvSpPr>
          <p:spPr bwMode="auto">
            <a:xfrm>
              <a:off x="7819212" y="7901044"/>
              <a:ext cx="31818" cy="55681"/>
            </a:xfrm>
            <a:custGeom>
              <a:avLst/>
              <a:gdLst>
                <a:gd name="T0" fmla="*/ 79 w 82"/>
                <a:gd name="T1" fmla="*/ 135 h 138"/>
                <a:gd name="T2" fmla="*/ 70 w 82"/>
                <a:gd name="T3" fmla="*/ 137 h 138"/>
                <a:gd name="T4" fmla="*/ 56 w 82"/>
                <a:gd name="T5" fmla="*/ 138 h 138"/>
                <a:gd name="T6" fmla="*/ 50 w 82"/>
                <a:gd name="T7" fmla="*/ 138 h 138"/>
                <a:gd name="T8" fmla="*/ 45 w 82"/>
                <a:gd name="T9" fmla="*/ 137 h 138"/>
                <a:gd name="T10" fmla="*/ 39 w 82"/>
                <a:gd name="T11" fmla="*/ 136 h 138"/>
                <a:gd name="T12" fmla="*/ 34 w 82"/>
                <a:gd name="T13" fmla="*/ 134 h 138"/>
                <a:gd name="T14" fmla="*/ 28 w 82"/>
                <a:gd name="T15" fmla="*/ 132 h 138"/>
                <a:gd name="T16" fmla="*/ 24 w 82"/>
                <a:gd name="T17" fmla="*/ 128 h 138"/>
                <a:gd name="T18" fmla="*/ 20 w 82"/>
                <a:gd name="T19" fmla="*/ 125 h 138"/>
                <a:gd name="T20" fmla="*/ 15 w 82"/>
                <a:gd name="T21" fmla="*/ 121 h 138"/>
                <a:gd name="T22" fmla="*/ 12 w 82"/>
                <a:gd name="T23" fmla="*/ 116 h 138"/>
                <a:gd name="T24" fmla="*/ 9 w 82"/>
                <a:gd name="T25" fmla="*/ 112 h 138"/>
                <a:gd name="T26" fmla="*/ 7 w 82"/>
                <a:gd name="T27" fmla="*/ 106 h 138"/>
                <a:gd name="T28" fmla="*/ 3 w 82"/>
                <a:gd name="T29" fmla="*/ 100 h 138"/>
                <a:gd name="T30" fmla="*/ 2 w 82"/>
                <a:gd name="T31" fmla="*/ 94 h 138"/>
                <a:gd name="T32" fmla="*/ 1 w 82"/>
                <a:gd name="T33" fmla="*/ 86 h 138"/>
                <a:gd name="T34" fmla="*/ 0 w 82"/>
                <a:gd name="T35" fmla="*/ 79 h 138"/>
                <a:gd name="T36" fmla="*/ 0 w 82"/>
                <a:gd name="T37" fmla="*/ 71 h 138"/>
                <a:gd name="T38" fmla="*/ 0 w 82"/>
                <a:gd name="T39" fmla="*/ 64 h 138"/>
                <a:gd name="T40" fmla="*/ 1 w 82"/>
                <a:gd name="T41" fmla="*/ 56 h 138"/>
                <a:gd name="T42" fmla="*/ 2 w 82"/>
                <a:gd name="T43" fmla="*/ 48 h 138"/>
                <a:gd name="T44" fmla="*/ 5 w 82"/>
                <a:gd name="T45" fmla="*/ 42 h 138"/>
                <a:gd name="T46" fmla="*/ 7 w 82"/>
                <a:gd name="T47" fmla="*/ 35 h 138"/>
                <a:gd name="T48" fmla="*/ 10 w 82"/>
                <a:gd name="T49" fmla="*/ 30 h 138"/>
                <a:gd name="T50" fmla="*/ 13 w 82"/>
                <a:gd name="T51" fmla="*/ 25 h 138"/>
                <a:gd name="T52" fmla="*/ 16 w 82"/>
                <a:gd name="T53" fmla="*/ 19 h 138"/>
                <a:gd name="T54" fmla="*/ 21 w 82"/>
                <a:gd name="T55" fmla="*/ 15 h 138"/>
                <a:gd name="T56" fmla="*/ 26 w 82"/>
                <a:gd name="T57" fmla="*/ 12 h 138"/>
                <a:gd name="T58" fmla="*/ 30 w 82"/>
                <a:gd name="T59" fmla="*/ 8 h 138"/>
                <a:gd name="T60" fmla="*/ 37 w 82"/>
                <a:gd name="T61" fmla="*/ 5 h 138"/>
                <a:gd name="T62" fmla="*/ 42 w 82"/>
                <a:gd name="T63" fmla="*/ 3 h 138"/>
                <a:gd name="T64" fmla="*/ 49 w 82"/>
                <a:gd name="T65" fmla="*/ 1 h 138"/>
                <a:gd name="T66" fmla="*/ 55 w 82"/>
                <a:gd name="T67" fmla="*/ 1 h 138"/>
                <a:gd name="T68" fmla="*/ 62 w 82"/>
                <a:gd name="T69" fmla="*/ 0 h 138"/>
                <a:gd name="T70" fmla="*/ 74 w 82"/>
                <a:gd name="T71" fmla="*/ 1 h 138"/>
                <a:gd name="T72" fmla="*/ 82 w 82"/>
                <a:gd name="T73" fmla="*/ 4 h 138"/>
                <a:gd name="T74" fmla="*/ 77 w 82"/>
                <a:gd name="T75" fmla="*/ 32 h 138"/>
                <a:gd name="T76" fmla="*/ 72 w 82"/>
                <a:gd name="T77" fmla="*/ 30 h 138"/>
                <a:gd name="T78" fmla="*/ 64 w 82"/>
                <a:gd name="T79" fmla="*/ 30 h 138"/>
                <a:gd name="T80" fmla="*/ 57 w 82"/>
                <a:gd name="T81" fmla="*/ 30 h 138"/>
                <a:gd name="T82" fmla="*/ 52 w 82"/>
                <a:gd name="T83" fmla="*/ 32 h 138"/>
                <a:gd name="T84" fmla="*/ 47 w 82"/>
                <a:gd name="T85" fmla="*/ 37 h 138"/>
                <a:gd name="T86" fmla="*/ 43 w 82"/>
                <a:gd name="T87" fmla="*/ 41 h 138"/>
                <a:gd name="T88" fmla="*/ 40 w 82"/>
                <a:gd name="T89" fmla="*/ 46 h 138"/>
                <a:gd name="T90" fmla="*/ 38 w 82"/>
                <a:gd name="T91" fmla="*/ 54 h 138"/>
                <a:gd name="T92" fmla="*/ 36 w 82"/>
                <a:gd name="T93" fmla="*/ 61 h 138"/>
                <a:gd name="T94" fmla="*/ 36 w 82"/>
                <a:gd name="T95" fmla="*/ 70 h 138"/>
                <a:gd name="T96" fmla="*/ 36 w 82"/>
                <a:gd name="T97" fmla="*/ 79 h 138"/>
                <a:gd name="T98" fmla="*/ 38 w 82"/>
                <a:gd name="T99" fmla="*/ 86 h 138"/>
                <a:gd name="T100" fmla="*/ 40 w 82"/>
                <a:gd name="T101" fmla="*/ 93 h 138"/>
                <a:gd name="T102" fmla="*/ 43 w 82"/>
                <a:gd name="T103" fmla="*/ 98 h 138"/>
                <a:gd name="T104" fmla="*/ 47 w 82"/>
                <a:gd name="T105" fmla="*/ 104 h 138"/>
                <a:gd name="T106" fmla="*/ 52 w 82"/>
                <a:gd name="T107" fmla="*/ 107 h 138"/>
                <a:gd name="T108" fmla="*/ 57 w 82"/>
                <a:gd name="T109" fmla="*/ 108 h 138"/>
                <a:gd name="T110" fmla="*/ 63 w 82"/>
                <a:gd name="T111" fmla="*/ 109 h 138"/>
                <a:gd name="T112" fmla="*/ 70 w 82"/>
                <a:gd name="T113" fmla="*/ 109 h 138"/>
                <a:gd name="T114" fmla="*/ 77 w 82"/>
                <a:gd name="T115" fmla="*/ 107 h 138"/>
                <a:gd name="T116" fmla="*/ 79 w 82"/>
                <a:gd name="T117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38">
                  <a:moveTo>
                    <a:pt x="79" y="135"/>
                  </a:moveTo>
                  <a:lnTo>
                    <a:pt x="70" y="137"/>
                  </a:lnTo>
                  <a:lnTo>
                    <a:pt x="56" y="138"/>
                  </a:lnTo>
                  <a:lnTo>
                    <a:pt x="50" y="138"/>
                  </a:lnTo>
                  <a:lnTo>
                    <a:pt x="45" y="137"/>
                  </a:lnTo>
                  <a:lnTo>
                    <a:pt x="39" y="136"/>
                  </a:lnTo>
                  <a:lnTo>
                    <a:pt x="34" y="134"/>
                  </a:lnTo>
                  <a:lnTo>
                    <a:pt x="28" y="132"/>
                  </a:lnTo>
                  <a:lnTo>
                    <a:pt x="24" y="128"/>
                  </a:lnTo>
                  <a:lnTo>
                    <a:pt x="20" y="125"/>
                  </a:lnTo>
                  <a:lnTo>
                    <a:pt x="15" y="121"/>
                  </a:lnTo>
                  <a:lnTo>
                    <a:pt x="12" y="116"/>
                  </a:lnTo>
                  <a:lnTo>
                    <a:pt x="9" y="112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2" y="48"/>
                  </a:lnTo>
                  <a:lnTo>
                    <a:pt x="5" y="42"/>
                  </a:lnTo>
                  <a:lnTo>
                    <a:pt x="7" y="35"/>
                  </a:lnTo>
                  <a:lnTo>
                    <a:pt x="10" y="30"/>
                  </a:lnTo>
                  <a:lnTo>
                    <a:pt x="13" y="25"/>
                  </a:lnTo>
                  <a:lnTo>
                    <a:pt x="16" y="19"/>
                  </a:lnTo>
                  <a:lnTo>
                    <a:pt x="21" y="15"/>
                  </a:lnTo>
                  <a:lnTo>
                    <a:pt x="26" y="12"/>
                  </a:lnTo>
                  <a:lnTo>
                    <a:pt x="30" y="8"/>
                  </a:lnTo>
                  <a:lnTo>
                    <a:pt x="37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74" y="1"/>
                  </a:lnTo>
                  <a:lnTo>
                    <a:pt x="82" y="4"/>
                  </a:lnTo>
                  <a:lnTo>
                    <a:pt x="77" y="32"/>
                  </a:lnTo>
                  <a:lnTo>
                    <a:pt x="72" y="30"/>
                  </a:lnTo>
                  <a:lnTo>
                    <a:pt x="64" y="30"/>
                  </a:lnTo>
                  <a:lnTo>
                    <a:pt x="57" y="30"/>
                  </a:lnTo>
                  <a:lnTo>
                    <a:pt x="52" y="32"/>
                  </a:lnTo>
                  <a:lnTo>
                    <a:pt x="47" y="37"/>
                  </a:lnTo>
                  <a:lnTo>
                    <a:pt x="43" y="41"/>
                  </a:lnTo>
                  <a:lnTo>
                    <a:pt x="40" y="46"/>
                  </a:lnTo>
                  <a:lnTo>
                    <a:pt x="38" y="54"/>
                  </a:lnTo>
                  <a:lnTo>
                    <a:pt x="36" y="61"/>
                  </a:lnTo>
                  <a:lnTo>
                    <a:pt x="36" y="70"/>
                  </a:lnTo>
                  <a:lnTo>
                    <a:pt x="36" y="79"/>
                  </a:lnTo>
                  <a:lnTo>
                    <a:pt x="38" y="86"/>
                  </a:lnTo>
                  <a:lnTo>
                    <a:pt x="40" y="93"/>
                  </a:lnTo>
                  <a:lnTo>
                    <a:pt x="43" y="98"/>
                  </a:lnTo>
                  <a:lnTo>
                    <a:pt x="47" y="104"/>
                  </a:lnTo>
                  <a:lnTo>
                    <a:pt x="52" y="107"/>
                  </a:lnTo>
                  <a:lnTo>
                    <a:pt x="57" y="108"/>
                  </a:lnTo>
                  <a:lnTo>
                    <a:pt x="63" y="109"/>
                  </a:lnTo>
                  <a:lnTo>
                    <a:pt x="70" y="109"/>
                  </a:lnTo>
                  <a:lnTo>
                    <a:pt x="77" y="107"/>
                  </a:lnTo>
                  <a:lnTo>
                    <a:pt x="79" y="13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311"/>
            <p:cNvSpPr>
              <a:spLocks/>
            </p:cNvSpPr>
            <p:nvPr/>
          </p:nvSpPr>
          <p:spPr bwMode="auto">
            <a:xfrm>
              <a:off x="7854211" y="7902634"/>
              <a:ext cx="42954" cy="76362"/>
            </a:xfrm>
            <a:custGeom>
              <a:avLst/>
              <a:gdLst>
                <a:gd name="T0" fmla="*/ 39 w 107"/>
                <a:gd name="T1" fmla="*/ 0 h 194"/>
                <a:gd name="T2" fmla="*/ 52 w 107"/>
                <a:gd name="T3" fmla="*/ 70 h 194"/>
                <a:gd name="T4" fmla="*/ 54 w 107"/>
                <a:gd name="T5" fmla="*/ 82 h 194"/>
                <a:gd name="T6" fmla="*/ 56 w 107"/>
                <a:gd name="T7" fmla="*/ 93 h 194"/>
                <a:gd name="T8" fmla="*/ 56 w 107"/>
                <a:gd name="T9" fmla="*/ 93 h 194"/>
                <a:gd name="T10" fmla="*/ 58 w 107"/>
                <a:gd name="T11" fmla="*/ 82 h 194"/>
                <a:gd name="T12" fmla="*/ 60 w 107"/>
                <a:gd name="T13" fmla="*/ 71 h 194"/>
                <a:gd name="T14" fmla="*/ 71 w 107"/>
                <a:gd name="T15" fmla="*/ 0 h 194"/>
                <a:gd name="T16" fmla="*/ 107 w 107"/>
                <a:gd name="T17" fmla="*/ 0 h 194"/>
                <a:gd name="T18" fmla="*/ 79 w 107"/>
                <a:gd name="T19" fmla="*/ 105 h 194"/>
                <a:gd name="T20" fmla="*/ 73 w 107"/>
                <a:gd name="T21" fmla="*/ 123 h 194"/>
                <a:gd name="T22" fmla="*/ 67 w 107"/>
                <a:gd name="T23" fmla="*/ 141 h 194"/>
                <a:gd name="T24" fmla="*/ 63 w 107"/>
                <a:gd name="T25" fmla="*/ 150 h 194"/>
                <a:gd name="T26" fmla="*/ 58 w 107"/>
                <a:gd name="T27" fmla="*/ 159 h 194"/>
                <a:gd name="T28" fmla="*/ 54 w 107"/>
                <a:gd name="T29" fmla="*/ 166 h 194"/>
                <a:gd name="T30" fmla="*/ 48 w 107"/>
                <a:gd name="T31" fmla="*/ 173 h 194"/>
                <a:gd name="T32" fmla="*/ 40 w 107"/>
                <a:gd name="T33" fmla="*/ 181 h 194"/>
                <a:gd name="T34" fmla="*/ 31 w 107"/>
                <a:gd name="T35" fmla="*/ 188 h 194"/>
                <a:gd name="T36" fmla="*/ 24 w 107"/>
                <a:gd name="T37" fmla="*/ 192 h 194"/>
                <a:gd name="T38" fmla="*/ 18 w 107"/>
                <a:gd name="T39" fmla="*/ 194 h 194"/>
                <a:gd name="T40" fmla="*/ 7 w 107"/>
                <a:gd name="T41" fmla="*/ 163 h 194"/>
                <a:gd name="T42" fmla="*/ 16 w 107"/>
                <a:gd name="T43" fmla="*/ 159 h 194"/>
                <a:gd name="T44" fmla="*/ 25 w 107"/>
                <a:gd name="T45" fmla="*/ 152 h 194"/>
                <a:gd name="T46" fmla="*/ 31 w 107"/>
                <a:gd name="T47" fmla="*/ 145 h 194"/>
                <a:gd name="T48" fmla="*/ 37 w 107"/>
                <a:gd name="T49" fmla="*/ 136 h 194"/>
                <a:gd name="T50" fmla="*/ 38 w 107"/>
                <a:gd name="T51" fmla="*/ 133 h 194"/>
                <a:gd name="T52" fmla="*/ 39 w 107"/>
                <a:gd name="T53" fmla="*/ 130 h 194"/>
                <a:gd name="T54" fmla="*/ 38 w 107"/>
                <a:gd name="T55" fmla="*/ 125 h 194"/>
                <a:gd name="T56" fmla="*/ 0 w 107"/>
                <a:gd name="T57" fmla="*/ 0 h 194"/>
                <a:gd name="T58" fmla="*/ 39 w 107"/>
                <a:gd name="T5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194">
                  <a:moveTo>
                    <a:pt x="39" y="0"/>
                  </a:moveTo>
                  <a:lnTo>
                    <a:pt x="52" y="70"/>
                  </a:lnTo>
                  <a:lnTo>
                    <a:pt x="54" y="82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2"/>
                  </a:lnTo>
                  <a:lnTo>
                    <a:pt x="60" y="71"/>
                  </a:lnTo>
                  <a:lnTo>
                    <a:pt x="71" y="0"/>
                  </a:lnTo>
                  <a:lnTo>
                    <a:pt x="107" y="0"/>
                  </a:lnTo>
                  <a:lnTo>
                    <a:pt x="79" y="105"/>
                  </a:lnTo>
                  <a:lnTo>
                    <a:pt x="73" y="123"/>
                  </a:lnTo>
                  <a:lnTo>
                    <a:pt x="67" y="141"/>
                  </a:lnTo>
                  <a:lnTo>
                    <a:pt x="63" y="150"/>
                  </a:lnTo>
                  <a:lnTo>
                    <a:pt x="58" y="159"/>
                  </a:lnTo>
                  <a:lnTo>
                    <a:pt x="54" y="166"/>
                  </a:lnTo>
                  <a:lnTo>
                    <a:pt x="48" y="173"/>
                  </a:lnTo>
                  <a:lnTo>
                    <a:pt x="40" y="181"/>
                  </a:lnTo>
                  <a:lnTo>
                    <a:pt x="31" y="188"/>
                  </a:lnTo>
                  <a:lnTo>
                    <a:pt x="24" y="192"/>
                  </a:lnTo>
                  <a:lnTo>
                    <a:pt x="18" y="194"/>
                  </a:lnTo>
                  <a:lnTo>
                    <a:pt x="7" y="163"/>
                  </a:lnTo>
                  <a:lnTo>
                    <a:pt x="16" y="159"/>
                  </a:lnTo>
                  <a:lnTo>
                    <a:pt x="25" y="152"/>
                  </a:lnTo>
                  <a:lnTo>
                    <a:pt x="31" y="145"/>
                  </a:lnTo>
                  <a:lnTo>
                    <a:pt x="37" y="136"/>
                  </a:lnTo>
                  <a:lnTo>
                    <a:pt x="38" y="133"/>
                  </a:lnTo>
                  <a:lnTo>
                    <a:pt x="39" y="130"/>
                  </a:lnTo>
                  <a:lnTo>
                    <a:pt x="38" y="125"/>
                  </a:lnTo>
                  <a:lnTo>
                    <a:pt x="0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312"/>
            <p:cNvSpPr>
              <a:spLocks/>
            </p:cNvSpPr>
            <p:nvPr/>
          </p:nvSpPr>
          <p:spPr bwMode="auto">
            <a:xfrm>
              <a:off x="7637851" y="7422188"/>
              <a:ext cx="136816" cy="208405"/>
            </a:xfrm>
            <a:custGeom>
              <a:avLst/>
              <a:gdLst>
                <a:gd name="T0" fmla="*/ 342 w 342"/>
                <a:gd name="T1" fmla="*/ 59 h 522"/>
                <a:gd name="T2" fmla="*/ 342 w 342"/>
                <a:gd name="T3" fmla="*/ 53 h 522"/>
                <a:gd name="T4" fmla="*/ 341 w 342"/>
                <a:gd name="T5" fmla="*/ 47 h 522"/>
                <a:gd name="T6" fmla="*/ 340 w 342"/>
                <a:gd name="T7" fmla="*/ 41 h 522"/>
                <a:gd name="T8" fmla="*/ 338 w 342"/>
                <a:gd name="T9" fmla="*/ 35 h 522"/>
                <a:gd name="T10" fmla="*/ 336 w 342"/>
                <a:gd name="T11" fmla="*/ 31 h 522"/>
                <a:gd name="T12" fmla="*/ 332 w 342"/>
                <a:gd name="T13" fmla="*/ 26 h 522"/>
                <a:gd name="T14" fmla="*/ 329 w 342"/>
                <a:gd name="T15" fmla="*/ 21 h 522"/>
                <a:gd name="T16" fmla="*/ 325 w 342"/>
                <a:gd name="T17" fmla="*/ 17 h 522"/>
                <a:gd name="T18" fmla="*/ 320 w 342"/>
                <a:gd name="T19" fmla="*/ 13 h 522"/>
                <a:gd name="T20" fmla="*/ 316 w 342"/>
                <a:gd name="T21" fmla="*/ 9 h 522"/>
                <a:gd name="T22" fmla="*/ 311 w 342"/>
                <a:gd name="T23" fmla="*/ 6 h 522"/>
                <a:gd name="T24" fmla="*/ 305 w 342"/>
                <a:gd name="T25" fmla="*/ 4 h 522"/>
                <a:gd name="T26" fmla="*/ 300 w 342"/>
                <a:gd name="T27" fmla="*/ 2 h 522"/>
                <a:gd name="T28" fmla="*/ 294 w 342"/>
                <a:gd name="T29" fmla="*/ 1 h 522"/>
                <a:gd name="T30" fmla="*/ 289 w 342"/>
                <a:gd name="T31" fmla="*/ 0 h 522"/>
                <a:gd name="T32" fmla="*/ 283 w 342"/>
                <a:gd name="T33" fmla="*/ 0 h 522"/>
                <a:gd name="T34" fmla="*/ 59 w 342"/>
                <a:gd name="T35" fmla="*/ 0 h 522"/>
                <a:gd name="T36" fmla="*/ 54 w 342"/>
                <a:gd name="T37" fmla="*/ 0 h 522"/>
                <a:gd name="T38" fmla="*/ 47 w 342"/>
                <a:gd name="T39" fmla="*/ 1 h 522"/>
                <a:gd name="T40" fmla="*/ 42 w 342"/>
                <a:gd name="T41" fmla="*/ 2 h 522"/>
                <a:gd name="T42" fmla="*/ 36 w 342"/>
                <a:gd name="T43" fmla="*/ 4 h 522"/>
                <a:gd name="T44" fmla="*/ 31 w 342"/>
                <a:gd name="T45" fmla="*/ 6 h 522"/>
                <a:gd name="T46" fmla="*/ 26 w 342"/>
                <a:gd name="T47" fmla="*/ 9 h 522"/>
                <a:gd name="T48" fmla="*/ 21 w 342"/>
                <a:gd name="T49" fmla="*/ 13 h 522"/>
                <a:gd name="T50" fmla="*/ 17 w 342"/>
                <a:gd name="T51" fmla="*/ 17 h 522"/>
                <a:gd name="T52" fmla="*/ 13 w 342"/>
                <a:gd name="T53" fmla="*/ 21 h 522"/>
                <a:gd name="T54" fmla="*/ 9 w 342"/>
                <a:gd name="T55" fmla="*/ 26 h 522"/>
                <a:gd name="T56" fmla="*/ 7 w 342"/>
                <a:gd name="T57" fmla="*/ 31 h 522"/>
                <a:gd name="T58" fmla="*/ 4 w 342"/>
                <a:gd name="T59" fmla="*/ 35 h 522"/>
                <a:gd name="T60" fmla="*/ 2 w 342"/>
                <a:gd name="T61" fmla="*/ 41 h 522"/>
                <a:gd name="T62" fmla="*/ 1 w 342"/>
                <a:gd name="T63" fmla="*/ 47 h 522"/>
                <a:gd name="T64" fmla="*/ 0 w 342"/>
                <a:gd name="T65" fmla="*/ 53 h 522"/>
                <a:gd name="T66" fmla="*/ 0 w 342"/>
                <a:gd name="T67" fmla="*/ 59 h 522"/>
                <a:gd name="T68" fmla="*/ 0 w 342"/>
                <a:gd name="T69" fmla="*/ 352 h 522"/>
                <a:gd name="T70" fmla="*/ 171 w 342"/>
                <a:gd name="T71" fmla="*/ 522 h 522"/>
                <a:gd name="T72" fmla="*/ 342 w 342"/>
                <a:gd name="T73" fmla="*/ 352 h 522"/>
                <a:gd name="T74" fmla="*/ 342 w 342"/>
                <a:gd name="T75" fmla="*/ 59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2" h="522">
                  <a:moveTo>
                    <a:pt x="342" y="59"/>
                  </a:moveTo>
                  <a:lnTo>
                    <a:pt x="342" y="53"/>
                  </a:lnTo>
                  <a:lnTo>
                    <a:pt x="341" y="47"/>
                  </a:lnTo>
                  <a:lnTo>
                    <a:pt x="340" y="41"/>
                  </a:lnTo>
                  <a:lnTo>
                    <a:pt x="338" y="35"/>
                  </a:lnTo>
                  <a:lnTo>
                    <a:pt x="336" y="31"/>
                  </a:lnTo>
                  <a:lnTo>
                    <a:pt x="332" y="26"/>
                  </a:lnTo>
                  <a:lnTo>
                    <a:pt x="329" y="21"/>
                  </a:lnTo>
                  <a:lnTo>
                    <a:pt x="325" y="17"/>
                  </a:lnTo>
                  <a:lnTo>
                    <a:pt x="320" y="13"/>
                  </a:lnTo>
                  <a:lnTo>
                    <a:pt x="316" y="9"/>
                  </a:lnTo>
                  <a:lnTo>
                    <a:pt x="311" y="6"/>
                  </a:lnTo>
                  <a:lnTo>
                    <a:pt x="305" y="4"/>
                  </a:lnTo>
                  <a:lnTo>
                    <a:pt x="300" y="2"/>
                  </a:lnTo>
                  <a:lnTo>
                    <a:pt x="294" y="1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42" y="2"/>
                  </a:lnTo>
                  <a:lnTo>
                    <a:pt x="36" y="4"/>
                  </a:lnTo>
                  <a:lnTo>
                    <a:pt x="31" y="6"/>
                  </a:lnTo>
                  <a:lnTo>
                    <a:pt x="26" y="9"/>
                  </a:lnTo>
                  <a:lnTo>
                    <a:pt x="21" y="13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9" y="26"/>
                  </a:lnTo>
                  <a:lnTo>
                    <a:pt x="7" y="31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352"/>
                  </a:lnTo>
                  <a:lnTo>
                    <a:pt x="171" y="522"/>
                  </a:lnTo>
                  <a:lnTo>
                    <a:pt x="342" y="352"/>
                  </a:lnTo>
                  <a:lnTo>
                    <a:pt x="342" y="5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313"/>
            <p:cNvSpPr>
              <a:spLocks/>
            </p:cNvSpPr>
            <p:nvPr/>
          </p:nvSpPr>
          <p:spPr bwMode="auto">
            <a:xfrm>
              <a:off x="7637851" y="7660820"/>
              <a:ext cx="136816" cy="208405"/>
            </a:xfrm>
            <a:custGeom>
              <a:avLst/>
              <a:gdLst>
                <a:gd name="T0" fmla="*/ 0 w 342"/>
                <a:gd name="T1" fmla="*/ 465 h 524"/>
                <a:gd name="T2" fmla="*/ 0 w 342"/>
                <a:gd name="T3" fmla="*/ 470 h 524"/>
                <a:gd name="T4" fmla="*/ 1 w 342"/>
                <a:gd name="T5" fmla="*/ 476 h 524"/>
                <a:gd name="T6" fmla="*/ 2 w 342"/>
                <a:gd name="T7" fmla="*/ 482 h 524"/>
                <a:gd name="T8" fmla="*/ 4 w 342"/>
                <a:gd name="T9" fmla="*/ 487 h 524"/>
                <a:gd name="T10" fmla="*/ 7 w 342"/>
                <a:gd name="T11" fmla="*/ 493 h 524"/>
                <a:gd name="T12" fmla="*/ 9 w 342"/>
                <a:gd name="T13" fmla="*/ 497 h 524"/>
                <a:gd name="T14" fmla="*/ 13 w 342"/>
                <a:gd name="T15" fmla="*/ 502 h 524"/>
                <a:gd name="T16" fmla="*/ 17 w 342"/>
                <a:gd name="T17" fmla="*/ 507 h 524"/>
                <a:gd name="T18" fmla="*/ 21 w 342"/>
                <a:gd name="T19" fmla="*/ 510 h 524"/>
                <a:gd name="T20" fmla="*/ 26 w 342"/>
                <a:gd name="T21" fmla="*/ 513 h 524"/>
                <a:gd name="T22" fmla="*/ 31 w 342"/>
                <a:gd name="T23" fmla="*/ 516 h 524"/>
                <a:gd name="T24" fmla="*/ 36 w 342"/>
                <a:gd name="T25" fmla="*/ 520 h 524"/>
                <a:gd name="T26" fmla="*/ 42 w 342"/>
                <a:gd name="T27" fmla="*/ 521 h 524"/>
                <a:gd name="T28" fmla="*/ 47 w 342"/>
                <a:gd name="T29" fmla="*/ 523 h 524"/>
                <a:gd name="T30" fmla="*/ 54 w 342"/>
                <a:gd name="T31" fmla="*/ 524 h 524"/>
                <a:gd name="T32" fmla="*/ 59 w 342"/>
                <a:gd name="T33" fmla="*/ 524 h 524"/>
                <a:gd name="T34" fmla="*/ 283 w 342"/>
                <a:gd name="T35" fmla="*/ 524 h 524"/>
                <a:gd name="T36" fmla="*/ 289 w 342"/>
                <a:gd name="T37" fmla="*/ 524 h 524"/>
                <a:gd name="T38" fmla="*/ 294 w 342"/>
                <a:gd name="T39" fmla="*/ 523 h 524"/>
                <a:gd name="T40" fmla="*/ 300 w 342"/>
                <a:gd name="T41" fmla="*/ 521 h 524"/>
                <a:gd name="T42" fmla="*/ 305 w 342"/>
                <a:gd name="T43" fmla="*/ 520 h 524"/>
                <a:gd name="T44" fmla="*/ 311 w 342"/>
                <a:gd name="T45" fmla="*/ 516 h 524"/>
                <a:gd name="T46" fmla="*/ 316 w 342"/>
                <a:gd name="T47" fmla="*/ 513 h 524"/>
                <a:gd name="T48" fmla="*/ 320 w 342"/>
                <a:gd name="T49" fmla="*/ 510 h 524"/>
                <a:gd name="T50" fmla="*/ 325 w 342"/>
                <a:gd name="T51" fmla="*/ 507 h 524"/>
                <a:gd name="T52" fmla="*/ 329 w 342"/>
                <a:gd name="T53" fmla="*/ 502 h 524"/>
                <a:gd name="T54" fmla="*/ 332 w 342"/>
                <a:gd name="T55" fmla="*/ 497 h 524"/>
                <a:gd name="T56" fmla="*/ 336 w 342"/>
                <a:gd name="T57" fmla="*/ 493 h 524"/>
                <a:gd name="T58" fmla="*/ 338 w 342"/>
                <a:gd name="T59" fmla="*/ 487 h 524"/>
                <a:gd name="T60" fmla="*/ 340 w 342"/>
                <a:gd name="T61" fmla="*/ 482 h 524"/>
                <a:gd name="T62" fmla="*/ 341 w 342"/>
                <a:gd name="T63" fmla="*/ 476 h 524"/>
                <a:gd name="T64" fmla="*/ 342 w 342"/>
                <a:gd name="T65" fmla="*/ 470 h 524"/>
                <a:gd name="T66" fmla="*/ 342 w 342"/>
                <a:gd name="T67" fmla="*/ 465 h 524"/>
                <a:gd name="T68" fmla="*/ 342 w 342"/>
                <a:gd name="T69" fmla="*/ 172 h 524"/>
                <a:gd name="T70" fmla="*/ 171 w 342"/>
                <a:gd name="T71" fmla="*/ 0 h 524"/>
                <a:gd name="T72" fmla="*/ 0 w 342"/>
                <a:gd name="T73" fmla="*/ 172 h 524"/>
                <a:gd name="T74" fmla="*/ 0 w 342"/>
                <a:gd name="T75" fmla="*/ 465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2" h="524">
                  <a:moveTo>
                    <a:pt x="0" y="465"/>
                  </a:moveTo>
                  <a:lnTo>
                    <a:pt x="0" y="470"/>
                  </a:lnTo>
                  <a:lnTo>
                    <a:pt x="1" y="476"/>
                  </a:lnTo>
                  <a:lnTo>
                    <a:pt x="2" y="482"/>
                  </a:lnTo>
                  <a:lnTo>
                    <a:pt x="4" y="487"/>
                  </a:lnTo>
                  <a:lnTo>
                    <a:pt x="7" y="493"/>
                  </a:lnTo>
                  <a:lnTo>
                    <a:pt x="9" y="497"/>
                  </a:lnTo>
                  <a:lnTo>
                    <a:pt x="13" y="502"/>
                  </a:lnTo>
                  <a:lnTo>
                    <a:pt x="17" y="507"/>
                  </a:lnTo>
                  <a:lnTo>
                    <a:pt x="21" y="510"/>
                  </a:lnTo>
                  <a:lnTo>
                    <a:pt x="26" y="513"/>
                  </a:lnTo>
                  <a:lnTo>
                    <a:pt x="31" y="516"/>
                  </a:lnTo>
                  <a:lnTo>
                    <a:pt x="36" y="520"/>
                  </a:lnTo>
                  <a:lnTo>
                    <a:pt x="42" y="521"/>
                  </a:lnTo>
                  <a:lnTo>
                    <a:pt x="47" y="523"/>
                  </a:lnTo>
                  <a:lnTo>
                    <a:pt x="54" y="524"/>
                  </a:lnTo>
                  <a:lnTo>
                    <a:pt x="59" y="524"/>
                  </a:lnTo>
                  <a:lnTo>
                    <a:pt x="283" y="524"/>
                  </a:lnTo>
                  <a:lnTo>
                    <a:pt x="289" y="524"/>
                  </a:lnTo>
                  <a:lnTo>
                    <a:pt x="294" y="523"/>
                  </a:lnTo>
                  <a:lnTo>
                    <a:pt x="300" y="521"/>
                  </a:lnTo>
                  <a:lnTo>
                    <a:pt x="305" y="520"/>
                  </a:lnTo>
                  <a:lnTo>
                    <a:pt x="311" y="516"/>
                  </a:lnTo>
                  <a:lnTo>
                    <a:pt x="316" y="513"/>
                  </a:lnTo>
                  <a:lnTo>
                    <a:pt x="320" y="510"/>
                  </a:lnTo>
                  <a:lnTo>
                    <a:pt x="325" y="507"/>
                  </a:lnTo>
                  <a:lnTo>
                    <a:pt x="329" y="502"/>
                  </a:lnTo>
                  <a:lnTo>
                    <a:pt x="332" y="497"/>
                  </a:lnTo>
                  <a:lnTo>
                    <a:pt x="336" y="493"/>
                  </a:lnTo>
                  <a:lnTo>
                    <a:pt x="338" y="487"/>
                  </a:lnTo>
                  <a:lnTo>
                    <a:pt x="340" y="482"/>
                  </a:lnTo>
                  <a:lnTo>
                    <a:pt x="341" y="476"/>
                  </a:lnTo>
                  <a:lnTo>
                    <a:pt x="342" y="470"/>
                  </a:lnTo>
                  <a:lnTo>
                    <a:pt x="342" y="465"/>
                  </a:lnTo>
                  <a:lnTo>
                    <a:pt x="342" y="172"/>
                  </a:lnTo>
                  <a:lnTo>
                    <a:pt x="171" y="0"/>
                  </a:lnTo>
                  <a:lnTo>
                    <a:pt x="0" y="172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314"/>
            <p:cNvSpPr>
              <a:spLocks/>
            </p:cNvSpPr>
            <p:nvPr/>
          </p:nvSpPr>
          <p:spPr bwMode="auto">
            <a:xfrm>
              <a:off x="7481945" y="7578094"/>
              <a:ext cx="208405" cy="135225"/>
            </a:xfrm>
            <a:custGeom>
              <a:avLst/>
              <a:gdLst>
                <a:gd name="T0" fmla="*/ 59 w 523"/>
                <a:gd name="T1" fmla="*/ 0 h 342"/>
                <a:gd name="T2" fmla="*/ 54 w 523"/>
                <a:gd name="T3" fmla="*/ 0 h 342"/>
                <a:gd name="T4" fmla="*/ 47 w 523"/>
                <a:gd name="T5" fmla="*/ 1 h 342"/>
                <a:gd name="T6" fmla="*/ 42 w 523"/>
                <a:gd name="T7" fmla="*/ 2 h 342"/>
                <a:gd name="T8" fmla="*/ 36 w 523"/>
                <a:gd name="T9" fmla="*/ 4 h 342"/>
                <a:gd name="T10" fmla="*/ 31 w 523"/>
                <a:gd name="T11" fmla="*/ 6 h 342"/>
                <a:gd name="T12" fmla="*/ 26 w 523"/>
                <a:gd name="T13" fmla="*/ 9 h 342"/>
                <a:gd name="T14" fmla="*/ 21 w 523"/>
                <a:gd name="T15" fmla="*/ 13 h 342"/>
                <a:gd name="T16" fmla="*/ 17 w 523"/>
                <a:gd name="T17" fmla="*/ 17 h 342"/>
                <a:gd name="T18" fmla="*/ 14 w 523"/>
                <a:gd name="T19" fmla="*/ 21 h 342"/>
                <a:gd name="T20" fmla="*/ 9 w 523"/>
                <a:gd name="T21" fmla="*/ 26 h 342"/>
                <a:gd name="T22" fmla="*/ 7 w 523"/>
                <a:gd name="T23" fmla="*/ 30 h 342"/>
                <a:gd name="T24" fmla="*/ 4 w 523"/>
                <a:gd name="T25" fmla="*/ 35 h 342"/>
                <a:gd name="T26" fmla="*/ 2 w 523"/>
                <a:gd name="T27" fmla="*/ 41 h 342"/>
                <a:gd name="T28" fmla="*/ 1 w 523"/>
                <a:gd name="T29" fmla="*/ 47 h 342"/>
                <a:gd name="T30" fmla="*/ 0 w 523"/>
                <a:gd name="T31" fmla="*/ 53 h 342"/>
                <a:gd name="T32" fmla="*/ 0 w 523"/>
                <a:gd name="T33" fmla="*/ 59 h 342"/>
                <a:gd name="T34" fmla="*/ 0 w 523"/>
                <a:gd name="T35" fmla="*/ 283 h 342"/>
                <a:gd name="T36" fmla="*/ 0 w 523"/>
                <a:gd name="T37" fmla="*/ 288 h 342"/>
                <a:gd name="T38" fmla="*/ 1 w 523"/>
                <a:gd name="T39" fmla="*/ 294 h 342"/>
                <a:gd name="T40" fmla="*/ 2 w 523"/>
                <a:gd name="T41" fmla="*/ 300 h 342"/>
                <a:gd name="T42" fmla="*/ 4 w 523"/>
                <a:gd name="T43" fmla="*/ 305 h 342"/>
                <a:gd name="T44" fmla="*/ 7 w 523"/>
                <a:gd name="T45" fmla="*/ 311 h 342"/>
                <a:gd name="T46" fmla="*/ 9 w 523"/>
                <a:gd name="T47" fmla="*/ 316 h 342"/>
                <a:gd name="T48" fmla="*/ 14 w 523"/>
                <a:gd name="T49" fmla="*/ 320 h 342"/>
                <a:gd name="T50" fmla="*/ 17 w 523"/>
                <a:gd name="T51" fmla="*/ 325 h 342"/>
                <a:gd name="T52" fmla="*/ 21 w 523"/>
                <a:gd name="T53" fmla="*/ 328 h 342"/>
                <a:gd name="T54" fmla="*/ 26 w 523"/>
                <a:gd name="T55" fmla="*/ 331 h 342"/>
                <a:gd name="T56" fmla="*/ 31 w 523"/>
                <a:gd name="T57" fmla="*/ 334 h 342"/>
                <a:gd name="T58" fmla="*/ 36 w 523"/>
                <a:gd name="T59" fmla="*/ 338 h 342"/>
                <a:gd name="T60" fmla="*/ 42 w 523"/>
                <a:gd name="T61" fmla="*/ 339 h 342"/>
                <a:gd name="T62" fmla="*/ 47 w 523"/>
                <a:gd name="T63" fmla="*/ 341 h 342"/>
                <a:gd name="T64" fmla="*/ 54 w 523"/>
                <a:gd name="T65" fmla="*/ 342 h 342"/>
                <a:gd name="T66" fmla="*/ 59 w 523"/>
                <a:gd name="T67" fmla="*/ 342 h 342"/>
                <a:gd name="T68" fmla="*/ 352 w 523"/>
                <a:gd name="T69" fmla="*/ 342 h 342"/>
                <a:gd name="T70" fmla="*/ 523 w 523"/>
                <a:gd name="T71" fmla="*/ 170 h 342"/>
                <a:gd name="T72" fmla="*/ 352 w 523"/>
                <a:gd name="T73" fmla="*/ 0 h 342"/>
                <a:gd name="T74" fmla="*/ 59 w 523"/>
                <a:gd name="T7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342">
                  <a:moveTo>
                    <a:pt x="59" y="0"/>
                  </a:moveTo>
                  <a:lnTo>
                    <a:pt x="54" y="0"/>
                  </a:lnTo>
                  <a:lnTo>
                    <a:pt x="47" y="1"/>
                  </a:lnTo>
                  <a:lnTo>
                    <a:pt x="42" y="2"/>
                  </a:lnTo>
                  <a:lnTo>
                    <a:pt x="36" y="4"/>
                  </a:lnTo>
                  <a:lnTo>
                    <a:pt x="31" y="6"/>
                  </a:lnTo>
                  <a:lnTo>
                    <a:pt x="26" y="9"/>
                  </a:lnTo>
                  <a:lnTo>
                    <a:pt x="21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283"/>
                  </a:lnTo>
                  <a:lnTo>
                    <a:pt x="0" y="288"/>
                  </a:lnTo>
                  <a:lnTo>
                    <a:pt x="1" y="294"/>
                  </a:lnTo>
                  <a:lnTo>
                    <a:pt x="2" y="300"/>
                  </a:lnTo>
                  <a:lnTo>
                    <a:pt x="4" y="305"/>
                  </a:lnTo>
                  <a:lnTo>
                    <a:pt x="7" y="311"/>
                  </a:lnTo>
                  <a:lnTo>
                    <a:pt x="9" y="316"/>
                  </a:lnTo>
                  <a:lnTo>
                    <a:pt x="14" y="320"/>
                  </a:lnTo>
                  <a:lnTo>
                    <a:pt x="17" y="325"/>
                  </a:lnTo>
                  <a:lnTo>
                    <a:pt x="21" y="328"/>
                  </a:lnTo>
                  <a:lnTo>
                    <a:pt x="26" y="331"/>
                  </a:lnTo>
                  <a:lnTo>
                    <a:pt x="31" y="334"/>
                  </a:lnTo>
                  <a:lnTo>
                    <a:pt x="36" y="338"/>
                  </a:lnTo>
                  <a:lnTo>
                    <a:pt x="42" y="339"/>
                  </a:lnTo>
                  <a:lnTo>
                    <a:pt x="47" y="341"/>
                  </a:lnTo>
                  <a:lnTo>
                    <a:pt x="54" y="342"/>
                  </a:lnTo>
                  <a:lnTo>
                    <a:pt x="59" y="342"/>
                  </a:lnTo>
                  <a:lnTo>
                    <a:pt x="352" y="342"/>
                  </a:lnTo>
                  <a:lnTo>
                    <a:pt x="523" y="170"/>
                  </a:lnTo>
                  <a:lnTo>
                    <a:pt x="352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315"/>
            <p:cNvSpPr>
              <a:spLocks/>
            </p:cNvSpPr>
            <p:nvPr/>
          </p:nvSpPr>
          <p:spPr bwMode="auto">
            <a:xfrm>
              <a:off x="7722168" y="7578094"/>
              <a:ext cx="206815" cy="135225"/>
            </a:xfrm>
            <a:custGeom>
              <a:avLst/>
              <a:gdLst>
                <a:gd name="T0" fmla="*/ 464 w 523"/>
                <a:gd name="T1" fmla="*/ 342 h 342"/>
                <a:gd name="T2" fmla="*/ 469 w 523"/>
                <a:gd name="T3" fmla="*/ 342 h 342"/>
                <a:gd name="T4" fmla="*/ 475 w 523"/>
                <a:gd name="T5" fmla="*/ 341 h 342"/>
                <a:gd name="T6" fmla="*/ 481 w 523"/>
                <a:gd name="T7" fmla="*/ 339 h 342"/>
                <a:gd name="T8" fmla="*/ 486 w 523"/>
                <a:gd name="T9" fmla="*/ 338 h 342"/>
                <a:gd name="T10" fmla="*/ 492 w 523"/>
                <a:gd name="T11" fmla="*/ 334 h 342"/>
                <a:gd name="T12" fmla="*/ 497 w 523"/>
                <a:gd name="T13" fmla="*/ 331 h 342"/>
                <a:gd name="T14" fmla="*/ 501 w 523"/>
                <a:gd name="T15" fmla="*/ 328 h 342"/>
                <a:gd name="T16" fmla="*/ 506 w 523"/>
                <a:gd name="T17" fmla="*/ 325 h 342"/>
                <a:gd name="T18" fmla="*/ 510 w 523"/>
                <a:gd name="T19" fmla="*/ 320 h 342"/>
                <a:gd name="T20" fmla="*/ 513 w 523"/>
                <a:gd name="T21" fmla="*/ 316 h 342"/>
                <a:gd name="T22" fmla="*/ 515 w 523"/>
                <a:gd name="T23" fmla="*/ 311 h 342"/>
                <a:gd name="T24" fmla="*/ 519 w 523"/>
                <a:gd name="T25" fmla="*/ 305 h 342"/>
                <a:gd name="T26" fmla="*/ 521 w 523"/>
                <a:gd name="T27" fmla="*/ 300 h 342"/>
                <a:gd name="T28" fmla="*/ 522 w 523"/>
                <a:gd name="T29" fmla="*/ 294 h 342"/>
                <a:gd name="T30" fmla="*/ 523 w 523"/>
                <a:gd name="T31" fmla="*/ 288 h 342"/>
                <a:gd name="T32" fmla="*/ 523 w 523"/>
                <a:gd name="T33" fmla="*/ 283 h 342"/>
                <a:gd name="T34" fmla="*/ 523 w 523"/>
                <a:gd name="T35" fmla="*/ 59 h 342"/>
                <a:gd name="T36" fmla="*/ 523 w 523"/>
                <a:gd name="T37" fmla="*/ 53 h 342"/>
                <a:gd name="T38" fmla="*/ 522 w 523"/>
                <a:gd name="T39" fmla="*/ 47 h 342"/>
                <a:gd name="T40" fmla="*/ 521 w 523"/>
                <a:gd name="T41" fmla="*/ 41 h 342"/>
                <a:gd name="T42" fmla="*/ 519 w 523"/>
                <a:gd name="T43" fmla="*/ 35 h 342"/>
                <a:gd name="T44" fmla="*/ 515 w 523"/>
                <a:gd name="T45" fmla="*/ 30 h 342"/>
                <a:gd name="T46" fmla="*/ 513 w 523"/>
                <a:gd name="T47" fmla="*/ 26 h 342"/>
                <a:gd name="T48" fmla="*/ 510 w 523"/>
                <a:gd name="T49" fmla="*/ 21 h 342"/>
                <a:gd name="T50" fmla="*/ 506 w 523"/>
                <a:gd name="T51" fmla="*/ 17 h 342"/>
                <a:gd name="T52" fmla="*/ 501 w 523"/>
                <a:gd name="T53" fmla="*/ 13 h 342"/>
                <a:gd name="T54" fmla="*/ 497 w 523"/>
                <a:gd name="T55" fmla="*/ 9 h 342"/>
                <a:gd name="T56" fmla="*/ 492 w 523"/>
                <a:gd name="T57" fmla="*/ 6 h 342"/>
                <a:gd name="T58" fmla="*/ 486 w 523"/>
                <a:gd name="T59" fmla="*/ 4 h 342"/>
                <a:gd name="T60" fmla="*/ 481 w 523"/>
                <a:gd name="T61" fmla="*/ 2 h 342"/>
                <a:gd name="T62" fmla="*/ 475 w 523"/>
                <a:gd name="T63" fmla="*/ 1 h 342"/>
                <a:gd name="T64" fmla="*/ 469 w 523"/>
                <a:gd name="T65" fmla="*/ 0 h 342"/>
                <a:gd name="T66" fmla="*/ 464 w 523"/>
                <a:gd name="T67" fmla="*/ 0 h 342"/>
                <a:gd name="T68" fmla="*/ 171 w 523"/>
                <a:gd name="T69" fmla="*/ 0 h 342"/>
                <a:gd name="T70" fmla="*/ 0 w 523"/>
                <a:gd name="T71" fmla="*/ 170 h 342"/>
                <a:gd name="T72" fmla="*/ 171 w 523"/>
                <a:gd name="T73" fmla="*/ 342 h 342"/>
                <a:gd name="T74" fmla="*/ 464 w 523"/>
                <a:gd name="T75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342">
                  <a:moveTo>
                    <a:pt x="464" y="342"/>
                  </a:moveTo>
                  <a:lnTo>
                    <a:pt x="469" y="342"/>
                  </a:lnTo>
                  <a:lnTo>
                    <a:pt x="475" y="341"/>
                  </a:lnTo>
                  <a:lnTo>
                    <a:pt x="481" y="339"/>
                  </a:lnTo>
                  <a:lnTo>
                    <a:pt x="486" y="338"/>
                  </a:lnTo>
                  <a:lnTo>
                    <a:pt x="492" y="334"/>
                  </a:lnTo>
                  <a:lnTo>
                    <a:pt x="497" y="331"/>
                  </a:lnTo>
                  <a:lnTo>
                    <a:pt x="501" y="328"/>
                  </a:lnTo>
                  <a:lnTo>
                    <a:pt x="506" y="325"/>
                  </a:lnTo>
                  <a:lnTo>
                    <a:pt x="510" y="320"/>
                  </a:lnTo>
                  <a:lnTo>
                    <a:pt x="513" y="316"/>
                  </a:lnTo>
                  <a:lnTo>
                    <a:pt x="515" y="311"/>
                  </a:lnTo>
                  <a:lnTo>
                    <a:pt x="519" y="305"/>
                  </a:lnTo>
                  <a:lnTo>
                    <a:pt x="521" y="300"/>
                  </a:lnTo>
                  <a:lnTo>
                    <a:pt x="522" y="294"/>
                  </a:lnTo>
                  <a:lnTo>
                    <a:pt x="523" y="288"/>
                  </a:lnTo>
                  <a:lnTo>
                    <a:pt x="523" y="283"/>
                  </a:lnTo>
                  <a:lnTo>
                    <a:pt x="523" y="59"/>
                  </a:lnTo>
                  <a:lnTo>
                    <a:pt x="523" y="53"/>
                  </a:lnTo>
                  <a:lnTo>
                    <a:pt x="522" y="47"/>
                  </a:lnTo>
                  <a:lnTo>
                    <a:pt x="521" y="41"/>
                  </a:lnTo>
                  <a:lnTo>
                    <a:pt x="519" y="35"/>
                  </a:lnTo>
                  <a:lnTo>
                    <a:pt x="515" y="30"/>
                  </a:lnTo>
                  <a:lnTo>
                    <a:pt x="513" y="26"/>
                  </a:lnTo>
                  <a:lnTo>
                    <a:pt x="510" y="21"/>
                  </a:lnTo>
                  <a:lnTo>
                    <a:pt x="506" y="17"/>
                  </a:lnTo>
                  <a:lnTo>
                    <a:pt x="501" y="13"/>
                  </a:lnTo>
                  <a:lnTo>
                    <a:pt x="497" y="9"/>
                  </a:lnTo>
                  <a:lnTo>
                    <a:pt x="492" y="6"/>
                  </a:lnTo>
                  <a:lnTo>
                    <a:pt x="486" y="4"/>
                  </a:lnTo>
                  <a:lnTo>
                    <a:pt x="481" y="2"/>
                  </a:lnTo>
                  <a:lnTo>
                    <a:pt x="475" y="1"/>
                  </a:lnTo>
                  <a:lnTo>
                    <a:pt x="469" y="0"/>
                  </a:lnTo>
                  <a:lnTo>
                    <a:pt x="464" y="0"/>
                  </a:lnTo>
                  <a:lnTo>
                    <a:pt x="171" y="0"/>
                  </a:lnTo>
                  <a:lnTo>
                    <a:pt x="0" y="170"/>
                  </a:lnTo>
                  <a:lnTo>
                    <a:pt x="171" y="342"/>
                  </a:lnTo>
                  <a:lnTo>
                    <a:pt x="464" y="34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316"/>
            <p:cNvSpPr>
              <a:spLocks/>
            </p:cNvSpPr>
            <p:nvPr/>
          </p:nvSpPr>
          <p:spPr bwMode="auto">
            <a:xfrm>
              <a:off x="7636261" y="7595593"/>
              <a:ext cx="20682" cy="25454"/>
            </a:xfrm>
            <a:custGeom>
              <a:avLst/>
              <a:gdLst>
                <a:gd name="T0" fmla="*/ 12 w 53"/>
                <a:gd name="T1" fmla="*/ 0 h 66"/>
                <a:gd name="T2" fmla="*/ 8 w 53"/>
                <a:gd name="T3" fmla="*/ 9 h 66"/>
                <a:gd name="T4" fmla="*/ 4 w 53"/>
                <a:gd name="T5" fmla="*/ 17 h 66"/>
                <a:gd name="T6" fmla="*/ 1 w 53"/>
                <a:gd name="T7" fmla="*/ 26 h 66"/>
                <a:gd name="T8" fmla="*/ 0 w 53"/>
                <a:gd name="T9" fmla="*/ 36 h 66"/>
                <a:gd name="T10" fmla="*/ 0 w 53"/>
                <a:gd name="T11" fmla="*/ 43 h 66"/>
                <a:gd name="T12" fmla="*/ 1 w 53"/>
                <a:gd name="T13" fmla="*/ 52 h 66"/>
                <a:gd name="T14" fmla="*/ 2 w 53"/>
                <a:gd name="T15" fmla="*/ 59 h 66"/>
                <a:gd name="T16" fmla="*/ 6 w 53"/>
                <a:gd name="T17" fmla="*/ 66 h 66"/>
                <a:gd name="T18" fmla="*/ 11 w 53"/>
                <a:gd name="T19" fmla="*/ 66 h 66"/>
                <a:gd name="T20" fmla="*/ 17 w 53"/>
                <a:gd name="T21" fmla="*/ 65 h 66"/>
                <a:gd name="T22" fmla="*/ 24 w 53"/>
                <a:gd name="T23" fmla="*/ 63 h 66"/>
                <a:gd name="T24" fmla="*/ 30 w 53"/>
                <a:gd name="T25" fmla="*/ 59 h 66"/>
                <a:gd name="T26" fmla="*/ 36 w 53"/>
                <a:gd name="T27" fmla="*/ 56 h 66"/>
                <a:gd name="T28" fmla="*/ 42 w 53"/>
                <a:gd name="T29" fmla="*/ 52 h 66"/>
                <a:gd name="T30" fmla="*/ 48 w 53"/>
                <a:gd name="T31" fmla="*/ 46 h 66"/>
                <a:gd name="T32" fmla="*/ 53 w 53"/>
                <a:gd name="T33" fmla="*/ 41 h 66"/>
                <a:gd name="T34" fmla="*/ 12 w 53"/>
                <a:gd name="T3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66">
                  <a:moveTo>
                    <a:pt x="12" y="0"/>
                  </a:moveTo>
                  <a:lnTo>
                    <a:pt x="8" y="9"/>
                  </a:lnTo>
                  <a:lnTo>
                    <a:pt x="4" y="17"/>
                  </a:lnTo>
                  <a:lnTo>
                    <a:pt x="1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2" y="59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5"/>
                  </a:lnTo>
                  <a:lnTo>
                    <a:pt x="24" y="63"/>
                  </a:lnTo>
                  <a:lnTo>
                    <a:pt x="30" y="59"/>
                  </a:lnTo>
                  <a:lnTo>
                    <a:pt x="36" y="56"/>
                  </a:lnTo>
                  <a:lnTo>
                    <a:pt x="42" y="52"/>
                  </a:lnTo>
                  <a:lnTo>
                    <a:pt x="48" y="46"/>
                  </a:lnTo>
                  <a:lnTo>
                    <a:pt x="53" y="4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317"/>
            <p:cNvSpPr>
              <a:spLocks/>
            </p:cNvSpPr>
            <p:nvPr/>
          </p:nvSpPr>
          <p:spPr bwMode="auto">
            <a:xfrm>
              <a:off x="7604443" y="7578094"/>
              <a:ext cx="27045" cy="9545"/>
            </a:xfrm>
            <a:custGeom>
              <a:avLst/>
              <a:gdLst>
                <a:gd name="T0" fmla="*/ 5 w 69"/>
                <a:gd name="T1" fmla="*/ 0 h 24"/>
                <a:gd name="T2" fmla="*/ 2 w 69"/>
                <a:gd name="T3" fmla="*/ 5 h 24"/>
                <a:gd name="T4" fmla="*/ 0 w 69"/>
                <a:gd name="T5" fmla="*/ 10 h 24"/>
                <a:gd name="T6" fmla="*/ 7 w 69"/>
                <a:gd name="T7" fmla="*/ 15 h 24"/>
                <a:gd name="T8" fmla="*/ 14 w 69"/>
                <a:gd name="T9" fmla="*/ 18 h 24"/>
                <a:gd name="T10" fmla="*/ 22 w 69"/>
                <a:gd name="T11" fmla="*/ 21 h 24"/>
                <a:gd name="T12" fmla="*/ 31 w 69"/>
                <a:gd name="T13" fmla="*/ 23 h 24"/>
                <a:gd name="T14" fmla="*/ 40 w 69"/>
                <a:gd name="T15" fmla="*/ 24 h 24"/>
                <a:gd name="T16" fmla="*/ 49 w 69"/>
                <a:gd name="T17" fmla="*/ 24 h 24"/>
                <a:gd name="T18" fmla="*/ 60 w 69"/>
                <a:gd name="T19" fmla="*/ 23 h 24"/>
                <a:gd name="T20" fmla="*/ 69 w 69"/>
                <a:gd name="T21" fmla="*/ 22 h 24"/>
                <a:gd name="T22" fmla="*/ 47 w 69"/>
                <a:gd name="T23" fmla="*/ 0 h 24"/>
                <a:gd name="T24" fmla="*/ 5 w 69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4">
                  <a:moveTo>
                    <a:pt x="5" y="0"/>
                  </a:moveTo>
                  <a:lnTo>
                    <a:pt x="2" y="5"/>
                  </a:lnTo>
                  <a:lnTo>
                    <a:pt x="0" y="10"/>
                  </a:lnTo>
                  <a:lnTo>
                    <a:pt x="7" y="15"/>
                  </a:lnTo>
                  <a:lnTo>
                    <a:pt x="14" y="18"/>
                  </a:lnTo>
                  <a:lnTo>
                    <a:pt x="22" y="21"/>
                  </a:lnTo>
                  <a:lnTo>
                    <a:pt x="31" y="23"/>
                  </a:lnTo>
                  <a:lnTo>
                    <a:pt x="40" y="24"/>
                  </a:lnTo>
                  <a:lnTo>
                    <a:pt x="49" y="24"/>
                  </a:lnTo>
                  <a:lnTo>
                    <a:pt x="60" y="23"/>
                  </a:lnTo>
                  <a:lnTo>
                    <a:pt x="69" y="22"/>
                  </a:lnTo>
                  <a:lnTo>
                    <a:pt x="4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318"/>
            <p:cNvSpPr>
              <a:spLocks/>
            </p:cNvSpPr>
            <p:nvPr/>
          </p:nvSpPr>
          <p:spPr bwMode="auto">
            <a:xfrm>
              <a:off x="7518535" y="7679911"/>
              <a:ext cx="27045" cy="33409"/>
            </a:xfrm>
            <a:custGeom>
              <a:avLst/>
              <a:gdLst>
                <a:gd name="T0" fmla="*/ 19 w 69"/>
                <a:gd name="T1" fmla="*/ 0 h 86"/>
                <a:gd name="T2" fmla="*/ 13 w 69"/>
                <a:gd name="T3" fmla="*/ 6 h 86"/>
                <a:gd name="T4" fmla="*/ 9 w 69"/>
                <a:gd name="T5" fmla="*/ 14 h 86"/>
                <a:gd name="T6" fmla="*/ 5 w 69"/>
                <a:gd name="T7" fmla="*/ 22 h 86"/>
                <a:gd name="T8" fmla="*/ 2 w 69"/>
                <a:gd name="T9" fmla="*/ 32 h 86"/>
                <a:gd name="T10" fmla="*/ 1 w 69"/>
                <a:gd name="T11" fmla="*/ 43 h 86"/>
                <a:gd name="T12" fmla="*/ 0 w 69"/>
                <a:gd name="T13" fmla="*/ 54 h 86"/>
                <a:gd name="T14" fmla="*/ 1 w 69"/>
                <a:gd name="T15" fmla="*/ 64 h 86"/>
                <a:gd name="T16" fmla="*/ 3 w 69"/>
                <a:gd name="T17" fmla="*/ 76 h 86"/>
                <a:gd name="T18" fmla="*/ 5 w 69"/>
                <a:gd name="T19" fmla="*/ 81 h 86"/>
                <a:gd name="T20" fmla="*/ 6 w 69"/>
                <a:gd name="T21" fmla="*/ 86 h 86"/>
                <a:gd name="T22" fmla="*/ 69 w 69"/>
                <a:gd name="T23" fmla="*/ 86 h 86"/>
                <a:gd name="T24" fmla="*/ 68 w 69"/>
                <a:gd name="T25" fmla="*/ 74 h 86"/>
                <a:gd name="T26" fmla="*/ 66 w 69"/>
                <a:gd name="T27" fmla="*/ 61 h 86"/>
                <a:gd name="T28" fmla="*/ 63 w 69"/>
                <a:gd name="T29" fmla="*/ 50 h 86"/>
                <a:gd name="T30" fmla="*/ 59 w 69"/>
                <a:gd name="T31" fmla="*/ 40 h 86"/>
                <a:gd name="T32" fmla="*/ 54 w 69"/>
                <a:gd name="T33" fmla="*/ 30 h 86"/>
                <a:gd name="T34" fmla="*/ 48 w 69"/>
                <a:gd name="T35" fmla="*/ 21 h 86"/>
                <a:gd name="T36" fmla="*/ 41 w 69"/>
                <a:gd name="T37" fmla="*/ 15 h 86"/>
                <a:gd name="T38" fmla="*/ 34 w 69"/>
                <a:gd name="T39" fmla="*/ 8 h 86"/>
                <a:gd name="T40" fmla="*/ 26 w 69"/>
                <a:gd name="T41" fmla="*/ 3 h 86"/>
                <a:gd name="T42" fmla="*/ 19 w 69"/>
                <a:gd name="T4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86">
                  <a:moveTo>
                    <a:pt x="19" y="0"/>
                  </a:moveTo>
                  <a:lnTo>
                    <a:pt x="13" y="6"/>
                  </a:lnTo>
                  <a:lnTo>
                    <a:pt x="9" y="14"/>
                  </a:lnTo>
                  <a:lnTo>
                    <a:pt x="5" y="22"/>
                  </a:lnTo>
                  <a:lnTo>
                    <a:pt x="2" y="32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1" y="64"/>
                  </a:lnTo>
                  <a:lnTo>
                    <a:pt x="3" y="76"/>
                  </a:lnTo>
                  <a:lnTo>
                    <a:pt x="5" y="81"/>
                  </a:lnTo>
                  <a:lnTo>
                    <a:pt x="6" y="86"/>
                  </a:lnTo>
                  <a:lnTo>
                    <a:pt x="69" y="86"/>
                  </a:lnTo>
                  <a:lnTo>
                    <a:pt x="68" y="74"/>
                  </a:lnTo>
                  <a:lnTo>
                    <a:pt x="66" y="61"/>
                  </a:lnTo>
                  <a:lnTo>
                    <a:pt x="63" y="50"/>
                  </a:lnTo>
                  <a:lnTo>
                    <a:pt x="59" y="40"/>
                  </a:lnTo>
                  <a:lnTo>
                    <a:pt x="54" y="30"/>
                  </a:lnTo>
                  <a:lnTo>
                    <a:pt x="48" y="21"/>
                  </a:lnTo>
                  <a:lnTo>
                    <a:pt x="41" y="15"/>
                  </a:lnTo>
                  <a:lnTo>
                    <a:pt x="34" y="8"/>
                  </a:lnTo>
                  <a:lnTo>
                    <a:pt x="26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319"/>
            <p:cNvSpPr>
              <a:spLocks/>
            </p:cNvSpPr>
            <p:nvPr/>
          </p:nvSpPr>
          <p:spPr bwMode="auto">
            <a:xfrm>
              <a:off x="7504217" y="7597184"/>
              <a:ext cx="20682" cy="36591"/>
            </a:xfrm>
            <a:custGeom>
              <a:avLst/>
              <a:gdLst>
                <a:gd name="T0" fmla="*/ 11 w 50"/>
                <a:gd name="T1" fmla="*/ 0 h 94"/>
                <a:gd name="T2" fmla="*/ 6 w 50"/>
                <a:gd name="T3" fmla="*/ 4 h 94"/>
                <a:gd name="T4" fmla="*/ 4 w 50"/>
                <a:gd name="T5" fmla="*/ 11 h 94"/>
                <a:gd name="T6" fmla="*/ 2 w 50"/>
                <a:gd name="T7" fmla="*/ 16 h 94"/>
                <a:gd name="T8" fmla="*/ 0 w 50"/>
                <a:gd name="T9" fmla="*/ 24 h 94"/>
                <a:gd name="T10" fmla="*/ 0 w 50"/>
                <a:gd name="T11" fmla="*/ 30 h 94"/>
                <a:gd name="T12" fmla="*/ 0 w 50"/>
                <a:gd name="T13" fmla="*/ 38 h 94"/>
                <a:gd name="T14" fmla="*/ 1 w 50"/>
                <a:gd name="T15" fmla="*/ 45 h 94"/>
                <a:gd name="T16" fmla="*/ 3 w 50"/>
                <a:gd name="T17" fmla="*/ 54 h 94"/>
                <a:gd name="T18" fmla="*/ 5 w 50"/>
                <a:gd name="T19" fmla="*/ 62 h 94"/>
                <a:gd name="T20" fmla="*/ 10 w 50"/>
                <a:gd name="T21" fmla="*/ 68 h 94"/>
                <a:gd name="T22" fmla="*/ 13 w 50"/>
                <a:gd name="T23" fmla="*/ 75 h 94"/>
                <a:gd name="T24" fmla="*/ 17 w 50"/>
                <a:gd name="T25" fmla="*/ 81 h 94"/>
                <a:gd name="T26" fmla="*/ 23 w 50"/>
                <a:gd name="T27" fmla="*/ 85 h 94"/>
                <a:gd name="T28" fmla="*/ 28 w 50"/>
                <a:gd name="T29" fmla="*/ 90 h 94"/>
                <a:gd name="T30" fmla="*/ 33 w 50"/>
                <a:gd name="T31" fmla="*/ 93 h 94"/>
                <a:gd name="T32" fmla="*/ 39 w 50"/>
                <a:gd name="T33" fmla="*/ 94 h 94"/>
                <a:gd name="T34" fmla="*/ 42 w 50"/>
                <a:gd name="T35" fmla="*/ 90 h 94"/>
                <a:gd name="T36" fmla="*/ 45 w 50"/>
                <a:gd name="T37" fmla="*/ 84 h 94"/>
                <a:gd name="T38" fmla="*/ 47 w 50"/>
                <a:gd name="T39" fmla="*/ 78 h 94"/>
                <a:gd name="T40" fmla="*/ 48 w 50"/>
                <a:gd name="T41" fmla="*/ 71 h 94"/>
                <a:gd name="T42" fmla="*/ 50 w 50"/>
                <a:gd name="T43" fmla="*/ 64 h 94"/>
                <a:gd name="T44" fmla="*/ 50 w 50"/>
                <a:gd name="T45" fmla="*/ 56 h 94"/>
                <a:gd name="T46" fmla="*/ 48 w 50"/>
                <a:gd name="T47" fmla="*/ 49 h 94"/>
                <a:gd name="T48" fmla="*/ 46 w 50"/>
                <a:gd name="T49" fmla="*/ 41 h 94"/>
                <a:gd name="T50" fmla="*/ 43 w 50"/>
                <a:gd name="T51" fmla="*/ 34 h 94"/>
                <a:gd name="T52" fmla="*/ 40 w 50"/>
                <a:gd name="T53" fmla="*/ 26 h 94"/>
                <a:gd name="T54" fmla="*/ 35 w 50"/>
                <a:gd name="T55" fmla="*/ 20 h 94"/>
                <a:gd name="T56" fmla="*/ 31 w 50"/>
                <a:gd name="T57" fmla="*/ 14 h 94"/>
                <a:gd name="T58" fmla="*/ 27 w 50"/>
                <a:gd name="T59" fmla="*/ 9 h 94"/>
                <a:gd name="T60" fmla="*/ 21 w 50"/>
                <a:gd name="T61" fmla="*/ 6 h 94"/>
                <a:gd name="T62" fmla="*/ 16 w 50"/>
                <a:gd name="T63" fmla="*/ 2 h 94"/>
                <a:gd name="T64" fmla="*/ 11 w 50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94">
                  <a:moveTo>
                    <a:pt x="11" y="0"/>
                  </a:moveTo>
                  <a:lnTo>
                    <a:pt x="6" y="4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1" y="45"/>
                  </a:lnTo>
                  <a:lnTo>
                    <a:pt x="3" y="54"/>
                  </a:lnTo>
                  <a:lnTo>
                    <a:pt x="5" y="62"/>
                  </a:lnTo>
                  <a:lnTo>
                    <a:pt x="10" y="68"/>
                  </a:lnTo>
                  <a:lnTo>
                    <a:pt x="13" y="75"/>
                  </a:lnTo>
                  <a:lnTo>
                    <a:pt x="17" y="81"/>
                  </a:lnTo>
                  <a:lnTo>
                    <a:pt x="23" y="85"/>
                  </a:lnTo>
                  <a:lnTo>
                    <a:pt x="28" y="90"/>
                  </a:lnTo>
                  <a:lnTo>
                    <a:pt x="33" y="93"/>
                  </a:lnTo>
                  <a:lnTo>
                    <a:pt x="39" y="94"/>
                  </a:lnTo>
                  <a:lnTo>
                    <a:pt x="42" y="90"/>
                  </a:lnTo>
                  <a:lnTo>
                    <a:pt x="45" y="84"/>
                  </a:lnTo>
                  <a:lnTo>
                    <a:pt x="47" y="78"/>
                  </a:lnTo>
                  <a:lnTo>
                    <a:pt x="48" y="71"/>
                  </a:lnTo>
                  <a:lnTo>
                    <a:pt x="50" y="64"/>
                  </a:lnTo>
                  <a:lnTo>
                    <a:pt x="50" y="56"/>
                  </a:lnTo>
                  <a:lnTo>
                    <a:pt x="48" y="49"/>
                  </a:lnTo>
                  <a:lnTo>
                    <a:pt x="46" y="41"/>
                  </a:lnTo>
                  <a:lnTo>
                    <a:pt x="43" y="34"/>
                  </a:lnTo>
                  <a:lnTo>
                    <a:pt x="40" y="26"/>
                  </a:lnTo>
                  <a:lnTo>
                    <a:pt x="35" y="20"/>
                  </a:lnTo>
                  <a:lnTo>
                    <a:pt x="31" y="14"/>
                  </a:lnTo>
                  <a:lnTo>
                    <a:pt x="27" y="9"/>
                  </a:lnTo>
                  <a:lnTo>
                    <a:pt x="21" y="6"/>
                  </a:lnTo>
                  <a:lnTo>
                    <a:pt x="16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320"/>
            <p:cNvSpPr>
              <a:spLocks/>
            </p:cNvSpPr>
            <p:nvPr/>
          </p:nvSpPr>
          <p:spPr bwMode="auto">
            <a:xfrm>
              <a:off x="7520126" y="7635366"/>
              <a:ext cx="84317" cy="71589"/>
            </a:xfrm>
            <a:custGeom>
              <a:avLst/>
              <a:gdLst>
                <a:gd name="T0" fmla="*/ 0 w 212"/>
                <a:gd name="T1" fmla="*/ 14 h 182"/>
                <a:gd name="T2" fmla="*/ 0 w 212"/>
                <a:gd name="T3" fmla="*/ 32 h 182"/>
                <a:gd name="T4" fmla="*/ 4 w 212"/>
                <a:gd name="T5" fmla="*/ 49 h 182"/>
                <a:gd name="T6" fmla="*/ 9 w 212"/>
                <a:gd name="T7" fmla="*/ 66 h 182"/>
                <a:gd name="T8" fmla="*/ 18 w 212"/>
                <a:gd name="T9" fmla="*/ 84 h 182"/>
                <a:gd name="T10" fmla="*/ 29 w 212"/>
                <a:gd name="T11" fmla="*/ 101 h 182"/>
                <a:gd name="T12" fmla="*/ 43 w 212"/>
                <a:gd name="T13" fmla="*/ 117 h 182"/>
                <a:gd name="T14" fmla="*/ 58 w 212"/>
                <a:gd name="T15" fmla="*/ 132 h 182"/>
                <a:gd name="T16" fmla="*/ 76 w 212"/>
                <a:gd name="T17" fmla="*/ 147 h 182"/>
                <a:gd name="T18" fmla="*/ 95 w 212"/>
                <a:gd name="T19" fmla="*/ 159 h 182"/>
                <a:gd name="T20" fmla="*/ 113 w 212"/>
                <a:gd name="T21" fmla="*/ 168 h 182"/>
                <a:gd name="T22" fmla="*/ 132 w 212"/>
                <a:gd name="T23" fmla="*/ 175 h 182"/>
                <a:gd name="T24" fmla="*/ 152 w 212"/>
                <a:gd name="T25" fmla="*/ 180 h 182"/>
                <a:gd name="T26" fmla="*/ 170 w 212"/>
                <a:gd name="T27" fmla="*/ 182 h 182"/>
                <a:gd name="T28" fmla="*/ 188 w 212"/>
                <a:gd name="T29" fmla="*/ 182 h 182"/>
                <a:gd name="T30" fmla="*/ 204 w 212"/>
                <a:gd name="T31" fmla="*/ 179 h 182"/>
                <a:gd name="T32" fmla="*/ 212 w 212"/>
                <a:gd name="T33" fmla="*/ 168 h 182"/>
                <a:gd name="T34" fmla="*/ 211 w 212"/>
                <a:gd name="T35" fmla="*/ 152 h 182"/>
                <a:gd name="T36" fmla="*/ 208 w 212"/>
                <a:gd name="T37" fmla="*/ 134 h 182"/>
                <a:gd name="T38" fmla="*/ 203 w 212"/>
                <a:gd name="T39" fmla="*/ 116 h 182"/>
                <a:gd name="T40" fmla="*/ 194 w 212"/>
                <a:gd name="T41" fmla="*/ 99 h 182"/>
                <a:gd name="T42" fmla="*/ 182 w 212"/>
                <a:gd name="T43" fmla="*/ 81 h 182"/>
                <a:gd name="T44" fmla="*/ 169 w 212"/>
                <a:gd name="T45" fmla="*/ 65 h 182"/>
                <a:gd name="T46" fmla="*/ 153 w 212"/>
                <a:gd name="T47" fmla="*/ 50 h 182"/>
                <a:gd name="T48" fmla="*/ 136 w 212"/>
                <a:gd name="T49" fmla="*/ 36 h 182"/>
                <a:gd name="T50" fmla="*/ 117 w 212"/>
                <a:gd name="T51" fmla="*/ 24 h 182"/>
                <a:gd name="T52" fmla="*/ 98 w 212"/>
                <a:gd name="T53" fmla="*/ 14 h 182"/>
                <a:gd name="T54" fmla="*/ 80 w 212"/>
                <a:gd name="T55" fmla="*/ 7 h 182"/>
                <a:gd name="T56" fmla="*/ 60 w 212"/>
                <a:gd name="T57" fmla="*/ 3 h 182"/>
                <a:gd name="T58" fmla="*/ 42 w 212"/>
                <a:gd name="T59" fmla="*/ 0 h 182"/>
                <a:gd name="T60" fmla="*/ 24 w 212"/>
                <a:gd name="T61" fmla="*/ 1 h 182"/>
                <a:gd name="T62" fmla="*/ 7 w 212"/>
                <a:gd name="T63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2" h="182">
                  <a:moveTo>
                    <a:pt x="0" y="7"/>
                  </a:moveTo>
                  <a:lnTo>
                    <a:pt x="0" y="14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4" y="49"/>
                  </a:lnTo>
                  <a:lnTo>
                    <a:pt x="6" y="58"/>
                  </a:lnTo>
                  <a:lnTo>
                    <a:pt x="9" y="66"/>
                  </a:lnTo>
                  <a:lnTo>
                    <a:pt x="14" y="75"/>
                  </a:lnTo>
                  <a:lnTo>
                    <a:pt x="18" y="84"/>
                  </a:lnTo>
                  <a:lnTo>
                    <a:pt x="23" y="92"/>
                  </a:lnTo>
                  <a:lnTo>
                    <a:pt x="29" y="101"/>
                  </a:lnTo>
                  <a:lnTo>
                    <a:pt x="35" y="109"/>
                  </a:lnTo>
                  <a:lnTo>
                    <a:pt x="43" y="117"/>
                  </a:lnTo>
                  <a:lnTo>
                    <a:pt x="50" y="125"/>
                  </a:lnTo>
                  <a:lnTo>
                    <a:pt x="58" y="132"/>
                  </a:lnTo>
                  <a:lnTo>
                    <a:pt x="67" y="140"/>
                  </a:lnTo>
                  <a:lnTo>
                    <a:pt x="76" y="147"/>
                  </a:lnTo>
                  <a:lnTo>
                    <a:pt x="85" y="153"/>
                  </a:lnTo>
                  <a:lnTo>
                    <a:pt x="95" y="159"/>
                  </a:lnTo>
                  <a:lnTo>
                    <a:pt x="104" y="163"/>
                  </a:lnTo>
                  <a:lnTo>
                    <a:pt x="113" y="168"/>
                  </a:lnTo>
                  <a:lnTo>
                    <a:pt x="123" y="172"/>
                  </a:lnTo>
                  <a:lnTo>
                    <a:pt x="132" y="175"/>
                  </a:lnTo>
                  <a:lnTo>
                    <a:pt x="142" y="178"/>
                  </a:lnTo>
                  <a:lnTo>
                    <a:pt x="152" y="180"/>
                  </a:lnTo>
                  <a:lnTo>
                    <a:pt x="161" y="181"/>
                  </a:lnTo>
                  <a:lnTo>
                    <a:pt x="170" y="182"/>
                  </a:lnTo>
                  <a:lnTo>
                    <a:pt x="179" y="182"/>
                  </a:lnTo>
                  <a:lnTo>
                    <a:pt x="188" y="182"/>
                  </a:lnTo>
                  <a:lnTo>
                    <a:pt x="196" y="181"/>
                  </a:lnTo>
                  <a:lnTo>
                    <a:pt x="204" y="179"/>
                  </a:lnTo>
                  <a:lnTo>
                    <a:pt x="211" y="176"/>
                  </a:lnTo>
                  <a:lnTo>
                    <a:pt x="212" y="168"/>
                  </a:lnTo>
                  <a:lnTo>
                    <a:pt x="212" y="160"/>
                  </a:lnTo>
                  <a:lnTo>
                    <a:pt x="211" y="152"/>
                  </a:lnTo>
                  <a:lnTo>
                    <a:pt x="210" y="143"/>
                  </a:lnTo>
                  <a:lnTo>
                    <a:pt x="208" y="134"/>
                  </a:lnTo>
                  <a:lnTo>
                    <a:pt x="206" y="126"/>
                  </a:lnTo>
                  <a:lnTo>
                    <a:pt x="203" y="116"/>
                  </a:lnTo>
                  <a:lnTo>
                    <a:pt x="198" y="107"/>
                  </a:lnTo>
                  <a:lnTo>
                    <a:pt x="194" y="99"/>
                  </a:lnTo>
                  <a:lnTo>
                    <a:pt x="189" y="90"/>
                  </a:lnTo>
                  <a:lnTo>
                    <a:pt x="182" y="81"/>
                  </a:lnTo>
                  <a:lnTo>
                    <a:pt x="176" y="74"/>
                  </a:lnTo>
                  <a:lnTo>
                    <a:pt x="169" y="65"/>
                  </a:lnTo>
                  <a:lnTo>
                    <a:pt x="162" y="58"/>
                  </a:lnTo>
                  <a:lnTo>
                    <a:pt x="153" y="50"/>
                  </a:lnTo>
                  <a:lnTo>
                    <a:pt x="144" y="43"/>
                  </a:lnTo>
                  <a:lnTo>
                    <a:pt x="136" y="36"/>
                  </a:lnTo>
                  <a:lnTo>
                    <a:pt x="127" y="30"/>
                  </a:lnTo>
                  <a:lnTo>
                    <a:pt x="117" y="24"/>
                  </a:lnTo>
                  <a:lnTo>
                    <a:pt x="108" y="19"/>
                  </a:lnTo>
                  <a:lnTo>
                    <a:pt x="98" y="14"/>
                  </a:lnTo>
                  <a:lnTo>
                    <a:pt x="89" y="10"/>
                  </a:lnTo>
                  <a:lnTo>
                    <a:pt x="80" y="7"/>
                  </a:lnTo>
                  <a:lnTo>
                    <a:pt x="70" y="5"/>
                  </a:lnTo>
                  <a:lnTo>
                    <a:pt x="60" y="3"/>
                  </a:lnTo>
                  <a:lnTo>
                    <a:pt x="51" y="1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24" y="1"/>
                  </a:lnTo>
                  <a:lnTo>
                    <a:pt x="16" y="3"/>
                  </a:lnTo>
                  <a:lnTo>
                    <a:pt x="7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321"/>
            <p:cNvSpPr>
              <a:spLocks/>
            </p:cNvSpPr>
            <p:nvPr/>
          </p:nvSpPr>
          <p:spPr bwMode="auto">
            <a:xfrm>
              <a:off x="7599670" y="7657638"/>
              <a:ext cx="57272" cy="33409"/>
            </a:xfrm>
            <a:custGeom>
              <a:avLst/>
              <a:gdLst>
                <a:gd name="T0" fmla="*/ 0 w 146"/>
                <a:gd name="T1" fmla="*/ 14 h 87"/>
                <a:gd name="T2" fmla="*/ 3 w 146"/>
                <a:gd name="T3" fmla="*/ 24 h 87"/>
                <a:gd name="T4" fmla="*/ 7 w 146"/>
                <a:gd name="T5" fmla="*/ 34 h 87"/>
                <a:gd name="T6" fmla="*/ 13 w 146"/>
                <a:gd name="T7" fmla="*/ 43 h 87"/>
                <a:gd name="T8" fmla="*/ 20 w 146"/>
                <a:gd name="T9" fmla="*/ 51 h 87"/>
                <a:gd name="T10" fmla="*/ 30 w 146"/>
                <a:gd name="T11" fmla="*/ 60 h 87"/>
                <a:gd name="T12" fmla="*/ 39 w 146"/>
                <a:gd name="T13" fmla="*/ 66 h 87"/>
                <a:gd name="T14" fmla="*/ 50 w 146"/>
                <a:gd name="T15" fmla="*/ 73 h 87"/>
                <a:gd name="T16" fmla="*/ 63 w 146"/>
                <a:gd name="T17" fmla="*/ 78 h 87"/>
                <a:gd name="T18" fmla="*/ 76 w 146"/>
                <a:gd name="T19" fmla="*/ 84 h 87"/>
                <a:gd name="T20" fmla="*/ 89 w 146"/>
                <a:gd name="T21" fmla="*/ 86 h 87"/>
                <a:gd name="T22" fmla="*/ 103 w 146"/>
                <a:gd name="T23" fmla="*/ 87 h 87"/>
                <a:gd name="T24" fmla="*/ 115 w 146"/>
                <a:gd name="T25" fmla="*/ 87 h 87"/>
                <a:gd name="T26" fmla="*/ 146 w 146"/>
                <a:gd name="T27" fmla="*/ 55 h 87"/>
                <a:gd name="T28" fmla="*/ 142 w 146"/>
                <a:gd name="T29" fmla="*/ 49 h 87"/>
                <a:gd name="T30" fmla="*/ 137 w 146"/>
                <a:gd name="T31" fmla="*/ 41 h 87"/>
                <a:gd name="T32" fmla="*/ 130 w 146"/>
                <a:gd name="T33" fmla="*/ 35 h 87"/>
                <a:gd name="T34" fmla="*/ 124 w 146"/>
                <a:gd name="T35" fmla="*/ 28 h 87"/>
                <a:gd name="T36" fmla="*/ 116 w 146"/>
                <a:gd name="T37" fmla="*/ 23 h 87"/>
                <a:gd name="T38" fmla="*/ 108 w 146"/>
                <a:gd name="T39" fmla="*/ 18 h 87"/>
                <a:gd name="T40" fmla="*/ 99 w 146"/>
                <a:gd name="T41" fmla="*/ 13 h 87"/>
                <a:gd name="T42" fmla="*/ 90 w 146"/>
                <a:gd name="T43" fmla="*/ 9 h 87"/>
                <a:gd name="T44" fmla="*/ 77 w 146"/>
                <a:gd name="T45" fmla="*/ 5 h 87"/>
                <a:gd name="T46" fmla="*/ 64 w 146"/>
                <a:gd name="T47" fmla="*/ 3 h 87"/>
                <a:gd name="T48" fmla="*/ 51 w 146"/>
                <a:gd name="T49" fmla="*/ 0 h 87"/>
                <a:gd name="T50" fmla="*/ 39 w 146"/>
                <a:gd name="T51" fmla="*/ 0 h 87"/>
                <a:gd name="T52" fmla="*/ 29 w 146"/>
                <a:gd name="T53" fmla="*/ 3 h 87"/>
                <a:gd name="T54" fmla="*/ 18 w 146"/>
                <a:gd name="T55" fmla="*/ 5 h 87"/>
                <a:gd name="T56" fmla="*/ 8 w 146"/>
                <a:gd name="T57" fmla="*/ 9 h 87"/>
                <a:gd name="T58" fmla="*/ 0 w 146"/>
                <a:gd name="T59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87">
                  <a:moveTo>
                    <a:pt x="0" y="14"/>
                  </a:moveTo>
                  <a:lnTo>
                    <a:pt x="3" y="24"/>
                  </a:lnTo>
                  <a:lnTo>
                    <a:pt x="7" y="34"/>
                  </a:lnTo>
                  <a:lnTo>
                    <a:pt x="13" y="43"/>
                  </a:lnTo>
                  <a:lnTo>
                    <a:pt x="20" y="51"/>
                  </a:lnTo>
                  <a:lnTo>
                    <a:pt x="30" y="60"/>
                  </a:lnTo>
                  <a:lnTo>
                    <a:pt x="39" y="66"/>
                  </a:lnTo>
                  <a:lnTo>
                    <a:pt x="50" y="73"/>
                  </a:lnTo>
                  <a:lnTo>
                    <a:pt x="63" y="78"/>
                  </a:lnTo>
                  <a:lnTo>
                    <a:pt x="76" y="84"/>
                  </a:lnTo>
                  <a:lnTo>
                    <a:pt x="89" y="86"/>
                  </a:lnTo>
                  <a:lnTo>
                    <a:pt x="103" y="87"/>
                  </a:lnTo>
                  <a:lnTo>
                    <a:pt x="115" y="87"/>
                  </a:lnTo>
                  <a:lnTo>
                    <a:pt x="146" y="55"/>
                  </a:lnTo>
                  <a:lnTo>
                    <a:pt x="142" y="49"/>
                  </a:lnTo>
                  <a:lnTo>
                    <a:pt x="137" y="41"/>
                  </a:lnTo>
                  <a:lnTo>
                    <a:pt x="130" y="35"/>
                  </a:lnTo>
                  <a:lnTo>
                    <a:pt x="124" y="28"/>
                  </a:lnTo>
                  <a:lnTo>
                    <a:pt x="116" y="23"/>
                  </a:lnTo>
                  <a:lnTo>
                    <a:pt x="108" y="18"/>
                  </a:lnTo>
                  <a:lnTo>
                    <a:pt x="99" y="13"/>
                  </a:lnTo>
                  <a:lnTo>
                    <a:pt x="90" y="9"/>
                  </a:lnTo>
                  <a:lnTo>
                    <a:pt x="77" y="5"/>
                  </a:lnTo>
                  <a:lnTo>
                    <a:pt x="64" y="3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29" y="3"/>
                  </a:lnTo>
                  <a:lnTo>
                    <a:pt x="18" y="5"/>
                  </a:lnTo>
                  <a:lnTo>
                    <a:pt x="8" y="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322"/>
            <p:cNvSpPr>
              <a:spLocks/>
            </p:cNvSpPr>
            <p:nvPr/>
          </p:nvSpPr>
          <p:spPr bwMode="auto">
            <a:xfrm>
              <a:off x="7618761" y="7624230"/>
              <a:ext cx="30227" cy="33409"/>
            </a:xfrm>
            <a:custGeom>
              <a:avLst/>
              <a:gdLst>
                <a:gd name="T0" fmla="*/ 1 w 76"/>
                <a:gd name="T1" fmla="*/ 0 h 87"/>
                <a:gd name="T2" fmla="*/ 0 w 76"/>
                <a:gd name="T3" fmla="*/ 7 h 87"/>
                <a:gd name="T4" fmla="*/ 0 w 76"/>
                <a:gd name="T5" fmla="*/ 14 h 87"/>
                <a:gd name="T6" fmla="*/ 0 w 76"/>
                <a:gd name="T7" fmla="*/ 22 h 87"/>
                <a:gd name="T8" fmla="*/ 1 w 76"/>
                <a:gd name="T9" fmla="*/ 29 h 87"/>
                <a:gd name="T10" fmla="*/ 4 w 76"/>
                <a:gd name="T11" fmla="*/ 37 h 87"/>
                <a:gd name="T12" fmla="*/ 8 w 76"/>
                <a:gd name="T13" fmla="*/ 45 h 87"/>
                <a:gd name="T14" fmla="*/ 12 w 76"/>
                <a:gd name="T15" fmla="*/ 52 h 87"/>
                <a:gd name="T16" fmla="*/ 18 w 76"/>
                <a:gd name="T17" fmla="*/ 60 h 87"/>
                <a:gd name="T18" fmla="*/ 24 w 76"/>
                <a:gd name="T19" fmla="*/ 67 h 87"/>
                <a:gd name="T20" fmla="*/ 31 w 76"/>
                <a:gd name="T21" fmla="*/ 73 h 87"/>
                <a:gd name="T22" fmla="*/ 38 w 76"/>
                <a:gd name="T23" fmla="*/ 78 h 87"/>
                <a:gd name="T24" fmla="*/ 45 w 76"/>
                <a:gd name="T25" fmla="*/ 81 h 87"/>
                <a:gd name="T26" fmla="*/ 53 w 76"/>
                <a:gd name="T27" fmla="*/ 84 h 87"/>
                <a:gd name="T28" fmla="*/ 61 w 76"/>
                <a:gd name="T29" fmla="*/ 87 h 87"/>
                <a:gd name="T30" fmla="*/ 67 w 76"/>
                <a:gd name="T31" fmla="*/ 87 h 87"/>
                <a:gd name="T32" fmla="*/ 73 w 76"/>
                <a:gd name="T33" fmla="*/ 87 h 87"/>
                <a:gd name="T34" fmla="*/ 76 w 76"/>
                <a:gd name="T35" fmla="*/ 80 h 87"/>
                <a:gd name="T36" fmla="*/ 76 w 76"/>
                <a:gd name="T37" fmla="*/ 73 h 87"/>
                <a:gd name="T38" fmla="*/ 76 w 76"/>
                <a:gd name="T39" fmla="*/ 65 h 87"/>
                <a:gd name="T40" fmla="*/ 73 w 76"/>
                <a:gd name="T41" fmla="*/ 57 h 87"/>
                <a:gd name="T42" fmla="*/ 71 w 76"/>
                <a:gd name="T43" fmla="*/ 50 h 87"/>
                <a:gd name="T44" fmla="*/ 68 w 76"/>
                <a:gd name="T45" fmla="*/ 41 h 87"/>
                <a:gd name="T46" fmla="*/ 63 w 76"/>
                <a:gd name="T47" fmla="*/ 34 h 87"/>
                <a:gd name="T48" fmla="*/ 57 w 76"/>
                <a:gd name="T49" fmla="*/ 26 h 87"/>
                <a:gd name="T50" fmla="*/ 51 w 76"/>
                <a:gd name="T51" fmla="*/ 20 h 87"/>
                <a:gd name="T52" fmla="*/ 44 w 76"/>
                <a:gd name="T53" fmla="*/ 14 h 87"/>
                <a:gd name="T54" fmla="*/ 38 w 76"/>
                <a:gd name="T55" fmla="*/ 9 h 87"/>
                <a:gd name="T56" fmla="*/ 30 w 76"/>
                <a:gd name="T57" fmla="*/ 6 h 87"/>
                <a:gd name="T58" fmla="*/ 23 w 76"/>
                <a:gd name="T59" fmla="*/ 2 h 87"/>
                <a:gd name="T60" fmla="*/ 15 w 76"/>
                <a:gd name="T61" fmla="*/ 0 h 87"/>
                <a:gd name="T62" fmla="*/ 9 w 76"/>
                <a:gd name="T63" fmla="*/ 0 h 87"/>
                <a:gd name="T64" fmla="*/ 1 w 76"/>
                <a:gd name="T6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87">
                  <a:moveTo>
                    <a:pt x="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4" y="37"/>
                  </a:lnTo>
                  <a:lnTo>
                    <a:pt x="8" y="45"/>
                  </a:lnTo>
                  <a:lnTo>
                    <a:pt x="12" y="52"/>
                  </a:lnTo>
                  <a:lnTo>
                    <a:pt x="18" y="60"/>
                  </a:lnTo>
                  <a:lnTo>
                    <a:pt x="24" y="67"/>
                  </a:lnTo>
                  <a:lnTo>
                    <a:pt x="31" y="73"/>
                  </a:lnTo>
                  <a:lnTo>
                    <a:pt x="38" y="78"/>
                  </a:lnTo>
                  <a:lnTo>
                    <a:pt x="45" y="81"/>
                  </a:lnTo>
                  <a:lnTo>
                    <a:pt x="53" y="84"/>
                  </a:lnTo>
                  <a:lnTo>
                    <a:pt x="61" y="87"/>
                  </a:lnTo>
                  <a:lnTo>
                    <a:pt x="67" y="87"/>
                  </a:lnTo>
                  <a:lnTo>
                    <a:pt x="73" y="87"/>
                  </a:lnTo>
                  <a:lnTo>
                    <a:pt x="76" y="80"/>
                  </a:lnTo>
                  <a:lnTo>
                    <a:pt x="76" y="73"/>
                  </a:lnTo>
                  <a:lnTo>
                    <a:pt x="76" y="65"/>
                  </a:lnTo>
                  <a:lnTo>
                    <a:pt x="73" y="57"/>
                  </a:lnTo>
                  <a:lnTo>
                    <a:pt x="71" y="50"/>
                  </a:lnTo>
                  <a:lnTo>
                    <a:pt x="68" y="41"/>
                  </a:lnTo>
                  <a:lnTo>
                    <a:pt x="63" y="34"/>
                  </a:lnTo>
                  <a:lnTo>
                    <a:pt x="57" y="26"/>
                  </a:lnTo>
                  <a:lnTo>
                    <a:pt x="51" y="20"/>
                  </a:lnTo>
                  <a:lnTo>
                    <a:pt x="44" y="14"/>
                  </a:lnTo>
                  <a:lnTo>
                    <a:pt x="38" y="9"/>
                  </a:lnTo>
                  <a:lnTo>
                    <a:pt x="30" y="6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323"/>
            <p:cNvSpPr>
              <a:spLocks/>
            </p:cNvSpPr>
            <p:nvPr/>
          </p:nvSpPr>
          <p:spPr bwMode="auto">
            <a:xfrm>
              <a:off x="7528081" y="7611502"/>
              <a:ext cx="42954" cy="22273"/>
            </a:xfrm>
            <a:custGeom>
              <a:avLst/>
              <a:gdLst>
                <a:gd name="T0" fmla="*/ 0 w 109"/>
                <a:gd name="T1" fmla="*/ 13 h 55"/>
                <a:gd name="T2" fmla="*/ 3 w 109"/>
                <a:gd name="T3" fmla="*/ 19 h 55"/>
                <a:gd name="T4" fmla="*/ 6 w 109"/>
                <a:gd name="T5" fmla="*/ 26 h 55"/>
                <a:gd name="T6" fmla="*/ 12 w 109"/>
                <a:gd name="T7" fmla="*/ 31 h 55"/>
                <a:gd name="T8" fmla="*/ 17 w 109"/>
                <a:gd name="T9" fmla="*/ 37 h 55"/>
                <a:gd name="T10" fmla="*/ 24 w 109"/>
                <a:gd name="T11" fmla="*/ 42 h 55"/>
                <a:gd name="T12" fmla="*/ 31 w 109"/>
                <a:gd name="T13" fmla="*/ 46 h 55"/>
                <a:gd name="T14" fmla="*/ 39 w 109"/>
                <a:gd name="T15" fmla="*/ 50 h 55"/>
                <a:gd name="T16" fmla="*/ 49 w 109"/>
                <a:gd name="T17" fmla="*/ 52 h 55"/>
                <a:gd name="T18" fmla="*/ 57 w 109"/>
                <a:gd name="T19" fmla="*/ 54 h 55"/>
                <a:gd name="T20" fmla="*/ 66 w 109"/>
                <a:gd name="T21" fmla="*/ 55 h 55"/>
                <a:gd name="T22" fmla="*/ 75 w 109"/>
                <a:gd name="T23" fmla="*/ 55 h 55"/>
                <a:gd name="T24" fmla="*/ 83 w 109"/>
                <a:gd name="T25" fmla="*/ 54 h 55"/>
                <a:gd name="T26" fmla="*/ 91 w 109"/>
                <a:gd name="T27" fmla="*/ 52 h 55"/>
                <a:gd name="T28" fmla="*/ 97 w 109"/>
                <a:gd name="T29" fmla="*/ 50 h 55"/>
                <a:gd name="T30" fmla="*/ 104 w 109"/>
                <a:gd name="T31" fmla="*/ 45 h 55"/>
                <a:gd name="T32" fmla="*/ 109 w 109"/>
                <a:gd name="T33" fmla="*/ 41 h 55"/>
                <a:gd name="T34" fmla="*/ 107 w 109"/>
                <a:gd name="T35" fmla="*/ 36 h 55"/>
                <a:gd name="T36" fmla="*/ 103 w 109"/>
                <a:gd name="T37" fmla="*/ 29 h 55"/>
                <a:gd name="T38" fmla="*/ 98 w 109"/>
                <a:gd name="T39" fmla="*/ 24 h 55"/>
                <a:gd name="T40" fmla="*/ 92 w 109"/>
                <a:gd name="T41" fmla="*/ 18 h 55"/>
                <a:gd name="T42" fmla="*/ 85 w 109"/>
                <a:gd name="T43" fmla="*/ 13 h 55"/>
                <a:gd name="T44" fmla="*/ 78 w 109"/>
                <a:gd name="T45" fmla="*/ 9 h 55"/>
                <a:gd name="T46" fmla="*/ 70 w 109"/>
                <a:gd name="T47" fmla="*/ 5 h 55"/>
                <a:gd name="T48" fmla="*/ 62 w 109"/>
                <a:gd name="T49" fmla="*/ 2 h 55"/>
                <a:gd name="T50" fmla="*/ 52 w 109"/>
                <a:gd name="T51" fmla="*/ 1 h 55"/>
                <a:gd name="T52" fmla="*/ 43 w 109"/>
                <a:gd name="T53" fmla="*/ 0 h 55"/>
                <a:gd name="T54" fmla="*/ 35 w 109"/>
                <a:gd name="T55" fmla="*/ 0 h 55"/>
                <a:gd name="T56" fmla="*/ 27 w 109"/>
                <a:gd name="T57" fmla="*/ 1 h 55"/>
                <a:gd name="T58" fmla="*/ 18 w 109"/>
                <a:gd name="T59" fmla="*/ 3 h 55"/>
                <a:gd name="T60" fmla="*/ 12 w 109"/>
                <a:gd name="T61" fmla="*/ 5 h 55"/>
                <a:gd name="T62" fmla="*/ 5 w 109"/>
                <a:gd name="T63" fmla="*/ 9 h 55"/>
                <a:gd name="T64" fmla="*/ 0 w 109"/>
                <a:gd name="T65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55">
                  <a:moveTo>
                    <a:pt x="0" y="13"/>
                  </a:moveTo>
                  <a:lnTo>
                    <a:pt x="3" y="19"/>
                  </a:lnTo>
                  <a:lnTo>
                    <a:pt x="6" y="26"/>
                  </a:lnTo>
                  <a:lnTo>
                    <a:pt x="12" y="31"/>
                  </a:lnTo>
                  <a:lnTo>
                    <a:pt x="17" y="37"/>
                  </a:lnTo>
                  <a:lnTo>
                    <a:pt x="24" y="42"/>
                  </a:lnTo>
                  <a:lnTo>
                    <a:pt x="31" y="46"/>
                  </a:lnTo>
                  <a:lnTo>
                    <a:pt x="39" y="50"/>
                  </a:lnTo>
                  <a:lnTo>
                    <a:pt x="49" y="52"/>
                  </a:lnTo>
                  <a:lnTo>
                    <a:pt x="57" y="54"/>
                  </a:lnTo>
                  <a:lnTo>
                    <a:pt x="66" y="55"/>
                  </a:lnTo>
                  <a:lnTo>
                    <a:pt x="75" y="55"/>
                  </a:lnTo>
                  <a:lnTo>
                    <a:pt x="83" y="54"/>
                  </a:lnTo>
                  <a:lnTo>
                    <a:pt x="91" y="52"/>
                  </a:lnTo>
                  <a:lnTo>
                    <a:pt x="97" y="50"/>
                  </a:lnTo>
                  <a:lnTo>
                    <a:pt x="104" y="45"/>
                  </a:lnTo>
                  <a:lnTo>
                    <a:pt x="109" y="41"/>
                  </a:lnTo>
                  <a:lnTo>
                    <a:pt x="107" y="36"/>
                  </a:lnTo>
                  <a:lnTo>
                    <a:pt x="103" y="29"/>
                  </a:lnTo>
                  <a:lnTo>
                    <a:pt x="98" y="24"/>
                  </a:lnTo>
                  <a:lnTo>
                    <a:pt x="92" y="18"/>
                  </a:lnTo>
                  <a:lnTo>
                    <a:pt x="85" y="13"/>
                  </a:lnTo>
                  <a:lnTo>
                    <a:pt x="78" y="9"/>
                  </a:lnTo>
                  <a:lnTo>
                    <a:pt x="70" y="5"/>
                  </a:lnTo>
                  <a:lnTo>
                    <a:pt x="62" y="2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12" y="5"/>
                  </a:lnTo>
                  <a:lnTo>
                    <a:pt x="5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324"/>
            <p:cNvSpPr>
              <a:spLocks/>
            </p:cNvSpPr>
            <p:nvPr/>
          </p:nvSpPr>
          <p:spPr bwMode="auto">
            <a:xfrm>
              <a:off x="7653760" y="7614684"/>
              <a:ext cx="36591" cy="60453"/>
            </a:xfrm>
            <a:custGeom>
              <a:avLst/>
              <a:gdLst>
                <a:gd name="T0" fmla="*/ 15 w 93"/>
                <a:gd name="T1" fmla="*/ 0 h 154"/>
                <a:gd name="T2" fmla="*/ 10 w 93"/>
                <a:gd name="T3" fmla="*/ 12 h 154"/>
                <a:gd name="T4" fmla="*/ 6 w 93"/>
                <a:gd name="T5" fmla="*/ 25 h 154"/>
                <a:gd name="T6" fmla="*/ 3 w 93"/>
                <a:gd name="T7" fmla="*/ 38 h 154"/>
                <a:gd name="T8" fmla="*/ 1 w 93"/>
                <a:gd name="T9" fmla="*/ 52 h 154"/>
                <a:gd name="T10" fmla="*/ 0 w 93"/>
                <a:gd name="T11" fmla="*/ 67 h 154"/>
                <a:gd name="T12" fmla="*/ 0 w 93"/>
                <a:gd name="T13" fmla="*/ 80 h 154"/>
                <a:gd name="T14" fmla="*/ 0 w 93"/>
                <a:gd name="T15" fmla="*/ 94 h 154"/>
                <a:gd name="T16" fmla="*/ 2 w 93"/>
                <a:gd name="T17" fmla="*/ 107 h 154"/>
                <a:gd name="T18" fmla="*/ 5 w 93"/>
                <a:gd name="T19" fmla="*/ 120 h 154"/>
                <a:gd name="T20" fmla="*/ 8 w 93"/>
                <a:gd name="T21" fmla="*/ 132 h 154"/>
                <a:gd name="T22" fmla="*/ 12 w 93"/>
                <a:gd name="T23" fmla="*/ 143 h 154"/>
                <a:gd name="T24" fmla="*/ 18 w 93"/>
                <a:gd name="T25" fmla="*/ 154 h 154"/>
                <a:gd name="T26" fmla="*/ 93 w 93"/>
                <a:gd name="T27" fmla="*/ 78 h 154"/>
                <a:gd name="T28" fmla="*/ 15 w 93"/>
                <a:gd name="T2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154">
                  <a:moveTo>
                    <a:pt x="15" y="0"/>
                  </a:moveTo>
                  <a:lnTo>
                    <a:pt x="10" y="12"/>
                  </a:lnTo>
                  <a:lnTo>
                    <a:pt x="6" y="25"/>
                  </a:lnTo>
                  <a:lnTo>
                    <a:pt x="3" y="38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" y="107"/>
                  </a:lnTo>
                  <a:lnTo>
                    <a:pt x="5" y="120"/>
                  </a:lnTo>
                  <a:lnTo>
                    <a:pt x="8" y="132"/>
                  </a:lnTo>
                  <a:lnTo>
                    <a:pt x="12" y="143"/>
                  </a:lnTo>
                  <a:lnTo>
                    <a:pt x="18" y="154"/>
                  </a:lnTo>
                  <a:lnTo>
                    <a:pt x="93" y="7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325"/>
            <p:cNvSpPr>
              <a:spLocks/>
            </p:cNvSpPr>
            <p:nvPr/>
          </p:nvSpPr>
          <p:spPr bwMode="auto">
            <a:xfrm>
              <a:off x="7578988" y="7582866"/>
              <a:ext cx="35000" cy="74771"/>
            </a:xfrm>
            <a:custGeom>
              <a:avLst/>
              <a:gdLst>
                <a:gd name="T0" fmla="*/ 47 w 87"/>
                <a:gd name="T1" fmla="*/ 0 h 189"/>
                <a:gd name="T2" fmla="*/ 38 w 87"/>
                <a:gd name="T3" fmla="*/ 6 h 189"/>
                <a:gd name="T4" fmla="*/ 29 w 87"/>
                <a:gd name="T5" fmla="*/ 14 h 189"/>
                <a:gd name="T6" fmla="*/ 21 w 87"/>
                <a:gd name="T7" fmla="*/ 24 h 189"/>
                <a:gd name="T8" fmla="*/ 14 w 87"/>
                <a:gd name="T9" fmla="*/ 35 h 189"/>
                <a:gd name="T10" fmla="*/ 8 w 87"/>
                <a:gd name="T11" fmla="*/ 48 h 189"/>
                <a:gd name="T12" fmla="*/ 4 w 87"/>
                <a:gd name="T13" fmla="*/ 62 h 189"/>
                <a:gd name="T14" fmla="*/ 1 w 87"/>
                <a:gd name="T15" fmla="*/ 76 h 189"/>
                <a:gd name="T16" fmla="*/ 0 w 87"/>
                <a:gd name="T17" fmla="*/ 92 h 189"/>
                <a:gd name="T18" fmla="*/ 0 w 87"/>
                <a:gd name="T19" fmla="*/ 108 h 189"/>
                <a:gd name="T20" fmla="*/ 2 w 87"/>
                <a:gd name="T21" fmla="*/ 123 h 189"/>
                <a:gd name="T22" fmla="*/ 5 w 87"/>
                <a:gd name="T23" fmla="*/ 137 h 189"/>
                <a:gd name="T24" fmla="*/ 9 w 87"/>
                <a:gd name="T25" fmla="*/ 151 h 189"/>
                <a:gd name="T26" fmla="*/ 16 w 87"/>
                <a:gd name="T27" fmla="*/ 163 h 189"/>
                <a:gd name="T28" fmla="*/ 22 w 87"/>
                <a:gd name="T29" fmla="*/ 172 h 189"/>
                <a:gd name="T30" fmla="*/ 31 w 87"/>
                <a:gd name="T31" fmla="*/ 182 h 189"/>
                <a:gd name="T32" fmla="*/ 40 w 87"/>
                <a:gd name="T33" fmla="*/ 189 h 189"/>
                <a:gd name="T34" fmla="*/ 49 w 87"/>
                <a:gd name="T35" fmla="*/ 182 h 189"/>
                <a:gd name="T36" fmla="*/ 58 w 87"/>
                <a:gd name="T37" fmla="*/ 175 h 189"/>
                <a:gd name="T38" fmla="*/ 66 w 87"/>
                <a:gd name="T39" fmla="*/ 164 h 189"/>
                <a:gd name="T40" fmla="*/ 72 w 87"/>
                <a:gd name="T41" fmla="*/ 153 h 189"/>
                <a:gd name="T42" fmla="*/ 79 w 87"/>
                <a:gd name="T43" fmla="*/ 140 h 189"/>
                <a:gd name="T44" fmla="*/ 83 w 87"/>
                <a:gd name="T45" fmla="*/ 126 h 189"/>
                <a:gd name="T46" fmla="*/ 85 w 87"/>
                <a:gd name="T47" fmla="*/ 112 h 189"/>
                <a:gd name="T48" fmla="*/ 87 w 87"/>
                <a:gd name="T49" fmla="*/ 96 h 189"/>
                <a:gd name="T50" fmla="*/ 86 w 87"/>
                <a:gd name="T51" fmla="*/ 81 h 189"/>
                <a:gd name="T52" fmla="*/ 85 w 87"/>
                <a:gd name="T53" fmla="*/ 65 h 189"/>
                <a:gd name="T54" fmla="*/ 82 w 87"/>
                <a:gd name="T55" fmla="*/ 51 h 189"/>
                <a:gd name="T56" fmla="*/ 76 w 87"/>
                <a:gd name="T57" fmla="*/ 37 h 189"/>
                <a:gd name="T58" fmla="*/ 71 w 87"/>
                <a:gd name="T59" fmla="*/ 25 h 189"/>
                <a:gd name="T60" fmla="*/ 65 w 87"/>
                <a:gd name="T61" fmla="*/ 16 h 189"/>
                <a:gd name="T62" fmla="*/ 56 w 87"/>
                <a:gd name="T63" fmla="*/ 6 h 189"/>
                <a:gd name="T64" fmla="*/ 47 w 87"/>
                <a:gd name="T6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189">
                  <a:moveTo>
                    <a:pt x="47" y="0"/>
                  </a:moveTo>
                  <a:lnTo>
                    <a:pt x="38" y="6"/>
                  </a:lnTo>
                  <a:lnTo>
                    <a:pt x="29" y="14"/>
                  </a:lnTo>
                  <a:lnTo>
                    <a:pt x="21" y="24"/>
                  </a:lnTo>
                  <a:lnTo>
                    <a:pt x="14" y="35"/>
                  </a:lnTo>
                  <a:lnTo>
                    <a:pt x="8" y="48"/>
                  </a:lnTo>
                  <a:lnTo>
                    <a:pt x="4" y="62"/>
                  </a:lnTo>
                  <a:lnTo>
                    <a:pt x="1" y="76"/>
                  </a:lnTo>
                  <a:lnTo>
                    <a:pt x="0" y="92"/>
                  </a:lnTo>
                  <a:lnTo>
                    <a:pt x="0" y="108"/>
                  </a:lnTo>
                  <a:lnTo>
                    <a:pt x="2" y="123"/>
                  </a:lnTo>
                  <a:lnTo>
                    <a:pt x="5" y="137"/>
                  </a:lnTo>
                  <a:lnTo>
                    <a:pt x="9" y="151"/>
                  </a:lnTo>
                  <a:lnTo>
                    <a:pt x="16" y="163"/>
                  </a:lnTo>
                  <a:lnTo>
                    <a:pt x="22" y="172"/>
                  </a:lnTo>
                  <a:lnTo>
                    <a:pt x="31" y="182"/>
                  </a:lnTo>
                  <a:lnTo>
                    <a:pt x="40" y="189"/>
                  </a:lnTo>
                  <a:lnTo>
                    <a:pt x="49" y="182"/>
                  </a:lnTo>
                  <a:lnTo>
                    <a:pt x="58" y="175"/>
                  </a:lnTo>
                  <a:lnTo>
                    <a:pt x="66" y="164"/>
                  </a:lnTo>
                  <a:lnTo>
                    <a:pt x="72" y="153"/>
                  </a:lnTo>
                  <a:lnTo>
                    <a:pt x="79" y="140"/>
                  </a:lnTo>
                  <a:lnTo>
                    <a:pt x="83" y="126"/>
                  </a:lnTo>
                  <a:lnTo>
                    <a:pt x="85" y="112"/>
                  </a:lnTo>
                  <a:lnTo>
                    <a:pt x="87" y="96"/>
                  </a:lnTo>
                  <a:lnTo>
                    <a:pt x="86" y="81"/>
                  </a:lnTo>
                  <a:lnTo>
                    <a:pt x="85" y="65"/>
                  </a:lnTo>
                  <a:lnTo>
                    <a:pt x="82" y="51"/>
                  </a:lnTo>
                  <a:lnTo>
                    <a:pt x="76" y="37"/>
                  </a:lnTo>
                  <a:lnTo>
                    <a:pt x="71" y="25"/>
                  </a:lnTo>
                  <a:lnTo>
                    <a:pt x="65" y="16"/>
                  </a:lnTo>
                  <a:lnTo>
                    <a:pt x="56" y="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326"/>
            <p:cNvSpPr>
              <a:spLocks/>
            </p:cNvSpPr>
            <p:nvPr/>
          </p:nvSpPr>
          <p:spPr bwMode="auto">
            <a:xfrm>
              <a:off x="7580579" y="7578094"/>
              <a:ext cx="12727" cy="1591"/>
            </a:xfrm>
            <a:custGeom>
              <a:avLst/>
              <a:gdLst>
                <a:gd name="T0" fmla="*/ 0 w 29"/>
                <a:gd name="T1" fmla="*/ 0 h 5"/>
                <a:gd name="T2" fmla="*/ 2 w 29"/>
                <a:gd name="T3" fmla="*/ 2 h 5"/>
                <a:gd name="T4" fmla="*/ 3 w 29"/>
                <a:gd name="T5" fmla="*/ 5 h 5"/>
                <a:gd name="T6" fmla="*/ 16 w 29"/>
                <a:gd name="T7" fmla="*/ 3 h 5"/>
                <a:gd name="T8" fmla="*/ 29 w 29"/>
                <a:gd name="T9" fmla="*/ 0 h 5"/>
                <a:gd name="T10" fmla="*/ 0 w 2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lnTo>
                    <a:pt x="2" y="2"/>
                  </a:lnTo>
                  <a:lnTo>
                    <a:pt x="3" y="5"/>
                  </a:lnTo>
                  <a:lnTo>
                    <a:pt x="16" y="3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327"/>
            <p:cNvSpPr>
              <a:spLocks/>
            </p:cNvSpPr>
            <p:nvPr/>
          </p:nvSpPr>
          <p:spPr bwMode="auto">
            <a:xfrm>
              <a:off x="7481945" y="7638548"/>
              <a:ext cx="35000" cy="74771"/>
            </a:xfrm>
            <a:custGeom>
              <a:avLst/>
              <a:gdLst>
                <a:gd name="T0" fmla="*/ 59 w 85"/>
                <a:gd name="T1" fmla="*/ 0 h 189"/>
                <a:gd name="T2" fmla="*/ 50 w 85"/>
                <a:gd name="T3" fmla="*/ 2 h 189"/>
                <a:gd name="T4" fmla="*/ 43 w 85"/>
                <a:gd name="T5" fmla="*/ 5 h 189"/>
                <a:gd name="T6" fmla="*/ 35 w 85"/>
                <a:gd name="T7" fmla="*/ 10 h 189"/>
                <a:gd name="T8" fmla="*/ 28 w 85"/>
                <a:gd name="T9" fmla="*/ 15 h 189"/>
                <a:gd name="T10" fmla="*/ 20 w 85"/>
                <a:gd name="T11" fmla="*/ 20 h 189"/>
                <a:gd name="T12" fmla="*/ 13 w 85"/>
                <a:gd name="T13" fmla="*/ 27 h 189"/>
                <a:gd name="T14" fmla="*/ 6 w 85"/>
                <a:gd name="T15" fmla="*/ 34 h 189"/>
                <a:gd name="T16" fmla="*/ 0 w 85"/>
                <a:gd name="T17" fmla="*/ 42 h 189"/>
                <a:gd name="T18" fmla="*/ 0 w 85"/>
                <a:gd name="T19" fmla="*/ 131 h 189"/>
                <a:gd name="T20" fmla="*/ 1 w 85"/>
                <a:gd name="T21" fmla="*/ 141 h 189"/>
                <a:gd name="T22" fmla="*/ 3 w 85"/>
                <a:gd name="T23" fmla="*/ 151 h 189"/>
                <a:gd name="T24" fmla="*/ 8 w 85"/>
                <a:gd name="T25" fmla="*/ 161 h 189"/>
                <a:gd name="T26" fmla="*/ 14 w 85"/>
                <a:gd name="T27" fmla="*/ 169 h 189"/>
                <a:gd name="T28" fmla="*/ 21 w 85"/>
                <a:gd name="T29" fmla="*/ 176 h 189"/>
                <a:gd name="T30" fmla="*/ 30 w 85"/>
                <a:gd name="T31" fmla="*/ 182 h 189"/>
                <a:gd name="T32" fmla="*/ 40 w 85"/>
                <a:gd name="T33" fmla="*/ 187 h 189"/>
                <a:gd name="T34" fmla="*/ 50 w 85"/>
                <a:gd name="T35" fmla="*/ 189 h 189"/>
                <a:gd name="T36" fmla="*/ 58 w 85"/>
                <a:gd name="T37" fmla="*/ 177 h 189"/>
                <a:gd name="T38" fmla="*/ 66 w 85"/>
                <a:gd name="T39" fmla="*/ 163 h 189"/>
                <a:gd name="T40" fmla="*/ 72 w 85"/>
                <a:gd name="T41" fmla="*/ 149 h 189"/>
                <a:gd name="T42" fmla="*/ 77 w 85"/>
                <a:gd name="T43" fmla="*/ 134 h 189"/>
                <a:gd name="T44" fmla="*/ 83 w 85"/>
                <a:gd name="T45" fmla="*/ 113 h 189"/>
                <a:gd name="T46" fmla="*/ 85 w 85"/>
                <a:gd name="T47" fmla="*/ 94 h 189"/>
                <a:gd name="T48" fmla="*/ 85 w 85"/>
                <a:gd name="T49" fmla="*/ 75 h 189"/>
                <a:gd name="T50" fmla="*/ 84 w 85"/>
                <a:gd name="T51" fmla="*/ 57 h 189"/>
                <a:gd name="T52" fmla="*/ 83 w 85"/>
                <a:gd name="T53" fmla="*/ 50 h 189"/>
                <a:gd name="T54" fmla="*/ 81 w 85"/>
                <a:gd name="T55" fmla="*/ 41 h 189"/>
                <a:gd name="T56" fmla="*/ 77 w 85"/>
                <a:gd name="T57" fmla="*/ 33 h 189"/>
                <a:gd name="T58" fmla="*/ 75 w 85"/>
                <a:gd name="T59" fmla="*/ 26 h 189"/>
                <a:gd name="T60" fmla="*/ 72 w 85"/>
                <a:gd name="T61" fmla="*/ 18 h 189"/>
                <a:gd name="T62" fmla="*/ 68 w 85"/>
                <a:gd name="T63" fmla="*/ 12 h 189"/>
                <a:gd name="T64" fmla="*/ 63 w 85"/>
                <a:gd name="T65" fmla="*/ 5 h 189"/>
                <a:gd name="T66" fmla="*/ 59 w 85"/>
                <a:gd name="T6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189">
                  <a:moveTo>
                    <a:pt x="59" y="0"/>
                  </a:moveTo>
                  <a:lnTo>
                    <a:pt x="50" y="2"/>
                  </a:lnTo>
                  <a:lnTo>
                    <a:pt x="43" y="5"/>
                  </a:lnTo>
                  <a:lnTo>
                    <a:pt x="35" y="10"/>
                  </a:lnTo>
                  <a:lnTo>
                    <a:pt x="28" y="15"/>
                  </a:lnTo>
                  <a:lnTo>
                    <a:pt x="20" y="20"/>
                  </a:lnTo>
                  <a:lnTo>
                    <a:pt x="13" y="27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131"/>
                  </a:lnTo>
                  <a:lnTo>
                    <a:pt x="1" y="141"/>
                  </a:lnTo>
                  <a:lnTo>
                    <a:pt x="3" y="151"/>
                  </a:lnTo>
                  <a:lnTo>
                    <a:pt x="8" y="161"/>
                  </a:lnTo>
                  <a:lnTo>
                    <a:pt x="14" y="169"/>
                  </a:lnTo>
                  <a:lnTo>
                    <a:pt x="21" y="176"/>
                  </a:lnTo>
                  <a:lnTo>
                    <a:pt x="30" y="182"/>
                  </a:lnTo>
                  <a:lnTo>
                    <a:pt x="40" y="187"/>
                  </a:lnTo>
                  <a:lnTo>
                    <a:pt x="50" y="189"/>
                  </a:lnTo>
                  <a:lnTo>
                    <a:pt x="58" y="177"/>
                  </a:lnTo>
                  <a:lnTo>
                    <a:pt x="66" y="163"/>
                  </a:lnTo>
                  <a:lnTo>
                    <a:pt x="72" y="149"/>
                  </a:lnTo>
                  <a:lnTo>
                    <a:pt x="77" y="134"/>
                  </a:lnTo>
                  <a:lnTo>
                    <a:pt x="83" y="113"/>
                  </a:lnTo>
                  <a:lnTo>
                    <a:pt x="85" y="94"/>
                  </a:lnTo>
                  <a:lnTo>
                    <a:pt x="85" y="75"/>
                  </a:lnTo>
                  <a:lnTo>
                    <a:pt x="84" y="57"/>
                  </a:lnTo>
                  <a:lnTo>
                    <a:pt x="83" y="50"/>
                  </a:lnTo>
                  <a:lnTo>
                    <a:pt x="81" y="41"/>
                  </a:lnTo>
                  <a:lnTo>
                    <a:pt x="77" y="33"/>
                  </a:lnTo>
                  <a:lnTo>
                    <a:pt x="75" y="26"/>
                  </a:lnTo>
                  <a:lnTo>
                    <a:pt x="72" y="18"/>
                  </a:lnTo>
                  <a:lnTo>
                    <a:pt x="68" y="12"/>
                  </a:lnTo>
                  <a:lnTo>
                    <a:pt x="63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328"/>
            <p:cNvSpPr>
              <a:spLocks/>
            </p:cNvSpPr>
            <p:nvPr/>
          </p:nvSpPr>
          <p:spPr bwMode="auto">
            <a:xfrm>
              <a:off x="7481945" y="7579684"/>
              <a:ext cx="19091" cy="63635"/>
            </a:xfrm>
            <a:custGeom>
              <a:avLst/>
              <a:gdLst>
                <a:gd name="T0" fmla="*/ 0 w 47"/>
                <a:gd name="T1" fmla="*/ 160 h 160"/>
                <a:gd name="T2" fmla="*/ 8 w 47"/>
                <a:gd name="T3" fmla="*/ 155 h 160"/>
                <a:gd name="T4" fmla="*/ 16 w 47"/>
                <a:gd name="T5" fmla="*/ 147 h 160"/>
                <a:gd name="T6" fmla="*/ 22 w 47"/>
                <a:gd name="T7" fmla="*/ 138 h 160"/>
                <a:gd name="T8" fmla="*/ 29 w 47"/>
                <a:gd name="T9" fmla="*/ 129 h 160"/>
                <a:gd name="T10" fmla="*/ 34 w 47"/>
                <a:gd name="T11" fmla="*/ 118 h 160"/>
                <a:gd name="T12" fmla="*/ 40 w 47"/>
                <a:gd name="T13" fmla="*/ 106 h 160"/>
                <a:gd name="T14" fmla="*/ 43 w 47"/>
                <a:gd name="T15" fmla="*/ 94 h 160"/>
                <a:gd name="T16" fmla="*/ 46 w 47"/>
                <a:gd name="T17" fmla="*/ 81 h 160"/>
                <a:gd name="T18" fmla="*/ 47 w 47"/>
                <a:gd name="T19" fmla="*/ 69 h 160"/>
                <a:gd name="T20" fmla="*/ 47 w 47"/>
                <a:gd name="T21" fmla="*/ 57 h 160"/>
                <a:gd name="T22" fmla="*/ 46 w 47"/>
                <a:gd name="T23" fmla="*/ 47 h 160"/>
                <a:gd name="T24" fmla="*/ 45 w 47"/>
                <a:gd name="T25" fmla="*/ 37 h 160"/>
                <a:gd name="T26" fmla="*/ 43 w 47"/>
                <a:gd name="T27" fmla="*/ 26 h 160"/>
                <a:gd name="T28" fmla="*/ 40 w 47"/>
                <a:gd name="T29" fmla="*/ 17 h 160"/>
                <a:gd name="T30" fmla="*/ 35 w 47"/>
                <a:gd name="T31" fmla="*/ 8 h 160"/>
                <a:gd name="T32" fmla="*/ 31 w 47"/>
                <a:gd name="T33" fmla="*/ 0 h 160"/>
                <a:gd name="T34" fmla="*/ 25 w 47"/>
                <a:gd name="T35" fmla="*/ 4 h 160"/>
                <a:gd name="T36" fmla="*/ 18 w 47"/>
                <a:gd name="T37" fmla="*/ 10 h 160"/>
                <a:gd name="T38" fmla="*/ 13 w 47"/>
                <a:gd name="T39" fmla="*/ 15 h 160"/>
                <a:gd name="T40" fmla="*/ 8 w 47"/>
                <a:gd name="T41" fmla="*/ 22 h 160"/>
                <a:gd name="T42" fmla="*/ 5 w 47"/>
                <a:gd name="T43" fmla="*/ 29 h 160"/>
                <a:gd name="T44" fmla="*/ 2 w 47"/>
                <a:gd name="T45" fmla="*/ 37 h 160"/>
                <a:gd name="T46" fmla="*/ 0 w 47"/>
                <a:gd name="T47" fmla="*/ 44 h 160"/>
                <a:gd name="T48" fmla="*/ 0 w 47"/>
                <a:gd name="T49" fmla="*/ 53 h 160"/>
                <a:gd name="T50" fmla="*/ 0 w 47"/>
                <a:gd name="T51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160">
                  <a:moveTo>
                    <a:pt x="0" y="160"/>
                  </a:moveTo>
                  <a:lnTo>
                    <a:pt x="8" y="155"/>
                  </a:lnTo>
                  <a:lnTo>
                    <a:pt x="16" y="147"/>
                  </a:lnTo>
                  <a:lnTo>
                    <a:pt x="22" y="138"/>
                  </a:lnTo>
                  <a:lnTo>
                    <a:pt x="29" y="129"/>
                  </a:lnTo>
                  <a:lnTo>
                    <a:pt x="34" y="118"/>
                  </a:lnTo>
                  <a:lnTo>
                    <a:pt x="40" y="106"/>
                  </a:lnTo>
                  <a:lnTo>
                    <a:pt x="43" y="94"/>
                  </a:lnTo>
                  <a:lnTo>
                    <a:pt x="46" y="81"/>
                  </a:lnTo>
                  <a:lnTo>
                    <a:pt x="47" y="69"/>
                  </a:lnTo>
                  <a:lnTo>
                    <a:pt x="47" y="57"/>
                  </a:lnTo>
                  <a:lnTo>
                    <a:pt x="46" y="47"/>
                  </a:lnTo>
                  <a:lnTo>
                    <a:pt x="45" y="37"/>
                  </a:lnTo>
                  <a:lnTo>
                    <a:pt x="43" y="26"/>
                  </a:lnTo>
                  <a:lnTo>
                    <a:pt x="40" y="17"/>
                  </a:lnTo>
                  <a:lnTo>
                    <a:pt x="35" y="8"/>
                  </a:lnTo>
                  <a:lnTo>
                    <a:pt x="31" y="0"/>
                  </a:lnTo>
                  <a:lnTo>
                    <a:pt x="25" y="4"/>
                  </a:lnTo>
                  <a:lnTo>
                    <a:pt x="18" y="10"/>
                  </a:lnTo>
                  <a:lnTo>
                    <a:pt x="13" y="15"/>
                  </a:lnTo>
                  <a:lnTo>
                    <a:pt x="8" y="22"/>
                  </a:lnTo>
                  <a:lnTo>
                    <a:pt x="5" y="29"/>
                  </a:lnTo>
                  <a:lnTo>
                    <a:pt x="2" y="37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329"/>
            <p:cNvSpPr>
              <a:spLocks/>
            </p:cNvSpPr>
            <p:nvPr/>
          </p:nvSpPr>
          <p:spPr bwMode="auto">
            <a:xfrm>
              <a:off x="7507399" y="7578094"/>
              <a:ext cx="69998" cy="30227"/>
            </a:xfrm>
            <a:custGeom>
              <a:avLst/>
              <a:gdLst>
                <a:gd name="T0" fmla="*/ 0 w 177"/>
                <a:gd name="T1" fmla="*/ 11 h 77"/>
                <a:gd name="T2" fmla="*/ 5 w 177"/>
                <a:gd name="T3" fmla="*/ 21 h 77"/>
                <a:gd name="T4" fmla="*/ 11 w 177"/>
                <a:gd name="T5" fmla="*/ 31 h 77"/>
                <a:gd name="T6" fmla="*/ 19 w 177"/>
                <a:gd name="T7" fmla="*/ 41 h 77"/>
                <a:gd name="T8" fmla="*/ 28 w 177"/>
                <a:gd name="T9" fmla="*/ 49 h 77"/>
                <a:gd name="T10" fmla="*/ 39 w 177"/>
                <a:gd name="T11" fmla="*/ 57 h 77"/>
                <a:gd name="T12" fmla="*/ 51 w 177"/>
                <a:gd name="T13" fmla="*/ 63 h 77"/>
                <a:gd name="T14" fmla="*/ 64 w 177"/>
                <a:gd name="T15" fmla="*/ 69 h 77"/>
                <a:gd name="T16" fmla="*/ 79 w 177"/>
                <a:gd name="T17" fmla="*/ 73 h 77"/>
                <a:gd name="T18" fmla="*/ 93 w 177"/>
                <a:gd name="T19" fmla="*/ 76 h 77"/>
                <a:gd name="T20" fmla="*/ 108 w 177"/>
                <a:gd name="T21" fmla="*/ 77 h 77"/>
                <a:gd name="T22" fmla="*/ 121 w 177"/>
                <a:gd name="T23" fmla="*/ 77 h 77"/>
                <a:gd name="T24" fmla="*/ 135 w 177"/>
                <a:gd name="T25" fmla="*/ 75 h 77"/>
                <a:gd name="T26" fmla="*/ 147 w 177"/>
                <a:gd name="T27" fmla="*/ 72 h 77"/>
                <a:gd name="T28" fmla="*/ 158 w 177"/>
                <a:gd name="T29" fmla="*/ 68 h 77"/>
                <a:gd name="T30" fmla="*/ 169 w 177"/>
                <a:gd name="T31" fmla="*/ 62 h 77"/>
                <a:gd name="T32" fmla="*/ 177 w 177"/>
                <a:gd name="T33" fmla="*/ 55 h 77"/>
                <a:gd name="T34" fmla="*/ 173 w 177"/>
                <a:gd name="T35" fmla="*/ 46 h 77"/>
                <a:gd name="T36" fmla="*/ 169 w 177"/>
                <a:gd name="T37" fmla="*/ 38 h 77"/>
                <a:gd name="T38" fmla="*/ 163 w 177"/>
                <a:gd name="T39" fmla="*/ 31 h 77"/>
                <a:gd name="T40" fmla="*/ 156 w 177"/>
                <a:gd name="T41" fmla="*/ 23 h 77"/>
                <a:gd name="T42" fmla="*/ 148 w 177"/>
                <a:gd name="T43" fmla="*/ 16 h 77"/>
                <a:gd name="T44" fmla="*/ 140 w 177"/>
                <a:gd name="T45" fmla="*/ 9 h 77"/>
                <a:gd name="T46" fmla="*/ 130 w 177"/>
                <a:gd name="T47" fmla="*/ 4 h 77"/>
                <a:gd name="T48" fmla="*/ 119 w 177"/>
                <a:gd name="T49" fmla="*/ 0 h 77"/>
                <a:gd name="T50" fmla="*/ 18 w 177"/>
                <a:gd name="T51" fmla="*/ 0 h 77"/>
                <a:gd name="T52" fmla="*/ 8 w 177"/>
                <a:gd name="T53" fmla="*/ 5 h 77"/>
                <a:gd name="T54" fmla="*/ 0 w 177"/>
                <a:gd name="T55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7" h="77">
                  <a:moveTo>
                    <a:pt x="0" y="11"/>
                  </a:moveTo>
                  <a:lnTo>
                    <a:pt x="5" y="21"/>
                  </a:lnTo>
                  <a:lnTo>
                    <a:pt x="11" y="31"/>
                  </a:lnTo>
                  <a:lnTo>
                    <a:pt x="19" y="41"/>
                  </a:lnTo>
                  <a:lnTo>
                    <a:pt x="28" y="49"/>
                  </a:lnTo>
                  <a:lnTo>
                    <a:pt x="39" y="57"/>
                  </a:lnTo>
                  <a:lnTo>
                    <a:pt x="51" y="63"/>
                  </a:lnTo>
                  <a:lnTo>
                    <a:pt x="64" y="69"/>
                  </a:lnTo>
                  <a:lnTo>
                    <a:pt x="79" y="73"/>
                  </a:lnTo>
                  <a:lnTo>
                    <a:pt x="93" y="76"/>
                  </a:lnTo>
                  <a:lnTo>
                    <a:pt x="108" y="77"/>
                  </a:lnTo>
                  <a:lnTo>
                    <a:pt x="121" y="77"/>
                  </a:lnTo>
                  <a:lnTo>
                    <a:pt x="135" y="75"/>
                  </a:lnTo>
                  <a:lnTo>
                    <a:pt x="147" y="72"/>
                  </a:lnTo>
                  <a:lnTo>
                    <a:pt x="158" y="68"/>
                  </a:lnTo>
                  <a:lnTo>
                    <a:pt x="169" y="62"/>
                  </a:lnTo>
                  <a:lnTo>
                    <a:pt x="177" y="55"/>
                  </a:lnTo>
                  <a:lnTo>
                    <a:pt x="173" y="46"/>
                  </a:lnTo>
                  <a:lnTo>
                    <a:pt x="169" y="38"/>
                  </a:lnTo>
                  <a:lnTo>
                    <a:pt x="163" y="31"/>
                  </a:lnTo>
                  <a:lnTo>
                    <a:pt x="156" y="23"/>
                  </a:lnTo>
                  <a:lnTo>
                    <a:pt x="148" y="16"/>
                  </a:lnTo>
                  <a:lnTo>
                    <a:pt x="140" y="9"/>
                  </a:lnTo>
                  <a:lnTo>
                    <a:pt x="130" y="4"/>
                  </a:lnTo>
                  <a:lnTo>
                    <a:pt x="119" y="0"/>
                  </a:lnTo>
                  <a:lnTo>
                    <a:pt x="18" y="0"/>
                  </a:lnTo>
                  <a:lnTo>
                    <a:pt x="8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330"/>
            <p:cNvSpPr>
              <a:spLocks/>
            </p:cNvSpPr>
            <p:nvPr/>
          </p:nvSpPr>
          <p:spPr bwMode="auto">
            <a:xfrm>
              <a:off x="7561488" y="7710137"/>
              <a:ext cx="28636" cy="3182"/>
            </a:xfrm>
            <a:custGeom>
              <a:avLst/>
              <a:gdLst>
                <a:gd name="T0" fmla="*/ 71 w 71"/>
                <a:gd name="T1" fmla="*/ 9 h 9"/>
                <a:gd name="T2" fmla="*/ 65 w 71"/>
                <a:gd name="T3" fmla="*/ 6 h 9"/>
                <a:gd name="T4" fmla="*/ 59 w 71"/>
                <a:gd name="T5" fmla="*/ 4 h 9"/>
                <a:gd name="T6" fmla="*/ 51 w 71"/>
                <a:gd name="T7" fmla="*/ 1 h 9"/>
                <a:gd name="T8" fmla="*/ 44 w 71"/>
                <a:gd name="T9" fmla="*/ 0 h 9"/>
                <a:gd name="T10" fmla="*/ 36 w 71"/>
                <a:gd name="T11" fmla="*/ 0 h 9"/>
                <a:gd name="T12" fmla="*/ 28 w 71"/>
                <a:gd name="T13" fmla="*/ 0 h 9"/>
                <a:gd name="T14" fmla="*/ 20 w 71"/>
                <a:gd name="T15" fmla="*/ 2 h 9"/>
                <a:gd name="T16" fmla="*/ 11 w 71"/>
                <a:gd name="T17" fmla="*/ 5 h 9"/>
                <a:gd name="T18" fmla="*/ 6 w 71"/>
                <a:gd name="T19" fmla="*/ 7 h 9"/>
                <a:gd name="T20" fmla="*/ 0 w 71"/>
                <a:gd name="T21" fmla="*/ 9 h 9"/>
                <a:gd name="T22" fmla="*/ 71 w 71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9">
                  <a:moveTo>
                    <a:pt x="71" y="9"/>
                  </a:moveTo>
                  <a:lnTo>
                    <a:pt x="65" y="6"/>
                  </a:lnTo>
                  <a:lnTo>
                    <a:pt x="59" y="4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1" y="5"/>
                  </a:lnTo>
                  <a:lnTo>
                    <a:pt x="6" y="7"/>
                  </a:lnTo>
                  <a:lnTo>
                    <a:pt x="0" y="9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331"/>
            <p:cNvSpPr>
              <a:spLocks/>
            </p:cNvSpPr>
            <p:nvPr/>
          </p:nvSpPr>
          <p:spPr bwMode="auto">
            <a:xfrm>
              <a:off x="7601261" y="7713319"/>
              <a:ext cx="3182" cy="0"/>
            </a:xfrm>
            <a:custGeom>
              <a:avLst/>
              <a:gdLst>
                <a:gd name="T0" fmla="*/ 3 w 5"/>
                <a:gd name="T1" fmla="*/ 0 h 2"/>
                <a:gd name="T2" fmla="*/ 1 w 5"/>
                <a:gd name="T3" fmla="*/ 1 h 2"/>
                <a:gd name="T4" fmla="*/ 0 w 5"/>
                <a:gd name="T5" fmla="*/ 2 h 2"/>
                <a:gd name="T6" fmla="*/ 5 w 5"/>
                <a:gd name="T7" fmla="*/ 2 h 2"/>
                <a:gd name="T8" fmla="*/ 4 w 5"/>
                <a:gd name="T9" fmla="*/ 1 h 2"/>
                <a:gd name="T10" fmla="*/ 3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332"/>
            <p:cNvSpPr>
              <a:spLocks/>
            </p:cNvSpPr>
            <p:nvPr/>
          </p:nvSpPr>
          <p:spPr bwMode="auto">
            <a:xfrm>
              <a:off x="7750804" y="7665593"/>
              <a:ext cx="74771" cy="46136"/>
            </a:xfrm>
            <a:custGeom>
              <a:avLst/>
              <a:gdLst>
                <a:gd name="T0" fmla="*/ 94 w 187"/>
                <a:gd name="T1" fmla="*/ 118 h 118"/>
                <a:gd name="T2" fmla="*/ 111 w 187"/>
                <a:gd name="T3" fmla="*/ 111 h 118"/>
                <a:gd name="T4" fmla="*/ 126 w 187"/>
                <a:gd name="T5" fmla="*/ 103 h 118"/>
                <a:gd name="T6" fmla="*/ 141 w 187"/>
                <a:gd name="T7" fmla="*/ 93 h 118"/>
                <a:gd name="T8" fmla="*/ 154 w 187"/>
                <a:gd name="T9" fmla="*/ 82 h 118"/>
                <a:gd name="T10" fmla="*/ 165 w 187"/>
                <a:gd name="T11" fmla="*/ 70 h 118"/>
                <a:gd name="T12" fmla="*/ 175 w 187"/>
                <a:gd name="T13" fmla="*/ 58 h 118"/>
                <a:gd name="T14" fmla="*/ 181 w 187"/>
                <a:gd name="T15" fmla="*/ 45 h 118"/>
                <a:gd name="T16" fmla="*/ 187 w 187"/>
                <a:gd name="T17" fmla="*/ 32 h 118"/>
                <a:gd name="T18" fmla="*/ 181 w 187"/>
                <a:gd name="T19" fmla="*/ 27 h 118"/>
                <a:gd name="T20" fmla="*/ 175 w 187"/>
                <a:gd name="T21" fmla="*/ 22 h 118"/>
                <a:gd name="T22" fmla="*/ 167 w 187"/>
                <a:gd name="T23" fmla="*/ 17 h 118"/>
                <a:gd name="T24" fmla="*/ 160 w 187"/>
                <a:gd name="T25" fmla="*/ 14 h 118"/>
                <a:gd name="T26" fmla="*/ 152 w 187"/>
                <a:gd name="T27" fmla="*/ 11 h 118"/>
                <a:gd name="T28" fmla="*/ 143 w 187"/>
                <a:gd name="T29" fmla="*/ 7 h 118"/>
                <a:gd name="T30" fmla="*/ 135 w 187"/>
                <a:gd name="T31" fmla="*/ 5 h 118"/>
                <a:gd name="T32" fmla="*/ 126 w 187"/>
                <a:gd name="T33" fmla="*/ 3 h 118"/>
                <a:gd name="T34" fmla="*/ 116 w 187"/>
                <a:gd name="T35" fmla="*/ 1 h 118"/>
                <a:gd name="T36" fmla="*/ 107 w 187"/>
                <a:gd name="T37" fmla="*/ 1 h 118"/>
                <a:gd name="T38" fmla="*/ 97 w 187"/>
                <a:gd name="T39" fmla="*/ 0 h 118"/>
                <a:gd name="T40" fmla="*/ 86 w 187"/>
                <a:gd name="T41" fmla="*/ 0 h 118"/>
                <a:gd name="T42" fmla="*/ 76 w 187"/>
                <a:gd name="T43" fmla="*/ 1 h 118"/>
                <a:gd name="T44" fmla="*/ 66 w 187"/>
                <a:gd name="T45" fmla="*/ 2 h 118"/>
                <a:gd name="T46" fmla="*/ 55 w 187"/>
                <a:gd name="T47" fmla="*/ 4 h 118"/>
                <a:gd name="T48" fmla="*/ 44 w 187"/>
                <a:gd name="T49" fmla="*/ 6 h 118"/>
                <a:gd name="T50" fmla="*/ 32 w 187"/>
                <a:gd name="T51" fmla="*/ 11 h 118"/>
                <a:gd name="T52" fmla="*/ 21 w 187"/>
                <a:gd name="T53" fmla="*/ 14 h 118"/>
                <a:gd name="T54" fmla="*/ 9 w 187"/>
                <a:gd name="T55" fmla="*/ 19 h 118"/>
                <a:gd name="T56" fmla="*/ 0 w 187"/>
                <a:gd name="T57" fmla="*/ 25 h 118"/>
                <a:gd name="T58" fmla="*/ 94 w 187"/>
                <a:gd name="T5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118">
                  <a:moveTo>
                    <a:pt x="94" y="118"/>
                  </a:moveTo>
                  <a:lnTo>
                    <a:pt x="111" y="111"/>
                  </a:lnTo>
                  <a:lnTo>
                    <a:pt x="126" y="103"/>
                  </a:lnTo>
                  <a:lnTo>
                    <a:pt x="141" y="93"/>
                  </a:lnTo>
                  <a:lnTo>
                    <a:pt x="154" y="82"/>
                  </a:lnTo>
                  <a:lnTo>
                    <a:pt x="165" y="70"/>
                  </a:lnTo>
                  <a:lnTo>
                    <a:pt x="175" y="58"/>
                  </a:lnTo>
                  <a:lnTo>
                    <a:pt x="181" y="45"/>
                  </a:lnTo>
                  <a:lnTo>
                    <a:pt x="187" y="32"/>
                  </a:lnTo>
                  <a:lnTo>
                    <a:pt x="181" y="27"/>
                  </a:lnTo>
                  <a:lnTo>
                    <a:pt x="175" y="22"/>
                  </a:lnTo>
                  <a:lnTo>
                    <a:pt x="167" y="17"/>
                  </a:lnTo>
                  <a:lnTo>
                    <a:pt x="160" y="14"/>
                  </a:lnTo>
                  <a:lnTo>
                    <a:pt x="152" y="11"/>
                  </a:lnTo>
                  <a:lnTo>
                    <a:pt x="143" y="7"/>
                  </a:lnTo>
                  <a:lnTo>
                    <a:pt x="135" y="5"/>
                  </a:lnTo>
                  <a:lnTo>
                    <a:pt x="126" y="3"/>
                  </a:lnTo>
                  <a:lnTo>
                    <a:pt x="116" y="1"/>
                  </a:lnTo>
                  <a:lnTo>
                    <a:pt x="107" y="1"/>
                  </a:lnTo>
                  <a:lnTo>
                    <a:pt x="97" y="0"/>
                  </a:lnTo>
                  <a:lnTo>
                    <a:pt x="86" y="0"/>
                  </a:lnTo>
                  <a:lnTo>
                    <a:pt x="76" y="1"/>
                  </a:lnTo>
                  <a:lnTo>
                    <a:pt x="66" y="2"/>
                  </a:lnTo>
                  <a:lnTo>
                    <a:pt x="55" y="4"/>
                  </a:lnTo>
                  <a:lnTo>
                    <a:pt x="44" y="6"/>
                  </a:lnTo>
                  <a:lnTo>
                    <a:pt x="32" y="11"/>
                  </a:lnTo>
                  <a:lnTo>
                    <a:pt x="21" y="14"/>
                  </a:lnTo>
                  <a:lnTo>
                    <a:pt x="9" y="19"/>
                  </a:lnTo>
                  <a:lnTo>
                    <a:pt x="0" y="25"/>
                  </a:lnTo>
                  <a:lnTo>
                    <a:pt x="94" y="11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333"/>
            <p:cNvSpPr>
              <a:spLocks/>
            </p:cNvSpPr>
            <p:nvPr/>
          </p:nvSpPr>
          <p:spPr bwMode="auto">
            <a:xfrm>
              <a:off x="7722168" y="7614684"/>
              <a:ext cx="36591" cy="55681"/>
            </a:xfrm>
            <a:custGeom>
              <a:avLst/>
              <a:gdLst>
                <a:gd name="T0" fmla="*/ 61 w 90"/>
                <a:gd name="T1" fmla="*/ 140 h 140"/>
                <a:gd name="T2" fmla="*/ 68 w 90"/>
                <a:gd name="T3" fmla="*/ 129 h 140"/>
                <a:gd name="T4" fmla="*/ 75 w 90"/>
                <a:gd name="T5" fmla="*/ 118 h 140"/>
                <a:gd name="T6" fmla="*/ 80 w 90"/>
                <a:gd name="T7" fmla="*/ 105 h 140"/>
                <a:gd name="T8" fmla="*/ 85 w 90"/>
                <a:gd name="T9" fmla="*/ 92 h 140"/>
                <a:gd name="T10" fmla="*/ 88 w 90"/>
                <a:gd name="T11" fmla="*/ 79 h 140"/>
                <a:gd name="T12" fmla="*/ 90 w 90"/>
                <a:gd name="T13" fmla="*/ 65 h 140"/>
                <a:gd name="T14" fmla="*/ 90 w 90"/>
                <a:gd name="T15" fmla="*/ 54 h 140"/>
                <a:gd name="T16" fmla="*/ 89 w 90"/>
                <a:gd name="T17" fmla="*/ 41 h 140"/>
                <a:gd name="T18" fmla="*/ 88 w 90"/>
                <a:gd name="T19" fmla="*/ 29 h 140"/>
                <a:gd name="T20" fmla="*/ 85 w 90"/>
                <a:gd name="T21" fmla="*/ 18 h 140"/>
                <a:gd name="T22" fmla="*/ 80 w 90"/>
                <a:gd name="T23" fmla="*/ 8 h 140"/>
                <a:gd name="T24" fmla="*/ 75 w 90"/>
                <a:gd name="T25" fmla="*/ 0 h 140"/>
                <a:gd name="T26" fmla="*/ 3 w 90"/>
                <a:gd name="T27" fmla="*/ 72 h 140"/>
                <a:gd name="T28" fmla="*/ 1 w 90"/>
                <a:gd name="T29" fmla="*/ 75 h 140"/>
                <a:gd name="T30" fmla="*/ 0 w 90"/>
                <a:gd name="T31" fmla="*/ 79 h 140"/>
                <a:gd name="T32" fmla="*/ 61 w 90"/>
                <a:gd name="T3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140">
                  <a:moveTo>
                    <a:pt x="61" y="140"/>
                  </a:moveTo>
                  <a:lnTo>
                    <a:pt x="68" y="129"/>
                  </a:lnTo>
                  <a:lnTo>
                    <a:pt x="75" y="118"/>
                  </a:lnTo>
                  <a:lnTo>
                    <a:pt x="80" y="105"/>
                  </a:lnTo>
                  <a:lnTo>
                    <a:pt x="85" y="92"/>
                  </a:lnTo>
                  <a:lnTo>
                    <a:pt x="88" y="79"/>
                  </a:lnTo>
                  <a:lnTo>
                    <a:pt x="90" y="65"/>
                  </a:lnTo>
                  <a:lnTo>
                    <a:pt x="90" y="54"/>
                  </a:lnTo>
                  <a:lnTo>
                    <a:pt x="89" y="41"/>
                  </a:lnTo>
                  <a:lnTo>
                    <a:pt x="88" y="29"/>
                  </a:lnTo>
                  <a:lnTo>
                    <a:pt x="85" y="18"/>
                  </a:lnTo>
                  <a:lnTo>
                    <a:pt x="80" y="8"/>
                  </a:lnTo>
                  <a:lnTo>
                    <a:pt x="75" y="0"/>
                  </a:lnTo>
                  <a:lnTo>
                    <a:pt x="3" y="72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61" y="14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334"/>
            <p:cNvSpPr>
              <a:spLocks/>
            </p:cNvSpPr>
            <p:nvPr/>
          </p:nvSpPr>
          <p:spPr bwMode="auto">
            <a:xfrm>
              <a:off x="7761940" y="7619457"/>
              <a:ext cx="44545" cy="42954"/>
            </a:xfrm>
            <a:custGeom>
              <a:avLst/>
              <a:gdLst>
                <a:gd name="T0" fmla="*/ 1 w 113"/>
                <a:gd name="T1" fmla="*/ 104 h 106"/>
                <a:gd name="T2" fmla="*/ 9 w 113"/>
                <a:gd name="T3" fmla="*/ 106 h 106"/>
                <a:gd name="T4" fmla="*/ 19 w 113"/>
                <a:gd name="T5" fmla="*/ 106 h 106"/>
                <a:gd name="T6" fmla="*/ 30 w 113"/>
                <a:gd name="T7" fmla="*/ 105 h 106"/>
                <a:gd name="T8" fmla="*/ 40 w 113"/>
                <a:gd name="T9" fmla="*/ 102 h 106"/>
                <a:gd name="T10" fmla="*/ 50 w 113"/>
                <a:gd name="T11" fmla="*/ 99 h 106"/>
                <a:gd name="T12" fmla="*/ 60 w 113"/>
                <a:gd name="T13" fmla="*/ 93 h 106"/>
                <a:gd name="T14" fmla="*/ 70 w 113"/>
                <a:gd name="T15" fmla="*/ 87 h 106"/>
                <a:gd name="T16" fmla="*/ 80 w 113"/>
                <a:gd name="T17" fmla="*/ 78 h 106"/>
                <a:gd name="T18" fmla="*/ 88 w 113"/>
                <a:gd name="T19" fmla="*/ 70 h 106"/>
                <a:gd name="T20" fmla="*/ 96 w 113"/>
                <a:gd name="T21" fmla="*/ 60 h 106"/>
                <a:gd name="T22" fmla="*/ 102 w 113"/>
                <a:gd name="T23" fmla="*/ 50 h 106"/>
                <a:gd name="T24" fmla="*/ 107 w 113"/>
                <a:gd name="T25" fmla="*/ 41 h 106"/>
                <a:gd name="T26" fmla="*/ 111 w 113"/>
                <a:gd name="T27" fmla="*/ 31 h 106"/>
                <a:gd name="T28" fmla="*/ 112 w 113"/>
                <a:gd name="T29" fmla="*/ 21 h 106"/>
                <a:gd name="T30" fmla="*/ 113 w 113"/>
                <a:gd name="T31" fmla="*/ 11 h 106"/>
                <a:gd name="T32" fmla="*/ 112 w 113"/>
                <a:gd name="T33" fmla="*/ 2 h 106"/>
                <a:gd name="T34" fmla="*/ 103 w 113"/>
                <a:gd name="T35" fmla="*/ 1 h 106"/>
                <a:gd name="T36" fmla="*/ 94 w 113"/>
                <a:gd name="T37" fmla="*/ 0 h 106"/>
                <a:gd name="T38" fmla="*/ 84 w 113"/>
                <a:gd name="T39" fmla="*/ 2 h 106"/>
                <a:gd name="T40" fmla="*/ 73 w 113"/>
                <a:gd name="T41" fmla="*/ 4 h 106"/>
                <a:gd name="T42" fmla="*/ 63 w 113"/>
                <a:gd name="T43" fmla="*/ 8 h 106"/>
                <a:gd name="T44" fmla="*/ 53 w 113"/>
                <a:gd name="T45" fmla="*/ 12 h 106"/>
                <a:gd name="T46" fmla="*/ 43 w 113"/>
                <a:gd name="T47" fmla="*/ 20 h 106"/>
                <a:gd name="T48" fmla="*/ 33 w 113"/>
                <a:gd name="T49" fmla="*/ 28 h 106"/>
                <a:gd name="T50" fmla="*/ 24 w 113"/>
                <a:gd name="T51" fmla="*/ 36 h 106"/>
                <a:gd name="T52" fmla="*/ 17 w 113"/>
                <a:gd name="T53" fmla="*/ 46 h 106"/>
                <a:gd name="T54" fmla="*/ 10 w 113"/>
                <a:gd name="T55" fmla="*/ 56 h 106"/>
                <a:gd name="T56" fmla="*/ 6 w 113"/>
                <a:gd name="T57" fmla="*/ 65 h 106"/>
                <a:gd name="T58" fmla="*/ 3 w 113"/>
                <a:gd name="T59" fmla="*/ 76 h 106"/>
                <a:gd name="T60" fmla="*/ 1 w 113"/>
                <a:gd name="T61" fmla="*/ 86 h 106"/>
                <a:gd name="T62" fmla="*/ 0 w 113"/>
                <a:gd name="T63" fmla="*/ 96 h 106"/>
                <a:gd name="T64" fmla="*/ 1 w 113"/>
                <a:gd name="T6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06">
                  <a:moveTo>
                    <a:pt x="1" y="104"/>
                  </a:moveTo>
                  <a:lnTo>
                    <a:pt x="9" y="106"/>
                  </a:lnTo>
                  <a:lnTo>
                    <a:pt x="19" y="106"/>
                  </a:lnTo>
                  <a:lnTo>
                    <a:pt x="30" y="105"/>
                  </a:lnTo>
                  <a:lnTo>
                    <a:pt x="40" y="102"/>
                  </a:lnTo>
                  <a:lnTo>
                    <a:pt x="50" y="99"/>
                  </a:lnTo>
                  <a:lnTo>
                    <a:pt x="60" y="93"/>
                  </a:lnTo>
                  <a:lnTo>
                    <a:pt x="70" y="87"/>
                  </a:lnTo>
                  <a:lnTo>
                    <a:pt x="80" y="78"/>
                  </a:lnTo>
                  <a:lnTo>
                    <a:pt x="88" y="70"/>
                  </a:lnTo>
                  <a:lnTo>
                    <a:pt x="96" y="60"/>
                  </a:lnTo>
                  <a:lnTo>
                    <a:pt x="102" y="50"/>
                  </a:lnTo>
                  <a:lnTo>
                    <a:pt x="107" y="41"/>
                  </a:lnTo>
                  <a:lnTo>
                    <a:pt x="111" y="31"/>
                  </a:lnTo>
                  <a:lnTo>
                    <a:pt x="112" y="21"/>
                  </a:lnTo>
                  <a:lnTo>
                    <a:pt x="113" y="11"/>
                  </a:lnTo>
                  <a:lnTo>
                    <a:pt x="112" y="2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3" y="4"/>
                  </a:lnTo>
                  <a:lnTo>
                    <a:pt x="63" y="8"/>
                  </a:lnTo>
                  <a:lnTo>
                    <a:pt x="53" y="12"/>
                  </a:lnTo>
                  <a:lnTo>
                    <a:pt x="43" y="20"/>
                  </a:lnTo>
                  <a:lnTo>
                    <a:pt x="33" y="28"/>
                  </a:lnTo>
                  <a:lnTo>
                    <a:pt x="24" y="36"/>
                  </a:lnTo>
                  <a:lnTo>
                    <a:pt x="17" y="46"/>
                  </a:lnTo>
                  <a:lnTo>
                    <a:pt x="10" y="56"/>
                  </a:lnTo>
                  <a:lnTo>
                    <a:pt x="6" y="65"/>
                  </a:lnTo>
                  <a:lnTo>
                    <a:pt x="3" y="76"/>
                  </a:lnTo>
                  <a:lnTo>
                    <a:pt x="1" y="86"/>
                  </a:lnTo>
                  <a:lnTo>
                    <a:pt x="0" y="96"/>
                  </a:lnTo>
                  <a:lnTo>
                    <a:pt x="1" y="10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335"/>
            <p:cNvSpPr>
              <a:spLocks/>
            </p:cNvSpPr>
            <p:nvPr/>
          </p:nvSpPr>
          <p:spPr bwMode="auto">
            <a:xfrm>
              <a:off x="7900347" y="7578094"/>
              <a:ext cx="27045" cy="20682"/>
            </a:xfrm>
            <a:custGeom>
              <a:avLst/>
              <a:gdLst>
                <a:gd name="T0" fmla="*/ 1 w 68"/>
                <a:gd name="T1" fmla="*/ 53 h 55"/>
                <a:gd name="T2" fmla="*/ 8 w 68"/>
                <a:gd name="T3" fmla="*/ 54 h 55"/>
                <a:gd name="T4" fmla="*/ 16 w 68"/>
                <a:gd name="T5" fmla="*/ 55 h 55"/>
                <a:gd name="T6" fmla="*/ 24 w 68"/>
                <a:gd name="T7" fmla="*/ 54 h 55"/>
                <a:gd name="T8" fmla="*/ 33 w 68"/>
                <a:gd name="T9" fmla="*/ 53 h 55"/>
                <a:gd name="T10" fmla="*/ 42 w 68"/>
                <a:gd name="T11" fmla="*/ 49 h 55"/>
                <a:gd name="T12" fmla="*/ 50 w 68"/>
                <a:gd name="T13" fmla="*/ 46 h 55"/>
                <a:gd name="T14" fmla="*/ 59 w 68"/>
                <a:gd name="T15" fmla="*/ 42 h 55"/>
                <a:gd name="T16" fmla="*/ 68 w 68"/>
                <a:gd name="T17" fmla="*/ 36 h 55"/>
                <a:gd name="T18" fmla="*/ 63 w 68"/>
                <a:gd name="T19" fmla="*/ 29 h 55"/>
                <a:gd name="T20" fmla="*/ 59 w 68"/>
                <a:gd name="T21" fmla="*/ 21 h 55"/>
                <a:gd name="T22" fmla="*/ 53 w 68"/>
                <a:gd name="T23" fmla="*/ 15 h 55"/>
                <a:gd name="T24" fmla="*/ 46 w 68"/>
                <a:gd name="T25" fmla="*/ 9 h 55"/>
                <a:gd name="T26" fmla="*/ 38 w 68"/>
                <a:gd name="T27" fmla="*/ 5 h 55"/>
                <a:gd name="T28" fmla="*/ 31 w 68"/>
                <a:gd name="T29" fmla="*/ 2 h 55"/>
                <a:gd name="T30" fmla="*/ 22 w 68"/>
                <a:gd name="T31" fmla="*/ 0 h 55"/>
                <a:gd name="T32" fmla="*/ 13 w 68"/>
                <a:gd name="T33" fmla="*/ 0 h 55"/>
                <a:gd name="T34" fmla="*/ 9 w 68"/>
                <a:gd name="T35" fmla="*/ 6 h 55"/>
                <a:gd name="T36" fmla="*/ 6 w 68"/>
                <a:gd name="T37" fmla="*/ 13 h 55"/>
                <a:gd name="T38" fmla="*/ 3 w 68"/>
                <a:gd name="T39" fmla="*/ 19 h 55"/>
                <a:gd name="T40" fmla="*/ 2 w 68"/>
                <a:gd name="T41" fmla="*/ 27 h 55"/>
                <a:gd name="T42" fmla="*/ 0 w 68"/>
                <a:gd name="T43" fmla="*/ 33 h 55"/>
                <a:gd name="T44" fmla="*/ 0 w 68"/>
                <a:gd name="T45" fmla="*/ 40 h 55"/>
                <a:gd name="T46" fmla="*/ 0 w 68"/>
                <a:gd name="T47" fmla="*/ 46 h 55"/>
                <a:gd name="T48" fmla="*/ 1 w 68"/>
                <a:gd name="T4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5">
                  <a:moveTo>
                    <a:pt x="1" y="53"/>
                  </a:moveTo>
                  <a:lnTo>
                    <a:pt x="8" y="54"/>
                  </a:lnTo>
                  <a:lnTo>
                    <a:pt x="16" y="55"/>
                  </a:lnTo>
                  <a:lnTo>
                    <a:pt x="24" y="54"/>
                  </a:lnTo>
                  <a:lnTo>
                    <a:pt x="33" y="53"/>
                  </a:lnTo>
                  <a:lnTo>
                    <a:pt x="42" y="49"/>
                  </a:lnTo>
                  <a:lnTo>
                    <a:pt x="50" y="46"/>
                  </a:lnTo>
                  <a:lnTo>
                    <a:pt x="59" y="42"/>
                  </a:lnTo>
                  <a:lnTo>
                    <a:pt x="68" y="36"/>
                  </a:lnTo>
                  <a:lnTo>
                    <a:pt x="63" y="29"/>
                  </a:lnTo>
                  <a:lnTo>
                    <a:pt x="59" y="21"/>
                  </a:lnTo>
                  <a:lnTo>
                    <a:pt x="53" y="15"/>
                  </a:lnTo>
                  <a:lnTo>
                    <a:pt x="46" y="9"/>
                  </a:lnTo>
                  <a:lnTo>
                    <a:pt x="38" y="5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9" y="6"/>
                  </a:lnTo>
                  <a:lnTo>
                    <a:pt x="6" y="13"/>
                  </a:lnTo>
                  <a:lnTo>
                    <a:pt x="3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336"/>
            <p:cNvSpPr>
              <a:spLocks/>
            </p:cNvSpPr>
            <p:nvPr/>
          </p:nvSpPr>
          <p:spPr bwMode="auto">
            <a:xfrm>
              <a:off x="7812848" y="7686274"/>
              <a:ext cx="57272" cy="27045"/>
            </a:xfrm>
            <a:custGeom>
              <a:avLst/>
              <a:gdLst>
                <a:gd name="T0" fmla="*/ 0 w 142"/>
                <a:gd name="T1" fmla="*/ 65 h 70"/>
                <a:gd name="T2" fmla="*/ 4 w 142"/>
                <a:gd name="T3" fmla="*/ 68 h 70"/>
                <a:gd name="T4" fmla="*/ 8 w 142"/>
                <a:gd name="T5" fmla="*/ 70 h 70"/>
                <a:gd name="T6" fmla="*/ 88 w 142"/>
                <a:gd name="T7" fmla="*/ 70 h 70"/>
                <a:gd name="T8" fmla="*/ 99 w 142"/>
                <a:gd name="T9" fmla="*/ 65 h 70"/>
                <a:gd name="T10" fmla="*/ 108 w 142"/>
                <a:gd name="T11" fmla="*/ 59 h 70"/>
                <a:gd name="T12" fmla="*/ 117 w 142"/>
                <a:gd name="T13" fmla="*/ 53 h 70"/>
                <a:gd name="T14" fmla="*/ 124 w 142"/>
                <a:gd name="T15" fmla="*/ 46 h 70"/>
                <a:gd name="T16" fmla="*/ 131 w 142"/>
                <a:gd name="T17" fmla="*/ 39 h 70"/>
                <a:gd name="T18" fmla="*/ 135 w 142"/>
                <a:gd name="T19" fmla="*/ 30 h 70"/>
                <a:gd name="T20" fmla="*/ 140 w 142"/>
                <a:gd name="T21" fmla="*/ 22 h 70"/>
                <a:gd name="T22" fmla="*/ 142 w 142"/>
                <a:gd name="T23" fmla="*/ 14 h 70"/>
                <a:gd name="T24" fmla="*/ 134 w 142"/>
                <a:gd name="T25" fmla="*/ 8 h 70"/>
                <a:gd name="T26" fmla="*/ 126 w 142"/>
                <a:gd name="T27" fmla="*/ 5 h 70"/>
                <a:gd name="T28" fmla="*/ 116 w 142"/>
                <a:gd name="T29" fmla="*/ 2 h 70"/>
                <a:gd name="T30" fmla="*/ 106 w 142"/>
                <a:gd name="T31" fmla="*/ 1 h 70"/>
                <a:gd name="T32" fmla="*/ 94 w 142"/>
                <a:gd name="T33" fmla="*/ 0 h 70"/>
                <a:gd name="T34" fmla="*/ 83 w 142"/>
                <a:gd name="T35" fmla="*/ 1 h 70"/>
                <a:gd name="T36" fmla="*/ 72 w 142"/>
                <a:gd name="T37" fmla="*/ 3 h 70"/>
                <a:gd name="T38" fmla="*/ 60 w 142"/>
                <a:gd name="T39" fmla="*/ 6 h 70"/>
                <a:gd name="T40" fmla="*/ 48 w 142"/>
                <a:gd name="T41" fmla="*/ 12 h 70"/>
                <a:gd name="T42" fmla="*/ 37 w 142"/>
                <a:gd name="T43" fmla="*/ 17 h 70"/>
                <a:gd name="T44" fmla="*/ 27 w 142"/>
                <a:gd name="T45" fmla="*/ 24 h 70"/>
                <a:gd name="T46" fmla="*/ 20 w 142"/>
                <a:gd name="T47" fmla="*/ 31 h 70"/>
                <a:gd name="T48" fmla="*/ 12 w 142"/>
                <a:gd name="T49" fmla="*/ 39 h 70"/>
                <a:gd name="T50" fmla="*/ 7 w 142"/>
                <a:gd name="T51" fmla="*/ 47 h 70"/>
                <a:gd name="T52" fmla="*/ 2 w 142"/>
                <a:gd name="T53" fmla="*/ 56 h 70"/>
                <a:gd name="T54" fmla="*/ 0 w 142"/>
                <a:gd name="T55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2" h="70">
                  <a:moveTo>
                    <a:pt x="0" y="65"/>
                  </a:moveTo>
                  <a:lnTo>
                    <a:pt x="4" y="68"/>
                  </a:lnTo>
                  <a:lnTo>
                    <a:pt x="8" y="70"/>
                  </a:lnTo>
                  <a:lnTo>
                    <a:pt x="88" y="70"/>
                  </a:lnTo>
                  <a:lnTo>
                    <a:pt x="99" y="65"/>
                  </a:lnTo>
                  <a:lnTo>
                    <a:pt x="108" y="59"/>
                  </a:lnTo>
                  <a:lnTo>
                    <a:pt x="117" y="53"/>
                  </a:lnTo>
                  <a:lnTo>
                    <a:pt x="124" y="46"/>
                  </a:lnTo>
                  <a:lnTo>
                    <a:pt x="131" y="39"/>
                  </a:lnTo>
                  <a:lnTo>
                    <a:pt x="135" y="30"/>
                  </a:lnTo>
                  <a:lnTo>
                    <a:pt x="140" y="22"/>
                  </a:lnTo>
                  <a:lnTo>
                    <a:pt x="142" y="14"/>
                  </a:lnTo>
                  <a:lnTo>
                    <a:pt x="134" y="8"/>
                  </a:lnTo>
                  <a:lnTo>
                    <a:pt x="126" y="5"/>
                  </a:lnTo>
                  <a:lnTo>
                    <a:pt x="116" y="2"/>
                  </a:lnTo>
                  <a:lnTo>
                    <a:pt x="106" y="1"/>
                  </a:lnTo>
                  <a:lnTo>
                    <a:pt x="94" y="0"/>
                  </a:lnTo>
                  <a:lnTo>
                    <a:pt x="83" y="1"/>
                  </a:lnTo>
                  <a:lnTo>
                    <a:pt x="72" y="3"/>
                  </a:lnTo>
                  <a:lnTo>
                    <a:pt x="60" y="6"/>
                  </a:lnTo>
                  <a:lnTo>
                    <a:pt x="48" y="12"/>
                  </a:lnTo>
                  <a:lnTo>
                    <a:pt x="37" y="17"/>
                  </a:lnTo>
                  <a:lnTo>
                    <a:pt x="27" y="24"/>
                  </a:lnTo>
                  <a:lnTo>
                    <a:pt x="20" y="31"/>
                  </a:lnTo>
                  <a:lnTo>
                    <a:pt x="12" y="39"/>
                  </a:lnTo>
                  <a:lnTo>
                    <a:pt x="7" y="47"/>
                  </a:lnTo>
                  <a:lnTo>
                    <a:pt x="2" y="56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337"/>
            <p:cNvSpPr>
              <a:spLocks/>
            </p:cNvSpPr>
            <p:nvPr/>
          </p:nvSpPr>
          <p:spPr bwMode="auto">
            <a:xfrm>
              <a:off x="7905119" y="7670366"/>
              <a:ext cx="23863" cy="42954"/>
            </a:xfrm>
            <a:custGeom>
              <a:avLst/>
              <a:gdLst>
                <a:gd name="T0" fmla="*/ 5 w 61"/>
                <a:gd name="T1" fmla="*/ 107 h 107"/>
                <a:gd name="T2" fmla="*/ 10 w 61"/>
                <a:gd name="T3" fmla="*/ 107 h 107"/>
                <a:gd name="T4" fmla="*/ 16 w 61"/>
                <a:gd name="T5" fmla="*/ 106 h 107"/>
                <a:gd name="T6" fmla="*/ 21 w 61"/>
                <a:gd name="T7" fmla="*/ 104 h 107"/>
                <a:gd name="T8" fmla="*/ 25 w 61"/>
                <a:gd name="T9" fmla="*/ 102 h 107"/>
                <a:gd name="T10" fmla="*/ 36 w 61"/>
                <a:gd name="T11" fmla="*/ 96 h 107"/>
                <a:gd name="T12" fmla="*/ 46 w 61"/>
                <a:gd name="T13" fmla="*/ 88 h 107"/>
                <a:gd name="T14" fmla="*/ 52 w 61"/>
                <a:gd name="T15" fmla="*/ 80 h 107"/>
                <a:gd name="T16" fmla="*/ 57 w 61"/>
                <a:gd name="T17" fmla="*/ 71 h 107"/>
                <a:gd name="T18" fmla="*/ 60 w 61"/>
                <a:gd name="T19" fmla="*/ 60 h 107"/>
                <a:gd name="T20" fmla="*/ 61 w 61"/>
                <a:gd name="T21" fmla="*/ 50 h 107"/>
                <a:gd name="T22" fmla="*/ 61 w 61"/>
                <a:gd name="T23" fmla="*/ 0 h 107"/>
                <a:gd name="T24" fmla="*/ 54 w 61"/>
                <a:gd name="T25" fmla="*/ 1 h 107"/>
                <a:gd name="T26" fmla="*/ 48 w 61"/>
                <a:gd name="T27" fmla="*/ 4 h 107"/>
                <a:gd name="T28" fmla="*/ 42 w 61"/>
                <a:gd name="T29" fmla="*/ 7 h 107"/>
                <a:gd name="T30" fmla="*/ 36 w 61"/>
                <a:gd name="T31" fmla="*/ 12 h 107"/>
                <a:gd name="T32" fmla="*/ 30 w 61"/>
                <a:gd name="T33" fmla="*/ 17 h 107"/>
                <a:gd name="T34" fmla="*/ 24 w 61"/>
                <a:gd name="T35" fmla="*/ 24 h 107"/>
                <a:gd name="T36" fmla="*/ 19 w 61"/>
                <a:gd name="T37" fmla="*/ 30 h 107"/>
                <a:gd name="T38" fmla="*/ 13 w 61"/>
                <a:gd name="T39" fmla="*/ 37 h 107"/>
                <a:gd name="T40" fmla="*/ 9 w 61"/>
                <a:gd name="T41" fmla="*/ 46 h 107"/>
                <a:gd name="T42" fmla="*/ 5 w 61"/>
                <a:gd name="T43" fmla="*/ 56 h 107"/>
                <a:gd name="T44" fmla="*/ 2 w 61"/>
                <a:gd name="T45" fmla="*/ 65 h 107"/>
                <a:gd name="T46" fmla="*/ 0 w 61"/>
                <a:gd name="T47" fmla="*/ 74 h 107"/>
                <a:gd name="T48" fmla="*/ 0 w 61"/>
                <a:gd name="T49" fmla="*/ 83 h 107"/>
                <a:gd name="T50" fmla="*/ 0 w 61"/>
                <a:gd name="T51" fmla="*/ 92 h 107"/>
                <a:gd name="T52" fmla="*/ 3 w 61"/>
                <a:gd name="T53" fmla="*/ 99 h 107"/>
                <a:gd name="T54" fmla="*/ 5 w 61"/>
                <a:gd name="T5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" h="107">
                  <a:moveTo>
                    <a:pt x="5" y="107"/>
                  </a:moveTo>
                  <a:lnTo>
                    <a:pt x="10" y="107"/>
                  </a:lnTo>
                  <a:lnTo>
                    <a:pt x="16" y="106"/>
                  </a:lnTo>
                  <a:lnTo>
                    <a:pt x="21" y="104"/>
                  </a:lnTo>
                  <a:lnTo>
                    <a:pt x="25" y="102"/>
                  </a:lnTo>
                  <a:lnTo>
                    <a:pt x="36" y="96"/>
                  </a:lnTo>
                  <a:lnTo>
                    <a:pt x="46" y="88"/>
                  </a:lnTo>
                  <a:lnTo>
                    <a:pt x="52" y="80"/>
                  </a:lnTo>
                  <a:lnTo>
                    <a:pt x="57" y="71"/>
                  </a:lnTo>
                  <a:lnTo>
                    <a:pt x="60" y="60"/>
                  </a:lnTo>
                  <a:lnTo>
                    <a:pt x="61" y="5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4"/>
                  </a:lnTo>
                  <a:lnTo>
                    <a:pt x="42" y="7"/>
                  </a:lnTo>
                  <a:lnTo>
                    <a:pt x="36" y="12"/>
                  </a:lnTo>
                  <a:lnTo>
                    <a:pt x="30" y="17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3" y="37"/>
                  </a:lnTo>
                  <a:lnTo>
                    <a:pt x="9" y="46"/>
                  </a:lnTo>
                  <a:lnTo>
                    <a:pt x="5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2"/>
                  </a:lnTo>
                  <a:lnTo>
                    <a:pt x="3" y="99"/>
                  </a:lnTo>
                  <a:lnTo>
                    <a:pt x="5" y="10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338"/>
            <p:cNvSpPr>
              <a:spLocks/>
            </p:cNvSpPr>
            <p:nvPr/>
          </p:nvSpPr>
          <p:spPr bwMode="auto">
            <a:xfrm>
              <a:off x="7755577" y="7587639"/>
              <a:ext cx="30227" cy="30227"/>
            </a:xfrm>
            <a:custGeom>
              <a:avLst/>
              <a:gdLst>
                <a:gd name="T0" fmla="*/ 69 w 72"/>
                <a:gd name="T1" fmla="*/ 74 h 75"/>
                <a:gd name="T2" fmla="*/ 71 w 72"/>
                <a:gd name="T3" fmla="*/ 65 h 75"/>
                <a:gd name="T4" fmla="*/ 72 w 72"/>
                <a:gd name="T5" fmla="*/ 57 h 75"/>
                <a:gd name="T6" fmla="*/ 72 w 72"/>
                <a:gd name="T7" fmla="*/ 47 h 75"/>
                <a:gd name="T8" fmla="*/ 71 w 72"/>
                <a:gd name="T9" fmla="*/ 38 h 75"/>
                <a:gd name="T10" fmla="*/ 69 w 72"/>
                <a:gd name="T11" fmla="*/ 29 h 75"/>
                <a:gd name="T12" fmla="*/ 66 w 72"/>
                <a:gd name="T13" fmla="*/ 19 h 75"/>
                <a:gd name="T14" fmla="*/ 61 w 72"/>
                <a:gd name="T15" fmla="*/ 9 h 75"/>
                <a:gd name="T16" fmla="*/ 57 w 72"/>
                <a:gd name="T17" fmla="*/ 0 h 75"/>
                <a:gd name="T18" fmla="*/ 0 w 72"/>
                <a:gd name="T19" fmla="*/ 57 h 75"/>
                <a:gd name="T20" fmla="*/ 8 w 72"/>
                <a:gd name="T21" fmla="*/ 62 h 75"/>
                <a:gd name="T22" fmla="*/ 17 w 72"/>
                <a:gd name="T23" fmla="*/ 67 h 75"/>
                <a:gd name="T24" fmla="*/ 27 w 72"/>
                <a:gd name="T25" fmla="*/ 70 h 75"/>
                <a:gd name="T26" fmla="*/ 35 w 72"/>
                <a:gd name="T27" fmla="*/ 72 h 75"/>
                <a:gd name="T28" fmla="*/ 44 w 72"/>
                <a:gd name="T29" fmla="*/ 74 h 75"/>
                <a:gd name="T30" fmla="*/ 53 w 72"/>
                <a:gd name="T31" fmla="*/ 75 h 75"/>
                <a:gd name="T32" fmla="*/ 61 w 72"/>
                <a:gd name="T33" fmla="*/ 75 h 75"/>
                <a:gd name="T34" fmla="*/ 69 w 72"/>
                <a:gd name="T3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5">
                  <a:moveTo>
                    <a:pt x="69" y="74"/>
                  </a:moveTo>
                  <a:lnTo>
                    <a:pt x="71" y="65"/>
                  </a:lnTo>
                  <a:lnTo>
                    <a:pt x="72" y="57"/>
                  </a:lnTo>
                  <a:lnTo>
                    <a:pt x="72" y="47"/>
                  </a:lnTo>
                  <a:lnTo>
                    <a:pt x="71" y="38"/>
                  </a:lnTo>
                  <a:lnTo>
                    <a:pt x="69" y="29"/>
                  </a:lnTo>
                  <a:lnTo>
                    <a:pt x="66" y="19"/>
                  </a:lnTo>
                  <a:lnTo>
                    <a:pt x="61" y="9"/>
                  </a:lnTo>
                  <a:lnTo>
                    <a:pt x="57" y="0"/>
                  </a:lnTo>
                  <a:lnTo>
                    <a:pt x="0" y="57"/>
                  </a:lnTo>
                  <a:lnTo>
                    <a:pt x="8" y="62"/>
                  </a:lnTo>
                  <a:lnTo>
                    <a:pt x="17" y="67"/>
                  </a:lnTo>
                  <a:lnTo>
                    <a:pt x="27" y="70"/>
                  </a:lnTo>
                  <a:lnTo>
                    <a:pt x="35" y="72"/>
                  </a:lnTo>
                  <a:lnTo>
                    <a:pt x="44" y="74"/>
                  </a:lnTo>
                  <a:lnTo>
                    <a:pt x="53" y="75"/>
                  </a:lnTo>
                  <a:lnTo>
                    <a:pt x="61" y="75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339"/>
            <p:cNvSpPr>
              <a:spLocks/>
            </p:cNvSpPr>
            <p:nvPr/>
          </p:nvSpPr>
          <p:spPr bwMode="auto">
            <a:xfrm>
              <a:off x="7819212" y="7578094"/>
              <a:ext cx="76362" cy="36591"/>
            </a:xfrm>
            <a:custGeom>
              <a:avLst/>
              <a:gdLst>
                <a:gd name="T0" fmla="*/ 194 w 194"/>
                <a:gd name="T1" fmla="*/ 55 h 90"/>
                <a:gd name="T2" fmla="*/ 188 w 194"/>
                <a:gd name="T3" fmla="*/ 45 h 90"/>
                <a:gd name="T4" fmla="*/ 180 w 194"/>
                <a:gd name="T5" fmla="*/ 35 h 90"/>
                <a:gd name="T6" fmla="*/ 170 w 194"/>
                <a:gd name="T7" fmla="*/ 27 h 90"/>
                <a:gd name="T8" fmla="*/ 159 w 194"/>
                <a:gd name="T9" fmla="*/ 19 h 90"/>
                <a:gd name="T10" fmla="*/ 146 w 194"/>
                <a:gd name="T11" fmla="*/ 13 h 90"/>
                <a:gd name="T12" fmla="*/ 132 w 194"/>
                <a:gd name="T13" fmla="*/ 7 h 90"/>
                <a:gd name="T14" fmla="*/ 117 w 194"/>
                <a:gd name="T15" fmla="*/ 3 h 90"/>
                <a:gd name="T16" fmla="*/ 102 w 194"/>
                <a:gd name="T17" fmla="*/ 1 h 90"/>
                <a:gd name="T18" fmla="*/ 86 w 194"/>
                <a:gd name="T19" fmla="*/ 0 h 90"/>
                <a:gd name="T20" fmla="*/ 69 w 194"/>
                <a:gd name="T21" fmla="*/ 1 h 90"/>
                <a:gd name="T22" fmla="*/ 55 w 194"/>
                <a:gd name="T23" fmla="*/ 3 h 90"/>
                <a:gd name="T24" fmla="*/ 41 w 194"/>
                <a:gd name="T25" fmla="*/ 7 h 90"/>
                <a:gd name="T26" fmla="*/ 28 w 194"/>
                <a:gd name="T27" fmla="*/ 13 h 90"/>
                <a:gd name="T28" fmla="*/ 18 w 194"/>
                <a:gd name="T29" fmla="*/ 19 h 90"/>
                <a:gd name="T30" fmla="*/ 8 w 194"/>
                <a:gd name="T31" fmla="*/ 27 h 90"/>
                <a:gd name="T32" fmla="*/ 0 w 194"/>
                <a:gd name="T33" fmla="*/ 35 h 90"/>
                <a:gd name="T34" fmla="*/ 6 w 194"/>
                <a:gd name="T35" fmla="*/ 46 h 90"/>
                <a:gd name="T36" fmla="*/ 14 w 194"/>
                <a:gd name="T37" fmla="*/ 56 h 90"/>
                <a:gd name="T38" fmla="*/ 24 w 194"/>
                <a:gd name="T39" fmla="*/ 64 h 90"/>
                <a:gd name="T40" fmla="*/ 35 w 194"/>
                <a:gd name="T41" fmla="*/ 72 h 90"/>
                <a:gd name="T42" fmla="*/ 48 w 194"/>
                <a:gd name="T43" fmla="*/ 79 h 90"/>
                <a:gd name="T44" fmla="*/ 62 w 194"/>
                <a:gd name="T45" fmla="*/ 84 h 90"/>
                <a:gd name="T46" fmla="*/ 77 w 194"/>
                <a:gd name="T47" fmla="*/ 87 h 90"/>
                <a:gd name="T48" fmla="*/ 92 w 194"/>
                <a:gd name="T49" fmla="*/ 90 h 90"/>
                <a:gd name="T50" fmla="*/ 108 w 194"/>
                <a:gd name="T51" fmla="*/ 90 h 90"/>
                <a:gd name="T52" fmla="*/ 124 w 194"/>
                <a:gd name="T53" fmla="*/ 90 h 90"/>
                <a:gd name="T54" fmla="*/ 138 w 194"/>
                <a:gd name="T55" fmla="*/ 87 h 90"/>
                <a:gd name="T56" fmla="*/ 153 w 194"/>
                <a:gd name="T57" fmla="*/ 84 h 90"/>
                <a:gd name="T58" fmla="*/ 165 w 194"/>
                <a:gd name="T59" fmla="*/ 79 h 90"/>
                <a:gd name="T60" fmla="*/ 176 w 194"/>
                <a:gd name="T61" fmla="*/ 72 h 90"/>
                <a:gd name="T62" fmla="*/ 186 w 194"/>
                <a:gd name="T63" fmla="*/ 63 h 90"/>
                <a:gd name="T64" fmla="*/ 194 w 194"/>
                <a:gd name="T65" fmla="*/ 5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90">
                  <a:moveTo>
                    <a:pt x="194" y="55"/>
                  </a:moveTo>
                  <a:lnTo>
                    <a:pt x="188" y="45"/>
                  </a:lnTo>
                  <a:lnTo>
                    <a:pt x="180" y="35"/>
                  </a:lnTo>
                  <a:lnTo>
                    <a:pt x="170" y="27"/>
                  </a:lnTo>
                  <a:lnTo>
                    <a:pt x="159" y="19"/>
                  </a:lnTo>
                  <a:lnTo>
                    <a:pt x="146" y="13"/>
                  </a:lnTo>
                  <a:lnTo>
                    <a:pt x="132" y="7"/>
                  </a:lnTo>
                  <a:lnTo>
                    <a:pt x="117" y="3"/>
                  </a:lnTo>
                  <a:lnTo>
                    <a:pt x="102" y="1"/>
                  </a:lnTo>
                  <a:lnTo>
                    <a:pt x="86" y="0"/>
                  </a:lnTo>
                  <a:lnTo>
                    <a:pt x="69" y="1"/>
                  </a:lnTo>
                  <a:lnTo>
                    <a:pt x="55" y="3"/>
                  </a:lnTo>
                  <a:lnTo>
                    <a:pt x="41" y="7"/>
                  </a:lnTo>
                  <a:lnTo>
                    <a:pt x="28" y="13"/>
                  </a:lnTo>
                  <a:lnTo>
                    <a:pt x="18" y="19"/>
                  </a:lnTo>
                  <a:lnTo>
                    <a:pt x="8" y="27"/>
                  </a:lnTo>
                  <a:lnTo>
                    <a:pt x="0" y="35"/>
                  </a:lnTo>
                  <a:lnTo>
                    <a:pt x="6" y="46"/>
                  </a:lnTo>
                  <a:lnTo>
                    <a:pt x="14" y="56"/>
                  </a:lnTo>
                  <a:lnTo>
                    <a:pt x="24" y="64"/>
                  </a:lnTo>
                  <a:lnTo>
                    <a:pt x="35" y="72"/>
                  </a:lnTo>
                  <a:lnTo>
                    <a:pt x="48" y="79"/>
                  </a:lnTo>
                  <a:lnTo>
                    <a:pt x="62" y="84"/>
                  </a:lnTo>
                  <a:lnTo>
                    <a:pt x="77" y="87"/>
                  </a:lnTo>
                  <a:lnTo>
                    <a:pt x="92" y="90"/>
                  </a:lnTo>
                  <a:lnTo>
                    <a:pt x="108" y="90"/>
                  </a:lnTo>
                  <a:lnTo>
                    <a:pt x="124" y="90"/>
                  </a:lnTo>
                  <a:lnTo>
                    <a:pt x="138" y="87"/>
                  </a:lnTo>
                  <a:lnTo>
                    <a:pt x="153" y="84"/>
                  </a:lnTo>
                  <a:lnTo>
                    <a:pt x="165" y="79"/>
                  </a:lnTo>
                  <a:lnTo>
                    <a:pt x="176" y="72"/>
                  </a:lnTo>
                  <a:lnTo>
                    <a:pt x="186" y="63"/>
                  </a:lnTo>
                  <a:lnTo>
                    <a:pt x="194" y="5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340"/>
            <p:cNvSpPr>
              <a:spLocks/>
            </p:cNvSpPr>
            <p:nvPr/>
          </p:nvSpPr>
          <p:spPr bwMode="auto">
            <a:xfrm>
              <a:off x="7911483" y="7598775"/>
              <a:ext cx="17500" cy="28636"/>
            </a:xfrm>
            <a:custGeom>
              <a:avLst/>
              <a:gdLst>
                <a:gd name="T0" fmla="*/ 44 w 44"/>
                <a:gd name="T1" fmla="*/ 0 h 70"/>
                <a:gd name="T2" fmla="*/ 31 w 44"/>
                <a:gd name="T3" fmla="*/ 1 h 70"/>
                <a:gd name="T4" fmla="*/ 19 w 44"/>
                <a:gd name="T5" fmla="*/ 4 h 70"/>
                <a:gd name="T6" fmla="*/ 8 w 44"/>
                <a:gd name="T7" fmla="*/ 8 h 70"/>
                <a:gd name="T8" fmla="*/ 0 w 44"/>
                <a:gd name="T9" fmla="*/ 14 h 70"/>
                <a:gd name="T10" fmla="*/ 2 w 44"/>
                <a:gd name="T11" fmla="*/ 21 h 70"/>
                <a:gd name="T12" fmla="*/ 5 w 44"/>
                <a:gd name="T13" fmla="*/ 29 h 70"/>
                <a:gd name="T14" fmla="*/ 8 w 44"/>
                <a:gd name="T15" fmla="*/ 36 h 70"/>
                <a:gd name="T16" fmla="*/ 14 w 44"/>
                <a:gd name="T17" fmla="*/ 44 h 70"/>
                <a:gd name="T18" fmla="*/ 20 w 44"/>
                <a:gd name="T19" fmla="*/ 52 h 70"/>
                <a:gd name="T20" fmla="*/ 28 w 44"/>
                <a:gd name="T21" fmla="*/ 58 h 70"/>
                <a:gd name="T22" fmla="*/ 35 w 44"/>
                <a:gd name="T23" fmla="*/ 64 h 70"/>
                <a:gd name="T24" fmla="*/ 44 w 44"/>
                <a:gd name="T25" fmla="*/ 70 h 70"/>
                <a:gd name="T26" fmla="*/ 44 w 44"/>
                <a:gd name="T27" fmla="*/ 4 h 70"/>
                <a:gd name="T28" fmla="*/ 44 w 44"/>
                <a:gd name="T29" fmla="*/ 2 h 70"/>
                <a:gd name="T30" fmla="*/ 44 w 44"/>
                <a:gd name="T3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70">
                  <a:moveTo>
                    <a:pt x="44" y="0"/>
                  </a:moveTo>
                  <a:lnTo>
                    <a:pt x="31" y="1"/>
                  </a:lnTo>
                  <a:lnTo>
                    <a:pt x="19" y="4"/>
                  </a:lnTo>
                  <a:lnTo>
                    <a:pt x="8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5" y="29"/>
                  </a:lnTo>
                  <a:lnTo>
                    <a:pt x="8" y="36"/>
                  </a:lnTo>
                  <a:lnTo>
                    <a:pt x="14" y="44"/>
                  </a:lnTo>
                  <a:lnTo>
                    <a:pt x="20" y="52"/>
                  </a:lnTo>
                  <a:lnTo>
                    <a:pt x="28" y="58"/>
                  </a:lnTo>
                  <a:lnTo>
                    <a:pt x="35" y="64"/>
                  </a:lnTo>
                  <a:lnTo>
                    <a:pt x="44" y="70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341"/>
            <p:cNvSpPr>
              <a:spLocks/>
            </p:cNvSpPr>
            <p:nvPr/>
          </p:nvSpPr>
          <p:spPr bwMode="auto">
            <a:xfrm>
              <a:off x="7922619" y="7632184"/>
              <a:ext cx="6364" cy="23863"/>
            </a:xfrm>
            <a:custGeom>
              <a:avLst/>
              <a:gdLst>
                <a:gd name="T0" fmla="*/ 17 w 17"/>
                <a:gd name="T1" fmla="*/ 1 h 59"/>
                <a:gd name="T2" fmla="*/ 9 w 17"/>
                <a:gd name="T3" fmla="*/ 0 h 59"/>
                <a:gd name="T4" fmla="*/ 2 w 17"/>
                <a:gd name="T5" fmla="*/ 1 h 59"/>
                <a:gd name="T6" fmla="*/ 0 w 17"/>
                <a:gd name="T7" fmla="*/ 7 h 59"/>
                <a:gd name="T8" fmla="*/ 0 w 17"/>
                <a:gd name="T9" fmla="*/ 14 h 59"/>
                <a:gd name="T10" fmla="*/ 0 w 17"/>
                <a:gd name="T11" fmla="*/ 21 h 59"/>
                <a:gd name="T12" fmla="*/ 2 w 17"/>
                <a:gd name="T13" fmla="*/ 29 h 59"/>
                <a:gd name="T14" fmla="*/ 4 w 17"/>
                <a:gd name="T15" fmla="*/ 37 h 59"/>
                <a:gd name="T16" fmla="*/ 7 w 17"/>
                <a:gd name="T17" fmla="*/ 44 h 59"/>
                <a:gd name="T18" fmla="*/ 12 w 17"/>
                <a:gd name="T19" fmla="*/ 52 h 59"/>
                <a:gd name="T20" fmla="*/ 17 w 17"/>
                <a:gd name="T21" fmla="*/ 59 h 59"/>
                <a:gd name="T22" fmla="*/ 17 w 17"/>
                <a:gd name="T2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59">
                  <a:moveTo>
                    <a:pt x="17" y="1"/>
                  </a:moveTo>
                  <a:lnTo>
                    <a:pt x="9" y="0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7" y="44"/>
                  </a:lnTo>
                  <a:lnTo>
                    <a:pt x="12" y="52"/>
                  </a:lnTo>
                  <a:lnTo>
                    <a:pt x="17" y="59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342"/>
            <p:cNvSpPr>
              <a:spLocks/>
            </p:cNvSpPr>
            <p:nvPr/>
          </p:nvSpPr>
          <p:spPr bwMode="auto">
            <a:xfrm>
              <a:off x="7873302" y="7605139"/>
              <a:ext cx="44545" cy="97044"/>
            </a:xfrm>
            <a:custGeom>
              <a:avLst/>
              <a:gdLst>
                <a:gd name="T0" fmla="*/ 44 w 116"/>
                <a:gd name="T1" fmla="*/ 244 h 244"/>
                <a:gd name="T2" fmla="*/ 50 w 116"/>
                <a:gd name="T3" fmla="*/ 239 h 244"/>
                <a:gd name="T4" fmla="*/ 56 w 116"/>
                <a:gd name="T5" fmla="*/ 236 h 244"/>
                <a:gd name="T6" fmla="*/ 62 w 116"/>
                <a:gd name="T7" fmla="*/ 232 h 244"/>
                <a:gd name="T8" fmla="*/ 68 w 116"/>
                <a:gd name="T9" fmla="*/ 226 h 244"/>
                <a:gd name="T10" fmla="*/ 74 w 116"/>
                <a:gd name="T11" fmla="*/ 220 h 244"/>
                <a:gd name="T12" fmla="*/ 79 w 116"/>
                <a:gd name="T13" fmla="*/ 215 h 244"/>
                <a:gd name="T14" fmla="*/ 85 w 116"/>
                <a:gd name="T15" fmla="*/ 207 h 244"/>
                <a:gd name="T16" fmla="*/ 89 w 116"/>
                <a:gd name="T17" fmla="*/ 201 h 244"/>
                <a:gd name="T18" fmla="*/ 98 w 116"/>
                <a:gd name="T19" fmla="*/ 184 h 244"/>
                <a:gd name="T20" fmla="*/ 105 w 116"/>
                <a:gd name="T21" fmla="*/ 167 h 244"/>
                <a:gd name="T22" fmla="*/ 110 w 116"/>
                <a:gd name="T23" fmla="*/ 149 h 244"/>
                <a:gd name="T24" fmla="*/ 114 w 116"/>
                <a:gd name="T25" fmla="*/ 128 h 244"/>
                <a:gd name="T26" fmla="*/ 116 w 116"/>
                <a:gd name="T27" fmla="*/ 108 h 244"/>
                <a:gd name="T28" fmla="*/ 115 w 116"/>
                <a:gd name="T29" fmla="*/ 88 h 244"/>
                <a:gd name="T30" fmla="*/ 112 w 116"/>
                <a:gd name="T31" fmla="*/ 70 h 244"/>
                <a:gd name="T32" fmla="*/ 107 w 116"/>
                <a:gd name="T33" fmla="*/ 53 h 244"/>
                <a:gd name="T34" fmla="*/ 105 w 116"/>
                <a:gd name="T35" fmla="*/ 44 h 244"/>
                <a:gd name="T36" fmla="*/ 101 w 116"/>
                <a:gd name="T37" fmla="*/ 36 h 244"/>
                <a:gd name="T38" fmla="*/ 98 w 116"/>
                <a:gd name="T39" fmla="*/ 29 h 244"/>
                <a:gd name="T40" fmla="*/ 93 w 116"/>
                <a:gd name="T41" fmla="*/ 22 h 244"/>
                <a:gd name="T42" fmla="*/ 89 w 116"/>
                <a:gd name="T43" fmla="*/ 16 h 244"/>
                <a:gd name="T44" fmla="*/ 83 w 116"/>
                <a:gd name="T45" fmla="*/ 9 h 244"/>
                <a:gd name="T46" fmla="*/ 78 w 116"/>
                <a:gd name="T47" fmla="*/ 4 h 244"/>
                <a:gd name="T48" fmla="*/ 73 w 116"/>
                <a:gd name="T49" fmla="*/ 0 h 244"/>
                <a:gd name="T50" fmla="*/ 66 w 116"/>
                <a:gd name="T51" fmla="*/ 3 h 244"/>
                <a:gd name="T52" fmla="*/ 60 w 116"/>
                <a:gd name="T53" fmla="*/ 7 h 244"/>
                <a:gd name="T54" fmla="*/ 54 w 116"/>
                <a:gd name="T55" fmla="*/ 12 h 244"/>
                <a:gd name="T56" fmla="*/ 48 w 116"/>
                <a:gd name="T57" fmla="*/ 17 h 244"/>
                <a:gd name="T58" fmla="*/ 42 w 116"/>
                <a:gd name="T59" fmla="*/ 22 h 244"/>
                <a:gd name="T60" fmla="*/ 37 w 116"/>
                <a:gd name="T61" fmla="*/ 29 h 244"/>
                <a:gd name="T62" fmla="*/ 32 w 116"/>
                <a:gd name="T63" fmla="*/ 35 h 244"/>
                <a:gd name="T64" fmla="*/ 27 w 116"/>
                <a:gd name="T65" fmla="*/ 43 h 244"/>
                <a:gd name="T66" fmla="*/ 19 w 116"/>
                <a:gd name="T67" fmla="*/ 58 h 244"/>
                <a:gd name="T68" fmla="*/ 11 w 116"/>
                <a:gd name="T69" fmla="*/ 75 h 244"/>
                <a:gd name="T70" fmla="*/ 6 w 116"/>
                <a:gd name="T71" fmla="*/ 95 h 244"/>
                <a:gd name="T72" fmla="*/ 2 w 116"/>
                <a:gd name="T73" fmla="*/ 114 h 244"/>
                <a:gd name="T74" fmla="*/ 0 w 116"/>
                <a:gd name="T75" fmla="*/ 135 h 244"/>
                <a:gd name="T76" fmla="*/ 1 w 116"/>
                <a:gd name="T77" fmla="*/ 154 h 244"/>
                <a:gd name="T78" fmla="*/ 4 w 116"/>
                <a:gd name="T79" fmla="*/ 172 h 244"/>
                <a:gd name="T80" fmla="*/ 9 w 116"/>
                <a:gd name="T81" fmla="*/ 191 h 244"/>
                <a:gd name="T82" fmla="*/ 11 w 116"/>
                <a:gd name="T83" fmla="*/ 198 h 244"/>
                <a:gd name="T84" fmla="*/ 15 w 116"/>
                <a:gd name="T85" fmla="*/ 206 h 244"/>
                <a:gd name="T86" fmla="*/ 19 w 116"/>
                <a:gd name="T87" fmla="*/ 213 h 244"/>
                <a:gd name="T88" fmla="*/ 23 w 116"/>
                <a:gd name="T89" fmla="*/ 221 h 244"/>
                <a:gd name="T90" fmla="*/ 27 w 116"/>
                <a:gd name="T91" fmla="*/ 228 h 244"/>
                <a:gd name="T92" fmla="*/ 33 w 116"/>
                <a:gd name="T93" fmla="*/ 233 h 244"/>
                <a:gd name="T94" fmla="*/ 37 w 116"/>
                <a:gd name="T95" fmla="*/ 238 h 244"/>
                <a:gd name="T96" fmla="*/ 44 w 116"/>
                <a:gd name="T97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44">
                  <a:moveTo>
                    <a:pt x="44" y="244"/>
                  </a:moveTo>
                  <a:lnTo>
                    <a:pt x="50" y="239"/>
                  </a:lnTo>
                  <a:lnTo>
                    <a:pt x="56" y="236"/>
                  </a:lnTo>
                  <a:lnTo>
                    <a:pt x="62" y="232"/>
                  </a:lnTo>
                  <a:lnTo>
                    <a:pt x="68" y="226"/>
                  </a:lnTo>
                  <a:lnTo>
                    <a:pt x="74" y="220"/>
                  </a:lnTo>
                  <a:lnTo>
                    <a:pt x="79" y="215"/>
                  </a:lnTo>
                  <a:lnTo>
                    <a:pt x="85" y="207"/>
                  </a:lnTo>
                  <a:lnTo>
                    <a:pt x="89" y="201"/>
                  </a:lnTo>
                  <a:lnTo>
                    <a:pt x="98" y="184"/>
                  </a:lnTo>
                  <a:lnTo>
                    <a:pt x="105" y="167"/>
                  </a:lnTo>
                  <a:lnTo>
                    <a:pt x="110" y="149"/>
                  </a:lnTo>
                  <a:lnTo>
                    <a:pt x="114" y="128"/>
                  </a:lnTo>
                  <a:lnTo>
                    <a:pt x="116" y="108"/>
                  </a:lnTo>
                  <a:lnTo>
                    <a:pt x="115" y="88"/>
                  </a:lnTo>
                  <a:lnTo>
                    <a:pt x="112" y="70"/>
                  </a:lnTo>
                  <a:lnTo>
                    <a:pt x="107" y="53"/>
                  </a:lnTo>
                  <a:lnTo>
                    <a:pt x="105" y="44"/>
                  </a:lnTo>
                  <a:lnTo>
                    <a:pt x="101" y="36"/>
                  </a:lnTo>
                  <a:lnTo>
                    <a:pt x="98" y="29"/>
                  </a:lnTo>
                  <a:lnTo>
                    <a:pt x="93" y="22"/>
                  </a:lnTo>
                  <a:lnTo>
                    <a:pt x="89" y="16"/>
                  </a:lnTo>
                  <a:lnTo>
                    <a:pt x="83" y="9"/>
                  </a:lnTo>
                  <a:lnTo>
                    <a:pt x="78" y="4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0" y="7"/>
                  </a:lnTo>
                  <a:lnTo>
                    <a:pt x="54" y="12"/>
                  </a:lnTo>
                  <a:lnTo>
                    <a:pt x="48" y="17"/>
                  </a:lnTo>
                  <a:lnTo>
                    <a:pt x="42" y="22"/>
                  </a:lnTo>
                  <a:lnTo>
                    <a:pt x="37" y="29"/>
                  </a:lnTo>
                  <a:lnTo>
                    <a:pt x="32" y="35"/>
                  </a:lnTo>
                  <a:lnTo>
                    <a:pt x="27" y="43"/>
                  </a:lnTo>
                  <a:lnTo>
                    <a:pt x="19" y="58"/>
                  </a:lnTo>
                  <a:lnTo>
                    <a:pt x="11" y="75"/>
                  </a:lnTo>
                  <a:lnTo>
                    <a:pt x="6" y="95"/>
                  </a:lnTo>
                  <a:lnTo>
                    <a:pt x="2" y="114"/>
                  </a:lnTo>
                  <a:lnTo>
                    <a:pt x="0" y="135"/>
                  </a:lnTo>
                  <a:lnTo>
                    <a:pt x="1" y="154"/>
                  </a:lnTo>
                  <a:lnTo>
                    <a:pt x="4" y="172"/>
                  </a:lnTo>
                  <a:lnTo>
                    <a:pt x="9" y="191"/>
                  </a:lnTo>
                  <a:lnTo>
                    <a:pt x="11" y="198"/>
                  </a:lnTo>
                  <a:lnTo>
                    <a:pt x="15" y="206"/>
                  </a:lnTo>
                  <a:lnTo>
                    <a:pt x="19" y="213"/>
                  </a:lnTo>
                  <a:lnTo>
                    <a:pt x="23" y="221"/>
                  </a:lnTo>
                  <a:lnTo>
                    <a:pt x="27" y="228"/>
                  </a:lnTo>
                  <a:lnTo>
                    <a:pt x="33" y="233"/>
                  </a:lnTo>
                  <a:lnTo>
                    <a:pt x="37" y="238"/>
                  </a:lnTo>
                  <a:lnTo>
                    <a:pt x="44" y="24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343"/>
            <p:cNvSpPr>
              <a:spLocks/>
            </p:cNvSpPr>
            <p:nvPr/>
          </p:nvSpPr>
          <p:spPr bwMode="auto">
            <a:xfrm>
              <a:off x="7800121" y="7619457"/>
              <a:ext cx="68408" cy="44545"/>
            </a:xfrm>
            <a:custGeom>
              <a:avLst/>
              <a:gdLst>
                <a:gd name="T0" fmla="*/ 170 w 170"/>
                <a:gd name="T1" fmla="*/ 10 h 114"/>
                <a:gd name="T2" fmla="*/ 160 w 170"/>
                <a:gd name="T3" fmla="*/ 5 h 114"/>
                <a:gd name="T4" fmla="*/ 148 w 170"/>
                <a:gd name="T5" fmla="*/ 1 h 114"/>
                <a:gd name="T6" fmla="*/ 135 w 170"/>
                <a:gd name="T7" fmla="*/ 0 h 114"/>
                <a:gd name="T8" fmla="*/ 121 w 170"/>
                <a:gd name="T9" fmla="*/ 0 h 114"/>
                <a:gd name="T10" fmla="*/ 107 w 170"/>
                <a:gd name="T11" fmla="*/ 2 h 114"/>
                <a:gd name="T12" fmla="*/ 93 w 170"/>
                <a:gd name="T13" fmla="*/ 6 h 114"/>
                <a:gd name="T14" fmla="*/ 78 w 170"/>
                <a:gd name="T15" fmla="*/ 11 h 114"/>
                <a:gd name="T16" fmla="*/ 64 w 170"/>
                <a:gd name="T17" fmla="*/ 18 h 114"/>
                <a:gd name="T18" fmla="*/ 49 w 170"/>
                <a:gd name="T19" fmla="*/ 26 h 114"/>
                <a:gd name="T20" fmla="*/ 38 w 170"/>
                <a:gd name="T21" fmla="*/ 36 h 114"/>
                <a:gd name="T22" fmla="*/ 27 w 170"/>
                <a:gd name="T23" fmla="*/ 47 h 114"/>
                <a:gd name="T24" fmla="*/ 17 w 170"/>
                <a:gd name="T25" fmla="*/ 58 h 114"/>
                <a:gd name="T26" fmla="*/ 10 w 170"/>
                <a:gd name="T27" fmla="*/ 69 h 114"/>
                <a:gd name="T28" fmla="*/ 4 w 170"/>
                <a:gd name="T29" fmla="*/ 81 h 114"/>
                <a:gd name="T30" fmla="*/ 1 w 170"/>
                <a:gd name="T31" fmla="*/ 92 h 114"/>
                <a:gd name="T32" fmla="*/ 0 w 170"/>
                <a:gd name="T33" fmla="*/ 104 h 114"/>
                <a:gd name="T34" fmla="*/ 11 w 170"/>
                <a:gd name="T35" fmla="*/ 109 h 114"/>
                <a:gd name="T36" fmla="*/ 22 w 170"/>
                <a:gd name="T37" fmla="*/ 113 h 114"/>
                <a:gd name="T38" fmla="*/ 35 w 170"/>
                <a:gd name="T39" fmla="*/ 114 h 114"/>
                <a:gd name="T40" fmla="*/ 48 w 170"/>
                <a:gd name="T41" fmla="*/ 114 h 114"/>
                <a:gd name="T42" fmla="*/ 62 w 170"/>
                <a:gd name="T43" fmla="*/ 113 h 114"/>
                <a:gd name="T44" fmla="*/ 78 w 170"/>
                <a:gd name="T45" fmla="*/ 108 h 114"/>
                <a:gd name="T46" fmla="*/ 92 w 170"/>
                <a:gd name="T47" fmla="*/ 103 h 114"/>
                <a:gd name="T48" fmla="*/ 107 w 170"/>
                <a:gd name="T49" fmla="*/ 96 h 114"/>
                <a:gd name="T50" fmla="*/ 120 w 170"/>
                <a:gd name="T51" fmla="*/ 88 h 114"/>
                <a:gd name="T52" fmla="*/ 133 w 170"/>
                <a:gd name="T53" fmla="*/ 78 h 114"/>
                <a:gd name="T54" fmla="*/ 143 w 170"/>
                <a:gd name="T55" fmla="*/ 68 h 114"/>
                <a:gd name="T56" fmla="*/ 152 w 170"/>
                <a:gd name="T57" fmla="*/ 56 h 114"/>
                <a:gd name="T58" fmla="*/ 160 w 170"/>
                <a:gd name="T59" fmla="*/ 46 h 114"/>
                <a:gd name="T60" fmla="*/ 165 w 170"/>
                <a:gd name="T61" fmla="*/ 34 h 114"/>
                <a:gd name="T62" fmla="*/ 168 w 170"/>
                <a:gd name="T63" fmla="*/ 22 h 114"/>
                <a:gd name="T64" fmla="*/ 170 w 170"/>
                <a:gd name="T65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114">
                  <a:moveTo>
                    <a:pt x="170" y="10"/>
                  </a:moveTo>
                  <a:lnTo>
                    <a:pt x="160" y="5"/>
                  </a:lnTo>
                  <a:lnTo>
                    <a:pt x="148" y="1"/>
                  </a:lnTo>
                  <a:lnTo>
                    <a:pt x="135" y="0"/>
                  </a:lnTo>
                  <a:lnTo>
                    <a:pt x="121" y="0"/>
                  </a:lnTo>
                  <a:lnTo>
                    <a:pt x="107" y="2"/>
                  </a:lnTo>
                  <a:lnTo>
                    <a:pt x="93" y="6"/>
                  </a:lnTo>
                  <a:lnTo>
                    <a:pt x="78" y="11"/>
                  </a:lnTo>
                  <a:lnTo>
                    <a:pt x="64" y="18"/>
                  </a:lnTo>
                  <a:lnTo>
                    <a:pt x="49" y="26"/>
                  </a:lnTo>
                  <a:lnTo>
                    <a:pt x="38" y="36"/>
                  </a:lnTo>
                  <a:lnTo>
                    <a:pt x="27" y="47"/>
                  </a:lnTo>
                  <a:lnTo>
                    <a:pt x="17" y="58"/>
                  </a:lnTo>
                  <a:lnTo>
                    <a:pt x="10" y="69"/>
                  </a:lnTo>
                  <a:lnTo>
                    <a:pt x="4" y="81"/>
                  </a:lnTo>
                  <a:lnTo>
                    <a:pt x="1" y="92"/>
                  </a:lnTo>
                  <a:lnTo>
                    <a:pt x="0" y="104"/>
                  </a:lnTo>
                  <a:lnTo>
                    <a:pt x="11" y="109"/>
                  </a:lnTo>
                  <a:lnTo>
                    <a:pt x="22" y="113"/>
                  </a:lnTo>
                  <a:lnTo>
                    <a:pt x="35" y="114"/>
                  </a:lnTo>
                  <a:lnTo>
                    <a:pt x="48" y="114"/>
                  </a:lnTo>
                  <a:lnTo>
                    <a:pt x="62" y="113"/>
                  </a:lnTo>
                  <a:lnTo>
                    <a:pt x="78" y="108"/>
                  </a:lnTo>
                  <a:lnTo>
                    <a:pt x="92" y="103"/>
                  </a:lnTo>
                  <a:lnTo>
                    <a:pt x="107" y="96"/>
                  </a:lnTo>
                  <a:lnTo>
                    <a:pt x="120" y="88"/>
                  </a:lnTo>
                  <a:lnTo>
                    <a:pt x="133" y="78"/>
                  </a:lnTo>
                  <a:lnTo>
                    <a:pt x="143" y="68"/>
                  </a:lnTo>
                  <a:lnTo>
                    <a:pt x="152" y="56"/>
                  </a:lnTo>
                  <a:lnTo>
                    <a:pt x="160" y="46"/>
                  </a:lnTo>
                  <a:lnTo>
                    <a:pt x="165" y="34"/>
                  </a:lnTo>
                  <a:lnTo>
                    <a:pt x="168" y="22"/>
                  </a:lnTo>
                  <a:lnTo>
                    <a:pt x="170" y="1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344"/>
            <p:cNvSpPr>
              <a:spLocks/>
            </p:cNvSpPr>
            <p:nvPr/>
          </p:nvSpPr>
          <p:spPr bwMode="auto">
            <a:xfrm>
              <a:off x="7862166" y="7706955"/>
              <a:ext cx="30227" cy="6364"/>
            </a:xfrm>
            <a:custGeom>
              <a:avLst/>
              <a:gdLst>
                <a:gd name="T0" fmla="*/ 75 w 76"/>
                <a:gd name="T1" fmla="*/ 3 h 17"/>
                <a:gd name="T2" fmla="*/ 66 w 76"/>
                <a:gd name="T3" fmla="*/ 1 h 17"/>
                <a:gd name="T4" fmla="*/ 58 w 76"/>
                <a:gd name="T5" fmla="*/ 0 h 17"/>
                <a:gd name="T6" fmla="*/ 48 w 76"/>
                <a:gd name="T7" fmla="*/ 1 h 17"/>
                <a:gd name="T8" fmla="*/ 39 w 76"/>
                <a:gd name="T9" fmla="*/ 2 h 17"/>
                <a:gd name="T10" fmla="*/ 30 w 76"/>
                <a:gd name="T11" fmla="*/ 4 h 17"/>
                <a:gd name="T12" fmla="*/ 20 w 76"/>
                <a:gd name="T13" fmla="*/ 7 h 17"/>
                <a:gd name="T14" fmla="*/ 10 w 76"/>
                <a:gd name="T15" fmla="*/ 12 h 17"/>
                <a:gd name="T16" fmla="*/ 0 w 76"/>
                <a:gd name="T17" fmla="*/ 17 h 17"/>
                <a:gd name="T18" fmla="*/ 76 w 76"/>
                <a:gd name="T19" fmla="*/ 17 h 17"/>
                <a:gd name="T20" fmla="*/ 76 w 76"/>
                <a:gd name="T21" fmla="*/ 9 h 17"/>
                <a:gd name="T22" fmla="*/ 75 w 76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7">
                  <a:moveTo>
                    <a:pt x="75" y="3"/>
                  </a:moveTo>
                  <a:lnTo>
                    <a:pt x="66" y="1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9" y="2"/>
                  </a:lnTo>
                  <a:lnTo>
                    <a:pt x="30" y="4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9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345"/>
            <p:cNvSpPr>
              <a:spLocks/>
            </p:cNvSpPr>
            <p:nvPr/>
          </p:nvSpPr>
          <p:spPr bwMode="auto">
            <a:xfrm>
              <a:off x="7785804" y="7578094"/>
              <a:ext cx="36591" cy="7954"/>
            </a:xfrm>
            <a:custGeom>
              <a:avLst/>
              <a:gdLst>
                <a:gd name="T0" fmla="*/ 94 w 94"/>
                <a:gd name="T1" fmla="*/ 6 h 21"/>
                <a:gd name="T2" fmla="*/ 93 w 94"/>
                <a:gd name="T3" fmla="*/ 3 h 21"/>
                <a:gd name="T4" fmla="*/ 91 w 94"/>
                <a:gd name="T5" fmla="*/ 0 h 21"/>
                <a:gd name="T6" fmla="*/ 11 w 94"/>
                <a:gd name="T7" fmla="*/ 0 h 21"/>
                <a:gd name="T8" fmla="*/ 0 w 94"/>
                <a:gd name="T9" fmla="*/ 10 h 21"/>
                <a:gd name="T10" fmla="*/ 8 w 94"/>
                <a:gd name="T11" fmla="*/ 14 h 21"/>
                <a:gd name="T12" fmla="*/ 15 w 94"/>
                <a:gd name="T13" fmla="*/ 17 h 21"/>
                <a:gd name="T14" fmla="*/ 27 w 94"/>
                <a:gd name="T15" fmla="*/ 19 h 21"/>
                <a:gd name="T16" fmla="*/ 38 w 94"/>
                <a:gd name="T17" fmla="*/ 21 h 21"/>
                <a:gd name="T18" fmla="*/ 49 w 94"/>
                <a:gd name="T19" fmla="*/ 21 h 21"/>
                <a:gd name="T20" fmla="*/ 59 w 94"/>
                <a:gd name="T21" fmla="*/ 20 h 21"/>
                <a:gd name="T22" fmla="*/ 69 w 94"/>
                <a:gd name="T23" fmla="*/ 18 h 21"/>
                <a:gd name="T24" fmla="*/ 79 w 94"/>
                <a:gd name="T25" fmla="*/ 15 h 21"/>
                <a:gd name="T26" fmla="*/ 86 w 94"/>
                <a:gd name="T27" fmla="*/ 11 h 21"/>
                <a:gd name="T28" fmla="*/ 94 w 94"/>
                <a:gd name="T2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21">
                  <a:moveTo>
                    <a:pt x="94" y="6"/>
                  </a:moveTo>
                  <a:lnTo>
                    <a:pt x="93" y="3"/>
                  </a:lnTo>
                  <a:lnTo>
                    <a:pt x="91" y="0"/>
                  </a:lnTo>
                  <a:lnTo>
                    <a:pt x="11" y="0"/>
                  </a:lnTo>
                  <a:lnTo>
                    <a:pt x="0" y="10"/>
                  </a:lnTo>
                  <a:lnTo>
                    <a:pt x="8" y="14"/>
                  </a:lnTo>
                  <a:lnTo>
                    <a:pt x="15" y="17"/>
                  </a:lnTo>
                  <a:lnTo>
                    <a:pt x="27" y="19"/>
                  </a:lnTo>
                  <a:lnTo>
                    <a:pt x="38" y="21"/>
                  </a:lnTo>
                  <a:lnTo>
                    <a:pt x="49" y="21"/>
                  </a:lnTo>
                  <a:lnTo>
                    <a:pt x="59" y="20"/>
                  </a:lnTo>
                  <a:lnTo>
                    <a:pt x="69" y="18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4" y="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346"/>
            <p:cNvSpPr>
              <a:spLocks/>
            </p:cNvSpPr>
            <p:nvPr/>
          </p:nvSpPr>
          <p:spPr bwMode="auto">
            <a:xfrm>
              <a:off x="7785804" y="7589230"/>
              <a:ext cx="35000" cy="27045"/>
            </a:xfrm>
            <a:custGeom>
              <a:avLst/>
              <a:gdLst>
                <a:gd name="T0" fmla="*/ 89 w 89"/>
                <a:gd name="T1" fmla="*/ 63 h 67"/>
                <a:gd name="T2" fmla="*/ 89 w 89"/>
                <a:gd name="T3" fmla="*/ 56 h 67"/>
                <a:gd name="T4" fmla="*/ 88 w 89"/>
                <a:gd name="T5" fmla="*/ 50 h 67"/>
                <a:gd name="T6" fmla="*/ 84 w 89"/>
                <a:gd name="T7" fmla="*/ 43 h 67"/>
                <a:gd name="T8" fmla="*/ 81 w 89"/>
                <a:gd name="T9" fmla="*/ 37 h 67"/>
                <a:gd name="T10" fmla="*/ 77 w 89"/>
                <a:gd name="T11" fmla="*/ 30 h 67"/>
                <a:gd name="T12" fmla="*/ 71 w 89"/>
                <a:gd name="T13" fmla="*/ 24 h 67"/>
                <a:gd name="T14" fmla="*/ 65 w 89"/>
                <a:gd name="T15" fmla="*/ 18 h 67"/>
                <a:gd name="T16" fmla="*/ 58 w 89"/>
                <a:gd name="T17" fmla="*/ 13 h 67"/>
                <a:gd name="T18" fmla="*/ 51 w 89"/>
                <a:gd name="T19" fmla="*/ 9 h 67"/>
                <a:gd name="T20" fmla="*/ 43 w 89"/>
                <a:gd name="T21" fmla="*/ 4 h 67"/>
                <a:gd name="T22" fmla="*/ 35 w 89"/>
                <a:gd name="T23" fmla="*/ 2 h 67"/>
                <a:gd name="T24" fmla="*/ 27 w 89"/>
                <a:gd name="T25" fmla="*/ 0 h 67"/>
                <a:gd name="T26" fmla="*/ 20 w 89"/>
                <a:gd name="T27" fmla="*/ 0 h 67"/>
                <a:gd name="T28" fmla="*/ 13 w 89"/>
                <a:gd name="T29" fmla="*/ 0 h 67"/>
                <a:gd name="T30" fmla="*/ 6 w 89"/>
                <a:gd name="T31" fmla="*/ 1 h 67"/>
                <a:gd name="T32" fmla="*/ 0 w 89"/>
                <a:gd name="T33" fmla="*/ 3 h 67"/>
                <a:gd name="T34" fmla="*/ 0 w 89"/>
                <a:gd name="T35" fmla="*/ 10 h 67"/>
                <a:gd name="T36" fmla="*/ 1 w 89"/>
                <a:gd name="T37" fmla="*/ 16 h 67"/>
                <a:gd name="T38" fmla="*/ 4 w 89"/>
                <a:gd name="T39" fmla="*/ 23 h 67"/>
                <a:gd name="T40" fmla="*/ 8 w 89"/>
                <a:gd name="T41" fmla="*/ 30 h 67"/>
                <a:gd name="T42" fmla="*/ 12 w 89"/>
                <a:gd name="T43" fmla="*/ 37 h 67"/>
                <a:gd name="T44" fmla="*/ 17 w 89"/>
                <a:gd name="T45" fmla="*/ 42 h 67"/>
                <a:gd name="T46" fmla="*/ 24 w 89"/>
                <a:gd name="T47" fmla="*/ 49 h 67"/>
                <a:gd name="T48" fmla="*/ 30 w 89"/>
                <a:gd name="T49" fmla="*/ 54 h 67"/>
                <a:gd name="T50" fmla="*/ 38 w 89"/>
                <a:gd name="T51" fmla="*/ 58 h 67"/>
                <a:gd name="T52" fmla="*/ 47 w 89"/>
                <a:gd name="T53" fmla="*/ 61 h 67"/>
                <a:gd name="T54" fmla="*/ 54 w 89"/>
                <a:gd name="T55" fmla="*/ 65 h 67"/>
                <a:gd name="T56" fmla="*/ 62 w 89"/>
                <a:gd name="T57" fmla="*/ 66 h 67"/>
                <a:gd name="T58" fmla="*/ 69 w 89"/>
                <a:gd name="T59" fmla="*/ 67 h 67"/>
                <a:gd name="T60" fmla="*/ 76 w 89"/>
                <a:gd name="T61" fmla="*/ 67 h 67"/>
                <a:gd name="T62" fmla="*/ 83 w 89"/>
                <a:gd name="T63" fmla="*/ 65 h 67"/>
                <a:gd name="T64" fmla="*/ 89 w 89"/>
                <a:gd name="T65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67">
                  <a:moveTo>
                    <a:pt x="89" y="63"/>
                  </a:moveTo>
                  <a:lnTo>
                    <a:pt x="89" y="56"/>
                  </a:lnTo>
                  <a:lnTo>
                    <a:pt x="88" y="50"/>
                  </a:lnTo>
                  <a:lnTo>
                    <a:pt x="84" y="43"/>
                  </a:lnTo>
                  <a:lnTo>
                    <a:pt x="81" y="37"/>
                  </a:lnTo>
                  <a:lnTo>
                    <a:pt x="77" y="30"/>
                  </a:lnTo>
                  <a:lnTo>
                    <a:pt x="71" y="24"/>
                  </a:lnTo>
                  <a:lnTo>
                    <a:pt x="65" y="18"/>
                  </a:lnTo>
                  <a:lnTo>
                    <a:pt x="58" y="13"/>
                  </a:lnTo>
                  <a:lnTo>
                    <a:pt x="51" y="9"/>
                  </a:lnTo>
                  <a:lnTo>
                    <a:pt x="43" y="4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" y="16"/>
                  </a:lnTo>
                  <a:lnTo>
                    <a:pt x="4" y="23"/>
                  </a:lnTo>
                  <a:lnTo>
                    <a:pt x="8" y="30"/>
                  </a:lnTo>
                  <a:lnTo>
                    <a:pt x="12" y="37"/>
                  </a:lnTo>
                  <a:lnTo>
                    <a:pt x="17" y="42"/>
                  </a:lnTo>
                  <a:lnTo>
                    <a:pt x="24" y="49"/>
                  </a:lnTo>
                  <a:lnTo>
                    <a:pt x="30" y="54"/>
                  </a:lnTo>
                  <a:lnTo>
                    <a:pt x="38" y="58"/>
                  </a:lnTo>
                  <a:lnTo>
                    <a:pt x="47" y="61"/>
                  </a:lnTo>
                  <a:lnTo>
                    <a:pt x="54" y="65"/>
                  </a:lnTo>
                  <a:lnTo>
                    <a:pt x="62" y="66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83" y="65"/>
                  </a:lnTo>
                  <a:lnTo>
                    <a:pt x="89" y="6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347"/>
            <p:cNvSpPr>
              <a:spLocks/>
            </p:cNvSpPr>
            <p:nvPr/>
          </p:nvSpPr>
          <p:spPr bwMode="auto">
            <a:xfrm>
              <a:off x="7879666" y="7578094"/>
              <a:ext cx="19091" cy="6364"/>
            </a:xfrm>
            <a:custGeom>
              <a:avLst/>
              <a:gdLst>
                <a:gd name="T0" fmla="*/ 41 w 48"/>
                <a:gd name="T1" fmla="*/ 17 h 17"/>
                <a:gd name="T2" fmla="*/ 45 w 48"/>
                <a:gd name="T3" fmla="*/ 8 h 17"/>
                <a:gd name="T4" fmla="*/ 48 w 48"/>
                <a:gd name="T5" fmla="*/ 0 h 17"/>
                <a:gd name="T6" fmla="*/ 0 w 48"/>
                <a:gd name="T7" fmla="*/ 0 h 17"/>
                <a:gd name="T8" fmla="*/ 10 w 48"/>
                <a:gd name="T9" fmla="*/ 6 h 17"/>
                <a:gd name="T10" fmla="*/ 20 w 48"/>
                <a:gd name="T11" fmla="*/ 11 h 17"/>
                <a:gd name="T12" fmla="*/ 31 w 48"/>
                <a:gd name="T13" fmla="*/ 15 h 17"/>
                <a:gd name="T14" fmla="*/ 41 w 48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41" y="17"/>
                  </a:moveTo>
                  <a:lnTo>
                    <a:pt x="45" y="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20" y="11"/>
                  </a:lnTo>
                  <a:lnTo>
                    <a:pt x="31" y="15"/>
                  </a:lnTo>
                  <a:lnTo>
                    <a:pt x="41" y="1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348"/>
            <p:cNvSpPr>
              <a:spLocks/>
            </p:cNvSpPr>
            <p:nvPr/>
          </p:nvSpPr>
          <p:spPr bwMode="auto">
            <a:xfrm>
              <a:off x="7828757" y="7659229"/>
              <a:ext cx="41363" cy="22273"/>
            </a:xfrm>
            <a:custGeom>
              <a:avLst/>
              <a:gdLst>
                <a:gd name="T0" fmla="*/ 104 w 104"/>
                <a:gd name="T1" fmla="*/ 13 h 53"/>
                <a:gd name="T2" fmla="*/ 99 w 104"/>
                <a:gd name="T3" fmla="*/ 10 h 53"/>
                <a:gd name="T4" fmla="*/ 93 w 104"/>
                <a:gd name="T5" fmla="*/ 6 h 53"/>
                <a:gd name="T6" fmla="*/ 86 w 104"/>
                <a:gd name="T7" fmla="*/ 3 h 53"/>
                <a:gd name="T8" fmla="*/ 79 w 104"/>
                <a:gd name="T9" fmla="*/ 1 h 53"/>
                <a:gd name="T10" fmla="*/ 71 w 104"/>
                <a:gd name="T11" fmla="*/ 1 h 53"/>
                <a:gd name="T12" fmla="*/ 63 w 104"/>
                <a:gd name="T13" fmla="*/ 0 h 53"/>
                <a:gd name="T14" fmla="*/ 55 w 104"/>
                <a:gd name="T15" fmla="*/ 1 h 53"/>
                <a:gd name="T16" fmla="*/ 47 w 104"/>
                <a:gd name="T17" fmla="*/ 3 h 53"/>
                <a:gd name="T18" fmla="*/ 38 w 104"/>
                <a:gd name="T19" fmla="*/ 5 h 53"/>
                <a:gd name="T20" fmla="*/ 29 w 104"/>
                <a:gd name="T21" fmla="*/ 9 h 53"/>
                <a:gd name="T22" fmla="*/ 23 w 104"/>
                <a:gd name="T23" fmla="*/ 13 h 53"/>
                <a:gd name="T24" fmla="*/ 16 w 104"/>
                <a:gd name="T25" fmla="*/ 18 h 53"/>
                <a:gd name="T26" fmla="*/ 11 w 104"/>
                <a:gd name="T27" fmla="*/ 23 h 53"/>
                <a:gd name="T28" fmla="*/ 7 w 104"/>
                <a:gd name="T29" fmla="*/ 28 h 53"/>
                <a:gd name="T30" fmla="*/ 2 w 104"/>
                <a:gd name="T31" fmla="*/ 35 h 53"/>
                <a:gd name="T32" fmla="*/ 0 w 104"/>
                <a:gd name="T33" fmla="*/ 40 h 53"/>
                <a:gd name="T34" fmla="*/ 5 w 104"/>
                <a:gd name="T35" fmla="*/ 44 h 53"/>
                <a:gd name="T36" fmla="*/ 11 w 104"/>
                <a:gd name="T37" fmla="*/ 47 h 53"/>
                <a:gd name="T38" fmla="*/ 17 w 104"/>
                <a:gd name="T39" fmla="*/ 51 h 53"/>
                <a:gd name="T40" fmla="*/ 25 w 104"/>
                <a:gd name="T41" fmla="*/ 52 h 53"/>
                <a:gd name="T42" fmla="*/ 32 w 104"/>
                <a:gd name="T43" fmla="*/ 53 h 53"/>
                <a:gd name="T44" fmla="*/ 41 w 104"/>
                <a:gd name="T45" fmla="*/ 53 h 53"/>
                <a:gd name="T46" fmla="*/ 50 w 104"/>
                <a:gd name="T47" fmla="*/ 53 h 53"/>
                <a:gd name="T48" fmla="*/ 58 w 104"/>
                <a:gd name="T49" fmla="*/ 51 h 53"/>
                <a:gd name="T50" fmla="*/ 67 w 104"/>
                <a:gd name="T51" fmla="*/ 49 h 53"/>
                <a:gd name="T52" fmla="*/ 75 w 104"/>
                <a:gd name="T53" fmla="*/ 44 h 53"/>
                <a:gd name="T54" fmla="*/ 82 w 104"/>
                <a:gd name="T55" fmla="*/ 41 h 53"/>
                <a:gd name="T56" fmla="*/ 89 w 104"/>
                <a:gd name="T57" fmla="*/ 36 h 53"/>
                <a:gd name="T58" fmla="*/ 94 w 104"/>
                <a:gd name="T59" fmla="*/ 31 h 53"/>
                <a:gd name="T60" fmla="*/ 98 w 104"/>
                <a:gd name="T61" fmla="*/ 25 h 53"/>
                <a:gd name="T62" fmla="*/ 102 w 104"/>
                <a:gd name="T63" fmla="*/ 19 h 53"/>
                <a:gd name="T64" fmla="*/ 104 w 104"/>
                <a:gd name="T6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53">
                  <a:moveTo>
                    <a:pt x="104" y="13"/>
                  </a:moveTo>
                  <a:lnTo>
                    <a:pt x="99" y="10"/>
                  </a:lnTo>
                  <a:lnTo>
                    <a:pt x="93" y="6"/>
                  </a:lnTo>
                  <a:lnTo>
                    <a:pt x="86" y="3"/>
                  </a:lnTo>
                  <a:lnTo>
                    <a:pt x="79" y="1"/>
                  </a:lnTo>
                  <a:lnTo>
                    <a:pt x="71" y="1"/>
                  </a:lnTo>
                  <a:lnTo>
                    <a:pt x="63" y="0"/>
                  </a:lnTo>
                  <a:lnTo>
                    <a:pt x="55" y="1"/>
                  </a:lnTo>
                  <a:lnTo>
                    <a:pt x="47" y="3"/>
                  </a:lnTo>
                  <a:lnTo>
                    <a:pt x="38" y="5"/>
                  </a:lnTo>
                  <a:lnTo>
                    <a:pt x="29" y="9"/>
                  </a:lnTo>
                  <a:lnTo>
                    <a:pt x="23" y="13"/>
                  </a:lnTo>
                  <a:lnTo>
                    <a:pt x="16" y="18"/>
                  </a:lnTo>
                  <a:lnTo>
                    <a:pt x="11" y="23"/>
                  </a:lnTo>
                  <a:lnTo>
                    <a:pt x="7" y="28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5" y="44"/>
                  </a:lnTo>
                  <a:lnTo>
                    <a:pt x="11" y="47"/>
                  </a:lnTo>
                  <a:lnTo>
                    <a:pt x="17" y="51"/>
                  </a:lnTo>
                  <a:lnTo>
                    <a:pt x="25" y="52"/>
                  </a:lnTo>
                  <a:lnTo>
                    <a:pt x="32" y="53"/>
                  </a:lnTo>
                  <a:lnTo>
                    <a:pt x="41" y="53"/>
                  </a:lnTo>
                  <a:lnTo>
                    <a:pt x="50" y="53"/>
                  </a:lnTo>
                  <a:lnTo>
                    <a:pt x="58" y="51"/>
                  </a:lnTo>
                  <a:lnTo>
                    <a:pt x="67" y="49"/>
                  </a:lnTo>
                  <a:lnTo>
                    <a:pt x="75" y="44"/>
                  </a:lnTo>
                  <a:lnTo>
                    <a:pt x="82" y="41"/>
                  </a:lnTo>
                  <a:lnTo>
                    <a:pt x="89" y="36"/>
                  </a:lnTo>
                  <a:lnTo>
                    <a:pt x="94" y="31"/>
                  </a:lnTo>
                  <a:lnTo>
                    <a:pt x="98" y="25"/>
                  </a:lnTo>
                  <a:lnTo>
                    <a:pt x="102" y="19"/>
                  </a:lnTo>
                  <a:lnTo>
                    <a:pt x="104" y="1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349"/>
            <p:cNvSpPr>
              <a:spLocks/>
            </p:cNvSpPr>
            <p:nvPr/>
          </p:nvSpPr>
          <p:spPr bwMode="auto">
            <a:xfrm>
              <a:off x="7704668" y="7660820"/>
              <a:ext cx="7954" cy="6364"/>
            </a:xfrm>
            <a:custGeom>
              <a:avLst/>
              <a:gdLst>
                <a:gd name="T0" fmla="*/ 0 w 18"/>
                <a:gd name="T1" fmla="*/ 3 h 16"/>
                <a:gd name="T2" fmla="*/ 9 w 18"/>
                <a:gd name="T3" fmla="*/ 10 h 16"/>
                <a:gd name="T4" fmla="*/ 18 w 18"/>
                <a:gd name="T5" fmla="*/ 16 h 16"/>
                <a:gd name="T6" fmla="*/ 3 w 18"/>
                <a:gd name="T7" fmla="*/ 0 h 16"/>
                <a:gd name="T8" fmla="*/ 0 w 18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0" y="3"/>
                  </a:moveTo>
                  <a:lnTo>
                    <a:pt x="9" y="10"/>
                  </a:lnTo>
                  <a:lnTo>
                    <a:pt x="18" y="16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350"/>
            <p:cNvSpPr>
              <a:spLocks/>
            </p:cNvSpPr>
            <p:nvPr/>
          </p:nvSpPr>
          <p:spPr bwMode="auto">
            <a:xfrm>
              <a:off x="7752395" y="7765818"/>
              <a:ext cx="22273" cy="39772"/>
            </a:xfrm>
            <a:custGeom>
              <a:avLst/>
              <a:gdLst>
                <a:gd name="T0" fmla="*/ 2 w 55"/>
                <a:gd name="T1" fmla="*/ 1 h 102"/>
                <a:gd name="T2" fmla="*/ 1 w 55"/>
                <a:gd name="T3" fmla="*/ 10 h 102"/>
                <a:gd name="T4" fmla="*/ 0 w 55"/>
                <a:gd name="T5" fmla="*/ 19 h 102"/>
                <a:gd name="T6" fmla="*/ 1 w 55"/>
                <a:gd name="T7" fmla="*/ 30 h 102"/>
                <a:gd name="T8" fmla="*/ 4 w 55"/>
                <a:gd name="T9" fmla="*/ 40 h 102"/>
                <a:gd name="T10" fmla="*/ 7 w 55"/>
                <a:gd name="T11" fmla="*/ 50 h 102"/>
                <a:gd name="T12" fmla="*/ 13 w 55"/>
                <a:gd name="T13" fmla="*/ 60 h 102"/>
                <a:gd name="T14" fmla="*/ 19 w 55"/>
                <a:gd name="T15" fmla="*/ 71 h 102"/>
                <a:gd name="T16" fmla="*/ 28 w 55"/>
                <a:gd name="T17" fmla="*/ 79 h 102"/>
                <a:gd name="T18" fmla="*/ 34 w 55"/>
                <a:gd name="T19" fmla="*/ 86 h 102"/>
                <a:gd name="T20" fmla="*/ 41 w 55"/>
                <a:gd name="T21" fmla="*/ 92 h 102"/>
                <a:gd name="T22" fmla="*/ 49 w 55"/>
                <a:gd name="T23" fmla="*/ 98 h 102"/>
                <a:gd name="T24" fmla="*/ 55 w 55"/>
                <a:gd name="T25" fmla="*/ 102 h 102"/>
                <a:gd name="T26" fmla="*/ 55 w 55"/>
                <a:gd name="T27" fmla="*/ 14 h 102"/>
                <a:gd name="T28" fmla="*/ 49 w 55"/>
                <a:gd name="T29" fmla="*/ 9 h 102"/>
                <a:gd name="T30" fmla="*/ 42 w 55"/>
                <a:gd name="T31" fmla="*/ 6 h 102"/>
                <a:gd name="T32" fmla="*/ 34 w 55"/>
                <a:gd name="T33" fmla="*/ 4 h 102"/>
                <a:gd name="T34" fmla="*/ 28 w 55"/>
                <a:gd name="T35" fmla="*/ 2 h 102"/>
                <a:gd name="T36" fmla="*/ 22 w 55"/>
                <a:gd name="T37" fmla="*/ 1 h 102"/>
                <a:gd name="T38" fmla="*/ 15 w 55"/>
                <a:gd name="T39" fmla="*/ 0 h 102"/>
                <a:gd name="T40" fmla="*/ 9 w 55"/>
                <a:gd name="T41" fmla="*/ 0 h 102"/>
                <a:gd name="T42" fmla="*/ 2 w 55"/>
                <a:gd name="T43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02">
                  <a:moveTo>
                    <a:pt x="2" y="1"/>
                  </a:moveTo>
                  <a:lnTo>
                    <a:pt x="1" y="10"/>
                  </a:lnTo>
                  <a:lnTo>
                    <a:pt x="0" y="19"/>
                  </a:lnTo>
                  <a:lnTo>
                    <a:pt x="1" y="30"/>
                  </a:lnTo>
                  <a:lnTo>
                    <a:pt x="4" y="40"/>
                  </a:lnTo>
                  <a:lnTo>
                    <a:pt x="7" y="50"/>
                  </a:lnTo>
                  <a:lnTo>
                    <a:pt x="13" y="60"/>
                  </a:lnTo>
                  <a:lnTo>
                    <a:pt x="19" y="71"/>
                  </a:lnTo>
                  <a:lnTo>
                    <a:pt x="28" y="79"/>
                  </a:lnTo>
                  <a:lnTo>
                    <a:pt x="34" y="86"/>
                  </a:lnTo>
                  <a:lnTo>
                    <a:pt x="41" y="92"/>
                  </a:lnTo>
                  <a:lnTo>
                    <a:pt x="49" y="98"/>
                  </a:lnTo>
                  <a:lnTo>
                    <a:pt x="55" y="102"/>
                  </a:lnTo>
                  <a:lnTo>
                    <a:pt x="55" y="14"/>
                  </a:lnTo>
                  <a:lnTo>
                    <a:pt x="49" y="9"/>
                  </a:lnTo>
                  <a:lnTo>
                    <a:pt x="42" y="6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1"/>
                  </a:lnTo>
                  <a:lnTo>
                    <a:pt x="15" y="0"/>
                  </a:lnTo>
                  <a:lnTo>
                    <a:pt x="9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351"/>
            <p:cNvSpPr>
              <a:spLocks/>
            </p:cNvSpPr>
            <p:nvPr/>
          </p:nvSpPr>
          <p:spPr bwMode="auto">
            <a:xfrm>
              <a:off x="7644215" y="7703773"/>
              <a:ext cx="22273" cy="30227"/>
            </a:xfrm>
            <a:custGeom>
              <a:avLst/>
              <a:gdLst>
                <a:gd name="T0" fmla="*/ 0 w 55"/>
                <a:gd name="T1" fmla="*/ 50 h 78"/>
                <a:gd name="T2" fmla="*/ 8 w 55"/>
                <a:gd name="T3" fmla="*/ 59 h 78"/>
                <a:gd name="T4" fmla="*/ 19 w 55"/>
                <a:gd name="T5" fmla="*/ 68 h 78"/>
                <a:gd name="T6" fmla="*/ 25 w 55"/>
                <a:gd name="T7" fmla="*/ 71 h 78"/>
                <a:gd name="T8" fmla="*/ 29 w 55"/>
                <a:gd name="T9" fmla="*/ 73 h 78"/>
                <a:gd name="T10" fmla="*/ 34 w 55"/>
                <a:gd name="T11" fmla="*/ 76 h 78"/>
                <a:gd name="T12" fmla="*/ 41 w 55"/>
                <a:gd name="T13" fmla="*/ 78 h 78"/>
                <a:gd name="T14" fmla="*/ 45 w 55"/>
                <a:gd name="T15" fmla="*/ 70 h 78"/>
                <a:gd name="T16" fmla="*/ 49 w 55"/>
                <a:gd name="T17" fmla="*/ 63 h 78"/>
                <a:gd name="T18" fmla="*/ 52 w 55"/>
                <a:gd name="T19" fmla="*/ 53 h 78"/>
                <a:gd name="T20" fmla="*/ 54 w 55"/>
                <a:gd name="T21" fmla="*/ 43 h 78"/>
                <a:gd name="T22" fmla="*/ 55 w 55"/>
                <a:gd name="T23" fmla="*/ 34 h 78"/>
                <a:gd name="T24" fmla="*/ 54 w 55"/>
                <a:gd name="T25" fmla="*/ 23 h 78"/>
                <a:gd name="T26" fmla="*/ 53 w 55"/>
                <a:gd name="T27" fmla="*/ 11 h 78"/>
                <a:gd name="T28" fmla="*/ 49 w 55"/>
                <a:gd name="T29" fmla="*/ 0 h 78"/>
                <a:gd name="T30" fmla="*/ 0 w 55"/>
                <a:gd name="T31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78">
                  <a:moveTo>
                    <a:pt x="0" y="50"/>
                  </a:moveTo>
                  <a:lnTo>
                    <a:pt x="8" y="59"/>
                  </a:lnTo>
                  <a:lnTo>
                    <a:pt x="19" y="68"/>
                  </a:lnTo>
                  <a:lnTo>
                    <a:pt x="25" y="71"/>
                  </a:lnTo>
                  <a:lnTo>
                    <a:pt x="29" y="73"/>
                  </a:lnTo>
                  <a:lnTo>
                    <a:pt x="34" y="76"/>
                  </a:lnTo>
                  <a:lnTo>
                    <a:pt x="41" y="78"/>
                  </a:lnTo>
                  <a:lnTo>
                    <a:pt x="45" y="70"/>
                  </a:lnTo>
                  <a:lnTo>
                    <a:pt x="49" y="63"/>
                  </a:lnTo>
                  <a:lnTo>
                    <a:pt x="52" y="53"/>
                  </a:lnTo>
                  <a:lnTo>
                    <a:pt x="54" y="43"/>
                  </a:lnTo>
                  <a:lnTo>
                    <a:pt x="55" y="34"/>
                  </a:lnTo>
                  <a:lnTo>
                    <a:pt x="54" y="23"/>
                  </a:lnTo>
                  <a:lnTo>
                    <a:pt x="53" y="11"/>
                  </a:lnTo>
                  <a:lnTo>
                    <a:pt x="49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352"/>
            <p:cNvSpPr>
              <a:spLocks/>
            </p:cNvSpPr>
            <p:nvPr/>
          </p:nvSpPr>
          <p:spPr bwMode="auto">
            <a:xfrm>
              <a:off x="7639442" y="7770591"/>
              <a:ext cx="42954" cy="30227"/>
            </a:xfrm>
            <a:custGeom>
              <a:avLst/>
              <a:gdLst>
                <a:gd name="T0" fmla="*/ 0 w 108"/>
                <a:gd name="T1" fmla="*/ 6 h 78"/>
                <a:gd name="T2" fmla="*/ 1 w 108"/>
                <a:gd name="T3" fmla="*/ 13 h 78"/>
                <a:gd name="T4" fmla="*/ 2 w 108"/>
                <a:gd name="T5" fmla="*/ 21 h 78"/>
                <a:gd name="T6" fmla="*/ 5 w 108"/>
                <a:gd name="T7" fmla="*/ 29 h 78"/>
                <a:gd name="T8" fmla="*/ 10 w 108"/>
                <a:gd name="T9" fmla="*/ 37 h 78"/>
                <a:gd name="T10" fmla="*/ 16 w 108"/>
                <a:gd name="T11" fmla="*/ 45 h 78"/>
                <a:gd name="T12" fmla="*/ 22 w 108"/>
                <a:gd name="T13" fmla="*/ 51 h 78"/>
                <a:gd name="T14" fmla="*/ 30 w 108"/>
                <a:gd name="T15" fmla="*/ 58 h 78"/>
                <a:gd name="T16" fmla="*/ 39 w 108"/>
                <a:gd name="T17" fmla="*/ 64 h 78"/>
                <a:gd name="T18" fmla="*/ 47 w 108"/>
                <a:gd name="T19" fmla="*/ 70 h 78"/>
                <a:gd name="T20" fmla="*/ 57 w 108"/>
                <a:gd name="T21" fmla="*/ 73 h 78"/>
                <a:gd name="T22" fmla="*/ 67 w 108"/>
                <a:gd name="T23" fmla="*/ 76 h 78"/>
                <a:gd name="T24" fmla="*/ 75 w 108"/>
                <a:gd name="T25" fmla="*/ 77 h 78"/>
                <a:gd name="T26" fmla="*/ 85 w 108"/>
                <a:gd name="T27" fmla="*/ 78 h 78"/>
                <a:gd name="T28" fmla="*/ 93 w 108"/>
                <a:gd name="T29" fmla="*/ 77 h 78"/>
                <a:gd name="T30" fmla="*/ 101 w 108"/>
                <a:gd name="T31" fmla="*/ 75 h 78"/>
                <a:gd name="T32" fmla="*/ 108 w 108"/>
                <a:gd name="T33" fmla="*/ 73 h 78"/>
                <a:gd name="T34" fmla="*/ 108 w 108"/>
                <a:gd name="T35" fmla="*/ 65 h 78"/>
                <a:gd name="T36" fmla="*/ 106 w 108"/>
                <a:gd name="T37" fmla="*/ 57 h 78"/>
                <a:gd name="T38" fmla="*/ 102 w 108"/>
                <a:gd name="T39" fmla="*/ 49 h 78"/>
                <a:gd name="T40" fmla="*/ 98 w 108"/>
                <a:gd name="T41" fmla="*/ 41 h 78"/>
                <a:gd name="T42" fmla="*/ 93 w 108"/>
                <a:gd name="T43" fmla="*/ 34 h 78"/>
                <a:gd name="T44" fmla="*/ 86 w 108"/>
                <a:gd name="T45" fmla="*/ 26 h 78"/>
                <a:gd name="T46" fmla="*/ 78 w 108"/>
                <a:gd name="T47" fmla="*/ 20 h 78"/>
                <a:gd name="T48" fmla="*/ 69 w 108"/>
                <a:gd name="T49" fmla="*/ 14 h 78"/>
                <a:gd name="T50" fmla="*/ 60 w 108"/>
                <a:gd name="T51" fmla="*/ 9 h 78"/>
                <a:gd name="T52" fmla="*/ 51 w 108"/>
                <a:gd name="T53" fmla="*/ 5 h 78"/>
                <a:gd name="T54" fmla="*/ 41 w 108"/>
                <a:gd name="T55" fmla="*/ 3 h 78"/>
                <a:gd name="T56" fmla="*/ 32 w 108"/>
                <a:gd name="T57" fmla="*/ 0 h 78"/>
                <a:gd name="T58" fmla="*/ 24 w 108"/>
                <a:gd name="T59" fmla="*/ 0 h 78"/>
                <a:gd name="T60" fmla="*/ 15 w 108"/>
                <a:gd name="T61" fmla="*/ 0 h 78"/>
                <a:gd name="T62" fmla="*/ 7 w 108"/>
                <a:gd name="T63" fmla="*/ 3 h 78"/>
                <a:gd name="T64" fmla="*/ 0 w 108"/>
                <a:gd name="T65" fmla="*/ 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78">
                  <a:moveTo>
                    <a:pt x="0" y="6"/>
                  </a:moveTo>
                  <a:lnTo>
                    <a:pt x="1" y="13"/>
                  </a:lnTo>
                  <a:lnTo>
                    <a:pt x="2" y="21"/>
                  </a:lnTo>
                  <a:lnTo>
                    <a:pt x="5" y="29"/>
                  </a:lnTo>
                  <a:lnTo>
                    <a:pt x="10" y="37"/>
                  </a:lnTo>
                  <a:lnTo>
                    <a:pt x="16" y="45"/>
                  </a:lnTo>
                  <a:lnTo>
                    <a:pt x="22" y="51"/>
                  </a:lnTo>
                  <a:lnTo>
                    <a:pt x="30" y="58"/>
                  </a:lnTo>
                  <a:lnTo>
                    <a:pt x="39" y="64"/>
                  </a:lnTo>
                  <a:lnTo>
                    <a:pt x="47" y="70"/>
                  </a:lnTo>
                  <a:lnTo>
                    <a:pt x="57" y="73"/>
                  </a:lnTo>
                  <a:lnTo>
                    <a:pt x="67" y="76"/>
                  </a:lnTo>
                  <a:lnTo>
                    <a:pt x="75" y="77"/>
                  </a:lnTo>
                  <a:lnTo>
                    <a:pt x="85" y="78"/>
                  </a:lnTo>
                  <a:lnTo>
                    <a:pt x="93" y="77"/>
                  </a:lnTo>
                  <a:lnTo>
                    <a:pt x="101" y="75"/>
                  </a:lnTo>
                  <a:lnTo>
                    <a:pt x="108" y="73"/>
                  </a:lnTo>
                  <a:lnTo>
                    <a:pt x="108" y="65"/>
                  </a:lnTo>
                  <a:lnTo>
                    <a:pt x="106" y="57"/>
                  </a:lnTo>
                  <a:lnTo>
                    <a:pt x="102" y="49"/>
                  </a:lnTo>
                  <a:lnTo>
                    <a:pt x="98" y="41"/>
                  </a:lnTo>
                  <a:lnTo>
                    <a:pt x="93" y="34"/>
                  </a:lnTo>
                  <a:lnTo>
                    <a:pt x="86" y="26"/>
                  </a:lnTo>
                  <a:lnTo>
                    <a:pt x="78" y="20"/>
                  </a:lnTo>
                  <a:lnTo>
                    <a:pt x="69" y="14"/>
                  </a:lnTo>
                  <a:lnTo>
                    <a:pt x="60" y="9"/>
                  </a:lnTo>
                  <a:lnTo>
                    <a:pt x="51" y="5"/>
                  </a:lnTo>
                  <a:lnTo>
                    <a:pt x="41" y="3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353"/>
            <p:cNvSpPr>
              <a:spLocks/>
            </p:cNvSpPr>
            <p:nvPr/>
          </p:nvSpPr>
          <p:spPr bwMode="auto">
            <a:xfrm>
              <a:off x="7637851" y="7786500"/>
              <a:ext cx="9545" cy="44545"/>
            </a:xfrm>
            <a:custGeom>
              <a:avLst/>
              <a:gdLst>
                <a:gd name="T0" fmla="*/ 0 w 24"/>
                <a:gd name="T1" fmla="*/ 113 h 116"/>
                <a:gd name="T2" fmla="*/ 5 w 24"/>
                <a:gd name="T3" fmla="*/ 115 h 116"/>
                <a:gd name="T4" fmla="*/ 10 w 24"/>
                <a:gd name="T5" fmla="*/ 116 h 116"/>
                <a:gd name="T6" fmla="*/ 16 w 24"/>
                <a:gd name="T7" fmla="*/ 108 h 116"/>
                <a:gd name="T8" fmla="*/ 20 w 24"/>
                <a:gd name="T9" fmla="*/ 100 h 116"/>
                <a:gd name="T10" fmla="*/ 22 w 24"/>
                <a:gd name="T11" fmla="*/ 90 h 116"/>
                <a:gd name="T12" fmla="*/ 24 w 24"/>
                <a:gd name="T13" fmla="*/ 79 h 116"/>
                <a:gd name="T14" fmla="*/ 24 w 24"/>
                <a:gd name="T15" fmla="*/ 68 h 116"/>
                <a:gd name="T16" fmla="*/ 23 w 24"/>
                <a:gd name="T17" fmla="*/ 58 h 116"/>
                <a:gd name="T18" fmla="*/ 21 w 24"/>
                <a:gd name="T19" fmla="*/ 46 h 116"/>
                <a:gd name="T20" fmla="*/ 18 w 24"/>
                <a:gd name="T21" fmla="*/ 34 h 116"/>
                <a:gd name="T22" fmla="*/ 15 w 24"/>
                <a:gd name="T23" fmla="*/ 24 h 116"/>
                <a:gd name="T24" fmla="*/ 9 w 24"/>
                <a:gd name="T25" fmla="*/ 16 h 116"/>
                <a:gd name="T26" fmla="*/ 5 w 24"/>
                <a:gd name="T27" fmla="*/ 7 h 116"/>
                <a:gd name="T28" fmla="*/ 0 w 24"/>
                <a:gd name="T29" fmla="*/ 0 h 116"/>
                <a:gd name="T30" fmla="*/ 0 w 24"/>
                <a:gd name="T31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16">
                  <a:moveTo>
                    <a:pt x="0" y="113"/>
                  </a:moveTo>
                  <a:lnTo>
                    <a:pt x="5" y="115"/>
                  </a:lnTo>
                  <a:lnTo>
                    <a:pt x="10" y="116"/>
                  </a:lnTo>
                  <a:lnTo>
                    <a:pt x="16" y="108"/>
                  </a:lnTo>
                  <a:lnTo>
                    <a:pt x="20" y="100"/>
                  </a:lnTo>
                  <a:lnTo>
                    <a:pt x="22" y="90"/>
                  </a:lnTo>
                  <a:lnTo>
                    <a:pt x="24" y="79"/>
                  </a:lnTo>
                  <a:lnTo>
                    <a:pt x="24" y="68"/>
                  </a:lnTo>
                  <a:lnTo>
                    <a:pt x="23" y="58"/>
                  </a:lnTo>
                  <a:lnTo>
                    <a:pt x="21" y="46"/>
                  </a:lnTo>
                  <a:lnTo>
                    <a:pt x="18" y="34"/>
                  </a:lnTo>
                  <a:lnTo>
                    <a:pt x="15" y="24"/>
                  </a:lnTo>
                  <a:lnTo>
                    <a:pt x="9" y="16"/>
                  </a:lnTo>
                  <a:lnTo>
                    <a:pt x="5" y="7"/>
                  </a:lnTo>
                  <a:lnTo>
                    <a:pt x="0" y="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354"/>
            <p:cNvSpPr>
              <a:spLocks/>
            </p:cNvSpPr>
            <p:nvPr/>
          </p:nvSpPr>
          <p:spPr bwMode="auto">
            <a:xfrm>
              <a:off x="7706259" y="7831044"/>
              <a:ext cx="62044" cy="38182"/>
            </a:xfrm>
            <a:custGeom>
              <a:avLst/>
              <a:gdLst>
                <a:gd name="T0" fmla="*/ 151 w 158"/>
                <a:gd name="T1" fmla="*/ 81 h 95"/>
                <a:gd name="T2" fmla="*/ 155 w 158"/>
                <a:gd name="T3" fmla="*/ 70 h 95"/>
                <a:gd name="T4" fmla="*/ 157 w 158"/>
                <a:gd name="T5" fmla="*/ 59 h 95"/>
                <a:gd name="T6" fmla="*/ 158 w 158"/>
                <a:gd name="T7" fmla="*/ 50 h 95"/>
                <a:gd name="T8" fmla="*/ 158 w 158"/>
                <a:gd name="T9" fmla="*/ 39 h 95"/>
                <a:gd name="T10" fmla="*/ 158 w 158"/>
                <a:gd name="T11" fmla="*/ 29 h 95"/>
                <a:gd name="T12" fmla="*/ 157 w 158"/>
                <a:gd name="T13" fmla="*/ 19 h 95"/>
                <a:gd name="T14" fmla="*/ 156 w 158"/>
                <a:gd name="T15" fmla="*/ 10 h 95"/>
                <a:gd name="T16" fmla="*/ 152 w 158"/>
                <a:gd name="T17" fmla="*/ 1 h 95"/>
                <a:gd name="T18" fmla="*/ 145 w 158"/>
                <a:gd name="T19" fmla="*/ 0 h 95"/>
                <a:gd name="T20" fmla="*/ 136 w 158"/>
                <a:gd name="T21" fmla="*/ 1 h 95"/>
                <a:gd name="T22" fmla="*/ 128 w 158"/>
                <a:gd name="T23" fmla="*/ 1 h 95"/>
                <a:gd name="T24" fmla="*/ 119 w 158"/>
                <a:gd name="T25" fmla="*/ 2 h 95"/>
                <a:gd name="T26" fmla="*/ 110 w 158"/>
                <a:gd name="T27" fmla="*/ 4 h 95"/>
                <a:gd name="T28" fmla="*/ 102 w 158"/>
                <a:gd name="T29" fmla="*/ 7 h 95"/>
                <a:gd name="T30" fmla="*/ 93 w 158"/>
                <a:gd name="T31" fmla="*/ 11 h 95"/>
                <a:gd name="T32" fmla="*/ 84 w 158"/>
                <a:gd name="T33" fmla="*/ 15 h 95"/>
                <a:gd name="T34" fmla="*/ 76 w 158"/>
                <a:gd name="T35" fmla="*/ 19 h 95"/>
                <a:gd name="T36" fmla="*/ 67 w 158"/>
                <a:gd name="T37" fmla="*/ 25 h 95"/>
                <a:gd name="T38" fmla="*/ 59 w 158"/>
                <a:gd name="T39" fmla="*/ 30 h 95"/>
                <a:gd name="T40" fmla="*/ 50 w 158"/>
                <a:gd name="T41" fmla="*/ 37 h 95"/>
                <a:gd name="T42" fmla="*/ 42 w 158"/>
                <a:gd name="T43" fmla="*/ 44 h 95"/>
                <a:gd name="T44" fmla="*/ 34 w 158"/>
                <a:gd name="T45" fmla="*/ 52 h 95"/>
                <a:gd name="T46" fmla="*/ 26 w 158"/>
                <a:gd name="T47" fmla="*/ 59 h 95"/>
                <a:gd name="T48" fmla="*/ 19 w 158"/>
                <a:gd name="T49" fmla="*/ 68 h 95"/>
                <a:gd name="T50" fmla="*/ 9 w 158"/>
                <a:gd name="T51" fmla="*/ 81 h 95"/>
                <a:gd name="T52" fmla="*/ 0 w 158"/>
                <a:gd name="T53" fmla="*/ 95 h 95"/>
                <a:gd name="T54" fmla="*/ 114 w 158"/>
                <a:gd name="T55" fmla="*/ 95 h 95"/>
                <a:gd name="T56" fmla="*/ 124 w 158"/>
                <a:gd name="T57" fmla="*/ 94 h 95"/>
                <a:gd name="T58" fmla="*/ 134 w 158"/>
                <a:gd name="T59" fmla="*/ 92 h 95"/>
                <a:gd name="T60" fmla="*/ 143 w 158"/>
                <a:gd name="T61" fmla="*/ 87 h 95"/>
                <a:gd name="T62" fmla="*/ 151 w 158"/>
                <a:gd name="T63" fmla="*/ 8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95">
                  <a:moveTo>
                    <a:pt x="151" y="81"/>
                  </a:moveTo>
                  <a:lnTo>
                    <a:pt x="155" y="70"/>
                  </a:lnTo>
                  <a:lnTo>
                    <a:pt x="157" y="59"/>
                  </a:lnTo>
                  <a:lnTo>
                    <a:pt x="158" y="50"/>
                  </a:lnTo>
                  <a:lnTo>
                    <a:pt x="158" y="39"/>
                  </a:lnTo>
                  <a:lnTo>
                    <a:pt x="158" y="29"/>
                  </a:lnTo>
                  <a:lnTo>
                    <a:pt x="157" y="19"/>
                  </a:lnTo>
                  <a:lnTo>
                    <a:pt x="156" y="10"/>
                  </a:lnTo>
                  <a:lnTo>
                    <a:pt x="152" y="1"/>
                  </a:lnTo>
                  <a:lnTo>
                    <a:pt x="145" y="0"/>
                  </a:lnTo>
                  <a:lnTo>
                    <a:pt x="136" y="1"/>
                  </a:lnTo>
                  <a:lnTo>
                    <a:pt x="128" y="1"/>
                  </a:lnTo>
                  <a:lnTo>
                    <a:pt x="119" y="2"/>
                  </a:lnTo>
                  <a:lnTo>
                    <a:pt x="110" y="4"/>
                  </a:lnTo>
                  <a:lnTo>
                    <a:pt x="102" y="7"/>
                  </a:lnTo>
                  <a:lnTo>
                    <a:pt x="93" y="11"/>
                  </a:lnTo>
                  <a:lnTo>
                    <a:pt x="84" y="15"/>
                  </a:lnTo>
                  <a:lnTo>
                    <a:pt x="76" y="19"/>
                  </a:lnTo>
                  <a:lnTo>
                    <a:pt x="67" y="25"/>
                  </a:lnTo>
                  <a:lnTo>
                    <a:pt x="59" y="30"/>
                  </a:lnTo>
                  <a:lnTo>
                    <a:pt x="50" y="37"/>
                  </a:lnTo>
                  <a:lnTo>
                    <a:pt x="42" y="44"/>
                  </a:lnTo>
                  <a:lnTo>
                    <a:pt x="34" y="52"/>
                  </a:lnTo>
                  <a:lnTo>
                    <a:pt x="26" y="59"/>
                  </a:lnTo>
                  <a:lnTo>
                    <a:pt x="19" y="68"/>
                  </a:lnTo>
                  <a:lnTo>
                    <a:pt x="9" y="81"/>
                  </a:lnTo>
                  <a:lnTo>
                    <a:pt x="0" y="95"/>
                  </a:lnTo>
                  <a:lnTo>
                    <a:pt x="114" y="95"/>
                  </a:lnTo>
                  <a:lnTo>
                    <a:pt x="124" y="94"/>
                  </a:lnTo>
                  <a:lnTo>
                    <a:pt x="134" y="92"/>
                  </a:lnTo>
                  <a:lnTo>
                    <a:pt x="143" y="87"/>
                  </a:lnTo>
                  <a:lnTo>
                    <a:pt x="151" y="8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355"/>
            <p:cNvSpPr>
              <a:spLocks/>
            </p:cNvSpPr>
            <p:nvPr/>
          </p:nvSpPr>
          <p:spPr bwMode="auto">
            <a:xfrm>
              <a:off x="7738077" y="7699001"/>
              <a:ext cx="35000" cy="60453"/>
            </a:xfrm>
            <a:custGeom>
              <a:avLst/>
              <a:gdLst>
                <a:gd name="T0" fmla="*/ 36 w 89"/>
                <a:gd name="T1" fmla="*/ 155 h 155"/>
                <a:gd name="T2" fmla="*/ 45 w 89"/>
                <a:gd name="T3" fmla="*/ 149 h 155"/>
                <a:gd name="T4" fmla="*/ 54 w 89"/>
                <a:gd name="T5" fmla="*/ 142 h 155"/>
                <a:gd name="T6" fmla="*/ 63 w 89"/>
                <a:gd name="T7" fmla="*/ 133 h 155"/>
                <a:gd name="T8" fmla="*/ 69 w 89"/>
                <a:gd name="T9" fmla="*/ 123 h 155"/>
                <a:gd name="T10" fmla="*/ 76 w 89"/>
                <a:gd name="T11" fmla="*/ 112 h 155"/>
                <a:gd name="T12" fmla="*/ 81 w 89"/>
                <a:gd name="T13" fmla="*/ 100 h 155"/>
                <a:gd name="T14" fmla="*/ 85 w 89"/>
                <a:gd name="T15" fmla="*/ 87 h 155"/>
                <a:gd name="T16" fmla="*/ 89 w 89"/>
                <a:gd name="T17" fmla="*/ 73 h 155"/>
                <a:gd name="T18" fmla="*/ 16 w 89"/>
                <a:gd name="T19" fmla="*/ 0 h 155"/>
                <a:gd name="T20" fmla="*/ 11 w 89"/>
                <a:gd name="T21" fmla="*/ 12 h 155"/>
                <a:gd name="T22" fmla="*/ 7 w 89"/>
                <a:gd name="T23" fmla="*/ 25 h 155"/>
                <a:gd name="T24" fmla="*/ 3 w 89"/>
                <a:gd name="T25" fmla="*/ 39 h 155"/>
                <a:gd name="T26" fmla="*/ 1 w 89"/>
                <a:gd name="T27" fmla="*/ 53 h 155"/>
                <a:gd name="T28" fmla="*/ 0 w 89"/>
                <a:gd name="T29" fmla="*/ 69 h 155"/>
                <a:gd name="T30" fmla="*/ 1 w 89"/>
                <a:gd name="T31" fmla="*/ 84 h 155"/>
                <a:gd name="T32" fmla="*/ 4 w 89"/>
                <a:gd name="T33" fmla="*/ 100 h 155"/>
                <a:gd name="T34" fmla="*/ 8 w 89"/>
                <a:gd name="T35" fmla="*/ 112 h 155"/>
                <a:gd name="T36" fmla="*/ 13 w 89"/>
                <a:gd name="T37" fmla="*/ 125 h 155"/>
                <a:gd name="T38" fmla="*/ 20 w 89"/>
                <a:gd name="T39" fmla="*/ 137 h 155"/>
                <a:gd name="T40" fmla="*/ 27 w 89"/>
                <a:gd name="T41" fmla="*/ 146 h 155"/>
                <a:gd name="T42" fmla="*/ 36 w 89"/>
                <a:gd name="T4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" h="155">
                  <a:moveTo>
                    <a:pt x="36" y="155"/>
                  </a:moveTo>
                  <a:lnTo>
                    <a:pt x="45" y="149"/>
                  </a:lnTo>
                  <a:lnTo>
                    <a:pt x="54" y="142"/>
                  </a:lnTo>
                  <a:lnTo>
                    <a:pt x="63" y="133"/>
                  </a:lnTo>
                  <a:lnTo>
                    <a:pt x="69" y="123"/>
                  </a:lnTo>
                  <a:lnTo>
                    <a:pt x="76" y="112"/>
                  </a:lnTo>
                  <a:lnTo>
                    <a:pt x="81" y="100"/>
                  </a:lnTo>
                  <a:lnTo>
                    <a:pt x="85" y="87"/>
                  </a:lnTo>
                  <a:lnTo>
                    <a:pt x="89" y="73"/>
                  </a:lnTo>
                  <a:lnTo>
                    <a:pt x="16" y="0"/>
                  </a:lnTo>
                  <a:lnTo>
                    <a:pt x="11" y="12"/>
                  </a:lnTo>
                  <a:lnTo>
                    <a:pt x="7" y="25"/>
                  </a:lnTo>
                  <a:lnTo>
                    <a:pt x="3" y="39"/>
                  </a:lnTo>
                  <a:lnTo>
                    <a:pt x="1" y="53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4" y="100"/>
                  </a:lnTo>
                  <a:lnTo>
                    <a:pt x="8" y="112"/>
                  </a:lnTo>
                  <a:lnTo>
                    <a:pt x="13" y="125"/>
                  </a:lnTo>
                  <a:lnTo>
                    <a:pt x="20" y="137"/>
                  </a:lnTo>
                  <a:lnTo>
                    <a:pt x="27" y="146"/>
                  </a:lnTo>
                  <a:lnTo>
                    <a:pt x="36" y="15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356"/>
            <p:cNvSpPr>
              <a:spLocks/>
            </p:cNvSpPr>
            <p:nvPr/>
          </p:nvSpPr>
          <p:spPr bwMode="auto">
            <a:xfrm>
              <a:off x="7717395" y="7776955"/>
              <a:ext cx="35000" cy="60453"/>
            </a:xfrm>
            <a:custGeom>
              <a:avLst/>
              <a:gdLst>
                <a:gd name="T0" fmla="*/ 12 w 85"/>
                <a:gd name="T1" fmla="*/ 152 h 152"/>
                <a:gd name="T2" fmla="*/ 22 w 85"/>
                <a:gd name="T3" fmla="*/ 149 h 152"/>
                <a:gd name="T4" fmla="*/ 32 w 85"/>
                <a:gd name="T5" fmla="*/ 144 h 152"/>
                <a:gd name="T6" fmla="*/ 41 w 85"/>
                <a:gd name="T7" fmla="*/ 139 h 152"/>
                <a:gd name="T8" fmla="*/ 49 w 85"/>
                <a:gd name="T9" fmla="*/ 131 h 152"/>
                <a:gd name="T10" fmla="*/ 58 w 85"/>
                <a:gd name="T11" fmla="*/ 123 h 152"/>
                <a:gd name="T12" fmla="*/ 65 w 85"/>
                <a:gd name="T13" fmla="*/ 113 h 152"/>
                <a:gd name="T14" fmla="*/ 72 w 85"/>
                <a:gd name="T15" fmla="*/ 101 h 152"/>
                <a:gd name="T16" fmla="*/ 77 w 85"/>
                <a:gd name="T17" fmla="*/ 89 h 152"/>
                <a:gd name="T18" fmla="*/ 82 w 85"/>
                <a:gd name="T19" fmla="*/ 76 h 152"/>
                <a:gd name="T20" fmla="*/ 84 w 85"/>
                <a:gd name="T21" fmla="*/ 63 h 152"/>
                <a:gd name="T22" fmla="*/ 85 w 85"/>
                <a:gd name="T23" fmla="*/ 51 h 152"/>
                <a:gd name="T24" fmla="*/ 85 w 85"/>
                <a:gd name="T25" fmla="*/ 40 h 152"/>
                <a:gd name="T26" fmla="*/ 84 w 85"/>
                <a:gd name="T27" fmla="*/ 28 h 152"/>
                <a:gd name="T28" fmla="*/ 81 w 85"/>
                <a:gd name="T29" fmla="*/ 18 h 152"/>
                <a:gd name="T30" fmla="*/ 76 w 85"/>
                <a:gd name="T31" fmla="*/ 8 h 152"/>
                <a:gd name="T32" fmla="*/ 72 w 85"/>
                <a:gd name="T33" fmla="*/ 0 h 152"/>
                <a:gd name="T34" fmla="*/ 62 w 85"/>
                <a:gd name="T35" fmla="*/ 3 h 152"/>
                <a:gd name="T36" fmla="*/ 52 w 85"/>
                <a:gd name="T37" fmla="*/ 7 h 152"/>
                <a:gd name="T38" fmla="*/ 44 w 85"/>
                <a:gd name="T39" fmla="*/ 13 h 152"/>
                <a:gd name="T40" fmla="*/ 35 w 85"/>
                <a:gd name="T41" fmla="*/ 20 h 152"/>
                <a:gd name="T42" fmla="*/ 27 w 85"/>
                <a:gd name="T43" fmla="*/ 29 h 152"/>
                <a:gd name="T44" fmla="*/ 19 w 85"/>
                <a:gd name="T45" fmla="*/ 39 h 152"/>
                <a:gd name="T46" fmla="*/ 12 w 85"/>
                <a:gd name="T47" fmla="*/ 50 h 152"/>
                <a:gd name="T48" fmla="*/ 7 w 85"/>
                <a:gd name="T49" fmla="*/ 62 h 152"/>
                <a:gd name="T50" fmla="*/ 3 w 85"/>
                <a:gd name="T51" fmla="*/ 75 h 152"/>
                <a:gd name="T52" fmla="*/ 1 w 85"/>
                <a:gd name="T53" fmla="*/ 88 h 152"/>
                <a:gd name="T54" fmla="*/ 0 w 85"/>
                <a:gd name="T55" fmla="*/ 100 h 152"/>
                <a:gd name="T56" fmla="*/ 0 w 85"/>
                <a:gd name="T57" fmla="*/ 112 h 152"/>
                <a:gd name="T58" fmla="*/ 1 w 85"/>
                <a:gd name="T59" fmla="*/ 124 h 152"/>
                <a:gd name="T60" fmla="*/ 4 w 85"/>
                <a:gd name="T61" fmla="*/ 134 h 152"/>
                <a:gd name="T62" fmla="*/ 7 w 85"/>
                <a:gd name="T63" fmla="*/ 143 h 152"/>
                <a:gd name="T64" fmla="*/ 12 w 85"/>
                <a:gd name="T6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152">
                  <a:moveTo>
                    <a:pt x="12" y="152"/>
                  </a:moveTo>
                  <a:lnTo>
                    <a:pt x="22" y="149"/>
                  </a:lnTo>
                  <a:lnTo>
                    <a:pt x="32" y="144"/>
                  </a:lnTo>
                  <a:lnTo>
                    <a:pt x="41" y="139"/>
                  </a:lnTo>
                  <a:lnTo>
                    <a:pt x="49" y="131"/>
                  </a:lnTo>
                  <a:lnTo>
                    <a:pt x="58" y="123"/>
                  </a:lnTo>
                  <a:lnTo>
                    <a:pt x="65" y="113"/>
                  </a:lnTo>
                  <a:lnTo>
                    <a:pt x="72" y="101"/>
                  </a:lnTo>
                  <a:lnTo>
                    <a:pt x="77" y="89"/>
                  </a:lnTo>
                  <a:lnTo>
                    <a:pt x="82" y="76"/>
                  </a:lnTo>
                  <a:lnTo>
                    <a:pt x="84" y="63"/>
                  </a:lnTo>
                  <a:lnTo>
                    <a:pt x="85" y="51"/>
                  </a:lnTo>
                  <a:lnTo>
                    <a:pt x="85" y="40"/>
                  </a:lnTo>
                  <a:lnTo>
                    <a:pt x="84" y="28"/>
                  </a:lnTo>
                  <a:lnTo>
                    <a:pt x="81" y="18"/>
                  </a:lnTo>
                  <a:lnTo>
                    <a:pt x="76" y="8"/>
                  </a:lnTo>
                  <a:lnTo>
                    <a:pt x="72" y="0"/>
                  </a:lnTo>
                  <a:lnTo>
                    <a:pt x="62" y="3"/>
                  </a:lnTo>
                  <a:lnTo>
                    <a:pt x="52" y="7"/>
                  </a:lnTo>
                  <a:lnTo>
                    <a:pt x="44" y="13"/>
                  </a:lnTo>
                  <a:lnTo>
                    <a:pt x="35" y="20"/>
                  </a:lnTo>
                  <a:lnTo>
                    <a:pt x="27" y="29"/>
                  </a:lnTo>
                  <a:lnTo>
                    <a:pt x="19" y="39"/>
                  </a:lnTo>
                  <a:lnTo>
                    <a:pt x="12" y="50"/>
                  </a:lnTo>
                  <a:lnTo>
                    <a:pt x="7" y="62"/>
                  </a:lnTo>
                  <a:lnTo>
                    <a:pt x="3" y="75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1" y="124"/>
                  </a:lnTo>
                  <a:lnTo>
                    <a:pt x="4" y="134"/>
                  </a:lnTo>
                  <a:lnTo>
                    <a:pt x="7" y="143"/>
                  </a:lnTo>
                  <a:lnTo>
                    <a:pt x="12" y="15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357"/>
            <p:cNvSpPr>
              <a:spLocks/>
            </p:cNvSpPr>
            <p:nvPr/>
          </p:nvSpPr>
          <p:spPr bwMode="auto">
            <a:xfrm>
              <a:off x="7683986" y="7786500"/>
              <a:ext cx="35000" cy="31818"/>
            </a:xfrm>
            <a:custGeom>
              <a:avLst/>
              <a:gdLst>
                <a:gd name="T0" fmla="*/ 0 w 87"/>
                <a:gd name="T1" fmla="*/ 74 h 76"/>
                <a:gd name="T2" fmla="*/ 7 w 87"/>
                <a:gd name="T3" fmla="*/ 76 h 76"/>
                <a:gd name="T4" fmla="*/ 14 w 87"/>
                <a:gd name="T5" fmla="*/ 76 h 76"/>
                <a:gd name="T6" fmla="*/ 22 w 87"/>
                <a:gd name="T7" fmla="*/ 76 h 76"/>
                <a:gd name="T8" fmla="*/ 29 w 87"/>
                <a:gd name="T9" fmla="*/ 74 h 76"/>
                <a:gd name="T10" fmla="*/ 37 w 87"/>
                <a:gd name="T11" fmla="*/ 72 h 76"/>
                <a:gd name="T12" fmla="*/ 46 w 87"/>
                <a:gd name="T13" fmla="*/ 68 h 76"/>
                <a:gd name="T14" fmla="*/ 53 w 87"/>
                <a:gd name="T15" fmla="*/ 63 h 76"/>
                <a:gd name="T16" fmla="*/ 61 w 87"/>
                <a:gd name="T17" fmla="*/ 58 h 76"/>
                <a:gd name="T18" fmla="*/ 67 w 87"/>
                <a:gd name="T19" fmla="*/ 51 h 76"/>
                <a:gd name="T20" fmla="*/ 73 w 87"/>
                <a:gd name="T21" fmla="*/ 45 h 76"/>
                <a:gd name="T22" fmla="*/ 78 w 87"/>
                <a:gd name="T23" fmla="*/ 37 h 76"/>
                <a:gd name="T24" fmla="*/ 81 w 87"/>
                <a:gd name="T25" fmla="*/ 31 h 76"/>
                <a:gd name="T26" fmla="*/ 85 w 87"/>
                <a:gd name="T27" fmla="*/ 23 h 76"/>
                <a:gd name="T28" fmla="*/ 87 w 87"/>
                <a:gd name="T29" fmla="*/ 16 h 76"/>
                <a:gd name="T30" fmla="*/ 87 w 87"/>
                <a:gd name="T31" fmla="*/ 8 h 76"/>
                <a:gd name="T32" fmla="*/ 87 w 87"/>
                <a:gd name="T33" fmla="*/ 2 h 76"/>
                <a:gd name="T34" fmla="*/ 80 w 87"/>
                <a:gd name="T35" fmla="*/ 1 h 76"/>
                <a:gd name="T36" fmla="*/ 73 w 87"/>
                <a:gd name="T37" fmla="*/ 0 h 76"/>
                <a:gd name="T38" fmla="*/ 65 w 87"/>
                <a:gd name="T39" fmla="*/ 1 h 76"/>
                <a:gd name="T40" fmla="*/ 58 w 87"/>
                <a:gd name="T41" fmla="*/ 2 h 76"/>
                <a:gd name="T42" fmla="*/ 50 w 87"/>
                <a:gd name="T43" fmla="*/ 4 h 76"/>
                <a:gd name="T44" fmla="*/ 42 w 87"/>
                <a:gd name="T45" fmla="*/ 8 h 76"/>
                <a:gd name="T46" fmla="*/ 35 w 87"/>
                <a:gd name="T47" fmla="*/ 13 h 76"/>
                <a:gd name="T48" fmla="*/ 27 w 87"/>
                <a:gd name="T49" fmla="*/ 18 h 76"/>
                <a:gd name="T50" fmla="*/ 20 w 87"/>
                <a:gd name="T51" fmla="*/ 24 h 76"/>
                <a:gd name="T52" fmla="*/ 14 w 87"/>
                <a:gd name="T53" fmla="*/ 31 h 76"/>
                <a:gd name="T54" fmla="*/ 10 w 87"/>
                <a:gd name="T55" fmla="*/ 39 h 76"/>
                <a:gd name="T56" fmla="*/ 6 w 87"/>
                <a:gd name="T57" fmla="*/ 46 h 76"/>
                <a:gd name="T58" fmla="*/ 2 w 87"/>
                <a:gd name="T59" fmla="*/ 53 h 76"/>
                <a:gd name="T60" fmla="*/ 1 w 87"/>
                <a:gd name="T61" fmla="*/ 60 h 76"/>
                <a:gd name="T62" fmla="*/ 0 w 87"/>
                <a:gd name="T63" fmla="*/ 68 h 76"/>
                <a:gd name="T64" fmla="*/ 0 w 87"/>
                <a:gd name="T6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76">
                  <a:moveTo>
                    <a:pt x="0" y="74"/>
                  </a:moveTo>
                  <a:lnTo>
                    <a:pt x="7" y="76"/>
                  </a:lnTo>
                  <a:lnTo>
                    <a:pt x="14" y="76"/>
                  </a:lnTo>
                  <a:lnTo>
                    <a:pt x="22" y="76"/>
                  </a:lnTo>
                  <a:lnTo>
                    <a:pt x="29" y="74"/>
                  </a:lnTo>
                  <a:lnTo>
                    <a:pt x="37" y="72"/>
                  </a:lnTo>
                  <a:lnTo>
                    <a:pt x="46" y="68"/>
                  </a:lnTo>
                  <a:lnTo>
                    <a:pt x="53" y="63"/>
                  </a:lnTo>
                  <a:lnTo>
                    <a:pt x="61" y="58"/>
                  </a:lnTo>
                  <a:lnTo>
                    <a:pt x="67" y="51"/>
                  </a:lnTo>
                  <a:lnTo>
                    <a:pt x="73" y="45"/>
                  </a:lnTo>
                  <a:lnTo>
                    <a:pt x="78" y="37"/>
                  </a:lnTo>
                  <a:lnTo>
                    <a:pt x="81" y="31"/>
                  </a:lnTo>
                  <a:lnTo>
                    <a:pt x="85" y="23"/>
                  </a:lnTo>
                  <a:lnTo>
                    <a:pt x="87" y="16"/>
                  </a:lnTo>
                  <a:lnTo>
                    <a:pt x="87" y="8"/>
                  </a:lnTo>
                  <a:lnTo>
                    <a:pt x="87" y="2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8" y="2"/>
                  </a:lnTo>
                  <a:lnTo>
                    <a:pt x="50" y="4"/>
                  </a:lnTo>
                  <a:lnTo>
                    <a:pt x="42" y="8"/>
                  </a:lnTo>
                  <a:lnTo>
                    <a:pt x="35" y="13"/>
                  </a:lnTo>
                  <a:lnTo>
                    <a:pt x="27" y="18"/>
                  </a:lnTo>
                  <a:lnTo>
                    <a:pt x="20" y="24"/>
                  </a:lnTo>
                  <a:lnTo>
                    <a:pt x="14" y="31"/>
                  </a:lnTo>
                  <a:lnTo>
                    <a:pt x="10" y="39"/>
                  </a:lnTo>
                  <a:lnTo>
                    <a:pt x="6" y="46"/>
                  </a:lnTo>
                  <a:lnTo>
                    <a:pt x="2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358"/>
            <p:cNvSpPr>
              <a:spLocks/>
            </p:cNvSpPr>
            <p:nvPr/>
          </p:nvSpPr>
          <p:spPr bwMode="auto">
            <a:xfrm>
              <a:off x="7682396" y="7866044"/>
              <a:ext cx="9545" cy="3182"/>
            </a:xfrm>
            <a:custGeom>
              <a:avLst/>
              <a:gdLst>
                <a:gd name="T0" fmla="*/ 23 w 23"/>
                <a:gd name="T1" fmla="*/ 9 h 9"/>
                <a:gd name="T2" fmla="*/ 19 w 23"/>
                <a:gd name="T3" fmla="*/ 4 h 9"/>
                <a:gd name="T4" fmla="*/ 16 w 23"/>
                <a:gd name="T5" fmla="*/ 0 h 9"/>
                <a:gd name="T6" fmla="*/ 7 w 23"/>
                <a:gd name="T7" fmla="*/ 4 h 9"/>
                <a:gd name="T8" fmla="*/ 0 w 23"/>
                <a:gd name="T9" fmla="*/ 9 h 9"/>
                <a:gd name="T10" fmla="*/ 23 w 2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9">
                  <a:moveTo>
                    <a:pt x="23" y="9"/>
                  </a:moveTo>
                  <a:lnTo>
                    <a:pt x="19" y="4"/>
                  </a:lnTo>
                  <a:lnTo>
                    <a:pt x="16" y="0"/>
                  </a:lnTo>
                  <a:lnTo>
                    <a:pt x="7" y="4"/>
                  </a:lnTo>
                  <a:lnTo>
                    <a:pt x="0" y="9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359"/>
            <p:cNvSpPr>
              <a:spLocks/>
            </p:cNvSpPr>
            <p:nvPr/>
          </p:nvSpPr>
          <p:spPr bwMode="auto">
            <a:xfrm>
              <a:off x="7650579" y="7737182"/>
              <a:ext cx="97044" cy="46136"/>
            </a:xfrm>
            <a:custGeom>
              <a:avLst/>
              <a:gdLst>
                <a:gd name="T0" fmla="*/ 0 w 244"/>
                <a:gd name="T1" fmla="*/ 42 h 115"/>
                <a:gd name="T2" fmla="*/ 3 w 244"/>
                <a:gd name="T3" fmla="*/ 49 h 115"/>
                <a:gd name="T4" fmla="*/ 7 w 244"/>
                <a:gd name="T5" fmla="*/ 55 h 115"/>
                <a:gd name="T6" fmla="*/ 12 w 244"/>
                <a:gd name="T7" fmla="*/ 62 h 115"/>
                <a:gd name="T8" fmla="*/ 17 w 244"/>
                <a:gd name="T9" fmla="*/ 67 h 115"/>
                <a:gd name="T10" fmla="*/ 23 w 244"/>
                <a:gd name="T11" fmla="*/ 73 h 115"/>
                <a:gd name="T12" fmla="*/ 29 w 244"/>
                <a:gd name="T13" fmla="*/ 79 h 115"/>
                <a:gd name="T14" fmla="*/ 36 w 244"/>
                <a:gd name="T15" fmla="*/ 84 h 115"/>
                <a:gd name="T16" fmla="*/ 43 w 244"/>
                <a:gd name="T17" fmla="*/ 89 h 115"/>
                <a:gd name="T18" fmla="*/ 59 w 244"/>
                <a:gd name="T19" fmla="*/ 98 h 115"/>
                <a:gd name="T20" fmla="*/ 77 w 244"/>
                <a:gd name="T21" fmla="*/ 104 h 115"/>
                <a:gd name="T22" fmla="*/ 95 w 244"/>
                <a:gd name="T23" fmla="*/ 109 h 115"/>
                <a:gd name="T24" fmla="*/ 115 w 244"/>
                <a:gd name="T25" fmla="*/ 114 h 115"/>
                <a:gd name="T26" fmla="*/ 135 w 244"/>
                <a:gd name="T27" fmla="*/ 115 h 115"/>
                <a:gd name="T28" fmla="*/ 154 w 244"/>
                <a:gd name="T29" fmla="*/ 114 h 115"/>
                <a:gd name="T30" fmla="*/ 174 w 244"/>
                <a:gd name="T31" fmla="*/ 112 h 115"/>
                <a:gd name="T32" fmla="*/ 191 w 244"/>
                <a:gd name="T33" fmla="*/ 107 h 115"/>
                <a:gd name="T34" fmla="*/ 199 w 244"/>
                <a:gd name="T35" fmla="*/ 104 h 115"/>
                <a:gd name="T36" fmla="*/ 207 w 244"/>
                <a:gd name="T37" fmla="*/ 101 h 115"/>
                <a:gd name="T38" fmla="*/ 214 w 244"/>
                <a:gd name="T39" fmla="*/ 96 h 115"/>
                <a:gd name="T40" fmla="*/ 221 w 244"/>
                <a:gd name="T41" fmla="*/ 92 h 115"/>
                <a:gd name="T42" fmla="*/ 228 w 244"/>
                <a:gd name="T43" fmla="*/ 88 h 115"/>
                <a:gd name="T44" fmla="*/ 233 w 244"/>
                <a:gd name="T45" fmla="*/ 84 h 115"/>
                <a:gd name="T46" fmla="*/ 239 w 244"/>
                <a:gd name="T47" fmla="*/ 78 h 115"/>
                <a:gd name="T48" fmla="*/ 244 w 244"/>
                <a:gd name="T49" fmla="*/ 73 h 115"/>
                <a:gd name="T50" fmla="*/ 241 w 244"/>
                <a:gd name="T51" fmla="*/ 66 h 115"/>
                <a:gd name="T52" fmla="*/ 236 w 244"/>
                <a:gd name="T53" fmla="*/ 60 h 115"/>
                <a:gd name="T54" fmla="*/ 232 w 244"/>
                <a:gd name="T55" fmla="*/ 53 h 115"/>
                <a:gd name="T56" fmla="*/ 227 w 244"/>
                <a:gd name="T57" fmla="*/ 48 h 115"/>
                <a:gd name="T58" fmla="*/ 221 w 244"/>
                <a:gd name="T59" fmla="*/ 41 h 115"/>
                <a:gd name="T60" fmla="*/ 215 w 244"/>
                <a:gd name="T61" fmla="*/ 36 h 115"/>
                <a:gd name="T62" fmla="*/ 208 w 244"/>
                <a:gd name="T63" fmla="*/ 31 h 115"/>
                <a:gd name="T64" fmla="*/ 201 w 244"/>
                <a:gd name="T65" fmla="*/ 26 h 115"/>
                <a:gd name="T66" fmla="*/ 185 w 244"/>
                <a:gd name="T67" fmla="*/ 18 h 115"/>
                <a:gd name="T68" fmla="*/ 167 w 244"/>
                <a:gd name="T69" fmla="*/ 10 h 115"/>
                <a:gd name="T70" fmla="*/ 149 w 244"/>
                <a:gd name="T71" fmla="*/ 5 h 115"/>
                <a:gd name="T72" fmla="*/ 128 w 244"/>
                <a:gd name="T73" fmla="*/ 1 h 115"/>
                <a:gd name="T74" fmla="*/ 109 w 244"/>
                <a:gd name="T75" fmla="*/ 0 h 115"/>
                <a:gd name="T76" fmla="*/ 90 w 244"/>
                <a:gd name="T77" fmla="*/ 0 h 115"/>
                <a:gd name="T78" fmla="*/ 70 w 244"/>
                <a:gd name="T79" fmla="*/ 4 h 115"/>
                <a:gd name="T80" fmla="*/ 53 w 244"/>
                <a:gd name="T81" fmla="*/ 8 h 115"/>
                <a:gd name="T82" fmla="*/ 45 w 244"/>
                <a:gd name="T83" fmla="*/ 11 h 115"/>
                <a:gd name="T84" fmla="*/ 37 w 244"/>
                <a:gd name="T85" fmla="*/ 14 h 115"/>
                <a:gd name="T86" fmla="*/ 30 w 244"/>
                <a:gd name="T87" fmla="*/ 18 h 115"/>
                <a:gd name="T88" fmla="*/ 23 w 244"/>
                <a:gd name="T89" fmla="*/ 22 h 115"/>
                <a:gd name="T90" fmla="*/ 16 w 244"/>
                <a:gd name="T91" fmla="*/ 26 h 115"/>
                <a:gd name="T92" fmla="*/ 11 w 244"/>
                <a:gd name="T93" fmla="*/ 32 h 115"/>
                <a:gd name="T94" fmla="*/ 5 w 244"/>
                <a:gd name="T95" fmla="*/ 37 h 115"/>
                <a:gd name="T96" fmla="*/ 0 w 244"/>
                <a:gd name="T9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115">
                  <a:moveTo>
                    <a:pt x="0" y="42"/>
                  </a:moveTo>
                  <a:lnTo>
                    <a:pt x="3" y="49"/>
                  </a:lnTo>
                  <a:lnTo>
                    <a:pt x="7" y="55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3" y="73"/>
                  </a:lnTo>
                  <a:lnTo>
                    <a:pt x="29" y="79"/>
                  </a:lnTo>
                  <a:lnTo>
                    <a:pt x="36" y="84"/>
                  </a:lnTo>
                  <a:lnTo>
                    <a:pt x="43" y="89"/>
                  </a:lnTo>
                  <a:lnTo>
                    <a:pt x="59" y="98"/>
                  </a:lnTo>
                  <a:lnTo>
                    <a:pt x="77" y="104"/>
                  </a:lnTo>
                  <a:lnTo>
                    <a:pt x="95" y="109"/>
                  </a:lnTo>
                  <a:lnTo>
                    <a:pt x="115" y="114"/>
                  </a:lnTo>
                  <a:lnTo>
                    <a:pt x="135" y="115"/>
                  </a:lnTo>
                  <a:lnTo>
                    <a:pt x="154" y="114"/>
                  </a:lnTo>
                  <a:lnTo>
                    <a:pt x="174" y="112"/>
                  </a:lnTo>
                  <a:lnTo>
                    <a:pt x="191" y="107"/>
                  </a:lnTo>
                  <a:lnTo>
                    <a:pt x="199" y="104"/>
                  </a:lnTo>
                  <a:lnTo>
                    <a:pt x="207" y="101"/>
                  </a:lnTo>
                  <a:lnTo>
                    <a:pt x="214" y="96"/>
                  </a:lnTo>
                  <a:lnTo>
                    <a:pt x="221" y="92"/>
                  </a:lnTo>
                  <a:lnTo>
                    <a:pt x="228" y="88"/>
                  </a:lnTo>
                  <a:lnTo>
                    <a:pt x="233" y="84"/>
                  </a:lnTo>
                  <a:lnTo>
                    <a:pt x="239" y="78"/>
                  </a:lnTo>
                  <a:lnTo>
                    <a:pt x="244" y="73"/>
                  </a:lnTo>
                  <a:lnTo>
                    <a:pt x="241" y="66"/>
                  </a:lnTo>
                  <a:lnTo>
                    <a:pt x="236" y="60"/>
                  </a:lnTo>
                  <a:lnTo>
                    <a:pt x="232" y="53"/>
                  </a:lnTo>
                  <a:lnTo>
                    <a:pt x="227" y="48"/>
                  </a:lnTo>
                  <a:lnTo>
                    <a:pt x="221" y="41"/>
                  </a:lnTo>
                  <a:lnTo>
                    <a:pt x="215" y="36"/>
                  </a:lnTo>
                  <a:lnTo>
                    <a:pt x="208" y="31"/>
                  </a:lnTo>
                  <a:lnTo>
                    <a:pt x="201" y="26"/>
                  </a:lnTo>
                  <a:lnTo>
                    <a:pt x="185" y="18"/>
                  </a:lnTo>
                  <a:lnTo>
                    <a:pt x="167" y="10"/>
                  </a:lnTo>
                  <a:lnTo>
                    <a:pt x="149" y="5"/>
                  </a:lnTo>
                  <a:lnTo>
                    <a:pt x="128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0" y="4"/>
                  </a:lnTo>
                  <a:lnTo>
                    <a:pt x="53" y="8"/>
                  </a:lnTo>
                  <a:lnTo>
                    <a:pt x="45" y="11"/>
                  </a:lnTo>
                  <a:lnTo>
                    <a:pt x="37" y="14"/>
                  </a:lnTo>
                  <a:lnTo>
                    <a:pt x="30" y="18"/>
                  </a:lnTo>
                  <a:lnTo>
                    <a:pt x="23" y="22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360"/>
            <p:cNvSpPr>
              <a:spLocks/>
            </p:cNvSpPr>
            <p:nvPr/>
          </p:nvSpPr>
          <p:spPr bwMode="auto">
            <a:xfrm>
              <a:off x="7642624" y="7821499"/>
              <a:ext cx="76362" cy="35000"/>
            </a:xfrm>
            <a:custGeom>
              <a:avLst/>
              <a:gdLst>
                <a:gd name="T0" fmla="*/ 0 w 190"/>
                <a:gd name="T1" fmla="*/ 40 h 88"/>
                <a:gd name="T2" fmla="*/ 6 w 190"/>
                <a:gd name="T3" fmla="*/ 50 h 88"/>
                <a:gd name="T4" fmla="*/ 15 w 190"/>
                <a:gd name="T5" fmla="*/ 58 h 88"/>
                <a:gd name="T6" fmla="*/ 24 w 190"/>
                <a:gd name="T7" fmla="*/ 66 h 88"/>
                <a:gd name="T8" fmla="*/ 35 w 190"/>
                <a:gd name="T9" fmla="*/ 72 h 88"/>
                <a:gd name="T10" fmla="*/ 48 w 190"/>
                <a:gd name="T11" fmla="*/ 78 h 88"/>
                <a:gd name="T12" fmla="*/ 62 w 190"/>
                <a:gd name="T13" fmla="*/ 83 h 88"/>
                <a:gd name="T14" fmla="*/ 77 w 190"/>
                <a:gd name="T15" fmla="*/ 85 h 88"/>
                <a:gd name="T16" fmla="*/ 92 w 190"/>
                <a:gd name="T17" fmla="*/ 88 h 88"/>
                <a:gd name="T18" fmla="*/ 109 w 190"/>
                <a:gd name="T19" fmla="*/ 87 h 88"/>
                <a:gd name="T20" fmla="*/ 124 w 190"/>
                <a:gd name="T21" fmla="*/ 85 h 88"/>
                <a:gd name="T22" fmla="*/ 138 w 190"/>
                <a:gd name="T23" fmla="*/ 82 h 88"/>
                <a:gd name="T24" fmla="*/ 151 w 190"/>
                <a:gd name="T25" fmla="*/ 77 h 88"/>
                <a:gd name="T26" fmla="*/ 163 w 190"/>
                <a:gd name="T27" fmla="*/ 71 h 88"/>
                <a:gd name="T28" fmla="*/ 173 w 190"/>
                <a:gd name="T29" fmla="*/ 64 h 88"/>
                <a:gd name="T30" fmla="*/ 182 w 190"/>
                <a:gd name="T31" fmla="*/ 56 h 88"/>
                <a:gd name="T32" fmla="*/ 190 w 190"/>
                <a:gd name="T33" fmla="*/ 48 h 88"/>
                <a:gd name="T34" fmla="*/ 183 w 190"/>
                <a:gd name="T35" fmla="*/ 38 h 88"/>
                <a:gd name="T36" fmla="*/ 175 w 190"/>
                <a:gd name="T37" fmla="*/ 29 h 88"/>
                <a:gd name="T38" fmla="*/ 165 w 190"/>
                <a:gd name="T39" fmla="*/ 22 h 88"/>
                <a:gd name="T40" fmla="*/ 153 w 190"/>
                <a:gd name="T41" fmla="*/ 14 h 88"/>
                <a:gd name="T42" fmla="*/ 140 w 190"/>
                <a:gd name="T43" fmla="*/ 9 h 88"/>
                <a:gd name="T44" fmla="*/ 127 w 190"/>
                <a:gd name="T45" fmla="*/ 4 h 88"/>
                <a:gd name="T46" fmla="*/ 112 w 190"/>
                <a:gd name="T47" fmla="*/ 1 h 88"/>
                <a:gd name="T48" fmla="*/ 96 w 190"/>
                <a:gd name="T49" fmla="*/ 0 h 88"/>
                <a:gd name="T50" fmla="*/ 81 w 190"/>
                <a:gd name="T51" fmla="*/ 0 h 88"/>
                <a:gd name="T52" fmla="*/ 65 w 190"/>
                <a:gd name="T53" fmla="*/ 2 h 88"/>
                <a:gd name="T54" fmla="*/ 51 w 190"/>
                <a:gd name="T55" fmla="*/ 6 h 88"/>
                <a:gd name="T56" fmla="*/ 38 w 190"/>
                <a:gd name="T57" fmla="*/ 10 h 88"/>
                <a:gd name="T58" fmla="*/ 27 w 190"/>
                <a:gd name="T59" fmla="*/ 16 h 88"/>
                <a:gd name="T60" fmla="*/ 16 w 190"/>
                <a:gd name="T61" fmla="*/ 23 h 88"/>
                <a:gd name="T62" fmla="*/ 7 w 190"/>
                <a:gd name="T63" fmla="*/ 30 h 88"/>
                <a:gd name="T64" fmla="*/ 0 w 190"/>
                <a:gd name="T65" fmla="*/ 4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0" h="88">
                  <a:moveTo>
                    <a:pt x="0" y="40"/>
                  </a:moveTo>
                  <a:lnTo>
                    <a:pt x="6" y="50"/>
                  </a:lnTo>
                  <a:lnTo>
                    <a:pt x="15" y="58"/>
                  </a:lnTo>
                  <a:lnTo>
                    <a:pt x="24" y="66"/>
                  </a:lnTo>
                  <a:lnTo>
                    <a:pt x="35" y="72"/>
                  </a:lnTo>
                  <a:lnTo>
                    <a:pt x="48" y="78"/>
                  </a:lnTo>
                  <a:lnTo>
                    <a:pt x="62" y="83"/>
                  </a:lnTo>
                  <a:lnTo>
                    <a:pt x="77" y="85"/>
                  </a:lnTo>
                  <a:lnTo>
                    <a:pt x="92" y="88"/>
                  </a:lnTo>
                  <a:lnTo>
                    <a:pt x="109" y="87"/>
                  </a:lnTo>
                  <a:lnTo>
                    <a:pt x="124" y="85"/>
                  </a:lnTo>
                  <a:lnTo>
                    <a:pt x="138" y="82"/>
                  </a:lnTo>
                  <a:lnTo>
                    <a:pt x="151" y="77"/>
                  </a:lnTo>
                  <a:lnTo>
                    <a:pt x="163" y="71"/>
                  </a:lnTo>
                  <a:lnTo>
                    <a:pt x="173" y="64"/>
                  </a:lnTo>
                  <a:lnTo>
                    <a:pt x="182" y="56"/>
                  </a:lnTo>
                  <a:lnTo>
                    <a:pt x="190" y="48"/>
                  </a:lnTo>
                  <a:lnTo>
                    <a:pt x="183" y="38"/>
                  </a:lnTo>
                  <a:lnTo>
                    <a:pt x="175" y="29"/>
                  </a:lnTo>
                  <a:lnTo>
                    <a:pt x="165" y="22"/>
                  </a:lnTo>
                  <a:lnTo>
                    <a:pt x="153" y="14"/>
                  </a:lnTo>
                  <a:lnTo>
                    <a:pt x="140" y="9"/>
                  </a:lnTo>
                  <a:lnTo>
                    <a:pt x="127" y="4"/>
                  </a:lnTo>
                  <a:lnTo>
                    <a:pt x="112" y="1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1" y="6"/>
                  </a:lnTo>
                  <a:lnTo>
                    <a:pt x="38" y="10"/>
                  </a:lnTo>
                  <a:lnTo>
                    <a:pt x="27" y="16"/>
                  </a:lnTo>
                  <a:lnTo>
                    <a:pt x="16" y="23"/>
                  </a:lnTo>
                  <a:lnTo>
                    <a:pt x="7" y="3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361"/>
            <p:cNvSpPr>
              <a:spLocks/>
            </p:cNvSpPr>
            <p:nvPr/>
          </p:nvSpPr>
          <p:spPr bwMode="auto">
            <a:xfrm>
              <a:off x="7637851" y="7843771"/>
              <a:ext cx="3182" cy="11136"/>
            </a:xfrm>
            <a:custGeom>
              <a:avLst/>
              <a:gdLst>
                <a:gd name="T0" fmla="*/ 4 w 6"/>
                <a:gd name="T1" fmla="*/ 27 h 27"/>
                <a:gd name="T2" fmla="*/ 6 w 6"/>
                <a:gd name="T3" fmla="*/ 26 h 27"/>
                <a:gd name="T4" fmla="*/ 4 w 6"/>
                <a:gd name="T5" fmla="*/ 13 h 27"/>
                <a:gd name="T6" fmla="*/ 0 w 6"/>
                <a:gd name="T7" fmla="*/ 0 h 27"/>
                <a:gd name="T8" fmla="*/ 0 w 6"/>
                <a:gd name="T9" fmla="*/ 6 h 27"/>
                <a:gd name="T10" fmla="*/ 0 w 6"/>
                <a:gd name="T11" fmla="*/ 11 h 27"/>
                <a:gd name="T12" fmla="*/ 1 w 6"/>
                <a:gd name="T13" fmla="*/ 16 h 27"/>
                <a:gd name="T14" fmla="*/ 2 w 6"/>
                <a:gd name="T15" fmla="*/ 22 h 27"/>
                <a:gd name="T16" fmla="*/ 4 w 6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7">
                  <a:moveTo>
                    <a:pt x="4" y="27"/>
                  </a:moveTo>
                  <a:lnTo>
                    <a:pt x="6" y="26"/>
                  </a:lnTo>
                  <a:lnTo>
                    <a:pt x="4" y="13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362"/>
            <p:cNvSpPr>
              <a:spLocks/>
            </p:cNvSpPr>
            <p:nvPr/>
          </p:nvSpPr>
          <p:spPr bwMode="auto">
            <a:xfrm>
              <a:off x="7648988" y="7859680"/>
              <a:ext cx="17500" cy="9545"/>
            </a:xfrm>
            <a:custGeom>
              <a:avLst/>
              <a:gdLst>
                <a:gd name="T0" fmla="*/ 43 w 43"/>
                <a:gd name="T1" fmla="*/ 26 h 26"/>
                <a:gd name="T2" fmla="*/ 40 w 43"/>
                <a:gd name="T3" fmla="*/ 18 h 26"/>
                <a:gd name="T4" fmla="*/ 36 w 43"/>
                <a:gd name="T5" fmla="*/ 12 h 26"/>
                <a:gd name="T6" fmla="*/ 32 w 43"/>
                <a:gd name="T7" fmla="*/ 5 h 26"/>
                <a:gd name="T8" fmla="*/ 27 w 43"/>
                <a:gd name="T9" fmla="*/ 0 h 26"/>
                <a:gd name="T10" fmla="*/ 20 w 43"/>
                <a:gd name="T11" fmla="*/ 3 h 26"/>
                <a:gd name="T12" fmla="*/ 13 w 43"/>
                <a:gd name="T13" fmla="*/ 6 h 26"/>
                <a:gd name="T14" fmla="*/ 6 w 43"/>
                <a:gd name="T15" fmla="*/ 11 h 26"/>
                <a:gd name="T16" fmla="*/ 0 w 43"/>
                <a:gd name="T17" fmla="*/ 16 h 26"/>
                <a:gd name="T18" fmla="*/ 6 w 43"/>
                <a:gd name="T19" fmla="*/ 21 h 26"/>
                <a:gd name="T20" fmla="*/ 15 w 43"/>
                <a:gd name="T21" fmla="*/ 24 h 26"/>
                <a:gd name="T22" fmla="*/ 22 w 43"/>
                <a:gd name="T23" fmla="*/ 25 h 26"/>
                <a:gd name="T24" fmla="*/ 31 w 43"/>
                <a:gd name="T25" fmla="*/ 26 h 26"/>
                <a:gd name="T26" fmla="*/ 43 w 43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26">
                  <a:moveTo>
                    <a:pt x="43" y="26"/>
                  </a:moveTo>
                  <a:lnTo>
                    <a:pt x="40" y="18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0" y="3"/>
                  </a:lnTo>
                  <a:lnTo>
                    <a:pt x="13" y="6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6" y="21"/>
                  </a:lnTo>
                  <a:lnTo>
                    <a:pt x="15" y="24"/>
                  </a:lnTo>
                  <a:lnTo>
                    <a:pt x="22" y="25"/>
                  </a:lnTo>
                  <a:lnTo>
                    <a:pt x="31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363"/>
            <p:cNvSpPr>
              <a:spLocks/>
            </p:cNvSpPr>
            <p:nvPr/>
          </p:nvSpPr>
          <p:spPr bwMode="auto">
            <a:xfrm>
              <a:off x="7687168" y="7667184"/>
              <a:ext cx="46136" cy="65226"/>
            </a:xfrm>
            <a:custGeom>
              <a:avLst/>
              <a:gdLst>
                <a:gd name="T0" fmla="*/ 105 w 114"/>
                <a:gd name="T1" fmla="*/ 165 h 165"/>
                <a:gd name="T2" fmla="*/ 109 w 114"/>
                <a:gd name="T3" fmla="*/ 155 h 165"/>
                <a:gd name="T4" fmla="*/ 112 w 114"/>
                <a:gd name="T5" fmla="*/ 143 h 165"/>
                <a:gd name="T6" fmla="*/ 114 w 114"/>
                <a:gd name="T7" fmla="*/ 130 h 165"/>
                <a:gd name="T8" fmla="*/ 114 w 114"/>
                <a:gd name="T9" fmla="*/ 117 h 165"/>
                <a:gd name="T10" fmla="*/ 112 w 114"/>
                <a:gd name="T11" fmla="*/ 102 h 165"/>
                <a:gd name="T12" fmla="*/ 109 w 114"/>
                <a:gd name="T13" fmla="*/ 88 h 165"/>
                <a:gd name="T14" fmla="*/ 104 w 114"/>
                <a:gd name="T15" fmla="*/ 73 h 165"/>
                <a:gd name="T16" fmla="*/ 96 w 114"/>
                <a:gd name="T17" fmla="*/ 58 h 165"/>
                <a:gd name="T18" fmla="*/ 91 w 114"/>
                <a:gd name="T19" fmla="*/ 48 h 165"/>
                <a:gd name="T20" fmla="*/ 83 w 114"/>
                <a:gd name="T21" fmla="*/ 38 h 165"/>
                <a:gd name="T22" fmla="*/ 75 w 114"/>
                <a:gd name="T23" fmla="*/ 29 h 165"/>
                <a:gd name="T24" fmla="*/ 68 w 114"/>
                <a:gd name="T25" fmla="*/ 22 h 165"/>
                <a:gd name="T26" fmla="*/ 59 w 114"/>
                <a:gd name="T27" fmla="*/ 14 h 165"/>
                <a:gd name="T28" fmla="*/ 51 w 114"/>
                <a:gd name="T29" fmla="*/ 9 h 165"/>
                <a:gd name="T30" fmla="*/ 42 w 114"/>
                <a:gd name="T31" fmla="*/ 3 h 165"/>
                <a:gd name="T32" fmla="*/ 33 w 114"/>
                <a:gd name="T33" fmla="*/ 0 h 165"/>
                <a:gd name="T34" fmla="*/ 0 w 114"/>
                <a:gd name="T35" fmla="*/ 33 h 165"/>
                <a:gd name="T36" fmla="*/ 0 w 114"/>
                <a:gd name="T37" fmla="*/ 41 h 165"/>
                <a:gd name="T38" fmla="*/ 1 w 114"/>
                <a:gd name="T39" fmla="*/ 50 h 165"/>
                <a:gd name="T40" fmla="*/ 2 w 114"/>
                <a:gd name="T41" fmla="*/ 58 h 165"/>
                <a:gd name="T42" fmla="*/ 4 w 114"/>
                <a:gd name="T43" fmla="*/ 67 h 165"/>
                <a:gd name="T44" fmla="*/ 6 w 114"/>
                <a:gd name="T45" fmla="*/ 76 h 165"/>
                <a:gd name="T46" fmla="*/ 10 w 114"/>
                <a:gd name="T47" fmla="*/ 84 h 165"/>
                <a:gd name="T48" fmla="*/ 14 w 114"/>
                <a:gd name="T49" fmla="*/ 93 h 165"/>
                <a:gd name="T50" fmla="*/ 18 w 114"/>
                <a:gd name="T51" fmla="*/ 102 h 165"/>
                <a:gd name="T52" fmla="*/ 27 w 114"/>
                <a:gd name="T53" fmla="*/ 116 h 165"/>
                <a:gd name="T54" fmla="*/ 37 w 114"/>
                <a:gd name="T55" fmla="*/ 128 h 165"/>
                <a:gd name="T56" fmla="*/ 46 w 114"/>
                <a:gd name="T57" fmla="*/ 138 h 165"/>
                <a:gd name="T58" fmla="*/ 57 w 114"/>
                <a:gd name="T59" fmla="*/ 147 h 165"/>
                <a:gd name="T60" fmla="*/ 69 w 114"/>
                <a:gd name="T61" fmla="*/ 155 h 165"/>
                <a:gd name="T62" fmla="*/ 81 w 114"/>
                <a:gd name="T63" fmla="*/ 160 h 165"/>
                <a:gd name="T64" fmla="*/ 93 w 114"/>
                <a:gd name="T65" fmla="*/ 164 h 165"/>
                <a:gd name="T66" fmla="*/ 105 w 114"/>
                <a:gd name="T6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65">
                  <a:moveTo>
                    <a:pt x="105" y="165"/>
                  </a:moveTo>
                  <a:lnTo>
                    <a:pt x="109" y="155"/>
                  </a:lnTo>
                  <a:lnTo>
                    <a:pt x="112" y="143"/>
                  </a:lnTo>
                  <a:lnTo>
                    <a:pt x="114" y="130"/>
                  </a:lnTo>
                  <a:lnTo>
                    <a:pt x="114" y="117"/>
                  </a:lnTo>
                  <a:lnTo>
                    <a:pt x="112" y="102"/>
                  </a:lnTo>
                  <a:lnTo>
                    <a:pt x="109" y="88"/>
                  </a:lnTo>
                  <a:lnTo>
                    <a:pt x="104" y="73"/>
                  </a:lnTo>
                  <a:lnTo>
                    <a:pt x="96" y="58"/>
                  </a:lnTo>
                  <a:lnTo>
                    <a:pt x="91" y="48"/>
                  </a:lnTo>
                  <a:lnTo>
                    <a:pt x="83" y="38"/>
                  </a:lnTo>
                  <a:lnTo>
                    <a:pt x="75" y="29"/>
                  </a:lnTo>
                  <a:lnTo>
                    <a:pt x="68" y="22"/>
                  </a:lnTo>
                  <a:lnTo>
                    <a:pt x="59" y="14"/>
                  </a:lnTo>
                  <a:lnTo>
                    <a:pt x="51" y="9"/>
                  </a:lnTo>
                  <a:lnTo>
                    <a:pt x="42" y="3"/>
                  </a:lnTo>
                  <a:lnTo>
                    <a:pt x="33" y="0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1" y="50"/>
                  </a:lnTo>
                  <a:lnTo>
                    <a:pt x="2" y="58"/>
                  </a:lnTo>
                  <a:lnTo>
                    <a:pt x="4" y="67"/>
                  </a:lnTo>
                  <a:lnTo>
                    <a:pt x="6" y="76"/>
                  </a:lnTo>
                  <a:lnTo>
                    <a:pt x="10" y="84"/>
                  </a:lnTo>
                  <a:lnTo>
                    <a:pt x="14" y="93"/>
                  </a:lnTo>
                  <a:lnTo>
                    <a:pt x="18" y="102"/>
                  </a:lnTo>
                  <a:lnTo>
                    <a:pt x="27" y="116"/>
                  </a:lnTo>
                  <a:lnTo>
                    <a:pt x="37" y="128"/>
                  </a:lnTo>
                  <a:lnTo>
                    <a:pt x="46" y="138"/>
                  </a:lnTo>
                  <a:lnTo>
                    <a:pt x="57" y="147"/>
                  </a:lnTo>
                  <a:lnTo>
                    <a:pt x="69" y="155"/>
                  </a:lnTo>
                  <a:lnTo>
                    <a:pt x="81" y="160"/>
                  </a:lnTo>
                  <a:lnTo>
                    <a:pt x="93" y="164"/>
                  </a:lnTo>
                  <a:lnTo>
                    <a:pt x="105" y="16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364"/>
            <p:cNvSpPr>
              <a:spLocks/>
            </p:cNvSpPr>
            <p:nvPr/>
          </p:nvSpPr>
          <p:spPr bwMode="auto">
            <a:xfrm>
              <a:off x="7637851" y="7727637"/>
              <a:ext cx="6364" cy="30227"/>
            </a:xfrm>
            <a:custGeom>
              <a:avLst/>
              <a:gdLst>
                <a:gd name="T0" fmla="*/ 14 w 16"/>
                <a:gd name="T1" fmla="*/ 71 h 72"/>
                <a:gd name="T2" fmla="*/ 16 w 16"/>
                <a:gd name="T3" fmla="*/ 63 h 72"/>
                <a:gd name="T4" fmla="*/ 16 w 16"/>
                <a:gd name="T5" fmla="*/ 55 h 72"/>
                <a:gd name="T6" fmla="*/ 16 w 16"/>
                <a:gd name="T7" fmla="*/ 46 h 72"/>
                <a:gd name="T8" fmla="*/ 15 w 16"/>
                <a:gd name="T9" fmla="*/ 37 h 72"/>
                <a:gd name="T10" fmla="*/ 13 w 16"/>
                <a:gd name="T11" fmla="*/ 28 h 72"/>
                <a:gd name="T12" fmla="*/ 10 w 16"/>
                <a:gd name="T13" fmla="*/ 18 h 72"/>
                <a:gd name="T14" fmla="*/ 6 w 16"/>
                <a:gd name="T15" fmla="*/ 9 h 72"/>
                <a:gd name="T16" fmla="*/ 1 w 16"/>
                <a:gd name="T17" fmla="*/ 0 h 72"/>
                <a:gd name="T18" fmla="*/ 0 w 16"/>
                <a:gd name="T19" fmla="*/ 2 h 72"/>
                <a:gd name="T20" fmla="*/ 0 w 16"/>
                <a:gd name="T21" fmla="*/ 72 h 72"/>
                <a:gd name="T22" fmla="*/ 7 w 16"/>
                <a:gd name="T23" fmla="*/ 72 h 72"/>
                <a:gd name="T24" fmla="*/ 14 w 16"/>
                <a:gd name="T2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72">
                  <a:moveTo>
                    <a:pt x="14" y="71"/>
                  </a:moveTo>
                  <a:lnTo>
                    <a:pt x="16" y="63"/>
                  </a:lnTo>
                  <a:lnTo>
                    <a:pt x="16" y="55"/>
                  </a:lnTo>
                  <a:lnTo>
                    <a:pt x="16" y="46"/>
                  </a:lnTo>
                  <a:lnTo>
                    <a:pt x="15" y="37"/>
                  </a:lnTo>
                  <a:lnTo>
                    <a:pt x="13" y="28"/>
                  </a:lnTo>
                  <a:lnTo>
                    <a:pt x="10" y="18"/>
                  </a:lnTo>
                  <a:lnTo>
                    <a:pt x="6" y="9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4" y="7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365"/>
            <p:cNvSpPr>
              <a:spLocks/>
            </p:cNvSpPr>
            <p:nvPr/>
          </p:nvSpPr>
          <p:spPr bwMode="auto">
            <a:xfrm>
              <a:off x="7771486" y="7846953"/>
              <a:ext cx="3182" cy="11136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5 h 27"/>
                <a:gd name="T4" fmla="*/ 4 w 9"/>
                <a:gd name="T5" fmla="*/ 12 h 27"/>
                <a:gd name="T6" fmla="*/ 1 w 9"/>
                <a:gd name="T7" fmla="*/ 19 h 27"/>
                <a:gd name="T8" fmla="*/ 0 w 9"/>
                <a:gd name="T9" fmla="*/ 27 h 27"/>
                <a:gd name="T10" fmla="*/ 4 w 9"/>
                <a:gd name="T11" fmla="*/ 21 h 27"/>
                <a:gd name="T12" fmla="*/ 7 w 9"/>
                <a:gd name="T13" fmla="*/ 14 h 27"/>
                <a:gd name="T14" fmla="*/ 8 w 9"/>
                <a:gd name="T15" fmla="*/ 7 h 27"/>
                <a:gd name="T16" fmla="*/ 9 w 9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5"/>
                  </a:lnTo>
                  <a:lnTo>
                    <a:pt x="4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4" y="21"/>
                  </a:lnTo>
                  <a:lnTo>
                    <a:pt x="7" y="14"/>
                  </a:lnTo>
                  <a:lnTo>
                    <a:pt x="8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366"/>
            <p:cNvSpPr>
              <a:spLocks/>
            </p:cNvSpPr>
            <p:nvPr/>
          </p:nvSpPr>
          <p:spPr bwMode="auto">
            <a:xfrm>
              <a:off x="7766713" y="7745137"/>
              <a:ext cx="7954" cy="19091"/>
            </a:xfrm>
            <a:custGeom>
              <a:avLst/>
              <a:gdLst>
                <a:gd name="T0" fmla="*/ 0 w 17"/>
                <a:gd name="T1" fmla="*/ 41 h 48"/>
                <a:gd name="T2" fmla="*/ 8 w 17"/>
                <a:gd name="T3" fmla="*/ 45 h 48"/>
                <a:gd name="T4" fmla="*/ 17 w 17"/>
                <a:gd name="T5" fmla="*/ 48 h 48"/>
                <a:gd name="T6" fmla="*/ 17 w 17"/>
                <a:gd name="T7" fmla="*/ 0 h 48"/>
                <a:gd name="T8" fmla="*/ 11 w 17"/>
                <a:gd name="T9" fmla="*/ 9 h 48"/>
                <a:gd name="T10" fmla="*/ 5 w 17"/>
                <a:gd name="T11" fmla="*/ 20 h 48"/>
                <a:gd name="T12" fmla="*/ 2 w 17"/>
                <a:gd name="T13" fmla="*/ 30 h 48"/>
                <a:gd name="T14" fmla="*/ 0 w 17"/>
                <a:gd name="T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8">
                  <a:moveTo>
                    <a:pt x="0" y="41"/>
                  </a:moveTo>
                  <a:lnTo>
                    <a:pt x="8" y="45"/>
                  </a:lnTo>
                  <a:lnTo>
                    <a:pt x="17" y="48"/>
                  </a:lnTo>
                  <a:lnTo>
                    <a:pt x="17" y="0"/>
                  </a:lnTo>
                  <a:lnTo>
                    <a:pt x="11" y="9"/>
                  </a:lnTo>
                  <a:lnTo>
                    <a:pt x="5" y="20"/>
                  </a:lnTo>
                  <a:lnTo>
                    <a:pt x="2" y="3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367"/>
            <p:cNvSpPr>
              <a:spLocks/>
            </p:cNvSpPr>
            <p:nvPr/>
          </p:nvSpPr>
          <p:spPr bwMode="auto">
            <a:xfrm>
              <a:off x="7773077" y="7832635"/>
              <a:ext cx="1591" cy="1591"/>
            </a:xfrm>
            <a:custGeom>
              <a:avLst/>
              <a:gdLst>
                <a:gd name="T0" fmla="*/ 0 w 1"/>
                <a:gd name="T1" fmla="*/ 3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0 h 5"/>
                <a:gd name="T8" fmla="*/ 0 w 1"/>
                <a:gd name="T9" fmla="*/ 2 h 5"/>
                <a:gd name="T10" fmla="*/ 0 w 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368"/>
            <p:cNvSpPr>
              <a:spLocks/>
            </p:cNvSpPr>
            <p:nvPr/>
          </p:nvSpPr>
          <p:spPr bwMode="auto">
            <a:xfrm>
              <a:off x="7669669" y="7692637"/>
              <a:ext cx="22273" cy="41363"/>
            </a:xfrm>
            <a:custGeom>
              <a:avLst/>
              <a:gdLst>
                <a:gd name="T0" fmla="*/ 40 w 53"/>
                <a:gd name="T1" fmla="*/ 104 h 104"/>
                <a:gd name="T2" fmla="*/ 44 w 53"/>
                <a:gd name="T3" fmla="*/ 98 h 104"/>
                <a:gd name="T4" fmla="*/ 47 w 53"/>
                <a:gd name="T5" fmla="*/ 93 h 104"/>
                <a:gd name="T6" fmla="*/ 50 w 53"/>
                <a:gd name="T7" fmla="*/ 85 h 104"/>
                <a:gd name="T8" fmla="*/ 51 w 53"/>
                <a:gd name="T9" fmla="*/ 79 h 104"/>
                <a:gd name="T10" fmla="*/ 53 w 53"/>
                <a:gd name="T11" fmla="*/ 70 h 104"/>
                <a:gd name="T12" fmla="*/ 53 w 53"/>
                <a:gd name="T13" fmla="*/ 63 h 104"/>
                <a:gd name="T14" fmla="*/ 53 w 53"/>
                <a:gd name="T15" fmla="*/ 54 h 104"/>
                <a:gd name="T16" fmla="*/ 50 w 53"/>
                <a:gd name="T17" fmla="*/ 45 h 104"/>
                <a:gd name="T18" fmla="*/ 47 w 53"/>
                <a:gd name="T19" fmla="*/ 37 h 104"/>
                <a:gd name="T20" fmla="*/ 44 w 53"/>
                <a:gd name="T21" fmla="*/ 29 h 104"/>
                <a:gd name="T22" fmla="*/ 40 w 53"/>
                <a:gd name="T23" fmla="*/ 22 h 104"/>
                <a:gd name="T24" fmla="*/ 35 w 53"/>
                <a:gd name="T25" fmla="*/ 15 h 104"/>
                <a:gd name="T26" fmla="*/ 30 w 53"/>
                <a:gd name="T27" fmla="*/ 10 h 104"/>
                <a:gd name="T28" fmla="*/ 24 w 53"/>
                <a:gd name="T29" fmla="*/ 6 h 104"/>
                <a:gd name="T30" fmla="*/ 19 w 53"/>
                <a:gd name="T31" fmla="*/ 2 h 104"/>
                <a:gd name="T32" fmla="*/ 13 w 53"/>
                <a:gd name="T33" fmla="*/ 0 h 104"/>
                <a:gd name="T34" fmla="*/ 9 w 53"/>
                <a:gd name="T35" fmla="*/ 4 h 104"/>
                <a:gd name="T36" fmla="*/ 5 w 53"/>
                <a:gd name="T37" fmla="*/ 11 h 104"/>
                <a:gd name="T38" fmla="*/ 3 w 53"/>
                <a:gd name="T39" fmla="*/ 17 h 104"/>
                <a:gd name="T40" fmla="*/ 1 w 53"/>
                <a:gd name="T41" fmla="*/ 25 h 104"/>
                <a:gd name="T42" fmla="*/ 0 w 53"/>
                <a:gd name="T43" fmla="*/ 33 h 104"/>
                <a:gd name="T44" fmla="*/ 0 w 53"/>
                <a:gd name="T45" fmla="*/ 40 h 104"/>
                <a:gd name="T46" fmla="*/ 1 w 53"/>
                <a:gd name="T47" fmla="*/ 49 h 104"/>
                <a:gd name="T48" fmla="*/ 3 w 53"/>
                <a:gd name="T49" fmla="*/ 57 h 104"/>
                <a:gd name="T50" fmla="*/ 5 w 53"/>
                <a:gd name="T51" fmla="*/ 66 h 104"/>
                <a:gd name="T52" fmla="*/ 8 w 53"/>
                <a:gd name="T53" fmla="*/ 74 h 104"/>
                <a:gd name="T54" fmla="*/ 13 w 53"/>
                <a:gd name="T55" fmla="*/ 81 h 104"/>
                <a:gd name="T56" fmla="*/ 17 w 53"/>
                <a:gd name="T57" fmla="*/ 88 h 104"/>
                <a:gd name="T58" fmla="*/ 22 w 53"/>
                <a:gd name="T59" fmla="*/ 93 h 104"/>
                <a:gd name="T60" fmla="*/ 28 w 53"/>
                <a:gd name="T61" fmla="*/ 97 h 104"/>
                <a:gd name="T62" fmla="*/ 34 w 53"/>
                <a:gd name="T63" fmla="*/ 101 h 104"/>
                <a:gd name="T64" fmla="*/ 40 w 53"/>
                <a:gd name="T6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104">
                  <a:moveTo>
                    <a:pt x="40" y="104"/>
                  </a:moveTo>
                  <a:lnTo>
                    <a:pt x="44" y="98"/>
                  </a:lnTo>
                  <a:lnTo>
                    <a:pt x="47" y="93"/>
                  </a:lnTo>
                  <a:lnTo>
                    <a:pt x="50" y="85"/>
                  </a:lnTo>
                  <a:lnTo>
                    <a:pt x="51" y="79"/>
                  </a:lnTo>
                  <a:lnTo>
                    <a:pt x="53" y="70"/>
                  </a:lnTo>
                  <a:lnTo>
                    <a:pt x="53" y="63"/>
                  </a:lnTo>
                  <a:lnTo>
                    <a:pt x="53" y="54"/>
                  </a:lnTo>
                  <a:lnTo>
                    <a:pt x="50" y="45"/>
                  </a:lnTo>
                  <a:lnTo>
                    <a:pt x="47" y="37"/>
                  </a:lnTo>
                  <a:lnTo>
                    <a:pt x="44" y="29"/>
                  </a:lnTo>
                  <a:lnTo>
                    <a:pt x="40" y="22"/>
                  </a:lnTo>
                  <a:lnTo>
                    <a:pt x="35" y="15"/>
                  </a:lnTo>
                  <a:lnTo>
                    <a:pt x="30" y="10"/>
                  </a:lnTo>
                  <a:lnTo>
                    <a:pt x="24" y="6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9" y="4"/>
                  </a:lnTo>
                  <a:lnTo>
                    <a:pt x="5" y="11"/>
                  </a:lnTo>
                  <a:lnTo>
                    <a:pt x="3" y="17"/>
                  </a:lnTo>
                  <a:lnTo>
                    <a:pt x="1" y="25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1" y="49"/>
                  </a:lnTo>
                  <a:lnTo>
                    <a:pt x="3" y="57"/>
                  </a:lnTo>
                  <a:lnTo>
                    <a:pt x="5" y="66"/>
                  </a:lnTo>
                  <a:lnTo>
                    <a:pt x="8" y="74"/>
                  </a:lnTo>
                  <a:lnTo>
                    <a:pt x="13" y="81"/>
                  </a:lnTo>
                  <a:lnTo>
                    <a:pt x="17" y="88"/>
                  </a:lnTo>
                  <a:lnTo>
                    <a:pt x="22" y="93"/>
                  </a:lnTo>
                  <a:lnTo>
                    <a:pt x="28" y="97"/>
                  </a:lnTo>
                  <a:lnTo>
                    <a:pt x="34" y="101"/>
                  </a:lnTo>
                  <a:lnTo>
                    <a:pt x="40" y="10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369"/>
            <p:cNvSpPr>
              <a:spLocks/>
            </p:cNvSpPr>
            <p:nvPr/>
          </p:nvSpPr>
          <p:spPr bwMode="auto">
            <a:xfrm>
              <a:off x="7730122" y="7579684"/>
              <a:ext cx="23863" cy="19091"/>
            </a:xfrm>
            <a:custGeom>
              <a:avLst/>
              <a:gdLst>
                <a:gd name="T0" fmla="*/ 57 w 57"/>
                <a:gd name="T1" fmla="*/ 8 h 48"/>
                <a:gd name="T2" fmla="*/ 50 w 57"/>
                <a:gd name="T3" fmla="*/ 5 h 48"/>
                <a:gd name="T4" fmla="*/ 42 w 57"/>
                <a:gd name="T5" fmla="*/ 2 h 48"/>
                <a:gd name="T6" fmla="*/ 34 w 57"/>
                <a:gd name="T7" fmla="*/ 1 h 48"/>
                <a:gd name="T8" fmla="*/ 26 w 57"/>
                <a:gd name="T9" fmla="*/ 0 h 48"/>
                <a:gd name="T10" fmla="*/ 19 w 57"/>
                <a:gd name="T11" fmla="*/ 1 h 48"/>
                <a:gd name="T12" fmla="*/ 12 w 57"/>
                <a:gd name="T13" fmla="*/ 1 h 48"/>
                <a:gd name="T14" fmla="*/ 5 w 57"/>
                <a:gd name="T15" fmla="*/ 3 h 48"/>
                <a:gd name="T16" fmla="*/ 0 w 57"/>
                <a:gd name="T17" fmla="*/ 5 h 48"/>
                <a:gd name="T18" fmla="*/ 0 w 57"/>
                <a:gd name="T19" fmla="*/ 11 h 48"/>
                <a:gd name="T20" fmla="*/ 1 w 57"/>
                <a:gd name="T21" fmla="*/ 16 h 48"/>
                <a:gd name="T22" fmla="*/ 2 w 57"/>
                <a:gd name="T23" fmla="*/ 22 h 48"/>
                <a:gd name="T24" fmla="*/ 4 w 57"/>
                <a:gd name="T25" fmla="*/ 27 h 48"/>
                <a:gd name="T26" fmla="*/ 11 w 57"/>
                <a:gd name="T27" fmla="*/ 38 h 48"/>
                <a:gd name="T28" fmla="*/ 18 w 57"/>
                <a:gd name="T29" fmla="*/ 48 h 48"/>
                <a:gd name="T30" fmla="*/ 57 w 57"/>
                <a:gd name="T31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8">
                  <a:moveTo>
                    <a:pt x="57" y="8"/>
                  </a:moveTo>
                  <a:lnTo>
                    <a:pt x="50" y="5"/>
                  </a:lnTo>
                  <a:lnTo>
                    <a:pt x="42" y="2"/>
                  </a:lnTo>
                  <a:lnTo>
                    <a:pt x="34" y="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11" y="38"/>
                  </a:lnTo>
                  <a:lnTo>
                    <a:pt x="18" y="48"/>
                  </a:lnTo>
                  <a:lnTo>
                    <a:pt x="57" y="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370"/>
            <p:cNvSpPr>
              <a:spLocks/>
            </p:cNvSpPr>
            <p:nvPr/>
          </p:nvSpPr>
          <p:spPr bwMode="auto">
            <a:xfrm>
              <a:off x="7765122" y="7549458"/>
              <a:ext cx="9545" cy="22273"/>
            </a:xfrm>
            <a:custGeom>
              <a:avLst/>
              <a:gdLst>
                <a:gd name="T0" fmla="*/ 25 w 25"/>
                <a:gd name="T1" fmla="*/ 3 h 57"/>
                <a:gd name="T2" fmla="*/ 20 w 25"/>
                <a:gd name="T3" fmla="*/ 1 h 57"/>
                <a:gd name="T4" fmla="*/ 14 w 25"/>
                <a:gd name="T5" fmla="*/ 0 h 57"/>
                <a:gd name="T6" fmla="*/ 10 w 25"/>
                <a:gd name="T7" fmla="*/ 6 h 57"/>
                <a:gd name="T8" fmla="*/ 7 w 25"/>
                <a:gd name="T9" fmla="*/ 12 h 57"/>
                <a:gd name="T10" fmla="*/ 4 w 25"/>
                <a:gd name="T11" fmla="*/ 19 h 57"/>
                <a:gd name="T12" fmla="*/ 2 w 25"/>
                <a:gd name="T13" fmla="*/ 25 h 57"/>
                <a:gd name="T14" fmla="*/ 1 w 25"/>
                <a:gd name="T15" fmla="*/ 33 h 57"/>
                <a:gd name="T16" fmla="*/ 0 w 25"/>
                <a:gd name="T17" fmla="*/ 41 h 57"/>
                <a:gd name="T18" fmla="*/ 0 w 25"/>
                <a:gd name="T19" fmla="*/ 49 h 57"/>
                <a:gd name="T20" fmla="*/ 1 w 25"/>
                <a:gd name="T21" fmla="*/ 57 h 57"/>
                <a:gd name="T22" fmla="*/ 25 w 25"/>
                <a:gd name="T23" fmla="*/ 34 h 57"/>
                <a:gd name="T24" fmla="*/ 25 w 25"/>
                <a:gd name="T25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7">
                  <a:moveTo>
                    <a:pt x="25" y="3"/>
                  </a:moveTo>
                  <a:lnTo>
                    <a:pt x="20" y="1"/>
                  </a:lnTo>
                  <a:lnTo>
                    <a:pt x="14" y="0"/>
                  </a:lnTo>
                  <a:lnTo>
                    <a:pt x="10" y="6"/>
                  </a:lnTo>
                  <a:lnTo>
                    <a:pt x="7" y="12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25" y="34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371"/>
            <p:cNvSpPr>
              <a:spLocks/>
            </p:cNvSpPr>
            <p:nvPr/>
          </p:nvSpPr>
          <p:spPr bwMode="auto">
            <a:xfrm>
              <a:off x="7637851" y="7461959"/>
              <a:ext cx="35000" cy="27045"/>
            </a:xfrm>
            <a:custGeom>
              <a:avLst/>
              <a:gdLst>
                <a:gd name="T0" fmla="*/ 86 w 86"/>
                <a:gd name="T1" fmla="*/ 19 h 68"/>
                <a:gd name="T2" fmla="*/ 80 w 86"/>
                <a:gd name="T3" fmla="*/ 13 h 68"/>
                <a:gd name="T4" fmla="*/ 71 w 86"/>
                <a:gd name="T5" fmla="*/ 8 h 68"/>
                <a:gd name="T6" fmla="*/ 62 w 86"/>
                <a:gd name="T7" fmla="*/ 4 h 68"/>
                <a:gd name="T8" fmla="*/ 54 w 86"/>
                <a:gd name="T9" fmla="*/ 1 h 68"/>
                <a:gd name="T10" fmla="*/ 43 w 86"/>
                <a:gd name="T11" fmla="*/ 0 h 68"/>
                <a:gd name="T12" fmla="*/ 32 w 86"/>
                <a:gd name="T13" fmla="*/ 0 h 68"/>
                <a:gd name="T14" fmla="*/ 21 w 86"/>
                <a:gd name="T15" fmla="*/ 0 h 68"/>
                <a:gd name="T16" fmla="*/ 9 w 86"/>
                <a:gd name="T17" fmla="*/ 2 h 68"/>
                <a:gd name="T18" fmla="*/ 4 w 86"/>
                <a:gd name="T19" fmla="*/ 3 h 68"/>
                <a:gd name="T20" fmla="*/ 0 w 86"/>
                <a:gd name="T21" fmla="*/ 6 h 68"/>
                <a:gd name="T22" fmla="*/ 0 w 86"/>
                <a:gd name="T23" fmla="*/ 68 h 68"/>
                <a:gd name="T24" fmla="*/ 12 w 86"/>
                <a:gd name="T25" fmla="*/ 68 h 68"/>
                <a:gd name="T26" fmla="*/ 24 w 86"/>
                <a:gd name="T27" fmla="*/ 66 h 68"/>
                <a:gd name="T28" fmla="*/ 35 w 86"/>
                <a:gd name="T29" fmla="*/ 63 h 68"/>
                <a:gd name="T30" fmla="*/ 46 w 86"/>
                <a:gd name="T31" fmla="*/ 58 h 68"/>
                <a:gd name="T32" fmla="*/ 56 w 86"/>
                <a:gd name="T33" fmla="*/ 53 h 68"/>
                <a:gd name="T34" fmla="*/ 63 w 86"/>
                <a:gd name="T35" fmla="*/ 48 h 68"/>
                <a:gd name="T36" fmla="*/ 71 w 86"/>
                <a:gd name="T37" fmla="*/ 40 h 68"/>
                <a:gd name="T38" fmla="*/ 77 w 86"/>
                <a:gd name="T39" fmla="*/ 34 h 68"/>
                <a:gd name="T40" fmla="*/ 82 w 86"/>
                <a:gd name="T41" fmla="*/ 26 h 68"/>
                <a:gd name="T42" fmla="*/ 86 w 86"/>
                <a:gd name="T4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68">
                  <a:moveTo>
                    <a:pt x="86" y="19"/>
                  </a:moveTo>
                  <a:lnTo>
                    <a:pt x="80" y="13"/>
                  </a:lnTo>
                  <a:lnTo>
                    <a:pt x="71" y="8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9" y="2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68"/>
                  </a:lnTo>
                  <a:lnTo>
                    <a:pt x="12" y="68"/>
                  </a:lnTo>
                  <a:lnTo>
                    <a:pt x="24" y="66"/>
                  </a:lnTo>
                  <a:lnTo>
                    <a:pt x="35" y="63"/>
                  </a:lnTo>
                  <a:lnTo>
                    <a:pt x="46" y="58"/>
                  </a:lnTo>
                  <a:lnTo>
                    <a:pt x="56" y="53"/>
                  </a:lnTo>
                  <a:lnTo>
                    <a:pt x="63" y="48"/>
                  </a:lnTo>
                  <a:lnTo>
                    <a:pt x="71" y="40"/>
                  </a:lnTo>
                  <a:lnTo>
                    <a:pt x="77" y="34"/>
                  </a:lnTo>
                  <a:lnTo>
                    <a:pt x="82" y="26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372"/>
            <p:cNvSpPr>
              <a:spLocks/>
            </p:cNvSpPr>
            <p:nvPr/>
          </p:nvSpPr>
          <p:spPr bwMode="auto">
            <a:xfrm>
              <a:off x="7717395" y="7449233"/>
              <a:ext cx="38182" cy="19091"/>
            </a:xfrm>
            <a:custGeom>
              <a:avLst/>
              <a:gdLst>
                <a:gd name="T0" fmla="*/ 95 w 95"/>
                <a:gd name="T1" fmla="*/ 10 h 49"/>
                <a:gd name="T2" fmla="*/ 90 w 95"/>
                <a:gd name="T3" fmla="*/ 7 h 49"/>
                <a:gd name="T4" fmla="*/ 85 w 95"/>
                <a:gd name="T5" fmla="*/ 4 h 49"/>
                <a:gd name="T6" fmla="*/ 78 w 95"/>
                <a:gd name="T7" fmla="*/ 2 h 49"/>
                <a:gd name="T8" fmla="*/ 72 w 95"/>
                <a:gd name="T9" fmla="*/ 1 h 49"/>
                <a:gd name="T10" fmla="*/ 64 w 95"/>
                <a:gd name="T11" fmla="*/ 0 h 49"/>
                <a:gd name="T12" fmla="*/ 57 w 95"/>
                <a:gd name="T13" fmla="*/ 0 h 49"/>
                <a:gd name="T14" fmla="*/ 49 w 95"/>
                <a:gd name="T15" fmla="*/ 1 h 49"/>
                <a:gd name="T16" fmla="*/ 41 w 95"/>
                <a:gd name="T17" fmla="*/ 3 h 49"/>
                <a:gd name="T18" fmla="*/ 34 w 95"/>
                <a:gd name="T19" fmla="*/ 6 h 49"/>
                <a:gd name="T20" fmla="*/ 26 w 95"/>
                <a:gd name="T21" fmla="*/ 9 h 49"/>
                <a:gd name="T22" fmla="*/ 20 w 95"/>
                <a:gd name="T23" fmla="*/ 14 h 49"/>
                <a:gd name="T24" fmla="*/ 14 w 95"/>
                <a:gd name="T25" fmla="*/ 18 h 49"/>
                <a:gd name="T26" fmla="*/ 10 w 95"/>
                <a:gd name="T27" fmla="*/ 22 h 49"/>
                <a:gd name="T28" fmla="*/ 6 w 95"/>
                <a:gd name="T29" fmla="*/ 28 h 49"/>
                <a:gd name="T30" fmla="*/ 3 w 95"/>
                <a:gd name="T31" fmla="*/ 33 h 49"/>
                <a:gd name="T32" fmla="*/ 0 w 95"/>
                <a:gd name="T33" fmla="*/ 40 h 49"/>
                <a:gd name="T34" fmla="*/ 6 w 95"/>
                <a:gd name="T35" fmla="*/ 43 h 49"/>
                <a:gd name="T36" fmla="*/ 11 w 95"/>
                <a:gd name="T37" fmla="*/ 45 h 49"/>
                <a:gd name="T38" fmla="*/ 18 w 95"/>
                <a:gd name="T39" fmla="*/ 47 h 49"/>
                <a:gd name="T40" fmla="*/ 24 w 95"/>
                <a:gd name="T41" fmla="*/ 49 h 49"/>
                <a:gd name="T42" fmla="*/ 32 w 95"/>
                <a:gd name="T43" fmla="*/ 49 h 49"/>
                <a:gd name="T44" fmla="*/ 39 w 95"/>
                <a:gd name="T45" fmla="*/ 49 h 49"/>
                <a:gd name="T46" fmla="*/ 47 w 95"/>
                <a:gd name="T47" fmla="*/ 48 h 49"/>
                <a:gd name="T48" fmla="*/ 54 w 95"/>
                <a:gd name="T49" fmla="*/ 46 h 49"/>
                <a:gd name="T50" fmla="*/ 62 w 95"/>
                <a:gd name="T51" fmla="*/ 44 h 49"/>
                <a:gd name="T52" fmla="*/ 70 w 95"/>
                <a:gd name="T53" fmla="*/ 41 h 49"/>
                <a:gd name="T54" fmla="*/ 76 w 95"/>
                <a:gd name="T55" fmla="*/ 36 h 49"/>
                <a:gd name="T56" fmla="*/ 81 w 95"/>
                <a:gd name="T57" fmla="*/ 32 h 49"/>
                <a:gd name="T58" fmla="*/ 86 w 95"/>
                <a:gd name="T59" fmla="*/ 27 h 49"/>
                <a:gd name="T60" fmla="*/ 90 w 95"/>
                <a:gd name="T61" fmla="*/ 21 h 49"/>
                <a:gd name="T62" fmla="*/ 93 w 95"/>
                <a:gd name="T63" fmla="*/ 16 h 49"/>
                <a:gd name="T64" fmla="*/ 95 w 95"/>
                <a:gd name="T6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49">
                  <a:moveTo>
                    <a:pt x="95" y="10"/>
                  </a:moveTo>
                  <a:lnTo>
                    <a:pt x="90" y="7"/>
                  </a:lnTo>
                  <a:lnTo>
                    <a:pt x="85" y="4"/>
                  </a:lnTo>
                  <a:lnTo>
                    <a:pt x="78" y="2"/>
                  </a:lnTo>
                  <a:lnTo>
                    <a:pt x="72" y="1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49" y="1"/>
                  </a:lnTo>
                  <a:lnTo>
                    <a:pt x="41" y="3"/>
                  </a:lnTo>
                  <a:lnTo>
                    <a:pt x="34" y="6"/>
                  </a:lnTo>
                  <a:lnTo>
                    <a:pt x="26" y="9"/>
                  </a:lnTo>
                  <a:lnTo>
                    <a:pt x="20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3" y="33"/>
                  </a:lnTo>
                  <a:lnTo>
                    <a:pt x="0" y="40"/>
                  </a:lnTo>
                  <a:lnTo>
                    <a:pt x="6" y="43"/>
                  </a:lnTo>
                  <a:lnTo>
                    <a:pt x="11" y="45"/>
                  </a:lnTo>
                  <a:lnTo>
                    <a:pt x="18" y="47"/>
                  </a:lnTo>
                  <a:lnTo>
                    <a:pt x="24" y="49"/>
                  </a:lnTo>
                  <a:lnTo>
                    <a:pt x="32" y="49"/>
                  </a:lnTo>
                  <a:lnTo>
                    <a:pt x="39" y="49"/>
                  </a:lnTo>
                  <a:lnTo>
                    <a:pt x="47" y="48"/>
                  </a:lnTo>
                  <a:lnTo>
                    <a:pt x="54" y="46"/>
                  </a:lnTo>
                  <a:lnTo>
                    <a:pt x="62" y="44"/>
                  </a:lnTo>
                  <a:lnTo>
                    <a:pt x="70" y="41"/>
                  </a:lnTo>
                  <a:lnTo>
                    <a:pt x="76" y="36"/>
                  </a:lnTo>
                  <a:lnTo>
                    <a:pt x="81" y="32"/>
                  </a:lnTo>
                  <a:lnTo>
                    <a:pt x="86" y="27"/>
                  </a:lnTo>
                  <a:lnTo>
                    <a:pt x="90" y="21"/>
                  </a:lnTo>
                  <a:lnTo>
                    <a:pt x="93" y="16"/>
                  </a:lnTo>
                  <a:lnTo>
                    <a:pt x="95" y="1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373"/>
            <p:cNvSpPr>
              <a:spLocks/>
            </p:cNvSpPr>
            <p:nvPr/>
          </p:nvSpPr>
          <p:spPr bwMode="auto">
            <a:xfrm>
              <a:off x="7644215" y="7463550"/>
              <a:ext cx="71589" cy="85907"/>
            </a:xfrm>
            <a:custGeom>
              <a:avLst/>
              <a:gdLst>
                <a:gd name="T0" fmla="*/ 167 w 181"/>
                <a:gd name="T1" fmla="*/ 0 h 213"/>
                <a:gd name="T2" fmla="*/ 150 w 181"/>
                <a:gd name="T3" fmla="*/ 2 h 213"/>
                <a:gd name="T4" fmla="*/ 133 w 181"/>
                <a:gd name="T5" fmla="*/ 5 h 213"/>
                <a:gd name="T6" fmla="*/ 115 w 181"/>
                <a:gd name="T7" fmla="*/ 11 h 213"/>
                <a:gd name="T8" fmla="*/ 98 w 181"/>
                <a:gd name="T9" fmla="*/ 20 h 213"/>
                <a:gd name="T10" fmla="*/ 81 w 181"/>
                <a:gd name="T11" fmla="*/ 31 h 213"/>
                <a:gd name="T12" fmla="*/ 65 w 181"/>
                <a:gd name="T13" fmla="*/ 44 h 213"/>
                <a:gd name="T14" fmla="*/ 48 w 181"/>
                <a:gd name="T15" fmla="*/ 60 h 213"/>
                <a:gd name="T16" fmla="*/ 34 w 181"/>
                <a:gd name="T17" fmla="*/ 77 h 213"/>
                <a:gd name="T18" fmla="*/ 22 w 181"/>
                <a:gd name="T19" fmla="*/ 96 h 213"/>
                <a:gd name="T20" fmla="*/ 13 w 181"/>
                <a:gd name="T21" fmla="*/ 115 h 213"/>
                <a:gd name="T22" fmla="*/ 6 w 181"/>
                <a:gd name="T23" fmla="*/ 133 h 213"/>
                <a:gd name="T24" fmla="*/ 2 w 181"/>
                <a:gd name="T25" fmla="*/ 153 h 213"/>
                <a:gd name="T26" fmla="*/ 0 w 181"/>
                <a:gd name="T27" fmla="*/ 171 h 213"/>
                <a:gd name="T28" fmla="*/ 0 w 181"/>
                <a:gd name="T29" fmla="*/ 188 h 213"/>
                <a:gd name="T30" fmla="*/ 3 w 181"/>
                <a:gd name="T31" fmla="*/ 206 h 213"/>
                <a:gd name="T32" fmla="*/ 14 w 181"/>
                <a:gd name="T33" fmla="*/ 213 h 213"/>
                <a:gd name="T34" fmla="*/ 30 w 181"/>
                <a:gd name="T35" fmla="*/ 213 h 213"/>
                <a:gd name="T36" fmla="*/ 47 w 181"/>
                <a:gd name="T37" fmla="*/ 210 h 213"/>
                <a:gd name="T38" fmla="*/ 65 w 181"/>
                <a:gd name="T39" fmla="*/ 204 h 213"/>
                <a:gd name="T40" fmla="*/ 82 w 181"/>
                <a:gd name="T41" fmla="*/ 195 h 213"/>
                <a:gd name="T42" fmla="*/ 99 w 181"/>
                <a:gd name="T43" fmla="*/ 184 h 213"/>
                <a:gd name="T44" fmla="*/ 116 w 181"/>
                <a:gd name="T45" fmla="*/ 170 h 213"/>
                <a:gd name="T46" fmla="*/ 132 w 181"/>
                <a:gd name="T47" fmla="*/ 155 h 213"/>
                <a:gd name="T48" fmla="*/ 146 w 181"/>
                <a:gd name="T49" fmla="*/ 138 h 213"/>
                <a:gd name="T50" fmla="*/ 157 w 181"/>
                <a:gd name="T51" fmla="*/ 118 h 213"/>
                <a:gd name="T52" fmla="*/ 167 w 181"/>
                <a:gd name="T53" fmla="*/ 100 h 213"/>
                <a:gd name="T54" fmla="*/ 174 w 181"/>
                <a:gd name="T55" fmla="*/ 80 h 213"/>
                <a:gd name="T56" fmla="*/ 178 w 181"/>
                <a:gd name="T57" fmla="*/ 62 h 213"/>
                <a:gd name="T58" fmla="*/ 180 w 181"/>
                <a:gd name="T59" fmla="*/ 44 h 213"/>
                <a:gd name="T60" fmla="*/ 180 w 181"/>
                <a:gd name="T61" fmla="*/ 25 h 213"/>
                <a:gd name="T62" fmla="*/ 177 w 181"/>
                <a:gd name="T63" fmla="*/ 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1" h="213">
                  <a:moveTo>
                    <a:pt x="175" y="2"/>
                  </a:moveTo>
                  <a:lnTo>
                    <a:pt x="167" y="0"/>
                  </a:lnTo>
                  <a:lnTo>
                    <a:pt x="159" y="0"/>
                  </a:lnTo>
                  <a:lnTo>
                    <a:pt x="150" y="2"/>
                  </a:lnTo>
                  <a:lnTo>
                    <a:pt x="141" y="3"/>
                  </a:lnTo>
                  <a:lnTo>
                    <a:pt x="133" y="5"/>
                  </a:lnTo>
                  <a:lnTo>
                    <a:pt x="124" y="8"/>
                  </a:lnTo>
                  <a:lnTo>
                    <a:pt x="115" y="11"/>
                  </a:lnTo>
                  <a:lnTo>
                    <a:pt x="107" y="15"/>
                  </a:lnTo>
                  <a:lnTo>
                    <a:pt x="98" y="20"/>
                  </a:lnTo>
                  <a:lnTo>
                    <a:pt x="89" y="24"/>
                  </a:lnTo>
                  <a:lnTo>
                    <a:pt x="81" y="31"/>
                  </a:lnTo>
                  <a:lnTo>
                    <a:pt x="72" y="37"/>
                  </a:lnTo>
                  <a:lnTo>
                    <a:pt x="65" y="44"/>
                  </a:lnTo>
                  <a:lnTo>
                    <a:pt x="56" y="51"/>
                  </a:lnTo>
                  <a:lnTo>
                    <a:pt x="48" y="60"/>
                  </a:lnTo>
                  <a:lnTo>
                    <a:pt x="41" y="69"/>
                  </a:lnTo>
                  <a:lnTo>
                    <a:pt x="34" y="77"/>
                  </a:lnTo>
                  <a:lnTo>
                    <a:pt x="28" y="87"/>
                  </a:lnTo>
                  <a:lnTo>
                    <a:pt x="22" y="96"/>
                  </a:lnTo>
                  <a:lnTo>
                    <a:pt x="17" y="105"/>
                  </a:lnTo>
                  <a:lnTo>
                    <a:pt x="13" y="115"/>
                  </a:lnTo>
                  <a:lnTo>
                    <a:pt x="9" y="125"/>
                  </a:lnTo>
                  <a:lnTo>
                    <a:pt x="6" y="133"/>
                  </a:lnTo>
                  <a:lnTo>
                    <a:pt x="3" y="143"/>
                  </a:lnTo>
                  <a:lnTo>
                    <a:pt x="2" y="153"/>
                  </a:lnTo>
                  <a:lnTo>
                    <a:pt x="0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0" y="188"/>
                  </a:lnTo>
                  <a:lnTo>
                    <a:pt x="1" y="197"/>
                  </a:lnTo>
                  <a:lnTo>
                    <a:pt x="3" y="206"/>
                  </a:lnTo>
                  <a:lnTo>
                    <a:pt x="5" y="213"/>
                  </a:lnTo>
                  <a:lnTo>
                    <a:pt x="14" y="213"/>
                  </a:lnTo>
                  <a:lnTo>
                    <a:pt x="21" y="213"/>
                  </a:lnTo>
                  <a:lnTo>
                    <a:pt x="30" y="213"/>
                  </a:lnTo>
                  <a:lnTo>
                    <a:pt x="39" y="211"/>
                  </a:lnTo>
                  <a:lnTo>
                    <a:pt x="47" y="210"/>
                  </a:lnTo>
                  <a:lnTo>
                    <a:pt x="56" y="207"/>
                  </a:lnTo>
                  <a:lnTo>
                    <a:pt x="65" y="204"/>
                  </a:lnTo>
                  <a:lnTo>
                    <a:pt x="73" y="199"/>
                  </a:lnTo>
                  <a:lnTo>
                    <a:pt x="82" y="195"/>
                  </a:lnTo>
                  <a:lnTo>
                    <a:pt x="90" y="189"/>
                  </a:lnTo>
                  <a:lnTo>
                    <a:pt x="99" y="184"/>
                  </a:lnTo>
                  <a:lnTo>
                    <a:pt x="108" y="178"/>
                  </a:lnTo>
                  <a:lnTo>
                    <a:pt x="116" y="170"/>
                  </a:lnTo>
                  <a:lnTo>
                    <a:pt x="124" y="162"/>
                  </a:lnTo>
                  <a:lnTo>
                    <a:pt x="132" y="155"/>
                  </a:lnTo>
                  <a:lnTo>
                    <a:pt x="139" y="146"/>
                  </a:lnTo>
                  <a:lnTo>
                    <a:pt x="146" y="138"/>
                  </a:lnTo>
                  <a:lnTo>
                    <a:pt x="152" y="128"/>
                  </a:lnTo>
                  <a:lnTo>
                    <a:pt x="157" y="118"/>
                  </a:lnTo>
                  <a:lnTo>
                    <a:pt x="163" y="110"/>
                  </a:lnTo>
                  <a:lnTo>
                    <a:pt x="167" y="100"/>
                  </a:lnTo>
                  <a:lnTo>
                    <a:pt x="170" y="90"/>
                  </a:lnTo>
                  <a:lnTo>
                    <a:pt x="174" y="80"/>
                  </a:lnTo>
                  <a:lnTo>
                    <a:pt x="177" y="71"/>
                  </a:lnTo>
                  <a:lnTo>
                    <a:pt x="178" y="62"/>
                  </a:lnTo>
                  <a:lnTo>
                    <a:pt x="180" y="52"/>
                  </a:lnTo>
                  <a:lnTo>
                    <a:pt x="180" y="44"/>
                  </a:lnTo>
                  <a:lnTo>
                    <a:pt x="181" y="34"/>
                  </a:lnTo>
                  <a:lnTo>
                    <a:pt x="180" y="25"/>
                  </a:lnTo>
                  <a:lnTo>
                    <a:pt x="179" y="17"/>
                  </a:lnTo>
                  <a:lnTo>
                    <a:pt x="177" y="9"/>
                  </a:lnTo>
                  <a:lnTo>
                    <a:pt x="175" y="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374"/>
            <p:cNvSpPr>
              <a:spLocks/>
            </p:cNvSpPr>
            <p:nvPr/>
          </p:nvSpPr>
          <p:spPr bwMode="auto">
            <a:xfrm>
              <a:off x="7660124" y="7543095"/>
              <a:ext cx="35000" cy="57272"/>
            </a:xfrm>
            <a:custGeom>
              <a:avLst/>
              <a:gdLst>
                <a:gd name="T0" fmla="*/ 72 w 85"/>
                <a:gd name="T1" fmla="*/ 0 h 142"/>
                <a:gd name="T2" fmla="*/ 62 w 85"/>
                <a:gd name="T3" fmla="*/ 4 h 142"/>
                <a:gd name="T4" fmla="*/ 53 w 85"/>
                <a:gd name="T5" fmla="*/ 8 h 142"/>
                <a:gd name="T6" fmla="*/ 44 w 85"/>
                <a:gd name="T7" fmla="*/ 13 h 142"/>
                <a:gd name="T8" fmla="*/ 35 w 85"/>
                <a:gd name="T9" fmla="*/ 21 h 142"/>
                <a:gd name="T10" fmla="*/ 27 w 85"/>
                <a:gd name="T11" fmla="*/ 29 h 142"/>
                <a:gd name="T12" fmla="*/ 19 w 85"/>
                <a:gd name="T13" fmla="*/ 39 h 142"/>
                <a:gd name="T14" fmla="*/ 13 w 85"/>
                <a:gd name="T15" fmla="*/ 51 h 142"/>
                <a:gd name="T16" fmla="*/ 7 w 85"/>
                <a:gd name="T17" fmla="*/ 63 h 142"/>
                <a:gd name="T18" fmla="*/ 4 w 85"/>
                <a:gd name="T19" fmla="*/ 73 h 142"/>
                <a:gd name="T20" fmla="*/ 2 w 85"/>
                <a:gd name="T21" fmla="*/ 82 h 142"/>
                <a:gd name="T22" fmla="*/ 0 w 85"/>
                <a:gd name="T23" fmla="*/ 93 h 142"/>
                <a:gd name="T24" fmla="*/ 0 w 85"/>
                <a:gd name="T25" fmla="*/ 102 h 142"/>
                <a:gd name="T26" fmla="*/ 39 w 85"/>
                <a:gd name="T27" fmla="*/ 142 h 142"/>
                <a:gd name="T28" fmla="*/ 44 w 85"/>
                <a:gd name="T29" fmla="*/ 137 h 142"/>
                <a:gd name="T30" fmla="*/ 51 w 85"/>
                <a:gd name="T31" fmla="*/ 132 h 142"/>
                <a:gd name="T32" fmla="*/ 56 w 85"/>
                <a:gd name="T33" fmla="*/ 127 h 142"/>
                <a:gd name="T34" fmla="*/ 60 w 85"/>
                <a:gd name="T35" fmla="*/ 120 h 142"/>
                <a:gd name="T36" fmla="*/ 66 w 85"/>
                <a:gd name="T37" fmla="*/ 114 h 142"/>
                <a:gd name="T38" fmla="*/ 70 w 85"/>
                <a:gd name="T39" fmla="*/ 106 h 142"/>
                <a:gd name="T40" fmla="*/ 74 w 85"/>
                <a:gd name="T41" fmla="*/ 99 h 142"/>
                <a:gd name="T42" fmla="*/ 78 w 85"/>
                <a:gd name="T43" fmla="*/ 90 h 142"/>
                <a:gd name="T44" fmla="*/ 82 w 85"/>
                <a:gd name="T45" fmla="*/ 77 h 142"/>
                <a:gd name="T46" fmla="*/ 84 w 85"/>
                <a:gd name="T47" fmla="*/ 64 h 142"/>
                <a:gd name="T48" fmla="*/ 85 w 85"/>
                <a:gd name="T49" fmla="*/ 52 h 142"/>
                <a:gd name="T50" fmla="*/ 85 w 85"/>
                <a:gd name="T51" fmla="*/ 40 h 142"/>
                <a:gd name="T52" fmla="*/ 84 w 85"/>
                <a:gd name="T53" fmla="*/ 28 h 142"/>
                <a:gd name="T54" fmla="*/ 81 w 85"/>
                <a:gd name="T55" fmla="*/ 19 h 142"/>
                <a:gd name="T56" fmla="*/ 78 w 85"/>
                <a:gd name="T57" fmla="*/ 9 h 142"/>
                <a:gd name="T58" fmla="*/ 72 w 85"/>
                <a:gd name="T5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142">
                  <a:moveTo>
                    <a:pt x="72" y="0"/>
                  </a:moveTo>
                  <a:lnTo>
                    <a:pt x="62" y="4"/>
                  </a:lnTo>
                  <a:lnTo>
                    <a:pt x="53" y="8"/>
                  </a:lnTo>
                  <a:lnTo>
                    <a:pt x="44" y="13"/>
                  </a:lnTo>
                  <a:lnTo>
                    <a:pt x="35" y="21"/>
                  </a:lnTo>
                  <a:lnTo>
                    <a:pt x="27" y="29"/>
                  </a:lnTo>
                  <a:lnTo>
                    <a:pt x="19" y="39"/>
                  </a:lnTo>
                  <a:lnTo>
                    <a:pt x="13" y="51"/>
                  </a:lnTo>
                  <a:lnTo>
                    <a:pt x="7" y="63"/>
                  </a:lnTo>
                  <a:lnTo>
                    <a:pt x="4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39" y="142"/>
                  </a:lnTo>
                  <a:lnTo>
                    <a:pt x="44" y="137"/>
                  </a:lnTo>
                  <a:lnTo>
                    <a:pt x="51" y="132"/>
                  </a:lnTo>
                  <a:lnTo>
                    <a:pt x="56" y="127"/>
                  </a:lnTo>
                  <a:lnTo>
                    <a:pt x="60" y="120"/>
                  </a:lnTo>
                  <a:lnTo>
                    <a:pt x="66" y="114"/>
                  </a:lnTo>
                  <a:lnTo>
                    <a:pt x="70" y="106"/>
                  </a:lnTo>
                  <a:lnTo>
                    <a:pt x="74" y="99"/>
                  </a:lnTo>
                  <a:lnTo>
                    <a:pt x="78" y="90"/>
                  </a:lnTo>
                  <a:lnTo>
                    <a:pt x="82" y="77"/>
                  </a:lnTo>
                  <a:lnTo>
                    <a:pt x="84" y="64"/>
                  </a:lnTo>
                  <a:lnTo>
                    <a:pt x="85" y="52"/>
                  </a:lnTo>
                  <a:lnTo>
                    <a:pt x="85" y="40"/>
                  </a:lnTo>
                  <a:lnTo>
                    <a:pt x="84" y="28"/>
                  </a:lnTo>
                  <a:lnTo>
                    <a:pt x="81" y="19"/>
                  </a:lnTo>
                  <a:lnTo>
                    <a:pt x="78" y="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375"/>
            <p:cNvSpPr>
              <a:spLocks/>
            </p:cNvSpPr>
            <p:nvPr/>
          </p:nvSpPr>
          <p:spPr bwMode="auto">
            <a:xfrm>
              <a:off x="7693532" y="7562186"/>
              <a:ext cx="35000" cy="31818"/>
            </a:xfrm>
            <a:custGeom>
              <a:avLst/>
              <a:gdLst>
                <a:gd name="T0" fmla="*/ 86 w 86"/>
                <a:gd name="T1" fmla="*/ 2 h 77"/>
                <a:gd name="T2" fmla="*/ 80 w 86"/>
                <a:gd name="T3" fmla="*/ 0 h 77"/>
                <a:gd name="T4" fmla="*/ 72 w 86"/>
                <a:gd name="T5" fmla="*/ 0 h 77"/>
                <a:gd name="T6" fmla="*/ 65 w 86"/>
                <a:gd name="T7" fmla="*/ 0 h 77"/>
                <a:gd name="T8" fmla="*/ 57 w 86"/>
                <a:gd name="T9" fmla="*/ 2 h 77"/>
                <a:gd name="T10" fmla="*/ 50 w 86"/>
                <a:gd name="T11" fmla="*/ 4 h 77"/>
                <a:gd name="T12" fmla="*/ 42 w 86"/>
                <a:gd name="T13" fmla="*/ 9 h 77"/>
                <a:gd name="T14" fmla="*/ 33 w 86"/>
                <a:gd name="T15" fmla="*/ 13 h 77"/>
                <a:gd name="T16" fmla="*/ 27 w 86"/>
                <a:gd name="T17" fmla="*/ 18 h 77"/>
                <a:gd name="T18" fmla="*/ 19 w 86"/>
                <a:gd name="T19" fmla="*/ 25 h 77"/>
                <a:gd name="T20" fmla="*/ 14 w 86"/>
                <a:gd name="T21" fmla="*/ 31 h 77"/>
                <a:gd name="T22" fmla="*/ 9 w 86"/>
                <a:gd name="T23" fmla="*/ 39 h 77"/>
                <a:gd name="T24" fmla="*/ 5 w 86"/>
                <a:gd name="T25" fmla="*/ 45 h 77"/>
                <a:gd name="T26" fmla="*/ 2 w 86"/>
                <a:gd name="T27" fmla="*/ 53 h 77"/>
                <a:gd name="T28" fmla="*/ 0 w 86"/>
                <a:gd name="T29" fmla="*/ 60 h 77"/>
                <a:gd name="T30" fmla="*/ 0 w 86"/>
                <a:gd name="T31" fmla="*/ 68 h 77"/>
                <a:gd name="T32" fmla="*/ 0 w 86"/>
                <a:gd name="T33" fmla="*/ 74 h 77"/>
                <a:gd name="T34" fmla="*/ 6 w 86"/>
                <a:gd name="T35" fmla="*/ 75 h 77"/>
                <a:gd name="T36" fmla="*/ 14 w 86"/>
                <a:gd name="T37" fmla="*/ 77 h 77"/>
                <a:gd name="T38" fmla="*/ 22 w 86"/>
                <a:gd name="T39" fmla="*/ 75 h 77"/>
                <a:gd name="T40" fmla="*/ 29 w 86"/>
                <a:gd name="T41" fmla="*/ 74 h 77"/>
                <a:gd name="T42" fmla="*/ 37 w 86"/>
                <a:gd name="T43" fmla="*/ 71 h 77"/>
                <a:gd name="T44" fmla="*/ 44 w 86"/>
                <a:gd name="T45" fmla="*/ 68 h 77"/>
                <a:gd name="T46" fmla="*/ 52 w 86"/>
                <a:gd name="T47" fmla="*/ 64 h 77"/>
                <a:gd name="T48" fmla="*/ 59 w 86"/>
                <a:gd name="T49" fmla="*/ 58 h 77"/>
                <a:gd name="T50" fmla="*/ 67 w 86"/>
                <a:gd name="T51" fmla="*/ 52 h 77"/>
                <a:gd name="T52" fmla="*/ 72 w 86"/>
                <a:gd name="T53" fmla="*/ 45 h 77"/>
                <a:gd name="T54" fmla="*/ 78 w 86"/>
                <a:gd name="T55" fmla="*/ 38 h 77"/>
                <a:gd name="T56" fmla="*/ 81 w 86"/>
                <a:gd name="T57" fmla="*/ 30 h 77"/>
                <a:gd name="T58" fmla="*/ 84 w 86"/>
                <a:gd name="T59" fmla="*/ 24 h 77"/>
                <a:gd name="T60" fmla="*/ 86 w 86"/>
                <a:gd name="T61" fmla="*/ 16 h 77"/>
                <a:gd name="T62" fmla="*/ 86 w 86"/>
                <a:gd name="T63" fmla="*/ 9 h 77"/>
                <a:gd name="T64" fmla="*/ 86 w 86"/>
                <a:gd name="T65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77">
                  <a:moveTo>
                    <a:pt x="86" y="2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2"/>
                  </a:lnTo>
                  <a:lnTo>
                    <a:pt x="50" y="4"/>
                  </a:lnTo>
                  <a:lnTo>
                    <a:pt x="42" y="9"/>
                  </a:lnTo>
                  <a:lnTo>
                    <a:pt x="33" y="13"/>
                  </a:lnTo>
                  <a:lnTo>
                    <a:pt x="27" y="18"/>
                  </a:lnTo>
                  <a:lnTo>
                    <a:pt x="19" y="25"/>
                  </a:lnTo>
                  <a:lnTo>
                    <a:pt x="14" y="31"/>
                  </a:lnTo>
                  <a:lnTo>
                    <a:pt x="9" y="39"/>
                  </a:lnTo>
                  <a:lnTo>
                    <a:pt x="5" y="45"/>
                  </a:lnTo>
                  <a:lnTo>
                    <a:pt x="2" y="53"/>
                  </a:lnTo>
                  <a:lnTo>
                    <a:pt x="0" y="60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6" y="75"/>
                  </a:lnTo>
                  <a:lnTo>
                    <a:pt x="14" y="77"/>
                  </a:lnTo>
                  <a:lnTo>
                    <a:pt x="22" y="75"/>
                  </a:lnTo>
                  <a:lnTo>
                    <a:pt x="29" y="74"/>
                  </a:lnTo>
                  <a:lnTo>
                    <a:pt x="37" y="71"/>
                  </a:lnTo>
                  <a:lnTo>
                    <a:pt x="44" y="68"/>
                  </a:lnTo>
                  <a:lnTo>
                    <a:pt x="52" y="64"/>
                  </a:lnTo>
                  <a:lnTo>
                    <a:pt x="59" y="58"/>
                  </a:lnTo>
                  <a:lnTo>
                    <a:pt x="67" y="52"/>
                  </a:lnTo>
                  <a:lnTo>
                    <a:pt x="72" y="45"/>
                  </a:lnTo>
                  <a:lnTo>
                    <a:pt x="78" y="38"/>
                  </a:lnTo>
                  <a:lnTo>
                    <a:pt x="81" y="30"/>
                  </a:lnTo>
                  <a:lnTo>
                    <a:pt x="84" y="24"/>
                  </a:lnTo>
                  <a:lnTo>
                    <a:pt x="86" y="16"/>
                  </a:lnTo>
                  <a:lnTo>
                    <a:pt x="86" y="9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376"/>
            <p:cNvSpPr>
              <a:spLocks/>
            </p:cNvSpPr>
            <p:nvPr/>
          </p:nvSpPr>
          <p:spPr bwMode="auto">
            <a:xfrm>
              <a:off x="7718986" y="7471504"/>
              <a:ext cx="20682" cy="42954"/>
            </a:xfrm>
            <a:custGeom>
              <a:avLst/>
              <a:gdLst>
                <a:gd name="T0" fmla="*/ 41 w 55"/>
                <a:gd name="T1" fmla="*/ 0 h 108"/>
                <a:gd name="T2" fmla="*/ 35 w 55"/>
                <a:gd name="T3" fmla="*/ 2 h 108"/>
                <a:gd name="T4" fmla="*/ 29 w 55"/>
                <a:gd name="T5" fmla="*/ 6 h 108"/>
                <a:gd name="T6" fmla="*/ 23 w 55"/>
                <a:gd name="T7" fmla="*/ 11 h 108"/>
                <a:gd name="T8" fmla="*/ 18 w 55"/>
                <a:gd name="T9" fmla="*/ 16 h 108"/>
                <a:gd name="T10" fmla="*/ 13 w 55"/>
                <a:gd name="T11" fmla="*/ 23 h 108"/>
                <a:gd name="T12" fmla="*/ 8 w 55"/>
                <a:gd name="T13" fmla="*/ 30 h 108"/>
                <a:gd name="T14" fmla="*/ 5 w 55"/>
                <a:gd name="T15" fmla="*/ 39 h 108"/>
                <a:gd name="T16" fmla="*/ 2 w 55"/>
                <a:gd name="T17" fmla="*/ 47 h 108"/>
                <a:gd name="T18" fmla="*/ 1 w 55"/>
                <a:gd name="T19" fmla="*/ 56 h 108"/>
                <a:gd name="T20" fmla="*/ 0 w 55"/>
                <a:gd name="T21" fmla="*/ 66 h 108"/>
                <a:gd name="T22" fmla="*/ 0 w 55"/>
                <a:gd name="T23" fmla="*/ 74 h 108"/>
                <a:gd name="T24" fmla="*/ 1 w 55"/>
                <a:gd name="T25" fmla="*/ 82 h 108"/>
                <a:gd name="T26" fmla="*/ 3 w 55"/>
                <a:gd name="T27" fmla="*/ 90 h 108"/>
                <a:gd name="T28" fmla="*/ 5 w 55"/>
                <a:gd name="T29" fmla="*/ 97 h 108"/>
                <a:gd name="T30" fmla="*/ 8 w 55"/>
                <a:gd name="T31" fmla="*/ 103 h 108"/>
                <a:gd name="T32" fmla="*/ 13 w 55"/>
                <a:gd name="T33" fmla="*/ 108 h 108"/>
                <a:gd name="T34" fmla="*/ 19 w 55"/>
                <a:gd name="T35" fmla="*/ 106 h 108"/>
                <a:gd name="T36" fmla="*/ 26 w 55"/>
                <a:gd name="T37" fmla="*/ 103 h 108"/>
                <a:gd name="T38" fmla="*/ 31 w 55"/>
                <a:gd name="T39" fmla="*/ 97 h 108"/>
                <a:gd name="T40" fmla="*/ 36 w 55"/>
                <a:gd name="T41" fmla="*/ 92 h 108"/>
                <a:gd name="T42" fmla="*/ 42 w 55"/>
                <a:gd name="T43" fmla="*/ 85 h 108"/>
                <a:gd name="T44" fmla="*/ 46 w 55"/>
                <a:gd name="T45" fmla="*/ 78 h 108"/>
                <a:gd name="T46" fmla="*/ 49 w 55"/>
                <a:gd name="T47" fmla="*/ 69 h 108"/>
                <a:gd name="T48" fmla="*/ 51 w 55"/>
                <a:gd name="T49" fmla="*/ 60 h 108"/>
                <a:gd name="T50" fmla="*/ 54 w 55"/>
                <a:gd name="T51" fmla="*/ 52 h 108"/>
                <a:gd name="T52" fmla="*/ 55 w 55"/>
                <a:gd name="T53" fmla="*/ 42 h 108"/>
                <a:gd name="T54" fmla="*/ 55 w 55"/>
                <a:gd name="T55" fmla="*/ 33 h 108"/>
                <a:gd name="T56" fmla="*/ 54 w 55"/>
                <a:gd name="T57" fmla="*/ 26 h 108"/>
                <a:gd name="T58" fmla="*/ 51 w 55"/>
                <a:gd name="T59" fmla="*/ 18 h 108"/>
                <a:gd name="T60" fmla="*/ 49 w 55"/>
                <a:gd name="T61" fmla="*/ 11 h 108"/>
                <a:gd name="T62" fmla="*/ 45 w 55"/>
                <a:gd name="T63" fmla="*/ 5 h 108"/>
                <a:gd name="T64" fmla="*/ 41 w 55"/>
                <a:gd name="T6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108">
                  <a:moveTo>
                    <a:pt x="41" y="0"/>
                  </a:moveTo>
                  <a:lnTo>
                    <a:pt x="35" y="2"/>
                  </a:lnTo>
                  <a:lnTo>
                    <a:pt x="29" y="6"/>
                  </a:lnTo>
                  <a:lnTo>
                    <a:pt x="23" y="11"/>
                  </a:lnTo>
                  <a:lnTo>
                    <a:pt x="18" y="16"/>
                  </a:lnTo>
                  <a:lnTo>
                    <a:pt x="13" y="23"/>
                  </a:lnTo>
                  <a:lnTo>
                    <a:pt x="8" y="30"/>
                  </a:lnTo>
                  <a:lnTo>
                    <a:pt x="5" y="39"/>
                  </a:lnTo>
                  <a:lnTo>
                    <a:pt x="2" y="47"/>
                  </a:lnTo>
                  <a:lnTo>
                    <a:pt x="1" y="56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1" y="82"/>
                  </a:lnTo>
                  <a:lnTo>
                    <a:pt x="3" y="90"/>
                  </a:lnTo>
                  <a:lnTo>
                    <a:pt x="5" y="97"/>
                  </a:lnTo>
                  <a:lnTo>
                    <a:pt x="8" y="103"/>
                  </a:lnTo>
                  <a:lnTo>
                    <a:pt x="13" y="108"/>
                  </a:lnTo>
                  <a:lnTo>
                    <a:pt x="19" y="106"/>
                  </a:lnTo>
                  <a:lnTo>
                    <a:pt x="26" y="103"/>
                  </a:lnTo>
                  <a:lnTo>
                    <a:pt x="31" y="97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6" y="78"/>
                  </a:lnTo>
                  <a:lnTo>
                    <a:pt x="49" y="69"/>
                  </a:lnTo>
                  <a:lnTo>
                    <a:pt x="51" y="60"/>
                  </a:lnTo>
                  <a:lnTo>
                    <a:pt x="54" y="52"/>
                  </a:lnTo>
                  <a:lnTo>
                    <a:pt x="55" y="42"/>
                  </a:lnTo>
                  <a:lnTo>
                    <a:pt x="55" y="33"/>
                  </a:lnTo>
                  <a:lnTo>
                    <a:pt x="54" y="26"/>
                  </a:lnTo>
                  <a:lnTo>
                    <a:pt x="51" y="18"/>
                  </a:lnTo>
                  <a:lnTo>
                    <a:pt x="49" y="11"/>
                  </a:lnTo>
                  <a:lnTo>
                    <a:pt x="4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377"/>
            <p:cNvSpPr>
              <a:spLocks/>
            </p:cNvSpPr>
            <p:nvPr/>
          </p:nvSpPr>
          <p:spPr bwMode="auto">
            <a:xfrm>
              <a:off x="7679214" y="7597184"/>
              <a:ext cx="54090" cy="33409"/>
            </a:xfrm>
            <a:custGeom>
              <a:avLst/>
              <a:gdLst>
                <a:gd name="T0" fmla="*/ 136 w 136"/>
                <a:gd name="T1" fmla="*/ 12 h 81"/>
                <a:gd name="T2" fmla="*/ 126 w 136"/>
                <a:gd name="T3" fmla="*/ 9 h 81"/>
                <a:gd name="T4" fmla="*/ 115 w 136"/>
                <a:gd name="T5" fmla="*/ 6 h 81"/>
                <a:gd name="T6" fmla="*/ 104 w 136"/>
                <a:gd name="T7" fmla="*/ 4 h 81"/>
                <a:gd name="T8" fmla="*/ 92 w 136"/>
                <a:gd name="T9" fmla="*/ 1 h 81"/>
                <a:gd name="T10" fmla="*/ 80 w 136"/>
                <a:gd name="T11" fmla="*/ 0 h 81"/>
                <a:gd name="T12" fmla="*/ 67 w 136"/>
                <a:gd name="T13" fmla="*/ 0 h 81"/>
                <a:gd name="T14" fmla="*/ 54 w 136"/>
                <a:gd name="T15" fmla="*/ 0 h 81"/>
                <a:gd name="T16" fmla="*/ 43 w 136"/>
                <a:gd name="T17" fmla="*/ 3 h 81"/>
                <a:gd name="T18" fmla="*/ 32 w 136"/>
                <a:gd name="T19" fmla="*/ 5 h 81"/>
                <a:gd name="T20" fmla="*/ 21 w 136"/>
                <a:gd name="T21" fmla="*/ 7 h 81"/>
                <a:gd name="T22" fmla="*/ 10 w 136"/>
                <a:gd name="T23" fmla="*/ 11 h 81"/>
                <a:gd name="T24" fmla="*/ 0 w 136"/>
                <a:gd name="T25" fmla="*/ 14 h 81"/>
                <a:gd name="T26" fmla="*/ 67 w 136"/>
                <a:gd name="T27" fmla="*/ 81 h 81"/>
                <a:gd name="T28" fmla="*/ 136 w 136"/>
                <a:gd name="T2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81">
                  <a:moveTo>
                    <a:pt x="136" y="12"/>
                  </a:moveTo>
                  <a:lnTo>
                    <a:pt x="126" y="9"/>
                  </a:lnTo>
                  <a:lnTo>
                    <a:pt x="115" y="6"/>
                  </a:lnTo>
                  <a:lnTo>
                    <a:pt x="104" y="4"/>
                  </a:lnTo>
                  <a:lnTo>
                    <a:pt x="92" y="1"/>
                  </a:lnTo>
                  <a:lnTo>
                    <a:pt x="80" y="0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3"/>
                  </a:lnTo>
                  <a:lnTo>
                    <a:pt x="32" y="5"/>
                  </a:lnTo>
                  <a:lnTo>
                    <a:pt x="21" y="7"/>
                  </a:lnTo>
                  <a:lnTo>
                    <a:pt x="10" y="11"/>
                  </a:lnTo>
                  <a:lnTo>
                    <a:pt x="0" y="14"/>
                  </a:lnTo>
                  <a:lnTo>
                    <a:pt x="67" y="81"/>
                  </a:lnTo>
                  <a:lnTo>
                    <a:pt x="136" y="1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378"/>
            <p:cNvSpPr>
              <a:spLocks/>
            </p:cNvSpPr>
            <p:nvPr/>
          </p:nvSpPr>
          <p:spPr bwMode="auto">
            <a:xfrm>
              <a:off x="7693532" y="7524004"/>
              <a:ext cx="76362" cy="35000"/>
            </a:xfrm>
            <a:custGeom>
              <a:avLst/>
              <a:gdLst>
                <a:gd name="T0" fmla="*/ 190 w 190"/>
                <a:gd name="T1" fmla="*/ 47 h 87"/>
                <a:gd name="T2" fmla="*/ 184 w 190"/>
                <a:gd name="T3" fmla="*/ 37 h 87"/>
                <a:gd name="T4" fmla="*/ 175 w 190"/>
                <a:gd name="T5" fmla="*/ 29 h 87"/>
                <a:gd name="T6" fmla="*/ 165 w 190"/>
                <a:gd name="T7" fmla="*/ 21 h 87"/>
                <a:gd name="T8" fmla="*/ 154 w 190"/>
                <a:gd name="T9" fmla="*/ 15 h 87"/>
                <a:gd name="T10" fmla="*/ 141 w 190"/>
                <a:gd name="T11" fmla="*/ 8 h 87"/>
                <a:gd name="T12" fmla="*/ 127 w 190"/>
                <a:gd name="T13" fmla="*/ 4 h 87"/>
                <a:gd name="T14" fmla="*/ 112 w 190"/>
                <a:gd name="T15" fmla="*/ 2 h 87"/>
                <a:gd name="T16" fmla="*/ 97 w 190"/>
                <a:gd name="T17" fmla="*/ 0 h 87"/>
                <a:gd name="T18" fmla="*/ 81 w 190"/>
                <a:gd name="T19" fmla="*/ 1 h 87"/>
                <a:gd name="T20" fmla="*/ 66 w 190"/>
                <a:gd name="T21" fmla="*/ 2 h 87"/>
                <a:gd name="T22" fmla="*/ 52 w 190"/>
                <a:gd name="T23" fmla="*/ 5 h 87"/>
                <a:gd name="T24" fmla="*/ 39 w 190"/>
                <a:gd name="T25" fmla="*/ 10 h 87"/>
                <a:gd name="T26" fmla="*/ 27 w 190"/>
                <a:gd name="T27" fmla="*/ 16 h 87"/>
                <a:gd name="T28" fmla="*/ 16 w 190"/>
                <a:gd name="T29" fmla="*/ 22 h 87"/>
                <a:gd name="T30" fmla="*/ 8 w 190"/>
                <a:gd name="T31" fmla="*/ 31 h 87"/>
                <a:gd name="T32" fmla="*/ 0 w 190"/>
                <a:gd name="T33" fmla="*/ 40 h 87"/>
                <a:gd name="T34" fmla="*/ 6 w 190"/>
                <a:gd name="T35" fmla="*/ 49 h 87"/>
                <a:gd name="T36" fmla="*/ 15 w 190"/>
                <a:gd name="T37" fmla="*/ 58 h 87"/>
                <a:gd name="T38" fmla="*/ 25 w 190"/>
                <a:gd name="T39" fmla="*/ 65 h 87"/>
                <a:gd name="T40" fmla="*/ 37 w 190"/>
                <a:gd name="T41" fmla="*/ 73 h 87"/>
                <a:gd name="T42" fmla="*/ 50 w 190"/>
                <a:gd name="T43" fmla="*/ 78 h 87"/>
                <a:gd name="T44" fmla="*/ 63 w 190"/>
                <a:gd name="T45" fmla="*/ 83 h 87"/>
                <a:gd name="T46" fmla="*/ 78 w 190"/>
                <a:gd name="T47" fmla="*/ 86 h 87"/>
                <a:gd name="T48" fmla="*/ 94 w 190"/>
                <a:gd name="T49" fmla="*/ 87 h 87"/>
                <a:gd name="T50" fmla="*/ 109 w 190"/>
                <a:gd name="T51" fmla="*/ 87 h 87"/>
                <a:gd name="T52" fmla="*/ 124 w 190"/>
                <a:gd name="T53" fmla="*/ 85 h 87"/>
                <a:gd name="T54" fmla="*/ 138 w 190"/>
                <a:gd name="T55" fmla="*/ 82 h 87"/>
                <a:gd name="T56" fmla="*/ 151 w 190"/>
                <a:gd name="T57" fmla="*/ 77 h 87"/>
                <a:gd name="T58" fmla="*/ 163 w 190"/>
                <a:gd name="T59" fmla="*/ 71 h 87"/>
                <a:gd name="T60" fmla="*/ 174 w 190"/>
                <a:gd name="T61" fmla="*/ 64 h 87"/>
                <a:gd name="T62" fmla="*/ 182 w 190"/>
                <a:gd name="T63" fmla="*/ 57 h 87"/>
                <a:gd name="T64" fmla="*/ 190 w 190"/>
                <a:gd name="T65" fmla="*/ 4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0" h="87">
                  <a:moveTo>
                    <a:pt x="190" y="47"/>
                  </a:moveTo>
                  <a:lnTo>
                    <a:pt x="184" y="37"/>
                  </a:lnTo>
                  <a:lnTo>
                    <a:pt x="175" y="29"/>
                  </a:lnTo>
                  <a:lnTo>
                    <a:pt x="165" y="21"/>
                  </a:lnTo>
                  <a:lnTo>
                    <a:pt x="154" y="15"/>
                  </a:lnTo>
                  <a:lnTo>
                    <a:pt x="141" y="8"/>
                  </a:lnTo>
                  <a:lnTo>
                    <a:pt x="127" y="4"/>
                  </a:lnTo>
                  <a:lnTo>
                    <a:pt x="112" y="2"/>
                  </a:lnTo>
                  <a:lnTo>
                    <a:pt x="97" y="0"/>
                  </a:lnTo>
                  <a:lnTo>
                    <a:pt x="81" y="1"/>
                  </a:lnTo>
                  <a:lnTo>
                    <a:pt x="66" y="2"/>
                  </a:lnTo>
                  <a:lnTo>
                    <a:pt x="52" y="5"/>
                  </a:lnTo>
                  <a:lnTo>
                    <a:pt x="39" y="10"/>
                  </a:lnTo>
                  <a:lnTo>
                    <a:pt x="27" y="16"/>
                  </a:lnTo>
                  <a:lnTo>
                    <a:pt x="16" y="22"/>
                  </a:lnTo>
                  <a:lnTo>
                    <a:pt x="8" y="31"/>
                  </a:lnTo>
                  <a:lnTo>
                    <a:pt x="0" y="40"/>
                  </a:lnTo>
                  <a:lnTo>
                    <a:pt x="6" y="49"/>
                  </a:lnTo>
                  <a:lnTo>
                    <a:pt x="15" y="58"/>
                  </a:lnTo>
                  <a:lnTo>
                    <a:pt x="25" y="65"/>
                  </a:lnTo>
                  <a:lnTo>
                    <a:pt x="37" y="73"/>
                  </a:lnTo>
                  <a:lnTo>
                    <a:pt x="50" y="78"/>
                  </a:lnTo>
                  <a:lnTo>
                    <a:pt x="63" y="83"/>
                  </a:lnTo>
                  <a:lnTo>
                    <a:pt x="78" y="86"/>
                  </a:lnTo>
                  <a:lnTo>
                    <a:pt x="94" y="87"/>
                  </a:lnTo>
                  <a:lnTo>
                    <a:pt x="109" y="87"/>
                  </a:lnTo>
                  <a:lnTo>
                    <a:pt x="124" y="85"/>
                  </a:lnTo>
                  <a:lnTo>
                    <a:pt x="138" y="82"/>
                  </a:lnTo>
                  <a:lnTo>
                    <a:pt x="151" y="77"/>
                  </a:lnTo>
                  <a:lnTo>
                    <a:pt x="163" y="71"/>
                  </a:lnTo>
                  <a:lnTo>
                    <a:pt x="174" y="64"/>
                  </a:lnTo>
                  <a:lnTo>
                    <a:pt x="182" y="57"/>
                  </a:lnTo>
                  <a:lnTo>
                    <a:pt x="190" y="47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379"/>
            <p:cNvSpPr>
              <a:spLocks/>
            </p:cNvSpPr>
            <p:nvPr/>
          </p:nvSpPr>
          <p:spPr bwMode="auto">
            <a:xfrm>
              <a:off x="7771486" y="7525595"/>
              <a:ext cx="3182" cy="11136"/>
            </a:xfrm>
            <a:custGeom>
              <a:avLst/>
              <a:gdLst>
                <a:gd name="T0" fmla="*/ 6 w 6"/>
                <a:gd name="T1" fmla="*/ 0 h 30"/>
                <a:gd name="T2" fmla="*/ 3 w 6"/>
                <a:gd name="T3" fmla="*/ 2 h 30"/>
                <a:gd name="T4" fmla="*/ 0 w 6"/>
                <a:gd name="T5" fmla="*/ 4 h 30"/>
                <a:gd name="T6" fmla="*/ 2 w 6"/>
                <a:gd name="T7" fmla="*/ 17 h 30"/>
                <a:gd name="T8" fmla="*/ 6 w 6"/>
                <a:gd name="T9" fmla="*/ 30 h 30"/>
                <a:gd name="T10" fmla="*/ 6 w 6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2" y="17"/>
                  </a:lnTo>
                  <a:lnTo>
                    <a:pt x="6" y="3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380"/>
            <p:cNvSpPr>
              <a:spLocks/>
            </p:cNvSpPr>
            <p:nvPr/>
          </p:nvSpPr>
          <p:spPr bwMode="auto">
            <a:xfrm>
              <a:off x="7637851" y="7422188"/>
              <a:ext cx="76362" cy="38182"/>
            </a:xfrm>
            <a:custGeom>
              <a:avLst/>
              <a:gdLst>
                <a:gd name="T0" fmla="*/ 190 w 190"/>
                <a:gd name="T1" fmla="*/ 71 h 98"/>
                <a:gd name="T2" fmla="*/ 186 w 190"/>
                <a:gd name="T3" fmla="*/ 61 h 98"/>
                <a:gd name="T4" fmla="*/ 181 w 190"/>
                <a:gd name="T5" fmla="*/ 51 h 98"/>
                <a:gd name="T6" fmla="*/ 176 w 190"/>
                <a:gd name="T7" fmla="*/ 42 h 98"/>
                <a:gd name="T8" fmla="*/ 168 w 190"/>
                <a:gd name="T9" fmla="*/ 32 h 98"/>
                <a:gd name="T10" fmla="*/ 159 w 190"/>
                <a:gd name="T11" fmla="*/ 23 h 98"/>
                <a:gd name="T12" fmla="*/ 151 w 190"/>
                <a:gd name="T13" fmla="*/ 15 h 98"/>
                <a:gd name="T14" fmla="*/ 140 w 190"/>
                <a:gd name="T15" fmla="*/ 6 h 98"/>
                <a:gd name="T16" fmla="*/ 128 w 190"/>
                <a:gd name="T17" fmla="*/ 0 h 98"/>
                <a:gd name="T18" fmla="*/ 59 w 190"/>
                <a:gd name="T19" fmla="*/ 0 h 98"/>
                <a:gd name="T20" fmla="*/ 54 w 190"/>
                <a:gd name="T21" fmla="*/ 0 h 98"/>
                <a:gd name="T22" fmla="*/ 47 w 190"/>
                <a:gd name="T23" fmla="*/ 1 h 98"/>
                <a:gd name="T24" fmla="*/ 42 w 190"/>
                <a:gd name="T25" fmla="*/ 2 h 98"/>
                <a:gd name="T26" fmla="*/ 36 w 190"/>
                <a:gd name="T27" fmla="*/ 4 h 98"/>
                <a:gd name="T28" fmla="*/ 31 w 190"/>
                <a:gd name="T29" fmla="*/ 6 h 98"/>
                <a:gd name="T30" fmla="*/ 26 w 190"/>
                <a:gd name="T31" fmla="*/ 9 h 98"/>
                <a:gd name="T32" fmla="*/ 21 w 190"/>
                <a:gd name="T33" fmla="*/ 13 h 98"/>
                <a:gd name="T34" fmla="*/ 17 w 190"/>
                <a:gd name="T35" fmla="*/ 17 h 98"/>
                <a:gd name="T36" fmla="*/ 13 w 190"/>
                <a:gd name="T37" fmla="*/ 21 h 98"/>
                <a:gd name="T38" fmla="*/ 9 w 190"/>
                <a:gd name="T39" fmla="*/ 26 h 98"/>
                <a:gd name="T40" fmla="*/ 7 w 190"/>
                <a:gd name="T41" fmla="*/ 31 h 98"/>
                <a:gd name="T42" fmla="*/ 4 w 190"/>
                <a:gd name="T43" fmla="*/ 35 h 98"/>
                <a:gd name="T44" fmla="*/ 2 w 190"/>
                <a:gd name="T45" fmla="*/ 41 h 98"/>
                <a:gd name="T46" fmla="*/ 1 w 190"/>
                <a:gd name="T47" fmla="*/ 47 h 98"/>
                <a:gd name="T48" fmla="*/ 0 w 190"/>
                <a:gd name="T49" fmla="*/ 53 h 98"/>
                <a:gd name="T50" fmla="*/ 0 w 190"/>
                <a:gd name="T51" fmla="*/ 59 h 98"/>
                <a:gd name="T52" fmla="*/ 0 w 190"/>
                <a:gd name="T53" fmla="*/ 62 h 98"/>
                <a:gd name="T54" fmla="*/ 12 w 190"/>
                <a:gd name="T55" fmla="*/ 70 h 98"/>
                <a:gd name="T56" fmla="*/ 26 w 190"/>
                <a:gd name="T57" fmla="*/ 77 h 98"/>
                <a:gd name="T58" fmla="*/ 41 w 190"/>
                <a:gd name="T59" fmla="*/ 85 h 98"/>
                <a:gd name="T60" fmla="*/ 56 w 190"/>
                <a:gd name="T61" fmla="*/ 90 h 98"/>
                <a:gd name="T62" fmla="*/ 75 w 190"/>
                <a:gd name="T63" fmla="*/ 95 h 98"/>
                <a:gd name="T64" fmla="*/ 95 w 190"/>
                <a:gd name="T65" fmla="*/ 97 h 98"/>
                <a:gd name="T66" fmla="*/ 114 w 190"/>
                <a:gd name="T67" fmla="*/ 98 h 98"/>
                <a:gd name="T68" fmla="*/ 131 w 190"/>
                <a:gd name="T69" fmla="*/ 96 h 98"/>
                <a:gd name="T70" fmla="*/ 140 w 190"/>
                <a:gd name="T71" fmla="*/ 95 h 98"/>
                <a:gd name="T72" fmla="*/ 149 w 190"/>
                <a:gd name="T73" fmla="*/ 93 h 98"/>
                <a:gd name="T74" fmla="*/ 156 w 190"/>
                <a:gd name="T75" fmla="*/ 90 h 98"/>
                <a:gd name="T76" fmla="*/ 164 w 190"/>
                <a:gd name="T77" fmla="*/ 87 h 98"/>
                <a:gd name="T78" fmla="*/ 171 w 190"/>
                <a:gd name="T79" fmla="*/ 84 h 98"/>
                <a:gd name="T80" fmla="*/ 178 w 190"/>
                <a:gd name="T81" fmla="*/ 80 h 98"/>
                <a:gd name="T82" fmla="*/ 184 w 190"/>
                <a:gd name="T83" fmla="*/ 75 h 98"/>
                <a:gd name="T84" fmla="*/ 190 w 190"/>
                <a:gd name="T85" fmla="*/ 7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98">
                  <a:moveTo>
                    <a:pt x="190" y="71"/>
                  </a:moveTo>
                  <a:lnTo>
                    <a:pt x="186" y="61"/>
                  </a:lnTo>
                  <a:lnTo>
                    <a:pt x="181" y="51"/>
                  </a:lnTo>
                  <a:lnTo>
                    <a:pt x="176" y="42"/>
                  </a:lnTo>
                  <a:lnTo>
                    <a:pt x="168" y="32"/>
                  </a:lnTo>
                  <a:lnTo>
                    <a:pt x="159" y="23"/>
                  </a:lnTo>
                  <a:lnTo>
                    <a:pt x="151" y="15"/>
                  </a:lnTo>
                  <a:lnTo>
                    <a:pt x="140" y="6"/>
                  </a:lnTo>
                  <a:lnTo>
                    <a:pt x="128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42" y="2"/>
                  </a:lnTo>
                  <a:lnTo>
                    <a:pt x="36" y="4"/>
                  </a:lnTo>
                  <a:lnTo>
                    <a:pt x="31" y="6"/>
                  </a:lnTo>
                  <a:lnTo>
                    <a:pt x="26" y="9"/>
                  </a:lnTo>
                  <a:lnTo>
                    <a:pt x="21" y="13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9" y="26"/>
                  </a:lnTo>
                  <a:lnTo>
                    <a:pt x="7" y="31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2" y="70"/>
                  </a:lnTo>
                  <a:lnTo>
                    <a:pt x="26" y="77"/>
                  </a:lnTo>
                  <a:lnTo>
                    <a:pt x="41" y="85"/>
                  </a:lnTo>
                  <a:lnTo>
                    <a:pt x="56" y="90"/>
                  </a:lnTo>
                  <a:lnTo>
                    <a:pt x="75" y="95"/>
                  </a:lnTo>
                  <a:lnTo>
                    <a:pt x="95" y="97"/>
                  </a:lnTo>
                  <a:lnTo>
                    <a:pt x="114" y="98"/>
                  </a:lnTo>
                  <a:lnTo>
                    <a:pt x="131" y="96"/>
                  </a:lnTo>
                  <a:lnTo>
                    <a:pt x="140" y="95"/>
                  </a:lnTo>
                  <a:lnTo>
                    <a:pt x="149" y="93"/>
                  </a:lnTo>
                  <a:lnTo>
                    <a:pt x="156" y="90"/>
                  </a:lnTo>
                  <a:lnTo>
                    <a:pt x="164" y="87"/>
                  </a:lnTo>
                  <a:lnTo>
                    <a:pt x="171" y="84"/>
                  </a:lnTo>
                  <a:lnTo>
                    <a:pt x="178" y="80"/>
                  </a:lnTo>
                  <a:lnTo>
                    <a:pt x="184" y="75"/>
                  </a:lnTo>
                  <a:lnTo>
                    <a:pt x="190" y="7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381"/>
            <p:cNvSpPr>
              <a:spLocks/>
            </p:cNvSpPr>
            <p:nvPr/>
          </p:nvSpPr>
          <p:spPr bwMode="auto">
            <a:xfrm>
              <a:off x="7706259" y="7422188"/>
              <a:ext cx="66817" cy="23863"/>
            </a:xfrm>
            <a:custGeom>
              <a:avLst/>
              <a:gdLst>
                <a:gd name="T0" fmla="*/ 4 w 169"/>
                <a:gd name="T1" fmla="*/ 0 h 59"/>
                <a:gd name="T2" fmla="*/ 1 w 169"/>
                <a:gd name="T3" fmla="*/ 1 h 59"/>
                <a:gd name="T4" fmla="*/ 0 w 169"/>
                <a:gd name="T5" fmla="*/ 3 h 59"/>
                <a:gd name="T6" fmla="*/ 5 w 169"/>
                <a:gd name="T7" fmla="*/ 13 h 59"/>
                <a:gd name="T8" fmla="*/ 12 w 169"/>
                <a:gd name="T9" fmla="*/ 22 h 59"/>
                <a:gd name="T10" fmla="*/ 21 w 169"/>
                <a:gd name="T11" fmla="*/ 31 h 59"/>
                <a:gd name="T12" fmla="*/ 31 w 169"/>
                <a:gd name="T13" fmla="*/ 39 h 59"/>
                <a:gd name="T14" fmla="*/ 42 w 169"/>
                <a:gd name="T15" fmla="*/ 45 h 59"/>
                <a:gd name="T16" fmla="*/ 55 w 169"/>
                <a:gd name="T17" fmla="*/ 50 h 59"/>
                <a:gd name="T18" fmla="*/ 69 w 169"/>
                <a:gd name="T19" fmla="*/ 55 h 59"/>
                <a:gd name="T20" fmla="*/ 84 w 169"/>
                <a:gd name="T21" fmla="*/ 58 h 59"/>
                <a:gd name="T22" fmla="*/ 96 w 169"/>
                <a:gd name="T23" fmla="*/ 59 h 59"/>
                <a:gd name="T24" fmla="*/ 108 w 169"/>
                <a:gd name="T25" fmla="*/ 59 h 59"/>
                <a:gd name="T26" fmla="*/ 120 w 169"/>
                <a:gd name="T27" fmla="*/ 59 h 59"/>
                <a:gd name="T28" fmla="*/ 131 w 169"/>
                <a:gd name="T29" fmla="*/ 57 h 59"/>
                <a:gd name="T30" fmla="*/ 142 w 169"/>
                <a:gd name="T31" fmla="*/ 54 h 59"/>
                <a:gd name="T32" fmla="*/ 152 w 169"/>
                <a:gd name="T33" fmla="*/ 50 h 59"/>
                <a:gd name="T34" fmla="*/ 160 w 169"/>
                <a:gd name="T35" fmla="*/ 46 h 59"/>
                <a:gd name="T36" fmla="*/ 169 w 169"/>
                <a:gd name="T37" fmla="*/ 41 h 59"/>
                <a:gd name="T38" fmla="*/ 165 w 169"/>
                <a:gd name="T39" fmla="*/ 32 h 59"/>
                <a:gd name="T40" fmla="*/ 160 w 169"/>
                <a:gd name="T41" fmla="*/ 24 h 59"/>
                <a:gd name="T42" fmla="*/ 154 w 169"/>
                <a:gd name="T43" fmla="*/ 17 h 59"/>
                <a:gd name="T44" fmla="*/ 147 w 169"/>
                <a:gd name="T45" fmla="*/ 10 h 59"/>
                <a:gd name="T46" fmla="*/ 139 w 169"/>
                <a:gd name="T47" fmla="*/ 6 h 59"/>
                <a:gd name="T48" fmla="*/ 130 w 169"/>
                <a:gd name="T49" fmla="*/ 2 h 59"/>
                <a:gd name="T50" fmla="*/ 121 w 169"/>
                <a:gd name="T51" fmla="*/ 0 h 59"/>
                <a:gd name="T52" fmla="*/ 112 w 169"/>
                <a:gd name="T53" fmla="*/ 0 h 59"/>
                <a:gd name="T54" fmla="*/ 4 w 169"/>
                <a:gd name="T5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59">
                  <a:moveTo>
                    <a:pt x="4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5" y="13"/>
                  </a:lnTo>
                  <a:lnTo>
                    <a:pt x="12" y="22"/>
                  </a:lnTo>
                  <a:lnTo>
                    <a:pt x="21" y="31"/>
                  </a:lnTo>
                  <a:lnTo>
                    <a:pt x="31" y="39"/>
                  </a:lnTo>
                  <a:lnTo>
                    <a:pt x="42" y="45"/>
                  </a:lnTo>
                  <a:lnTo>
                    <a:pt x="55" y="50"/>
                  </a:lnTo>
                  <a:lnTo>
                    <a:pt x="69" y="55"/>
                  </a:lnTo>
                  <a:lnTo>
                    <a:pt x="84" y="58"/>
                  </a:lnTo>
                  <a:lnTo>
                    <a:pt x="96" y="59"/>
                  </a:lnTo>
                  <a:lnTo>
                    <a:pt x="108" y="59"/>
                  </a:lnTo>
                  <a:lnTo>
                    <a:pt x="120" y="59"/>
                  </a:lnTo>
                  <a:lnTo>
                    <a:pt x="131" y="57"/>
                  </a:lnTo>
                  <a:lnTo>
                    <a:pt x="142" y="54"/>
                  </a:lnTo>
                  <a:lnTo>
                    <a:pt x="152" y="50"/>
                  </a:lnTo>
                  <a:lnTo>
                    <a:pt x="160" y="46"/>
                  </a:lnTo>
                  <a:lnTo>
                    <a:pt x="169" y="41"/>
                  </a:lnTo>
                  <a:lnTo>
                    <a:pt x="165" y="32"/>
                  </a:lnTo>
                  <a:lnTo>
                    <a:pt x="160" y="24"/>
                  </a:lnTo>
                  <a:lnTo>
                    <a:pt x="154" y="17"/>
                  </a:lnTo>
                  <a:lnTo>
                    <a:pt x="147" y="10"/>
                  </a:lnTo>
                  <a:lnTo>
                    <a:pt x="139" y="6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382"/>
            <p:cNvSpPr>
              <a:spLocks/>
            </p:cNvSpPr>
            <p:nvPr/>
          </p:nvSpPr>
          <p:spPr bwMode="auto">
            <a:xfrm>
              <a:off x="7742850" y="7452415"/>
              <a:ext cx="31818" cy="69998"/>
            </a:xfrm>
            <a:custGeom>
              <a:avLst/>
              <a:gdLst>
                <a:gd name="T0" fmla="*/ 66 w 78"/>
                <a:gd name="T1" fmla="*/ 0 h 176"/>
                <a:gd name="T2" fmla="*/ 56 w 78"/>
                <a:gd name="T3" fmla="*/ 4 h 176"/>
                <a:gd name="T4" fmla="*/ 47 w 78"/>
                <a:gd name="T5" fmla="*/ 10 h 176"/>
                <a:gd name="T6" fmla="*/ 37 w 78"/>
                <a:gd name="T7" fmla="*/ 17 h 176"/>
                <a:gd name="T8" fmla="*/ 28 w 78"/>
                <a:gd name="T9" fmla="*/ 27 h 176"/>
                <a:gd name="T10" fmla="*/ 21 w 78"/>
                <a:gd name="T11" fmla="*/ 38 h 176"/>
                <a:gd name="T12" fmla="*/ 14 w 78"/>
                <a:gd name="T13" fmla="*/ 50 h 176"/>
                <a:gd name="T14" fmla="*/ 8 w 78"/>
                <a:gd name="T15" fmla="*/ 64 h 176"/>
                <a:gd name="T16" fmla="*/ 3 w 78"/>
                <a:gd name="T17" fmla="*/ 78 h 176"/>
                <a:gd name="T18" fmla="*/ 1 w 78"/>
                <a:gd name="T19" fmla="*/ 93 h 176"/>
                <a:gd name="T20" fmla="*/ 0 w 78"/>
                <a:gd name="T21" fmla="*/ 107 h 176"/>
                <a:gd name="T22" fmla="*/ 0 w 78"/>
                <a:gd name="T23" fmla="*/ 121 h 176"/>
                <a:gd name="T24" fmla="*/ 2 w 78"/>
                <a:gd name="T25" fmla="*/ 134 h 176"/>
                <a:gd name="T26" fmla="*/ 6 w 78"/>
                <a:gd name="T27" fmla="*/ 146 h 176"/>
                <a:gd name="T28" fmla="*/ 10 w 78"/>
                <a:gd name="T29" fmla="*/ 158 h 176"/>
                <a:gd name="T30" fmla="*/ 15 w 78"/>
                <a:gd name="T31" fmla="*/ 168 h 176"/>
                <a:gd name="T32" fmla="*/ 23 w 78"/>
                <a:gd name="T33" fmla="*/ 176 h 176"/>
                <a:gd name="T34" fmla="*/ 30 w 78"/>
                <a:gd name="T35" fmla="*/ 173 h 176"/>
                <a:gd name="T36" fmla="*/ 39 w 78"/>
                <a:gd name="T37" fmla="*/ 169 h 176"/>
                <a:gd name="T38" fmla="*/ 47 w 78"/>
                <a:gd name="T39" fmla="*/ 162 h 176"/>
                <a:gd name="T40" fmla="*/ 54 w 78"/>
                <a:gd name="T41" fmla="*/ 156 h 176"/>
                <a:gd name="T42" fmla="*/ 61 w 78"/>
                <a:gd name="T43" fmla="*/ 148 h 176"/>
                <a:gd name="T44" fmla="*/ 67 w 78"/>
                <a:gd name="T45" fmla="*/ 138 h 176"/>
                <a:gd name="T46" fmla="*/ 74 w 78"/>
                <a:gd name="T47" fmla="*/ 129 h 176"/>
                <a:gd name="T48" fmla="*/ 78 w 78"/>
                <a:gd name="T49" fmla="*/ 118 h 176"/>
                <a:gd name="T50" fmla="*/ 78 w 78"/>
                <a:gd name="T51" fmla="*/ 16 h 176"/>
                <a:gd name="T52" fmla="*/ 73 w 78"/>
                <a:gd name="T53" fmla="*/ 8 h 176"/>
                <a:gd name="T54" fmla="*/ 66 w 78"/>
                <a:gd name="T5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176">
                  <a:moveTo>
                    <a:pt x="66" y="0"/>
                  </a:moveTo>
                  <a:lnTo>
                    <a:pt x="56" y="4"/>
                  </a:lnTo>
                  <a:lnTo>
                    <a:pt x="47" y="10"/>
                  </a:lnTo>
                  <a:lnTo>
                    <a:pt x="37" y="17"/>
                  </a:lnTo>
                  <a:lnTo>
                    <a:pt x="28" y="27"/>
                  </a:lnTo>
                  <a:lnTo>
                    <a:pt x="21" y="38"/>
                  </a:lnTo>
                  <a:lnTo>
                    <a:pt x="14" y="50"/>
                  </a:lnTo>
                  <a:lnTo>
                    <a:pt x="8" y="64"/>
                  </a:lnTo>
                  <a:lnTo>
                    <a:pt x="3" y="78"/>
                  </a:lnTo>
                  <a:lnTo>
                    <a:pt x="1" y="93"/>
                  </a:lnTo>
                  <a:lnTo>
                    <a:pt x="0" y="107"/>
                  </a:lnTo>
                  <a:lnTo>
                    <a:pt x="0" y="121"/>
                  </a:lnTo>
                  <a:lnTo>
                    <a:pt x="2" y="134"/>
                  </a:lnTo>
                  <a:lnTo>
                    <a:pt x="6" y="146"/>
                  </a:lnTo>
                  <a:lnTo>
                    <a:pt x="10" y="158"/>
                  </a:lnTo>
                  <a:lnTo>
                    <a:pt x="15" y="168"/>
                  </a:lnTo>
                  <a:lnTo>
                    <a:pt x="23" y="176"/>
                  </a:lnTo>
                  <a:lnTo>
                    <a:pt x="30" y="173"/>
                  </a:lnTo>
                  <a:lnTo>
                    <a:pt x="39" y="169"/>
                  </a:lnTo>
                  <a:lnTo>
                    <a:pt x="47" y="162"/>
                  </a:lnTo>
                  <a:lnTo>
                    <a:pt x="54" y="156"/>
                  </a:lnTo>
                  <a:lnTo>
                    <a:pt x="61" y="148"/>
                  </a:lnTo>
                  <a:lnTo>
                    <a:pt x="67" y="138"/>
                  </a:lnTo>
                  <a:lnTo>
                    <a:pt x="74" y="129"/>
                  </a:lnTo>
                  <a:lnTo>
                    <a:pt x="78" y="118"/>
                  </a:lnTo>
                  <a:lnTo>
                    <a:pt x="78" y="16"/>
                  </a:lnTo>
                  <a:lnTo>
                    <a:pt x="73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383"/>
            <p:cNvSpPr>
              <a:spLocks/>
            </p:cNvSpPr>
            <p:nvPr/>
          </p:nvSpPr>
          <p:spPr bwMode="auto">
            <a:xfrm>
              <a:off x="7637851" y="7506504"/>
              <a:ext cx="3182" cy="27045"/>
            </a:xfrm>
            <a:custGeom>
              <a:avLst/>
              <a:gdLst>
                <a:gd name="T0" fmla="*/ 0 w 8"/>
                <a:gd name="T1" fmla="*/ 69 h 69"/>
                <a:gd name="T2" fmla="*/ 3 w 8"/>
                <a:gd name="T3" fmla="*/ 64 h 69"/>
                <a:gd name="T4" fmla="*/ 5 w 8"/>
                <a:gd name="T5" fmla="*/ 58 h 69"/>
                <a:gd name="T6" fmla="*/ 7 w 8"/>
                <a:gd name="T7" fmla="*/ 51 h 69"/>
                <a:gd name="T8" fmla="*/ 8 w 8"/>
                <a:gd name="T9" fmla="*/ 44 h 69"/>
                <a:gd name="T10" fmla="*/ 8 w 8"/>
                <a:gd name="T11" fmla="*/ 36 h 69"/>
                <a:gd name="T12" fmla="*/ 7 w 8"/>
                <a:gd name="T13" fmla="*/ 27 h 69"/>
                <a:gd name="T14" fmla="*/ 6 w 8"/>
                <a:gd name="T15" fmla="*/ 19 h 69"/>
                <a:gd name="T16" fmla="*/ 4 w 8"/>
                <a:gd name="T17" fmla="*/ 11 h 69"/>
                <a:gd name="T18" fmla="*/ 2 w 8"/>
                <a:gd name="T19" fmla="*/ 6 h 69"/>
                <a:gd name="T20" fmla="*/ 0 w 8"/>
                <a:gd name="T21" fmla="*/ 0 h 69"/>
                <a:gd name="T22" fmla="*/ 0 w 8"/>
                <a:gd name="T2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9">
                  <a:moveTo>
                    <a:pt x="0" y="69"/>
                  </a:moveTo>
                  <a:lnTo>
                    <a:pt x="3" y="64"/>
                  </a:lnTo>
                  <a:lnTo>
                    <a:pt x="5" y="58"/>
                  </a:lnTo>
                  <a:lnTo>
                    <a:pt x="7" y="51"/>
                  </a:lnTo>
                  <a:lnTo>
                    <a:pt x="8" y="44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6" y="19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384"/>
            <p:cNvSpPr>
              <a:spLocks/>
            </p:cNvSpPr>
            <p:nvPr/>
          </p:nvSpPr>
          <p:spPr bwMode="auto">
            <a:xfrm>
              <a:off x="7637851" y="7546277"/>
              <a:ext cx="0" cy="1591"/>
            </a:xfrm>
            <a:custGeom>
              <a:avLst/>
              <a:gdLst>
                <a:gd name="T0" fmla="*/ 1 w 1"/>
                <a:gd name="T1" fmla="*/ 2 h 5"/>
                <a:gd name="T2" fmla="*/ 1 w 1"/>
                <a:gd name="T3" fmla="*/ 1 h 5"/>
                <a:gd name="T4" fmla="*/ 0 w 1"/>
                <a:gd name="T5" fmla="*/ 0 h 5"/>
                <a:gd name="T6" fmla="*/ 0 w 1"/>
                <a:gd name="T7" fmla="*/ 5 h 5"/>
                <a:gd name="T8" fmla="*/ 1 w 1"/>
                <a:gd name="T9" fmla="*/ 3 h 5"/>
                <a:gd name="T10" fmla="*/ 1 w 1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385"/>
            <p:cNvSpPr>
              <a:spLocks/>
            </p:cNvSpPr>
            <p:nvPr/>
          </p:nvSpPr>
          <p:spPr bwMode="auto">
            <a:xfrm>
              <a:off x="7493081" y="7644911"/>
              <a:ext cx="0" cy="33409"/>
            </a:xfrm>
            <a:custGeom>
              <a:avLst/>
              <a:gdLst>
                <a:gd name="T0" fmla="*/ 87 h 87"/>
                <a:gd name="T1" fmla="*/ 81 h 87"/>
                <a:gd name="T2" fmla="*/ 73 h 87"/>
                <a:gd name="T3" fmla="*/ 57 h 87"/>
                <a:gd name="T4" fmla="*/ 39 h 87"/>
                <a:gd name="T5" fmla="*/ 19 h 87"/>
                <a:gd name="T6" fmla="*/ 0 h 87"/>
                <a:gd name="T7" fmla="*/ 19 h 87"/>
                <a:gd name="T8" fmla="*/ 39 h 87"/>
                <a:gd name="T9" fmla="*/ 57 h 87"/>
                <a:gd name="T10" fmla="*/ 73 h 87"/>
                <a:gd name="T11" fmla="*/ 80 h 87"/>
                <a:gd name="T12" fmla="*/ 85 h 87"/>
                <a:gd name="T13" fmla="*/ 87 h 8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87">
                  <a:moveTo>
                    <a:pt x="0" y="87"/>
                  </a:moveTo>
                  <a:lnTo>
                    <a:pt x="0" y="81"/>
                  </a:lnTo>
                  <a:lnTo>
                    <a:pt x="0" y="73"/>
                  </a:lnTo>
                  <a:lnTo>
                    <a:pt x="0" y="57"/>
                  </a:lnTo>
                  <a:lnTo>
                    <a:pt x="0" y="3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9"/>
                  </a:lnTo>
                  <a:lnTo>
                    <a:pt x="0" y="5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386"/>
            <p:cNvSpPr>
              <a:spLocks/>
            </p:cNvSpPr>
            <p:nvPr/>
          </p:nvSpPr>
          <p:spPr bwMode="auto">
            <a:xfrm>
              <a:off x="7652170" y="7433324"/>
              <a:ext cx="9545" cy="9545"/>
            </a:xfrm>
            <a:custGeom>
              <a:avLst/>
              <a:gdLst>
                <a:gd name="T0" fmla="*/ 0 w 24"/>
                <a:gd name="T1" fmla="*/ 23 h 23"/>
                <a:gd name="T2" fmla="*/ 0 w 24"/>
                <a:gd name="T3" fmla="*/ 23 h 23"/>
                <a:gd name="T4" fmla="*/ 2 w 24"/>
                <a:gd name="T5" fmla="*/ 17 h 23"/>
                <a:gd name="T6" fmla="*/ 5 w 24"/>
                <a:gd name="T7" fmla="*/ 14 h 23"/>
                <a:gd name="T8" fmla="*/ 7 w 24"/>
                <a:gd name="T9" fmla="*/ 10 h 23"/>
                <a:gd name="T10" fmla="*/ 9 w 24"/>
                <a:gd name="T11" fmla="*/ 6 h 23"/>
                <a:gd name="T12" fmla="*/ 15 w 24"/>
                <a:gd name="T13" fmla="*/ 2 h 23"/>
                <a:gd name="T14" fmla="*/ 24 w 24"/>
                <a:gd name="T15" fmla="*/ 0 h 23"/>
                <a:gd name="T16" fmla="*/ 15 w 24"/>
                <a:gd name="T17" fmla="*/ 2 h 23"/>
                <a:gd name="T18" fmla="*/ 9 w 24"/>
                <a:gd name="T19" fmla="*/ 6 h 23"/>
                <a:gd name="T20" fmla="*/ 7 w 24"/>
                <a:gd name="T21" fmla="*/ 10 h 23"/>
                <a:gd name="T22" fmla="*/ 5 w 24"/>
                <a:gd name="T23" fmla="*/ 14 h 23"/>
                <a:gd name="T24" fmla="*/ 2 w 24"/>
                <a:gd name="T25" fmla="*/ 17 h 23"/>
                <a:gd name="T26" fmla="*/ 0 w 24"/>
                <a:gd name="T2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3">
                  <a:moveTo>
                    <a:pt x="0" y="23"/>
                  </a:moveTo>
                  <a:lnTo>
                    <a:pt x="0" y="23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9" y="6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387"/>
            <p:cNvSpPr>
              <a:spLocks/>
            </p:cNvSpPr>
            <p:nvPr/>
          </p:nvSpPr>
          <p:spPr bwMode="auto">
            <a:xfrm>
              <a:off x="7652170" y="7433324"/>
              <a:ext cx="15909" cy="15909"/>
            </a:xfrm>
            <a:custGeom>
              <a:avLst/>
              <a:gdLst>
                <a:gd name="T0" fmla="*/ 40 w 40"/>
                <a:gd name="T1" fmla="*/ 0 h 40"/>
                <a:gd name="T2" fmla="*/ 40 w 40"/>
                <a:gd name="T3" fmla="*/ 0 h 40"/>
                <a:gd name="T4" fmla="*/ 31 w 40"/>
                <a:gd name="T5" fmla="*/ 0 h 40"/>
                <a:gd name="T6" fmla="*/ 25 w 40"/>
                <a:gd name="T7" fmla="*/ 2 h 40"/>
                <a:gd name="T8" fmla="*/ 17 w 40"/>
                <a:gd name="T9" fmla="*/ 4 h 40"/>
                <a:gd name="T10" fmla="*/ 12 w 40"/>
                <a:gd name="T11" fmla="*/ 8 h 40"/>
                <a:gd name="T12" fmla="*/ 8 w 40"/>
                <a:gd name="T13" fmla="*/ 13 h 40"/>
                <a:gd name="T14" fmla="*/ 4 w 40"/>
                <a:gd name="T15" fmla="*/ 20 h 40"/>
                <a:gd name="T16" fmla="*/ 1 w 40"/>
                <a:gd name="T17" fmla="*/ 29 h 40"/>
                <a:gd name="T18" fmla="*/ 0 w 40"/>
                <a:gd name="T19" fmla="*/ 40 h 40"/>
                <a:gd name="T20" fmla="*/ 1 w 40"/>
                <a:gd name="T21" fmla="*/ 29 h 40"/>
                <a:gd name="T22" fmla="*/ 4 w 40"/>
                <a:gd name="T23" fmla="*/ 20 h 40"/>
                <a:gd name="T24" fmla="*/ 8 w 40"/>
                <a:gd name="T25" fmla="*/ 13 h 40"/>
                <a:gd name="T26" fmla="*/ 12 w 40"/>
                <a:gd name="T27" fmla="*/ 8 h 40"/>
                <a:gd name="T28" fmla="*/ 17 w 40"/>
                <a:gd name="T29" fmla="*/ 4 h 40"/>
                <a:gd name="T30" fmla="*/ 25 w 40"/>
                <a:gd name="T31" fmla="*/ 2 h 40"/>
                <a:gd name="T32" fmla="*/ 31 w 40"/>
                <a:gd name="T33" fmla="*/ 0 h 40"/>
                <a:gd name="T34" fmla="*/ 40 w 40"/>
                <a:gd name="T3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0">
                  <a:moveTo>
                    <a:pt x="40" y="0"/>
                  </a:moveTo>
                  <a:lnTo>
                    <a:pt x="40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4" y="20"/>
                  </a:lnTo>
                  <a:lnTo>
                    <a:pt x="1" y="29"/>
                  </a:lnTo>
                  <a:lnTo>
                    <a:pt x="0" y="40"/>
                  </a:lnTo>
                  <a:lnTo>
                    <a:pt x="1" y="29"/>
                  </a:lnTo>
                  <a:lnTo>
                    <a:pt x="4" y="20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7" y="4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388"/>
            <p:cNvSpPr>
              <a:spLocks noEditPoints="1"/>
            </p:cNvSpPr>
            <p:nvPr/>
          </p:nvSpPr>
          <p:spPr bwMode="auto">
            <a:xfrm>
              <a:off x="7652170" y="7433324"/>
              <a:ext cx="20682" cy="20682"/>
            </a:xfrm>
            <a:custGeom>
              <a:avLst/>
              <a:gdLst>
                <a:gd name="T0" fmla="*/ 2 w 53"/>
                <a:gd name="T1" fmla="*/ 26 h 54"/>
                <a:gd name="T2" fmla="*/ 2 w 53"/>
                <a:gd name="T3" fmla="*/ 26 h 54"/>
                <a:gd name="T4" fmla="*/ 0 w 53"/>
                <a:gd name="T5" fmla="*/ 36 h 54"/>
                <a:gd name="T6" fmla="*/ 0 w 53"/>
                <a:gd name="T7" fmla="*/ 50 h 54"/>
                <a:gd name="T8" fmla="*/ 0 w 53"/>
                <a:gd name="T9" fmla="*/ 54 h 54"/>
                <a:gd name="T10" fmla="*/ 0 w 53"/>
                <a:gd name="T11" fmla="*/ 50 h 54"/>
                <a:gd name="T12" fmla="*/ 0 w 53"/>
                <a:gd name="T13" fmla="*/ 36 h 54"/>
                <a:gd name="T14" fmla="*/ 2 w 53"/>
                <a:gd name="T15" fmla="*/ 26 h 54"/>
                <a:gd name="T16" fmla="*/ 26 w 53"/>
                <a:gd name="T17" fmla="*/ 3 h 54"/>
                <a:gd name="T18" fmla="*/ 38 w 53"/>
                <a:gd name="T19" fmla="*/ 1 h 54"/>
                <a:gd name="T20" fmla="*/ 53 w 53"/>
                <a:gd name="T21" fmla="*/ 0 h 54"/>
                <a:gd name="T22" fmla="*/ 38 w 53"/>
                <a:gd name="T23" fmla="*/ 1 h 54"/>
                <a:gd name="T24" fmla="*/ 26 w 53"/>
                <a:gd name="T2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4">
                  <a:moveTo>
                    <a:pt x="2" y="26"/>
                  </a:moveTo>
                  <a:lnTo>
                    <a:pt x="2" y="26"/>
                  </a:lnTo>
                  <a:lnTo>
                    <a:pt x="0" y="3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2" y="26"/>
                  </a:lnTo>
                  <a:close/>
                  <a:moveTo>
                    <a:pt x="26" y="3"/>
                  </a:moveTo>
                  <a:lnTo>
                    <a:pt x="38" y="1"/>
                  </a:lnTo>
                  <a:lnTo>
                    <a:pt x="53" y="0"/>
                  </a:lnTo>
                  <a:lnTo>
                    <a:pt x="38" y="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389"/>
            <p:cNvSpPr>
              <a:spLocks noEditPoints="1"/>
            </p:cNvSpPr>
            <p:nvPr/>
          </p:nvSpPr>
          <p:spPr bwMode="auto">
            <a:xfrm>
              <a:off x="7652170" y="7433324"/>
              <a:ext cx="25454" cy="20682"/>
            </a:xfrm>
            <a:custGeom>
              <a:avLst/>
              <a:gdLst>
                <a:gd name="T0" fmla="*/ 40 w 66"/>
                <a:gd name="T1" fmla="*/ 1 h 55"/>
                <a:gd name="T2" fmla="*/ 40 w 66"/>
                <a:gd name="T3" fmla="*/ 1 h 55"/>
                <a:gd name="T4" fmla="*/ 48 w 66"/>
                <a:gd name="T5" fmla="*/ 0 h 55"/>
                <a:gd name="T6" fmla="*/ 56 w 66"/>
                <a:gd name="T7" fmla="*/ 0 h 55"/>
                <a:gd name="T8" fmla="*/ 66 w 66"/>
                <a:gd name="T9" fmla="*/ 0 h 55"/>
                <a:gd name="T10" fmla="*/ 57 w 66"/>
                <a:gd name="T11" fmla="*/ 0 h 55"/>
                <a:gd name="T12" fmla="*/ 55 w 66"/>
                <a:gd name="T13" fmla="*/ 0 h 55"/>
                <a:gd name="T14" fmla="*/ 48 w 66"/>
                <a:gd name="T15" fmla="*/ 0 h 55"/>
                <a:gd name="T16" fmla="*/ 40 w 66"/>
                <a:gd name="T17" fmla="*/ 1 h 55"/>
                <a:gd name="T18" fmla="*/ 0 w 66"/>
                <a:gd name="T19" fmla="*/ 55 h 55"/>
                <a:gd name="T20" fmla="*/ 0 w 66"/>
                <a:gd name="T21" fmla="*/ 50 h 55"/>
                <a:gd name="T22" fmla="*/ 0 w 66"/>
                <a:gd name="T23" fmla="*/ 45 h 55"/>
                <a:gd name="T24" fmla="*/ 0 w 66"/>
                <a:gd name="T25" fmla="*/ 41 h 55"/>
                <a:gd name="T26" fmla="*/ 0 w 66"/>
                <a:gd name="T27" fmla="*/ 45 h 55"/>
                <a:gd name="T28" fmla="*/ 0 w 66"/>
                <a:gd name="T29" fmla="*/ 50 h 55"/>
                <a:gd name="T30" fmla="*/ 0 w 66"/>
                <a:gd name="T3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55">
                  <a:moveTo>
                    <a:pt x="40" y="1"/>
                  </a:moveTo>
                  <a:lnTo>
                    <a:pt x="40" y="1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0" y="1"/>
                  </a:lnTo>
                  <a:close/>
                  <a:moveTo>
                    <a:pt x="0" y="55"/>
                  </a:moveTo>
                  <a:lnTo>
                    <a:pt x="0" y="50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390"/>
            <p:cNvSpPr>
              <a:spLocks noEditPoints="1"/>
            </p:cNvSpPr>
            <p:nvPr/>
          </p:nvSpPr>
          <p:spPr bwMode="auto">
            <a:xfrm>
              <a:off x="7652170" y="7433324"/>
              <a:ext cx="30227" cy="20682"/>
            </a:xfrm>
            <a:custGeom>
              <a:avLst/>
              <a:gdLst>
                <a:gd name="T0" fmla="*/ 0 w 78"/>
                <a:gd name="T1" fmla="*/ 55 h 55"/>
                <a:gd name="T2" fmla="*/ 0 w 78"/>
                <a:gd name="T3" fmla="*/ 54 h 55"/>
                <a:gd name="T4" fmla="*/ 0 w 78"/>
                <a:gd name="T5" fmla="*/ 55 h 55"/>
                <a:gd name="T6" fmla="*/ 53 w 78"/>
                <a:gd name="T7" fmla="*/ 0 h 55"/>
                <a:gd name="T8" fmla="*/ 56 w 78"/>
                <a:gd name="T9" fmla="*/ 0 h 55"/>
                <a:gd name="T10" fmla="*/ 63 w 78"/>
                <a:gd name="T11" fmla="*/ 0 h 55"/>
                <a:gd name="T12" fmla="*/ 69 w 78"/>
                <a:gd name="T13" fmla="*/ 0 h 55"/>
                <a:gd name="T14" fmla="*/ 78 w 78"/>
                <a:gd name="T15" fmla="*/ 0 h 55"/>
                <a:gd name="T16" fmla="*/ 69 w 78"/>
                <a:gd name="T17" fmla="*/ 0 h 55"/>
                <a:gd name="T18" fmla="*/ 63 w 78"/>
                <a:gd name="T19" fmla="*/ 0 h 55"/>
                <a:gd name="T20" fmla="*/ 57 w 78"/>
                <a:gd name="T21" fmla="*/ 0 h 55"/>
                <a:gd name="T22" fmla="*/ 55 w 78"/>
                <a:gd name="T23" fmla="*/ 0 h 55"/>
                <a:gd name="T24" fmla="*/ 53 w 78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55">
                  <a:moveTo>
                    <a:pt x="0" y="55"/>
                  </a:moveTo>
                  <a:lnTo>
                    <a:pt x="0" y="54"/>
                  </a:lnTo>
                  <a:lnTo>
                    <a:pt x="0" y="55"/>
                  </a:lnTo>
                  <a:close/>
                  <a:moveTo>
                    <a:pt x="53" y="0"/>
                  </a:moveTo>
                  <a:lnTo>
                    <a:pt x="56" y="0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8" y="0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391"/>
            <p:cNvSpPr>
              <a:spLocks/>
            </p:cNvSpPr>
            <p:nvPr/>
          </p:nvSpPr>
          <p:spPr bwMode="auto">
            <a:xfrm>
              <a:off x="7677623" y="7433324"/>
              <a:ext cx="9545" cy="0"/>
            </a:xfrm>
            <a:custGeom>
              <a:avLst/>
              <a:gdLst>
                <a:gd name="T0" fmla="*/ 0 w 25"/>
                <a:gd name="T1" fmla="*/ 3 w 25"/>
                <a:gd name="T2" fmla="*/ 25 w 25"/>
                <a:gd name="T3" fmla="*/ 3 w 25"/>
                <a:gd name="T4" fmla="*/ 0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5">
                  <a:moveTo>
                    <a:pt x="0" y="0"/>
                  </a:moveTo>
                  <a:lnTo>
                    <a:pt x="3" y="0"/>
                  </a:lnTo>
                  <a:lnTo>
                    <a:pt x="2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392"/>
            <p:cNvSpPr>
              <a:spLocks/>
            </p:cNvSpPr>
            <p:nvPr/>
          </p:nvSpPr>
          <p:spPr bwMode="auto">
            <a:xfrm>
              <a:off x="7682396" y="7433324"/>
              <a:ext cx="9545" cy="0"/>
            </a:xfrm>
            <a:custGeom>
              <a:avLst/>
              <a:gdLst>
                <a:gd name="T0" fmla="*/ 0 w 25"/>
                <a:gd name="T1" fmla="*/ 25 w 25"/>
                <a:gd name="T2" fmla="*/ 0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393"/>
            <p:cNvSpPr>
              <a:spLocks/>
            </p:cNvSpPr>
            <p:nvPr/>
          </p:nvSpPr>
          <p:spPr bwMode="auto">
            <a:xfrm>
              <a:off x="7687168" y="7433324"/>
              <a:ext cx="9545" cy="0"/>
            </a:xfrm>
            <a:custGeom>
              <a:avLst/>
              <a:gdLst>
                <a:gd name="T0" fmla="*/ 0 w 25"/>
                <a:gd name="T1" fmla="*/ 25 w 25"/>
                <a:gd name="T2" fmla="*/ 0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394"/>
            <p:cNvSpPr>
              <a:spLocks/>
            </p:cNvSpPr>
            <p:nvPr/>
          </p:nvSpPr>
          <p:spPr bwMode="auto">
            <a:xfrm>
              <a:off x="7691941" y="7433324"/>
              <a:ext cx="11136" cy="0"/>
            </a:xfrm>
            <a:custGeom>
              <a:avLst/>
              <a:gdLst>
                <a:gd name="T0" fmla="*/ 0 w 26"/>
                <a:gd name="T1" fmla="*/ 26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395"/>
            <p:cNvSpPr>
              <a:spLocks/>
            </p:cNvSpPr>
            <p:nvPr/>
          </p:nvSpPr>
          <p:spPr bwMode="auto">
            <a:xfrm>
              <a:off x="7696714" y="7433324"/>
              <a:ext cx="6364" cy="0"/>
            </a:xfrm>
            <a:custGeom>
              <a:avLst/>
              <a:gdLst>
                <a:gd name="T0" fmla="*/ 0 w 15"/>
                <a:gd name="T1" fmla="*/ 15 w 15"/>
                <a:gd name="T2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396"/>
            <p:cNvSpPr>
              <a:spLocks/>
            </p:cNvSpPr>
            <p:nvPr/>
          </p:nvSpPr>
          <p:spPr bwMode="auto">
            <a:xfrm>
              <a:off x="7703077" y="7433324"/>
              <a:ext cx="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94" name="Picture 1397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694228"/>
              <a:ext cx="109771" cy="16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1398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804" y="7765818"/>
              <a:ext cx="11136" cy="28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6" name="Picture 1399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3760" y="7719682"/>
              <a:ext cx="11136" cy="14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" name="Picture 1400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770591"/>
              <a:ext cx="30227" cy="30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8" name="Picture 1401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2623" y="7831044"/>
              <a:ext cx="49318" cy="27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9" name="Picture 1402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6486" y="7710137"/>
              <a:ext cx="25454" cy="49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0" name="Picture 1403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5804" y="7776955"/>
              <a:ext cx="38182" cy="604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1" name="Picture 1404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3986" y="7786500"/>
              <a:ext cx="36591" cy="31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2" name="Picture 1405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737182"/>
              <a:ext cx="95453" cy="46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3" name="Picture 1406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821499"/>
              <a:ext cx="66817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" name="Picture 1407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0350" y="7675138"/>
              <a:ext cx="44545" cy="57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5" name="Picture 1408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1260" y="7699001"/>
              <a:ext cx="22273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6" name="Picture 1409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2395" y="7590821"/>
              <a:ext cx="168634" cy="109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7" name="Picture 1410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1940" y="7665593"/>
              <a:ext cx="63635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8" name="Picture 1412"/>
            <p:cNvPicPr>
              <a:picLocks noChangeAspect="1" noChangeArrowheads="1"/>
            </p:cNvPicPr>
            <p:nvPr/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6486" y="7625819"/>
              <a:ext cx="22273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9" name="Picture 1413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349" y="7619456"/>
              <a:ext cx="47727" cy="42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0" name="Picture 1414"/>
            <p:cNvPicPr>
              <a:picLocks noChangeAspect="1" noChangeArrowheads="1"/>
            </p:cNvPicPr>
            <p:nvPr/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0347" y="7590820"/>
              <a:ext cx="17500" cy="7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1" name="Picture 1415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9212" y="7686273"/>
              <a:ext cx="50909" cy="14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2" name="Picture 1416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5119" y="7675136"/>
              <a:ext cx="14318" cy="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3" name="Picture 1417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6713" y="7600365"/>
              <a:ext cx="19091" cy="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" name="Picture 1418"/>
            <p:cNvPicPr>
              <a:picLocks noChangeAspect="1" noChangeArrowheads="1"/>
            </p:cNvPicPr>
            <p:nvPr/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9212" y="7590820"/>
              <a:ext cx="76362" cy="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" name="Picture 1419"/>
            <p:cNvPicPr>
              <a:picLocks noChangeAspect="1" noChangeArrowheads="1"/>
            </p:cNvPicPr>
            <p:nvPr/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1483" y="7601956"/>
              <a:ext cx="7954" cy="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" name="Picture 1420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1711" y="7605138"/>
              <a:ext cx="49318" cy="954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" name="Picture 1421"/>
            <p:cNvPicPr>
              <a:picLocks noChangeAspect="1" noChangeArrowheads="1"/>
            </p:cNvPicPr>
            <p:nvPr/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0121" y="7619456"/>
              <a:ext cx="68408" cy="44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" name="Picture 1422"/>
            <p:cNvPicPr>
              <a:picLocks noChangeAspect="1" noChangeArrowheads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7395" y="7590820"/>
              <a:ext cx="33409" cy="25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" name="Picture 1423"/>
            <p:cNvPicPr>
              <a:picLocks noChangeAspect="1" noChangeArrowheads="1"/>
            </p:cNvPicPr>
            <p:nvPr/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8757" y="7659228"/>
              <a:ext cx="41363" cy="22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" name="Picture 1424"/>
            <p:cNvPicPr>
              <a:picLocks noChangeAspect="1" noChangeArrowheads="1"/>
            </p:cNvPicPr>
            <p:nvPr/>
          </p:nvPicPr>
          <p:blipFill>
            <a:blip r:embed="rId4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81" y="7590820"/>
              <a:ext cx="163861" cy="109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" name="Picture 1425"/>
            <p:cNvPicPr>
              <a:picLocks noChangeAspect="1" noChangeArrowheads="1"/>
            </p:cNvPicPr>
            <p:nvPr/>
          </p:nvPicPr>
          <p:blipFill>
            <a:blip r:embed="rId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4670" y="7608320"/>
              <a:ext cx="12727" cy="12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" name="Picture 1426"/>
            <p:cNvPicPr>
              <a:picLocks noChangeAspect="1" noChangeArrowheads="1"/>
            </p:cNvPicPr>
            <p:nvPr/>
          </p:nvPicPr>
          <p:blipFill>
            <a:blip r:embed="rId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8535" y="7679909"/>
              <a:ext cx="25454" cy="20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" name="Picture 1427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04217" y="7597183"/>
              <a:ext cx="22273" cy="36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" name="Picture 1428"/>
            <p:cNvPicPr>
              <a:picLocks noChangeAspect="1" noChangeArrowheads="1"/>
            </p:cNvPicPr>
            <p:nvPr/>
          </p:nvPicPr>
          <p:blipFill>
            <a:blip r:embed="rId4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8535" y="7635365"/>
              <a:ext cx="85907" cy="65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" name="Picture 1429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9670" y="7657637"/>
              <a:ext cx="50909" cy="31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" name="Picture 1430"/>
            <p:cNvPicPr>
              <a:picLocks noChangeAspect="1" noChangeArrowheads="1"/>
            </p:cNvPicPr>
            <p:nvPr/>
          </p:nvPicPr>
          <p:blipFill>
            <a:blip r:embed="rId5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7170" y="7624229"/>
              <a:ext cx="33409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" name="Picture 1431"/>
            <p:cNvPicPr>
              <a:picLocks noChangeAspect="1" noChangeArrowheads="1"/>
            </p:cNvPicPr>
            <p:nvPr/>
          </p:nvPicPr>
          <p:blipFill>
            <a:blip r:embed="rId5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28081" y="7611501"/>
              <a:ext cx="42954" cy="22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" name="Picture 1432"/>
            <p:cNvPicPr>
              <a:picLocks noChangeAspect="1" noChangeArrowheads="1"/>
            </p:cNvPicPr>
            <p:nvPr/>
          </p:nvPicPr>
          <p:blipFill>
            <a:blip r:embed="rId5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625819"/>
              <a:ext cx="23863" cy="397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" name="Picture 1433"/>
            <p:cNvPicPr>
              <a:picLocks noChangeAspect="1" noChangeArrowheads="1"/>
            </p:cNvPicPr>
            <p:nvPr/>
          </p:nvPicPr>
          <p:blipFill>
            <a:blip r:embed="rId5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8988" y="7590820"/>
              <a:ext cx="35000" cy="66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" name="Picture 1434"/>
            <p:cNvPicPr>
              <a:picLocks noChangeAspect="1" noChangeArrowheads="1"/>
            </p:cNvPicPr>
            <p:nvPr/>
          </p:nvPicPr>
          <p:blipFill>
            <a:blip r:embed="rId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81" y="7638547"/>
              <a:ext cx="27045" cy="62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" name="Picture 1435"/>
            <p:cNvPicPr>
              <a:picLocks noChangeAspect="1" noChangeArrowheads="1"/>
            </p:cNvPicPr>
            <p:nvPr/>
          </p:nvPicPr>
          <p:blipFill>
            <a:blip r:embed="rId5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81" y="7594002"/>
              <a:ext cx="9545" cy="38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" name="Picture 1436"/>
            <p:cNvPicPr>
              <a:picLocks noChangeAspect="1" noChangeArrowheads="1"/>
            </p:cNvPicPr>
            <p:nvPr/>
          </p:nvPicPr>
          <p:blipFill>
            <a:blip r:embed="rId5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2172" y="7590820"/>
              <a:ext cx="65226" cy="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" name="Picture 1437"/>
            <p:cNvPicPr>
              <a:picLocks noChangeAspect="1" noChangeArrowheads="1"/>
            </p:cNvPicPr>
            <p:nvPr/>
          </p:nvPicPr>
          <p:blipFill>
            <a:blip r:embed="rId5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433323"/>
              <a:ext cx="109771" cy="165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" name="Picture 1438"/>
            <p:cNvPicPr>
              <a:picLocks noChangeAspect="1" noChangeArrowheads="1"/>
            </p:cNvPicPr>
            <p:nvPr/>
          </p:nvPicPr>
          <p:blipFill>
            <a:blip r:embed="rId5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0122" y="7579683"/>
              <a:ext cx="9545" cy="7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" name="Picture 1439"/>
            <p:cNvPicPr>
              <a:picLocks noChangeAspect="1" noChangeArrowheads="1"/>
            </p:cNvPicPr>
            <p:nvPr/>
          </p:nvPicPr>
          <p:blipFill>
            <a:blip r:embed="rId6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461958"/>
              <a:ext cx="20682" cy="25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" name="Picture 1440"/>
            <p:cNvPicPr>
              <a:picLocks noChangeAspect="1" noChangeArrowheads="1"/>
            </p:cNvPicPr>
            <p:nvPr/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7395" y="7449231"/>
              <a:ext cx="38182" cy="19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" name="Picture 1441"/>
            <p:cNvPicPr>
              <a:picLocks noChangeAspect="1" noChangeArrowheads="1"/>
            </p:cNvPicPr>
            <p:nvPr/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463549"/>
              <a:ext cx="66817" cy="85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" name="Picture 1442"/>
            <p:cNvPicPr>
              <a:picLocks noChangeAspect="1" noChangeArrowheads="1"/>
            </p:cNvPicPr>
            <p:nvPr/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3306" y="7543094"/>
              <a:ext cx="33409" cy="49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" name="Picture 1443"/>
            <p:cNvPicPr>
              <a:picLocks noChangeAspect="1" noChangeArrowheads="1"/>
            </p:cNvPicPr>
            <p:nvPr/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1941" y="7562184"/>
              <a:ext cx="36591" cy="31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" name="Picture 1444"/>
            <p:cNvPicPr>
              <a:picLocks noChangeAspect="1" noChangeArrowheads="1"/>
            </p:cNvPicPr>
            <p:nvPr/>
          </p:nvPicPr>
          <p:blipFill>
            <a:blip r:embed="rId6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7395" y="7471503"/>
              <a:ext cx="23863" cy="42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" name="Picture 1445"/>
            <p:cNvPicPr>
              <a:picLocks noChangeAspect="1" noChangeArrowheads="1"/>
            </p:cNvPicPr>
            <p:nvPr/>
          </p:nvPicPr>
          <p:blipFill>
            <a:blip r:embed="rId6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0350" y="7597183"/>
              <a:ext cx="31818" cy="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" name="Picture 1446"/>
            <p:cNvPicPr>
              <a:picLocks noChangeAspect="1" noChangeArrowheads="1"/>
            </p:cNvPicPr>
            <p:nvPr/>
          </p:nvPicPr>
          <p:blipFill>
            <a:blip r:embed="rId6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3532" y="7524003"/>
              <a:ext cx="68408" cy="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" name="Picture 1447"/>
            <p:cNvPicPr>
              <a:picLocks noChangeAspect="1" noChangeArrowheads="1"/>
            </p:cNvPicPr>
            <p:nvPr/>
          </p:nvPicPr>
          <p:blipFill>
            <a:blip r:embed="rId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2170" y="7433323"/>
              <a:ext cx="62044" cy="27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" name="Picture 1448"/>
            <p:cNvPicPr>
              <a:picLocks noChangeAspect="1" noChangeArrowheads="1"/>
            </p:cNvPicPr>
            <p:nvPr/>
          </p:nvPicPr>
          <p:blipFill>
            <a:blip r:embed="rId6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2623" y="7433323"/>
              <a:ext cx="47727" cy="12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" name="Picture 1449"/>
            <p:cNvPicPr>
              <a:picLocks noChangeAspect="1" noChangeArrowheads="1"/>
            </p:cNvPicPr>
            <p:nvPr/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1259" y="7455595"/>
              <a:ext cx="20682" cy="66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0" name="组合 2529"/>
          <p:cNvGrpSpPr/>
          <p:nvPr/>
        </p:nvGrpSpPr>
        <p:grpSpPr>
          <a:xfrm>
            <a:off x="1408457" y="3431518"/>
            <a:ext cx="804025" cy="1075103"/>
            <a:chOff x="5311982" y="3656568"/>
            <a:chExt cx="443856" cy="569536"/>
          </a:xfrm>
        </p:grpSpPr>
        <p:sp>
          <p:nvSpPr>
            <p:cNvPr id="1562" name="Freeform 1686"/>
            <p:cNvSpPr>
              <a:spLocks/>
            </p:cNvSpPr>
            <p:nvPr/>
          </p:nvSpPr>
          <p:spPr bwMode="auto">
            <a:xfrm>
              <a:off x="5348572" y="4117922"/>
              <a:ext cx="65226" cy="76362"/>
            </a:xfrm>
            <a:custGeom>
              <a:avLst/>
              <a:gdLst>
                <a:gd name="T0" fmla="*/ 126 w 162"/>
                <a:gd name="T1" fmla="*/ 125 h 192"/>
                <a:gd name="T2" fmla="*/ 125 w 162"/>
                <a:gd name="T3" fmla="*/ 110 h 192"/>
                <a:gd name="T4" fmla="*/ 123 w 162"/>
                <a:gd name="T5" fmla="*/ 94 h 192"/>
                <a:gd name="T6" fmla="*/ 123 w 162"/>
                <a:gd name="T7" fmla="*/ 78 h 192"/>
                <a:gd name="T8" fmla="*/ 123 w 162"/>
                <a:gd name="T9" fmla="*/ 62 h 192"/>
                <a:gd name="T10" fmla="*/ 122 w 162"/>
                <a:gd name="T11" fmla="*/ 62 h 192"/>
                <a:gd name="T12" fmla="*/ 120 w 162"/>
                <a:gd name="T13" fmla="*/ 78 h 192"/>
                <a:gd name="T14" fmla="*/ 117 w 162"/>
                <a:gd name="T15" fmla="*/ 93 h 192"/>
                <a:gd name="T16" fmla="*/ 114 w 162"/>
                <a:gd name="T17" fmla="*/ 108 h 192"/>
                <a:gd name="T18" fmla="*/ 110 w 162"/>
                <a:gd name="T19" fmla="*/ 121 h 192"/>
                <a:gd name="T20" fmla="*/ 94 w 162"/>
                <a:gd name="T21" fmla="*/ 189 h 192"/>
                <a:gd name="T22" fmla="*/ 67 w 162"/>
                <a:gd name="T23" fmla="*/ 189 h 192"/>
                <a:gd name="T24" fmla="*/ 51 w 162"/>
                <a:gd name="T25" fmla="*/ 122 h 192"/>
                <a:gd name="T26" fmla="*/ 49 w 162"/>
                <a:gd name="T27" fmla="*/ 109 h 192"/>
                <a:gd name="T28" fmla="*/ 46 w 162"/>
                <a:gd name="T29" fmla="*/ 94 h 192"/>
                <a:gd name="T30" fmla="*/ 42 w 162"/>
                <a:gd name="T31" fmla="*/ 78 h 192"/>
                <a:gd name="T32" fmla="*/ 39 w 162"/>
                <a:gd name="T33" fmla="*/ 62 h 192"/>
                <a:gd name="T34" fmla="*/ 39 w 162"/>
                <a:gd name="T35" fmla="*/ 62 h 192"/>
                <a:gd name="T36" fmla="*/ 38 w 162"/>
                <a:gd name="T37" fmla="*/ 78 h 192"/>
                <a:gd name="T38" fmla="*/ 38 w 162"/>
                <a:gd name="T39" fmla="*/ 94 h 192"/>
                <a:gd name="T40" fmla="*/ 37 w 162"/>
                <a:gd name="T41" fmla="*/ 111 h 192"/>
                <a:gd name="T42" fmla="*/ 36 w 162"/>
                <a:gd name="T43" fmla="*/ 127 h 192"/>
                <a:gd name="T44" fmla="*/ 33 w 162"/>
                <a:gd name="T45" fmla="*/ 192 h 192"/>
                <a:gd name="T46" fmla="*/ 0 w 162"/>
                <a:gd name="T47" fmla="*/ 192 h 192"/>
                <a:gd name="T48" fmla="*/ 14 w 162"/>
                <a:gd name="T49" fmla="*/ 0 h 192"/>
                <a:gd name="T50" fmla="*/ 54 w 162"/>
                <a:gd name="T51" fmla="*/ 0 h 192"/>
                <a:gd name="T52" fmla="*/ 69 w 162"/>
                <a:gd name="T53" fmla="*/ 70 h 192"/>
                <a:gd name="T54" fmla="*/ 74 w 162"/>
                <a:gd name="T55" fmla="*/ 88 h 192"/>
                <a:gd name="T56" fmla="*/ 77 w 162"/>
                <a:gd name="T57" fmla="*/ 105 h 192"/>
                <a:gd name="T58" fmla="*/ 80 w 162"/>
                <a:gd name="T59" fmla="*/ 121 h 192"/>
                <a:gd name="T60" fmla="*/ 82 w 162"/>
                <a:gd name="T61" fmla="*/ 137 h 192"/>
                <a:gd name="T62" fmla="*/ 83 w 162"/>
                <a:gd name="T63" fmla="*/ 137 h 192"/>
                <a:gd name="T64" fmla="*/ 87 w 162"/>
                <a:gd name="T65" fmla="*/ 121 h 192"/>
                <a:gd name="T66" fmla="*/ 89 w 162"/>
                <a:gd name="T67" fmla="*/ 105 h 192"/>
                <a:gd name="T68" fmla="*/ 92 w 162"/>
                <a:gd name="T69" fmla="*/ 88 h 192"/>
                <a:gd name="T70" fmla="*/ 95 w 162"/>
                <a:gd name="T71" fmla="*/ 70 h 192"/>
                <a:gd name="T72" fmla="*/ 112 w 162"/>
                <a:gd name="T73" fmla="*/ 0 h 192"/>
                <a:gd name="T74" fmla="*/ 150 w 162"/>
                <a:gd name="T75" fmla="*/ 0 h 192"/>
                <a:gd name="T76" fmla="*/ 162 w 162"/>
                <a:gd name="T77" fmla="*/ 192 h 192"/>
                <a:gd name="T78" fmla="*/ 129 w 162"/>
                <a:gd name="T79" fmla="*/ 192 h 192"/>
                <a:gd name="T80" fmla="*/ 126 w 162"/>
                <a:gd name="T81" fmla="*/ 12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192">
                  <a:moveTo>
                    <a:pt x="126" y="125"/>
                  </a:moveTo>
                  <a:lnTo>
                    <a:pt x="125" y="110"/>
                  </a:lnTo>
                  <a:lnTo>
                    <a:pt x="123" y="94"/>
                  </a:lnTo>
                  <a:lnTo>
                    <a:pt x="123" y="78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0" y="78"/>
                  </a:lnTo>
                  <a:lnTo>
                    <a:pt x="117" y="93"/>
                  </a:lnTo>
                  <a:lnTo>
                    <a:pt x="114" y="108"/>
                  </a:lnTo>
                  <a:lnTo>
                    <a:pt x="110" y="121"/>
                  </a:lnTo>
                  <a:lnTo>
                    <a:pt x="94" y="189"/>
                  </a:lnTo>
                  <a:lnTo>
                    <a:pt x="67" y="189"/>
                  </a:lnTo>
                  <a:lnTo>
                    <a:pt x="51" y="122"/>
                  </a:lnTo>
                  <a:lnTo>
                    <a:pt x="49" y="109"/>
                  </a:lnTo>
                  <a:lnTo>
                    <a:pt x="46" y="94"/>
                  </a:lnTo>
                  <a:lnTo>
                    <a:pt x="42" y="78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8" y="78"/>
                  </a:lnTo>
                  <a:lnTo>
                    <a:pt x="38" y="94"/>
                  </a:lnTo>
                  <a:lnTo>
                    <a:pt x="37" y="111"/>
                  </a:lnTo>
                  <a:lnTo>
                    <a:pt x="36" y="127"/>
                  </a:lnTo>
                  <a:lnTo>
                    <a:pt x="33" y="192"/>
                  </a:lnTo>
                  <a:lnTo>
                    <a:pt x="0" y="192"/>
                  </a:lnTo>
                  <a:lnTo>
                    <a:pt x="14" y="0"/>
                  </a:lnTo>
                  <a:lnTo>
                    <a:pt x="54" y="0"/>
                  </a:lnTo>
                  <a:lnTo>
                    <a:pt x="69" y="70"/>
                  </a:lnTo>
                  <a:lnTo>
                    <a:pt x="74" y="88"/>
                  </a:lnTo>
                  <a:lnTo>
                    <a:pt x="77" y="105"/>
                  </a:lnTo>
                  <a:lnTo>
                    <a:pt x="80" y="121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7" y="121"/>
                  </a:lnTo>
                  <a:lnTo>
                    <a:pt x="89" y="105"/>
                  </a:lnTo>
                  <a:lnTo>
                    <a:pt x="92" y="88"/>
                  </a:lnTo>
                  <a:lnTo>
                    <a:pt x="95" y="70"/>
                  </a:lnTo>
                  <a:lnTo>
                    <a:pt x="112" y="0"/>
                  </a:lnTo>
                  <a:lnTo>
                    <a:pt x="150" y="0"/>
                  </a:lnTo>
                  <a:lnTo>
                    <a:pt x="162" y="192"/>
                  </a:lnTo>
                  <a:lnTo>
                    <a:pt x="129" y="192"/>
                  </a:lnTo>
                  <a:lnTo>
                    <a:pt x="126" y="125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687"/>
            <p:cNvSpPr>
              <a:spLocks/>
            </p:cNvSpPr>
            <p:nvPr/>
          </p:nvSpPr>
          <p:spPr bwMode="auto">
            <a:xfrm>
              <a:off x="5424934" y="4117922"/>
              <a:ext cx="33409" cy="76362"/>
            </a:xfrm>
            <a:custGeom>
              <a:avLst/>
              <a:gdLst>
                <a:gd name="T0" fmla="*/ 81 w 88"/>
                <a:gd name="T1" fmla="*/ 108 h 192"/>
                <a:gd name="T2" fmla="*/ 38 w 88"/>
                <a:gd name="T3" fmla="*/ 108 h 192"/>
                <a:gd name="T4" fmla="*/ 38 w 88"/>
                <a:gd name="T5" fmla="*/ 160 h 192"/>
                <a:gd name="T6" fmla="*/ 88 w 88"/>
                <a:gd name="T7" fmla="*/ 160 h 192"/>
                <a:gd name="T8" fmla="*/ 88 w 88"/>
                <a:gd name="T9" fmla="*/ 192 h 192"/>
                <a:gd name="T10" fmla="*/ 0 w 88"/>
                <a:gd name="T11" fmla="*/ 192 h 192"/>
                <a:gd name="T12" fmla="*/ 0 w 88"/>
                <a:gd name="T13" fmla="*/ 0 h 192"/>
                <a:gd name="T14" fmla="*/ 85 w 88"/>
                <a:gd name="T15" fmla="*/ 0 h 192"/>
                <a:gd name="T16" fmla="*/ 85 w 88"/>
                <a:gd name="T17" fmla="*/ 33 h 192"/>
                <a:gd name="T18" fmla="*/ 38 w 88"/>
                <a:gd name="T19" fmla="*/ 33 h 192"/>
                <a:gd name="T20" fmla="*/ 38 w 88"/>
                <a:gd name="T21" fmla="*/ 77 h 192"/>
                <a:gd name="T22" fmla="*/ 81 w 88"/>
                <a:gd name="T23" fmla="*/ 77 h 192"/>
                <a:gd name="T24" fmla="*/ 81 w 88"/>
                <a:gd name="T25" fmla="*/ 10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192">
                  <a:moveTo>
                    <a:pt x="81" y="108"/>
                  </a:moveTo>
                  <a:lnTo>
                    <a:pt x="38" y="108"/>
                  </a:lnTo>
                  <a:lnTo>
                    <a:pt x="38" y="160"/>
                  </a:lnTo>
                  <a:lnTo>
                    <a:pt x="88" y="160"/>
                  </a:lnTo>
                  <a:lnTo>
                    <a:pt x="8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33"/>
                  </a:lnTo>
                  <a:lnTo>
                    <a:pt x="38" y="33"/>
                  </a:lnTo>
                  <a:lnTo>
                    <a:pt x="38" y="77"/>
                  </a:lnTo>
                  <a:lnTo>
                    <a:pt x="81" y="77"/>
                  </a:lnTo>
                  <a:lnTo>
                    <a:pt x="81" y="108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688"/>
            <p:cNvSpPr>
              <a:spLocks noEditPoints="1"/>
            </p:cNvSpPr>
            <p:nvPr/>
          </p:nvSpPr>
          <p:spPr bwMode="auto">
            <a:xfrm>
              <a:off x="5469479" y="4117922"/>
              <a:ext cx="46136" cy="76362"/>
            </a:xfrm>
            <a:custGeom>
              <a:avLst/>
              <a:gdLst>
                <a:gd name="T0" fmla="*/ 41 w 116"/>
                <a:gd name="T1" fmla="*/ 163 h 195"/>
                <a:gd name="T2" fmla="*/ 50 w 116"/>
                <a:gd name="T3" fmla="*/ 163 h 195"/>
                <a:gd name="T4" fmla="*/ 62 w 116"/>
                <a:gd name="T5" fmla="*/ 156 h 195"/>
                <a:gd name="T6" fmla="*/ 72 w 116"/>
                <a:gd name="T7" fmla="*/ 138 h 195"/>
                <a:gd name="T8" fmla="*/ 77 w 116"/>
                <a:gd name="T9" fmla="*/ 111 h 195"/>
                <a:gd name="T10" fmla="*/ 77 w 116"/>
                <a:gd name="T11" fmla="*/ 79 h 195"/>
                <a:gd name="T12" fmla="*/ 73 w 116"/>
                <a:gd name="T13" fmla="*/ 55 h 195"/>
                <a:gd name="T14" fmla="*/ 66 w 116"/>
                <a:gd name="T15" fmla="*/ 39 h 195"/>
                <a:gd name="T16" fmla="*/ 56 w 116"/>
                <a:gd name="T17" fmla="*/ 33 h 195"/>
                <a:gd name="T18" fmla="*/ 49 w 116"/>
                <a:gd name="T19" fmla="*/ 30 h 195"/>
                <a:gd name="T20" fmla="*/ 41 w 116"/>
                <a:gd name="T21" fmla="*/ 29 h 195"/>
                <a:gd name="T22" fmla="*/ 37 w 116"/>
                <a:gd name="T23" fmla="*/ 163 h 195"/>
                <a:gd name="T24" fmla="*/ 8 w 116"/>
                <a:gd name="T25" fmla="*/ 2 h 195"/>
                <a:gd name="T26" fmla="*/ 27 w 116"/>
                <a:gd name="T27" fmla="*/ 0 h 195"/>
                <a:gd name="T28" fmla="*/ 47 w 116"/>
                <a:gd name="T29" fmla="*/ 0 h 195"/>
                <a:gd name="T30" fmla="*/ 62 w 116"/>
                <a:gd name="T31" fmla="*/ 2 h 195"/>
                <a:gd name="T32" fmla="*/ 75 w 116"/>
                <a:gd name="T33" fmla="*/ 7 h 195"/>
                <a:gd name="T34" fmla="*/ 86 w 116"/>
                <a:gd name="T35" fmla="*/ 13 h 195"/>
                <a:gd name="T36" fmla="*/ 97 w 116"/>
                <a:gd name="T37" fmla="*/ 23 h 195"/>
                <a:gd name="T38" fmla="*/ 107 w 116"/>
                <a:gd name="T39" fmla="*/ 38 h 195"/>
                <a:gd name="T40" fmla="*/ 113 w 116"/>
                <a:gd name="T41" fmla="*/ 57 h 195"/>
                <a:gd name="T42" fmla="*/ 116 w 116"/>
                <a:gd name="T43" fmla="*/ 81 h 195"/>
                <a:gd name="T44" fmla="*/ 116 w 116"/>
                <a:gd name="T45" fmla="*/ 108 h 195"/>
                <a:gd name="T46" fmla="*/ 112 w 116"/>
                <a:gd name="T47" fmla="*/ 133 h 195"/>
                <a:gd name="T48" fmla="*/ 105 w 116"/>
                <a:gd name="T49" fmla="*/ 154 h 195"/>
                <a:gd name="T50" fmla="*/ 96 w 116"/>
                <a:gd name="T51" fmla="*/ 170 h 195"/>
                <a:gd name="T52" fmla="*/ 85 w 116"/>
                <a:gd name="T53" fmla="*/ 181 h 195"/>
                <a:gd name="T54" fmla="*/ 72 w 116"/>
                <a:gd name="T55" fmla="*/ 187 h 195"/>
                <a:gd name="T56" fmla="*/ 58 w 116"/>
                <a:gd name="T57" fmla="*/ 191 h 195"/>
                <a:gd name="T58" fmla="*/ 41 w 116"/>
                <a:gd name="T59" fmla="*/ 194 h 195"/>
                <a:gd name="T60" fmla="*/ 14 w 116"/>
                <a:gd name="T61" fmla="*/ 194 h 195"/>
                <a:gd name="T62" fmla="*/ 0 w 116"/>
                <a:gd name="T63" fmla="*/ 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95">
                  <a:moveTo>
                    <a:pt x="37" y="163"/>
                  </a:moveTo>
                  <a:lnTo>
                    <a:pt x="41" y="163"/>
                  </a:lnTo>
                  <a:lnTo>
                    <a:pt x="44" y="163"/>
                  </a:lnTo>
                  <a:lnTo>
                    <a:pt x="50" y="163"/>
                  </a:lnTo>
                  <a:lnTo>
                    <a:pt x="57" y="160"/>
                  </a:lnTo>
                  <a:lnTo>
                    <a:pt x="62" y="156"/>
                  </a:lnTo>
                  <a:lnTo>
                    <a:pt x="68" y="148"/>
                  </a:lnTo>
                  <a:lnTo>
                    <a:pt x="72" y="138"/>
                  </a:lnTo>
                  <a:lnTo>
                    <a:pt x="75" y="127"/>
                  </a:lnTo>
                  <a:lnTo>
                    <a:pt x="77" y="111"/>
                  </a:lnTo>
                  <a:lnTo>
                    <a:pt x="77" y="93"/>
                  </a:lnTo>
                  <a:lnTo>
                    <a:pt x="77" y="79"/>
                  </a:lnTo>
                  <a:lnTo>
                    <a:pt x="75" y="66"/>
                  </a:lnTo>
                  <a:lnTo>
                    <a:pt x="73" y="55"/>
                  </a:lnTo>
                  <a:lnTo>
                    <a:pt x="70" y="47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56" y="33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5" y="29"/>
                  </a:lnTo>
                  <a:lnTo>
                    <a:pt x="41" y="29"/>
                  </a:lnTo>
                  <a:lnTo>
                    <a:pt x="37" y="30"/>
                  </a:lnTo>
                  <a:lnTo>
                    <a:pt x="37" y="163"/>
                  </a:lnTo>
                  <a:close/>
                  <a:moveTo>
                    <a:pt x="0" y="3"/>
                  </a:moveTo>
                  <a:lnTo>
                    <a:pt x="8" y="2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5" y="1"/>
                  </a:lnTo>
                  <a:lnTo>
                    <a:pt x="62" y="2"/>
                  </a:lnTo>
                  <a:lnTo>
                    <a:pt x="69" y="3"/>
                  </a:lnTo>
                  <a:lnTo>
                    <a:pt x="75" y="7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91" y="16"/>
                  </a:lnTo>
                  <a:lnTo>
                    <a:pt x="97" y="23"/>
                  </a:lnTo>
                  <a:lnTo>
                    <a:pt x="102" y="30"/>
                  </a:lnTo>
                  <a:lnTo>
                    <a:pt x="107" y="38"/>
                  </a:lnTo>
                  <a:lnTo>
                    <a:pt x="110" y="47"/>
                  </a:lnTo>
                  <a:lnTo>
                    <a:pt x="113" y="57"/>
                  </a:lnTo>
                  <a:lnTo>
                    <a:pt x="115" y="68"/>
                  </a:lnTo>
                  <a:lnTo>
                    <a:pt x="116" y="81"/>
                  </a:lnTo>
                  <a:lnTo>
                    <a:pt x="116" y="94"/>
                  </a:lnTo>
                  <a:lnTo>
                    <a:pt x="116" y="108"/>
                  </a:lnTo>
                  <a:lnTo>
                    <a:pt x="114" y="121"/>
                  </a:lnTo>
                  <a:lnTo>
                    <a:pt x="112" y="133"/>
                  </a:lnTo>
                  <a:lnTo>
                    <a:pt x="110" y="144"/>
                  </a:lnTo>
                  <a:lnTo>
                    <a:pt x="105" y="154"/>
                  </a:lnTo>
                  <a:lnTo>
                    <a:pt x="101" y="162"/>
                  </a:lnTo>
                  <a:lnTo>
                    <a:pt x="96" y="170"/>
                  </a:lnTo>
                  <a:lnTo>
                    <a:pt x="89" y="176"/>
                  </a:lnTo>
                  <a:lnTo>
                    <a:pt x="85" y="181"/>
                  </a:lnTo>
                  <a:lnTo>
                    <a:pt x="78" y="184"/>
                  </a:lnTo>
                  <a:lnTo>
                    <a:pt x="72" y="187"/>
                  </a:lnTo>
                  <a:lnTo>
                    <a:pt x="66" y="189"/>
                  </a:lnTo>
                  <a:lnTo>
                    <a:pt x="58" y="191"/>
                  </a:lnTo>
                  <a:lnTo>
                    <a:pt x="49" y="194"/>
                  </a:lnTo>
                  <a:lnTo>
                    <a:pt x="41" y="194"/>
                  </a:lnTo>
                  <a:lnTo>
                    <a:pt x="31" y="195"/>
                  </a:lnTo>
                  <a:lnTo>
                    <a:pt x="14" y="194"/>
                  </a:lnTo>
                  <a:lnTo>
                    <a:pt x="0" y="19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Rectangle 1689"/>
            <p:cNvSpPr>
              <a:spLocks noChangeArrowheads="1"/>
            </p:cNvSpPr>
            <p:nvPr/>
          </p:nvSpPr>
          <p:spPr bwMode="auto">
            <a:xfrm>
              <a:off x="5525160" y="4117922"/>
              <a:ext cx="14318" cy="76362"/>
            </a:xfrm>
            <a:prstGeom prst="rect">
              <a:avLst/>
            </a:pr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690"/>
            <p:cNvSpPr>
              <a:spLocks/>
            </p:cNvSpPr>
            <p:nvPr/>
          </p:nvSpPr>
          <p:spPr bwMode="auto">
            <a:xfrm>
              <a:off x="5549023" y="4117922"/>
              <a:ext cx="41363" cy="76362"/>
            </a:xfrm>
            <a:custGeom>
              <a:avLst/>
              <a:gdLst>
                <a:gd name="T0" fmla="*/ 101 w 103"/>
                <a:gd name="T1" fmla="*/ 191 h 196"/>
                <a:gd name="T2" fmla="*/ 96 w 103"/>
                <a:gd name="T3" fmla="*/ 192 h 196"/>
                <a:gd name="T4" fmla="*/ 89 w 103"/>
                <a:gd name="T5" fmla="*/ 195 h 196"/>
                <a:gd name="T6" fmla="*/ 82 w 103"/>
                <a:gd name="T7" fmla="*/ 196 h 196"/>
                <a:gd name="T8" fmla="*/ 72 w 103"/>
                <a:gd name="T9" fmla="*/ 196 h 196"/>
                <a:gd name="T10" fmla="*/ 63 w 103"/>
                <a:gd name="T11" fmla="*/ 196 h 196"/>
                <a:gd name="T12" fmla="*/ 55 w 103"/>
                <a:gd name="T13" fmla="*/ 193 h 196"/>
                <a:gd name="T14" fmla="*/ 47 w 103"/>
                <a:gd name="T15" fmla="*/ 191 h 196"/>
                <a:gd name="T16" fmla="*/ 40 w 103"/>
                <a:gd name="T17" fmla="*/ 188 h 196"/>
                <a:gd name="T18" fmla="*/ 33 w 103"/>
                <a:gd name="T19" fmla="*/ 185 h 196"/>
                <a:gd name="T20" fmla="*/ 28 w 103"/>
                <a:gd name="T21" fmla="*/ 179 h 196"/>
                <a:gd name="T22" fmla="*/ 22 w 103"/>
                <a:gd name="T23" fmla="*/ 175 h 196"/>
                <a:gd name="T24" fmla="*/ 17 w 103"/>
                <a:gd name="T25" fmla="*/ 169 h 196"/>
                <a:gd name="T26" fmla="*/ 14 w 103"/>
                <a:gd name="T27" fmla="*/ 162 h 196"/>
                <a:gd name="T28" fmla="*/ 9 w 103"/>
                <a:gd name="T29" fmla="*/ 155 h 196"/>
                <a:gd name="T30" fmla="*/ 6 w 103"/>
                <a:gd name="T31" fmla="*/ 147 h 196"/>
                <a:gd name="T32" fmla="*/ 4 w 103"/>
                <a:gd name="T33" fmla="*/ 138 h 196"/>
                <a:gd name="T34" fmla="*/ 2 w 103"/>
                <a:gd name="T35" fmla="*/ 130 h 196"/>
                <a:gd name="T36" fmla="*/ 1 w 103"/>
                <a:gd name="T37" fmla="*/ 120 h 196"/>
                <a:gd name="T38" fmla="*/ 0 w 103"/>
                <a:gd name="T39" fmla="*/ 110 h 196"/>
                <a:gd name="T40" fmla="*/ 0 w 103"/>
                <a:gd name="T41" fmla="*/ 101 h 196"/>
                <a:gd name="T42" fmla="*/ 0 w 103"/>
                <a:gd name="T43" fmla="*/ 88 h 196"/>
                <a:gd name="T44" fmla="*/ 2 w 103"/>
                <a:gd name="T45" fmla="*/ 76 h 196"/>
                <a:gd name="T46" fmla="*/ 4 w 103"/>
                <a:gd name="T47" fmla="*/ 64 h 196"/>
                <a:gd name="T48" fmla="*/ 6 w 103"/>
                <a:gd name="T49" fmla="*/ 54 h 196"/>
                <a:gd name="T50" fmla="*/ 10 w 103"/>
                <a:gd name="T51" fmla="*/ 45 h 196"/>
                <a:gd name="T52" fmla="*/ 15 w 103"/>
                <a:gd name="T53" fmla="*/ 37 h 196"/>
                <a:gd name="T54" fmla="*/ 19 w 103"/>
                <a:gd name="T55" fmla="*/ 29 h 196"/>
                <a:gd name="T56" fmla="*/ 24 w 103"/>
                <a:gd name="T57" fmla="*/ 23 h 196"/>
                <a:gd name="T58" fmla="*/ 30 w 103"/>
                <a:gd name="T59" fmla="*/ 17 h 196"/>
                <a:gd name="T60" fmla="*/ 36 w 103"/>
                <a:gd name="T61" fmla="*/ 13 h 196"/>
                <a:gd name="T62" fmla="*/ 43 w 103"/>
                <a:gd name="T63" fmla="*/ 9 h 196"/>
                <a:gd name="T64" fmla="*/ 49 w 103"/>
                <a:gd name="T65" fmla="*/ 6 h 196"/>
                <a:gd name="T66" fmla="*/ 56 w 103"/>
                <a:gd name="T67" fmla="*/ 3 h 196"/>
                <a:gd name="T68" fmla="*/ 63 w 103"/>
                <a:gd name="T69" fmla="*/ 1 h 196"/>
                <a:gd name="T70" fmla="*/ 70 w 103"/>
                <a:gd name="T71" fmla="*/ 0 h 196"/>
                <a:gd name="T72" fmla="*/ 77 w 103"/>
                <a:gd name="T73" fmla="*/ 0 h 196"/>
                <a:gd name="T74" fmla="*/ 86 w 103"/>
                <a:gd name="T75" fmla="*/ 0 h 196"/>
                <a:gd name="T76" fmla="*/ 94 w 103"/>
                <a:gd name="T77" fmla="*/ 1 h 196"/>
                <a:gd name="T78" fmla="*/ 99 w 103"/>
                <a:gd name="T79" fmla="*/ 3 h 196"/>
                <a:gd name="T80" fmla="*/ 103 w 103"/>
                <a:gd name="T81" fmla="*/ 4 h 196"/>
                <a:gd name="T82" fmla="*/ 97 w 103"/>
                <a:gd name="T83" fmla="*/ 37 h 196"/>
                <a:gd name="T84" fmla="*/ 89 w 103"/>
                <a:gd name="T85" fmla="*/ 34 h 196"/>
                <a:gd name="T86" fmla="*/ 80 w 103"/>
                <a:gd name="T87" fmla="*/ 33 h 196"/>
                <a:gd name="T88" fmla="*/ 72 w 103"/>
                <a:gd name="T89" fmla="*/ 34 h 196"/>
                <a:gd name="T90" fmla="*/ 64 w 103"/>
                <a:gd name="T91" fmla="*/ 36 h 196"/>
                <a:gd name="T92" fmla="*/ 58 w 103"/>
                <a:gd name="T93" fmla="*/ 41 h 196"/>
                <a:gd name="T94" fmla="*/ 51 w 103"/>
                <a:gd name="T95" fmla="*/ 48 h 196"/>
                <a:gd name="T96" fmla="*/ 46 w 103"/>
                <a:gd name="T97" fmla="*/ 56 h 196"/>
                <a:gd name="T98" fmla="*/ 43 w 103"/>
                <a:gd name="T99" fmla="*/ 68 h 196"/>
                <a:gd name="T100" fmla="*/ 40 w 103"/>
                <a:gd name="T101" fmla="*/ 82 h 196"/>
                <a:gd name="T102" fmla="*/ 40 w 103"/>
                <a:gd name="T103" fmla="*/ 98 h 196"/>
                <a:gd name="T104" fmla="*/ 40 w 103"/>
                <a:gd name="T105" fmla="*/ 115 h 196"/>
                <a:gd name="T106" fmla="*/ 42 w 103"/>
                <a:gd name="T107" fmla="*/ 128 h 196"/>
                <a:gd name="T108" fmla="*/ 46 w 103"/>
                <a:gd name="T109" fmla="*/ 139 h 196"/>
                <a:gd name="T110" fmla="*/ 50 w 103"/>
                <a:gd name="T111" fmla="*/ 148 h 196"/>
                <a:gd name="T112" fmla="*/ 57 w 103"/>
                <a:gd name="T113" fmla="*/ 155 h 196"/>
                <a:gd name="T114" fmla="*/ 63 w 103"/>
                <a:gd name="T115" fmla="*/ 159 h 196"/>
                <a:gd name="T116" fmla="*/ 71 w 103"/>
                <a:gd name="T117" fmla="*/ 162 h 196"/>
                <a:gd name="T118" fmla="*/ 80 w 103"/>
                <a:gd name="T119" fmla="*/ 162 h 196"/>
                <a:gd name="T120" fmla="*/ 89 w 103"/>
                <a:gd name="T121" fmla="*/ 161 h 196"/>
                <a:gd name="T122" fmla="*/ 98 w 103"/>
                <a:gd name="T123" fmla="*/ 160 h 196"/>
                <a:gd name="T124" fmla="*/ 101 w 103"/>
                <a:gd name="T125" fmla="*/ 19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196">
                  <a:moveTo>
                    <a:pt x="101" y="191"/>
                  </a:moveTo>
                  <a:lnTo>
                    <a:pt x="96" y="192"/>
                  </a:lnTo>
                  <a:lnTo>
                    <a:pt x="89" y="195"/>
                  </a:lnTo>
                  <a:lnTo>
                    <a:pt x="82" y="196"/>
                  </a:lnTo>
                  <a:lnTo>
                    <a:pt x="72" y="196"/>
                  </a:lnTo>
                  <a:lnTo>
                    <a:pt x="63" y="196"/>
                  </a:lnTo>
                  <a:lnTo>
                    <a:pt x="55" y="193"/>
                  </a:lnTo>
                  <a:lnTo>
                    <a:pt x="47" y="191"/>
                  </a:lnTo>
                  <a:lnTo>
                    <a:pt x="40" y="188"/>
                  </a:lnTo>
                  <a:lnTo>
                    <a:pt x="33" y="185"/>
                  </a:lnTo>
                  <a:lnTo>
                    <a:pt x="28" y="179"/>
                  </a:lnTo>
                  <a:lnTo>
                    <a:pt x="22" y="175"/>
                  </a:lnTo>
                  <a:lnTo>
                    <a:pt x="17" y="169"/>
                  </a:lnTo>
                  <a:lnTo>
                    <a:pt x="14" y="162"/>
                  </a:lnTo>
                  <a:lnTo>
                    <a:pt x="9" y="155"/>
                  </a:lnTo>
                  <a:lnTo>
                    <a:pt x="6" y="147"/>
                  </a:lnTo>
                  <a:lnTo>
                    <a:pt x="4" y="138"/>
                  </a:lnTo>
                  <a:lnTo>
                    <a:pt x="2" y="130"/>
                  </a:lnTo>
                  <a:lnTo>
                    <a:pt x="1" y="120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88"/>
                  </a:lnTo>
                  <a:lnTo>
                    <a:pt x="2" y="76"/>
                  </a:lnTo>
                  <a:lnTo>
                    <a:pt x="4" y="64"/>
                  </a:lnTo>
                  <a:lnTo>
                    <a:pt x="6" y="54"/>
                  </a:lnTo>
                  <a:lnTo>
                    <a:pt x="10" y="45"/>
                  </a:lnTo>
                  <a:lnTo>
                    <a:pt x="15" y="37"/>
                  </a:lnTo>
                  <a:lnTo>
                    <a:pt x="19" y="29"/>
                  </a:lnTo>
                  <a:lnTo>
                    <a:pt x="24" y="23"/>
                  </a:lnTo>
                  <a:lnTo>
                    <a:pt x="30" y="17"/>
                  </a:lnTo>
                  <a:lnTo>
                    <a:pt x="36" y="13"/>
                  </a:lnTo>
                  <a:lnTo>
                    <a:pt x="43" y="9"/>
                  </a:lnTo>
                  <a:lnTo>
                    <a:pt x="49" y="6"/>
                  </a:lnTo>
                  <a:lnTo>
                    <a:pt x="56" y="3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99" y="3"/>
                  </a:lnTo>
                  <a:lnTo>
                    <a:pt x="103" y="4"/>
                  </a:lnTo>
                  <a:lnTo>
                    <a:pt x="97" y="37"/>
                  </a:lnTo>
                  <a:lnTo>
                    <a:pt x="89" y="34"/>
                  </a:lnTo>
                  <a:lnTo>
                    <a:pt x="80" y="33"/>
                  </a:lnTo>
                  <a:lnTo>
                    <a:pt x="72" y="34"/>
                  </a:lnTo>
                  <a:lnTo>
                    <a:pt x="64" y="36"/>
                  </a:lnTo>
                  <a:lnTo>
                    <a:pt x="58" y="41"/>
                  </a:lnTo>
                  <a:lnTo>
                    <a:pt x="51" y="48"/>
                  </a:lnTo>
                  <a:lnTo>
                    <a:pt x="46" y="56"/>
                  </a:lnTo>
                  <a:lnTo>
                    <a:pt x="43" y="68"/>
                  </a:lnTo>
                  <a:lnTo>
                    <a:pt x="40" y="82"/>
                  </a:lnTo>
                  <a:lnTo>
                    <a:pt x="40" y="98"/>
                  </a:lnTo>
                  <a:lnTo>
                    <a:pt x="40" y="115"/>
                  </a:lnTo>
                  <a:lnTo>
                    <a:pt x="42" y="128"/>
                  </a:lnTo>
                  <a:lnTo>
                    <a:pt x="46" y="139"/>
                  </a:lnTo>
                  <a:lnTo>
                    <a:pt x="50" y="148"/>
                  </a:lnTo>
                  <a:lnTo>
                    <a:pt x="57" y="155"/>
                  </a:lnTo>
                  <a:lnTo>
                    <a:pt x="63" y="159"/>
                  </a:lnTo>
                  <a:lnTo>
                    <a:pt x="71" y="162"/>
                  </a:lnTo>
                  <a:lnTo>
                    <a:pt x="80" y="162"/>
                  </a:lnTo>
                  <a:lnTo>
                    <a:pt x="89" y="161"/>
                  </a:lnTo>
                  <a:lnTo>
                    <a:pt x="98" y="160"/>
                  </a:lnTo>
                  <a:lnTo>
                    <a:pt x="101" y="191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Rectangle 1691"/>
            <p:cNvSpPr>
              <a:spLocks noChangeArrowheads="1"/>
            </p:cNvSpPr>
            <p:nvPr/>
          </p:nvSpPr>
          <p:spPr bwMode="auto">
            <a:xfrm>
              <a:off x="5598340" y="4117922"/>
              <a:ext cx="14318" cy="76362"/>
            </a:xfrm>
            <a:prstGeom prst="rect">
              <a:avLst/>
            </a:pr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692"/>
            <p:cNvSpPr>
              <a:spLocks/>
            </p:cNvSpPr>
            <p:nvPr/>
          </p:nvSpPr>
          <p:spPr bwMode="auto">
            <a:xfrm>
              <a:off x="5625385" y="4117922"/>
              <a:ext cx="46136" cy="76362"/>
            </a:xfrm>
            <a:custGeom>
              <a:avLst/>
              <a:gdLst>
                <a:gd name="T0" fmla="*/ 0 w 113"/>
                <a:gd name="T1" fmla="*/ 192 h 192"/>
                <a:gd name="T2" fmla="*/ 0 w 113"/>
                <a:gd name="T3" fmla="*/ 0 h 192"/>
                <a:gd name="T4" fmla="*/ 33 w 113"/>
                <a:gd name="T5" fmla="*/ 0 h 192"/>
                <a:gd name="T6" fmla="*/ 64 w 113"/>
                <a:gd name="T7" fmla="*/ 76 h 192"/>
                <a:gd name="T8" fmla="*/ 68 w 113"/>
                <a:gd name="T9" fmla="*/ 89 h 192"/>
                <a:gd name="T10" fmla="*/ 73 w 113"/>
                <a:gd name="T11" fmla="*/ 103 h 192"/>
                <a:gd name="T12" fmla="*/ 79 w 113"/>
                <a:gd name="T13" fmla="*/ 118 h 192"/>
                <a:gd name="T14" fmla="*/ 84 w 113"/>
                <a:gd name="T15" fmla="*/ 132 h 192"/>
                <a:gd name="T16" fmla="*/ 84 w 113"/>
                <a:gd name="T17" fmla="*/ 132 h 192"/>
                <a:gd name="T18" fmla="*/ 83 w 113"/>
                <a:gd name="T19" fmla="*/ 115 h 192"/>
                <a:gd name="T20" fmla="*/ 82 w 113"/>
                <a:gd name="T21" fmla="*/ 93 h 192"/>
                <a:gd name="T22" fmla="*/ 81 w 113"/>
                <a:gd name="T23" fmla="*/ 69 h 192"/>
                <a:gd name="T24" fmla="*/ 81 w 113"/>
                <a:gd name="T25" fmla="*/ 43 h 192"/>
                <a:gd name="T26" fmla="*/ 81 w 113"/>
                <a:gd name="T27" fmla="*/ 0 h 192"/>
                <a:gd name="T28" fmla="*/ 113 w 113"/>
                <a:gd name="T29" fmla="*/ 0 h 192"/>
                <a:gd name="T30" fmla="*/ 113 w 113"/>
                <a:gd name="T31" fmla="*/ 192 h 192"/>
                <a:gd name="T32" fmla="*/ 79 w 113"/>
                <a:gd name="T33" fmla="*/ 192 h 192"/>
                <a:gd name="T34" fmla="*/ 50 w 113"/>
                <a:gd name="T35" fmla="*/ 120 h 192"/>
                <a:gd name="T36" fmla="*/ 44 w 113"/>
                <a:gd name="T37" fmla="*/ 106 h 192"/>
                <a:gd name="T38" fmla="*/ 39 w 113"/>
                <a:gd name="T39" fmla="*/ 91 h 192"/>
                <a:gd name="T40" fmla="*/ 34 w 113"/>
                <a:gd name="T41" fmla="*/ 76 h 192"/>
                <a:gd name="T42" fmla="*/ 30 w 113"/>
                <a:gd name="T43" fmla="*/ 62 h 192"/>
                <a:gd name="T44" fmla="*/ 30 w 113"/>
                <a:gd name="T45" fmla="*/ 62 h 192"/>
                <a:gd name="T46" fmla="*/ 30 w 113"/>
                <a:gd name="T47" fmla="*/ 78 h 192"/>
                <a:gd name="T48" fmla="*/ 31 w 113"/>
                <a:gd name="T49" fmla="*/ 98 h 192"/>
                <a:gd name="T50" fmla="*/ 32 w 113"/>
                <a:gd name="T51" fmla="*/ 122 h 192"/>
                <a:gd name="T52" fmla="*/ 32 w 113"/>
                <a:gd name="T53" fmla="*/ 149 h 192"/>
                <a:gd name="T54" fmla="*/ 32 w 113"/>
                <a:gd name="T55" fmla="*/ 192 h 192"/>
                <a:gd name="T56" fmla="*/ 0 w 113"/>
                <a:gd name="T5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192">
                  <a:moveTo>
                    <a:pt x="0" y="19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64" y="76"/>
                  </a:lnTo>
                  <a:lnTo>
                    <a:pt x="68" y="89"/>
                  </a:lnTo>
                  <a:lnTo>
                    <a:pt x="73" y="103"/>
                  </a:lnTo>
                  <a:lnTo>
                    <a:pt x="79" y="118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3" y="115"/>
                  </a:lnTo>
                  <a:lnTo>
                    <a:pt x="82" y="93"/>
                  </a:lnTo>
                  <a:lnTo>
                    <a:pt x="81" y="69"/>
                  </a:lnTo>
                  <a:lnTo>
                    <a:pt x="81" y="43"/>
                  </a:lnTo>
                  <a:lnTo>
                    <a:pt x="81" y="0"/>
                  </a:lnTo>
                  <a:lnTo>
                    <a:pt x="113" y="0"/>
                  </a:lnTo>
                  <a:lnTo>
                    <a:pt x="113" y="192"/>
                  </a:lnTo>
                  <a:lnTo>
                    <a:pt x="79" y="192"/>
                  </a:lnTo>
                  <a:lnTo>
                    <a:pt x="50" y="120"/>
                  </a:lnTo>
                  <a:lnTo>
                    <a:pt x="44" y="106"/>
                  </a:lnTo>
                  <a:lnTo>
                    <a:pt x="39" y="91"/>
                  </a:lnTo>
                  <a:lnTo>
                    <a:pt x="34" y="76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30" y="78"/>
                  </a:lnTo>
                  <a:lnTo>
                    <a:pt x="31" y="98"/>
                  </a:lnTo>
                  <a:lnTo>
                    <a:pt x="32" y="122"/>
                  </a:lnTo>
                  <a:lnTo>
                    <a:pt x="32" y="149"/>
                  </a:lnTo>
                  <a:lnTo>
                    <a:pt x="32" y="19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693"/>
            <p:cNvSpPr>
              <a:spLocks/>
            </p:cNvSpPr>
            <p:nvPr/>
          </p:nvSpPr>
          <p:spPr bwMode="auto">
            <a:xfrm>
              <a:off x="5684248" y="4117922"/>
              <a:ext cx="34999" cy="76362"/>
            </a:xfrm>
            <a:custGeom>
              <a:avLst/>
              <a:gdLst>
                <a:gd name="T0" fmla="*/ 81 w 86"/>
                <a:gd name="T1" fmla="*/ 108 h 192"/>
                <a:gd name="T2" fmla="*/ 37 w 86"/>
                <a:gd name="T3" fmla="*/ 108 h 192"/>
                <a:gd name="T4" fmla="*/ 37 w 86"/>
                <a:gd name="T5" fmla="*/ 160 h 192"/>
                <a:gd name="T6" fmla="*/ 86 w 86"/>
                <a:gd name="T7" fmla="*/ 160 h 192"/>
                <a:gd name="T8" fmla="*/ 86 w 86"/>
                <a:gd name="T9" fmla="*/ 192 h 192"/>
                <a:gd name="T10" fmla="*/ 0 w 86"/>
                <a:gd name="T11" fmla="*/ 192 h 192"/>
                <a:gd name="T12" fmla="*/ 0 w 86"/>
                <a:gd name="T13" fmla="*/ 0 h 192"/>
                <a:gd name="T14" fmla="*/ 83 w 86"/>
                <a:gd name="T15" fmla="*/ 0 h 192"/>
                <a:gd name="T16" fmla="*/ 83 w 86"/>
                <a:gd name="T17" fmla="*/ 33 h 192"/>
                <a:gd name="T18" fmla="*/ 37 w 86"/>
                <a:gd name="T19" fmla="*/ 33 h 192"/>
                <a:gd name="T20" fmla="*/ 37 w 86"/>
                <a:gd name="T21" fmla="*/ 77 h 192"/>
                <a:gd name="T22" fmla="*/ 81 w 86"/>
                <a:gd name="T23" fmla="*/ 77 h 192"/>
                <a:gd name="T24" fmla="*/ 81 w 86"/>
                <a:gd name="T25" fmla="*/ 10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92">
                  <a:moveTo>
                    <a:pt x="81" y="108"/>
                  </a:moveTo>
                  <a:lnTo>
                    <a:pt x="37" y="108"/>
                  </a:lnTo>
                  <a:lnTo>
                    <a:pt x="37" y="160"/>
                  </a:lnTo>
                  <a:lnTo>
                    <a:pt x="86" y="160"/>
                  </a:lnTo>
                  <a:lnTo>
                    <a:pt x="86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33"/>
                  </a:lnTo>
                  <a:lnTo>
                    <a:pt x="37" y="33"/>
                  </a:lnTo>
                  <a:lnTo>
                    <a:pt x="37" y="77"/>
                  </a:lnTo>
                  <a:lnTo>
                    <a:pt x="81" y="77"/>
                  </a:lnTo>
                  <a:lnTo>
                    <a:pt x="81" y="108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870"/>
            <p:cNvSpPr>
              <a:spLocks/>
            </p:cNvSpPr>
            <p:nvPr/>
          </p:nvSpPr>
          <p:spPr bwMode="auto">
            <a:xfrm>
              <a:off x="5311982" y="3785429"/>
              <a:ext cx="443856" cy="319767"/>
            </a:xfrm>
            <a:custGeom>
              <a:avLst/>
              <a:gdLst>
                <a:gd name="T0" fmla="*/ 892 w 1114"/>
                <a:gd name="T1" fmla="*/ 801 h 806"/>
                <a:gd name="T2" fmla="*/ 887 w 1114"/>
                <a:gd name="T3" fmla="*/ 783 h 806"/>
                <a:gd name="T4" fmla="*/ 879 w 1114"/>
                <a:gd name="T5" fmla="*/ 775 h 806"/>
                <a:gd name="T6" fmla="*/ 861 w 1114"/>
                <a:gd name="T7" fmla="*/ 769 h 806"/>
                <a:gd name="T8" fmla="*/ 777 w 1114"/>
                <a:gd name="T9" fmla="*/ 752 h 806"/>
                <a:gd name="T10" fmla="*/ 754 w 1114"/>
                <a:gd name="T11" fmla="*/ 742 h 806"/>
                <a:gd name="T12" fmla="*/ 747 w 1114"/>
                <a:gd name="T13" fmla="*/ 735 h 806"/>
                <a:gd name="T14" fmla="*/ 734 w 1114"/>
                <a:gd name="T15" fmla="*/ 726 h 806"/>
                <a:gd name="T16" fmla="*/ 687 w 1114"/>
                <a:gd name="T17" fmla="*/ 710 h 806"/>
                <a:gd name="T18" fmla="*/ 629 w 1114"/>
                <a:gd name="T19" fmla="*/ 697 h 806"/>
                <a:gd name="T20" fmla="*/ 628 w 1114"/>
                <a:gd name="T21" fmla="*/ 523 h 806"/>
                <a:gd name="T22" fmla="*/ 628 w 1114"/>
                <a:gd name="T23" fmla="*/ 307 h 806"/>
                <a:gd name="T24" fmla="*/ 635 w 1114"/>
                <a:gd name="T25" fmla="*/ 247 h 806"/>
                <a:gd name="T26" fmla="*/ 713 w 1114"/>
                <a:gd name="T27" fmla="*/ 223 h 806"/>
                <a:gd name="T28" fmla="*/ 767 w 1114"/>
                <a:gd name="T29" fmla="*/ 200 h 806"/>
                <a:gd name="T30" fmla="*/ 819 w 1114"/>
                <a:gd name="T31" fmla="*/ 168 h 806"/>
                <a:gd name="T32" fmla="*/ 859 w 1114"/>
                <a:gd name="T33" fmla="*/ 128 h 806"/>
                <a:gd name="T34" fmla="*/ 902 w 1114"/>
                <a:gd name="T35" fmla="*/ 92 h 806"/>
                <a:gd name="T36" fmla="*/ 952 w 1114"/>
                <a:gd name="T37" fmla="*/ 65 h 806"/>
                <a:gd name="T38" fmla="*/ 1006 w 1114"/>
                <a:gd name="T39" fmla="*/ 46 h 806"/>
                <a:gd name="T40" fmla="*/ 1060 w 1114"/>
                <a:gd name="T41" fmla="*/ 34 h 806"/>
                <a:gd name="T42" fmla="*/ 1114 w 1114"/>
                <a:gd name="T43" fmla="*/ 29 h 806"/>
                <a:gd name="T44" fmla="*/ 0 w 1114"/>
                <a:gd name="T45" fmla="*/ 0 h 806"/>
                <a:gd name="T46" fmla="*/ 17 w 1114"/>
                <a:gd name="T47" fmla="*/ 31 h 806"/>
                <a:gd name="T48" fmla="*/ 72 w 1114"/>
                <a:gd name="T49" fmla="*/ 37 h 806"/>
                <a:gd name="T50" fmla="*/ 127 w 1114"/>
                <a:gd name="T51" fmla="*/ 51 h 806"/>
                <a:gd name="T52" fmla="*/ 179 w 1114"/>
                <a:gd name="T53" fmla="*/ 74 h 806"/>
                <a:gd name="T54" fmla="*/ 226 w 1114"/>
                <a:gd name="T55" fmla="*/ 103 h 806"/>
                <a:gd name="T56" fmla="*/ 267 w 1114"/>
                <a:gd name="T57" fmla="*/ 142 h 806"/>
                <a:gd name="T58" fmla="*/ 311 w 1114"/>
                <a:gd name="T59" fmla="*/ 180 h 806"/>
                <a:gd name="T60" fmla="*/ 365 w 1114"/>
                <a:gd name="T61" fmla="*/ 209 h 806"/>
                <a:gd name="T62" fmla="*/ 434 w 1114"/>
                <a:gd name="T63" fmla="*/ 235 h 806"/>
                <a:gd name="T64" fmla="*/ 487 w 1114"/>
                <a:gd name="T65" fmla="*/ 248 h 806"/>
                <a:gd name="T66" fmla="*/ 486 w 1114"/>
                <a:gd name="T67" fmla="*/ 371 h 806"/>
                <a:gd name="T68" fmla="*/ 486 w 1114"/>
                <a:gd name="T69" fmla="*/ 595 h 806"/>
                <a:gd name="T70" fmla="*/ 465 w 1114"/>
                <a:gd name="T71" fmla="*/ 701 h 806"/>
                <a:gd name="T72" fmla="*/ 409 w 1114"/>
                <a:gd name="T73" fmla="*/ 715 h 806"/>
                <a:gd name="T74" fmla="*/ 374 w 1114"/>
                <a:gd name="T75" fmla="*/ 729 h 806"/>
                <a:gd name="T76" fmla="*/ 366 w 1114"/>
                <a:gd name="T77" fmla="*/ 737 h 806"/>
                <a:gd name="T78" fmla="*/ 356 w 1114"/>
                <a:gd name="T79" fmla="*/ 744 h 806"/>
                <a:gd name="T80" fmla="*/ 320 w 1114"/>
                <a:gd name="T81" fmla="*/ 756 h 806"/>
                <a:gd name="T82" fmla="*/ 246 w 1114"/>
                <a:gd name="T83" fmla="*/ 770 h 806"/>
                <a:gd name="T84" fmla="*/ 232 w 1114"/>
                <a:gd name="T85" fmla="*/ 777 h 806"/>
                <a:gd name="T86" fmla="*/ 224 w 1114"/>
                <a:gd name="T87" fmla="*/ 787 h 806"/>
                <a:gd name="T88" fmla="*/ 223 w 1114"/>
                <a:gd name="T89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14" h="806">
                  <a:moveTo>
                    <a:pt x="564" y="806"/>
                  </a:moveTo>
                  <a:lnTo>
                    <a:pt x="891" y="806"/>
                  </a:lnTo>
                  <a:lnTo>
                    <a:pt x="892" y="801"/>
                  </a:lnTo>
                  <a:lnTo>
                    <a:pt x="891" y="790"/>
                  </a:lnTo>
                  <a:lnTo>
                    <a:pt x="889" y="787"/>
                  </a:lnTo>
                  <a:lnTo>
                    <a:pt x="887" y="783"/>
                  </a:lnTo>
                  <a:lnTo>
                    <a:pt x="885" y="780"/>
                  </a:lnTo>
                  <a:lnTo>
                    <a:pt x="883" y="777"/>
                  </a:lnTo>
                  <a:lnTo>
                    <a:pt x="879" y="775"/>
                  </a:lnTo>
                  <a:lnTo>
                    <a:pt x="874" y="772"/>
                  </a:lnTo>
                  <a:lnTo>
                    <a:pt x="869" y="770"/>
                  </a:lnTo>
                  <a:lnTo>
                    <a:pt x="861" y="769"/>
                  </a:lnTo>
                  <a:lnTo>
                    <a:pt x="829" y="764"/>
                  </a:lnTo>
                  <a:lnTo>
                    <a:pt x="793" y="756"/>
                  </a:lnTo>
                  <a:lnTo>
                    <a:pt x="777" y="752"/>
                  </a:lnTo>
                  <a:lnTo>
                    <a:pt x="764" y="747"/>
                  </a:lnTo>
                  <a:lnTo>
                    <a:pt x="759" y="744"/>
                  </a:lnTo>
                  <a:lnTo>
                    <a:pt x="754" y="742"/>
                  </a:lnTo>
                  <a:lnTo>
                    <a:pt x="750" y="739"/>
                  </a:lnTo>
                  <a:lnTo>
                    <a:pt x="748" y="737"/>
                  </a:lnTo>
                  <a:lnTo>
                    <a:pt x="747" y="735"/>
                  </a:lnTo>
                  <a:lnTo>
                    <a:pt x="744" y="731"/>
                  </a:lnTo>
                  <a:lnTo>
                    <a:pt x="739" y="729"/>
                  </a:lnTo>
                  <a:lnTo>
                    <a:pt x="734" y="726"/>
                  </a:lnTo>
                  <a:lnTo>
                    <a:pt x="721" y="721"/>
                  </a:lnTo>
                  <a:lnTo>
                    <a:pt x="705" y="715"/>
                  </a:lnTo>
                  <a:lnTo>
                    <a:pt x="687" y="710"/>
                  </a:lnTo>
                  <a:lnTo>
                    <a:pt x="668" y="706"/>
                  </a:lnTo>
                  <a:lnTo>
                    <a:pt x="649" y="701"/>
                  </a:lnTo>
                  <a:lnTo>
                    <a:pt x="629" y="697"/>
                  </a:lnTo>
                  <a:lnTo>
                    <a:pt x="629" y="657"/>
                  </a:lnTo>
                  <a:lnTo>
                    <a:pt x="629" y="595"/>
                  </a:lnTo>
                  <a:lnTo>
                    <a:pt x="628" y="523"/>
                  </a:lnTo>
                  <a:lnTo>
                    <a:pt x="628" y="445"/>
                  </a:lnTo>
                  <a:lnTo>
                    <a:pt x="628" y="371"/>
                  </a:lnTo>
                  <a:lnTo>
                    <a:pt x="628" y="307"/>
                  </a:lnTo>
                  <a:lnTo>
                    <a:pt x="628" y="264"/>
                  </a:lnTo>
                  <a:lnTo>
                    <a:pt x="628" y="248"/>
                  </a:lnTo>
                  <a:lnTo>
                    <a:pt x="635" y="247"/>
                  </a:lnTo>
                  <a:lnTo>
                    <a:pt x="653" y="242"/>
                  </a:lnTo>
                  <a:lnTo>
                    <a:pt x="680" y="235"/>
                  </a:lnTo>
                  <a:lnTo>
                    <a:pt x="713" y="223"/>
                  </a:lnTo>
                  <a:lnTo>
                    <a:pt x="732" y="216"/>
                  </a:lnTo>
                  <a:lnTo>
                    <a:pt x="750" y="209"/>
                  </a:lnTo>
                  <a:lnTo>
                    <a:pt x="767" y="200"/>
                  </a:lnTo>
                  <a:lnTo>
                    <a:pt x="786" y="190"/>
                  </a:lnTo>
                  <a:lnTo>
                    <a:pt x="803" y="180"/>
                  </a:lnTo>
                  <a:lnTo>
                    <a:pt x="819" y="168"/>
                  </a:lnTo>
                  <a:lnTo>
                    <a:pt x="834" y="156"/>
                  </a:lnTo>
                  <a:lnTo>
                    <a:pt x="847" y="142"/>
                  </a:lnTo>
                  <a:lnTo>
                    <a:pt x="859" y="128"/>
                  </a:lnTo>
                  <a:lnTo>
                    <a:pt x="873" y="115"/>
                  </a:lnTo>
                  <a:lnTo>
                    <a:pt x="887" y="103"/>
                  </a:lnTo>
                  <a:lnTo>
                    <a:pt x="902" y="92"/>
                  </a:lnTo>
                  <a:lnTo>
                    <a:pt x="919" y="82"/>
                  </a:lnTo>
                  <a:lnTo>
                    <a:pt x="935" y="74"/>
                  </a:lnTo>
                  <a:lnTo>
                    <a:pt x="952" y="65"/>
                  </a:lnTo>
                  <a:lnTo>
                    <a:pt x="969" y="58"/>
                  </a:lnTo>
                  <a:lnTo>
                    <a:pt x="988" y="51"/>
                  </a:lnTo>
                  <a:lnTo>
                    <a:pt x="1006" y="46"/>
                  </a:lnTo>
                  <a:lnTo>
                    <a:pt x="1023" y="41"/>
                  </a:lnTo>
                  <a:lnTo>
                    <a:pt x="1042" y="37"/>
                  </a:lnTo>
                  <a:lnTo>
                    <a:pt x="1060" y="34"/>
                  </a:lnTo>
                  <a:lnTo>
                    <a:pt x="1078" y="32"/>
                  </a:lnTo>
                  <a:lnTo>
                    <a:pt x="1097" y="31"/>
                  </a:lnTo>
                  <a:lnTo>
                    <a:pt x="1114" y="29"/>
                  </a:lnTo>
                  <a:lnTo>
                    <a:pt x="1114" y="7"/>
                  </a:lnTo>
                  <a:lnTo>
                    <a:pt x="111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9"/>
                  </a:lnTo>
                  <a:lnTo>
                    <a:pt x="17" y="31"/>
                  </a:lnTo>
                  <a:lnTo>
                    <a:pt x="35" y="32"/>
                  </a:lnTo>
                  <a:lnTo>
                    <a:pt x="54" y="34"/>
                  </a:lnTo>
                  <a:lnTo>
                    <a:pt x="72" y="37"/>
                  </a:lnTo>
                  <a:lnTo>
                    <a:pt x="90" y="41"/>
                  </a:lnTo>
                  <a:lnTo>
                    <a:pt x="109" y="46"/>
                  </a:lnTo>
                  <a:lnTo>
                    <a:pt x="127" y="51"/>
                  </a:lnTo>
                  <a:lnTo>
                    <a:pt x="144" y="58"/>
                  </a:lnTo>
                  <a:lnTo>
                    <a:pt x="162" y="65"/>
                  </a:lnTo>
                  <a:lnTo>
                    <a:pt x="179" y="74"/>
                  </a:lnTo>
                  <a:lnTo>
                    <a:pt x="196" y="82"/>
                  </a:lnTo>
                  <a:lnTo>
                    <a:pt x="211" y="92"/>
                  </a:lnTo>
                  <a:lnTo>
                    <a:pt x="226" y="103"/>
                  </a:lnTo>
                  <a:lnTo>
                    <a:pt x="241" y="115"/>
                  </a:lnTo>
                  <a:lnTo>
                    <a:pt x="254" y="128"/>
                  </a:lnTo>
                  <a:lnTo>
                    <a:pt x="267" y="142"/>
                  </a:lnTo>
                  <a:lnTo>
                    <a:pt x="280" y="156"/>
                  </a:lnTo>
                  <a:lnTo>
                    <a:pt x="294" y="168"/>
                  </a:lnTo>
                  <a:lnTo>
                    <a:pt x="311" y="180"/>
                  </a:lnTo>
                  <a:lnTo>
                    <a:pt x="328" y="190"/>
                  </a:lnTo>
                  <a:lnTo>
                    <a:pt x="346" y="200"/>
                  </a:lnTo>
                  <a:lnTo>
                    <a:pt x="365" y="209"/>
                  </a:lnTo>
                  <a:lnTo>
                    <a:pt x="383" y="216"/>
                  </a:lnTo>
                  <a:lnTo>
                    <a:pt x="400" y="223"/>
                  </a:lnTo>
                  <a:lnTo>
                    <a:pt x="434" y="235"/>
                  </a:lnTo>
                  <a:lnTo>
                    <a:pt x="461" y="242"/>
                  </a:lnTo>
                  <a:lnTo>
                    <a:pt x="479" y="247"/>
                  </a:lnTo>
                  <a:lnTo>
                    <a:pt x="487" y="248"/>
                  </a:lnTo>
                  <a:lnTo>
                    <a:pt x="487" y="264"/>
                  </a:lnTo>
                  <a:lnTo>
                    <a:pt x="486" y="307"/>
                  </a:lnTo>
                  <a:lnTo>
                    <a:pt x="486" y="371"/>
                  </a:lnTo>
                  <a:lnTo>
                    <a:pt x="486" y="445"/>
                  </a:lnTo>
                  <a:lnTo>
                    <a:pt x="486" y="523"/>
                  </a:lnTo>
                  <a:lnTo>
                    <a:pt x="486" y="595"/>
                  </a:lnTo>
                  <a:lnTo>
                    <a:pt x="484" y="657"/>
                  </a:lnTo>
                  <a:lnTo>
                    <a:pt x="484" y="697"/>
                  </a:lnTo>
                  <a:lnTo>
                    <a:pt x="465" y="701"/>
                  </a:lnTo>
                  <a:lnTo>
                    <a:pt x="446" y="706"/>
                  </a:lnTo>
                  <a:lnTo>
                    <a:pt x="426" y="710"/>
                  </a:lnTo>
                  <a:lnTo>
                    <a:pt x="409" y="715"/>
                  </a:lnTo>
                  <a:lnTo>
                    <a:pt x="393" y="721"/>
                  </a:lnTo>
                  <a:lnTo>
                    <a:pt x="380" y="726"/>
                  </a:lnTo>
                  <a:lnTo>
                    <a:pt x="374" y="729"/>
                  </a:lnTo>
                  <a:lnTo>
                    <a:pt x="371" y="731"/>
                  </a:lnTo>
                  <a:lnTo>
                    <a:pt x="368" y="735"/>
                  </a:lnTo>
                  <a:lnTo>
                    <a:pt x="366" y="737"/>
                  </a:lnTo>
                  <a:lnTo>
                    <a:pt x="363" y="739"/>
                  </a:lnTo>
                  <a:lnTo>
                    <a:pt x="360" y="742"/>
                  </a:lnTo>
                  <a:lnTo>
                    <a:pt x="356" y="744"/>
                  </a:lnTo>
                  <a:lnTo>
                    <a:pt x="349" y="747"/>
                  </a:lnTo>
                  <a:lnTo>
                    <a:pt x="336" y="752"/>
                  </a:lnTo>
                  <a:lnTo>
                    <a:pt x="320" y="756"/>
                  </a:lnTo>
                  <a:lnTo>
                    <a:pt x="285" y="764"/>
                  </a:lnTo>
                  <a:lnTo>
                    <a:pt x="252" y="769"/>
                  </a:lnTo>
                  <a:lnTo>
                    <a:pt x="246" y="770"/>
                  </a:lnTo>
                  <a:lnTo>
                    <a:pt x="239" y="772"/>
                  </a:lnTo>
                  <a:lnTo>
                    <a:pt x="235" y="775"/>
                  </a:lnTo>
                  <a:lnTo>
                    <a:pt x="232" y="777"/>
                  </a:lnTo>
                  <a:lnTo>
                    <a:pt x="228" y="780"/>
                  </a:lnTo>
                  <a:lnTo>
                    <a:pt x="226" y="783"/>
                  </a:lnTo>
                  <a:lnTo>
                    <a:pt x="224" y="787"/>
                  </a:lnTo>
                  <a:lnTo>
                    <a:pt x="223" y="790"/>
                  </a:lnTo>
                  <a:lnTo>
                    <a:pt x="222" y="801"/>
                  </a:lnTo>
                  <a:lnTo>
                    <a:pt x="223" y="806"/>
                  </a:lnTo>
                  <a:lnTo>
                    <a:pt x="564" y="806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871"/>
            <p:cNvSpPr>
              <a:spLocks/>
            </p:cNvSpPr>
            <p:nvPr/>
          </p:nvSpPr>
          <p:spPr bwMode="auto">
            <a:xfrm>
              <a:off x="5410617" y="3656568"/>
              <a:ext cx="232269" cy="392948"/>
            </a:xfrm>
            <a:custGeom>
              <a:avLst/>
              <a:gdLst>
                <a:gd name="T0" fmla="*/ 228 w 582"/>
                <a:gd name="T1" fmla="*/ 971 h 986"/>
                <a:gd name="T2" fmla="*/ 447 w 582"/>
                <a:gd name="T3" fmla="*/ 970 h 986"/>
                <a:gd name="T4" fmla="*/ 523 w 582"/>
                <a:gd name="T5" fmla="*/ 940 h 986"/>
                <a:gd name="T6" fmla="*/ 544 w 582"/>
                <a:gd name="T7" fmla="*/ 891 h 986"/>
                <a:gd name="T8" fmla="*/ 519 w 582"/>
                <a:gd name="T9" fmla="*/ 843 h 986"/>
                <a:gd name="T10" fmla="*/ 372 w 582"/>
                <a:gd name="T11" fmla="*/ 763 h 986"/>
                <a:gd name="T12" fmla="*/ 176 w 582"/>
                <a:gd name="T13" fmla="*/ 729 h 986"/>
                <a:gd name="T14" fmla="*/ 126 w 582"/>
                <a:gd name="T15" fmla="*/ 748 h 986"/>
                <a:gd name="T16" fmla="*/ 111 w 582"/>
                <a:gd name="T17" fmla="*/ 789 h 986"/>
                <a:gd name="T18" fmla="*/ 137 w 582"/>
                <a:gd name="T19" fmla="*/ 822 h 986"/>
                <a:gd name="T20" fmla="*/ 215 w 582"/>
                <a:gd name="T21" fmla="*/ 838 h 986"/>
                <a:gd name="T22" fmla="*/ 395 w 582"/>
                <a:gd name="T23" fmla="*/ 805 h 986"/>
                <a:gd name="T24" fmla="*/ 515 w 582"/>
                <a:gd name="T25" fmla="*/ 752 h 986"/>
                <a:gd name="T26" fmla="*/ 521 w 582"/>
                <a:gd name="T27" fmla="*/ 697 h 986"/>
                <a:gd name="T28" fmla="*/ 438 w 582"/>
                <a:gd name="T29" fmla="*/ 636 h 986"/>
                <a:gd name="T30" fmla="*/ 201 w 582"/>
                <a:gd name="T31" fmla="*/ 576 h 986"/>
                <a:gd name="T32" fmla="*/ 113 w 582"/>
                <a:gd name="T33" fmla="*/ 520 h 986"/>
                <a:gd name="T34" fmla="*/ 91 w 582"/>
                <a:gd name="T35" fmla="*/ 432 h 986"/>
                <a:gd name="T36" fmla="*/ 114 w 582"/>
                <a:gd name="T37" fmla="*/ 364 h 986"/>
                <a:gd name="T38" fmla="*/ 200 w 582"/>
                <a:gd name="T39" fmla="*/ 300 h 986"/>
                <a:gd name="T40" fmla="*/ 429 w 582"/>
                <a:gd name="T41" fmla="*/ 252 h 986"/>
                <a:gd name="T42" fmla="*/ 560 w 582"/>
                <a:gd name="T43" fmla="*/ 206 h 986"/>
                <a:gd name="T44" fmla="*/ 581 w 582"/>
                <a:gd name="T45" fmla="*/ 146 h 986"/>
                <a:gd name="T46" fmla="*/ 521 w 582"/>
                <a:gd name="T47" fmla="*/ 55 h 986"/>
                <a:gd name="T48" fmla="*/ 330 w 582"/>
                <a:gd name="T49" fmla="*/ 3 h 986"/>
                <a:gd name="T50" fmla="*/ 221 w 582"/>
                <a:gd name="T51" fmla="*/ 8 h 986"/>
                <a:gd name="T52" fmla="*/ 160 w 582"/>
                <a:gd name="T53" fmla="*/ 40 h 986"/>
                <a:gd name="T54" fmla="*/ 134 w 582"/>
                <a:gd name="T55" fmla="*/ 93 h 986"/>
                <a:gd name="T56" fmla="*/ 174 w 582"/>
                <a:gd name="T57" fmla="*/ 145 h 986"/>
                <a:gd name="T58" fmla="*/ 185 w 582"/>
                <a:gd name="T59" fmla="*/ 107 h 986"/>
                <a:gd name="T60" fmla="*/ 196 w 582"/>
                <a:gd name="T61" fmla="*/ 54 h 986"/>
                <a:gd name="T62" fmla="*/ 264 w 582"/>
                <a:gd name="T63" fmla="*/ 41 h 986"/>
                <a:gd name="T64" fmla="*/ 420 w 582"/>
                <a:gd name="T65" fmla="*/ 59 h 986"/>
                <a:gd name="T66" fmla="*/ 505 w 582"/>
                <a:gd name="T67" fmla="*/ 107 h 986"/>
                <a:gd name="T68" fmla="*/ 509 w 582"/>
                <a:gd name="T69" fmla="*/ 146 h 986"/>
                <a:gd name="T70" fmla="*/ 445 w 582"/>
                <a:gd name="T71" fmla="*/ 187 h 986"/>
                <a:gd name="T72" fmla="*/ 271 w 582"/>
                <a:gd name="T73" fmla="*/ 226 h 986"/>
                <a:gd name="T74" fmla="*/ 108 w 582"/>
                <a:gd name="T75" fmla="*/ 273 h 986"/>
                <a:gd name="T76" fmla="*/ 27 w 582"/>
                <a:gd name="T77" fmla="*/ 344 h 986"/>
                <a:gd name="T78" fmla="*/ 1 w 582"/>
                <a:gd name="T79" fmla="*/ 445 h 986"/>
                <a:gd name="T80" fmla="*/ 21 w 582"/>
                <a:gd name="T81" fmla="*/ 546 h 986"/>
                <a:gd name="T82" fmla="*/ 67 w 582"/>
                <a:gd name="T83" fmla="*/ 592 h 986"/>
                <a:gd name="T84" fmla="*/ 200 w 582"/>
                <a:gd name="T85" fmla="*/ 641 h 986"/>
                <a:gd name="T86" fmla="*/ 451 w 582"/>
                <a:gd name="T87" fmla="*/ 698 h 986"/>
                <a:gd name="T88" fmla="*/ 437 w 582"/>
                <a:gd name="T89" fmla="*/ 728 h 986"/>
                <a:gd name="T90" fmla="*/ 298 w 582"/>
                <a:gd name="T91" fmla="*/ 787 h 986"/>
                <a:gd name="T92" fmla="*/ 176 w 582"/>
                <a:gd name="T93" fmla="*/ 805 h 986"/>
                <a:gd name="T94" fmla="*/ 160 w 582"/>
                <a:gd name="T95" fmla="*/ 783 h 986"/>
                <a:gd name="T96" fmla="*/ 183 w 582"/>
                <a:gd name="T97" fmla="*/ 768 h 986"/>
                <a:gd name="T98" fmla="*/ 379 w 582"/>
                <a:gd name="T99" fmla="*/ 821 h 986"/>
                <a:gd name="T100" fmla="*/ 491 w 582"/>
                <a:gd name="T101" fmla="*/ 881 h 986"/>
                <a:gd name="T102" fmla="*/ 483 w 582"/>
                <a:gd name="T103" fmla="*/ 910 h 986"/>
                <a:gd name="T104" fmla="*/ 375 w 582"/>
                <a:gd name="T105" fmla="*/ 937 h 986"/>
                <a:gd name="T106" fmla="*/ 148 w 582"/>
                <a:gd name="T107" fmla="*/ 960 h 986"/>
                <a:gd name="T108" fmla="*/ 104 w 582"/>
                <a:gd name="T109" fmla="*/ 98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986">
                  <a:moveTo>
                    <a:pt x="116" y="986"/>
                  </a:moveTo>
                  <a:lnTo>
                    <a:pt x="128" y="984"/>
                  </a:lnTo>
                  <a:lnTo>
                    <a:pt x="159" y="978"/>
                  </a:lnTo>
                  <a:lnTo>
                    <a:pt x="177" y="976"/>
                  </a:lnTo>
                  <a:lnTo>
                    <a:pt x="195" y="973"/>
                  </a:lnTo>
                  <a:lnTo>
                    <a:pt x="213" y="971"/>
                  </a:lnTo>
                  <a:lnTo>
                    <a:pt x="228" y="971"/>
                  </a:lnTo>
                  <a:lnTo>
                    <a:pt x="249" y="972"/>
                  </a:lnTo>
                  <a:lnTo>
                    <a:pt x="283" y="976"/>
                  </a:lnTo>
                  <a:lnTo>
                    <a:pt x="326" y="978"/>
                  </a:lnTo>
                  <a:lnTo>
                    <a:pt x="375" y="978"/>
                  </a:lnTo>
                  <a:lnTo>
                    <a:pt x="399" y="977"/>
                  </a:lnTo>
                  <a:lnTo>
                    <a:pt x="423" y="975"/>
                  </a:lnTo>
                  <a:lnTo>
                    <a:pt x="447" y="970"/>
                  </a:lnTo>
                  <a:lnTo>
                    <a:pt x="469" y="966"/>
                  </a:lnTo>
                  <a:lnTo>
                    <a:pt x="479" y="963"/>
                  </a:lnTo>
                  <a:lnTo>
                    <a:pt x="489" y="959"/>
                  </a:lnTo>
                  <a:lnTo>
                    <a:pt x="499" y="955"/>
                  </a:lnTo>
                  <a:lnTo>
                    <a:pt x="507" y="951"/>
                  </a:lnTo>
                  <a:lnTo>
                    <a:pt x="515" y="945"/>
                  </a:lnTo>
                  <a:lnTo>
                    <a:pt x="523" y="940"/>
                  </a:lnTo>
                  <a:lnTo>
                    <a:pt x="528" y="933"/>
                  </a:lnTo>
                  <a:lnTo>
                    <a:pt x="533" y="927"/>
                  </a:lnTo>
                  <a:lnTo>
                    <a:pt x="539" y="921"/>
                  </a:lnTo>
                  <a:lnTo>
                    <a:pt x="542" y="913"/>
                  </a:lnTo>
                  <a:lnTo>
                    <a:pt x="543" y="906"/>
                  </a:lnTo>
                  <a:lnTo>
                    <a:pt x="544" y="899"/>
                  </a:lnTo>
                  <a:lnTo>
                    <a:pt x="544" y="891"/>
                  </a:lnTo>
                  <a:lnTo>
                    <a:pt x="544" y="885"/>
                  </a:lnTo>
                  <a:lnTo>
                    <a:pt x="542" y="877"/>
                  </a:lnTo>
                  <a:lnTo>
                    <a:pt x="539" y="871"/>
                  </a:lnTo>
                  <a:lnTo>
                    <a:pt x="536" y="863"/>
                  </a:lnTo>
                  <a:lnTo>
                    <a:pt x="530" y="857"/>
                  </a:lnTo>
                  <a:lnTo>
                    <a:pt x="525" y="849"/>
                  </a:lnTo>
                  <a:lnTo>
                    <a:pt x="519" y="843"/>
                  </a:lnTo>
                  <a:lnTo>
                    <a:pt x="504" y="830"/>
                  </a:lnTo>
                  <a:lnTo>
                    <a:pt x="487" y="817"/>
                  </a:lnTo>
                  <a:lnTo>
                    <a:pt x="467" y="804"/>
                  </a:lnTo>
                  <a:lnTo>
                    <a:pt x="446" y="792"/>
                  </a:lnTo>
                  <a:lnTo>
                    <a:pt x="423" y="781"/>
                  </a:lnTo>
                  <a:lnTo>
                    <a:pt x="398" y="771"/>
                  </a:lnTo>
                  <a:lnTo>
                    <a:pt x="372" y="763"/>
                  </a:lnTo>
                  <a:lnTo>
                    <a:pt x="345" y="755"/>
                  </a:lnTo>
                  <a:lnTo>
                    <a:pt x="318" y="748"/>
                  </a:lnTo>
                  <a:lnTo>
                    <a:pt x="291" y="742"/>
                  </a:lnTo>
                  <a:lnTo>
                    <a:pt x="243" y="735"/>
                  </a:lnTo>
                  <a:lnTo>
                    <a:pt x="205" y="730"/>
                  </a:lnTo>
                  <a:lnTo>
                    <a:pt x="190" y="730"/>
                  </a:lnTo>
                  <a:lnTo>
                    <a:pt x="176" y="729"/>
                  </a:lnTo>
                  <a:lnTo>
                    <a:pt x="165" y="730"/>
                  </a:lnTo>
                  <a:lnTo>
                    <a:pt x="155" y="732"/>
                  </a:lnTo>
                  <a:lnTo>
                    <a:pt x="147" y="734"/>
                  </a:lnTo>
                  <a:lnTo>
                    <a:pt x="140" y="737"/>
                  </a:lnTo>
                  <a:lnTo>
                    <a:pt x="135" y="740"/>
                  </a:lnTo>
                  <a:lnTo>
                    <a:pt x="131" y="743"/>
                  </a:lnTo>
                  <a:lnTo>
                    <a:pt x="126" y="748"/>
                  </a:lnTo>
                  <a:lnTo>
                    <a:pt x="123" y="753"/>
                  </a:lnTo>
                  <a:lnTo>
                    <a:pt x="120" y="759"/>
                  </a:lnTo>
                  <a:lnTo>
                    <a:pt x="116" y="765"/>
                  </a:lnTo>
                  <a:lnTo>
                    <a:pt x="113" y="770"/>
                  </a:lnTo>
                  <a:lnTo>
                    <a:pt x="112" y="777"/>
                  </a:lnTo>
                  <a:lnTo>
                    <a:pt x="111" y="783"/>
                  </a:lnTo>
                  <a:lnTo>
                    <a:pt x="111" y="789"/>
                  </a:lnTo>
                  <a:lnTo>
                    <a:pt x="112" y="794"/>
                  </a:lnTo>
                  <a:lnTo>
                    <a:pt x="114" y="800"/>
                  </a:lnTo>
                  <a:lnTo>
                    <a:pt x="116" y="805"/>
                  </a:lnTo>
                  <a:lnTo>
                    <a:pt x="121" y="809"/>
                  </a:lnTo>
                  <a:lnTo>
                    <a:pt x="125" y="815"/>
                  </a:lnTo>
                  <a:lnTo>
                    <a:pt x="131" y="819"/>
                  </a:lnTo>
                  <a:lnTo>
                    <a:pt x="137" y="822"/>
                  </a:lnTo>
                  <a:lnTo>
                    <a:pt x="145" y="827"/>
                  </a:lnTo>
                  <a:lnTo>
                    <a:pt x="153" y="830"/>
                  </a:lnTo>
                  <a:lnTo>
                    <a:pt x="163" y="833"/>
                  </a:lnTo>
                  <a:lnTo>
                    <a:pt x="173" y="835"/>
                  </a:lnTo>
                  <a:lnTo>
                    <a:pt x="183" y="837"/>
                  </a:lnTo>
                  <a:lnTo>
                    <a:pt x="197" y="838"/>
                  </a:lnTo>
                  <a:lnTo>
                    <a:pt x="215" y="838"/>
                  </a:lnTo>
                  <a:lnTo>
                    <a:pt x="236" y="837"/>
                  </a:lnTo>
                  <a:lnTo>
                    <a:pt x="260" y="834"/>
                  </a:lnTo>
                  <a:lnTo>
                    <a:pt x="285" y="830"/>
                  </a:lnTo>
                  <a:lnTo>
                    <a:pt x="312" y="825"/>
                  </a:lnTo>
                  <a:lnTo>
                    <a:pt x="340" y="819"/>
                  </a:lnTo>
                  <a:lnTo>
                    <a:pt x="368" y="813"/>
                  </a:lnTo>
                  <a:lnTo>
                    <a:pt x="395" y="805"/>
                  </a:lnTo>
                  <a:lnTo>
                    <a:pt x="422" y="797"/>
                  </a:lnTo>
                  <a:lnTo>
                    <a:pt x="447" y="789"/>
                  </a:lnTo>
                  <a:lnTo>
                    <a:pt x="469" y="780"/>
                  </a:lnTo>
                  <a:lnTo>
                    <a:pt x="488" y="770"/>
                  </a:lnTo>
                  <a:lnTo>
                    <a:pt x="503" y="762"/>
                  </a:lnTo>
                  <a:lnTo>
                    <a:pt x="510" y="756"/>
                  </a:lnTo>
                  <a:lnTo>
                    <a:pt x="515" y="752"/>
                  </a:lnTo>
                  <a:lnTo>
                    <a:pt x="518" y="748"/>
                  </a:lnTo>
                  <a:lnTo>
                    <a:pt x="521" y="742"/>
                  </a:lnTo>
                  <a:lnTo>
                    <a:pt x="525" y="734"/>
                  </a:lnTo>
                  <a:lnTo>
                    <a:pt x="526" y="724"/>
                  </a:lnTo>
                  <a:lnTo>
                    <a:pt x="526" y="715"/>
                  </a:lnTo>
                  <a:lnTo>
                    <a:pt x="525" y="706"/>
                  </a:lnTo>
                  <a:lnTo>
                    <a:pt x="521" y="697"/>
                  </a:lnTo>
                  <a:lnTo>
                    <a:pt x="516" y="688"/>
                  </a:lnTo>
                  <a:lnTo>
                    <a:pt x="510" y="679"/>
                  </a:lnTo>
                  <a:lnTo>
                    <a:pt x="500" y="670"/>
                  </a:lnTo>
                  <a:lnTo>
                    <a:pt x="488" y="661"/>
                  </a:lnTo>
                  <a:lnTo>
                    <a:pt x="474" y="654"/>
                  </a:lnTo>
                  <a:lnTo>
                    <a:pt x="458" y="645"/>
                  </a:lnTo>
                  <a:lnTo>
                    <a:pt x="438" y="636"/>
                  </a:lnTo>
                  <a:lnTo>
                    <a:pt x="416" y="629"/>
                  </a:lnTo>
                  <a:lnTo>
                    <a:pt x="391" y="621"/>
                  </a:lnTo>
                  <a:lnTo>
                    <a:pt x="363" y="614"/>
                  </a:lnTo>
                  <a:lnTo>
                    <a:pt x="330" y="607"/>
                  </a:lnTo>
                  <a:lnTo>
                    <a:pt x="270" y="594"/>
                  </a:lnTo>
                  <a:lnTo>
                    <a:pt x="221" y="582"/>
                  </a:lnTo>
                  <a:lnTo>
                    <a:pt x="201" y="576"/>
                  </a:lnTo>
                  <a:lnTo>
                    <a:pt x="182" y="571"/>
                  </a:lnTo>
                  <a:lnTo>
                    <a:pt x="166" y="564"/>
                  </a:lnTo>
                  <a:lnTo>
                    <a:pt x="153" y="558"/>
                  </a:lnTo>
                  <a:lnTo>
                    <a:pt x="140" y="549"/>
                  </a:lnTo>
                  <a:lnTo>
                    <a:pt x="131" y="540"/>
                  </a:lnTo>
                  <a:lnTo>
                    <a:pt x="121" y="531"/>
                  </a:lnTo>
                  <a:lnTo>
                    <a:pt x="113" y="520"/>
                  </a:lnTo>
                  <a:lnTo>
                    <a:pt x="107" y="508"/>
                  </a:lnTo>
                  <a:lnTo>
                    <a:pt x="101" y="494"/>
                  </a:lnTo>
                  <a:lnTo>
                    <a:pt x="97" y="478"/>
                  </a:lnTo>
                  <a:lnTo>
                    <a:pt x="93" y="459"/>
                  </a:lnTo>
                  <a:lnTo>
                    <a:pt x="92" y="450"/>
                  </a:lnTo>
                  <a:lnTo>
                    <a:pt x="91" y="441"/>
                  </a:lnTo>
                  <a:lnTo>
                    <a:pt x="91" y="432"/>
                  </a:lnTo>
                  <a:lnTo>
                    <a:pt x="91" y="424"/>
                  </a:lnTo>
                  <a:lnTo>
                    <a:pt x="92" y="415"/>
                  </a:lnTo>
                  <a:lnTo>
                    <a:pt x="94" y="408"/>
                  </a:lnTo>
                  <a:lnTo>
                    <a:pt x="96" y="399"/>
                  </a:lnTo>
                  <a:lnTo>
                    <a:pt x="99" y="392"/>
                  </a:lnTo>
                  <a:lnTo>
                    <a:pt x="106" y="377"/>
                  </a:lnTo>
                  <a:lnTo>
                    <a:pt x="114" y="364"/>
                  </a:lnTo>
                  <a:lnTo>
                    <a:pt x="124" y="352"/>
                  </a:lnTo>
                  <a:lnTo>
                    <a:pt x="136" y="341"/>
                  </a:lnTo>
                  <a:lnTo>
                    <a:pt x="148" y="331"/>
                  </a:lnTo>
                  <a:lnTo>
                    <a:pt x="161" y="322"/>
                  </a:lnTo>
                  <a:lnTo>
                    <a:pt x="174" y="314"/>
                  </a:lnTo>
                  <a:lnTo>
                    <a:pt x="187" y="306"/>
                  </a:lnTo>
                  <a:lnTo>
                    <a:pt x="200" y="300"/>
                  </a:lnTo>
                  <a:lnTo>
                    <a:pt x="213" y="294"/>
                  </a:lnTo>
                  <a:lnTo>
                    <a:pt x="226" y="290"/>
                  </a:lnTo>
                  <a:lnTo>
                    <a:pt x="236" y="287"/>
                  </a:lnTo>
                  <a:lnTo>
                    <a:pt x="268" y="280"/>
                  </a:lnTo>
                  <a:lnTo>
                    <a:pt x="314" y="273"/>
                  </a:lnTo>
                  <a:lnTo>
                    <a:pt x="369" y="264"/>
                  </a:lnTo>
                  <a:lnTo>
                    <a:pt x="429" y="252"/>
                  </a:lnTo>
                  <a:lnTo>
                    <a:pt x="457" y="246"/>
                  </a:lnTo>
                  <a:lnTo>
                    <a:pt x="485" y="239"/>
                  </a:lnTo>
                  <a:lnTo>
                    <a:pt x="510" y="230"/>
                  </a:lnTo>
                  <a:lnTo>
                    <a:pt x="532" y="222"/>
                  </a:lnTo>
                  <a:lnTo>
                    <a:pt x="543" y="216"/>
                  </a:lnTo>
                  <a:lnTo>
                    <a:pt x="552" y="211"/>
                  </a:lnTo>
                  <a:lnTo>
                    <a:pt x="560" y="206"/>
                  </a:lnTo>
                  <a:lnTo>
                    <a:pt x="567" y="200"/>
                  </a:lnTo>
                  <a:lnTo>
                    <a:pt x="572" y="194"/>
                  </a:lnTo>
                  <a:lnTo>
                    <a:pt x="577" y="187"/>
                  </a:lnTo>
                  <a:lnTo>
                    <a:pt x="580" y="181"/>
                  </a:lnTo>
                  <a:lnTo>
                    <a:pt x="581" y="174"/>
                  </a:lnTo>
                  <a:lnTo>
                    <a:pt x="582" y="160"/>
                  </a:lnTo>
                  <a:lnTo>
                    <a:pt x="581" y="146"/>
                  </a:lnTo>
                  <a:lnTo>
                    <a:pt x="579" y="132"/>
                  </a:lnTo>
                  <a:lnTo>
                    <a:pt x="574" y="118"/>
                  </a:lnTo>
                  <a:lnTo>
                    <a:pt x="568" y="104"/>
                  </a:lnTo>
                  <a:lnTo>
                    <a:pt x="560" y="91"/>
                  </a:lnTo>
                  <a:lnTo>
                    <a:pt x="550" y="79"/>
                  </a:lnTo>
                  <a:lnTo>
                    <a:pt x="537" y="67"/>
                  </a:lnTo>
                  <a:lnTo>
                    <a:pt x="521" y="55"/>
                  </a:lnTo>
                  <a:lnTo>
                    <a:pt x="503" y="46"/>
                  </a:lnTo>
                  <a:lnTo>
                    <a:pt x="483" y="36"/>
                  </a:lnTo>
                  <a:lnTo>
                    <a:pt x="459" y="27"/>
                  </a:lnTo>
                  <a:lnTo>
                    <a:pt x="432" y="19"/>
                  </a:lnTo>
                  <a:lnTo>
                    <a:pt x="402" y="12"/>
                  </a:lnTo>
                  <a:lnTo>
                    <a:pt x="368" y="7"/>
                  </a:lnTo>
                  <a:lnTo>
                    <a:pt x="330" y="3"/>
                  </a:lnTo>
                  <a:lnTo>
                    <a:pt x="312" y="1"/>
                  </a:lnTo>
                  <a:lnTo>
                    <a:pt x="294" y="0"/>
                  </a:lnTo>
                  <a:lnTo>
                    <a:pt x="277" y="0"/>
                  </a:lnTo>
                  <a:lnTo>
                    <a:pt x="261" y="1"/>
                  </a:lnTo>
                  <a:lnTo>
                    <a:pt x="247" y="3"/>
                  </a:lnTo>
                  <a:lnTo>
                    <a:pt x="234" y="5"/>
                  </a:lnTo>
                  <a:lnTo>
                    <a:pt x="221" y="8"/>
                  </a:lnTo>
                  <a:lnTo>
                    <a:pt x="210" y="11"/>
                  </a:lnTo>
                  <a:lnTo>
                    <a:pt x="200" y="14"/>
                  </a:lnTo>
                  <a:lnTo>
                    <a:pt x="190" y="19"/>
                  </a:lnTo>
                  <a:lnTo>
                    <a:pt x="181" y="23"/>
                  </a:lnTo>
                  <a:lnTo>
                    <a:pt x="174" y="28"/>
                  </a:lnTo>
                  <a:lnTo>
                    <a:pt x="166" y="34"/>
                  </a:lnTo>
                  <a:lnTo>
                    <a:pt x="160" y="40"/>
                  </a:lnTo>
                  <a:lnTo>
                    <a:pt x="154" y="46"/>
                  </a:lnTo>
                  <a:lnTo>
                    <a:pt x="150" y="52"/>
                  </a:lnTo>
                  <a:lnTo>
                    <a:pt x="146" y="59"/>
                  </a:lnTo>
                  <a:lnTo>
                    <a:pt x="142" y="65"/>
                  </a:lnTo>
                  <a:lnTo>
                    <a:pt x="139" y="73"/>
                  </a:lnTo>
                  <a:lnTo>
                    <a:pt x="137" y="79"/>
                  </a:lnTo>
                  <a:lnTo>
                    <a:pt x="134" y="93"/>
                  </a:lnTo>
                  <a:lnTo>
                    <a:pt x="133" y="108"/>
                  </a:lnTo>
                  <a:lnTo>
                    <a:pt x="134" y="121"/>
                  </a:lnTo>
                  <a:lnTo>
                    <a:pt x="135" y="134"/>
                  </a:lnTo>
                  <a:lnTo>
                    <a:pt x="138" y="147"/>
                  </a:lnTo>
                  <a:lnTo>
                    <a:pt x="142" y="158"/>
                  </a:lnTo>
                  <a:lnTo>
                    <a:pt x="159" y="152"/>
                  </a:lnTo>
                  <a:lnTo>
                    <a:pt x="174" y="145"/>
                  </a:lnTo>
                  <a:lnTo>
                    <a:pt x="177" y="142"/>
                  </a:lnTo>
                  <a:lnTo>
                    <a:pt x="179" y="139"/>
                  </a:lnTo>
                  <a:lnTo>
                    <a:pt x="181" y="134"/>
                  </a:lnTo>
                  <a:lnTo>
                    <a:pt x="183" y="129"/>
                  </a:lnTo>
                  <a:lnTo>
                    <a:pt x="185" y="123"/>
                  </a:lnTo>
                  <a:lnTo>
                    <a:pt x="185" y="116"/>
                  </a:lnTo>
                  <a:lnTo>
                    <a:pt x="185" y="107"/>
                  </a:lnTo>
                  <a:lnTo>
                    <a:pt x="183" y="98"/>
                  </a:lnTo>
                  <a:lnTo>
                    <a:pt x="183" y="87"/>
                  </a:lnTo>
                  <a:lnTo>
                    <a:pt x="183" y="78"/>
                  </a:lnTo>
                  <a:lnTo>
                    <a:pt x="185" y="71"/>
                  </a:lnTo>
                  <a:lnTo>
                    <a:pt x="188" y="64"/>
                  </a:lnTo>
                  <a:lnTo>
                    <a:pt x="191" y="59"/>
                  </a:lnTo>
                  <a:lnTo>
                    <a:pt x="196" y="54"/>
                  </a:lnTo>
                  <a:lnTo>
                    <a:pt x="202" y="51"/>
                  </a:lnTo>
                  <a:lnTo>
                    <a:pt x="208" y="48"/>
                  </a:lnTo>
                  <a:lnTo>
                    <a:pt x="216" y="46"/>
                  </a:lnTo>
                  <a:lnTo>
                    <a:pt x="224" y="44"/>
                  </a:lnTo>
                  <a:lnTo>
                    <a:pt x="233" y="42"/>
                  </a:lnTo>
                  <a:lnTo>
                    <a:pt x="243" y="41"/>
                  </a:lnTo>
                  <a:lnTo>
                    <a:pt x="264" y="41"/>
                  </a:lnTo>
                  <a:lnTo>
                    <a:pt x="288" y="40"/>
                  </a:lnTo>
                  <a:lnTo>
                    <a:pt x="316" y="41"/>
                  </a:lnTo>
                  <a:lnTo>
                    <a:pt x="349" y="44"/>
                  </a:lnTo>
                  <a:lnTo>
                    <a:pt x="367" y="47"/>
                  </a:lnTo>
                  <a:lnTo>
                    <a:pt x="384" y="50"/>
                  </a:lnTo>
                  <a:lnTo>
                    <a:pt x="403" y="53"/>
                  </a:lnTo>
                  <a:lnTo>
                    <a:pt x="420" y="59"/>
                  </a:lnTo>
                  <a:lnTo>
                    <a:pt x="437" y="64"/>
                  </a:lnTo>
                  <a:lnTo>
                    <a:pt x="453" y="69"/>
                  </a:lnTo>
                  <a:lnTo>
                    <a:pt x="469" y="77"/>
                  </a:lnTo>
                  <a:lnTo>
                    <a:pt x="482" y="85"/>
                  </a:lnTo>
                  <a:lnTo>
                    <a:pt x="493" y="93"/>
                  </a:lnTo>
                  <a:lnTo>
                    <a:pt x="502" y="102"/>
                  </a:lnTo>
                  <a:lnTo>
                    <a:pt x="505" y="107"/>
                  </a:lnTo>
                  <a:lnTo>
                    <a:pt x="509" y="113"/>
                  </a:lnTo>
                  <a:lnTo>
                    <a:pt x="511" y="118"/>
                  </a:lnTo>
                  <a:lnTo>
                    <a:pt x="512" y="123"/>
                  </a:lnTo>
                  <a:lnTo>
                    <a:pt x="513" y="130"/>
                  </a:lnTo>
                  <a:lnTo>
                    <a:pt x="512" y="135"/>
                  </a:lnTo>
                  <a:lnTo>
                    <a:pt x="511" y="141"/>
                  </a:lnTo>
                  <a:lnTo>
                    <a:pt x="509" y="146"/>
                  </a:lnTo>
                  <a:lnTo>
                    <a:pt x="505" y="150"/>
                  </a:lnTo>
                  <a:lnTo>
                    <a:pt x="501" y="156"/>
                  </a:lnTo>
                  <a:lnTo>
                    <a:pt x="496" y="160"/>
                  </a:lnTo>
                  <a:lnTo>
                    <a:pt x="490" y="165"/>
                  </a:lnTo>
                  <a:lnTo>
                    <a:pt x="477" y="173"/>
                  </a:lnTo>
                  <a:lnTo>
                    <a:pt x="462" y="181"/>
                  </a:lnTo>
                  <a:lnTo>
                    <a:pt x="445" y="187"/>
                  </a:lnTo>
                  <a:lnTo>
                    <a:pt x="426" y="194"/>
                  </a:lnTo>
                  <a:lnTo>
                    <a:pt x="407" y="199"/>
                  </a:lnTo>
                  <a:lnTo>
                    <a:pt x="386" y="204"/>
                  </a:lnTo>
                  <a:lnTo>
                    <a:pt x="366" y="209"/>
                  </a:lnTo>
                  <a:lnTo>
                    <a:pt x="345" y="213"/>
                  </a:lnTo>
                  <a:lnTo>
                    <a:pt x="305" y="221"/>
                  </a:lnTo>
                  <a:lnTo>
                    <a:pt x="271" y="226"/>
                  </a:lnTo>
                  <a:lnTo>
                    <a:pt x="239" y="231"/>
                  </a:lnTo>
                  <a:lnTo>
                    <a:pt x="202" y="239"/>
                  </a:lnTo>
                  <a:lnTo>
                    <a:pt x="182" y="244"/>
                  </a:lnTo>
                  <a:lnTo>
                    <a:pt x="163" y="251"/>
                  </a:lnTo>
                  <a:lnTo>
                    <a:pt x="145" y="257"/>
                  </a:lnTo>
                  <a:lnTo>
                    <a:pt x="126" y="265"/>
                  </a:lnTo>
                  <a:lnTo>
                    <a:pt x="108" y="273"/>
                  </a:lnTo>
                  <a:lnTo>
                    <a:pt x="91" y="282"/>
                  </a:lnTo>
                  <a:lnTo>
                    <a:pt x="74" y="292"/>
                  </a:lnTo>
                  <a:lnTo>
                    <a:pt x="59" y="304"/>
                  </a:lnTo>
                  <a:lnTo>
                    <a:pt x="46" y="316"/>
                  </a:lnTo>
                  <a:lnTo>
                    <a:pt x="35" y="329"/>
                  </a:lnTo>
                  <a:lnTo>
                    <a:pt x="31" y="336"/>
                  </a:lnTo>
                  <a:lnTo>
                    <a:pt x="27" y="344"/>
                  </a:lnTo>
                  <a:lnTo>
                    <a:pt x="23" y="351"/>
                  </a:lnTo>
                  <a:lnTo>
                    <a:pt x="19" y="359"/>
                  </a:lnTo>
                  <a:lnTo>
                    <a:pt x="15" y="376"/>
                  </a:lnTo>
                  <a:lnTo>
                    <a:pt x="10" y="392"/>
                  </a:lnTo>
                  <a:lnTo>
                    <a:pt x="6" y="410"/>
                  </a:lnTo>
                  <a:lnTo>
                    <a:pt x="3" y="428"/>
                  </a:lnTo>
                  <a:lnTo>
                    <a:pt x="1" y="445"/>
                  </a:lnTo>
                  <a:lnTo>
                    <a:pt x="0" y="463"/>
                  </a:lnTo>
                  <a:lnTo>
                    <a:pt x="1" y="480"/>
                  </a:lnTo>
                  <a:lnTo>
                    <a:pt x="3" y="497"/>
                  </a:lnTo>
                  <a:lnTo>
                    <a:pt x="7" y="514"/>
                  </a:lnTo>
                  <a:lnTo>
                    <a:pt x="13" y="531"/>
                  </a:lnTo>
                  <a:lnTo>
                    <a:pt x="17" y="538"/>
                  </a:lnTo>
                  <a:lnTo>
                    <a:pt x="21" y="546"/>
                  </a:lnTo>
                  <a:lnTo>
                    <a:pt x="26" y="553"/>
                  </a:lnTo>
                  <a:lnTo>
                    <a:pt x="31" y="561"/>
                  </a:lnTo>
                  <a:lnTo>
                    <a:pt x="37" y="567"/>
                  </a:lnTo>
                  <a:lnTo>
                    <a:pt x="43" y="574"/>
                  </a:lnTo>
                  <a:lnTo>
                    <a:pt x="51" y="580"/>
                  </a:lnTo>
                  <a:lnTo>
                    <a:pt x="58" y="587"/>
                  </a:lnTo>
                  <a:lnTo>
                    <a:pt x="67" y="592"/>
                  </a:lnTo>
                  <a:lnTo>
                    <a:pt x="75" y="599"/>
                  </a:lnTo>
                  <a:lnTo>
                    <a:pt x="85" y="603"/>
                  </a:lnTo>
                  <a:lnTo>
                    <a:pt x="96" y="608"/>
                  </a:lnTo>
                  <a:lnTo>
                    <a:pt x="120" y="617"/>
                  </a:lnTo>
                  <a:lnTo>
                    <a:pt x="145" y="626"/>
                  </a:lnTo>
                  <a:lnTo>
                    <a:pt x="172" y="633"/>
                  </a:lnTo>
                  <a:lnTo>
                    <a:pt x="200" y="641"/>
                  </a:lnTo>
                  <a:lnTo>
                    <a:pt x="257" y="655"/>
                  </a:lnTo>
                  <a:lnTo>
                    <a:pt x="314" y="667"/>
                  </a:lnTo>
                  <a:lnTo>
                    <a:pt x="366" y="676"/>
                  </a:lnTo>
                  <a:lnTo>
                    <a:pt x="409" y="686"/>
                  </a:lnTo>
                  <a:lnTo>
                    <a:pt x="428" y="690"/>
                  </a:lnTo>
                  <a:lnTo>
                    <a:pt x="442" y="695"/>
                  </a:lnTo>
                  <a:lnTo>
                    <a:pt x="451" y="698"/>
                  </a:lnTo>
                  <a:lnTo>
                    <a:pt x="458" y="702"/>
                  </a:lnTo>
                  <a:lnTo>
                    <a:pt x="459" y="705"/>
                  </a:lnTo>
                  <a:lnTo>
                    <a:pt x="459" y="707"/>
                  </a:lnTo>
                  <a:lnTo>
                    <a:pt x="458" y="710"/>
                  </a:lnTo>
                  <a:lnTo>
                    <a:pt x="455" y="713"/>
                  </a:lnTo>
                  <a:lnTo>
                    <a:pt x="448" y="720"/>
                  </a:lnTo>
                  <a:lnTo>
                    <a:pt x="437" y="728"/>
                  </a:lnTo>
                  <a:lnTo>
                    <a:pt x="423" y="736"/>
                  </a:lnTo>
                  <a:lnTo>
                    <a:pt x="406" y="744"/>
                  </a:lnTo>
                  <a:lnTo>
                    <a:pt x="388" y="754"/>
                  </a:lnTo>
                  <a:lnTo>
                    <a:pt x="367" y="763"/>
                  </a:lnTo>
                  <a:lnTo>
                    <a:pt x="344" y="771"/>
                  </a:lnTo>
                  <a:lnTo>
                    <a:pt x="322" y="779"/>
                  </a:lnTo>
                  <a:lnTo>
                    <a:pt x="298" y="787"/>
                  </a:lnTo>
                  <a:lnTo>
                    <a:pt x="274" y="793"/>
                  </a:lnTo>
                  <a:lnTo>
                    <a:pt x="251" y="798"/>
                  </a:lnTo>
                  <a:lnTo>
                    <a:pt x="229" y="803"/>
                  </a:lnTo>
                  <a:lnTo>
                    <a:pt x="207" y="805"/>
                  </a:lnTo>
                  <a:lnTo>
                    <a:pt x="188" y="806"/>
                  </a:lnTo>
                  <a:lnTo>
                    <a:pt x="181" y="806"/>
                  </a:lnTo>
                  <a:lnTo>
                    <a:pt x="176" y="805"/>
                  </a:lnTo>
                  <a:lnTo>
                    <a:pt x="170" y="803"/>
                  </a:lnTo>
                  <a:lnTo>
                    <a:pt x="167" y="801"/>
                  </a:lnTo>
                  <a:lnTo>
                    <a:pt x="164" y="797"/>
                  </a:lnTo>
                  <a:lnTo>
                    <a:pt x="162" y="794"/>
                  </a:lnTo>
                  <a:lnTo>
                    <a:pt x="160" y="791"/>
                  </a:lnTo>
                  <a:lnTo>
                    <a:pt x="160" y="788"/>
                  </a:lnTo>
                  <a:lnTo>
                    <a:pt x="160" y="783"/>
                  </a:lnTo>
                  <a:lnTo>
                    <a:pt x="161" y="780"/>
                  </a:lnTo>
                  <a:lnTo>
                    <a:pt x="163" y="777"/>
                  </a:lnTo>
                  <a:lnTo>
                    <a:pt x="165" y="774"/>
                  </a:lnTo>
                  <a:lnTo>
                    <a:pt x="168" y="771"/>
                  </a:lnTo>
                  <a:lnTo>
                    <a:pt x="173" y="769"/>
                  </a:lnTo>
                  <a:lnTo>
                    <a:pt x="178" y="768"/>
                  </a:lnTo>
                  <a:lnTo>
                    <a:pt x="183" y="768"/>
                  </a:lnTo>
                  <a:lnTo>
                    <a:pt x="193" y="768"/>
                  </a:lnTo>
                  <a:lnTo>
                    <a:pt x="206" y="771"/>
                  </a:lnTo>
                  <a:lnTo>
                    <a:pt x="224" y="775"/>
                  </a:lnTo>
                  <a:lnTo>
                    <a:pt x="246" y="780"/>
                  </a:lnTo>
                  <a:lnTo>
                    <a:pt x="297" y="794"/>
                  </a:lnTo>
                  <a:lnTo>
                    <a:pt x="352" y="811"/>
                  </a:lnTo>
                  <a:lnTo>
                    <a:pt x="379" y="821"/>
                  </a:lnTo>
                  <a:lnTo>
                    <a:pt x="405" y="832"/>
                  </a:lnTo>
                  <a:lnTo>
                    <a:pt x="430" y="842"/>
                  </a:lnTo>
                  <a:lnTo>
                    <a:pt x="450" y="851"/>
                  </a:lnTo>
                  <a:lnTo>
                    <a:pt x="469" y="861"/>
                  </a:lnTo>
                  <a:lnTo>
                    <a:pt x="483" y="871"/>
                  </a:lnTo>
                  <a:lnTo>
                    <a:pt x="487" y="876"/>
                  </a:lnTo>
                  <a:lnTo>
                    <a:pt x="491" y="881"/>
                  </a:lnTo>
                  <a:lnTo>
                    <a:pt x="493" y="885"/>
                  </a:lnTo>
                  <a:lnTo>
                    <a:pt x="493" y="889"/>
                  </a:lnTo>
                  <a:lnTo>
                    <a:pt x="493" y="894"/>
                  </a:lnTo>
                  <a:lnTo>
                    <a:pt x="492" y="897"/>
                  </a:lnTo>
                  <a:lnTo>
                    <a:pt x="490" y="901"/>
                  </a:lnTo>
                  <a:lnTo>
                    <a:pt x="489" y="904"/>
                  </a:lnTo>
                  <a:lnTo>
                    <a:pt x="483" y="910"/>
                  </a:lnTo>
                  <a:lnTo>
                    <a:pt x="475" y="915"/>
                  </a:lnTo>
                  <a:lnTo>
                    <a:pt x="466" y="921"/>
                  </a:lnTo>
                  <a:lnTo>
                    <a:pt x="456" y="924"/>
                  </a:lnTo>
                  <a:lnTo>
                    <a:pt x="444" y="927"/>
                  </a:lnTo>
                  <a:lnTo>
                    <a:pt x="432" y="930"/>
                  </a:lnTo>
                  <a:lnTo>
                    <a:pt x="404" y="935"/>
                  </a:lnTo>
                  <a:lnTo>
                    <a:pt x="375" y="937"/>
                  </a:lnTo>
                  <a:lnTo>
                    <a:pt x="344" y="938"/>
                  </a:lnTo>
                  <a:lnTo>
                    <a:pt x="317" y="938"/>
                  </a:lnTo>
                  <a:lnTo>
                    <a:pt x="285" y="939"/>
                  </a:lnTo>
                  <a:lnTo>
                    <a:pt x="246" y="943"/>
                  </a:lnTo>
                  <a:lnTo>
                    <a:pt x="205" y="950"/>
                  </a:lnTo>
                  <a:lnTo>
                    <a:pt x="165" y="957"/>
                  </a:lnTo>
                  <a:lnTo>
                    <a:pt x="148" y="960"/>
                  </a:lnTo>
                  <a:lnTo>
                    <a:pt x="133" y="965"/>
                  </a:lnTo>
                  <a:lnTo>
                    <a:pt x="120" y="969"/>
                  </a:lnTo>
                  <a:lnTo>
                    <a:pt x="110" y="973"/>
                  </a:lnTo>
                  <a:lnTo>
                    <a:pt x="107" y="975"/>
                  </a:lnTo>
                  <a:lnTo>
                    <a:pt x="105" y="977"/>
                  </a:lnTo>
                  <a:lnTo>
                    <a:pt x="104" y="979"/>
                  </a:lnTo>
                  <a:lnTo>
                    <a:pt x="104" y="980"/>
                  </a:lnTo>
                  <a:lnTo>
                    <a:pt x="105" y="982"/>
                  </a:lnTo>
                  <a:lnTo>
                    <a:pt x="107" y="983"/>
                  </a:lnTo>
                  <a:lnTo>
                    <a:pt x="111" y="985"/>
                  </a:lnTo>
                  <a:lnTo>
                    <a:pt x="116" y="986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872"/>
            <p:cNvSpPr>
              <a:spLocks/>
            </p:cNvSpPr>
            <p:nvPr/>
          </p:nvSpPr>
          <p:spPr bwMode="auto">
            <a:xfrm>
              <a:off x="5494934" y="3885655"/>
              <a:ext cx="11136" cy="36590"/>
            </a:xfrm>
            <a:custGeom>
              <a:avLst/>
              <a:gdLst>
                <a:gd name="T0" fmla="*/ 27 w 27"/>
                <a:gd name="T1" fmla="*/ 4 h 95"/>
                <a:gd name="T2" fmla="*/ 27 w 27"/>
                <a:gd name="T3" fmla="*/ 94 h 95"/>
                <a:gd name="T4" fmla="*/ 23 w 27"/>
                <a:gd name="T5" fmla="*/ 95 h 95"/>
                <a:gd name="T6" fmla="*/ 16 w 27"/>
                <a:gd name="T7" fmla="*/ 95 h 95"/>
                <a:gd name="T8" fmla="*/ 13 w 27"/>
                <a:gd name="T9" fmla="*/ 94 h 95"/>
                <a:gd name="T10" fmla="*/ 8 w 27"/>
                <a:gd name="T11" fmla="*/ 93 h 95"/>
                <a:gd name="T12" fmla="*/ 5 w 27"/>
                <a:gd name="T13" fmla="*/ 90 h 95"/>
                <a:gd name="T14" fmla="*/ 3 w 27"/>
                <a:gd name="T15" fmla="*/ 85 h 95"/>
                <a:gd name="T16" fmla="*/ 1 w 27"/>
                <a:gd name="T17" fmla="*/ 78 h 95"/>
                <a:gd name="T18" fmla="*/ 0 w 27"/>
                <a:gd name="T19" fmla="*/ 67 h 95"/>
                <a:gd name="T20" fmla="*/ 0 w 27"/>
                <a:gd name="T21" fmla="*/ 53 h 95"/>
                <a:gd name="T22" fmla="*/ 1 w 27"/>
                <a:gd name="T23" fmla="*/ 38 h 95"/>
                <a:gd name="T24" fmla="*/ 2 w 27"/>
                <a:gd name="T25" fmla="*/ 12 h 95"/>
                <a:gd name="T26" fmla="*/ 3 w 27"/>
                <a:gd name="T27" fmla="*/ 1 h 95"/>
                <a:gd name="T28" fmla="*/ 6 w 27"/>
                <a:gd name="T29" fmla="*/ 0 h 95"/>
                <a:gd name="T30" fmla="*/ 15 w 27"/>
                <a:gd name="T31" fmla="*/ 0 h 95"/>
                <a:gd name="T32" fmla="*/ 19 w 27"/>
                <a:gd name="T33" fmla="*/ 0 h 95"/>
                <a:gd name="T34" fmla="*/ 22 w 27"/>
                <a:gd name="T35" fmla="*/ 1 h 95"/>
                <a:gd name="T36" fmla="*/ 26 w 27"/>
                <a:gd name="T37" fmla="*/ 2 h 95"/>
                <a:gd name="T38" fmla="*/ 27 w 27"/>
                <a:gd name="T3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95">
                  <a:moveTo>
                    <a:pt x="27" y="4"/>
                  </a:moveTo>
                  <a:lnTo>
                    <a:pt x="27" y="94"/>
                  </a:lnTo>
                  <a:lnTo>
                    <a:pt x="23" y="95"/>
                  </a:lnTo>
                  <a:lnTo>
                    <a:pt x="16" y="95"/>
                  </a:lnTo>
                  <a:lnTo>
                    <a:pt x="13" y="94"/>
                  </a:lnTo>
                  <a:lnTo>
                    <a:pt x="8" y="93"/>
                  </a:lnTo>
                  <a:lnTo>
                    <a:pt x="5" y="90"/>
                  </a:lnTo>
                  <a:lnTo>
                    <a:pt x="3" y="85"/>
                  </a:lnTo>
                  <a:lnTo>
                    <a:pt x="1" y="78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1" y="38"/>
                  </a:lnTo>
                  <a:lnTo>
                    <a:pt x="2" y="12"/>
                  </a:lnTo>
                  <a:lnTo>
                    <a:pt x="3" y="1"/>
                  </a:lnTo>
                  <a:lnTo>
                    <a:pt x="6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873"/>
            <p:cNvSpPr>
              <a:spLocks/>
            </p:cNvSpPr>
            <p:nvPr/>
          </p:nvSpPr>
          <p:spPr bwMode="auto">
            <a:xfrm>
              <a:off x="5494934" y="3934972"/>
              <a:ext cx="11136" cy="36590"/>
            </a:xfrm>
            <a:custGeom>
              <a:avLst/>
              <a:gdLst>
                <a:gd name="T0" fmla="*/ 27 w 27"/>
                <a:gd name="T1" fmla="*/ 4 h 95"/>
                <a:gd name="T2" fmla="*/ 27 w 27"/>
                <a:gd name="T3" fmla="*/ 94 h 95"/>
                <a:gd name="T4" fmla="*/ 23 w 27"/>
                <a:gd name="T5" fmla="*/ 95 h 95"/>
                <a:gd name="T6" fmla="*/ 16 w 27"/>
                <a:gd name="T7" fmla="*/ 95 h 95"/>
                <a:gd name="T8" fmla="*/ 13 w 27"/>
                <a:gd name="T9" fmla="*/ 94 h 95"/>
                <a:gd name="T10" fmla="*/ 8 w 27"/>
                <a:gd name="T11" fmla="*/ 93 h 95"/>
                <a:gd name="T12" fmla="*/ 5 w 27"/>
                <a:gd name="T13" fmla="*/ 90 h 95"/>
                <a:gd name="T14" fmla="*/ 3 w 27"/>
                <a:gd name="T15" fmla="*/ 85 h 95"/>
                <a:gd name="T16" fmla="*/ 1 w 27"/>
                <a:gd name="T17" fmla="*/ 78 h 95"/>
                <a:gd name="T18" fmla="*/ 0 w 27"/>
                <a:gd name="T19" fmla="*/ 67 h 95"/>
                <a:gd name="T20" fmla="*/ 0 w 27"/>
                <a:gd name="T21" fmla="*/ 53 h 95"/>
                <a:gd name="T22" fmla="*/ 1 w 27"/>
                <a:gd name="T23" fmla="*/ 38 h 95"/>
                <a:gd name="T24" fmla="*/ 2 w 27"/>
                <a:gd name="T25" fmla="*/ 12 h 95"/>
                <a:gd name="T26" fmla="*/ 3 w 27"/>
                <a:gd name="T27" fmla="*/ 1 h 95"/>
                <a:gd name="T28" fmla="*/ 6 w 27"/>
                <a:gd name="T29" fmla="*/ 0 h 95"/>
                <a:gd name="T30" fmla="*/ 15 w 27"/>
                <a:gd name="T31" fmla="*/ 0 h 95"/>
                <a:gd name="T32" fmla="*/ 19 w 27"/>
                <a:gd name="T33" fmla="*/ 0 h 95"/>
                <a:gd name="T34" fmla="*/ 22 w 27"/>
                <a:gd name="T35" fmla="*/ 1 h 95"/>
                <a:gd name="T36" fmla="*/ 26 w 27"/>
                <a:gd name="T37" fmla="*/ 2 h 95"/>
                <a:gd name="T38" fmla="*/ 27 w 27"/>
                <a:gd name="T3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95">
                  <a:moveTo>
                    <a:pt x="27" y="4"/>
                  </a:moveTo>
                  <a:lnTo>
                    <a:pt x="27" y="94"/>
                  </a:lnTo>
                  <a:lnTo>
                    <a:pt x="23" y="95"/>
                  </a:lnTo>
                  <a:lnTo>
                    <a:pt x="16" y="95"/>
                  </a:lnTo>
                  <a:lnTo>
                    <a:pt x="13" y="94"/>
                  </a:lnTo>
                  <a:lnTo>
                    <a:pt x="8" y="93"/>
                  </a:lnTo>
                  <a:lnTo>
                    <a:pt x="5" y="90"/>
                  </a:lnTo>
                  <a:lnTo>
                    <a:pt x="3" y="85"/>
                  </a:lnTo>
                  <a:lnTo>
                    <a:pt x="1" y="78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1" y="38"/>
                  </a:lnTo>
                  <a:lnTo>
                    <a:pt x="2" y="12"/>
                  </a:lnTo>
                  <a:lnTo>
                    <a:pt x="3" y="1"/>
                  </a:lnTo>
                  <a:lnTo>
                    <a:pt x="6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874"/>
            <p:cNvSpPr>
              <a:spLocks/>
            </p:cNvSpPr>
            <p:nvPr/>
          </p:nvSpPr>
          <p:spPr bwMode="auto">
            <a:xfrm>
              <a:off x="5563341" y="3896791"/>
              <a:ext cx="9545" cy="38181"/>
            </a:xfrm>
            <a:custGeom>
              <a:avLst/>
              <a:gdLst>
                <a:gd name="T0" fmla="*/ 0 w 25"/>
                <a:gd name="T1" fmla="*/ 4 h 95"/>
                <a:gd name="T2" fmla="*/ 0 w 25"/>
                <a:gd name="T3" fmla="*/ 94 h 95"/>
                <a:gd name="T4" fmla="*/ 3 w 25"/>
                <a:gd name="T5" fmla="*/ 95 h 95"/>
                <a:gd name="T6" fmla="*/ 10 w 25"/>
                <a:gd name="T7" fmla="*/ 95 h 95"/>
                <a:gd name="T8" fmla="*/ 13 w 25"/>
                <a:gd name="T9" fmla="*/ 94 h 95"/>
                <a:gd name="T10" fmla="*/ 17 w 25"/>
                <a:gd name="T11" fmla="*/ 93 h 95"/>
                <a:gd name="T12" fmla="*/ 21 w 25"/>
                <a:gd name="T13" fmla="*/ 90 h 95"/>
                <a:gd name="T14" fmla="*/ 23 w 25"/>
                <a:gd name="T15" fmla="*/ 85 h 95"/>
                <a:gd name="T16" fmla="*/ 24 w 25"/>
                <a:gd name="T17" fmla="*/ 78 h 95"/>
                <a:gd name="T18" fmla="*/ 25 w 25"/>
                <a:gd name="T19" fmla="*/ 67 h 95"/>
                <a:gd name="T20" fmla="*/ 25 w 25"/>
                <a:gd name="T21" fmla="*/ 53 h 95"/>
                <a:gd name="T22" fmla="*/ 25 w 25"/>
                <a:gd name="T23" fmla="*/ 38 h 95"/>
                <a:gd name="T24" fmla="*/ 24 w 25"/>
                <a:gd name="T25" fmla="*/ 12 h 95"/>
                <a:gd name="T26" fmla="*/ 23 w 25"/>
                <a:gd name="T27" fmla="*/ 1 h 95"/>
                <a:gd name="T28" fmla="*/ 20 w 25"/>
                <a:gd name="T29" fmla="*/ 0 h 95"/>
                <a:gd name="T30" fmla="*/ 11 w 25"/>
                <a:gd name="T31" fmla="*/ 0 h 95"/>
                <a:gd name="T32" fmla="*/ 8 w 25"/>
                <a:gd name="T33" fmla="*/ 0 h 95"/>
                <a:gd name="T34" fmla="*/ 3 w 25"/>
                <a:gd name="T35" fmla="*/ 1 h 95"/>
                <a:gd name="T36" fmla="*/ 1 w 25"/>
                <a:gd name="T37" fmla="*/ 2 h 95"/>
                <a:gd name="T38" fmla="*/ 0 w 25"/>
                <a:gd name="T3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95">
                  <a:moveTo>
                    <a:pt x="0" y="4"/>
                  </a:moveTo>
                  <a:lnTo>
                    <a:pt x="0" y="94"/>
                  </a:lnTo>
                  <a:lnTo>
                    <a:pt x="3" y="95"/>
                  </a:lnTo>
                  <a:lnTo>
                    <a:pt x="10" y="95"/>
                  </a:lnTo>
                  <a:lnTo>
                    <a:pt x="13" y="94"/>
                  </a:lnTo>
                  <a:lnTo>
                    <a:pt x="17" y="93"/>
                  </a:lnTo>
                  <a:lnTo>
                    <a:pt x="21" y="90"/>
                  </a:lnTo>
                  <a:lnTo>
                    <a:pt x="23" y="85"/>
                  </a:lnTo>
                  <a:lnTo>
                    <a:pt x="24" y="78"/>
                  </a:lnTo>
                  <a:lnTo>
                    <a:pt x="25" y="67"/>
                  </a:lnTo>
                  <a:lnTo>
                    <a:pt x="25" y="53"/>
                  </a:lnTo>
                  <a:lnTo>
                    <a:pt x="25" y="38"/>
                  </a:lnTo>
                  <a:lnTo>
                    <a:pt x="24" y="1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875"/>
            <p:cNvSpPr>
              <a:spLocks/>
            </p:cNvSpPr>
            <p:nvPr/>
          </p:nvSpPr>
          <p:spPr bwMode="auto">
            <a:xfrm>
              <a:off x="5563341" y="3974745"/>
              <a:ext cx="11136" cy="17500"/>
            </a:xfrm>
            <a:custGeom>
              <a:avLst/>
              <a:gdLst>
                <a:gd name="T0" fmla="*/ 26 w 26"/>
                <a:gd name="T1" fmla="*/ 0 h 43"/>
                <a:gd name="T2" fmla="*/ 19 w 26"/>
                <a:gd name="T3" fmla="*/ 2 h 43"/>
                <a:gd name="T4" fmla="*/ 0 w 26"/>
                <a:gd name="T5" fmla="*/ 6 h 43"/>
                <a:gd name="T6" fmla="*/ 0 w 26"/>
                <a:gd name="T7" fmla="*/ 17 h 43"/>
                <a:gd name="T8" fmla="*/ 0 w 26"/>
                <a:gd name="T9" fmla="*/ 29 h 43"/>
                <a:gd name="T10" fmla="*/ 0 w 26"/>
                <a:gd name="T11" fmla="*/ 40 h 43"/>
                <a:gd name="T12" fmla="*/ 0 w 26"/>
                <a:gd name="T13" fmla="*/ 43 h 43"/>
                <a:gd name="T14" fmla="*/ 21 w 26"/>
                <a:gd name="T15" fmla="*/ 43 h 43"/>
                <a:gd name="T16" fmla="*/ 21 w 26"/>
                <a:gd name="T17" fmla="*/ 37 h 43"/>
                <a:gd name="T18" fmla="*/ 22 w 26"/>
                <a:gd name="T19" fmla="*/ 24 h 43"/>
                <a:gd name="T20" fmla="*/ 23 w 26"/>
                <a:gd name="T21" fmla="*/ 9 h 43"/>
                <a:gd name="T22" fmla="*/ 26 w 26"/>
                <a:gd name="T2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19" y="2"/>
                  </a:lnTo>
                  <a:lnTo>
                    <a:pt x="0" y="6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21" y="43"/>
                  </a:lnTo>
                  <a:lnTo>
                    <a:pt x="21" y="37"/>
                  </a:lnTo>
                  <a:lnTo>
                    <a:pt x="22" y="24"/>
                  </a:lnTo>
                  <a:lnTo>
                    <a:pt x="23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876"/>
            <p:cNvSpPr>
              <a:spLocks/>
            </p:cNvSpPr>
            <p:nvPr/>
          </p:nvSpPr>
          <p:spPr bwMode="auto">
            <a:xfrm>
              <a:off x="5501297" y="3946109"/>
              <a:ext cx="69999" cy="30227"/>
            </a:xfrm>
            <a:custGeom>
              <a:avLst/>
              <a:gdLst>
                <a:gd name="T0" fmla="*/ 1 w 173"/>
                <a:gd name="T1" fmla="*/ 77 h 77"/>
                <a:gd name="T2" fmla="*/ 3 w 173"/>
                <a:gd name="T3" fmla="*/ 77 h 77"/>
                <a:gd name="T4" fmla="*/ 10 w 173"/>
                <a:gd name="T5" fmla="*/ 76 h 77"/>
                <a:gd name="T6" fmla="*/ 21 w 173"/>
                <a:gd name="T7" fmla="*/ 74 h 77"/>
                <a:gd name="T8" fmla="*/ 38 w 173"/>
                <a:gd name="T9" fmla="*/ 70 h 77"/>
                <a:gd name="T10" fmla="*/ 60 w 173"/>
                <a:gd name="T11" fmla="*/ 64 h 77"/>
                <a:gd name="T12" fmla="*/ 89 w 173"/>
                <a:gd name="T13" fmla="*/ 54 h 77"/>
                <a:gd name="T14" fmla="*/ 125 w 173"/>
                <a:gd name="T15" fmla="*/ 41 h 77"/>
                <a:gd name="T16" fmla="*/ 168 w 173"/>
                <a:gd name="T17" fmla="*/ 24 h 77"/>
                <a:gd name="T18" fmla="*/ 170 w 173"/>
                <a:gd name="T19" fmla="*/ 17 h 77"/>
                <a:gd name="T20" fmla="*/ 172 w 173"/>
                <a:gd name="T21" fmla="*/ 12 h 77"/>
                <a:gd name="T22" fmla="*/ 173 w 173"/>
                <a:gd name="T23" fmla="*/ 9 h 77"/>
                <a:gd name="T24" fmla="*/ 172 w 173"/>
                <a:gd name="T25" fmla="*/ 6 h 77"/>
                <a:gd name="T26" fmla="*/ 169 w 173"/>
                <a:gd name="T27" fmla="*/ 1 h 77"/>
                <a:gd name="T28" fmla="*/ 168 w 173"/>
                <a:gd name="T29" fmla="*/ 0 h 77"/>
                <a:gd name="T30" fmla="*/ 163 w 173"/>
                <a:gd name="T31" fmla="*/ 2 h 77"/>
                <a:gd name="T32" fmla="*/ 150 w 173"/>
                <a:gd name="T33" fmla="*/ 8 h 77"/>
                <a:gd name="T34" fmla="*/ 130 w 173"/>
                <a:gd name="T35" fmla="*/ 15 h 77"/>
                <a:gd name="T36" fmla="*/ 106 w 173"/>
                <a:gd name="T37" fmla="*/ 25 h 77"/>
                <a:gd name="T38" fmla="*/ 79 w 173"/>
                <a:gd name="T39" fmla="*/ 34 h 77"/>
                <a:gd name="T40" fmla="*/ 51 w 173"/>
                <a:gd name="T41" fmla="*/ 42 h 77"/>
                <a:gd name="T42" fmla="*/ 38 w 173"/>
                <a:gd name="T43" fmla="*/ 45 h 77"/>
                <a:gd name="T44" fmla="*/ 25 w 173"/>
                <a:gd name="T45" fmla="*/ 48 h 77"/>
                <a:gd name="T46" fmla="*/ 12 w 173"/>
                <a:gd name="T47" fmla="*/ 50 h 77"/>
                <a:gd name="T48" fmla="*/ 1 w 173"/>
                <a:gd name="T49" fmla="*/ 51 h 77"/>
                <a:gd name="T50" fmla="*/ 0 w 173"/>
                <a:gd name="T51" fmla="*/ 66 h 77"/>
                <a:gd name="T52" fmla="*/ 1 w 173"/>
                <a:gd name="T5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77">
                  <a:moveTo>
                    <a:pt x="1" y="77"/>
                  </a:moveTo>
                  <a:lnTo>
                    <a:pt x="3" y="77"/>
                  </a:lnTo>
                  <a:lnTo>
                    <a:pt x="10" y="76"/>
                  </a:lnTo>
                  <a:lnTo>
                    <a:pt x="21" y="74"/>
                  </a:lnTo>
                  <a:lnTo>
                    <a:pt x="38" y="70"/>
                  </a:lnTo>
                  <a:lnTo>
                    <a:pt x="60" y="64"/>
                  </a:lnTo>
                  <a:lnTo>
                    <a:pt x="89" y="54"/>
                  </a:lnTo>
                  <a:lnTo>
                    <a:pt x="125" y="41"/>
                  </a:lnTo>
                  <a:lnTo>
                    <a:pt x="168" y="24"/>
                  </a:lnTo>
                  <a:lnTo>
                    <a:pt x="170" y="17"/>
                  </a:lnTo>
                  <a:lnTo>
                    <a:pt x="172" y="12"/>
                  </a:lnTo>
                  <a:lnTo>
                    <a:pt x="173" y="9"/>
                  </a:lnTo>
                  <a:lnTo>
                    <a:pt x="172" y="6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3" y="2"/>
                  </a:lnTo>
                  <a:lnTo>
                    <a:pt x="150" y="8"/>
                  </a:lnTo>
                  <a:lnTo>
                    <a:pt x="130" y="15"/>
                  </a:lnTo>
                  <a:lnTo>
                    <a:pt x="106" y="25"/>
                  </a:lnTo>
                  <a:lnTo>
                    <a:pt x="79" y="34"/>
                  </a:lnTo>
                  <a:lnTo>
                    <a:pt x="51" y="42"/>
                  </a:lnTo>
                  <a:lnTo>
                    <a:pt x="38" y="45"/>
                  </a:lnTo>
                  <a:lnTo>
                    <a:pt x="25" y="48"/>
                  </a:lnTo>
                  <a:lnTo>
                    <a:pt x="12" y="50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877"/>
            <p:cNvSpPr>
              <a:spLocks/>
            </p:cNvSpPr>
            <p:nvPr/>
          </p:nvSpPr>
          <p:spPr bwMode="auto">
            <a:xfrm>
              <a:off x="5501297" y="3976335"/>
              <a:ext cx="69999" cy="23863"/>
            </a:xfrm>
            <a:custGeom>
              <a:avLst/>
              <a:gdLst>
                <a:gd name="T0" fmla="*/ 1 w 175"/>
                <a:gd name="T1" fmla="*/ 60 h 60"/>
                <a:gd name="T2" fmla="*/ 3 w 175"/>
                <a:gd name="T3" fmla="*/ 60 h 60"/>
                <a:gd name="T4" fmla="*/ 10 w 175"/>
                <a:gd name="T5" fmla="*/ 60 h 60"/>
                <a:gd name="T6" fmla="*/ 22 w 175"/>
                <a:gd name="T7" fmla="*/ 59 h 60"/>
                <a:gd name="T8" fmla="*/ 40 w 175"/>
                <a:gd name="T9" fmla="*/ 57 h 60"/>
                <a:gd name="T10" fmla="*/ 62 w 175"/>
                <a:gd name="T11" fmla="*/ 52 h 60"/>
                <a:gd name="T12" fmla="*/ 92 w 175"/>
                <a:gd name="T13" fmla="*/ 45 h 60"/>
                <a:gd name="T14" fmla="*/ 127 w 175"/>
                <a:gd name="T15" fmla="*/ 36 h 60"/>
                <a:gd name="T16" fmla="*/ 170 w 175"/>
                <a:gd name="T17" fmla="*/ 21 h 60"/>
                <a:gd name="T18" fmla="*/ 173 w 175"/>
                <a:gd name="T19" fmla="*/ 16 h 60"/>
                <a:gd name="T20" fmla="*/ 175 w 175"/>
                <a:gd name="T21" fmla="*/ 11 h 60"/>
                <a:gd name="T22" fmla="*/ 175 w 175"/>
                <a:gd name="T23" fmla="*/ 7 h 60"/>
                <a:gd name="T24" fmla="*/ 175 w 175"/>
                <a:gd name="T25" fmla="*/ 4 h 60"/>
                <a:gd name="T26" fmla="*/ 174 w 175"/>
                <a:gd name="T27" fmla="*/ 1 h 60"/>
                <a:gd name="T28" fmla="*/ 173 w 175"/>
                <a:gd name="T29" fmla="*/ 0 h 60"/>
                <a:gd name="T30" fmla="*/ 169 w 175"/>
                <a:gd name="T31" fmla="*/ 1 h 60"/>
                <a:gd name="T32" fmla="*/ 160 w 175"/>
                <a:gd name="T33" fmla="*/ 3 h 60"/>
                <a:gd name="T34" fmla="*/ 146 w 175"/>
                <a:gd name="T35" fmla="*/ 6 h 60"/>
                <a:gd name="T36" fmla="*/ 125 w 175"/>
                <a:gd name="T37" fmla="*/ 11 h 60"/>
                <a:gd name="T38" fmla="*/ 100 w 175"/>
                <a:gd name="T39" fmla="*/ 16 h 60"/>
                <a:gd name="T40" fmla="*/ 71 w 175"/>
                <a:gd name="T41" fmla="*/ 21 h 60"/>
                <a:gd name="T42" fmla="*/ 38 w 175"/>
                <a:gd name="T43" fmla="*/ 28 h 60"/>
                <a:gd name="T44" fmla="*/ 0 w 175"/>
                <a:gd name="T45" fmla="*/ 33 h 60"/>
                <a:gd name="T46" fmla="*/ 0 w 175"/>
                <a:gd name="T47" fmla="*/ 51 h 60"/>
                <a:gd name="T48" fmla="*/ 1 w 175"/>
                <a:gd name="T4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60">
                  <a:moveTo>
                    <a:pt x="1" y="60"/>
                  </a:moveTo>
                  <a:lnTo>
                    <a:pt x="3" y="60"/>
                  </a:lnTo>
                  <a:lnTo>
                    <a:pt x="10" y="60"/>
                  </a:lnTo>
                  <a:lnTo>
                    <a:pt x="22" y="59"/>
                  </a:lnTo>
                  <a:lnTo>
                    <a:pt x="40" y="57"/>
                  </a:lnTo>
                  <a:lnTo>
                    <a:pt x="62" y="52"/>
                  </a:lnTo>
                  <a:lnTo>
                    <a:pt x="92" y="45"/>
                  </a:lnTo>
                  <a:lnTo>
                    <a:pt x="127" y="36"/>
                  </a:lnTo>
                  <a:lnTo>
                    <a:pt x="170" y="21"/>
                  </a:lnTo>
                  <a:lnTo>
                    <a:pt x="173" y="16"/>
                  </a:lnTo>
                  <a:lnTo>
                    <a:pt x="175" y="11"/>
                  </a:lnTo>
                  <a:lnTo>
                    <a:pt x="175" y="7"/>
                  </a:lnTo>
                  <a:lnTo>
                    <a:pt x="175" y="4"/>
                  </a:lnTo>
                  <a:lnTo>
                    <a:pt x="174" y="1"/>
                  </a:lnTo>
                  <a:lnTo>
                    <a:pt x="173" y="0"/>
                  </a:lnTo>
                  <a:lnTo>
                    <a:pt x="169" y="1"/>
                  </a:lnTo>
                  <a:lnTo>
                    <a:pt x="160" y="3"/>
                  </a:lnTo>
                  <a:lnTo>
                    <a:pt x="146" y="6"/>
                  </a:lnTo>
                  <a:lnTo>
                    <a:pt x="125" y="11"/>
                  </a:lnTo>
                  <a:lnTo>
                    <a:pt x="100" y="16"/>
                  </a:lnTo>
                  <a:lnTo>
                    <a:pt x="71" y="21"/>
                  </a:lnTo>
                  <a:lnTo>
                    <a:pt x="38" y="28"/>
                  </a:lnTo>
                  <a:lnTo>
                    <a:pt x="0" y="33"/>
                  </a:lnTo>
                  <a:lnTo>
                    <a:pt x="0" y="51"/>
                  </a:lnTo>
                  <a:lnTo>
                    <a:pt x="1" y="6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878"/>
            <p:cNvSpPr>
              <a:spLocks/>
            </p:cNvSpPr>
            <p:nvPr/>
          </p:nvSpPr>
          <p:spPr bwMode="auto">
            <a:xfrm>
              <a:off x="5498115" y="4020880"/>
              <a:ext cx="74771" cy="12727"/>
            </a:xfrm>
            <a:custGeom>
              <a:avLst/>
              <a:gdLst>
                <a:gd name="T0" fmla="*/ 188 w 188"/>
                <a:gd name="T1" fmla="*/ 19 h 34"/>
                <a:gd name="T2" fmla="*/ 185 w 188"/>
                <a:gd name="T3" fmla="*/ 19 h 34"/>
                <a:gd name="T4" fmla="*/ 175 w 188"/>
                <a:gd name="T5" fmla="*/ 21 h 34"/>
                <a:gd name="T6" fmla="*/ 160 w 188"/>
                <a:gd name="T7" fmla="*/ 22 h 34"/>
                <a:gd name="T8" fmla="*/ 139 w 188"/>
                <a:gd name="T9" fmla="*/ 23 h 34"/>
                <a:gd name="T10" fmla="*/ 112 w 188"/>
                <a:gd name="T11" fmla="*/ 25 h 34"/>
                <a:gd name="T12" fmla="*/ 81 w 188"/>
                <a:gd name="T13" fmla="*/ 27 h 34"/>
                <a:gd name="T14" fmla="*/ 44 w 188"/>
                <a:gd name="T15" fmla="*/ 29 h 34"/>
                <a:gd name="T16" fmla="*/ 3 w 188"/>
                <a:gd name="T17" fmla="*/ 34 h 34"/>
                <a:gd name="T18" fmla="*/ 1 w 188"/>
                <a:gd name="T19" fmla="*/ 27 h 34"/>
                <a:gd name="T20" fmla="*/ 0 w 188"/>
                <a:gd name="T21" fmla="*/ 23 h 34"/>
                <a:gd name="T22" fmla="*/ 0 w 188"/>
                <a:gd name="T23" fmla="*/ 19 h 34"/>
                <a:gd name="T24" fmla="*/ 1 w 188"/>
                <a:gd name="T25" fmla="*/ 17 h 34"/>
                <a:gd name="T26" fmla="*/ 2 w 188"/>
                <a:gd name="T27" fmla="*/ 14 h 34"/>
                <a:gd name="T28" fmla="*/ 3 w 188"/>
                <a:gd name="T29" fmla="*/ 13 h 34"/>
                <a:gd name="T30" fmla="*/ 10 w 188"/>
                <a:gd name="T31" fmla="*/ 13 h 34"/>
                <a:gd name="T32" fmla="*/ 26 w 188"/>
                <a:gd name="T33" fmla="*/ 11 h 34"/>
                <a:gd name="T34" fmla="*/ 51 w 188"/>
                <a:gd name="T35" fmla="*/ 8 h 34"/>
                <a:gd name="T36" fmla="*/ 80 w 188"/>
                <a:gd name="T37" fmla="*/ 5 h 34"/>
                <a:gd name="T38" fmla="*/ 111 w 188"/>
                <a:gd name="T39" fmla="*/ 2 h 34"/>
                <a:gd name="T40" fmla="*/ 141 w 188"/>
                <a:gd name="T41" fmla="*/ 1 h 34"/>
                <a:gd name="T42" fmla="*/ 167 w 188"/>
                <a:gd name="T43" fmla="*/ 0 h 34"/>
                <a:gd name="T44" fmla="*/ 186 w 188"/>
                <a:gd name="T45" fmla="*/ 0 h 34"/>
                <a:gd name="T46" fmla="*/ 187 w 188"/>
                <a:gd name="T47" fmla="*/ 13 h 34"/>
                <a:gd name="T48" fmla="*/ 188 w 188"/>
                <a:gd name="T4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34">
                  <a:moveTo>
                    <a:pt x="188" y="19"/>
                  </a:moveTo>
                  <a:lnTo>
                    <a:pt x="185" y="19"/>
                  </a:lnTo>
                  <a:lnTo>
                    <a:pt x="175" y="21"/>
                  </a:lnTo>
                  <a:lnTo>
                    <a:pt x="160" y="22"/>
                  </a:lnTo>
                  <a:lnTo>
                    <a:pt x="139" y="23"/>
                  </a:lnTo>
                  <a:lnTo>
                    <a:pt x="112" y="25"/>
                  </a:lnTo>
                  <a:lnTo>
                    <a:pt x="81" y="27"/>
                  </a:lnTo>
                  <a:lnTo>
                    <a:pt x="44" y="29"/>
                  </a:lnTo>
                  <a:lnTo>
                    <a:pt x="3" y="34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10" y="13"/>
                  </a:lnTo>
                  <a:lnTo>
                    <a:pt x="26" y="11"/>
                  </a:lnTo>
                  <a:lnTo>
                    <a:pt x="51" y="8"/>
                  </a:lnTo>
                  <a:lnTo>
                    <a:pt x="80" y="5"/>
                  </a:lnTo>
                  <a:lnTo>
                    <a:pt x="111" y="2"/>
                  </a:lnTo>
                  <a:lnTo>
                    <a:pt x="141" y="1"/>
                  </a:lnTo>
                  <a:lnTo>
                    <a:pt x="167" y="0"/>
                  </a:lnTo>
                  <a:lnTo>
                    <a:pt x="186" y="0"/>
                  </a:lnTo>
                  <a:lnTo>
                    <a:pt x="187" y="13"/>
                  </a:lnTo>
                  <a:lnTo>
                    <a:pt x="188" y="1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879"/>
            <p:cNvSpPr>
              <a:spLocks/>
            </p:cNvSpPr>
            <p:nvPr/>
          </p:nvSpPr>
          <p:spPr bwMode="auto">
            <a:xfrm>
              <a:off x="5499706" y="4043152"/>
              <a:ext cx="77953" cy="11136"/>
            </a:xfrm>
            <a:custGeom>
              <a:avLst/>
              <a:gdLst>
                <a:gd name="T0" fmla="*/ 4 w 195"/>
                <a:gd name="T1" fmla="*/ 0 h 28"/>
                <a:gd name="T2" fmla="*/ 9 w 195"/>
                <a:gd name="T3" fmla="*/ 0 h 28"/>
                <a:gd name="T4" fmla="*/ 25 w 195"/>
                <a:gd name="T5" fmla="*/ 2 h 28"/>
                <a:gd name="T6" fmla="*/ 48 w 195"/>
                <a:gd name="T7" fmla="*/ 4 h 28"/>
                <a:gd name="T8" fmla="*/ 76 w 195"/>
                <a:gd name="T9" fmla="*/ 6 h 28"/>
                <a:gd name="T10" fmla="*/ 106 w 195"/>
                <a:gd name="T11" fmla="*/ 7 h 28"/>
                <a:gd name="T12" fmla="*/ 138 w 195"/>
                <a:gd name="T13" fmla="*/ 8 h 28"/>
                <a:gd name="T14" fmla="*/ 166 w 195"/>
                <a:gd name="T15" fmla="*/ 7 h 28"/>
                <a:gd name="T16" fmla="*/ 188 w 195"/>
                <a:gd name="T17" fmla="*/ 5 h 28"/>
                <a:gd name="T18" fmla="*/ 193 w 195"/>
                <a:gd name="T19" fmla="*/ 8 h 28"/>
                <a:gd name="T20" fmla="*/ 195 w 195"/>
                <a:gd name="T21" fmla="*/ 12 h 28"/>
                <a:gd name="T22" fmla="*/ 195 w 195"/>
                <a:gd name="T23" fmla="*/ 14 h 28"/>
                <a:gd name="T24" fmla="*/ 194 w 195"/>
                <a:gd name="T25" fmla="*/ 18 h 28"/>
                <a:gd name="T26" fmla="*/ 191 w 195"/>
                <a:gd name="T27" fmla="*/ 21 h 28"/>
                <a:gd name="T28" fmla="*/ 188 w 195"/>
                <a:gd name="T29" fmla="*/ 22 h 28"/>
                <a:gd name="T30" fmla="*/ 185 w 195"/>
                <a:gd name="T31" fmla="*/ 22 h 28"/>
                <a:gd name="T32" fmla="*/ 174 w 195"/>
                <a:gd name="T33" fmla="*/ 24 h 28"/>
                <a:gd name="T34" fmla="*/ 158 w 195"/>
                <a:gd name="T35" fmla="*/ 25 h 28"/>
                <a:gd name="T36" fmla="*/ 137 w 195"/>
                <a:gd name="T37" fmla="*/ 27 h 28"/>
                <a:gd name="T38" fmla="*/ 110 w 195"/>
                <a:gd name="T39" fmla="*/ 28 h 28"/>
                <a:gd name="T40" fmla="*/ 77 w 195"/>
                <a:gd name="T41" fmla="*/ 27 h 28"/>
                <a:gd name="T42" fmla="*/ 42 w 195"/>
                <a:gd name="T43" fmla="*/ 25 h 28"/>
                <a:gd name="T44" fmla="*/ 2 w 195"/>
                <a:gd name="T45" fmla="*/ 22 h 28"/>
                <a:gd name="T46" fmla="*/ 0 w 195"/>
                <a:gd name="T47" fmla="*/ 19 h 28"/>
                <a:gd name="T48" fmla="*/ 0 w 195"/>
                <a:gd name="T49" fmla="*/ 15 h 28"/>
                <a:gd name="T50" fmla="*/ 0 w 195"/>
                <a:gd name="T51" fmla="*/ 12 h 28"/>
                <a:gd name="T52" fmla="*/ 0 w 195"/>
                <a:gd name="T53" fmla="*/ 8 h 28"/>
                <a:gd name="T54" fmla="*/ 3 w 195"/>
                <a:gd name="T55" fmla="*/ 2 h 28"/>
                <a:gd name="T56" fmla="*/ 4 w 195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5" h="28">
                  <a:moveTo>
                    <a:pt x="4" y="0"/>
                  </a:moveTo>
                  <a:lnTo>
                    <a:pt x="9" y="0"/>
                  </a:lnTo>
                  <a:lnTo>
                    <a:pt x="25" y="2"/>
                  </a:lnTo>
                  <a:lnTo>
                    <a:pt x="48" y="4"/>
                  </a:lnTo>
                  <a:lnTo>
                    <a:pt x="76" y="6"/>
                  </a:lnTo>
                  <a:lnTo>
                    <a:pt x="106" y="7"/>
                  </a:lnTo>
                  <a:lnTo>
                    <a:pt x="138" y="8"/>
                  </a:lnTo>
                  <a:lnTo>
                    <a:pt x="166" y="7"/>
                  </a:lnTo>
                  <a:lnTo>
                    <a:pt x="188" y="5"/>
                  </a:lnTo>
                  <a:lnTo>
                    <a:pt x="193" y="8"/>
                  </a:lnTo>
                  <a:lnTo>
                    <a:pt x="195" y="12"/>
                  </a:lnTo>
                  <a:lnTo>
                    <a:pt x="195" y="14"/>
                  </a:lnTo>
                  <a:lnTo>
                    <a:pt x="194" y="18"/>
                  </a:lnTo>
                  <a:lnTo>
                    <a:pt x="191" y="21"/>
                  </a:lnTo>
                  <a:lnTo>
                    <a:pt x="188" y="22"/>
                  </a:lnTo>
                  <a:lnTo>
                    <a:pt x="185" y="22"/>
                  </a:lnTo>
                  <a:lnTo>
                    <a:pt x="174" y="24"/>
                  </a:lnTo>
                  <a:lnTo>
                    <a:pt x="158" y="25"/>
                  </a:lnTo>
                  <a:lnTo>
                    <a:pt x="137" y="27"/>
                  </a:lnTo>
                  <a:lnTo>
                    <a:pt x="110" y="28"/>
                  </a:lnTo>
                  <a:lnTo>
                    <a:pt x="77" y="27"/>
                  </a:lnTo>
                  <a:lnTo>
                    <a:pt x="42" y="25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880"/>
            <p:cNvSpPr>
              <a:spLocks/>
            </p:cNvSpPr>
            <p:nvPr/>
          </p:nvSpPr>
          <p:spPr bwMode="auto">
            <a:xfrm>
              <a:off x="5444025" y="3777475"/>
              <a:ext cx="57272" cy="101816"/>
            </a:xfrm>
            <a:custGeom>
              <a:avLst/>
              <a:gdLst>
                <a:gd name="T0" fmla="*/ 108 w 146"/>
                <a:gd name="T1" fmla="*/ 0 h 256"/>
                <a:gd name="T2" fmla="*/ 100 w 146"/>
                <a:gd name="T3" fmla="*/ 4 h 256"/>
                <a:gd name="T4" fmla="*/ 79 w 146"/>
                <a:gd name="T5" fmla="*/ 18 h 256"/>
                <a:gd name="T6" fmla="*/ 66 w 146"/>
                <a:gd name="T7" fmla="*/ 28 h 256"/>
                <a:gd name="T8" fmla="*/ 52 w 146"/>
                <a:gd name="T9" fmla="*/ 40 h 256"/>
                <a:gd name="T10" fmla="*/ 38 w 146"/>
                <a:gd name="T11" fmla="*/ 54 h 256"/>
                <a:gd name="T12" fmla="*/ 26 w 146"/>
                <a:gd name="T13" fmla="*/ 69 h 256"/>
                <a:gd name="T14" fmla="*/ 19 w 146"/>
                <a:gd name="T15" fmla="*/ 78 h 256"/>
                <a:gd name="T16" fmla="*/ 14 w 146"/>
                <a:gd name="T17" fmla="*/ 86 h 256"/>
                <a:gd name="T18" fmla="*/ 10 w 146"/>
                <a:gd name="T19" fmla="*/ 95 h 256"/>
                <a:gd name="T20" fmla="*/ 6 w 146"/>
                <a:gd name="T21" fmla="*/ 105 h 256"/>
                <a:gd name="T22" fmla="*/ 3 w 146"/>
                <a:gd name="T23" fmla="*/ 114 h 256"/>
                <a:gd name="T24" fmla="*/ 1 w 146"/>
                <a:gd name="T25" fmla="*/ 125 h 256"/>
                <a:gd name="T26" fmla="*/ 0 w 146"/>
                <a:gd name="T27" fmla="*/ 135 h 256"/>
                <a:gd name="T28" fmla="*/ 0 w 146"/>
                <a:gd name="T29" fmla="*/ 147 h 256"/>
                <a:gd name="T30" fmla="*/ 1 w 146"/>
                <a:gd name="T31" fmla="*/ 158 h 256"/>
                <a:gd name="T32" fmla="*/ 4 w 146"/>
                <a:gd name="T33" fmla="*/ 169 h 256"/>
                <a:gd name="T34" fmla="*/ 9 w 146"/>
                <a:gd name="T35" fmla="*/ 180 h 256"/>
                <a:gd name="T36" fmla="*/ 14 w 146"/>
                <a:gd name="T37" fmla="*/ 193 h 256"/>
                <a:gd name="T38" fmla="*/ 22 w 146"/>
                <a:gd name="T39" fmla="*/ 205 h 256"/>
                <a:gd name="T40" fmla="*/ 31 w 146"/>
                <a:gd name="T41" fmla="*/ 218 h 256"/>
                <a:gd name="T42" fmla="*/ 42 w 146"/>
                <a:gd name="T43" fmla="*/ 231 h 256"/>
                <a:gd name="T44" fmla="*/ 55 w 146"/>
                <a:gd name="T45" fmla="*/ 244 h 256"/>
                <a:gd name="T46" fmla="*/ 63 w 146"/>
                <a:gd name="T47" fmla="*/ 247 h 256"/>
                <a:gd name="T48" fmla="*/ 72 w 146"/>
                <a:gd name="T49" fmla="*/ 251 h 256"/>
                <a:gd name="T50" fmla="*/ 82 w 146"/>
                <a:gd name="T51" fmla="*/ 254 h 256"/>
                <a:gd name="T52" fmla="*/ 91 w 146"/>
                <a:gd name="T53" fmla="*/ 256 h 256"/>
                <a:gd name="T54" fmla="*/ 95 w 146"/>
                <a:gd name="T55" fmla="*/ 256 h 256"/>
                <a:gd name="T56" fmla="*/ 98 w 146"/>
                <a:gd name="T57" fmla="*/ 256 h 256"/>
                <a:gd name="T58" fmla="*/ 99 w 146"/>
                <a:gd name="T59" fmla="*/ 256 h 256"/>
                <a:gd name="T60" fmla="*/ 100 w 146"/>
                <a:gd name="T61" fmla="*/ 255 h 256"/>
                <a:gd name="T62" fmla="*/ 99 w 146"/>
                <a:gd name="T63" fmla="*/ 253 h 256"/>
                <a:gd name="T64" fmla="*/ 97 w 146"/>
                <a:gd name="T65" fmla="*/ 250 h 256"/>
                <a:gd name="T66" fmla="*/ 94 w 146"/>
                <a:gd name="T67" fmla="*/ 247 h 256"/>
                <a:gd name="T68" fmla="*/ 87 w 146"/>
                <a:gd name="T69" fmla="*/ 244 h 256"/>
                <a:gd name="T70" fmla="*/ 81 w 146"/>
                <a:gd name="T71" fmla="*/ 240 h 256"/>
                <a:gd name="T72" fmla="*/ 75 w 146"/>
                <a:gd name="T73" fmla="*/ 233 h 256"/>
                <a:gd name="T74" fmla="*/ 67 w 146"/>
                <a:gd name="T75" fmla="*/ 224 h 256"/>
                <a:gd name="T76" fmla="*/ 60 w 146"/>
                <a:gd name="T77" fmla="*/ 215 h 256"/>
                <a:gd name="T78" fmla="*/ 54 w 146"/>
                <a:gd name="T79" fmla="*/ 203 h 256"/>
                <a:gd name="T80" fmla="*/ 49 w 146"/>
                <a:gd name="T81" fmla="*/ 190 h 256"/>
                <a:gd name="T82" fmla="*/ 44 w 146"/>
                <a:gd name="T83" fmla="*/ 176 h 256"/>
                <a:gd name="T84" fmla="*/ 42 w 146"/>
                <a:gd name="T85" fmla="*/ 160 h 256"/>
                <a:gd name="T86" fmla="*/ 42 w 146"/>
                <a:gd name="T87" fmla="*/ 152 h 256"/>
                <a:gd name="T88" fmla="*/ 42 w 146"/>
                <a:gd name="T89" fmla="*/ 143 h 256"/>
                <a:gd name="T90" fmla="*/ 43 w 146"/>
                <a:gd name="T91" fmla="*/ 135 h 256"/>
                <a:gd name="T92" fmla="*/ 45 w 146"/>
                <a:gd name="T93" fmla="*/ 125 h 256"/>
                <a:gd name="T94" fmla="*/ 48 w 146"/>
                <a:gd name="T95" fmla="*/ 116 h 256"/>
                <a:gd name="T96" fmla="*/ 52 w 146"/>
                <a:gd name="T97" fmla="*/ 107 h 256"/>
                <a:gd name="T98" fmla="*/ 56 w 146"/>
                <a:gd name="T99" fmla="*/ 98 h 256"/>
                <a:gd name="T100" fmla="*/ 62 w 146"/>
                <a:gd name="T101" fmla="*/ 88 h 256"/>
                <a:gd name="T102" fmla="*/ 68 w 146"/>
                <a:gd name="T103" fmla="*/ 78 h 256"/>
                <a:gd name="T104" fmla="*/ 76 w 146"/>
                <a:gd name="T105" fmla="*/ 68 h 256"/>
                <a:gd name="T106" fmla="*/ 84 w 146"/>
                <a:gd name="T107" fmla="*/ 58 h 256"/>
                <a:gd name="T108" fmla="*/ 94 w 146"/>
                <a:gd name="T109" fmla="*/ 48 h 256"/>
                <a:gd name="T110" fmla="*/ 105 w 146"/>
                <a:gd name="T111" fmla="*/ 38 h 256"/>
                <a:gd name="T112" fmla="*/ 117 w 146"/>
                <a:gd name="T113" fmla="*/ 28 h 256"/>
                <a:gd name="T114" fmla="*/ 131 w 146"/>
                <a:gd name="T115" fmla="*/ 17 h 256"/>
                <a:gd name="T116" fmla="*/ 146 w 146"/>
                <a:gd name="T117" fmla="*/ 6 h 256"/>
                <a:gd name="T118" fmla="*/ 133 w 146"/>
                <a:gd name="T119" fmla="*/ 4 h 256"/>
                <a:gd name="T120" fmla="*/ 121 w 146"/>
                <a:gd name="T121" fmla="*/ 2 h 256"/>
                <a:gd name="T122" fmla="*/ 111 w 146"/>
                <a:gd name="T123" fmla="*/ 1 h 256"/>
                <a:gd name="T124" fmla="*/ 108 w 146"/>
                <a:gd name="T12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256">
                  <a:moveTo>
                    <a:pt x="108" y="0"/>
                  </a:moveTo>
                  <a:lnTo>
                    <a:pt x="100" y="4"/>
                  </a:lnTo>
                  <a:lnTo>
                    <a:pt x="79" y="18"/>
                  </a:lnTo>
                  <a:lnTo>
                    <a:pt x="66" y="28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69"/>
                  </a:lnTo>
                  <a:lnTo>
                    <a:pt x="19" y="78"/>
                  </a:lnTo>
                  <a:lnTo>
                    <a:pt x="14" y="86"/>
                  </a:lnTo>
                  <a:lnTo>
                    <a:pt x="10" y="95"/>
                  </a:lnTo>
                  <a:lnTo>
                    <a:pt x="6" y="105"/>
                  </a:lnTo>
                  <a:lnTo>
                    <a:pt x="3" y="114"/>
                  </a:lnTo>
                  <a:lnTo>
                    <a:pt x="1" y="125"/>
                  </a:lnTo>
                  <a:lnTo>
                    <a:pt x="0" y="135"/>
                  </a:lnTo>
                  <a:lnTo>
                    <a:pt x="0" y="147"/>
                  </a:lnTo>
                  <a:lnTo>
                    <a:pt x="1" y="158"/>
                  </a:lnTo>
                  <a:lnTo>
                    <a:pt x="4" y="169"/>
                  </a:lnTo>
                  <a:lnTo>
                    <a:pt x="9" y="180"/>
                  </a:lnTo>
                  <a:lnTo>
                    <a:pt x="14" y="193"/>
                  </a:lnTo>
                  <a:lnTo>
                    <a:pt x="22" y="205"/>
                  </a:lnTo>
                  <a:lnTo>
                    <a:pt x="31" y="218"/>
                  </a:lnTo>
                  <a:lnTo>
                    <a:pt x="42" y="231"/>
                  </a:lnTo>
                  <a:lnTo>
                    <a:pt x="55" y="244"/>
                  </a:lnTo>
                  <a:lnTo>
                    <a:pt x="63" y="247"/>
                  </a:lnTo>
                  <a:lnTo>
                    <a:pt x="72" y="251"/>
                  </a:lnTo>
                  <a:lnTo>
                    <a:pt x="82" y="254"/>
                  </a:lnTo>
                  <a:lnTo>
                    <a:pt x="91" y="256"/>
                  </a:lnTo>
                  <a:lnTo>
                    <a:pt x="95" y="256"/>
                  </a:lnTo>
                  <a:lnTo>
                    <a:pt x="98" y="256"/>
                  </a:lnTo>
                  <a:lnTo>
                    <a:pt x="99" y="256"/>
                  </a:lnTo>
                  <a:lnTo>
                    <a:pt x="100" y="255"/>
                  </a:lnTo>
                  <a:lnTo>
                    <a:pt x="99" y="253"/>
                  </a:lnTo>
                  <a:lnTo>
                    <a:pt x="97" y="250"/>
                  </a:lnTo>
                  <a:lnTo>
                    <a:pt x="94" y="247"/>
                  </a:lnTo>
                  <a:lnTo>
                    <a:pt x="87" y="244"/>
                  </a:lnTo>
                  <a:lnTo>
                    <a:pt x="81" y="240"/>
                  </a:lnTo>
                  <a:lnTo>
                    <a:pt x="75" y="233"/>
                  </a:lnTo>
                  <a:lnTo>
                    <a:pt x="67" y="224"/>
                  </a:lnTo>
                  <a:lnTo>
                    <a:pt x="60" y="215"/>
                  </a:lnTo>
                  <a:lnTo>
                    <a:pt x="54" y="203"/>
                  </a:lnTo>
                  <a:lnTo>
                    <a:pt x="49" y="190"/>
                  </a:lnTo>
                  <a:lnTo>
                    <a:pt x="44" y="176"/>
                  </a:lnTo>
                  <a:lnTo>
                    <a:pt x="42" y="160"/>
                  </a:lnTo>
                  <a:lnTo>
                    <a:pt x="42" y="152"/>
                  </a:lnTo>
                  <a:lnTo>
                    <a:pt x="42" y="143"/>
                  </a:lnTo>
                  <a:lnTo>
                    <a:pt x="43" y="135"/>
                  </a:lnTo>
                  <a:lnTo>
                    <a:pt x="45" y="125"/>
                  </a:lnTo>
                  <a:lnTo>
                    <a:pt x="48" y="116"/>
                  </a:lnTo>
                  <a:lnTo>
                    <a:pt x="52" y="107"/>
                  </a:lnTo>
                  <a:lnTo>
                    <a:pt x="56" y="98"/>
                  </a:lnTo>
                  <a:lnTo>
                    <a:pt x="62" y="88"/>
                  </a:lnTo>
                  <a:lnTo>
                    <a:pt x="68" y="78"/>
                  </a:lnTo>
                  <a:lnTo>
                    <a:pt x="76" y="68"/>
                  </a:lnTo>
                  <a:lnTo>
                    <a:pt x="84" y="58"/>
                  </a:lnTo>
                  <a:lnTo>
                    <a:pt x="94" y="48"/>
                  </a:lnTo>
                  <a:lnTo>
                    <a:pt x="105" y="38"/>
                  </a:lnTo>
                  <a:lnTo>
                    <a:pt x="117" y="28"/>
                  </a:lnTo>
                  <a:lnTo>
                    <a:pt x="131" y="17"/>
                  </a:lnTo>
                  <a:lnTo>
                    <a:pt x="146" y="6"/>
                  </a:lnTo>
                  <a:lnTo>
                    <a:pt x="133" y="4"/>
                  </a:lnTo>
                  <a:lnTo>
                    <a:pt x="121" y="2"/>
                  </a:lnTo>
                  <a:lnTo>
                    <a:pt x="111" y="1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881"/>
            <p:cNvSpPr>
              <a:spLocks/>
            </p:cNvSpPr>
            <p:nvPr/>
          </p:nvSpPr>
          <p:spPr bwMode="auto">
            <a:xfrm>
              <a:off x="5391526" y="3766339"/>
              <a:ext cx="57272" cy="119316"/>
            </a:xfrm>
            <a:custGeom>
              <a:avLst/>
              <a:gdLst>
                <a:gd name="T0" fmla="*/ 106 w 147"/>
                <a:gd name="T1" fmla="*/ 0 h 300"/>
                <a:gd name="T2" fmla="*/ 99 w 147"/>
                <a:gd name="T3" fmla="*/ 3 h 300"/>
                <a:gd name="T4" fmla="*/ 83 w 147"/>
                <a:gd name="T5" fmla="*/ 13 h 300"/>
                <a:gd name="T6" fmla="*/ 72 w 147"/>
                <a:gd name="T7" fmla="*/ 20 h 300"/>
                <a:gd name="T8" fmla="*/ 62 w 147"/>
                <a:gd name="T9" fmla="*/ 30 h 300"/>
                <a:gd name="T10" fmla="*/ 50 w 147"/>
                <a:gd name="T11" fmla="*/ 42 h 300"/>
                <a:gd name="T12" fmla="*/ 38 w 147"/>
                <a:gd name="T13" fmla="*/ 55 h 300"/>
                <a:gd name="T14" fmla="*/ 27 w 147"/>
                <a:gd name="T15" fmla="*/ 70 h 300"/>
                <a:gd name="T16" fmla="*/ 17 w 147"/>
                <a:gd name="T17" fmla="*/ 87 h 300"/>
                <a:gd name="T18" fmla="*/ 13 w 147"/>
                <a:gd name="T19" fmla="*/ 97 h 300"/>
                <a:gd name="T20" fmla="*/ 9 w 147"/>
                <a:gd name="T21" fmla="*/ 107 h 300"/>
                <a:gd name="T22" fmla="*/ 7 w 147"/>
                <a:gd name="T23" fmla="*/ 117 h 300"/>
                <a:gd name="T24" fmla="*/ 3 w 147"/>
                <a:gd name="T25" fmla="*/ 129 h 300"/>
                <a:gd name="T26" fmla="*/ 1 w 147"/>
                <a:gd name="T27" fmla="*/ 140 h 300"/>
                <a:gd name="T28" fmla="*/ 0 w 147"/>
                <a:gd name="T29" fmla="*/ 153 h 300"/>
                <a:gd name="T30" fmla="*/ 0 w 147"/>
                <a:gd name="T31" fmla="*/ 166 h 300"/>
                <a:gd name="T32" fmla="*/ 1 w 147"/>
                <a:gd name="T33" fmla="*/ 179 h 300"/>
                <a:gd name="T34" fmla="*/ 2 w 147"/>
                <a:gd name="T35" fmla="*/ 193 h 300"/>
                <a:gd name="T36" fmla="*/ 4 w 147"/>
                <a:gd name="T37" fmla="*/ 208 h 300"/>
                <a:gd name="T38" fmla="*/ 9 w 147"/>
                <a:gd name="T39" fmla="*/ 223 h 300"/>
                <a:gd name="T40" fmla="*/ 13 w 147"/>
                <a:gd name="T41" fmla="*/ 239 h 300"/>
                <a:gd name="T42" fmla="*/ 37 w 147"/>
                <a:gd name="T43" fmla="*/ 257 h 300"/>
                <a:gd name="T44" fmla="*/ 69 w 147"/>
                <a:gd name="T45" fmla="*/ 283 h 300"/>
                <a:gd name="T46" fmla="*/ 83 w 147"/>
                <a:gd name="T47" fmla="*/ 293 h 300"/>
                <a:gd name="T48" fmla="*/ 92 w 147"/>
                <a:gd name="T49" fmla="*/ 299 h 300"/>
                <a:gd name="T50" fmla="*/ 93 w 147"/>
                <a:gd name="T51" fmla="*/ 300 h 300"/>
                <a:gd name="T52" fmla="*/ 94 w 147"/>
                <a:gd name="T53" fmla="*/ 300 h 300"/>
                <a:gd name="T54" fmla="*/ 94 w 147"/>
                <a:gd name="T55" fmla="*/ 300 h 300"/>
                <a:gd name="T56" fmla="*/ 93 w 147"/>
                <a:gd name="T57" fmla="*/ 299 h 300"/>
                <a:gd name="T58" fmla="*/ 91 w 147"/>
                <a:gd name="T59" fmla="*/ 296 h 300"/>
                <a:gd name="T60" fmla="*/ 85 w 147"/>
                <a:gd name="T61" fmla="*/ 289 h 300"/>
                <a:gd name="T62" fmla="*/ 80 w 147"/>
                <a:gd name="T63" fmla="*/ 283 h 300"/>
                <a:gd name="T64" fmla="*/ 75 w 147"/>
                <a:gd name="T65" fmla="*/ 274 h 300"/>
                <a:gd name="T66" fmla="*/ 69 w 147"/>
                <a:gd name="T67" fmla="*/ 262 h 300"/>
                <a:gd name="T68" fmla="*/ 64 w 147"/>
                <a:gd name="T69" fmla="*/ 248 h 300"/>
                <a:gd name="T70" fmla="*/ 59 w 147"/>
                <a:gd name="T71" fmla="*/ 233 h 300"/>
                <a:gd name="T72" fmla="*/ 56 w 147"/>
                <a:gd name="T73" fmla="*/ 215 h 300"/>
                <a:gd name="T74" fmla="*/ 54 w 147"/>
                <a:gd name="T75" fmla="*/ 196 h 300"/>
                <a:gd name="T76" fmla="*/ 53 w 147"/>
                <a:gd name="T77" fmla="*/ 176 h 300"/>
                <a:gd name="T78" fmla="*/ 53 w 147"/>
                <a:gd name="T79" fmla="*/ 165 h 300"/>
                <a:gd name="T80" fmla="*/ 54 w 147"/>
                <a:gd name="T81" fmla="*/ 154 h 300"/>
                <a:gd name="T82" fmla="*/ 56 w 147"/>
                <a:gd name="T83" fmla="*/ 143 h 300"/>
                <a:gd name="T84" fmla="*/ 57 w 147"/>
                <a:gd name="T85" fmla="*/ 133 h 300"/>
                <a:gd name="T86" fmla="*/ 61 w 147"/>
                <a:gd name="T87" fmla="*/ 122 h 300"/>
                <a:gd name="T88" fmla="*/ 64 w 147"/>
                <a:gd name="T89" fmla="*/ 111 h 300"/>
                <a:gd name="T90" fmla="*/ 68 w 147"/>
                <a:gd name="T91" fmla="*/ 99 h 300"/>
                <a:gd name="T92" fmla="*/ 74 w 147"/>
                <a:gd name="T93" fmla="*/ 88 h 300"/>
                <a:gd name="T94" fmla="*/ 79 w 147"/>
                <a:gd name="T95" fmla="*/ 77 h 300"/>
                <a:gd name="T96" fmla="*/ 85 w 147"/>
                <a:gd name="T97" fmla="*/ 67 h 300"/>
                <a:gd name="T98" fmla="*/ 94 w 147"/>
                <a:gd name="T99" fmla="*/ 56 h 300"/>
                <a:gd name="T100" fmla="*/ 103 w 147"/>
                <a:gd name="T101" fmla="*/ 45 h 300"/>
                <a:gd name="T102" fmla="*/ 111 w 147"/>
                <a:gd name="T103" fmla="*/ 34 h 300"/>
                <a:gd name="T104" fmla="*/ 122 w 147"/>
                <a:gd name="T105" fmla="*/ 23 h 300"/>
                <a:gd name="T106" fmla="*/ 134 w 147"/>
                <a:gd name="T107" fmla="*/ 14 h 300"/>
                <a:gd name="T108" fmla="*/ 147 w 147"/>
                <a:gd name="T109" fmla="*/ 4 h 300"/>
                <a:gd name="T110" fmla="*/ 133 w 147"/>
                <a:gd name="T111" fmla="*/ 2 h 300"/>
                <a:gd name="T112" fmla="*/ 120 w 147"/>
                <a:gd name="T113" fmla="*/ 1 h 300"/>
                <a:gd name="T114" fmla="*/ 109 w 147"/>
                <a:gd name="T115" fmla="*/ 1 h 300"/>
                <a:gd name="T116" fmla="*/ 106 w 147"/>
                <a:gd name="T11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300">
                  <a:moveTo>
                    <a:pt x="106" y="0"/>
                  </a:moveTo>
                  <a:lnTo>
                    <a:pt x="99" y="3"/>
                  </a:lnTo>
                  <a:lnTo>
                    <a:pt x="83" y="13"/>
                  </a:lnTo>
                  <a:lnTo>
                    <a:pt x="72" y="20"/>
                  </a:lnTo>
                  <a:lnTo>
                    <a:pt x="62" y="30"/>
                  </a:lnTo>
                  <a:lnTo>
                    <a:pt x="50" y="42"/>
                  </a:lnTo>
                  <a:lnTo>
                    <a:pt x="38" y="55"/>
                  </a:lnTo>
                  <a:lnTo>
                    <a:pt x="27" y="70"/>
                  </a:lnTo>
                  <a:lnTo>
                    <a:pt x="17" y="87"/>
                  </a:lnTo>
                  <a:lnTo>
                    <a:pt x="13" y="97"/>
                  </a:lnTo>
                  <a:lnTo>
                    <a:pt x="9" y="107"/>
                  </a:lnTo>
                  <a:lnTo>
                    <a:pt x="7" y="117"/>
                  </a:lnTo>
                  <a:lnTo>
                    <a:pt x="3" y="129"/>
                  </a:lnTo>
                  <a:lnTo>
                    <a:pt x="1" y="140"/>
                  </a:lnTo>
                  <a:lnTo>
                    <a:pt x="0" y="153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3"/>
                  </a:lnTo>
                  <a:lnTo>
                    <a:pt x="4" y="208"/>
                  </a:lnTo>
                  <a:lnTo>
                    <a:pt x="9" y="223"/>
                  </a:lnTo>
                  <a:lnTo>
                    <a:pt x="13" y="239"/>
                  </a:lnTo>
                  <a:lnTo>
                    <a:pt x="37" y="257"/>
                  </a:lnTo>
                  <a:lnTo>
                    <a:pt x="69" y="283"/>
                  </a:lnTo>
                  <a:lnTo>
                    <a:pt x="83" y="293"/>
                  </a:lnTo>
                  <a:lnTo>
                    <a:pt x="92" y="299"/>
                  </a:lnTo>
                  <a:lnTo>
                    <a:pt x="93" y="300"/>
                  </a:lnTo>
                  <a:lnTo>
                    <a:pt x="94" y="300"/>
                  </a:lnTo>
                  <a:lnTo>
                    <a:pt x="94" y="300"/>
                  </a:lnTo>
                  <a:lnTo>
                    <a:pt x="93" y="299"/>
                  </a:lnTo>
                  <a:lnTo>
                    <a:pt x="91" y="296"/>
                  </a:lnTo>
                  <a:lnTo>
                    <a:pt x="85" y="289"/>
                  </a:lnTo>
                  <a:lnTo>
                    <a:pt x="80" y="283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4" y="248"/>
                  </a:lnTo>
                  <a:lnTo>
                    <a:pt x="59" y="233"/>
                  </a:lnTo>
                  <a:lnTo>
                    <a:pt x="56" y="215"/>
                  </a:lnTo>
                  <a:lnTo>
                    <a:pt x="54" y="196"/>
                  </a:lnTo>
                  <a:lnTo>
                    <a:pt x="53" y="176"/>
                  </a:lnTo>
                  <a:lnTo>
                    <a:pt x="53" y="165"/>
                  </a:lnTo>
                  <a:lnTo>
                    <a:pt x="54" y="154"/>
                  </a:lnTo>
                  <a:lnTo>
                    <a:pt x="56" y="143"/>
                  </a:lnTo>
                  <a:lnTo>
                    <a:pt x="57" y="133"/>
                  </a:lnTo>
                  <a:lnTo>
                    <a:pt x="61" y="122"/>
                  </a:lnTo>
                  <a:lnTo>
                    <a:pt x="64" y="111"/>
                  </a:lnTo>
                  <a:lnTo>
                    <a:pt x="68" y="99"/>
                  </a:lnTo>
                  <a:lnTo>
                    <a:pt x="74" y="88"/>
                  </a:lnTo>
                  <a:lnTo>
                    <a:pt x="79" y="77"/>
                  </a:lnTo>
                  <a:lnTo>
                    <a:pt x="85" y="67"/>
                  </a:lnTo>
                  <a:lnTo>
                    <a:pt x="94" y="56"/>
                  </a:lnTo>
                  <a:lnTo>
                    <a:pt x="103" y="45"/>
                  </a:lnTo>
                  <a:lnTo>
                    <a:pt x="111" y="34"/>
                  </a:lnTo>
                  <a:lnTo>
                    <a:pt x="122" y="23"/>
                  </a:lnTo>
                  <a:lnTo>
                    <a:pt x="134" y="14"/>
                  </a:lnTo>
                  <a:lnTo>
                    <a:pt x="147" y="4"/>
                  </a:lnTo>
                  <a:lnTo>
                    <a:pt x="133" y="2"/>
                  </a:lnTo>
                  <a:lnTo>
                    <a:pt x="120" y="1"/>
                  </a:lnTo>
                  <a:lnTo>
                    <a:pt x="109" y="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882"/>
            <p:cNvSpPr>
              <a:spLocks/>
            </p:cNvSpPr>
            <p:nvPr/>
          </p:nvSpPr>
          <p:spPr bwMode="auto">
            <a:xfrm>
              <a:off x="5448798" y="3688386"/>
              <a:ext cx="49317" cy="42954"/>
            </a:xfrm>
            <a:custGeom>
              <a:avLst/>
              <a:gdLst>
                <a:gd name="T0" fmla="*/ 56 w 124"/>
                <a:gd name="T1" fmla="*/ 10 h 111"/>
                <a:gd name="T2" fmla="*/ 53 w 124"/>
                <a:gd name="T3" fmla="*/ 9 h 111"/>
                <a:gd name="T4" fmla="*/ 45 w 124"/>
                <a:gd name="T5" fmla="*/ 6 h 111"/>
                <a:gd name="T6" fmla="*/ 36 w 124"/>
                <a:gd name="T7" fmla="*/ 2 h 111"/>
                <a:gd name="T8" fmla="*/ 24 w 124"/>
                <a:gd name="T9" fmla="*/ 0 h 111"/>
                <a:gd name="T10" fmla="*/ 18 w 124"/>
                <a:gd name="T11" fmla="*/ 0 h 111"/>
                <a:gd name="T12" fmla="*/ 13 w 124"/>
                <a:gd name="T13" fmla="*/ 1 h 111"/>
                <a:gd name="T14" fmla="*/ 9 w 124"/>
                <a:gd name="T15" fmla="*/ 2 h 111"/>
                <a:gd name="T16" fmla="*/ 4 w 124"/>
                <a:gd name="T17" fmla="*/ 6 h 111"/>
                <a:gd name="T18" fmla="*/ 2 w 124"/>
                <a:gd name="T19" fmla="*/ 10 h 111"/>
                <a:gd name="T20" fmla="*/ 0 w 124"/>
                <a:gd name="T21" fmla="*/ 15 h 111"/>
                <a:gd name="T22" fmla="*/ 1 w 124"/>
                <a:gd name="T23" fmla="*/ 23 h 111"/>
                <a:gd name="T24" fmla="*/ 2 w 124"/>
                <a:gd name="T25" fmla="*/ 33 h 111"/>
                <a:gd name="T26" fmla="*/ 8 w 124"/>
                <a:gd name="T27" fmla="*/ 51 h 111"/>
                <a:gd name="T28" fmla="*/ 13 w 124"/>
                <a:gd name="T29" fmla="*/ 66 h 111"/>
                <a:gd name="T30" fmla="*/ 18 w 124"/>
                <a:gd name="T31" fmla="*/ 79 h 111"/>
                <a:gd name="T32" fmla="*/ 25 w 124"/>
                <a:gd name="T33" fmla="*/ 91 h 111"/>
                <a:gd name="T34" fmla="*/ 28 w 124"/>
                <a:gd name="T35" fmla="*/ 95 h 111"/>
                <a:gd name="T36" fmla="*/ 31 w 124"/>
                <a:gd name="T37" fmla="*/ 99 h 111"/>
                <a:gd name="T38" fmla="*/ 35 w 124"/>
                <a:gd name="T39" fmla="*/ 103 h 111"/>
                <a:gd name="T40" fmla="*/ 39 w 124"/>
                <a:gd name="T41" fmla="*/ 106 h 111"/>
                <a:gd name="T42" fmla="*/ 42 w 124"/>
                <a:gd name="T43" fmla="*/ 108 h 111"/>
                <a:gd name="T44" fmla="*/ 46 w 124"/>
                <a:gd name="T45" fmla="*/ 110 h 111"/>
                <a:gd name="T46" fmla="*/ 51 w 124"/>
                <a:gd name="T47" fmla="*/ 111 h 111"/>
                <a:gd name="T48" fmla="*/ 56 w 124"/>
                <a:gd name="T49" fmla="*/ 111 h 111"/>
                <a:gd name="T50" fmla="*/ 60 w 124"/>
                <a:gd name="T51" fmla="*/ 111 h 111"/>
                <a:gd name="T52" fmla="*/ 64 w 124"/>
                <a:gd name="T53" fmla="*/ 110 h 111"/>
                <a:gd name="T54" fmla="*/ 68 w 124"/>
                <a:gd name="T55" fmla="*/ 108 h 111"/>
                <a:gd name="T56" fmla="*/ 72 w 124"/>
                <a:gd name="T57" fmla="*/ 106 h 111"/>
                <a:gd name="T58" fmla="*/ 80 w 124"/>
                <a:gd name="T59" fmla="*/ 101 h 111"/>
                <a:gd name="T60" fmla="*/ 87 w 124"/>
                <a:gd name="T61" fmla="*/ 92 h 111"/>
                <a:gd name="T62" fmla="*/ 96 w 124"/>
                <a:gd name="T63" fmla="*/ 81 h 111"/>
                <a:gd name="T64" fmla="*/ 104 w 124"/>
                <a:gd name="T65" fmla="*/ 69 h 111"/>
                <a:gd name="T66" fmla="*/ 111 w 124"/>
                <a:gd name="T67" fmla="*/ 55 h 111"/>
                <a:gd name="T68" fmla="*/ 120 w 124"/>
                <a:gd name="T69" fmla="*/ 40 h 111"/>
                <a:gd name="T70" fmla="*/ 122 w 124"/>
                <a:gd name="T71" fmla="*/ 35 h 111"/>
                <a:gd name="T72" fmla="*/ 124 w 124"/>
                <a:gd name="T73" fmla="*/ 28 h 111"/>
                <a:gd name="T74" fmla="*/ 124 w 124"/>
                <a:gd name="T75" fmla="*/ 23 h 111"/>
                <a:gd name="T76" fmla="*/ 123 w 124"/>
                <a:gd name="T77" fmla="*/ 17 h 111"/>
                <a:gd name="T78" fmla="*/ 122 w 124"/>
                <a:gd name="T79" fmla="*/ 15 h 111"/>
                <a:gd name="T80" fmla="*/ 120 w 124"/>
                <a:gd name="T81" fmla="*/ 13 h 111"/>
                <a:gd name="T82" fmla="*/ 118 w 124"/>
                <a:gd name="T83" fmla="*/ 11 h 111"/>
                <a:gd name="T84" fmla="*/ 116 w 124"/>
                <a:gd name="T85" fmla="*/ 10 h 111"/>
                <a:gd name="T86" fmla="*/ 111 w 124"/>
                <a:gd name="T87" fmla="*/ 9 h 111"/>
                <a:gd name="T88" fmla="*/ 107 w 124"/>
                <a:gd name="T89" fmla="*/ 8 h 111"/>
                <a:gd name="T90" fmla="*/ 101 w 124"/>
                <a:gd name="T91" fmla="*/ 9 h 111"/>
                <a:gd name="T92" fmla="*/ 96 w 124"/>
                <a:gd name="T93" fmla="*/ 9 h 111"/>
                <a:gd name="T94" fmla="*/ 82 w 124"/>
                <a:gd name="T95" fmla="*/ 11 h 111"/>
                <a:gd name="T96" fmla="*/ 69 w 124"/>
                <a:gd name="T97" fmla="*/ 11 h 111"/>
                <a:gd name="T98" fmla="*/ 59 w 124"/>
                <a:gd name="T99" fmla="*/ 11 h 111"/>
                <a:gd name="T100" fmla="*/ 56 w 124"/>
                <a:gd name="T101" fmla="*/ 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11">
                  <a:moveTo>
                    <a:pt x="56" y="10"/>
                  </a:moveTo>
                  <a:lnTo>
                    <a:pt x="53" y="9"/>
                  </a:lnTo>
                  <a:lnTo>
                    <a:pt x="45" y="6"/>
                  </a:lnTo>
                  <a:lnTo>
                    <a:pt x="36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8" y="51"/>
                  </a:lnTo>
                  <a:lnTo>
                    <a:pt x="13" y="66"/>
                  </a:lnTo>
                  <a:lnTo>
                    <a:pt x="18" y="79"/>
                  </a:lnTo>
                  <a:lnTo>
                    <a:pt x="25" y="91"/>
                  </a:lnTo>
                  <a:lnTo>
                    <a:pt x="28" y="95"/>
                  </a:lnTo>
                  <a:lnTo>
                    <a:pt x="31" y="99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2" y="108"/>
                  </a:lnTo>
                  <a:lnTo>
                    <a:pt x="46" y="110"/>
                  </a:lnTo>
                  <a:lnTo>
                    <a:pt x="51" y="111"/>
                  </a:lnTo>
                  <a:lnTo>
                    <a:pt x="56" y="111"/>
                  </a:lnTo>
                  <a:lnTo>
                    <a:pt x="60" y="111"/>
                  </a:lnTo>
                  <a:lnTo>
                    <a:pt x="64" y="110"/>
                  </a:lnTo>
                  <a:lnTo>
                    <a:pt x="68" y="108"/>
                  </a:lnTo>
                  <a:lnTo>
                    <a:pt x="72" y="106"/>
                  </a:lnTo>
                  <a:lnTo>
                    <a:pt x="80" y="101"/>
                  </a:lnTo>
                  <a:lnTo>
                    <a:pt x="87" y="92"/>
                  </a:lnTo>
                  <a:lnTo>
                    <a:pt x="96" y="81"/>
                  </a:lnTo>
                  <a:lnTo>
                    <a:pt x="104" y="69"/>
                  </a:lnTo>
                  <a:lnTo>
                    <a:pt x="111" y="55"/>
                  </a:lnTo>
                  <a:lnTo>
                    <a:pt x="120" y="40"/>
                  </a:lnTo>
                  <a:lnTo>
                    <a:pt x="122" y="35"/>
                  </a:lnTo>
                  <a:lnTo>
                    <a:pt x="124" y="28"/>
                  </a:lnTo>
                  <a:lnTo>
                    <a:pt x="124" y="23"/>
                  </a:lnTo>
                  <a:lnTo>
                    <a:pt x="123" y="17"/>
                  </a:lnTo>
                  <a:lnTo>
                    <a:pt x="122" y="15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6" y="10"/>
                  </a:lnTo>
                  <a:lnTo>
                    <a:pt x="111" y="9"/>
                  </a:lnTo>
                  <a:lnTo>
                    <a:pt x="107" y="8"/>
                  </a:lnTo>
                  <a:lnTo>
                    <a:pt x="101" y="9"/>
                  </a:lnTo>
                  <a:lnTo>
                    <a:pt x="96" y="9"/>
                  </a:lnTo>
                  <a:lnTo>
                    <a:pt x="82" y="11"/>
                  </a:lnTo>
                  <a:lnTo>
                    <a:pt x="69" y="11"/>
                  </a:lnTo>
                  <a:lnTo>
                    <a:pt x="59" y="11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883"/>
            <p:cNvSpPr>
              <a:spLocks/>
            </p:cNvSpPr>
            <p:nvPr/>
          </p:nvSpPr>
          <p:spPr bwMode="auto">
            <a:xfrm>
              <a:off x="5343800" y="4205423"/>
              <a:ext cx="381812" cy="20681"/>
            </a:xfrm>
            <a:custGeom>
              <a:avLst/>
              <a:gdLst>
                <a:gd name="T0" fmla="*/ 959 w 959"/>
                <a:gd name="T1" fmla="*/ 15 h 49"/>
                <a:gd name="T2" fmla="*/ 959 w 959"/>
                <a:gd name="T3" fmla="*/ 11 h 49"/>
                <a:gd name="T4" fmla="*/ 957 w 959"/>
                <a:gd name="T5" fmla="*/ 8 h 49"/>
                <a:gd name="T6" fmla="*/ 955 w 959"/>
                <a:gd name="T7" fmla="*/ 6 h 49"/>
                <a:gd name="T8" fmla="*/ 951 w 959"/>
                <a:gd name="T9" fmla="*/ 4 h 49"/>
                <a:gd name="T10" fmla="*/ 946 w 959"/>
                <a:gd name="T11" fmla="*/ 2 h 49"/>
                <a:gd name="T12" fmla="*/ 941 w 959"/>
                <a:gd name="T13" fmla="*/ 1 h 49"/>
                <a:gd name="T14" fmla="*/ 936 w 959"/>
                <a:gd name="T15" fmla="*/ 0 h 49"/>
                <a:gd name="T16" fmla="*/ 930 w 959"/>
                <a:gd name="T17" fmla="*/ 0 h 49"/>
                <a:gd name="T18" fmla="*/ 31 w 959"/>
                <a:gd name="T19" fmla="*/ 0 h 49"/>
                <a:gd name="T20" fmla="*/ 24 w 959"/>
                <a:gd name="T21" fmla="*/ 0 h 49"/>
                <a:gd name="T22" fmla="*/ 19 w 959"/>
                <a:gd name="T23" fmla="*/ 1 h 49"/>
                <a:gd name="T24" fmla="*/ 13 w 959"/>
                <a:gd name="T25" fmla="*/ 2 h 49"/>
                <a:gd name="T26" fmla="*/ 9 w 959"/>
                <a:gd name="T27" fmla="*/ 4 h 49"/>
                <a:gd name="T28" fmla="*/ 6 w 959"/>
                <a:gd name="T29" fmla="*/ 6 h 49"/>
                <a:gd name="T30" fmla="*/ 2 w 959"/>
                <a:gd name="T31" fmla="*/ 8 h 49"/>
                <a:gd name="T32" fmla="*/ 1 w 959"/>
                <a:gd name="T33" fmla="*/ 11 h 49"/>
                <a:gd name="T34" fmla="*/ 0 w 959"/>
                <a:gd name="T35" fmla="*/ 15 h 49"/>
                <a:gd name="T36" fmla="*/ 0 w 959"/>
                <a:gd name="T37" fmla="*/ 34 h 49"/>
                <a:gd name="T38" fmla="*/ 1 w 959"/>
                <a:gd name="T39" fmla="*/ 37 h 49"/>
                <a:gd name="T40" fmla="*/ 2 w 959"/>
                <a:gd name="T41" fmla="*/ 41 h 49"/>
                <a:gd name="T42" fmla="*/ 6 w 959"/>
                <a:gd name="T43" fmla="*/ 43 h 49"/>
                <a:gd name="T44" fmla="*/ 9 w 959"/>
                <a:gd name="T45" fmla="*/ 45 h 49"/>
                <a:gd name="T46" fmla="*/ 13 w 959"/>
                <a:gd name="T47" fmla="*/ 47 h 49"/>
                <a:gd name="T48" fmla="*/ 19 w 959"/>
                <a:gd name="T49" fmla="*/ 48 h 49"/>
                <a:gd name="T50" fmla="*/ 24 w 959"/>
                <a:gd name="T51" fmla="*/ 49 h 49"/>
                <a:gd name="T52" fmla="*/ 31 w 959"/>
                <a:gd name="T53" fmla="*/ 49 h 49"/>
                <a:gd name="T54" fmla="*/ 930 w 959"/>
                <a:gd name="T55" fmla="*/ 49 h 49"/>
                <a:gd name="T56" fmla="*/ 936 w 959"/>
                <a:gd name="T57" fmla="*/ 49 h 49"/>
                <a:gd name="T58" fmla="*/ 941 w 959"/>
                <a:gd name="T59" fmla="*/ 48 h 49"/>
                <a:gd name="T60" fmla="*/ 946 w 959"/>
                <a:gd name="T61" fmla="*/ 47 h 49"/>
                <a:gd name="T62" fmla="*/ 951 w 959"/>
                <a:gd name="T63" fmla="*/ 45 h 49"/>
                <a:gd name="T64" fmla="*/ 955 w 959"/>
                <a:gd name="T65" fmla="*/ 43 h 49"/>
                <a:gd name="T66" fmla="*/ 957 w 959"/>
                <a:gd name="T67" fmla="*/ 41 h 49"/>
                <a:gd name="T68" fmla="*/ 959 w 959"/>
                <a:gd name="T69" fmla="*/ 37 h 49"/>
                <a:gd name="T70" fmla="*/ 959 w 959"/>
                <a:gd name="T71" fmla="*/ 34 h 49"/>
                <a:gd name="T72" fmla="*/ 959 w 959"/>
                <a:gd name="T73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9" h="49">
                  <a:moveTo>
                    <a:pt x="959" y="15"/>
                  </a:moveTo>
                  <a:lnTo>
                    <a:pt x="959" y="11"/>
                  </a:lnTo>
                  <a:lnTo>
                    <a:pt x="957" y="8"/>
                  </a:lnTo>
                  <a:lnTo>
                    <a:pt x="955" y="6"/>
                  </a:lnTo>
                  <a:lnTo>
                    <a:pt x="951" y="4"/>
                  </a:lnTo>
                  <a:lnTo>
                    <a:pt x="946" y="2"/>
                  </a:lnTo>
                  <a:lnTo>
                    <a:pt x="941" y="1"/>
                  </a:lnTo>
                  <a:lnTo>
                    <a:pt x="936" y="0"/>
                  </a:lnTo>
                  <a:lnTo>
                    <a:pt x="930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9" y="45"/>
                  </a:lnTo>
                  <a:lnTo>
                    <a:pt x="13" y="47"/>
                  </a:lnTo>
                  <a:lnTo>
                    <a:pt x="19" y="48"/>
                  </a:lnTo>
                  <a:lnTo>
                    <a:pt x="24" y="49"/>
                  </a:lnTo>
                  <a:lnTo>
                    <a:pt x="31" y="49"/>
                  </a:lnTo>
                  <a:lnTo>
                    <a:pt x="930" y="49"/>
                  </a:lnTo>
                  <a:lnTo>
                    <a:pt x="936" y="49"/>
                  </a:lnTo>
                  <a:lnTo>
                    <a:pt x="941" y="48"/>
                  </a:lnTo>
                  <a:lnTo>
                    <a:pt x="946" y="47"/>
                  </a:lnTo>
                  <a:lnTo>
                    <a:pt x="951" y="45"/>
                  </a:lnTo>
                  <a:lnTo>
                    <a:pt x="955" y="43"/>
                  </a:lnTo>
                  <a:lnTo>
                    <a:pt x="957" y="41"/>
                  </a:lnTo>
                  <a:lnTo>
                    <a:pt x="959" y="37"/>
                  </a:lnTo>
                  <a:lnTo>
                    <a:pt x="959" y="34"/>
                  </a:lnTo>
                  <a:lnTo>
                    <a:pt x="959" y="15"/>
                  </a:lnTo>
                  <a:close/>
                </a:path>
              </a:pathLst>
            </a:custGeom>
            <a:solidFill>
              <a:srgbClr val="11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4" name="组合 2533"/>
          <p:cNvGrpSpPr/>
          <p:nvPr/>
        </p:nvGrpSpPr>
        <p:grpSpPr>
          <a:xfrm>
            <a:off x="1313208" y="1822000"/>
            <a:ext cx="937375" cy="1084422"/>
            <a:chOff x="6719911" y="4366100"/>
            <a:chExt cx="462947" cy="567946"/>
          </a:xfrm>
        </p:grpSpPr>
        <p:sp>
          <p:nvSpPr>
            <p:cNvPr id="1618" name="Freeform 1742"/>
            <p:cNvSpPr>
              <a:spLocks noEditPoints="1"/>
            </p:cNvSpPr>
            <p:nvPr/>
          </p:nvSpPr>
          <p:spPr bwMode="auto">
            <a:xfrm>
              <a:off x="6770821" y="4860865"/>
              <a:ext cx="60454" cy="73181"/>
            </a:xfrm>
            <a:custGeom>
              <a:avLst/>
              <a:gdLst>
                <a:gd name="T0" fmla="*/ 35 w 151"/>
                <a:gd name="T1" fmla="*/ 167 h 186"/>
                <a:gd name="T2" fmla="*/ 57 w 151"/>
                <a:gd name="T3" fmla="*/ 167 h 186"/>
                <a:gd name="T4" fmla="*/ 75 w 151"/>
                <a:gd name="T5" fmla="*/ 164 h 186"/>
                <a:gd name="T6" fmla="*/ 89 w 151"/>
                <a:gd name="T7" fmla="*/ 158 h 186"/>
                <a:gd name="T8" fmla="*/ 102 w 151"/>
                <a:gd name="T9" fmla="*/ 151 h 186"/>
                <a:gd name="T10" fmla="*/ 111 w 151"/>
                <a:gd name="T11" fmla="*/ 141 h 186"/>
                <a:gd name="T12" fmla="*/ 119 w 151"/>
                <a:gd name="T13" fmla="*/ 129 h 186"/>
                <a:gd name="T14" fmla="*/ 123 w 151"/>
                <a:gd name="T15" fmla="*/ 114 h 186"/>
                <a:gd name="T16" fmla="*/ 127 w 151"/>
                <a:gd name="T17" fmla="*/ 98 h 186"/>
                <a:gd name="T18" fmla="*/ 127 w 151"/>
                <a:gd name="T19" fmla="*/ 81 h 186"/>
                <a:gd name="T20" fmla="*/ 124 w 151"/>
                <a:gd name="T21" fmla="*/ 66 h 186"/>
                <a:gd name="T22" fmla="*/ 120 w 151"/>
                <a:gd name="T23" fmla="*/ 54 h 186"/>
                <a:gd name="T24" fmla="*/ 113 w 151"/>
                <a:gd name="T25" fmla="*/ 42 h 186"/>
                <a:gd name="T26" fmla="*/ 104 w 151"/>
                <a:gd name="T27" fmla="*/ 33 h 186"/>
                <a:gd name="T28" fmla="*/ 92 w 151"/>
                <a:gd name="T29" fmla="*/ 25 h 186"/>
                <a:gd name="T30" fmla="*/ 78 w 151"/>
                <a:gd name="T31" fmla="*/ 21 h 186"/>
                <a:gd name="T32" fmla="*/ 62 w 151"/>
                <a:gd name="T33" fmla="*/ 18 h 186"/>
                <a:gd name="T34" fmla="*/ 36 w 151"/>
                <a:gd name="T35" fmla="*/ 19 h 186"/>
                <a:gd name="T36" fmla="*/ 24 w 151"/>
                <a:gd name="T37" fmla="*/ 166 h 186"/>
                <a:gd name="T38" fmla="*/ 12 w 151"/>
                <a:gd name="T39" fmla="*/ 2 h 186"/>
                <a:gd name="T40" fmla="*/ 37 w 151"/>
                <a:gd name="T41" fmla="*/ 0 h 186"/>
                <a:gd name="T42" fmla="*/ 64 w 151"/>
                <a:gd name="T43" fmla="*/ 0 h 186"/>
                <a:gd name="T44" fmla="*/ 86 w 151"/>
                <a:gd name="T45" fmla="*/ 3 h 186"/>
                <a:gd name="T46" fmla="*/ 104 w 151"/>
                <a:gd name="T47" fmla="*/ 8 h 186"/>
                <a:gd name="T48" fmla="*/ 119 w 151"/>
                <a:gd name="T49" fmla="*/ 17 h 186"/>
                <a:gd name="T50" fmla="*/ 132 w 151"/>
                <a:gd name="T51" fmla="*/ 28 h 186"/>
                <a:gd name="T52" fmla="*/ 142 w 151"/>
                <a:gd name="T53" fmla="*/ 42 h 186"/>
                <a:gd name="T54" fmla="*/ 148 w 151"/>
                <a:gd name="T55" fmla="*/ 58 h 186"/>
                <a:gd name="T56" fmla="*/ 151 w 151"/>
                <a:gd name="T57" fmla="*/ 77 h 186"/>
                <a:gd name="T58" fmla="*/ 151 w 151"/>
                <a:gd name="T59" fmla="*/ 99 h 186"/>
                <a:gd name="T60" fmla="*/ 148 w 151"/>
                <a:gd name="T61" fmla="*/ 119 h 186"/>
                <a:gd name="T62" fmla="*/ 141 w 151"/>
                <a:gd name="T63" fmla="*/ 138 h 186"/>
                <a:gd name="T64" fmla="*/ 131 w 151"/>
                <a:gd name="T65" fmla="*/ 153 h 186"/>
                <a:gd name="T66" fmla="*/ 118 w 151"/>
                <a:gd name="T67" fmla="*/ 166 h 186"/>
                <a:gd name="T68" fmla="*/ 102 w 151"/>
                <a:gd name="T69" fmla="*/ 176 h 186"/>
                <a:gd name="T70" fmla="*/ 80 w 151"/>
                <a:gd name="T71" fmla="*/ 182 h 186"/>
                <a:gd name="T72" fmla="*/ 56 w 151"/>
                <a:gd name="T73" fmla="*/ 185 h 186"/>
                <a:gd name="T74" fmla="*/ 32 w 151"/>
                <a:gd name="T75" fmla="*/ 185 h 186"/>
                <a:gd name="T76" fmla="*/ 10 w 151"/>
                <a:gd name="T77" fmla="*/ 184 h 186"/>
                <a:gd name="T78" fmla="*/ 0 w 151"/>
                <a:gd name="T79" fmla="*/ 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" h="186">
                  <a:moveTo>
                    <a:pt x="24" y="166"/>
                  </a:moveTo>
                  <a:lnTo>
                    <a:pt x="35" y="167"/>
                  </a:lnTo>
                  <a:lnTo>
                    <a:pt x="49" y="167"/>
                  </a:lnTo>
                  <a:lnTo>
                    <a:pt x="57" y="167"/>
                  </a:lnTo>
                  <a:lnTo>
                    <a:pt x="66" y="166"/>
                  </a:lnTo>
                  <a:lnTo>
                    <a:pt x="75" y="164"/>
                  </a:lnTo>
                  <a:lnTo>
                    <a:pt x="82" y="162"/>
                  </a:lnTo>
                  <a:lnTo>
                    <a:pt x="89" y="158"/>
                  </a:lnTo>
                  <a:lnTo>
                    <a:pt x="95" y="155"/>
                  </a:lnTo>
                  <a:lnTo>
                    <a:pt x="102" y="151"/>
                  </a:lnTo>
                  <a:lnTo>
                    <a:pt x="107" y="146"/>
                  </a:lnTo>
                  <a:lnTo>
                    <a:pt x="111" y="141"/>
                  </a:lnTo>
                  <a:lnTo>
                    <a:pt x="116" y="136"/>
                  </a:lnTo>
                  <a:lnTo>
                    <a:pt x="119" y="129"/>
                  </a:lnTo>
                  <a:lnTo>
                    <a:pt x="121" y="122"/>
                  </a:lnTo>
                  <a:lnTo>
                    <a:pt x="123" y="114"/>
                  </a:lnTo>
                  <a:lnTo>
                    <a:pt x="125" y="106"/>
                  </a:lnTo>
                  <a:lnTo>
                    <a:pt x="127" y="98"/>
                  </a:lnTo>
                  <a:lnTo>
                    <a:pt x="127" y="89"/>
                  </a:lnTo>
                  <a:lnTo>
                    <a:pt x="127" y="81"/>
                  </a:lnTo>
                  <a:lnTo>
                    <a:pt x="125" y="73"/>
                  </a:lnTo>
                  <a:lnTo>
                    <a:pt x="124" y="66"/>
                  </a:lnTo>
                  <a:lnTo>
                    <a:pt x="122" y="59"/>
                  </a:lnTo>
                  <a:lnTo>
                    <a:pt x="120" y="54"/>
                  </a:lnTo>
                  <a:lnTo>
                    <a:pt x="117" y="47"/>
                  </a:lnTo>
                  <a:lnTo>
                    <a:pt x="113" y="42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97" y="29"/>
                  </a:lnTo>
                  <a:lnTo>
                    <a:pt x="92" y="25"/>
                  </a:lnTo>
                  <a:lnTo>
                    <a:pt x="86" y="23"/>
                  </a:lnTo>
                  <a:lnTo>
                    <a:pt x="78" y="21"/>
                  </a:lnTo>
                  <a:lnTo>
                    <a:pt x="69" y="19"/>
                  </a:lnTo>
                  <a:lnTo>
                    <a:pt x="62" y="18"/>
                  </a:lnTo>
                  <a:lnTo>
                    <a:pt x="52" y="18"/>
                  </a:lnTo>
                  <a:lnTo>
                    <a:pt x="36" y="19"/>
                  </a:lnTo>
                  <a:lnTo>
                    <a:pt x="24" y="20"/>
                  </a:lnTo>
                  <a:lnTo>
                    <a:pt x="24" y="166"/>
                  </a:lnTo>
                  <a:close/>
                  <a:moveTo>
                    <a:pt x="0" y="3"/>
                  </a:moveTo>
                  <a:lnTo>
                    <a:pt x="12" y="2"/>
                  </a:lnTo>
                  <a:lnTo>
                    <a:pt x="24" y="1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6" y="3"/>
                  </a:lnTo>
                  <a:lnTo>
                    <a:pt x="95" y="5"/>
                  </a:lnTo>
                  <a:lnTo>
                    <a:pt x="104" y="8"/>
                  </a:lnTo>
                  <a:lnTo>
                    <a:pt x="111" y="12"/>
                  </a:lnTo>
                  <a:lnTo>
                    <a:pt x="119" y="17"/>
                  </a:lnTo>
                  <a:lnTo>
                    <a:pt x="125" y="22"/>
                  </a:lnTo>
                  <a:lnTo>
                    <a:pt x="132" y="28"/>
                  </a:lnTo>
                  <a:lnTo>
                    <a:pt x="136" y="34"/>
                  </a:lnTo>
                  <a:lnTo>
                    <a:pt x="142" y="42"/>
                  </a:lnTo>
                  <a:lnTo>
                    <a:pt x="145" y="49"/>
                  </a:lnTo>
                  <a:lnTo>
                    <a:pt x="148" y="58"/>
                  </a:lnTo>
                  <a:lnTo>
                    <a:pt x="150" y="68"/>
                  </a:lnTo>
                  <a:lnTo>
                    <a:pt x="151" y="77"/>
                  </a:lnTo>
                  <a:lnTo>
                    <a:pt x="151" y="88"/>
                  </a:lnTo>
                  <a:lnTo>
                    <a:pt x="151" y="99"/>
                  </a:lnTo>
                  <a:lnTo>
                    <a:pt x="150" y="110"/>
                  </a:lnTo>
                  <a:lnTo>
                    <a:pt x="148" y="119"/>
                  </a:lnTo>
                  <a:lnTo>
                    <a:pt x="145" y="129"/>
                  </a:lnTo>
                  <a:lnTo>
                    <a:pt x="141" y="138"/>
                  </a:lnTo>
                  <a:lnTo>
                    <a:pt x="136" y="145"/>
                  </a:lnTo>
                  <a:lnTo>
                    <a:pt x="131" y="153"/>
                  </a:lnTo>
                  <a:lnTo>
                    <a:pt x="125" y="159"/>
                  </a:lnTo>
                  <a:lnTo>
                    <a:pt x="118" y="166"/>
                  </a:lnTo>
                  <a:lnTo>
                    <a:pt x="110" y="171"/>
                  </a:lnTo>
                  <a:lnTo>
                    <a:pt x="102" y="176"/>
                  </a:lnTo>
                  <a:lnTo>
                    <a:pt x="91" y="179"/>
                  </a:lnTo>
                  <a:lnTo>
                    <a:pt x="80" y="182"/>
                  </a:lnTo>
                  <a:lnTo>
                    <a:pt x="69" y="184"/>
                  </a:lnTo>
                  <a:lnTo>
                    <a:pt x="56" y="185"/>
                  </a:lnTo>
                  <a:lnTo>
                    <a:pt x="43" y="186"/>
                  </a:lnTo>
                  <a:lnTo>
                    <a:pt x="32" y="185"/>
                  </a:lnTo>
                  <a:lnTo>
                    <a:pt x="21" y="185"/>
                  </a:lnTo>
                  <a:lnTo>
                    <a:pt x="10" y="184"/>
                  </a:lnTo>
                  <a:lnTo>
                    <a:pt x="0" y="18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743"/>
            <p:cNvSpPr>
              <a:spLocks/>
            </p:cNvSpPr>
            <p:nvPr/>
          </p:nvSpPr>
          <p:spPr bwMode="auto">
            <a:xfrm>
              <a:off x="6850365" y="4860865"/>
              <a:ext cx="41363" cy="73181"/>
            </a:xfrm>
            <a:custGeom>
              <a:avLst/>
              <a:gdLst>
                <a:gd name="T0" fmla="*/ 95 w 104"/>
                <a:gd name="T1" fmla="*/ 97 h 183"/>
                <a:gd name="T2" fmla="*/ 24 w 104"/>
                <a:gd name="T3" fmla="*/ 97 h 183"/>
                <a:gd name="T4" fmla="*/ 24 w 104"/>
                <a:gd name="T5" fmla="*/ 164 h 183"/>
                <a:gd name="T6" fmla="*/ 104 w 104"/>
                <a:gd name="T7" fmla="*/ 164 h 183"/>
                <a:gd name="T8" fmla="*/ 104 w 104"/>
                <a:gd name="T9" fmla="*/ 183 h 183"/>
                <a:gd name="T10" fmla="*/ 0 w 104"/>
                <a:gd name="T11" fmla="*/ 183 h 183"/>
                <a:gd name="T12" fmla="*/ 0 w 104"/>
                <a:gd name="T13" fmla="*/ 0 h 183"/>
                <a:gd name="T14" fmla="*/ 99 w 104"/>
                <a:gd name="T15" fmla="*/ 0 h 183"/>
                <a:gd name="T16" fmla="*/ 99 w 104"/>
                <a:gd name="T17" fmla="*/ 19 h 183"/>
                <a:gd name="T18" fmla="*/ 24 w 104"/>
                <a:gd name="T19" fmla="*/ 19 h 183"/>
                <a:gd name="T20" fmla="*/ 24 w 104"/>
                <a:gd name="T21" fmla="*/ 77 h 183"/>
                <a:gd name="T22" fmla="*/ 95 w 104"/>
                <a:gd name="T23" fmla="*/ 77 h 183"/>
                <a:gd name="T24" fmla="*/ 95 w 104"/>
                <a:gd name="T25" fmla="*/ 9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83">
                  <a:moveTo>
                    <a:pt x="95" y="97"/>
                  </a:moveTo>
                  <a:lnTo>
                    <a:pt x="24" y="97"/>
                  </a:lnTo>
                  <a:lnTo>
                    <a:pt x="24" y="164"/>
                  </a:lnTo>
                  <a:lnTo>
                    <a:pt x="104" y="164"/>
                  </a:lnTo>
                  <a:lnTo>
                    <a:pt x="104" y="183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19"/>
                  </a:lnTo>
                  <a:lnTo>
                    <a:pt x="24" y="19"/>
                  </a:lnTo>
                  <a:lnTo>
                    <a:pt x="24" y="77"/>
                  </a:lnTo>
                  <a:lnTo>
                    <a:pt x="95" y="77"/>
                  </a:lnTo>
                  <a:lnTo>
                    <a:pt x="95" y="97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744"/>
            <p:cNvSpPr>
              <a:spLocks/>
            </p:cNvSpPr>
            <p:nvPr/>
          </p:nvSpPr>
          <p:spPr bwMode="auto">
            <a:xfrm>
              <a:off x="6910819" y="4860865"/>
              <a:ext cx="54090" cy="73181"/>
            </a:xfrm>
            <a:custGeom>
              <a:avLst/>
              <a:gdLst>
                <a:gd name="T0" fmla="*/ 0 w 138"/>
                <a:gd name="T1" fmla="*/ 183 h 183"/>
                <a:gd name="T2" fmla="*/ 0 w 138"/>
                <a:gd name="T3" fmla="*/ 0 h 183"/>
                <a:gd name="T4" fmla="*/ 26 w 138"/>
                <a:gd name="T5" fmla="*/ 0 h 183"/>
                <a:gd name="T6" fmla="*/ 85 w 138"/>
                <a:gd name="T7" fmla="*/ 92 h 183"/>
                <a:gd name="T8" fmla="*/ 95 w 138"/>
                <a:gd name="T9" fmla="*/ 109 h 183"/>
                <a:gd name="T10" fmla="*/ 104 w 138"/>
                <a:gd name="T11" fmla="*/ 124 h 183"/>
                <a:gd name="T12" fmla="*/ 111 w 138"/>
                <a:gd name="T13" fmla="*/ 138 h 183"/>
                <a:gd name="T14" fmla="*/ 118 w 138"/>
                <a:gd name="T15" fmla="*/ 152 h 183"/>
                <a:gd name="T16" fmla="*/ 119 w 138"/>
                <a:gd name="T17" fmla="*/ 152 h 183"/>
                <a:gd name="T18" fmla="*/ 118 w 138"/>
                <a:gd name="T19" fmla="*/ 134 h 183"/>
                <a:gd name="T20" fmla="*/ 117 w 138"/>
                <a:gd name="T21" fmla="*/ 115 h 183"/>
                <a:gd name="T22" fmla="*/ 116 w 138"/>
                <a:gd name="T23" fmla="*/ 97 h 183"/>
                <a:gd name="T24" fmla="*/ 116 w 138"/>
                <a:gd name="T25" fmla="*/ 76 h 183"/>
                <a:gd name="T26" fmla="*/ 116 w 138"/>
                <a:gd name="T27" fmla="*/ 0 h 183"/>
                <a:gd name="T28" fmla="*/ 138 w 138"/>
                <a:gd name="T29" fmla="*/ 0 h 183"/>
                <a:gd name="T30" fmla="*/ 138 w 138"/>
                <a:gd name="T31" fmla="*/ 183 h 183"/>
                <a:gd name="T32" fmla="*/ 115 w 138"/>
                <a:gd name="T33" fmla="*/ 183 h 183"/>
                <a:gd name="T34" fmla="*/ 56 w 138"/>
                <a:gd name="T35" fmla="*/ 90 h 183"/>
                <a:gd name="T36" fmla="*/ 46 w 138"/>
                <a:gd name="T37" fmla="*/ 74 h 183"/>
                <a:gd name="T38" fmla="*/ 38 w 138"/>
                <a:gd name="T39" fmla="*/ 59 h 183"/>
                <a:gd name="T40" fmla="*/ 29 w 138"/>
                <a:gd name="T41" fmla="*/ 44 h 183"/>
                <a:gd name="T42" fmla="*/ 22 w 138"/>
                <a:gd name="T43" fmla="*/ 29 h 183"/>
                <a:gd name="T44" fmla="*/ 21 w 138"/>
                <a:gd name="T45" fmla="*/ 29 h 183"/>
                <a:gd name="T46" fmla="*/ 22 w 138"/>
                <a:gd name="T47" fmla="*/ 46 h 183"/>
                <a:gd name="T48" fmla="*/ 23 w 138"/>
                <a:gd name="T49" fmla="*/ 64 h 183"/>
                <a:gd name="T50" fmla="*/ 23 w 138"/>
                <a:gd name="T51" fmla="*/ 83 h 183"/>
                <a:gd name="T52" fmla="*/ 23 w 138"/>
                <a:gd name="T53" fmla="*/ 104 h 183"/>
                <a:gd name="T54" fmla="*/ 23 w 138"/>
                <a:gd name="T55" fmla="*/ 183 h 183"/>
                <a:gd name="T56" fmla="*/ 0 w 138"/>
                <a:gd name="T5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" h="183">
                  <a:moveTo>
                    <a:pt x="0" y="183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85" y="92"/>
                  </a:lnTo>
                  <a:lnTo>
                    <a:pt x="95" y="109"/>
                  </a:lnTo>
                  <a:lnTo>
                    <a:pt x="104" y="124"/>
                  </a:lnTo>
                  <a:lnTo>
                    <a:pt x="111" y="138"/>
                  </a:lnTo>
                  <a:lnTo>
                    <a:pt x="118" y="152"/>
                  </a:lnTo>
                  <a:lnTo>
                    <a:pt x="119" y="152"/>
                  </a:lnTo>
                  <a:lnTo>
                    <a:pt x="118" y="134"/>
                  </a:lnTo>
                  <a:lnTo>
                    <a:pt x="117" y="115"/>
                  </a:lnTo>
                  <a:lnTo>
                    <a:pt x="116" y="97"/>
                  </a:lnTo>
                  <a:lnTo>
                    <a:pt x="116" y="76"/>
                  </a:lnTo>
                  <a:lnTo>
                    <a:pt x="116" y="0"/>
                  </a:lnTo>
                  <a:lnTo>
                    <a:pt x="138" y="0"/>
                  </a:lnTo>
                  <a:lnTo>
                    <a:pt x="138" y="183"/>
                  </a:lnTo>
                  <a:lnTo>
                    <a:pt x="115" y="183"/>
                  </a:lnTo>
                  <a:lnTo>
                    <a:pt x="56" y="90"/>
                  </a:lnTo>
                  <a:lnTo>
                    <a:pt x="46" y="74"/>
                  </a:lnTo>
                  <a:lnTo>
                    <a:pt x="38" y="59"/>
                  </a:lnTo>
                  <a:lnTo>
                    <a:pt x="29" y="44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2" y="46"/>
                  </a:lnTo>
                  <a:lnTo>
                    <a:pt x="23" y="64"/>
                  </a:lnTo>
                  <a:lnTo>
                    <a:pt x="23" y="83"/>
                  </a:lnTo>
                  <a:lnTo>
                    <a:pt x="23" y="104"/>
                  </a:lnTo>
                  <a:lnTo>
                    <a:pt x="23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745"/>
            <p:cNvSpPr>
              <a:spLocks/>
            </p:cNvSpPr>
            <p:nvPr/>
          </p:nvSpPr>
          <p:spPr bwMode="auto">
            <a:xfrm>
              <a:off x="6979227" y="4860865"/>
              <a:ext cx="54090" cy="73181"/>
            </a:xfrm>
            <a:custGeom>
              <a:avLst/>
              <a:gdLst>
                <a:gd name="T0" fmla="*/ 56 w 136"/>
                <a:gd name="T1" fmla="*/ 19 h 183"/>
                <a:gd name="T2" fmla="*/ 0 w 136"/>
                <a:gd name="T3" fmla="*/ 19 h 183"/>
                <a:gd name="T4" fmla="*/ 0 w 136"/>
                <a:gd name="T5" fmla="*/ 0 h 183"/>
                <a:gd name="T6" fmla="*/ 136 w 136"/>
                <a:gd name="T7" fmla="*/ 0 h 183"/>
                <a:gd name="T8" fmla="*/ 136 w 136"/>
                <a:gd name="T9" fmla="*/ 19 h 183"/>
                <a:gd name="T10" fmla="*/ 80 w 136"/>
                <a:gd name="T11" fmla="*/ 19 h 183"/>
                <a:gd name="T12" fmla="*/ 80 w 136"/>
                <a:gd name="T13" fmla="*/ 183 h 183"/>
                <a:gd name="T14" fmla="*/ 56 w 136"/>
                <a:gd name="T15" fmla="*/ 183 h 183"/>
                <a:gd name="T16" fmla="*/ 56 w 136"/>
                <a:gd name="T17" fmla="*/ 1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83">
                  <a:moveTo>
                    <a:pt x="56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36" y="19"/>
                  </a:lnTo>
                  <a:lnTo>
                    <a:pt x="80" y="19"/>
                  </a:lnTo>
                  <a:lnTo>
                    <a:pt x="80" y="183"/>
                  </a:lnTo>
                  <a:lnTo>
                    <a:pt x="56" y="183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746"/>
            <p:cNvSpPr>
              <a:spLocks noEditPoints="1"/>
            </p:cNvSpPr>
            <p:nvPr/>
          </p:nvSpPr>
          <p:spPr bwMode="auto">
            <a:xfrm>
              <a:off x="7034908" y="4860865"/>
              <a:ext cx="60454" cy="73181"/>
            </a:xfrm>
            <a:custGeom>
              <a:avLst/>
              <a:gdLst>
                <a:gd name="T0" fmla="*/ 105 w 155"/>
                <a:gd name="T1" fmla="*/ 107 h 183"/>
                <a:gd name="T2" fmla="*/ 87 w 155"/>
                <a:gd name="T3" fmla="*/ 54 h 183"/>
                <a:gd name="T4" fmla="*/ 83 w 155"/>
                <a:gd name="T5" fmla="*/ 45 h 183"/>
                <a:gd name="T6" fmla="*/ 81 w 155"/>
                <a:gd name="T7" fmla="*/ 36 h 183"/>
                <a:gd name="T8" fmla="*/ 79 w 155"/>
                <a:gd name="T9" fmla="*/ 29 h 183"/>
                <a:gd name="T10" fmla="*/ 77 w 155"/>
                <a:gd name="T11" fmla="*/ 20 h 183"/>
                <a:gd name="T12" fmla="*/ 77 w 155"/>
                <a:gd name="T13" fmla="*/ 20 h 183"/>
                <a:gd name="T14" fmla="*/ 75 w 155"/>
                <a:gd name="T15" fmla="*/ 29 h 183"/>
                <a:gd name="T16" fmla="*/ 73 w 155"/>
                <a:gd name="T17" fmla="*/ 36 h 183"/>
                <a:gd name="T18" fmla="*/ 70 w 155"/>
                <a:gd name="T19" fmla="*/ 45 h 183"/>
                <a:gd name="T20" fmla="*/ 67 w 155"/>
                <a:gd name="T21" fmla="*/ 54 h 183"/>
                <a:gd name="T22" fmla="*/ 49 w 155"/>
                <a:gd name="T23" fmla="*/ 107 h 183"/>
                <a:gd name="T24" fmla="*/ 105 w 155"/>
                <a:gd name="T25" fmla="*/ 107 h 183"/>
                <a:gd name="T26" fmla="*/ 45 w 155"/>
                <a:gd name="T27" fmla="*/ 125 h 183"/>
                <a:gd name="T28" fmla="*/ 25 w 155"/>
                <a:gd name="T29" fmla="*/ 183 h 183"/>
                <a:gd name="T30" fmla="*/ 0 w 155"/>
                <a:gd name="T31" fmla="*/ 183 h 183"/>
                <a:gd name="T32" fmla="*/ 64 w 155"/>
                <a:gd name="T33" fmla="*/ 0 h 183"/>
                <a:gd name="T34" fmla="*/ 92 w 155"/>
                <a:gd name="T35" fmla="*/ 0 h 183"/>
                <a:gd name="T36" fmla="*/ 155 w 155"/>
                <a:gd name="T37" fmla="*/ 183 h 183"/>
                <a:gd name="T38" fmla="*/ 129 w 155"/>
                <a:gd name="T39" fmla="*/ 183 h 183"/>
                <a:gd name="T40" fmla="*/ 109 w 155"/>
                <a:gd name="T41" fmla="*/ 125 h 183"/>
                <a:gd name="T42" fmla="*/ 45 w 155"/>
                <a:gd name="T43" fmla="*/ 12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83">
                  <a:moveTo>
                    <a:pt x="105" y="107"/>
                  </a:moveTo>
                  <a:lnTo>
                    <a:pt x="87" y="54"/>
                  </a:lnTo>
                  <a:lnTo>
                    <a:pt x="83" y="45"/>
                  </a:lnTo>
                  <a:lnTo>
                    <a:pt x="81" y="36"/>
                  </a:lnTo>
                  <a:lnTo>
                    <a:pt x="79" y="29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5" y="29"/>
                  </a:lnTo>
                  <a:lnTo>
                    <a:pt x="73" y="36"/>
                  </a:lnTo>
                  <a:lnTo>
                    <a:pt x="70" y="45"/>
                  </a:lnTo>
                  <a:lnTo>
                    <a:pt x="67" y="54"/>
                  </a:lnTo>
                  <a:lnTo>
                    <a:pt x="49" y="107"/>
                  </a:lnTo>
                  <a:lnTo>
                    <a:pt x="105" y="107"/>
                  </a:lnTo>
                  <a:close/>
                  <a:moveTo>
                    <a:pt x="45" y="125"/>
                  </a:moveTo>
                  <a:lnTo>
                    <a:pt x="25" y="183"/>
                  </a:lnTo>
                  <a:lnTo>
                    <a:pt x="0" y="183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55" y="183"/>
                  </a:lnTo>
                  <a:lnTo>
                    <a:pt x="129" y="183"/>
                  </a:lnTo>
                  <a:lnTo>
                    <a:pt x="109" y="125"/>
                  </a:lnTo>
                  <a:lnTo>
                    <a:pt x="45" y="12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747"/>
            <p:cNvSpPr>
              <a:spLocks/>
            </p:cNvSpPr>
            <p:nvPr/>
          </p:nvSpPr>
          <p:spPr bwMode="auto">
            <a:xfrm>
              <a:off x="7112861" y="4860865"/>
              <a:ext cx="41363" cy="73181"/>
            </a:xfrm>
            <a:custGeom>
              <a:avLst/>
              <a:gdLst>
                <a:gd name="T0" fmla="*/ 0 w 102"/>
                <a:gd name="T1" fmla="*/ 0 h 183"/>
                <a:gd name="T2" fmla="*/ 24 w 102"/>
                <a:gd name="T3" fmla="*/ 0 h 183"/>
                <a:gd name="T4" fmla="*/ 24 w 102"/>
                <a:gd name="T5" fmla="*/ 164 h 183"/>
                <a:gd name="T6" fmla="*/ 102 w 102"/>
                <a:gd name="T7" fmla="*/ 164 h 183"/>
                <a:gd name="T8" fmla="*/ 102 w 102"/>
                <a:gd name="T9" fmla="*/ 183 h 183"/>
                <a:gd name="T10" fmla="*/ 0 w 102"/>
                <a:gd name="T11" fmla="*/ 183 h 183"/>
                <a:gd name="T12" fmla="*/ 0 w 102"/>
                <a:gd name="T13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83">
                  <a:moveTo>
                    <a:pt x="0" y="0"/>
                  </a:moveTo>
                  <a:lnTo>
                    <a:pt x="24" y="0"/>
                  </a:lnTo>
                  <a:lnTo>
                    <a:pt x="24" y="164"/>
                  </a:lnTo>
                  <a:lnTo>
                    <a:pt x="102" y="164"/>
                  </a:lnTo>
                  <a:lnTo>
                    <a:pt x="102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2052"/>
            <p:cNvSpPr>
              <a:spLocks/>
            </p:cNvSpPr>
            <p:nvPr/>
          </p:nvSpPr>
          <p:spPr bwMode="auto">
            <a:xfrm>
              <a:off x="6766047" y="4366100"/>
              <a:ext cx="202042" cy="100225"/>
            </a:xfrm>
            <a:custGeom>
              <a:avLst/>
              <a:gdLst>
                <a:gd name="T0" fmla="*/ 39 w 507"/>
                <a:gd name="T1" fmla="*/ 183 h 249"/>
                <a:gd name="T2" fmla="*/ 74 w 507"/>
                <a:gd name="T3" fmla="*/ 149 h 249"/>
                <a:gd name="T4" fmla="*/ 113 w 507"/>
                <a:gd name="T5" fmla="*/ 116 h 249"/>
                <a:gd name="T6" fmla="*/ 165 w 507"/>
                <a:gd name="T7" fmla="*/ 82 h 249"/>
                <a:gd name="T8" fmla="*/ 213 w 507"/>
                <a:gd name="T9" fmla="*/ 56 h 249"/>
                <a:gd name="T10" fmla="*/ 250 w 507"/>
                <a:gd name="T11" fmla="*/ 41 h 249"/>
                <a:gd name="T12" fmla="*/ 290 w 507"/>
                <a:gd name="T13" fmla="*/ 27 h 249"/>
                <a:gd name="T14" fmla="*/ 334 w 507"/>
                <a:gd name="T15" fmla="*/ 15 h 249"/>
                <a:gd name="T16" fmla="*/ 381 w 507"/>
                <a:gd name="T17" fmla="*/ 6 h 249"/>
                <a:gd name="T18" fmla="*/ 432 w 507"/>
                <a:gd name="T19" fmla="*/ 1 h 249"/>
                <a:gd name="T20" fmla="*/ 471 w 507"/>
                <a:gd name="T21" fmla="*/ 2 h 249"/>
                <a:gd name="T22" fmla="*/ 494 w 507"/>
                <a:gd name="T23" fmla="*/ 10 h 249"/>
                <a:gd name="T24" fmla="*/ 505 w 507"/>
                <a:gd name="T25" fmla="*/ 19 h 249"/>
                <a:gd name="T26" fmla="*/ 507 w 507"/>
                <a:gd name="T27" fmla="*/ 24 h 249"/>
                <a:gd name="T28" fmla="*/ 504 w 507"/>
                <a:gd name="T29" fmla="*/ 29 h 249"/>
                <a:gd name="T30" fmla="*/ 494 w 507"/>
                <a:gd name="T31" fmla="*/ 32 h 249"/>
                <a:gd name="T32" fmla="*/ 464 w 507"/>
                <a:gd name="T33" fmla="*/ 32 h 249"/>
                <a:gd name="T34" fmla="*/ 402 w 507"/>
                <a:gd name="T35" fmla="*/ 38 h 249"/>
                <a:gd name="T36" fmla="*/ 345 w 507"/>
                <a:gd name="T37" fmla="*/ 48 h 249"/>
                <a:gd name="T38" fmla="*/ 306 w 507"/>
                <a:gd name="T39" fmla="*/ 58 h 249"/>
                <a:gd name="T40" fmla="*/ 266 w 507"/>
                <a:gd name="T41" fmla="*/ 71 h 249"/>
                <a:gd name="T42" fmla="*/ 229 w 507"/>
                <a:gd name="T43" fmla="*/ 86 h 249"/>
                <a:gd name="T44" fmla="*/ 178 w 507"/>
                <a:gd name="T45" fmla="*/ 115 h 249"/>
                <a:gd name="T46" fmla="*/ 126 w 507"/>
                <a:gd name="T47" fmla="*/ 154 h 249"/>
                <a:gd name="T48" fmla="*/ 87 w 507"/>
                <a:gd name="T49" fmla="*/ 188 h 249"/>
                <a:gd name="T50" fmla="*/ 62 w 507"/>
                <a:gd name="T51" fmla="*/ 215 h 249"/>
                <a:gd name="T52" fmla="*/ 51 w 507"/>
                <a:gd name="T53" fmla="*/ 229 h 249"/>
                <a:gd name="T54" fmla="*/ 40 w 507"/>
                <a:gd name="T55" fmla="*/ 237 h 249"/>
                <a:gd name="T56" fmla="*/ 27 w 507"/>
                <a:gd name="T57" fmla="*/ 244 h 249"/>
                <a:gd name="T58" fmla="*/ 14 w 507"/>
                <a:gd name="T59" fmla="*/ 249 h 249"/>
                <a:gd name="T60" fmla="*/ 5 w 507"/>
                <a:gd name="T61" fmla="*/ 249 h 249"/>
                <a:gd name="T62" fmla="*/ 0 w 507"/>
                <a:gd name="T63" fmla="*/ 243 h 249"/>
                <a:gd name="T64" fmla="*/ 5 w 507"/>
                <a:gd name="T65" fmla="*/ 230 h 249"/>
                <a:gd name="T66" fmla="*/ 21 w 507"/>
                <a:gd name="T67" fmla="*/ 20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7" h="249">
                  <a:moveTo>
                    <a:pt x="33" y="192"/>
                  </a:moveTo>
                  <a:lnTo>
                    <a:pt x="39" y="183"/>
                  </a:lnTo>
                  <a:lnTo>
                    <a:pt x="59" y="163"/>
                  </a:lnTo>
                  <a:lnTo>
                    <a:pt x="74" y="149"/>
                  </a:lnTo>
                  <a:lnTo>
                    <a:pt x="91" y="132"/>
                  </a:lnTo>
                  <a:lnTo>
                    <a:pt x="113" y="116"/>
                  </a:lnTo>
                  <a:lnTo>
                    <a:pt x="137" y="99"/>
                  </a:lnTo>
                  <a:lnTo>
                    <a:pt x="165" y="82"/>
                  </a:lnTo>
                  <a:lnTo>
                    <a:pt x="197" y="64"/>
                  </a:lnTo>
                  <a:lnTo>
                    <a:pt x="213" y="56"/>
                  </a:lnTo>
                  <a:lnTo>
                    <a:pt x="231" y="48"/>
                  </a:lnTo>
                  <a:lnTo>
                    <a:pt x="250" y="41"/>
                  </a:lnTo>
                  <a:lnTo>
                    <a:pt x="270" y="33"/>
                  </a:lnTo>
                  <a:lnTo>
                    <a:pt x="290" y="27"/>
                  </a:lnTo>
                  <a:lnTo>
                    <a:pt x="311" y="20"/>
                  </a:lnTo>
                  <a:lnTo>
                    <a:pt x="334" y="15"/>
                  </a:lnTo>
                  <a:lnTo>
                    <a:pt x="357" y="10"/>
                  </a:lnTo>
                  <a:lnTo>
                    <a:pt x="381" y="6"/>
                  </a:lnTo>
                  <a:lnTo>
                    <a:pt x="406" y="4"/>
                  </a:lnTo>
                  <a:lnTo>
                    <a:pt x="432" y="1"/>
                  </a:lnTo>
                  <a:lnTo>
                    <a:pt x="458" y="0"/>
                  </a:lnTo>
                  <a:lnTo>
                    <a:pt x="471" y="2"/>
                  </a:lnTo>
                  <a:lnTo>
                    <a:pt x="483" y="5"/>
                  </a:lnTo>
                  <a:lnTo>
                    <a:pt x="494" y="10"/>
                  </a:lnTo>
                  <a:lnTo>
                    <a:pt x="502" y="16"/>
                  </a:lnTo>
                  <a:lnTo>
                    <a:pt x="505" y="19"/>
                  </a:lnTo>
                  <a:lnTo>
                    <a:pt x="507" y="22"/>
                  </a:lnTo>
                  <a:lnTo>
                    <a:pt x="507" y="24"/>
                  </a:lnTo>
                  <a:lnTo>
                    <a:pt x="506" y="27"/>
                  </a:lnTo>
                  <a:lnTo>
                    <a:pt x="504" y="29"/>
                  </a:lnTo>
                  <a:lnTo>
                    <a:pt x="499" y="31"/>
                  </a:lnTo>
                  <a:lnTo>
                    <a:pt x="494" y="32"/>
                  </a:lnTo>
                  <a:lnTo>
                    <a:pt x="485" y="32"/>
                  </a:lnTo>
                  <a:lnTo>
                    <a:pt x="464" y="32"/>
                  </a:lnTo>
                  <a:lnTo>
                    <a:pt x="435" y="34"/>
                  </a:lnTo>
                  <a:lnTo>
                    <a:pt x="402" y="38"/>
                  </a:lnTo>
                  <a:lnTo>
                    <a:pt x="364" y="44"/>
                  </a:lnTo>
                  <a:lnTo>
                    <a:pt x="345" y="48"/>
                  </a:lnTo>
                  <a:lnTo>
                    <a:pt x="325" y="53"/>
                  </a:lnTo>
                  <a:lnTo>
                    <a:pt x="306" y="58"/>
                  </a:lnTo>
                  <a:lnTo>
                    <a:pt x="285" y="63"/>
                  </a:lnTo>
                  <a:lnTo>
                    <a:pt x="266" y="71"/>
                  </a:lnTo>
                  <a:lnTo>
                    <a:pt x="248" y="78"/>
                  </a:lnTo>
                  <a:lnTo>
                    <a:pt x="229" y="86"/>
                  </a:lnTo>
                  <a:lnTo>
                    <a:pt x="211" y="96"/>
                  </a:lnTo>
                  <a:lnTo>
                    <a:pt x="178" y="115"/>
                  </a:lnTo>
                  <a:lnTo>
                    <a:pt x="150" y="135"/>
                  </a:lnTo>
                  <a:lnTo>
                    <a:pt x="126" y="154"/>
                  </a:lnTo>
                  <a:lnTo>
                    <a:pt x="104" y="171"/>
                  </a:lnTo>
                  <a:lnTo>
                    <a:pt x="87" y="188"/>
                  </a:lnTo>
                  <a:lnTo>
                    <a:pt x="73" y="203"/>
                  </a:lnTo>
                  <a:lnTo>
                    <a:pt x="62" y="215"/>
                  </a:lnTo>
                  <a:lnTo>
                    <a:pt x="54" y="224"/>
                  </a:lnTo>
                  <a:lnTo>
                    <a:pt x="51" y="229"/>
                  </a:lnTo>
                  <a:lnTo>
                    <a:pt x="46" y="233"/>
                  </a:lnTo>
                  <a:lnTo>
                    <a:pt x="40" y="237"/>
                  </a:lnTo>
                  <a:lnTo>
                    <a:pt x="34" y="240"/>
                  </a:lnTo>
                  <a:lnTo>
                    <a:pt x="27" y="244"/>
                  </a:lnTo>
                  <a:lnTo>
                    <a:pt x="21" y="247"/>
                  </a:lnTo>
                  <a:lnTo>
                    <a:pt x="14" y="249"/>
                  </a:lnTo>
                  <a:lnTo>
                    <a:pt x="9" y="249"/>
                  </a:lnTo>
                  <a:lnTo>
                    <a:pt x="5" y="249"/>
                  </a:lnTo>
                  <a:lnTo>
                    <a:pt x="1" y="247"/>
                  </a:lnTo>
                  <a:lnTo>
                    <a:pt x="0" y="243"/>
                  </a:lnTo>
                  <a:lnTo>
                    <a:pt x="1" y="237"/>
                  </a:lnTo>
                  <a:lnTo>
                    <a:pt x="5" y="230"/>
                  </a:lnTo>
                  <a:lnTo>
                    <a:pt x="11" y="220"/>
                  </a:lnTo>
                  <a:lnTo>
                    <a:pt x="21" y="207"/>
                  </a:lnTo>
                  <a:lnTo>
                    <a:pt x="33" y="19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2053"/>
            <p:cNvSpPr>
              <a:spLocks/>
            </p:cNvSpPr>
            <p:nvPr/>
          </p:nvSpPr>
          <p:spPr bwMode="auto">
            <a:xfrm>
              <a:off x="6723093" y="4475871"/>
              <a:ext cx="42954" cy="92271"/>
            </a:xfrm>
            <a:custGeom>
              <a:avLst/>
              <a:gdLst>
                <a:gd name="T0" fmla="*/ 0 w 107"/>
                <a:gd name="T1" fmla="*/ 202 h 233"/>
                <a:gd name="T2" fmla="*/ 1 w 107"/>
                <a:gd name="T3" fmla="*/ 196 h 233"/>
                <a:gd name="T4" fmla="*/ 3 w 107"/>
                <a:gd name="T5" fmla="*/ 181 h 233"/>
                <a:gd name="T6" fmla="*/ 8 w 107"/>
                <a:gd name="T7" fmla="*/ 159 h 233"/>
                <a:gd name="T8" fmla="*/ 15 w 107"/>
                <a:gd name="T9" fmla="*/ 131 h 233"/>
                <a:gd name="T10" fmla="*/ 20 w 107"/>
                <a:gd name="T11" fmla="*/ 115 h 233"/>
                <a:gd name="T12" fmla="*/ 25 w 107"/>
                <a:gd name="T13" fmla="*/ 99 h 233"/>
                <a:gd name="T14" fmla="*/ 32 w 107"/>
                <a:gd name="T15" fmla="*/ 83 h 233"/>
                <a:gd name="T16" fmla="*/ 39 w 107"/>
                <a:gd name="T17" fmla="*/ 66 h 233"/>
                <a:gd name="T18" fmla="*/ 47 w 107"/>
                <a:gd name="T19" fmla="*/ 50 h 233"/>
                <a:gd name="T20" fmla="*/ 55 w 107"/>
                <a:gd name="T21" fmla="*/ 33 h 233"/>
                <a:gd name="T22" fmla="*/ 65 w 107"/>
                <a:gd name="T23" fmla="*/ 18 h 233"/>
                <a:gd name="T24" fmla="*/ 76 w 107"/>
                <a:gd name="T25" fmla="*/ 4 h 233"/>
                <a:gd name="T26" fmla="*/ 81 w 107"/>
                <a:gd name="T27" fmla="*/ 2 h 233"/>
                <a:gd name="T28" fmla="*/ 87 w 107"/>
                <a:gd name="T29" fmla="*/ 0 h 233"/>
                <a:gd name="T30" fmla="*/ 93 w 107"/>
                <a:gd name="T31" fmla="*/ 0 h 233"/>
                <a:gd name="T32" fmla="*/ 100 w 107"/>
                <a:gd name="T33" fmla="*/ 0 h 233"/>
                <a:gd name="T34" fmla="*/ 105 w 107"/>
                <a:gd name="T35" fmla="*/ 2 h 233"/>
                <a:gd name="T36" fmla="*/ 107 w 107"/>
                <a:gd name="T37" fmla="*/ 5 h 233"/>
                <a:gd name="T38" fmla="*/ 107 w 107"/>
                <a:gd name="T39" fmla="*/ 7 h 233"/>
                <a:gd name="T40" fmla="*/ 107 w 107"/>
                <a:gd name="T41" fmla="*/ 8 h 233"/>
                <a:gd name="T42" fmla="*/ 106 w 107"/>
                <a:gd name="T43" fmla="*/ 12 h 233"/>
                <a:gd name="T44" fmla="*/ 104 w 107"/>
                <a:gd name="T45" fmla="*/ 14 h 233"/>
                <a:gd name="T46" fmla="*/ 96 w 107"/>
                <a:gd name="T47" fmla="*/ 20 h 233"/>
                <a:gd name="T48" fmla="*/ 89 w 107"/>
                <a:gd name="T49" fmla="*/ 29 h 233"/>
                <a:gd name="T50" fmla="*/ 81 w 107"/>
                <a:gd name="T51" fmla="*/ 41 h 233"/>
                <a:gd name="T52" fmla="*/ 73 w 107"/>
                <a:gd name="T53" fmla="*/ 53 h 233"/>
                <a:gd name="T54" fmla="*/ 64 w 107"/>
                <a:gd name="T55" fmla="*/ 68 h 233"/>
                <a:gd name="T56" fmla="*/ 55 w 107"/>
                <a:gd name="T57" fmla="*/ 83 h 233"/>
                <a:gd name="T58" fmla="*/ 49 w 107"/>
                <a:gd name="T59" fmla="*/ 99 h 233"/>
                <a:gd name="T60" fmla="*/ 43 w 107"/>
                <a:gd name="T61" fmla="*/ 116 h 233"/>
                <a:gd name="T62" fmla="*/ 36 w 107"/>
                <a:gd name="T63" fmla="*/ 149 h 233"/>
                <a:gd name="T64" fmla="*/ 30 w 107"/>
                <a:gd name="T65" fmla="*/ 176 h 233"/>
                <a:gd name="T66" fmla="*/ 28 w 107"/>
                <a:gd name="T67" fmla="*/ 188 h 233"/>
                <a:gd name="T68" fmla="*/ 27 w 107"/>
                <a:gd name="T69" fmla="*/ 197 h 233"/>
                <a:gd name="T70" fmla="*/ 27 w 107"/>
                <a:gd name="T71" fmla="*/ 205 h 233"/>
                <a:gd name="T72" fmla="*/ 27 w 107"/>
                <a:gd name="T73" fmla="*/ 212 h 233"/>
                <a:gd name="T74" fmla="*/ 27 w 107"/>
                <a:gd name="T75" fmla="*/ 217 h 233"/>
                <a:gd name="T76" fmla="*/ 25 w 107"/>
                <a:gd name="T77" fmla="*/ 222 h 233"/>
                <a:gd name="T78" fmla="*/ 21 w 107"/>
                <a:gd name="T79" fmla="*/ 229 h 233"/>
                <a:gd name="T80" fmla="*/ 16 w 107"/>
                <a:gd name="T81" fmla="*/ 232 h 233"/>
                <a:gd name="T82" fmla="*/ 14 w 107"/>
                <a:gd name="T83" fmla="*/ 233 h 233"/>
                <a:gd name="T84" fmla="*/ 11 w 107"/>
                <a:gd name="T85" fmla="*/ 233 h 233"/>
                <a:gd name="T86" fmla="*/ 9 w 107"/>
                <a:gd name="T87" fmla="*/ 232 h 233"/>
                <a:gd name="T88" fmla="*/ 7 w 107"/>
                <a:gd name="T89" fmla="*/ 229 h 233"/>
                <a:gd name="T90" fmla="*/ 5 w 107"/>
                <a:gd name="T91" fmla="*/ 224 h 233"/>
                <a:gd name="T92" fmla="*/ 2 w 107"/>
                <a:gd name="T93" fmla="*/ 219 h 233"/>
                <a:gd name="T94" fmla="*/ 1 w 107"/>
                <a:gd name="T95" fmla="*/ 212 h 233"/>
                <a:gd name="T96" fmla="*/ 0 w 107"/>
                <a:gd name="T97" fmla="*/ 20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" h="233">
                  <a:moveTo>
                    <a:pt x="0" y="202"/>
                  </a:moveTo>
                  <a:lnTo>
                    <a:pt x="1" y="196"/>
                  </a:lnTo>
                  <a:lnTo>
                    <a:pt x="3" y="181"/>
                  </a:lnTo>
                  <a:lnTo>
                    <a:pt x="8" y="159"/>
                  </a:lnTo>
                  <a:lnTo>
                    <a:pt x="15" y="131"/>
                  </a:lnTo>
                  <a:lnTo>
                    <a:pt x="20" y="115"/>
                  </a:lnTo>
                  <a:lnTo>
                    <a:pt x="25" y="99"/>
                  </a:lnTo>
                  <a:lnTo>
                    <a:pt x="32" y="83"/>
                  </a:lnTo>
                  <a:lnTo>
                    <a:pt x="39" y="66"/>
                  </a:lnTo>
                  <a:lnTo>
                    <a:pt x="47" y="50"/>
                  </a:lnTo>
                  <a:lnTo>
                    <a:pt x="55" y="33"/>
                  </a:lnTo>
                  <a:lnTo>
                    <a:pt x="65" y="18"/>
                  </a:lnTo>
                  <a:lnTo>
                    <a:pt x="76" y="4"/>
                  </a:lnTo>
                  <a:lnTo>
                    <a:pt x="81" y="2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5" y="2"/>
                  </a:lnTo>
                  <a:lnTo>
                    <a:pt x="107" y="5"/>
                  </a:lnTo>
                  <a:lnTo>
                    <a:pt x="107" y="7"/>
                  </a:lnTo>
                  <a:lnTo>
                    <a:pt x="107" y="8"/>
                  </a:lnTo>
                  <a:lnTo>
                    <a:pt x="106" y="12"/>
                  </a:lnTo>
                  <a:lnTo>
                    <a:pt x="104" y="14"/>
                  </a:lnTo>
                  <a:lnTo>
                    <a:pt x="96" y="20"/>
                  </a:lnTo>
                  <a:lnTo>
                    <a:pt x="89" y="29"/>
                  </a:lnTo>
                  <a:lnTo>
                    <a:pt x="81" y="41"/>
                  </a:lnTo>
                  <a:lnTo>
                    <a:pt x="73" y="53"/>
                  </a:lnTo>
                  <a:lnTo>
                    <a:pt x="64" y="68"/>
                  </a:lnTo>
                  <a:lnTo>
                    <a:pt x="55" y="83"/>
                  </a:lnTo>
                  <a:lnTo>
                    <a:pt x="49" y="99"/>
                  </a:lnTo>
                  <a:lnTo>
                    <a:pt x="43" y="116"/>
                  </a:lnTo>
                  <a:lnTo>
                    <a:pt x="36" y="149"/>
                  </a:lnTo>
                  <a:lnTo>
                    <a:pt x="30" y="176"/>
                  </a:lnTo>
                  <a:lnTo>
                    <a:pt x="28" y="188"/>
                  </a:lnTo>
                  <a:lnTo>
                    <a:pt x="27" y="197"/>
                  </a:lnTo>
                  <a:lnTo>
                    <a:pt x="27" y="205"/>
                  </a:lnTo>
                  <a:lnTo>
                    <a:pt x="27" y="212"/>
                  </a:lnTo>
                  <a:lnTo>
                    <a:pt x="27" y="217"/>
                  </a:lnTo>
                  <a:lnTo>
                    <a:pt x="25" y="222"/>
                  </a:lnTo>
                  <a:lnTo>
                    <a:pt x="21" y="229"/>
                  </a:lnTo>
                  <a:lnTo>
                    <a:pt x="16" y="232"/>
                  </a:lnTo>
                  <a:lnTo>
                    <a:pt x="14" y="233"/>
                  </a:lnTo>
                  <a:lnTo>
                    <a:pt x="11" y="233"/>
                  </a:lnTo>
                  <a:lnTo>
                    <a:pt x="9" y="232"/>
                  </a:lnTo>
                  <a:lnTo>
                    <a:pt x="7" y="229"/>
                  </a:lnTo>
                  <a:lnTo>
                    <a:pt x="5" y="224"/>
                  </a:lnTo>
                  <a:lnTo>
                    <a:pt x="2" y="219"/>
                  </a:lnTo>
                  <a:lnTo>
                    <a:pt x="1" y="212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054"/>
            <p:cNvSpPr>
              <a:spLocks/>
            </p:cNvSpPr>
            <p:nvPr/>
          </p:nvSpPr>
          <p:spPr bwMode="auto">
            <a:xfrm>
              <a:off x="6980816" y="4370873"/>
              <a:ext cx="93862" cy="42954"/>
            </a:xfrm>
            <a:custGeom>
              <a:avLst/>
              <a:gdLst>
                <a:gd name="T0" fmla="*/ 32 w 234"/>
                <a:gd name="T1" fmla="*/ 0 h 107"/>
                <a:gd name="T2" fmla="*/ 37 w 234"/>
                <a:gd name="T3" fmla="*/ 2 h 107"/>
                <a:gd name="T4" fmla="*/ 52 w 234"/>
                <a:gd name="T5" fmla="*/ 4 h 107"/>
                <a:gd name="T6" fmla="*/ 75 w 234"/>
                <a:gd name="T7" fmla="*/ 8 h 107"/>
                <a:gd name="T8" fmla="*/ 103 w 234"/>
                <a:gd name="T9" fmla="*/ 16 h 107"/>
                <a:gd name="T10" fmla="*/ 118 w 234"/>
                <a:gd name="T11" fmla="*/ 20 h 107"/>
                <a:gd name="T12" fmla="*/ 134 w 234"/>
                <a:gd name="T13" fmla="*/ 25 h 107"/>
                <a:gd name="T14" fmla="*/ 152 w 234"/>
                <a:gd name="T15" fmla="*/ 32 h 107"/>
                <a:gd name="T16" fmla="*/ 168 w 234"/>
                <a:gd name="T17" fmla="*/ 39 h 107"/>
                <a:gd name="T18" fmla="*/ 184 w 234"/>
                <a:gd name="T19" fmla="*/ 47 h 107"/>
                <a:gd name="T20" fmla="*/ 200 w 234"/>
                <a:gd name="T21" fmla="*/ 56 h 107"/>
                <a:gd name="T22" fmla="*/ 215 w 234"/>
                <a:gd name="T23" fmla="*/ 65 h 107"/>
                <a:gd name="T24" fmla="*/ 229 w 234"/>
                <a:gd name="T25" fmla="*/ 76 h 107"/>
                <a:gd name="T26" fmla="*/ 231 w 234"/>
                <a:gd name="T27" fmla="*/ 81 h 107"/>
                <a:gd name="T28" fmla="*/ 234 w 234"/>
                <a:gd name="T29" fmla="*/ 88 h 107"/>
                <a:gd name="T30" fmla="*/ 234 w 234"/>
                <a:gd name="T31" fmla="*/ 94 h 107"/>
                <a:gd name="T32" fmla="*/ 234 w 234"/>
                <a:gd name="T33" fmla="*/ 100 h 107"/>
                <a:gd name="T34" fmla="*/ 231 w 234"/>
                <a:gd name="T35" fmla="*/ 105 h 107"/>
                <a:gd name="T36" fmla="*/ 228 w 234"/>
                <a:gd name="T37" fmla="*/ 107 h 107"/>
                <a:gd name="T38" fmla="*/ 227 w 234"/>
                <a:gd name="T39" fmla="*/ 107 h 107"/>
                <a:gd name="T40" fmla="*/ 225 w 234"/>
                <a:gd name="T41" fmla="*/ 107 h 107"/>
                <a:gd name="T42" fmla="*/ 223 w 234"/>
                <a:gd name="T43" fmla="*/ 106 h 107"/>
                <a:gd name="T44" fmla="*/ 220 w 234"/>
                <a:gd name="T45" fmla="*/ 104 h 107"/>
                <a:gd name="T46" fmla="*/ 213 w 234"/>
                <a:gd name="T47" fmla="*/ 98 h 107"/>
                <a:gd name="T48" fmla="*/ 204 w 234"/>
                <a:gd name="T49" fmla="*/ 89 h 107"/>
                <a:gd name="T50" fmla="*/ 194 w 234"/>
                <a:gd name="T51" fmla="*/ 81 h 107"/>
                <a:gd name="T52" fmla="*/ 181 w 234"/>
                <a:gd name="T53" fmla="*/ 73 h 107"/>
                <a:gd name="T54" fmla="*/ 167 w 234"/>
                <a:gd name="T55" fmla="*/ 64 h 107"/>
                <a:gd name="T56" fmla="*/ 150 w 234"/>
                <a:gd name="T57" fmla="*/ 57 h 107"/>
                <a:gd name="T58" fmla="*/ 134 w 234"/>
                <a:gd name="T59" fmla="*/ 49 h 107"/>
                <a:gd name="T60" fmla="*/ 117 w 234"/>
                <a:gd name="T61" fmla="*/ 44 h 107"/>
                <a:gd name="T62" fmla="*/ 85 w 234"/>
                <a:gd name="T63" fmla="*/ 36 h 107"/>
                <a:gd name="T64" fmla="*/ 58 w 234"/>
                <a:gd name="T65" fmla="*/ 31 h 107"/>
                <a:gd name="T66" fmla="*/ 46 w 234"/>
                <a:gd name="T67" fmla="*/ 29 h 107"/>
                <a:gd name="T68" fmla="*/ 36 w 234"/>
                <a:gd name="T69" fmla="*/ 27 h 107"/>
                <a:gd name="T70" fmla="*/ 28 w 234"/>
                <a:gd name="T71" fmla="*/ 27 h 107"/>
                <a:gd name="T72" fmla="*/ 23 w 234"/>
                <a:gd name="T73" fmla="*/ 27 h 107"/>
                <a:gd name="T74" fmla="*/ 17 w 234"/>
                <a:gd name="T75" fmla="*/ 27 h 107"/>
                <a:gd name="T76" fmla="*/ 11 w 234"/>
                <a:gd name="T77" fmla="*/ 25 h 107"/>
                <a:gd name="T78" fmla="*/ 5 w 234"/>
                <a:gd name="T79" fmla="*/ 21 h 107"/>
                <a:gd name="T80" fmla="*/ 1 w 234"/>
                <a:gd name="T81" fmla="*/ 17 h 107"/>
                <a:gd name="T82" fmla="*/ 0 w 234"/>
                <a:gd name="T83" fmla="*/ 15 h 107"/>
                <a:gd name="T84" fmla="*/ 0 w 234"/>
                <a:gd name="T85" fmla="*/ 11 h 107"/>
                <a:gd name="T86" fmla="*/ 2 w 234"/>
                <a:gd name="T87" fmla="*/ 9 h 107"/>
                <a:gd name="T88" fmla="*/ 5 w 234"/>
                <a:gd name="T89" fmla="*/ 7 h 107"/>
                <a:gd name="T90" fmla="*/ 9 w 234"/>
                <a:gd name="T91" fmla="*/ 5 h 107"/>
                <a:gd name="T92" fmla="*/ 14 w 234"/>
                <a:gd name="T93" fmla="*/ 3 h 107"/>
                <a:gd name="T94" fmla="*/ 22 w 234"/>
                <a:gd name="T95" fmla="*/ 2 h 107"/>
                <a:gd name="T96" fmla="*/ 32 w 234"/>
                <a:gd name="T9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4" h="107">
                  <a:moveTo>
                    <a:pt x="32" y="0"/>
                  </a:moveTo>
                  <a:lnTo>
                    <a:pt x="37" y="2"/>
                  </a:lnTo>
                  <a:lnTo>
                    <a:pt x="52" y="4"/>
                  </a:lnTo>
                  <a:lnTo>
                    <a:pt x="75" y="8"/>
                  </a:lnTo>
                  <a:lnTo>
                    <a:pt x="103" y="16"/>
                  </a:lnTo>
                  <a:lnTo>
                    <a:pt x="118" y="20"/>
                  </a:lnTo>
                  <a:lnTo>
                    <a:pt x="134" y="25"/>
                  </a:lnTo>
                  <a:lnTo>
                    <a:pt x="152" y="32"/>
                  </a:lnTo>
                  <a:lnTo>
                    <a:pt x="168" y="39"/>
                  </a:lnTo>
                  <a:lnTo>
                    <a:pt x="184" y="47"/>
                  </a:lnTo>
                  <a:lnTo>
                    <a:pt x="200" y="56"/>
                  </a:lnTo>
                  <a:lnTo>
                    <a:pt x="215" y="65"/>
                  </a:lnTo>
                  <a:lnTo>
                    <a:pt x="229" y="76"/>
                  </a:lnTo>
                  <a:lnTo>
                    <a:pt x="231" y="81"/>
                  </a:lnTo>
                  <a:lnTo>
                    <a:pt x="234" y="88"/>
                  </a:lnTo>
                  <a:lnTo>
                    <a:pt x="234" y="94"/>
                  </a:lnTo>
                  <a:lnTo>
                    <a:pt x="234" y="100"/>
                  </a:lnTo>
                  <a:lnTo>
                    <a:pt x="231" y="105"/>
                  </a:lnTo>
                  <a:lnTo>
                    <a:pt x="228" y="107"/>
                  </a:lnTo>
                  <a:lnTo>
                    <a:pt x="227" y="107"/>
                  </a:lnTo>
                  <a:lnTo>
                    <a:pt x="225" y="107"/>
                  </a:lnTo>
                  <a:lnTo>
                    <a:pt x="223" y="106"/>
                  </a:lnTo>
                  <a:lnTo>
                    <a:pt x="220" y="104"/>
                  </a:lnTo>
                  <a:lnTo>
                    <a:pt x="213" y="98"/>
                  </a:lnTo>
                  <a:lnTo>
                    <a:pt x="204" y="89"/>
                  </a:lnTo>
                  <a:lnTo>
                    <a:pt x="194" y="81"/>
                  </a:lnTo>
                  <a:lnTo>
                    <a:pt x="181" y="73"/>
                  </a:lnTo>
                  <a:lnTo>
                    <a:pt x="167" y="64"/>
                  </a:lnTo>
                  <a:lnTo>
                    <a:pt x="150" y="57"/>
                  </a:lnTo>
                  <a:lnTo>
                    <a:pt x="134" y="49"/>
                  </a:lnTo>
                  <a:lnTo>
                    <a:pt x="117" y="44"/>
                  </a:lnTo>
                  <a:lnTo>
                    <a:pt x="85" y="36"/>
                  </a:lnTo>
                  <a:lnTo>
                    <a:pt x="58" y="31"/>
                  </a:lnTo>
                  <a:lnTo>
                    <a:pt x="46" y="29"/>
                  </a:lnTo>
                  <a:lnTo>
                    <a:pt x="36" y="27"/>
                  </a:lnTo>
                  <a:lnTo>
                    <a:pt x="28" y="27"/>
                  </a:lnTo>
                  <a:lnTo>
                    <a:pt x="23" y="27"/>
                  </a:lnTo>
                  <a:lnTo>
                    <a:pt x="17" y="27"/>
                  </a:lnTo>
                  <a:lnTo>
                    <a:pt x="11" y="25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7"/>
                  </a:lnTo>
                  <a:lnTo>
                    <a:pt x="9" y="5"/>
                  </a:lnTo>
                  <a:lnTo>
                    <a:pt x="14" y="3"/>
                  </a:lnTo>
                  <a:lnTo>
                    <a:pt x="22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2055"/>
            <p:cNvSpPr>
              <a:spLocks/>
            </p:cNvSpPr>
            <p:nvPr/>
          </p:nvSpPr>
          <p:spPr bwMode="auto">
            <a:xfrm>
              <a:off x="6918772" y="4391555"/>
              <a:ext cx="98635" cy="22273"/>
            </a:xfrm>
            <a:custGeom>
              <a:avLst/>
              <a:gdLst>
                <a:gd name="T0" fmla="*/ 26 w 247"/>
                <a:gd name="T1" fmla="*/ 5 h 57"/>
                <a:gd name="T2" fmla="*/ 31 w 247"/>
                <a:gd name="T3" fmla="*/ 3 h 57"/>
                <a:gd name="T4" fmla="*/ 47 w 247"/>
                <a:gd name="T5" fmla="*/ 2 h 57"/>
                <a:gd name="T6" fmla="*/ 70 w 247"/>
                <a:gd name="T7" fmla="*/ 1 h 57"/>
                <a:gd name="T8" fmla="*/ 99 w 247"/>
                <a:gd name="T9" fmla="*/ 0 h 57"/>
                <a:gd name="T10" fmla="*/ 115 w 247"/>
                <a:gd name="T11" fmla="*/ 1 h 57"/>
                <a:gd name="T12" fmla="*/ 132 w 247"/>
                <a:gd name="T13" fmla="*/ 2 h 57"/>
                <a:gd name="T14" fmla="*/ 150 w 247"/>
                <a:gd name="T15" fmla="*/ 3 h 57"/>
                <a:gd name="T16" fmla="*/ 167 w 247"/>
                <a:gd name="T17" fmla="*/ 6 h 57"/>
                <a:gd name="T18" fmla="*/ 185 w 247"/>
                <a:gd name="T19" fmla="*/ 10 h 57"/>
                <a:gd name="T20" fmla="*/ 203 w 247"/>
                <a:gd name="T21" fmla="*/ 14 h 57"/>
                <a:gd name="T22" fmla="*/ 220 w 247"/>
                <a:gd name="T23" fmla="*/ 20 h 57"/>
                <a:gd name="T24" fmla="*/ 236 w 247"/>
                <a:gd name="T25" fmla="*/ 26 h 57"/>
                <a:gd name="T26" fmla="*/ 240 w 247"/>
                <a:gd name="T27" fmla="*/ 30 h 57"/>
                <a:gd name="T28" fmla="*/ 244 w 247"/>
                <a:gd name="T29" fmla="*/ 36 h 57"/>
                <a:gd name="T30" fmla="*/ 246 w 247"/>
                <a:gd name="T31" fmla="*/ 41 h 57"/>
                <a:gd name="T32" fmla="*/ 247 w 247"/>
                <a:gd name="T33" fmla="*/ 48 h 57"/>
                <a:gd name="T34" fmla="*/ 246 w 247"/>
                <a:gd name="T35" fmla="*/ 53 h 57"/>
                <a:gd name="T36" fmla="*/ 244 w 247"/>
                <a:gd name="T37" fmla="*/ 56 h 57"/>
                <a:gd name="T38" fmla="*/ 243 w 247"/>
                <a:gd name="T39" fmla="*/ 57 h 57"/>
                <a:gd name="T40" fmla="*/ 240 w 247"/>
                <a:gd name="T41" fmla="*/ 57 h 57"/>
                <a:gd name="T42" fmla="*/ 238 w 247"/>
                <a:gd name="T43" fmla="*/ 56 h 57"/>
                <a:gd name="T44" fmla="*/ 235 w 247"/>
                <a:gd name="T45" fmla="*/ 55 h 57"/>
                <a:gd name="T46" fmla="*/ 226 w 247"/>
                <a:gd name="T47" fmla="*/ 50 h 57"/>
                <a:gd name="T48" fmla="*/ 216 w 247"/>
                <a:gd name="T49" fmla="*/ 46 h 57"/>
                <a:gd name="T50" fmla="*/ 204 w 247"/>
                <a:gd name="T51" fmla="*/ 40 h 57"/>
                <a:gd name="T52" fmla="*/ 189 w 247"/>
                <a:gd name="T53" fmla="*/ 35 h 57"/>
                <a:gd name="T54" fmla="*/ 172 w 247"/>
                <a:gd name="T55" fmla="*/ 30 h 57"/>
                <a:gd name="T56" fmla="*/ 155 w 247"/>
                <a:gd name="T57" fmla="*/ 27 h 57"/>
                <a:gd name="T58" fmla="*/ 138 w 247"/>
                <a:gd name="T59" fmla="*/ 25 h 57"/>
                <a:gd name="T60" fmla="*/ 121 w 247"/>
                <a:gd name="T61" fmla="*/ 24 h 57"/>
                <a:gd name="T62" fmla="*/ 87 w 247"/>
                <a:gd name="T63" fmla="*/ 25 h 57"/>
                <a:gd name="T64" fmla="*/ 59 w 247"/>
                <a:gd name="T65" fmla="*/ 27 h 57"/>
                <a:gd name="T66" fmla="*/ 47 w 247"/>
                <a:gd name="T67" fmla="*/ 28 h 57"/>
                <a:gd name="T68" fmla="*/ 37 w 247"/>
                <a:gd name="T69" fmla="*/ 29 h 57"/>
                <a:gd name="T70" fmla="*/ 30 w 247"/>
                <a:gd name="T71" fmla="*/ 32 h 57"/>
                <a:gd name="T72" fmla="*/ 24 w 247"/>
                <a:gd name="T73" fmla="*/ 34 h 57"/>
                <a:gd name="T74" fmla="*/ 19 w 247"/>
                <a:gd name="T75" fmla="*/ 35 h 57"/>
                <a:gd name="T76" fmla="*/ 13 w 247"/>
                <a:gd name="T77" fmla="*/ 34 h 57"/>
                <a:gd name="T78" fmla="*/ 6 w 247"/>
                <a:gd name="T79" fmla="*/ 32 h 57"/>
                <a:gd name="T80" fmla="*/ 1 w 247"/>
                <a:gd name="T81" fmla="*/ 28 h 57"/>
                <a:gd name="T82" fmla="*/ 0 w 247"/>
                <a:gd name="T83" fmla="*/ 26 h 57"/>
                <a:gd name="T84" fmla="*/ 0 w 247"/>
                <a:gd name="T85" fmla="*/ 24 h 57"/>
                <a:gd name="T86" fmla="*/ 0 w 247"/>
                <a:gd name="T87" fmla="*/ 21 h 57"/>
                <a:gd name="T88" fmla="*/ 2 w 247"/>
                <a:gd name="T89" fmla="*/ 18 h 57"/>
                <a:gd name="T90" fmla="*/ 5 w 247"/>
                <a:gd name="T91" fmla="*/ 15 h 57"/>
                <a:gd name="T92" fmla="*/ 10 w 247"/>
                <a:gd name="T93" fmla="*/ 12 h 57"/>
                <a:gd name="T94" fmla="*/ 17 w 247"/>
                <a:gd name="T95" fmla="*/ 8 h 57"/>
                <a:gd name="T96" fmla="*/ 26 w 247"/>
                <a:gd name="T9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7" h="57">
                  <a:moveTo>
                    <a:pt x="26" y="5"/>
                  </a:moveTo>
                  <a:lnTo>
                    <a:pt x="31" y="3"/>
                  </a:lnTo>
                  <a:lnTo>
                    <a:pt x="47" y="2"/>
                  </a:lnTo>
                  <a:lnTo>
                    <a:pt x="70" y="1"/>
                  </a:lnTo>
                  <a:lnTo>
                    <a:pt x="99" y="0"/>
                  </a:lnTo>
                  <a:lnTo>
                    <a:pt x="115" y="1"/>
                  </a:lnTo>
                  <a:lnTo>
                    <a:pt x="132" y="2"/>
                  </a:lnTo>
                  <a:lnTo>
                    <a:pt x="150" y="3"/>
                  </a:lnTo>
                  <a:lnTo>
                    <a:pt x="167" y="6"/>
                  </a:lnTo>
                  <a:lnTo>
                    <a:pt x="185" y="10"/>
                  </a:lnTo>
                  <a:lnTo>
                    <a:pt x="203" y="14"/>
                  </a:lnTo>
                  <a:lnTo>
                    <a:pt x="220" y="20"/>
                  </a:lnTo>
                  <a:lnTo>
                    <a:pt x="236" y="26"/>
                  </a:lnTo>
                  <a:lnTo>
                    <a:pt x="240" y="30"/>
                  </a:lnTo>
                  <a:lnTo>
                    <a:pt x="244" y="36"/>
                  </a:lnTo>
                  <a:lnTo>
                    <a:pt x="246" y="41"/>
                  </a:lnTo>
                  <a:lnTo>
                    <a:pt x="247" y="48"/>
                  </a:lnTo>
                  <a:lnTo>
                    <a:pt x="246" y="53"/>
                  </a:lnTo>
                  <a:lnTo>
                    <a:pt x="244" y="56"/>
                  </a:lnTo>
                  <a:lnTo>
                    <a:pt x="243" y="57"/>
                  </a:lnTo>
                  <a:lnTo>
                    <a:pt x="240" y="57"/>
                  </a:lnTo>
                  <a:lnTo>
                    <a:pt x="238" y="56"/>
                  </a:lnTo>
                  <a:lnTo>
                    <a:pt x="235" y="55"/>
                  </a:lnTo>
                  <a:lnTo>
                    <a:pt x="226" y="50"/>
                  </a:lnTo>
                  <a:lnTo>
                    <a:pt x="216" y="46"/>
                  </a:lnTo>
                  <a:lnTo>
                    <a:pt x="204" y="40"/>
                  </a:lnTo>
                  <a:lnTo>
                    <a:pt x="189" y="35"/>
                  </a:lnTo>
                  <a:lnTo>
                    <a:pt x="172" y="30"/>
                  </a:lnTo>
                  <a:lnTo>
                    <a:pt x="155" y="27"/>
                  </a:lnTo>
                  <a:lnTo>
                    <a:pt x="138" y="25"/>
                  </a:lnTo>
                  <a:lnTo>
                    <a:pt x="121" y="24"/>
                  </a:lnTo>
                  <a:lnTo>
                    <a:pt x="87" y="25"/>
                  </a:lnTo>
                  <a:lnTo>
                    <a:pt x="59" y="27"/>
                  </a:lnTo>
                  <a:lnTo>
                    <a:pt x="47" y="28"/>
                  </a:lnTo>
                  <a:lnTo>
                    <a:pt x="37" y="29"/>
                  </a:lnTo>
                  <a:lnTo>
                    <a:pt x="30" y="32"/>
                  </a:lnTo>
                  <a:lnTo>
                    <a:pt x="24" y="34"/>
                  </a:lnTo>
                  <a:lnTo>
                    <a:pt x="19" y="35"/>
                  </a:lnTo>
                  <a:lnTo>
                    <a:pt x="13" y="34"/>
                  </a:lnTo>
                  <a:lnTo>
                    <a:pt x="6" y="32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10" y="12"/>
                  </a:lnTo>
                  <a:lnTo>
                    <a:pt x="17" y="8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056"/>
            <p:cNvSpPr>
              <a:spLocks/>
            </p:cNvSpPr>
            <p:nvPr/>
          </p:nvSpPr>
          <p:spPr bwMode="auto">
            <a:xfrm>
              <a:off x="7058769" y="4689049"/>
              <a:ext cx="71589" cy="74771"/>
            </a:xfrm>
            <a:custGeom>
              <a:avLst/>
              <a:gdLst>
                <a:gd name="T0" fmla="*/ 175 w 179"/>
                <a:gd name="T1" fmla="*/ 34 h 188"/>
                <a:gd name="T2" fmla="*/ 164 w 179"/>
                <a:gd name="T3" fmla="*/ 51 h 188"/>
                <a:gd name="T4" fmla="*/ 133 w 179"/>
                <a:gd name="T5" fmla="*/ 94 h 188"/>
                <a:gd name="T6" fmla="*/ 123 w 179"/>
                <a:gd name="T7" fmla="*/ 107 h 188"/>
                <a:gd name="T8" fmla="*/ 111 w 179"/>
                <a:gd name="T9" fmla="*/ 119 h 188"/>
                <a:gd name="T10" fmla="*/ 99 w 179"/>
                <a:gd name="T11" fmla="*/ 131 h 188"/>
                <a:gd name="T12" fmla="*/ 86 w 179"/>
                <a:gd name="T13" fmla="*/ 144 h 188"/>
                <a:gd name="T14" fmla="*/ 72 w 179"/>
                <a:gd name="T15" fmla="*/ 156 h 188"/>
                <a:gd name="T16" fmla="*/ 58 w 179"/>
                <a:gd name="T17" fmla="*/ 167 h 188"/>
                <a:gd name="T18" fmla="*/ 43 w 179"/>
                <a:gd name="T19" fmla="*/ 178 h 188"/>
                <a:gd name="T20" fmla="*/ 28 w 179"/>
                <a:gd name="T21" fmla="*/ 186 h 188"/>
                <a:gd name="T22" fmla="*/ 22 w 179"/>
                <a:gd name="T23" fmla="*/ 188 h 188"/>
                <a:gd name="T24" fmla="*/ 16 w 179"/>
                <a:gd name="T25" fmla="*/ 186 h 188"/>
                <a:gd name="T26" fmla="*/ 9 w 179"/>
                <a:gd name="T27" fmla="*/ 184 h 188"/>
                <a:gd name="T28" fmla="*/ 4 w 179"/>
                <a:gd name="T29" fmla="*/ 181 h 188"/>
                <a:gd name="T30" fmla="*/ 1 w 179"/>
                <a:gd name="T31" fmla="*/ 178 h 188"/>
                <a:gd name="T32" fmla="*/ 0 w 179"/>
                <a:gd name="T33" fmla="*/ 173 h 188"/>
                <a:gd name="T34" fmla="*/ 0 w 179"/>
                <a:gd name="T35" fmla="*/ 172 h 188"/>
                <a:gd name="T36" fmla="*/ 1 w 179"/>
                <a:gd name="T37" fmla="*/ 170 h 188"/>
                <a:gd name="T38" fmla="*/ 3 w 179"/>
                <a:gd name="T39" fmla="*/ 169 h 188"/>
                <a:gd name="T40" fmla="*/ 6 w 179"/>
                <a:gd name="T41" fmla="*/ 167 h 188"/>
                <a:gd name="T42" fmla="*/ 15 w 179"/>
                <a:gd name="T43" fmla="*/ 164 h 188"/>
                <a:gd name="T44" fmla="*/ 26 w 179"/>
                <a:gd name="T45" fmla="*/ 158 h 188"/>
                <a:gd name="T46" fmla="*/ 38 w 179"/>
                <a:gd name="T47" fmla="*/ 152 h 188"/>
                <a:gd name="T48" fmla="*/ 50 w 179"/>
                <a:gd name="T49" fmla="*/ 143 h 188"/>
                <a:gd name="T50" fmla="*/ 63 w 179"/>
                <a:gd name="T51" fmla="*/ 134 h 188"/>
                <a:gd name="T52" fmla="*/ 76 w 179"/>
                <a:gd name="T53" fmla="*/ 122 h 188"/>
                <a:gd name="T54" fmla="*/ 89 w 179"/>
                <a:gd name="T55" fmla="*/ 110 h 188"/>
                <a:gd name="T56" fmla="*/ 101 w 179"/>
                <a:gd name="T57" fmla="*/ 96 h 188"/>
                <a:gd name="T58" fmla="*/ 121 w 179"/>
                <a:gd name="T59" fmla="*/ 69 h 188"/>
                <a:gd name="T60" fmla="*/ 137 w 179"/>
                <a:gd name="T61" fmla="*/ 46 h 188"/>
                <a:gd name="T62" fmla="*/ 142 w 179"/>
                <a:gd name="T63" fmla="*/ 36 h 188"/>
                <a:gd name="T64" fmla="*/ 148 w 179"/>
                <a:gd name="T65" fmla="*/ 28 h 188"/>
                <a:gd name="T66" fmla="*/ 151 w 179"/>
                <a:gd name="T67" fmla="*/ 20 h 188"/>
                <a:gd name="T68" fmla="*/ 153 w 179"/>
                <a:gd name="T69" fmla="*/ 15 h 188"/>
                <a:gd name="T70" fmla="*/ 155 w 179"/>
                <a:gd name="T71" fmla="*/ 10 h 188"/>
                <a:gd name="T72" fmla="*/ 160 w 179"/>
                <a:gd name="T73" fmla="*/ 5 h 188"/>
                <a:gd name="T74" fmla="*/ 165 w 179"/>
                <a:gd name="T75" fmla="*/ 2 h 188"/>
                <a:gd name="T76" fmla="*/ 171 w 179"/>
                <a:gd name="T77" fmla="*/ 0 h 188"/>
                <a:gd name="T78" fmla="*/ 174 w 179"/>
                <a:gd name="T79" fmla="*/ 0 h 188"/>
                <a:gd name="T80" fmla="*/ 176 w 179"/>
                <a:gd name="T81" fmla="*/ 1 h 188"/>
                <a:gd name="T82" fmla="*/ 178 w 179"/>
                <a:gd name="T83" fmla="*/ 3 h 188"/>
                <a:gd name="T84" fmla="*/ 179 w 179"/>
                <a:gd name="T85" fmla="*/ 6 h 188"/>
                <a:gd name="T86" fmla="*/ 179 w 179"/>
                <a:gd name="T87" fmla="*/ 11 h 188"/>
                <a:gd name="T88" fmla="*/ 179 w 179"/>
                <a:gd name="T89" fmla="*/ 17 h 188"/>
                <a:gd name="T90" fmla="*/ 177 w 179"/>
                <a:gd name="T91" fmla="*/ 24 h 188"/>
                <a:gd name="T92" fmla="*/ 175 w 179"/>
                <a:gd name="T93" fmla="*/ 3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9" h="188">
                  <a:moveTo>
                    <a:pt x="175" y="34"/>
                  </a:moveTo>
                  <a:lnTo>
                    <a:pt x="164" y="51"/>
                  </a:lnTo>
                  <a:lnTo>
                    <a:pt x="133" y="94"/>
                  </a:lnTo>
                  <a:lnTo>
                    <a:pt x="123" y="107"/>
                  </a:lnTo>
                  <a:lnTo>
                    <a:pt x="111" y="119"/>
                  </a:lnTo>
                  <a:lnTo>
                    <a:pt x="99" y="131"/>
                  </a:lnTo>
                  <a:lnTo>
                    <a:pt x="86" y="144"/>
                  </a:lnTo>
                  <a:lnTo>
                    <a:pt x="72" y="156"/>
                  </a:lnTo>
                  <a:lnTo>
                    <a:pt x="58" y="167"/>
                  </a:lnTo>
                  <a:lnTo>
                    <a:pt x="43" y="178"/>
                  </a:lnTo>
                  <a:lnTo>
                    <a:pt x="28" y="186"/>
                  </a:lnTo>
                  <a:lnTo>
                    <a:pt x="22" y="188"/>
                  </a:lnTo>
                  <a:lnTo>
                    <a:pt x="16" y="186"/>
                  </a:lnTo>
                  <a:lnTo>
                    <a:pt x="9" y="184"/>
                  </a:lnTo>
                  <a:lnTo>
                    <a:pt x="4" y="181"/>
                  </a:lnTo>
                  <a:lnTo>
                    <a:pt x="1" y="178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1" y="170"/>
                  </a:lnTo>
                  <a:lnTo>
                    <a:pt x="3" y="169"/>
                  </a:lnTo>
                  <a:lnTo>
                    <a:pt x="6" y="167"/>
                  </a:lnTo>
                  <a:lnTo>
                    <a:pt x="15" y="164"/>
                  </a:lnTo>
                  <a:lnTo>
                    <a:pt x="26" y="158"/>
                  </a:lnTo>
                  <a:lnTo>
                    <a:pt x="38" y="152"/>
                  </a:lnTo>
                  <a:lnTo>
                    <a:pt x="50" y="143"/>
                  </a:lnTo>
                  <a:lnTo>
                    <a:pt x="63" y="134"/>
                  </a:lnTo>
                  <a:lnTo>
                    <a:pt x="76" y="122"/>
                  </a:lnTo>
                  <a:lnTo>
                    <a:pt x="89" y="110"/>
                  </a:lnTo>
                  <a:lnTo>
                    <a:pt x="101" y="96"/>
                  </a:lnTo>
                  <a:lnTo>
                    <a:pt x="121" y="69"/>
                  </a:lnTo>
                  <a:lnTo>
                    <a:pt x="137" y="46"/>
                  </a:lnTo>
                  <a:lnTo>
                    <a:pt x="142" y="36"/>
                  </a:lnTo>
                  <a:lnTo>
                    <a:pt x="148" y="28"/>
                  </a:lnTo>
                  <a:lnTo>
                    <a:pt x="151" y="20"/>
                  </a:lnTo>
                  <a:lnTo>
                    <a:pt x="153" y="15"/>
                  </a:lnTo>
                  <a:lnTo>
                    <a:pt x="155" y="10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79" y="6"/>
                  </a:lnTo>
                  <a:lnTo>
                    <a:pt x="179" y="11"/>
                  </a:lnTo>
                  <a:lnTo>
                    <a:pt x="179" y="17"/>
                  </a:lnTo>
                  <a:lnTo>
                    <a:pt x="177" y="24"/>
                  </a:lnTo>
                  <a:lnTo>
                    <a:pt x="175" y="3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057"/>
            <p:cNvSpPr>
              <a:spLocks/>
            </p:cNvSpPr>
            <p:nvPr/>
          </p:nvSpPr>
          <p:spPr bwMode="auto">
            <a:xfrm>
              <a:off x="6867864" y="4778140"/>
              <a:ext cx="97044" cy="28636"/>
            </a:xfrm>
            <a:custGeom>
              <a:avLst/>
              <a:gdLst>
                <a:gd name="T0" fmla="*/ 217 w 245"/>
                <a:gd name="T1" fmla="*/ 71 h 71"/>
                <a:gd name="T2" fmla="*/ 212 w 245"/>
                <a:gd name="T3" fmla="*/ 71 h 71"/>
                <a:gd name="T4" fmla="*/ 197 w 245"/>
                <a:gd name="T5" fmla="*/ 71 h 71"/>
                <a:gd name="T6" fmla="*/ 173 w 245"/>
                <a:gd name="T7" fmla="*/ 71 h 71"/>
                <a:gd name="T8" fmla="*/ 144 w 245"/>
                <a:gd name="T9" fmla="*/ 68 h 71"/>
                <a:gd name="T10" fmla="*/ 128 w 245"/>
                <a:gd name="T11" fmla="*/ 66 h 71"/>
                <a:gd name="T12" fmla="*/ 111 w 245"/>
                <a:gd name="T13" fmla="*/ 64 h 71"/>
                <a:gd name="T14" fmla="*/ 94 w 245"/>
                <a:gd name="T15" fmla="*/ 61 h 71"/>
                <a:gd name="T16" fmla="*/ 77 w 245"/>
                <a:gd name="T17" fmla="*/ 58 h 71"/>
                <a:gd name="T18" fmla="*/ 59 w 245"/>
                <a:gd name="T19" fmla="*/ 52 h 71"/>
                <a:gd name="T20" fmla="*/ 41 w 245"/>
                <a:gd name="T21" fmla="*/ 47 h 71"/>
                <a:gd name="T22" fmla="*/ 25 w 245"/>
                <a:gd name="T23" fmla="*/ 39 h 71"/>
                <a:gd name="T24" fmla="*/ 9 w 245"/>
                <a:gd name="T25" fmla="*/ 32 h 71"/>
                <a:gd name="T26" fmla="*/ 6 w 245"/>
                <a:gd name="T27" fmla="*/ 27 h 71"/>
                <a:gd name="T28" fmla="*/ 2 w 245"/>
                <a:gd name="T29" fmla="*/ 21 h 71"/>
                <a:gd name="T30" fmla="*/ 1 w 245"/>
                <a:gd name="T31" fmla="*/ 15 h 71"/>
                <a:gd name="T32" fmla="*/ 0 w 245"/>
                <a:gd name="T33" fmla="*/ 9 h 71"/>
                <a:gd name="T34" fmla="*/ 1 w 245"/>
                <a:gd name="T35" fmla="*/ 4 h 71"/>
                <a:gd name="T36" fmla="*/ 3 w 245"/>
                <a:gd name="T37" fmla="*/ 0 h 71"/>
                <a:gd name="T38" fmla="*/ 6 w 245"/>
                <a:gd name="T39" fmla="*/ 0 h 71"/>
                <a:gd name="T40" fmla="*/ 8 w 245"/>
                <a:gd name="T41" fmla="*/ 0 h 71"/>
                <a:gd name="T42" fmla="*/ 10 w 245"/>
                <a:gd name="T43" fmla="*/ 1 h 71"/>
                <a:gd name="T44" fmla="*/ 13 w 245"/>
                <a:gd name="T45" fmla="*/ 2 h 71"/>
                <a:gd name="T46" fmla="*/ 21 w 245"/>
                <a:gd name="T47" fmla="*/ 8 h 71"/>
                <a:gd name="T48" fmla="*/ 32 w 245"/>
                <a:gd name="T49" fmla="*/ 14 h 71"/>
                <a:gd name="T50" fmla="*/ 43 w 245"/>
                <a:gd name="T51" fmla="*/ 20 h 71"/>
                <a:gd name="T52" fmla="*/ 57 w 245"/>
                <a:gd name="T53" fmla="*/ 26 h 71"/>
                <a:gd name="T54" fmla="*/ 74 w 245"/>
                <a:gd name="T55" fmla="*/ 32 h 71"/>
                <a:gd name="T56" fmla="*/ 90 w 245"/>
                <a:gd name="T57" fmla="*/ 37 h 71"/>
                <a:gd name="T58" fmla="*/ 107 w 245"/>
                <a:gd name="T59" fmla="*/ 40 h 71"/>
                <a:gd name="T60" fmla="*/ 125 w 245"/>
                <a:gd name="T61" fmla="*/ 44 h 71"/>
                <a:gd name="T62" fmla="*/ 158 w 245"/>
                <a:gd name="T63" fmla="*/ 45 h 71"/>
                <a:gd name="T64" fmla="*/ 186 w 245"/>
                <a:gd name="T65" fmla="*/ 46 h 71"/>
                <a:gd name="T66" fmla="*/ 198 w 245"/>
                <a:gd name="T67" fmla="*/ 45 h 71"/>
                <a:gd name="T68" fmla="*/ 208 w 245"/>
                <a:gd name="T69" fmla="*/ 44 h 71"/>
                <a:gd name="T70" fmla="*/ 215 w 245"/>
                <a:gd name="T71" fmla="*/ 42 h 71"/>
                <a:gd name="T72" fmla="*/ 221 w 245"/>
                <a:gd name="T73" fmla="*/ 41 h 71"/>
                <a:gd name="T74" fmla="*/ 226 w 245"/>
                <a:gd name="T75" fmla="*/ 40 h 71"/>
                <a:gd name="T76" fmla="*/ 233 w 245"/>
                <a:gd name="T77" fmla="*/ 41 h 71"/>
                <a:gd name="T78" fmla="*/ 239 w 245"/>
                <a:gd name="T79" fmla="*/ 45 h 71"/>
                <a:gd name="T80" fmla="*/ 244 w 245"/>
                <a:gd name="T81" fmla="*/ 49 h 71"/>
                <a:gd name="T82" fmla="*/ 245 w 245"/>
                <a:gd name="T83" fmla="*/ 51 h 71"/>
                <a:gd name="T84" fmla="*/ 245 w 245"/>
                <a:gd name="T85" fmla="*/ 53 h 71"/>
                <a:gd name="T86" fmla="*/ 244 w 245"/>
                <a:gd name="T87" fmla="*/ 55 h 71"/>
                <a:gd name="T88" fmla="*/ 242 w 245"/>
                <a:gd name="T89" fmla="*/ 59 h 71"/>
                <a:gd name="T90" fmla="*/ 239 w 245"/>
                <a:gd name="T91" fmla="*/ 62 h 71"/>
                <a:gd name="T92" fmla="*/ 233 w 245"/>
                <a:gd name="T93" fmla="*/ 64 h 71"/>
                <a:gd name="T94" fmla="*/ 226 w 245"/>
                <a:gd name="T95" fmla="*/ 67 h 71"/>
                <a:gd name="T96" fmla="*/ 217 w 245"/>
                <a:gd name="T9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5" h="71">
                  <a:moveTo>
                    <a:pt x="217" y="71"/>
                  </a:moveTo>
                  <a:lnTo>
                    <a:pt x="212" y="71"/>
                  </a:lnTo>
                  <a:lnTo>
                    <a:pt x="197" y="71"/>
                  </a:lnTo>
                  <a:lnTo>
                    <a:pt x="173" y="71"/>
                  </a:lnTo>
                  <a:lnTo>
                    <a:pt x="144" y="68"/>
                  </a:lnTo>
                  <a:lnTo>
                    <a:pt x="128" y="66"/>
                  </a:lnTo>
                  <a:lnTo>
                    <a:pt x="111" y="64"/>
                  </a:lnTo>
                  <a:lnTo>
                    <a:pt x="94" y="61"/>
                  </a:lnTo>
                  <a:lnTo>
                    <a:pt x="77" y="58"/>
                  </a:lnTo>
                  <a:lnTo>
                    <a:pt x="59" y="52"/>
                  </a:lnTo>
                  <a:lnTo>
                    <a:pt x="41" y="47"/>
                  </a:lnTo>
                  <a:lnTo>
                    <a:pt x="25" y="39"/>
                  </a:lnTo>
                  <a:lnTo>
                    <a:pt x="9" y="32"/>
                  </a:lnTo>
                  <a:lnTo>
                    <a:pt x="6" y="27"/>
                  </a:lnTo>
                  <a:lnTo>
                    <a:pt x="2" y="21"/>
                  </a:lnTo>
                  <a:lnTo>
                    <a:pt x="1" y="15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21" y="8"/>
                  </a:lnTo>
                  <a:lnTo>
                    <a:pt x="32" y="14"/>
                  </a:lnTo>
                  <a:lnTo>
                    <a:pt x="43" y="20"/>
                  </a:lnTo>
                  <a:lnTo>
                    <a:pt x="57" y="26"/>
                  </a:lnTo>
                  <a:lnTo>
                    <a:pt x="74" y="32"/>
                  </a:lnTo>
                  <a:lnTo>
                    <a:pt x="90" y="37"/>
                  </a:lnTo>
                  <a:lnTo>
                    <a:pt x="107" y="40"/>
                  </a:lnTo>
                  <a:lnTo>
                    <a:pt x="125" y="44"/>
                  </a:lnTo>
                  <a:lnTo>
                    <a:pt x="158" y="45"/>
                  </a:lnTo>
                  <a:lnTo>
                    <a:pt x="186" y="46"/>
                  </a:lnTo>
                  <a:lnTo>
                    <a:pt x="198" y="45"/>
                  </a:lnTo>
                  <a:lnTo>
                    <a:pt x="208" y="44"/>
                  </a:lnTo>
                  <a:lnTo>
                    <a:pt x="215" y="42"/>
                  </a:lnTo>
                  <a:lnTo>
                    <a:pt x="221" y="41"/>
                  </a:lnTo>
                  <a:lnTo>
                    <a:pt x="226" y="40"/>
                  </a:lnTo>
                  <a:lnTo>
                    <a:pt x="233" y="41"/>
                  </a:lnTo>
                  <a:lnTo>
                    <a:pt x="239" y="45"/>
                  </a:lnTo>
                  <a:lnTo>
                    <a:pt x="244" y="49"/>
                  </a:lnTo>
                  <a:lnTo>
                    <a:pt x="245" y="51"/>
                  </a:lnTo>
                  <a:lnTo>
                    <a:pt x="245" y="53"/>
                  </a:lnTo>
                  <a:lnTo>
                    <a:pt x="244" y="55"/>
                  </a:lnTo>
                  <a:lnTo>
                    <a:pt x="242" y="59"/>
                  </a:lnTo>
                  <a:lnTo>
                    <a:pt x="239" y="62"/>
                  </a:lnTo>
                  <a:lnTo>
                    <a:pt x="233" y="64"/>
                  </a:lnTo>
                  <a:lnTo>
                    <a:pt x="226" y="67"/>
                  </a:lnTo>
                  <a:lnTo>
                    <a:pt x="217" y="7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058"/>
            <p:cNvSpPr>
              <a:spLocks/>
            </p:cNvSpPr>
            <p:nvPr/>
          </p:nvSpPr>
          <p:spPr bwMode="auto">
            <a:xfrm>
              <a:off x="6807410" y="4762231"/>
              <a:ext cx="85907" cy="57272"/>
            </a:xfrm>
            <a:custGeom>
              <a:avLst/>
              <a:gdLst>
                <a:gd name="T0" fmla="*/ 181 w 215"/>
                <a:gd name="T1" fmla="*/ 144 h 144"/>
                <a:gd name="T2" fmla="*/ 176 w 215"/>
                <a:gd name="T3" fmla="*/ 142 h 144"/>
                <a:gd name="T4" fmla="*/ 162 w 215"/>
                <a:gd name="T5" fmla="*/ 136 h 144"/>
                <a:gd name="T6" fmla="*/ 140 w 215"/>
                <a:gd name="T7" fmla="*/ 128 h 144"/>
                <a:gd name="T8" fmla="*/ 114 w 215"/>
                <a:gd name="T9" fmla="*/ 115 h 144"/>
                <a:gd name="T10" fmla="*/ 100 w 215"/>
                <a:gd name="T11" fmla="*/ 107 h 144"/>
                <a:gd name="T12" fmla="*/ 85 w 215"/>
                <a:gd name="T13" fmla="*/ 98 h 144"/>
                <a:gd name="T14" fmla="*/ 70 w 215"/>
                <a:gd name="T15" fmla="*/ 90 h 144"/>
                <a:gd name="T16" fmla="*/ 55 w 215"/>
                <a:gd name="T17" fmla="*/ 80 h 144"/>
                <a:gd name="T18" fmla="*/ 41 w 215"/>
                <a:gd name="T19" fmla="*/ 68 h 144"/>
                <a:gd name="T20" fmla="*/ 27 w 215"/>
                <a:gd name="T21" fmla="*/ 57 h 144"/>
                <a:gd name="T22" fmla="*/ 14 w 215"/>
                <a:gd name="T23" fmla="*/ 44 h 144"/>
                <a:gd name="T24" fmla="*/ 2 w 215"/>
                <a:gd name="T25" fmla="*/ 30 h 144"/>
                <a:gd name="T26" fmla="*/ 0 w 215"/>
                <a:gd name="T27" fmla="*/ 26 h 144"/>
                <a:gd name="T28" fmla="*/ 0 w 215"/>
                <a:gd name="T29" fmla="*/ 20 h 144"/>
                <a:gd name="T30" fmla="*/ 1 w 215"/>
                <a:gd name="T31" fmla="*/ 13 h 144"/>
                <a:gd name="T32" fmla="*/ 2 w 215"/>
                <a:gd name="T33" fmla="*/ 7 h 144"/>
                <a:gd name="T34" fmla="*/ 5 w 215"/>
                <a:gd name="T35" fmla="*/ 2 h 144"/>
                <a:gd name="T36" fmla="*/ 9 w 215"/>
                <a:gd name="T37" fmla="*/ 0 h 144"/>
                <a:gd name="T38" fmla="*/ 11 w 215"/>
                <a:gd name="T39" fmla="*/ 0 h 144"/>
                <a:gd name="T40" fmla="*/ 12 w 215"/>
                <a:gd name="T41" fmla="*/ 1 h 144"/>
                <a:gd name="T42" fmla="*/ 14 w 215"/>
                <a:gd name="T43" fmla="*/ 3 h 144"/>
                <a:gd name="T44" fmla="*/ 16 w 215"/>
                <a:gd name="T45" fmla="*/ 6 h 144"/>
                <a:gd name="T46" fmla="*/ 22 w 215"/>
                <a:gd name="T47" fmla="*/ 13 h 144"/>
                <a:gd name="T48" fmla="*/ 29 w 215"/>
                <a:gd name="T49" fmla="*/ 23 h 144"/>
                <a:gd name="T50" fmla="*/ 38 w 215"/>
                <a:gd name="T51" fmla="*/ 34 h 144"/>
                <a:gd name="T52" fmla="*/ 50 w 215"/>
                <a:gd name="T53" fmla="*/ 44 h 144"/>
                <a:gd name="T54" fmla="*/ 61 w 215"/>
                <a:gd name="T55" fmla="*/ 55 h 144"/>
                <a:gd name="T56" fmla="*/ 76 w 215"/>
                <a:gd name="T57" fmla="*/ 66 h 144"/>
                <a:gd name="T58" fmla="*/ 90 w 215"/>
                <a:gd name="T59" fmla="*/ 76 h 144"/>
                <a:gd name="T60" fmla="*/ 106 w 215"/>
                <a:gd name="T61" fmla="*/ 84 h 144"/>
                <a:gd name="T62" fmla="*/ 136 w 215"/>
                <a:gd name="T63" fmla="*/ 98 h 144"/>
                <a:gd name="T64" fmla="*/ 162 w 215"/>
                <a:gd name="T65" fmla="*/ 109 h 144"/>
                <a:gd name="T66" fmla="*/ 173 w 215"/>
                <a:gd name="T67" fmla="*/ 113 h 144"/>
                <a:gd name="T68" fmla="*/ 182 w 215"/>
                <a:gd name="T69" fmla="*/ 116 h 144"/>
                <a:gd name="T70" fmla="*/ 190 w 215"/>
                <a:gd name="T71" fmla="*/ 118 h 144"/>
                <a:gd name="T72" fmla="*/ 195 w 215"/>
                <a:gd name="T73" fmla="*/ 118 h 144"/>
                <a:gd name="T74" fmla="*/ 201 w 215"/>
                <a:gd name="T75" fmla="*/ 120 h 144"/>
                <a:gd name="T76" fmla="*/ 206 w 215"/>
                <a:gd name="T77" fmla="*/ 123 h 144"/>
                <a:gd name="T78" fmla="*/ 212 w 215"/>
                <a:gd name="T79" fmla="*/ 128 h 144"/>
                <a:gd name="T80" fmla="*/ 214 w 215"/>
                <a:gd name="T81" fmla="*/ 133 h 144"/>
                <a:gd name="T82" fmla="*/ 215 w 215"/>
                <a:gd name="T83" fmla="*/ 136 h 144"/>
                <a:gd name="T84" fmla="*/ 214 w 215"/>
                <a:gd name="T85" fmla="*/ 138 h 144"/>
                <a:gd name="T86" fmla="*/ 212 w 215"/>
                <a:gd name="T87" fmla="*/ 141 h 144"/>
                <a:gd name="T88" fmla="*/ 209 w 215"/>
                <a:gd name="T89" fmla="*/ 142 h 144"/>
                <a:gd name="T90" fmla="*/ 205 w 215"/>
                <a:gd name="T91" fmla="*/ 144 h 144"/>
                <a:gd name="T92" fmla="*/ 199 w 215"/>
                <a:gd name="T93" fmla="*/ 144 h 144"/>
                <a:gd name="T94" fmla="*/ 191 w 215"/>
                <a:gd name="T95" fmla="*/ 144 h 144"/>
                <a:gd name="T96" fmla="*/ 181 w 215"/>
                <a:gd name="T9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5" h="144">
                  <a:moveTo>
                    <a:pt x="181" y="144"/>
                  </a:moveTo>
                  <a:lnTo>
                    <a:pt x="176" y="142"/>
                  </a:lnTo>
                  <a:lnTo>
                    <a:pt x="162" y="136"/>
                  </a:lnTo>
                  <a:lnTo>
                    <a:pt x="140" y="128"/>
                  </a:lnTo>
                  <a:lnTo>
                    <a:pt x="114" y="115"/>
                  </a:lnTo>
                  <a:lnTo>
                    <a:pt x="100" y="107"/>
                  </a:lnTo>
                  <a:lnTo>
                    <a:pt x="85" y="98"/>
                  </a:lnTo>
                  <a:lnTo>
                    <a:pt x="70" y="90"/>
                  </a:lnTo>
                  <a:lnTo>
                    <a:pt x="55" y="80"/>
                  </a:lnTo>
                  <a:lnTo>
                    <a:pt x="41" y="68"/>
                  </a:lnTo>
                  <a:lnTo>
                    <a:pt x="27" y="57"/>
                  </a:lnTo>
                  <a:lnTo>
                    <a:pt x="14" y="4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1" y="13"/>
                  </a:lnTo>
                  <a:lnTo>
                    <a:pt x="2" y="7"/>
                  </a:lnTo>
                  <a:lnTo>
                    <a:pt x="5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6"/>
                  </a:lnTo>
                  <a:lnTo>
                    <a:pt x="22" y="13"/>
                  </a:lnTo>
                  <a:lnTo>
                    <a:pt x="29" y="23"/>
                  </a:lnTo>
                  <a:lnTo>
                    <a:pt x="38" y="34"/>
                  </a:lnTo>
                  <a:lnTo>
                    <a:pt x="50" y="44"/>
                  </a:lnTo>
                  <a:lnTo>
                    <a:pt x="61" y="55"/>
                  </a:lnTo>
                  <a:lnTo>
                    <a:pt x="76" y="66"/>
                  </a:lnTo>
                  <a:lnTo>
                    <a:pt x="90" y="76"/>
                  </a:lnTo>
                  <a:lnTo>
                    <a:pt x="106" y="84"/>
                  </a:lnTo>
                  <a:lnTo>
                    <a:pt x="136" y="98"/>
                  </a:lnTo>
                  <a:lnTo>
                    <a:pt x="162" y="109"/>
                  </a:lnTo>
                  <a:lnTo>
                    <a:pt x="173" y="113"/>
                  </a:lnTo>
                  <a:lnTo>
                    <a:pt x="182" y="116"/>
                  </a:lnTo>
                  <a:lnTo>
                    <a:pt x="190" y="118"/>
                  </a:lnTo>
                  <a:lnTo>
                    <a:pt x="195" y="118"/>
                  </a:lnTo>
                  <a:lnTo>
                    <a:pt x="201" y="120"/>
                  </a:lnTo>
                  <a:lnTo>
                    <a:pt x="206" y="123"/>
                  </a:lnTo>
                  <a:lnTo>
                    <a:pt x="212" y="128"/>
                  </a:lnTo>
                  <a:lnTo>
                    <a:pt x="214" y="133"/>
                  </a:lnTo>
                  <a:lnTo>
                    <a:pt x="215" y="136"/>
                  </a:lnTo>
                  <a:lnTo>
                    <a:pt x="214" y="138"/>
                  </a:lnTo>
                  <a:lnTo>
                    <a:pt x="212" y="141"/>
                  </a:lnTo>
                  <a:lnTo>
                    <a:pt x="209" y="142"/>
                  </a:lnTo>
                  <a:lnTo>
                    <a:pt x="205" y="144"/>
                  </a:lnTo>
                  <a:lnTo>
                    <a:pt x="199" y="144"/>
                  </a:lnTo>
                  <a:lnTo>
                    <a:pt x="191" y="144"/>
                  </a:lnTo>
                  <a:lnTo>
                    <a:pt x="181" y="14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059"/>
            <p:cNvSpPr>
              <a:spLocks/>
            </p:cNvSpPr>
            <p:nvPr/>
          </p:nvSpPr>
          <p:spPr bwMode="auto">
            <a:xfrm>
              <a:off x="7082633" y="4417009"/>
              <a:ext cx="100225" cy="200451"/>
            </a:xfrm>
            <a:custGeom>
              <a:avLst/>
              <a:gdLst>
                <a:gd name="T0" fmla="*/ 66 w 250"/>
                <a:gd name="T1" fmla="*/ 39 h 506"/>
                <a:gd name="T2" fmla="*/ 101 w 250"/>
                <a:gd name="T3" fmla="*/ 72 h 506"/>
                <a:gd name="T4" fmla="*/ 133 w 250"/>
                <a:gd name="T5" fmla="*/ 111 h 506"/>
                <a:gd name="T6" fmla="*/ 169 w 250"/>
                <a:gd name="T7" fmla="*/ 164 h 506"/>
                <a:gd name="T8" fmla="*/ 194 w 250"/>
                <a:gd name="T9" fmla="*/ 213 h 506"/>
                <a:gd name="T10" fmla="*/ 209 w 250"/>
                <a:gd name="T11" fmla="*/ 249 h 506"/>
                <a:gd name="T12" fmla="*/ 223 w 250"/>
                <a:gd name="T13" fmla="*/ 289 h 506"/>
                <a:gd name="T14" fmla="*/ 235 w 250"/>
                <a:gd name="T15" fmla="*/ 334 h 506"/>
                <a:gd name="T16" fmla="*/ 243 w 250"/>
                <a:gd name="T17" fmla="*/ 380 h 506"/>
                <a:gd name="T18" fmla="*/ 249 w 250"/>
                <a:gd name="T19" fmla="*/ 431 h 506"/>
                <a:gd name="T20" fmla="*/ 248 w 250"/>
                <a:gd name="T21" fmla="*/ 471 h 506"/>
                <a:gd name="T22" fmla="*/ 239 w 250"/>
                <a:gd name="T23" fmla="*/ 493 h 506"/>
                <a:gd name="T24" fmla="*/ 230 w 250"/>
                <a:gd name="T25" fmla="*/ 504 h 506"/>
                <a:gd name="T26" fmla="*/ 225 w 250"/>
                <a:gd name="T27" fmla="*/ 506 h 506"/>
                <a:gd name="T28" fmla="*/ 221 w 250"/>
                <a:gd name="T29" fmla="*/ 503 h 506"/>
                <a:gd name="T30" fmla="*/ 218 w 250"/>
                <a:gd name="T31" fmla="*/ 492 h 506"/>
                <a:gd name="T32" fmla="*/ 217 w 250"/>
                <a:gd name="T33" fmla="*/ 463 h 506"/>
                <a:gd name="T34" fmla="*/ 211 w 250"/>
                <a:gd name="T35" fmla="*/ 401 h 506"/>
                <a:gd name="T36" fmla="*/ 201 w 250"/>
                <a:gd name="T37" fmla="*/ 344 h 506"/>
                <a:gd name="T38" fmla="*/ 191 w 250"/>
                <a:gd name="T39" fmla="*/ 304 h 506"/>
                <a:gd name="T40" fmla="*/ 178 w 250"/>
                <a:gd name="T41" fmla="*/ 266 h 506"/>
                <a:gd name="T42" fmla="*/ 163 w 250"/>
                <a:gd name="T43" fmla="*/ 228 h 506"/>
                <a:gd name="T44" fmla="*/ 134 w 250"/>
                <a:gd name="T45" fmla="*/ 178 h 506"/>
                <a:gd name="T46" fmla="*/ 96 w 250"/>
                <a:gd name="T47" fmla="*/ 125 h 506"/>
                <a:gd name="T48" fmla="*/ 62 w 250"/>
                <a:gd name="T49" fmla="*/ 86 h 506"/>
                <a:gd name="T50" fmla="*/ 35 w 250"/>
                <a:gd name="T51" fmla="*/ 61 h 506"/>
                <a:gd name="T52" fmla="*/ 21 w 250"/>
                <a:gd name="T53" fmla="*/ 50 h 506"/>
                <a:gd name="T54" fmla="*/ 12 w 250"/>
                <a:gd name="T55" fmla="*/ 40 h 506"/>
                <a:gd name="T56" fmla="*/ 6 w 250"/>
                <a:gd name="T57" fmla="*/ 26 h 506"/>
                <a:gd name="T58" fmla="*/ 0 w 250"/>
                <a:gd name="T59" fmla="*/ 14 h 506"/>
                <a:gd name="T60" fmla="*/ 0 w 250"/>
                <a:gd name="T61" fmla="*/ 4 h 506"/>
                <a:gd name="T62" fmla="*/ 7 w 250"/>
                <a:gd name="T63" fmla="*/ 0 h 506"/>
                <a:gd name="T64" fmla="*/ 20 w 250"/>
                <a:gd name="T65" fmla="*/ 4 h 506"/>
                <a:gd name="T66" fmla="*/ 42 w 250"/>
                <a:gd name="T67" fmla="*/ 19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0" h="506">
                  <a:moveTo>
                    <a:pt x="59" y="32"/>
                  </a:moveTo>
                  <a:lnTo>
                    <a:pt x="66" y="39"/>
                  </a:lnTo>
                  <a:lnTo>
                    <a:pt x="87" y="58"/>
                  </a:lnTo>
                  <a:lnTo>
                    <a:pt x="101" y="72"/>
                  </a:lnTo>
                  <a:lnTo>
                    <a:pt x="117" y="91"/>
                  </a:lnTo>
                  <a:lnTo>
                    <a:pt x="133" y="111"/>
                  </a:lnTo>
                  <a:lnTo>
                    <a:pt x="150" y="136"/>
                  </a:lnTo>
                  <a:lnTo>
                    <a:pt x="169" y="164"/>
                  </a:lnTo>
                  <a:lnTo>
                    <a:pt x="185" y="195"/>
                  </a:lnTo>
                  <a:lnTo>
                    <a:pt x="194" y="213"/>
                  </a:lnTo>
                  <a:lnTo>
                    <a:pt x="201" y="231"/>
                  </a:lnTo>
                  <a:lnTo>
                    <a:pt x="209" y="249"/>
                  </a:lnTo>
                  <a:lnTo>
                    <a:pt x="216" y="269"/>
                  </a:lnTo>
                  <a:lnTo>
                    <a:pt x="223" y="289"/>
                  </a:lnTo>
                  <a:lnTo>
                    <a:pt x="229" y="311"/>
                  </a:lnTo>
                  <a:lnTo>
                    <a:pt x="235" y="334"/>
                  </a:lnTo>
                  <a:lnTo>
                    <a:pt x="239" y="356"/>
                  </a:lnTo>
                  <a:lnTo>
                    <a:pt x="243" y="380"/>
                  </a:lnTo>
                  <a:lnTo>
                    <a:pt x="247" y="405"/>
                  </a:lnTo>
                  <a:lnTo>
                    <a:pt x="249" y="431"/>
                  </a:lnTo>
                  <a:lnTo>
                    <a:pt x="250" y="458"/>
                  </a:lnTo>
                  <a:lnTo>
                    <a:pt x="248" y="471"/>
                  </a:lnTo>
                  <a:lnTo>
                    <a:pt x="244" y="483"/>
                  </a:lnTo>
                  <a:lnTo>
                    <a:pt x="239" y="493"/>
                  </a:lnTo>
                  <a:lnTo>
                    <a:pt x="234" y="501"/>
                  </a:lnTo>
                  <a:lnTo>
                    <a:pt x="230" y="504"/>
                  </a:lnTo>
                  <a:lnTo>
                    <a:pt x="228" y="505"/>
                  </a:lnTo>
                  <a:lnTo>
                    <a:pt x="225" y="506"/>
                  </a:lnTo>
                  <a:lnTo>
                    <a:pt x="223" y="505"/>
                  </a:lnTo>
                  <a:lnTo>
                    <a:pt x="221" y="503"/>
                  </a:lnTo>
                  <a:lnTo>
                    <a:pt x="220" y="499"/>
                  </a:lnTo>
                  <a:lnTo>
                    <a:pt x="218" y="492"/>
                  </a:lnTo>
                  <a:lnTo>
                    <a:pt x="217" y="485"/>
                  </a:lnTo>
                  <a:lnTo>
                    <a:pt x="217" y="463"/>
                  </a:lnTo>
                  <a:lnTo>
                    <a:pt x="215" y="434"/>
                  </a:lnTo>
                  <a:lnTo>
                    <a:pt x="211" y="401"/>
                  </a:lnTo>
                  <a:lnTo>
                    <a:pt x="205" y="364"/>
                  </a:lnTo>
                  <a:lnTo>
                    <a:pt x="201" y="344"/>
                  </a:lnTo>
                  <a:lnTo>
                    <a:pt x="197" y="325"/>
                  </a:lnTo>
                  <a:lnTo>
                    <a:pt x="191" y="304"/>
                  </a:lnTo>
                  <a:lnTo>
                    <a:pt x="186" y="285"/>
                  </a:lnTo>
                  <a:lnTo>
                    <a:pt x="178" y="266"/>
                  </a:lnTo>
                  <a:lnTo>
                    <a:pt x="172" y="246"/>
                  </a:lnTo>
                  <a:lnTo>
                    <a:pt x="163" y="228"/>
                  </a:lnTo>
                  <a:lnTo>
                    <a:pt x="154" y="210"/>
                  </a:lnTo>
                  <a:lnTo>
                    <a:pt x="134" y="178"/>
                  </a:lnTo>
                  <a:lnTo>
                    <a:pt x="115" y="150"/>
                  </a:lnTo>
                  <a:lnTo>
                    <a:pt x="96" y="125"/>
                  </a:lnTo>
                  <a:lnTo>
                    <a:pt x="78" y="104"/>
                  </a:lnTo>
                  <a:lnTo>
                    <a:pt x="62" y="86"/>
                  </a:lnTo>
                  <a:lnTo>
                    <a:pt x="47" y="72"/>
                  </a:lnTo>
                  <a:lnTo>
                    <a:pt x="35" y="61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6" y="45"/>
                  </a:lnTo>
                  <a:lnTo>
                    <a:pt x="12" y="40"/>
                  </a:lnTo>
                  <a:lnTo>
                    <a:pt x="9" y="33"/>
                  </a:lnTo>
                  <a:lnTo>
                    <a:pt x="6" y="26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1"/>
                  </a:lnTo>
                  <a:lnTo>
                    <a:pt x="20" y="4"/>
                  </a:lnTo>
                  <a:lnTo>
                    <a:pt x="31" y="11"/>
                  </a:lnTo>
                  <a:lnTo>
                    <a:pt x="42" y="19"/>
                  </a:lnTo>
                  <a:lnTo>
                    <a:pt x="59" y="32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060"/>
            <p:cNvSpPr>
              <a:spLocks/>
            </p:cNvSpPr>
            <p:nvPr/>
          </p:nvSpPr>
          <p:spPr bwMode="auto">
            <a:xfrm>
              <a:off x="6933090" y="4732004"/>
              <a:ext cx="202042" cy="100225"/>
            </a:xfrm>
            <a:custGeom>
              <a:avLst/>
              <a:gdLst>
                <a:gd name="T0" fmla="*/ 468 w 507"/>
                <a:gd name="T1" fmla="*/ 66 h 249"/>
                <a:gd name="T2" fmla="*/ 435 w 507"/>
                <a:gd name="T3" fmla="*/ 100 h 249"/>
                <a:gd name="T4" fmla="*/ 396 w 507"/>
                <a:gd name="T5" fmla="*/ 133 h 249"/>
                <a:gd name="T6" fmla="*/ 343 w 507"/>
                <a:gd name="T7" fmla="*/ 167 h 249"/>
                <a:gd name="T8" fmla="*/ 294 w 507"/>
                <a:gd name="T9" fmla="*/ 193 h 249"/>
                <a:gd name="T10" fmla="*/ 257 w 507"/>
                <a:gd name="T11" fmla="*/ 208 h 249"/>
                <a:gd name="T12" fmla="*/ 217 w 507"/>
                <a:gd name="T13" fmla="*/ 222 h 249"/>
                <a:gd name="T14" fmla="*/ 174 w 507"/>
                <a:gd name="T15" fmla="*/ 234 h 249"/>
                <a:gd name="T16" fmla="*/ 127 w 507"/>
                <a:gd name="T17" fmla="*/ 243 h 249"/>
                <a:gd name="T18" fmla="*/ 76 w 507"/>
                <a:gd name="T19" fmla="*/ 248 h 249"/>
                <a:gd name="T20" fmla="*/ 37 w 507"/>
                <a:gd name="T21" fmla="*/ 247 h 249"/>
                <a:gd name="T22" fmla="*/ 13 w 507"/>
                <a:gd name="T23" fmla="*/ 238 h 249"/>
                <a:gd name="T24" fmla="*/ 3 w 507"/>
                <a:gd name="T25" fmla="*/ 230 h 249"/>
                <a:gd name="T26" fmla="*/ 0 w 507"/>
                <a:gd name="T27" fmla="*/ 224 h 249"/>
                <a:gd name="T28" fmla="*/ 5 w 507"/>
                <a:gd name="T29" fmla="*/ 220 h 249"/>
                <a:gd name="T30" fmla="*/ 14 w 507"/>
                <a:gd name="T31" fmla="*/ 217 h 249"/>
                <a:gd name="T32" fmla="*/ 45 w 507"/>
                <a:gd name="T33" fmla="*/ 217 h 249"/>
                <a:gd name="T34" fmla="*/ 106 w 507"/>
                <a:gd name="T35" fmla="*/ 210 h 249"/>
                <a:gd name="T36" fmla="*/ 162 w 507"/>
                <a:gd name="T37" fmla="*/ 201 h 249"/>
                <a:gd name="T38" fmla="*/ 202 w 507"/>
                <a:gd name="T39" fmla="*/ 191 h 249"/>
                <a:gd name="T40" fmla="*/ 241 w 507"/>
                <a:gd name="T41" fmla="*/ 178 h 249"/>
                <a:gd name="T42" fmla="*/ 279 w 507"/>
                <a:gd name="T43" fmla="*/ 163 h 249"/>
                <a:gd name="T44" fmla="*/ 329 w 507"/>
                <a:gd name="T45" fmla="*/ 134 h 249"/>
                <a:gd name="T46" fmla="*/ 383 w 507"/>
                <a:gd name="T47" fmla="*/ 95 h 249"/>
                <a:gd name="T48" fmla="*/ 420 w 507"/>
                <a:gd name="T49" fmla="*/ 61 h 249"/>
                <a:gd name="T50" fmla="*/ 445 w 507"/>
                <a:gd name="T51" fmla="*/ 34 h 249"/>
                <a:gd name="T52" fmla="*/ 457 w 507"/>
                <a:gd name="T53" fmla="*/ 20 h 249"/>
                <a:gd name="T54" fmla="*/ 468 w 507"/>
                <a:gd name="T55" fmla="*/ 12 h 249"/>
                <a:gd name="T56" fmla="*/ 481 w 507"/>
                <a:gd name="T57" fmla="*/ 5 h 249"/>
                <a:gd name="T58" fmla="*/ 493 w 507"/>
                <a:gd name="T59" fmla="*/ 0 h 249"/>
                <a:gd name="T60" fmla="*/ 504 w 507"/>
                <a:gd name="T61" fmla="*/ 0 h 249"/>
                <a:gd name="T62" fmla="*/ 507 w 507"/>
                <a:gd name="T63" fmla="*/ 6 h 249"/>
                <a:gd name="T64" fmla="*/ 503 w 507"/>
                <a:gd name="T65" fmla="*/ 19 h 249"/>
                <a:gd name="T66" fmla="*/ 487 w 507"/>
                <a:gd name="T67" fmla="*/ 4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7" h="249">
                  <a:moveTo>
                    <a:pt x="474" y="58"/>
                  </a:moveTo>
                  <a:lnTo>
                    <a:pt x="468" y="66"/>
                  </a:lnTo>
                  <a:lnTo>
                    <a:pt x="449" y="86"/>
                  </a:lnTo>
                  <a:lnTo>
                    <a:pt x="435" y="100"/>
                  </a:lnTo>
                  <a:lnTo>
                    <a:pt x="416" y="116"/>
                  </a:lnTo>
                  <a:lnTo>
                    <a:pt x="396" y="133"/>
                  </a:lnTo>
                  <a:lnTo>
                    <a:pt x="371" y="150"/>
                  </a:lnTo>
                  <a:lnTo>
                    <a:pt x="343" y="167"/>
                  </a:lnTo>
                  <a:lnTo>
                    <a:pt x="311" y="184"/>
                  </a:lnTo>
                  <a:lnTo>
                    <a:pt x="294" y="193"/>
                  </a:lnTo>
                  <a:lnTo>
                    <a:pt x="277" y="201"/>
                  </a:lnTo>
                  <a:lnTo>
                    <a:pt x="257" y="208"/>
                  </a:lnTo>
                  <a:lnTo>
                    <a:pt x="238" y="216"/>
                  </a:lnTo>
                  <a:lnTo>
                    <a:pt x="217" y="222"/>
                  </a:lnTo>
                  <a:lnTo>
                    <a:pt x="196" y="229"/>
                  </a:lnTo>
                  <a:lnTo>
                    <a:pt x="174" y="234"/>
                  </a:lnTo>
                  <a:lnTo>
                    <a:pt x="150" y="238"/>
                  </a:lnTo>
                  <a:lnTo>
                    <a:pt x="127" y="243"/>
                  </a:lnTo>
                  <a:lnTo>
                    <a:pt x="102" y="245"/>
                  </a:lnTo>
                  <a:lnTo>
                    <a:pt x="76" y="248"/>
                  </a:lnTo>
                  <a:lnTo>
                    <a:pt x="49" y="249"/>
                  </a:lnTo>
                  <a:lnTo>
                    <a:pt x="37" y="247"/>
                  </a:lnTo>
                  <a:lnTo>
                    <a:pt x="24" y="244"/>
                  </a:lnTo>
                  <a:lnTo>
                    <a:pt x="13" y="238"/>
                  </a:lnTo>
                  <a:lnTo>
                    <a:pt x="6" y="233"/>
                  </a:lnTo>
                  <a:lnTo>
                    <a:pt x="3" y="230"/>
                  </a:lnTo>
                  <a:lnTo>
                    <a:pt x="1" y="226"/>
                  </a:lnTo>
                  <a:lnTo>
                    <a:pt x="0" y="224"/>
                  </a:lnTo>
                  <a:lnTo>
                    <a:pt x="1" y="222"/>
                  </a:lnTo>
                  <a:lnTo>
                    <a:pt x="5" y="220"/>
                  </a:lnTo>
                  <a:lnTo>
                    <a:pt x="8" y="218"/>
                  </a:lnTo>
                  <a:lnTo>
                    <a:pt x="14" y="217"/>
                  </a:lnTo>
                  <a:lnTo>
                    <a:pt x="22" y="217"/>
                  </a:lnTo>
                  <a:lnTo>
                    <a:pt x="45" y="217"/>
                  </a:lnTo>
                  <a:lnTo>
                    <a:pt x="73" y="215"/>
                  </a:lnTo>
                  <a:lnTo>
                    <a:pt x="106" y="210"/>
                  </a:lnTo>
                  <a:lnTo>
                    <a:pt x="143" y="205"/>
                  </a:lnTo>
                  <a:lnTo>
                    <a:pt x="162" y="201"/>
                  </a:lnTo>
                  <a:lnTo>
                    <a:pt x="183" y="196"/>
                  </a:lnTo>
                  <a:lnTo>
                    <a:pt x="202" y="191"/>
                  </a:lnTo>
                  <a:lnTo>
                    <a:pt x="222" y="185"/>
                  </a:lnTo>
                  <a:lnTo>
                    <a:pt x="241" y="178"/>
                  </a:lnTo>
                  <a:lnTo>
                    <a:pt x="261" y="170"/>
                  </a:lnTo>
                  <a:lnTo>
                    <a:pt x="279" y="163"/>
                  </a:lnTo>
                  <a:lnTo>
                    <a:pt x="296" y="153"/>
                  </a:lnTo>
                  <a:lnTo>
                    <a:pt x="329" y="134"/>
                  </a:lnTo>
                  <a:lnTo>
                    <a:pt x="358" y="114"/>
                  </a:lnTo>
                  <a:lnTo>
                    <a:pt x="383" y="95"/>
                  </a:lnTo>
                  <a:lnTo>
                    <a:pt x="403" y="77"/>
                  </a:lnTo>
                  <a:lnTo>
                    <a:pt x="420" y="61"/>
                  </a:lnTo>
                  <a:lnTo>
                    <a:pt x="436" y="46"/>
                  </a:lnTo>
                  <a:lnTo>
                    <a:pt x="445" y="34"/>
                  </a:lnTo>
                  <a:lnTo>
                    <a:pt x="453" y="25"/>
                  </a:lnTo>
                  <a:lnTo>
                    <a:pt x="457" y="20"/>
                  </a:lnTo>
                  <a:lnTo>
                    <a:pt x="462" y="16"/>
                  </a:lnTo>
                  <a:lnTo>
                    <a:pt x="468" y="12"/>
                  </a:lnTo>
                  <a:lnTo>
                    <a:pt x="474" y="8"/>
                  </a:lnTo>
                  <a:lnTo>
                    <a:pt x="481" y="5"/>
                  </a:lnTo>
                  <a:lnTo>
                    <a:pt x="487" y="2"/>
                  </a:lnTo>
                  <a:lnTo>
                    <a:pt x="493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6" y="2"/>
                  </a:lnTo>
                  <a:lnTo>
                    <a:pt x="507" y="6"/>
                  </a:lnTo>
                  <a:lnTo>
                    <a:pt x="506" y="12"/>
                  </a:lnTo>
                  <a:lnTo>
                    <a:pt x="503" y="19"/>
                  </a:lnTo>
                  <a:lnTo>
                    <a:pt x="497" y="29"/>
                  </a:lnTo>
                  <a:lnTo>
                    <a:pt x="487" y="42"/>
                  </a:lnTo>
                  <a:lnTo>
                    <a:pt x="474" y="58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061"/>
            <p:cNvSpPr>
              <a:spLocks/>
            </p:cNvSpPr>
            <p:nvPr/>
          </p:nvSpPr>
          <p:spPr bwMode="auto">
            <a:xfrm>
              <a:off x="6719911" y="4580870"/>
              <a:ext cx="98635" cy="200451"/>
            </a:xfrm>
            <a:custGeom>
              <a:avLst/>
              <a:gdLst>
                <a:gd name="T0" fmla="*/ 183 w 249"/>
                <a:gd name="T1" fmla="*/ 468 h 507"/>
                <a:gd name="T2" fmla="*/ 149 w 249"/>
                <a:gd name="T3" fmla="*/ 435 h 507"/>
                <a:gd name="T4" fmla="*/ 116 w 249"/>
                <a:gd name="T5" fmla="*/ 396 h 507"/>
                <a:gd name="T6" fmla="*/ 81 w 249"/>
                <a:gd name="T7" fmla="*/ 343 h 507"/>
                <a:gd name="T8" fmla="*/ 56 w 249"/>
                <a:gd name="T9" fmla="*/ 294 h 507"/>
                <a:gd name="T10" fmla="*/ 41 w 249"/>
                <a:gd name="T11" fmla="*/ 257 h 507"/>
                <a:gd name="T12" fmla="*/ 27 w 249"/>
                <a:gd name="T13" fmla="*/ 217 h 507"/>
                <a:gd name="T14" fmla="*/ 15 w 249"/>
                <a:gd name="T15" fmla="*/ 173 h 507"/>
                <a:gd name="T16" fmla="*/ 6 w 249"/>
                <a:gd name="T17" fmla="*/ 127 h 507"/>
                <a:gd name="T18" fmla="*/ 1 w 249"/>
                <a:gd name="T19" fmla="*/ 76 h 507"/>
                <a:gd name="T20" fmla="*/ 2 w 249"/>
                <a:gd name="T21" fmla="*/ 36 h 507"/>
                <a:gd name="T22" fmla="*/ 10 w 249"/>
                <a:gd name="T23" fmla="*/ 13 h 507"/>
                <a:gd name="T24" fmla="*/ 19 w 249"/>
                <a:gd name="T25" fmla="*/ 3 h 507"/>
                <a:gd name="T26" fmla="*/ 24 w 249"/>
                <a:gd name="T27" fmla="*/ 0 h 507"/>
                <a:gd name="T28" fmla="*/ 29 w 249"/>
                <a:gd name="T29" fmla="*/ 4 h 507"/>
                <a:gd name="T30" fmla="*/ 31 w 249"/>
                <a:gd name="T31" fmla="*/ 14 h 507"/>
                <a:gd name="T32" fmla="*/ 32 w 249"/>
                <a:gd name="T33" fmla="*/ 44 h 507"/>
                <a:gd name="T34" fmla="*/ 38 w 249"/>
                <a:gd name="T35" fmla="*/ 106 h 507"/>
                <a:gd name="T36" fmla="*/ 48 w 249"/>
                <a:gd name="T37" fmla="*/ 162 h 507"/>
                <a:gd name="T38" fmla="*/ 58 w 249"/>
                <a:gd name="T39" fmla="*/ 202 h 507"/>
                <a:gd name="T40" fmla="*/ 71 w 249"/>
                <a:gd name="T41" fmla="*/ 241 h 507"/>
                <a:gd name="T42" fmla="*/ 86 w 249"/>
                <a:gd name="T43" fmla="*/ 279 h 507"/>
                <a:gd name="T44" fmla="*/ 115 w 249"/>
                <a:gd name="T45" fmla="*/ 329 h 507"/>
                <a:gd name="T46" fmla="*/ 153 w 249"/>
                <a:gd name="T47" fmla="*/ 382 h 507"/>
                <a:gd name="T48" fmla="*/ 188 w 249"/>
                <a:gd name="T49" fmla="*/ 420 h 507"/>
                <a:gd name="T50" fmla="*/ 215 w 249"/>
                <a:gd name="T51" fmla="*/ 445 h 507"/>
                <a:gd name="T52" fmla="*/ 229 w 249"/>
                <a:gd name="T53" fmla="*/ 457 h 507"/>
                <a:gd name="T54" fmla="*/ 237 w 249"/>
                <a:gd name="T55" fmla="*/ 467 h 507"/>
                <a:gd name="T56" fmla="*/ 244 w 249"/>
                <a:gd name="T57" fmla="*/ 481 h 507"/>
                <a:gd name="T58" fmla="*/ 249 w 249"/>
                <a:gd name="T59" fmla="*/ 493 h 507"/>
                <a:gd name="T60" fmla="*/ 249 w 249"/>
                <a:gd name="T61" fmla="*/ 503 h 507"/>
                <a:gd name="T62" fmla="*/ 243 w 249"/>
                <a:gd name="T63" fmla="*/ 507 h 507"/>
                <a:gd name="T64" fmla="*/ 230 w 249"/>
                <a:gd name="T65" fmla="*/ 503 h 507"/>
                <a:gd name="T66" fmla="*/ 207 w 249"/>
                <a:gd name="T67" fmla="*/ 48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507">
                  <a:moveTo>
                    <a:pt x="191" y="474"/>
                  </a:moveTo>
                  <a:lnTo>
                    <a:pt x="183" y="468"/>
                  </a:lnTo>
                  <a:lnTo>
                    <a:pt x="163" y="449"/>
                  </a:lnTo>
                  <a:lnTo>
                    <a:pt x="149" y="435"/>
                  </a:lnTo>
                  <a:lnTo>
                    <a:pt x="132" y="416"/>
                  </a:lnTo>
                  <a:lnTo>
                    <a:pt x="116" y="396"/>
                  </a:lnTo>
                  <a:lnTo>
                    <a:pt x="99" y="371"/>
                  </a:lnTo>
                  <a:lnTo>
                    <a:pt x="81" y="343"/>
                  </a:lnTo>
                  <a:lnTo>
                    <a:pt x="64" y="311"/>
                  </a:lnTo>
                  <a:lnTo>
                    <a:pt x="56" y="294"/>
                  </a:lnTo>
                  <a:lnTo>
                    <a:pt x="48" y="276"/>
                  </a:lnTo>
                  <a:lnTo>
                    <a:pt x="41" y="257"/>
                  </a:lnTo>
                  <a:lnTo>
                    <a:pt x="33" y="238"/>
                  </a:lnTo>
                  <a:lnTo>
                    <a:pt x="27" y="217"/>
                  </a:lnTo>
                  <a:lnTo>
                    <a:pt x="20" y="196"/>
                  </a:lnTo>
                  <a:lnTo>
                    <a:pt x="15" y="173"/>
                  </a:lnTo>
                  <a:lnTo>
                    <a:pt x="10" y="150"/>
                  </a:lnTo>
                  <a:lnTo>
                    <a:pt x="6" y="127"/>
                  </a:lnTo>
                  <a:lnTo>
                    <a:pt x="3" y="102"/>
                  </a:lnTo>
                  <a:lnTo>
                    <a:pt x="1" y="76"/>
                  </a:lnTo>
                  <a:lnTo>
                    <a:pt x="0" y="49"/>
                  </a:lnTo>
                  <a:lnTo>
                    <a:pt x="2" y="36"/>
                  </a:lnTo>
                  <a:lnTo>
                    <a:pt x="5" y="24"/>
                  </a:lnTo>
                  <a:lnTo>
                    <a:pt x="10" y="13"/>
                  </a:lnTo>
                  <a:lnTo>
                    <a:pt x="16" y="6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4"/>
                  </a:lnTo>
                  <a:lnTo>
                    <a:pt x="30" y="8"/>
                  </a:lnTo>
                  <a:lnTo>
                    <a:pt x="31" y="14"/>
                  </a:lnTo>
                  <a:lnTo>
                    <a:pt x="32" y="22"/>
                  </a:lnTo>
                  <a:lnTo>
                    <a:pt x="32" y="44"/>
                  </a:lnTo>
                  <a:lnTo>
                    <a:pt x="34" y="73"/>
                  </a:lnTo>
                  <a:lnTo>
                    <a:pt x="38" y="106"/>
                  </a:lnTo>
                  <a:lnTo>
                    <a:pt x="44" y="143"/>
                  </a:lnTo>
                  <a:lnTo>
                    <a:pt x="48" y="162"/>
                  </a:lnTo>
                  <a:lnTo>
                    <a:pt x="53" y="182"/>
                  </a:lnTo>
                  <a:lnTo>
                    <a:pt x="58" y="202"/>
                  </a:lnTo>
                  <a:lnTo>
                    <a:pt x="63" y="222"/>
                  </a:lnTo>
                  <a:lnTo>
                    <a:pt x="71" y="241"/>
                  </a:lnTo>
                  <a:lnTo>
                    <a:pt x="78" y="261"/>
                  </a:lnTo>
                  <a:lnTo>
                    <a:pt x="86" y="279"/>
                  </a:lnTo>
                  <a:lnTo>
                    <a:pt x="96" y="296"/>
                  </a:lnTo>
                  <a:lnTo>
                    <a:pt x="115" y="329"/>
                  </a:lnTo>
                  <a:lnTo>
                    <a:pt x="135" y="357"/>
                  </a:lnTo>
                  <a:lnTo>
                    <a:pt x="153" y="382"/>
                  </a:lnTo>
                  <a:lnTo>
                    <a:pt x="171" y="403"/>
                  </a:lnTo>
                  <a:lnTo>
                    <a:pt x="188" y="420"/>
                  </a:lnTo>
                  <a:lnTo>
                    <a:pt x="203" y="435"/>
                  </a:lnTo>
                  <a:lnTo>
                    <a:pt x="215" y="445"/>
                  </a:lnTo>
                  <a:lnTo>
                    <a:pt x="224" y="453"/>
                  </a:lnTo>
                  <a:lnTo>
                    <a:pt x="229" y="457"/>
                  </a:lnTo>
                  <a:lnTo>
                    <a:pt x="233" y="462"/>
                  </a:lnTo>
                  <a:lnTo>
                    <a:pt x="237" y="467"/>
                  </a:lnTo>
                  <a:lnTo>
                    <a:pt x="240" y="473"/>
                  </a:lnTo>
                  <a:lnTo>
                    <a:pt x="244" y="481"/>
                  </a:lnTo>
                  <a:lnTo>
                    <a:pt x="247" y="487"/>
                  </a:lnTo>
                  <a:lnTo>
                    <a:pt x="249" y="493"/>
                  </a:lnTo>
                  <a:lnTo>
                    <a:pt x="249" y="498"/>
                  </a:lnTo>
                  <a:lnTo>
                    <a:pt x="249" y="503"/>
                  </a:lnTo>
                  <a:lnTo>
                    <a:pt x="247" y="506"/>
                  </a:lnTo>
                  <a:lnTo>
                    <a:pt x="243" y="507"/>
                  </a:lnTo>
                  <a:lnTo>
                    <a:pt x="237" y="506"/>
                  </a:lnTo>
                  <a:lnTo>
                    <a:pt x="230" y="503"/>
                  </a:lnTo>
                  <a:lnTo>
                    <a:pt x="219" y="496"/>
                  </a:lnTo>
                  <a:lnTo>
                    <a:pt x="207" y="487"/>
                  </a:lnTo>
                  <a:lnTo>
                    <a:pt x="191" y="47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088"/>
            <p:cNvSpPr>
              <a:spLocks/>
            </p:cNvSpPr>
            <p:nvPr/>
          </p:nvSpPr>
          <p:spPr bwMode="auto">
            <a:xfrm>
              <a:off x="6939454" y="4601551"/>
              <a:ext cx="111362" cy="178178"/>
            </a:xfrm>
            <a:custGeom>
              <a:avLst/>
              <a:gdLst>
                <a:gd name="T0" fmla="*/ 8 w 280"/>
                <a:gd name="T1" fmla="*/ 282 h 446"/>
                <a:gd name="T2" fmla="*/ 15 w 280"/>
                <a:gd name="T3" fmla="*/ 329 h 446"/>
                <a:gd name="T4" fmla="*/ 26 w 280"/>
                <a:gd name="T5" fmla="*/ 377 h 446"/>
                <a:gd name="T6" fmla="*/ 37 w 280"/>
                <a:gd name="T7" fmla="*/ 406 h 446"/>
                <a:gd name="T8" fmla="*/ 48 w 280"/>
                <a:gd name="T9" fmla="*/ 426 h 446"/>
                <a:gd name="T10" fmla="*/ 57 w 280"/>
                <a:gd name="T11" fmla="*/ 436 h 446"/>
                <a:gd name="T12" fmla="*/ 66 w 280"/>
                <a:gd name="T13" fmla="*/ 443 h 446"/>
                <a:gd name="T14" fmla="*/ 76 w 280"/>
                <a:gd name="T15" fmla="*/ 446 h 446"/>
                <a:gd name="T16" fmla="*/ 89 w 280"/>
                <a:gd name="T17" fmla="*/ 446 h 446"/>
                <a:gd name="T18" fmla="*/ 102 w 280"/>
                <a:gd name="T19" fmla="*/ 441 h 446"/>
                <a:gd name="T20" fmla="*/ 116 w 280"/>
                <a:gd name="T21" fmla="*/ 432 h 446"/>
                <a:gd name="T22" fmla="*/ 129 w 280"/>
                <a:gd name="T23" fmla="*/ 419 h 446"/>
                <a:gd name="T24" fmla="*/ 150 w 280"/>
                <a:gd name="T25" fmla="*/ 392 h 446"/>
                <a:gd name="T26" fmla="*/ 174 w 280"/>
                <a:gd name="T27" fmla="*/ 348 h 446"/>
                <a:gd name="T28" fmla="*/ 198 w 280"/>
                <a:gd name="T29" fmla="*/ 294 h 446"/>
                <a:gd name="T30" fmla="*/ 221 w 280"/>
                <a:gd name="T31" fmla="*/ 236 h 446"/>
                <a:gd name="T32" fmla="*/ 250 w 280"/>
                <a:gd name="T33" fmla="*/ 146 h 446"/>
                <a:gd name="T34" fmla="*/ 273 w 280"/>
                <a:gd name="T35" fmla="*/ 66 h 446"/>
                <a:gd name="T36" fmla="*/ 279 w 280"/>
                <a:gd name="T37" fmla="*/ 31 h 446"/>
                <a:gd name="T38" fmla="*/ 279 w 280"/>
                <a:gd name="T39" fmla="*/ 9 h 446"/>
                <a:gd name="T40" fmla="*/ 276 w 280"/>
                <a:gd name="T41" fmla="*/ 3 h 446"/>
                <a:gd name="T42" fmla="*/ 273 w 280"/>
                <a:gd name="T43" fmla="*/ 0 h 446"/>
                <a:gd name="T44" fmla="*/ 266 w 280"/>
                <a:gd name="T45" fmla="*/ 4 h 446"/>
                <a:gd name="T46" fmla="*/ 256 w 280"/>
                <a:gd name="T47" fmla="*/ 13 h 446"/>
                <a:gd name="T48" fmla="*/ 246 w 280"/>
                <a:gd name="T49" fmla="*/ 28 h 446"/>
                <a:gd name="T50" fmla="*/ 236 w 280"/>
                <a:gd name="T51" fmla="*/ 48 h 446"/>
                <a:gd name="T52" fmla="*/ 221 w 280"/>
                <a:gd name="T53" fmla="*/ 91 h 446"/>
                <a:gd name="T54" fmla="*/ 191 w 280"/>
                <a:gd name="T55" fmla="*/ 172 h 446"/>
                <a:gd name="T56" fmla="*/ 166 w 280"/>
                <a:gd name="T57" fmla="*/ 234 h 446"/>
                <a:gd name="T58" fmla="*/ 139 w 280"/>
                <a:gd name="T59" fmla="*/ 290 h 446"/>
                <a:gd name="T60" fmla="*/ 117 w 280"/>
                <a:gd name="T61" fmla="*/ 321 h 446"/>
                <a:gd name="T62" fmla="*/ 104 w 280"/>
                <a:gd name="T63" fmla="*/ 336 h 446"/>
                <a:gd name="T64" fmla="*/ 91 w 280"/>
                <a:gd name="T65" fmla="*/ 344 h 446"/>
                <a:gd name="T66" fmla="*/ 78 w 280"/>
                <a:gd name="T67" fmla="*/ 343 h 446"/>
                <a:gd name="T68" fmla="*/ 66 w 280"/>
                <a:gd name="T69" fmla="*/ 333 h 446"/>
                <a:gd name="T70" fmla="*/ 57 w 280"/>
                <a:gd name="T71" fmla="*/ 311 h 446"/>
                <a:gd name="T72" fmla="*/ 33 w 280"/>
                <a:gd name="T73" fmla="*/ 229 h 446"/>
                <a:gd name="T74" fmla="*/ 13 w 280"/>
                <a:gd name="T75" fmla="*/ 171 h 446"/>
                <a:gd name="T76" fmla="*/ 7 w 280"/>
                <a:gd name="T77" fmla="*/ 160 h 446"/>
                <a:gd name="T78" fmla="*/ 4 w 280"/>
                <a:gd name="T79" fmla="*/ 158 h 446"/>
                <a:gd name="T80" fmla="*/ 2 w 280"/>
                <a:gd name="T81" fmla="*/ 162 h 446"/>
                <a:gd name="T82" fmla="*/ 0 w 280"/>
                <a:gd name="T83" fmla="*/ 182 h 446"/>
                <a:gd name="T84" fmla="*/ 3 w 280"/>
                <a:gd name="T85" fmla="*/ 231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0" h="446">
                  <a:moveTo>
                    <a:pt x="7" y="275"/>
                  </a:moveTo>
                  <a:lnTo>
                    <a:pt x="8" y="282"/>
                  </a:lnTo>
                  <a:lnTo>
                    <a:pt x="10" y="302"/>
                  </a:lnTo>
                  <a:lnTo>
                    <a:pt x="15" y="329"/>
                  </a:lnTo>
                  <a:lnTo>
                    <a:pt x="22" y="361"/>
                  </a:lnTo>
                  <a:lnTo>
                    <a:pt x="26" y="377"/>
                  </a:lnTo>
                  <a:lnTo>
                    <a:pt x="32" y="392"/>
                  </a:lnTo>
                  <a:lnTo>
                    <a:pt x="37" y="406"/>
                  </a:lnTo>
                  <a:lnTo>
                    <a:pt x="45" y="420"/>
                  </a:lnTo>
                  <a:lnTo>
                    <a:pt x="48" y="426"/>
                  </a:lnTo>
                  <a:lnTo>
                    <a:pt x="52" y="431"/>
                  </a:lnTo>
                  <a:lnTo>
                    <a:pt x="57" y="436"/>
                  </a:lnTo>
                  <a:lnTo>
                    <a:pt x="61" y="440"/>
                  </a:lnTo>
                  <a:lnTo>
                    <a:pt x="66" y="443"/>
                  </a:lnTo>
                  <a:lnTo>
                    <a:pt x="71" y="445"/>
                  </a:lnTo>
                  <a:lnTo>
                    <a:pt x="76" y="446"/>
                  </a:lnTo>
                  <a:lnTo>
                    <a:pt x="83" y="446"/>
                  </a:lnTo>
                  <a:lnTo>
                    <a:pt x="89" y="446"/>
                  </a:lnTo>
                  <a:lnTo>
                    <a:pt x="96" y="444"/>
                  </a:lnTo>
                  <a:lnTo>
                    <a:pt x="102" y="441"/>
                  </a:lnTo>
                  <a:lnTo>
                    <a:pt x="110" y="438"/>
                  </a:lnTo>
                  <a:lnTo>
                    <a:pt x="116" y="432"/>
                  </a:lnTo>
                  <a:lnTo>
                    <a:pt x="123" y="426"/>
                  </a:lnTo>
                  <a:lnTo>
                    <a:pt x="129" y="419"/>
                  </a:lnTo>
                  <a:lnTo>
                    <a:pt x="135" y="411"/>
                  </a:lnTo>
                  <a:lnTo>
                    <a:pt x="150" y="392"/>
                  </a:lnTo>
                  <a:lnTo>
                    <a:pt x="161" y="372"/>
                  </a:lnTo>
                  <a:lnTo>
                    <a:pt x="174" y="348"/>
                  </a:lnTo>
                  <a:lnTo>
                    <a:pt x="186" y="322"/>
                  </a:lnTo>
                  <a:lnTo>
                    <a:pt x="198" y="294"/>
                  </a:lnTo>
                  <a:lnTo>
                    <a:pt x="210" y="266"/>
                  </a:lnTo>
                  <a:lnTo>
                    <a:pt x="221" y="236"/>
                  </a:lnTo>
                  <a:lnTo>
                    <a:pt x="231" y="206"/>
                  </a:lnTo>
                  <a:lnTo>
                    <a:pt x="250" y="146"/>
                  </a:lnTo>
                  <a:lnTo>
                    <a:pt x="266" y="91"/>
                  </a:lnTo>
                  <a:lnTo>
                    <a:pt x="273" y="66"/>
                  </a:lnTo>
                  <a:lnTo>
                    <a:pt x="277" y="47"/>
                  </a:lnTo>
                  <a:lnTo>
                    <a:pt x="279" y="31"/>
                  </a:lnTo>
                  <a:lnTo>
                    <a:pt x="280" y="18"/>
                  </a:lnTo>
                  <a:lnTo>
                    <a:pt x="279" y="9"/>
                  </a:lnTo>
                  <a:lnTo>
                    <a:pt x="277" y="4"/>
                  </a:lnTo>
                  <a:lnTo>
                    <a:pt x="276" y="3"/>
                  </a:lnTo>
                  <a:lnTo>
                    <a:pt x="275" y="1"/>
                  </a:lnTo>
                  <a:lnTo>
                    <a:pt x="273" y="0"/>
                  </a:lnTo>
                  <a:lnTo>
                    <a:pt x="270" y="1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6" y="13"/>
                  </a:lnTo>
                  <a:lnTo>
                    <a:pt x="251" y="21"/>
                  </a:lnTo>
                  <a:lnTo>
                    <a:pt x="246" y="28"/>
                  </a:lnTo>
                  <a:lnTo>
                    <a:pt x="240" y="38"/>
                  </a:lnTo>
                  <a:lnTo>
                    <a:pt x="236" y="48"/>
                  </a:lnTo>
                  <a:lnTo>
                    <a:pt x="232" y="58"/>
                  </a:lnTo>
                  <a:lnTo>
                    <a:pt x="221" y="91"/>
                  </a:lnTo>
                  <a:lnTo>
                    <a:pt x="202" y="143"/>
                  </a:lnTo>
                  <a:lnTo>
                    <a:pt x="191" y="172"/>
                  </a:lnTo>
                  <a:lnTo>
                    <a:pt x="179" y="203"/>
                  </a:lnTo>
                  <a:lnTo>
                    <a:pt x="166" y="234"/>
                  </a:lnTo>
                  <a:lnTo>
                    <a:pt x="152" y="263"/>
                  </a:lnTo>
                  <a:lnTo>
                    <a:pt x="139" y="290"/>
                  </a:lnTo>
                  <a:lnTo>
                    <a:pt x="125" y="312"/>
                  </a:lnTo>
                  <a:lnTo>
                    <a:pt x="117" y="321"/>
                  </a:lnTo>
                  <a:lnTo>
                    <a:pt x="111" y="330"/>
                  </a:lnTo>
                  <a:lnTo>
                    <a:pt x="104" y="336"/>
                  </a:lnTo>
                  <a:lnTo>
                    <a:pt x="98" y="341"/>
                  </a:lnTo>
                  <a:lnTo>
                    <a:pt x="91" y="344"/>
                  </a:lnTo>
                  <a:lnTo>
                    <a:pt x="85" y="344"/>
                  </a:lnTo>
                  <a:lnTo>
                    <a:pt x="78" y="343"/>
                  </a:lnTo>
                  <a:lnTo>
                    <a:pt x="73" y="339"/>
                  </a:lnTo>
                  <a:lnTo>
                    <a:pt x="66" y="333"/>
                  </a:lnTo>
                  <a:lnTo>
                    <a:pt x="62" y="323"/>
                  </a:lnTo>
                  <a:lnTo>
                    <a:pt x="57" y="311"/>
                  </a:lnTo>
                  <a:lnTo>
                    <a:pt x="52" y="297"/>
                  </a:lnTo>
                  <a:lnTo>
                    <a:pt x="33" y="229"/>
                  </a:lnTo>
                  <a:lnTo>
                    <a:pt x="19" y="185"/>
                  </a:lnTo>
                  <a:lnTo>
                    <a:pt x="13" y="171"/>
                  </a:lnTo>
                  <a:lnTo>
                    <a:pt x="9" y="162"/>
                  </a:lnTo>
                  <a:lnTo>
                    <a:pt x="7" y="160"/>
                  </a:lnTo>
                  <a:lnTo>
                    <a:pt x="5" y="158"/>
                  </a:lnTo>
                  <a:lnTo>
                    <a:pt x="4" y="158"/>
                  </a:lnTo>
                  <a:lnTo>
                    <a:pt x="3" y="159"/>
                  </a:lnTo>
                  <a:lnTo>
                    <a:pt x="2" y="162"/>
                  </a:lnTo>
                  <a:lnTo>
                    <a:pt x="0" y="171"/>
                  </a:lnTo>
                  <a:lnTo>
                    <a:pt x="0" y="182"/>
                  </a:lnTo>
                  <a:lnTo>
                    <a:pt x="0" y="196"/>
                  </a:lnTo>
                  <a:lnTo>
                    <a:pt x="3" y="231"/>
                  </a:lnTo>
                  <a:lnTo>
                    <a:pt x="7" y="27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089"/>
            <p:cNvSpPr>
              <a:spLocks/>
            </p:cNvSpPr>
            <p:nvPr/>
          </p:nvSpPr>
          <p:spPr bwMode="auto">
            <a:xfrm>
              <a:off x="6871045" y="4669960"/>
              <a:ext cx="54090" cy="66817"/>
            </a:xfrm>
            <a:custGeom>
              <a:avLst/>
              <a:gdLst>
                <a:gd name="T0" fmla="*/ 12 w 135"/>
                <a:gd name="T1" fmla="*/ 110 h 170"/>
                <a:gd name="T2" fmla="*/ 13 w 135"/>
                <a:gd name="T3" fmla="*/ 119 h 170"/>
                <a:gd name="T4" fmla="*/ 19 w 135"/>
                <a:gd name="T5" fmla="*/ 139 h 170"/>
                <a:gd name="T6" fmla="*/ 24 w 135"/>
                <a:gd name="T7" fmla="*/ 150 h 170"/>
                <a:gd name="T8" fmla="*/ 29 w 135"/>
                <a:gd name="T9" fmla="*/ 160 h 170"/>
                <a:gd name="T10" fmla="*/ 32 w 135"/>
                <a:gd name="T11" fmla="*/ 164 h 170"/>
                <a:gd name="T12" fmla="*/ 37 w 135"/>
                <a:gd name="T13" fmla="*/ 166 h 170"/>
                <a:gd name="T14" fmla="*/ 41 w 135"/>
                <a:gd name="T15" fmla="*/ 169 h 170"/>
                <a:gd name="T16" fmla="*/ 45 w 135"/>
                <a:gd name="T17" fmla="*/ 170 h 170"/>
                <a:gd name="T18" fmla="*/ 51 w 135"/>
                <a:gd name="T19" fmla="*/ 169 h 170"/>
                <a:gd name="T20" fmla="*/ 57 w 135"/>
                <a:gd name="T21" fmla="*/ 166 h 170"/>
                <a:gd name="T22" fmla="*/ 64 w 135"/>
                <a:gd name="T23" fmla="*/ 163 h 170"/>
                <a:gd name="T24" fmla="*/ 70 w 135"/>
                <a:gd name="T25" fmla="*/ 158 h 170"/>
                <a:gd name="T26" fmla="*/ 76 w 135"/>
                <a:gd name="T27" fmla="*/ 152 h 170"/>
                <a:gd name="T28" fmla="*/ 81 w 135"/>
                <a:gd name="T29" fmla="*/ 145 h 170"/>
                <a:gd name="T30" fmla="*/ 87 w 135"/>
                <a:gd name="T31" fmla="*/ 137 h 170"/>
                <a:gd name="T32" fmla="*/ 93 w 135"/>
                <a:gd name="T33" fmla="*/ 129 h 170"/>
                <a:gd name="T34" fmla="*/ 104 w 135"/>
                <a:gd name="T35" fmla="*/ 109 h 170"/>
                <a:gd name="T36" fmla="*/ 113 w 135"/>
                <a:gd name="T37" fmla="*/ 88 h 170"/>
                <a:gd name="T38" fmla="*/ 122 w 135"/>
                <a:gd name="T39" fmla="*/ 64 h 170"/>
                <a:gd name="T40" fmla="*/ 128 w 135"/>
                <a:gd name="T41" fmla="*/ 40 h 170"/>
                <a:gd name="T42" fmla="*/ 134 w 135"/>
                <a:gd name="T43" fmla="*/ 21 h 170"/>
                <a:gd name="T44" fmla="*/ 135 w 135"/>
                <a:gd name="T45" fmla="*/ 8 h 170"/>
                <a:gd name="T46" fmla="*/ 135 w 135"/>
                <a:gd name="T47" fmla="*/ 3 h 170"/>
                <a:gd name="T48" fmla="*/ 134 w 135"/>
                <a:gd name="T49" fmla="*/ 1 h 170"/>
                <a:gd name="T50" fmla="*/ 133 w 135"/>
                <a:gd name="T51" fmla="*/ 0 h 170"/>
                <a:gd name="T52" fmla="*/ 131 w 135"/>
                <a:gd name="T53" fmla="*/ 0 h 170"/>
                <a:gd name="T54" fmla="*/ 126 w 135"/>
                <a:gd name="T55" fmla="*/ 2 h 170"/>
                <a:gd name="T56" fmla="*/ 122 w 135"/>
                <a:gd name="T57" fmla="*/ 9 h 170"/>
                <a:gd name="T58" fmla="*/ 118 w 135"/>
                <a:gd name="T59" fmla="*/ 16 h 170"/>
                <a:gd name="T60" fmla="*/ 113 w 135"/>
                <a:gd name="T61" fmla="*/ 25 h 170"/>
                <a:gd name="T62" fmla="*/ 108 w 135"/>
                <a:gd name="T63" fmla="*/ 39 h 170"/>
                <a:gd name="T64" fmla="*/ 100 w 135"/>
                <a:gd name="T65" fmla="*/ 59 h 170"/>
                <a:gd name="T66" fmla="*/ 90 w 135"/>
                <a:gd name="T67" fmla="*/ 83 h 170"/>
                <a:gd name="T68" fmla="*/ 77 w 135"/>
                <a:gd name="T69" fmla="*/ 106 h 170"/>
                <a:gd name="T70" fmla="*/ 71 w 135"/>
                <a:gd name="T71" fmla="*/ 116 h 170"/>
                <a:gd name="T72" fmla="*/ 65 w 135"/>
                <a:gd name="T73" fmla="*/ 124 h 170"/>
                <a:gd name="T74" fmla="*/ 58 w 135"/>
                <a:gd name="T75" fmla="*/ 130 h 170"/>
                <a:gd name="T76" fmla="*/ 52 w 135"/>
                <a:gd name="T77" fmla="*/ 133 h 170"/>
                <a:gd name="T78" fmla="*/ 49 w 135"/>
                <a:gd name="T79" fmla="*/ 134 h 170"/>
                <a:gd name="T80" fmla="*/ 46 w 135"/>
                <a:gd name="T81" fmla="*/ 133 h 170"/>
                <a:gd name="T82" fmla="*/ 43 w 135"/>
                <a:gd name="T83" fmla="*/ 132 h 170"/>
                <a:gd name="T84" fmla="*/ 41 w 135"/>
                <a:gd name="T85" fmla="*/ 130 h 170"/>
                <a:gd name="T86" fmla="*/ 38 w 135"/>
                <a:gd name="T87" fmla="*/ 126 h 170"/>
                <a:gd name="T88" fmla="*/ 36 w 135"/>
                <a:gd name="T89" fmla="*/ 122 h 170"/>
                <a:gd name="T90" fmla="*/ 33 w 135"/>
                <a:gd name="T91" fmla="*/ 117 h 170"/>
                <a:gd name="T92" fmla="*/ 31 w 135"/>
                <a:gd name="T93" fmla="*/ 110 h 170"/>
                <a:gd name="T94" fmla="*/ 22 w 135"/>
                <a:gd name="T95" fmla="*/ 79 h 170"/>
                <a:gd name="T96" fmla="*/ 14 w 135"/>
                <a:gd name="T97" fmla="*/ 57 h 170"/>
                <a:gd name="T98" fmla="*/ 10 w 135"/>
                <a:gd name="T99" fmla="*/ 51 h 170"/>
                <a:gd name="T100" fmla="*/ 6 w 135"/>
                <a:gd name="T101" fmla="*/ 45 h 170"/>
                <a:gd name="T102" fmla="*/ 4 w 135"/>
                <a:gd name="T103" fmla="*/ 43 h 170"/>
                <a:gd name="T104" fmla="*/ 2 w 135"/>
                <a:gd name="T105" fmla="*/ 43 h 170"/>
                <a:gd name="T106" fmla="*/ 0 w 135"/>
                <a:gd name="T107" fmla="*/ 44 h 170"/>
                <a:gd name="T108" fmla="*/ 0 w 135"/>
                <a:gd name="T109" fmla="*/ 49 h 170"/>
                <a:gd name="T110" fmla="*/ 0 w 135"/>
                <a:gd name="T111" fmla="*/ 54 h 170"/>
                <a:gd name="T112" fmla="*/ 0 w 135"/>
                <a:gd name="T113" fmla="*/ 62 h 170"/>
                <a:gd name="T114" fmla="*/ 4 w 135"/>
                <a:gd name="T115" fmla="*/ 82 h 170"/>
                <a:gd name="T116" fmla="*/ 12 w 135"/>
                <a:gd name="T117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170">
                  <a:moveTo>
                    <a:pt x="12" y="110"/>
                  </a:moveTo>
                  <a:lnTo>
                    <a:pt x="13" y="119"/>
                  </a:lnTo>
                  <a:lnTo>
                    <a:pt x="19" y="139"/>
                  </a:lnTo>
                  <a:lnTo>
                    <a:pt x="24" y="150"/>
                  </a:lnTo>
                  <a:lnTo>
                    <a:pt x="29" y="160"/>
                  </a:lnTo>
                  <a:lnTo>
                    <a:pt x="32" y="164"/>
                  </a:lnTo>
                  <a:lnTo>
                    <a:pt x="37" y="166"/>
                  </a:lnTo>
                  <a:lnTo>
                    <a:pt x="41" y="169"/>
                  </a:lnTo>
                  <a:lnTo>
                    <a:pt x="45" y="170"/>
                  </a:lnTo>
                  <a:lnTo>
                    <a:pt x="51" y="169"/>
                  </a:lnTo>
                  <a:lnTo>
                    <a:pt x="57" y="166"/>
                  </a:lnTo>
                  <a:lnTo>
                    <a:pt x="64" y="163"/>
                  </a:lnTo>
                  <a:lnTo>
                    <a:pt x="70" y="158"/>
                  </a:lnTo>
                  <a:lnTo>
                    <a:pt x="76" y="152"/>
                  </a:lnTo>
                  <a:lnTo>
                    <a:pt x="81" y="145"/>
                  </a:lnTo>
                  <a:lnTo>
                    <a:pt x="87" y="137"/>
                  </a:lnTo>
                  <a:lnTo>
                    <a:pt x="93" y="129"/>
                  </a:lnTo>
                  <a:lnTo>
                    <a:pt x="104" y="109"/>
                  </a:lnTo>
                  <a:lnTo>
                    <a:pt x="113" y="88"/>
                  </a:lnTo>
                  <a:lnTo>
                    <a:pt x="122" y="64"/>
                  </a:lnTo>
                  <a:lnTo>
                    <a:pt x="128" y="40"/>
                  </a:lnTo>
                  <a:lnTo>
                    <a:pt x="134" y="21"/>
                  </a:lnTo>
                  <a:lnTo>
                    <a:pt x="135" y="8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6" y="2"/>
                  </a:lnTo>
                  <a:lnTo>
                    <a:pt x="122" y="9"/>
                  </a:lnTo>
                  <a:lnTo>
                    <a:pt x="118" y="16"/>
                  </a:lnTo>
                  <a:lnTo>
                    <a:pt x="113" y="25"/>
                  </a:lnTo>
                  <a:lnTo>
                    <a:pt x="108" y="39"/>
                  </a:lnTo>
                  <a:lnTo>
                    <a:pt x="100" y="59"/>
                  </a:lnTo>
                  <a:lnTo>
                    <a:pt x="90" y="83"/>
                  </a:lnTo>
                  <a:lnTo>
                    <a:pt x="77" y="106"/>
                  </a:lnTo>
                  <a:lnTo>
                    <a:pt x="71" y="116"/>
                  </a:lnTo>
                  <a:lnTo>
                    <a:pt x="65" y="124"/>
                  </a:lnTo>
                  <a:lnTo>
                    <a:pt x="58" y="130"/>
                  </a:lnTo>
                  <a:lnTo>
                    <a:pt x="52" y="133"/>
                  </a:lnTo>
                  <a:lnTo>
                    <a:pt x="49" y="134"/>
                  </a:lnTo>
                  <a:lnTo>
                    <a:pt x="46" y="133"/>
                  </a:lnTo>
                  <a:lnTo>
                    <a:pt x="43" y="132"/>
                  </a:lnTo>
                  <a:lnTo>
                    <a:pt x="41" y="130"/>
                  </a:lnTo>
                  <a:lnTo>
                    <a:pt x="38" y="126"/>
                  </a:lnTo>
                  <a:lnTo>
                    <a:pt x="36" y="122"/>
                  </a:lnTo>
                  <a:lnTo>
                    <a:pt x="33" y="117"/>
                  </a:lnTo>
                  <a:lnTo>
                    <a:pt x="31" y="110"/>
                  </a:lnTo>
                  <a:lnTo>
                    <a:pt x="22" y="79"/>
                  </a:lnTo>
                  <a:lnTo>
                    <a:pt x="14" y="57"/>
                  </a:lnTo>
                  <a:lnTo>
                    <a:pt x="10" y="51"/>
                  </a:lnTo>
                  <a:lnTo>
                    <a:pt x="6" y="45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4" y="82"/>
                  </a:lnTo>
                  <a:lnTo>
                    <a:pt x="12" y="11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090"/>
            <p:cNvSpPr>
              <a:spLocks/>
            </p:cNvSpPr>
            <p:nvPr/>
          </p:nvSpPr>
          <p:spPr bwMode="auto">
            <a:xfrm>
              <a:off x="6829683" y="4450418"/>
              <a:ext cx="73180" cy="133634"/>
            </a:xfrm>
            <a:custGeom>
              <a:avLst/>
              <a:gdLst>
                <a:gd name="T0" fmla="*/ 26 w 185"/>
                <a:gd name="T1" fmla="*/ 293 h 336"/>
                <a:gd name="T2" fmla="*/ 15 w 185"/>
                <a:gd name="T3" fmla="*/ 250 h 336"/>
                <a:gd name="T4" fmla="*/ 6 w 185"/>
                <a:gd name="T5" fmla="*/ 207 h 336"/>
                <a:gd name="T6" fmla="*/ 1 w 185"/>
                <a:gd name="T7" fmla="*/ 161 h 336"/>
                <a:gd name="T8" fmla="*/ 0 w 185"/>
                <a:gd name="T9" fmla="*/ 115 h 336"/>
                <a:gd name="T10" fmla="*/ 4 w 185"/>
                <a:gd name="T11" fmla="*/ 82 h 336"/>
                <a:gd name="T12" fmla="*/ 10 w 185"/>
                <a:gd name="T13" fmla="*/ 63 h 336"/>
                <a:gd name="T14" fmla="*/ 18 w 185"/>
                <a:gd name="T15" fmla="*/ 45 h 336"/>
                <a:gd name="T16" fmla="*/ 29 w 185"/>
                <a:gd name="T17" fmla="*/ 33 h 336"/>
                <a:gd name="T18" fmla="*/ 53 w 185"/>
                <a:gd name="T19" fmla="*/ 15 h 336"/>
                <a:gd name="T20" fmla="*/ 75 w 185"/>
                <a:gd name="T21" fmla="*/ 4 h 336"/>
                <a:gd name="T22" fmla="*/ 87 w 185"/>
                <a:gd name="T23" fmla="*/ 1 h 336"/>
                <a:gd name="T24" fmla="*/ 106 w 185"/>
                <a:gd name="T25" fmla="*/ 1 h 336"/>
                <a:gd name="T26" fmla="*/ 131 w 185"/>
                <a:gd name="T27" fmla="*/ 8 h 336"/>
                <a:gd name="T28" fmla="*/ 151 w 185"/>
                <a:gd name="T29" fmla="*/ 17 h 336"/>
                <a:gd name="T30" fmla="*/ 164 w 185"/>
                <a:gd name="T31" fmla="*/ 28 h 336"/>
                <a:gd name="T32" fmla="*/ 175 w 185"/>
                <a:gd name="T33" fmla="*/ 41 h 336"/>
                <a:gd name="T34" fmla="*/ 181 w 185"/>
                <a:gd name="T35" fmla="*/ 55 h 336"/>
                <a:gd name="T36" fmla="*/ 185 w 185"/>
                <a:gd name="T37" fmla="*/ 68 h 336"/>
                <a:gd name="T38" fmla="*/ 184 w 185"/>
                <a:gd name="T39" fmla="*/ 80 h 336"/>
                <a:gd name="T40" fmla="*/ 178 w 185"/>
                <a:gd name="T41" fmla="*/ 90 h 336"/>
                <a:gd name="T42" fmla="*/ 166 w 185"/>
                <a:gd name="T43" fmla="*/ 94 h 336"/>
                <a:gd name="T44" fmla="*/ 140 w 185"/>
                <a:gd name="T45" fmla="*/ 93 h 336"/>
                <a:gd name="T46" fmla="*/ 112 w 185"/>
                <a:gd name="T47" fmla="*/ 94 h 336"/>
                <a:gd name="T48" fmla="*/ 94 w 185"/>
                <a:gd name="T49" fmla="*/ 98 h 336"/>
                <a:gd name="T50" fmla="*/ 78 w 185"/>
                <a:gd name="T51" fmla="*/ 107 h 336"/>
                <a:gd name="T52" fmla="*/ 65 w 185"/>
                <a:gd name="T53" fmla="*/ 121 h 336"/>
                <a:gd name="T54" fmla="*/ 56 w 185"/>
                <a:gd name="T55" fmla="*/ 141 h 336"/>
                <a:gd name="T56" fmla="*/ 54 w 185"/>
                <a:gd name="T57" fmla="*/ 168 h 336"/>
                <a:gd name="T58" fmla="*/ 56 w 185"/>
                <a:gd name="T59" fmla="*/ 202 h 336"/>
                <a:gd name="T60" fmla="*/ 57 w 185"/>
                <a:gd name="T61" fmla="*/ 238 h 336"/>
                <a:gd name="T62" fmla="*/ 56 w 185"/>
                <a:gd name="T63" fmla="*/ 271 h 336"/>
                <a:gd name="T64" fmla="*/ 54 w 185"/>
                <a:gd name="T65" fmla="*/ 301 h 336"/>
                <a:gd name="T66" fmla="*/ 50 w 185"/>
                <a:gd name="T67" fmla="*/ 323 h 336"/>
                <a:gd name="T68" fmla="*/ 45 w 185"/>
                <a:gd name="T69" fmla="*/ 333 h 336"/>
                <a:gd name="T70" fmla="*/ 42 w 185"/>
                <a:gd name="T71" fmla="*/ 336 h 336"/>
                <a:gd name="T72" fmla="*/ 39 w 185"/>
                <a:gd name="T73" fmla="*/ 336 h 336"/>
                <a:gd name="T74" fmla="*/ 37 w 185"/>
                <a:gd name="T75" fmla="*/ 332 h 336"/>
                <a:gd name="T76" fmla="*/ 31 w 185"/>
                <a:gd name="T77" fmla="*/ 31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336">
                  <a:moveTo>
                    <a:pt x="28" y="303"/>
                  </a:moveTo>
                  <a:lnTo>
                    <a:pt x="26" y="293"/>
                  </a:lnTo>
                  <a:lnTo>
                    <a:pt x="18" y="267"/>
                  </a:lnTo>
                  <a:lnTo>
                    <a:pt x="15" y="250"/>
                  </a:lnTo>
                  <a:lnTo>
                    <a:pt x="11" y="229"/>
                  </a:lnTo>
                  <a:lnTo>
                    <a:pt x="6" y="207"/>
                  </a:lnTo>
                  <a:lnTo>
                    <a:pt x="3" y="185"/>
                  </a:lnTo>
                  <a:lnTo>
                    <a:pt x="1" y="161"/>
                  </a:lnTo>
                  <a:lnTo>
                    <a:pt x="0" y="137"/>
                  </a:lnTo>
                  <a:lnTo>
                    <a:pt x="0" y="115"/>
                  </a:lnTo>
                  <a:lnTo>
                    <a:pt x="2" y="92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10" y="63"/>
                  </a:lnTo>
                  <a:lnTo>
                    <a:pt x="13" y="54"/>
                  </a:lnTo>
                  <a:lnTo>
                    <a:pt x="18" y="45"/>
                  </a:lnTo>
                  <a:lnTo>
                    <a:pt x="23" y="39"/>
                  </a:lnTo>
                  <a:lnTo>
                    <a:pt x="29" y="33"/>
                  </a:lnTo>
                  <a:lnTo>
                    <a:pt x="36" y="27"/>
                  </a:lnTo>
                  <a:lnTo>
                    <a:pt x="53" y="15"/>
                  </a:lnTo>
                  <a:lnTo>
                    <a:pt x="68" y="8"/>
                  </a:lnTo>
                  <a:lnTo>
                    <a:pt x="75" y="4"/>
                  </a:lnTo>
                  <a:lnTo>
                    <a:pt x="81" y="3"/>
                  </a:lnTo>
                  <a:lnTo>
                    <a:pt x="87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8" y="3"/>
                  </a:lnTo>
                  <a:lnTo>
                    <a:pt x="131" y="8"/>
                  </a:lnTo>
                  <a:lnTo>
                    <a:pt x="145" y="13"/>
                  </a:lnTo>
                  <a:lnTo>
                    <a:pt x="151" y="17"/>
                  </a:lnTo>
                  <a:lnTo>
                    <a:pt x="159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5" y="41"/>
                  </a:lnTo>
                  <a:lnTo>
                    <a:pt x="178" y="48"/>
                  </a:lnTo>
                  <a:lnTo>
                    <a:pt x="181" y="55"/>
                  </a:lnTo>
                  <a:lnTo>
                    <a:pt x="184" y="62"/>
                  </a:lnTo>
                  <a:lnTo>
                    <a:pt x="185" y="68"/>
                  </a:lnTo>
                  <a:lnTo>
                    <a:pt x="185" y="75"/>
                  </a:lnTo>
                  <a:lnTo>
                    <a:pt x="184" y="80"/>
                  </a:lnTo>
                  <a:lnTo>
                    <a:pt x="181" y="85"/>
                  </a:lnTo>
                  <a:lnTo>
                    <a:pt x="178" y="90"/>
                  </a:lnTo>
                  <a:lnTo>
                    <a:pt x="173" y="92"/>
                  </a:lnTo>
                  <a:lnTo>
                    <a:pt x="166" y="94"/>
                  </a:lnTo>
                  <a:lnTo>
                    <a:pt x="159" y="94"/>
                  </a:lnTo>
                  <a:lnTo>
                    <a:pt x="140" y="93"/>
                  </a:lnTo>
                  <a:lnTo>
                    <a:pt x="122" y="93"/>
                  </a:lnTo>
                  <a:lnTo>
                    <a:pt x="112" y="94"/>
                  </a:lnTo>
                  <a:lnTo>
                    <a:pt x="103" y="96"/>
                  </a:lnTo>
                  <a:lnTo>
                    <a:pt x="94" y="98"/>
                  </a:lnTo>
                  <a:lnTo>
                    <a:pt x="85" y="103"/>
                  </a:lnTo>
                  <a:lnTo>
                    <a:pt x="78" y="107"/>
                  </a:lnTo>
                  <a:lnTo>
                    <a:pt x="71" y="114"/>
                  </a:lnTo>
                  <a:lnTo>
                    <a:pt x="65" y="121"/>
                  </a:lnTo>
                  <a:lnTo>
                    <a:pt x="60" y="130"/>
                  </a:lnTo>
                  <a:lnTo>
                    <a:pt x="56" y="141"/>
                  </a:lnTo>
                  <a:lnTo>
                    <a:pt x="54" y="153"/>
                  </a:lnTo>
                  <a:lnTo>
                    <a:pt x="54" y="168"/>
                  </a:lnTo>
                  <a:lnTo>
                    <a:pt x="54" y="184"/>
                  </a:lnTo>
                  <a:lnTo>
                    <a:pt x="56" y="202"/>
                  </a:lnTo>
                  <a:lnTo>
                    <a:pt x="57" y="219"/>
                  </a:lnTo>
                  <a:lnTo>
                    <a:pt x="57" y="238"/>
                  </a:lnTo>
                  <a:lnTo>
                    <a:pt x="57" y="255"/>
                  </a:lnTo>
                  <a:lnTo>
                    <a:pt x="56" y="271"/>
                  </a:lnTo>
                  <a:lnTo>
                    <a:pt x="55" y="287"/>
                  </a:lnTo>
                  <a:lnTo>
                    <a:pt x="54" y="301"/>
                  </a:lnTo>
                  <a:lnTo>
                    <a:pt x="52" y="313"/>
                  </a:lnTo>
                  <a:lnTo>
                    <a:pt x="50" y="323"/>
                  </a:lnTo>
                  <a:lnTo>
                    <a:pt x="46" y="331"/>
                  </a:lnTo>
                  <a:lnTo>
                    <a:pt x="45" y="333"/>
                  </a:lnTo>
                  <a:lnTo>
                    <a:pt x="44" y="335"/>
                  </a:lnTo>
                  <a:lnTo>
                    <a:pt x="42" y="336"/>
                  </a:lnTo>
                  <a:lnTo>
                    <a:pt x="41" y="336"/>
                  </a:lnTo>
                  <a:lnTo>
                    <a:pt x="39" y="336"/>
                  </a:lnTo>
                  <a:lnTo>
                    <a:pt x="38" y="334"/>
                  </a:lnTo>
                  <a:lnTo>
                    <a:pt x="37" y="332"/>
                  </a:lnTo>
                  <a:lnTo>
                    <a:pt x="35" y="327"/>
                  </a:lnTo>
                  <a:lnTo>
                    <a:pt x="31" y="318"/>
                  </a:lnTo>
                  <a:lnTo>
                    <a:pt x="28" y="30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091"/>
            <p:cNvSpPr>
              <a:spLocks/>
            </p:cNvSpPr>
            <p:nvPr/>
          </p:nvSpPr>
          <p:spPr bwMode="auto">
            <a:xfrm>
              <a:off x="6961725" y="4437691"/>
              <a:ext cx="122498" cy="136816"/>
            </a:xfrm>
            <a:custGeom>
              <a:avLst/>
              <a:gdLst>
                <a:gd name="T0" fmla="*/ 268 w 307"/>
                <a:gd name="T1" fmla="*/ 310 h 344"/>
                <a:gd name="T2" fmla="*/ 286 w 307"/>
                <a:gd name="T3" fmla="*/ 248 h 344"/>
                <a:gd name="T4" fmla="*/ 299 w 307"/>
                <a:gd name="T5" fmla="*/ 192 h 344"/>
                <a:gd name="T6" fmla="*/ 305 w 307"/>
                <a:gd name="T7" fmla="*/ 147 h 344"/>
                <a:gd name="T8" fmla="*/ 307 w 307"/>
                <a:gd name="T9" fmla="*/ 116 h 344"/>
                <a:gd name="T10" fmla="*/ 305 w 307"/>
                <a:gd name="T11" fmla="*/ 88 h 344"/>
                <a:gd name="T12" fmla="*/ 300 w 307"/>
                <a:gd name="T13" fmla="*/ 62 h 344"/>
                <a:gd name="T14" fmla="*/ 291 w 307"/>
                <a:gd name="T15" fmla="*/ 40 h 344"/>
                <a:gd name="T16" fmla="*/ 278 w 307"/>
                <a:gd name="T17" fmla="*/ 20 h 344"/>
                <a:gd name="T18" fmla="*/ 260 w 307"/>
                <a:gd name="T19" fmla="*/ 7 h 344"/>
                <a:gd name="T20" fmla="*/ 235 w 307"/>
                <a:gd name="T21" fmla="*/ 1 h 344"/>
                <a:gd name="T22" fmla="*/ 206 w 307"/>
                <a:gd name="T23" fmla="*/ 0 h 344"/>
                <a:gd name="T24" fmla="*/ 179 w 307"/>
                <a:gd name="T25" fmla="*/ 4 h 344"/>
                <a:gd name="T26" fmla="*/ 142 w 307"/>
                <a:gd name="T27" fmla="*/ 15 h 344"/>
                <a:gd name="T28" fmla="*/ 99 w 307"/>
                <a:gd name="T29" fmla="*/ 33 h 344"/>
                <a:gd name="T30" fmla="*/ 66 w 307"/>
                <a:gd name="T31" fmla="*/ 47 h 344"/>
                <a:gd name="T32" fmla="*/ 43 w 307"/>
                <a:gd name="T33" fmla="*/ 55 h 344"/>
                <a:gd name="T34" fmla="*/ 25 w 307"/>
                <a:gd name="T35" fmla="*/ 59 h 344"/>
                <a:gd name="T36" fmla="*/ 15 w 307"/>
                <a:gd name="T37" fmla="*/ 64 h 344"/>
                <a:gd name="T38" fmla="*/ 7 w 307"/>
                <a:gd name="T39" fmla="*/ 69 h 344"/>
                <a:gd name="T40" fmla="*/ 3 w 307"/>
                <a:gd name="T41" fmla="*/ 74 h 344"/>
                <a:gd name="T42" fmla="*/ 0 w 307"/>
                <a:gd name="T43" fmla="*/ 85 h 344"/>
                <a:gd name="T44" fmla="*/ 1 w 307"/>
                <a:gd name="T45" fmla="*/ 99 h 344"/>
                <a:gd name="T46" fmla="*/ 10 w 307"/>
                <a:gd name="T47" fmla="*/ 114 h 344"/>
                <a:gd name="T48" fmla="*/ 21 w 307"/>
                <a:gd name="T49" fmla="*/ 125 h 344"/>
                <a:gd name="T50" fmla="*/ 37 w 307"/>
                <a:gd name="T51" fmla="*/ 133 h 344"/>
                <a:gd name="T52" fmla="*/ 52 w 307"/>
                <a:gd name="T53" fmla="*/ 133 h 344"/>
                <a:gd name="T54" fmla="*/ 80 w 307"/>
                <a:gd name="T55" fmla="*/ 120 h 344"/>
                <a:gd name="T56" fmla="*/ 122 w 307"/>
                <a:gd name="T57" fmla="*/ 106 h 344"/>
                <a:gd name="T58" fmla="*/ 152 w 307"/>
                <a:gd name="T59" fmla="*/ 98 h 344"/>
                <a:gd name="T60" fmla="*/ 182 w 307"/>
                <a:gd name="T61" fmla="*/ 95 h 344"/>
                <a:gd name="T62" fmla="*/ 203 w 307"/>
                <a:gd name="T63" fmla="*/ 97 h 344"/>
                <a:gd name="T64" fmla="*/ 216 w 307"/>
                <a:gd name="T65" fmla="*/ 101 h 344"/>
                <a:gd name="T66" fmla="*/ 226 w 307"/>
                <a:gd name="T67" fmla="*/ 107 h 344"/>
                <a:gd name="T68" fmla="*/ 233 w 307"/>
                <a:gd name="T69" fmla="*/ 115 h 344"/>
                <a:gd name="T70" fmla="*/ 238 w 307"/>
                <a:gd name="T71" fmla="*/ 127 h 344"/>
                <a:gd name="T72" fmla="*/ 242 w 307"/>
                <a:gd name="T73" fmla="*/ 141 h 344"/>
                <a:gd name="T74" fmla="*/ 240 w 307"/>
                <a:gd name="T75" fmla="*/ 188 h 344"/>
                <a:gd name="T76" fmla="*/ 237 w 307"/>
                <a:gd name="T77" fmla="*/ 267 h 344"/>
                <a:gd name="T78" fmla="*/ 238 w 307"/>
                <a:gd name="T79" fmla="*/ 315 h 344"/>
                <a:gd name="T80" fmla="*/ 242 w 307"/>
                <a:gd name="T81" fmla="*/ 336 h 344"/>
                <a:gd name="T82" fmla="*/ 246 w 307"/>
                <a:gd name="T83" fmla="*/ 343 h 344"/>
                <a:gd name="T84" fmla="*/ 250 w 307"/>
                <a:gd name="T85" fmla="*/ 343 h 344"/>
                <a:gd name="T86" fmla="*/ 257 w 307"/>
                <a:gd name="T87" fmla="*/ 33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344">
                  <a:moveTo>
                    <a:pt x="263" y="324"/>
                  </a:moveTo>
                  <a:lnTo>
                    <a:pt x="268" y="310"/>
                  </a:lnTo>
                  <a:lnTo>
                    <a:pt x="280" y="273"/>
                  </a:lnTo>
                  <a:lnTo>
                    <a:pt x="286" y="248"/>
                  </a:lnTo>
                  <a:lnTo>
                    <a:pt x="292" y="221"/>
                  </a:lnTo>
                  <a:lnTo>
                    <a:pt x="299" y="192"/>
                  </a:lnTo>
                  <a:lnTo>
                    <a:pt x="303" y="162"/>
                  </a:lnTo>
                  <a:lnTo>
                    <a:pt x="305" y="147"/>
                  </a:lnTo>
                  <a:lnTo>
                    <a:pt x="305" y="132"/>
                  </a:lnTo>
                  <a:lnTo>
                    <a:pt x="307" y="116"/>
                  </a:lnTo>
                  <a:lnTo>
                    <a:pt x="307" y="102"/>
                  </a:lnTo>
                  <a:lnTo>
                    <a:pt x="305" y="88"/>
                  </a:lnTo>
                  <a:lnTo>
                    <a:pt x="303" y="74"/>
                  </a:lnTo>
                  <a:lnTo>
                    <a:pt x="300" y="62"/>
                  </a:lnTo>
                  <a:lnTo>
                    <a:pt x="297" y="51"/>
                  </a:lnTo>
                  <a:lnTo>
                    <a:pt x="291" y="40"/>
                  </a:lnTo>
                  <a:lnTo>
                    <a:pt x="285" y="29"/>
                  </a:lnTo>
                  <a:lnTo>
                    <a:pt x="278" y="20"/>
                  </a:lnTo>
                  <a:lnTo>
                    <a:pt x="270" y="14"/>
                  </a:lnTo>
                  <a:lnTo>
                    <a:pt x="260" y="7"/>
                  </a:lnTo>
                  <a:lnTo>
                    <a:pt x="248" y="3"/>
                  </a:lnTo>
                  <a:lnTo>
                    <a:pt x="235" y="1"/>
                  </a:lnTo>
                  <a:lnTo>
                    <a:pt x="221" y="0"/>
                  </a:lnTo>
                  <a:lnTo>
                    <a:pt x="206" y="0"/>
                  </a:lnTo>
                  <a:lnTo>
                    <a:pt x="192" y="2"/>
                  </a:lnTo>
                  <a:lnTo>
                    <a:pt x="179" y="4"/>
                  </a:lnTo>
                  <a:lnTo>
                    <a:pt x="166" y="7"/>
                  </a:lnTo>
                  <a:lnTo>
                    <a:pt x="142" y="15"/>
                  </a:lnTo>
                  <a:lnTo>
                    <a:pt x="121" y="24"/>
                  </a:lnTo>
                  <a:lnTo>
                    <a:pt x="99" y="33"/>
                  </a:lnTo>
                  <a:lnTo>
                    <a:pt x="78" y="43"/>
                  </a:lnTo>
                  <a:lnTo>
                    <a:pt x="66" y="47"/>
                  </a:lnTo>
                  <a:lnTo>
                    <a:pt x="55" y="52"/>
                  </a:lnTo>
                  <a:lnTo>
                    <a:pt x="43" y="55"/>
                  </a:lnTo>
                  <a:lnTo>
                    <a:pt x="31" y="58"/>
                  </a:lnTo>
                  <a:lnTo>
                    <a:pt x="25" y="59"/>
                  </a:lnTo>
                  <a:lnTo>
                    <a:pt x="19" y="61"/>
                  </a:lnTo>
                  <a:lnTo>
                    <a:pt x="15" y="64"/>
                  </a:lnTo>
                  <a:lnTo>
                    <a:pt x="11" y="66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3" y="74"/>
                  </a:lnTo>
                  <a:lnTo>
                    <a:pt x="1" y="78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5" y="107"/>
                  </a:lnTo>
                  <a:lnTo>
                    <a:pt x="10" y="114"/>
                  </a:lnTo>
                  <a:lnTo>
                    <a:pt x="15" y="120"/>
                  </a:lnTo>
                  <a:lnTo>
                    <a:pt x="21" y="125"/>
                  </a:lnTo>
                  <a:lnTo>
                    <a:pt x="29" y="129"/>
                  </a:lnTo>
                  <a:lnTo>
                    <a:pt x="37" y="133"/>
                  </a:lnTo>
                  <a:lnTo>
                    <a:pt x="44" y="134"/>
                  </a:lnTo>
                  <a:lnTo>
                    <a:pt x="52" y="133"/>
                  </a:lnTo>
                  <a:lnTo>
                    <a:pt x="60" y="129"/>
                  </a:lnTo>
                  <a:lnTo>
                    <a:pt x="80" y="120"/>
                  </a:lnTo>
                  <a:lnTo>
                    <a:pt x="107" y="110"/>
                  </a:lnTo>
                  <a:lnTo>
                    <a:pt x="122" y="106"/>
                  </a:lnTo>
                  <a:lnTo>
                    <a:pt x="137" y="101"/>
                  </a:lnTo>
                  <a:lnTo>
                    <a:pt x="152" y="98"/>
                  </a:lnTo>
                  <a:lnTo>
                    <a:pt x="168" y="96"/>
                  </a:lnTo>
                  <a:lnTo>
                    <a:pt x="182" y="95"/>
                  </a:lnTo>
                  <a:lnTo>
                    <a:pt x="196" y="96"/>
                  </a:lnTo>
                  <a:lnTo>
                    <a:pt x="203" y="97"/>
                  </a:lnTo>
                  <a:lnTo>
                    <a:pt x="209" y="99"/>
                  </a:lnTo>
                  <a:lnTo>
                    <a:pt x="216" y="101"/>
                  </a:lnTo>
                  <a:lnTo>
                    <a:pt x="220" y="103"/>
                  </a:lnTo>
                  <a:lnTo>
                    <a:pt x="226" y="107"/>
                  </a:lnTo>
                  <a:lnTo>
                    <a:pt x="230" y="111"/>
                  </a:lnTo>
                  <a:lnTo>
                    <a:pt x="233" y="115"/>
                  </a:lnTo>
                  <a:lnTo>
                    <a:pt x="236" y="121"/>
                  </a:lnTo>
                  <a:lnTo>
                    <a:pt x="238" y="127"/>
                  </a:lnTo>
                  <a:lnTo>
                    <a:pt x="241" y="134"/>
                  </a:lnTo>
                  <a:lnTo>
                    <a:pt x="242" y="141"/>
                  </a:lnTo>
                  <a:lnTo>
                    <a:pt x="242" y="150"/>
                  </a:lnTo>
                  <a:lnTo>
                    <a:pt x="240" y="188"/>
                  </a:lnTo>
                  <a:lnTo>
                    <a:pt x="238" y="228"/>
                  </a:lnTo>
                  <a:lnTo>
                    <a:pt x="237" y="267"/>
                  </a:lnTo>
                  <a:lnTo>
                    <a:pt x="237" y="301"/>
                  </a:lnTo>
                  <a:lnTo>
                    <a:pt x="238" y="315"/>
                  </a:lnTo>
                  <a:lnTo>
                    <a:pt x="240" y="327"/>
                  </a:lnTo>
                  <a:lnTo>
                    <a:pt x="242" y="336"/>
                  </a:lnTo>
                  <a:lnTo>
                    <a:pt x="245" y="342"/>
                  </a:lnTo>
                  <a:lnTo>
                    <a:pt x="246" y="343"/>
                  </a:lnTo>
                  <a:lnTo>
                    <a:pt x="248" y="344"/>
                  </a:lnTo>
                  <a:lnTo>
                    <a:pt x="250" y="343"/>
                  </a:lnTo>
                  <a:lnTo>
                    <a:pt x="253" y="342"/>
                  </a:lnTo>
                  <a:lnTo>
                    <a:pt x="257" y="336"/>
                  </a:lnTo>
                  <a:lnTo>
                    <a:pt x="263" y="32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092"/>
            <p:cNvSpPr>
              <a:spLocks/>
            </p:cNvSpPr>
            <p:nvPr/>
          </p:nvSpPr>
          <p:spPr bwMode="auto">
            <a:xfrm>
              <a:off x="6914000" y="4471099"/>
              <a:ext cx="46136" cy="31818"/>
            </a:xfrm>
            <a:custGeom>
              <a:avLst/>
              <a:gdLst>
                <a:gd name="T0" fmla="*/ 11 w 115"/>
                <a:gd name="T1" fmla="*/ 1 h 80"/>
                <a:gd name="T2" fmla="*/ 18 w 115"/>
                <a:gd name="T3" fmla="*/ 5 h 80"/>
                <a:gd name="T4" fmla="*/ 36 w 115"/>
                <a:gd name="T5" fmla="*/ 12 h 80"/>
                <a:gd name="T6" fmla="*/ 48 w 115"/>
                <a:gd name="T7" fmla="*/ 15 h 80"/>
                <a:gd name="T8" fmla="*/ 61 w 115"/>
                <a:gd name="T9" fmla="*/ 16 h 80"/>
                <a:gd name="T10" fmla="*/ 68 w 115"/>
                <a:gd name="T11" fmla="*/ 16 h 80"/>
                <a:gd name="T12" fmla="*/ 74 w 115"/>
                <a:gd name="T13" fmla="*/ 15 h 80"/>
                <a:gd name="T14" fmla="*/ 81 w 115"/>
                <a:gd name="T15" fmla="*/ 14 h 80"/>
                <a:gd name="T16" fmla="*/ 88 w 115"/>
                <a:gd name="T17" fmla="*/ 11 h 80"/>
                <a:gd name="T18" fmla="*/ 94 w 115"/>
                <a:gd name="T19" fmla="*/ 10 h 80"/>
                <a:gd name="T20" fmla="*/ 99 w 115"/>
                <a:gd name="T21" fmla="*/ 10 h 80"/>
                <a:gd name="T22" fmla="*/ 103 w 115"/>
                <a:gd name="T23" fmla="*/ 11 h 80"/>
                <a:gd name="T24" fmla="*/ 108 w 115"/>
                <a:gd name="T25" fmla="*/ 14 h 80"/>
                <a:gd name="T26" fmla="*/ 110 w 115"/>
                <a:gd name="T27" fmla="*/ 18 h 80"/>
                <a:gd name="T28" fmla="*/ 112 w 115"/>
                <a:gd name="T29" fmla="*/ 24 h 80"/>
                <a:gd name="T30" fmla="*/ 114 w 115"/>
                <a:gd name="T31" fmla="*/ 29 h 80"/>
                <a:gd name="T32" fmla="*/ 114 w 115"/>
                <a:gd name="T33" fmla="*/ 36 h 80"/>
                <a:gd name="T34" fmla="*/ 115 w 115"/>
                <a:gd name="T35" fmla="*/ 42 h 80"/>
                <a:gd name="T36" fmla="*/ 114 w 115"/>
                <a:gd name="T37" fmla="*/ 48 h 80"/>
                <a:gd name="T38" fmla="*/ 113 w 115"/>
                <a:gd name="T39" fmla="*/ 54 h 80"/>
                <a:gd name="T40" fmla="*/ 112 w 115"/>
                <a:gd name="T41" fmla="*/ 59 h 80"/>
                <a:gd name="T42" fmla="*/ 110 w 115"/>
                <a:gd name="T43" fmla="*/ 65 h 80"/>
                <a:gd name="T44" fmla="*/ 108 w 115"/>
                <a:gd name="T45" fmla="*/ 68 h 80"/>
                <a:gd name="T46" fmla="*/ 105 w 115"/>
                <a:gd name="T47" fmla="*/ 70 h 80"/>
                <a:gd name="T48" fmla="*/ 101 w 115"/>
                <a:gd name="T49" fmla="*/ 71 h 80"/>
                <a:gd name="T50" fmla="*/ 85 w 115"/>
                <a:gd name="T51" fmla="*/ 75 h 80"/>
                <a:gd name="T52" fmla="*/ 68 w 115"/>
                <a:gd name="T53" fmla="*/ 79 h 80"/>
                <a:gd name="T54" fmla="*/ 58 w 115"/>
                <a:gd name="T55" fmla="*/ 80 h 80"/>
                <a:gd name="T56" fmla="*/ 48 w 115"/>
                <a:gd name="T57" fmla="*/ 79 h 80"/>
                <a:gd name="T58" fmla="*/ 44 w 115"/>
                <a:gd name="T59" fmla="*/ 77 h 80"/>
                <a:gd name="T60" fmla="*/ 39 w 115"/>
                <a:gd name="T61" fmla="*/ 75 h 80"/>
                <a:gd name="T62" fmla="*/ 34 w 115"/>
                <a:gd name="T63" fmla="*/ 71 h 80"/>
                <a:gd name="T64" fmla="*/ 29 w 115"/>
                <a:gd name="T65" fmla="*/ 67 h 80"/>
                <a:gd name="T66" fmla="*/ 19 w 115"/>
                <a:gd name="T67" fmla="*/ 56 h 80"/>
                <a:gd name="T68" fmla="*/ 12 w 115"/>
                <a:gd name="T69" fmla="*/ 44 h 80"/>
                <a:gd name="T70" fmla="*/ 5 w 115"/>
                <a:gd name="T71" fmla="*/ 32 h 80"/>
                <a:gd name="T72" fmla="*/ 2 w 115"/>
                <a:gd name="T73" fmla="*/ 21 h 80"/>
                <a:gd name="T74" fmla="*/ 1 w 115"/>
                <a:gd name="T75" fmla="*/ 16 h 80"/>
                <a:gd name="T76" fmla="*/ 0 w 115"/>
                <a:gd name="T77" fmla="*/ 11 h 80"/>
                <a:gd name="T78" fmla="*/ 0 w 115"/>
                <a:gd name="T79" fmla="*/ 8 h 80"/>
                <a:gd name="T80" fmla="*/ 1 w 115"/>
                <a:gd name="T81" fmla="*/ 4 h 80"/>
                <a:gd name="T82" fmla="*/ 2 w 115"/>
                <a:gd name="T83" fmla="*/ 1 h 80"/>
                <a:gd name="T84" fmla="*/ 4 w 115"/>
                <a:gd name="T85" fmla="*/ 0 h 80"/>
                <a:gd name="T86" fmla="*/ 7 w 115"/>
                <a:gd name="T87" fmla="*/ 0 h 80"/>
                <a:gd name="T88" fmla="*/ 11 w 115"/>
                <a:gd name="T8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80">
                  <a:moveTo>
                    <a:pt x="11" y="1"/>
                  </a:moveTo>
                  <a:lnTo>
                    <a:pt x="18" y="5"/>
                  </a:lnTo>
                  <a:lnTo>
                    <a:pt x="36" y="12"/>
                  </a:lnTo>
                  <a:lnTo>
                    <a:pt x="48" y="15"/>
                  </a:lnTo>
                  <a:lnTo>
                    <a:pt x="61" y="16"/>
                  </a:lnTo>
                  <a:lnTo>
                    <a:pt x="68" y="16"/>
                  </a:lnTo>
                  <a:lnTo>
                    <a:pt x="74" y="15"/>
                  </a:lnTo>
                  <a:lnTo>
                    <a:pt x="81" y="14"/>
                  </a:lnTo>
                  <a:lnTo>
                    <a:pt x="88" y="11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3" y="11"/>
                  </a:lnTo>
                  <a:lnTo>
                    <a:pt x="108" y="14"/>
                  </a:lnTo>
                  <a:lnTo>
                    <a:pt x="110" y="18"/>
                  </a:lnTo>
                  <a:lnTo>
                    <a:pt x="112" y="24"/>
                  </a:lnTo>
                  <a:lnTo>
                    <a:pt x="114" y="29"/>
                  </a:lnTo>
                  <a:lnTo>
                    <a:pt x="114" y="36"/>
                  </a:lnTo>
                  <a:lnTo>
                    <a:pt x="115" y="42"/>
                  </a:lnTo>
                  <a:lnTo>
                    <a:pt x="114" y="48"/>
                  </a:lnTo>
                  <a:lnTo>
                    <a:pt x="113" y="54"/>
                  </a:lnTo>
                  <a:lnTo>
                    <a:pt x="112" y="59"/>
                  </a:lnTo>
                  <a:lnTo>
                    <a:pt x="110" y="65"/>
                  </a:lnTo>
                  <a:lnTo>
                    <a:pt x="108" y="68"/>
                  </a:lnTo>
                  <a:lnTo>
                    <a:pt x="105" y="70"/>
                  </a:lnTo>
                  <a:lnTo>
                    <a:pt x="101" y="71"/>
                  </a:lnTo>
                  <a:lnTo>
                    <a:pt x="85" y="75"/>
                  </a:lnTo>
                  <a:lnTo>
                    <a:pt x="68" y="79"/>
                  </a:lnTo>
                  <a:lnTo>
                    <a:pt x="58" y="80"/>
                  </a:lnTo>
                  <a:lnTo>
                    <a:pt x="48" y="79"/>
                  </a:lnTo>
                  <a:lnTo>
                    <a:pt x="44" y="77"/>
                  </a:lnTo>
                  <a:lnTo>
                    <a:pt x="39" y="75"/>
                  </a:lnTo>
                  <a:lnTo>
                    <a:pt x="34" y="71"/>
                  </a:lnTo>
                  <a:lnTo>
                    <a:pt x="29" y="67"/>
                  </a:lnTo>
                  <a:lnTo>
                    <a:pt x="19" y="56"/>
                  </a:lnTo>
                  <a:lnTo>
                    <a:pt x="12" y="44"/>
                  </a:lnTo>
                  <a:lnTo>
                    <a:pt x="5" y="32"/>
                  </a:lnTo>
                  <a:lnTo>
                    <a:pt x="2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093"/>
            <p:cNvSpPr>
              <a:spLocks/>
            </p:cNvSpPr>
            <p:nvPr/>
          </p:nvSpPr>
          <p:spPr bwMode="auto">
            <a:xfrm>
              <a:off x="6850364" y="4582460"/>
              <a:ext cx="17500" cy="73180"/>
            </a:xfrm>
            <a:custGeom>
              <a:avLst/>
              <a:gdLst>
                <a:gd name="T0" fmla="*/ 18 w 43"/>
                <a:gd name="T1" fmla="*/ 16 h 182"/>
                <a:gd name="T2" fmla="*/ 19 w 43"/>
                <a:gd name="T3" fmla="*/ 28 h 182"/>
                <a:gd name="T4" fmla="*/ 23 w 43"/>
                <a:gd name="T5" fmla="*/ 57 h 182"/>
                <a:gd name="T6" fmla="*/ 25 w 43"/>
                <a:gd name="T7" fmla="*/ 76 h 182"/>
                <a:gd name="T8" fmla="*/ 29 w 43"/>
                <a:gd name="T9" fmla="*/ 96 h 182"/>
                <a:gd name="T10" fmla="*/ 33 w 43"/>
                <a:gd name="T11" fmla="*/ 117 h 182"/>
                <a:gd name="T12" fmla="*/ 39 w 43"/>
                <a:gd name="T13" fmla="*/ 137 h 182"/>
                <a:gd name="T14" fmla="*/ 41 w 43"/>
                <a:gd name="T15" fmla="*/ 146 h 182"/>
                <a:gd name="T16" fmla="*/ 43 w 43"/>
                <a:gd name="T17" fmla="*/ 153 h 182"/>
                <a:gd name="T18" fmla="*/ 43 w 43"/>
                <a:gd name="T19" fmla="*/ 161 h 182"/>
                <a:gd name="T20" fmla="*/ 43 w 43"/>
                <a:gd name="T21" fmla="*/ 167 h 182"/>
                <a:gd name="T22" fmla="*/ 43 w 43"/>
                <a:gd name="T23" fmla="*/ 172 h 182"/>
                <a:gd name="T24" fmla="*/ 42 w 43"/>
                <a:gd name="T25" fmla="*/ 176 h 182"/>
                <a:gd name="T26" fmla="*/ 40 w 43"/>
                <a:gd name="T27" fmla="*/ 179 h 182"/>
                <a:gd name="T28" fmla="*/ 38 w 43"/>
                <a:gd name="T29" fmla="*/ 181 h 182"/>
                <a:gd name="T30" fmla="*/ 36 w 43"/>
                <a:gd name="T31" fmla="*/ 182 h 182"/>
                <a:gd name="T32" fmla="*/ 33 w 43"/>
                <a:gd name="T33" fmla="*/ 182 h 182"/>
                <a:gd name="T34" fmla="*/ 30 w 43"/>
                <a:gd name="T35" fmla="*/ 181 h 182"/>
                <a:gd name="T36" fmla="*/ 28 w 43"/>
                <a:gd name="T37" fmla="*/ 180 h 182"/>
                <a:gd name="T38" fmla="*/ 26 w 43"/>
                <a:gd name="T39" fmla="*/ 177 h 182"/>
                <a:gd name="T40" fmla="*/ 24 w 43"/>
                <a:gd name="T41" fmla="*/ 174 h 182"/>
                <a:gd name="T42" fmla="*/ 22 w 43"/>
                <a:gd name="T43" fmla="*/ 169 h 182"/>
                <a:gd name="T44" fmla="*/ 20 w 43"/>
                <a:gd name="T45" fmla="*/ 164 h 182"/>
                <a:gd name="T46" fmla="*/ 14 w 43"/>
                <a:gd name="T47" fmla="*/ 140 h 182"/>
                <a:gd name="T48" fmla="*/ 7 w 43"/>
                <a:gd name="T49" fmla="*/ 113 h 182"/>
                <a:gd name="T50" fmla="*/ 4 w 43"/>
                <a:gd name="T51" fmla="*/ 99 h 182"/>
                <a:gd name="T52" fmla="*/ 1 w 43"/>
                <a:gd name="T53" fmla="*/ 84 h 182"/>
                <a:gd name="T54" fmla="*/ 0 w 43"/>
                <a:gd name="T55" fmla="*/ 69 h 182"/>
                <a:gd name="T56" fmla="*/ 0 w 43"/>
                <a:gd name="T57" fmla="*/ 53 h 182"/>
                <a:gd name="T58" fmla="*/ 1 w 43"/>
                <a:gd name="T59" fmla="*/ 37 h 182"/>
                <a:gd name="T60" fmla="*/ 3 w 43"/>
                <a:gd name="T61" fmla="*/ 24 h 182"/>
                <a:gd name="T62" fmla="*/ 5 w 43"/>
                <a:gd name="T63" fmla="*/ 12 h 182"/>
                <a:gd name="T64" fmla="*/ 9 w 43"/>
                <a:gd name="T65" fmla="*/ 4 h 182"/>
                <a:gd name="T66" fmla="*/ 10 w 43"/>
                <a:gd name="T67" fmla="*/ 2 h 182"/>
                <a:gd name="T68" fmla="*/ 12 w 43"/>
                <a:gd name="T69" fmla="*/ 1 h 182"/>
                <a:gd name="T70" fmla="*/ 13 w 43"/>
                <a:gd name="T71" fmla="*/ 0 h 182"/>
                <a:gd name="T72" fmla="*/ 14 w 43"/>
                <a:gd name="T73" fmla="*/ 1 h 182"/>
                <a:gd name="T74" fmla="*/ 17 w 43"/>
                <a:gd name="T75" fmla="*/ 6 h 182"/>
                <a:gd name="T76" fmla="*/ 18 w 43"/>
                <a:gd name="T77" fmla="*/ 1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182">
                  <a:moveTo>
                    <a:pt x="18" y="16"/>
                  </a:moveTo>
                  <a:lnTo>
                    <a:pt x="19" y="28"/>
                  </a:lnTo>
                  <a:lnTo>
                    <a:pt x="23" y="57"/>
                  </a:lnTo>
                  <a:lnTo>
                    <a:pt x="25" y="76"/>
                  </a:lnTo>
                  <a:lnTo>
                    <a:pt x="29" y="96"/>
                  </a:lnTo>
                  <a:lnTo>
                    <a:pt x="33" y="117"/>
                  </a:lnTo>
                  <a:lnTo>
                    <a:pt x="39" y="137"/>
                  </a:lnTo>
                  <a:lnTo>
                    <a:pt x="41" y="146"/>
                  </a:lnTo>
                  <a:lnTo>
                    <a:pt x="43" y="153"/>
                  </a:lnTo>
                  <a:lnTo>
                    <a:pt x="43" y="161"/>
                  </a:lnTo>
                  <a:lnTo>
                    <a:pt x="43" y="167"/>
                  </a:lnTo>
                  <a:lnTo>
                    <a:pt x="43" y="172"/>
                  </a:lnTo>
                  <a:lnTo>
                    <a:pt x="42" y="176"/>
                  </a:lnTo>
                  <a:lnTo>
                    <a:pt x="40" y="179"/>
                  </a:lnTo>
                  <a:lnTo>
                    <a:pt x="38" y="181"/>
                  </a:lnTo>
                  <a:lnTo>
                    <a:pt x="36" y="182"/>
                  </a:lnTo>
                  <a:lnTo>
                    <a:pt x="33" y="182"/>
                  </a:lnTo>
                  <a:lnTo>
                    <a:pt x="30" y="181"/>
                  </a:lnTo>
                  <a:lnTo>
                    <a:pt x="28" y="180"/>
                  </a:lnTo>
                  <a:lnTo>
                    <a:pt x="26" y="177"/>
                  </a:lnTo>
                  <a:lnTo>
                    <a:pt x="24" y="174"/>
                  </a:lnTo>
                  <a:lnTo>
                    <a:pt x="22" y="169"/>
                  </a:lnTo>
                  <a:lnTo>
                    <a:pt x="20" y="164"/>
                  </a:lnTo>
                  <a:lnTo>
                    <a:pt x="14" y="140"/>
                  </a:lnTo>
                  <a:lnTo>
                    <a:pt x="7" y="113"/>
                  </a:lnTo>
                  <a:lnTo>
                    <a:pt x="4" y="99"/>
                  </a:lnTo>
                  <a:lnTo>
                    <a:pt x="1" y="84"/>
                  </a:lnTo>
                  <a:lnTo>
                    <a:pt x="0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3" y="24"/>
                  </a:lnTo>
                  <a:lnTo>
                    <a:pt x="5" y="12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7" y="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1" name="组合 2550"/>
          <p:cNvGrpSpPr/>
          <p:nvPr/>
        </p:nvGrpSpPr>
        <p:grpSpPr>
          <a:xfrm>
            <a:off x="7831439" y="1898437"/>
            <a:ext cx="1124743" cy="931785"/>
            <a:chOff x="2338621" y="5223587"/>
            <a:chExt cx="553628" cy="427947"/>
          </a:xfrm>
        </p:grpSpPr>
        <p:sp>
          <p:nvSpPr>
            <p:cNvPr id="901" name="Freeform 2106"/>
            <p:cNvSpPr>
              <a:spLocks/>
            </p:cNvSpPr>
            <p:nvPr/>
          </p:nvSpPr>
          <p:spPr bwMode="auto">
            <a:xfrm>
              <a:off x="2617026" y="5223587"/>
              <a:ext cx="74771" cy="74771"/>
            </a:xfrm>
            <a:custGeom>
              <a:avLst/>
              <a:gdLst>
                <a:gd name="T0" fmla="*/ 188 w 189"/>
                <a:gd name="T1" fmla="*/ 86 h 189"/>
                <a:gd name="T2" fmla="*/ 185 w 189"/>
                <a:gd name="T3" fmla="*/ 66 h 189"/>
                <a:gd name="T4" fmla="*/ 178 w 189"/>
                <a:gd name="T5" fmla="*/ 50 h 189"/>
                <a:gd name="T6" fmla="*/ 168 w 189"/>
                <a:gd name="T7" fmla="*/ 35 h 189"/>
                <a:gd name="T8" fmla="*/ 155 w 189"/>
                <a:gd name="T9" fmla="*/ 22 h 189"/>
                <a:gd name="T10" fmla="*/ 140 w 189"/>
                <a:gd name="T11" fmla="*/ 11 h 189"/>
                <a:gd name="T12" fmla="*/ 122 w 189"/>
                <a:gd name="T13" fmla="*/ 5 h 189"/>
                <a:gd name="T14" fmla="*/ 104 w 189"/>
                <a:gd name="T15" fmla="*/ 0 h 189"/>
                <a:gd name="T16" fmla="*/ 85 w 189"/>
                <a:gd name="T17" fmla="*/ 0 h 189"/>
                <a:gd name="T18" fmla="*/ 66 w 189"/>
                <a:gd name="T19" fmla="*/ 5 h 189"/>
                <a:gd name="T20" fmla="*/ 50 w 189"/>
                <a:gd name="T21" fmla="*/ 11 h 189"/>
                <a:gd name="T22" fmla="*/ 35 w 189"/>
                <a:gd name="T23" fmla="*/ 22 h 189"/>
                <a:gd name="T24" fmla="*/ 22 w 189"/>
                <a:gd name="T25" fmla="*/ 35 h 189"/>
                <a:gd name="T26" fmla="*/ 11 w 189"/>
                <a:gd name="T27" fmla="*/ 50 h 189"/>
                <a:gd name="T28" fmla="*/ 5 w 189"/>
                <a:gd name="T29" fmla="*/ 66 h 189"/>
                <a:gd name="T30" fmla="*/ 0 w 189"/>
                <a:gd name="T31" fmla="*/ 86 h 189"/>
                <a:gd name="T32" fmla="*/ 0 w 189"/>
                <a:gd name="T33" fmla="*/ 104 h 189"/>
                <a:gd name="T34" fmla="*/ 5 w 189"/>
                <a:gd name="T35" fmla="*/ 123 h 189"/>
                <a:gd name="T36" fmla="*/ 11 w 189"/>
                <a:gd name="T37" fmla="*/ 140 h 189"/>
                <a:gd name="T38" fmla="*/ 22 w 189"/>
                <a:gd name="T39" fmla="*/ 155 h 189"/>
                <a:gd name="T40" fmla="*/ 35 w 189"/>
                <a:gd name="T41" fmla="*/ 168 h 189"/>
                <a:gd name="T42" fmla="*/ 50 w 189"/>
                <a:gd name="T43" fmla="*/ 177 h 189"/>
                <a:gd name="T44" fmla="*/ 66 w 189"/>
                <a:gd name="T45" fmla="*/ 185 h 189"/>
                <a:gd name="T46" fmla="*/ 85 w 189"/>
                <a:gd name="T47" fmla="*/ 189 h 189"/>
                <a:gd name="T48" fmla="*/ 104 w 189"/>
                <a:gd name="T49" fmla="*/ 189 h 189"/>
                <a:gd name="T50" fmla="*/ 122 w 189"/>
                <a:gd name="T51" fmla="*/ 185 h 189"/>
                <a:gd name="T52" fmla="*/ 140 w 189"/>
                <a:gd name="T53" fmla="*/ 177 h 189"/>
                <a:gd name="T54" fmla="*/ 155 w 189"/>
                <a:gd name="T55" fmla="*/ 168 h 189"/>
                <a:gd name="T56" fmla="*/ 168 w 189"/>
                <a:gd name="T57" fmla="*/ 155 h 189"/>
                <a:gd name="T58" fmla="*/ 178 w 189"/>
                <a:gd name="T59" fmla="*/ 140 h 189"/>
                <a:gd name="T60" fmla="*/ 185 w 189"/>
                <a:gd name="T61" fmla="*/ 123 h 189"/>
                <a:gd name="T62" fmla="*/ 188 w 189"/>
                <a:gd name="T63" fmla="*/ 10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189">
                  <a:moveTo>
                    <a:pt x="189" y="94"/>
                  </a:moveTo>
                  <a:lnTo>
                    <a:pt x="188" y="86"/>
                  </a:lnTo>
                  <a:lnTo>
                    <a:pt x="187" y="76"/>
                  </a:lnTo>
                  <a:lnTo>
                    <a:pt x="185" y="66"/>
                  </a:lnTo>
                  <a:lnTo>
                    <a:pt x="182" y="57"/>
                  </a:lnTo>
                  <a:lnTo>
                    <a:pt x="178" y="50"/>
                  </a:lnTo>
                  <a:lnTo>
                    <a:pt x="173" y="42"/>
                  </a:lnTo>
                  <a:lnTo>
                    <a:pt x="168" y="35"/>
                  </a:lnTo>
                  <a:lnTo>
                    <a:pt x="161" y="28"/>
                  </a:lnTo>
                  <a:lnTo>
                    <a:pt x="155" y="22"/>
                  </a:lnTo>
                  <a:lnTo>
                    <a:pt x="147" y="16"/>
                  </a:lnTo>
                  <a:lnTo>
                    <a:pt x="140" y="11"/>
                  </a:lnTo>
                  <a:lnTo>
                    <a:pt x="131" y="8"/>
                  </a:lnTo>
                  <a:lnTo>
                    <a:pt x="122" y="5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2"/>
                  </a:lnTo>
                  <a:lnTo>
                    <a:pt x="66" y="5"/>
                  </a:lnTo>
                  <a:lnTo>
                    <a:pt x="58" y="8"/>
                  </a:lnTo>
                  <a:lnTo>
                    <a:pt x="50" y="11"/>
                  </a:lnTo>
                  <a:lnTo>
                    <a:pt x="41" y="16"/>
                  </a:lnTo>
                  <a:lnTo>
                    <a:pt x="35" y="22"/>
                  </a:lnTo>
                  <a:lnTo>
                    <a:pt x="27" y="28"/>
                  </a:lnTo>
                  <a:lnTo>
                    <a:pt x="22" y="35"/>
                  </a:lnTo>
                  <a:lnTo>
                    <a:pt x="17" y="42"/>
                  </a:lnTo>
                  <a:lnTo>
                    <a:pt x="11" y="50"/>
                  </a:lnTo>
                  <a:lnTo>
                    <a:pt x="8" y="57"/>
                  </a:lnTo>
                  <a:lnTo>
                    <a:pt x="5" y="66"/>
                  </a:lnTo>
                  <a:lnTo>
                    <a:pt x="3" y="76"/>
                  </a:lnTo>
                  <a:lnTo>
                    <a:pt x="0" y="86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3" y="114"/>
                  </a:lnTo>
                  <a:lnTo>
                    <a:pt x="5" y="123"/>
                  </a:lnTo>
                  <a:lnTo>
                    <a:pt x="8" y="132"/>
                  </a:lnTo>
                  <a:lnTo>
                    <a:pt x="11" y="140"/>
                  </a:lnTo>
                  <a:lnTo>
                    <a:pt x="17" y="147"/>
                  </a:lnTo>
                  <a:lnTo>
                    <a:pt x="22" y="155"/>
                  </a:lnTo>
                  <a:lnTo>
                    <a:pt x="27" y="161"/>
                  </a:lnTo>
                  <a:lnTo>
                    <a:pt x="35" y="168"/>
                  </a:lnTo>
                  <a:lnTo>
                    <a:pt x="41" y="173"/>
                  </a:lnTo>
                  <a:lnTo>
                    <a:pt x="50" y="177"/>
                  </a:lnTo>
                  <a:lnTo>
                    <a:pt x="58" y="182"/>
                  </a:lnTo>
                  <a:lnTo>
                    <a:pt x="66" y="185"/>
                  </a:lnTo>
                  <a:lnTo>
                    <a:pt x="76" y="187"/>
                  </a:lnTo>
                  <a:lnTo>
                    <a:pt x="85" y="189"/>
                  </a:lnTo>
                  <a:lnTo>
                    <a:pt x="94" y="189"/>
                  </a:lnTo>
                  <a:lnTo>
                    <a:pt x="104" y="189"/>
                  </a:lnTo>
                  <a:lnTo>
                    <a:pt x="114" y="187"/>
                  </a:lnTo>
                  <a:lnTo>
                    <a:pt x="122" y="185"/>
                  </a:lnTo>
                  <a:lnTo>
                    <a:pt x="131" y="182"/>
                  </a:lnTo>
                  <a:lnTo>
                    <a:pt x="140" y="177"/>
                  </a:lnTo>
                  <a:lnTo>
                    <a:pt x="147" y="173"/>
                  </a:lnTo>
                  <a:lnTo>
                    <a:pt x="155" y="168"/>
                  </a:lnTo>
                  <a:lnTo>
                    <a:pt x="161" y="161"/>
                  </a:lnTo>
                  <a:lnTo>
                    <a:pt x="168" y="155"/>
                  </a:lnTo>
                  <a:lnTo>
                    <a:pt x="173" y="147"/>
                  </a:lnTo>
                  <a:lnTo>
                    <a:pt x="178" y="140"/>
                  </a:lnTo>
                  <a:lnTo>
                    <a:pt x="182" y="132"/>
                  </a:lnTo>
                  <a:lnTo>
                    <a:pt x="185" y="123"/>
                  </a:lnTo>
                  <a:lnTo>
                    <a:pt x="187" y="114"/>
                  </a:lnTo>
                  <a:lnTo>
                    <a:pt x="188" y="104"/>
                  </a:lnTo>
                  <a:lnTo>
                    <a:pt x="189" y="9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107"/>
            <p:cNvSpPr>
              <a:spLocks/>
            </p:cNvSpPr>
            <p:nvPr/>
          </p:nvSpPr>
          <p:spPr bwMode="auto">
            <a:xfrm>
              <a:off x="2338621" y="5451083"/>
              <a:ext cx="198860" cy="197269"/>
            </a:xfrm>
            <a:custGeom>
              <a:avLst/>
              <a:gdLst>
                <a:gd name="T0" fmla="*/ 497 w 498"/>
                <a:gd name="T1" fmla="*/ 223 h 497"/>
                <a:gd name="T2" fmla="*/ 490 w 498"/>
                <a:gd name="T3" fmla="*/ 186 h 497"/>
                <a:gd name="T4" fmla="*/ 478 w 498"/>
                <a:gd name="T5" fmla="*/ 152 h 497"/>
                <a:gd name="T6" fmla="*/ 462 w 498"/>
                <a:gd name="T7" fmla="*/ 119 h 497"/>
                <a:gd name="T8" fmla="*/ 440 w 498"/>
                <a:gd name="T9" fmla="*/ 90 h 497"/>
                <a:gd name="T10" fmla="*/ 417 w 498"/>
                <a:gd name="T11" fmla="*/ 64 h 497"/>
                <a:gd name="T12" fmla="*/ 387 w 498"/>
                <a:gd name="T13" fmla="*/ 42 h 497"/>
                <a:gd name="T14" fmla="*/ 357 w 498"/>
                <a:gd name="T15" fmla="*/ 24 h 497"/>
                <a:gd name="T16" fmla="*/ 323 w 498"/>
                <a:gd name="T17" fmla="*/ 10 h 497"/>
                <a:gd name="T18" fmla="*/ 287 w 498"/>
                <a:gd name="T19" fmla="*/ 2 h 497"/>
                <a:gd name="T20" fmla="*/ 249 w 498"/>
                <a:gd name="T21" fmla="*/ 0 h 497"/>
                <a:gd name="T22" fmla="*/ 211 w 498"/>
                <a:gd name="T23" fmla="*/ 2 h 497"/>
                <a:gd name="T24" fmla="*/ 175 w 498"/>
                <a:gd name="T25" fmla="*/ 10 h 497"/>
                <a:gd name="T26" fmla="*/ 141 w 498"/>
                <a:gd name="T27" fmla="*/ 24 h 497"/>
                <a:gd name="T28" fmla="*/ 110 w 498"/>
                <a:gd name="T29" fmla="*/ 42 h 497"/>
                <a:gd name="T30" fmla="*/ 82 w 498"/>
                <a:gd name="T31" fmla="*/ 64 h 497"/>
                <a:gd name="T32" fmla="*/ 57 w 498"/>
                <a:gd name="T33" fmla="*/ 90 h 497"/>
                <a:gd name="T34" fmla="*/ 36 w 498"/>
                <a:gd name="T35" fmla="*/ 119 h 497"/>
                <a:gd name="T36" fmla="*/ 19 w 498"/>
                <a:gd name="T37" fmla="*/ 152 h 497"/>
                <a:gd name="T38" fmla="*/ 7 w 498"/>
                <a:gd name="T39" fmla="*/ 186 h 497"/>
                <a:gd name="T40" fmla="*/ 1 w 498"/>
                <a:gd name="T41" fmla="*/ 223 h 497"/>
                <a:gd name="T42" fmla="*/ 0 w 498"/>
                <a:gd name="T43" fmla="*/ 261 h 497"/>
                <a:gd name="T44" fmla="*/ 5 w 498"/>
                <a:gd name="T45" fmla="*/ 299 h 497"/>
                <a:gd name="T46" fmla="*/ 15 w 498"/>
                <a:gd name="T47" fmla="*/ 333 h 497"/>
                <a:gd name="T48" fmla="*/ 30 w 498"/>
                <a:gd name="T49" fmla="*/ 367 h 497"/>
                <a:gd name="T50" fmla="*/ 49 w 498"/>
                <a:gd name="T51" fmla="*/ 397 h 497"/>
                <a:gd name="T52" fmla="*/ 73 w 498"/>
                <a:gd name="T53" fmla="*/ 424 h 497"/>
                <a:gd name="T54" fmla="*/ 100 w 498"/>
                <a:gd name="T55" fmla="*/ 448 h 497"/>
                <a:gd name="T56" fmla="*/ 130 w 498"/>
                <a:gd name="T57" fmla="*/ 467 h 497"/>
                <a:gd name="T58" fmla="*/ 163 w 498"/>
                <a:gd name="T59" fmla="*/ 482 h 497"/>
                <a:gd name="T60" fmla="*/ 198 w 498"/>
                <a:gd name="T61" fmla="*/ 492 h 497"/>
                <a:gd name="T62" fmla="*/ 236 w 498"/>
                <a:gd name="T63" fmla="*/ 496 h 497"/>
                <a:gd name="T64" fmla="*/ 274 w 498"/>
                <a:gd name="T65" fmla="*/ 496 h 497"/>
                <a:gd name="T66" fmla="*/ 311 w 498"/>
                <a:gd name="T67" fmla="*/ 489 h 497"/>
                <a:gd name="T68" fmla="*/ 345 w 498"/>
                <a:gd name="T69" fmla="*/ 478 h 497"/>
                <a:gd name="T70" fmla="*/ 378 w 498"/>
                <a:gd name="T71" fmla="*/ 461 h 497"/>
                <a:gd name="T72" fmla="*/ 407 w 498"/>
                <a:gd name="T73" fmla="*/ 440 h 497"/>
                <a:gd name="T74" fmla="*/ 433 w 498"/>
                <a:gd name="T75" fmla="*/ 415 h 497"/>
                <a:gd name="T76" fmla="*/ 456 w 498"/>
                <a:gd name="T77" fmla="*/ 387 h 497"/>
                <a:gd name="T78" fmla="*/ 473 w 498"/>
                <a:gd name="T79" fmla="*/ 356 h 497"/>
                <a:gd name="T80" fmla="*/ 487 w 498"/>
                <a:gd name="T81" fmla="*/ 322 h 497"/>
                <a:gd name="T82" fmla="*/ 494 w 498"/>
                <a:gd name="T83" fmla="*/ 286 h 497"/>
                <a:gd name="T84" fmla="*/ 498 w 498"/>
                <a:gd name="T85" fmla="*/ 24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497">
                  <a:moveTo>
                    <a:pt x="498" y="248"/>
                  </a:moveTo>
                  <a:lnTo>
                    <a:pt x="498" y="235"/>
                  </a:lnTo>
                  <a:lnTo>
                    <a:pt x="497" y="223"/>
                  </a:lnTo>
                  <a:lnTo>
                    <a:pt x="494" y="210"/>
                  </a:lnTo>
                  <a:lnTo>
                    <a:pt x="492" y="198"/>
                  </a:lnTo>
                  <a:lnTo>
                    <a:pt x="490" y="186"/>
                  </a:lnTo>
                  <a:lnTo>
                    <a:pt x="487" y="174"/>
                  </a:lnTo>
                  <a:lnTo>
                    <a:pt x="483" y="163"/>
                  </a:lnTo>
                  <a:lnTo>
                    <a:pt x="478" y="152"/>
                  </a:lnTo>
                  <a:lnTo>
                    <a:pt x="473" y="140"/>
                  </a:lnTo>
                  <a:lnTo>
                    <a:pt x="467" y="129"/>
                  </a:lnTo>
                  <a:lnTo>
                    <a:pt x="462" y="119"/>
                  </a:lnTo>
                  <a:lnTo>
                    <a:pt x="456" y="109"/>
                  </a:lnTo>
                  <a:lnTo>
                    <a:pt x="448" y="99"/>
                  </a:lnTo>
                  <a:lnTo>
                    <a:pt x="440" y="90"/>
                  </a:lnTo>
                  <a:lnTo>
                    <a:pt x="433" y="81"/>
                  </a:lnTo>
                  <a:lnTo>
                    <a:pt x="425" y="72"/>
                  </a:lnTo>
                  <a:lnTo>
                    <a:pt x="417" y="64"/>
                  </a:lnTo>
                  <a:lnTo>
                    <a:pt x="407" y="56"/>
                  </a:lnTo>
                  <a:lnTo>
                    <a:pt x="398" y="49"/>
                  </a:lnTo>
                  <a:lnTo>
                    <a:pt x="387" y="42"/>
                  </a:lnTo>
                  <a:lnTo>
                    <a:pt x="378" y="35"/>
                  </a:lnTo>
                  <a:lnTo>
                    <a:pt x="367" y="30"/>
                  </a:lnTo>
                  <a:lnTo>
                    <a:pt x="357" y="24"/>
                  </a:lnTo>
                  <a:lnTo>
                    <a:pt x="345" y="19"/>
                  </a:lnTo>
                  <a:lnTo>
                    <a:pt x="335" y="15"/>
                  </a:lnTo>
                  <a:lnTo>
                    <a:pt x="323" y="10"/>
                  </a:lnTo>
                  <a:lnTo>
                    <a:pt x="311" y="7"/>
                  </a:lnTo>
                  <a:lnTo>
                    <a:pt x="299" y="4"/>
                  </a:lnTo>
                  <a:lnTo>
                    <a:pt x="287" y="2"/>
                  </a:lnTo>
                  <a:lnTo>
                    <a:pt x="274" y="1"/>
                  </a:lnTo>
                  <a:lnTo>
                    <a:pt x="261" y="0"/>
                  </a:lnTo>
                  <a:lnTo>
                    <a:pt x="249" y="0"/>
                  </a:lnTo>
                  <a:lnTo>
                    <a:pt x="236" y="0"/>
                  </a:lnTo>
                  <a:lnTo>
                    <a:pt x="223" y="1"/>
                  </a:lnTo>
                  <a:lnTo>
                    <a:pt x="211" y="2"/>
                  </a:lnTo>
                  <a:lnTo>
                    <a:pt x="198" y="4"/>
                  </a:lnTo>
                  <a:lnTo>
                    <a:pt x="187" y="7"/>
                  </a:lnTo>
                  <a:lnTo>
                    <a:pt x="175" y="10"/>
                  </a:lnTo>
                  <a:lnTo>
                    <a:pt x="163" y="15"/>
                  </a:lnTo>
                  <a:lnTo>
                    <a:pt x="152" y="19"/>
                  </a:lnTo>
                  <a:lnTo>
                    <a:pt x="141" y="24"/>
                  </a:lnTo>
                  <a:lnTo>
                    <a:pt x="130" y="30"/>
                  </a:lnTo>
                  <a:lnTo>
                    <a:pt x="120" y="35"/>
                  </a:lnTo>
                  <a:lnTo>
                    <a:pt x="110" y="42"/>
                  </a:lnTo>
                  <a:lnTo>
                    <a:pt x="100" y="49"/>
                  </a:lnTo>
                  <a:lnTo>
                    <a:pt x="90" y="56"/>
                  </a:lnTo>
                  <a:lnTo>
                    <a:pt x="82" y="64"/>
                  </a:lnTo>
                  <a:lnTo>
                    <a:pt x="73" y="72"/>
                  </a:lnTo>
                  <a:lnTo>
                    <a:pt x="65" y="81"/>
                  </a:lnTo>
                  <a:lnTo>
                    <a:pt x="57" y="90"/>
                  </a:lnTo>
                  <a:lnTo>
                    <a:pt x="49" y="99"/>
                  </a:lnTo>
                  <a:lnTo>
                    <a:pt x="43" y="109"/>
                  </a:lnTo>
                  <a:lnTo>
                    <a:pt x="36" y="119"/>
                  </a:lnTo>
                  <a:lnTo>
                    <a:pt x="30" y="129"/>
                  </a:lnTo>
                  <a:lnTo>
                    <a:pt x="25" y="140"/>
                  </a:lnTo>
                  <a:lnTo>
                    <a:pt x="19" y="152"/>
                  </a:lnTo>
                  <a:lnTo>
                    <a:pt x="15" y="163"/>
                  </a:lnTo>
                  <a:lnTo>
                    <a:pt x="12" y="174"/>
                  </a:lnTo>
                  <a:lnTo>
                    <a:pt x="7" y="186"/>
                  </a:lnTo>
                  <a:lnTo>
                    <a:pt x="5" y="198"/>
                  </a:lnTo>
                  <a:lnTo>
                    <a:pt x="3" y="210"/>
                  </a:lnTo>
                  <a:lnTo>
                    <a:pt x="1" y="223"/>
                  </a:lnTo>
                  <a:lnTo>
                    <a:pt x="0" y="235"/>
                  </a:lnTo>
                  <a:lnTo>
                    <a:pt x="0" y="248"/>
                  </a:lnTo>
                  <a:lnTo>
                    <a:pt x="0" y="261"/>
                  </a:lnTo>
                  <a:lnTo>
                    <a:pt x="1" y="274"/>
                  </a:lnTo>
                  <a:lnTo>
                    <a:pt x="3" y="286"/>
                  </a:lnTo>
                  <a:lnTo>
                    <a:pt x="5" y="299"/>
                  </a:lnTo>
                  <a:lnTo>
                    <a:pt x="7" y="311"/>
                  </a:lnTo>
                  <a:lnTo>
                    <a:pt x="12" y="322"/>
                  </a:lnTo>
                  <a:lnTo>
                    <a:pt x="15" y="333"/>
                  </a:lnTo>
                  <a:lnTo>
                    <a:pt x="19" y="345"/>
                  </a:lnTo>
                  <a:lnTo>
                    <a:pt x="25" y="356"/>
                  </a:lnTo>
                  <a:lnTo>
                    <a:pt x="30" y="367"/>
                  </a:lnTo>
                  <a:lnTo>
                    <a:pt x="36" y="378"/>
                  </a:lnTo>
                  <a:lnTo>
                    <a:pt x="43" y="387"/>
                  </a:lnTo>
                  <a:lnTo>
                    <a:pt x="49" y="397"/>
                  </a:lnTo>
                  <a:lnTo>
                    <a:pt x="57" y="407"/>
                  </a:lnTo>
                  <a:lnTo>
                    <a:pt x="65" y="415"/>
                  </a:lnTo>
                  <a:lnTo>
                    <a:pt x="73" y="424"/>
                  </a:lnTo>
                  <a:lnTo>
                    <a:pt x="82" y="433"/>
                  </a:lnTo>
                  <a:lnTo>
                    <a:pt x="90" y="440"/>
                  </a:lnTo>
                  <a:lnTo>
                    <a:pt x="100" y="448"/>
                  </a:lnTo>
                  <a:lnTo>
                    <a:pt x="110" y="454"/>
                  </a:lnTo>
                  <a:lnTo>
                    <a:pt x="120" y="461"/>
                  </a:lnTo>
                  <a:lnTo>
                    <a:pt x="130" y="467"/>
                  </a:lnTo>
                  <a:lnTo>
                    <a:pt x="141" y="473"/>
                  </a:lnTo>
                  <a:lnTo>
                    <a:pt x="152" y="478"/>
                  </a:lnTo>
                  <a:lnTo>
                    <a:pt x="163" y="482"/>
                  </a:lnTo>
                  <a:lnTo>
                    <a:pt x="175" y="486"/>
                  </a:lnTo>
                  <a:lnTo>
                    <a:pt x="187" y="489"/>
                  </a:lnTo>
                  <a:lnTo>
                    <a:pt x="198" y="492"/>
                  </a:lnTo>
                  <a:lnTo>
                    <a:pt x="211" y="494"/>
                  </a:lnTo>
                  <a:lnTo>
                    <a:pt x="223" y="496"/>
                  </a:lnTo>
                  <a:lnTo>
                    <a:pt x="236" y="496"/>
                  </a:lnTo>
                  <a:lnTo>
                    <a:pt x="249" y="497"/>
                  </a:lnTo>
                  <a:lnTo>
                    <a:pt x="261" y="496"/>
                  </a:lnTo>
                  <a:lnTo>
                    <a:pt x="274" y="496"/>
                  </a:lnTo>
                  <a:lnTo>
                    <a:pt x="287" y="494"/>
                  </a:lnTo>
                  <a:lnTo>
                    <a:pt x="299" y="492"/>
                  </a:lnTo>
                  <a:lnTo>
                    <a:pt x="311" y="489"/>
                  </a:lnTo>
                  <a:lnTo>
                    <a:pt x="323" y="486"/>
                  </a:lnTo>
                  <a:lnTo>
                    <a:pt x="335" y="482"/>
                  </a:lnTo>
                  <a:lnTo>
                    <a:pt x="345" y="478"/>
                  </a:lnTo>
                  <a:lnTo>
                    <a:pt x="357" y="473"/>
                  </a:lnTo>
                  <a:lnTo>
                    <a:pt x="367" y="467"/>
                  </a:lnTo>
                  <a:lnTo>
                    <a:pt x="378" y="461"/>
                  </a:lnTo>
                  <a:lnTo>
                    <a:pt x="387" y="454"/>
                  </a:lnTo>
                  <a:lnTo>
                    <a:pt x="398" y="448"/>
                  </a:lnTo>
                  <a:lnTo>
                    <a:pt x="407" y="440"/>
                  </a:lnTo>
                  <a:lnTo>
                    <a:pt x="417" y="433"/>
                  </a:lnTo>
                  <a:lnTo>
                    <a:pt x="425" y="424"/>
                  </a:lnTo>
                  <a:lnTo>
                    <a:pt x="433" y="415"/>
                  </a:lnTo>
                  <a:lnTo>
                    <a:pt x="440" y="407"/>
                  </a:lnTo>
                  <a:lnTo>
                    <a:pt x="448" y="397"/>
                  </a:lnTo>
                  <a:lnTo>
                    <a:pt x="456" y="387"/>
                  </a:lnTo>
                  <a:lnTo>
                    <a:pt x="462" y="378"/>
                  </a:lnTo>
                  <a:lnTo>
                    <a:pt x="467" y="367"/>
                  </a:lnTo>
                  <a:lnTo>
                    <a:pt x="473" y="356"/>
                  </a:lnTo>
                  <a:lnTo>
                    <a:pt x="478" y="345"/>
                  </a:lnTo>
                  <a:lnTo>
                    <a:pt x="483" y="333"/>
                  </a:lnTo>
                  <a:lnTo>
                    <a:pt x="487" y="322"/>
                  </a:lnTo>
                  <a:lnTo>
                    <a:pt x="490" y="311"/>
                  </a:lnTo>
                  <a:lnTo>
                    <a:pt x="492" y="299"/>
                  </a:lnTo>
                  <a:lnTo>
                    <a:pt x="494" y="286"/>
                  </a:lnTo>
                  <a:lnTo>
                    <a:pt x="497" y="274"/>
                  </a:lnTo>
                  <a:lnTo>
                    <a:pt x="498" y="261"/>
                  </a:lnTo>
                  <a:lnTo>
                    <a:pt x="498" y="24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108"/>
            <p:cNvSpPr>
              <a:spLocks/>
            </p:cNvSpPr>
            <p:nvPr/>
          </p:nvSpPr>
          <p:spPr bwMode="auto">
            <a:xfrm>
              <a:off x="2364075" y="5476537"/>
              <a:ext cx="147952" cy="147952"/>
            </a:xfrm>
            <a:custGeom>
              <a:avLst/>
              <a:gdLst>
                <a:gd name="T0" fmla="*/ 372 w 373"/>
                <a:gd name="T1" fmla="*/ 168 h 373"/>
                <a:gd name="T2" fmla="*/ 364 w 373"/>
                <a:gd name="T3" fmla="*/ 131 h 373"/>
                <a:gd name="T4" fmla="*/ 350 w 373"/>
                <a:gd name="T5" fmla="*/ 97 h 373"/>
                <a:gd name="T6" fmla="*/ 331 w 373"/>
                <a:gd name="T7" fmla="*/ 68 h 373"/>
                <a:gd name="T8" fmla="*/ 305 w 373"/>
                <a:gd name="T9" fmla="*/ 42 h 373"/>
                <a:gd name="T10" fmla="*/ 276 w 373"/>
                <a:gd name="T11" fmla="*/ 23 h 373"/>
                <a:gd name="T12" fmla="*/ 242 w 373"/>
                <a:gd name="T13" fmla="*/ 9 h 373"/>
                <a:gd name="T14" fmla="*/ 206 w 373"/>
                <a:gd name="T15" fmla="*/ 1 h 373"/>
                <a:gd name="T16" fmla="*/ 168 w 373"/>
                <a:gd name="T17" fmla="*/ 1 h 373"/>
                <a:gd name="T18" fmla="*/ 131 w 373"/>
                <a:gd name="T19" fmla="*/ 9 h 373"/>
                <a:gd name="T20" fmla="*/ 98 w 373"/>
                <a:gd name="T21" fmla="*/ 23 h 373"/>
                <a:gd name="T22" fmla="*/ 68 w 373"/>
                <a:gd name="T23" fmla="*/ 42 h 373"/>
                <a:gd name="T24" fmla="*/ 44 w 373"/>
                <a:gd name="T25" fmla="*/ 68 h 373"/>
                <a:gd name="T26" fmla="*/ 23 w 373"/>
                <a:gd name="T27" fmla="*/ 97 h 373"/>
                <a:gd name="T28" fmla="*/ 9 w 373"/>
                <a:gd name="T29" fmla="*/ 131 h 373"/>
                <a:gd name="T30" fmla="*/ 1 w 373"/>
                <a:gd name="T31" fmla="*/ 168 h 373"/>
                <a:gd name="T32" fmla="*/ 1 w 373"/>
                <a:gd name="T33" fmla="*/ 205 h 373"/>
                <a:gd name="T34" fmla="*/ 9 w 373"/>
                <a:gd name="T35" fmla="*/ 241 h 373"/>
                <a:gd name="T36" fmla="*/ 23 w 373"/>
                <a:gd name="T37" fmla="*/ 274 h 373"/>
                <a:gd name="T38" fmla="*/ 44 w 373"/>
                <a:gd name="T39" fmla="*/ 305 h 373"/>
                <a:gd name="T40" fmla="*/ 68 w 373"/>
                <a:gd name="T41" fmla="*/ 330 h 373"/>
                <a:gd name="T42" fmla="*/ 98 w 373"/>
                <a:gd name="T43" fmla="*/ 350 h 373"/>
                <a:gd name="T44" fmla="*/ 131 w 373"/>
                <a:gd name="T45" fmla="*/ 364 h 373"/>
                <a:gd name="T46" fmla="*/ 168 w 373"/>
                <a:gd name="T47" fmla="*/ 372 h 373"/>
                <a:gd name="T48" fmla="*/ 206 w 373"/>
                <a:gd name="T49" fmla="*/ 372 h 373"/>
                <a:gd name="T50" fmla="*/ 242 w 373"/>
                <a:gd name="T51" fmla="*/ 364 h 373"/>
                <a:gd name="T52" fmla="*/ 276 w 373"/>
                <a:gd name="T53" fmla="*/ 350 h 373"/>
                <a:gd name="T54" fmla="*/ 305 w 373"/>
                <a:gd name="T55" fmla="*/ 330 h 373"/>
                <a:gd name="T56" fmla="*/ 331 w 373"/>
                <a:gd name="T57" fmla="*/ 305 h 373"/>
                <a:gd name="T58" fmla="*/ 350 w 373"/>
                <a:gd name="T59" fmla="*/ 274 h 373"/>
                <a:gd name="T60" fmla="*/ 364 w 373"/>
                <a:gd name="T61" fmla="*/ 241 h 373"/>
                <a:gd name="T62" fmla="*/ 372 w 373"/>
                <a:gd name="T63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3" h="373">
                  <a:moveTo>
                    <a:pt x="373" y="186"/>
                  </a:moveTo>
                  <a:lnTo>
                    <a:pt x="372" y="168"/>
                  </a:lnTo>
                  <a:lnTo>
                    <a:pt x="369" y="149"/>
                  </a:lnTo>
                  <a:lnTo>
                    <a:pt x="364" y="131"/>
                  </a:lnTo>
                  <a:lnTo>
                    <a:pt x="358" y="114"/>
                  </a:lnTo>
                  <a:lnTo>
                    <a:pt x="350" y="97"/>
                  </a:lnTo>
                  <a:lnTo>
                    <a:pt x="342" y="82"/>
                  </a:lnTo>
                  <a:lnTo>
                    <a:pt x="331" y="68"/>
                  </a:lnTo>
                  <a:lnTo>
                    <a:pt x="318" y="54"/>
                  </a:lnTo>
                  <a:lnTo>
                    <a:pt x="305" y="42"/>
                  </a:lnTo>
                  <a:lnTo>
                    <a:pt x="291" y="31"/>
                  </a:lnTo>
                  <a:lnTo>
                    <a:pt x="276" y="23"/>
                  </a:lnTo>
                  <a:lnTo>
                    <a:pt x="260" y="14"/>
                  </a:lnTo>
                  <a:lnTo>
                    <a:pt x="242" y="9"/>
                  </a:lnTo>
                  <a:lnTo>
                    <a:pt x="224" y="3"/>
                  </a:lnTo>
                  <a:lnTo>
                    <a:pt x="206" y="1"/>
                  </a:lnTo>
                  <a:lnTo>
                    <a:pt x="187" y="0"/>
                  </a:lnTo>
                  <a:lnTo>
                    <a:pt x="168" y="1"/>
                  </a:lnTo>
                  <a:lnTo>
                    <a:pt x="149" y="3"/>
                  </a:lnTo>
                  <a:lnTo>
                    <a:pt x="131" y="9"/>
                  </a:lnTo>
                  <a:lnTo>
                    <a:pt x="115" y="14"/>
                  </a:lnTo>
                  <a:lnTo>
                    <a:pt x="98" y="23"/>
                  </a:lnTo>
                  <a:lnTo>
                    <a:pt x="82" y="31"/>
                  </a:lnTo>
                  <a:lnTo>
                    <a:pt x="68" y="42"/>
                  </a:lnTo>
                  <a:lnTo>
                    <a:pt x="55" y="54"/>
                  </a:lnTo>
                  <a:lnTo>
                    <a:pt x="44" y="68"/>
                  </a:lnTo>
                  <a:lnTo>
                    <a:pt x="33" y="82"/>
                  </a:lnTo>
                  <a:lnTo>
                    <a:pt x="23" y="97"/>
                  </a:lnTo>
                  <a:lnTo>
                    <a:pt x="16" y="114"/>
                  </a:lnTo>
                  <a:lnTo>
                    <a:pt x="9" y="131"/>
                  </a:lnTo>
                  <a:lnTo>
                    <a:pt x="5" y="149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1" y="205"/>
                  </a:lnTo>
                  <a:lnTo>
                    <a:pt x="5" y="224"/>
                  </a:lnTo>
                  <a:lnTo>
                    <a:pt x="9" y="241"/>
                  </a:lnTo>
                  <a:lnTo>
                    <a:pt x="16" y="258"/>
                  </a:lnTo>
                  <a:lnTo>
                    <a:pt x="23" y="274"/>
                  </a:lnTo>
                  <a:lnTo>
                    <a:pt x="33" y="291"/>
                  </a:lnTo>
                  <a:lnTo>
                    <a:pt x="44" y="305"/>
                  </a:lnTo>
                  <a:lnTo>
                    <a:pt x="55" y="318"/>
                  </a:lnTo>
                  <a:lnTo>
                    <a:pt x="68" y="330"/>
                  </a:lnTo>
                  <a:lnTo>
                    <a:pt x="82" y="340"/>
                  </a:lnTo>
                  <a:lnTo>
                    <a:pt x="98" y="350"/>
                  </a:lnTo>
                  <a:lnTo>
                    <a:pt x="115" y="358"/>
                  </a:lnTo>
                  <a:lnTo>
                    <a:pt x="131" y="364"/>
                  </a:lnTo>
                  <a:lnTo>
                    <a:pt x="149" y="368"/>
                  </a:lnTo>
                  <a:lnTo>
                    <a:pt x="168" y="372"/>
                  </a:lnTo>
                  <a:lnTo>
                    <a:pt x="187" y="373"/>
                  </a:lnTo>
                  <a:lnTo>
                    <a:pt x="206" y="372"/>
                  </a:lnTo>
                  <a:lnTo>
                    <a:pt x="224" y="368"/>
                  </a:lnTo>
                  <a:lnTo>
                    <a:pt x="242" y="364"/>
                  </a:lnTo>
                  <a:lnTo>
                    <a:pt x="260" y="358"/>
                  </a:lnTo>
                  <a:lnTo>
                    <a:pt x="276" y="350"/>
                  </a:lnTo>
                  <a:lnTo>
                    <a:pt x="291" y="340"/>
                  </a:lnTo>
                  <a:lnTo>
                    <a:pt x="305" y="330"/>
                  </a:lnTo>
                  <a:lnTo>
                    <a:pt x="318" y="318"/>
                  </a:lnTo>
                  <a:lnTo>
                    <a:pt x="331" y="305"/>
                  </a:lnTo>
                  <a:lnTo>
                    <a:pt x="342" y="291"/>
                  </a:lnTo>
                  <a:lnTo>
                    <a:pt x="350" y="274"/>
                  </a:lnTo>
                  <a:lnTo>
                    <a:pt x="358" y="258"/>
                  </a:lnTo>
                  <a:lnTo>
                    <a:pt x="364" y="241"/>
                  </a:lnTo>
                  <a:lnTo>
                    <a:pt x="369" y="224"/>
                  </a:lnTo>
                  <a:lnTo>
                    <a:pt x="372" y="205"/>
                  </a:lnTo>
                  <a:lnTo>
                    <a:pt x="373" y="18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109"/>
            <p:cNvSpPr>
              <a:spLocks/>
            </p:cNvSpPr>
            <p:nvPr/>
          </p:nvSpPr>
          <p:spPr bwMode="auto">
            <a:xfrm>
              <a:off x="2653616" y="5451083"/>
              <a:ext cx="197269" cy="197269"/>
            </a:xfrm>
            <a:custGeom>
              <a:avLst/>
              <a:gdLst>
                <a:gd name="T0" fmla="*/ 497 w 498"/>
                <a:gd name="T1" fmla="*/ 223 h 497"/>
                <a:gd name="T2" fmla="*/ 490 w 498"/>
                <a:gd name="T3" fmla="*/ 186 h 497"/>
                <a:gd name="T4" fmla="*/ 479 w 498"/>
                <a:gd name="T5" fmla="*/ 152 h 497"/>
                <a:gd name="T6" fmla="*/ 462 w 498"/>
                <a:gd name="T7" fmla="*/ 119 h 497"/>
                <a:gd name="T8" fmla="*/ 441 w 498"/>
                <a:gd name="T9" fmla="*/ 90 h 497"/>
                <a:gd name="T10" fmla="*/ 416 w 498"/>
                <a:gd name="T11" fmla="*/ 64 h 497"/>
                <a:gd name="T12" fmla="*/ 388 w 498"/>
                <a:gd name="T13" fmla="*/ 42 h 497"/>
                <a:gd name="T14" fmla="*/ 357 w 498"/>
                <a:gd name="T15" fmla="*/ 24 h 497"/>
                <a:gd name="T16" fmla="*/ 323 w 498"/>
                <a:gd name="T17" fmla="*/ 10 h 497"/>
                <a:gd name="T18" fmla="*/ 287 w 498"/>
                <a:gd name="T19" fmla="*/ 2 h 497"/>
                <a:gd name="T20" fmla="*/ 249 w 498"/>
                <a:gd name="T21" fmla="*/ 0 h 497"/>
                <a:gd name="T22" fmla="*/ 211 w 498"/>
                <a:gd name="T23" fmla="*/ 2 h 497"/>
                <a:gd name="T24" fmla="*/ 175 w 498"/>
                <a:gd name="T25" fmla="*/ 10 h 497"/>
                <a:gd name="T26" fmla="*/ 142 w 498"/>
                <a:gd name="T27" fmla="*/ 24 h 497"/>
                <a:gd name="T28" fmla="*/ 110 w 498"/>
                <a:gd name="T29" fmla="*/ 42 h 497"/>
                <a:gd name="T30" fmla="*/ 81 w 498"/>
                <a:gd name="T31" fmla="*/ 64 h 497"/>
                <a:gd name="T32" fmla="*/ 57 w 498"/>
                <a:gd name="T33" fmla="*/ 90 h 497"/>
                <a:gd name="T34" fmla="*/ 36 w 498"/>
                <a:gd name="T35" fmla="*/ 119 h 497"/>
                <a:gd name="T36" fmla="*/ 20 w 498"/>
                <a:gd name="T37" fmla="*/ 152 h 497"/>
                <a:gd name="T38" fmla="*/ 8 w 498"/>
                <a:gd name="T39" fmla="*/ 186 h 497"/>
                <a:gd name="T40" fmla="*/ 1 w 498"/>
                <a:gd name="T41" fmla="*/ 223 h 497"/>
                <a:gd name="T42" fmla="*/ 0 w 498"/>
                <a:gd name="T43" fmla="*/ 261 h 497"/>
                <a:gd name="T44" fmla="*/ 6 w 498"/>
                <a:gd name="T45" fmla="*/ 299 h 497"/>
                <a:gd name="T46" fmla="*/ 15 w 498"/>
                <a:gd name="T47" fmla="*/ 333 h 497"/>
                <a:gd name="T48" fmla="*/ 30 w 498"/>
                <a:gd name="T49" fmla="*/ 367 h 497"/>
                <a:gd name="T50" fmla="*/ 50 w 498"/>
                <a:gd name="T51" fmla="*/ 397 h 497"/>
                <a:gd name="T52" fmla="*/ 73 w 498"/>
                <a:gd name="T53" fmla="*/ 424 h 497"/>
                <a:gd name="T54" fmla="*/ 101 w 498"/>
                <a:gd name="T55" fmla="*/ 448 h 497"/>
                <a:gd name="T56" fmla="*/ 131 w 498"/>
                <a:gd name="T57" fmla="*/ 467 h 497"/>
                <a:gd name="T58" fmla="*/ 163 w 498"/>
                <a:gd name="T59" fmla="*/ 482 h 497"/>
                <a:gd name="T60" fmla="*/ 199 w 498"/>
                <a:gd name="T61" fmla="*/ 492 h 497"/>
                <a:gd name="T62" fmla="*/ 237 w 498"/>
                <a:gd name="T63" fmla="*/ 496 h 497"/>
                <a:gd name="T64" fmla="*/ 274 w 498"/>
                <a:gd name="T65" fmla="*/ 496 h 497"/>
                <a:gd name="T66" fmla="*/ 311 w 498"/>
                <a:gd name="T67" fmla="*/ 489 h 497"/>
                <a:gd name="T68" fmla="*/ 346 w 498"/>
                <a:gd name="T69" fmla="*/ 478 h 497"/>
                <a:gd name="T70" fmla="*/ 378 w 498"/>
                <a:gd name="T71" fmla="*/ 461 h 497"/>
                <a:gd name="T72" fmla="*/ 407 w 498"/>
                <a:gd name="T73" fmla="*/ 440 h 497"/>
                <a:gd name="T74" fmla="*/ 433 w 498"/>
                <a:gd name="T75" fmla="*/ 415 h 497"/>
                <a:gd name="T76" fmla="*/ 456 w 498"/>
                <a:gd name="T77" fmla="*/ 387 h 497"/>
                <a:gd name="T78" fmla="*/ 473 w 498"/>
                <a:gd name="T79" fmla="*/ 356 h 497"/>
                <a:gd name="T80" fmla="*/ 487 w 498"/>
                <a:gd name="T81" fmla="*/ 322 h 497"/>
                <a:gd name="T82" fmla="*/ 495 w 498"/>
                <a:gd name="T83" fmla="*/ 286 h 497"/>
                <a:gd name="T84" fmla="*/ 498 w 498"/>
                <a:gd name="T85" fmla="*/ 24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497">
                  <a:moveTo>
                    <a:pt x="498" y="248"/>
                  </a:moveTo>
                  <a:lnTo>
                    <a:pt x="498" y="235"/>
                  </a:lnTo>
                  <a:lnTo>
                    <a:pt x="497" y="223"/>
                  </a:lnTo>
                  <a:lnTo>
                    <a:pt x="495" y="210"/>
                  </a:lnTo>
                  <a:lnTo>
                    <a:pt x="493" y="198"/>
                  </a:lnTo>
                  <a:lnTo>
                    <a:pt x="490" y="186"/>
                  </a:lnTo>
                  <a:lnTo>
                    <a:pt x="487" y="174"/>
                  </a:lnTo>
                  <a:lnTo>
                    <a:pt x="483" y="163"/>
                  </a:lnTo>
                  <a:lnTo>
                    <a:pt x="479" y="152"/>
                  </a:lnTo>
                  <a:lnTo>
                    <a:pt x="473" y="140"/>
                  </a:lnTo>
                  <a:lnTo>
                    <a:pt x="468" y="129"/>
                  </a:lnTo>
                  <a:lnTo>
                    <a:pt x="462" y="119"/>
                  </a:lnTo>
                  <a:lnTo>
                    <a:pt x="456" y="109"/>
                  </a:lnTo>
                  <a:lnTo>
                    <a:pt x="448" y="99"/>
                  </a:lnTo>
                  <a:lnTo>
                    <a:pt x="441" y="90"/>
                  </a:lnTo>
                  <a:lnTo>
                    <a:pt x="433" y="81"/>
                  </a:lnTo>
                  <a:lnTo>
                    <a:pt x="425" y="72"/>
                  </a:lnTo>
                  <a:lnTo>
                    <a:pt x="416" y="64"/>
                  </a:lnTo>
                  <a:lnTo>
                    <a:pt x="407" y="56"/>
                  </a:lnTo>
                  <a:lnTo>
                    <a:pt x="398" y="49"/>
                  </a:lnTo>
                  <a:lnTo>
                    <a:pt x="388" y="42"/>
                  </a:lnTo>
                  <a:lnTo>
                    <a:pt x="378" y="35"/>
                  </a:lnTo>
                  <a:lnTo>
                    <a:pt x="367" y="30"/>
                  </a:lnTo>
                  <a:lnTo>
                    <a:pt x="357" y="24"/>
                  </a:lnTo>
                  <a:lnTo>
                    <a:pt x="346" y="19"/>
                  </a:lnTo>
                  <a:lnTo>
                    <a:pt x="335" y="15"/>
                  </a:lnTo>
                  <a:lnTo>
                    <a:pt x="323" y="10"/>
                  </a:lnTo>
                  <a:lnTo>
                    <a:pt x="311" y="7"/>
                  </a:lnTo>
                  <a:lnTo>
                    <a:pt x="299" y="4"/>
                  </a:lnTo>
                  <a:lnTo>
                    <a:pt x="287" y="2"/>
                  </a:lnTo>
                  <a:lnTo>
                    <a:pt x="274" y="1"/>
                  </a:lnTo>
                  <a:lnTo>
                    <a:pt x="262" y="0"/>
                  </a:lnTo>
                  <a:lnTo>
                    <a:pt x="249" y="0"/>
                  </a:lnTo>
                  <a:lnTo>
                    <a:pt x="237" y="0"/>
                  </a:lnTo>
                  <a:lnTo>
                    <a:pt x="224" y="1"/>
                  </a:lnTo>
                  <a:lnTo>
                    <a:pt x="211" y="2"/>
                  </a:lnTo>
                  <a:lnTo>
                    <a:pt x="199" y="4"/>
                  </a:lnTo>
                  <a:lnTo>
                    <a:pt x="187" y="7"/>
                  </a:lnTo>
                  <a:lnTo>
                    <a:pt x="175" y="10"/>
                  </a:lnTo>
                  <a:lnTo>
                    <a:pt x="163" y="15"/>
                  </a:lnTo>
                  <a:lnTo>
                    <a:pt x="152" y="19"/>
                  </a:lnTo>
                  <a:lnTo>
                    <a:pt x="142" y="24"/>
                  </a:lnTo>
                  <a:lnTo>
                    <a:pt x="131" y="30"/>
                  </a:lnTo>
                  <a:lnTo>
                    <a:pt x="120" y="35"/>
                  </a:lnTo>
                  <a:lnTo>
                    <a:pt x="110" y="42"/>
                  </a:lnTo>
                  <a:lnTo>
                    <a:pt x="101" y="49"/>
                  </a:lnTo>
                  <a:lnTo>
                    <a:pt x="91" y="56"/>
                  </a:lnTo>
                  <a:lnTo>
                    <a:pt x="81" y="64"/>
                  </a:lnTo>
                  <a:lnTo>
                    <a:pt x="73" y="72"/>
                  </a:lnTo>
                  <a:lnTo>
                    <a:pt x="65" y="81"/>
                  </a:lnTo>
                  <a:lnTo>
                    <a:pt x="57" y="90"/>
                  </a:lnTo>
                  <a:lnTo>
                    <a:pt x="50" y="99"/>
                  </a:lnTo>
                  <a:lnTo>
                    <a:pt x="42" y="109"/>
                  </a:lnTo>
                  <a:lnTo>
                    <a:pt x="36" y="119"/>
                  </a:lnTo>
                  <a:lnTo>
                    <a:pt x="30" y="129"/>
                  </a:lnTo>
                  <a:lnTo>
                    <a:pt x="25" y="140"/>
                  </a:lnTo>
                  <a:lnTo>
                    <a:pt x="20" y="152"/>
                  </a:lnTo>
                  <a:lnTo>
                    <a:pt x="15" y="163"/>
                  </a:lnTo>
                  <a:lnTo>
                    <a:pt x="11" y="174"/>
                  </a:lnTo>
                  <a:lnTo>
                    <a:pt x="8" y="186"/>
                  </a:lnTo>
                  <a:lnTo>
                    <a:pt x="6" y="198"/>
                  </a:lnTo>
                  <a:lnTo>
                    <a:pt x="3" y="210"/>
                  </a:lnTo>
                  <a:lnTo>
                    <a:pt x="1" y="223"/>
                  </a:lnTo>
                  <a:lnTo>
                    <a:pt x="0" y="235"/>
                  </a:lnTo>
                  <a:lnTo>
                    <a:pt x="0" y="248"/>
                  </a:lnTo>
                  <a:lnTo>
                    <a:pt x="0" y="261"/>
                  </a:lnTo>
                  <a:lnTo>
                    <a:pt x="1" y="274"/>
                  </a:lnTo>
                  <a:lnTo>
                    <a:pt x="3" y="286"/>
                  </a:lnTo>
                  <a:lnTo>
                    <a:pt x="6" y="299"/>
                  </a:lnTo>
                  <a:lnTo>
                    <a:pt x="8" y="311"/>
                  </a:lnTo>
                  <a:lnTo>
                    <a:pt x="11" y="322"/>
                  </a:lnTo>
                  <a:lnTo>
                    <a:pt x="15" y="333"/>
                  </a:lnTo>
                  <a:lnTo>
                    <a:pt x="20" y="345"/>
                  </a:lnTo>
                  <a:lnTo>
                    <a:pt x="25" y="356"/>
                  </a:lnTo>
                  <a:lnTo>
                    <a:pt x="30" y="367"/>
                  </a:lnTo>
                  <a:lnTo>
                    <a:pt x="36" y="378"/>
                  </a:lnTo>
                  <a:lnTo>
                    <a:pt x="42" y="387"/>
                  </a:lnTo>
                  <a:lnTo>
                    <a:pt x="50" y="397"/>
                  </a:lnTo>
                  <a:lnTo>
                    <a:pt x="57" y="407"/>
                  </a:lnTo>
                  <a:lnTo>
                    <a:pt x="65" y="415"/>
                  </a:lnTo>
                  <a:lnTo>
                    <a:pt x="73" y="424"/>
                  </a:lnTo>
                  <a:lnTo>
                    <a:pt x="81" y="433"/>
                  </a:lnTo>
                  <a:lnTo>
                    <a:pt x="91" y="440"/>
                  </a:lnTo>
                  <a:lnTo>
                    <a:pt x="101" y="448"/>
                  </a:lnTo>
                  <a:lnTo>
                    <a:pt x="110" y="454"/>
                  </a:lnTo>
                  <a:lnTo>
                    <a:pt x="120" y="461"/>
                  </a:lnTo>
                  <a:lnTo>
                    <a:pt x="131" y="467"/>
                  </a:lnTo>
                  <a:lnTo>
                    <a:pt x="142" y="473"/>
                  </a:lnTo>
                  <a:lnTo>
                    <a:pt x="152" y="478"/>
                  </a:lnTo>
                  <a:lnTo>
                    <a:pt x="163" y="482"/>
                  </a:lnTo>
                  <a:lnTo>
                    <a:pt x="175" y="486"/>
                  </a:lnTo>
                  <a:lnTo>
                    <a:pt x="187" y="489"/>
                  </a:lnTo>
                  <a:lnTo>
                    <a:pt x="199" y="492"/>
                  </a:lnTo>
                  <a:lnTo>
                    <a:pt x="211" y="494"/>
                  </a:lnTo>
                  <a:lnTo>
                    <a:pt x="224" y="496"/>
                  </a:lnTo>
                  <a:lnTo>
                    <a:pt x="237" y="496"/>
                  </a:lnTo>
                  <a:lnTo>
                    <a:pt x="249" y="497"/>
                  </a:lnTo>
                  <a:lnTo>
                    <a:pt x="262" y="496"/>
                  </a:lnTo>
                  <a:lnTo>
                    <a:pt x="274" y="496"/>
                  </a:lnTo>
                  <a:lnTo>
                    <a:pt x="287" y="494"/>
                  </a:lnTo>
                  <a:lnTo>
                    <a:pt x="299" y="492"/>
                  </a:lnTo>
                  <a:lnTo>
                    <a:pt x="311" y="489"/>
                  </a:lnTo>
                  <a:lnTo>
                    <a:pt x="323" y="486"/>
                  </a:lnTo>
                  <a:lnTo>
                    <a:pt x="335" y="482"/>
                  </a:lnTo>
                  <a:lnTo>
                    <a:pt x="346" y="478"/>
                  </a:lnTo>
                  <a:lnTo>
                    <a:pt x="357" y="473"/>
                  </a:lnTo>
                  <a:lnTo>
                    <a:pt x="367" y="467"/>
                  </a:lnTo>
                  <a:lnTo>
                    <a:pt x="378" y="461"/>
                  </a:lnTo>
                  <a:lnTo>
                    <a:pt x="388" y="454"/>
                  </a:lnTo>
                  <a:lnTo>
                    <a:pt x="398" y="448"/>
                  </a:lnTo>
                  <a:lnTo>
                    <a:pt x="407" y="440"/>
                  </a:lnTo>
                  <a:lnTo>
                    <a:pt x="416" y="433"/>
                  </a:lnTo>
                  <a:lnTo>
                    <a:pt x="425" y="424"/>
                  </a:lnTo>
                  <a:lnTo>
                    <a:pt x="433" y="415"/>
                  </a:lnTo>
                  <a:lnTo>
                    <a:pt x="441" y="407"/>
                  </a:lnTo>
                  <a:lnTo>
                    <a:pt x="448" y="397"/>
                  </a:lnTo>
                  <a:lnTo>
                    <a:pt x="456" y="387"/>
                  </a:lnTo>
                  <a:lnTo>
                    <a:pt x="462" y="378"/>
                  </a:lnTo>
                  <a:lnTo>
                    <a:pt x="468" y="367"/>
                  </a:lnTo>
                  <a:lnTo>
                    <a:pt x="473" y="356"/>
                  </a:lnTo>
                  <a:lnTo>
                    <a:pt x="479" y="345"/>
                  </a:lnTo>
                  <a:lnTo>
                    <a:pt x="483" y="333"/>
                  </a:lnTo>
                  <a:lnTo>
                    <a:pt x="487" y="322"/>
                  </a:lnTo>
                  <a:lnTo>
                    <a:pt x="490" y="311"/>
                  </a:lnTo>
                  <a:lnTo>
                    <a:pt x="493" y="299"/>
                  </a:lnTo>
                  <a:lnTo>
                    <a:pt x="495" y="286"/>
                  </a:lnTo>
                  <a:lnTo>
                    <a:pt x="497" y="274"/>
                  </a:lnTo>
                  <a:lnTo>
                    <a:pt x="498" y="261"/>
                  </a:lnTo>
                  <a:lnTo>
                    <a:pt x="498" y="24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110"/>
            <p:cNvSpPr>
              <a:spLocks/>
            </p:cNvSpPr>
            <p:nvPr/>
          </p:nvSpPr>
          <p:spPr bwMode="auto">
            <a:xfrm>
              <a:off x="2677479" y="5476537"/>
              <a:ext cx="147952" cy="147952"/>
            </a:xfrm>
            <a:custGeom>
              <a:avLst/>
              <a:gdLst>
                <a:gd name="T0" fmla="*/ 371 w 372"/>
                <a:gd name="T1" fmla="*/ 168 h 373"/>
                <a:gd name="T2" fmla="*/ 364 w 372"/>
                <a:gd name="T3" fmla="*/ 131 h 373"/>
                <a:gd name="T4" fmla="*/ 350 w 372"/>
                <a:gd name="T5" fmla="*/ 97 h 373"/>
                <a:gd name="T6" fmla="*/ 329 w 372"/>
                <a:gd name="T7" fmla="*/ 68 h 373"/>
                <a:gd name="T8" fmla="*/ 304 w 372"/>
                <a:gd name="T9" fmla="*/ 42 h 373"/>
                <a:gd name="T10" fmla="*/ 275 w 372"/>
                <a:gd name="T11" fmla="*/ 23 h 373"/>
                <a:gd name="T12" fmla="*/ 242 w 372"/>
                <a:gd name="T13" fmla="*/ 9 h 373"/>
                <a:gd name="T14" fmla="*/ 205 w 372"/>
                <a:gd name="T15" fmla="*/ 1 h 373"/>
                <a:gd name="T16" fmla="*/ 167 w 372"/>
                <a:gd name="T17" fmla="*/ 1 h 373"/>
                <a:gd name="T18" fmla="*/ 130 w 372"/>
                <a:gd name="T19" fmla="*/ 9 h 373"/>
                <a:gd name="T20" fmla="*/ 97 w 372"/>
                <a:gd name="T21" fmla="*/ 23 h 373"/>
                <a:gd name="T22" fmla="*/ 68 w 372"/>
                <a:gd name="T23" fmla="*/ 42 h 373"/>
                <a:gd name="T24" fmla="*/ 42 w 372"/>
                <a:gd name="T25" fmla="*/ 68 h 373"/>
                <a:gd name="T26" fmla="*/ 22 w 372"/>
                <a:gd name="T27" fmla="*/ 97 h 373"/>
                <a:gd name="T28" fmla="*/ 8 w 372"/>
                <a:gd name="T29" fmla="*/ 131 h 373"/>
                <a:gd name="T30" fmla="*/ 1 w 372"/>
                <a:gd name="T31" fmla="*/ 168 h 373"/>
                <a:gd name="T32" fmla="*/ 1 w 372"/>
                <a:gd name="T33" fmla="*/ 205 h 373"/>
                <a:gd name="T34" fmla="*/ 8 w 372"/>
                <a:gd name="T35" fmla="*/ 241 h 373"/>
                <a:gd name="T36" fmla="*/ 22 w 372"/>
                <a:gd name="T37" fmla="*/ 274 h 373"/>
                <a:gd name="T38" fmla="*/ 42 w 372"/>
                <a:gd name="T39" fmla="*/ 305 h 373"/>
                <a:gd name="T40" fmla="*/ 68 w 372"/>
                <a:gd name="T41" fmla="*/ 330 h 373"/>
                <a:gd name="T42" fmla="*/ 97 w 372"/>
                <a:gd name="T43" fmla="*/ 350 h 373"/>
                <a:gd name="T44" fmla="*/ 130 w 372"/>
                <a:gd name="T45" fmla="*/ 364 h 373"/>
                <a:gd name="T46" fmla="*/ 167 w 372"/>
                <a:gd name="T47" fmla="*/ 372 h 373"/>
                <a:gd name="T48" fmla="*/ 205 w 372"/>
                <a:gd name="T49" fmla="*/ 372 h 373"/>
                <a:gd name="T50" fmla="*/ 242 w 372"/>
                <a:gd name="T51" fmla="*/ 364 h 373"/>
                <a:gd name="T52" fmla="*/ 275 w 372"/>
                <a:gd name="T53" fmla="*/ 350 h 373"/>
                <a:gd name="T54" fmla="*/ 304 w 372"/>
                <a:gd name="T55" fmla="*/ 330 h 373"/>
                <a:gd name="T56" fmla="*/ 329 w 372"/>
                <a:gd name="T57" fmla="*/ 305 h 373"/>
                <a:gd name="T58" fmla="*/ 350 w 372"/>
                <a:gd name="T59" fmla="*/ 274 h 373"/>
                <a:gd name="T60" fmla="*/ 364 w 372"/>
                <a:gd name="T61" fmla="*/ 241 h 373"/>
                <a:gd name="T62" fmla="*/ 371 w 372"/>
                <a:gd name="T63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2" h="373">
                  <a:moveTo>
                    <a:pt x="372" y="186"/>
                  </a:moveTo>
                  <a:lnTo>
                    <a:pt x="371" y="168"/>
                  </a:lnTo>
                  <a:lnTo>
                    <a:pt x="368" y="149"/>
                  </a:lnTo>
                  <a:lnTo>
                    <a:pt x="364" y="131"/>
                  </a:lnTo>
                  <a:lnTo>
                    <a:pt x="357" y="114"/>
                  </a:lnTo>
                  <a:lnTo>
                    <a:pt x="350" y="97"/>
                  </a:lnTo>
                  <a:lnTo>
                    <a:pt x="340" y="82"/>
                  </a:lnTo>
                  <a:lnTo>
                    <a:pt x="329" y="68"/>
                  </a:lnTo>
                  <a:lnTo>
                    <a:pt x="317" y="54"/>
                  </a:lnTo>
                  <a:lnTo>
                    <a:pt x="304" y="42"/>
                  </a:lnTo>
                  <a:lnTo>
                    <a:pt x="290" y="31"/>
                  </a:lnTo>
                  <a:lnTo>
                    <a:pt x="275" y="23"/>
                  </a:lnTo>
                  <a:lnTo>
                    <a:pt x="258" y="14"/>
                  </a:lnTo>
                  <a:lnTo>
                    <a:pt x="242" y="9"/>
                  </a:lnTo>
                  <a:lnTo>
                    <a:pt x="223" y="3"/>
                  </a:lnTo>
                  <a:lnTo>
                    <a:pt x="205" y="1"/>
                  </a:lnTo>
                  <a:lnTo>
                    <a:pt x="186" y="0"/>
                  </a:lnTo>
                  <a:lnTo>
                    <a:pt x="167" y="1"/>
                  </a:lnTo>
                  <a:lnTo>
                    <a:pt x="149" y="3"/>
                  </a:lnTo>
                  <a:lnTo>
                    <a:pt x="130" y="9"/>
                  </a:lnTo>
                  <a:lnTo>
                    <a:pt x="113" y="14"/>
                  </a:lnTo>
                  <a:lnTo>
                    <a:pt x="97" y="23"/>
                  </a:lnTo>
                  <a:lnTo>
                    <a:pt x="82" y="31"/>
                  </a:lnTo>
                  <a:lnTo>
                    <a:pt x="68" y="42"/>
                  </a:lnTo>
                  <a:lnTo>
                    <a:pt x="55" y="54"/>
                  </a:lnTo>
                  <a:lnTo>
                    <a:pt x="42" y="68"/>
                  </a:lnTo>
                  <a:lnTo>
                    <a:pt x="32" y="82"/>
                  </a:lnTo>
                  <a:lnTo>
                    <a:pt x="22" y="97"/>
                  </a:lnTo>
                  <a:lnTo>
                    <a:pt x="15" y="114"/>
                  </a:lnTo>
                  <a:lnTo>
                    <a:pt x="8" y="131"/>
                  </a:lnTo>
                  <a:lnTo>
                    <a:pt x="4" y="149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1" y="205"/>
                  </a:lnTo>
                  <a:lnTo>
                    <a:pt x="4" y="224"/>
                  </a:lnTo>
                  <a:lnTo>
                    <a:pt x="8" y="241"/>
                  </a:lnTo>
                  <a:lnTo>
                    <a:pt x="15" y="258"/>
                  </a:lnTo>
                  <a:lnTo>
                    <a:pt x="22" y="274"/>
                  </a:lnTo>
                  <a:lnTo>
                    <a:pt x="32" y="291"/>
                  </a:lnTo>
                  <a:lnTo>
                    <a:pt x="42" y="305"/>
                  </a:lnTo>
                  <a:lnTo>
                    <a:pt x="55" y="318"/>
                  </a:lnTo>
                  <a:lnTo>
                    <a:pt x="68" y="330"/>
                  </a:lnTo>
                  <a:lnTo>
                    <a:pt x="82" y="340"/>
                  </a:lnTo>
                  <a:lnTo>
                    <a:pt x="97" y="350"/>
                  </a:lnTo>
                  <a:lnTo>
                    <a:pt x="113" y="358"/>
                  </a:lnTo>
                  <a:lnTo>
                    <a:pt x="130" y="364"/>
                  </a:lnTo>
                  <a:lnTo>
                    <a:pt x="149" y="368"/>
                  </a:lnTo>
                  <a:lnTo>
                    <a:pt x="167" y="372"/>
                  </a:lnTo>
                  <a:lnTo>
                    <a:pt x="186" y="373"/>
                  </a:lnTo>
                  <a:lnTo>
                    <a:pt x="205" y="372"/>
                  </a:lnTo>
                  <a:lnTo>
                    <a:pt x="223" y="368"/>
                  </a:lnTo>
                  <a:lnTo>
                    <a:pt x="242" y="364"/>
                  </a:lnTo>
                  <a:lnTo>
                    <a:pt x="258" y="358"/>
                  </a:lnTo>
                  <a:lnTo>
                    <a:pt x="275" y="350"/>
                  </a:lnTo>
                  <a:lnTo>
                    <a:pt x="290" y="340"/>
                  </a:lnTo>
                  <a:lnTo>
                    <a:pt x="304" y="330"/>
                  </a:lnTo>
                  <a:lnTo>
                    <a:pt x="317" y="318"/>
                  </a:lnTo>
                  <a:lnTo>
                    <a:pt x="329" y="305"/>
                  </a:lnTo>
                  <a:lnTo>
                    <a:pt x="340" y="291"/>
                  </a:lnTo>
                  <a:lnTo>
                    <a:pt x="350" y="274"/>
                  </a:lnTo>
                  <a:lnTo>
                    <a:pt x="357" y="258"/>
                  </a:lnTo>
                  <a:lnTo>
                    <a:pt x="364" y="241"/>
                  </a:lnTo>
                  <a:lnTo>
                    <a:pt x="368" y="224"/>
                  </a:lnTo>
                  <a:lnTo>
                    <a:pt x="371" y="205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111"/>
            <p:cNvSpPr>
              <a:spLocks/>
            </p:cNvSpPr>
            <p:nvPr/>
          </p:nvSpPr>
          <p:spPr bwMode="auto">
            <a:xfrm>
              <a:off x="2426119" y="5543354"/>
              <a:ext cx="173406" cy="19091"/>
            </a:xfrm>
            <a:custGeom>
              <a:avLst/>
              <a:gdLst>
                <a:gd name="T0" fmla="*/ 12 w 436"/>
                <a:gd name="T1" fmla="*/ 0 h 46"/>
                <a:gd name="T2" fmla="*/ 429 w 436"/>
                <a:gd name="T3" fmla="*/ 0 h 46"/>
                <a:gd name="T4" fmla="*/ 432 w 436"/>
                <a:gd name="T5" fmla="*/ 6 h 46"/>
                <a:gd name="T6" fmla="*/ 435 w 436"/>
                <a:gd name="T7" fmla="*/ 20 h 46"/>
                <a:gd name="T8" fmla="*/ 436 w 436"/>
                <a:gd name="T9" fmla="*/ 29 h 46"/>
                <a:gd name="T10" fmla="*/ 436 w 436"/>
                <a:gd name="T11" fmla="*/ 36 h 46"/>
                <a:gd name="T12" fmla="*/ 435 w 436"/>
                <a:gd name="T13" fmla="*/ 40 h 46"/>
                <a:gd name="T14" fmla="*/ 434 w 436"/>
                <a:gd name="T15" fmla="*/ 42 h 46"/>
                <a:gd name="T16" fmla="*/ 432 w 436"/>
                <a:gd name="T17" fmla="*/ 44 h 46"/>
                <a:gd name="T18" fmla="*/ 429 w 436"/>
                <a:gd name="T19" fmla="*/ 45 h 46"/>
                <a:gd name="T20" fmla="*/ 406 w 436"/>
                <a:gd name="T21" fmla="*/ 45 h 46"/>
                <a:gd name="T22" fmla="*/ 356 w 436"/>
                <a:gd name="T23" fmla="*/ 46 h 46"/>
                <a:gd name="T24" fmla="*/ 289 w 436"/>
                <a:gd name="T25" fmla="*/ 46 h 46"/>
                <a:gd name="T26" fmla="*/ 214 w 436"/>
                <a:gd name="T27" fmla="*/ 46 h 46"/>
                <a:gd name="T28" fmla="*/ 139 w 436"/>
                <a:gd name="T29" fmla="*/ 45 h 46"/>
                <a:gd name="T30" fmla="*/ 74 w 436"/>
                <a:gd name="T31" fmla="*/ 45 h 46"/>
                <a:gd name="T32" fmla="*/ 29 w 436"/>
                <a:gd name="T33" fmla="*/ 45 h 46"/>
                <a:gd name="T34" fmla="*/ 12 w 436"/>
                <a:gd name="T35" fmla="*/ 45 h 46"/>
                <a:gd name="T36" fmla="*/ 7 w 436"/>
                <a:gd name="T37" fmla="*/ 40 h 46"/>
                <a:gd name="T38" fmla="*/ 2 w 436"/>
                <a:gd name="T39" fmla="*/ 29 h 46"/>
                <a:gd name="T40" fmla="*/ 0 w 436"/>
                <a:gd name="T41" fmla="*/ 22 h 46"/>
                <a:gd name="T42" fmla="*/ 1 w 436"/>
                <a:gd name="T43" fmla="*/ 15 h 46"/>
                <a:gd name="T44" fmla="*/ 2 w 436"/>
                <a:gd name="T45" fmla="*/ 11 h 46"/>
                <a:gd name="T46" fmla="*/ 4 w 436"/>
                <a:gd name="T47" fmla="*/ 6 h 46"/>
                <a:gd name="T48" fmla="*/ 7 w 436"/>
                <a:gd name="T49" fmla="*/ 3 h 46"/>
                <a:gd name="T50" fmla="*/ 12 w 436"/>
                <a:gd name="T5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6" h="46">
                  <a:moveTo>
                    <a:pt x="12" y="0"/>
                  </a:moveTo>
                  <a:lnTo>
                    <a:pt x="429" y="0"/>
                  </a:lnTo>
                  <a:lnTo>
                    <a:pt x="432" y="6"/>
                  </a:lnTo>
                  <a:lnTo>
                    <a:pt x="435" y="20"/>
                  </a:lnTo>
                  <a:lnTo>
                    <a:pt x="436" y="29"/>
                  </a:lnTo>
                  <a:lnTo>
                    <a:pt x="436" y="36"/>
                  </a:lnTo>
                  <a:lnTo>
                    <a:pt x="435" y="40"/>
                  </a:lnTo>
                  <a:lnTo>
                    <a:pt x="434" y="42"/>
                  </a:lnTo>
                  <a:lnTo>
                    <a:pt x="432" y="44"/>
                  </a:lnTo>
                  <a:lnTo>
                    <a:pt x="429" y="45"/>
                  </a:lnTo>
                  <a:lnTo>
                    <a:pt x="406" y="45"/>
                  </a:lnTo>
                  <a:lnTo>
                    <a:pt x="356" y="46"/>
                  </a:lnTo>
                  <a:lnTo>
                    <a:pt x="289" y="46"/>
                  </a:lnTo>
                  <a:lnTo>
                    <a:pt x="214" y="46"/>
                  </a:lnTo>
                  <a:lnTo>
                    <a:pt x="139" y="45"/>
                  </a:lnTo>
                  <a:lnTo>
                    <a:pt x="74" y="45"/>
                  </a:lnTo>
                  <a:lnTo>
                    <a:pt x="29" y="45"/>
                  </a:lnTo>
                  <a:lnTo>
                    <a:pt x="12" y="45"/>
                  </a:lnTo>
                  <a:lnTo>
                    <a:pt x="7" y="40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4" y="6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112"/>
            <p:cNvSpPr>
              <a:spLocks/>
            </p:cNvSpPr>
            <p:nvPr/>
          </p:nvSpPr>
          <p:spPr bwMode="auto">
            <a:xfrm>
              <a:off x="2583617" y="5419265"/>
              <a:ext cx="116134" cy="143180"/>
            </a:xfrm>
            <a:custGeom>
              <a:avLst/>
              <a:gdLst>
                <a:gd name="T0" fmla="*/ 0 w 291"/>
                <a:gd name="T1" fmla="*/ 331 h 359"/>
                <a:gd name="T2" fmla="*/ 254 w 291"/>
                <a:gd name="T3" fmla="*/ 0 h 359"/>
                <a:gd name="T4" fmla="*/ 261 w 291"/>
                <a:gd name="T5" fmla="*/ 2 h 359"/>
                <a:gd name="T6" fmla="*/ 275 w 291"/>
                <a:gd name="T7" fmla="*/ 7 h 359"/>
                <a:gd name="T8" fmla="*/ 282 w 291"/>
                <a:gd name="T9" fmla="*/ 11 h 359"/>
                <a:gd name="T10" fmla="*/ 288 w 291"/>
                <a:gd name="T11" fmla="*/ 17 h 359"/>
                <a:gd name="T12" fmla="*/ 290 w 291"/>
                <a:gd name="T13" fmla="*/ 19 h 359"/>
                <a:gd name="T14" fmla="*/ 291 w 291"/>
                <a:gd name="T15" fmla="*/ 21 h 359"/>
                <a:gd name="T16" fmla="*/ 291 w 291"/>
                <a:gd name="T17" fmla="*/ 24 h 359"/>
                <a:gd name="T18" fmla="*/ 290 w 291"/>
                <a:gd name="T19" fmla="*/ 28 h 359"/>
                <a:gd name="T20" fmla="*/ 277 w 291"/>
                <a:gd name="T21" fmla="*/ 46 h 359"/>
                <a:gd name="T22" fmla="*/ 248 w 291"/>
                <a:gd name="T23" fmla="*/ 86 h 359"/>
                <a:gd name="T24" fmla="*/ 207 w 291"/>
                <a:gd name="T25" fmla="*/ 139 h 359"/>
                <a:gd name="T26" fmla="*/ 160 w 291"/>
                <a:gd name="T27" fmla="*/ 199 h 359"/>
                <a:gd name="T28" fmla="*/ 115 w 291"/>
                <a:gd name="T29" fmla="*/ 258 h 359"/>
                <a:gd name="T30" fmla="*/ 75 w 291"/>
                <a:gd name="T31" fmla="*/ 309 h 359"/>
                <a:gd name="T32" fmla="*/ 47 w 291"/>
                <a:gd name="T33" fmla="*/ 345 h 359"/>
                <a:gd name="T34" fmla="*/ 36 w 291"/>
                <a:gd name="T35" fmla="*/ 359 h 359"/>
                <a:gd name="T36" fmla="*/ 31 w 291"/>
                <a:gd name="T37" fmla="*/ 359 h 359"/>
                <a:gd name="T38" fmla="*/ 19 w 291"/>
                <a:gd name="T39" fmla="*/ 357 h 359"/>
                <a:gd name="T40" fmla="*/ 11 w 291"/>
                <a:gd name="T41" fmla="*/ 354 h 359"/>
                <a:gd name="T42" fmla="*/ 6 w 291"/>
                <a:gd name="T43" fmla="*/ 349 h 359"/>
                <a:gd name="T44" fmla="*/ 4 w 291"/>
                <a:gd name="T45" fmla="*/ 346 h 359"/>
                <a:gd name="T46" fmla="*/ 1 w 291"/>
                <a:gd name="T47" fmla="*/ 342 h 359"/>
                <a:gd name="T48" fmla="*/ 0 w 291"/>
                <a:gd name="T49" fmla="*/ 336 h 359"/>
                <a:gd name="T50" fmla="*/ 0 w 291"/>
                <a:gd name="T51" fmla="*/ 33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1" h="359">
                  <a:moveTo>
                    <a:pt x="0" y="331"/>
                  </a:moveTo>
                  <a:lnTo>
                    <a:pt x="254" y="0"/>
                  </a:lnTo>
                  <a:lnTo>
                    <a:pt x="261" y="2"/>
                  </a:lnTo>
                  <a:lnTo>
                    <a:pt x="275" y="7"/>
                  </a:lnTo>
                  <a:lnTo>
                    <a:pt x="282" y="11"/>
                  </a:lnTo>
                  <a:lnTo>
                    <a:pt x="288" y="17"/>
                  </a:lnTo>
                  <a:lnTo>
                    <a:pt x="290" y="19"/>
                  </a:lnTo>
                  <a:lnTo>
                    <a:pt x="291" y="21"/>
                  </a:lnTo>
                  <a:lnTo>
                    <a:pt x="291" y="24"/>
                  </a:lnTo>
                  <a:lnTo>
                    <a:pt x="290" y="28"/>
                  </a:lnTo>
                  <a:lnTo>
                    <a:pt x="277" y="46"/>
                  </a:lnTo>
                  <a:lnTo>
                    <a:pt x="248" y="86"/>
                  </a:lnTo>
                  <a:lnTo>
                    <a:pt x="207" y="139"/>
                  </a:lnTo>
                  <a:lnTo>
                    <a:pt x="160" y="199"/>
                  </a:lnTo>
                  <a:lnTo>
                    <a:pt x="115" y="258"/>
                  </a:lnTo>
                  <a:lnTo>
                    <a:pt x="75" y="309"/>
                  </a:lnTo>
                  <a:lnTo>
                    <a:pt x="47" y="345"/>
                  </a:lnTo>
                  <a:lnTo>
                    <a:pt x="36" y="359"/>
                  </a:lnTo>
                  <a:lnTo>
                    <a:pt x="31" y="359"/>
                  </a:lnTo>
                  <a:lnTo>
                    <a:pt x="19" y="357"/>
                  </a:lnTo>
                  <a:lnTo>
                    <a:pt x="11" y="354"/>
                  </a:lnTo>
                  <a:lnTo>
                    <a:pt x="6" y="349"/>
                  </a:lnTo>
                  <a:lnTo>
                    <a:pt x="4" y="346"/>
                  </a:lnTo>
                  <a:lnTo>
                    <a:pt x="1" y="342"/>
                  </a:lnTo>
                  <a:lnTo>
                    <a:pt x="0" y="336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113"/>
            <p:cNvSpPr>
              <a:spLocks/>
            </p:cNvSpPr>
            <p:nvPr/>
          </p:nvSpPr>
          <p:spPr bwMode="auto">
            <a:xfrm>
              <a:off x="2694979" y="5414492"/>
              <a:ext cx="65226" cy="144771"/>
            </a:xfrm>
            <a:custGeom>
              <a:avLst/>
              <a:gdLst>
                <a:gd name="T0" fmla="*/ 121 w 164"/>
                <a:gd name="T1" fmla="*/ 360 h 364"/>
                <a:gd name="T2" fmla="*/ 0 w 164"/>
                <a:gd name="T3" fmla="*/ 18 h 364"/>
                <a:gd name="T4" fmla="*/ 5 w 164"/>
                <a:gd name="T5" fmla="*/ 14 h 364"/>
                <a:gd name="T6" fmla="*/ 18 w 164"/>
                <a:gd name="T7" fmla="*/ 6 h 364"/>
                <a:gd name="T8" fmla="*/ 26 w 164"/>
                <a:gd name="T9" fmla="*/ 2 h 364"/>
                <a:gd name="T10" fmla="*/ 32 w 164"/>
                <a:gd name="T11" fmla="*/ 0 h 364"/>
                <a:gd name="T12" fmla="*/ 36 w 164"/>
                <a:gd name="T13" fmla="*/ 0 h 364"/>
                <a:gd name="T14" fmla="*/ 38 w 164"/>
                <a:gd name="T15" fmla="*/ 0 h 364"/>
                <a:gd name="T16" fmla="*/ 41 w 164"/>
                <a:gd name="T17" fmla="*/ 1 h 364"/>
                <a:gd name="T18" fmla="*/ 42 w 164"/>
                <a:gd name="T19" fmla="*/ 3 h 364"/>
                <a:gd name="T20" fmla="*/ 50 w 164"/>
                <a:gd name="T21" fmla="*/ 21 h 364"/>
                <a:gd name="T22" fmla="*/ 65 w 164"/>
                <a:gd name="T23" fmla="*/ 61 h 364"/>
                <a:gd name="T24" fmla="*/ 84 w 164"/>
                <a:gd name="T25" fmla="*/ 116 h 364"/>
                <a:gd name="T26" fmla="*/ 106 w 164"/>
                <a:gd name="T27" fmla="*/ 179 h 364"/>
                <a:gd name="T28" fmla="*/ 127 w 164"/>
                <a:gd name="T29" fmla="*/ 239 h 364"/>
                <a:gd name="T30" fmla="*/ 146 w 164"/>
                <a:gd name="T31" fmla="*/ 293 h 364"/>
                <a:gd name="T32" fmla="*/ 159 w 164"/>
                <a:gd name="T33" fmla="*/ 330 h 364"/>
                <a:gd name="T34" fmla="*/ 164 w 164"/>
                <a:gd name="T35" fmla="*/ 345 h 364"/>
                <a:gd name="T36" fmla="*/ 161 w 164"/>
                <a:gd name="T37" fmla="*/ 350 h 364"/>
                <a:gd name="T38" fmla="*/ 152 w 164"/>
                <a:gd name="T39" fmla="*/ 358 h 364"/>
                <a:gd name="T40" fmla="*/ 146 w 164"/>
                <a:gd name="T41" fmla="*/ 362 h 364"/>
                <a:gd name="T42" fmla="*/ 138 w 164"/>
                <a:gd name="T43" fmla="*/ 364 h 364"/>
                <a:gd name="T44" fmla="*/ 135 w 164"/>
                <a:gd name="T45" fmla="*/ 364 h 364"/>
                <a:gd name="T46" fmla="*/ 131 w 164"/>
                <a:gd name="T47" fmla="*/ 364 h 364"/>
                <a:gd name="T48" fmla="*/ 126 w 164"/>
                <a:gd name="T49" fmla="*/ 363 h 364"/>
                <a:gd name="T50" fmla="*/ 121 w 164"/>
                <a:gd name="T51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4" h="364">
                  <a:moveTo>
                    <a:pt x="121" y="360"/>
                  </a:moveTo>
                  <a:lnTo>
                    <a:pt x="0" y="18"/>
                  </a:lnTo>
                  <a:lnTo>
                    <a:pt x="5" y="14"/>
                  </a:lnTo>
                  <a:lnTo>
                    <a:pt x="18" y="6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3"/>
                  </a:lnTo>
                  <a:lnTo>
                    <a:pt x="50" y="21"/>
                  </a:lnTo>
                  <a:lnTo>
                    <a:pt x="65" y="61"/>
                  </a:lnTo>
                  <a:lnTo>
                    <a:pt x="84" y="116"/>
                  </a:lnTo>
                  <a:lnTo>
                    <a:pt x="106" y="179"/>
                  </a:lnTo>
                  <a:lnTo>
                    <a:pt x="127" y="239"/>
                  </a:lnTo>
                  <a:lnTo>
                    <a:pt x="146" y="293"/>
                  </a:lnTo>
                  <a:lnTo>
                    <a:pt x="159" y="330"/>
                  </a:lnTo>
                  <a:lnTo>
                    <a:pt x="164" y="345"/>
                  </a:lnTo>
                  <a:lnTo>
                    <a:pt x="161" y="350"/>
                  </a:lnTo>
                  <a:lnTo>
                    <a:pt x="152" y="358"/>
                  </a:lnTo>
                  <a:lnTo>
                    <a:pt x="146" y="362"/>
                  </a:lnTo>
                  <a:lnTo>
                    <a:pt x="138" y="364"/>
                  </a:lnTo>
                  <a:lnTo>
                    <a:pt x="135" y="364"/>
                  </a:lnTo>
                  <a:lnTo>
                    <a:pt x="131" y="364"/>
                  </a:lnTo>
                  <a:lnTo>
                    <a:pt x="126" y="363"/>
                  </a:lnTo>
                  <a:lnTo>
                    <a:pt x="121" y="36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114"/>
            <p:cNvSpPr>
              <a:spLocks/>
            </p:cNvSpPr>
            <p:nvPr/>
          </p:nvSpPr>
          <p:spPr bwMode="auto">
            <a:xfrm>
              <a:off x="2696570" y="5395402"/>
              <a:ext cx="19091" cy="35000"/>
            </a:xfrm>
            <a:custGeom>
              <a:avLst/>
              <a:gdLst>
                <a:gd name="T0" fmla="*/ 1 w 48"/>
                <a:gd name="T1" fmla="*/ 86 h 88"/>
                <a:gd name="T2" fmla="*/ 0 w 48"/>
                <a:gd name="T3" fmla="*/ 1 h 88"/>
                <a:gd name="T4" fmla="*/ 7 w 48"/>
                <a:gd name="T5" fmla="*/ 1 h 88"/>
                <a:gd name="T6" fmla="*/ 22 w 48"/>
                <a:gd name="T7" fmla="*/ 0 h 88"/>
                <a:gd name="T8" fmla="*/ 37 w 48"/>
                <a:gd name="T9" fmla="*/ 0 h 88"/>
                <a:gd name="T10" fmla="*/ 46 w 48"/>
                <a:gd name="T11" fmla="*/ 1 h 88"/>
                <a:gd name="T12" fmla="*/ 47 w 48"/>
                <a:gd name="T13" fmla="*/ 15 h 88"/>
                <a:gd name="T14" fmla="*/ 48 w 48"/>
                <a:gd name="T15" fmla="*/ 45 h 88"/>
                <a:gd name="T16" fmla="*/ 47 w 48"/>
                <a:gd name="T17" fmla="*/ 73 h 88"/>
                <a:gd name="T18" fmla="*/ 47 w 48"/>
                <a:gd name="T19" fmla="*/ 85 h 88"/>
                <a:gd name="T20" fmla="*/ 42 w 48"/>
                <a:gd name="T21" fmla="*/ 86 h 88"/>
                <a:gd name="T22" fmla="*/ 32 w 48"/>
                <a:gd name="T23" fmla="*/ 87 h 88"/>
                <a:gd name="T24" fmla="*/ 24 w 48"/>
                <a:gd name="T25" fmla="*/ 88 h 88"/>
                <a:gd name="T26" fmla="*/ 16 w 48"/>
                <a:gd name="T27" fmla="*/ 88 h 88"/>
                <a:gd name="T28" fmla="*/ 9 w 48"/>
                <a:gd name="T29" fmla="*/ 87 h 88"/>
                <a:gd name="T30" fmla="*/ 1 w 48"/>
                <a:gd name="T31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88">
                  <a:moveTo>
                    <a:pt x="1" y="86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6" y="1"/>
                  </a:lnTo>
                  <a:lnTo>
                    <a:pt x="47" y="15"/>
                  </a:lnTo>
                  <a:lnTo>
                    <a:pt x="48" y="45"/>
                  </a:lnTo>
                  <a:lnTo>
                    <a:pt x="47" y="73"/>
                  </a:lnTo>
                  <a:lnTo>
                    <a:pt x="47" y="85"/>
                  </a:lnTo>
                  <a:lnTo>
                    <a:pt x="42" y="86"/>
                  </a:lnTo>
                  <a:lnTo>
                    <a:pt x="32" y="87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87"/>
                  </a:lnTo>
                  <a:lnTo>
                    <a:pt x="1" y="8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115"/>
            <p:cNvSpPr>
              <a:spLocks/>
            </p:cNvSpPr>
            <p:nvPr/>
          </p:nvSpPr>
          <p:spPr bwMode="auto">
            <a:xfrm>
              <a:off x="2694979" y="5381083"/>
              <a:ext cx="52500" cy="20682"/>
            </a:xfrm>
            <a:custGeom>
              <a:avLst/>
              <a:gdLst>
                <a:gd name="T0" fmla="*/ 2 w 134"/>
                <a:gd name="T1" fmla="*/ 6 h 51"/>
                <a:gd name="T2" fmla="*/ 130 w 134"/>
                <a:gd name="T3" fmla="*/ 0 h 51"/>
                <a:gd name="T4" fmla="*/ 131 w 134"/>
                <a:gd name="T5" fmla="*/ 6 h 51"/>
                <a:gd name="T6" fmla="*/ 133 w 134"/>
                <a:gd name="T7" fmla="*/ 21 h 51"/>
                <a:gd name="T8" fmla="*/ 134 w 134"/>
                <a:gd name="T9" fmla="*/ 29 h 51"/>
                <a:gd name="T10" fmla="*/ 134 w 134"/>
                <a:gd name="T11" fmla="*/ 36 h 51"/>
                <a:gd name="T12" fmla="*/ 133 w 134"/>
                <a:gd name="T13" fmla="*/ 42 h 51"/>
                <a:gd name="T14" fmla="*/ 132 w 134"/>
                <a:gd name="T15" fmla="*/ 45 h 51"/>
                <a:gd name="T16" fmla="*/ 110 w 134"/>
                <a:gd name="T17" fmla="*/ 47 h 51"/>
                <a:gd name="T18" fmla="*/ 66 w 134"/>
                <a:gd name="T19" fmla="*/ 49 h 51"/>
                <a:gd name="T20" fmla="*/ 24 w 134"/>
                <a:gd name="T21" fmla="*/ 50 h 51"/>
                <a:gd name="T22" fmla="*/ 4 w 134"/>
                <a:gd name="T23" fmla="*/ 51 h 51"/>
                <a:gd name="T24" fmla="*/ 3 w 134"/>
                <a:gd name="T25" fmla="*/ 47 h 51"/>
                <a:gd name="T26" fmla="*/ 1 w 134"/>
                <a:gd name="T27" fmla="*/ 36 h 51"/>
                <a:gd name="T28" fmla="*/ 0 w 134"/>
                <a:gd name="T29" fmla="*/ 29 h 51"/>
                <a:gd name="T30" fmla="*/ 0 w 134"/>
                <a:gd name="T31" fmla="*/ 21 h 51"/>
                <a:gd name="T32" fmla="*/ 1 w 134"/>
                <a:gd name="T33" fmla="*/ 14 h 51"/>
                <a:gd name="T34" fmla="*/ 2 w 134"/>
                <a:gd name="T35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4" h="51">
                  <a:moveTo>
                    <a:pt x="2" y="6"/>
                  </a:moveTo>
                  <a:lnTo>
                    <a:pt x="130" y="0"/>
                  </a:lnTo>
                  <a:lnTo>
                    <a:pt x="131" y="6"/>
                  </a:lnTo>
                  <a:lnTo>
                    <a:pt x="133" y="21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33" y="42"/>
                  </a:lnTo>
                  <a:lnTo>
                    <a:pt x="132" y="45"/>
                  </a:lnTo>
                  <a:lnTo>
                    <a:pt x="110" y="47"/>
                  </a:lnTo>
                  <a:lnTo>
                    <a:pt x="66" y="49"/>
                  </a:lnTo>
                  <a:lnTo>
                    <a:pt x="24" y="50"/>
                  </a:lnTo>
                  <a:lnTo>
                    <a:pt x="4" y="51"/>
                  </a:lnTo>
                  <a:lnTo>
                    <a:pt x="3" y="47"/>
                  </a:lnTo>
                  <a:lnTo>
                    <a:pt x="1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116"/>
            <p:cNvSpPr>
              <a:spLocks/>
            </p:cNvSpPr>
            <p:nvPr/>
          </p:nvSpPr>
          <p:spPr bwMode="auto">
            <a:xfrm>
              <a:off x="2426119" y="5414492"/>
              <a:ext cx="116134" cy="143180"/>
            </a:xfrm>
            <a:custGeom>
              <a:avLst/>
              <a:gdLst>
                <a:gd name="T0" fmla="*/ 0 w 291"/>
                <a:gd name="T1" fmla="*/ 331 h 358"/>
                <a:gd name="T2" fmla="*/ 254 w 291"/>
                <a:gd name="T3" fmla="*/ 0 h 358"/>
                <a:gd name="T4" fmla="*/ 260 w 291"/>
                <a:gd name="T5" fmla="*/ 2 h 358"/>
                <a:gd name="T6" fmla="*/ 274 w 291"/>
                <a:gd name="T7" fmla="*/ 7 h 358"/>
                <a:gd name="T8" fmla="*/ 282 w 291"/>
                <a:gd name="T9" fmla="*/ 12 h 358"/>
                <a:gd name="T10" fmla="*/ 287 w 291"/>
                <a:gd name="T11" fmla="*/ 16 h 358"/>
                <a:gd name="T12" fmla="*/ 289 w 291"/>
                <a:gd name="T13" fmla="*/ 18 h 358"/>
                <a:gd name="T14" fmla="*/ 291 w 291"/>
                <a:gd name="T15" fmla="*/ 21 h 358"/>
                <a:gd name="T16" fmla="*/ 291 w 291"/>
                <a:gd name="T17" fmla="*/ 24 h 358"/>
                <a:gd name="T18" fmla="*/ 289 w 291"/>
                <a:gd name="T19" fmla="*/ 27 h 358"/>
                <a:gd name="T20" fmla="*/ 276 w 291"/>
                <a:gd name="T21" fmla="*/ 45 h 358"/>
                <a:gd name="T22" fmla="*/ 247 w 291"/>
                <a:gd name="T23" fmla="*/ 85 h 358"/>
                <a:gd name="T24" fmla="*/ 206 w 291"/>
                <a:gd name="T25" fmla="*/ 139 h 358"/>
                <a:gd name="T26" fmla="*/ 160 w 291"/>
                <a:gd name="T27" fmla="*/ 199 h 358"/>
                <a:gd name="T28" fmla="*/ 114 w 291"/>
                <a:gd name="T29" fmla="*/ 258 h 358"/>
                <a:gd name="T30" fmla="*/ 75 w 291"/>
                <a:gd name="T31" fmla="*/ 309 h 358"/>
                <a:gd name="T32" fmla="*/ 46 w 291"/>
                <a:gd name="T33" fmla="*/ 345 h 358"/>
                <a:gd name="T34" fmla="*/ 36 w 291"/>
                <a:gd name="T35" fmla="*/ 358 h 358"/>
                <a:gd name="T36" fmla="*/ 30 w 291"/>
                <a:gd name="T37" fmla="*/ 358 h 358"/>
                <a:gd name="T38" fmla="*/ 18 w 291"/>
                <a:gd name="T39" fmla="*/ 357 h 358"/>
                <a:gd name="T40" fmla="*/ 11 w 291"/>
                <a:gd name="T41" fmla="*/ 354 h 358"/>
                <a:gd name="T42" fmla="*/ 5 w 291"/>
                <a:gd name="T43" fmla="*/ 349 h 358"/>
                <a:gd name="T44" fmla="*/ 3 w 291"/>
                <a:gd name="T45" fmla="*/ 345 h 358"/>
                <a:gd name="T46" fmla="*/ 1 w 291"/>
                <a:gd name="T47" fmla="*/ 341 h 358"/>
                <a:gd name="T48" fmla="*/ 0 w 291"/>
                <a:gd name="T49" fmla="*/ 337 h 358"/>
                <a:gd name="T50" fmla="*/ 0 w 291"/>
                <a:gd name="T51" fmla="*/ 331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1" h="358">
                  <a:moveTo>
                    <a:pt x="0" y="331"/>
                  </a:moveTo>
                  <a:lnTo>
                    <a:pt x="254" y="0"/>
                  </a:lnTo>
                  <a:lnTo>
                    <a:pt x="260" y="2"/>
                  </a:lnTo>
                  <a:lnTo>
                    <a:pt x="274" y="7"/>
                  </a:lnTo>
                  <a:lnTo>
                    <a:pt x="282" y="12"/>
                  </a:lnTo>
                  <a:lnTo>
                    <a:pt x="287" y="16"/>
                  </a:lnTo>
                  <a:lnTo>
                    <a:pt x="289" y="18"/>
                  </a:lnTo>
                  <a:lnTo>
                    <a:pt x="291" y="21"/>
                  </a:lnTo>
                  <a:lnTo>
                    <a:pt x="291" y="24"/>
                  </a:lnTo>
                  <a:lnTo>
                    <a:pt x="289" y="27"/>
                  </a:lnTo>
                  <a:lnTo>
                    <a:pt x="276" y="45"/>
                  </a:lnTo>
                  <a:lnTo>
                    <a:pt x="247" y="85"/>
                  </a:lnTo>
                  <a:lnTo>
                    <a:pt x="206" y="139"/>
                  </a:lnTo>
                  <a:lnTo>
                    <a:pt x="160" y="199"/>
                  </a:lnTo>
                  <a:lnTo>
                    <a:pt x="114" y="258"/>
                  </a:lnTo>
                  <a:lnTo>
                    <a:pt x="75" y="309"/>
                  </a:lnTo>
                  <a:lnTo>
                    <a:pt x="46" y="345"/>
                  </a:lnTo>
                  <a:lnTo>
                    <a:pt x="36" y="358"/>
                  </a:lnTo>
                  <a:lnTo>
                    <a:pt x="30" y="358"/>
                  </a:lnTo>
                  <a:lnTo>
                    <a:pt x="18" y="357"/>
                  </a:lnTo>
                  <a:lnTo>
                    <a:pt x="11" y="354"/>
                  </a:lnTo>
                  <a:lnTo>
                    <a:pt x="5" y="349"/>
                  </a:lnTo>
                  <a:lnTo>
                    <a:pt x="3" y="345"/>
                  </a:lnTo>
                  <a:lnTo>
                    <a:pt x="1" y="341"/>
                  </a:lnTo>
                  <a:lnTo>
                    <a:pt x="0" y="337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117"/>
            <p:cNvSpPr>
              <a:spLocks/>
            </p:cNvSpPr>
            <p:nvPr/>
          </p:nvSpPr>
          <p:spPr bwMode="auto">
            <a:xfrm>
              <a:off x="2515210" y="5400174"/>
              <a:ext cx="87498" cy="159089"/>
            </a:xfrm>
            <a:custGeom>
              <a:avLst/>
              <a:gdLst>
                <a:gd name="T0" fmla="*/ 222 w 222"/>
                <a:gd name="T1" fmla="*/ 377 h 399"/>
                <a:gd name="T2" fmla="*/ 41 w 222"/>
                <a:gd name="T3" fmla="*/ 0 h 399"/>
                <a:gd name="T4" fmla="*/ 34 w 222"/>
                <a:gd name="T5" fmla="*/ 1 h 399"/>
                <a:gd name="T6" fmla="*/ 19 w 222"/>
                <a:gd name="T7" fmla="*/ 4 h 399"/>
                <a:gd name="T8" fmla="*/ 11 w 222"/>
                <a:gd name="T9" fmla="*/ 7 h 399"/>
                <a:gd name="T10" fmla="*/ 5 w 222"/>
                <a:gd name="T11" fmla="*/ 10 h 399"/>
                <a:gd name="T12" fmla="*/ 3 w 222"/>
                <a:gd name="T13" fmla="*/ 12 h 399"/>
                <a:gd name="T14" fmla="*/ 1 w 222"/>
                <a:gd name="T15" fmla="*/ 14 h 399"/>
                <a:gd name="T16" fmla="*/ 0 w 222"/>
                <a:gd name="T17" fmla="*/ 17 h 399"/>
                <a:gd name="T18" fmla="*/ 0 w 222"/>
                <a:gd name="T19" fmla="*/ 20 h 399"/>
                <a:gd name="T20" fmla="*/ 9 w 222"/>
                <a:gd name="T21" fmla="*/ 41 h 399"/>
                <a:gd name="T22" fmla="*/ 31 w 222"/>
                <a:gd name="T23" fmla="*/ 85 h 399"/>
                <a:gd name="T24" fmla="*/ 60 w 222"/>
                <a:gd name="T25" fmla="*/ 147 h 399"/>
                <a:gd name="T26" fmla="*/ 92 w 222"/>
                <a:gd name="T27" fmla="*/ 215 h 399"/>
                <a:gd name="T28" fmla="*/ 125 w 222"/>
                <a:gd name="T29" fmla="*/ 282 h 399"/>
                <a:gd name="T30" fmla="*/ 154 w 222"/>
                <a:gd name="T31" fmla="*/ 340 h 399"/>
                <a:gd name="T32" fmla="*/ 173 w 222"/>
                <a:gd name="T33" fmla="*/ 381 h 399"/>
                <a:gd name="T34" fmla="*/ 181 w 222"/>
                <a:gd name="T35" fmla="*/ 396 h 399"/>
                <a:gd name="T36" fmla="*/ 186 w 222"/>
                <a:gd name="T37" fmla="*/ 399 h 399"/>
                <a:gd name="T38" fmla="*/ 199 w 222"/>
                <a:gd name="T39" fmla="*/ 399 h 399"/>
                <a:gd name="T40" fmla="*/ 206 w 222"/>
                <a:gd name="T41" fmla="*/ 398 h 399"/>
                <a:gd name="T42" fmla="*/ 213 w 222"/>
                <a:gd name="T43" fmla="*/ 393 h 399"/>
                <a:gd name="T44" fmla="*/ 215 w 222"/>
                <a:gd name="T45" fmla="*/ 391 h 399"/>
                <a:gd name="T46" fmla="*/ 219 w 222"/>
                <a:gd name="T47" fmla="*/ 387 h 399"/>
                <a:gd name="T48" fmla="*/ 220 w 222"/>
                <a:gd name="T49" fmla="*/ 382 h 399"/>
                <a:gd name="T50" fmla="*/ 222 w 222"/>
                <a:gd name="T51" fmla="*/ 37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2" h="399">
                  <a:moveTo>
                    <a:pt x="222" y="377"/>
                  </a:moveTo>
                  <a:lnTo>
                    <a:pt x="41" y="0"/>
                  </a:lnTo>
                  <a:lnTo>
                    <a:pt x="34" y="1"/>
                  </a:lnTo>
                  <a:lnTo>
                    <a:pt x="19" y="4"/>
                  </a:lnTo>
                  <a:lnTo>
                    <a:pt x="11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9" y="41"/>
                  </a:lnTo>
                  <a:lnTo>
                    <a:pt x="31" y="85"/>
                  </a:lnTo>
                  <a:lnTo>
                    <a:pt x="60" y="147"/>
                  </a:lnTo>
                  <a:lnTo>
                    <a:pt x="92" y="215"/>
                  </a:lnTo>
                  <a:lnTo>
                    <a:pt x="125" y="282"/>
                  </a:lnTo>
                  <a:lnTo>
                    <a:pt x="154" y="340"/>
                  </a:lnTo>
                  <a:lnTo>
                    <a:pt x="173" y="381"/>
                  </a:lnTo>
                  <a:lnTo>
                    <a:pt x="181" y="396"/>
                  </a:lnTo>
                  <a:lnTo>
                    <a:pt x="186" y="399"/>
                  </a:lnTo>
                  <a:lnTo>
                    <a:pt x="199" y="399"/>
                  </a:lnTo>
                  <a:lnTo>
                    <a:pt x="206" y="398"/>
                  </a:lnTo>
                  <a:lnTo>
                    <a:pt x="213" y="393"/>
                  </a:lnTo>
                  <a:lnTo>
                    <a:pt x="215" y="391"/>
                  </a:lnTo>
                  <a:lnTo>
                    <a:pt x="219" y="387"/>
                  </a:lnTo>
                  <a:lnTo>
                    <a:pt x="220" y="382"/>
                  </a:lnTo>
                  <a:lnTo>
                    <a:pt x="222" y="37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118"/>
            <p:cNvSpPr>
              <a:spLocks/>
            </p:cNvSpPr>
            <p:nvPr/>
          </p:nvSpPr>
          <p:spPr bwMode="auto">
            <a:xfrm>
              <a:off x="2526345" y="5417674"/>
              <a:ext cx="173406" cy="19091"/>
            </a:xfrm>
            <a:custGeom>
              <a:avLst/>
              <a:gdLst>
                <a:gd name="T0" fmla="*/ 10 w 436"/>
                <a:gd name="T1" fmla="*/ 2 h 48"/>
                <a:gd name="T2" fmla="*/ 428 w 436"/>
                <a:gd name="T3" fmla="*/ 0 h 48"/>
                <a:gd name="T4" fmla="*/ 430 w 436"/>
                <a:gd name="T5" fmla="*/ 8 h 48"/>
                <a:gd name="T6" fmla="*/ 435 w 436"/>
                <a:gd name="T7" fmla="*/ 22 h 48"/>
                <a:gd name="T8" fmla="*/ 436 w 436"/>
                <a:gd name="T9" fmla="*/ 31 h 48"/>
                <a:gd name="T10" fmla="*/ 436 w 436"/>
                <a:gd name="T11" fmla="*/ 37 h 48"/>
                <a:gd name="T12" fmla="*/ 435 w 436"/>
                <a:gd name="T13" fmla="*/ 40 h 48"/>
                <a:gd name="T14" fmla="*/ 434 w 436"/>
                <a:gd name="T15" fmla="*/ 43 h 48"/>
                <a:gd name="T16" fmla="*/ 432 w 436"/>
                <a:gd name="T17" fmla="*/ 45 h 48"/>
                <a:gd name="T18" fmla="*/ 428 w 436"/>
                <a:gd name="T19" fmla="*/ 46 h 48"/>
                <a:gd name="T20" fmla="*/ 406 w 436"/>
                <a:gd name="T21" fmla="*/ 47 h 48"/>
                <a:gd name="T22" fmla="*/ 356 w 436"/>
                <a:gd name="T23" fmla="*/ 48 h 48"/>
                <a:gd name="T24" fmla="*/ 289 w 436"/>
                <a:gd name="T25" fmla="*/ 48 h 48"/>
                <a:gd name="T26" fmla="*/ 213 w 436"/>
                <a:gd name="T27" fmla="*/ 48 h 48"/>
                <a:gd name="T28" fmla="*/ 139 w 436"/>
                <a:gd name="T29" fmla="*/ 48 h 48"/>
                <a:gd name="T30" fmla="*/ 74 w 436"/>
                <a:gd name="T31" fmla="*/ 48 h 48"/>
                <a:gd name="T32" fmla="*/ 28 w 436"/>
                <a:gd name="T33" fmla="*/ 48 h 48"/>
                <a:gd name="T34" fmla="*/ 10 w 436"/>
                <a:gd name="T35" fmla="*/ 48 h 48"/>
                <a:gd name="T36" fmla="*/ 7 w 436"/>
                <a:gd name="T37" fmla="*/ 43 h 48"/>
                <a:gd name="T38" fmla="*/ 2 w 436"/>
                <a:gd name="T39" fmla="*/ 32 h 48"/>
                <a:gd name="T40" fmla="*/ 0 w 436"/>
                <a:gd name="T41" fmla="*/ 25 h 48"/>
                <a:gd name="T42" fmla="*/ 0 w 436"/>
                <a:gd name="T43" fmla="*/ 18 h 48"/>
                <a:gd name="T44" fmla="*/ 2 w 436"/>
                <a:gd name="T45" fmla="*/ 13 h 48"/>
                <a:gd name="T46" fmla="*/ 4 w 436"/>
                <a:gd name="T47" fmla="*/ 10 h 48"/>
                <a:gd name="T48" fmla="*/ 6 w 436"/>
                <a:gd name="T49" fmla="*/ 6 h 48"/>
                <a:gd name="T50" fmla="*/ 10 w 436"/>
                <a:gd name="T5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6" h="48">
                  <a:moveTo>
                    <a:pt x="10" y="2"/>
                  </a:moveTo>
                  <a:lnTo>
                    <a:pt x="428" y="0"/>
                  </a:lnTo>
                  <a:lnTo>
                    <a:pt x="430" y="8"/>
                  </a:lnTo>
                  <a:lnTo>
                    <a:pt x="435" y="22"/>
                  </a:lnTo>
                  <a:lnTo>
                    <a:pt x="436" y="31"/>
                  </a:lnTo>
                  <a:lnTo>
                    <a:pt x="436" y="37"/>
                  </a:lnTo>
                  <a:lnTo>
                    <a:pt x="435" y="40"/>
                  </a:lnTo>
                  <a:lnTo>
                    <a:pt x="434" y="43"/>
                  </a:lnTo>
                  <a:lnTo>
                    <a:pt x="432" y="45"/>
                  </a:lnTo>
                  <a:lnTo>
                    <a:pt x="428" y="46"/>
                  </a:lnTo>
                  <a:lnTo>
                    <a:pt x="406" y="47"/>
                  </a:lnTo>
                  <a:lnTo>
                    <a:pt x="356" y="48"/>
                  </a:lnTo>
                  <a:lnTo>
                    <a:pt x="289" y="48"/>
                  </a:lnTo>
                  <a:lnTo>
                    <a:pt x="213" y="48"/>
                  </a:lnTo>
                  <a:lnTo>
                    <a:pt x="139" y="48"/>
                  </a:lnTo>
                  <a:lnTo>
                    <a:pt x="74" y="48"/>
                  </a:lnTo>
                  <a:lnTo>
                    <a:pt x="28" y="48"/>
                  </a:lnTo>
                  <a:lnTo>
                    <a:pt x="10" y="48"/>
                  </a:lnTo>
                  <a:lnTo>
                    <a:pt x="7" y="43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119"/>
            <p:cNvSpPr>
              <a:spLocks/>
            </p:cNvSpPr>
            <p:nvPr/>
          </p:nvSpPr>
          <p:spPr bwMode="auto">
            <a:xfrm>
              <a:off x="2488164" y="5389038"/>
              <a:ext cx="82726" cy="25454"/>
            </a:xfrm>
            <a:custGeom>
              <a:avLst/>
              <a:gdLst>
                <a:gd name="T0" fmla="*/ 207 w 207"/>
                <a:gd name="T1" fmla="*/ 31 h 64"/>
                <a:gd name="T2" fmla="*/ 207 w 207"/>
                <a:gd name="T3" fmla="*/ 28 h 64"/>
                <a:gd name="T4" fmla="*/ 205 w 207"/>
                <a:gd name="T5" fmla="*/ 25 h 64"/>
                <a:gd name="T6" fmla="*/ 203 w 207"/>
                <a:gd name="T7" fmla="*/ 23 h 64"/>
                <a:gd name="T8" fmla="*/ 199 w 207"/>
                <a:gd name="T9" fmla="*/ 19 h 64"/>
                <a:gd name="T10" fmla="*/ 190 w 207"/>
                <a:gd name="T11" fmla="*/ 14 h 64"/>
                <a:gd name="T12" fmla="*/ 177 w 207"/>
                <a:gd name="T13" fmla="*/ 10 h 64"/>
                <a:gd name="T14" fmla="*/ 162 w 207"/>
                <a:gd name="T15" fmla="*/ 5 h 64"/>
                <a:gd name="T16" fmla="*/ 143 w 207"/>
                <a:gd name="T17" fmla="*/ 2 h 64"/>
                <a:gd name="T18" fmla="*/ 124 w 207"/>
                <a:gd name="T19" fmla="*/ 1 h 64"/>
                <a:gd name="T20" fmla="*/ 103 w 207"/>
                <a:gd name="T21" fmla="*/ 0 h 64"/>
                <a:gd name="T22" fmla="*/ 83 w 207"/>
                <a:gd name="T23" fmla="*/ 1 h 64"/>
                <a:gd name="T24" fmla="*/ 63 w 207"/>
                <a:gd name="T25" fmla="*/ 2 h 64"/>
                <a:gd name="T26" fmla="*/ 45 w 207"/>
                <a:gd name="T27" fmla="*/ 5 h 64"/>
                <a:gd name="T28" fmla="*/ 30 w 207"/>
                <a:gd name="T29" fmla="*/ 10 h 64"/>
                <a:gd name="T30" fmla="*/ 17 w 207"/>
                <a:gd name="T31" fmla="*/ 14 h 64"/>
                <a:gd name="T32" fmla="*/ 7 w 207"/>
                <a:gd name="T33" fmla="*/ 19 h 64"/>
                <a:gd name="T34" fmla="*/ 4 w 207"/>
                <a:gd name="T35" fmla="*/ 23 h 64"/>
                <a:gd name="T36" fmla="*/ 2 w 207"/>
                <a:gd name="T37" fmla="*/ 25 h 64"/>
                <a:gd name="T38" fmla="*/ 0 w 207"/>
                <a:gd name="T39" fmla="*/ 28 h 64"/>
                <a:gd name="T40" fmla="*/ 0 w 207"/>
                <a:gd name="T41" fmla="*/ 31 h 64"/>
                <a:gd name="T42" fmla="*/ 0 w 207"/>
                <a:gd name="T43" fmla="*/ 35 h 64"/>
                <a:gd name="T44" fmla="*/ 2 w 207"/>
                <a:gd name="T45" fmla="*/ 38 h 64"/>
                <a:gd name="T46" fmla="*/ 4 w 207"/>
                <a:gd name="T47" fmla="*/ 41 h 64"/>
                <a:gd name="T48" fmla="*/ 7 w 207"/>
                <a:gd name="T49" fmla="*/ 44 h 64"/>
                <a:gd name="T50" fmla="*/ 17 w 207"/>
                <a:gd name="T51" fmla="*/ 50 h 64"/>
                <a:gd name="T52" fmla="*/ 30 w 207"/>
                <a:gd name="T53" fmla="*/ 54 h 64"/>
                <a:gd name="T54" fmla="*/ 45 w 207"/>
                <a:gd name="T55" fmla="*/ 58 h 64"/>
                <a:gd name="T56" fmla="*/ 63 w 207"/>
                <a:gd name="T57" fmla="*/ 60 h 64"/>
                <a:gd name="T58" fmla="*/ 83 w 207"/>
                <a:gd name="T59" fmla="*/ 63 h 64"/>
                <a:gd name="T60" fmla="*/ 103 w 207"/>
                <a:gd name="T61" fmla="*/ 64 h 64"/>
                <a:gd name="T62" fmla="*/ 124 w 207"/>
                <a:gd name="T63" fmla="*/ 63 h 64"/>
                <a:gd name="T64" fmla="*/ 143 w 207"/>
                <a:gd name="T65" fmla="*/ 60 h 64"/>
                <a:gd name="T66" fmla="*/ 162 w 207"/>
                <a:gd name="T67" fmla="*/ 58 h 64"/>
                <a:gd name="T68" fmla="*/ 177 w 207"/>
                <a:gd name="T69" fmla="*/ 54 h 64"/>
                <a:gd name="T70" fmla="*/ 190 w 207"/>
                <a:gd name="T71" fmla="*/ 50 h 64"/>
                <a:gd name="T72" fmla="*/ 199 w 207"/>
                <a:gd name="T73" fmla="*/ 44 h 64"/>
                <a:gd name="T74" fmla="*/ 203 w 207"/>
                <a:gd name="T75" fmla="*/ 41 h 64"/>
                <a:gd name="T76" fmla="*/ 205 w 207"/>
                <a:gd name="T77" fmla="*/ 38 h 64"/>
                <a:gd name="T78" fmla="*/ 207 w 207"/>
                <a:gd name="T79" fmla="*/ 35 h 64"/>
                <a:gd name="T80" fmla="*/ 207 w 207"/>
                <a:gd name="T81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64">
                  <a:moveTo>
                    <a:pt x="207" y="31"/>
                  </a:moveTo>
                  <a:lnTo>
                    <a:pt x="207" y="28"/>
                  </a:lnTo>
                  <a:lnTo>
                    <a:pt x="205" y="25"/>
                  </a:lnTo>
                  <a:lnTo>
                    <a:pt x="203" y="23"/>
                  </a:lnTo>
                  <a:lnTo>
                    <a:pt x="199" y="19"/>
                  </a:lnTo>
                  <a:lnTo>
                    <a:pt x="190" y="14"/>
                  </a:lnTo>
                  <a:lnTo>
                    <a:pt x="177" y="10"/>
                  </a:lnTo>
                  <a:lnTo>
                    <a:pt x="162" y="5"/>
                  </a:lnTo>
                  <a:lnTo>
                    <a:pt x="143" y="2"/>
                  </a:lnTo>
                  <a:lnTo>
                    <a:pt x="124" y="1"/>
                  </a:lnTo>
                  <a:lnTo>
                    <a:pt x="103" y="0"/>
                  </a:lnTo>
                  <a:lnTo>
                    <a:pt x="83" y="1"/>
                  </a:lnTo>
                  <a:lnTo>
                    <a:pt x="63" y="2"/>
                  </a:lnTo>
                  <a:lnTo>
                    <a:pt x="45" y="5"/>
                  </a:lnTo>
                  <a:lnTo>
                    <a:pt x="30" y="10"/>
                  </a:lnTo>
                  <a:lnTo>
                    <a:pt x="17" y="14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7" y="50"/>
                  </a:lnTo>
                  <a:lnTo>
                    <a:pt x="30" y="54"/>
                  </a:lnTo>
                  <a:lnTo>
                    <a:pt x="45" y="58"/>
                  </a:lnTo>
                  <a:lnTo>
                    <a:pt x="63" y="60"/>
                  </a:lnTo>
                  <a:lnTo>
                    <a:pt x="83" y="63"/>
                  </a:lnTo>
                  <a:lnTo>
                    <a:pt x="103" y="64"/>
                  </a:lnTo>
                  <a:lnTo>
                    <a:pt x="124" y="63"/>
                  </a:lnTo>
                  <a:lnTo>
                    <a:pt x="143" y="60"/>
                  </a:lnTo>
                  <a:lnTo>
                    <a:pt x="162" y="58"/>
                  </a:lnTo>
                  <a:lnTo>
                    <a:pt x="177" y="54"/>
                  </a:lnTo>
                  <a:lnTo>
                    <a:pt x="190" y="50"/>
                  </a:lnTo>
                  <a:lnTo>
                    <a:pt x="199" y="44"/>
                  </a:lnTo>
                  <a:lnTo>
                    <a:pt x="203" y="41"/>
                  </a:lnTo>
                  <a:lnTo>
                    <a:pt x="205" y="38"/>
                  </a:lnTo>
                  <a:lnTo>
                    <a:pt x="207" y="35"/>
                  </a:lnTo>
                  <a:lnTo>
                    <a:pt x="207" y="3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120"/>
            <p:cNvSpPr>
              <a:spLocks/>
            </p:cNvSpPr>
            <p:nvPr/>
          </p:nvSpPr>
          <p:spPr bwMode="auto">
            <a:xfrm>
              <a:off x="2508846" y="5288812"/>
              <a:ext cx="232269" cy="316585"/>
            </a:xfrm>
            <a:custGeom>
              <a:avLst/>
              <a:gdLst>
                <a:gd name="T0" fmla="*/ 293 w 588"/>
                <a:gd name="T1" fmla="*/ 16 h 798"/>
                <a:gd name="T2" fmla="*/ 265 w 588"/>
                <a:gd name="T3" fmla="*/ 4 h 798"/>
                <a:gd name="T4" fmla="*/ 243 w 588"/>
                <a:gd name="T5" fmla="*/ 0 h 798"/>
                <a:gd name="T6" fmla="*/ 218 w 588"/>
                <a:gd name="T7" fmla="*/ 7 h 798"/>
                <a:gd name="T8" fmla="*/ 142 w 588"/>
                <a:gd name="T9" fmla="*/ 64 h 798"/>
                <a:gd name="T10" fmla="*/ 79 w 588"/>
                <a:gd name="T11" fmla="*/ 114 h 798"/>
                <a:gd name="T12" fmla="*/ 27 w 588"/>
                <a:gd name="T13" fmla="*/ 167 h 798"/>
                <a:gd name="T14" fmla="*/ 13 w 588"/>
                <a:gd name="T15" fmla="*/ 184 h 798"/>
                <a:gd name="T16" fmla="*/ 1 w 588"/>
                <a:gd name="T17" fmla="*/ 215 h 798"/>
                <a:gd name="T18" fmla="*/ 1 w 588"/>
                <a:gd name="T19" fmla="*/ 251 h 798"/>
                <a:gd name="T20" fmla="*/ 15 w 588"/>
                <a:gd name="T21" fmla="*/ 297 h 798"/>
                <a:gd name="T22" fmla="*/ 159 w 588"/>
                <a:gd name="T23" fmla="*/ 468 h 798"/>
                <a:gd name="T24" fmla="*/ 178 w 588"/>
                <a:gd name="T25" fmla="*/ 789 h 798"/>
                <a:gd name="T26" fmla="*/ 203 w 588"/>
                <a:gd name="T27" fmla="*/ 797 h 798"/>
                <a:gd name="T28" fmla="*/ 222 w 588"/>
                <a:gd name="T29" fmla="*/ 796 h 798"/>
                <a:gd name="T30" fmla="*/ 241 w 588"/>
                <a:gd name="T31" fmla="*/ 781 h 798"/>
                <a:gd name="T32" fmla="*/ 246 w 588"/>
                <a:gd name="T33" fmla="*/ 764 h 798"/>
                <a:gd name="T34" fmla="*/ 253 w 588"/>
                <a:gd name="T35" fmla="*/ 682 h 798"/>
                <a:gd name="T36" fmla="*/ 257 w 588"/>
                <a:gd name="T37" fmla="*/ 537 h 798"/>
                <a:gd name="T38" fmla="*/ 257 w 588"/>
                <a:gd name="T39" fmla="*/ 421 h 798"/>
                <a:gd name="T40" fmla="*/ 253 w 588"/>
                <a:gd name="T41" fmla="*/ 390 h 798"/>
                <a:gd name="T42" fmla="*/ 210 w 588"/>
                <a:gd name="T43" fmla="*/ 349 h 798"/>
                <a:gd name="T44" fmla="*/ 146 w 588"/>
                <a:gd name="T45" fmla="*/ 293 h 798"/>
                <a:gd name="T46" fmla="*/ 120 w 588"/>
                <a:gd name="T47" fmla="*/ 266 h 798"/>
                <a:gd name="T48" fmla="*/ 121 w 588"/>
                <a:gd name="T49" fmla="*/ 258 h 798"/>
                <a:gd name="T50" fmla="*/ 150 w 588"/>
                <a:gd name="T51" fmla="*/ 234 h 798"/>
                <a:gd name="T52" fmla="*/ 224 w 588"/>
                <a:gd name="T53" fmla="*/ 188 h 798"/>
                <a:gd name="T54" fmla="*/ 279 w 588"/>
                <a:gd name="T55" fmla="*/ 144 h 798"/>
                <a:gd name="T56" fmla="*/ 289 w 588"/>
                <a:gd name="T57" fmla="*/ 133 h 798"/>
                <a:gd name="T58" fmla="*/ 304 w 588"/>
                <a:gd name="T59" fmla="*/ 146 h 798"/>
                <a:gd name="T60" fmla="*/ 373 w 588"/>
                <a:gd name="T61" fmla="*/ 208 h 798"/>
                <a:gd name="T62" fmla="*/ 398 w 588"/>
                <a:gd name="T63" fmla="*/ 223 h 798"/>
                <a:gd name="T64" fmla="*/ 456 w 588"/>
                <a:gd name="T65" fmla="*/ 240 h 798"/>
                <a:gd name="T66" fmla="*/ 535 w 588"/>
                <a:gd name="T67" fmla="*/ 252 h 798"/>
                <a:gd name="T68" fmla="*/ 566 w 588"/>
                <a:gd name="T69" fmla="*/ 248 h 798"/>
                <a:gd name="T70" fmla="*/ 584 w 588"/>
                <a:gd name="T71" fmla="*/ 238 h 798"/>
                <a:gd name="T72" fmla="*/ 588 w 588"/>
                <a:gd name="T73" fmla="*/ 231 h 798"/>
                <a:gd name="T74" fmla="*/ 583 w 588"/>
                <a:gd name="T75" fmla="*/ 223 h 798"/>
                <a:gd name="T76" fmla="*/ 563 w 588"/>
                <a:gd name="T77" fmla="*/ 204 h 798"/>
                <a:gd name="T78" fmla="*/ 524 w 588"/>
                <a:gd name="T79" fmla="*/ 185 h 798"/>
                <a:gd name="T80" fmla="*/ 457 w 588"/>
                <a:gd name="T81" fmla="*/ 162 h 798"/>
                <a:gd name="T82" fmla="*/ 411 w 588"/>
                <a:gd name="T83" fmla="*/ 140 h 798"/>
                <a:gd name="T84" fmla="*/ 386 w 588"/>
                <a:gd name="T85" fmla="*/ 116 h 798"/>
                <a:gd name="T86" fmla="*/ 349 w 588"/>
                <a:gd name="T87" fmla="*/ 74 h 798"/>
                <a:gd name="T88" fmla="*/ 314 w 588"/>
                <a:gd name="T89" fmla="*/ 34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8" h="798">
                  <a:moveTo>
                    <a:pt x="314" y="34"/>
                  </a:moveTo>
                  <a:lnTo>
                    <a:pt x="304" y="24"/>
                  </a:lnTo>
                  <a:lnTo>
                    <a:pt x="293" y="16"/>
                  </a:lnTo>
                  <a:lnTo>
                    <a:pt x="283" y="11"/>
                  </a:lnTo>
                  <a:lnTo>
                    <a:pt x="273" y="7"/>
                  </a:lnTo>
                  <a:lnTo>
                    <a:pt x="265" y="4"/>
                  </a:lnTo>
                  <a:lnTo>
                    <a:pt x="257" y="1"/>
                  </a:lnTo>
                  <a:lnTo>
                    <a:pt x="250" y="0"/>
                  </a:lnTo>
                  <a:lnTo>
                    <a:pt x="243" y="0"/>
                  </a:lnTo>
                  <a:lnTo>
                    <a:pt x="232" y="1"/>
                  </a:lnTo>
                  <a:lnTo>
                    <a:pt x="224" y="5"/>
                  </a:lnTo>
                  <a:lnTo>
                    <a:pt x="218" y="7"/>
                  </a:lnTo>
                  <a:lnTo>
                    <a:pt x="217" y="8"/>
                  </a:lnTo>
                  <a:lnTo>
                    <a:pt x="174" y="39"/>
                  </a:lnTo>
                  <a:lnTo>
                    <a:pt x="142" y="64"/>
                  </a:lnTo>
                  <a:lnTo>
                    <a:pt x="116" y="83"/>
                  </a:lnTo>
                  <a:lnTo>
                    <a:pt x="96" y="100"/>
                  </a:lnTo>
                  <a:lnTo>
                    <a:pt x="79" y="114"/>
                  </a:lnTo>
                  <a:lnTo>
                    <a:pt x="64" y="129"/>
                  </a:lnTo>
                  <a:lnTo>
                    <a:pt x="47" y="145"/>
                  </a:lnTo>
                  <a:lnTo>
                    <a:pt x="27" y="167"/>
                  </a:lnTo>
                  <a:lnTo>
                    <a:pt x="22" y="172"/>
                  </a:lnTo>
                  <a:lnTo>
                    <a:pt x="17" y="178"/>
                  </a:lnTo>
                  <a:lnTo>
                    <a:pt x="13" y="184"/>
                  </a:lnTo>
                  <a:lnTo>
                    <a:pt x="10" y="190"/>
                  </a:lnTo>
                  <a:lnTo>
                    <a:pt x="5" y="202"/>
                  </a:lnTo>
                  <a:lnTo>
                    <a:pt x="1" y="215"/>
                  </a:lnTo>
                  <a:lnTo>
                    <a:pt x="0" y="227"/>
                  </a:lnTo>
                  <a:lnTo>
                    <a:pt x="0" y="239"/>
                  </a:lnTo>
                  <a:lnTo>
                    <a:pt x="1" y="251"/>
                  </a:lnTo>
                  <a:lnTo>
                    <a:pt x="3" y="262"/>
                  </a:lnTo>
                  <a:lnTo>
                    <a:pt x="9" y="282"/>
                  </a:lnTo>
                  <a:lnTo>
                    <a:pt x="15" y="297"/>
                  </a:lnTo>
                  <a:lnTo>
                    <a:pt x="21" y="308"/>
                  </a:lnTo>
                  <a:lnTo>
                    <a:pt x="23" y="311"/>
                  </a:lnTo>
                  <a:lnTo>
                    <a:pt x="159" y="468"/>
                  </a:lnTo>
                  <a:lnTo>
                    <a:pt x="159" y="774"/>
                  </a:lnTo>
                  <a:lnTo>
                    <a:pt x="169" y="782"/>
                  </a:lnTo>
                  <a:lnTo>
                    <a:pt x="178" y="789"/>
                  </a:lnTo>
                  <a:lnTo>
                    <a:pt x="187" y="793"/>
                  </a:lnTo>
                  <a:lnTo>
                    <a:pt x="196" y="796"/>
                  </a:lnTo>
                  <a:lnTo>
                    <a:pt x="203" y="797"/>
                  </a:lnTo>
                  <a:lnTo>
                    <a:pt x="210" y="798"/>
                  </a:lnTo>
                  <a:lnTo>
                    <a:pt x="216" y="797"/>
                  </a:lnTo>
                  <a:lnTo>
                    <a:pt x="222" y="796"/>
                  </a:lnTo>
                  <a:lnTo>
                    <a:pt x="231" y="791"/>
                  </a:lnTo>
                  <a:lnTo>
                    <a:pt x="238" y="785"/>
                  </a:lnTo>
                  <a:lnTo>
                    <a:pt x="241" y="781"/>
                  </a:lnTo>
                  <a:lnTo>
                    <a:pt x="242" y="780"/>
                  </a:lnTo>
                  <a:lnTo>
                    <a:pt x="243" y="776"/>
                  </a:lnTo>
                  <a:lnTo>
                    <a:pt x="246" y="764"/>
                  </a:lnTo>
                  <a:lnTo>
                    <a:pt x="250" y="742"/>
                  </a:lnTo>
                  <a:lnTo>
                    <a:pt x="252" y="709"/>
                  </a:lnTo>
                  <a:lnTo>
                    <a:pt x="253" y="682"/>
                  </a:lnTo>
                  <a:lnTo>
                    <a:pt x="254" y="640"/>
                  </a:lnTo>
                  <a:lnTo>
                    <a:pt x="256" y="590"/>
                  </a:lnTo>
                  <a:lnTo>
                    <a:pt x="257" y="537"/>
                  </a:lnTo>
                  <a:lnTo>
                    <a:pt x="258" y="485"/>
                  </a:lnTo>
                  <a:lnTo>
                    <a:pt x="258" y="440"/>
                  </a:lnTo>
                  <a:lnTo>
                    <a:pt x="257" y="421"/>
                  </a:lnTo>
                  <a:lnTo>
                    <a:pt x="256" y="407"/>
                  </a:lnTo>
                  <a:lnTo>
                    <a:pt x="255" y="397"/>
                  </a:lnTo>
                  <a:lnTo>
                    <a:pt x="253" y="390"/>
                  </a:lnTo>
                  <a:lnTo>
                    <a:pt x="244" y="382"/>
                  </a:lnTo>
                  <a:lnTo>
                    <a:pt x="229" y="367"/>
                  </a:lnTo>
                  <a:lnTo>
                    <a:pt x="210" y="349"/>
                  </a:lnTo>
                  <a:lnTo>
                    <a:pt x="188" y="331"/>
                  </a:lnTo>
                  <a:lnTo>
                    <a:pt x="167" y="311"/>
                  </a:lnTo>
                  <a:lnTo>
                    <a:pt x="146" y="293"/>
                  </a:lnTo>
                  <a:lnTo>
                    <a:pt x="131" y="278"/>
                  </a:lnTo>
                  <a:lnTo>
                    <a:pt x="121" y="268"/>
                  </a:lnTo>
                  <a:lnTo>
                    <a:pt x="120" y="266"/>
                  </a:lnTo>
                  <a:lnTo>
                    <a:pt x="120" y="264"/>
                  </a:lnTo>
                  <a:lnTo>
                    <a:pt x="120" y="262"/>
                  </a:lnTo>
                  <a:lnTo>
                    <a:pt x="121" y="258"/>
                  </a:lnTo>
                  <a:lnTo>
                    <a:pt x="125" y="253"/>
                  </a:lnTo>
                  <a:lnTo>
                    <a:pt x="132" y="248"/>
                  </a:lnTo>
                  <a:lnTo>
                    <a:pt x="150" y="234"/>
                  </a:lnTo>
                  <a:lnTo>
                    <a:pt x="173" y="218"/>
                  </a:lnTo>
                  <a:lnTo>
                    <a:pt x="199" y="203"/>
                  </a:lnTo>
                  <a:lnTo>
                    <a:pt x="224" y="188"/>
                  </a:lnTo>
                  <a:lnTo>
                    <a:pt x="245" y="174"/>
                  </a:lnTo>
                  <a:lnTo>
                    <a:pt x="262" y="161"/>
                  </a:lnTo>
                  <a:lnTo>
                    <a:pt x="279" y="144"/>
                  </a:lnTo>
                  <a:lnTo>
                    <a:pt x="285" y="134"/>
                  </a:lnTo>
                  <a:lnTo>
                    <a:pt x="286" y="133"/>
                  </a:lnTo>
                  <a:lnTo>
                    <a:pt x="289" y="133"/>
                  </a:lnTo>
                  <a:lnTo>
                    <a:pt x="292" y="135"/>
                  </a:lnTo>
                  <a:lnTo>
                    <a:pt x="296" y="139"/>
                  </a:lnTo>
                  <a:lnTo>
                    <a:pt x="304" y="146"/>
                  </a:lnTo>
                  <a:lnTo>
                    <a:pt x="323" y="164"/>
                  </a:lnTo>
                  <a:lnTo>
                    <a:pt x="348" y="188"/>
                  </a:lnTo>
                  <a:lnTo>
                    <a:pt x="373" y="208"/>
                  </a:lnTo>
                  <a:lnTo>
                    <a:pt x="379" y="212"/>
                  </a:lnTo>
                  <a:lnTo>
                    <a:pt x="387" y="217"/>
                  </a:lnTo>
                  <a:lnTo>
                    <a:pt x="398" y="223"/>
                  </a:lnTo>
                  <a:lnTo>
                    <a:pt x="413" y="229"/>
                  </a:lnTo>
                  <a:lnTo>
                    <a:pt x="432" y="235"/>
                  </a:lnTo>
                  <a:lnTo>
                    <a:pt x="456" y="240"/>
                  </a:lnTo>
                  <a:lnTo>
                    <a:pt x="487" y="245"/>
                  </a:lnTo>
                  <a:lnTo>
                    <a:pt x="525" y="251"/>
                  </a:lnTo>
                  <a:lnTo>
                    <a:pt x="535" y="252"/>
                  </a:lnTo>
                  <a:lnTo>
                    <a:pt x="546" y="252"/>
                  </a:lnTo>
                  <a:lnTo>
                    <a:pt x="556" y="250"/>
                  </a:lnTo>
                  <a:lnTo>
                    <a:pt x="566" y="248"/>
                  </a:lnTo>
                  <a:lnTo>
                    <a:pt x="575" y="244"/>
                  </a:lnTo>
                  <a:lnTo>
                    <a:pt x="581" y="240"/>
                  </a:lnTo>
                  <a:lnTo>
                    <a:pt x="584" y="238"/>
                  </a:lnTo>
                  <a:lnTo>
                    <a:pt x="587" y="236"/>
                  </a:lnTo>
                  <a:lnTo>
                    <a:pt x="588" y="234"/>
                  </a:lnTo>
                  <a:lnTo>
                    <a:pt x="588" y="231"/>
                  </a:lnTo>
                  <a:lnTo>
                    <a:pt x="588" y="228"/>
                  </a:lnTo>
                  <a:lnTo>
                    <a:pt x="586" y="226"/>
                  </a:lnTo>
                  <a:lnTo>
                    <a:pt x="583" y="223"/>
                  </a:lnTo>
                  <a:lnTo>
                    <a:pt x="581" y="220"/>
                  </a:lnTo>
                  <a:lnTo>
                    <a:pt x="573" y="212"/>
                  </a:lnTo>
                  <a:lnTo>
                    <a:pt x="563" y="204"/>
                  </a:lnTo>
                  <a:lnTo>
                    <a:pt x="551" y="198"/>
                  </a:lnTo>
                  <a:lnTo>
                    <a:pt x="538" y="191"/>
                  </a:lnTo>
                  <a:lnTo>
                    <a:pt x="524" y="185"/>
                  </a:lnTo>
                  <a:lnTo>
                    <a:pt x="511" y="181"/>
                  </a:lnTo>
                  <a:lnTo>
                    <a:pt x="483" y="172"/>
                  </a:lnTo>
                  <a:lnTo>
                    <a:pt x="457" y="162"/>
                  </a:lnTo>
                  <a:lnTo>
                    <a:pt x="435" y="154"/>
                  </a:lnTo>
                  <a:lnTo>
                    <a:pt x="418" y="145"/>
                  </a:lnTo>
                  <a:lnTo>
                    <a:pt x="411" y="140"/>
                  </a:lnTo>
                  <a:lnTo>
                    <a:pt x="403" y="133"/>
                  </a:lnTo>
                  <a:lnTo>
                    <a:pt x="394" y="124"/>
                  </a:lnTo>
                  <a:lnTo>
                    <a:pt x="386" y="116"/>
                  </a:lnTo>
                  <a:lnTo>
                    <a:pt x="370" y="97"/>
                  </a:lnTo>
                  <a:lnTo>
                    <a:pt x="358" y="85"/>
                  </a:lnTo>
                  <a:lnTo>
                    <a:pt x="349" y="74"/>
                  </a:lnTo>
                  <a:lnTo>
                    <a:pt x="339" y="61"/>
                  </a:lnTo>
                  <a:lnTo>
                    <a:pt x="327" y="48"/>
                  </a:lnTo>
                  <a:lnTo>
                    <a:pt x="314" y="3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2121"/>
            <p:cNvSpPr>
              <a:spLocks noChangeArrowheads="1"/>
            </p:cNvSpPr>
            <p:nvPr/>
          </p:nvSpPr>
          <p:spPr bwMode="auto">
            <a:xfrm>
              <a:off x="2386348" y="5538581"/>
              <a:ext cx="505901" cy="11295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134"/>
            <p:cNvSpPr>
              <a:spLocks/>
            </p:cNvSpPr>
            <p:nvPr/>
          </p:nvSpPr>
          <p:spPr bwMode="auto">
            <a:xfrm>
              <a:off x="2402257" y="5552899"/>
              <a:ext cx="79544" cy="95453"/>
            </a:xfrm>
            <a:custGeom>
              <a:avLst/>
              <a:gdLst>
                <a:gd name="T0" fmla="*/ 55 w 199"/>
                <a:gd name="T1" fmla="*/ 0 h 243"/>
                <a:gd name="T2" fmla="*/ 55 w 199"/>
                <a:gd name="T3" fmla="*/ 93 h 243"/>
                <a:gd name="T4" fmla="*/ 144 w 199"/>
                <a:gd name="T5" fmla="*/ 93 h 243"/>
                <a:gd name="T6" fmla="*/ 144 w 199"/>
                <a:gd name="T7" fmla="*/ 0 h 243"/>
                <a:gd name="T8" fmla="*/ 199 w 199"/>
                <a:gd name="T9" fmla="*/ 0 h 243"/>
                <a:gd name="T10" fmla="*/ 199 w 199"/>
                <a:gd name="T11" fmla="*/ 243 h 243"/>
                <a:gd name="T12" fmla="*/ 144 w 199"/>
                <a:gd name="T13" fmla="*/ 243 h 243"/>
                <a:gd name="T14" fmla="*/ 144 w 199"/>
                <a:gd name="T15" fmla="*/ 142 h 243"/>
                <a:gd name="T16" fmla="*/ 55 w 199"/>
                <a:gd name="T17" fmla="*/ 142 h 243"/>
                <a:gd name="T18" fmla="*/ 55 w 199"/>
                <a:gd name="T19" fmla="*/ 243 h 243"/>
                <a:gd name="T20" fmla="*/ 0 w 199"/>
                <a:gd name="T21" fmla="*/ 243 h 243"/>
                <a:gd name="T22" fmla="*/ 0 w 199"/>
                <a:gd name="T23" fmla="*/ 0 h 243"/>
                <a:gd name="T24" fmla="*/ 55 w 199"/>
                <a:gd name="T25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243">
                  <a:moveTo>
                    <a:pt x="55" y="0"/>
                  </a:moveTo>
                  <a:lnTo>
                    <a:pt x="55" y="93"/>
                  </a:lnTo>
                  <a:lnTo>
                    <a:pt x="144" y="93"/>
                  </a:lnTo>
                  <a:lnTo>
                    <a:pt x="144" y="0"/>
                  </a:lnTo>
                  <a:lnTo>
                    <a:pt x="199" y="0"/>
                  </a:lnTo>
                  <a:lnTo>
                    <a:pt x="199" y="243"/>
                  </a:lnTo>
                  <a:lnTo>
                    <a:pt x="144" y="243"/>
                  </a:lnTo>
                  <a:lnTo>
                    <a:pt x="144" y="142"/>
                  </a:lnTo>
                  <a:lnTo>
                    <a:pt x="55" y="142"/>
                  </a:lnTo>
                  <a:lnTo>
                    <a:pt x="55" y="243"/>
                  </a:lnTo>
                  <a:lnTo>
                    <a:pt x="0" y="243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135"/>
            <p:cNvSpPr>
              <a:spLocks/>
            </p:cNvSpPr>
            <p:nvPr/>
          </p:nvSpPr>
          <p:spPr bwMode="auto">
            <a:xfrm>
              <a:off x="2502482" y="5552899"/>
              <a:ext cx="60453" cy="95453"/>
            </a:xfrm>
            <a:custGeom>
              <a:avLst/>
              <a:gdLst>
                <a:gd name="T0" fmla="*/ 144 w 154"/>
                <a:gd name="T1" fmla="*/ 141 h 243"/>
                <a:gd name="T2" fmla="*/ 54 w 154"/>
                <a:gd name="T3" fmla="*/ 141 h 243"/>
                <a:gd name="T4" fmla="*/ 54 w 154"/>
                <a:gd name="T5" fmla="*/ 198 h 243"/>
                <a:gd name="T6" fmla="*/ 154 w 154"/>
                <a:gd name="T7" fmla="*/ 198 h 243"/>
                <a:gd name="T8" fmla="*/ 154 w 154"/>
                <a:gd name="T9" fmla="*/ 243 h 243"/>
                <a:gd name="T10" fmla="*/ 0 w 154"/>
                <a:gd name="T11" fmla="*/ 243 h 243"/>
                <a:gd name="T12" fmla="*/ 0 w 154"/>
                <a:gd name="T13" fmla="*/ 0 h 243"/>
                <a:gd name="T14" fmla="*/ 149 w 154"/>
                <a:gd name="T15" fmla="*/ 0 h 243"/>
                <a:gd name="T16" fmla="*/ 149 w 154"/>
                <a:gd name="T17" fmla="*/ 46 h 243"/>
                <a:gd name="T18" fmla="*/ 54 w 154"/>
                <a:gd name="T19" fmla="*/ 46 h 243"/>
                <a:gd name="T20" fmla="*/ 54 w 154"/>
                <a:gd name="T21" fmla="*/ 95 h 243"/>
                <a:gd name="T22" fmla="*/ 144 w 154"/>
                <a:gd name="T23" fmla="*/ 95 h 243"/>
                <a:gd name="T24" fmla="*/ 144 w 154"/>
                <a:gd name="T25" fmla="*/ 1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43">
                  <a:moveTo>
                    <a:pt x="144" y="141"/>
                  </a:moveTo>
                  <a:lnTo>
                    <a:pt x="54" y="141"/>
                  </a:lnTo>
                  <a:lnTo>
                    <a:pt x="54" y="198"/>
                  </a:lnTo>
                  <a:lnTo>
                    <a:pt x="154" y="198"/>
                  </a:lnTo>
                  <a:lnTo>
                    <a:pt x="154" y="243"/>
                  </a:lnTo>
                  <a:lnTo>
                    <a:pt x="0" y="243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46"/>
                  </a:lnTo>
                  <a:lnTo>
                    <a:pt x="54" y="46"/>
                  </a:lnTo>
                  <a:lnTo>
                    <a:pt x="54" y="95"/>
                  </a:lnTo>
                  <a:lnTo>
                    <a:pt x="144" y="9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136"/>
            <p:cNvSpPr>
              <a:spLocks noEditPoints="1"/>
            </p:cNvSpPr>
            <p:nvPr/>
          </p:nvSpPr>
          <p:spPr bwMode="auto">
            <a:xfrm>
              <a:off x="2570890" y="5552899"/>
              <a:ext cx="89089" cy="95453"/>
            </a:xfrm>
            <a:custGeom>
              <a:avLst/>
              <a:gdLst>
                <a:gd name="T0" fmla="*/ 136 w 222"/>
                <a:gd name="T1" fmla="*/ 140 h 243"/>
                <a:gd name="T2" fmla="*/ 121 w 222"/>
                <a:gd name="T3" fmla="*/ 88 h 243"/>
                <a:gd name="T4" fmla="*/ 118 w 222"/>
                <a:gd name="T5" fmla="*/ 77 h 243"/>
                <a:gd name="T6" fmla="*/ 114 w 222"/>
                <a:gd name="T7" fmla="*/ 65 h 243"/>
                <a:gd name="T8" fmla="*/ 111 w 222"/>
                <a:gd name="T9" fmla="*/ 52 h 243"/>
                <a:gd name="T10" fmla="*/ 108 w 222"/>
                <a:gd name="T11" fmla="*/ 41 h 243"/>
                <a:gd name="T12" fmla="*/ 108 w 222"/>
                <a:gd name="T13" fmla="*/ 41 h 243"/>
                <a:gd name="T14" fmla="*/ 105 w 222"/>
                <a:gd name="T15" fmla="*/ 52 h 243"/>
                <a:gd name="T16" fmla="*/ 102 w 222"/>
                <a:gd name="T17" fmla="*/ 65 h 243"/>
                <a:gd name="T18" fmla="*/ 99 w 222"/>
                <a:gd name="T19" fmla="*/ 77 h 243"/>
                <a:gd name="T20" fmla="*/ 96 w 222"/>
                <a:gd name="T21" fmla="*/ 88 h 243"/>
                <a:gd name="T22" fmla="*/ 82 w 222"/>
                <a:gd name="T23" fmla="*/ 140 h 243"/>
                <a:gd name="T24" fmla="*/ 136 w 222"/>
                <a:gd name="T25" fmla="*/ 140 h 243"/>
                <a:gd name="T26" fmla="*/ 74 w 222"/>
                <a:gd name="T27" fmla="*/ 181 h 243"/>
                <a:gd name="T28" fmla="*/ 57 w 222"/>
                <a:gd name="T29" fmla="*/ 243 h 243"/>
                <a:gd name="T30" fmla="*/ 0 w 222"/>
                <a:gd name="T31" fmla="*/ 243 h 243"/>
                <a:gd name="T32" fmla="*/ 74 w 222"/>
                <a:gd name="T33" fmla="*/ 0 h 243"/>
                <a:gd name="T34" fmla="*/ 146 w 222"/>
                <a:gd name="T35" fmla="*/ 0 h 243"/>
                <a:gd name="T36" fmla="*/ 222 w 222"/>
                <a:gd name="T37" fmla="*/ 243 h 243"/>
                <a:gd name="T38" fmla="*/ 163 w 222"/>
                <a:gd name="T39" fmla="*/ 243 h 243"/>
                <a:gd name="T40" fmla="*/ 144 w 222"/>
                <a:gd name="T41" fmla="*/ 181 h 243"/>
                <a:gd name="T42" fmla="*/ 74 w 222"/>
                <a:gd name="T43" fmla="*/ 18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2" h="243">
                  <a:moveTo>
                    <a:pt x="136" y="140"/>
                  </a:moveTo>
                  <a:lnTo>
                    <a:pt x="121" y="88"/>
                  </a:lnTo>
                  <a:lnTo>
                    <a:pt x="118" y="77"/>
                  </a:lnTo>
                  <a:lnTo>
                    <a:pt x="114" y="65"/>
                  </a:lnTo>
                  <a:lnTo>
                    <a:pt x="111" y="52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5" y="52"/>
                  </a:lnTo>
                  <a:lnTo>
                    <a:pt x="102" y="65"/>
                  </a:lnTo>
                  <a:lnTo>
                    <a:pt x="99" y="77"/>
                  </a:lnTo>
                  <a:lnTo>
                    <a:pt x="96" y="88"/>
                  </a:lnTo>
                  <a:lnTo>
                    <a:pt x="82" y="140"/>
                  </a:lnTo>
                  <a:lnTo>
                    <a:pt x="136" y="140"/>
                  </a:lnTo>
                  <a:close/>
                  <a:moveTo>
                    <a:pt x="74" y="181"/>
                  </a:moveTo>
                  <a:lnTo>
                    <a:pt x="57" y="243"/>
                  </a:lnTo>
                  <a:lnTo>
                    <a:pt x="0" y="243"/>
                  </a:lnTo>
                  <a:lnTo>
                    <a:pt x="74" y="0"/>
                  </a:lnTo>
                  <a:lnTo>
                    <a:pt x="146" y="0"/>
                  </a:lnTo>
                  <a:lnTo>
                    <a:pt x="222" y="243"/>
                  </a:lnTo>
                  <a:lnTo>
                    <a:pt x="163" y="243"/>
                  </a:lnTo>
                  <a:lnTo>
                    <a:pt x="144" y="181"/>
                  </a:lnTo>
                  <a:lnTo>
                    <a:pt x="74" y="18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137"/>
            <p:cNvSpPr>
              <a:spLocks/>
            </p:cNvSpPr>
            <p:nvPr/>
          </p:nvSpPr>
          <p:spPr bwMode="auto">
            <a:xfrm>
              <a:off x="2672706" y="5552899"/>
              <a:ext cx="58862" cy="95453"/>
            </a:xfrm>
            <a:custGeom>
              <a:avLst/>
              <a:gdLst>
                <a:gd name="T0" fmla="*/ 0 w 151"/>
                <a:gd name="T1" fmla="*/ 0 h 243"/>
                <a:gd name="T2" fmla="*/ 54 w 151"/>
                <a:gd name="T3" fmla="*/ 0 h 243"/>
                <a:gd name="T4" fmla="*/ 54 w 151"/>
                <a:gd name="T5" fmla="*/ 197 h 243"/>
                <a:gd name="T6" fmla="*/ 151 w 151"/>
                <a:gd name="T7" fmla="*/ 197 h 243"/>
                <a:gd name="T8" fmla="*/ 151 w 151"/>
                <a:gd name="T9" fmla="*/ 243 h 243"/>
                <a:gd name="T10" fmla="*/ 0 w 151"/>
                <a:gd name="T11" fmla="*/ 243 h 243"/>
                <a:gd name="T12" fmla="*/ 0 w 151"/>
                <a:gd name="T1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43">
                  <a:moveTo>
                    <a:pt x="0" y="0"/>
                  </a:moveTo>
                  <a:lnTo>
                    <a:pt x="54" y="0"/>
                  </a:lnTo>
                  <a:lnTo>
                    <a:pt x="54" y="197"/>
                  </a:lnTo>
                  <a:lnTo>
                    <a:pt x="151" y="197"/>
                  </a:lnTo>
                  <a:lnTo>
                    <a:pt x="151" y="243"/>
                  </a:lnTo>
                  <a:lnTo>
                    <a:pt x="0" y="2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138"/>
            <p:cNvSpPr>
              <a:spLocks/>
            </p:cNvSpPr>
            <p:nvPr/>
          </p:nvSpPr>
          <p:spPr bwMode="auto">
            <a:xfrm>
              <a:off x="2723615" y="5552899"/>
              <a:ext cx="73180" cy="95453"/>
            </a:xfrm>
            <a:custGeom>
              <a:avLst/>
              <a:gdLst>
                <a:gd name="T0" fmla="*/ 66 w 187"/>
                <a:gd name="T1" fmla="*/ 47 h 243"/>
                <a:gd name="T2" fmla="*/ 0 w 187"/>
                <a:gd name="T3" fmla="*/ 47 h 243"/>
                <a:gd name="T4" fmla="*/ 0 w 187"/>
                <a:gd name="T5" fmla="*/ 0 h 243"/>
                <a:gd name="T6" fmla="*/ 187 w 187"/>
                <a:gd name="T7" fmla="*/ 0 h 243"/>
                <a:gd name="T8" fmla="*/ 187 w 187"/>
                <a:gd name="T9" fmla="*/ 47 h 243"/>
                <a:gd name="T10" fmla="*/ 120 w 187"/>
                <a:gd name="T11" fmla="*/ 47 h 243"/>
                <a:gd name="T12" fmla="*/ 120 w 187"/>
                <a:gd name="T13" fmla="*/ 243 h 243"/>
                <a:gd name="T14" fmla="*/ 66 w 187"/>
                <a:gd name="T15" fmla="*/ 243 h 243"/>
                <a:gd name="T16" fmla="*/ 66 w 187"/>
                <a:gd name="T17" fmla="*/ 4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43">
                  <a:moveTo>
                    <a:pt x="66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187" y="0"/>
                  </a:lnTo>
                  <a:lnTo>
                    <a:pt x="187" y="47"/>
                  </a:lnTo>
                  <a:lnTo>
                    <a:pt x="120" y="47"/>
                  </a:lnTo>
                  <a:lnTo>
                    <a:pt x="120" y="243"/>
                  </a:lnTo>
                  <a:lnTo>
                    <a:pt x="66" y="243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139"/>
            <p:cNvSpPr>
              <a:spLocks/>
            </p:cNvSpPr>
            <p:nvPr/>
          </p:nvSpPr>
          <p:spPr bwMode="auto">
            <a:xfrm>
              <a:off x="2809523" y="5552899"/>
              <a:ext cx="79544" cy="95453"/>
            </a:xfrm>
            <a:custGeom>
              <a:avLst/>
              <a:gdLst>
                <a:gd name="T0" fmla="*/ 55 w 200"/>
                <a:gd name="T1" fmla="*/ 0 h 243"/>
                <a:gd name="T2" fmla="*/ 55 w 200"/>
                <a:gd name="T3" fmla="*/ 93 h 243"/>
                <a:gd name="T4" fmla="*/ 146 w 200"/>
                <a:gd name="T5" fmla="*/ 93 h 243"/>
                <a:gd name="T6" fmla="*/ 146 w 200"/>
                <a:gd name="T7" fmla="*/ 0 h 243"/>
                <a:gd name="T8" fmla="*/ 200 w 200"/>
                <a:gd name="T9" fmla="*/ 0 h 243"/>
                <a:gd name="T10" fmla="*/ 200 w 200"/>
                <a:gd name="T11" fmla="*/ 243 h 243"/>
                <a:gd name="T12" fmla="*/ 146 w 200"/>
                <a:gd name="T13" fmla="*/ 243 h 243"/>
                <a:gd name="T14" fmla="*/ 146 w 200"/>
                <a:gd name="T15" fmla="*/ 142 h 243"/>
                <a:gd name="T16" fmla="*/ 55 w 200"/>
                <a:gd name="T17" fmla="*/ 142 h 243"/>
                <a:gd name="T18" fmla="*/ 55 w 200"/>
                <a:gd name="T19" fmla="*/ 243 h 243"/>
                <a:gd name="T20" fmla="*/ 0 w 200"/>
                <a:gd name="T21" fmla="*/ 243 h 243"/>
                <a:gd name="T22" fmla="*/ 0 w 200"/>
                <a:gd name="T23" fmla="*/ 0 h 243"/>
                <a:gd name="T24" fmla="*/ 55 w 200"/>
                <a:gd name="T25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3">
                  <a:moveTo>
                    <a:pt x="55" y="0"/>
                  </a:moveTo>
                  <a:lnTo>
                    <a:pt x="55" y="93"/>
                  </a:lnTo>
                  <a:lnTo>
                    <a:pt x="146" y="93"/>
                  </a:lnTo>
                  <a:lnTo>
                    <a:pt x="146" y="0"/>
                  </a:lnTo>
                  <a:lnTo>
                    <a:pt x="200" y="0"/>
                  </a:lnTo>
                  <a:lnTo>
                    <a:pt x="200" y="243"/>
                  </a:lnTo>
                  <a:lnTo>
                    <a:pt x="146" y="243"/>
                  </a:lnTo>
                  <a:lnTo>
                    <a:pt x="146" y="142"/>
                  </a:lnTo>
                  <a:lnTo>
                    <a:pt x="55" y="142"/>
                  </a:lnTo>
                  <a:lnTo>
                    <a:pt x="55" y="243"/>
                  </a:lnTo>
                  <a:lnTo>
                    <a:pt x="0" y="243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2" name="组合 2551"/>
          <p:cNvGrpSpPr/>
          <p:nvPr/>
        </p:nvGrpSpPr>
        <p:grpSpPr>
          <a:xfrm>
            <a:off x="4492359" y="5138446"/>
            <a:ext cx="984956" cy="1139826"/>
            <a:chOff x="3126108" y="5186996"/>
            <a:chExt cx="458174" cy="579081"/>
          </a:xfrm>
        </p:grpSpPr>
        <p:sp>
          <p:nvSpPr>
            <p:cNvPr id="897" name="Freeform 2102"/>
            <p:cNvSpPr>
              <a:spLocks/>
            </p:cNvSpPr>
            <p:nvPr/>
          </p:nvSpPr>
          <p:spPr bwMode="auto">
            <a:xfrm>
              <a:off x="3302696" y="5460628"/>
              <a:ext cx="120907" cy="103407"/>
            </a:xfrm>
            <a:custGeom>
              <a:avLst/>
              <a:gdLst>
                <a:gd name="T0" fmla="*/ 22 w 307"/>
                <a:gd name="T1" fmla="*/ 61 h 264"/>
                <a:gd name="T2" fmla="*/ 37 w 307"/>
                <a:gd name="T3" fmla="*/ 55 h 264"/>
                <a:gd name="T4" fmla="*/ 66 w 307"/>
                <a:gd name="T5" fmla="*/ 41 h 264"/>
                <a:gd name="T6" fmla="*/ 87 w 307"/>
                <a:gd name="T7" fmla="*/ 28 h 264"/>
                <a:gd name="T8" fmla="*/ 91 w 307"/>
                <a:gd name="T9" fmla="*/ 19 h 264"/>
                <a:gd name="T10" fmla="*/ 92 w 307"/>
                <a:gd name="T11" fmla="*/ 9 h 264"/>
                <a:gd name="T12" fmla="*/ 93 w 307"/>
                <a:gd name="T13" fmla="*/ 3 h 264"/>
                <a:gd name="T14" fmla="*/ 96 w 307"/>
                <a:gd name="T15" fmla="*/ 1 h 264"/>
                <a:gd name="T16" fmla="*/ 104 w 307"/>
                <a:gd name="T17" fmla="*/ 0 h 264"/>
                <a:gd name="T18" fmla="*/ 115 w 307"/>
                <a:gd name="T19" fmla="*/ 0 h 264"/>
                <a:gd name="T20" fmla="*/ 128 w 307"/>
                <a:gd name="T21" fmla="*/ 3 h 264"/>
                <a:gd name="T22" fmla="*/ 145 w 307"/>
                <a:gd name="T23" fmla="*/ 11 h 264"/>
                <a:gd name="T24" fmla="*/ 177 w 307"/>
                <a:gd name="T25" fmla="*/ 28 h 264"/>
                <a:gd name="T26" fmla="*/ 201 w 307"/>
                <a:gd name="T27" fmla="*/ 46 h 264"/>
                <a:gd name="T28" fmla="*/ 216 w 307"/>
                <a:gd name="T29" fmla="*/ 53 h 264"/>
                <a:gd name="T30" fmla="*/ 239 w 307"/>
                <a:gd name="T31" fmla="*/ 59 h 264"/>
                <a:gd name="T32" fmla="*/ 255 w 307"/>
                <a:gd name="T33" fmla="*/ 61 h 264"/>
                <a:gd name="T34" fmla="*/ 264 w 307"/>
                <a:gd name="T35" fmla="*/ 65 h 264"/>
                <a:gd name="T36" fmla="*/ 277 w 307"/>
                <a:gd name="T37" fmla="*/ 77 h 264"/>
                <a:gd name="T38" fmla="*/ 290 w 307"/>
                <a:gd name="T39" fmla="*/ 90 h 264"/>
                <a:gd name="T40" fmla="*/ 305 w 307"/>
                <a:gd name="T41" fmla="*/ 104 h 264"/>
                <a:gd name="T42" fmla="*/ 307 w 307"/>
                <a:gd name="T43" fmla="*/ 110 h 264"/>
                <a:gd name="T44" fmla="*/ 305 w 307"/>
                <a:gd name="T45" fmla="*/ 118 h 264"/>
                <a:gd name="T46" fmla="*/ 298 w 307"/>
                <a:gd name="T47" fmla="*/ 124 h 264"/>
                <a:gd name="T48" fmla="*/ 282 w 307"/>
                <a:gd name="T49" fmla="*/ 135 h 264"/>
                <a:gd name="T50" fmla="*/ 256 w 307"/>
                <a:gd name="T51" fmla="*/ 147 h 264"/>
                <a:gd name="T52" fmla="*/ 236 w 307"/>
                <a:gd name="T53" fmla="*/ 157 h 264"/>
                <a:gd name="T54" fmla="*/ 228 w 307"/>
                <a:gd name="T55" fmla="*/ 164 h 264"/>
                <a:gd name="T56" fmla="*/ 225 w 307"/>
                <a:gd name="T57" fmla="*/ 181 h 264"/>
                <a:gd name="T58" fmla="*/ 227 w 307"/>
                <a:gd name="T59" fmla="*/ 202 h 264"/>
                <a:gd name="T60" fmla="*/ 225 w 307"/>
                <a:gd name="T61" fmla="*/ 214 h 264"/>
                <a:gd name="T62" fmla="*/ 218 w 307"/>
                <a:gd name="T63" fmla="*/ 218 h 264"/>
                <a:gd name="T64" fmla="*/ 217 w 307"/>
                <a:gd name="T65" fmla="*/ 223 h 264"/>
                <a:gd name="T66" fmla="*/ 229 w 307"/>
                <a:gd name="T67" fmla="*/ 232 h 264"/>
                <a:gd name="T68" fmla="*/ 234 w 307"/>
                <a:gd name="T69" fmla="*/ 242 h 264"/>
                <a:gd name="T70" fmla="*/ 233 w 307"/>
                <a:gd name="T71" fmla="*/ 250 h 264"/>
                <a:gd name="T72" fmla="*/ 230 w 307"/>
                <a:gd name="T73" fmla="*/ 254 h 264"/>
                <a:gd name="T74" fmla="*/ 222 w 307"/>
                <a:gd name="T75" fmla="*/ 258 h 264"/>
                <a:gd name="T76" fmla="*/ 199 w 307"/>
                <a:gd name="T77" fmla="*/ 262 h 264"/>
                <a:gd name="T78" fmla="*/ 183 w 307"/>
                <a:gd name="T79" fmla="*/ 264 h 264"/>
                <a:gd name="T80" fmla="*/ 169 w 307"/>
                <a:gd name="T81" fmla="*/ 262 h 264"/>
                <a:gd name="T82" fmla="*/ 144 w 307"/>
                <a:gd name="T83" fmla="*/ 255 h 264"/>
                <a:gd name="T84" fmla="*/ 119 w 307"/>
                <a:gd name="T85" fmla="*/ 252 h 264"/>
                <a:gd name="T86" fmla="*/ 81 w 307"/>
                <a:gd name="T87" fmla="*/ 244 h 264"/>
                <a:gd name="T88" fmla="*/ 62 w 307"/>
                <a:gd name="T89" fmla="*/ 237 h 264"/>
                <a:gd name="T90" fmla="*/ 52 w 307"/>
                <a:gd name="T91" fmla="*/ 231 h 264"/>
                <a:gd name="T92" fmla="*/ 41 w 307"/>
                <a:gd name="T93" fmla="*/ 218 h 264"/>
                <a:gd name="T94" fmla="*/ 29 w 307"/>
                <a:gd name="T95" fmla="*/ 196 h 264"/>
                <a:gd name="T96" fmla="*/ 12 w 307"/>
                <a:gd name="T97" fmla="*/ 158 h 264"/>
                <a:gd name="T98" fmla="*/ 1 w 307"/>
                <a:gd name="T99" fmla="*/ 133 h 264"/>
                <a:gd name="T100" fmla="*/ 0 w 307"/>
                <a:gd name="T101" fmla="*/ 123 h 264"/>
                <a:gd name="T102" fmla="*/ 2 w 307"/>
                <a:gd name="T103" fmla="*/ 105 h 264"/>
                <a:gd name="T104" fmla="*/ 13 w 307"/>
                <a:gd name="T105" fmla="*/ 7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7" h="264">
                  <a:moveTo>
                    <a:pt x="16" y="62"/>
                  </a:moveTo>
                  <a:lnTo>
                    <a:pt x="22" y="61"/>
                  </a:lnTo>
                  <a:lnTo>
                    <a:pt x="28" y="59"/>
                  </a:lnTo>
                  <a:lnTo>
                    <a:pt x="37" y="55"/>
                  </a:lnTo>
                  <a:lnTo>
                    <a:pt x="47" y="51"/>
                  </a:lnTo>
                  <a:lnTo>
                    <a:pt x="66" y="41"/>
                  </a:lnTo>
                  <a:lnTo>
                    <a:pt x="81" y="33"/>
                  </a:lnTo>
                  <a:lnTo>
                    <a:pt x="87" y="28"/>
                  </a:lnTo>
                  <a:lnTo>
                    <a:pt x="90" y="24"/>
                  </a:lnTo>
                  <a:lnTo>
                    <a:pt x="91" y="19"/>
                  </a:lnTo>
                  <a:lnTo>
                    <a:pt x="92" y="13"/>
                  </a:lnTo>
                  <a:lnTo>
                    <a:pt x="92" y="9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5" y="2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0" y="1"/>
                  </a:lnTo>
                  <a:lnTo>
                    <a:pt x="128" y="3"/>
                  </a:lnTo>
                  <a:lnTo>
                    <a:pt x="135" y="7"/>
                  </a:lnTo>
                  <a:lnTo>
                    <a:pt x="145" y="11"/>
                  </a:lnTo>
                  <a:lnTo>
                    <a:pt x="156" y="16"/>
                  </a:lnTo>
                  <a:lnTo>
                    <a:pt x="177" y="28"/>
                  </a:lnTo>
                  <a:lnTo>
                    <a:pt x="193" y="40"/>
                  </a:lnTo>
                  <a:lnTo>
                    <a:pt x="201" y="46"/>
                  </a:lnTo>
                  <a:lnTo>
                    <a:pt x="207" y="50"/>
                  </a:lnTo>
                  <a:lnTo>
                    <a:pt x="216" y="53"/>
                  </a:lnTo>
                  <a:lnTo>
                    <a:pt x="224" y="56"/>
                  </a:lnTo>
                  <a:lnTo>
                    <a:pt x="239" y="59"/>
                  </a:lnTo>
                  <a:lnTo>
                    <a:pt x="250" y="60"/>
                  </a:lnTo>
                  <a:lnTo>
                    <a:pt x="255" y="61"/>
                  </a:lnTo>
                  <a:lnTo>
                    <a:pt x="259" y="63"/>
                  </a:lnTo>
                  <a:lnTo>
                    <a:pt x="264" y="65"/>
                  </a:lnTo>
                  <a:lnTo>
                    <a:pt x="269" y="69"/>
                  </a:lnTo>
                  <a:lnTo>
                    <a:pt x="277" y="77"/>
                  </a:lnTo>
                  <a:lnTo>
                    <a:pt x="282" y="83"/>
                  </a:lnTo>
                  <a:lnTo>
                    <a:pt x="290" y="90"/>
                  </a:lnTo>
                  <a:lnTo>
                    <a:pt x="301" y="101"/>
                  </a:lnTo>
                  <a:lnTo>
                    <a:pt x="305" y="104"/>
                  </a:lnTo>
                  <a:lnTo>
                    <a:pt x="307" y="107"/>
                  </a:lnTo>
                  <a:lnTo>
                    <a:pt x="307" y="110"/>
                  </a:lnTo>
                  <a:lnTo>
                    <a:pt x="307" y="115"/>
                  </a:lnTo>
                  <a:lnTo>
                    <a:pt x="305" y="118"/>
                  </a:lnTo>
                  <a:lnTo>
                    <a:pt x="301" y="121"/>
                  </a:lnTo>
                  <a:lnTo>
                    <a:pt x="298" y="124"/>
                  </a:lnTo>
                  <a:lnTo>
                    <a:pt x="294" y="128"/>
                  </a:lnTo>
                  <a:lnTo>
                    <a:pt x="282" y="135"/>
                  </a:lnTo>
                  <a:lnTo>
                    <a:pt x="269" y="142"/>
                  </a:lnTo>
                  <a:lnTo>
                    <a:pt x="256" y="147"/>
                  </a:lnTo>
                  <a:lnTo>
                    <a:pt x="242" y="154"/>
                  </a:lnTo>
                  <a:lnTo>
                    <a:pt x="236" y="157"/>
                  </a:lnTo>
                  <a:lnTo>
                    <a:pt x="231" y="160"/>
                  </a:lnTo>
                  <a:lnTo>
                    <a:pt x="228" y="164"/>
                  </a:lnTo>
                  <a:lnTo>
                    <a:pt x="227" y="170"/>
                  </a:lnTo>
                  <a:lnTo>
                    <a:pt x="225" y="181"/>
                  </a:lnTo>
                  <a:lnTo>
                    <a:pt x="226" y="191"/>
                  </a:lnTo>
                  <a:lnTo>
                    <a:pt x="227" y="202"/>
                  </a:lnTo>
                  <a:lnTo>
                    <a:pt x="226" y="211"/>
                  </a:lnTo>
                  <a:lnTo>
                    <a:pt x="225" y="214"/>
                  </a:lnTo>
                  <a:lnTo>
                    <a:pt x="223" y="217"/>
                  </a:lnTo>
                  <a:lnTo>
                    <a:pt x="218" y="218"/>
                  </a:lnTo>
                  <a:lnTo>
                    <a:pt x="214" y="219"/>
                  </a:lnTo>
                  <a:lnTo>
                    <a:pt x="217" y="223"/>
                  </a:lnTo>
                  <a:lnTo>
                    <a:pt x="225" y="228"/>
                  </a:lnTo>
                  <a:lnTo>
                    <a:pt x="229" y="232"/>
                  </a:lnTo>
                  <a:lnTo>
                    <a:pt x="232" y="238"/>
                  </a:lnTo>
                  <a:lnTo>
                    <a:pt x="234" y="242"/>
                  </a:lnTo>
                  <a:lnTo>
                    <a:pt x="234" y="248"/>
                  </a:lnTo>
                  <a:lnTo>
                    <a:pt x="233" y="250"/>
                  </a:lnTo>
                  <a:lnTo>
                    <a:pt x="232" y="252"/>
                  </a:lnTo>
                  <a:lnTo>
                    <a:pt x="230" y="254"/>
                  </a:lnTo>
                  <a:lnTo>
                    <a:pt x="228" y="255"/>
                  </a:lnTo>
                  <a:lnTo>
                    <a:pt x="222" y="258"/>
                  </a:lnTo>
                  <a:lnTo>
                    <a:pt x="214" y="259"/>
                  </a:lnTo>
                  <a:lnTo>
                    <a:pt x="199" y="262"/>
                  </a:lnTo>
                  <a:lnTo>
                    <a:pt x="188" y="263"/>
                  </a:lnTo>
                  <a:lnTo>
                    <a:pt x="183" y="264"/>
                  </a:lnTo>
                  <a:lnTo>
                    <a:pt x="176" y="263"/>
                  </a:lnTo>
                  <a:lnTo>
                    <a:pt x="169" y="262"/>
                  </a:lnTo>
                  <a:lnTo>
                    <a:pt x="160" y="259"/>
                  </a:lnTo>
                  <a:lnTo>
                    <a:pt x="144" y="255"/>
                  </a:lnTo>
                  <a:lnTo>
                    <a:pt x="133" y="253"/>
                  </a:lnTo>
                  <a:lnTo>
                    <a:pt x="119" y="252"/>
                  </a:lnTo>
                  <a:lnTo>
                    <a:pt x="94" y="248"/>
                  </a:lnTo>
                  <a:lnTo>
                    <a:pt x="81" y="244"/>
                  </a:lnTo>
                  <a:lnTo>
                    <a:pt x="68" y="240"/>
                  </a:lnTo>
                  <a:lnTo>
                    <a:pt x="62" y="237"/>
                  </a:lnTo>
                  <a:lnTo>
                    <a:pt x="56" y="235"/>
                  </a:lnTo>
                  <a:lnTo>
                    <a:pt x="52" y="231"/>
                  </a:lnTo>
                  <a:lnTo>
                    <a:pt x="48" y="227"/>
                  </a:lnTo>
                  <a:lnTo>
                    <a:pt x="41" y="218"/>
                  </a:lnTo>
                  <a:lnTo>
                    <a:pt x="35" y="208"/>
                  </a:lnTo>
                  <a:lnTo>
                    <a:pt x="29" y="196"/>
                  </a:lnTo>
                  <a:lnTo>
                    <a:pt x="23" y="183"/>
                  </a:lnTo>
                  <a:lnTo>
                    <a:pt x="12" y="158"/>
                  </a:lnTo>
                  <a:lnTo>
                    <a:pt x="3" y="137"/>
                  </a:lnTo>
                  <a:lnTo>
                    <a:pt x="1" y="133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1" y="117"/>
                  </a:lnTo>
                  <a:lnTo>
                    <a:pt x="2" y="105"/>
                  </a:lnTo>
                  <a:lnTo>
                    <a:pt x="6" y="92"/>
                  </a:lnTo>
                  <a:lnTo>
                    <a:pt x="13" y="70"/>
                  </a:lnTo>
                  <a:lnTo>
                    <a:pt x="16" y="62"/>
                  </a:lnTo>
                  <a:close/>
                </a:path>
              </a:pathLst>
            </a:custGeom>
            <a:solidFill>
              <a:srgbClr val="76A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103"/>
            <p:cNvSpPr>
              <a:spLocks/>
            </p:cNvSpPr>
            <p:nvPr/>
          </p:nvSpPr>
          <p:spPr bwMode="auto">
            <a:xfrm>
              <a:off x="3307469" y="5186996"/>
              <a:ext cx="73180" cy="135225"/>
            </a:xfrm>
            <a:custGeom>
              <a:avLst/>
              <a:gdLst>
                <a:gd name="T0" fmla="*/ 82 w 184"/>
                <a:gd name="T1" fmla="*/ 330 h 342"/>
                <a:gd name="T2" fmla="*/ 52 w 184"/>
                <a:gd name="T3" fmla="*/ 303 h 342"/>
                <a:gd name="T4" fmla="*/ 33 w 184"/>
                <a:gd name="T5" fmla="*/ 278 h 342"/>
                <a:gd name="T6" fmla="*/ 21 w 184"/>
                <a:gd name="T7" fmla="*/ 259 h 342"/>
                <a:gd name="T8" fmla="*/ 12 w 184"/>
                <a:gd name="T9" fmla="*/ 239 h 342"/>
                <a:gd name="T10" fmla="*/ 6 w 184"/>
                <a:gd name="T11" fmla="*/ 218 h 342"/>
                <a:gd name="T12" fmla="*/ 1 w 184"/>
                <a:gd name="T13" fmla="*/ 197 h 342"/>
                <a:gd name="T14" fmla="*/ 1 w 184"/>
                <a:gd name="T15" fmla="*/ 173 h 342"/>
                <a:gd name="T16" fmla="*/ 3 w 184"/>
                <a:gd name="T17" fmla="*/ 149 h 342"/>
                <a:gd name="T18" fmla="*/ 11 w 184"/>
                <a:gd name="T19" fmla="*/ 123 h 342"/>
                <a:gd name="T20" fmla="*/ 22 w 184"/>
                <a:gd name="T21" fmla="*/ 97 h 342"/>
                <a:gd name="T22" fmla="*/ 38 w 184"/>
                <a:gd name="T23" fmla="*/ 70 h 342"/>
                <a:gd name="T24" fmla="*/ 58 w 184"/>
                <a:gd name="T25" fmla="*/ 43 h 342"/>
                <a:gd name="T26" fmla="*/ 85 w 184"/>
                <a:gd name="T27" fmla="*/ 14 h 342"/>
                <a:gd name="T28" fmla="*/ 110 w 184"/>
                <a:gd name="T29" fmla="*/ 10 h 342"/>
                <a:gd name="T30" fmla="*/ 130 w 184"/>
                <a:gd name="T31" fmla="*/ 34 h 342"/>
                <a:gd name="T32" fmla="*/ 150 w 184"/>
                <a:gd name="T33" fmla="*/ 63 h 342"/>
                <a:gd name="T34" fmla="*/ 169 w 184"/>
                <a:gd name="T35" fmla="*/ 99 h 342"/>
                <a:gd name="T36" fmla="*/ 178 w 184"/>
                <a:gd name="T37" fmla="*/ 127 h 342"/>
                <a:gd name="T38" fmla="*/ 182 w 184"/>
                <a:gd name="T39" fmla="*/ 147 h 342"/>
                <a:gd name="T40" fmla="*/ 184 w 184"/>
                <a:gd name="T41" fmla="*/ 169 h 342"/>
                <a:gd name="T42" fmla="*/ 182 w 184"/>
                <a:gd name="T43" fmla="*/ 190 h 342"/>
                <a:gd name="T44" fmla="*/ 177 w 184"/>
                <a:gd name="T45" fmla="*/ 213 h 342"/>
                <a:gd name="T46" fmla="*/ 170 w 184"/>
                <a:gd name="T47" fmla="*/ 236 h 342"/>
                <a:gd name="T48" fmla="*/ 157 w 184"/>
                <a:gd name="T49" fmla="*/ 258 h 342"/>
                <a:gd name="T50" fmla="*/ 141 w 184"/>
                <a:gd name="T51" fmla="*/ 282 h 342"/>
                <a:gd name="T52" fmla="*/ 131 w 184"/>
                <a:gd name="T53" fmla="*/ 264 h 342"/>
                <a:gd name="T54" fmla="*/ 127 w 184"/>
                <a:gd name="T55" fmla="*/ 197 h 342"/>
                <a:gd name="T56" fmla="*/ 119 w 184"/>
                <a:gd name="T57" fmla="*/ 148 h 342"/>
                <a:gd name="T58" fmla="*/ 112 w 184"/>
                <a:gd name="T59" fmla="*/ 121 h 342"/>
                <a:gd name="T60" fmla="*/ 104 w 184"/>
                <a:gd name="T61" fmla="*/ 101 h 342"/>
                <a:gd name="T62" fmla="*/ 96 w 184"/>
                <a:gd name="T63" fmla="*/ 91 h 342"/>
                <a:gd name="T64" fmla="*/ 92 w 184"/>
                <a:gd name="T65" fmla="*/ 89 h 342"/>
                <a:gd name="T66" fmla="*/ 91 w 184"/>
                <a:gd name="T67" fmla="*/ 114 h 342"/>
                <a:gd name="T68" fmla="*/ 97 w 184"/>
                <a:gd name="T69" fmla="*/ 194 h 342"/>
                <a:gd name="T70" fmla="*/ 104 w 184"/>
                <a:gd name="T71" fmla="*/ 280 h 342"/>
                <a:gd name="T72" fmla="*/ 104 w 184"/>
                <a:gd name="T73" fmla="*/ 327 h 342"/>
                <a:gd name="T74" fmla="*/ 102 w 184"/>
                <a:gd name="T75" fmla="*/ 339 h 342"/>
                <a:gd name="T76" fmla="*/ 100 w 184"/>
                <a:gd name="T77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4" h="342">
                  <a:moveTo>
                    <a:pt x="97" y="342"/>
                  </a:moveTo>
                  <a:lnTo>
                    <a:pt x="82" y="330"/>
                  </a:lnTo>
                  <a:lnTo>
                    <a:pt x="67" y="317"/>
                  </a:lnTo>
                  <a:lnTo>
                    <a:pt x="52" y="303"/>
                  </a:lnTo>
                  <a:lnTo>
                    <a:pt x="39" y="286"/>
                  </a:lnTo>
                  <a:lnTo>
                    <a:pt x="33" y="278"/>
                  </a:lnTo>
                  <a:lnTo>
                    <a:pt x="26" y="268"/>
                  </a:lnTo>
                  <a:lnTo>
                    <a:pt x="21" y="259"/>
                  </a:lnTo>
                  <a:lnTo>
                    <a:pt x="16" y="250"/>
                  </a:lnTo>
                  <a:lnTo>
                    <a:pt x="12" y="239"/>
                  </a:lnTo>
                  <a:lnTo>
                    <a:pt x="9" y="229"/>
                  </a:lnTo>
                  <a:lnTo>
                    <a:pt x="6" y="218"/>
                  </a:lnTo>
                  <a:lnTo>
                    <a:pt x="3" y="208"/>
                  </a:lnTo>
                  <a:lnTo>
                    <a:pt x="1" y="197"/>
                  </a:lnTo>
                  <a:lnTo>
                    <a:pt x="0" y="185"/>
                  </a:lnTo>
                  <a:lnTo>
                    <a:pt x="1" y="173"/>
                  </a:lnTo>
                  <a:lnTo>
                    <a:pt x="1" y="161"/>
                  </a:lnTo>
                  <a:lnTo>
                    <a:pt x="3" y="149"/>
                  </a:lnTo>
                  <a:lnTo>
                    <a:pt x="7" y="136"/>
                  </a:lnTo>
                  <a:lnTo>
                    <a:pt x="11" y="123"/>
                  </a:lnTo>
                  <a:lnTo>
                    <a:pt x="15" y="110"/>
                  </a:lnTo>
                  <a:lnTo>
                    <a:pt x="22" y="97"/>
                  </a:lnTo>
                  <a:lnTo>
                    <a:pt x="29" y="84"/>
                  </a:lnTo>
                  <a:lnTo>
                    <a:pt x="38" y="70"/>
                  </a:lnTo>
                  <a:lnTo>
                    <a:pt x="48" y="57"/>
                  </a:lnTo>
                  <a:lnTo>
                    <a:pt x="58" y="43"/>
                  </a:lnTo>
                  <a:lnTo>
                    <a:pt x="71" y="29"/>
                  </a:lnTo>
                  <a:lnTo>
                    <a:pt x="85" y="14"/>
                  </a:lnTo>
                  <a:lnTo>
                    <a:pt x="101" y="0"/>
                  </a:lnTo>
                  <a:lnTo>
                    <a:pt x="110" y="10"/>
                  </a:lnTo>
                  <a:lnTo>
                    <a:pt x="120" y="21"/>
                  </a:lnTo>
                  <a:lnTo>
                    <a:pt x="130" y="34"/>
                  </a:lnTo>
                  <a:lnTo>
                    <a:pt x="141" y="48"/>
                  </a:lnTo>
                  <a:lnTo>
                    <a:pt x="150" y="63"/>
                  </a:lnTo>
                  <a:lnTo>
                    <a:pt x="160" y="80"/>
                  </a:lnTo>
                  <a:lnTo>
                    <a:pt x="169" y="99"/>
                  </a:lnTo>
                  <a:lnTo>
                    <a:pt x="175" y="117"/>
                  </a:lnTo>
                  <a:lnTo>
                    <a:pt x="178" y="127"/>
                  </a:lnTo>
                  <a:lnTo>
                    <a:pt x="181" y="137"/>
                  </a:lnTo>
                  <a:lnTo>
                    <a:pt x="182" y="147"/>
                  </a:lnTo>
                  <a:lnTo>
                    <a:pt x="183" y="158"/>
                  </a:lnTo>
                  <a:lnTo>
                    <a:pt x="184" y="169"/>
                  </a:lnTo>
                  <a:lnTo>
                    <a:pt x="183" y="180"/>
                  </a:lnTo>
                  <a:lnTo>
                    <a:pt x="182" y="190"/>
                  </a:lnTo>
                  <a:lnTo>
                    <a:pt x="181" y="201"/>
                  </a:lnTo>
                  <a:lnTo>
                    <a:pt x="177" y="213"/>
                  </a:lnTo>
                  <a:lnTo>
                    <a:pt x="174" y="224"/>
                  </a:lnTo>
                  <a:lnTo>
                    <a:pt x="170" y="236"/>
                  </a:lnTo>
                  <a:lnTo>
                    <a:pt x="163" y="246"/>
                  </a:lnTo>
                  <a:lnTo>
                    <a:pt x="157" y="258"/>
                  </a:lnTo>
                  <a:lnTo>
                    <a:pt x="149" y="270"/>
                  </a:lnTo>
                  <a:lnTo>
                    <a:pt x="141" y="282"/>
                  </a:lnTo>
                  <a:lnTo>
                    <a:pt x="131" y="293"/>
                  </a:lnTo>
                  <a:lnTo>
                    <a:pt x="131" y="264"/>
                  </a:lnTo>
                  <a:lnTo>
                    <a:pt x="130" y="231"/>
                  </a:lnTo>
                  <a:lnTo>
                    <a:pt x="127" y="197"/>
                  </a:lnTo>
                  <a:lnTo>
                    <a:pt x="122" y="164"/>
                  </a:lnTo>
                  <a:lnTo>
                    <a:pt x="119" y="148"/>
                  </a:lnTo>
                  <a:lnTo>
                    <a:pt x="116" y="134"/>
                  </a:lnTo>
                  <a:lnTo>
                    <a:pt x="112" y="121"/>
                  </a:lnTo>
                  <a:lnTo>
                    <a:pt x="108" y="110"/>
                  </a:lnTo>
                  <a:lnTo>
                    <a:pt x="104" y="101"/>
                  </a:lnTo>
                  <a:lnTo>
                    <a:pt x="100" y="94"/>
                  </a:lnTo>
                  <a:lnTo>
                    <a:pt x="96" y="91"/>
                  </a:lnTo>
                  <a:lnTo>
                    <a:pt x="94" y="90"/>
                  </a:lnTo>
                  <a:lnTo>
                    <a:pt x="92" y="89"/>
                  </a:lnTo>
                  <a:lnTo>
                    <a:pt x="89" y="89"/>
                  </a:lnTo>
                  <a:lnTo>
                    <a:pt x="91" y="114"/>
                  </a:lnTo>
                  <a:lnTo>
                    <a:pt x="93" y="150"/>
                  </a:lnTo>
                  <a:lnTo>
                    <a:pt x="97" y="194"/>
                  </a:lnTo>
                  <a:lnTo>
                    <a:pt x="101" y="238"/>
                  </a:lnTo>
                  <a:lnTo>
                    <a:pt x="104" y="280"/>
                  </a:lnTo>
                  <a:lnTo>
                    <a:pt x="104" y="315"/>
                  </a:lnTo>
                  <a:lnTo>
                    <a:pt x="104" y="327"/>
                  </a:lnTo>
                  <a:lnTo>
                    <a:pt x="103" y="336"/>
                  </a:lnTo>
                  <a:lnTo>
                    <a:pt x="102" y="339"/>
                  </a:lnTo>
                  <a:lnTo>
                    <a:pt x="101" y="342"/>
                  </a:lnTo>
                  <a:lnTo>
                    <a:pt x="100" y="342"/>
                  </a:lnTo>
                  <a:lnTo>
                    <a:pt x="97" y="342"/>
                  </a:lnTo>
                  <a:close/>
                </a:path>
              </a:pathLst>
            </a:custGeom>
            <a:solidFill>
              <a:srgbClr val="76A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104"/>
            <p:cNvSpPr>
              <a:spLocks/>
            </p:cNvSpPr>
            <p:nvPr/>
          </p:nvSpPr>
          <p:spPr bwMode="auto">
            <a:xfrm>
              <a:off x="3340877" y="5242677"/>
              <a:ext cx="106589" cy="116134"/>
            </a:xfrm>
            <a:custGeom>
              <a:avLst/>
              <a:gdLst>
                <a:gd name="T0" fmla="*/ 25 w 271"/>
                <a:gd name="T1" fmla="*/ 289 h 290"/>
                <a:gd name="T2" fmla="*/ 71 w 271"/>
                <a:gd name="T3" fmla="*/ 290 h 290"/>
                <a:gd name="T4" fmla="*/ 108 w 271"/>
                <a:gd name="T5" fmla="*/ 285 h 290"/>
                <a:gd name="T6" fmla="*/ 132 w 271"/>
                <a:gd name="T7" fmla="*/ 278 h 290"/>
                <a:gd name="T8" fmla="*/ 155 w 271"/>
                <a:gd name="T9" fmla="*/ 269 h 290"/>
                <a:gd name="T10" fmla="*/ 177 w 271"/>
                <a:gd name="T11" fmla="*/ 257 h 290"/>
                <a:gd name="T12" fmla="*/ 198 w 271"/>
                <a:gd name="T13" fmla="*/ 242 h 290"/>
                <a:gd name="T14" fmla="*/ 216 w 271"/>
                <a:gd name="T15" fmla="*/ 223 h 290"/>
                <a:gd name="T16" fmla="*/ 233 w 271"/>
                <a:gd name="T17" fmla="*/ 201 h 290"/>
                <a:gd name="T18" fmla="*/ 247 w 271"/>
                <a:gd name="T19" fmla="*/ 174 h 290"/>
                <a:gd name="T20" fmla="*/ 259 w 271"/>
                <a:gd name="T21" fmla="*/ 143 h 290"/>
                <a:gd name="T22" fmla="*/ 267 w 271"/>
                <a:gd name="T23" fmla="*/ 108 h 290"/>
                <a:gd name="T24" fmla="*/ 271 w 271"/>
                <a:gd name="T25" fmla="*/ 69 h 290"/>
                <a:gd name="T26" fmla="*/ 271 w 271"/>
                <a:gd name="T27" fmla="*/ 23 h 290"/>
                <a:gd name="T28" fmla="*/ 255 w 271"/>
                <a:gd name="T29" fmla="*/ 0 h 290"/>
                <a:gd name="T30" fmla="*/ 219 w 271"/>
                <a:gd name="T31" fmla="*/ 4 h 290"/>
                <a:gd name="T32" fmla="*/ 178 w 271"/>
                <a:gd name="T33" fmla="*/ 13 h 290"/>
                <a:gd name="T34" fmla="*/ 136 w 271"/>
                <a:gd name="T35" fmla="*/ 28 h 290"/>
                <a:gd name="T36" fmla="*/ 105 w 271"/>
                <a:gd name="T37" fmla="*/ 44 h 290"/>
                <a:gd name="T38" fmla="*/ 85 w 271"/>
                <a:gd name="T39" fmla="*/ 58 h 290"/>
                <a:gd name="T40" fmla="*/ 67 w 271"/>
                <a:gd name="T41" fmla="*/ 74 h 290"/>
                <a:gd name="T42" fmla="*/ 52 w 271"/>
                <a:gd name="T43" fmla="*/ 94 h 290"/>
                <a:gd name="T44" fmla="*/ 38 w 271"/>
                <a:gd name="T45" fmla="*/ 116 h 290"/>
                <a:gd name="T46" fmla="*/ 26 w 271"/>
                <a:gd name="T47" fmla="*/ 141 h 290"/>
                <a:gd name="T48" fmla="*/ 19 w 271"/>
                <a:gd name="T49" fmla="*/ 170 h 290"/>
                <a:gd name="T50" fmla="*/ 14 w 271"/>
                <a:gd name="T51" fmla="*/ 203 h 290"/>
                <a:gd name="T52" fmla="*/ 24 w 271"/>
                <a:gd name="T53" fmla="*/ 208 h 290"/>
                <a:gd name="T54" fmla="*/ 49 w 271"/>
                <a:gd name="T55" fmla="*/ 182 h 290"/>
                <a:gd name="T56" fmla="*/ 92 w 271"/>
                <a:gd name="T57" fmla="*/ 143 h 290"/>
                <a:gd name="T58" fmla="*/ 137 w 271"/>
                <a:gd name="T59" fmla="*/ 109 h 290"/>
                <a:gd name="T60" fmla="*/ 164 w 271"/>
                <a:gd name="T61" fmla="*/ 92 h 290"/>
                <a:gd name="T62" fmla="*/ 188 w 271"/>
                <a:gd name="T63" fmla="*/ 81 h 290"/>
                <a:gd name="T64" fmla="*/ 201 w 271"/>
                <a:gd name="T65" fmla="*/ 79 h 290"/>
                <a:gd name="T66" fmla="*/ 208 w 271"/>
                <a:gd name="T67" fmla="*/ 81 h 290"/>
                <a:gd name="T68" fmla="*/ 189 w 271"/>
                <a:gd name="T69" fmla="*/ 102 h 290"/>
                <a:gd name="T70" fmla="*/ 120 w 271"/>
                <a:gd name="T71" fmla="*/ 163 h 290"/>
                <a:gd name="T72" fmla="*/ 47 w 271"/>
                <a:gd name="T73" fmla="*/ 231 h 290"/>
                <a:gd name="T74" fmla="*/ 9 w 271"/>
                <a:gd name="T75" fmla="*/ 270 h 290"/>
                <a:gd name="T76" fmla="*/ 1 w 271"/>
                <a:gd name="T77" fmla="*/ 282 h 290"/>
                <a:gd name="T78" fmla="*/ 0 w 271"/>
                <a:gd name="T79" fmla="*/ 28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90">
                  <a:moveTo>
                    <a:pt x="2" y="287"/>
                  </a:moveTo>
                  <a:lnTo>
                    <a:pt x="25" y="289"/>
                  </a:lnTo>
                  <a:lnTo>
                    <a:pt x="48" y="290"/>
                  </a:lnTo>
                  <a:lnTo>
                    <a:pt x="71" y="290"/>
                  </a:lnTo>
                  <a:lnTo>
                    <a:pt x="95" y="287"/>
                  </a:lnTo>
                  <a:lnTo>
                    <a:pt x="108" y="285"/>
                  </a:lnTo>
                  <a:lnTo>
                    <a:pt x="120" y="282"/>
                  </a:lnTo>
                  <a:lnTo>
                    <a:pt x="132" y="278"/>
                  </a:lnTo>
                  <a:lnTo>
                    <a:pt x="143" y="274"/>
                  </a:lnTo>
                  <a:lnTo>
                    <a:pt x="155" y="269"/>
                  </a:lnTo>
                  <a:lnTo>
                    <a:pt x="166" y="263"/>
                  </a:lnTo>
                  <a:lnTo>
                    <a:pt x="177" y="257"/>
                  </a:lnTo>
                  <a:lnTo>
                    <a:pt x="187" y="249"/>
                  </a:lnTo>
                  <a:lnTo>
                    <a:pt x="198" y="242"/>
                  </a:lnTo>
                  <a:lnTo>
                    <a:pt x="208" y="233"/>
                  </a:lnTo>
                  <a:lnTo>
                    <a:pt x="216" y="223"/>
                  </a:lnTo>
                  <a:lnTo>
                    <a:pt x="225" y="212"/>
                  </a:lnTo>
                  <a:lnTo>
                    <a:pt x="233" y="201"/>
                  </a:lnTo>
                  <a:lnTo>
                    <a:pt x="241" y="188"/>
                  </a:lnTo>
                  <a:lnTo>
                    <a:pt x="247" y="174"/>
                  </a:lnTo>
                  <a:lnTo>
                    <a:pt x="254" y="160"/>
                  </a:lnTo>
                  <a:lnTo>
                    <a:pt x="259" y="143"/>
                  </a:lnTo>
                  <a:lnTo>
                    <a:pt x="264" y="126"/>
                  </a:lnTo>
                  <a:lnTo>
                    <a:pt x="267" y="108"/>
                  </a:lnTo>
                  <a:lnTo>
                    <a:pt x="269" y="89"/>
                  </a:lnTo>
                  <a:lnTo>
                    <a:pt x="271" y="69"/>
                  </a:lnTo>
                  <a:lnTo>
                    <a:pt x="271" y="46"/>
                  </a:lnTo>
                  <a:lnTo>
                    <a:pt x="271" y="23"/>
                  </a:lnTo>
                  <a:lnTo>
                    <a:pt x="270" y="0"/>
                  </a:lnTo>
                  <a:lnTo>
                    <a:pt x="255" y="0"/>
                  </a:lnTo>
                  <a:lnTo>
                    <a:pt x="238" y="1"/>
                  </a:lnTo>
                  <a:lnTo>
                    <a:pt x="219" y="4"/>
                  </a:lnTo>
                  <a:lnTo>
                    <a:pt x="199" y="7"/>
                  </a:lnTo>
                  <a:lnTo>
                    <a:pt x="178" y="13"/>
                  </a:lnTo>
                  <a:lnTo>
                    <a:pt x="157" y="19"/>
                  </a:lnTo>
                  <a:lnTo>
                    <a:pt x="136" y="28"/>
                  </a:lnTo>
                  <a:lnTo>
                    <a:pt x="116" y="38"/>
                  </a:lnTo>
                  <a:lnTo>
                    <a:pt x="105" y="44"/>
                  </a:lnTo>
                  <a:lnTo>
                    <a:pt x="95" y="50"/>
                  </a:lnTo>
                  <a:lnTo>
                    <a:pt x="85" y="58"/>
                  </a:lnTo>
                  <a:lnTo>
                    <a:pt x="77" y="66"/>
                  </a:lnTo>
                  <a:lnTo>
                    <a:pt x="67" y="74"/>
                  </a:lnTo>
                  <a:lnTo>
                    <a:pt x="60" y="84"/>
                  </a:lnTo>
                  <a:lnTo>
                    <a:pt x="52" y="94"/>
                  </a:lnTo>
                  <a:lnTo>
                    <a:pt x="44" y="104"/>
                  </a:lnTo>
                  <a:lnTo>
                    <a:pt x="38" y="116"/>
                  </a:lnTo>
                  <a:lnTo>
                    <a:pt x="31" y="128"/>
                  </a:lnTo>
                  <a:lnTo>
                    <a:pt x="26" y="141"/>
                  </a:lnTo>
                  <a:lnTo>
                    <a:pt x="22" y="155"/>
                  </a:lnTo>
                  <a:lnTo>
                    <a:pt x="19" y="170"/>
                  </a:lnTo>
                  <a:lnTo>
                    <a:pt x="15" y="185"/>
                  </a:lnTo>
                  <a:lnTo>
                    <a:pt x="14" y="203"/>
                  </a:lnTo>
                  <a:lnTo>
                    <a:pt x="13" y="220"/>
                  </a:lnTo>
                  <a:lnTo>
                    <a:pt x="24" y="208"/>
                  </a:lnTo>
                  <a:lnTo>
                    <a:pt x="36" y="195"/>
                  </a:lnTo>
                  <a:lnTo>
                    <a:pt x="49" y="182"/>
                  </a:lnTo>
                  <a:lnTo>
                    <a:pt x="63" y="169"/>
                  </a:lnTo>
                  <a:lnTo>
                    <a:pt x="92" y="143"/>
                  </a:lnTo>
                  <a:lnTo>
                    <a:pt x="122" y="119"/>
                  </a:lnTo>
                  <a:lnTo>
                    <a:pt x="137" y="109"/>
                  </a:lnTo>
                  <a:lnTo>
                    <a:pt x="151" y="99"/>
                  </a:lnTo>
                  <a:lnTo>
                    <a:pt x="164" y="92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7" y="79"/>
                  </a:lnTo>
                  <a:lnTo>
                    <a:pt x="201" y="79"/>
                  </a:lnTo>
                  <a:lnTo>
                    <a:pt x="204" y="80"/>
                  </a:lnTo>
                  <a:lnTo>
                    <a:pt x="208" y="81"/>
                  </a:lnTo>
                  <a:lnTo>
                    <a:pt x="210" y="82"/>
                  </a:lnTo>
                  <a:lnTo>
                    <a:pt x="189" y="102"/>
                  </a:lnTo>
                  <a:lnTo>
                    <a:pt x="157" y="130"/>
                  </a:lnTo>
                  <a:lnTo>
                    <a:pt x="120" y="163"/>
                  </a:lnTo>
                  <a:lnTo>
                    <a:pt x="82" y="197"/>
                  </a:lnTo>
                  <a:lnTo>
                    <a:pt x="47" y="231"/>
                  </a:lnTo>
                  <a:lnTo>
                    <a:pt x="19" y="259"/>
                  </a:lnTo>
                  <a:lnTo>
                    <a:pt x="9" y="270"/>
                  </a:lnTo>
                  <a:lnTo>
                    <a:pt x="2" y="278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2" y="287"/>
                  </a:lnTo>
                  <a:close/>
                </a:path>
              </a:pathLst>
            </a:custGeom>
            <a:solidFill>
              <a:srgbClr val="53A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105"/>
            <p:cNvSpPr>
              <a:spLocks/>
            </p:cNvSpPr>
            <p:nvPr/>
          </p:nvSpPr>
          <p:spPr bwMode="auto">
            <a:xfrm>
              <a:off x="3240651" y="5231541"/>
              <a:ext cx="106589" cy="117725"/>
            </a:xfrm>
            <a:custGeom>
              <a:avLst/>
              <a:gdLst>
                <a:gd name="T0" fmla="*/ 243 w 267"/>
                <a:gd name="T1" fmla="*/ 297 h 297"/>
                <a:gd name="T2" fmla="*/ 195 w 267"/>
                <a:gd name="T3" fmla="*/ 295 h 297"/>
                <a:gd name="T4" fmla="*/ 159 w 267"/>
                <a:gd name="T5" fmla="*/ 289 h 297"/>
                <a:gd name="T6" fmla="*/ 135 w 267"/>
                <a:gd name="T7" fmla="*/ 283 h 297"/>
                <a:gd name="T8" fmla="*/ 112 w 267"/>
                <a:gd name="T9" fmla="*/ 273 h 297"/>
                <a:gd name="T10" fmla="*/ 90 w 267"/>
                <a:gd name="T11" fmla="*/ 260 h 297"/>
                <a:gd name="T12" fmla="*/ 70 w 267"/>
                <a:gd name="T13" fmla="*/ 244 h 297"/>
                <a:gd name="T14" fmla="*/ 52 w 267"/>
                <a:gd name="T15" fmla="*/ 225 h 297"/>
                <a:gd name="T16" fmla="*/ 35 w 267"/>
                <a:gd name="T17" fmla="*/ 202 h 297"/>
                <a:gd name="T18" fmla="*/ 21 w 267"/>
                <a:gd name="T19" fmla="*/ 175 h 297"/>
                <a:gd name="T20" fmla="*/ 11 w 267"/>
                <a:gd name="T21" fmla="*/ 144 h 297"/>
                <a:gd name="T22" fmla="*/ 4 w 267"/>
                <a:gd name="T23" fmla="*/ 109 h 297"/>
                <a:gd name="T24" fmla="*/ 1 w 267"/>
                <a:gd name="T25" fmla="*/ 69 h 297"/>
                <a:gd name="T26" fmla="*/ 1 w 267"/>
                <a:gd name="T27" fmla="*/ 23 h 297"/>
                <a:gd name="T28" fmla="*/ 18 w 267"/>
                <a:gd name="T29" fmla="*/ 1 h 297"/>
                <a:gd name="T30" fmla="*/ 54 w 267"/>
                <a:gd name="T31" fmla="*/ 5 h 297"/>
                <a:gd name="T32" fmla="*/ 95 w 267"/>
                <a:gd name="T33" fmla="*/ 15 h 297"/>
                <a:gd name="T34" fmla="*/ 137 w 267"/>
                <a:gd name="T35" fmla="*/ 31 h 297"/>
                <a:gd name="T36" fmla="*/ 167 w 267"/>
                <a:gd name="T37" fmla="*/ 48 h 297"/>
                <a:gd name="T38" fmla="*/ 187 w 267"/>
                <a:gd name="T39" fmla="*/ 62 h 297"/>
                <a:gd name="T40" fmla="*/ 204 w 267"/>
                <a:gd name="T41" fmla="*/ 79 h 297"/>
                <a:gd name="T42" fmla="*/ 220 w 267"/>
                <a:gd name="T43" fmla="*/ 99 h 297"/>
                <a:gd name="T44" fmla="*/ 233 w 267"/>
                <a:gd name="T45" fmla="*/ 122 h 297"/>
                <a:gd name="T46" fmla="*/ 244 w 267"/>
                <a:gd name="T47" fmla="*/ 148 h 297"/>
                <a:gd name="T48" fmla="*/ 251 w 267"/>
                <a:gd name="T49" fmla="*/ 177 h 297"/>
                <a:gd name="T50" fmla="*/ 255 w 267"/>
                <a:gd name="T51" fmla="*/ 209 h 297"/>
                <a:gd name="T52" fmla="*/ 245 w 267"/>
                <a:gd name="T53" fmla="*/ 214 h 297"/>
                <a:gd name="T54" fmla="*/ 220 w 267"/>
                <a:gd name="T55" fmla="*/ 189 h 297"/>
                <a:gd name="T56" fmla="*/ 178 w 267"/>
                <a:gd name="T57" fmla="*/ 148 h 297"/>
                <a:gd name="T58" fmla="*/ 134 w 267"/>
                <a:gd name="T59" fmla="*/ 112 h 297"/>
                <a:gd name="T60" fmla="*/ 107 w 267"/>
                <a:gd name="T61" fmla="*/ 94 h 297"/>
                <a:gd name="T62" fmla="*/ 84 w 267"/>
                <a:gd name="T63" fmla="*/ 83 h 297"/>
                <a:gd name="T64" fmla="*/ 70 w 267"/>
                <a:gd name="T65" fmla="*/ 81 h 297"/>
                <a:gd name="T66" fmla="*/ 63 w 267"/>
                <a:gd name="T67" fmla="*/ 82 h 297"/>
                <a:gd name="T68" fmla="*/ 82 w 267"/>
                <a:gd name="T69" fmla="*/ 104 h 297"/>
                <a:gd name="T70" fmla="*/ 150 w 267"/>
                <a:gd name="T71" fmla="*/ 167 h 297"/>
                <a:gd name="T72" fmla="*/ 221 w 267"/>
                <a:gd name="T73" fmla="*/ 237 h 297"/>
                <a:gd name="T74" fmla="*/ 259 w 267"/>
                <a:gd name="T75" fmla="*/ 277 h 297"/>
                <a:gd name="T76" fmla="*/ 267 w 267"/>
                <a:gd name="T77" fmla="*/ 289 h 297"/>
                <a:gd name="T78" fmla="*/ 267 w 267"/>
                <a:gd name="T79" fmla="*/ 293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7">
                  <a:moveTo>
                    <a:pt x="264" y="294"/>
                  </a:moveTo>
                  <a:lnTo>
                    <a:pt x="243" y="297"/>
                  </a:lnTo>
                  <a:lnTo>
                    <a:pt x="219" y="297"/>
                  </a:lnTo>
                  <a:lnTo>
                    <a:pt x="195" y="295"/>
                  </a:lnTo>
                  <a:lnTo>
                    <a:pt x="171" y="292"/>
                  </a:lnTo>
                  <a:lnTo>
                    <a:pt x="159" y="289"/>
                  </a:lnTo>
                  <a:lnTo>
                    <a:pt x="147" y="286"/>
                  </a:lnTo>
                  <a:lnTo>
                    <a:pt x="135" y="283"/>
                  </a:lnTo>
                  <a:lnTo>
                    <a:pt x="124" y="278"/>
                  </a:lnTo>
                  <a:lnTo>
                    <a:pt x="112" y="273"/>
                  </a:lnTo>
                  <a:lnTo>
                    <a:pt x="101" y="266"/>
                  </a:lnTo>
                  <a:lnTo>
                    <a:pt x="90" y="260"/>
                  </a:lnTo>
                  <a:lnTo>
                    <a:pt x="80" y="252"/>
                  </a:lnTo>
                  <a:lnTo>
                    <a:pt x="70" y="244"/>
                  </a:lnTo>
                  <a:lnTo>
                    <a:pt x="60" y="235"/>
                  </a:lnTo>
                  <a:lnTo>
                    <a:pt x="52" y="225"/>
                  </a:lnTo>
                  <a:lnTo>
                    <a:pt x="43" y="213"/>
                  </a:lnTo>
                  <a:lnTo>
                    <a:pt x="35" y="202"/>
                  </a:lnTo>
                  <a:lnTo>
                    <a:pt x="28" y="189"/>
                  </a:lnTo>
                  <a:lnTo>
                    <a:pt x="21" y="175"/>
                  </a:lnTo>
                  <a:lnTo>
                    <a:pt x="16" y="159"/>
                  </a:lnTo>
                  <a:lnTo>
                    <a:pt x="11" y="144"/>
                  </a:lnTo>
                  <a:lnTo>
                    <a:pt x="6" y="127"/>
                  </a:lnTo>
                  <a:lnTo>
                    <a:pt x="4" y="109"/>
                  </a:lnTo>
                  <a:lnTo>
                    <a:pt x="2" y="89"/>
                  </a:lnTo>
                  <a:lnTo>
                    <a:pt x="1" y="69"/>
                  </a:lnTo>
                  <a:lnTo>
                    <a:pt x="0" y="47"/>
                  </a:lnTo>
                  <a:lnTo>
                    <a:pt x="1" y="23"/>
                  </a:lnTo>
                  <a:lnTo>
                    <a:pt x="3" y="0"/>
                  </a:lnTo>
                  <a:lnTo>
                    <a:pt x="18" y="1"/>
                  </a:lnTo>
                  <a:lnTo>
                    <a:pt x="35" y="2"/>
                  </a:lnTo>
                  <a:lnTo>
                    <a:pt x="54" y="5"/>
                  </a:lnTo>
                  <a:lnTo>
                    <a:pt x="74" y="9"/>
                  </a:lnTo>
                  <a:lnTo>
                    <a:pt x="95" y="15"/>
                  </a:lnTo>
                  <a:lnTo>
                    <a:pt x="115" y="21"/>
                  </a:lnTo>
                  <a:lnTo>
                    <a:pt x="137" y="31"/>
                  </a:lnTo>
                  <a:lnTo>
                    <a:pt x="157" y="42"/>
                  </a:lnTo>
                  <a:lnTo>
                    <a:pt x="167" y="48"/>
                  </a:lnTo>
                  <a:lnTo>
                    <a:pt x="177" y="55"/>
                  </a:lnTo>
                  <a:lnTo>
                    <a:pt x="187" y="62"/>
                  </a:lnTo>
                  <a:lnTo>
                    <a:pt x="195" y="71"/>
                  </a:lnTo>
                  <a:lnTo>
                    <a:pt x="204" y="79"/>
                  </a:lnTo>
                  <a:lnTo>
                    <a:pt x="213" y="89"/>
                  </a:lnTo>
                  <a:lnTo>
                    <a:pt x="220" y="99"/>
                  </a:lnTo>
                  <a:lnTo>
                    <a:pt x="227" y="111"/>
                  </a:lnTo>
                  <a:lnTo>
                    <a:pt x="233" y="122"/>
                  </a:lnTo>
                  <a:lnTo>
                    <a:pt x="240" y="135"/>
                  </a:lnTo>
                  <a:lnTo>
                    <a:pt x="244" y="148"/>
                  </a:lnTo>
                  <a:lnTo>
                    <a:pt x="248" y="162"/>
                  </a:lnTo>
                  <a:lnTo>
                    <a:pt x="251" y="177"/>
                  </a:lnTo>
                  <a:lnTo>
                    <a:pt x="254" y="193"/>
                  </a:lnTo>
                  <a:lnTo>
                    <a:pt x="255" y="209"/>
                  </a:lnTo>
                  <a:lnTo>
                    <a:pt x="256" y="227"/>
                  </a:lnTo>
                  <a:lnTo>
                    <a:pt x="245" y="214"/>
                  </a:lnTo>
                  <a:lnTo>
                    <a:pt x="233" y="202"/>
                  </a:lnTo>
                  <a:lnTo>
                    <a:pt x="220" y="189"/>
                  </a:lnTo>
                  <a:lnTo>
                    <a:pt x="207" y="175"/>
                  </a:lnTo>
                  <a:lnTo>
                    <a:pt x="178" y="148"/>
                  </a:lnTo>
                  <a:lnTo>
                    <a:pt x="148" y="123"/>
                  </a:lnTo>
                  <a:lnTo>
                    <a:pt x="134" y="112"/>
                  </a:lnTo>
                  <a:lnTo>
                    <a:pt x="120" y="102"/>
                  </a:lnTo>
                  <a:lnTo>
                    <a:pt x="107" y="94"/>
                  </a:lnTo>
                  <a:lnTo>
                    <a:pt x="95" y="87"/>
                  </a:lnTo>
                  <a:lnTo>
                    <a:pt x="84" y="83"/>
                  </a:lnTo>
                  <a:lnTo>
                    <a:pt x="74" y="81"/>
                  </a:lnTo>
                  <a:lnTo>
                    <a:pt x="70" y="81"/>
                  </a:lnTo>
                  <a:lnTo>
                    <a:pt x="67" y="81"/>
                  </a:lnTo>
                  <a:lnTo>
                    <a:pt x="63" y="82"/>
                  </a:lnTo>
                  <a:lnTo>
                    <a:pt x="61" y="84"/>
                  </a:lnTo>
                  <a:lnTo>
                    <a:pt x="82" y="104"/>
                  </a:lnTo>
                  <a:lnTo>
                    <a:pt x="113" y="133"/>
                  </a:lnTo>
                  <a:lnTo>
                    <a:pt x="150" y="167"/>
                  </a:lnTo>
                  <a:lnTo>
                    <a:pt x="187" y="203"/>
                  </a:lnTo>
                  <a:lnTo>
                    <a:pt x="221" y="237"/>
                  </a:lnTo>
                  <a:lnTo>
                    <a:pt x="249" y="265"/>
                  </a:lnTo>
                  <a:lnTo>
                    <a:pt x="259" y="277"/>
                  </a:lnTo>
                  <a:lnTo>
                    <a:pt x="264" y="286"/>
                  </a:lnTo>
                  <a:lnTo>
                    <a:pt x="267" y="289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4" y="29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140"/>
            <p:cNvSpPr>
              <a:spLocks/>
            </p:cNvSpPr>
            <p:nvPr/>
          </p:nvSpPr>
          <p:spPr bwMode="auto">
            <a:xfrm>
              <a:off x="3345650" y="5443128"/>
              <a:ext cx="205224" cy="194087"/>
            </a:xfrm>
            <a:custGeom>
              <a:avLst/>
              <a:gdLst>
                <a:gd name="T0" fmla="*/ 200 w 514"/>
                <a:gd name="T1" fmla="*/ 0 h 485"/>
                <a:gd name="T2" fmla="*/ 446 w 514"/>
                <a:gd name="T3" fmla="*/ 182 h 485"/>
                <a:gd name="T4" fmla="*/ 459 w 514"/>
                <a:gd name="T5" fmla="*/ 192 h 485"/>
                <a:gd name="T6" fmla="*/ 471 w 514"/>
                <a:gd name="T7" fmla="*/ 204 h 485"/>
                <a:gd name="T8" fmla="*/ 482 w 514"/>
                <a:gd name="T9" fmla="*/ 217 h 485"/>
                <a:gd name="T10" fmla="*/ 491 w 514"/>
                <a:gd name="T11" fmla="*/ 231 h 485"/>
                <a:gd name="T12" fmla="*/ 498 w 514"/>
                <a:gd name="T13" fmla="*/ 245 h 485"/>
                <a:gd name="T14" fmla="*/ 505 w 514"/>
                <a:gd name="T15" fmla="*/ 260 h 485"/>
                <a:gd name="T16" fmla="*/ 509 w 514"/>
                <a:gd name="T17" fmla="*/ 276 h 485"/>
                <a:gd name="T18" fmla="*/ 512 w 514"/>
                <a:gd name="T19" fmla="*/ 292 h 485"/>
                <a:gd name="T20" fmla="*/ 514 w 514"/>
                <a:gd name="T21" fmla="*/ 308 h 485"/>
                <a:gd name="T22" fmla="*/ 514 w 514"/>
                <a:gd name="T23" fmla="*/ 324 h 485"/>
                <a:gd name="T24" fmla="*/ 512 w 514"/>
                <a:gd name="T25" fmla="*/ 340 h 485"/>
                <a:gd name="T26" fmla="*/ 510 w 514"/>
                <a:gd name="T27" fmla="*/ 357 h 485"/>
                <a:gd name="T28" fmla="*/ 505 w 514"/>
                <a:gd name="T29" fmla="*/ 372 h 485"/>
                <a:gd name="T30" fmla="*/ 499 w 514"/>
                <a:gd name="T31" fmla="*/ 388 h 485"/>
                <a:gd name="T32" fmla="*/ 491 w 514"/>
                <a:gd name="T33" fmla="*/ 403 h 485"/>
                <a:gd name="T34" fmla="*/ 482 w 514"/>
                <a:gd name="T35" fmla="*/ 417 h 485"/>
                <a:gd name="T36" fmla="*/ 470 w 514"/>
                <a:gd name="T37" fmla="*/ 430 h 485"/>
                <a:gd name="T38" fmla="*/ 458 w 514"/>
                <a:gd name="T39" fmla="*/ 442 h 485"/>
                <a:gd name="T40" fmla="*/ 445 w 514"/>
                <a:gd name="T41" fmla="*/ 453 h 485"/>
                <a:gd name="T42" fmla="*/ 432 w 514"/>
                <a:gd name="T43" fmla="*/ 461 h 485"/>
                <a:gd name="T44" fmla="*/ 417 w 514"/>
                <a:gd name="T45" fmla="*/ 469 h 485"/>
                <a:gd name="T46" fmla="*/ 402 w 514"/>
                <a:gd name="T47" fmla="*/ 475 h 485"/>
                <a:gd name="T48" fmla="*/ 387 w 514"/>
                <a:gd name="T49" fmla="*/ 480 h 485"/>
                <a:gd name="T50" fmla="*/ 371 w 514"/>
                <a:gd name="T51" fmla="*/ 483 h 485"/>
                <a:gd name="T52" fmla="*/ 355 w 514"/>
                <a:gd name="T53" fmla="*/ 485 h 485"/>
                <a:gd name="T54" fmla="*/ 338 w 514"/>
                <a:gd name="T55" fmla="*/ 485 h 485"/>
                <a:gd name="T56" fmla="*/ 322 w 514"/>
                <a:gd name="T57" fmla="*/ 484 h 485"/>
                <a:gd name="T58" fmla="*/ 307 w 514"/>
                <a:gd name="T59" fmla="*/ 481 h 485"/>
                <a:gd name="T60" fmla="*/ 291 w 514"/>
                <a:gd name="T61" fmla="*/ 475 h 485"/>
                <a:gd name="T62" fmla="*/ 276 w 514"/>
                <a:gd name="T63" fmla="*/ 470 h 485"/>
                <a:gd name="T64" fmla="*/ 261 w 514"/>
                <a:gd name="T65" fmla="*/ 461 h 485"/>
                <a:gd name="T66" fmla="*/ 247 w 514"/>
                <a:gd name="T67" fmla="*/ 453 h 485"/>
                <a:gd name="T68" fmla="*/ 0 w 514"/>
                <a:gd name="T69" fmla="*/ 270 h 485"/>
                <a:gd name="T70" fmla="*/ 6 w 514"/>
                <a:gd name="T71" fmla="*/ 263 h 485"/>
                <a:gd name="T72" fmla="*/ 25 w 514"/>
                <a:gd name="T73" fmla="*/ 260 h 485"/>
                <a:gd name="T74" fmla="*/ 24 w 514"/>
                <a:gd name="T75" fmla="*/ 238 h 485"/>
                <a:gd name="T76" fmla="*/ 35 w 514"/>
                <a:gd name="T77" fmla="*/ 224 h 485"/>
                <a:gd name="T78" fmla="*/ 91 w 514"/>
                <a:gd name="T79" fmla="*/ 226 h 485"/>
                <a:gd name="T80" fmla="*/ 69 w 514"/>
                <a:gd name="T81" fmla="*/ 176 h 485"/>
                <a:gd name="T82" fmla="*/ 83 w 514"/>
                <a:gd name="T83" fmla="*/ 157 h 485"/>
                <a:gd name="T84" fmla="*/ 101 w 514"/>
                <a:gd name="T85" fmla="*/ 156 h 485"/>
                <a:gd name="T86" fmla="*/ 156 w 514"/>
                <a:gd name="T87" fmla="*/ 162 h 485"/>
                <a:gd name="T88" fmla="*/ 96 w 514"/>
                <a:gd name="T89" fmla="*/ 139 h 485"/>
                <a:gd name="T90" fmla="*/ 110 w 514"/>
                <a:gd name="T91" fmla="*/ 121 h 485"/>
                <a:gd name="T92" fmla="*/ 129 w 514"/>
                <a:gd name="T93" fmla="*/ 128 h 485"/>
                <a:gd name="T94" fmla="*/ 130 w 514"/>
                <a:gd name="T95" fmla="*/ 95 h 485"/>
                <a:gd name="T96" fmla="*/ 140 w 514"/>
                <a:gd name="T97" fmla="*/ 82 h 485"/>
                <a:gd name="T98" fmla="*/ 186 w 514"/>
                <a:gd name="T99" fmla="*/ 100 h 485"/>
                <a:gd name="T100" fmla="*/ 159 w 514"/>
                <a:gd name="T101" fmla="*/ 55 h 485"/>
                <a:gd name="T102" fmla="*/ 167 w 514"/>
                <a:gd name="T103" fmla="*/ 44 h 485"/>
                <a:gd name="T104" fmla="*/ 226 w 514"/>
                <a:gd name="T105" fmla="*/ 39 h 485"/>
                <a:gd name="T106" fmla="*/ 200 w 514"/>
                <a:gd name="T107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4" h="485">
                  <a:moveTo>
                    <a:pt x="200" y="0"/>
                  </a:moveTo>
                  <a:lnTo>
                    <a:pt x="446" y="182"/>
                  </a:lnTo>
                  <a:lnTo>
                    <a:pt x="459" y="192"/>
                  </a:lnTo>
                  <a:lnTo>
                    <a:pt x="471" y="204"/>
                  </a:lnTo>
                  <a:lnTo>
                    <a:pt x="482" y="217"/>
                  </a:lnTo>
                  <a:lnTo>
                    <a:pt x="491" y="231"/>
                  </a:lnTo>
                  <a:lnTo>
                    <a:pt x="498" y="245"/>
                  </a:lnTo>
                  <a:lnTo>
                    <a:pt x="505" y="260"/>
                  </a:lnTo>
                  <a:lnTo>
                    <a:pt x="509" y="276"/>
                  </a:lnTo>
                  <a:lnTo>
                    <a:pt x="512" y="292"/>
                  </a:lnTo>
                  <a:lnTo>
                    <a:pt x="514" y="308"/>
                  </a:lnTo>
                  <a:lnTo>
                    <a:pt x="514" y="324"/>
                  </a:lnTo>
                  <a:lnTo>
                    <a:pt x="512" y="340"/>
                  </a:lnTo>
                  <a:lnTo>
                    <a:pt x="510" y="357"/>
                  </a:lnTo>
                  <a:lnTo>
                    <a:pt x="505" y="372"/>
                  </a:lnTo>
                  <a:lnTo>
                    <a:pt x="499" y="388"/>
                  </a:lnTo>
                  <a:lnTo>
                    <a:pt x="491" y="403"/>
                  </a:lnTo>
                  <a:lnTo>
                    <a:pt x="482" y="417"/>
                  </a:lnTo>
                  <a:lnTo>
                    <a:pt x="470" y="430"/>
                  </a:lnTo>
                  <a:lnTo>
                    <a:pt x="458" y="442"/>
                  </a:lnTo>
                  <a:lnTo>
                    <a:pt x="445" y="453"/>
                  </a:lnTo>
                  <a:lnTo>
                    <a:pt x="432" y="461"/>
                  </a:lnTo>
                  <a:lnTo>
                    <a:pt x="417" y="469"/>
                  </a:lnTo>
                  <a:lnTo>
                    <a:pt x="402" y="475"/>
                  </a:lnTo>
                  <a:lnTo>
                    <a:pt x="387" y="480"/>
                  </a:lnTo>
                  <a:lnTo>
                    <a:pt x="371" y="483"/>
                  </a:lnTo>
                  <a:lnTo>
                    <a:pt x="355" y="485"/>
                  </a:lnTo>
                  <a:lnTo>
                    <a:pt x="338" y="485"/>
                  </a:lnTo>
                  <a:lnTo>
                    <a:pt x="322" y="484"/>
                  </a:lnTo>
                  <a:lnTo>
                    <a:pt x="307" y="481"/>
                  </a:lnTo>
                  <a:lnTo>
                    <a:pt x="291" y="475"/>
                  </a:lnTo>
                  <a:lnTo>
                    <a:pt x="276" y="470"/>
                  </a:lnTo>
                  <a:lnTo>
                    <a:pt x="261" y="461"/>
                  </a:lnTo>
                  <a:lnTo>
                    <a:pt x="247" y="453"/>
                  </a:lnTo>
                  <a:lnTo>
                    <a:pt x="0" y="270"/>
                  </a:lnTo>
                  <a:lnTo>
                    <a:pt x="6" y="263"/>
                  </a:lnTo>
                  <a:lnTo>
                    <a:pt x="25" y="260"/>
                  </a:lnTo>
                  <a:lnTo>
                    <a:pt x="24" y="238"/>
                  </a:lnTo>
                  <a:lnTo>
                    <a:pt x="35" y="224"/>
                  </a:lnTo>
                  <a:lnTo>
                    <a:pt x="91" y="226"/>
                  </a:lnTo>
                  <a:lnTo>
                    <a:pt x="69" y="176"/>
                  </a:lnTo>
                  <a:lnTo>
                    <a:pt x="83" y="157"/>
                  </a:lnTo>
                  <a:lnTo>
                    <a:pt x="101" y="156"/>
                  </a:lnTo>
                  <a:lnTo>
                    <a:pt x="156" y="162"/>
                  </a:lnTo>
                  <a:lnTo>
                    <a:pt x="96" y="139"/>
                  </a:lnTo>
                  <a:lnTo>
                    <a:pt x="110" y="121"/>
                  </a:lnTo>
                  <a:lnTo>
                    <a:pt x="129" y="128"/>
                  </a:lnTo>
                  <a:lnTo>
                    <a:pt x="130" y="95"/>
                  </a:lnTo>
                  <a:lnTo>
                    <a:pt x="140" y="82"/>
                  </a:lnTo>
                  <a:lnTo>
                    <a:pt x="186" y="100"/>
                  </a:lnTo>
                  <a:lnTo>
                    <a:pt x="159" y="55"/>
                  </a:lnTo>
                  <a:lnTo>
                    <a:pt x="167" y="44"/>
                  </a:lnTo>
                  <a:lnTo>
                    <a:pt x="226" y="39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7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141"/>
            <p:cNvSpPr>
              <a:spLocks/>
            </p:cNvSpPr>
            <p:nvPr/>
          </p:nvSpPr>
          <p:spPr bwMode="auto">
            <a:xfrm>
              <a:off x="3157926" y="5439947"/>
              <a:ext cx="205224" cy="176588"/>
            </a:xfrm>
            <a:custGeom>
              <a:avLst/>
              <a:gdLst>
                <a:gd name="T0" fmla="*/ 385 w 515"/>
                <a:gd name="T1" fmla="*/ 0 h 443"/>
                <a:gd name="T2" fmla="*/ 103 w 515"/>
                <a:gd name="T3" fmla="*/ 119 h 443"/>
                <a:gd name="T4" fmla="*/ 88 w 515"/>
                <a:gd name="T5" fmla="*/ 127 h 443"/>
                <a:gd name="T6" fmla="*/ 73 w 515"/>
                <a:gd name="T7" fmla="*/ 137 h 443"/>
                <a:gd name="T8" fmla="*/ 60 w 515"/>
                <a:gd name="T9" fmla="*/ 146 h 443"/>
                <a:gd name="T10" fmla="*/ 48 w 515"/>
                <a:gd name="T11" fmla="*/ 157 h 443"/>
                <a:gd name="T12" fmla="*/ 37 w 515"/>
                <a:gd name="T13" fmla="*/ 170 h 443"/>
                <a:gd name="T14" fmla="*/ 27 w 515"/>
                <a:gd name="T15" fmla="*/ 183 h 443"/>
                <a:gd name="T16" fmla="*/ 20 w 515"/>
                <a:gd name="T17" fmla="*/ 197 h 443"/>
                <a:gd name="T18" fmla="*/ 12 w 515"/>
                <a:gd name="T19" fmla="*/ 211 h 443"/>
                <a:gd name="T20" fmla="*/ 7 w 515"/>
                <a:gd name="T21" fmla="*/ 226 h 443"/>
                <a:gd name="T22" fmla="*/ 3 w 515"/>
                <a:gd name="T23" fmla="*/ 242 h 443"/>
                <a:gd name="T24" fmla="*/ 0 w 515"/>
                <a:gd name="T25" fmla="*/ 259 h 443"/>
                <a:gd name="T26" fmla="*/ 0 w 515"/>
                <a:gd name="T27" fmla="*/ 275 h 443"/>
                <a:gd name="T28" fmla="*/ 0 w 515"/>
                <a:gd name="T29" fmla="*/ 291 h 443"/>
                <a:gd name="T30" fmla="*/ 3 w 515"/>
                <a:gd name="T31" fmla="*/ 308 h 443"/>
                <a:gd name="T32" fmla="*/ 7 w 515"/>
                <a:gd name="T33" fmla="*/ 324 h 443"/>
                <a:gd name="T34" fmla="*/ 13 w 515"/>
                <a:gd name="T35" fmla="*/ 341 h 443"/>
                <a:gd name="T36" fmla="*/ 21 w 515"/>
                <a:gd name="T37" fmla="*/ 356 h 443"/>
                <a:gd name="T38" fmla="*/ 29 w 515"/>
                <a:gd name="T39" fmla="*/ 370 h 443"/>
                <a:gd name="T40" fmla="*/ 39 w 515"/>
                <a:gd name="T41" fmla="*/ 383 h 443"/>
                <a:gd name="T42" fmla="*/ 51 w 515"/>
                <a:gd name="T43" fmla="*/ 396 h 443"/>
                <a:gd name="T44" fmla="*/ 63 w 515"/>
                <a:gd name="T45" fmla="*/ 407 h 443"/>
                <a:gd name="T46" fmla="*/ 76 w 515"/>
                <a:gd name="T47" fmla="*/ 415 h 443"/>
                <a:gd name="T48" fmla="*/ 90 w 515"/>
                <a:gd name="T49" fmla="*/ 424 h 443"/>
                <a:gd name="T50" fmla="*/ 105 w 515"/>
                <a:gd name="T51" fmla="*/ 430 h 443"/>
                <a:gd name="T52" fmla="*/ 120 w 515"/>
                <a:gd name="T53" fmla="*/ 436 h 443"/>
                <a:gd name="T54" fmla="*/ 135 w 515"/>
                <a:gd name="T55" fmla="*/ 440 h 443"/>
                <a:gd name="T56" fmla="*/ 151 w 515"/>
                <a:gd name="T57" fmla="*/ 442 h 443"/>
                <a:gd name="T58" fmla="*/ 168 w 515"/>
                <a:gd name="T59" fmla="*/ 443 h 443"/>
                <a:gd name="T60" fmla="*/ 185 w 515"/>
                <a:gd name="T61" fmla="*/ 442 h 443"/>
                <a:gd name="T62" fmla="*/ 201 w 515"/>
                <a:gd name="T63" fmla="*/ 440 h 443"/>
                <a:gd name="T64" fmla="*/ 217 w 515"/>
                <a:gd name="T65" fmla="*/ 436 h 443"/>
                <a:gd name="T66" fmla="*/ 233 w 515"/>
                <a:gd name="T67" fmla="*/ 430 h 443"/>
                <a:gd name="T68" fmla="*/ 515 w 515"/>
                <a:gd name="T69" fmla="*/ 311 h 443"/>
                <a:gd name="T70" fmla="*/ 512 w 515"/>
                <a:gd name="T71" fmla="*/ 302 h 443"/>
                <a:gd name="T72" fmla="*/ 494 w 515"/>
                <a:gd name="T73" fmla="*/ 295 h 443"/>
                <a:gd name="T74" fmla="*/ 500 w 515"/>
                <a:gd name="T75" fmla="*/ 275 h 443"/>
                <a:gd name="T76" fmla="*/ 493 w 515"/>
                <a:gd name="T77" fmla="*/ 257 h 443"/>
                <a:gd name="T78" fmla="*/ 436 w 515"/>
                <a:gd name="T79" fmla="*/ 247 h 443"/>
                <a:gd name="T80" fmla="*/ 470 w 515"/>
                <a:gd name="T81" fmla="*/ 203 h 443"/>
                <a:gd name="T82" fmla="*/ 461 w 515"/>
                <a:gd name="T83" fmla="*/ 181 h 443"/>
                <a:gd name="T84" fmla="*/ 444 w 515"/>
                <a:gd name="T85" fmla="*/ 175 h 443"/>
                <a:gd name="T86" fmla="*/ 389 w 515"/>
                <a:gd name="T87" fmla="*/ 169 h 443"/>
                <a:gd name="T88" fmla="*/ 453 w 515"/>
                <a:gd name="T89" fmla="*/ 161 h 443"/>
                <a:gd name="T90" fmla="*/ 443 w 515"/>
                <a:gd name="T91" fmla="*/ 140 h 443"/>
                <a:gd name="T92" fmla="*/ 424 w 515"/>
                <a:gd name="T93" fmla="*/ 142 h 443"/>
                <a:gd name="T94" fmla="*/ 431 w 515"/>
                <a:gd name="T95" fmla="*/ 110 h 443"/>
                <a:gd name="T96" fmla="*/ 425 w 515"/>
                <a:gd name="T97" fmla="*/ 94 h 443"/>
                <a:gd name="T98" fmla="*/ 374 w 515"/>
                <a:gd name="T99" fmla="*/ 102 h 443"/>
                <a:gd name="T100" fmla="*/ 412 w 515"/>
                <a:gd name="T101" fmla="*/ 64 h 443"/>
                <a:gd name="T102" fmla="*/ 406 w 515"/>
                <a:gd name="T103" fmla="*/ 52 h 443"/>
                <a:gd name="T104" fmla="*/ 350 w 515"/>
                <a:gd name="T105" fmla="*/ 33 h 443"/>
                <a:gd name="T106" fmla="*/ 385 w 515"/>
                <a:gd name="T10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5" h="443">
                  <a:moveTo>
                    <a:pt x="385" y="0"/>
                  </a:moveTo>
                  <a:lnTo>
                    <a:pt x="103" y="119"/>
                  </a:lnTo>
                  <a:lnTo>
                    <a:pt x="88" y="127"/>
                  </a:lnTo>
                  <a:lnTo>
                    <a:pt x="73" y="137"/>
                  </a:lnTo>
                  <a:lnTo>
                    <a:pt x="60" y="146"/>
                  </a:lnTo>
                  <a:lnTo>
                    <a:pt x="48" y="157"/>
                  </a:lnTo>
                  <a:lnTo>
                    <a:pt x="37" y="170"/>
                  </a:lnTo>
                  <a:lnTo>
                    <a:pt x="27" y="183"/>
                  </a:lnTo>
                  <a:lnTo>
                    <a:pt x="20" y="197"/>
                  </a:lnTo>
                  <a:lnTo>
                    <a:pt x="12" y="211"/>
                  </a:lnTo>
                  <a:lnTo>
                    <a:pt x="7" y="226"/>
                  </a:lnTo>
                  <a:lnTo>
                    <a:pt x="3" y="242"/>
                  </a:lnTo>
                  <a:lnTo>
                    <a:pt x="0" y="259"/>
                  </a:lnTo>
                  <a:lnTo>
                    <a:pt x="0" y="275"/>
                  </a:lnTo>
                  <a:lnTo>
                    <a:pt x="0" y="291"/>
                  </a:lnTo>
                  <a:lnTo>
                    <a:pt x="3" y="308"/>
                  </a:lnTo>
                  <a:lnTo>
                    <a:pt x="7" y="324"/>
                  </a:lnTo>
                  <a:lnTo>
                    <a:pt x="13" y="341"/>
                  </a:lnTo>
                  <a:lnTo>
                    <a:pt x="21" y="356"/>
                  </a:lnTo>
                  <a:lnTo>
                    <a:pt x="29" y="370"/>
                  </a:lnTo>
                  <a:lnTo>
                    <a:pt x="39" y="383"/>
                  </a:lnTo>
                  <a:lnTo>
                    <a:pt x="51" y="396"/>
                  </a:lnTo>
                  <a:lnTo>
                    <a:pt x="63" y="407"/>
                  </a:lnTo>
                  <a:lnTo>
                    <a:pt x="76" y="415"/>
                  </a:lnTo>
                  <a:lnTo>
                    <a:pt x="90" y="424"/>
                  </a:lnTo>
                  <a:lnTo>
                    <a:pt x="105" y="430"/>
                  </a:lnTo>
                  <a:lnTo>
                    <a:pt x="120" y="436"/>
                  </a:lnTo>
                  <a:lnTo>
                    <a:pt x="135" y="440"/>
                  </a:lnTo>
                  <a:lnTo>
                    <a:pt x="151" y="442"/>
                  </a:lnTo>
                  <a:lnTo>
                    <a:pt x="168" y="443"/>
                  </a:lnTo>
                  <a:lnTo>
                    <a:pt x="185" y="442"/>
                  </a:lnTo>
                  <a:lnTo>
                    <a:pt x="201" y="440"/>
                  </a:lnTo>
                  <a:lnTo>
                    <a:pt x="217" y="436"/>
                  </a:lnTo>
                  <a:lnTo>
                    <a:pt x="233" y="430"/>
                  </a:lnTo>
                  <a:lnTo>
                    <a:pt x="515" y="311"/>
                  </a:lnTo>
                  <a:lnTo>
                    <a:pt x="512" y="302"/>
                  </a:lnTo>
                  <a:lnTo>
                    <a:pt x="494" y="295"/>
                  </a:lnTo>
                  <a:lnTo>
                    <a:pt x="500" y="275"/>
                  </a:lnTo>
                  <a:lnTo>
                    <a:pt x="493" y="257"/>
                  </a:lnTo>
                  <a:lnTo>
                    <a:pt x="436" y="247"/>
                  </a:lnTo>
                  <a:lnTo>
                    <a:pt x="470" y="203"/>
                  </a:lnTo>
                  <a:lnTo>
                    <a:pt x="461" y="181"/>
                  </a:lnTo>
                  <a:lnTo>
                    <a:pt x="444" y="175"/>
                  </a:lnTo>
                  <a:lnTo>
                    <a:pt x="389" y="169"/>
                  </a:lnTo>
                  <a:lnTo>
                    <a:pt x="453" y="161"/>
                  </a:lnTo>
                  <a:lnTo>
                    <a:pt x="443" y="140"/>
                  </a:lnTo>
                  <a:lnTo>
                    <a:pt x="424" y="142"/>
                  </a:lnTo>
                  <a:lnTo>
                    <a:pt x="431" y="110"/>
                  </a:lnTo>
                  <a:lnTo>
                    <a:pt x="425" y="94"/>
                  </a:lnTo>
                  <a:lnTo>
                    <a:pt x="374" y="102"/>
                  </a:lnTo>
                  <a:lnTo>
                    <a:pt x="412" y="64"/>
                  </a:lnTo>
                  <a:lnTo>
                    <a:pt x="406" y="52"/>
                  </a:lnTo>
                  <a:lnTo>
                    <a:pt x="350" y="33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142"/>
            <p:cNvSpPr>
              <a:spLocks noEditPoints="1"/>
            </p:cNvSpPr>
            <p:nvPr/>
          </p:nvSpPr>
          <p:spPr bwMode="auto">
            <a:xfrm>
              <a:off x="3126108" y="5618125"/>
              <a:ext cx="458174" cy="147952"/>
            </a:xfrm>
            <a:custGeom>
              <a:avLst/>
              <a:gdLst>
                <a:gd name="T0" fmla="*/ 72 w 1154"/>
                <a:gd name="T1" fmla="*/ 102 h 374"/>
                <a:gd name="T2" fmla="*/ 65 w 1154"/>
                <a:gd name="T3" fmla="*/ 96 h 374"/>
                <a:gd name="T4" fmla="*/ 120 w 1154"/>
                <a:gd name="T5" fmla="*/ 231 h 374"/>
                <a:gd name="T6" fmla="*/ 254 w 1154"/>
                <a:gd name="T7" fmla="*/ 122 h 374"/>
                <a:gd name="T8" fmla="*/ 251 w 1154"/>
                <a:gd name="T9" fmla="*/ 83 h 374"/>
                <a:gd name="T10" fmla="*/ 214 w 1154"/>
                <a:gd name="T11" fmla="*/ 94 h 374"/>
                <a:gd name="T12" fmla="*/ 295 w 1154"/>
                <a:gd name="T13" fmla="*/ 145 h 374"/>
                <a:gd name="T14" fmla="*/ 242 w 1154"/>
                <a:gd name="T15" fmla="*/ 270 h 374"/>
                <a:gd name="T16" fmla="*/ 261 w 1154"/>
                <a:gd name="T17" fmla="*/ 308 h 374"/>
                <a:gd name="T18" fmla="*/ 310 w 1154"/>
                <a:gd name="T19" fmla="*/ 287 h 374"/>
                <a:gd name="T20" fmla="*/ 295 w 1154"/>
                <a:gd name="T21" fmla="*/ 264 h 374"/>
                <a:gd name="T22" fmla="*/ 295 w 1154"/>
                <a:gd name="T23" fmla="*/ 145 h 374"/>
                <a:gd name="T24" fmla="*/ 485 w 1154"/>
                <a:gd name="T25" fmla="*/ 245 h 374"/>
                <a:gd name="T26" fmla="*/ 450 w 1154"/>
                <a:gd name="T27" fmla="*/ 220 h 374"/>
                <a:gd name="T28" fmla="*/ 384 w 1154"/>
                <a:gd name="T29" fmla="*/ 219 h 374"/>
                <a:gd name="T30" fmla="*/ 426 w 1154"/>
                <a:gd name="T31" fmla="*/ 249 h 374"/>
                <a:gd name="T32" fmla="*/ 444 w 1154"/>
                <a:gd name="T33" fmla="*/ 265 h 374"/>
                <a:gd name="T34" fmla="*/ 381 w 1154"/>
                <a:gd name="T35" fmla="*/ 270 h 374"/>
                <a:gd name="T36" fmla="*/ 358 w 1154"/>
                <a:gd name="T37" fmla="*/ 302 h 374"/>
                <a:gd name="T38" fmla="*/ 384 w 1154"/>
                <a:gd name="T39" fmla="*/ 349 h 374"/>
                <a:gd name="T40" fmla="*/ 432 w 1154"/>
                <a:gd name="T41" fmla="*/ 345 h 374"/>
                <a:gd name="T42" fmla="*/ 480 w 1154"/>
                <a:gd name="T43" fmla="*/ 346 h 374"/>
                <a:gd name="T44" fmla="*/ 433 w 1154"/>
                <a:gd name="T45" fmla="*/ 316 h 374"/>
                <a:gd name="T46" fmla="*/ 407 w 1154"/>
                <a:gd name="T47" fmla="*/ 317 h 374"/>
                <a:gd name="T48" fmla="*/ 413 w 1154"/>
                <a:gd name="T49" fmla="*/ 297 h 374"/>
                <a:gd name="T50" fmla="*/ 545 w 1154"/>
                <a:gd name="T51" fmla="*/ 374 h 374"/>
                <a:gd name="T52" fmla="*/ 593 w 1154"/>
                <a:gd name="T53" fmla="*/ 274 h 374"/>
                <a:gd name="T54" fmla="*/ 618 w 1154"/>
                <a:gd name="T55" fmla="*/ 288 h 374"/>
                <a:gd name="T56" fmla="*/ 669 w 1154"/>
                <a:gd name="T57" fmla="*/ 273 h 374"/>
                <a:gd name="T58" fmla="*/ 694 w 1154"/>
                <a:gd name="T59" fmla="*/ 271 h 374"/>
                <a:gd name="T60" fmla="*/ 747 w 1154"/>
                <a:gd name="T61" fmla="*/ 279 h 374"/>
                <a:gd name="T62" fmla="*/ 726 w 1154"/>
                <a:gd name="T63" fmla="*/ 232 h 374"/>
                <a:gd name="T64" fmla="*/ 683 w 1154"/>
                <a:gd name="T65" fmla="*/ 226 h 374"/>
                <a:gd name="T66" fmla="*/ 655 w 1154"/>
                <a:gd name="T67" fmla="*/ 249 h 374"/>
                <a:gd name="T68" fmla="*/ 608 w 1154"/>
                <a:gd name="T69" fmla="*/ 232 h 374"/>
                <a:gd name="T70" fmla="*/ 578 w 1154"/>
                <a:gd name="T71" fmla="*/ 253 h 374"/>
                <a:gd name="T72" fmla="*/ 537 w 1154"/>
                <a:gd name="T73" fmla="*/ 286 h 374"/>
                <a:gd name="T74" fmla="*/ 795 w 1154"/>
                <a:gd name="T75" fmla="*/ 182 h 374"/>
                <a:gd name="T76" fmla="*/ 809 w 1154"/>
                <a:gd name="T77" fmla="*/ 146 h 374"/>
                <a:gd name="T78" fmla="*/ 768 w 1154"/>
                <a:gd name="T79" fmla="*/ 145 h 374"/>
                <a:gd name="T80" fmla="*/ 776 w 1154"/>
                <a:gd name="T81" fmla="*/ 182 h 374"/>
                <a:gd name="T82" fmla="*/ 932 w 1154"/>
                <a:gd name="T83" fmla="*/ 199 h 374"/>
                <a:gd name="T84" fmla="*/ 932 w 1154"/>
                <a:gd name="T85" fmla="*/ 175 h 374"/>
                <a:gd name="T86" fmla="*/ 957 w 1154"/>
                <a:gd name="T87" fmla="*/ 176 h 374"/>
                <a:gd name="T88" fmla="*/ 992 w 1154"/>
                <a:gd name="T89" fmla="*/ 138 h 374"/>
                <a:gd name="T90" fmla="*/ 948 w 1154"/>
                <a:gd name="T91" fmla="*/ 121 h 374"/>
                <a:gd name="T92" fmla="*/ 911 w 1154"/>
                <a:gd name="T93" fmla="*/ 150 h 374"/>
                <a:gd name="T94" fmla="*/ 858 w 1154"/>
                <a:gd name="T95" fmla="*/ 178 h 374"/>
                <a:gd name="T96" fmla="*/ 1094 w 1154"/>
                <a:gd name="T97" fmla="*/ 176 h 374"/>
                <a:gd name="T98" fmla="*/ 1146 w 1154"/>
                <a:gd name="T99" fmla="*/ 131 h 374"/>
                <a:gd name="T100" fmla="*/ 1148 w 1154"/>
                <a:gd name="T101" fmla="*/ 84 h 374"/>
                <a:gd name="T102" fmla="*/ 1109 w 1154"/>
                <a:gd name="T103" fmla="*/ 65 h 374"/>
                <a:gd name="T104" fmla="*/ 1063 w 1154"/>
                <a:gd name="T105" fmla="*/ 77 h 374"/>
                <a:gd name="T106" fmla="*/ 1081 w 1154"/>
                <a:gd name="T107" fmla="*/ 52 h 374"/>
                <a:gd name="T108" fmla="*/ 1061 w 1154"/>
                <a:gd name="T109" fmla="*/ 25 h 374"/>
                <a:gd name="T110" fmla="*/ 1025 w 1154"/>
                <a:gd name="T111" fmla="*/ 65 h 374"/>
                <a:gd name="T112" fmla="*/ 1028 w 1154"/>
                <a:gd name="T113" fmla="*/ 109 h 374"/>
                <a:gd name="T114" fmla="*/ 1065 w 1154"/>
                <a:gd name="T115" fmla="*/ 124 h 374"/>
                <a:gd name="T116" fmla="*/ 1110 w 1154"/>
                <a:gd name="T117" fmla="*/ 112 h 374"/>
                <a:gd name="T118" fmla="*/ 1092 w 1154"/>
                <a:gd name="T119" fmla="*/ 13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4" h="374">
                  <a:moveTo>
                    <a:pt x="61" y="0"/>
                  </a:moveTo>
                  <a:lnTo>
                    <a:pt x="0" y="130"/>
                  </a:lnTo>
                  <a:lnTo>
                    <a:pt x="36" y="165"/>
                  </a:lnTo>
                  <a:lnTo>
                    <a:pt x="165" y="102"/>
                  </a:lnTo>
                  <a:lnTo>
                    <a:pt x="128" y="67"/>
                  </a:lnTo>
                  <a:lnTo>
                    <a:pt x="78" y="98"/>
                  </a:lnTo>
                  <a:lnTo>
                    <a:pt x="72" y="102"/>
                  </a:lnTo>
                  <a:lnTo>
                    <a:pt x="65" y="106"/>
                  </a:lnTo>
                  <a:lnTo>
                    <a:pt x="59" y="112"/>
                  </a:lnTo>
                  <a:lnTo>
                    <a:pt x="52" y="116"/>
                  </a:lnTo>
                  <a:lnTo>
                    <a:pt x="51" y="116"/>
                  </a:lnTo>
                  <a:lnTo>
                    <a:pt x="56" y="110"/>
                  </a:lnTo>
                  <a:lnTo>
                    <a:pt x="61" y="102"/>
                  </a:lnTo>
                  <a:lnTo>
                    <a:pt x="65" y="96"/>
                  </a:lnTo>
                  <a:lnTo>
                    <a:pt x="69" y="89"/>
                  </a:lnTo>
                  <a:lnTo>
                    <a:pt x="99" y="37"/>
                  </a:lnTo>
                  <a:lnTo>
                    <a:pt x="61" y="0"/>
                  </a:lnTo>
                  <a:close/>
                  <a:moveTo>
                    <a:pt x="161" y="259"/>
                  </a:moveTo>
                  <a:lnTo>
                    <a:pt x="237" y="148"/>
                  </a:lnTo>
                  <a:lnTo>
                    <a:pt x="196" y="119"/>
                  </a:lnTo>
                  <a:lnTo>
                    <a:pt x="120" y="231"/>
                  </a:lnTo>
                  <a:lnTo>
                    <a:pt x="161" y="259"/>
                  </a:lnTo>
                  <a:close/>
                  <a:moveTo>
                    <a:pt x="225" y="122"/>
                  </a:moveTo>
                  <a:lnTo>
                    <a:pt x="230" y="125"/>
                  </a:lnTo>
                  <a:lnTo>
                    <a:pt x="237" y="127"/>
                  </a:lnTo>
                  <a:lnTo>
                    <a:pt x="243" y="126"/>
                  </a:lnTo>
                  <a:lnTo>
                    <a:pt x="249" y="125"/>
                  </a:lnTo>
                  <a:lnTo>
                    <a:pt x="254" y="122"/>
                  </a:lnTo>
                  <a:lnTo>
                    <a:pt x="258" y="117"/>
                  </a:lnTo>
                  <a:lnTo>
                    <a:pt x="262" y="111"/>
                  </a:lnTo>
                  <a:lnTo>
                    <a:pt x="263" y="104"/>
                  </a:lnTo>
                  <a:lnTo>
                    <a:pt x="263" y="99"/>
                  </a:lnTo>
                  <a:lnTo>
                    <a:pt x="261" y="94"/>
                  </a:lnTo>
                  <a:lnTo>
                    <a:pt x="256" y="88"/>
                  </a:lnTo>
                  <a:lnTo>
                    <a:pt x="251" y="83"/>
                  </a:lnTo>
                  <a:lnTo>
                    <a:pt x="244" y="79"/>
                  </a:lnTo>
                  <a:lnTo>
                    <a:pt x="238" y="78"/>
                  </a:lnTo>
                  <a:lnTo>
                    <a:pt x="232" y="78"/>
                  </a:lnTo>
                  <a:lnTo>
                    <a:pt x="226" y="79"/>
                  </a:lnTo>
                  <a:lnTo>
                    <a:pt x="222" y="84"/>
                  </a:lnTo>
                  <a:lnTo>
                    <a:pt x="216" y="88"/>
                  </a:lnTo>
                  <a:lnTo>
                    <a:pt x="214" y="94"/>
                  </a:lnTo>
                  <a:lnTo>
                    <a:pt x="213" y="100"/>
                  </a:lnTo>
                  <a:lnTo>
                    <a:pt x="213" y="105"/>
                  </a:lnTo>
                  <a:lnTo>
                    <a:pt x="215" y="112"/>
                  </a:lnTo>
                  <a:lnTo>
                    <a:pt x="218" y="117"/>
                  </a:lnTo>
                  <a:lnTo>
                    <a:pt x="224" y="122"/>
                  </a:lnTo>
                  <a:lnTo>
                    <a:pt x="225" y="122"/>
                  </a:lnTo>
                  <a:close/>
                  <a:moveTo>
                    <a:pt x="295" y="145"/>
                  </a:moveTo>
                  <a:lnTo>
                    <a:pt x="284" y="169"/>
                  </a:lnTo>
                  <a:lnTo>
                    <a:pt x="269" y="162"/>
                  </a:lnTo>
                  <a:lnTo>
                    <a:pt x="254" y="195"/>
                  </a:lnTo>
                  <a:lnTo>
                    <a:pt x="269" y="202"/>
                  </a:lnTo>
                  <a:lnTo>
                    <a:pt x="250" y="245"/>
                  </a:lnTo>
                  <a:lnTo>
                    <a:pt x="245" y="258"/>
                  </a:lnTo>
                  <a:lnTo>
                    <a:pt x="242" y="270"/>
                  </a:lnTo>
                  <a:lnTo>
                    <a:pt x="242" y="275"/>
                  </a:lnTo>
                  <a:lnTo>
                    <a:pt x="242" y="279"/>
                  </a:lnTo>
                  <a:lnTo>
                    <a:pt x="243" y="284"/>
                  </a:lnTo>
                  <a:lnTo>
                    <a:pt x="244" y="288"/>
                  </a:lnTo>
                  <a:lnTo>
                    <a:pt x="248" y="295"/>
                  </a:lnTo>
                  <a:lnTo>
                    <a:pt x="254" y="302"/>
                  </a:lnTo>
                  <a:lnTo>
                    <a:pt x="261" y="308"/>
                  </a:lnTo>
                  <a:lnTo>
                    <a:pt x="270" y="314"/>
                  </a:lnTo>
                  <a:lnTo>
                    <a:pt x="279" y="317"/>
                  </a:lnTo>
                  <a:lnTo>
                    <a:pt x="286" y="319"/>
                  </a:lnTo>
                  <a:lnTo>
                    <a:pt x="293" y="321"/>
                  </a:lnTo>
                  <a:lnTo>
                    <a:pt x="298" y="322"/>
                  </a:lnTo>
                  <a:lnTo>
                    <a:pt x="313" y="288"/>
                  </a:lnTo>
                  <a:lnTo>
                    <a:pt x="310" y="287"/>
                  </a:lnTo>
                  <a:lnTo>
                    <a:pt x="307" y="286"/>
                  </a:lnTo>
                  <a:lnTo>
                    <a:pt x="303" y="284"/>
                  </a:lnTo>
                  <a:lnTo>
                    <a:pt x="298" y="281"/>
                  </a:lnTo>
                  <a:lnTo>
                    <a:pt x="295" y="278"/>
                  </a:lnTo>
                  <a:lnTo>
                    <a:pt x="294" y="274"/>
                  </a:lnTo>
                  <a:lnTo>
                    <a:pt x="294" y="270"/>
                  </a:lnTo>
                  <a:lnTo>
                    <a:pt x="295" y="264"/>
                  </a:lnTo>
                  <a:lnTo>
                    <a:pt x="297" y="257"/>
                  </a:lnTo>
                  <a:lnTo>
                    <a:pt x="313" y="222"/>
                  </a:lnTo>
                  <a:lnTo>
                    <a:pt x="339" y="233"/>
                  </a:lnTo>
                  <a:lnTo>
                    <a:pt x="354" y="200"/>
                  </a:lnTo>
                  <a:lnTo>
                    <a:pt x="329" y="189"/>
                  </a:lnTo>
                  <a:lnTo>
                    <a:pt x="345" y="154"/>
                  </a:lnTo>
                  <a:lnTo>
                    <a:pt x="295" y="145"/>
                  </a:lnTo>
                  <a:close/>
                  <a:moveTo>
                    <a:pt x="491" y="289"/>
                  </a:moveTo>
                  <a:lnTo>
                    <a:pt x="493" y="276"/>
                  </a:lnTo>
                  <a:lnTo>
                    <a:pt x="492" y="265"/>
                  </a:lnTo>
                  <a:lnTo>
                    <a:pt x="492" y="260"/>
                  </a:lnTo>
                  <a:lnTo>
                    <a:pt x="489" y="254"/>
                  </a:lnTo>
                  <a:lnTo>
                    <a:pt x="488" y="249"/>
                  </a:lnTo>
                  <a:lnTo>
                    <a:pt x="485" y="245"/>
                  </a:lnTo>
                  <a:lnTo>
                    <a:pt x="482" y="239"/>
                  </a:lnTo>
                  <a:lnTo>
                    <a:pt x="479" y="236"/>
                  </a:lnTo>
                  <a:lnTo>
                    <a:pt x="474" y="232"/>
                  </a:lnTo>
                  <a:lnTo>
                    <a:pt x="469" y="229"/>
                  </a:lnTo>
                  <a:lnTo>
                    <a:pt x="464" y="225"/>
                  </a:lnTo>
                  <a:lnTo>
                    <a:pt x="456" y="222"/>
                  </a:lnTo>
                  <a:lnTo>
                    <a:pt x="450" y="220"/>
                  </a:lnTo>
                  <a:lnTo>
                    <a:pt x="441" y="218"/>
                  </a:lnTo>
                  <a:lnTo>
                    <a:pt x="428" y="216"/>
                  </a:lnTo>
                  <a:lnTo>
                    <a:pt x="416" y="216"/>
                  </a:lnTo>
                  <a:lnTo>
                    <a:pt x="405" y="216"/>
                  </a:lnTo>
                  <a:lnTo>
                    <a:pt x="397" y="217"/>
                  </a:lnTo>
                  <a:lnTo>
                    <a:pt x="389" y="218"/>
                  </a:lnTo>
                  <a:lnTo>
                    <a:pt x="384" y="219"/>
                  </a:lnTo>
                  <a:lnTo>
                    <a:pt x="386" y="251"/>
                  </a:lnTo>
                  <a:lnTo>
                    <a:pt x="391" y="250"/>
                  </a:lnTo>
                  <a:lnTo>
                    <a:pt x="398" y="248"/>
                  </a:lnTo>
                  <a:lnTo>
                    <a:pt x="404" y="248"/>
                  </a:lnTo>
                  <a:lnTo>
                    <a:pt x="411" y="248"/>
                  </a:lnTo>
                  <a:lnTo>
                    <a:pt x="418" y="248"/>
                  </a:lnTo>
                  <a:lnTo>
                    <a:pt x="426" y="249"/>
                  </a:lnTo>
                  <a:lnTo>
                    <a:pt x="433" y="251"/>
                  </a:lnTo>
                  <a:lnTo>
                    <a:pt x="439" y="253"/>
                  </a:lnTo>
                  <a:lnTo>
                    <a:pt x="442" y="256"/>
                  </a:lnTo>
                  <a:lnTo>
                    <a:pt x="444" y="259"/>
                  </a:lnTo>
                  <a:lnTo>
                    <a:pt x="445" y="262"/>
                  </a:lnTo>
                  <a:lnTo>
                    <a:pt x="445" y="264"/>
                  </a:lnTo>
                  <a:lnTo>
                    <a:pt x="444" y="265"/>
                  </a:lnTo>
                  <a:lnTo>
                    <a:pt x="428" y="263"/>
                  </a:lnTo>
                  <a:lnTo>
                    <a:pt x="413" y="262"/>
                  </a:lnTo>
                  <a:lnTo>
                    <a:pt x="406" y="263"/>
                  </a:lnTo>
                  <a:lnTo>
                    <a:pt x="399" y="264"/>
                  </a:lnTo>
                  <a:lnTo>
                    <a:pt x="392" y="265"/>
                  </a:lnTo>
                  <a:lnTo>
                    <a:pt x="387" y="267"/>
                  </a:lnTo>
                  <a:lnTo>
                    <a:pt x="381" y="270"/>
                  </a:lnTo>
                  <a:lnTo>
                    <a:pt x="376" y="272"/>
                  </a:lnTo>
                  <a:lnTo>
                    <a:pt x="372" y="276"/>
                  </a:lnTo>
                  <a:lnTo>
                    <a:pt x="367" y="279"/>
                  </a:lnTo>
                  <a:lnTo>
                    <a:pt x="364" y="285"/>
                  </a:lnTo>
                  <a:lnTo>
                    <a:pt x="361" y="289"/>
                  </a:lnTo>
                  <a:lnTo>
                    <a:pt x="359" y="295"/>
                  </a:lnTo>
                  <a:lnTo>
                    <a:pt x="358" y="302"/>
                  </a:lnTo>
                  <a:lnTo>
                    <a:pt x="357" y="310"/>
                  </a:lnTo>
                  <a:lnTo>
                    <a:pt x="358" y="318"/>
                  </a:lnTo>
                  <a:lnTo>
                    <a:pt x="360" y="326"/>
                  </a:lnTo>
                  <a:lnTo>
                    <a:pt x="363" y="333"/>
                  </a:lnTo>
                  <a:lnTo>
                    <a:pt x="369" y="340"/>
                  </a:lnTo>
                  <a:lnTo>
                    <a:pt x="375" y="345"/>
                  </a:lnTo>
                  <a:lnTo>
                    <a:pt x="384" y="349"/>
                  </a:lnTo>
                  <a:lnTo>
                    <a:pt x="392" y="352"/>
                  </a:lnTo>
                  <a:lnTo>
                    <a:pt x="403" y="354"/>
                  </a:lnTo>
                  <a:lnTo>
                    <a:pt x="414" y="353"/>
                  </a:lnTo>
                  <a:lnTo>
                    <a:pt x="418" y="352"/>
                  </a:lnTo>
                  <a:lnTo>
                    <a:pt x="424" y="349"/>
                  </a:lnTo>
                  <a:lnTo>
                    <a:pt x="428" y="347"/>
                  </a:lnTo>
                  <a:lnTo>
                    <a:pt x="432" y="345"/>
                  </a:lnTo>
                  <a:lnTo>
                    <a:pt x="433" y="345"/>
                  </a:lnTo>
                  <a:lnTo>
                    <a:pt x="433" y="357"/>
                  </a:lnTo>
                  <a:lnTo>
                    <a:pt x="478" y="366"/>
                  </a:lnTo>
                  <a:lnTo>
                    <a:pt x="478" y="362"/>
                  </a:lnTo>
                  <a:lnTo>
                    <a:pt x="478" y="357"/>
                  </a:lnTo>
                  <a:lnTo>
                    <a:pt x="479" y="352"/>
                  </a:lnTo>
                  <a:lnTo>
                    <a:pt x="480" y="346"/>
                  </a:lnTo>
                  <a:lnTo>
                    <a:pt x="481" y="340"/>
                  </a:lnTo>
                  <a:lnTo>
                    <a:pt x="482" y="333"/>
                  </a:lnTo>
                  <a:lnTo>
                    <a:pt x="491" y="289"/>
                  </a:lnTo>
                  <a:close/>
                  <a:moveTo>
                    <a:pt x="438" y="306"/>
                  </a:moveTo>
                  <a:lnTo>
                    <a:pt x="438" y="310"/>
                  </a:lnTo>
                  <a:lnTo>
                    <a:pt x="437" y="313"/>
                  </a:lnTo>
                  <a:lnTo>
                    <a:pt x="433" y="316"/>
                  </a:lnTo>
                  <a:lnTo>
                    <a:pt x="431" y="319"/>
                  </a:lnTo>
                  <a:lnTo>
                    <a:pt x="428" y="320"/>
                  </a:lnTo>
                  <a:lnTo>
                    <a:pt x="425" y="321"/>
                  </a:lnTo>
                  <a:lnTo>
                    <a:pt x="420" y="322"/>
                  </a:lnTo>
                  <a:lnTo>
                    <a:pt x="417" y="321"/>
                  </a:lnTo>
                  <a:lnTo>
                    <a:pt x="412" y="320"/>
                  </a:lnTo>
                  <a:lnTo>
                    <a:pt x="407" y="317"/>
                  </a:lnTo>
                  <a:lnTo>
                    <a:pt x="406" y="315"/>
                  </a:lnTo>
                  <a:lnTo>
                    <a:pt x="405" y="312"/>
                  </a:lnTo>
                  <a:lnTo>
                    <a:pt x="405" y="310"/>
                  </a:lnTo>
                  <a:lnTo>
                    <a:pt x="406" y="306"/>
                  </a:lnTo>
                  <a:lnTo>
                    <a:pt x="407" y="302"/>
                  </a:lnTo>
                  <a:lnTo>
                    <a:pt x="410" y="299"/>
                  </a:lnTo>
                  <a:lnTo>
                    <a:pt x="413" y="297"/>
                  </a:lnTo>
                  <a:lnTo>
                    <a:pt x="416" y="295"/>
                  </a:lnTo>
                  <a:lnTo>
                    <a:pt x="421" y="294"/>
                  </a:lnTo>
                  <a:lnTo>
                    <a:pt x="427" y="294"/>
                  </a:lnTo>
                  <a:lnTo>
                    <a:pt x="433" y="294"/>
                  </a:lnTo>
                  <a:lnTo>
                    <a:pt x="440" y="295"/>
                  </a:lnTo>
                  <a:lnTo>
                    <a:pt x="438" y="306"/>
                  </a:lnTo>
                  <a:close/>
                  <a:moveTo>
                    <a:pt x="545" y="374"/>
                  </a:moveTo>
                  <a:lnTo>
                    <a:pt x="592" y="371"/>
                  </a:lnTo>
                  <a:lnTo>
                    <a:pt x="586" y="293"/>
                  </a:lnTo>
                  <a:lnTo>
                    <a:pt x="586" y="289"/>
                  </a:lnTo>
                  <a:lnTo>
                    <a:pt x="587" y="284"/>
                  </a:lnTo>
                  <a:lnTo>
                    <a:pt x="589" y="278"/>
                  </a:lnTo>
                  <a:lnTo>
                    <a:pt x="591" y="276"/>
                  </a:lnTo>
                  <a:lnTo>
                    <a:pt x="593" y="274"/>
                  </a:lnTo>
                  <a:lnTo>
                    <a:pt x="596" y="273"/>
                  </a:lnTo>
                  <a:lnTo>
                    <a:pt x="601" y="272"/>
                  </a:lnTo>
                  <a:lnTo>
                    <a:pt x="606" y="272"/>
                  </a:lnTo>
                  <a:lnTo>
                    <a:pt x="610" y="274"/>
                  </a:lnTo>
                  <a:lnTo>
                    <a:pt x="614" y="277"/>
                  </a:lnTo>
                  <a:lnTo>
                    <a:pt x="616" y="283"/>
                  </a:lnTo>
                  <a:lnTo>
                    <a:pt x="618" y="288"/>
                  </a:lnTo>
                  <a:lnTo>
                    <a:pt x="619" y="295"/>
                  </a:lnTo>
                  <a:lnTo>
                    <a:pt x="624" y="368"/>
                  </a:lnTo>
                  <a:lnTo>
                    <a:pt x="672" y="365"/>
                  </a:lnTo>
                  <a:lnTo>
                    <a:pt x="667" y="288"/>
                  </a:lnTo>
                  <a:lnTo>
                    <a:pt x="667" y="283"/>
                  </a:lnTo>
                  <a:lnTo>
                    <a:pt x="667" y="278"/>
                  </a:lnTo>
                  <a:lnTo>
                    <a:pt x="669" y="273"/>
                  </a:lnTo>
                  <a:lnTo>
                    <a:pt x="671" y="270"/>
                  </a:lnTo>
                  <a:lnTo>
                    <a:pt x="675" y="266"/>
                  </a:lnTo>
                  <a:lnTo>
                    <a:pt x="681" y="265"/>
                  </a:lnTo>
                  <a:lnTo>
                    <a:pt x="685" y="265"/>
                  </a:lnTo>
                  <a:lnTo>
                    <a:pt x="688" y="266"/>
                  </a:lnTo>
                  <a:lnTo>
                    <a:pt x="691" y="268"/>
                  </a:lnTo>
                  <a:lnTo>
                    <a:pt x="694" y="271"/>
                  </a:lnTo>
                  <a:lnTo>
                    <a:pt x="696" y="275"/>
                  </a:lnTo>
                  <a:lnTo>
                    <a:pt x="697" y="279"/>
                  </a:lnTo>
                  <a:lnTo>
                    <a:pt x="698" y="284"/>
                  </a:lnTo>
                  <a:lnTo>
                    <a:pt x="699" y="290"/>
                  </a:lnTo>
                  <a:lnTo>
                    <a:pt x="704" y="361"/>
                  </a:lnTo>
                  <a:lnTo>
                    <a:pt x="752" y="358"/>
                  </a:lnTo>
                  <a:lnTo>
                    <a:pt x="747" y="279"/>
                  </a:lnTo>
                  <a:lnTo>
                    <a:pt x="745" y="270"/>
                  </a:lnTo>
                  <a:lnTo>
                    <a:pt x="743" y="262"/>
                  </a:lnTo>
                  <a:lnTo>
                    <a:pt x="741" y="254"/>
                  </a:lnTo>
                  <a:lnTo>
                    <a:pt x="738" y="247"/>
                  </a:lnTo>
                  <a:lnTo>
                    <a:pt x="735" y="241"/>
                  </a:lnTo>
                  <a:lnTo>
                    <a:pt x="730" y="236"/>
                  </a:lnTo>
                  <a:lnTo>
                    <a:pt x="726" y="232"/>
                  </a:lnTo>
                  <a:lnTo>
                    <a:pt x="721" y="229"/>
                  </a:lnTo>
                  <a:lnTo>
                    <a:pt x="715" y="226"/>
                  </a:lnTo>
                  <a:lnTo>
                    <a:pt x="710" y="224"/>
                  </a:lnTo>
                  <a:lnTo>
                    <a:pt x="702" y="224"/>
                  </a:lnTo>
                  <a:lnTo>
                    <a:pt x="696" y="224"/>
                  </a:lnTo>
                  <a:lnTo>
                    <a:pt x="689" y="225"/>
                  </a:lnTo>
                  <a:lnTo>
                    <a:pt x="683" y="226"/>
                  </a:lnTo>
                  <a:lnTo>
                    <a:pt x="677" y="229"/>
                  </a:lnTo>
                  <a:lnTo>
                    <a:pt x="672" y="232"/>
                  </a:lnTo>
                  <a:lnTo>
                    <a:pt x="668" y="235"/>
                  </a:lnTo>
                  <a:lnTo>
                    <a:pt x="663" y="239"/>
                  </a:lnTo>
                  <a:lnTo>
                    <a:pt x="659" y="244"/>
                  </a:lnTo>
                  <a:lnTo>
                    <a:pt x="655" y="249"/>
                  </a:lnTo>
                  <a:lnTo>
                    <a:pt x="655" y="249"/>
                  </a:lnTo>
                  <a:lnTo>
                    <a:pt x="650" y="243"/>
                  </a:lnTo>
                  <a:lnTo>
                    <a:pt x="645" y="238"/>
                  </a:lnTo>
                  <a:lnTo>
                    <a:pt x="640" y="234"/>
                  </a:lnTo>
                  <a:lnTo>
                    <a:pt x="632" y="232"/>
                  </a:lnTo>
                  <a:lnTo>
                    <a:pt x="624" y="231"/>
                  </a:lnTo>
                  <a:lnTo>
                    <a:pt x="617" y="231"/>
                  </a:lnTo>
                  <a:lnTo>
                    <a:pt x="608" y="232"/>
                  </a:lnTo>
                  <a:lnTo>
                    <a:pt x="602" y="234"/>
                  </a:lnTo>
                  <a:lnTo>
                    <a:pt x="595" y="236"/>
                  </a:lnTo>
                  <a:lnTo>
                    <a:pt x="590" y="240"/>
                  </a:lnTo>
                  <a:lnTo>
                    <a:pt x="586" y="244"/>
                  </a:lnTo>
                  <a:lnTo>
                    <a:pt x="582" y="247"/>
                  </a:lnTo>
                  <a:lnTo>
                    <a:pt x="580" y="250"/>
                  </a:lnTo>
                  <a:lnTo>
                    <a:pt x="578" y="253"/>
                  </a:lnTo>
                  <a:lnTo>
                    <a:pt x="577" y="253"/>
                  </a:lnTo>
                  <a:lnTo>
                    <a:pt x="574" y="237"/>
                  </a:lnTo>
                  <a:lnTo>
                    <a:pt x="533" y="240"/>
                  </a:lnTo>
                  <a:lnTo>
                    <a:pt x="534" y="250"/>
                  </a:lnTo>
                  <a:lnTo>
                    <a:pt x="535" y="261"/>
                  </a:lnTo>
                  <a:lnTo>
                    <a:pt x="536" y="273"/>
                  </a:lnTo>
                  <a:lnTo>
                    <a:pt x="537" y="286"/>
                  </a:lnTo>
                  <a:lnTo>
                    <a:pt x="545" y="374"/>
                  </a:lnTo>
                  <a:close/>
                  <a:moveTo>
                    <a:pt x="866" y="316"/>
                  </a:moveTo>
                  <a:lnTo>
                    <a:pt x="823" y="187"/>
                  </a:lnTo>
                  <a:lnTo>
                    <a:pt x="776" y="204"/>
                  </a:lnTo>
                  <a:lnTo>
                    <a:pt x="819" y="332"/>
                  </a:lnTo>
                  <a:lnTo>
                    <a:pt x="866" y="316"/>
                  </a:lnTo>
                  <a:close/>
                  <a:moveTo>
                    <a:pt x="795" y="182"/>
                  </a:moveTo>
                  <a:lnTo>
                    <a:pt x="802" y="180"/>
                  </a:lnTo>
                  <a:lnTo>
                    <a:pt x="807" y="176"/>
                  </a:lnTo>
                  <a:lnTo>
                    <a:pt x="810" y="170"/>
                  </a:lnTo>
                  <a:lnTo>
                    <a:pt x="812" y="165"/>
                  </a:lnTo>
                  <a:lnTo>
                    <a:pt x="812" y="158"/>
                  </a:lnTo>
                  <a:lnTo>
                    <a:pt x="811" y="153"/>
                  </a:lnTo>
                  <a:lnTo>
                    <a:pt x="809" y="146"/>
                  </a:lnTo>
                  <a:lnTo>
                    <a:pt x="805" y="142"/>
                  </a:lnTo>
                  <a:lnTo>
                    <a:pt x="799" y="139"/>
                  </a:lnTo>
                  <a:lnTo>
                    <a:pt x="794" y="137"/>
                  </a:lnTo>
                  <a:lnTo>
                    <a:pt x="788" y="137"/>
                  </a:lnTo>
                  <a:lnTo>
                    <a:pt x="780" y="138"/>
                  </a:lnTo>
                  <a:lnTo>
                    <a:pt x="774" y="141"/>
                  </a:lnTo>
                  <a:lnTo>
                    <a:pt x="768" y="145"/>
                  </a:lnTo>
                  <a:lnTo>
                    <a:pt x="765" y="151"/>
                  </a:lnTo>
                  <a:lnTo>
                    <a:pt x="763" y="156"/>
                  </a:lnTo>
                  <a:lnTo>
                    <a:pt x="763" y="163"/>
                  </a:lnTo>
                  <a:lnTo>
                    <a:pt x="764" y="168"/>
                  </a:lnTo>
                  <a:lnTo>
                    <a:pt x="767" y="175"/>
                  </a:lnTo>
                  <a:lnTo>
                    <a:pt x="770" y="179"/>
                  </a:lnTo>
                  <a:lnTo>
                    <a:pt x="776" y="182"/>
                  </a:lnTo>
                  <a:lnTo>
                    <a:pt x="781" y="184"/>
                  </a:lnTo>
                  <a:lnTo>
                    <a:pt x="788" y="184"/>
                  </a:lnTo>
                  <a:lnTo>
                    <a:pt x="795" y="183"/>
                  </a:lnTo>
                  <a:lnTo>
                    <a:pt x="795" y="182"/>
                  </a:lnTo>
                  <a:close/>
                  <a:moveTo>
                    <a:pt x="931" y="291"/>
                  </a:moveTo>
                  <a:lnTo>
                    <a:pt x="973" y="264"/>
                  </a:lnTo>
                  <a:lnTo>
                    <a:pt x="932" y="199"/>
                  </a:lnTo>
                  <a:lnTo>
                    <a:pt x="929" y="195"/>
                  </a:lnTo>
                  <a:lnTo>
                    <a:pt x="928" y="191"/>
                  </a:lnTo>
                  <a:lnTo>
                    <a:pt x="928" y="187"/>
                  </a:lnTo>
                  <a:lnTo>
                    <a:pt x="928" y="184"/>
                  </a:lnTo>
                  <a:lnTo>
                    <a:pt x="928" y="181"/>
                  </a:lnTo>
                  <a:lnTo>
                    <a:pt x="929" y="178"/>
                  </a:lnTo>
                  <a:lnTo>
                    <a:pt x="932" y="175"/>
                  </a:lnTo>
                  <a:lnTo>
                    <a:pt x="936" y="172"/>
                  </a:lnTo>
                  <a:lnTo>
                    <a:pt x="939" y="170"/>
                  </a:lnTo>
                  <a:lnTo>
                    <a:pt x="943" y="169"/>
                  </a:lnTo>
                  <a:lnTo>
                    <a:pt x="946" y="169"/>
                  </a:lnTo>
                  <a:lnTo>
                    <a:pt x="950" y="170"/>
                  </a:lnTo>
                  <a:lnTo>
                    <a:pt x="953" y="172"/>
                  </a:lnTo>
                  <a:lnTo>
                    <a:pt x="957" y="176"/>
                  </a:lnTo>
                  <a:lnTo>
                    <a:pt x="960" y="179"/>
                  </a:lnTo>
                  <a:lnTo>
                    <a:pt x="964" y="183"/>
                  </a:lnTo>
                  <a:lnTo>
                    <a:pt x="1002" y="246"/>
                  </a:lnTo>
                  <a:lnTo>
                    <a:pt x="1045" y="219"/>
                  </a:lnTo>
                  <a:lnTo>
                    <a:pt x="1001" y="152"/>
                  </a:lnTo>
                  <a:lnTo>
                    <a:pt x="996" y="144"/>
                  </a:lnTo>
                  <a:lnTo>
                    <a:pt x="992" y="138"/>
                  </a:lnTo>
                  <a:lnTo>
                    <a:pt x="985" y="132"/>
                  </a:lnTo>
                  <a:lnTo>
                    <a:pt x="980" y="128"/>
                  </a:lnTo>
                  <a:lnTo>
                    <a:pt x="974" y="125"/>
                  </a:lnTo>
                  <a:lnTo>
                    <a:pt x="968" y="122"/>
                  </a:lnTo>
                  <a:lnTo>
                    <a:pt x="961" y="121"/>
                  </a:lnTo>
                  <a:lnTo>
                    <a:pt x="955" y="121"/>
                  </a:lnTo>
                  <a:lnTo>
                    <a:pt x="948" y="121"/>
                  </a:lnTo>
                  <a:lnTo>
                    <a:pt x="942" y="123"/>
                  </a:lnTo>
                  <a:lnTo>
                    <a:pt x="936" y="125"/>
                  </a:lnTo>
                  <a:lnTo>
                    <a:pt x="929" y="128"/>
                  </a:lnTo>
                  <a:lnTo>
                    <a:pt x="923" y="133"/>
                  </a:lnTo>
                  <a:lnTo>
                    <a:pt x="917" y="139"/>
                  </a:lnTo>
                  <a:lnTo>
                    <a:pt x="914" y="144"/>
                  </a:lnTo>
                  <a:lnTo>
                    <a:pt x="911" y="150"/>
                  </a:lnTo>
                  <a:lnTo>
                    <a:pt x="909" y="155"/>
                  </a:lnTo>
                  <a:lnTo>
                    <a:pt x="906" y="159"/>
                  </a:lnTo>
                  <a:lnTo>
                    <a:pt x="906" y="164"/>
                  </a:lnTo>
                  <a:lnTo>
                    <a:pt x="905" y="168"/>
                  </a:lnTo>
                  <a:lnTo>
                    <a:pt x="905" y="168"/>
                  </a:lnTo>
                  <a:lnTo>
                    <a:pt x="893" y="155"/>
                  </a:lnTo>
                  <a:lnTo>
                    <a:pt x="858" y="178"/>
                  </a:lnTo>
                  <a:lnTo>
                    <a:pt x="863" y="186"/>
                  </a:lnTo>
                  <a:lnTo>
                    <a:pt x="870" y="195"/>
                  </a:lnTo>
                  <a:lnTo>
                    <a:pt x="876" y="205"/>
                  </a:lnTo>
                  <a:lnTo>
                    <a:pt x="884" y="216"/>
                  </a:lnTo>
                  <a:lnTo>
                    <a:pt x="931" y="291"/>
                  </a:lnTo>
                  <a:close/>
                  <a:moveTo>
                    <a:pt x="1089" y="177"/>
                  </a:moveTo>
                  <a:lnTo>
                    <a:pt x="1094" y="176"/>
                  </a:lnTo>
                  <a:lnTo>
                    <a:pt x="1101" y="172"/>
                  </a:lnTo>
                  <a:lnTo>
                    <a:pt x="1107" y="168"/>
                  </a:lnTo>
                  <a:lnTo>
                    <a:pt x="1115" y="164"/>
                  </a:lnTo>
                  <a:lnTo>
                    <a:pt x="1121" y="158"/>
                  </a:lnTo>
                  <a:lnTo>
                    <a:pt x="1129" y="152"/>
                  </a:lnTo>
                  <a:lnTo>
                    <a:pt x="1139" y="141"/>
                  </a:lnTo>
                  <a:lnTo>
                    <a:pt x="1146" y="131"/>
                  </a:lnTo>
                  <a:lnTo>
                    <a:pt x="1150" y="121"/>
                  </a:lnTo>
                  <a:lnTo>
                    <a:pt x="1154" y="111"/>
                  </a:lnTo>
                  <a:lnTo>
                    <a:pt x="1154" y="106"/>
                  </a:lnTo>
                  <a:lnTo>
                    <a:pt x="1154" y="101"/>
                  </a:lnTo>
                  <a:lnTo>
                    <a:pt x="1153" y="97"/>
                  </a:lnTo>
                  <a:lnTo>
                    <a:pt x="1152" y="92"/>
                  </a:lnTo>
                  <a:lnTo>
                    <a:pt x="1148" y="84"/>
                  </a:lnTo>
                  <a:lnTo>
                    <a:pt x="1142" y="77"/>
                  </a:lnTo>
                  <a:lnTo>
                    <a:pt x="1135" y="71"/>
                  </a:lnTo>
                  <a:lnTo>
                    <a:pt x="1128" y="67"/>
                  </a:lnTo>
                  <a:lnTo>
                    <a:pt x="1123" y="65"/>
                  </a:lnTo>
                  <a:lnTo>
                    <a:pt x="1119" y="64"/>
                  </a:lnTo>
                  <a:lnTo>
                    <a:pt x="1114" y="64"/>
                  </a:lnTo>
                  <a:lnTo>
                    <a:pt x="1109" y="65"/>
                  </a:lnTo>
                  <a:lnTo>
                    <a:pt x="1099" y="68"/>
                  </a:lnTo>
                  <a:lnTo>
                    <a:pt x="1087" y="72"/>
                  </a:lnTo>
                  <a:lnTo>
                    <a:pt x="1080" y="75"/>
                  </a:lnTo>
                  <a:lnTo>
                    <a:pt x="1075" y="77"/>
                  </a:lnTo>
                  <a:lnTo>
                    <a:pt x="1071" y="78"/>
                  </a:lnTo>
                  <a:lnTo>
                    <a:pt x="1067" y="79"/>
                  </a:lnTo>
                  <a:lnTo>
                    <a:pt x="1063" y="77"/>
                  </a:lnTo>
                  <a:lnTo>
                    <a:pt x="1062" y="74"/>
                  </a:lnTo>
                  <a:lnTo>
                    <a:pt x="1062" y="71"/>
                  </a:lnTo>
                  <a:lnTo>
                    <a:pt x="1064" y="67"/>
                  </a:lnTo>
                  <a:lnTo>
                    <a:pt x="1067" y="62"/>
                  </a:lnTo>
                  <a:lnTo>
                    <a:pt x="1072" y="59"/>
                  </a:lnTo>
                  <a:lnTo>
                    <a:pt x="1077" y="56"/>
                  </a:lnTo>
                  <a:lnTo>
                    <a:pt x="1081" y="52"/>
                  </a:lnTo>
                  <a:lnTo>
                    <a:pt x="1087" y="50"/>
                  </a:lnTo>
                  <a:lnTo>
                    <a:pt x="1091" y="48"/>
                  </a:lnTo>
                  <a:lnTo>
                    <a:pt x="1094" y="47"/>
                  </a:lnTo>
                  <a:lnTo>
                    <a:pt x="1077" y="18"/>
                  </a:lnTo>
                  <a:lnTo>
                    <a:pt x="1073" y="19"/>
                  </a:lnTo>
                  <a:lnTo>
                    <a:pt x="1067" y="22"/>
                  </a:lnTo>
                  <a:lnTo>
                    <a:pt x="1061" y="25"/>
                  </a:lnTo>
                  <a:lnTo>
                    <a:pt x="1055" y="30"/>
                  </a:lnTo>
                  <a:lnTo>
                    <a:pt x="1049" y="34"/>
                  </a:lnTo>
                  <a:lnTo>
                    <a:pt x="1042" y="40"/>
                  </a:lnTo>
                  <a:lnTo>
                    <a:pt x="1037" y="46"/>
                  </a:lnTo>
                  <a:lnTo>
                    <a:pt x="1032" y="52"/>
                  </a:lnTo>
                  <a:lnTo>
                    <a:pt x="1027" y="59"/>
                  </a:lnTo>
                  <a:lnTo>
                    <a:pt x="1025" y="65"/>
                  </a:lnTo>
                  <a:lnTo>
                    <a:pt x="1022" y="72"/>
                  </a:lnTo>
                  <a:lnTo>
                    <a:pt x="1021" y="78"/>
                  </a:lnTo>
                  <a:lnTo>
                    <a:pt x="1021" y="85"/>
                  </a:lnTo>
                  <a:lnTo>
                    <a:pt x="1021" y="91"/>
                  </a:lnTo>
                  <a:lnTo>
                    <a:pt x="1023" y="97"/>
                  </a:lnTo>
                  <a:lnTo>
                    <a:pt x="1025" y="103"/>
                  </a:lnTo>
                  <a:lnTo>
                    <a:pt x="1028" y="109"/>
                  </a:lnTo>
                  <a:lnTo>
                    <a:pt x="1033" y="114"/>
                  </a:lnTo>
                  <a:lnTo>
                    <a:pt x="1038" y="118"/>
                  </a:lnTo>
                  <a:lnTo>
                    <a:pt x="1046" y="123"/>
                  </a:lnTo>
                  <a:lnTo>
                    <a:pt x="1050" y="124"/>
                  </a:lnTo>
                  <a:lnTo>
                    <a:pt x="1054" y="124"/>
                  </a:lnTo>
                  <a:lnTo>
                    <a:pt x="1060" y="125"/>
                  </a:lnTo>
                  <a:lnTo>
                    <a:pt x="1065" y="124"/>
                  </a:lnTo>
                  <a:lnTo>
                    <a:pt x="1076" y="122"/>
                  </a:lnTo>
                  <a:lnTo>
                    <a:pt x="1090" y="116"/>
                  </a:lnTo>
                  <a:lnTo>
                    <a:pt x="1095" y="113"/>
                  </a:lnTo>
                  <a:lnTo>
                    <a:pt x="1101" y="111"/>
                  </a:lnTo>
                  <a:lnTo>
                    <a:pt x="1104" y="110"/>
                  </a:lnTo>
                  <a:lnTo>
                    <a:pt x="1106" y="110"/>
                  </a:lnTo>
                  <a:lnTo>
                    <a:pt x="1110" y="112"/>
                  </a:lnTo>
                  <a:lnTo>
                    <a:pt x="1112" y="115"/>
                  </a:lnTo>
                  <a:lnTo>
                    <a:pt x="1112" y="118"/>
                  </a:lnTo>
                  <a:lnTo>
                    <a:pt x="1109" y="123"/>
                  </a:lnTo>
                  <a:lnTo>
                    <a:pt x="1105" y="128"/>
                  </a:lnTo>
                  <a:lnTo>
                    <a:pt x="1101" y="131"/>
                  </a:lnTo>
                  <a:lnTo>
                    <a:pt x="1096" y="133"/>
                  </a:lnTo>
                  <a:lnTo>
                    <a:pt x="1092" y="137"/>
                  </a:lnTo>
                  <a:lnTo>
                    <a:pt x="1088" y="139"/>
                  </a:lnTo>
                  <a:lnTo>
                    <a:pt x="1083" y="142"/>
                  </a:lnTo>
                  <a:lnTo>
                    <a:pt x="1078" y="143"/>
                  </a:lnTo>
                  <a:lnTo>
                    <a:pt x="1074" y="145"/>
                  </a:lnTo>
                  <a:lnTo>
                    <a:pt x="1071" y="146"/>
                  </a:lnTo>
                  <a:lnTo>
                    <a:pt x="1089" y="177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143"/>
            <p:cNvSpPr>
              <a:spLocks/>
            </p:cNvSpPr>
            <p:nvPr/>
          </p:nvSpPr>
          <p:spPr bwMode="auto">
            <a:xfrm>
              <a:off x="3169062" y="5459037"/>
              <a:ext cx="130453" cy="106589"/>
            </a:xfrm>
            <a:custGeom>
              <a:avLst/>
              <a:gdLst>
                <a:gd name="T0" fmla="*/ 6 w 328"/>
                <a:gd name="T1" fmla="*/ 270 h 270"/>
                <a:gd name="T2" fmla="*/ 3 w 328"/>
                <a:gd name="T3" fmla="*/ 258 h 270"/>
                <a:gd name="T4" fmla="*/ 1 w 328"/>
                <a:gd name="T5" fmla="*/ 246 h 270"/>
                <a:gd name="T6" fmla="*/ 0 w 328"/>
                <a:gd name="T7" fmla="*/ 234 h 270"/>
                <a:gd name="T8" fmla="*/ 0 w 328"/>
                <a:gd name="T9" fmla="*/ 224 h 270"/>
                <a:gd name="T10" fmla="*/ 1 w 328"/>
                <a:gd name="T11" fmla="*/ 212 h 270"/>
                <a:gd name="T12" fmla="*/ 3 w 328"/>
                <a:gd name="T13" fmla="*/ 200 h 270"/>
                <a:gd name="T14" fmla="*/ 7 w 328"/>
                <a:gd name="T15" fmla="*/ 188 h 270"/>
                <a:gd name="T16" fmla="*/ 11 w 328"/>
                <a:gd name="T17" fmla="*/ 177 h 270"/>
                <a:gd name="T18" fmla="*/ 17 w 328"/>
                <a:gd name="T19" fmla="*/ 164 h 270"/>
                <a:gd name="T20" fmla="*/ 24 w 328"/>
                <a:gd name="T21" fmla="*/ 152 h 270"/>
                <a:gd name="T22" fmla="*/ 33 w 328"/>
                <a:gd name="T23" fmla="*/ 141 h 270"/>
                <a:gd name="T24" fmla="*/ 41 w 328"/>
                <a:gd name="T25" fmla="*/ 131 h 270"/>
                <a:gd name="T26" fmla="*/ 52 w 328"/>
                <a:gd name="T27" fmla="*/ 121 h 270"/>
                <a:gd name="T28" fmla="*/ 63 w 328"/>
                <a:gd name="T29" fmla="*/ 113 h 270"/>
                <a:gd name="T30" fmla="*/ 75 w 328"/>
                <a:gd name="T31" fmla="*/ 106 h 270"/>
                <a:gd name="T32" fmla="*/ 88 w 328"/>
                <a:gd name="T33" fmla="*/ 99 h 270"/>
                <a:gd name="T34" fmla="*/ 328 w 328"/>
                <a:gd name="T35" fmla="*/ 0 h 270"/>
                <a:gd name="T36" fmla="*/ 328 w 328"/>
                <a:gd name="T37" fmla="*/ 0 h 270"/>
                <a:gd name="T38" fmla="*/ 310 w 328"/>
                <a:gd name="T39" fmla="*/ 28 h 270"/>
                <a:gd name="T40" fmla="*/ 107 w 328"/>
                <a:gd name="T41" fmla="*/ 113 h 270"/>
                <a:gd name="T42" fmla="*/ 92 w 328"/>
                <a:gd name="T43" fmla="*/ 120 h 270"/>
                <a:gd name="T44" fmla="*/ 79 w 328"/>
                <a:gd name="T45" fmla="*/ 128 h 270"/>
                <a:gd name="T46" fmla="*/ 66 w 328"/>
                <a:gd name="T47" fmla="*/ 138 h 270"/>
                <a:gd name="T48" fmla="*/ 54 w 328"/>
                <a:gd name="T49" fmla="*/ 149 h 270"/>
                <a:gd name="T50" fmla="*/ 43 w 328"/>
                <a:gd name="T51" fmla="*/ 161 h 270"/>
                <a:gd name="T52" fmla="*/ 34 w 328"/>
                <a:gd name="T53" fmla="*/ 174 h 270"/>
                <a:gd name="T54" fmla="*/ 25 w 328"/>
                <a:gd name="T55" fmla="*/ 188 h 270"/>
                <a:gd name="T56" fmla="*/ 19 w 328"/>
                <a:gd name="T57" fmla="*/ 202 h 270"/>
                <a:gd name="T58" fmla="*/ 12 w 328"/>
                <a:gd name="T59" fmla="*/ 219 h 270"/>
                <a:gd name="T60" fmla="*/ 9 w 328"/>
                <a:gd name="T61" fmla="*/ 235 h 270"/>
                <a:gd name="T62" fmla="*/ 7 w 328"/>
                <a:gd name="T63" fmla="*/ 253 h 270"/>
                <a:gd name="T64" fmla="*/ 6 w 328"/>
                <a:gd name="T65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8" h="270">
                  <a:moveTo>
                    <a:pt x="6" y="270"/>
                  </a:moveTo>
                  <a:lnTo>
                    <a:pt x="3" y="258"/>
                  </a:lnTo>
                  <a:lnTo>
                    <a:pt x="1" y="246"/>
                  </a:lnTo>
                  <a:lnTo>
                    <a:pt x="0" y="234"/>
                  </a:lnTo>
                  <a:lnTo>
                    <a:pt x="0" y="224"/>
                  </a:lnTo>
                  <a:lnTo>
                    <a:pt x="1" y="212"/>
                  </a:lnTo>
                  <a:lnTo>
                    <a:pt x="3" y="200"/>
                  </a:lnTo>
                  <a:lnTo>
                    <a:pt x="7" y="188"/>
                  </a:lnTo>
                  <a:lnTo>
                    <a:pt x="11" y="177"/>
                  </a:lnTo>
                  <a:lnTo>
                    <a:pt x="17" y="164"/>
                  </a:lnTo>
                  <a:lnTo>
                    <a:pt x="24" y="152"/>
                  </a:lnTo>
                  <a:lnTo>
                    <a:pt x="33" y="141"/>
                  </a:lnTo>
                  <a:lnTo>
                    <a:pt x="41" y="131"/>
                  </a:lnTo>
                  <a:lnTo>
                    <a:pt x="52" y="121"/>
                  </a:lnTo>
                  <a:lnTo>
                    <a:pt x="63" y="113"/>
                  </a:lnTo>
                  <a:lnTo>
                    <a:pt x="75" y="106"/>
                  </a:lnTo>
                  <a:lnTo>
                    <a:pt x="88" y="99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10" y="28"/>
                  </a:lnTo>
                  <a:lnTo>
                    <a:pt x="107" y="113"/>
                  </a:lnTo>
                  <a:lnTo>
                    <a:pt x="92" y="120"/>
                  </a:lnTo>
                  <a:lnTo>
                    <a:pt x="79" y="128"/>
                  </a:lnTo>
                  <a:lnTo>
                    <a:pt x="66" y="138"/>
                  </a:lnTo>
                  <a:lnTo>
                    <a:pt x="54" y="149"/>
                  </a:lnTo>
                  <a:lnTo>
                    <a:pt x="43" y="161"/>
                  </a:lnTo>
                  <a:lnTo>
                    <a:pt x="34" y="174"/>
                  </a:lnTo>
                  <a:lnTo>
                    <a:pt x="25" y="188"/>
                  </a:lnTo>
                  <a:lnTo>
                    <a:pt x="19" y="202"/>
                  </a:lnTo>
                  <a:lnTo>
                    <a:pt x="12" y="219"/>
                  </a:lnTo>
                  <a:lnTo>
                    <a:pt x="9" y="235"/>
                  </a:lnTo>
                  <a:lnTo>
                    <a:pt x="7" y="253"/>
                  </a:lnTo>
                  <a:lnTo>
                    <a:pt x="6" y="27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144"/>
            <p:cNvSpPr>
              <a:spLocks/>
            </p:cNvSpPr>
            <p:nvPr/>
          </p:nvSpPr>
          <p:spPr bwMode="auto">
            <a:xfrm>
              <a:off x="3439512" y="5468583"/>
              <a:ext cx="98635" cy="119316"/>
            </a:xfrm>
            <a:custGeom>
              <a:avLst/>
              <a:gdLst>
                <a:gd name="T0" fmla="*/ 233 w 248"/>
                <a:gd name="T1" fmla="*/ 300 h 300"/>
                <a:gd name="T2" fmla="*/ 237 w 248"/>
                <a:gd name="T3" fmla="*/ 290 h 300"/>
                <a:gd name="T4" fmla="*/ 241 w 248"/>
                <a:gd name="T5" fmla="*/ 281 h 300"/>
                <a:gd name="T6" fmla="*/ 245 w 248"/>
                <a:gd name="T7" fmla="*/ 271 h 300"/>
                <a:gd name="T8" fmla="*/ 247 w 248"/>
                <a:gd name="T9" fmla="*/ 260 h 300"/>
                <a:gd name="T10" fmla="*/ 248 w 248"/>
                <a:gd name="T11" fmla="*/ 249 h 300"/>
                <a:gd name="T12" fmla="*/ 248 w 248"/>
                <a:gd name="T13" fmla="*/ 238 h 300"/>
                <a:gd name="T14" fmla="*/ 247 w 248"/>
                <a:gd name="T15" fmla="*/ 228 h 300"/>
                <a:gd name="T16" fmla="*/ 246 w 248"/>
                <a:gd name="T17" fmla="*/ 217 h 300"/>
                <a:gd name="T18" fmla="*/ 244 w 248"/>
                <a:gd name="T19" fmla="*/ 205 h 300"/>
                <a:gd name="T20" fmla="*/ 239 w 248"/>
                <a:gd name="T21" fmla="*/ 193 h 300"/>
                <a:gd name="T22" fmla="*/ 234 w 248"/>
                <a:gd name="T23" fmla="*/ 181 h 300"/>
                <a:gd name="T24" fmla="*/ 227 w 248"/>
                <a:gd name="T25" fmla="*/ 170 h 300"/>
                <a:gd name="T26" fmla="*/ 221 w 248"/>
                <a:gd name="T27" fmla="*/ 161 h 300"/>
                <a:gd name="T28" fmla="*/ 212 w 248"/>
                <a:gd name="T29" fmla="*/ 151 h 300"/>
                <a:gd name="T30" fmla="*/ 204 w 248"/>
                <a:gd name="T31" fmla="*/ 142 h 300"/>
                <a:gd name="T32" fmla="*/ 193 w 248"/>
                <a:gd name="T33" fmla="*/ 135 h 300"/>
                <a:gd name="T34" fmla="*/ 0 w 248"/>
                <a:gd name="T35" fmla="*/ 0 h 300"/>
                <a:gd name="T36" fmla="*/ 0 w 248"/>
                <a:gd name="T37" fmla="*/ 0 h 300"/>
                <a:gd name="T38" fmla="*/ 10 w 248"/>
                <a:gd name="T39" fmla="*/ 29 h 300"/>
                <a:gd name="T40" fmla="*/ 173 w 248"/>
                <a:gd name="T41" fmla="*/ 142 h 300"/>
                <a:gd name="T42" fmla="*/ 185 w 248"/>
                <a:gd name="T43" fmla="*/ 151 h 300"/>
                <a:gd name="T44" fmla="*/ 196 w 248"/>
                <a:gd name="T45" fmla="*/ 162 h 300"/>
                <a:gd name="T46" fmla="*/ 206 w 248"/>
                <a:gd name="T47" fmla="*/ 173 h 300"/>
                <a:gd name="T48" fmla="*/ 213 w 248"/>
                <a:gd name="T49" fmla="*/ 184 h 300"/>
                <a:gd name="T50" fmla="*/ 221 w 248"/>
                <a:gd name="T51" fmla="*/ 196 h 300"/>
                <a:gd name="T52" fmla="*/ 226 w 248"/>
                <a:gd name="T53" fmla="*/ 210 h 300"/>
                <a:gd name="T54" fmla="*/ 232 w 248"/>
                <a:gd name="T55" fmla="*/ 224 h 300"/>
                <a:gd name="T56" fmla="*/ 235 w 248"/>
                <a:gd name="T57" fmla="*/ 238 h 300"/>
                <a:gd name="T58" fmla="*/ 237 w 248"/>
                <a:gd name="T59" fmla="*/ 254 h 300"/>
                <a:gd name="T60" fmla="*/ 237 w 248"/>
                <a:gd name="T61" fmla="*/ 270 h 300"/>
                <a:gd name="T62" fmla="*/ 236 w 248"/>
                <a:gd name="T63" fmla="*/ 285 h 300"/>
                <a:gd name="T64" fmla="*/ 233 w 248"/>
                <a:gd name="T6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8" h="300">
                  <a:moveTo>
                    <a:pt x="233" y="300"/>
                  </a:moveTo>
                  <a:lnTo>
                    <a:pt x="237" y="290"/>
                  </a:lnTo>
                  <a:lnTo>
                    <a:pt x="241" y="281"/>
                  </a:lnTo>
                  <a:lnTo>
                    <a:pt x="245" y="271"/>
                  </a:lnTo>
                  <a:lnTo>
                    <a:pt x="247" y="260"/>
                  </a:lnTo>
                  <a:lnTo>
                    <a:pt x="248" y="249"/>
                  </a:lnTo>
                  <a:lnTo>
                    <a:pt x="248" y="238"/>
                  </a:lnTo>
                  <a:lnTo>
                    <a:pt x="247" y="228"/>
                  </a:lnTo>
                  <a:lnTo>
                    <a:pt x="246" y="217"/>
                  </a:lnTo>
                  <a:lnTo>
                    <a:pt x="244" y="205"/>
                  </a:lnTo>
                  <a:lnTo>
                    <a:pt x="239" y="193"/>
                  </a:lnTo>
                  <a:lnTo>
                    <a:pt x="234" y="181"/>
                  </a:lnTo>
                  <a:lnTo>
                    <a:pt x="227" y="170"/>
                  </a:lnTo>
                  <a:lnTo>
                    <a:pt x="221" y="161"/>
                  </a:lnTo>
                  <a:lnTo>
                    <a:pt x="212" y="151"/>
                  </a:lnTo>
                  <a:lnTo>
                    <a:pt x="204" y="142"/>
                  </a:lnTo>
                  <a:lnTo>
                    <a:pt x="193" y="13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29"/>
                  </a:lnTo>
                  <a:lnTo>
                    <a:pt x="173" y="142"/>
                  </a:lnTo>
                  <a:lnTo>
                    <a:pt x="185" y="151"/>
                  </a:lnTo>
                  <a:lnTo>
                    <a:pt x="196" y="162"/>
                  </a:lnTo>
                  <a:lnTo>
                    <a:pt x="206" y="173"/>
                  </a:lnTo>
                  <a:lnTo>
                    <a:pt x="213" y="184"/>
                  </a:lnTo>
                  <a:lnTo>
                    <a:pt x="221" y="196"/>
                  </a:lnTo>
                  <a:lnTo>
                    <a:pt x="226" y="210"/>
                  </a:lnTo>
                  <a:lnTo>
                    <a:pt x="232" y="224"/>
                  </a:lnTo>
                  <a:lnTo>
                    <a:pt x="235" y="238"/>
                  </a:lnTo>
                  <a:lnTo>
                    <a:pt x="237" y="254"/>
                  </a:lnTo>
                  <a:lnTo>
                    <a:pt x="237" y="270"/>
                  </a:lnTo>
                  <a:lnTo>
                    <a:pt x="236" y="285"/>
                  </a:lnTo>
                  <a:lnTo>
                    <a:pt x="233" y="30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149"/>
            <p:cNvSpPr>
              <a:spLocks/>
            </p:cNvSpPr>
            <p:nvPr/>
          </p:nvSpPr>
          <p:spPr bwMode="auto">
            <a:xfrm>
              <a:off x="3337695" y="5317449"/>
              <a:ext cx="42954" cy="167043"/>
            </a:xfrm>
            <a:custGeom>
              <a:avLst/>
              <a:gdLst>
                <a:gd name="T0" fmla="*/ 9 w 110"/>
                <a:gd name="T1" fmla="*/ 358 h 421"/>
                <a:gd name="T2" fmla="*/ 16 w 110"/>
                <a:gd name="T3" fmla="*/ 340 h 421"/>
                <a:gd name="T4" fmla="*/ 19 w 110"/>
                <a:gd name="T5" fmla="*/ 328 h 421"/>
                <a:gd name="T6" fmla="*/ 18 w 110"/>
                <a:gd name="T7" fmla="*/ 321 h 421"/>
                <a:gd name="T8" fmla="*/ 23 w 110"/>
                <a:gd name="T9" fmla="*/ 313 h 421"/>
                <a:gd name="T10" fmla="*/ 33 w 110"/>
                <a:gd name="T11" fmla="*/ 302 h 421"/>
                <a:gd name="T12" fmla="*/ 41 w 110"/>
                <a:gd name="T13" fmla="*/ 289 h 421"/>
                <a:gd name="T14" fmla="*/ 46 w 110"/>
                <a:gd name="T15" fmla="*/ 267 h 421"/>
                <a:gd name="T16" fmla="*/ 54 w 110"/>
                <a:gd name="T17" fmla="*/ 234 h 421"/>
                <a:gd name="T18" fmla="*/ 55 w 110"/>
                <a:gd name="T19" fmla="*/ 211 h 421"/>
                <a:gd name="T20" fmla="*/ 45 w 110"/>
                <a:gd name="T21" fmla="*/ 179 h 421"/>
                <a:gd name="T22" fmla="*/ 31 w 110"/>
                <a:gd name="T23" fmla="*/ 140 h 421"/>
                <a:gd name="T24" fmla="*/ 20 w 110"/>
                <a:gd name="T25" fmla="*/ 116 h 421"/>
                <a:gd name="T26" fmla="*/ 14 w 110"/>
                <a:gd name="T27" fmla="*/ 105 h 421"/>
                <a:gd name="T28" fmla="*/ 7 w 110"/>
                <a:gd name="T29" fmla="*/ 100 h 421"/>
                <a:gd name="T30" fmla="*/ 3 w 110"/>
                <a:gd name="T31" fmla="*/ 91 h 421"/>
                <a:gd name="T32" fmla="*/ 0 w 110"/>
                <a:gd name="T33" fmla="*/ 72 h 421"/>
                <a:gd name="T34" fmla="*/ 0 w 110"/>
                <a:gd name="T35" fmla="*/ 41 h 421"/>
                <a:gd name="T36" fmla="*/ 4 w 110"/>
                <a:gd name="T37" fmla="*/ 13 h 421"/>
                <a:gd name="T38" fmla="*/ 9 w 110"/>
                <a:gd name="T39" fmla="*/ 0 h 421"/>
                <a:gd name="T40" fmla="*/ 14 w 110"/>
                <a:gd name="T41" fmla="*/ 2 h 421"/>
                <a:gd name="T42" fmla="*/ 21 w 110"/>
                <a:gd name="T43" fmla="*/ 16 h 421"/>
                <a:gd name="T44" fmla="*/ 35 w 110"/>
                <a:gd name="T45" fmla="*/ 63 h 421"/>
                <a:gd name="T46" fmla="*/ 48 w 110"/>
                <a:gd name="T47" fmla="*/ 95 h 421"/>
                <a:gd name="T48" fmla="*/ 69 w 110"/>
                <a:gd name="T49" fmla="*/ 121 h 421"/>
                <a:gd name="T50" fmla="*/ 81 w 110"/>
                <a:gd name="T51" fmla="*/ 138 h 421"/>
                <a:gd name="T52" fmla="*/ 91 w 110"/>
                <a:gd name="T53" fmla="*/ 164 h 421"/>
                <a:gd name="T54" fmla="*/ 103 w 110"/>
                <a:gd name="T55" fmla="*/ 205 h 421"/>
                <a:gd name="T56" fmla="*/ 109 w 110"/>
                <a:gd name="T57" fmla="*/ 233 h 421"/>
                <a:gd name="T58" fmla="*/ 109 w 110"/>
                <a:gd name="T59" fmla="*/ 265 h 421"/>
                <a:gd name="T60" fmla="*/ 104 w 110"/>
                <a:gd name="T61" fmla="*/ 292 h 421"/>
                <a:gd name="T62" fmla="*/ 98 w 110"/>
                <a:gd name="T63" fmla="*/ 307 h 421"/>
                <a:gd name="T64" fmla="*/ 90 w 110"/>
                <a:gd name="T65" fmla="*/ 319 h 421"/>
                <a:gd name="T66" fmla="*/ 87 w 110"/>
                <a:gd name="T67" fmla="*/ 331 h 421"/>
                <a:gd name="T68" fmla="*/ 89 w 110"/>
                <a:gd name="T69" fmla="*/ 348 h 421"/>
                <a:gd name="T70" fmla="*/ 98 w 110"/>
                <a:gd name="T71" fmla="*/ 379 h 421"/>
                <a:gd name="T72" fmla="*/ 102 w 110"/>
                <a:gd name="T73" fmla="*/ 401 h 421"/>
                <a:gd name="T74" fmla="*/ 107 w 110"/>
                <a:gd name="T75" fmla="*/ 413 h 421"/>
                <a:gd name="T76" fmla="*/ 110 w 110"/>
                <a:gd name="T77" fmla="*/ 420 h 421"/>
                <a:gd name="T78" fmla="*/ 109 w 110"/>
                <a:gd name="T79" fmla="*/ 421 h 421"/>
                <a:gd name="T80" fmla="*/ 103 w 110"/>
                <a:gd name="T81" fmla="*/ 420 h 421"/>
                <a:gd name="T82" fmla="*/ 82 w 110"/>
                <a:gd name="T83" fmla="*/ 412 h 421"/>
                <a:gd name="T84" fmla="*/ 43 w 110"/>
                <a:gd name="T85" fmla="*/ 395 h 421"/>
                <a:gd name="T86" fmla="*/ 18 w 110"/>
                <a:gd name="T87" fmla="*/ 379 h 421"/>
                <a:gd name="T88" fmla="*/ 9 w 110"/>
                <a:gd name="T89" fmla="*/ 36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0" h="421">
                  <a:moveTo>
                    <a:pt x="7" y="364"/>
                  </a:moveTo>
                  <a:lnTo>
                    <a:pt x="9" y="358"/>
                  </a:lnTo>
                  <a:lnTo>
                    <a:pt x="14" y="346"/>
                  </a:lnTo>
                  <a:lnTo>
                    <a:pt x="16" y="340"/>
                  </a:lnTo>
                  <a:lnTo>
                    <a:pt x="18" y="333"/>
                  </a:lnTo>
                  <a:lnTo>
                    <a:pt x="19" y="328"/>
                  </a:lnTo>
                  <a:lnTo>
                    <a:pt x="18" y="325"/>
                  </a:lnTo>
                  <a:lnTo>
                    <a:pt x="18" y="321"/>
                  </a:lnTo>
                  <a:lnTo>
                    <a:pt x="20" y="318"/>
                  </a:lnTo>
                  <a:lnTo>
                    <a:pt x="23" y="313"/>
                  </a:lnTo>
                  <a:lnTo>
                    <a:pt x="28" y="307"/>
                  </a:lnTo>
                  <a:lnTo>
                    <a:pt x="33" y="302"/>
                  </a:lnTo>
                  <a:lnTo>
                    <a:pt x="37" y="295"/>
                  </a:lnTo>
                  <a:lnTo>
                    <a:pt x="41" y="289"/>
                  </a:lnTo>
                  <a:lnTo>
                    <a:pt x="43" y="283"/>
                  </a:lnTo>
                  <a:lnTo>
                    <a:pt x="46" y="267"/>
                  </a:lnTo>
                  <a:lnTo>
                    <a:pt x="50" y="250"/>
                  </a:lnTo>
                  <a:lnTo>
                    <a:pt x="54" y="234"/>
                  </a:lnTo>
                  <a:lnTo>
                    <a:pt x="56" y="220"/>
                  </a:lnTo>
                  <a:lnTo>
                    <a:pt x="55" y="211"/>
                  </a:lnTo>
                  <a:lnTo>
                    <a:pt x="50" y="197"/>
                  </a:lnTo>
                  <a:lnTo>
                    <a:pt x="45" y="179"/>
                  </a:lnTo>
                  <a:lnTo>
                    <a:pt x="38" y="159"/>
                  </a:lnTo>
                  <a:lnTo>
                    <a:pt x="31" y="140"/>
                  </a:lnTo>
                  <a:lnTo>
                    <a:pt x="23" y="123"/>
                  </a:lnTo>
                  <a:lnTo>
                    <a:pt x="20" y="116"/>
                  </a:lnTo>
                  <a:lnTo>
                    <a:pt x="17" y="110"/>
                  </a:lnTo>
                  <a:lnTo>
                    <a:pt x="14" y="105"/>
                  </a:lnTo>
                  <a:lnTo>
                    <a:pt x="10" y="102"/>
                  </a:lnTo>
                  <a:lnTo>
                    <a:pt x="7" y="100"/>
                  </a:lnTo>
                  <a:lnTo>
                    <a:pt x="5" y="96"/>
                  </a:lnTo>
                  <a:lnTo>
                    <a:pt x="3" y="91"/>
                  </a:lnTo>
                  <a:lnTo>
                    <a:pt x="2" y="86"/>
                  </a:lnTo>
                  <a:lnTo>
                    <a:pt x="0" y="72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25"/>
                  </a:lnTo>
                  <a:lnTo>
                    <a:pt x="4" y="13"/>
                  </a:lnTo>
                  <a:lnTo>
                    <a:pt x="7" y="3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21" y="16"/>
                  </a:lnTo>
                  <a:lnTo>
                    <a:pt x="26" y="31"/>
                  </a:lnTo>
                  <a:lnTo>
                    <a:pt x="35" y="63"/>
                  </a:lnTo>
                  <a:lnTo>
                    <a:pt x="41" y="83"/>
                  </a:lnTo>
                  <a:lnTo>
                    <a:pt x="48" y="95"/>
                  </a:lnTo>
                  <a:lnTo>
                    <a:pt x="61" y="112"/>
                  </a:lnTo>
                  <a:lnTo>
                    <a:pt x="69" y="121"/>
                  </a:lnTo>
                  <a:lnTo>
                    <a:pt x="75" y="130"/>
                  </a:lnTo>
                  <a:lnTo>
                    <a:pt x="81" y="138"/>
                  </a:lnTo>
                  <a:lnTo>
                    <a:pt x="85" y="145"/>
                  </a:lnTo>
                  <a:lnTo>
                    <a:pt x="91" y="164"/>
                  </a:lnTo>
                  <a:lnTo>
                    <a:pt x="100" y="191"/>
                  </a:lnTo>
                  <a:lnTo>
                    <a:pt x="103" y="205"/>
                  </a:lnTo>
                  <a:lnTo>
                    <a:pt x="107" y="220"/>
                  </a:lnTo>
                  <a:lnTo>
                    <a:pt x="109" y="233"/>
                  </a:lnTo>
                  <a:lnTo>
                    <a:pt x="110" y="245"/>
                  </a:lnTo>
                  <a:lnTo>
                    <a:pt x="109" y="265"/>
                  </a:lnTo>
                  <a:lnTo>
                    <a:pt x="107" y="284"/>
                  </a:lnTo>
                  <a:lnTo>
                    <a:pt x="104" y="292"/>
                  </a:lnTo>
                  <a:lnTo>
                    <a:pt x="101" y="300"/>
                  </a:lnTo>
                  <a:lnTo>
                    <a:pt x="98" y="307"/>
                  </a:lnTo>
                  <a:lnTo>
                    <a:pt x="94" y="314"/>
                  </a:lnTo>
                  <a:lnTo>
                    <a:pt x="90" y="319"/>
                  </a:lnTo>
                  <a:lnTo>
                    <a:pt x="87" y="326"/>
                  </a:lnTo>
                  <a:lnTo>
                    <a:pt x="87" y="331"/>
                  </a:lnTo>
                  <a:lnTo>
                    <a:pt x="87" y="337"/>
                  </a:lnTo>
                  <a:lnTo>
                    <a:pt x="89" y="348"/>
                  </a:lnTo>
                  <a:lnTo>
                    <a:pt x="94" y="364"/>
                  </a:lnTo>
                  <a:lnTo>
                    <a:pt x="98" y="379"/>
                  </a:lnTo>
                  <a:lnTo>
                    <a:pt x="101" y="394"/>
                  </a:lnTo>
                  <a:lnTo>
                    <a:pt x="102" y="401"/>
                  </a:lnTo>
                  <a:lnTo>
                    <a:pt x="104" y="408"/>
                  </a:lnTo>
                  <a:lnTo>
                    <a:pt x="107" y="413"/>
                  </a:lnTo>
                  <a:lnTo>
                    <a:pt x="110" y="419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3" y="420"/>
                  </a:lnTo>
                  <a:lnTo>
                    <a:pt x="98" y="419"/>
                  </a:lnTo>
                  <a:lnTo>
                    <a:pt x="82" y="412"/>
                  </a:lnTo>
                  <a:lnTo>
                    <a:pt x="62" y="405"/>
                  </a:lnTo>
                  <a:lnTo>
                    <a:pt x="43" y="395"/>
                  </a:lnTo>
                  <a:lnTo>
                    <a:pt x="26" y="384"/>
                  </a:lnTo>
                  <a:lnTo>
                    <a:pt x="18" y="379"/>
                  </a:lnTo>
                  <a:lnTo>
                    <a:pt x="13" y="373"/>
                  </a:lnTo>
                  <a:lnTo>
                    <a:pt x="9" y="368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rgbClr val="7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150"/>
            <p:cNvSpPr>
              <a:spLocks/>
            </p:cNvSpPr>
            <p:nvPr/>
          </p:nvSpPr>
          <p:spPr bwMode="auto">
            <a:xfrm>
              <a:off x="3391786" y="5548127"/>
              <a:ext cx="119316" cy="74771"/>
            </a:xfrm>
            <a:custGeom>
              <a:avLst/>
              <a:gdLst>
                <a:gd name="T0" fmla="*/ 217 w 298"/>
                <a:gd name="T1" fmla="*/ 189 h 189"/>
                <a:gd name="T2" fmla="*/ 209 w 298"/>
                <a:gd name="T3" fmla="*/ 189 h 189"/>
                <a:gd name="T4" fmla="*/ 202 w 298"/>
                <a:gd name="T5" fmla="*/ 187 h 189"/>
                <a:gd name="T6" fmla="*/ 194 w 298"/>
                <a:gd name="T7" fmla="*/ 186 h 189"/>
                <a:gd name="T8" fmla="*/ 187 w 298"/>
                <a:gd name="T9" fmla="*/ 184 h 189"/>
                <a:gd name="T10" fmla="*/ 179 w 298"/>
                <a:gd name="T11" fmla="*/ 181 h 189"/>
                <a:gd name="T12" fmla="*/ 173 w 298"/>
                <a:gd name="T13" fmla="*/ 178 h 189"/>
                <a:gd name="T14" fmla="*/ 165 w 298"/>
                <a:gd name="T15" fmla="*/ 173 h 189"/>
                <a:gd name="T16" fmla="*/ 159 w 298"/>
                <a:gd name="T17" fmla="*/ 169 h 189"/>
                <a:gd name="T18" fmla="*/ 7 w 298"/>
                <a:gd name="T19" fmla="*/ 51 h 189"/>
                <a:gd name="T20" fmla="*/ 0 w 298"/>
                <a:gd name="T21" fmla="*/ 7 h 189"/>
                <a:gd name="T22" fmla="*/ 5 w 298"/>
                <a:gd name="T23" fmla="*/ 0 h 189"/>
                <a:gd name="T24" fmla="*/ 34 w 298"/>
                <a:gd name="T25" fmla="*/ 7 h 189"/>
                <a:gd name="T26" fmla="*/ 185 w 298"/>
                <a:gd name="T27" fmla="*/ 125 h 189"/>
                <a:gd name="T28" fmla="*/ 194 w 298"/>
                <a:gd name="T29" fmla="*/ 130 h 189"/>
                <a:gd name="T30" fmla="*/ 204 w 298"/>
                <a:gd name="T31" fmla="*/ 135 h 189"/>
                <a:gd name="T32" fmla="*/ 215 w 298"/>
                <a:gd name="T33" fmla="*/ 138 h 189"/>
                <a:gd name="T34" fmla="*/ 226 w 298"/>
                <a:gd name="T35" fmla="*/ 138 h 189"/>
                <a:gd name="T36" fmla="*/ 232 w 298"/>
                <a:gd name="T37" fmla="*/ 138 h 189"/>
                <a:gd name="T38" fmla="*/ 240 w 298"/>
                <a:gd name="T39" fmla="*/ 137 h 189"/>
                <a:gd name="T40" fmla="*/ 247 w 298"/>
                <a:gd name="T41" fmla="*/ 135 h 189"/>
                <a:gd name="T42" fmla="*/ 254 w 298"/>
                <a:gd name="T43" fmla="*/ 132 h 189"/>
                <a:gd name="T44" fmla="*/ 260 w 298"/>
                <a:gd name="T45" fmla="*/ 128 h 189"/>
                <a:gd name="T46" fmla="*/ 267 w 298"/>
                <a:gd name="T47" fmla="*/ 124 h 189"/>
                <a:gd name="T48" fmla="*/ 272 w 298"/>
                <a:gd name="T49" fmla="*/ 118 h 189"/>
                <a:gd name="T50" fmla="*/ 277 w 298"/>
                <a:gd name="T51" fmla="*/ 113 h 189"/>
                <a:gd name="T52" fmla="*/ 280 w 298"/>
                <a:gd name="T53" fmla="*/ 109 h 189"/>
                <a:gd name="T54" fmla="*/ 283 w 298"/>
                <a:gd name="T55" fmla="*/ 104 h 189"/>
                <a:gd name="T56" fmla="*/ 294 w 298"/>
                <a:gd name="T57" fmla="*/ 86 h 189"/>
                <a:gd name="T58" fmla="*/ 297 w 298"/>
                <a:gd name="T59" fmla="*/ 101 h 189"/>
                <a:gd name="T60" fmla="*/ 298 w 298"/>
                <a:gd name="T61" fmla="*/ 117 h 189"/>
                <a:gd name="T62" fmla="*/ 297 w 298"/>
                <a:gd name="T63" fmla="*/ 132 h 189"/>
                <a:gd name="T64" fmla="*/ 295 w 298"/>
                <a:gd name="T65" fmla="*/ 149 h 189"/>
                <a:gd name="T66" fmla="*/ 291 w 298"/>
                <a:gd name="T67" fmla="*/ 153 h 189"/>
                <a:gd name="T68" fmla="*/ 284 w 298"/>
                <a:gd name="T69" fmla="*/ 160 h 189"/>
                <a:gd name="T70" fmla="*/ 276 w 298"/>
                <a:gd name="T71" fmla="*/ 168 h 189"/>
                <a:gd name="T72" fmla="*/ 267 w 298"/>
                <a:gd name="T73" fmla="*/ 174 h 189"/>
                <a:gd name="T74" fmla="*/ 258 w 298"/>
                <a:gd name="T75" fmla="*/ 180 h 189"/>
                <a:gd name="T76" fmla="*/ 248 w 298"/>
                <a:gd name="T77" fmla="*/ 183 h 189"/>
                <a:gd name="T78" fmla="*/ 237 w 298"/>
                <a:gd name="T79" fmla="*/ 186 h 189"/>
                <a:gd name="T80" fmla="*/ 228 w 298"/>
                <a:gd name="T81" fmla="*/ 189 h 189"/>
                <a:gd name="T82" fmla="*/ 217 w 298"/>
                <a:gd name="T8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8" h="189">
                  <a:moveTo>
                    <a:pt x="217" y="189"/>
                  </a:moveTo>
                  <a:lnTo>
                    <a:pt x="209" y="189"/>
                  </a:lnTo>
                  <a:lnTo>
                    <a:pt x="202" y="187"/>
                  </a:lnTo>
                  <a:lnTo>
                    <a:pt x="194" y="186"/>
                  </a:lnTo>
                  <a:lnTo>
                    <a:pt x="187" y="184"/>
                  </a:lnTo>
                  <a:lnTo>
                    <a:pt x="179" y="181"/>
                  </a:lnTo>
                  <a:lnTo>
                    <a:pt x="173" y="178"/>
                  </a:lnTo>
                  <a:lnTo>
                    <a:pt x="165" y="173"/>
                  </a:lnTo>
                  <a:lnTo>
                    <a:pt x="159" y="169"/>
                  </a:lnTo>
                  <a:lnTo>
                    <a:pt x="7" y="51"/>
                  </a:lnTo>
                  <a:lnTo>
                    <a:pt x="0" y="7"/>
                  </a:lnTo>
                  <a:lnTo>
                    <a:pt x="5" y="0"/>
                  </a:lnTo>
                  <a:lnTo>
                    <a:pt x="34" y="7"/>
                  </a:lnTo>
                  <a:lnTo>
                    <a:pt x="185" y="125"/>
                  </a:lnTo>
                  <a:lnTo>
                    <a:pt x="194" y="130"/>
                  </a:lnTo>
                  <a:lnTo>
                    <a:pt x="204" y="135"/>
                  </a:lnTo>
                  <a:lnTo>
                    <a:pt x="215" y="138"/>
                  </a:lnTo>
                  <a:lnTo>
                    <a:pt x="226" y="138"/>
                  </a:lnTo>
                  <a:lnTo>
                    <a:pt x="232" y="138"/>
                  </a:lnTo>
                  <a:lnTo>
                    <a:pt x="240" y="137"/>
                  </a:lnTo>
                  <a:lnTo>
                    <a:pt x="247" y="135"/>
                  </a:lnTo>
                  <a:lnTo>
                    <a:pt x="254" y="132"/>
                  </a:lnTo>
                  <a:lnTo>
                    <a:pt x="260" y="128"/>
                  </a:lnTo>
                  <a:lnTo>
                    <a:pt x="267" y="124"/>
                  </a:lnTo>
                  <a:lnTo>
                    <a:pt x="272" y="118"/>
                  </a:lnTo>
                  <a:lnTo>
                    <a:pt x="277" y="113"/>
                  </a:lnTo>
                  <a:lnTo>
                    <a:pt x="280" y="109"/>
                  </a:lnTo>
                  <a:lnTo>
                    <a:pt x="283" y="104"/>
                  </a:lnTo>
                  <a:lnTo>
                    <a:pt x="294" y="86"/>
                  </a:lnTo>
                  <a:lnTo>
                    <a:pt x="297" y="101"/>
                  </a:lnTo>
                  <a:lnTo>
                    <a:pt x="298" y="117"/>
                  </a:lnTo>
                  <a:lnTo>
                    <a:pt x="297" y="132"/>
                  </a:lnTo>
                  <a:lnTo>
                    <a:pt x="295" y="149"/>
                  </a:lnTo>
                  <a:lnTo>
                    <a:pt x="291" y="153"/>
                  </a:lnTo>
                  <a:lnTo>
                    <a:pt x="284" y="160"/>
                  </a:lnTo>
                  <a:lnTo>
                    <a:pt x="276" y="168"/>
                  </a:lnTo>
                  <a:lnTo>
                    <a:pt x="267" y="174"/>
                  </a:lnTo>
                  <a:lnTo>
                    <a:pt x="258" y="180"/>
                  </a:lnTo>
                  <a:lnTo>
                    <a:pt x="248" y="183"/>
                  </a:lnTo>
                  <a:lnTo>
                    <a:pt x="237" y="186"/>
                  </a:lnTo>
                  <a:lnTo>
                    <a:pt x="228" y="189"/>
                  </a:lnTo>
                  <a:lnTo>
                    <a:pt x="217" y="189"/>
                  </a:lnTo>
                  <a:close/>
                </a:path>
              </a:pathLst>
            </a:custGeom>
            <a:solidFill>
              <a:srgbClr val="005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151"/>
            <p:cNvSpPr>
              <a:spLocks/>
            </p:cNvSpPr>
            <p:nvPr/>
          </p:nvSpPr>
          <p:spPr bwMode="auto">
            <a:xfrm>
              <a:off x="3188153" y="5541763"/>
              <a:ext cx="136816" cy="60453"/>
            </a:xfrm>
            <a:custGeom>
              <a:avLst/>
              <a:gdLst>
                <a:gd name="T0" fmla="*/ 95 w 345"/>
                <a:gd name="T1" fmla="*/ 152 h 152"/>
                <a:gd name="T2" fmla="*/ 81 w 345"/>
                <a:gd name="T3" fmla="*/ 151 h 152"/>
                <a:gd name="T4" fmla="*/ 67 w 345"/>
                <a:gd name="T5" fmla="*/ 147 h 152"/>
                <a:gd name="T6" fmla="*/ 53 w 345"/>
                <a:gd name="T7" fmla="*/ 143 h 152"/>
                <a:gd name="T8" fmla="*/ 41 w 345"/>
                <a:gd name="T9" fmla="*/ 137 h 152"/>
                <a:gd name="T10" fmla="*/ 29 w 345"/>
                <a:gd name="T11" fmla="*/ 128 h 152"/>
                <a:gd name="T12" fmla="*/ 18 w 345"/>
                <a:gd name="T13" fmla="*/ 117 h 152"/>
                <a:gd name="T14" fmla="*/ 14 w 345"/>
                <a:gd name="T15" fmla="*/ 112 h 152"/>
                <a:gd name="T16" fmla="*/ 9 w 345"/>
                <a:gd name="T17" fmla="*/ 106 h 152"/>
                <a:gd name="T18" fmla="*/ 5 w 345"/>
                <a:gd name="T19" fmla="*/ 100 h 152"/>
                <a:gd name="T20" fmla="*/ 2 w 345"/>
                <a:gd name="T21" fmla="*/ 92 h 152"/>
                <a:gd name="T22" fmla="*/ 0 w 345"/>
                <a:gd name="T23" fmla="*/ 88 h 152"/>
                <a:gd name="T24" fmla="*/ 0 w 345"/>
                <a:gd name="T25" fmla="*/ 79 h 152"/>
                <a:gd name="T26" fmla="*/ 1 w 345"/>
                <a:gd name="T27" fmla="*/ 71 h 152"/>
                <a:gd name="T28" fmla="*/ 2 w 345"/>
                <a:gd name="T29" fmla="*/ 62 h 152"/>
                <a:gd name="T30" fmla="*/ 4 w 345"/>
                <a:gd name="T31" fmla="*/ 54 h 152"/>
                <a:gd name="T32" fmla="*/ 6 w 345"/>
                <a:gd name="T33" fmla="*/ 46 h 152"/>
                <a:gd name="T34" fmla="*/ 9 w 345"/>
                <a:gd name="T35" fmla="*/ 38 h 152"/>
                <a:gd name="T36" fmla="*/ 13 w 345"/>
                <a:gd name="T37" fmla="*/ 30 h 152"/>
                <a:gd name="T38" fmla="*/ 16 w 345"/>
                <a:gd name="T39" fmla="*/ 22 h 152"/>
                <a:gd name="T40" fmla="*/ 22 w 345"/>
                <a:gd name="T41" fmla="*/ 45 h 152"/>
                <a:gd name="T42" fmla="*/ 25 w 345"/>
                <a:gd name="T43" fmla="*/ 50 h 152"/>
                <a:gd name="T44" fmla="*/ 27 w 345"/>
                <a:gd name="T45" fmla="*/ 54 h 152"/>
                <a:gd name="T46" fmla="*/ 32 w 345"/>
                <a:gd name="T47" fmla="*/ 64 h 152"/>
                <a:gd name="T48" fmla="*/ 38 w 345"/>
                <a:gd name="T49" fmla="*/ 72 h 152"/>
                <a:gd name="T50" fmla="*/ 45 w 345"/>
                <a:gd name="T51" fmla="*/ 79 h 152"/>
                <a:gd name="T52" fmla="*/ 54 w 345"/>
                <a:gd name="T53" fmla="*/ 85 h 152"/>
                <a:gd name="T54" fmla="*/ 62 w 345"/>
                <a:gd name="T55" fmla="*/ 89 h 152"/>
                <a:gd name="T56" fmla="*/ 72 w 345"/>
                <a:gd name="T57" fmla="*/ 93 h 152"/>
                <a:gd name="T58" fmla="*/ 82 w 345"/>
                <a:gd name="T59" fmla="*/ 96 h 152"/>
                <a:gd name="T60" fmla="*/ 92 w 345"/>
                <a:gd name="T61" fmla="*/ 96 h 152"/>
                <a:gd name="T62" fmla="*/ 99 w 345"/>
                <a:gd name="T63" fmla="*/ 96 h 152"/>
                <a:gd name="T64" fmla="*/ 107 w 345"/>
                <a:gd name="T65" fmla="*/ 94 h 152"/>
                <a:gd name="T66" fmla="*/ 114 w 345"/>
                <a:gd name="T67" fmla="*/ 92 h 152"/>
                <a:gd name="T68" fmla="*/ 122 w 345"/>
                <a:gd name="T69" fmla="*/ 89 h 152"/>
                <a:gd name="T70" fmla="*/ 309 w 345"/>
                <a:gd name="T71" fmla="*/ 2 h 152"/>
                <a:gd name="T72" fmla="*/ 341 w 345"/>
                <a:gd name="T73" fmla="*/ 0 h 152"/>
                <a:gd name="T74" fmla="*/ 345 w 345"/>
                <a:gd name="T75" fmla="*/ 10 h 152"/>
                <a:gd name="T76" fmla="*/ 326 w 345"/>
                <a:gd name="T77" fmla="*/ 54 h 152"/>
                <a:gd name="T78" fmla="*/ 138 w 345"/>
                <a:gd name="T79" fmla="*/ 142 h 152"/>
                <a:gd name="T80" fmla="*/ 127 w 345"/>
                <a:gd name="T81" fmla="*/ 146 h 152"/>
                <a:gd name="T82" fmla="*/ 116 w 345"/>
                <a:gd name="T83" fmla="*/ 150 h 152"/>
                <a:gd name="T84" fmla="*/ 106 w 345"/>
                <a:gd name="T85" fmla="*/ 152 h 152"/>
                <a:gd name="T86" fmla="*/ 95 w 345"/>
                <a:gd name="T8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5" h="152">
                  <a:moveTo>
                    <a:pt x="95" y="152"/>
                  </a:moveTo>
                  <a:lnTo>
                    <a:pt x="81" y="151"/>
                  </a:lnTo>
                  <a:lnTo>
                    <a:pt x="67" y="147"/>
                  </a:lnTo>
                  <a:lnTo>
                    <a:pt x="53" y="143"/>
                  </a:lnTo>
                  <a:lnTo>
                    <a:pt x="41" y="137"/>
                  </a:lnTo>
                  <a:lnTo>
                    <a:pt x="29" y="128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9" y="106"/>
                  </a:lnTo>
                  <a:lnTo>
                    <a:pt x="5" y="100"/>
                  </a:lnTo>
                  <a:lnTo>
                    <a:pt x="2" y="92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2" y="45"/>
                  </a:lnTo>
                  <a:lnTo>
                    <a:pt x="25" y="50"/>
                  </a:lnTo>
                  <a:lnTo>
                    <a:pt x="27" y="54"/>
                  </a:lnTo>
                  <a:lnTo>
                    <a:pt x="32" y="64"/>
                  </a:lnTo>
                  <a:lnTo>
                    <a:pt x="38" y="72"/>
                  </a:lnTo>
                  <a:lnTo>
                    <a:pt x="45" y="79"/>
                  </a:lnTo>
                  <a:lnTo>
                    <a:pt x="54" y="85"/>
                  </a:lnTo>
                  <a:lnTo>
                    <a:pt x="62" y="89"/>
                  </a:lnTo>
                  <a:lnTo>
                    <a:pt x="72" y="93"/>
                  </a:lnTo>
                  <a:lnTo>
                    <a:pt x="82" y="96"/>
                  </a:lnTo>
                  <a:lnTo>
                    <a:pt x="92" y="96"/>
                  </a:lnTo>
                  <a:lnTo>
                    <a:pt x="99" y="96"/>
                  </a:lnTo>
                  <a:lnTo>
                    <a:pt x="107" y="94"/>
                  </a:lnTo>
                  <a:lnTo>
                    <a:pt x="114" y="92"/>
                  </a:lnTo>
                  <a:lnTo>
                    <a:pt x="122" y="89"/>
                  </a:lnTo>
                  <a:lnTo>
                    <a:pt x="309" y="2"/>
                  </a:lnTo>
                  <a:lnTo>
                    <a:pt x="341" y="0"/>
                  </a:lnTo>
                  <a:lnTo>
                    <a:pt x="345" y="10"/>
                  </a:lnTo>
                  <a:lnTo>
                    <a:pt x="326" y="54"/>
                  </a:lnTo>
                  <a:lnTo>
                    <a:pt x="138" y="142"/>
                  </a:lnTo>
                  <a:lnTo>
                    <a:pt x="127" y="146"/>
                  </a:lnTo>
                  <a:lnTo>
                    <a:pt x="116" y="150"/>
                  </a:lnTo>
                  <a:lnTo>
                    <a:pt x="106" y="152"/>
                  </a:lnTo>
                  <a:lnTo>
                    <a:pt x="95" y="152"/>
                  </a:lnTo>
                  <a:close/>
                </a:path>
              </a:pathLst>
            </a:custGeom>
            <a:solidFill>
              <a:srgbClr val="A62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21" name="组合 2620"/>
          <p:cNvGrpSpPr/>
          <p:nvPr/>
        </p:nvGrpSpPr>
        <p:grpSpPr>
          <a:xfrm>
            <a:off x="6227921" y="1768146"/>
            <a:ext cx="1147112" cy="1100176"/>
            <a:chOff x="4556826" y="8869358"/>
            <a:chExt cx="474084" cy="596581"/>
          </a:xfrm>
        </p:grpSpPr>
        <p:sp>
          <p:nvSpPr>
            <p:cNvPr id="986" name="Freeform 2191"/>
            <p:cNvSpPr>
              <a:spLocks/>
            </p:cNvSpPr>
            <p:nvPr/>
          </p:nvSpPr>
          <p:spPr bwMode="auto">
            <a:xfrm>
              <a:off x="4879775" y="8872540"/>
              <a:ext cx="14318" cy="14318"/>
            </a:xfrm>
            <a:custGeom>
              <a:avLst/>
              <a:gdLst>
                <a:gd name="T0" fmla="*/ 18 w 35"/>
                <a:gd name="T1" fmla="*/ 0 h 34"/>
                <a:gd name="T2" fmla="*/ 21 w 35"/>
                <a:gd name="T3" fmla="*/ 0 h 34"/>
                <a:gd name="T4" fmla="*/ 24 w 35"/>
                <a:gd name="T5" fmla="*/ 1 h 34"/>
                <a:gd name="T6" fmla="*/ 27 w 35"/>
                <a:gd name="T7" fmla="*/ 3 h 34"/>
                <a:gd name="T8" fmla="*/ 29 w 35"/>
                <a:gd name="T9" fmla="*/ 5 h 34"/>
                <a:gd name="T10" fmla="*/ 32 w 35"/>
                <a:gd name="T11" fmla="*/ 7 h 34"/>
                <a:gd name="T12" fmla="*/ 34 w 35"/>
                <a:gd name="T13" fmla="*/ 11 h 34"/>
                <a:gd name="T14" fmla="*/ 35 w 35"/>
                <a:gd name="T15" fmla="*/ 14 h 34"/>
                <a:gd name="T16" fmla="*/ 35 w 35"/>
                <a:gd name="T17" fmla="*/ 17 h 34"/>
                <a:gd name="T18" fmla="*/ 35 w 35"/>
                <a:gd name="T19" fmla="*/ 20 h 34"/>
                <a:gd name="T20" fmla="*/ 34 w 35"/>
                <a:gd name="T21" fmla="*/ 24 h 34"/>
                <a:gd name="T22" fmla="*/ 32 w 35"/>
                <a:gd name="T23" fmla="*/ 27 h 34"/>
                <a:gd name="T24" fmla="*/ 29 w 35"/>
                <a:gd name="T25" fmla="*/ 29 h 34"/>
                <a:gd name="T26" fmla="*/ 27 w 35"/>
                <a:gd name="T27" fmla="*/ 31 h 34"/>
                <a:gd name="T28" fmla="*/ 24 w 35"/>
                <a:gd name="T29" fmla="*/ 33 h 34"/>
                <a:gd name="T30" fmla="*/ 21 w 35"/>
                <a:gd name="T31" fmla="*/ 34 h 34"/>
                <a:gd name="T32" fmla="*/ 18 w 35"/>
                <a:gd name="T33" fmla="*/ 34 h 34"/>
                <a:gd name="T34" fmla="*/ 14 w 35"/>
                <a:gd name="T35" fmla="*/ 34 h 34"/>
                <a:gd name="T36" fmla="*/ 11 w 35"/>
                <a:gd name="T37" fmla="*/ 33 h 34"/>
                <a:gd name="T38" fmla="*/ 8 w 35"/>
                <a:gd name="T39" fmla="*/ 31 h 34"/>
                <a:gd name="T40" fmla="*/ 6 w 35"/>
                <a:gd name="T41" fmla="*/ 29 h 34"/>
                <a:gd name="T42" fmla="*/ 4 w 35"/>
                <a:gd name="T43" fmla="*/ 27 h 34"/>
                <a:gd name="T44" fmla="*/ 2 w 35"/>
                <a:gd name="T45" fmla="*/ 24 h 34"/>
                <a:gd name="T46" fmla="*/ 1 w 35"/>
                <a:gd name="T47" fmla="*/ 20 h 34"/>
                <a:gd name="T48" fmla="*/ 0 w 35"/>
                <a:gd name="T49" fmla="*/ 17 h 34"/>
                <a:gd name="T50" fmla="*/ 1 w 35"/>
                <a:gd name="T51" fmla="*/ 14 h 34"/>
                <a:gd name="T52" fmla="*/ 2 w 35"/>
                <a:gd name="T53" fmla="*/ 11 h 34"/>
                <a:gd name="T54" fmla="*/ 4 w 35"/>
                <a:gd name="T55" fmla="*/ 7 h 34"/>
                <a:gd name="T56" fmla="*/ 6 w 35"/>
                <a:gd name="T57" fmla="*/ 5 h 34"/>
                <a:gd name="T58" fmla="*/ 8 w 35"/>
                <a:gd name="T59" fmla="*/ 3 h 34"/>
                <a:gd name="T60" fmla="*/ 11 w 35"/>
                <a:gd name="T61" fmla="*/ 1 h 34"/>
                <a:gd name="T62" fmla="*/ 14 w 35"/>
                <a:gd name="T63" fmla="*/ 0 h 34"/>
                <a:gd name="T64" fmla="*/ 18 w 3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4">
                  <a:moveTo>
                    <a:pt x="18" y="0"/>
                  </a:moveTo>
                  <a:lnTo>
                    <a:pt x="21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1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20"/>
                  </a:lnTo>
                  <a:lnTo>
                    <a:pt x="34" y="24"/>
                  </a:lnTo>
                  <a:lnTo>
                    <a:pt x="32" y="27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1" y="33"/>
                  </a:lnTo>
                  <a:lnTo>
                    <a:pt x="8" y="31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4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2194"/>
            <p:cNvSpPr>
              <a:spLocks/>
            </p:cNvSpPr>
            <p:nvPr/>
          </p:nvSpPr>
          <p:spPr bwMode="auto">
            <a:xfrm>
              <a:off x="4649097" y="8885267"/>
              <a:ext cx="12727" cy="14318"/>
            </a:xfrm>
            <a:custGeom>
              <a:avLst/>
              <a:gdLst>
                <a:gd name="T0" fmla="*/ 18 w 35"/>
                <a:gd name="T1" fmla="*/ 0 h 35"/>
                <a:gd name="T2" fmla="*/ 21 w 35"/>
                <a:gd name="T3" fmla="*/ 0 h 35"/>
                <a:gd name="T4" fmla="*/ 24 w 35"/>
                <a:gd name="T5" fmla="*/ 1 h 35"/>
                <a:gd name="T6" fmla="*/ 27 w 35"/>
                <a:gd name="T7" fmla="*/ 3 h 35"/>
                <a:gd name="T8" fmla="*/ 29 w 35"/>
                <a:gd name="T9" fmla="*/ 6 h 35"/>
                <a:gd name="T10" fmla="*/ 32 w 35"/>
                <a:gd name="T11" fmla="*/ 8 h 35"/>
                <a:gd name="T12" fmla="*/ 34 w 35"/>
                <a:gd name="T13" fmla="*/ 11 h 35"/>
                <a:gd name="T14" fmla="*/ 34 w 35"/>
                <a:gd name="T15" fmla="*/ 14 h 35"/>
                <a:gd name="T16" fmla="*/ 35 w 35"/>
                <a:gd name="T17" fmla="*/ 17 h 35"/>
                <a:gd name="T18" fmla="*/ 34 w 35"/>
                <a:gd name="T19" fmla="*/ 21 h 35"/>
                <a:gd name="T20" fmla="*/ 34 w 35"/>
                <a:gd name="T21" fmla="*/ 24 h 35"/>
                <a:gd name="T22" fmla="*/ 32 w 35"/>
                <a:gd name="T23" fmla="*/ 27 h 35"/>
                <a:gd name="T24" fmla="*/ 29 w 35"/>
                <a:gd name="T25" fmla="*/ 29 h 35"/>
                <a:gd name="T26" fmla="*/ 27 w 35"/>
                <a:gd name="T27" fmla="*/ 31 h 35"/>
                <a:gd name="T28" fmla="*/ 24 w 35"/>
                <a:gd name="T29" fmla="*/ 34 h 35"/>
                <a:gd name="T30" fmla="*/ 21 w 35"/>
                <a:gd name="T31" fmla="*/ 35 h 35"/>
                <a:gd name="T32" fmla="*/ 18 w 35"/>
                <a:gd name="T33" fmla="*/ 35 h 35"/>
                <a:gd name="T34" fmla="*/ 14 w 35"/>
                <a:gd name="T35" fmla="*/ 35 h 35"/>
                <a:gd name="T36" fmla="*/ 11 w 35"/>
                <a:gd name="T37" fmla="*/ 34 h 35"/>
                <a:gd name="T38" fmla="*/ 8 w 35"/>
                <a:gd name="T39" fmla="*/ 31 h 35"/>
                <a:gd name="T40" fmla="*/ 6 w 35"/>
                <a:gd name="T41" fmla="*/ 29 h 35"/>
                <a:gd name="T42" fmla="*/ 3 w 35"/>
                <a:gd name="T43" fmla="*/ 27 h 35"/>
                <a:gd name="T44" fmla="*/ 1 w 35"/>
                <a:gd name="T45" fmla="*/ 24 h 35"/>
                <a:gd name="T46" fmla="*/ 0 w 35"/>
                <a:gd name="T47" fmla="*/ 21 h 35"/>
                <a:gd name="T48" fmla="*/ 0 w 35"/>
                <a:gd name="T49" fmla="*/ 17 h 35"/>
                <a:gd name="T50" fmla="*/ 0 w 35"/>
                <a:gd name="T51" fmla="*/ 14 h 35"/>
                <a:gd name="T52" fmla="*/ 1 w 35"/>
                <a:gd name="T53" fmla="*/ 11 h 35"/>
                <a:gd name="T54" fmla="*/ 3 w 35"/>
                <a:gd name="T55" fmla="*/ 8 h 35"/>
                <a:gd name="T56" fmla="*/ 6 w 35"/>
                <a:gd name="T57" fmla="*/ 6 h 35"/>
                <a:gd name="T58" fmla="*/ 8 w 35"/>
                <a:gd name="T59" fmla="*/ 3 h 35"/>
                <a:gd name="T60" fmla="*/ 11 w 35"/>
                <a:gd name="T61" fmla="*/ 1 h 35"/>
                <a:gd name="T62" fmla="*/ 14 w 35"/>
                <a:gd name="T63" fmla="*/ 0 h 35"/>
                <a:gd name="T64" fmla="*/ 18 w 35"/>
                <a:gd name="T6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lnTo>
                    <a:pt x="21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2" y="8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35" y="17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2" y="27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8" y="35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1"/>
                  </a:lnTo>
                  <a:lnTo>
                    <a:pt x="6" y="29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2195"/>
            <p:cNvSpPr>
              <a:spLocks/>
            </p:cNvSpPr>
            <p:nvPr/>
          </p:nvSpPr>
          <p:spPr bwMode="auto">
            <a:xfrm>
              <a:off x="4768414" y="8886858"/>
              <a:ext cx="14318" cy="12727"/>
            </a:xfrm>
            <a:custGeom>
              <a:avLst/>
              <a:gdLst>
                <a:gd name="T0" fmla="*/ 17 w 34"/>
                <a:gd name="T1" fmla="*/ 0 h 34"/>
                <a:gd name="T2" fmla="*/ 20 w 34"/>
                <a:gd name="T3" fmla="*/ 0 h 34"/>
                <a:gd name="T4" fmla="*/ 23 w 34"/>
                <a:gd name="T5" fmla="*/ 1 h 34"/>
                <a:gd name="T6" fmla="*/ 27 w 34"/>
                <a:gd name="T7" fmla="*/ 2 h 34"/>
                <a:gd name="T8" fmla="*/ 29 w 34"/>
                <a:gd name="T9" fmla="*/ 5 h 34"/>
                <a:gd name="T10" fmla="*/ 31 w 34"/>
                <a:gd name="T11" fmla="*/ 8 h 34"/>
                <a:gd name="T12" fmla="*/ 33 w 34"/>
                <a:gd name="T13" fmla="*/ 10 h 34"/>
                <a:gd name="T14" fmla="*/ 34 w 34"/>
                <a:gd name="T15" fmla="*/ 13 h 34"/>
                <a:gd name="T16" fmla="*/ 34 w 34"/>
                <a:gd name="T17" fmla="*/ 18 h 34"/>
                <a:gd name="T18" fmla="*/ 34 w 34"/>
                <a:gd name="T19" fmla="*/ 21 h 34"/>
                <a:gd name="T20" fmla="*/ 33 w 34"/>
                <a:gd name="T21" fmla="*/ 24 h 34"/>
                <a:gd name="T22" fmla="*/ 31 w 34"/>
                <a:gd name="T23" fmla="*/ 26 h 34"/>
                <a:gd name="T24" fmla="*/ 29 w 34"/>
                <a:gd name="T25" fmla="*/ 29 h 34"/>
                <a:gd name="T26" fmla="*/ 27 w 34"/>
                <a:gd name="T27" fmla="*/ 32 h 34"/>
                <a:gd name="T28" fmla="*/ 23 w 34"/>
                <a:gd name="T29" fmla="*/ 33 h 34"/>
                <a:gd name="T30" fmla="*/ 20 w 34"/>
                <a:gd name="T31" fmla="*/ 34 h 34"/>
                <a:gd name="T32" fmla="*/ 17 w 34"/>
                <a:gd name="T33" fmla="*/ 34 h 34"/>
                <a:gd name="T34" fmla="*/ 14 w 34"/>
                <a:gd name="T35" fmla="*/ 34 h 34"/>
                <a:gd name="T36" fmla="*/ 10 w 34"/>
                <a:gd name="T37" fmla="*/ 33 h 34"/>
                <a:gd name="T38" fmla="*/ 7 w 34"/>
                <a:gd name="T39" fmla="*/ 32 h 34"/>
                <a:gd name="T40" fmla="*/ 5 w 34"/>
                <a:gd name="T41" fmla="*/ 29 h 34"/>
                <a:gd name="T42" fmla="*/ 3 w 34"/>
                <a:gd name="T43" fmla="*/ 26 h 34"/>
                <a:gd name="T44" fmla="*/ 1 w 34"/>
                <a:gd name="T45" fmla="*/ 24 h 34"/>
                <a:gd name="T46" fmla="*/ 0 w 34"/>
                <a:gd name="T47" fmla="*/ 21 h 34"/>
                <a:gd name="T48" fmla="*/ 0 w 34"/>
                <a:gd name="T49" fmla="*/ 18 h 34"/>
                <a:gd name="T50" fmla="*/ 0 w 34"/>
                <a:gd name="T51" fmla="*/ 13 h 34"/>
                <a:gd name="T52" fmla="*/ 1 w 34"/>
                <a:gd name="T53" fmla="*/ 10 h 34"/>
                <a:gd name="T54" fmla="*/ 3 w 34"/>
                <a:gd name="T55" fmla="*/ 8 h 34"/>
                <a:gd name="T56" fmla="*/ 5 w 34"/>
                <a:gd name="T57" fmla="*/ 5 h 34"/>
                <a:gd name="T58" fmla="*/ 7 w 34"/>
                <a:gd name="T59" fmla="*/ 2 h 34"/>
                <a:gd name="T60" fmla="*/ 10 w 34"/>
                <a:gd name="T61" fmla="*/ 1 h 34"/>
                <a:gd name="T62" fmla="*/ 14 w 34"/>
                <a:gd name="T63" fmla="*/ 0 h 34"/>
                <a:gd name="T64" fmla="*/ 17 w 34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lnTo>
                    <a:pt x="20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3" y="24"/>
                  </a:lnTo>
                  <a:lnTo>
                    <a:pt x="31" y="26"/>
                  </a:lnTo>
                  <a:lnTo>
                    <a:pt x="29" y="29"/>
                  </a:lnTo>
                  <a:lnTo>
                    <a:pt x="27" y="32"/>
                  </a:lnTo>
                  <a:lnTo>
                    <a:pt x="23" y="33"/>
                  </a:lnTo>
                  <a:lnTo>
                    <a:pt x="20" y="34"/>
                  </a:lnTo>
                  <a:lnTo>
                    <a:pt x="17" y="34"/>
                  </a:lnTo>
                  <a:lnTo>
                    <a:pt x="14" y="34"/>
                  </a:lnTo>
                  <a:lnTo>
                    <a:pt x="10" y="33"/>
                  </a:lnTo>
                  <a:lnTo>
                    <a:pt x="7" y="32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DA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50" name="组合 2549"/>
            <p:cNvGrpSpPr/>
            <p:nvPr/>
          </p:nvGrpSpPr>
          <p:grpSpPr>
            <a:xfrm>
              <a:off x="4556826" y="8869358"/>
              <a:ext cx="474084" cy="596581"/>
              <a:chOff x="3764052" y="5169496"/>
              <a:chExt cx="474084" cy="596581"/>
            </a:xfrm>
          </p:grpSpPr>
          <p:sp>
            <p:nvSpPr>
              <p:cNvPr id="896" name="Freeform 2101"/>
              <p:cNvSpPr>
                <a:spLocks/>
              </p:cNvSpPr>
              <p:nvPr/>
            </p:nvSpPr>
            <p:spPr bwMode="auto">
              <a:xfrm>
                <a:off x="4005866" y="5369947"/>
                <a:ext cx="33409" cy="35000"/>
              </a:xfrm>
              <a:custGeom>
                <a:avLst/>
                <a:gdLst>
                  <a:gd name="T0" fmla="*/ 87 w 87"/>
                  <a:gd name="T1" fmla="*/ 45 h 88"/>
                  <a:gd name="T2" fmla="*/ 86 w 87"/>
                  <a:gd name="T3" fmla="*/ 36 h 88"/>
                  <a:gd name="T4" fmla="*/ 84 w 87"/>
                  <a:gd name="T5" fmla="*/ 27 h 88"/>
                  <a:gd name="T6" fmla="*/ 80 w 87"/>
                  <a:gd name="T7" fmla="*/ 20 h 88"/>
                  <a:gd name="T8" fmla="*/ 75 w 87"/>
                  <a:gd name="T9" fmla="*/ 13 h 88"/>
                  <a:gd name="T10" fmla="*/ 68 w 87"/>
                  <a:gd name="T11" fmla="*/ 8 h 88"/>
                  <a:gd name="T12" fmla="*/ 60 w 87"/>
                  <a:gd name="T13" fmla="*/ 5 h 88"/>
                  <a:gd name="T14" fmla="*/ 52 w 87"/>
                  <a:gd name="T15" fmla="*/ 1 h 88"/>
                  <a:gd name="T16" fmla="*/ 43 w 87"/>
                  <a:gd name="T17" fmla="*/ 0 h 88"/>
                  <a:gd name="T18" fmla="*/ 35 w 87"/>
                  <a:gd name="T19" fmla="*/ 1 h 88"/>
                  <a:gd name="T20" fmla="*/ 26 w 87"/>
                  <a:gd name="T21" fmla="*/ 5 h 88"/>
                  <a:gd name="T22" fmla="*/ 19 w 87"/>
                  <a:gd name="T23" fmla="*/ 8 h 88"/>
                  <a:gd name="T24" fmla="*/ 13 w 87"/>
                  <a:gd name="T25" fmla="*/ 13 h 88"/>
                  <a:gd name="T26" fmla="*/ 8 w 87"/>
                  <a:gd name="T27" fmla="*/ 20 h 88"/>
                  <a:gd name="T28" fmla="*/ 3 w 87"/>
                  <a:gd name="T29" fmla="*/ 27 h 88"/>
                  <a:gd name="T30" fmla="*/ 1 w 87"/>
                  <a:gd name="T31" fmla="*/ 36 h 88"/>
                  <a:gd name="T32" fmla="*/ 0 w 87"/>
                  <a:gd name="T33" fmla="*/ 45 h 88"/>
                  <a:gd name="T34" fmla="*/ 1 w 87"/>
                  <a:gd name="T35" fmla="*/ 53 h 88"/>
                  <a:gd name="T36" fmla="*/ 3 w 87"/>
                  <a:gd name="T37" fmla="*/ 62 h 88"/>
                  <a:gd name="T38" fmla="*/ 8 w 87"/>
                  <a:gd name="T39" fmla="*/ 68 h 88"/>
                  <a:gd name="T40" fmla="*/ 13 w 87"/>
                  <a:gd name="T41" fmla="*/ 75 h 88"/>
                  <a:gd name="T42" fmla="*/ 19 w 87"/>
                  <a:gd name="T43" fmla="*/ 80 h 88"/>
                  <a:gd name="T44" fmla="*/ 26 w 87"/>
                  <a:gd name="T45" fmla="*/ 85 h 88"/>
                  <a:gd name="T46" fmla="*/ 35 w 87"/>
                  <a:gd name="T47" fmla="*/ 87 h 88"/>
                  <a:gd name="T48" fmla="*/ 43 w 87"/>
                  <a:gd name="T49" fmla="*/ 88 h 88"/>
                  <a:gd name="T50" fmla="*/ 52 w 87"/>
                  <a:gd name="T51" fmla="*/ 87 h 88"/>
                  <a:gd name="T52" fmla="*/ 60 w 87"/>
                  <a:gd name="T53" fmla="*/ 85 h 88"/>
                  <a:gd name="T54" fmla="*/ 68 w 87"/>
                  <a:gd name="T55" fmla="*/ 80 h 88"/>
                  <a:gd name="T56" fmla="*/ 75 w 87"/>
                  <a:gd name="T57" fmla="*/ 75 h 88"/>
                  <a:gd name="T58" fmla="*/ 80 w 87"/>
                  <a:gd name="T59" fmla="*/ 68 h 88"/>
                  <a:gd name="T60" fmla="*/ 84 w 87"/>
                  <a:gd name="T61" fmla="*/ 62 h 88"/>
                  <a:gd name="T62" fmla="*/ 86 w 87"/>
                  <a:gd name="T63" fmla="*/ 53 h 88"/>
                  <a:gd name="T64" fmla="*/ 87 w 87"/>
                  <a:gd name="T65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8">
                    <a:moveTo>
                      <a:pt x="87" y="45"/>
                    </a:moveTo>
                    <a:lnTo>
                      <a:pt x="86" y="36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3"/>
                    </a:lnTo>
                    <a:lnTo>
                      <a:pt x="68" y="8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3" y="0"/>
                    </a:lnTo>
                    <a:lnTo>
                      <a:pt x="35" y="1"/>
                    </a:lnTo>
                    <a:lnTo>
                      <a:pt x="26" y="5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2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6" y="85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5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4" y="62"/>
                    </a:lnTo>
                    <a:lnTo>
                      <a:pt x="86" y="53"/>
                    </a:lnTo>
                    <a:lnTo>
                      <a:pt x="87" y="45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2154"/>
              <p:cNvSpPr>
                <a:spLocks/>
              </p:cNvSpPr>
              <p:nvPr/>
            </p:nvSpPr>
            <p:spPr bwMode="auto">
              <a:xfrm>
                <a:off x="3827687" y="5425629"/>
                <a:ext cx="179769" cy="198860"/>
              </a:xfrm>
              <a:custGeom>
                <a:avLst/>
                <a:gdLst>
                  <a:gd name="T0" fmla="*/ 428 w 450"/>
                  <a:gd name="T1" fmla="*/ 500 h 502"/>
                  <a:gd name="T2" fmla="*/ 389 w 450"/>
                  <a:gd name="T3" fmla="*/ 502 h 502"/>
                  <a:gd name="T4" fmla="*/ 349 w 450"/>
                  <a:gd name="T5" fmla="*/ 502 h 502"/>
                  <a:gd name="T6" fmla="*/ 309 w 450"/>
                  <a:gd name="T7" fmla="*/ 498 h 502"/>
                  <a:gd name="T8" fmla="*/ 268 w 450"/>
                  <a:gd name="T9" fmla="*/ 490 h 502"/>
                  <a:gd name="T10" fmla="*/ 228 w 450"/>
                  <a:gd name="T11" fmla="*/ 478 h 502"/>
                  <a:gd name="T12" fmla="*/ 189 w 450"/>
                  <a:gd name="T13" fmla="*/ 462 h 502"/>
                  <a:gd name="T14" fmla="*/ 151 w 450"/>
                  <a:gd name="T15" fmla="*/ 440 h 502"/>
                  <a:gd name="T16" fmla="*/ 118 w 450"/>
                  <a:gd name="T17" fmla="*/ 413 h 502"/>
                  <a:gd name="T18" fmla="*/ 86 w 450"/>
                  <a:gd name="T19" fmla="*/ 381 h 502"/>
                  <a:gd name="T20" fmla="*/ 58 w 450"/>
                  <a:gd name="T21" fmla="*/ 342 h 502"/>
                  <a:gd name="T22" fmla="*/ 36 w 450"/>
                  <a:gd name="T23" fmla="*/ 297 h 502"/>
                  <a:gd name="T24" fmla="*/ 17 w 450"/>
                  <a:gd name="T25" fmla="*/ 244 h 502"/>
                  <a:gd name="T26" fmla="*/ 5 w 450"/>
                  <a:gd name="T27" fmla="*/ 184 h 502"/>
                  <a:gd name="T28" fmla="*/ 0 w 450"/>
                  <a:gd name="T29" fmla="*/ 116 h 502"/>
                  <a:gd name="T30" fmla="*/ 1 w 450"/>
                  <a:gd name="T31" fmla="*/ 41 h 502"/>
                  <a:gd name="T32" fmla="*/ 30 w 450"/>
                  <a:gd name="T33" fmla="*/ 1 h 502"/>
                  <a:gd name="T34" fmla="*/ 91 w 450"/>
                  <a:gd name="T35" fmla="*/ 9 h 502"/>
                  <a:gd name="T36" fmla="*/ 142 w 450"/>
                  <a:gd name="T37" fmla="*/ 20 h 502"/>
                  <a:gd name="T38" fmla="*/ 177 w 450"/>
                  <a:gd name="T39" fmla="*/ 31 h 502"/>
                  <a:gd name="T40" fmla="*/ 213 w 450"/>
                  <a:gd name="T41" fmla="*/ 45 h 502"/>
                  <a:gd name="T42" fmla="*/ 248 w 450"/>
                  <a:gd name="T43" fmla="*/ 61 h 502"/>
                  <a:gd name="T44" fmla="*/ 282 w 450"/>
                  <a:gd name="T45" fmla="*/ 82 h 502"/>
                  <a:gd name="T46" fmla="*/ 314 w 450"/>
                  <a:gd name="T47" fmla="*/ 107 h 502"/>
                  <a:gd name="T48" fmla="*/ 345 w 450"/>
                  <a:gd name="T49" fmla="*/ 136 h 502"/>
                  <a:gd name="T50" fmla="*/ 372 w 450"/>
                  <a:gd name="T51" fmla="*/ 168 h 502"/>
                  <a:gd name="T52" fmla="*/ 393 w 450"/>
                  <a:gd name="T53" fmla="*/ 207 h 502"/>
                  <a:gd name="T54" fmla="*/ 412 w 450"/>
                  <a:gd name="T55" fmla="*/ 250 h 502"/>
                  <a:gd name="T56" fmla="*/ 423 w 450"/>
                  <a:gd name="T57" fmla="*/ 300 h 502"/>
                  <a:gd name="T58" fmla="*/ 430 w 450"/>
                  <a:gd name="T59" fmla="*/ 355 h 502"/>
                  <a:gd name="T60" fmla="*/ 414 w 450"/>
                  <a:gd name="T61" fmla="*/ 364 h 502"/>
                  <a:gd name="T62" fmla="*/ 372 w 450"/>
                  <a:gd name="T63" fmla="*/ 319 h 502"/>
                  <a:gd name="T64" fmla="*/ 325 w 450"/>
                  <a:gd name="T65" fmla="*/ 273 h 502"/>
                  <a:gd name="T66" fmla="*/ 274 w 450"/>
                  <a:gd name="T67" fmla="*/ 229 h 502"/>
                  <a:gd name="T68" fmla="*/ 225 w 450"/>
                  <a:gd name="T69" fmla="*/ 190 h 502"/>
                  <a:gd name="T70" fmla="*/ 179 w 450"/>
                  <a:gd name="T71" fmla="*/ 160 h 502"/>
                  <a:gd name="T72" fmla="*/ 149 w 450"/>
                  <a:gd name="T73" fmla="*/ 144 h 502"/>
                  <a:gd name="T74" fmla="*/ 133 w 450"/>
                  <a:gd name="T75" fmla="*/ 139 h 502"/>
                  <a:gd name="T76" fmla="*/ 118 w 450"/>
                  <a:gd name="T77" fmla="*/ 137 h 502"/>
                  <a:gd name="T78" fmla="*/ 107 w 450"/>
                  <a:gd name="T79" fmla="*/ 139 h 502"/>
                  <a:gd name="T80" fmla="*/ 138 w 450"/>
                  <a:gd name="T81" fmla="*/ 178 h 502"/>
                  <a:gd name="T82" fmla="*/ 252 w 450"/>
                  <a:gd name="T83" fmla="*/ 284 h 502"/>
                  <a:gd name="T84" fmla="*/ 346 w 450"/>
                  <a:gd name="T85" fmla="*/ 373 h 502"/>
                  <a:gd name="T86" fmla="*/ 399 w 450"/>
                  <a:gd name="T87" fmla="*/ 426 h 502"/>
                  <a:gd name="T88" fmla="*/ 436 w 450"/>
                  <a:gd name="T89" fmla="*/ 468 h 502"/>
                  <a:gd name="T90" fmla="*/ 449 w 450"/>
                  <a:gd name="T91" fmla="*/ 489 h 502"/>
                  <a:gd name="T92" fmla="*/ 449 w 450"/>
                  <a:gd name="T93" fmla="*/ 49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50" h="502">
                    <a:moveTo>
                      <a:pt x="446" y="498"/>
                    </a:moveTo>
                    <a:lnTo>
                      <a:pt x="428" y="500"/>
                    </a:lnTo>
                    <a:lnTo>
                      <a:pt x="408" y="501"/>
                    </a:lnTo>
                    <a:lnTo>
                      <a:pt x="389" y="502"/>
                    </a:lnTo>
                    <a:lnTo>
                      <a:pt x="369" y="502"/>
                    </a:lnTo>
                    <a:lnTo>
                      <a:pt x="349" y="502"/>
                    </a:lnTo>
                    <a:lnTo>
                      <a:pt x="329" y="500"/>
                    </a:lnTo>
                    <a:lnTo>
                      <a:pt x="309" y="498"/>
                    </a:lnTo>
                    <a:lnTo>
                      <a:pt x="288" y="494"/>
                    </a:lnTo>
                    <a:lnTo>
                      <a:pt x="268" y="490"/>
                    </a:lnTo>
                    <a:lnTo>
                      <a:pt x="247" y="485"/>
                    </a:lnTo>
                    <a:lnTo>
                      <a:pt x="228" y="478"/>
                    </a:lnTo>
                    <a:lnTo>
                      <a:pt x="208" y="471"/>
                    </a:lnTo>
                    <a:lnTo>
                      <a:pt x="189" y="462"/>
                    </a:lnTo>
                    <a:lnTo>
                      <a:pt x="170" y="451"/>
                    </a:lnTo>
                    <a:lnTo>
                      <a:pt x="151" y="440"/>
                    </a:lnTo>
                    <a:lnTo>
                      <a:pt x="134" y="427"/>
                    </a:lnTo>
                    <a:lnTo>
                      <a:pt x="118" y="413"/>
                    </a:lnTo>
                    <a:lnTo>
                      <a:pt x="102" y="397"/>
                    </a:lnTo>
                    <a:lnTo>
                      <a:pt x="86" y="381"/>
                    </a:lnTo>
                    <a:lnTo>
                      <a:pt x="71" y="362"/>
                    </a:lnTo>
                    <a:lnTo>
                      <a:pt x="58" y="342"/>
                    </a:lnTo>
                    <a:lnTo>
                      <a:pt x="46" y="319"/>
                    </a:lnTo>
                    <a:lnTo>
                      <a:pt x="36" y="297"/>
                    </a:lnTo>
                    <a:lnTo>
                      <a:pt x="26" y="271"/>
                    </a:lnTo>
                    <a:lnTo>
                      <a:pt x="17" y="244"/>
                    </a:lnTo>
                    <a:lnTo>
                      <a:pt x="11" y="215"/>
                    </a:lnTo>
                    <a:lnTo>
                      <a:pt x="5" y="184"/>
                    </a:lnTo>
                    <a:lnTo>
                      <a:pt x="2" y="151"/>
                    </a:lnTo>
                    <a:lnTo>
                      <a:pt x="0" y="116"/>
                    </a:lnTo>
                    <a:lnTo>
                      <a:pt x="0" y="80"/>
                    </a:lnTo>
                    <a:lnTo>
                      <a:pt x="1" y="41"/>
                    </a:lnTo>
                    <a:lnTo>
                      <a:pt x="5" y="0"/>
                    </a:lnTo>
                    <a:lnTo>
                      <a:pt x="30" y="1"/>
                    </a:lnTo>
                    <a:lnTo>
                      <a:pt x="59" y="4"/>
                    </a:lnTo>
                    <a:lnTo>
                      <a:pt x="91" y="9"/>
                    </a:lnTo>
                    <a:lnTo>
                      <a:pt x="124" y="16"/>
                    </a:lnTo>
                    <a:lnTo>
                      <a:pt x="142" y="20"/>
                    </a:lnTo>
                    <a:lnTo>
                      <a:pt x="159" y="26"/>
                    </a:lnTo>
                    <a:lnTo>
                      <a:pt x="177" y="31"/>
                    </a:lnTo>
                    <a:lnTo>
                      <a:pt x="196" y="38"/>
                    </a:lnTo>
                    <a:lnTo>
                      <a:pt x="213" y="45"/>
                    </a:lnTo>
                    <a:lnTo>
                      <a:pt x="231" y="53"/>
                    </a:lnTo>
                    <a:lnTo>
                      <a:pt x="248" y="61"/>
                    </a:lnTo>
                    <a:lnTo>
                      <a:pt x="266" y="71"/>
                    </a:lnTo>
                    <a:lnTo>
                      <a:pt x="282" y="82"/>
                    </a:lnTo>
                    <a:lnTo>
                      <a:pt x="299" y="94"/>
                    </a:lnTo>
                    <a:lnTo>
                      <a:pt x="314" y="107"/>
                    </a:lnTo>
                    <a:lnTo>
                      <a:pt x="331" y="121"/>
                    </a:lnTo>
                    <a:lnTo>
                      <a:pt x="345" y="136"/>
                    </a:lnTo>
                    <a:lnTo>
                      <a:pt x="359" y="151"/>
                    </a:lnTo>
                    <a:lnTo>
                      <a:pt x="372" y="168"/>
                    </a:lnTo>
                    <a:lnTo>
                      <a:pt x="383" y="188"/>
                    </a:lnTo>
                    <a:lnTo>
                      <a:pt x="393" y="207"/>
                    </a:lnTo>
                    <a:lnTo>
                      <a:pt x="403" y="228"/>
                    </a:lnTo>
                    <a:lnTo>
                      <a:pt x="412" y="250"/>
                    </a:lnTo>
                    <a:lnTo>
                      <a:pt x="418" y="274"/>
                    </a:lnTo>
                    <a:lnTo>
                      <a:pt x="423" y="300"/>
                    </a:lnTo>
                    <a:lnTo>
                      <a:pt x="428" y="327"/>
                    </a:lnTo>
                    <a:lnTo>
                      <a:pt x="430" y="355"/>
                    </a:lnTo>
                    <a:lnTo>
                      <a:pt x="431" y="385"/>
                    </a:lnTo>
                    <a:lnTo>
                      <a:pt x="414" y="364"/>
                    </a:lnTo>
                    <a:lnTo>
                      <a:pt x="393" y="342"/>
                    </a:lnTo>
                    <a:lnTo>
                      <a:pt x="372" y="319"/>
                    </a:lnTo>
                    <a:lnTo>
                      <a:pt x="349" y="296"/>
                    </a:lnTo>
                    <a:lnTo>
                      <a:pt x="325" y="273"/>
                    </a:lnTo>
                    <a:lnTo>
                      <a:pt x="300" y="250"/>
                    </a:lnTo>
                    <a:lnTo>
                      <a:pt x="274" y="229"/>
                    </a:lnTo>
                    <a:lnTo>
                      <a:pt x="250" y="208"/>
                    </a:lnTo>
                    <a:lnTo>
                      <a:pt x="225" y="190"/>
                    </a:lnTo>
                    <a:lnTo>
                      <a:pt x="201" y="174"/>
                    </a:lnTo>
                    <a:lnTo>
                      <a:pt x="179" y="160"/>
                    </a:lnTo>
                    <a:lnTo>
                      <a:pt x="159" y="149"/>
                    </a:lnTo>
                    <a:lnTo>
                      <a:pt x="149" y="144"/>
                    </a:lnTo>
                    <a:lnTo>
                      <a:pt x="140" y="141"/>
                    </a:lnTo>
                    <a:lnTo>
                      <a:pt x="133" y="139"/>
                    </a:lnTo>
                    <a:lnTo>
                      <a:pt x="125" y="137"/>
                    </a:lnTo>
                    <a:lnTo>
                      <a:pt x="118" y="137"/>
                    </a:lnTo>
                    <a:lnTo>
                      <a:pt x="112" y="138"/>
                    </a:lnTo>
                    <a:lnTo>
                      <a:pt x="107" y="139"/>
                    </a:lnTo>
                    <a:lnTo>
                      <a:pt x="103" y="142"/>
                    </a:lnTo>
                    <a:lnTo>
                      <a:pt x="138" y="178"/>
                    </a:lnTo>
                    <a:lnTo>
                      <a:pt x="190" y="227"/>
                    </a:lnTo>
                    <a:lnTo>
                      <a:pt x="252" y="284"/>
                    </a:lnTo>
                    <a:lnTo>
                      <a:pt x="315" y="344"/>
                    </a:lnTo>
                    <a:lnTo>
                      <a:pt x="346" y="373"/>
                    </a:lnTo>
                    <a:lnTo>
                      <a:pt x="374" y="400"/>
                    </a:lnTo>
                    <a:lnTo>
                      <a:pt x="399" y="426"/>
                    </a:lnTo>
                    <a:lnTo>
                      <a:pt x="420" y="449"/>
                    </a:lnTo>
                    <a:lnTo>
                      <a:pt x="436" y="468"/>
                    </a:lnTo>
                    <a:lnTo>
                      <a:pt x="446" y="484"/>
                    </a:lnTo>
                    <a:lnTo>
                      <a:pt x="449" y="489"/>
                    </a:lnTo>
                    <a:lnTo>
                      <a:pt x="450" y="493"/>
                    </a:lnTo>
                    <a:lnTo>
                      <a:pt x="449" y="497"/>
                    </a:lnTo>
                    <a:lnTo>
                      <a:pt x="446" y="498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155"/>
              <p:cNvSpPr>
                <a:spLocks/>
              </p:cNvSpPr>
              <p:nvPr/>
            </p:nvSpPr>
            <p:spPr bwMode="auto">
              <a:xfrm>
                <a:off x="3764052" y="5522672"/>
                <a:ext cx="237042" cy="157498"/>
              </a:xfrm>
              <a:custGeom>
                <a:avLst/>
                <a:gdLst>
                  <a:gd name="T0" fmla="*/ 577 w 595"/>
                  <a:gd name="T1" fmla="*/ 344 h 397"/>
                  <a:gd name="T2" fmla="*/ 541 w 595"/>
                  <a:gd name="T3" fmla="*/ 361 h 397"/>
                  <a:gd name="T4" fmla="*/ 505 w 595"/>
                  <a:gd name="T5" fmla="*/ 375 h 397"/>
                  <a:gd name="T6" fmla="*/ 465 w 595"/>
                  <a:gd name="T7" fmla="*/ 386 h 397"/>
                  <a:gd name="T8" fmla="*/ 425 w 595"/>
                  <a:gd name="T9" fmla="*/ 394 h 397"/>
                  <a:gd name="T10" fmla="*/ 383 w 595"/>
                  <a:gd name="T11" fmla="*/ 397 h 397"/>
                  <a:gd name="T12" fmla="*/ 340 w 595"/>
                  <a:gd name="T13" fmla="*/ 396 h 397"/>
                  <a:gd name="T14" fmla="*/ 298 w 595"/>
                  <a:gd name="T15" fmla="*/ 390 h 397"/>
                  <a:gd name="T16" fmla="*/ 256 w 595"/>
                  <a:gd name="T17" fmla="*/ 378 h 397"/>
                  <a:gd name="T18" fmla="*/ 215 w 595"/>
                  <a:gd name="T19" fmla="*/ 358 h 397"/>
                  <a:gd name="T20" fmla="*/ 175 w 595"/>
                  <a:gd name="T21" fmla="*/ 332 h 397"/>
                  <a:gd name="T22" fmla="*/ 137 w 595"/>
                  <a:gd name="T23" fmla="*/ 299 h 397"/>
                  <a:gd name="T24" fmla="*/ 102 w 595"/>
                  <a:gd name="T25" fmla="*/ 257 h 397"/>
                  <a:gd name="T26" fmla="*/ 68 w 595"/>
                  <a:gd name="T27" fmla="*/ 205 h 397"/>
                  <a:gd name="T28" fmla="*/ 38 w 595"/>
                  <a:gd name="T29" fmla="*/ 145 h 397"/>
                  <a:gd name="T30" fmla="*/ 12 w 595"/>
                  <a:gd name="T31" fmla="*/ 73 h 397"/>
                  <a:gd name="T32" fmla="*/ 24 w 595"/>
                  <a:gd name="T33" fmla="*/ 26 h 397"/>
                  <a:gd name="T34" fmla="*/ 83 w 595"/>
                  <a:gd name="T35" fmla="*/ 12 h 397"/>
                  <a:gd name="T36" fmla="*/ 135 w 595"/>
                  <a:gd name="T37" fmla="*/ 3 h 397"/>
                  <a:gd name="T38" fmla="*/ 172 w 595"/>
                  <a:gd name="T39" fmla="*/ 0 h 397"/>
                  <a:gd name="T40" fmla="*/ 210 w 595"/>
                  <a:gd name="T41" fmla="*/ 0 h 397"/>
                  <a:gd name="T42" fmla="*/ 250 w 595"/>
                  <a:gd name="T43" fmla="*/ 2 h 397"/>
                  <a:gd name="T44" fmla="*/ 289 w 595"/>
                  <a:gd name="T45" fmla="*/ 10 h 397"/>
                  <a:gd name="T46" fmla="*/ 327 w 595"/>
                  <a:gd name="T47" fmla="*/ 20 h 397"/>
                  <a:gd name="T48" fmla="*/ 366 w 595"/>
                  <a:gd name="T49" fmla="*/ 35 h 397"/>
                  <a:gd name="T50" fmla="*/ 403 w 595"/>
                  <a:gd name="T51" fmla="*/ 57 h 397"/>
                  <a:gd name="T52" fmla="*/ 438 w 595"/>
                  <a:gd name="T53" fmla="*/ 85 h 397"/>
                  <a:gd name="T54" fmla="*/ 470 w 595"/>
                  <a:gd name="T55" fmla="*/ 119 h 397"/>
                  <a:gd name="T56" fmla="*/ 500 w 595"/>
                  <a:gd name="T57" fmla="*/ 160 h 397"/>
                  <a:gd name="T58" fmla="*/ 526 w 595"/>
                  <a:gd name="T59" fmla="*/ 209 h 397"/>
                  <a:gd name="T60" fmla="*/ 513 w 595"/>
                  <a:gd name="T61" fmla="*/ 223 h 397"/>
                  <a:gd name="T62" fmla="*/ 458 w 595"/>
                  <a:gd name="T63" fmla="*/ 196 h 397"/>
                  <a:gd name="T64" fmla="*/ 398 w 595"/>
                  <a:gd name="T65" fmla="*/ 172 h 397"/>
                  <a:gd name="T66" fmla="*/ 335 w 595"/>
                  <a:gd name="T67" fmla="*/ 149 h 397"/>
                  <a:gd name="T68" fmla="*/ 275 w 595"/>
                  <a:gd name="T69" fmla="*/ 130 h 397"/>
                  <a:gd name="T70" fmla="*/ 221 w 595"/>
                  <a:gd name="T71" fmla="*/ 119 h 397"/>
                  <a:gd name="T72" fmla="*/ 187 w 595"/>
                  <a:gd name="T73" fmla="*/ 115 h 397"/>
                  <a:gd name="T74" fmla="*/ 170 w 595"/>
                  <a:gd name="T75" fmla="*/ 116 h 397"/>
                  <a:gd name="T76" fmla="*/ 156 w 595"/>
                  <a:gd name="T77" fmla="*/ 121 h 397"/>
                  <a:gd name="T78" fmla="*/ 146 w 595"/>
                  <a:gd name="T79" fmla="*/ 126 h 397"/>
                  <a:gd name="T80" fmla="*/ 189 w 595"/>
                  <a:gd name="T81" fmla="*/ 151 h 397"/>
                  <a:gd name="T82" fmla="*/ 334 w 595"/>
                  <a:gd name="T83" fmla="*/ 208 h 397"/>
                  <a:gd name="T84" fmla="*/ 454 w 595"/>
                  <a:gd name="T85" fmla="*/ 257 h 397"/>
                  <a:gd name="T86" fmla="*/ 523 w 595"/>
                  <a:gd name="T87" fmla="*/ 287 h 397"/>
                  <a:gd name="T88" fmla="*/ 573 w 595"/>
                  <a:gd name="T89" fmla="*/ 312 h 397"/>
                  <a:gd name="T90" fmla="*/ 593 w 595"/>
                  <a:gd name="T91" fmla="*/ 327 h 397"/>
                  <a:gd name="T92" fmla="*/ 595 w 595"/>
                  <a:gd name="T93" fmla="*/ 334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95" h="397">
                    <a:moveTo>
                      <a:pt x="593" y="336"/>
                    </a:moveTo>
                    <a:lnTo>
                      <a:pt x="577" y="344"/>
                    </a:lnTo>
                    <a:lnTo>
                      <a:pt x="560" y="353"/>
                    </a:lnTo>
                    <a:lnTo>
                      <a:pt x="541" y="361"/>
                    </a:lnTo>
                    <a:lnTo>
                      <a:pt x="523" y="368"/>
                    </a:lnTo>
                    <a:lnTo>
                      <a:pt x="505" y="375"/>
                    </a:lnTo>
                    <a:lnTo>
                      <a:pt x="485" y="381"/>
                    </a:lnTo>
                    <a:lnTo>
                      <a:pt x="465" y="386"/>
                    </a:lnTo>
                    <a:lnTo>
                      <a:pt x="445" y="391"/>
                    </a:lnTo>
                    <a:lnTo>
                      <a:pt x="425" y="394"/>
                    </a:lnTo>
                    <a:lnTo>
                      <a:pt x="403" y="396"/>
                    </a:lnTo>
                    <a:lnTo>
                      <a:pt x="383" y="397"/>
                    </a:lnTo>
                    <a:lnTo>
                      <a:pt x="361" y="397"/>
                    </a:lnTo>
                    <a:lnTo>
                      <a:pt x="340" y="396"/>
                    </a:lnTo>
                    <a:lnTo>
                      <a:pt x="319" y="394"/>
                    </a:lnTo>
                    <a:lnTo>
                      <a:pt x="298" y="390"/>
                    </a:lnTo>
                    <a:lnTo>
                      <a:pt x="277" y="384"/>
                    </a:lnTo>
                    <a:lnTo>
                      <a:pt x="256" y="378"/>
                    </a:lnTo>
                    <a:lnTo>
                      <a:pt x="236" y="369"/>
                    </a:lnTo>
                    <a:lnTo>
                      <a:pt x="215" y="358"/>
                    </a:lnTo>
                    <a:lnTo>
                      <a:pt x="195" y="346"/>
                    </a:lnTo>
                    <a:lnTo>
                      <a:pt x="175" y="332"/>
                    </a:lnTo>
                    <a:lnTo>
                      <a:pt x="156" y="316"/>
                    </a:lnTo>
                    <a:lnTo>
                      <a:pt x="137" y="299"/>
                    </a:lnTo>
                    <a:lnTo>
                      <a:pt x="119" y="278"/>
                    </a:lnTo>
                    <a:lnTo>
                      <a:pt x="102" y="257"/>
                    </a:lnTo>
                    <a:lnTo>
                      <a:pt x="84" y="232"/>
                    </a:lnTo>
                    <a:lnTo>
                      <a:pt x="68" y="205"/>
                    </a:lnTo>
                    <a:lnTo>
                      <a:pt x="53" y="176"/>
                    </a:lnTo>
                    <a:lnTo>
                      <a:pt x="38" y="145"/>
                    </a:lnTo>
                    <a:lnTo>
                      <a:pt x="25" y="110"/>
                    </a:lnTo>
                    <a:lnTo>
                      <a:pt x="12" y="73"/>
                    </a:lnTo>
                    <a:lnTo>
                      <a:pt x="0" y="33"/>
                    </a:lnTo>
                    <a:lnTo>
                      <a:pt x="24" y="26"/>
                    </a:lnTo>
                    <a:lnTo>
                      <a:pt x="52" y="18"/>
                    </a:lnTo>
                    <a:lnTo>
                      <a:pt x="83" y="12"/>
                    </a:lnTo>
                    <a:lnTo>
                      <a:pt x="117" y="5"/>
                    </a:lnTo>
                    <a:lnTo>
                      <a:pt x="135" y="3"/>
                    </a:lnTo>
                    <a:lnTo>
                      <a:pt x="154" y="1"/>
                    </a:lnTo>
                    <a:lnTo>
                      <a:pt x="172" y="0"/>
                    </a:lnTo>
                    <a:lnTo>
                      <a:pt x="191" y="0"/>
                    </a:lnTo>
                    <a:lnTo>
                      <a:pt x="210" y="0"/>
                    </a:lnTo>
                    <a:lnTo>
                      <a:pt x="229" y="1"/>
                    </a:lnTo>
                    <a:lnTo>
                      <a:pt x="250" y="2"/>
                    </a:lnTo>
                    <a:lnTo>
                      <a:pt x="269" y="5"/>
                    </a:lnTo>
                    <a:lnTo>
                      <a:pt x="289" y="10"/>
                    </a:lnTo>
                    <a:lnTo>
                      <a:pt x="308" y="14"/>
                    </a:lnTo>
                    <a:lnTo>
                      <a:pt x="327" y="20"/>
                    </a:lnTo>
                    <a:lnTo>
                      <a:pt x="347" y="27"/>
                    </a:lnTo>
                    <a:lnTo>
                      <a:pt x="366" y="35"/>
                    </a:lnTo>
                    <a:lnTo>
                      <a:pt x="385" y="46"/>
                    </a:lnTo>
                    <a:lnTo>
                      <a:pt x="403" y="57"/>
                    </a:lnTo>
                    <a:lnTo>
                      <a:pt x="420" y="70"/>
                    </a:lnTo>
                    <a:lnTo>
                      <a:pt x="438" y="85"/>
                    </a:lnTo>
                    <a:lnTo>
                      <a:pt x="454" y="101"/>
                    </a:lnTo>
                    <a:lnTo>
                      <a:pt x="470" y="119"/>
                    </a:lnTo>
                    <a:lnTo>
                      <a:pt x="485" y="138"/>
                    </a:lnTo>
                    <a:lnTo>
                      <a:pt x="500" y="160"/>
                    </a:lnTo>
                    <a:lnTo>
                      <a:pt x="513" y="183"/>
                    </a:lnTo>
                    <a:lnTo>
                      <a:pt x="526" y="209"/>
                    </a:lnTo>
                    <a:lnTo>
                      <a:pt x="537" y="236"/>
                    </a:lnTo>
                    <a:lnTo>
                      <a:pt x="513" y="223"/>
                    </a:lnTo>
                    <a:lnTo>
                      <a:pt x="487" y="210"/>
                    </a:lnTo>
                    <a:lnTo>
                      <a:pt x="458" y="196"/>
                    </a:lnTo>
                    <a:lnTo>
                      <a:pt x="429" y="183"/>
                    </a:lnTo>
                    <a:lnTo>
                      <a:pt x="398" y="172"/>
                    </a:lnTo>
                    <a:lnTo>
                      <a:pt x="366" y="160"/>
                    </a:lnTo>
                    <a:lnTo>
                      <a:pt x="335" y="149"/>
                    </a:lnTo>
                    <a:lnTo>
                      <a:pt x="304" y="139"/>
                    </a:lnTo>
                    <a:lnTo>
                      <a:pt x="275" y="130"/>
                    </a:lnTo>
                    <a:lnTo>
                      <a:pt x="246" y="124"/>
                    </a:lnTo>
                    <a:lnTo>
                      <a:pt x="221" y="119"/>
                    </a:lnTo>
                    <a:lnTo>
                      <a:pt x="198" y="116"/>
                    </a:lnTo>
                    <a:lnTo>
                      <a:pt x="187" y="115"/>
                    </a:lnTo>
                    <a:lnTo>
                      <a:pt x="178" y="116"/>
                    </a:lnTo>
                    <a:lnTo>
                      <a:pt x="170" y="116"/>
                    </a:lnTo>
                    <a:lnTo>
                      <a:pt x="162" y="119"/>
                    </a:lnTo>
                    <a:lnTo>
                      <a:pt x="156" y="121"/>
                    </a:lnTo>
                    <a:lnTo>
                      <a:pt x="150" y="123"/>
                    </a:lnTo>
                    <a:lnTo>
                      <a:pt x="146" y="126"/>
                    </a:lnTo>
                    <a:lnTo>
                      <a:pt x="144" y="130"/>
                    </a:lnTo>
                    <a:lnTo>
                      <a:pt x="189" y="151"/>
                    </a:lnTo>
                    <a:lnTo>
                      <a:pt x="255" y="177"/>
                    </a:lnTo>
                    <a:lnTo>
                      <a:pt x="334" y="208"/>
                    </a:lnTo>
                    <a:lnTo>
                      <a:pt x="415" y="241"/>
                    </a:lnTo>
                    <a:lnTo>
                      <a:pt x="454" y="257"/>
                    </a:lnTo>
                    <a:lnTo>
                      <a:pt x="491" y="272"/>
                    </a:lnTo>
                    <a:lnTo>
                      <a:pt x="523" y="287"/>
                    </a:lnTo>
                    <a:lnTo>
                      <a:pt x="551" y="300"/>
                    </a:lnTo>
                    <a:lnTo>
                      <a:pt x="573" y="312"/>
                    </a:lnTo>
                    <a:lnTo>
                      <a:pt x="588" y="323"/>
                    </a:lnTo>
                    <a:lnTo>
                      <a:pt x="593" y="327"/>
                    </a:lnTo>
                    <a:lnTo>
                      <a:pt x="595" y="330"/>
                    </a:lnTo>
                    <a:lnTo>
                      <a:pt x="595" y="334"/>
                    </a:lnTo>
                    <a:lnTo>
                      <a:pt x="593" y="336"/>
                    </a:lnTo>
                    <a:close/>
                  </a:path>
                </a:pathLst>
              </a:custGeom>
              <a:solidFill>
                <a:srgbClr val="90C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156"/>
              <p:cNvSpPr>
                <a:spLocks/>
              </p:cNvSpPr>
              <p:nvPr/>
            </p:nvSpPr>
            <p:spPr bwMode="auto">
              <a:xfrm>
                <a:off x="3927913" y="5466992"/>
                <a:ext cx="189315" cy="217951"/>
              </a:xfrm>
              <a:custGeom>
                <a:avLst/>
                <a:gdLst>
                  <a:gd name="T0" fmla="*/ 1 w 475"/>
                  <a:gd name="T1" fmla="*/ 81 h 550"/>
                  <a:gd name="T2" fmla="*/ 4 w 475"/>
                  <a:gd name="T3" fmla="*/ 63 h 550"/>
                  <a:gd name="T4" fmla="*/ 10 w 475"/>
                  <a:gd name="T5" fmla="*/ 48 h 550"/>
                  <a:gd name="T6" fmla="*/ 20 w 475"/>
                  <a:gd name="T7" fmla="*/ 33 h 550"/>
                  <a:gd name="T8" fmla="*/ 32 w 475"/>
                  <a:gd name="T9" fmla="*/ 21 h 550"/>
                  <a:gd name="T10" fmla="*/ 46 w 475"/>
                  <a:gd name="T11" fmla="*/ 11 h 550"/>
                  <a:gd name="T12" fmla="*/ 62 w 475"/>
                  <a:gd name="T13" fmla="*/ 5 h 550"/>
                  <a:gd name="T14" fmla="*/ 80 w 475"/>
                  <a:gd name="T15" fmla="*/ 2 h 550"/>
                  <a:gd name="T16" fmla="*/ 385 w 475"/>
                  <a:gd name="T17" fmla="*/ 0 h 550"/>
                  <a:gd name="T18" fmla="*/ 404 w 475"/>
                  <a:gd name="T19" fmla="*/ 3 h 550"/>
                  <a:gd name="T20" fmla="*/ 420 w 475"/>
                  <a:gd name="T21" fmla="*/ 8 h 550"/>
                  <a:gd name="T22" fmla="*/ 435 w 475"/>
                  <a:gd name="T23" fmla="*/ 17 h 550"/>
                  <a:gd name="T24" fmla="*/ 448 w 475"/>
                  <a:gd name="T25" fmla="*/ 27 h 550"/>
                  <a:gd name="T26" fmla="*/ 459 w 475"/>
                  <a:gd name="T27" fmla="*/ 40 h 550"/>
                  <a:gd name="T28" fmla="*/ 467 w 475"/>
                  <a:gd name="T29" fmla="*/ 56 h 550"/>
                  <a:gd name="T30" fmla="*/ 473 w 475"/>
                  <a:gd name="T31" fmla="*/ 72 h 550"/>
                  <a:gd name="T32" fmla="*/ 475 w 475"/>
                  <a:gd name="T33" fmla="*/ 90 h 550"/>
                  <a:gd name="T34" fmla="*/ 474 w 475"/>
                  <a:gd name="T35" fmla="*/ 470 h 550"/>
                  <a:gd name="T36" fmla="*/ 471 w 475"/>
                  <a:gd name="T37" fmla="*/ 488 h 550"/>
                  <a:gd name="T38" fmla="*/ 464 w 475"/>
                  <a:gd name="T39" fmla="*/ 503 h 550"/>
                  <a:gd name="T40" fmla="*/ 454 w 475"/>
                  <a:gd name="T41" fmla="*/ 518 h 550"/>
                  <a:gd name="T42" fmla="*/ 441 w 475"/>
                  <a:gd name="T43" fmla="*/ 530 h 550"/>
                  <a:gd name="T44" fmla="*/ 427 w 475"/>
                  <a:gd name="T45" fmla="*/ 539 h 550"/>
                  <a:gd name="T46" fmla="*/ 412 w 475"/>
                  <a:gd name="T47" fmla="*/ 546 h 550"/>
                  <a:gd name="T48" fmla="*/ 394 w 475"/>
                  <a:gd name="T49" fmla="*/ 549 h 550"/>
                  <a:gd name="T50" fmla="*/ 89 w 475"/>
                  <a:gd name="T51" fmla="*/ 550 h 550"/>
                  <a:gd name="T52" fmla="*/ 71 w 475"/>
                  <a:gd name="T53" fmla="*/ 548 h 550"/>
                  <a:gd name="T54" fmla="*/ 54 w 475"/>
                  <a:gd name="T55" fmla="*/ 543 h 550"/>
                  <a:gd name="T56" fmla="*/ 39 w 475"/>
                  <a:gd name="T57" fmla="*/ 535 h 550"/>
                  <a:gd name="T58" fmla="*/ 26 w 475"/>
                  <a:gd name="T59" fmla="*/ 523 h 550"/>
                  <a:gd name="T60" fmla="*/ 15 w 475"/>
                  <a:gd name="T61" fmla="*/ 510 h 550"/>
                  <a:gd name="T62" fmla="*/ 7 w 475"/>
                  <a:gd name="T63" fmla="*/ 495 h 550"/>
                  <a:gd name="T64" fmla="*/ 2 w 475"/>
                  <a:gd name="T65" fmla="*/ 479 h 550"/>
                  <a:gd name="T66" fmla="*/ 0 w 475"/>
                  <a:gd name="T67" fmla="*/ 461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5" h="550">
                    <a:moveTo>
                      <a:pt x="0" y="90"/>
                    </a:moveTo>
                    <a:lnTo>
                      <a:pt x="1" y="81"/>
                    </a:lnTo>
                    <a:lnTo>
                      <a:pt x="2" y="72"/>
                    </a:lnTo>
                    <a:lnTo>
                      <a:pt x="4" y="63"/>
                    </a:lnTo>
                    <a:lnTo>
                      <a:pt x="7" y="56"/>
                    </a:lnTo>
                    <a:lnTo>
                      <a:pt x="10" y="48"/>
                    </a:lnTo>
                    <a:lnTo>
                      <a:pt x="15" y="40"/>
                    </a:lnTo>
                    <a:lnTo>
                      <a:pt x="20" y="33"/>
                    </a:lnTo>
                    <a:lnTo>
                      <a:pt x="26" y="27"/>
                    </a:lnTo>
                    <a:lnTo>
                      <a:pt x="32" y="21"/>
                    </a:lnTo>
                    <a:lnTo>
                      <a:pt x="39" y="17"/>
                    </a:lnTo>
                    <a:lnTo>
                      <a:pt x="46" y="11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1" y="3"/>
                    </a:lnTo>
                    <a:lnTo>
                      <a:pt x="80" y="2"/>
                    </a:lnTo>
                    <a:lnTo>
                      <a:pt x="89" y="0"/>
                    </a:lnTo>
                    <a:lnTo>
                      <a:pt x="385" y="0"/>
                    </a:lnTo>
                    <a:lnTo>
                      <a:pt x="394" y="2"/>
                    </a:lnTo>
                    <a:lnTo>
                      <a:pt x="404" y="3"/>
                    </a:lnTo>
                    <a:lnTo>
                      <a:pt x="412" y="5"/>
                    </a:lnTo>
                    <a:lnTo>
                      <a:pt x="420" y="8"/>
                    </a:lnTo>
                    <a:lnTo>
                      <a:pt x="427" y="11"/>
                    </a:lnTo>
                    <a:lnTo>
                      <a:pt x="435" y="17"/>
                    </a:lnTo>
                    <a:lnTo>
                      <a:pt x="441" y="21"/>
                    </a:lnTo>
                    <a:lnTo>
                      <a:pt x="448" y="27"/>
                    </a:lnTo>
                    <a:lnTo>
                      <a:pt x="454" y="33"/>
                    </a:lnTo>
                    <a:lnTo>
                      <a:pt x="459" y="40"/>
                    </a:lnTo>
                    <a:lnTo>
                      <a:pt x="464" y="48"/>
                    </a:lnTo>
                    <a:lnTo>
                      <a:pt x="467" y="56"/>
                    </a:lnTo>
                    <a:lnTo>
                      <a:pt x="471" y="63"/>
                    </a:lnTo>
                    <a:lnTo>
                      <a:pt x="473" y="72"/>
                    </a:lnTo>
                    <a:lnTo>
                      <a:pt x="474" y="81"/>
                    </a:lnTo>
                    <a:lnTo>
                      <a:pt x="475" y="90"/>
                    </a:lnTo>
                    <a:lnTo>
                      <a:pt x="475" y="461"/>
                    </a:lnTo>
                    <a:lnTo>
                      <a:pt x="474" y="470"/>
                    </a:lnTo>
                    <a:lnTo>
                      <a:pt x="473" y="479"/>
                    </a:lnTo>
                    <a:lnTo>
                      <a:pt x="471" y="488"/>
                    </a:lnTo>
                    <a:lnTo>
                      <a:pt x="467" y="495"/>
                    </a:lnTo>
                    <a:lnTo>
                      <a:pt x="464" y="503"/>
                    </a:lnTo>
                    <a:lnTo>
                      <a:pt x="459" y="510"/>
                    </a:lnTo>
                    <a:lnTo>
                      <a:pt x="454" y="518"/>
                    </a:lnTo>
                    <a:lnTo>
                      <a:pt x="448" y="523"/>
                    </a:lnTo>
                    <a:lnTo>
                      <a:pt x="441" y="530"/>
                    </a:lnTo>
                    <a:lnTo>
                      <a:pt x="435" y="535"/>
                    </a:lnTo>
                    <a:lnTo>
                      <a:pt x="427" y="539"/>
                    </a:lnTo>
                    <a:lnTo>
                      <a:pt x="420" y="543"/>
                    </a:lnTo>
                    <a:lnTo>
                      <a:pt x="412" y="546"/>
                    </a:lnTo>
                    <a:lnTo>
                      <a:pt x="404" y="548"/>
                    </a:lnTo>
                    <a:lnTo>
                      <a:pt x="394" y="549"/>
                    </a:lnTo>
                    <a:lnTo>
                      <a:pt x="385" y="550"/>
                    </a:lnTo>
                    <a:lnTo>
                      <a:pt x="89" y="550"/>
                    </a:lnTo>
                    <a:lnTo>
                      <a:pt x="80" y="549"/>
                    </a:lnTo>
                    <a:lnTo>
                      <a:pt x="71" y="548"/>
                    </a:lnTo>
                    <a:lnTo>
                      <a:pt x="62" y="546"/>
                    </a:lnTo>
                    <a:lnTo>
                      <a:pt x="54" y="543"/>
                    </a:lnTo>
                    <a:lnTo>
                      <a:pt x="46" y="539"/>
                    </a:lnTo>
                    <a:lnTo>
                      <a:pt x="39" y="535"/>
                    </a:lnTo>
                    <a:lnTo>
                      <a:pt x="32" y="530"/>
                    </a:lnTo>
                    <a:lnTo>
                      <a:pt x="26" y="523"/>
                    </a:lnTo>
                    <a:lnTo>
                      <a:pt x="20" y="518"/>
                    </a:lnTo>
                    <a:lnTo>
                      <a:pt x="15" y="510"/>
                    </a:lnTo>
                    <a:lnTo>
                      <a:pt x="10" y="503"/>
                    </a:lnTo>
                    <a:lnTo>
                      <a:pt x="7" y="495"/>
                    </a:lnTo>
                    <a:lnTo>
                      <a:pt x="4" y="488"/>
                    </a:lnTo>
                    <a:lnTo>
                      <a:pt x="2" y="479"/>
                    </a:lnTo>
                    <a:lnTo>
                      <a:pt x="1" y="470"/>
                    </a:lnTo>
                    <a:lnTo>
                      <a:pt x="0" y="461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A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157"/>
              <p:cNvSpPr>
                <a:spLocks/>
              </p:cNvSpPr>
              <p:nvPr/>
            </p:nvSpPr>
            <p:spPr bwMode="auto">
              <a:xfrm>
                <a:off x="3953367" y="5390629"/>
                <a:ext cx="136816" cy="97044"/>
              </a:xfrm>
              <a:custGeom>
                <a:avLst/>
                <a:gdLst>
                  <a:gd name="T0" fmla="*/ 345 w 346"/>
                  <a:gd name="T1" fmla="*/ 201 h 243"/>
                  <a:gd name="T2" fmla="*/ 343 w 346"/>
                  <a:gd name="T3" fmla="*/ 200 h 243"/>
                  <a:gd name="T4" fmla="*/ 338 w 346"/>
                  <a:gd name="T5" fmla="*/ 195 h 243"/>
                  <a:gd name="T6" fmla="*/ 333 w 346"/>
                  <a:gd name="T7" fmla="*/ 188 h 243"/>
                  <a:gd name="T8" fmla="*/ 328 w 346"/>
                  <a:gd name="T9" fmla="*/ 179 h 243"/>
                  <a:gd name="T10" fmla="*/ 325 w 346"/>
                  <a:gd name="T11" fmla="*/ 174 h 243"/>
                  <a:gd name="T12" fmla="*/ 324 w 346"/>
                  <a:gd name="T13" fmla="*/ 169 h 243"/>
                  <a:gd name="T14" fmla="*/ 324 w 346"/>
                  <a:gd name="T15" fmla="*/ 163 h 243"/>
                  <a:gd name="T16" fmla="*/ 325 w 346"/>
                  <a:gd name="T17" fmla="*/ 158 h 243"/>
                  <a:gd name="T18" fmla="*/ 328 w 346"/>
                  <a:gd name="T19" fmla="*/ 154 h 243"/>
                  <a:gd name="T20" fmla="*/ 332 w 346"/>
                  <a:gd name="T21" fmla="*/ 148 h 243"/>
                  <a:gd name="T22" fmla="*/ 337 w 346"/>
                  <a:gd name="T23" fmla="*/ 143 h 243"/>
                  <a:gd name="T24" fmla="*/ 345 w 346"/>
                  <a:gd name="T25" fmla="*/ 139 h 243"/>
                  <a:gd name="T26" fmla="*/ 346 w 346"/>
                  <a:gd name="T27" fmla="*/ 78 h 243"/>
                  <a:gd name="T28" fmla="*/ 346 w 346"/>
                  <a:gd name="T29" fmla="*/ 35 h 243"/>
                  <a:gd name="T30" fmla="*/ 346 w 346"/>
                  <a:gd name="T31" fmla="*/ 9 h 243"/>
                  <a:gd name="T32" fmla="*/ 346 w 346"/>
                  <a:gd name="T33" fmla="*/ 0 h 243"/>
                  <a:gd name="T34" fmla="*/ 0 w 346"/>
                  <a:gd name="T35" fmla="*/ 0 h 243"/>
                  <a:gd name="T36" fmla="*/ 0 w 346"/>
                  <a:gd name="T37" fmla="*/ 139 h 243"/>
                  <a:gd name="T38" fmla="*/ 2 w 346"/>
                  <a:gd name="T39" fmla="*/ 140 h 243"/>
                  <a:gd name="T40" fmla="*/ 7 w 346"/>
                  <a:gd name="T41" fmla="*/ 143 h 243"/>
                  <a:gd name="T42" fmla="*/ 11 w 346"/>
                  <a:gd name="T43" fmla="*/ 147 h 243"/>
                  <a:gd name="T44" fmla="*/ 17 w 346"/>
                  <a:gd name="T45" fmla="*/ 155 h 243"/>
                  <a:gd name="T46" fmla="*/ 18 w 346"/>
                  <a:gd name="T47" fmla="*/ 159 h 243"/>
                  <a:gd name="T48" fmla="*/ 20 w 346"/>
                  <a:gd name="T49" fmla="*/ 163 h 243"/>
                  <a:gd name="T50" fmla="*/ 20 w 346"/>
                  <a:gd name="T51" fmla="*/ 169 h 243"/>
                  <a:gd name="T52" fmla="*/ 20 w 346"/>
                  <a:gd name="T53" fmla="*/ 174 h 243"/>
                  <a:gd name="T54" fmla="*/ 19 w 346"/>
                  <a:gd name="T55" fmla="*/ 181 h 243"/>
                  <a:gd name="T56" fmla="*/ 15 w 346"/>
                  <a:gd name="T57" fmla="*/ 187 h 243"/>
                  <a:gd name="T58" fmla="*/ 11 w 346"/>
                  <a:gd name="T59" fmla="*/ 194 h 243"/>
                  <a:gd name="T60" fmla="*/ 6 w 346"/>
                  <a:gd name="T61" fmla="*/ 201 h 243"/>
                  <a:gd name="T62" fmla="*/ 10 w 346"/>
                  <a:gd name="T63" fmla="*/ 208 h 243"/>
                  <a:gd name="T64" fmla="*/ 15 w 346"/>
                  <a:gd name="T65" fmla="*/ 213 h 243"/>
                  <a:gd name="T66" fmla="*/ 22 w 346"/>
                  <a:gd name="T67" fmla="*/ 217 h 243"/>
                  <a:gd name="T68" fmla="*/ 28 w 346"/>
                  <a:gd name="T69" fmla="*/ 222 h 243"/>
                  <a:gd name="T70" fmla="*/ 44 w 346"/>
                  <a:gd name="T71" fmla="*/ 229 h 243"/>
                  <a:gd name="T72" fmla="*/ 60 w 346"/>
                  <a:gd name="T73" fmla="*/ 235 h 243"/>
                  <a:gd name="T74" fmla="*/ 87 w 346"/>
                  <a:gd name="T75" fmla="*/ 241 h 243"/>
                  <a:gd name="T76" fmla="*/ 99 w 346"/>
                  <a:gd name="T77" fmla="*/ 243 h 243"/>
                  <a:gd name="T78" fmla="*/ 315 w 346"/>
                  <a:gd name="T79" fmla="*/ 243 h 243"/>
                  <a:gd name="T80" fmla="*/ 345 w 346"/>
                  <a:gd name="T81" fmla="*/ 20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243">
                    <a:moveTo>
                      <a:pt x="345" y="201"/>
                    </a:moveTo>
                    <a:lnTo>
                      <a:pt x="343" y="200"/>
                    </a:lnTo>
                    <a:lnTo>
                      <a:pt x="338" y="195"/>
                    </a:lnTo>
                    <a:lnTo>
                      <a:pt x="333" y="188"/>
                    </a:lnTo>
                    <a:lnTo>
                      <a:pt x="328" y="179"/>
                    </a:lnTo>
                    <a:lnTo>
                      <a:pt x="325" y="174"/>
                    </a:lnTo>
                    <a:lnTo>
                      <a:pt x="324" y="169"/>
                    </a:lnTo>
                    <a:lnTo>
                      <a:pt x="324" y="163"/>
                    </a:lnTo>
                    <a:lnTo>
                      <a:pt x="325" y="158"/>
                    </a:lnTo>
                    <a:lnTo>
                      <a:pt x="328" y="154"/>
                    </a:lnTo>
                    <a:lnTo>
                      <a:pt x="332" y="148"/>
                    </a:lnTo>
                    <a:lnTo>
                      <a:pt x="337" y="143"/>
                    </a:lnTo>
                    <a:lnTo>
                      <a:pt x="345" y="139"/>
                    </a:lnTo>
                    <a:lnTo>
                      <a:pt x="346" y="78"/>
                    </a:lnTo>
                    <a:lnTo>
                      <a:pt x="346" y="35"/>
                    </a:lnTo>
                    <a:lnTo>
                      <a:pt x="346" y="9"/>
                    </a:lnTo>
                    <a:lnTo>
                      <a:pt x="346" y="0"/>
                    </a:lnTo>
                    <a:lnTo>
                      <a:pt x="0" y="0"/>
                    </a:lnTo>
                    <a:lnTo>
                      <a:pt x="0" y="139"/>
                    </a:lnTo>
                    <a:lnTo>
                      <a:pt x="2" y="140"/>
                    </a:lnTo>
                    <a:lnTo>
                      <a:pt x="7" y="143"/>
                    </a:lnTo>
                    <a:lnTo>
                      <a:pt x="11" y="147"/>
                    </a:lnTo>
                    <a:lnTo>
                      <a:pt x="17" y="155"/>
                    </a:lnTo>
                    <a:lnTo>
                      <a:pt x="18" y="159"/>
                    </a:lnTo>
                    <a:lnTo>
                      <a:pt x="20" y="163"/>
                    </a:lnTo>
                    <a:lnTo>
                      <a:pt x="20" y="169"/>
                    </a:lnTo>
                    <a:lnTo>
                      <a:pt x="20" y="174"/>
                    </a:lnTo>
                    <a:lnTo>
                      <a:pt x="19" y="181"/>
                    </a:lnTo>
                    <a:lnTo>
                      <a:pt x="15" y="187"/>
                    </a:lnTo>
                    <a:lnTo>
                      <a:pt x="11" y="194"/>
                    </a:lnTo>
                    <a:lnTo>
                      <a:pt x="6" y="201"/>
                    </a:lnTo>
                    <a:lnTo>
                      <a:pt x="10" y="208"/>
                    </a:lnTo>
                    <a:lnTo>
                      <a:pt x="15" y="213"/>
                    </a:lnTo>
                    <a:lnTo>
                      <a:pt x="22" y="217"/>
                    </a:lnTo>
                    <a:lnTo>
                      <a:pt x="28" y="222"/>
                    </a:lnTo>
                    <a:lnTo>
                      <a:pt x="44" y="229"/>
                    </a:lnTo>
                    <a:lnTo>
                      <a:pt x="60" y="235"/>
                    </a:lnTo>
                    <a:lnTo>
                      <a:pt x="87" y="241"/>
                    </a:lnTo>
                    <a:lnTo>
                      <a:pt x="99" y="243"/>
                    </a:lnTo>
                    <a:lnTo>
                      <a:pt x="315" y="243"/>
                    </a:lnTo>
                    <a:lnTo>
                      <a:pt x="345" y="201"/>
                    </a:lnTo>
                    <a:close/>
                  </a:path>
                </a:pathLst>
              </a:custGeom>
              <a:solidFill>
                <a:srgbClr val="00A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158"/>
              <p:cNvSpPr>
                <a:spLocks/>
              </p:cNvSpPr>
              <p:nvPr/>
            </p:nvSpPr>
            <p:spPr bwMode="auto">
              <a:xfrm>
                <a:off x="3962912" y="5355630"/>
                <a:ext cx="31818" cy="31818"/>
              </a:xfrm>
              <a:custGeom>
                <a:avLst/>
                <a:gdLst>
                  <a:gd name="T0" fmla="*/ 81 w 81"/>
                  <a:gd name="T1" fmla="*/ 40 h 81"/>
                  <a:gd name="T2" fmla="*/ 80 w 81"/>
                  <a:gd name="T3" fmla="*/ 32 h 81"/>
                  <a:gd name="T4" fmla="*/ 78 w 81"/>
                  <a:gd name="T5" fmla="*/ 25 h 81"/>
                  <a:gd name="T6" fmla="*/ 75 w 81"/>
                  <a:gd name="T7" fmla="*/ 17 h 81"/>
                  <a:gd name="T8" fmla="*/ 69 w 81"/>
                  <a:gd name="T9" fmla="*/ 12 h 81"/>
                  <a:gd name="T10" fmla="*/ 63 w 81"/>
                  <a:gd name="T11" fmla="*/ 6 h 81"/>
                  <a:gd name="T12" fmla="*/ 56 w 81"/>
                  <a:gd name="T13" fmla="*/ 3 h 81"/>
                  <a:gd name="T14" fmla="*/ 49 w 81"/>
                  <a:gd name="T15" fmla="*/ 0 h 81"/>
                  <a:gd name="T16" fmla="*/ 40 w 81"/>
                  <a:gd name="T17" fmla="*/ 0 h 81"/>
                  <a:gd name="T18" fmla="*/ 32 w 81"/>
                  <a:gd name="T19" fmla="*/ 0 h 81"/>
                  <a:gd name="T20" fmla="*/ 25 w 81"/>
                  <a:gd name="T21" fmla="*/ 3 h 81"/>
                  <a:gd name="T22" fmla="*/ 17 w 81"/>
                  <a:gd name="T23" fmla="*/ 6 h 81"/>
                  <a:gd name="T24" fmla="*/ 12 w 81"/>
                  <a:gd name="T25" fmla="*/ 12 h 81"/>
                  <a:gd name="T26" fmla="*/ 6 w 81"/>
                  <a:gd name="T27" fmla="*/ 17 h 81"/>
                  <a:gd name="T28" fmla="*/ 3 w 81"/>
                  <a:gd name="T29" fmla="*/ 25 h 81"/>
                  <a:gd name="T30" fmla="*/ 0 w 81"/>
                  <a:gd name="T31" fmla="*/ 32 h 81"/>
                  <a:gd name="T32" fmla="*/ 0 w 81"/>
                  <a:gd name="T33" fmla="*/ 40 h 81"/>
                  <a:gd name="T34" fmla="*/ 0 w 81"/>
                  <a:gd name="T35" fmla="*/ 48 h 81"/>
                  <a:gd name="T36" fmla="*/ 3 w 81"/>
                  <a:gd name="T37" fmla="*/ 56 h 81"/>
                  <a:gd name="T38" fmla="*/ 6 w 81"/>
                  <a:gd name="T39" fmla="*/ 62 h 81"/>
                  <a:gd name="T40" fmla="*/ 12 w 81"/>
                  <a:gd name="T41" fmla="*/ 69 h 81"/>
                  <a:gd name="T42" fmla="*/ 17 w 81"/>
                  <a:gd name="T43" fmla="*/ 74 h 81"/>
                  <a:gd name="T44" fmla="*/ 25 w 81"/>
                  <a:gd name="T45" fmla="*/ 78 h 81"/>
                  <a:gd name="T46" fmla="*/ 32 w 81"/>
                  <a:gd name="T47" fmla="*/ 80 h 81"/>
                  <a:gd name="T48" fmla="*/ 40 w 81"/>
                  <a:gd name="T49" fmla="*/ 81 h 81"/>
                  <a:gd name="T50" fmla="*/ 49 w 81"/>
                  <a:gd name="T51" fmla="*/ 80 h 81"/>
                  <a:gd name="T52" fmla="*/ 56 w 81"/>
                  <a:gd name="T53" fmla="*/ 78 h 81"/>
                  <a:gd name="T54" fmla="*/ 63 w 81"/>
                  <a:gd name="T55" fmla="*/ 74 h 81"/>
                  <a:gd name="T56" fmla="*/ 69 w 81"/>
                  <a:gd name="T57" fmla="*/ 69 h 81"/>
                  <a:gd name="T58" fmla="*/ 75 w 81"/>
                  <a:gd name="T59" fmla="*/ 62 h 81"/>
                  <a:gd name="T60" fmla="*/ 78 w 81"/>
                  <a:gd name="T61" fmla="*/ 56 h 81"/>
                  <a:gd name="T62" fmla="*/ 80 w 81"/>
                  <a:gd name="T63" fmla="*/ 48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5" y="17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2"/>
                    </a:lnTo>
                    <a:lnTo>
                      <a:pt x="12" y="69"/>
                    </a:lnTo>
                    <a:lnTo>
                      <a:pt x="17" y="74"/>
                    </a:lnTo>
                    <a:lnTo>
                      <a:pt x="25" y="78"/>
                    </a:lnTo>
                    <a:lnTo>
                      <a:pt x="32" y="80"/>
                    </a:lnTo>
                    <a:lnTo>
                      <a:pt x="40" y="81"/>
                    </a:lnTo>
                    <a:lnTo>
                      <a:pt x="49" y="80"/>
                    </a:lnTo>
                    <a:lnTo>
                      <a:pt x="56" y="78"/>
                    </a:lnTo>
                    <a:lnTo>
                      <a:pt x="63" y="74"/>
                    </a:lnTo>
                    <a:lnTo>
                      <a:pt x="69" y="69"/>
                    </a:lnTo>
                    <a:lnTo>
                      <a:pt x="75" y="62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FC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159"/>
              <p:cNvSpPr>
                <a:spLocks/>
              </p:cNvSpPr>
              <p:nvPr/>
            </p:nvSpPr>
            <p:spPr bwMode="auto">
              <a:xfrm>
                <a:off x="4015411" y="5256995"/>
                <a:ext cx="31818" cy="31818"/>
              </a:xfrm>
              <a:custGeom>
                <a:avLst/>
                <a:gdLst>
                  <a:gd name="T0" fmla="*/ 82 w 82"/>
                  <a:gd name="T1" fmla="*/ 41 h 82"/>
                  <a:gd name="T2" fmla="*/ 81 w 82"/>
                  <a:gd name="T3" fmla="*/ 34 h 82"/>
                  <a:gd name="T4" fmla="*/ 79 w 82"/>
                  <a:gd name="T5" fmla="*/ 26 h 82"/>
                  <a:gd name="T6" fmla="*/ 74 w 82"/>
                  <a:gd name="T7" fmla="*/ 19 h 82"/>
                  <a:gd name="T8" fmla="*/ 70 w 82"/>
                  <a:gd name="T9" fmla="*/ 13 h 82"/>
                  <a:gd name="T10" fmla="*/ 64 w 82"/>
                  <a:gd name="T11" fmla="*/ 8 h 82"/>
                  <a:gd name="T12" fmla="*/ 57 w 82"/>
                  <a:gd name="T13" fmla="*/ 4 h 82"/>
                  <a:gd name="T14" fmla="*/ 50 w 82"/>
                  <a:gd name="T15" fmla="*/ 1 h 82"/>
                  <a:gd name="T16" fmla="*/ 41 w 82"/>
                  <a:gd name="T17" fmla="*/ 0 h 82"/>
                  <a:gd name="T18" fmla="*/ 33 w 82"/>
                  <a:gd name="T19" fmla="*/ 1 h 82"/>
                  <a:gd name="T20" fmla="*/ 26 w 82"/>
                  <a:gd name="T21" fmla="*/ 4 h 82"/>
                  <a:gd name="T22" fmla="*/ 18 w 82"/>
                  <a:gd name="T23" fmla="*/ 8 h 82"/>
                  <a:gd name="T24" fmla="*/ 13 w 82"/>
                  <a:gd name="T25" fmla="*/ 13 h 82"/>
                  <a:gd name="T26" fmla="*/ 7 w 82"/>
                  <a:gd name="T27" fmla="*/ 19 h 82"/>
                  <a:gd name="T28" fmla="*/ 3 w 82"/>
                  <a:gd name="T29" fmla="*/ 26 h 82"/>
                  <a:gd name="T30" fmla="*/ 1 w 82"/>
                  <a:gd name="T31" fmla="*/ 34 h 82"/>
                  <a:gd name="T32" fmla="*/ 0 w 82"/>
                  <a:gd name="T33" fmla="*/ 41 h 82"/>
                  <a:gd name="T34" fmla="*/ 1 w 82"/>
                  <a:gd name="T35" fmla="*/ 50 h 82"/>
                  <a:gd name="T36" fmla="*/ 3 w 82"/>
                  <a:gd name="T37" fmla="*/ 58 h 82"/>
                  <a:gd name="T38" fmla="*/ 7 w 82"/>
                  <a:gd name="T39" fmla="*/ 64 h 82"/>
                  <a:gd name="T40" fmla="*/ 13 w 82"/>
                  <a:gd name="T41" fmla="*/ 70 h 82"/>
                  <a:gd name="T42" fmla="*/ 18 w 82"/>
                  <a:gd name="T43" fmla="*/ 75 h 82"/>
                  <a:gd name="T44" fmla="*/ 26 w 82"/>
                  <a:gd name="T45" fmla="*/ 79 h 82"/>
                  <a:gd name="T46" fmla="*/ 33 w 82"/>
                  <a:gd name="T47" fmla="*/ 81 h 82"/>
                  <a:gd name="T48" fmla="*/ 41 w 82"/>
                  <a:gd name="T49" fmla="*/ 82 h 82"/>
                  <a:gd name="T50" fmla="*/ 50 w 82"/>
                  <a:gd name="T51" fmla="*/ 81 h 82"/>
                  <a:gd name="T52" fmla="*/ 57 w 82"/>
                  <a:gd name="T53" fmla="*/ 79 h 82"/>
                  <a:gd name="T54" fmla="*/ 64 w 82"/>
                  <a:gd name="T55" fmla="*/ 75 h 82"/>
                  <a:gd name="T56" fmla="*/ 70 w 82"/>
                  <a:gd name="T57" fmla="*/ 70 h 82"/>
                  <a:gd name="T58" fmla="*/ 74 w 82"/>
                  <a:gd name="T59" fmla="*/ 64 h 82"/>
                  <a:gd name="T60" fmla="*/ 79 w 82"/>
                  <a:gd name="T61" fmla="*/ 58 h 82"/>
                  <a:gd name="T62" fmla="*/ 81 w 82"/>
                  <a:gd name="T63" fmla="*/ 50 h 82"/>
                  <a:gd name="T64" fmla="*/ 82 w 82"/>
                  <a:gd name="T65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2">
                    <a:moveTo>
                      <a:pt x="82" y="41"/>
                    </a:moveTo>
                    <a:lnTo>
                      <a:pt x="81" y="34"/>
                    </a:lnTo>
                    <a:lnTo>
                      <a:pt x="79" y="26"/>
                    </a:lnTo>
                    <a:lnTo>
                      <a:pt x="74" y="19"/>
                    </a:lnTo>
                    <a:lnTo>
                      <a:pt x="70" y="13"/>
                    </a:lnTo>
                    <a:lnTo>
                      <a:pt x="64" y="8"/>
                    </a:lnTo>
                    <a:lnTo>
                      <a:pt x="57" y="4"/>
                    </a:lnTo>
                    <a:lnTo>
                      <a:pt x="50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6" y="4"/>
                    </a:lnTo>
                    <a:lnTo>
                      <a:pt x="18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4"/>
                    </a:lnTo>
                    <a:lnTo>
                      <a:pt x="13" y="70"/>
                    </a:lnTo>
                    <a:lnTo>
                      <a:pt x="18" y="75"/>
                    </a:lnTo>
                    <a:lnTo>
                      <a:pt x="26" y="79"/>
                    </a:lnTo>
                    <a:lnTo>
                      <a:pt x="33" y="81"/>
                    </a:lnTo>
                    <a:lnTo>
                      <a:pt x="41" y="82"/>
                    </a:lnTo>
                    <a:lnTo>
                      <a:pt x="50" y="81"/>
                    </a:lnTo>
                    <a:lnTo>
                      <a:pt x="57" y="79"/>
                    </a:lnTo>
                    <a:lnTo>
                      <a:pt x="64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9" y="58"/>
                    </a:lnTo>
                    <a:lnTo>
                      <a:pt x="81" y="50"/>
                    </a:lnTo>
                    <a:lnTo>
                      <a:pt x="82" y="41"/>
                    </a:lnTo>
                    <a:close/>
                  </a:path>
                </a:pathLst>
              </a:custGeom>
              <a:solidFill>
                <a:srgbClr val="FC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160"/>
              <p:cNvSpPr>
                <a:spLocks/>
              </p:cNvSpPr>
              <p:nvPr/>
            </p:nvSpPr>
            <p:spPr bwMode="auto">
              <a:xfrm>
                <a:off x="4206318" y="5188587"/>
                <a:ext cx="31818" cy="33409"/>
              </a:xfrm>
              <a:custGeom>
                <a:avLst/>
                <a:gdLst>
                  <a:gd name="T0" fmla="*/ 83 w 83"/>
                  <a:gd name="T1" fmla="*/ 41 h 82"/>
                  <a:gd name="T2" fmla="*/ 81 w 83"/>
                  <a:gd name="T3" fmla="*/ 32 h 82"/>
                  <a:gd name="T4" fmla="*/ 79 w 83"/>
                  <a:gd name="T5" fmla="*/ 25 h 82"/>
                  <a:gd name="T6" fmla="*/ 75 w 83"/>
                  <a:gd name="T7" fmla="*/ 18 h 82"/>
                  <a:gd name="T8" fmla="*/ 71 w 83"/>
                  <a:gd name="T9" fmla="*/ 12 h 82"/>
                  <a:gd name="T10" fmla="*/ 64 w 83"/>
                  <a:gd name="T11" fmla="*/ 7 h 82"/>
                  <a:gd name="T12" fmla="*/ 58 w 83"/>
                  <a:gd name="T13" fmla="*/ 3 h 82"/>
                  <a:gd name="T14" fmla="*/ 50 w 83"/>
                  <a:gd name="T15" fmla="*/ 1 h 82"/>
                  <a:gd name="T16" fmla="*/ 41 w 83"/>
                  <a:gd name="T17" fmla="*/ 0 h 82"/>
                  <a:gd name="T18" fmla="*/ 33 w 83"/>
                  <a:gd name="T19" fmla="*/ 1 h 82"/>
                  <a:gd name="T20" fmla="*/ 25 w 83"/>
                  <a:gd name="T21" fmla="*/ 3 h 82"/>
                  <a:gd name="T22" fmla="*/ 19 w 83"/>
                  <a:gd name="T23" fmla="*/ 7 h 82"/>
                  <a:gd name="T24" fmla="*/ 12 w 83"/>
                  <a:gd name="T25" fmla="*/ 12 h 82"/>
                  <a:gd name="T26" fmla="*/ 8 w 83"/>
                  <a:gd name="T27" fmla="*/ 18 h 82"/>
                  <a:gd name="T28" fmla="*/ 4 w 83"/>
                  <a:gd name="T29" fmla="*/ 25 h 82"/>
                  <a:gd name="T30" fmla="*/ 2 w 83"/>
                  <a:gd name="T31" fmla="*/ 32 h 82"/>
                  <a:gd name="T32" fmla="*/ 0 w 83"/>
                  <a:gd name="T33" fmla="*/ 41 h 82"/>
                  <a:gd name="T34" fmla="*/ 2 w 83"/>
                  <a:gd name="T35" fmla="*/ 49 h 82"/>
                  <a:gd name="T36" fmla="*/ 4 w 83"/>
                  <a:gd name="T37" fmla="*/ 57 h 82"/>
                  <a:gd name="T38" fmla="*/ 8 w 83"/>
                  <a:gd name="T39" fmla="*/ 64 h 82"/>
                  <a:gd name="T40" fmla="*/ 12 w 83"/>
                  <a:gd name="T41" fmla="*/ 70 h 82"/>
                  <a:gd name="T42" fmla="*/ 19 w 83"/>
                  <a:gd name="T43" fmla="*/ 74 h 82"/>
                  <a:gd name="T44" fmla="*/ 25 w 83"/>
                  <a:gd name="T45" fmla="*/ 79 h 82"/>
                  <a:gd name="T46" fmla="*/ 33 w 83"/>
                  <a:gd name="T47" fmla="*/ 81 h 82"/>
                  <a:gd name="T48" fmla="*/ 41 w 83"/>
                  <a:gd name="T49" fmla="*/ 82 h 82"/>
                  <a:gd name="T50" fmla="*/ 50 w 83"/>
                  <a:gd name="T51" fmla="*/ 81 h 82"/>
                  <a:gd name="T52" fmla="*/ 58 w 83"/>
                  <a:gd name="T53" fmla="*/ 79 h 82"/>
                  <a:gd name="T54" fmla="*/ 64 w 83"/>
                  <a:gd name="T55" fmla="*/ 74 h 82"/>
                  <a:gd name="T56" fmla="*/ 71 w 83"/>
                  <a:gd name="T57" fmla="*/ 70 h 82"/>
                  <a:gd name="T58" fmla="*/ 75 w 83"/>
                  <a:gd name="T59" fmla="*/ 64 h 82"/>
                  <a:gd name="T60" fmla="*/ 79 w 83"/>
                  <a:gd name="T61" fmla="*/ 57 h 82"/>
                  <a:gd name="T62" fmla="*/ 81 w 83"/>
                  <a:gd name="T63" fmla="*/ 49 h 82"/>
                  <a:gd name="T64" fmla="*/ 83 w 83"/>
                  <a:gd name="T65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2">
                    <a:moveTo>
                      <a:pt x="83" y="41"/>
                    </a:moveTo>
                    <a:lnTo>
                      <a:pt x="81" y="32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4" y="7"/>
                    </a:lnTo>
                    <a:lnTo>
                      <a:pt x="58" y="3"/>
                    </a:lnTo>
                    <a:lnTo>
                      <a:pt x="50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5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1"/>
                    </a:lnTo>
                    <a:lnTo>
                      <a:pt x="2" y="49"/>
                    </a:lnTo>
                    <a:lnTo>
                      <a:pt x="4" y="57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9" y="74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2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4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7"/>
                    </a:lnTo>
                    <a:lnTo>
                      <a:pt x="81" y="49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C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2161"/>
              <p:cNvSpPr>
                <a:spLocks/>
              </p:cNvSpPr>
              <p:nvPr/>
            </p:nvSpPr>
            <p:spPr bwMode="auto">
              <a:xfrm>
                <a:off x="3916776" y="5220405"/>
                <a:ext cx="33409" cy="31818"/>
              </a:xfrm>
              <a:custGeom>
                <a:avLst/>
                <a:gdLst>
                  <a:gd name="T0" fmla="*/ 81 w 81"/>
                  <a:gd name="T1" fmla="*/ 42 h 83"/>
                  <a:gd name="T2" fmla="*/ 80 w 81"/>
                  <a:gd name="T3" fmla="*/ 33 h 83"/>
                  <a:gd name="T4" fmla="*/ 77 w 81"/>
                  <a:gd name="T5" fmla="*/ 25 h 83"/>
                  <a:gd name="T6" fmla="*/ 74 w 81"/>
                  <a:gd name="T7" fmla="*/ 19 h 83"/>
                  <a:gd name="T8" fmla="*/ 69 w 81"/>
                  <a:gd name="T9" fmla="*/ 12 h 83"/>
                  <a:gd name="T10" fmla="*/ 62 w 81"/>
                  <a:gd name="T11" fmla="*/ 8 h 83"/>
                  <a:gd name="T12" fmla="*/ 56 w 81"/>
                  <a:gd name="T13" fmla="*/ 4 h 83"/>
                  <a:gd name="T14" fmla="*/ 48 w 81"/>
                  <a:gd name="T15" fmla="*/ 2 h 83"/>
                  <a:gd name="T16" fmla="*/ 40 w 81"/>
                  <a:gd name="T17" fmla="*/ 0 h 83"/>
                  <a:gd name="T18" fmla="*/ 32 w 81"/>
                  <a:gd name="T19" fmla="*/ 2 h 83"/>
                  <a:gd name="T20" fmla="*/ 25 w 81"/>
                  <a:gd name="T21" fmla="*/ 4 h 83"/>
                  <a:gd name="T22" fmla="*/ 17 w 81"/>
                  <a:gd name="T23" fmla="*/ 8 h 83"/>
                  <a:gd name="T24" fmla="*/ 12 w 81"/>
                  <a:gd name="T25" fmla="*/ 12 h 83"/>
                  <a:gd name="T26" fmla="*/ 6 w 81"/>
                  <a:gd name="T27" fmla="*/ 19 h 83"/>
                  <a:gd name="T28" fmla="*/ 3 w 81"/>
                  <a:gd name="T29" fmla="*/ 25 h 83"/>
                  <a:gd name="T30" fmla="*/ 1 w 81"/>
                  <a:gd name="T31" fmla="*/ 33 h 83"/>
                  <a:gd name="T32" fmla="*/ 0 w 81"/>
                  <a:gd name="T33" fmla="*/ 42 h 83"/>
                  <a:gd name="T34" fmla="*/ 1 w 81"/>
                  <a:gd name="T35" fmla="*/ 50 h 83"/>
                  <a:gd name="T36" fmla="*/ 3 w 81"/>
                  <a:gd name="T37" fmla="*/ 58 h 83"/>
                  <a:gd name="T38" fmla="*/ 6 w 81"/>
                  <a:gd name="T39" fmla="*/ 64 h 83"/>
                  <a:gd name="T40" fmla="*/ 12 w 81"/>
                  <a:gd name="T41" fmla="*/ 71 h 83"/>
                  <a:gd name="T42" fmla="*/ 17 w 81"/>
                  <a:gd name="T43" fmla="*/ 75 h 83"/>
                  <a:gd name="T44" fmla="*/ 25 w 81"/>
                  <a:gd name="T45" fmla="*/ 79 h 83"/>
                  <a:gd name="T46" fmla="*/ 32 w 81"/>
                  <a:gd name="T47" fmla="*/ 81 h 83"/>
                  <a:gd name="T48" fmla="*/ 40 w 81"/>
                  <a:gd name="T49" fmla="*/ 83 h 83"/>
                  <a:gd name="T50" fmla="*/ 48 w 81"/>
                  <a:gd name="T51" fmla="*/ 81 h 83"/>
                  <a:gd name="T52" fmla="*/ 56 w 81"/>
                  <a:gd name="T53" fmla="*/ 79 h 83"/>
                  <a:gd name="T54" fmla="*/ 62 w 81"/>
                  <a:gd name="T55" fmla="*/ 75 h 83"/>
                  <a:gd name="T56" fmla="*/ 69 w 81"/>
                  <a:gd name="T57" fmla="*/ 71 h 83"/>
                  <a:gd name="T58" fmla="*/ 74 w 81"/>
                  <a:gd name="T59" fmla="*/ 64 h 83"/>
                  <a:gd name="T60" fmla="*/ 77 w 81"/>
                  <a:gd name="T61" fmla="*/ 58 h 83"/>
                  <a:gd name="T62" fmla="*/ 80 w 81"/>
                  <a:gd name="T63" fmla="*/ 50 h 83"/>
                  <a:gd name="T64" fmla="*/ 81 w 81"/>
                  <a:gd name="T65" fmla="*/ 4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3">
                    <a:moveTo>
                      <a:pt x="81" y="42"/>
                    </a:moveTo>
                    <a:lnTo>
                      <a:pt x="80" y="33"/>
                    </a:lnTo>
                    <a:lnTo>
                      <a:pt x="77" y="25"/>
                    </a:lnTo>
                    <a:lnTo>
                      <a:pt x="74" y="19"/>
                    </a:lnTo>
                    <a:lnTo>
                      <a:pt x="69" y="12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6" y="64"/>
                    </a:lnTo>
                    <a:lnTo>
                      <a:pt x="12" y="71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2" y="75"/>
                    </a:lnTo>
                    <a:lnTo>
                      <a:pt x="69" y="71"/>
                    </a:lnTo>
                    <a:lnTo>
                      <a:pt x="74" y="64"/>
                    </a:lnTo>
                    <a:lnTo>
                      <a:pt x="77" y="58"/>
                    </a:lnTo>
                    <a:lnTo>
                      <a:pt x="80" y="50"/>
                    </a:lnTo>
                    <a:lnTo>
                      <a:pt x="81" y="42"/>
                    </a:lnTo>
                    <a:close/>
                  </a:path>
                </a:pathLst>
              </a:custGeom>
              <a:solidFill>
                <a:srgbClr val="FC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162"/>
              <p:cNvSpPr>
                <a:spLocks/>
              </p:cNvSpPr>
              <p:nvPr/>
            </p:nvSpPr>
            <p:spPr bwMode="auto">
              <a:xfrm>
                <a:off x="4044047" y="5336539"/>
                <a:ext cx="39772" cy="38182"/>
              </a:xfrm>
              <a:custGeom>
                <a:avLst/>
                <a:gdLst>
                  <a:gd name="T0" fmla="*/ 100 w 100"/>
                  <a:gd name="T1" fmla="*/ 50 h 99"/>
                  <a:gd name="T2" fmla="*/ 99 w 100"/>
                  <a:gd name="T3" fmla="*/ 40 h 99"/>
                  <a:gd name="T4" fmla="*/ 95 w 100"/>
                  <a:gd name="T5" fmla="*/ 30 h 99"/>
                  <a:gd name="T6" fmla="*/ 91 w 100"/>
                  <a:gd name="T7" fmla="*/ 22 h 99"/>
                  <a:gd name="T8" fmla="*/ 85 w 100"/>
                  <a:gd name="T9" fmla="*/ 14 h 99"/>
                  <a:gd name="T10" fmla="*/ 78 w 100"/>
                  <a:gd name="T11" fmla="*/ 9 h 99"/>
                  <a:gd name="T12" fmla="*/ 69 w 100"/>
                  <a:gd name="T13" fmla="*/ 3 h 99"/>
                  <a:gd name="T14" fmla="*/ 60 w 100"/>
                  <a:gd name="T15" fmla="*/ 1 h 99"/>
                  <a:gd name="T16" fmla="*/ 50 w 100"/>
                  <a:gd name="T17" fmla="*/ 0 h 99"/>
                  <a:gd name="T18" fmla="*/ 39 w 100"/>
                  <a:gd name="T19" fmla="*/ 1 h 99"/>
                  <a:gd name="T20" fmla="*/ 31 w 100"/>
                  <a:gd name="T21" fmla="*/ 3 h 99"/>
                  <a:gd name="T22" fmla="*/ 22 w 100"/>
                  <a:gd name="T23" fmla="*/ 9 h 99"/>
                  <a:gd name="T24" fmla="*/ 14 w 100"/>
                  <a:gd name="T25" fmla="*/ 14 h 99"/>
                  <a:gd name="T26" fmla="*/ 9 w 100"/>
                  <a:gd name="T27" fmla="*/ 22 h 99"/>
                  <a:gd name="T28" fmla="*/ 4 w 100"/>
                  <a:gd name="T29" fmla="*/ 30 h 99"/>
                  <a:gd name="T30" fmla="*/ 1 w 100"/>
                  <a:gd name="T31" fmla="*/ 40 h 99"/>
                  <a:gd name="T32" fmla="*/ 0 w 100"/>
                  <a:gd name="T33" fmla="*/ 50 h 99"/>
                  <a:gd name="T34" fmla="*/ 1 w 100"/>
                  <a:gd name="T35" fmla="*/ 59 h 99"/>
                  <a:gd name="T36" fmla="*/ 4 w 100"/>
                  <a:gd name="T37" fmla="*/ 69 h 99"/>
                  <a:gd name="T38" fmla="*/ 9 w 100"/>
                  <a:gd name="T39" fmla="*/ 78 h 99"/>
                  <a:gd name="T40" fmla="*/ 14 w 100"/>
                  <a:gd name="T41" fmla="*/ 84 h 99"/>
                  <a:gd name="T42" fmla="*/ 22 w 100"/>
                  <a:gd name="T43" fmla="*/ 91 h 99"/>
                  <a:gd name="T44" fmla="*/ 31 w 100"/>
                  <a:gd name="T45" fmla="*/ 95 h 99"/>
                  <a:gd name="T46" fmla="*/ 39 w 100"/>
                  <a:gd name="T47" fmla="*/ 98 h 99"/>
                  <a:gd name="T48" fmla="*/ 50 w 100"/>
                  <a:gd name="T49" fmla="*/ 99 h 99"/>
                  <a:gd name="T50" fmla="*/ 60 w 100"/>
                  <a:gd name="T51" fmla="*/ 98 h 99"/>
                  <a:gd name="T52" fmla="*/ 69 w 100"/>
                  <a:gd name="T53" fmla="*/ 95 h 99"/>
                  <a:gd name="T54" fmla="*/ 78 w 100"/>
                  <a:gd name="T55" fmla="*/ 91 h 99"/>
                  <a:gd name="T56" fmla="*/ 85 w 100"/>
                  <a:gd name="T57" fmla="*/ 84 h 99"/>
                  <a:gd name="T58" fmla="*/ 91 w 100"/>
                  <a:gd name="T59" fmla="*/ 78 h 99"/>
                  <a:gd name="T60" fmla="*/ 95 w 100"/>
                  <a:gd name="T61" fmla="*/ 69 h 99"/>
                  <a:gd name="T62" fmla="*/ 99 w 100"/>
                  <a:gd name="T63" fmla="*/ 59 h 99"/>
                  <a:gd name="T64" fmla="*/ 100 w 100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9">
                    <a:moveTo>
                      <a:pt x="100" y="50"/>
                    </a:moveTo>
                    <a:lnTo>
                      <a:pt x="99" y="40"/>
                    </a:lnTo>
                    <a:lnTo>
                      <a:pt x="95" y="30"/>
                    </a:lnTo>
                    <a:lnTo>
                      <a:pt x="91" y="22"/>
                    </a:lnTo>
                    <a:lnTo>
                      <a:pt x="85" y="14"/>
                    </a:lnTo>
                    <a:lnTo>
                      <a:pt x="78" y="9"/>
                    </a:lnTo>
                    <a:lnTo>
                      <a:pt x="6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39" y="1"/>
                    </a:lnTo>
                    <a:lnTo>
                      <a:pt x="31" y="3"/>
                    </a:lnTo>
                    <a:lnTo>
                      <a:pt x="22" y="9"/>
                    </a:lnTo>
                    <a:lnTo>
                      <a:pt x="14" y="14"/>
                    </a:lnTo>
                    <a:lnTo>
                      <a:pt x="9" y="22"/>
                    </a:lnTo>
                    <a:lnTo>
                      <a:pt x="4" y="30"/>
                    </a:lnTo>
                    <a:lnTo>
                      <a:pt x="1" y="40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4" y="69"/>
                    </a:lnTo>
                    <a:lnTo>
                      <a:pt x="9" y="78"/>
                    </a:lnTo>
                    <a:lnTo>
                      <a:pt x="14" y="84"/>
                    </a:lnTo>
                    <a:lnTo>
                      <a:pt x="22" y="91"/>
                    </a:lnTo>
                    <a:lnTo>
                      <a:pt x="31" y="95"/>
                    </a:lnTo>
                    <a:lnTo>
                      <a:pt x="39" y="98"/>
                    </a:lnTo>
                    <a:lnTo>
                      <a:pt x="50" y="99"/>
                    </a:lnTo>
                    <a:lnTo>
                      <a:pt x="60" y="98"/>
                    </a:lnTo>
                    <a:lnTo>
                      <a:pt x="69" y="95"/>
                    </a:lnTo>
                    <a:lnTo>
                      <a:pt x="78" y="91"/>
                    </a:lnTo>
                    <a:lnTo>
                      <a:pt x="85" y="84"/>
                    </a:lnTo>
                    <a:lnTo>
                      <a:pt x="91" y="78"/>
                    </a:lnTo>
                    <a:lnTo>
                      <a:pt x="95" y="69"/>
                    </a:lnTo>
                    <a:lnTo>
                      <a:pt x="99" y="59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C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2163"/>
              <p:cNvSpPr>
                <a:spLocks/>
              </p:cNvSpPr>
              <p:nvPr/>
            </p:nvSpPr>
            <p:spPr bwMode="auto">
              <a:xfrm>
                <a:off x="3983594" y="5311085"/>
                <a:ext cx="42954" cy="42954"/>
              </a:xfrm>
              <a:custGeom>
                <a:avLst/>
                <a:gdLst>
                  <a:gd name="T0" fmla="*/ 110 w 110"/>
                  <a:gd name="T1" fmla="*/ 54 h 110"/>
                  <a:gd name="T2" fmla="*/ 109 w 110"/>
                  <a:gd name="T3" fmla="*/ 49 h 110"/>
                  <a:gd name="T4" fmla="*/ 109 w 110"/>
                  <a:gd name="T5" fmla="*/ 44 h 110"/>
                  <a:gd name="T6" fmla="*/ 107 w 110"/>
                  <a:gd name="T7" fmla="*/ 38 h 110"/>
                  <a:gd name="T8" fmla="*/ 106 w 110"/>
                  <a:gd name="T9" fmla="*/ 34 h 110"/>
                  <a:gd name="T10" fmla="*/ 100 w 110"/>
                  <a:gd name="T11" fmla="*/ 24 h 110"/>
                  <a:gd name="T12" fmla="*/ 94 w 110"/>
                  <a:gd name="T13" fmla="*/ 16 h 110"/>
                  <a:gd name="T14" fmla="*/ 85 w 110"/>
                  <a:gd name="T15" fmla="*/ 9 h 110"/>
                  <a:gd name="T16" fmla="*/ 77 w 110"/>
                  <a:gd name="T17" fmla="*/ 5 h 110"/>
                  <a:gd name="T18" fmla="*/ 71 w 110"/>
                  <a:gd name="T19" fmla="*/ 3 h 110"/>
                  <a:gd name="T20" fmla="*/ 66 w 110"/>
                  <a:gd name="T21" fmla="*/ 2 h 110"/>
                  <a:gd name="T22" fmla="*/ 60 w 110"/>
                  <a:gd name="T23" fmla="*/ 0 h 110"/>
                  <a:gd name="T24" fmla="*/ 55 w 110"/>
                  <a:gd name="T25" fmla="*/ 0 h 110"/>
                  <a:gd name="T26" fmla="*/ 50 w 110"/>
                  <a:gd name="T27" fmla="*/ 0 h 110"/>
                  <a:gd name="T28" fmla="*/ 44 w 110"/>
                  <a:gd name="T29" fmla="*/ 2 h 110"/>
                  <a:gd name="T30" fmla="*/ 39 w 110"/>
                  <a:gd name="T31" fmla="*/ 3 h 110"/>
                  <a:gd name="T32" fmla="*/ 33 w 110"/>
                  <a:gd name="T33" fmla="*/ 5 h 110"/>
                  <a:gd name="T34" fmla="*/ 24 w 110"/>
                  <a:gd name="T35" fmla="*/ 9 h 110"/>
                  <a:gd name="T36" fmla="*/ 16 w 110"/>
                  <a:gd name="T37" fmla="*/ 16 h 110"/>
                  <a:gd name="T38" fmla="*/ 10 w 110"/>
                  <a:gd name="T39" fmla="*/ 24 h 110"/>
                  <a:gd name="T40" fmla="*/ 4 w 110"/>
                  <a:gd name="T41" fmla="*/ 34 h 110"/>
                  <a:gd name="T42" fmla="*/ 2 w 110"/>
                  <a:gd name="T43" fmla="*/ 38 h 110"/>
                  <a:gd name="T44" fmla="*/ 1 w 110"/>
                  <a:gd name="T45" fmla="*/ 44 h 110"/>
                  <a:gd name="T46" fmla="*/ 0 w 110"/>
                  <a:gd name="T47" fmla="*/ 49 h 110"/>
                  <a:gd name="T48" fmla="*/ 0 w 110"/>
                  <a:gd name="T49" fmla="*/ 54 h 110"/>
                  <a:gd name="T50" fmla="*/ 0 w 110"/>
                  <a:gd name="T51" fmla="*/ 60 h 110"/>
                  <a:gd name="T52" fmla="*/ 1 w 110"/>
                  <a:gd name="T53" fmla="*/ 66 h 110"/>
                  <a:gd name="T54" fmla="*/ 2 w 110"/>
                  <a:gd name="T55" fmla="*/ 71 h 110"/>
                  <a:gd name="T56" fmla="*/ 4 w 110"/>
                  <a:gd name="T57" fmla="*/ 76 h 110"/>
                  <a:gd name="T58" fmla="*/ 10 w 110"/>
                  <a:gd name="T59" fmla="*/ 86 h 110"/>
                  <a:gd name="T60" fmla="*/ 16 w 110"/>
                  <a:gd name="T61" fmla="*/ 93 h 110"/>
                  <a:gd name="T62" fmla="*/ 24 w 110"/>
                  <a:gd name="T63" fmla="*/ 100 h 110"/>
                  <a:gd name="T64" fmla="*/ 33 w 110"/>
                  <a:gd name="T65" fmla="*/ 105 h 110"/>
                  <a:gd name="T66" fmla="*/ 39 w 110"/>
                  <a:gd name="T67" fmla="*/ 107 h 110"/>
                  <a:gd name="T68" fmla="*/ 44 w 110"/>
                  <a:gd name="T69" fmla="*/ 108 h 110"/>
                  <a:gd name="T70" fmla="*/ 50 w 110"/>
                  <a:gd name="T71" fmla="*/ 110 h 110"/>
                  <a:gd name="T72" fmla="*/ 55 w 110"/>
                  <a:gd name="T73" fmla="*/ 110 h 110"/>
                  <a:gd name="T74" fmla="*/ 60 w 110"/>
                  <a:gd name="T75" fmla="*/ 110 h 110"/>
                  <a:gd name="T76" fmla="*/ 66 w 110"/>
                  <a:gd name="T77" fmla="*/ 108 h 110"/>
                  <a:gd name="T78" fmla="*/ 71 w 110"/>
                  <a:gd name="T79" fmla="*/ 107 h 110"/>
                  <a:gd name="T80" fmla="*/ 77 w 110"/>
                  <a:gd name="T81" fmla="*/ 105 h 110"/>
                  <a:gd name="T82" fmla="*/ 85 w 110"/>
                  <a:gd name="T83" fmla="*/ 100 h 110"/>
                  <a:gd name="T84" fmla="*/ 94 w 110"/>
                  <a:gd name="T85" fmla="*/ 93 h 110"/>
                  <a:gd name="T86" fmla="*/ 100 w 110"/>
                  <a:gd name="T87" fmla="*/ 86 h 110"/>
                  <a:gd name="T88" fmla="*/ 106 w 110"/>
                  <a:gd name="T89" fmla="*/ 76 h 110"/>
                  <a:gd name="T90" fmla="*/ 107 w 110"/>
                  <a:gd name="T91" fmla="*/ 71 h 110"/>
                  <a:gd name="T92" fmla="*/ 109 w 110"/>
                  <a:gd name="T93" fmla="*/ 66 h 110"/>
                  <a:gd name="T94" fmla="*/ 109 w 110"/>
                  <a:gd name="T95" fmla="*/ 60 h 110"/>
                  <a:gd name="T96" fmla="*/ 110 w 110"/>
                  <a:gd name="T97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0" h="110">
                    <a:moveTo>
                      <a:pt x="110" y="54"/>
                    </a:moveTo>
                    <a:lnTo>
                      <a:pt x="109" y="49"/>
                    </a:lnTo>
                    <a:lnTo>
                      <a:pt x="109" y="44"/>
                    </a:lnTo>
                    <a:lnTo>
                      <a:pt x="107" y="38"/>
                    </a:lnTo>
                    <a:lnTo>
                      <a:pt x="106" y="34"/>
                    </a:lnTo>
                    <a:lnTo>
                      <a:pt x="100" y="24"/>
                    </a:lnTo>
                    <a:lnTo>
                      <a:pt x="94" y="16"/>
                    </a:lnTo>
                    <a:lnTo>
                      <a:pt x="85" y="9"/>
                    </a:lnTo>
                    <a:lnTo>
                      <a:pt x="77" y="5"/>
                    </a:lnTo>
                    <a:lnTo>
                      <a:pt x="71" y="3"/>
                    </a:lnTo>
                    <a:lnTo>
                      <a:pt x="66" y="2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2"/>
                    </a:lnTo>
                    <a:lnTo>
                      <a:pt x="39" y="3"/>
                    </a:lnTo>
                    <a:lnTo>
                      <a:pt x="33" y="5"/>
                    </a:lnTo>
                    <a:lnTo>
                      <a:pt x="24" y="9"/>
                    </a:lnTo>
                    <a:lnTo>
                      <a:pt x="16" y="16"/>
                    </a:lnTo>
                    <a:lnTo>
                      <a:pt x="10" y="24"/>
                    </a:lnTo>
                    <a:lnTo>
                      <a:pt x="4" y="34"/>
                    </a:lnTo>
                    <a:lnTo>
                      <a:pt x="2" y="38"/>
                    </a:lnTo>
                    <a:lnTo>
                      <a:pt x="1" y="44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1" y="66"/>
                    </a:lnTo>
                    <a:lnTo>
                      <a:pt x="2" y="71"/>
                    </a:lnTo>
                    <a:lnTo>
                      <a:pt x="4" y="76"/>
                    </a:lnTo>
                    <a:lnTo>
                      <a:pt x="10" y="86"/>
                    </a:lnTo>
                    <a:lnTo>
                      <a:pt x="16" y="93"/>
                    </a:lnTo>
                    <a:lnTo>
                      <a:pt x="24" y="100"/>
                    </a:lnTo>
                    <a:lnTo>
                      <a:pt x="33" y="105"/>
                    </a:lnTo>
                    <a:lnTo>
                      <a:pt x="39" y="107"/>
                    </a:lnTo>
                    <a:lnTo>
                      <a:pt x="44" y="108"/>
                    </a:lnTo>
                    <a:lnTo>
                      <a:pt x="50" y="110"/>
                    </a:lnTo>
                    <a:lnTo>
                      <a:pt x="55" y="110"/>
                    </a:lnTo>
                    <a:lnTo>
                      <a:pt x="60" y="110"/>
                    </a:lnTo>
                    <a:lnTo>
                      <a:pt x="66" y="108"/>
                    </a:lnTo>
                    <a:lnTo>
                      <a:pt x="71" y="107"/>
                    </a:lnTo>
                    <a:lnTo>
                      <a:pt x="77" y="105"/>
                    </a:lnTo>
                    <a:lnTo>
                      <a:pt x="85" y="100"/>
                    </a:lnTo>
                    <a:lnTo>
                      <a:pt x="94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07" y="71"/>
                    </a:lnTo>
                    <a:lnTo>
                      <a:pt x="109" y="66"/>
                    </a:lnTo>
                    <a:lnTo>
                      <a:pt x="109" y="60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2164"/>
              <p:cNvSpPr>
                <a:spLocks/>
              </p:cNvSpPr>
              <p:nvPr/>
            </p:nvSpPr>
            <p:spPr bwMode="auto">
              <a:xfrm>
                <a:off x="4055183" y="5249041"/>
                <a:ext cx="36591" cy="35000"/>
              </a:xfrm>
              <a:custGeom>
                <a:avLst/>
                <a:gdLst>
                  <a:gd name="T0" fmla="*/ 90 w 90"/>
                  <a:gd name="T1" fmla="*/ 44 h 90"/>
                  <a:gd name="T2" fmla="*/ 89 w 90"/>
                  <a:gd name="T3" fmla="*/ 36 h 90"/>
                  <a:gd name="T4" fmla="*/ 87 w 90"/>
                  <a:gd name="T5" fmla="*/ 27 h 90"/>
                  <a:gd name="T6" fmla="*/ 83 w 90"/>
                  <a:gd name="T7" fmla="*/ 19 h 90"/>
                  <a:gd name="T8" fmla="*/ 77 w 90"/>
                  <a:gd name="T9" fmla="*/ 13 h 90"/>
                  <a:gd name="T10" fmla="*/ 71 w 90"/>
                  <a:gd name="T11" fmla="*/ 7 h 90"/>
                  <a:gd name="T12" fmla="*/ 63 w 90"/>
                  <a:gd name="T13" fmla="*/ 3 h 90"/>
                  <a:gd name="T14" fmla="*/ 54 w 90"/>
                  <a:gd name="T15" fmla="*/ 1 h 90"/>
                  <a:gd name="T16" fmla="*/ 46 w 90"/>
                  <a:gd name="T17" fmla="*/ 0 h 90"/>
                  <a:gd name="T18" fmla="*/ 36 w 90"/>
                  <a:gd name="T19" fmla="*/ 1 h 90"/>
                  <a:gd name="T20" fmla="*/ 29 w 90"/>
                  <a:gd name="T21" fmla="*/ 3 h 90"/>
                  <a:gd name="T22" fmla="*/ 21 w 90"/>
                  <a:gd name="T23" fmla="*/ 7 h 90"/>
                  <a:gd name="T24" fmla="*/ 13 w 90"/>
                  <a:gd name="T25" fmla="*/ 13 h 90"/>
                  <a:gd name="T26" fmla="*/ 8 w 90"/>
                  <a:gd name="T27" fmla="*/ 19 h 90"/>
                  <a:gd name="T28" fmla="*/ 5 w 90"/>
                  <a:gd name="T29" fmla="*/ 27 h 90"/>
                  <a:gd name="T30" fmla="*/ 2 w 90"/>
                  <a:gd name="T31" fmla="*/ 36 h 90"/>
                  <a:gd name="T32" fmla="*/ 0 w 90"/>
                  <a:gd name="T33" fmla="*/ 44 h 90"/>
                  <a:gd name="T34" fmla="*/ 2 w 90"/>
                  <a:gd name="T35" fmla="*/ 54 h 90"/>
                  <a:gd name="T36" fmla="*/ 5 w 90"/>
                  <a:gd name="T37" fmla="*/ 61 h 90"/>
                  <a:gd name="T38" fmla="*/ 8 w 90"/>
                  <a:gd name="T39" fmla="*/ 69 h 90"/>
                  <a:gd name="T40" fmla="*/ 13 w 90"/>
                  <a:gd name="T41" fmla="*/ 76 h 90"/>
                  <a:gd name="T42" fmla="*/ 21 w 90"/>
                  <a:gd name="T43" fmla="*/ 81 h 90"/>
                  <a:gd name="T44" fmla="*/ 29 w 90"/>
                  <a:gd name="T45" fmla="*/ 85 h 90"/>
                  <a:gd name="T46" fmla="*/ 36 w 90"/>
                  <a:gd name="T47" fmla="*/ 88 h 90"/>
                  <a:gd name="T48" fmla="*/ 46 w 90"/>
                  <a:gd name="T49" fmla="*/ 90 h 90"/>
                  <a:gd name="T50" fmla="*/ 54 w 90"/>
                  <a:gd name="T51" fmla="*/ 88 h 90"/>
                  <a:gd name="T52" fmla="*/ 63 w 90"/>
                  <a:gd name="T53" fmla="*/ 85 h 90"/>
                  <a:gd name="T54" fmla="*/ 71 w 90"/>
                  <a:gd name="T55" fmla="*/ 81 h 90"/>
                  <a:gd name="T56" fmla="*/ 77 w 90"/>
                  <a:gd name="T57" fmla="*/ 76 h 90"/>
                  <a:gd name="T58" fmla="*/ 83 w 90"/>
                  <a:gd name="T59" fmla="*/ 69 h 90"/>
                  <a:gd name="T60" fmla="*/ 87 w 90"/>
                  <a:gd name="T61" fmla="*/ 61 h 90"/>
                  <a:gd name="T62" fmla="*/ 89 w 90"/>
                  <a:gd name="T63" fmla="*/ 54 h 90"/>
                  <a:gd name="T64" fmla="*/ 90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5" y="61"/>
                    </a:lnTo>
                    <a:lnTo>
                      <a:pt x="8" y="69"/>
                    </a:lnTo>
                    <a:lnTo>
                      <a:pt x="13" y="76"/>
                    </a:lnTo>
                    <a:lnTo>
                      <a:pt x="21" y="81"/>
                    </a:lnTo>
                    <a:lnTo>
                      <a:pt x="29" y="85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3" y="85"/>
                    </a:lnTo>
                    <a:lnTo>
                      <a:pt x="71" y="81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165"/>
              <p:cNvSpPr>
                <a:spLocks/>
              </p:cNvSpPr>
              <p:nvPr/>
            </p:nvSpPr>
            <p:spPr bwMode="auto">
              <a:xfrm>
                <a:off x="3959731" y="5183814"/>
                <a:ext cx="36591" cy="35000"/>
              </a:xfrm>
              <a:custGeom>
                <a:avLst/>
                <a:gdLst>
                  <a:gd name="T0" fmla="*/ 89 w 89"/>
                  <a:gd name="T1" fmla="*/ 44 h 88"/>
                  <a:gd name="T2" fmla="*/ 88 w 89"/>
                  <a:gd name="T3" fmla="*/ 35 h 88"/>
                  <a:gd name="T4" fmla="*/ 85 w 89"/>
                  <a:gd name="T5" fmla="*/ 27 h 88"/>
                  <a:gd name="T6" fmla="*/ 82 w 89"/>
                  <a:gd name="T7" fmla="*/ 19 h 88"/>
                  <a:gd name="T8" fmla="*/ 76 w 89"/>
                  <a:gd name="T9" fmla="*/ 13 h 88"/>
                  <a:gd name="T10" fmla="*/ 69 w 89"/>
                  <a:gd name="T11" fmla="*/ 7 h 88"/>
                  <a:gd name="T12" fmla="*/ 61 w 89"/>
                  <a:gd name="T13" fmla="*/ 3 h 88"/>
                  <a:gd name="T14" fmla="*/ 54 w 89"/>
                  <a:gd name="T15" fmla="*/ 1 h 88"/>
                  <a:gd name="T16" fmla="*/ 44 w 89"/>
                  <a:gd name="T17" fmla="*/ 0 h 88"/>
                  <a:gd name="T18" fmla="*/ 35 w 89"/>
                  <a:gd name="T19" fmla="*/ 1 h 88"/>
                  <a:gd name="T20" fmla="*/ 27 w 89"/>
                  <a:gd name="T21" fmla="*/ 3 h 88"/>
                  <a:gd name="T22" fmla="*/ 19 w 89"/>
                  <a:gd name="T23" fmla="*/ 7 h 88"/>
                  <a:gd name="T24" fmla="*/ 13 w 89"/>
                  <a:gd name="T25" fmla="*/ 13 h 88"/>
                  <a:gd name="T26" fmla="*/ 7 w 89"/>
                  <a:gd name="T27" fmla="*/ 19 h 88"/>
                  <a:gd name="T28" fmla="*/ 3 w 89"/>
                  <a:gd name="T29" fmla="*/ 27 h 88"/>
                  <a:gd name="T30" fmla="*/ 1 w 89"/>
                  <a:gd name="T31" fmla="*/ 35 h 88"/>
                  <a:gd name="T32" fmla="*/ 0 w 89"/>
                  <a:gd name="T33" fmla="*/ 44 h 88"/>
                  <a:gd name="T34" fmla="*/ 1 w 89"/>
                  <a:gd name="T35" fmla="*/ 53 h 88"/>
                  <a:gd name="T36" fmla="*/ 3 w 89"/>
                  <a:gd name="T37" fmla="*/ 61 h 88"/>
                  <a:gd name="T38" fmla="*/ 7 w 89"/>
                  <a:gd name="T39" fmla="*/ 69 h 88"/>
                  <a:gd name="T40" fmla="*/ 13 w 89"/>
                  <a:gd name="T41" fmla="*/ 75 h 88"/>
                  <a:gd name="T42" fmla="*/ 19 w 89"/>
                  <a:gd name="T43" fmla="*/ 81 h 88"/>
                  <a:gd name="T44" fmla="*/ 27 w 89"/>
                  <a:gd name="T45" fmla="*/ 85 h 88"/>
                  <a:gd name="T46" fmla="*/ 35 w 89"/>
                  <a:gd name="T47" fmla="*/ 88 h 88"/>
                  <a:gd name="T48" fmla="*/ 44 w 89"/>
                  <a:gd name="T49" fmla="*/ 88 h 88"/>
                  <a:gd name="T50" fmla="*/ 54 w 89"/>
                  <a:gd name="T51" fmla="*/ 88 h 88"/>
                  <a:gd name="T52" fmla="*/ 61 w 89"/>
                  <a:gd name="T53" fmla="*/ 85 h 88"/>
                  <a:gd name="T54" fmla="*/ 69 w 89"/>
                  <a:gd name="T55" fmla="*/ 81 h 88"/>
                  <a:gd name="T56" fmla="*/ 76 w 89"/>
                  <a:gd name="T57" fmla="*/ 75 h 88"/>
                  <a:gd name="T58" fmla="*/ 82 w 89"/>
                  <a:gd name="T59" fmla="*/ 69 h 88"/>
                  <a:gd name="T60" fmla="*/ 85 w 89"/>
                  <a:gd name="T61" fmla="*/ 61 h 88"/>
                  <a:gd name="T62" fmla="*/ 88 w 89"/>
                  <a:gd name="T63" fmla="*/ 53 h 88"/>
                  <a:gd name="T64" fmla="*/ 89 w 89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8">
                    <a:moveTo>
                      <a:pt x="89" y="44"/>
                    </a:moveTo>
                    <a:lnTo>
                      <a:pt x="88" y="35"/>
                    </a:lnTo>
                    <a:lnTo>
                      <a:pt x="85" y="27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6" y="75"/>
                    </a:lnTo>
                    <a:lnTo>
                      <a:pt x="82" y="69"/>
                    </a:lnTo>
                    <a:lnTo>
                      <a:pt x="85" y="61"/>
                    </a:lnTo>
                    <a:lnTo>
                      <a:pt x="88" y="53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166"/>
              <p:cNvSpPr>
                <a:spLocks/>
              </p:cNvSpPr>
              <p:nvPr/>
            </p:nvSpPr>
            <p:spPr bwMode="auto">
              <a:xfrm>
                <a:off x="3924731" y="5274494"/>
                <a:ext cx="35000" cy="36591"/>
              </a:xfrm>
              <a:custGeom>
                <a:avLst/>
                <a:gdLst>
                  <a:gd name="T0" fmla="*/ 90 w 90"/>
                  <a:gd name="T1" fmla="*/ 45 h 89"/>
                  <a:gd name="T2" fmla="*/ 89 w 90"/>
                  <a:gd name="T3" fmla="*/ 35 h 89"/>
                  <a:gd name="T4" fmla="*/ 85 w 90"/>
                  <a:gd name="T5" fmla="*/ 28 h 89"/>
                  <a:gd name="T6" fmla="*/ 82 w 90"/>
                  <a:gd name="T7" fmla="*/ 20 h 89"/>
                  <a:gd name="T8" fmla="*/ 77 w 90"/>
                  <a:gd name="T9" fmla="*/ 13 h 89"/>
                  <a:gd name="T10" fmla="*/ 69 w 90"/>
                  <a:gd name="T11" fmla="*/ 7 h 89"/>
                  <a:gd name="T12" fmla="*/ 62 w 90"/>
                  <a:gd name="T13" fmla="*/ 4 h 89"/>
                  <a:gd name="T14" fmla="*/ 54 w 90"/>
                  <a:gd name="T15" fmla="*/ 1 h 89"/>
                  <a:gd name="T16" fmla="*/ 44 w 90"/>
                  <a:gd name="T17" fmla="*/ 0 h 89"/>
                  <a:gd name="T18" fmla="*/ 36 w 90"/>
                  <a:gd name="T19" fmla="*/ 1 h 89"/>
                  <a:gd name="T20" fmla="*/ 27 w 90"/>
                  <a:gd name="T21" fmla="*/ 4 h 89"/>
                  <a:gd name="T22" fmla="*/ 19 w 90"/>
                  <a:gd name="T23" fmla="*/ 7 h 89"/>
                  <a:gd name="T24" fmla="*/ 13 w 90"/>
                  <a:gd name="T25" fmla="*/ 13 h 89"/>
                  <a:gd name="T26" fmla="*/ 8 w 90"/>
                  <a:gd name="T27" fmla="*/ 20 h 89"/>
                  <a:gd name="T28" fmla="*/ 3 w 90"/>
                  <a:gd name="T29" fmla="*/ 28 h 89"/>
                  <a:gd name="T30" fmla="*/ 1 w 90"/>
                  <a:gd name="T31" fmla="*/ 35 h 89"/>
                  <a:gd name="T32" fmla="*/ 0 w 90"/>
                  <a:gd name="T33" fmla="*/ 45 h 89"/>
                  <a:gd name="T34" fmla="*/ 1 w 90"/>
                  <a:gd name="T35" fmla="*/ 54 h 89"/>
                  <a:gd name="T36" fmla="*/ 3 w 90"/>
                  <a:gd name="T37" fmla="*/ 62 h 89"/>
                  <a:gd name="T38" fmla="*/ 8 w 90"/>
                  <a:gd name="T39" fmla="*/ 70 h 89"/>
                  <a:gd name="T40" fmla="*/ 13 w 90"/>
                  <a:gd name="T41" fmla="*/ 76 h 89"/>
                  <a:gd name="T42" fmla="*/ 19 w 90"/>
                  <a:gd name="T43" fmla="*/ 82 h 89"/>
                  <a:gd name="T44" fmla="*/ 27 w 90"/>
                  <a:gd name="T45" fmla="*/ 86 h 89"/>
                  <a:gd name="T46" fmla="*/ 36 w 90"/>
                  <a:gd name="T47" fmla="*/ 88 h 89"/>
                  <a:gd name="T48" fmla="*/ 44 w 90"/>
                  <a:gd name="T49" fmla="*/ 89 h 89"/>
                  <a:gd name="T50" fmla="*/ 54 w 90"/>
                  <a:gd name="T51" fmla="*/ 88 h 89"/>
                  <a:gd name="T52" fmla="*/ 62 w 90"/>
                  <a:gd name="T53" fmla="*/ 86 h 89"/>
                  <a:gd name="T54" fmla="*/ 69 w 90"/>
                  <a:gd name="T55" fmla="*/ 82 h 89"/>
                  <a:gd name="T56" fmla="*/ 77 w 90"/>
                  <a:gd name="T57" fmla="*/ 76 h 89"/>
                  <a:gd name="T58" fmla="*/ 82 w 90"/>
                  <a:gd name="T59" fmla="*/ 70 h 89"/>
                  <a:gd name="T60" fmla="*/ 85 w 90"/>
                  <a:gd name="T61" fmla="*/ 62 h 89"/>
                  <a:gd name="T62" fmla="*/ 89 w 90"/>
                  <a:gd name="T63" fmla="*/ 54 h 89"/>
                  <a:gd name="T64" fmla="*/ 90 w 90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5"/>
                    </a:moveTo>
                    <a:lnTo>
                      <a:pt x="89" y="35"/>
                    </a:lnTo>
                    <a:lnTo>
                      <a:pt x="85" y="28"/>
                    </a:lnTo>
                    <a:lnTo>
                      <a:pt x="82" y="20"/>
                    </a:lnTo>
                    <a:lnTo>
                      <a:pt x="77" y="13"/>
                    </a:lnTo>
                    <a:lnTo>
                      <a:pt x="69" y="7"/>
                    </a:lnTo>
                    <a:lnTo>
                      <a:pt x="62" y="4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36" y="1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5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3" y="62"/>
                    </a:lnTo>
                    <a:lnTo>
                      <a:pt x="8" y="70"/>
                    </a:lnTo>
                    <a:lnTo>
                      <a:pt x="13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6" y="88"/>
                    </a:lnTo>
                    <a:lnTo>
                      <a:pt x="44" y="89"/>
                    </a:lnTo>
                    <a:lnTo>
                      <a:pt x="54" y="88"/>
                    </a:lnTo>
                    <a:lnTo>
                      <a:pt x="62" y="86"/>
                    </a:lnTo>
                    <a:lnTo>
                      <a:pt x="69" y="82"/>
                    </a:lnTo>
                    <a:lnTo>
                      <a:pt x="77" y="76"/>
                    </a:lnTo>
                    <a:lnTo>
                      <a:pt x="82" y="70"/>
                    </a:lnTo>
                    <a:lnTo>
                      <a:pt x="85" y="62"/>
                    </a:lnTo>
                    <a:lnTo>
                      <a:pt x="89" y="54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167"/>
              <p:cNvSpPr>
                <a:spLocks/>
              </p:cNvSpPr>
              <p:nvPr/>
            </p:nvSpPr>
            <p:spPr bwMode="auto">
              <a:xfrm>
                <a:off x="4074274" y="5169496"/>
                <a:ext cx="35000" cy="36591"/>
              </a:xfrm>
              <a:custGeom>
                <a:avLst/>
                <a:gdLst>
                  <a:gd name="T0" fmla="*/ 88 w 88"/>
                  <a:gd name="T1" fmla="*/ 46 h 90"/>
                  <a:gd name="T2" fmla="*/ 87 w 88"/>
                  <a:gd name="T3" fmla="*/ 36 h 90"/>
                  <a:gd name="T4" fmla="*/ 85 w 88"/>
                  <a:gd name="T5" fmla="*/ 28 h 90"/>
                  <a:gd name="T6" fmla="*/ 81 w 88"/>
                  <a:gd name="T7" fmla="*/ 21 h 90"/>
                  <a:gd name="T8" fmla="*/ 75 w 88"/>
                  <a:gd name="T9" fmla="*/ 13 h 90"/>
                  <a:gd name="T10" fmla="*/ 69 w 88"/>
                  <a:gd name="T11" fmla="*/ 8 h 90"/>
                  <a:gd name="T12" fmla="*/ 61 w 88"/>
                  <a:gd name="T13" fmla="*/ 5 h 90"/>
                  <a:gd name="T14" fmla="*/ 53 w 88"/>
                  <a:gd name="T15" fmla="*/ 1 h 90"/>
                  <a:gd name="T16" fmla="*/ 44 w 88"/>
                  <a:gd name="T17" fmla="*/ 0 h 90"/>
                  <a:gd name="T18" fmla="*/ 35 w 88"/>
                  <a:gd name="T19" fmla="*/ 1 h 90"/>
                  <a:gd name="T20" fmla="*/ 27 w 88"/>
                  <a:gd name="T21" fmla="*/ 5 h 90"/>
                  <a:gd name="T22" fmla="*/ 19 w 88"/>
                  <a:gd name="T23" fmla="*/ 8 h 90"/>
                  <a:gd name="T24" fmla="*/ 13 w 88"/>
                  <a:gd name="T25" fmla="*/ 13 h 90"/>
                  <a:gd name="T26" fmla="*/ 7 w 88"/>
                  <a:gd name="T27" fmla="*/ 21 h 90"/>
                  <a:gd name="T28" fmla="*/ 3 w 88"/>
                  <a:gd name="T29" fmla="*/ 28 h 90"/>
                  <a:gd name="T30" fmla="*/ 1 w 88"/>
                  <a:gd name="T31" fmla="*/ 36 h 90"/>
                  <a:gd name="T32" fmla="*/ 0 w 88"/>
                  <a:gd name="T33" fmla="*/ 46 h 90"/>
                  <a:gd name="T34" fmla="*/ 1 w 88"/>
                  <a:gd name="T35" fmla="*/ 54 h 90"/>
                  <a:gd name="T36" fmla="*/ 3 w 88"/>
                  <a:gd name="T37" fmla="*/ 63 h 90"/>
                  <a:gd name="T38" fmla="*/ 7 w 88"/>
                  <a:gd name="T39" fmla="*/ 70 h 90"/>
                  <a:gd name="T40" fmla="*/ 13 w 88"/>
                  <a:gd name="T41" fmla="*/ 77 h 90"/>
                  <a:gd name="T42" fmla="*/ 19 w 88"/>
                  <a:gd name="T43" fmla="*/ 82 h 90"/>
                  <a:gd name="T44" fmla="*/ 27 w 88"/>
                  <a:gd name="T45" fmla="*/ 87 h 90"/>
                  <a:gd name="T46" fmla="*/ 35 w 88"/>
                  <a:gd name="T47" fmla="*/ 89 h 90"/>
                  <a:gd name="T48" fmla="*/ 44 w 88"/>
                  <a:gd name="T49" fmla="*/ 90 h 90"/>
                  <a:gd name="T50" fmla="*/ 53 w 88"/>
                  <a:gd name="T51" fmla="*/ 89 h 90"/>
                  <a:gd name="T52" fmla="*/ 61 w 88"/>
                  <a:gd name="T53" fmla="*/ 87 h 90"/>
                  <a:gd name="T54" fmla="*/ 69 w 88"/>
                  <a:gd name="T55" fmla="*/ 82 h 90"/>
                  <a:gd name="T56" fmla="*/ 75 w 88"/>
                  <a:gd name="T57" fmla="*/ 77 h 90"/>
                  <a:gd name="T58" fmla="*/ 81 w 88"/>
                  <a:gd name="T59" fmla="*/ 70 h 90"/>
                  <a:gd name="T60" fmla="*/ 85 w 88"/>
                  <a:gd name="T61" fmla="*/ 63 h 90"/>
                  <a:gd name="T62" fmla="*/ 87 w 88"/>
                  <a:gd name="T63" fmla="*/ 54 h 90"/>
                  <a:gd name="T64" fmla="*/ 88 w 88"/>
                  <a:gd name="T65" fmla="*/ 4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6"/>
                    </a:moveTo>
                    <a:lnTo>
                      <a:pt x="87" y="36"/>
                    </a:lnTo>
                    <a:lnTo>
                      <a:pt x="85" y="28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5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5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7" y="70"/>
                    </a:lnTo>
                    <a:lnTo>
                      <a:pt x="13" y="77"/>
                    </a:lnTo>
                    <a:lnTo>
                      <a:pt x="19" y="82"/>
                    </a:lnTo>
                    <a:lnTo>
                      <a:pt x="27" y="87"/>
                    </a:lnTo>
                    <a:lnTo>
                      <a:pt x="35" y="89"/>
                    </a:lnTo>
                    <a:lnTo>
                      <a:pt x="44" y="90"/>
                    </a:lnTo>
                    <a:lnTo>
                      <a:pt x="53" y="89"/>
                    </a:lnTo>
                    <a:lnTo>
                      <a:pt x="61" y="87"/>
                    </a:lnTo>
                    <a:lnTo>
                      <a:pt x="69" y="82"/>
                    </a:lnTo>
                    <a:lnTo>
                      <a:pt x="75" y="77"/>
                    </a:lnTo>
                    <a:lnTo>
                      <a:pt x="81" y="70"/>
                    </a:lnTo>
                    <a:lnTo>
                      <a:pt x="85" y="63"/>
                    </a:lnTo>
                    <a:lnTo>
                      <a:pt x="87" y="54"/>
                    </a:lnTo>
                    <a:lnTo>
                      <a:pt x="88" y="46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168"/>
              <p:cNvSpPr>
                <a:spLocks/>
              </p:cNvSpPr>
              <p:nvPr/>
            </p:nvSpPr>
            <p:spPr bwMode="auto">
              <a:xfrm>
                <a:off x="4099729" y="5266540"/>
                <a:ext cx="35000" cy="35000"/>
              </a:xfrm>
              <a:custGeom>
                <a:avLst/>
                <a:gdLst>
                  <a:gd name="T0" fmla="*/ 87 w 87"/>
                  <a:gd name="T1" fmla="*/ 45 h 88"/>
                  <a:gd name="T2" fmla="*/ 86 w 87"/>
                  <a:gd name="T3" fmla="*/ 35 h 88"/>
                  <a:gd name="T4" fmla="*/ 84 w 87"/>
                  <a:gd name="T5" fmla="*/ 27 h 88"/>
                  <a:gd name="T6" fmla="*/ 79 w 87"/>
                  <a:gd name="T7" fmla="*/ 20 h 88"/>
                  <a:gd name="T8" fmla="*/ 74 w 87"/>
                  <a:gd name="T9" fmla="*/ 13 h 88"/>
                  <a:gd name="T10" fmla="*/ 68 w 87"/>
                  <a:gd name="T11" fmla="*/ 8 h 88"/>
                  <a:gd name="T12" fmla="*/ 60 w 87"/>
                  <a:gd name="T13" fmla="*/ 4 h 88"/>
                  <a:gd name="T14" fmla="*/ 52 w 87"/>
                  <a:gd name="T15" fmla="*/ 1 h 88"/>
                  <a:gd name="T16" fmla="*/ 44 w 87"/>
                  <a:gd name="T17" fmla="*/ 0 h 88"/>
                  <a:gd name="T18" fmla="*/ 35 w 87"/>
                  <a:gd name="T19" fmla="*/ 1 h 88"/>
                  <a:gd name="T20" fmla="*/ 27 w 87"/>
                  <a:gd name="T21" fmla="*/ 4 h 88"/>
                  <a:gd name="T22" fmla="*/ 19 w 87"/>
                  <a:gd name="T23" fmla="*/ 8 h 88"/>
                  <a:gd name="T24" fmla="*/ 12 w 87"/>
                  <a:gd name="T25" fmla="*/ 13 h 88"/>
                  <a:gd name="T26" fmla="*/ 7 w 87"/>
                  <a:gd name="T27" fmla="*/ 20 h 88"/>
                  <a:gd name="T28" fmla="*/ 3 w 87"/>
                  <a:gd name="T29" fmla="*/ 27 h 88"/>
                  <a:gd name="T30" fmla="*/ 1 w 87"/>
                  <a:gd name="T31" fmla="*/ 35 h 88"/>
                  <a:gd name="T32" fmla="*/ 0 w 87"/>
                  <a:gd name="T33" fmla="*/ 45 h 88"/>
                  <a:gd name="T34" fmla="*/ 1 w 87"/>
                  <a:gd name="T35" fmla="*/ 53 h 88"/>
                  <a:gd name="T36" fmla="*/ 3 w 87"/>
                  <a:gd name="T37" fmla="*/ 61 h 88"/>
                  <a:gd name="T38" fmla="*/ 7 w 87"/>
                  <a:gd name="T39" fmla="*/ 68 h 88"/>
                  <a:gd name="T40" fmla="*/ 12 w 87"/>
                  <a:gd name="T41" fmla="*/ 75 h 88"/>
                  <a:gd name="T42" fmla="*/ 19 w 87"/>
                  <a:gd name="T43" fmla="*/ 80 h 88"/>
                  <a:gd name="T44" fmla="*/ 27 w 87"/>
                  <a:gd name="T45" fmla="*/ 85 h 88"/>
                  <a:gd name="T46" fmla="*/ 35 w 87"/>
                  <a:gd name="T47" fmla="*/ 87 h 88"/>
                  <a:gd name="T48" fmla="*/ 44 w 87"/>
                  <a:gd name="T49" fmla="*/ 88 h 88"/>
                  <a:gd name="T50" fmla="*/ 52 w 87"/>
                  <a:gd name="T51" fmla="*/ 87 h 88"/>
                  <a:gd name="T52" fmla="*/ 60 w 87"/>
                  <a:gd name="T53" fmla="*/ 85 h 88"/>
                  <a:gd name="T54" fmla="*/ 68 w 87"/>
                  <a:gd name="T55" fmla="*/ 80 h 88"/>
                  <a:gd name="T56" fmla="*/ 74 w 87"/>
                  <a:gd name="T57" fmla="*/ 75 h 88"/>
                  <a:gd name="T58" fmla="*/ 79 w 87"/>
                  <a:gd name="T59" fmla="*/ 68 h 88"/>
                  <a:gd name="T60" fmla="*/ 84 w 87"/>
                  <a:gd name="T61" fmla="*/ 61 h 88"/>
                  <a:gd name="T62" fmla="*/ 86 w 87"/>
                  <a:gd name="T63" fmla="*/ 53 h 88"/>
                  <a:gd name="T64" fmla="*/ 87 w 87"/>
                  <a:gd name="T65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8">
                    <a:moveTo>
                      <a:pt x="87" y="45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79" y="20"/>
                    </a:lnTo>
                    <a:lnTo>
                      <a:pt x="74" y="13"/>
                    </a:lnTo>
                    <a:lnTo>
                      <a:pt x="68" y="8"/>
                    </a:lnTo>
                    <a:lnTo>
                      <a:pt x="60" y="4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8"/>
                    </a:lnTo>
                    <a:lnTo>
                      <a:pt x="12" y="75"/>
                    </a:lnTo>
                    <a:lnTo>
                      <a:pt x="19" y="80"/>
                    </a:lnTo>
                    <a:lnTo>
                      <a:pt x="27" y="85"/>
                    </a:lnTo>
                    <a:lnTo>
                      <a:pt x="35" y="87"/>
                    </a:lnTo>
                    <a:lnTo>
                      <a:pt x="44" y="88"/>
                    </a:lnTo>
                    <a:lnTo>
                      <a:pt x="52" y="87"/>
                    </a:lnTo>
                    <a:lnTo>
                      <a:pt x="60" y="85"/>
                    </a:lnTo>
                    <a:lnTo>
                      <a:pt x="68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7" y="45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169"/>
              <p:cNvSpPr>
                <a:spLocks/>
              </p:cNvSpPr>
              <p:nvPr/>
            </p:nvSpPr>
            <p:spPr bwMode="auto">
              <a:xfrm>
                <a:off x="3842005" y="5183814"/>
                <a:ext cx="35000" cy="35000"/>
              </a:xfrm>
              <a:custGeom>
                <a:avLst/>
                <a:gdLst>
                  <a:gd name="T0" fmla="*/ 87 w 87"/>
                  <a:gd name="T1" fmla="*/ 43 h 87"/>
                  <a:gd name="T2" fmla="*/ 86 w 87"/>
                  <a:gd name="T3" fmla="*/ 34 h 87"/>
                  <a:gd name="T4" fmla="*/ 83 w 87"/>
                  <a:gd name="T5" fmla="*/ 26 h 87"/>
                  <a:gd name="T6" fmla="*/ 80 w 87"/>
                  <a:gd name="T7" fmla="*/ 18 h 87"/>
                  <a:gd name="T8" fmla="*/ 74 w 87"/>
                  <a:gd name="T9" fmla="*/ 12 h 87"/>
                  <a:gd name="T10" fmla="*/ 68 w 87"/>
                  <a:gd name="T11" fmla="*/ 6 h 87"/>
                  <a:gd name="T12" fmla="*/ 60 w 87"/>
                  <a:gd name="T13" fmla="*/ 3 h 87"/>
                  <a:gd name="T14" fmla="*/ 51 w 87"/>
                  <a:gd name="T15" fmla="*/ 0 h 87"/>
                  <a:gd name="T16" fmla="*/ 43 w 87"/>
                  <a:gd name="T17" fmla="*/ 0 h 87"/>
                  <a:gd name="T18" fmla="*/ 34 w 87"/>
                  <a:gd name="T19" fmla="*/ 0 h 87"/>
                  <a:gd name="T20" fmla="*/ 26 w 87"/>
                  <a:gd name="T21" fmla="*/ 3 h 87"/>
                  <a:gd name="T22" fmla="*/ 18 w 87"/>
                  <a:gd name="T23" fmla="*/ 6 h 87"/>
                  <a:gd name="T24" fmla="*/ 11 w 87"/>
                  <a:gd name="T25" fmla="*/ 12 h 87"/>
                  <a:gd name="T26" fmla="*/ 6 w 87"/>
                  <a:gd name="T27" fmla="*/ 18 h 87"/>
                  <a:gd name="T28" fmla="*/ 3 w 87"/>
                  <a:gd name="T29" fmla="*/ 26 h 87"/>
                  <a:gd name="T30" fmla="*/ 0 w 87"/>
                  <a:gd name="T31" fmla="*/ 34 h 87"/>
                  <a:gd name="T32" fmla="*/ 0 w 87"/>
                  <a:gd name="T33" fmla="*/ 43 h 87"/>
                  <a:gd name="T34" fmla="*/ 0 w 87"/>
                  <a:gd name="T35" fmla="*/ 52 h 87"/>
                  <a:gd name="T36" fmla="*/ 3 w 87"/>
                  <a:gd name="T37" fmla="*/ 60 h 87"/>
                  <a:gd name="T38" fmla="*/ 6 w 87"/>
                  <a:gd name="T39" fmla="*/ 68 h 87"/>
                  <a:gd name="T40" fmla="*/ 11 w 87"/>
                  <a:gd name="T41" fmla="*/ 74 h 87"/>
                  <a:gd name="T42" fmla="*/ 18 w 87"/>
                  <a:gd name="T43" fmla="*/ 80 h 87"/>
                  <a:gd name="T44" fmla="*/ 26 w 87"/>
                  <a:gd name="T45" fmla="*/ 83 h 87"/>
                  <a:gd name="T46" fmla="*/ 34 w 87"/>
                  <a:gd name="T47" fmla="*/ 86 h 87"/>
                  <a:gd name="T48" fmla="*/ 43 w 87"/>
                  <a:gd name="T49" fmla="*/ 87 h 87"/>
                  <a:gd name="T50" fmla="*/ 51 w 87"/>
                  <a:gd name="T51" fmla="*/ 86 h 87"/>
                  <a:gd name="T52" fmla="*/ 60 w 87"/>
                  <a:gd name="T53" fmla="*/ 83 h 87"/>
                  <a:gd name="T54" fmla="*/ 68 w 87"/>
                  <a:gd name="T55" fmla="*/ 80 h 87"/>
                  <a:gd name="T56" fmla="*/ 74 w 87"/>
                  <a:gd name="T57" fmla="*/ 74 h 87"/>
                  <a:gd name="T58" fmla="*/ 80 w 87"/>
                  <a:gd name="T59" fmla="*/ 68 h 87"/>
                  <a:gd name="T60" fmla="*/ 83 w 87"/>
                  <a:gd name="T61" fmla="*/ 60 h 87"/>
                  <a:gd name="T62" fmla="*/ 86 w 87"/>
                  <a:gd name="T63" fmla="*/ 52 h 87"/>
                  <a:gd name="T64" fmla="*/ 87 w 87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7">
                    <a:moveTo>
                      <a:pt x="87" y="43"/>
                    </a:moveTo>
                    <a:lnTo>
                      <a:pt x="86" y="34"/>
                    </a:lnTo>
                    <a:lnTo>
                      <a:pt x="83" y="26"/>
                    </a:lnTo>
                    <a:lnTo>
                      <a:pt x="80" y="18"/>
                    </a:lnTo>
                    <a:lnTo>
                      <a:pt x="74" y="12"/>
                    </a:lnTo>
                    <a:lnTo>
                      <a:pt x="68" y="6"/>
                    </a:lnTo>
                    <a:lnTo>
                      <a:pt x="60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8" y="6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6" y="68"/>
                    </a:lnTo>
                    <a:lnTo>
                      <a:pt x="11" y="74"/>
                    </a:lnTo>
                    <a:lnTo>
                      <a:pt x="18" y="80"/>
                    </a:lnTo>
                    <a:lnTo>
                      <a:pt x="26" y="83"/>
                    </a:lnTo>
                    <a:lnTo>
                      <a:pt x="34" y="86"/>
                    </a:lnTo>
                    <a:lnTo>
                      <a:pt x="43" y="87"/>
                    </a:lnTo>
                    <a:lnTo>
                      <a:pt x="51" y="86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80" y="68"/>
                    </a:lnTo>
                    <a:lnTo>
                      <a:pt x="83" y="60"/>
                    </a:lnTo>
                    <a:lnTo>
                      <a:pt x="86" y="52"/>
                    </a:lnTo>
                    <a:lnTo>
                      <a:pt x="87" y="43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170"/>
              <p:cNvSpPr>
                <a:spLocks/>
              </p:cNvSpPr>
              <p:nvPr/>
            </p:nvSpPr>
            <p:spPr bwMode="auto">
              <a:xfrm>
                <a:off x="4120409" y="5201314"/>
                <a:ext cx="35000" cy="35000"/>
              </a:xfrm>
              <a:custGeom>
                <a:avLst/>
                <a:gdLst>
                  <a:gd name="T0" fmla="*/ 87 w 87"/>
                  <a:gd name="T1" fmla="*/ 44 h 88"/>
                  <a:gd name="T2" fmla="*/ 86 w 87"/>
                  <a:gd name="T3" fmla="*/ 35 h 88"/>
                  <a:gd name="T4" fmla="*/ 84 w 87"/>
                  <a:gd name="T5" fmla="*/ 27 h 88"/>
                  <a:gd name="T6" fmla="*/ 80 w 87"/>
                  <a:gd name="T7" fmla="*/ 19 h 88"/>
                  <a:gd name="T8" fmla="*/ 74 w 87"/>
                  <a:gd name="T9" fmla="*/ 13 h 88"/>
                  <a:gd name="T10" fmla="*/ 68 w 87"/>
                  <a:gd name="T11" fmla="*/ 8 h 88"/>
                  <a:gd name="T12" fmla="*/ 60 w 87"/>
                  <a:gd name="T13" fmla="*/ 3 h 88"/>
                  <a:gd name="T14" fmla="*/ 53 w 87"/>
                  <a:gd name="T15" fmla="*/ 1 h 88"/>
                  <a:gd name="T16" fmla="*/ 43 w 87"/>
                  <a:gd name="T17" fmla="*/ 0 h 88"/>
                  <a:gd name="T18" fmla="*/ 34 w 87"/>
                  <a:gd name="T19" fmla="*/ 1 h 88"/>
                  <a:gd name="T20" fmla="*/ 27 w 87"/>
                  <a:gd name="T21" fmla="*/ 3 h 88"/>
                  <a:gd name="T22" fmla="*/ 19 w 87"/>
                  <a:gd name="T23" fmla="*/ 8 h 88"/>
                  <a:gd name="T24" fmla="*/ 13 w 87"/>
                  <a:gd name="T25" fmla="*/ 13 h 88"/>
                  <a:gd name="T26" fmla="*/ 7 w 87"/>
                  <a:gd name="T27" fmla="*/ 19 h 88"/>
                  <a:gd name="T28" fmla="*/ 3 w 87"/>
                  <a:gd name="T29" fmla="*/ 27 h 88"/>
                  <a:gd name="T30" fmla="*/ 1 w 87"/>
                  <a:gd name="T31" fmla="*/ 35 h 88"/>
                  <a:gd name="T32" fmla="*/ 0 w 87"/>
                  <a:gd name="T33" fmla="*/ 44 h 88"/>
                  <a:gd name="T34" fmla="*/ 1 w 87"/>
                  <a:gd name="T35" fmla="*/ 53 h 88"/>
                  <a:gd name="T36" fmla="*/ 3 w 87"/>
                  <a:gd name="T37" fmla="*/ 61 h 88"/>
                  <a:gd name="T38" fmla="*/ 7 w 87"/>
                  <a:gd name="T39" fmla="*/ 68 h 88"/>
                  <a:gd name="T40" fmla="*/ 13 w 87"/>
                  <a:gd name="T41" fmla="*/ 75 h 88"/>
                  <a:gd name="T42" fmla="*/ 19 w 87"/>
                  <a:gd name="T43" fmla="*/ 80 h 88"/>
                  <a:gd name="T44" fmla="*/ 27 w 87"/>
                  <a:gd name="T45" fmla="*/ 84 h 88"/>
                  <a:gd name="T46" fmla="*/ 34 w 87"/>
                  <a:gd name="T47" fmla="*/ 86 h 88"/>
                  <a:gd name="T48" fmla="*/ 43 w 87"/>
                  <a:gd name="T49" fmla="*/ 88 h 88"/>
                  <a:gd name="T50" fmla="*/ 53 w 87"/>
                  <a:gd name="T51" fmla="*/ 86 h 88"/>
                  <a:gd name="T52" fmla="*/ 60 w 87"/>
                  <a:gd name="T53" fmla="*/ 84 h 88"/>
                  <a:gd name="T54" fmla="*/ 68 w 87"/>
                  <a:gd name="T55" fmla="*/ 80 h 88"/>
                  <a:gd name="T56" fmla="*/ 74 w 87"/>
                  <a:gd name="T57" fmla="*/ 75 h 88"/>
                  <a:gd name="T58" fmla="*/ 80 w 87"/>
                  <a:gd name="T59" fmla="*/ 68 h 88"/>
                  <a:gd name="T60" fmla="*/ 84 w 87"/>
                  <a:gd name="T61" fmla="*/ 61 h 88"/>
                  <a:gd name="T62" fmla="*/ 86 w 87"/>
                  <a:gd name="T63" fmla="*/ 53 h 88"/>
                  <a:gd name="T64" fmla="*/ 87 w 87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8">
                    <a:moveTo>
                      <a:pt x="87" y="44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8" y="8"/>
                    </a:lnTo>
                    <a:lnTo>
                      <a:pt x="60" y="3"/>
                    </a:lnTo>
                    <a:lnTo>
                      <a:pt x="53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3" y="88"/>
                    </a:lnTo>
                    <a:lnTo>
                      <a:pt x="53" y="86"/>
                    </a:lnTo>
                    <a:lnTo>
                      <a:pt x="60" y="84"/>
                    </a:lnTo>
                    <a:lnTo>
                      <a:pt x="68" y="80"/>
                    </a:lnTo>
                    <a:lnTo>
                      <a:pt x="74" y="75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7" y="44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171"/>
              <p:cNvSpPr>
                <a:spLocks/>
              </p:cNvSpPr>
              <p:nvPr/>
            </p:nvSpPr>
            <p:spPr bwMode="auto">
              <a:xfrm>
                <a:off x="4036093" y="5291994"/>
                <a:ext cx="35000" cy="35000"/>
              </a:xfrm>
              <a:custGeom>
                <a:avLst/>
                <a:gdLst>
                  <a:gd name="T0" fmla="*/ 87 w 87"/>
                  <a:gd name="T1" fmla="*/ 44 h 87"/>
                  <a:gd name="T2" fmla="*/ 87 w 87"/>
                  <a:gd name="T3" fmla="*/ 35 h 87"/>
                  <a:gd name="T4" fmla="*/ 84 w 87"/>
                  <a:gd name="T5" fmla="*/ 27 h 87"/>
                  <a:gd name="T6" fmla="*/ 80 w 87"/>
                  <a:gd name="T7" fmla="*/ 19 h 87"/>
                  <a:gd name="T8" fmla="*/ 74 w 87"/>
                  <a:gd name="T9" fmla="*/ 13 h 87"/>
                  <a:gd name="T10" fmla="*/ 68 w 87"/>
                  <a:gd name="T11" fmla="*/ 7 h 87"/>
                  <a:gd name="T12" fmla="*/ 61 w 87"/>
                  <a:gd name="T13" fmla="*/ 4 h 87"/>
                  <a:gd name="T14" fmla="*/ 53 w 87"/>
                  <a:gd name="T15" fmla="*/ 1 h 87"/>
                  <a:gd name="T16" fmla="*/ 44 w 87"/>
                  <a:gd name="T17" fmla="*/ 0 h 87"/>
                  <a:gd name="T18" fmla="*/ 35 w 87"/>
                  <a:gd name="T19" fmla="*/ 1 h 87"/>
                  <a:gd name="T20" fmla="*/ 27 w 87"/>
                  <a:gd name="T21" fmla="*/ 4 h 87"/>
                  <a:gd name="T22" fmla="*/ 19 w 87"/>
                  <a:gd name="T23" fmla="*/ 7 h 87"/>
                  <a:gd name="T24" fmla="*/ 13 w 87"/>
                  <a:gd name="T25" fmla="*/ 13 h 87"/>
                  <a:gd name="T26" fmla="*/ 7 w 87"/>
                  <a:gd name="T27" fmla="*/ 19 h 87"/>
                  <a:gd name="T28" fmla="*/ 4 w 87"/>
                  <a:gd name="T29" fmla="*/ 27 h 87"/>
                  <a:gd name="T30" fmla="*/ 1 w 87"/>
                  <a:gd name="T31" fmla="*/ 35 h 87"/>
                  <a:gd name="T32" fmla="*/ 0 w 87"/>
                  <a:gd name="T33" fmla="*/ 44 h 87"/>
                  <a:gd name="T34" fmla="*/ 1 w 87"/>
                  <a:gd name="T35" fmla="*/ 53 h 87"/>
                  <a:gd name="T36" fmla="*/ 4 w 87"/>
                  <a:gd name="T37" fmla="*/ 61 h 87"/>
                  <a:gd name="T38" fmla="*/ 7 w 87"/>
                  <a:gd name="T39" fmla="*/ 69 h 87"/>
                  <a:gd name="T40" fmla="*/ 13 w 87"/>
                  <a:gd name="T41" fmla="*/ 74 h 87"/>
                  <a:gd name="T42" fmla="*/ 19 w 87"/>
                  <a:gd name="T43" fmla="*/ 80 h 87"/>
                  <a:gd name="T44" fmla="*/ 27 w 87"/>
                  <a:gd name="T45" fmla="*/ 84 h 87"/>
                  <a:gd name="T46" fmla="*/ 35 w 87"/>
                  <a:gd name="T47" fmla="*/ 87 h 87"/>
                  <a:gd name="T48" fmla="*/ 44 w 87"/>
                  <a:gd name="T49" fmla="*/ 87 h 87"/>
                  <a:gd name="T50" fmla="*/ 53 w 87"/>
                  <a:gd name="T51" fmla="*/ 87 h 87"/>
                  <a:gd name="T52" fmla="*/ 61 w 87"/>
                  <a:gd name="T53" fmla="*/ 84 h 87"/>
                  <a:gd name="T54" fmla="*/ 68 w 87"/>
                  <a:gd name="T55" fmla="*/ 80 h 87"/>
                  <a:gd name="T56" fmla="*/ 74 w 87"/>
                  <a:gd name="T57" fmla="*/ 74 h 87"/>
                  <a:gd name="T58" fmla="*/ 80 w 87"/>
                  <a:gd name="T59" fmla="*/ 69 h 87"/>
                  <a:gd name="T60" fmla="*/ 84 w 87"/>
                  <a:gd name="T61" fmla="*/ 61 h 87"/>
                  <a:gd name="T62" fmla="*/ 87 w 87"/>
                  <a:gd name="T63" fmla="*/ 53 h 87"/>
                  <a:gd name="T64" fmla="*/ 87 w 87"/>
                  <a:gd name="T65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7">
                    <a:moveTo>
                      <a:pt x="87" y="44"/>
                    </a:moveTo>
                    <a:lnTo>
                      <a:pt x="87" y="35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8" y="7"/>
                    </a:lnTo>
                    <a:lnTo>
                      <a:pt x="61" y="4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4" y="87"/>
                    </a:lnTo>
                    <a:lnTo>
                      <a:pt x="53" y="87"/>
                    </a:lnTo>
                    <a:lnTo>
                      <a:pt x="61" y="84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7" y="53"/>
                    </a:lnTo>
                    <a:lnTo>
                      <a:pt x="87" y="44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2172"/>
              <p:cNvSpPr>
                <a:spLocks/>
              </p:cNvSpPr>
              <p:nvPr/>
            </p:nvSpPr>
            <p:spPr bwMode="auto">
              <a:xfrm>
                <a:off x="3964503" y="5261767"/>
                <a:ext cx="42954" cy="42954"/>
              </a:xfrm>
              <a:custGeom>
                <a:avLst/>
                <a:gdLst>
                  <a:gd name="T0" fmla="*/ 108 w 108"/>
                  <a:gd name="T1" fmla="*/ 53 h 107"/>
                  <a:gd name="T2" fmla="*/ 106 w 108"/>
                  <a:gd name="T3" fmla="*/ 43 h 107"/>
                  <a:gd name="T4" fmla="*/ 103 w 108"/>
                  <a:gd name="T5" fmla="*/ 33 h 107"/>
                  <a:gd name="T6" fmla="*/ 98 w 108"/>
                  <a:gd name="T7" fmla="*/ 24 h 107"/>
                  <a:gd name="T8" fmla="*/ 91 w 108"/>
                  <a:gd name="T9" fmla="*/ 16 h 107"/>
                  <a:gd name="T10" fmla="*/ 84 w 108"/>
                  <a:gd name="T11" fmla="*/ 9 h 107"/>
                  <a:gd name="T12" fmla="*/ 74 w 108"/>
                  <a:gd name="T13" fmla="*/ 5 h 107"/>
                  <a:gd name="T14" fmla="*/ 64 w 108"/>
                  <a:gd name="T15" fmla="*/ 1 h 107"/>
                  <a:gd name="T16" fmla="*/ 54 w 108"/>
                  <a:gd name="T17" fmla="*/ 0 h 107"/>
                  <a:gd name="T18" fmla="*/ 43 w 108"/>
                  <a:gd name="T19" fmla="*/ 1 h 107"/>
                  <a:gd name="T20" fmla="*/ 33 w 108"/>
                  <a:gd name="T21" fmla="*/ 5 h 107"/>
                  <a:gd name="T22" fmla="*/ 23 w 108"/>
                  <a:gd name="T23" fmla="*/ 9 h 107"/>
                  <a:gd name="T24" fmla="*/ 16 w 108"/>
                  <a:gd name="T25" fmla="*/ 16 h 107"/>
                  <a:gd name="T26" fmla="*/ 9 w 108"/>
                  <a:gd name="T27" fmla="*/ 24 h 107"/>
                  <a:gd name="T28" fmla="*/ 4 w 108"/>
                  <a:gd name="T29" fmla="*/ 33 h 107"/>
                  <a:gd name="T30" fmla="*/ 1 w 108"/>
                  <a:gd name="T31" fmla="*/ 43 h 107"/>
                  <a:gd name="T32" fmla="*/ 0 w 108"/>
                  <a:gd name="T33" fmla="*/ 53 h 107"/>
                  <a:gd name="T34" fmla="*/ 1 w 108"/>
                  <a:gd name="T35" fmla="*/ 64 h 107"/>
                  <a:gd name="T36" fmla="*/ 4 w 108"/>
                  <a:gd name="T37" fmla="*/ 75 h 107"/>
                  <a:gd name="T38" fmla="*/ 9 w 108"/>
                  <a:gd name="T39" fmla="*/ 84 h 107"/>
                  <a:gd name="T40" fmla="*/ 16 w 108"/>
                  <a:gd name="T41" fmla="*/ 91 h 107"/>
                  <a:gd name="T42" fmla="*/ 23 w 108"/>
                  <a:gd name="T43" fmla="*/ 98 h 107"/>
                  <a:gd name="T44" fmla="*/ 33 w 108"/>
                  <a:gd name="T45" fmla="*/ 103 h 107"/>
                  <a:gd name="T46" fmla="*/ 43 w 108"/>
                  <a:gd name="T47" fmla="*/ 106 h 107"/>
                  <a:gd name="T48" fmla="*/ 54 w 108"/>
                  <a:gd name="T49" fmla="*/ 107 h 107"/>
                  <a:gd name="T50" fmla="*/ 64 w 108"/>
                  <a:gd name="T51" fmla="*/ 106 h 107"/>
                  <a:gd name="T52" fmla="*/ 74 w 108"/>
                  <a:gd name="T53" fmla="*/ 103 h 107"/>
                  <a:gd name="T54" fmla="*/ 84 w 108"/>
                  <a:gd name="T55" fmla="*/ 98 h 107"/>
                  <a:gd name="T56" fmla="*/ 91 w 108"/>
                  <a:gd name="T57" fmla="*/ 91 h 107"/>
                  <a:gd name="T58" fmla="*/ 98 w 108"/>
                  <a:gd name="T59" fmla="*/ 84 h 107"/>
                  <a:gd name="T60" fmla="*/ 103 w 108"/>
                  <a:gd name="T61" fmla="*/ 75 h 107"/>
                  <a:gd name="T62" fmla="*/ 106 w 108"/>
                  <a:gd name="T63" fmla="*/ 64 h 107"/>
                  <a:gd name="T64" fmla="*/ 108 w 108"/>
                  <a:gd name="T65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7">
                    <a:moveTo>
                      <a:pt x="108" y="53"/>
                    </a:move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4" y="9"/>
                    </a:lnTo>
                    <a:lnTo>
                      <a:pt x="74" y="5"/>
                    </a:lnTo>
                    <a:lnTo>
                      <a:pt x="64" y="1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3" y="5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9" y="24"/>
                    </a:lnTo>
                    <a:lnTo>
                      <a:pt x="4" y="33"/>
                    </a:lnTo>
                    <a:lnTo>
                      <a:pt x="1" y="43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4" y="75"/>
                    </a:lnTo>
                    <a:lnTo>
                      <a:pt x="9" y="84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64" y="106"/>
                    </a:lnTo>
                    <a:lnTo>
                      <a:pt x="74" y="103"/>
                    </a:lnTo>
                    <a:lnTo>
                      <a:pt x="84" y="98"/>
                    </a:lnTo>
                    <a:lnTo>
                      <a:pt x="91" y="91"/>
                    </a:lnTo>
                    <a:lnTo>
                      <a:pt x="98" y="84"/>
                    </a:lnTo>
                    <a:lnTo>
                      <a:pt x="103" y="75"/>
                    </a:lnTo>
                    <a:lnTo>
                      <a:pt x="106" y="64"/>
                    </a:lnTo>
                    <a:lnTo>
                      <a:pt x="108" y="53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2173"/>
              <p:cNvSpPr>
                <a:spLocks/>
              </p:cNvSpPr>
              <p:nvPr/>
            </p:nvSpPr>
            <p:spPr bwMode="auto">
              <a:xfrm>
                <a:off x="4018593" y="5191769"/>
                <a:ext cx="42954" cy="42954"/>
              </a:xfrm>
              <a:custGeom>
                <a:avLst/>
                <a:gdLst>
                  <a:gd name="T0" fmla="*/ 107 w 107"/>
                  <a:gd name="T1" fmla="*/ 54 h 108"/>
                  <a:gd name="T2" fmla="*/ 106 w 107"/>
                  <a:gd name="T3" fmla="*/ 43 h 108"/>
                  <a:gd name="T4" fmla="*/ 103 w 107"/>
                  <a:gd name="T5" fmla="*/ 34 h 108"/>
                  <a:gd name="T6" fmla="*/ 99 w 107"/>
                  <a:gd name="T7" fmla="*/ 24 h 108"/>
                  <a:gd name="T8" fmla="*/ 92 w 107"/>
                  <a:gd name="T9" fmla="*/ 16 h 108"/>
                  <a:gd name="T10" fmla="*/ 84 w 107"/>
                  <a:gd name="T11" fmla="*/ 10 h 108"/>
                  <a:gd name="T12" fmla="*/ 75 w 107"/>
                  <a:gd name="T13" fmla="*/ 5 h 108"/>
                  <a:gd name="T14" fmla="*/ 65 w 107"/>
                  <a:gd name="T15" fmla="*/ 1 h 108"/>
                  <a:gd name="T16" fmla="*/ 54 w 107"/>
                  <a:gd name="T17" fmla="*/ 0 h 108"/>
                  <a:gd name="T18" fmla="*/ 44 w 107"/>
                  <a:gd name="T19" fmla="*/ 1 h 108"/>
                  <a:gd name="T20" fmla="*/ 33 w 107"/>
                  <a:gd name="T21" fmla="*/ 5 h 108"/>
                  <a:gd name="T22" fmla="*/ 24 w 107"/>
                  <a:gd name="T23" fmla="*/ 10 h 108"/>
                  <a:gd name="T24" fmla="*/ 17 w 107"/>
                  <a:gd name="T25" fmla="*/ 16 h 108"/>
                  <a:gd name="T26" fmla="*/ 10 w 107"/>
                  <a:gd name="T27" fmla="*/ 24 h 108"/>
                  <a:gd name="T28" fmla="*/ 5 w 107"/>
                  <a:gd name="T29" fmla="*/ 34 h 108"/>
                  <a:gd name="T30" fmla="*/ 2 w 107"/>
                  <a:gd name="T31" fmla="*/ 43 h 108"/>
                  <a:gd name="T32" fmla="*/ 0 w 107"/>
                  <a:gd name="T33" fmla="*/ 54 h 108"/>
                  <a:gd name="T34" fmla="*/ 2 w 107"/>
                  <a:gd name="T35" fmla="*/ 65 h 108"/>
                  <a:gd name="T36" fmla="*/ 5 w 107"/>
                  <a:gd name="T37" fmla="*/ 75 h 108"/>
                  <a:gd name="T38" fmla="*/ 10 w 107"/>
                  <a:gd name="T39" fmla="*/ 85 h 108"/>
                  <a:gd name="T40" fmla="*/ 17 w 107"/>
                  <a:gd name="T41" fmla="*/ 92 h 108"/>
                  <a:gd name="T42" fmla="*/ 24 w 107"/>
                  <a:gd name="T43" fmla="*/ 99 h 108"/>
                  <a:gd name="T44" fmla="*/ 33 w 107"/>
                  <a:gd name="T45" fmla="*/ 104 h 108"/>
                  <a:gd name="T46" fmla="*/ 44 w 107"/>
                  <a:gd name="T47" fmla="*/ 107 h 108"/>
                  <a:gd name="T48" fmla="*/ 54 w 107"/>
                  <a:gd name="T49" fmla="*/ 108 h 108"/>
                  <a:gd name="T50" fmla="*/ 65 w 107"/>
                  <a:gd name="T51" fmla="*/ 107 h 108"/>
                  <a:gd name="T52" fmla="*/ 75 w 107"/>
                  <a:gd name="T53" fmla="*/ 104 h 108"/>
                  <a:gd name="T54" fmla="*/ 84 w 107"/>
                  <a:gd name="T55" fmla="*/ 99 h 108"/>
                  <a:gd name="T56" fmla="*/ 92 w 107"/>
                  <a:gd name="T57" fmla="*/ 92 h 108"/>
                  <a:gd name="T58" fmla="*/ 99 w 107"/>
                  <a:gd name="T59" fmla="*/ 85 h 108"/>
                  <a:gd name="T60" fmla="*/ 103 w 107"/>
                  <a:gd name="T61" fmla="*/ 75 h 108"/>
                  <a:gd name="T62" fmla="*/ 106 w 107"/>
                  <a:gd name="T63" fmla="*/ 65 h 108"/>
                  <a:gd name="T64" fmla="*/ 107 w 107"/>
                  <a:gd name="T65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8">
                    <a:moveTo>
                      <a:pt x="107" y="54"/>
                    </a:moveTo>
                    <a:lnTo>
                      <a:pt x="106" y="43"/>
                    </a:lnTo>
                    <a:lnTo>
                      <a:pt x="103" y="34"/>
                    </a:lnTo>
                    <a:lnTo>
                      <a:pt x="99" y="24"/>
                    </a:lnTo>
                    <a:lnTo>
                      <a:pt x="92" y="16"/>
                    </a:lnTo>
                    <a:lnTo>
                      <a:pt x="84" y="10"/>
                    </a:lnTo>
                    <a:lnTo>
                      <a:pt x="75" y="5"/>
                    </a:lnTo>
                    <a:lnTo>
                      <a:pt x="65" y="1"/>
                    </a:lnTo>
                    <a:lnTo>
                      <a:pt x="54" y="0"/>
                    </a:lnTo>
                    <a:lnTo>
                      <a:pt x="44" y="1"/>
                    </a:lnTo>
                    <a:lnTo>
                      <a:pt x="33" y="5"/>
                    </a:lnTo>
                    <a:lnTo>
                      <a:pt x="24" y="10"/>
                    </a:lnTo>
                    <a:lnTo>
                      <a:pt x="17" y="16"/>
                    </a:lnTo>
                    <a:lnTo>
                      <a:pt x="10" y="24"/>
                    </a:lnTo>
                    <a:lnTo>
                      <a:pt x="5" y="34"/>
                    </a:lnTo>
                    <a:lnTo>
                      <a:pt x="2" y="43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5" y="75"/>
                    </a:lnTo>
                    <a:lnTo>
                      <a:pt x="10" y="85"/>
                    </a:lnTo>
                    <a:lnTo>
                      <a:pt x="17" y="92"/>
                    </a:lnTo>
                    <a:lnTo>
                      <a:pt x="24" y="99"/>
                    </a:lnTo>
                    <a:lnTo>
                      <a:pt x="33" y="104"/>
                    </a:lnTo>
                    <a:lnTo>
                      <a:pt x="44" y="107"/>
                    </a:lnTo>
                    <a:lnTo>
                      <a:pt x="54" y="108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99"/>
                    </a:lnTo>
                    <a:lnTo>
                      <a:pt x="92" y="92"/>
                    </a:lnTo>
                    <a:lnTo>
                      <a:pt x="99" y="85"/>
                    </a:lnTo>
                    <a:lnTo>
                      <a:pt x="103" y="75"/>
                    </a:lnTo>
                    <a:lnTo>
                      <a:pt x="106" y="65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DC7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2174"/>
              <p:cNvSpPr>
                <a:spLocks/>
              </p:cNvSpPr>
              <p:nvPr/>
            </p:nvSpPr>
            <p:spPr bwMode="auto">
              <a:xfrm>
                <a:off x="3837233" y="5696079"/>
                <a:ext cx="57271" cy="69998"/>
              </a:xfrm>
              <a:custGeom>
                <a:avLst/>
                <a:gdLst>
                  <a:gd name="T0" fmla="*/ 39 w 143"/>
                  <a:gd name="T1" fmla="*/ 0 h 175"/>
                  <a:gd name="T2" fmla="*/ 39 w 143"/>
                  <a:gd name="T3" fmla="*/ 67 h 175"/>
                  <a:gd name="T4" fmla="*/ 103 w 143"/>
                  <a:gd name="T5" fmla="*/ 67 h 175"/>
                  <a:gd name="T6" fmla="*/ 103 w 143"/>
                  <a:gd name="T7" fmla="*/ 0 h 175"/>
                  <a:gd name="T8" fmla="*/ 143 w 143"/>
                  <a:gd name="T9" fmla="*/ 0 h 175"/>
                  <a:gd name="T10" fmla="*/ 143 w 143"/>
                  <a:gd name="T11" fmla="*/ 175 h 175"/>
                  <a:gd name="T12" fmla="*/ 103 w 143"/>
                  <a:gd name="T13" fmla="*/ 175 h 175"/>
                  <a:gd name="T14" fmla="*/ 103 w 143"/>
                  <a:gd name="T15" fmla="*/ 102 h 175"/>
                  <a:gd name="T16" fmla="*/ 39 w 143"/>
                  <a:gd name="T17" fmla="*/ 102 h 175"/>
                  <a:gd name="T18" fmla="*/ 39 w 143"/>
                  <a:gd name="T19" fmla="*/ 175 h 175"/>
                  <a:gd name="T20" fmla="*/ 0 w 143"/>
                  <a:gd name="T21" fmla="*/ 175 h 175"/>
                  <a:gd name="T22" fmla="*/ 0 w 143"/>
                  <a:gd name="T23" fmla="*/ 0 h 175"/>
                  <a:gd name="T24" fmla="*/ 39 w 143"/>
                  <a:gd name="T25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175">
                    <a:moveTo>
                      <a:pt x="39" y="0"/>
                    </a:moveTo>
                    <a:lnTo>
                      <a:pt x="39" y="67"/>
                    </a:lnTo>
                    <a:lnTo>
                      <a:pt x="103" y="67"/>
                    </a:lnTo>
                    <a:lnTo>
                      <a:pt x="103" y="0"/>
                    </a:lnTo>
                    <a:lnTo>
                      <a:pt x="143" y="0"/>
                    </a:lnTo>
                    <a:lnTo>
                      <a:pt x="143" y="175"/>
                    </a:lnTo>
                    <a:lnTo>
                      <a:pt x="103" y="175"/>
                    </a:lnTo>
                    <a:lnTo>
                      <a:pt x="103" y="102"/>
                    </a:lnTo>
                    <a:lnTo>
                      <a:pt x="39" y="102"/>
                    </a:lnTo>
                    <a:lnTo>
                      <a:pt x="39" y="175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175"/>
              <p:cNvSpPr>
                <a:spLocks/>
              </p:cNvSpPr>
              <p:nvPr/>
            </p:nvSpPr>
            <p:spPr bwMode="auto">
              <a:xfrm>
                <a:off x="3907231" y="5696079"/>
                <a:ext cx="44545" cy="69998"/>
              </a:xfrm>
              <a:custGeom>
                <a:avLst/>
                <a:gdLst>
                  <a:gd name="T0" fmla="*/ 105 w 112"/>
                  <a:gd name="T1" fmla="*/ 101 h 175"/>
                  <a:gd name="T2" fmla="*/ 40 w 112"/>
                  <a:gd name="T3" fmla="*/ 101 h 175"/>
                  <a:gd name="T4" fmla="*/ 40 w 112"/>
                  <a:gd name="T5" fmla="*/ 143 h 175"/>
                  <a:gd name="T6" fmla="*/ 112 w 112"/>
                  <a:gd name="T7" fmla="*/ 143 h 175"/>
                  <a:gd name="T8" fmla="*/ 112 w 112"/>
                  <a:gd name="T9" fmla="*/ 175 h 175"/>
                  <a:gd name="T10" fmla="*/ 0 w 112"/>
                  <a:gd name="T11" fmla="*/ 175 h 175"/>
                  <a:gd name="T12" fmla="*/ 0 w 112"/>
                  <a:gd name="T13" fmla="*/ 0 h 175"/>
                  <a:gd name="T14" fmla="*/ 108 w 112"/>
                  <a:gd name="T15" fmla="*/ 0 h 175"/>
                  <a:gd name="T16" fmla="*/ 108 w 112"/>
                  <a:gd name="T17" fmla="*/ 33 h 175"/>
                  <a:gd name="T18" fmla="*/ 40 w 112"/>
                  <a:gd name="T19" fmla="*/ 33 h 175"/>
                  <a:gd name="T20" fmla="*/ 40 w 112"/>
                  <a:gd name="T21" fmla="*/ 68 h 175"/>
                  <a:gd name="T22" fmla="*/ 105 w 112"/>
                  <a:gd name="T23" fmla="*/ 68 h 175"/>
                  <a:gd name="T24" fmla="*/ 105 w 112"/>
                  <a:gd name="T25" fmla="*/ 10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75">
                    <a:moveTo>
                      <a:pt x="105" y="101"/>
                    </a:moveTo>
                    <a:lnTo>
                      <a:pt x="40" y="101"/>
                    </a:lnTo>
                    <a:lnTo>
                      <a:pt x="40" y="143"/>
                    </a:lnTo>
                    <a:lnTo>
                      <a:pt x="112" y="143"/>
                    </a:lnTo>
                    <a:lnTo>
                      <a:pt x="112" y="175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108" y="0"/>
                    </a:lnTo>
                    <a:lnTo>
                      <a:pt x="108" y="33"/>
                    </a:lnTo>
                    <a:lnTo>
                      <a:pt x="40" y="33"/>
                    </a:lnTo>
                    <a:lnTo>
                      <a:pt x="40" y="68"/>
                    </a:lnTo>
                    <a:lnTo>
                      <a:pt x="105" y="68"/>
                    </a:lnTo>
                    <a:lnTo>
                      <a:pt x="105" y="101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176"/>
              <p:cNvSpPr>
                <a:spLocks noEditPoints="1"/>
              </p:cNvSpPr>
              <p:nvPr/>
            </p:nvSpPr>
            <p:spPr bwMode="auto">
              <a:xfrm>
                <a:off x="3958140" y="5696079"/>
                <a:ext cx="63635" cy="69998"/>
              </a:xfrm>
              <a:custGeom>
                <a:avLst/>
                <a:gdLst>
                  <a:gd name="T0" fmla="*/ 98 w 160"/>
                  <a:gd name="T1" fmla="*/ 101 h 175"/>
                  <a:gd name="T2" fmla="*/ 87 w 160"/>
                  <a:gd name="T3" fmla="*/ 63 h 175"/>
                  <a:gd name="T4" fmla="*/ 84 w 160"/>
                  <a:gd name="T5" fmla="*/ 55 h 175"/>
                  <a:gd name="T6" fmla="*/ 82 w 160"/>
                  <a:gd name="T7" fmla="*/ 47 h 175"/>
                  <a:gd name="T8" fmla="*/ 80 w 160"/>
                  <a:gd name="T9" fmla="*/ 38 h 175"/>
                  <a:gd name="T10" fmla="*/ 78 w 160"/>
                  <a:gd name="T11" fmla="*/ 29 h 175"/>
                  <a:gd name="T12" fmla="*/ 78 w 160"/>
                  <a:gd name="T13" fmla="*/ 29 h 175"/>
                  <a:gd name="T14" fmla="*/ 76 w 160"/>
                  <a:gd name="T15" fmla="*/ 38 h 175"/>
                  <a:gd name="T16" fmla="*/ 74 w 160"/>
                  <a:gd name="T17" fmla="*/ 47 h 175"/>
                  <a:gd name="T18" fmla="*/ 71 w 160"/>
                  <a:gd name="T19" fmla="*/ 55 h 175"/>
                  <a:gd name="T20" fmla="*/ 69 w 160"/>
                  <a:gd name="T21" fmla="*/ 63 h 175"/>
                  <a:gd name="T22" fmla="*/ 60 w 160"/>
                  <a:gd name="T23" fmla="*/ 101 h 175"/>
                  <a:gd name="T24" fmla="*/ 98 w 160"/>
                  <a:gd name="T25" fmla="*/ 101 h 175"/>
                  <a:gd name="T26" fmla="*/ 53 w 160"/>
                  <a:gd name="T27" fmla="*/ 130 h 175"/>
                  <a:gd name="T28" fmla="*/ 41 w 160"/>
                  <a:gd name="T29" fmla="*/ 175 h 175"/>
                  <a:gd name="T30" fmla="*/ 0 w 160"/>
                  <a:gd name="T31" fmla="*/ 175 h 175"/>
                  <a:gd name="T32" fmla="*/ 53 w 160"/>
                  <a:gd name="T33" fmla="*/ 0 h 175"/>
                  <a:gd name="T34" fmla="*/ 106 w 160"/>
                  <a:gd name="T35" fmla="*/ 0 h 175"/>
                  <a:gd name="T36" fmla="*/ 160 w 160"/>
                  <a:gd name="T37" fmla="*/ 175 h 175"/>
                  <a:gd name="T38" fmla="*/ 117 w 160"/>
                  <a:gd name="T39" fmla="*/ 175 h 175"/>
                  <a:gd name="T40" fmla="*/ 104 w 160"/>
                  <a:gd name="T41" fmla="*/ 130 h 175"/>
                  <a:gd name="T42" fmla="*/ 53 w 160"/>
                  <a:gd name="T43" fmla="*/ 13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75">
                    <a:moveTo>
                      <a:pt x="98" y="101"/>
                    </a:moveTo>
                    <a:lnTo>
                      <a:pt x="87" y="63"/>
                    </a:lnTo>
                    <a:lnTo>
                      <a:pt x="84" y="55"/>
                    </a:lnTo>
                    <a:lnTo>
                      <a:pt x="82" y="47"/>
                    </a:lnTo>
                    <a:lnTo>
                      <a:pt x="80" y="38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6" y="38"/>
                    </a:lnTo>
                    <a:lnTo>
                      <a:pt x="74" y="47"/>
                    </a:lnTo>
                    <a:lnTo>
                      <a:pt x="71" y="55"/>
                    </a:lnTo>
                    <a:lnTo>
                      <a:pt x="69" y="63"/>
                    </a:lnTo>
                    <a:lnTo>
                      <a:pt x="60" y="101"/>
                    </a:lnTo>
                    <a:lnTo>
                      <a:pt x="98" y="101"/>
                    </a:lnTo>
                    <a:close/>
                    <a:moveTo>
                      <a:pt x="53" y="130"/>
                    </a:moveTo>
                    <a:lnTo>
                      <a:pt x="41" y="175"/>
                    </a:lnTo>
                    <a:lnTo>
                      <a:pt x="0" y="175"/>
                    </a:lnTo>
                    <a:lnTo>
                      <a:pt x="53" y="0"/>
                    </a:lnTo>
                    <a:lnTo>
                      <a:pt x="106" y="0"/>
                    </a:lnTo>
                    <a:lnTo>
                      <a:pt x="160" y="175"/>
                    </a:lnTo>
                    <a:lnTo>
                      <a:pt x="117" y="175"/>
                    </a:lnTo>
                    <a:lnTo>
                      <a:pt x="104" y="130"/>
                    </a:lnTo>
                    <a:lnTo>
                      <a:pt x="53" y="130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177"/>
              <p:cNvSpPr>
                <a:spLocks/>
              </p:cNvSpPr>
              <p:nvPr/>
            </p:nvSpPr>
            <p:spPr bwMode="auto">
              <a:xfrm>
                <a:off x="4031320" y="5696079"/>
                <a:ext cx="42954" cy="69998"/>
              </a:xfrm>
              <a:custGeom>
                <a:avLst/>
                <a:gdLst>
                  <a:gd name="T0" fmla="*/ 0 w 109"/>
                  <a:gd name="T1" fmla="*/ 0 h 175"/>
                  <a:gd name="T2" fmla="*/ 39 w 109"/>
                  <a:gd name="T3" fmla="*/ 0 h 175"/>
                  <a:gd name="T4" fmla="*/ 39 w 109"/>
                  <a:gd name="T5" fmla="*/ 142 h 175"/>
                  <a:gd name="T6" fmla="*/ 109 w 109"/>
                  <a:gd name="T7" fmla="*/ 142 h 175"/>
                  <a:gd name="T8" fmla="*/ 109 w 109"/>
                  <a:gd name="T9" fmla="*/ 175 h 175"/>
                  <a:gd name="T10" fmla="*/ 0 w 109"/>
                  <a:gd name="T11" fmla="*/ 175 h 175"/>
                  <a:gd name="T12" fmla="*/ 0 w 109"/>
                  <a:gd name="T1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75">
                    <a:moveTo>
                      <a:pt x="0" y="0"/>
                    </a:moveTo>
                    <a:lnTo>
                      <a:pt x="39" y="0"/>
                    </a:lnTo>
                    <a:lnTo>
                      <a:pt x="39" y="142"/>
                    </a:lnTo>
                    <a:lnTo>
                      <a:pt x="109" y="142"/>
                    </a:lnTo>
                    <a:lnTo>
                      <a:pt x="109" y="175"/>
                    </a:lnTo>
                    <a:lnTo>
                      <a:pt x="0" y="1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178"/>
              <p:cNvSpPr>
                <a:spLocks/>
              </p:cNvSpPr>
              <p:nvPr/>
            </p:nvSpPr>
            <p:spPr bwMode="auto">
              <a:xfrm>
                <a:off x="4067911" y="5696079"/>
                <a:ext cx="52500" cy="69998"/>
              </a:xfrm>
              <a:custGeom>
                <a:avLst/>
                <a:gdLst>
                  <a:gd name="T0" fmla="*/ 47 w 135"/>
                  <a:gd name="T1" fmla="*/ 33 h 175"/>
                  <a:gd name="T2" fmla="*/ 0 w 135"/>
                  <a:gd name="T3" fmla="*/ 33 h 175"/>
                  <a:gd name="T4" fmla="*/ 0 w 135"/>
                  <a:gd name="T5" fmla="*/ 0 h 175"/>
                  <a:gd name="T6" fmla="*/ 135 w 135"/>
                  <a:gd name="T7" fmla="*/ 0 h 175"/>
                  <a:gd name="T8" fmla="*/ 135 w 135"/>
                  <a:gd name="T9" fmla="*/ 33 h 175"/>
                  <a:gd name="T10" fmla="*/ 87 w 135"/>
                  <a:gd name="T11" fmla="*/ 33 h 175"/>
                  <a:gd name="T12" fmla="*/ 87 w 135"/>
                  <a:gd name="T13" fmla="*/ 175 h 175"/>
                  <a:gd name="T14" fmla="*/ 47 w 135"/>
                  <a:gd name="T15" fmla="*/ 175 h 175"/>
                  <a:gd name="T16" fmla="*/ 47 w 135"/>
                  <a:gd name="T17" fmla="*/ 3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75">
                    <a:moveTo>
                      <a:pt x="47" y="33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135" y="0"/>
                    </a:lnTo>
                    <a:lnTo>
                      <a:pt x="135" y="33"/>
                    </a:lnTo>
                    <a:lnTo>
                      <a:pt x="87" y="33"/>
                    </a:lnTo>
                    <a:lnTo>
                      <a:pt x="87" y="175"/>
                    </a:lnTo>
                    <a:lnTo>
                      <a:pt x="47" y="175"/>
                    </a:lnTo>
                    <a:lnTo>
                      <a:pt x="47" y="33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179"/>
              <p:cNvSpPr>
                <a:spLocks/>
              </p:cNvSpPr>
              <p:nvPr/>
            </p:nvSpPr>
            <p:spPr bwMode="auto">
              <a:xfrm>
                <a:off x="4129955" y="5696079"/>
                <a:ext cx="57271" cy="69998"/>
              </a:xfrm>
              <a:custGeom>
                <a:avLst/>
                <a:gdLst>
                  <a:gd name="T0" fmla="*/ 39 w 144"/>
                  <a:gd name="T1" fmla="*/ 0 h 175"/>
                  <a:gd name="T2" fmla="*/ 39 w 144"/>
                  <a:gd name="T3" fmla="*/ 67 h 175"/>
                  <a:gd name="T4" fmla="*/ 105 w 144"/>
                  <a:gd name="T5" fmla="*/ 67 h 175"/>
                  <a:gd name="T6" fmla="*/ 105 w 144"/>
                  <a:gd name="T7" fmla="*/ 0 h 175"/>
                  <a:gd name="T8" fmla="*/ 144 w 144"/>
                  <a:gd name="T9" fmla="*/ 0 h 175"/>
                  <a:gd name="T10" fmla="*/ 144 w 144"/>
                  <a:gd name="T11" fmla="*/ 175 h 175"/>
                  <a:gd name="T12" fmla="*/ 105 w 144"/>
                  <a:gd name="T13" fmla="*/ 175 h 175"/>
                  <a:gd name="T14" fmla="*/ 105 w 144"/>
                  <a:gd name="T15" fmla="*/ 102 h 175"/>
                  <a:gd name="T16" fmla="*/ 39 w 144"/>
                  <a:gd name="T17" fmla="*/ 102 h 175"/>
                  <a:gd name="T18" fmla="*/ 39 w 144"/>
                  <a:gd name="T19" fmla="*/ 175 h 175"/>
                  <a:gd name="T20" fmla="*/ 0 w 144"/>
                  <a:gd name="T21" fmla="*/ 175 h 175"/>
                  <a:gd name="T22" fmla="*/ 0 w 144"/>
                  <a:gd name="T23" fmla="*/ 0 h 175"/>
                  <a:gd name="T24" fmla="*/ 39 w 144"/>
                  <a:gd name="T25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75">
                    <a:moveTo>
                      <a:pt x="39" y="0"/>
                    </a:moveTo>
                    <a:lnTo>
                      <a:pt x="39" y="67"/>
                    </a:lnTo>
                    <a:lnTo>
                      <a:pt x="105" y="67"/>
                    </a:lnTo>
                    <a:lnTo>
                      <a:pt x="105" y="0"/>
                    </a:lnTo>
                    <a:lnTo>
                      <a:pt x="144" y="0"/>
                    </a:lnTo>
                    <a:lnTo>
                      <a:pt x="144" y="175"/>
                    </a:lnTo>
                    <a:lnTo>
                      <a:pt x="105" y="175"/>
                    </a:lnTo>
                    <a:lnTo>
                      <a:pt x="105" y="102"/>
                    </a:lnTo>
                    <a:lnTo>
                      <a:pt x="39" y="102"/>
                    </a:lnTo>
                    <a:lnTo>
                      <a:pt x="39" y="175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94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180"/>
              <p:cNvSpPr>
                <a:spLocks/>
              </p:cNvSpPr>
              <p:nvPr/>
            </p:nvSpPr>
            <p:spPr bwMode="auto">
              <a:xfrm>
                <a:off x="3964503" y="5509945"/>
                <a:ext cx="116134" cy="151134"/>
              </a:xfrm>
              <a:custGeom>
                <a:avLst/>
                <a:gdLst>
                  <a:gd name="T0" fmla="*/ 3 w 291"/>
                  <a:gd name="T1" fmla="*/ 46 h 383"/>
                  <a:gd name="T2" fmla="*/ 2 w 291"/>
                  <a:gd name="T3" fmla="*/ 94 h 383"/>
                  <a:gd name="T4" fmla="*/ 2 w 291"/>
                  <a:gd name="T5" fmla="*/ 160 h 383"/>
                  <a:gd name="T6" fmla="*/ 2 w 291"/>
                  <a:gd name="T7" fmla="*/ 212 h 383"/>
                  <a:gd name="T8" fmla="*/ 3 w 291"/>
                  <a:gd name="T9" fmla="*/ 229 h 383"/>
                  <a:gd name="T10" fmla="*/ 12 w 291"/>
                  <a:gd name="T11" fmla="*/ 261 h 383"/>
                  <a:gd name="T12" fmla="*/ 25 w 291"/>
                  <a:gd name="T13" fmla="*/ 288 h 383"/>
                  <a:gd name="T14" fmla="*/ 45 w 291"/>
                  <a:gd name="T15" fmla="*/ 317 h 383"/>
                  <a:gd name="T16" fmla="*/ 65 w 291"/>
                  <a:gd name="T17" fmla="*/ 337 h 383"/>
                  <a:gd name="T18" fmla="*/ 81 w 291"/>
                  <a:gd name="T19" fmla="*/ 349 h 383"/>
                  <a:gd name="T20" fmla="*/ 100 w 291"/>
                  <a:gd name="T21" fmla="*/ 360 h 383"/>
                  <a:gd name="T22" fmla="*/ 120 w 291"/>
                  <a:gd name="T23" fmla="*/ 370 h 383"/>
                  <a:gd name="T24" fmla="*/ 144 w 291"/>
                  <a:gd name="T25" fmla="*/ 376 h 383"/>
                  <a:gd name="T26" fmla="*/ 171 w 291"/>
                  <a:gd name="T27" fmla="*/ 381 h 383"/>
                  <a:gd name="T28" fmla="*/ 215 w 291"/>
                  <a:gd name="T29" fmla="*/ 382 h 383"/>
                  <a:gd name="T30" fmla="*/ 254 w 291"/>
                  <a:gd name="T31" fmla="*/ 383 h 383"/>
                  <a:gd name="T32" fmla="*/ 272 w 291"/>
                  <a:gd name="T33" fmla="*/ 383 h 383"/>
                  <a:gd name="T34" fmla="*/ 279 w 291"/>
                  <a:gd name="T35" fmla="*/ 379 h 383"/>
                  <a:gd name="T36" fmla="*/ 285 w 291"/>
                  <a:gd name="T37" fmla="*/ 372 h 383"/>
                  <a:gd name="T38" fmla="*/ 289 w 291"/>
                  <a:gd name="T39" fmla="*/ 358 h 383"/>
                  <a:gd name="T40" fmla="*/ 291 w 291"/>
                  <a:gd name="T41" fmla="*/ 338 h 383"/>
                  <a:gd name="T42" fmla="*/ 288 w 291"/>
                  <a:gd name="T43" fmla="*/ 314 h 383"/>
                  <a:gd name="T44" fmla="*/ 278 w 291"/>
                  <a:gd name="T45" fmla="*/ 283 h 383"/>
                  <a:gd name="T46" fmla="*/ 258 w 291"/>
                  <a:gd name="T47" fmla="*/ 249 h 383"/>
                  <a:gd name="T48" fmla="*/ 227 w 291"/>
                  <a:gd name="T49" fmla="*/ 210 h 383"/>
                  <a:gd name="T50" fmla="*/ 185 w 291"/>
                  <a:gd name="T51" fmla="*/ 168 h 383"/>
                  <a:gd name="T52" fmla="*/ 148 w 291"/>
                  <a:gd name="T53" fmla="*/ 128 h 383"/>
                  <a:gd name="T54" fmla="*/ 108 w 291"/>
                  <a:gd name="T55" fmla="*/ 74 h 383"/>
                  <a:gd name="T56" fmla="*/ 79 w 291"/>
                  <a:gd name="T57" fmla="*/ 33 h 383"/>
                  <a:gd name="T58" fmla="*/ 65 w 291"/>
                  <a:gd name="T59" fmla="*/ 14 h 383"/>
                  <a:gd name="T60" fmla="*/ 53 w 291"/>
                  <a:gd name="T61" fmla="*/ 4 h 383"/>
                  <a:gd name="T62" fmla="*/ 45 w 291"/>
                  <a:gd name="T63" fmla="*/ 0 h 383"/>
                  <a:gd name="T64" fmla="*/ 39 w 291"/>
                  <a:gd name="T65" fmla="*/ 3 h 383"/>
                  <a:gd name="T66" fmla="*/ 19 w 291"/>
                  <a:gd name="T67" fmla="*/ 16 h 383"/>
                  <a:gd name="T68" fmla="*/ 6 w 291"/>
                  <a:gd name="T69" fmla="*/ 23 h 383"/>
                  <a:gd name="T70" fmla="*/ 3 w 291"/>
                  <a:gd name="T71" fmla="*/ 31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1" h="383">
                    <a:moveTo>
                      <a:pt x="3" y="38"/>
                    </a:moveTo>
                    <a:lnTo>
                      <a:pt x="3" y="46"/>
                    </a:lnTo>
                    <a:lnTo>
                      <a:pt x="2" y="65"/>
                    </a:lnTo>
                    <a:lnTo>
                      <a:pt x="2" y="94"/>
                    </a:lnTo>
                    <a:lnTo>
                      <a:pt x="2" y="127"/>
                    </a:lnTo>
                    <a:lnTo>
                      <a:pt x="2" y="160"/>
                    </a:lnTo>
                    <a:lnTo>
                      <a:pt x="2" y="189"/>
                    </a:lnTo>
                    <a:lnTo>
                      <a:pt x="2" y="212"/>
                    </a:lnTo>
                    <a:lnTo>
                      <a:pt x="0" y="222"/>
                    </a:lnTo>
                    <a:lnTo>
                      <a:pt x="3" y="229"/>
                    </a:lnTo>
                    <a:lnTo>
                      <a:pt x="8" y="249"/>
                    </a:lnTo>
                    <a:lnTo>
                      <a:pt x="12" y="261"/>
                    </a:lnTo>
                    <a:lnTo>
                      <a:pt x="18" y="274"/>
                    </a:lnTo>
                    <a:lnTo>
                      <a:pt x="25" y="288"/>
                    </a:lnTo>
                    <a:lnTo>
                      <a:pt x="34" y="302"/>
                    </a:lnTo>
                    <a:lnTo>
                      <a:pt x="45" y="317"/>
                    </a:lnTo>
                    <a:lnTo>
                      <a:pt x="58" y="331"/>
                    </a:lnTo>
                    <a:lnTo>
                      <a:pt x="65" y="337"/>
                    </a:lnTo>
                    <a:lnTo>
                      <a:pt x="73" y="344"/>
                    </a:lnTo>
                    <a:lnTo>
                      <a:pt x="81" y="349"/>
                    </a:lnTo>
                    <a:lnTo>
                      <a:pt x="90" y="356"/>
                    </a:lnTo>
                    <a:lnTo>
                      <a:pt x="100" y="360"/>
                    </a:lnTo>
                    <a:lnTo>
                      <a:pt x="110" y="365"/>
                    </a:lnTo>
                    <a:lnTo>
                      <a:pt x="120" y="370"/>
                    </a:lnTo>
                    <a:lnTo>
                      <a:pt x="132" y="373"/>
                    </a:lnTo>
                    <a:lnTo>
                      <a:pt x="144" y="376"/>
                    </a:lnTo>
                    <a:lnTo>
                      <a:pt x="157" y="378"/>
                    </a:lnTo>
                    <a:lnTo>
                      <a:pt x="171" y="381"/>
                    </a:lnTo>
                    <a:lnTo>
                      <a:pt x="185" y="381"/>
                    </a:lnTo>
                    <a:lnTo>
                      <a:pt x="215" y="382"/>
                    </a:lnTo>
                    <a:lnTo>
                      <a:pt x="242" y="383"/>
                    </a:lnTo>
                    <a:lnTo>
                      <a:pt x="254" y="383"/>
                    </a:lnTo>
                    <a:lnTo>
                      <a:pt x="263" y="383"/>
                    </a:lnTo>
                    <a:lnTo>
                      <a:pt x="272" y="383"/>
                    </a:lnTo>
                    <a:lnTo>
                      <a:pt x="277" y="381"/>
                    </a:lnTo>
                    <a:lnTo>
                      <a:pt x="279" y="379"/>
                    </a:lnTo>
                    <a:lnTo>
                      <a:pt x="281" y="376"/>
                    </a:lnTo>
                    <a:lnTo>
                      <a:pt x="285" y="372"/>
                    </a:lnTo>
                    <a:lnTo>
                      <a:pt x="287" y="365"/>
                    </a:lnTo>
                    <a:lnTo>
                      <a:pt x="289" y="358"/>
                    </a:lnTo>
                    <a:lnTo>
                      <a:pt x="291" y="348"/>
                    </a:lnTo>
                    <a:lnTo>
                      <a:pt x="291" y="338"/>
                    </a:lnTo>
                    <a:lnTo>
                      <a:pt x="290" y="327"/>
                    </a:lnTo>
                    <a:lnTo>
                      <a:pt x="288" y="314"/>
                    </a:lnTo>
                    <a:lnTo>
                      <a:pt x="283" y="298"/>
                    </a:lnTo>
                    <a:lnTo>
                      <a:pt x="278" y="283"/>
                    </a:lnTo>
                    <a:lnTo>
                      <a:pt x="269" y="267"/>
                    </a:lnTo>
                    <a:lnTo>
                      <a:pt x="258" y="249"/>
                    </a:lnTo>
                    <a:lnTo>
                      <a:pt x="245" y="230"/>
                    </a:lnTo>
                    <a:lnTo>
                      <a:pt x="227" y="210"/>
                    </a:lnTo>
                    <a:lnTo>
                      <a:pt x="207" y="189"/>
                    </a:lnTo>
                    <a:lnTo>
                      <a:pt x="185" y="168"/>
                    </a:lnTo>
                    <a:lnTo>
                      <a:pt x="166" y="147"/>
                    </a:lnTo>
                    <a:lnTo>
                      <a:pt x="148" y="128"/>
                    </a:lnTo>
                    <a:lnTo>
                      <a:pt x="133" y="108"/>
                    </a:lnTo>
                    <a:lnTo>
                      <a:pt x="108" y="74"/>
                    </a:lnTo>
                    <a:lnTo>
                      <a:pt x="88" y="46"/>
                    </a:lnTo>
                    <a:lnTo>
                      <a:pt x="79" y="33"/>
                    </a:lnTo>
                    <a:lnTo>
                      <a:pt x="72" y="23"/>
                    </a:lnTo>
                    <a:lnTo>
                      <a:pt x="65" y="14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19" y="16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4" y="26"/>
                    </a:lnTo>
                    <a:lnTo>
                      <a:pt x="3" y="31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8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2181"/>
              <p:cNvSpPr>
                <a:spLocks/>
              </p:cNvSpPr>
              <p:nvPr/>
            </p:nvSpPr>
            <p:spPr bwMode="auto">
              <a:xfrm>
                <a:off x="3935867" y="5549717"/>
                <a:ext cx="77953" cy="127271"/>
              </a:xfrm>
              <a:custGeom>
                <a:avLst/>
                <a:gdLst>
                  <a:gd name="T0" fmla="*/ 2 w 194"/>
                  <a:gd name="T1" fmla="*/ 0 h 322"/>
                  <a:gd name="T2" fmla="*/ 2 w 194"/>
                  <a:gd name="T3" fmla="*/ 7 h 322"/>
                  <a:gd name="T4" fmla="*/ 2 w 194"/>
                  <a:gd name="T5" fmla="*/ 28 h 322"/>
                  <a:gd name="T6" fmla="*/ 1 w 194"/>
                  <a:gd name="T7" fmla="*/ 58 h 322"/>
                  <a:gd name="T8" fmla="*/ 1 w 194"/>
                  <a:gd name="T9" fmla="*/ 93 h 322"/>
                  <a:gd name="T10" fmla="*/ 0 w 194"/>
                  <a:gd name="T11" fmla="*/ 128 h 322"/>
                  <a:gd name="T12" fmla="*/ 1 w 194"/>
                  <a:gd name="T13" fmla="*/ 163 h 322"/>
                  <a:gd name="T14" fmla="*/ 1 w 194"/>
                  <a:gd name="T15" fmla="*/ 191 h 322"/>
                  <a:gd name="T16" fmla="*/ 2 w 194"/>
                  <a:gd name="T17" fmla="*/ 209 h 322"/>
                  <a:gd name="T18" fmla="*/ 5 w 194"/>
                  <a:gd name="T19" fmla="*/ 224 h 322"/>
                  <a:gd name="T20" fmla="*/ 8 w 194"/>
                  <a:gd name="T21" fmla="*/ 242 h 322"/>
                  <a:gd name="T22" fmla="*/ 11 w 194"/>
                  <a:gd name="T23" fmla="*/ 250 h 322"/>
                  <a:gd name="T24" fmla="*/ 15 w 194"/>
                  <a:gd name="T25" fmla="*/ 260 h 322"/>
                  <a:gd name="T26" fmla="*/ 22 w 194"/>
                  <a:gd name="T27" fmla="*/ 270 h 322"/>
                  <a:gd name="T28" fmla="*/ 30 w 194"/>
                  <a:gd name="T29" fmla="*/ 280 h 322"/>
                  <a:gd name="T30" fmla="*/ 40 w 194"/>
                  <a:gd name="T31" fmla="*/ 288 h 322"/>
                  <a:gd name="T32" fmla="*/ 53 w 194"/>
                  <a:gd name="T33" fmla="*/ 296 h 322"/>
                  <a:gd name="T34" fmla="*/ 68 w 194"/>
                  <a:gd name="T35" fmla="*/ 303 h 322"/>
                  <a:gd name="T36" fmla="*/ 87 w 194"/>
                  <a:gd name="T37" fmla="*/ 310 h 322"/>
                  <a:gd name="T38" fmla="*/ 107 w 194"/>
                  <a:gd name="T39" fmla="*/ 315 h 322"/>
                  <a:gd name="T40" fmla="*/ 132 w 194"/>
                  <a:gd name="T41" fmla="*/ 318 h 322"/>
                  <a:gd name="T42" fmla="*/ 161 w 194"/>
                  <a:gd name="T43" fmla="*/ 321 h 322"/>
                  <a:gd name="T44" fmla="*/ 194 w 194"/>
                  <a:gd name="T45" fmla="*/ 322 h 322"/>
                  <a:gd name="T46" fmla="*/ 183 w 194"/>
                  <a:gd name="T47" fmla="*/ 314 h 322"/>
                  <a:gd name="T48" fmla="*/ 171 w 194"/>
                  <a:gd name="T49" fmla="*/ 308 h 322"/>
                  <a:gd name="T50" fmla="*/ 158 w 194"/>
                  <a:gd name="T51" fmla="*/ 302 h 322"/>
                  <a:gd name="T52" fmla="*/ 145 w 194"/>
                  <a:gd name="T53" fmla="*/ 296 h 322"/>
                  <a:gd name="T54" fmla="*/ 131 w 194"/>
                  <a:gd name="T55" fmla="*/ 289 h 322"/>
                  <a:gd name="T56" fmla="*/ 117 w 194"/>
                  <a:gd name="T57" fmla="*/ 282 h 322"/>
                  <a:gd name="T58" fmla="*/ 102 w 194"/>
                  <a:gd name="T59" fmla="*/ 272 h 322"/>
                  <a:gd name="T60" fmla="*/ 88 w 194"/>
                  <a:gd name="T61" fmla="*/ 259 h 322"/>
                  <a:gd name="T62" fmla="*/ 81 w 194"/>
                  <a:gd name="T63" fmla="*/ 251 h 322"/>
                  <a:gd name="T64" fmla="*/ 74 w 194"/>
                  <a:gd name="T65" fmla="*/ 244 h 322"/>
                  <a:gd name="T66" fmla="*/ 67 w 194"/>
                  <a:gd name="T67" fmla="*/ 234 h 322"/>
                  <a:gd name="T68" fmla="*/ 61 w 194"/>
                  <a:gd name="T69" fmla="*/ 224 h 322"/>
                  <a:gd name="T70" fmla="*/ 54 w 194"/>
                  <a:gd name="T71" fmla="*/ 214 h 322"/>
                  <a:gd name="T72" fmla="*/ 48 w 194"/>
                  <a:gd name="T73" fmla="*/ 201 h 322"/>
                  <a:gd name="T74" fmla="*/ 42 w 194"/>
                  <a:gd name="T75" fmla="*/ 188 h 322"/>
                  <a:gd name="T76" fmla="*/ 36 w 194"/>
                  <a:gd name="T77" fmla="*/ 173 h 322"/>
                  <a:gd name="T78" fmla="*/ 30 w 194"/>
                  <a:gd name="T79" fmla="*/ 156 h 322"/>
                  <a:gd name="T80" fmla="*/ 25 w 194"/>
                  <a:gd name="T81" fmla="*/ 139 h 322"/>
                  <a:gd name="T82" fmla="*/ 21 w 194"/>
                  <a:gd name="T83" fmla="*/ 120 h 322"/>
                  <a:gd name="T84" fmla="*/ 16 w 194"/>
                  <a:gd name="T85" fmla="*/ 99 h 322"/>
                  <a:gd name="T86" fmla="*/ 12 w 194"/>
                  <a:gd name="T87" fmla="*/ 78 h 322"/>
                  <a:gd name="T88" fmla="*/ 9 w 194"/>
                  <a:gd name="T89" fmla="*/ 54 h 322"/>
                  <a:gd name="T90" fmla="*/ 6 w 194"/>
                  <a:gd name="T91" fmla="*/ 28 h 322"/>
                  <a:gd name="T92" fmla="*/ 2 w 194"/>
                  <a:gd name="T9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4" h="322">
                    <a:moveTo>
                      <a:pt x="2" y="0"/>
                    </a:moveTo>
                    <a:lnTo>
                      <a:pt x="2" y="7"/>
                    </a:lnTo>
                    <a:lnTo>
                      <a:pt x="2" y="28"/>
                    </a:lnTo>
                    <a:lnTo>
                      <a:pt x="1" y="58"/>
                    </a:lnTo>
                    <a:lnTo>
                      <a:pt x="1" y="93"/>
                    </a:lnTo>
                    <a:lnTo>
                      <a:pt x="0" y="128"/>
                    </a:lnTo>
                    <a:lnTo>
                      <a:pt x="1" y="163"/>
                    </a:lnTo>
                    <a:lnTo>
                      <a:pt x="1" y="191"/>
                    </a:lnTo>
                    <a:lnTo>
                      <a:pt x="2" y="209"/>
                    </a:lnTo>
                    <a:lnTo>
                      <a:pt x="5" y="224"/>
                    </a:lnTo>
                    <a:lnTo>
                      <a:pt x="8" y="242"/>
                    </a:lnTo>
                    <a:lnTo>
                      <a:pt x="11" y="250"/>
                    </a:lnTo>
                    <a:lnTo>
                      <a:pt x="15" y="260"/>
                    </a:lnTo>
                    <a:lnTo>
                      <a:pt x="22" y="270"/>
                    </a:lnTo>
                    <a:lnTo>
                      <a:pt x="30" y="280"/>
                    </a:lnTo>
                    <a:lnTo>
                      <a:pt x="40" y="288"/>
                    </a:lnTo>
                    <a:lnTo>
                      <a:pt x="53" y="296"/>
                    </a:lnTo>
                    <a:lnTo>
                      <a:pt x="68" y="303"/>
                    </a:lnTo>
                    <a:lnTo>
                      <a:pt x="87" y="310"/>
                    </a:lnTo>
                    <a:lnTo>
                      <a:pt x="107" y="315"/>
                    </a:lnTo>
                    <a:lnTo>
                      <a:pt x="132" y="318"/>
                    </a:lnTo>
                    <a:lnTo>
                      <a:pt x="161" y="321"/>
                    </a:lnTo>
                    <a:lnTo>
                      <a:pt x="194" y="322"/>
                    </a:lnTo>
                    <a:lnTo>
                      <a:pt x="183" y="314"/>
                    </a:lnTo>
                    <a:lnTo>
                      <a:pt x="171" y="308"/>
                    </a:lnTo>
                    <a:lnTo>
                      <a:pt x="158" y="302"/>
                    </a:lnTo>
                    <a:lnTo>
                      <a:pt x="145" y="296"/>
                    </a:lnTo>
                    <a:lnTo>
                      <a:pt x="131" y="289"/>
                    </a:lnTo>
                    <a:lnTo>
                      <a:pt x="117" y="282"/>
                    </a:lnTo>
                    <a:lnTo>
                      <a:pt x="102" y="272"/>
                    </a:lnTo>
                    <a:lnTo>
                      <a:pt x="88" y="259"/>
                    </a:lnTo>
                    <a:lnTo>
                      <a:pt x="81" y="251"/>
                    </a:lnTo>
                    <a:lnTo>
                      <a:pt x="74" y="244"/>
                    </a:lnTo>
                    <a:lnTo>
                      <a:pt x="67" y="234"/>
                    </a:lnTo>
                    <a:lnTo>
                      <a:pt x="61" y="224"/>
                    </a:lnTo>
                    <a:lnTo>
                      <a:pt x="54" y="214"/>
                    </a:lnTo>
                    <a:lnTo>
                      <a:pt x="48" y="201"/>
                    </a:lnTo>
                    <a:lnTo>
                      <a:pt x="42" y="188"/>
                    </a:lnTo>
                    <a:lnTo>
                      <a:pt x="36" y="173"/>
                    </a:lnTo>
                    <a:lnTo>
                      <a:pt x="30" y="156"/>
                    </a:lnTo>
                    <a:lnTo>
                      <a:pt x="25" y="139"/>
                    </a:lnTo>
                    <a:lnTo>
                      <a:pt x="21" y="120"/>
                    </a:lnTo>
                    <a:lnTo>
                      <a:pt x="16" y="99"/>
                    </a:lnTo>
                    <a:lnTo>
                      <a:pt x="12" y="78"/>
                    </a:lnTo>
                    <a:lnTo>
                      <a:pt x="9" y="54"/>
                    </a:lnTo>
                    <a:lnTo>
                      <a:pt x="6" y="2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2182"/>
              <p:cNvSpPr>
                <a:spLocks/>
              </p:cNvSpPr>
              <p:nvPr/>
            </p:nvSpPr>
            <p:spPr bwMode="auto">
              <a:xfrm>
                <a:off x="4040865" y="5473355"/>
                <a:ext cx="63635" cy="138407"/>
              </a:xfrm>
              <a:custGeom>
                <a:avLst/>
                <a:gdLst>
                  <a:gd name="T0" fmla="*/ 0 w 159"/>
                  <a:gd name="T1" fmla="*/ 0 h 347"/>
                  <a:gd name="T2" fmla="*/ 22 w 159"/>
                  <a:gd name="T3" fmla="*/ 1 h 347"/>
                  <a:gd name="T4" fmla="*/ 72 w 159"/>
                  <a:gd name="T5" fmla="*/ 7 h 347"/>
                  <a:gd name="T6" fmla="*/ 99 w 159"/>
                  <a:gd name="T7" fmla="*/ 13 h 347"/>
                  <a:gd name="T8" fmla="*/ 124 w 159"/>
                  <a:gd name="T9" fmla="*/ 19 h 347"/>
                  <a:gd name="T10" fmla="*/ 134 w 159"/>
                  <a:gd name="T11" fmla="*/ 23 h 347"/>
                  <a:gd name="T12" fmla="*/ 142 w 159"/>
                  <a:gd name="T13" fmla="*/ 27 h 347"/>
                  <a:gd name="T14" fmla="*/ 145 w 159"/>
                  <a:gd name="T15" fmla="*/ 29 h 347"/>
                  <a:gd name="T16" fmla="*/ 149 w 159"/>
                  <a:gd name="T17" fmla="*/ 32 h 347"/>
                  <a:gd name="T18" fmla="*/ 151 w 159"/>
                  <a:gd name="T19" fmla="*/ 34 h 347"/>
                  <a:gd name="T20" fmla="*/ 152 w 159"/>
                  <a:gd name="T21" fmla="*/ 36 h 347"/>
                  <a:gd name="T22" fmla="*/ 155 w 159"/>
                  <a:gd name="T23" fmla="*/ 50 h 347"/>
                  <a:gd name="T24" fmla="*/ 157 w 159"/>
                  <a:gd name="T25" fmla="*/ 70 h 347"/>
                  <a:gd name="T26" fmla="*/ 158 w 159"/>
                  <a:gd name="T27" fmla="*/ 95 h 347"/>
                  <a:gd name="T28" fmla="*/ 159 w 159"/>
                  <a:gd name="T29" fmla="*/ 121 h 347"/>
                  <a:gd name="T30" fmla="*/ 159 w 159"/>
                  <a:gd name="T31" fmla="*/ 148 h 347"/>
                  <a:gd name="T32" fmla="*/ 159 w 159"/>
                  <a:gd name="T33" fmla="*/ 172 h 347"/>
                  <a:gd name="T34" fmla="*/ 159 w 159"/>
                  <a:gd name="T35" fmla="*/ 195 h 347"/>
                  <a:gd name="T36" fmla="*/ 159 w 159"/>
                  <a:gd name="T37" fmla="*/ 211 h 347"/>
                  <a:gd name="T38" fmla="*/ 159 w 159"/>
                  <a:gd name="T39" fmla="*/ 248 h 347"/>
                  <a:gd name="T40" fmla="*/ 156 w 159"/>
                  <a:gd name="T41" fmla="*/ 291 h 347"/>
                  <a:gd name="T42" fmla="*/ 153 w 159"/>
                  <a:gd name="T43" fmla="*/ 329 h 347"/>
                  <a:gd name="T44" fmla="*/ 152 w 159"/>
                  <a:gd name="T45" fmla="*/ 347 h 347"/>
                  <a:gd name="T46" fmla="*/ 151 w 159"/>
                  <a:gd name="T47" fmla="*/ 337 h 347"/>
                  <a:gd name="T48" fmla="*/ 149 w 159"/>
                  <a:gd name="T49" fmla="*/ 305 h 347"/>
                  <a:gd name="T50" fmla="*/ 145 w 159"/>
                  <a:gd name="T51" fmla="*/ 283 h 347"/>
                  <a:gd name="T52" fmla="*/ 142 w 159"/>
                  <a:gd name="T53" fmla="*/ 258 h 347"/>
                  <a:gd name="T54" fmla="*/ 137 w 159"/>
                  <a:gd name="T55" fmla="*/ 231 h 347"/>
                  <a:gd name="T56" fmla="*/ 129 w 159"/>
                  <a:gd name="T57" fmla="*/ 202 h 347"/>
                  <a:gd name="T58" fmla="*/ 121 w 159"/>
                  <a:gd name="T59" fmla="*/ 172 h 347"/>
                  <a:gd name="T60" fmla="*/ 111 w 159"/>
                  <a:gd name="T61" fmla="*/ 142 h 347"/>
                  <a:gd name="T62" fmla="*/ 104 w 159"/>
                  <a:gd name="T63" fmla="*/ 127 h 347"/>
                  <a:gd name="T64" fmla="*/ 98 w 159"/>
                  <a:gd name="T65" fmla="*/ 113 h 347"/>
                  <a:gd name="T66" fmla="*/ 91 w 159"/>
                  <a:gd name="T67" fmla="*/ 99 h 347"/>
                  <a:gd name="T68" fmla="*/ 84 w 159"/>
                  <a:gd name="T69" fmla="*/ 85 h 347"/>
                  <a:gd name="T70" fmla="*/ 75 w 159"/>
                  <a:gd name="T71" fmla="*/ 71 h 347"/>
                  <a:gd name="T72" fmla="*/ 67 w 159"/>
                  <a:gd name="T73" fmla="*/ 59 h 347"/>
                  <a:gd name="T74" fmla="*/ 57 w 159"/>
                  <a:gd name="T75" fmla="*/ 46 h 347"/>
                  <a:gd name="T76" fmla="*/ 47 w 159"/>
                  <a:gd name="T77" fmla="*/ 35 h 347"/>
                  <a:gd name="T78" fmla="*/ 36 w 159"/>
                  <a:gd name="T79" fmla="*/ 24 h 347"/>
                  <a:gd name="T80" fmla="*/ 24 w 159"/>
                  <a:gd name="T81" fmla="*/ 15 h 347"/>
                  <a:gd name="T82" fmla="*/ 13 w 159"/>
                  <a:gd name="T83" fmla="*/ 6 h 347"/>
                  <a:gd name="T84" fmla="*/ 0 w 159"/>
                  <a:gd name="T85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9" h="347">
                    <a:moveTo>
                      <a:pt x="0" y="0"/>
                    </a:moveTo>
                    <a:lnTo>
                      <a:pt x="22" y="1"/>
                    </a:lnTo>
                    <a:lnTo>
                      <a:pt x="72" y="7"/>
                    </a:lnTo>
                    <a:lnTo>
                      <a:pt x="99" y="13"/>
                    </a:lnTo>
                    <a:lnTo>
                      <a:pt x="124" y="19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5" y="29"/>
                    </a:lnTo>
                    <a:lnTo>
                      <a:pt x="149" y="32"/>
                    </a:lnTo>
                    <a:lnTo>
                      <a:pt x="151" y="34"/>
                    </a:lnTo>
                    <a:lnTo>
                      <a:pt x="152" y="36"/>
                    </a:lnTo>
                    <a:lnTo>
                      <a:pt x="155" y="50"/>
                    </a:lnTo>
                    <a:lnTo>
                      <a:pt x="157" y="70"/>
                    </a:lnTo>
                    <a:lnTo>
                      <a:pt x="158" y="95"/>
                    </a:lnTo>
                    <a:lnTo>
                      <a:pt x="159" y="121"/>
                    </a:lnTo>
                    <a:lnTo>
                      <a:pt x="159" y="148"/>
                    </a:lnTo>
                    <a:lnTo>
                      <a:pt x="159" y="172"/>
                    </a:lnTo>
                    <a:lnTo>
                      <a:pt x="159" y="195"/>
                    </a:lnTo>
                    <a:lnTo>
                      <a:pt x="159" y="211"/>
                    </a:lnTo>
                    <a:lnTo>
                      <a:pt x="159" y="248"/>
                    </a:lnTo>
                    <a:lnTo>
                      <a:pt x="156" y="291"/>
                    </a:lnTo>
                    <a:lnTo>
                      <a:pt x="153" y="329"/>
                    </a:lnTo>
                    <a:lnTo>
                      <a:pt x="152" y="347"/>
                    </a:lnTo>
                    <a:lnTo>
                      <a:pt x="151" y="337"/>
                    </a:lnTo>
                    <a:lnTo>
                      <a:pt x="149" y="305"/>
                    </a:lnTo>
                    <a:lnTo>
                      <a:pt x="145" y="283"/>
                    </a:lnTo>
                    <a:lnTo>
                      <a:pt x="142" y="258"/>
                    </a:lnTo>
                    <a:lnTo>
                      <a:pt x="137" y="231"/>
                    </a:lnTo>
                    <a:lnTo>
                      <a:pt x="129" y="202"/>
                    </a:lnTo>
                    <a:lnTo>
                      <a:pt x="121" y="172"/>
                    </a:lnTo>
                    <a:lnTo>
                      <a:pt x="111" y="142"/>
                    </a:lnTo>
                    <a:lnTo>
                      <a:pt x="104" y="127"/>
                    </a:lnTo>
                    <a:lnTo>
                      <a:pt x="98" y="113"/>
                    </a:lnTo>
                    <a:lnTo>
                      <a:pt x="91" y="99"/>
                    </a:lnTo>
                    <a:lnTo>
                      <a:pt x="84" y="85"/>
                    </a:lnTo>
                    <a:lnTo>
                      <a:pt x="75" y="71"/>
                    </a:lnTo>
                    <a:lnTo>
                      <a:pt x="67" y="59"/>
                    </a:lnTo>
                    <a:lnTo>
                      <a:pt x="57" y="46"/>
                    </a:lnTo>
                    <a:lnTo>
                      <a:pt x="47" y="35"/>
                    </a:lnTo>
                    <a:lnTo>
                      <a:pt x="36" y="24"/>
                    </a:lnTo>
                    <a:lnTo>
                      <a:pt x="24" y="15"/>
                    </a:lnTo>
                    <a:lnTo>
                      <a:pt x="1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2183"/>
              <p:cNvSpPr>
                <a:spLocks/>
              </p:cNvSpPr>
              <p:nvPr/>
            </p:nvSpPr>
            <p:spPr bwMode="auto">
              <a:xfrm>
                <a:off x="4026547" y="5400174"/>
                <a:ext cx="54090" cy="35000"/>
              </a:xfrm>
              <a:custGeom>
                <a:avLst/>
                <a:gdLst>
                  <a:gd name="T0" fmla="*/ 0 w 136"/>
                  <a:gd name="T1" fmla="*/ 0 h 89"/>
                  <a:gd name="T2" fmla="*/ 10 w 136"/>
                  <a:gd name="T3" fmla="*/ 0 h 89"/>
                  <a:gd name="T4" fmla="*/ 36 w 136"/>
                  <a:gd name="T5" fmla="*/ 1 h 89"/>
                  <a:gd name="T6" fmla="*/ 66 w 136"/>
                  <a:gd name="T7" fmla="*/ 1 h 89"/>
                  <a:gd name="T8" fmla="*/ 93 w 136"/>
                  <a:gd name="T9" fmla="*/ 2 h 89"/>
                  <a:gd name="T10" fmla="*/ 103 w 136"/>
                  <a:gd name="T11" fmla="*/ 3 h 89"/>
                  <a:gd name="T12" fmla="*/ 112 w 136"/>
                  <a:gd name="T13" fmla="*/ 6 h 89"/>
                  <a:gd name="T14" fmla="*/ 117 w 136"/>
                  <a:gd name="T15" fmla="*/ 8 h 89"/>
                  <a:gd name="T16" fmla="*/ 121 w 136"/>
                  <a:gd name="T17" fmla="*/ 11 h 89"/>
                  <a:gd name="T18" fmla="*/ 124 w 136"/>
                  <a:gd name="T19" fmla="*/ 14 h 89"/>
                  <a:gd name="T20" fmla="*/ 128 w 136"/>
                  <a:gd name="T21" fmla="*/ 19 h 89"/>
                  <a:gd name="T22" fmla="*/ 131 w 136"/>
                  <a:gd name="T23" fmla="*/ 24 h 89"/>
                  <a:gd name="T24" fmla="*/ 133 w 136"/>
                  <a:gd name="T25" fmla="*/ 30 h 89"/>
                  <a:gd name="T26" fmla="*/ 135 w 136"/>
                  <a:gd name="T27" fmla="*/ 37 h 89"/>
                  <a:gd name="T28" fmla="*/ 136 w 136"/>
                  <a:gd name="T29" fmla="*/ 46 h 89"/>
                  <a:gd name="T30" fmla="*/ 136 w 136"/>
                  <a:gd name="T31" fmla="*/ 54 h 89"/>
                  <a:gd name="T32" fmla="*/ 136 w 136"/>
                  <a:gd name="T33" fmla="*/ 65 h 89"/>
                  <a:gd name="T34" fmla="*/ 136 w 136"/>
                  <a:gd name="T35" fmla="*/ 76 h 89"/>
                  <a:gd name="T36" fmla="*/ 134 w 136"/>
                  <a:gd name="T37" fmla="*/ 89 h 89"/>
                  <a:gd name="T38" fmla="*/ 125 w 136"/>
                  <a:gd name="T39" fmla="*/ 75 h 89"/>
                  <a:gd name="T40" fmla="*/ 117 w 136"/>
                  <a:gd name="T41" fmla="*/ 62 h 89"/>
                  <a:gd name="T42" fmla="*/ 112 w 136"/>
                  <a:gd name="T43" fmla="*/ 56 h 89"/>
                  <a:gd name="T44" fmla="*/ 107 w 136"/>
                  <a:gd name="T45" fmla="*/ 51 h 89"/>
                  <a:gd name="T46" fmla="*/ 102 w 136"/>
                  <a:gd name="T47" fmla="*/ 47 h 89"/>
                  <a:gd name="T48" fmla="*/ 96 w 136"/>
                  <a:gd name="T49" fmla="*/ 41 h 89"/>
                  <a:gd name="T50" fmla="*/ 89 w 136"/>
                  <a:gd name="T51" fmla="*/ 37 h 89"/>
                  <a:gd name="T52" fmla="*/ 81 w 136"/>
                  <a:gd name="T53" fmla="*/ 33 h 89"/>
                  <a:gd name="T54" fmla="*/ 71 w 136"/>
                  <a:gd name="T55" fmla="*/ 27 h 89"/>
                  <a:gd name="T56" fmla="*/ 61 w 136"/>
                  <a:gd name="T57" fmla="*/ 23 h 89"/>
                  <a:gd name="T58" fmla="*/ 35 w 136"/>
                  <a:gd name="T59" fmla="*/ 12 h 89"/>
                  <a:gd name="T60" fmla="*/ 0 w 136"/>
                  <a:gd name="T6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6" h="89">
                    <a:moveTo>
                      <a:pt x="0" y="0"/>
                    </a:moveTo>
                    <a:lnTo>
                      <a:pt x="10" y="0"/>
                    </a:lnTo>
                    <a:lnTo>
                      <a:pt x="36" y="1"/>
                    </a:lnTo>
                    <a:lnTo>
                      <a:pt x="66" y="1"/>
                    </a:lnTo>
                    <a:lnTo>
                      <a:pt x="93" y="2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17" y="8"/>
                    </a:lnTo>
                    <a:lnTo>
                      <a:pt x="121" y="11"/>
                    </a:lnTo>
                    <a:lnTo>
                      <a:pt x="124" y="14"/>
                    </a:lnTo>
                    <a:lnTo>
                      <a:pt x="128" y="19"/>
                    </a:lnTo>
                    <a:lnTo>
                      <a:pt x="131" y="24"/>
                    </a:lnTo>
                    <a:lnTo>
                      <a:pt x="133" y="30"/>
                    </a:lnTo>
                    <a:lnTo>
                      <a:pt x="135" y="37"/>
                    </a:lnTo>
                    <a:lnTo>
                      <a:pt x="136" y="46"/>
                    </a:lnTo>
                    <a:lnTo>
                      <a:pt x="136" y="54"/>
                    </a:lnTo>
                    <a:lnTo>
                      <a:pt x="136" y="65"/>
                    </a:lnTo>
                    <a:lnTo>
                      <a:pt x="136" y="76"/>
                    </a:lnTo>
                    <a:lnTo>
                      <a:pt x="134" y="89"/>
                    </a:lnTo>
                    <a:lnTo>
                      <a:pt x="125" y="75"/>
                    </a:lnTo>
                    <a:lnTo>
                      <a:pt x="117" y="62"/>
                    </a:lnTo>
                    <a:lnTo>
                      <a:pt x="112" y="56"/>
                    </a:lnTo>
                    <a:lnTo>
                      <a:pt x="107" y="51"/>
                    </a:lnTo>
                    <a:lnTo>
                      <a:pt x="102" y="47"/>
                    </a:lnTo>
                    <a:lnTo>
                      <a:pt x="96" y="41"/>
                    </a:lnTo>
                    <a:lnTo>
                      <a:pt x="89" y="37"/>
                    </a:lnTo>
                    <a:lnTo>
                      <a:pt x="81" y="33"/>
                    </a:lnTo>
                    <a:lnTo>
                      <a:pt x="71" y="27"/>
                    </a:lnTo>
                    <a:lnTo>
                      <a:pt x="61" y="23"/>
                    </a:lnTo>
                    <a:lnTo>
                      <a:pt x="3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2184"/>
              <p:cNvSpPr>
                <a:spLocks/>
              </p:cNvSpPr>
              <p:nvPr/>
            </p:nvSpPr>
            <p:spPr bwMode="auto">
              <a:xfrm>
                <a:off x="3959731" y="5406538"/>
                <a:ext cx="54090" cy="36591"/>
              </a:xfrm>
              <a:custGeom>
                <a:avLst/>
                <a:gdLst>
                  <a:gd name="T0" fmla="*/ 136 w 136"/>
                  <a:gd name="T1" fmla="*/ 91 h 91"/>
                  <a:gd name="T2" fmla="*/ 125 w 136"/>
                  <a:gd name="T3" fmla="*/ 91 h 91"/>
                  <a:gd name="T4" fmla="*/ 100 w 136"/>
                  <a:gd name="T5" fmla="*/ 90 h 91"/>
                  <a:gd name="T6" fmla="*/ 69 w 136"/>
                  <a:gd name="T7" fmla="*/ 89 h 91"/>
                  <a:gd name="T8" fmla="*/ 43 w 136"/>
                  <a:gd name="T9" fmla="*/ 88 h 91"/>
                  <a:gd name="T10" fmla="*/ 32 w 136"/>
                  <a:gd name="T11" fmla="*/ 87 h 91"/>
                  <a:gd name="T12" fmla="*/ 22 w 136"/>
                  <a:gd name="T13" fmla="*/ 84 h 91"/>
                  <a:gd name="T14" fmla="*/ 18 w 136"/>
                  <a:gd name="T15" fmla="*/ 80 h 91"/>
                  <a:gd name="T16" fmla="*/ 15 w 136"/>
                  <a:gd name="T17" fmla="*/ 78 h 91"/>
                  <a:gd name="T18" fmla="*/ 10 w 136"/>
                  <a:gd name="T19" fmla="*/ 74 h 91"/>
                  <a:gd name="T20" fmla="*/ 7 w 136"/>
                  <a:gd name="T21" fmla="*/ 69 h 91"/>
                  <a:gd name="T22" fmla="*/ 5 w 136"/>
                  <a:gd name="T23" fmla="*/ 64 h 91"/>
                  <a:gd name="T24" fmla="*/ 3 w 136"/>
                  <a:gd name="T25" fmla="*/ 59 h 91"/>
                  <a:gd name="T26" fmla="*/ 1 w 136"/>
                  <a:gd name="T27" fmla="*/ 51 h 91"/>
                  <a:gd name="T28" fmla="*/ 0 w 136"/>
                  <a:gd name="T29" fmla="*/ 44 h 91"/>
                  <a:gd name="T30" fmla="*/ 0 w 136"/>
                  <a:gd name="T31" fmla="*/ 34 h 91"/>
                  <a:gd name="T32" fmla="*/ 0 w 136"/>
                  <a:gd name="T33" fmla="*/ 24 h 91"/>
                  <a:gd name="T34" fmla="*/ 1 w 136"/>
                  <a:gd name="T35" fmla="*/ 12 h 91"/>
                  <a:gd name="T36" fmla="*/ 3 w 136"/>
                  <a:gd name="T37" fmla="*/ 0 h 91"/>
                  <a:gd name="T38" fmla="*/ 11 w 136"/>
                  <a:gd name="T39" fmla="*/ 14 h 91"/>
                  <a:gd name="T40" fmla="*/ 20 w 136"/>
                  <a:gd name="T41" fmla="*/ 27 h 91"/>
                  <a:gd name="T42" fmla="*/ 24 w 136"/>
                  <a:gd name="T43" fmla="*/ 33 h 91"/>
                  <a:gd name="T44" fmla="*/ 29 w 136"/>
                  <a:gd name="T45" fmla="*/ 38 h 91"/>
                  <a:gd name="T46" fmla="*/ 34 w 136"/>
                  <a:gd name="T47" fmla="*/ 42 h 91"/>
                  <a:gd name="T48" fmla="*/ 41 w 136"/>
                  <a:gd name="T49" fmla="*/ 48 h 91"/>
                  <a:gd name="T50" fmla="*/ 47 w 136"/>
                  <a:gd name="T51" fmla="*/ 52 h 91"/>
                  <a:gd name="T52" fmla="*/ 55 w 136"/>
                  <a:gd name="T53" fmla="*/ 58 h 91"/>
                  <a:gd name="T54" fmla="*/ 64 w 136"/>
                  <a:gd name="T55" fmla="*/ 63 h 91"/>
                  <a:gd name="T56" fmla="*/ 75 w 136"/>
                  <a:gd name="T57" fmla="*/ 67 h 91"/>
                  <a:gd name="T58" fmla="*/ 101 w 136"/>
                  <a:gd name="T59" fmla="*/ 78 h 91"/>
                  <a:gd name="T60" fmla="*/ 136 w 136"/>
                  <a:gd name="T6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6" h="91">
                    <a:moveTo>
                      <a:pt x="136" y="91"/>
                    </a:moveTo>
                    <a:lnTo>
                      <a:pt x="125" y="91"/>
                    </a:lnTo>
                    <a:lnTo>
                      <a:pt x="100" y="90"/>
                    </a:lnTo>
                    <a:lnTo>
                      <a:pt x="69" y="89"/>
                    </a:lnTo>
                    <a:lnTo>
                      <a:pt x="43" y="88"/>
                    </a:lnTo>
                    <a:lnTo>
                      <a:pt x="32" y="87"/>
                    </a:lnTo>
                    <a:lnTo>
                      <a:pt x="22" y="84"/>
                    </a:lnTo>
                    <a:lnTo>
                      <a:pt x="18" y="80"/>
                    </a:lnTo>
                    <a:lnTo>
                      <a:pt x="15" y="78"/>
                    </a:lnTo>
                    <a:lnTo>
                      <a:pt x="10" y="74"/>
                    </a:lnTo>
                    <a:lnTo>
                      <a:pt x="7" y="69"/>
                    </a:lnTo>
                    <a:lnTo>
                      <a:pt x="5" y="64"/>
                    </a:lnTo>
                    <a:lnTo>
                      <a:pt x="3" y="59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3" y="0"/>
                    </a:lnTo>
                    <a:lnTo>
                      <a:pt x="11" y="14"/>
                    </a:lnTo>
                    <a:lnTo>
                      <a:pt x="20" y="27"/>
                    </a:lnTo>
                    <a:lnTo>
                      <a:pt x="24" y="33"/>
                    </a:lnTo>
                    <a:lnTo>
                      <a:pt x="29" y="38"/>
                    </a:lnTo>
                    <a:lnTo>
                      <a:pt x="34" y="42"/>
                    </a:lnTo>
                    <a:lnTo>
                      <a:pt x="41" y="48"/>
                    </a:lnTo>
                    <a:lnTo>
                      <a:pt x="47" y="52"/>
                    </a:lnTo>
                    <a:lnTo>
                      <a:pt x="55" y="58"/>
                    </a:lnTo>
                    <a:lnTo>
                      <a:pt x="64" y="63"/>
                    </a:lnTo>
                    <a:lnTo>
                      <a:pt x="75" y="67"/>
                    </a:lnTo>
                    <a:lnTo>
                      <a:pt x="101" y="78"/>
                    </a:lnTo>
                    <a:lnTo>
                      <a:pt x="136" y="91"/>
                    </a:lnTo>
                    <a:close/>
                  </a:path>
                </a:pathLst>
              </a:custGeom>
              <a:solidFill>
                <a:srgbClr val="006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2185"/>
              <p:cNvSpPr>
                <a:spLocks/>
              </p:cNvSpPr>
              <p:nvPr/>
            </p:nvSpPr>
            <p:spPr bwMode="auto">
              <a:xfrm>
                <a:off x="4034502" y="5196541"/>
                <a:ext cx="15909" cy="14318"/>
              </a:xfrm>
              <a:custGeom>
                <a:avLst/>
                <a:gdLst>
                  <a:gd name="T0" fmla="*/ 18 w 36"/>
                  <a:gd name="T1" fmla="*/ 0 h 38"/>
                  <a:gd name="T2" fmla="*/ 22 w 36"/>
                  <a:gd name="T3" fmla="*/ 1 h 38"/>
                  <a:gd name="T4" fmla="*/ 26 w 36"/>
                  <a:gd name="T5" fmla="*/ 2 h 38"/>
                  <a:gd name="T6" fmla="*/ 29 w 36"/>
                  <a:gd name="T7" fmla="*/ 3 h 38"/>
                  <a:gd name="T8" fmla="*/ 31 w 36"/>
                  <a:gd name="T9" fmla="*/ 6 h 38"/>
                  <a:gd name="T10" fmla="*/ 34 w 36"/>
                  <a:gd name="T11" fmla="*/ 9 h 38"/>
                  <a:gd name="T12" fmla="*/ 35 w 36"/>
                  <a:gd name="T13" fmla="*/ 12 h 38"/>
                  <a:gd name="T14" fmla="*/ 36 w 36"/>
                  <a:gd name="T15" fmla="*/ 15 h 38"/>
                  <a:gd name="T16" fmla="*/ 36 w 36"/>
                  <a:gd name="T17" fmla="*/ 20 h 38"/>
                  <a:gd name="T18" fmla="*/ 36 w 36"/>
                  <a:gd name="T19" fmla="*/ 23 h 38"/>
                  <a:gd name="T20" fmla="*/ 35 w 36"/>
                  <a:gd name="T21" fmla="*/ 26 h 38"/>
                  <a:gd name="T22" fmla="*/ 34 w 36"/>
                  <a:gd name="T23" fmla="*/ 29 h 38"/>
                  <a:gd name="T24" fmla="*/ 31 w 36"/>
                  <a:gd name="T25" fmla="*/ 33 h 38"/>
                  <a:gd name="T26" fmla="*/ 29 w 36"/>
                  <a:gd name="T27" fmla="*/ 35 h 38"/>
                  <a:gd name="T28" fmla="*/ 26 w 36"/>
                  <a:gd name="T29" fmla="*/ 36 h 38"/>
                  <a:gd name="T30" fmla="*/ 22 w 36"/>
                  <a:gd name="T31" fmla="*/ 37 h 38"/>
                  <a:gd name="T32" fmla="*/ 18 w 36"/>
                  <a:gd name="T33" fmla="*/ 38 h 38"/>
                  <a:gd name="T34" fmla="*/ 15 w 36"/>
                  <a:gd name="T35" fmla="*/ 37 h 38"/>
                  <a:gd name="T36" fmla="*/ 11 w 36"/>
                  <a:gd name="T37" fmla="*/ 36 h 38"/>
                  <a:gd name="T38" fmla="*/ 8 w 36"/>
                  <a:gd name="T39" fmla="*/ 35 h 38"/>
                  <a:gd name="T40" fmla="*/ 5 w 36"/>
                  <a:gd name="T41" fmla="*/ 33 h 38"/>
                  <a:gd name="T42" fmla="*/ 3 w 36"/>
                  <a:gd name="T43" fmla="*/ 29 h 38"/>
                  <a:gd name="T44" fmla="*/ 1 w 36"/>
                  <a:gd name="T45" fmla="*/ 26 h 38"/>
                  <a:gd name="T46" fmla="*/ 0 w 36"/>
                  <a:gd name="T47" fmla="*/ 23 h 38"/>
                  <a:gd name="T48" fmla="*/ 0 w 36"/>
                  <a:gd name="T49" fmla="*/ 20 h 38"/>
                  <a:gd name="T50" fmla="*/ 0 w 36"/>
                  <a:gd name="T51" fmla="*/ 15 h 38"/>
                  <a:gd name="T52" fmla="*/ 1 w 36"/>
                  <a:gd name="T53" fmla="*/ 12 h 38"/>
                  <a:gd name="T54" fmla="*/ 3 w 36"/>
                  <a:gd name="T55" fmla="*/ 9 h 38"/>
                  <a:gd name="T56" fmla="*/ 5 w 36"/>
                  <a:gd name="T57" fmla="*/ 6 h 38"/>
                  <a:gd name="T58" fmla="*/ 8 w 36"/>
                  <a:gd name="T59" fmla="*/ 3 h 38"/>
                  <a:gd name="T60" fmla="*/ 11 w 36"/>
                  <a:gd name="T61" fmla="*/ 2 h 38"/>
                  <a:gd name="T62" fmla="*/ 15 w 36"/>
                  <a:gd name="T63" fmla="*/ 1 h 38"/>
                  <a:gd name="T64" fmla="*/ 18 w 36"/>
                  <a:gd name="T6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8"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2"/>
                    </a:lnTo>
                    <a:lnTo>
                      <a:pt x="36" y="15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5" y="26"/>
                    </a:lnTo>
                    <a:lnTo>
                      <a:pt x="34" y="29"/>
                    </a:lnTo>
                    <a:lnTo>
                      <a:pt x="31" y="33"/>
                    </a:lnTo>
                    <a:lnTo>
                      <a:pt x="29" y="35"/>
                    </a:lnTo>
                    <a:lnTo>
                      <a:pt x="26" y="36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29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186"/>
              <p:cNvSpPr>
                <a:spLocks/>
              </p:cNvSpPr>
              <p:nvPr/>
            </p:nvSpPr>
            <p:spPr bwMode="auto">
              <a:xfrm>
                <a:off x="3980412" y="5266540"/>
                <a:ext cx="15909" cy="15909"/>
              </a:xfrm>
              <a:custGeom>
                <a:avLst/>
                <a:gdLst>
                  <a:gd name="T0" fmla="*/ 19 w 38"/>
                  <a:gd name="T1" fmla="*/ 0 h 39"/>
                  <a:gd name="T2" fmla="*/ 23 w 38"/>
                  <a:gd name="T3" fmla="*/ 0 h 39"/>
                  <a:gd name="T4" fmla="*/ 27 w 38"/>
                  <a:gd name="T5" fmla="*/ 1 h 39"/>
                  <a:gd name="T6" fmla="*/ 30 w 38"/>
                  <a:gd name="T7" fmla="*/ 3 h 39"/>
                  <a:gd name="T8" fmla="*/ 33 w 38"/>
                  <a:gd name="T9" fmla="*/ 6 h 39"/>
                  <a:gd name="T10" fmla="*/ 35 w 38"/>
                  <a:gd name="T11" fmla="*/ 9 h 39"/>
                  <a:gd name="T12" fmla="*/ 37 w 38"/>
                  <a:gd name="T13" fmla="*/ 12 h 39"/>
                  <a:gd name="T14" fmla="*/ 38 w 38"/>
                  <a:gd name="T15" fmla="*/ 15 h 39"/>
                  <a:gd name="T16" fmla="*/ 38 w 38"/>
                  <a:gd name="T17" fmla="*/ 20 h 39"/>
                  <a:gd name="T18" fmla="*/ 38 w 38"/>
                  <a:gd name="T19" fmla="*/ 23 h 39"/>
                  <a:gd name="T20" fmla="*/ 37 w 38"/>
                  <a:gd name="T21" fmla="*/ 27 h 39"/>
                  <a:gd name="T22" fmla="*/ 35 w 38"/>
                  <a:gd name="T23" fmla="*/ 30 h 39"/>
                  <a:gd name="T24" fmla="*/ 33 w 38"/>
                  <a:gd name="T25" fmla="*/ 33 h 39"/>
                  <a:gd name="T26" fmla="*/ 30 w 38"/>
                  <a:gd name="T27" fmla="*/ 36 h 39"/>
                  <a:gd name="T28" fmla="*/ 27 w 38"/>
                  <a:gd name="T29" fmla="*/ 37 h 39"/>
                  <a:gd name="T30" fmla="*/ 23 w 38"/>
                  <a:gd name="T31" fmla="*/ 38 h 39"/>
                  <a:gd name="T32" fmla="*/ 19 w 38"/>
                  <a:gd name="T33" fmla="*/ 39 h 39"/>
                  <a:gd name="T34" fmla="*/ 16 w 38"/>
                  <a:gd name="T35" fmla="*/ 38 h 39"/>
                  <a:gd name="T36" fmla="*/ 11 w 38"/>
                  <a:gd name="T37" fmla="*/ 37 h 39"/>
                  <a:gd name="T38" fmla="*/ 8 w 38"/>
                  <a:gd name="T39" fmla="*/ 36 h 39"/>
                  <a:gd name="T40" fmla="*/ 5 w 38"/>
                  <a:gd name="T41" fmla="*/ 33 h 39"/>
                  <a:gd name="T42" fmla="*/ 3 w 38"/>
                  <a:gd name="T43" fmla="*/ 30 h 39"/>
                  <a:gd name="T44" fmla="*/ 2 w 38"/>
                  <a:gd name="T45" fmla="*/ 27 h 39"/>
                  <a:gd name="T46" fmla="*/ 1 w 38"/>
                  <a:gd name="T47" fmla="*/ 23 h 39"/>
                  <a:gd name="T48" fmla="*/ 0 w 38"/>
                  <a:gd name="T49" fmla="*/ 20 h 39"/>
                  <a:gd name="T50" fmla="*/ 1 w 38"/>
                  <a:gd name="T51" fmla="*/ 15 h 39"/>
                  <a:gd name="T52" fmla="*/ 2 w 38"/>
                  <a:gd name="T53" fmla="*/ 12 h 39"/>
                  <a:gd name="T54" fmla="*/ 3 w 38"/>
                  <a:gd name="T55" fmla="*/ 9 h 39"/>
                  <a:gd name="T56" fmla="*/ 5 w 38"/>
                  <a:gd name="T57" fmla="*/ 6 h 39"/>
                  <a:gd name="T58" fmla="*/ 8 w 38"/>
                  <a:gd name="T59" fmla="*/ 3 h 39"/>
                  <a:gd name="T60" fmla="*/ 11 w 38"/>
                  <a:gd name="T61" fmla="*/ 1 h 39"/>
                  <a:gd name="T62" fmla="*/ 16 w 38"/>
                  <a:gd name="T63" fmla="*/ 0 h 39"/>
                  <a:gd name="T64" fmla="*/ 19 w 38"/>
                  <a:gd name="T6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8" y="15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7" y="27"/>
                    </a:lnTo>
                    <a:lnTo>
                      <a:pt x="35" y="30"/>
                    </a:lnTo>
                    <a:lnTo>
                      <a:pt x="33" y="33"/>
                    </a:lnTo>
                    <a:lnTo>
                      <a:pt x="30" y="36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19" y="39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8" y="36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2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187"/>
              <p:cNvSpPr>
                <a:spLocks/>
              </p:cNvSpPr>
              <p:nvPr/>
            </p:nvSpPr>
            <p:spPr bwMode="auto">
              <a:xfrm>
                <a:off x="3999502" y="5314267"/>
                <a:ext cx="15909" cy="17500"/>
              </a:xfrm>
              <a:custGeom>
                <a:avLst/>
                <a:gdLst>
                  <a:gd name="T0" fmla="*/ 20 w 42"/>
                  <a:gd name="T1" fmla="*/ 0 h 42"/>
                  <a:gd name="T2" fmla="*/ 25 w 42"/>
                  <a:gd name="T3" fmla="*/ 0 h 42"/>
                  <a:gd name="T4" fmla="*/ 29 w 42"/>
                  <a:gd name="T5" fmla="*/ 2 h 42"/>
                  <a:gd name="T6" fmla="*/ 32 w 42"/>
                  <a:gd name="T7" fmla="*/ 3 h 42"/>
                  <a:gd name="T8" fmla="*/ 36 w 42"/>
                  <a:gd name="T9" fmla="*/ 7 h 42"/>
                  <a:gd name="T10" fmla="*/ 38 w 42"/>
                  <a:gd name="T11" fmla="*/ 10 h 42"/>
                  <a:gd name="T12" fmla="*/ 40 w 42"/>
                  <a:gd name="T13" fmla="*/ 13 h 42"/>
                  <a:gd name="T14" fmla="*/ 41 w 42"/>
                  <a:gd name="T15" fmla="*/ 16 h 42"/>
                  <a:gd name="T16" fmla="*/ 42 w 42"/>
                  <a:gd name="T17" fmla="*/ 21 h 42"/>
                  <a:gd name="T18" fmla="*/ 41 w 42"/>
                  <a:gd name="T19" fmla="*/ 25 h 42"/>
                  <a:gd name="T20" fmla="*/ 40 w 42"/>
                  <a:gd name="T21" fmla="*/ 29 h 42"/>
                  <a:gd name="T22" fmla="*/ 38 w 42"/>
                  <a:gd name="T23" fmla="*/ 32 h 42"/>
                  <a:gd name="T24" fmla="*/ 36 w 42"/>
                  <a:gd name="T25" fmla="*/ 36 h 42"/>
                  <a:gd name="T26" fmla="*/ 32 w 42"/>
                  <a:gd name="T27" fmla="*/ 38 h 42"/>
                  <a:gd name="T28" fmla="*/ 29 w 42"/>
                  <a:gd name="T29" fmla="*/ 40 h 42"/>
                  <a:gd name="T30" fmla="*/ 25 w 42"/>
                  <a:gd name="T31" fmla="*/ 41 h 42"/>
                  <a:gd name="T32" fmla="*/ 20 w 42"/>
                  <a:gd name="T33" fmla="*/ 42 h 42"/>
                  <a:gd name="T34" fmla="*/ 16 w 42"/>
                  <a:gd name="T35" fmla="*/ 41 h 42"/>
                  <a:gd name="T36" fmla="*/ 13 w 42"/>
                  <a:gd name="T37" fmla="*/ 40 h 42"/>
                  <a:gd name="T38" fmla="*/ 10 w 42"/>
                  <a:gd name="T39" fmla="*/ 38 h 42"/>
                  <a:gd name="T40" fmla="*/ 6 w 42"/>
                  <a:gd name="T41" fmla="*/ 36 h 42"/>
                  <a:gd name="T42" fmla="*/ 3 w 42"/>
                  <a:gd name="T43" fmla="*/ 32 h 42"/>
                  <a:gd name="T44" fmla="*/ 2 w 42"/>
                  <a:gd name="T45" fmla="*/ 29 h 42"/>
                  <a:gd name="T46" fmla="*/ 0 w 42"/>
                  <a:gd name="T47" fmla="*/ 25 h 42"/>
                  <a:gd name="T48" fmla="*/ 0 w 42"/>
                  <a:gd name="T49" fmla="*/ 21 h 42"/>
                  <a:gd name="T50" fmla="*/ 0 w 42"/>
                  <a:gd name="T51" fmla="*/ 16 h 42"/>
                  <a:gd name="T52" fmla="*/ 2 w 42"/>
                  <a:gd name="T53" fmla="*/ 13 h 42"/>
                  <a:gd name="T54" fmla="*/ 3 w 42"/>
                  <a:gd name="T55" fmla="*/ 10 h 42"/>
                  <a:gd name="T56" fmla="*/ 6 w 42"/>
                  <a:gd name="T57" fmla="*/ 7 h 42"/>
                  <a:gd name="T58" fmla="*/ 10 w 42"/>
                  <a:gd name="T59" fmla="*/ 3 h 42"/>
                  <a:gd name="T60" fmla="*/ 13 w 42"/>
                  <a:gd name="T61" fmla="*/ 2 h 42"/>
                  <a:gd name="T62" fmla="*/ 16 w 42"/>
                  <a:gd name="T63" fmla="*/ 0 h 42"/>
                  <a:gd name="T64" fmla="*/ 20 w 42"/>
                  <a:gd name="T6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20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6" y="7"/>
                    </a:lnTo>
                    <a:lnTo>
                      <a:pt x="38" y="10"/>
                    </a:lnTo>
                    <a:lnTo>
                      <a:pt x="40" y="13"/>
                    </a:lnTo>
                    <a:lnTo>
                      <a:pt x="41" y="16"/>
                    </a:lnTo>
                    <a:lnTo>
                      <a:pt x="42" y="21"/>
                    </a:lnTo>
                    <a:lnTo>
                      <a:pt x="41" y="25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6" y="36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5" y="41"/>
                    </a:lnTo>
                    <a:lnTo>
                      <a:pt x="20" y="42"/>
                    </a:lnTo>
                    <a:lnTo>
                      <a:pt x="16" y="41"/>
                    </a:lnTo>
                    <a:lnTo>
                      <a:pt x="13" y="40"/>
                    </a:lnTo>
                    <a:lnTo>
                      <a:pt x="10" y="38"/>
                    </a:lnTo>
                    <a:lnTo>
                      <a:pt x="6" y="36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188"/>
              <p:cNvSpPr>
                <a:spLocks/>
              </p:cNvSpPr>
              <p:nvPr/>
            </p:nvSpPr>
            <p:spPr bwMode="auto">
              <a:xfrm>
                <a:off x="4058365" y="5341312"/>
                <a:ext cx="15909" cy="17500"/>
              </a:xfrm>
              <a:custGeom>
                <a:avLst/>
                <a:gdLst>
                  <a:gd name="T0" fmla="*/ 20 w 41"/>
                  <a:gd name="T1" fmla="*/ 0 h 42"/>
                  <a:gd name="T2" fmla="*/ 25 w 41"/>
                  <a:gd name="T3" fmla="*/ 1 h 42"/>
                  <a:gd name="T4" fmla="*/ 28 w 41"/>
                  <a:gd name="T5" fmla="*/ 2 h 42"/>
                  <a:gd name="T6" fmla="*/ 31 w 41"/>
                  <a:gd name="T7" fmla="*/ 4 h 42"/>
                  <a:gd name="T8" fmla="*/ 34 w 41"/>
                  <a:gd name="T9" fmla="*/ 7 h 42"/>
                  <a:gd name="T10" fmla="*/ 38 w 41"/>
                  <a:gd name="T11" fmla="*/ 10 h 42"/>
                  <a:gd name="T12" fmla="*/ 39 w 41"/>
                  <a:gd name="T13" fmla="*/ 13 h 42"/>
                  <a:gd name="T14" fmla="*/ 41 w 41"/>
                  <a:gd name="T15" fmla="*/ 17 h 42"/>
                  <a:gd name="T16" fmla="*/ 41 w 41"/>
                  <a:gd name="T17" fmla="*/ 21 h 42"/>
                  <a:gd name="T18" fmla="*/ 41 w 41"/>
                  <a:gd name="T19" fmla="*/ 25 h 42"/>
                  <a:gd name="T20" fmla="*/ 39 w 41"/>
                  <a:gd name="T21" fmla="*/ 29 h 42"/>
                  <a:gd name="T22" fmla="*/ 38 w 41"/>
                  <a:gd name="T23" fmla="*/ 33 h 42"/>
                  <a:gd name="T24" fmla="*/ 34 w 41"/>
                  <a:gd name="T25" fmla="*/ 36 h 42"/>
                  <a:gd name="T26" fmla="*/ 31 w 41"/>
                  <a:gd name="T27" fmla="*/ 38 h 42"/>
                  <a:gd name="T28" fmla="*/ 28 w 41"/>
                  <a:gd name="T29" fmla="*/ 40 h 42"/>
                  <a:gd name="T30" fmla="*/ 25 w 41"/>
                  <a:gd name="T31" fmla="*/ 41 h 42"/>
                  <a:gd name="T32" fmla="*/ 20 w 41"/>
                  <a:gd name="T33" fmla="*/ 42 h 42"/>
                  <a:gd name="T34" fmla="*/ 16 w 41"/>
                  <a:gd name="T35" fmla="*/ 41 h 42"/>
                  <a:gd name="T36" fmla="*/ 12 w 41"/>
                  <a:gd name="T37" fmla="*/ 40 h 42"/>
                  <a:gd name="T38" fmla="*/ 8 w 41"/>
                  <a:gd name="T39" fmla="*/ 38 h 42"/>
                  <a:gd name="T40" fmla="*/ 5 w 41"/>
                  <a:gd name="T41" fmla="*/ 36 h 42"/>
                  <a:gd name="T42" fmla="*/ 3 w 41"/>
                  <a:gd name="T43" fmla="*/ 33 h 42"/>
                  <a:gd name="T44" fmla="*/ 1 w 41"/>
                  <a:gd name="T45" fmla="*/ 29 h 42"/>
                  <a:gd name="T46" fmla="*/ 0 w 41"/>
                  <a:gd name="T47" fmla="*/ 25 h 42"/>
                  <a:gd name="T48" fmla="*/ 0 w 41"/>
                  <a:gd name="T49" fmla="*/ 21 h 42"/>
                  <a:gd name="T50" fmla="*/ 0 w 41"/>
                  <a:gd name="T51" fmla="*/ 17 h 42"/>
                  <a:gd name="T52" fmla="*/ 1 w 41"/>
                  <a:gd name="T53" fmla="*/ 13 h 42"/>
                  <a:gd name="T54" fmla="*/ 3 w 41"/>
                  <a:gd name="T55" fmla="*/ 10 h 42"/>
                  <a:gd name="T56" fmla="*/ 5 w 41"/>
                  <a:gd name="T57" fmla="*/ 7 h 42"/>
                  <a:gd name="T58" fmla="*/ 8 w 41"/>
                  <a:gd name="T59" fmla="*/ 4 h 42"/>
                  <a:gd name="T60" fmla="*/ 12 w 41"/>
                  <a:gd name="T61" fmla="*/ 2 h 42"/>
                  <a:gd name="T62" fmla="*/ 16 w 41"/>
                  <a:gd name="T63" fmla="*/ 1 h 42"/>
                  <a:gd name="T64" fmla="*/ 20 w 41"/>
                  <a:gd name="T6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2">
                    <a:moveTo>
                      <a:pt x="20" y="0"/>
                    </a:moveTo>
                    <a:lnTo>
                      <a:pt x="25" y="1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4" y="7"/>
                    </a:lnTo>
                    <a:lnTo>
                      <a:pt x="38" y="10"/>
                    </a:lnTo>
                    <a:lnTo>
                      <a:pt x="39" y="13"/>
                    </a:lnTo>
                    <a:lnTo>
                      <a:pt x="41" y="17"/>
                    </a:lnTo>
                    <a:lnTo>
                      <a:pt x="41" y="21"/>
                    </a:lnTo>
                    <a:lnTo>
                      <a:pt x="41" y="25"/>
                    </a:lnTo>
                    <a:lnTo>
                      <a:pt x="39" y="29"/>
                    </a:lnTo>
                    <a:lnTo>
                      <a:pt x="38" y="33"/>
                    </a:lnTo>
                    <a:lnTo>
                      <a:pt x="34" y="36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25" y="41"/>
                    </a:lnTo>
                    <a:lnTo>
                      <a:pt x="20" y="42"/>
                    </a:lnTo>
                    <a:lnTo>
                      <a:pt x="16" y="41"/>
                    </a:lnTo>
                    <a:lnTo>
                      <a:pt x="12" y="40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189"/>
              <p:cNvSpPr>
                <a:spLocks/>
              </p:cNvSpPr>
              <p:nvPr/>
            </p:nvSpPr>
            <p:spPr bwMode="auto">
              <a:xfrm>
                <a:off x="4112455" y="5271313"/>
                <a:ext cx="12727" cy="14318"/>
              </a:xfrm>
              <a:custGeom>
                <a:avLst/>
                <a:gdLst>
                  <a:gd name="T0" fmla="*/ 17 w 34"/>
                  <a:gd name="T1" fmla="*/ 0 h 35"/>
                  <a:gd name="T2" fmla="*/ 20 w 34"/>
                  <a:gd name="T3" fmla="*/ 0 h 35"/>
                  <a:gd name="T4" fmla="*/ 24 w 34"/>
                  <a:gd name="T5" fmla="*/ 1 h 35"/>
                  <a:gd name="T6" fmla="*/ 27 w 34"/>
                  <a:gd name="T7" fmla="*/ 3 h 35"/>
                  <a:gd name="T8" fmla="*/ 29 w 34"/>
                  <a:gd name="T9" fmla="*/ 5 h 35"/>
                  <a:gd name="T10" fmla="*/ 31 w 34"/>
                  <a:gd name="T11" fmla="*/ 8 h 35"/>
                  <a:gd name="T12" fmla="*/ 33 w 34"/>
                  <a:gd name="T13" fmla="*/ 11 h 35"/>
                  <a:gd name="T14" fmla="*/ 34 w 34"/>
                  <a:gd name="T15" fmla="*/ 14 h 35"/>
                  <a:gd name="T16" fmla="*/ 34 w 34"/>
                  <a:gd name="T17" fmla="*/ 17 h 35"/>
                  <a:gd name="T18" fmla="*/ 34 w 34"/>
                  <a:gd name="T19" fmla="*/ 21 h 35"/>
                  <a:gd name="T20" fmla="*/ 33 w 34"/>
                  <a:gd name="T21" fmla="*/ 24 h 35"/>
                  <a:gd name="T22" fmla="*/ 31 w 34"/>
                  <a:gd name="T23" fmla="*/ 27 h 35"/>
                  <a:gd name="T24" fmla="*/ 29 w 34"/>
                  <a:gd name="T25" fmla="*/ 29 h 35"/>
                  <a:gd name="T26" fmla="*/ 27 w 34"/>
                  <a:gd name="T27" fmla="*/ 31 h 35"/>
                  <a:gd name="T28" fmla="*/ 24 w 34"/>
                  <a:gd name="T29" fmla="*/ 32 h 35"/>
                  <a:gd name="T30" fmla="*/ 20 w 34"/>
                  <a:gd name="T31" fmla="*/ 34 h 35"/>
                  <a:gd name="T32" fmla="*/ 17 w 34"/>
                  <a:gd name="T33" fmla="*/ 35 h 35"/>
                  <a:gd name="T34" fmla="*/ 14 w 34"/>
                  <a:gd name="T35" fmla="*/ 34 h 35"/>
                  <a:gd name="T36" fmla="*/ 11 w 34"/>
                  <a:gd name="T37" fmla="*/ 32 h 35"/>
                  <a:gd name="T38" fmla="*/ 7 w 34"/>
                  <a:gd name="T39" fmla="*/ 31 h 35"/>
                  <a:gd name="T40" fmla="*/ 5 w 34"/>
                  <a:gd name="T41" fmla="*/ 29 h 35"/>
                  <a:gd name="T42" fmla="*/ 3 w 34"/>
                  <a:gd name="T43" fmla="*/ 27 h 35"/>
                  <a:gd name="T44" fmla="*/ 2 w 34"/>
                  <a:gd name="T45" fmla="*/ 24 h 35"/>
                  <a:gd name="T46" fmla="*/ 1 w 34"/>
                  <a:gd name="T47" fmla="*/ 21 h 35"/>
                  <a:gd name="T48" fmla="*/ 0 w 34"/>
                  <a:gd name="T49" fmla="*/ 17 h 35"/>
                  <a:gd name="T50" fmla="*/ 1 w 34"/>
                  <a:gd name="T51" fmla="*/ 14 h 35"/>
                  <a:gd name="T52" fmla="*/ 2 w 34"/>
                  <a:gd name="T53" fmla="*/ 11 h 35"/>
                  <a:gd name="T54" fmla="*/ 3 w 34"/>
                  <a:gd name="T55" fmla="*/ 8 h 35"/>
                  <a:gd name="T56" fmla="*/ 5 w 34"/>
                  <a:gd name="T57" fmla="*/ 5 h 35"/>
                  <a:gd name="T58" fmla="*/ 7 w 34"/>
                  <a:gd name="T59" fmla="*/ 3 h 35"/>
                  <a:gd name="T60" fmla="*/ 11 w 34"/>
                  <a:gd name="T61" fmla="*/ 1 h 35"/>
                  <a:gd name="T62" fmla="*/ 14 w 34"/>
                  <a:gd name="T63" fmla="*/ 0 h 35"/>
                  <a:gd name="T64" fmla="*/ 17 w 34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0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1" y="8"/>
                    </a:lnTo>
                    <a:lnTo>
                      <a:pt x="33" y="11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21"/>
                    </a:lnTo>
                    <a:lnTo>
                      <a:pt x="33" y="24"/>
                    </a:lnTo>
                    <a:lnTo>
                      <a:pt x="31" y="27"/>
                    </a:lnTo>
                    <a:lnTo>
                      <a:pt x="29" y="29"/>
                    </a:lnTo>
                    <a:lnTo>
                      <a:pt x="27" y="31"/>
                    </a:lnTo>
                    <a:lnTo>
                      <a:pt x="24" y="32"/>
                    </a:lnTo>
                    <a:lnTo>
                      <a:pt x="20" y="34"/>
                    </a:lnTo>
                    <a:lnTo>
                      <a:pt x="17" y="35"/>
                    </a:lnTo>
                    <a:lnTo>
                      <a:pt x="14" y="34"/>
                    </a:lnTo>
                    <a:lnTo>
                      <a:pt x="11" y="32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7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190"/>
              <p:cNvSpPr>
                <a:spLocks/>
              </p:cNvSpPr>
              <p:nvPr/>
            </p:nvSpPr>
            <p:spPr bwMode="auto">
              <a:xfrm>
                <a:off x="4067911" y="5252223"/>
                <a:ext cx="14318" cy="14318"/>
              </a:xfrm>
              <a:custGeom>
                <a:avLst/>
                <a:gdLst>
                  <a:gd name="T0" fmla="*/ 17 w 34"/>
                  <a:gd name="T1" fmla="*/ 0 h 35"/>
                  <a:gd name="T2" fmla="*/ 20 w 34"/>
                  <a:gd name="T3" fmla="*/ 0 h 35"/>
                  <a:gd name="T4" fmla="*/ 24 w 34"/>
                  <a:gd name="T5" fmla="*/ 2 h 35"/>
                  <a:gd name="T6" fmla="*/ 27 w 34"/>
                  <a:gd name="T7" fmla="*/ 4 h 35"/>
                  <a:gd name="T8" fmla="*/ 29 w 34"/>
                  <a:gd name="T9" fmla="*/ 6 h 35"/>
                  <a:gd name="T10" fmla="*/ 31 w 34"/>
                  <a:gd name="T11" fmla="*/ 8 h 35"/>
                  <a:gd name="T12" fmla="*/ 32 w 34"/>
                  <a:gd name="T13" fmla="*/ 11 h 35"/>
                  <a:gd name="T14" fmla="*/ 33 w 34"/>
                  <a:gd name="T15" fmla="*/ 15 h 35"/>
                  <a:gd name="T16" fmla="*/ 34 w 34"/>
                  <a:gd name="T17" fmla="*/ 18 h 35"/>
                  <a:gd name="T18" fmla="*/ 33 w 34"/>
                  <a:gd name="T19" fmla="*/ 21 h 35"/>
                  <a:gd name="T20" fmla="*/ 32 w 34"/>
                  <a:gd name="T21" fmla="*/ 24 h 35"/>
                  <a:gd name="T22" fmla="*/ 31 w 34"/>
                  <a:gd name="T23" fmla="*/ 27 h 35"/>
                  <a:gd name="T24" fmla="*/ 29 w 34"/>
                  <a:gd name="T25" fmla="*/ 30 h 35"/>
                  <a:gd name="T26" fmla="*/ 27 w 34"/>
                  <a:gd name="T27" fmla="*/ 32 h 35"/>
                  <a:gd name="T28" fmla="*/ 24 w 34"/>
                  <a:gd name="T29" fmla="*/ 34 h 35"/>
                  <a:gd name="T30" fmla="*/ 20 w 34"/>
                  <a:gd name="T31" fmla="*/ 34 h 35"/>
                  <a:gd name="T32" fmla="*/ 17 w 34"/>
                  <a:gd name="T33" fmla="*/ 35 h 35"/>
                  <a:gd name="T34" fmla="*/ 14 w 34"/>
                  <a:gd name="T35" fmla="*/ 34 h 35"/>
                  <a:gd name="T36" fmla="*/ 11 w 34"/>
                  <a:gd name="T37" fmla="*/ 34 h 35"/>
                  <a:gd name="T38" fmla="*/ 7 w 34"/>
                  <a:gd name="T39" fmla="*/ 32 h 35"/>
                  <a:gd name="T40" fmla="*/ 5 w 34"/>
                  <a:gd name="T41" fmla="*/ 30 h 35"/>
                  <a:gd name="T42" fmla="*/ 3 w 34"/>
                  <a:gd name="T43" fmla="*/ 27 h 35"/>
                  <a:gd name="T44" fmla="*/ 1 w 34"/>
                  <a:gd name="T45" fmla="*/ 24 h 35"/>
                  <a:gd name="T46" fmla="*/ 0 w 34"/>
                  <a:gd name="T47" fmla="*/ 21 h 35"/>
                  <a:gd name="T48" fmla="*/ 0 w 34"/>
                  <a:gd name="T49" fmla="*/ 18 h 35"/>
                  <a:gd name="T50" fmla="*/ 0 w 34"/>
                  <a:gd name="T51" fmla="*/ 15 h 35"/>
                  <a:gd name="T52" fmla="*/ 1 w 34"/>
                  <a:gd name="T53" fmla="*/ 11 h 35"/>
                  <a:gd name="T54" fmla="*/ 3 w 34"/>
                  <a:gd name="T55" fmla="*/ 8 h 35"/>
                  <a:gd name="T56" fmla="*/ 5 w 34"/>
                  <a:gd name="T57" fmla="*/ 6 h 35"/>
                  <a:gd name="T58" fmla="*/ 7 w 34"/>
                  <a:gd name="T59" fmla="*/ 4 h 35"/>
                  <a:gd name="T60" fmla="*/ 11 w 34"/>
                  <a:gd name="T61" fmla="*/ 2 h 35"/>
                  <a:gd name="T62" fmla="*/ 14 w 34"/>
                  <a:gd name="T63" fmla="*/ 0 h 35"/>
                  <a:gd name="T64" fmla="*/ 17 w 34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5"/>
                    </a:lnTo>
                    <a:lnTo>
                      <a:pt x="34" y="18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7"/>
                    </a:lnTo>
                    <a:lnTo>
                      <a:pt x="29" y="30"/>
                    </a:lnTo>
                    <a:lnTo>
                      <a:pt x="27" y="32"/>
                    </a:lnTo>
                    <a:lnTo>
                      <a:pt x="24" y="34"/>
                    </a:lnTo>
                    <a:lnTo>
                      <a:pt x="20" y="34"/>
                    </a:lnTo>
                    <a:lnTo>
                      <a:pt x="17" y="35"/>
                    </a:lnTo>
                    <a:lnTo>
                      <a:pt x="14" y="34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3" y="27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192"/>
              <p:cNvSpPr>
                <a:spLocks/>
              </p:cNvSpPr>
              <p:nvPr/>
            </p:nvSpPr>
            <p:spPr bwMode="auto">
              <a:xfrm>
                <a:off x="4134727" y="5202905"/>
                <a:ext cx="14318" cy="14318"/>
              </a:xfrm>
              <a:custGeom>
                <a:avLst/>
                <a:gdLst>
                  <a:gd name="T0" fmla="*/ 18 w 34"/>
                  <a:gd name="T1" fmla="*/ 0 h 35"/>
                  <a:gd name="T2" fmla="*/ 21 w 34"/>
                  <a:gd name="T3" fmla="*/ 1 h 35"/>
                  <a:gd name="T4" fmla="*/ 24 w 34"/>
                  <a:gd name="T5" fmla="*/ 3 h 35"/>
                  <a:gd name="T6" fmla="*/ 26 w 34"/>
                  <a:gd name="T7" fmla="*/ 4 h 35"/>
                  <a:gd name="T8" fmla="*/ 29 w 34"/>
                  <a:gd name="T9" fmla="*/ 6 h 35"/>
                  <a:gd name="T10" fmla="*/ 32 w 34"/>
                  <a:gd name="T11" fmla="*/ 8 h 35"/>
                  <a:gd name="T12" fmla="*/ 33 w 34"/>
                  <a:gd name="T13" fmla="*/ 11 h 35"/>
                  <a:gd name="T14" fmla="*/ 34 w 34"/>
                  <a:gd name="T15" fmla="*/ 14 h 35"/>
                  <a:gd name="T16" fmla="*/ 34 w 34"/>
                  <a:gd name="T17" fmla="*/ 18 h 35"/>
                  <a:gd name="T18" fmla="*/ 34 w 34"/>
                  <a:gd name="T19" fmla="*/ 21 h 35"/>
                  <a:gd name="T20" fmla="*/ 33 w 34"/>
                  <a:gd name="T21" fmla="*/ 24 h 35"/>
                  <a:gd name="T22" fmla="*/ 32 w 34"/>
                  <a:gd name="T23" fmla="*/ 27 h 35"/>
                  <a:gd name="T24" fmla="*/ 29 w 34"/>
                  <a:gd name="T25" fmla="*/ 30 h 35"/>
                  <a:gd name="T26" fmla="*/ 26 w 34"/>
                  <a:gd name="T27" fmla="*/ 32 h 35"/>
                  <a:gd name="T28" fmla="*/ 24 w 34"/>
                  <a:gd name="T29" fmla="*/ 34 h 35"/>
                  <a:gd name="T30" fmla="*/ 21 w 34"/>
                  <a:gd name="T31" fmla="*/ 35 h 35"/>
                  <a:gd name="T32" fmla="*/ 18 w 34"/>
                  <a:gd name="T33" fmla="*/ 35 h 35"/>
                  <a:gd name="T34" fmla="*/ 13 w 34"/>
                  <a:gd name="T35" fmla="*/ 35 h 35"/>
                  <a:gd name="T36" fmla="*/ 10 w 34"/>
                  <a:gd name="T37" fmla="*/ 34 h 35"/>
                  <a:gd name="T38" fmla="*/ 8 w 34"/>
                  <a:gd name="T39" fmla="*/ 32 h 35"/>
                  <a:gd name="T40" fmla="*/ 5 w 34"/>
                  <a:gd name="T41" fmla="*/ 30 h 35"/>
                  <a:gd name="T42" fmla="*/ 2 w 34"/>
                  <a:gd name="T43" fmla="*/ 27 h 35"/>
                  <a:gd name="T44" fmla="*/ 1 w 34"/>
                  <a:gd name="T45" fmla="*/ 24 h 35"/>
                  <a:gd name="T46" fmla="*/ 0 w 34"/>
                  <a:gd name="T47" fmla="*/ 21 h 35"/>
                  <a:gd name="T48" fmla="*/ 0 w 34"/>
                  <a:gd name="T49" fmla="*/ 18 h 35"/>
                  <a:gd name="T50" fmla="*/ 0 w 34"/>
                  <a:gd name="T51" fmla="*/ 14 h 35"/>
                  <a:gd name="T52" fmla="*/ 1 w 34"/>
                  <a:gd name="T53" fmla="*/ 11 h 35"/>
                  <a:gd name="T54" fmla="*/ 2 w 34"/>
                  <a:gd name="T55" fmla="*/ 8 h 35"/>
                  <a:gd name="T56" fmla="*/ 5 w 34"/>
                  <a:gd name="T57" fmla="*/ 6 h 35"/>
                  <a:gd name="T58" fmla="*/ 8 w 34"/>
                  <a:gd name="T59" fmla="*/ 4 h 35"/>
                  <a:gd name="T60" fmla="*/ 10 w 34"/>
                  <a:gd name="T61" fmla="*/ 3 h 35"/>
                  <a:gd name="T62" fmla="*/ 13 w 34"/>
                  <a:gd name="T63" fmla="*/ 1 h 35"/>
                  <a:gd name="T64" fmla="*/ 18 w 34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18" y="0"/>
                    </a:moveTo>
                    <a:lnTo>
                      <a:pt x="21" y="1"/>
                    </a:lnTo>
                    <a:lnTo>
                      <a:pt x="24" y="3"/>
                    </a:lnTo>
                    <a:lnTo>
                      <a:pt x="26" y="4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3" y="11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3" y="24"/>
                    </a:lnTo>
                    <a:lnTo>
                      <a:pt x="32" y="27"/>
                    </a:lnTo>
                    <a:lnTo>
                      <a:pt x="29" y="30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1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193"/>
              <p:cNvSpPr>
                <a:spLocks/>
              </p:cNvSpPr>
              <p:nvPr/>
            </p:nvSpPr>
            <p:spPr bwMode="auto">
              <a:xfrm>
                <a:off x="4219045" y="5191769"/>
                <a:ext cx="14318" cy="12727"/>
              </a:xfrm>
              <a:custGeom>
                <a:avLst/>
                <a:gdLst>
                  <a:gd name="T0" fmla="*/ 17 w 34"/>
                  <a:gd name="T1" fmla="*/ 0 h 35"/>
                  <a:gd name="T2" fmla="*/ 20 w 34"/>
                  <a:gd name="T3" fmla="*/ 1 h 35"/>
                  <a:gd name="T4" fmla="*/ 24 w 34"/>
                  <a:gd name="T5" fmla="*/ 2 h 35"/>
                  <a:gd name="T6" fmla="*/ 27 w 34"/>
                  <a:gd name="T7" fmla="*/ 3 h 35"/>
                  <a:gd name="T8" fmla="*/ 29 w 34"/>
                  <a:gd name="T9" fmla="*/ 6 h 35"/>
                  <a:gd name="T10" fmla="*/ 31 w 34"/>
                  <a:gd name="T11" fmla="*/ 8 h 35"/>
                  <a:gd name="T12" fmla="*/ 32 w 34"/>
                  <a:gd name="T13" fmla="*/ 11 h 35"/>
                  <a:gd name="T14" fmla="*/ 33 w 34"/>
                  <a:gd name="T15" fmla="*/ 14 h 35"/>
                  <a:gd name="T16" fmla="*/ 34 w 34"/>
                  <a:gd name="T17" fmla="*/ 17 h 35"/>
                  <a:gd name="T18" fmla="*/ 33 w 34"/>
                  <a:gd name="T19" fmla="*/ 22 h 35"/>
                  <a:gd name="T20" fmla="*/ 32 w 34"/>
                  <a:gd name="T21" fmla="*/ 24 h 35"/>
                  <a:gd name="T22" fmla="*/ 31 w 34"/>
                  <a:gd name="T23" fmla="*/ 27 h 35"/>
                  <a:gd name="T24" fmla="*/ 29 w 34"/>
                  <a:gd name="T25" fmla="*/ 30 h 35"/>
                  <a:gd name="T26" fmla="*/ 27 w 34"/>
                  <a:gd name="T27" fmla="*/ 31 h 35"/>
                  <a:gd name="T28" fmla="*/ 24 w 34"/>
                  <a:gd name="T29" fmla="*/ 34 h 35"/>
                  <a:gd name="T30" fmla="*/ 20 w 34"/>
                  <a:gd name="T31" fmla="*/ 35 h 35"/>
                  <a:gd name="T32" fmla="*/ 17 w 34"/>
                  <a:gd name="T33" fmla="*/ 35 h 35"/>
                  <a:gd name="T34" fmla="*/ 14 w 34"/>
                  <a:gd name="T35" fmla="*/ 35 h 35"/>
                  <a:gd name="T36" fmla="*/ 11 w 34"/>
                  <a:gd name="T37" fmla="*/ 34 h 35"/>
                  <a:gd name="T38" fmla="*/ 7 w 34"/>
                  <a:gd name="T39" fmla="*/ 31 h 35"/>
                  <a:gd name="T40" fmla="*/ 5 w 34"/>
                  <a:gd name="T41" fmla="*/ 30 h 35"/>
                  <a:gd name="T42" fmla="*/ 3 w 34"/>
                  <a:gd name="T43" fmla="*/ 27 h 35"/>
                  <a:gd name="T44" fmla="*/ 1 w 34"/>
                  <a:gd name="T45" fmla="*/ 24 h 35"/>
                  <a:gd name="T46" fmla="*/ 0 w 34"/>
                  <a:gd name="T47" fmla="*/ 22 h 35"/>
                  <a:gd name="T48" fmla="*/ 0 w 34"/>
                  <a:gd name="T49" fmla="*/ 17 h 35"/>
                  <a:gd name="T50" fmla="*/ 0 w 34"/>
                  <a:gd name="T51" fmla="*/ 14 h 35"/>
                  <a:gd name="T52" fmla="*/ 1 w 34"/>
                  <a:gd name="T53" fmla="*/ 11 h 35"/>
                  <a:gd name="T54" fmla="*/ 3 w 34"/>
                  <a:gd name="T55" fmla="*/ 8 h 35"/>
                  <a:gd name="T56" fmla="*/ 5 w 34"/>
                  <a:gd name="T57" fmla="*/ 6 h 35"/>
                  <a:gd name="T58" fmla="*/ 7 w 34"/>
                  <a:gd name="T59" fmla="*/ 3 h 35"/>
                  <a:gd name="T60" fmla="*/ 11 w 34"/>
                  <a:gd name="T61" fmla="*/ 2 h 35"/>
                  <a:gd name="T62" fmla="*/ 14 w 34"/>
                  <a:gd name="T63" fmla="*/ 1 h 35"/>
                  <a:gd name="T64" fmla="*/ 17 w 34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4" y="17"/>
                    </a:lnTo>
                    <a:lnTo>
                      <a:pt x="33" y="22"/>
                    </a:lnTo>
                    <a:lnTo>
                      <a:pt x="32" y="24"/>
                    </a:lnTo>
                    <a:lnTo>
                      <a:pt x="31" y="27"/>
                    </a:lnTo>
                    <a:lnTo>
                      <a:pt x="29" y="30"/>
                    </a:lnTo>
                    <a:lnTo>
                      <a:pt x="27" y="31"/>
                    </a:lnTo>
                    <a:lnTo>
                      <a:pt x="24" y="34"/>
                    </a:lnTo>
                    <a:lnTo>
                      <a:pt x="20" y="35"/>
                    </a:lnTo>
                    <a:lnTo>
                      <a:pt x="17" y="35"/>
                    </a:lnTo>
                    <a:lnTo>
                      <a:pt x="14" y="35"/>
                    </a:lnTo>
                    <a:lnTo>
                      <a:pt x="11" y="34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3" y="27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2196"/>
              <p:cNvSpPr>
                <a:spLocks/>
              </p:cNvSpPr>
              <p:nvPr/>
            </p:nvSpPr>
            <p:spPr bwMode="auto">
              <a:xfrm>
                <a:off x="3929504" y="5225178"/>
                <a:ext cx="14318" cy="12727"/>
              </a:xfrm>
              <a:custGeom>
                <a:avLst/>
                <a:gdLst>
                  <a:gd name="T0" fmla="*/ 16 w 33"/>
                  <a:gd name="T1" fmla="*/ 0 h 35"/>
                  <a:gd name="T2" fmla="*/ 21 w 33"/>
                  <a:gd name="T3" fmla="*/ 0 h 35"/>
                  <a:gd name="T4" fmla="*/ 24 w 33"/>
                  <a:gd name="T5" fmla="*/ 1 h 35"/>
                  <a:gd name="T6" fmla="*/ 26 w 33"/>
                  <a:gd name="T7" fmla="*/ 4 h 35"/>
                  <a:gd name="T8" fmla="*/ 29 w 33"/>
                  <a:gd name="T9" fmla="*/ 6 h 35"/>
                  <a:gd name="T10" fmla="*/ 31 w 33"/>
                  <a:gd name="T11" fmla="*/ 8 h 35"/>
                  <a:gd name="T12" fmla="*/ 32 w 33"/>
                  <a:gd name="T13" fmla="*/ 11 h 35"/>
                  <a:gd name="T14" fmla="*/ 33 w 33"/>
                  <a:gd name="T15" fmla="*/ 14 h 35"/>
                  <a:gd name="T16" fmla="*/ 33 w 33"/>
                  <a:gd name="T17" fmla="*/ 18 h 35"/>
                  <a:gd name="T18" fmla="*/ 33 w 33"/>
                  <a:gd name="T19" fmla="*/ 21 h 35"/>
                  <a:gd name="T20" fmla="*/ 32 w 33"/>
                  <a:gd name="T21" fmla="*/ 24 h 35"/>
                  <a:gd name="T22" fmla="*/ 31 w 33"/>
                  <a:gd name="T23" fmla="*/ 27 h 35"/>
                  <a:gd name="T24" fmla="*/ 29 w 33"/>
                  <a:gd name="T25" fmla="*/ 30 h 35"/>
                  <a:gd name="T26" fmla="*/ 26 w 33"/>
                  <a:gd name="T27" fmla="*/ 32 h 35"/>
                  <a:gd name="T28" fmla="*/ 24 w 33"/>
                  <a:gd name="T29" fmla="*/ 33 h 35"/>
                  <a:gd name="T30" fmla="*/ 21 w 33"/>
                  <a:gd name="T31" fmla="*/ 34 h 35"/>
                  <a:gd name="T32" fmla="*/ 16 w 33"/>
                  <a:gd name="T33" fmla="*/ 35 h 35"/>
                  <a:gd name="T34" fmla="*/ 13 w 33"/>
                  <a:gd name="T35" fmla="*/ 34 h 35"/>
                  <a:gd name="T36" fmla="*/ 10 w 33"/>
                  <a:gd name="T37" fmla="*/ 33 h 35"/>
                  <a:gd name="T38" fmla="*/ 8 w 33"/>
                  <a:gd name="T39" fmla="*/ 32 h 35"/>
                  <a:gd name="T40" fmla="*/ 4 w 33"/>
                  <a:gd name="T41" fmla="*/ 30 h 35"/>
                  <a:gd name="T42" fmla="*/ 2 w 33"/>
                  <a:gd name="T43" fmla="*/ 27 h 35"/>
                  <a:gd name="T44" fmla="*/ 1 w 33"/>
                  <a:gd name="T45" fmla="*/ 24 h 35"/>
                  <a:gd name="T46" fmla="*/ 0 w 33"/>
                  <a:gd name="T47" fmla="*/ 21 h 35"/>
                  <a:gd name="T48" fmla="*/ 0 w 33"/>
                  <a:gd name="T49" fmla="*/ 18 h 35"/>
                  <a:gd name="T50" fmla="*/ 0 w 33"/>
                  <a:gd name="T51" fmla="*/ 14 h 35"/>
                  <a:gd name="T52" fmla="*/ 1 w 33"/>
                  <a:gd name="T53" fmla="*/ 11 h 35"/>
                  <a:gd name="T54" fmla="*/ 2 w 33"/>
                  <a:gd name="T55" fmla="*/ 8 h 35"/>
                  <a:gd name="T56" fmla="*/ 4 w 33"/>
                  <a:gd name="T57" fmla="*/ 6 h 35"/>
                  <a:gd name="T58" fmla="*/ 8 w 33"/>
                  <a:gd name="T59" fmla="*/ 4 h 35"/>
                  <a:gd name="T60" fmla="*/ 10 w 33"/>
                  <a:gd name="T61" fmla="*/ 1 h 35"/>
                  <a:gd name="T62" fmla="*/ 13 w 33"/>
                  <a:gd name="T63" fmla="*/ 0 h 35"/>
                  <a:gd name="T64" fmla="*/ 16 w 33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5">
                    <a:moveTo>
                      <a:pt x="16" y="0"/>
                    </a:moveTo>
                    <a:lnTo>
                      <a:pt x="21" y="0"/>
                    </a:lnTo>
                    <a:lnTo>
                      <a:pt x="24" y="1"/>
                    </a:lnTo>
                    <a:lnTo>
                      <a:pt x="26" y="4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7"/>
                    </a:lnTo>
                    <a:lnTo>
                      <a:pt x="29" y="30"/>
                    </a:lnTo>
                    <a:lnTo>
                      <a:pt x="26" y="32"/>
                    </a:lnTo>
                    <a:lnTo>
                      <a:pt x="24" y="33"/>
                    </a:lnTo>
                    <a:lnTo>
                      <a:pt x="21" y="34"/>
                    </a:lnTo>
                    <a:lnTo>
                      <a:pt x="16" y="35"/>
                    </a:lnTo>
                    <a:lnTo>
                      <a:pt x="13" y="34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2197"/>
              <p:cNvSpPr>
                <a:spLocks/>
              </p:cNvSpPr>
              <p:nvPr/>
            </p:nvSpPr>
            <p:spPr bwMode="auto">
              <a:xfrm>
                <a:off x="3939049" y="5279267"/>
                <a:ext cx="14318" cy="14318"/>
              </a:xfrm>
              <a:custGeom>
                <a:avLst/>
                <a:gdLst>
                  <a:gd name="T0" fmla="*/ 17 w 34"/>
                  <a:gd name="T1" fmla="*/ 0 h 34"/>
                  <a:gd name="T2" fmla="*/ 20 w 34"/>
                  <a:gd name="T3" fmla="*/ 0 h 34"/>
                  <a:gd name="T4" fmla="*/ 24 w 34"/>
                  <a:gd name="T5" fmla="*/ 1 h 34"/>
                  <a:gd name="T6" fmla="*/ 27 w 34"/>
                  <a:gd name="T7" fmla="*/ 3 h 34"/>
                  <a:gd name="T8" fmla="*/ 29 w 34"/>
                  <a:gd name="T9" fmla="*/ 5 h 34"/>
                  <a:gd name="T10" fmla="*/ 31 w 34"/>
                  <a:gd name="T11" fmla="*/ 7 h 34"/>
                  <a:gd name="T12" fmla="*/ 33 w 34"/>
                  <a:gd name="T13" fmla="*/ 10 h 34"/>
                  <a:gd name="T14" fmla="*/ 34 w 34"/>
                  <a:gd name="T15" fmla="*/ 14 h 34"/>
                  <a:gd name="T16" fmla="*/ 34 w 34"/>
                  <a:gd name="T17" fmla="*/ 17 h 34"/>
                  <a:gd name="T18" fmla="*/ 34 w 34"/>
                  <a:gd name="T19" fmla="*/ 20 h 34"/>
                  <a:gd name="T20" fmla="*/ 33 w 34"/>
                  <a:gd name="T21" fmla="*/ 23 h 34"/>
                  <a:gd name="T22" fmla="*/ 31 w 34"/>
                  <a:gd name="T23" fmla="*/ 27 h 34"/>
                  <a:gd name="T24" fmla="*/ 29 w 34"/>
                  <a:gd name="T25" fmla="*/ 29 h 34"/>
                  <a:gd name="T26" fmla="*/ 27 w 34"/>
                  <a:gd name="T27" fmla="*/ 31 h 34"/>
                  <a:gd name="T28" fmla="*/ 24 w 34"/>
                  <a:gd name="T29" fmla="*/ 33 h 34"/>
                  <a:gd name="T30" fmla="*/ 20 w 34"/>
                  <a:gd name="T31" fmla="*/ 34 h 34"/>
                  <a:gd name="T32" fmla="*/ 17 w 34"/>
                  <a:gd name="T33" fmla="*/ 34 h 34"/>
                  <a:gd name="T34" fmla="*/ 14 w 34"/>
                  <a:gd name="T35" fmla="*/ 34 h 34"/>
                  <a:gd name="T36" fmla="*/ 11 w 34"/>
                  <a:gd name="T37" fmla="*/ 33 h 34"/>
                  <a:gd name="T38" fmla="*/ 7 w 34"/>
                  <a:gd name="T39" fmla="*/ 31 h 34"/>
                  <a:gd name="T40" fmla="*/ 5 w 34"/>
                  <a:gd name="T41" fmla="*/ 29 h 34"/>
                  <a:gd name="T42" fmla="*/ 3 w 34"/>
                  <a:gd name="T43" fmla="*/ 27 h 34"/>
                  <a:gd name="T44" fmla="*/ 1 w 34"/>
                  <a:gd name="T45" fmla="*/ 23 h 34"/>
                  <a:gd name="T46" fmla="*/ 1 w 34"/>
                  <a:gd name="T47" fmla="*/ 20 h 34"/>
                  <a:gd name="T48" fmla="*/ 0 w 34"/>
                  <a:gd name="T49" fmla="*/ 17 h 34"/>
                  <a:gd name="T50" fmla="*/ 1 w 34"/>
                  <a:gd name="T51" fmla="*/ 14 h 34"/>
                  <a:gd name="T52" fmla="*/ 1 w 34"/>
                  <a:gd name="T53" fmla="*/ 10 h 34"/>
                  <a:gd name="T54" fmla="*/ 3 w 34"/>
                  <a:gd name="T55" fmla="*/ 7 h 34"/>
                  <a:gd name="T56" fmla="*/ 5 w 34"/>
                  <a:gd name="T57" fmla="*/ 5 h 34"/>
                  <a:gd name="T58" fmla="*/ 7 w 34"/>
                  <a:gd name="T59" fmla="*/ 3 h 34"/>
                  <a:gd name="T60" fmla="*/ 11 w 34"/>
                  <a:gd name="T61" fmla="*/ 1 h 34"/>
                  <a:gd name="T62" fmla="*/ 14 w 34"/>
                  <a:gd name="T63" fmla="*/ 0 h 34"/>
                  <a:gd name="T64" fmla="*/ 17 w 34"/>
                  <a:gd name="T6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0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3" y="10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9" y="29"/>
                    </a:lnTo>
                    <a:lnTo>
                      <a:pt x="27" y="31"/>
                    </a:lnTo>
                    <a:lnTo>
                      <a:pt x="24" y="33"/>
                    </a:lnTo>
                    <a:lnTo>
                      <a:pt x="20" y="34"/>
                    </a:lnTo>
                    <a:lnTo>
                      <a:pt x="17" y="34"/>
                    </a:lnTo>
                    <a:lnTo>
                      <a:pt x="14" y="34"/>
                    </a:lnTo>
                    <a:lnTo>
                      <a:pt x="11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7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2198"/>
              <p:cNvSpPr>
                <a:spLocks/>
              </p:cNvSpPr>
              <p:nvPr/>
            </p:nvSpPr>
            <p:spPr bwMode="auto">
              <a:xfrm>
                <a:off x="4028138" y="5258585"/>
                <a:ext cx="12727" cy="14318"/>
              </a:xfrm>
              <a:custGeom>
                <a:avLst/>
                <a:gdLst>
                  <a:gd name="T0" fmla="*/ 18 w 35"/>
                  <a:gd name="T1" fmla="*/ 0 h 33"/>
                  <a:gd name="T2" fmla="*/ 21 w 35"/>
                  <a:gd name="T3" fmla="*/ 0 h 33"/>
                  <a:gd name="T4" fmla="*/ 24 w 35"/>
                  <a:gd name="T5" fmla="*/ 1 h 33"/>
                  <a:gd name="T6" fmla="*/ 27 w 35"/>
                  <a:gd name="T7" fmla="*/ 2 h 33"/>
                  <a:gd name="T8" fmla="*/ 29 w 35"/>
                  <a:gd name="T9" fmla="*/ 4 h 33"/>
                  <a:gd name="T10" fmla="*/ 32 w 35"/>
                  <a:gd name="T11" fmla="*/ 7 h 33"/>
                  <a:gd name="T12" fmla="*/ 34 w 35"/>
                  <a:gd name="T13" fmla="*/ 9 h 33"/>
                  <a:gd name="T14" fmla="*/ 34 w 35"/>
                  <a:gd name="T15" fmla="*/ 13 h 33"/>
                  <a:gd name="T16" fmla="*/ 35 w 35"/>
                  <a:gd name="T17" fmla="*/ 16 h 33"/>
                  <a:gd name="T18" fmla="*/ 34 w 35"/>
                  <a:gd name="T19" fmla="*/ 20 h 33"/>
                  <a:gd name="T20" fmla="*/ 34 w 35"/>
                  <a:gd name="T21" fmla="*/ 24 h 33"/>
                  <a:gd name="T22" fmla="*/ 32 w 35"/>
                  <a:gd name="T23" fmla="*/ 26 h 33"/>
                  <a:gd name="T24" fmla="*/ 29 w 35"/>
                  <a:gd name="T25" fmla="*/ 29 h 33"/>
                  <a:gd name="T26" fmla="*/ 27 w 35"/>
                  <a:gd name="T27" fmla="*/ 31 h 33"/>
                  <a:gd name="T28" fmla="*/ 24 w 35"/>
                  <a:gd name="T29" fmla="*/ 32 h 33"/>
                  <a:gd name="T30" fmla="*/ 21 w 35"/>
                  <a:gd name="T31" fmla="*/ 33 h 33"/>
                  <a:gd name="T32" fmla="*/ 18 w 35"/>
                  <a:gd name="T33" fmla="*/ 33 h 33"/>
                  <a:gd name="T34" fmla="*/ 14 w 35"/>
                  <a:gd name="T35" fmla="*/ 33 h 33"/>
                  <a:gd name="T36" fmla="*/ 11 w 35"/>
                  <a:gd name="T37" fmla="*/ 32 h 33"/>
                  <a:gd name="T38" fmla="*/ 8 w 35"/>
                  <a:gd name="T39" fmla="*/ 31 h 33"/>
                  <a:gd name="T40" fmla="*/ 6 w 35"/>
                  <a:gd name="T41" fmla="*/ 29 h 33"/>
                  <a:gd name="T42" fmla="*/ 3 w 35"/>
                  <a:gd name="T43" fmla="*/ 26 h 33"/>
                  <a:gd name="T44" fmla="*/ 1 w 35"/>
                  <a:gd name="T45" fmla="*/ 24 h 33"/>
                  <a:gd name="T46" fmla="*/ 0 w 35"/>
                  <a:gd name="T47" fmla="*/ 20 h 33"/>
                  <a:gd name="T48" fmla="*/ 0 w 35"/>
                  <a:gd name="T49" fmla="*/ 16 h 33"/>
                  <a:gd name="T50" fmla="*/ 0 w 35"/>
                  <a:gd name="T51" fmla="*/ 13 h 33"/>
                  <a:gd name="T52" fmla="*/ 1 w 35"/>
                  <a:gd name="T53" fmla="*/ 9 h 33"/>
                  <a:gd name="T54" fmla="*/ 3 w 35"/>
                  <a:gd name="T55" fmla="*/ 7 h 33"/>
                  <a:gd name="T56" fmla="*/ 6 w 35"/>
                  <a:gd name="T57" fmla="*/ 4 h 33"/>
                  <a:gd name="T58" fmla="*/ 8 w 35"/>
                  <a:gd name="T59" fmla="*/ 2 h 33"/>
                  <a:gd name="T60" fmla="*/ 11 w 35"/>
                  <a:gd name="T61" fmla="*/ 1 h 33"/>
                  <a:gd name="T62" fmla="*/ 14 w 35"/>
                  <a:gd name="T63" fmla="*/ 0 h 33"/>
                  <a:gd name="T64" fmla="*/ 18 w 35"/>
                  <a:gd name="T6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33">
                    <a:moveTo>
                      <a:pt x="18" y="0"/>
                    </a:move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4" y="13"/>
                    </a:lnTo>
                    <a:lnTo>
                      <a:pt x="35" y="16"/>
                    </a:lnTo>
                    <a:lnTo>
                      <a:pt x="34" y="20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29" y="29"/>
                    </a:lnTo>
                    <a:lnTo>
                      <a:pt x="27" y="31"/>
                    </a:lnTo>
                    <a:lnTo>
                      <a:pt x="24" y="32"/>
                    </a:lnTo>
                    <a:lnTo>
                      <a:pt x="21" y="33"/>
                    </a:lnTo>
                    <a:lnTo>
                      <a:pt x="18" y="33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199"/>
              <p:cNvSpPr>
                <a:spLocks/>
              </p:cNvSpPr>
              <p:nvPr/>
            </p:nvSpPr>
            <p:spPr bwMode="auto">
              <a:xfrm>
                <a:off x="4050411" y="5295176"/>
                <a:ext cx="14318" cy="12727"/>
              </a:xfrm>
              <a:custGeom>
                <a:avLst/>
                <a:gdLst>
                  <a:gd name="T0" fmla="*/ 17 w 33"/>
                  <a:gd name="T1" fmla="*/ 0 h 35"/>
                  <a:gd name="T2" fmla="*/ 20 w 33"/>
                  <a:gd name="T3" fmla="*/ 1 h 35"/>
                  <a:gd name="T4" fmla="*/ 23 w 33"/>
                  <a:gd name="T5" fmla="*/ 1 h 35"/>
                  <a:gd name="T6" fmla="*/ 25 w 33"/>
                  <a:gd name="T7" fmla="*/ 4 h 35"/>
                  <a:gd name="T8" fmla="*/ 29 w 33"/>
                  <a:gd name="T9" fmla="*/ 6 h 35"/>
                  <a:gd name="T10" fmla="*/ 31 w 33"/>
                  <a:gd name="T11" fmla="*/ 8 h 35"/>
                  <a:gd name="T12" fmla="*/ 32 w 33"/>
                  <a:gd name="T13" fmla="*/ 11 h 35"/>
                  <a:gd name="T14" fmla="*/ 33 w 33"/>
                  <a:gd name="T15" fmla="*/ 14 h 35"/>
                  <a:gd name="T16" fmla="*/ 33 w 33"/>
                  <a:gd name="T17" fmla="*/ 18 h 35"/>
                  <a:gd name="T18" fmla="*/ 33 w 33"/>
                  <a:gd name="T19" fmla="*/ 21 h 35"/>
                  <a:gd name="T20" fmla="*/ 32 w 33"/>
                  <a:gd name="T21" fmla="*/ 24 h 35"/>
                  <a:gd name="T22" fmla="*/ 31 w 33"/>
                  <a:gd name="T23" fmla="*/ 27 h 35"/>
                  <a:gd name="T24" fmla="*/ 29 w 33"/>
                  <a:gd name="T25" fmla="*/ 30 h 35"/>
                  <a:gd name="T26" fmla="*/ 25 w 33"/>
                  <a:gd name="T27" fmla="*/ 32 h 35"/>
                  <a:gd name="T28" fmla="*/ 23 w 33"/>
                  <a:gd name="T29" fmla="*/ 34 h 35"/>
                  <a:gd name="T30" fmla="*/ 20 w 33"/>
                  <a:gd name="T31" fmla="*/ 35 h 35"/>
                  <a:gd name="T32" fmla="*/ 17 w 33"/>
                  <a:gd name="T33" fmla="*/ 35 h 35"/>
                  <a:gd name="T34" fmla="*/ 13 w 33"/>
                  <a:gd name="T35" fmla="*/ 35 h 35"/>
                  <a:gd name="T36" fmla="*/ 9 w 33"/>
                  <a:gd name="T37" fmla="*/ 34 h 35"/>
                  <a:gd name="T38" fmla="*/ 7 w 33"/>
                  <a:gd name="T39" fmla="*/ 32 h 35"/>
                  <a:gd name="T40" fmla="*/ 4 w 33"/>
                  <a:gd name="T41" fmla="*/ 30 h 35"/>
                  <a:gd name="T42" fmla="*/ 2 w 33"/>
                  <a:gd name="T43" fmla="*/ 27 h 35"/>
                  <a:gd name="T44" fmla="*/ 1 w 33"/>
                  <a:gd name="T45" fmla="*/ 24 h 35"/>
                  <a:gd name="T46" fmla="*/ 0 w 33"/>
                  <a:gd name="T47" fmla="*/ 21 h 35"/>
                  <a:gd name="T48" fmla="*/ 0 w 33"/>
                  <a:gd name="T49" fmla="*/ 18 h 35"/>
                  <a:gd name="T50" fmla="*/ 0 w 33"/>
                  <a:gd name="T51" fmla="*/ 14 h 35"/>
                  <a:gd name="T52" fmla="*/ 1 w 33"/>
                  <a:gd name="T53" fmla="*/ 11 h 35"/>
                  <a:gd name="T54" fmla="*/ 2 w 33"/>
                  <a:gd name="T55" fmla="*/ 8 h 35"/>
                  <a:gd name="T56" fmla="*/ 4 w 33"/>
                  <a:gd name="T57" fmla="*/ 6 h 35"/>
                  <a:gd name="T58" fmla="*/ 7 w 33"/>
                  <a:gd name="T59" fmla="*/ 4 h 35"/>
                  <a:gd name="T60" fmla="*/ 9 w 33"/>
                  <a:gd name="T61" fmla="*/ 1 h 35"/>
                  <a:gd name="T62" fmla="*/ 13 w 33"/>
                  <a:gd name="T63" fmla="*/ 1 h 35"/>
                  <a:gd name="T64" fmla="*/ 17 w 33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5">
                    <a:moveTo>
                      <a:pt x="17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5" y="4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4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7"/>
                    </a:lnTo>
                    <a:lnTo>
                      <a:pt x="29" y="30"/>
                    </a:lnTo>
                    <a:lnTo>
                      <a:pt x="25" y="32"/>
                    </a:lnTo>
                    <a:lnTo>
                      <a:pt x="23" y="34"/>
                    </a:lnTo>
                    <a:lnTo>
                      <a:pt x="20" y="35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9" y="34"/>
                    </a:lnTo>
                    <a:lnTo>
                      <a:pt x="7" y="32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9" y="1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2200"/>
              <p:cNvSpPr>
                <a:spLocks/>
              </p:cNvSpPr>
              <p:nvPr/>
            </p:nvSpPr>
            <p:spPr bwMode="auto">
              <a:xfrm>
                <a:off x="4020184" y="5373129"/>
                <a:ext cx="14318" cy="14318"/>
              </a:xfrm>
              <a:custGeom>
                <a:avLst/>
                <a:gdLst>
                  <a:gd name="T0" fmla="*/ 17 w 35"/>
                  <a:gd name="T1" fmla="*/ 0 h 35"/>
                  <a:gd name="T2" fmla="*/ 20 w 35"/>
                  <a:gd name="T3" fmla="*/ 1 h 35"/>
                  <a:gd name="T4" fmla="*/ 24 w 35"/>
                  <a:gd name="T5" fmla="*/ 2 h 35"/>
                  <a:gd name="T6" fmla="*/ 27 w 35"/>
                  <a:gd name="T7" fmla="*/ 3 h 35"/>
                  <a:gd name="T8" fmla="*/ 29 w 35"/>
                  <a:gd name="T9" fmla="*/ 6 h 35"/>
                  <a:gd name="T10" fmla="*/ 31 w 35"/>
                  <a:gd name="T11" fmla="*/ 8 h 35"/>
                  <a:gd name="T12" fmla="*/ 33 w 35"/>
                  <a:gd name="T13" fmla="*/ 11 h 35"/>
                  <a:gd name="T14" fmla="*/ 35 w 35"/>
                  <a:gd name="T15" fmla="*/ 14 h 35"/>
                  <a:gd name="T16" fmla="*/ 35 w 35"/>
                  <a:gd name="T17" fmla="*/ 17 h 35"/>
                  <a:gd name="T18" fmla="*/ 35 w 35"/>
                  <a:gd name="T19" fmla="*/ 22 h 35"/>
                  <a:gd name="T20" fmla="*/ 33 w 35"/>
                  <a:gd name="T21" fmla="*/ 25 h 35"/>
                  <a:gd name="T22" fmla="*/ 31 w 35"/>
                  <a:gd name="T23" fmla="*/ 27 h 35"/>
                  <a:gd name="T24" fmla="*/ 29 w 35"/>
                  <a:gd name="T25" fmla="*/ 30 h 35"/>
                  <a:gd name="T26" fmla="*/ 27 w 35"/>
                  <a:gd name="T27" fmla="*/ 31 h 35"/>
                  <a:gd name="T28" fmla="*/ 24 w 35"/>
                  <a:gd name="T29" fmla="*/ 34 h 35"/>
                  <a:gd name="T30" fmla="*/ 20 w 35"/>
                  <a:gd name="T31" fmla="*/ 35 h 35"/>
                  <a:gd name="T32" fmla="*/ 17 w 35"/>
                  <a:gd name="T33" fmla="*/ 35 h 35"/>
                  <a:gd name="T34" fmla="*/ 14 w 35"/>
                  <a:gd name="T35" fmla="*/ 35 h 35"/>
                  <a:gd name="T36" fmla="*/ 11 w 35"/>
                  <a:gd name="T37" fmla="*/ 34 h 35"/>
                  <a:gd name="T38" fmla="*/ 8 w 35"/>
                  <a:gd name="T39" fmla="*/ 31 h 35"/>
                  <a:gd name="T40" fmla="*/ 5 w 35"/>
                  <a:gd name="T41" fmla="*/ 30 h 35"/>
                  <a:gd name="T42" fmla="*/ 3 w 35"/>
                  <a:gd name="T43" fmla="*/ 27 h 35"/>
                  <a:gd name="T44" fmla="*/ 1 w 35"/>
                  <a:gd name="T45" fmla="*/ 25 h 35"/>
                  <a:gd name="T46" fmla="*/ 1 w 35"/>
                  <a:gd name="T47" fmla="*/ 22 h 35"/>
                  <a:gd name="T48" fmla="*/ 0 w 35"/>
                  <a:gd name="T49" fmla="*/ 17 h 35"/>
                  <a:gd name="T50" fmla="*/ 1 w 35"/>
                  <a:gd name="T51" fmla="*/ 14 h 35"/>
                  <a:gd name="T52" fmla="*/ 1 w 35"/>
                  <a:gd name="T53" fmla="*/ 11 h 35"/>
                  <a:gd name="T54" fmla="*/ 3 w 35"/>
                  <a:gd name="T55" fmla="*/ 8 h 35"/>
                  <a:gd name="T56" fmla="*/ 5 w 35"/>
                  <a:gd name="T57" fmla="*/ 6 h 35"/>
                  <a:gd name="T58" fmla="*/ 8 w 35"/>
                  <a:gd name="T59" fmla="*/ 3 h 35"/>
                  <a:gd name="T60" fmla="*/ 11 w 35"/>
                  <a:gd name="T61" fmla="*/ 2 h 35"/>
                  <a:gd name="T62" fmla="*/ 14 w 35"/>
                  <a:gd name="T63" fmla="*/ 1 h 35"/>
                  <a:gd name="T64" fmla="*/ 17 w 35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3" y="11"/>
                    </a:lnTo>
                    <a:lnTo>
                      <a:pt x="35" y="14"/>
                    </a:lnTo>
                    <a:lnTo>
                      <a:pt x="35" y="17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31" y="27"/>
                    </a:lnTo>
                    <a:lnTo>
                      <a:pt x="29" y="30"/>
                    </a:lnTo>
                    <a:lnTo>
                      <a:pt x="27" y="31"/>
                    </a:lnTo>
                    <a:lnTo>
                      <a:pt x="24" y="34"/>
                    </a:lnTo>
                    <a:lnTo>
                      <a:pt x="20" y="35"/>
                    </a:lnTo>
                    <a:lnTo>
                      <a:pt x="17" y="35"/>
                    </a:lnTo>
                    <a:lnTo>
                      <a:pt x="14" y="35"/>
                    </a:lnTo>
                    <a:lnTo>
                      <a:pt x="11" y="34"/>
                    </a:lnTo>
                    <a:lnTo>
                      <a:pt x="8" y="31"/>
                    </a:lnTo>
                    <a:lnTo>
                      <a:pt x="5" y="30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2201"/>
              <p:cNvSpPr>
                <a:spLocks/>
              </p:cNvSpPr>
              <p:nvPr/>
            </p:nvSpPr>
            <p:spPr bwMode="auto">
              <a:xfrm>
                <a:off x="3974049" y="5358812"/>
                <a:ext cx="14318" cy="14318"/>
              </a:xfrm>
              <a:custGeom>
                <a:avLst/>
                <a:gdLst>
                  <a:gd name="T0" fmla="*/ 18 w 35"/>
                  <a:gd name="T1" fmla="*/ 0 h 35"/>
                  <a:gd name="T2" fmla="*/ 21 w 35"/>
                  <a:gd name="T3" fmla="*/ 1 h 35"/>
                  <a:gd name="T4" fmla="*/ 24 w 35"/>
                  <a:gd name="T5" fmla="*/ 3 h 35"/>
                  <a:gd name="T6" fmla="*/ 27 w 35"/>
                  <a:gd name="T7" fmla="*/ 4 h 35"/>
                  <a:gd name="T8" fmla="*/ 29 w 35"/>
                  <a:gd name="T9" fmla="*/ 6 h 35"/>
                  <a:gd name="T10" fmla="*/ 32 w 35"/>
                  <a:gd name="T11" fmla="*/ 8 h 35"/>
                  <a:gd name="T12" fmla="*/ 34 w 35"/>
                  <a:gd name="T13" fmla="*/ 11 h 35"/>
                  <a:gd name="T14" fmla="*/ 35 w 35"/>
                  <a:gd name="T15" fmla="*/ 14 h 35"/>
                  <a:gd name="T16" fmla="*/ 35 w 35"/>
                  <a:gd name="T17" fmla="*/ 18 h 35"/>
                  <a:gd name="T18" fmla="*/ 35 w 35"/>
                  <a:gd name="T19" fmla="*/ 22 h 35"/>
                  <a:gd name="T20" fmla="*/ 34 w 35"/>
                  <a:gd name="T21" fmla="*/ 25 h 35"/>
                  <a:gd name="T22" fmla="*/ 32 w 35"/>
                  <a:gd name="T23" fmla="*/ 27 h 35"/>
                  <a:gd name="T24" fmla="*/ 29 w 35"/>
                  <a:gd name="T25" fmla="*/ 31 h 35"/>
                  <a:gd name="T26" fmla="*/ 27 w 35"/>
                  <a:gd name="T27" fmla="*/ 33 h 35"/>
                  <a:gd name="T28" fmla="*/ 24 w 35"/>
                  <a:gd name="T29" fmla="*/ 34 h 35"/>
                  <a:gd name="T30" fmla="*/ 21 w 35"/>
                  <a:gd name="T31" fmla="*/ 35 h 35"/>
                  <a:gd name="T32" fmla="*/ 18 w 35"/>
                  <a:gd name="T33" fmla="*/ 35 h 35"/>
                  <a:gd name="T34" fmla="*/ 14 w 35"/>
                  <a:gd name="T35" fmla="*/ 35 h 35"/>
                  <a:gd name="T36" fmla="*/ 11 w 35"/>
                  <a:gd name="T37" fmla="*/ 34 h 35"/>
                  <a:gd name="T38" fmla="*/ 8 w 35"/>
                  <a:gd name="T39" fmla="*/ 33 h 35"/>
                  <a:gd name="T40" fmla="*/ 6 w 35"/>
                  <a:gd name="T41" fmla="*/ 31 h 35"/>
                  <a:gd name="T42" fmla="*/ 3 w 35"/>
                  <a:gd name="T43" fmla="*/ 27 h 35"/>
                  <a:gd name="T44" fmla="*/ 2 w 35"/>
                  <a:gd name="T45" fmla="*/ 25 h 35"/>
                  <a:gd name="T46" fmla="*/ 1 w 35"/>
                  <a:gd name="T47" fmla="*/ 22 h 35"/>
                  <a:gd name="T48" fmla="*/ 0 w 35"/>
                  <a:gd name="T49" fmla="*/ 18 h 35"/>
                  <a:gd name="T50" fmla="*/ 1 w 35"/>
                  <a:gd name="T51" fmla="*/ 14 h 35"/>
                  <a:gd name="T52" fmla="*/ 2 w 35"/>
                  <a:gd name="T53" fmla="*/ 11 h 35"/>
                  <a:gd name="T54" fmla="*/ 3 w 35"/>
                  <a:gd name="T55" fmla="*/ 8 h 35"/>
                  <a:gd name="T56" fmla="*/ 6 w 35"/>
                  <a:gd name="T57" fmla="*/ 6 h 35"/>
                  <a:gd name="T58" fmla="*/ 8 w 35"/>
                  <a:gd name="T59" fmla="*/ 4 h 35"/>
                  <a:gd name="T60" fmla="*/ 11 w 35"/>
                  <a:gd name="T61" fmla="*/ 3 h 35"/>
                  <a:gd name="T62" fmla="*/ 14 w 35"/>
                  <a:gd name="T63" fmla="*/ 1 h 35"/>
                  <a:gd name="T64" fmla="*/ 18 w 35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lnTo>
                      <a:pt x="21" y="1"/>
                    </a:lnTo>
                    <a:lnTo>
                      <a:pt x="24" y="3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5" y="14"/>
                    </a:lnTo>
                    <a:lnTo>
                      <a:pt x="35" y="18"/>
                    </a:lnTo>
                    <a:lnTo>
                      <a:pt x="35" y="22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29" y="31"/>
                    </a:lnTo>
                    <a:lnTo>
                      <a:pt x="27" y="33"/>
                    </a:lnTo>
                    <a:lnTo>
                      <a:pt x="24" y="34"/>
                    </a:lnTo>
                    <a:lnTo>
                      <a:pt x="21" y="35"/>
                    </a:lnTo>
                    <a:lnTo>
                      <a:pt x="18" y="35"/>
                    </a:lnTo>
                    <a:lnTo>
                      <a:pt x="14" y="35"/>
                    </a:lnTo>
                    <a:lnTo>
                      <a:pt x="11" y="34"/>
                    </a:lnTo>
                    <a:lnTo>
                      <a:pt x="8" y="33"/>
                    </a:lnTo>
                    <a:lnTo>
                      <a:pt x="6" y="31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53" name="组合 2552"/>
          <p:cNvGrpSpPr/>
          <p:nvPr/>
        </p:nvGrpSpPr>
        <p:grpSpPr>
          <a:xfrm>
            <a:off x="4520578" y="1876326"/>
            <a:ext cx="1159005" cy="991996"/>
            <a:chOff x="4387678" y="5277676"/>
            <a:chExt cx="499537" cy="416812"/>
          </a:xfrm>
        </p:grpSpPr>
        <p:sp>
          <p:nvSpPr>
            <p:cNvPr id="997" name="Freeform 2202"/>
            <p:cNvSpPr>
              <a:spLocks/>
            </p:cNvSpPr>
            <p:nvPr/>
          </p:nvSpPr>
          <p:spPr bwMode="auto">
            <a:xfrm>
              <a:off x="4448132" y="5277676"/>
              <a:ext cx="381812" cy="276814"/>
            </a:xfrm>
            <a:custGeom>
              <a:avLst/>
              <a:gdLst>
                <a:gd name="T0" fmla="*/ 48 w 960"/>
                <a:gd name="T1" fmla="*/ 8 h 697"/>
                <a:gd name="T2" fmla="*/ 31 w 960"/>
                <a:gd name="T3" fmla="*/ 47 h 697"/>
                <a:gd name="T4" fmla="*/ 15 w 960"/>
                <a:gd name="T5" fmla="*/ 96 h 697"/>
                <a:gd name="T6" fmla="*/ 6 w 960"/>
                <a:gd name="T7" fmla="*/ 139 h 697"/>
                <a:gd name="T8" fmla="*/ 1 w 960"/>
                <a:gd name="T9" fmla="*/ 185 h 697"/>
                <a:gd name="T10" fmla="*/ 1 w 960"/>
                <a:gd name="T11" fmla="*/ 237 h 697"/>
                <a:gd name="T12" fmla="*/ 8 w 960"/>
                <a:gd name="T13" fmla="*/ 291 h 697"/>
                <a:gd name="T14" fmla="*/ 24 w 960"/>
                <a:gd name="T15" fmla="*/ 347 h 697"/>
                <a:gd name="T16" fmla="*/ 53 w 960"/>
                <a:gd name="T17" fmla="*/ 405 h 697"/>
                <a:gd name="T18" fmla="*/ 93 w 960"/>
                <a:gd name="T19" fmla="*/ 463 h 697"/>
                <a:gd name="T20" fmla="*/ 148 w 960"/>
                <a:gd name="T21" fmla="*/ 520 h 697"/>
                <a:gd name="T22" fmla="*/ 219 w 960"/>
                <a:gd name="T23" fmla="*/ 575 h 697"/>
                <a:gd name="T24" fmla="*/ 309 w 960"/>
                <a:gd name="T25" fmla="*/ 627 h 697"/>
                <a:gd name="T26" fmla="*/ 419 w 960"/>
                <a:gd name="T27" fmla="*/ 674 h 697"/>
                <a:gd name="T28" fmla="*/ 507 w 960"/>
                <a:gd name="T29" fmla="*/ 688 h 697"/>
                <a:gd name="T30" fmla="*/ 582 w 960"/>
                <a:gd name="T31" fmla="*/ 660 h 697"/>
                <a:gd name="T32" fmla="*/ 650 w 960"/>
                <a:gd name="T33" fmla="*/ 630 h 697"/>
                <a:gd name="T34" fmla="*/ 698 w 960"/>
                <a:gd name="T35" fmla="*/ 604 h 697"/>
                <a:gd name="T36" fmla="*/ 747 w 960"/>
                <a:gd name="T37" fmla="*/ 574 h 697"/>
                <a:gd name="T38" fmla="*/ 795 w 960"/>
                <a:gd name="T39" fmla="*/ 539 h 697"/>
                <a:gd name="T40" fmla="*/ 840 w 960"/>
                <a:gd name="T41" fmla="*/ 499 h 697"/>
                <a:gd name="T42" fmla="*/ 880 w 960"/>
                <a:gd name="T43" fmla="*/ 453 h 697"/>
                <a:gd name="T44" fmla="*/ 913 w 960"/>
                <a:gd name="T45" fmla="*/ 402 h 697"/>
                <a:gd name="T46" fmla="*/ 939 w 960"/>
                <a:gd name="T47" fmla="*/ 345 h 697"/>
                <a:gd name="T48" fmla="*/ 955 w 960"/>
                <a:gd name="T49" fmla="*/ 281 h 697"/>
                <a:gd name="T50" fmla="*/ 960 w 960"/>
                <a:gd name="T51" fmla="*/ 210 h 697"/>
                <a:gd name="T52" fmla="*/ 951 w 960"/>
                <a:gd name="T53" fmla="*/ 132 h 697"/>
                <a:gd name="T54" fmla="*/ 928 w 960"/>
                <a:gd name="T55" fmla="*/ 48 h 697"/>
                <a:gd name="T56" fmla="*/ 872 w 960"/>
                <a:gd name="T57" fmla="*/ 2 h 697"/>
                <a:gd name="T58" fmla="*/ 799 w 960"/>
                <a:gd name="T59" fmla="*/ 8 h 697"/>
                <a:gd name="T60" fmla="*/ 742 w 960"/>
                <a:gd name="T61" fmla="*/ 19 h 697"/>
                <a:gd name="T62" fmla="*/ 697 w 960"/>
                <a:gd name="T63" fmla="*/ 32 h 697"/>
                <a:gd name="T64" fmla="*/ 667 w 960"/>
                <a:gd name="T65" fmla="*/ 43 h 697"/>
                <a:gd name="T66" fmla="*/ 637 w 960"/>
                <a:gd name="T67" fmla="*/ 59 h 697"/>
                <a:gd name="T68" fmla="*/ 607 w 960"/>
                <a:gd name="T69" fmla="*/ 77 h 697"/>
                <a:gd name="T70" fmla="*/ 576 w 960"/>
                <a:gd name="T71" fmla="*/ 99 h 697"/>
                <a:gd name="T72" fmla="*/ 547 w 960"/>
                <a:gd name="T73" fmla="*/ 123 h 697"/>
                <a:gd name="T74" fmla="*/ 519 w 960"/>
                <a:gd name="T75" fmla="*/ 154 h 697"/>
                <a:gd name="T76" fmla="*/ 492 w 960"/>
                <a:gd name="T77" fmla="*/ 187 h 697"/>
                <a:gd name="T78" fmla="*/ 466 w 960"/>
                <a:gd name="T79" fmla="*/ 189 h 697"/>
                <a:gd name="T80" fmla="*/ 434 w 960"/>
                <a:gd name="T81" fmla="*/ 153 h 697"/>
                <a:gd name="T82" fmla="*/ 394 w 960"/>
                <a:gd name="T83" fmla="*/ 115 h 697"/>
                <a:gd name="T84" fmla="*/ 347 w 960"/>
                <a:gd name="T85" fmla="*/ 80 h 697"/>
                <a:gd name="T86" fmla="*/ 307 w 960"/>
                <a:gd name="T87" fmla="*/ 55 h 697"/>
                <a:gd name="T88" fmla="*/ 278 w 960"/>
                <a:gd name="T89" fmla="*/ 41 h 697"/>
                <a:gd name="T90" fmla="*/ 248 w 960"/>
                <a:gd name="T91" fmla="*/ 28 h 697"/>
                <a:gd name="T92" fmla="*/ 216 w 960"/>
                <a:gd name="T93" fmla="*/ 18 h 697"/>
                <a:gd name="T94" fmla="*/ 182 w 960"/>
                <a:gd name="T95" fmla="*/ 9 h 697"/>
                <a:gd name="T96" fmla="*/ 148 w 960"/>
                <a:gd name="T97" fmla="*/ 4 h 697"/>
                <a:gd name="T98" fmla="*/ 110 w 960"/>
                <a:gd name="T99" fmla="*/ 0 h 697"/>
                <a:gd name="T100" fmla="*/ 71 w 960"/>
                <a:gd name="T101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0" h="697">
                  <a:moveTo>
                    <a:pt x="51" y="2"/>
                  </a:moveTo>
                  <a:lnTo>
                    <a:pt x="48" y="8"/>
                  </a:lnTo>
                  <a:lnTo>
                    <a:pt x="41" y="23"/>
                  </a:lnTo>
                  <a:lnTo>
                    <a:pt x="31" y="47"/>
                  </a:lnTo>
                  <a:lnTo>
                    <a:pt x="20" y="78"/>
                  </a:lnTo>
                  <a:lnTo>
                    <a:pt x="15" y="96"/>
                  </a:lnTo>
                  <a:lnTo>
                    <a:pt x="9" y="117"/>
                  </a:lnTo>
                  <a:lnTo>
                    <a:pt x="6" y="139"/>
                  </a:lnTo>
                  <a:lnTo>
                    <a:pt x="3" y="161"/>
                  </a:lnTo>
                  <a:lnTo>
                    <a:pt x="1" y="185"/>
                  </a:lnTo>
                  <a:lnTo>
                    <a:pt x="0" y="211"/>
                  </a:lnTo>
                  <a:lnTo>
                    <a:pt x="1" y="237"/>
                  </a:lnTo>
                  <a:lnTo>
                    <a:pt x="3" y="263"/>
                  </a:lnTo>
                  <a:lnTo>
                    <a:pt x="8" y="291"/>
                  </a:lnTo>
                  <a:lnTo>
                    <a:pt x="15" y="319"/>
                  </a:lnTo>
                  <a:lnTo>
                    <a:pt x="24" y="347"/>
                  </a:lnTo>
                  <a:lnTo>
                    <a:pt x="36" y="376"/>
                  </a:lnTo>
                  <a:lnTo>
                    <a:pt x="53" y="405"/>
                  </a:lnTo>
                  <a:lnTo>
                    <a:pt x="71" y="433"/>
                  </a:lnTo>
                  <a:lnTo>
                    <a:pt x="93" y="463"/>
                  </a:lnTo>
                  <a:lnTo>
                    <a:pt x="118" y="492"/>
                  </a:lnTo>
                  <a:lnTo>
                    <a:pt x="148" y="520"/>
                  </a:lnTo>
                  <a:lnTo>
                    <a:pt x="181" y="548"/>
                  </a:lnTo>
                  <a:lnTo>
                    <a:pt x="219" y="575"/>
                  </a:lnTo>
                  <a:lnTo>
                    <a:pt x="261" y="601"/>
                  </a:lnTo>
                  <a:lnTo>
                    <a:pt x="309" y="627"/>
                  </a:lnTo>
                  <a:lnTo>
                    <a:pt x="361" y="652"/>
                  </a:lnTo>
                  <a:lnTo>
                    <a:pt x="419" y="674"/>
                  </a:lnTo>
                  <a:lnTo>
                    <a:pt x="481" y="697"/>
                  </a:lnTo>
                  <a:lnTo>
                    <a:pt x="507" y="688"/>
                  </a:lnTo>
                  <a:lnTo>
                    <a:pt x="542" y="675"/>
                  </a:lnTo>
                  <a:lnTo>
                    <a:pt x="582" y="660"/>
                  </a:lnTo>
                  <a:lnTo>
                    <a:pt x="626" y="641"/>
                  </a:lnTo>
                  <a:lnTo>
                    <a:pt x="650" y="630"/>
                  </a:lnTo>
                  <a:lnTo>
                    <a:pt x="675" y="617"/>
                  </a:lnTo>
                  <a:lnTo>
                    <a:pt x="698" y="604"/>
                  </a:lnTo>
                  <a:lnTo>
                    <a:pt x="723" y="590"/>
                  </a:lnTo>
                  <a:lnTo>
                    <a:pt x="747" y="574"/>
                  </a:lnTo>
                  <a:lnTo>
                    <a:pt x="772" y="556"/>
                  </a:lnTo>
                  <a:lnTo>
                    <a:pt x="795" y="539"/>
                  </a:lnTo>
                  <a:lnTo>
                    <a:pt x="817" y="520"/>
                  </a:lnTo>
                  <a:lnTo>
                    <a:pt x="840" y="499"/>
                  </a:lnTo>
                  <a:lnTo>
                    <a:pt x="860" y="477"/>
                  </a:lnTo>
                  <a:lnTo>
                    <a:pt x="880" y="453"/>
                  </a:lnTo>
                  <a:lnTo>
                    <a:pt x="897" y="428"/>
                  </a:lnTo>
                  <a:lnTo>
                    <a:pt x="913" y="402"/>
                  </a:lnTo>
                  <a:lnTo>
                    <a:pt x="927" y="374"/>
                  </a:lnTo>
                  <a:lnTo>
                    <a:pt x="939" y="345"/>
                  </a:lnTo>
                  <a:lnTo>
                    <a:pt x="948" y="313"/>
                  </a:lnTo>
                  <a:lnTo>
                    <a:pt x="955" y="281"/>
                  </a:lnTo>
                  <a:lnTo>
                    <a:pt x="959" y="247"/>
                  </a:lnTo>
                  <a:lnTo>
                    <a:pt x="960" y="210"/>
                  </a:lnTo>
                  <a:lnTo>
                    <a:pt x="958" y="172"/>
                  </a:lnTo>
                  <a:lnTo>
                    <a:pt x="951" y="132"/>
                  </a:lnTo>
                  <a:lnTo>
                    <a:pt x="942" y="91"/>
                  </a:lnTo>
                  <a:lnTo>
                    <a:pt x="928" y="48"/>
                  </a:lnTo>
                  <a:lnTo>
                    <a:pt x="911" y="2"/>
                  </a:lnTo>
                  <a:lnTo>
                    <a:pt x="872" y="2"/>
                  </a:lnTo>
                  <a:lnTo>
                    <a:pt x="825" y="5"/>
                  </a:lnTo>
                  <a:lnTo>
                    <a:pt x="799" y="8"/>
                  </a:lnTo>
                  <a:lnTo>
                    <a:pt x="771" y="12"/>
                  </a:lnTo>
                  <a:lnTo>
                    <a:pt x="742" y="19"/>
                  </a:lnTo>
                  <a:lnTo>
                    <a:pt x="712" y="26"/>
                  </a:lnTo>
                  <a:lnTo>
                    <a:pt x="697" y="32"/>
                  </a:lnTo>
                  <a:lnTo>
                    <a:pt x="682" y="37"/>
                  </a:lnTo>
                  <a:lnTo>
                    <a:pt x="667" y="43"/>
                  </a:lnTo>
                  <a:lnTo>
                    <a:pt x="652" y="51"/>
                  </a:lnTo>
                  <a:lnTo>
                    <a:pt x="637" y="59"/>
                  </a:lnTo>
                  <a:lnTo>
                    <a:pt x="622" y="67"/>
                  </a:lnTo>
                  <a:lnTo>
                    <a:pt x="607" y="77"/>
                  </a:lnTo>
                  <a:lnTo>
                    <a:pt x="591" y="87"/>
                  </a:lnTo>
                  <a:lnTo>
                    <a:pt x="576" y="99"/>
                  </a:lnTo>
                  <a:lnTo>
                    <a:pt x="561" y="110"/>
                  </a:lnTo>
                  <a:lnTo>
                    <a:pt x="547" y="123"/>
                  </a:lnTo>
                  <a:lnTo>
                    <a:pt x="533" y="137"/>
                  </a:lnTo>
                  <a:lnTo>
                    <a:pt x="519" y="154"/>
                  </a:lnTo>
                  <a:lnTo>
                    <a:pt x="506" y="170"/>
                  </a:lnTo>
                  <a:lnTo>
                    <a:pt x="492" y="187"/>
                  </a:lnTo>
                  <a:lnTo>
                    <a:pt x="479" y="207"/>
                  </a:lnTo>
                  <a:lnTo>
                    <a:pt x="466" y="189"/>
                  </a:lnTo>
                  <a:lnTo>
                    <a:pt x="451" y="171"/>
                  </a:lnTo>
                  <a:lnTo>
                    <a:pt x="434" y="153"/>
                  </a:lnTo>
                  <a:lnTo>
                    <a:pt x="414" y="134"/>
                  </a:lnTo>
                  <a:lnTo>
                    <a:pt x="394" y="115"/>
                  </a:lnTo>
                  <a:lnTo>
                    <a:pt x="371" y="97"/>
                  </a:lnTo>
                  <a:lnTo>
                    <a:pt x="347" y="80"/>
                  </a:lnTo>
                  <a:lnTo>
                    <a:pt x="320" y="63"/>
                  </a:lnTo>
                  <a:lnTo>
                    <a:pt x="307" y="55"/>
                  </a:lnTo>
                  <a:lnTo>
                    <a:pt x="293" y="48"/>
                  </a:lnTo>
                  <a:lnTo>
                    <a:pt x="278" y="41"/>
                  </a:lnTo>
                  <a:lnTo>
                    <a:pt x="263" y="35"/>
                  </a:lnTo>
                  <a:lnTo>
                    <a:pt x="248" y="28"/>
                  </a:lnTo>
                  <a:lnTo>
                    <a:pt x="233" y="23"/>
                  </a:lnTo>
                  <a:lnTo>
                    <a:pt x="216" y="18"/>
                  </a:lnTo>
                  <a:lnTo>
                    <a:pt x="199" y="13"/>
                  </a:lnTo>
                  <a:lnTo>
                    <a:pt x="182" y="9"/>
                  </a:lnTo>
                  <a:lnTo>
                    <a:pt x="165" y="6"/>
                  </a:lnTo>
                  <a:lnTo>
                    <a:pt x="148" y="4"/>
                  </a:lnTo>
                  <a:lnTo>
                    <a:pt x="129" y="1"/>
                  </a:lnTo>
                  <a:lnTo>
                    <a:pt x="110" y="0"/>
                  </a:lnTo>
                  <a:lnTo>
                    <a:pt x="91" y="0"/>
                  </a:lnTo>
                  <a:lnTo>
                    <a:pt x="71" y="0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2203"/>
            <p:cNvSpPr>
              <a:spLocks/>
            </p:cNvSpPr>
            <p:nvPr/>
          </p:nvSpPr>
          <p:spPr bwMode="auto">
            <a:xfrm>
              <a:off x="4425859" y="5371538"/>
              <a:ext cx="454992" cy="79544"/>
            </a:xfrm>
            <a:custGeom>
              <a:avLst/>
              <a:gdLst>
                <a:gd name="T0" fmla="*/ 248 w 1145"/>
                <a:gd name="T1" fmla="*/ 201 h 201"/>
                <a:gd name="T2" fmla="*/ 173 w 1145"/>
                <a:gd name="T3" fmla="*/ 74 h 201"/>
                <a:gd name="T4" fmla="*/ 134 w 1145"/>
                <a:gd name="T5" fmla="*/ 123 h 201"/>
                <a:gd name="T6" fmla="*/ 0 w 1145"/>
                <a:gd name="T7" fmla="*/ 123 h 201"/>
                <a:gd name="T8" fmla="*/ 0 w 1145"/>
                <a:gd name="T9" fmla="*/ 69 h 201"/>
                <a:gd name="T10" fmla="*/ 122 w 1145"/>
                <a:gd name="T11" fmla="*/ 69 h 201"/>
                <a:gd name="T12" fmla="*/ 177 w 1145"/>
                <a:gd name="T13" fmla="*/ 0 h 201"/>
                <a:gd name="T14" fmla="*/ 244 w 1145"/>
                <a:gd name="T15" fmla="*/ 127 h 201"/>
                <a:gd name="T16" fmla="*/ 311 w 1145"/>
                <a:gd name="T17" fmla="*/ 30 h 201"/>
                <a:gd name="T18" fmla="*/ 353 w 1145"/>
                <a:gd name="T19" fmla="*/ 62 h 201"/>
                <a:gd name="T20" fmla="*/ 390 w 1145"/>
                <a:gd name="T21" fmla="*/ 0 h 201"/>
                <a:gd name="T22" fmla="*/ 472 w 1145"/>
                <a:gd name="T23" fmla="*/ 115 h 201"/>
                <a:gd name="T24" fmla="*/ 534 w 1145"/>
                <a:gd name="T25" fmla="*/ 15 h 201"/>
                <a:gd name="T26" fmla="*/ 592 w 1145"/>
                <a:gd name="T27" fmla="*/ 69 h 201"/>
                <a:gd name="T28" fmla="*/ 644 w 1145"/>
                <a:gd name="T29" fmla="*/ 30 h 201"/>
                <a:gd name="T30" fmla="*/ 747 w 1145"/>
                <a:gd name="T31" fmla="*/ 121 h 201"/>
                <a:gd name="T32" fmla="*/ 797 w 1145"/>
                <a:gd name="T33" fmla="*/ 0 h 201"/>
                <a:gd name="T34" fmla="*/ 889 w 1145"/>
                <a:gd name="T35" fmla="*/ 127 h 201"/>
                <a:gd name="T36" fmla="*/ 926 w 1145"/>
                <a:gd name="T37" fmla="*/ 0 h 201"/>
                <a:gd name="T38" fmla="*/ 948 w 1145"/>
                <a:gd name="T39" fmla="*/ 69 h 201"/>
                <a:gd name="T40" fmla="*/ 1145 w 1145"/>
                <a:gd name="T41" fmla="*/ 63 h 201"/>
                <a:gd name="T42" fmla="*/ 1108 w 1145"/>
                <a:gd name="T43" fmla="*/ 127 h 201"/>
                <a:gd name="T44" fmla="*/ 943 w 1145"/>
                <a:gd name="T45" fmla="*/ 114 h 201"/>
                <a:gd name="T46" fmla="*/ 899 w 1145"/>
                <a:gd name="T47" fmla="*/ 193 h 201"/>
                <a:gd name="T48" fmla="*/ 811 w 1145"/>
                <a:gd name="T49" fmla="*/ 90 h 201"/>
                <a:gd name="T50" fmla="*/ 757 w 1145"/>
                <a:gd name="T51" fmla="*/ 201 h 201"/>
                <a:gd name="T52" fmla="*/ 642 w 1145"/>
                <a:gd name="T53" fmla="*/ 100 h 201"/>
                <a:gd name="T54" fmla="*/ 590 w 1145"/>
                <a:gd name="T55" fmla="*/ 136 h 201"/>
                <a:gd name="T56" fmla="*/ 537 w 1145"/>
                <a:gd name="T57" fmla="*/ 100 h 201"/>
                <a:gd name="T58" fmla="*/ 478 w 1145"/>
                <a:gd name="T59" fmla="*/ 201 h 201"/>
                <a:gd name="T60" fmla="*/ 387 w 1145"/>
                <a:gd name="T61" fmla="*/ 87 h 201"/>
                <a:gd name="T62" fmla="*/ 357 w 1145"/>
                <a:gd name="T63" fmla="*/ 127 h 201"/>
                <a:gd name="T64" fmla="*/ 315 w 1145"/>
                <a:gd name="T65" fmla="*/ 100 h 201"/>
                <a:gd name="T66" fmla="*/ 248 w 1145"/>
                <a:gd name="T6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5" h="201">
                  <a:moveTo>
                    <a:pt x="248" y="201"/>
                  </a:moveTo>
                  <a:lnTo>
                    <a:pt x="173" y="74"/>
                  </a:lnTo>
                  <a:lnTo>
                    <a:pt x="134" y="123"/>
                  </a:lnTo>
                  <a:lnTo>
                    <a:pt x="0" y="123"/>
                  </a:lnTo>
                  <a:lnTo>
                    <a:pt x="0" y="69"/>
                  </a:lnTo>
                  <a:lnTo>
                    <a:pt x="122" y="69"/>
                  </a:lnTo>
                  <a:lnTo>
                    <a:pt x="177" y="0"/>
                  </a:lnTo>
                  <a:lnTo>
                    <a:pt x="244" y="127"/>
                  </a:lnTo>
                  <a:lnTo>
                    <a:pt x="311" y="30"/>
                  </a:lnTo>
                  <a:lnTo>
                    <a:pt x="353" y="62"/>
                  </a:lnTo>
                  <a:lnTo>
                    <a:pt x="390" y="0"/>
                  </a:lnTo>
                  <a:lnTo>
                    <a:pt x="472" y="115"/>
                  </a:lnTo>
                  <a:lnTo>
                    <a:pt x="534" y="15"/>
                  </a:lnTo>
                  <a:lnTo>
                    <a:pt x="592" y="69"/>
                  </a:lnTo>
                  <a:lnTo>
                    <a:pt x="644" y="30"/>
                  </a:lnTo>
                  <a:lnTo>
                    <a:pt x="747" y="121"/>
                  </a:lnTo>
                  <a:lnTo>
                    <a:pt x="797" y="0"/>
                  </a:lnTo>
                  <a:lnTo>
                    <a:pt x="889" y="127"/>
                  </a:lnTo>
                  <a:lnTo>
                    <a:pt x="926" y="0"/>
                  </a:lnTo>
                  <a:lnTo>
                    <a:pt x="948" y="69"/>
                  </a:lnTo>
                  <a:lnTo>
                    <a:pt x="1145" y="63"/>
                  </a:lnTo>
                  <a:lnTo>
                    <a:pt x="1108" y="127"/>
                  </a:lnTo>
                  <a:lnTo>
                    <a:pt x="943" y="114"/>
                  </a:lnTo>
                  <a:lnTo>
                    <a:pt x="899" y="193"/>
                  </a:lnTo>
                  <a:lnTo>
                    <a:pt x="811" y="90"/>
                  </a:lnTo>
                  <a:lnTo>
                    <a:pt x="757" y="201"/>
                  </a:lnTo>
                  <a:lnTo>
                    <a:pt x="642" y="100"/>
                  </a:lnTo>
                  <a:lnTo>
                    <a:pt x="590" y="136"/>
                  </a:lnTo>
                  <a:lnTo>
                    <a:pt x="537" y="100"/>
                  </a:lnTo>
                  <a:lnTo>
                    <a:pt x="478" y="201"/>
                  </a:lnTo>
                  <a:lnTo>
                    <a:pt x="387" y="87"/>
                  </a:lnTo>
                  <a:lnTo>
                    <a:pt x="357" y="127"/>
                  </a:lnTo>
                  <a:lnTo>
                    <a:pt x="315" y="100"/>
                  </a:lnTo>
                  <a:lnTo>
                    <a:pt x="248" y="20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2204"/>
            <p:cNvSpPr>
              <a:spLocks/>
            </p:cNvSpPr>
            <p:nvPr/>
          </p:nvSpPr>
          <p:spPr bwMode="auto">
            <a:xfrm>
              <a:off x="4387678" y="5595853"/>
              <a:ext cx="82726" cy="98635"/>
            </a:xfrm>
            <a:custGeom>
              <a:avLst/>
              <a:gdLst>
                <a:gd name="T0" fmla="*/ 58 w 207"/>
                <a:gd name="T1" fmla="*/ 0 h 250"/>
                <a:gd name="T2" fmla="*/ 58 w 207"/>
                <a:gd name="T3" fmla="*/ 97 h 250"/>
                <a:gd name="T4" fmla="*/ 150 w 207"/>
                <a:gd name="T5" fmla="*/ 97 h 250"/>
                <a:gd name="T6" fmla="*/ 150 w 207"/>
                <a:gd name="T7" fmla="*/ 0 h 250"/>
                <a:gd name="T8" fmla="*/ 207 w 207"/>
                <a:gd name="T9" fmla="*/ 0 h 250"/>
                <a:gd name="T10" fmla="*/ 207 w 207"/>
                <a:gd name="T11" fmla="*/ 250 h 250"/>
                <a:gd name="T12" fmla="*/ 150 w 207"/>
                <a:gd name="T13" fmla="*/ 250 h 250"/>
                <a:gd name="T14" fmla="*/ 150 w 207"/>
                <a:gd name="T15" fmla="*/ 145 h 250"/>
                <a:gd name="T16" fmla="*/ 58 w 207"/>
                <a:gd name="T17" fmla="*/ 145 h 250"/>
                <a:gd name="T18" fmla="*/ 58 w 207"/>
                <a:gd name="T19" fmla="*/ 250 h 250"/>
                <a:gd name="T20" fmla="*/ 0 w 207"/>
                <a:gd name="T21" fmla="*/ 250 h 250"/>
                <a:gd name="T22" fmla="*/ 0 w 207"/>
                <a:gd name="T23" fmla="*/ 0 h 250"/>
                <a:gd name="T24" fmla="*/ 58 w 207"/>
                <a:gd name="T2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50">
                  <a:moveTo>
                    <a:pt x="58" y="0"/>
                  </a:moveTo>
                  <a:lnTo>
                    <a:pt x="58" y="97"/>
                  </a:lnTo>
                  <a:lnTo>
                    <a:pt x="150" y="97"/>
                  </a:lnTo>
                  <a:lnTo>
                    <a:pt x="150" y="0"/>
                  </a:lnTo>
                  <a:lnTo>
                    <a:pt x="207" y="0"/>
                  </a:lnTo>
                  <a:lnTo>
                    <a:pt x="207" y="250"/>
                  </a:lnTo>
                  <a:lnTo>
                    <a:pt x="150" y="250"/>
                  </a:lnTo>
                  <a:lnTo>
                    <a:pt x="150" y="145"/>
                  </a:lnTo>
                  <a:lnTo>
                    <a:pt x="58" y="145"/>
                  </a:lnTo>
                  <a:lnTo>
                    <a:pt x="58" y="250"/>
                  </a:lnTo>
                  <a:lnTo>
                    <a:pt x="0" y="250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2205"/>
            <p:cNvSpPr>
              <a:spLocks/>
            </p:cNvSpPr>
            <p:nvPr/>
          </p:nvSpPr>
          <p:spPr bwMode="auto">
            <a:xfrm>
              <a:off x="4489494" y="5595853"/>
              <a:ext cx="63635" cy="98635"/>
            </a:xfrm>
            <a:custGeom>
              <a:avLst/>
              <a:gdLst>
                <a:gd name="T0" fmla="*/ 148 w 159"/>
                <a:gd name="T1" fmla="*/ 144 h 250"/>
                <a:gd name="T2" fmla="*/ 56 w 159"/>
                <a:gd name="T3" fmla="*/ 144 h 250"/>
                <a:gd name="T4" fmla="*/ 56 w 159"/>
                <a:gd name="T5" fmla="*/ 203 h 250"/>
                <a:gd name="T6" fmla="*/ 159 w 159"/>
                <a:gd name="T7" fmla="*/ 203 h 250"/>
                <a:gd name="T8" fmla="*/ 159 w 159"/>
                <a:gd name="T9" fmla="*/ 250 h 250"/>
                <a:gd name="T10" fmla="*/ 0 w 159"/>
                <a:gd name="T11" fmla="*/ 250 h 250"/>
                <a:gd name="T12" fmla="*/ 0 w 159"/>
                <a:gd name="T13" fmla="*/ 0 h 250"/>
                <a:gd name="T14" fmla="*/ 155 w 159"/>
                <a:gd name="T15" fmla="*/ 0 h 250"/>
                <a:gd name="T16" fmla="*/ 155 w 159"/>
                <a:gd name="T17" fmla="*/ 47 h 250"/>
                <a:gd name="T18" fmla="*/ 56 w 159"/>
                <a:gd name="T19" fmla="*/ 47 h 250"/>
                <a:gd name="T20" fmla="*/ 56 w 159"/>
                <a:gd name="T21" fmla="*/ 99 h 250"/>
                <a:gd name="T22" fmla="*/ 148 w 159"/>
                <a:gd name="T23" fmla="*/ 99 h 250"/>
                <a:gd name="T24" fmla="*/ 148 w 159"/>
                <a:gd name="T25" fmla="*/ 14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250">
                  <a:moveTo>
                    <a:pt x="148" y="144"/>
                  </a:moveTo>
                  <a:lnTo>
                    <a:pt x="56" y="144"/>
                  </a:lnTo>
                  <a:lnTo>
                    <a:pt x="56" y="203"/>
                  </a:lnTo>
                  <a:lnTo>
                    <a:pt x="159" y="203"/>
                  </a:lnTo>
                  <a:lnTo>
                    <a:pt x="159" y="250"/>
                  </a:lnTo>
                  <a:lnTo>
                    <a:pt x="0" y="250"/>
                  </a:lnTo>
                  <a:lnTo>
                    <a:pt x="0" y="0"/>
                  </a:lnTo>
                  <a:lnTo>
                    <a:pt x="155" y="0"/>
                  </a:lnTo>
                  <a:lnTo>
                    <a:pt x="155" y="47"/>
                  </a:lnTo>
                  <a:lnTo>
                    <a:pt x="56" y="47"/>
                  </a:lnTo>
                  <a:lnTo>
                    <a:pt x="56" y="99"/>
                  </a:lnTo>
                  <a:lnTo>
                    <a:pt x="148" y="99"/>
                  </a:lnTo>
                  <a:lnTo>
                    <a:pt x="148" y="144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2206"/>
            <p:cNvSpPr>
              <a:spLocks noEditPoints="1"/>
            </p:cNvSpPr>
            <p:nvPr/>
          </p:nvSpPr>
          <p:spPr bwMode="auto">
            <a:xfrm>
              <a:off x="4561085" y="5595853"/>
              <a:ext cx="90680" cy="98635"/>
            </a:xfrm>
            <a:custGeom>
              <a:avLst/>
              <a:gdLst>
                <a:gd name="T0" fmla="*/ 139 w 227"/>
                <a:gd name="T1" fmla="*/ 144 h 250"/>
                <a:gd name="T2" fmla="*/ 123 w 227"/>
                <a:gd name="T3" fmla="*/ 91 h 250"/>
                <a:gd name="T4" fmla="*/ 119 w 227"/>
                <a:gd name="T5" fmla="*/ 79 h 250"/>
                <a:gd name="T6" fmla="*/ 116 w 227"/>
                <a:gd name="T7" fmla="*/ 66 h 250"/>
                <a:gd name="T8" fmla="*/ 113 w 227"/>
                <a:gd name="T9" fmla="*/ 54 h 250"/>
                <a:gd name="T10" fmla="*/ 111 w 227"/>
                <a:gd name="T11" fmla="*/ 43 h 250"/>
                <a:gd name="T12" fmla="*/ 110 w 227"/>
                <a:gd name="T13" fmla="*/ 43 h 250"/>
                <a:gd name="T14" fmla="*/ 107 w 227"/>
                <a:gd name="T15" fmla="*/ 54 h 250"/>
                <a:gd name="T16" fmla="*/ 104 w 227"/>
                <a:gd name="T17" fmla="*/ 66 h 250"/>
                <a:gd name="T18" fmla="*/ 101 w 227"/>
                <a:gd name="T19" fmla="*/ 79 h 250"/>
                <a:gd name="T20" fmla="*/ 98 w 227"/>
                <a:gd name="T21" fmla="*/ 91 h 250"/>
                <a:gd name="T22" fmla="*/ 84 w 227"/>
                <a:gd name="T23" fmla="*/ 144 h 250"/>
                <a:gd name="T24" fmla="*/ 139 w 227"/>
                <a:gd name="T25" fmla="*/ 144 h 250"/>
                <a:gd name="T26" fmla="*/ 75 w 227"/>
                <a:gd name="T27" fmla="*/ 186 h 250"/>
                <a:gd name="T28" fmla="*/ 57 w 227"/>
                <a:gd name="T29" fmla="*/ 250 h 250"/>
                <a:gd name="T30" fmla="*/ 0 w 227"/>
                <a:gd name="T31" fmla="*/ 250 h 250"/>
                <a:gd name="T32" fmla="*/ 75 w 227"/>
                <a:gd name="T33" fmla="*/ 0 h 250"/>
                <a:gd name="T34" fmla="*/ 150 w 227"/>
                <a:gd name="T35" fmla="*/ 0 h 250"/>
                <a:gd name="T36" fmla="*/ 227 w 227"/>
                <a:gd name="T37" fmla="*/ 250 h 250"/>
                <a:gd name="T38" fmla="*/ 166 w 227"/>
                <a:gd name="T39" fmla="*/ 250 h 250"/>
                <a:gd name="T40" fmla="*/ 146 w 227"/>
                <a:gd name="T41" fmla="*/ 186 h 250"/>
                <a:gd name="T42" fmla="*/ 75 w 227"/>
                <a:gd name="T43" fmla="*/ 18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250">
                  <a:moveTo>
                    <a:pt x="139" y="144"/>
                  </a:moveTo>
                  <a:lnTo>
                    <a:pt x="123" y="91"/>
                  </a:lnTo>
                  <a:lnTo>
                    <a:pt x="119" y="79"/>
                  </a:lnTo>
                  <a:lnTo>
                    <a:pt x="116" y="66"/>
                  </a:lnTo>
                  <a:lnTo>
                    <a:pt x="113" y="54"/>
                  </a:lnTo>
                  <a:lnTo>
                    <a:pt x="111" y="43"/>
                  </a:lnTo>
                  <a:lnTo>
                    <a:pt x="110" y="43"/>
                  </a:lnTo>
                  <a:lnTo>
                    <a:pt x="107" y="54"/>
                  </a:lnTo>
                  <a:lnTo>
                    <a:pt x="104" y="66"/>
                  </a:lnTo>
                  <a:lnTo>
                    <a:pt x="101" y="79"/>
                  </a:lnTo>
                  <a:lnTo>
                    <a:pt x="98" y="91"/>
                  </a:lnTo>
                  <a:lnTo>
                    <a:pt x="84" y="144"/>
                  </a:lnTo>
                  <a:lnTo>
                    <a:pt x="139" y="144"/>
                  </a:lnTo>
                  <a:close/>
                  <a:moveTo>
                    <a:pt x="75" y="186"/>
                  </a:moveTo>
                  <a:lnTo>
                    <a:pt x="57" y="250"/>
                  </a:lnTo>
                  <a:lnTo>
                    <a:pt x="0" y="250"/>
                  </a:lnTo>
                  <a:lnTo>
                    <a:pt x="75" y="0"/>
                  </a:lnTo>
                  <a:lnTo>
                    <a:pt x="150" y="0"/>
                  </a:lnTo>
                  <a:lnTo>
                    <a:pt x="227" y="250"/>
                  </a:lnTo>
                  <a:lnTo>
                    <a:pt x="166" y="250"/>
                  </a:lnTo>
                  <a:lnTo>
                    <a:pt x="146" y="186"/>
                  </a:lnTo>
                  <a:lnTo>
                    <a:pt x="75" y="18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2207"/>
            <p:cNvSpPr>
              <a:spLocks/>
            </p:cNvSpPr>
            <p:nvPr/>
          </p:nvSpPr>
          <p:spPr bwMode="auto">
            <a:xfrm>
              <a:off x="4664492" y="5595853"/>
              <a:ext cx="62044" cy="98635"/>
            </a:xfrm>
            <a:custGeom>
              <a:avLst/>
              <a:gdLst>
                <a:gd name="T0" fmla="*/ 0 w 155"/>
                <a:gd name="T1" fmla="*/ 0 h 250"/>
                <a:gd name="T2" fmla="*/ 56 w 155"/>
                <a:gd name="T3" fmla="*/ 0 h 250"/>
                <a:gd name="T4" fmla="*/ 56 w 155"/>
                <a:gd name="T5" fmla="*/ 202 h 250"/>
                <a:gd name="T6" fmla="*/ 155 w 155"/>
                <a:gd name="T7" fmla="*/ 202 h 250"/>
                <a:gd name="T8" fmla="*/ 155 w 155"/>
                <a:gd name="T9" fmla="*/ 250 h 250"/>
                <a:gd name="T10" fmla="*/ 0 w 155"/>
                <a:gd name="T11" fmla="*/ 250 h 250"/>
                <a:gd name="T12" fmla="*/ 0 w 155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50">
                  <a:moveTo>
                    <a:pt x="0" y="0"/>
                  </a:moveTo>
                  <a:lnTo>
                    <a:pt x="56" y="0"/>
                  </a:lnTo>
                  <a:lnTo>
                    <a:pt x="56" y="202"/>
                  </a:lnTo>
                  <a:lnTo>
                    <a:pt x="155" y="202"/>
                  </a:lnTo>
                  <a:lnTo>
                    <a:pt x="155" y="250"/>
                  </a:lnTo>
                  <a:lnTo>
                    <a:pt x="0" y="2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2208"/>
            <p:cNvSpPr>
              <a:spLocks/>
            </p:cNvSpPr>
            <p:nvPr/>
          </p:nvSpPr>
          <p:spPr bwMode="auto">
            <a:xfrm>
              <a:off x="4716990" y="5595853"/>
              <a:ext cx="76362" cy="98635"/>
            </a:xfrm>
            <a:custGeom>
              <a:avLst/>
              <a:gdLst>
                <a:gd name="T0" fmla="*/ 67 w 191"/>
                <a:gd name="T1" fmla="*/ 48 h 250"/>
                <a:gd name="T2" fmla="*/ 0 w 191"/>
                <a:gd name="T3" fmla="*/ 48 h 250"/>
                <a:gd name="T4" fmla="*/ 0 w 191"/>
                <a:gd name="T5" fmla="*/ 0 h 250"/>
                <a:gd name="T6" fmla="*/ 191 w 191"/>
                <a:gd name="T7" fmla="*/ 0 h 250"/>
                <a:gd name="T8" fmla="*/ 191 w 191"/>
                <a:gd name="T9" fmla="*/ 48 h 250"/>
                <a:gd name="T10" fmla="*/ 123 w 191"/>
                <a:gd name="T11" fmla="*/ 48 h 250"/>
                <a:gd name="T12" fmla="*/ 123 w 191"/>
                <a:gd name="T13" fmla="*/ 250 h 250"/>
                <a:gd name="T14" fmla="*/ 67 w 191"/>
                <a:gd name="T15" fmla="*/ 250 h 250"/>
                <a:gd name="T16" fmla="*/ 67 w 191"/>
                <a:gd name="T17" fmla="*/ 4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50">
                  <a:moveTo>
                    <a:pt x="67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191" y="0"/>
                  </a:lnTo>
                  <a:lnTo>
                    <a:pt x="191" y="48"/>
                  </a:lnTo>
                  <a:lnTo>
                    <a:pt x="123" y="48"/>
                  </a:lnTo>
                  <a:lnTo>
                    <a:pt x="123" y="250"/>
                  </a:lnTo>
                  <a:lnTo>
                    <a:pt x="67" y="250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2209"/>
            <p:cNvSpPr>
              <a:spLocks/>
            </p:cNvSpPr>
            <p:nvPr/>
          </p:nvSpPr>
          <p:spPr bwMode="auto">
            <a:xfrm>
              <a:off x="4806080" y="5595853"/>
              <a:ext cx="81135" cy="98635"/>
            </a:xfrm>
            <a:custGeom>
              <a:avLst/>
              <a:gdLst>
                <a:gd name="T0" fmla="*/ 56 w 205"/>
                <a:gd name="T1" fmla="*/ 0 h 250"/>
                <a:gd name="T2" fmla="*/ 56 w 205"/>
                <a:gd name="T3" fmla="*/ 97 h 250"/>
                <a:gd name="T4" fmla="*/ 149 w 205"/>
                <a:gd name="T5" fmla="*/ 97 h 250"/>
                <a:gd name="T6" fmla="*/ 149 w 205"/>
                <a:gd name="T7" fmla="*/ 0 h 250"/>
                <a:gd name="T8" fmla="*/ 205 w 205"/>
                <a:gd name="T9" fmla="*/ 0 h 250"/>
                <a:gd name="T10" fmla="*/ 205 w 205"/>
                <a:gd name="T11" fmla="*/ 250 h 250"/>
                <a:gd name="T12" fmla="*/ 149 w 205"/>
                <a:gd name="T13" fmla="*/ 250 h 250"/>
                <a:gd name="T14" fmla="*/ 149 w 205"/>
                <a:gd name="T15" fmla="*/ 145 h 250"/>
                <a:gd name="T16" fmla="*/ 56 w 205"/>
                <a:gd name="T17" fmla="*/ 145 h 250"/>
                <a:gd name="T18" fmla="*/ 56 w 205"/>
                <a:gd name="T19" fmla="*/ 250 h 250"/>
                <a:gd name="T20" fmla="*/ 0 w 205"/>
                <a:gd name="T21" fmla="*/ 250 h 250"/>
                <a:gd name="T22" fmla="*/ 0 w 205"/>
                <a:gd name="T23" fmla="*/ 0 h 250"/>
                <a:gd name="T24" fmla="*/ 56 w 205"/>
                <a:gd name="T2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250">
                  <a:moveTo>
                    <a:pt x="56" y="0"/>
                  </a:moveTo>
                  <a:lnTo>
                    <a:pt x="56" y="97"/>
                  </a:lnTo>
                  <a:lnTo>
                    <a:pt x="149" y="97"/>
                  </a:lnTo>
                  <a:lnTo>
                    <a:pt x="149" y="0"/>
                  </a:lnTo>
                  <a:lnTo>
                    <a:pt x="205" y="0"/>
                  </a:lnTo>
                  <a:lnTo>
                    <a:pt x="205" y="250"/>
                  </a:lnTo>
                  <a:lnTo>
                    <a:pt x="149" y="250"/>
                  </a:lnTo>
                  <a:lnTo>
                    <a:pt x="149" y="145"/>
                  </a:lnTo>
                  <a:lnTo>
                    <a:pt x="56" y="145"/>
                  </a:lnTo>
                  <a:lnTo>
                    <a:pt x="56" y="250"/>
                  </a:lnTo>
                  <a:lnTo>
                    <a:pt x="0" y="250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61" name="组合 2560"/>
          <p:cNvGrpSpPr/>
          <p:nvPr/>
        </p:nvGrpSpPr>
        <p:grpSpPr>
          <a:xfrm>
            <a:off x="1258590" y="5146310"/>
            <a:ext cx="1144393" cy="1055761"/>
            <a:chOff x="2313167" y="5899711"/>
            <a:chExt cx="604535" cy="571128"/>
          </a:xfrm>
        </p:grpSpPr>
        <p:sp>
          <p:nvSpPr>
            <p:cNvPr id="1007" name="Freeform 2212"/>
            <p:cNvSpPr>
              <a:spLocks/>
            </p:cNvSpPr>
            <p:nvPr/>
          </p:nvSpPr>
          <p:spPr bwMode="auto">
            <a:xfrm>
              <a:off x="2416574" y="6014255"/>
              <a:ext cx="100225" cy="84317"/>
            </a:xfrm>
            <a:custGeom>
              <a:avLst/>
              <a:gdLst>
                <a:gd name="T0" fmla="*/ 183 w 256"/>
                <a:gd name="T1" fmla="*/ 0 h 212"/>
                <a:gd name="T2" fmla="*/ 166 w 256"/>
                <a:gd name="T3" fmla="*/ 1 h 212"/>
                <a:gd name="T4" fmla="*/ 148 w 256"/>
                <a:gd name="T5" fmla="*/ 8 h 212"/>
                <a:gd name="T6" fmla="*/ 133 w 256"/>
                <a:gd name="T7" fmla="*/ 12 h 212"/>
                <a:gd name="T8" fmla="*/ 121 w 256"/>
                <a:gd name="T9" fmla="*/ 12 h 212"/>
                <a:gd name="T10" fmla="*/ 108 w 256"/>
                <a:gd name="T11" fmla="*/ 8 h 212"/>
                <a:gd name="T12" fmla="*/ 90 w 256"/>
                <a:gd name="T13" fmla="*/ 1 h 212"/>
                <a:gd name="T14" fmla="*/ 73 w 256"/>
                <a:gd name="T15" fmla="*/ 0 h 212"/>
                <a:gd name="T16" fmla="*/ 53 w 256"/>
                <a:gd name="T17" fmla="*/ 1 h 212"/>
                <a:gd name="T18" fmla="*/ 35 w 256"/>
                <a:gd name="T19" fmla="*/ 9 h 212"/>
                <a:gd name="T20" fmla="*/ 19 w 256"/>
                <a:gd name="T21" fmla="*/ 20 h 212"/>
                <a:gd name="T22" fmla="*/ 10 w 256"/>
                <a:gd name="T23" fmla="*/ 36 h 212"/>
                <a:gd name="T24" fmla="*/ 2 w 256"/>
                <a:gd name="T25" fmla="*/ 54 h 212"/>
                <a:gd name="T26" fmla="*/ 0 w 256"/>
                <a:gd name="T27" fmla="*/ 74 h 212"/>
                <a:gd name="T28" fmla="*/ 2 w 256"/>
                <a:gd name="T29" fmla="*/ 95 h 212"/>
                <a:gd name="T30" fmla="*/ 8 w 256"/>
                <a:gd name="T31" fmla="*/ 116 h 212"/>
                <a:gd name="T32" fmla="*/ 18 w 256"/>
                <a:gd name="T33" fmla="*/ 136 h 212"/>
                <a:gd name="T34" fmla="*/ 31 w 256"/>
                <a:gd name="T35" fmla="*/ 155 h 212"/>
                <a:gd name="T36" fmla="*/ 44 w 256"/>
                <a:gd name="T37" fmla="*/ 171 h 212"/>
                <a:gd name="T38" fmla="*/ 58 w 256"/>
                <a:gd name="T39" fmla="*/ 185 h 212"/>
                <a:gd name="T40" fmla="*/ 73 w 256"/>
                <a:gd name="T41" fmla="*/ 196 h 212"/>
                <a:gd name="T42" fmla="*/ 89 w 256"/>
                <a:gd name="T43" fmla="*/ 203 h 212"/>
                <a:gd name="T44" fmla="*/ 104 w 256"/>
                <a:gd name="T45" fmla="*/ 209 h 212"/>
                <a:gd name="T46" fmla="*/ 120 w 256"/>
                <a:gd name="T47" fmla="*/ 211 h 212"/>
                <a:gd name="T48" fmla="*/ 136 w 256"/>
                <a:gd name="T49" fmla="*/ 211 h 212"/>
                <a:gd name="T50" fmla="*/ 152 w 256"/>
                <a:gd name="T51" fmla="*/ 209 h 212"/>
                <a:gd name="T52" fmla="*/ 167 w 256"/>
                <a:gd name="T53" fmla="*/ 203 h 212"/>
                <a:gd name="T54" fmla="*/ 183 w 256"/>
                <a:gd name="T55" fmla="*/ 196 h 212"/>
                <a:gd name="T56" fmla="*/ 198 w 256"/>
                <a:gd name="T57" fmla="*/ 185 h 212"/>
                <a:gd name="T58" fmla="*/ 212 w 256"/>
                <a:gd name="T59" fmla="*/ 171 h 212"/>
                <a:gd name="T60" fmla="*/ 225 w 256"/>
                <a:gd name="T61" fmla="*/ 155 h 212"/>
                <a:gd name="T62" fmla="*/ 238 w 256"/>
                <a:gd name="T63" fmla="*/ 136 h 212"/>
                <a:gd name="T64" fmla="*/ 248 w 256"/>
                <a:gd name="T65" fmla="*/ 116 h 212"/>
                <a:gd name="T66" fmla="*/ 254 w 256"/>
                <a:gd name="T67" fmla="*/ 95 h 212"/>
                <a:gd name="T68" fmla="*/ 256 w 256"/>
                <a:gd name="T69" fmla="*/ 74 h 212"/>
                <a:gd name="T70" fmla="*/ 254 w 256"/>
                <a:gd name="T71" fmla="*/ 54 h 212"/>
                <a:gd name="T72" fmla="*/ 246 w 256"/>
                <a:gd name="T73" fmla="*/ 36 h 212"/>
                <a:gd name="T74" fmla="*/ 237 w 256"/>
                <a:gd name="T75" fmla="*/ 20 h 212"/>
                <a:gd name="T76" fmla="*/ 221 w 256"/>
                <a:gd name="T77" fmla="*/ 9 h 212"/>
                <a:gd name="T78" fmla="*/ 203 w 256"/>
                <a:gd name="T79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212">
                  <a:moveTo>
                    <a:pt x="192" y="0"/>
                  </a:moveTo>
                  <a:lnTo>
                    <a:pt x="183" y="0"/>
                  </a:lnTo>
                  <a:lnTo>
                    <a:pt x="174" y="0"/>
                  </a:lnTo>
                  <a:lnTo>
                    <a:pt x="166" y="1"/>
                  </a:lnTo>
                  <a:lnTo>
                    <a:pt x="159" y="4"/>
                  </a:lnTo>
                  <a:lnTo>
                    <a:pt x="148" y="8"/>
                  </a:lnTo>
                  <a:lnTo>
                    <a:pt x="138" y="13"/>
                  </a:lnTo>
                  <a:lnTo>
                    <a:pt x="133" y="12"/>
                  </a:lnTo>
                  <a:lnTo>
                    <a:pt x="127" y="12"/>
                  </a:lnTo>
                  <a:lnTo>
                    <a:pt x="121" y="12"/>
                  </a:lnTo>
                  <a:lnTo>
                    <a:pt x="117" y="13"/>
                  </a:lnTo>
                  <a:lnTo>
                    <a:pt x="108" y="8"/>
                  </a:lnTo>
                  <a:lnTo>
                    <a:pt x="96" y="4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3" y="1"/>
                  </a:lnTo>
                  <a:lnTo>
                    <a:pt x="43" y="5"/>
                  </a:lnTo>
                  <a:lnTo>
                    <a:pt x="35" y="9"/>
                  </a:lnTo>
                  <a:lnTo>
                    <a:pt x="27" y="14"/>
                  </a:lnTo>
                  <a:lnTo>
                    <a:pt x="19" y="20"/>
                  </a:lnTo>
                  <a:lnTo>
                    <a:pt x="14" y="27"/>
                  </a:lnTo>
                  <a:lnTo>
                    <a:pt x="10" y="36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85"/>
                  </a:lnTo>
                  <a:lnTo>
                    <a:pt x="2" y="95"/>
                  </a:lnTo>
                  <a:lnTo>
                    <a:pt x="4" y="106"/>
                  </a:lnTo>
                  <a:lnTo>
                    <a:pt x="8" y="116"/>
                  </a:lnTo>
                  <a:lnTo>
                    <a:pt x="13" y="127"/>
                  </a:lnTo>
                  <a:lnTo>
                    <a:pt x="18" y="136"/>
                  </a:lnTo>
                  <a:lnTo>
                    <a:pt x="25" y="146"/>
                  </a:lnTo>
                  <a:lnTo>
                    <a:pt x="31" y="155"/>
                  </a:lnTo>
                  <a:lnTo>
                    <a:pt x="38" y="163"/>
                  </a:lnTo>
                  <a:lnTo>
                    <a:pt x="44" y="171"/>
                  </a:lnTo>
                  <a:lnTo>
                    <a:pt x="51" y="179"/>
                  </a:lnTo>
                  <a:lnTo>
                    <a:pt x="58" y="185"/>
                  </a:lnTo>
                  <a:lnTo>
                    <a:pt x="66" y="190"/>
                  </a:lnTo>
                  <a:lnTo>
                    <a:pt x="73" y="196"/>
                  </a:lnTo>
                  <a:lnTo>
                    <a:pt x="81" y="200"/>
                  </a:lnTo>
                  <a:lnTo>
                    <a:pt x="89" y="203"/>
                  </a:lnTo>
                  <a:lnTo>
                    <a:pt x="96" y="207"/>
                  </a:lnTo>
                  <a:lnTo>
                    <a:pt x="104" y="209"/>
                  </a:lnTo>
                  <a:lnTo>
                    <a:pt x="112" y="210"/>
                  </a:lnTo>
                  <a:lnTo>
                    <a:pt x="120" y="211"/>
                  </a:lnTo>
                  <a:lnTo>
                    <a:pt x="127" y="212"/>
                  </a:lnTo>
                  <a:lnTo>
                    <a:pt x="136" y="211"/>
                  </a:lnTo>
                  <a:lnTo>
                    <a:pt x="144" y="210"/>
                  </a:lnTo>
                  <a:lnTo>
                    <a:pt x="152" y="209"/>
                  </a:lnTo>
                  <a:lnTo>
                    <a:pt x="160" y="207"/>
                  </a:lnTo>
                  <a:lnTo>
                    <a:pt x="167" y="203"/>
                  </a:lnTo>
                  <a:lnTo>
                    <a:pt x="175" y="200"/>
                  </a:lnTo>
                  <a:lnTo>
                    <a:pt x="183" y="196"/>
                  </a:lnTo>
                  <a:lnTo>
                    <a:pt x="190" y="190"/>
                  </a:lnTo>
                  <a:lnTo>
                    <a:pt x="198" y="185"/>
                  </a:lnTo>
                  <a:lnTo>
                    <a:pt x="205" y="179"/>
                  </a:lnTo>
                  <a:lnTo>
                    <a:pt x="212" y="171"/>
                  </a:lnTo>
                  <a:lnTo>
                    <a:pt x="218" y="163"/>
                  </a:lnTo>
                  <a:lnTo>
                    <a:pt x="225" y="155"/>
                  </a:lnTo>
                  <a:lnTo>
                    <a:pt x="231" y="146"/>
                  </a:lnTo>
                  <a:lnTo>
                    <a:pt x="238" y="136"/>
                  </a:lnTo>
                  <a:lnTo>
                    <a:pt x="243" y="127"/>
                  </a:lnTo>
                  <a:lnTo>
                    <a:pt x="248" y="116"/>
                  </a:lnTo>
                  <a:lnTo>
                    <a:pt x="252" y="106"/>
                  </a:lnTo>
                  <a:lnTo>
                    <a:pt x="254" y="95"/>
                  </a:lnTo>
                  <a:lnTo>
                    <a:pt x="256" y="85"/>
                  </a:lnTo>
                  <a:lnTo>
                    <a:pt x="256" y="74"/>
                  </a:lnTo>
                  <a:lnTo>
                    <a:pt x="255" y="64"/>
                  </a:lnTo>
                  <a:lnTo>
                    <a:pt x="254" y="54"/>
                  </a:lnTo>
                  <a:lnTo>
                    <a:pt x="251" y="45"/>
                  </a:lnTo>
                  <a:lnTo>
                    <a:pt x="246" y="36"/>
                  </a:lnTo>
                  <a:lnTo>
                    <a:pt x="242" y="27"/>
                  </a:lnTo>
                  <a:lnTo>
                    <a:pt x="237" y="20"/>
                  </a:lnTo>
                  <a:lnTo>
                    <a:pt x="229" y="14"/>
                  </a:lnTo>
                  <a:lnTo>
                    <a:pt x="221" y="9"/>
                  </a:lnTo>
                  <a:lnTo>
                    <a:pt x="213" y="5"/>
                  </a:lnTo>
                  <a:lnTo>
                    <a:pt x="203" y="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2213"/>
            <p:cNvSpPr>
              <a:spLocks/>
            </p:cNvSpPr>
            <p:nvPr/>
          </p:nvSpPr>
          <p:spPr bwMode="auto">
            <a:xfrm>
              <a:off x="2467483" y="5980846"/>
              <a:ext cx="41363" cy="35000"/>
            </a:xfrm>
            <a:custGeom>
              <a:avLst/>
              <a:gdLst>
                <a:gd name="T0" fmla="*/ 106 w 106"/>
                <a:gd name="T1" fmla="*/ 0 h 88"/>
                <a:gd name="T2" fmla="*/ 97 w 106"/>
                <a:gd name="T3" fmla="*/ 3 h 88"/>
                <a:gd name="T4" fmla="*/ 88 w 106"/>
                <a:gd name="T5" fmla="*/ 7 h 88"/>
                <a:gd name="T6" fmla="*/ 84 w 106"/>
                <a:gd name="T7" fmla="*/ 9 h 88"/>
                <a:gd name="T8" fmla="*/ 79 w 106"/>
                <a:gd name="T9" fmla="*/ 10 h 88"/>
                <a:gd name="T10" fmla="*/ 69 w 106"/>
                <a:gd name="T11" fmla="*/ 14 h 88"/>
                <a:gd name="T12" fmla="*/ 58 w 106"/>
                <a:gd name="T13" fmla="*/ 17 h 88"/>
                <a:gd name="T14" fmla="*/ 47 w 106"/>
                <a:gd name="T15" fmla="*/ 22 h 88"/>
                <a:gd name="T16" fmla="*/ 37 w 106"/>
                <a:gd name="T17" fmla="*/ 26 h 88"/>
                <a:gd name="T18" fmla="*/ 31 w 106"/>
                <a:gd name="T19" fmla="*/ 30 h 88"/>
                <a:gd name="T20" fmla="*/ 25 w 106"/>
                <a:gd name="T21" fmla="*/ 35 h 88"/>
                <a:gd name="T22" fmla="*/ 20 w 106"/>
                <a:gd name="T23" fmla="*/ 39 h 88"/>
                <a:gd name="T24" fmla="*/ 16 w 106"/>
                <a:gd name="T25" fmla="*/ 44 h 88"/>
                <a:gd name="T26" fmla="*/ 12 w 106"/>
                <a:gd name="T27" fmla="*/ 50 h 88"/>
                <a:gd name="T28" fmla="*/ 9 w 106"/>
                <a:gd name="T29" fmla="*/ 55 h 88"/>
                <a:gd name="T30" fmla="*/ 7 w 106"/>
                <a:gd name="T31" fmla="*/ 58 h 88"/>
                <a:gd name="T32" fmla="*/ 6 w 106"/>
                <a:gd name="T33" fmla="*/ 61 h 88"/>
                <a:gd name="T34" fmla="*/ 3 w 106"/>
                <a:gd name="T35" fmla="*/ 75 h 88"/>
                <a:gd name="T36" fmla="*/ 0 w 106"/>
                <a:gd name="T37" fmla="*/ 88 h 88"/>
                <a:gd name="T38" fmla="*/ 10 w 106"/>
                <a:gd name="T39" fmla="*/ 83 h 88"/>
                <a:gd name="T40" fmla="*/ 20 w 106"/>
                <a:gd name="T41" fmla="*/ 79 h 88"/>
                <a:gd name="T42" fmla="*/ 23 w 106"/>
                <a:gd name="T43" fmla="*/ 77 h 88"/>
                <a:gd name="T44" fmla="*/ 28 w 106"/>
                <a:gd name="T45" fmla="*/ 76 h 88"/>
                <a:gd name="T46" fmla="*/ 44 w 106"/>
                <a:gd name="T47" fmla="*/ 68 h 88"/>
                <a:gd name="T48" fmla="*/ 59 w 106"/>
                <a:gd name="T49" fmla="*/ 61 h 88"/>
                <a:gd name="T50" fmla="*/ 64 w 106"/>
                <a:gd name="T51" fmla="*/ 57 h 88"/>
                <a:gd name="T52" fmla="*/ 76 w 106"/>
                <a:gd name="T53" fmla="*/ 49 h 88"/>
                <a:gd name="T54" fmla="*/ 86 w 106"/>
                <a:gd name="T55" fmla="*/ 38 h 88"/>
                <a:gd name="T56" fmla="*/ 95 w 106"/>
                <a:gd name="T57" fmla="*/ 27 h 88"/>
                <a:gd name="T58" fmla="*/ 101 w 106"/>
                <a:gd name="T59" fmla="*/ 15 h 88"/>
                <a:gd name="T60" fmla="*/ 102 w 106"/>
                <a:gd name="T61" fmla="*/ 12 h 88"/>
                <a:gd name="T62" fmla="*/ 104 w 106"/>
                <a:gd name="T63" fmla="*/ 7 h 88"/>
                <a:gd name="T64" fmla="*/ 106 w 106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88">
                  <a:moveTo>
                    <a:pt x="106" y="0"/>
                  </a:moveTo>
                  <a:lnTo>
                    <a:pt x="97" y="3"/>
                  </a:lnTo>
                  <a:lnTo>
                    <a:pt x="88" y="7"/>
                  </a:lnTo>
                  <a:lnTo>
                    <a:pt x="84" y="9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7"/>
                  </a:lnTo>
                  <a:lnTo>
                    <a:pt x="47" y="22"/>
                  </a:lnTo>
                  <a:lnTo>
                    <a:pt x="37" y="26"/>
                  </a:lnTo>
                  <a:lnTo>
                    <a:pt x="31" y="30"/>
                  </a:lnTo>
                  <a:lnTo>
                    <a:pt x="25" y="35"/>
                  </a:lnTo>
                  <a:lnTo>
                    <a:pt x="20" y="39"/>
                  </a:lnTo>
                  <a:lnTo>
                    <a:pt x="16" y="44"/>
                  </a:lnTo>
                  <a:lnTo>
                    <a:pt x="12" y="50"/>
                  </a:lnTo>
                  <a:lnTo>
                    <a:pt x="9" y="55"/>
                  </a:lnTo>
                  <a:lnTo>
                    <a:pt x="7" y="58"/>
                  </a:lnTo>
                  <a:lnTo>
                    <a:pt x="6" y="61"/>
                  </a:lnTo>
                  <a:lnTo>
                    <a:pt x="3" y="75"/>
                  </a:lnTo>
                  <a:lnTo>
                    <a:pt x="0" y="88"/>
                  </a:lnTo>
                  <a:lnTo>
                    <a:pt x="10" y="83"/>
                  </a:lnTo>
                  <a:lnTo>
                    <a:pt x="20" y="79"/>
                  </a:lnTo>
                  <a:lnTo>
                    <a:pt x="23" y="77"/>
                  </a:lnTo>
                  <a:lnTo>
                    <a:pt x="28" y="76"/>
                  </a:lnTo>
                  <a:lnTo>
                    <a:pt x="44" y="68"/>
                  </a:lnTo>
                  <a:lnTo>
                    <a:pt x="59" y="61"/>
                  </a:lnTo>
                  <a:lnTo>
                    <a:pt x="64" y="57"/>
                  </a:lnTo>
                  <a:lnTo>
                    <a:pt x="76" y="49"/>
                  </a:lnTo>
                  <a:lnTo>
                    <a:pt x="86" y="38"/>
                  </a:lnTo>
                  <a:lnTo>
                    <a:pt x="95" y="27"/>
                  </a:lnTo>
                  <a:lnTo>
                    <a:pt x="101" y="15"/>
                  </a:lnTo>
                  <a:lnTo>
                    <a:pt x="102" y="12"/>
                  </a:lnTo>
                  <a:lnTo>
                    <a:pt x="104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2214"/>
            <p:cNvSpPr>
              <a:spLocks/>
            </p:cNvSpPr>
            <p:nvPr/>
          </p:nvSpPr>
          <p:spPr bwMode="auto">
            <a:xfrm>
              <a:off x="2609072" y="6192434"/>
              <a:ext cx="101816" cy="84317"/>
            </a:xfrm>
            <a:custGeom>
              <a:avLst/>
              <a:gdLst>
                <a:gd name="T0" fmla="*/ 182 w 256"/>
                <a:gd name="T1" fmla="*/ 0 h 211"/>
                <a:gd name="T2" fmla="*/ 165 w 256"/>
                <a:gd name="T3" fmla="*/ 1 h 211"/>
                <a:gd name="T4" fmla="*/ 147 w 256"/>
                <a:gd name="T5" fmla="*/ 7 h 211"/>
                <a:gd name="T6" fmla="*/ 132 w 256"/>
                <a:gd name="T7" fmla="*/ 11 h 211"/>
                <a:gd name="T8" fmla="*/ 121 w 256"/>
                <a:gd name="T9" fmla="*/ 11 h 211"/>
                <a:gd name="T10" fmla="*/ 108 w 256"/>
                <a:gd name="T11" fmla="*/ 7 h 211"/>
                <a:gd name="T12" fmla="*/ 88 w 256"/>
                <a:gd name="T13" fmla="*/ 1 h 211"/>
                <a:gd name="T14" fmla="*/ 72 w 256"/>
                <a:gd name="T15" fmla="*/ 0 h 211"/>
                <a:gd name="T16" fmla="*/ 53 w 256"/>
                <a:gd name="T17" fmla="*/ 1 h 211"/>
                <a:gd name="T18" fmla="*/ 34 w 256"/>
                <a:gd name="T19" fmla="*/ 8 h 211"/>
                <a:gd name="T20" fmla="*/ 19 w 256"/>
                <a:gd name="T21" fmla="*/ 20 h 211"/>
                <a:gd name="T22" fmla="*/ 9 w 256"/>
                <a:gd name="T23" fmla="*/ 35 h 211"/>
                <a:gd name="T24" fmla="*/ 2 w 256"/>
                <a:gd name="T25" fmla="*/ 54 h 211"/>
                <a:gd name="T26" fmla="*/ 0 w 256"/>
                <a:gd name="T27" fmla="*/ 73 h 211"/>
                <a:gd name="T28" fmla="*/ 1 w 256"/>
                <a:gd name="T29" fmla="*/ 95 h 211"/>
                <a:gd name="T30" fmla="*/ 7 w 256"/>
                <a:gd name="T31" fmla="*/ 115 h 211"/>
                <a:gd name="T32" fmla="*/ 18 w 256"/>
                <a:gd name="T33" fmla="*/ 136 h 211"/>
                <a:gd name="T34" fmla="*/ 30 w 256"/>
                <a:gd name="T35" fmla="*/ 155 h 211"/>
                <a:gd name="T36" fmla="*/ 43 w 256"/>
                <a:gd name="T37" fmla="*/ 170 h 211"/>
                <a:gd name="T38" fmla="*/ 58 w 256"/>
                <a:gd name="T39" fmla="*/ 184 h 211"/>
                <a:gd name="T40" fmla="*/ 72 w 256"/>
                <a:gd name="T41" fmla="*/ 195 h 211"/>
                <a:gd name="T42" fmla="*/ 87 w 256"/>
                <a:gd name="T43" fmla="*/ 203 h 211"/>
                <a:gd name="T44" fmla="*/ 104 w 256"/>
                <a:gd name="T45" fmla="*/ 208 h 211"/>
                <a:gd name="T46" fmla="*/ 120 w 256"/>
                <a:gd name="T47" fmla="*/ 210 h 211"/>
                <a:gd name="T48" fmla="*/ 135 w 256"/>
                <a:gd name="T49" fmla="*/ 210 h 211"/>
                <a:gd name="T50" fmla="*/ 151 w 256"/>
                <a:gd name="T51" fmla="*/ 208 h 211"/>
                <a:gd name="T52" fmla="*/ 167 w 256"/>
                <a:gd name="T53" fmla="*/ 203 h 211"/>
                <a:gd name="T54" fmla="*/ 182 w 256"/>
                <a:gd name="T55" fmla="*/ 195 h 211"/>
                <a:gd name="T56" fmla="*/ 198 w 256"/>
                <a:gd name="T57" fmla="*/ 184 h 211"/>
                <a:gd name="T58" fmla="*/ 212 w 256"/>
                <a:gd name="T59" fmla="*/ 170 h 211"/>
                <a:gd name="T60" fmla="*/ 225 w 256"/>
                <a:gd name="T61" fmla="*/ 155 h 211"/>
                <a:gd name="T62" fmla="*/ 236 w 256"/>
                <a:gd name="T63" fmla="*/ 136 h 211"/>
                <a:gd name="T64" fmla="*/ 247 w 256"/>
                <a:gd name="T65" fmla="*/ 115 h 211"/>
                <a:gd name="T66" fmla="*/ 254 w 256"/>
                <a:gd name="T67" fmla="*/ 95 h 211"/>
                <a:gd name="T68" fmla="*/ 256 w 256"/>
                <a:gd name="T69" fmla="*/ 73 h 211"/>
                <a:gd name="T70" fmla="*/ 253 w 256"/>
                <a:gd name="T71" fmla="*/ 54 h 211"/>
                <a:gd name="T72" fmla="*/ 246 w 256"/>
                <a:gd name="T73" fmla="*/ 35 h 211"/>
                <a:gd name="T74" fmla="*/ 235 w 256"/>
                <a:gd name="T75" fmla="*/ 20 h 211"/>
                <a:gd name="T76" fmla="*/ 221 w 256"/>
                <a:gd name="T77" fmla="*/ 8 h 211"/>
                <a:gd name="T78" fmla="*/ 202 w 256"/>
                <a:gd name="T79" fmla="*/ 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211">
                  <a:moveTo>
                    <a:pt x="192" y="0"/>
                  </a:moveTo>
                  <a:lnTo>
                    <a:pt x="182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59" y="3"/>
                  </a:lnTo>
                  <a:lnTo>
                    <a:pt x="147" y="7"/>
                  </a:lnTo>
                  <a:lnTo>
                    <a:pt x="138" y="12"/>
                  </a:lnTo>
                  <a:lnTo>
                    <a:pt x="132" y="11"/>
                  </a:lnTo>
                  <a:lnTo>
                    <a:pt x="126" y="11"/>
                  </a:lnTo>
                  <a:lnTo>
                    <a:pt x="121" y="11"/>
                  </a:lnTo>
                  <a:lnTo>
                    <a:pt x="117" y="12"/>
                  </a:lnTo>
                  <a:lnTo>
                    <a:pt x="108" y="7"/>
                  </a:lnTo>
                  <a:lnTo>
                    <a:pt x="96" y="3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3" y="1"/>
                  </a:lnTo>
                  <a:lnTo>
                    <a:pt x="43" y="4"/>
                  </a:lnTo>
                  <a:lnTo>
                    <a:pt x="34" y="8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4" y="27"/>
                  </a:lnTo>
                  <a:lnTo>
                    <a:pt x="9" y="35"/>
                  </a:lnTo>
                  <a:lnTo>
                    <a:pt x="4" y="44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4"/>
                  </a:lnTo>
                  <a:lnTo>
                    <a:pt x="1" y="95"/>
                  </a:lnTo>
                  <a:lnTo>
                    <a:pt x="4" y="105"/>
                  </a:lnTo>
                  <a:lnTo>
                    <a:pt x="7" y="115"/>
                  </a:lnTo>
                  <a:lnTo>
                    <a:pt x="12" y="126"/>
                  </a:lnTo>
                  <a:lnTo>
                    <a:pt x="18" y="136"/>
                  </a:lnTo>
                  <a:lnTo>
                    <a:pt x="24" y="145"/>
                  </a:lnTo>
                  <a:lnTo>
                    <a:pt x="30" y="155"/>
                  </a:lnTo>
                  <a:lnTo>
                    <a:pt x="37" y="163"/>
                  </a:lnTo>
                  <a:lnTo>
                    <a:pt x="43" y="170"/>
                  </a:lnTo>
                  <a:lnTo>
                    <a:pt x="51" y="178"/>
                  </a:lnTo>
                  <a:lnTo>
                    <a:pt x="58" y="184"/>
                  </a:lnTo>
                  <a:lnTo>
                    <a:pt x="65" y="190"/>
                  </a:lnTo>
                  <a:lnTo>
                    <a:pt x="72" y="195"/>
                  </a:lnTo>
                  <a:lnTo>
                    <a:pt x="80" y="199"/>
                  </a:lnTo>
                  <a:lnTo>
                    <a:pt x="87" y="203"/>
                  </a:lnTo>
                  <a:lnTo>
                    <a:pt x="96" y="206"/>
                  </a:lnTo>
                  <a:lnTo>
                    <a:pt x="104" y="208"/>
                  </a:lnTo>
                  <a:lnTo>
                    <a:pt x="111" y="210"/>
                  </a:lnTo>
                  <a:lnTo>
                    <a:pt x="120" y="210"/>
                  </a:lnTo>
                  <a:lnTo>
                    <a:pt x="127" y="211"/>
                  </a:lnTo>
                  <a:lnTo>
                    <a:pt x="135" y="210"/>
                  </a:lnTo>
                  <a:lnTo>
                    <a:pt x="144" y="210"/>
                  </a:lnTo>
                  <a:lnTo>
                    <a:pt x="151" y="208"/>
                  </a:lnTo>
                  <a:lnTo>
                    <a:pt x="159" y="206"/>
                  </a:lnTo>
                  <a:lnTo>
                    <a:pt x="167" y="203"/>
                  </a:lnTo>
                  <a:lnTo>
                    <a:pt x="175" y="199"/>
                  </a:lnTo>
                  <a:lnTo>
                    <a:pt x="182" y="195"/>
                  </a:lnTo>
                  <a:lnTo>
                    <a:pt x="190" y="190"/>
                  </a:lnTo>
                  <a:lnTo>
                    <a:pt x="198" y="184"/>
                  </a:lnTo>
                  <a:lnTo>
                    <a:pt x="204" y="178"/>
                  </a:lnTo>
                  <a:lnTo>
                    <a:pt x="212" y="170"/>
                  </a:lnTo>
                  <a:lnTo>
                    <a:pt x="218" y="163"/>
                  </a:lnTo>
                  <a:lnTo>
                    <a:pt x="225" y="155"/>
                  </a:lnTo>
                  <a:lnTo>
                    <a:pt x="231" y="145"/>
                  </a:lnTo>
                  <a:lnTo>
                    <a:pt x="236" y="136"/>
                  </a:lnTo>
                  <a:lnTo>
                    <a:pt x="243" y="126"/>
                  </a:lnTo>
                  <a:lnTo>
                    <a:pt x="247" y="115"/>
                  </a:lnTo>
                  <a:lnTo>
                    <a:pt x="252" y="105"/>
                  </a:lnTo>
                  <a:lnTo>
                    <a:pt x="254" y="95"/>
                  </a:lnTo>
                  <a:lnTo>
                    <a:pt x="255" y="84"/>
                  </a:lnTo>
                  <a:lnTo>
                    <a:pt x="256" y="73"/>
                  </a:lnTo>
                  <a:lnTo>
                    <a:pt x="255" y="63"/>
                  </a:lnTo>
                  <a:lnTo>
                    <a:pt x="253" y="54"/>
                  </a:lnTo>
                  <a:lnTo>
                    <a:pt x="250" y="44"/>
                  </a:lnTo>
                  <a:lnTo>
                    <a:pt x="246" y="35"/>
                  </a:lnTo>
                  <a:lnTo>
                    <a:pt x="242" y="27"/>
                  </a:lnTo>
                  <a:lnTo>
                    <a:pt x="235" y="20"/>
                  </a:lnTo>
                  <a:lnTo>
                    <a:pt x="229" y="14"/>
                  </a:lnTo>
                  <a:lnTo>
                    <a:pt x="221" y="8"/>
                  </a:lnTo>
                  <a:lnTo>
                    <a:pt x="212" y="4"/>
                  </a:lnTo>
                  <a:lnTo>
                    <a:pt x="202" y="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2216"/>
            <p:cNvSpPr>
              <a:spLocks/>
            </p:cNvSpPr>
            <p:nvPr/>
          </p:nvSpPr>
          <p:spPr bwMode="auto">
            <a:xfrm>
              <a:off x="2659980" y="6159025"/>
              <a:ext cx="41363" cy="34999"/>
            </a:xfrm>
            <a:custGeom>
              <a:avLst/>
              <a:gdLst>
                <a:gd name="T0" fmla="*/ 106 w 106"/>
                <a:gd name="T1" fmla="*/ 0 h 89"/>
                <a:gd name="T2" fmla="*/ 98 w 106"/>
                <a:gd name="T3" fmla="*/ 4 h 89"/>
                <a:gd name="T4" fmla="*/ 88 w 106"/>
                <a:gd name="T5" fmla="*/ 7 h 89"/>
                <a:gd name="T6" fmla="*/ 84 w 106"/>
                <a:gd name="T7" fmla="*/ 9 h 89"/>
                <a:gd name="T8" fmla="*/ 79 w 106"/>
                <a:gd name="T9" fmla="*/ 10 h 89"/>
                <a:gd name="T10" fmla="*/ 68 w 106"/>
                <a:gd name="T11" fmla="*/ 14 h 89"/>
                <a:gd name="T12" fmla="*/ 59 w 106"/>
                <a:gd name="T13" fmla="*/ 18 h 89"/>
                <a:gd name="T14" fmla="*/ 48 w 106"/>
                <a:gd name="T15" fmla="*/ 22 h 89"/>
                <a:gd name="T16" fmla="*/ 38 w 106"/>
                <a:gd name="T17" fmla="*/ 27 h 89"/>
                <a:gd name="T18" fmla="*/ 32 w 106"/>
                <a:gd name="T19" fmla="*/ 31 h 89"/>
                <a:gd name="T20" fmla="*/ 25 w 106"/>
                <a:gd name="T21" fmla="*/ 35 h 89"/>
                <a:gd name="T22" fmla="*/ 21 w 106"/>
                <a:gd name="T23" fmla="*/ 39 h 89"/>
                <a:gd name="T24" fmla="*/ 17 w 106"/>
                <a:gd name="T25" fmla="*/ 45 h 89"/>
                <a:gd name="T26" fmla="*/ 12 w 106"/>
                <a:gd name="T27" fmla="*/ 50 h 89"/>
                <a:gd name="T28" fmla="*/ 9 w 106"/>
                <a:gd name="T29" fmla="*/ 55 h 89"/>
                <a:gd name="T30" fmla="*/ 8 w 106"/>
                <a:gd name="T31" fmla="*/ 59 h 89"/>
                <a:gd name="T32" fmla="*/ 7 w 106"/>
                <a:gd name="T33" fmla="*/ 62 h 89"/>
                <a:gd name="T34" fmla="*/ 3 w 106"/>
                <a:gd name="T35" fmla="*/ 75 h 89"/>
                <a:gd name="T36" fmla="*/ 0 w 106"/>
                <a:gd name="T37" fmla="*/ 89 h 89"/>
                <a:gd name="T38" fmla="*/ 10 w 106"/>
                <a:gd name="T39" fmla="*/ 84 h 89"/>
                <a:gd name="T40" fmla="*/ 20 w 106"/>
                <a:gd name="T41" fmla="*/ 79 h 89"/>
                <a:gd name="T42" fmla="*/ 24 w 106"/>
                <a:gd name="T43" fmla="*/ 77 h 89"/>
                <a:gd name="T44" fmla="*/ 27 w 106"/>
                <a:gd name="T45" fmla="*/ 76 h 89"/>
                <a:gd name="T46" fmla="*/ 44 w 106"/>
                <a:gd name="T47" fmla="*/ 69 h 89"/>
                <a:gd name="T48" fmla="*/ 60 w 106"/>
                <a:gd name="T49" fmla="*/ 61 h 89"/>
                <a:gd name="T50" fmla="*/ 65 w 106"/>
                <a:gd name="T51" fmla="*/ 59 h 89"/>
                <a:gd name="T52" fmla="*/ 76 w 106"/>
                <a:gd name="T53" fmla="*/ 49 h 89"/>
                <a:gd name="T54" fmla="*/ 86 w 106"/>
                <a:gd name="T55" fmla="*/ 39 h 89"/>
                <a:gd name="T56" fmla="*/ 94 w 106"/>
                <a:gd name="T57" fmla="*/ 27 h 89"/>
                <a:gd name="T58" fmla="*/ 102 w 106"/>
                <a:gd name="T59" fmla="*/ 15 h 89"/>
                <a:gd name="T60" fmla="*/ 103 w 106"/>
                <a:gd name="T61" fmla="*/ 12 h 89"/>
                <a:gd name="T62" fmla="*/ 105 w 106"/>
                <a:gd name="T63" fmla="*/ 7 h 89"/>
                <a:gd name="T64" fmla="*/ 106 w 106"/>
                <a:gd name="T6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89">
                  <a:moveTo>
                    <a:pt x="106" y="0"/>
                  </a:moveTo>
                  <a:lnTo>
                    <a:pt x="98" y="4"/>
                  </a:lnTo>
                  <a:lnTo>
                    <a:pt x="88" y="7"/>
                  </a:lnTo>
                  <a:lnTo>
                    <a:pt x="84" y="9"/>
                  </a:lnTo>
                  <a:lnTo>
                    <a:pt x="79" y="10"/>
                  </a:lnTo>
                  <a:lnTo>
                    <a:pt x="68" y="14"/>
                  </a:lnTo>
                  <a:lnTo>
                    <a:pt x="59" y="18"/>
                  </a:lnTo>
                  <a:lnTo>
                    <a:pt x="48" y="22"/>
                  </a:lnTo>
                  <a:lnTo>
                    <a:pt x="38" y="27"/>
                  </a:lnTo>
                  <a:lnTo>
                    <a:pt x="32" y="31"/>
                  </a:lnTo>
                  <a:lnTo>
                    <a:pt x="25" y="35"/>
                  </a:lnTo>
                  <a:lnTo>
                    <a:pt x="21" y="39"/>
                  </a:lnTo>
                  <a:lnTo>
                    <a:pt x="17" y="45"/>
                  </a:lnTo>
                  <a:lnTo>
                    <a:pt x="12" y="50"/>
                  </a:lnTo>
                  <a:lnTo>
                    <a:pt x="9" y="55"/>
                  </a:lnTo>
                  <a:lnTo>
                    <a:pt x="8" y="59"/>
                  </a:lnTo>
                  <a:lnTo>
                    <a:pt x="7" y="62"/>
                  </a:lnTo>
                  <a:lnTo>
                    <a:pt x="3" y="75"/>
                  </a:lnTo>
                  <a:lnTo>
                    <a:pt x="0" y="89"/>
                  </a:lnTo>
                  <a:lnTo>
                    <a:pt x="10" y="84"/>
                  </a:lnTo>
                  <a:lnTo>
                    <a:pt x="20" y="79"/>
                  </a:lnTo>
                  <a:lnTo>
                    <a:pt x="24" y="77"/>
                  </a:lnTo>
                  <a:lnTo>
                    <a:pt x="27" y="76"/>
                  </a:lnTo>
                  <a:lnTo>
                    <a:pt x="44" y="69"/>
                  </a:lnTo>
                  <a:lnTo>
                    <a:pt x="60" y="61"/>
                  </a:lnTo>
                  <a:lnTo>
                    <a:pt x="65" y="59"/>
                  </a:lnTo>
                  <a:lnTo>
                    <a:pt x="76" y="49"/>
                  </a:lnTo>
                  <a:lnTo>
                    <a:pt x="86" y="39"/>
                  </a:lnTo>
                  <a:lnTo>
                    <a:pt x="94" y="27"/>
                  </a:lnTo>
                  <a:lnTo>
                    <a:pt x="102" y="15"/>
                  </a:lnTo>
                  <a:lnTo>
                    <a:pt x="103" y="12"/>
                  </a:lnTo>
                  <a:lnTo>
                    <a:pt x="105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2217"/>
            <p:cNvSpPr>
              <a:spLocks/>
            </p:cNvSpPr>
            <p:nvPr/>
          </p:nvSpPr>
          <p:spPr bwMode="auto">
            <a:xfrm>
              <a:off x="2822250" y="6061981"/>
              <a:ext cx="55681" cy="47726"/>
            </a:xfrm>
            <a:custGeom>
              <a:avLst/>
              <a:gdLst>
                <a:gd name="T0" fmla="*/ 106 w 141"/>
                <a:gd name="T1" fmla="*/ 0 h 118"/>
                <a:gd name="T2" fmla="*/ 96 w 141"/>
                <a:gd name="T3" fmla="*/ 0 h 118"/>
                <a:gd name="T4" fmla="*/ 87 w 141"/>
                <a:gd name="T5" fmla="*/ 3 h 118"/>
                <a:gd name="T6" fmla="*/ 81 w 141"/>
                <a:gd name="T7" fmla="*/ 5 h 118"/>
                <a:gd name="T8" fmla="*/ 76 w 141"/>
                <a:gd name="T9" fmla="*/ 8 h 118"/>
                <a:gd name="T10" fmla="*/ 70 w 141"/>
                <a:gd name="T11" fmla="*/ 7 h 118"/>
                <a:gd name="T12" fmla="*/ 63 w 141"/>
                <a:gd name="T13" fmla="*/ 8 h 118"/>
                <a:gd name="T14" fmla="*/ 59 w 141"/>
                <a:gd name="T15" fmla="*/ 5 h 118"/>
                <a:gd name="T16" fmla="*/ 53 w 141"/>
                <a:gd name="T17" fmla="*/ 3 h 118"/>
                <a:gd name="T18" fmla="*/ 45 w 141"/>
                <a:gd name="T19" fmla="*/ 0 h 118"/>
                <a:gd name="T20" fmla="*/ 34 w 141"/>
                <a:gd name="T21" fmla="*/ 0 h 118"/>
                <a:gd name="T22" fmla="*/ 29 w 141"/>
                <a:gd name="T23" fmla="*/ 1 h 118"/>
                <a:gd name="T24" fmla="*/ 23 w 141"/>
                <a:gd name="T25" fmla="*/ 4 h 118"/>
                <a:gd name="T26" fmla="*/ 18 w 141"/>
                <a:gd name="T27" fmla="*/ 6 h 118"/>
                <a:gd name="T28" fmla="*/ 14 w 141"/>
                <a:gd name="T29" fmla="*/ 8 h 118"/>
                <a:gd name="T30" fmla="*/ 10 w 141"/>
                <a:gd name="T31" fmla="*/ 12 h 118"/>
                <a:gd name="T32" fmla="*/ 7 w 141"/>
                <a:gd name="T33" fmla="*/ 15 h 118"/>
                <a:gd name="T34" fmla="*/ 4 w 141"/>
                <a:gd name="T35" fmla="*/ 21 h 118"/>
                <a:gd name="T36" fmla="*/ 2 w 141"/>
                <a:gd name="T37" fmla="*/ 25 h 118"/>
                <a:gd name="T38" fmla="*/ 1 w 141"/>
                <a:gd name="T39" fmla="*/ 31 h 118"/>
                <a:gd name="T40" fmla="*/ 0 w 141"/>
                <a:gd name="T41" fmla="*/ 36 h 118"/>
                <a:gd name="T42" fmla="*/ 0 w 141"/>
                <a:gd name="T43" fmla="*/ 41 h 118"/>
                <a:gd name="T44" fmla="*/ 0 w 141"/>
                <a:gd name="T45" fmla="*/ 48 h 118"/>
                <a:gd name="T46" fmla="*/ 0 w 141"/>
                <a:gd name="T47" fmla="*/ 53 h 118"/>
                <a:gd name="T48" fmla="*/ 2 w 141"/>
                <a:gd name="T49" fmla="*/ 59 h 118"/>
                <a:gd name="T50" fmla="*/ 4 w 141"/>
                <a:gd name="T51" fmla="*/ 65 h 118"/>
                <a:gd name="T52" fmla="*/ 6 w 141"/>
                <a:gd name="T53" fmla="*/ 71 h 118"/>
                <a:gd name="T54" fmla="*/ 13 w 141"/>
                <a:gd name="T55" fmla="*/ 81 h 118"/>
                <a:gd name="T56" fmla="*/ 20 w 141"/>
                <a:gd name="T57" fmla="*/ 91 h 118"/>
                <a:gd name="T58" fmla="*/ 28 w 141"/>
                <a:gd name="T59" fmla="*/ 100 h 118"/>
                <a:gd name="T60" fmla="*/ 35 w 141"/>
                <a:gd name="T61" fmla="*/ 106 h 118"/>
                <a:gd name="T62" fmla="*/ 44 w 141"/>
                <a:gd name="T63" fmla="*/ 112 h 118"/>
                <a:gd name="T64" fmla="*/ 53 w 141"/>
                <a:gd name="T65" fmla="*/ 115 h 118"/>
                <a:gd name="T66" fmla="*/ 61 w 141"/>
                <a:gd name="T67" fmla="*/ 117 h 118"/>
                <a:gd name="T68" fmla="*/ 70 w 141"/>
                <a:gd name="T69" fmla="*/ 118 h 118"/>
                <a:gd name="T70" fmla="*/ 79 w 141"/>
                <a:gd name="T71" fmla="*/ 117 h 118"/>
                <a:gd name="T72" fmla="*/ 88 w 141"/>
                <a:gd name="T73" fmla="*/ 115 h 118"/>
                <a:gd name="T74" fmla="*/ 96 w 141"/>
                <a:gd name="T75" fmla="*/ 112 h 118"/>
                <a:gd name="T76" fmla="*/ 104 w 141"/>
                <a:gd name="T77" fmla="*/ 106 h 118"/>
                <a:gd name="T78" fmla="*/ 113 w 141"/>
                <a:gd name="T79" fmla="*/ 100 h 118"/>
                <a:gd name="T80" fmla="*/ 121 w 141"/>
                <a:gd name="T81" fmla="*/ 91 h 118"/>
                <a:gd name="T82" fmla="*/ 127 w 141"/>
                <a:gd name="T83" fmla="*/ 81 h 118"/>
                <a:gd name="T84" fmla="*/ 134 w 141"/>
                <a:gd name="T85" fmla="*/ 71 h 118"/>
                <a:gd name="T86" fmla="*/ 137 w 141"/>
                <a:gd name="T87" fmla="*/ 65 h 118"/>
                <a:gd name="T88" fmla="*/ 139 w 141"/>
                <a:gd name="T89" fmla="*/ 59 h 118"/>
                <a:gd name="T90" fmla="*/ 140 w 141"/>
                <a:gd name="T91" fmla="*/ 53 h 118"/>
                <a:gd name="T92" fmla="*/ 141 w 141"/>
                <a:gd name="T93" fmla="*/ 48 h 118"/>
                <a:gd name="T94" fmla="*/ 141 w 141"/>
                <a:gd name="T95" fmla="*/ 41 h 118"/>
                <a:gd name="T96" fmla="*/ 140 w 141"/>
                <a:gd name="T97" fmla="*/ 36 h 118"/>
                <a:gd name="T98" fmla="*/ 140 w 141"/>
                <a:gd name="T99" fmla="*/ 31 h 118"/>
                <a:gd name="T100" fmla="*/ 138 w 141"/>
                <a:gd name="T101" fmla="*/ 25 h 118"/>
                <a:gd name="T102" fmla="*/ 136 w 141"/>
                <a:gd name="T103" fmla="*/ 21 h 118"/>
                <a:gd name="T104" fmla="*/ 134 w 141"/>
                <a:gd name="T105" fmla="*/ 15 h 118"/>
                <a:gd name="T106" fmla="*/ 130 w 141"/>
                <a:gd name="T107" fmla="*/ 12 h 118"/>
                <a:gd name="T108" fmla="*/ 126 w 141"/>
                <a:gd name="T109" fmla="*/ 8 h 118"/>
                <a:gd name="T110" fmla="*/ 122 w 141"/>
                <a:gd name="T111" fmla="*/ 6 h 118"/>
                <a:gd name="T112" fmla="*/ 117 w 141"/>
                <a:gd name="T113" fmla="*/ 4 h 118"/>
                <a:gd name="T114" fmla="*/ 112 w 141"/>
                <a:gd name="T115" fmla="*/ 1 h 118"/>
                <a:gd name="T116" fmla="*/ 106 w 141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" h="118">
                  <a:moveTo>
                    <a:pt x="106" y="0"/>
                  </a:moveTo>
                  <a:lnTo>
                    <a:pt x="96" y="0"/>
                  </a:lnTo>
                  <a:lnTo>
                    <a:pt x="87" y="3"/>
                  </a:lnTo>
                  <a:lnTo>
                    <a:pt x="81" y="5"/>
                  </a:lnTo>
                  <a:lnTo>
                    <a:pt x="76" y="8"/>
                  </a:lnTo>
                  <a:lnTo>
                    <a:pt x="70" y="7"/>
                  </a:lnTo>
                  <a:lnTo>
                    <a:pt x="63" y="8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3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2"/>
                  </a:lnTo>
                  <a:lnTo>
                    <a:pt x="7" y="15"/>
                  </a:lnTo>
                  <a:lnTo>
                    <a:pt x="4" y="21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9"/>
                  </a:lnTo>
                  <a:lnTo>
                    <a:pt x="4" y="65"/>
                  </a:lnTo>
                  <a:lnTo>
                    <a:pt x="6" y="71"/>
                  </a:lnTo>
                  <a:lnTo>
                    <a:pt x="13" y="81"/>
                  </a:lnTo>
                  <a:lnTo>
                    <a:pt x="20" y="91"/>
                  </a:lnTo>
                  <a:lnTo>
                    <a:pt x="28" y="100"/>
                  </a:lnTo>
                  <a:lnTo>
                    <a:pt x="35" y="106"/>
                  </a:lnTo>
                  <a:lnTo>
                    <a:pt x="44" y="112"/>
                  </a:lnTo>
                  <a:lnTo>
                    <a:pt x="53" y="115"/>
                  </a:lnTo>
                  <a:lnTo>
                    <a:pt x="61" y="117"/>
                  </a:lnTo>
                  <a:lnTo>
                    <a:pt x="70" y="118"/>
                  </a:lnTo>
                  <a:lnTo>
                    <a:pt x="79" y="117"/>
                  </a:lnTo>
                  <a:lnTo>
                    <a:pt x="88" y="115"/>
                  </a:lnTo>
                  <a:lnTo>
                    <a:pt x="96" y="112"/>
                  </a:lnTo>
                  <a:lnTo>
                    <a:pt x="104" y="106"/>
                  </a:lnTo>
                  <a:lnTo>
                    <a:pt x="113" y="100"/>
                  </a:lnTo>
                  <a:lnTo>
                    <a:pt x="121" y="91"/>
                  </a:lnTo>
                  <a:lnTo>
                    <a:pt x="127" y="81"/>
                  </a:lnTo>
                  <a:lnTo>
                    <a:pt x="134" y="71"/>
                  </a:lnTo>
                  <a:lnTo>
                    <a:pt x="137" y="65"/>
                  </a:lnTo>
                  <a:lnTo>
                    <a:pt x="139" y="59"/>
                  </a:lnTo>
                  <a:lnTo>
                    <a:pt x="140" y="53"/>
                  </a:lnTo>
                  <a:lnTo>
                    <a:pt x="141" y="48"/>
                  </a:lnTo>
                  <a:lnTo>
                    <a:pt x="141" y="41"/>
                  </a:lnTo>
                  <a:lnTo>
                    <a:pt x="140" y="36"/>
                  </a:lnTo>
                  <a:lnTo>
                    <a:pt x="140" y="31"/>
                  </a:lnTo>
                  <a:lnTo>
                    <a:pt x="138" y="25"/>
                  </a:lnTo>
                  <a:lnTo>
                    <a:pt x="136" y="21"/>
                  </a:lnTo>
                  <a:lnTo>
                    <a:pt x="134" y="15"/>
                  </a:lnTo>
                  <a:lnTo>
                    <a:pt x="130" y="12"/>
                  </a:lnTo>
                  <a:lnTo>
                    <a:pt x="126" y="8"/>
                  </a:lnTo>
                  <a:lnTo>
                    <a:pt x="122" y="6"/>
                  </a:lnTo>
                  <a:lnTo>
                    <a:pt x="117" y="4"/>
                  </a:lnTo>
                  <a:lnTo>
                    <a:pt x="112" y="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2218"/>
            <p:cNvSpPr>
              <a:spLocks/>
            </p:cNvSpPr>
            <p:nvPr/>
          </p:nvSpPr>
          <p:spPr bwMode="auto">
            <a:xfrm>
              <a:off x="2850886" y="6044482"/>
              <a:ext cx="22272" cy="19091"/>
            </a:xfrm>
            <a:custGeom>
              <a:avLst/>
              <a:gdLst>
                <a:gd name="T0" fmla="*/ 58 w 58"/>
                <a:gd name="T1" fmla="*/ 0 h 49"/>
                <a:gd name="T2" fmla="*/ 54 w 58"/>
                <a:gd name="T3" fmla="*/ 2 h 49"/>
                <a:gd name="T4" fmla="*/ 49 w 58"/>
                <a:gd name="T5" fmla="*/ 3 h 49"/>
                <a:gd name="T6" fmla="*/ 43 w 58"/>
                <a:gd name="T7" fmla="*/ 5 h 49"/>
                <a:gd name="T8" fmla="*/ 31 w 58"/>
                <a:gd name="T9" fmla="*/ 10 h 49"/>
                <a:gd name="T10" fmla="*/ 20 w 58"/>
                <a:gd name="T11" fmla="*/ 14 h 49"/>
                <a:gd name="T12" fmla="*/ 17 w 58"/>
                <a:gd name="T13" fmla="*/ 16 h 49"/>
                <a:gd name="T14" fmla="*/ 14 w 58"/>
                <a:gd name="T15" fmla="*/ 18 h 49"/>
                <a:gd name="T16" fmla="*/ 9 w 58"/>
                <a:gd name="T17" fmla="*/ 24 h 49"/>
                <a:gd name="T18" fmla="*/ 4 w 58"/>
                <a:gd name="T19" fmla="*/ 30 h 49"/>
                <a:gd name="T20" fmla="*/ 3 w 58"/>
                <a:gd name="T21" fmla="*/ 33 h 49"/>
                <a:gd name="T22" fmla="*/ 1 w 58"/>
                <a:gd name="T23" fmla="*/ 41 h 49"/>
                <a:gd name="T24" fmla="*/ 0 w 58"/>
                <a:gd name="T25" fmla="*/ 49 h 49"/>
                <a:gd name="T26" fmla="*/ 5 w 58"/>
                <a:gd name="T27" fmla="*/ 45 h 49"/>
                <a:gd name="T28" fmla="*/ 11 w 58"/>
                <a:gd name="T29" fmla="*/ 43 h 49"/>
                <a:gd name="T30" fmla="*/ 15 w 58"/>
                <a:gd name="T31" fmla="*/ 41 h 49"/>
                <a:gd name="T32" fmla="*/ 24 w 58"/>
                <a:gd name="T33" fmla="*/ 38 h 49"/>
                <a:gd name="T34" fmla="*/ 32 w 58"/>
                <a:gd name="T35" fmla="*/ 33 h 49"/>
                <a:gd name="T36" fmla="*/ 36 w 58"/>
                <a:gd name="T37" fmla="*/ 31 h 49"/>
                <a:gd name="T38" fmla="*/ 42 w 58"/>
                <a:gd name="T39" fmla="*/ 27 h 49"/>
                <a:gd name="T40" fmla="*/ 47 w 58"/>
                <a:gd name="T41" fmla="*/ 21 h 49"/>
                <a:gd name="T42" fmla="*/ 52 w 58"/>
                <a:gd name="T43" fmla="*/ 15 h 49"/>
                <a:gd name="T44" fmla="*/ 56 w 58"/>
                <a:gd name="T45" fmla="*/ 9 h 49"/>
                <a:gd name="T46" fmla="*/ 56 w 58"/>
                <a:gd name="T47" fmla="*/ 6 h 49"/>
                <a:gd name="T48" fmla="*/ 57 w 58"/>
                <a:gd name="T49" fmla="*/ 3 h 49"/>
                <a:gd name="T50" fmla="*/ 58 w 58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49">
                  <a:moveTo>
                    <a:pt x="58" y="0"/>
                  </a:moveTo>
                  <a:lnTo>
                    <a:pt x="54" y="2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1" y="10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9" y="24"/>
                  </a:lnTo>
                  <a:lnTo>
                    <a:pt x="4" y="30"/>
                  </a:lnTo>
                  <a:lnTo>
                    <a:pt x="3" y="33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5" y="45"/>
                  </a:lnTo>
                  <a:lnTo>
                    <a:pt x="11" y="43"/>
                  </a:lnTo>
                  <a:lnTo>
                    <a:pt x="15" y="41"/>
                  </a:lnTo>
                  <a:lnTo>
                    <a:pt x="24" y="38"/>
                  </a:lnTo>
                  <a:lnTo>
                    <a:pt x="32" y="33"/>
                  </a:lnTo>
                  <a:lnTo>
                    <a:pt x="36" y="31"/>
                  </a:lnTo>
                  <a:lnTo>
                    <a:pt x="42" y="27"/>
                  </a:lnTo>
                  <a:lnTo>
                    <a:pt x="47" y="21"/>
                  </a:lnTo>
                  <a:lnTo>
                    <a:pt x="52" y="15"/>
                  </a:lnTo>
                  <a:lnTo>
                    <a:pt x="56" y="9"/>
                  </a:lnTo>
                  <a:lnTo>
                    <a:pt x="56" y="6"/>
                  </a:lnTo>
                  <a:lnTo>
                    <a:pt x="57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2223"/>
            <p:cNvSpPr>
              <a:spLocks/>
            </p:cNvSpPr>
            <p:nvPr/>
          </p:nvSpPr>
          <p:spPr bwMode="auto">
            <a:xfrm>
              <a:off x="2504073" y="6090617"/>
              <a:ext cx="57272" cy="46136"/>
            </a:xfrm>
            <a:custGeom>
              <a:avLst/>
              <a:gdLst>
                <a:gd name="T0" fmla="*/ 107 w 143"/>
                <a:gd name="T1" fmla="*/ 0 h 117"/>
                <a:gd name="T2" fmla="*/ 97 w 143"/>
                <a:gd name="T3" fmla="*/ 1 h 117"/>
                <a:gd name="T4" fmla="*/ 89 w 143"/>
                <a:gd name="T5" fmla="*/ 2 h 117"/>
                <a:gd name="T6" fmla="*/ 83 w 143"/>
                <a:gd name="T7" fmla="*/ 4 h 117"/>
                <a:gd name="T8" fmla="*/ 77 w 143"/>
                <a:gd name="T9" fmla="*/ 7 h 117"/>
                <a:gd name="T10" fmla="*/ 71 w 143"/>
                <a:gd name="T11" fmla="*/ 6 h 117"/>
                <a:gd name="T12" fmla="*/ 65 w 143"/>
                <a:gd name="T13" fmla="*/ 7 h 117"/>
                <a:gd name="T14" fmla="*/ 61 w 143"/>
                <a:gd name="T15" fmla="*/ 4 h 117"/>
                <a:gd name="T16" fmla="*/ 54 w 143"/>
                <a:gd name="T17" fmla="*/ 2 h 117"/>
                <a:gd name="T18" fmla="*/ 46 w 143"/>
                <a:gd name="T19" fmla="*/ 1 h 117"/>
                <a:gd name="T20" fmla="*/ 36 w 143"/>
                <a:gd name="T21" fmla="*/ 0 h 117"/>
                <a:gd name="T22" fmla="*/ 31 w 143"/>
                <a:gd name="T23" fmla="*/ 1 h 117"/>
                <a:gd name="T24" fmla="*/ 25 w 143"/>
                <a:gd name="T25" fmla="*/ 3 h 117"/>
                <a:gd name="T26" fmla="*/ 20 w 143"/>
                <a:gd name="T27" fmla="*/ 5 h 117"/>
                <a:gd name="T28" fmla="*/ 16 w 143"/>
                <a:gd name="T29" fmla="*/ 7 h 117"/>
                <a:gd name="T30" fmla="*/ 11 w 143"/>
                <a:gd name="T31" fmla="*/ 12 h 117"/>
                <a:gd name="T32" fmla="*/ 8 w 143"/>
                <a:gd name="T33" fmla="*/ 15 h 117"/>
                <a:gd name="T34" fmla="*/ 6 w 143"/>
                <a:gd name="T35" fmla="*/ 20 h 117"/>
                <a:gd name="T36" fmla="*/ 4 w 143"/>
                <a:gd name="T37" fmla="*/ 24 h 117"/>
                <a:gd name="T38" fmla="*/ 3 w 143"/>
                <a:gd name="T39" fmla="*/ 30 h 117"/>
                <a:gd name="T40" fmla="*/ 2 w 143"/>
                <a:gd name="T41" fmla="*/ 35 h 117"/>
                <a:gd name="T42" fmla="*/ 0 w 143"/>
                <a:gd name="T43" fmla="*/ 41 h 117"/>
                <a:gd name="T44" fmla="*/ 0 w 143"/>
                <a:gd name="T45" fmla="*/ 47 h 117"/>
                <a:gd name="T46" fmla="*/ 2 w 143"/>
                <a:gd name="T47" fmla="*/ 53 h 117"/>
                <a:gd name="T48" fmla="*/ 3 w 143"/>
                <a:gd name="T49" fmla="*/ 59 h 117"/>
                <a:gd name="T50" fmla="*/ 5 w 143"/>
                <a:gd name="T51" fmla="*/ 64 h 117"/>
                <a:gd name="T52" fmla="*/ 8 w 143"/>
                <a:gd name="T53" fmla="*/ 70 h 117"/>
                <a:gd name="T54" fmla="*/ 15 w 143"/>
                <a:gd name="T55" fmla="*/ 81 h 117"/>
                <a:gd name="T56" fmla="*/ 21 w 143"/>
                <a:gd name="T57" fmla="*/ 90 h 117"/>
                <a:gd name="T58" fmla="*/ 30 w 143"/>
                <a:gd name="T59" fmla="*/ 99 h 117"/>
                <a:gd name="T60" fmla="*/ 37 w 143"/>
                <a:gd name="T61" fmla="*/ 105 h 117"/>
                <a:gd name="T62" fmla="*/ 46 w 143"/>
                <a:gd name="T63" fmla="*/ 111 h 117"/>
                <a:gd name="T64" fmla="*/ 54 w 143"/>
                <a:gd name="T65" fmla="*/ 114 h 117"/>
                <a:gd name="T66" fmla="*/ 63 w 143"/>
                <a:gd name="T67" fmla="*/ 116 h 117"/>
                <a:gd name="T68" fmla="*/ 72 w 143"/>
                <a:gd name="T69" fmla="*/ 117 h 117"/>
                <a:gd name="T70" fmla="*/ 80 w 143"/>
                <a:gd name="T71" fmla="*/ 116 h 117"/>
                <a:gd name="T72" fmla="*/ 89 w 143"/>
                <a:gd name="T73" fmla="*/ 114 h 117"/>
                <a:gd name="T74" fmla="*/ 98 w 143"/>
                <a:gd name="T75" fmla="*/ 111 h 117"/>
                <a:gd name="T76" fmla="*/ 106 w 143"/>
                <a:gd name="T77" fmla="*/ 105 h 117"/>
                <a:gd name="T78" fmla="*/ 114 w 143"/>
                <a:gd name="T79" fmla="*/ 99 h 117"/>
                <a:gd name="T80" fmla="*/ 121 w 143"/>
                <a:gd name="T81" fmla="*/ 90 h 117"/>
                <a:gd name="T82" fmla="*/ 129 w 143"/>
                <a:gd name="T83" fmla="*/ 81 h 117"/>
                <a:gd name="T84" fmla="*/ 135 w 143"/>
                <a:gd name="T85" fmla="*/ 70 h 117"/>
                <a:gd name="T86" fmla="*/ 139 w 143"/>
                <a:gd name="T87" fmla="*/ 64 h 117"/>
                <a:gd name="T88" fmla="*/ 140 w 143"/>
                <a:gd name="T89" fmla="*/ 59 h 117"/>
                <a:gd name="T90" fmla="*/ 142 w 143"/>
                <a:gd name="T91" fmla="*/ 53 h 117"/>
                <a:gd name="T92" fmla="*/ 142 w 143"/>
                <a:gd name="T93" fmla="*/ 47 h 117"/>
                <a:gd name="T94" fmla="*/ 143 w 143"/>
                <a:gd name="T95" fmla="*/ 41 h 117"/>
                <a:gd name="T96" fmla="*/ 142 w 143"/>
                <a:gd name="T97" fmla="*/ 35 h 117"/>
                <a:gd name="T98" fmla="*/ 141 w 143"/>
                <a:gd name="T99" fmla="*/ 30 h 117"/>
                <a:gd name="T100" fmla="*/ 140 w 143"/>
                <a:gd name="T101" fmla="*/ 24 h 117"/>
                <a:gd name="T102" fmla="*/ 138 w 143"/>
                <a:gd name="T103" fmla="*/ 20 h 117"/>
                <a:gd name="T104" fmla="*/ 134 w 143"/>
                <a:gd name="T105" fmla="*/ 15 h 117"/>
                <a:gd name="T106" fmla="*/ 131 w 143"/>
                <a:gd name="T107" fmla="*/ 12 h 117"/>
                <a:gd name="T108" fmla="*/ 128 w 143"/>
                <a:gd name="T109" fmla="*/ 7 h 117"/>
                <a:gd name="T110" fmla="*/ 124 w 143"/>
                <a:gd name="T111" fmla="*/ 5 h 117"/>
                <a:gd name="T112" fmla="*/ 118 w 143"/>
                <a:gd name="T113" fmla="*/ 3 h 117"/>
                <a:gd name="T114" fmla="*/ 113 w 143"/>
                <a:gd name="T115" fmla="*/ 1 h 117"/>
                <a:gd name="T116" fmla="*/ 107 w 143"/>
                <a:gd name="T1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17">
                  <a:moveTo>
                    <a:pt x="107" y="0"/>
                  </a:moveTo>
                  <a:lnTo>
                    <a:pt x="97" y="1"/>
                  </a:lnTo>
                  <a:lnTo>
                    <a:pt x="89" y="2"/>
                  </a:lnTo>
                  <a:lnTo>
                    <a:pt x="83" y="4"/>
                  </a:lnTo>
                  <a:lnTo>
                    <a:pt x="77" y="7"/>
                  </a:lnTo>
                  <a:lnTo>
                    <a:pt x="71" y="6"/>
                  </a:lnTo>
                  <a:lnTo>
                    <a:pt x="65" y="7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6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6" y="7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3" y="30"/>
                  </a:lnTo>
                  <a:lnTo>
                    <a:pt x="2" y="35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2" y="53"/>
                  </a:lnTo>
                  <a:lnTo>
                    <a:pt x="3" y="59"/>
                  </a:lnTo>
                  <a:lnTo>
                    <a:pt x="5" y="64"/>
                  </a:lnTo>
                  <a:lnTo>
                    <a:pt x="8" y="70"/>
                  </a:lnTo>
                  <a:lnTo>
                    <a:pt x="15" y="81"/>
                  </a:lnTo>
                  <a:lnTo>
                    <a:pt x="21" y="90"/>
                  </a:lnTo>
                  <a:lnTo>
                    <a:pt x="30" y="99"/>
                  </a:lnTo>
                  <a:lnTo>
                    <a:pt x="37" y="105"/>
                  </a:lnTo>
                  <a:lnTo>
                    <a:pt x="46" y="111"/>
                  </a:lnTo>
                  <a:lnTo>
                    <a:pt x="54" y="114"/>
                  </a:lnTo>
                  <a:lnTo>
                    <a:pt x="63" y="116"/>
                  </a:lnTo>
                  <a:lnTo>
                    <a:pt x="72" y="117"/>
                  </a:lnTo>
                  <a:lnTo>
                    <a:pt x="80" y="116"/>
                  </a:lnTo>
                  <a:lnTo>
                    <a:pt x="89" y="114"/>
                  </a:lnTo>
                  <a:lnTo>
                    <a:pt x="98" y="111"/>
                  </a:lnTo>
                  <a:lnTo>
                    <a:pt x="106" y="105"/>
                  </a:lnTo>
                  <a:lnTo>
                    <a:pt x="114" y="99"/>
                  </a:lnTo>
                  <a:lnTo>
                    <a:pt x="121" y="90"/>
                  </a:lnTo>
                  <a:lnTo>
                    <a:pt x="129" y="81"/>
                  </a:lnTo>
                  <a:lnTo>
                    <a:pt x="135" y="70"/>
                  </a:lnTo>
                  <a:lnTo>
                    <a:pt x="139" y="64"/>
                  </a:lnTo>
                  <a:lnTo>
                    <a:pt x="140" y="59"/>
                  </a:lnTo>
                  <a:lnTo>
                    <a:pt x="142" y="53"/>
                  </a:lnTo>
                  <a:lnTo>
                    <a:pt x="142" y="47"/>
                  </a:lnTo>
                  <a:lnTo>
                    <a:pt x="143" y="41"/>
                  </a:lnTo>
                  <a:lnTo>
                    <a:pt x="142" y="35"/>
                  </a:lnTo>
                  <a:lnTo>
                    <a:pt x="141" y="30"/>
                  </a:lnTo>
                  <a:lnTo>
                    <a:pt x="140" y="24"/>
                  </a:lnTo>
                  <a:lnTo>
                    <a:pt x="138" y="20"/>
                  </a:lnTo>
                  <a:lnTo>
                    <a:pt x="134" y="15"/>
                  </a:lnTo>
                  <a:lnTo>
                    <a:pt x="131" y="12"/>
                  </a:lnTo>
                  <a:lnTo>
                    <a:pt x="128" y="7"/>
                  </a:lnTo>
                  <a:lnTo>
                    <a:pt x="124" y="5"/>
                  </a:lnTo>
                  <a:lnTo>
                    <a:pt x="118" y="3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2224"/>
            <p:cNvSpPr>
              <a:spLocks/>
            </p:cNvSpPr>
            <p:nvPr/>
          </p:nvSpPr>
          <p:spPr bwMode="auto">
            <a:xfrm>
              <a:off x="2532709" y="6073118"/>
              <a:ext cx="23863" cy="19091"/>
            </a:xfrm>
            <a:custGeom>
              <a:avLst/>
              <a:gdLst>
                <a:gd name="T0" fmla="*/ 59 w 59"/>
                <a:gd name="T1" fmla="*/ 0 h 49"/>
                <a:gd name="T2" fmla="*/ 54 w 59"/>
                <a:gd name="T3" fmla="*/ 2 h 49"/>
                <a:gd name="T4" fmla="*/ 49 w 59"/>
                <a:gd name="T5" fmla="*/ 4 h 49"/>
                <a:gd name="T6" fmla="*/ 44 w 59"/>
                <a:gd name="T7" fmla="*/ 6 h 49"/>
                <a:gd name="T8" fmla="*/ 32 w 59"/>
                <a:gd name="T9" fmla="*/ 10 h 49"/>
                <a:gd name="T10" fmla="*/ 21 w 59"/>
                <a:gd name="T11" fmla="*/ 14 h 49"/>
                <a:gd name="T12" fmla="*/ 17 w 59"/>
                <a:gd name="T13" fmla="*/ 16 h 49"/>
                <a:gd name="T14" fmla="*/ 14 w 59"/>
                <a:gd name="T15" fmla="*/ 19 h 49"/>
                <a:gd name="T16" fmla="*/ 9 w 59"/>
                <a:gd name="T17" fmla="*/ 24 h 49"/>
                <a:gd name="T18" fmla="*/ 5 w 59"/>
                <a:gd name="T19" fmla="*/ 31 h 49"/>
                <a:gd name="T20" fmla="*/ 4 w 59"/>
                <a:gd name="T21" fmla="*/ 34 h 49"/>
                <a:gd name="T22" fmla="*/ 2 w 59"/>
                <a:gd name="T23" fmla="*/ 41 h 49"/>
                <a:gd name="T24" fmla="*/ 0 w 59"/>
                <a:gd name="T25" fmla="*/ 49 h 49"/>
                <a:gd name="T26" fmla="*/ 6 w 59"/>
                <a:gd name="T27" fmla="*/ 46 h 49"/>
                <a:gd name="T28" fmla="*/ 12 w 59"/>
                <a:gd name="T29" fmla="*/ 43 h 49"/>
                <a:gd name="T30" fmla="*/ 16 w 59"/>
                <a:gd name="T31" fmla="*/ 41 h 49"/>
                <a:gd name="T32" fmla="*/ 25 w 59"/>
                <a:gd name="T33" fmla="*/ 38 h 49"/>
                <a:gd name="T34" fmla="*/ 33 w 59"/>
                <a:gd name="T35" fmla="*/ 34 h 49"/>
                <a:gd name="T36" fmla="*/ 35 w 59"/>
                <a:gd name="T37" fmla="*/ 32 h 49"/>
                <a:gd name="T38" fmla="*/ 42 w 59"/>
                <a:gd name="T39" fmla="*/ 27 h 49"/>
                <a:gd name="T40" fmla="*/ 47 w 59"/>
                <a:gd name="T41" fmla="*/ 21 h 49"/>
                <a:gd name="T42" fmla="*/ 53 w 59"/>
                <a:gd name="T43" fmla="*/ 15 h 49"/>
                <a:gd name="T44" fmla="*/ 56 w 59"/>
                <a:gd name="T45" fmla="*/ 9 h 49"/>
                <a:gd name="T46" fmla="*/ 57 w 59"/>
                <a:gd name="T47" fmla="*/ 7 h 49"/>
                <a:gd name="T48" fmla="*/ 58 w 59"/>
                <a:gd name="T49" fmla="*/ 4 h 49"/>
                <a:gd name="T50" fmla="*/ 59 w 5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9">
                  <a:moveTo>
                    <a:pt x="59" y="0"/>
                  </a:moveTo>
                  <a:lnTo>
                    <a:pt x="54" y="2"/>
                  </a:lnTo>
                  <a:lnTo>
                    <a:pt x="49" y="4"/>
                  </a:lnTo>
                  <a:lnTo>
                    <a:pt x="44" y="6"/>
                  </a:lnTo>
                  <a:lnTo>
                    <a:pt x="32" y="10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5" y="31"/>
                  </a:lnTo>
                  <a:lnTo>
                    <a:pt x="4" y="34"/>
                  </a:lnTo>
                  <a:lnTo>
                    <a:pt x="2" y="41"/>
                  </a:lnTo>
                  <a:lnTo>
                    <a:pt x="0" y="49"/>
                  </a:lnTo>
                  <a:lnTo>
                    <a:pt x="6" y="46"/>
                  </a:lnTo>
                  <a:lnTo>
                    <a:pt x="12" y="43"/>
                  </a:lnTo>
                  <a:lnTo>
                    <a:pt x="16" y="41"/>
                  </a:lnTo>
                  <a:lnTo>
                    <a:pt x="25" y="38"/>
                  </a:lnTo>
                  <a:lnTo>
                    <a:pt x="33" y="34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7" y="21"/>
                  </a:lnTo>
                  <a:lnTo>
                    <a:pt x="53" y="15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2225"/>
            <p:cNvSpPr>
              <a:spLocks/>
            </p:cNvSpPr>
            <p:nvPr/>
          </p:nvSpPr>
          <p:spPr bwMode="auto">
            <a:xfrm>
              <a:off x="2639298" y="5968119"/>
              <a:ext cx="57272" cy="46136"/>
            </a:xfrm>
            <a:custGeom>
              <a:avLst/>
              <a:gdLst>
                <a:gd name="T0" fmla="*/ 107 w 142"/>
                <a:gd name="T1" fmla="*/ 0 h 118"/>
                <a:gd name="T2" fmla="*/ 97 w 142"/>
                <a:gd name="T3" fmla="*/ 0 h 118"/>
                <a:gd name="T4" fmla="*/ 88 w 142"/>
                <a:gd name="T5" fmla="*/ 2 h 118"/>
                <a:gd name="T6" fmla="*/ 82 w 142"/>
                <a:gd name="T7" fmla="*/ 4 h 118"/>
                <a:gd name="T8" fmla="*/ 77 w 142"/>
                <a:gd name="T9" fmla="*/ 7 h 118"/>
                <a:gd name="T10" fmla="*/ 71 w 142"/>
                <a:gd name="T11" fmla="*/ 6 h 118"/>
                <a:gd name="T12" fmla="*/ 64 w 142"/>
                <a:gd name="T13" fmla="*/ 7 h 118"/>
                <a:gd name="T14" fmla="*/ 60 w 142"/>
                <a:gd name="T15" fmla="*/ 4 h 118"/>
                <a:gd name="T16" fmla="*/ 54 w 142"/>
                <a:gd name="T17" fmla="*/ 2 h 118"/>
                <a:gd name="T18" fmla="*/ 45 w 142"/>
                <a:gd name="T19" fmla="*/ 0 h 118"/>
                <a:gd name="T20" fmla="*/ 35 w 142"/>
                <a:gd name="T21" fmla="*/ 0 h 118"/>
                <a:gd name="T22" fmla="*/ 30 w 142"/>
                <a:gd name="T23" fmla="*/ 1 h 118"/>
                <a:gd name="T24" fmla="*/ 24 w 142"/>
                <a:gd name="T25" fmla="*/ 2 h 118"/>
                <a:gd name="T26" fmla="*/ 19 w 142"/>
                <a:gd name="T27" fmla="*/ 5 h 118"/>
                <a:gd name="T28" fmla="*/ 15 w 142"/>
                <a:gd name="T29" fmla="*/ 7 h 118"/>
                <a:gd name="T30" fmla="*/ 11 w 142"/>
                <a:gd name="T31" fmla="*/ 12 h 118"/>
                <a:gd name="T32" fmla="*/ 8 w 142"/>
                <a:gd name="T33" fmla="*/ 15 h 118"/>
                <a:gd name="T34" fmla="*/ 5 w 142"/>
                <a:gd name="T35" fmla="*/ 20 h 118"/>
                <a:gd name="T36" fmla="*/ 3 w 142"/>
                <a:gd name="T37" fmla="*/ 25 h 118"/>
                <a:gd name="T38" fmla="*/ 2 w 142"/>
                <a:gd name="T39" fmla="*/ 30 h 118"/>
                <a:gd name="T40" fmla="*/ 1 w 142"/>
                <a:gd name="T41" fmla="*/ 35 h 118"/>
                <a:gd name="T42" fmla="*/ 0 w 142"/>
                <a:gd name="T43" fmla="*/ 41 h 118"/>
                <a:gd name="T44" fmla="*/ 1 w 142"/>
                <a:gd name="T45" fmla="*/ 47 h 118"/>
                <a:gd name="T46" fmla="*/ 1 w 142"/>
                <a:gd name="T47" fmla="*/ 53 h 118"/>
                <a:gd name="T48" fmla="*/ 3 w 142"/>
                <a:gd name="T49" fmla="*/ 58 h 118"/>
                <a:gd name="T50" fmla="*/ 4 w 142"/>
                <a:gd name="T51" fmla="*/ 65 h 118"/>
                <a:gd name="T52" fmla="*/ 7 w 142"/>
                <a:gd name="T53" fmla="*/ 70 h 118"/>
                <a:gd name="T54" fmla="*/ 14 w 142"/>
                <a:gd name="T55" fmla="*/ 81 h 118"/>
                <a:gd name="T56" fmla="*/ 21 w 142"/>
                <a:gd name="T57" fmla="*/ 91 h 118"/>
                <a:gd name="T58" fmla="*/ 29 w 142"/>
                <a:gd name="T59" fmla="*/ 99 h 118"/>
                <a:gd name="T60" fmla="*/ 36 w 142"/>
                <a:gd name="T61" fmla="*/ 106 h 118"/>
                <a:gd name="T62" fmla="*/ 45 w 142"/>
                <a:gd name="T63" fmla="*/ 111 h 118"/>
                <a:gd name="T64" fmla="*/ 54 w 142"/>
                <a:gd name="T65" fmla="*/ 114 h 118"/>
                <a:gd name="T66" fmla="*/ 62 w 142"/>
                <a:gd name="T67" fmla="*/ 116 h 118"/>
                <a:gd name="T68" fmla="*/ 71 w 142"/>
                <a:gd name="T69" fmla="*/ 118 h 118"/>
                <a:gd name="T70" fmla="*/ 80 w 142"/>
                <a:gd name="T71" fmla="*/ 116 h 118"/>
                <a:gd name="T72" fmla="*/ 88 w 142"/>
                <a:gd name="T73" fmla="*/ 114 h 118"/>
                <a:gd name="T74" fmla="*/ 97 w 142"/>
                <a:gd name="T75" fmla="*/ 111 h 118"/>
                <a:gd name="T76" fmla="*/ 105 w 142"/>
                <a:gd name="T77" fmla="*/ 106 h 118"/>
                <a:gd name="T78" fmla="*/ 113 w 142"/>
                <a:gd name="T79" fmla="*/ 99 h 118"/>
                <a:gd name="T80" fmla="*/ 122 w 142"/>
                <a:gd name="T81" fmla="*/ 91 h 118"/>
                <a:gd name="T82" fmla="*/ 128 w 142"/>
                <a:gd name="T83" fmla="*/ 81 h 118"/>
                <a:gd name="T84" fmla="*/ 135 w 142"/>
                <a:gd name="T85" fmla="*/ 70 h 118"/>
                <a:gd name="T86" fmla="*/ 138 w 142"/>
                <a:gd name="T87" fmla="*/ 65 h 118"/>
                <a:gd name="T88" fmla="*/ 140 w 142"/>
                <a:gd name="T89" fmla="*/ 58 h 118"/>
                <a:gd name="T90" fmla="*/ 141 w 142"/>
                <a:gd name="T91" fmla="*/ 53 h 118"/>
                <a:gd name="T92" fmla="*/ 142 w 142"/>
                <a:gd name="T93" fmla="*/ 47 h 118"/>
                <a:gd name="T94" fmla="*/ 142 w 142"/>
                <a:gd name="T95" fmla="*/ 41 h 118"/>
                <a:gd name="T96" fmla="*/ 141 w 142"/>
                <a:gd name="T97" fmla="*/ 35 h 118"/>
                <a:gd name="T98" fmla="*/ 140 w 142"/>
                <a:gd name="T99" fmla="*/ 30 h 118"/>
                <a:gd name="T100" fmla="*/ 139 w 142"/>
                <a:gd name="T101" fmla="*/ 25 h 118"/>
                <a:gd name="T102" fmla="*/ 137 w 142"/>
                <a:gd name="T103" fmla="*/ 20 h 118"/>
                <a:gd name="T104" fmla="*/ 135 w 142"/>
                <a:gd name="T105" fmla="*/ 15 h 118"/>
                <a:gd name="T106" fmla="*/ 131 w 142"/>
                <a:gd name="T107" fmla="*/ 12 h 118"/>
                <a:gd name="T108" fmla="*/ 127 w 142"/>
                <a:gd name="T109" fmla="*/ 7 h 118"/>
                <a:gd name="T110" fmla="*/ 123 w 142"/>
                <a:gd name="T111" fmla="*/ 5 h 118"/>
                <a:gd name="T112" fmla="*/ 118 w 142"/>
                <a:gd name="T113" fmla="*/ 2 h 118"/>
                <a:gd name="T114" fmla="*/ 113 w 142"/>
                <a:gd name="T115" fmla="*/ 1 h 118"/>
                <a:gd name="T116" fmla="*/ 107 w 142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2" h="118">
                  <a:moveTo>
                    <a:pt x="107" y="0"/>
                  </a:moveTo>
                  <a:lnTo>
                    <a:pt x="97" y="0"/>
                  </a:lnTo>
                  <a:lnTo>
                    <a:pt x="88" y="2"/>
                  </a:lnTo>
                  <a:lnTo>
                    <a:pt x="82" y="4"/>
                  </a:lnTo>
                  <a:lnTo>
                    <a:pt x="77" y="7"/>
                  </a:lnTo>
                  <a:lnTo>
                    <a:pt x="71" y="6"/>
                  </a:lnTo>
                  <a:lnTo>
                    <a:pt x="64" y="7"/>
                  </a:lnTo>
                  <a:lnTo>
                    <a:pt x="60" y="4"/>
                  </a:lnTo>
                  <a:lnTo>
                    <a:pt x="54" y="2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24" y="2"/>
                  </a:lnTo>
                  <a:lnTo>
                    <a:pt x="19" y="5"/>
                  </a:lnTo>
                  <a:lnTo>
                    <a:pt x="15" y="7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5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1" y="35"/>
                  </a:lnTo>
                  <a:lnTo>
                    <a:pt x="0" y="41"/>
                  </a:lnTo>
                  <a:lnTo>
                    <a:pt x="1" y="47"/>
                  </a:lnTo>
                  <a:lnTo>
                    <a:pt x="1" y="53"/>
                  </a:lnTo>
                  <a:lnTo>
                    <a:pt x="3" y="58"/>
                  </a:lnTo>
                  <a:lnTo>
                    <a:pt x="4" y="65"/>
                  </a:lnTo>
                  <a:lnTo>
                    <a:pt x="7" y="70"/>
                  </a:lnTo>
                  <a:lnTo>
                    <a:pt x="14" y="81"/>
                  </a:lnTo>
                  <a:lnTo>
                    <a:pt x="21" y="91"/>
                  </a:lnTo>
                  <a:lnTo>
                    <a:pt x="29" y="99"/>
                  </a:lnTo>
                  <a:lnTo>
                    <a:pt x="36" y="106"/>
                  </a:lnTo>
                  <a:lnTo>
                    <a:pt x="45" y="111"/>
                  </a:lnTo>
                  <a:lnTo>
                    <a:pt x="54" y="114"/>
                  </a:lnTo>
                  <a:lnTo>
                    <a:pt x="62" y="116"/>
                  </a:lnTo>
                  <a:lnTo>
                    <a:pt x="71" y="118"/>
                  </a:lnTo>
                  <a:lnTo>
                    <a:pt x="80" y="116"/>
                  </a:lnTo>
                  <a:lnTo>
                    <a:pt x="88" y="114"/>
                  </a:lnTo>
                  <a:lnTo>
                    <a:pt x="97" y="111"/>
                  </a:lnTo>
                  <a:lnTo>
                    <a:pt x="105" y="106"/>
                  </a:lnTo>
                  <a:lnTo>
                    <a:pt x="113" y="99"/>
                  </a:lnTo>
                  <a:lnTo>
                    <a:pt x="122" y="91"/>
                  </a:lnTo>
                  <a:lnTo>
                    <a:pt x="128" y="81"/>
                  </a:lnTo>
                  <a:lnTo>
                    <a:pt x="135" y="70"/>
                  </a:lnTo>
                  <a:lnTo>
                    <a:pt x="138" y="65"/>
                  </a:lnTo>
                  <a:lnTo>
                    <a:pt x="140" y="58"/>
                  </a:lnTo>
                  <a:lnTo>
                    <a:pt x="141" y="53"/>
                  </a:lnTo>
                  <a:lnTo>
                    <a:pt x="142" y="47"/>
                  </a:lnTo>
                  <a:lnTo>
                    <a:pt x="142" y="41"/>
                  </a:lnTo>
                  <a:lnTo>
                    <a:pt x="141" y="35"/>
                  </a:lnTo>
                  <a:lnTo>
                    <a:pt x="140" y="30"/>
                  </a:lnTo>
                  <a:lnTo>
                    <a:pt x="139" y="25"/>
                  </a:lnTo>
                  <a:lnTo>
                    <a:pt x="137" y="20"/>
                  </a:lnTo>
                  <a:lnTo>
                    <a:pt x="135" y="15"/>
                  </a:lnTo>
                  <a:lnTo>
                    <a:pt x="131" y="12"/>
                  </a:lnTo>
                  <a:lnTo>
                    <a:pt x="127" y="7"/>
                  </a:lnTo>
                  <a:lnTo>
                    <a:pt x="123" y="5"/>
                  </a:lnTo>
                  <a:lnTo>
                    <a:pt x="118" y="2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226"/>
            <p:cNvSpPr>
              <a:spLocks/>
            </p:cNvSpPr>
            <p:nvPr/>
          </p:nvSpPr>
          <p:spPr bwMode="auto">
            <a:xfrm>
              <a:off x="2667934" y="5950620"/>
              <a:ext cx="23863" cy="19091"/>
            </a:xfrm>
            <a:custGeom>
              <a:avLst/>
              <a:gdLst>
                <a:gd name="T0" fmla="*/ 58 w 58"/>
                <a:gd name="T1" fmla="*/ 0 h 49"/>
                <a:gd name="T2" fmla="*/ 53 w 58"/>
                <a:gd name="T3" fmla="*/ 3 h 49"/>
                <a:gd name="T4" fmla="*/ 49 w 58"/>
                <a:gd name="T5" fmla="*/ 4 h 49"/>
                <a:gd name="T6" fmla="*/ 43 w 58"/>
                <a:gd name="T7" fmla="*/ 6 h 49"/>
                <a:gd name="T8" fmla="*/ 31 w 58"/>
                <a:gd name="T9" fmla="*/ 10 h 49"/>
                <a:gd name="T10" fmla="*/ 20 w 58"/>
                <a:gd name="T11" fmla="*/ 15 h 49"/>
                <a:gd name="T12" fmla="*/ 17 w 58"/>
                <a:gd name="T13" fmla="*/ 17 h 49"/>
                <a:gd name="T14" fmla="*/ 14 w 58"/>
                <a:gd name="T15" fmla="*/ 19 h 49"/>
                <a:gd name="T16" fmla="*/ 9 w 58"/>
                <a:gd name="T17" fmla="*/ 24 h 49"/>
                <a:gd name="T18" fmla="*/ 4 w 58"/>
                <a:gd name="T19" fmla="*/ 31 h 49"/>
                <a:gd name="T20" fmla="*/ 3 w 58"/>
                <a:gd name="T21" fmla="*/ 34 h 49"/>
                <a:gd name="T22" fmla="*/ 1 w 58"/>
                <a:gd name="T23" fmla="*/ 42 h 49"/>
                <a:gd name="T24" fmla="*/ 0 w 58"/>
                <a:gd name="T25" fmla="*/ 49 h 49"/>
                <a:gd name="T26" fmla="*/ 5 w 58"/>
                <a:gd name="T27" fmla="*/ 46 h 49"/>
                <a:gd name="T28" fmla="*/ 11 w 58"/>
                <a:gd name="T29" fmla="*/ 44 h 49"/>
                <a:gd name="T30" fmla="*/ 15 w 58"/>
                <a:gd name="T31" fmla="*/ 42 h 49"/>
                <a:gd name="T32" fmla="*/ 24 w 58"/>
                <a:gd name="T33" fmla="*/ 38 h 49"/>
                <a:gd name="T34" fmla="*/ 32 w 58"/>
                <a:gd name="T35" fmla="*/ 34 h 49"/>
                <a:gd name="T36" fmla="*/ 36 w 58"/>
                <a:gd name="T37" fmla="*/ 32 h 49"/>
                <a:gd name="T38" fmla="*/ 41 w 58"/>
                <a:gd name="T39" fmla="*/ 27 h 49"/>
                <a:gd name="T40" fmla="*/ 47 w 58"/>
                <a:gd name="T41" fmla="*/ 21 h 49"/>
                <a:gd name="T42" fmla="*/ 52 w 58"/>
                <a:gd name="T43" fmla="*/ 16 h 49"/>
                <a:gd name="T44" fmla="*/ 56 w 58"/>
                <a:gd name="T45" fmla="*/ 9 h 49"/>
                <a:gd name="T46" fmla="*/ 56 w 58"/>
                <a:gd name="T47" fmla="*/ 7 h 49"/>
                <a:gd name="T48" fmla="*/ 57 w 58"/>
                <a:gd name="T49" fmla="*/ 4 h 49"/>
                <a:gd name="T50" fmla="*/ 58 w 58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49">
                  <a:moveTo>
                    <a:pt x="58" y="0"/>
                  </a:moveTo>
                  <a:lnTo>
                    <a:pt x="53" y="3"/>
                  </a:lnTo>
                  <a:lnTo>
                    <a:pt x="49" y="4"/>
                  </a:lnTo>
                  <a:lnTo>
                    <a:pt x="43" y="6"/>
                  </a:lnTo>
                  <a:lnTo>
                    <a:pt x="31" y="10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4" y="31"/>
                  </a:lnTo>
                  <a:lnTo>
                    <a:pt x="3" y="34"/>
                  </a:lnTo>
                  <a:lnTo>
                    <a:pt x="1" y="42"/>
                  </a:lnTo>
                  <a:lnTo>
                    <a:pt x="0" y="49"/>
                  </a:lnTo>
                  <a:lnTo>
                    <a:pt x="5" y="46"/>
                  </a:lnTo>
                  <a:lnTo>
                    <a:pt x="11" y="44"/>
                  </a:lnTo>
                  <a:lnTo>
                    <a:pt x="15" y="42"/>
                  </a:lnTo>
                  <a:lnTo>
                    <a:pt x="24" y="38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41" y="27"/>
                  </a:lnTo>
                  <a:lnTo>
                    <a:pt x="47" y="21"/>
                  </a:lnTo>
                  <a:lnTo>
                    <a:pt x="52" y="16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7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227"/>
            <p:cNvSpPr>
              <a:spLocks/>
            </p:cNvSpPr>
            <p:nvPr/>
          </p:nvSpPr>
          <p:spPr bwMode="auto">
            <a:xfrm>
              <a:off x="2769751" y="5936302"/>
              <a:ext cx="57272" cy="46136"/>
            </a:xfrm>
            <a:custGeom>
              <a:avLst/>
              <a:gdLst>
                <a:gd name="T0" fmla="*/ 106 w 141"/>
                <a:gd name="T1" fmla="*/ 0 h 116"/>
                <a:gd name="T2" fmla="*/ 96 w 141"/>
                <a:gd name="T3" fmla="*/ 0 h 116"/>
                <a:gd name="T4" fmla="*/ 87 w 141"/>
                <a:gd name="T5" fmla="*/ 1 h 116"/>
                <a:gd name="T6" fmla="*/ 81 w 141"/>
                <a:gd name="T7" fmla="*/ 4 h 116"/>
                <a:gd name="T8" fmla="*/ 77 w 141"/>
                <a:gd name="T9" fmla="*/ 6 h 116"/>
                <a:gd name="T10" fmla="*/ 70 w 141"/>
                <a:gd name="T11" fmla="*/ 6 h 116"/>
                <a:gd name="T12" fmla="*/ 65 w 141"/>
                <a:gd name="T13" fmla="*/ 6 h 116"/>
                <a:gd name="T14" fmla="*/ 59 w 141"/>
                <a:gd name="T15" fmla="*/ 4 h 116"/>
                <a:gd name="T16" fmla="*/ 53 w 141"/>
                <a:gd name="T17" fmla="*/ 1 h 116"/>
                <a:gd name="T18" fmla="*/ 45 w 141"/>
                <a:gd name="T19" fmla="*/ 0 h 116"/>
                <a:gd name="T20" fmla="*/ 35 w 141"/>
                <a:gd name="T21" fmla="*/ 0 h 116"/>
                <a:gd name="T22" fmla="*/ 29 w 141"/>
                <a:gd name="T23" fmla="*/ 0 h 116"/>
                <a:gd name="T24" fmla="*/ 24 w 141"/>
                <a:gd name="T25" fmla="*/ 2 h 116"/>
                <a:gd name="T26" fmla="*/ 18 w 141"/>
                <a:gd name="T27" fmla="*/ 4 h 116"/>
                <a:gd name="T28" fmla="*/ 14 w 141"/>
                <a:gd name="T29" fmla="*/ 7 h 116"/>
                <a:gd name="T30" fmla="*/ 11 w 141"/>
                <a:gd name="T31" fmla="*/ 11 h 116"/>
                <a:gd name="T32" fmla="*/ 8 w 141"/>
                <a:gd name="T33" fmla="*/ 15 h 116"/>
                <a:gd name="T34" fmla="*/ 4 w 141"/>
                <a:gd name="T35" fmla="*/ 19 h 116"/>
                <a:gd name="T36" fmla="*/ 2 w 141"/>
                <a:gd name="T37" fmla="*/ 24 h 116"/>
                <a:gd name="T38" fmla="*/ 1 w 141"/>
                <a:gd name="T39" fmla="*/ 29 h 116"/>
                <a:gd name="T40" fmla="*/ 0 w 141"/>
                <a:gd name="T41" fmla="*/ 34 h 116"/>
                <a:gd name="T42" fmla="*/ 0 w 141"/>
                <a:gd name="T43" fmla="*/ 41 h 116"/>
                <a:gd name="T44" fmla="*/ 0 w 141"/>
                <a:gd name="T45" fmla="*/ 46 h 116"/>
                <a:gd name="T46" fmla="*/ 1 w 141"/>
                <a:gd name="T47" fmla="*/ 52 h 116"/>
                <a:gd name="T48" fmla="*/ 2 w 141"/>
                <a:gd name="T49" fmla="*/ 58 h 116"/>
                <a:gd name="T50" fmla="*/ 4 w 141"/>
                <a:gd name="T51" fmla="*/ 64 h 116"/>
                <a:gd name="T52" fmla="*/ 6 w 141"/>
                <a:gd name="T53" fmla="*/ 69 h 116"/>
                <a:gd name="T54" fmla="*/ 13 w 141"/>
                <a:gd name="T55" fmla="*/ 81 h 116"/>
                <a:gd name="T56" fmla="*/ 21 w 141"/>
                <a:gd name="T57" fmla="*/ 91 h 116"/>
                <a:gd name="T58" fmla="*/ 28 w 141"/>
                <a:gd name="T59" fmla="*/ 98 h 116"/>
                <a:gd name="T60" fmla="*/ 36 w 141"/>
                <a:gd name="T61" fmla="*/ 105 h 116"/>
                <a:gd name="T62" fmla="*/ 44 w 141"/>
                <a:gd name="T63" fmla="*/ 110 h 116"/>
                <a:gd name="T64" fmla="*/ 53 w 141"/>
                <a:gd name="T65" fmla="*/ 113 h 116"/>
                <a:gd name="T66" fmla="*/ 62 w 141"/>
                <a:gd name="T67" fmla="*/ 115 h 116"/>
                <a:gd name="T68" fmla="*/ 70 w 141"/>
                <a:gd name="T69" fmla="*/ 116 h 116"/>
                <a:gd name="T70" fmla="*/ 80 w 141"/>
                <a:gd name="T71" fmla="*/ 115 h 116"/>
                <a:gd name="T72" fmla="*/ 89 w 141"/>
                <a:gd name="T73" fmla="*/ 113 h 116"/>
                <a:gd name="T74" fmla="*/ 97 w 141"/>
                <a:gd name="T75" fmla="*/ 110 h 116"/>
                <a:gd name="T76" fmla="*/ 105 w 141"/>
                <a:gd name="T77" fmla="*/ 105 h 116"/>
                <a:gd name="T78" fmla="*/ 113 w 141"/>
                <a:gd name="T79" fmla="*/ 98 h 116"/>
                <a:gd name="T80" fmla="*/ 121 w 141"/>
                <a:gd name="T81" fmla="*/ 91 h 116"/>
                <a:gd name="T82" fmla="*/ 127 w 141"/>
                <a:gd name="T83" fmla="*/ 81 h 116"/>
                <a:gd name="T84" fmla="*/ 135 w 141"/>
                <a:gd name="T85" fmla="*/ 69 h 116"/>
                <a:gd name="T86" fmla="*/ 137 w 141"/>
                <a:gd name="T87" fmla="*/ 64 h 116"/>
                <a:gd name="T88" fmla="*/ 139 w 141"/>
                <a:gd name="T89" fmla="*/ 58 h 116"/>
                <a:gd name="T90" fmla="*/ 140 w 141"/>
                <a:gd name="T91" fmla="*/ 52 h 116"/>
                <a:gd name="T92" fmla="*/ 141 w 141"/>
                <a:gd name="T93" fmla="*/ 46 h 116"/>
                <a:gd name="T94" fmla="*/ 141 w 141"/>
                <a:gd name="T95" fmla="*/ 41 h 116"/>
                <a:gd name="T96" fmla="*/ 141 w 141"/>
                <a:gd name="T97" fmla="*/ 34 h 116"/>
                <a:gd name="T98" fmla="*/ 140 w 141"/>
                <a:gd name="T99" fmla="*/ 29 h 116"/>
                <a:gd name="T100" fmla="*/ 138 w 141"/>
                <a:gd name="T101" fmla="*/ 24 h 116"/>
                <a:gd name="T102" fmla="*/ 136 w 141"/>
                <a:gd name="T103" fmla="*/ 19 h 116"/>
                <a:gd name="T104" fmla="*/ 134 w 141"/>
                <a:gd name="T105" fmla="*/ 15 h 116"/>
                <a:gd name="T106" fmla="*/ 131 w 141"/>
                <a:gd name="T107" fmla="*/ 11 h 116"/>
                <a:gd name="T108" fmla="*/ 126 w 141"/>
                <a:gd name="T109" fmla="*/ 7 h 116"/>
                <a:gd name="T110" fmla="*/ 122 w 141"/>
                <a:gd name="T111" fmla="*/ 4 h 116"/>
                <a:gd name="T112" fmla="*/ 118 w 141"/>
                <a:gd name="T113" fmla="*/ 2 h 116"/>
                <a:gd name="T114" fmla="*/ 112 w 141"/>
                <a:gd name="T115" fmla="*/ 0 h 116"/>
                <a:gd name="T116" fmla="*/ 106 w 141"/>
                <a:gd name="T11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" h="116">
                  <a:moveTo>
                    <a:pt x="106" y="0"/>
                  </a:moveTo>
                  <a:lnTo>
                    <a:pt x="96" y="0"/>
                  </a:lnTo>
                  <a:lnTo>
                    <a:pt x="87" y="1"/>
                  </a:lnTo>
                  <a:lnTo>
                    <a:pt x="81" y="4"/>
                  </a:lnTo>
                  <a:lnTo>
                    <a:pt x="77" y="6"/>
                  </a:lnTo>
                  <a:lnTo>
                    <a:pt x="70" y="6"/>
                  </a:lnTo>
                  <a:lnTo>
                    <a:pt x="65" y="6"/>
                  </a:lnTo>
                  <a:lnTo>
                    <a:pt x="59" y="4"/>
                  </a:lnTo>
                  <a:lnTo>
                    <a:pt x="53" y="1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9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13" y="81"/>
                  </a:lnTo>
                  <a:lnTo>
                    <a:pt x="21" y="91"/>
                  </a:lnTo>
                  <a:lnTo>
                    <a:pt x="28" y="98"/>
                  </a:lnTo>
                  <a:lnTo>
                    <a:pt x="36" y="105"/>
                  </a:lnTo>
                  <a:lnTo>
                    <a:pt x="44" y="110"/>
                  </a:lnTo>
                  <a:lnTo>
                    <a:pt x="53" y="113"/>
                  </a:lnTo>
                  <a:lnTo>
                    <a:pt x="62" y="115"/>
                  </a:lnTo>
                  <a:lnTo>
                    <a:pt x="70" y="116"/>
                  </a:lnTo>
                  <a:lnTo>
                    <a:pt x="80" y="115"/>
                  </a:lnTo>
                  <a:lnTo>
                    <a:pt x="89" y="113"/>
                  </a:lnTo>
                  <a:lnTo>
                    <a:pt x="97" y="110"/>
                  </a:lnTo>
                  <a:lnTo>
                    <a:pt x="105" y="105"/>
                  </a:lnTo>
                  <a:lnTo>
                    <a:pt x="113" y="98"/>
                  </a:lnTo>
                  <a:lnTo>
                    <a:pt x="121" y="91"/>
                  </a:lnTo>
                  <a:lnTo>
                    <a:pt x="127" y="81"/>
                  </a:lnTo>
                  <a:lnTo>
                    <a:pt x="135" y="69"/>
                  </a:lnTo>
                  <a:lnTo>
                    <a:pt x="137" y="64"/>
                  </a:lnTo>
                  <a:lnTo>
                    <a:pt x="139" y="58"/>
                  </a:lnTo>
                  <a:lnTo>
                    <a:pt x="140" y="52"/>
                  </a:lnTo>
                  <a:lnTo>
                    <a:pt x="141" y="46"/>
                  </a:lnTo>
                  <a:lnTo>
                    <a:pt x="141" y="41"/>
                  </a:lnTo>
                  <a:lnTo>
                    <a:pt x="141" y="34"/>
                  </a:lnTo>
                  <a:lnTo>
                    <a:pt x="140" y="29"/>
                  </a:lnTo>
                  <a:lnTo>
                    <a:pt x="138" y="24"/>
                  </a:lnTo>
                  <a:lnTo>
                    <a:pt x="136" y="19"/>
                  </a:lnTo>
                  <a:lnTo>
                    <a:pt x="134" y="15"/>
                  </a:lnTo>
                  <a:lnTo>
                    <a:pt x="131" y="11"/>
                  </a:lnTo>
                  <a:lnTo>
                    <a:pt x="126" y="7"/>
                  </a:lnTo>
                  <a:lnTo>
                    <a:pt x="122" y="4"/>
                  </a:lnTo>
                  <a:lnTo>
                    <a:pt x="118" y="2"/>
                  </a:lnTo>
                  <a:lnTo>
                    <a:pt x="112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228"/>
            <p:cNvSpPr>
              <a:spLocks/>
            </p:cNvSpPr>
            <p:nvPr/>
          </p:nvSpPr>
          <p:spPr bwMode="auto">
            <a:xfrm>
              <a:off x="2798387" y="5917211"/>
              <a:ext cx="23863" cy="19091"/>
            </a:xfrm>
            <a:custGeom>
              <a:avLst/>
              <a:gdLst>
                <a:gd name="T0" fmla="*/ 59 w 59"/>
                <a:gd name="T1" fmla="*/ 0 h 49"/>
                <a:gd name="T2" fmla="*/ 54 w 59"/>
                <a:gd name="T3" fmla="*/ 3 h 49"/>
                <a:gd name="T4" fmla="*/ 49 w 59"/>
                <a:gd name="T5" fmla="*/ 5 h 49"/>
                <a:gd name="T6" fmla="*/ 43 w 59"/>
                <a:gd name="T7" fmla="*/ 6 h 49"/>
                <a:gd name="T8" fmla="*/ 33 w 59"/>
                <a:gd name="T9" fmla="*/ 10 h 49"/>
                <a:gd name="T10" fmla="*/ 21 w 59"/>
                <a:gd name="T11" fmla="*/ 16 h 49"/>
                <a:gd name="T12" fmla="*/ 18 w 59"/>
                <a:gd name="T13" fmla="*/ 18 h 49"/>
                <a:gd name="T14" fmla="*/ 14 w 59"/>
                <a:gd name="T15" fmla="*/ 20 h 49"/>
                <a:gd name="T16" fmla="*/ 9 w 59"/>
                <a:gd name="T17" fmla="*/ 25 h 49"/>
                <a:gd name="T18" fmla="*/ 5 w 59"/>
                <a:gd name="T19" fmla="*/ 31 h 49"/>
                <a:gd name="T20" fmla="*/ 4 w 59"/>
                <a:gd name="T21" fmla="*/ 34 h 49"/>
                <a:gd name="T22" fmla="*/ 1 w 59"/>
                <a:gd name="T23" fmla="*/ 41 h 49"/>
                <a:gd name="T24" fmla="*/ 0 w 59"/>
                <a:gd name="T25" fmla="*/ 49 h 49"/>
                <a:gd name="T26" fmla="*/ 6 w 59"/>
                <a:gd name="T27" fmla="*/ 47 h 49"/>
                <a:gd name="T28" fmla="*/ 11 w 59"/>
                <a:gd name="T29" fmla="*/ 44 h 49"/>
                <a:gd name="T30" fmla="*/ 15 w 59"/>
                <a:gd name="T31" fmla="*/ 43 h 49"/>
                <a:gd name="T32" fmla="*/ 24 w 59"/>
                <a:gd name="T33" fmla="*/ 38 h 49"/>
                <a:gd name="T34" fmla="*/ 33 w 59"/>
                <a:gd name="T35" fmla="*/ 34 h 49"/>
                <a:gd name="T36" fmla="*/ 36 w 59"/>
                <a:gd name="T37" fmla="*/ 33 h 49"/>
                <a:gd name="T38" fmla="*/ 42 w 59"/>
                <a:gd name="T39" fmla="*/ 27 h 49"/>
                <a:gd name="T40" fmla="*/ 48 w 59"/>
                <a:gd name="T41" fmla="*/ 22 h 49"/>
                <a:gd name="T42" fmla="*/ 52 w 59"/>
                <a:gd name="T43" fmla="*/ 16 h 49"/>
                <a:gd name="T44" fmla="*/ 56 w 59"/>
                <a:gd name="T45" fmla="*/ 9 h 49"/>
                <a:gd name="T46" fmla="*/ 58 w 59"/>
                <a:gd name="T47" fmla="*/ 7 h 49"/>
                <a:gd name="T48" fmla="*/ 58 w 59"/>
                <a:gd name="T49" fmla="*/ 4 h 49"/>
                <a:gd name="T50" fmla="*/ 59 w 5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9">
                  <a:moveTo>
                    <a:pt x="59" y="0"/>
                  </a:moveTo>
                  <a:lnTo>
                    <a:pt x="54" y="3"/>
                  </a:lnTo>
                  <a:lnTo>
                    <a:pt x="49" y="5"/>
                  </a:lnTo>
                  <a:lnTo>
                    <a:pt x="43" y="6"/>
                  </a:lnTo>
                  <a:lnTo>
                    <a:pt x="33" y="10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9" y="25"/>
                  </a:lnTo>
                  <a:lnTo>
                    <a:pt x="5" y="31"/>
                  </a:lnTo>
                  <a:lnTo>
                    <a:pt x="4" y="34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6" y="47"/>
                  </a:lnTo>
                  <a:lnTo>
                    <a:pt x="11" y="44"/>
                  </a:lnTo>
                  <a:lnTo>
                    <a:pt x="15" y="43"/>
                  </a:lnTo>
                  <a:lnTo>
                    <a:pt x="24" y="38"/>
                  </a:lnTo>
                  <a:lnTo>
                    <a:pt x="33" y="34"/>
                  </a:lnTo>
                  <a:lnTo>
                    <a:pt x="36" y="33"/>
                  </a:lnTo>
                  <a:lnTo>
                    <a:pt x="42" y="27"/>
                  </a:lnTo>
                  <a:lnTo>
                    <a:pt x="48" y="22"/>
                  </a:lnTo>
                  <a:lnTo>
                    <a:pt x="52" y="16"/>
                  </a:lnTo>
                  <a:lnTo>
                    <a:pt x="56" y="9"/>
                  </a:lnTo>
                  <a:lnTo>
                    <a:pt x="58" y="7"/>
                  </a:lnTo>
                  <a:lnTo>
                    <a:pt x="58" y="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2229"/>
            <p:cNvSpPr>
              <a:spLocks/>
            </p:cNvSpPr>
            <p:nvPr/>
          </p:nvSpPr>
          <p:spPr bwMode="auto">
            <a:xfrm>
              <a:off x="2352939" y="6076299"/>
              <a:ext cx="57272" cy="46136"/>
            </a:xfrm>
            <a:custGeom>
              <a:avLst/>
              <a:gdLst>
                <a:gd name="T0" fmla="*/ 107 w 143"/>
                <a:gd name="T1" fmla="*/ 0 h 118"/>
                <a:gd name="T2" fmla="*/ 96 w 143"/>
                <a:gd name="T3" fmla="*/ 1 h 118"/>
                <a:gd name="T4" fmla="*/ 89 w 143"/>
                <a:gd name="T5" fmla="*/ 2 h 118"/>
                <a:gd name="T6" fmla="*/ 82 w 143"/>
                <a:gd name="T7" fmla="*/ 4 h 118"/>
                <a:gd name="T8" fmla="*/ 77 w 143"/>
                <a:gd name="T9" fmla="*/ 8 h 118"/>
                <a:gd name="T10" fmla="*/ 71 w 143"/>
                <a:gd name="T11" fmla="*/ 6 h 118"/>
                <a:gd name="T12" fmla="*/ 65 w 143"/>
                <a:gd name="T13" fmla="*/ 8 h 118"/>
                <a:gd name="T14" fmla="*/ 61 w 143"/>
                <a:gd name="T15" fmla="*/ 4 h 118"/>
                <a:gd name="T16" fmla="*/ 54 w 143"/>
                <a:gd name="T17" fmla="*/ 2 h 118"/>
                <a:gd name="T18" fmla="*/ 46 w 143"/>
                <a:gd name="T19" fmla="*/ 0 h 118"/>
                <a:gd name="T20" fmla="*/ 36 w 143"/>
                <a:gd name="T21" fmla="*/ 0 h 118"/>
                <a:gd name="T22" fmla="*/ 29 w 143"/>
                <a:gd name="T23" fmla="*/ 1 h 118"/>
                <a:gd name="T24" fmla="*/ 25 w 143"/>
                <a:gd name="T25" fmla="*/ 3 h 118"/>
                <a:gd name="T26" fmla="*/ 20 w 143"/>
                <a:gd name="T27" fmla="*/ 5 h 118"/>
                <a:gd name="T28" fmla="*/ 15 w 143"/>
                <a:gd name="T29" fmla="*/ 8 h 118"/>
                <a:gd name="T30" fmla="*/ 11 w 143"/>
                <a:gd name="T31" fmla="*/ 12 h 118"/>
                <a:gd name="T32" fmla="*/ 8 w 143"/>
                <a:gd name="T33" fmla="*/ 15 h 118"/>
                <a:gd name="T34" fmla="*/ 6 w 143"/>
                <a:gd name="T35" fmla="*/ 21 h 118"/>
                <a:gd name="T36" fmla="*/ 4 w 143"/>
                <a:gd name="T37" fmla="*/ 25 h 118"/>
                <a:gd name="T38" fmla="*/ 2 w 143"/>
                <a:gd name="T39" fmla="*/ 30 h 118"/>
                <a:gd name="T40" fmla="*/ 1 w 143"/>
                <a:gd name="T41" fmla="*/ 36 h 118"/>
                <a:gd name="T42" fmla="*/ 0 w 143"/>
                <a:gd name="T43" fmla="*/ 41 h 118"/>
                <a:gd name="T44" fmla="*/ 0 w 143"/>
                <a:gd name="T45" fmla="*/ 48 h 118"/>
                <a:gd name="T46" fmla="*/ 1 w 143"/>
                <a:gd name="T47" fmla="*/ 53 h 118"/>
                <a:gd name="T48" fmla="*/ 2 w 143"/>
                <a:gd name="T49" fmla="*/ 58 h 118"/>
                <a:gd name="T50" fmla="*/ 5 w 143"/>
                <a:gd name="T51" fmla="*/ 65 h 118"/>
                <a:gd name="T52" fmla="*/ 8 w 143"/>
                <a:gd name="T53" fmla="*/ 70 h 118"/>
                <a:gd name="T54" fmla="*/ 14 w 143"/>
                <a:gd name="T55" fmla="*/ 81 h 118"/>
                <a:gd name="T56" fmla="*/ 21 w 143"/>
                <a:gd name="T57" fmla="*/ 91 h 118"/>
                <a:gd name="T58" fmla="*/ 28 w 143"/>
                <a:gd name="T59" fmla="*/ 99 h 118"/>
                <a:gd name="T60" fmla="*/ 37 w 143"/>
                <a:gd name="T61" fmla="*/ 106 h 118"/>
                <a:gd name="T62" fmla="*/ 46 w 143"/>
                <a:gd name="T63" fmla="*/ 111 h 118"/>
                <a:gd name="T64" fmla="*/ 54 w 143"/>
                <a:gd name="T65" fmla="*/ 114 h 118"/>
                <a:gd name="T66" fmla="*/ 63 w 143"/>
                <a:gd name="T67" fmla="*/ 117 h 118"/>
                <a:gd name="T68" fmla="*/ 72 w 143"/>
                <a:gd name="T69" fmla="*/ 118 h 118"/>
                <a:gd name="T70" fmla="*/ 80 w 143"/>
                <a:gd name="T71" fmla="*/ 117 h 118"/>
                <a:gd name="T72" fmla="*/ 89 w 143"/>
                <a:gd name="T73" fmla="*/ 114 h 118"/>
                <a:gd name="T74" fmla="*/ 98 w 143"/>
                <a:gd name="T75" fmla="*/ 111 h 118"/>
                <a:gd name="T76" fmla="*/ 106 w 143"/>
                <a:gd name="T77" fmla="*/ 106 h 118"/>
                <a:gd name="T78" fmla="*/ 114 w 143"/>
                <a:gd name="T79" fmla="*/ 99 h 118"/>
                <a:gd name="T80" fmla="*/ 121 w 143"/>
                <a:gd name="T81" fmla="*/ 91 h 118"/>
                <a:gd name="T82" fmla="*/ 129 w 143"/>
                <a:gd name="T83" fmla="*/ 81 h 118"/>
                <a:gd name="T84" fmla="*/ 135 w 143"/>
                <a:gd name="T85" fmla="*/ 70 h 118"/>
                <a:gd name="T86" fmla="*/ 137 w 143"/>
                <a:gd name="T87" fmla="*/ 65 h 118"/>
                <a:gd name="T88" fmla="*/ 140 w 143"/>
                <a:gd name="T89" fmla="*/ 58 h 118"/>
                <a:gd name="T90" fmla="*/ 142 w 143"/>
                <a:gd name="T91" fmla="*/ 53 h 118"/>
                <a:gd name="T92" fmla="*/ 142 w 143"/>
                <a:gd name="T93" fmla="*/ 48 h 118"/>
                <a:gd name="T94" fmla="*/ 143 w 143"/>
                <a:gd name="T95" fmla="*/ 41 h 118"/>
                <a:gd name="T96" fmla="*/ 142 w 143"/>
                <a:gd name="T97" fmla="*/ 36 h 118"/>
                <a:gd name="T98" fmla="*/ 141 w 143"/>
                <a:gd name="T99" fmla="*/ 30 h 118"/>
                <a:gd name="T100" fmla="*/ 140 w 143"/>
                <a:gd name="T101" fmla="*/ 25 h 118"/>
                <a:gd name="T102" fmla="*/ 137 w 143"/>
                <a:gd name="T103" fmla="*/ 21 h 118"/>
                <a:gd name="T104" fmla="*/ 134 w 143"/>
                <a:gd name="T105" fmla="*/ 15 h 118"/>
                <a:gd name="T106" fmla="*/ 131 w 143"/>
                <a:gd name="T107" fmla="*/ 12 h 118"/>
                <a:gd name="T108" fmla="*/ 128 w 143"/>
                <a:gd name="T109" fmla="*/ 8 h 118"/>
                <a:gd name="T110" fmla="*/ 123 w 143"/>
                <a:gd name="T111" fmla="*/ 5 h 118"/>
                <a:gd name="T112" fmla="*/ 118 w 143"/>
                <a:gd name="T113" fmla="*/ 3 h 118"/>
                <a:gd name="T114" fmla="*/ 113 w 143"/>
                <a:gd name="T115" fmla="*/ 1 h 118"/>
                <a:gd name="T116" fmla="*/ 107 w 143"/>
                <a:gd name="T1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18">
                  <a:moveTo>
                    <a:pt x="107" y="0"/>
                  </a:moveTo>
                  <a:lnTo>
                    <a:pt x="96" y="1"/>
                  </a:lnTo>
                  <a:lnTo>
                    <a:pt x="89" y="2"/>
                  </a:lnTo>
                  <a:lnTo>
                    <a:pt x="82" y="4"/>
                  </a:lnTo>
                  <a:lnTo>
                    <a:pt x="77" y="8"/>
                  </a:lnTo>
                  <a:lnTo>
                    <a:pt x="71" y="6"/>
                  </a:lnTo>
                  <a:lnTo>
                    <a:pt x="65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21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2" y="58"/>
                  </a:lnTo>
                  <a:lnTo>
                    <a:pt x="5" y="65"/>
                  </a:lnTo>
                  <a:lnTo>
                    <a:pt x="8" y="70"/>
                  </a:lnTo>
                  <a:lnTo>
                    <a:pt x="14" y="81"/>
                  </a:lnTo>
                  <a:lnTo>
                    <a:pt x="21" y="91"/>
                  </a:lnTo>
                  <a:lnTo>
                    <a:pt x="28" y="99"/>
                  </a:lnTo>
                  <a:lnTo>
                    <a:pt x="37" y="106"/>
                  </a:lnTo>
                  <a:lnTo>
                    <a:pt x="46" y="111"/>
                  </a:lnTo>
                  <a:lnTo>
                    <a:pt x="54" y="114"/>
                  </a:lnTo>
                  <a:lnTo>
                    <a:pt x="63" y="117"/>
                  </a:lnTo>
                  <a:lnTo>
                    <a:pt x="72" y="118"/>
                  </a:lnTo>
                  <a:lnTo>
                    <a:pt x="80" y="117"/>
                  </a:lnTo>
                  <a:lnTo>
                    <a:pt x="89" y="114"/>
                  </a:lnTo>
                  <a:lnTo>
                    <a:pt x="98" y="111"/>
                  </a:lnTo>
                  <a:lnTo>
                    <a:pt x="106" y="106"/>
                  </a:lnTo>
                  <a:lnTo>
                    <a:pt x="114" y="99"/>
                  </a:lnTo>
                  <a:lnTo>
                    <a:pt x="121" y="91"/>
                  </a:lnTo>
                  <a:lnTo>
                    <a:pt x="129" y="81"/>
                  </a:lnTo>
                  <a:lnTo>
                    <a:pt x="135" y="70"/>
                  </a:lnTo>
                  <a:lnTo>
                    <a:pt x="137" y="65"/>
                  </a:lnTo>
                  <a:lnTo>
                    <a:pt x="140" y="58"/>
                  </a:lnTo>
                  <a:lnTo>
                    <a:pt x="142" y="53"/>
                  </a:lnTo>
                  <a:lnTo>
                    <a:pt x="142" y="48"/>
                  </a:lnTo>
                  <a:lnTo>
                    <a:pt x="143" y="41"/>
                  </a:lnTo>
                  <a:lnTo>
                    <a:pt x="142" y="36"/>
                  </a:lnTo>
                  <a:lnTo>
                    <a:pt x="141" y="30"/>
                  </a:lnTo>
                  <a:lnTo>
                    <a:pt x="140" y="25"/>
                  </a:lnTo>
                  <a:lnTo>
                    <a:pt x="137" y="21"/>
                  </a:lnTo>
                  <a:lnTo>
                    <a:pt x="134" y="15"/>
                  </a:lnTo>
                  <a:lnTo>
                    <a:pt x="131" y="12"/>
                  </a:lnTo>
                  <a:lnTo>
                    <a:pt x="128" y="8"/>
                  </a:lnTo>
                  <a:lnTo>
                    <a:pt x="123" y="5"/>
                  </a:lnTo>
                  <a:lnTo>
                    <a:pt x="118" y="3"/>
                  </a:lnTo>
                  <a:lnTo>
                    <a:pt x="113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230"/>
            <p:cNvSpPr>
              <a:spLocks/>
            </p:cNvSpPr>
            <p:nvPr/>
          </p:nvSpPr>
          <p:spPr bwMode="auto">
            <a:xfrm>
              <a:off x="2381575" y="6058800"/>
              <a:ext cx="23863" cy="19091"/>
            </a:xfrm>
            <a:custGeom>
              <a:avLst/>
              <a:gdLst>
                <a:gd name="T0" fmla="*/ 59 w 59"/>
                <a:gd name="T1" fmla="*/ 0 h 48"/>
                <a:gd name="T2" fmla="*/ 54 w 59"/>
                <a:gd name="T3" fmla="*/ 2 h 48"/>
                <a:gd name="T4" fmla="*/ 49 w 59"/>
                <a:gd name="T5" fmla="*/ 3 h 48"/>
                <a:gd name="T6" fmla="*/ 44 w 59"/>
                <a:gd name="T7" fmla="*/ 5 h 48"/>
                <a:gd name="T8" fmla="*/ 32 w 59"/>
                <a:gd name="T9" fmla="*/ 9 h 48"/>
                <a:gd name="T10" fmla="*/ 21 w 59"/>
                <a:gd name="T11" fmla="*/ 14 h 48"/>
                <a:gd name="T12" fmla="*/ 17 w 59"/>
                <a:gd name="T13" fmla="*/ 16 h 48"/>
                <a:gd name="T14" fmla="*/ 14 w 59"/>
                <a:gd name="T15" fmla="*/ 18 h 48"/>
                <a:gd name="T16" fmla="*/ 9 w 59"/>
                <a:gd name="T17" fmla="*/ 23 h 48"/>
                <a:gd name="T18" fmla="*/ 5 w 59"/>
                <a:gd name="T19" fmla="*/ 30 h 48"/>
                <a:gd name="T20" fmla="*/ 4 w 59"/>
                <a:gd name="T21" fmla="*/ 33 h 48"/>
                <a:gd name="T22" fmla="*/ 2 w 59"/>
                <a:gd name="T23" fmla="*/ 41 h 48"/>
                <a:gd name="T24" fmla="*/ 0 w 59"/>
                <a:gd name="T25" fmla="*/ 48 h 48"/>
                <a:gd name="T26" fmla="*/ 6 w 59"/>
                <a:gd name="T27" fmla="*/ 45 h 48"/>
                <a:gd name="T28" fmla="*/ 11 w 59"/>
                <a:gd name="T29" fmla="*/ 43 h 48"/>
                <a:gd name="T30" fmla="*/ 16 w 59"/>
                <a:gd name="T31" fmla="*/ 41 h 48"/>
                <a:gd name="T32" fmla="*/ 24 w 59"/>
                <a:gd name="T33" fmla="*/ 37 h 48"/>
                <a:gd name="T34" fmla="*/ 33 w 59"/>
                <a:gd name="T35" fmla="*/ 33 h 48"/>
                <a:gd name="T36" fmla="*/ 35 w 59"/>
                <a:gd name="T37" fmla="*/ 31 h 48"/>
                <a:gd name="T38" fmla="*/ 42 w 59"/>
                <a:gd name="T39" fmla="*/ 27 h 48"/>
                <a:gd name="T40" fmla="*/ 47 w 59"/>
                <a:gd name="T41" fmla="*/ 20 h 48"/>
                <a:gd name="T42" fmla="*/ 53 w 59"/>
                <a:gd name="T43" fmla="*/ 15 h 48"/>
                <a:gd name="T44" fmla="*/ 56 w 59"/>
                <a:gd name="T45" fmla="*/ 8 h 48"/>
                <a:gd name="T46" fmla="*/ 57 w 59"/>
                <a:gd name="T47" fmla="*/ 6 h 48"/>
                <a:gd name="T48" fmla="*/ 58 w 59"/>
                <a:gd name="T49" fmla="*/ 3 h 48"/>
                <a:gd name="T50" fmla="*/ 59 w 59"/>
                <a:gd name="T5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8">
                  <a:moveTo>
                    <a:pt x="59" y="0"/>
                  </a:moveTo>
                  <a:lnTo>
                    <a:pt x="54" y="2"/>
                  </a:lnTo>
                  <a:lnTo>
                    <a:pt x="49" y="3"/>
                  </a:lnTo>
                  <a:lnTo>
                    <a:pt x="44" y="5"/>
                  </a:lnTo>
                  <a:lnTo>
                    <a:pt x="32" y="9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9" y="23"/>
                  </a:lnTo>
                  <a:lnTo>
                    <a:pt x="5" y="30"/>
                  </a:lnTo>
                  <a:lnTo>
                    <a:pt x="4" y="33"/>
                  </a:lnTo>
                  <a:lnTo>
                    <a:pt x="2" y="41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43"/>
                  </a:lnTo>
                  <a:lnTo>
                    <a:pt x="16" y="41"/>
                  </a:lnTo>
                  <a:lnTo>
                    <a:pt x="24" y="37"/>
                  </a:lnTo>
                  <a:lnTo>
                    <a:pt x="33" y="33"/>
                  </a:lnTo>
                  <a:lnTo>
                    <a:pt x="35" y="31"/>
                  </a:lnTo>
                  <a:lnTo>
                    <a:pt x="42" y="27"/>
                  </a:lnTo>
                  <a:lnTo>
                    <a:pt x="47" y="20"/>
                  </a:lnTo>
                  <a:lnTo>
                    <a:pt x="53" y="15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2231"/>
            <p:cNvSpPr>
              <a:spLocks/>
            </p:cNvSpPr>
            <p:nvPr/>
          </p:nvSpPr>
          <p:spPr bwMode="auto">
            <a:xfrm>
              <a:off x="2653616" y="6038118"/>
              <a:ext cx="101816" cy="90680"/>
            </a:xfrm>
            <a:custGeom>
              <a:avLst/>
              <a:gdLst>
                <a:gd name="T0" fmla="*/ 171 w 259"/>
                <a:gd name="T1" fmla="*/ 2 h 228"/>
                <a:gd name="T2" fmla="*/ 205 w 259"/>
                <a:gd name="T3" fmla="*/ 12 h 228"/>
                <a:gd name="T4" fmla="*/ 224 w 259"/>
                <a:gd name="T5" fmla="*/ 21 h 228"/>
                <a:gd name="T6" fmla="*/ 233 w 259"/>
                <a:gd name="T7" fmla="*/ 31 h 228"/>
                <a:gd name="T8" fmla="*/ 245 w 259"/>
                <a:gd name="T9" fmla="*/ 47 h 228"/>
                <a:gd name="T10" fmla="*/ 254 w 259"/>
                <a:gd name="T11" fmla="*/ 71 h 228"/>
                <a:gd name="T12" fmla="*/ 259 w 259"/>
                <a:gd name="T13" fmla="*/ 104 h 228"/>
                <a:gd name="T14" fmla="*/ 259 w 259"/>
                <a:gd name="T15" fmla="*/ 129 h 228"/>
                <a:gd name="T16" fmla="*/ 256 w 259"/>
                <a:gd name="T17" fmla="*/ 159 h 228"/>
                <a:gd name="T18" fmla="*/ 249 w 259"/>
                <a:gd name="T19" fmla="*/ 182 h 228"/>
                <a:gd name="T20" fmla="*/ 240 w 259"/>
                <a:gd name="T21" fmla="*/ 199 h 228"/>
                <a:gd name="T22" fmla="*/ 228 w 259"/>
                <a:gd name="T23" fmla="*/ 212 h 228"/>
                <a:gd name="T24" fmla="*/ 212 w 259"/>
                <a:gd name="T25" fmla="*/ 221 h 228"/>
                <a:gd name="T26" fmla="*/ 184 w 259"/>
                <a:gd name="T27" fmla="*/ 227 h 228"/>
                <a:gd name="T28" fmla="*/ 158 w 259"/>
                <a:gd name="T29" fmla="*/ 227 h 228"/>
                <a:gd name="T30" fmla="*/ 139 w 259"/>
                <a:gd name="T31" fmla="*/ 219 h 228"/>
                <a:gd name="T32" fmla="*/ 130 w 259"/>
                <a:gd name="T33" fmla="*/ 216 h 228"/>
                <a:gd name="T34" fmla="*/ 109 w 259"/>
                <a:gd name="T35" fmla="*/ 225 h 228"/>
                <a:gd name="T36" fmla="*/ 90 w 259"/>
                <a:gd name="T37" fmla="*/ 228 h 228"/>
                <a:gd name="T38" fmla="*/ 57 w 259"/>
                <a:gd name="T39" fmla="*/ 223 h 228"/>
                <a:gd name="T40" fmla="*/ 39 w 259"/>
                <a:gd name="T41" fmla="*/ 217 h 228"/>
                <a:gd name="T42" fmla="*/ 25 w 259"/>
                <a:gd name="T43" fmla="*/ 205 h 228"/>
                <a:gd name="T44" fmla="*/ 15 w 259"/>
                <a:gd name="T45" fmla="*/ 191 h 228"/>
                <a:gd name="T46" fmla="*/ 8 w 259"/>
                <a:gd name="T47" fmla="*/ 175 h 228"/>
                <a:gd name="T48" fmla="*/ 1 w 259"/>
                <a:gd name="T49" fmla="*/ 142 h 228"/>
                <a:gd name="T50" fmla="*/ 0 w 259"/>
                <a:gd name="T51" fmla="*/ 121 h 228"/>
                <a:gd name="T52" fmla="*/ 2 w 259"/>
                <a:gd name="T53" fmla="*/ 83 h 228"/>
                <a:gd name="T54" fmla="*/ 9 w 259"/>
                <a:gd name="T55" fmla="*/ 59 h 228"/>
                <a:gd name="T56" fmla="*/ 21 w 259"/>
                <a:gd name="T57" fmla="*/ 37 h 228"/>
                <a:gd name="T58" fmla="*/ 30 w 259"/>
                <a:gd name="T59" fmla="*/ 26 h 228"/>
                <a:gd name="T60" fmla="*/ 42 w 259"/>
                <a:gd name="T61" fmla="*/ 18 h 228"/>
                <a:gd name="T62" fmla="*/ 67 w 259"/>
                <a:gd name="T63" fmla="*/ 7 h 228"/>
                <a:gd name="T64" fmla="*/ 97 w 259"/>
                <a:gd name="T65" fmla="*/ 1 h 228"/>
                <a:gd name="T66" fmla="*/ 114 w 259"/>
                <a:gd name="T67" fmla="*/ 1 h 228"/>
                <a:gd name="T68" fmla="*/ 130 w 259"/>
                <a:gd name="T69" fmla="*/ 0 h 228"/>
                <a:gd name="T70" fmla="*/ 145 w 259"/>
                <a:gd name="T71" fmla="*/ 1 h 228"/>
                <a:gd name="T72" fmla="*/ 162 w 259"/>
                <a:gd name="T73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9" h="228">
                  <a:moveTo>
                    <a:pt x="162" y="1"/>
                  </a:moveTo>
                  <a:lnTo>
                    <a:pt x="171" y="2"/>
                  </a:lnTo>
                  <a:lnTo>
                    <a:pt x="192" y="7"/>
                  </a:lnTo>
                  <a:lnTo>
                    <a:pt x="205" y="12"/>
                  </a:lnTo>
                  <a:lnTo>
                    <a:pt x="217" y="18"/>
                  </a:lnTo>
                  <a:lnTo>
                    <a:pt x="224" y="21"/>
                  </a:lnTo>
                  <a:lnTo>
                    <a:pt x="229" y="26"/>
                  </a:lnTo>
                  <a:lnTo>
                    <a:pt x="233" y="31"/>
                  </a:lnTo>
                  <a:lnTo>
                    <a:pt x="239" y="37"/>
                  </a:lnTo>
                  <a:lnTo>
                    <a:pt x="245" y="47"/>
                  </a:lnTo>
                  <a:lnTo>
                    <a:pt x="251" y="59"/>
                  </a:lnTo>
                  <a:lnTo>
                    <a:pt x="254" y="71"/>
                  </a:lnTo>
                  <a:lnTo>
                    <a:pt x="257" y="83"/>
                  </a:lnTo>
                  <a:lnTo>
                    <a:pt x="259" y="104"/>
                  </a:lnTo>
                  <a:lnTo>
                    <a:pt x="259" y="121"/>
                  </a:lnTo>
                  <a:lnTo>
                    <a:pt x="259" y="129"/>
                  </a:lnTo>
                  <a:lnTo>
                    <a:pt x="258" y="142"/>
                  </a:lnTo>
                  <a:lnTo>
                    <a:pt x="256" y="159"/>
                  </a:lnTo>
                  <a:lnTo>
                    <a:pt x="252" y="175"/>
                  </a:lnTo>
                  <a:lnTo>
                    <a:pt x="249" y="182"/>
                  </a:lnTo>
                  <a:lnTo>
                    <a:pt x="244" y="191"/>
                  </a:lnTo>
                  <a:lnTo>
                    <a:pt x="240" y="199"/>
                  </a:lnTo>
                  <a:lnTo>
                    <a:pt x="235" y="205"/>
                  </a:lnTo>
                  <a:lnTo>
                    <a:pt x="228" y="212"/>
                  </a:lnTo>
                  <a:lnTo>
                    <a:pt x="220" y="217"/>
                  </a:lnTo>
                  <a:lnTo>
                    <a:pt x="212" y="221"/>
                  </a:lnTo>
                  <a:lnTo>
                    <a:pt x="202" y="223"/>
                  </a:lnTo>
                  <a:lnTo>
                    <a:pt x="184" y="227"/>
                  </a:lnTo>
                  <a:lnTo>
                    <a:pt x="169" y="228"/>
                  </a:lnTo>
                  <a:lnTo>
                    <a:pt x="158" y="227"/>
                  </a:lnTo>
                  <a:lnTo>
                    <a:pt x="150" y="225"/>
                  </a:lnTo>
                  <a:lnTo>
                    <a:pt x="139" y="219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20" y="219"/>
                  </a:lnTo>
                  <a:lnTo>
                    <a:pt x="109" y="225"/>
                  </a:lnTo>
                  <a:lnTo>
                    <a:pt x="101" y="227"/>
                  </a:lnTo>
                  <a:lnTo>
                    <a:pt x="90" y="228"/>
                  </a:lnTo>
                  <a:lnTo>
                    <a:pt x="76" y="227"/>
                  </a:lnTo>
                  <a:lnTo>
                    <a:pt x="57" y="223"/>
                  </a:lnTo>
                  <a:lnTo>
                    <a:pt x="48" y="221"/>
                  </a:lnTo>
                  <a:lnTo>
                    <a:pt x="39" y="217"/>
                  </a:lnTo>
                  <a:lnTo>
                    <a:pt x="31" y="212"/>
                  </a:lnTo>
                  <a:lnTo>
                    <a:pt x="25" y="205"/>
                  </a:lnTo>
                  <a:lnTo>
                    <a:pt x="20" y="199"/>
                  </a:lnTo>
                  <a:lnTo>
                    <a:pt x="15" y="191"/>
                  </a:lnTo>
                  <a:lnTo>
                    <a:pt x="11" y="182"/>
                  </a:lnTo>
                  <a:lnTo>
                    <a:pt x="8" y="175"/>
                  </a:lnTo>
                  <a:lnTo>
                    <a:pt x="3" y="159"/>
                  </a:lnTo>
                  <a:lnTo>
                    <a:pt x="1" y="142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0" y="104"/>
                  </a:lnTo>
                  <a:lnTo>
                    <a:pt x="2" y="83"/>
                  </a:lnTo>
                  <a:lnTo>
                    <a:pt x="6" y="71"/>
                  </a:lnTo>
                  <a:lnTo>
                    <a:pt x="9" y="59"/>
                  </a:lnTo>
                  <a:lnTo>
                    <a:pt x="14" y="47"/>
                  </a:lnTo>
                  <a:lnTo>
                    <a:pt x="21" y="37"/>
                  </a:lnTo>
                  <a:lnTo>
                    <a:pt x="25" y="31"/>
                  </a:lnTo>
                  <a:lnTo>
                    <a:pt x="30" y="26"/>
                  </a:lnTo>
                  <a:lnTo>
                    <a:pt x="36" y="21"/>
                  </a:lnTo>
                  <a:lnTo>
                    <a:pt x="42" y="18"/>
                  </a:lnTo>
                  <a:lnTo>
                    <a:pt x="54" y="12"/>
                  </a:lnTo>
                  <a:lnTo>
                    <a:pt x="67" y="7"/>
                  </a:lnTo>
                  <a:lnTo>
                    <a:pt x="89" y="2"/>
                  </a:lnTo>
                  <a:lnTo>
                    <a:pt x="97" y="1"/>
                  </a:lnTo>
                  <a:lnTo>
                    <a:pt x="106" y="1"/>
                  </a:lnTo>
                  <a:lnTo>
                    <a:pt x="114" y="1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5" y="1"/>
                  </a:lnTo>
                  <a:lnTo>
                    <a:pt x="154" y="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2232"/>
            <p:cNvSpPr>
              <a:spLocks noEditPoints="1"/>
            </p:cNvSpPr>
            <p:nvPr/>
          </p:nvSpPr>
          <p:spPr bwMode="auto">
            <a:xfrm>
              <a:off x="2685434" y="6022209"/>
              <a:ext cx="38181" cy="28636"/>
            </a:xfrm>
            <a:custGeom>
              <a:avLst/>
              <a:gdLst>
                <a:gd name="T0" fmla="*/ 62 w 97"/>
                <a:gd name="T1" fmla="*/ 4 h 72"/>
                <a:gd name="T2" fmla="*/ 69 w 97"/>
                <a:gd name="T3" fmla="*/ 16 h 72"/>
                <a:gd name="T4" fmla="*/ 74 w 97"/>
                <a:gd name="T5" fmla="*/ 27 h 72"/>
                <a:gd name="T6" fmla="*/ 76 w 97"/>
                <a:gd name="T7" fmla="*/ 45 h 72"/>
                <a:gd name="T8" fmla="*/ 75 w 97"/>
                <a:gd name="T9" fmla="*/ 64 h 72"/>
                <a:gd name="T10" fmla="*/ 49 w 97"/>
                <a:gd name="T11" fmla="*/ 64 h 72"/>
                <a:gd name="T12" fmla="*/ 46 w 97"/>
                <a:gd name="T13" fmla="*/ 56 h 72"/>
                <a:gd name="T14" fmla="*/ 42 w 97"/>
                <a:gd name="T15" fmla="*/ 66 h 72"/>
                <a:gd name="T16" fmla="*/ 39 w 97"/>
                <a:gd name="T17" fmla="*/ 71 h 72"/>
                <a:gd name="T18" fmla="*/ 35 w 97"/>
                <a:gd name="T19" fmla="*/ 72 h 72"/>
                <a:gd name="T20" fmla="*/ 30 w 97"/>
                <a:gd name="T21" fmla="*/ 71 h 72"/>
                <a:gd name="T22" fmla="*/ 21 w 97"/>
                <a:gd name="T23" fmla="*/ 61 h 72"/>
                <a:gd name="T24" fmla="*/ 22 w 97"/>
                <a:gd name="T25" fmla="*/ 47 h 72"/>
                <a:gd name="T26" fmla="*/ 24 w 97"/>
                <a:gd name="T27" fmla="*/ 25 h 72"/>
                <a:gd name="T28" fmla="*/ 28 w 97"/>
                <a:gd name="T29" fmla="*/ 2 h 72"/>
                <a:gd name="T30" fmla="*/ 36 w 97"/>
                <a:gd name="T31" fmla="*/ 9 h 72"/>
                <a:gd name="T32" fmla="*/ 42 w 97"/>
                <a:gd name="T33" fmla="*/ 18 h 72"/>
                <a:gd name="T34" fmla="*/ 47 w 97"/>
                <a:gd name="T35" fmla="*/ 30 h 72"/>
                <a:gd name="T36" fmla="*/ 51 w 97"/>
                <a:gd name="T37" fmla="*/ 17 h 72"/>
                <a:gd name="T38" fmla="*/ 60 w 97"/>
                <a:gd name="T39" fmla="*/ 2 h 72"/>
                <a:gd name="T40" fmla="*/ 6 w 97"/>
                <a:gd name="T41" fmla="*/ 19 h 72"/>
                <a:gd name="T42" fmla="*/ 20 w 97"/>
                <a:gd name="T43" fmla="*/ 30 h 72"/>
                <a:gd name="T44" fmla="*/ 24 w 97"/>
                <a:gd name="T45" fmla="*/ 16 h 72"/>
                <a:gd name="T46" fmla="*/ 14 w 97"/>
                <a:gd name="T47" fmla="*/ 12 h 72"/>
                <a:gd name="T48" fmla="*/ 0 w 97"/>
                <a:gd name="T49" fmla="*/ 14 h 72"/>
                <a:gd name="T50" fmla="*/ 49 w 97"/>
                <a:gd name="T51" fmla="*/ 0 h 72"/>
                <a:gd name="T52" fmla="*/ 49 w 97"/>
                <a:gd name="T53" fmla="*/ 16 h 72"/>
                <a:gd name="T54" fmla="*/ 46 w 97"/>
                <a:gd name="T55" fmla="*/ 15 h 72"/>
                <a:gd name="T56" fmla="*/ 40 w 97"/>
                <a:gd name="T57" fmla="*/ 9 h 72"/>
                <a:gd name="T58" fmla="*/ 92 w 97"/>
                <a:gd name="T59" fmla="*/ 19 h 72"/>
                <a:gd name="T60" fmla="*/ 78 w 97"/>
                <a:gd name="T61" fmla="*/ 30 h 72"/>
                <a:gd name="T62" fmla="*/ 74 w 97"/>
                <a:gd name="T63" fmla="*/ 16 h 72"/>
                <a:gd name="T64" fmla="*/ 83 w 97"/>
                <a:gd name="T65" fmla="*/ 12 h 72"/>
                <a:gd name="T66" fmla="*/ 97 w 97"/>
                <a:gd name="T6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72">
                  <a:moveTo>
                    <a:pt x="60" y="2"/>
                  </a:moveTo>
                  <a:lnTo>
                    <a:pt x="62" y="4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2"/>
                  </a:lnTo>
                  <a:lnTo>
                    <a:pt x="74" y="27"/>
                  </a:lnTo>
                  <a:lnTo>
                    <a:pt x="75" y="33"/>
                  </a:lnTo>
                  <a:lnTo>
                    <a:pt x="76" y="45"/>
                  </a:lnTo>
                  <a:lnTo>
                    <a:pt x="75" y="56"/>
                  </a:lnTo>
                  <a:lnTo>
                    <a:pt x="75" y="64"/>
                  </a:lnTo>
                  <a:lnTo>
                    <a:pt x="74" y="66"/>
                  </a:lnTo>
                  <a:lnTo>
                    <a:pt x="49" y="64"/>
                  </a:lnTo>
                  <a:lnTo>
                    <a:pt x="48" y="61"/>
                  </a:lnTo>
                  <a:lnTo>
                    <a:pt x="46" y="56"/>
                  </a:lnTo>
                  <a:lnTo>
                    <a:pt x="44" y="61"/>
                  </a:lnTo>
                  <a:lnTo>
                    <a:pt x="42" y="66"/>
                  </a:lnTo>
                  <a:lnTo>
                    <a:pt x="41" y="69"/>
                  </a:lnTo>
                  <a:lnTo>
                    <a:pt x="39" y="71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3" y="72"/>
                  </a:lnTo>
                  <a:lnTo>
                    <a:pt x="30" y="71"/>
                  </a:lnTo>
                  <a:lnTo>
                    <a:pt x="24" y="66"/>
                  </a:lnTo>
                  <a:lnTo>
                    <a:pt x="21" y="61"/>
                  </a:lnTo>
                  <a:lnTo>
                    <a:pt x="22" y="57"/>
                  </a:lnTo>
                  <a:lnTo>
                    <a:pt x="22" y="47"/>
                  </a:lnTo>
                  <a:lnTo>
                    <a:pt x="23" y="36"/>
                  </a:lnTo>
                  <a:lnTo>
                    <a:pt x="24" y="25"/>
                  </a:lnTo>
                  <a:lnTo>
                    <a:pt x="27" y="1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6" y="9"/>
                  </a:lnTo>
                  <a:lnTo>
                    <a:pt x="39" y="13"/>
                  </a:lnTo>
                  <a:lnTo>
                    <a:pt x="42" y="18"/>
                  </a:lnTo>
                  <a:lnTo>
                    <a:pt x="46" y="24"/>
                  </a:lnTo>
                  <a:lnTo>
                    <a:pt x="47" y="30"/>
                  </a:lnTo>
                  <a:lnTo>
                    <a:pt x="49" y="25"/>
                  </a:lnTo>
                  <a:lnTo>
                    <a:pt x="51" y="17"/>
                  </a:lnTo>
                  <a:lnTo>
                    <a:pt x="55" y="10"/>
                  </a:lnTo>
                  <a:lnTo>
                    <a:pt x="60" y="2"/>
                  </a:lnTo>
                  <a:close/>
                  <a:moveTo>
                    <a:pt x="0" y="14"/>
                  </a:moveTo>
                  <a:lnTo>
                    <a:pt x="6" y="19"/>
                  </a:lnTo>
                  <a:lnTo>
                    <a:pt x="19" y="32"/>
                  </a:lnTo>
                  <a:lnTo>
                    <a:pt x="20" y="30"/>
                  </a:lnTo>
                  <a:lnTo>
                    <a:pt x="21" y="23"/>
                  </a:lnTo>
                  <a:lnTo>
                    <a:pt x="24" y="16"/>
                  </a:lnTo>
                  <a:lnTo>
                    <a:pt x="20" y="1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4"/>
                  </a:lnTo>
                  <a:close/>
                  <a:moveTo>
                    <a:pt x="40" y="9"/>
                  </a:moveTo>
                  <a:lnTo>
                    <a:pt x="49" y="0"/>
                  </a:lnTo>
                  <a:lnTo>
                    <a:pt x="50" y="4"/>
                  </a:lnTo>
                  <a:lnTo>
                    <a:pt x="49" y="16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3" y="12"/>
                  </a:lnTo>
                  <a:lnTo>
                    <a:pt x="40" y="9"/>
                  </a:lnTo>
                  <a:close/>
                  <a:moveTo>
                    <a:pt x="97" y="14"/>
                  </a:moveTo>
                  <a:lnTo>
                    <a:pt x="92" y="19"/>
                  </a:lnTo>
                  <a:lnTo>
                    <a:pt x="79" y="32"/>
                  </a:lnTo>
                  <a:lnTo>
                    <a:pt x="78" y="30"/>
                  </a:lnTo>
                  <a:lnTo>
                    <a:pt x="77" y="23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3" y="12"/>
                  </a:lnTo>
                  <a:lnTo>
                    <a:pt x="90" y="12"/>
                  </a:lnTo>
                  <a:lnTo>
                    <a:pt x="97" y="1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2233"/>
            <p:cNvSpPr>
              <a:spLocks/>
            </p:cNvSpPr>
            <p:nvPr/>
          </p:nvSpPr>
          <p:spPr bwMode="auto">
            <a:xfrm>
              <a:off x="2543845" y="6229024"/>
              <a:ext cx="55681" cy="49317"/>
            </a:xfrm>
            <a:custGeom>
              <a:avLst/>
              <a:gdLst>
                <a:gd name="T0" fmla="*/ 88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1 w 141"/>
                <a:gd name="T7" fmla="*/ 5 h 123"/>
                <a:gd name="T8" fmla="*/ 119 w 141"/>
                <a:gd name="T9" fmla="*/ 9 h 123"/>
                <a:gd name="T10" fmla="*/ 124 w 141"/>
                <a:gd name="T11" fmla="*/ 14 h 123"/>
                <a:gd name="T12" fmla="*/ 129 w 141"/>
                <a:gd name="T13" fmla="*/ 19 h 123"/>
                <a:gd name="T14" fmla="*/ 134 w 141"/>
                <a:gd name="T15" fmla="*/ 24 h 123"/>
                <a:gd name="T16" fmla="*/ 136 w 141"/>
                <a:gd name="T17" fmla="*/ 31 h 123"/>
                <a:gd name="T18" fmla="*/ 138 w 141"/>
                <a:gd name="T19" fmla="*/ 37 h 123"/>
                <a:gd name="T20" fmla="*/ 139 w 141"/>
                <a:gd name="T21" fmla="*/ 44 h 123"/>
                <a:gd name="T22" fmla="*/ 141 w 141"/>
                <a:gd name="T23" fmla="*/ 56 h 123"/>
                <a:gd name="T24" fmla="*/ 141 w 141"/>
                <a:gd name="T25" fmla="*/ 64 h 123"/>
                <a:gd name="T26" fmla="*/ 141 w 141"/>
                <a:gd name="T27" fmla="*/ 70 h 123"/>
                <a:gd name="T28" fmla="*/ 140 w 141"/>
                <a:gd name="T29" fmla="*/ 76 h 123"/>
                <a:gd name="T30" fmla="*/ 139 w 141"/>
                <a:gd name="T31" fmla="*/ 85 h 123"/>
                <a:gd name="T32" fmla="*/ 137 w 141"/>
                <a:gd name="T33" fmla="*/ 94 h 123"/>
                <a:gd name="T34" fmla="*/ 133 w 141"/>
                <a:gd name="T35" fmla="*/ 102 h 123"/>
                <a:gd name="T36" fmla="*/ 127 w 141"/>
                <a:gd name="T37" fmla="*/ 111 h 123"/>
                <a:gd name="T38" fmla="*/ 124 w 141"/>
                <a:gd name="T39" fmla="*/ 114 h 123"/>
                <a:gd name="T40" fmla="*/ 120 w 141"/>
                <a:gd name="T41" fmla="*/ 117 h 123"/>
                <a:gd name="T42" fmla="*/ 115 w 141"/>
                <a:gd name="T43" fmla="*/ 119 h 123"/>
                <a:gd name="T44" fmla="*/ 110 w 141"/>
                <a:gd name="T45" fmla="*/ 121 h 123"/>
                <a:gd name="T46" fmla="*/ 99 w 141"/>
                <a:gd name="T47" fmla="*/ 123 h 123"/>
                <a:gd name="T48" fmla="*/ 92 w 141"/>
                <a:gd name="T49" fmla="*/ 123 h 123"/>
                <a:gd name="T50" fmla="*/ 86 w 141"/>
                <a:gd name="T51" fmla="*/ 123 h 123"/>
                <a:gd name="T52" fmla="*/ 82 w 141"/>
                <a:gd name="T53" fmla="*/ 121 h 123"/>
                <a:gd name="T54" fmla="*/ 75 w 141"/>
                <a:gd name="T55" fmla="*/ 118 h 123"/>
                <a:gd name="T56" fmla="*/ 71 w 141"/>
                <a:gd name="T57" fmla="*/ 116 h 123"/>
                <a:gd name="T58" fmla="*/ 70 w 141"/>
                <a:gd name="T59" fmla="*/ 116 h 123"/>
                <a:gd name="T60" fmla="*/ 66 w 141"/>
                <a:gd name="T61" fmla="*/ 118 h 123"/>
                <a:gd name="T62" fmla="*/ 59 w 141"/>
                <a:gd name="T63" fmla="*/ 121 h 123"/>
                <a:gd name="T64" fmla="*/ 55 w 141"/>
                <a:gd name="T65" fmla="*/ 123 h 123"/>
                <a:gd name="T66" fmla="*/ 50 w 141"/>
                <a:gd name="T67" fmla="*/ 123 h 123"/>
                <a:gd name="T68" fmla="*/ 41 w 141"/>
                <a:gd name="T69" fmla="*/ 123 h 123"/>
                <a:gd name="T70" fmla="*/ 31 w 141"/>
                <a:gd name="T71" fmla="*/ 121 h 123"/>
                <a:gd name="T72" fmla="*/ 26 w 141"/>
                <a:gd name="T73" fmla="*/ 119 h 123"/>
                <a:gd name="T74" fmla="*/ 21 w 141"/>
                <a:gd name="T75" fmla="*/ 117 h 123"/>
                <a:gd name="T76" fmla="*/ 17 w 141"/>
                <a:gd name="T77" fmla="*/ 114 h 123"/>
                <a:gd name="T78" fmla="*/ 14 w 141"/>
                <a:gd name="T79" fmla="*/ 111 h 123"/>
                <a:gd name="T80" fmla="*/ 8 w 141"/>
                <a:gd name="T81" fmla="*/ 102 h 123"/>
                <a:gd name="T82" fmla="*/ 4 w 141"/>
                <a:gd name="T83" fmla="*/ 94 h 123"/>
                <a:gd name="T84" fmla="*/ 2 w 141"/>
                <a:gd name="T85" fmla="*/ 85 h 123"/>
                <a:gd name="T86" fmla="*/ 1 w 141"/>
                <a:gd name="T87" fmla="*/ 76 h 123"/>
                <a:gd name="T88" fmla="*/ 0 w 141"/>
                <a:gd name="T89" fmla="*/ 70 h 123"/>
                <a:gd name="T90" fmla="*/ 0 w 141"/>
                <a:gd name="T91" fmla="*/ 64 h 123"/>
                <a:gd name="T92" fmla="*/ 0 w 141"/>
                <a:gd name="T93" fmla="*/ 56 h 123"/>
                <a:gd name="T94" fmla="*/ 2 w 141"/>
                <a:gd name="T95" fmla="*/ 44 h 123"/>
                <a:gd name="T96" fmla="*/ 3 w 141"/>
                <a:gd name="T97" fmla="*/ 37 h 123"/>
                <a:gd name="T98" fmla="*/ 5 w 141"/>
                <a:gd name="T99" fmla="*/ 31 h 123"/>
                <a:gd name="T100" fmla="*/ 7 w 141"/>
                <a:gd name="T101" fmla="*/ 24 h 123"/>
                <a:gd name="T102" fmla="*/ 12 w 141"/>
                <a:gd name="T103" fmla="*/ 19 h 123"/>
                <a:gd name="T104" fmla="*/ 17 w 141"/>
                <a:gd name="T105" fmla="*/ 14 h 123"/>
                <a:gd name="T106" fmla="*/ 23 w 141"/>
                <a:gd name="T107" fmla="*/ 9 h 123"/>
                <a:gd name="T108" fmla="*/ 30 w 141"/>
                <a:gd name="T109" fmla="*/ 5 h 123"/>
                <a:gd name="T110" fmla="*/ 37 w 141"/>
                <a:gd name="T111" fmla="*/ 3 h 123"/>
                <a:gd name="T112" fmla="*/ 48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0 w 141"/>
                <a:gd name="T119" fmla="*/ 0 h 123"/>
                <a:gd name="T120" fmla="*/ 79 w 141"/>
                <a:gd name="T121" fmla="*/ 0 h 123"/>
                <a:gd name="T122" fmla="*/ 88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8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5"/>
                  </a:lnTo>
                  <a:lnTo>
                    <a:pt x="119" y="9"/>
                  </a:lnTo>
                  <a:lnTo>
                    <a:pt x="124" y="14"/>
                  </a:lnTo>
                  <a:lnTo>
                    <a:pt x="129" y="19"/>
                  </a:lnTo>
                  <a:lnTo>
                    <a:pt x="134" y="24"/>
                  </a:lnTo>
                  <a:lnTo>
                    <a:pt x="136" y="31"/>
                  </a:lnTo>
                  <a:lnTo>
                    <a:pt x="138" y="37"/>
                  </a:lnTo>
                  <a:lnTo>
                    <a:pt x="139" y="44"/>
                  </a:lnTo>
                  <a:lnTo>
                    <a:pt x="141" y="56"/>
                  </a:lnTo>
                  <a:lnTo>
                    <a:pt x="141" y="64"/>
                  </a:lnTo>
                  <a:lnTo>
                    <a:pt x="141" y="70"/>
                  </a:lnTo>
                  <a:lnTo>
                    <a:pt x="140" y="76"/>
                  </a:lnTo>
                  <a:lnTo>
                    <a:pt x="139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7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5" y="119"/>
                  </a:lnTo>
                  <a:lnTo>
                    <a:pt x="110" y="121"/>
                  </a:lnTo>
                  <a:lnTo>
                    <a:pt x="99" y="123"/>
                  </a:lnTo>
                  <a:lnTo>
                    <a:pt x="92" y="123"/>
                  </a:lnTo>
                  <a:lnTo>
                    <a:pt x="86" y="123"/>
                  </a:lnTo>
                  <a:lnTo>
                    <a:pt x="82" y="121"/>
                  </a:lnTo>
                  <a:lnTo>
                    <a:pt x="75" y="118"/>
                  </a:lnTo>
                  <a:lnTo>
                    <a:pt x="71" y="116"/>
                  </a:lnTo>
                  <a:lnTo>
                    <a:pt x="70" y="116"/>
                  </a:lnTo>
                  <a:lnTo>
                    <a:pt x="66" y="118"/>
                  </a:lnTo>
                  <a:lnTo>
                    <a:pt x="59" y="121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19"/>
                  </a:lnTo>
                  <a:lnTo>
                    <a:pt x="21" y="117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8" y="102"/>
                  </a:lnTo>
                  <a:lnTo>
                    <a:pt x="4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3" y="37"/>
                  </a:lnTo>
                  <a:lnTo>
                    <a:pt x="5" y="31"/>
                  </a:lnTo>
                  <a:lnTo>
                    <a:pt x="7" y="24"/>
                  </a:lnTo>
                  <a:lnTo>
                    <a:pt x="12" y="19"/>
                  </a:lnTo>
                  <a:lnTo>
                    <a:pt x="17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2234"/>
            <p:cNvSpPr>
              <a:spLocks noEditPoints="1"/>
            </p:cNvSpPr>
            <p:nvPr/>
          </p:nvSpPr>
          <p:spPr bwMode="auto">
            <a:xfrm>
              <a:off x="2561345" y="6221070"/>
              <a:ext cx="20681" cy="15909"/>
            </a:xfrm>
            <a:custGeom>
              <a:avLst/>
              <a:gdLst>
                <a:gd name="T0" fmla="*/ 33 w 53"/>
                <a:gd name="T1" fmla="*/ 1 h 40"/>
                <a:gd name="T2" fmla="*/ 34 w 53"/>
                <a:gd name="T3" fmla="*/ 3 h 40"/>
                <a:gd name="T4" fmla="*/ 36 w 53"/>
                <a:gd name="T5" fmla="*/ 6 h 40"/>
                <a:gd name="T6" fmla="*/ 39 w 53"/>
                <a:gd name="T7" fmla="*/ 12 h 40"/>
                <a:gd name="T8" fmla="*/ 41 w 53"/>
                <a:gd name="T9" fmla="*/ 18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4 h 40"/>
                <a:gd name="T16" fmla="*/ 26 w 53"/>
                <a:gd name="T17" fmla="*/ 33 h 40"/>
                <a:gd name="T18" fmla="*/ 25 w 53"/>
                <a:gd name="T19" fmla="*/ 30 h 40"/>
                <a:gd name="T20" fmla="*/ 23 w 53"/>
                <a:gd name="T21" fmla="*/ 36 h 40"/>
                <a:gd name="T22" fmla="*/ 21 w 53"/>
                <a:gd name="T23" fmla="*/ 39 h 40"/>
                <a:gd name="T24" fmla="*/ 18 w 53"/>
                <a:gd name="T25" fmla="*/ 40 h 40"/>
                <a:gd name="T26" fmla="*/ 16 w 53"/>
                <a:gd name="T27" fmla="*/ 39 h 40"/>
                <a:gd name="T28" fmla="*/ 13 w 53"/>
                <a:gd name="T29" fmla="*/ 36 h 40"/>
                <a:gd name="T30" fmla="*/ 12 w 53"/>
                <a:gd name="T31" fmla="*/ 33 h 40"/>
                <a:gd name="T32" fmla="*/ 12 w 53"/>
                <a:gd name="T33" fmla="*/ 26 h 40"/>
                <a:gd name="T34" fmla="*/ 13 w 53"/>
                <a:gd name="T35" fmla="*/ 14 h 40"/>
                <a:gd name="T36" fmla="*/ 15 w 53"/>
                <a:gd name="T37" fmla="*/ 5 h 40"/>
                <a:gd name="T38" fmla="*/ 15 w 53"/>
                <a:gd name="T39" fmla="*/ 2 h 40"/>
                <a:gd name="T40" fmla="*/ 16 w 53"/>
                <a:gd name="T41" fmla="*/ 2 h 40"/>
                <a:gd name="T42" fmla="*/ 20 w 53"/>
                <a:gd name="T43" fmla="*/ 5 h 40"/>
                <a:gd name="T44" fmla="*/ 23 w 53"/>
                <a:gd name="T45" fmla="*/ 10 h 40"/>
                <a:gd name="T46" fmla="*/ 26 w 53"/>
                <a:gd name="T47" fmla="*/ 17 h 40"/>
                <a:gd name="T48" fmla="*/ 28 w 53"/>
                <a:gd name="T49" fmla="*/ 10 h 40"/>
                <a:gd name="T50" fmla="*/ 33 w 53"/>
                <a:gd name="T51" fmla="*/ 1 h 40"/>
                <a:gd name="T52" fmla="*/ 0 w 53"/>
                <a:gd name="T53" fmla="*/ 7 h 40"/>
                <a:gd name="T54" fmla="*/ 3 w 53"/>
                <a:gd name="T55" fmla="*/ 11 h 40"/>
                <a:gd name="T56" fmla="*/ 10 w 53"/>
                <a:gd name="T57" fmla="*/ 18 h 40"/>
                <a:gd name="T58" fmla="*/ 11 w 53"/>
                <a:gd name="T59" fmla="*/ 16 h 40"/>
                <a:gd name="T60" fmla="*/ 12 w 53"/>
                <a:gd name="T61" fmla="*/ 13 h 40"/>
                <a:gd name="T62" fmla="*/ 13 w 53"/>
                <a:gd name="T63" fmla="*/ 10 h 40"/>
                <a:gd name="T64" fmla="*/ 11 w 53"/>
                <a:gd name="T65" fmla="*/ 7 h 40"/>
                <a:gd name="T66" fmla="*/ 8 w 53"/>
                <a:gd name="T67" fmla="*/ 7 h 40"/>
                <a:gd name="T68" fmla="*/ 4 w 53"/>
                <a:gd name="T69" fmla="*/ 6 h 40"/>
                <a:gd name="T70" fmla="*/ 0 w 53"/>
                <a:gd name="T71" fmla="*/ 7 h 40"/>
                <a:gd name="T72" fmla="*/ 22 w 53"/>
                <a:gd name="T73" fmla="*/ 4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6 h 40"/>
                <a:gd name="T84" fmla="*/ 22 w 53"/>
                <a:gd name="T85" fmla="*/ 4 h 40"/>
                <a:gd name="T86" fmla="*/ 53 w 53"/>
                <a:gd name="T87" fmla="*/ 7 h 40"/>
                <a:gd name="T88" fmla="*/ 50 w 53"/>
                <a:gd name="T89" fmla="*/ 11 h 40"/>
                <a:gd name="T90" fmla="*/ 43 w 53"/>
                <a:gd name="T91" fmla="*/ 18 h 40"/>
                <a:gd name="T92" fmla="*/ 42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2 w 53"/>
                <a:gd name="T99" fmla="*/ 7 h 40"/>
                <a:gd name="T100" fmla="*/ 45 w 53"/>
                <a:gd name="T101" fmla="*/ 7 h 40"/>
                <a:gd name="T102" fmla="*/ 49 w 53"/>
                <a:gd name="T103" fmla="*/ 6 h 40"/>
                <a:gd name="T104" fmla="*/ 53 w 53"/>
                <a:gd name="T10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3" y="1"/>
                  </a:moveTo>
                  <a:lnTo>
                    <a:pt x="34" y="3"/>
                  </a:lnTo>
                  <a:lnTo>
                    <a:pt x="36" y="6"/>
                  </a:lnTo>
                  <a:lnTo>
                    <a:pt x="39" y="12"/>
                  </a:lnTo>
                  <a:lnTo>
                    <a:pt x="41" y="18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2" y="33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20" y="5"/>
                  </a:lnTo>
                  <a:lnTo>
                    <a:pt x="23" y="10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33" y="1"/>
                  </a:lnTo>
                  <a:close/>
                  <a:moveTo>
                    <a:pt x="0" y="7"/>
                  </a:moveTo>
                  <a:lnTo>
                    <a:pt x="3" y="11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7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6"/>
                  </a:lnTo>
                  <a:lnTo>
                    <a:pt x="22" y="4"/>
                  </a:lnTo>
                  <a:close/>
                  <a:moveTo>
                    <a:pt x="53" y="7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9" y="6"/>
                  </a:lnTo>
                  <a:lnTo>
                    <a:pt x="53" y="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2235"/>
            <p:cNvSpPr>
              <a:spLocks/>
            </p:cNvSpPr>
            <p:nvPr/>
          </p:nvSpPr>
          <p:spPr bwMode="auto">
            <a:xfrm>
              <a:off x="2395893" y="6128799"/>
              <a:ext cx="55681" cy="49317"/>
            </a:xfrm>
            <a:custGeom>
              <a:avLst/>
              <a:gdLst>
                <a:gd name="T0" fmla="*/ 89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1 w 141"/>
                <a:gd name="T7" fmla="*/ 5 h 123"/>
                <a:gd name="T8" fmla="*/ 118 w 141"/>
                <a:gd name="T9" fmla="*/ 9 h 123"/>
                <a:gd name="T10" fmla="*/ 124 w 141"/>
                <a:gd name="T11" fmla="*/ 14 h 123"/>
                <a:gd name="T12" fmla="*/ 130 w 141"/>
                <a:gd name="T13" fmla="*/ 19 h 123"/>
                <a:gd name="T14" fmla="*/ 133 w 141"/>
                <a:gd name="T15" fmla="*/ 26 h 123"/>
                <a:gd name="T16" fmla="*/ 136 w 141"/>
                <a:gd name="T17" fmla="*/ 31 h 123"/>
                <a:gd name="T18" fmla="*/ 138 w 141"/>
                <a:gd name="T19" fmla="*/ 38 h 123"/>
                <a:gd name="T20" fmla="*/ 139 w 141"/>
                <a:gd name="T21" fmla="*/ 44 h 123"/>
                <a:gd name="T22" fmla="*/ 141 w 141"/>
                <a:gd name="T23" fmla="*/ 56 h 123"/>
                <a:gd name="T24" fmla="*/ 141 w 141"/>
                <a:gd name="T25" fmla="*/ 65 h 123"/>
                <a:gd name="T26" fmla="*/ 141 w 141"/>
                <a:gd name="T27" fmla="*/ 70 h 123"/>
                <a:gd name="T28" fmla="*/ 141 w 141"/>
                <a:gd name="T29" fmla="*/ 76 h 123"/>
                <a:gd name="T30" fmla="*/ 139 w 141"/>
                <a:gd name="T31" fmla="*/ 85 h 123"/>
                <a:gd name="T32" fmla="*/ 137 w 141"/>
                <a:gd name="T33" fmla="*/ 94 h 123"/>
                <a:gd name="T34" fmla="*/ 133 w 141"/>
                <a:gd name="T35" fmla="*/ 102 h 123"/>
                <a:gd name="T36" fmla="*/ 128 w 141"/>
                <a:gd name="T37" fmla="*/ 111 h 123"/>
                <a:gd name="T38" fmla="*/ 124 w 141"/>
                <a:gd name="T39" fmla="*/ 114 h 123"/>
                <a:gd name="T40" fmla="*/ 120 w 141"/>
                <a:gd name="T41" fmla="*/ 117 h 123"/>
                <a:gd name="T42" fmla="*/ 116 w 141"/>
                <a:gd name="T43" fmla="*/ 120 h 123"/>
                <a:gd name="T44" fmla="*/ 110 w 141"/>
                <a:gd name="T45" fmla="*/ 121 h 123"/>
                <a:gd name="T46" fmla="*/ 100 w 141"/>
                <a:gd name="T47" fmla="*/ 123 h 123"/>
                <a:gd name="T48" fmla="*/ 92 w 141"/>
                <a:gd name="T49" fmla="*/ 123 h 123"/>
                <a:gd name="T50" fmla="*/ 87 w 141"/>
                <a:gd name="T51" fmla="*/ 123 h 123"/>
                <a:gd name="T52" fmla="*/ 82 w 141"/>
                <a:gd name="T53" fmla="*/ 122 h 123"/>
                <a:gd name="T54" fmla="*/ 76 w 141"/>
                <a:gd name="T55" fmla="*/ 119 h 123"/>
                <a:gd name="T56" fmla="*/ 70 w 141"/>
                <a:gd name="T57" fmla="*/ 116 h 123"/>
                <a:gd name="T58" fmla="*/ 70 w 141"/>
                <a:gd name="T59" fmla="*/ 116 h 123"/>
                <a:gd name="T60" fmla="*/ 66 w 141"/>
                <a:gd name="T61" fmla="*/ 119 h 123"/>
                <a:gd name="T62" fmla="*/ 60 w 141"/>
                <a:gd name="T63" fmla="*/ 122 h 123"/>
                <a:gd name="T64" fmla="*/ 55 w 141"/>
                <a:gd name="T65" fmla="*/ 123 h 123"/>
                <a:gd name="T66" fmla="*/ 50 w 141"/>
                <a:gd name="T67" fmla="*/ 123 h 123"/>
                <a:gd name="T68" fmla="*/ 41 w 141"/>
                <a:gd name="T69" fmla="*/ 123 h 123"/>
                <a:gd name="T70" fmla="*/ 31 w 141"/>
                <a:gd name="T71" fmla="*/ 121 h 123"/>
                <a:gd name="T72" fmla="*/ 26 w 141"/>
                <a:gd name="T73" fmla="*/ 120 h 123"/>
                <a:gd name="T74" fmla="*/ 22 w 141"/>
                <a:gd name="T75" fmla="*/ 117 h 123"/>
                <a:gd name="T76" fmla="*/ 17 w 141"/>
                <a:gd name="T77" fmla="*/ 114 h 123"/>
                <a:gd name="T78" fmla="*/ 14 w 141"/>
                <a:gd name="T79" fmla="*/ 111 h 123"/>
                <a:gd name="T80" fmla="*/ 9 w 141"/>
                <a:gd name="T81" fmla="*/ 102 h 123"/>
                <a:gd name="T82" fmla="*/ 4 w 141"/>
                <a:gd name="T83" fmla="*/ 94 h 123"/>
                <a:gd name="T84" fmla="*/ 2 w 141"/>
                <a:gd name="T85" fmla="*/ 85 h 123"/>
                <a:gd name="T86" fmla="*/ 1 w 141"/>
                <a:gd name="T87" fmla="*/ 76 h 123"/>
                <a:gd name="T88" fmla="*/ 0 w 141"/>
                <a:gd name="T89" fmla="*/ 70 h 123"/>
                <a:gd name="T90" fmla="*/ 0 w 141"/>
                <a:gd name="T91" fmla="*/ 65 h 123"/>
                <a:gd name="T92" fmla="*/ 0 w 141"/>
                <a:gd name="T93" fmla="*/ 56 h 123"/>
                <a:gd name="T94" fmla="*/ 1 w 141"/>
                <a:gd name="T95" fmla="*/ 44 h 123"/>
                <a:gd name="T96" fmla="*/ 3 w 141"/>
                <a:gd name="T97" fmla="*/ 38 h 123"/>
                <a:gd name="T98" fmla="*/ 6 w 141"/>
                <a:gd name="T99" fmla="*/ 31 h 123"/>
                <a:gd name="T100" fmla="*/ 8 w 141"/>
                <a:gd name="T101" fmla="*/ 26 h 123"/>
                <a:gd name="T102" fmla="*/ 12 w 141"/>
                <a:gd name="T103" fmla="*/ 19 h 123"/>
                <a:gd name="T104" fmla="*/ 16 w 141"/>
                <a:gd name="T105" fmla="*/ 14 h 123"/>
                <a:gd name="T106" fmla="*/ 23 w 141"/>
                <a:gd name="T107" fmla="*/ 9 h 123"/>
                <a:gd name="T108" fmla="*/ 30 w 141"/>
                <a:gd name="T109" fmla="*/ 5 h 123"/>
                <a:gd name="T110" fmla="*/ 37 w 141"/>
                <a:gd name="T111" fmla="*/ 3 h 123"/>
                <a:gd name="T112" fmla="*/ 49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0 w 141"/>
                <a:gd name="T119" fmla="*/ 0 h 123"/>
                <a:gd name="T120" fmla="*/ 79 w 141"/>
                <a:gd name="T121" fmla="*/ 0 h 123"/>
                <a:gd name="T122" fmla="*/ 89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5"/>
                  </a:lnTo>
                  <a:lnTo>
                    <a:pt x="118" y="9"/>
                  </a:lnTo>
                  <a:lnTo>
                    <a:pt x="124" y="14"/>
                  </a:lnTo>
                  <a:lnTo>
                    <a:pt x="130" y="19"/>
                  </a:lnTo>
                  <a:lnTo>
                    <a:pt x="133" y="26"/>
                  </a:lnTo>
                  <a:lnTo>
                    <a:pt x="136" y="31"/>
                  </a:lnTo>
                  <a:lnTo>
                    <a:pt x="138" y="38"/>
                  </a:lnTo>
                  <a:lnTo>
                    <a:pt x="139" y="44"/>
                  </a:lnTo>
                  <a:lnTo>
                    <a:pt x="141" y="56"/>
                  </a:lnTo>
                  <a:lnTo>
                    <a:pt x="141" y="65"/>
                  </a:lnTo>
                  <a:lnTo>
                    <a:pt x="141" y="70"/>
                  </a:lnTo>
                  <a:lnTo>
                    <a:pt x="141" y="76"/>
                  </a:lnTo>
                  <a:lnTo>
                    <a:pt x="139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6" y="120"/>
                  </a:lnTo>
                  <a:lnTo>
                    <a:pt x="110" y="121"/>
                  </a:lnTo>
                  <a:lnTo>
                    <a:pt x="100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2" y="122"/>
                  </a:lnTo>
                  <a:lnTo>
                    <a:pt x="76" y="119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66" y="119"/>
                  </a:lnTo>
                  <a:lnTo>
                    <a:pt x="60" y="122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20"/>
                  </a:lnTo>
                  <a:lnTo>
                    <a:pt x="22" y="117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9" y="102"/>
                  </a:lnTo>
                  <a:lnTo>
                    <a:pt x="4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3" y="38"/>
                  </a:lnTo>
                  <a:lnTo>
                    <a:pt x="6" y="31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6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2236"/>
            <p:cNvSpPr>
              <a:spLocks noEditPoints="1"/>
            </p:cNvSpPr>
            <p:nvPr/>
          </p:nvSpPr>
          <p:spPr bwMode="auto">
            <a:xfrm>
              <a:off x="2413393" y="6119253"/>
              <a:ext cx="20681" cy="15909"/>
            </a:xfrm>
            <a:custGeom>
              <a:avLst/>
              <a:gdLst>
                <a:gd name="T0" fmla="*/ 33 w 53"/>
                <a:gd name="T1" fmla="*/ 1 h 40"/>
                <a:gd name="T2" fmla="*/ 34 w 53"/>
                <a:gd name="T3" fmla="*/ 3 h 40"/>
                <a:gd name="T4" fmla="*/ 36 w 53"/>
                <a:gd name="T5" fmla="*/ 7 h 40"/>
                <a:gd name="T6" fmla="*/ 39 w 53"/>
                <a:gd name="T7" fmla="*/ 12 h 40"/>
                <a:gd name="T8" fmla="*/ 40 w 53"/>
                <a:gd name="T9" fmla="*/ 18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5 h 40"/>
                <a:gd name="T16" fmla="*/ 26 w 53"/>
                <a:gd name="T17" fmla="*/ 34 h 40"/>
                <a:gd name="T18" fmla="*/ 25 w 53"/>
                <a:gd name="T19" fmla="*/ 30 h 40"/>
                <a:gd name="T20" fmla="*/ 23 w 53"/>
                <a:gd name="T21" fmla="*/ 36 h 40"/>
                <a:gd name="T22" fmla="*/ 21 w 53"/>
                <a:gd name="T23" fmla="*/ 39 h 40"/>
                <a:gd name="T24" fmla="*/ 19 w 53"/>
                <a:gd name="T25" fmla="*/ 40 h 40"/>
                <a:gd name="T26" fmla="*/ 17 w 53"/>
                <a:gd name="T27" fmla="*/ 39 h 40"/>
                <a:gd name="T28" fmla="*/ 13 w 53"/>
                <a:gd name="T29" fmla="*/ 36 h 40"/>
                <a:gd name="T30" fmla="*/ 11 w 53"/>
                <a:gd name="T31" fmla="*/ 34 h 40"/>
                <a:gd name="T32" fmla="*/ 12 w 53"/>
                <a:gd name="T33" fmla="*/ 26 h 40"/>
                <a:gd name="T34" fmla="*/ 13 w 53"/>
                <a:gd name="T35" fmla="*/ 14 h 40"/>
                <a:gd name="T36" fmla="*/ 16 w 53"/>
                <a:gd name="T37" fmla="*/ 5 h 40"/>
                <a:gd name="T38" fmla="*/ 16 w 53"/>
                <a:gd name="T39" fmla="*/ 2 h 40"/>
                <a:gd name="T40" fmla="*/ 17 w 53"/>
                <a:gd name="T41" fmla="*/ 2 h 40"/>
                <a:gd name="T42" fmla="*/ 20 w 53"/>
                <a:gd name="T43" fmla="*/ 5 h 40"/>
                <a:gd name="T44" fmla="*/ 23 w 53"/>
                <a:gd name="T45" fmla="*/ 10 h 40"/>
                <a:gd name="T46" fmla="*/ 25 w 53"/>
                <a:gd name="T47" fmla="*/ 17 h 40"/>
                <a:gd name="T48" fmla="*/ 29 w 53"/>
                <a:gd name="T49" fmla="*/ 10 h 40"/>
                <a:gd name="T50" fmla="*/ 33 w 53"/>
                <a:gd name="T51" fmla="*/ 1 h 40"/>
                <a:gd name="T52" fmla="*/ 0 w 53"/>
                <a:gd name="T53" fmla="*/ 8 h 40"/>
                <a:gd name="T54" fmla="*/ 4 w 53"/>
                <a:gd name="T55" fmla="*/ 11 h 40"/>
                <a:gd name="T56" fmla="*/ 10 w 53"/>
                <a:gd name="T57" fmla="*/ 18 h 40"/>
                <a:gd name="T58" fmla="*/ 10 w 53"/>
                <a:gd name="T59" fmla="*/ 16 h 40"/>
                <a:gd name="T60" fmla="*/ 11 w 53"/>
                <a:gd name="T61" fmla="*/ 13 h 40"/>
                <a:gd name="T62" fmla="*/ 13 w 53"/>
                <a:gd name="T63" fmla="*/ 10 h 40"/>
                <a:gd name="T64" fmla="*/ 11 w 53"/>
                <a:gd name="T65" fmla="*/ 8 h 40"/>
                <a:gd name="T66" fmla="*/ 8 w 53"/>
                <a:gd name="T67" fmla="*/ 8 h 40"/>
                <a:gd name="T68" fmla="*/ 5 w 53"/>
                <a:gd name="T69" fmla="*/ 8 h 40"/>
                <a:gd name="T70" fmla="*/ 0 w 53"/>
                <a:gd name="T71" fmla="*/ 8 h 40"/>
                <a:gd name="T72" fmla="*/ 22 w 53"/>
                <a:gd name="T73" fmla="*/ 4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7 h 40"/>
                <a:gd name="T84" fmla="*/ 22 w 53"/>
                <a:gd name="T85" fmla="*/ 4 h 40"/>
                <a:gd name="T86" fmla="*/ 53 w 53"/>
                <a:gd name="T87" fmla="*/ 8 h 40"/>
                <a:gd name="T88" fmla="*/ 50 w 53"/>
                <a:gd name="T89" fmla="*/ 11 h 40"/>
                <a:gd name="T90" fmla="*/ 43 w 53"/>
                <a:gd name="T91" fmla="*/ 18 h 40"/>
                <a:gd name="T92" fmla="*/ 43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3 w 53"/>
                <a:gd name="T99" fmla="*/ 8 h 40"/>
                <a:gd name="T100" fmla="*/ 46 w 53"/>
                <a:gd name="T101" fmla="*/ 8 h 40"/>
                <a:gd name="T102" fmla="*/ 49 w 53"/>
                <a:gd name="T103" fmla="*/ 8 h 40"/>
                <a:gd name="T104" fmla="*/ 53 w 53"/>
                <a:gd name="T105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3" y="1"/>
                  </a:moveTo>
                  <a:lnTo>
                    <a:pt x="34" y="3"/>
                  </a:lnTo>
                  <a:lnTo>
                    <a:pt x="36" y="7"/>
                  </a:lnTo>
                  <a:lnTo>
                    <a:pt x="39" y="12"/>
                  </a:lnTo>
                  <a:lnTo>
                    <a:pt x="40" y="18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9" y="40"/>
                  </a:lnTo>
                  <a:lnTo>
                    <a:pt x="17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3" y="10"/>
                  </a:lnTo>
                  <a:lnTo>
                    <a:pt x="25" y="17"/>
                  </a:lnTo>
                  <a:lnTo>
                    <a:pt x="29" y="10"/>
                  </a:lnTo>
                  <a:lnTo>
                    <a:pt x="33" y="1"/>
                  </a:lnTo>
                  <a:close/>
                  <a:moveTo>
                    <a:pt x="0" y="8"/>
                  </a:moveTo>
                  <a:lnTo>
                    <a:pt x="4" y="11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0" y="8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2" y="4"/>
                  </a:lnTo>
                  <a:close/>
                  <a:moveTo>
                    <a:pt x="53" y="8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2237"/>
            <p:cNvSpPr>
              <a:spLocks/>
            </p:cNvSpPr>
            <p:nvPr/>
          </p:nvSpPr>
          <p:spPr bwMode="auto">
            <a:xfrm>
              <a:off x="2547027" y="5984028"/>
              <a:ext cx="55681" cy="49317"/>
            </a:xfrm>
            <a:custGeom>
              <a:avLst/>
              <a:gdLst>
                <a:gd name="T0" fmla="*/ 89 w 141"/>
                <a:gd name="T1" fmla="*/ 0 h 123"/>
                <a:gd name="T2" fmla="*/ 93 w 141"/>
                <a:gd name="T3" fmla="*/ 1 h 123"/>
                <a:gd name="T4" fmla="*/ 105 w 141"/>
                <a:gd name="T5" fmla="*/ 3 h 123"/>
                <a:gd name="T6" fmla="*/ 112 w 141"/>
                <a:gd name="T7" fmla="*/ 5 h 123"/>
                <a:gd name="T8" fmla="*/ 118 w 141"/>
                <a:gd name="T9" fmla="*/ 10 h 123"/>
                <a:gd name="T10" fmla="*/ 125 w 141"/>
                <a:gd name="T11" fmla="*/ 14 h 123"/>
                <a:gd name="T12" fmla="*/ 130 w 141"/>
                <a:gd name="T13" fmla="*/ 19 h 123"/>
                <a:gd name="T14" fmla="*/ 133 w 141"/>
                <a:gd name="T15" fmla="*/ 25 h 123"/>
                <a:gd name="T16" fmla="*/ 137 w 141"/>
                <a:gd name="T17" fmla="*/ 31 h 123"/>
                <a:gd name="T18" fmla="*/ 139 w 141"/>
                <a:gd name="T19" fmla="*/ 38 h 123"/>
                <a:gd name="T20" fmla="*/ 140 w 141"/>
                <a:gd name="T21" fmla="*/ 44 h 123"/>
                <a:gd name="T22" fmla="*/ 141 w 141"/>
                <a:gd name="T23" fmla="*/ 56 h 123"/>
                <a:gd name="T24" fmla="*/ 141 w 141"/>
                <a:gd name="T25" fmla="*/ 65 h 123"/>
                <a:gd name="T26" fmla="*/ 141 w 141"/>
                <a:gd name="T27" fmla="*/ 70 h 123"/>
                <a:gd name="T28" fmla="*/ 141 w 141"/>
                <a:gd name="T29" fmla="*/ 77 h 123"/>
                <a:gd name="T30" fmla="*/ 140 w 141"/>
                <a:gd name="T31" fmla="*/ 85 h 123"/>
                <a:gd name="T32" fmla="*/ 138 w 141"/>
                <a:gd name="T33" fmla="*/ 94 h 123"/>
                <a:gd name="T34" fmla="*/ 133 w 141"/>
                <a:gd name="T35" fmla="*/ 102 h 123"/>
                <a:gd name="T36" fmla="*/ 128 w 141"/>
                <a:gd name="T37" fmla="*/ 111 h 123"/>
                <a:gd name="T38" fmla="*/ 125 w 141"/>
                <a:gd name="T39" fmla="*/ 114 h 123"/>
                <a:gd name="T40" fmla="*/ 120 w 141"/>
                <a:gd name="T41" fmla="*/ 118 h 123"/>
                <a:gd name="T42" fmla="*/ 116 w 141"/>
                <a:gd name="T43" fmla="*/ 120 h 123"/>
                <a:gd name="T44" fmla="*/ 111 w 141"/>
                <a:gd name="T45" fmla="*/ 121 h 123"/>
                <a:gd name="T46" fmla="*/ 100 w 141"/>
                <a:gd name="T47" fmla="*/ 123 h 123"/>
                <a:gd name="T48" fmla="*/ 92 w 141"/>
                <a:gd name="T49" fmla="*/ 123 h 123"/>
                <a:gd name="T50" fmla="*/ 87 w 141"/>
                <a:gd name="T51" fmla="*/ 123 h 123"/>
                <a:gd name="T52" fmla="*/ 83 w 141"/>
                <a:gd name="T53" fmla="*/ 121 h 123"/>
                <a:gd name="T54" fmla="*/ 76 w 141"/>
                <a:gd name="T55" fmla="*/ 119 h 123"/>
                <a:gd name="T56" fmla="*/ 71 w 141"/>
                <a:gd name="T57" fmla="*/ 117 h 123"/>
                <a:gd name="T58" fmla="*/ 71 w 141"/>
                <a:gd name="T59" fmla="*/ 117 h 123"/>
                <a:gd name="T60" fmla="*/ 66 w 141"/>
                <a:gd name="T61" fmla="*/ 119 h 123"/>
                <a:gd name="T62" fmla="*/ 60 w 141"/>
                <a:gd name="T63" fmla="*/ 121 h 123"/>
                <a:gd name="T64" fmla="*/ 56 w 141"/>
                <a:gd name="T65" fmla="*/ 123 h 123"/>
                <a:gd name="T66" fmla="*/ 49 w 141"/>
                <a:gd name="T67" fmla="*/ 123 h 123"/>
                <a:gd name="T68" fmla="*/ 42 w 141"/>
                <a:gd name="T69" fmla="*/ 123 h 123"/>
                <a:gd name="T70" fmla="*/ 32 w 141"/>
                <a:gd name="T71" fmla="*/ 121 h 123"/>
                <a:gd name="T72" fmla="*/ 26 w 141"/>
                <a:gd name="T73" fmla="*/ 120 h 123"/>
                <a:gd name="T74" fmla="*/ 22 w 141"/>
                <a:gd name="T75" fmla="*/ 118 h 123"/>
                <a:gd name="T76" fmla="*/ 18 w 141"/>
                <a:gd name="T77" fmla="*/ 114 h 123"/>
                <a:gd name="T78" fmla="*/ 15 w 141"/>
                <a:gd name="T79" fmla="*/ 111 h 123"/>
                <a:gd name="T80" fmla="*/ 9 w 141"/>
                <a:gd name="T81" fmla="*/ 102 h 123"/>
                <a:gd name="T82" fmla="*/ 5 w 141"/>
                <a:gd name="T83" fmla="*/ 94 h 123"/>
                <a:gd name="T84" fmla="*/ 3 w 141"/>
                <a:gd name="T85" fmla="*/ 85 h 123"/>
                <a:gd name="T86" fmla="*/ 2 w 141"/>
                <a:gd name="T87" fmla="*/ 77 h 123"/>
                <a:gd name="T88" fmla="*/ 0 w 141"/>
                <a:gd name="T89" fmla="*/ 70 h 123"/>
                <a:gd name="T90" fmla="*/ 0 w 141"/>
                <a:gd name="T91" fmla="*/ 65 h 123"/>
                <a:gd name="T92" fmla="*/ 0 w 141"/>
                <a:gd name="T93" fmla="*/ 56 h 123"/>
                <a:gd name="T94" fmla="*/ 2 w 141"/>
                <a:gd name="T95" fmla="*/ 44 h 123"/>
                <a:gd name="T96" fmla="*/ 4 w 141"/>
                <a:gd name="T97" fmla="*/ 38 h 123"/>
                <a:gd name="T98" fmla="*/ 6 w 141"/>
                <a:gd name="T99" fmla="*/ 31 h 123"/>
                <a:gd name="T100" fmla="*/ 8 w 141"/>
                <a:gd name="T101" fmla="*/ 25 h 123"/>
                <a:gd name="T102" fmla="*/ 12 w 141"/>
                <a:gd name="T103" fmla="*/ 19 h 123"/>
                <a:gd name="T104" fmla="*/ 17 w 141"/>
                <a:gd name="T105" fmla="*/ 14 h 123"/>
                <a:gd name="T106" fmla="*/ 23 w 141"/>
                <a:gd name="T107" fmla="*/ 10 h 123"/>
                <a:gd name="T108" fmla="*/ 30 w 141"/>
                <a:gd name="T109" fmla="*/ 5 h 123"/>
                <a:gd name="T110" fmla="*/ 37 w 141"/>
                <a:gd name="T111" fmla="*/ 3 h 123"/>
                <a:gd name="T112" fmla="*/ 49 w 141"/>
                <a:gd name="T113" fmla="*/ 1 h 123"/>
                <a:gd name="T114" fmla="*/ 53 w 141"/>
                <a:gd name="T115" fmla="*/ 0 h 123"/>
                <a:gd name="T116" fmla="*/ 62 w 141"/>
                <a:gd name="T117" fmla="*/ 0 h 123"/>
                <a:gd name="T118" fmla="*/ 71 w 141"/>
                <a:gd name="T119" fmla="*/ 0 h 123"/>
                <a:gd name="T120" fmla="*/ 79 w 141"/>
                <a:gd name="T121" fmla="*/ 0 h 123"/>
                <a:gd name="T122" fmla="*/ 89 w 141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2" y="5"/>
                  </a:lnTo>
                  <a:lnTo>
                    <a:pt x="118" y="10"/>
                  </a:lnTo>
                  <a:lnTo>
                    <a:pt x="125" y="14"/>
                  </a:lnTo>
                  <a:lnTo>
                    <a:pt x="130" y="19"/>
                  </a:lnTo>
                  <a:lnTo>
                    <a:pt x="133" y="25"/>
                  </a:lnTo>
                  <a:lnTo>
                    <a:pt x="137" y="31"/>
                  </a:lnTo>
                  <a:lnTo>
                    <a:pt x="139" y="38"/>
                  </a:lnTo>
                  <a:lnTo>
                    <a:pt x="140" y="44"/>
                  </a:lnTo>
                  <a:lnTo>
                    <a:pt x="141" y="56"/>
                  </a:lnTo>
                  <a:lnTo>
                    <a:pt x="141" y="65"/>
                  </a:lnTo>
                  <a:lnTo>
                    <a:pt x="141" y="70"/>
                  </a:lnTo>
                  <a:lnTo>
                    <a:pt x="141" y="77"/>
                  </a:lnTo>
                  <a:lnTo>
                    <a:pt x="140" y="85"/>
                  </a:lnTo>
                  <a:lnTo>
                    <a:pt x="138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5" y="114"/>
                  </a:lnTo>
                  <a:lnTo>
                    <a:pt x="120" y="118"/>
                  </a:lnTo>
                  <a:lnTo>
                    <a:pt x="116" y="120"/>
                  </a:lnTo>
                  <a:lnTo>
                    <a:pt x="111" y="121"/>
                  </a:lnTo>
                  <a:lnTo>
                    <a:pt x="100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3" y="121"/>
                  </a:lnTo>
                  <a:lnTo>
                    <a:pt x="76" y="119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66" y="119"/>
                  </a:lnTo>
                  <a:lnTo>
                    <a:pt x="60" y="121"/>
                  </a:lnTo>
                  <a:lnTo>
                    <a:pt x="56" y="123"/>
                  </a:lnTo>
                  <a:lnTo>
                    <a:pt x="49" y="123"/>
                  </a:lnTo>
                  <a:lnTo>
                    <a:pt x="42" y="123"/>
                  </a:lnTo>
                  <a:lnTo>
                    <a:pt x="32" y="121"/>
                  </a:lnTo>
                  <a:lnTo>
                    <a:pt x="26" y="120"/>
                  </a:lnTo>
                  <a:lnTo>
                    <a:pt x="22" y="118"/>
                  </a:lnTo>
                  <a:lnTo>
                    <a:pt x="18" y="114"/>
                  </a:lnTo>
                  <a:lnTo>
                    <a:pt x="15" y="111"/>
                  </a:lnTo>
                  <a:lnTo>
                    <a:pt x="9" y="102"/>
                  </a:lnTo>
                  <a:lnTo>
                    <a:pt x="5" y="94"/>
                  </a:lnTo>
                  <a:lnTo>
                    <a:pt x="3" y="85"/>
                  </a:lnTo>
                  <a:lnTo>
                    <a:pt x="2" y="77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4" y="38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12" y="19"/>
                  </a:lnTo>
                  <a:lnTo>
                    <a:pt x="17" y="14"/>
                  </a:lnTo>
                  <a:lnTo>
                    <a:pt x="23" y="10"/>
                  </a:lnTo>
                  <a:lnTo>
                    <a:pt x="30" y="5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2238"/>
            <p:cNvSpPr>
              <a:spLocks noEditPoints="1"/>
            </p:cNvSpPr>
            <p:nvPr/>
          </p:nvSpPr>
          <p:spPr bwMode="auto">
            <a:xfrm>
              <a:off x="2564527" y="5976074"/>
              <a:ext cx="20681" cy="15909"/>
            </a:xfrm>
            <a:custGeom>
              <a:avLst/>
              <a:gdLst>
                <a:gd name="T0" fmla="*/ 32 w 53"/>
                <a:gd name="T1" fmla="*/ 1 h 40"/>
                <a:gd name="T2" fmla="*/ 33 w 53"/>
                <a:gd name="T3" fmla="*/ 3 h 40"/>
                <a:gd name="T4" fmla="*/ 35 w 53"/>
                <a:gd name="T5" fmla="*/ 7 h 40"/>
                <a:gd name="T6" fmla="*/ 39 w 53"/>
                <a:gd name="T7" fmla="*/ 12 h 40"/>
                <a:gd name="T8" fmla="*/ 40 w 53"/>
                <a:gd name="T9" fmla="*/ 19 h 40"/>
                <a:gd name="T10" fmla="*/ 41 w 53"/>
                <a:gd name="T11" fmla="*/ 30 h 40"/>
                <a:gd name="T12" fmla="*/ 40 w 53"/>
                <a:gd name="T13" fmla="*/ 37 h 40"/>
                <a:gd name="T14" fmla="*/ 26 w 53"/>
                <a:gd name="T15" fmla="*/ 35 h 40"/>
                <a:gd name="T16" fmla="*/ 26 w 53"/>
                <a:gd name="T17" fmla="*/ 34 h 40"/>
                <a:gd name="T18" fmla="*/ 25 w 53"/>
                <a:gd name="T19" fmla="*/ 30 h 40"/>
                <a:gd name="T20" fmla="*/ 22 w 53"/>
                <a:gd name="T21" fmla="*/ 36 h 40"/>
                <a:gd name="T22" fmla="*/ 20 w 53"/>
                <a:gd name="T23" fmla="*/ 39 h 40"/>
                <a:gd name="T24" fmla="*/ 18 w 53"/>
                <a:gd name="T25" fmla="*/ 40 h 40"/>
                <a:gd name="T26" fmla="*/ 16 w 53"/>
                <a:gd name="T27" fmla="*/ 39 h 40"/>
                <a:gd name="T28" fmla="*/ 13 w 53"/>
                <a:gd name="T29" fmla="*/ 36 h 40"/>
                <a:gd name="T30" fmla="*/ 11 w 53"/>
                <a:gd name="T31" fmla="*/ 34 h 40"/>
                <a:gd name="T32" fmla="*/ 12 w 53"/>
                <a:gd name="T33" fmla="*/ 26 h 40"/>
                <a:gd name="T34" fmla="*/ 13 w 53"/>
                <a:gd name="T35" fmla="*/ 14 h 40"/>
                <a:gd name="T36" fmla="*/ 15 w 53"/>
                <a:gd name="T37" fmla="*/ 6 h 40"/>
                <a:gd name="T38" fmla="*/ 15 w 53"/>
                <a:gd name="T39" fmla="*/ 2 h 40"/>
                <a:gd name="T40" fmla="*/ 16 w 53"/>
                <a:gd name="T41" fmla="*/ 2 h 40"/>
                <a:gd name="T42" fmla="*/ 19 w 53"/>
                <a:gd name="T43" fmla="*/ 6 h 40"/>
                <a:gd name="T44" fmla="*/ 22 w 53"/>
                <a:gd name="T45" fmla="*/ 10 h 40"/>
                <a:gd name="T46" fmla="*/ 25 w 53"/>
                <a:gd name="T47" fmla="*/ 17 h 40"/>
                <a:gd name="T48" fmla="*/ 28 w 53"/>
                <a:gd name="T49" fmla="*/ 10 h 40"/>
                <a:gd name="T50" fmla="*/ 32 w 53"/>
                <a:gd name="T51" fmla="*/ 1 h 40"/>
                <a:gd name="T52" fmla="*/ 0 w 53"/>
                <a:gd name="T53" fmla="*/ 8 h 40"/>
                <a:gd name="T54" fmla="*/ 3 w 53"/>
                <a:gd name="T55" fmla="*/ 11 h 40"/>
                <a:gd name="T56" fmla="*/ 9 w 53"/>
                <a:gd name="T57" fmla="*/ 19 h 40"/>
                <a:gd name="T58" fmla="*/ 9 w 53"/>
                <a:gd name="T59" fmla="*/ 16 h 40"/>
                <a:gd name="T60" fmla="*/ 11 w 53"/>
                <a:gd name="T61" fmla="*/ 13 h 40"/>
                <a:gd name="T62" fmla="*/ 13 w 53"/>
                <a:gd name="T63" fmla="*/ 10 h 40"/>
                <a:gd name="T64" fmla="*/ 11 w 53"/>
                <a:gd name="T65" fmla="*/ 8 h 40"/>
                <a:gd name="T66" fmla="*/ 7 w 53"/>
                <a:gd name="T67" fmla="*/ 8 h 40"/>
                <a:gd name="T68" fmla="*/ 4 w 53"/>
                <a:gd name="T69" fmla="*/ 8 h 40"/>
                <a:gd name="T70" fmla="*/ 0 w 53"/>
                <a:gd name="T71" fmla="*/ 8 h 40"/>
                <a:gd name="T72" fmla="*/ 21 w 53"/>
                <a:gd name="T73" fmla="*/ 5 h 40"/>
                <a:gd name="T74" fmla="*/ 26 w 53"/>
                <a:gd name="T75" fmla="*/ 0 h 40"/>
                <a:gd name="T76" fmla="*/ 27 w 53"/>
                <a:gd name="T77" fmla="*/ 3 h 40"/>
                <a:gd name="T78" fmla="*/ 26 w 53"/>
                <a:gd name="T79" fmla="*/ 10 h 40"/>
                <a:gd name="T80" fmla="*/ 26 w 53"/>
                <a:gd name="T81" fmla="*/ 11 h 40"/>
                <a:gd name="T82" fmla="*/ 24 w 53"/>
                <a:gd name="T83" fmla="*/ 7 h 40"/>
                <a:gd name="T84" fmla="*/ 21 w 53"/>
                <a:gd name="T85" fmla="*/ 5 h 40"/>
                <a:gd name="T86" fmla="*/ 53 w 53"/>
                <a:gd name="T87" fmla="*/ 8 h 40"/>
                <a:gd name="T88" fmla="*/ 49 w 53"/>
                <a:gd name="T89" fmla="*/ 11 h 40"/>
                <a:gd name="T90" fmla="*/ 42 w 53"/>
                <a:gd name="T91" fmla="*/ 19 h 40"/>
                <a:gd name="T92" fmla="*/ 42 w 53"/>
                <a:gd name="T93" fmla="*/ 16 h 40"/>
                <a:gd name="T94" fmla="*/ 41 w 53"/>
                <a:gd name="T95" fmla="*/ 13 h 40"/>
                <a:gd name="T96" fmla="*/ 40 w 53"/>
                <a:gd name="T97" fmla="*/ 10 h 40"/>
                <a:gd name="T98" fmla="*/ 42 w 53"/>
                <a:gd name="T99" fmla="*/ 8 h 40"/>
                <a:gd name="T100" fmla="*/ 45 w 53"/>
                <a:gd name="T101" fmla="*/ 8 h 40"/>
                <a:gd name="T102" fmla="*/ 48 w 53"/>
                <a:gd name="T103" fmla="*/ 8 h 40"/>
                <a:gd name="T104" fmla="*/ 53 w 53"/>
                <a:gd name="T105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0">
                  <a:moveTo>
                    <a:pt x="32" y="1"/>
                  </a:moveTo>
                  <a:lnTo>
                    <a:pt x="33" y="3"/>
                  </a:lnTo>
                  <a:lnTo>
                    <a:pt x="35" y="7"/>
                  </a:lnTo>
                  <a:lnTo>
                    <a:pt x="39" y="12"/>
                  </a:lnTo>
                  <a:lnTo>
                    <a:pt x="40" y="19"/>
                  </a:lnTo>
                  <a:lnTo>
                    <a:pt x="41" y="30"/>
                  </a:lnTo>
                  <a:lnTo>
                    <a:pt x="40" y="37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0"/>
                  </a:lnTo>
                  <a:lnTo>
                    <a:pt x="22" y="36"/>
                  </a:lnTo>
                  <a:lnTo>
                    <a:pt x="20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5" y="6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9" y="6"/>
                  </a:lnTo>
                  <a:lnTo>
                    <a:pt x="22" y="10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1" y="5"/>
                  </a:lnTo>
                  <a:close/>
                  <a:moveTo>
                    <a:pt x="53" y="8"/>
                  </a:moveTo>
                  <a:lnTo>
                    <a:pt x="49" y="11"/>
                  </a:lnTo>
                  <a:lnTo>
                    <a:pt x="42" y="19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2239"/>
            <p:cNvSpPr>
              <a:spLocks/>
            </p:cNvSpPr>
            <p:nvPr/>
          </p:nvSpPr>
          <p:spPr bwMode="auto">
            <a:xfrm>
              <a:off x="2395893" y="5923575"/>
              <a:ext cx="55681" cy="49317"/>
            </a:xfrm>
            <a:custGeom>
              <a:avLst/>
              <a:gdLst>
                <a:gd name="T0" fmla="*/ 89 w 142"/>
                <a:gd name="T1" fmla="*/ 0 h 123"/>
                <a:gd name="T2" fmla="*/ 93 w 142"/>
                <a:gd name="T3" fmla="*/ 1 h 123"/>
                <a:gd name="T4" fmla="*/ 105 w 142"/>
                <a:gd name="T5" fmla="*/ 3 h 123"/>
                <a:gd name="T6" fmla="*/ 111 w 142"/>
                <a:gd name="T7" fmla="*/ 6 h 123"/>
                <a:gd name="T8" fmla="*/ 119 w 142"/>
                <a:gd name="T9" fmla="*/ 9 h 123"/>
                <a:gd name="T10" fmla="*/ 124 w 142"/>
                <a:gd name="T11" fmla="*/ 14 h 123"/>
                <a:gd name="T12" fmla="*/ 130 w 142"/>
                <a:gd name="T13" fmla="*/ 19 h 123"/>
                <a:gd name="T14" fmla="*/ 134 w 142"/>
                <a:gd name="T15" fmla="*/ 26 h 123"/>
                <a:gd name="T16" fmla="*/ 136 w 142"/>
                <a:gd name="T17" fmla="*/ 31 h 123"/>
                <a:gd name="T18" fmla="*/ 138 w 142"/>
                <a:gd name="T19" fmla="*/ 37 h 123"/>
                <a:gd name="T20" fmla="*/ 140 w 142"/>
                <a:gd name="T21" fmla="*/ 44 h 123"/>
                <a:gd name="T22" fmla="*/ 142 w 142"/>
                <a:gd name="T23" fmla="*/ 56 h 123"/>
                <a:gd name="T24" fmla="*/ 142 w 142"/>
                <a:gd name="T25" fmla="*/ 64 h 123"/>
                <a:gd name="T26" fmla="*/ 142 w 142"/>
                <a:gd name="T27" fmla="*/ 70 h 123"/>
                <a:gd name="T28" fmla="*/ 141 w 142"/>
                <a:gd name="T29" fmla="*/ 76 h 123"/>
                <a:gd name="T30" fmla="*/ 140 w 142"/>
                <a:gd name="T31" fmla="*/ 85 h 123"/>
                <a:gd name="T32" fmla="*/ 137 w 142"/>
                <a:gd name="T33" fmla="*/ 94 h 123"/>
                <a:gd name="T34" fmla="*/ 133 w 142"/>
                <a:gd name="T35" fmla="*/ 102 h 123"/>
                <a:gd name="T36" fmla="*/ 128 w 142"/>
                <a:gd name="T37" fmla="*/ 111 h 123"/>
                <a:gd name="T38" fmla="*/ 124 w 142"/>
                <a:gd name="T39" fmla="*/ 114 h 123"/>
                <a:gd name="T40" fmla="*/ 120 w 142"/>
                <a:gd name="T41" fmla="*/ 117 h 123"/>
                <a:gd name="T42" fmla="*/ 116 w 142"/>
                <a:gd name="T43" fmla="*/ 120 h 123"/>
                <a:gd name="T44" fmla="*/ 110 w 142"/>
                <a:gd name="T45" fmla="*/ 121 h 123"/>
                <a:gd name="T46" fmla="*/ 101 w 142"/>
                <a:gd name="T47" fmla="*/ 123 h 123"/>
                <a:gd name="T48" fmla="*/ 92 w 142"/>
                <a:gd name="T49" fmla="*/ 123 h 123"/>
                <a:gd name="T50" fmla="*/ 87 w 142"/>
                <a:gd name="T51" fmla="*/ 123 h 123"/>
                <a:gd name="T52" fmla="*/ 82 w 142"/>
                <a:gd name="T53" fmla="*/ 122 h 123"/>
                <a:gd name="T54" fmla="*/ 76 w 142"/>
                <a:gd name="T55" fmla="*/ 118 h 123"/>
                <a:gd name="T56" fmla="*/ 72 w 142"/>
                <a:gd name="T57" fmla="*/ 116 h 123"/>
                <a:gd name="T58" fmla="*/ 70 w 142"/>
                <a:gd name="T59" fmla="*/ 116 h 123"/>
                <a:gd name="T60" fmla="*/ 66 w 142"/>
                <a:gd name="T61" fmla="*/ 118 h 123"/>
                <a:gd name="T62" fmla="*/ 60 w 142"/>
                <a:gd name="T63" fmla="*/ 122 h 123"/>
                <a:gd name="T64" fmla="*/ 55 w 142"/>
                <a:gd name="T65" fmla="*/ 123 h 123"/>
                <a:gd name="T66" fmla="*/ 50 w 142"/>
                <a:gd name="T67" fmla="*/ 123 h 123"/>
                <a:gd name="T68" fmla="*/ 42 w 142"/>
                <a:gd name="T69" fmla="*/ 123 h 123"/>
                <a:gd name="T70" fmla="*/ 32 w 142"/>
                <a:gd name="T71" fmla="*/ 121 h 123"/>
                <a:gd name="T72" fmla="*/ 26 w 142"/>
                <a:gd name="T73" fmla="*/ 120 h 123"/>
                <a:gd name="T74" fmla="*/ 22 w 142"/>
                <a:gd name="T75" fmla="*/ 117 h 123"/>
                <a:gd name="T76" fmla="*/ 18 w 142"/>
                <a:gd name="T77" fmla="*/ 114 h 123"/>
                <a:gd name="T78" fmla="*/ 14 w 142"/>
                <a:gd name="T79" fmla="*/ 111 h 123"/>
                <a:gd name="T80" fmla="*/ 9 w 142"/>
                <a:gd name="T81" fmla="*/ 102 h 123"/>
                <a:gd name="T82" fmla="*/ 5 w 142"/>
                <a:gd name="T83" fmla="*/ 94 h 123"/>
                <a:gd name="T84" fmla="*/ 2 w 142"/>
                <a:gd name="T85" fmla="*/ 85 h 123"/>
                <a:gd name="T86" fmla="*/ 1 w 142"/>
                <a:gd name="T87" fmla="*/ 76 h 123"/>
                <a:gd name="T88" fmla="*/ 0 w 142"/>
                <a:gd name="T89" fmla="*/ 70 h 123"/>
                <a:gd name="T90" fmla="*/ 0 w 142"/>
                <a:gd name="T91" fmla="*/ 64 h 123"/>
                <a:gd name="T92" fmla="*/ 1 w 142"/>
                <a:gd name="T93" fmla="*/ 56 h 123"/>
                <a:gd name="T94" fmla="*/ 2 w 142"/>
                <a:gd name="T95" fmla="*/ 44 h 123"/>
                <a:gd name="T96" fmla="*/ 3 w 142"/>
                <a:gd name="T97" fmla="*/ 37 h 123"/>
                <a:gd name="T98" fmla="*/ 6 w 142"/>
                <a:gd name="T99" fmla="*/ 31 h 123"/>
                <a:gd name="T100" fmla="*/ 8 w 142"/>
                <a:gd name="T101" fmla="*/ 26 h 123"/>
                <a:gd name="T102" fmla="*/ 12 w 142"/>
                <a:gd name="T103" fmla="*/ 19 h 123"/>
                <a:gd name="T104" fmla="*/ 18 w 142"/>
                <a:gd name="T105" fmla="*/ 14 h 123"/>
                <a:gd name="T106" fmla="*/ 23 w 142"/>
                <a:gd name="T107" fmla="*/ 9 h 123"/>
                <a:gd name="T108" fmla="*/ 30 w 142"/>
                <a:gd name="T109" fmla="*/ 6 h 123"/>
                <a:gd name="T110" fmla="*/ 37 w 142"/>
                <a:gd name="T111" fmla="*/ 3 h 123"/>
                <a:gd name="T112" fmla="*/ 49 w 142"/>
                <a:gd name="T113" fmla="*/ 1 h 123"/>
                <a:gd name="T114" fmla="*/ 53 w 142"/>
                <a:gd name="T115" fmla="*/ 0 h 123"/>
                <a:gd name="T116" fmla="*/ 63 w 142"/>
                <a:gd name="T117" fmla="*/ 0 h 123"/>
                <a:gd name="T118" fmla="*/ 72 w 142"/>
                <a:gd name="T119" fmla="*/ 0 h 123"/>
                <a:gd name="T120" fmla="*/ 79 w 142"/>
                <a:gd name="T121" fmla="*/ 0 h 123"/>
                <a:gd name="T122" fmla="*/ 89 w 142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3">
                  <a:moveTo>
                    <a:pt x="89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6"/>
                  </a:lnTo>
                  <a:lnTo>
                    <a:pt x="119" y="9"/>
                  </a:lnTo>
                  <a:lnTo>
                    <a:pt x="124" y="14"/>
                  </a:lnTo>
                  <a:lnTo>
                    <a:pt x="130" y="19"/>
                  </a:lnTo>
                  <a:lnTo>
                    <a:pt x="134" y="26"/>
                  </a:lnTo>
                  <a:lnTo>
                    <a:pt x="136" y="31"/>
                  </a:lnTo>
                  <a:lnTo>
                    <a:pt x="138" y="37"/>
                  </a:lnTo>
                  <a:lnTo>
                    <a:pt x="140" y="44"/>
                  </a:lnTo>
                  <a:lnTo>
                    <a:pt x="142" y="56"/>
                  </a:lnTo>
                  <a:lnTo>
                    <a:pt x="142" y="64"/>
                  </a:lnTo>
                  <a:lnTo>
                    <a:pt x="142" y="70"/>
                  </a:lnTo>
                  <a:lnTo>
                    <a:pt x="141" y="76"/>
                  </a:lnTo>
                  <a:lnTo>
                    <a:pt x="140" y="85"/>
                  </a:lnTo>
                  <a:lnTo>
                    <a:pt x="137" y="94"/>
                  </a:lnTo>
                  <a:lnTo>
                    <a:pt x="133" y="102"/>
                  </a:lnTo>
                  <a:lnTo>
                    <a:pt x="128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6" y="120"/>
                  </a:lnTo>
                  <a:lnTo>
                    <a:pt x="110" y="121"/>
                  </a:lnTo>
                  <a:lnTo>
                    <a:pt x="101" y="123"/>
                  </a:lnTo>
                  <a:lnTo>
                    <a:pt x="92" y="123"/>
                  </a:lnTo>
                  <a:lnTo>
                    <a:pt x="87" y="123"/>
                  </a:lnTo>
                  <a:lnTo>
                    <a:pt x="82" y="122"/>
                  </a:lnTo>
                  <a:lnTo>
                    <a:pt x="76" y="118"/>
                  </a:lnTo>
                  <a:lnTo>
                    <a:pt x="72" y="116"/>
                  </a:lnTo>
                  <a:lnTo>
                    <a:pt x="70" y="116"/>
                  </a:lnTo>
                  <a:lnTo>
                    <a:pt x="66" y="118"/>
                  </a:lnTo>
                  <a:lnTo>
                    <a:pt x="60" y="122"/>
                  </a:lnTo>
                  <a:lnTo>
                    <a:pt x="55" y="123"/>
                  </a:lnTo>
                  <a:lnTo>
                    <a:pt x="50" y="123"/>
                  </a:lnTo>
                  <a:lnTo>
                    <a:pt x="42" y="123"/>
                  </a:lnTo>
                  <a:lnTo>
                    <a:pt x="32" y="121"/>
                  </a:lnTo>
                  <a:lnTo>
                    <a:pt x="26" y="120"/>
                  </a:lnTo>
                  <a:lnTo>
                    <a:pt x="22" y="117"/>
                  </a:lnTo>
                  <a:lnTo>
                    <a:pt x="18" y="114"/>
                  </a:lnTo>
                  <a:lnTo>
                    <a:pt x="14" y="111"/>
                  </a:lnTo>
                  <a:lnTo>
                    <a:pt x="9" y="102"/>
                  </a:lnTo>
                  <a:lnTo>
                    <a:pt x="5" y="94"/>
                  </a:lnTo>
                  <a:lnTo>
                    <a:pt x="2" y="85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1" y="56"/>
                  </a:lnTo>
                  <a:lnTo>
                    <a:pt x="2" y="44"/>
                  </a:lnTo>
                  <a:lnTo>
                    <a:pt x="3" y="37"/>
                  </a:lnTo>
                  <a:lnTo>
                    <a:pt x="6" y="31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6"/>
                  </a:lnTo>
                  <a:lnTo>
                    <a:pt x="37" y="3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2240"/>
            <p:cNvSpPr>
              <a:spLocks noEditPoints="1"/>
            </p:cNvSpPr>
            <p:nvPr/>
          </p:nvSpPr>
          <p:spPr bwMode="auto">
            <a:xfrm>
              <a:off x="2413393" y="5915620"/>
              <a:ext cx="20681" cy="15909"/>
            </a:xfrm>
            <a:custGeom>
              <a:avLst/>
              <a:gdLst>
                <a:gd name="T0" fmla="*/ 32 w 52"/>
                <a:gd name="T1" fmla="*/ 1 h 40"/>
                <a:gd name="T2" fmla="*/ 35 w 52"/>
                <a:gd name="T3" fmla="*/ 6 h 40"/>
                <a:gd name="T4" fmla="*/ 41 w 52"/>
                <a:gd name="T5" fmla="*/ 18 h 40"/>
                <a:gd name="T6" fmla="*/ 41 w 52"/>
                <a:gd name="T7" fmla="*/ 31 h 40"/>
                <a:gd name="T8" fmla="*/ 39 w 52"/>
                <a:gd name="T9" fmla="*/ 37 h 40"/>
                <a:gd name="T10" fmla="*/ 25 w 52"/>
                <a:gd name="T11" fmla="*/ 35 h 40"/>
                <a:gd name="T12" fmla="*/ 25 w 52"/>
                <a:gd name="T13" fmla="*/ 33 h 40"/>
                <a:gd name="T14" fmla="*/ 24 w 52"/>
                <a:gd name="T15" fmla="*/ 30 h 40"/>
                <a:gd name="T16" fmla="*/ 23 w 52"/>
                <a:gd name="T17" fmla="*/ 36 h 40"/>
                <a:gd name="T18" fmla="*/ 21 w 52"/>
                <a:gd name="T19" fmla="*/ 39 h 40"/>
                <a:gd name="T20" fmla="*/ 18 w 52"/>
                <a:gd name="T21" fmla="*/ 40 h 40"/>
                <a:gd name="T22" fmla="*/ 16 w 52"/>
                <a:gd name="T23" fmla="*/ 39 h 40"/>
                <a:gd name="T24" fmla="*/ 12 w 52"/>
                <a:gd name="T25" fmla="*/ 36 h 40"/>
                <a:gd name="T26" fmla="*/ 11 w 52"/>
                <a:gd name="T27" fmla="*/ 35 h 40"/>
                <a:gd name="T28" fmla="*/ 11 w 52"/>
                <a:gd name="T29" fmla="*/ 27 h 40"/>
                <a:gd name="T30" fmla="*/ 12 w 52"/>
                <a:gd name="T31" fmla="*/ 14 h 40"/>
                <a:gd name="T32" fmla="*/ 15 w 52"/>
                <a:gd name="T33" fmla="*/ 5 h 40"/>
                <a:gd name="T34" fmla="*/ 15 w 52"/>
                <a:gd name="T35" fmla="*/ 2 h 40"/>
                <a:gd name="T36" fmla="*/ 16 w 52"/>
                <a:gd name="T37" fmla="*/ 2 h 40"/>
                <a:gd name="T38" fmla="*/ 19 w 52"/>
                <a:gd name="T39" fmla="*/ 5 h 40"/>
                <a:gd name="T40" fmla="*/ 22 w 52"/>
                <a:gd name="T41" fmla="*/ 10 h 40"/>
                <a:gd name="T42" fmla="*/ 25 w 52"/>
                <a:gd name="T43" fmla="*/ 17 h 40"/>
                <a:gd name="T44" fmla="*/ 28 w 52"/>
                <a:gd name="T45" fmla="*/ 10 h 40"/>
                <a:gd name="T46" fmla="*/ 32 w 52"/>
                <a:gd name="T47" fmla="*/ 1 h 40"/>
                <a:gd name="T48" fmla="*/ 0 w 52"/>
                <a:gd name="T49" fmla="*/ 8 h 40"/>
                <a:gd name="T50" fmla="*/ 3 w 52"/>
                <a:gd name="T51" fmla="*/ 11 h 40"/>
                <a:gd name="T52" fmla="*/ 9 w 52"/>
                <a:gd name="T53" fmla="*/ 18 h 40"/>
                <a:gd name="T54" fmla="*/ 10 w 52"/>
                <a:gd name="T55" fmla="*/ 16 h 40"/>
                <a:gd name="T56" fmla="*/ 11 w 52"/>
                <a:gd name="T57" fmla="*/ 13 h 40"/>
                <a:gd name="T58" fmla="*/ 12 w 52"/>
                <a:gd name="T59" fmla="*/ 10 h 40"/>
                <a:gd name="T60" fmla="*/ 10 w 52"/>
                <a:gd name="T61" fmla="*/ 8 h 40"/>
                <a:gd name="T62" fmla="*/ 7 w 52"/>
                <a:gd name="T63" fmla="*/ 8 h 40"/>
                <a:gd name="T64" fmla="*/ 4 w 52"/>
                <a:gd name="T65" fmla="*/ 8 h 40"/>
                <a:gd name="T66" fmla="*/ 0 w 52"/>
                <a:gd name="T67" fmla="*/ 8 h 40"/>
                <a:gd name="T68" fmla="*/ 21 w 52"/>
                <a:gd name="T69" fmla="*/ 5 h 40"/>
                <a:gd name="T70" fmla="*/ 25 w 52"/>
                <a:gd name="T71" fmla="*/ 0 h 40"/>
                <a:gd name="T72" fmla="*/ 27 w 52"/>
                <a:gd name="T73" fmla="*/ 3 h 40"/>
                <a:gd name="T74" fmla="*/ 27 w 52"/>
                <a:gd name="T75" fmla="*/ 10 h 40"/>
                <a:gd name="T76" fmla="*/ 25 w 52"/>
                <a:gd name="T77" fmla="*/ 11 h 40"/>
                <a:gd name="T78" fmla="*/ 23 w 52"/>
                <a:gd name="T79" fmla="*/ 6 h 40"/>
                <a:gd name="T80" fmla="*/ 21 w 52"/>
                <a:gd name="T81" fmla="*/ 5 h 40"/>
                <a:gd name="T82" fmla="*/ 52 w 52"/>
                <a:gd name="T83" fmla="*/ 8 h 40"/>
                <a:gd name="T84" fmla="*/ 49 w 52"/>
                <a:gd name="T85" fmla="*/ 11 h 40"/>
                <a:gd name="T86" fmla="*/ 43 w 52"/>
                <a:gd name="T87" fmla="*/ 18 h 40"/>
                <a:gd name="T88" fmla="*/ 42 w 52"/>
                <a:gd name="T89" fmla="*/ 16 h 40"/>
                <a:gd name="T90" fmla="*/ 41 w 52"/>
                <a:gd name="T91" fmla="*/ 13 h 40"/>
                <a:gd name="T92" fmla="*/ 39 w 52"/>
                <a:gd name="T93" fmla="*/ 10 h 40"/>
                <a:gd name="T94" fmla="*/ 42 w 52"/>
                <a:gd name="T95" fmla="*/ 8 h 40"/>
                <a:gd name="T96" fmla="*/ 45 w 52"/>
                <a:gd name="T97" fmla="*/ 8 h 40"/>
                <a:gd name="T98" fmla="*/ 48 w 52"/>
                <a:gd name="T99" fmla="*/ 8 h 40"/>
                <a:gd name="T100" fmla="*/ 52 w 52"/>
                <a:gd name="T10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" h="40">
                  <a:moveTo>
                    <a:pt x="32" y="1"/>
                  </a:moveTo>
                  <a:lnTo>
                    <a:pt x="35" y="6"/>
                  </a:lnTo>
                  <a:lnTo>
                    <a:pt x="41" y="18"/>
                  </a:lnTo>
                  <a:lnTo>
                    <a:pt x="41" y="31"/>
                  </a:lnTo>
                  <a:lnTo>
                    <a:pt x="39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4" y="30"/>
                  </a:lnTo>
                  <a:lnTo>
                    <a:pt x="23" y="36"/>
                  </a:lnTo>
                  <a:lnTo>
                    <a:pt x="21" y="39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27"/>
                  </a:lnTo>
                  <a:lnTo>
                    <a:pt x="12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2" y="10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3" y="6"/>
                  </a:lnTo>
                  <a:lnTo>
                    <a:pt x="21" y="5"/>
                  </a:lnTo>
                  <a:close/>
                  <a:moveTo>
                    <a:pt x="52" y="8"/>
                  </a:moveTo>
                  <a:lnTo>
                    <a:pt x="49" y="11"/>
                  </a:lnTo>
                  <a:lnTo>
                    <a:pt x="43" y="18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39" y="10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2241"/>
            <p:cNvSpPr>
              <a:spLocks/>
            </p:cNvSpPr>
            <p:nvPr/>
          </p:nvSpPr>
          <p:spPr bwMode="auto">
            <a:xfrm>
              <a:off x="2822250" y="5974483"/>
              <a:ext cx="55681" cy="49317"/>
            </a:xfrm>
            <a:custGeom>
              <a:avLst/>
              <a:gdLst>
                <a:gd name="T0" fmla="*/ 88 w 140"/>
                <a:gd name="T1" fmla="*/ 0 h 123"/>
                <a:gd name="T2" fmla="*/ 93 w 140"/>
                <a:gd name="T3" fmla="*/ 1 h 123"/>
                <a:gd name="T4" fmla="*/ 104 w 140"/>
                <a:gd name="T5" fmla="*/ 3 h 123"/>
                <a:gd name="T6" fmla="*/ 111 w 140"/>
                <a:gd name="T7" fmla="*/ 7 h 123"/>
                <a:gd name="T8" fmla="*/ 117 w 140"/>
                <a:gd name="T9" fmla="*/ 10 h 123"/>
                <a:gd name="T10" fmla="*/ 124 w 140"/>
                <a:gd name="T11" fmla="*/ 14 h 123"/>
                <a:gd name="T12" fmla="*/ 129 w 140"/>
                <a:gd name="T13" fmla="*/ 20 h 123"/>
                <a:gd name="T14" fmla="*/ 133 w 140"/>
                <a:gd name="T15" fmla="*/ 26 h 123"/>
                <a:gd name="T16" fmla="*/ 136 w 140"/>
                <a:gd name="T17" fmla="*/ 33 h 123"/>
                <a:gd name="T18" fmla="*/ 138 w 140"/>
                <a:gd name="T19" fmla="*/ 39 h 123"/>
                <a:gd name="T20" fmla="*/ 139 w 140"/>
                <a:gd name="T21" fmla="*/ 44 h 123"/>
                <a:gd name="T22" fmla="*/ 140 w 140"/>
                <a:gd name="T23" fmla="*/ 56 h 123"/>
                <a:gd name="T24" fmla="*/ 140 w 140"/>
                <a:gd name="T25" fmla="*/ 65 h 123"/>
                <a:gd name="T26" fmla="*/ 140 w 140"/>
                <a:gd name="T27" fmla="*/ 70 h 123"/>
                <a:gd name="T28" fmla="*/ 140 w 140"/>
                <a:gd name="T29" fmla="*/ 78 h 123"/>
                <a:gd name="T30" fmla="*/ 139 w 140"/>
                <a:gd name="T31" fmla="*/ 85 h 123"/>
                <a:gd name="T32" fmla="*/ 136 w 140"/>
                <a:gd name="T33" fmla="*/ 95 h 123"/>
                <a:gd name="T34" fmla="*/ 133 w 140"/>
                <a:gd name="T35" fmla="*/ 104 h 123"/>
                <a:gd name="T36" fmla="*/ 127 w 140"/>
                <a:gd name="T37" fmla="*/ 111 h 123"/>
                <a:gd name="T38" fmla="*/ 124 w 140"/>
                <a:gd name="T39" fmla="*/ 115 h 123"/>
                <a:gd name="T40" fmla="*/ 120 w 140"/>
                <a:gd name="T41" fmla="*/ 118 h 123"/>
                <a:gd name="T42" fmla="*/ 114 w 140"/>
                <a:gd name="T43" fmla="*/ 120 h 123"/>
                <a:gd name="T44" fmla="*/ 110 w 140"/>
                <a:gd name="T45" fmla="*/ 121 h 123"/>
                <a:gd name="T46" fmla="*/ 99 w 140"/>
                <a:gd name="T47" fmla="*/ 123 h 123"/>
                <a:gd name="T48" fmla="*/ 91 w 140"/>
                <a:gd name="T49" fmla="*/ 123 h 123"/>
                <a:gd name="T50" fmla="*/ 86 w 140"/>
                <a:gd name="T51" fmla="*/ 123 h 123"/>
                <a:gd name="T52" fmla="*/ 82 w 140"/>
                <a:gd name="T53" fmla="*/ 122 h 123"/>
                <a:gd name="T54" fmla="*/ 75 w 140"/>
                <a:gd name="T55" fmla="*/ 119 h 123"/>
                <a:gd name="T56" fmla="*/ 70 w 140"/>
                <a:gd name="T57" fmla="*/ 117 h 123"/>
                <a:gd name="T58" fmla="*/ 70 w 140"/>
                <a:gd name="T59" fmla="*/ 117 h 123"/>
                <a:gd name="T60" fmla="*/ 64 w 140"/>
                <a:gd name="T61" fmla="*/ 119 h 123"/>
                <a:gd name="T62" fmla="*/ 59 w 140"/>
                <a:gd name="T63" fmla="*/ 122 h 123"/>
                <a:gd name="T64" fmla="*/ 55 w 140"/>
                <a:gd name="T65" fmla="*/ 123 h 123"/>
                <a:gd name="T66" fmla="*/ 48 w 140"/>
                <a:gd name="T67" fmla="*/ 123 h 123"/>
                <a:gd name="T68" fmla="*/ 41 w 140"/>
                <a:gd name="T69" fmla="*/ 123 h 123"/>
                <a:gd name="T70" fmla="*/ 31 w 140"/>
                <a:gd name="T71" fmla="*/ 121 h 123"/>
                <a:gd name="T72" fmla="*/ 26 w 140"/>
                <a:gd name="T73" fmla="*/ 120 h 123"/>
                <a:gd name="T74" fmla="*/ 21 w 140"/>
                <a:gd name="T75" fmla="*/ 118 h 123"/>
                <a:gd name="T76" fmla="*/ 17 w 140"/>
                <a:gd name="T77" fmla="*/ 115 h 123"/>
                <a:gd name="T78" fmla="*/ 14 w 140"/>
                <a:gd name="T79" fmla="*/ 111 h 123"/>
                <a:gd name="T80" fmla="*/ 7 w 140"/>
                <a:gd name="T81" fmla="*/ 104 h 123"/>
                <a:gd name="T82" fmla="*/ 4 w 140"/>
                <a:gd name="T83" fmla="*/ 95 h 123"/>
                <a:gd name="T84" fmla="*/ 2 w 140"/>
                <a:gd name="T85" fmla="*/ 85 h 123"/>
                <a:gd name="T86" fmla="*/ 1 w 140"/>
                <a:gd name="T87" fmla="*/ 78 h 123"/>
                <a:gd name="T88" fmla="*/ 0 w 140"/>
                <a:gd name="T89" fmla="*/ 70 h 123"/>
                <a:gd name="T90" fmla="*/ 0 w 140"/>
                <a:gd name="T91" fmla="*/ 65 h 123"/>
                <a:gd name="T92" fmla="*/ 0 w 140"/>
                <a:gd name="T93" fmla="*/ 56 h 123"/>
                <a:gd name="T94" fmla="*/ 1 w 140"/>
                <a:gd name="T95" fmla="*/ 44 h 123"/>
                <a:gd name="T96" fmla="*/ 3 w 140"/>
                <a:gd name="T97" fmla="*/ 39 h 123"/>
                <a:gd name="T98" fmla="*/ 4 w 140"/>
                <a:gd name="T99" fmla="*/ 33 h 123"/>
                <a:gd name="T100" fmla="*/ 7 w 140"/>
                <a:gd name="T101" fmla="*/ 26 h 123"/>
                <a:gd name="T102" fmla="*/ 12 w 140"/>
                <a:gd name="T103" fmla="*/ 20 h 123"/>
                <a:gd name="T104" fmla="*/ 16 w 140"/>
                <a:gd name="T105" fmla="*/ 14 h 123"/>
                <a:gd name="T106" fmla="*/ 22 w 140"/>
                <a:gd name="T107" fmla="*/ 10 h 123"/>
                <a:gd name="T108" fmla="*/ 29 w 140"/>
                <a:gd name="T109" fmla="*/ 7 h 123"/>
                <a:gd name="T110" fmla="*/ 36 w 140"/>
                <a:gd name="T111" fmla="*/ 3 h 123"/>
                <a:gd name="T112" fmla="*/ 47 w 140"/>
                <a:gd name="T113" fmla="*/ 1 h 123"/>
                <a:gd name="T114" fmla="*/ 53 w 140"/>
                <a:gd name="T115" fmla="*/ 0 h 123"/>
                <a:gd name="T116" fmla="*/ 61 w 140"/>
                <a:gd name="T117" fmla="*/ 0 h 123"/>
                <a:gd name="T118" fmla="*/ 70 w 140"/>
                <a:gd name="T119" fmla="*/ 0 h 123"/>
                <a:gd name="T120" fmla="*/ 79 w 140"/>
                <a:gd name="T121" fmla="*/ 0 h 123"/>
                <a:gd name="T122" fmla="*/ 88 w 140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3">
                  <a:moveTo>
                    <a:pt x="88" y="0"/>
                  </a:moveTo>
                  <a:lnTo>
                    <a:pt x="93" y="1"/>
                  </a:lnTo>
                  <a:lnTo>
                    <a:pt x="104" y="3"/>
                  </a:lnTo>
                  <a:lnTo>
                    <a:pt x="111" y="7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0"/>
                  </a:lnTo>
                  <a:lnTo>
                    <a:pt x="133" y="26"/>
                  </a:lnTo>
                  <a:lnTo>
                    <a:pt x="136" y="33"/>
                  </a:lnTo>
                  <a:lnTo>
                    <a:pt x="138" y="39"/>
                  </a:lnTo>
                  <a:lnTo>
                    <a:pt x="139" y="44"/>
                  </a:lnTo>
                  <a:lnTo>
                    <a:pt x="140" y="56"/>
                  </a:lnTo>
                  <a:lnTo>
                    <a:pt x="140" y="65"/>
                  </a:lnTo>
                  <a:lnTo>
                    <a:pt x="140" y="70"/>
                  </a:lnTo>
                  <a:lnTo>
                    <a:pt x="140" y="78"/>
                  </a:lnTo>
                  <a:lnTo>
                    <a:pt x="139" y="85"/>
                  </a:lnTo>
                  <a:lnTo>
                    <a:pt x="136" y="95"/>
                  </a:lnTo>
                  <a:lnTo>
                    <a:pt x="133" y="104"/>
                  </a:lnTo>
                  <a:lnTo>
                    <a:pt x="127" y="111"/>
                  </a:lnTo>
                  <a:lnTo>
                    <a:pt x="124" y="115"/>
                  </a:lnTo>
                  <a:lnTo>
                    <a:pt x="120" y="118"/>
                  </a:lnTo>
                  <a:lnTo>
                    <a:pt x="114" y="120"/>
                  </a:lnTo>
                  <a:lnTo>
                    <a:pt x="110" y="121"/>
                  </a:lnTo>
                  <a:lnTo>
                    <a:pt x="99" y="123"/>
                  </a:lnTo>
                  <a:lnTo>
                    <a:pt x="91" y="123"/>
                  </a:lnTo>
                  <a:lnTo>
                    <a:pt x="86" y="123"/>
                  </a:lnTo>
                  <a:lnTo>
                    <a:pt x="82" y="122"/>
                  </a:lnTo>
                  <a:lnTo>
                    <a:pt x="75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64" y="119"/>
                  </a:lnTo>
                  <a:lnTo>
                    <a:pt x="59" y="122"/>
                  </a:lnTo>
                  <a:lnTo>
                    <a:pt x="55" y="123"/>
                  </a:lnTo>
                  <a:lnTo>
                    <a:pt x="48" y="123"/>
                  </a:lnTo>
                  <a:lnTo>
                    <a:pt x="41" y="123"/>
                  </a:lnTo>
                  <a:lnTo>
                    <a:pt x="31" y="121"/>
                  </a:lnTo>
                  <a:lnTo>
                    <a:pt x="26" y="120"/>
                  </a:lnTo>
                  <a:lnTo>
                    <a:pt x="21" y="118"/>
                  </a:lnTo>
                  <a:lnTo>
                    <a:pt x="17" y="115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4" y="95"/>
                  </a:lnTo>
                  <a:lnTo>
                    <a:pt x="2" y="85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4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22" y="10"/>
                  </a:lnTo>
                  <a:lnTo>
                    <a:pt x="29" y="7"/>
                  </a:lnTo>
                  <a:lnTo>
                    <a:pt x="36" y="3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2242"/>
            <p:cNvSpPr>
              <a:spLocks noEditPoints="1"/>
            </p:cNvSpPr>
            <p:nvPr/>
          </p:nvSpPr>
          <p:spPr bwMode="auto">
            <a:xfrm>
              <a:off x="2839750" y="5966529"/>
              <a:ext cx="20681" cy="15909"/>
            </a:xfrm>
            <a:custGeom>
              <a:avLst/>
              <a:gdLst>
                <a:gd name="T0" fmla="*/ 32 w 53"/>
                <a:gd name="T1" fmla="*/ 1 h 38"/>
                <a:gd name="T2" fmla="*/ 33 w 53"/>
                <a:gd name="T3" fmla="*/ 2 h 38"/>
                <a:gd name="T4" fmla="*/ 36 w 53"/>
                <a:gd name="T5" fmla="*/ 5 h 38"/>
                <a:gd name="T6" fmla="*/ 39 w 53"/>
                <a:gd name="T7" fmla="*/ 11 h 38"/>
                <a:gd name="T8" fmla="*/ 40 w 53"/>
                <a:gd name="T9" fmla="*/ 17 h 38"/>
                <a:gd name="T10" fmla="*/ 41 w 53"/>
                <a:gd name="T11" fmla="*/ 30 h 38"/>
                <a:gd name="T12" fmla="*/ 40 w 53"/>
                <a:gd name="T13" fmla="*/ 35 h 38"/>
                <a:gd name="T14" fmla="*/ 26 w 53"/>
                <a:gd name="T15" fmla="*/ 33 h 38"/>
                <a:gd name="T16" fmla="*/ 26 w 53"/>
                <a:gd name="T17" fmla="*/ 33 h 38"/>
                <a:gd name="T18" fmla="*/ 25 w 53"/>
                <a:gd name="T19" fmla="*/ 30 h 38"/>
                <a:gd name="T20" fmla="*/ 23 w 53"/>
                <a:gd name="T21" fmla="*/ 35 h 38"/>
                <a:gd name="T22" fmla="*/ 20 w 53"/>
                <a:gd name="T23" fmla="*/ 37 h 38"/>
                <a:gd name="T24" fmla="*/ 18 w 53"/>
                <a:gd name="T25" fmla="*/ 38 h 38"/>
                <a:gd name="T26" fmla="*/ 16 w 53"/>
                <a:gd name="T27" fmla="*/ 37 h 38"/>
                <a:gd name="T28" fmla="*/ 13 w 53"/>
                <a:gd name="T29" fmla="*/ 35 h 38"/>
                <a:gd name="T30" fmla="*/ 11 w 53"/>
                <a:gd name="T31" fmla="*/ 33 h 38"/>
                <a:gd name="T32" fmla="*/ 12 w 53"/>
                <a:gd name="T33" fmla="*/ 25 h 38"/>
                <a:gd name="T34" fmla="*/ 13 w 53"/>
                <a:gd name="T35" fmla="*/ 12 h 38"/>
                <a:gd name="T36" fmla="*/ 14 w 53"/>
                <a:gd name="T37" fmla="*/ 4 h 38"/>
                <a:gd name="T38" fmla="*/ 15 w 53"/>
                <a:gd name="T39" fmla="*/ 1 h 38"/>
                <a:gd name="T40" fmla="*/ 16 w 53"/>
                <a:gd name="T41" fmla="*/ 2 h 38"/>
                <a:gd name="T42" fmla="*/ 19 w 53"/>
                <a:gd name="T43" fmla="*/ 4 h 38"/>
                <a:gd name="T44" fmla="*/ 23 w 53"/>
                <a:gd name="T45" fmla="*/ 9 h 38"/>
                <a:gd name="T46" fmla="*/ 25 w 53"/>
                <a:gd name="T47" fmla="*/ 16 h 38"/>
                <a:gd name="T48" fmla="*/ 28 w 53"/>
                <a:gd name="T49" fmla="*/ 8 h 38"/>
                <a:gd name="T50" fmla="*/ 32 w 53"/>
                <a:gd name="T51" fmla="*/ 1 h 38"/>
                <a:gd name="T52" fmla="*/ 0 w 53"/>
                <a:gd name="T53" fmla="*/ 7 h 38"/>
                <a:gd name="T54" fmla="*/ 3 w 53"/>
                <a:gd name="T55" fmla="*/ 9 h 38"/>
                <a:gd name="T56" fmla="*/ 10 w 53"/>
                <a:gd name="T57" fmla="*/ 17 h 38"/>
                <a:gd name="T58" fmla="*/ 10 w 53"/>
                <a:gd name="T59" fmla="*/ 16 h 38"/>
                <a:gd name="T60" fmla="*/ 11 w 53"/>
                <a:gd name="T61" fmla="*/ 11 h 38"/>
                <a:gd name="T62" fmla="*/ 13 w 53"/>
                <a:gd name="T63" fmla="*/ 8 h 38"/>
                <a:gd name="T64" fmla="*/ 11 w 53"/>
                <a:gd name="T65" fmla="*/ 7 h 38"/>
                <a:gd name="T66" fmla="*/ 8 w 53"/>
                <a:gd name="T67" fmla="*/ 6 h 38"/>
                <a:gd name="T68" fmla="*/ 3 w 53"/>
                <a:gd name="T69" fmla="*/ 6 h 38"/>
                <a:gd name="T70" fmla="*/ 0 w 53"/>
                <a:gd name="T71" fmla="*/ 7 h 38"/>
                <a:gd name="T72" fmla="*/ 22 w 53"/>
                <a:gd name="T73" fmla="*/ 4 h 38"/>
                <a:gd name="T74" fmla="*/ 26 w 53"/>
                <a:gd name="T75" fmla="*/ 0 h 38"/>
                <a:gd name="T76" fmla="*/ 27 w 53"/>
                <a:gd name="T77" fmla="*/ 2 h 38"/>
                <a:gd name="T78" fmla="*/ 26 w 53"/>
                <a:gd name="T79" fmla="*/ 8 h 38"/>
                <a:gd name="T80" fmla="*/ 26 w 53"/>
                <a:gd name="T81" fmla="*/ 9 h 38"/>
                <a:gd name="T82" fmla="*/ 24 w 53"/>
                <a:gd name="T83" fmla="*/ 6 h 38"/>
                <a:gd name="T84" fmla="*/ 22 w 53"/>
                <a:gd name="T85" fmla="*/ 4 h 38"/>
                <a:gd name="T86" fmla="*/ 53 w 53"/>
                <a:gd name="T87" fmla="*/ 7 h 38"/>
                <a:gd name="T88" fmla="*/ 50 w 53"/>
                <a:gd name="T89" fmla="*/ 9 h 38"/>
                <a:gd name="T90" fmla="*/ 42 w 53"/>
                <a:gd name="T91" fmla="*/ 17 h 38"/>
                <a:gd name="T92" fmla="*/ 42 w 53"/>
                <a:gd name="T93" fmla="*/ 16 h 38"/>
                <a:gd name="T94" fmla="*/ 41 w 53"/>
                <a:gd name="T95" fmla="*/ 11 h 38"/>
                <a:gd name="T96" fmla="*/ 40 w 53"/>
                <a:gd name="T97" fmla="*/ 8 h 38"/>
                <a:gd name="T98" fmla="*/ 42 w 53"/>
                <a:gd name="T99" fmla="*/ 7 h 38"/>
                <a:gd name="T100" fmla="*/ 45 w 53"/>
                <a:gd name="T101" fmla="*/ 6 h 38"/>
                <a:gd name="T102" fmla="*/ 49 w 53"/>
                <a:gd name="T103" fmla="*/ 6 h 38"/>
                <a:gd name="T104" fmla="*/ 53 w 53"/>
                <a:gd name="T105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38">
                  <a:moveTo>
                    <a:pt x="32" y="1"/>
                  </a:moveTo>
                  <a:lnTo>
                    <a:pt x="33" y="2"/>
                  </a:lnTo>
                  <a:lnTo>
                    <a:pt x="36" y="5"/>
                  </a:lnTo>
                  <a:lnTo>
                    <a:pt x="39" y="11"/>
                  </a:lnTo>
                  <a:lnTo>
                    <a:pt x="40" y="17"/>
                  </a:lnTo>
                  <a:lnTo>
                    <a:pt x="41" y="30"/>
                  </a:lnTo>
                  <a:lnTo>
                    <a:pt x="40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3" y="35"/>
                  </a:lnTo>
                  <a:lnTo>
                    <a:pt x="20" y="37"/>
                  </a:lnTo>
                  <a:lnTo>
                    <a:pt x="18" y="38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12" y="25"/>
                  </a:lnTo>
                  <a:lnTo>
                    <a:pt x="13" y="12"/>
                  </a:lnTo>
                  <a:lnTo>
                    <a:pt x="14" y="4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3" y="9"/>
                  </a:lnTo>
                  <a:lnTo>
                    <a:pt x="25" y="16"/>
                  </a:lnTo>
                  <a:lnTo>
                    <a:pt x="28" y="8"/>
                  </a:lnTo>
                  <a:lnTo>
                    <a:pt x="32" y="1"/>
                  </a:lnTo>
                  <a:close/>
                  <a:moveTo>
                    <a:pt x="0" y="7"/>
                  </a:moveTo>
                  <a:lnTo>
                    <a:pt x="3" y="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7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2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4" y="6"/>
                  </a:lnTo>
                  <a:lnTo>
                    <a:pt x="22" y="4"/>
                  </a:lnTo>
                  <a:close/>
                  <a:moveTo>
                    <a:pt x="53" y="7"/>
                  </a:moveTo>
                  <a:lnTo>
                    <a:pt x="50" y="9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1" y="11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3" y="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2243"/>
            <p:cNvSpPr>
              <a:spLocks/>
            </p:cNvSpPr>
            <p:nvPr/>
          </p:nvSpPr>
          <p:spPr bwMode="auto">
            <a:xfrm>
              <a:off x="2785660" y="6117662"/>
              <a:ext cx="55681" cy="47726"/>
            </a:xfrm>
            <a:custGeom>
              <a:avLst/>
              <a:gdLst>
                <a:gd name="T0" fmla="*/ 87 w 140"/>
                <a:gd name="T1" fmla="*/ 0 h 123"/>
                <a:gd name="T2" fmla="*/ 93 w 140"/>
                <a:gd name="T3" fmla="*/ 1 h 123"/>
                <a:gd name="T4" fmla="*/ 104 w 140"/>
                <a:gd name="T5" fmla="*/ 3 h 123"/>
                <a:gd name="T6" fmla="*/ 111 w 140"/>
                <a:gd name="T7" fmla="*/ 6 h 123"/>
                <a:gd name="T8" fmla="*/ 118 w 140"/>
                <a:gd name="T9" fmla="*/ 9 h 123"/>
                <a:gd name="T10" fmla="*/ 124 w 140"/>
                <a:gd name="T11" fmla="*/ 14 h 123"/>
                <a:gd name="T12" fmla="*/ 128 w 140"/>
                <a:gd name="T13" fmla="*/ 19 h 123"/>
                <a:gd name="T14" fmla="*/ 133 w 140"/>
                <a:gd name="T15" fmla="*/ 26 h 123"/>
                <a:gd name="T16" fmla="*/ 136 w 140"/>
                <a:gd name="T17" fmla="*/ 32 h 123"/>
                <a:gd name="T18" fmla="*/ 137 w 140"/>
                <a:gd name="T19" fmla="*/ 37 h 123"/>
                <a:gd name="T20" fmla="*/ 139 w 140"/>
                <a:gd name="T21" fmla="*/ 44 h 123"/>
                <a:gd name="T22" fmla="*/ 140 w 140"/>
                <a:gd name="T23" fmla="*/ 56 h 123"/>
                <a:gd name="T24" fmla="*/ 140 w 140"/>
                <a:gd name="T25" fmla="*/ 64 h 123"/>
                <a:gd name="T26" fmla="*/ 140 w 140"/>
                <a:gd name="T27" fmla="*/ 70 h 123"/>
                <a:gd name="T28" fmla="*/ 139 w 140"/>
                <a:gd name="T29" fmla="*/ 76 h 123"/>
                <a:gd name="T30" fmla="*/ 138 w 140"/>
                <a:gd name="T31" fmla="*/ 85 h 123"/>
                <a:gd name="T32" fmla="*/ 136 w 140"/>
                <a:gd name="T33" fmla="*/ 94 h 123"/>
                <a:gd name="T34" fmla="*/ 133 w 140"/>
                <a:gd name="T35" fmla="*/ 103 h 123"/>
                <a:gd name="T36" fmla="*/ 126 w 140"/>
                <a:gd name="T37" fmla="*/ 111 h 123"/>
                <a:gd name="T38" fmla="*/ 123 w 140"/>
                <a:gd name="T39" fmla="*/ 114 h 123"/>
                <a:gd name="T40" fmla="*/ 119 w 140"/>
                <a:gd name="T41" fmla="*/ 117 h 123"/>
                <a:gd name="T42" fmla="*/ 114 w 140"/>
                <a:gd name="T43" fmla="*/ 119 h 123"/>
                <a:gd name="T44" fmla="*/ 109 w 140"/>
                <a:gd name="T45" fmla="*/ 121 h 123"/>
                <a:gd name="T46" fmla="*/ 99 w 140"/>
                <a:gd name="T47" fmla="*/ 123 h 123"/>
                <a:gd name="T48" fmla="*/ 92 w 140"/>
                <a:gd name="T49" fmla="*/ 123 h 123"/>
                <a:gd name="T50" fmla="*/ 85 w 140"/>
                <a:gd name="T51" fmla="*/ 123 h 123"/>
                <a:gd name="T52" fmla="*/ 81 w 140"/>
                <a:gd name="T53" fmla="*/ 122 h 123"/>
                <a:gd name="T54" fmla="*/ 76 w 140"/>
                <a:gd name="T55" fmla="*/ 118 h 123"/>
                <a:gd name="T56" fmla="*/ 70 w 140"/>
                <a:gd name="T57" fmla="*/ 116 h 123"/>
                <a:gd name="T58" fmla="*/ 70 w 140"/>
                <a:gd name="T59" fmla="*/ 116 h 123"/>
                <a:gd name="T60" fmla="*/ 65 w 140"/>
                <a:gd name="T61" fmla="*/ 118 h 123"/>
                <a:gd name="T62" fmla="*/ 58 w 140"/>
                <a:gd name="T63" fmla="*/ 122 h 123"/>
                <a:gd name="T64" fmla="*/ 54 w 140"/>
                <a:gd name="T65" fmla="*/ 123 h 123"/>
                <a:gd name="T66" fmla="*/ 49 w 140"/>
                <a:gd name="T67" fmla="*/ 123 h 123"/>
                <a:gd name="T68" fmla="*/ 41 w 140"/>
                <a:gd name="T69" fmla="*/ 123 h 123"/>
                <a:gd name="T70" fmla="*/ 30 w 140"/>
                <a:gd name="T71" fmla="*/ 121 h 123"/>
                <a:gd name="T72" fmla="*/ 26 w 140"/>
                <a:gd name="T73" fmla="*/ 119 h 123"/>
                <a:gd name="T74" fmla="*/ 20 w 140"/>
                <a:gd name="T75" fmla="*/ 117 h 123"/>
                <a:gd name="T76" fmla="*/ 16 w 140"/>
                <a:gd name="T77" fmla="*/ 114 h 123"/>
                <a:gd name="T78" fmla="*/ 13 w 140"/>
                <a:gd name="T79" fmla="*/ 111 h 123"/>
                <a:gd name="T80" fmla="*/ 8 w 140"/>
                <a:gd name="T81" fmla="*/ 103 h 123"/>
                <a:gd name="T82" fmla="*/ 4 w 140"/>
                <a:gd name="T83" fmla="*/ 94 h 123"/>
                <a:gd name="T84" fmla="*/ 1 w 140"/>
                <a:gd name="T85" fmla="*/ 85 h 123"/>
                <a:gd name="T86" fmla="*/ 0 w 140"/>
                <a:gd name="T87" fmla="*/ 76 h 123"/>
                <a:gd name="T88" fmla="*/ 0 w 140"/>
                <a:gd name="T89" fmla="*/ 70 h 123"/>
                <a:gd name="T90" fmla="*/ 0 w 140"/>
                <a:gd name="T91" fmla="*/ 64 h 123"/>
                <a:gd name="T92" fmla="*/ 0 w 140"/>
                <a:gd name="T93" fmla="*/ 56 h 123"/>
                <a:gd name="T94" fmla="*/ 1 w 140"/>
                <a:gd name="T95" fmla="*/ 44 h 123"/>
                <a:gd name="T96" fmla="*/ 2 w 140"/>
                <a:gd name="T97" fmla="*/ 37 h 123"/>
                <a:gd name="T98" fmla="*/ 4 w 140"/>
                <a:gd name="T99" fmla="*/ 32 h 123"/>
                <a:gd name="T100" fmla="*/ 8 w 140"/>
                <a:gd name="T101" fmla="*/ 26 h 123"/>
                <a:gd name="T102" fmla="*/ 11 w 140"/>
                <a:gd name="T103" fmla="*/ 19 h 123"/>
                <a:gd name="T104" fmla="*/ 16 w 140"/>
                <a:gd name="T105" fmla="*/ 14 h 123"/>
                <a:gd name="T106" fmla="*/ 23 w 140"/>
                <a:gd name="T107" fmla="*/ 9 h 123"/>
                <a:gd name="T108" fmla="*/ 29 w 140"/>
                <a:gd name="T109" fmla="*/ 6 h 123"/>
                <a:gd name="T110" fmla="*/ 36 w 140"/>
                <a:gd name="T111" fmla="*/ 3 h 123"/>
                <a:gd name="T112" fmla="*/ 47 w 140"/>
                <a:gd name="T113" fmla="*/ 1 h 123"/>
                <a:gd name="T114" fmla="*/ 52 w 140"/>
                <a:gd name="T115" fmla="*/ 0 h 123"/>
                <a:gd name="T116" fmla="*/ 62 w 140"/>
                <a:gd name="T117" fmla="*/ 0 h 123"/>
                <a:gd name="T118" fmla="*/ 70 w 140"/>
                <a:gd name="T119" fmla="*/ 0 h 123"/>
                <a:gd name="T120" fmla="*/ 79 w 140"/>
                <a:gd name="T121" fmla="*/ 0 h 123"/>
                <a:gd name="T122" fmla="*/ 87 w 140"/>
                <a:gd name="T1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3">
                  <a:moveTo>
                    <a:pt x="87" y="0"/>
                  </a:moveTo>
                  <a:lnTo>
                    <a:pt x="93" y="1"/>
                  </a:lnTo>
                  <a:lnTo>
                    <a:pt x="104" y="3"/>
                  </a:lnTo>
                  <a:lnTo>
                    <a:pt x="111" y="6"/>
                  </a:lnTo>
                  <a:lnTo>
                    <a:pt x="118" y="9"/>
                  </a:lnTo>
                  <a:lnTo>
                    <a:pt x="124" y="14"/>
                  </a:lnTo>
                  <a:lnTo>
                    <a:pt x="128" y="19"/>
                  </a:lnTo>
                  <a:lnTo>
                    <a:pt x="133" y="26"/>
                  </a:lnTo>
                  <a:lnTo>
                    <a:pt x="136" y="32"/>
                  </a:lnTo>
                  <a:lnTo>
                    <a:pt x="137" y="37"/>
                  </a:lnTo>
                  <a:lnTo>
                    <a:pt x="139" y="44"/>
                  </a:lnTo>
                  <a:lnTo>
                    <a:pt x="140" y="56"/>
                  </a:lnTo>
                  <a:lnTo>
                    <a:pt x="140" y="64"/>
                  </a:lnTo>
                  <a:lnTo>
                    <a:pt x="140" y="70"/>
                  </a:lnTo>
                  <a:lnTo>
                    <a:pt x="139" y="76"/>
                  </a:lnTo>
                  <a:lnTo>
                    <a:pt x="138" y="85"/>
                  </a:lnTo>
                  <a:lnTo>
                    <a:pt x="136" y="94"/>
                  </a:lnTo>
                  <a:lnTo>
                    <a:pt x="133" y="103"/>
                  </a:lnTo>
                  <a:lnTo>
                    <a:pt x="126" y="111"/>
                  </a:lnTo>
                  <a:lnTo>
                    <a:pt x="123" y="114"/>
                  </a:lnTo>
                  <a:lnTo>
                    <a:pt x="119" y="117"/>
                  </a:lnTo>
                  <a:lnTo>
                    <a:pt x="114" y="119"/>
                  </a:lnTo>
                  <a:lnTo>
                    <a:pt x="109" y="121"/>
                  </a:lnTo>
                  <a:lnTo>
                    <a:pt x="99" y="123"/>
                  </a:lnTo>
                  <a:lnTo>
                    <a:pt x="92" y="123"/>
                  </a:lnTo>
                  <a:lnTo>
                    <a:pt x="85" y="123"/>
                  </a:lnTo>
                  <a:lnTo>
                    <a:pt x="81" y="122"/>
                  </a:lnTo>
                  <a:lnTo>
                    <a:pt x="76" y="118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65" y="118"/>
                  </a:lnTo>
                  <a:lnTo>
                    <a:pt x="58" y="122"/>
                  </a:lnTo>
                  <a:lnTo>
                    <a:pt x="54" y="123"/>
                  </a:lnTo>
                  <a:lnTo>
                    <a:pt x="49" y="123"/>
                  </a:lnTo>
                  <a:lnTo>
                    <a:pt x="41" y="123"/>
                  </a:lnTo>
                  <a:lnTo>
                    <a:pt x="30" y="121"/>
                  </a:lnTo>
                  <a:lnTo>
                    <a:pt x="26" y="119"/>
                  </a:lnTo>
                  <a:lnTo>
                    <a:pt x="20" y="117"/>
                  </a:lnTo>
                  <a:lnTo>
                    <a:pt x="16" y="114"/>
                  </a:lnTo>
                  <a:lnTo>
                    <a:pt x="13" y="111"/>
                  </a:lnTo>
                  <a:lnTo>
                    <a:pt x="8" y="103"/>
                  </a:lnTo>
                  <a:lnTo>
                    <a:pt x="4" y="94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2" y="37"/>
                  </a:lnTo>
                  <a:lnTo>
                    <a:pt x="4" y="32"/>
                  </a:lnTo>
                  <a:lnTo>
                    <a:pt x="8" y="26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3" y="9"/>
                  </a:lnTo>
                  <a:lnTo>
                    <a:pt x="29" y="6"/>
                  </a:lnTo>
                  <a:lnTo>
                    <a:pt x="36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2244"/>
            <p:cNvSpPr>
              <a:spLocks noEditPoints="1"/>
            </p:cNvSpPr>
            <p:nvPr/>
          </p:nvSpPr>
          <p:spPr bwMode="auto">
            <a:xfrm>
              <a:off x="2803159" y="6108117"/>
              <a:ext cx="20681" cy="15909"/>
            </a:xfrm>
            <a:custGeom>
              <a:avLst/>
              <a:gdLst>
                <a:gd name="T0" fmla="*/ 33 w 53"/>
                <a:gd name="T1" fmla="*/ 2 h 40"/>
                <a:gd name="T2" fmla="*/ 37 w 53"/>
                <a:gd name="T3" fmla="*/ 6 h 40"/>
                <a:gd name="T4" fmla="*/ 41 w 53"/>
                <a:gd name="T5" fmla="*/ 18 h 40"/>
                <a:gd name="T6" fmla="*/ 41 w 53"/>
                <a:gd name="T7" fmla="*/ 31 h 40"/>
                <a:gd name="T8" fmla="*/ 41 w 53"/>
                <a:gd name="T9" fmla="*/ 37 h 40"/>
                <a:gd name="T10" fmla="*/ 27 w 53"/>
                <a:gd name="T11" fmla="*/ 34 h 40"/>
                <a:gd name="T12" fmla="*/ 26 w 53"/>
                <a:gd name="T13" fmla="*/ 33 h 40"/>
                <a:gd name="T14" fmla="*/ 25 w 53"/>
                <a:gd name="T15" fmla="*/ 30 h 40"/>
                <a:gd name="T16" fmla="*/ 24 w 53"/>
                <a:gd name="T17" fmla="*/ 36 h 40"/>
                <a:gd name="T18" fmla="*/ 22 w 53"/>
                <a:gd name="T19" fmla="*/ 39 h 40"/>
                <a:gd name="T20" fmla="*/ 20 w 53"/>
                <a:gd name="T21" fmla="*/ 40 h 40"/>
                <a:gd name="T22" fmla="*/ 17 w 53"/>
                <a:gd name="T23" fmla="*/ 39 h 40"/>
                <a:gd name="T24" fmla="*/ 13 w 53"/>
                <a:gd name="T25" fmla="*/ 36 h 40"/>
                <a:gd name="T26" fmla="*/ 12 w 53"/>
                <a:gd name="T27" fmla="*/ 34 h 40"/>
                <a:gd name="T28" fmla="*/ 12 w 53"/>
                <a:gd name="T29" fmla="*/ 27 h 40"/>
                <a:gd name="T30" fmla="*/ 13 w 53"/>
                <a:gd name="T31" fmla="*/ 14 h 40"/>
                <a:gd name="T32" fmla="*/ 15 w 53"/>
                <a:gd name="T33" fmla="*/ 5 h 40"/>
                <a:gd name="T34" fmla="*/ 15 w 53"/>
                <a:gd name="T35" fmla="*/ 2 h 40"/>
                <a:gd name="T36" fmla="*/ 17 w 53"/>
                <a:gd name="T37" fmla="*/ 2 h 40"/>
                <a:gd name="T38" fmla="*/ 20 w 53"/>
                <a:gd name="T39" fmla="*/ 5 h 40"/>
                <a:gd name="T40" fmla="*/ 24 w 53"/>
                <a:gd name="T41" fmla="*/ 10 h 40"/>
                <a:gd name="T42" fmla="*/ 26 w 53"/>
                <a:gd name="T43" fmla="*/ 17 h 40"/>
                <a:gd name="T44" fmla="*/ 28 w 53"/>
                <a:gd name="T45" fmla="*/ 10 h 40"/>
                <a:gd name="T46" fmla="*/ 33 w 53"/>
                <a:gd name="T47" fmla="*/ 2 h 40"/>
                <a:gd name="T48" fmla="*/ 0 w 53"/>
                <a:gd name="T49" fmla="*/ 9 h 40"/>
                <a:gd name="T50" fmla="*/ 3 w 53"/>
                <a:gd name="T51" fmla="*/ 11 h 40"/>
                <a:gd name="T52" fmla="*/ 11 w 53"/>
                <a:gd name="T53" fmla="*/ 18 h 40"/>
                <a:gd name="T54" fmla="*/ 11 w 53"/>
                <a:gd name="T55" fmla="*/ 16 h 40"/>
                <a:gd name="T56" fmla="*/ 12 w 53"/>
                <a:gd name="T57" fmla="*/ 13 h 40"/>
                <a:gd name="T58" fmla="*/ 13 w 53"/>
                <a:gd name="T59" fmla="*/ 10 h 40"/>
                <a:gd name="T60" fmla="*/ 11 w 53"/>
                <a:gd name="T61" fmla="*/ 7 h 40"/>
                <a:gd name="T62" fmla="*/ 8 w 53"/>
                <a:gd name="T63" fmla="*/ 7 h 40"/>
                <a:gd name="T64" fmla="*/ 4 w 53"/>
                <a:gd name="T65" fmla="*/ 7 h 40"/>
                <a:gd name="T66" fmla="*/ 0 w 53"/>
                <a:gd name="T67" fmla="*/ 9 h 40"/>
                <a:gd name="T68" fmla="*/ 23 w 53"/>
                <a:gd name="T69" fmla="*/ 5 h 40"/>
                <a:gd name="T70" fmla="*/ 27 w 53"/>
                <a:gd name="T71" fmla="*/ 0 h 40"/>
                <a:gd name="T72" fmla="*/ 27 w 53"/>
                <a:gd name="T73" fmla="*/ 3 h 40"/>
                <a:gd name="T74" fmla="*/ 27 w 53"/>
                <a:gd name="T75" fmla="*/ 10 h 40"/>
                <a:gd name="T76" fmla="*/ 26 w 53"/>
                <a:gd name="T77" fmla="*/ 11 h 40"/>
                <a:gd name="T78" fmla="*/ 24 w 53"/>
                <a:gd name="T79" fmla="*/ 6 h 40"/>
                <a:gd name="T80" fmla="*/ 23 w 53"/>
                <a:gd name="T81" fmla="*/ 5 h 40"/>
                <a:gd name="T82" fmla="*/ 53 w 53"/>
                <a:gd name="T83" fmla="*/ 9 h 40"/>
                <a:gd name="T84" fmla="*/ 50 w 53"/>
                <a:gd name="T85" fmla="*/ 11 h 40"/>
                <a:gd name="T86" fmla="*/ 43 w 53"/>
                <a:gd name="T87" fmla="*/ 18 h 40"/>
                <a:gd name="T88" fmla="*/ 43 w 53"/>
                <a:gd name="T89" fmla="*/ 16 h 40"/>
                <a:gd name="T90" fmla="*/ 42 w 53"/>
                <a:gd name="T91" fmla="*/ 13 h 40"/>
                <a:gd name="T92" fmla="*/ 40 w 53"/>
                <a:gd name="T93" fmla="*/ 10 h 40"/>
                <a:gd name="T94" fmla="*/ 42 w 53"/>
                <a:gd name="T95" fmla="*/ 7 h 40"/>
                <a:gd name="T96" fmla="*/ 46 w 53"/>
                <a:gd name="T97" fmla="*/ 7 h 40"/>
                <a:gd name="T98" fmla="*/ 50 w 53"/>
                <a:gd name="T99" fmla="*/ 7 h 40"/>
                <a:gd name="T100" fmla="*/ 53 w 53"/>
                <a:gd name="T10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40">
                  <a:moveTo>
                    <a:pt x="33" y="2"/>
                  </a:moveTo>
                  <a:lnTo>
                    <a:pt x="37" y="6"/>
                  </a:lnTo>
                  <a:lnTo>
                    <a:pt x="41" y="18"/>
                  </a:lnTo>
                  <a:lnTo>
                    <a:pt x="41" y="31"/>
                  </a:lnTo>
                  <a:lnTo>
                    <a:pt x="41" y="37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4" y="36"/>
                  </a:lnTo>
                  <a:lnTo>
                    <a:pt x="22" y="39"/>
                  </a:lnTo>
                  <a:lnTo>
                    <a:pt x="20" y="40"/>
                  </a:lnTo>
                  <a:lnTo>
                    <a:pt x="17" y="39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27"/>
                  </a:lnTo>
                  <a:lnTo>
                    <a:pt x="13" y="14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4" y="10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33" y="2"/>
                  </a:lnTo>
                  <a:close/>
                  <a:moveTo>
                    <a:pt x="0" y="9"/>
                  </a:moveTo>
                  <a:lnTo>
                    <a:pt x="3" y="11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9"/>
                  </a:lnTo>
                  <a:close/>
                  <a:moveTo>
                    <a:pt x="23" y="5"/>
                  </a:moveTo>
                  <a:lnTo>
                    <a:pt x="27" y="0"/>
                  </a:lnTo>
                  <a:lnTo>
                    <a:pt x="27" y="3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4" y="6"/>
                  </a:lnTo>
                  <a:lnTo>
                    <a:pt x="23" y="5"/>
                  </a:lnTo>
                  <a:close/>
                  <a:moveTo>
                    <a:pt x="53" y="9"/>
                  </a:moveTo>
                  <a:lnTo>
                    <a:pt x="50" y="11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42" y="7"/>
                  </a:lnTo>
                  <a:lnTo>
                    <a:pt x="46" y="7"/>
                  </a:lnTo>
                  <a:lnTo>
                    <a:pt x="50" y="7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2245"/>
            <p:cNvSpPr>
              <a:spLocks/>
            </p:cNvSpPr>
            <p:nvPr/>
          </p:nvSpPr>
          <p:spPr bwMode="auto">
            <a:xfrm>
              <a:off x="2562936" y="6130389"/>
              <a:ext cx="55681" cy="49317"/>
            </a:xfrm>
            <a:custGeom>
              <a:avLst/>
              <a:gdLst>
                <a:gd name="T0" fmla="*/ 88 w 140"/>
                <a:gd name="T1" fmla="*/ 1 h 124"/>
                <a:gd name="T2" fmla="*/ 92 w 140"/>
                <a:gd name="T3" fmla="*/ 1 h 124"/>
                <a:gd name="T4" fmla="*/ 104 w 140"/>
                <a:gd name="T5" fmla="*/ 4 h 124"/>
                <a:gd name="T6" fmla="*/ 111 w 140"/>
                <a:gd name="T7" fmla="*/ 6 h 124"/>
                <a:gd name="T8" fmla="*/ 117 w 140"/>
                <a:gd name="T9" fmla="*/ 10 h 124"/>
                <a:gd name="T10" fmla="*/ 124 w 140"/>
                <a:gd name="T11" fmla="*/ 14 h 124"/>
                <a:gd name="T12" fmla="*/ 129 w 140"/>
                <a:gd name="T13" fmla="*/ 19 h 124"/>
                <a:gd name="T14" fmla="*/ 132 w 140"/>
                <a:gd name="T15" fmla="*/ 26 h 124"/>
                <a:gd name="T16" fmla="*/ 136 w 140"/>
                <a:gd name="T17" fmla="*/ 32 h 124"/>
                <a:gd name="T18" fmla="*/ 138 w 140"/>
                <a:gd name="T19" fmla="*/ 39 h 124"/>
                <a:gd name="T20" fmla="*/ 139 w 140"/>
                <a:gd name="T21" fmla="*/ 45 h 124"/>
                <a:gd name="T22" fmla="*/ 140 w 140"/>
                <a:gd name="T23" fmla="*/ 56 h 124"/>
                <a:gd name="T24" fmla="*/ 140 w 140"/>
                <a:gd name="T25" fmla="*/ 66 h 124"/>
                <a:gd name="T26" fmla="*/ 140 w 140"/>
                <a:gd name="T27" fmla="*/ 71 h 124"/>
                <a:gd name="T28" fmla="*/ 140 w 140"/>
                <a:gd name="T29" fmla="*/ 78 h 124"/>
                <a:gd name="T30" fmla="*/ 139 w 140"/>
                <a:gd name="T31" fmla="*/ 86 h 124"/>
                <a:gd name="T32" fmla="*/ 136 w 140"/>
                <a:gd name="T33" fmla="*/ 95 h 124"/>
                <a:gd name="T34" fmla="*/ 132 w 140"/>
                <a:gd name="T35" fmla="*/ 104 h 124"/>
                <a:gd name="T36" fmla="*/ 127 w 140"/>
                <a:gd name="T37" fmla="*/ 111 h 124"/>
                <a:gd name="T38" fmla="*/ 124 w 140"/>
                <a:gd name="T39" fmla="*/ 116 h 124"/>
                <a:gd name="T40" fmla="*/ 119 w 140"/>
                <a:gd name="T41" fmla="*/ 118 h 124"/>
                <a:gd name="T42" fmla="*/ 114 w 140"/>
                <a:gd name="T43" fmla="*/ 120 h 124"/>
                <a:gd name="T44" fmla="*/ 110 w 140"/>
                <a:gd name="T45" fmla="*/ 122 h 124"/>
                <a:gd name="T46" fmla="*/ 99 w 140"/>
                <a:gd name="T47" fmla="*/ 124 h 124"/>
                <a:gd name="T48" fmla="*/ 91 w 140"/>
                <a:gd name="T49" fmla="*/ 124 h 124"/>
                <a:gd name="T50" fmla="*/ 86 w 140"/>
                <a:gd name="T51" fmla="*/ 123 h 124"/>
                <a:gd name="T52" fmla="*/ 82 w 140"/>
                <a:gd name="T53" fmla="*/ 122 h 124"/>
                <a:gd name="T54" fmla="*/ 75 w 140"/>
                <a:gd name="T55" fmla="*/ 119 h 124"/>
                <a:gd name="T56" fmla="*/ 70 w 140"/>
                <a:gd name="T57" fmla="*/ 118 h 124"/>
                <a:gd name="T58" fmla="*/ 70 w 140"/>
                <a:gd name="T59" fmla="*/ 118 h 124"/>
                <a:gd name="T60" fmla="*/ 64 w 140"/>
                <a:gd name="T61" fmla="*/ 119 h 124"/>
                <a:gd name="T62" fmla="*/ 59 w 140"/>
                <a:gd name="T63" fmla="*/ 122 h 124"/>
                <a:gd name="T64" fmla="*/ 55 w 140"/>
                <a:gd name="T65" fmla="*/ 123 h 124"/>
                <a:gd name="T66" fmla="*/ 48 w 140"/>
                <a:gd name="T67" fmla="*/ 124 h 124"/>
                <a:gd name="T68" fmla="*/ 41 w 140"/>
                <a:gd name="T69" fmla="*/ 124 h 124"/>
                <a:gd name="T70" fmla="*/ 31 w 140"/>
                <a:gd name="T71" fmla="*/ 122 h 124"/>
                <a:gd name="T72" fmla="*/ 25 w 140"/>
                <a:gd name="T73" fmla="*/ 120 h 124"/>
                <a:gd name="T74" fmla="*/ 21 w 140"/>
                <a:gd name="T75" fmla="*/ 118 h 124"/>
                <a:gd name="T76" fmla="*/ 17 w 140"/>
                <a:gd name="T77" fmla="*/ 116 h 124"/>
                <a:gd name="T78" fmla="*/ 14 w 140"/>
                <a:gd name="T79" fmla="*/ 111 h 124"/>
                <a:gd name="T80" fmla="*/ 7 w 140"/>
                <a:gd name="T81" fmla="*/ 104 h 124"/>
                <a:gd name="T82" fmla="*/ 4 w 140"/>
                <a:gd name="T83" fmla="*/ 95 h 124"/>
                <a:gd name="T84" fmla="*/ 2 w 140"/>
                <a:gd name="T85" fmla="*/ 86 h 124"/>
                <a:gd name="T86" fmla="*/ 1 w 140"/>
                <a:gd name="T87" fmla="*/ 78 h 124"/>
                <a:gd name="T88" fmla="*/ 0 w 140"/>
                <a:gd name="T89" fmla="*/ 71 h 124"/>
                <a:gd name="T90" fmla="*/ 0 w 140"/>
                <a:gd name="T91" fmla="*/ 66 h 124"/>
                <a:gd name="T92" fmla="*/ 0 w 140"/>
                <a:gd name="T93" fmla="*/ 56 h 124"/>
                <a:gd name="T94" fmla="*/ 1 w 140"/>
                <a:gd name="T95" fmla="*/ 45 h 124"/>
                <a:gd name="T96" fmla="*/ 3 w 140"/>
                <a:gd name="T97" fmla="*/ 39 h 124"/>
                <a:gd name="T98" fmla="*/ 4 w 140"/>
                <a:gd name="T99" fmla="*/ 32 h 124"/>
                <a:gd name="T100" fmla="*/ 7 w 140"/>
                <a:gd name="T101" fmla="*/ 26 h 124"/>
                <a:gd name="T102" fmla="*/ 11 w 140"/>
                <a:gd name="T103" fmla="*/ 19 h 124"/>
                <a:gd name="T104" fmla="*/ 16 w 140"/>
                <a:gd name="T105" fmla="*/ 14 h 124"/>
                <a:gd name="T106" fmla="*/ 22 w 140"/>
                <a:gd name="T107" fmla="*/ 10 h 124"/>
                <a:gd name="T108" fmla="*/ 29 w 140"/>
                <a:gd name="T109" fmla="*/ 6 h 124"/>
                <a:gd name="T110" fmla="*/ 36 w 140"/>
                <a:gd name="T111" fmla="*/ 4 h 124"/>
                <a:gd name="T112" fmla="*/ 47 w 140"/>
                <a:gd name="T113" fmla="*/ 1 h 124"/>
                <a:gd name="T114" fmla="*/ 52 w 140"/>
                <a:gd name="T115" fmla="*/ 1 h 124"/>
                <a:gd name="T116" fmla="*/ 61 w 140"/>
                <a:gd name="T117" fmla="*/ 1 h 124"/>
                <a:gd name="T118" fmla="*/ 70 w 140"/>
                <a:gd name="T119" fmla="*/ 0 h 124"/>
                <a:gd name="T120" fmla="*/ 78 w 140"/>
                <a:gd name="T121" fmla="*/ 1 h 124"/>
                <a:gd name="T122" fmla="*/ 88 w 140"/>
                <a:gd name="T12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4">
                  <a:moveTo>
                    <a:pt x="88" y="1"/>
                  </a:moveTo>
                  <a:lnTo>
                    <a:pt x="92" y="1"/>
                  </a:lnTo>
                  <a:lnTo>
                    <a:pt x="104" y="4"/>
                  </a:lnTo>
                  <a:lnTo>
                    <a:pt x="111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19"/>
                  </a:lnTo>
                  <a:lnTo>
                    <a:pt x="132" y="26"/>
                  </a:lnTo>
                  <a:lnTo>
                    <a:pt x="136" y="32"/>
                  </a:lnTo>
                  <a:lnTo>
                    <a:pt x="138" y="39"/>
                  </a:lnTo>
                  <a:lnTo>
                    <a:pt x="139" y="45"/>
                  </a:lnTo>
                  <a:lnTo>
                    <a:pt x="140" y="56"/>
                  </a:lnTo>
                  <a:lnTo>
                    <a:pt x="140" y="66"/>
                  </a:lnTo>
                  <a:lnTo>
                    <a:pt x="140" y="71"/>
                  </a:lnTo>
                  <a:lnTo>
                    <a:pt x="140" y="78"/>
                  </a:lnTo>
                  <a:lnTo>
                    <a:pt x="139" y="86"/>
                  </a:lnTo>
                  <a:lnTo>
                    <a:pt x="136" y="95"/>
                  </a:lnTo>
                  <a:lnTo>
                    <a:pt x="132" y="104"/>
                  </a:lnTo>
                  <a:lnTo>
                    <a:pt x="127" y="111"/>
                  </a:lnTo>
                  <a:lnTo>
                    <a:pt x="124" y="116"/>
                  </a:lnTo>
                  <a:lnTo>
                    <a:pt x="119" y="118"/>
                  </a:lnTo>
                  <a:lnTo>
                    <a:pt x="114" y="120"/>
                  </a:lnTo>
                  <a:lnTo>
                    <a:pt x="110" y="122"/>
                  </a:lnTo>
                  <a:lnTo>
                    <a:pt x="99" y="124"/>
                  </a:lnTo>
                  <a:lnTo>
                    <a:pt x="91" y="124"/>
                  </a:lnTo>
                  <a:lnTo>
                    <a:pt x="86" y="123"/>
                  </a:lnTo>
                  <a:lnTo>
                    <a:pt x="82" y="122"/>
                  </a:lnTo>
                  <a:lnTo>
                    <a:pt x="75" y="119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4" y="119"/>
                  </a:lnTo>
                  <a:lnTo>
                    <a:pt x="59" y="122"/>
                  </a:lnTo>
                  <a:lnTo>
                    <a:pt x="55" y="123"/>
                  </a:lnTo>
                  <a:lnTo>
                    <a:pt x="48" y="124"/>
                  </a:lnTo>
                  <a:lnTo>
                    <a:pt x="41" y="124"/>
                  </a:lnTo>
                  <a:lnTo>
                    <a:pt x="31" y="122"/>
                  </a:lnTo>
                  <a:lnTo>
                    <a:pt x="25" y="120"/>
                  </a:lnTo>
                  <a:lnTo>
                    <a:pt x="21" y="118"/>
                  </a:lnTo>
                  <a:lnTo>
                    <a:pt x="17" y="116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4" y="95"/>
                  </a:lnTo>
                  <a:lnTo>
                    <a:pt x="2" y="86"/>
                  </a:lnTo>
                  <a:lnTo>
                    <a:pt x="1" y="78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1" y="45"/>
                  </a:lnTo>
                  <a:lnTo>
                    <a:pt x="3" y="39"/>
                  </a:lnTo>
                  <a:lnTo>
                    <a:pt x="4" y="32"/>
                  </a:lnTo>
                  <a:lnTo>
                    <a:pt x="7" y="26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2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8" y="1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2246"/>
            <p:cNvSpPr>
              <a:spLocks noEditPoints="1"/>
            </p:cNvSpPr>
            <p:nvPr/>
          </p:nvSpPr>
          <p:spPr bwMode="auto">
            <a:xfrm>
              <a:off x="2580436" y="6120844"/>
              <a:ext cx="22272" cy="15909"/>
            </a:xfrm>
            <a:custGeom>
              <a:avLst/>
              <a:gdLst>
                <a:gd name="T0" fmla="*/ 32 w 53"/>
                <a:gd name="T1" fmla="*/ 1 h 39"/>
                <a:gd name="T2" fmla="*/ 33 w 53"/>
                <a:gd name="T3" fmla="*/ 3 h 39"/>
                <a:gd name="T4" fmla="*/ 35 w 53"/>
                <a:gd name="T5" fmla="*/ 7 h 39"/>
                <a:gd name="T6" fmla="*/ 39 w 53"/>
                <a:gd name="T7" fmla="*/ 12 h 39"/>
                <a:gd name="T8" fmla="*/ 40 w 53"/>
                <a:gd name="T9" fmla="*/ 19 h 39"/>
                <a:gd name="T10" fmla="*/ 41 w 53"/>
                <a:gd name="T11" fmla="*/ 31 h 39"/>
                <a:gd name="T12" fmla="*/ 40 w 53"/>
                <a:gd name="T13" fmla="*/ 36 h 39"/>
                <a:gd name="T14" fmla="*/ 26 w 53"/>
                <a:gd name="T15" fmla="*/ 35 h 39"/>
                <a:gd name="T16" fmla="*/ 26 w 53"/>
                <a:gd name="T17" fmla="*/ 34 h 39"/>
                <a:gd name="T18" fmla="*/ 25 w 53"/>
                <a:gd name="T19" fmla="*/ 31 h 39"/>
                <a:gd name="T20" fmla="*/ 22 w 53"/>
                <a:gd name="T21" fmla="*/ 36 h 39"/>
                <a:gd name="T22" fmla="*/ 20 w 53"/>
                <a:gd name="T23" fmla="*/ 39 h 39"/>
                <a:gd name="T24" fmla="*/ 18 w 53"/>
                <a:gd name="T25" fmla="*/ 39 h 39"/>
                <a:gd name="T26" fmla="*/ 16 w 53"/>
                <a:gd name="T27" fmla="*/ 39 h 39"/>
                <a:gd name="T28" fmla="*/ 13 w 53"/>
                <a:gd name="T29" fmla="*/ 36 h 39"/>
                <a:gd name="T30" fmla="*/ 11 w 53"/>
                <a:gd name="T31" fmla="*/ 34 h 39"/>
                <a:gd name="T32" fmla="*/ 12 w 53"/>
                <a:gd name="T33" fmla="*/ 26 h 39"/>
                <a:gd name="T34" fmla="*/ 13 w 53"/>
                <a:gd name="T35" fmla="*/ 14 h 39"/>
                <a:gd name="T36" fmla="*/ 14 w 53"/>
                <a:gd name="T37" fmla="*/ 6 h 39"/>
                <a:gd name="T38" fmla="*/ 15 w 53"/>
                <a:gd name="T39" fmla="*/ 1 h 39"/>
                <a:gd name="T40" fmla="*/ 16 w 53"/>
                <a:gd name="T41" fmla="*/ 3 h 39"/>
                <a:gd name="T42" fmla="*/ 19 w 53"/>
                <a:gd name="T43" fmla="*/ 6 h 39"/>
                <a:gd name="T44" fmla="*/ 22 w 53"/>
                <a:gd name="T45" fmla="*/ 10 h 39"/>
                <a:gd name="T46" fmla="*/ 25 w 53"/>
                <a:gd name="T47" fmla="*/ 18 h 39"/>
                <a:gd name="T48" fmla="*/ 28 w 53"/>
                <a:gd name="T49" fmla="*/ 10 h 39"/>
                <a:gd name="T50" fmla="*/ 32 w 53"/>
                <a:gd name="T51" fmla="*/ 1 h 39"/>
                <a:gd name="T52" fmla="*/ 0 w 53"/>
                <a:gd name="T53" fmla="*/ 8 h 39"/>
                <a:gd name="T54" fmla="*/ 3 w 53"/>
                <a:gd name="T55" fmla="*/ 11 h 39"/>
                <a:gd name="T56" fmla="*/ 10 w 53"/>
                <a:gd name="T57" fmla="*/ 19 h 39"/>
                <a:gd name="T58" fmla="*/ 10 w 53"/>
                <a:gd name="T59" fmla="*/ 17 h 39"/>
                <a:gd name="T60" fmla="*/ 11 w 53"/>
                <a:gd name="T61" fmla="*/ 13 h 39"/>
                <a:gd name="T62" fmla="*/ 13 w 53"/>
                <a:gd name="T63" fmla="*/ 9 h 39"/>
                <a:gd name="T64" fmla="*/ 11 w 53"/>
                <a:gd name="T65" fmla="*/ 8 h 39"/>
                <a:gd name="T66" fmla="*/ 7 w 53"/>
                <a:gd name="T67" fmla="*/ 7 h 39"/>
                <a:gd name="T68" fmla="*/ 3 w 53"/>
                <a:gd name="T69" fmla="*/ 7 h 39"/>
                <a:gd name="T70" fmla="*/ 0 w 53"/>
                <a:gd name="T71" fmla="*/ 8 h 39"/>
                <a:gd name="T72" fmla="*/ 21 w 53"/>
                <a:gd name="T73" fmla="*/ 5 h 39"/>
                <a:gd name="T74" fmla="*/ 26 w 53"/>
                <a:gd name="T75" fmla="*/ 0 h 39"/>
                <a:gd name="T76" fmla="*/ 27 w 53"/>
                <a:gd name="T77" fmla="*/ 3 h 39"/>
                <a:gd name="T78" fmla="*/ 26 w 53"/>
                <a:gd name="T79" fmla="*/ 9 h 39"/>
                <a:gd name="T80" fmla="*/ 26 w 53"/>
                <a:gd name="T81" fmla="*/ 11 h 39"/>
                <a:gd name="T82" fmla="*/ 24 w 53"/>
                <a:gd name="T83" fmla="*/ 7 h 39"/>
                <a:gd name="T84" fmla="*/ 21 w 53"/>
                <a:gd name="T85" fmla="*/ 5 h 39"/>
                <a:gd name="T86" fmla="*/ 53 w 53"/>
                <a:gd name="T87" fmla="*/ 8 h 39"/>
                <a:gd name="T88" fmla="*/ 49 w 53"/>
                <a:gd name="T89" fmla="*/ 11 h 39"/>
                <a:gd name="T90" fmla="*/ 42 w 53"/>
                <a:gd name="T91" fmla="*/ 19 h 39"/>
                <a:gd name="T92" fmla="*/ 42 w 53"/>
                <a:gd name="T93" fmla="*/ 17 h 39"/>
                <a:gd name="T94" fmla="*/ 41 w 53"/>
                <a:gd name="T95" fmla="*/ 13 h 39"/>
                <a:gd name="T96" fmla="*/ 40 w 53"/>
                <a:gd name="T97" fmla="*/ 9 h 39"/>
                <a:gd name="T98" fmla="*/ 42 w 53"/>
                <a:gd name="T99" fmla="*/ 8 h 39"/>
                <a:gd name="T100" fmla="*/ 45 w 53"/>
                <a:gd name="T101" fmla="*/ 7 h 39"/>
                <a:gd name="T102" fmla="*/ 48 w 53"/>
                <a:gd name="T103" fmla="*/ 7 h 39"/>
                <a:gd name="T104" fmla="*/ 53 w 53"/>
                <a:gd name="T10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39">
                  <a:moveTo>
                    <a:pt x="32" y="1"/>
                  </a:moveTo>
                  <a:lnTo>
                    <a:pt x="33" y="3"/>
                  </a:lnTo>
                  <a:lnTo>
                    <a:pt x="35" y="7"/>
                  </a:lnTo>
                  <a:lnTo>
                    <a:pt x="39" y="12"/>
                  </a:lnTo>
                  <a:lnTo>
                    <a:pt x="40" y="19"/>
                  </a:lnTo>
                  <a:lnTo>
                    <a:pt x="41" y="31"/>
                  </a:lnTo>
                  <a:lnTo>
                    <a:pt x="40" y="36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1"/>
                  </a:lnTo>
                  <a:lnTo>
                    <a:pt x="22" y="36"/>
                  </a:lnTo>
                  <a:lnTo>
                    <a:pt x="20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4" y="6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9" y="6"/>
                  </a:lnTo>
                  <a:lnTo>
                    <a:pt x="22" y="10"/>
                  </a:lnTo>
                  <a:lnTo>
                    <a:pt x="25" y="18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8"/>
                  </a:moveTo>
                  <a:lnTo>
                    <a:pt x="3" y="11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8"/>
                  </a:lnTo>
                  <a:close/>
                  <a:moveTo>
                    <a:pt x="21" y="5"/>
                  </a:moveTo>
                  <a:lnTo>
                    <a:pt x="26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1" y="5"/>
                  </a:lnTo>
                  <a:close/>
                  <a:moveTo>
                    <a:pt x="53" y="8"/>
                  </a:moveTo>
                  <a:lnTo>
                    <a:pt x="49" y="11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1" y="13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5" y="7"/>
                  </a:lnTo>
                  <a:lnTo>
                    <a:pt x="48" y="7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2247"/>
            <p:cNvSpPr>
              <a:spLocks/>
            </p:cNvSpPr>
            <p:nvPr/>
          </p:nvSpPr>
          <p:spPr bwMode="auto">
            <a:xfrm>
              <a:off x="2454756" y="6147889"/>
              <a:ext cx="98635" cy="98635"/>
            </a:xfrm>
            <a:custGeom>
              <a:avLst/>
              <a:gdLst>
                <a:gd name="T0" fmla="*/ 239 w 249"/>
                <a:gd name="T1" fmla="*/ 76 h 249"/>
                <a:gd name="T2" fmla="*/ 244 w 249"/>
                <a:gd name="T3" fmla="*/ 94 h 249"/>
                <a:gd name="T4" fmla="*/ 248 w 249"/>
                <a:gd name="T5" fmla="*/ 114 h 249"/>
                <a:gd name="T6" fmla="*/ 248 w 249"/>
                <a:gd name="T7" fmla="*/ 132 h 249"/>
                <a:gd name="T8" fmla="*/ 246 w 249"/>
                <a:gd name="T9" fmla="*/ 152 h 249"/>
                <a:gd name="T10" fmla="*/ 240 w 249"/>
                <a:gd name="T11" fmla="*/ 170 h 249"/>
                <a:gd name="T12" fmla="*/ 231 w 249"/>
                <a:gd name="T13" fmla="*/ 188 h 249"/>
                <a:gd name="T14" fmla="*/ 220 w 249"/>
                <a:gd name="T15" fmla="*/ 204 h 249"/>
                <a:gd name="T16" fmla="*/ 203 w 249"/>
                <a:gd name="T17" fmla="*/ 221 h 249"/>
                <a:gd name="T18" fmla="*/ 183 w 249"/>
                <a:gd name="T19" fmla="*/ 234 h 249"/>
                <a:gd name="T20" fmla="*/ 160 w 249"/>
                <a:gd name="T21" fmla="*/ 243 h 249"/>
                <a:gd name="T22" fmla="*/ 138 w 249"/>
                <a:gd name="T23" fmla="*/ 248 h 249"/>
                <a:gd name="T24" fmla="*/ 114 w 249"/>
                <a:gd name="T25" fmla="*/ 248 h 249"/>
                <a:gd name="T26" fmla="*/ 91 w 249"/>
                <a:gd name="T27" fmla="*/ 243 h 249"/>
                <a:gd name="T28" fmla="*/ 68 w 249"/>
                <a:gd name="T29" fmla="*/ 235 h 249"/>
                <a:gd name="T30" fmla="*/ 48 w 249"/>
                <a:gd name="T31" fmla="*/ 222 h 249"/>
                <a:gd name="T32" fmla="*/ 33 w 249"/>
                <a:gd name="T33" fmla="*/ 213 h 249"/>
                <a:gd name="T34" fmla="*/ 24 w 249"/>
                <a:gd name="T35" fmla="*/ 210 h 249"/>
                <a:gd name="T36" fmla="*/ 15 w 249"/>
                <a:gd name="T37" fmla="*/ 200 h 249"/>
                <a:gd name="T38" fmla="*/ 13 w 249"/>
                <a:gd name="T39" fmla="*/ 187 h 249"/>
                <a:gd name="T40" fmla="*/ 10 w 249"/>
                <a:gd name="T41" fmla="*/ 172 h 249"/>
                <a:gd name="T42" fmla="*/ 5 w 249"/>
                <a:gd name="T43" fmla="*/ 154 h 249"/>
                <a:gd name="T44" fmla="*/ 1 w 249"/>
                <a:gd name="T45" fmla="*/ 135 h 249"/>
                <a:gd name="T46" fmla="*/ 1 w 249"/>
                <a:gd name="T47" fmla="*/ 116 h 249"/>
                <a:gd name="T48" fmla="*/ 4 w 249"/>
                <a:gd name="T49" fmla="*/ 96 h 249"/>
                <a:gd name="T50" fmla="*/ 10 w 249"/>
                <a:gd name="T51" fmla="*/ 78 h 249"/>
                <a:gd name="T52" fmla="*/ 19 w 249"/>
                <a:gd name="T53" fmla="*/ 61 h 249"/>
                <a:gd name="T54" fmla="*/ 30 w 249"/>
                <a:gd name="T55" fmla="*/ 45 h 249"/>
                <a:gd name="T56" fmla="*/ 46 w 249"/>
                <a:gd name="T57" fmla="*/ 30 h 249"/>
                <a:gd name="T58" fmla="*/ 66 w 249"/>
                <a:gd name="T59" fmla="*/ 15 h 249"/>
                <a:gd name="T60" fmla="*/ 88 w 249"/>
                <a:gd name="T61" fmla="*/ 7 h 249"/>
                <a:gd name="T62" fmla="*/ 111 w 249"/>
                <a:gd name="T63" fmla="*/ 1 h 249"/>
                <a:gd name="T64" fmla="*/ 133 w 249"/>
                <a:gd name="T65" fmla="*/ 1 h 249"/>
                <a:gd name="T66" fmla="*/ 157 w 249"/>
                <a:gd name="T67" fmla="*/ 5 h 249"/>
                <a:gd name="T68" fmla="*/ 179 w 249"/>
                <a:gd name="T69" fmla="*/ 13 h 249"/>
                <a:gd name="T70" fmla="*/ 199 w 249"/>
                <a:gd name="T71" fmla="*/ 26 h 249"/>
                <a:gd name="T72" fmla="*/ 214 w 249"/>
                <a:gd name="T73" fmla="*/ 34 h 249"/>
                <a:gd name="T74" fmla="*/ 225 w 249"/>
                <a:gd name="T75" fmla="*/ 36 h 249"/>
                <a:gd name="T76" fmla="*/ 233 w 249"/>
                <a:gd name="T77" fmla="*/ 44 h 249"/>
                <a:gd name="T78" fmla="*/ 236 w 249"/>
                <a:gd name="T79" fmla="*/ 50 h 249"/>
                <a:gd name="T80" fmla="*/ 237 w 249"/>
                <a:gd name="T81" fmla="*/ 57 h 249"/>
                <a:gd name="T82" fmla="*/ 236 w 249"/>
                <a:gd name="T83" fmla="*/ 6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9" h="249">
                  <a:moveTo>
                    <a:pt x="235" y="67"/>
                  </a:moveTo>
                  <a:lnTo>
                    <a:pt x="239" y="76"/>
                  </a:lnTo>
                  <a:lnTo>
                    <a:pt x="242" y="85"/>
                  </a:lnTo>
                  <a:lnTo>
                    <a:pt x="244" y="94"/>
                  </a:lnTo>
                  <a:lnTo>
                    <a:pt x="247" y="104"/>
                  </a:lnTo>
                  <a:lnTo>
                    <a:pt x="248" y="114"/>
                  </a:lnTo>
                  <a:lnTo>
                    <a:pt x="249" y="123"/>
                  </a:lnTo>
                  <a:lnTo>
                    <a:pt x="248" y="132"/>
                  </a:lnTo>
                  <a:lnTo>
                    <a:pt x="247" y="142"/>
                  </a:lnTo>
                  <a:lnTo>
                    <a:pt x="246" y="152"/>
                  </a:lnTo>
                  <a:lnTo>
                    <a:pt x="243" y="161"/>
                  </a:lnTo>
                  <a:lnTo>
                    <a:pt x="240" y="170"/>
                  </a:lnTo>
                  <a:lnTo>
                    <a:pt x="236" y="179"/>
                  </a:lnTo>
                  <a:lnTo>
                    <a:pt x="231" y="188"/>
                  </a:lnTo>
                  <a:lnTo>
                    <a:pt x="226" y="196"/>
                  </a:lnTo>
                  <a:lnTo>
                    <a:pt x="220" y="204"/>
                  </a:lnTo>
                  <a:lnTo>
                    <a:pt x="212" y="212"/>
                  </a:lnTo>
                  <a:lnTo>
                    <a:pt x="203" y="221"/>
                  </a:lnTo>
                  <a:lnTo>
                    <a:pt x="194" y="227"/>
                  </a:lnTo>
                  <a:lnTo>
                    <a:pt x="183" y="234"/>
                  </a:lnTo>
                  <a:lnTo>
                    <a:pt x="172" y="239"/>
                  </a:lnTo>
                  <a:lnTo>
                    <a:pt x="160" y="243"/>
                  </a:lnTo>
                  <a:lnTo>
                    <a:pt x="149" y="246"/>
                  </a:lnTo>
                  <a:lnTo>
                    <a:pt x="138" y="248"/>
                  </a:lnTo>
                  <a:lnTo>
                    <a:pt x="126" y="249"/>
                  </a:lnTo>
                  <a:lnTo>
                    <a:pt x="114" y="248"/>
                  </a:lnTo>
                  <a:lnTo>
                    <a:pt x="102" y="247"/>
                  </a:lnTo>
                  <a:lnTo>
                    <a:pt x="91" y="243"/>
                  </a:lnTo>
                  <a:lnTo>
                    <a:pt x="79" y="240"/>
                  </a:lnTo>
                  <a:lnTo>
                    <a:pt x="68" y="235"/>
                  </a:lnTo>
                  <a:lnTo>
                    <a:pt x="58" y="228"/>
                  </a:lnTo>
                  <a:lnTo>
                    <a:pt x="48" y="222"/>
                  </a:lnTo>
                  <a:lnTo>
                    <a:pt x="38" y="213"/>
                  </a:lnTo>
                  <a:lnTo>
                    <a:pt x="33" y="213"/>
                  </a:lnTo>
                  <a:lnTo>
                    <a:pt x="28" y="212"/>
                  </a:lnTo>
                  <a:lnTo>
                    <a:pt x="24" y="210"/>
                  </a:lnTo>
                  <a:lnTo>
                    <a:pt x="20" y="207"/>
                  </a:lnTo>
                  <a:lnTo>
                    <a:pt x="15" y="200"/>
                  </a:lnTo>
                  <a:lnTo>
                    <a:pt x="13" y="195"/>
                  </a:lnTo>
                  <a:lnTo>
                    <a:pt x="13" y="187"/>
                  </a:lnTo>
                  <a:lnTo>
                    <a:pt x="14" y="181"/>
                  </a:lnTo>
                  <a:lnTo>
                    <a:pt x="10" y="172"/>
                  </a:lnTo>
                  <a:lnTo>
                    <a:pt x="7" y="163"/>
                  </a:lnTo>
                  <a:lnTo>
                    <a:pt x="5" y="154"/>
                  </a:lnTo>
                  <a:lnTo>
                    <a:pt x="3" y="144"/>
                  </a:lnTo>
                  <a:lnTo>
                    <a:pt x="1" y="135"/>
                  </a:lnTo>
                  <a:lnTo>
                    <a:pt x="0" y="126"/>
                  </a:lnTo>
                  <a:lnTo>
                    <a:pt x="1" y="116"/>
                  </a:lnTo>
                  <a:lnTo>
                    <a:pt x="3" y="106"/>
                  </a:lnTo>
                  <a:lnTo>
                    <a:pt x="4" y="96"/>
                  </a:lnTo>
                  <a:lnTo>
                    <a:pt x="7" y="88"/>
                  </a:lnTo>
                  <a:lnTo>
                    <a:pt x="10" y="78"/>
                  </a:lnTo>
                  <a:lnTo>
                    <a:pt x="13" y="69"/>
                  </a:lnTo>
                  <a:lnTo>
                    <a:pt x="19" y="61"/>
                  </a:lnTo>
                  <a:lnTo>
                    <a:pt x="24" y="53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6" y="30"/>
                  </a:lnTo>
                  <a:lnTo>
                    <a:pt x="55" y="22"/>
                  </a:lnTo>
                  <a:lnTo>
                    <a:pt x="66" y="15"/>
                  </a:lnTo>
                  <a:lnTo>
                    <a:pt x="77" y="10"/>
                  </a:lnTo>
                  <a:lnTo>
                    <a:pt x="88" y="7"/>
                  </a:lnTo>
                  <a:lnTo>
                    <a:pt x="99" y="4"/>
                  </a:lnTo>
                  <a:lnTo>
                    <a:pt x="111" y="1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3"/>
                  </a:lnTo>
                  <a:lnTo>
                    <a:pt x="157" y="5"/>
                  </a:lnTo>
                  <a:lnTo>
                    <a:pt x="168" y="9"/>
                  </a:lnTo>
                  <a:lnTo>
                    <a:pt x="179" y="13"/>
                  </a:lnTo>
                  <a:lnTo>
                    <a:pt x="189" y="19"/>
                  </a:lnTo>
                  <a:lnTo>
                    <a:pt x="199" y="26"/>
                  </a:lnTo>
                  <a:lnTo>
                    <a:pt x="209" y="34"/>
                  </a:lnTo>
                  <a:lnTo>
                    <a:pt x="214" y="34"/>
                  </a:lnTo>
                  <a:lnTo>
                    <a:pt x="220" y="34"/>
                  </a:lnTo>
                  <a:lnTo>
                    <a:pt x="225" y="36"/>
                  </a:lnTo>
                  <a:lnTo>
                    <a:pt x="229" y="40"/>
                  </a:lnTo>
                  <a:lnTo>
                    <a:pt x="233" y="44"/>
                  </a:lnTo>
                  <a:lnTo>
                    <a:pt x="234" y="46"/>
                  </a:lnTo>
                  <a:lnTo>
                    <a:pt x="236" y="50"/>
                  </a:lnTo>
                  <a:lnTo>
                    <a:pt x="236" y="53"/>
                  </a:lnTo>
                  <a:lnTo>
                    <a:pt x="237" y="57"/>
                  </a:lnTo>
                  <a:lnTo>
                    <a:pt x="237" y="60"/>
                  </a:lnTo>
                  <a:lnTo>
                    <a:pt x="236" y="64"/>
                  </a:lnTo>
                  <a:lnTo>
                    <a:pt x="235" y="67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2248"/>
            <p:cNvSpPr>
              <a:spLocks/>
            </p:cNvSpPr>
            <p:nvPr/>
          </p:nvSpPr>
          <p:spPr bwMode="auto">
            <a:xfrm>
              <a:off x="2726797" y="6163798"/>
              <a:ext cx="60454" cy="60454"/>
            </a:xfrm>
            <a:custGeom>
              <a:avLst/>
              <a:gdLst>
                <a:gd name="T0" fmla="*/ 147 w 151"/>
                <a:gd name="T1" fmla="*/ 52 h 153"/>
                <a:gd name="T2" fmla="*/ 151 w 151"/>
                <a:gd name="T3" fmla="*/ 76 h 153"/>
                <a:gd name="T4" fmla="*/ 148 w 151"/>
                <a:gd name="T5" fmla="*/ 99 h 153"/>
                <a:gd name="T6" fmla="*/ 137 w 151"/>
                <a:gd name="T7" fmla="*/ 120 h 153"/>
                <a:gd name="T8" fmla="*/ 123 w 151"/>
                <a:gd name="T9" fmla="*/ 135 h 153"/>
                <a:gd name="T10" fmla="*/ 111 w 151"/>
                <a:gd name="T11" fmla="*/ 143 h 153"/>
                <a:gd name="T12" fmla="*/ 97 w 151"/>
                <a:gd name="T13" fmla="*/ 149 h 153"/>
                <a:gd name="T14" fmla="*/ 83 w 151"/>
                <a:gd name="T15" fmla="*/ 152 h 153"/>
                <a:gd name="T16" fmla="*/ 69 w 151"/>
                <a:gd name="T17" fmla="*/ 152 h 153"/>
                <a:gd name="T18" fmla="*/ 54 w 151"/>
                <a:gd name="T19" fmla="*/ 149 h 153"/>
                <a:gd name="T20" fmla="*/ 41 w 151"/>
                <a:gd name="T21" fmla="*/ 144 h 153"/>
                <a:gd name="T22" fmla="*/ 28 w 151"/>
                <a:gd name="T23" fmla="*/ 135 h 153"/>
                <a:gd name="T24" fmla="*/ 19 w 151"/>
                <a:gd name="T25" fmla="*/ 131 h 153"/>
                <a:gd name="T26" fmla="*/ 14 w 151"/>
                <a:gd name="T27" fmla="*/ 129 h 153"/>
                <a:gd name="T28" fmla="*/ 8 w 151"/>
                <a:gd name="T29" fmla="*/ 124 h 153"/>
                <a:gd name="T30" fmla="*/ 6 w 151"/>
                <a:gd name="T31" fmla="*/ 115 h 153"/>
                <a:gd name="T32" fmla="*/ 3 w 151"/>
                <a:gd name="T33" fmla="*/ 100 h 153"/>
                <a:gd name="T34" fmla="*/ 0 w 151"/>
                <a:gd name="T35" fmla="*/ 77 h 153"/>
                <a:gd name="T36" fmla="*/ 3 w 151"/>
                <a:gd name="T37" fmla="*/ 54 h 153"/>
                <a:gd name="T38" fmla="*/ 14 w 151"/>
                <a:gd name="T39" fmla="*/ 33 h 153"/>
                <a:gd name="T40" fmla="*/ 27 w 151"/>
                <a:gd name="T41" fmla="*/ 18 h 153"/>
                <a:gd name="T42" fmla="*/ 39 w 151"/>
                <a:gd name="T43" fmla="*/ 10 h 153"/>
                <a:gd name="T44" fmla="*/ 53 w 151"/>
                <a:gd name="T45" fmla="*/ 5 h 153"/>
                <a:gd name="T46" fmla="*/ 67 w 151"/>
                <a:gd name="T47" fmla="*/ 1 h 153"/>
                <a:gd name="T48" fmla="*/ 81 w 151"/>
                <a:gd name="T49" fmla="*/ 1 h 153"/>
                <a:gd name="T50" fmla="*/ 95 w 151"/>
                <a:gd name="T51" fmla="*/ 4 h 153"/>
                <a:gd name="T52" fmla="*/ 108 w 151"/>
                <a:gd name="T53" fmla="*/ 8 h 153"/>
                <a:gd name="T54" fmla="*/ 121 w 151"/>
                <a:gd name="T55" fmla="*/ 17 h 153"/>
                <a:gd name="T56" fmla="*/ 129 w 151"/>
                <a:gd name="T57" fmla="*/ 21 h 153"/>
                <a:gd name="T58" fmla="*/ 137 w 151"/>
                <a:gd name="T59" fmla="*/ 23 h 153"/>
                <a:gd name="T60" fmla="*/ 142 w 151"/>
                <a:gd name="T61" fmla="*/ 28 h 153"/>
                <a:gd name="T62" fmla="*/ 143 w 151"/>
                <a:gd name="T63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3">
                  <a:moveTo>
                    <a:pt x="142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1" y="76"/>
                  </a:lnTo>
                  <a:lnTo>
                    <a:pt x="150" y="87"/>
                  </a:lnTo>
                  <a:lnTo>
                    <a:pt x="148" y="99"/>
                  </a:lnTo>
                  <a:lnTo>
                    <a:pt x="143" y="109"/>
                  </a:lnTo>
                  <a:lnTo>
                    <a:pt x="137" y="120"/>
                  </a:lnTo>
                  <a:lnTo>
                    <a:pt x="128" y="130"/>
                  </a:lnTo>
                  <a:lnTo>
                    <a:pt x="123" y="135"/>
                  </a:lnTo>
                  <a:lnTo>
                    <a:pt x="118" y="140"/>
                  </a:lnTo>
                  <a:lnTo>
                    <a:pt x="111" y="143"/>
                  </a:lnTo>
                  <a:lnTo>
                    <a:pt x="104" y="146"/>
                  </a:lnTo>
                  <a:lnTo>
                    <a:pt x="97" y="149"/>
                  </a:lnTo>
                  <a:lnTo>
                    <a:pt x="91" y="151"/>
                  </a:lnTo>
                  <a:lnTo>
                    <a:pt x="83" y="152"/>
                  </a:lnTo>
                  <a:lnTo>
                    <a:pt x="75" y="153"/>
                  </a:lnTo>
                  <a:lnTo>
                    <a:pt x="69" y="152"/>
                  </a:lnTo>
                  <a:lnTo>
                    <a:pt x="61" y="151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4" y="129"/>
                  </a:lnTo>
                  <a:lnTo>
                    <a:pt x="11" y="127"/>
                  </a:lnTo>
                  <a:lnTo>
                    <a:pt x="8" y="124"/>
                  </a:lnTo>
                  <a:lnTo>
                    <a:pt x="7" y="119"/>
                  </a:lnTo>
                  <a:lnTo>
                    <a:pt x="6" y="115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1" y="89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3" y="54"/>
                  </a:lnTo>
                  <a:lnTo>
                    <a:pt x="7" y="44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39" y="10"/>
                  </a:lnTo>
                  <a:lnTo>
                    <a:pt x="45" y="7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0"/>
                  </a:lnTo>
                  <a:lnTo>
                    <a:pt x="81" y="1"/>
                  </a:lnTo>
                  <a:lnTo>
                    <a:pt x="87" y="1"/>
                  </a:lnTo>
                  <a:lnTo>
                    <a:pt x="95" y="4"/>
                  </a:lnTo>
                  <a:lnTo>
                    <a:pt x="101" y="6"/>
                  </a:lnTo>
                  <a:lnTo>
                    <a:pt x="108" y="8"/>
                  </a:lnTo>
                  <a:lnTo>
                    <a:pt x="114" y="12"/>
                  </a:lnTo>
                  <a:lnTo>
                    <a:pt x="121" y="17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21"/>
                  </a:lnTo>
                  <a:lnTo>
                    <a:pt x="137" y="23"/>
                  </a:lnTo>
                  <a:lnTo>
                    <a:pt x="139" y="25"/>
                  </a:lnTo>
                  <a:lnTo>
                    <a:pt x="142" y="28"/>
                  </a:lnTo>
                  <a:lnTo>
                    <a:pt x="143" y="33"/>
                  </a:lnTo>
                  <a:lnTo>
                    <a:pt x="143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2249"/>
            <p:cNvSpPr>
              <a:spLocks/>
            </p:cNvSpPr>
            <p:nvPr/>
          </p:nvSpPr>
          <p:spPr bwMode="auto">
            <a:xfrm>
              <a:off x="2585208" y="6281523"/>
              <a:ext cx="60454" cy="60454"/>
            </a:xfrm>
            <a:custGeom>
              <a:avLst/>
              <a:gdLst>
                <a:gd name="T0" fmla="*/ 146 w 151"/>
                <a:gd name="T1" fmla="*/ 51 h 152"/>
                <a:gd name="T2" fmla="*/ 151 w 151"/>
                <a:gd name="T3" fmla="*/ 75 h 152"/>
                <a:gd name="T4" fmla="*/ 147 w 151"/>
                <a:gd name="T5" fmla="*/ 98 h 152"/>
                <a:gd name="T6" fmla="*/ 137 w 151"/>
                <a:gd name="T7" fmla="*/ 119 h 152"/>
                <a:gd name="T8" fmla="*/ 123 w 151"/>
                <a:gd name="T9" fmla="*/ 134 h 152"/>
                <a:gd name="T10" fmla="*/ 111 w 151"/>
                <a:gd name="T11" fmla="*/ 142 h 152"/>
                <a:gd name="T12" fmla="*/ 97 w 151"/>
                <a:gd name="T13" fmla="*/ 148 h 152"/>
                <a:gd name="T14" fmla="*/ 83 w 151"/>
                <a:gd name="T15" fmla="*/ 150 h 152"/>
                <a:gd name="T16" fmla="*/ 69 w 151"/>
                <a:gd name="T17" fmla="*/ 150 h 152"/>
                <a:gd name="T18" fmla="*/ 54 w 151"/>
                <a:gd name="T19" fmla="*/ 148 h 152"/>
                <a:gd name="T20" fmla="*/ 41 w 151"/>
                <a:gd name="T21" fmla="*/ 143 h 152"/>
                <a:gd name="T22" fmla="*/ 28 w 151"/>
                <a:gd name="T23" fmla="*/ 134 h 152"/>
                <a:gd name="T24" fmla="*/ 19 w 151"/>
                <a:gd name="T25" fmla="*/ 130 h 152"/>
                <a:gd name="T26" fmla="*/ 14 w 151"/>
                <a:gd name="T27" fmla="*/ 128 h 152"/>
                <a:gd name="T28" fmla="*/ 8 w 151"/>
                <a:gd name="T29" fmla="*/ 122 h 152"/>
                <a:gd name="T30" fmla="*/ 6 w 151"/>
                <a:gd name="T31" fmla="*/ 114 h 152"/>
                <a:gd name="T32" fmla="*/ 3 w 151"/>
                <a:gd name="T33" fmla="*/ 99 h 152"/>
                <a:gd name="T34" fmla="*/ 0 w 151"/>
                <a:gd name="T35" fmla="*/ 76 h 152"/>
                <a:gd name="T36" fmla="*/ 3 w 151"/>
                <a:gd name="T37" fmla="*/ 53 h 152"/>
                <a:gd name="T38" fmla="*/ 14 w 151"/>
                <a:gd name="T39" fmla="*/ 32 h 152"/>
                <a:gd name="T40" fmla="*/ 27 w 151"/>
                <a:gd name="T41" fmla="*/ 18 h 152"/>
                <a:gd name="T42" fmla="*/ 38 w 151"/>
                <a:gd name="T43" fmla="*/ 9 h 152"/>
                <a:gd name="T44" fmla="*/ 52 w 151"/>
                <a:gd name="T45" fmla="*/ 4 h 152"/>
                <a:gd name="T46" fmla="*/ 66 w 151"/>
                <a:gd name="T47" fmla="*/ 0 h 152"/>
                <a:gd name="T48" fmla="*/ 81 w 151"/>
                <a:gd name="T49" fmla="*/ 0 h 152"/>
                <a:gd name="T50" fmla="*/ 95 w 151"/>
                <a:gd name="T51" fmla="*/ 2 h 152"/>
                <a:gd name="T52" fmla="*/ 108 w 151"/>
                <a:gd name="T53" fmla="*/ 8 h 152"/>
                <a:gd name="T54" fmla="*/ 120 w 151"/>
                <a:gd name="T55" fmla="*/ 15 h 152"/>
                <a:gd name="T56" fmla="*/ 129 w 151"/>
                <a:gd name="T57" fmla="*/ 20 h 152"/>
                <a:gd name="T58" fmla="*/ 136 w 151"/>
                <a:gd name="T59" fmla="*/ 22 h 152"/>
                <a:gd name="T60" fmla="*/ 142 w 151"/>
                <a:gd name="T61" fmla="*/ 27 h 152"/>
                <a:gd name="T62" fmla="*/ 143 w 151"/>
                <a:gd name="T63" fmla="*/ 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0"/>
                  </a:moveTo>
                  <a:lnTo>
                    <a:pt x="146" y="51"/>
                  </a:lnTo>
                  <a:lnTo>
                    <a:pt x="150" y="63"/>
                  </a:lnTo>
                  <a:lnTo>
                    <a:pt x="151" y="75"/>
                  </a:lnTo>
                  <a:lnTo>
                    <a:pt x="150" y="87"/>
                  </a:lnTo>
                  <a:lnTo>
                    <a:pt x="147" y="98"/>
                  </a:lnTo>
                  <a:lnTo>
                    <a:pt x="143" y="108"/>
                  </a:lnTo>
                  <a:lnTo>
                    <a:pt x="137" y="119"/>
                  </a:lnTo>
                  <a:lnTo>
                    <a:pt x="128" y="129"/>
                  </a:lnTo>
                  <a:lnTo>
                    <a:pt x="123" y="134"/>
                  </a:lnTo>
                  <a:lnTo>
                    <a:pt x="117" y="139"/>
                  </a:lnTo>
                  <a:lnTo>
                    <a:pt x="111" y="142"/>
                  </a:lnTo>
                  <a:lnTo>
                    <a:pt x="103" y="145"/>
                  </a:lnTo>
                  <a:lnTo>
                    <a:pt x="97" y="148"/>
                  </a:lnTo>
                  <a:lnTo>
                    <a:pt x="90" y="149"/>
                  </a:lnTo>
                  <a:lnTo>
                    <a:pt x="83" y="150"/>
                  </a:lnTo>
                  <a:lnTo>
                    <a:pt x="75" y="152"/>
                  </a:lnTo>
                  <a:lnTo>
                    <a:pt x="69" y="150"/>
                  </a:lnTo>
                  <a:lnTo>
                    <a:pt x="61" y="150"/>
                  </a:lnTo>
                  <a:lnTo>
                    <a:pt x="54" y="148"/>
                  </a:lnTo>
                  <a:lnTo>
                    <a:pt x="47" y="146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8"/>
                  </a:lnTo>
                  <a:lnTo>
                    <a:pt x="10" y="126"/>
                  </a:lnTo>
                  <a:lnTo>
                    <a:pt x="8" y="122"/>
                  </a:lnTo>
                  <a:lnTo>
                    <a:pt x="7" y="118"/>
                  </a:lnTo>
                  <a:lnTo>
                    <a:pt x="6" y="114"/>
                  </a:lnTo>
                  <a:lnTo>
                    <a:pt x="7" y="109"/>
                  </a:lnTo>
                  <a:lnTo>
                    <a:pt x="3" y="99"/>
                  </a:lnTo>
                  <a:lnTo>
                    <a:pt x="0" y="88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4" y="32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2"/>
                  </a:lnTo>
                  <a:lnTo>
                    <a:pt x="38" y="9"/>
                  </a:lnTo>
                  <a:lnTo>
                    <a:pt x="45" y="6"/>
                  </a:lnTo>
                  <a:lnTo>
                    <a:pt x="52" y="4"/>
                  </a:lnTo>
                  <a:lnTo>
                    <a:pt x="59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1" y="5"/>
                  </a:lnTo>
                  <a:lnTo>
                    <a:pt x="108" y="8"/>
                  </a:lnTo>
                  <a:lnTo>
                    <a:pt x="114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29" y="20"/>
                  </a:lnTo>
                  <a:lnTo>
                    <a:pt x="133" y="20"/>
                  </a:lnTo>
                  <a:lnTo>
                    <a:pt x="136" y="22"/>
                  </a:lnTo>
                  <a:lnTo>
                    <a:pt x="139" y="24"/>
                  </a:lnTo>
                  <a:lnTo>
                    <a:pt x="142" y="27"/>
                  </a:lnTo>
                  <a:lnTo>
                    <a:pt x="143" y="32"/>
                  </a:lnTo>
                  <a:lnTo>
                    <a:pt x="143" y="36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2250"/>
            <p:cNvSpPr>
              <a:spLocks/>
            </p:cNvSpPr>
            <p:nvPr/>
          </p:nvSpPr>
          <p:spPr bwMode="auto">
            <a:xfrm>
              <a:off x="2755433" y="6007891"/>
              <a:ext cx="60454" cy="60454"/>
            </a:xfrm>
            <a:custGeom>
              <a:avLst/>
              <a:gdLst>
                <a:gd name="T0" fmla="*/ 147 w 152"/>
                <a:gd name="T1" fmla="*/ 52 h 153"/>
                <a:gd name="T2" fmla="*/ 152 w 152"/>
                <a:gd name="T3" fmla="*/ 76 h 153"/>
                <a:gd name="T4" fmla="*/ 148 w 152"/>
                <a:gd name="T5" fmla="*/ 99 h 153"/>
                <a:gd name="T6" fmla="*/ 138 w 152"/>
                <a:gd name="T7" fmla="*/ 120 h 153"/>
                <a:gd name="T8" fmla="*/ 123 w 152"/>
                <a:gd name="T9" fmla="*/ 135 h 153"/>
                <a:gd name="T10" fmla="*/ 112 w 152"/>
                <a:gd name="T11" fmla="*/ 143 h 153"/>
                <a:gd name="T12" fmla="*/ 98 w 152"/>
                <a:gd name="T13" fmla="*/ 148 h 153"/>
                <a:gd name="T14" fmla="*/ 84 w 152"/>
                <a:gd name="T15" fmla="*/ 151 h 153"/>
                <a:gd name="T16" fmla="*/ 69 w 152"/>
                <a:gd name="T17" fmla="*/ 151 h 153"/>
                <a:gd name="T18" fmla="*/ 54 w 152"/>
                <a:gd name="T19" fmla="*/ 149 h 153"/>
                <a:gd name="T20" fmla="*/ 41 w 152"/>
                <a:gd name="T21" fmla="*/ 144 h 153"/>
                <a:gd name="T22" fmla="*/ 28 w 152"/>
                <a:gd name="T23" fmla="*/ 135 h 153"/>
                <a:gd name="T24" fmla="*/ 20 w 152"/>
                <a:gd name="T25" fmla="*/ 131 h 153"/>
                <a:gd name="T26" fmla="*/ 14 w 152"/>
                <a:gd name="T27" fmla="*/ 129 h 153"/>
                <a:gd name="T28" fmla="*/ 9 w 152"/>
                <a:gd name="T29" fmla="*/ 123 h 153"/>
                <a:gd name="T30" fmla="*/ 7 w 152"/>
                <a:gd name="T31" fmla="*/ 115 h 153"/>
                <a:gd name="T32" fmla="*/ 4 w 152"/>
                <a:gd name="T33" fmla="*/ 100 h 153"/>
                <a:gd name="T34" fmla="*/ 0 w 152"/>
                <a:gd name="T35" fmla="*/ 77 h 153"/>
                <a:gd name="T36" fmla="*/ 4 w 152"/>
                <a:gd name="T37" fmla="*/ 54 h 153"/>
                <a:gd name="T38" fmla="*/ 13 w 152"/>
                <a:gd name="T39" fmla="*/ 33 h 153"/>
                <a:gd name="T40" fmla="*/ 27 w 152"/>
                <a:gd name="T41" fmla="*/ 18 h 153"/>
                <a:gd name="T42" fmla="*/ 39 w 152"/>
                <a:gd name="T43" fmla="*/ 10 h 153"/>
                <a:gd name="T44" fmla="*/ 53 w 152"/>
                <a:gd name="T45" fmla="*/ 5 h 153"/>
                <a:gd name="T46" fmla="*/ 67 w 152"/>
                <a:gd name="T47" fmla="*/ 1 h 153"/>
                <a:gd name="T48" fmla="*/ 81 w 152"/>
                <a:gd name="T49" fmla="*/ 1 h 153"/>
                <a:gd name="T50" fmla="*/ 95 w 152"/>
                <a:gd name="T51" fmla="*/ 4 h 153"/>
                <a:gd name="T52" fmla="*/ 108 w 152"/>
                <a:gd name="T53" fmla="*/ 8 h 153"/>
                <a:gd name="T54" fmla="*/ 121 w 152"/>
                <a:gd name="T55" fmla="*/ 15 h 153"/>
                <a:gd name="T56" fmla="*/ 130 w 152"/>
                <a:gd name="T57" fmla="*/ 21 h 153"/>
                <a:gd name="T58" fmla="*/ 136 w 152"/>
                <a:gd name="T59" fmla="*/ 23 h 153"/>
                <a:gd name="T60" fmla="*/ 143 w 152"/>
                <a:gd name="T61" fmla="*/ 28 h 153"/>
                <a:gd name="T62" fmla="*/ 144 w 152"/>
                <a:gd name="T63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" h="153">
                  <a:moveTo>
                    <a:pt x="143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2" y="76"/>
                  </a:lnTo>
                  <a:lnTo>
                    <a:pt x="150" y="87"/>
                  </a:lnTo>
                  <a:lnTo>
                    <a:pt x="148" y="99"/>
                  </a:lnTo>
                  <a:lnTo>
                    <a:pt x="144" y="109"/>
                  </a:lnTo>
                  <a:lnTo>
                    <a:pt x="138" y="120"/>
                  </a:lnTo>
                  <a:lnTo>
                    <a:pt x="129" y="130"/>
                  </a:lnTo>
                  <a:lnTo>
                    <a:pt x="123" y="135"/>
                  </a:lnTo>
                  <a:lnTo>
                    <a:pt x="117" y="140"/>
                  </a:lnTo>
                  <a:lnTo>
                    <a:pt x="112" y="143"/>
                  </a:lnTo>
                  <a:lnTo>
                    <a:pt x="104" y="146"/>
                  </a:lnTo>
                  <a:lnTo>
                    <a:pt x="98" y="148"/>
                  </a:lnTo>
                  <a:lnTo>
                    <a:pt x="90" y="150"/>
                  </a:lnTo>
                  <a:lnTo>
                    <a:pt x="84" y="151"/>
                  </a:lnTo>
                  <a:lnTo>
                    <a:pt x="76" y="153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4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20" y="131"/>
                  </a:lnTo>
                  <a:lnTo>
                    <a:pt x="17" y="130"/>
                  </a:lnTo>
                  <a:lnTo>
                    <a:pt x="14" y="129"/>
                  </a:lnTo>
                  <a:lnTo>
                    <a:pt x="11" y="127"/>
                  </a:lnTo>
                  <a:lnTo>
                    <a:pt x="9" y="123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0"/>
                  </a:lnTo>
                  <a:lnTo>
                    <a:pt x="4" y="100"/>
                  </a:lnTo>
                  <a:lnTo>
                    <a:pt x="0" y="89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4" y="54"/>
                  </a:lnTo>
                  <a:lnTo>
                    <a:pt x="8" y="42"/>
                  </a:lnTo>
                  <a:lnTo>
                    <a:pt x="13" y="33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1"/>
                  </a:lnTo>
                  <a:lnTo>
                    <a:pt x="88" y="1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8" y="8"/>
                  </a:lnTo>
                  <a:lnTo>
                    <a:pt x="115" y="12"/>
                  </a:lnTo>
                  <a:lnTo>
                    <a:pt x="121" y="15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3" y="21"/>
                  </a:lnTo>
                  <a:lnTo>
                    <a:pt x="136" y="23"/>
                  </a:lnTo>
                  <a:lnTo>
                    <a:pt x="140" y="25"/>
                  </a:lnTo>
                  <a:lnTo>
                    <a:pt x="143" y="28"/>
                  </a:lnTo>
                  <a:lnTo>
                    <a:pt x="144" y="33"/>
                  </a:lnTo>
                  <a:lnTo>
                    <a:pt x="144" y="37"/>
                  </a:lnTo>
                  <a:lnTo>
                    <a:pt x="143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2251"/>
            <p:cNvSpPr>
              <a:spLocks/>
            </p:cNvSpPr>
            <p:nvPr/>
          </p:nvSpPr>
          <p:spPr bwMode="auto">
            <a:xfrm>
              <a:off x="2580436" y="6052436"/>
              <a:ext cx="60454" cy="58863"/>
            </a:xfrm>
            <a:custGeom>
              <a:avLst/>
              <a:gdLst>
                <a:gd name="T0" fmla="*/ 148 w 151"/>
                <a:gd name="T1" fmla="*/ 52 h 152"/>
                <a:gd name="T2" fmla="*/ 151 w 151"/>
                <a:gd name="T3" fmla="*/ 75 h 152"/>
                <a:gd name="T4" fmla="*/ 148 w 151"/>
                <a:gd name="T5" fmla="*/ 99 h 152"/>
                <a:gd name="T6" fmla="*/ 137 w 151"/>
                <a:gd name="T7" fmla="*/ 120 h 152"/>
                <a:gd name="T8" fmla="*/ 124 w 151"/>
                <a:gd name="T9" fmla="*/ 134 h 152"/>
                <a:gd name="T10" fmla="*/ 111 w 151"/>
                <a:gd name="T11" fmla="*/ 143 h 152"/>
                <a:gd name="T12" fmla="*/ 98 w 151"/>
                <a:gd name="T13" fmla="*/ 148 h 152"/>
                <a:gd name="T14" fmla="*/ 83 w 151"/>
                <a:gd name="T15" fmla="*/ 152 h 152"/>
                <a:gd name="T16" fmla="*/ 69 w 151"/>
                <a:gd name="T17" fmla="*/ 152 h 152"/>
                <a:gd name="T18" fmla="*/ 55 w 151"/>
                <a:gd name="T19" fmla="*/ 149 h 152"/>
                <a:gd name="T20" fmla="*/ 41 w 151"/>
                <a:gd name="T21" fmla="*/ 144 h 152"/>
                <a:gd name="T22" fmla="*/ 29 w 151"/>
                <a:gd name="T23" fmla="*/ 135 h 152"/>
                <a:gd name="T24" fmla="*/ 19 w 151"/>
                <a:gd name="T25" fmla="*/ 130 h 152"/>
                <a:gd name="T26" fmla="*/ 14 w 151"/>
                <a:gd name="T27" fmla="*/ 128 h 152"/>
                <a:gd name="T28" fmla="*/ 8 w 151"/>
                <a:gd name="T29" fmla="*/ 122 h 152"/>
                <a:gd name="T30" fmla="*/ 7 w 151"/>
                <a:gd name="T31" fmla="*/ 115 h 152"/>
                <a:gd name="T32" fmla="*/ 4 w 151"/>
                <a:gd name="T33" fmla="*/ 100 h 152"/>
                <a:gd name="T34" fmla="*/ 0 w 151"/>
                <a:gd name="T35" fmla="*/ 77 h 152"/>
                <a:gd name="T36" fmla="*/ 3 w 151"/>
                <a:gd name="T37" fmla="*/ 53 h 152"/>
                <a:gd name="T38" fmla="*/ 14 w 151"/>
                <a:gd name="T39" fmla="*/ 33 h 152"/>
                <a:gd name="T40" fmla="*/ 28 w 151"/>
                <a:gd name="T41" fmla="*/ 18 h 152"/>
                <a:gd name="T42" fmla="*/ 40 w 151"/>
                <a:gd name="T43" fmla="*/ 10 h 152"/>
                <a:gd name="T44" fmla="*/ 53 w 151"/>
                <a:gd name="T45" fmla="*/ 4 h 152"/>
                <a:gd name="T46" fmla="*/ 67 w 151"/>
                <a:gd name="T47" fmla="*/ 2 h 152"/>
                <a:gd name="T48" fmla="*/ 81 w 151"/>
                <a:gd name="T49" fmla="*/ 0 h 152"/>
                <a:gd name="T50" fmla="*/ 95 w 151"/>
                <a:gd name="T51" fmla="*/ 4 h 152"/>
                <a:gd name="T52" fmla="*/ 109 w 151"/>
                <a:gd name="T53" fmla="*/ 8 h 152"/>
                <a:gd name="T54" fmla="*/ 121 w 151"/>
                <a:gd name="T55" fmla="*/ 16 h 152"/>
                <a:gd name="T56" fmla="*/ 130 w 151"/>
                <a:gd name="T57" fmla="*/ 21 h 152"/>
                <a:gd name="T58" fmla="*/ 137 w 151"/>
                <a:gd name="T59" fmla="*/ 22 h 152"/>
                <a:gd name="T60" fmla="*/ 142 w 151"/>
                <a:gd name="T61" fmla="*/ 29 h 152"/>
                <a:gd name="T62" fmla="*/ 144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1"/>
                  </a:moveTo>
                  <a:lnTo>
                    <a:pt x="148" y="52"/>
                  </a:lnTo>
                  <a:lnTo>
                    <a:pt x="150" y="64"/>
                  </a:lnTo>
                  <a:lnTo>
                    <a:pt x="151" y="75"/>
                  </a:lnTo>
                  <a:lnTo>
                    <a:pt x="151" y="87"/>
                  </a:lnTo>
                  <a:lnTo>
                    <a:pt x="148" y="99"/>
                  </a:lnTo>
                  <a:lnTo>
                    <a:pt x="143" y="110"/>
                  </a:lnTo>
                  <a:lnTo>
                    <a:pt x="137" y="120"/>
                  </a:lnTo>
                  <a:lnTo>
                    <a:pt x="129" y="130"/>
                  </a:lnTo>
                  <a:lnTo>
                    <a:pt x="124" y="134"/>
                  </a:lnTo>
                  <a:lnTo>
                    <a:pt x="117" y="140"/>
                  </a:lnTo>
                  <a:lnTo>
                    <a:pt x="111" y="143"/>
                  </a:lnTo>
                  <a:lnTo>
                    <a:pt x="104" y="146"/>
                  </a:lnTo>
                  <a:lnTo>
                    <a:pt x="98" y="148"/>
                  </a:lnTo>
                  <a:lnTo>
                    <a:pt x="90" y="151"/>
                  </a:lnTo>
                  <a:lnTo>
                    <a:pt x="83" y="152"/>
                  </a:lnTo>
                  <a:lnTo>
                    <a:pt x="76" y="152"/>
                  </a:lnTo>
                  <a:lnTo>
                    <a:pt x="69" y="152"/>
                  </a:lnTo>
                  <a:lnTo>
                    <a:pt x="61" y="151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5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4" y="128"/>
                  </a:lnTo>
                  <a:lnTo>
                    <a:pt x="12" y="127"/>
                  </a:lnTo>
                  <a:lnTo>
                    <a:pt x="8" y="122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1"/>
                  </a:lnTo>
                  <a:lnTo>
                    <a:pt x="4" y="100"/>
                  </a:lnTo>
                  <a:lnTo>
                    <a:pt x="1" y="88"/>
                  </a:lnTo>
                  <a:lnTo>
                    <a:pt x="0" y="77"/>
                  </a:lnTo>
                  <a:lnTo>
                    <a:pt x="1" y="65"/>
                  </a:lnTo>
                  <a:lnTo>
                    <a:pt x="3" y="53"/>
                  </a:lnTo>
                  <a:lnTo>
                    <a:pt x="7" y="43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8" y="2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9" y="8"/>
                  </a:lnTo>
                  <a:lnTo>
                    <a:pt x="115" y="11"/>
                  </a:lnTo>
                  <a:lnTo>
                    <a:pt x="121" y="16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4" y="21"/>
                  </a:lnTo>
                  <a:lnTo>
                    <a:pt x="137" y="22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3" y="33"/>
                  </a:lnTo>
                  <a:lnTo>
                    <a:pt x="144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2252"/>
            <p:cNvSpPr>
              <a:spLocks/>
            </p:cNvSpPr>
            <p:nvPr/>
          </p:nvSpPr>
          <p:spPr bwMode="auto">
            <a:xfrm>
              <a:off x="2488164" y="5914029"/>
              <a:ext cx="60454" cy="60454"/>
            </a:xfrm>
            <a:custGeom>
              <a:avLst/>
              <a:gdLst>
                <a:gd name="T0" fmla="*/ 146 w 151"/>
                <a:gd name="T1" fmla="*/ 52 h 151"/>
                <a:gd name="T2" fmla="*/ 151 w 151"/>
                <a:gd name="T3" fmla="*/ 74 h 151"/>
                <a:gd name="T4" fmla="*/ 147 w 151"/>
                <a:gd name="T5" fmla="*/ 97 h 151"/>
                <a:gd name="T6" fmla="*/ 137 w 151"/>
                <a:gd name="T7" fmla="*/ 119 h 151"/>
                <a:gd name="T8" fmla="*/ 123 w 151"/>
                <a:gd name="T9" fmla="*/ 134 h 151"/>
                <a:gd name="T10" fmla="*/ 111 w 151"/>
                <a:gd name="T11" fmla="*/ 142 h 151"/>
                <a:gd name="T12" fmla="*/ 97 w 151"/>
                <a:gd name="T13" fmla="*/ 148 h 151"/>
                <a:gd name="T14" fmla="*/ 83 w 151"/>
                <a:gd name="T15" fmla="*/ 151 h 151"/>
                <a:gd name="T16" fmla="*/ 69 w 151"/>
                <a:gd name="T17" fmla="*/ 151 h 151"/>
                <a:gd name="T18" fmla="*/ 54 w 151"/>
                <a:gd name="T19" fmla="*/ 148 h 151"/>
                <a:gd name="T20" fmla="*/ 41 w 151"/>
                <a:gd name="T21" fmla="*/ 142 h 151"/>
                <a:gd name="T22" fmla="*/ 28 w 151"/>
                <a:gd name="T23" fmla="*/ 135 h 151"/>
                <a:gd name="T24" fmla="*/ 19 w 151"/>
                <a:gd name="T25" fmla="*/ 129 h 151"/>
                <a:gd name="T26" fmla="*/ 14 w 151"/>
                <a:gd name="T27" fmla="*/ 127 h 151"/>
                <a:gd name="T28" fmla="*/ 8 w 151"/>
                <a:gd name="T29" fmla="*/ 122 h 151"/>
                <a:gd name="T30" fmla="*/ 6 w 151"/>
                <a:gd name="T31" fmla="*/ 113 h 151"/>
                <a:gd name="T32" fmla="*/ 3 w 151"/>
                <a:gd name="T33" fmla="*/ 99 h 151"/>
                <a:gd name="T34" fmla="*/ 0 w 151"/>
                <a:gd name="T35" fmla="*/ 75 h 151"/>
                <a:gd name="T36" fmla="*/ 3 w 151"/>
                <a:gd name="T37" fmla="*/ 53 h 151"/>
                <a:gd name="T38" fmla="*/ 12 w 151"/>
                <a:gd name="T39" fmla="*/ 31 h 151"/>
                <a:gd name="T40" fmla="*/ 27 w 151"/>
                <a:gd name="T41" fmla="*/ 17 h 151"/>
                <a:gd name="T42" fmla="*/ 38 w 151"/>
                <a:gd name="T43" fmla="*/ 8 h 151"/>
                <a:gd name="T44" fmla="*/ 52 w 151"/>
                <a:gd name="T45" fmla="*/ 3 h 151"/>
                <a:gd name="T46" fmla="*/ 66 w 151"/>
                <a:gd name="T47" fmla="*/ 0 h 151"/>
                <a:gd name="T48" fmla="*/ 81 w 151"/>
                <a:gd name="T49" fmla="*/ 0 h 151"/>
                <a:gd name="T50" fmla="*/ 95 w 151"/>
                <a:gd name="T51" fmla="*/ 2 h 151"/>
                <a:gd name="T52" fmla="*/ 108 w 151"/>
                <a:gd name="T53" fmla="*/ 7 h 151"/>
                <a:gd name="T54" fmla="*/ 120 w 151"/>
                <a:gd name="T55" fmla="*/ 15 h 151"/>
                <a:gd name="T56" fmla="*/ 129 w 151"/>
                <a:gd name="T57" fmla="*/ 19 h 151"/>
                <a:gd name="T58" fmla="*/ 136 w 151"/>
                <a:gd name="T59" fmla="*/ 21 h 151"/>
                <a:gd name="T60" fmla="*/ 142 w 151"/>
                <a:gd name="T61" fmla="*/ 27 h 151"/>
                <a:gd name="T62" fmla="*/ 143 w 151"/>
                <a:gd name="T63" fmla="*/ 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1">
                  <a:moveTo>
                    <a:pt x="142" y="40"/>
                  </a:moveTo>
                  <a:lnTo>
                    <a:pt x="146" y="52"/>
                  </a:lnTo>
                  <a:lnTo>
                    <a:pt x="150" y="62"/>
                  </a:lnTo>
                  <a:lnTo>
                    <a:pt x="151" y="74"/>
                  </a:lnTo>
                  <a:lnTo>
                    <a:pt x="150" y="86"/>
                  </a:lnTo>
                  <a:lnTo>
                    <a:pt x="147" y="97"/>
                  </a:lnTo>
                  <a:lnTo>
                    <a:pt x="143" y="109"/>
                  </a:lnTo>
                  <a:lnTo>
                    <a:pt x="137" y="119"/>
                  </a:lnTo>
                  <a:lnTo>
                    <a:pt x="128" y="128"/>
                  </a:lnTo>
                  <a:lnTo>
                    <a:pt x="123" y="134"/>
                  </a:lnTo>
                  <a:lnTo>
                    <a:pt x="117" y="138"/>
                  </a:lnTo>
                  <a:lnTo>
                    <a:pt x="111" y="142"/>
                  </a:lnTo>
                  <a:lnTo>
                    <a:pt x="103" y="146"/>
                  </a:lnTo>
                  <a:lnTo>
                    <a:pt x="97" y="148"/>
                  </a:lnTo>
                  <a:lnTo>
                    <a:pt x="90" y="150"/>
                  </a:lnTo>
                  <a:lnTo>
                    <a:pt x="83" y="151"/>
                  </a:lnTo>
                  <a:lnTo>
                    <a:pt x="75" y="151"/>
                  </a:lnTo>
                  <a:lnTo>
                    <a:pt x="69" y="151"/>
                  </a:lnTo>
                  <a:lnTo>
                    <a:pt x="61" y="150"/>
                  </a:lnTo>
                  <a:lnTo>
                    <a:pt x="54" y="148"/>
                  </a:lnTo>
                  <a:lnTo>
                    <a:pt x="47" y="146"/>
                  </a:lnTo>
                  <a:lnTo>
                    <a:pt x="41" y="142"/>
                  </a:lnTo>
                  <a:lnTo>
                    <a:pt x="34" y="139"/>
                  </a:lnTo>
                  <a:lnTo>
                    <a:pt x="28" y="135"/>
                  </a:lnTo>
                  <a:lnTo>
                    <a:pt x="22" y="129"/>
                  </a:lnTo>
                  <a:lnTo>
                    <a:pt x="19" y="129"/>
                  </a:lnTo>
                  <a:lnTo>
                    <a:pt x="16" y="128"/>
                  </a:lnTo>
                  <a:lnTo>
                    <a:pt x="14" y="127"/>
                  </a:lnTo>
                  <a:lnTo>
                    <a:pt x="10" y="125"/>
                  </a:lnTo>
                  <a:lnTo>
                    <a:pt x="8" y="122"/>
                  </a:lnTo>
                  <a:lnTo>
                    <a:pt x="6" y="118"/>
                  </a:lnTo>
                  <a:lnTo>
                    <a:pt x="6" y="113"/>
                  </a:lnTo>
                  <a:lnTo>
                    <a:pt x="7" y="110"/>
                  </a:lnTo>
                  <a:lnTo>
                    <a:pt x="3" y="99"/>
                  </a:lnTo>
                  <a:lnTo>
                    <a:pt x="0" y="87"/>
                  </a:lnTo>
                  <a:lnTo>
                    <a:pt x="0" y="75"/>
                  </a:lnTo>
                  <a:lnTo>
                    <a:pt x="0" y="65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2" y="31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38" y="8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5"/>
                  </a:lnTo>
                  <a:lnTo>
                    <a:pt x="126" y="19"/>
                  </a:lnTo>
                  <a:lnTo>
                    <a:pt x="129" y="19"/>
                  </a:lnTo>
                  <a:lnTo>
                    <a:pt x="132" y="20"/>
                  </a:lnTo>
                  <a:lnTo>
                    <a:pt x="136" y="21"/>
                  </a:lnTo>
                  <a:lnTo>
                    <a:pt x="139" y="24"/>
                  </a:lnTo>
                  <a:lnTo>
                    <a:pt x="142" y="27"/>
                  </a:lnTo>
                  <a:lnTo>
                    <a:pt x="143" y="31"/>
                  </a:lnTo>
                  <a:lnTo>
                    <a:pt x="143" y="35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2266"/>
            <p:cNvSpPr>
              <a:spLocks/>
            </p:cNvSpPr>
            <p:nvPr/>
          </p:nvSpPr>
          <p:spPr bwMode="auto">
            <a:xfrm>
              <a:off x="2340212" y="5991983"/>
              <a:ext cx="60454" cy="60454"/>
            </a:xfrm>
            <a:custGeom>
              <a:avLst/>
              <a:gdLst>
                <a:gd name="T0" fmla="*/ 148 w 151"/>
                <a:gd name="T1" fmla="*/ 52 h 152"/>
                <a:gd name="T2" fmla="*/ 151 w 151"/>
                <a:gd name="T3" fmla="*/ 75 h 152"/>
                <a:gd name="T4" fmla="*/ 148 w 151"/>
                <a:gd name="T5" fmla="*/ 99 h 152"/>
                <a:gd name="T6" fmla="*/ 138 w 151"/>
                <a:gd name="T7" fmla="*/ 119 h 152"/>
                <a:gd name="T8" fmla="*/ 124 w 151"/>
                <a:gd name="T9" fmla="*/ 134 h 152"/>
                <a:gd name="T10" fmla="*/ 111 w 151"/>
                <a:gd name="T11" fmla="*/ 143 h 152"/>
                <a:gd name="T12" fmla="*/ 98 w 151"/>
                <a:gd name="T13" fmla="*/ 148 h 152"/>
                <a:gd name="T14" fmla="*/ 84 w 151"/>
                <a:gd name="T15" fmla="*/ 152 h 152"/>
                <a:gd name="T16" fmla="*/ 69 w 151"/>
                <a:gd name="T17" fmla="*/ 152 h 152"/>
                <a:gd name="T18" fmla="*/ 55 w 151"/>
                <a:gd name="T19" fmla="*/ 148 h 152"/>
                <a:gd name="T20" fmla="*/ 41 w 151"/>
                <a:gd name="T21" fmla="*/ 143 h 152"/>
                <a:gd name="T22" fmla="*/ 29 w 151"/>
                <a:gd name="T23" fmla="*/ 135 h 152"/>
                <a:gd name="T24" fmla="*/ 20 w 151"/>
                <a:gd name="T25" fmla="*/ 130 h 152"/>
                <a:gd name="T26" fmla="*/ 14 w 151"/>
                <a:gd name="T27" fmla="*/ 128 h 152"/>
                <a:gd name="T28" fmla="*/ 9 w 151"/>
                <a:gd name="T29" fmla="*/ 122 h 152"/>
                <a:gd name="T30" fmla="*/ 7 w 151"/>
                <a:gd name="T31" fmla="*/ 115 h 152"/>
                <a:gd name="T32" fmla="*/ 4 w 151"/>
                <a:gd name="T33" fmla="*/ 100 h 152"/>
                <a:gd name="T34" fmla="*/ 0 w 151"/>
                <a:gd name="T35" fmla="*/ 76 h 152"/>
                <a:gd name="T36" fmla="*/ 3 w 151"/>
                <a:gd name="T37" fmla="*/ 53 h 152"/>
                <a:gd name="T38" fmla="*/ 14 w 151"/>
                <a:gd name="T39" fmla="*/ 32 h 152"/>
                <a:gd name="T40" fmla="*/ 28 w 151"/>
                <a:gd name="T41" fmla="*/ 18 h 152"/>
                <a:gd name="T42" fmla="*/ 40 w 151"/>
                <a:gd name="T43" fmla="*/ 9 h 152"/>
                <a:gd name="T44" fmla="*/ 53 w 151"/>
                <a:gd name="T45" fmla="*/ 4 h 152"/>
                <a:gd name="T46" fmla="*/ 67 w 151"/>
                <a:gd name="T47" fmla="*/ 0 h 152"/>
                <a:gd name="T48" fmla="*/ 81 w 151"/>
                <a:gd name="T49" fmla="*/ 0 h 152"/>
                <a:gd name="T50" fmla="*/ 95 w 151"/>
                <a:gd name="T51" fmla="*/ 2 h 152"/>
                <a:gd name="T52" fmla="*/ 109 w 151"/>
                <a:gd name="T53" fmla="*/ 8 h 152"/>
                <a:gd name="T54" fmla="*/ 122 w 151"/>
                <a:gd name="T55" fmla="*/ 15 h 152"/>
                <a:gd name="T56" fmla="*/ 131 w 151"/>
                <a:gd name="T57" fmla="*/ 20 h 152"/>
                <a:gd name="T58" fmla="*/ 137 w 151"/>
                <a:gd name="T59" fmla="*/ 22 h 152"/>
                <a:gd name="T60" fmla="*/ 142 w 151"/>
                <a:gd name="T61" fmla="*/ 28 h 152"/>
                <a:gd name="T62" fmla="*/ 145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0"/>
                  </a:moveTo>
                  <a:lnTo>
                    <a:pt x="148" y="52"/>
                  </a:lnTo>
                  <a:lnTo>
                    <a:pt x="150" y="63"/>
                  </a:lnTo>
                  <a:lnTo>
                    <a:pt x="151" y="75"/>
                  </a:lnTo>
                  <a:lnTo>
                    <a:pt x="151" y="87"/>
                  </a:lnTo>
                  <a:lnTo>
                    <a:pt x="148" y="99"/>
                  </a:lnTo>
                  <a:lnTo>
                    <a:pt x="144" y="109"/>
                  </a:lnTo>
                  <a:lnTo>
                    <a:pt x="138" y="119"/>
                  </a:lnTo>
                  <a:lnTo>
                    <a:pt x="130" y="129"/>
                  </a:lnTo>
                  <a:lnTo>
                    <a:pt x="124" y="134"/>
                  </a:lnTo>
                  <a:lnTo>
                    <a:pt x="118" y="139"/>
                  </a:lnTo>
                  <a:lnTo>
                    <a:pt x="111" y="143"/>
                  </a:lnTo>
                  <a:lnTo>
                    <a:pt x="105" y="146"/>
                  </a:lnTo>
                  <a:lnTo>
                    <a:pt x="98" y="148"/>
                  </a:lnTo>
                  <a:lnTo>
                    <a:pt x="91" y="150"/>
                  </a:lnTo>
                  <a:lnTo>
                    <a:pt x="84" y="152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3" y="150"/>
                  </a:lnTo>
                  <a:lnTo>
                    <a:pt x="55" y="148"/>
                  </a:lnTo>
                  <a:lnTo>
                    <a:pt x="49" y="146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9" y="135"/>
                  </a:lnTo>
                  <a:lnTo>
                    <a:pt x="23" y="130"/>
                  </a:lnTo>
                  <a:lnTo>
                    <a:pt x="20" y="130"/>
                  </a:lnTo>
                  <a:lnTo>
                    <a:pt x="17" y="129"/>
                  </a:lnTo>
                  <a:lnTo>
                    <a:pt x="14" y="128"/>
                  </a:lnTo>
                  <a:lnTo>
                    <a:pt x="12" y="126"/>
                  </a:lnTo>
                  <a:lnTo>
                    <a:pt x="9" y="122"/>
                  </a:lnTo>
                  <a:lnTo>
                    <a:pt x="7" y="118"/>
                  </a:lnTo>
                  <a:lnTo>
                    <a:pt x="7" y="115"/>
                  </a:lnTo>
                  <a:lnTo>
                    <a:pt x="9" y="110"/>
                  </a:lnTo>
                  <a:lnTo>
                    <a:pt x="4" y="100"/>
                  </a:lnTo>
                  <a:lnTo>
                    <a:pt x="1" y="88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4" y="32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5" y="2"/>
                  </a:lnTo>
                  <a:lnTo>
                    <a:pt x="103" y="5"/>
                  </a:lnTo>
                  <a:lnTo>
                    <a:pt x="109" y="8"/>
                  </a:lnTo>
                  <a:lnTo>
                    <a:pt x="115" y="11"/>
                  </a:lnTo>
                  <a:lnTo>
                    <a:pt x="122" y="15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4" y="21"/>
                  </a:lnTo>
                  <a:lnTo>
                    <a:pt x="137" y="22"/>
                  </a:lnTo>
                  <a:lnTo>
                    <a:pt x="140" y="24"/>
                  </a:lnTo>
                  <a:lnTo>
                    <a:pt x="142" y="28"/>
                  </a:lnTo>
                  <a:lnTo>
                    <a:pt x="145" y="32"/>
                  </a:lnTo>
                  <a:lnTo>
                    <a:pt x="145" y="37"/>
                  </a:lnTo>
                  <a:lnTo>
                    <a:pt x="142" y="40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2267"/>
            <p:cNvSpPr>
              <a:spLocks/>
            </p:cNvSpPr>
            <p:nvPr/>
          </p:nvSpPr>
          <p:spPr bwMode="auto">
            <a:xfrm>
              <a:off x="2704525" y="5899711"/>
              <a:ext cx="60454" cy="60454"/>
            </a:xfrm>
            <a:custGeom>
              <a:avLst/>
              <a:gdLst>
                <a:gd name="T0" fmla="*/ 147 w 151"/>
                <a:gd name="T1" fmla="*/ 52 h 152"/>
                <a:gd name="T2" fmla="*/ 151 w 151"/>
                <a:gd name="T3" fmla="*/ 76 h 152"/>
                <a:gd name="T4" fmla="*/ 148 w 151"/>
                <a:gd name="T5" fmla="*/ 98 h 152"/>
                <a:gd name="T6" fmla="*/ 137 w 151"/>
                <a:gd name="T7" fmla="*/ 120 h 152"/>
                <a:gd name="T8" fmla="*/ 124 w 151"/>
                <a:gd name="T9" fmla="*/ 135 h 152"/>
                <a:gd name="T10" fmla="*/ 111 w 151"/>
                <a:gd name="T11" fmla="*/ 143 h 152"/>
                <a:gd name="T12" fmla="*/ 97 w 151"/>
                <a:gd name="T13" fmla="*/ 148 h 152"/>
                <a:gd name="T14" fmla="*/ 83 w 151"/>
                <a:gd name="T15" fmla="*/ 151 h 152"/>
                <a:gd name="T16" fmla="*/ 69 w 151"/>
                <a:gd name="T17" fmla="*/ 151 h 152"/>
                <a:gd name="T18" fmla="*/ 55 w 151"/>
                <a:gd name="T19" fmla="*/ 149 h 152"/>
                <a:gd name="T20" fmla="*/ 41 w 151"/>
                <a:gd name="T21" fmla="*/ 144 h 152"/>
                <a:gd name="T22" fmla="*/ 28 w 151"/>
                <a:gd name="T23" fmla="*/ 135 h 152"/>
                <a:gd name="T24" fmla="*/ 19 w 151"/>
                <a:gd name="T25" fmla="*/ 131 h 152"/>
                <a:gd name="T26" fmla="*/ 14 w 151"/>
                <a:gd name="T27" fmla="*/ 129 h 152"/>
                <a:gd name="T28" fmla="*/ 8 w 151"/>
                <a:gd name="T29" fmla="*/ 123 h 152"/>
                <a:gd name="T30" fmla="*/ 7 w 151"/>
                <a:gd name="T31" fmla="*/ 115 h 152"/>
                <a:gd name="T32" fmla="*/ 3 w 151"/>
                <a:gd name="T33" fmla="*/ 99 h 152"/>
                <a:gd name="T34" fmla="*/ 0 w 151"/>
                <a:gd name="T35" fmla="*/ 77 h 152"/>
                <a:gd name="T36" fmla="*/ 3 w 151"/>
                <a:gd name="T37" fmla="*/ 54 h 152"/>
                <a:gd name="T38" fmla="*/ 14 w 151"/>
                <a:gd name="T39" fmla="*/ 33 h 152"/>
                <a:gd name="T40" fmla="*/ 27 w 151"/>
                <a:gd name="T41" fmla="*/ 17 h 152"/>
                <a:gd name="T42" fmla="*/ 40 w 151"/>
                <a:gd name="T43" fmla="*/ 10 h 152"/>
                <a:gd name="T44" fmla="*/ 53 w 151"/>
                <a:gd name="T45" fmla="*/ 4 h 152"/>
                <a:gd name="T46" fmla="*/ 67 w 151"/>
                <a:gd name="T47" fmla="*/ 1 h 152"/>
                <a:gd name="T48" fmla="*/ 81 w 151"/>
                <a:gd name="T49" fmla="*/ 1 h 152"/>
                <a:gd name="T50" fmla="*/ 95 w 151"/>
                <a:gd name="T51" fmla="*/ 3 h 152"/>
                <a:gd name="T52" fmla="*/ 109 w 151"/>
                <a:gd name="T53" fmla="*/ 8 h 152"/>
                <a:gd name="T54" fmla="*/ 121 w 151"/>
                <a:gd name="T55" fmla="*/ 15 h 152"/>
                <a:gd name="T56" fmla="*/ 130 w 151"/>
                <a:gd name="T57" fmla="*/ 21 h 152"/>
                <a:gd name="T58" fmla="*/ 137 w 151"/>
                <a:gd name="T59" fmla="*/ 23 h 152"/>
                <a:gd name="T60" fmla="*/ 142 w 151"/>
                <a:gd name="T61" fmla="*/ 28 h 152"/>
                <a:gd name="T62" fmla="*/ 143 w 151"/>
                <a:gd name="T63" fmla="*/ 3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42" y="41"/>
                  </a:moveTo>
                  <a:lnTo>
                    <a:pt x="147" y="52"/>
                  </a:lnTo>
                  <a:lnTo>
                    <a:pt x="150" y="64"/>
                  </a:lnTo>
                  <a:lnTo>
                    <a:pt x="151" y="76"/>
                  </a:lnTo>
                  <a:lnTo>
                    <a:pt x="150" y="87"/>
                  </a:lnTo>
                  <a:lnTo>
                    <a:pt x="148" y="98"/>
                  </a:lnTo>
                  <a:lnTo>
                    <a:pt x="143" y="109"/>
                  </a:lnTo>
                  <a:lnTo>
                    <a:pt x="137" y="120"/>
                  </a:lnTo>
                  <a:lnTo>
                    <a:pt x="129" y="130"/>
                  </a:lnTo>
                  <a:lnTo>
                    <a:pt x="124" y="135"/>
                  </a:lnTo>
                  <a:lnTo>
                    <a:pt x="117" y="139"/>
                  </a:lnTo>
                  <a:lnTo>
                    <a:pt x="111" y="143"/>
                  </a:lnTo>
                  <a:lnTo>
                    <a:pt x="105" y="146"/>
                  </a:lnTo>
                  <a:lnTo>
                    <a:pt x="97" y="148"/>
                  </a:lnTo>
                  <a:lnTo>
                    <a:pt x="90" y="150"/>
                  </a:lnTo>
                  <a:lnTo>
                    <a:pt x="83" y="151"/>
                  </a:lnTo>
                  <a:lnTo>
                    <a:pt x="76" y="152"/>
                  </a:lnTo>
                  <a:lnTo>
                    <a:pt x="69" y="151"/>
                  </a:lnTo>
                  <a:lnTo>
                    <a:pt x="61" y="150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39"/>
                  </a:lnTo>
                  <a:lnTo>
                    <a:pt x="28" y="135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7" y="130"/>
                  </a:lnTo>
                  <a:lnTo>
                    <a:pt x="14" y="129"/>
                  </a:lnTo>
                  <a:lnTo>
                    <a:pt x="12" y="126"/>
                  </a:lnTo>
                  <a:lnTo>
                    <a:pt x="8" y="123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8" y="110"/>
                  </a:lnTo>
                  <a:lnTo>
                    <a:pt x="3" y="99"/>
                  </a:lnTo>
                  <a:lnTo>
                    <a:pt x="1" y="89"/>
                  </a:lnTo>
                  <a:lnTo>
                    <a:pt x="0" y="77"/>
                  </a:lnTo>
                  <a:lnTo>
                    <a:pt x="1" y="65"/>
                  </a:lnTo>
                  <a:lnTo>
                    <a:pt x="3" y="54"/>
                  </a:lnTo>
                  <a:lnTo>
                    <a:pt x="7" y="42"/>
                  </a:lnTo>
                  <a:lnTo>
                    <a:pt x="14" y="33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59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1"/>
                  </a:lnTo>
                  <a:lnTo>
                    <a:pt x="88" y="1"/>
                  </a:lnTo>
                  <a:lnTo>
                    <a:pt x="95" y="3"/>
                  </a:lnTo>
                  <a:lnTo>
                    <a:pt x="101" y="6"/>
                  </a:lnTo>
                  <a:lnTo>
                    <a:pt x="109" y="8"/>
                  </a:lnTo>
                  <a:lnTo>
                    <a:pt x="115" y="12"/>
                  </a:lnTo>
                  <a:lnTo>
                    <a:pt x="121" y="15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4" y="21"/>
                  </a:lnTo>
                  <a:lnTo>
                    <a:pt x="137" y="23"/>
                  </a:lnTo>
                  <a:lnTo>
                    <a:pt x="139" y="25"/>
                  </a:lnTo>
                  <a:lnTo>
                    <a:pt x="142" y="28"/>
                  </a:lnTo>
                  <a:lnTo>
                    <a:pt x="143" y="33"/>
                  </a:lnTo>
                  <a:lnTo>
                    <a:pt x="143" y="37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2268"/>
            <p:cNvSpPr>
              <a:spLocks noEditPoints="1"/>
            </p:cNvSpPr>
            <p:nvPr/>
          </p:nvSpPr>
          <p:spPr bwMode="auto">
            <a:xfrm>
              <a:off x="2313167" y="6208343"/>
              <a:ext cx="604535" cy="262496"/>
            </a:xfrm>
            <a:custGeom>
              <a:avLst/>
              <a:gdLst>
                <a:gd name="T0" fmla="*/ 140 w 1518"/>
                <a:gd name="T1" fmla="*/ 162 h 657"/>
                <a:gd name="T2" fmla="*/ 92 w 1518"/>
                <a:gd name="T3" fmla="*/ 177 h 657"/>
                <a:gd name="T4" fmla="*/ 93 w 1518"/>
                <a:gd name="T5" fmla="*/ 163 h 657"/>
                <a:gd name="T6" fmla="*/ 198 w 1518"/>
                <a:gd name="T7" fmla="*/ 59 h 657"/>
                <a:gd name="T8" fmla="*/ 136 w 1518"/>
                <a:gd name="T9" fmla="*/ 370 h 657"/>
                <a:gd name="T10" fmla="*/ 351 w 1518"/>
                <a:gd name="T11" fmla="*/ 540 h 657"/>
                <a:gd name="T12" fmla="*/ 351 w 1518"/>
                <a:gd name="T13" fmla="*/ 324 h 657"/>
                <a:gd name="T14" fmla="*/ 665 w 1518"/>
                <a:gd name="T15" fmla="*/ 642 h 657"/>
                <a:gd name="T16" fmla="*/ 541 w 1518"/>
                <a:gd name="T17" fmla="*/ 556 h 657"/>
                <a:gd name="T18" fmla="*/ 586 w 1518"/>
                <a:gd name="T19" fmla="*/ 463 h 657"/>
                <a:gd name="T20" fmla="*/ 601 w 1518"/>
                <a:gd name="T21" fmla="*/ 435 h 657"/>
                <a:gd name="T22" fmla="*/ 600 w 1518"/>
                <a:gd name="T23" fmla="*/ 475 h 657"/>
                <a:gd name="T24" fmla="*/ 1016 w 1518"/>
                <a:gd name="T25" fmla="*/ 602 h 657"/>
                <a:gd name="T26" fmla="*/ 871 w 1518"/>
                <a:gd name="T27" fmla="*/ 487 h 657"/>
                <a:gd name="T28" fmla="*/ 869 w 1518"/>
                <a:gd name="T29" fmla="*/ 547 h 657"/>
                <a:gd name="T30" fmla="*/ 840 w 1518"/>
                <a:gd name="T31" fmla="*/ 480 h 657"/>
                <a:gd name="T32" fmla="*/ 814 w 1518"/>
                <a:gd name="T33" fmla="*/ 646 h 657"/>
                <a:gd name="T34" fmla="*/ 790 w 1518"/>
                <a:gd name="T35" fmla="*/ 504 h 657"/>
                <a:gd name="T36" fmla="*/ 798 w 1518"/>
                <a:gd name="T37" fmla="*/ 502 h 657"/>
                <a:gd name="T38" fmla="*/ 858 w 1518"/>
                <a:gd name="T39" fmla="*/ 630 h 657"/>
                <a:gd name="T40" fmla="*/ 915 w 1518"/>
                <a:gd name="T41" fmla="*/ 492 h 657"/>
                <a:gd name="T42" fmla="*/ 920 w 1518"/>
                <a:gd name="T43" fmla="*/ 457 h 657"/>
                <a:gd name="T44" fmla="*/ 933 w 1518"/>
                <a:gd name="T45" fmla="*/ 514 h 657"/>
                <a:gd name="T46" fmla="*/ 1108 w 1518"/>
                <a:gd name="T47" fmla="*/ 566 h 657"/>
                <a:gd name="T48" fmla="*/ 1261 w 1518"/>
                <a:gd name="T49" fmla="*/ 407 h 657"/>
                <a:gd name="T50" fmla="*/ 1214 w 1518"/>
                <a:gd name="T51" fmla="*/ 360 h 657"/>
                <a:gd name="T52" fmla="*/ 1202 w 1518"/>
                <a:gd name="T53" fmla="*/ 341 h 657"/>
                <a:gd name="T54" fmla="*/ 1273 w 1518"/>
                <a:gd name="T55" fmla="*/ 367 h 657"/>
                <a:gd name="T56" fmla="*/ 1238 w 1518"/>
                <a:gd name="T57" fmla="*/ 262 h 657"/>
                <a:gd name="T58" fmla="*/ 1283 w 1518"/>
                <a:gd name="T59" fmla="*/ 305 h 657"/>
                <a:gd name="T60" fmla="*/ 1295 w 1518"/>
                <a:gd name="T61" fmla="*/ 323 h 657"/>
                <a:gd name="T62" fmla="*/ 1226 w 1518"/>
                <a:gd name="T63" fmla="*/ 297 h 657"/>
                <a:gd name="T64" fmla="*/ 1452 w 1518"/>
                <a:gd name="T65" fmla="*/ 262 h 657"/>
                <a:gd name="T66" fmla="*/ 1491 w 1518"/>
                <a:gd name="T67" fmla="*/ 222 h 657"/>
                <a:gd name="T68" fmla="*/ 1516 w 1518"/>
                <a:gd name="T69" fmla="*/ 170 h 657"/>
                <a:gd name="T70" fmla="*/ 1515 w 1518"/>
                <a:gd name="T71" fmla="*/ 128 h 657"/>
                <a:gd name="T72" fmla="*/ 1497 w 1518"/>
                <a:gd name="T73" fmla="*/ 97 h 657"/>
                <a:gd name="T74" fmla="*/ 1452 w 1518"/>
                <a:gd name="T75" fmla="*/ 80 h 657"/>
                <a:gd name="T76" fmla="*/ 1394 w 1518"/>
                <a:gd name="T77" fmla="*/ 106 h 657"/>
                <a:gd name="T78" fmla="*/ 1357 w 1518"/>
                <a:gd name="T79" fmla="*/ 130 h 657"/>
                <a:gd name="T80" fmla="*/ 1344 w 1518"/>
                <a:gd name="T81" fmla="*/ 123 h 657"/>
                <a:gd name="T82" fmla="*/ 1347 w 1518"/>
                <a:gd name="T83" fmla="*/ 100 h 657"/>
                <a:gd name="T84" fmla="*/ 1374 w 1518"/>
                <a:gd name="T85" fmla="*/ 65 h 657"/>
                <a:gd name="T86" fmla="*/ 1327 w 1518"/>
                <a:gd name="T87" fmla="*/ 40 h 657"/>
                <a:gd name="T88" fmla="*/ 1294 w 1518"/>
                <a:gd name="T89" fmla="*/ 97 h 657"/>
                <a:gd name="T90" fmla="*/ 1290 w 1518"/>
                <a:gd name="T91" fmla="*/ 138 h 657"/>
                <a:gd name="T92" fmla="*/ 1306 w 1518"/>
                <a:gd name="T93" fmla="*/ 171 h 657"/>
                <a:gd name="T94" fmla="*/ 1338 w 1518"/>
                <a:gd name="T95" fmla="*/ 192 h 657"/>
                <a:gd name="T96" fmla="*/ 1376 w 1518"/>
                <a:gd name="T97" fmla="*/ 189 h 657"/>
                <a:gd name="T98" fmla="*/ 1416 w 1518"/>
                <a:gd name="T99" fmla="*/ 164 h 657"/>
                <a:gd name="T100" fmla="*/ 1451 w 1518"/>
                <a:gd name="T101" fmla="*/ 143 h 657"/>
                <a:gd name="T102" fmla="*/ 1464 w 1518"/>
                <a:gd name="T103" fmla="*/ 160 h 657"/>
                <a:gd name="T104" fmla="*/ 1450 w 1518"/>
                <a:gd name="T105" fmla="*/ 192 h 657"/>
                <a:gd name="T106" fmla="*/ 1415 w 1518"/>
                <a:gd name="T107" fmla="*/ 22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8" h="657">
                  <a:moveTo>
                    <a:pt x="37" y="243"/>
                  </a:moveTo>
                  <a:lnTo>
                    <a:pt x="275" y="192"/>
                  </a:lnTo>
                  <a:lnTo>
                    <a:pt x="242" y="136"/>
                  </a:lnTo>
                  <a:lnTo>
                    <a:pt x="150" y="160"/>
                  </a:lnTo>
                  <a:lnTo>
                    <a:pt x="140" y="162"/>
                  </a:lnTo>
                  <a:lnTo>
                    <a:pt x="131" y="165"/>
                  </a:lnTo>
                  <a:lnTo>
                    <a:pt x="121" y="167"/>
                  </a:lnTo>
                  <a:lnTo>
                    <a:pt x="111" y="170"/>
                  </a:lnTo>
                  <a:lnTo>
                    <a:pt x="101" y="174"/>
                  </a:lnTo>
                  <a:lnTo>
                    <a:pt x="92" y="177"/>
                  </a:lnTo>
                  <a:lnTo>
                    <a:pt x="81" y="180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82" y="173"/>
                  </a:lnTo>
                  <a:lnTo>
                    <a:pt x="93" y="163"/>
                  </a:lnTo>
                  <a:lnTo>
                    <a:pt x="102" y="154"/>
                  </a:lnTo>
                  <a:lnTo>
                    <a:pt x="112" y="144"/>
                  </a:lnTo>
                  <a:lnTo>
                    <a:pt x="122" y="135"/>
                  </a:lnTo>
                  <a:lnTo>
                    <a:pt x="132" y="125"/>
                  </a:lnTo>
                  <a:lnTo>
                    <a:pt x="198" y="59"/>
                  </a:lnTo>
                  <a:lnTo>
                    <a:pt x="164" y="0"/>
                  </a:lnTo>
                  <a:lnTo>
                    <a:pt x="0" y="179"/>
                  </a:lnTo>
                  <a:lnTo>
                    <a:pt x="37" y="243"/>
                  </a:lnTo>
                  <a:close/>
                  <a:moveTo>
                    <a:pt x="299" y="207"/>
                  </a:moveTo>
                  <a:lnTo>
                    <a:pt x="136" y="370"/>
                  </a:lnTo>
                  <a:lnTo>
                    <a:pt x="180" y="414"/>
                  </a:lnTo>
                  <a:lnTo>
                    <a:pt x="343" y="250"/>
                  </a:lnTo>
                  <a:lnTo>
                    <a:pt x="299" y="207"/>
                  </a:lnTo>
                  <a:close/>
                  <a:moveTo>
                    <a:pt x="299" y="505"/>
                  </a:moveTo>
                  <a:lnTo>
                    <a:pt x="351" y="540"/>
                  </a:lnTo>
                  <a:lnTo>
                    <a:pt x="450" y="392"/>
                  </a:lnTo>
                  <a:lnTo>
                    <a:pt x="501" y="425"/>
                  </a:lnTo>
                  <a:lnTo>
                    <a:pt x="530" y="382"/>
                  </a:lnTo>
                  <a:lnTo>
                    <a:pt x="380" y="281"/>
                  </a:lnTo>
                  <a:lnTo>
                    <a:pt x="351" y="324"/>
                  </a:lnTo>
                  <a:lnTo>
                    <a:pt x="399" y="357"/>
                  </a:lnTo>
                  <a:lnTo>
                    <a:pt x="299" y="505"/>
                  </a:lnTo>
                  <a:close/>
                  <a:moveTo>
                    <a:pt x="598" y="571"/>
                  </a:moveTo>
                  <a:lnTo>
                    <a:pt x="600" y="626"/>
                  </a:lnTo>
                  <a:lnTo>
                    <a:pt x="665" y="642"/>
                  </a:lnTo>
                  <a:lnTo>
                    <a:pt x="653" y="401"/>
                  </a:lnTo>
                  <a:lnTo>
                    <a:pt x="574" y="382"/>
                  </a:lnTo>
                  <a:lnTo>
                    <a:pt x="452" y="589"/>
                  </a:lnTo>
                  <a:lnTo>
                    <a:pt x="515" y="605"/>
                  </a:lnTo>
                  <a:lnTo>
                    <a:pt x="541" y="556"/>
                  </a:lnTo>
                  <a:lnTo>
                    <a:pt x="598" y="571"/>
                  </a:lnTo>
                  <a:close/>
                  <a:moveTo>
                    <a:pt x="559" y="514"/>
                  </a:moveTo>
                  <a:lnTo>
                    <a:pt x="580" y="476"/>
                  </a:lnTo>
                  <a:lnTo>
                    <a:pt x="583" y="470"/>
                  </a:lnTo>
                  <a:lnTo>
                    <a:pt x="586" y="463"/>
                  </a:lnTo>
                  <a:lnTo>
                    <a:pt x="590" y="455"/>
                  </a:lnTo>
                  <a:lnTo>
                    <a:pt x="594" y="448"/>
                  </a:lnTo>
                  <a:lnTo>
                    <a:pt x="597" y="441"/>
                  </a:lnTo>
                  <a:lnTo>
                    <a:pt x="600" y="435"/>
                  </a:lnTo>
                  <a:lnTo>
                    <a:pt x="601" y="435"/>
                  </a:lnTo>
                  <a:lnTo>
                    <a:pt x="601" y="443"/>
                  </a:lnTo>
                  <a:lnTo>
                    <a:pt x="601" y="450"/>
                  </a:lnTo>
                  <a:lnTo>
                    <a:pt x="601" y="459"/>
                  </a:lnTo>
                  <a:lnTo>
                    <a:pt x="600" y="466"/>
                  </a:lnTo>
                  <a:lnTo>
                    <a:pt x="600" y="475"/>
                  </a:lnTo>
                  <a:lnTo>
                    <a:pt x="601" y="481"/>
                  </a:lnTo>
                  <a:lnTo>
                    <a:pt x="601" y="525"/>
                  </a:lnTo>
                  <a:lnTo>
                    <a:pt x="559" y="514"/>
                  </a:lnTo>
                  <a:close/>
                  <a:moveTo>
                    <a:pt x="958" y="614"/>
                  </a:moveTo>
                  <a:lnTo>
                    <a:pt x="1016" y="602"/>
                  </a:lnTo>
                  <a:lnTo>
                    <a:pt x="957" y="379"/>
                  </a:lnTo>
                  <a:lnTo>
                    <a:pt x="878" y="395"/>
                  </a:lnTo>
                  <a:lnTo>
                    <a:pt x="874" y="460"/>
                  </a:lnTo>
                  <a:lnTo>
                    <a:pt x="873" y="473"/>
                  </a:lnTo>
                  <a:lnTo>
                    <a:pt x="871" y="487"/>
                  </a:lnTo>
                  <a:lnTo>
                    <a:pt x="871" y="502"/>
                  </a:lnTo>
                  <a:lnTo>
                    <a:pt x="871" y="517"/>
                  </a:lnTo>
                  <a:lnTo>
                    <a:pt x="870" y="532"/>
                  </a:lnTo>
                  <a:lnTo>
                    <a:pt x="870" y="547"/>
                  </a:lnTo>
                  <a:lnTo>
                    <a:pt x="869" y="547"/>
                  </a:lnTo>
                  <a:lnTo>
                    <a:pt x="864" y="534"/>
                  </a:lnTo>
                  <a:lnTo>
                    <a:pt x="858" y="520"/>
                  </a:lnTo>
                  <a:lnTo>
                    <a:pt x="852" y="506"/>
                  </a:lnTo>
                  <a:lnTo>
                    <a:pt x="847" y="493"/>
                  </a:lnTo>
                  <a:lnTo>
                    <a:pt x="840" y="480"/>
                  </a:lnTo>
                  <a:lnTo>
                    <a:pt x="834" y="468"/>
                  </a:lnTo>
                  <a:lnTo>
                    <a:pt x="807" y="410"/>
                  </a:lnTo>
                  <a:lnTo>
                    <a:pt x="725" y="427"/>
                  </a:lnTo>
                  <a:lnTo>
                    <a:pt x="759" y="657"/>
                  </a:lnTo>
                  <a:lnTo>
                    <a:pt x="814" y="646"/>
                  </a:lnTo>
                  <a:lnTo>
                    <a:pt x="801" y="563"/>
                  </a:lnTo>
                  <a:lnTo>
                    <a:pt x="799" y="549"/>
                  </a:lnTo>
                  <a:lnTo>
                    <a:pt x="796" y="535"/>
                  </a:lnTo>
                  <a:lnTo>
                    <a:pt x="794" y="520"/>
                  </a:lnTo>
                  <a:lnTo>
                    <a:pt x="790" y="504"/>
                  </a:lnTo>
                  <a:lnTo>
                    <a:pt x="788" y="488"/>
                  </a:lnTo>
                  <a:lnTo>
                    <a:pt x="785" y="472"/>
                  </a:lnTo>
                  <a:lnTo>
                    <a:pt x="786" y="472"/>
                  </a:lnTo>
                  <a:lnTo>
                    <a:pt x="792" y="487"/>
                  </a:lnTo>
                  <a:lnTo>
                    <a:pt x="798" y="502"/>
                  </a:lnTo>
                  <a:lnTo>
                    <a:pt x="804" y="516"/>
                  </a:lnTo>
                  <a:lnTo>
                    <a:pt x="811" y="531"/>
                  </a:lnTo>
                  <a:lnTo>
                    <a:pt x="816" y="544"/>
                  </a:lnTo>
                  <a:lnTo>
                    <a:pt x="823" y="556"/>
                  </a:lnTo>
                  <a:lnTo>
                    <a:pt x="858" y="630"/>
                  </a:lnTo>
                  <a:lnTo>
                    <a:pt x="905" y="621"/>
                  </a:lnTo>
                  <a:lnTo>
                    <a:pt x="911" y="538"/>
                  </a:lnTo>
                  <a:lnTo>
                    <a:pt x="912" y="524"/>
                  </a:lnTo>
                  <a:lnTo>
                    <a:pt x="914" y="508"/>
                  </a:lnTo>
                  <a:lnTo>
                    <a:pt x="915" y="492"/>
                  </a:lnTo>
                  <a:lnTo>
                    <a:pt x="915" y="476"/>
                  </a:lnTo>
                  <a:lnTo>
                    <a:pt x="916" y="460"/>
                  </a:lnTo>
                  <a:lnTo>
                    <a:pt x="916" y="444"/>
                  </a:lnTo>
                  <a:lnTo>
                    <a:pt x="917" y="444"/>
                  </a:lnTo>
                  <a:lnTo>
                    <a:pt x="920" y="457"/>
                  </a:lnTo>
                  <a:lnTo>
                    <a:pt x="922" y="468"/>
                  </a:lnTo>
                  <a:lnTo>
                    <a:pt x="925" y="481"/>
                  </a:lnTo>
                  <a:lnTo>
                    <a:pt x="928" y="492"/>
                  </a:lnTo>
                  <a:lnTo>
                    <a:pt x="931" y="504"/>
                  </a:lnTo>
                  <a:lnTo>
                    <a:pt x="933" y="514"/>
                  </a:lnTo>
                  <a:lnTo>
                    <a:pt x="935" y="525"/>
                  </a:lnTo>
                  <a:lnTo>
                    <a:pt x="937" y="534"/>
                  </a:lnTo>
                  <a:lnTo>
                    <a:pt x="958" y="614"/>
                  </a:lnTo>
                  <a:close/>
                  <a:moveTo>
                    <a:pt x="1006" y="357"/>
                  </a:moveTo>
                  <a:lnTo>
                    <a:pt x="1108" y="566"/>
                  </a:lnTo>
                  <a:lnTo>
                    <a:pt x="1164" y="539"/>
                  </a:lnTo>
                  <a:lnTo>
                    <a:pt x="1063" y="330"/>
                  </a:lnTo>
                  <a:lnTo>
                    <a:pt x="1006" y="357"/>
                  </a:lnTo>
                  <a:close/>
                  <a:moveTo>
                    <a:pt x="1301" y="448"/>
                  </a:moveTo>
                  <a:lnTo>
                    <a:pt x="1261" y="407"/>
                  </a:lnTo>
                  <a:lnTo>
                    <a:pt x="1252" y="397"/>
                  </a:lnTo>
                  <a:lnTo>
                    <a:pt x="1242" y="389"/>
                  </a:lnTo>
                  <a:lnTo>
                    <a:pt x="1232" y="379"/>
                  </a:lnTo>
                  <a:lnTo>
                    <a:pt x="1222" y="370"/>
                  </a:lnTo>
                  <a:lnTo>
                    <a:pt x="1214" y="360"/>
                  </a:lnTo>
                  <a:lnTo>
                    <a:pt x="1204" y="352"/>
                  </a:lnTo>
                  <a:lnTo>
                    <a:pt x="1195" y="344"/>
                  </a:lnTo>
                  <a:lnTo>
                    <a:pt x="1187" y="336"/>
                  </a:lnTo>
                  <a:lnTo>
                    <a:pt x="1188" y="336"/>
                  </a:lnTo>
                  <a:lnTo>
                    <a:pt x="1202" y="341"/>
                  </a:lnTo>
                  <a:lnTo>
                    <a:pt x="1216" y="346"/>
                  </a:lnTo>
                  <a:lnTo>
                    <a:pt x="1231" y="352"/>
                  </a:lnTo>
                  <a:lnTo>
                    <a:pt x="1246" y="357"/>
                  </a:lnTo>
                  <a:lnTo>
                    <a:pt x="1260" y="363"/>
                  </a:lnTo>
                  <a:lnTo>
                    <a:pt x="1273" y="367"/>
                  </a:lnTo>
                  <a:lnTo>
                    <a:pt x="1356" y="393"/>
                  </a:lnTo>
                  <a:lnTo>
                    <a:pt x="1402" y="347"/>
                  </a:lnTo>
                  <a:lnTo>
                    <a:pt x="1239" y="183"/>
                  </a:lnTo>
                  <a:lnTo>
                    <a:pt x="1199" y="223"/>
                  </a:lnTo>
                  <a:lnTo>
                    <a:pt x="1238" y="262"/>
                  </a:lnTo>
                  <a:lnTo>
                    <a:pt x="1246" y="272"/>
                  </a:lnTo>
                  <a:lnTo>
                    <a:pt x="1256" y="281"/>
                  </a:lnTo>
                  <a:lnTo>
                    <a:pt x="1265" y="289"/>
                  </a:lnTo>
                  <a:lnTo>
                    <a:pt x="1273" y="297"/>
                  </a:lnTo>
                  <a:lnTo>
                    <a:pt x="1283" y="305"/>
                  </a:lnTo>
                  <a:lnTo>
                    <a:pt x="1292" y="313"/>
                  </a:lnTo>
                  <a:lnTo>
                    <a:pt x="1300" y="320"/>
                  </a:lnTo>
                  <a:lnTo>
                    <a:pt x="1309" y="328"/>
                  </a:lnTo>
                  <a:lnTo>
                    <a:pt x="1309" y="328"/>
                  </a:lnTo>
                  <a:lnTo>
                    <a:pt x="1295" y="323"/>
                  </a:lnTo>
                  <a:lnTo>
                    <a:pt x="1281" y="316"/>
                  </a:lnTo>
                  <a:lnTo>
                    <a:pt x="1267" y="311"/>
                  </a:lnTo>
                  <a:lnTo>
                    <a:pt x="1253" y="305"/>
                  </a:lnTo>
                  <a:lnTo>
                    <a:pt x="1239" y="301"/>
                  </a:lnTo>
                  <a:lnTo>
                    <a:pt x="1226" y="297"/>
                  </a:lnTo>
                  <a:lnTo>
                    <a:pt x="1150" y="273"/>
                  </a:lnTo>
                  <a:lnTo>
                    <a:pt x="1098" y="324"/>
                  </a:lnTo>
                  <a:lnTo>
                    <a:pt x="1261" y="488"/>
                  </a:lnTo>
                  <a:lnTo>
                    <a:pt x="1301" y="448"/>
                  </a:lnTo>
                  <a:close/>
                  <a:moveTo>
                    <a:pt x="1452" y="262"/>
                  </a:moveTo>
                  <a:lnTo>
                    <a:pt x="1460" y="258"/>
                  </a:lnTo>
                  <a:lnTo>
                    <a:pt x="1468" y="251"/>
                  </a:lnTo>
                  <a:lnTo>
                    <a:pt x="1475" y="243"/>
                  </a:lnTo>
                  <a:lnTo>
                    <a:pt x="1484" y="233"/>
                  </a:lnTo>
                  <a:lnTo>
                    <a:pt x="1491" y="222"/>
                  </a:lnTo>
                  <a:lnTo>
                    <a:pt x="1499" y="211"/>
                  </a:lnTo>
                  <a:lnTo>
                    <a:pt x="1504" y="201"/>
                  </a:lnTo>
                  <a:lnTo>
                    <a:pt x="1510" y="190"/>
                  </a:lnTo>
                  <a:lnTo>
                    <a:pt x="1513" y="180"/>
                  </a:lnTo>
                  <a:lnTo>
                    <a:pt x="1516" y="170"/>
                  </a:lnTo>
                  <a:lnTo>
                    <a:pt x="1517" y="161"/>
                  </a:lnTo>
                  <a:lnTo>
                    <a:pt x="1518" y="152"/>
                  </a:lnTo>
                  <a:lnTo>
                    <a:pt x="1518" y="143"/>
                  </a:lnTo>
                  <a:lnTo>
                    <a:pt x="1517" y="136"/>
                  </a:lnTo>
                  <a:lnTo>
                    <a:pt x="1515" y="128"/>
                  </a:lnTo>
                  <a:lnTo>
                    <a:pt x="1513" y="121"/>
                  </a:lnTo>
                  <a:lnTo>
                    <a:pt x="1510" y="114"/>
                  </a:lnTo>
                  <a:lnTo>
                    <a:pt x="1505" y="108"/>
                  </a:lnTo>
                  <a:lnTo>
                    <a:pt x="1501" y="102"/>
                  </a:lnTo>
                  <a:lnTo>
                    <a:pt x="1497" y="97"/>
                  </a:lnTo>
                  <a:lnTo>
                    <a:pt x="1490" y="93"/>
                  </a:lnTo>
                  <a:lnTo>
                    <a:pt x="1485" y="89"/>
                  </a:lnTo>
                  <a:lnTo>
                    <a:pt x="1474" y="84"/>
                  </a:lnTo>
                  <a:lnTo>
                    <a:pt x="1463" y="81"/>
                  </a:lnTo>
                  <a:lnTo>
                    <a:pt x="1452" y="80"/>
                  </a:lnTo>
                  <a:lnTo>
                    <a:pt x="1442" y="81"/>
                  </a:lnTo>
                  <a:lnTo>
                    <a:pt x="1430" y="84"/>
                  </a:lnTo>
                  <a:lnTo>
                    <a:pt x="1419" y="89"/>
                  </a:lnTo>
                  <a:lnTo>
                    <a:pt x="1406" y="97"/>
                  </a:lnTo>
                  <a:lnTo>
                    <a:pt x="1394" y="106"/>
                  </a:lnTo>
                  <a:lnTo>
                    <a:pt x="1383" y="115"/>
                  </a:lnTo>
                  <a:lnTo>
                    <a:pt x="1374" y="122"/>
                  </a:lnTo>
                  <a:lnTo>
                    <a:pt x="1367" y="127"/>
                  </a:lnTo>
                  <a:lnTo>
                    <a:pt x="1361" y="129"/>
                  </a:lnTo>
                  <a:lnTo>
                    <a:pt x="1357" y="130"/>
                  </a:lnTo>
                  <a:lnTo>
                    <a:pt x="1355" y="130"/>
                  </a:lnTo>
                  <a:lnTo>
                    <a:pt x="1352" y="129"/>
                  </a:lnTo>
                  <a:lnTo>
                    <a:pt x="1350" y="128"/>
                  </a:lnTo>
                  <a:lnTo>
                    <a:pt x="1347" y="126"/>
                  </a:lnTo>
                  <a:lnTo>
                    <a:pt x="1344" y="123"/>
                  </a:lnTo>
                  <a:lnTo>
                    <a:pt x="1343" y="120"/>
                  </a:lnTo>
                  <a:lnTo>
                    <a:pt x="1343" y="115"/>
                  </a:lnTo>
                  <a:lnTo>
                    <a:pt x="1343" y="111"/>
                  </a:lnTo>
                  <a:lnTo>
                    <a:pt x="1344" y="106"/>
                  </a:lnTo>
                  <a:lnTo>
                    <a:pt x="1347" y="100"/>
                  </a:lnTo>
                  <a:lnTo>
                    <a:pt x="1350" y="95"/>
                  </a:lnTo>
                  <a:lnTo>
                    <a:pt x="1355" y="85"/>
                  </a:lnTo>
                  <a:lnTo>
                    <a:pt x="1362" y="77"/>
                  </a:lnTo>
                  <a:lnTo>
                    <a:pt x="1368" y="71"/>
                  </a:lnTo>
                  <a:lnTo>
                    <a:pt x="1374" y="65"/>
                  </a:lnTo>
                  <a:lnTo>
                    <a:pt x="1379" y="60"/>
                  </a:lnTo>
                  <a:lnTo>
                    <a:pt x="1384" y="57"/>
                  </a:lnTo>
                  <a:lnTo>
                    <a:pt x="1348" y="20"/>
                  </a:lnTo>
                  <a:lnTo>
                    <a:pt x="1338" y="29"/>
                  </a:lnTo>
                  <a:lnTo>
                    <a:pt x="1327" y="40"/>
                  </a:lnTo>
                  <a:lnTo>
                    <a:pt x="1316" y="53"/>
                  </a:lnTo>
                  <a:lnTo>
                    <a:pt x="1307" y="69"/>
                  </a:lnTo>
                  <a:lnTo>
                    <a:pt x="1301" y="79"/>
                  </a:lnTo>
                  <a:lnTo>
                    <a:pt x="1297" y="87"/>
                  </a:lnTo>
                  <a:lnTo>
                    <a:pt x="1294" y="97"/>
                  </a:lnTo>
                  <a:lnTo>
                    <a:pt x="1292" y="106"/>
                  </a:lnTo>
                  <a:lnTo>
                    <a:pt x="1290" y="114"/>
                  </a:lnTo>
                  <a:lnTo>
                    <a:pt x="1289" y="123"/>
                  </a:lnTo>
                  <a:lnTo>
                    <a:pt x="1289" y="130"/>
                  </a:lnTo>
                  <a:lnTo>
                    <a:pt x="1290" y="138"/>
                  </a:lnTo>
                  <a:lnTo>
                    <a:pt x="1292" y="146"/>
                  </a:lnTo>
                  <a:lnTo>
                    <a:pt x="1294" y="153"/>
                  </a:lnTo>
                  <a:lnTo>
                    <a:pt x="1297" y="160"/>
                  </a:lnTo>
                  <a:lnTo>
                    <a:pt x="1301" y="166"/>
                  </a:lnTo>
                  <a:lnTo>
                    <a:pt x="1306" y="171"/>
                  </a:lnTo>
                  <a:lnTo>
                    <a:pt x="1311" y="177"/>
                  </a:lnTo>
                  <a:lnTo>
                    <a:pt x="1316" y="181"/>
                  </a:lnTo>
                  <a:lnTo>
                    <a:pt x="1323" y="185"/>
                  </a:lnTo>
                  <a:lnTo>
                    <a:pt x="1330" y="189"/>
                  </a:lnTo>
                  <a:lnTo>
                    <a:pt x="1338" y="192"/>
                  </a:lnTo>
                  <a:lnTo>
                    <a:pt x="1346" y="193"/>
                  </a:lnTo>
                  <a:lnTo>
                    <a:pt x="1353" y="193"/>
                  </a:lnTo>
                  <a:lnTo>
                    <a:pt x="1361" y="193"/>
                  </a:lnTo>
                  <a:lnTo>
                    <a:pt x="1368" y="191"/>
                  </a:lnTo>
                  <a:lnTo>
                    <a:pt x="1376" y="189"/>
                  </a:lnTo>
                  <a:lnTo>
                    <a:pt x="1383" y="185"/>
                  </a:lnTo>
                  <a:lnTo>
                    <a:pt x="1392" y="181"/>
                  </a:lnTo>
                  <a:lnTo>
                    <a:pt x="1400" y="176"/>
                  </a:lnTo>
                  <a:lnTo>
                    <a:pt x="1407" y="170"/>
                  </a:lnTo>
                  <a:lnTo>
                    <a:pt x="1416" y="164"/>
                  </a:lnTo>
                  <a:lnTo>
                    <a:pt x="1424" y="155"/>
                  </a:lnTo>
                  <a:lnTo>
                    <a:pt x="1433" y="150"/>
                  </a:lnTo>
                  <a:lnTo>
                    <a:pt x="1440" y="146"/>
                  </a:lnTo>
                  <a:lnTo>
                    <a:pt x="1446" y="143"/>
                  </a:lnTo>
                  <a:lnTo>
                    <a:pt x="1451" y="143"/>
                  </a:lnTo>
                  <a:lnTo>
                    <a:pt x="1457" y="146"/>
                  </a:lnTo>
                  <a:lnTo>
                    <a:pt x="1460" y="148"/>
                  </a:lnTo>
                  <a:lnTo>
                    <a:pt x="1462" y="151"/>
                  </a:lnTo>
                  <a:lnTo>
                    <a:pt x="1463" y="155"/>
                  </a:lnTo>
                  <a:lnTo>
                    <a:pt x="1464" y="160"/>
                  </a:lnTo>
                  <a:lnTo>
                    <a:pt x="1464" y="164"/>
                  </a:lnTo>
                  <a:lnTo>
                    <a:pt x="1463" y="169"/>
                  </a:lnTo>
                  <a:lnTo>
                    <a:pt x="1460" y="176"/>
                  </a:lnTo>
                  <a:lnTo>
                    <a:pt x="1457" y="182"/>
                  </a:lnTo>
                  <a:lnTo>
                    <a:pt x="1450" y="192"/>
                  </a:lnTo>
                  <a:lnTo>
                    <a:pt x="1444" y="201"/>
                  </a:lnTo>
                  <a:lnTo>
                    <a:pt x="1436" y="209"/>
                  </a:lnTo>
                  <a:lnTo>
                    <a:pt x="1429" y="216"/>
                  </a:lnTo>
                  <a:lnTo>
                    <a:pt x="1421" y="222"/>
                  </a:lnTo>
                  <a:lnTo>
                    <a:pt x="1415" y="227"/>
                  </a:lnTo>
                  <a:lnTo>
                    <a:pt x="1452" y="262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6" name="组合 2605"/>
          <p:cNvGrpSpPr/>
          <p:nvPr/>
        </p:nvGrpSpPr>
        <p:grpSpPr>
          <a:xfrm>
            <a:off x="4535741" y="3530260"/>
            <a:ext cx="1162891" cy="1208290"/>
            <a:chOff x="3062473" y="6585382"/>
            <a:chExt cx="553628" cy="577490"/>
          </a:xfrm>
        </p:grpSpPr>
        <p:sp>
          <p:nvSpPr>
            <p:cNvPr id="891" name="Freeform 2096"/>
            <p:cNvSpPr>
              <a:spLocks/>
            </p:cNvSpPr>
            <p:nvPr/>
          </p:nvSpPr>
          <p:spPr bwMode="auto">
            <a:xfrm>
              <a:off x="3302696" y="6787424"/>
              <a:ext cx="55681" cy="50909"/>
            </a:xfrm>
            <a:custGeom>
              <a:avLst/>
              <a:gdLst>
                <a:gd name="T0" fmla="*/ 86 w 140"/>
                <a:gd name="T1" fmla="*/ 3 h 129"/>
                <a:gd name="T2" fmla="*/ 76 w 140"/>
                <a:gd name="T3" fmla="*/ 7 h 129"/>
                <a:gd name="T4" fmla="*/ 69 w 140"/>
                <a:gd name="T5" fmla="*/ 12 h 129"/>
                <a:gd name="T6" fmla="*/ 65 w 140"/>
                <a:gd name="T7" fmla="*/ 17 h 129"/>
                <a:gd name="T8" fmla="*/ 62 w 140"/>
                <a:gd name="T9" fmla="*/ 21 h 129"/>
                <a:gd name="T10" fmla="*/ 55 w 140"/>
                <a:gd name="T11" fmla="*/ 23 h 129"/>
                <a:gd name="T12" fmla="*/ 50 w 140"/>
                <a:gd name="T13" fmla="*/ 26 h 129"/>
                <a:gd name="T14" fmla="*/ 45 w 140"/>
                <a:gd name="T15" fmla="*/ 25 h 129"/>
                <a:gd name="T16" fmla="*/ 38 w 140"/>
                <a:gd name="T17" fmla="*/ 25 h 129"/>
                <a:gd name="T18" fmla="*/ 29 w 140"/>
                <a:gd name="T19" fmla="*/ 27 h 129"/>
                <a:gd name="T20" fmla="*/ 21 w 140"/>
                <a:gd name="T21" fmla="*/ 32 h 129"/>
                <a:gd name="T22" fmla="*/ 15 w 140"/>
                <a:gd name="T23" fmla="*/ 35 h 129"/>
                <a:gd name="T24" fmla="*/ 11 w 140"/>
                <a:gd name="T25" fmla="*/ 38 h 129"/>
                <a:gd name="T26" fmla="*/ 8 w 140"/>
                <a:gd name="T27" fmla="*/ 43 h 129"/>
                <a:gd name="T28" fmla="*/ 5 w 140"/>
                <a:gd name="T29" fmla="*/ 47 h 129"/>
                <a:gd name="T30" fmla="*/ 2 w 140"/>
                <a:gd name="T31" fmla="*/ 51 h 129"/>
                <a:gd name="T32" fmla="*/ 1 w 140"/>
                <a:gd name="T33" fmla="*/ 57 h 129"/>
                <a:gd name="T34" fmla="*/ 0 w 140"/>
                <a:gd name="T35" fmla="*/ 62 h 129"/>
                <a:gd name="T36" fmla="*/ 0 w 140"/>
                <a:gd name="T37" fmla="*/ 67 h 129"/>
                <a:gd name="T38" fmla="*/ 1 w 140"/>
                <a:gd name="T39" fmla="*/ 73 h 129"/>
                <a:gd name="T40" fmla="*/ 2 w 140"/>
                <a:gd name="T41" fmla="*/ 78 h 129"/>
                <a:gd name="T42" fmla="*/ 5 w 140"/>
                <a:gd name="T43" fmla="*/ 84 h 129"/>
                <a:gd name="T44" fmla="*/ 7 w 140"/>
                <a:gd name="T45" fmla="*/ 89 h 129"/>
                <a:gd name="T46" fmla="*/ 10 w 140"/>
                <a:gd name="T47" fmla="*/ 93 h 129"/>
                <a:gd name="T48" fmla="*/ 14 w 140"/>
                <a:gd name="T49" fmla="*/ 99 h 129"/>
                <a:gd name="T50" fmla="*/ 19 w 140"/>
                <a:gd name="T51" fmla="*/ 103 h 129"/>
                <a:gd name="T52" fmla="*/ 23 w 140"/>
                <a:gd name="T53" fmla="*/ 107 h 129"/>
                <a:gd name="T54" fmla="*/ 34 w 140"/>
                <a:gd name="T55" fmla="*/ 115 h 129"/>
                <a:gd name="T56" fmla="*/ 43 w 140"/>
                <a:gd name="T57" fmla="*/ 120 h 129"/>
                <a:gd name="T58" fmla="*/ 54 w 140"/>
                <a:gd name="T59" fmla="*/ 125 h 129"/>
                <a:gd name="T60" fmla="*/ 64 w 140"/>
                <a:gd name="T61" fmla="*/ 128 h 129"/>
                <a:gd name="T62" fmla="*/ 74 w 140"/>
                <a:gd name="T63" fmla="*/ 129 h 129"/>
                <a:gd name="T64" fmla="*/ 83 w 140"/>
                <a:gd name="T65" fmla="*/ 129 h 129"/>
                <a:gd name="T66" fmla="*/ 92 w 140"/>
                <a:gd name="T67" fmla="*/ 127 h 129"/>
                <a:gd name="T68" fmla="*/ 101 w 140"/>
                <a:gd name="T69" fmla="*/ 125 h 129"/>
                <a:gd name="T70" fmla="*/ 108 w 140"/>
                <a:gd name="T71" fmla="*/ 120 h 129"/>
                <a:gd name="T72" fmla="*/ 116 w 140"/>
                <a:gd name="T73" fmla="*/ 115 h 129"/>
                <a:gd name="T74" fmla="*/ 121 w 140"/>
                <a:gd name="T75" fmla="*/ 107 h 129"/>
                <a:gd name="T76" fmla="*/ 128 w 140"/>
                <a:gd name="T77" fmla="*/ 100 h 129"/>
                <a:gd name="T78" fmla="*/ 132 w 140"/>
                <a:gd name="T79" fmla="*/ 90 h 129"/>
                <a:gd name="T80" fmla="*/ 135 w 140"/>
                <a:gd name="T81" fmla="*/ 79 h 129"/>
                <a:gd name="T82" fmla="*/ 139 w 140"/>
                <a:gd name="T83" fmla="*/ 67 h 129"/>
                <a:gd name="T84" fmla="*/ 140 w 140"/>
                <a:gd name="T85" fmla="*/ 56 h 129"/>
                <a:gd name="T86" fmla="*/ 140 w 140"/>
                <a:gd name="T87" fmla="*/ 49 h 129"/>
                <a:gd name="T88" fmla="*/ 140 w 140"/>
                <a:gd name="T89" fmla="*/ 43 h 129"/>
                <a:gd name="T90" fmla="*/ 139 w 140"/>
                <a:gd name="T91" fmla="*/ 37 h 129"/>
                <a:gd name="T92" fmla="*/ 136 w 140"/>
                <a:gd name="T93" fmla="*/ 31 h 129"/>
                <a:gd name="T94" fmla="*/ 134 w 140"/>
                <a:gd name="T95" fmla="*/ 25 h 129"/>
                <a:gd name="T96" fmla="*/ 132 w 140"/>
                <a:gd name="T97" fmla="*/ 21 h 129"/>
                <a:gd name="T98" fmla="*/ 129 w 140"/>
                <a:gd name="T99" fmla="*/ 17 h 129"/>
                <a:gd name="T100" fmla="*/ 124 w 140"/>
                <a:gd name="T101" fmla="*/ 12 h 129"/>
                <a:gd name="T102" fmla="*/ 121 w 140"/>
                <a:gd name="T103" fmla="*/ 8 h 129"/>
                <a:gd name="T104" fmla="*/ 117 w 140"/>
                <a:gd name="T105" fmla="*/ 6 h 129"/>
                <a:gd name="T106" fmla="*/ 113 w 140"/>
                <a:gd name="T107" fmla="*/ 3 h 129"/>
                <a:gd name="T108" fmla="*/ 107 w 140"/>
                <a:gd name="T109" fmla="*/ 2 h 129"/>
                <a:gd name="T110" fmla="*/ 102 w 140"/>
                <a:gd name="T111" fmla="*/ 0 h 129"/>
                <a:gd name="T112" fmla="*/ 96 w 140"/>
                <a:gd name="T113" fmla="*/ 0 h 129"/>
                <a:gd name="T114" fmla="*/ 91 w 140"/>
                <a:gd name="T115" fmla="*/ 2 h 129"/>
                <a:gd name="T116" fmla="*/ 86 w 140"/>
                <a:gd name="T117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129">
                  <a:moveTo>
                    <a:pt x="86" y="3"/>
                  </a:moveTo>
                  <a:lnTo>
                    <a:pt x="76" y="7"/>
                  </a:lnTo>
                  <a:lnTo>
                    <a:pt x="69" y="12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55" y="23"/>
                  </a:lnTo>
                  <a:lnTo>
                    <a:pt x="50" y="26"/>
                  </a:lnTo>
                  <a:lnTo>
                    <a:pt x="45" y="25"/>
                  </a:lnTo>
                  <a:lnTo>
                    <a:pt x="38" y="25"/>
                  </a:lnTo>
                  <a:lnTo>
                    <a:pt x="29" y="27"/>
                  </a:lnTo>
                  <a:lnTo>
                    <a:pt x="21" y="32"/>
                  </a:lnTo>
                  <a:lnTo>
                    <a:pt x="15" y="35"/>
                  </a:lnTo>
                  <a:lnTo>
                    <a:pt x="11" y="38"/>
                  </a:lnTo>
                  <a:lnTo>
                    <a:pt x="8" y="43"/>
                  </a:lnTo>
                  <a:lnTo>
                    <a:pt x="5" y="47"/>
                  </a:lnTo>
                  <a:lnTo>
                    <a:pt x="2" y="51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2" y="78"/>
                  </a:lnTo>
                  <a:lnTo>
                    <a:pt x="5" y="84"/>
                  </a:lnTo>
                  <a:lnTo>
                    <a:pt x="7" y="89"/>
                  </a:lnTo>
                  <a:lnTo>
                    <a:pt x="10" y="93"/>
                  </a:lnTo>
                  <a:lnTo>
                    <a:pt x="14" y="99"/>
                  </a:lnTo>
                  <a:lnTo>
                    <a:pt x="19" y="103"/>
                  </a:lnTo>
                  <a:lnTo>
                    <a:pt x="23" y="107"/>
                  </a:lnTo>
                  <a:lnTo>
                    <a:pt x="34" y="115"/>
                  </a:lnTo>
                  <a:lnTo>
                    <a:pt x="43" y="120"/>
                  </a:lnTo>
                  <a:lnTo>
                    <a:pt x="54" y="125"/>
                  </a:lnTo>
                  <a:lnTo>
                    <a:pt x="64" y="128"/>
                  </a:lnTo>
                  <a:lnTo>
                    <a:pt x="74" y="129"/>
                  </a:lnTo>
                  <a:lnTo>
                    <a:pt x="83" y="129"/>
                  </a:lnTo>
                  <a:lnTo>
                    <a:pt x="92" y="127"/>
                  </a:lnTo>
                  <a:lnTo>
                    <a:pt x="101" y="125"/>
                  </a:lnTo>
                  <a:lnTo>
                    <a:pt x="108" y="120"/>
                  </a:lnTo>
                  <a:lnTo>
                    <a:pt x="116" y="115"/>
                  </a:lnTo>
                  <a:lnTo>
                    <a:pt x="121" y="107"/>
                  </a:lnTo>
                  <a:lnTo>
                    <a:pt x="128" y="100"/>
                  </a:lnTo>
                  <a:lnTo>
                    <a:pt x="132" y="90"/>
                  </a:lnTo>
                  <a:lnTo>
                    <a:pt x="135" y="79"/>
                  </a:lnTo>
                  <a:lnTo>
                    <a:pt x="139" y="67"/>
                  </a:lnTo>
                  <a:lnTo>
                    <a:pt x="140" y="56"/>
                  </a:lnTo>
                  <a:lnTo>
                    <a:pt x="140" y="49"/>
                  </a:lnTo>
                  <a:lnTo>
                    <a:pt x="140" y="43"/>
                  </a:lnTo>
                  <a:lnTo>
                    <a:pt x="139" y="37"/>
                  </a:lnTo>
                  <a:lnTo>
                    <a:pt x="136" y="31"/>
                  </a:lnTo>
                  <a:lnTo>
                    <a:pt x="134" y="25"/>
                  </a:lnTo>
                  <a:lnTo>
                    <a:pt x="132" y="21"/>
                  </a:lnTo>
                  <a:lnTo>
                    <a:pt x="129" y="17"/>
                  </a:lnTo>
                  <a:lnTo>
                    <a:pt x="124" y="12"/>
                  </a:lnTo>
                  <a:lnTo>
                    <a:pt x="121" y="8"/>
                  </a:lnTo>
                  <a:lnTo>
                    <a:pt x="117" y="6"/>
                  </a:lnTo>
                  <a:lnTo>
                    <a:pt x="113" y="3"/>
                  </a:lnTo>
                  <a:lnTo>
                    <a:pt x="107" y="2"/>
                  </a:lnTo>
                  <a:lnTo>
                    <a:pt x="102" y="0"/>
                  </a:lnTo>
                  <a:lnTo>
                    <a:pt x="96" y="0"/>
                  </a:lnTo>
                  <a:lnTo>
                    <a:pt x="91" y="2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097"/>
            <p:cNvSpPr>
              <a:spLocks/>
            </p:cNvSpPr>
            <p:nvPr/>
          </p:nvSpPr>
          <p:spPr bwMode="auto">
            <a:xfrm>
              <a:off x="3323377" y="6768333"/>
              <a:ext cx="15909" cy="27045"/>
            </a:xfrm>
            <a:custGeom>
              <a:avLst/>
              <a:gdLst>
                <a:gd name="T0" fmla="*/ 37 w 38"/>
                <a:gd name="T1" fmla="*/ 0 h 69"/>
                <a:gd name="T2" fmla="*/ 33 w 38"/>
                <a:gd name="T3" fmla="*/ 4 h 69"/>
                <a:gd name="T4" fmla="*/ 29 w 38"/>
                <a:gd name="T5" fmla="*/ 7 h 69"/>
                <a:gd name="T6" fmla="*/ 25 w 38"/>
                <a:gd name="T7" fmla="*/ 12 h 69"/>
                <a:gd name="T8" fmla="*/ 16 w 38"/>
                <a:gd name="T9" fmla="*/ 19 h 69"/>
                <a:gd name="T10" fmla="*/ 8 w 38"/>
                <a:gd name="T11" fmla="*/ 29 h 69"/>
                <a:gd name="T12" fmla="*/ 6 w 38"/>
                <a:gd name="T13" fmla="*/ 32 h 69"/>
                <a:gd name="T14" fmla="*/ 3 w 38"/>
                <a:gd name="T15" fmla="*/ 35 h 69"/>
                <a:gd name="T16" fmla="*/ 1 w 38"/>
                <a:gd name="T17" fmla="*/ 43 h 69"/>
                <a:gd name="T18" fmla="*/ 0 w 38"/>
                <a:gd name="T19" fmla="*/ 49 h 69"/>
                <a:gd name="T20" fmla="*/ 0 w 38"/>
                <a:gd name="T21" fmla="*/ 54 h 69"/>
                <a:gd name="T22" fmla="*/ 1 w 38"/>
                <a:gd name="T23" fmla="*/ 61 h 69"/>
                <a:gd name="T24" fmla="*/ 2 w 38"/>
                <a:gd name="T25" fmla="*/ 69 h 69"/>
                <a:gd name="T26" fmla="*/ 7 w 38"/>
                <a:gd name="T27" fmla="*/ 64 h 69"/>
                <a:gd name="T28" fmla="*/ 11 w 38"/>
                <a:gd name="T29" fmla="*/ 59 h 69"/>
                <a:gd name="T30" fmla="*/ 13 w 38"/>
                <a:gd name="T31" fmla="*/ 56 h 69"/>
                <a:gd name="T32" fmla="*/ 21 w 38"/>
                <a:gd name="T33" fmla="*/ 48 h 69"/>
                <a:gd name="T34" fmla="*/ 26 w 38"/>
                <a:gd name="T35" fmla="*/ 42 h 69"/>
                <a:gd name="T36" fmla="*/ 28 w 38"/>
                <a:gd name="T37" fmla="*/ 39 h 69"/>
                <a:gd name="T38" fmla="*/ 33 w 38"/>
                <a:gd name="T39" fmla="*/ 31 h 69"/>
                <a:gd name="T40" fmla="*/ 35 w 38"/>
                <a:gd name="T41" fmla="*/ 24 h 69"/>
                <a:gd name="T42" fmla="*/ 37 w 38"/>
                <a:gd name="T43" fmla="*/ 17 h 69"/>
                <a:gd name="T44" fmla="*/ 38 w 38"/>
                <a:gd name="T45" fmla="*/ 10 h 69"/>
                <a:gd name="T46" fmla="*/ 38 w 38"/>
                <a:gd name="T47" fmla="*/ 7 h 69"/>
                <a:gd name="T48" fmla="*/ 37 w 38"/>
                <a:gd name="T49" fmla="*/ 3 h 69"/>
                <a:gd name="T50" fmla="*/ 37 w 38"/>
                <a:gd name="T5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69">
                  <a:moveTo>
                    <a:pt x="37" y="0"/>
                  </a:moveTo>
                  <a:lnTo>
                    <a:pt x="33" y="4"/>
                  </a:lnTo>
                  <a:lnTo>
                    <a:pt x="29" y="7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3" y="35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1" y="61"/>
                  </a:lnTo>
                  <a:lnTo>
                    <a:pt x="2" y="69"/>
                  </a:lnTo>
                  <a:lnTo>
                    <a:pt x="7" y="64"/>
                  </a:lnTo>
                  <a:lnTo>
                    <a:pt x="11" y="59"/>
                  </a:lnTo>
                  <a:lnTo>
                    <a:pt x="13" y="56"/>
                  </a:lnTo>
                  <a:lnTo>
                    <a:pt x="21" y="48"/>
                  </a:lnTo>
                  <a:lnTo>
                    <a:pt x="26" y="42"/>
                  </a:lnTo>
                  <a:lnTo>
                    <a:pt x="28" y="39"/>
                  </a:lnTo>
                  <a:lnTo>
                    <a:pt x="33" y="31"/>
                  </a:lnTo>
                  <a:lnTo>
                    <a:pt x="35" y="24"/>
                  </a:lnTo>
                  <a:lnTo>
                    <a:pt x="37" y="17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7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098"/>
            <p:cNvSpPr>
              <a:spLocks/>
            </p:cNvSpPr>
            <p:nvPr/>
          </p:nvSpPr>
          <p:spPr bwMode="auto">
            <a:xfrm>
              <a:off x="3262924" y="6739698"/>
              <a:ext cx="55681" cy="49318"/>
            </a:xfrm>
            <a:custGeom>
              <a:avLst/>
              <a:gdLst>
                <a:gd name="T0" fmla="*/ 88 w 140"/>
                <a:gd name="T1" fmla="*/ 1 h 124"/>
                <a:gd name="T2" fmla="*/ 93 w 140"/>
                <a:gd name="T3" fmla="*/ 1 h 124"/>
                <a:gd name="T4" fmla="*/ 104 w 140"/>
                <a:gd name="T5" fmla="*/ 4 h 124"/>
                <a:gd name="T6" fmla="*/ 111 w 140"/>
                <a:gd name="T7" fmla="*/ 6 h 124"/>
                <a:gd name="T8" fmla="*/ 117 w 140"/>
                <a:gd name="T9" fmla="*/ 9 h 124"/>
                <a:gd name="T10" fmla="*/ 124 w 140"/>
                <a:gd name="T11" fmla="*/ 14 h 124"/>
                <a:gd name="T12" fmla="*/ 129 w 140"/>
                <a:gd name="T13" fmla="*/ 19 h 124"/>
                <a:gd name="T14" fmla="*/ 133 w 140"/>
                <a:gd name="T15" fmla="*/ 25 h 124"/>
                <a:gd name="T16" fmla="*/ 136 w 140"/>
                <a:gd name="T17" fmla="*/ 32 h 124"/>
                <a:gd name="T18" fmla="*/ 138 w 140"/>
                <a:gd name="T19" fmla="*/ 38 h 124"/>
                <a:gd name="T20" fmla="*/ 139 w 140"/>
                <a:gd name="T21" fmla="*/ 45 h 124"/>
                <a:gd name="T22" fmla="*/ 140 w 140"/>
                <a:gd name="T23" fmla="*/ 56 h 124"/>
                <a:gd name="T24" fmla="*/ 140 w 140"/>
                <a:gd name="T25" fmla="*/ 65 h 124"/>
                <a:gd name="T26" fmla="*/ 140 w 140"/>
                <a:gd name="T27" fmla="*/ 70 h 124"/>
                <a:gd name="T28" fmla="*/ 140 w 140"/>
                <a:gd name="T29" fmla="*/ 77 h 124"/>
                <a:gd name="T30" fmla="*/ 139 w 140"/>
                <a:gd name="T31" fmla="*/ 86 h 124"/>
                <a:gd name="T32" fmla="*/ 136 w 140"/>
                <a:gd name="T33" fmla="*/ 95 h 124"/>
                <a:gd name="T34" fmla="*/ 133 w 140"/>
                <a:gd name="T35" fmla="*/ 103 h 124"/>
                <a:gd name="T36" fmla="*/ 127 w 140"/>
                <a:gd name="T37" fmla="*/ 111 h 124"/>
                <a:gd name="T38" fmla="*/ 124 w 140"/>
                <a:gd name="T39" fmla="*/ 114 h 124"/>
                <a:gd name="T40" fmla="*/ 120 w 140"/>
                <a:gd name="T41" fmla="*/ 117 h 124"/>
                <a:gd name="T42" fmla="*/ 114 w 140"/>
                <a:gd name="T43" fmla="*/ 119 h 124"/>
                <a:gd name="T44" fmla="*/ 110 w 140"/>
                <a:gd name="T45" fmla="*/ 122 h 124"/>
                <a:gd name="T46" fmla="*/ 99 w 140"/>
                <a:gd name="T47" fmla="*/ 123 h 124"/>
                <a:gd name="T48" fmla="*/ 91 w 140"/>
                <a:gd name="T49" fmla="*/ 124 h 124"/>
                <a:gd name="T50" fmla="*/ 86 w 140"/>
                <a:gd name="T51" fmla="*/ 123 h 124"/>
                <a:gd name="T52" fmla="*/ 82 w 140"/>
                <a:gd name="T53" fmla="*/ 122 h 124"/>
                <a:gd name="T54" fmla="*/ 75 w 140"/>
                <a:gd name="T55" fmla="*/ 118 h 124"/>
                <a:gd name="T56" fmla="*/ 70 w 140"/>
                <a:gd name="T57" fmla="*/ 117 h 124"/>
                <a:gd name="T58" fmla="*/ 70 w 140"/>
                <a:gd name="T59" fmla="*/ 117 h 124"/>
                <a:gd name="T60" fmla="*/ 64 w 140"/>
                <a:gd name="T61" fmla="*/ 118 h 124"/>
                <a:gd name="T62" fmla="*/ 59 w 140"/>
                <a:gd name="T63" fmla="*/ 122 h 124"/>
                <a:gd name="T64" fmla="*/ 55 w 140"/>
                <a:gd name="T65" fmla="*/ 123 h 124"/>
                <a:gd name="T66" fmla="*/ 48 w 140"/>
                <a:gd name="T67" fmla="*/ 124 h 124"/>
                <a:gd name="T68" fmla="*/ 41 w 140"/>
                <a:gd name="T69" fmla="*/ 123 h 124"/>
                <a:gd name="T70" fmla="*/ 31 w 140"/>
                <a:gd name="T71" fmla="*/ 122 h 124"/>
                <a:gd name="T72" fmla="*/ 26 w 140"/>
                <a:gd name="T73" fmla="*/ 119 h 124"/>
                <a:gd name="T74" fmla="*/ 21 w 140"/>
                <a:gd name="T75" fmla="*/ 117 h 124"/>
                <a:gd name="T76" fmla="*/ 17 w 140"/>
                <a:gd name="T77" fmla="*/ 114 h 124"/>
                <a:gd name="T78" fmla="*/ 14 w 140"/>
                <a:gd name="T79" fmla="*/ 111 h 124"/>
                <a:gd name="T80" fmla="*/ 7 w 140"/>
                <a:gd name="T81" fmla="*/ 103 h 124"/>
                <a:gd name="T82" fmla="*/ 4 w 140"/>
                <a:gd name="T83" fmla="*/ 95 h 124"/>
                <a:gd name="T84" fmla="*/ 2 w 140"/>
                <a:gd name="T85" fmla="*/ 86 h 124"/>
                <a:gd name="T86" fmla="*/ 1 w 140"/>
                <a:gd name="T87" fmla="*/ 77 h 124"/>
                <a:gd name="T88" fmla="*/ 0 w 140"/>
                <a:gd name="T89" fmla="*/ 70 h 124"/>
                <a:gd name="T90" fmla="*/ 0 w 140"/>
                <a:gd name="T91" fmla="*/ 65 h 124"/>
                <a:gd name="T92" fmla="*/ 0 w 140"/>
                <a:gd name="T93" fmla="*/ 56 h 124"/>
                <a:gd name="T94" fmla="*/ 1 w 140"/>
                <a:gd name="T95" fmla="*/ 45 h 124"/>
                <a:gd name="T96" fmla="*/ 3 w 140"/>
                <a:gd name="T97" fmla="*/ 38 h 124"/>
                <a:gd name="T98" fmla="*/ 4 w 140"/>
                <a:gd name="T99" fmla="*/ 32 h 124"/>
                <a:gd name="T100" fmla="*/ 7 w 140"/>
                <a:gd name="T101" fmla="*/ 25 h 124"/>
                <a:gd name="T102" fmla="*/ 12 w 140"/>
                <a:gd name="T103" fmla="*/ 19 h 124"/>
                <a:gd name="T104" fmla="*/ 16 w 140"/>
                <a:gd name="T105" fmla="*/ 14 h 124"/>
                <a:gd name="T106" fmla="*/ 22 w 140"/>
                <a:gd name="T107" fmla="*/ 9 h 124"/>
                <a:gd name="T108" fmla="*/ 29 w 140"/>
                <a:gd name="T109" fmla="*/ 6 h 124"/>
                <a:gd name="T110" fmla="*/ 36 w 140"/>
                <a:gd name="T111" fmla="*/ 4 h 124"/>
                <a:gd name="T112" fmla="*/ 47 w 140"/>
                <a:gd name="T113" fmla="*/ 1 h 124"/>
                <a:gd name="T114" fmla="*/ 53 w 140"/>
                <a:gd name="T115" fmla="*/ 1 h 124"/>
                <a:gd name="T116" fmla="*/ 61 w 140"/>
                <a:gd name="T117" fmla="*/ 0 h 124"/>
                <a:gd name="T118" fmla="*/ 70 w 140"/>
                <a:gd name="T119" fmla="*/ 0 h 124"/>
                <a:gd name="T120" fmla="*/ 79 w 140"/>
                <a:gd name="T121" fmla="*/ 0 h 124"/>
                <a:gd name="T122" fmla="*/ 88 w 140"/>
                <a:gd name="T12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24">
                  <a:moveTo>
                    <a:pt x="88" y="1"/>
                  </a:moveTo>
                  <a:lnTo>
                    <a:pt x="93" y="1"/>
                  </a:lnTo>
                  <a:lnTo>
                    <a:pt x="104" y="4"/>
                  </a:lnTo>
                  <a:lnTo>
                    <a:pt x="111" y="6"/>
                  </a:lnTo>
                  <a:lnTo>
                    <a:pt x="117" y="9"/>
                  </a:lnTo>
                  <a:lnTo>
                    <a:pt x="124" y="14"/>
                  </a:lnTo>
                  <a:lnTo>
                    <a:pt x="129" y="19"/>
                  </a:lnTo>
                  <a:lnTo>
                    <a:pt x="133" y="25"/>
                  </a:lnTo>
                  <a:lnTo>
                    <a:pt x="136" y="32"/>
                  </a:lnTo>
                  <a:lnTo>
                    <a:pt x="138" y="38"/>
                  </a:lnTo>
                  <a:lnTo>
                    <a:pt x="139" y="45"/>
                  </a:lnTo>
                  <a:lnTo>
                    <a:pt x="140" y="56"/>
                  </a:lnTo>
                  <a:lnTo>
                    <a:pt x="140" y="65"/>
                  </a:lnTo>
                  <a:lnTo>
                    <a:pt x="140" y="70"/>
                  </a:lnTo>
                  <a:lnTo>
                    <a:pt x="140" y="77"/>
                  </a:lnTo>
                  <a:lnTo>
                    <a:pt x="139" y="86"/>
                  </a:lnTo>
                  <a:lnTo>
                    <a:pt x="136" y="95"/>
                  </a:lnTo>
                  <a:lnTo>
                    <a:pt x="133" y="103"/>
                  </a:lnTo>
                  <a:lnTo>
                    <a:pt x="127" y="111"/>
                  </a:lnTo>
                  <a:lnTo>
                    <a:pt x="124" y="114"/>
                  </a:lnTo>
                  <a:lnTo>
                    <a:pt x="120" y="117"/>
                  </a:lnTo>
                  <a:lnTo>
                    <a:pt x="114" y="119"/>
                  </a:lnTo>
                  <a:lnTo>
                    <a:pt x="110" y="122"/>
                  </a:lnTo>
                  <a:lnTo>
                    <a:pt x="99" y="123"/>
                  </a:lnTo>
                  <a:lnTo>
                    <a:pt x="91" y="124"/>
                  </a:lnTo>
                  <a:lnTo>
                    <a:pt x="86" y="123"/>
                  </a:lnTo>
                  <a:lnTo>
                    <a:pt x="82" y="122"/>
                  </a:lnTo>
                  <a:lnTo>
                    <a:pt x="75" y="118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64" y="118"/>
                  </a:lnTo>
                  <a:lnTo>
                    <a:pt x="59" y="122"/>
                  </a:lnTo>
                  <a:lnTo>
                    <a:pt x="55" y="123"/>
                  </a:lnTo>
                  <a:lnTo>
                    <a:pt x="48" y="124"/>
                  </a:lnTo>
                  <a:lnTo>
                    <a:pt x="41" y="123"/>
                  </a:lnTo>
                  <a:lnTo>
                    <a:pt x="31" y="122"/>
                  </a:lnTo>
                  <a:lnTo>
                    <a:pt x="26" y="119"/>
                  </a:lnTo>
                  <a:lnTo>
                    <a:pt x="21" y="117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7" y="103"/>
                  </a:lnTo>
                  <a:lnTo>
                    <a:pt x="4" y="95"/>
                  </a:lnTo>
                  <a:lnTo>
                    <a:pt x="2" y="86"/>
                  </a:lnTo>
                  <a:lnTo>
                    <a:pt x="1" y="77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1" y="45"/>
                  </a:lnTo>
                  <a:lnTo>
                    <a:pt x="3" y="38"/>
                  </a:lnTo>
                  <a:lnTo>
                    <a:pt x="4" y="32"/>
                  </a:lnTo>
                  <a:lnTo>
                    <a:pt x="7" y="25"/>
                  </a:lnTo>
                  <a:lnTo>
                    <a:pt x="12" y="19"/>
                  </a:lnTo>
                  <a:lnTo>
                    <a:pt x="16" y="14"/>
                  </a:lnTo>
                  <a:lnTo>
                    <a:pt x="22" y="9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7" y="1"/>
                  </a:lnTo>
                  <a:lnTo>
                    <a:pt x="53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099"/>
            <p:cNvSpPr>
              <a:spLocks noEditPoints="1"/>
            </p:cNvSpPr>
            <p:nvPr/>
          </p:nvSpPr>
          <p:spPr bwMode="auto">
            <a:xfrm>
              <a:off x="3280424" y="6730153"/>
              <a:ext cx="20682" cy="15909"/>
            </a:xfrm>
            <a:custGeom>
              <a:avLst/>
              <a:gdLst>
                <a:gd name="T0" fmla="*/ 32 w 53"/>
                <a:gd name="T1" fmla="*/ 1 h 39"/>
                <a:gd name="T2" fmla="*/ 33 w 53"/>
                <a:gd name="T3" fmla="*/ 2 h 39"/>
                <a:gd name="T4" fmla="*/ 36 w 53"/>
                <a:gd name="T5" fmla="*/ 6 h 39"/>
                <a:gd name="T6" fmla="*/ 39 w 53"/>
                <a:gd name="T7" fmla="*/ 12 h 39"/>
                <a:gd name="T8" fmla="*/ 40 w 53"/>
                <a:gd name="T9" fmla="*/ 18 h 39"/>
                <a:gd name="T10" fmla="*/ 41 w 53"/>
                <a:gd name="T11" fmla="*/ 30 h 39"/>
                <a:gd name="T12" fmla="*/ 40 w 53"/>
                <a:gd name="T13" fmla="*/ 36 h 39"/>
                <a:gd name="T14" fmla="*/ 26 w 53"/>
                <a:gd name="T15" fmla="*/ 34 h 39"/>
                <a:gd name="T16" fmla="*/ 26 w 53"/>
                <a:gd name="T17" fmla="*/ 33 h 39"/>
                <a:gd name="T18" fmla="*/ 25 w 53"/>
                <a:gd name="T19" fmla="*/ 30 h 39"/>
                <a:gd name="T20" fmla="*/ 23 w 53"/>
                <a:gd name="T21" fmla="*/ 36 h 39"/>
                <a:gd name="T22" fmla="*/ 20 w 53"/>
                <a:gd name="T23" fmla="*/ 39 h 39"/>
                <a:gd name="T24" fmla="*/ 18 w 53"/>
                <a:gd name="T25" fmla="*/ 39 h 39"/>
                <a:gd name="T26" fmla="*/ 16 w 53"/>
                <a:gd name="T27" fmla="*/ 39 h 39"/>
                <a:gd name="T28" fmla="*/ 13 w 53"/>
                <a:gd name="T29" fmla="*/ 36 h 39"/>
                <a:gd name="T30" fmla="*/ 11 w 53"/>
                <a:gd name="T31" fmla="*/ 33 h 39"/>
                <a:gd name="T32" fmla="*/ 12 w 53"/>
                <a:gd name="T33" fmla="*/ 26 h 39"/>
                <a:gd name="T34" fmla="*/ 13 w 53"/>
                <a:gd name="T35" fmla="*/ 14 h 39"/>
                <a:gd name="T36" fmla="*/ 14 w 53"/>
                <a:gd name="T37" fmla="*/ 5 h 39"/>
                <a:gd name="T38" fmla="*/ 15 w 53"/>
                <a:gd name="T39" fmla="*/ 1 h 39"/>
                <a:gd name="T40" fmla="*/ 16 w 53"/>
                <a:gd name="T41" fmla="*/ 2 h 39"/>
                <a:gd name="T42" fmla="*/ 19 w 53"/>
                <a:gd name="T43" fmla="*/ 4 h 39"/>
                <a:gd name="T44" fmla="*/ 23 w 53"/>
                <a:gd name="T45" fmla="*/ 10 h 39"/>
                <a:gd name="T46" fmla="*/ 25 w 53"/>
                <a:gd name="T47" fmla="*/ 16 h 39"/>
                <a:gd name="T48" fmla="*/ 28 w 53"/>
                <a:gd name="T49" fmla="*/ 10 h 39"/>
                <a:gd name="T50" fmla="*/ 32 w 53"/>
                <a:gd name="T51" fmla="*/ 1 h 39"/>
                <a:gd name="T52" fmla="*/ 0 w 53"/>
                <a:gd name="T53" fmla="*/ 7 h 39"/>
                <a:gd name="T54" fmla="*/ 3 w 53"/>
                <a:gd name="T55" fmla="*/ 11 h 39"/>
                <a:gd name="T56" fmla="*/ 10 w 53"/>
                <a:gd name="T57" fmla="*/ 17 h 39"/>
                <a:gd name="T58" fmla="*/ 10 w 53"/>
                <a:gd name="T59" fmla="*/ 16 h 39"/>
                <a:gd name="T60" fmla="*/ 11 w 53"/>
                <a:gd name="T61" fmla="*/ 12 h 39"/>
                <a:gd name="T62" fmla="*/ 13 w 53"/>
                <a:gd name="T63" fmla="*/ 9 h 39"/>
                <a:gd name="T64" fmla="*/ 11 w 53"/>
                <a:gd name="T65" fmla="*/ 7 h 39"/>
                <a:gd name="T66" fmla="*/ 8 w 53"/>
                <a:gd name="T67" fmla="*/ 6 h 39"/>
                <a:gd name="T68" fmla="*/ 3 w 53"/>
                <a:gd name="T69" fmla="*/ 6 h 39"/>
                <a:gd name="T70" fmla="*/ 0 w 53"/>
                <a:gd name="T71" fmla="*/ 7 h 39"/>
                <a:gd name="T72" fmla="*/ 22 w 53"/>
                <a:gd name="T73" fmla="*/ 4 h 39"/>
                <a:gd name="T74" fmla="*/ 26 w 53"/>
                <a:gd name="T75" fmla="*/ 0 h 39"/>
                <a:gd name="T76" fmla="*/ 27 w 53"/>
                <a:gd name="T77" fmla="*/ 2 h 39"/>
                <a:gd name="T78" fmla="*/ 26 w 53"/>
                <a:gd name="T79" fmla="*/ 9 h 39"/>
                <a:gd name="T80" fmla="*/ 26 w 53"/>
                <a:gd name="T81" fmla="*/ 10 h 39"/>
                <a:gd name="T82" fmla="*/ 24 w 53"/>
                <a:gd name="T83" fmla="*/ 6 h 39"/>
                <a:gd name="T84" fmla="*/ 22 w 53"/>
                <a:gd name="T85" fmla="*/ 4 h 39"/>
                <a:gd name="T86" fmla="*/ 53 w 53"/>
                <a:gd name="T87" fmla="*/ 7 h 39"/>
                <a:gd name="T88" fmla="*/ 50 w 53"/>
                <a:gd name="T89" fmla="*/ 11 h 39"/>
                <a:gd name="T90" fmla="*/ 42 w 53"/>
                <a:gd name="T91" fmla="*/ 17 h 39"/>
                <a:gd name="T92" fmla="*/ 42 w 53"/>
                <a:gd name="T93" fmla="*/ 16 h 39"/>
                <a:gd name="T94" fmla="*/ 41 w 53"/>
                <a:gd name="T95" fmla="*/ 12 h 39"/>
                <a:gd name="T96" fmla="*/ 40 w 53"/>
                <a:gd name="T97" fmla="*/ 9 h 39"/>
                <a:gd name="T98" fmla="*/ 42 w 53"/>
                <a:gd name="T99" fmla="*/ 7 h 39"/>
                <a:gd name="T100" fmla="*/ 45 w 53"/>
                <a:gd name="T101" fmla="*/ 6 h 39"/>
                <a:gd name="T102" fmla="*/ 49 w 53"/>
                <a:gd name="T103" fmla="*/ 6 h 39"/>
                <a:gd name="T104" fmla="*/ 53 w 53"/>
                <a:gd name="T105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39">
                  <a:moveTo>
                    <a:pt x="32" y="1"/>
                  </a:moveTo>
                  <a:lnTo>
                    <a:pt x="33" y="2"/>
                  </a:lnTo>
                  <a:lnTo>
                    <a:pt x="36" y="6"/>
                  </a:lnTo>
                  <a:lnTo>
                    <a:pt x="39" y="12"/>
                  </a:lnTo>
                  <a:lnTo>
                    <a:pt x="40" y="18"/>
                  </a:lnTo>
                  <a:lnTo>
                    <a:pt x="41" y="30"/>
                  </a:lnTo>
                  <a:lnTo>
                    <a:pt x="40" y="36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5" y="30"/>
                  </a:lnTo>
                  <a:lnTo>
                    <a:pt x="23" y="36"/>
                  </a:lnTo>
                  <a:lnTo>
                    <a:pt x="20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14"/>
                  </a:lnTo>
                  <a:lnTo>
                    <a:pt x="14" y="5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3" y="10"/>
                  </a:lnTo>
                  <a:lnTo>
                    <a:pt x="25" y="16"/>
                  </a:lnTo>
                  <a:lnTo>
                    <a:pt x="28" y="10"/>
                  </a:lnTo>
                  <a:lnTo>
                    <a:pt x="32" y="1"/>
                  </a:lnTo>
                  <a:close/>
                  <a:moveTo>
                    <a:pt x="0" y="7"/>
                  </a:moveTo>
                  <a:lnTo>
                    <a:pt x="3" y="11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1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7"/>
                  </a:lnTo>
                  <a:close/>
                  <a:moveTo>
                    <a:pt x="22" y="4"/>
                  </a:moveTo>
                  <a:lnTo>
                    <a:pt x="26" y="0"/>
                  </a:lnTo>
                  <a:lnTo>
                    <a:pt x="27" y="2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2" y="4"/>
                  </a:lnTo>
                  <a:close/>
                  <a:moveTo>
                    <a:pt x="53" y="7"/>
                  </a:moveTo>
                  <a:lnTo>
                    <a:pt x="50" y="11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1" y="12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3" y="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100"/>
            <p:cNvSpPr>
              <a:spLocks/>
            </p:cNvSpPr>
            <p:nvPr/>
          </p:nvSpPr>
          <p:spPr bwMode="auto">
            <a:xfrm>
              <a:off x="3355195" y="6730153"/>
              <a:ext cx="60453" cy="58862"/>
            </a:xfrm>
            <a:custGeom>
              <a:avLst/>
              <a:gdLst>
                <a:gd name="T0" fmla="*/ 148 w 151"/>
                <a:gd name="T1" fmla="*/ 52 h 151"/>
                <a:gd name="T2" fmla="*/ 151 w 151"/>
                <a:gd name="T3" fmla="*/ 74 h 151"/>
                <a:gd name="T4" fmla="*/ 148 w 151"/>
                <a:gd name="T5" fmla="*/ 98 h 151"/>
                <a:gd name="T6" fmla="*/ 137 w 151"/>
                <a:gd name="T7" fmla="*/ 120 h 151"/>
                <a:gd name="T8" fmla="*/ 124 w 151"/>
                <a:gd name="T9" fmla="*/ 135 h 151"/>
                <a:gd name="T10" fmla="*/ 111 w 151"/>
                <a:gd name="T11" fmla="*/ 142 h 151"/>
                <a:gd name="T12" fmla="*/ 98 w 151"/>
                <a:gd name="T13" fmla="*/ 148 h 151"/>
                <a:gd name="T14" fmla="*/ 84 w 151"/>
                <a:gd name="T15" fmla="*/ 151 h 151"/>
                <a:gd name="T16" fmla="*/ 69 w 151"/>
                <a:gd name="T17" fmla="*/ 151 h 151"/>
                <a:gd name="T18" fmla="*/ 55 w 151"/>
                <a:gd name="T19" fmla="*/ 149 h 151"/>
                <a:gd name="T20" fmla="*/ 41 w 151"/>
                <a:gd name="T21" fmla="*/ 143 h 151"/>
                <a:gd name="T22" fmla="*/ 29 w 151"/>
                <a:gd name="T23" fmla="*/ 135 h 151"/>
                <a:gd name="T24" fmla="*/ 20 w 151"/>
                <a:gd name="T25" fmla="*/ 129 h 151"/>
                <a:gd name="T26" fmla="*/ 14 w 151"/>
                <a:gd name="T27" fmla="*/ 128 h 151"/>
                <a:gd name="T28" fmla="*/ 9 w 151"/>
                <a:gd name="T29" fmla="*/ 122 h 151"/>
                <a:gd name="T30" fmla="*/ 7 w 151"/>
                <a:gd name="T31" fmla="*/ 114 h 151"/>
                <a:gd name="T32" fmla="*/ 4 w 151"/>
                <a:gd name="T33" fmla="*/ 99 h 151"/>
                <a:gd name="T34" fmla="*/ 0 w 151"/>
                <a:gd name="T35" fmla="*/ 76 h 151"/>
                <a:gd name="T36" fmla="*/ 3 w 151"/>
                <a:gd name="T37" fmla="*/ 53 h 151"/>
                <a:gd name="T38" fmla="*/ 14 w 151"/>
                <a:gd name="T39" fmla="*/ 32 h 151"/>
                <a:gd name="T40" fmla="*/ 28 w 151"/>
                <a:gd name="T41" fmla="*/ 17 h 151"/>
                <a:gd name="T42" fmla="*/ 40 w 151"/>
                <a:gd name="T43" fmla="*/ 9 h 151"/>
                <a:gd name="T44" fmla="*/ 53 w 151"/>
                <a:gd name="T45" fmla="*/ 3 h 151"/>
                <a:gd name="T46" fmla="*/ 67 w 151"/>
                <a:gd name="T47" fmla="*/ 1 h 151"/>
                <a:gd name="T48" fmla="*/ 81 w 151"/>
                <a:gd name="T49" fmla="*/ 0 h 151"/>
                <a:gd name="T50" fmla="*/ 95 w 151"/>
                <a:gd name="T51" fmla="*/ 3 h 151"/>
                <a:gd name="T52" fmla="*/ 109 w 151"/>
                <a:gd name="T53" fmla="*/ 7 h 151"/>
                <a:gd name="T54" fmla="*/ 121 w 151"/>
                <a:gd name="T55" fmla="*/ 15 h 151"/>
                <a:gd name="T56" fmla="*/ 131 w 151"/>
                <a:gd name="T57" fmla="*/ 20 h 151"/>
                <a:gd name="T58" fmla="*/ 137 w 151"/>
                <a:gd name="T59" fmla="*/ 21 h 151"/>
                <a:gd name="T60" fmla="*/ 142 w 151"/>
                <a:gd name="T61" fmla="*/ 28 h 151"/>
                <a:gd name="T62" fmla="*/ 145 w 151"/>
                <a:gd name="T63" fmla="*/ 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1">
                  <a:moveTo>
                    <a:pt x="142" y="41"/>
                  </a:moveTo>
                  <a:lnTo>
                    <a:pt x="148" y="52"/>
                  </a:lnTo>
                  <a:lnTo>
                    <a:pt x="150" y="63"/>
                  </a:lnTo>
                  <a:lnTo>
                    <a:pt x="151" y="74"/>
                  </a:lnTo>
                  <a:lnTo>
                    <a:pt x="151" y="86"/>
                  </a:lnTo>
                  <a:lnTo>
                    <a:pt x="148" y="98"/>
                  </a:lnTo>
                  <a:lnTo>
                    <a:pt x="144" y="109"/>
                  </a:lnTo>
                  <a:lnTo>
                    <a:pt x="137" y="120"/>
                  </a:lnTo>
                  <a:lnTo>
                    <a:pt x="129" y="129"/>
                  </a:lnTo>
                  <a:lnTo>
                    <a:pt x="124" y="135"/>
                  </a:lnTo>
                  <a:lnTo>
                    <a:pt x="118" y="139"/>
                  </a:lnTo>
                  <a:lnTo>
                    <a:pt x="111" y="142"/>
                  </a:lnTo>
                  <a:lnTo>
                    <a:pt x="105" y="145"/>
                  </a:lnTo>
                  <a:lnTo>
                    <a:pt x="98" y="148"/>
                  </a:lnTo>
                  <a:lnTo>
                    <a:pt x="91" y="150"/>
                  </a:lnTo>
                  <a:lnTo>
                    <a:pt x="84" y="151"/>
                  </a:lnTo>
                  <a:lnTo>
                    <a:pt x="77" y="151"/>
                  </a:lnTo>
                  <a:lnTo>
                    <a:pt x="69" y="151"/>
                  </a:lnTo>
                  <a:lnTo>
                    <a:pt x="63" y="150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3"/>
                  </a:lnTo>
                  <a:lnTo>
                    <a:pt x="34" y="139"/>
                  </a:lnTo>
                  <a:lnTo>
                    <a:pt x="29" y="135"/>
                  </a:lnTo>
                  <a:lnTo>
                    <a:pt x="23" y="130"/>
                  </a:lnTo>
                  <a:lnTo>
                    <a:pt x="20" y="129"/>
                  </a:lnTo>
                  <a:lnTo>
                    <a:pt x="17" y="129"/>
                  </a:lnTo>
                  <a:lnTo>
                    <a:pt x="14" y="128"/>
                  </a:lnTo>
                  <a:lnTo>
                    <a:pt x="12" y="126"/>
                  </a:lnTo>
                  <a:lnTo>
                    <a:pt x="9" y="122"/>
                  </a:lnTo>
                  <a:lnTo>
                    <a:pt x="7" y="118"/>
                  </a:lnTo>
                  <a:lnTo>
                    <a:pt x="7" y="114"/>
                  </a:lnTo>
                  <a:lnTo>
                    <a:pt x="9" y="110"/>
                  </a:lnTo>
                  <a:lnTo>
                    <a:pt x="4" y="99"/>
                  </a:lnTo>
                  <a:lnTo>
                    <a:pt x="1" y="88"/>
                  </a:lnTo>
                  <a:lnTo>
                    <a:pt x="0" y="76"/>
                  </a:lnTo>
                  <a:lnTo>
                    <a:pt x="1" y="64"/>
                  </a:lnTo>
                  <a:lnTo>
                    <a:pt x="3" y="53"/>
                  </a:lnTo>
                  <a:lnTo>
                    <a:pt x="7" y="42"/>
                  </a:lnTo>
                  <a:lnTo>
                    <a:pt x="14" y="32"/>
                  </a:lnTo>
                  <a:lnTo>
                    <a:pt x="21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5" y="3"/>
                  </a:lnTo>
                  <a:lnTo>
                    <a:pt x="102" y="5"/>
                  </a:lnTo>
                  <a:lnTo>
                    <a:pt x="109" y="7"/>
                  </a:lnTo>
                  <a:lnTo>
                    <a:pt x="115" y="12"/>
                  </a:lnTo>
                  <a:lnTo>
                    <a:pt x="121" y="15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4" y="20"/>
                  </a:lnTo>
                  <a:lnTo>
                    <a:pt x="137" y="21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44" y="32"/>
                  </a:lnTo>
                  <a:lnTo>
                    <a:pt x="145" y="36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145"/>
            <p:cNvSpPr>
              <a:spLocks/>
            </p:cNvSpPr>
            <p:nvPr/>
          </p:nvSpPr>
          <p:spPr bwMode="auto">
            <a:xfrm>
              <a:off x="3079973" y="6585382"/>
              <a:ext cx="256132" cy="241814"/>
            </a:xfrm>
            <a:custGeom>
              <a:avLst/>
              <a:gdLst>
                <a:gd name="T0" fmla="*/ 394 w 645"/>
                <a:gd name="T1" fmla="*/ 609 h 609"/>
                <a:gd name="T2" fmla="*/ 85 w 645"/>
                <a:gd name="T3" fmla="*/ 381 h 609"/>
                <a:gd name="T4" fmla="*/ 76 w 645"/>
                <a:gd name="T5" fmla="*/ 374 h 609"/>
                <a:gd name="T6" fmla="*/ 69 w 645"/>
                <a:gd name="T7" fmla="*/ 367 h 609"/>
                <a:gd name="T8" fmla="*/ 61 w 645"/>
                <a:gd name="T9" fmla="*/ 360 h 609"/>
                <a:gd name="T10" fmla="*/ 54 w 645"/>
                <a:gd name="T11" fmla="*/ 352 h 609"/>
                <a:gd name="T12" fmla="*/ 41 w 645"/>
                <a:gd name="T13" fmla="*/ 336 h 609"/>
                <a:gd name="T14" fmla="*/ 29 w 645"/>
                <a:gd name="T15" fmla="*/ 318 h 609"/>
                <a:gd name="T16" fmla="*/ 19 w 645"/>
                <a:gd name="T17" fmla="*/ 301 h 609"/>
                <a:gd name="T18" fmla="*/ 11 w 645"/>
                <a:gd name="T19" fmla="*/ 282 h 609"/>
                <a:gd name="T20" fmla="*/ 6 w 645"/>
                <a:gd name="T21" fmla="*/ 262 h 609"/>
                <a:gd name="T22" fmla="*/ 2 w 645"/>
                <a:gd name="T23" fmla="*/ 243 h 609"/>
                <a:gd name="T24" fmla="*/ 0 w 645"/>
                <a:gd name="T25" fmla="*/ 222 h 609"/>
                <a:gd name="T26" fmla="*/ 0 w 645"/>
                <a:gd name="T27" fmla="*/ 202 h 609"/>
                <a:gd name="T28" fmla="*/ 2 w 645"/>
                <a:gd name="T29" fmla="*/ 181 h 609"/>
                <a:gd name="T30" fmla="*/ 5 w 645"/>
                <a:gd name="T31" fmla="*/ 162 h 609"/>
                <a:gd name="T32" fmla="*/ 10 w 645"/>
                <a:gd name="T33" fmla="*/ 141 h 609"/>
                <a:gd name="T34" fmla="*/ 19 w 645"/>
                <a:gd name="T35" fmla="*/ 122 h 609"/>
                <a:gd name="T36" fmla="*/ 23 w 645"/>
                <a:gd name="T37" fmla="*/ 113 h 609"/>
                <a:gd name="T38" fmla="*/ 29 w 645"/>
                <a:gd name="T39" fmla="*/ 103 h 609"/>
                <a:gd name="T40" fmla="*/ 34 w 645"/>
                <a:gd name="T41" fmla="*/ 95 h 609"/>
                <a:gd name="T42" fmla="*/ 41 w 645"/>
                <a:gd name="T43" fmla="*/ 85 h 609"/>
                <a:gd name="T44" fmla="*/ 47 w 645"/>
                <a:gd name="T45" fmla="*/ 76 h 609"/>
                <a:gd name="T46" fmla="*/ 54 w 645"/>
                <a:gd name="T47" fmla="*/ 69 h 609"/>
                <a:gd name="T48" fmla="*/ 61 w 645"/>
                <a:gd name="T49" fmla="*/ 61 h 609"/>
                <a:gd name="T50" fmla="*/ 69 w 645"/>
                <a:gd name="T51" fmla="*/ 54 h 609"/>
                <a:gd name="T52" fmla="*/ 85 w 645"/>
                <a:gd name="T53" fmla="*/ 41 h 609"/>
                <a:gd name="T54" fmla="*/ 102 w 645"/>
                <a:gd name="T55" fmla="*/ 29 h 609"/>
                <a:gd name="T56" fmla="*/ 121 w 645"/>
                <a:gd name="T57" fmla="*/ 19 h 609"/>
                <a:gd name="T58" fmla="*/ 140 w 645"/>
                <a:gd name="T59" fmla="*/ 12 h 609"/>
                <a:gd name="T60" fmla="*/ 159 w 645"/>
                <a:gd name="T61" fmla="*/ 6 h 609"/>
                <a:gd name="T62" fmla="*/ 179 w 645"/>
                <a:gd name="T63" fmla="*/ 2 h 609"/>
                <a:gd name="T64" fmla="*/ 199 w 645"/>
                <a:gd name="T65" fmla="*/ 0 h 609"/>
                <a:gd name="T66" fmla="*/ 220 w 645"/>
                <a:gd name="T67" fmla="*/ 0 h 609"/>
                <a:gd name="T68" fmla="*/ 240 w 645"/>
                <a:gd name="T69" fmla="*/ 2 h 609"/>
                <a:gd name="T70" fmla="*/ 260 w 645"/>
                <a:gd name="T71" fmla="*/ 5 h 609"/>
                <a:gd name="T72" fmla="*/ 280 w 645"/>
                <a:gd name="T73" fmla="*/ 12 h 609"/>
                <a:gd name="T74" fmla="*/ 300 w 645"/>
                <a:gd name="T75" fmla="*/ 19 h 609"/>
                <a:gd name="T76" fmla="*/ 308 w 645"/>
                <a:gd name="T77" fmla="*/ 23 h 609"/>
                <a:gd name="T78" fmla="*/ 318 w 645"/>
                <a:gd name="T79" fmla="*/ 29 h 609"/>
                <a:gd name="T80" fmla="*/ 327 w 645"/>
                <a:gd name="T81" fmla="*/ 34 h 609"/>
                <a:gd name="T82" fmla="*/ 337 w 645"/>
                <a:gd name="T83" fmla="*/ 41 h 609"/>
                <a:gd name="T84" fmla="*/ 645 w 645"/>
                <a:gd name="T85" fmla="*/ 269 h 609"/>
                <a:gd name="T86" fmla="*/ 638 w 645"/>
                <a:gd name="T87" fmla="*/ 279 h 609"/>
                <a:gd name="T88" fmla="*/ 613 w 645"/>
                <a:gd name="T89" fmla="*/ 282 h 609"/>
                <a:gd name="T90" fmla="*/ 615 w 645"/>
                <a:gd name="T91" fmla="*/ 310 h 609"/>
                <a:gd name="T92" fmla="*/ 601 w 645"/>
                <a:gd name="T93" fmla="*/ 328 h 609"/>
                <a:gd name="T94" fmla="*/ 530 w 645"/>
                <a:gd name="T95" fmla="*/ 325 h 609"/>
                <a:gd name="T96" fmla="*/ 558 w 645"/>
                <a:gd name="T97" fmla="*/ 387 h 609"/>
                <a:gd name="T98" fmla="*/ 540 w 645"/>
                <a:gd name="T99" fmla="*/ 411 h 609"/>
                <a:gd name="T100" fmla="*/ 518 w 645"/>
                <a:gd name="T101" fmla="*/ 414 h 609"/>
                <a:gd name="T102" fmla="*/ 449 w 645"/>
                <a:gd name="T103" fmla="*/ 406 h 609"/>
                <a:gd name="T104" fmla="*/ 524 w 645"/>
                <a:gd name="T105" fmla="*/ 433 h 609"/>
                <a:gd name="T106" fmla="*/ 507 w 645"/>
                <a:gd name="T107" fmla="*/ 457 h 609"/>
                <a:gd name="T108" fmla="*/ 482 w 645"/>
                <a:gd name="T109" fmla="*/ 448 h 609"/>
                <a:gd name="T110" fmla="*/ 482 w 645"/>
                <a:gd name="T111" fmla="*/ 490 h 609"/>
                <a:gd name="T112" fmla="*/ 470 w 645"/>
                <a:gd name="T113" fmla="*/ 506 h 609"/>
                <a:gd name="T114" fmla="*/ 411 w 645"/>
                <a:gd name="T115" fmla="*/ 484 h 609"/>
                <a:gd name="T116" fmla="*/ 446 w 645"/>
                <a:gd name="T117" fmla="*/ 540 h 609"/>
                <a:gd name="T118" fmla="*/ 436 w 645"/>
                <a:gd name="T119" fmla="*/ 553 h 609"/>
                <a:gd name="T120" fmla="*/ 361 w 645"/>
                <a:gd name="T121" fmla="*/ 560 h 609"/>
                <a:gd name="T122" fmla="*/ 394 w 645"/>
                <a:gd name="T123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609">
                  <a:moveTo>
                    <a:pt x="394" y="609"/>
                  </a:moveTo>
                  <a:lnTo>
                    <a:pt x="85" y="381"/>
                  </a:lnTo>
                  <a:lnTo>
                    <a:pt x="76" y="374"/>
                  </a:lnTo>
                  <a:lnTo>
                    <a:pt x="69" y="367"/>
                  </a:lnTo>
                  <a:lnTo>
                    <a:pt x="61" y="360"/>
                  </a:lnTo>
                  <a:lnTo>
                    <a:pt x="54" y="352"/>
                  </a:lnTo>
                  <a:lnTo>
                    <a:pt x="41" y="336"/>
                  </a:lnTo>
                  <a:lnTo>
                    <a:pt x="29" y="318"/>
                  </a:lnTo>
                  <a:lnTo>
                    <a:pt x="19" y="301"/>
                  </a:lnTo>
                  <a:lnTo>
                    <a:pt x="11" y="282"/>
                  </a:lnTo>
                  <a:lnTo>
                    <a:pt x="6" y="262"/>
                  </a:lnTo>
                  <a:lnTo>
                    <a:pt x="2" y="243"/>
                  </a:lnTo>
                  <a:lnTo>
                    <a:pt x="0" y="222"/>
                  </a:lnTo>
                  <a:lnTo>
                    <a:pt x="0" y="202"/>
                  </a:lnTo>
                  <a:lnTo>
                    <a:pt x="2" y="181"/>
                  </a:lnTo>
                  <a:lnTo>
                    <a:pt x="5" y="162"/>
                  </a:lnTo>
                  <a:lnTo>
                    <a:pt x="10" y="141"/>
                  </a:lnTo>
                  <a:lnTo>
                    <a:pt x="19" y="122"/>
                  </a:lnTo>
                  <a:lnTo>
                    <a:pt x="23" y="113"/>
                  </a:lnTo>
                  <a:lnTo>
                    <a:pt x="29" y="103"/>
                  </a:lnTo>
                  <a:lnTo>
                    <a:pt x="34" y="95"/>
                  </a:lnTo>
                  <a:lnTo>
                    <a:pt x="41" y="85"/>
                  </a:lnTo>
                  <a:lnTo>
                    <a:pt x="47" y="76"/>
                  </a:lnTo>
                  <a:lnTo>
                    <a:pt x="54" y="69"/>
                  </a:lnTo>
                  <a:lnTo>
                    <a:pt x="61" y="61"/>
                  </a:lnTo>
                  <a:lnTo>
                    <a:pt x="69" y="54"/>
                  </a:lnTo>
                  <a:lnTo>
                    <a:pt x="85" y="41"/>
                  </a:lnTo>
                  <a:lnTo>
                    <a:pt x="102" y="29"/>
                  </a:lnTo>
                  <a:lnTo>
                    <a:pt x="121" y="19"/>
                  </a:lnTo>
                  <a:lnTo>
                    <a:pt x="140" y="12"/>
                  </a:lnTo>
                  <a:lnTo>
                    <a:pt x="159" y="6"/>
                  </a:lnTo>
                  <a:lnTo>
                    <a:pt x="179" y="2"/>
                  </a:lnTo>
                  <a:lnTo>
                    <a:pt x="199" y="0"/>
                  </a:lnTo>
                  <a:lnTo>
                    <a:pt x="220" y="0"/>
                  </a:lnTo>
                  <a:lnTo>
                    <a:pt x="240" y="2"/>
                  </a:lnTo>
                  <a:lnTo>
                    <a:pt x="260" y="5"/>
                  </a:lnTo>
                  <a:lnTo>
                    <a:pt x="280" y="12"/>
                  </a:lnTo>
                  <a:lnTo>
                    <a:pt x="300" y="19"/>
                  </a:lnTo>
                  <a:lnTo>
                    <a:pt x="308" y="23"/>
                  </a:lnTo>
                  <a:lnTo>
                    <a:pt x="318" y="29"/>
                  </a:lnTo>
                  <a:lnTo>
                    <a:pt x="327" y="34"/>
                  </a:lnTo>
                  <a:lnTo>
                    <a:pt x="337" y="41"/>
                  </a:lnTo>
                  <a:lnTo>
                    <a:pt x="645" y="269"/>
                  </a:lnTo>
                  <a:lnTo>
                    <a:pt x="638" y="279"/>
                  </a:lnTo>
                  <a:lnTo>
                    <a:pt x="613" y="282"/>
                  </a:lnTo>
                  <a:lnTo>
                    <a:pt x="615" y="310"/>
                  </a:lnTo>
                  <a:lnTo>
                    <a:pt x="601" y="328"/>
                  </a:lnTo>
                  <a:lnTo>
                    <a:pt x="530" y="325"/>
                  </a:lnTo>
                  <a:lnTo>
                    <a:pt x="558" y="387"/>
                  </a:lnTo>
                  <a:lnTo>
                    <a:pt x="540" y="411"/>
                  </a:lnTo>
                  <a:lnTo>
                    <a:pt x="518" y="414"/>
                  </a:lnTo>
                  <a:lnTo>
                    <a:pt x="449" y="406"/>
                  </a:lnTo>
                  <a:lnTo>
                    <a:pt x="524" y="433"/>
                  </a:lnTo>
                  <a:lnTo>
                    <a:pt x="507" y="457"/>
                  </a:lnTo>
                  <a:lnTo>
                    <a:pt x="482" y="448"/>
                  </a:lnTo>
                  <a:lnTo>
                    <a:pt x="482" y="490"/>
                  </a:lnTo>
                  <a:lnTo>
                    <a:pt x="470" y="506"/>
                  </a:lnTo>
                  <a:lnTo>
                    <a:pt x="411" y="484"/>
                  </a:lnTo>
                  <a:lnTo>
                    <a:pt x="446" y="540"/>
                  </a:lnTo>
                  <a:lnTo>
                    <a:pt x="436" y="553"/>
                  </a:lnTo>
                  <a:lnTo>
                    <a:pt x="361" y="560"/>
                  </a:lnTo>
                  <a:lnTo>
                    <a:pt x="394" y="609"/>
                  </a:lnTo>
                  <a:close/>
                </a:path>
              </a:pathLst>
            </a:custGeom>
            <a:solidFill>
              <a:srgbClr val="007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146"/>
            <p:cNvSpPr>
              <a:spLocks/>
            </p:cNvSpPr>
            <p:nvPr/>
          </p:nvSpPr>
          <p:spPr bwMode="auto">
            <a:xfrm>
              <a:off x="3329741" y="6610836"/>
              <a:ext cx="257723" cy="221133"/>
            </a:xfrm>
            <a:custGeom>
              <a:avLst/>
              <a:gdLst>
                <a:gd name="T0" fmla="*/ 164 w 648"/>
                <a:gd name="T1" fmla="*/ 556 h 556"/>
                <a:gd name="T2" fmla="*/ 519 w 648"/>
                <a:gd name="T3" fmla="*/ 406 h 556"/>
                <a:gd name="T4" fmla="*/ 528 w 648"/>
                <a:gd name="T5" fmla="*/ 401 h 556"/>
                <a:gd name="T6" fmla="*/ 538 w 648"/>
                <a:gd name="T7" fmla="*/ 397 h 556"/>
                <a:gd name="T8" fmla="*/ 548 w 648"/>
                <a:gd name="T9" fmla="*/ 392 h 556"/>
                <a:gd name="T10" fmla="*/ 556 w 648"/>
                <a:gd name="T11" fmla="*/ 385 h 556"/>
                <a:gd name="T12" fmla="*/ 573 w 648"/>
                <a:gd name="T13" fmla="*/ 373 h 556"/>
                <a:gd name="T14" fmla="*/ 588 w 648"/>
                <a:gd name="T15" fmla="*/ 359 h 556"/>
                <a:gd name="T16" fmla="*/ 602 w 648"/>
                <a:gd name="T17" fmla="*/ 343 h 556"/>
                <a:gd name="T18" fmla="*/ 614 w 648"/>
                <a:gd name="T19" fmla="*/ 327 h 556"/>
                <a:gd name="T20" fmla="*/ 623 w 648"/>
                <a:gd name="T21" fmla="*/ 309 h 556"/>
                <a:gd name="T22" fmla="*/ 632 w 648"/>
                <a:gd name="T23" fmla="*/ 291 h 556"/>
                <a:gd name="T24" fmla="*/ 640 w 648"/>
                <a:gd name="T25" fmla="*/ 272 h 556"/>
                <a:gd name="T26" fmla="*/ 644 w 648"/>
                <a:gd name="T27" fmla="*/ 252 h 556"/>
                <a:gd name="T28" fmla="*/ 647 w 648"/>
                <a:gd name="T29" fmla="*/ 232 h 556"/>
                <a:gd name="T30" fmla="*/ 648 w 648"/>
                <a:gd name="T31" fmla="*/ 211 h 556"/>
                <a:gd name="T32" fmla="*/ 647 w 648"/>
                <a:gd name="T33" fmla="*/ 191 h 556"/>
                <a:gd name="T34" fmla="*/ 644 w 648"/>
                <a:gd name="T35" fmla="*/ 170 h 556"/>
                <a:gd name="T36" fmla="*/ 642 w 648"/>
                <a:gd name="T37" fmla="*/ 159 h 556"/>
                <a:gd name="T38" fmla="*/ 640 w 648"/>
                <a:gd name="T39" fmla="*/ 150 h 556"/>
                <a:gd name="T40" fmla="*/ 635 w 648"/>
                <a:gd name="T41" fmla="*/ 139 h 556"/>
                <a:gd name="T42" fmla="*/ 632 w 648"/>
                <a:gd name="T43" fmla="*/ 129 h 556"/>
                <a:gd name="T44" fmla="*/ 628 w 648"/>
                <a:gd name="T45" fmla="*/ 119 h 556"/>
                <a:gd name="T46" fmla="*/ 622 w 648"/>
                <a:gd name="T47" fmla="*/ 110 h 556"/>
                <a:gd name="T48" fmla="*/ 617 w 648"/>
                <a:gd name="T49" fmla="*/ 101 h 556"/>
                <a:gd name="T50" fmla="*/ 612 w 648"/>
                <a:gd name="T51" fmla="*/ 91 h 556"/>
                <a:gd name="T52" fmla="*/ 599 w 648"/>
                <a:gd name="T53" fmla="*/ 75 h 556"/>
                <a:gd name="T54" fmla="*/ 585 w 648"/>
                <a:gd name="T55" fmla="*/ 60 h 556"/>
                <a:gd name="T56" fmla="*/ 569 w 648"/>
                <a:gd name="T57" fmla="*/ 46 h 556"/>
                <a:gd name="T58" fmla="*/ 552 w 648"/>
                <a:gd name="T59" fmla="*/ 34 h 556"/>
                <a:gd name="T60" fmla="*/ 535 w 648"/>
                <a:gd name="T61" fmla="*/ 24 h 556"/>
                <a:gd name="T62" fmla="*/ 516 w 648"/>
                <a:gd name="T63" fmla="*/ 16 h 556"/>
                <a:gd name="T64" fmla="*/ 497 w 648"/>
                <a:gd name="T65" fmla="*/ 9 h 556"/>
                <a:gd name="T66" fmla="*/ 478 w 648"/>
                <a:gd name="T67" fmla="*/ 4 h 556"/>
                <a:gd name="T68" fmla="*/ 457 w 648"/>
                <a:gd name="T69" fmla="*/ 1 h 556"/>
                <a:gd name="T70" fmla="*/ 437 w 648"/>
                <a:gd name="T71" fmla="*/ 0 h 556"/>
                <a:gd name="T72" fmla="*/ 416 w 648"/>
                <a:gd name="T73" fmla="*/ 1 h 556"/>
                <a:gd name="T74" fmla="*/ 396 w 648"/>
                <a:gd name="T75" fmla="*/ 4 h 556"/>
                <a:gd name="T76" fmla="*/ 386 w 648"/>
                <a:gd name="T77" fmla="*/ 6 h 556"/>
                <a:gd name="T78" fmla="*/ 375 w 648"/>
                <a:gd name="T79" fmla="*/ 9 h 556"/>
                <a:gd name="T80" fmla="*/ 365 w 648"/>
                <a:gd name="T81" fmla="*/ 12 h 556"/>
                <a:gd name="T82" fmla="*/ 354 w 648"/>
                <a:gd name="T83" fmla="*/ 17 h 556"/>
                <a:gd name="T84" fmla="*/ 0 w 648"/>
                <a:gd name="T85" fmla="*/ 166 h 556"/>
                <a:gd name="T86" fmla="*/ 6 w 648"/>
                <a:gd name="T87" fmla="*/ 177 h 556"/>
                <a:gd name="T88" fmla="*/ 28 w 648"/>
                <a:gd name="T89" fmla="*/ 185 h 556"/>
                <a:gd name="T90" fmla="*/ 20 w 648"/>
                <a:gd name="T91" fmla="*/ 212 h 556"/>
                <a:gd name="T92" fmla="*/ 29 w 648"/>
                <a:gd name="T93" fmla="*/ 234 h 556"/>
                <a:gd name="T94" fmla="*/ 100 w 648"/>
                <a:gd name="T95" fmla="*/ 247 h 556"/>
                <a:gd name="T96" fmla="*/ 57 w 648"/>
                <a:gd name="T97" fmla="*/ 301 h 556"/>
                <a:gd name="T98" fmla="*/ 69 w 648"/>
                <a:gd name="T99" fmla="*/ 329 h 556"/>
                <a:gd name="T100" fmla="*/ 90 w 648"/>
                <a:gd name="T101" fmla="*/ 336 h 556"/>
                <a:gd name="T102" fmla="*/ 160 w 648"/>
                <a:gd name="T103" fmla="*/ 344 h 556"/>
                <a:gd name="T104" fmla="*/ 80 w 648"/>
                <a:gd name="T105" fmla="*/ 354 h 556"/>
                <a:gd name="T106" fmla="*/ 91 w 648"/>
                <a:gd name="T107" fmla="*/ 381 h 556"/>
                <a:gd name="T108" fmla="*/ 117 w 648"/>
                <a:gd name="T109" fmla="*/ 378 h 556"/>
                <a:gd name="T110" fmla="*/ 107 w 648"/>
                <a:gd name="T111" fmla="*/ 419 h 556"/>
                <a:gd name="T112" fmla="*/ 115 w 648"/>
                <a:gd name="T113" fmla="*/ 437 h 556"/>
                <a:gd name="T114" fmla="*/ 178 w 648"/>
                <a:gd name="T115" fmla="*/ 428 h 556"/>
                <a:gd name="T116" fmla="*/ 131 w 648"/>
                <a:gd name="T117" fmla="*/ 476 h 556"/>
                <a:gd name="T118" fmla="*/ 137 w 648"/>
                <a:gd name="T119" fmla="*/ 490 h 556"/>
                <a:gd name="T120" fmla="*/ 208 w 648"/>
                <a:gd name="T121" fmla="*/ 515 h 556"/>
                <a:gd name="T122" fmla="*/ 164 w 648"/>
                <a:gd name="T123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8" h="556">
                  <a:moveTo>
                    <a:pt x="164" y="556"/>
                  </a:moveTo>
                  <a:lnTo>
                    <a:pt x="519" y="406"/>
                  </a:lnTo>
                  <a:lnTo>
                    <a:pt x="528" y="401"/>
                  </a:lnTo>
                  <a:lnTo>
                    <a:pt x="538" y="397"/>
                  </a:lnTo>
                  <a:lnTo>
                    <a:pt x="548" y="392"/>
                  </a:lnTo>
                  <a:lnTo>
                    <a:pt x="556" y="385"/>
                  </a:lnTo>
                  <a:lnTo>
                    <a:pt x="573" y="373"/>
                  </a:lnTo>
                  <a:lnTo>
                    <a:pt x="588" y="359"/>
                  </a:lnTo>
                  <a:lnTo>
                    <a:pt x="602" y="343"/>
                  </a:lnTo>
                  <a:lnTo>
                    <a:pt x="614" y="327"/>
                  </a:lnTo>
                  <a:lnTo>
                    <a:pt x="623" y="309"/>
                  </a:lnTo>
                  <a:lnTo>
                    <a:pt x="632" y="291"/>
                  </a:lnTo>
                  <a:lnTo>
                    <a:pt x="640" y="272"/>
                  </a:lnTo>
                  <a:lnTo>
                    <a:pt x="644" y="252"/>
                  </a:lnTo>
                  <a:lnTo>
                    <a:pt x="647" y="232"/>
                  </a:lnTo>
                  <a:lnTo>
                    <a:pt x="648" y="211"/>
                  </a:lnTo>
                  <a:lnTo>
                    <a:pt x="647" y="191"/>
                  </a:lnTo>
                  <a:lnTo>
                    <a:pt x="644" y="170"/>
                  </a:lnTo>
                  <a:lnTo>
                    <a:pt x="642" y="159"/>
                  </a:lnTo>
                  <a:lnTo>
                    <a:pt x="640" y="150"/>
                  </a:lnTo>
                  <a:lnTo>
                    <a:pt x="635" y="139"/>
                  </a:lnTo>
                  <a:lnTo>
                    <a:pt x="632" y="129"/>
                  </a:lnTo>
                  <a:lnTo>
                    <a:pt x="628" y="119"/>
                  </a:lnTo>
                  <a:lnTo>
                    <a:pt x="622" y="110"/>
                  </a:lnTo>
                  <a:lnTo>
                    <a:pt x="617" y="101"/>
                  </a:lnTo>
                  <a:lnTo>
                    <a:pt x="612" y="91"/>
                  </a:lnTo>
                  <a:lnTo>
                    <a:pt x="599" y="75"/>
                  </a:lnTo>
                  <a:lnTo>
                    <a:pt x="585" y="60"/>
                  </a:lnTo>
                  <a:lnTo>
                    <a:pt x="569" y="46"/>
                  </a:lnTo>
                  <a:lnTo>
                    <a:pt x="552" y="34"/>
                  </a:lnTo>
                  <a:lnTo>
                    <a:pt x="535" y="24"/>
                  </a:lnTo>
                  <a:lnTo>
                    <a:pt x="516" y="16"/>
                  </a:lnTo>
                  <a:lnTo>
                    <a:pt x="497" y="9"/>
                  </a:lnTo>
                  <a:lnTo>
                    <a:pt x="478" y="4"/>
                  </a:lnTo>
                  <a:lnTo>
                    <a:pt x="457" y="1"/>
                  </a:lnTo>
                  <a:lnTo>
                    <a:pt x="437" y="0"/>
                  </a:lnTo>
                  <a:lnTo>
                    <a:pt x="416" y="1"/>
                  </a:lnTo>
                  <a:lnTo>
                    <a:pt x="396" y="4"/>
                  </a:lnTo>
                  <a:lnTo>
                    <a:pt x="386" y="6"/>
                  </a:lnTo>
                  <a:lnTo>
                    <a:pt x="375" y="9"/>
                  </a:lnTo>
                  <a:lnTo>
                    <a:pt x="365" y="12"/>
                  </a:lnTo>
                  <a:lnTo>
                    <a:pt x="354" y="17"/>
                  </a:lnTo>
                  <a:lnTo>
                    <a:pt x="0" y="166"/>
                  </a:lnTo>
                  <a:lnTo>
                    <a:pt x="6" y="177"/>
                  </a:lnTo>
                  <a:lnTo>
                    <a:pt x="28" y="185"/>
                  </a:lnTo>
                  <a:lnTo>
                    <a:pt x="20" y="212"/>
                  </a:lnTo>
                  <a:lnTo>
                    <a:pt x="29" y="234"/>
                  </a:lnTo>
                  <a:lnTo>
                    <a:pt x="100" y="247"/>
                  </a:lnTo>
                  <a:lnTo>
                    <a:pt x="57" y="301"/>
                  </a:lnTo>
                  <a:lnTo>
                    <a:pt x="69" y="329"/>
                  </a:lnTo>
                  <a:lnTo>
                    <a:pt x="90" y="336"/>
                  </a:lnTo>
                  <a:lnTo>
                    <a:pt x="160" y="344"/>
                  </a:lnTo>
                  <a:lnTo>
                    <a:pt x="80" y="354"/>
                  </a:lnTo>
                  <a:lnTo>
                    <a:pt x="91" y="381"/>
                  </a:lnTo>
                  <a:lnTo>
                    <a:pt x="117" y="378"/>
                  </a:lnTo>
                  <a:lnTo>
                    <a:pt x="107" y="419"/>
                  </a:lnTo>
                  <a:lnTo>
                    <a:pt x="115" y="437"/>
                  </a:lnTo>
                  <a:lnTo>
                    <a:pt x="178" y="428"/>
                  </a:lnTo>
                  <a:lnTo>
                    <a:pt x="131" y="476"/>
                  </a:lnTo>
                  <a:lnTo>
                    <a:pt x="137" y="490"/>
                  </a:lnTo>
                  <a:lnTo>
                    <a:pt x="208" y="515"/>
                  </a:lnTo>
                  <a:lnTo>
                    <a:pt x="164" y="556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147"/>
            <p:cNvSpPr>
              <a:spLocks/>
            </p:cNvSpPr>
            <p:nvPr/>
          </p:nvSpPr>
          <p:spPr bwMode="auto">
            <a:xfrm>
              <a:off x="3111790" y="6594927"/>
              <a:ext cx="197269" cy="95453"/>
            </a:xfrm>
            <a:custGeom>
              <a:avLst/>
              <a:gdLst>
                <a:gd name="T0" fmla="*/ 0 w 494"/>
                <a:gd name="T1" fmla="*/ 54 h 238"/>
                <a:gd name="T2" fmla="*/ 10 w 494"/>
                <a:gd name="T3" fmla="*/ 43 h 238"/>
                <a:gd name="T4" fmla="*/ 21 w 494"/>
                <a:gd name="T5" fmla="*/ 33 h 238"/>
                <a:gd name="T6" fmla="*/ 34 w 494"/>
                <a:gd name="T7" fmla="*/ 25 h 238"/>
                <a:gd name="T8" fmla="*/ 47 w 494"/>
                <a:gd name="T9" fmla="*/ 18 h 238"/>
                <a:gd name="T10" fmla="*/ 60 w 494"/>
                <a:gd name="T11" fmla="*/ 13 h 238"/>
                <a:gd name="T12" fmla="*/ 75 w 494"/>
                <a:gd name="T13" fmla="*/ 7 h 238"/>
                <a:gd name="T14" fmla="*/ 89 w 494"/>
                <a:gd name="T15" fmla="*/ 4 h 238"/>
                <a:gd name="T16" fmla="*/ 104 w 494"/>
                <a:gd name="T17" fmla="*/ 1 h 238"/>
                <a:gd name="T18" fmla="*/ 122 w 494"/>
                <a:gd name="T19" fmla="*/ 0 h 238"/>
                <a:gd name="T20" fmla="*/ 139 w 494"/>
                <a:gd name="T21" fmla="*/ 0 h 238"/>
                <a:gd name="T22" fmla="*/ 156 w 494"/>
                <a:gd name="T23" fmla="*/ 2 h 238"/>
                <a:gd name="T24" fmla="*/ 173 w 494"/>
                <a:gd name="T25" fmla="*/ 6 h 238"/>
                <a:gd name="T26" fmla="*/ 190 w 494"/>
                <a:gd name="T27" fmla="*/ 11 h 238"/>
                <a:gd name="T28" fmla="*/ 206 w 494"/>
                <a:gd name="T29" fmla="*/ 18 h 238"/>
                <a:gd name="T30" fmla="*/ 221 w 494"/>
                <a:gd name="T31" fmla="*/ 27 h 238"/>
                <a:gd name="T32" fmla="*/ 235 w 494"/>
                <a:gd name="T33" fmla="*/ 36 h 238"/>
                <a:gd name="T34" fmla="*/ 494 w 494"/>
                <a:gd name="T35" fmla="*/ 237 h 238"/>
                <a:gd name="T36" fmla="*/ 494 w 494"/>
                <a:gd name="T37" fmla="*/ 238 h 238"/>
                <a:gd name="T38" fmla="*/ 452 w 494"/>
                <a:gd name="T39" fmla="*/ 235 h 238"/>
                <a:gd name="T40" fmla="*/ 233 w 494"/>
                <a:gd name="T41" fmla="*/ 67 h 238"/>
                <a:gd name="T42" fmla="*/ 217 w 494"/>
                <a:gd name="T43" fmla="*/ 55 h 238"/>
                <a:gd name="T44" fmla="*/ 198 w 494"/>
                <a:gd name="T45" fmla="*/ 44 h 238"/>
                <a:gd name="T46" fmla="*/ 180 w 494"/>
                <a:gd name="T47" fmla="*/ 36 h 238"/>
                <a:gd name="T48" fmla="*/ 162 w 494"/>
                <a:gd name="T49" fmla="*/ 30 h 238"/>
                <a:gd name="T50" fmla="*/ 141 w 494"/>
                <a:gd name="T51" fmla="*/ 25 h 238"/>
                <a:gd name="T52" fmla="*/ 122 w 494"/>
                <a:gd name="T53" fmla="*/ 23 h 238"/>
                <a:gd name="T54" fmla="*/ 101 w 494"/>
                <a:gd name="T55" fmla="*/ 23 h 238"/>
                <a:gd name="T56" fmla="*/ 81 w 494"/>
                <a:gd name="T57" fmla="*/ 24 h 238"/>
                <a:gd name="T58" fmla="*/ 70 w 494"/>
                <a:gd name="T59" fmla="*/ 27 h 238"/>
                <a:gd name="T60" fmla="*/ 59 w 494"/>
                <a:gd name="T61" fmla="*/ 29 h 238"/>
                <a:gd name="T62" fmla="*/ 48 w 494"/>
                <a:gd name="T63" fmla="*/ 31 h 238"/>
                <a:gd name="T64" fmla="*/ 38 w 494"/>
                <a:gd name="T65" fmla="*/ 34 h 238"/>
                <a:gd name="T66" fmla="*/ 28 w 494"/>
                <a:gd name="T67" fmla="*/ 38 h 238"/>
                <a:gd name="T68" fmla="*/ 18 w 494"/>
                <a:gd name="T69" fmla="*/ 43 h 238"/>
                <a:gd name="T70" fmla="*/ 8 w 494"/>
                <a:gd name="T71" fmla="*/ 48 h 238"/>
                <a:gd name="T72" fmla="*/ 0 w 494"/>
                <a:gd name="T73" fmla="*/ 5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238">
                  <a:moveTo>
                    <a:pt x="0" y="54"/>
                  </a:moveTo>
                  <a:lnTo>
                    <a:pt x="10" y="43"/>
                  </a:lnTo>
                  <a:lnTo>
                    <a:pt x="21" y="33"/>
                  </a:lnTo>
                  <a:lnTo>
                    <a:pt x="34" y="25"/>
                  </a:lnTo>
                  <a:lnTo>
                    <a:pt x="47" y="18"/>
                  </a:lnTo>
                  <a:lnTo>
                    <a:pt x="60" y="13"/>
                  </a:lnTo>
                  <a:lnTo>
                    <a:pt x="75" y="7"/>
                  </a:lnTo>
                  <a:lnTo>
                    <a:pt x="89" y="4"/>
                  </a:lnTo>
                  <a:lnTo>
                    <a:pt x="104" y="1"/>
                  </a:lnTo>
                  <a:lnTo>
                    <a:pt x="122" y="0"/>
                  </a:lnTo>
                  <a:lnTo>
                    <a:pt x="139" y="0"/>
                  </a:lnTo>
                  <a:lnTo>
                    <a:pt x="156" y="2"/>
                  </a:lnTo>
                  <a:lnTo>
                    <a:pt x="173" y="6"/>
                  </a:lnTo>
                  <a:lnTo>
                    <a:pt x="190" y="11"/>
                  </a:lnTo>
                  <a:lnTo>
                    <a:pt x="206" y="18"/>
                  </a:lnTo>
                  <a:lnTo>
                    <a:pt x="221" y="27"/>
                  </a:lnTo>
                  <a:lnTo>
                    <a:pt x="235" y="36"/>
                  </a:lnTo>
                  <a:lnTo>
                    <a:pt x="494" y="237"/>
                  </a:lnTo>
                  <a:lnTo>
                    <a:pt x="494" y="238"/>
                  </a:lnTo>
                  <a:lnTo>
                    <a:pt x="452" y="235"/>
                  </a:lnTo>
                  <a:lnTo>
                    <a:pt x="233" y="67"/>
                  </a:lnTo>
                  <a:lnTo>
                    <a:pt x="217" y="55"/>
                  </a:lnTo>
                  <a:lnTo>
                    <a:pt x="198" y="44"/>
                  </a:lnTo>
                  <a:lnTo>
                    <a:pt x="180" y="36"/>
                  </a:lnTo>
                  <a:lnTo>
                    <a:pt x="162" y="30"/>
                  </a:lnTo>
                  <a:lnTo>
                    <a:pt x="141" y="25"/>
                  </a:lnTo>
                  <a:lnTo>
                    <a:pt x="122" y="23"/>
                  </a:lnTo>
                  <a:lnTo>
                    <a:pt x="101" y="23"/>
                  </a:lnTo>
                  <a:lnTo>
                    <a:pt x="81" y="24"/>
                  </a:lnTo>
                  <a:lnTo>
                    <a:pt x="70" y="27"/>
                  </a:lnTo>
                  <a:lnTo>
                    <a:pt x="59" y="29"/>
                  </a:lnTo>
                  <a:lnTo>
                    <a:pt x="48" y="31"/>
                  </a:lnTo>
                  <a:lnTo>
                    <a:pt x="38" y="34"/>
                  </a:lnTo>
                  <a:lnTo>
                    <a:pt x="28" y="38"/>
                  </a:lnTo>
                  <a:lnTo>
                    <a:pt x="18" y="43"/>
                  </a:lnTo>
                  <a:lnTo>
                    <a:pt x="8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148"/>
            <p:cNvSpPr>
              <a:spLocks/>
            </p:cNvSpPr>
            <p:nvPr/>
          </p:nvSpPr>
          <p:spPr bwMode="auto">
            <a:xfrm>
              <a:off x="3371104" y="6620382"/>
              <a:ext cx="187724" cy="60453"/>
            </a:xfrm>
            <a:custGeom>
              <a:avLst/>
              <a:gdLst>
                <a:gd name="T0" fmla="*/ 473 w 473"/>
                <a:gd name="T1" fmla="*/ 76 h 149"/>
                <a:gd name="T2" fmla="*/ 465 w 473"/>
                <a:gd name="T3" fmla="*/ 65 h 149"/>
                <a:gd name="T4" fmla="*/ 457 w 473"/>
                <a:gd name="T5" fmla="*/ 54 h 149"/>
                <a:gd name="T6" fmla="*/ 447 w 473"/>
                <a:gd name="T7" fmla="*/ 45 h 149"/>
                <a:gd name="T8" fmla="*/ 437 w 473"/>
                <a:gd name="T9" fmla="*/ 36 h 149"/>
                <a:gd name="T10" fmla="*/ 427 w 473"/>
                <a:gd name="T11" fmla="*/ 29 h 149"/>
                <a:gd name="T12" fmla="*/ 415 w 473"/>
                <a:gd name="T13" fmla="*/ 21 h 149"/>
                <a:gd name="T14" fmla="*/ 403 w 473"/>
                <a:gd name="T15" fmla="*/ 16 h 149"/>
                <a:gd name="T16" fmla="*/ 390 w 473"/>
                <a:gd name="T17" fmla="*/ 10 h 149"/>
                <a:gd name="T18" fmla="*/ 375 w 473"/>
                <a:gd name="T19" fmla="*/ 6 h 149"/>
                <a:gd name="T20" fmla="*/ 360 w 473"/>
                <a:gd name="T21" fmla="*/ 3 h 149"/>
                <a:gd name="T22" fmla="*/ 343 w 473"/>
                <a:gd name="T23" fmla="*/ 0 h 149"/>
                <a:gd name="T24" fmla="*/ 328 w 473"/>
                <a:gd name="T25" fmla="*/ 0 h 149"/>
                <a:gd name="T26" fmla="*/ 313 w 473"/>
                <a:gd name="T27" fmla="*/ 3 h 149"/>
                <a:gd name="T28" fmla="*/ 297 w 473"/>
                <a:gd name="T29" fmla="*/ 5 h 149"/>
                <a:gd name="T30" fmla="*/ 282 w 473"/>
                <a:gd name="T31" fmla="*/ 10 h 149"/>
                <a:gd name="T32" fmla="*/ 268 w 473"/>
                <a:gd name="T33" fmla="*/ 16 h 149"/>
                <a:gd name="T34" fmla="*/ 0 w 473"/>
                <a:gd name="T35" fmla="*/ 143 h 149"/>
                <a:gd name="T36" fmla="*/ 0 w 473"/>
                <a:gd name="T37" fmla="*/ 143 h 149"/>
                <a:gd name="T38" fmla="*/ 38 w 473"/>
                <a:gd name="T39" fmla="*/ 149 h 149"/>
                <a:gd name="T40" fmla="*/ 263 w 473"/>
                <a:gd name="T41" fmla="*/ 43 h 149"/>
                <a:gd name="T42" fmla="*/ 281 w 473"/>
                <a:gd name="T43" fmla="*/ 35 h 149"/>
                <a:gd name="T44" fmla="*/ 298 w 473"/>
                <a:gd name="T45" fmla="*/ 30 h 149"/>
                <a:gd name="T46" fmla="*/ 316 w 473"/>
                <a:gd name="T47" fmla="*/ 26 h 149"/>
                <a:gd name="T48" fmla="*/ 334 w 473"/>
                <a:gd name="T49" fmla="*/ 24 h 149"/>
                <a:gd name="T50" fmla="*/ 352 w 473"/>
                <a:gd name="T51" fmla="*/ 24 h 149"/>
                <a:gd name="T52" fmla="*/ 370 w 473"/>
                <a:gd name="T53" fmla="*/ 26 h 149"/>
                <a:gd name="T54" fmla="*/ 389 w 473"/>
                <a:gd name="T55" fmla="*/ 30 h 149"/>
                <a:gd name="T56" fmla="*/ 406 w 473"/>
                <a:gd name="T57" fmla="*/ 35 h 149"/>
                <a:gd name="T58" fmla="*/ 424 w 473"/>
                <a:gd name="T59" fmla="*/ 43 h 149"/>
                <a:gd name="T60" fmla="*/ 442 w 473"/>
                <a:gd name="T61" fmla="*/ 52 h 149"/>
                <a:gd name="T62" fmla="*/ 458 w 473"/>
                <a:gd name="T63" fmla="*/ 63 h 149"/>
                <a:gd name="T64" fmla="*/ 473 w 473"/>
                <a:gd name="T65" fmla="*/ 7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3" h="149">
                  <a:moveTo>
                    <a:pt x="473" y="76"/>
                  </a:moveTo>
                  <a:lnTo>
                    <a:pt x="465" y="65"/>
                  </a:lnTo>
                  <a:lnTo>
                    <a:pt x="457" y="54"/>
                  </a:lnTo>
                  <a:lnTo>
                    <a:pt x="447" y="45"/>
                  </a:lnTo>
                  <a:lnTo>
                    <a:pt x="437" y="36"/>
                  </a:lnTo>
                  <a:lnTo>
                    <a:pt x="427" y="29"/>
                  </a:lnTo>
                  <a:lnTo>
                    <a:pt x="415" y="21"/>
                  </a:lnTo>
                  <a:lnTo>
                    <a:pt x="403" y="16"/>
                  </a:lnTo>
                  <a:lnTo>
                    <a:pt x="390" y="10"/>
                  </a:lnTo>
                  <a:lnTo>
                    <a:pt x="375" y="6"/>
                  </a:lnTo>
                  <a:lnTo>
                    <a:pt x="360" y="3"/>
                  </a:lnTo>
                  <a:lnTo>
                    <a:pt x="343" y="0"/>
                  </a:lnTo>
                  <a:lnTo>
                    <a:pt x="328" y="0"/>
                  </a:lnTo>
                  <a:lnTo>
                    <a:pt x="313" y="3"/>
                  </a:lnTo>
                  <a:lnTo>
                    <a:pt x="297" y="5"/>
                  </a:lnTo>
                  <a:lnTo>
                    <a:pt x="282" y="10"/>
                  </a:lnTo>
                  <a:lnTo>
                    <a:pt x="268" y="16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38" y="149"/>
                  </a:lnTo>
                  <a:lnTo>
                    <a:pt x="263" y="43"/>
                  </a:lnTo>
                  <a:lnTo>
                    <a:pt x="281" y="35"/>
                  </a:lnTo>
                  <a:lnTo>
                    <a:pt x="298" y="30"/>
                  </a:lnTo>
                  <a:lnTo>
                    <a:pt x="316" y="26"/>
                  </a:lnTo>
                  <a:lnTo>
                    <a:pt x="334" y="24"/>
                  </a:lnTo>
                  <a:lnTo>
                    <a:pt x="352" y="24"/>
                  </a:lnTo>
                  <a:lnTo>
                    <a:pt x="370" y="26"/>
                  </a:lnTo>
                  <a:lnTo>
                    <a:pt x="389" y="30"/>
                  </a:lnTo>
                  <a:lnTo>
                    <a:pt x="406" y="35"/>
                  </a:lnTo>
                  <a:lnTo>
                    <a:pt x="424" y="43"/>
                  </a:lnTo>
                  <a:lnTo>
                    <a:pt x="442" y="52"/>
                  </a:lnTo>
                  <a:lnTo>
                    <a:pt x="458" y="63"/>
                  </a:lnTo>
                  <a:lnTo>
                    <a:pt x="473" y="7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152"/>
            <p:cNvSpPr>
              <a:spLocks/>
            </p:cNvSpPr>
            <p:nvPr/>
          </p:nvSpPr>
          <p:spPr bwMode="auto">
            <a:xfrm>
              <a:off x="3091108" y="6637881"/>
              <a:ext cx="136816" cy="138407"/>
            </a:xfrm>
            <a:custGeom>
              <a:avLst/>
              <a:gdLst>
                <a:gd name="T0" fmla="*/ 336 w 342"/>
                <a:gd name="T1" fmla="*/ 347 h 347"/>
                <a:gd name="T2" fmla="*/ 211 w 342"/>
                <a:gd name="T3" fmla="*/ 299 h 347"/>
                <a:gd name="T4" fmla="*/ 41 w 342"/>
                <a:gd name="T5" fmla="*/ 168 h 347"/>
                <a:gd name="T6" fmla="*/ 33 w 342"/>
                <a:gd name="T7" fmla="*/ 161 h 347"/>
                <a:gd name="T8" fmla="*/ 26 w 342"/>
                <a:gd name="T9" fmla="*/ 153 h 347"/>
                <a:gd name="T10" fmla="*/ 19 w 342"/>
                <a:gd name="T11" fmla="*/ 144 h 347"/>
                <a:gd name="T12" fmla="*/ 14 w 342"/>
                <a:gd name="T13" fmla="*/ 136 h 347"/>
                <a:gd name="T14" fmla="*/ 9 w 342"/>
                <a:gd name="T15" fmla="*/ 127 h 347"/>
                <a:gd name="T16" fmla="*/ 5 w 342"/>
                <a:gd name="T17" fmla="*/ 117 h 347"/>
                <a:gd name="T18" fmla="*/ 3 w 342"/>
                <a:gd name="T19" fmla="*/ 108 h 347"/>
                <a:gd name="T20" fmla="*/ 1 w 342"/>
                <a:gd name="T21" fmla="*/ 98 h 347"/>
                <a:gd name="T22" fmla="*/ 0 w 342"/>
                <a:gd name="T23" fmla="*/ 87 h 347"/>
                <a:gd name="T24" fmla="*/ 0 w 342"/>
                <a:gd name="T25" fmla="*/ 77 h 347"/>
                <a:gd name="T26" fmla="*/ 1 w 342"/>
                <a:gd name="T27" fmla="*/ 68 h 347"/>
                <a:gd name="T28" fmla="*/ 3 w 342"/>
                <a:gd name="T29" fmla="*/ 57 h 347"/>
                <a:gd name="T30" fmla="*/ 6 w 342"/>
                <a:gd name="T31" fmla="*/ 47 h 347"/>
                <a:gd name="T32" fmla="*/ 11 w 342"/>
                <a:gd name="T33" fmla="*/ 37 h 347"/>
                <a:gd name="T34" fmla="*/ 16 w 342"/>
                <a:gd name="T35" fmla="*/ 29 h 347"/>
                <a:gd name="T36" fmla="*/ 21 w 342"/>
                <a:gd name="T37" fmla="*/ 19 h 347"/>
                <a:gd name="T38" fmla="*/ 26 w 342"/>
                <a:gd name="T39" fmla="*/ 15 h 347"/>
                <a:gd name="T40" fmla="*/ 41 w 342"/>
                <a:gd name="T41" fmla="*/ 8 h 347"/>
                <a:gd name="T42" fmla="*/ 56 w 342"/>
                <a:gd name="T43" fmla="*/ 3 h 347"/>
                <a:gd name="T44" fmla="*/ 72 w 342"/>
                <a:gd name="T45" fmla="*/ 1 h 347"/>
                <a:gd name="T46" fmla="*/ 88 w 342"/>
                <a:gd name="T47" fmla="*/ 0 h 347"/>
                <a:gd name="T48" fmla="*/ 90 w 342"/>
                <a:gd name="T49" fmla="*/ 0 h 347"/>
                <a:gd name="T50" fmla="*/ 93 w 342"/>
                <a:gd name="T51" fmla="*/ 0 h 347"/>
                <a:gd name="T52" fmla="*/ 75 w 342"/>
                <a:gd name="T53" fmla="*/ 16 h 347"/>
                <a:gd name="T54" fmla="*/ 72 w 342"/>
                <a:gd name="T55" fmla="*/ 20 h 347"/>
                <a:gd name="T56" fmla="*/ 69 w 342"/>
                <a:gd name="T57" fmla="*/ 24 h 347"/>
                <a:gd name="T58" fmla="*/ 65 w 342"/>
                <a:gd name="T59" fmla="*/ 30 h 347"/>
                <a:gd name="T60" fmla="*/ 60 w 342"/>
                <a:gd name="T61" fmla="*/ 36 h 347"/>
                <a:gd name="T62" fmla="*/ 58 w 342"/>
                <a:gd name="T63" fmla="*/ 43 h 347"/>
                <a:gd name="T64" fmla="*/ 56 w 342"/>
                <a:gd name="T65" fmla="*/ 50 h 347"/>
                <a:gd name="T66" fmla="*/ 54 w 342"/>
                <a:gd name="T67" fmla="*/ 57 h 347"/>
                <a:gd name="T68" fmla="*/ 54 w 342"/>
                <a:gd name="T69" fmla="*/ 64 h 347"/>
                <a:gd name="T70" fmla="*/ 54 w 342"/>
                <a:gd name="T71" fmla="*/ 71 h 347"/>
                <a:gd name="T72" fmla="*/ 54 w 342"/>
                <a:gd name="T73" fmla="*/ 78 h 347"/>
                <a:gd name="T74" fmla="*/ 55 w 342"/>
                <a:gd name="T75" fmla="*/ 85 h 347"/>
                <a:gd name="T76" fmla="*/ 57 w 342"/>
                <a:gd name="T77" fmla="*/ 93 h 347"/>
                <a:gd name="T78" fmla="*/ 59 w 342"/>
                <a:gd name="T79" fmla="*/ 99 h 347"/>
                <a:gd name="T80" fmla="*/ 62 w 342"/>
                <a:gd name="T81" fmla="*/ 105 h 347"/>
                <a:gd name="T82" fmla="*/ 67 w 342"/>
                <a:gd name="T83" fmla="*/ 111 h 347"/>
                <a:gd name="T84" fmla="*/ 71 w 342"/>
                <a:gd name="T85" fmla="*/ 117 h 347"/>
                <a:gd name="T86" fmla="*/ 76 w 342"/>
                <a:gd name="T87" fmla="*/ 123 h 347"/>
                <a:gd name="T88" fmla="*/ 82 w 342"/>
                <a:gd name="T89" fmla="*/ 127 h 347"/>
                <a:gd name="T90" fmla="*/ 250 w 342"/>
                <a:gd name="T91" fmla="*/ 258 h 347"/>
                <a:gd name="T92" fmla="*/ 342 w 342"/>
                <a:gd name="T93" fmla="*/ 339 h 347"/>
                <a:gd name="T94" fmla="*/ 336 w 342"/>
                <a:gd name="T95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2" h="347">
                  <a:moveTo>
                    <a:pt x="336" y="347"/>
                  </a:moveTo>
                  <a:lnTo>
                    <a:pt x="211" y="299"/>
                  </a:lnTo>
                  <a:lnTo>
                    <a:pt x="41" y="168"/>
                  </a:lnTo>
                  <a:lnTo>
                    <a:pt x="33" y="161"/>
                  </a:lnTo>
                  <a:lnTo>
                    <a:pt x="26" y="153"/>
                  </a:lnTo>
                  <a:lnTo>
                    <a:pt x="19" y="144"/>
                  </a:lnTo>
                  <a:lnTo>
                    <a:pt x="14" y="136"/>
                  </a:lnTo>
                  <a:lnTo>
                    <a:pt x="9" y="127"/>
                  </a:lnTo>
                  <a:lnTo>
                    <a:pt x="5" y="117"/>
                  </a:lnTo>
                  <a:lnTo>
                    <a:pt x="3" y="108"/>
                  </a:lnTo>
                  <a:lnTo>
                    <a:pt x="1" y="98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3" y="57"/>
                  </a:lnTo>
                  <a:lnTo>
                    <a:pt x="6" y="47"/>
                  </a:lnTo>
                  <a:lnTo>
                    <a:pt x="11" y="37"/>
                  </a:lnTo>
                  <a:lnTo>
                    <a:pt x="16" y="29"/>
                  </a:lnTo>
                  <a:lnTo>
                    <a:pt x="21" y="19"/>
                  </a:lnTo>
                  <a:lnTo>
                    <a:pt x="26" y="15"/>
                  </a:lnTo>
                  <a:lnTo>
                    <a:pt x="41" y="8"/>
                  </a:lnTo>
                  <a:lnTo>
                    <a:pt x="56" y="3"/>
                  </a:lnTo>
                  <a:lnTo>
                    <a:pt x="72" y="1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75" y="16"/>
                  </a:lnTo>
                  <a:lnTo>
                    <a:pt x="72" y="20"/>
                  </a:lnTo>
                  <a:lnTo>
                    <a:pt x="69" y="24"/>
                  </a:lnTo>
                  <a:lnTo>
                    <a:pt x="65" y="30"/>
                  </a:lnTo>
                  <a:lnTo>
                    <a:pt x="60" y="36"/>
                  </a:lnTo>
                  <a:lnTo>
                    <a:pt x="58" y="43"/>
                  </a:lnTo>
                  <a:lnTo>
                    <a:pt x="56" y="50"/>
                  </a:lnTo>
                  <a:lnTo>
                    <a:pt x="54" y="57"/>
                  </a:lnTo>
                  <a:lnTo>
                    <a:pt x="54" y="64"/>
                  </a:lnTo>
                  <a:lnTo>
                    <a:pt x="54" y="71"/>
                  </a:lnTo>
                  <a:lnTo>
                    <a:pt x="54" y="78"/>
                  </a:lnTo>
                  <a:lnTo>
                    <a:pt x="55" y="85"/>
                  </a:lnTo>
                  <a:lnTo>
                    <a:pt x="57" y="93"/>
                  </a:lnTo>
                  <a:lnTo>
                    <a:pt x="59" y="99"/>
                  </a:lnTo>
                  <a:lnTo>
                    <a:pt x="62" y="105"/>
                  </a:lnTo>
                  <a:lnTo>
                    <a:pt x="67" y="111"/>
                  </a:lnTo>
                  <a:lnTo>
                    <a:pt x="71" y="117"/>
                  </a:lnTo>
                  <a:lnTo>
                    <a:pt x="76" y="123"/>
                  </a:lnTo>
                  <a:lnTo>
                    <a:pt x="82" y="127"/>
                  </a:lnTo>
                  <a:lnTo>
                    <a:pt x="250" y="258"/>
                  </a:lnTo>
                  <a:lnTo>
                    <a:pt x="342" y="339"/>
                  </a:lnTo>
                  <a:lnTo>
                    <a:pt x="336" y="347"/>
                  </a:lnTo>
                  <a:close/>
                </a:path>
              </a:pathLst>
            </a:custGeom>
            <a:solidFill>
              <a:srgbClr val="005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153"/>
            <p:cNvSpPr>
              <a:spLocks/>
            </p:cNvSpPr>
            <p:nvPr/>
          </p:nvSpPr>
          <p:spPr bwMode="auto">
            <a:xfrm>
              <a:off x="3415649" y="6664926"/>
              <a:ext cx="157498" cy="122498"/>
            </a:xfrm>
            <a:custGeom>
              <a:avLst/>
              <a:gdLst>
                <a:gd name="T0" fmla="*/ 6 w 399"/>
                <a:gd name="T1" fmla="*/ 307 h 307"/>
                <a:gd name="T2" fmla="*/ 0 w 399"/>
                <a:gd name="T3" fmla="*/ 298 h 307"/>
                <a:gd name="T4" fmla="*/ 100 w 399"/>
                <a:gd name="T5" fmla="*/ 235 h 307"/>
                <a:gd name="T6" fmla="*/ 303 w 399"/>
                <a:gd name="T7" fmla="*/ 135 h 307"/>
                <a:gd name="T8" fmla="*/ 309 w 399"/>
                <a:gd name="T9" fmla="*/ 131 h 307"/>
                <a:gd name="T10" fmla="*/ 316 w 399"/>
                <a:gd name="T11" fmla="*/ 127 h 307"/>
                <a:gd name="T12" fmla="*/ 321 w 399"/>
                <a:gd name="T13" fmla="*/ 122 h 307"/>
                <a:gd name="T14" fmla="*/ 326 w 399"/>
                <a:gd name="T15" fmla="*/ 116 h 307"/>
                <a:gd name="T16" fmla="*/ 331 w 399"/>
                <a:gd name="T17" fmla="*/ 110 h 307"/>
                <a:gd name="T18" fmla="*/ 335 w 399"/>
                <a:gd name="T19" fmla="*/ 103 h 307"/>
                <a:gd name="T20" fmla="*/ 338 w 399"/>
                <a:gd name="T21" fmla="*/ 97 h 307"/>
                <a:gd name="T22" fmla="*/ 341 w 399"/>
                <a:gd name="T23" fmla="*/ 90 h 307"/>
                <a:gd name="T24" fmla="*/ 344 w 399"/>
                <a:gd name="T25" fmla="*/ 83 h 307"/>
                <a:gd name="T26" fmla="*/ 345 w 399"/>
                <a:gd name="T27" fmla="*/ 75 h 307"/>
                <a:gd name="T28" fmla="*/ 346 w 399"/>
                <a:gd name="T29" fmla="*/ 68 h 307"/>
                <a:gd name="T30" fmla="*/ 346 w 399"/>
                <a:gd name="T31" fmla="*/ 60 h 307"/>
                <a:gd name="T32" fmla="*/ 345 w 399"/>
                <a:gd name="T33" fmla="*/ 53 h 307"/>
                <a:gd name="T34" fmla="*/ 343 w 399"/>
                <a:gd name="T35" fmla="*/ 45 h 307"/>
                <a:gd name="T36" fmla="*/ 340 w 399"/>
                <a:gd name="T37" fmla="*/ 37 h 307"/>
                <a:gd name="T38" fmla="*/ 337 w 399"/>
                <a:gd name="T39" fmla="*/ 31 h 307"/>
                <a:gd name="T40" fmla="*/ 335 w 399"/>
                <a:gd name="T41" fmla="*/ 26 h 307"/>
                <a:gd name="T42" fmla="*/ 332 w 399"/>
                <a:gd name="T43" fmla="*/ 20 h 307"/>
                <a:gd name="T44" fmla="*/ 317 w 399"/>
                <a:gd name="T45" fmla="*/ 0 h 307"/>
                <a:gd name="T46" fmla="*/ 326 w 399"/>
                <a:gd name="T47" fmla="*/ 2 h 307"/>
                <a:gd name="T48" fmla="*/ 335 w 399"/>
                <a:gd name="T49" fmla="*/ 4 h 307"/>
                <a:gd name="T50" fmla="*/ 344 w 399"/>
                <a:gd name="T51" fmla="*/ 7 h 307"/>
                <a:gd name="T52" fmla="*/ 352 w 399"/>
                <a:gd name="T53" fmla="*/ 10 h 307"/>
                <a:gd name="T54" fmla="*/ 361 w 399"/>
                <a:gd name="T55" fmla="*/ 15 h 307"/>
                <a:gd name="T56" fmla="*/ 368 w 399"/>
                <a:gd name="T57" fmla="*/ 19 h 307"/>
                <a:gd name="T58" fmla="*/ 377 w 399"/>
                <a:gd name="T59" fmla="*/ 24 h 307"/>
                <a:gd name="T60" fmla="*/ 385 w 399"/>
                <a:gd name="T61" fmla="*/ 30 h 307"/>
                <a:gd name="T62" fmla="*/ 387 w 399"/>
                <a:gd name="T63" fmla="*/ 35 h 307"/>
                <a:gd name="T64" fmla="*/ 391 w 399"/>
                <a:gd name="T65" fmla="*/ 46 h 307"/>
                <a:gd name="T66" fmla="*/ 394 w 399"/>
                <a:gd name="T67" fmla="*/ 57 h 307"/>
                <a:gd name="T68" fmla="*/ 397 w 399"/>
                <a:gd name="T69" fmla="*/ 68 h 307"/>
                <a:gd name="T70" fmla="*/ 399 w 399"/>
                <a:gd name="T71" fmla="*/ 78 h 307"/>
                <a:gd name="T72" fmla="*/ 399 w 399"/>
                <a:gd name="T73" fmla="*/ 89 h 307"/>
                <a:gd name="T74" fmla="*/ 398 w 399"/>
                <a:gd name="T75" fmla="*/ 100 h 307"/>
                <a:gd name="T76" fmla="*/ 395 w 399"/>
                <a:gd name="T77" fmla="*/ 111 h 307"/>
                <a:gd name="T78" fmla="*/ 392 w 399"/>
                <a:gd name="T79" fmla="*/ 121 h 307"/>
                <a:gd name="T80" fmla="*/ 389 w 399"/>
                <a:gd name="T81" fmla="*/ 131 h 307"/>
                <a:gd name="T82" fmla="*/ 384 w 399"/>
                <a:gd name="T83" fmla="*/ 140 h 307"/>
                <a:gd name="T84" fmla="*/ 378 w 399"/>
                <a:gd name="T85" fmla="*/ 150 h 307"/>
                <a:gd name="T86" fmla="*/ 372 w 399"/>
                <a:gd name="T87" fmla="*/ 158 h 307"/>
                <a:gd name="T88" fmla="*/ 364 w 399"/>
                <a:gd name="T89" fmla="*/ 166 h 307"/>
                <a:gd name="T90" fmla="*/ 355 w 399"/>
                <a:gd name="T91" fmla="*/ 173 h 307"/>
                <a:gd name="T92" fmla="*/ 346 w 399"/>
                <a:gd name="T93" fmla="*/ 180 h 307"/>
                <a:gd name="T94" fmla="*/ 336 w 399"/>
                <a:gd name="T95" fmla="*/ 185 h 307"/>
                <a:gd name="T96" fmla="*/ 132 w 399"/>
                <a:gd name="T97" fmla="*/ 287 h 307"/>
                <a:gd name="T98" fmla="*/ 6 w 399"/>
                <a:gd name="T99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9" h="307">
                  <a:moveTo>
                    <a:pt x="6" y="307"/>
                  </a:moveTo>
                  <a:lnTo>
                    <a:pt x="0" y="298"/>
                  </a:lnTo>
                  <a:lnTo>
                    <a:pt x="100" y="235"/>
                  </a:lnTo>
                  <a:lnTo>
                    <a:pt x="303" y="135"/>
                  </a:lnTo>
                  <a:lnTo>
                    <a:pt x="309" y="131"/>
                  </a:lnTo>
                  <a:lnTo>
                    <a:pt x="316" y="127"/>
                  </a:lnTo>
                  <a:lnTo>
                    <a:pt x="321" y="122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5" y="103"/>
                  </a:lnTo>
                  <a:lnTo>
                    <a:pt x="338" y="97"/>
                  </a:lnTo>
                  <a:lnTo>
                    <a:pt x="341" y="90"/>
                  </a:lnTo>
                  <a:lnTo>
                    <a:pt x="344" y="83"/>
                  </a:lnTo>
                  <a:lnTo>
                    <a:pt x="345" y="75"/>
                  </a:lnTo>
                  <a:lnTo>
                    <a:pt x="346" y="68"/>
                  </a:lnTo>
                  <a:lnTo>
                    <a:pt x="346" y="60"/>
                  </a:lnTo>
                  <a:lnTo>
                    <a:pt x="345" y="53"/>
                  </a:lnTo>
                  <a:lnTo>
                    <a:pt x="343" y="45"/>
                  </a:lnTo>
                  <a:lnTo>
                    <a:pt x="340" y="37"/>
                  </a:lnTo>
                  <a:lnTo>
                    <a:pt x="337" y="31"/>
                  </a:lnTo>
                  <a:lnTo>
                    <a:pt x="335" y="26"/>
                  </a:lnTo>
                  <a:lnTo>
                    <a:pt x="332" y="20"/>
                  </a:lnTo>
                  <a:lnTo>
                    <a:pt x="317" y="0"/>
                  </a:lnTo>
                  <a:lnTo>
                    <a:pt x="326" y="2"/>
                  </a:lnTo>
                  <a:lnTo>
                    <a:pt x="335" y="4"/>
                  </a:lnTo>
                  <a:lnTo>
                    <a:pt x="344" y="7"/>
                  </a:lnTo>
                  <a:lnTo>
                    <a:pt x="352" y="10"/>
                  </a:lnTo>
                  <a:lnTo>
                    <a:pt x="361" y="15"/>
                  </a:lnTo>
                  <a:lnTo>
                    <a:pt x="368" y="19"/>
                  </a:lnTo>
                  <a:lnTo>
                    <a:pt x="377" y="24"/>
                  </a:lnTo>
                  <a:lnTo>
                    <a:pt x="385" y="30"/>
                  </a:lnTo>
                  <a:lnTo>
                    <a:pt x="387" y="35"/>
                  </a:lnTo>
                  <a:lnTo>
                    <a:pt x="391" y="46"/>
                  </a:lnTo>
                  <a:lnTo>
                    <a:pt x="394" y="57"/>
                  </a:lnTo>
                  <a:lnTo>
                    <a:pt x="397" y="68"/>
                  </a:lnTo>
                  <a:lnTo>
                    <a:pt x="399" y="78"/>
                  </a:lnTo>
                  <a:lnTo>
                    <a:pt x="399" y="89"/>
                  </a:lnTo>
                  <a:lnTo>
                    <a:pt x="398" y="100"/>
                  </a:lnTo>
                  <a:lnTo>
                    <a:pt x="395" y="111"/>
                  </a:lnTo>
                  <a:lnTo>
                    <a:pt x="392" y="121"/>
                  </a:lnTo>
                  <a:lnTo>
                    <a:pt x="389" y="131"/>
                  </a:lnTo>
                  <a:lnTo>
                    <a:pt x="384" y="140"/>
                  </a:lnTo>
                  <a:lnTo>
                    <a:pt x="378" y="150"/>
                  </a:lnTo>
                  <a:lnTo>
                    <a:pt x="372" y="158"/>
                  </a:lnTo>
                  <a:lnTo>
                    <a:pt x="364" y="166"/>
                  </a:lnTo>
                  <a:lnTo>
                    <a:pt x="355" y="173"/>
                  </a:lnTo>
                  <a:lnTo>
                    <a:pt x="346" y="180"/>
                  </a:lnTo>
                  <a:lnTo>
                    <a:pt x="336" y="185"/>
                  </a:lnTo>
                  <a:lnTo>
                    <a:pt x="132" y="287"/>
                  </a:lnTo>
                  <a:lnTo>
                    <a:pt x="6" y="307"/>
                  </a:lnTo>
                  <a:close/>
                </a:path>
              </a:pathLst>
            </a:custGeom>
            <a:solidFill>
              <a:srgbClr val="A62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2219"/>
            <p:cNvSpPr>
              <a:spLocks/>
            </p:cNvSpPr>
            <p:nvPr/>
          </p:nvSpPr>
          <p:spPr bwMode="auto">
            <a:xfrm>
              <a:off x="3197698" y="6917876"/>
              <a:ext cx="49317" cy="57272"/>
            </a:xfrm>
            <a:custGeom>
              <a:avLst/>
              <a:gdLst>
                <a:gd name="T0" fmla="*/ 18 w 124"/>
                <a:gd name="T1" fmla="*/ 26 h 141"/>
                <a:gd name="T2" fmla="*/ 16 w 124"/>
                <a:gd name="T3" fmla="*/ 35 h 141"/>
                <a:gd name="T4" fmla="*/ 15 w 124"/>
                <a:gd name="T5" fmla="*/ 44 h 141"/>
                <a:gd name="T6" fmla="*/ 16 w 124"/>
                <a:gd name="T7" fmla="*/ 51 h 141"/>
                <a:gd name="T8" fmla="*/ 17 w 124"/>
                <a:gd name="T9" fmla="*/ 56 h 141"/>
                <a:gd name="T10" fmla="*/ 15 w 124"/>
                <a:gd name="T11" fmla="*/ 62 h 141"/>
                <a:gd name="T12" fmla="*/ 14 w 124"/>
                <a:gd name="T13" fmla="*/ 68 h 141"/>
                <a:gd name="T14" fmla="*/ 10 w 124"/>
                <a:gd name="T15" fmla="*/ 71 h 141"/>
                <a:gd name="T16" fmla="*/ 6 w 124"/>
                <a:gd name="T17" fmla="*/ 78 h 141"/>
                <a:gd name="T18" fmla="*/ 3 w 124"/>
                <a:gd name="T19" fmla="*/ 85 h 141"/>
                <a:gd name="T20" fmla="*/ 0 w 124"/>
                <a:gd name="T21" fmla="*/ 94 h 141"/>
                <a:gd name="T22" fmla="*/ 0 w 124"/>
                <a:gd name="T23" fmla="*/ 100 h 141"/>
                <a:gd name="T24" fmla="*/ 0 w 124"/>
                <a:gd name="T25" fmla="*/ 106 h 141"/>
                <a:gd name="T26" fmla="*/ 1 w 124"/>
                <a:gd name="T27" fmla="*/ 111 h 141"/>
                <a:gd name="T28" fmla="*/ 2 w 124"/>
                <a:gd name="T29" fmla="*/ 116 h 141"/>
                <a:gd name="T30" fmla="*/ 5 w 124"/>
                <a:gd name="T31" fmla="*/ 121 h 141"/>
                <a:gd name="T32" fmla="*/ 7 w 124"/>
                <a:gd name="T33" fmla="*/ 125 h 141"/>
                <a:gd name="T34" fmla="*/ 11 w 124"/>
                <a:gd name="T35" fmla="*/ 128 h 141"/>
                <a:gd name="T36" fmla="*/ 16 w 124"/>
                <a:gd name="T37" fmla="*/ 132 h 141"/>
                <a:gd name="T38" fmla="*/ 20 w 124"/>
                <a:gd name="T39" fmla="*/ 135 h 141"/>
                <a:gd name="T40" fmla="*/ 26 w 124"/>
                <a:gd name="T41" fmla="*/ 137 h 141"/>
                <a:gd name="T42" fmla="*/ 31 w 124"/>
                <a:gd name="T43" fmla="*/ 139 h 141"/>
                <a:gd name="T44" fmla="*/ 36 w 124"/>
                <a:gd name="T45" fmla="*/ 140 h 141"/>
                <a:gd name="T46" fmla="*/ 42 w 124"/>
                <a:gd name="T47" fmla="*/ 140 h 141"/>
                <a:gd name="T48" fmla="*/ 48 w 124"/>
                <a:gd name="T49" fmla="*/ 141 h 141"/>
                <a:gd name="T50" fmla="*/ 55 w 124"/>
                <a:gd name="T51" fmla="*/ 140 h 141"/>
                <a:gd name="T52" fmla="*/ 60 w 124"/>
                <a:gd name="T53" fmla="*/ 139 h 141"/>
                <a:gd name="T54" fmla="*/ 73 w 124"/>
                <a:gd name="T55" fmla="*/ 136 h 141"/>
                <a:gd name="T56" fmla="*/ 84 w 124"/>
                <a:gd name="T57" fmla="*/ 132 h 141"/>
                <a:gd name="T58" fmla="*/ 94 w 124"/>
                <a:gd name="T59" fmla="*/ 126 h 141"/>
                <a:gd name="T60" fmla="*/ 102 w 124"/>
                <a:gd name="T61" fmla="*/ 120 h 141"/>
                <a:gd name="T62" fmla="*/ 109 w 124"/>
                <a:gd name="T63" fmla="*/ 113 h 141"/>
                <a:gd name="T64" fmla="*/ 115 w 124"/>
                <a:gd name="T65" fmla="*/ 106 h 141"/>
                <a:gd name="T66" fmla="*/ 119 w 124"/>
                <a:gd name="T67" fmla="*/ 98 h 141"/>
                <a:gd name="T68" fmla="*/ 122 w 124"/>
                <a:gd name="T69" fmla="*/ 89 h 141"/>
                <a:gd name="T70" fmla="*/ 124 w 124"/>
                <a:gd name="T71" fmla="*/ 81 h 141"/>
                <a:gd name="T72" fmla="*/ 124 w 124"/>
                <a:gd name="T73" fmla="*/ 71 h 141"/>
                <a:gd name="T74" fmla="*/ 123 w 124"/>
                <a:gd name="T75" fmla="*/ 62 h 141"/>
                <a:gd name="T76" fmla="*/ 119 w 124"/>
                <a:gd name="T77" fmla="*/ 53 h 141"/>
                <a:gd name="T78" fmla="*/ 115 w 124"/>
                <a:gd name="T79" fmla="*/ 43 h 141"/>
                <a:gd name="T80" fmla="*/ 109 w 124"/>
                <a:gd name="T81" fmla="*/ 34 h 141"/>
                <a:gd name="T82" fmla="*/ 101 w 124"/>
                <a:gd name="T83" fmla="*/ 25 h 141"/>
                <a:gd name="T84" fmla="*/ 92 w 124"/>
                <a:gd name="T85" fmla="*/ 16 h 141"/>
                <a:gd name="T86" fmla="*/ 88 w 124"/>
                <a:gd name="T87" fmla="*/ 12 h 141"/>
                <a:gd name="T88" fmla="*/ 83 w 124"/>
                <a:gd name="T89" fmla="*/ 8 h 141"/>
                <a:gd name="T90" fmla="*/ 77 w 124"/>
                <a:gd name="T91" fmla="*/ 5 h 141"/>
                <a:gd name="T92" fmla="*/ 72 w 124"/>
                <a:gd name="T93" fmla="*/ 3 h 141"/>
                <a:gd name="T94" fmla="*/ 67 w 124"/>
                <a:gd name="T95" fmla="*/ 2 h 141"/>
                <a:gd name="T96" fmla="*/ 60 w 124"/>
                <a:gd name="T97" fmla="*/ 1 h 141"/>
                <a:gd name="T98" fmla="*/ 55 w 124"/>
                <a:gd name="T99" fmla="*/ 0 h 141"/>
                <a:gd name="T100" fmla="*/ 49 w 124"/>
                <a:gd name="T101" fmla="*/ 0 h 141"/>
                <a:gd name="T102" fmla="*/ 44 w 124"/>
                <a:gd name="T103" fmla="*/ 1 h 141"/>
                <a:gd name="T104" fmla="*/ 40 w 124"/>
                <a:gd name="T105" fmla="*/ 3 h 141"/>
                <a:gd name="T106" fmla="*/ 34 w 124"/>
                <a:gd name="T107" fmla="*/ 4 h 141"/>
                <a:gd name="T108" fmla="*/ 30 w 124"/>
                <a:gd name="T109" fmla="*/ 7 h 141"/>
                <a:gd name="T110" fmla="*/ 27 w 124"/>
                <a:gd name="T111" fmla="*/ 11 h 141"/>
                <a:gd name="T112" fmla="*/ 23 w 124"/>
                <a:gd name="T113" fmla="*/ 15 h 141"/>
                <a:gd name="T114" fmla="*/ 20 w 124"/>
                <a:gd name="T115" fmla="*/ 20 h 141"/>
                <a:gd name="T116" fmla="*/ 18 w 124"/>
                <a:gd name="T117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141">
                  <a:moveTo>
                    <a:pt x="18" y="26"/>
                  </a:moveTo>
                  <a:lnTo>
                    <a:pt x="16" y="35"/>
                  </a:lnTo>
                  <a:lnTo>
                    <a:pt x="15" y="44"/>
                  </a:lnTo>
                  <a:lnTo>
                    <a:pt x="16" y="51"/>
                  </a:lnTo>
                  <a:lnTo>
                    <a:pt x="17" y="56"/>
                  </a:lnTo>
                  <a:lnTo>
                    <a:pt x="15" y="62"/>
                  </a:lnTo>
                  <a:lnTo>
                    <a:pt x="14" y="68"/>
                  </a:lnTo>
                  <a:lnTo>
                    <a:pt x="10" y="71"/>
                  </a:lnTo>
                  <a:lnTo>
                    <a:pt x="6" y="78"/>
                  </a:lnTo>
                  <a:lnTo>
                    <a:pt x="3" y="85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1" y="111"/>
                  </a:lnTo>
                  <a:lnTo>
                    <a:pt x="2" y="116"/>
                  </a:lnTo>
                  <a:lnTo>
                    <a:pt x="5" y="121"/>
                  </a:lnTo>
                  <a:lnTo>
                    <a:pt x="7" y="125"/>
                  </a:lnTo>
                  <a:lnTo>
                    <a:pt x="11" y="128"/>
                  </a:lnTo>
                  <a:lnTo>
                    <a:pt x="16" y="132"/>
                  </a:lnTo>
                  <a:lnTo>
                    <a:pt x="20" y="135"/>
                  </a:lnTo>
                  <a:lnTo>
                    <a:pt x="26" y="137"/>
                  </a:lnTo>
                  <a:lnTo>
                    <a:pt x="31" y="139"/>
                  </a:lnTo>
                  <a:lnTo>
                    <a:pt x="36" y="140"/>
                  </a:lnTo>
                  <a:lnTo>
                    <a:pt x="42" y="140"/>
                  </a:lnTo>
                  <a:lnTo>
                    <a:pt x="48" y="141"/>
                  </a:lnTo>
                  <a:lnTo>
                    <a:pt x="55" y="140"/>
                  </a:lnTo>
                  <a:lnTo>
                    <a:pt x="60" y="139"/>
                  </a:lnTo>
                  <a:lnTo>
                    <a:pt x="73" y="136"/>
                  </a:lnTo>
                  <a:lnTo>
                    <a:pt x="84" y="132"/>
                  </a:lnTo>
                  <a:lnTo>
                    <a:pt x="94" y="126"/>
                  </a:lnTo>
                  <a:lnTo>
                    <a:pt x="102" y="120"/>
                  </a:lnTo>
                  <a:lnTo>
                    <a:pt x="109" y="113"/>
                  </a:lnTo>
                  <a:lnTo>
                    <a:pt x="115" y="106"/>
                  </a:lnTo>
                  <a:lnTo>
                    <a:pt x="119" y="98"/>
                  </a:lnTo>
                  <a:lnTo>
                    <a:pt x="122" y="89"/>
                  </a:lnTo>
                  <a:lnTo>
                    <a:pt x="124" y="81"/>
                  </a:lnTo>
                  <a:lnTo>
                    <a:pt x="124" y="71"/>
                  </a:lnTo>
                  <a:lnTo>
                    <a:pt x="123" y="62"/>
                  </a:lnTo>
                  <a:lnTo>
                    <a:pt x="119" y="53"/>
                  </a:lnTo>
                  <a:lnTo>
                    <a:pt x="115" y="43"/>
                  </a:lnTo>
                  <a:lnTo>
                    <a:pt x="109" y="34"/>
                  </a:lnTo>
                  <a:lnTo>
                    <a:pt x="101" y="25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3" y="8"/>
                  </a:lnTo>
                  <a:lnTo>
                    <a:pt x="77" y="5"/>
                  </a:lnTo>
                  <a:lnTo>
                    <a:pt x="72" y="3"/>
                  </a:lnTo>
                  <a:lnTo>
                    <a:pt x="67" y="2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4" y="4"/>
                  </a:lnTo>
                  <a:lnTo>
                    <a:pt x="30" y="7"/>
                  </a:lnTo>
                  <a:lnTo>
                    <a:pt x="27" y="11"/>
                  </a:lnTo>
                  <a:lnTo>
                    <a:pt x="23" y="15"/>
                  </a:lnTo>
                  <a:lnTo>
                    <a:pt x="20" y="20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2220"/>
            <p:cNvSpPr>
              <a:spLocks/>
            </p:cNvSpPr>
            <p:nvPr/>
          </p:nvSpPr>
          <p:spPr bwMode="auto">
            <a:xfrm>
              <a:off x="3189744" y="6914694"/>
              <a:ext cx="12727" cy="27045"/>
            </a:xfrm>
            <a:custGeom>
              <a:avLst/>
              <a:gdLst>
                <a:gd name="T0" fmla="*/ 0 w 32"/>
                <a:gd name="T1" fmla="*/ 0 h 69"/>
                <a:gd name="T2" fmla="*/ 1 w 32"/>
                <a:gd name="T3" fmla="*/ 6 h 69"/>
                <a:gd name="T4" fmla="*/ 1 w 32"/>
                <a:gd name="T5" fmla="*/ 11 h 69"/>
                <a:gd name="T6" fmla="*/ 2 w 32"/>
                <a:gd name="T7" fmla="*/ 15 h 69"/>
                <a:gd name="T8" fmla="*/ 2 w 32"/>
                <a:gd name="T9" fmla="*/ 28 h 69"/>
                <a:gd name="T10" fmla="*/ 4 w 32"/>
                <a:gd name="T11" fmla="*/ 40 h 69"/>
                <a:gd name="T12" fmla="*/ 5 w 32"/>
                <a:gd name="T13" fmla="*/ 44 h 69"/>
                <a:gd name="T14" fmla="*/ 8 w 32"/>
                <a:gd name="T15" fmla="*/ 48 h 69"/>
                <a:gd name="T16" fmla="*/ 11 w 32"/>
                <a:gd name="T17" fmla="*/ 54 h 69"/>
                <a:gd name="T18" fmla="*/ 16 w 32"/>
                <a:gd name="T19" fmla="*/ 60 h 69"/>
                <a:gd name="T20" fmla="*/ 20 w 32"/>
                <a:gd name="T21" fmla="*/ 62 h 69"/>
                <a:gd name="T22" fmla="*/ 26 w 32"/>
                <a:gd name="T23" fmla="*/ 66 h 69"/>
                <a:gd name="T24" fmla="*/ 32 w 32"/>
                <a:gd name="T25" fmla="*/ 69 h 69"/>
                <a:gd name="T26" fmla="*/ 31 w 32"/>
                <a:gd name="T27" fmla="*/ 63 h 69"/>
                <a:gd name="T28" fmla="*/ 30 w 32"/>
                <a:gd name="T29" fmla="*/ 57 h 69"/>
                <a:gd name="T30" fmla="*/ 29 w 32"/>
                <a:gd name="T31" fmla="*/ 52 h 69"/>
                <a:gd name="T32" fmla="*/ 28 w 32"/>
                <a:gd name="T33" fmla="*/ 42 h 69"/>
                <a:gd name="T34" fmla="*/ 26 w 32"/>
                <a:gd name="T35" fmla="*/ 34 h 69"/>
                <a:gd name="T36" fmla="*/ 25 w 32"/>
                <a:gd name="T37" fmla="*/ 30 h 69"/>
                <a:gd name="T38" fmla="*/ 22 w 32"/>
                <a:gd name="T39" fmla="*/ 23 h 69"/>
                <a:gd name="T40" fmla="*/ 17 w 32"/>
                <a:gd name="T41" fmla="*/ 16 h 69"/>
                <a:gd name="T42" fmla="*/ 13 w 32"/>
                <a:gd name="T43" fmla="*/ 10 h 69"/>
                <a:gd name="T44" fmla="*/ 8 w 32"/>
                <a:gd name="T45" fmla="*/ 4 h 69"/>
                <a:gd name="T46" fmla="*/ 7 w 32"/>
                <a:gd name="T47" fmla="*/ 3 h 69"/>
                <a:gd name="T48" fmla="*/ 3 w 32"/>
                <a:gd name="T49" fmla="*/ 1 h 69"/>
                <a:gd name="T50" fmla="*/ 0 w 32"/>
                <a:gd name="T5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69">
                  <a:moveTo>
                    <a:pt x="0" y="0"/>
                  </a:moveTo>
                  <a:lnTo>
                    <a:pt x="1" y="6"/>
                  </a:lnTo>
                  <a:lnTo>
                    <a:pt x="1" y="11"/>
                  </a:lnTo>
                  <a:lnTo>
                    <a:pt x="2" y="15"/>
                  </a:lnTo>
                  <a:lnTo>
                    <a:pt x="2" y="28"/>
                  </a:lnTo>
                  <a:lnTo>
                    <a:pt x="4" y="40"/>
                  </a:lnTo>
                  <a:lnTo>
                    <a:pt x="5" y="44"/>
                  </a:lnTo>
                  <a:lnTo>
                    <a:pt x="8" y="48"/>
                  </a:lnTo>
                  <a:lnTo>
                    <a:pt x="11" y="54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6" y="66"/>
                  </a:lnTo>
                  <a:lnTo>
                    <a:pt x="32" y="69"/>
                  </a:lnTo>
                  <a:lnTo>
                    <a:pt x="31" y="63"/>
                  </a:lnTo>
                  <a:lnTo>
                    <a:pt x="30" y="57"/>
                  </a:lnTo>
                  <a:lnTo>
                    <a:pt x="29" y="52"/>
                  </a:lnTo>
                  <a:lnTo>
                    <a:pt x="28" y="42"/>
                  </a:lnTo>
                  <a:lnTo>
                    <a:pt x="26" y="34"/>
                  </a:lnTo>
                  <a:lnTo>
                    <a:pt x="25" y="30"/>
                  </a:lnTo>
                  <a:lnTo>
                    <a:pt x="22" y="23"/>
                  </a:lnTo>
                  <a:lnTo>
                    <a:pt x="17" y="16"/>
                  </a:lnTo>
                  <a:lnTo>
                    <a:pt x="13" y="10"/>
                  </a:lnTo>
                  <a:lnTo>
                    <a:pt x="8" y="4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2221"/>
            <p:cNvSpPr>
              <a:spLocks/>
            </p:cNvSpPr>
            <p:nvPr/>
          </p:nvSpPr>
          <p:spPr bwMode="auto">
            <a:xfrm>
              <a:off x="3379059" y="6909922"/>
              <a:ext cx="55681" cy="50908"/>
            </a:xfrm>
            <a:custGeom>
              <a:avLst/>
              <a:gdLst>
                <a:gd name="T0" fmla="*/ 88 w 141"/>
                <a:gd name="T1" fmla="*/ 2 h 128"/>
                <a:gd name="T2" fmla="*/ 79 w 141"/>
                <a:gd name="T3" fmla="*/ 6 h 128"/>
                <a:gd name="T4" fmla="*/ 72 w 141"/>
                <a:gd name="T5" fmla="*/ 11 h 128"/>
                <a:gd name="T6" fmla="*/ 66 w 141"/>
                <a:gd name="T7" fmla="*/ 15 h 128"/>
                <a:gd name="T8" fmla="*/ 63 w 141"/>
                <a:gd name="T9" fmla="*/ 20 h 128"/>
                <a:gd name="T10" fmla="*/ 57 w 141"/>
                <a:gd name="T11" fmla="*/ 22 h 128"/>
                <a:gd name="T12" fmla="*/ 52 w 141"/>
                <a:gd name="T13" fmla="*/ 24 h 128"/>
                <a:gd name="T14" fmla="*/ 47 w 141"/>
                <a:gd name="T15" fmla="*/ 23 h 128"/>
                <a:gd name="T16" fmla="*/ 39 w 141"/>
                <a:gd name="T17" fmla="*/ 23 h 128"/>
                <a:gd name="T18" fmla="*/ 32 w 141"/>
                <a:gd name="T19" fmla="*/ 25 h 128"/>
                <a:gd name="T20" fmla="*/ 22 w 141"/>
                <a:gd name="T21" fmla="*/ 28 h 128"/>
                <a:gd name="T22" fmla="*/ 17 w 141"/>
                <a:gd name="T23" fmla="*/ 30 h 128"/>
                <a:gd name="T24" fmla="*/ 12 w 141"/>
                <a:gd name="T25" fmla="*/ 35 h 128"/>
                <a:gd name="T26" fmla="*/ 9 w 141"/>
                <a:gd name="T27" fmla="*/ 38 h 128"/>
                <a:gd name="T28" fmla="*/ 6 w 141"/>
                <a:gd name="T29" fmla="*/ 42 h 128"/>
                <a:gd name="T30" fmla="*/ 4 w 141"/>
                <a:gd name="T31" fmla="*/ 48 h 128"/>
                <a:gd name="T32" fmla="*/ 2 w 141"/>
                <a:gd name="T33" fmla="*/ 52 h 128"/>
                <a:gd name="T34" fmla="*/ 0 w 141"/>
                <a:gd name="T35" fmla="*/ 57 h 128"/>
                <a:gd name="T36" fmla="*/ 0 w 141"/>
                <a:gd name="T37" fmla="*/ 63 h 128"/>
                <a:gd name="T38" fmla="*/ 2 w 141"/>
                <a:gd name="T39" fmla="*/ 68 h 128"/>
                <a:gd name="T40" fmla="*/ 3 w 141"/>
                <a:gd name="T41" fmla="*/ 74 h 128"/>
                <a:gd name="T42" fmla="*/ 4 w 141"/>
                <a:gd name="T43" fmla="*/ 79 h 128"/>
                <a:gd name="T44" fmla="*/ 6 w 141"/>
                <a:gd name="T45" fmla="*/ 84 h 128"/>
                <a:gd name="T46" fmla="*/ 9 w 141"/>
                <a:gd name="T47" fmla="*/ 90 h 128"/>
                <a:gd name="T48" fmla="*/ 12 w 141"/>
                <a:gd name="T49" fmla="*/ 94 h 128"/>
                <a:gd name="T50" fmla="*/ 17 w 141"/>
                <a:gd name="T51" fmla="*/ 100 h 128"/>
                <a:gd name="T52" fmla="*/ 21 w 141"/>
                <a:gd name="T53" fmla="*/ 104 h 128"/>
                <a:gd name="T54" fmla="*/ 31 w 141"/>
                <a:gd name="T55" fmla="*/ 111 h 128"/>
                <a:gd name="T56" fmla="*/ 41 w 141"/>
                <a:gd name="T57" fmla="*/ 118 h 128"/>
                <a:gd name="T58" fmla="*/ 51 w 141"/>
                <a:gd name="T59" fmla="*/ 122 h 128"/>
                <a:gd name="T60" fmla="*/ 61 w 141"/>
                <a:gd name="T61" fmla="*/ 125 h 128"/>
                <a:gd name="T62" fmla="*/ 71 w 141"/>
                <a:gd name="T63" fmla="*/ 128 h 128"/>
                <a:gd name="T64" fmla="*/ 80 w 141"/>
                <a:gd name="T65" fmla="*/ 128 h 128"/>
                <a:gd name="T66" fmla="*/ 89 w 141"/>
                <a:gd name="T67" fmla="*/ 127 h 128"/>
                <a:gd name="T68" fmla="*/ 98 w 141"/>
                <a:gd name="T69" fmla="*/ 124 h 128"/>
                <a:gd name="T70" fmla="*/ 105 w 141"/>
                <a:gd name="T71" fmla="*/ 120 h 128"/>
                <a:gd name="T72" fmla="*/ 113 w 141"/>
                <a:gd name="T73" fmla="*/ 116 h 128"/>
                <a:gd name="T74" fmla="*/ 119 w 141"/>
                <a:gd name="T75" fmla="*/ 108 h 128"/>
                <a:gd name="T76" fmla="*/ 126 w 141"/>
                <a:gd name="T77" fmla="*/ 101 h 128"/>
                <a:gd name="T78" fmla="*/ 130 w 141"/>
                <a:gd name="T79" fmla="*/ 92 h 128"/>
                <a:gd name="T80" fmla="*/ 134 w 141"/>
                <a:gd name="T81" fmla="*/ 81 h 128"/>
                <a:gd name="T82" fmla="*/ 138 w 141"/>
                <a:gd name="T83" fmla="*/ 70 h 128"/>
                <a:gd name="T84" fmla="*/ 140 w 141"/>
                <a:gd name="T85" fmla="*/ 57 h 128"/>
                <a:gd name="T86" fmla="*/ 141 w 141"/>
                <a:gd name="T87" fmla="*/ 51 h 128"/>
                <a:gd name="T88" fmla="*/ 140 w 141"/>
                <a:gd name="T89" fmla="*/ 44 h 128"/>
                <a:gd name="T90" fmla="*/ 140 w 141"/>
                <a:gd name="T91" fmla="*/ 39 h 128"/>
                <a:gd name="T92" fmla="*/ 138 w 141"/>
                <a:gd name="T93" fmla="*/ 34 h 128"/>
                <a:gd name="T94" fmla="*/ 137 w 141"/>
                <a:gd name="T95" fmla="*/ 27 h 128"/>
                <a:gd name="T96" fmla="*/ 133 w 141"/>
                <a:gd name="T97" fmla="*/ 23 h 128"/>
                <a:gd name="T98" fmla="*/ 131 w 141"/>
                <a:gd name="T99" fmla="*/ 17 h 128"/>
                <a:gd name="T100" fmla="*/ 128 w 141"/>
                <a:gd name="T101" fmla="*/ 13 h 128"/>
                <a:gd name="T102" fmla="*/ 124 w 141"/>
                <a:gd name="T103" fmla="*/ 10 h 128"/>
                <a:gd name="T104" fmla="*/ 119 w 141"/>
                <a:gd name="T105" fmla="*/ 7 h 128"/>
                <a:gd name="T106" fmla="*/ 115 w 141"/>
                <a:gd name="T107" fmla="*/ 3 h 128"/>
                <a:gd name="T108" fmla="*/ 111 w 141"/>
                <a:gd name="T109" fmla="*/ 2 h 128"/>
                <a:gd name="T110" fmla="*/ 105 w 141"/>
                <a:gd name="T111" fmla="*/ 1 h 128"/>
                <a:gd name="T112" fmla="*/ 100 w 141"/>
                <a:gd name="T113" fmla="*/ 0 h 128"/>
                <a:gd name="T114" fmla="*/ 94 w 141"/>
                <a:gd name="T115" fmla="*/ 1 h 128"/>
                <a:gd name="T116" fmla="*/ 88 w 141"/>
                <a:gd name="T117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" h="128">
                  <a:moveTo>
                    <a:pt x="88" y="2"/>
                  </a:moveTo>
                  <a:lnTo>
                    <a:pt x="79" y="6"/>
                  </a:lnTo>
                  <a:lnTo>
                    <a:pt x="72" y="11"/>
                  </a:lnTo>
                  <a:lnTo>
                    <a:pt x="66" y="15"/>
                  </a:lnTo>
                  <a:lnTo>
                    <a:pt x="63" y="20"/>
                  </a:lnTo>
                  <a:lnTo>
                    <a:pt x="57" y="22"/>
                  </a:lnTo>
                  <a:lnTo>
                    <a:pt x="52" y="24"/>
                  </a:lnTo>
                  <a:lnTo>
                    <a:pt x="47" y="23"/>
                  </a:lnTo>
                  <a:lnTo>
                    <a:pt x="39" y="23"/>
                  </a:lnTo>
                  <a:lnTo>
                    <a:pt x="32" y="25"/>
                  </a:lnTo>
                  <a:lnTo>
                    <a:pt x="22" y="28"/>
                  </a:lnTo>
                  <a:lnTo>
                    <a:pt x="17" y="30"/>
                  </a:lnTo>
                  <a:lnTo>
                    <a:pt x="12" y="35"/>
                  </a:lnTo>
                  <a:lnTo>
                    <a:pt x="9" y="38"/>
                  </a:lnTo>
                  <a:lnTo>
                    <a:pt x="6" y="42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3" y="74"/>
                  </a:lnTo>
                  <a:lnTo>
                    <a:pt x="4" y="79"/>
                  </a:lnTo>
                  <a:lnTo>
                    <a:pt x="6" y="84"/>
                  </a:lnTo>
                  <a:lnTo>
                    <a:pt x="9" y="90"/>
                  </a:lnTo>
                  <a:lnTo>
                    <a:pt x="12" y="94"/>
                  </a:lnTo>
                  <a:lnTo>
                    <a:pt x="17" y="100"/>
                  </a:lnTo>
                  <a:lnTo>
                    <a:pt x="21" y="104"/>
                  </a:lnTo>
                  <a:lnTo>
                    <a:pt x="31" y="111"/>
                  </a:lnTo>
                  <a:lnTo>
                    <a:pt x="41" y="118"/>
                  </a:lnTo>
                  <a:lnTo>
                    <a:pt x="51" y="122"/>
                  </a:lnTo>
                  <a:lnTo>
                    <a:pt x="61" y="125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7"/>
                  </a:lnTo>
                  <a:lnTo>
                    <a:pt x="98" y="124"/>
                  </a:lnTo>
                  <a:lnTo>
                    <a:pt x="105" y="120"/>
                  </a:lnTo>
                  <a:lnTo>
                    <a:pt x="113" y="116"/>
                  </a:lnTo>
                  <a:lnTo>
                    <a:pt x="119" y="108"/>
                  </a:lnTo>
                  <a:lnTo>
                    <a:pt x="126" y="101"/>
                  </a:lnTo>
                  <a:lnTo>
                    <a:pt x="130" y="92"/>
                  </a:lnTo>
                  <a:lnTo>
                    <a:pt x="134" y="81"/>
                  </a:lnTo>
                  <a:lnTo>
                    <a:pt x="138" y="70"/>
                  </a:lnTo>
                  <a:lnTo>
                    <a:pt x="140" y="57"/>
                  </a:lnTo>
                  <a:lnTo>
                    <a:pt x="141" y="51"/>
                  </a:lnTo>
                  <a:lnTo>
                    <a:pt x="140" y="44"/>
                  </a:lnTo>
                  <a:lnTo>
                    <a:pt x="140" y="39"/>
                  </a:lnTo>
                  <a:lnTo>
                    <a:pt x="138" y="34"/>
                  </a:lnTo>
                  <a:lnTo>
                    <a:pt x="137" y="27"/>
                  </a:lnTo>
                  <a:lnTo>
                    <a:pt x="133" y="23"/>
                  </a:lnTo>
                  <a:lnTo>
                    <a:pt x="131" y="17"/>
                  </a:lnTo>
                  <a:lnTo>
                    <a:pt x="128" y="13"/>
                  </a:lnTo>
                  <a:lnTo>
                    <a:pt x="124" y="10"/>
                  </a:lnTo>
                  <a:lnTo>
                    <a:pt x="119" y="7"/>
                  </a:lnTo>
                  <a:lnTo>
                    <a:pt x="115" y="3"/>
                  </a:lnTo>
                  <a:lnTo>
                    <a:pt x="111" y="2"/>
                  </a:lnTo>
                  <a:lnTo>
                    <a:pt x="105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2222"/>
            <p:cNvSpPr>
              <a:spLocks/>
            </p:cNvSpPr>
            <p:nvPr/>
          </p:nvSpPr>
          <p:spPr bwMode="auto">
            <a:xfrm>
              <a:off x="3401331" y="6889240"/>
              <a:ext cx="15909" cy="27045"/>
            </a:xfrm>
            <a:custGeom>
              <a:avLst/>
              <a:gdLst>
                <a:gd name="T0" fmla="*/ 39 w 40"/>
                <a:gd name="T1" fmla="*/ 0 h 66"/>
                <a:gd name="T2" fmla="*/ 36 w 40"/>
                <a:gd name="T3" fmla="*/ 4 h 66"/>
                <a:gd name="T4" fmla="*/ 32 w 40"/>
                <a:gd name="T5" fmla="*/ 7 h 66"/>
                <a:gd name="T6" fmla="*/ 27 w 40"/>
                <a:gd name="T7" fmla="*/ 10 h 66"/>
                <a:gd name="T8" fmla="*/ 19 w 40"/>
                <a:gd name="T9" fmla="*/ 19 h 66"/>
                <a:gd name="T10" fmla="*/ 10 w 40"/>
                <a:gd name="T11" fmla="*/ 28 h 66"/>
                <a:gd name="T12" fmla="*/ 7 w 40"/>
                <a:gd name="T13" fmla="*/ 31 h 66"/>
                <a:gd name="T14" fmla="*/ 5 w 40"/>
                <a:gd name="T15" fmla="*/ 34 h 66"/>
                <a:gd name="T16" fmla="*/ 3 w 40"/>
                <a:gd name="T17" fmla="*/ 41 h 66"/>
                <a:gd name="T18" fmla="*/ 0 w 40"/>
                <a:gd name="T19" fmla="*/ 48 h 66"/>
                <a:gd name="T20" fmla="*/ 0 w 40"/>
                <a:gd name="T21" fmla="*/ 51 h 66"/>
                <a:gd name="T22" fmla="*/ 2 w 40"/>
                <a:gd name="T23" fmla="*/ 59 h 66"/>
                <a:gd name="T24" fmla="*/ 3 w 40"/>
                <a:gd name="T25" fmla="*/ 66 h 66"/>
                <a:gd name="T26" fmla="*/ 7 w 40"/>
                <a:gd name="T27" fmla="*/ 62 h 66"/>
                <a:gd name="T28" fmla="*/ 11 w 40"/>
                <a:gd name="T29" fmla="*/ 58 h 66"/>
                <a:gd name="T30" fmla="*/ 14 w 40"/>
                <a:gd name="T31" fmla="*/ 55 h 66"/>
                <a:gd name="T32" fmla="*/ 21 w 40"/>
                <a:gd name="T33" fmla="*/ 48 h 66"/>
                <a:gd name="T34" fmla="*/ 27 w 40"/>
                <a:gd name="T35" fmla="*/ 41 h 66"/>
                <a:gd name="T36" fmla="*/ 30 w 40"/>
                <a:gd name="T37" fmla="*/ 38 h 66"/>
                <a:gd name="T38" fmla="*/ 34 w 40"/>
                <a:gd name="T39" fmla="*/ 31 h 66"/>
                <a:gd name="T40" fmla="*/ 37 w 40"/>
                <a:gd name="T41" fmla="*/ 23 h 66"/>
                <a:gd name="T42" fmla="*/ 39 w 40"/>
                <a:gd name="T43" fmla="*/ 17 h 66"/>
                <a:gd name="T44" fmla="*/ 40 w 40"/>
                <a:gd name="T45" fmla="*/ 9 h 66"/>
                <a:gd name="T46" fmla="*/ 40 w 40"/>
                <a:gd name="T47" fmla="*/ 7 h 66"/>
                <a:gd name="T48" fmla="*/ 40 w 40"/>
                <a:gd name="T49" fmla="*/ 3 h 66"/>
                <a:gd name="T50" fmla="*/ 39 w 40"/>
                <a:gd name="T5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6">
                  <a:moveTo>
                    <a:pt x="39" y="0"/>
                  </a:moveTo>
                  <a:lnTo>
                    <a:pt x="36" y="4"/>
                  </a:lnTo>
                  <a:lnTo>
                    <a:pt x="32" y="7"/>
                  </a:lnTo>
                  <a:lnTo>
                    <a:pt x="27" y="10"/>
                  </a:lnTo>
                  <a:lnTo>
                    <a:pt x="19" y="19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5" y="34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3" y="66"/>
                  </a:lnTo>
                  <a:lnTo>
                    <a:pt x="7" y="62"/>
                  </a:lnTo>
                  <a:lnTo>
                    <a:pt x="11" y="58"/>
                  </a:lnTo>
                  <a:lnTo>
                    <a:pt x="14" y="55"/>
                  </a:lnTo>
                  <a:lnTo>
                    <a:pt x="21" y="48"/>
                  </a:lnTo>
                  <a:lnTo>
                    <a:pt x="27" y="41"/>
                  </a:lnTo>
                  <a:lnTo>
                    <a:pt x="30" y="38"/>
                  </a:lnTo>
                  <a:lnTo>
                    <a:pt x="34" y="31"/>
                  </a:lnTo>
                  <a:lnTo>
                    <a:pt x="37" y="23"/>
                  </a:lnTo>
                  <a:lnTo>
                    <a:pt x="39" y="1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2253"/>
            <p:cNvSpPr>
              <a:spLocks/>
            </p:cNvSpPr>
            <p:nvPr/>
          </p:nvSpPr>
          <p:spPr bwMode="auto">
            <a:xfrm>
              <a:off x="3367923" y="6968784"/>
              <a:ext cx="58863" cy="57272"/>
            </a:xfrm>
            <a:custGeom>
              <a:avLst/>
              <a:gdLst>
                <a:gd name="T0" fmla="*/ 48 w 148"/>
                <a:gd name="T1" fmla="*/ 13 h 146"/>
                <a:gd name="T2" fmla="*/ 52 w 148"/>
                <a:gd name="T3" fmla="*/ 11 h 146"/>
                <a:gd name="T4" fmla="*/ 63 w 148"/>
                <a:gd name="T5" fmla="*/ 5 h 146"/>
                <a:gd name="T6" fmla="*/ 70 w 148"/>
                <a:gd name="T7" fmla="*/ 3 h 146"/>
                <a:gd name="T8" fmla="*/ 77 w 148"/>
                <a:gd name="T9" fmla="*/ 1 h 146"/>
                <a:gd name="T10" fmla="*/ 84 w 148"/>
                <a:gd name="T11" fmla="*/ 0 h 146"/>
                <a:gd name="T12" fmla="*/ 92 w 148"/>
                <a:gd name="T13" fmla="*/ 1 h 146"/>
                <a:gd name="T14" fmla="*/ 100 w 148"/>
                <a:gd name="T15" fmla="*/ 4 h 146"/>
                <a:gd name="T16" fmla="*/ 105 w 148"/>
                <a:gd name="T17" fmla="*/ 8 h 146"/>
                <a:gd name="T18" fmla="*/ 111 w 148"/>
                <a:gd name="T19" fmla="*/ 11 h 146"/>
                <a:gd name="T20" fmla="*/ 116 w 148"/>
                <a:gd name="T21" fmla="*/ 15 h 146"/>
                <a:gd name="T22" fmla="*/ 124 w 148"/>
                <a:gd name="T23" fmla="*/ 23 h 146"/>
                <a:gd name="T24" fmla="*/ 130 w 148"/>
                <a:gd name="T25" fmla="*/ 30 h 146"/>
                <a:gd name="T26" fmla="*/ 133 w 148"/>
                <a:gd name="T27" fmla="*/ 34 h 146"/>
                <a:gd name="T28" fmla="*/ 137 w 148"/>
                <a:gd name="T29" fmla="*/ 40 h 146"/>
                <a:gd name="T30" fmla="*/ 142 w 148"/>
                <a:gd name="T31" fmla="*/ 48 h 146"/>
                <a:gd name="T32" fmla="*/ 145 w 148"/>
                <a:gd name="T33" fmla="*/ 55 h 146"/>
                <a:gd name="T34" fmla="*/ 148 w 148"/>
                <a:gd name="T35" fmla="*/ 65 h 146"/>
                <a:gd name="T36" fmla="*/ 148 w 148"/>
                <a:gd name="T37" fmla="*/ 75 h 146"/>
                <a:gd name="T38" fmla="*/ 148 w 148"/>
                <a:gd name="T39" fmla="*/ 79 h 146"/>
                <a:gd name="T40" fmla="*/ 146 w 148"/>
                <a:gd name="T41" fmla="*/ 84 h 146"/>
                <a:gd name="T42" fmla="*/ 144 w 148"/>
                <a:gd name="T43" fmla="*/ 89 h 146"/>
                <a:gd name="T44" fmla="*/ 142 w 148"/>
                <a:gd name="T45" fmla="*/ 93 h 146"/>
                <a:gd name="T46" fmla="*/ 134 w 148"/>
                <a:gd name="T47" fmla="*/ 102 h 146"/>
                <a:gd name="T48" fmla="*/ 129 w 148"/>
                <a:gd name="T49" fmla="*/ 106 h 146"/>
                <a:gd name="T50" fmla="*/ 123 w 148"/>
                <a:gd name="T51" fmla="*/ 109 h 146"/>
                <a:gd name="T52" fmla="*/ 120 w 148"/>
                <a:gd name="T53" fmla="*/ 111 h 146"/>
                <a:gd name="T54" fmla="*/ 113 w 148"/>
                <a:gd name="T55" fmla="*/ 112 h 146"/>
                <a:gd name="T56" fmla="*/ 108 w 148"/>
                <a:gd name="T57" fmla="*/ 115 h 146"/>
                <a:gd name="T58" fmla="*/ 108 w 148"/>
                <a:gd name="T59" fmla="*/ 115 h 146"/>
                <a:gd name="T60" fmla="*/ 108 w 148"/>
                <a:gd name="T61" fmla="*/ 115 h 146"/>
                <a:gd name="T62" fmla="*/ 105 w 148"/>
                <a:gd name="T63" fmla="*/ 119 h 146"/>
                <a:gd name="T64" fmla="*/ 103 w 148"/>
                <a:gd name="T65" fmla="*/ 125 h 146"/>
                <a:gd name="T66" fmla="*/ 100 w 148"/>
                <a:gd name="T67" fmla="*/ 129 h 146"/>
                <a:gd name="T68" fmla="*/ 95 w 148"/>
                <a:gd name="T69" fmla="*/ 133 h 146"/>
                <a:gd name="T70" fmla="*/ 89 w 148"/>
                <a:gd name="T71" fmla="*/ 138 h 146"/>
                <a:gd name="T72" fmla="*/ 80 w 148"/>
                <a:gd name="T73" fmla="*/ 143 h 146"/>
                <a:gd name="T74" fmla="*/ 75 w 148"/>
                <a:gd name="T75" fmla="*/ 145 h 146"/>
                <a:gd name="T76" fmla="*/ 70 w 148"/>
                <a:gd name="T77" fmla="*/ 146 h 146"/>
                <a:gd name="T78" fmla="*/ 65 w 148"/>
                <a:gd name="T79" fmla="*/ 146 h 146"/>
                <a:gd name="T80" fmla="*/ 61 w 148"/>
                <a:gd name="T81" fmla="*/ 146 h 146"/>
                <a:gd name="T82" fmla="*/ 51 w 148"/>
                <a:gd name="T83" fmla="*/ 144 h 146"/>
                <a:gd name="T84" fmla="*/ 42 w 148"/>
                <a:gd name="T85" fmla="*/ 139 h 146"/>
                <a:gd name="T86" fmla="*/ 35 w 148"/>
                <a:gd name="T87" fmla="*/ 133 h 146"/>
                <a:gd name="T88" fmla="*/ 28 w 148"/>
                <a:gd name="T89" fmla="*/ 128 h 146"/>
                <a:gd name="T90" fmla="*/ 24 w 148"/>
                <a:gd name="T91" fmla="*/ 122 h 146"/>
                <a:gd name="T92" fmla="*/ 21 w 148"/>
                <a:gd name="T93" fmla="*/ 119 h 146"/>
                <a:gd name="T94" fmla="*/ 15 w 148"/>
                <a:gd name="T95" fmla="*/ 111 h 146"/>
                <a:gd name="T96" fmla="*/ 9 w 148"/>
                <a:gd name="T97" fmla="*/ 102 h 146"/>
                <a:gd name="T98" fmla="*/ 6 w 148"/>
                <a:gd name="T99" fmla="*/ 96 h 146"/>
                <a:gd name="T100" fmla="*/ 3 w 148"/>
                <a:gd name="T101" fmla="*/ 90 h 146"/>
                <a:gd name="T102" fmla="*/ 1 w 148"/>
                <a:gd name="T103" fmla="*/ 83 h 146"/>
                <a:gd name="T104" fmla="*/ 0 w 148"/>
                <a:gd name="T105" fmla="*/ 76 h 146"/>
                <a:gd name="T106" fmla="*/ 1 w 148"/>
                <a:gd name="T107" fmla="*/ 68 h 146"/>
                <a:gd name="T108" fmla="*/ 3 w 148"/>
                <a:gd name="T109" fmla="*/ 62 h 146"/>
                <a:gd name="T110" fmla="*/ 7 w 148"/>
                <a:gd name="T111" fmla="*/ 54 h 146"/>
                <a:gd name="T112" fmla="*/ 10 w 148"/>
                <a:gd name="T113" fmla="*/ 48 h 146"/>
                <a:gd name="T114" fmla="*/ 17 w 148"/>
                <a:gd name="T115" fmla="*/ 39 h 146"/>
                <a:gd name="T116" fmla="*/ 21 w 148"/>
                <a:gd name="T117" fmla="*/ 35 h 146"/>
                <a:gd name="T118" fmla="*/ 27 w 148"/>
                <a:gd name="T119" fmla="*/ 29 h 146"/>
                <a:gd name="T120" fmla="*/ 35 w 148"/>
                <a:gd name="T121" fmla="*/ 24 h 146"/>
                <a:gd name="T122" fmla="*/ 41 w 148"/>
                <a:gd name="T123" fmla="*/ 18 h 146"/>
                <a:gd name="T124" fmla="*/ 48 w 148"/>
                <a:gd name="T125" fmla="*/ 1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" h="146">
                  <a:moveTo>
                    <a:pt x="48" y="13"/>
                  </a:moveTo>
                  <a:lnTo>
                    <a:pt x="52" y="11"/>
                  </a:lnTo>
                  <a:lnTo>
                    <a:pt x="63" y="5"/>
                  </a:lnTo>
                  <a:lnTo>
                    <a:pt x="70" y="3"/>
                  </a:lnTo>
                  <a:lnTo>
                    <a:pt x="77" y="1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5" y="8"/>
                  </a:lnTo>
                  <a:lnTo>
                    <a:pt x="111" y="11"/>
                  </a:lnTo>
                  <a:lnTo>
                    <a:pt x="116" y="15"/>
                  </a:lnTo>
                  <a:lnTo>
                    <a:pt x="124" y="23"/>
                  </a:lnTo>
                  <a:lnTo>
                    <a:pt x="130" y="30"/>
                  </a:lnTo>
                  <a:lnTo>
                    <a:pt x="133" y="34"/>
                  </a:lnTo>
                  <a:lnTo>
                    <a:pt x="137" y="40"/>
                  </a:lnTo>
                  <a:lnTo>
                    <a:pt x="142" y="48"/>
                  </a:lnTo>
                  <a:lnTo>
                    <a:pt x="145" y="55"/>
                  </a:lnTo>
                  <a:lnTo>
                    <a:pt x="148" y="65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6" y="84"/>
                  </a:lnTo>
                  <a:lnTo>
                    <a:pt x="144" y="89"/>
                  </a:lnTo>
                  <a:lnTo>
                    <a:pt x="142" y="93"/>
                  </a:lnTo>
                  <a:lnTo>
                    <a:pt x="134" y="102"/>
                  </a:lnTo>
                  <a:lnTo>
                    <a:pt x="129" y="106"/>
                  </a:lnTo>
                  <a:lnTo>
                    <a:pt x="123" y="109"/>
                  </a:lnTo>
                  <a:lnTo>
                    <a:pt x="120" y="111"/>
                  </a:lnTo>
                  <a:lnTo>
                    <a:pt x="113" y="112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05" y="119"/>
                  </a:lnTo>
                  <a:lnTo>
                    <a:pt x="103" y="125"/>
                  </a:lnTo>
                  <a:lnTo>
                    <a:pt x="100" y="129"/>
                  </a:lnTo>
                  <a:lnTo>
                    <a:pt x="95" y="133"/>
                  </a:lnTo>
                  <a:lnTo>
                    <a:pt x="89" y="138"/>
                  </a:lnTo>
                  <a:lnTo>
                    <a:pt x="80" y="143"/>
                  </a:lnTo>
                  <a:lnTo>
                    <a:pt x="75" y="145"/>
                  </a:lnTo>
                  <a:lnTo>
                    <a:pt x="70" y="146"/>
                  </a:lnTo>
                  <a:lnTo>
                    <a:pt x="65" y="146"/>
                  </a:lnTo>
                  <a:lnTo>
                    <a:pt x="61" y="146"/>
                  </a:lnTo>
                  <a:lnTo>
                    <a:pt x="51" y="144"/>
                  </a:lnTo>
                  <a:lnTo>
                    <a:pt x="42" y="139"/>
                  </a:lnTo>
                  <a:lnTo>
                    <a:pt x="35" y="133"/>
                  </a:lnTo>
                  <a:lnTo>
                    <a:pt x="28" y="128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5" y="111"/>
                  </a:lnTo>
                  <a:lnTo>
                    <a:pt x="9" y="102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1" y="83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0" y="48"/>
                  </a:lnTo>
                  <a:lnTo>
                    <a:pt x="17" y="39"/>
                  </a:lnTo>
                  <a:lnTo>
                    <a:pt x="21" y="35"/>
                  </a:lnTo>
                  <a:lnTo>
                    <a:pt x="27" y="29"/>
                  </a:lnTo>
                  <a:lnTo>
                    <a:pt x="35" y="24"/>
                  </a:lnTo>
                  <a:lnTo>
                    <a:pt x="41" y="18"/>
                  </a:lnTo>
                  <a:lnTo>
                    <a:pt x="48" y="1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2254"/>
            <p:cNvSpPr>
              <a:spLocks noEditPoints="1"/>
            </p:cNvSpPr>
            <p:nvPr/>
          </p:nvSpPr>
          <p:spPr bwMode="auto">
            <a:xfrm>
              <a:off x="3369513" y="6965603"/>
              <a:ext cx="19091" cy="19091"/>
            </a:xfrm>
            <a:custGeom>
              <a:avLst/>
              <a:gdLst>
                <a:gd name="T0" fmla="*/ 21 w 49"/>
                <a:gd name="T1" fmla="*/ 8 h 47"/>
                <a:gd name="T2" fmla="*/ 22 w 49"/>
                <a:gd name="T3" fmla="*/ 8 h 47"/>
                <a:gd name="T4" fmla="*/ 27 w 49"/>
                <a:gd name="T5" fmla="*/ 9 h 47"/>
                <a:gd name="T6" fmla="*/ 32 w 49"/>
                <a:gd name="T7" fmla="*/ 12 h 47"/>
                <a:gd name="T8" fmla="*/ 37 w 49"/>
                <a:gd name="T9" fmla="*/ 16 h 47"/>
                <a:gd name="T10" fmla="*/ 46 w 49"/>
                <a:gd name="T11" fmla="*/ 26 h 47"/>
                <a:gd name="T12" fmla="*/ 49 w 49"/>
                <a:gd name="T13" fmla="*/ 30 h 47"/>
                <a:gd name="T14" fmla="*/ 37 w 49"/>
                <a:gd name="T15" fmla="*/ 38 h 47"/>
                <a:gd name="T16" fmla="*/ 36 w 49"/>
                <a:gd name="T17" fmla="*/ 36 h 47"/>
                <a:gd name="T18" fmla="*/ 33 w 49"/>
                <a:gd name="T19" fmla="*/ 35 h 47"/>
                <a:gd name="T20" fmla="*/ 35 w 49"/>
                <a:gd name="T21" fmla="*/ 41 h 47"/>
                <a:gd name="T22" fmla="*/ 35 w 49"/>
                <a:gd name="T23" fmla="*/ 44 h 47"/>
                <a:gd name="T24" fmla="*/ 34 w 49"/>
                <a:gd name="T25" fmla="*/ 46 h 47"/>
                <a:gd name="T26" fmla="*/ 32 w 49"/>
                <a:gd name="T27" fmla="*/ 47 h 47"/>
                <a:gd name="T28" fmla="*/ 28 w 49"/>
                <a:gd name="T29" fmla="*/ 47 h 47"/>
                <a:gd name="T30" fmla="*/ 25 w 49"/>
                <a:gd name="T31" fmla="*/ 46 h 47"/>
                <a:gd name="T32" fmla="*/ 20 w 49"/>
                <a:gd name="T33" fmla="*/ 40 h 47"/>
                <a:gd name="T34" fmla="*/ 14 w 49"/>
                <a:gd name="T35" fmla="*/ 30 h 47"/>
                <a:gd name="T36" fmla="*/ 9 w 49"/>
                <a:gd name="T37" fmla="*/ 22 h 47"/>
                <a:gd name="T38" fmla="*/ 7 w 49"/>
                <a:gd name="T39" fmla="*/ 19 h 47"/>
                <a:gd name="T40" fmla="*/ 9 w 49"/>
                <a:gd name="T41" fmla="*/ 18 h 47"/>
                <a:gd name="T42" fmla="*/ 14 w 49"/>
                <a:gd name="T43" fmla="*/ 19 h 47"/>
                <a:gd name="T44" fmla="*/ 19 w 49"/>
                <a:gd name="T45" fmla="*/ 20 h 47"/>
                <a:gd name="T46" fmla="*/ 25 w 49"/>
                <a:gd name="T47" fmla="*/ 25 h 47"/>
                <a:gd name="T48" fmla="*/ 22 w 49"/>
                <a:gd name="T49" fmla="*/ 17 h 47"/>
                <a:gd name="T50" fmla="*/ 21 w 49"/>
                <a:gd name="T51" fmla="*/ 8 h 47"/>
                <a:gd name="T52" fmla="*/ 0 w 49"/>
                <a:gd name="T53" fmla="*/ 33 h 47"/>
                <a:gd name="T54" fmla="*/ 4 w 49"/>
                <a:gd name="T55" fmla="*/ 33 h 47"/>
                <a:gd name="T56" fmla="*/ 14 w 49"/>
                <a:gd name="T57" fmla="*/ 34 h 47"/>
                <a:gd name="T58" fmla="*/ 14 w 49"/>
                <a:gd name="T59" fmla="*/ 33 h 47"/>
                <a:gd name="T60" fmla="*/ 11 w 49"/>
                <a:gd name="T61" fmla="*/ 30 h 47"/>
                <a:gd name="T62" fmla="*/ 10 w 49"/>
                <a:gd name="T63" fmla="*/ 26 h 47"/>
                <a:gd name="T64" fmla="*/ 8 w 49"/>
                <a:gd name="T65" fmla="*/ 27 h 47"/>
                <a:gd name="T66" fmla="*/ 5 w 49"/>
                <a:gd name="T67" fmla="*/ 28 h 47"/>
                <a:gd name="T68" fmla="*/ 2 w 49"/>
                <a:gd name="T69" fmla="*/ 30 h 47"/>
                <a:gd name="T70" fmla="*/ 0 w 49"/>
                <a:gd name="T71" fmla="*/ 33 h 47"/>
                <a:gd name="T72" fmla="*/ 15 w 49"/>
                <a:gd name="T73" fmla="*/ 17 h 47"/>
                <a:gd name="T74" fmla="*/ 16 w 49"/>
                <a:gd name="T75" fmla="*/ 11 h 47"/>
                <a:gd name="T76" fmla="*/ 18 w 49"/>
                <a:gd name="T77" fmla="*/ 13 h 47"/>
                <a:gd name="T78" fmla="*/ 21 w 49"/>
                <a:gd name="T79" fmla="*/ 17 h 47"/>
                <a:gd name="T80" fmla="*/ 21 w 49"/>
                <a:gd name="T81" fmla="*/ 19 h 47"/>
                <a:gd name="T82" fmla="*/ 17 w 49"/>
                <a:gd name="T83" fmla="*/ 17 h 47"/>
                <a:gd name="T84" fmla="*/ 15 w 49"/>
                <a:gd name="T85" fmla="*/ 17 h 47"/>
                <a:gd name="T86" fmla="*/ 41 w 49"/>
                <a:gd name="T87" fmla="*/ 0 h 47"/>
                <a:gd name="T88" fmla="*/ 41 w 49"/>
                <a:gd name="T89" fmla="*/ 4 h 47"/>
                <a:gd name="T90" fmla="*/ 39 w 49"/>
                <a:gd name="T91" fmla="*/ 14 h 47"/>
                <a:gd name="T92" fmla="*/ 38 w 49"/>
                <a:gd name="T93" fmla="*/ 13 h 47"/>
                <a:gd name="T94" fmla="*/ 35 w 49"/>
                <a:gd name="T95" fmla="*/ 11 h 47"/>
                <a:gd name="T96" fmla="*/ 32 w 49"/>
                <a:gd name="T97" fmla="*/ 9 h 47"/>
                <a:gd name="T98" fmla="*/ 33 w 49"/>
                <a:gd name="T99" fmla="*/ 6 h 47"/>
                <a:gd name="T100" fmla="*/ 34 w 49"/>
                <a:gd name="T101" fmla="*/ 4 h 47"/>
                <a:gd name="T102" fmla="*/ 37 w 49"/>
                <a:gd name="T103" fmla="*/ 2 h 47"/>
                <a:gd name="T104" fmla="*/ 41 w 49"/>
                <a:gd name="T10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" h="47">
                  <a:moveTo>
                    <a:pt x="21" y="8"/>
                  </a:moveTo>
                  <a:lnTo>
                    <a:pt x="22" y="8"/>
                  </a:lnTo>
                  <a:lnTo>
                    <a:pt x="27" y="9"/>
                  </a:lnTo>
                  <a:lnTo>
                    <a:pt x="32" y="12"/>
                  </a:lnTo>
                  <a:lnTo>
                    <a:pt x="37" y="16"/>
                  </a:lnTo>
                  <a:lnTo>
                    <a:pt x="46" y="26"/>
                  </a:lnTo>
                  <a:lnTo>
                    <a:pt x="49" y="30"/>
                  </a:lnTo>
                  <a:lnTo>
                    <a:pt x="37" y="38"/>
                  </a:lnTo>
                  <a:lnTo>
                    <a:pt x="36" y="36"/>
                  </a:lnTo>
                  <a:lnTo>
                    <a:pt x="33" y="35"/>
                  </a:lnTo>
                  <a:lnTo>
                    <a:pt x="35" y="41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28" y="47"/>
                  </a:lnTo>
                  <a:lnTo>
                    <a:pt x="25" y="46"/>
                  </a:lnTo>
                  <a:lnTo>
                    <a:pt x="20" y="40"/>
                  </a:lnTo>
                  <a:lnTo>
                    <a:pt x="14" y="30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4" y="19"/>
                  </a:lnTo>
                  <a:lnTo>
                    <a:pt x="19" y="20"/>
                  </a:lnTo>
                  <a:lnTo>
                    <a:pt x="25" y="25"/>
                  </a:lnTo>
                  <a:lnTo>
                    <a:pt x="22" y="17"/>
                  </a:lnTo>
                  <a:lnTo>
                    <a:pt x="21" y="8"/>
                  </a:lnTo>
                  <a:close/>
                  <a:moveTo>
                    <a:pt x="0" y="33"/>
                  </a:moveTo>
                  <a:lnTo>
                    <a:pt x="4" y="33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1" y="30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8"/>
                  </a:lnTo>
                  <a:lnTo>
                    <a:pt x="2" y="30"/>
                  </a:lnTo>
                  <a:lnTo>
                    <a:pt x="0" y="33"/>
                  </a:lnTo>
                  <a:close/>
                  <a:moveTo>
                    <a:pt x="15" y="17"/>
                  </a:moveTo>
                  <a:lnTo>
                    <a:pt x="16" y="11"/>
                  </a:lnTo>
                  <a:lnTo>
                    <a:pt x="18" y="13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41" y="0"/>
                  </a:moveTo>
                  <a:lnTo>
                    <a:pt x="41" y="4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5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2255"/>
            <p:cNvSpPr>
              <a:spLocks/>
            </p:cNvSpPr>
            <p:nvPr/>
          </p:nvSpPr>
          <p:spPr bwMode="auto">
            <a:xfrm>
              <a:off x="3197698" y="6851059"/>
              <a:ext cx="60454" cy="60454"/>
            </a:xfrm>
            <a:custGeom>
              <a:avLst/>
              <a:gdLst>
                <a:gd name="T0" fmla="*/ 130 w 151"/>
                <a:gd name="T1" fmla="*/ 129 h 152"/>
                <a:gd name="T2" fmla="*/ 111 w 151"/>
                <a:gd name="T3" fmla="*/ 143 h 152"/>
                <a:gd name="T4" fmla="*/ 89 w 151"/>
                <a:gd name="T5" fmla="*/ 151 h 152"/>
                <a:gd name="T6" fmla="*/ 66 w 151"/>
                <a:gd name="T7" fmla="*/ 152 h 152"/>
                <a:gd name="T8" fmla="*/ 46 w 151"/>
                <a:gd name="T9" fmla="*/ 146 h 152"/>
                <a:gd name="T10" fmla="*/ 32 w 151"/>
                <a:gd name="T11" fmla="*/ 139 h 152"/>
                <a:gd name="T12" fmla="*/ 21 w 151"/>
                <a:gd name="T13" fmla="*/ 130 h 152"/>
                <a:gd name="T14" fmla="*/ 13 w 151"/>
                <a:gd name="T15" fmla="*/ 118 h 152"/>
                <a:gd name="T16" fmla="*/ 5 w 151"/>
                <a:gd name="T17" fmla="*/ 106 h 152"/>
                <a:gd name="T18" fmla="*/ 1 w 151"/>
                <a:gd name="T19" fmla="*/ 92 h 152"/>
                <a:gd name="T20" fmla="*/ 0 w 151"/>
                <a:gd name="T21" fmla="*/ 77 h 152"/>
                <a:gd name="T22" fmla="*/ 1 w 151"/>
                <a:gd name="T23" fmla="*/ 63 h 152"/>
                <a:gd name="T24" fmla="*/ 1 w 151"/>
                <a:gd name="T25" fmla="*/ 52 h 152"/>
                <a:gd name="T26" fmla="*/ 0 w 151"/>
                <a:gd name="T27" fmla="*/ 46 h 152"/>
                <a:gd name="T28" fmla="*/ 3 w 151"/>
                <a:gd name="T29" fmla="*/ 39 h 152"/>
                <a:gd name="T30" fmla="*/ 9 w 151"/>
                <a:gd name="T31" fmla="*/ 34 h 152"/>
                <a:gd name="T32" fmla="*/ 20 w 151"/>
                <a:gd name="T33" fmla="*/ 24 h 152"/>
                <a:gd name="T34" fmla="*/ 40 w 151"/>
                <a:gd name="T35" fmla="*/ 10 h 152"/>
                <a:gd name="T36" fmla="*/ 61 w 151"/>
                <a:gd name="T37" fmla="*/ 1 h 152"/>
                <a:gd name="T38" fmla="*/ 85 w 151"/>
                <a:gd name="T39" fmla="*/ 1 h 152"/>
                <a:gd name="T40" fmla="*/ 104 w 151"/>
                <a:gd name="T41" fmla="*/ 7 h 152"/>
                <a:gd name="T42" fmla="*/ 117 w 151"/>
                <a:gd name="T43" fmla="*/ 13 h 152"/>
                <a:gd name="T44" fmla="*/ 128 w 151"/>
                <a:gd name="T45" fmla="*/ 23 h 152"/>
                <a:gd name="T46" fmla="*/ 138 w 151"/>
                <a:gd name="T47" fmla="*/ 34 h 152"/>
                <a:gd name="T48" fmla="*/ 144 w 151"/>
                <a:gd name="T49" fmla="*/ 46 h 152"/>
                <a:gd name="T50" fmla="*/ 149 w 151"/>
                <a:gd name="T51" fmla="*/ 60 h 152"/>
                <a:gd name="T52" fmla="*/ 151 w 151"/>
                <a:gd name="T53" fmla="*/ 74 h 152"/>
                <a:gd name="T54" fmla="*/ 150 w 151"/>
                <a:gd name="T55" fmla="*/ 88 h 152"/>
                <a:gd name="T56" fmla="*/ 150 w 151"/>
                <a:gd name="T57" fmla="*/ 99 h 152"/>
                <a:gd name="T58" fmla="*/ 151 w 151"/>
                <a:gd name="T59" fmla="*/ 105 h 152"/>
                <a:gd name="T60" fmla="*/ 149 w 151"/>
                <a:gd name="T61" fmla="*/ 113 h 152"/>
                <a:gd name="T62" fmla="*/ 142 w 151"/>
                <a:gd name="T63" fmla="*/ 1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2">
                  <a:moveTo>
                    <a:pt x="138" y="119"/>
                  </a:moveTo>
                  <a:lnTo>
                    <a:pt x="130" y="129"/>
                  </a:lnTo>
                  <a:lnTo>
                    <a:pt x="121" y="136"/>
                  </a:lnTo>
                  <a:lnTo>
                    <a:pt x="111" y="143"/>
                  </a:lnTo>
                  <a:lnTo>
                    <a:pt x="100" y="147"/>
                  </a:lnTo>
                  <a:lnTo>
                    <a:pt x="89" y="151"/>
                  </a:lnTo>
                  <a:lnTo>
                    <a:pt x="77" y="152"/>
                  </a:lnTo>
                  <a:lnTo>
                    <a:pt x="66" y="152"/>
                  </a:lnTo>
                  <a:lnTo>
                    <a:pt x="53" y="148"/>
                  </a:lnTo>
                  <a:lnTo>
                    <a:pt x="46" y="146"/>
                  </a:lnTo>
                  <a:lnTo>
                    <a:pt x="39" y="143"/>
                  </a:lnTo>
                  <a:lnTo>
                    <a:pt x="32" y="139"/>
                  </a:lnTo>
                  <a:lnTo>
                    <a:pt x="27" y="134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3" y="118"/>
                  </a:lnTo>
                  <a:lnTo>
                    <a:pt x="8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3"/>
                  </a:lnTo>
                  <a:lnTo>
                    <a:pt x="3" y="55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9" y="34"/>
                  </a:lnTo>
                  <a:lnTo>
                    <a:pt x="13" y="33"/>
                  </a:lnTo>
                  <a:lnTo>
                    <a:pt x="20" y="24"/>
                  </a:lnTo>
                  <a:lnTo>
                    <a:pt x="29" y="16"/>
                  </a:lnTo>
                  <a:lnTo>
                    <a:pt x="40" y="10"/>
                  </a:lnTo>
                  <a:lnTo>
                    <a:pt x="49" y="5"/>
                  </a:lnTo>
                  <a:lnTo>
                    <a:pt x="61" y="1"/>
                  </a:lnTo>
                  <a:lnTo>
                    <a:pt x="73" y="0"/>
                  </a:lnTo>
                  <a:lnTo>
                    <a:pt x="85" y="1"/>
                  </a:lnTo>
                  <a:lnTo>
                    <a:pt x="97" y="4"/>
                  </a:lnTo>
                  <a:lnTo>
                    <a:pt x="104" y="7"/>
                  </a:lnTo>
                  <a:lnTo>
                    <a:pt x="111" y="10"/>
                  </a:lnTo>
                  <a:lnTo>
                    <a:pt x="117" y="13"/>
                  </a:lnTo>
                  <a:lnTo>
                    <a:pt x="123" y="18"/>
                  </a:lnTo>
                  <a:lnTo>
                    <a:pt x="128" y="23"/>
                  </a:lnTo>
                  <a:lnTo>
                    <a:pt x="134" y="27"/>
                  </a:lnTo>
                  <a:lnTo>
                    <a:pt x="138" y="34"/>
                  </a:lnTo>
                  <a:lnTo>
                    <a:pt x="141" y="39"/>
                  </a:lnTo>
                  <a:lnTo>
                    <a:pt x="144" y="46"/>
                  </a:lnTo>
                  <a:lnTo>
                    <a:pt x="147" y="52"/>
                  </a:lnTo>
                  <a:lnTo>
                    <a:pt x="149" y="60"/>
                  </a:lnTo>
                  <a:lnTo>
                    <a:pt x="150" y="66"/>
                  </a:lnTo>
                  <a:lnTo>
                    <a:pt x="151" y="74"/>
                  </a:lnTo>
                  <a:lnTo>
                    <a:pt x="151" y="81"/>
                  </a:lnTo>
                  <a:lnTo>
                    <a:pt x="150" y="88"/>
                  </a:lnTo>
                  <a:lnTo>
                    <a:pt x="148" y="95"/>
                  </a:lnTo>
                  <a:lnTo>
                    <a:pt x="150" y="99"/>
                  </a:lnTo>
                  <a:lnTo>
                    <a:pt x="151" y="102"/>
                  </a:lnTo>
                  <a:lnTo>
                    <a:pt x="151" y="105"/>
                  </a:lnTo>
                  <a:lnTo>
                    <a:pt x="151" y="109"/>
                  </a:lnTo>
                  <a:lnTo>
                    <a:pt x="149" y="113"/>
                  </a:lnTo>
                  <a:lnTo>
                    <a:pt x="145" y="116"/>
                  </a:lnTo>
                  <a:lnTo>
                    <a:pt x="142" y="118"/>
                  </a:lnTo>
                  <a:lnTo>
                    <a:pt x="138" y="119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2256"/>
            <p:cNvSpPr>
              <a:spLocks/>
            </p:cNvSpPr>
            <p:nvPr/>
          </p:nvSpPr>
          <p:spPr bwMode="auto">
            <a:xfrm>
              <a:off x="3294742" y="6948103"/>
              <a:ext cx="52499" cy="54090"/>
            </a:xfrm>
            <a:custGeom>
              <a:avLst/>
              <a:gdLst>
                <a:gd name="T0" fmla="*/ 126 w 132"/>
                <a:gd name="T1" fmla="*/ 70 h 135"/>
                <a:gd name="T2" fmla="*/ 120 w 132"/>
                <a:gd name="T3" fmla="*/ 61 h 135"/>
                <a:gd name="T4" fmla="*/ 113 w 132"/>
                <a:gd name="T5" fmla="*/ 56 h 135"/>
                <a:gd name="T6" fmla="*/ 107 w 132"/>
                <a:gd name="T7" fmla="*/ 52 h 135"/>
                <a:gd name="T8" fmla="*/ 102 w 132"/>
                <a:gd name="T9" fmla="*/ 50 h 135"/>
                <a:gd name="T10" fmla="*/ 99 w 132"/>
                <a:gd name="T11" fmla="*/ 45 h 135"/>
                <a:gd name="T12" fmla="*/ 95 w 132"/>
                <a:gd name="T13" fmla="*/ 40 h 135"/>
                <a:gd name="T14" fmla="*/ 94 w 132"/>
                <a:gd name="T15" fmla="*/ 35 h 135"/>
                <a:gd name="T16" fmla="*/ 93 w 132"/>
                <a:gd name="T17" fmla="*/ 29 h 135"/>
                <a:gd name="T18" fmla="*/ 88 w 132"/>
                <a:gd name="T19" fmla="*/ 21 h 135"/>
                <a:gd name="T20" fmla="*/ 83 w 132"/>
                <a:gd name="T21" fmla="*/ 12 h 135"/>
                <a:gd name="T22" fmla="*/ 79 w 132"/>
                <a:gd name="T23" fmla="*/ 9 h 135"/>
                <a:gd name="T24" fmla="*/ 74 w 132"/>
                <a:gd name="T25" fmla="*/ 5 h 135"/>
                <a:gd name="T26" fmla="*/ 69 w 132"/>
                <a:gd name="T27" fmla="*/ 3 h 135"/>
                <a:gd name="T28" fmla="*/ 65 w 132"/>
                <a:gd name="T29" fmla="*/ 2 h 135"/>
                <a:gd name="T30" fmla="*/ 59 w 132"/>
                <a:gd name="T31" fmla="*/ 0 h 135"/>
                <a:gd name="T32" fmla="*/ 54 w 132"/>
                <a:gd name="T33" fmla="*/ 0 h 135"/>
                <a:gd name="T34" fmla="*/ 48 w 132"/>
                <a:gd name="T35" fmla="*/ 0 h 135"/>
                <a:gd name="T36" fmla="*/ 43 w 132"/>
                <a:gd name="T37" fmla="*/ 2 h 135"/>
                <a:gd name="T38" fmla="*/ 39 w 132"/>
                <a:gd name="T39" fmla="*/ 4 h 135"/>
                <a:gd name="T40" fmla="*/ 33 w 132"/>
                <a:gd name="T41" fmla="*/ 6 h 135"/>
                <a:gd name="T42" fmla="*/ 29 w 132"/>
                <a:gd name="T43" fmla="*/ 9 h 135"/>
                <a:gd name="T44" fmla="*/ 25 w 132"/>
                <a:gd name="T45" fmla="*/ 13 h 135"/>
                <a:gd name="T46" fmla="*/ 20 w 132"/>
                <a:gd name="T47" fmla="*/ 18 h 135"/>
                <a:gd name="T48" fmla="*/ 16 w 132"/>
                <a:gd name="T49" fmla="*/ 22 h 135"/>
                <a:gd name="T50" fmla="*/ 13 w 132"/>
                <a:gd name="T51" fmla="*/ 27 h 135"/>
                <a:gd name="T52" fmla="*/ 10 w 132"/>
                <a:gd name="T53" fmla="*/ 33 h 135"/>
                <a:gd name="T54" fmla="*/ 5 w 132"/>
                <a:gd name="T55" fmla="*/ 45 h 135"/>
                <a:gd name="T56" fmla="*/ 2 w 132"/>
                <a:gd name="T57" fmla="*/ 56 h 135"/>
                <a:gd name="T58" fmla="*/ 0 w 132"/>
                <a:gd name="T59" fmla="*/ 67 h 135"/>
                <a:gd name="T60" fmla="*/ 0 w 132"/>
                <a:gd name="T61" fmla="*/ 77 h 135"/>
                <a:gd name="T62" fmla="*/ 0 w 132"/>
                <a:gd name="T63" fmla="*/ 87 h 135"/>
                <a:gd name="T64" fmla="*/ 3 w 132"/>
                <a:gd name="T65" fmla="*/ 97 h 135"/>
                <a:gd name="T66" fmla="*/ 6 w 132"/>
                <a:gd name="T67" fmla="*/ 104 h 135"/>
                <a:gd name="T68" fmla="*/ 11 w 132"/>
                <a:gd name="T69" fmla="*/ 112 h 135"/>
                <a:gd name="T70" fmla="*/ 17 w 132"/>
                <a:gd name="T71" fmla="*/ 118 h 135"/>
                <a:gd name="T72" fmla="*/ 24 w 132"/>
                <a:gd name="T73" fmla="*/ 125 h 135"/>
                <a:gd name="T74" fmla="*/ 32 w 132"/>
                <a:gd name="T75" fmla="*/ 129 h 135"/>
                <a:gd name="T76" fmla="*/ 41 w 132"/>
                <a:gd name="T77" fmla="*/ 132 h 135"/>
                <a:gd name="T78" fmla="*/ 52 w 132"/>
                <a:gd name="T79" fmla="*/ 134 h 135"/>
                <a:gd name="T80" fmla="*/ 62 w 132"/>
                <a:gd name="T81" fmla="*/ 135 h 135"/>
                <a:gd name="T82" fmla="*/ 74 w 132"/>
                <a:gd name="T83" fmla="*/ 135 h 135"/>
                <a:gd name="T84" fmla="*/ 87 w 132"/>
                <a:gd name="T85" fmla="*/ 134 h 135"/>
                <a:gd name="T86" fmla="*/ 94 w 132"/>
                <a:gd name="T87" fmla="*/ 133 h 135"/>
                <a:gd name="T88" fmla="*/ 99 w 132"/>
                <a:gd name="T89" fmla="*/ 131 h 135"/>
                <a:gd name="T90" fmla="*/ 105 w 132"/>
                <a:gd name="T91" fmla="*/ 129 h 135"/>
                <a:gd name="T92" fmla="*/ 110 w 132"/>
                <a:gd name="T93" fmla="*/ 126 h 135"/>
                <a:gd name="T94" fmla="*/ 114 w 132"/>
                <a:gd name="T95" fmla="*/ 123 h 135"/>
                <a:gd name="T96" fmla="*/ 119 w 132"/>
                <a:gd name="T97" fmla="*/ 118 h 135"/>
                <a:gd name="T98" fmla="*/ 123 w 132"/>
                <a:gd name="T99" fmla="*/ 115 h 135"/>
                <a:gd name="T100" fmla="*/ 126 w 132"/>
                <a:gd name="T101" fmla="*/ 110 h 135"/>
                <a:gd name="T102" fmla="*/ 128 w 132"/>
                <a:gd name="T103" fmla="*/ 105 h 135"/>
                <a:gd name="T104" fmla="*/ 131 w 132"/>
                <a:gd name="T105" fmla="*/ 101 h 135"/>
                <a:gd name="T106" fmla="*/ 132 w 132"/>
                <a:gd name="T107" fmla="*/ 96 h 135"/>
                <a:gd name="T108" fmla="*/ 132 w 132"/>
                <a:gd name="T109" fmla="*/ 90 h 135"/>
                <a:gd name="T110" fmla="*/ 132 w 132"/>
                <a:gd name="T111" fmla="*/ 85 h 135"/>
                <a:gd name="T112" fmla="*/ 131 w 132"/>
                <a:gd name="T113" fmla="*/ 80 h 135"/>
                <a:gd name="T114" fmla="*/ 128 w 132"/>
                <a:gd name="T115" fmla="*/ 75 h 135"/>
                <a:gd name="T116" fmla="*/ 126 w 132"/>
                <a:gd name="T117" fmla="*/ 7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35">
                  <a:moveTo>
                    <a:pt x="126" y="70"/>
                  </a:moveTo>
                  <a:lnTo>
                    <a:pt x="120" y="61"/>
                  </a:lnTo>
                  <a:lnTo>
                    <a:pt x="113" y="56"/>
                  </a:lnTo>
                  <a:lnTo>
                    <a:pt x="107" y="52"/>
                  </a:lnTo>
                  <a:lnTo>
                    <a:pt x="102" y="50"/>
                  </a:lnTo>
                  <a:lnTo>
                    <a:pt x="99" y="45"/>
                  </a:lnTo>
                  <a:lnTo>
                    <a:pt x="95" y="40"/>
                  </a:lnTo>
                  <a:lnTo>
                    <a:pt x="94" y="35"/>
                  </a:lnTo>
                  <a:lnTo>
                    <a:pt x="93" y="29"/>
                  </a:lnTo>
                  <a:lnTo>
                    <a:pt x="88" y="21"/>
                  </a:lnTo>
                  <a:lnTo>
                    <a:pt x="83" y="12"/>
                  </a:lnTo>
                  <a:lnTo>
                    <a:pt x="79" y="9"/>
                  </a:lnTo>
                  <a:lnTo>
                    <a:pt x="74" y="5"/>
                  </a:lnTo>
                  <a:lnTo>
                    <a:pt x="69" y="3"/>
                  </a:lnTo>
                  <a:lnTo>
                    <a:pt x="65" y="2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2"/>
                  </a:lnTo>
                  <a:lnTo>
                    <a:pt x="39" y="4"/>
                  </a:lnTo>
                  <a:lnTo>
                    <a:pt x="33" y="6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2" y="56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0" y="87"/>
                  </a:lnTo>
                  <a:lnTo>
                    <a:pt x="3" y="97"/>
                  </a:lnTo>
                  <a:lnTo>
                    <a:pt x="6" y="104"/>
                  </a:lnTo>
                  <a:lnTo>
                    <a:pt x="11" y="112"/>
                  </a:lnTo>
                  <a:lnTo>
                    <a:pt x="17" y="118"/>
                  </a:lnTo>
                  <a:lnTo>
                    <a:pt x="24" y="125"/>
                  </a:lnTo>
                  <a:lnTo>
                    <a:pt x="32" y="129"/>
                  </a:lnTo>
                  <a:lnTo>
                    <a:pt x="41" y="132"/>
                  </a:lnTo>
                  <a:lnTo>
                    <a:pt x="52" y="134"/>
                  </a:lnTo>
                  <a:lnTo>
                    <a:pt x="62" y="135"/>
                  </a:lnTo>
                  <a:lnTo>
                    <a:pt x="74" y="135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99" y="131"/>
                  </a:lnTo>
                  <a:lnTo>
                    <a:pt x="105" y="129"/>
                  </a:lnTo>
                  <a:lnTo>
                    <a:pt x="110" y="126"/>
                  </a:lnTo>
                  <a:lnTo>
                    <a:pt x="114" y="123"/>
                  </a:lnTo>
                  <a:lnTo>
                    <a:pt x="119" y="118"/>
                  </a:lnTo>
                  <a:lnTo>
                    <a:pt x="123" y="115"/>
                  </a:lnTo>
                  <a:lnTo>
                    <a:pt x="126" y="110"/>
                  </a:lnTo>
                  <a:lnTo>
                    <a:pt x="128" y="105"/>
                  </a:lnTo>
                  <a:lnTo>
                    <a:pt x="131" y="101"/>
                  </a:lnTo>
                  <a:lnTo>
                    <a:pt x="132" y="96"/>
                  </a:lnTo>
                  <a:lnTo>
                    <a:pt x="132" y="90"/>
                  </a:lnTo>
                  <a:lnTo>
                    <a:pt x="132" y="85"/>
                  </a:lnTo>
                  <a:lnTo>
                    <a:pt x="131" y="80"/>
                  </a:lnTo>
                  <a:lnTo>
                    <a:pt x="128" y="75"/>
                  </a:lnTo>
                  <a:lnTo>
                    <a:pt x="126" y="70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2257"/>
            <p:cNvSpPr>
              <a:spLocks/>
            </p:cNvSpPr>
            <p:nvPr/>
          </p:nvSpPr>
          <p:spPr bwMode="auto">
            <a:xfrm>
              <a:off x="3336105" y="6962421"/>
              <a:ext cx="30227" cy="11136"/>
            </a:xfrm>
            <a:custGeom>
              <a:avLst/>
              <a:gdLst>
                <a:gd name="T0" fmla="*/ 75 w 75"/>
                <a:gd name="T1" fmla="*/ 25 h 29"/>
                <a:gd name="T2" fmla="*/ 71 w 75"/>
                <a:gd name="T3" fmla="*/ 23 h 29"/>
                <a:gd name="T4" fmla="*/ 65 w 75"/>
                <a:gd name="T5" fmla="*/ 19 h 29"/>
                <a:gd name="T6" fmla="*/ 61 w 75"/>
                <a:gd name="T7" fmla="*/ 17 h 29"/>
                <a:gd name="T8" fmla="*/ 51 w 75"/>
                <a:gd name="T9" fmla="*/ 10 h 29"/>
                <a:gd name="T10" fmla="*/ 40 w 75"/>
                <a:gd name="T11" fmla="*/ 4 h 29"/>
                <a:gd name="T12" fmla="*/ 36 w 75"/>
                <a:gd name="T13" fmla="*/ 2 h 29"/>
                <a:gd name="T14" fmla="*/ 33 w 75"/>
                <a:gd name="T15" fmla="*/ 1 h 29"/>
                <a:gd name="T16" fmla="*/ 25 w 75"/>
                <a:gd name="T17" fmla="*/ 0 h 29"/>
                <a:gd name="T18" fmla="*/ 18 w 75"/>
                <a:gd name="T19" fmla="*/ 1 h 29"/>
                <a:gd name="T20" fmla="*/ 14 w 75"/>
                <a:gd name="T21" fmla="*/ 2 h 29"/>
                <a:gd name="T22" fmla="*/ 7 w 75"/>
                <a:gd name="T23" fmla="*/ 4 h 29"/>
                <a:gd name="T24" fmla="*/ 0 w 75"/>
                <a:gd name="T25" fmla="*/ 9 h 29"/>
                <a:gd name="T26" fmla="*/ 6 w 75"/>
                <a:gd name="T27" fmla="*/ 11 h 29"/>
                <a:gd name="T28" fmla="*/ 11 w 75"/>
                <a:gd name="T29" fmla="*/ 14 h 29"/>
                <a:gd name="T30" fmla="*/ 16 w 75"/>
                <a:gd name="T31" fmla="*/ 16 h 29"/>
                <a:gd name="T32" fmla="*/ 23 w 75"/>
                <a:gd name="T33" fmla="*/ 21 h 29"/>
                <a:gd name="T34" fmla="*/ 32 w 75"/>
                <a:gd name="T35" fmla="*/ 25 h 29"/>
                <a:gd name="T36" fmla="*/ 35 w 75"/>
                <a:gd name="T37" fmla="*/ 27 h 29"/>
                <a:gd name="T38" fmla="*/ 43 w 75"/>
                <a:gd name="T39" fmla="*/ 28 h 29"/>
                <a:gd name="T40" fmla="*/ 51 w 75"/>
                <a:gd name="T41" fmla="*/ 29 h 29"/>
                <a:gd name="T42" fmla="*/ 59 w 75"/>
                <a:gd name="T43" fmla="*/ 29 h 29"/>
                <a:gd name="T44" fmla="*/ 66 w 75"/>
                <a:gd name="T45" fmla="*/ 28 h 29"/>
                <a:gd name="T46" fmla="*/ 68 w 75"/>
                <a:gd name="T47" fmla="*/ 28 h 29"/>
                <a:gd name="T48" fmla="*/ 72 w 75"/>
                <a:gd name="T49" fmla="*/ 27 h 29"/>
                <a:gd name="T50" fmla="*/ 75 w 75"/>
                <a:gd name="T5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29">
                  <a:moveTo>
                    <a:pt x="75" y="25"/>
                  </a:moveTo>
                  <a:lnTo>
                    <a:pt x="71" y="23"/>
                  </a:lnTo>
                  <a:lnTo>
                    <a:pt x="65" y="19"/>
                  </a:lnTo>
                  <a:lnTo>
                    <a:pt x="61" y="17"/>
                  </a:lnTo>
                  <a:lnTo>
                    <a:pt x="51" y="10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7" y="4"/>
                  </a:lnTo>
                  <a:lnTo>
                    <a:pt x="0" y="9"/>
                  </a:lnTo>
                  <a:lnTo>
                    <a:pt x="6" y="11"/>
                  </a:lnTo>
                  <a:lnTo>
                    <a:pt x="11" y="14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32" y="25"/>
                  </a:lnTo>
                  <a:lnTo>
                    <a:pt x="35" y="27"/>
                  </a:lnTo>
                  <a:lnTo>
                    <a:pt x="43" y="28"/>
                  </a:lnTo>
                  <a:lnTo>
                    <a:pt x="51" y="29"/>
                  </a:lnTo>
                  <a:lnTo>
                    <a:pt x="59" y="29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2" y="27"/>
                  </a:lnTo>
                  <a:lnTo>
                    <a:pt x="75" y="25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2258"/>
            <p:cNvSpPr>
              <a:spLocks/>
            </p:cNvSpPr>
            <p:nvPr/>
          </p:nvSpPr>
          <p:spPr bwMode="auto">
            <a:xfrm>
              <a:off x="3254970" y="6889240"/>
              <a:ext cx="58863" cy="58863"/>
            </a:xfrm>
            <a:custGeom>
              <a:avLst/>
              <a:gdLst>
                <a:gd name="T0" fmla="*/ 134 w 146"/>
                <a:gd name="T1" fmla="*/ 50 h 148"/>
                <a:gd name="T2" fmla="*/ 136 w 146"/>
                <a:gd name="T3" fmla="*/ 54 h 148"/>
                <a:gd name="T4" fmla="*/ 142 w 146"/>
                <a:gd name="T5" fmla="*/ 65 h 148"/>
                <a:gd name="T6" fmla="*/ 144 w 146"/>
                <a:gd name="T7" fmla="*/ 72 h 148"/>
                <a:gd name="T8" fmla="*/ 145 w 146"/>
                <a:gd name="T9" fmla="*/ 79 h 148"/>
                <a:gd name="T10" fmla="*/ 146 w 146"/>
                <a:gd name="T11" fmla="*/ 87 h 148"/>
                <a:gd name="T12" fmla="*/ 144 w 146"/>
                <a:gd name="T13" fmla="*/ 94 h 148"/>
                <a:gd name="T14" fmla="*/ 142 w 146"/>
                <a:gd name="T15" fmla="*/ 101 h 148"/>
                <a:gd name="T16" fmla="*/ 139 w 146"/>
                <a:gd name="T17" fmla="*/ 107 h 148"/>
                <a:gd name="T18" fmla="*/ 134 w 146"/>
                <a:gd name="T19" fmla="*/ 113 h 148"/>
                <a:gd name="T20" fmla="*/ 130 w 146"/>
                <a:gd name="T21" fmla="*/ 118 h 148"/>
                <a:gd name="T22" fmla="*/ 122 w 146"/>
                <a:gd name="T23" fmla="*/ 126 h 148"/>
                <a:gd name="T24" fmla="*/ 115 w 146"/>
                <a:gd name="T25" fmla="*/ 131 h 148"/>
                <a:gd name="T26" fmla="*/ 110 w 146"/>
                <a:gd name="T27" fmla="*/ 134 h 148"/>
                <a:gd name="T28" fmla="*/ 105 w 146"/>
                <a:gd name="T29" fmla="*/ 137 h 148"/>
                <a:gd name="T30" fmla="*/ 98 w 146"/>
                <a:gd name="T31" fmla="*/ 142 h 148"/>
                <a:gd name="T32" fmla="*/ 89 w 146"/>
                <a:gd name="T33" fmla="*/ 145 h 148"/>
                <a:gd name="T34" fmla="*/ 79 w 146"/>
                <a:gd name="T35" fmla="*/ 147 h 148"/>
                <a:gd name="T36" fmla="*/ 69 w 146"/>
                <a:gd name="T37" fmla="*/ 148 h 148"/>
                <a:gd name="T38" fmla="*/ 65 w 146"/>
                <a:gd name="T39" fmla="*/ 147 h 148"/>
                <a:gd name="T40" fmla="*/ 61 w 146"/>
                <a:gd name="T41" fmla="*/ 146 h 148"/>
                <a:gd name="T42" fmla="*/ 55 w 146"/>
                <a:gd name="T43" fmla="*/ 144 h 148"/>
                <a:gd name="T44" fmla="*/ 51 w 146"/>
                <a:gd name="T45" fmla="*/ 141 h 148"/>
                <a:gd name="T46" fmla="*/ 44 w 146"/>
                <a:gd name="T47" fmla="*/ 133 h 148"/>
                <a:gd name="T48" fmla="*/ 38 w 146"/>
                <a:gd name="T49" fmla="*/ 128 h 148"/>
                <a:gd name="T50" fmla="*/ 36 w 146"/>
                <a:gd name="T51" fmla="*/ 122 h 148"/>
                <a:gd name="T52" fmla="*/ 34 w 146"/>
                <a:gd name="T53" fmla="*/ 118 h 148"/>
                <a:gd name="T54" fmla="*/ 33 w 146"/>
                <a:gd name="T55" fmla="*/ 112 h 148"/>
                <a:gd name="T56" fmla="*/ 31 w 146"/>
                <a:gd name="T57" fmla="*/ 106 h 148"/>
                <a:gd name="T58" fmla="*/ 31 w 146"/>
                <a:gd name="T59" fmla="*/ 106 h 148"/>
                <a:gd name="T60" fmla="*/ 31 w 146"/>
                <a:gd name="T61" fmla="*/ 106 h 148"/>
                <a:gd name="T62" fmla="*/ 26 w 146"/>
                <a:gd name="T63" fmla="*/ 103 h 148"/>
                <a:gd name="T64" fmla="*/ 21 w 146"/>
                <a:gd name="T65" fmla="*/ 101 h 148"/>
                <a:gd name="T66" fmla="*/ 17 w 146"/>
                <a:gd name="T67" fmla="*/ 97 h 148"/>
                <a:gd name="T68" fmla="*/ 12 w 146"/>
                <a:gd name="T69" fmla="*/ 93 h 148"/>
                <a:gd name="T70" fmla="*/ 8 w 146"/>
                <a:gd name="T71" fmla="*/ 87 h 148"/>
                <a:gd name="T72" fmla="*/ 4 w 146"/>
                <a:gd name="T73" fmla="*/ 78 h 148"/>
                <a:gd name="T74" fmla="*/ 1 w 146"/>
                <a:gd name="T75" fmla="*/ 73 h 148"/>
                <a:gd name="T76" fmla="*/ 0 w 146"/>
                <a:gd name="T77" fmla="*/ 67 h 148"/>
                <a:gd name="T78" fmla="*/ 0 w 146"/>
                <a:gd name="T79" fmla="*/ 63 h 148"/>
                <a:gd name="T80" fmla="*/ 1 w 146"/>
                <a:gd name="T81" fmla="*/ 58 h 148"/>
                <a:gd name="T82" fmla="*/ 4 w 146"/>
                <a:gd name="T83" fmla="*/ 49 h 148"/>
                <a:gd name="T84" fmla="*/ 9 w 146"/>
                <a:gd name="T85" fmla="*/ 40 h 148"/>
                <a:gd name="T86" fmla="*/ 14 w 146"/>
                <a:gd name="T87" fmla="*/ 33 h 148"/>
                <a:gd name="T88" fmla="*/ 20 w 146"/>
                <a:gd name="T89" fmla="*/ 27 h 148"/>
                <a:gd name="T90" fmla="*/ 25 w 146"/>
                <a:gd name="T91" fmla="*/ 22 h 148"/>
                <a:gd name="T92" fmla="*/ 29 w 146"/>
                <a:gd name="T93" fmla="*/ 19 h 148"/>
                <a:gd name="T94" fmla="*/ 37 w 146"/>
                <a:gd name="T95" fmla="*/ 13 h 148"/>
                <a:gd name="T96" fmla="*/ 47 w 146"/>
                <a:gd name="T97" fmla="*/ 8 h 148"/>
                <a:gd name="T98" fmla="*/ 52 w 146"/>
                <a:gd name="T99" fmla="*/ 5 h 148"/>
                <a:gd name="T100" fmla="*/ 59 w 146"/>
                <a:gd name="T101" fmla="*/ 2 h 148"/>
                <a:gd name="T102" fmla="*/ 65 w 146"/>
                <a:gd name="T103" fmla="*/ 1 h 148"/>
                <a:gd name="T104" fmla="*/ 73 w 146"/>
                <a:gd name="T105" fmla="*/ 0 h 148"/>
                <a:gd name="T106" fmla="*/ 80 w 146"/>
                <a:gd name="T107" fmla="*/ 1 h 148"/>
                <a:gd name="T108" fmla="*/ 88 w 146"/>
                <a:gd name="T109" fmla="*/ 4 h 148"/>
                <a:gd name="T110" fmla="*/ 94 w 146"/>
                <a:gd name="T111" fmla="*/ 7 h 148"/>
                <a:gd name="T112" fmla="*/ 101 w 146"/>
                <a:gd name="T113" fmla="*/ 11 h 148"/>
                <a:gd name="T114" fmla="*/ 109 w 146"/>
                <a:gd name="T115" fmla="*/ 19 h 148"/>
                <a:gd name="T116" fmla="*/ 113 w 146"/>
                <a:gd name="T117" fmla="*/ 22 h 148"/>
                <a:gd name="T118" fmla="*/ 119 w 146"/>
                <a:gd name="T119" fmla="*/ 28 h 148"/>
                <a:gd name="T120" fmla="*/ 125 w 146"/>
                <a:gd name="T121" fmla="*/ 36 h 148"/>
                <a:gd name="T122" fmla="*/ 129 w 146"/>
                <a:gd name="T123" fmla="*/ 42 h 148"/>
                <a:gd name="T124" fmla="*/ 134 w 146"/>
                <a:gd name="T125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48">
                  <a:moveTo>
                    <a:pt x="134" y="50"/>
                  </a:moveTo>
                  <a:lnTo>
                    <a:pt x="136" y="54"/>
                  </a:lnTo>
                  <a:lnTo>
                    <a:pt x="142" y="65"/>
                  </a:lnTo>
                  <a:lnTo>
                    <a:pt x="144" y="72"/>
                  </a:lnTo>
                  <a:lnTo>
                    <a:pt x="145" y="79"/>
                  </a:lnTo>
                  <a:lnTo>
                    <a:pt x="146" y="87"/>
                  </a:lnTo>
                  <a:lnTo>
                    <a:pt x="144" y="94"/>
                  </a:lnTo>
                  <a:lnTo>
                    <a:pt x="142" y="101"/>
                  </a:lnTo>
                  <a:lnTo>
                    <a:pt x="139" y="107"/>
                  </a:lnTo>
                  <a:lnTo>
                    <a:pt x="134" y="113"/>
                  </a:lnTo>
                  <a:lnTo>
                    <a:pt x="130" y="118"/>
                  </a:lnTo>
                  <a:lnTo>
                    <a:pt x="122" y="126"/>
                  </a:lnTo>
                  <a:lnTo>
                    <a:pt x="115" y="131"/>
                  </a:lnTo>
                  <a:lnTo>
                    <a:pt x="110" y="134"/>
                  </a:lnTo>
                  <a:lnTo>
                    <a:pt x="105" y="137"/>
                  </a:lnTo>
                  <a:lnTo>
                    <a:pt x="98" y="142"/>
                  </a:lnTo>
                  <a:lnTo>
                    <a:pt x="89" y="145"/>
                  </a:lnTo>
                  <a:lnTo>
                    <a:pt x="79" y="147"/>
                  </a:lnTo>
                  <a:lnTo>
                    <a:pt x="69" y="148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5" y="144"/>
                  </a:lnTo>
                  <a:lnTo>
                    <a:pt x="51" y="141"/>
                  </a:lnTo>
                  <a:lnTo>
                    <a:pt x="44" y="133"/>
                  </a:lnTo>
                  <a:lnTo>
                    <a:pt x="38" y="128"/>
                  </a:lnTo>
                  <a:lnTo>
                    <a:pt x="36" y="122"/>
                  </a:lnTo>
                  <a:lnTo>
                    <a:pt x="34" y="118"/>
                  </a:lnTo>
                  <a:lnTo>
                    <a:pt x="33" y="11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26" y="103"/>
                  </a:lnTo>
                  <a:lnTo>
                    <a:pt x="21" y="101"/>
                  </a:lnTo>
                  <a:lnTo>
                    <a:pt x="17" y="97"/>
                  </a:lnTo>
                  <a:lnTo>
                    <a:pt x="12" y="93"/>
                  </a:lnTo>
                  <a:lnTo>
                    <a:pt x="8" y="87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4" y="49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20" y="27"/>
                  </a:lnTo>
                  <a:lnTo>
                    <a:pt x="25" y="22"/>
                  </a:lnTo>
                  <a:lnTo>
                    <a:pt x="29" y="19"/>
                  </a:lnTo>
                  <a:lnTo>
                    <a:pt x="37" y="13"/>
                  </a:lnTo>
                  <a:lnTo>
                    <a:pt x="47" y="8"/>
                  </a:lnTo>
                  <a:lnTo>
                    <a:pt x="52" y="5"/>
                  </a:lnTo>
                  <a:lnTo>
                    <a:pt x="59" y="2"/>
                  </a:lnTo>
                  <a:lnTo>
                    <a:pt x="65" y="1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8" y="4"/>
                  </a:lnTo>
                  <a:lnTo>
                    <a:pt x="94" y="7"/>
                  </a:lnTo>
                  <a:lnTo>
                    <a:pt x="101" y="11"/>
                  </a:lnTo>
                  <a:lnTo>
                    <a:pt x="109" y="19"/>
                  </a:lnTo>
                  <a:lnTo>
                    <a:pt x="113" y="22"/>
                  </a:lnTo>
                  <a:lnTo>
                    <a:pt x="119" y="28"/>
                  </a:lnTo>
                  <a:lnTo>
                    <a:pt x="125" y="36"/>
                  </a:lnTo>
                  <a:lnTo>
                    <a:pt x="129" y="42"/>
                  </a:lnTo>
                  <a:lnTo>
                    <a:pt x="134" y="5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2259"/>
            <p:cNvSpPr>
              <a:spLocks noEditPoints="1"/>
            </p:cNvSpPr>
            <p:nvPr/>
          </p:nvSpPr>
          <p:spPr bwMode="auto">
            <a:xfrm>
              <a:off x="3296333" y="6890831"/>
              <a:ext cx="19091" cy="19091"/>
            </a:xfrm>
            <a:custGeom>
              <a:avLst/>
              <a:gdLst>
                <a:gd name="T0" fmla="*/ 39 w 47"/>
                <a:gd name="T1" fmla="*/ 21 h 49"/>
                <a:gd name="T2" fmla="*/ 39 w 47"/>
                <a:gd name="T3" fmla="*/ 23 h 49"/>
                <a:gd name="T4" fmla="*/ 37 w 47"/>
                <a:gd name="T5" fmla="*/ 28 h 49"/>
                <a:gd name="T6" fmla="*/ 35 w 47"/>
                <a:gd name="T7" fmla="*/ 33 h 49"/>
                <a:gd name="T8" fmla="*/ 30 w 47"/>
                <a:gd name="T9" fmla="*/ 39 h 49"/>
                <a:gd name="T10" fmla="*/ 22 w 47"/>
                <a:gd name="T11" fmla="*/ 46 h 49"/>
                <a:gd name="T12" fmla="*/ 16 w 47"/>
                <a:gd name="T13" fmla="*/ 49 h 49"/>
                <a:gd name="T14" fmla="*/ 9 w 47"/>
                <a:gd name="T15" fmla="*/ 36 h 49"/>
                <a:gd name="T16" fmla="*/ 10 w 47"/>
                <a:gd name="T17" fmla="*/ 35 h 49"/>
                <a:gd name="T18" fmla="*/ 12 w 47"/>
                <a:gd name="T19" fmla="*/ 33 h 49"/>
                <a:gd name="T20" fmla="*/ 7 w 47"/>
                <a:gd name="T21" fmla="*/ 35 h 49"/>
                <a:gd name="T22" fmla="*/ 2 w 47"/>
                <a:gd name="T23" fmla="*/ 35 h 49"/>
                <a:gd name="T24" fmla="*/ 1 w 47"/>
                <a:gd name="T25" fmla="*/ 34 h 49"/>
                <a:gd name="T26" fmla="*/ 0 w 47"/>
                <a:gd name="T27" fmla="*/ 32 h 49"/>
                <a:gd name="T28" fmla="*/ 0 w 47"/>
                <a:gd name="T29" fmla="*/ 27 h 49"/>
                <a:gd name="T30" fmla="*/ 1 w 47"/>
                <a:gd name="T31" fmla="*/ 25 h 49"/>
                <a:gd name="T32" fmla="*/ 7 w 47"/>
                <a:gd name="T33" fmla="*/ 20 h 49"/>
                <a:gd name="T34" fmla="*/ 17 w 47"/>
                <a:gd name="T35" fmla="*/ 14 h 49"/>
                <a:gd name="T36" fmla="*/ 26 w 47"/>
                <a:gd name="T37" fmla="*/ 9 h 49"/>
                <a:gd name="T38" fmla="*/ 29 w 47"/>
                <a:gd name="T39" fmla="*/ 8 h 49"/>
                <a:gd name="T40" fmla="*/ 29 w 47"/>
                <a:gd name="T41" fmla="*/ 9 h 49"/>
                <a:gd name="T42" fmla="*/ 28 w 47"/>
                <a:gd name="T43" fmla="*/ 14 h 49"/>
                <a:gd name="T44" fmla="*/ 27 w 47"/>
                <a:gd name="T45" fmla="*/ 19 h 49"/>
                <a:gd name="T46" fmla="*/ 23 w 47"/>
                <a:gd name="T47" fmla="*/ 26 h 49"/>
                <a:gd name="T48" fmla="*/ 30 w 47"/>
                <a:gd name="T49" fmla="*/ 23 h 49"/>
                <a:gd name="T50" fmla="*/ 39 w 47"/>
                <a:gd name="T51" fmla="*/ 21 h 49"/>
                <a:gd name="T52" fmla="*/ 14 w 47"/>
                <a:gd name="T53" fmla="*/ 0 h 49"/>
                <a:gd name="T54" fmla="*/ 14 w 47"/>
                <a:gd name="T55" fmla="*/ 4 h 49"/>
                <a:gd name="T56" fmla="*/ 12 w 47"/>
                <a:gd name="T57" fmla="*/ 14 h 49"/>
                <a:gd name="T58" fmla="*/ 14 w 47"/>
                <a:gd name="T59" fmla="*/ 13 h 49"/>
                <a:gd name="T60" fmla="*/ 17 w 47"/>
                <a:gd name="T61" fmla="*/ 12 h 49"/>
                <a:gd name="T62" fmla="*/ 22 w 47"/>
                <a:gd name="T63" fmla="*/ 10 h 49"/>
                <a:gd name="T64" fmla="*/ 21 w 47"/>
                <a:gd name="T65" fmla="*/ 8 h 49"/>
                <a:gd name="T66" fmla="*/ 20 w 47"/>
                <a:gd name="T67" fmla="*/ 5 h 49"/>
                <a:gd name="T68" fmla="*/ 17 w 47"/>
                <a:gd name="T69" fmla="*/ 2 h 49"/>
                <a:gd name="T70" fmla="*/ 14 w 47"/>
                <a:gd name="T71" fmla="*/ 0 h 49"/>
                <a:gd name="T72" fmla="*/ 30 w 47"/>
                <a:gd name="T73" fmla="*/ 15 h 49"/>
                <a:gd name="T74" fmla="*/ 37 w 47"/>
                <a:gd name="T75" fmla="*/ 16 h 49"/>
                <a:gd name="T76" fmla="*/ 35 w 47"/>
                <a:gd name="T77" fmla="*/ 18 h 49"/>
                <a:gd name="T78" fmla="*/ 29 w 47"/>
                <a:gd name="T79" fmla="*/ 21 h 49"/>
                <a:gd name="T80" fmla="*/ 28 w 47"/>
                <a:gd name="T81" fmla="*/ 21 h 49"/>
                <a:gd name="T82" fmla="*/ 29 w 47"/>
                <a:gd name="T83" fmla="*/ 18 h 49"/>
                <a:gd name="T84" fmla="*/ 30 w 47"/>
                <a:gd name="T85" fmla="*/ 15 h 49"/>
                <a:gd name="T86" fmla="*/ 47 w 47"/>
                <a:gd name="T87" fmla="*/ 42 h 49"/>
                <a:gd name="T88" fmla="*/ 42 w 47"/>
                <a:gd name="T89" fmla="*/ 41 h 49"/>
                <a:gd name="T90" fmla="*/ 32 w 47"/>
                <a:gd name="T91" fmla="*/ 40 h 49"/>
                <a:gd name="T92" fmla="*/ 34 w 47"/>
                <a:gd name="T93" fmla="*/ 39 h 49"/>
                <a:gd name="T94" fmla="*/ 36 w 47"/>
                <a:gd name="T95" fmla="*/ 35 h 49"/>
                <a:gd name="T96" fmla="*/ 38 w 47"/>
                <a:gd name="T97" fmla="*/ 32 h 49"/>
                <a:gd name="T98" fmla="*/ 40 w 47"/>
                <a:gd name="T99" fmla="*/ 33 h 49"/>
                <a:gd name="T100" fmla="*/ 42 w 47"/>
                <a:gd name="T101" fmla="*/ 35 h 49"/>
                <a:gd name="T102" fmla="*/ 44 w 47"/>
                <a:gd name="T103" fmla="*/ 37 h 49"/>
                <a:gd name="T104" fmla="*/ 47 w 47"/>
                <a:gd name="T105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9">
                  <a:moveTo>
                    <a:pt x="39" y="21"/>
                  </a:moveTo>
                  <a:lnTo>
                    <a:pt x="39" y="23"/>
                  </a:lnTo>
                  <a:lnTo>
                    <a:pt x="37" y="28"/>
                  </a:lnTo>
                  <a:lnTo>
                    <a:pt x="35" y="33"/>
                  </a:lnTo>
                  <a:lnTo>
                    <a:pt x="30" y="39"/>
                  </a:lnTo>
                  <a:lnTo>
                    <a:pt x="22" y="46"/>
                  </a:lnTo>
                  <a:lnTo>
                    <a:pt x="16" y="49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3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7" y="20"/>
                  </a:lnTo>
                  <a:lnTo>
                    <a:pt x="17" y="14"/>
                  </a:lnTo>
                  <a:lnTo>
                    <a:pt x="26" y="9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8" y="14"/>
                  </a:lnTo>
                  <a:lnTo>
                    <a:pt x="27" y="19"/>
                  </a:lnTo>
                  <a:lnTo>
                    <a:pt x="23" y="26"/>
                  </a:lnTo>
                  <a:lnTo>
                    <a:pt x="30" y="23"/>
                  </a:lnTo>
                  <a:lnTo>
                    <a:pt x="39" y="21"/>
                  </a:lnTo>
                  <a:close/>
                  <a:moveTo>
                    <a:pt x="14" y="0"/>
                  </a:moveTo>
                  <a:lnTo>
                    <a:pt x="14" y="4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7" y="12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20" y="5"/>
                  </a:lnTo>
                  <a:lnTo>
                    <a:pt x="17" y="2"/>
                  </a:lnTo>
                  <a:lnTo>
                    <a:pt x="14" y="0"/>
                  </a:lnTo>
                  <a:close/>
                  <a:moveTo>
                    <a:pt x="30" y="15"/>
                  </a:moveTo>
                  <a:lnTo>
                    <a:pt x="37" y="16"/>
                  </a:lnTo>
                  <a:lnTo>
                    <a:pt x="35" y="18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9" y="18"/>
                  </a:lnTo>
                  <a:lnTo>
                    <a:pt x="30" y="15"/>
                  </a:lnTo>
                  <a:close/>
                  <a:moveTo>
                    <a:pt x="47" y="42"/>
                  </a:moveTo>
                  <a:lnTo>
                    <a:pt x="42" y="41"/>
                  </a:lnTo>
                  <a:lnTo>
                    <a:pt x="32" y="40"/>
                  </a:lnTo>
                  <a:lnTo>
                    <a:pt x="34" y="39"/>
                  </a:lnTo>
                  <a:lnTo>
                    <a:pt x="36" y="35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7" y="42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2260"/>
            <p:cNvSpPr>
              <a:spLocks/>
            </p:cNvSpPr>
            <p:nvPr/>
          </p:nvSpPr>
          <p:spPr bwMode="auto">
            <a:xfrm>
              <a:off x="3227925" y="6968784"/>
              <a:ext cx="63635" cy="58863"/>
            </a:xfrm>
            <a:custGeom>
              <a:avLst/>
              <a:gdLst>
                <a:gd name="T0" fmla="*/ 142 w 159"/>
                <a:gd name="T1" fmla="*/ 119 h 151"/>
                <a:gd name="T2" fmla="*/ 126 w 159"/>
                <a:gd name="T3" fmla="*/ 135 h 151"/>
                <a:gd name="T4" fmla="*/ 105 w 159"/>
                <a:gd name="T5" fmla="*/ 147 h 151"/>
                <a:gd name="T6" fmla="*/ 81 w 159"/>
                <a:gd name="T7" fmla="*/ 151 h 151"/>
                <a:gd name="T8" fmla="*/ 62 w 159"/>
                <a:gd name="T9" fmla="*/ 149 h 151"/>
                <a:gd name="T10" fmla="*/ 48 w 159"/>
                <a:gd name="T11" fmla="*/ 145 h 151"/>
                <a:gd name="T12" fmla="*/ 35 w 159"/>
                <a:gd name="T13" fmla="*/ 137 h 151"/>
                <a:gd name="T14" fmla="*/ 24 w 159"/>
                <a:gd name="T15" fmla="*/ 128 h 151"/>
                <a:gd name="T16" fmla="*/ 15 w 159"/>
                <a:gd name="T17" fmla="*/ 117 h 151"/>
                <a:gd name="T18" fmla="*/ 9 w 159"/>
                <a:gd name="T19" fmla="*/ 104 h 151"/>
                <a:gd name="T20" fmla="*/ 5 w 159"/>
                <a:gd name="T21" fmla="*/ 90 h 151"/>
                <a:gd name="T22" fmla="*/ 4 w 159"/>
                <a:gd name="T23" fmla="*/ 75 h 151"/>
                <a:gd name="T24" fmla="*/ 3 w 159"/>
                <a:gd name="T25" fmla="*/ 64 h 151"/>
                <a:gd name="T26" fmla="*/ 0 w 159"/>
                <a:gd name="T27" fmla="*/ 58 h 151"/>
                <a:gd name="T28" fmla="*/ 1 w 159"/>
                <a:gd name="T29" fmla="*/ 51 h 151"/>
                <a:gd name="T30" fmla="*/ 7 w 159"/>
                <a:gd name="T31" fmla="*/ 44 h 151"/>
                <a:gd name="T32" fmla="*/ 17 w 159"/>
                <a:gd name="T33" fmla="*/ 32 h 151"/>
                <a:gd name="T34" fmla="*/ 33 w 159"/>
                <a:gd name="T35" fmla="*/ 16 h 151"/>
                <a:gd name="T36" fmla="*/ 53 w 159"/>
                <a:gd name="T37" fmla="*/ 4 h 151"/>
                <a:gd name="T38" fmla="*/ 77 w 159"/>
                <a:gd name="T39" fmla="*/ 0 h 151"/>
                <a:gd name="T40" fmla="*/ 96 w 159"/>
                <a:gd name="T41" fmla="*/ 2 h 151"/>
                <a:gd name="T42" fmla="*/ 111 w 159"/>
                <a:gd name="T43" fmla="*/ 7 h 151"/>
                <a:gd name="T44" fmla="*/ 122 w 159"/>
                <a:gd name="T45" fmla="*/ 14 h 151"/>
                <a:gd name="T46" fmla="*/ 133 w 159"/>
                <a:gd name="T47" fmla="*/ 24 h 151"/>
                <a:gd name="T48" fmla="*/ 143 w 159"/>
                <a:gd name="T49" fmla="*/ 35 h 151"/>
                <a:gd name="T50" fmla="*/ 149 w 159"/>
                <a:gd name="T51" fmla="*/ 48 h 151"/>
                <a:gd name="T52" fmla="*/ 154 w 159"/>
                <a:gd name="T53" fmla="*/ 61 h 151"/>
                <a:gd name="T54" fmla="*/ 155 w 159"/>
                <a:gd name="T55" fmla="*/ 76 h 151"/>
                <a:gd name="T56" fmla="*/ 157 w 159"/>
                <a:gd name="T57" fmla="*/ 85 h 151"/>
                <a:gd name="T58" fmla="*/ 159 w 159"/>
                <a:gd name="T59" fmla="*/ 92 h 151"/>
                <a:gd name="T60" fmla="*/ 158 w 159"/>
                <a:gd name="T61" fmla="*/ 101 h 151"/>
                <a:gd name="T62" fmla="*/ 152 w 159"/>
                <a:gd name="T63" fmla="*/ 10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9" h="151">
                  <a:moveTo>
                    <a:pt x="147" y="108"/>
                  </a:moveTo>
                  <a:lnTo>
                    <a:pt x="142" y="119"/>
                  </a:lnTo>
                  <a:lnTo>
                    <a:pt x="134" y="128"/>
                  </a:lnTo>
                  <a:lnTo>
                    <a:pt x="126" y="135"/>
                  </a:lnTo>
                  <a:lnTo>
                    <a:pt x="116" y="143"/>
                  </a:lnTo>
                  <a:lnTo>
                    <a:pt x="105" y="147"/>
                  </a:lnTo>
                  <a:lnTo>
                    <a:pt x="93" y="150"/>
                  </a:lnTo>
                  <a:lnTo>
                    <a:pt x="81" y="151"/>
                  </a:lnTo>
                  <a:lnTo>
                    <a:pt x="69" y="151"/>
                  </a:lnTo>
                  <a:lnTo>
                    <a:pt x="62" y="149"/>
                  </a:lnTo>
                  <a:lnTo>
                    <a:pt x="54" y="147"/>
                  </a:lnTo>
                  <a:lnTo>
                    <a:pt x="48" y="145"/>
                  </a:lnTo>
                  <a:lnTo>
                    <a:pt x="41" y="142"/>
                  </a:lnTo>
                  <a:lnTo>
                    <a:pt x="35" y="137"/>
                  </a:lnTo>
                  <a:lnTo>
                    <a:pt x="30" y="133"/>
                  </a:lnTo>
                  <a:lnTo>
                    <a:pt x="24" y="128"/>
                  </a:lnTo>
                  <a:lnTo>
                    <a:pt x="19" y="122"/>
                  </a:lnTo>
                  <a:lnTo>
                    <a:pt x="15" y="117"/>
                  </a:lnTo>
                  <a:lnTo>
                    <a:pt x="11" y="110"/>
                  </a:lnTo>
                  <a:lnTo>
                    <a:pt x="9" y="104"/>
                  </a:lnTo>
                  <a:lnTo>
                    <a:pt x="6" y="96"/>
                  </a:lnTo>
                  <a:lnTo>
                    <a:pt x="5" y="90"/>
                  </a:lnTo>
                  <a:lnTo>
                    <a:pt x="4" y="82"/>
                  </a:lnTo>
                  <a:lnTo>
                    <a:pt x="4" y="75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1" y="51"/>
                  </a:lnTo>
                  <a:lnTo>
                    <a:pt x="4" y="48"/>
                  </a:lnTo>
                  <a:lnTo>
                    <a:pt x="7" y="44"/>
                  </a:lnTo>
                  <a:lnTo>
                    <a:pt x="11" y="43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3" y="16"/>
                  </a:lnTo>
                  <a:lnTo>
                    <a:pt x="42" y="10"/>
                  </a:lnTo>
                  <a:lnTo>
                    <a:pt x="53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7" y="10"/>
                  </a:lnTo>
                  <a:lnTo>
                    <a:pt x="122" y="14"/>
                  </a:lnTo>
                  <a:lnTo>
                    <a:pt x="129" y="18"/>
                  </a:lnTo>
                  <a:lnTo>
                    <a:pt x="133" y="24"/>
                  </a:lnTo>
                  <a:lnTo>
                    <a:pt x="139" y="29"/>
                  </a:lnTo>
                  <a:lnTo>
                    <a:pt x="143" y="35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2" y="54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83"/>
                  </a:lnTo>
                  <a:lnTo>
                    <a:pt x="157" y="85"/>
                  </a:lnTo>
                  <a:lnTo>
                    <a:pt x="158" y="89"/>
                  </a:lnTo>
                  <a:lnTo>
                    <a:pt x="159" y="92"/>
                  </a:lnTo>
                  <a:lnTo>
                    <a:pt x="159" y="96"/>
                  </a:lnTo>
                  <a:lnTo>
                    <a:pt x="158" y="101"/>
                  </a:lnTo>
                  <a:lnTo>
                    <a:pt x="155" y="104"/>
                  </a:lnTo>
                  <a:lnTo>
                    <a:pt x="152" y="107"/>
                  </a:lnTo>
                  <a:lnTo>
                    <a:pt x="147" y="108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2261"/>
            <p:cNvSpPr>
              <a:spLocks/>
            </p:cNvSpPr>
            <p:nvPr/>
          </p:nvSpPr>
          <p:spPr bwMode="auto">
            <a:xfrm>
              <a:off x="3242243" y="6804923"/>
              <a:ext cx="47726" cy="57272"/>
            </a:xfrm>
            <a:custGeom>
              <a:avLst/>
              <a:gdLst>
                <a:gd name="T0" fmla="*/ 122 w 123"/>
                <a:gd name="T1" fmla="*/ 97 h 140"/>
                <a:gd name="T2" fmla="*/ 120 w 123"/>
                <a:gd name="T3" fmla="*/ 87 h 140"/>
                <a:gd name="T4" fmla="*/ 116 w 123"/>
                <a:gd name="T5" fmla="*/ 80 h 140"/>
                <a:gd name="T6" fmla="*/ 113 w 123"/>
                <a:gd name="T7" fmla="*/ 73 h 140"/>
                <a:gd name="T8" fmla="*/ 110 w 123"/>
                <a:gd name="T9" fmla="*/ 69 h 140"/>
                <a:gd name="T10" fmla="*/ 109 w 123"/>
                <a:gd name="T11" fmla="*/ 62 h 140"/>
                <a:gd name="T12" fmla="*/ 108 w 123"/>
                <a:gd name="T13" fmla="*/ 57 h 140"/>
                <a:gd name="T14" fmla="*/ 109 w 123"/>
                <a:gd name="T15" fmla="*/ 52 h 140"/>
                <a:gd name="T16" fmla="*/ 111 w 123"/>
                <a:gd name="T17" fmla="*/ 45 h 140"/>
                <a:gd name="T18" fmla="*/ 111 w 123"/>
                <a:gd name="T19" fmla="*/ 38 h 140"/>
                <a:gd name="T20" fmla="*/ 109 w 123"/>
                <a:gd name="T21" fmla="*/ 27 h 140"/>
                <a:gd name="T22" fmla="*/ 107 w 123"/>
                <a:gd name="T23" fmla="*/ 21 h 140"/>
                <a:gd name="T24" fmla="*/ 105 w 123"/>
                <a:gd name="T25" fmla="*/ 16 h 140"/>
                <a:gd name="T26" fmla="*/ 101 w 123"/>
                <a:gd name="T27" fmla="*/ 12 h 140"/>
                <a:gd name="T28" fmla="*/ 98 w 123"/>
                <a:gd name="T29" fmla="*/ 8 h 140"/>
                <a:gd name="T30" fmla="*/ 94 w 123"/>
                <a:gd name="T31" fmla="*/ 5 h 140"/>
                <a:gd name="T32" fmla="*/ 89 w 123"/>
                <a:gd name="T33" fmla="*/ 3 h 140"/>
                <a:gd name="T34" fmla="*/ 84 w 123"/>
                <a:gd name="T35" fmla="*/ 1 h 140"/>
                <a:gd name="T36" fmla="*/ 79 w 123"/>
                <a:gd name="T37" fmla="*/ 0 h 140"/>
                <a:gd name="T38" fmla="*/ 73 w 123"/>
                <a:gd name="T39" fmla="*/ 0 h 140"/>
                <a:gd name="T40" fmla="*/ 68 w 123"/>
                <a:gd name="T41" fmla="*/ 0 h 140"/>
                <a:gd name="T42" fmla="*/ 62 w 123"/>
                <a:gd name="T43" fmla="*/ 0 h 140"/>
                <a:gd name="T44" fmla="*/ 57 w 123"/>
                <a:gd name="T45" fmla="*/ 1 h 140"/>
                <a:gd name="T46" fmla="*/ 51 w 123"/>
                <a:gd name="T47" fmla="*/ 3 h 140"/>
                <a:gd name="T48" fmla="*/ 45 w 123"/>
                <a:gd name="T49" fmla="*/ 5 h 140"/>
                <a:gd name="T50" fmla="*/ 40 w 123"/>
                <a:gd name="T51" fmla="*/ 8 h 140"/>
                <a:gd name="T52" fmla="*/ 35 w 123"/>
                <a:gd name="T53" fmla="*/ 12 h 140"/>
                <a:gd name="T54" fmla="*/ 26 w 123"/>
                <a:gd name="T55" fmla="*/ 20 h 140"/>
                <a:gd name="T56" fmla="*/ 17 w 123"/>
                <a:gd name="T57" fmla="*/ 29 h 140"/>
                <a:gd name="T58" fmla="*/ 11 w 123"/>
                <a:gd name="T59" fmla="*/ 39 h 140"/>
                <a:gd name="T60" fmla="*/ 5 w 123"/>
                <a:gd name="T61" fmla="*/ 47 h 140"/>
                <a:gd name="T62" fmla="*/ 2 w 123"/>
                <a:gd name="T63" fmla="*/ 57 h 140"/>
                <a:gd name="T64" fmla="*/ 0 w 123"/>
                <a:gd name="T65" fmla="*/ 66 h 140"/>
                <a:gd name="T66" fmla="*/ 0 w 123"/>
                <a:gd name="T67" fmla="*/ 74 h 140"/>
                <a:gd name="T68" fmla="*/ 1 w 123"/>
                <a:gd name="T69" fmla="*/ 84 h 140"/>
                <a:gd name="T70" fmla="*/ 3 w 123"/>
                <a:gd name="T71" fmla="*/ 93 h 140"/>
                <a:gd name="T72" fmla="*/ 6 w 123"/>
                <a:gd name="T73" fmla="*/ 100 h 140"/>
                <a:gd name="T74" fmla="*/ 12 w 123"/>
                <a:gd name="T75" fmla="*/ 108 h 140"/>
                <a:gd name="T76" fmla="*/ 18 w 123"/>
                <a:gd name="T77" fmla="*/ 115 h 140"/>
                <a:gd name="T78" fmla="*/ 27 w 123"/>
                <a:gd name="T79" fmla="*/ 122 h 140"/>
                <a:gd name="T80" fmla="*/ 35 w 123"/>
                <a:gd name="T81" fmla="*/ 128 h 140"/>
                <a:gd name="T82" fmla="*/ 46 w 123"/>
                <a:gd name="T83" fmla="*/ 134 h 140"/>
                <a:gd name="T84" fmla="*/ 58 w 123"/>
                <a:gd name="T85" fmla="*/ 138 h 140"/>
                <a:gd name="T86" fmla="*/ 65 w 123"/>
                <a:gd name="T87" fmla="*/ 139 h 140"/>
                <a:gd name="T88" fmla="*/ 71 w 123"/>
                <a:gd name="T89" fmla="*/ 140 h 140"/>
                <a:gd name="T90" fmla="*/ 77 w 123"/>
                <a:gd name="T91" fmla="*/ 140 h 140"/>
                <a:gd name="T92" fmla="*/ 83 w 123"/>
                <a:gd name="T93" fmla="*/ 140 h 140"/>
                <a:gd name="T94" fmla="*/ 88 w 123"/>
                <a:gd name="T95" fmla="*/ 139 h 140"/>
                <a:gd name="T96" fmla="*/ 94 w 123"/>
                <a:gd name="T97" fmla="*/ 138 h 140"/>
                <a:gd name="T98" fmla="*/ 99 w 123"/>
                <a:gd name="T99" fmla="*/ 136 h 140"/>
                <a:gd name="T100" fmla="*/ 104 w 123"/>
                <a:gd name="T101" fmla="*/ 134 h 140"/>
                <a:gd name="T102" fmla="*/ 108 w 123"/>
                <a:gd name="T103" fmla="*/ 131 h 140"/>
                <a:gd name="T104" fmla="*/ 112 w 123"/>
                <a:gd name="T105" fmla="*/ 127 h 140"/>
                <a:gd name="T106" fmla="*/ 115 w 123"/>
                <a:gd name="T107" fmla="*/ 123 h 140"/>
                <a:gd name="T108" fmla="*/ 119 w 123"/>
                <a:gd name="T109" fmla="*/ 119 h 140"/>
                <a:gd name="T110" fmla="*/ 121 w 123"/>
                <a:gd name="T111" fmla="*/ 114 h 140"/>
                <a:gd name="T112" fmla="*/ 122 w 123"/>
                <a:gd name="T113" fmla="*/ 109 h 140"/>
                <a:gd name="T114" fmla="*/ 123 w 123"/>
                <a:gd name="T115" fmla="*/ 104 h 140"/>
                <a:gd name="T116" fmla="*/ 122 w 123"/>
                <a:gd name="T117" fmla="*/ 9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40">
                  <a:moveTo>
                    <a:pt x="122" y="97"/>
                  </a:moveTo>
                  <a:lnTo>
                    <a:pt x="120" y="87"/>
                  </a:lnTo>
                  <a:lnTo>
                    <a:pt x="116" y="80"/>
                  </a:lnTo>
                  <a:lnTo>
                    <a:pt x="113" y="73"/>
                  </a:lnTo>
                  <a:lnTo>
                    <a:pt x="110" y="69"/>
                  </a:lnTo>
                  <a:lnTo>
                    <a:pt x="109" y="62"/>
                  </a:lnTo>
                  <a:lnTo>
                    <a:pt x="108" y="57"/>
                  </a:lnTo>
                  <a:lnTo>
                    <a:pt x="109" y="52"/>
                  </a:lnTo>
                  <a:lnTo>
                    <a:pt x="111" y="45"/>
                  </a:lnTo>
                  <a:lnTo>
                    <a:pt x="111" y="38"/>
                  </a:lnTo>
                  <a:lnTo>
                    <a:pt x="109" y="27"/>
                  </a:lnTo>
                  <a:lnTo>
                    <a:pt x="107" y="21"/>
                  </a:lnTo>
                  <a:lnTo>
                    <a:pt x="105" y="16"/>
                  </a:lnTo>
                  <a:lnTo>
                    <a:pt x="101" y="12"/>
                  </a:lnTo>
                  <a:lnTo>
                    <a:pt x="98" y="8"/>
                  </a:lnTo>
                  <a:lnTo>
                    <a:pt x="94" y="5"/>
                  </a:lnTo>
                  <a:lnTo>
                    <a:pt x="89" y="3"/>
                  </a:lnTo>
                  <a:lnTo>
                    <a:pt x="84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5" y="5"/>
                  </a:lnTo>
                  <a:lnTo>
                    <a:pt x="40" y="8"/>
                  </a:lnTo>
                  <a:lnTo>
                    <a:pt x="35" y="12"/>
                  </a:lnTo>
                  <a:lnTo>
                    <a:pt x="26" y="20"/>
                  </a:lnTo>
                  <a:lnTo>
                    <a:pt x="17" y="29"/>
                  </a:lnTo>
                  <a:lnTo>
                    <a:pt x="11" y="39"/>
                  </a:lnTo>
                  <a:lnTo>
                    <a:pt x="5" y="47"/>
                  </a:lnTo>
                  <a:lnTo>
                    <a:pt x="2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1" y="84"/>
                  </a:lnTo>
                  <a:lnTo>
                    <a:pt x="3" y="93"/>
                  </a:lnTo>
                  <a:lnTo>
                    <a:pt x="6" y="100"/>
                  </a:lnTo>
                  <a:lnTo>
                    <a:pt x="12" y="108"/>
                  </a:lnTo>
                  <a:lnTo>
                    <a:pt x="18" y="115"/>
                  </a:lnTo>
                  <a:lnTo>
                    <a:pt x="27" y="122"/>
                  </a:lnTo>
                  <a:lnTo>
                    <a:pt x="35" y="128"/>
                  </a:lnTo>
                  <a:lnTo>
                    <a:pt x="46" y="134"/>
                  </a:lnTo>
                  <a:lnTo>
                    <a:pt x="58" y="138"/>
                  </a:lnTo>
                  <a:lnTo>
                    <a:pt x="65" y="139"/>
                  </a:lnTo>
                  <a:lnTo>
                    <a:pt x="71" y="140"/>
                  </a:lnTo>
                  <a:lnTo>
                    <a:pt x="77" y="140"/>
                  </a:lnTo>
                  <a:lnTo>
                    <a:pt x="83" y="140"/>
                  </a:lnTo>
                  <a:lnTo>
                    <a:pt x="88" y="139"/>
                  </a:lnTo>
                  <a:lnTo>
                    <a:pt x="94" y="138"/>
                  </a:lnTo>
                  <a:lnTo>
                    <a:pt x="99" y="136"/>
                  </a:lnTo>
                  <a:lnTo>
                    <a:pt x="104" y="134"/>
                  </a:lnTo>
                  <a:lnTo>
                    <a:pt x="108" y="131"/>
                  </a:lnTo>
                  <a:lnTo>
                    <a:pt x="112" y="127"/>
                  </a:lnTo>
                  <a:lnTo>
                    <a:pt x="115" y="123"/>
                  </a:lnTo>
                  <a:lnTo>
                    <a:pt x="119" y="119"/>
                  </a:lnTo>
                  <a:lnTo>
                    <a:pt x="121" y="114"/>
                  </a:lnTo>
                  <a:lnTo>
                    <a:pt x="122" y="109"/>
                  </a:lnTo>
                  <a:lnTo>
                    <a:pt x="123" y="104"/>
                  </a:lnTo>
                  <a:lnTo>
                    <a:pt x="122" y="97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2262"/>
            <p:cNvSpPr>
              <a:spLocks/>
            </p:cNvSpPr>
            <p:nvPr/>
          </p:nvSpPr>
          <p:spPr bwMode="auto">
            <a:xfrm>
              <a:off x="3286788" y="6830378"/>
              <a:ext cx="23863" cy="20681"/>
            </a:xfrm>
            <a:custGeom>
              <a:avLst/>
              <a:gdLst>
                <a:gd name="T0" fmla="*/ 59 w 59"/>
                <a:gd name="T1" fmla="*/ 48 h 48"/>
                <a:gd name="T2" fmla="*/ 56 w 59"/>
                <a:gd name="T3" fmla="*/ 44 h 48"/>
                <a:gd name="T4" fmla="*/ 53 w 59"/>
                <a:gd name="T5" fmla="*/ 40 h 48"/>
                <a:gd name="T6" fmla="*/ 51 w 59"/>
                <a:gd name="T7" fmla="*/ 34 h 48"/>
                <a:gd name="T8" fmla="*/ 45 w 59"/>
                <a:gd name="T9" fmla="*/ 23 h 48"/>
                <a:gd name="T10" fmla="*/ 37 w 59"/>
                <a:gd name="T11" fmla="*/ 14 h 48"/>
                <a:gd name="T12" fmla="*/ 35 w 59"/>
                <a:gd name="T13" fmla="*/ 10 h 48"/>
                <a:gd name="T14" fmla="*/ 32 w 59"/>
                <a:gd name="T15" fmla="*/ 7 h 48"/>
                <a:gd name="T16" fmla="*/ 26 w 59"/>
                <a:gd name="T17" fmla="*/ 4 h 48"/>
                <a:gd name="T18" fmla="*/ 19 w 59"/>
                <a:gd name="T19" fmla="*/ 1 h 48"/>
                <a:gd name="T20" fmla="*/ 15 w 59"/>
                <a:gd name="T21" fmla="*/ 0 h 48"/>
                <a:gd name="T22" fmla="*/ 8 w 59"/>
                <a:gd name="T23" fmla="*/ 0 h 48"/>
                <a:gd name="T24" fmla="*/ 0 w 59"/>
                <a:gd name="T25" fmla="*/ 0 h 48"/>
                <a:gd name="T26" fmla="*/ 3 w 59"/>
                <a:gd name="T27" fmla="*/ 4 h 48"/>
                <a:gd name="T28" fmla="*/ 8 w 59"/>
                <a:gd name="T29" fmla="*/ 9 h 48"/>
                <a:gd name="T30" fmla="*/ 10 w 59"/>
                <a:gd name="T31" fmla="*/ 13 h 48"/>
                <a:gd name="T32" fmla="*/ 15 w 59"/>
                <a:gd name="T33" fmla="*/ 21 h 48"/>
                <a:gd name="T34" fmla="*/ 21 w 59"/>
                <a:gd name="T35" fmla="*/ 29 h 48"/>
                <a:gd name="T36" fmla="*/ 23 w 59"/>
                <a:gd name="T37" fmla="*/ 31 h 48"/>
                <a:gd name="T38" fmla="*/ 29 w 59"/>
                <a:gd name="T39" fmla="*/ 36 h 48"/>
                <a:gd name="T40" fmla="*/ 36 w 59"/>
                <a:gd name="T41" fmla="*/ 41 h 48"/>
                <a:gd name="T42" fmla="*/ 42 w 59"/>
                <a:gd name="T43" fmla="*/ 45 h 48"/>
                <a:gd name="T44" fmla="*/ 50 w 59"/>
                <a:gd name="T45" fmla="*/ 47 h 48"/>
                <a:gd name="T46" fmla="*/ 52 w 59"/>
                <a:gd name="T47" fmla="*/ 47 h 48"/>
                <a:gd name="T48" fmla="*/ 55 w 59"/>
                <a:gd name="T49" fmla="*/ 48 h 48"/>
                <a:gd name="T50" fmla="*/ 59 w 59"/>
                <a:gd name="T5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8">
                  <a:moveTo>
                    <a:pt x="59" y="48"/>
                  </a:moveTo>
                  <a:lnTo>
                    <a:pt x="56" y="44"/>
                  </a:lnTo>
                  <a:lnTo>
                    <a:pt x="53" y="40"/>
                  </a:lnTo>
                  <a:lnTo>
                    <a:pt x="51" y="34"/>
                  </a:lnTo>
                  <a:lnTo>
                    <a:pt x="45" y="23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2" y="7"/>
                  </a:lnTo>
                  <a:lnTo>
                    <a:pt x="26" y="4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8" y="9"/>
                  </a:lnTo>
                  <a:lnTo>
                    <a:pt x="10" y="13"/>
                  </a:lnTo>
                  <a:lnTo>
                    <a:pt x="15" y="21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9" y="36"/>
                  </a:lnTo>
                  <a:lnTo>
                    <a:pt x="36" y="41"/>
                  </a:lnTo>
                  <a:lnTo>
                    <a:pt x="42" y="45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9" y="48"/>
                  </a:lnTo>
                  <a:close/>
                </a:path>
              </a:pathLst>
            </a:custGeom>
            <a:solidFill>
              <a:srgbClr val="9EC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2263"/>
            <p:cNvSpPr>
              <a:spLocks/>
            </p:cNvSpPr>
            <p:nvPr/>
          </p:nvSpPr>
          <p:spPr bwMode="auto">
            <a:xfrm>
              <a:off x="3347241" y="6820832"/>
              <a:ext cx="57272" cy="57272"/>
            </a:xfrm>
            <a:custGeom>
              <a:avLst/>
              <a:gdLst>
                <a:gd name="T0" fmla="*/ 118 w 140"/>
                <a:gd name="T1" fmla="*/ 117 h 146"/>
                <a:gd name="T2" fmla="*/ 116 w 140"/>
                <a:gd name="T3" fmla="*/ 122 h 146"/>
                <a:gd name="T4" fmla="*/ 109 w 140"/>
                <a:gd name="T5" fmla="*/ 130 h 146"/>
                <a:gd name="T6" fmla="*/ 103 w 140"/>
                <a:gd name="T7" fmla="*/ 136 h 146"/>
                <a:gd name="T8" fmla="*/ 97 w 140"/>
                <a:gd name="T9" fmla="*/ 140 h 146"/>
                <a:gd name="T10" fmla="*/ 90 w 140"/>
                <a:gd name="T11" fmla="*/ 144 h 146"/>
                <a:gd name="T12" fmla="*/ 83 w 140"/>
                <a:gd name="T13" fmla="*/ 145 h 146"/>
                <a:gd name="T14" fmla="*/ 75 w 140"/>
                <a:gd name="T15" fmla="*/ 146 h 146"/>
                <a:gd name="T16" fmla="*/ 69 w 140"/>
                <a:gd name="T17" fmla="*/ 146 h 146"/>
                <a:gd name="T18" fmla="*/ 62 w 140"/>
                <a:gd name="T19" fmla="*/ 145 h 146"/>
                <a:gd name="T20" fmla="*/ 56 w 140"/>
                <a:gd name="T21" fmla="*/ 143 h 146"/>
                <a:gd name="T22" fmla="*/ 45 w 140"/>
                <a:gd name="T23" fmla="*/ 139 h 146"/>
                <a:gd name="T24" fmla="*/ 37 w 140"/>
                <a:gd name="T25" fmla="*/ 136 h 146"/>
                <a:gd name="T26" fmla="*/ 32 w 140"/>
                <a:gd name="T27" fmla="*/ 132 h 146"/>
                <a:gd name="T28" fmla="*/ 27 w 140"/>
                <a:gd name="T29" fmla="*/ 129 h 146"/>
                <a:gd name="T30" fmla="*/ 19 w 140"/>
                <a:gd name="T31" fmla="*/ 125 h 146"/>
                <a:gd name="T32" fmla="*/ 13 w 140"/>
                <a:gd name="T33" fmla="*/ 118 h 146"/>
                <a:gd name="T34" fmla="*/ 6 w 140"/>
                <a:gd name="T35" fmla="*/ 111 h 146"/>
                <a:gd name="T36" fmla="*/ 2 w 140"/>
                <a:gd name="T37" fmla="*/ 102 h 146"/>
                <a:gd name="T38" fmla="*/ 1 w 140"/>
                <a:gd name="T39" fmla="*/ 98 h 146"/>
                <a:gd name="T40" fmla="*/ 0 w 140"/>
                <a:gd name="T41" fmla="*/ 92 h 146"/>
                <a:gd name="T42" fmla="*/ 0 w 140"/>
                <a:gd name="T43" fmla="*/ 87 h 146"/>
                <a:gd name="T44" fmla="*/ 1 w 140"/>
                <a:gd name="T45" fmla="*/ 82 h 146"/>
                <a:gd name="T46" fmla="*/ 4 w 140"/>
                <a:gd name="T47" fmla="*/ 72 h 146"/>
                <a:gd name="T48" fmla="*/ 7 w 140"/>
                <a:gd name="T49" fmla="*/ 65 h 146"/>
                <a:gd name="T50" fmla="*/ 10 w 140"/>
                <a:gd name="T51" fmla="*/ 60 h 146"/>
                <a:gd name="T52" fmla="*/ 14 w 140"/>
                <a:gd name="T53" fmla="*/ 57 h 146"/>
                <a:gd name="T54" fmla="*/ 19 w 140"/>
                <a:gd name="T55" fmla="*/ 52 h 146"/>
                <a:gd name="T56" fmla="*/ 22 w 140"/>
                <a:gd name="T57" fmla="*/ 49 h 146"/>
                <a:gd name="T58" fmla="*/ 22 w 140"/>
                <a:gd name="T59" fmla="*/ 49 h 146"/>
                <a:gd name="T60" fmla="*/ 22 w 140"/>
                <a:gd name="T61" fmla="*/ 49 h 146"/>
                <a:gd name="T62" fmla="*/ 23 w 140"/>
                <a:gd name="T63" fmla="*/ 44 h 146"/>
                <a:gd name="T64" fmla="*/ 23 w 140"/>
                <a:gd name="T65" fmla="*/ 37 h 146"/>
                <a:gd name="T66" fmla="*/ 24 w 140"/>
                <a:gd name="T67" fmla="*/ 32 h 146"/>
                <a:gd name="T68" fmla="*/ 27 w 140"/>
                <a:gd name="T69" fmla="*/ 27 h 146"/>
                <a:gd name="T70" fmla="*/ 30 w 140"/>
                <a:gd name="T71" fmla="*/ 20 h 146"/>
                <a:gd name="T72" fmla="*/ 36 w 140"/>
                <a:gd name="T73" fmla="*/ 13 h 146"/>
                <a:gd name="T74" fmla="*/ 41 w 140"/>
                <a:gd name="T75" fmla="*/ 8 h 146"/>
                <a:gd name="T76" fmla="*/ 45 w 140"/>
                <a:gd name="T77" fmla="*/ 5 h 146"/>
                <a:gd name="T78" fmla="*/ 49 w 140"/>
                <a:gd name="T79" fmla="*/ 3 h 146"/>
                <a:gd name="T80" fmla="*/ 54 w 140"/>
                <a:gd name="T81" fmla="*/ 1 h 146"/>
                <a:gd name="T82" fmla="*/ 63 w 140"/>
                <a:gd name="T83" fmla="*/ 0 h 146"/>
                <a:gd name="T84" fmla="*/ 73 w 140"/>
                <a:gd name="T85" fmla="*/ 1 h 146"/>
                <a:gd name="T86" fmla="*/ 82 w 140"/>
                <a:gd name="T87" fmla="*/ 2 h 146"/>
                <a:gd name="T88" fmla="*/ 89 w 140"/>
                <a:gd name="T89" fmla="*/ 5 h 146"/>
                <a:gd name="T90" fmla="*/ 96 w 140"/>
                <a:gd name="T91" fmla="*/ 7 h 146"/>
                <a:gd name="T92" fmla="*/ 101 w 140"/>
                <a:gd name="T93" fmla="*/ 9 h 146"/>
                <a:gd name="T94" fmla="*/ 109 w 140"/>
                <a:gd name="T95" fmla="*/ 14 h 146"/>
                <a:gd name="T96" fmla="*/ 118 w 140"/>
                <a:gd name="T97" fmla="*/ 20 h 146"/>
                <a:gd name="T98" fmla="*/ 124 w 140"/>
                <a:gd name="T99" fmla="*/ 24 h 146"/>
                <a:gd name="T100" fmla="*/ 128 w 140"/>
                <a:gd name="T101" fmla="*/ 29 h 146"/>
                <a:gd name="T102" fmla="*/ 132 w 140"/>
                <a:gd name="T103" fmla="*/ 34 h 146"/>
                <a:gd name="T104" fmla="*/ 137 w 140"/>
                <a:gd name="T105" fmla="*/ 41 h 146"/>
                <a:gd name="T106" fmla="*/ 139 w 140"/>
                <a:gd name="T107" fmla="*/ 48 h 146"/>
                <a:gd name="T108" fmla="*/ 140 w 140"/>
                <a:gd name="T109" fmla="*/ 56 h 146"/>
                <a:gd name="T110" fmla="*/ 140 w 140"/>
                <a:gd name="T111" fmla="*/ 63 h 146"/>
                <a:gd name="T112" fmla="*/ 139 w 140"/>
                <a:gd name="T113" fmla="*/ 70 h 146"/>
                <a:gd name="T114" fmla="*/ 136 w 140"/>
                <a:gd name="T115" fmla="*/ 82 h 146"/>
                <a:gd name="T116" fmla="*/ 135 w 140"/>
                <a:gd name="T117" fmla="*/ 86 h 146"/>
                <a:gd name="T118" fmla="*/ 130 w 140"/>
                <a:gd name="T119" fmla="*/ 95 h 146"/>
                <a:gd name="T120" fmla="*/ 127 w 140"/>
                <a:gd name="T121" fmla="*/ 102 h 146"/>
                <a:gd name="T122" fmla="*/ 123 w 140"/>
                <a:gd name="T123" fmla="*/ 110 h 146"/>
                <a:gd name="T124" fmla="*/ 118 w 140"/>
                <a:gd name="T125" fmla="*/ 1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46">
                  <a:moveTo>
                    <a:pt x="118" y="117"/>
                  </a:moveTo>
                  <a:lnTo>
                    <a:pt x="116" y="122"/>
                  </a:lnTo>
                  <a:lnTo>
                    <a:pt x="109" y="130"/>
                  </a:lnTo>
                  <a:lnTo>
                    <a:pt x="103" y="136"/>
                  </a:lnTo>
                  <a:lnTo>
                    <a:pt x="97" y="140"/>
                  </a:lnTo>
                  <a:lnTo>
                    <a:pt x="90" y="144"/>
                  </a:lnTo>
                  <a:lnTo>
                    <a:pt x="83" y="145"/>
                  </a:lnTo>
                  <a:lnTo>
                    <a:pt x="75" y="146"/>
                  </a:lnTo>
                  <a:lnTo>
                    <a:pt x="69" y="146"/>
                  </a:lnTo>
                  <a:lnTo>
                    <a:pt x="62" y="145"/>
                  </a:lnTo>
                  <a:lnTo>
                    <a:pt x="56" y="143"/>
                  </a:lnTo>
                  <a:lnTo>
                    <a:pt x="45" y="139"/>
                  </a:lnTo>
                  <a:lnTo>
                    <a:pt x="37" y="136"/>
                  </a:lnTo>
                  <a:lnTo>
                    <a:pt x="32" y="132"/>
                  </a:lnTo>
                  <a:lnTo>
                    <a:pt x="27" y="129"/>
                  </a:lnTo>
                  <a:lnTo>
                    <a:pt x="19" y="125"/>
                  </a:lnTo>
                  <a:lnTo>
                    <a:pt x="13" y="118"/>
                  </a:lnTo>
                  <a:lnTo>
                    <a:pt x="6" y="111"/>
                  </a:lnTo>
                  <a:lnTo>
                    <a:pt x="2" y="102"/>
                  </a:lnTo>
                  <a:lnTo>
                    <a:pt x="1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1" y="82"/>
                  </a:lnTo>
                  <a:lnTo>
                    <a:pt x="4" y="72"/>
                  </a:lnTo>
                  <a:lnTo>
                    <a:pt x="7" y="65"/>
                  </a:lnTo>
                  <a:lnTo>
                    <a:pt x="10" y="60"/>
                  </a:lnTo>
                  <a:lnTo>
                    <a:pt x="14" y="57"/>
                  </a:lnTo>
                  <a:lnTo>
                    <a:pt x="19" y="5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3" y="37"/>
                  </a:lnTo>
                  <a:lnTo>
                    <a:pt x="24" y="32"/>
                  </a:lnTo>
                  <a:lnTo>
                    <a:pt x="27" y="27"/>
                  </a:lnTo>
                  <a:lnTo>
                    <a:pt x="30" y="20"/>
                  </a:lnTo>
                  <a:lnTo>
                    <a:pt x="36" y="13"/>
                  </a:lnTo>
                  <a:lnTo>
                    <a:pt x="41" y="8"/>
                  </a:lnTo>
                  <a:lnTo>
                    <a:pt x="45" y="5"/>
                  </a:lnTo>
                  <a:lnTo>
                    <a:pt x="49" y="3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73" y="1"/>
                  </a:lnTo>
                  <a:lnTo>
                    <a:pt x="82" y="2"/>
                  </a:lnTo>
                  <a:lnTo>
                    <a:pt x="89" y="5"/>
                  </a:lnTo>
                  <a:lnTo>
                    <a:pt x="96" y="7"/>
                  </a:lnTo>
                  <a:lnTo>
                    <a:pt x="101" y="9"/>
                  </a:lnTo>
                  <a:lnTo>
                    <a:pt x="109" y="14"/>
                  </a:lnTo>
                  <a:lnTo>
                    <a:pt x="118" y="20"/>
                  </a:lnTo>
                  <a:lnTo>
                    <a:pt x="124" y="24"/>
                  </a:lnTo>
                  <a:lnTo>
                    <a:pt x="128" y="29"/>
                  </a:lnTo>
                  <a:lnTo>
                    <a:pt x="132" y="34"/>
                  </a:lnTo>
                  <a:lnTo>
                    <a:pt x="137" y="41"/>
                  </a:lnTo>
                  <a:lnTo>
                    <a:pt x="139" y="48"/>
                  </a:lnTo>
                  <a:lnTo>
                    <a:pt x="140" y="56"/>
                  </a:lnTo>
                  <a:lnTo>
                    <a:pt x="140" y="63"/>
                  </a:lnTo>
                  <a:lnTo>
                    <a:pt x="139" y="70"/>
                  </a:lnTo>
                  <a:lnTo>
                    <a:pt x="136" y="82"/>
                  </a:lnTo>
                  <a:lnTo>
                    <a:pt x="135" y="86"/>
                  </a:lnTo>
                  <a:lnTo>
                    <a:pt x="130" y="95"/>
                  </a:lnTo>
                  <a:lnTo>
                    <a:pt x="127" y="102"/>
                  </a:lnTo>
                  <a:lnTo>
                    <a:pt x="123" y="110"/>
                  </a:lnTo>
                  <a:lnTo>
                    <a:pt x="118" y="11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2264"/>
            <p:cNvSpPr>
              <a:spLocks noEditPoints="1"/>
            </p:cNvSpPr>
            <p:nvPr/>
          </p:nvSpPr>
          <p:spPr bwMode="auto">
            <a:xfrm>
              <a:off x="3391786" y="6854241"/>
              <a:ext cx="15909" cy="19091"/>
            </a:xfrm>
            <a:custGeom>
              <a:avLst/>
              <a:gdLst>
                <a:gd name="T0" fmla="*/ 34 w 43"/>
                <a:gd name="T1" fmla="*/ 32 h 48"/>
                <a:gd name="T2" fmla="*/ 32 w 43"/>
                <a:gd name="T3" fmla="*/ 33 h 48"/>
                <a:gd name="T4" fmla="*/ 28 w 43"/>
                <a:gd name="T5" fmla="*/ 33 h 48"/>
                <a:gd name="T6" fmla="*/ 21 w 43"/>
                <a:gd name="T7" fmla="*/ 33 h 48"/>
                <a:gd name="T8" fmla="*/ 15 w 43"/>
                <a:gd name="T9" fmla="*/ 32 h 48"/>
                <a:gd name="T10" fmla="*/ 4 w 43"/>
                <a:gd name="T11" fmla="*/ 27 h 48"/>
                <a:gd name="T12" fmla="*/ 0 w 43"/>
                <a:gd name="T13" fmla="*/ 24 h 48"/>
                <a:gd name="T14" fmla="*/ 7 w 43"/>
                <a:gd name="T15" fmla="*/ 13 h 48"/>
                <a:gd name="T16" fmla="*/ 8 w 43"/>
                <a:gd name="T17" fmla="*/ 13 h 48"/>
                <a:gd name="T18" fmla="*/ 12 w 43"/>
                <a:gd name="T19" fmla="*/ 13 h 48"/>
                <a:gd name="T20" fmla="*/ 7 w 43"/>
                <a:gd name="T21" fmla="*/ 8 h 48"/>
                <a:gd name="T22" fmla="*/ 6 w 43"/>
                <a:gd name="T23" fmla="*/ 6 h 48"/>
                <a:gd name="T24" fmla="*/ 6 w 43"/>
                <a:gd name="T25" fmla="*/ 3 h 48"/>
                <a:gd name="T26" fmla="*/ 7 w 43"/>
                <a:gd name="T27" fmla="*/ 2 h 48"/>
                <a:gd name="T28" fmla="*/ 12 w 43"/>
                <a:gd name="T29" fmla="*/ 0 h 48"/>
                <a:gd name="T30" fmla="*/ 15 w 43"/>
                <a:gd name="T31" fmla="*/ 0 h 48"/>
                <a:gd name="T32" fmla="*/ 21 w 43"/>
                <a:gd name="T33" fmla="*/ 3 h 48"/>
                <a:gd name="T34" fmla="*/ 31 w 43"/>
                <a:gd name="T35" fmla="*/ 10 h 48"/>
                <a:gd name="T36" fmla="*/ 39 w 43"/>
                <a:gd name="T37" fmla="*/ 15 h 48"/>
                <a:gd name="T38" fmla="*/ 42 w 43"/>
                <a:gd name="T39" fmla="*/ 17 h 48"/>
                <a:gd name="T40" fmla="*/ 40 w 43"/>
                <a:gd name="T41" fmla="*/ 18 h 48"/>
                <a:gd name="T42" fmla="*/ 36 w 43"/>
                <a:gd name="T43" fmla="*/ 19 h 48"/>
                <a:gd name="T44" fmla="*/ 31 w 43"/>
                <a:gd name="T45" fmla="*/ 20 h 48"/>
                <a:gd name="T46" fmla="*/ 23 w 43"/>
                <a:gd name="T47" fmla="*/ 19 h 48"/>
                <a:gd name="T48" fmla="*/ 29 w 43"/>
                <a:gd name="T49" fmla="*/ 25 h 48"/>
                <a:gd name="T50" fmla="*/ 34 w 43"/>
                <a:gd name="T51" fmla="*/ 32 h 48"/>
                <a:gd name="T52" fmla="*/ 43 w 43"/>
                <a:gd name="T53" fmla="*/ 1 h 48"/>
                <a:gd name="T54" fmla="*/ 39 w 43"/>
                <a:gd name="T55" fmla="*/ 3 h 48"/>
                <a:gd name="T56" fmla="*/ 29 w 43"/>
                <a:gd name="T57" fmla="*/ 5 h 48"/>
                <a:gd name="T58" fmla="*/ 31 w 43"/>
                <a:gd name="T59" fmla="*/ 6 h 48"/>
                <a:gd name="T60" fmla="*/ 33 w 43"/>
                <a:gd name="T61" fmla="*/ 10 h 48"/>
                <a:gd name="T62" fmla="*/ 35 w 43"/>
                <a:gd name="T63" fmla="*/ 12 h 48"/>
                <a:gd name="T64" fmla="*/ 39 w 43"/>
                <a:gd name="T65" fmla="*/ 11 h 48"/>
                <a:gd name="T66" fmla="*/ 40 w 43"/>
                <a:gd name="T67" fmla="*/ 8 h 48"/>
                <a:gd name="T68" fmla="*/ 42 w 43"/>
                <a:gd name="T69" fmla="*/ 5 h 48"/>
                <a:gd name="T70" fmla="*/ 43 w 43"/>
                <a:gd name="T71" fmla="*/ 1 h 48"/>
                <a:gd name="T72" fmla="*/ 35 w 43"/>
                <a:gd name="T73" fmla="*/ 22 h 48"/>
                <a:gd name="T74" fmla="*/ 37 w 43"/>
                <a:gd name="T75" fmla="*/ 28 h 48"/>
                <a:gd name="T76" fmla="*/ 35 w 43"/>
                <a:gd name="T77" fmla="*/ 27 h 48"/>
                <a:gd name="T78" fmla="*/ 30 w 43"/>
                <a:gd name="T79" fmla="*/ 24 h 48"/>
                <a:gd name="T80" fmla="*/ 29 w 43"/>
                <a:gd name="T81" fmla="*/ 22 h 48"/>
                <a:gd name="T82" fmla="*/ 33 w 43"/>
                <a:gd name="T83" fmla="*/ 22 h 48"/>
                <a:gd name="T84" fmla="*/ 35 w 43"/>
                <a:gd name="T85" fmla="*/ 22 h 48"/>
                <a:gd name="T86" fmla="*/ 19 w 43"/>
                <a:gd name="T87" fmla="*/ 48 h 48"/>
                <a:gd name="T88" fmla="*/ 18 w 43"/>
                <a:gd name="T89" fmla="*/ 44 h 48"/>
                <a:gd name="T90" fmla="*/ 14 w 43"/>
                <a:gd name="T91" fmla="*/ 34 h 48"/>
                <a:gd name="T92" fmla="*/ 16 w 43"/>
                <a:gd name="T93" fmla="*/ 35 h 48"/>
                <a:gd name="T94" fmla="*/ 20 w 43"/>
                <a:gd name="T95" fmla="*/ 35 h 48"/>
                <a:gd name="T96" fmla="*/ 23 w 43"/>
                <a:gd name="T97" fmla="*/ 37 h 48"/>
                <a:gd name="T98" fmla="*/ 23 w 43"/>
                <a:gd name="T99" fmla="*/ 39 h 48"/>
                <a:gd name="T100" fmla="*/ 23 w 43"/>
                <a:gd name="T101" fmla="*/ 42 h 48"/>
                <a:gd name="T102" fmla="*/ 21 w 43"/>
                <a:gd name="T103" fmla="*/ 45 h 48"/>
                <a:gd name="T104" fmla="*/ 19 w 43"/>
                <a:gd name="T10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" h="48">
                  <a:moveTo>
                    <a:pt x="34" y="32"/>
                  </a:moveTo>
                  <a:lnTo>
                    <a:pt x="32" y="33"/>
                  </a:lnTo>
                  <a:lnTo>
                    <a:pt x="28" y="33"/>
                  </a:lnTo>
                  <a:lnTo>
                    <a:pt x="21" y="33"/>
                  </a:lnTo>
                  <a:lnTo>
                    <a:pt x="15" y="32"/>
                  </a:lnTo>
                  <a:lnTo>
                    <a:pt x="4" y="27"/>
                  </a:lnTo>
                  <a:lnTo>
                    <a:pt x="0" y="2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2" y="13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1" y="3"/>
                  </a:lnTo>
                  <a:lnTo>
                    <a:pt x="31" y="10"/>
                  </a:lnTo>
                  <a:lnTo>
                    <a:pt x="39" y="15"/>
                  </a:lnTo>
                  <a:lnTo>
                    <a:pt x="42" y="17"/>
                  </a:lnTo>
                  <a:lnTo>
                    <a:pt x="40" y="18"/>
                  </a:lnTo>
                  <a:lnTo>
                    <a:pt x="36" y="19"/>
                  </a:lnTo>
                  <a:lnTo>
                    <a:pt x="31" y="20"/>
                  </a:lnTo>
                  <a:lnTo>
                    <a:pt x="23" y="19"/>
                  </a:lnTo>
                  <a:lnTo>
                    <a:pt x="29" y="25"/>
                  </a:lnTo>
                  <a:lnTo>
                    <a:pt x="34" y="32"/>
                  </a:lnTo>
                  <a:close/>
                  <a:moveTo>
                    <a:pt x="43" y="1"/>
                  </a:moveTo>
                  <a:lnTo>
                    <a:pt x="39" y="3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3" y="10"/>
                  </a:lnTo>
                  <a:lnTo>
                    <a:pt x="35" y="12"/>
                  </a:lnTo>
                  <a:lnTo>
                    <a:pt x="39" y="11"/>
                  </a:lnTo>
                  <a:lnTo>
                    <a:pt x="40" y="8"/>
                  </a:lnTo>
                  <a:lnTo>
                    <a:pt x="42" y="5"/>
                  </a:lnTo>
                  <a:lnTo>
                    <a:pt x="43" y="1"/>
                  </a:lnTo>
                  <a:close/>
                  <a:moveTo>
                    <a:pt x="35" y="22"/>
                  </a:moveTo>
                  <a:lnTo>
                    <a:pt x="37" y="28"/>
                  </a:lnTo>
                  <a:lnTo>
                    <a:pt x="35" y="27"/>
                  </a:lnTo>
                  <a:lnTo>
                    <a:pt x="30" y="24"/>
                  </a:lnTo>
                  <a:lnTo>
                    <a:pt x="29" y="22"/>
                  </a:lnTo>
                  <a:lnTo>
                    <a:pt x="33" y="22"/>
                  </a:lnTo>
                  <a:lnTo>
                    <a:pt x="35" y="22"/>
                  </a:lnTo>
                  <a:close/>
                  <a:moveTo>
                    <a:pt x="19" y="48"/>
                  </a:moveTo>
                  <a:lnTo>
                    <a:pt x="18" y="44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42"/>
                  </a:lnTo>
                  <a:lnTo>
                    <a:pt x="21" y="45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2265"/>
            <p:cNvSpPr>
              <a:spLocks/>
            </p:cNvSpPr>
            <p:nvPr/>
          </p:nvSpPr>
          <p:spPr bwMode="auto">
            <a:xfrm>
              <a:off x="3317014" y="6874922"/>
              <a:ext cx="60454" cy="63635"/>
            </a:xfrm>
            <a:custGeom>
              <a:avLst/>
              <a:gdLst>
                <a:gd name="T0" fmla="*/ 65 w 151"/>
                <a:gd name="T1" fmla="*/ 155 h 162"/>
                <a:gd name="T2" fmla="*/ 42 w 151"/>
                <a:gd name="T3" fmla="*/ 149 h 162"/>
                <a:gd name="T4" fmla="*/ 23 w 151"/>
                <a:gd name="T5" fmla="*/ 135 h 162"/>
                <a:gd name="T6" fmla="*/ 8 w 151"/>
                <a:gd name="T7" fmla="*/ 115 h 162"/>
                <a:gd name="T8" fmla="*/ 1 w 151"/>
                <a:gd name="T9" fmla="*/ 97 h 162"/>
                <a:gd name="T10" fmla="*/ 0 w 151"/>
                <a:gd name="T11" fmla="*/ 82 h 162"/>
                <a:gd name="T12" fmla="*/ 1 w 151"/>
                <a:gd name="T13" fmla="*/ 68 h 162"/>
                <a:gd name="T14" fmla="*/ 4 w 151"/>
                <a:gd name="T15" fmla="*/ 54 h 162"/>
                <a:gd name="T16" fmla="*/ 11 w 151"/>
                <a:gd name="T17" fmla="*/ 41 h 162"/>
                <a:gd name="T18" fmla="*/ 20 w 151"/>
                <a:gd name="T19" fmla="*/ 29 h 162"/>
                <a:gd name="T20" fmla="*/ 31 w 151"/>
                <a:gd name="T21" fmla="*/ 19 h 162"/>
                <a:gd name="T22" fmla="*/ 44 w 151"/>
                <a:gd name="T23" fmla="*/ 12 h 162"/>
                <a:gd name="T24" fmla="*/ 53 w 151"/>
                <a:gd name="T25" fmla="*/ 6 h 162"/>
                <a:gd name="T26" fmla="*/ 57 w 151"/>
                <a:gd name="T27" fmla="*/ 2 h 162"/>
                <a:gd name="T28" fmla="*/ 65 w 151"/>
                <a:gd name="T29" fmla="*/ 0 h 162"/>
                <a:gd name="T30" fmla="*/ 72 w 151"/>
                <a:gd name="T31" fmla="*/ 2 h 162"/>
                <a:gd name="T32" fmla="*/ 87 w 151"/>
                <a:gd name="T33" fmla="*/ 6 h 162"/>
                <a:gd name="T34" fmla="*/ 109 w 151"/>
                <a:gd name="T35" fmla="*/ 13 h 162"/>
                <a:gd name="T36" fmla="*/ 128 w 151"/>
                <a:gd name="T37" fmla="*/ 27 h 162"/>
                <a:gd name="T38" fmla="*/ 142 w 151"/>
                <a:gd name="T39" fmla="*/ 45 h 162"/>
                <a:gd name="T40" fmla="*/ 149 w 151"/>
                <a:gd name="T41" fmla="*/ 65 h 162"/>
                <a:gd name="T42" fmla="*/ 151 w 151"/>
                <a:gd name="T43" fmla="*/ 79 h 162"/>
                <a:gd name="T44" fmla="*/ 150 w 151"/>
                <a:gd name="T45" fmla="*/ 93 h 162"/>
                <a:gd name="T46" fmla="*/ 147 w 151"/>
                <a:gd name="T47" fmla="*/ 107 h 162"/>
                <a:gd name="T48" fmla="*/ 140 w 151"/>
                <a:gd name="T49" fmla="*/ 120 h 162"/>
                <a:gd name="T50" fmla="*/ 132 w 151"/>
                <a:gd name="T51" fmla="*/ 131 h 162"/>
                <a:gd name="T52" fmla="*/ 121 w 151"/>
                <a:gd name="T53" fmla="*/ 141 h 162"/>
                <a:gd name="T54" fmla="*/ 109 w 151"/>
                <a:gd name="T55" fmla="*/ 149 h 162"/>
                <a:gd name="T56" fmla="*/ 100 w 151"/>
                <a:gd name="T57" fmla="*/ 154 h 162"/>
                <a:gd name="T58" fmla="*/ 96 w 151"/>
                <a:gd name="T59" fmla="*/ 160 h 162"/>
                <a:gd name="T60" fmla="*/ 87 w 151"/>
                <a:gd name="T61" fmla="*/ 162 h 162"/>
                <a:gd name="T62" fmla="*/ 80 w 151"/>
                <a:gd name="T63" fmla="*/ 1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62">
                  <a:moveTo>
                    <a:pt x="77" y="156"/>
                  </a:moveTo>
                  <a:lnTo>
                    <a:pt x="65" y="155"/>
                  </a:lnTo>
                  <a:lnTo>
                    <a:pt x="53" y="153"/>
                  </a:lnTo>
                  <a:lnTo>
                    <a:pt x="42" y="149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5" y="126"/>
                  </a:lnTo>
                  <a:lnTo>
                    <a:pt x="8" y="115"/>
                  </a:lnTo>
                  <a:lnTo>
                    <a:pt x="3" y="104"/>
                  </a:lnTo>
                  <a:lnTo>
                    <a:pt x="1" y="97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5" y="34"/>
                  </a:lnTo>
                  <a:lnTo>
                    <a:pt x="20" y="29"/>
                  </a:lnTo>
                  <a:lnTo>
                    <a:pt x="25" y="23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4" y="12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5" y="4"/>
                  </a:lnTo>
                  <a:lnTo>
                    <a:pt x="57" y="2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2" y="2"/>
                  </a:lnTo>
                  <a:lnTo>
                    <a:pt x="75" y="5"/>
                  </a:lnTo>
                  <a:lnTo>
                    <a:pt x="87" y="6"/>
                  </a:lnTo>
                  <a:lnTo>
                    <a:pt x="98" y="8"/>
                  </a:lnTo>
                  <a:lnTo>
                    <a:pt x="109" y="13"/>
                  </a:lnTo>
                  <a:lnTo>
                    <a:pt x="120" y="19"/>
                  </a:lnTo>
                  <a:lnTo>
                    <a:pt x="128" y="27"/>
                  </a:lnTo>
                  <a:lnTo>
                    <a:pt x="136" y="35"/>
                  </a:lnTo>
                  <a:lnTo>
                    <a:pt x="142" y="45"/>
                  </a:lnTo>
                  <a:lnTo>
                    <a:pt x="147" y="57"/>
                  </a:lnTo>
                  <a:lnTo>
                    <a:pt x="149" y="65"/>
                  </a:lnTo>
                  <a:lnTo>
                    <a:pt x="151" y="71"/>
                  </a:lnTo>
                  <a:lnTo>
                    <a:pt x="151" y="79"/>
                  </a:lnTo>
                  <a:lnTo>
                    <a:pt x="151" y="86"/>
                  </a:lnTo>
                  <a:lnTo>
                    <a:pt x="150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3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9" y="149"/>
                  </a:lnTo>
                  <a:lnTo>
                    <a:pt x="101" y="152"/>
                  </a:lnTo>
                  <a:lnTo>
                    <a:pt x="100" y="154"/>
                  </a:lnTo>
                  <a:lnTo>
                    <a:pt x="98" y="157"/>
                  </a:lnTo>
                  <a:lnTo>
                    <a:pt x="96" y="160"/>
                  </a:lnTo>
                  <a:lnTo>
                    <a:pt x="93" y="161"/>
                  </a:lnTo>
                  <a:lnTo>
                    <a:pt x="87" y="162"/>
                  </a:lnTo>
                  <a:lnTo>
                    <a:pt x="83" y="161"/>
                  </a:lnTo>
                  <a:lnTo>
                    <a:pt x="80" y="160"/>
                  </a:lnTo>
                  <a:lnTo>
                    <a:pt x="77" y="156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302"/>
            <p:cNvSpPr>
              <a:spLocks/>
            </p:cNvSpPr>
            <p:nvPr/>
          </p:nvSpPr>
          <p:spPr bwMode="auto">
            <a:xfrm>
              <a:off x="3062473" y="7072192"/>
              <a:ext cx="79544" cy="89089"/>
            </a:xfrm>
            <a:custGeom>
              <a:avLst/>
              <a:gdLst>
                <a:gd name="T0" fmla="*/ 72 w 196"/>
                <a:gd name="T1" fmla="*/ 225 h 225"/>
                <a:gd name="T2" fmla="*/ 0 w 196"/>
                <a:gd name="T3" fmla="*/ 0 h 225"/>
                <a:gd name="T4" fmla="*/ 44 w 196"/>
                <a:gd name="T5" fmla="*/ 0 h 225"/>
                <a:gd name="T6" fmla="*/ 74 w 196"/>
                <a:gd name="T7" fmla="*/ 103 h 225"/>
                <a:gd name="T8" fmla="*/ 81 w 196"/>
                <a:gd name="T9" fmla="*/ 123 h 225"/>
                <a:gd name="T10" fmla="*/ 87 w 196"/>
                <a:gd name="T11" fmla="*/ 144 h 225"/>
                <a:gd name="T12" fmla="*/ 91 w 196"/>
                <a:gd name="T13" fmla="*/ 163 h 225"/>
                <a:gd name="T14" fmla="*/ 97 w 196"/>
                <a:gd name="T15" fmla="*/ 184 h 225"/>
                <a:gd name="T16" fmla="*/ 97 w 196"/>
                <a:gd name="T17" fmla="*/ 184 h 225"/>
                <a:gd name="T18" fmla="*/ 102 w 196"/>
                <a:gd name="T19" fmla="*/ 165 h 225"/>
                <a:gd name="T20" fmla="*/ 108 w 196"/>
                <a:gd name="T21" fmla="*/ 144 h 225"/>
                <a:gd name="T22" fmla="*/ 114 w 196"/>
                <a:gd name="T23" fmla="*/ 123 h 225"/>
                <a:gd name="T24" fmla="*/ 121 w 196"/>
                <a:gd name="T25" fmla="*/ 103 h 225"/>
                <a:gd name="T26" fmla="*/ 153 w 196"/>
                <a:gd name="T27" fmla="*/ 0 h 225"/>
                <a:gd name="T28" fmla="*/ 196 w 196"/>
                <a:gd name="T29" fmla="*/ 0 h 225"/>
                <a:gd name="T30" fmla="*/ 118 w 196"/>
                <a:gd name="T31" fmla="*/ 225 h 225"/>
                <a:gd name="T32" fmla="*/ 72 w 196"/>
                <a:gd name="T33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6" h="225">
                  <a:moveTo>
                    <a:pt x="72" y="225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74" y="103"/>
                  </a:lnTo>
                  <a:lnTo>
                    <a:pt x="81" y="123"/>
                  </a:lnTo>
                  <a:lnTo>
                    <a:pt x="87" y="144"/>
                  </a:lnTo>
                  <a:lnTo>
                    <a:pt x="91" y="163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102" y="165"/>
                  </a:lnTo>
                  <a:lnTo>
                    <a:pt x="108" y="144"/>
                  </a:lnTo>
                  <a:lnTo>
                    <a:pt x="114" y="123"/>
                  </a:lnTo>
                  <a:lnTo>
                    <a:pt x="121" y="103"/>
                  </a:lnTo>
                  <a:lnTo>
                    <a:pt x="153" y="0"/>
                  </a:lnTo>
                  <a:lnTo>
                    <a:pt x="196" y="0"/>
                  </a:lnTo>
                  <a:lnTo>
                    <a:pt x="118" y="225"/>
                  </a:lnTo>
                  <a:lnTo>
                    <a:pt x="72" y="225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Rectangle 2303"/>
            <p:cNvSpPr>
              <a:spLocks noChangeArrowheads="1"/>
            </p:cNvSpPr>
            <p:nvPr/>
          </p:nvSpPr>
          <p:spPr bwMode="auto">
            <a:xfrm>
              <a:off x="3151563" y="7072192"/>
              <a:ext cx="15909" cy="89089"/>
            </a:xfrm>
            <a:prstGeom prst="rect">
              <a:avLst/>
            </a:pr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304"/>
            <p:cNvSpPr>
              <a:spLocks/>
            </p:cNvSpPr>
            <p:nvPr/>
          </p:nvSpPr>
          <p:spPr bwMode="auto">
            <a:xfrm>
              <a:off x="3177017" y="7072192"/>
              <a:ext cx="68408" cy="89089"/>
            </a:xfrm>
            <a:custGeom>
              <a:avLst/>
              <a:gdLst>
                <a:gd name="T0" fmla="*/ 64 w 169"/>
                <a:gd name="T1" fmla="*/ 35 h 225"/>
                <a:gd name="T2" fmla="*/ 0 w 169"/>
                <a:gd name="T3" fmla="*/ 35 h 225"/>
                <a:gd name="T4" fmla="*/ 0 w 169"/>
                <a:gd name="T5" fmla="*/ 0 h 225"/>
                <a:gd name="T6" fmla="*/ 169 w 169"/>
                <a:gd name="T7" fmla="*/ 0 h 225"/>
                <a:gd name="T8" fmla="*/ 169 w 169"/>
                <a:gd name="T9" fmla="*/ 35 h 225"/>
                <a:gd name="T10" fmla="*/ 105 w 169"/>
                <a:gd name="T11" fmla="*/ 35 h 225"/>
                <a:gd name="T12" fmla="*/ 105 w 169"/>
                <a:gd name="T13" fmla="*/ 225 h 225"/>
                <a:gd name="T14" fmla="*/ 64 w 169"/>
                <a:gd name="T15" fmla="*/ 225 h 225"/>
                <a:gd name="T16" fmla="*/ 64 w 169"/>
                <a:gd name="T17" fmla="*/ 3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225">
                  <a:moveTo>
                    <a:pt x="64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9" y="35"/>
                  </a:lnTo>
                  <a:lnTo>
                    <a:pt x="105" y="35"/>
                  </a:lnTo>
                  <a:lnTo>
                    <a:pt x="105" y="225"/>
                  </a:lnTo>
                  <a:lnTo>
                    <a:pt x="64" y="22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305"/>
            <p:cNvSpPr>
              <a:spLocks noEditPoints="1"/>
            </p:cNvSpPr>
            <p:nvPr/>
          </p:nvSpPr>
          <p:spPr bwMode="auto">
            <a:xfrm>
              <a:off x="3239061" y="7072192"/>
              <a:ext cx="77953" cy="89089"/>
            </a:xfrm>
            <a:custGeom>
              <a:avLst/>
              <a:gdLst>
                <a:gd name="T0" fmla="*/ 127 w 198"/>
                <a:gd name="T1" fmla="*/ 130 h 225"/>
                <a:gd name="T2" fmla="*/ 108 w 198"/>
                <a:gd name="T3" fmla="*/ 75 h 225"/>
                <a:gd name="T4" fmla="*/ 106 w 198"/>
                <a:gd name="T5" fmla="*/ 65 h 225"/>
                <a:gd name="T6" fmla="*/ 103 w 198"/>
                <a:gd name="T7" fmla="*/ 54 h 225"/>
                <a:gd name="T8" fmla="*/ 100 w 198"/>
                <a:gd name="T9" fmla="*/ 44 h 225"/>
                <a:gd name="T10" fmla="*/ 97 w 198"/>
                <a:gd name="T11" fmla="*/ 34 h 225"/>
                <a:gd name="T12" fmla="*/ 96 w 198"/>
                <a:gd name="T13" fmla="*/ 34 h 225"/>
                <a:gd name="T14" fmla="*/ 94 w 198"/>
                <a:gd name="T15" fmla="*/ 44 h 225"/>
                <a:gd name="T16" fmla="*/ 92 w 198"/>
                <a:gd name="T17" fmla="*/ 54 h 225"/>
                <a:gd name="T18" fmla="*/ 89 w 198"/>
                <a:gd name="T19" fmla="*/ 65 h 225"/>
                <a:gd name="T20" fmla="*/ 87 w 198"/>
                <a:gd name="T21" fmla="*/ 75 h 225"/>
                <a:gd name="T22" fmla="*/ 69 w 198"/>
                <a:gd name="T23" fmla="*/ 130 h 225"/>
                <a:gd name="T24" fmla="*/ 127 w 198"/>
                <a:gd name="T25" fmla="*/ 130 h 225"/>
                <a:gd name="T26" fmla="*/ 62 w 198"/>
                <a:gd name="T27" fmla="*/ 161 h 225"/>
                <a:gd name="T28" fmla="*/ 43 w 198"/>
                <a:gd name="T29" fmla="*/ 225 h 225"/>
                <a:gd name="T30" fmla="*/ 0 w 198"/>
                <a:gd name="T31" fmla="*/ 225 h 225"/>
                <a:gd name="T32" fmla="*/ 73 w 198"/>
                <a:gd name="T33" fmla="*/ 0 h 225"/>
                <a:gd name="T34" fmla="*/ 124 w 198"/>
                <a:gd name="T35" fmla="*/ 0 h 225"/>
                <a:gd name="T36" fmla="*/ 198 w 198"/>
                <a:gd name="T37" fmla="*/ 225 h 225"/>
                <a:gd name="T38" fmla="*/ 154 w 198"/>
                <a:gd name="T39" fmla="*/ 225 h 225"/>
                <a:gd name="T40" fmla="*/ 133 w 198"/>
                <a:gd name="T41" fmla="*/ 161 h 225"/>
                <a:gd name="T42" fmla="*/ 62 w 198"/>
                <a:gd name="T43" fmla="*/ 16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8" h="225">
                  <a:moveTo>
                    <a:pt x="127" y="130"/>
                  </a:moveTo>
                  <a:lnTo>
                    <a:pt x="108" y="75"/>
                  </a:lnTo>
                  <a:lnTo>
                    <a:pt x="106" y="65"/>
                  </a:lnTo>
                  <a:lnTo>
                    <a:pt x="103" y="54"/>
                  </a:lnTo>
                  <a:lnTo>
                    <a:pt x="100" y="44"/>
                  </a:lnTo>
                  <a:lnTo>
                    <a:pt x="97" y="34"/>
                  </a:lnTo>
                  <a:lnTo>
                    <a:pt x="96" y="34"/>
                  </a:lnTo>
                  <a:lnTo>
                    <a:pt x="94" y="44"/>
                  </a:lnTo>
                  <a:lnTo>
                    <a:pt x="92" y="54"/>
                  </a:lnTo>
                  <a:lnTo>
                    <a:pt x="89" y="65"/>
                  </a:lnTo>
                  <a:lnTo>
                    <a:pt x="87" y="75"/>
                  </a:lnTo>
                  <a:lnTo>
                    <a:pt x="69" y="130"/>
                  </a:lnTo>
                  <a:lnTo>
                    <a:pt x="127" y="130"/>
                  </a:lnTo>
                  <a:close/>
                  <a:moveTo>
                    <a:pt x="62" y="161"/>
                  </a:moveTo>
                  <a:lnTo>
                    <a:pt x="43" y="225"/>
                  </a:lnTo>
                  <a:lnTo>
                    <a:pt x="0" y="225"/>
                  </a:lnTo>
                  <a:lnTo>
                    <a:pt x="73" y="0"/>
                  </a:lnTo>
                  <a:lnTo>
                    <a:pt x="124" y="0"/>
                  </a:lnTo>
                  <a:lnTo>
                    <a:pt x="198" y="225"/>
                  </a:lnTo>
                  <a:lnTo>
                    <a:pt x="154" y="225"/>
                  </a:lnTo>
                  <a:lnTo>
                    <a:pt x="133" y="161"/>
                  </a:lnTo>
                  <a:lnTo>
                    <a:pt x="62" y="161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306"/>
            <p:cNvSpPr>
              <a:spLocks/>
            </p:cNvSpPr>
            <p:nvPr/>
          </p:nvSpPr>
          <p:spPr bwMode="auto">
            <a:xfrm>
              <a:off x="3326560" y="7072192"/>
              <a:ext cx="95453" cy="89089"/>
            </a:xfrm>
            <a:custGeom>
              <a:avLst/>
              <a:gdLst>
                <a:gd name="T0" fmla="*/ 195 w 239"/>
                <a:gd name="T1" fmla="*/ 133 h 225"/>
                <a:gd name="T2" fmla="*/ 194 w 239"/>
                <a:gd name="T3" fmla="*/ 111 h 225"/>
                <a:gd name="T4" fmla="*/ 193 w 239"/>
                <a:gd name="T5" fmla="*/ 87 h 225"/>
                <a:gd name="T6" fmla="*/ 192 w 239"/>
                <a:gd name="T7" fmla="*/ 63 h 225"/>
                <a:gd name="T8" fmla="*/ 192 w 239"/>
                <a:gd name="T9" fmla="*/ 39 h 225"/>
                <a:gd name="T10" fmla="*/ 191 w 239"/>
                <a:gd name="T11" fmla="*/ 39 h 225"/>
                <a:gd name="T12" fmla="*/ 185 w 239"/>
                <a:gd name="T13" fmla="*/ 60 h 225"/>
                <a:gd name="T14" fmla="*/ 179 w 239"/>
                <a:gd name="T15" fmla="*/ 81 h 225"/>
                <a:gd name="T16" fmla="*/ 171 w 239"/>
                <a:gd name="T17" fmla="*/ 104 h 225"/>
                <a:gd name="T18" fmla="*/ 165 w 239"/>
                <a:gd name="T19" fmla="*/ 125 h 225"/>
                <a:gd name="T20" fmla="*/ 133 w 239"/>
                <a:gd name="T21" fmla="*/ 222 h 225"/>
                <a:gd name="T22" fmla="*/ 100 w 239"/>
                <a:gd name="T23" fmla="*/ 222 h 225"/>
                <a:gd name="T24" fmla="*/ 71 w 239"/>
                <a:gd name="T25" fmla="*/ 127 h 225"/>
                <a:gd name="T26" fmla="*/ 64 w 239"/>
                <a:gd name="T27" fmla="*/ 105 h 225"/>
                <a:gd name="T28" fmla="*/ 58 w 239"/>
                <a:gd name="T29" fmla="*/ 82 h 225"/>
                <a:gd name="T30" fmla="*/ 53 w 239"/>
                <a:gd name="T31" fmla="*/ 61 h 225"/>
                <a:gd name="T32" fmla="*/ 48 w 239"/>
                <a:gd name="T33" fmla="*/ 39 h 225"/>
                <a:gd name="T34" fmla="*/ 47 w 239"/>
                <a:gd name="T35" fmla="*/ 39 h 225"/>
                <a:gd name="T36" fmla="*/ 46 w 239"/>
                <a:gd name="T37" fmla="*/ 62 h 225"/>
                <a:gd name="T38" fmla="*/ 45 w 239"/>
                <a:gd name="T39" fmla="*/ 87 h 225"/>
                <a:gd name="T40" fmla="*/ 44 w 239"/>
                <a:gd name="T41" fmla="*/ 111 h 225"/>
                <a:gd name="T42" fmla="*/ 43 w 239"/>
                <a:gd name="T43" fmla="*/ 134 h 225"/>
                <a:gd name="T44" fmla="*/ 39 w 239"/>
                <a:gd name="T45" fmla="*/ 225 h 225"/>
                <a:gd name="T46" fmla="*/ 0 w 239"/>
                <a:gd name="T47" fmla="*/ 225 h 225"/>
                <a:gd name="T48" fmla="*/ 15 w 239"/>
                <a:gd name="T49" fmla="*/ 0 h 225"/>
                <a:gd name="T50" fmla="*/ 69 w 239"/>
                <a:gd name="T51" fmla="*/ 0 h 225"/>
                <a:gd name="T52" fmla="*/ 98 w 239"/>
                <a:gd name="T53" fmla="*/ 91 h 225"/>
                <a:gd name="T54" fmla="*/ 104 w 239"/>
                <a:gd name="T55" fmla="*/ 111 h 225"/>
                <a:gd name="T56" fmla="*/ 109 w 239"/>
                <a:gd name="T57" fmla="*/ 130 h 225"/>
                <a:gd name="T58" fmla="*/ 114 w 239"/>
                <a:gd name="T59" fmla="*/ 149 h 225"/>
                <a:gd name="T60" fmla="*/ 118 w 239"/>
                <a:gd name="T61" fmla="*/ 169 h 225"/>
                <a:gd name="T62" fmla="*/ 120 w 239"/>
                <a:gd name="T63" fmla="*/ 169 h 225"/>
                <a:gd name="T64" fmla="*/ 125 w 239"/>
                <a:gd name="T65" fmla="*/ 149 h 225"/>
                <a:gd name="T66" fmla="*/ 130 w 239"/>
                <a:gd name="T67" fmla="*/ 130 h 225"/>
                <a:gd name="T68" fmla="*/ 136 w 239"/>
                <a:gd name="T69" fmla="*/ 111 h 225"/>
                <a:gd name="T70" fmla="*/ 142 w 239"/>
                <a:gd name="T71" fmla="*/ 90 h 225"/>
                <a:gd name="T72" fmla="*/ 172 w 239"/>
                <a:gd name="T73" fmla="*/ 0 h 225"/>
                <a:gd name="T74" fmla="*/ 226 w 239"/>
                <a:gd name="T75" fmla="*/ 0 h 225"/>
                <a:gd name="T76" fmla="*/ 239 w 239"/>
                <a:gd name="T77" fmla="*/ 225 h 225"/>
                <a:gd name="T78" fmla="*/ 199 w 239"/>
                <a:gd name="T79" fmla="*/ 225 h 225"/>
                <a:gd name="T80" fmla="*/ 195 w 239"/>
                <a:gd name="T81" fmla="*/ 13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9" h="225">
                  <a:moveTo>
                    <a:pt x="195" y="133"/>
                  </a:moveTo>
                  <a:lnTo>
                    <a:pt x="194" y="111"/>
                  </a:lnTo>
                  <a:lnTo>
                    <a:pt x="193" y="87"/>
                  </a:lnTo>
                  <a:lnTo>
                    <a:pt x="192" y="63"/>
                  </a:lnTo>
                  <a:lnTo>
                    <a:pt x="192" y="39"/>
                  </a:lnTo>
                  <a:lnTo>
                    <a:pt x="191" y="39"/>
                  </a:lnTo>
                  <a:lnTo>
                    <a:pt x="185" y="60"/>
                  </a:lnTo>
                  <a:lnTo>
                    <a:pt x="179" y="81"/>
                  </a:lnTo>
                  <a:lnTo>
                    <a:pt x="171" y="104"/>
                  </a:lnTo>
                  <a:lnTo>
                    <a:pt x="165" y="125"/>
                  </a:lnTo>
                  <a:lnTo>
                    <a:pt x="133" y="222"/>
                  </a:lnTo>
                  <a:lnTo>
                    <a:pt x="100" y="222"/>
                  </a:lnTo>
                  <a:lnTo>
                    <a:pt x="71" y="127"/>
                  </a:lnTo>
                  <a:lnTo>
                    <a:pt x="64" y="105"/>
                  </a:lnTo>
                  <a:lnTo>
                    <a:pt x="58" y="82"/>
                  </a:lnTo>
                  <a:lnTo>
                    <a:pt x="53" y="61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6" y="62"/>
                  </a:lnTo>
                  <a:lnTo>
                    <a:pt x="45" y="87"/>
                  </a:lnTo>
                  <a:lnTo>
                    <a:pt x="44" y="111"/>
                  </a:lnTo>
                  <a:lnTo>
                    <a:pt x="43" y="134"/>
                  </a:lnTo>
                  <a:lnTo>
                    <a:pt x="39" y="225"/>
                  </a:lnTo>
                  <a:lnTo>
                    <a:pt x="0" y="225"/>
                  </a:lnTo>
                  <a:lnTo>
                    <a:pt x="15" y="0"/>
                  </a:lnTo>
                  <a:lnTo>
                    <a:pt x="69" y="0"/>
                  </a:lnTo>
                  <a:lnTo>
                    <a:pt x="98" y="91"/>
                  </a:lnTo>
                  <a:lnTo>
                    <a:pt x="104" y="111"/>
                  </a:lnTo>
                  <a:lnTo>
                    <a:pt x="109" y="130"/>
                  </a:lnTo>
                  <a:lnTo>
                    <a:pt x="114" y="149"/>
                  </a:lnTo>
                  <a:lnTo>
                    <a:pt x="118" y="169"/>
                  </a:lnTo>
                  <a:lnTo>
                    <a:pt x="120" y="169"/>
                  </a:lnTo>
                  <a:lnTo>
                    <a:pt x="125" y="149"/>
                  </a:lnTo>
                  <a:lnTo>
                    <a:pt x="130" y="130"/>
                  </a:lnTo>
                  <a:lnTo>
                    <a:pt x="136" y="111"/>
                  </a:lnTo>
                  <a:lnTo>
                    <a:pt x="142" y="90"/>
                  </a:lnTo>
                  <a:lnTo>
                    <a:pt x="172" y="0"/>
                  </a:lnTo>
                  <a:lnTo>
                    <a:pt x="226" y="0"/>
                  </a:lnTo>
                  <a:lnTo>
                    <a:pt x="239" y="225"/>
                  </a:lnTo>
                  <a:lnTo>
                    <a:pt x="199" y="225"/>
                  </a:lnTo>
                  <a:lnTo>
                    <a:pt x="195" y="133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Rectangle 2307"/>
            <p:cNvSpPr>
              <a:spLocks noChangeArrowheads="1"/>
            </p:cNvSpPr>
            <p:nvPr/>
          </p:nvSpPr>
          <p:spPr bwMode="auto">
            <a:xfrm>
              <a:off x="3437921" y="7072192"/>
              <a:ext cx="17500" cy="89089"/>
            </a:xfrm>
            <a:prstGeom prst="rect">
              <a:avLst/>
            </a:pr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308"/>
            <p:cNvSpPr>
              <a:spLocks/>
            </p:cNvSpPr>
            <p:nvPr/>
          </p:nvSpPr>
          <p:spPr bwMode="auto">
            <a:xfrm>
              <a:off x="3472921" y="7072192"/>
              <a:ext cx="71590" cy="89089"/>
            </a:xfrm>
            <a:custGeom>
              <a:avLst/>
              <a:gdLst>
                <a:gd name="T0" fmla="*/ 0 w 178"/>
                <a:gd name="T1" fmla="*/ 225 h 225"/>
                <a:gd name="T2" fmla="*/ 0 w 178"/>
                <a:gd name="T3" fmla="*/ 0 h 225"/>
                <a:gd name="T4" fmla="*/ 46 w 178"/>
                <a:gd name="T5" fmla="*/ 0 h 225"/>
                <a:gd name="T6" fmla="*/ 105 w 178"/>
                <a:gd name="T7" fmla="*/ 96 h 225"/>
                <a:gd name="T8" fmla="*/ 116 w 178"/>
                <a:gd name="T9" fmla="*/ 116 h 225"/>
                <a:gd name="T10" fmla="*/ 125 w 178"/>
                <a:gd name="T11" fmla="*/ 134 h 225"/>
                <a:gd name="T12" fmla="*/ 135 w 178"/>
                <a:gd name="T13" fmla="*/ 154 h 225"/>
                <a:gd name="T14" fmla="*/ 143 w 178"/>
                <a:gd name="T15" fmla="*/ 172 h 225"/>
                <a:gd name="T16" fmla="*/ 144 w 178"/>
                <a:gd name="T17" fmla="*/ 172 h 225"/>
                <a:gd name="T18" fmla="*/ 141 w 178"/>
                <a:gd name="T19" fmla="*/ 149 h 225"/>
                <a:gd name="T20" fmla="*/ 140 w 178"/>
                <a:gd name="T21" fmla="*/ 127 h 225"/>
                <a:gd name="T22" fmla="*/ 140 w 178"/>
                <a:gd name="T23" fmla="*/ 104 h 225"/>
                <a:gd name="T24" fmla="*/ 140 w 178"/>
                <a:gd name="T25" fmla="*/ 79 h 225"/>
                <a:gd name="T26" fmla="*/ 140 w 178"/>
                <a:gd name="T27" fmla="*/ 0 h 225"/>
                <a:gd name="T28" fmla="*/ 178 w 178"/>
                <a:gd name="T29" fmla="*/ 0 h 225"/>
                <a:gd name="T30" fmla="*/ 178 w 178"/>
                <a:gd name="T31" fmla="*/ 225 h 225"/>
                <a:gd name="T32" fmla="*/ 136 w 178"/>
                <a:gd name="T33" fmla="*/ 225 h 225"/>
                <a:gd name="T34" fmla="*/ 77 w 178"/>
                <a:gd name="T35" fmla="*/ 126 h 225"/>
                <a:gd name="T36" fmla="*/ 66 w 178"/>
                <a:gd name="T37" fmla="*/ 107 h 225"/>
                <a:gd name="T38" fmla="*/ 56 w 178"/>
                <a:gd name="T39" fmla="*/ 88 h 225"/>
                <a:gd name="T40" fmla="*/ 45 w 178"/>
                <a:gd name="T41" fmla="*/ 68 h 225"/>
                <a:gd name="T42" fmla="*/ 37 w 178"/>
                <a:gd name="T43" fmla="*/ 49 h 225"/>
                <a:gd name="T44" fmla="*/ 36 w 178"/>
                <a:gd name="T45" fmla="*/ 49 h 225"/>
                <a:gd name="T46" fmla="*/ 37 w 178"/>
                <a:gd name="T47" fmla="*/ 72 h 225"/>
                <a:gd name="T48" fmla="*/ 38 w 178"/>
                <a:gd name="T49" fmla="*/ 94 h 225"/>
                <a:gd name="T50" fmla="*/ 38 w 178"/>
                <a:gd name="T51" fmla="*/ 118 h 225"/>
                <a:gd name="T52" fmla="*/ 38 w 178"/>
                <a:gd name="T53" fmla="*/ 145 h 225"/>
                <a:gd name="T54" fmla="*/ 38 w 178"/>
                <a:gd name="T55" fmla="*/ 225 h 225"/>
                <a:gd name="T56" fmla="*/ 0 w 178"/>
                <a:gd name="T5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8" h="225">
                  <a:moveTo>
                    <a:pt x="0" y="225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105" y="96"/>
                  </a:lnTo>
                  <a:lnTo>
                    <a:pt x="116" y="116"/>
                  </a:lnTo>
                  <a:lnTo>
                    <a:pt x="125" y="134"/>
                  </a:lnTo>
                  <a:lnTo>
                    <a:pt x="135" y="154"/>
                  </a:lnTo>
                  <a:lnTo>
                    <a:pt x="143" y="172"/>
                  </a:lnTo>
                  <a:lnTo>
                    <a:pt x="144" y="172"/>
                  </a:lnTo>
                  <a:lnTo>
                    <a:pt x="141" y="149"/>
                  </a:lnTo>
                  <a:lnTo>
                    <a:pt x="140" y="127"/>
                  </a:lnTo>
                  <a:lnTo>
                    <a:pt x="140" y="104"/>
                  </a:lnTo>
                  <a:lnTo>
                    <a:pt x="140" y="79"/>
                  </a:lnTo>
                  <a:lnTo>
                    <a:pt x="140" y="0"/>
                  </a:lnTo>
                  <a:lnTo>
                    <a:pt x="178" y="0"/>
                  </a:lnTo>
                  <a:lnTo>
                    <a:pt x="178" y="225"/>
                  </a:lnTo>
                  <a:lnTo>
                    <a:pt x="136" y="225"/>
                  </a:lnTo>
                  <a:lnTo>
                    <a:pt x="77" y="126"/>
                  </a:lnTo>
                  <a:lnTo>
                    <a:pt x="66" y="107"/>
                  </a:lnTo>
                  <a:lnTo>
                    <a:pt x="56" y="88"/>
                  </a:lnTo>
                  <a:lnTo>
                    <a:pt x="45" y="6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7" y="72"/>
                  </a:lnTo>
                  <a:lnTo>
                    <a:pt x="38" y="94"/>
                  </a:lnTo>
                  <a:lnTo>
                    <a:pt x="38" y="118"/>
                  </a:lnTo>
                  <a:lnTo>
                    <a:pt x="38" y="145"/>
                  </a:lnTo>
                  <a:lnTo>
                    <a:pt x="38" y="225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309"/>
            <p:cNvSpPr>
              <a:spLocks/>
            </p:cNvSpPr>
            <p:nvPr/>
          </p:nvSpPr>
          <p:spPr bwMode="auto">
            <a:xfrm>
              <a:off x="3558829" y="7070601"/>
              <a:ext cx="57272" cy="92271"/>
            </a:xfrm>
            <a:custGeom>
              <a:avLst/>
              <a:gdLst>
                <a:gd name="T0" fmla="*/ 20 w 146"/>
                <a:gd name="T1" fmla="*/ 189 h 231"/>
                <a:gd name="T2" fmla="*/ 47 w 146"/>
                <a:gd name="T3" fmla="*/ 197 h 231"/>
                <a:gd name="T4" fmla="*/ 72 w 146"/>
                <a:gd name="T5" fmla="*/ 197 h 231"/>
                <a:gd name="T6" fmla="*/ 87 w 146"/>
                <a:gd name="T7" fmla="*/ 192 h 231"/>
                <a:gd name="T8" fmla="*/ 98 w 146"/>
                <a:gd name="T9" fmla="*/ 185 h 231"/>
                <a:gd name="T10" fmla="*/ 104 w 146"/>
                <a:gd name="T11" fmla="*/ 174 h 231"/>
                <a:gd name="T12" fmla="*/ 104 w 146"/>
                <a:gd name="T13" fmla="*/ 161 h 231"/>
                <a:gd name="T14" fmla="*/ 99 w 146"/>
                <a:gd name="T15" fmla="*/ 150 h 231"/>
                <a:gd name="T16" fmla="*/ 90 w 146"/>
                <a:gd name="T17" fmla="*/ 142 h 231"/>
                <a:gd name="T18" fmla="*/ 74 w 146"/>
                <a:gd name="T19" fmla="*/ 134 h 231"/>
                <a:gd name="T20" fmla="*/ 51 w 146"/>
                <a:gd name="T21" fmla="*/ 124 h 231"/>
                <a:gd name="T22" fmla="*/ 29 w 146"/>
                <a:gd name="T23" fmla="*/ 111 h 231"/>
                <a:gd name="T24" fmla="*/ 13 w 146"/>
                <a:gd name="T25" fmla="*/ 96 h 231"/>
                <a:gd name="T26" fmla="*/ 6 w 146"/>
                <a:gd name="T27" fmla="*/ 81 h 231"/>
                <a:gd name="T28" fmla="*/ 4 w 146"/>
                <a:gd name="T29" fmla="*/ 70 h 231"/>
                <a:gd name="T30" fmla="*/ 4 w 146"/>
                <a:gd name="T31" fmla="*/ 57 h 231"/>
                <a:gd name="T32" fmla="*/ 6 w 146"/>
                <a:gd name="T33" fmla="*/ 45 h 231"/>
                <a:gd name="T34" fmla="*/ 12 w 146"/>
                <a:gd name="T35" fmla="*/ 34 h 231"/>
                <a:gd name="T36" fmla="*/ 20 w 146"/>
                <a:gd name="T37" fmla="*/ 23 h 231"/>
                <a:gd name="T38" fmla="*/ 30 w 146"/>
                <a:gd name="T39" fmla="*/ 14 h 231"/>
                <a:gd name="T40" fmla="*/ 43 w 146"/>
                <a:gd name="T41" fmla="*/ 8 h 231"/>
                <a:gd name="T42" fmla="*/ 57 w 146"/>
                <a:gd name="T43" fmla="*/ 3 h 231"/>
                <a:gd name="T44" fmla="*/ 73 w 146"/>
                <a:gd name="T45" fmla="*/ 0 h 231"/>
                <a:gd name="T46" fmla="*/ 99 w 146"/>
                <a:gd name="T47" fmla="*/ 1 h 231"/>
                <a:gd name="T48" fmla="*/ 126 w 146"/>
                <a:gd name="T49" fmla="*/ 8 h 231"/>
                <a:gd name="T50" fmla="*/ 126 w 146"/>
                <a:gd name="T51" fmla="*/ 44 h 231"/>
                <a:gd name="T52" fmla="*/ 109 w 146"/>
                <a:gd name="T53" fmla="*/ 38 h 231"/>
                <a:gd name="T54" fmla="*/ 82 w 146"/>
                <a:gd name="T55" fmla="*/ 34 h 231"/>
                <a:gd name="T56" fmla="*/ 66 w 146"/>
                <a:gd name="T57" fmla="*/ 36 h 231"/>
                <a:gd name="T58" fmla="*/ 54 w 146"/>
                <a:gd name="T59" fmla="*/ 42 h 231"/>
                <a:gd name="T60" fmla="*/ 47 w 146"/>
                <a:gd name="T61" fmla="*/ 51 h 231"/>
                <a:gd name="T62" fmla="*/ 45 w 146"/>
                <a:gd name="T63" fmla="*/ 61 h 231"/>
                <a:gd name="T64" fmla="*/ 47 w 146"/>
                <a:gd name="T65" fmla="*/ 72 h 231"/>
                <a:gd name="T66" fmla="*/ 55 w 146"/>
                <a:gd name="T67" fmla="*/ 81 h 231"/>
                <a:gd name="T68" fmla="*/ 68 w 146"/>
                <a:gd name="T69" fmla="*/ 90 h 231"/>
                <a:gd name="T70" fmla="*/ 87 w 146"/>
                <a:gd name="T71" fmla="*/ 97 h 231"/>
                <a:gd name="T72" fmla="*/ 113 w 146"/>
                <a:gd name="T73" fmla="*/ 109 h 231"/>
                <a:gd name="T74" fmla="*/ 132 w 146"/>
                <a:gd name="T75" fmla="*/ 124 h 231"/>
                <a:gd name="T76" fmla="*/ 142 w 146"/>
                <a:gd name="T77" fmla="*/ 142 h 231"/>
                <a:gd name="T78" fmla="*/ 146 w 146"/>
                <a:gd name="T79" fmla="*/ 164 h 231"/>
                <a:gd name="T80" fmla="*/ 145 w 146"/>
                <a:gd name="T81" fmla="*/ 177 h 231"/>
                <a:gd name="T82" fmla="*/ 140 w 146"/>
                <a:gd name="T83" fmla="*/ 190 h 231"/>
                <a:gd name="T84" fmla="*/ 134 w 146"/>
                <a:gd name="T85" fmla="*/ 201 h 231"/>
                <a:gd name="T86" fmla="*/ 125 w 146"/>
                <a:gd name="T87" fmla="*/ 211 h 231"/>
                <a:gd name="T88" fmla="*/ 112 w 146"/>
                <a:gd name="T89" fmla="*/ 219 h 231"/>
                <a:gd name="T90" fmla="*/ 98 w 146"/>
                <a:gd name="T91" fmla="*/ 226 h 231"/>
                <a:gd name="T92" fmla="*/ 81 w 146"/>
                <a:gd name="T93" fmla="*/ 230 h 231"/>
                <a:gd name="T94" fmla="*/ 60 w 146"/>
                <a:gd name="T95" fmla="*/ 231 h 231"/>
                <a:gd name="T96" fmla="*/ 26 w 146"/>
                <a:gd name="T97" fmla="*/ 227 h 231"/>
                <a:gd name="T98" fmla="*/ 0 w 146"/>
                <a:gd name="T99" fmla="*/ 21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231">
                  <a:moveTo>
                    <a:pt x="9" y="184"/>
                  </a:moveTo>
                  <a:lnTo>
                    <a:pt x="20" y="189"/>
                  </a:lnTo>
                  <a:lnTo>
                    <a:pt x="33" y="193"/>
                  </a:lnTo>
                  <a:lnTo>
                    <a:pt x="47" y="197"/>
                  </a:lnTo>
                  <a:lnTo>
                    <a:pt x="63" y="198"/>
                  </a:lnTo>
                  <a:lnTo>
                    <a:pt x="72" y="197"/>
                  </a:lnTo>
                  <a:lnTo>
                    <a:pt x="81" y="196"/>
                  </a:lnTo>
                  <a:lnTo>
                    <a:pt x="87" y="192"/>
                  </a:lnTo>
                  <a:lnTo>
                    <a:pt x="94" y="189"/>
                  </a:lnTo>
                  <a:lnTo>
                    <a:pt x="98" y="185"/>
                  </a:lnTo>
                  <a:lnTo>
                    <a:pt x="101" y="179"/>
                  </a:lnTo>
                  <a:lnTo>
                    <a:pt x="104" y="174"/>
                  </a:lnTo>
                  <a:lnTo>
                    <a:pt x="104" y="166"/>
                  </a:lnTo>
                  <a:lnTo>
                    <a:pt x="104" y="161"/>
                  </a:lnTo>
                  <a:lnTo>
                    <a:pt x="101" y="156"/>
                  </a:lnTo>
                  <a:lnTo>
                    <a:pt x="99" y="150"/>
                  </a:lnTo>
                  <a:lnTo>
                    <a:pt x="95" y="146"/>
                  </a:lnTo>
                  <a:lnTo>
                    <a:pt x="90" y="142"/>
                  </a:lnTo>
                  <a:lnTo>
                    <a:pt x="82" y="137"/>
                  </a:lnTo>
                  <a:lnTo>
                    <a:pt x="74" y="134"/>
                  </a:lnTo>
                  <a:lnTo>
                    <a:pt x="64" y="130"/>
                  </a:lnTo>
                  <a:lnTo>
                    <a:pt x="51" y="124"/>
                  </a:lnTo>
                  <a:lnTo>
                    <a:pt x="39" y="119"/>
                  </a:lnTo>
                  <a:lnTo>
                    <a:pt x="29" y="111"/>
                  </a:lnTo>
                  <a:lnTo>
                    <a:pt x="20" y="104"/>
                  </a:lnTo>
                  <a:lnTo>
                    <a:pt x="13" y="96"/>
                  </a:lnTo>
                  <a:lnTo>
                    <a:pt x="7" y="87"/>
                  </a:lnTo>
                  <a:lnTo>
                    <a:pt x="6" y="81"/>
                  </a:lnTo>
                  <a:lnTo>
                    <a:pt x="4" y="76"/>
                  </a:lnTo>
                  <a:lnTo>
                    <a:pt x="4" y="70"/>
                  </a:lnTo>
                  <a:lnTo>
                    <a:pt x="3" y="65"/>
                  </a:lnTo>
                  <a:lnTo>
                    <a:pt x="4" y="57"/>
                  </a:lnTo>
                  <a:lnTo>
                    <a:pt x="5" y="51"/>
                  </a:lnTo>
                  <a:lnTo>
                    <a:pt x="6" y="45"/>
                  </a:lnTo>
                  <a:lnTo>
                    <a:pt x="10" y="39"/>
                  </a:lnTo>
                  <a:lnTo>
                    <a:pt x="12" y="34"/>
                  </a:lnTo>
                  <a:lnTo>
                    <a:pt x="16" y="28"/>
                  </a:lnTo>
                  <a:lnTo>
                    <a:pt x="20" y="23"/>
                  </a:lnTo>
                  <a:lnTo>
                    <a:pt x="25" y="18"/>
                  </a:lnTo>
                  <a:lnTo>
                    <a:pt x="30" y="14"/>
                  </a:lnTo>
                  <a:lnTo>
                    <a:pt x="37" y="11"/>
                  </a:lnTo>
                  <a:lnTo>
                    <a:pt x="43" y="8"/>
                  </a:lnTo>
                  <a:lnTo>
                    <a:pt x="50" y="6"/>
                  </a:lnTo>
                  <a:lnTo>
                    <a:pt x="57" y="3"/>
                  </a:lnTo>
                  <a:lnTo>
                    <a:pt x="66" y="1"/>
                  </a:lnTo>
                  <a:lnTo>
                    <a:pt x="73" y="0"/>
                  </a:lnTo>
                  <a:lnTo>
                    <a:pt x="83" y="0"/>
                  </a:lnTo>
                  <a:lnTo>
                    <a:pt x="99" y="1"/>
                  </a:lnTo>
                  <a:lnTo>
                    <a:pt x="114" y="3"/>
                  </a:lnTo>
                  <a:lnTo>
                    <a:pt x="126" y="8"/>
                  </a:lnTo>
                  <a:lnTo>
                    <a:pt x="137" y="11"/>
                  </a:lnTo>
                  <a:lnTo>
                    <a:pt x="126" y="44"/>
                  </a:lnTo>
                  <a:lnTo>
                    <a:pt x="119" y="41"/>
                  </a:lnTo>
                  <a:lnTo>
                    <a:pt x="109" y="38"/>
                  </a:lnTo>
                  <a:lnTo>
                    <a:pt x="97" y="35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6"/>
                  </a:lnTo>
                  <a:lnTo>
                    <a:pt x="59" y="39"/>
                  </a:lnTo>
                  <a:lnTo>
                    <a:pt x="54" y="42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5" y="56"/>
                  </a:lnTo>
                  <a:lnTo>
                    <a:pt x="45" y="61"/>
                  </a:lnTo>
                  <a:lnTo>
                    <a:pt x="45" y="67"/>
                  </a:lnTo>
                  <a:lnTo>
                    <a:pt x="47" y="72"/>
                  </a:lnTo>
                  <a:lnTo>
                    <a:pt x="51" y="77"/>
                  </a:lnTo>
                  <a:lnTo>
                    <a:pt x="55" y="81"/>
                  </a:lnTo>
                  <a:lnTo>
                    <a:pt x="61" y="85"/>
                  </a:lnTo>
                  <a:lnTo>
                    <a:pt x="68" y="90"/>
                  </a:lnTo>
                  <a:lnTo>
                    <a:pt x="78" y="93"/>
                  </a:lnTo>
                  <a:lnTo>
                    <a:pt x="87" y="97"/>
                  </a:lnTo>
                  <a:lnTo>
                    <a:pt x="101" y="103"/>
                  </a:lnTo>
                  <a:lnTo>
                    <a:pt x="113" y="109"/>
                  </a:lnTo>
                  <a:lnTo>
                    <a:pt x="123" y="117"/>
                  </a:lnTo>
                  <a:lnTo>
                    <a:pt x="132" y="124"/>
                  </a:lnTo>
                  <a:lnTo>
                    <a:pt x="137" y="133"/>
                  </a:lnTo>
                  <a:lnTo>
                    <a:pt x="142" y="142"/>
                  </a:lnTo>
                  <a:lnTo>
                    <a:pt x="145" y="152"/>
                  </a:lnTo>
                  <a:lnTo>
                    <a:pt x="146" y="164"/>
                  </a:lnTo>
                  <a:lnTo>
                    <a:pt x="146" y="171"/>
                  </a:lnTo>
                  <a:lnTo>
                    <a:pt x="145" y="177"/>
                  </a:lnTo>
                  <a:lnTo>
                    <a:pt x="142" y="184"/>
                  </a:lnTo>
                  <a:lnTo>
                    <a:pt x="140" y="190"/>
                  </a:lnTo>
                  <a:lnTo>
                    <a:pt x="137" y="196"/>
                  </a:lnTo>
                  <a:lnTo>
                    <a:pt x="134" y="201"/>
                  </a:lnTo>
                  <a:lnTo>
                    <a:pt x="129" y="206"/>
                  </a:lnTo>
                  <a:lnTo>
                    <a:pt x="125" y="211"/>
                  </a:lnTo>
                  <a:lnTo>
                    <a:pt x="119" y="216"/>
                  </a:lnTo>
                  <a:lnTo>
                    <a:pt x="112" y="219"/>
                  </a:lnTo>
                  <a:lnTo>
                    <a:pt x="106" y="223"/>
                  </a:lnTo>
                  <a:lnTo>
                    <a:pt x="98" y="226"/>
                  </a:lnTo>
                  <a:lnTo>
                    <a:pt x="90" y="228"/>
                  </a:lnTo>
                  <a:lnTo>
                    <a:pt x="81" y="230"/>
                  </a:lnTo>
                  <a:lnTo>
                    <a:pt x="71" y="231"/>
                  </a:lnTo>
                  <a:lnTo>
                    <a:pt x="60" y="231"/>
                  </a:lnTo>
                  <a:lnTo>
                    <a:pt x="43" y="230"/>
                  </a:lnTo>
                  <a:lnTo>
                    <a:pt x="26" y="227"/>
                  </a:lnTo>
                  <a:lnTo>
                    <a:pt x="12" y="223"/>
                  </a:lnTo>
                  <a:lnTo>
                    <a:pt x="0" y="217"/>
                  </a:lnTo>
                  <a:lnTo>
                    <a:pt x="9" y="184"/>
                  </a:lnTo>
                  <a:close/>
                </a:path>
              </a:pathLst>
            </a:custGeom>
            <a:solidFill>
              <a:srgbClr val="D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5" name="组合 2604"/>
          <p:cNvGrpSpPr/>
          <p:nvPr/>
        </p:nvGrpSpPr>
        <p:grpSpPr>
          <a:xfrm>
            <a:off x="2918172" y="5139737"/>
            <a:ext cx="856411" cy="1005185"/>
            <a:chOff x="2359303" y="6540837"/>
            <a:chExt cx="480447" cy="669761"/>
          </a:xfrm>
        </p:grpSpPr>
        <p:sp>
          <p:nvSpPr>
            <p:cNvPr id="923" name="Freeform 2128"/>
            <p:cNvSpPr>
              <a:spLocks/>
            </p:cNvSpPr>
            <p:nvPr/>
          </p:nvSpPr>
          <p:spPr bwMode="auto">
            <a:xfrm>
              <a:off x="2368848" y="7119918"/>
              <a:ext cx="76362" cy="90680"/>
            </a:xfrm>
            <a:custGeom>
              <a:avLst/>
              <a:gdLst>
                <a:gd name="T0" fmla="*/ 52 w 190"/>
                <a:gd name="T1" fmla="*/ 0 h 230"/>
                <a:gd name="T2" fmla="*/ 52 w 190"/>
                <a:gd name="T3" fmla="*/ 89 h 230"/>
                <a:gd name="T4" fmla="*/ 139 w 190"/>
                <a:gd name="T5" fmla="*/ 89 h 230"/>
                <a:gd name="T6" fmla="*/ 139 w 190"/>
                <a:gd name="T7" fmla="*/ 0 h 230"/>
                <a:gd name="T8" fmla="*/ 190 w 190"/>
                <a:gd name="T9" fmla="*/ 0 h 230"/>
                <a:gd name="T10" fmla="*/ 190 w 190"/>
                <a:gd name="T11" fmla="*/ 230 h 230"/>
                <a:gd name="T12" fmla="*/ 139 w 190"/>
                <a:gd name="T13" fmla="*/ 230 h 230"/>
                <a:gd name="T14" fmla="*/ 139 w 190"/>
                <a:gd name="T15" fmla="*/ 134 h 230"/>
                <a:gd name="T16" fmla="*/ 52 w 190"/>
                <a:gd name="T17" fmla="*/ 134 h 230"/>
                <a:gd name="T18" fmla="*/ 52 w 190"/>
                <a:gd name="T19" fmla="*/ 230 h 230"/>
                <a:gd name="T20" fmla="*/ 0 w 190"/>
                <a:gd name="T21" fmla="*/ 230 h 230"/>
                <a:gd name="T22" fmla="*/ 0 w 190"/>
                <a:gd name="T23" fmla="*/ 0 h 230"/>
                <a:gd name="T24" fmla="*/ 52 w 190"/>
                <a:gd name="T25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30">
                  <a:moveTo>
                    <a:pt x="52" y="0"/>
                  </a:moveTo>
                  <a:lnTo>
                    <a:pt x="52" y="89"/>
                  </a:lnTo>
                  <a:lnTo>
                    <a:pt x="139" y="89"/>
                  </a:lnTo>
                  <a:lnTo>
                    <a:pt x="139" y="0"/>
                  </a:lnTo>
                  <a:lnTo>
                    <a:pt x="190" y="0"/>
                  </a:lnTo>
                  <a:lnTo>
                    <a:pt x="190" y="230"/>
                  </a:lnTo>
                  <a:lnTo>
                    <a:pt x="139" y="230"/>
                  </a:lnTo>
                  <a:lnTo>
                    <a:pt x="139" y="134"/>
                  </a:lnTo>
                  <a:lnTo>
                    <a:pt x="52" y="134"/>
                  </a:lnTo>
                  <a:lnTo>
                    <a:pt x="52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129"/>
            <p:cNvSpPr>
              <a:spLocks/>
            </p:cNvSpPr>
            <p:nvPr/>
          </p:nvSpPr>
          <p:spPr bwMode="auto">
            <a:xfrm>
              <a:off x="2462710" y="7119918"/>
              <a:ext cx="58862" cy="90680"/>
            </a:xfrm>
            <a:custGeom>
              <a:avLst/>
              <a:gdLst>
                <a:gd name="T0" fmla="*/ 137 w 147"/>
                <a:gd name="T1" fmla="*/ 133 h 230"/>
                <a:gd name="T2" fmla="*/ 52 w 147"/>
                <a:gd name="T3" fmla="*/ 133 h 230"/>
                <a:gd name="T4" fmla="*/ 52 w 147"/>
                <a:gd name="T5" fmla="*/ 188 h 230"/>
                <a:gd name="T6" fmla="*/ 147 w 147"/>
                <a:gd name="T7" fmla="*/ 188 h 230"/>
                <a:gd name="T8" fmla="*/ 147 w 147"/>
                <a:gd name="T9" fmla="*/ 230 h 230"/>
                <a:gd name="T10" fmla="*/ 0 w 147"/>
                <a:gd name="T11" fmla="*/ 230 h 230"/>
                <a:gd name="T12" fmla="*/ 0 w 147"/>
                <a:gd name="T13" fmla="*/ 0 h 230"/>
                <a:gd name="T14" fmla="*/ 142 w 147"/>
                <a:gd name="T15" fmla="*/ 0 h 230"/>
                <a:gd name="T16" fmla="*/ 142 w 147"/>
                <a:gd name="T17" fmla="*/ 42 h 230"/>
                <a:gd name="T18" fmla="*/ 52 w 147"/>
                <a:gd name="T19" fmla="*/ 42 h 230"/>
                <a:gd name="T20" fmla="*/ 52 w 147"/>
                <a:gd name="T21" fmla="*/ 91 h 230"/>
                <a:gd name="T22" fmla="*/ 137 w 147"/>
                <a:gd name="T23" fmla="*/ 91 h 230"/>
                <a:gd name="T24" fmla="*/ 137 w 147"/>
                <a:gd name="T25" fmla="*/ 1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30">
                  <a:moveTo>
                    <a:pt x="137" y="133"/>
                  </a:moveTo>
                  <a:lnTo>
                    <a:pt x="52" y="133"/>
                  </a:lnTo>
                  <a:lnTo>
                    <a:pt x="52" y="188"/>
                  </a:lnTo>
                  <a:lnTo>
                    <a:pt x="147" y="188"/>
                  </a:lnTo>
                  <a:lnTo>
                    <a:pt x="147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142" y="0"/>
                  </a:lnTo>
                  <a:lnTo>
                    <a:pt x="142" y="42"/>
                  </a:lnTo>
                  <a:lnTo>
                    <a:pt x="52" y="42"/>
                  </a:lnTo>
                  <a:lnTo>
                    <a:pt x="52" y="91"/>
                  </a:lnTo>
                  <a:lnTo>
                    <a:pt x="137" y="91"/>
                  </a:lnTo>
                  <a:lnTo>
                    <a:pt x="137" y="133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130"/>
            <p:cNvSpPr>
              <a:spLocks noEditPoints="1"/>
            </p:cNvSpPr>
            <p:nvPr/>
          </p:nvSpPr>
          <p:spPr bwMode="auto">
            <a:xfrm>
              <a:off x="2529527" y="7119918"/>
              <a:ext cx="82726" cy="90680"/>
            </a:xfrm>
            <a:custGeom>
              <a:avLst/>
              <a:gdLst>
                <a:gd name="T0" fmla="*/ 129 w 211"/>
                <a:gd name="T1" fmla="*/ 132 h 230"/>
                <a:gd name="T2" fmla="*/ 115 w 211"/>
                <a:gd name="T3" fmla="*/ 83 h 230"/>
                <a:gd name="T4" fmla="*/ 111 w 211"/>
                <a:gd name="T5" fmla="*/ 73 h 230"/>
                <a:gd name="T6" fmla="*/ 108 w 211"/>
                <a:gd name="T7" fmla="*/ 62 h 230"/>
                <a:gd name="T8" fmla="*/ 106 w 211"/>
                <a:gd name="T9" fmla="*/ 50 h 230"/>
                <a:gd name="T10" fmla="*/ 103 w 211"/>
                <a:gd name="T11" fmla="*/ 39 h 230"/>
                <a:gd name="T12" fmla="*/ 102 w 211"/>
                <a:gd name="T13" fmla="*/ 39 h 230"/>
                <a:gd name="T14" fmla="*/ 99 w 211"/>
                <a:gd name="T15" fmla="*/ 50 h 230"/>
                <a:gd name="T16" fmla="*/ 97 w 211"/>
                <a:gd name="T17" fmla="*/ 62 h 230"/>
                <a:gd name="T18" fmla="*/ 94 w 211"/>
                <a:gd name="T19" fmla="*/ 73 h 230"/>
                <a:gd name="T20" fmla="*/ 92 w 211"/>
                <a:gd name="T21" fmla="*/ 83 h 230"/>
                <a:gd name="T22" fmla="*/ 78 w 211"/>
                <a:gd name="T23" fmla="*/ 132 h 230"/>
                <a:gd name="T24" fmla="*/ 129 w 211"/>
                <a:gd name="T25" fmla="*/ 132 h 230"/>
                <a:gd name="T26" fmla="*/ 70 w 211"/>
                <a:gd name="T27" fmla="*/ 172 h 230"/>
                <a:gd name="T28" fmla="*/ 54 w 211"/>
                <a:gd name="T29" fmla="*/ 230 h 230"/>
                <a:gd name="T30" fmla="*/ 0 w 211"/>
                <a:gd name="T31" fmla="*/ 230 h 230"/>
                <a:gd name="T32" fmla="*/ 70 w 211"/>
                <a:gd name="T33" fmla="*/ 0 h 230"/>
                <a:gd name="T34" fmla="*/ 138 w 211"/>
                <a:gd name="T35" fmla="*/ 0 h 230"/>
                <a:gd name="T36" fmla="*/ 211 w 211"/>
                <a:gd name="T37" fmla="*/ 230 h 230"/>
                <a:gd name="T38" fmla="*/ 155 w 211"/>
                <a:gd name="T39" fmla="*/ 230 h 230"/>
                <a:gd name="T40" fmla="*/ 136 w 211"/>
                <a:gd name="T41" fmla="*/ 172 h 230"/>
                <a:gd name="T42" fmla="*/ 70 w 211"/>
                <a:gd name="T43" fmla="*/ 17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1" h="230">
                  <a:moveTo>
                    <a:pt x="129" y="132"/>
                  </a:moveTo>
                  <a:lnTo>
                    <a:pt x="115" y="83"/>
                  </a:lnTo>
                  <a:lnTo>
                    <a:pt x="111" y="73"/>
                  </a:lnTo>
                  <a:lnTo>
                    <a:pt x="108" y="62"/>
                  </a:lnTo>
                  <a:lnTo>
                    <a:pt x="106" y="50"/>
                  </a:lnTo>
                  <a:lnTo>
                    <a:pt x="103" y="39"/>
                  </a:lnTo>
                  <a:lnTo>
                    <a:pt x="102" y="39"/>
                  </a:lnTo>
                  <a:lnTo>
                    <a:pt x="99" y="50"/>
                  </a:lnTo>
                  <a:lnTo>
                    <a:pt x="97" y="62"/>
                  </a:lnTo>
                  <a:lnTo>
                    <a:pt x="94" y="73"/>
                  </a:lnTo>
                  <a:lnTo>
                    <a:pt x="92" y="83"/>
                  </a:lnTo>
                  <a:lnTo>
                    <a:pt x="78" y="132"/>
                  </a:lnTo>
                  <a:lnTo>
                    <a:pt x="129" y="132"/>
                  </a:lnTo>
                  <a:close/>
                  <a:moveTo>
                    <a:pt x="70" y="172"/>
                  </a:moveTo>
                  <a:lnTo>
                    <a:pt x="54" y="230"/>
                  </a:lnTo>
                  <a:lnTo>
                    <a:pt x="0" y="230"/>
                  </a:lnTo>
                  <a:lnTo>
                    <a:pt x="70" y="0"/>
                  </a:lnTo>
                  <a:lnTo>
                    <a:pt x="138" y="0"/>
                  </a:lnTo>
                  <a:lnTo>
                    <a:pt x="211" y="230"/>
                  </a:lnTo>
                  <a:lnTo>
                    <a:pt x="155" y="230"/>
                  </a:lnTo>
                  <a:lnTo>
                    <a:pt x="136" y="172"/>
                  </a:lnTo>
                  <a:lnTo>
                    <a:pt x="70" y="172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131"/>
            <p:cNvSpPr>
              <a:spLocks/>
            </p:cNvSpPr>
            <p:nvPr/>
          </p:nvSpPr>
          <p:spPr bwMode="auto">
            <a:xfrm>
              <a:off x="2624980" y="7119918"/>
              <a:ext cx="57271" cy="90680"/>
            </a:xfrm>
            <a:custGeom>
              <a:avLst/>
              <a:gdLst>
                <a:gd name="T0" fmla="*/ 0 w 145"/>
                <a:gd name="T1" fmla="*/ 0 h 230"/>
                <a:gd name="T2" fmla="*/ 53 w 145"/>
                <a:gd name="T3" fmla="*/ 0 h 230"/>
                <a:gd name="T4" fmla="*/ 53 w 145"/>
                <a:gd name="T5" fmla="*/ 187 h 230"/>
                <a:gd name="T6" fmla="*/ 145 w 145"/>
                <a:gd name="T7" fmla="*/ 187 h 230"/>
                <a:gd name="T8" fmla="*/ 145 w 145"/>
                <a:gd name="T9" fmla="*/ 230 h 230"/>
                <a:gd name="T10" fmla="*/ 0 w 145"/>
                <a:gd name="T11" fmla="*/ 230 h 230"/>
                <a:gd name="T12" fmla="*/ 0 w 145"/>
                <a:gd name="T1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30">
                  <a:moveTo>
                    <a:pt x="0" y="0"/>
                  </a:moveTo>
                  <a:lnTo>
                    <a:pt x="53" y="0"/>
                  </a:lnTo>
                  <a:lnTo>
                    <a:pt x="53" y="187"/>
                  </a:lnTo>
                  <a:lnTo>
                    <a:pt x="145" y="187"/>
                  </a:lnTo>
                  <a:lnTo>
                    <a:pt x="145" y="230"/>
                  </a:lnTo>
                  <a:lnTo>
                    <a:pt x="0" y="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132"/>
            <p:cNvSpPr>
              <a:spLocks/>
            </p:cNvSpPr>
            <p:nvPr/>
          </p:nvSpPr>
          <p:spPr bwMode="auto">
            <a:xfrm>
              <a:off x="2674297" y="7119918"/>
              <a:ext cx="69998" cy="90680"/>
            </a:xfrm>
            <a:custGeom>
              <a:avLst/>
              <a:gdLst>
                <a:gd name="T0" fmla="*/ 63 w 177"/>
                <a:gd name="T1" fmla="*/ 44 h 230"/>
                <a:gd name="T2" fmla="*/ 0 w 177"/>
                <a:gd name="T3" fmla="*/ 44 h 230"/>
                <a:gd name="T4" fmla="*/ 0 w 177"/>
                <a:gd name="T5" fmla="*/ 0 h 230"/>
                <a:gd name="T6" fmla="*/ 177 w 177"/>
                <a:gd name="T7" fmla="*/ 0 h 230"/>
                <a:gd name="T8" fmla="*/ 177 w 177"/>
                <a:gd name="T9" fmla="*/ 44 h 230"/>
                <a:gd name="T10" fmla="*/ 114 w 177"/>
                <a:gd name="T11" fmla="*/ 44 h 230"/>
                <a:gd name="T12" fmla="*/ 114 w 177"/>
                <a:gd name="T13" fmla="*/ 230 h 230"/>
                <a:gd name="T14" fmla="*/ 63 w 177"/>
                <a:gd name="T15" fmla="*/ 230 h 230"/>
                <a:gd name="T16" fmla="*/ 63 w 177"/>
                <a:gd name="T17" fmla="*/ 4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230">
                  <a:moveTo>
                    <a:pt x="63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77" y="44"/>
                  </a:lnTo>
                  <a:lnTo>
                    <a:pt x="114" y="44"/>
                  </a:lnTo>
                  <a:lnTo>
                    <a:pt x="114" y="230"/>
                  </a:lnTo>
                  <a:lnTo>
                    <a:pt x="63" y="230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133"/>
            <p:cNvSpPr>
              <a:spLocks/>
            </p:cNvSpPr>
            <p:nvPr/>
          </p:nvSpPr>
          <p:spPr bwMode="auto">
            <a:xfrm>
              <a:off x="2755432" y="7119918"/>
              <a:ext cx="74771" cy="90680"/>
            </a:xfrm>
            <a:custGeom>
              <a:avLst/>
              <a:gdLst>
                <a:gd name="T0" fmla="*/ 52 w 190"/>
                <a:gd name="T1" fmla="*/ 0 h 230"/>
                <a:gd name="T2" fmla="*/ 52 w 190"/>
                <a:gd name="T3" fmla="*/ 89 h 230"/>
                <a:gd name="T4" fmla="*/ 138 w 190"/>
                <a:gd name="T5" fmla="*/ 89 h 230"/>
                <a:gd name="T6" fmla="*/ 138 w 190"/>
                <a:gd name="T7" fmla="*/ 0 h 230"/>
                <a:gd name="T8" fmla="*/ 190 w 190"/>
                <a:gd name="T9" fmla="*/ 0 h 230"/>
                <a:gd name="T10" fmla="*/ 190 w 190"/>
                <a:gd name="T11" fmla="*/ 230 h 230"/>
                <a:gd name="T12" fmla="*/ 138 w 190"/>
                <a:gd name="T13" fmla="*/ 230 h 230"/>
                <a:gd name="T14" fmla="*/ 138 w 190"/>
                <a:gd name="T15" fmla="*/ 134 h 230"/>
                <a:gd name="T16" fmla="*/ 52 w 190"/>
                <a:gd name="T17" fmla="*/ 134 h 230"/>
                <a:gd name="T18" fmla="*/ 52 w 190"/>
                <a:gd name="T19" fmla="*/ 230 h 230"/>
                <a:gd name="T20" fmla="*/ 0 w 190"/>
                <a:gd name="T21" fmla="*/ 230 h 230"/>
                <a:gd name="T22" fmla="*/ 0 w 190"/>
                <a:gd name="T23" fmla="*/ 0 h 230"/>
                <a:gd name="T24" fmla="*/ 52 w 190"/>
                <a:gd name="T25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30">
                  <a:moveTo>
                    <a:pt x="52" y="0"/>
                  </a:moveTo>
                  <a:lnTo>
                    <a:pt x="52" y="89"/>
                  </a:lnTo>
                  <a:lnTo>
                    <a:pt x="138" y="89"/>
                  </a:lnTo>
                  <a:lnTo>
                    <a:pt x="138" y="0"/>
                  </a:lnTo>
                  <a:lnTo>
                    <a:pt x="190" y="0"/>
                  </a:lnTo>
                  <a:lnTo>
                    <a:pt x="190" y="230"/>
                  </a:lnTo>
                  <a:lnTo>
                    <a:pt x="138" y="230"/>
                  </a:lnTo>
                  <a:lnTo>
                    <a:pt x="138" y="134"/>
                  </a:lnTo>
                  <a:lnTo>
                    <a:pt x="52" y="134"/>
                  </a:lnTo>
                  <a:lnTo>
                    <a:pt x="52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322"/>
            <p:cNvSpPr>
              <a:spLocks/>
            </p:cNvSpPr>
            <p:nvPr/>
          </p:nvSpPr>
          <p:spPr bwMode="auto">
            <a:xfrm>
              <a:off x="2359303" y="6540837"/>
              <a:ext cx="480447" cy="536127"/>
            </a:xfrm>
            <a:custGeom>
              <a:avLst/>
              <a:gdLst>
                <a:gd name="T0" fmla="*/ 1088 w 1211"/>
                <a:gd name="T1" fmla="*/ 1276 h 1347"/>
                <a:gd name="T2" fmla="*/ 1134 w 1211"/>
                <a:gd name="T3" fmla="*/ 1290 h 1347"/>
                <a:gd name="T4" fmla="*/ 1154 w 1211"/>
                <a:gd name="T5" fmla="*/ 1302 h 1347"/>
                <a:gd name="T6" fmla="*/ 1176 w 1211"/>
                <a:gd name="T7" fmla="*/ 1312 h 1347"/>
                <a:gd name="T8" fmla="*/ 1193 w 1211"/>
                <a:gd name="T9" fmla="*/ 1306 h 1347"/>
                <a:gd name="T10" fmla="*/ 1207 w 1211"/>
                <a:gd name="T11" fmla="*/ 1310 h 1347"/>
                <a:gd name="T12" fmla="*/ 1187 w 1211"/>
                <a:gd name="T13" fmla="*/ 1249 h 1347"/>
                <a:gd name="T14" fmla="*/ 1202 w 1211"/>
                <a:gd name="T15" fmla="*/ 1230 h 1347"/>
                <a:gd name="T16" fmla="*/ 1210 w 1211"/>
                <a:gd name="T17" fmla="*/ 1196 h 1347"/>
                <a:gd name="T18" fmla="*/ 1189 w 1211"/>
                <a:gd name="T19" fmla="*/ 1122 h 1347"/>
                <a:gd name="T20" fmla="*/ 1118 w 1211"/>
                <a:gd name="T21" fmla="*/ 1103 h 1347"/>
                <a:gd name="T22" fmla="*/ 1083 w 1211"/>
                <a:gd name="T23" fmla="*/ 1063 h 1347"/>
                <a:gd name="T24" fmla="*/ 1030 w 1211"/>
                <a:gd name="T25" fmla="*/ 940 h 1347"/>
                <a:gd name="T26" fmla="*/ 970 w 1211"/>
                <a:gd name="T27" fmla="*/ 830 h 1347"/>
                <a:gd name="T28" fmla="*/ 924 w 1211"/>
                <a:gd name="T29" fmla="*/ 692 h 1347"/>
                <a:gd name="T30" fmla="*/ 917 w 1211"/>
                <a:gd name="T31" fmla="*/ 601 h 1347"/>
                <a:gd name="T32" fmla="*/ 927 w 1211"/>
                <a:gd name="T33" fmla="*/ 499 h 1347"/>
                <a:gd name="T34" fmla="*/ 906 w 1211"/>
                <a:gd name="T35" fmla="*/ 439 h 1347"/>
                <a:gd name="T36" fmla="*/ 871 w 1211"/>
                <a:gd name="T37" fmla="*/ 415 h 1347"/>
                <a:gd name="T38" fmla="*/ 761 w 1211"/>
                <a:gd name="T39" fmla="*/ 358 h 1347"/>
                <a:gd name="T40" fmla="*/ 701 w 1211"/>
                <a:gd name="T41" fmla="*/ 308 h 1347"/>
                <a:gd name="T42" fmla="*/ 722 w 1211"/>
                <a:gd name="T43" fmla="*/ 234 h 1347"/>
                <a:gd name="T44" fmla="*/ 738 w 1211"/>
                <a:gd name="T45" fmla="*/ 115 h 1347"/>
                <a:gd name="T46" fmla="*/ 723 w 1211"/>
                <a:gd name="T47" fmla="*/ 62 h 1347"/>
                <a:gd name="T48" fmla="*/ 686 w 1211"/>
                <a:gd name="T49" fmla="*/ 23 h 1347"/>
                <a:gd name="T50" fmla="*/ 635 w 1211"/>
                <a:gd name="T51" fmla="*/ 1 h 1347"/>
                <a:gd name="T52" fmla="*/ 579 w 1211"/>
                <a:gd name="T53" fmla="*/ 8 h 1347"/>
                <a:gd name="T54" fmla="*/ 526 w 1211"/>
                <a:gd name="T55" fmla="*/ 57 h 1347"/>
                <a:gd name="T56" fmla="*/ 498 w 1211"/>
                <a:gd name="T57" fmla="*/ 126 h 1347"/>
                <a:gd name="T58" fmla="*/ 520 w 1211"/>
                <a:gd name="T59" fmla="*/ 275 h 1347"/>
                <a:gd name="T60" fmla="*/ 504 w 1211"/>
                <a:gd name="T61" fmla="*/ 343 h 1347"/>
                <a:gd name="T62" fmla="*/ 385 w 1211"/>
                <a:gd name="T63" fmla="*/ 409 h 1347"/>
                <a:gd name="T64" fmla="*/ 332 w 1211"/>
                <a:gd name="T65" fmla="*/ 453 h 1347"/>
                <a:gd name="T66" fmla="*/ 300 w 1211"/>
                <a:gd name="T67" fmla="*/ 547 h 1347"/>
                <a:gd name="T68" fmla="*/ 283 w 1211"/>
                <a:gd name="T69" fmla="*/ 678 h 1347"/>
                <a:gd name="T70" fmla="*/ 219 w 1211"/>
                <a:gd name="T71" fmla="*/ 825 h 1347"/>
                <a:gd name="T72" fmla="*/ 130 w 1211"/>
                <a:gd name="T73" fmla="*/ 1006 h 1347"/>
                <a:gd name="T74" fmla="*/ 48 w 1211"/>
                <a:gd name="T75" fmla="*/ 1109 h 1347"/>
                <a:gd name="T76" fmla="*/ 13 w 1211"/>
                <a:gd name="T77" fmla="*/ 1155 h 1347"/>
                <a:gd name="T78" fmla="*/ 4 w 1211"/>
                <a:gd name="T79" fmla="*/ 1248 h 1347"/>
                <a:gd name="T80" fmla="*/ 32 w 1211"/>
                <a:gd name="T81" fmla="*/ 1233 h 1347"/>
                <a:gd name="T82" fmla="*/ 30 w 1211"/>
                <a:gd name="T83" fmla="*/ 1264 h 1347"/>
                <a:gd name="T84" fmla="*/ 18 w 1211"/>
                <a:gd name="T85" fmla="*/ 1341 h 1347"/>
                <a:gd name="T86" fmla="*/ 31 w 1211"/>
                <a:gd name="T87" fmla="*/ 1326 h 1347"/>
                <a:gd name="T88" fmla="*/ 40 w 1211"/>
                <a:gd name="T89" fmla="*/ 1329 h 1347"/>
                <a:gd name="T90" fmla="*/ 55 w 1211"/>
                <a:gd name="T91" fmla="*/ 1303 h 1347"/>
                <a:gd name="T92" fmla="*/ 69 w 1211"/>
                <a:gd name="T93" fmla="*/ 1294 h 1347"/>
                <a:gd name="T94" fmla="*/ 75 w 1211"/>
                <a:gd name="T95" fmla="*/ 1292 h 1347"/>
                <a:gd name="T96" fmla="*/ 105 w 1211"/>
                <a:gd name="T97" fmla="*/ 1328 h 1347"/>
                <a:gd name="T98" fmla="*/ 154 w 1211"/>
                <a:gd name="T99" fmla="*/ 1345 h 1347"/>
                <a:gd name="T100" fmla="*/ 291 w 1211"/>
                <a:gd name="T101" fmla="*/ 1337 h 1347"/>
                <a:gd name="T102" fmla="*/ 477 w 1211"/>
                <a:gd name="T103" fmla="*/ 1305 h 1347"/>
                <a:gd name="T104" fmla="*/ 575 w 1211"/>
                <a:gd name="T105" fmla="*/ 1292 h 1347"/>
                <a:gd name="T106" fmla="*/ 981 w 1211"/>
                <a:gd name="T107" fmla="*/ 1326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1" h="1347">
                  <a:moveTo>
                    <a:pt x="1038" y="1320"/>
                  </a:moveTo>
                  <a:lnTo>
                    <a:pt x="1051" y="1310"/>
                  </a:lnTo>
                  <a:lnTo>
                    <a:pt x="1063" y="1301"/>
                  </a:lnTo>
                  <a:lnTo>
                    <a:pt x="1073" y="1292"/>
                  </a:lnTo>
                  <a:lnTo>
                    <a:pt x="1081" y="1284"/>
                  </a:lnTo>
                  <a:lnTo>
                    <a:pt x="1088" y="1276"/>
                  </a:lnTo>
                  <a:lnTo>
                    <a:pt x="1094" y="1266"/>
                  </a:lnTo>
                  <a:lnTo>
                    <a:pt x="1100" y="1257"/>
                  </a:lnTo>
                  <a:lnTo>
                    <a:pt x="1105" y="1246"/>
                  </a:lnTo>
                  <a:lnTo>
                    <a:pt x="1120" y="1267"/>
                  </a:lnTo>
                  <a:lnTo>
                    <a:pt x="1130" y="1285"/>
                  </a:lnTo>
                  <a:lnTo>
                    <a:pt x="1134" y="1290"/>
                  </a:lnTo>
                  <a:lnTo>
                    <a:pt x="1138" y="1293"/>
                  </a:lnTo>
                  <a:lnTo>
                    <a:pt x="1139" y="1293"/>
                  </a:lnTo>
                  <a:lnTo>
                    <a:pt x="1139" y="1293"/>
                  </a:lnTo>
                  <a:lnTo>
                    <a:pt x="1140" y="1291"/>
                  </a:lnTo>
                  <a:lnTo>
                    <a:pt x="1141" y="1288"/>
                  </a:lnTo>
                  <a:lnTo>
                    <a:pt x="1154" y="1302"/>
                  </a:lnTo>
                  <a:lnTo>
                    <a:pt x="1168" y="1316"/>
                  </a:lnTo>
                  <a:lnTo>
                    <a:pt x="1171" y="1317"/>
                  </a:lnTo>
                  <a:lnTo>
                    <a:pt x="1173" y="1318"/>
                  </a:lnTo>
                  <a:lnTo>
                    <a:pt x="1175" y="1318"/>
                  </a:lnTo>
                  <a:lnTo>
                    <a:pt x="1176" y="1316"/>
                  </a:lnTo>
                  <a:lnTo>
                    <a:pt x="1176" y="1312"/>
                  </a:lnTo>
                  <a:lnTo>
                    <a:pt x="1176" y="1306"/>
                  </a:lnTo>
                  <a:lnTo>
                    <a:pt x="1175" y="1299"/>
                  </a:lnTo>
                  <a:lnTo>
                    <a:pt x="1173" y="1288"/>
                  </a:lnTo>
                  <a:lnTo>
                    <a:pt x="1180" y="1294"/>
                  </a:lnTo>
                  <a:lnTo>
                    <a:pt x="1188" y="1302"/>
                  </a:lnTo>
                  <a:lnTo>
                    <a:pt x="1193" y="1306"/>
                  </a:lnTo>
                  <a:lnTo>
                    <a:pt x="1197" y="1309"/>
                  </a:lnTo>
                  <a:lnTo>
                    <a:pt x="1200" y="1311"/>
                  </a:lnTo>
                  <a:lnTo>
                    <a:pt x="1203" y="1312"/>
                  </a:lnTo>
                  <a:lnTo>
                    <a:pt x="1206" y="1312"/>
                  </a:lnTo>
                  <a:lnTo>
                    <a:pt x="1206" y="1311"/>
                  </a:lnTo>
                  <a:lnTo>
                    <a:pt x="1207" y="1310"/>
                  </a:lnTo>
                  <a:lnTo>
                    <a:pt x="1208" y="1307"/>
                  </a:lnTo>
                  <a:lnTo>
                    <a:pt x="1207" y="1302"/>
                  </a:lnTo>
                  <a:lnTo>
                    <a:pt x="1206" y="1294"/>
                  </a:lnTo>
                  <a:lnTo>
                    <a:pt x="1201" y="1283"/>
                  </a:lnTo>
                  <a:lnTo>
                    <a:pt x="1196" y="1267"/>
                  </a:lnTo>
                  <a:lnTo>
                    <a:pt x="1187" y="1249"/>
                  </a:lnTo>
                  <a:lnTo>
                    <a:pt x="1176" y="1226"/>
                  </a:lnTo>
                  <a:lnTo>
                    <a:pt x="1185" y="1229"/>
                  </a:lnTo>
                  <a:lnTo>
                    <a:pt x="1193" y="1230"/>
                  </a:lnTo>
                  <a:lnTo>
                    <a:pt x="1196" y="1231"/>
                  </a:lnTo>
                  <a:lnTo>
                    <a:pt x="1199" y="1230"/>
                  </a:lnTo>
                  <a:lnTo>
                    <a:pt x="1202" y="1230"/>
                  </a:lnTo>
                  <a:lnTo>
                    <a:pt x="1205" y="1228"/>
                  </a:lnTo>
                  <a:lnTo>
                    <a:pt x="1207" y="1225"/>
                  </a:lnTo>
                  <a:lnTo>
                    <a:pt x="1209" y="1222"/>
                  </a:lnTo>
                  <a:lnTo>
                    <a:pt x="1210" y="1218"/>
                  </a:lnTo>
                  <a:lnTo>
                    <a:pt x="1211" y="1211"/>
                  </a:lnTo>
                  <a:lnTo>
                    <a:pt x="1210" y="1196"/>
                  </a:lnTo>
                  <a:lnTo>
                    <a:pt x="1208" y="1172"/>
                  </a:lnTo>
                  <a:lnTo>
                    <a:pt x="1203" y="1150"/>
                  </a:lnTo>
                  <a:lnTo>
                    <a:pt x="1198" y="1135"/>
                  </a:lnTo>
                  <a:lnTo>
                    <a:pt x="1196" y="1129"/>
                  </a:lnTo>
                  <a:lnTo>
                    <a:pt x="1193" y="1125"/>
                  </a:lnTo>
                  <a:lnTo>
                    <a:pt x="1189" y="1122"/>
                  </a:lnTo>
                  <a:lnTo>
                    <a:pt x="1186" y="1120"/>
                  </a:lnTo>
                  <a:lnTo>
                    <a:pt x="1168" y="1115"/>
                  </a:lnTo>
                  <a:lnTo>
                    <a:pt x="1141" y="1112"/>
                  </a:lnTo>
                  <a:lnTo>
                    <a:pt x="1132" y="1110"/>
                  </a:lnTo>
                  <a:lnTo>
                    <a:pt x="1125" y="1107"/>
                  </a:lnTo>
                  <a:lnTo>
                    <a:pt x="1118" y="1103"/>
                  </a:lnTo>
                  <a:lnTo>
                    <a:pt x="1112" y="1099"/>
                  </a:lnTo>
                  <a:lnTo>
                    <a:pt x="1106" y="1095"/>
                  </a:lnTo>
                  <a:lnTo>
                    <a:pt x="1101" y="1089"/>
                  </a:lnTo>
                  <a:lnTo>
                    <a:pt x="1095" y="1083"/>
                  </a:lnTo>
                  <a:lnTo>
                    <a:pt x="1091" y="1077"/>
                  </a:lnTo>
                  <a:lnTo>
                    <a:pt x="1083" y="1063"/>
                  </a:lnTo>
                  <a:lnTo>
                    <a:pt x="1075" y="1048"/>
                  </a:lnTo>
                  <a:lnTo>
                    <a:pt x="1068" y="1032"/>
                  </a:lnTo>
                  <a:lnTo>
                    <a:pt x="1061" y="1016"/>
                  </a:lnTo>
                  <a:lnTo>
                    <a:pt x="1053" y="995"/>
                  </a:lnTo>
                  <a:lnTo>
                    <a:pt x="1043" y="969"/>
                  </a:lnTo>
                  <a:lnTo>
                    <a:pt x="1030" y="940"/>
                  </a:lnTo>
                  <a:lnTo>
                    <a:pt x="1016" y="910"/>
                  </a:lnTo>
                  <a:lnTo>
                    <a:pt x="1002" y="881"/>
                  </a:lnTo>
                  <a:lnTo>
                    <a:pt x="989" y="856"/>
                  </a:lnTo>
                  <a:lnTo>
                    <a:pt x="982" y="845"/>
                  </a:lnTo>
                  <a:lnTo>
                    <a:pt x="976" y="837"/>
                  </a:lnTo>
                  <a:lnTo>
                    <a:pt x="970" y="830"/>
                  </a:lnTo>
                  <a:lnTo>
                    <a:pt x="965" y="826"/>
                  </a:lnTo>
                  <a:lnTo>
                    <a:pt x="957" y="806"/>
                  </a:lnTo>
                  <a:lnTo>
                    <a:pt x="949" y="781"/>
                  </a:lnTo>
                  <a:lnTo>
                    <a:pt x="940" y="753"/>
                  </a:lnTo>
                  <a:lnTo>
                    <a:pt x="931" y="723"/>
                  </a:lnTo>
                  <a:lnTo>
                    <a:pt x="924" y="692"/>
                  </a:lnTo>
                  <a:lnTo>
                    <a:pt x="917" y="664"/>
                  </a:lnTo>
                  <a:lnTo>
                    <a:pt x="915" y="651"/>
                  </a:lnTo>
                  <a:lnTo>
                    <a:pt x="914" y="639"/>
                  </a:lnTo>
                  <a:lnTo>
                    <a:pt x="914" y="629"/>
                  </a:lnTo>
                  <a:lnTo>
                    <a:pt x="914" y="621"/>
                  </a:lnTo>
                  <a:lnTo>
                    <a:pt x="917" y="601"/>
                  </a:lnTo>
                  <a:lnTo>
                    <a:pt x="922" y="575"/>
                  </a:lnTo>
                  <a:lnTo>
                    <a:pt x="924" y="561"/>
                  </a:lnTo>
                  <a:lnTo>
                    <a:pt x="926" y="545"/>
                  </a:lnTo>
                  <a:lnTo>
                    <a:pt x="927" y="530"/>
                  </a:lnTo>
                  <a:lnTo>
                    <a:pt x="927" y="514"/>
                  </a:lnTo>
                  <a:lnTo>
                    <a:pt x="927" y="499"/>
                  </a:lnTo>
                  <a:lnTo>
                    <a:pt x="925" y="483"/>
                  </a:lnTo>
                  <a:lnTo>
                    <a:pt x="922" y="469"/>
                  </a:lnTo>
                  <a:lnTo>
                    <a:pt x="917" y="456"/>
                  </a:lnTo>
                  <a:lnTo>
                    <a:pt x="914" y="450"/>
                  </a:lnTo>
                  <a:lnTo>
                    <a:pt x="910" y="445"/>
                  </a:lnTo>
                  <a:lnTo>
                    <a:pt x="906" y="439"/>
                  </a:lnTo>
                  <a:lnTo>
                    <a:pt x="901" y="434"/>
                  </a:lnTo>
                  <a:lnTo>
                    <a:pt x="896" y="429"/>
                  </a:lnTo>
                  <a:lnTo>
                    <a:pt x="890" y="425"/>
                  </a:lnTo>
                  <a:lnTo>
                    <a:pt x="884" y="422"/>
                  </a:lnTo>
                  <a:lnTo>
                    <a:pt x="876" y="420"/>
                  </a:lnTo>
                  <a:lnTo>
                    <a:pt x="871" y="415"/>
                  </a:lnTo>
                  <a:lnTo>
                    <a:pt x="863" y="410"/>
                  </a:lnTo>
                  <a:lnTo>
                    <a:pt x="852" y="405"/>
                  </a:lnTo>
                  <a:lnTo>
                    <a:pt x="840" y="398"/>
                  </a:lnTo>
                  <a:lnTo>
                    <a:pt x="809" y="383"/>
                  </a:lnTo>
                  <a:lnTo>
                    <a:pt x="776" y="367"/>
                  </a:lnTo>
                  <a:lnTo>
                    <a:pt x="761" y="358"/>
                  </a:lnTo>
                  <a:lnTo>
                    <a:pt x="746" y="349"/>
                  </a:lnTo>
                  <a:lnTo>
                    <a:pt x="732" y="340"/>
                  </a:lnTo>
                  <a:lnTo>
                    <a:pt x="720" y="331"/>
                  </a:lnTo>
                  <a:lnTo>
                    <a:pt x="710" y="322"/>
                  </a:lnTo>
                  <a:lnTo>
                    <a:pt x="703" y="313"/>
                  </a:lnTo>
                  <a:lnTo>
                    <a:pt x="701" y="308"/>
                  </a:lnTo>
                  <a:lnTo>
                    <a:pt x="700" y="304"/>
                  </a:lnTo>
                  <a:lnTo>
                    <a:pt x="700" y="300"/>
                  </a:lnTo>
                  <a:lnTo>
                    <a:pt x="701" y="295"/>
                  </a:lnTo>
                  <a:lnTo>
                    <a:pt x="708" y="277"/>
                  </a:lnTo>
                  <a:lnTo>
                    <a:pt x="714" y="257"/>
                  </a:lnTo>
                  <a:lnTo>
                    <a:pt x="722" y="234"/>
                  </a:lnTo>
                  <a:lnTo>
                    <a:pt x="728" y="210"/>
                  </a:lnTo>
                  <a:lnTo>
                    <a:pt x="734" y="184"/>
                  </a:lnTo>
                  <a:lnTo>
                    <a:pt x="738" y="157"/>
                  </a:lnTo>
                  <a:lnTo>
                    <a:pt x="738" y="143"/>
                  </a:lnTo>
                  <a:lnTo>
                    <a:pt x="739" y="129"/>
                  </a:lnTo>
                  <a:lnTo>
                    <a:pt x="738" y="115"/>
                  </a:lnTo>
                  <a:lnTo>
                    <a:pt x="737" y="100"/>
                  </a:lnTo>
                  <a:lnTo>
                    <a:pt x="736" y="92"/>
                  </a:lnTo>
                  <a:lnTo>
                    <a:pt x="734" y="85"/>
                  </a:lnTo>
                  <a:lnTo>
                    <a:pt x="730" y="77"/>
                  </a:lnTo>
                  <a:lnTo>
                    <a:pt x="727" y="70"/>
                  </a:lnTo>
                  <a:lnTo>
                    <a:pt x="723" y="62"/>
                  </a:lnTo>
                  <a:lnTo>
                    <a:pt x="717" y="56"/>
                  </a:lnTo>
                  <a:lnTo>
                    <a:pt x="712" y="48"/>
                  </a:lnTo>
                  <a:lnTo>
                    <a:pt x="707" y="42"/>
                  </a:lnTo>
                  <a:lnTo>
                    <a:pt x="700" y="35"/>
                  </a:lnTo>
                  <a:lnTo>
                    <a:pt x="694" y="29"/>
                  </a:lnTo>
                  <a:lnTo>
                    <a:pt x="686" y="23"/>
                  </a:lnTo>
                  <a:lnTo>
                    <a:pt x="679" y="18"/>
                  </a:lnTo>
                  <a:lnTo>
                    <a:pt x="671" y="14"/>
                  </a:lnTo>
                  <a:lnTo>
                    <a:pt x="662" y="9"/>
                  </a:lnTo>
                  <a:lnTo>
                    <a:pt x="654" y="6"/>
                  </a:lnTo>
                  <a:lnTo>
                    <a:pt x="645" y="3"/>
                  </a:lnTo>
                  <a:lnTo>
                    <a:pt x="635" y="1"/>
                  </a:lnTo>
                  <a:lnTo>
                    <a:pt x="627" y="0"/>
                  </a:lnTo>
                  <a:lnTo>
                    <a:pt x="617" y="0"/>
                  </a:lnTo>
                  <a:lnTo>
                    <a:pt x="608" y="1"/>
                  </a:lnTo>
                  <a:lnTo>
                    <a:pt x="599" y="2"/>
                  </a:lnTo>
                  <a:lnTo>
                    <a:pt x="589" y="5"/>
                  </a:lnTo>
                  <a:lnTo>
                    <a:pt x="579" y="8"/>
                  </a:lnTo>
                  <a:lnTo>
                    <a:pt x="571" y="13"/>
                  </a:lnTo>
                  <a:lnTo>
                    <a:pt x="561" y="19"/>
                  </a:lnTo>
                  <a:lnTo>
                    <a:pt x="552" y="27"/>
                  </a:lnTo>
                  <a:lnTo>
                    <a:pt x="544" y="35"/>
                  </a:lnTo>
                  <a:lnTo>
                    <a:pt x="534" y="45"/>
                  </a:lnTo>
                  <a:lnTo>
                    <a:pt x="526" y="57"/>
                  </a:lnTo>
                  <a:lnTo>
                    <a:pt x="518" y="70"/>
                  </a:lnTo>
                  <a:lnTo>
                    <a:pt x="510" y="84"/>
                  </a:lnTo>
                  <a:lnTo>
                    <a:pt x="503" y="100"/>
                  </a:lnTo>
                  <a:lnTo>
                    <a:pt x="500" y="108"/>
                  </a:lnTo>
                  <a:lnTo>
                    <a:pt x="499" y="116"/>
                  </a:lnTo>
                  <a:lnTo>
                    <a:pt x="498" y="126"/>
                  </a:lnTo>
                  <a:lnTo>
                    <a:pt x="497" y="136"/>
                  </a:lnTo>
                  <a:lnTo>
                    <a:pt x="497" y="158"/>
                  </a:lnTo>
                  <a:lnTo>
                    <a:pt x="499" y="183"/>
                  </a:lnTo>
                  <a:lnTo>
                    <a:pt x="505" y="211"/>
                  </a:lnTo>
                  <a:lnTo>
                    <a:pt x="511" y="241"/>
                  </a:lnTo>
                  <a:lnTo>
                    <a:pt x="520" y="275"/>
                  </a:lnTo>
                  <a:lnTo>
                    <a:pt x="532" y="311"/>
                  </a:lnTo>
                  <a:lnTo>
                    <a:pt x="532" y="314"/>
                  </a:lnTo>
                  <a:lnTo>
                    <a:pt x="530" y="319"/>
                  </a:lnTo>
                  <a:lnTo>
                    <a:pt x="525" y="324"/>
                  </a:lnTo>
                  <a:lnTo>
                    <a:pt x="520" y="330"/>
                  </a:lnTo>
                  <a:lnTo>
                    <a:pt x="504" y="343"/>
                  </a:lnTo>
                  <a:lnTo>
                    <a:pt x="484" y="357"/>
                  </a:lnTo>
                  <a:lnTo>
                    <a:pt x="462" y="370"/>
                  </a:lnTo>
                  <a:lnTo>
                    <a:pt x="438" y="384"/>
                  </a:lnTo>
                  <a:lnTo>
                    <a:pt x="415" y="395"/>
                  </a:lnTo>
                  <a:lnTo>
                    <a:pt x="395" y="405"/>
                  </a:lnTo>
                  <a:lnTo>
                    <a:pt x="385" y="409"/>
                  </a:lnTo>
                  <a:lnTo>
                    <a:pt x="375" y="413"/>
                  </a:lnTo>
                  <a:lnTo>
                    <a:pt x="366" y="420"/>
                  </a:lnTo>
                  <a:lnTo>
                    <a:pt x="357" y="426"/>
                  </a:lnTo>
                  <a:lnTo>
                    <a:pt x="348" y="434"/>
                  </a:lnTo>
                  <a:lnTo>
                    <a:pt x="339" y="442"/>
                  </a:lnTo>
                  <a:lnTo>
                    <a:pt x="332" y="453"/>
                  </a:lnTo>
                  <a:lnTo>
                    <a:pt x="324" y="465"/>
                  </a:lnTo>
                  <a:lnTo>
                    <a:pt x="318" y="478"/>
                  </a:lnTo>
                  <a:lnTo>
                    <a:pt x="312" y="493"/>
                  </a:lnTo>
                  <a:lnTo>
                    <a:pt x="307" y="509"/>
                  </a:lnTo>
                  <a:lnTo>
                    <a:pt x="303" y="528"/>
                  </a:lnTo>
                  <a:lnTo>
                    <a:pt x="300" y="547"/>
                  </a:lnTo>
                  <a:lnTo>
                    <a:pt x="297" y="570"/>
                  </a:lnTo>
                  <a:lnTo>
                    <a:pt x="297" y="594"/>
                  </a:lnTo>
                  <a:lnTo>
                    <a:pt x="297" y="621"/>
                  </a:lnTo>
                  <a:lnTo>
                    <a:pt x="296" y="632"/>
                  </a:lnTo>
                  <a:lnTo>
                    <a:pt x="291" y="653"/>
                  </a:lnTo>
                  <a:lnTo>
                    <a:pt x="283" y="678"/>
                  </a:lnTo>
                  <a:lnTo>
                    <a:pt x="275" y="706"/>
                  </a:lnTo>
                  <a:lnTo>
                    <a:pt x="264" y="735"/>
                  </a:lnTo>
                  <a:lnTo>
                    <a:pt x="252" y="763"/>
                  </a:lnTo>
                  <a:lnTo>
                    <a:pt x="241" y="788"/>
                  </a:lnTo>
                  <a:lnTo>
                    <a:pt x="229" y="807"/>
                  </a:lnTo>
                  <a:lnTo>
                    <a:pt x="219" y="825"/>
                  </a:lnTo>
                  <a:lnTo>
                    <a:pt x="207" y="844"/>
                  </a:lnTo>
                  <a:lnTo>
                    <a:pt x="194" y="868"/>
                  </a:lnTo>
                  <a:lnTo>
                    <a:pt x="180" y="895"/>
                  </a:lnTo>
                  <a:lnTo>
                    <a:pt x="165" y="926"/>
                  </a:lnTo>
                  <a:lnTo>
                    <a:pt x="147" y="964"/>
                  </a:lnTo>
                  <a:lnTo>
                    <a:pt x="130" y="1006"/>
                  </a:lnTo>
                  <a:lnTo>
                    <a:pt x="111" y="1056"/>
                  </a:lnTo>
                  <a:lnTo>
                    <a:pt x="105" y="1064"/>
                  </a:lnTo>
                  <a:lnTo>
                    <a:pt x="95" y="1073"/>
                  </a:lnTo>
                  <a:lnTo>
                    <a:pt x="85" y="1083"/>
                  </a:lnTo>
                  <a:lnTo>
                    <a:pt x="73" y="1091"/>
                  </a:lnTo>
                  <a:lnTo>
                    <a:pt x="48" y="1109"/>
                  </a:lnTo>
                  <a:lnTo>
                    <a:pt x="30" y="1120"/>
                  </a:lnTo>
                  <a:lnTo>
                    <a:pt x="26" y="1123"/>
                  </a:lnTo>
                  <a:lnTo>
                    <a:pt x="23" y="1127"/>
                  </a:lnTo>
                  <a:lnTo>
                    <a:pt x="21" y="1132"/>
                  </a:lnTo>
                  <a:lnTo>
                    <a:pt x="18" y="1139"/>
                  </a:lnTo>
                  <a:lnTo>
                    <a:pt x="13" y="1155"/>
                  </a:lnTo>
                  <a:lnTo>
                    <a:pt x="10" y="1174"/>
                  </a:lnTo>
                  <a:lnTo>
                    <a:pt x="5" y="1210"/>
                  </a:lnTo>
                  <a:lnTo>
                    <a:pt x="1" y="1234"/>
                  </a:lnTo>
                  <a:lnTo>
                    <a:pt x="0" y="1239"/>
                  </a:lnTo>
                  <a:lnTo>
                    <a:pt x="1" y="1245"/>
                  </a:lnTo>
                  <a:lnTo>
                    <a:pt x="4" y="1248"/>
                  </a:lnTo>
                  <a:lnTo>
                    <a:pt x="8" y="1250"/>
                  </a:lnTo>
                  <a:lnTo>
                    <a:pt x="12" y="1250"/>
                  </a:lnTo>
                  <a:lnTo>
                    <a:pt x="18" y="1248"/>
                  </a:lnTo>
                  <a:lnTo>
                    <a:pt x="23" y="1244"/>
                  </a:lnTo>
                  <a:lnTo>
                    <a:pt x="30" y="1236"/>
                  </a:lnTo>
                  <a:lnTo>
                    <a:pt x="32" y="1233"/>
                  </a:lnTo>
                  <a:lnTo>
                    <a:pt x="34" y="1231"/>
                  </a:lnTo>
                  <a:lnTo>
                    <a:pt x="35" y="1230"/>
                  </a:lnTo>
                  <a:lnTo>
                    <a:pt x="36" y="1230"/>
                  </a:lnTo>
                  <a:lnTo>
                    <a:pt x="36" y="1233"/>
                  </a:lnTo>
                  <a:lnTo>
                    <a:pt x="35" y="1240"/>
                  </a:lnTo>
                  <a:lnTo>
                    <a:pt x="30" y="1264"/>
                  </a:lnTo>
                  <a:lnTo>
                    <a:pt x="21" y="1294"/>
                  </a:lnTo>
                  <a:lnTo>
                    <a:pt x="18" y="1310"/>
                  </a:lnTo>
                  <a:lnTo>
                    <a:pt x="15" y="1323"/>
                  </a:lnTo>
                  <a:lnTo>
                    <a:pt x="15" y="1332"/>
                  </a:lnTo>
                  <a:lnTo>
                    <a:pt x="17" y="1339"/>
                  </a:lnTo>
                  <a:lnTo>
                    <a:pt x="18" y="1341"/>
                  </a:lnTo>
                  <a:lnTo>
                    <a:pt x="19" y="1342"/>
                  </a:lnTo>
                  <a:lnTo>
                    <a:pt x="20" y="1343"/>
                  </a:lnTo>
                  <a:lnTo>
                    <a:pt x="22" y="1342"/>
                  </a:lnTo>
                  <a:lnTo>
                    <a:pt x="25" y="1339"/>
                  </a:lnTo>
                  <a:lnTo>
                    <a:pt x="30" y="1330"/>
                  </a:lnTo>
                  <a:lnTo>
                    <a:pt x="31" y="1326"/>
                  </a:lnTo>
                  <a:lnTo>
                    <a:pt x="33" y="1324"/>
                  </a:lnTo>
                  <a:lnTo>
                    <a:pt x="34" y="1323"/>
                  </a:lnTo>
                  <a:lnTo>
                    <a:pt x="35" y="1323"/>
                  </a:lnTo>
                  <a:lnTo>
                    <a:pt x="37" y="1325"/>
                  </a:lnTo>
                  <a:lnTo>
                    <a:pt x="39" y="1328"/>
                  </a:lnTo>
                  <a:lnTo>
                    <a:pt x="40" y="1329"/>
                  </a:lnTo>
                  <a:lnTo>
                    <a:pt x="41" y="1329"/>
                  </a:lnTo>
                  <a:lnTo>
                    <a:pt x="44" y="1329"/>
                  </a:lnTo>
                  <a:lnTo>
                    <a:pt x="45" y="1327"/>
                  </a:lnTo>
                  <a:lnTo>
                    <a:pt x="48" y="1319"/>
                  </a:lnTo>
                  <a:lnTo>
                    <a:pt x="52" y="1302"/>
                  </a:lnTo>
                  <a:lnTo>
                    <a:pt x="55" y="1303"/>
                  </a:lnTo>
                  <a:lnTo>
                    <a:pt x="59" y="1303"/>
                  </a:lnTo>
                  <a:lnTo>
                    <a:pt x="62" y="1302"/>
                  </a:lnTo>
                  <a:lnTo>
                    <a:pt x="64" y="1301"/>
                  </a:lnTo>
                  <a:lnTo>
                    <a:pt x="66" y="1299"/>
                  </a:lnTo>
                  <a:lnTo>
                    <a:pt x="68" y="1297"/>
                  </a:lnTo>
                  <a:lnTo>
                    <a:pt x="69" y="1294"/>
                  </a:lnTo>
                  <a:lnTo>
                    <a:pt x="69" y="1292"/>
                  </a:lnTo>
                  <a:lnTo>
                    <a:pt x="69" y="1291"/>
                  </a:lnTo>
                  <a:lnTo>
                    <a:pt x="71" y="1290"/>
                  </a:lnTo>
                  <a:lnTo>
                    <a:pt x="72" y="1290"/>
                  </a:lnTo>
                  <a:lnTo>
                    <a:pt x="73" y="1290"/>
                  </a:lnTo>
                  <a:lnTo>
                    <a:pt x="75" y="1292"/>
                  </a:lnTo>
                  <a:lnTo>
                    <a:pt x="78" y="1296"/>
                  </a:lnTo>
                  <a:lnTo>
                    <a:pt x="86" y="1304"/>
                  </a:lnTo>
                  <a:lnTo>
                    <a:pt x="92" y="1312"/>
                  </a:lnTo>
                  <a:lnTo>
                    <a:pt x="95" y="1317"/>
                  </a:lnTo>
                  <a:lnTo>
                    <a:pt x="101" y="1324"/>
                  </a:lnTo>
                  <a:lnTo>
                    <a:pt x="105" y="1328"/>
                  </a:lnTo>
                  <a:lnTo>
                    <a:pt x="109" y="1331"/>
                  </a:lnTo>
                  <a:lnTo>
                    <a:pt x="116" y="1334"/>
                  </a:lnTo>
                  <a:lnTo>
                    <a:pt x="122" y="1338"/>
                  </a:lnTo>
                  <a:lnTo>
                    <a:pt x="131" y="1341"/>
                  </a:lnTo>
                  <a:lnTo>
                    <a:pt x="142" y="1344"/>
                  </a:lnTo>
                  <a:lnTo>
                    <a:pt x="154" y="1345"/>
                  </a:lnTo>
                  <a:lnTo>
                    <a:pt x="167" y="1347"/>
                  </a:lnTo>
                  <a:lnTo>
                    <a:pt x="183" y="1347"/>
                  </a:lnTo>
                  <a:lnTo>
                    <a:pt x="201" y="1347"/>
                  </a:lnTo>
                  <a:lnTo>
                    <a:pt x="222" y="1345"/>
                  </a:lnTo>
                  <a:lnTo>
                    <a:pt x="246" y="1343"/>
                  </a:lnTo>
                  <a:lnTo>
                    <a:pt x="291" y="1337"/>
                  </a:lnTo>
                  <a:lnTo>
                    <a:pt x="331" y="1331"/>
                  </a:lnTo>
                  <a:lnTo>
                    <a:pt x="365" y="1327"/>
                  </a:lnTo>
                  <a:lnTo>
                    <a:pt x="396" y="1323"/>
                  </a:lnTo>
                  <a:lnTo>
                    <a:pt x="424" y="1318"/>
                  </a:lnTo>
                  <a:lnTo>
                    <a:pt x="451" y="1313"/>
                  </a:lnTo>
                  <a:lnTo>
                    <a:pt x="477" y="1305"/>
                  </a:lnTo>
                  <a:lnTo>
                    <a:pt x="503" y="1297"/>
                  </a:lnTo>
                  <a:lnTo>
                    <a:pt x="510" y="1294"/>
                  </a:lnTo>
                  <a:lnTo>
                    <a:pt x="520" y="1293"/>
                  </a:lnTo>
                  <a:lnTo>
                    <a:pt x="532" y="1292"/>
                  </a:lnTo>
                  <a:lnTo>
                    <a:pt x="545" y="1292"/>
                  </a:lnTo>
                  <a:lnTo>
                    <a:pt x="575" y="1292"/>
                  </a:lnTo>
                  <a:lnTo>
                    <a:pt x="612" y="1293"/>
                  </a:lnTo>
                  <a:lnTo>
                    <a:pt x="694" y="1301"/>
                  </a:lnTo>
                  <a:lnTo>
                    <a:pt x="783" y="1310"/>
                  </a:lnTo>
                  <a:lnTo>
                    <a:pt x="871" y="1318"/>
                  </a:lnTo>
                  <a:lnTo>
                    <a:pt x="949" y="1325"/>
                  </a:lnTo>
                  <a:lnTo>
                    <a:pt x="981" y="1326"/>
                  </a:lnTo>
                  <a:lnTo>
                    <a:pt x="1007" y="1326"/>
                  </a:lnTo>
                  <a:lnTo>
                    <a:pt x="1018" y="1325"/>
                  </a:lnTo>
                  <a:lnTo>
                    <a:pt x="1027" y="1324"/>
                  </a:lnTo>
                  <a:lnTo>
                    <a:pt x="1034" y="1323"/>
                  </a:lnTo>
                  <a:lnTo>
                    <a:pt x="1038" y="1320"/>
                  </a:lnTo>
                  <a:close/>
                </a:path>
              </a:pathLst>
            </a:custGeom>
            <a:solidFill>
              <a:srgbClr val="86B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323"/>
            <p:cNvSpPr>
              <a:spLocks/>
            </p:cNvSpPr>
            <p:nvPr/>
          </p:nvSpPr>
          <p:spPr bwMode="auto">
            <a:xfrm>
              <a:off x="2421347" y="6803333"/>
              <a:ext cx="108180" cy="194088"/>
            </a:xfrm>
            <a:custGeom>
              <a:avLst/>
              <a:gdLst>
                <a:gd name="T0" fmla="*/ 248 w 273"/>
                <a:gd name="T1" fmla="*/ 4 h 490"/>
                <a:gd name="T2" fmla="*/ 247 w 273"/>
                <a:gd name="T3" fmla="*/ 13 h 490"/>
                <a:gd name="T4" fmla="*/ 247 w 273"/>
                <a:gd name="T5" fmla="*/ 35 h 490"/>
                <a:gd name="T6" fmla="*/ 252 w 273"/>
                <a:gd name="T7" fmla="*/ 72 h 490"/>
                <a:gd name="T8" fmla="*/ 258 w 273"/>
                <a:gd name="T9" fmla="*/ 107 h 490"/>
                <a:gd name="T10" fmla="*/ 266 w 273"/>
                <a:gd name="T11" fmla="*/ 134 h 490"/>
                <a:gd name="T12" fmla="*/ 271 w 273"/>
                <a:gd name="T13" fmla="*/ 166 h 490"/>
                <a:gd name="T14" fmla="*/ 273 w 273"/>
                <a:gd name="T15" fmla="*/ 202 h 490"/>
                <a:gd name="T16" fmla="*/ 268 w 273"/>
                <a:gd name="T17" fmla="*/ 247 h 490"/>
                <a:gd name="T18" fmla="*/ 255 w 273"/>
                <a:gd name="T19" fmla="*/ 297 h 490"/>
                <a:gd name="T20" fmla="*/ 245 w 273"/>
                <a:gd name="T21" fmla="*/ 347 h 490"/>
                <a:gd name="T22" fmla="*/ 239 w 273"/>
                <a:gd name="T23" fmla="*/ 377 h 490"/>
                <a:gd name="T24" fmla="*/ 232 w 273"/>
                <a:gd name="T25" fmla="*/ 392 h 490"/>
                <a:gd name="T26" fmla="*/ 223 w 273"/>
                <a:gd name="T27" fmla="*/ 401 h 490"/>
                <a:gd name="T28" fmla="*/ 211 w 273"/>
                <a:gd name="T29" fmla="*/ 403 h 490"/>
                <a:gd name="T30" fmla="*/ 194 w 273"/>
                <a:gd name="T31" fmla="*/ 398 h 490"/>
                <a:gd name="T32" fmla="*/ 177 w 273"/>
                <a:gd name="T33" fmla="*/ 395 h 490"/>
                <a:gd name="T34" fmla="*/ 158 w 273"/>
                <a:gd name="T35" fmla="*/ 395 h 490"/>
                <a:gd name="T36" fmla="*/ 138 w 273"/>
                <a:gd name="T37" fmla="*/ 398 h 490"/>
                <a:gd name="T38" fmla="*/ 120 w 273"/>
                <a:gd name="T39" fmla="*/ 404 h 490"/>
                <a:gd name="T40" fmla="*/ 103 w 273"/>
                <a:gd name="T41" fmla="*/ 413 h 490"/>
                <a:gd name="T42" fmla="*/ 88 w 273"/>
                <a:gd name="T43" fmla="*/ 423 h 490"/>
                <a:gd name="T44" fmla="*/ 77 w 273"/>
                <a:gd name="T45" fmla="*/ 435 h 490"/>
                <a:gd name="T46" fmla="*/ 68 w 273"/>
                <a:gd name="T47" fmla="*/ 447 h 490"/>
                <a:gd name="T48" fmla="*/ 57 w 273"/>
                <a:gd name="T49" fmla="*/ 459 h 490"/>
                <a:gd name="T50" fmla="*/ 40 w 273"/>
                <a:gd name="T51" fmla="*/ 472 h 490"/>
                <a:gd name="T52" fmla="*/ 9 w 273"/>
                <a:gd name="T53" fmla="*/ 486 h 490"/>
                <a:gd name="T54" fmla="*/ 3 w 273"/>
                <a:gd name="T55" fmla="*/ 483 h 490"/>
                <a:gd name="T56" fmla="*/ 23 w 273"/>
                <a:gd name="T57" fmla="*/ 449 h 490"/>
                <a:gd name="T58" fmla="*/ 49 w 273"/>
                <a:gd name="T59" fmla="*/ 410 h 490"/>
                <a:gd name="T60" fmla="*/ 88 w 273"/>
                <a:gd name="T61" fmla="*/ 360 h 490"/>
                <a:gd name="T62" fmla="*/ 123 w 273"/>
                <a:gd name="T63" fmla="*/ 307 h 490"/>
                <a:gd name="T64" fmla="*/ 150 w 273"/>
                <a:gd name="T65" fmla="*/ 255 h 490"/>
                <a:gd name="T66" fmla="*/ 170 w 273"/>
                <a:gd name="T67" fmla="*/ 209 h 490"/>
                <a:gd name="T68" fmla="*/ 181 w 273"/>
                <a:gd name="T69" fmla="*/ 168 h 490"/>
                <a:gd name="T70" fmla="*/ 194 w 273"/>
                <a:gd name="T71" fmla="*/ 130 h 490"/>
                <a:gd name="T72" fmla="*/ 208 w 273"/>
                <a:gd name="T73" fmla="*/ 95 h 490"/>
                <a:gd name="T74" fmla="*/ 219 w 273"/>
                <a:gd name="T75" fmla="*/ 64 h 490"/>
                <a:gd name="T76" fmla="*/ 227 w 273"/>
                <a:gd name="T77" fmla="*/ 38 h 490"/>
                <a:gd name="T78" fmla="*/ 235 w 273"/>
                <a:gd name="T79" fmla="*/ 19 h 490"/>
                <a:gd name="T80" fmla="*/ 246 w 273"/>
                <a:gd name="T81" fmla="*/ 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3" h="490">
                  <a:moveTo>
                    <a:pt x="250" y="0"/>
                  </a:moveTo>
                  <a:lnTo>
                    <a:pt x="248" y="4"/>
                  </a:lnTo>
                  <a:lnTo>
                    <a:pt x="247" y="8"/>
                  </a:lnTo>
                  <a:lnTo>
                    <a:pt x="247" y="13"/>
                  </a:lnTo>
                  <a:lnTo>
                    <a:pt x="246" y="20"/>
                  </a:lnTo>
                  <a:lnTo>
                    <a:pt x="247" y="35"/>
                  </a:lnTo>
                  <a:lnTo>
                    <a:pt x="248" y="53"/>
                  </a:lnTo>
                  <a:lnTo>
                    <a:pt x="252" y="72"/>
                  </a:lnTo>
                  <a:lnTo>
                    <a:pt x="254" y="91"/>
                  </a:lnTo>
                  <a:lnTo>
                    <a:pt x="258" y="107"/>
                  </a:lnTo>
                  <a:lnTo>
                    <a:pt x="261" y="121"/>
                  </a:lnTo>
                  <a:lnTo>
                    <a:pt x="266" y="134"/>
                  </a:lnTo>
                  <a:lnTo>
                    <a:pt x="269" y="149"/>
                  </a:lnTo>
                  <a:lnTo>
                    <a:pt x="271" y="166"/>
                  </a:lnTo>
                  <a:lnTo>
                    <a:pt x="273" y="183"/>
                  </a:lnTo>
                  <a:lnTo>
                    <a:pt x="273" y="202"/>
                  </a:lnTo>
                  <a:lnTo>
                    <a:pt x="271" y="224"/>
                  </a:lnTo>
                  <a:lnTo>
                    <a:pt x="268" y="247"/>
                  </a:lnTo>
                  <a:lnTo>
                    <a:pt x="261" y="271"/>
                  </a:lnTo>
                  <a:lnTo>
                    <a:pt x="255" y="297"/>
                  </a:lnTo>
                  <a:lnTo>
                    <a:pt x="250" y="323"/>
                  </a:lnTo>
                  <a:lnTo>
                    <a:pt x="245" y="347"/>
                  </a:lnTo>
                  <a:lnTo>
                    <a:pt x="241" y="369"/>
                  </a:lnTo>
                  <a:lnTo>
                    <a:pt x="239" y="377"/>
                  </a:lnTo>
                  <a:lnTo>
                    <a:pt x="235" y="386"/>
                  </a:lnTo>
                  <a:lnTo>
                    <a:pt x="232" y="392"/>
                  </a:lnTo>
                  <a:lnTo>
                    <a:pt x="228" y="398"/>
                  </a:lnTo>
                  <a:lnTo>
                    <a:pt x="223" y="401"/>
                  </a:lnTo>
                  <a:lnTo>
                    <a:pt x="217" y="403"/>
                  </a:lnTo>
                  <a:lnTo>
                    <a:pt x="211" y="403"/>
                  </a:lnTo>
                  <a:lnTo>
                    <a:pt x="203" y="401"/>
                  </a:lnTo>
                  <a:lnTo>
                    <a:pt x="194" y="398"/>
                  </a:lnTo>
                  <a:lnTo>
                    <a:pt x="186" y="396"/>
                  </a:lnTo>
                  <a:lnTo>
                    <a:pt x="177" y="395"/>
                  </a:lnTo>
                  <a:lnTo>
                    <a:pt x="167" y="395"/>
                  </a:lnTo>
                  <a:lnTo>
                    <a:pt x="158" y="395"/>
                  </a:lnTo>
                  <a:lnTo>
                    <a:pt x="148" y="397"/>
                  </a:lnTo>
                  <a:lnTo>
                    <a:pt x="138" y="398"/>
                  </a:lnTo>
                  <a:lnTo>
                    <a:pt x="130" y="401"/>
                  </a:lnTo>
                  <a:lnTo>
                    <a:pt x="120" y="404"/>
                  </a:lnTo>
                  <a:lnTo>
                    <a:pt x="111" y="409"/>
                  </a:lnTo>
                  <a:lnTo>
                    <a:pt x="103" y="413"/>
                  </a:lnTo>
                  <a:lnTo>
                    <a:pt x="95" y="417"/>
                  </a:lnTo>
                  <a:lnTo>
                    <a:pt x="88" y="423"/>
                  </a:lnTo>
                  <a:lnTo>
                    <a:pt x="82" y="428"/>
                  </a:lnTo>
                  <a:lnTo>
                    <a:pt x="77" y="435"/>
                  </a:lnTo>
                  <a:lnTo>
                    <a:pt x="71" y="441"/>
                  </a:lnTo>
                  <a:lnTo>
                    <a:pt x="68" y="447"/>
                  </a:lnTo>
                  <a:lnTo>
                    <a:pt x="63" y="454"/>
                  </a:lnTo>
                  <a:lnTo>
                    <a:pt x="57" y="459"/>
                  </a:lnTo>
                  <a:lnTo>
                    <a:pt x="52" y="464"/>
                  </a:lnTo>
                  <a:lnTo>
                    <a:pt x="40" y="472"/>
                  </a:lnTo>
                  <a:lnTo>
                    <a:pt x="28" y="479"/>
                  </a:lnTo>
                  <a:lnTo>
                    <a:pt x="9" y="486"/>
                  </a:lnTo>
                  <a:lnTo>
                    <a:pt x="0" y="490"/>
                  </a:lnTo>
                  <a:lnTo>
                    <a:pt x="3" y="483"/>
                  </a:lnTo>
                  <a:lnTo>
                    <a:pt x="14" y="463"/>
                  </a:lnTo>
                  <a:lnTo>
                    <a:pt x="23" y="449"/>
                  </a:lnTo>
                  <a:lnTo>
                    <a:pt x="35" y="430"/>
                  </a:lnTo>
                  <a:lnTo>
                    <a:pt x="49" y="410"/>
                  </a:lnTo>
                  <a:lnTo>
                    <a:pt x="68" y="386"/>
                  </a:lnTo>
                  <a:lnTo>
                    <a:pt x="88" y="360"/>
                  </a:lnTo>
                  <a:lnTo>
                    <a:pt x="106" y="333"/>
                  </a:lnTo>
                  <a:lnTo>
                    <a:pt x="123" y="307"/>
                  </a:lnTo>
                  <a:lnTo>
                    <a:pt x="137" y="281"/>
                  </a:lnTo>
                  <a:lnTo>
                    <a:pt x="150" y="255"/>
                  </a:lnTo>
                  <a:lnTo>
                    <a:pt x="162" y="231"/>
                  </a:lnTo>
                  <a:lnTo>
                    <a:pt x="170" y="209"/>
                  </a:lnTo>
                  <a:lnTo>
                    <a:pt x="176" y="187"/>
                  </a:lnTo>
                  <a:lnTo>
                    <a:pt x="181" y="168"/>
                  </a:lnTo>
                  <a:lnTo>
                    <a:pt x="187" y="148"/>
                  </a:lnTo>
                  <a:lnTo>
                    <a:pt x="194" y="130"/>
                  </a:lnTo>
                  <a:lnTo>
                    <a:pt x="201" y="113"/>
                  </a:lnTo>
                  <a:lnTo>
                    <a:pt x="208" y="95"/>
                  </a:lnTo>
                  <a:lnTo>
                    <a:pt x="214" y="79"/>
                  </a:lnTo>
                  <a:lnTo>
                    <a:pt x="219" y="64"/>
                  </a:lnTo>
                  <a:lnTo>
                    <a:pt x="224" y="51"/>
                  </a:lnTo>
                  <a:lnTo>
                    <a:pt x="227" y="38"/>
                  </a:lnTo>
                  <a:lnTo>
                    <a:pt x="231" y="27"/>
                  </a:lnTo>
                  <a:lnTo>
                    <a:pt x="235" y="19"/>
                  </a:lnTo>
                  <a:lnTo>
                    <a:pt x="240" y="12"/>
                  </a:lnTo>
                  <a:lnTo>
                    <a:pt x="246" y="3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324"/>
            <p:cNvSpPr>
              <a:spLocks/>
            </p:cNvSpPr>
            <p:nvPr/>
          </p:nvSpPr>
          <p:spPr bwMode="auto">
            <a:xfrm>
              <a:off x="2667934" y="6795378"/>
              <a:ext cx="95453" cy="197269"/>
            </a:xfrm>
            <a:custGeom>
              <a:avLst/>
              <a:gdLst>
                <a:gd name="T0" fmla="*/ 39 w 242"/>
                <a:gd name="T1" fmla="*/ 8 h 494"/>
                <a:gd name="T2" fmla="*/ 27 w 242"/>
                <a:gd name="T3" fmla="*/ 57 h 494"/>
                <a:gd name="T4" fmla="*/ 12 w 242"/>
                <a:gd name="T5" fmla="*/ 130 h 494"/>
                <a:gd name="T6" fmla="*/ 3 w 242"/>
                <a:gd name="T7" fmla="*/ 179 h 494"/>
                <a:gd name="T8" fmla="*/ 0 w 242"/>
                <a:gd name="T9" fmla="*/ 204 h 494"/>
                <a:gd name="T10" fmla="*/ 3 w 242"/>
                <a:gd name="T11" fmla="*/ 232 h 494"/>
                <a:gd name="T12" fmla="*/ 17 w 242"/>
                <a:gd name="T13" fmla="*/ 293 h 494"/>
                <a:gd name="T14" fmla="*/ 38 w 242"/>
                <a:gd name="T15" fmla="*/ 360 h 494"/>
                <a:gd name="T16" fmla="*/ 54 w 242"/>
                <a:gd name="T17" fmla="*/ 399 h 494"/>
                <a:gd name="T18" fmla="*/ 65 w 242"/>
                <a:gd name="T19" fmla="*/ 414 h 494"/>
                <a:gd name="T20" fmla="*/ 78 w 242"/>
                <a:gd name="T21" fmla="*/ 417 h 494"/>
                <a:gd name="T22" fmla="*/ 96 w 242"/>
                <a:gd name="T23" fmla="*/ 415 h 494"/>
                <a:gd name="T24" fmla="*/ 114 w 242"/>
                <a:gd name="T25" fmla="*/ 410 h 494"/>
                <a:gd name="T26" fmla="*/ 127 w 242"/>
                <a:gd name="T27" fmla="*/ 410 h 494"/>
                <a:gd name="T28" fmla="*/ 136 w 242"/>
                <a:gd name="T29" fmla="*/ 414 h 494"/>
                <a:gd name="T30" fmla="*/ 147 w 242"/>
                <a:gd name="T31" fmla="*/ 423 h 494"/>
                <a:gd name="T32" fmla="*/ 160 w 242"/>
                <a:gd name="T33" fmla="*/ 443 h 494"/>
                <a:gd name="T34" fmla="*/ 174 w 242"/>
                <a:gd name="T35" fmla="*/ 464 h 494"/>
                <a:gd name="T36" fmla="*/ 190 w 242"/>
                <a:gd name="T37" fmla="*/ 480 h 494"/>
                <a:gd name="T38" fmla="*/ 205 w 242"/>
                <a:gd name="T39" fmla="*/ 487 h 494"/>
                <a:gd name="T40" fmla="*/ 221 w 242"/>
                <a:gd name="T41" fmla="*/ 491 h 494"/>
                <a:gd name="T42" fmla="*/ 233 w 242"/>
                <a:gd name="T43" fmla="*/ 494 h 494"/>
                <a:gd name="T44" fmla="*/ 241 w 242"/>
                <a:gd name="T45" fmla="*/ 491 h 494"/>
                <a:gd name="T46" fmla="*/ 242 w 242"/>
                <a:gd name="T47" fmla="*/ 487 h 494"/>
                <a:gd name="T48" fmla="*/ 235 w 242"/>
                <a:gd name="T49" fmla="*/ 474 h 494"/>
                <a:gd name="T50" fmla="*/ 215 w 242"/>
                <a:gd name="T51" fmla="*/ 446 h 494"/>
                <a:gd name="T52" fmla="*/ 182 w 242"/>
                <a:gd name="T53" fmla="*/ 404 h 494"/>
                <a:gd name="T54" fmla="*/ 148 w 242"/>
                <a:gd name="T55" fmla="*/ 350 h 494"/>
                <a:gd name="T56" fmla="*/ 117 w 242"/>
                <a:gd name="T57" fmla="*/ 293 h 494"/>
                <a:gd name="T58" fmla="*/ 95 w 242"/>
                <a:gd name="T59" fmla="*/ 243 h 494"/>
                <a:gd name="T60" fmla="*/ 84 w 242"/>
                <a:gd name="T61" fmla="*/ 204 h 494"/>
                <a:gd name="T62" fmla="*/ 71 w 242"/>
                <a:gd name="T63" fmla="*/ 153 h 494"/>
                <a:gd name="T64" fmla="*/ 56 w 242"/>
                <a:gd name="T65" fmla="*/ 93 h 494"/>
                <a:gd name="T66" fmla="*/ 44 w 242"/>
                <a:gd name="T67" fmla="*/ 3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2" h="494">
                  <a:moveTo>
                    <a:pt x="41" y="0"/>
                  </a:moveTo>
                  <a:lnTo>
                    <a:pt x="39" y="8"/>
                  </a:lnTo>
                  <a:lnTo>
                    <a:pt x="34" y="28"/>
                  </a:lnTo>
                  <a:lnTo>
                    <a:pt x="27" y="57"/>
                  </a:lnTo>
                  <a:lnTo>
                    <a:pt x="19" y="93"/>
                  </a:lnTo>
                  <a:lnTo>
                    <a:pt x="12" y="130"/>
                  </a:lnTo>
                  <a:lnTo>
                    <a:pt x="5" y="164"/>
                  </a:lnTo>
                  <a:lnTo>
                    <a:pt x="3" y="179"/>
                  </a:lnTo>
                  <a:lnTo>
                    <a:pt x="1" y="193"/>
                  </a:lnTo>
                  <a:lnTo>
                    <a:pt x="0" y="204"/>
                  </a:lnTo>
                  <a:lnTo>
                    <a:pt x="0" y="213"/>
                  </a:lnTo>
                  <a:lnTo>
                    <a:pt x="3" y="232"/>
                  </a:lnTo>
                  <a:lnTo>
                    <a:pt x="9" y="260"/>
                  </a:lnTo>
                  <a:lnTo>
                    <a:pt x="17" y="293"/>
                  </a:lnTo>
                  <a:lnTo>
                    <a:pt x="27" y="327"/>
                  </a:lnTo>
                  <a:lnTo>
                    <a:pt x="38" y="360"/>
                  </a:lnTo>
                  <a:lnTo>
                    <a:pt x="48" y="388"/>
                  </a:lnTo>
                  <a:lnTo>
                    <a:pt x="54" y="399"/>
                  </a:lnTo>
                  <a:lnTo>
                    <a:pt x="59" y="407"/>
                  </a:lnTo>
                  <a:lnTo>
                    <a:pt x="65" y="414"/>
                  </a:lnTo>
                  <a:lnTo>
                    <a:pt x="69" y="416"/>
                  </a:lnTo>
                  <a:lnTo>
                    <a:pt x="78" y="417"/>
                  </a:lnTo>
                  <a:lnTo>
                    <a:pt x="86" y="416"/>
                  </a:lnTo>
                  <a:lnTo>
                    <a:pt x="96" y="415"/>
                  </a:lnTo>
                  <a:lnTo>
                    <a:pt x="105" y="413"/>
                  </a:lnTo>
                  <a:lnTo>
                    <a:pt x="114" y="410"/>
                  </a:lnTo>
                  <a:lnTo>
                    <a:pt x="123" y="410"/>
                  </a:lnTo>
                  <a:lnTo>
                    <a:pt x="127" y="410"/>
                  </a:lnTo>
                  <a:lnTo>
                    <a:pt x="132" y="411"/>
                  </a:lnTo>
                  <a:lnTo>
                    <a:pt x="136" y="414"/>
                  </a:lnTo>
                  <a:lnTo>
                    <a:pt x="139" y="416"/>
                  </a:lnTo>
                  <a:lnTo>
                    <a:pt x="147" y="423"/>
                  </a:lnTo>
                  <a:lnTo>
                    <a:pt x="153" y="432"/>
                  </a:lnTo>
                  <a:lnTo>
                    <a:pt x="160" y="443"/>
                  </a:lnTo>
                  <a:lnTo>
                    <a:pt x="166" y="454"/>
                  </a:lnTo>
                  <a:lnTo>
                    <a:pt x="174" y="464"/>
                  </a:lnTo>
                  <a:lnTo>
                    <a:pt x="185" y="475"/>
                  </a:lnTo>
                  <a:lnTo>
                    <a:pt x="190" y="480"/>
                  </a:lnTo>
                  <a:lnTo>
                    <a:pt x="198" y="484"/>
                  </a:lnTo>
                  <a:lnTo>
                    <a:pt x="205" y="487"/>
                  </a:lnTo>
                  <a:lnTo>
                    <a:pt x="214" y="489"/>
                  </a:lnTo>
                  <a:lnTo>
                    <a:pt x="221" y="491"/>
                  </a:lnTo>
                  <a:lnTo>
                    <a:pt x="228" y="492"/>
                  </a:lnTo>
                  <a:lnTo>
                    <a:pt x="233" y="494"/>
                  </a:lnTo>
                  <a:lnTo>
                    <a:pt x="237" y="492"/>
                  </a:lnTo>
                  <a:lnTo>
                    <a:pt x="241" y="491"/>
                  </a:lnTo>
                  <a:lnTo>
                    <a:pt x="242" y="490"/>
                  </a:lnTo>
                  <a:lnTo>
                    <a:pt x="242" y="487"/>
                  </a:lnTo>
                  <a:lnTo>
                    <a:pt x="241" y="484"/>
                  </a:lnTo>
                  <a:lnTo>
                    <a:pt x="235" y="474"/>
                  </a:lnTo>
                  <a:lnTo>
                    <a:pt x="227" y="461"/>
                  </a:lnTo>
                  <a:lnTo>
                    <a:pt x="215" y="446"/>
                  </a:lnTo>
                  <a:lnTo>
                    <a:pt x="199" y="427"/>
                  </a:lnTo>
                  <a:lnTo>
                    <a:pt x="182" y="404"/>
                  </a:lnTo>
                  <a:lnTo>
                    <a:pt x="165" y="377"/>
                  </a:lnTo>
                  <a:lnTo>
                    <a:pt x="148" y="350"/>
                  </a:lnTo>
                  <a:lnTo>
                    <a:pt x="132" y="321"/>
                  </a:lnTo>
                  <a:lnTo>
                    <a:pt x="117" y="293"/>
                  </a:lnTo>
                  <a:lnTo>
                    <a:pt x="105" y="267"/>
                  </a:lnTo>
                  <a:lnTo>
                    <a:pt x="95" y="243"/>
                  </a:lnTo>
                  <a:lnTo>
                    <a:pt x="90" y="224"/>
                  </a:lnTo>
                  <a:lnTo>
                    <a:pt x="84" y="204"/>
                  </a:lnTo>
                  <a:lnTo>
                    <a:pt x="78" y="180"/>
                  </a:lnTo>
                  <a:lnTo>
                    <a:pt x="71" y="153"/>
                  </a:lnTo>
                  <a:lnTo>
                    <a:pt x="63" y="124"/>
                  </a:lnTo>
                  <a:lnTo>
                    <a:pt x="56" y="93"/>
                  </a:lnTo>
                  <a:lnTo>
                    <a:pt x="50" y="62"/>
                  </a:lnTo>
                  <a:lnTo>
                    <a:pt x="44" y="3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3" name="组合 2612"/>
          <p:cNvGrpSpPr/>
          <p:nvPr/>
        </p:nvGrpSpPr>
        <p:grpSpPr>
          <a:xfrm>
            <a:off x="9553967" y="3565493"/>
            <a:ext cx="1078615" cy="1137823"/>
            <a:chOff x="3127699" y="7350596"/>
            <a:chExt cx="491584" cy="628399"/>
          </a:xfrm>
        </p:grpSpPr>
        <p:sp>
          <p:nvSpPr>
            <p:cNvPr id="1269" name="Freeform 2396"/>
            <p:cNvSpPr>
              <a:spLocks/>
            </p:cNvSpPr>
            <p:nvPr/>
          </p:nvSpPr>
          <p:spPr bwMode="auto">
            <a:xfrm>
              <a:off x="3148381" y="7487412"/>
              <a:ext cx="98635" cy="100226"/>
            </a:xfrm>
            <a:custGeom>
              <a:avLst/>
              <a:gdLst>
                <a:gd name="T0" fmla="*/ 249 w 249"/>
                <a:gd name="T1" fmla="*/ 0 h 248"/>
                <a:gd name="T2" fmla="*/ 0 w 249"/>
                <a:gd name="T3" fmla="*/ 248 h 248"/>
                <a:gd name="T4" fmla="*/ 4 w 249"/>
                <a:gd name="T5" fmla="*/ 227 h 248"/>
                <a:gd name="T6" fmla="*/ 9 w 249"/>
                <a:gd name="T7" fmla="*/ 205 h 248"/>
                <a:gd name="T8" fmla="*/ 17 w 249"/>
                <a:gd name="T9" fmla="*/ 185 h 248"/>
                <a:gd name="T10" fmla="*/ 25 w 249"/>
                <a:gd name="T11" fmla="*/ 165 h 248"/>
                <a:gd name="T12" fmla="*/ 35 w 249"/>
                <a:gd name="T13" fmla="*/ 147 h 248"/>
                <a:gd name="T14" fmla="*/ 47 w 249"/>
                <a:gd name="T15" fmla="*/ 130 h 248"/>
                <a:gd name="T16" fmla="*/ 60 w 249"/>
                <a:gd name="T17" fmla="*/ 112 h 248"/>
                <a:gd name="T18" fmla="*/ 74 w 249"/>
                <a:gd name="T19" fmla="*/ 97 h 248"/>
                <a:gd name="T20" fmla="*/ 91 w 249"/>
                <a:gd name="T21" fmla="*/ 80 h 248"/>
                <a:gd name="T22" fmla="*/ 111 w 249"/>
                <a:gd name="T23" fmla="*/ 64 h 248"/>
                <a:gd name="T24" fmla="*/ 131 w 249"/>
                <a:gd name="T25" fmla="*/ 49 h 248"/>
                <a:gd name="T26" fmla="*/ 152 w 249"/>
                <a:gd name="T27" fmla="*/ 36 h 248"/>
                <a:gd name="T28" fmla="*/ 174 w 249"/>
                <a:gd name="T29" fmla="*/ 24 h 248"/>
                <a:gd name="T30" fmla="*/ 198 w 249"/>
                <a:gd name="T31" fmla="*/ 14 h 248"/>
                <a:gd name="T32" fmla="*/ 223 w 249"/>
                <a:gd name="T33" fmla="*/ 6 h 248"/>
                <a:gd name="T34" fmla="*/ 249 w 249"/>
                <a:gd name="T3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9" h="248">
                  <a:moveTo>
                    <a:pt x="249" y="0"/>
                  </a:moveTo>
                  <a:lnTo>
                    <a:pt x="0" y="248"/>
                  </a:lnTo>
                  <a:lnTo>
                    <a:pt x="4" y="227"/>
                  </a:lnTo>
                  <a:lnTo>
                    <a:pt x="9" y="205"/>
                  </a:lnTo>
                  <a:lnTo>
                    <a:pt x="17" y="185"/>
                  </a:lnTo>
                  <a:lnTo>
                    <a:pt x="25" y="165"/>
                  </a:lnTo>
                  <a:lnTo>
                    <a:pt x="35" y="147"/>
                  </a:lnTo>
                  <a:lnTo>
                    <a:pt x="47" y="130"/>
                  </a:lnTo>
                  <a:lnTo>
                    <a:pt x="60" y="112"/>
                  </a:lnTo>
                  <a:lnTo>
                    <a:pt x="74" y="97"/>
                  </a:lnTo>
                  <a:lnTo>
                    <a:pt x="91" y="80"/>
                  </a:lnTo>
                  <a:lnTo>
                    <a:pt x="111" y="64"/>
                  </a:lnTo>
                  <a:lnTo>
                    <a:pt x="131" y="49"/>
                  </a:lnTo>
                  <a:lnTo>
                    <a:pt x="152" y="36"/>
                  </a:lnTo>
                  <a:lnTo>
                    <a:pt x="174" y="24"/>
                  </a:lnTo>
                  <a:lnTo>
                    <a:pt x="198" y="14"/>
                  </a:lnTo>
                  <a:lnTo>
                    <a:pt x="223" y="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397"/>
            <p:cNvSpPr>
              <a:spLocks/>
            </p:cNvSpPr>
            <p:nvPr/>
          </p:nvSpPr>
          <p:spPr bwMode="auto">
            <a:xfrm>
              <a:off x="3146790" y="7485821"/>
              <a:ext cx="120907" cy="119316"/>
            </a:xfrm>
            <a:custGeom>
              <a:avLst/>
              <a:gdLst>
                <a:gd name="T0" fmla="*/ 18 w 302"/>
                <a:gd name="T1" fmla="*/ 197 h 302"/>
                <a:gd name="T2" fmla="*/ 188 w 302"/>
                <a:gd name="T3" fmla="*/ 26 h 302"/>
                <a:gd name="T4" fmla="*/ 201 w 302"/>
                <a:gd name="T5" fmla="*/ 21 h 302"/>
                <a:gd name="T6" fmla="*/ 215 w 302"/>
                <a:gd name="T7" fmla="*/ 17 h 302"/>
                <a:gd name="T8" fmla="*/ 229 w 302"/>
                <a:gd name="T9" fmla="*/ 12 h 302"/>
                <a:gd name="T10" fmla="*/ 243 w 302"/>
                <a:gd name="T11" fmla="*/ 9 h 302"/>
                <a:gd name="T12" fmla="*/ 257 w 302"/>
                <a:gd name="T13" fmla="*/ 6 h 302"/>
                <a:gd name="T14" fmla="*/ 272 w 302"/>
                <a:gd name="T15" fmla="*/ 3 h 302"/>
                <a:gd name="T16" fmla="*/ 286 w 302"/>
                <a:gd name="T17" fmla="*/ 2 h 302"/>
                <a:gd name="T18" fmla="*/ 302 w 302"/>
                <a:gd name="T19" fmla="*/ 0 h 302"/>
                <a:gd name="T20" fmla="*/ 0 w 302"/>
                <a:gd name="T21" fmla="*/ 302 h 302"/>
                <a:gd name="T22" fmla="*/ 0 w 302"/>
                <a:gd name="T23" fmla="*/ 299 h 302"/>
                <a:gd name="T24" fmla="*/ 0 w 302"/>
                <a:gd name="T25" fmla="*/ 296 h 302"/>
                <a:gd name="T26" fmla="*/ 0 w 302"/>
                <a:gd name="T27" fmla="*/ 295 h 302"/>
                <a:gd name="T28" fmla="*/ 0 w 302"/>
                <a:gd name="T29" fmla="*/ 289 h 302"/>
                <a:gd name="T30" fmla="*/ 1 w 302"/>
                <a:gd name="T31" fmla="*/ 282 h 302"/>
                <a:gd name="T32" fmla="*/ 2 w 302"/>
                <a:gd name="T33" fmla="*/ 260 h 302"/>
                <a:gd name="T34" fmla="*/ 6 w 302"/>
                <a:gd name="T35" fmla="*/ 238 h 302"/>
                <a:gd name="T36" fmla="*/ 11 w 302"/>
                <a:gd name="T37" fmla="*/ 218 h 302"/>
                <a:gd name="T38" fmla="*/ 18 w 302"/>
                <a:gd name="T39" fmla="*/ 19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302">
                  <a:moveTo>
                    <a:pt x="18" y="197"/>
                  </a:moveTo>
                  <a:lnTo>
                    <a:pt x="188" y="26"/>
                  </a:lnTo>
                  <a:lnTo>
                    <a:pt x="201" y="21"/>
                  </a:lnTo>
                  <a:lnTo>
                    <a:pt x="215" y="17"/>
                  </a:lnTo>
                  <a:lnTo>
                    <a:pt x="229" y="12"/>
                  </a:lnTo>
                  <a:lnTo>
                    <a:pt x="243" y="9"/>
                  </a:lnTo>
                  <a:lnTo>
                    <a:pt x="257" y="6"/>
                  </a:lnTo>
                  <a:lnTo>
                    <a:pt x="272" y="3"/>
                  </a:lnTo>
                  <a:lnTo>
                    <a:pt x="286" y="2"/>
                  </a:lnTo>
                  <a:lnTo>
                    <a:pt x="302" y="0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1" y="282"/>
                  </a:lnTo>
                  <a:lnTo>
                    <a:pt x="2" y="260"/>
                  </a:lnTo>
                  <a:lnTo>
                    <a:pt x="6" y="238"/>
                  </a:lnTo>
                  <a:lnTo>
                    <a:pt x="11" y="218"/>
                  </a:lnTo>
                  <a:lnTo>
                    <a:pt x="18" y="197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398"/>
            <p:cNvSpPr>
              <a:spLocks/>
            </p:cNvSpPr>
            <p:nvPr/>
          </p:nvSpPr>
          <p:spPr bwMode="auto">
            <a:xfrm>
              <a:off x="3146790" y="7485821"/>
              <a:ext cx="138407" cy="135225"/>
            </a:xfrm>
            <a:custGeom>
              <a:avLst/>
              <a:gdLst>
                <a:gd name="T0" fmla="*/ 3 w 346"/>
                <a:gd name="T1" fmla="*/ 256 h 344"/>
                <a:gd name="T2" fmla="*/ 252 w 346"/>
                <a:gd name="T3" fmla="*/ 8 h 344"/>
                <a:gd name="T4" fmla="*/ 269 w 346"/>
                <a:gd name="T5" fmla="*/ 5 h 344"/>
                <a:gd name="T6" fmla="*/ 286 w 346"/>
                <a:gd name="T7" fmla="*/ 3 h 344"/>
                <a:gd name="T8" fmla="*/ 304 w 346"/>
                <a:gd name="T9" fmla="*/ 1 h 344"/>
                <a:gd name="T10" fmla="*/ 322 w 346"/>
                <a:gd name="T11" fmla="*/ 0 h 344"/>
                <a:gd name="T12" fmla="*/ 334 w 346"/>
                <a:gd name="T13" fmla="*/ 0 h 344"/>
                <a:gd name="T14" fmla="*/ 346 w 346"/>
                <a:gd name="T15" fmla="*/ 1 h 344"/>
                <a:gd name="T16" fmla="*/ 3 w 346"/>
                <a:gd name="T17" fmla="*/ 344 h 344"/>
                <a:gd name="T18" fmla="*/ 2 w 346"/>
                <a:gd name="T19" fmla="*/ 332 h 344"/>
                <a:gd name="T20" fmla="*/ 1 w 346"/>
                <a:gd name="T21" fmla="*/ 321 h 344"/>
                <a:gd name="T22" fmla="*/ 0 w 346"/>
                <a:gd name="T23" fmla="*/ 309 h 344"/>
                <a:gd name="T24" fmla="*/ 0 w 346"/>
                <a:gd name="T25" fmla="*/ 297 h 344"/>
                <a:gd name="T26" fmla="*/ 0 w 346"/>
                <a:gd name="T27" fmla="*/ 296 h 344"/>
                <a:gd name="T28" fmla="*/ 0 w 346"/>
                <a:gd name="T29" fmla="*/ 290 h 344"/>
                <a:gd name="T30" fmla="*/ 1 w 346"/>
                <a:gd name="T31" fmla="*/ 283 h 344"/>
                <a:gd name="T32" fmla="*/ 1 w 346"/>
                <a:gd name="T33" fmla="*/ 269 h 344"/>
                <a:gd name="T34" fmla="*/ 3 w 346"/>
                <a:gd name="T35" fmla="*/ 25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6" h="344">
                  <a:moveTo>
                    <a:pt x="3" y="256"/>
                  </a:moveTo>
                  <a:lnTo>
                    <a:pt x="252" y="8"/>
                  </a:lnTo>
                  <a:lnTo>
                    <a:pt x="269" y="5"/>
                  </a:lnTo>
                  <a:lnTo>
                    <a:pt x="286" y="3"/>
                  </a:lnTo>
                  <a:lnTo>
                    <a:pt x="304" y="1"/>
                  </a:lnTo>
                  <a:lnTo>
                    <a:pt x="322" y="0"/>
                  </a:lnTo>
                  <a:lnTo>
                    <a:pt x="334" y="0"/>
                  </a:lnTo>
                  <a:lnTo>
                    <a:pt x="346" y="1"/>
                  </a:lnTo>
                  <a:lnTo>
                    <a:pt x="3" y="344"/>
                  </a:lnTo>
                  <a:lnTo>
                    <a:pt x="2" y="332"/>
                  </a:lnTo>
                  <a:lnTo>
                    <a:pt x="1" y="321"/>
                  </a:lnTo>
                  <a:lnTo>
                    <a:pt x="0" y="309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1" y="283"/>
                  </a:lnTo>
                  <a:lnTo>
                    <a:pt x="1" y="269"/>
                  </a:lnTo>
                  <a:lnTo>
                    <a:pt x="3" y="25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399"/>
            <p:cNvSpPr>
              <a:spLocks/>
            </p:cNvSpPr>
            <p:nvPr/>
          </p:nvSpPr>
          <p:spPr bwMode="auto">
            <a:xfrm>
              <a:off x="3146790" y="7485821"/>
              <a:ext cx="152725" cy="151134"/>
            </a:xfrm>
            <a:custGeom>
              <a:avLst/>
              <a:gdLst>
                <a:gd name="T0" fmla="*/ 0 w 385"/>
                <a:gd name="T1" fmla="*/ 303 h 381"/>
                <a:gd name="T2" fmla="*/ 302 w 385"/>
                <a:gd name="T3" fmla="*/ 1 h 381"/>
                <a:gd name="T4" fmla="*/ 312 w 385"/>
                <a:gd name="T5" fmla="*/ 0 h 381"/>
                <a:gd name="T6" fmla="*/ 322 w 385"/>
                <a:gd name="T7" fmla="*/ 0 h 381"/>
                <a:gd name="T8" fmla="*/ 338 w 385"/>
                <a:gd name="T9" fmla="*/ 0 h 381"/>
                <a:gd name="T10" fmla="*/ 353 w 385"/>
                <a:gd name="T11" fmla="*/ 1 h 381"/>
                <a:gd name="T12" fmla="*/ 370 w 385"/>
                <a:gd name="T13" fmla="*/ 4 h 381"/>
                <a:gd name="T14" fmla="*/ 385 w 385"/>
                <a:gd name="T15" fmla="*/ 6 h 381"/>
                <a:gd name="T16" fmla="*/ 10 w 385"/>
                <a:gd name="T17" fmla="*/ 381 h 381"/>
                <a:gd name="T18" fmla="*/ 7 w 385"/>
                <a:gd name="T19" fmla="*/ 361 h 381"/>
                <a:gd name="T20" fmla="*/ 3 w 385"/>
                <a:gd name="T21" fmla="*/ 343 h 381"/>
                <a:gd name="T22" fmla="*/ 1 w 385"/>
                <a:gd name="T23" fmla="*/ 322 h 381"/>
                <a:gd name="T24" fmla="*/ 0 w 385"/>
                <a:gd name="T25" fmla="*/ 30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381">
                  <a:moveTo>
                    <a:pt x="0" y="303"/>
                  </a:moveTo>
                  <a:lnTo>
                    <a:pt x="302" y="1"/>
                  </a:lnTo>
                  <a:lnTo>
                    <a:pt x="312" y="0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53" y="1"/>
                  </a:lnTo>
                  <a:lnTo>
                    <a:pt x="370" y="4"/>
                  </a:lnTo>
                  <a:lnTo>
                    <a:pt x="385" y="6"/>
                  </a:lnTo>
                  <a:lnTo>
                    <a:pt x="10" y="381"/>
                  </a:lnTo>
                  <a:lnTo>
                    <a:pt x="7" y="361"/>
                  </a:lnTo>
                  <a:lnTo>
                    <a:pt x="3" y="343"/>
                  </a:lnTo>
                  <a:lnTo>
                    <a:pt x="1" y="322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400"/>
            <p:cNvSpPr>
              <a:spLocks/>
            </p:cNvSpPr>
            <p:nvPr/>
          </p:nvSpPr>
          <p:spPr bwMode="auto">
            <a:xfrm>
              <a:off x="3148381" y="7485821"/>
              <a:ext cx="165452" cy="163861"/>
            </a:xfrm>
            <a:custGeom>
              <a:avLst/>
              <a:gdLst>
                <a:gd name="T0" fmla="*/ 0 w 417"/>
                <a:gd name="T1" fmla="*/ 343 h 413"/>
                <a:gd name="T2" fmla="*/ 343 w 417"/>
                <a:gd name="T3" fmla="*/ 0 h 413"/>
                <a:gd name="T4" fmla="*/ 361 w 417"/>
                <a:gd name="T5" fmla="*/ 2 h 413"/>
                <a:gd name="T6" fmla="*/ 381 w 417"/>
                <a:gd name="T7" fmla="*/ 5 h 413"/>
                <a:gd name="T8" fmla="*/ 399 w 417"/>
                <a:gd name="T9" fmla="*/ 9 h 413"/>
                <a:gd name="T10" fmla="*/ 417 w 417"/>
                <a:gd name="T11" fmla="*/ 13 h 413"/>
                <a:gd name="T12" fmla="*/ 18 w 417"/>
                <a:gd name="T13" fmla="*/ 413 h 413"/>
                <a:gd name="T14" fmla="*/ 12 w 417"/>
                <a:gd name="T15" fmla="*/ 396 h 413"/>
                <a:gd name="T16" fmla="*/ 7 w 417"/>
                <a:gd name="T17" fmla="*/ 378 h 413"/>
                <a:gd name="T18" fmla="*/ 4 w 417"/>
                <a:gd name="T19" fmla="*/ 360 h 413"/>
                <a:gd name="T20" fmla="*/ 0 w 417"/>
                <a:gd name="T21" fmla="*/ 34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7" h="413">
                  <a:moveTo>
                    <a:pt x="0" y="343"/>
                  </a:moveTo>
                  <a:lnTo>
                    <a:pt x="343" y="0"/>
                  </a:lnTo>
                  <a:lnTo>
                    <a:pt x="361" y="2"/>
                  </a:lnTo>
                  <a:lnTo>
                    <a:pt x="381" y="5"/>
                  </a:lnTo>
                  <a:lnTo>
                    <a:pt x="399" y="9"/>
                  </a:lnTo>
                  <a:lnTo>
                    <a:pt x="417" y="13"/>
                  </a:lnTo>
                  <a:lnTo>
                    <a:pt x="18" y="413"/>
                  </a:lnTo>
                  <a:lnTo>
                    <a:pt x="12" y="396"/>
                  </a:lnTo>
                  <a:lnTo>
                    <a:pt x="7" y="378"/>
                  </a:lnTo>
                  <a:lnTo>
                    <a:pt x="4" y="360"/>
                  </a:lnTo>
                  <a:lnTo>
                    <a:pt x="0" y="34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401"/>
            <p:cNvSpPr>
              <a:spLocks/>
            </p:cNvSpPr>
            <p:nvPr/>
          </p:nvSpPr>
          <p:spPr bwMode="auto">
            <a:xfrm>
              <a:off x="3151563" y="7487412"/>
              <a:ext cx="174997" cy="174997"/>
            </a:xfrm>
            <a:custGeom>
              <a:avLst/>
              <a:gdLst>
                <a:gd name="T0" fmla="*/ 0 w 443"/>
                <a:gd name="T1" fmla="*/ 375 h 438"/>
                <a:gd name="T2" fmla="*/ 375 w 443"/>
                <a:gd name="T3" fmla="*/ 0 h 438"/>
                <a:gd name="T4" fmla="*/ 392 w 443"/>
                <a:gd name="T5" fmla="*/ 4 h 438"/>
                <a:gd name="T6" fmla="*/ 409 w 443"/>
                <a:gd name="T7" fmla="*/ 8 h 438"/>
                <a:gd name="T8" fmla="*/ 425 w 443"/>
                <a:gd name="T9" fmla="*/ 14 h 438"/>
                <a:gd name="T10" fmla="*/ 443 w 443"/>
                <a:gd name="T11" fmla="*/ 19 h 438"/>
                <a:gd name="T12" fmla="*/ 24 w 443"/>
                <a:gd name="T13" fmla="*/ 438 h 438"/>
                <a:gd name="T14" fmla="*/ 16 w 443"/>
                <a:gd name="T15" fmla="*/ 423 h 438"/>
                <a:gd name="T16" fmla="*/ 11 w 443"/>
                <a:gd name="T17" fmla="*/ 407 h 438"/>
                <a:gd name="T18" fmla="*/ 5 w 443"/>
                <a:gd name="T19" fmla="*/ 391 h 438"/>
                <a:gd name="T20" fmla="*/ 0 w 443"/>
                <a:gd name="T21" fmla="*/ 375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438">
                  <a:moveTo>
                    <a:pt x="0" y="375"/>
                  </a:moveTo>
                  <a:lnTo>
                    <a:pt x="375" y="0"/>
                  </a:lnTo>
                  <a:lnTo>
                    <a:pt x="392" y="4"/>
                  </a:lnTo>
                  <a:lnTo>
                    <a:pt x="409" y="8"/>
                  </a:lnTo>
                  <a:lnTo>
                    <a:pt x="425" y="14"/>
                  </a:lnTo>
                  <a:lnTo>
                    <a:pt x="443" y="19"/>
                  </a:lnTo>
                  <a:lnTo>
                    <a:pt x="24" y="438"/>
                  </a:lnTo>
                  <a:lnTo>
                    <a:pt x="16" y="423"/>
                  </a:lnTo>
                  <a:lnTo>
                    <a:pt x="11" y="407"/>
                  </a:lnTo>
                  <a:lnTo>
                    <a:pt x="5" y="391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402"/>
            <p:cNvSpPr>
              <a:spLocks/>
            </p:cNvSpPr>
            <p:nvPr/>
          </p:nvSpPr>
          <p:spPr bwMode="auto">
            <a:xfrm>
              <a:off x="3154744" y="7490594"/>
              <a:ext cx="184542" cy="182951"/>
            </a:xfrm>
            <a:custGeom>
              <a:avLst/>
              <a:gdLst>
                <a:gd name="T0" fmla="*/ 0 w 461"/>
                <a:gd name="T1" fmla="*/ 400 h 458"/>
                <a:gd name="T2" fmla="*/ 399 w 461"/>
                <a:gd name="T3" fmla="*/ 0 h 458"/>
                <a:gd name="T4" fmla="*/ 416 w 461"/>
                <a:gd name="T5" fmla="*/ 6 h 458"/>
                <a:gd name="T6" fmla="*/ 431 w 461"/>
                <a:gd name="T7" fmla="*/ 11 h 458"/>
                <a:gd name="T8" fmla="*/ 446 w 461"/>
                <a:gd name="T9" fmla="*/ 18 h 458"/>
                <a:gd name="T10" fmla="*/ 461 w 461"/>
                <a:gd name="T11" fmla="*/ 25 h 458"/>
                <a:gd name="T12" fmla="*/ 28 w 461"/>
                <a:gd name="T13" fmla="*/ 458 h 458"/>
                <a:gd name="T14" fmla="*/ 20 w 461"/>
                <a:gd name="T15" fmla="*/ 444 h 458"/>
                <a:gd name="T16" fmla="*/ 13 w 461"/>
                <a:gd name="T17" fmla="*/ 430 h 458"/>
                <a:gd name="T18" fmla="*/ 5 w 461"/>
                <a:gd name="T19" fmla="*/ 415 h 458"/>
                <a:gd name="T20" fmla="*/ 0 w 461"/>
                <a:gd name="T21" fmla="*/ 40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1" h="458">
                  <a:moveTo>
                    <a:pt x="0" y="400"/>
                  </a:moveTo>
                  <a:lnTo>
                    <a:pt x="399" y="0"/>
                  </a:lnTo>
                  <a:lnTo>
                    <a:pt x="416" y="6"/>
                  </a:lnTo>
                  <a:lnTo>
                    <a:pt x="431" y="11"/>
                  </a:lnTo>
                  <a:lnTo>
                    <a:pt x="446" y="18"/>
                  </a:lnTo>
                  <a:lnTo>
                    <a:pt x="461" y="25"/>
                  </a:lnTo>
                  <a:lnTo>
                    <a:pt x="28" y="458"/>
                  </a:lnTo>
                  <a:lnTo>
                    <a:pt x="20" y="444"/>
                  </a:lnTo>
                  <a:lnTo>
                    <a:pt x="13" y="430"/>
                  </a:lnTo>
                  <a:lnTo>
                    <a:pt x="5" y="415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403"/>
            <p:cNvSpPr>
              <a:spLocks/>
            </p:cNvSpPr>
            <p:nvPr/>
          </p:nvSpPr>
          <p:spPr bwMode="auto">
            <a:xfrm>
              <a:off x="3161108" y="7495366"/>
              <a:ext cx="187724" cy="187724"/>
            </a:xfrm>
            <a:custGeom>
              <a:avLst/>
              <a:gdLst>
                <a:gd name="T0" fmla="*/ 0 w 475"/>
                <a:gd name="T1" fmla="*/ 419 h 474"/>
                <a:gd name="T2" fmla="*/ 419 w 475"/>
                <a:gd name="T3" fmla="*/ 0 h 474"/>
                <a:gd name="T4" fmla="*/ 433 w 475"/>
                <a:gd name="T5" fmla="*/ 7 h 474"/>
                <a:gd name="T6" fmla="*/ 448 w 475"/>
                <a:gd name="T7" fmla="*/ 14 h 474"/>
                <a:gd name="T8" fmla="*/ 462 w 475"/>
                <a:gd name="T9" fmla="*/ 23 h 474"/>
                <a:gd name="T10" fmla="*/ 475 w 475"/>
                <a:gd name="T11" fmla="*/ 30 h 474"/>
                <a:gd name="T12" fmla="*/ 32 w 475"/>
                <a:gd name="T13" fmla="*/ 474 h 474"/>
                <a:gd name="T14" fmla="*/ 23 w 475"/>
                <a:gd name="T15" fmla="*/ 461 h 474"/>
                <a:gd name="T16" fmla="*/ 15 w 475"/>
                <a:gd name="T17" fmla="*/ 447 h 474"/>
                <a:gd name="T18" fmla="*/ 7 w 475"/>
                <a:gd name="T19" fmla="*/ 433 h 474"/>
                <a:gd name="T20" fmla="*/ 0 w 475"/>
                <a:gd name="T21" fmla="*/ 419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5" h="474">
                  <a:moveTo>
                    <a:pt x="0" y="419"/>
                  </a:moveTo>
                  <a:lnTo>
                    <a:pt x="419" y="0"/>
                  </a:lnTo>
                  <a:lnTo>
                    <a:pt x="433" y="7"/>
                  </a:lnTo>
                  <a:lnTo>
                    <a:pt x="448" y="14"/>
                  </a:lnTo>
                  <a:lnTo>
                    <a:pt x="462" y="23"/>
                  </a:lnTo>
                  <a:lnTo>
                    <a:pt x="475" y="30"/>
                  </a:lnTo>
                  <a:lnTo>
                    <a:pt x="32" y="474"/>
                  </a:lnTo>
                  <a:lnTo>
                    <a:pt x="23" y="461"/>
                  </a:lnTo>
                  <a:lnTo>
                    <a:pt x="15" y="447"/>
                  </a:lnTo>
                  <a:lnTo>
                    <a:pt x="7" y="433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404"/>
            <p:cNvSpPr>
              <a:spLocks/>
            </p:cNvSpPr>
            <p:nvPr/>
          </p:nvSpPr>
          <p:spPr bwMode="auto">
            <a:xfrm>
              <a:off x="3165880" y="7500139"/>
              <a:ext cx="194088" cy="194088"/>
            </a:xfrm>
            <a:custGeom>
              <a:avLst/>
              <a:gdLst>
                <a:gd name="T0" fmla="*/ 0 w 486"/>
                <a:gd name="T1" fmla="*/ 433 h 485"/>
                <a:gd name="T2" fmla="*/ 433 w 486"/>
                <a:gd name="T3" fmla="*/ 0 h 485"/>
                <a:gd name="T4" fmla="*/ 447 w 486"/>
                <a:gd name="T5" fmla="*/ 9 h 485"/>
                <a:gd name="T6" fmla="*/ 460 w 486"/>
                <a:gd name="T7" fmla="*/ 16 h 485"/>
                <a:gd name="T8" fmla="*/ 473 w 486"/>
                <a:gd name="T9" fmla="*/ 26 h 485"/>
                <a:gd name="T10" fmla="*/ 486 w 486"/>
                <a:gd name="T11" fmla="*/ 36 h 485"/>
                <a:gd name="T12" fmla="*/ 35 w 486"/>
                <a:gd name="T13" fmla="*/ 485 h 485"/>
                <a:gd name="T14" fmla="*/ 26 w 486"/>
                <a:gd name="T15" fmla="*/ 473 h 485"/>
                <a:gd name="T16" fmla="*/ 17 w 486"/>
                <a:gd name="T17" fmla="*/ 460 h 485"/>
                <a:gd name="T18" fmla="*/ 8 w 486"/>
                <a:gd name="T19" fmla="*/ 447 h 485"/>
                <a:gd name="T20" fmla="*/ 0 w 486"/>
                <a:gd name="T21" fmla="*/ 43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6" h="485">
                  <a:moveTo>
                    <a:pt x="0" y="433"/>
                  </a:moveTo>
                  <a:lnTo>
                    <a:pt x="433" y="0"/>
                  </a:lnTo>
                  <a:lnTo>
                    <a:pt x="447" y="9"/>
                  </a:lnTo>
                  <a:lnTo>
                    <a:pt x="460" y="16"/>
                  </a:lnTo>
                  <a:lnTo>
                    <a:pt x="473" y="26"/>
                  </a:lnTo>
                  <a:lnTo>
                    <a:pt x="486" y="36"/>
                  </a:lnTo>
                  <a:lnTo>
                    <a:pt x="35" y="485"/>
                  </a:lnTo>
                  <a:lnTo>
                    <a:pt x="26" y="473"/>
                  </a:lnTo>
                  <a:lnTo>
                    <a:pt x="17" y="460"/>
                  </a:lnTo>
                  <a:lnTo>
                    <a:pt x="8" y="447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405"/>
            <p:cNvSpPr>
              <a:spLocks/>
            </p:cNvSpPr>
            <p:nvPr/>
          </p:nvSpPr>
          <p:spPr bwMode="auto">
            <a:xfrm>
              <a:off x="3173835" y="7506503"/>
              <a:ext cx="195679" cy="195679"/>
            </a:xfrm>
            <a:custGeom>
              <a:avLst/>
              <a:gdLst>
                <a:gd name="T0" fmla="*/ 0 w 492"/>
                <a:gd name="T1" fmla="*/ 444 h 493"/>
                <a:gd name="T2" fmla="*/ 443 w 492"/>
                <a:gd name="T3" fmla="*/ 0 h 493"/>
                <a:gd name="T4" fmla="*/ 456 w 492"/>
                <a:gd name="T5" fmla="*/ 10 h 493"/>
                <a:gd name="T6" fmla="*/ 469 w 492"/>
                <a:gd name="T7" fmla="*/ 20 h 493"/>
                <a:gd name="T8" fmla="*/ 481 w 492"/>
                <a:gd name="T9" fmla="*/ 30 h 493"/>
                <a:gd name="T10" fmla="*/ 492 w 492"/>
                <a:gd name="T11" fmla="*/ 40 h 493"/>
                <a:gd name="T12" fmla="*/ 38 w 492"/>
                <a:gd name="T13" fmla="*/ 493 h 493"/>
                <a:gd name="T14" fmla="*/ 28 w 492"/>
                <a:gd name="T15" fmla="*/ 481 h 493"/>
                <a:gd name="T16" fmla="*/ 18 w 492"/>
                <a:gd name="T17" fmla="*/ 469 h 493"/>
                <a:gd name="T18" fmla="*/ 9 w 492"/>
                <a:gd name="T19" fmla="*/ 457 h 493"/>
                <a:gd name="T20" fmla="*/ 0 w 492"/>
                <a:gd name="T21" fmla="*/ 44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2" h="493">
                  <a:moveTo>
                    <a:pt x="0" y="444"/>
                  </a:moveTo>
                  <a:lnTo>
                    <a:pt x="443" y="0"/>
                  </a:lnTo>
                  <a:lnTo>
                    <a:pt x="456" y="10"/>
                  </a:lnTo>
                  <a:lnTo>
                    <a:pt x="469" y="20"/>
                  </a:lnTo>
                  <a:lnTo>
                    <a:pt x="481" y="30"/>
                  </a:lnTo>
                  <a:lnTo>
                    <a:pt x="492" y="40"/>
                  </a:lnTo>
                  <a:lnTo>
                    <a:pt x="38" y="493"/>
                  </a:lnTo>
                  <a:lnTo>
                    <a:pt x="28" y="481"/>
                  </a:lnTo>
                  <a:lnTo>
                    <a:pt x="18" y="469"/>
                  </a:lnTo>
                  <a:lnTo>
                    <a:pt x="9" y="457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406"/>
            <p:cNvSpPr>
              <a:spLocks/>
            </p:cNvSpPr>
            <p:nvPr/>
          </p:nvSpPr>
          <p:spPr bwMode="auto">
            <a:xfrm>
              <a:off x="3180198" y="7501730"/>
              <a:ext cx="227496" cy="209996"/>
            </a:xfrm>
            <a:custGeom>
              <a:avLst/>
              <a:gdLst>
                <a:gd name="T0" fmla="*/ 0 w 570"/>
                <a:gd name="T1" fmla="*/ 481 h 529"/>
                <a:gd name="T2" fmla="*/ 451 w 570"/>
                <a:gd name="T3" fmla="*/ 32 h 529"/>
                <a:gd name="T4" fmla="*/ 461 w 570"/>
                <a:gd name="T5" fmla="*/ 39 h 529"/>
                <a:gd name="T6" fmla="*/ 469 w 570"/>
                <a:gd name="T7" fmla="*/ 48 h 529"/>
                <a:gd name="T8" fmla="*/ 479 w 570"/>
                <a:gd name="T9" fmla="*/ 57 h 529"/>
                <a:gd name="T10" fmla="*/ 486 w 570"/>
                <a:gd name="T11" fmla="*/ 66 h 529"/>
                <a:gd name="T12" fmla="*/ 496 w 570"/>
                <a:gd name="T13" fmla="*/ 57 h 529"/>
                <a:gd name="T14" fmla="*/ 505 w 570"/>
                <a:gd name="T15" fmla="*/ 47 h 529"/>
                <a:gd name="T16" fmla="*/ 515 w 570"/>
                <a:gd name="T17" fmla="*/ 38 h 529"/>
                <a:gd name="T18" fmla="*/ 525 w 570"/>
                <a:gd name="T19" fmla="*/ 30 h 529"/>
                <a:gd name="T20" fmla="*/ 536 w 570"/>
                <a:gd name="T21" fmla="*/ 21 h 529"/>
                <a:gd name="T22" fmla="*/ 547 w 570"/>
                <a:gd name="T23" fmla="*/ 14 h 529"/>
                <a:gd name="T24" fmla="*/ 558 w 570"/>
                <a:gd name="T25" fmla="*/ 7 h 529"/>
                <a:gd name="T26" fmla="*/ 570 w 570"/>
                <a:gd name="T27" fmla="*/ 0 h 529"/>
                <a:gd name="T28" fmla="*/ 42 w 570"/>
                <a:gd name="T29" fmla="*/ 529 h 529"/>
                <a:gd name="T30" fmla="*/ 31 w 570"/>
                <a:gd name="T31" fmla="*/ 517 h 529"/>
                <a:gd name="T32" fmla="*/ 20 w 570"/>
                <a:gd name="T33" fmla="*/ 505 h 529"/>
                <a:gd name="T34" fmla="*/ 10 w 570"/>
                <a:gd name="T35" fmla="*/ 493 h 529"/>
                <a:gd name="T36" fmla="*/ 0 w 570"/>
                <a:gd name="T37" fmla="*/ 48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0" h="529">
                  <a:moveTo>
                    <a:pt x="0" y="481"/>
                  </a:moveTo>
                  <a:lnTo>
                    <a:pt x="451" y="32"/>
                  </a:lnTo>
                  <a:lnTo>
                    <a:pt x="461" y="39"/>
                  </a:lnTo>
                  <a:lnTo>
                    <a:pt x="469" y="48"/>
                  </a:lnTo>
                  <a:lnTo>
                    <a:pt x="479" y="57"/>
                  </a:lnTo>
                  <a:lnTo>
                    <a:pt x="486" y="66"/>
                  </a:lnTo>
                  <a:lnTo>
                    <a:pt x="496" y="57"/>
                  </a:lnTo>
                  <a:lnTo>
                    <a:pt x="505" y="47"/>
                  </a:lnTo>
                  <a:lnTo>
                    <a:pt x="515" y="38"/>
                  </a:lnTo>
                  <a:lnTo>
                    <a:pt x="525" y="30"/>
                  </a:lnTo>
                  <a:lnTo>
                    <a:pt x="536" y="21"/>
                  </a:lnTo>
                  <a:lnTo>
                    <a:pt x="547" y="14"/>
                  </a:lnTo>
                  <a:lnTo>
                    <a:pt x="558" y="7"/>
                  </a:lnTo>
                  <a:lnTo>
                    <a:pt x="570" y="0"/>
                  </a:lnTo>
                  <a:lnTo>
                    <a:pt x="42" y="529"/>
                  </a:lnTo>
                  <a:lnTo>
                    <a:pt x="31" y="517"/>
                  </a:lnTo>
                  <a:lnTo>
                    <a:pt x="20" y="505"/>
                  </a:lnTo>
                  <a:lnTo>
                    <a:pt x="10" y="493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407"/>
            <p:cNvSpPr>
              <a:spLocks/>
            </p:cNvSpPr>
            <p:nvPr/>
          </p:nvSpPr>
          <p:spPr bwMode="auto">
            <a:xfrm>
              <a:off x="3188153" y="7490594"/>
              <a:ext cx="248178" cy="230678"/>
            </a:xfrm>
            <a:custGeom>
              <a:avLst/>
              <a:gdLst>
                <a:gd name="T0" fmla="*/ 0 w 624"/>
                <a:gd name="T1" fmla="*/ 536 h 581"/>
                <a:gd name="T2" fmla="*/ 454 w 624"/>
                <a:gd name="T3" fmla="*/ 83 h 581"/>
                <a:gd name="T4" fmla="*/ 460 w 624"/>
                <a:gd name="T5" fmla="*/ 90 h 581"/>
                <a:gd name="T6" fmla="*/ 466 w 624"/>
                <a:gd name="T7" fmla="*/ 97 h 581"/>
                <a:gd name="T8" fmla="*/ 483 w 624"/>
                <a:gd name="T9" fmla="*/ 80 h 581"/>
                <a:gd name="T10" fmla="*/ 500 w 624"/>
                <a:gd name="T11" fmla="*/ 65 h 581"/>
                <a:gd name="T12" fmla="*/ 517 w 624"/>
                <a:gd name="T13" fmla="*/ 51 h 581"/>
                <a:gd name="T14" fmla="*/ 537 w 624"/>
                <a:gd name="T15" fmla="*/ 38 h 581"/>
                <a:gd name="T16" fmla="*/ 557 w 624"/>
                <a:gd name="T17" fmla="*/ 26 h 581"/>
                <a:gd name="T18" fmla="*/ 579 w 624"/>
                <a:gd name="T19" fmla="*/ 16 h 581"/>
                <a:gd name="T20" fmla="*/ 600 w 624"/>
                <a:gd name="T21" fmla="*/ 8 h 581"/>
                <a:gd name="T22" fmla="*/ 624 w 624"/>
                <a:gd name="T23" fmla="*/ 0 h 581"/>
                <a:gd name="T24" fmla="*/ 43 w 624"/>
                <a:gd name="T25" fmla="*/ 581 h 581"/>
                <a:gd name="T26" fmla="*/ 32 w 624"/>
                <a:gd name="T27" fmla="*/ 571 h 581"/>
                <a:gd name="T28" fmla="*/ 22 w 624"/>
                <a:gd name="T29" fmla="*/ 559 h 581"/>
                <a:gd name="T30" fmla="*/ 11 w 624"/>
                <a:gd name="T31" fmla="*/ 548 h 581"/>
                <a:gd name="T32" fmla="*/ 0 w 624"/>
                <a:gd name="T33" fmla="*/ 53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4" h="581">
                  <a:moveTo>
                    <a:pt x="0" y="536"/>
                  </a:moveTo>
                  <a:lnTo>
                    <a:pt x="454" y="83"/>
                  </a:lnTo>
                  <a:lnTo>
                    <a:pt x="460" y="90"/>
                  </a:lnTo>
                  <a:lnTo>
                    <a:pt x="466" y="97"/>
                  </a:lnTo>
                  <a:lnTo>
                    <a:pt x="483" y="80"/>
                  </a:lnTo>
                  <a:lnTo>
                    <a:pt x="500" y="65"/>
                  </a:lnTo>
                  <a:lnTo>
                    <a:pt x="517" y="51"/>
                  </a:lnTo>
                  <a:lnTo>
                    <a:pt x="537" y="38"/>
                  </a:lnTo>
                  <a:lnTo>
                    <a:pt x="557" y="26"/>
                  </a:lnTo>
                  <a:lnTo>
                    <a:pt x="579" y="16"/>
                  </a:lnTo>
                  <a:lnTo>
                    <a:pt x="600" y="8"/>
                  </a:lnTo>
                  <a:lnTo>
                    <a:pt x="624" y="0"/>
                  </a:lnTo>
                  <a:lnTo>
                    <a:pt x="43" y="581"/>
                  </a:lnTo>
                  <a:lnTo>
                    <a:pt x="32" y="571"/>
                  </a:lnTo>
                  <a:lnTo>
                    <a:pt x="22" y="559"/>
                  </a:lnTo>
                  <a:lnTo>
                    <a:pt x="11" y="548"/>
                  </a:lnTo>
                  <a:lnTo>
                    <a:pt x="0" y="53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408"/>
            <p:cNvSpPr>
              <a:spLocks/>
            </p:cNvSpPr>
            <p:nvPr/>
          </p:nvSpPr>
          <p:spPr bwMode="auto">
            <a:xfrm>
              <a:off x="3197698" y="7485821"/>
              <a:ext cx="260905" cy="243405"/>
            </a:xfrm>
            <a:custGeom>
              <a:avLst/>
              <a:gdLst>
                <a:gd name="T0" fmla="*/ 0 w 656"/>
                <a:gd name="T1" fmla="*/ 569 h 612"/>
                <a:gd name="T2" fmla="*/ 528 w 656"/>
                <a:gd name="T3" fmla="*/ 40 h 612"/>
                <a:gd name="T4" fmla="*/ 543 w 656"/>
                <a:gd name="T5" fmla="*/ 32 h 612"/>
                <a:gd name="T6" fmla="*/ 557 w 656"/>
                <a:gd name="T7" fmla="*/ 25 h 612"/>
                <a:gd name="T8" fmla="*/ 573 w 656"/>
                <a:gd name="T9" fmla="*/ 19 h 612"/>
                <a:gd name="T10" fmla="*/ 588 w 656"/>
                <a:gd name="T11" fmla="*/ 14 h 612"/>
                <a:gd name="T12" fmla="*/ 605 w 656"/>
                <a:gd name="T13" fmla="*/ 8 h 612"/>
                <a:gd name="T14" fmla="*/ 622 w 656"/>
                <a:gd name="T15" fmla="*/ 5 h 612"/>
                <a:gd name="T16" fmla="*/ 639 w 656"/>
                <a:gd name="T17" fmla="*/ 2 h 612"/>
                <a:gd name="T18" fmla="*/ 656 w 656"/>
                <a:gd name="T19" fmla="*/ 0 h 612"/>
                <a:gd name="T20" fmla="*/ 44 w 656"/>
                <a:gd name="T21" fmla="*/ 612 h 612"/>
                <a:gd name="T22" fmla="*/ 32 w 656"/>
                <a:gd name="T23" fmla="*/ 601 h 612"/>
                <a:gd name="T24" fmla="*/ 21 w 656"/>
                <a:gd name="T25" fmla="*/ 590 h 612"/>
                <a:gd name="T26" fmla="*/ 10 w 656"/>
                <a:gd name="T27" fmla="*/ 580 h 612"/>
                <a:gd name="T28" fmla="*/ 0 w 656"/>
                <a:gd name="T29" fmla="*/ 569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6" h="612">
                  <a:moveTo>
                    <a:pt x="0" y="569"/>
                  </a:moveTo>
                  <a:lnTo>
                    <a:pt x="528" y="40"/>
                  </a:lnTo>
                  <a:lnTo>
                    <a:pt x="543" y="32"/>
                  </a:lnTo>
                  <a:lnTo>
                    <a:pt x="557" y="25"/>
                  </a:lnTo>
                  <a:lnTo>
                    <a:pt x="573" y="19"/>
                  </a:lnTo>
                  <a:lnTo>
                    <a:pt x="588" y="14"/>
                  </a:lnTo>
                  <a:lnTo>
                    <a:pt x="605" y="8"/>
                  </a:lnTo>
                  <a:lnTo>
                    <a:pt x="622" y="5"/>
                  </a:lnTo>
                  <a:lnTo>
                    <a:pt x="639" y="2"/>
                  </a:lnTo>
                  <a:lnTo>
                    <a:pt x="656" y="0"/>
                  </a:lnTo>
                  <a:lnTo>
                    <a:pt x="44" y="612"/>
                  </a:lnTo>
                  <a:lnTo>
                    <a:pt x="32" y="601"/>
                  </a:lnTo>
                  <a:lnTo>
                    <a:pt x="21" y="590"/>
                  </a:lnTo>
                  <a:lnTo>
                    <a:pt x="10" y="580"/>
                  </a:lnTo>
                  <a:lnTo>
                    <a:pt x="0" y="569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409"/>
            <p:cNvSpPr>
              <a:spLocks/>
            </p:cNvSpPr>
            <p:nvPr/>
          </p:nvSpPr>
          <p:spPr bwMode="auto">
            <a:xfrm>
              <a:off x="3205653" y="7485821"/>
              <a:ext cx="270450" cy="251359"/>
            </a:xfrm>
            <a:custGeom>
              <a:avLst/>
              <a:gdLst>
                <a:gd name="T0" fmla="*/ 0 w 681"/>
                <a:gd name="T1" fmla="*/ 593 h 635"/>
                <a:gd name="T2" fmla="*/ 581 w 681"/>
                <a:gd name="T3" fmla="*/ 12 h 635"/>
                <a:gd name="T4" fmla="*/ 603 w 681"/>
                <a:gd name="T5" fmla="*/ 7 h 635"/>
                <a:gd name="T6" fmla="*/ 625 w 681"/>
                <a:gd name="T7" fmla="*/ 4 h 635"/>
                <a:gd name="T8" fmla="*/ 649 w 681"/>
                <a:gd name="T9" fmla="*/ 1 h 635"/>
                <a:gd name="T10" fmla="*/ 673 w 681"/>
                <a:gd name="T11" fmla="*/ 0 h 635"/>
                <a:gd name="T12" fmla="*/ 676 w 681"/>
                <a:gd name="T13" fmla="*/ 0 h 635"/>
                <a:gd name="T14" fmla="*/ 681 w 681"/>
                <a:gd name="T15" fmla="*/ 0 h 635"/>
                <a:gd name="T16" fmla="*/ 45 w 681"/>
                <a:gd name="T17" fmla="*/ 635 h 635"/>
                <a:gd name="T18" fmla="*/ 34 w 681"/>
                <a:gd name="T19" fmla="*/ 625 h 635"/>
                <a:gd name="T20" fmla="*/ 23 w 681"/>
                <a:gd name="T21" fmla="*/ 614 h 635"/>
                <a:gd name="T22" fmla="*/ 11 w 681"/>
                <a:gd name="T23" fmla="*/ 604 h 635"/>
                <a:gd name="T24" fmla="*/ 0 w 681"/>
                <a:gd name="T25" fmla="*/ 59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1" h="635">
                  <a:moveTo>
                    <a:pt x="0" y="593"/>
                  </a:moveTo>
                  <a:lnTo>
                    <a:pt x="581" y="12"/>
                  </a:lnTo>
                  <a:lnTo>
                    <a:pt x="603" y="7"/>
                  </a:lnTo>
                  <a:lnTo>
                    <a:pt x="625" y="4"/>
                  </a:lnTo>
                  <a:lnTo>
                    <a:pt x="649" y="1"/>
                  </a:lnTo>
                  <a:lnTo>
                    <a:pt x="673" y="0"/>
                  </a:lnTo>
                  <a:lnTo>
                    <a:pt x="676" y="0"/>
                  </a:lnTo>
                  <a:lnTo>
                    <a:pt x="681" y="0"/>
                  </a:lnTo>
                  <a:lnTo>
                    <a:pt x="45" y="635"/>
                  </a:lnTo>
                  <a:lnTo>
                    <a:pt x="34" y="625"/>
                  </a:lnTo>
                  <a:lnTo>
                    <a:pt x="23" y="614"/>
                  </a:lnTo>
                  <a:lnTo>
                    <a:pt x="11" y="604"/>
                  </a:lnTo>
                  <a:lnTo>
                    <a:pt x="0" y="593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410"/>
            <p:cNvSpPr>
              <a:spLocks/>
            </p:cNvSpPr>
            <p:nvPr/>
          </p:nvSpPr>
          <p:spPr bwMode="auto">
            <a:xfrm>
              <a:off x="3215198" y="7485821"/>
              <a:ext cx="276814" cy="259314"/>
            </a:xfrm>
            <a:custGeom>
              <a:avLst/>
              <a:gdLst>
                <a:gd name="T0" fmla="*/ 0 w 697"/>
                <a:gd name="T1" fmla="*/ 615 h 656"/>
                <a:gd name="T2" fmla="*/ 612 w 697"/>
                <a:gd name="T3" fmla="*/ 3 h 656"/>
                <a:gd name="T4" fmla="*/ 621 w 697"/>
                <a:gd name="T5" fmla="*/ 1 h 656"/>
                <a:gd name="T6" fmla="*/ 631 w 697"/>
                <a:gd name="T7" fmla="*/ 0 h 656"/>
                <a:gd name="T8" fmla="*/ 640 w 697"/>
                <a:gd name="T9" fmla="*/ 0 h 656"/>
                <a:gd name="T10" fmla="*/ 650 w 697"/>
                <a:gd name="T11" fmla="*/ 0 h 656"/>
                <a:gd name="T12" fmla="*/ 662 w 697"/>
                <a:gd name="T13" fmla="*/ 0 h 656"/>
                <a:gd name="T14" fmla="*/ 674 w 697"/>
                <a:gd name="T15" fmla="*/ 1 h 656"/>
                <a:gd name="T16" fmla="*/ 686 w 697"/>
                <a:gd name="T17" fmla="*/ 3 h 656"/>
                <a:gd name="T18" fmla="*/ 697 w 697"/>
                <a:gd name="T19" fmla="*/ 4 h 656"/>
                <a:gd name="T20" fmla="*/ 45 w 697"/>
                <a:gd name="T21" fmla="*/ 656 h 656"/>
                <a:gd name="T22" fmla="*/ 34 w 697"/>
                <a:gd name="T23" fmla="*/ 645 h 656"/>
                <a:gd name="T24" fmla="*/ 22 w 697"/>
                <a:gd name="T25" fmla="*/ 635 h 656"/>
                <a:gd name="T26" fmla="*/ 11 w 697"/>
                <a:gd name="T27" fmla="*/ 625 h 656"/>
                <a:gd name="T28" fmla="*/ 0 w 697"/>
                <a:gd name="T29" fmla="*/ 615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7" h="656">
                  <a:moveTo>
                    <a:pt x="0" y="615"/>
                  </a:moveTo>
                  <a:lnTo>
                    <a:pt x="612" y="3"/>
                  </a:lnTo>
                  <a:lnTo>
                    <a:pt x="621" y="1"/>
                  </a:lnTo>
                  <a:lnTo>
                    <a:pt x="631" y="0"/>
                  </a:lnTo>
                  <a:lnTo>
                    <a:pt x="640" y="0"/>
                  </a:lnTo>
                  <a:lnTo>
                    <a:pt x="650" y="0"/>
                  </a:lnTo>
                  <a:lnTo>
                    <a:pt x="662" y="0"/>
                  </a:lnTo>
                  <a:lnTo>
                    <a:pt x="674" y="1"/>
                  </a:lnTo>
                  <a:lnTo>
                    <a:pt x="686" y="3"/>
                  </a:lnTo>
                  <a:lnTo>
                    <a:pt x="697" y="4"/>
                  </a:lnTo>
                  <a:lnTo>
                    <a:pt x="45" y="656"/>
                  </a:lnTo>
                  <a:lnTo>
                    <a:pt x="34" y="645"/>
                  </a:lnTo>
                  <a:lnTo>
                    <a:pt x="22" y="635"/>
                  </a:lnTo>
                  <a:lnTo>
                    <a:pt x="11" y="625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411"/>
            <p:cNvSpPr>
              <a:spLocks/>
            </p:cNvSpPr>
            <p:nvPr/>
          </p:nvSpPr>
          <p:spPr bwMode="auto">
            <a:xfrm>
              <a:off x="3223152" y="7485821"/>
              <a:ext cx="283177" cy="267268"/>
            </a:xfrm>
            <a:custGeom>
              <a:avLst/>
              <a:gdLst>
                <a:gd name="T0" fmla="*/ 0 w 712"/>
                <a:gd name="T1" fmla="*/ 635 h 675"/>
                <a:gd name="T2" fmla="*/ 636 w 712"/>
                <a:gd name="T3" fmla="*/ 0 h 675"/>
                <a:gd name="T4" fmla="*/ 655 w 712"/>
                <a:gd name="T5" fmla="*/ 1 h 675"/>
                <a:gd name="T6" fmla="*/ 674 w 712"/>
                <a:gd name="T7" fmla="*/ 4 h 675"/>
                <a:gd name="T8" fmla="*/ 694 w 712"/>
                <a:gd name="T9" fmla="*/ 7 h 675"/>
                <a:gd name="T10" fmla="*/ 712 w 712"/>
                <a:gd name="T11" fmla="*/ 10 h 675"/>
                <a:gd name="T12" fmla="*/ 47 w 712"/>
                <a:gd name="T13" fmla="*/ 675 h 675"/>
                <a:gd name="T14" fmla="*/ 35 w 712"/>
                <a:gd name="T15" fmla="*/ 666 h 675"/>
                <a:gd name="T16" fmla="*/ 23 w 712"/>
                <a:gd name="T17" fmla="*/ 656 h 675"/>
                <a:gd name="T18" fmla="*/ 12 w 712"/>
                <a:gd name="T19" fmla="*/ 645 h 675"/>
                <a:gd name="T20" fmla="*/ 0 w 712"/>
                <a:gd name="T21" fmla="*/ 635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2" h="675">
                  <a:moveTo>
                    <a:pt x="0" y="635"/>
                  </a:moveTo>
                  <a:lnTo>
                    <a:pt x="636" y="0"/>
                  </a:lnTo>
                  <a:lnTo>
                    <a:pt x="655" y="1"/>
                  </a:lnTo>
                  <a:lnTo>
                    <a:pt x="674" y="4"/>
                  </a:lnTo>
                  <a:lnTo>
                    <a:pt x="694" y="7"/>
                  </a:lnTo>
                  <a:lnTo>
                    <a:pt x="712" y="10"/>
                  </a:lnTo>
                  <a:lnTo>
                    <a:pt x="47" y="675"/>
                  </a:lnTo>
                  <a:lnTo>
                    <a:pt x="35" y="666"/>
                  </a:lnTo>
                  <a:lnTo>
                    <a:pt x="23" y="656"/>
                  </a:lnTo>
                  <a:lnTo>
                    <a:pt x="12" y="64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412"/>
            <p:cNvSpPr>
              <a:spLocks/>
            </p:cNvSpPr>
            <p:nvPr/>
          </p:nvSpPr>
          <p:spPr bwMode="auto">
            <a:xfrm>
              <a:off x="3232698" y="7485821"/>
              <a:ext cx="287950" cy="275223"/>
            </a:xfrm>
            <a:custGeom>
              <a:avLst/>
              <a:gdLst>
                <a:gd name="T0" fmla="*/ 0 w 723"/>
                <a:gd name="T1" fmla="*/ 652 h 692"/>
                <a:gd name="T2" fmla="*/ 652 w 723"/>
                <a:gd name="T3" fmla="*/ 0 h 692"/>
                <a:gd name="T4" fmla="*/ 671 w 723"/>
                <a:gd name="T5" fmla="*/ 3 h 692"/>
                <a:gd name="T6" fmla="*/ 689 w 723"/>
                <a:gd name="T7" fmla="*/ 6 h 692"/>
                <a:gd name="T8" fmla="*/ 706 w 723"/>
                <a:gd name="T9" fmla="*/ 12 h 692"/>
                <a:gd name="T10" fmla="*/ 723 w 723"/>
                <a:gd name="T11" fmla="*/ 17 h 692"/>
                <a:gd name="T12" fmla="*/ 48 w 723"/>
                <a:gd name="T13" fmla="*/ 692 h 692"/>
                <a:gd name="T14" fmla="*/ 36 w 723"/>
                <a:gd name="T15" fmla="*/ 682 h 692"/>
                <a:gd name="T16" fmla="*/ 24 w 723"/>
                <a:gd name="T17" fmla="*/ 671 h 692"/>
                <a:gd name="T18" fmla="*/ 12 w 723"/>
                <a:gd name="T19" fmla="*/ 662 h 692"/>
                <a:gd name="T20" fmla="*/ 0 w 723"/>
                <a:gd name="T21" fmla="*/ 65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3" h="692">
                  <a:moveTo>
                    <a:pt x="0" y="652"/>
                  </a:moveTo>
                  <a:lnTo>
                    <a:pt x="652" y="0"/>
                  </a:lnTo>
                  <a:lnTo>
                    <a:pt x="671" y="3"/>
                  </a:lnTo>
                  <a:lnTo>
                    <a:pt x="689" y="6"/>
                  </a:lnTo>
                  <a:lnTo>
                    <a:pt x="706" y="12"/>
                  </a:lnTo>
                  <a:lnTo>
                    <a:pt x="723" y="17"/>
                  </a:lnTo>
                  <a:lnTo>
                    <a:pt x="48" y="692"/>
                  </a:lnTo>
                  <a:lnTo>
                    <a:pt x="36" y="682"/>
                  </a:lnTo>
                  <a:lnTo>
                    <a:pt x="24" y="671"/>
                  </a:lnTo>
                  <a:lnTo>
                    <a:pt x="12" y="662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5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413"/>
            <p:cNvSpPr>
              <a:spLocks/>
            </p:cNvSpPr>
            <p:nvPr/>
          </p:nvSpPr>
          <p:spPr bwMode="auto">
            <a:xfrm>
              <a:off x="3242243" y="7489003"/>
              <a:ext cx="291132" cy="281586"/>
            </a:xfrm>
            <a:custGeom>
              <a:avLst/>
              <a:gdLst>
                <a:gd name="T0" fmla="*/ 0 w 730"/>
                <a:gd name="T1" fmla="*/ 665 h 706"/>
                <a:gd name="T2" fmla="*/ 665 w 730"/>
                <a:gd name="T3" fmla="*/ 0 h 706"/>
                <a:gd name="T4" fmla="*/ 682 w 730"/>
                <a:gd name="T5" fmla="*/ 6 h 706"/>
                <a:gd name="T6" fmla="*/ 699 w 730"/>
                <a:gd name="T7" fmla="*/ 11 h 706"/>
                <a:gd name="T8" fmla="*/ 714 w 730"/>
                <a:gd name="T9" fmla="*/ 17 h 706"/>
                <a:gd name="T10" fmla="*/ 730 w 730"/>
                <a:gd name="T11" fmla="*/ 24 h 706"/>
                <a:gd name="T12" fmla="*/ 47 w 730"/>
                <a:gd name="T13" fmla="*/ 706 h 706"/>
                <a:gd name="T14" fmla="*/ 36 w 730"/>
                <a:gd name="T15" fmla="*/ 696 h 706"/>
                <a:gd name="T16" fmla="*/ 24 w 730"/>
                <a:gd name="T17" fmla="*/ 686 h 706"/>
                <a:gd name="T18" fmla="*/ 12 w 730"/>
                <a:gd name="T19" fmla="*/ 676 h 706"/>
                <a:gd name="T20" fmla="*/ 0 w 730"/>
                <a:gd name="T21" fmla="*/ 66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0" h="706">
                  <a:moveTo>
                    <a:pt x="0" y="665"/>
                  </a:moveTo>
                  <a:lnTo>
                    <a:pt x="665" y="0"/>
                  </a:lnTo>
                  <a:lnTo>
                    <a:pt x="682" y="6"/>
                  </a:lnTo>
                  <a:lnTo>
                    <a:pt x="699" y="11"/>
                  </a:lnTo>
                  <a:lnTo>
                    <a:pt x="714" y="17"/>
                  </a:lnTo>
                  <a:lnTo>
                    <a:pt x="730" y="24"/>
                  </a:lnTo>
                  <a:lnTo>
                    <a:pt x="47" y="706"/>
                  </a:lnTo>
                  <a:lnTo>
                    <a:pt x="36" y="696"/>
                  </a:lnTo>
                  <a:lnTo>
                    <a:pt x="24" y="686"/>
                  </a:lnTo>
                  <a:lnTo>
                    <a:pt x="12" y="676"/>
                  </a:lnTo>
                  <a:lnTo>
                    <a:pt x="0" y="665"/>
                  </a:lnTo>
                  <a:close/>
                </a:path>
              </a:pathLst>
            </a:custGeom>
            <a:solidFill>
              <a:srgbClr val="E32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414"/>
            <p:cNvSpPr>
              <a:spLocks/>
            </p:cNvSpPr>
            <p:nvPr/>
          </p:nvSpPr>
          <p:spPr bwMode="auto">
            <a:xfrm>
              <a:off x="3251788" y="7493775"/>
              <a:ext cx="292722" cy="283177"/>
            </a:xfrm>
            <a:custGeom>
              <a:avLst/>
              <a:gdLst>
                <a:gd name="T0" fmla="*/ 0 w 734"/>
                <a:gd name="T1" fmla="*/ 675 h 715"/>
                <a:gd name="T2" fmla="*/ 675 w 734"/>
                <a:gd name="T3" fmla="*/ 0 h 715"/>
                <a:gd name="T4" fmla="*/ 691 w 734"/>
                <a:gd name="T5" fmla="*/ 6 h 715"/>
                <a:gd name="T6" fmla="*/ 705 w 734"/>
                <a:gd name="T7" fmla="*/ 13 h 715"/>
                <a:gd name="T8" fmla="*/ 720 w 734"/>
                <a:gd name="T9" fmla="*/ 20 h 715"/>
                <a:gd name="T10" fmla="*/ 734 w 734"/>
                <a:gd name="T11" fmla="*/ 28 h 715"/>
                <a:gd name="T12" fmla="*/ 47 w 734"/>
                <a:gd name="T13" fmla="*/ 715 h 715"/>
                <a:gd name="T14" fmla="*/ 35 w 734"/>
                <a:gd name="T15" fmla="*/ 705 h 715"/>
                <a:gd name="T16" fmla="*/ 23 w 734"/>
                <a:gd name="T17" fmla="*/ 695 h 715"/>
                <a:gd name="T18" fmla="*/ 12 w 734"/>
                <a:gd name="T19" fmla="*/ 685 h 715"/>
                <a:gd name="T20" fmla="*/ 0 w 734"/>
                <a:gd name="T21" fmla="*/ 67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4" h="715">
                  <a:moveTo>
                    <a:pt x="0" y="675"/>
                  </a:moveTo>
                  <a:lnTo>
                    <a:pt x="675" y="0"/>
                  </a:lnTo>
                  <a:lnTo>
                    <a:pt x="691" y="6"/>
                  </a:lnTo>
                  <a:lnTo>
                    <a:pt x="705" y="13"/>
                  </a:lnTo>
                  <a:lnTo>
                    <a:pt x="720" y="20"/>
                  </a:lnTo>
                  <a:lnTo>
                    <a:pt x="734" y="28"/>
                  </a:lnTo>
                  <a:lnTo>
                    <a:pt x="47" y="715"/>
                  </a:lnTo>
                  <a:lnTo>
                    <a:pt x="35" y="705"/>
                  </a:lnTo>
                  <a:lnTo>
                    <a:pt x="23" y="695"/>
                  </a:lnTo>
                  <a:lnTo>
                    <a:pt x="12" y="68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E02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415"/>
            <p:cNvSpPr>
              <a:spLocks/>
            </p:cNvSpPr>
            <p:nvPr/>
          </p:nvSpPr>
          <p:spPr bwMode="auto">
            <a:xfrm>
              <a:off x="3261333" y="7498548"/>
              <a:ext cx="292722" cy="287950"/>
            </a:xfrm>
            <a:custGeom>
              <a:avLst/>
              <a:gdLst>
                <a:gd name="T0" fmla="*/ 0 w 737"/>
                <a:gd name="T1" fmla="*/ 682 h 722"/>
                <a:gd name="T2" fmla="*/ 683 w 737"/>
                <a:gd name="T3" fmla="*/ 0 h 722"/>
                <a:gd name="T4" fmla="*/ 697 w 737"/>
                <a:gd name="T5" fmla="*/ 7 h 722"/>
                <a:gd name="T6" fmla="*/ 711 w 737"/>
                <a:gd name="T7" fmla="*/ 15 h 722"/>
                <a:gd name="T8" fmla="*/ 724 w 737"/>
                <a:gd name="T9" fmla="*/ 24 h 722"/>
                <a:gd name="T10" fmla="*/ 737 w 737"/>
                <a:gd name="T11" fmla="*/ 33 h 722"/>
                <a:gd name="T12" fmla="*/ 47 w 737"/>
                <a:gd name="T13" fmla="*/ 722 h 722"/>
                <a:gd name="T14" fmla="*/ 36 w 737"/>
                <a:gd name="T15" fmla="*/ 713 h 722"/>
                <a:gd name="T16" fmla="*/ 24 w 737"/>
                <a:gd name="T17" fmla="*/ 702 h 722"/>
                <a:gd name="T18" fmla="*/ 12 w 737"/>
                <a:gd name="T19" fmla="*/ 692 h 722"/>
                <a:gd name="T20" fmla="*/ 0 w 737"/>
                <a:gd name="T21" fmla="*/ 68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7" h="722">
                  <a:moveTo>
                    <a:pt x="0" y="682"/>
                  </a:moveTo>
                  <a:lnTo>
                    <a:pt x="683" y="0"/>
                  </a:lnTo>
                  <a:lnTo>
                    <a:pt x="697" y="7"/>
                  </a:lnTo>
                  <a:lnTo>
                    <a:pt x="711" y="15"/>
                  </a:lnTo>
                  <a:lnTo>
                    <a:pt x="724" y="24"/>
                  </a:lnTo>
                  <a:lnTo>
                    <a:pt x="737" y="33"/>
                  </a:lnTo>
                  <a:lnTo>
                    <a:pt x="47" y="722"/>
                  </a:lnTo>
                  <a:lnTo>
                    <a:pt x="36" y="713"/>
                  </a:lnTo>
                  <a:lnTo>
                    <a:pt x="24" y="702"/>
                  </a:lnTo>
                  <a:lnTo>
                    <a:pt x="12" y="692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DD2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2417"/>
            <p:cNvSpPr>
              <a:spLocks/>
            </p:cNvSpPr>
            <p:nvPr/>
          </p:nvSpPr>
          <p:spPr bwMode="auto">
            <a:xfrm>
              <a:off x="3270878" y="7504912"/>
              <a:ext cx="292722" cy="289540"/>
            </a:xfrm>
            <a:custGeom>
              <a:avLst/>
              <a:gdLst>
                <a:gd name="T0" fmla="*/ 0 w 737"/>
                <a:gd name="T1" fmla="*/ 687 h 728"/>
                <a:gd name="T2" fmla="*/ 687 w 737"/>
                <a:gd name="T3" fmla="*/ 0 h 728"/>
                <a:gd name="T4" fmla="*/ 700 w 737"/>
                <a:gd name="T5" fmla="*/ 9 h 728"/>
                <a:gd name="T6" fmla="*/ 713 w 737"/>
                <a:gd name="T7" fmla="*/ 18 h 728"/>
                <a:gd name="T8" fmla="*/ 725 w 737"/>
                <a:gd name="T9" fmla="*/ 28 h 728"/>
                <a:gd name="T10" fmla="*/ 737 w 737"/>
                <a:gd name="T11" fmla="*/ 38 h 728"/>
                <a:gd name="T12" fmla="*/ 47 w 737"/>
                <a:gd name="T13" fmla="*/ 728 h 728"/>
                <a:gd name="T14" fmla="*/ 35 w 737"/>
                <a:gd name="T15" fmla="*/ 718 h 728"/>
                <a:gd name="T16" fmla="*/ 23 w 737"/>
                <a:gd name="T17" fmla="*/ 707 h 728"/>
                <a:gd name="T18" fmla="*/ 12 w 737"/>
                <a:gd name="T19" fmla="*/ 698 h 728"/>
                <a:gd name="T20" fmla="*/ 0 w 737"/>
                <a:gd name="T21" fmla="*/ 68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7" h="728">
                  <a:moveTo>
                    <a:pt x="0" y="687"/>
                  </a:moveTo>
                  <a:lnTo>
                    <a:pt x="687" y="0"/>
                  </a:lnTo>
                  <a:lnTo>
                    <a:pt x="700" y="9"/>
                  </a:lnTo>
                  <a:lnTo>
                    <a:pt x="713" y="18"/>
                  </a:lnTo>
                  <a:lnTo>
                    <a:pt x="725" y="28"/>
                  </a:lnTo>
                  <a:lnTo>
                    <a:pt x="737" y="38"/>
                  </a:lnTo>
                  <a:lnTo>
                    <a:pt x="47" y="728"/>
                  </a:lnTo>
                  <a:lnTo>
                    <a:pt x="35" y="718"/>
                  </a:lnTo>
                  <a:lnTo>
                    <a:pt x="23" y="707"/>
                  </a:lnTo>
                  <a:lnTo>
                    <a:pt x="12" y="698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DA2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2418"/>
            <p:cNvSpPr>
              <a:spLocks/>
            </p:cNvSpPr>
            <p:nvPr/>
          </p:nvSpPr>
          <p:spPr bwMode="auto">
            <a:xfrm>
              <a:off x="3278833" y="7511276"/>
              <a:ext cx="292722" cy="291132"/>
            </a:xfrm>
            <a:custGeom>
              <a:avLst/>
              <a:gdLst>
                <a:gd name="T0" fmla="*/ 0 w 735"/>
                <a:gd name="T1" fmla="*/ 689 h 732"/>
                <a:gd name="T2" fmla="*/ 690 w 735"/>
                <a:gd name="T3" fmla="*/ 0 h 732"/>
                <a:gd name="T4" fmla="*/ 701 w 735"/>
                <a:gd name="T5" fmla="*/ 9 h 732"/>
                <a:gd name="T6" fmla="*/ 712 w 735"/>
                <a:gd name="T7" fmla="*/ 18 h 732"/>
                <a:gd name="T8" fmla="*/ 722 w 735"/>
                <a:gd name="T9" fmla="*/ 27 h 732"/>
                <a:gd name="T10" fmla="*/ 732 w 735"/>
                <a:gd name="T11" fmla="*/ 37 h 732"/>
                <a:gd name="T12" fmla="*/ 735 w 735"/>
                <a:gd name="T13" fmla="*/ 41 h 732"/>
                <a:gd name="T14" fmla="*/ 46 w 735"/>
                <a:gd name="T15" fmla="*/ 732 h 732"/>
                <a:gd name="T16" fmla="*/ 34 w 735"/>
                <a:gd name="T17" fmla="*/ 721 h 732"/>
                <a:gd name="T18" fmla="*/ 24 w 735"/>
                <a:gd name="T19" fmla="*/ 710 h 732"/>
                <a:gd name="T20" fmla="*/ 12 w 735"/>
                <a:gd name="T21" fmla="*/ 700 h 732"/>
                <a:gd name="T22" fmla="*/ 0 w 735"/>
                <a:gd name="T23" fmla="*/ 689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5" h="732">
                  <a:moveTo>
                    <a:pt x="0" y="689"/>
                  </a:moveTo>
                  <a:lnTo>
                    <a:pt x="690" y="0"/>
                  </a:lnTo>
                  <a:lnTo>
                    <a:pt x="701" y="9"/>
                  </a:lnTo>
                  <a:lnTo>
                    <a:pt x="712" y="18"/>
                  </a:lnTo>
                  <a:lnTo>
                    <a:pt x="722" y="27"/>
                  </a:lnTo>
                  <a:lnTo>
                    <a:pt x="732" y="37"/>
                  </a:lnTo>
                  <a:lnTo>
                    <a:pt x="735" y="41"/>
                  </a:lnTo>
                  <a:lnTo>
                    <a:pt x="46" y="732"/>
                  </a:lnTo>
                  <a:lnTo>
                    <a:pt x="34" y="721"/>
                  </a:lnTo>
                  <a:lnTo>
                    <a:pt x="24" y="710"/>
                  </a:lnTo>
                  <a:lnTo>
                    <a:pt x="12" y="700"/>
                  </a:lnTo>
                  <a:lnTo>
                    <a:pt x="0" y="689"/>
                  </a:lnTo>
                  <a:close/>
                </a:path>
              </a:pathLst>
            </a:custGeom>
            <a:solidFill>
              <a:srgbClr val="D7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2419"/>
            <p:cNvSpPr>
              <a:spLocks/>
            </p:cNvSpPr>
            <p:nvPr/>
          </p:nvSpPr>
          <p:spPr bwMode="auto">
            <a:xfrm>
              <a:off x="3288378" y="7519230"/>
              <a:ext cx="291132" cy="292722"/>
            </a:xfrm>
            <a:custGeom>
              <a:avLst/>
              <a:gdLst>
                <a:gd name="T0" fmla="*/ 0 w 732"/>
                <a:gd name="T1" fmla="*/ 690 h 733"/>
                <a:gd name="T2" fmla="*/ 690 w 732"/>
                <a:gd name="T3" fmla="*/ 0 h 733"/>
                <a:gd name="T4" fmla="*/ 698 w 732"/>
                <a:gd name="T5" fmla="*/ 8 h 733"/>
                <a:gd name="T6" fmla="*/ 708 w 732"/>
                <a:gd name="T7" fmla="*/ 17 h 733"/>
                <a:gd name="T8" fmla="*/ 720 w 732"/>
                <a:gd name="T9" fmla="*/ 31 h 733"/>
                <a:gd name="T10" fmla="*/ 732 w 732"/>
                <a:gd name="T11" fmla="*/ 45 h 733"/>
                <a:gd name="T12" fmla="*/ 45 w 732"/>
                <a:gd name="T13" fmla="*/ 733 h 733"/>
                <a:gd name="T14" fmla="*/ 33 w 732"/>
                <a:gd name="T15" fmla="*/ 721 h 733"/>
                <a:gd name="T16" fmla="*/ 22 w 732"/>
                <a:gd name="T17" fmla="*/ 712 h 733"/>
                <a:gd name="T18" fmla="*/ 10 w 732"/>
                <a:gd name="T19" fmla="*/ 701 h 733"/>
                <a:gd name="T20" fmla="*/ 0 w 732"/>
                <a:gd name="T21" fmla="*/ 690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2" h="733">
                  <a:moveTo>
                    <a:pt x="0" y="690"/>
                  </a:moveTo>
                  <a:lnTo>
                    <a:pt x="690" y="0"/>
                  </a:lnTo>
                  <a:lnTo>
                    <a:pt x="698" y="8"/>
                  </a:lnTo>
                  <a:lnTo>
                    <a:pt x="708" y="17"/>
                  </a:lnTo>
                  <a:lnTo>
                    <a:pt x="720" y="31"/>
                  </a:lnTo>
                  <a:lnTo>
                    <a:pt x="732" y="45"/>
                  </a:lnTo>
                  <a:lnTo>
                    <a:pt x="45" y="733"/>
                  </a:lnTo>
                  <a:lnTo>
                    <a:pt x="33" y="721"/>
                  </a:lnTo>
                  <a:lnTo>
                    <a:pt x="22" y="712"/>
                  </a:lnTo>
                  <a:lnTo>
                    <a:pt x="10" y="701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D4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2420"/>
            <p:cNvSpPr>
              <a:spLocks/>
            </p:cNvSpPr>
            <p:nvPr/>
          </p:nvSpPr>
          <p:spPr bwMode="auto">
            <a:xfrm>
              <a:off x="3297924" y="7528776"/>
              <a:ext cx="289540" cy="291132"/>
            </a:xfrm>
            <a:custGeom>
              <a:avLst/>
              <a:gdLst>
                <a:gd name="T0" fmla="*/ 0 w 727"/>
                <a:gd name="T1" fmla="*/ 691 h 734"/>
                <a:gd name="T2" fmla="*/ 689 w 727"/>
                <a:gd name="T3" fmla="*/ 0 h 734"/>
                <a:gd name="T4" fmla="*/ 700 w 727"/>
                <a:gd name="T5" fmla="*/ 12 h 734"/>
                <a:gd name="T6" fmla="*/ 710 w 727"/>
                <a:gd name="T7" fmla="*/ 24 h 734"/>
                <a:gd name="T8" fmla="*/ 720 w 727"/>
                <a:gd name="T9" fmla="*/ 37 h 734"/>
                <a:gd name="T10" fmla="*/ 727 w 727"/>
                <a:gd name="T11" fmla="*/ 50 h 734"/>
                <a:gd name="T12" fmla="*/ 45 w 727"/>
                <a:gd name="T13" fmla="*/ 734 h 734"/>
                <a:gd name="T14" fmla="*/ 34 w 727"/>
                <a:gd name="T15" fmla="*/ 723 h 734"/>
                <a:gd name="T16" fmla="*/ 22 w 727"/>
                <a:gd name="T17" fmla="*/ 711 h 734"/>
                <a:gd name="T18" fmla="*/ 11 w 727"/>
                <a:gd name="T19" fmla="*/ 700 h 734"/>
                <a:gd name="T20" fmla="*/ 0 w 727"/>
                <a:gd name="T21" fmla="*/ 691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7" h="734">
                  <a:moveTo>
                    <a:pt x="0" y="691"/>
                  </a:moveTo>
                  <a:lnTo>
                    <a:pt x="689" y="0"/>
                  </a:lnTo>
                  <a:lnTo>
                    <a:pt x="700" y="12"/>
                  </a:lnTo>
                  <a:lnTo>
                    <a:pt x="710" y="24"/>
                  </a:lnTo>
                  <a:lnTo>
                    <a:pt x="720" y="37"/>
                  </a:lnTo>
                  <a:lnTo>
                    <a:pt x="727" y="50"/>
                  </a:lnTo>
                  <a:lnTo>
                    <a:pt x="45" y="734"/>
                  </a:lnTo>
                  <a:lnTo>
                    <a:pt x="34" y="723"/>
                  </a:lnTo>
                  <a:lnTo>
                    <a:pt x="22" y="711"/>
                  </a:lnTo>
                  <a:lnTo>
                    <a:pt x="11" y="700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D1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2421"/>
            <p:cNvSpPr>
              <a:spLocks/>
            </p:cNvSpPr>
            <p:nvPr/>
          </p:nvSpPr>
          <p:spPr bwMode="auto">
            <a:xfrm>
              <a:off x="3307469" y="7538321"/>
              <a:ext cx="286358" cy="291132"/>
            </a:xfrm>
            <a:custGeom>
              <a:avLst/>
              <a:gdLst>
                <a:gd name="T0" fmla="*/ 0 w 719"/>
                <a:gd name="T1" fmla="*/ 688 h 732"/>
                <a:gd name="T2" fmla="*/ 687 w 719"/>
                <a:gd name="T3" fmla="*/ 0 h 732"/>
                <a:gd name="T4" fmla="*/ 697 w 719"/>
                <a:gd name="T5" fmla="*/ 13 h 732"/>
                <a:gd name="T6" fmla="*/ 704 w 719"/>
                <a:gd name="T7" fmla="*/ 27 h 732"/>
                <a:gd name="T8" fmla="*/ 712 w 719"/>
                <a:gd name="T9" fmla="*/ 41 h 732"/>
                <a:gd name="T10" fmla="*/ 719 w 719"/>
                <a:gd name="T11" fmla="*/ 55 h 732"/>
                <a:gd name="T12" fmla="*/ 42 w 719"/>
                <a:gd name="T13" fmla="*/ 732 h 732"/>
                <a:gd name="T14" fmla="*/ 32 w 719"/>
                <a:gd name="T15" fmla="*/ 721 h 732"/>
                <a:gd name="T16" fmla="*/ 22 w 719"/>
                <a:gd name="T17" fmla="*/ 710 h 732"/>
                <a:gd name="T18" fmla="*/ 11 w 719"/>
                <a:gd name="T19" fmla="*/ 699 h 732"/>
                <a:gd name="T20" fmla="*/ 0 w 719"/>
                <a:gd name="T21" fmla="*/ 6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9" h="732">
                  <a:moveTo>
                    <a:pt x="0" y="688"/>
                  </a:moveTo>
                  <a:lnTo>
                    <a:pt x="687" y="0"/>
                  </a:lnTo>
                  <a:lnTo>
                    <a:pt x="697" y="13"/>
                  </a:lnTo>
                  <a:lnTo>
                    <a:pt x="704" y="27"/>
                  </a:lnTo>
                  <a:lnTo>
                    <a:pt x="712" y="41"/>
                  </a:lnTo>
                  <a:lnTo>
                    <a:pt x="719" y="55"/>
                  </a:lnTo>
                  <a:lnTo>
                    <a:pt x="42" y="732"/>
                  </a:lnTo>
                  <a:lnTo>
                    <a:pt x="32" y="721"/>
                  </a:lnTo>
                  <a:lnTo>
                    <a:pt x="22" y="710"/>
                  </a:lnTo>
                  <a:lnTo>
                    <a:pt x="11" y="699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CE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422"/>
            <p:cNvSpPr>
              <a:spLocks/>
            </p:cNvSpPr>
            <p:nvPr/>
          </p:nvSpPr>
          <p:spPr bwMode="auto">
            <a:xfrm>
              <a:off x="3315424" y="7547867"/>
              <a:ext cx="281587" cy="289540"/>
            </a:xfrm>
            <a:custGeom>
              <a:avLst/>
              <a:gdLst>
                <a:gd name="T0" fmla="*/ 0 w 708"/>
                <a:gd name="T1" fmla="*/ 684 h 729"/>
                <a:gd name="T2" fmla="*/ 682 w 708"/>
                <a:gd name="T3" fmla="*/ 0 h 729"/>
                <a:gd name="T4" fmla="*/ 690 w 708"/>
                <a:gd name="T5" fmla="*/ 15 h 729"/>
                <a:gd name="T6" fmla="*/ 697 w 708"/>
                <a:gd name="T7" fmla="*/ 30 h 729"/>
                <a:gd name="T8" fmla="*/ 703 w 708"/>
                <a:gd name="T9" fmla="*/ 47 h 729"/>
                <a:gd name="T10" fmla="*/ 708 w 708"/>
                <a:gd name="T11" fmla="*/ 63 h 729"/>
                <a:gd name="T12" fmla="*/ 42 w 708"/>
                <a:gd name="T13" fmla="*/ 729 h 729"/>
                <a:gd name="T14" fmla="*/ 31 w 708"/>
                <a:gd name="T15" fmla="*/ 717 h 729"/>
                <a:gd name="T16" fmla="*/ 20 w 708"/>
                <a:gd name="T17" fmla="*/ 706 h 729"/>
                <a:gd name="T18" fmla="*/ 10 w 708"/>
                <a:gd name="T19" fmla="*/ 695 h 729"/>
                <a:gd name="T20" fmla="*/ 0 w 708"/>
                <a:gd name="T21" fmla="*/ 6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8" h="729">
                  <a:moveTo>
                    <a:pt x="0" y="684"/>
                  </a:moveTo>
                  <a:lnTo>
                    <a:pt x="682" y="0"/>
                  </a:lnTo>
                  <a:lnTo>
                    <a:pt x="690" y="15"/>
                  </a:lnTo>
                  <a:lnTo>
                    <a:pt x="697" y="30"/>
                  </a:lnTo>
                  <a:lnTo>
                    <a:pt x="703" y="47"/>
                  </a:lnTo>
                  <a:lnTo>
                    <a:pt x="708" y="63"/>
                  </a:lnTo>
                  <a:lnTo>
                    <a:pt x="42" y="729"/>
                  </a:lnTo>
                  <a:lnTo>
                    <a:pt x="31" y="717"/>
                  </a:lnTo>
                  <a:lnTo>
                    <a:pt x="20" y="706"/>
                  </a:lnTo>
                  <a:lnTo>
                    <a:pt x="10" y="695"/>
                  </a:lnTo>
                  <a:lnTo>
                    <a:pt x="0" y="684"/>
                  </a:lnTo>
                  <a:close/>
                </a:path>
              </a:pathLst>
            </a:custGeom>
            <a:solidFill>
              <a:srgbClr val="CB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2423"/>
            <p:cNvSpPr>
              <a:spLocks/>
            </p:cNvSpPr>
            <p:nvPr/>
          </p:nvSpPr>
          <p:spPr bwMode="auto">
            <a:xfrm>
              <a:off x="3323378" y="7559003"/>
              <a:ext cx="276814" cy="287950"/>
            </a:xfrm>
            <a:custGeom>
              <a:avLst/>
              <a:gdLst>
                <a:gd name="T0" fmla="*/ 0 w 695"/>
                <a:gd name="T1" fmla="*/ 677 h 724"/>
                <a:gd name="T2" fmla="*/ 677 w 695"/>
                <a:gd name="T3" fmla="*/ 0 h 724"/>
                <a:gd name="T4" fmla="*/ 683 w 695"/>
                <a:gd name="T5" fmla="*/ 18 h 724"/>
                <a:gd name="T6" fmla="*/ 688 w 695"/>
                <a:gd name="T7" fmla="*/ 34 h 724"/>
                <a:gd name="T8" fmla="*/ 692 w 695"/>
                <a:gd name="T9" fmla="*/ 52 h 724"/>
                <a:gd name="T10" fmla="*/ 695 w 695"/>
                <a:gd name="T11" fmla="*/ 69 h 724"/>
                <a:gd name="T12" fmla="*/ 41 w 695"/>
                <a:gd name="T13" fmla="*/ 724 h 724"/>
                <a:gd name="T14" fmla="*/ 31 w 695"/>
                <a:gd name="T15" fmla="*/ 712 h 724"/>
                <a:gd name="T16" fmla="*/ 21 w 695"/>
                <a:gd name="T17" fmla="*/ 700 h 724"/>
                <a:gd name="T18" fmla="*/ 11 w 695"/>
                <a:gd name="T19" fmla="*/ 688 h 724"/>
                <a:gd name="T20" fmla="*/ 0 w 695"/>
                <a:gd name="T21" fmla="*/ 6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5" h="724">
                  <a:moveTo>
                    <a:pt x="0" y="677"/>
                  </a:moveTo>
                  <a:lnTo>
                    <a:pt x="677" y="0"/>
                  </a:lnTo>
                  <a:lnTo>
                    <a:pt x="683" y="18"/>
                  </a:lnTo>
                  <a:lnTo>
                    <a:pt x="688" y="34"/>
                  </a:lnTo>
                  <a:lnTo>
                    <a:pt x="692" y="52"/>
                  </a:lnTo>
                  <a:lnTo>
                    <a:pt x="695" y="69"/>
                  </a:lnTo>
                  <a:lnTo>
                    <a:pt x="41" y="724"/>
                  </a:lnTo>
                  <a:lnTo>
                    <a:pt x="31" y="712"/>
                  </a:lnTo>
                  <a:lnTo>
                    <a:pt x="21" y="700"/>
                  </a:lnTo>
                  <a:lnTo>
                    <a:pt x="11" y="688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C7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2424"/>
            <p:cNvSpPr>
              <a:spLocks/>
            </p:cNvSpPr>
            <p:nvPr/>
          </p:nvSpPr>
          <p:spPr bwMode="auto">
            <a:xfrm>
              <a:off x="3332923" y="7573320"/>
              <a:ext cx="268860" cy="283178"/>
            </a:xfrm>
            <a:custGeom>
              <a:avLst/>
              <a:gdLst>
                <a:gd name="T0" fmla="*/ 0 w 676"/>
                <a:gd name="T1" fmla="*/ 666 h 715"/>
                <a:gd name="T2" fmla="*/ 666 w 676"/>
                <a:gd name="T3" fmla="*/ 0 h 715"/>
                <a:gd name="T4" fmla="*/ 669 w 676"/>
                <a:gd name="T5" fmla="*/ 14 h 715"/>
                <a:gd name="T6" fmla="*/ 673 w 676"/>
                <a:gd name="T7" fmla="*/ 30 h 715"/>
                <a:gd name="T8" fmla="*/ 674 w 676"/>
                <a:gd name="T9" fmla="*/ 45 h 715"/>
                <a:gd name="T10" fmla="*/ 675 w 676"/>
                <a:gd name="T11" fmla="*/ 61 h 715"/>
                <a:gd name="T12" fmla="*/ 676 w 676"/>
                <a:gd name="T13" fmla="*/ 68 h 715"/>
                <a:gd name="T14" fmla="*/ 676 w 676"/>
                <a:gd name="T15" fmla="*/ 75 h 715"/>
                <a:gd name="T16" fmla="*/ 676 w 676"/>
                <a:gd name="T17" fmla="*/ 76 h 715"/>
                <a:gd name="T18" fmla="*/ 676 w 676"/>
                <a:gd name="T19" fmla="*/ 77 h 715"/>
                <a:gd name="T20" fmla="*/ 39 w 676"/>
                <a:gd name="T21" fmla="*/ 715 h 715"/>
                <a:gd name="T22" fmla="*/ 29 w 676"/>
                <a:gd name="T23" fmla="*/ 702 h 715"/>
                <a:gd name="T24" fmla="*/ 19 w 676"/>
                <a:gd name="T25" fmla="*/ 690 h 715"/>
                <a:gd name="T26" fmla="*/ 9 w 676"/>
                <a:gd name="T27" fmla="*/ 678 h 715"/>
                <a:gd name="T28" fmla="*/ 0 w 676"/>
                <a:gd name="T29" fmla="*/ 666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6" h="715">
                  <a:moveTo>
                    <a:pt x="0" y="666"/>
                  </a:moveTo>
                  <a:lnTo>
                    <a:pt x="666" y="0"/>
                  </a:lnTo>
                  <a:lnTo>
                    <a:pt x="669" y="14"/>
                  </a:lnTo>
                  <a:lnTo>
                    <a:pt x="673" y="30"/>
                  </a:lnTo>
                  <a:lnTo>
                    <a:pt x="674" y="45"/>
                  </a:lnTo>
                  <a:lnTo>
                    <a:pt x="675" y="61"/>
                  </a:lnTo>
                  <a:lnTo>
                    <a:pt x="676" y="68"/>
                  </a:lnTo>
                  <a:lnTo>
                    <a:pt x="676" y="75"/>
                  </a:lnTo>
                  <a:lnTo>
                    <a:pt x="676" y="76"/>
                  </a:lnTo>
                  <a:lnTo>
                    <a:pt x="676" y="77"/>
                  </a:lnTo>
                  <a:lnTo>
                    <a:pt x="39" y="715"/>
                  </a:lnTo>
                  <a:lnTo>
                    <a:pt x="29" y="702"/>
                  </a:lnTo>
                  <a:lnTo>
                    <a:pt x="19" y="690"/>
                  </a:lnTo>
                  <a:lnTo>
                    <a:pt x="9" y="67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C52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2425"/>
            <p:cNvSpPr>
              <a:spLocks/>
            </p:cNvSpPr>
            <p:nvPr/>
          </p:nvSpPr>
          <p:spPr bwMode="auto">
            <a:xfrm>
              <a:off x="3340877" y="7587639"/>
              <a:ext cx="260905" cy="279996"/>
            </a:xfrm>
            <a:custGeom>
              <a:avLst/>
              <a:gdLst>
                <a:gd name="T0" fmla="*/ 0 w 657"/>
                <a:gd name="T1" fmla="*/ 655 h 705"/>
                <a:gd name="T2" fmla="*/ 654 w 657"/>
                <a:gd name="T3" fmla="*/ 0 h 705"/>
                <a:gd name="T4" fmla="*/ 656 w 657"/>
                <a:gd name="T5" fmla="*/ 13 h 705"/>
                <a:gd name="T6" fmla="*/ 656 w 657"/>
                <a:gd name="T7" fmla="*/ 26 h 705"/>
                <a:gd name="T8" fmla="*/ 657 w 657"/>
                <a:gd name="T9" fmla="*/ 33 h 705"/>
                <a:gd name="T10" fmla="*/ 657 w 657"/>
                <a:gd name="T11" fmla="*/ 40 h 705"/>
                <a:gd name="T12" fmla="*/ 657 w 657"/>
                <a:gd name="T13" fmla="*/ 41 h 705"/>
                <a:gd name="T14" fmla="*/ 657 w 657"/>
                <a:gd name="T15" fmla="*/ 53 h 705"/>
                <a:gd name="T16" fmla="*/ 656 w 657"/>
                <a:gd name="T17" fmla="*/ 65 h 705"/>
                <a:gd name="T18" fmla="*/ 655 w 657"/>
                <a:gd name="T19" fmla="*/ 77 h 705"/>
                <a:gd name="T20" fmla="*/ 654 w 657"/>
                <a:gd name="T21" fmla="*/ 89 h 705"/>
                <a:gd name="T22" fmla="*/ 38 w 657"/>
                <a:gd name="T23" fmla="*/ 705 h 705"/>
                <a:gd name="T24" fmla="*/ 28 w 657"/>
                <a:gd name="T25" fmla="*/ 692 h 705"/>
                <a:gd name="T26" fmla="*/ 20 w 657"/>
                <a:gd name="T27" fmla="*/ 680 h 705"/>
                <a:gd name="T28" fmla="*/ 10 w 657"/>
                <a:gd name="T29" fmla="*/ 667 h 705"/>
                <a:gd name="T30" fmla="*/ 0 w 657"/>
                <a:gd name="T31" fmla="*/ 65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7" h="705">
                  <a:moveTo>
                    <a:pt x="0" y="655"/>
                  </a:moveTo>
                  <a:lnTo>
                    <a:pt x="654" y="0"/>
                  </a:lnTo>
                  <a:lnTo>
                    <a:pt x="656" y="13"/>
                  </a:lnTo>
                  <a:lnTo>
                    <a:pt x="656" y="26"/>
                  </a:lnTo>
                  <a:lnTo>
                    <a:pt x="657" y="33"/>
                  </a:lnTo>
                  <a:lnTo>
                    <a:pt x="657" y="40"/>
                  </a:lnTo>
                  <a:lnTo>
                    <a:pt x="657" y="41"/>
                  </a:lnTo>
                  <a:lnTo>
                    <a:pt x="657" y="53"/>
                  </a:lnTo>
                  <a:lnTo>
                    <a:pt x="656" y="65"/>
                  </a:lnTo>
                  <a:lnTo>
                    <a:pt x="655" y="77"/>
                  </a:lnTo>
                  <a:lnTo>
                    <a:pt x="654" y="89"/>
                  </a:lnTo>
                  <a:lnTo>
                    <a:pt x="38" y="705"/>
                  </a:lnTo>
                  <a:lnTo>
                    <a:pt x="28" y="692"/>
                  </a:lnTo>
                  <a:lnTo>
                    <a:pt x="20" y="680"/>
                  </a:lnTo>
                  <a:lnTo>
                    <a:pt x="10" y="667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C12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2426"/>
            <p:cNvSpPr>
              <a:spLocks/>
            </p:cNvSpPr>
            <p:nvPr/>
          </p:nvSpPr>
          <p:spPr bwMode="auto">
            <a:xfrm>
              <a:off x="3347241" y="7603548"/>
              <a:ext cx="254541" cy="273632"/>
            </a:xfrm>
            <a:custGeom>
              <a:avLst/>
              <a:gdLst>
                <a:gd name="T0" fmla="*/ 0 w 637"/>
                <a:gd name="T1" fmla="*/ 638 h 690"/>
                <a:gd name="T2" fmla="*/ 637 w 637"/>
                <a:gd name="T3" fmla="*/ 0 h 690"/>
                <a:gd name="T4" fmla="*/ 636 w 637"/>
                <a:gd name="T5" fmla="*/ 27 h 690"/>
                <a:gd name="T6" fmla="*/ 632 w 637"/>
                <a:gd name="T7" fmla="*/ 53 h 690"/>
                <a:gd name="T8" fmla="*/ 627 w 637"/>
                <a:gd name="T9" fmla="*/ 79 h 690"/>
                <a:gd name="T10" fmla="*/ 621 w 637"/>
                <a:gd name="T11" fmla="*/ 103 h 690"/>
                <a:gd name="T12" fmla="*/ 35 w 637"/>
                <a:gd name="T13" fmla="*/ 690 h 690"/>
                <a:gd name="T14" fmla="*/ 27 w 637"/>
                <a:gd name="T15" fmla="*/ 675 h 690"/>
                <a:gd name="T16" fmla="*/ 18 w 637"/>
                <a:gd name="T17" fmla="*/ 663 h 690"/>
                <a:gd name="T18" fmla="*/ 8 w 637"/>
                <a:gd name="T19" fmla="*/ 650 h 690"/>
                <a:gd name="T20" fmla="*/ 0 w 637"/>
                <a:gd name="T21" fmla="*/ 63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7" h="690">
                  <a:moveTo>
                    <a:pt x="0" y="638"/>
                  </a:moveTo>
                  <a:lnTo>
                    <a:pt x="637" y="0"/>
                  </a:lnTo>
                  <a:lnTo>
                    <a:pt x="636" y="27"/>
                  </a:lnTo>
                  <a:lnTo>
                    <a:pt x="632" y="53"/>
                  </a:lnTo>
                  <a:lnTo>
                    <a:pt x="627" y="79"/>
                  </a:lnTo>
                  <a:lnTo>
                    <a:pt x="621" y="103"/>
                  </a:lnTo>
                  <a:lnTo>
                    <a:pt x="35" y="690"/>
                  </a:lnTo>
                  <a:lnTo>
                    <a:pt x="27" y="675"/>
                  </a:lnTo>
                  <a:lnTo>
                    <a:pt x="18" y="663"/>
                  </a:lnTo>
                  <a:lnTo>
                    <a:pt x="8" y="650"/>
                  </a:lnTo>
                  <a:lnTo>
                    <a:pt x="0" y="638"/>
                  </a:lnTo>
                  <a:close/>
                </a:path>
              </a:pathLst>
            </a:custGeom>
            <a:solidFill>
              <a:srgbClr val="BE2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2427"/>
            <p:cNvSpPr>
              <a:spLocks/>
            </p:cNvSpPr>
            <p:nvPr/>
          </p:nvSpPr>
          <p:spPr bwMode="auto">
            <a:xfrm>
              <a:off x="3355196" y="7622638"/>
              <a:ext cx="244996" cy="265678"/>
            </a:xfrm>
            <a:custGeom>
              <a:avLst/>
              <a:gdLst>
                <a:gd name="T0" fmla="*/ 0 w 616"/>
                <a:gd name="T1" fmla="*/ 616 h 670"/>
                <a:gd name="T2" fmla="*/ 616 w 616"/>
                <a:gd name="T3" fmla="*/ 0 h 670"/>
                <a:gd name="T4" fmla="*/ 612 w 616"/>
                <a:gd name="T5" fmla="*/ 19 h 670"/>
                <a:gd name="T6" fmla="*/ 608 w 616"/>
                <a:gd name="T7" fmla="*/ 38 h 670"/>
                <a:gd name="T8" fmla="*/ 603 w 616"/>
                <a:gd name="T9" fmla="*/ 56 h 670"/>
                <a:gd name="T10" fmla="*/ 597 w 616"/>
                <a:gd name="T11" fmla="*/ 73 h 670"/>
                <a:gd name="T12" fmla="*/ 590 w 616"/>
                <a:gd name="T13" fmla="*/ 91 h 670"/>
                <a:gd name="T14" fmla="*/ 582 w 616"/>
                <a:gd name="T15" fmla="*/ 107 h 670"/>
                <a:gd name="T16" fmla="*/ 573 w 616"/>
                <a:gd name="T17" fmla="*/ 123 h 670"/>
                <a:gd name="T18" fmla="*/ 564 w 616"/>
                <a:gd name="T19" fmla="*/ 139 h 670"/>
                <a:gd name="T20" fmla="*/ 308 w 616"/>
                <a:gd name="T21" fmla="*/ 395 h 670"/>
                <a:gd name="T22" fmla="*/ 285 w 616"/>
                <a:gd name="T23" fmla="*/ 415 h 670"/>
                <a:gd name="T24" fmla="*/ 262 w 616"/>
                <a:gd name="T25" fmla="*/ 435 h 670"/>
                <a:gd name="T26" fmla="*/ 241 w 616"/>
                <a:gd name="T27" fmla="*/ 456 h 670"/>
                <a:gd name="T28" fmla="*/ 218 w 616"/>
                <a:gd name="T29" fmla="*/ 477 h 670"/>
                <a:gd name="T30" fmla="*/ 197 w 616"/>
                <a:gd name="T31" fmla="*/ 499 h 670"/>
                <a:gd name="T32" fmla="*/ 175 w 616"/>
                <a:gd name="T33" fmla="*/ 522 h 670"/>
                <a:gd name="T34" fmla="*/ 153 w 616"/>
                <a:gd name="T35" fmla="*/ 545 h 670"/>
                <a:gd name="T36" fmla="*/ 133 w 616"/>
                <a:gd name="T37" fmla="*/ 570 h 670"/>
                <a:gd name="T38" fmla="*/ 33 w 616"/>
                <a:gd name="T39" fmla="*/ 670 h 670"/>
                <a:gd name="T40" fmla="*/ 26 w 616"/>
                <a:gd name="T41" fmla="*/ 655 h 670"/>
                <a:gd name="T42" fmla="*/ 17 w 616"/>
                <a:gd name="T43" fmla="*/ 641 h 670"/>
                <a:gd name="T44" fmla="*/ 9 w 616"/>
                <a:gd name="T45" fmla="*/ 628 h 670"/>
                <a:gd name="T46" fmla="*/ 0 w 616"/>
                <a:gd name="T47" fmla="*/ 616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6" h="670">
                  <a:moveTo>
                    <a:pt x="0" y="616"/>
                  </a:moveTo>
                  <a:lnTo>
                    <a:pt x="616" y="0"/>
                  </a:lnTo>
                  <a:lnTo>
                    <a:pt x="612" y="19"/>
                  </a:lnTo>
                  <a:lnTo>
                    <a:pt x="608" y="38"/>
                  </a:lnTo>
                  <a:lnTo>
                    <a:pt x="603" y="56"/>
                  </a:lnTo>
                  <a:lnTo>
                    <a:pt x="597" y="73"/>
                  </a:lnTo>
                  <a:lnTo>
                    <a:pt x="590" y="91"/>
                  </a:lnTo>
                  <a:lnTo>
                    <a:pt x="582" y="107"/>
                  </a:lnTo>
                  <a:lnTo>
                    <a:pt x="573" y="123"/>
                  </a:lnTo>
                  <a:lnTo>
                    <a:pt x="564" y="139"/>
                  </a:lnTo>
                  <a:lnTo>
                    <a:pt x="308" y="395"/>
                  </a:lnTo>
                  <a:lnTo>
                    <a:pt x="285" y="415"/>
                  </a:lnTo>
                  <a:lnTo>
                    <a:pt x="262" y="435"/>
                  </a:lnTo>
                  <a:lnTo>
                    <a:pt x="241" y="456"/>
                  </a:lnTo>
                  <a:lnTo>
                    <a:pt x="218" y="477"/>
                  </a:lnTo>
                  <a:lnTo>
                    <a:pt x="197" y="499"/>
                  </a:lnTo>
                  <a:lnTo>
                    <a:pt x="175" y="522"/>
                  </a:lnTo>
                  <a:lnTo>
                    <a:pt x="153" y="545"/>
                  </a:lnTo>
                  <a:lnTo>
                    <a:pt x="133" y="570"/>
                  </a:lnTo>
                  <a:lnTo>
                    <a:pt x="33" y="670"/>
                  </a:lnTo>
                  <a:lnTo>
                    <a:pt x="26" y="655"/>
                  </a:lnTo>
                  <a:lnTo>
                    <a:pt x="17" y="641"/>
                  </a:lnTo>
                  <a:lnTo>
                    <a:pt x="9" y="628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BB2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2428"/>
            <p:cNvSpPr>
              <a:spLocks/>
            </p:cNvSpPr>
            <p:nvPr/>
          </p:nvSpPr>
          <p:spPr bwMode="auto">
            <a:xfrm>
              <a:off x="3361560" y="7644910"/>
              <a:ext cx="233860" cy="252951"/>
            </a:xfrm>
            <a:custGeom>
              <a:avLst/>
              <a:gdLst>
                <a:gd name="T0" fmla="*/ 0 w 586"/>
                <a:gd name="T1" fmla="*/ 587 h 636"/>
                <a:gd name="T2" fmla="*/ 586 w 586"/>
                <a:gd name="T3" fmla="*/ 0 h 636"/>
                <a:gd name="T4" fmla="*/ 578 w 586"/>
                <a:gd name="T5" fmla="*/ 22 h 636"/>
                <a:gd name="T6" fmla="*/ 568 w 586"/>
                <a:gd name="T7" fmla="*/ 43 h 636"/>
                <a:gd name="T8" fmla="*/ 559 w 586"/>
                <a:gd name="T9" fmla="*/ 63 h 636"/>
                <a:gd name="T10" fmla="*/ 547 w 586"/>
                <a:gd name="T11" fmla="*/ 83 h 636"/>
                <a:gd name="T12" fmla="*/ 534 w 586"/>
                <a:gd name="T13" fmla="*/ 102 h 636"/>
                <a:gd name="T14" fmla="*/ 521 w 586"/>
                <a:gd name="T15" fmla="*/ 121 h 636"/>
                <a:gd name="T16" fmla="*/ 506 w 586"/>
                <a:gd name="T17" fmla="*/ 139 h 636"/>
                <a:gd name="T18" fmla="*/ 491 w 586"/>
                <a:gd name="T19" fmla="*/ 157 h 636"/>
                <a:gd name="T20" fmla="*/ 473 w 586"/>
                <a:gd name="T21" fmla="*/ 175 h 636"/>
                <a:gd name="T22" fmla="*/ 456 w 586"/>
                <a:gd name="T23" fmla="*/ 192 h 636"/>
                <a:gd name="T24" fmla="*/ 439 w 586"/>
                <a:gd name="T25" fmla="*/ 210 h 636"/>
                <a:gd name="T26" fmla="*/ 419 w 586"/>
                <a:gd name="T27" fmla="*/ 227 h 636"/>
                <a:gd name="T28" fmla="*/ 381 w 586"/>
                <a:gd name="T29" fmla="*/ 261 h 636"/>
                <a:gd name="T30" fmla="*/ 340 w 586"/>
                <a:gd name="T31" fmla="*/ 296 h 636"/>
                <a:gd name="T32" fmla="*/ 299 w 586"/>
                <a:gd name="T33" fmla="*/ 332 h 636"/>
                <a:gd name="T34" fmla="*/ 258 w 586"/>
                <a:gd name="T35" fmla="*/ 367 h 636"/>
                <a:gd name="T36" fmla="*/ 216 w 586"/>
                <a:gd name="T37" fmla="*/ 406 h 636"/>
                <a:gd name="T38" fmla="*/ 176 w 586"/>
                <a:gd name="T39" fmla="*/ 446 h 636"/>
                <a:gd name="T40" fmla="*/ 157 w 586"/>
                <a:gd name="T41" fmla="*/ 467 h 636"/>
                <a:gd name="T42" fmla="*/ 137 w 586"/>
                <a:gd name="T43" fmla="*/ 489 h 636"/>
                <a:gd name="T44" fmla="*/ 118 w 586"/>
                <a:gd name="T45" fmla="*/ 511 h 636"/>
                <a:gd name="T46" fmla="*/ 100 w 586"/>
                <a:gd name="T47" fmla="*/ 535 h 636"/>
                <a:gd name="T48" fmla="*/ 82 w 586"/>
                <a:gd name="T49" fmla="*/ 558 h 636"/>
                <a:gd name="T50" fmla="*/ 65 w 586"/>
                <a:gd name="T51" fmla="*/ 583 h 636"/>
                <a:gd name="T52" fmla="*/ 49 w 586"/>
                <a:gd name="T53" fmla="*/ 609 h 636"/>
                <a:gd name="T54" fmla="*/ 34 w 586"/>
                <a:gd name="T55" fmla="*/ 636 h 636"/>
                <a:gd name="T56" fmla="*/ 29 w 586"/>
                <a:gd name="T57" fmla="*/ 636 h 636"/>
                <a:gd name="T58" fmla="*/ 23 w 586"/>
                <a:gd name="T59" fmla="*/ 623 h 636"/>
                <a:gd name="T60" fmla="*/ 15 w 586"/>
                <a:gd name="T61" fmla="*/ 611 h 636"/>
                <a:gd name="T62" fmla="*/ 8 w 586"/>
                <a:gd name="T63" fmla="*/ 598 h 636"/>
                <a:gd name="T64" fmla="*/ 0 w 586"/>
                <a:gd name="T65" fmla="*/ 587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6" h="636">
                  <a:moveTo>
                    <a:pt x="0" y="587"/>
                  </a:moveTo>
                  <a:lnTo>
                    <a:pt x="586" y="0"/>
                  </a:lnTo>
                  <a:lnTo>
                    <a:pt x="578" y="22"/>
                  </a:lnTo>
                  <a:lnTo>
                    <a:pt x="568" y="43"/>
                  </a:lnTo>
                  <a:lnTo>
                    <a:pt x="559" y="63"/>
                  </a:lnTo>
                  <a:lnTo>
                    <a:pt x="547" y="83"/>
                  </a:lnTo>
                  <a:lnTo>
                    <a:pt x="534" y="102"/>
                  </a:lnTo>
                  <a:lnTo>
                    <a:pt x="521" y="121"/>
                  </a:lnTo>
                  <a:lnTo>
                    <a:pt x="506" y="139"/>
                  </a:lnTo>
                  <a:lnTo>
                    <a:pt x="491" y="157"/>
                  </a:lnTo>
                  <a:lnTo>
                    <a:pt x="473" y="175"/>
                  </a:lnTo>
                  <a:lnTo>
                    <a:pt x="456" y="192"/>
                  </a:lnTo>
                  <a:lnTo>
                    <a:pt x="439" y="210"/>
                  </a:lnTo>
                  <a:lnTo>
                    <a:pt x="419" y="227"/>
                  </a:lnTo>
                  <a:lnTo>
                    <a:pt x="381" y="261"/>
                  </a:lnTo>
                  <a:lnTo>
                    <a:pt x="340" y="296"/>
                  </a:lnTo>
                  <a:lnTo>
                    <a:pt x="299" y="332"/>
                  </a:lnTo>
                  <a:lnTo>
                    <a:pt x="258" y="367"/>
                  </a:lnTo>
                  <a:lnTo>
                    <a:pt x="216" y="406"/>
                  </a:lnTo>
                  <a:lnTo>
                    <a:pt x="176" y="446"/>
                  </a:lnTo>
                  <a:lnTo>
                    <a:pt x="157" y="467"/>
                  </a:lnTo>
                  <a:lnTo>
                    <a:pt x="137" y="489"/>
                  </a:lnTo>
                  <a:lnTo>
                    <a:pt x="118" y="511"/>
                  </a:lnTo>
                  <a:lnTo>
                    <a:pt x="100" y="535"/>
                  </a:lnTo>
                  <a:lnTo>
                    <a:pt x="82" y="558"/>
                  </a:lnTo>
                  <a:lnTo>
                    <a:pt x="65" y="583"/>
                  </a:lnTo>
                  <a:lnTo>
                    <a:pt x="49" y="609"/>
                  </a:lnTo>
                  <a:lnTo>
                    <a:pt x="34" y="636"/>
                  </a:lnTo>
                  <a:lnTo>
                    <a:pt x="29" y="636"/>
                  </a:lnTo>
                  <a:lnTo>
                    <a:pt x="23" y="623"/>
                  </a:lnTo>
                  <a:lnTo>
                    <a:pt x="15" y="611"/>
                  </a:lnTo>
                  <a:lnTo>
                    <a:pt x="8" y="598"/>
                  </a:lnTo>
                  <a:lnTo>
                    <a:pt x="0" y="587"/>
                  </a:lnTo>
                  <a:close/>
                </a:path>
              </a:pathLst>
            </a:custGeom>
            <a:solidFill>
              <a:srgbClr val="B82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2429"/>
            <p:cNvSpPr>
              <a:spLocks noEditPoints="1"/>
            </p:cNvSpPr>
            <p:nvPr/>
          </p:nvSpPr>
          <p:spPr bwMode="auto">
            <a:xfrm>
              <a:off x="3367923" y="7678318"/>
              <a:ext cx="211588" cy="219542"/>
            </a:xfrm>
            <a:custGeom>
              <a:avLst/>
              <a:gdLst>
                <a:gd name="T0" fmla="*/ 0 w 531"/>
                <a:gd name="T1" fmla="*/ 531 h 553"/>
                <a:gd name="T2" fmla="*/ 100 w 531"/>
                <a:gd name="T3" fmla="*/ 431 h 553"/>
                <a:gd name="T4" fmla="*/ 78 w 531"/>
                <a:gd name="T5" fmla="*/ 459 h 553"/>
                <a:gd name="T6" fmla="*/ 57 w 531"/>
                <a:gd name="T7" fmla="*/ 489 h 553"/>
                <a:gd name="T8" fmla="*/ 36 w 531"/>
                <a:gd name="T9" fmla="*/ 521 h 553"/>
                <a:gd name="T10" fmla="*/ 18 w 531"/>
                <a:gd name="T11" fmla="*/ 553 h 553"/>
                <a:gd name="T12" fmla="*/ 13 w 531"/>
                <a:gd name="T13" fmla="*/ 553 h 553"/>
                <a:gd name="T14" fmla="*/ 7 w 531"/>
                <a:gd name="T15" fmla="*/ 541 h 553"/>
                <a:gd name="T16" fmla="*/ 0 w 531"/>
                <a:gd name="T17" fmla="*/ 531 h 553"/>
                <a:gd name="T18" fmla="*/ 275 w 531"/>
                <a:gd name="T19" fmla="*/ 256 h 553"/>
                <a:gd name="T20" fmla="*/ 531 w 531"/>
                <a:gd name="T21" fmla="*/ 0 h 553"/>
                <a:gd name="T22" fmla="*/ 520 w 531"/>
                <a:gd name="T23" fmla="*/ 18 h 553"/>
                <a:gd name="T24" fmla="*/ 507 w 531"/>
                <a:gd name="T25" fmla="*/ 34 h 553"/>
                <a:gd name="T26" fmla="*/ 494 w 531"/>
                <a:gd name="T27" fmla="*/ 51 h 553"/>
                <a:gd name="T28" fmla="*/ 480 w 531"/>
                <a:gd name="T29" fmla="*/ 67 h 553"/>
                <a:gd name="T30" fmla="*/ 451 w 531"/>
                <a:gd name="T31" fmla="*/ 100 h 553"/>
                <a:gd name="T32" fmla="*/ 418 w 531"/>
                <a:gd name="T33" fmla="*/ 130 h 553"/>
                <a:gd name="T34" fmla="*/ 385 w 531"/>
                <a:gd name="T35" fmla="*/ 161 h 553"/>
                <a:gd name="T36" fmla="*/ 349 w 531"/>
                <a:gd name="T37" fmla="*/ 192 h 553"/>
                <a:gd name="T38" fmla="*/ 313 w 531"/>
                <a:gd name="T39" fmla="*/ 224 h 553"/>
                <a:gd name="T40" fmla="*/ 275 w 531"/>
                <a:gd name="T41" fmla="*/ 25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1" h="553">
                  <a:moveTo>
                    <a:pt x="0" y="531"/>
                  </a:moveTo>
                  <a:lnTo>
                    <a:pt x="100" y="431"/>
                  </a:lnTo>
                  <a:lnTo>
                    <a:pt x="78" y="459"/>
                  </a:lnTo>
                  <a:lnTo>
                    <a:pt x="57" y="489"/>
                  </a:lnTo>
                  <a:lnTo>
                    <a:pt x="36" y="521"/>
                  </a:lnTo>
                  <a:lnTo>
                    <a:pt x="18" y="553"/>
                  </a:lnTo>
                  <a:lnTo>
                    <a:pt x="13" y="553"/>
                  </a:lnTo>
                  <a:lnTo>
                    <a:pt x="7" y="541"/>
                  </a:lnTo>
                  <a:lnTo>
                    <a:pt x="0" y="531"/>
                  </a:lnTo>
                  <a:close/>
                  <a:moveTo>
                    <a:pt x="275" y="256"/>
                  </a:moveTo>
                  <a:lnTo>
                    <a:pt x="531" y="0"/>
                  </a:lnTo>
                  <a:lnTo>
                    <a:pt x="520" y="18"/>
                  </a:lnTo>
                  <a:lnTo>
                    <a:pt x="507" y="34"/>
                  </a:lnTo>
                  <a:lnTo>
                    <a:pt x="494" y="51"/>
                  </a:lnTo>
                  <a:lnTo>
                    <a:pt x="480" y="67"/>
                  </a:lnTo>
                  <a:lnTo>
                    <a:pt x="451" y="100"/>
                  </a:lnTo>
                  <a:lnTo>
                    <a:pt x="418" y="130"/>
                  </a:lnTo>
                  <a:lnTo>
                    <a:pt x="385" y="161"/>
                  </a:lnTo>
                  <a:lnTo>
                    <a:pt x="349" y="192"/>
                  </a:lnTo>
                  <a:lnTo>
                    <a:pt x="313" y="224"/>
                  </a:lnTo>
                  <a:lnTo>
                    <a:pt x="275" y="256"/>
                  </a:lnTo>
                  <a:close/>
                </a:path>
              </a:pathLst>
            </a:custGeom>
            <a:solidFill>
              <a:srgbClr val="B5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430"/>
            <p:cNvSpPr>
              <a:spLocks noEditPoints="1"/>
            </p:cNvSpPr>
            <p:nvPr/>
          </p:nvSpPr>
          <p:spPr bwMode="auto">
            <a:xfrm>
              <a:off x="3135654" y="7395141"/>
              <a:ext cx="483629" cy="583854"/>
            </a:xfrm>
            <a:custGeom>
              <a:avLst/>
              <a:gdLst>
                <a:gd name="T0" fmla="*/ 364 w 1217"/>
                <a:gd name="T1" fmla="*/ 1157 h 1468"/>
                <a:gd name="T2" fmla="*/ 359 w 1217"/>
                <a:gd name="T3" fmla="*/ 1171 h 1468"/>
                <a:gd name="T4" fmla="*/ 336 w 1217"/>
                <a:gd name="T5" fmla="*/ 1395 h 1468"/>
                <a:gd name="T6" fmla="*/ 376 w 1217"/>
                <a:gd name="T7" fmla="*/ 1250 h 1468"/>
                <a:gd name="T8" fmla="*/ 380 w 1217"/>
                <a:gd name="T9" fmla="*/ 1241 h 1468"/>
                <a:gd name="T10" fmla="*/ 389 w 1217"/>
                <a:gd name="T11" fmla="*/ 1217 h 1468"/>
                <a:gd name="T12" fmla="*/ 418 w 1217"/>
                <a:gd name="T13" fmla="*/ 900 h 1468"/>
                <a:gd name="T14" fmla="*/ 618 w 1217"/>
                <a:gd name="T15" fmla="*/ 960 h 1468"/>
                <a:gd name="T16" fmla="*/ 793 w 1217"/>
                <a:gd name="T17" fmla="*/ 870 h 1468"/>
                <a:gd name="T18" fmla="*/ 892 w 1217"/>
                <a:gd name="T19" fmla="*/ 1431 h 1468"/>
                <a:gd name="T20" fmla="*/ 839 w 1217"/>
                <a:gd name="T21" fmla="*/ 1041 h 1468"/>
                <a:gd name="T22" fmla="*/ 937 w 1217"/>
                <a:gd name="T23" fmla="*/ 710 h 1468"/>
                <a:gd name="T24" fmla="*/ 963 w 1217"/>
                <a:gd name="T25" fmla="*/ 1062 h 1468"/>
                <a:gd name="T26" fmla="*/ 1003 w 1217"/>
                <a:gd name="T27" fmla="*/ 991 h 1468"/>
                <a:gd name="T28" fmla="*/ 976 w 1217"/>
                <a:gd name="T29" fmla="*/ 716 h 1468"/>
                <a:gd name="T30" fmla="*/ 919 w 1217"/>
                <a:gd name="T31" fmla="*/ 636 h 1468"/>
                <a:gd name="T32" fmla="*/ 679 w 1217"/>
                <a:gd name="T33" fmla="*/ 894 h 1468"/>
                <a:gd name="T34" fmla="*/ 349 w 1217"/>
                <a:gd name="T35" fmla="*/ 722 h 1468"/>
                <a:gd name="T36" fmla="*/ 265 w 1217"/>
                <a:gd name="T37" fmla="*/ 596 h 1468"/>
                <a:gd name="T38" fmla="*/ 145 w 1217"/>
                <a:gd name="T39" fmla="*/ 873 h 1468"/>
                <a:gd name="T40" fmla="*/ 242 w 1217"/>
                <a:gd name="T41" fmla="*/ 1172 h 1468"/>
                <a:gd name="T42" fmla="*/ 180 w 1217"/>
                <a:gd name="T43" fmla="*/ 820 h 1468"/>
                <a:gd name="T44" fmla="*/ 822 w 1217"/>
                <a:gd name="T45" fmla="*/ 331 h 1468"/>
                <a:gd name="T46" fmla="*/ 616 w 1217"/>
                <a:gd name="T47" fmla="*/ 475 h 1468"/>
                <a:gd name="T48" fmla="*/ 718 w 1217"/>
                <a:gd name="T49" fmla="*/ 334 h 1468"/>
                <a:gd name="T50" fmla="*/ 1140 w 1217"/>
                <a:gd name="T51" fmla="*/ 1037 h 1468"/>
                <a:gd name="T52" fmla="*/ 1124 w 1217"/>
                <a:gd name="T53" fmla="*/ 1323 h 1468"/>
                <a:gd name="T54" fmla="*/ 1116 w 1217"/>
                <a:gd name="T55" fmla="*/ 1121 h 1468"/>
                <a:gd name="T56" fmla="*/ 810 w 1217"/>
                <a:gd name="T57" fmla="*/ 614 h 1468"/>
                <a:gd name="T58" fmla="*/ 634 w 1217"/>
                <a:gd name="T59" fmla="*/ 549 h 1468"/>
                <a:gd name="T60" fmla="*/ 845 w 1217"/>
                <a:gd name="T61" fmla="*/ 659 h 1468"/>
                <a:gd name="T62" fmla="*/ 679 w 1217"/>
                <a:gd name="T63" fmla="*/ 684 h 1468"/>
                <a:gd name="T64" fmla="*/ 499 w 1217"/>
                <a:gd name="T65" fmla="*/ 670 h 1468"/>
                <a:gd name="T66" fmla="*/ 357 w 1217"/>
                <a:gd name="T67" fmla="*/ 674 h 1468"/>
                <a:gd name="T68" fmla="*/ 459 w 1217"/>
                <a:gd name="T69" fmla="*/ 996 h 1468"/>
                <a:gd name="T70" fmla="*/ 740 w 1217"/>
                <a:gd name="T71" fmla="*/ 1001 h 1468"/>
                <a:gd name="T72" fmla="*/ 524 w 1217"/>
                <a:gd name="T73" fmla="*/ 1031 h 1468"/>
                <a:gd name="T74" fmla="*/ 428 w 1217"/>
                <a:gd name="T75" fmla="*/ 237 h 1468"/>
                <a:gd name="T76" fmla="*/ 428 w 1217"/>
                <a:gd name="T77" fmla="*/ 258 h 1468"/>
                <a:gd name="T78" fmla="*/ 27 w 1217"/>
                <a:gd name="T79" fmla="*/ 875 h 1468"/>
                <a:gd name="T80" fmla="*/ 173 w 1217"/>
                <a:gd name="T81" fmla="*/ 1277 h 1468"/>
                <a:gd name="T82" fmla="*/ 145 w 1217"/>
                <a:gd name="T83" fmla="*/ 1247 h 1468"/>
                <a:gd name="T84" fmla="*/ 17 w 1217"/>
                <a:gd name="T85" fmla="*/ 927 h 1468"/>
                <a:gd name="T86" fmla="*/ 416 w 1217"/>
                <a:gd name="T87" fmla="*/ 626 h 1468"/>
                <a:gd name="T88" fmla="*/ 1056 w 1217"/>
                <a:gd name="T89" fmla="*/ 340 h 1468"/>
                <a:gd name="T90" fmla="*/ 1180 w 1217"/>
                <a:gd name="T91" fmla="*/ 736 h 1468"/>
                <a:gd name="T92" fmla="*/ 1171 w 1217"/>
                <a:gd name="T93" fmla="*/ 776 h 1468"/>
                <a:gd name="T94" fmla="*/ 1056 w 1217"/>
                <a:gd name="T95" fmla="*/ 514 h 1468"/>
                <a:gd name="T96" fmla="*/ 404 w 1217"/>
                <a:gd name="T97" fmla="*/ 333 h 1468"/>
                <a:gd name="T98" fmla="*/ 589 w 1217"/>
                <a:gd name="T99" fmla="*/ 473 h 1468"/>
                <a:gd name="T100" fmla="*/ 472 w 1217"/>
                <a:gd name="T101" fmla="*/ 331 h 1468"/>
                <a:gd name="T102" fmla="*/ 611 w 1217"/>
                <a:gd name="T103" fmla="*/ 843 h 1468"/>
                <a:gd name="T104" fmla="*/ 732 w 1217"/>
                <a:gd name="T105" fmla="*/ 791 h 1468"/>
                <a:gd name="T106" fmla="*/ 679 w 1217"/>
                <a:gd name="T107" fmla="*/ 779 h 1468"/>
                <a:gd name="T108" fmla="*/ 227 w 1217"/>
                <a:gd name="T109" fmla="*/ 308 h 1468"/>
                <a:gd name="T110" fmla="*/ 56 w 1217"/>
                <a:gd name="T111" fmla="*/ 603 h 1468"/>
                <a:gd name="T112" fmla="*/ 12 w 1217"/>
                <a:gd name="T113" fmla="*/ 874 h 1468"/>
                <a:gd name="T114" fmla="*/ 102 w 1217"/>
                <a:gd name="T115" fmla="*/ 595 h 1468"/>
                <a:gd name="T116" fmla="*/ 248 w 1217"/>
                <a:gd name="T117" fmla="*/ 320 h 1468"/>
                <a:gd name="T118" fmla="*/ 825 w 1217"/>
                <a:gd name="T119" fmla="*/ 254 h 1468"/>
                <a:gd name="T120" fmla="*/ 732 w 1217"/>
                <a:gd name="T121" fmla="*/ 242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7" h="1468">
                  <a:moveTo>
                    <a:pt x="289" y="661"/>
                  </a:moveTo>
                  <a:lnTo>
                    <a:pt x="293" y="665"/>
                  </a:lnTo>
                  <a:lnTo>
                    <a:pt x="301" y="679"/>
                  </a:lnTo>
                  <a:lnTo>
                    <a:pt x="314" y="701"/>
                  </a:lnTo>
                  <a:lnTo>
                    <a:pt x="328" y="726"/>
                  </a:lnTo>
                  <a:lnTo>
                    <a:pt x="343" y="758"/>
                  </a:lnTo>
                  <a:lnTo>
                    <a:pt x="359" y="792"/>
                  </a:lnTo>
                  <a:lnTo>
                    <a:pt x="365" y="810"/>
                  </a:lnTo>
                  <a:lnTo>
                    <a:pt x="370" y="827"/>
                  </a:lnTo>
                  <a:lnTo>
                    <a:pt x="375" y="844"/>
                  </a:lnTo>
                  <a:lnTo>
                    <a:pt x="378" y="861"/>
                  </a:lnTo>
                  <a:lnTo>
                    <a:pt x="380" y="879"/>
                  </a:lnTo>
                  <a:lnTo>
                    <a:pt x="382" y="897"/>
                  </a:lnTo>
                  <a:lnTo>
                    <a:pt x="383" y="918"/>
                  </a:lnTo>
                  <a:lnTo>
                    <a:pt x="383" y="939"/>
                  </a:lnTo>
                  <a:lnTo>
                    <a:pt x="383" y="983"/>
                  </a:lnTo>
                  <a:lnTo>
                    <a:pt x="381" y="1029"/>
                  </a:lnTo>
                  <a:lnTo>
                    <a:pt x="378" y="1073"/>
                  </a:lnTo>
                  <a:lnTo>
                    <a:pt x="373" y="1112"/>
                  </a:lnTo>
                  <a:lnTo>
                    <a:pt x="370" y="1129"/>
                  </a:lnTo>
                  <a:lnTo>
                    <a:pt x="367" y="1144"/>
                  </a:lnTo>
                  <a:lnTo>
                    <a:pt x="364" y="115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60" y="1168"/>
                  </a:lnTo>
                  <a:lnTo>
                    <a:pt x="360" y="1168"/>
                  </a:lnTo>
                  <a:lnTo>
                    <a:pt x="360" y="1168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69"/>
                  </a:lnTo>
                  <a:lnTo>
                    <a:pt x="360" y="1170"/>
                  </a:lnTo>
                  <a:lnTo>
                    <a:pt x="360" y="1170"/>
                  </a:lnTo>
                  <a:lnTo>
                    <a:pt x="359" y="1170"/>
                  </a:lnTo>
                  <a:lnTo>
                    <a:pt x="359" y="1170"/>
                  </a:lnTo>
                  <a:lnTo>
                    <a:pt x="359" y="1171"/>
                  </a:lnTo>
                  <a:lnTo>
                    <a:pt x="359" y="1171"/>
                  </a:lnTo>
                  <a:lnTo>
                    <a:pt x="359" y="1171"/>
                  </a:lnTo>
                  <a:lnTo>
                    <a:pt x="359" y="1171"/>
                  </a:lnTo>
                  <a:lnTo>
                    <a:pt x="359" y="1171"/>
                  </a:lnTo>
                  <a:lnTo>
                    <a:pt x="359" y="1171"/>
                  </a:lnTo>
                  <a:lnTo>
                    <a:pt x="359" y="1172"/>
                  </a:lnTo>
                  <a:lnTo>
                    <a:pt x="359" y="1172"/>
                  </a:lnTo>
                  <a:lnTo>
                    <a:pt x="357" y="1172"/>
                  </a:lnTo>
                  <a:lnTo>
                    <a:pt x="357" y="1172"/>
                  </a:lnTo>
                  <a:lnTo>
                    <a:pt x="357" y="1172"/>
                  </a:lnTo>
                  <a:lnTo>
                    <a:pt x="357" y="1174"/>
                  </a:lnTo>
                  <a:lnTo>
                    <a:pt x="357" y="1174"/>
                  </a:lnTo>
                  <a:lnTo>
                    <a:pt x="356" y="1175"/>
                  </a:lnTo>
                  <a:lnTo>
                    <a:pt x="349" y="1189"/>
                  </a:lnTo>
                  <a:lnTo>
                    <a:pt x="343" y="1203"/>
                  </a:lnTo>
                  <a:lnTo>
                    <a:pt x="339" y="1219"/>
                  </a:lnTo>
                  <a:lnTo>
                    <a:pt x="336" y="1235"/>
                  </a:lnTo>
                  <a:lnTo>
                    <a:pt x="334" y="1252"/>
                  </a:lnTo>
                  <a:lnTo>
                    <a:pt x="333" y="1270"/>
                  </a:lnTo>
                  <a:lnTo>
                    <a:pt x="333" y="1287"/>
                  </a:lnTo>
                  <a:lnTo>
                    <a:pt x="334" y="1305"/>
                  </a:lnTo>
                  <a:lnTo>
                    <a:pt x="335" y="1341"/>
                  </a:lnTo>
                  <a:lnTo>
                    <a:pt x="336" y="1378"/>
                  </a:lnTo>
                  <a:lnTo>
                    <a:pt x="336" y="1395"/>
                  </a:lnTo>
                  <a:lnTo>
                    <a:pt x="335" y="1412"/>
                  </a:lnTo>
                  <a:lnTo>
                    <a:pt x="333" y="1428"/>
                  </a:lnTo>
                  <a:lnTo>
                    <a:pt x="329" y="1445"/>
                  </a:lnTo>
                  <a:lnTo>
                    <a:pt x="361" y="1468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3"/>
                  </a:lnTo>
                  <a:lnTo>
                    <a:pt x="375" y="1252"/>
                  </a:lnTo>
                  <a:lnTo>
                    <a:pt x="375" y="1252"/>
                  </a:lnTo>
                  <a:lnTo>
                    <a:pt x="375" y="1252"/>
                  </a:lnTo>
                  <a:lnTo>
                    <a:pt x="375" y="1252"/>
                  </a:lnTo>
                  <a:lnTo>
                    <a:pt x="376" y="1251"/>
                  </a:lnTo>
                  <a:lnTo>
                    <a:pt x="376" y="1251"/>
                  </a:lnTo>
                  <a:lnTo>
                    <a:pt x="376" y="1251"/>
                  </a:lnTo>
                  <a:lnTo>
                    <a:pt x="376" y="1250"/>
                  </a:lnTo>
                  <a:lnTo>
                    <a:pt x="376" y="1250"/>
                  </a:lnTo>
                  <a:lnTo>
                    <a:pt x="376" y="1250"/>
                  </a:lnTo>
                  <a:lnTo>
                    <a:pt x="376" y="1250"/>
                  </a:lnTo>
                  <a:lnTo>
                    <a:pt x="376" y="1249"/>
                  </a:lnTo>
                  <a:lnTo>
                    <a:pt x="377" y="1249"/>
                  </a:lnTo>
                  <a:lnTo>
                    <a:pt x="377" y="1249"/>
                  </a:lnTo>
                  <a:lnTo>
                    <a:pt x="377" y="1248"/>
                  </a:lnTo>
                  <a:lnTo>
                    <a:pt x="377" y="1248"/>
                  </a:lnTo>
                  <a:lnTo>
                    <a:pt x="377" y="1248"/>
                  </a:lnTo>
                  <a:lnTo>
                    <a:pt x="377" y="1247"/>
                  </a:lnTo>
                  <a:lnTo>
                    <a:pt x="378" y="1246"/>
                  </a:lnTo>
                  <a:lnTo>
                    <a:pt x="378" y="1246"/>
                  </a:lnTo>
                  <a:lnTo>
                    <a:pt x="378" y="1246"/>
                  </a:lnTo>
                  <a:lnTo>
                    <a:pt x="378" y="1245"/>
                  </a:lnTo>
                  <a:lnTo>
                    <a:pt x="378" y="1244"/>
                  </a:lnTo>
                  <a:lnTo>
                    <a:pt x="378" y="1244"/>
                  </a:lnTo>
                  <a:lnTo>
                    <a:pt x="379" y="1244"/>
                  </a:lnTo>
                  <a:lnTo>
                    <a:pt x="379" y="1243"/>
                  </a:lnTo>
                  <a:lnTo>
                    <a:pt x="379" y="1243"/>
                  </a:lnTo>
                  <a:lnTo>
                    <a:pt x="379" y="1242"/>
                  </a:lnTo>
                  <a:lnTo>
                    <a:pt x="380" y="1241"/>
                  </a:lnTo>
                  <a:lnTo>
                    <a:pt x="380" y="1241"/>
                  </a:lnTo>
                  <a:lnTo>
                    <a:pt x="380" y="1241"/>
                  </a:lnTo>
                  <a:lnTo>
                    <a:pt x="381" y="1237"/>
                  </a:lnTo>
                  <a:lnTo>
                    <a:pt x="381" y="1236"/>
                  </a:lnTo>
                  <a:lnTo>
                    <a:pt x="382" y="1235"/>
                  </a:lnTo>
                  <a:lnTo>
                    <a:pt x="382" y="1235"/>
                  </a:lnTo>
                  <a:lnTo>
                    <a:pt x="382" y="1234"/>
                  </a:lnTo>
                  <a:lnTo>
                    <a:pt x="382" y="1233"/>
                  </a:lnTo>
                  <a:lnTo>
                    <a:pt x="382" y="1233"/>
                  </a:lnTo>
                  <a:lnTo>
                    <a:pt x="383" y="1232"/>
                  </a:lnTo>
                  <a:lnTo>
                    <a:pt x="383" y="1231"/>
                  </a:lnTo>
                  <a:lnTo>
                    <a:pt x="384" y="1229"/>
                  </a:lnTo>
                  <a:lnTo>
                    <a:pt x="384" y="1228"/>
                  </a:lnTo>
                  <a:lnTo>
                    <a:pt x="384" y="1226"/>
                  </a:lnTo>
                  <a:lnTo>
                    <a:pt x="386" y="1226"/>
                  </a:lnTo>
                  <a:lnTo>
                    <a:pt x="386" y="1224"/>
                  </a:lnTo>
                  <a:lnTo>
                    <a:pt x="386" y="1223"/>
                  </a:lnTo>
                  <a:lnTo>
                    <a:pt x="386" y="1223"/>
                  </a:lnTo>
                  <a:lnTo>
                    <a:pt x="387" y="1222"/>
                  </a:lnTo>
                  <a:lnTo>
                    <a:pt x="387" y="1221"/>
                  </a:lnTo>
                  <a:lnTo>
                    <a:pt x="387" y="1220"/>
                  </a:lnTo>
                  <a:lnTo>
                    <a:pt x="388" y="1220"/>
                  </a:lnTo>
                  <a:lnTo>
                    <a:pt x="388" y="1218"/>
                  </a:lnTo>
                  <a:lnTo>
                    <a:pt x="389" y="1217"/>
                  </a:lnTo>
                  <a:lnTo>
                    <a:pt x="389" y="1216"/>
                  </a:lnTo>
                  <a:lnTo>
                    <a:pt x="389" y="1214"/>
                  </a:lnTo>
                  <a:lnTo>
                    <a:pt x="390" y="1214"/>
                  </a:lnTo>
                  <a:lnTo>
                    <a:pt x="390" y="1212"/>
                  </a:lnTo>
                  <a:lnTo>
                    <a:pt x="390" y="1210"/>
                  </a:lnTo>
                  <a:lnTo>
                    <a:pt x="392" y="1206"/>
                  </a:lnTo>
                  <a:lnTo>
                    <a:pt x="393" y="1202"/>
                  </a:lnTo>
                  <a:lnTo>
                    <a:pt x="394" y="1199"/>
                  </a:lnTo>
                  <a:lnTo>
                    <a:pt x="394" y="1198"/>
                  </a:lnTo>
                  <a:lnTo>
                    <a:pt x="394" y="1196"/>
                  </a:lnTo>
                  <a:lnTo>
                    <a:pt x="395" y="1194"/>
                  </a:lnTo>
                  <a:lnTo>
                    <a:pt x="402" y="1171"/>
                  </a:lnTo>
                  <a:lnTo>
                    <a:pt x="407" y="1147"/>
                  </a:lnTo>
                  <a:lnTo>
                    <a:pt x="414" y="1118"/>
                  </a:lnTo>
                  <a:lnTo>
                    <a:pt x="418" y="1087"/>
                  </a:lnTo>
                  <a:lnTo>
                    <a:pt x="422" y="1055"/>
                  </a:lnTo>
                  <a:lnTo>
                    <a:pt x="424" y="1020"/>
                  </a:lnTo>
                  <a:lnTo>
                    <a:pt x="426" y="983"/>
                  </a:lnTo>
                  <a:lnTo>
                    <a:pt x="423" y="946"/>
                  </a:lnTo>
                  <a:lnTo>
                    <a:pt x="422" y="931"/>
                  </a:lnTo>
                  <a:lnTo>
                    <a:pt x="420" y="914"/>
                  </a:lnTo>
                  <a:lnTo>
                    <a:pt x="418" y="900"/>
                  </a:lnTo>
                  <a:lnTo>
                    <a:pt x="416" y="885"/>
                  </a:lnTo>
                  <a:lnTo>
                    <a:pt x="424" y="890"/>
                  </a:lnTo>
                  <a:lnTo>
                    <a:pt x="435" y="894"/>
                  </a:lnTo>
                  <a:lnTo>
                    <a:pt x="448" y="898"/>
                  </a:lnTo>
                  <a:lnTo>
                    <a:pt x="463" y="902"/>
                  </a:lnTo>
                  <a:lnTo>
                    <a:pt x="481" y="907"/>
                  </a:lnTo>
                  <a:lnTo>
                    <a:pt x="500" y="909"/>
                  </a:lnTo>
                  <a:lnTo>
                    <a:pt x="521" y="911"/>
                  </a:lnTo>
                  <a:lnTo>
                    <a:pt x="543" y="911"/>
                  </a:lnTo>
                  <a:lnTo>
                    <a:pt x="564" y="910"/>
                  </a:lnTo>
                  <a:lnTo>
                    <a:pt x="580" y="909"/>
                  </a:lnTo>
                  <a:lnTo>
                    <a:pt x="593" y="908"/>
                  </a:lnTo>
                  <a:lnTo>
                    <a:pt x="604" y="907"/>
                  </a:lnTo>
                  <a:lnTo>
                    <a:pt x="604" y="907"/>
                  </a:lnTo>
                  <a:lnTo>
                    <a:pt x="611" y="958"/>
                  </a:lnTo>
                  <a:lnTo>
                    <a:pt x="612" y="962"/>
                  </a:lnTo>
                  <a:lnTo>
                    <a:pt x="615" y="967"/>
                  </a:lnTo>
                  <a:lnTo>
                    <a:pt x="615" y="968"/>
                  </a:lnTo>
                  <a:lnTo>
                    <a:pt x="616" y="968"/>
                  </a:lnTo>
                  <a:lnTo>
                    <a:pt x="616" y="968"/>
                  </a:lnTo>
                  <a:lnTo>
                    <a:pt x="617" y="966"/>
                  </a:lnTo>
                  <a:lnTo>
                    <a:pt x="618" y="960"/>
                  </a:lnTo>
                  <a:lnTo>
                    <a:pt x="618" y="948"/>
                  </a:lnTo>
                  <a:lnTo>
                    <a:pt x="619" y="932"/>
                  </a:lnTo>
                  <a:lnTo>
                    <a:pt x="620" y="920"/>
                  </a:lnTo>
                  <a:lnTo>
                    <a:pt x="620" y="910"/>
                  </a:lnTo>
                  <a:lnTo>
                    <a:pt x="621" y="904"/>
                  </a:lnTo>
                  <a:lnTo>
                    <a:pt x="626" y="902"/>
                  </a:lnTo>
                  <a:lnTo>
                    <a:pt x="633" y="902"/>
                  </a:lnTo>
                  <a:lnTo>
                    <a:pt x="640" y="902"/>
                  </a:lnTo>
                  <a:lnTo>
                    <a:pt x="651" y="904"/>
                  </a:lnTo>
                  <a:lnTo>
                    <a:pt x="665" y="906"/>
                  </a:lnTo>
                  <a:lnTo>
                    <a:pt x="681" y="907"/>
                  </a:lnTo>
                  <a:lnTo>
                    <a:pt x="698" y="908"/>
                  </a:lnTo>
                  <a:lnTo>
                    <a:pt x="715" y="908"/>
                  </a:lnTo>
                  <a:lnTo>
                    <a:pt x="724" y="907"/>
                  </a:lnTo>
                  <a:lnTo>
                    <a:pt x="732" y="906"/>
                  </a:lnTo>
                  <a:lnTo>
                    <a:pt x="741" y="904"/>
                  </a:lnTo>
                  <a:lnTo>
                    <a:pt x="748" y="901"/>
                  </a:lnTo>
                  <a:lnTo>
                    <a:pt x="757" y="898"/>
                  </a:lnTo>
                  <a:lnTo>
                    <a:pt x="765" y="894"/>
                  </a:lnTo>
                  <a:lnTo>
                    <a:pt x="771" y="890"/>
                  </a:lnTo>
                  <a:lnTo>
                    <a:pt x="778" y="884"/>
                  </a:lnTo>
                  <a:lnTo>
                    <a:pt x="793" y="870"/>
                  </a:lnTo>
                  <a:lnTo>
                    <a:pt x="801" y="860"/>
                  </a:lnTo>
                  <a:lnTo>
                    <a:pt x="797" y="881"/>
                  </a:lnTo>
                  <a:lnTo>
                    <a:pt x="793" y="901"/>
                  </a:lnTo>
                  <a:lnTo>
                    <a:pt x="789" y="923"/>
                  </a:lnTo>
                  <a:lnTo>
                    <a:pt x="787" y="946"/>
                  </a:lnTo>
                  <a:lnTo>
                    <a:pt x="786" y="969"/>
                  </a:lnTo>
                  <a:lnTo>
                    <a:pt x="786" y="993"/>
                  </a:lnTo>
                  <a:lnTo>
                    <a:pt x="787" y="1017"/>
                  </a:lnTo>
                  <a:lnTo>
                    <a:pt x="789" y="1040"/>
                  </a:lnTo>
                  <a:lnTo>
                    <a:pt x="792" y="1061"/>
                  </a:lnTo>
                  <a:lnTo>
                    <a:pt x="796" y="1082"/>
                  </a:lnTo>
                  <a:lnTo>
                    <a:pt x="799" y="1101"/>
                  </a:lnTo>
                  <a:lnTo>
                    <a:pt x="804" y="1121"/>
                  </a:lnTo>
                  <a:lnTo>
                    <a:pt x="813" y="1156"/>
                  </a:lnTo>
                  <a:lnTo>
                    <a:pt x="824" y="1187"/>
                  </a:lnTo>
                  <a:lnTo>
                    <a:pt x="834" y="1211"/>
                  </a:lnTo>
                  <a:lnTo>
                    <a:pt x="842" y="1232"/>
                  </a:lnTo>
                  <a:lnTo>
                    <a:pt x="848" y="1248"/>
                  </a:lnTo>
                  <a:lnTo>
                    <a:pt x="851" y="1253"/>
                  </a:lnTo>
                  <a:lnTo>
                    <a:pt x="865" y="1468"/>
                  </a:lnTo>
                  <a:lnTo>
                    <a:pt x="895" y="1445"/>
                  </a:lnTo>
                  <a:lnTo>
                    <a:pt x="892" y="1431"/>
                  </a:lnTo>
                  <a:lnTo>
                    <a:pt x="891" y="1417"/>
                  </a:lnTo>
                  <a:lnTo>
                    <a:pt x="889" y="1401"/>
                  </a:lnTo>
                  <a:lnTo>
                    <a:pt x="889" y="1386"/>
                  </a:lnTo>
                  <a:lnTo>
                    <a:pt x="889" y="1355"/>
                  </a:lnTo>
                  <a:lnTo>
                    <a:pt x="891" y="1323"/>
                  </a:lnTo>
                  <a:lnTo>
                    <a:pt x="892" y="1291"/>
                  </a:lnTo>
                  <a:lnTo>
                    <a:pt x="892" y="1261"/>
                  </a:lnTo>
                  <a:lnTo>
                    <a:pt x="891" y="1246"/>
                  </a:lnTo>
                  <a:lnTo>
                    <a:pt x="889" y="1231"/>
                  </a:lnTo>
                  <a:lnTo>
                    <a:pt x="886" y="1217"/>
                  </a:lnTo>
                  <a:lnTo>
                    <a:pt x="882" y="1203"/>
                  </a:lnTo>
                  <a:lnTo>
                    <a:pt x="881" y="1197"/>
                  </a:lnTo>
                  <a:lnTo>
                    <a:pt x="879" y="1191"/>
                  </a:lnTo>
                  <a:lnTo>
                    <a:pt x="877" y="1185"/>
                  </a:lnTo>
                  <a:lnTo>
                    <a:pt x="874" y="1180"/>
                  </a:lnTo>
                  <a:lnTo>
                    <a:pt x="870" y="1175"/>
                  </a:lnTo>
                  <a:lnTo>
                    <a:pt x="866" y="1167"/>
                  </a:lnTo>
                  <a:lnTo>
                    <a:pt x="862" y="1156"/>
                  </a:lnTo>
                  <a:lnTo>
                    <a:pt x="858" y="1142"/>
                  </a:lnTo>
                  <a:lnTo>
                    <a:pt x="854" y="1125"/>
                  </a:lnTo>
                  <a:lnTo>
                    <a:pt x="846" y="1086"/>
                  </a:lnTo>
                  <a:lnTo>
                    <a:pt x="839" y="1041"/>
                  </a:lnTo>
                  <a:lnTo>
                    <a:pt x="836" y="1017"/>
                  </a:lnTo>
                  <a:lnTo>
                    <a:pt x="834" y="992"/>
                  </a:lnTo>
                  <a:lnTo>
                    <a:pt x="832" y="968"/>
                  </a:lnTo>
                  <a:lnTo>
                    <a:pt x="831" y="945"/>
                  </a:lnTo>
                  <a:lnTo>
                    <a:pt x="829" y="922"/>
                  </a:lnTo>
                  <a:lnTo>
                    <a:pt x="829" y="900"/>
                  </a:lnTo>
                  <a:lnTo>
                    <a:pt x="831" y="880"/>
                  </a:lnTo>
                  <a:lnTo>
                    <a:pt x="833" y="861"/>
                  </a:lnTo>
                  <a:lnTo>
                    <a:pt x="837" y="844"/>
                  </a:lnTo>
                  <a:lnTo>
                    <a:pt x="841" y="827"/>
                  </a:lnTo>
                  <a:lnTo>
                    <a:pt x="847" y="810"/>
                  </a:lnTo>
                  <a:lnTo>
                    <a:pt x="853" y="792"/>
                  </a:lnTo>
                  <a:lnTo>
                    <a:pt x="867" y="758"/>
                  </a:lnTo>
                  <a:lnTo>
                    <a:pt x="882" y="726"/>
                  </a:lnTo>
                  <a:lnTo>
                    <a:pt x="897" y="701"/>
                  </a:lnTo>
                  <a:lnTo>
                    <a:pt x="909" y="679"/>
                  </a:lnTo>
                  <a:lnTo>
                    <a:pt x="918" y="665"/>
                  </a:lnTo>
                  <a:lnTo>
                    <a:pt x="921" y="661"/>
                  </a:lnTo>
                  <a:lnTo>
                    <a:pt x="924" y="674"/>
                  </a:lnTo>
                  <a:lnTo>
                    <a:pt x="928" y="686"/>
                  </a:lnTo>
                  <a:lnTo>
                    <a:pt x="932" y="698"/>
                  </a:lnTo>
                  <a:lnTo>
                    <a:pt x="937" y="710"/>
                  </a:lnTo>
                  <a:lnTo>
                    <a:pt x="944" y="721"/>
                  </a:lnTo>
                  <a:lnTo>
                    <a:pt x="950" y="731"/>
                  </a:lnTo>
                  <a:lnTo>
                    <a:pt x="957" y="740"/>
                  </a:lnTo>
                  <a:lnTo>
                    <a:pt x="963" y="749"/>
                  </a:lnTo>
                  <a:lnTo>
                    <a:pt x="991" y="780"/>
                  </a:lnTo>
                  <a:lnTo>
                    <a:pt x="1015" y="806"/>
                  </a:lnTo>
                  <a:lnTo>
                    <a:pt x="1018" y="813"/>
                  </a:lnTo>
                  <a:lnTo>
                    <a:pt x="1022" y="820"/>
                  </a:lnTo>
                  <a:lnTo>
                    <a:pt x="1023" y="828"/>
                  </a:lnTo>
                  <a:lnTo>
                    <a:pt x="1023" y="837"/>
                  </a:lnTo>
                  <a:lnTo>
                    <a:pt x="1022" y="845"/>
                  </a:lnTo>
                  <a:lnTo>
                    <a:pt x="1021" y="855"/>
                  </a:lnTo>
                  <a:lnTo>
                    <a:pt x="1017" y="864"/>
                  </a:lnTo>
                  <a:lnTo>
                    <a:pt x="1014" y="873"/>
                  </a:lnTo>
                  <a:lnTo>
                    <a:pt x="996" y="914"/>
                  </a:lnTo>
                  <a:lnTo>
                    <a:pt x="976" y="955"/>
                  </a:lnTo>
                  <a:lnTo>
                    <a:pt x="972" y="966"/>
                  </a:lnTo>
                  <a:lnTo>
                    <a:pt x="970" y="978"/>
                  </a:lnTo>
                  <a:lnTo>
                    <a:pt x="968" y="991"/>
                  </a:lnTo>
                  <a:lnTo>
                    <a:pt x="966" y="1005"/>
                  </a:lnTo>
                  <a:lnTo>
                    <a:pt x="964" y="1033"/>
                  </a:lnTo>
                  <a:lnTo>
                    <a:pt x="963" y="1062"/>
                  </a:lnTo>
                  <a:lnTo>
                    <a:pt x="964" y="1089"/>
                  </a:lnTo>
                  <a:lnTo>
                    <a:pt x="964" y="1114"/>
                  </a:lnTo>
                  <a:lnTo>
                    <a:pt x="964" y="1133"/>
                  </a:lnTo>
                  <a:lnTo>
                    <a:pt x="963" y="1144"/>
                  </a:lnTo>
                  <a:lnTo>
                    <a:pt x="960" y="1160"/>
                  </a:lnTo>
                  <a:lnTo>
                    <a:pt x="959" y="1170"/>
                  </a:lnTo>
                  <a:lnTo>
                    <a:pt x="959" y="1171"/>
                  </a:lnTo>
                  <a:lnTo>
                    <a:pt x="960" y="1172"/>
                  </a:lnTo>
                  <a:lnTo>
                    <a:pt x="961" y="1172"/>
                  </a:lnTo>
                  <a:lnTo>
                    <a:pt x="963" y="1171"/>
                  </a:lnTo>
                  <a:lnTo>
                    <a:pt x="968" y="1167"/>
                  </a:lnTo>
                  <a:lnTo>
                    <a:pt x="974" y="1158"/>
                  </a:lnTo>
                  <a:lnTo>
                    <a:pt x="981" y="1148"/>
                  </a:lnTo>
                  <a:lnTo>
                    <a:pt x="985" y="1138"/>
                  </a:lnTo>
                  <a:lnTo>
                    <a:pt x="989" y="1128"/>
                  </a:lnTo>
                  <a:lnTo>
                    <a:pt x="991" y="1118"/>
                  </a:lnTo>
                  <a:lnTo>
                    <a:pt x="994" y="1098"/>
                  </a:lnTo>
                  <a:lnTo>
                    <a:pt x="994" y="1074"/>
                  </a:lnTo>
                  <a:lnTo>
                    <a:pt x="995" y="1049"/>
                  </a:lnTo>
                  <a:lnTo>
                    <a:pt x="997" y="1022"/>
                  </a:lnTo>
                  <a:lnTo>
                    <a:pt x="1000" y="1007"/>
                  </a:lnTo>
                  <a:lnTo>
                    <a:pt x="1003" y="991"/>
                  </a:lnTo>
                  <a:lnTo>
                    <a:pt x="1009" y="974"/>
                  </a:lnTo>
                  <a:lnTo>
                    <a:pt x="1015" y="954"/>
                  </a:lnTo>
                  <a:lnTo>
                    <a:pt x="1022" y="936"/>
                  </a:lnTo>
                  <a:lnTo>
                    <a:pt x="1029" y="922"/>
                  </a:lnTo>
                  <a:lnTo>
                    <a:pt x="1037" y="909"/>
                  </a:lnTo>
                  <a:lnTo>
                    <a:pt x="1044" y="898"/>
                  </a:lnTo>
                  <a:lnTo>
                    <a:pt x="1051" y="886"/>
                  </a:lnTo>
                  <a:lnTo>
                    <a:pt x="1057" y="873"/>
                  </a:lnTo>
                  <a:lnTo>
                    <a:pt x="1063" y="858"/>
                  </a:lnTo>
                  <a:lnTo>
                    <a:pt x="1067" y="840"/>
                  </a:lnTo>
                  <a:lnTo>
                    <a:pt x="1068" y="830"/>
                  </a:lnTo>
                  <a:lnTo>
                    <a:pt x="1067" y="819"/>
                  </a:lnTo>
                  <a:lnTo>
                    <a:pt x="1064" y="810"/>
                  </a:lnTo>
                  <a:lnTo>
                    <a:pt x="1058" y="800"/>
                  </a:lnTo>
                  <a:lnTo>
                    <a:pt x="1052" y="791"/>
                  </a:lnTo>
                  <a:lnTo>
                    <a:pt x="1045" y="782"/>
                  </a:lnTo>
                  <a:lnTo>
                    <a:pt x="1037" y="773"/>
                  </a:lnTo>
                  <a:lnTo>
                    <a:pt x="1028" y="764"/>
                  </a:lnTo>
                  <a:lnTo>
                    <a:pt x="1010" y="747"/>
                  </a:lnTo>
                  <a:lnTo>
                    <a:pt x="991" y="731"/>
                  </a:lnTo>
                  <a:lnTo>
                    <a:pt x="984" y="723"/>
                  </a:lnTo>
                  <a:lnTo>
                    <a:pt x="976" y="716"/>
                  </a:lnTo>
                  <a:lnTo>
                    <a:pt x="970" y="708"/>
                  </a:lnTo>
                  <a:lnTo>
                    <a:pt x="966" y="702"/>
                  </a:lnTo>
                  <a:lnTo>
                    <a:pt x="954" y="680"/>
                  </a:lnTo>
                  <a:lnTo>
                    <a:pt x="946" y="665"/>
                  </a:lnTo>
                  <a:lnTo>
                    <a:pt x="943" y="655"/>
                  </a:lnTo>
                  <a:lnTo>
                    <a:pt x="941" y="641"/>
                  </a:lnTo>
                  <a:lnTo>
                    <a:pt x="940" y="622"/>
                  </a:lnTo>
                  <a:lnTo>
                    <a:pt x="937" y="596"/>
                  </a:lnTo>
                  <a:lnTo>
                    <a:pt x="935" y="568"/>
                  </a:lnTo>
                  <a:lnTo>
                    <a:pt x="931" y="542"/>
                  </a:lnTo>
                  <a:lnTo>
                    <a:pt x="926" y="519"/>
                  </a:lnTo>
                  <a:lnTo>
                    <a:pt x="920" y="500"/>
                  </a:lnTo>
                  <a:lnTo>
                    <a:pt x="909" y="474"/>
                  </a:lnTo>
                  <a:lnTo>
                    <a:pt x="905" y="464"/>
                  </a:lnTo>
                  <a:lnTo>
                    <a:pt x="912" y="499"/>
                  </a:lnTo>
                  <a:lnTo>
                    <a:pt x="916" y="524"/>
                  </a:lnTo>
                  <a:lnTo>
                    <a:pt x="919" y="543"/>
                  </a:lnTo>
                  <a:lnTo>
                    <a:pt x="919" y="557"/>
                  </a:lnTo>
                  <a:lnTo>
                    <a:pt x="919" y="571"/>
                  </a:lnTo>
                  <a:lnTo>
                    <a:pt x="919" y="586"/>
                  </a:lnTo>
                  <a:lnTo>
                    <a:pt x="919" y="607"/>
                  </a:lnTo>
                  <a:lnTo>
                    <a:pt x="919" y="636"/>
                  </a:lnTo>
                  <a:lnTo>
                    <a:pt x="912" y="650"/>
                  </a:lnTo>
                  <a:lnTo>
                    <a:pt x="900" y="667"/>
                  </a:lnTo>
                  <a:lnTo>
                    <a:pt x="885" y="688"/>
                  </a:lnTo>
                  <a:lnTo>
                    <a:pt x="868" y="713"/>
                  </a:lnTo>
                  <a:lnTo>
                    <a:pt x="850" y="742"/>
                  </a:lnTo>
                  <a:lnTo>
                    <a:pt x="833" y="775"/>
                  </a:lnTo>
                  <a:lnTo>
                    <a:pt x="825" y="792"/>
                  </a:lnTo>
                  <a:lnTo>
                    <a:pt x="818" y="812"/>
                  </a:lnTo>
                  <a:lnTo>
                    <a:pt x="810" y="832"/>
                  </a:lnTo>
                  <a:lnTo>
                    <a:pt x="804" y="853"/>
                  </a:lnTo>
                  <a:lnTo>
                    <a:pt x="792" y="861"/>
                  </a:lnTo>
                  <a:lnTo>
                    <a:pt x="773" y="873"/>
                  </a:lnTo>
                  <a:lnTo>
                    <a:pt x="764" y="879"/>
                  </a:lnTo>
                  <a:lnTo>
                    <a:pt x="753" y="885"/>
                  </a:lnTo>
                  <a:lnTo>
                    <a:pt x="741" y="891"/>
                  </a:lnTo>
                  <a:lnTo>
                    <a:pt x="729" y="895"/>
                  </a:lnTo>
                  <a:lnTo>
                    <a:pt x="721" y="897"/>
                  </a:lnTo>
                  <a:lnTo>
                    <a:pt x="715" y="898"/>
                  </a:lnTo>
                  <a:lnTo>
                    <a:pt x="708" y="898"/>
                  </a:lnTo>
                  <a:lnTo>
                    <a:pt x="702" y="898"/>
                  </a:lnTo>
                  <a:lnTo>
                    <a:pt x="690" y="897"/>
                  </a:lnTo>
                  <a:lnTo>
                    <a:pt x="679" y="894"/>
                  </a:lnTo>
                  <a:lnTo>
                    <a:pt x="667" y="891"/>
                  </a:lnTo>
                  <a:lnTo>
                    <a:pt x="654" y="887"/>
                  </a:lnTo>
                  <a:lnTo>
                    <a:pt x="640" y="885"/>
                  </a:lnTo>
                  <a:lnTo>
                    <a:pt x="624" y="885"/>
                  </a:lnTo>
                  <a:lnTo>
                    <a:pt x="606" y="887"/>
                  </a:lnTo>
                  <a:lnTo>
                    <a:pt x="585" y="890"/>
                  </a:lnTo>
                  <a:lnTo>
                    <a:pt x="562" y="892"/>
                  </a:lnTo>
                  <a:lnTo>
                    <a:pt x="536" y="894"/>
                  </a:lnTo>
                  <a:lnTo>
                    <a:pt x="509" y="895"/>
                  </a:lnTo>
                  <a:lnTo>
                    <a:pt x="480" y="894"/>
                  </a:lnTo>
                  <a:lnTo>
                    <a:pt x="463" y="893"/>
                  </a:lnTo>
                  <a:lnTo>
                    <a:pt x="448" y="890"/>
                  </a:lnTo>
                  <a:lnTo>
                    <a:pt x="432" y="886"/>
                  </a:lnTo>
                  <a:lnTo>
                    <a:pt x="415" y="883"/>
                  </a:lnTo>
                  <a:lnTo>
                    <a:pt x="409" y="858"/>
                  </a:lnTo>
                  <a:lnTo>
                    <a:pt x="402" y="836"/>
                  </a:lnTo>
                  <a:lnTo>
                    <a:pt x="394" y="813"/>
                  </a:lnTo>
                  <a:lnTo>
                    <a:pt x="387" y="792"/>
                  </a:lnTo>
                  <a:lnTo>
                    <a:pt x="377" y="773"/>
                  </a:lnTo>
                  <a:lnTo>
                    <a:pt x="368" y="756"/>
                  </a:lnTo>
                  <a:lnTo>
                    <a:pt x="359" y="738"/>
                  </a:lnTo>
                  <a:lnTo>
                    <a:pt x="349" y="722"/>
                  </a:lnTo>
                  <a:lnTo>
                    <a:pt x="330" y="694"/>
                  </a:lnTo>
                  <a:lnTo>
                    <a:pt x="314" y="670"/>
                  </a:lnTo>
                  <a:lnTo>
                    <a:pt x="301" y="651"/>
                  </a:lnTo>
                  <a:lnTo>
                    <a:pt x="293" y="636"/>
                  </a:lnTo>
                  <a:lnTo>
                    <a:pt x="288" y="628"/>
                  </a:lnTo>
                  <a:lnTo>
                    <a:pt x="286" y="624"/>
                  </a:lnTo>
                  <a:lnTo>
                    <a:pt x="284" y="623"/>
                  </a:lnTo>
                  <a:lnTo>
                    <a:pt x="283" y="624"/>
                  </a:lnTo>
                  <a:lnTo>
                    <a:pt x="283" y="599"/>
                  </a:lnTo>
                  <a:lnTo>
                    <a:pt x="283" y="582"/>
                  </a:lnTo>
                  <a:lnTo>
                    <a:pt x="283" y="568"/>
                  </a:lnTo>
                  <a:lnTo>
                    <a:pt x="283" y="555"/>
                  </a:lnTo>
                  <a:lnTo>
                    <a:pt x="284" y="541"/>
                  </a:lnTo>
                  <a:lnTo>
                    <a:pt x="286" y="522"/>
                  </a:lnTo>
                  <a:lnTo>
                    <a:pt x="291" y="497"/>
                  </a:lnTo>
                  <a:lnTo>
                    <a:pt x="297" y="464"/>
                  </a:lnTo>
                  <a:lnTo>
                    <a:pt x="293" y="474"/>
                  </a:lnTo>
                  <a:lnTo>
                    <a:pt x="282" y="500"/>
                  </a:lnTo>
                  <a:lnTo>
                    <a:pt x="276" y="519"/>
                  </a:lnTo>
                  <a:lnTo>
                    <a:pt x="271" y="542"/>
                  </a:lnTo>
                  <a:lnTo>
                    <a:pt x="267" y="568"/>
                  </a:lnTo>
                  <a:lnTo>
                    <a:pt x="265" y="596"/>
                  </a:lnTo>
                  <a:lnTo>
                    <a:pt x="264" y="622"/>
                  </a:lnTo>
                  <a:lnTo>
                    <a:pt x="261" y="641"/>
                  </a:lnTo>
                  <a:lnTo>
                    <a:pt x="259" y="655"/>
                  </a:lnTo>
                  <a:lnTo>
                    <a:pt x="257" y="665"/>
                  </a:lnTo>
                  <a:lnTo>
                    <a:pt x="248" y="680"/>
                  </a:lnTo>
                  <a:lnTo>
                    <a:pt x="237" y="702"/>
                  </a:lnTo>
                  <a:lnTo>
                    <a:pt x="232" y="708"/>
                  </a:lnTo>
                  <a:lnTo>
                    <a:pt x="226" y="716"/>
                  </a:lnTo>
                  <a:lnTo>
                    <a:pt x="219" y="723"/>
                  </a:lnTo>
                  <a:lnTo>
                    <a:pt x="211" y="731"/>
                  </a:lnTo>
                  <a:lnTo>
                    <a:pt x="193" y="747"/>
                  </a:lnTo>
                  <a:lnTo>
                    <a:pt x="174" y="764"/>
                  </a:lnTo>
                  <a:lnTo>
                    <a:pt x="165" y="773"/>
                  </a:lnTo>
                  <a:lnTo>
                    <a:pt x="158" y="782"/>
                  </a:lnTo>
                  <a:lnTo>
                    <a:pt x="150" y="791"/>
                  </a:lnTo>
                  <a:lnTo>
                    <a:pt x="144" y="800"/>
                  </a:lnTo>
                  <a:lnTo>
                    <a:pt x="138" y="810"/>
                  </a:lnTo>
                  <a:lnTo>
                    <a:pt x="135" y="819"/>
                  </a:lnTo>
                  <a:lnTo>
                    <a:pt x="134" y="830"/>
                  </a:lnTo>
                  <a:lnTo>
                    <a:pt x="135" y="840"/>
                  </a:lnTo>
                  <a:lnTo>
                    <a:pt x="139" y="858"/>
                  </a:lnTo>
                  <a:lnTo>
                    <a:pt x="145" y="873"/>
                  </a:lnTo>
                  <a:lnTo>
                    <a:pt x="151" y="886"/>
                  </a:lnTo>
                  <a:lnTo>
                    <a:pt x="158" y="898"/>
                  </a:lnTo>
                  <a:lnTo>
                    <a:pt x="165" y="909"/>
                  </a:lnTo>
                  <a:lnTo>
                    <a:pt x="173" y="922"/>
                  </a:lnTo>
                  <a:lnTo>
                    <a:pt x="180" y="936"/>
                  </a:lnTo>
                  <a:lnTo>
                    <a:pt x="188" y="954"/>
                  </a:lnTo>
                  <a:lnTo>
                    <a:pt x="193" y="974"/>
                  </a:lnTo>
                  <a:lnTo>
                    <a:pt x="199" y="991"/>
                  </a:lnTo>
                  <a:lnTo>
                    <a:pt x="202" y="1007"/>
                  </a:lnTo>
                  <a:lnTo>
                    <a:pt x="205" y="1022"/>
                  </a:lnTo>
                  <a:lnTo>
                    <a:pt x="207" y="1049"/>
                  </a:lnTo>
                  <a:lnTo>
                    <a:pt x="208" y="1074"/>
                  </a:lnTo>
                  <a:lnTo>
                    <a:pt x="208" y="1098"/>
                  </a:lnTo>
                  <a:lnTo>
                    <a:pt x="211" y="1118"/>
                  </a:lnTo>
                  <a:lnTo>
                    <a:pt x="213" y="1128"/>
                  </a:lnTo>
                  <a:lnTo>
                    <a:pt x="217" y="1138"/>
                  </a:lnTo>
                  <a:lnTo>
                    <a:pt x="221" y="1148"/>
                  </a:lnTo>
                  <a:lnTo>
                    <a:pt x="228" y="1158"/>
                  </a:lnTo>
                  <a:lnTo>
                    <a:pt x="234" y="1167"/>
                  </a:lnTo>
                  <a:lnTo>
                    <a:pt x="239" y="1171"/>
                  </a:lnTo>
                  <a:lnTo>
                    <a:pt x="241" y="1172"/>
                  </a:lnTo>
                  <a:lnTo>
                    <a:pt x="242" y="1172"/>
                  </a:lnTo>
                  <a:lnTo>
                    <a:pt x="243" y="1171"/>
                  </a:lnTo>
                  <a:lnTo>
                    <a:pt x="243" y="1170"/>
                  </a:lnTo>
                  <a:lnTo>
                    <a:pt x="242" y="1160"/>
                  </a:lnTo>
                  <a:lnTo>
                    <a:pt x="239" y="1144"/>
                  </a:lnTo>
                  <a:lnTo>
                    <a:pt x="238" y="1133"/>
                  </a:lnTo>
                  <a:lnTo>
                    <a:pt x="238" y="1114"/>
                  </a:lnTo>
                  <a:lnTo>
                    <a:pt x="238" y="1089"/>
                  </a:lnTo>
                  <a:lnTo>
                    <a:pt x="239" y="1062"/>
                  </a:lnTo>
                  <a:lnTo>
                    <a:pt x="239" y="1033"/>
                  </a:lnTo>
                  <a:lnTo>
                    <a:pt x="237" y="1005"/>
                  </a:lnTo>
                  <a:lnTo>
                    <a:pt x="234" y="991"/>
                  </a:lnTo>
                  <a:lnTo>
                    <a:pt x="232" y="978"/>
                  </a:lnTo>
                  <a:lnTo>
                    <a:pt x="230" y="966"/>
                  </a:lnTo>
                  <a:lnTo>
                    <a:pt x="226" y="955"/>
                  </a:lnTo>
                  <a:lnTo>
                    <a:pt x="206" y="914"/>
                  </a:lnTo>
                  <a:lnTo>
                    <a:pt x="188" y="873"/>
                  </a:lnTo>
                  <a:lnTo>
                    <a:pt x="185" y="864"/>
                  </a:lnTo>
                  <a:lnTo>
                    <a:pt x="181" y="855"/>
                  </a:lnTo>
                  <a:lnTo>
                    <a:pt x="180" y="845"/>
                  </a:lnTo>
                  <a:lnTo>
                    <a:pt x="179" y="837"/>
                  </a:lnTo>
                  <a:lnTo>
                    <a:pt x="179" y="828"/>
                  </a:lnTo>
                  <a:lnTo>
                    <a:pt x="180" y="820"/>
                  </a:lnTo>
                  <a:lnTo>
                    <a:pt x="184" y="813"/>
                  </a:lnTo>
                  <a:lnTo>
                    <a:pt x="188" y="806"/>
                  </a:lnTo>
                  <a:lnTo>
                    <a:pt x="199" y="792"/>
                  </a:lnTo>
                  <a:lnTo>
                    <a:pt x="214" y="777"/>
                  </a:lnTo>
                  <a:lnTo>
                    <a:pt x="229" y="761"/>
                  </a:lnTo>
                  <a:lnTo>
                    <a:pt x="244" y="742"/>
                  </a:lnTo>
                  <a:lnTo>
                    <a:pt x="252" y="731"/>
                  </a:lnTo>
                  <a:lnTo>
                    <a:pt x="259" y="720"/>
                  </a:lnTo>
                  <a:lnTo>
                    <a:pt x="266" y="708"/>
                  </a:lnTo>
                  <a:lnTo>
                    <a:pt x="271" y="695"/>
                  </a:lnTo>
                  <a:lnTo>
                    <a:pt x="275" y="682"/>
                  </a:lnTo>
                  <a:lnTo>
                    <a:pt x="280" y="667"/>
                  </a:lnTo>
                  <a:lnTo>
                    <a:pt x="282" y="652"/>
                  </a:lnTo>
                  <a:lnTo>
                    <a:pt x="283" y="636"/>
                  </a:lnTo>
                  <a:lnTo>
                    <a:pt x="283" y="628"/>
                  </a:lnTo>
                  <a:lnTo>
                    <a:pt x="285" y="637"/>
                  </a:lnTo>
                  <a:lnTo>
                    <a:pt x="287" y="648"/>
                  </a:lnTo>
                  <a:lnTo>
                    <a:pt x="288" y="656"/>
                  </a:lnTo>
                  <a:lnTo>
                    <a:pt x="289" y="661"/>
                  </a:lnTo>
                  <a:close/>
                  <a:moveTo>
                    <a:pt x="843" y="329"/>
                  </a:moveTo>
                  <a:lnTo>
                    <a:pt x="838" y="330"/>
                  </a:lnTo>
                  <a:lnTo>
                    <a:pt x="822" y="331"/>
                  </a:lnTo>
                  <a:lnTo>
                    <a:pt x="798" y="333"/>
                  </a:lnTo>
                  <a:lnTo>
                    <a:pt x="771" y="337"/>
                  </a:lnTo>
                  <a:lnTo>
                    <a:pt x="756" y="339"/>
                  </a:lnTo>
                  <a:lnTo>
                    <a:pt x="742" y="342"/>
                  </a:lnTo>
                  <a:lnTo>
                    <a:pt x="728" y="345"/>
                  </a:lnTo>
                  <a:lnTo>
                    <a:pt x="714" y="350"/>
                  </a:lnTo>
                  <a:lnTo>
                    <a:pt x="702" y="354"/>
                  </a:lnTo>
                  <a:lnTo>
                    <a:pt x="690" y="359"/>
                  </a:lnTo>
                  <a:lnTo>
                    <a:pt x="681" y="366"/>
                  </a:lnTo>
                  <a:lnTo>
                    <a:pt x="674" y="372"/>
                  </a:lnTo>
                  <a:lnTo>
                    <a:pt x="663" y="386"/>
                  </a:lnTo>
                  <a:lnTo>
                    <a:pt x="653" y="400"/>
                  </a:lnTo>
                  <a:lnTo>
                    <a:pt x="646" y="414"/>
                  </a:lnTo>
                  <a:lnTo>
                    <a:pt x="640" y="427"/>
                  </a:lnTo>
                  <a:lnTo>
                    <a:pt x="633" y="450"/>
                  </a:lnTo>
                  <a:lnTo>
                    <a:pt x="629" y="464"/>
                  </a:lnTo>
                  <a:lnTo>
                    <a:pt x="626" y="468"/>
                  </a:lnTo>
                  <a:lnTo>
                    <a:pt x="625" y="470"/>
                  </a:lnTo>
                  <a:lnTo>
                    <a:pt x="623" y="473"/>
                  </a:lnTo>
                  <a:lnTo>
                    <a:pt x="621" y="475"/>
                  </a:lnTo>
                  <a:lnTo>
                    <a:pt x="619" y="475"/>
                  </a:lnTo>
                  <a:lnTo>
                    <a:pt x="616" y="475"/>
                  </a:lnTo>
                  <a:lnTo>
                    <a:pt x="613" y="473"/>
                  </a:lnTo>
                  <a:lnTo>
                    <a:pt x="611" y="470"/>
                  </a:lnTo>
                  <a:lnTo>
                    <a:pt x="609" y="467"/>
                  </a:lnTo>
                  <a:lnTo>
                    <a:pt x="609" y="463"/>
                  </a:lnTo>
                  <a:lnTo>
                    <a:pt x="610" y="458"/>
                  </a:lnTo>
                  <a:lnTo>
                    <a:pt x="611" y="452"/>
                  </a:lnTo>
                  <a:lnTo>
                    <a:pt x="615" y="441"/>
                  </a:lnTo>
                  <a:lnTo>
                    <a:pt x="617" y="436"/>
                  </a:lnTo>
                  <a:lnTo>
                    <a:pt x="618" y="429"/>
                  </a:lnTo>
                  <a:lnTo>
                    <a:pt x="622" y="414"/>
                  </a:lnTo>
                  <a:lnTo>
                    <a:pt x="626" y="405"/>
                  </a:lnTo>
                  <a:lnTo>
                    <a:pt x="632" y="394"/>
                  </a:lnTo>
                  <a:lnTo>
                    <a:pt x="639" y="383"/>
                  </a:lnTo>
                  <a:lnTo>
                    <a:pt x="650" y="371"/>
                  </a:lnTo>
                  <a:lnTo>
                    <a:pt x="656" y="366"/>
                  </a:lnTo>
                  <a:lnTo>
                    <a:pt x="662" y="360"/>
                  </a:lnTo>
                  <a:lnTo>
                    <a:pt x="670" y="356"/>
                  </a:lnTo>
                  <a:lnTo>
                    <a:pt x="678" y="351"/>
                  </a:lnTo>
                  <a:lnTo>
                    <a:pt x="687" y="346"/>
                  </a:lnTo>
                  <a:lnTo>
                    <a:pt x="697" y="342"/>
                  </a:lnTo>
                  <a:lnTo>
                    <a:pt x="706" y="338"/>
                  </a:lnTo>
                  <a:lnTo>
                    <a:pt x="718" y="334"/>
                  </a:lnTo>
                  <a:lnTo>
                    <a:pt x="730" y="331"/>
                  </a:lnTo>
                  <a:lnTo>
                    <a:pt x="743" y="329"/>
                  </a:lnTo>
                  <a:lnTo>
                    <a:pt x="757" y="328"/>
                  </a:lnTo>
                  <a:lnTo>
                    <a:pt x="772" y="327"/>
                  </a:lnTo>
                  <a:lnTo>
                    <a:pt x="788" y="326"/>
                  </a:lnTo>
                  <a:lnTo>
                    <a:pt x="806" y="326"/>
                  </a:lnTo>
                  <a:lnTo>
                    <a:pt x="824" y="328"/>
                  </a:lnTo>
                  <a:lnTo>
                    <a:pt x="843" y="329"/>
                  </a:lnTo>
                  <a:close/>
                  <a:moveTo>
                    <a:pt x="1206" y="843"/>
                  </a:moveTo>
                  <a:lnTo>
                    <a:pt x="1206" y="848"/>
                  </a:lnTo>
                  <a:lnTo>
                    <a:pt x="1206" y="859"/>
                  </a:lnTo>
                  <a:lnTo>
                    <a:pt x="1206" y="875"/>
                  </a:lnTo>
                  <a:lnTo>
                    <a:pt x="1204" y="896"/>
                  </a:lnTo>
                  <a:lnTo>
                    <a:pt x="1202" y="908"/>
                  </a:lnTo>
                  <a:lnTo>
                    <a:pt x="1200" y="920"/>
                  </a:lnTo>
                  <a:lnTo>
                    <a:pt x="1197" y="933"/>
                  </a:lnTo>
                  <a:lnTo>
                    <a:pt x="1192" y="946"/>
                  </a:lnTo>
                  <a:lnTo>
                    <a:pt x="1187" y="959"/>
                  </a:lnTo>
                  <a:lnTo>
                    <a:pt x="1182" y="972"/>
                  </a:lnTo>
                  <a:lnTo>
                    <a:pt x="1174" y="986"/>
                  </a:lnTo>
                  <a:lnTo>
                    <a:pt x="1165" y="1000"/>
                  </a:lnTo>
                  <a:lnTo>
                    <a:pt x="1140" y="1037"/>
                  </a:lnTo>
                  <a:lnTo>
                    <a:pt x="1116" y="1076"/>
                  </a:lnTo>
                  <a:lnTo>
                    <a:pt x="1105" y="1096"/>
                  </a:lnTo>
                  <a:lnTo>
                    <a:pt x="1094" y="1116"/>
                  </a:lnTo>
                  <a:lnTo>
                    <a:pt x="1084" y="1137"/>
                  </a:lnTo>
                  <a:lnTo>
                    <a:pt x="1076" y="1157"/>
                  </a:lnTo>
                  <a:lnTo>
                    <a:pt x="1069" y="1178"/>
                  </a:lnTo>
                  <a:lnTo>
                    <a:pt x="1064" y="1199"/>
                  </a:lnTo>
                  <a:lnTo>
                    <a:pt x="1061" y="1221"/>
                  </a:lnTo>
                  <a:lnTo>
                    <a:pt x="1058" y="1244"/>
                  </a:lnTo>
                  <a:lnTo>
                    <a:pt x="1058" y="1255"/>
                  </a:lnTo>
                  <a:lnTo>
                    <a:pt x="1059" y="1265"/>
                  </a:lnTo>
                  <a:lnTo>
                    <a:pt x="1061" y="1277"/>
                  </a:lnTo>
                  <a:lnTo>
                    <a:pt x="1063" y="1289"/>
                  </a:lnTo>
                  <a:lnTo>
                    <a:pt x="1066" y="1300"/>
                  </a:lnTo>
                  <a:lnTo>
                    <a:pt x="1069" y="1312"/>
                  </a:lnTo>
                  <a:lnTo>
                    <a:pt x="1074" y="1324"/>
                  </a:lnTo>
                  <a:lnTo>
                    <a:pt x="1078" y="1337"/>
                  </a:lnTo>
                  <a:lnTo>
                    <a:pt x="1090" y="1334"/>
                  </a:lnTo>
                  <a:lnTo>
                    <a:pt x="1112" y="1330"/>
                  </a:lnTo>
                  <a:lnTo>
                    <a:pt x="1117" y="1328"/>
                  </a:lnTo>
                  <a:lnTo>
                    <a:pt x="1121" y="1326"/>
                  </a:lnTo>
                  <a:lnTo>
                    <a:pt x="1124" y="1323"/>
                  </a:lnTo>
                  <a:lnTo>
                    <a:pt x="1126" y="1319"/>
                  </a:lnTo>
                  <a:lnTo>
                    <a:pt x="1126" y="1315"/>
                  </a:lnTo>
                  <a:lnTo>
                    <a:pt x="1125" y="1311"/>
                  </a:lnTo>
                  <a:lnTo>
                    <a:pt x="1121" y="1305"/>
                  </a:lnTo>
                  <a:lnTo>
                    <a:pt x="1115" y="1300"/>
                  </a:lnTo>
                  <a:lnTo>
                    <a:pt x="1110" y="1296"/>
                  </a:lnTo>
                  <a:lnTo>
                    <a:pt x="1106" y="1291"/>
                  </a:lnTo>
                  <a:lnTo>
                    <a:pt x="1103" y="1287"/>
                  </a:lnTo>
                  <a:lnTo>
                    <a:pt x="1099" y="1283"/>
                  </a:lnTo>
                  <a:lnTo>
                    <a:pt x="1094" y="1272"/>
                  </a:lnTo>
                  <a:lnTo>
                    <a:pt x="1091" y="1260"/>
                  </a:lnTo>
                  <a:lnTo>
                    <a:pt x="1089" y="1247"/>
                  </a:lnTo>
                  <a:lnTo>
                    <a:pt x="1088" y="1234"/>
                  </a:lnTo>
                  <a:lnTo>
                    <a:pt x="1088" y="1221"/>
                  </a:lnTo>
                  <a:lnTo>
                    <a:pt x="1090" y="1207"/>
                  </a:lnTo>
                  <a:lnTo>
                    <a:pt x="1092" y="1193"/>
                  </a:lnTo>
                  <a:lnTo>
                    <a:pt x="1094" y="1180"/>
                  </a:lnTo>
                  <a:lnTo>
                    <a:pt x="1097" y="1166"/>
                  </a:lnTo>
                  <a:lnTo>
                    <a:pt x="1102" y="1154"/>
                  </a:lnTo>
                  <a:lnTo>
                    <a:pt x="1106" y="1142"/>
                  </a:lnTo>
                  <a:lnTo>
                    <a:pt x="1110" y="1130"/>
                  </a:lnTo>
                  <a:lnTo>
                    <a:pt x="1116" y="1121"/>
                  </a:lnTo>
                  <a:lnTo>
                    <a:pt x="1120" y="1113"/>
                  </a:lnTo>
                  <a:lnTo>
                    <a:pt x="1137" y="1087"/>
                  </a:lnTo>
                  <a:lnTo>
                    <a:pt x="1157" y="1062"/>
                  </a:lnTo>
                  <a:lnTo>
                    <a:pt x="1166" y="1049"/>
                  </a:lnTo>
                  <a:lnTo>
                    <a:pt x="1176" y="1035"/>
                  </a:lnTo>
                  <a:lnTo>
                    <a:pt x="1186" y="1022"/>
                  </a:lnTo>
                  <a:lnTo>
                    <a:pt x="1194" y="1007"/>
                  </a:lnTo>
                  <a:lnTo>
                    <a:pt x="1201" y="991"/>
                  </a:lnTo>
                  <a:lnTo>
                    <a:pt x="1207" y="975"/>
                  </a:lnTo>
                  <a:lnTo>
                    <a:pt x="1213" y="956"/>
                  </a:lnTo>
                  <a:lnTo>
                    <a:pt x="1216" y="937"/>
                  </a:lnTo>
                  <a:lnTo>
                    <a:pt x="1216" y="927"/>
                  </a:lnTo>
                  <a:lnTo>
                    <a:pt x="1217" y="917"/>
                  </a:lnTo>
                  <a:lnTo>
                    <a:pt x="1217" y="906"/>
                  </a:lnTo>
                  <a:lnTo>
                    <a:pt x="1216" y="894"/>
                  </a:lnTo>
                  <a:lnTo>
                    <a:pt x="1215" y="882"/>
                  </a:lnTo>
                  <a:lnTo>
                    <a:pt x="1213" y="869"/>
                  </a:lnTo>
                  <a:lnTo>
                    <a:pt x="1210" y="856"/>
                  </a:lnTo>
                  <a:lnTo>
                    <a:pt x="1206" y="843"/>
                  </a:lnTo>
                  <a:close/>
                  <a:moveTo>
                    <a:pt x="811" y="610"/>
                  </a:moveTo>
                  <a:lnTo>
                    <a:pt x="811" y="611"/>
                  </a:lnTo>
                  <a:lnTo>
                    <a:pt x="810" y="614"/>
                  </a:lnTo>
                  <a:lnTo>
                    <a:pt x="807" y="616"/>
                  </a:lnTo>
                  <a:lnTo>
                    <a:pt x="801" y="618"/>
                  </a:lnTo>
                  <a:lnTo>
                    <a:pt x="794" y="620"/>
                  </a:lnTo>
                  <a:lnTo>
                    <a:pt x="792" y="618"/>
                  </a:lnTo>
                  <a:lnTo>
                    <a:pt x="784" y="614"/>
                  </a:lnTo>
                  <a:lnTo>
                    <a:pt x="782" y="612"/>
                  </a:lnTo>
                  <a:lnTo>
                    <a:pt x="780" y="609"/>
                  </a:lnTo>
                  <a:lnTo>
                    <a:pt x="780" y="611"/>
                  </a:lnTo>
                  <a:lnTo>
                    <a:pt x="781" y="616"/>
                  </a:lnTo>
                  <a:lnTo>
                    <a:pt x="782" y="621"/>
                  </a:lnTo>
                  <a:lnTo>
                    <a:pt x="784" y="624"/>
                  </a:lnTo>
                  <a:lnTo>
                    <a:pt x="786" y="626"/>
                  </a:lnTo>
                  <a:lnTo>
                    <a:pt x="789" y="628"/>
                  </a:lnTo>
                  <a:lnTo>
                    <a:pt x="793" y="629"/>
                  </a:lnTo>
                  <a:lnTo>
                    <a:pt x="797" y="629"/>
                  </a:lnTo>
                  <a:lnTo>
                    <a:pt x="801" y="629"/>
                  </a:lnTo>
                  <a:lnTo>
                    <a:pt x="805" y="627"/>
                  </a:lnTo>
                  <a:lnTo>
                    <a:pt x="808" y="625"/>
                  </a:lnTo>
                  <a:lnTo>
                    <a:pt x="810" y="622"/>
                  </a:lnTo>
                  <a:lnTo>
                    <a:pt x="811" y="616"/>
                  </a:lnTo>
                  <a:lnTo>
                    <a:pt x="811" y="610"/>
                  </a:lnTo>
                  <a:close/>
                  <a:moveTo>
                    <a:pt x="634" y="549"/>
                  </a:moveTo>
                  <a:lnTo>
                    <a:pt x="637" y="564"/>
                  </a:lnTo>
                  <a:lnTo>
                    <a:pt x="648" y="599"/>
                  </a:lnTo>
                  <a:lnTo>
                    <a:pt x="652" y="609"/>
                  </a:lnTo>
                  <a:lnTo>
                    <a:pt x="657" y="618"/>
                  </a:lnTo>
                  <a:lnTo>
                    <a:pt x="661" y="628"/>
                  </a:lnTo>
                  <a:lnTo>
                    <a:pt x="666" y="638"/>
                  </a:lnTo>
                  <a:lnTo>
                    <a:pt x="673" y="647"/>
                  </a:lnTo>
                  <a:lnTo>
                    <a:pt x="679" y="654"/>
                  </a:lnTo>
                  <a:lnTo>
                    <a:pt x="687" y="661"/>
                  </a:lnTo>
                  <a:lnTo>
                    <a:pt x="694" y="666"/>
                  </a:lnTo>
                  <a:lnTo>
                    <a:pt x="703" y="670"/>
                  </a:lnTo>
                  <a:lnTo>
                    <a:pt x="713" y="674"/>
                  </a:lnTo>
                  <a:lnTo>
                    <a:pt x="723" y="676"/>
                  </a:lnTo>
                  <a:lnTo>
                    <a:pt x="732" y="678"/>
                  </a:lnTo>
                  <a:lnTo>
                    <a:pt x="743" y="678"/>
                  </a:lnTo>
                  <a:lnTo>
                    <a:pt x="754" y="679"/>
                  </a:lnTo>
                  <a:lnTo>
                    <a:pt x="765" y="678"/>
                  </a:lnTo>
                  <a:lnTo>
                    <a:pt x="774" y="678"/>
                  </a:lnTo>
                  <a:lnTo>
                    <a:pt x="796" y="675"/>
                  </a:lnTo>
                  <a:lnTo>
                    <a:pt x="814" y="670"/>
                  </a:lnTo>
                  <a:lnTo>
                    <a:pt x="831" y="665"/>
                  </a:lnTo>
                  <a:lnTo>
                    <a:pt x="845" y="659"/>
                  </a:lnTo>
                  <a:lnTo>
                    <a:pt x="854" y="653"/>
                  </a:lnTo>
                  <a:lnTo>
                    <a:pt x="863" y="648"/>
                  </a:lnTo>
                  <a:lnTo>
                    <a:pt x="870" y="642"/>
                  </a:lnTo>
                  <a:lnTo>
                    <a:pt x="876" y="638"/>
                  </a:lnTo>
                  <a:lnTo>
                    <a:pt x="882" y="630"/>
                  </a:lnTo>
                  <a:lnTo>
                    <a:pt x="885" y="627"/>
                  </a:lnTo>
                  <a:lnTo>
                    <a:pt x="882" y="631"/>
                  </a:lnTo>
                  <a:lnTo>
                    <a:pt x="876" y="640"/>
                  </a:lnTo>
                  <a:lnTo>
                    <a:pt x="866" y="652"/>
                  </a:lnTo>
                  <a:lnTo>
                    <a:pt x="853" y="666"/>
                  </a:lnTo>
                  <a:lnTo>
                    <a:pt x="845" y="674"/>
                  </a:lnTo>
                  <a:lnTo>
                    <a:pt x="835" y="680"/>
                  </a:lnTo>
                  <a:lnTo>
                    <a:pt x="825" y="685"/>
                  </a:lnTo>
                  <a:lnTo>
                    <a:pt x="813" y="691"/>
                  </a:lnTo>
                  <a:lnTo>
                    <a:pt x="801" y="695"/>
                  </a:lnTo>
                  <a:lnTo>
                    <a:pt x="787" y="698"/>
                  </a:lnTo>
                  <a:lnTo>
                    <a:pt x="773" y="699"/>
                  </a:lnTo>
                  <a:lnTo>
                    <a:pt x="758" y="698"/>
                  </a:lnTo>
                  <a:lnTo>
                    <a:pt x="728" y="696"/>
                  </a:lnTo>
                  <a:lnTo>
                    <a:pt x="702" y="692"/>
                  </a:lnTo>
                  <a:lnTo>
                    <a:pt x="690" y="689"/>
                  </a:lnTo>
                  <a:lnTo>
                    <a:pt x="679" y="684"/>
                  </a:lnTo>
                  <a:lnTo>
                    <a:pt x="671" y="680"/>
                  </a:lnTo>
                  <a:lnTo>
                    <a:pt x="662" y="674"/>
                  </a:lnTo>
                  <a:lnTo>
                    <a:pt x="654" y="666"/>
                  </a:lnTo>
                  <a:lnTo>
                    <a:pt x="648" y="656"/>
                  </a:lnTo>
                  <a:lnTo>
                    <a:pt x="644" y="644"/>
                  </a:lnTo>
                  <a:lnTo>
                    <a:pt x="639" y="630"/>
                  </a:lnTo>
                  <a:lnTo>
                    <a:pt x="636" y="614"/>
                  </a:lnTo>
                  <a:lnTo>
                    <a:pt x="634" y="596"/>
                  </a:lnTo>
                  <a:lnTo>
                    <a:pt x="634" y="574"/>
                  </a:lnTo>
                  <a:lnTo>
                    <a:pt x="634" y="549"/>
                  </a:lnTo>
                  <a:close/>
                  <a:moveTo>
                    <a:pt x="568" y="549"/>
                  </a:moveTo>
                  <a:lnTo>
                    <a:pt x="565" y="564"/>
                  </a:lnTo>
                  <a:lnTo>
                    <a:pt x="554" y="599"/>
                  </a:lnTo>
                  <a:lnTo>
                    <a:pt x="551" y="609"/>
                  </a:lnTo>
                  <a:lnTo>
                    <a:pt x="545" y="618"/>
                  </a:lnTo>
                  <a:lnTo>
                    <a:pt x="541" y="628"/>
                  </a:lnTo>
                  <a:lnTo>
                    <a:pt x="536" y="638"/>
                  </a:lnTo>
                  <a:lnTo>
                    <a:pt x="529" y="647"/>
                  </a:lnTo>
                  <a:lnTo>
                    <a:pt x="523" y="654"/>
                  </a:lnTo>
                  <a:lnTo>
                    <a:pt x="515" y="661"/>
                  </a:lnTo>
                  <a:lnTo>
                    <a:pt x="508" y="666"/>
                  </a:lnTo>
                  <a:lnTo>
                    <a:pt x="499" y="670"/>
                  </a:lnTo>
                  <a:lnTo>
                    <a:pt x="489" y="674"/>
                  </a:lnTo>
                  <a:lnTo>
                    <a:pt x="480" y="676"/>
                  </a:lnTo>
                  <a:lnTo>
                    <a:pt x="470" y="678"/>
                  </a:lnTo>
                  <a:lnTo>
                    <a:pt x="459" y="678"/>
                  </a:lnTo>
                  <a:lnTo>
                    <a:pt x="448" y="679"/>
                  </a:lnTo>
                  <a:lnTo>
                    <a:pt x="437" y="678"/>
                  </a:lnTo>
                  <a:lnTo>
                    <a:pt x="428" y="678"/>
                  </a:lnTo>
                  <a:lnTo>
                    <a:pt x="407" y="675"/>
                  </a:lnTo>
                  <a:lnTo>
                    <a:pt x="388" y="670"/>
                  </a:lnTo>
                  <a:lnTo>
                    <a:pt x="372" y="665"/>
                  </a:lnTo>
                  <a:lnTo>
                    <a:pt x="357" y="659"/>
                  </a:lnTo>
                  <a:lnTo>
                    <a:pt x="348" y="653"/>
                  </a:lnTo>
                  <a:lnTo>
                    <a:pt x="339" y="648"/>
                  </a:lnTo>
                  <a:lnTo>
                    <a:pt x="332" y="642"/>
                  </a:lnTo>
                  <a:lnTo>
                    <a:pt x="326" y="638"/>
                  </a:lnTo>
                  <a:lnTo>
                    <a:pt x="320" y="630"/>
                  </a:lnTo>
                  <a:lnTo>
                    <a:pt x="319" y="627"/>
                  </a:lnTo>
                  <a:lnTo>
                    <a:pt x="320" y="631"/>
                  </a:lnTo>
                  <a:lnTo>
                    <a:pt x="326" y="640"/>
                  </a:lnTo>
                  <a:lnTo>
                    <a:pt x="336" y="652"/>
                  </a:lnTo>
                  <a:lnTo>
                    <a:pt x="349" y="666"/>
                  </a:lnTo>
                  <a:lnTo>
                    <a:pt x="357" y="674"/>
                  </a:lnTo>
                  <a:lnTo>
                    <a:pt x="367" y="680"/>
                  </a:lnTo>
                  <a:lnTo>
                    <a:pt x="377" y="685"/>
                  </a:lnTo>
                  <a:lnTo>
                    <a:pt x="389" y="691"/>
                  </a:lnTo>
                  <a:lnTo>
                    <a:pt x="401" y="695"/>
                  </a:lnTo>
                  <a:lnTo>
                    <a:pt x="415" y="698"/>
                  </a:lnTo>
                  <a:lnTo>
                    <a:pt x="429" y="699"/>
                  </a:lnTo>
                  <a:lnTo>
                    <a:pt x="444" y="698"/>
                  </a:lnTo>
                  <a:lnTo>
                    <a:pt x="474" y="696"/>
                  </a:lnTo>
                  <a:lnTo>
                    <a:pt x="500" y="692"/>
                  </a:lnTo>
                  <a:lnTo>
                    <a:pt x="512" y="689"/>
                  </a:lnTo>
                  <a:lnTo>
                    <a:pt x="523" y="684"/>
                  </a:lnTo>
                  <a:lnTo>
                    <a:pt x="531" y="680"/>
                  </a:lnTo>
                  <a:lnTo>
                    <a:pt x="540" y="674"/>
                  </a:lnTo>
                  <a:lnTo>
                    <a:pt x="548" y="666"/>
                  </a:lnTo>
                  <a:lnTo>
                    <a:pt x="554" y="656"/>
                  </a:lnTo>
                  <a:lnTo>
                    <a:pt x="559" y="644"/>
                  </a:lnTo>
                  <a:lnTo>
                    <a:pt x="563" y="630"/>
                  </a:lnTo>
                  <a:lnTo>
                    <a:pt x="566" y="614"/>
                  </a:lnTo>
                  <a:lnTo>
                    <a:pt x="568" y="596"/>
                  </a:lnTo>
                  <a:lnTo>
                    <a:pt x="568" y="574"/>
                  </a:lnTo>
                  <a:lnTo>
                    <a:pt x="568" y="549"/>
                  </a:lnTo>
                  <a:close/>
                  <a:moveTo>
                    <a:pt x="459" y="996"/>
                  </a:moveTo>
                  <a:lnTo>
                    <a:pt x="467" y="1001"/>
                  </a:lnTo>
                  <a:lnTo>
                    <a:pt x="486" y="1009"/>
                  </a:lnTo>
                  <a:lnTo>
                    <a:pt x="499" y="1014"/>
                  </a:lnTo>
                  <a:lnTo>
                    <a:pt x="514" y="1016"/>
                  </a:lnTo>
                  <a:lnTo>
                    <a:pt x="522" y="1017"/>
                  </a:lnTo>
                  <a:lnTo>
                    <a:pt x="529" y="1017"/>
                  </a:lnTo>
                  <a:lnTo>
                    <a:pt x="538" y="1016"/>
                  </a:lnTo>
                  <a:lnTo>
                    <a:pt x="546" y="1014"/>
                  </a:lnTo>
                  <a:lnTo>
                    <a:pt x="563" y="1009"/>
                  </a:lnTo>
                  <a:lnTo>
                    <a:pt x="577" y="1007"/>
                  </a:lnTo>
                  <a:lnTo>
                    <a:pt x="591" y="1005"/>
                  </a:lnTo>
                  <a:lnTo>
                    <a:pt x="604" y="1005"/>
                  </a:lnTo>
                  <a:lnTo>
                    <a:pt x="629" y="1005"/>
                  </a:lnTo>
                  <a:lnTo>
                    <a:pt x="654" y="1007"/>
                  </a:lnTo>
                  <a:lnTo>
                    <a:pt x="680" y="1010"/>
                  </a:lnTo>
                  <a:lnTo>
                    <a:pt x="704" y="1012"/>
                  </a:lnTo>
                  <a:lnTo>
                    <a:pt x="715" y="1012"/>
                  </a:lnTo>
                  <a:lnTo>
                    <a:pt x="725" y="1009"/>
                  </a:lnTo>
                  <a:lnTo>
                    <a:pt x="729" y="1007"/>
                  </a:lnTo>
                  <a:lnTo>
                    <a:pt x="733" y="1006"/>
                  </a:lnTo>
                  <a:lnTo>
                    <a:pt x="737" y="1003"/>
                  </a:lnTo>
                  <a:lnTo>
                    <a:pt x="740" y="1001"/>
                  </a:lnTo>
                  <a:lnTo>
                    <a:pt x="760" y="979"/>
                  </a:lnTo>
                  <a:lnTo>
                    <a:pt x="768" y="971"/>
                  </a:lnTo>
                  <a:lnTo>
                    <a:pt x="766" y="976"/>
                  </a:lnTo>
                  <a:lnTo>
                    <a:pt x="760" y="990"/>
                  </a:lnTo>
                  <a:lnTo>
                    <a:pt x="755" y="998"/>
                  </a:lnTo>
                  <a:lnTo>
                    <a:pt x="748" y="1005"/>
                  </a:lnTo>
                  <a:lnTo>
                    <a:pt x="744" y="1009"/>
                  </a:lnTo>
                  <a:lnTo>
                    <a:pt x="740" y="1013"/>
                  </a:lnTo>
                  <a:lnTo>
                    <a:pt x="734" y="1016"/>
                  </a:lnTo>
                  <a:lnTo>
                    <a:pt x="729" y="1018"/>
                  </a:lnTo>
                  <a:lnTo>
                    <a:pt x="717" y="1021"/>
                  </a:lnTo>
                  <a:lnTo>
                    <a:pt x="704" y="1023"/>
                  </a:lnTo>
                  <a:lnTo>
                    <a:pt x="691" y="1025"/>
                  </a:lnTo>
                  <a:lnTo>
                    <a:pt x="678" y="1025"/>
                  </a:lnTo>
                  <a:lnTo>
                    <a:pt x="654" y="1023"/>
                  </a:lnTo>
                  <a:lnTo>
                    <a:pt x="635" y="1021"/>
                  </a:lnTo>
                  <a:lnTo>
                    <a:pt x="615" y="1021"/>
                  </a:lnTo>
                  <a:lnTo>
                    <a:pt x="588" y="1023"/>
                  </a:lnTo>
                  <a:lnTo>
                    <a:pt x="562" y="1027"/>
                  </a:lnTo>
                  <a:lnTo>
                    <a:pt x="542" y="1030"/>
                  </a:lnTo>
                  <a:lnTo>
                    <a:pt x="534" y="1031"/>
                  </a:lnTo>
                  <a:lnTo>
                    <a:pt x="524" y="1031"/>
                  </a:lnTo>
                  <a:lnTo>
                    <a:pt x="513" y="1030"/>
                  </a:lnTo>
                  <a:lnTo>
                    <a:pt x="502" y="1027"/>
                  </a:lnTo>
                  <a:lnTo>
                    <a:pt x="491" y="1021"/>
                  </a:lnTo>
                  <a:lnTo>
                    <a:pt x="481" y="1015"/>
                  </a:lnTo>
                  <a:lnTo>
                    <a:pt x="470" y="1006"/>
                  </a:lnTo>
                  <a:lnTo>
                    <a:pt x="459" y="996"/>
                  </a:lnTo>
                  <a:close/>
                  <a:moveTo>
                    <a:pt x="490" y="38"/>
                  </a:moveTo>
                  <a:lnTo>
                    <a:pt x="490" y="44"/>
                  </a:lnTo>
                  <a:lnTo>
                    <a:pt x="490" y="60"/>
                  </a:lnTo>
                  <a:lnTo>
                    <a:pt x="490" y="84"/>
                  </a:lnTo>
                  <a:lnTo>
                    <a:pt x="489" y="112"/>
                  </a:lnTo>
                  <a:lnTo>
                    <a:pt x="487" y="142"/>
                  </a:lnTo>
                  <a:lnTo>
                    <a:pt x="483" y="170"/>
                  </a:lnTo>
                  <a:lnTo>
                    <a:pt x="480" y="183"/>
                  </a:lnTo>
                  <a:lnTo>
                    <a:pt x="476" y="194"/>
                  </a:lnTo>
                  <a:lnTo>
                    <a:pt x="472" y="204"/>
                  </a:lnTo>
                  <a:lnTo>
                    <a:pt x="467" y="211"/>
                  </a:lnTo>
                  <a:lnTo>
                    <a:pt x="461" y="218"/>
                  </a:lnTo>
                  <a:lnTo>
                    <a:pt x="455" y="222"/>
                  </a:lnTo>
                  <a:lnTo>
                    <a:pt x="448" y="227"/>
                  </a:lnTo>
                  <a:lnTo>
                    <a:pt x="442" y="231"/>
                  </a:lnTo>
                  <a:lnTo>
                    <a:pt x="428" y="237"/>
                  </a:lnTo>
                  <a:lnTo>
                    <a:pt x="414" y="242"/>
                  </a:lnTo>
                  <a:lnTo>
                    <a:pt x="384" y="248"/>
                  </a:lnTo>
                  <a:lnTo>
                    <a:pt x="356" y="254"/>
                  </a:lnTo>
                  <a:lnTo>
                    <a:pt x="328" y="264"/>
                  </a:lnTo>
                  <a:lnTo>
                    <a:pt x="301" y="274"/>
                  </a:lnTo>
                  <a:lnTo>
                    <a:pt x="289" y="279"/>
                  </a:lnTo>
                  <a:lnTo>
                    <a:pt x="279" y="286"/>
                  </a:lnTo>
                  <a:lnTo>
                    <a:pt x="270" y="292"/>
                  </a:lnTo>
                  <a:lnTo>
                    <a:pt x="264" y="299"/>
                  </a:lnTo>
                  <a:lnTo>
                    <a:pt x="260" y="304"/>
                  </a:lnTo>
                  <a:lnTo>
                    <a:pt x="259" y="307"/>
                  </a:lnTo>
                  <a:lnTo>
                    <a:pt x="260" y="307"/>
                  </a:lnTo>
                  <a:lnTo>
                    <a:pt x="264" y="305"/>
                  </a:lnTo>
                  <a:lnTo>
                    <a:pt x="272" y="300"/>
                  </a:lnTo>
                  <a:lnTo>
                    <a:pt x="280" y="293"/>
                  </a:lnTo>
                  <a:lnTo>
                    <a:pt x="291" y="289"/>
                  </a:lnTo>
                  <a:lnTo>
                    <a:pt x="310" y="284"/>
                  </a:lnTo>
                  <a:lnTo>
                    <a:pt x="336" y="277"/>
                  </a:lnTo>
                  <a:lnTo>
                    <a:pt x="365" y="272"/>
                  </a:lnTo>
                  <a:lnTo>
                    <a:pt x="382" y="269"/>
                  </a:lnTo>
                  <a:lnTo>
                    <a:pt x="404" y="263"/>
                  </a:lnTo>
                  <a:lnTo>
                    <a:pt x="428" y="258"/>
                  </a:lnTo>
                  <a:lnTo>
                    <a:pt x="451" y="250"/>
                  </a:lnTo>
                  <a:lnTo>
                    <a:pt x="462" y="246"/>
                  </a:lnTo>
                  <a:lnTo>
                    <a:pt x="473" y="240"/>
                  </a:lnTo>
                  <a:lnTo>
                    <a:pt x="483" y="235"/>
                  </a:lnTo>
                  <a:lnTo>
                    <a:pt x="491" y="230"/>
                  </a:lnTo>
                  <a:lnTo>
                    <a:pt x="499" y="223"/>
                  </a:lnTo>
                  <a:lnTo>
                    <a:pt x="504" y="217"/>
                  </a:lnTo>
                  <a:lnTo>
                    <a:pt x="508" y="209"/>
                  </a:lnTo>
                  <a:lnTo>
                    <a:pt x="510" y="202"/>
                  </a:lnTo>
                  <a:lnTo>
                    <a:pt x="511" y="182"/>
                  </a:lnTo>
                  <a:lnTo>
                    <a:pt x="510" y="155"/>
                  </a:lnTo>
                  <a:lnTo>
                    <a:pt x="508" y="124"/>
                  </a:lnTo>
                  <a:lnTo>
                    <a:pt x="505" y="92"/>
                  </a:lnTo>
                  <a:lnTo>
                    <a:pt x="503" y="63"/>
                  </a:lnTo>
                  <a:lnTo>
                    <a:pt x="501" y="38"/>
                  </a:lnTo>
                  <a:lnTo>
                    <a:pt x="500" y="22"/>
                  </a:lnTo>
                  <a:lnTo>
                    <a:pt x="499" y="16"/>
                  </a:lnTo>
                  <a:lnTo>
                    <a:pt x="490" y="38"/>
                  </a:lnTo>
                  <a:close/>
                  <a:moveTo>
                    <a:pt x="27" y="843"/>
                  </a:moveTo>
                  <a:lnTo>
                    <a:pt x="27" y="848"/>
                  </a:lnTo>
                  <a:lnTo>
                    <a:pt x="27" y="859"/>
                  </a:lnTo>
                  <a:lnTo>
                    <a:pt x="27" y="875"/>
                  </a:lnTo>
                  <a:lnTo>
                    <a:pt x="29" y="896"/>
                  </a:lnTo>
                  <a:lnTo>
                    <a:pt x="31" y="908"/>
                  </a:lnTo>
                  <a:lnTo>
                    <a:pt x="33" y="920"/>
                  </a:lnTo>
                  <a:lnTo>
                    <a:pt x="37" y="933"/>
                  </a:lnTo>
                  <a:lnTo>
                    <a:pt x="41" y="946"/>
                  </a:lnTo>
                  <a:lnTo>
                    <a:pt x="46" y="959"/>
                  </a:lnTo>
                  <a:lnTo>
                    <a:pt x="52" y="972"/>
                  </a:lnTo>
                  <a:lnTo>
                    <a:pt x="59" y="986"/>
                  </a:lnTo>
                  <a:lnTo>
                    <a:pt x="68" y="1000"/>
                  </a:lnTo>
                  <a:lnTo>
                    <a:pt x="93" y="1037"/>
                  </a:lnTo>
                  <a:lnTo>
                    <a:pt x="118" y="1076"/>
                  </a:lnTo>
                  <a:lnTo>
                    <a:pt x="129" y="1096"/>
                  </a:lnTo>
                  <a:lnTo>
                    <a:pt x="139" y="1116"/>
                  </a:lnTo>
                  <a:lnTo>
                    <a:pt x="149" y="1137"/>
                  </a:lnTo>
                  <a:lnTo>
                    <a:pt x="158" y="1157"/>
                  </a:lnTo>
                  <a:lnTo>
                    <a:pt x="164" y="1178"/>
                  </a:lnTo>
                  <a:lnTo>
                    <a:pt x="170" y="1199"/>
                  </a:lnTo>
                  <a:lnTo>
                    <a:pt x="173" y="1221"/>
                  </a:lnTo>
                  <a:lnTo>
                    <a:pt x="175" y="1244"/>
                  </a:lnTo>
                  <a:lnTo>
                    <a:pt x="175" y="1255"/>
                  </a:lnTo>
                  <a:lnTo>
                    <a:pt x="174" y="1265"/>
                  </a:lnTo>
                  <a:lnTo>
                    <a:pt x="173" y="1277"/>
                  </a:lnTo>
                  <a:lnTo>
                    <a:pt x="171" y="1289"/>
                  </a:lnTo>
                  <a:lnTo>
                    <a:pt x="167" y="1300"/>
                  </a:lnTo>
                  <a:lnTo>
                    <a:pt x="164" y="1312"/>
                  </a:lnTo>
                  <a:lnTo>
                    <a:pt x="160" y="1324"/>
                  </a:lnTo>
                  <a:lnTo>
                    <a:pt x="156" y="1337"/>
                  </a:lnTo>
                  <a:lnTo>
                    <a:pt x="144" y="1334"/>
                  </a:lnTo>
                  <a:lnTo>
                    <a:pt x="122" y="1330"/>
                  </a:lnTo>
                  <a:lnTo>
                    <a:pt x="117" y="1328"/>
                  </a:lnTo>
                  <a:lnTo>
                    <a:pt x="112" y="1326"/>
                  </a:lnTo>
                  <a:lnTo>
                    <a:pt x="109" y="1323"/>
                  </a:lnTo>
                  <a:lnTo>
                    <a:pt x="107" y="1319"/>
                  </a:lnTo>
                  <a:lnTo>
                    <a:pt x="107" y="1315"/>
                  </a:lnTo>
                  <a:lnTo>
                    <a:pt x="108" y="1311"/>
                  </a:lnTo>
                  <a:lnTo>
                    <a:pt x="112" y="1305"/>
                  </a:lnTo>
                  <a:lnTo>
                    <a:pt x="119" y="1300"/>
                  </a:lnTo>
                  <a:lnTo>
                    <a:pt x="123" y="1296"/>
                  </a:lnTo>
                  <a:lnTo>
                    <a:pt x="127" y="1291"/>
                  </a:lnTo>
                  <a:lnTo>
                    <a:pt x="131" y="1287"/>
                  </a:lnTo>
                  <a:lnTo>
                    <a:pt x="134" y="1283"/>
                  </a:lnTo>
                  <a:lnTo>
                    <a:pt x="139" y="1272"/>
                  </a:lnTo>
                  <a:lnTo>
                    <a:pt x="143" y="1260"/>
                  </a:lnTo>
                  <a:lnTo>
                    <a:pt x="145" y="1247"/>
                  </a:lnTo>
                  <a:lnTo>
                    <a:pt x="146" y="1234"/>
                  </a:lnTo>
                  <a:lnTo>
                    <a:pt x="146" y="1221"/>
                  </a:lnTo>
                  <a:lnTo>
                    <a:pt x="144" y="1207"/>
                  </a:lnTo>
                  <a:lnTo>
                    <a:pt x="141" y="1193"/>
                  </a:lnTo>
                  <a:lnTo>
                    <a:pt x="139" y="1180"/>
                  </a:lnTo>
                  <a:lnTo>
                    <a:pt x="136" y="1166"/>
                  </a:lnTo>
                  <a:lnTo>
                    <a:pt x="132" y="1154"/>
                  </a:lnTo>
                  <a:lnTo>
                    <a:pt x="127" y="1142"/>
                  </a:lnTo>
                  <a:lnTo>
                    <a:pt x="123" y="1130"/>
                  </a:lnTo>
                  <a:lnTo>
                    <a:pt x="118" y="1121"/>
                  </a:lnTo>
                  <a:lnTo>
                    <a:pt x="113" y="1113"/>
                  </a:lnTo>
                  <a:lnTo>
                    <a:pt x="96" y="1087"/>
                  </a:lnTo>
                  <a:lnTo>
                    <a:pt x="77" y="1062"/>
                  </a:lnTo>
                  <a:lnTo>
                    <a:pt x="67" y="1049"/>
                  </a:lnTo>
                  <a:lnTo>
                    <a:pt x="57" y="1035"/>
                  </a:lnTo>
                  <a:lnTo>
                    <a:pt x="48" y="1022"/>
                  </a:lnTo>
                  <a:lnTo>
                    <a:pt x="39" y="1007"/>
                  </a:lnTo>
                  <a:lnTo>
                    <a:pt x="32" y="991"/>
                  </a:lnTo>
                  <a:lnTo>
                    <a:pt x="26" y="975"/>
                  </a:lnTo>
                  <a:lnTo>
                    <a:pt x="21" y="956"/>
                  </a:lnTo>
                  <a:lnTo>
                    <a:pt x="17" y="937"/>
                  </a:lnTo>
                  <a:lnTo>
                    <a:pt x="17" y="927"/>
                  </a:lnTo>
                  <a:lnTo>
                    <a:pt x="16" y="917"/>
                  </a:lnTo>
                  <a:lnTo>
                    <a:pt x="16" y="906"/>
                  </a:lnTo>
                  <a:lnTo>
                    <a:pt x="17" y="894"/>
                  </a:lnTo>
                  <a:lnTo>
                    <a:pt x="18" y="882"/>
                  </a:lnTo>
                  <a:lnTo>
                    <a:pt x="21" y="869"/>
                  </a:lnTo>
                  <a:lnTo>
                    <a:pt x="24" y="856"/>
                  </a:lnTo>
                  <a:lnTo>
                    <a:pt x="27" y="843"/>
                  </a:lnTo>
                  <a:close/>
                  <a:moveTo>
                    <a:pt x="391" y="610"/>
                  </a:moveTo>
                  <a:lnTo>
                    <a:pt x="392" y="611"/>
                  </a:lnTo>
                  <a:lnTo>
                    <a:pt x="393" y="614"/>
                  </a:lnTo>
                  <a:lnTo>
                    <a:pt x="395" y="616"/>
                  </a:lnTo>
                  <a:lnTo>
                    <a:pt x="401" y="618"/>
                  </a:lnTo>
                  <a:lnTo>
                    <a:pt x="408" y="620"/>
                  </a:lnTo>
                  <a:lnTo>
                    <a:pt x="410" y="618"/>
                  </a:lnTo>
                  <a:lnTo>
                    <a:pt x="418" y="614"/>
                  </a:lnTo>
                  <a:lnTo>
                    <a:pt x="421" y="612"/>
                  </a:lnTo>
                  <a:lnTo>
                    <a:pt x="422" y="609"/>
                  </a:lnTo>
                  <a:lnTo>
                    <a:pt x="422" y="611"/>
                  </a:lnTo>
                  <a:lnTo>
                    <a:pt x="421" y="616"/>
                  </a:lnTo>
                  <a:lnTo>
                    <a:pt x="420" y="621"/>
                  </a:lnTo>
                  <a:lnTo>
                    <a:pt x="418" y="624"/>
                  </a:lnTo>
                  <a:lnTo>
                    <a:pt x="416" y="626"/>
                  </a:lnTo>
                  <a:lnTo>
                    <a:pt x="413" y="628"/>
                  </a:lnTo>
                  <a:lnTo>
                    <a:pt x="409" y="629"/>
                  </a:lnTo>
                  <a:lnTo>
                    <a:pt x="405" y="629"/>
                  </a:lnTo>
                  <a:lnTo>
                    <a:pt x="401" y="629"/>
                  </a:lnTo>
                  <a:lnTo>
                    <a:pt x="397" y="627"/>
                  </a:lnTo>
                  <a:lnTo>
                    <a:pt x="394" y="625"/>
                  </a:lnTo>
                  <a:lnTo>
                    <a:pt x="392" y="622"/>
                  </a:lnTo>
                  <a:lnTo>
                    <a:pt x="391" y="616"/>
                  </a:lnTo>
                  <a:lnTo>
                    <a:pt x="391" y="610"/>
                  </a:lnTo>
                  <a:close/>
                  <a:moveTo>
                    <a:pt x="892" y="318"/>
                  </a:moveTo>
                  <a:lnTo>
                    <a:pt x="897" y="317"/>
                  </a:lnTo>
                  <a:lnTo>
                    <a:pt x="913" y="314"/>
                  </a:lnTo>
                  <a:lnTo>
                    <a:pt x="934" y="310"/>
                  </a:lnTo>
                  <a:lnTo>
                    <a:pt x="961" y="308"/>
                  </a:lnTo>
                  <a:lnTo>
                    <a:pt x="975" y="308"/>
                  </a:lnTo>
                  <a:lnTo>
                    <a:pt x="990" y="310"/>
                  </a:lnTo>
                  <a:lnTo>
                    <a:pt x="1004" y="312"/>
                  </a:lnTo>
                  <a:lnTo>
                    <a:pt x="1018" y="316"/>
                  </a:lnTo>
                  <a:lnTo>
                    <a:pt x="1032" y="323"/>
                  </a:lnTo>
                  <a:lnTo>
                    <a:pt x="1044" y="330"/>
                  </a:lnTo>
                  <a:lnTo>
                    <a:pt x="1051" y="334"/>
                  </a:lnTo>
                  <a:lnTo>
                    <a:pt x="1056" y="340"/>
                  </a:lnTo>
                  <a:lnTo>
                    <a:pt x="1062" y="345"/>
                  </a:lnTo>
                  <a:lnTo>
                    <a:pt x="1066" y="352"/>
                  </a:lnTo>
                  <a:lnTo>
                    <a:pt x="1075" y="366"/>
                  </a:lnTo>
                  <a:lnTo>
                    <a:pt x="1082" y="379"/>
                  </a:lnTo>
                  <a:lnTo>
                    <a:pt x="1089" y="393"/>
                  </a:lnTo>
                  <a:lnTo>
                    <a:pt x="1094" y="406"/>
                  </a:lnTo>
                  <a:lnTo>
                    <a:pt x="1103" y="431"/>
                  </a:lnTo>
                  <a:lnTo>
                    <a:pt x="1108" y="453"/>
                  </a:lnTo>
                  <a:lnTo>
                    <a:pt x="1115" y="488"/>
                  </a:lnTo>
                  <a:lnTo>
                    <a:pt x="1115" y="501"/>
                  </a:lnTo>
                  <a:lnTo>
                    <a:pt x="1120" y="509"/>
                  </a:lnTo>
                  <a:lnTo>
                    <a:pt x="1131" y="536"/>
                  </a:lnTo>
                  <a:lnTo>
                    <a:pt x="1136" y="556"/>
                  </a:lnTo>
                  <a:lnTo>
                    <a:pt x="1142" y="578"/>
                  </a:lnTo>
                  <a:lnTo>
                    <a:pt x="1146" y="603"/>
                  </a:lnTo>
                  <a:lnTo>
                    <a:pt x="1149" y="631"/>
                  </a:lnTo>
                  <a:lnTo>
                    <a:pt x="1150" y="645"/>
                  </a:lnTo>
                  <a:lnTo>
                    <a:pt x="1153" y="659"/>
                  </a:lnTo>
                  <a:lnTo>
                    <a:pt x="1157" y="672"/>
                  </a:lnTo>
                  <a:lnTo>
                    <a:pt x="1161" y="685"/>
                  </a:lnTo>
                  <a:lnTo>
                    <a:pt x="1171" y="710"/>
                  </a:lnTo>
                  <a:lnTo>
                    <a:pt x="1180" y="736"/>
                  </a:lnTo>
                  <a:lnTo>
                    <a:pt x="1186" y="748"/>
                  </a:lnTo>
                  <a:lnTo>
                    <a:pt x="1190" y="761"/>
                  </a:lnTo>
                  <a:lnTo>
                    <a:pt x="1194" y="773"/>
                  </a:lnTo>
                  <a:lnTo>
                    <a:pt x="1198" y="786"/>
                  </a:lnTo>
                  <a:lnTo>
                    <a:pt x="1200" y="799"/>
                  </a:lnTo>
                  <a:lnTo>
                    <a:pt x="1202" y="813"/>
                  </a:lnTo>
                  <a:lnTo>
                    <a:pt x="1202" y="827"/>
                  </a:lnTo>
                  <a:lnTo>
                    <a:pt x="1200" y="841"/>
                  </a:lnTo>
                  <a:lnTo>
                    <a:pt x="1197" y="865"/>
                  </a:lnTo>
                  <a:lnTo>
                    <a:pt x="1193" y="879"/>
                  </a:lnTo>
                  <a:lnTo>
                    <a:pt x="1192" y="882"/>
                  </a:lnTo>
                  <a:lnTo>
                    <a:pt x="1192" y="884"/>
                  </a:lnTo>
                  <a:lnTo>
                    <a:pt x="1191" y="884"/>
                  </a:lnTo>
                  <a:lnTo>
                    <a:pt x="1191" y="884"/>
                  </a:lnTo>
                  <a:lnTo>
                    <a:pt x="1190" y="874"/>
                  </a:lnTo>
                  <a:lnTo>
                    <a:pt x="1190" y="868"/>
                  </a:lnTo>
                  <a:lnTo>
                    <a:pt x="1189" y="855"/>
                  </a:lnTo>
                  <a:lnTo>
                    <a:pt x="1186" y="825"/>
                  </a:lnTo>
                  <a:lnTo>
                    <a:pt x="1182" y="807"/>
                  </a:lnTo>
                  <a:lnTo>
                    <a:pt x="1177" y="790"/>
                  </a:lnTo>
                  <a:lnTo>
                    <a:pt x="1174" y="783"/>
                  </a:lnTo>
                  <a:lnTo>
                    <a:pt x="1171" y="776"/>
                  </a:lnTo>
                  <a:lnTo>
                    <a:pt x="1166" y="770"/>
                  </a:lnTo>
                  <a:lnTo>
                    <a:pt x="1162" y="764"/>
                  </a:lnTo>
                  <a:lnTo>
                    <a:pt x="1157" y="759"/>
                  </a:lnTo>
                  <a:lnTo>
                    <a:pt x="1152" y="752"/>
                  </a:lnTo>
                  <a:lnTo>
                    <a:pt x="1148" y="746"/>
                  </a:lnTo>
                  <a:lnTo>
                    <a:pt x="1144" y="738"/>
                  </a:lnTo>
                  <a:lnTo>
                    <a:pt x="1136" y="721"/>
                  </a:lnTo>
                  <a:lnTo>
                    <a:pt x="1129" y="703"/>
                  </a:lnTo>
                  <a:lnTo>
                    <a:pt x="1123" y="684"/>
                  </a:lnTo>
                  <a:lnTo>
                    <a:pt x="1118" y="666"/>
                  </a:lnTo>
                  <a:lnTo>
                    <a:pt x="1115" y="649"/>
                  </a:lnTo>
                  <a:lnTo>
                    <a:pt x="1111" y="635"/>
                  </a:lnTo>
                  <a:lnTo>
                    <a:pt x="1109" y="622"/>
                  </a:lnTo>
                  <a:lnTo>
                    <a:pt x="1105" y="609"/>
                  </a:lnTo>
                  <a:lnTo>
                    <a:pt x="1101" y="595"/>
                  </a:lnTo>
                  <a:lnTo>
                    <a:pt x="1095" y="582"/>
                  </a:lnTo>
                  <a:lnTo>
                    <a:pt x="1089" y="570"/>
                  </a:lnTo>
                  <a:lnTo>
                    <a:pt x="1081" y="557"/>
                  </a:lnTo>
                  <a:lnTo>
                    <a:pt x="1075" y="546"/>
                  </a:lnTo>
                  <a:lnTo>
                    <a:pt x="1067" y="536"/>
                  </a:lnTo>
                  <a:lnTo>
                    <a:pt x="1061" y="526"/>
                  </a:lnTo>
                  <a:lnTo>
                    <a:pt x="1056" y="514"/>
                  </a:lnTo>
                  <a:lnTo>
                    <a:pt x="1052" y="499"/>
                  </a:lnTo>
                  <a:lnTo>
                    <a:pt x="1049" y="483"/>
                  </a:lnTo>
                  <a:lnTo>
                    <a:pt x="1044" y="450"/>
                  </a:lnTo>
                  <a:lnTo>
                    <a:pt x="1040" y="419"/>
                  </a:lnTo>
                  <a:lnTo>
                    <a:pt x="1038" y="402"/>
                  </a:lnTo>
                  <a:lnTo>
                    <a:pt x="1034" y="385"/>
                  </a:lnTo>
                  <a:lnTo>
                    <a:pt x="1030" y="375"/>
                  </a:lnTo>
                  <a:lnTo>
                    <a:pt x="1025" y="367"/>
                  </a:lnTo>
                  <a:lnTo>
                    <a:pt x="1020" y="358"/>
                  </a:lnTo>
                  <a:lnTo>
                    <a:pt x="1013" y="350"/>
                  </a:lnTo>
                  <a:lnTo>
                    <a:pt x="1004" y="342"/>
                  </a:lnTo>
                  <a:lnTo>
                    <a:pt x="995" y="334"/>
                  </a:lnTo>
                  <a:lnTo>
                    <a:pt x="983" y="329"/>
                  </a:lnTo>
                  <a:lnTo>
                    <a:pt x="970" y="324"/>
                  </a:lnTo>
                  <a:lnTo>
                    <a:pt x="954" y="320"/>
                  </a:lnTo>
                  <a:lnTo>
                    <a:pt x="936" y="318"/>
                  </a:lnTo>
                  <a:lnTo>
                    <a:pt x="916" y="317"/>
                  </a:lnTo>
                  <a:lnTo>
                    <a:pt x="892" y="318"/>
                  </a:lnTo>
                  <a:close/>
                  <a:moveTo>
                    <a:pt x="359" y="329"/>
                  </a:moveTo>
                  <a:lnTo>
                    <a:pt x="364" y="330"/>
                  </a:lnTo>
                  <a:lnTo>
                    <a:pt x="380" y="331"/>
                  </a:lnTo>
                  <a:lnTo>
                    <a:pt x="404" y="333"/>
                  </a:lnTo>
                  <a:lnTo>
                    <a:pt x="431" y="337"/>
                  </a:lnTo>
                  <a:lnTo>
                    <a:pt x="446" y="339"/>
                  </a:lnTo>
                  <a:lnTo>
                    <a:pt x="460" y="342"/>
                  </a:lnTo>
                  <a:lnTo>
                    <a:pt x="474" y="345"/>
                  </a:lnTo>
                  <a:lnTo>
                    <a:pt x="488" y="350"/>
                  </a:lnTo>
                  <a:lnTo>
                    <a:pt x="501" y="354"/>
                  </a:lnTo>
                  <a:lnTo>
                    <a:pt x="512" y="359"/>
                  </a:lnTo>
                  <a:lnTo>
                    <a:pt x="521" y="366"/>
                  </a:lnTo>
                  <a:lnTo>
                    <a:pt x="528" y="372"/>
                  </a:lnTo>
                  <a:lnTo>
                    <a:pt x="539" y="386"/>
                  </a:lnTo>
                  <a:lnTo>
                    <a:pt x="549" y="400"/>
                  </a:lnTo>
                  <a:lnTo>
                    <a:pt x="556" y="414"/>
                  </a:lnTo>
                  <a:lnTo>
                    <a:pt x="562" y="427"/>
                  </a:lnTo>
                  <a:lnTo>
                    <a:pt x="569" y="450"/>
                  </a:lnTo>
                  <a:lnTo>
                    <a:pt x="573" y="464"/>
                  </a:lnTo>
                  <a:lnTo>
                    <a:pt x="576" y="468"/>
                  </a:lnTo>
                  <a:lnTo>
                    <a:pt x="577" y="470"/>
                  </a:lnTo>
                  <a:lnTo>
                    <a:pt x="579" y="473"/>
                  </a:lnTo>
                  <a:lnTo>
                    <a:pt x="581" y="475"/>
                  </a:lnTo>
                  <a:lnTo>
                    <a:pt x="584" y="475"/>
                  </a:lnTo>
                  <a:lnTo>
                    <a:pt x="586" y="475"/>
                  </a:lnTo>
                  <a:lnTo>
                    <a:pt x="589" y="473"/>
                  </a:lnTo>
                  <a:lnTo>
                    <a:pt x="591" y="470"/>
                  </a:lnTo>
                  <a:lnTo>
                    <a:pt x="593" y="467"/>
                  </a:lnTo>
                  <a:lnTo>
                    <a:pt x="593" y="463"/>
                  </a:lnTo>
                  <a:lnTo>
                    <a:pt x="592" y="458"/>
                  </a:lnTo>
                  <a:lnTo>
                    <a:pt x="591" y="452"/>
                  </a:lnTo>
                  <a:lnTo>
                    <a:pt x="588" y="441"/>
                  </a:lnTo>
                  <a:lnTo>
                    <a:pt x="585" y="436"/>
                  </a:lnTo>
                  <a:lnTo>
                    <a:pt x="584" y="429"/>
                  </a:lnTo>
                  <a:lnTo>
                    <a:pt x="580" y="414"/>
                  </a:lnTo>
                  <a:lnTo>
                    <a:pt x="576" y="405"/>
                  </a:lnTo>
                  <a:lnTo>
                    <a:pt x="570" y="394"/>
                  </a:lnTo>
                  <a:lnTo>
                    <a:pt x="563" y="383"/>
                  </a:lnTo>
                  <a:lnTo>
                    <a:pt x="552" y="371"/>
                  </a:lnTo>
                  <a:lnTo>
                    <a:pt x="546" y="366"/>
                  </a:lnTo>
                  <a:lnTo>
                    <a:pt x="540" y="360"/>
                  </a:lnTo>
                  <a:lnTo>
                    <a:pt x="532" y="356"/>
                  </a:lnTo>
                  <a:lnTo>
                    <a:pt x="525" y="351"/>
                  </a:lnTo>
                  <a:lnTo>
                    <a:pt x="515" y="346"/>
                  </a:lnTo>
                  <a:lnTo>
                    <a:pt x="507" y="342"/>
                  </a:lnTo>
                  <a:lnTo>
                    <a:pt x="496" y="338"/>
                  </a:lnTo>
                  <a:lnTo>
                    <a:pt x="484" y="334"/>
                  </a:lnTo>
                  <a:lnTo>
                    <a:pt x="472" y="331"/>
                  </a:lnTo>
                  <a:lnTo>
                    <a:pt x="459" y="329"/>
                  </a:lnTo>
                  <a:lnTo>
                    <a:pt x="445" y="328"/>
                  </a:lnTo>
                  <a:lnTo>
                    <a:pt x="430" y="327"/>
                  </a:lnTo>
                  <a:lnTo>
                    <a:pt x="414" y="326"/>
                  </a:lnTo>
                  <a:lnTo>
                    <a:pt x="396" y="326"/>
                  </a:lnTo>
                  <a:lnTo>
                    <a:pt x="378" y="328"/>
                  </a:lnTo>
                  <a:lnTo>
                    <a:pt x="359" y="329"/>
                  </a:lnTo>
                  <a:close/>
                  <a:moveTo>
                    <a:pt x="405" y="765"/>
                  </a:moveTo>
                  <a:lnTo>
                    <a:pt x="415" y="771"/>
                  </a:lnTo>
                  <a:lnTo>
                    <a:pt x="442" y="783"/>
                  </a:lnTo>
                  <a:lnTo>
                    <a:pt x="462" y="788"/>
                  </a:lnTo>
                  <a:lnTo>
                    <a:pt x="486" y="793"/>
                  </a:lnTo>
                  <a:lnTo>
                    <a:pt x="499" y="796"/>
                  </a:lnTo>
                  <a:lnTo>
                    <a:pt x="513" y="797"/>
                  </a:lnTo>
                  <a:lnTo>
                    <a:pt x="528" y="797"/>
                  </a:lnTo>
                  <a:lnTo>
                    <a:pt x="543" y="797"/>
                  </a:lnTo>
                  <a:lnTo>
                    <a:pt x="564" y="796"/>
                  </a:lnTo>
                  <a:lnTo>
                    <a:pt x="580" y="794"/>
                  </a:lnTo>
                  <a:lnTo>
                    <a:pt x="593" y="793"/>
                  </a:lnTo>
                  <a:lnTo>
                    <a:pt x="604" y="792"/>
                  </a:lnTo>
                  <a:lnTo>
                    <a:pt x="604" y="792"/>
                  </a:lnTo>
                  <a:lnTo>
                    <a:pt x="611" y="843"/>
                  </a:lnTo>
                  <a:lnTo>
                    <a:pt x="612" y="847"/>
                  </a:lnTo>
                  <a:lnTo>
                    <a:pt x="615" y="854"/>
                  </a:lnTo>
                  <a:lnTo>
                    <a:pt x="615" y="854"/>
                  </a:lnTo>
                  <a:lnTo>
                    <a:pt x="616" y="854"/>
                  </a:lnTo>
                  <a:lnTo>
                    <a:pt x="616" y="854"/>
                  </a:lnTo>
                  <a:lnTo>
                    <a:pt x="617" y="852"/>
                  </a:lnTo>
                  <a:lnTo>
                    <a:pt x="618" y="845"/>
                  </a:lnTo>
                  <a:lnTo>
                    <a:pt x="618" y="834"/>
                  </a:lnTo>
                  <a:lnTo>
                    <a:pt x="619" y="818"/>
                  </a:lnTo>
                  <a:lnTo>
                    <a:pt x="620" y="805"/>
                  </a:lnTo>
                  <a:lnTo>
                    <a:pt x="620" y="796"/>
                  </a:lnTo>
                  <a:lnTo>
                    <a:pt x="621" y="789"/>
                  </a:lnTo>
                  <a:lnTo>
                    <a:pt x="626" y="789"/>
                  </a:lnTo>
                  <a:lnTo>
                    <a:pt x="633" y="788"/>
                  </a:lnTo>
                  <a:lnTo>
                    <a:pt x="640" y="789"/>
                  </a:lnTo>
                  <a:lnTo>
                    <a:pt x="651" y="790"/>
                  </a:lnTo>
                  <a:lnTo>
                    <a:pt x="665" y="791"/>
                  </a:lnTo>
                  <a:lnTo>
                    <a:pt x="681" y="793"/>
                  </a:lnTo>
                  <a:lnTo>
                    <a:pt x="698" y="793"/>
                  </a:lnTo>
                  <a:lnTo>
                    <a:pt x="715" y="793"/>
                  </a:lnTo>
                  <a:lnTo>
                    <a:pt x="724" y="792"/>
                  </a:lnTo>
                  <a:lnTo>
                    <a:pt x="732" y="791"/>
                  </a:lnTo>
                  <a:lnTo>
                    <a:pt x="741" y="789"/>
                  </a:lnTo>
                  <a:lnTo>
                    <a:pt x="748" y="787"/>
                  </a:lnTo>
                  <a:lnTo>
                    <a:pt x="757" y="784"/>
                  </a:lnTo>
                  <a:lnTo>
                    <a:pt x="765" y="780"/>
                  </a:lnTo>
                  <a:lnTo>
                    <a:pt x="771" y="775"/>
                  </a:lnTo>
                  <a:lnTo>
                    <a:pt x="778" y="770"/>
                  </a:lnTo>
                  <a:lnTo>
                    <a:pt x="797" y="751"/>
                  </a:lnTo>
                  <a:lnTo>
                    <a:pt x="806" y="740"/>
                  </a:lnTo>
                  <a:lnTo>
                    <a:pt x="809" y="736"/>
                  </a:lnTo>
                  <a:lnTo>
                    <a:pt x="808" y="735"/>
                  </a:lnTo>
                  <a:lnTo>
                    <a:pt x="801" y="740"/>
                  </a:lnTo>
                  <a:lnTo>
                    <a:pt x="784" y="752"/>
                  </a:lnTo>
                  <a:lnTo>
                    <a:pt x="771" y="760"/>
                  </a:lnTo>
                  <a:lnTo>
                    <a:pt x="758" y="767"/>
                  </a:lnTo>
                  <a:lnTo>
                    <a:pt x="744" y="775"/>
                  </a:lnTo>
                  <a:lnTo>
                    <a:pt x="729" y="780"/>
                  </a:lnTo>
                  <a:lnTo>
                    <a:pt x="721" y="783"/>
                  </a:lnTo>
                  <a:lnTo>
                    <a:pt x="715" y="784"/>
                  </a:lnTo>
                  <a:lnTo>
                    <a:pt x="708" y="785"/>
                  </a:lnTo>
                  <a:lnTo>
                    <a:pt x="702" y="784"/>
                  </a:lnTo>
                  <a:lnTo>
                    <a:pt x="690" y="783"/>
                  </a:lnTo>
                  <a:lnTo>
                    <a:pt x="679" y="779"/>
                  </a:lnTo>
                  <a:lnTo>
                    <a:pt x="667" y="776"/>
                  </a:lnTo>
                  <a:lnTo>
                    <a:pt x="654" y="773"/>
                  </a:lnTo>
                  <a:lnTo>
                    <a:pt x="640" y="772"/>
                  </a:lnTo>
                  <a:lnTo>
                    <a:pt x="624" y="771"/>
                  </a:lnTo>
                  <a:lnTo>
                    <a:pt x="605" y="773"/>
                  </a:lnTo>
                  <a:lnTo>
                    <a:pt x="583" y="775"/>
                  </a:lnTo>
                  <a:lnTo>
                    <a:pt x="558" y="778"/>
                  </a:lnTo>
                  <a:lnTo>
                    <a:pt x="532" y="780"/>
                  </a:lnTo>
                  <a:lnTo>
                    <a:pt x="517" y="780"/>
                  </a:lnTo>
                  <a:lnTo>
                    <a:pt x="503" y="780"/>
                  </a:lnTo>
                  <a:lnTo>
                    <a:pt x="488" y="780"/>
                  </a:lnTo>
                  <a:lnTo>
                    <a:pt x="472" y="779"/>
                  </a:lnTo>
                  <a:lnTo>
                    <a:pt x="456" y="777"/>
                  </a:lnTo>
                  <a:lnTo>
                    <a:pt x="440" y="774"/>
                  </a:lnTo>
                  <a:lnTo>
                    <a:pt x="422" y="771"/>
                  </a:lnTo>
                  <a:lnTo>
                    <a:pt x="405" y="765"/>
                  </a:lnTo>
                  <a:close/>
                  <a:moveTo>
                    <a:pt x="310" y="318"/>
                  </a:moveTo>
                  <a:lnTo>
                    <a:pt x="305" y="317"/>
                  </a:lnTo>
                  <a:lnTo>
                    <a:pt x="289" y="314"/>
                  </a:lnTo>
                  <a:lnTo>
                    <a:pt x="268" y="310"/>
                  </a:lnTo>
                  <a:lnTo>
                    <a:pt x="241" y="308"/>
                  </a:lnTo>
                  <a:lnTo>
                    <a:pt x="227" y="308"/>
                  </a:lnTo>
                  <a:lnTo>
                    <a:pt x="212" y="310"/>
                  </a:lnTo>
                  <a:lnTo>
                    <a:pt x="198" y="312"/>
                  </a:lnTo>
                  <a:lnTo>
                    <a:pt x="184" y="316"/>
                  </a:lnTo>
                  <a:lnTo>
                    <a:pt x="170" y="323"/>
                  </a:lnTo>
                  <a:lnTo>
                    <a:pt x="158" y="330"/>
                  </a:lnTo>
                  <a:lnTo>
                    <a:pt x="151" y="334"/>
                  </a:lnTo>
                  <a:lnTo>
                    <a:pt x="146" y="340"/>
                  </a:lnTo>
                  <a:lnTo>
                    <a:pt x="140" y="345"/>
                  </a:lnTo>
                  <a:lnTo>
                    <a:pt x="136" y="352"/>
                  </a:lnTo>
                  <a:lnTo>
                    <a:pt x="127" y="366"/>
                  </a:lnTo>
                  <a:lnTo>
                    <a:pt x="120" y="379"/>
                  </a:lnTo>
                  <a:lnTo>
                    <a:pt x="113" y="393"/>
                  </a:lnTo>
                  <a:lnTo>
                    <a:pt x="108" y="406"/>
                  </a:lnTo>
                  <a:lnTo>
                    <a:pt x="99" y="431"/>
                  </a:lnTo>
                  <a:lnTo>
                    <a:pt x="94" y="453"/>
                  </a:lnTo>
                  <a:lnTo>
                    <a:pt x="87" y="488"/>
                  </a:lnTo>
                  <a:lnTo>
                    <a:pt x="87" y="501"/>
                  </a:lnTo>
                  <a:lnTo>
                    <a:pt x="82" y="509"/>
                  </a:lnTo>
                  <a:lnTo>
                    <a:pt x="72" y="536"/>
                  </a:lnTo>
                  <a:lnTo>
                    <a:pt x="66" y="556"/>
                  </a:lnTo>
                  <a:lnTo>
                    <a:pt x="60" y="578"/>
                  </a:lnTo>
                  <a:lnTo>
                    <a:pt x="56" y="603"/>
                  </a:lnTo>
                  <a:lnTo>
                    <a:pt x="53" y="631"/>
                  </a:lnTo>
                  <a:lnTo>
                    <a:pt x="52" y="645"/>
                  </a:lnTo>
                  <a:lnTo>
                    <a:pt x="50" y="659"/>
                  </a:lnTo>
                  <a:lnTo>
                    <a:pt x="45" y="672"/>
                  </a:lnTo>
                  <a:lnTo>
                    <a:pt x="41" y="685"/>
                  </a:lnTo>
                  <a:lnTo>
                    <a:pt x="31" y="710"/>
                  </a:lnTo>
                  <a:lnTo>
                    <a:pt x="22" y="736"/>
                  </a:lnTo>
                  <a:lnTo>
                    <a:pt x="16" y="748"/>
                  </a:lnTo>
                  <a:lnTo>
                    <a:pt x="12" y="761"/>
                  </a:lnTo>
                  <a:lnTo>
                    <a:pt x="8" y="773"/>
                  </a:lnTo>
                  <a:lnTo>
                    <a:pt x="4" y="786"/>
                  </a:lnTo>
                  <a:lnTo>
                    <a:pt x="2" y="799"/>
                  </a:lnTo>
                  <a:lnTo>
                    <a:pt x="0" y="813"/>
                  </a:lnTo>
                  <a:lnTo>
                    <a:pt x="0" y="827"/>
                  </a:lnTo>
                  <a:lnTo>
                    <a:pt x="2" y="841"/>
                  </a:lnTo>
                  <a:lnTo>
                    <a:pt x="5" y="865"/>
                  </a:lnTo>
                  <a:lnTo>
                    <a:pt x="9" y="879"/>
                  </a:lnTo>
                  <a:lnTo>
                    <a:pt x="10" y="882"/>
                  </a:lnTo>
                  <a:lnTo>
                    <a:pt x="11" y="884"/>
                  </a:lnTo>
                  <a:lnTo>
                    <a:pt x="11" y="884"/>
                  </a:lnTo>
                  <a:lnTo>
                    <a:pt x="12" y="884"/>
                  </a:lnTo>
                  <a:lnTo>
                    <a:pt x="12" y="874"/>
                  </a:lnTo>
                  <a:lnTo>
                    <a:pt x="12" y="868"/>
                  </a:lnTo>
                  <a:lnTo>
                    <a:pt x="13" y="855"/>
                  </a:lnTo>
                  <a:lnTo>
                    <a:pt x="16" y="825"/>
                  </a:lnTo>
                  <a:lnTo>
                    <a:pt x="21" y="807"/>
                  </a:lnTo>
                  <a:lnTo>
                    <a:pt x="25" y="790"/>
                  </a:lnTo>
                  <a:lnTo>
                    <a:pt x="28" y="783"/>
                  </a:lnTo>
                  <a:lnTo>
                    <a:pt x="31" y="776"/>
                  </a:lnTo>
                  <a:lnTo>
                    <a:pt x="36" y="770"/>
                  </a:lnTo>
                  <a:lnTo>
                    <a:pt x="40" y="764"/>
                  </a:lnTo>
                  <a:lnTo>
                    <a:pt x="45" y="759"/>
                  </a:lnTo>
                  <a:lnTo>
                    <a:pt x="50" y="752"/>
                  </a:lnTo>
                  <a:lnTo>
                    <a:pt x="54" y="746"/>
                  </a:lnTo>
                  <a:lnTo>
                    <a:pt x="58" y="738"/>
                  </a:lnTo>
                  <a:lnTo>
                    <a:pt x="66" y="721"/>
                  </a:lnTo>
                  <a:lnTo>
                    <a:pt x="73" y="703"/>
                  </a:lnTo>
                  <a:lnTo>
                    <a:pt x="80" y="684"/>
                  </a:lnTo>
                  <a:lnTo>
                    <a:pt x="84" y="666"/>
                  </a:lnTo>
                  <a:lnTo>
                    <a:pt x="89" y="649"/>
                  </a:lnTo>
                  <a:lnTo>
                    <a:pt x="91" y="635"/>
                  </a:lnTo>
                  <a:lnTo>
                    <a:pt x="93" y="622"/>
                  </a:lnTo>
                  <a:lnTo>
                    <a:pt x="97" y="609"/>
                  </a:lnTo>
                  <a:lnTo>
                    <a:pt x="102" y="595"/>
                  </a:lnTo>
                  <a:lnTo>
                    <a:pt x="108" y="582"/>
                  </a:lnTo>
                  <a:lnTo>
                    <a:pt x="113" y="570"/>
                  </a:lnTo>
                  <a:lnTo>
                    <a:pt x="121" y="557"/>
                  </a:lnTo>
                  <a:lnTo>
                    <a:pt x="127" y="546"/>
                  </a:lnTo>
                  <a:lnTo>
                    <a:pt x="135" y="536"/>
                  </a:lnTo>
                  <a:lnTo>
                    <a:pt x="141" y="526"/>
                  </a:lnTo>
                  <a:lnTo>
                    <a:pt x="146" y="514"/>
                  </a:lnTo>
                  <a:lnTo>
                    <a:pt x="150" y="499"/>
                  </a:lnTo>
                  <a:lnTo>
                    <a:pt x="153" y="483"/>
                  </a:lnTo>
                  <a:lnTo>
                    <a:pt x="158" y="450"/>
                  </a:lnTo>
                  <a:lnTo>
                    <a:pt x="162" y="419"/>
                  </a:lnTo>
                  <a:lnTo>
                    <a:pt x="164" y="402"/>
                  </a:lnTo>
                  <a:lnTo>
                    <a:pt x="168" y="385"/>
                  </a:lnTo>
                  <a:lnTo>
                    <a:pt x="173" y="375"/>
                  </a:lnTo>
                  <a:lnTo>
                    <a:pt x="177" y="367"/>
                  </a:lnTo>
                  <a:lnTo>
                    <a:pt x="183" y="358"/>
                  </a:lnTo>
                  <a:lnTo>
                    <a:pt x="189" y="350"/>
                  </a:lnTo>
                  <a:lnTo>
                    <a:pt x="198" y="342"/>
                  </a:lnTo>
                  <a:lnTo>
                    <a:pt x="207" y="334"/>
                  </a:lnTo>
                  <a:lnTo>
                    <a:pt x="219" y="329"/>
                  </a:lnTo>
                  <a:lnTo>
                    <a:pt x="232" y="324"/>
                  </a:lnTo>
                  <a:lnTo>
                    <a:pt x="248" y="320"/>
                  </a:lnTo>
                  <a:lnTo>
                    <a:pt x="267" y="318"/>
                  </a:lnTo>
                  <a:lnTo>
                    <a:pt x="287" y="317"/>
                  </a:lnTo>
                  <a:lnTo>
                    <a:pt x="310" y="318"/>
                  </a:lnTo>
                  <a:close/>
                  <a:moveTo>
                    <a:pt x="691" y="22"/>
                  </a:moveTo>
                  <a:lnTo>
                    <a:pt x="691" y="29"/>
                  </a:lnTo>
                  <a:lnTo>
                    <a:pt x="690" y="47"/>
                  </a:lnTo>
                  <a:lnTo>
                    <a:pt x="690" y="73"/>
                  </a:lnTo>
                  <a:lnTo>
                    <a:pt x="691" y="104"/>
                  </a:lnTo>
                  <a:lnTo>
                    <a:pt x="693" y="137"/>
                  </a:lnTo>
                  <a:lnTo>
                    <a:pt x="698" y="168"/>
                  </a:lnTo>
                  <a:lnTo>
                    <a:pt x="701" y="181"/>
                  </a:lnTo>
                  <a:lnTo>
                    <a:pt x="704" y="194"/>
                  </a:lnTo>
                  <a:lnTo>
                    <a:pt x="710" y="204"/>
                  </a:lnTo>
                  <a:lnTo>
                    <a:pt x="714" y="211"/>
                  </a:lnTo>
                  <a:lnTo>
                    <a:pt x="720" y="218"/>
                  </a:lnTo>
                  <a:lnTo>
                    <a:pt x="726" y="222"/>
                  </a:lnTo>
                  <a:lnTo>
                    <a:pt x="732" y="227"/>
                  </a:lnTo>
                  <a:lnTo>
                    <a:pt x="739" y="231"/>
                  </a:lnTo>
                  <a:lnTo>
                    <a:pt x="753" y="237"/>
                  </a:lnTo>
                  <a:lnTo>
                    <a:pt x="767" y="242"/>
                  </a:lnTo>
                  <a:lnTo>
                    <a:pt x="796" y="248"/>
                  </a:lnTo>
                  <a:lnTo>
                    <a:pt x="825" y="254"/>
                  </a:lnTo>
                  <a:lnTo>
                    <a:pt x="853" y="264"/>
                  </a:lnTo>
                  <a:lnTo>
                    <a:pt x="879" y="274"/>
                  </a:lnTo>
                  <a:lnTo>
                    <a:pt x="892" y="279"/>
                  </a:lnTo>
                  <a:lnTo>
                    <a:pt x="902" y="286"/>
                  </a:lnTo>
                  <a:lnTo>
                    <a:pt x="910" y="292"/>
                  </a:lnTo>
                  <a:lnTo>
                    <a:pt x="917" y="299"/>
                  </a:lnTo>
                  <a:lnTo>
                    <a:pt x="921" y="304"/>
                  </a:lnTo>
                  <a:lnTo>
                    <a:pt x="922" y="307"/>
                  </a:lnTo>
                  <a:lnTo>
                    <a:pt x="920" y="307"/>
                  </a:lnTo>
                  <a:lnTo>
                    <a:pt x="917" y="305"/>
                  </a:lnTo>
                  <a:lnTo>
                    <a:pt x="908" y="300"/>
                  </a:lnTo>
                  <a:lnTo>
                    <a:pt x="901" y="293"/>
                  </a:lnTo>
                  <a:lnTo>
                    <a:pt x="890" y="287"/>
                  </a:lnTo>
                  <a:lnTo>
                    <a:pt x="872" y="278"/>
                  </a:lnTo>
                  <a:lnTo>
                    <a:pt x="859" y="273"/>
                  </a:lnTo>
                  <a:lnTo>
                    <a:pt x="846" y="267"/>
                  </a:lnTo>
                  <a:lnTo>
                    <a:pt x="831" y="264"/>
                  </a:lnTo>
                  <a:lnTo>
                    <a:pt x="815" y="261"/>
                  </a:lnTo>
                  <a:lnTo>
                    <a:pt x="798" y="258"/>
                  </a:lnTo>
                  <a:lnTo>
                    <a:pt x="778" y="253"/>
                  </a:lnTo>
                  <a:lnTo>
                    <a:pt x="755" y="248"/>
                  </a:lnTo>
                  <a:lnTo>
                    <a:pt x="732" y="242"/>
                  </a:lnTo>
                  <a:lnTo>
                    <a:pt x="721" y="238"/>
                  </a:lnTo>
                  <a:lnTo>
                    <a:pt x="712" y="234"/>
                  </a:lnTo>
                  <a:lnTo>
                    <a:pt x="702" y="229"/>
                  </a:lnTo>
                  <a:lnTo>
                    <a:pt x="694" y="223"/>
                  </a:lnTo>
                  <a:lnTo>
                    <a:pt x="687" y="218"/>
                  </a:lnTo>
                  <a:lnTo>
                    <a:pt x="681" y="211"/>
                  </a:lnTo>
                  <a:lnTo>
                    <a:pt x="678" y="204"/>
                  </a:lnTo>
                  <a:lnTo>
                    <a:pt x="676" y="196"/>
                  </a:lnTo>
                  <a:lnTo>
                    <a:pt x="676" y="176"/>
                  </a:lnTo>
                  <a:lnTo>
                    <a:pt x="677" y="148"/>
                  </a:lnTo>
                  <a:lnTo>
                    <a:pt x="678" y="115"/>
                  </a:lnTo>
                  <a:lnTo>
                    <a:pt x="680" y="82"/>
                  </a:lnTo>
                  <a:lnTo>
                    <a:pt x="683" y="50"/>
                  </a:lnTo>
                  <a:lnTo>
                    <a:pt x="685" y="24"/>
                  </a:lnTo>
                  <a:lnTo>
                    <a:pt x="687" y="6"/>
                  </a:lnTo>
                  <a:lnTo>
                    <a:pt x="687" y="0"/>
                  </a:lnTo>
                  <a:lnTo>
                    <a:pt x="691" y="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431"/>
            <p:cNvSpPr>
              <a:spLocks/>
            </p:cNvSpPr>
            <p:nvPr/>
          </p:nvSpPr>
          <p:spPr bwMode="auto">
            <a:xfrm>
              <a:off x="3127699" y="7350596"/>
              <a:ext cx="79544" cy="97045"/>
            </a:xfrm>
            <a:custGeom>
              <a:avLst/>
              <a:gdLst>
                <a:gd name="T0" fmla="*/ 55 w 200"/>
                <a:gd name="T1" fmla="*/ 0 h 242"/>
                <a:gd name="T2" fmla="*/ 55 w 200"/>
                <a:gd name="T3" fmla="*/ 93 h 242"/>
                <a:gd name="T4" fmla="*/ 144 w 200"/>
                <a:gd name="T5" fmla="*/ 93 h 242"/>
                <a:gd name="T6" fmla="*/ 144 w 200"/>
                <a:gd name="T7" fmla="*/ 0 h 242"/>
                <a:gd name="T8" fmla="*/ 200 w 200"/>
                <a:gd name="T9" fmla="*/ 0 h 242"/>
                <a:gd name="T10" fmla="*/ 200 w 200"/>
                <a:gd name="T11" fmla="*/ 242 h 242"/>
                <a:gd name="T12" fmla="*/ 144 w 200"/>
                <a:gd name="T13" fmla="*/ 242 h 242"/>
                <a:gd name="T14" fmla="*/ 144 w 200"/>
                <a:gd name="T15" fmla="*/ 141 h 242"/>
                <a:gd name="T16" fmla="*/ 55 w 200"/>
                <a:gd name="T17" fmla="*/ 141 h 242"/>
                <a:gd name="T18" fmla="*/ 55 w 200"/>
                <a:gd name="T19" fmla="*/ 242 h 242"/>
                <a:gd name="T20" fmla="*/ 0 w 200"/>
                <a:gd name="T21" fmla="*/ 242 h 242"/>
                <a:gd name="T22" fmla="*/ 0 w 200"/>
                <a:gd name="T23" fmla="*/ 0 h 242"/>
                <a:gd name="T24" fmla="*/ 55 w 200"/>
                <a:gd name="T25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2">
                  <a:moveTo>
                    <a:pt x="55" y="0"/>
                  </a:moveTo>
                  <a:lnTo>
                    <a:pt x="55" y="93"/>
                  </a:lnTo>
                  <a:lnTo>
                    <a:pt x="144" y="93"/>
                  </a:lnTo>
                  <a:lnTo>
                    <a:pt x="144" y="0"/>
                  </a:lnTo>
                  <a:lnTo>
                    <a:pt x="200" y="0"/>
                  </a:lnTo>
                  <a:lnTo>
                    <a:pt x="200" y="242"/>
                  </a:lnTo>
                  <a:lnTo>
                    <a:pt x="144" y="242"/>
                  </a:lnTo>
                  <a:lnTo>
                    <a:pt x="144" y="141"/>
                  </a:lnTo>
                  <a:lnTo>
                    <a:pt x="55" y="141"/>
                  </a:lnTo>
                  <a:lnTo>
                    <a:pt x="55" y="242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432"/>
            <p:cNvSpPr>
              <a:spLocks/>
            </p:cNvSpPr>
            <p:nvPr/>
          </p:nvSpPr>
          <p:spPr bwMode="auto">
            <a:xfrm>
              <a:off x="3226333" y="7350596"/>
              <a:ext cx="62045" cy="97045"/>
            </a:xfrm>
            <a:custGeom>
              <a:avLst/>
              <a:gdLst>
                <a:gd name="T0" fmla="*/ 144 w 154"/>
                <a:gd name="T1" fmla="*/ 140 h 242"/>
                <a:gd name="T2" fmla="*/ 55 w 154"/>
                <a:gd name="T3" fmla="*/ 140 h 242"/>
                <a:gd name="T4" fmla="*/ 55 w 154"/>
                <a:gd name="T5" fmla="*/ 197 h 242"/>
                <a:gd name="T6" fmla="*/ 154 w 154"/>
                <a:gd name="T7" fmla="*/ 197 h 242"/>
                <a:gd name="T8" fmla="*/ 154 w 154"/>
                <a:gd name="T9" fmla="*/ 242 h 242"/>
                <a:gd name="T10" fmla="*/ 0 w 154"/>
                <a:gd name="T11" fmla="*/ 242 h 242"/>
                <a:gd name="T12" fmla="*/ 0 w 154"/>
                <a:gd name="T13" fmla="*/ 0 h 242"/>
                <a:gd name="T14" fmla="*/ 149 w 154"/>
                <a:gd name="T15" fmla="*/ 0 h 242"/>
                <a:gd name="T16" fmla="*/ 149 w 154"/>
                <a:gd name="T17" fmla="*/ 46 h 242"/>
                <a:gd name="T18" fmla="*/ 55 w 154"/>
                <a:gd name="T19" fmla="*/ 46 h 242"/>
                <a:gd name="T20" fmla="*/ 55 w 154"/>
                <a:gd name="T21" fmla="*/ 95 h 242"/>
                <a:gd name="T22" fmla="*/ 144 w 154"/>
                <a:gd name="T23" fmla="*/ 95 h 242"/>
                <a:gd name="T24" fmla="*/ 144 w 154"/>
                <a:gd name="T25" fmla="*/ 1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42">
                  <a:moveTo>
                    <a:pt x="144" y="140"/>
                  </a:moveTo>
                  <a:lnTo>
                    <a:pt x="55" y="140"/>
                  </a:lnTo>
                  <a:lnTo>
                    <a:pt x="55" y="197"/>
                  </a:lnTo>
                  <a:lnTo>
                    <a:pt x="154" y="197"/>
                  </a:lnTo>
                  <a:lnTo>
                    <a:pt x="154" y="242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46"/>
                  </a:lnTo>
                  <a:lnTo>
                    <a:pt x="55" y="46"/>
                  </a:lnTo>
                  <a:lnTo>
                    <a:pt x="55" y="95"/>
                  </a:lnTo>
                  <a:lnTo>
                    <a:pt x="144" y="95"/>
                  </a:lnTo>
                  <a:lnTo>
                    <a:pt x="144" y="14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433"/>
            <p:cNvSpPr>
              <a:spLocks noEditPoints="1"/>
            </p:cNvSpPr>
            <p:nvPr/>
          </p:nvSpPr>
          <p:spPr bwMode="auto">
            <a:xfrm>
              <a:off x="3296333" y="7350596"/>
              <a:ext cx="87499" cy="97045"/>
            </a:xfrm>
            <a:custGeom>
              <a:avLst/>
              <a:gdLst>
                <a:gd name="T0" fmla="*/ 135 w 220"/>
                <a:gd name="T1" fmla="*/ 140 h 242"/>
                <a:gd name="T2" fmla="*/ 120 w 220"/>
                <a:gd name="T3" fmla="*/ 88 h 242"/>
                <a:gd name="T4" fmla="*/ 117 w 220"/>
                <a:gd name="T5" fmla="*/ 77 h 242"/>
                <a:gd name="T6" fmla="*/ 113 w 220"/>
                <a:gd name="T7" fmla="*/ 65 h 242"/>
                <a:gd name="T8" fmla="*/ 110 w 220"/>
                <a:gd name="T9" fmla="*/ 52 h 242"/>
                <a:gd name="T10" fmla="*/ 107 w 220"/>
                <a:gd name="T11" fmla="*/ 41 h 242"/>
                <a:gd name="T12" fmla="*/ 107 w 220"/>
                <a:gd name="T13" fmla="*/ 41 h 242"/>
                <a:gd name="T14" fmla="*/ 104 w 220"/>
                <a:gd name="T15" fmla="*/ 52 h 242"/>
                <a:gd name="T16" fmla="*/ 102 w 220"/>
                <a:gd name="T17" fmla="*/ 65 h 242"/>
                <a:gd name="T18" fmla="*/ 98 w 220"/>
                <a:gd name="T19" fmla="*/ 77 h 242"/>
                <a:gd name="T20" fmla="*/ 95 w 220"/>
                <a:gd name="T21" fmla="*/ 88 h 242"/>
                <a:gd name="T22" fmla="*/ 81 w 220"/>
                <a:gd name="T23" fmla="*/ 140 h 242"/>
                <a:gd name="T24" fmla="*/ 135 w 220"/>
                <a:gd name="T25" fmla="*/ 140 h 242"/>
                <a:gd name="T26" fmla="*/ 73 w 220"/>
                <a:gd name="T27" fmla="*/ 181 h 242"/>
                <a:gd name="T28" fmla="*/ 56 w 220"/>
                <a:gd name="T29" fmla="*/ 242 h 242"/>
                <a:gd name="T30" fmla="*/ 0 w 220"/>
                <a:gd name="T31" fmla="*/ 242 h 242"/>
                <a:gd name="T32" fmla="*/ 73 w 220"/>
                <a:gd name="T33" fmla="*/ 0 h 242"/>
                <a:gd name="T34" fmla="*/ 145 w 220"/>
                <a:gd name="T35" fmla="*/ 0 h 242"/>
                <a:gd name="T36" fmla="*/ 220 w 220"/>
                <a:gd name="T37" fmla="*/ 242 h 242"/>
                <a:gd name="T38" fmla="*/ 161 w 220"/>
                <a:gd name="T39" fmla="*/ 242 h 242"/>
                <a:gd name="T40" fmla="*/ 143 w 220"/>
                <a:gd name="T41" fmla="*/ 181 h 242"/>
                <a:gd name="T42" fmla="*/ 73 w 220"/>
                <a:gd name="T43" fmla="*/ 1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242">
                  <a:moveTo>
                    <a:pt x="135" y="140"/>
                  </a:moveTo>
                  <a:lnTo>
                    <a:pt x="120" y="88"/>
                  </a:lnTo>
                  <a:lnTo>
                    <a:pt x="117" y="77"/>
                  </a:lnTo>
                  <a:lnTo>
                    <a:pt x="113" y="65"/>
                  </a:lnTo>
                  <a:lnTo>
                    <a:pt x="110" y="52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4" y="52"/>
                  </a:lnTo>
                  <a:lnTo>
                    <a:pt x="102" y="65"/>
                  </a:lnTo>
                  <a:lnTo>
                    <a:pt x="98" y="77"/>
                  </a:lnTo>
                  <a:lnTo>
                    <a:pt x="95" y="88"/>
                  </a:lnTo>
                  <a:lnTo>
                    <a:pt x="81" y="140"/>
                  </a:lnTo>
                  <a:lnTo>
                    <a:pt x="135" y="140"/>
                  </a:lnTo>
                  <a:close/>
                  <a:moveTo>
                    <a:pt x="73" y="181"/>
                  </a:moveTo>
                  <a:lnTo>
                    <a:pt x="56" y="242"/>
                  </a:lnTo>
                  <a:lnTo>
                    <a:pt x="0" y="242"/>
                  </a:lnTo>
                  <a:lnTo>
                    <a:pt x="73" y="0"/>
                  </a:lnTo>
                  <a:lnTo>
                    <a:pt x="145" y="0"/>
                  </a:lnTo>
                  <a:lnTo>
                    <a:pt x="220" y="242"/>
                  </a:lnTo>
                  <a:lnTo>
                    <a:pt x="161" y="242"/>
                  </a:lnTo>
                  <a:lnTo>
                    <a:pt x="143" y="181"/>
                  </a:lnTo>
                  <a:lnTo>
                    <a:pt x="73" y="181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434"/>
            <p:cNvSpPr>
              <a:spLocks/>
            </p:cNvSpPr>
            <p:nvPr/>
          </p:nvSpPr>
          <p:spPr bwMode="auto">
            <a:xfrm>
              <a:off x="3396558" y="7350596"/>
              <a:ext cx="60453" cy="97045"/>
            </a:xfrm>
            <a:custGeom>
              <a:avLst/>
              <a:gdLst>
                <a:gd name="T0" fmla="*/ 0 w 150"/>
                <a:gd name="T1" fmla="*/ 0 h 242"/>
                <a:gd name="T2" fmla="*/ 54 w 150"/>
                <a:gd name="T3" fmla="*/ 0 h 242"/>
                <a:gd name="T4" fmla="*/ 54 w 150"/>
                <a:gd name="T5" fmla="*/ 196 h 242"/>
                <a:gd name="T6" fmla="*/ 150 w 150"/>
                <a:gd name="T7" fmla="*/ 196 h 242"/>
                <a:gd name="T8" fmla="*/ 150 w 150"/>
                <a:gd name="T9" fmla="*/ 242 h 242"/>
                <a:gd name="T10" fmla="*/ 0 w 150"/>
                <a:gd name="T11" fmla="*/ 242 h 242"/>
                <a:gd name="T12" fmla="*/ 0 w 150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42">
                  <a:moveTo>
                    <a:pt x="0" y="0"/>
                  </a:moveTo>
                  <a:lnTo>
                    <a:pt x="54" y="0"/>
                  </a:lnTo>
                  <a:lnTo>
                    <a:pt x="54" y="196"/>
                  </a:lnTo>
                  <a:lnTo>
                    <a:pt x="150" y="196"/>
                  </a:lnTo>
                  <a:lnTo>
                    <a:pt x="150" y="242"/>
                  </a:lnTo>
                  <a:lnTo>
                    <a:pt x="0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435"/>
            <p:cNvSpPr>
              <a:spLocks/>
            </p:cNvSpPr>
            <p:nvPr/>
          </p:nvSpPr>
          <p:spPr bwMode="auto">
            <a:xfrm>
              <a:off x="3447467" y="7350596"/>
              <a:ext cx="73180" cy="97045"/>
            </a:xfrm>
            <a:custGeom>
              <a:avLst/>
              <a:gdLst>
                <a:gd name="T0" fmla="*/ 65 w 186"/>
                <a:gd name="T1" fmla="*/ 47 h 242"/>
                <a:gd name="T2" fmla="*/ 0 w 186"/>
                <a:gd name="T3" fmla="*/ 47 h 242"/>
                <a:gd name="T4" fmla="*/ 0 w 186"/>
                <a:gd name="T5" fmla="*/ 0 h 242"/>
                <a:gd name="T6" fmla="*/ 186 w 186"/>
                <a:gd name="T7" fmla="*/ 0 h 242"/>
                <a:gd name="T8" fmla="*/ 186 w 186"/>
                <a:gd name="T9" fmla="*/ 47 h 242"/>
                <a:gd name="T10" fmla="*/ 120 w 186"/>
                <a:gd name="T11" fmla="*/ 47 h 242"/>
                <a:gd name="T12" fmla="*/ 120 w 186"/>
                <a:gd name="T13" fmla="*/ 242 h 242"/>
                <a:gd name="T14" fmla="*/ 65 w 186"/>
                <a:gd name="T15" fmla="*/ 242 h 242"/>
                <a:gd name="T16" fmla="*/ 65 w 186"/>
                <a:gd name="T17" fmla="*/ 4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242">
                  <a:moveTo>
                    <a:pt x="65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186" y="0"/>
                  </a:lnTo>
                  <a:lnTo>
                    <a:pt x="186" y="47"/>
                  </a:lnTo>
                  <a:lnTo>
                    <a:pt x="120" y="47"/>
                  </a:lnTo>
                  <a:lnTo>
                    <a:pt x="120" y="242"/>
                  </a:lnTo>
                  <a:lnTo>
                    <a:pt x="65" y="242"/>
                  </a:lnTo>
                  <a:lnTo>
                    <a:pt x="65" y="47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2436"/>
            <p:cNvSpPr>
              <a:spLocks/>
            </p:cNvSpPr>
            <p:nvPr/>
          </p:nvSpPr>
          <p:spPr bwMode="auto">
            <a:xfrm>
              <a:off x="3533374" y="7350596"/>
              <a:ext cx="79544" cy="97045"/>
            </a:xfrm>
            <a:custGeom>
              <a:avLst/>
              <a:gdLst>
                <a:gd name="T0" fmla="*/ 55 w 200"/>
                <a:gd name="T1" fmla="*/ 0 h 242"/>
                <a:gd name="T2" fmla="*/ 55 w 200"/>
                <a:gd name="T3" fmla="*/ 93 h 242"/>
                <a:gd name="T4" fmla="*/ 145 w 200"/>
                <a:gd name="T5" fmla="*/ 93 h 242"/>
                <a:gd name="T6" fmla="*/ 145 w 200"/>
                <a:gd name="T7" fmla="*/ 0 h 242"/>
                <a:gd name="T8" fmla="*/ 200 w 200"/>
                <a:gd name="T9" fmla="*/ 0 h 242"/>
                <a:gd name="T10" fmla="*/ 200 w 200"/>
                <a:gd name="T11" fmla="*/ 242 h 242"/>
                <a:gd name="T12" fmla="*/ 145 w 200"/>
                <a:gd name="T13" fmla="*/ 242 h 242"/>
                <a:gd name="T14" fmla="*/ 145 w 200"/>
                <a:gd name="T15" fmla="*/ 141 h 242"/>
                <a:gd name="T16" fmla="*/ 55 w 200"/>
                <a:gd name="T17" fmla="*/ 141 h 242"/>
                <a:gd name="T18" fmla="*/ 55 w 200"/>
                <a:gd name="T19" fmla="*/ 242 h 242"/>
                <a:gd name="T20" fmla="*/ 0 w 200"/>
                <a:gd name="T21" fmla="*/ 242 h 242"/>
                <a:gd name="T22" fmla="*/ 0 w 200"/>
                <a:gd name="T23" fmla="*/ 0 h 242"/>
                <a:gd name="T24" fmla="*/ 55 w 200"/>
                <a:gd name="T25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2">
                  <a:moveTo>
                    <a:pt x="55" y="0"/>
                  </a:moveTo>
                  <a:lnTo>
                    <a:pt x="55" y="93"/>
                  </a:lnTo>
                  <a:lnTo>
                    <a:pt x="145" y="93"/>
                  </a:lnTo>
                  <a:lnTo>
                    <a:pt x="145" y="0"/>
                  </a:lnTo>
                  <a:lnTo>
                    <a:pt x="200" y="0"/>
                  </a:lnTo>
                  <a:lnTo>
                    <a:pt x="200" y="242"/>
                  </a:lnTo>
                  <a:lnTo>
                    <a:pt x="145" y="242"/>
                  </a:lnTo>
                  <a:lnTo>
                    <a:pt x="145" y="141"/>
                  </a:lnTo>
                  <a:lnTo>
                    <a:pt x="55" y="141"/>
                  </a:lnTo>
                  <a:lnTo>
                    <a:pt x="55" y="242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D82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5" name="组合 2614"/>
          <p:cNvGrpSpPr/>
          <p:nvPr/>
        </p:nvGrpSpPr>
        <p:grpSpPr>
          <a:xfrm>
            <a:off x="6140370" y="5090505"/>
            <a:ext cx="1247104" cy="1191959"/>
            <a:chOff x="4403587" y="7293325"/>
            <a:chExt cx="544082" cy="531355"/>
          </a:xfrm>
        </p:grpSpPr>
        <p:sp>
          <p:nvSpPr>
            <p:cNvPr id="1034" name="Freeform 2440"/>
            <p:cNvSpPr>
              <a:spLocks/>
            </p:cNvSpPr>
            <p:nvPr/>
          </p:nvSpPr>
          <p:spPr bwMode="auto">
            <a:xfrm>
              <a:off x="4586539" y="7395141"/>
              <a:ext cx="262496" cy="305449"/>
            </a:xfrm>
            <a:custGeom>
              <a:avLst/>
              <a:gdLst>
                <a:gd name="T0" fmla="*/ 153 w 661"/>
                <a:gd name="T1" fmla="*/ 761 h 766"/>
                <a:gd name="T2" fmla="*/ 136 w 661"/>
                <a:gd name="T3" fmla="*/ 758 h 766"/>
                <a:gd name="T4" fmla="*/ 122 w 661"/>
                <a:gd name="T5" fmla="*/ 755 h 766"/>
                <a:gd name="T6" fmla="*/ 99 w 661"/>
                <a:gd name="T7" fmla="*/ 748 h 766"/>
                <a:gd name="T8" fmla="*/ 53 w 661"/>
                <a:gd name="T9" fmla="*/ 732 h 766"/>
                <a:gd name="T10" fmla="*/ 38 w 661"/>
                <a:gd name="T11" fmla="*/ 724 h 766"/>
                <a:gd name="T12" fmla="*/ 22 w 661"/>
                <a:gd name="T13" fmla="*/ 717 h 766"/>
                <a:gd name="T14" fmla="*/ 2 w 661"/>
                <a:gd name="T15" fmla="*/ 706 h 766"/>
                <a:gd name="T16" fmla="*/ 50 w 661"/>
                <a:gd name="T17" fmla="*/ 708 h 766"/>
                <a:gd name="T18" fmla="*/ 190 w 661"/>
                <a:gd name="T19" fmla="*/ 693 h 766"/>
                <a:gd name="T20" fmla="*/ 323 w 661"/>
                <a:gd name="T21" fmla="*/ 638 h 766"/>
                <a:gd name="T22" fmla="*/ 432 w 661"/>
                <a:gd name="T23" fmla="*/ 547 h 766"/>
                <a:gd name="T24" fmla="*/ 511 w 661"/>
                <a:gd name="T25" fmla="*/ 429 h 766"/>
                <a:gd name="T26" fmla="*/ 554 w 661"/>
                <a:gd name="T27" fmla="*/ 291 h 766"/>
                <a:gd name="T28" fmla="*/ 552 w 661"/>
                <a:gd name="T29" fmla="*/ 130 h 766"/>
                <a:gd name="T30" fmla="*/ 513 w 661"/>
                <a:gd name="T31" fmla="*/ 3 h 766"/>
                <a:gd name="T32" fmla="*/ 564 w 661"/>
                <a:gd name="T33" fmla="*/ 55 h 766"/>
                <a:gd name="T34" fmla="*/ 570 w 661"/>
                <a:gd name="T35" fmla="*/ 63 h 766"/>
                <a:gd name="T36" fmla="*/ 583 w 661"/>
                <a:gd name="T37" fmla="*/ 81 h 766"/>
                <a:gd name="T38" fmla="*/ 591 w 661"/>
                <a:gd name="T39" fmla="*/ 94 h 766"/>
                <a:gd name="T40" fmla="*/ 599 w 661"/>
                <a:gd name="T41" fmla="*/ 104 h 766"/>
                <a:gd name="T42" fmla="*/ 626 w 661"/>
                <a:gd name="T43" fmla="*/ 157 h 766"/>
                <a:gd name="T44" fmla="*/ 632 w 661"/>
                <a:gd name="T45" fmla="*/ 173 h 766"/>
                <a:gd name="T46" fmla="*/ 637 w 661"/>
                <a:gd name="T47" fmla="*/ 189 h 766"/>
                <a:gd name="T48" fmla="*/ 643 w 661"/>
                <a:gd name="T49" fmla="*/ 207 h 766"/>
                <a:gd name="T50" fmla="*/ 646 w 661"/>
                <a:gd name="T51" fmla="*/ 218 h 766"/>
                <a:gd name="T52" fmla="*/ 650 w 661"/>
                <a:gd name="T53" fmla="*/ 235 h 766"/>
                <a:gd name="T54" fmla="*/ 653 w 661"/>
                <a:gd name="T55" fmla="*/ 246 h 766"/>
                <a:gd name="T56" fmla="*/ 657 w 661"/>
                <a:gd name="T57" fmla="*/ 270 h 766"/>
                <a:gd name="T58" fmla="*/ 659 w 661"/>
                <a:gd name="T59" fmla="*/ 290 h 766"/>
                <a:gd name="T60" fmla="*/ 661 w 661"/>
                <a:gd name="T61" fmla="*/ 337 h 766"/>
                <a:gd name="T62" fmla="*/ 659 w 661"/>
                <a:gd name="T63" fmla="*/ 373 h 766"/>
                <a:gd name="T64" fmla="*/ 655 w 661"/>
                <a:gd name="T65" fmla="*/ 404 h 766"/>
                <a:gd name="T66" fmla="*/ 653 w 661"/>
                <a:gd name="T67" fmla="*/ 415 h 766"/>
                <a:gd name="T68" fmla="*/ 648 w 661"/>
                <a:gd name="T69" fmla="*/ 434 h 766"/>
                <a:gd name="T70" fmla="*/ 646 w 661"/>
                <a:gd name="T71" fmla="*/ 442 h 766"/>
                <a:gd name="T72" fmla="*/ 642 w 661"/>
                <a:gd name="T73" fmla="*/ 456 h 766"/>
                <a:gd name="T74" fmla="*/ 640 w 661"/>
                <a:gd name="T75" fmla="*/ 466 h 766"/>
                <a:gd name="T76" fmla="*/ 635 w 661"/>
                <a:gd name="T77" fmla="*/ 477 h 766"/>
                <a:gd name="T78" fmla="*/ 626 w 661"/>
                <a:gd name="T79" fmla="*/ 503 h 766"/>
                <a:gd name="T80" fmla="*/ 615 w 661"/>
                <a:gd name="T81" fmla="*/ 524 h 766"/>
                <a:gd name="T82" fmla="*/ 604 w 661"/>
                <a:gd name="T83" fmla="*/ 545 h 766"/>
                <a:gd name="T84" fmla="*/ 590 w 661"/>
                <a:gd name="T85" fmla="*/ 570 h 766"/>
                <a:gd name="T86" fmla="*/ 583 w 661"/>
                <a:gd name="T87" fmla="*/ 578 h 766"/>
                <a:gd name="T88" fmla="*/ 570 w 661"/>
                <a:gd name="T89" fmla="*/ 597 h 766"/>
                <a:gd name="T90" fmla="*/ 553 w 661"/>
                <a:gd name="T91" fmla="*/ 617 h 766"/>
                <a:gd name="T92" fmla="*/ 526 w 661"/>
                <a:gd name="T93" fmla="*/ 645 h 766"/>
                <a:gd name="T94" fmla="*/ 491 w 661"/>
                <a:gd name="T95" fmla="*/ 676 h 766"/>
                <a:gd name="T96" fmla="*/ 481 w 661"/>
                <a:gd name="T97" fmla="*/ 683 h 766"/>
                <a:gd name="T98" fmla="*/ 467 w 661"/>
                <a:gd name="T99" fmla="*/ 693 h 766"/>
                <a:gd name="T100" fmla="*/ 456 w 661"/>
                <a:gd name="T101" fmla="*/ 701 h 766"/>
                <a:gd name="T102" fmla="*/ 403 w 661"/>
                <a:gd name="T103" fmla="*/ 729 h 766"/>
                <a:gd name="T104" fmla="*/ 380 w 661"/>
                <a:gd name="T105" fmla="*/ 737 h 766"/>
                <a:gd name="T106" fmla="*/ 365 w 661"/>
                <a:gd name="T107" fmla="*/ 743 h 766"/>
                <a:gd name="T108" fmla="*/ 351 w 661"/>
                <a:gd name="T109" fmla="*/ 748 h 766"/>
                <a:gd name="T110" fmla="*/ 343 w 661"/>
                <a:gd name="T111" fmla="*/ 750 h 766"/>
                <a:gd name="T112" fmla="*/ 308 w 661"/>
                <a:gd name="T113" fmla="*/ 759 h 766"/>
                <a:gd name="T114" fmla="*/ 296 w 661"/>
                <a:gd name="T115" fmla="*/ 761 h 766"/>
                <a:gd name="T116" fmla="*/ 265 w 661"/>
                <a:gd name="T117" fmla="*/ 765 h 766"/>
                <a:gd name="T118" fmla="*/ 169 w 661"/>
                <a:gd name="T119" fmla="*/ 763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1" h="766">
                  <a:moveTo>
                    <a:pt x="169" y="763"/>
                  </a:moveTo>
                  <a:lnTo>
                    <a:pt x="169" y="763"/>
                  </a:lnTo>
                  <a:lnTo>
                    <a:pt x="165" y="763"/>
                  </a:lnTo>
                  <a:lnTo>
                    <a:pt x="159" y="762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47" y="760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1" y="759"/>
                  </a:lnTo>
                  <a:lnTo>
                    <a:pt x="136" y="758"/>
                  </a:lnTo>
                  <a:lnTo>
                    <a:pt x="131" y="757"/>
                  </a:lnTo>
                  <a:lnTo>
                    <a:pt x="131" y="757"/>
                  </a:lnTo>
                  <a:lnTo>
                    <a:pt x="131" y="757"/>
                  </a:lnTo>
                  <a:lnTo>
                    <a:pt x="127" y="756"/>
                  </a:lnTo>
                  <a:lnTo>
                    <a:pt x="122" y="755"/>
                  </a:lnTo>
                  <a:lnTo>
                    <a:pt x="122" y="755"/>
                  </a:lnTo>
                  <a:lnTo>
                    <a:pt x="121" y="755"/>
                  </a:lnTo>
                  <a:lnTo>
                    <a:pt x="118" y="753"/>
                  </a:lnTo>
                  <a:lnTo>
                    <a:pt x="115" y="752"/>
                  </a:lnTo>
                  <a:lnTo>
                    <a:pt x="115" y="752"/>
                  </a:lnTo>
                  <a:lnTo>
                    <a:pt x="114" y="752"/>
                  </a:lnTo>
                  <a:lnTo>
                    <a:pt x="99" y="748"/>
                  </a:lnTo>
                  <a:lnTo>
                    <a:pt x="84" y="744"/>
                  </a:lnTo>
                  <a:lnTo>
                    <a:pt x="70" y="738"/>
                  </a:lnTo>
                  <a:lnTo>
                    <a:pt x="57" y="733"/>
                  </a:lnTo>
                  <a:lnTo>
                    <a:pt x="57" y="733"/>
                  </a:lnTo>
                  <a:lnTo>
                    <a:pt x="57" y="733"/>
                  </a:lnTo>
                  <a:lnTo>
                    <a:pt x="53" y="732"/>
                  </a:lnTo>
                  <a:lnTo>
                    <a:pt x="53" y="731"/>
                  </a:lnTo>
                  <a:lnTo>
                    <a:pt x="52" y="731"/>
                  </a:lnTo>
                  <a:lnTo>
                    <a:pt x="46" y="728"/>
                  </a:lnTo>
                  <a:lnTo>
                    <a:pt x="38" y="724"/>
                  </a:lnTo>
                  <a:lnTo>
                    <a:pt x="38" y="724"/>
                  </a:lnTo>
                  <a:lnTo>
                    <a:pt x="38" y="724"/>
                  </a:lnTo>
                  <a:lnTo>
                    <a:pt x="34" y="723"/>
                  </a:lnTo>
                  <a:lnTo>
                    <a:pt x="34" y="722"/>
                  </a:lnTo>
                  <a:lnTo>
                    <a:pt x="34" y="722"/>
                  </a:lnTo>
                  <a:lnTo>
                    <a:pt x="27" y="720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1" y="717"/>
                  </a:lnTo>
                  <a:lnTo>
                    <a:pt x="14" y="712"/>
                  </a:lnTo>
                  <a:lnTo>
                    <a:pt x="7" y="708"/>
                  </a:lnTo>
                  <a:lnTo>
                    <a:pt x="7" y="708"/>
                  </a:lnTo>
                  <a:lnTo>
                    <a:pt x="6" y="708"/>
                  </a:lnTo>
                  <a:lnTo>
                    <a:pt x="2" y="706"/>
                  </a:lnTo>
                  <a:lnTo>
                    <a:pt x="2" y="706"/>
                  </a:lnTo>
                  <a:lnTo>
                    <a:pt x="2" y="706"/>
                  </a:lnTo>
                  <a:lnTo>
                    <a:pt x="0" y="704"/>
                  </a:lnTo>
                  <a:lnTo>
                    <a:pt x="16" y="706"/>
                  </a:lnTo>
                  <a:lnTo>
                    <a:pt x="34" y="708"/>
                  </a:lnTo>
                  <a:lnTo>
                    <a:pt x="50" y="708"/>
                  </a:lnTo>
                  <a:lnTo>
                    <a:pt x="67" y="709"/>
                  </a:lnTo>
                  <a:lnTo>
                    <a:pt x="93" y="708"/>
                  </a:lnTo>
                  <a:lnTo>
                    <a:pt x="118" y="706"/>
                  </a:lnTo>
                  <a:lnTo>
                    <a:pt x="143" y="703"/>
                  </a:lnTo>
                  <a:lnTo>
                    <a:pt x="167" y="698"/>
                  </a:lnTo>
                  <a:lnTo>
                    <a:pt x="190" y="693"/>
                  </a:lnTo>
                  <a:lnTo>
                    <a:pt x="214" y="686"/>
                  </a:lnTo>
                  <a:lnTo>
                    <a:pt x="237" y="679"/>
                  </a:lnTo>
                  <a:lnTo>
                    <a:pt x="259" y="670"/>
                  </a:lnTo>
                  <a:lnTo>
                    <a:pt x="281" y="661"/>
                  </a:lnTo>
                  <a:lnTo>
                    <a:pt x="303" y="650"/>
                  </a:lnTo>
                  <a:lnTo>
                    <a:pt x="323" y="638"/>
                  </a:lnTo>
                  <a:lnTo>
                    <a:pt x="343" y="625"/>
                  </a:lnTo>
                  <a:lnTo>
                    <a:pt x="362" y="611"/>
                  </a:lnTo>
                  <a:lnTo>
                    <a:pt x="380" y="597"/>
                  </a:lnTo>
                  <a:lnTo>
                    <a:pt x="399" y="581"/>
                  </a:lnTo>
                  <a:lnTo>
                    <a:pt x="416" y="564"/>
                  </a:lnTo>
                  <a:lnTo>
                    <a:pt x="432" y="547"/>
                  </a:lnTo>
                  <a:lnTo>
                    <a:pt x="447" y="530"/>
                  </a:lnTo>
                  <a:lnTo>
                    <a:pt x="462" y="512"/>
                  </a:lnTo>
                  <a:lnTo>
                    <a:pt x="475" y="492"/>
                  </a:lnTo>
                  <a:lnTo>
                    <a:pt x="488" y="472"/>
                  </a:lnTo>
                  <a:lnTo>
                    <a:pt x="500" y="451"/>
                  </a:lnTo>
                  <a:lnTo>
                    <a:pt x="511" y="429"/>
                  </a:lnTo>
                  <a:lnTo>
                    <a:pt x="521" y="408"/>
                  </a:lnTo>
                  <a:lnTo>
                    <a:pt x="531" y="385"/>
                  </a:lnTo>
                  <a:lnTo>
                    <a:pt x="538" y="362"/>
                  </a:lnTo>
                  <a:lnTo>
                    <a:pt x="545" y="340"/>
                  </a:lnTo>
                  <a:lnTo>
                    <a:pt x="550" y="316"/>
                  </a:lnTo>
                  <a:lnTo>
                    <a:pt x="554" y="291"/>
                  </a:lnTo>
                  <a:lnTo>
                    <a:pt x="558" y="266"/>
                  </a:lnTo>
                  <a:lnTo>
                    <a:pt x="560" y="242"/>
                  </a:lnTo>
                  <a:lnTo>
                    <a:pt x="560" y="217"/>
                  </a:lnTo>
                  <a:lnTo>
                    <a:pt x="560" y="188"/>
                  </a:lnTo>
                  <a:lnTo>
                    <a:pt x="556" y="158"/>
                  </a:lnTo>
                  <a:lnTo>
                    <a:pt x="552" y="130"/>
                  </a:lnTo>
                  <a:lnTo>
                    <a:pt x="547" y="103"/>
                  </a:lnTo>
                  <a:lnTo>
                    <a:pt x="540" y="76"/>
                  </a:lnTo>
                  <a:lnTo>
                    <a:pt x="532" y="49"/>
                  </a:lnTo>
                  <a:lnTo>
                    <a:pt x="521" y="24"/>
                  </a:lnTo>
                  <a:lnTo>
                    <a:pt x="510" y="0"/>
                  </a:lnTo>
                  <a:lnTo>
                    <a:pt x="513" y="3"/>
                  </a:lnTo>
                  <a:lnTo>
                    <a:pt x="513" y="3"/>
                  </a:lnTo>
                  <a:lnTo>
                    <a:pt x="513" y="3"/>
                  </a:lnTo>
                  <a:lnTo>
                    <a:pt x="527" y="15"/>
                  </a:lnTo>
                  <a:lnTo>
                    <a:pt x="540" y="28"/>
                  </a:lnTo>
                  <a:lnTo>
                    <a:pt x="552" y="42"/>
                  </a:lnTo>
                  <a:lnTo>
                    <a:pt x="564" y="55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7" y="59"/>
                  </a:lnTo>
                  <a:lnTo>
                    <a:pt x="570" y="63"/>
                  </a:lnTo>
                  <a:lnTo>
                    <a:pt x="570" y="63"/>
                  </a:lnTo>
                  <a:lnTo>
                    <a:pt x="570" y="63"/>
                  </a:lnTo>
                  <a:lnTo>
                    <a:pt x="573" y="65"/>
                  </a:lnTo>
                  <a:lnTo>
                    <a:pt x="573" y="65"/>
                  </a:lnTo>
                  <a:lnTo>
                    <a:pt x="578" y="73"/>
                  </a:lnTo>
                  <a:lnTo>
                    <a:pt x="583" y="81"/>
                  </a:lnTo>
                  <a:lnTo>
                    <a:pt x="583" y="81"/>
                  </a:lnTo>
                  <a:lnTo>
                    <a:pt x="583" y="81"/>
                  </a:lnTo>
                  <a:lnTo>
                    <a:pt x="586" y="84"/>
                  </a:lnTo>
                  <a:lnTo>
                    <a:pt x="587" y="87"/>
                  </a:lnTo>
                  <a:lnTo>
                    <a:pt x="587" y="87"/>
                  </a:lnTo>
                  <a:lnTo>
                    <a:pt x="588" y="87"/>
                  </a:lnTo>
                  <a:lnTo>
                    <a:pt x="590" y="90"/>
                  </a:lnTo>
                  <a:lnTo>
                    <a:pt x="591" y="94"/>
                  </a:lnTo>
                  <a:lnTo>
                    <a:pt x="591" y="94"/>
                  </a:lnTo>
                  <a:lnTo>
                    <a:pt x="592" y="94"/>
                  </a:lnTo>
                  <a:lnTo>
                    <a:pt x="594" y="98"/>
                  </a:lnTo>
                  <a:lnTo>
                    <a:pt x="597" y="103"/>
                  </a:lnTo>
                  <a:lnTo>
                    <a:pt x="597" y="104"/>
                  </a:lnTo>
                  <a:lnTo>
                    <a:pt x="599" y="104"/>
                  </a:lnTo>
                  <a:lnTo>
                    <a:pt x="605" y="116"/>
                  </a:lnTo>
                  <a:lnTo>
                    <a:pt x="613" y="129"/>
                  </a:lnTo>
                  <a:lnTo>
                    <a:pt x="619" y="143"/>
                  </a:lnTo>
                  <a:lnTo>
                    <a:pt x="626" y="156"/>
                  </a:lnTo>
                  <a:lnTo>
                    <a:pt x="626" y="157"/>
                  </a:lnTo>
                  <a:lnTo>
                    <a:pt x="626" y="157"/>
                  </a:lnTo>
                  <a:lnTo>
                    <a:pt x="628" y="162"/>
                  </a:lnTo>
                  <a:lnTo>
                    <a:pt x="630" y="167"/>
                  </a:lnTo>
                  <a:lnTo>
                    <a:pt x="630" y="167"/>
                  </a:lnTo>
                  <a:lnTo>
                    <a:pt x="630" y="167"/>
                  </a:lnTo>
                  <a:lnTo>
                    <a:pt x="632" y="172"/>
                  </a:lnTo>
                  <a:lnTo>
                    <a:pt x="632" y="173"/>
                  </a:lnTo>
                  <a:lnTo>
                    <a:pt x="632" y="173"/>
                  </a:lnTo>
                  <a:lnTo>
                    <a:pt x="634" y="179"/>
                  </a:lnTo>
                  <a:lnTo>
                    <a:pt x="635" y="183"/>
                  </a:lnTo>
                  <a:lnTo>
                    <a:pt x="635" y="184"/>
                  </a:lnTo>
                  <a:lnTo>
                    <a:pt x="636" y="184"/>
                  </a:lnTo>
                  <a:lnTo>
                    <a:pt x="637" y="189"/>
                  </a:lnTo>
                  <a:lnTo>
                    <a:pt x="639" y="193"/>
                  </a:lnTo>
                  <a:lnTo>
                    <a:pt x="641" y="198"/>
                  </a:lnTo>
                  <a:lnTo>
                    <a:pt x="642" y="203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3" y="207"/>
                  </a:lnTo>
                  <a:lnTo>
                    <a:pt x="644" y="210"/>
                  </a:lnTo>
                  <a:lnTo>
                    <a:pt x="644" y="211"/>
                  </a:lnTo>
                  <a:lnTo>
                    <a:pt x="645" y="211"/>
                  </a:lnTo>
                  <a:lnTo>
                    <a:pt x="646" y="218"/>
                  </a:lnTo>
                  <a:lnTo>
                    <a:pt x="646" y="218"/>
                  </a:lnTo>
                  <a:lnTo>
                    <a:pt x="646" y="218"/>
                  </a:lnTo>
                  <a:lnTo>
                    <a:pt x="647" y="222"/>
                  </a:lnTo>
                  <a:lnTo>
                    <a:pt x="648" y="225"/>
                  </a:lnTo>
                  <a:lnTo>
                    <a:pt x="648" y="226"/>
                  </a:lnTo>
                  <a:lnTo>
                    <a:pt x="648" y="226"/>
                  </a:lnTo>
                  <a:lnTo>
                    <a:pt x="649" y="231"/>
                  </a:lnTo>
                  <a:lnTo>
                    <a:pt x="650" y="235"/>
                  </a:lnTo>
                  <a:lnTo>
                    <a:pt x="650" y="235"/>
                  </a:lnTo>
                  <a:lnTo>
                    <a:pt x="650" y="235"/>
                  </a:lnTo>
                  <a:lnTo>
                    <a:pt x="651" y="239"/>
                  </a:lnTo>
                  <a:lnTo>
                    <a:pt x="653" y="245"/>
                  </a:lnTo>
                  <a:lnTo>
                    <a:pt x="653" y="246"/>
                  </a:lnTo>
                  <a:lnTo>
                    <a:pt x="653" y="246"/>
                  </a:lnTo>
                  <a:lnTo>
                    <a:pt x="654" y="250"/>
                  </a:lnTo>
                  <a:lnTo>
                    <a:pt x="655" y="256"/>
                  </a:lnTo>
                  <a:lnTo>
                    <a:pt x="655" y="258"/>
                  </a:lnTo>
                  <a:lnTo>
                    <a:pt x="655" y="258"/>
                  </a:lnTo>
                  <a:lnTo>
                    <a:pt x="656" y="264"/>
                  </a:lnTo>
                  <a:lnTo>
                    <a:pt x="657" y="270"/>
                  </a:lnTo>
                  <a:lnTo>
                    <a:pt x="657" y="271"/>
                  </a:lnTo>
                  <a:lnTo>
                    <a:pt x="657" y="271"/>
                  </a:lnTo>
                  <a:lnTo>
                    <a:pt x="658" y="279"/>
                  </a:lnTo>
                  <a:lnTo>
                    <a:pt x="659" y="287"/>
                  </a:lnTo>
                  <a:lnTo>
                    <a:pt x="659" y="290"/>
                  </a:lnTo>
                  <a:lnTo>
                    <a:pt x="659" y="290"/>
                  </a:lnTo>
                  <a:lnTo>
                    <a:pt x="660" y="298"/>
                  </a:lnTo>
                  <a:lnTo>
                    <a:pt x="660" y="306"/>
                  </a:lnTo>
                  <a:lnTo>
                    <a:pt x="661" y="315"/>
                  </a:lnTo>
                  <a:lnTo>
                    <a:pt x="661" y="324"/>
                  </a:lnTo>
                  <a:lnTo>
                    <a:pt x="661" y="324"/>
                  </a:lnTo>
                  <a:lnTo>
                    <a:pt x="661" y="337"/>
                  </a:lnTo>
                  <a:lnTo>
                    <a:pt x="661" y="345"/>
                  </a:lnTo>
                  <a:lnTo>
                    <a:pt x="660" y="355"/>
                  </a:lnTo>
                  <a:lnTo>
                    <a:pt x="660" y="364"/>
                  </a:lnTo>
                  <a:lnTo>
                    <a:pt x="659" y="372"/>
                  </a:lnTo>
                  <a:lnTo>
                    <a:pt x="659" y="372"/>
                  </a:lnTo>
                  <a:lnTo>
                    <a:pt x="659" y="373"/>
                  </a:lnTo>
                  <a:lnTo>
                    <a:pt x="658" y="381"/>
                  </a:lnTo>
                  <a:lnTo>
                    <a:pt x="657" y="389"/>
                  </a:lnTo>
                  <a:lnTo>
                    <a:pt x="657" y="389"/>
                  </a:lnTo>
                  <a:lnTo>
                    <a:pt x="657" y="391"/>
                  </a:lnTo>
                  <a:lnTo>
                    <a:pt x="656" y="397"/>
                  </a:lnTo>
                  <a:lnTo>
                    <a:pt x="655" y="404"/>
                  </a:lnTo>
                  <a:lnTo>
                    <a:pt x="655" y="404"/>
                  </a:lnTo>
                  <a:lnTo>
                    <a:pt x="655" y="405"/>
                  </a:lnTo>
                  <a:lnTo>
                    <a:pt x="654" y="409"/>
                  </a:lnTo>
                  <a:lnTo>
                    <a:pt x="653" y="414"/>
                  </a:lnTo>
                  <a:lnTo>
                    <a:pt x="653" y="414"/>
                  </a:lnTo>
                  <a:lnTo>
                    <a:pt x="653" y="415"/>
                  </a:lnTo>
                  <a:lnTo>
                    <a:pt x="651" y="420"/>
                  </a:lnTo>
                  <a:lnTo>
                    <a:pt x="650" y="425"/>
                  </a:lnTo>
                  <a:lnTo>
                    <a:pt x="650" y="425"/>
                  </a:lnTo>
                  <a:lnTo>
                    <a:pt x="650" y="425"/>
                  </a:lnTo>
                  <a:lnTo>
                    <a:pt x="649" y="429"/>
                  </a:lnTo>
                  <a:lnTo>
                    <a:pt x="648" y="434"/>
                  </a:lnTo>
                  <a:lnTo>
                    <a:pt x="648" y="434"/>
                  </a:lnTo>
                  <a:lnTo>
                    <a:pt x="648" y="435"/>
                  </a:lnTo>
                  <a:lnTo>
                    <a:pt x="647" y="438"/>
                  </a:lnTo>
                  <a:lnTo>
                    <a:pt x="646" y="441"/>
                  </a:lnTo>
                  <a:lnTo>
                    <a:pt x="646" y="441"/>
                  </a:lnTo>
                  <a:lnTo>
                    <a:pt x="646" y="442"/>
                  </a:lnTo>
                  <a:lnTo>
                    <a:pt x="645" y="447"/>
                  </a:lnTo>
                  <a:lnTo>
                    <a:pt x="644" y="450"/>
                  </a:lnTo>
                  <a:lnTo>
                    <a:pt x="644" y="450"/>
                  </a:lnTo>
                  <a:lnTo>
                    <a:pt x="644" y="450"/>
                  </a:lnTo>
                  <a:lnTo>
                    <a:pt x="643" y="456"/>
                  </a:lnTo>
                  <a:lnTo>
                    <a:pt x="642" y="456"/>
                  </a:lnTo>
                  <a:lnTo>
                    <a:pt x="642" y="458"/>
                  </a:lnTo>
                  <a:lnTo>
                    <a:pt x="641" y="460"/>
                  </a:lnTo>
                  <a:lnTo>
                    <a:pt x="641" y="463"/>
                  </a:lnTo>
                  <a:lnTo>
                    <a:pt x="640" y="463"/>
                  </a:lnTo>
                  <a:lnTo>
                    <a:pt x="640" y="464"/>
                  </a:lnTo>
                  <a:lnTo>
                    <a:pt x="640" y="466"/>
                  </a:lnTo>
                  <a:lnTo>
                    <a:pt x="639" y="469"/>
                  </a:lnTo>
                  <a:lnTo>
                    <a:pt x="637" y="469"/>
                  </a:lnTo>
                  <a:lnTo>
                    <a:pt x="637" y="470"/>
                  </a:lnTo>
                  <a:lnTo>
                    <a:pt x="636" y="476"/>
                  </a:lnTo>
                  <a:lnTo>
                    <a:pt x="635" y="476"/>
                  </a:lnTo>
                  <a:lnTo>
                    <a:pt x="635" y="477"/>
                  </a:lnTo>
                  <a:lnTo>
                    <a:pt x="634" y="482"/>
                  </a:lnTo>
                  <a:lnTo>
                    <a:pt x="633" y="482"/>
                  </a:lnTo>
                  <a:lnTo>
                    <a:pt x="633" y="482"/>
                  </a:lnTo>
                  <a:lnTo>
                    <a:pt x="630" y="493"/>
                  </a:lnTo>
                  <a:lnTo>
                    <a:pt x="626" y="503"/>
                  </a:lnTo>
                  <a:lnTo>
                    <a:pt x="626" y="503"/>
                  </a:lnTo>
                  <a:lnTo>
                    <a:pt x="626" y="503"/>
                  </a:lnTo>
                  <a:lnTo>
                    <a:pt x="623" y="507"/>
                  </a:lnTo>
                  <a:lnTo>
                    <a:pt x="623" y="507"/>
                  </a:lnTo>
                  <a:lnTo>
                    <a:pt x="623" y="508"/>
                  </a:lnTo>
                  <a:lnTo>
                    <a:pt x="619" y="517"/>
                  </a:lnTo>
                  <a:lnTo>
                    <a:pt x="615" y="524"/>
                  </a:lnTo>
                  <a:lnTo>
                    <a:pt x="612" y="533"/>
                  </a:lnTo>
                  <a:lnTo>
                    <a:pt x="606" y="541"/>
                  </a:lnTo>
                  <a:lnTo>
                    <a:pt x="606" y="541"/>
                  </a:lnTo>
                  <a:lnTo>
                    <a:pt x="606" y="542"/>
                  </a:lnTo>
                  <a:lnTo>
                    <a:pt x="604" y="545"/>
                  </a:lnTo>
                  <a:lnTo>
                    <a:pt x="604" y="545"/>
                  </a:lnTo>
                  <a:lnTo>
                    <a:pt x="604" y="546"/>
                  </a:lnTo>
                  <a:lnTo>
                    <a:pt x="597" y="556"/>
                  </a:lnTo>
                  <a:lnTo>
                    <a:pt x="592" y="567"/>
                  </a:lnTo>
                  <a:lnTo>
                    <a:pt x="591" y="567"/>
                  </a:lnTo>
                  <a:lnTo>
                    <a:pt x="591" y="567"/>
                  </a:lnTo>
                  <a:lnTo>
                    <a:pt x="590" y="570"/>
                  </a:lnTo>
                  <a:lnTo>
                    <a:pt x="588" y="573"/>
                  </a:lnTo>
                  <a:lnTo>
                    <a:pt x="587" y="573"/>
                  </a:lnTo>
                  <a:lnTo>
                    <a:pt x="587" y="573"/>
                  </a:lnTo>
                  <a:lnTo>
                    <a:pt x="586" y="576"/>
                  </a:lnTo>
                  <a:lnTo>
                    <a:pt x="583" y="578"/>
                  </a:lnTo>
                  <a:lnTo>
                    <a:pt x="583" y="578"/>
                  </a:lnTo>
                  <a:lnTo>
                    <a:pt x="583" y="580"/>
                  </a:lnTo>
                  <a:lnTo>
                    <a:pt x="580" y="584"/>
                  </a:lnTo>
                  <a:lnTo>
                    <a:pt x="577" y="587"/>
                  </a:lnTo>
                  <a:lnTo>
                    <a:pt x="577" y="587"/>
                  </a:lnTo>
                  <a:lnTo>
                    <a:pt x="577" y="588"/>
                  </a:lnTo>
                  <a:lnTo>
                    <a:pt x="570" y="597"/>
                  </a:lnTo>
                  <a:lnTo>
                    <a:pt x="564" y="604"/>
                  </a:lnTo>
                  <a:lnTo>
                    <a:pt x="564" y="604"/>
                  </a:lnTo>
                  <a:lnTo>
                    <a:pt x="564" y="604"/>
                  </a:lnTo>
                  <a:lnTo>
                    <a:pt x="559" y="611"/>
                  </a:lnTo>
                  <a:lnTo>
                    <a:pt x="553" y="617"/>
                  </a:lnTo>
                  <a:lnTo>
                    <a:pt x="553" y="617"/>
                  </a:lnTo>
                  <a:lnTo>
                    <a:pt x="553" y="617"/>
                  </a:lnTo>
                  <a:lnTo>
                    <a:pt x="552" y="620"/>
                  </a:lnTo>
                  <a:lnTo>
                    <a:pt x="551" y="620"/>
                  </a:lnTo>
                  <a:lnTo>
                    <a:pt x="551" y="620"/>
                  </a:lnTo>
                  <a:lnTo>
                    <a:pt x="539" y="632"/>
                  </a:lnTo>
                  <a:lnTo>
                    <a:pt x="526" y="645"/>
                  </a:lnTo>
                  <a:lnTo>
                    <a:pt x="513" y="658"/>
                  </a:lnTo>
                  <a:lnTo>
                    <a:pt x="499" y="670"/>
                  </a:lnTo>
                  <a:lnTo>
                    <a:pt x="498" y="670"/>
                  </a:lnTo>
                  <a:lnTo>
                    <a:pt x="498" y="670"/>
                  </a:lnTo>
                  <a:lnTo>
                    <a:pt x="495" y="674"/>
                  </a:lnTo>
                  <a:lnTo>
                    <a:pt x="491" y="676"/>
                  </a:lnTo>
                  <a:lnTo>
                    <a:pt x="491" y="676"/>
                  </a:lnTo>
                  <a:lnTo>
                    <a:pt x="491" y="677"/>
                  </a:lnTo>
                  <a:lnTo>
                    <a:pt x="488" y="678"/>
                  </a:lnTo>
                  <a:lnTo>
                    <a:pt x="488" y="678"/>
                  </a:lnTo>
                  <a:lnTo>
                    <a:pt x="488" y="678"/>
                  </a:lnTo>
                  <a:lnTo>
                    <a:pt x="481" y="683"/>
                  </a:lnTo>
                  <a:lnTo>
                    <a:pt x="473" y="689"/>
                  </a:lnTo>
                  <a:lnTo>
                    <a:pt x="473" y="689"/>
                  </a:lnTo>
                  <a:lnTo>
                    <a:pt x="473" y="689"/>
                  </a:lnTo>
                  <a:lnTo>
                    <a:pt x="470" y="691"/>
                  </a:lnTo>
                  <a:lnTo>
                    <a:pt x="467" y="693"/>
                  </a:lnTo>
                  <a:lnTo>
                    <a:pt x="467" y="693"/>
                  </a:lnTo>
                  <a:lnTo>
                    <a:pt x="467" y="693"/>
                  </a:lnTo>
                  <a:lnTo>
                    <a:pt x="464" y="695"/>
                  </a:lnTo>
                  <a:lnTo>
                    <a:pt x="460" y="697"/>
                  </a:lnTo>
                  <a:lnTo>
                    <a:pt x="460" y="697"/>
                  </a:lnTo>
                  <a:lnTo>
                    <a:pt x="460" y="697"/>
                  </a:lnTo>
                  <a:lnTo>
                    <a:pt x="456" y="701"/>
                  </a:lnTo>
                  <a:lnTo>
                    <a:pt x="451" y="704"/>
                  </a:lnTo>
                  <a:lnTo>
                    <a:pt x="450" y="704"/>
                  </a:lnTo>
                  <a:lnTo>
                    <a:pt x="450" y="704"/>
                  </a:lnTo>
                  <a:lnTo>
                    <a:pt x="434" y="712"/>
                  </a:lnTo>
                  <a:lnTo>
                    <a:pt x="419" y="721"/>
                  </a:lnTo>
                  <a:lnTo>
                    <a:pt x="403" y="729"/>
                  </a:lnTo>
                  <a:lnTo>
                    <a:pt x="387" y="735"/>
                  </a:lnTo>
                  <a:lnTo>
                    <a:pt x="387" y="735"/>
                  </a:lnTo>
                  <a:lnTo>
                    <a:pt x="387" y="735"/>
                  </a:lnTo>
                  <a:lnTo>
                    <a:pt x="384" y="736"/>
                  </a:lnTo>
                  <a:lnTo>
                    <a:pt x="381" y="737"/>
                  </a:lnTo>
                  <a:lnTo>
                    <a:pt x="380" y="737"/>
                  </a:lnTo>
                  <a:lnTo>
                    <a:pt x="380" y="738"/>
                  </a:lnTo>
                  <a:lnTo>
                    <a:pt x="375" y="739"/>
                  </a:lnTo>
                  <a:lnTo>
                    <a:pt x="371" y="742"/>
                  </a:lnTo>
                  <a:lnTo>
                    <a:pt x="370" y="742"/>
                  </a:lnTo>
                  <a:lnTo>
                    <a:pt x="370" y="742"/>
                  </a:lnTo>
                  <a:lnTo>
                    <a:pt x="365" y="743"/>
                  </a:lnTo>
                  <a:lnTo>
                    <a:pt x="361" y="745"/>
                  </a:lnTo>
                  <a:lnTo>
                    <a:pt x="358" y="746"/>
                  </a:lnTo>
                  <a:lnTo>
                    <a:pt x="357" y="746"/>
                  </a:lnTo>
                  <a:lnTo>
                    <a:pt x="357" y="746"/>
                  </a:lnTo>
                  <a:lnTo>
                    <a:pt x="354" y="747"/>
                  </a:lnTo>
                  <a:lnTo>
                    <a:pt x="351" y="748"/>
                  </a:lnTo>
                  <a:lnTo>
                    <a:pt x="351" y="748"/>
                  </a:lnTo>
                  <a:lnTo>
                    <a:pt x="351" y="748"/>
                  </a:lnTo>
                  <a:lnTo>
                    <a:pt x="347" y="749"/>
                  </a:lnTo>
                  <a:lnTo>
                    <a:pt x="344" y="750"/>
                  </a:lnTo>
                  <a:lnTo>
                    <a:pt x="343" y="750"/>
                  </a:lnTo>
                  <a:lnTo>
                    <a:pt x="343" y="750"/>
                  </a:lnTo>
                  <a:lnTo>
                    <a:pt x="335" y="752"/>
                  </a:lnTo>
                  <a:lnTo>
                    <a:pt x="327" y="755"/>
                  </a:lnTo>
                  <a:lnTo>
                    <a:pt x="327" y="755"/>
                  </a:lnTo>
                  <a:lnTo>
                    <a:pt x="327" y="755"/>
                  </a:lnTo>
                  <a:lnTo>
                    <a:pt x="318" y="757"/>
                  </a:lnTo>
                  <a:lnTo>
                    <a:pt x="308" y="759"/>
                  </a:lnTo>
                  <a:lnTo>
                    <a:pt x="306" y="759"/>
                  </a:lnTo>
                  <a:lnTo>
                    <a:pt x="306" y="759"/>
                  </a:lnTo>
                  <a:lnTo>
                    <a:pt x="302" y="760"/>
                  </a:lnTo>
                  <a:lnTo>
                    <a:pt x="297" y="761"/>
                  </a:lnTo>
                  <a:lnTo>
                    <a:pt x="296" y="761"/>
                  </a:lnTo>
                  <a:lnTo>
                    <a:pt x="296" y="761"/>
                  </a:lnTo>
                  <a:lnTo>
                    <a:pt x="290" y="762"/>
                  </a:lnTo>
                  <a:lnTo>
                    <a:pt x="283" y="763"/>
                  </a:lnTo>
                  <a:lnTo>
                    <a:pt x="283" y="763"/>
                  </a:lnTo>
                  <a:lnTo>
                    <a:pt x="283" y="763"/>
                  </a:lnTo>
                  <a:lnTo>
                    <a:pt x="275" y="764"/>
                  </a:lnTo>
                  <a:lnTo>
                    <a:pt x="265" y="765"/>
                  </a:lnTo>
                  <a:lnTo>
                    <a:pt x="259" y="765"/>
                  </a:lnTo>
                  <a:lnTo>
                    <a:pt x="259" y="765"/>
                  </a:lnTo>
                  <a:lnTo>
                    <a:pt x="237" y="766"/>
                  </a:lnTo>
                  <a:lnTo>
                    <a:pt x="214" y="766"/>
                  </a:lnTo>
                  <a:lnTo>
                    <a:pt x="191" y="765"/>
                  </a:lnTo>
                  <a:lnTo>
                    <a:pt x="169" y="763"/>
                  </a:lnTo>
                  <a:close/>
                </a:path>
              </a:pathLst>
            </a:custGeom>
            <a:solidFill>
              <a:srgbClr val="C0D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2441"/>
            <p:cNvSpPr>
              <a:spLocks/>
            </p:cNvSpPr>
            <p:nvPr/>
          </p:nvSpPr>
          <p:spPr bwMode="auto">
            <a:xfrm>
              <a:off x="4782217" y="7586047"/>
              <a:ext cx="55681" cy="77954"/>
            </a:xfrm>
            <a:custGeom>
              <a:avLst/>
              <a:gdLst>
                <a:gd name="T0" fmla="*/ 141 w 141"/>
                <a:gd name="T1" fmla="*/ 0 h 195"/>
                <a:gd name="T2" fmla="*/ 141 w 141"/>
                <a:gd name="T3" fmla="*/ 2 h 195"/>
                <a:gd name="T4" fmla="*/ 140 w 141"/>
                <a:gd name="T5" fmla="*/ 2 h 195"/>
                <a:gd name="T6" fmla="*/ 140 w 141"/>
                <a:gd name="T7" fmla="*/ 2 h 195"/>
                <a:gd name="T8" fmla="*/ 137 w 141"/>
                <a:gd name="T9" fmla="*/ 13 h 195"/>
                <a:gd name="T10" fmla="*/ 133 w 141"/>
                <a:gd name="T11" fmla="*/ 23 h 195"/>
                <a:gd name="T12" fmla="*/ 133 w 141"/>
                <a:gd name="T13" fmla="*/ 23 h 195"/>
                <a:gd name="T14" fmla="*/ 133 w 141"/>
                <a:gd name="T15" fmla="*/ 23 h 195"/>
                <a:gd name="T16" fmla="*/ 130 w 141"/>
                <a:gd name="T17" fmla="*/ 27 h 195"/>
                <a:gd name="T18" fmla="*/ 130 w 141"/>
                <a:gd name="T19" fmla="*/ 27 h 195"/>
                <a:gd name="T20" fmla="*/ 130 w 141"/>
                <a:gd name="T21" fmla="*/ 28 h 195"/>
                <a:gd name="T22" fmla="*/ 126 w 141"/>
                <a:gd name="T23" fmla="*/ 37 h 195"/>
                <a:gd name="T24" fmla="*/ 122 w 141"/>
                <a:gd name="T25" fmla="*/ 44 h 195"/>
                <a:gd name="T26" fmla="*/ 119 w 141"/>
                <a:gd name="T27" fmla="*/ 53 h 195"/>
                <a:gd name="T28" fmla="*/ 113 w 141"/>
                <a:gd name="T29" fmla="*/ 61 h 195"/>
                <a:gd name="T30" fmla="*/ 113 w 141"/>
                <a:gd name="T31" fmla="*/ 61 h 195"/>
                <a:gd name="T32" fmla="*/ 113 w 141"/>
                <a:gd name="T33" fmla="*/ 62 h 195"/>
                <a:gd name="T34" fmla="*/ 111 w 141"/>
                <a:gd name="T35" fmla="*/ 65 h 195"/>
                <a:gd name="T36" fmla="*/ 111 w 141"/>
                <a:gd name="T37" fmla="*/ 65 h 195"/>
                <a:gd name="T38" fmla="*/ 111 w 141"/>
                <a:gd name="T39" fmla="*/ 66 h 195"/>
                <a:gd name="T40" fmla="*/ 104 w 141"/>
                <a:gd name="T41" fmla="*/ 76 h 195"/>
                <a:gd name="T42" fmla="*/ 99 w 141"/>
                <a:gd name="T43" fmla="*/ 87 h 195"/>
                <a:gd name="T44" fmla="*/ 98 w 141"/>
                <a:gd name="T45" fmla="*/ 87 h 195"/>
                <a:gd name="T46" fmla="*/ 98 w 141"/>
                <a:gd name="T47" fmla="*/ 87 h 195"/>
                <a:gd name="T48" fmla="*/ 97 w 141"/>
                <a:gd name="T49" fmla="*/ 90 h 195"/>
                <a:gd name="T50" fmla="*/ 95 w 141"/>
                <a:gd name="T51" fmla="*/ 93 h 195"/>
                <a:gd name="T52" fmla="*/ 94 w 141"/>
                <a:gd name="T53" fmla="*/ 93 h 195"/>
                <a:gd name="T54" fmla="*/ 94 w 141"/>
                <a:gd name="T55" fmla="*/ 93 h 195"/>
                <a:gd name="T56" fmla="*/ 93 w 141"/>
                <a:gd name="T57" fmla="*/ 96 h 195"/>
                <a:gd name="T58" fmla="*/ 90 w 141"/>
                <a:gd name="T59" fmla="*/ 98 h 195"/>
                <a:gd name="T60" fmla="*/ 90 w 141"/>
                <a:gd name="T61" fmla="*/ 98 h 195"/>
                <a:gd name="T62" fmla="*/ 90 w 141"/>
                <a:gd name="T63" fmla="*/ 100 h 195"/>
                <a:gd name="T64" fmla="*/ 87 w 141"/>
                <a:gd name="T65" fmla="*/ 104 h 195"/>
                <a:gd name="T66" fmla="*/ 84 w 141"/>
                <a:gd name="T67" fmla="*/ 107 h 195"/>
                <a:gd name="T68" fmla="*/ 84 w 141"/>
                <a:gd name="T69" fmla="*/ 107 h 195"/>
                <a:gd name="T70" fmla="*/ 84 w 141"/>
                <a:gd name="T71" fmla="*/ 108 h 195"/>
                <a:gd name="T72" fmla="*/ 77 w 141"/>
                <a:gd name="T73" fmla="*/ 117 h 195"/>
                <a:gd name="T74" fmla="*/ 71 w 141"/>
                <a:gd name="T75" fmla="*/ 124 h 195"/>
                <a:gd name="T76" fmla="*/ 71 w 141"/>
                <a:gd name="T77" fmla="*/ 124 h 195"/>
                <a:gd name="T78" fmla="*/ 71 w 141"/>
                <a:gd name="T79" fmla="*/ 124 h 195"/>
                <a:gd name="T80" fmla="*/ 66 w 141"/>
                <a:gd name="T81" fmla="*/ 131 h 195"/>
                <a:gd name="T82" fmla="*/ 60 w 141"/>
                <a:gd name="T83" fmla="*/ 137 h 195"/>
                <a:gd name="T84" fmla="*/ 60 w 141"/>
                <a:gd name="T85" fmla="*/ 137 h 195"/>
                <a:gd name="T86" fmla="*/ 60 w 141"/>
                <a:gd name="T87" fmla="*/ 137 h 195"/>
                <a:gd name="T88" fmla="*/ 59 w 141"/>
                <a:gd name="T89" fmla="*/ 140 h 195"/>
                <a:gd name="T90" fmla="*/ 58 w 141"/>
                <a:gd name="T91" fmla="*/ 140 h 195"/>
                <a:gd name="T92" fmla="*/ 58 w 141"/>
                <a:gd name="T93" fmla="*/ 140 h 195"/>
                <a:gd name="T94" fmla="*/ 46 w 141"/>
                <a:gd name="T95" fmla="*/ 152 h 195"/>
                <a:gd name="T96" fmla="*/ 33 w 141"/>
                <a:gd name="T97" fmla="*/ 165 h 195"/>
                <a:gd name="T98" fmla="*/ 20 w 141"/>
                <a:gd name="T99" fmla="*/ 178 h 195"/>
                <a:gd name="T100" fmla="*/ 6 w 141"/>
                <a:gd name="T101" fmla="*/ 190 h 195"/>
                <a:gd name="T102" fmla="*/ 5 w 141"/>
                <a:gd name="T103" fmla="*/ 190 h 195"/>
                <a:gd name="T104" fmla="*/ 5 w 141"/>
                <a:gd name="T105" fmla="*/ 190 h 195"/>
                <a:gd name="T106" fmla="*/ 0 w 141"/>
                <a:gd name="T107" fmla="*/ 195 h 195"/>
                <a:gd name="T108" fmla="*/ 21 w 141"/>
                <a:gd name="T109" fmla="*/ 174 h 195"/>
                <a:gd name="T110" fmla="*/ 42 w 141"/>
                <a:gd name="T111" fmla="*/ 151 h 195"/>
                <a:gd name="T112" fmla="*/ 61 w 141"/>
                <a:gd name="T113" fmla="*/ 129 h 195"/>
                <a:gd name="T114" fmla="*/ 80 w 141"/>
                <a:gd name="T115" fmla="*/ 105 h 195"/>
                <a:gd name="T116" fmla="*/ 97 w 141"/>
                <a:gd name="T117" fmla="*/ 80 h 195"/>
                <a:gd name="T118" fmla="*/ 113 w 141"/>
                <a:gd name="T119" fmla="*/ 54 h 195"/>
                <a:gd name="T120" fmla="*/ 128 w 141"/>
                <a:gd name="T121" fmla="*/ 27 h 195"/>
                <a:gd name="T122" fmla="*/ 141 w 141"/>
                <a:gd name="T12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" h="195">
                  <a:moveTo>
                    <a:pt x="141" y="0"/>
                  </a:moveTo>
                  <a:lnTo>
                    <a:pt x="141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1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26" y="37"/>
                  </a:lnTo>
                  <a:lnTo>
                    <a:pt x="122" y="44"/>
                  </a:lnTo>
                  <a:lnTo>
                    <a:pt x="119" y="53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2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6"/>
                  </a:lnTo>
                  <a:lnTo>
                    <a:pt x="104" y="76"/>
                  </a:lnTo>
                  <a:lnTo>
                    <a:pt x="99" y="87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97" y="90"/>
                  </a:lnTo>
                  <a:lnTo>
                    <a:pt x="95" y="93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93" y="96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100"/>
                  </a:lnTo>
                  <a:lnTo>
                    <a:pt x="87" y="104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8"/>
                  </a:lnTo>
                  <a:lnTo>
                    <a:pt x="77" y="117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66" y="131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59" y="140"/>
                  </a:lnTo>
                  <a:lnTo>
                    <a:pt x="58" y="140"/>
                  </a:lnTo>
                  <a:lnTo>
                    <a:pt x="58" y="140"/>
                  </a:lnTo>
                  <a:lnTo>
                    <a:pt x="46" y="152"/>
                  </a:lnTo>
                  <a:lnTo>
                    <a:pt x="33" y="165"/>
                  </a:lnTo>
                  <a:lnTo>
                    <a:pt x="20" y="178"/>
                  </a:lnTo>
                  <a:lnTo>
                    <a:pt x="6" y="190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0" y="195"/>
                  </a:lnTo>
                  <a:lnTo>
                    <a:pt x="21" y="174"/>
                  </a:lnTo>
                  <a:lnTo>
                    <a:pt x="42" y="151"/>
                  </a:lnTo>
                  <a:lnTo>
                    <a:pt x="61" y="129"/>
                  </a:lnTo>
                  <a:lnTo>
                    <a:pt x="80" y="105"/>
                  </a:lnTo>
                  <a:lnTo>
                    <a:pt x="97" y="80"/>
                  </a:lnTo>
                  <a:lnTo>
                    <a:pt x="113" y="54"/>
                  </a:lnTo>
                  <a:lnTo>
                    <a:pt x="128" y="27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BFD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2442"/>
            <p:cNvSpPr>
              <a:spLocks/>
            </p:cNvSpPr>
            <p:nvPr/>
          </p:nvSpPr>
          <p:spPr bwMode="auto">
            <a:xfrm>
              <a:off x="4745628" y="7543094"/>
              <a:ext cx="103408" cy="141589"/>
            </a:xfrm>
            <a:custGeom>
              <a:avLst/>
              <a:gdLst>
                <a:gd name="T0" fmla="*/ 256 w 258"/>
                <a:gd name="T1" fmla="*/ 16 h 357"/>
                <a:gd name="T2" fmla="*/ 255 w 258"/>
                <a:gd name="T3" fmla="*/ 24 h 357"/>
                <a:gd name="T4" fmla="*/ 254 w 258"/>
                <a:gd name="T5" fmla="*/ 32 h 357"/>
                <a:gd name="T6" fmla="*/ 252 w 258"/>
                <a:gd name="T7" fmla="*/ 41 h 357"/>
                <a:gd name="T8" fmla="*/ 249 w 258"/>
                <a:gd name="T9" fmla="*/ 52 h 357"/>
                <a:gd name="T10" fmla="*/ 248 w 258"/>
                <a:gd name="T11" fmla="*/ 56 h 357"/>
                <a:gd name="T12" fmla="*/ 247 w 258"/>
                <a:gd name="T13" fmla="*/ 62 h 357"/>
                <a:gd name="T14" fmla="*/ 245 w 258"/>
                <a:gd name="T15" fmla="*/ 68 h 357"/>
                <a:gd name="T16" fmla="*/ 243 w 258"/>
                <a:gd name="T17" fmla="*/ 77 h 357"/>
                <a:gd name="T18" fmla="*/ 242 w 258"/>
                <a:gd name="T19" fmla="*/ 83 h 357"/>
                <a:gd name="T20" fmla="*/ 240 w 258"/>
                <a:gd name="T21" fmla="*/ 87 h 357"/>
                <a:gd name="T22" fmla="*/ 239 w 258"/>
                <a:gd name="T23" fmla="*/ 91 h 357"/>
                <a:gd name="T24" fmla="*/ 236 w 258"/>
                <a:gd name="T25" fmla="*/ 96 h 357"/>
                <a:gd name="T26" fmla="*/ 234 w 258"/>
                <a:gd name="T27" fmla="*/ 103 h 357"/>
                <a:gd name="T28" fmla="*/ 232 w 258"/>
                <a:gd name="T29" fmla="*/ 109 h 357"/>
                <a:gd name="T30" fmla="*/ 225 w 258"/>
                <a:gd name="T31" fmla="*/ 130 h 357"/>
                <a:gd name="T32" fmla="*/ 222 w 258"/>
                <a:gd name="T33" fmla="*/ 134 h 357"/>
                <a:gd name="T34" fmla="*/ 218 w 258"/>
                <a:gd name="T35" fmla="*/ 144 h 357"/>
                <a:gd name="T36" fmla="*/ 205 w 258"/>
                <a:gd name="T37" fmla="*/ 168 h 357"/>
                <a:gd name="T38" fmla="*/ 203 w 258"/>
                <a:gd name="T39" fmla="*/ 172 h 357"/>
                <a:gd name="T40" fmla="*/ 196 w 258"/>
                <a:gd name="T41" fmla="*/ 183 h 357"/>
                <a:gd name="T42" fmla="*/ 190 w 258"/>
                <a:gd name="T43" fmla="*/ 194 h 357"/>
                <a:gd name="T44" fmla="*/ 186 w 258"/>
                <a:gd name="T45" fmla="*/ 200 h 357"/>
                <a:gd name="T46" fmla="*/ 182 w 258"/>
                <a:gd name="T47" fmla="*/ 205 h 357"/>
                <a:gd name="T48" fmla="*/ 179 w 258"/>
                <a:gd name="T49" fmla="*/ 211 h 357"/>
                <a:gd name="T50" fmla="*/ 176 w 258"/>
                <a:gd name="T51" fmla="*/ 215 h 357"/>
                <a:gd name="T52" fmla="*/ 163 w 258"/>
                <a:gd name="T53" fmla="*/ 231 h 357"/>
                <a:gd name="T54" fmla="*/ 152 w 258"/>
                <a:gd name="T55" fmla="*/ 244 h 357"/>
                <a:gd name="T56" fmla="*/ 151 w 258"/>
                <a:gd name="T57" fmla="*/ 247 h 357"/>
                <a:gd name="T58" fmla="*/ 138 w 258"/>
                <a:gd name="T59" fmla="*/ 259 h 357"/>
                <a:gd name="T60" fmla="*/ 98 w 258"/>
                <a:gd name="T61" fmla="*/ 297 h 357"/>
                <a:gd name="T62" fmla="*/ 94 w 258"/>
                <a:gd name="T63" fmla="*/ 301 h 357"/>
                <a:gd name="T64" fmla="*/ 90 w 258"/>
                <a:gd name="T65" fmla="*/ 304 h 357"/>
                <a:gd name="T66" fmla="*/ 87 w 258"/>
                <a:gd name="T67" fmla="*/ 305 h 357"/>
                <a:gd name="T68" fmla="*/ 72 w 258"/>
                <a:gd name="T69" fmla="*/ 316 h 357"/>
                <a:gd name="T70" fmla="*/ 66 w 258"/>
                <a:gd name="T71" fmla="*/ 320 h 357"/>
                <a:gd name="T72" fmla="*/ 63 w 258"/>
                <a:gd name="T73" fmla="*/ 322 h 357"/>
                <a:gd name="T74" fmla="*/ 59 w 258"/>
                <a:gd name="T75" fmla="*/ 324 h 357"/>
                <a:gd name="T76" fmla="*/ 49 w 258"/>
                <a:gd name="T77" fmla="*/ 331 h 357"/>
                <a:gd name="T78" fmla="*/ 25 w 258"/>
                <a:gd name="T79" fmla="*/ 345 h 357"/>
                <a:gd name="T80" fmla="*/ 24 w 258"/>
                <a:gd name="T81" fmla="*/ 340 h 357"/>
                <a:gd name="T82" fmla="*/ 87 w 258"/>
                <a:gd name="T83" fmla="*/ 288 h 357"/>
                <a:gd name="T84" fmla="*/ 145 w 258"/>
                <a:gd name="T85" fmla="*/ 226 h 357"/>
                <a:gd name="T86" fmla="*/ 192 w 258"/>
                <a:gd name="T87" fmla="*/ 157 h 357"/>
                <a:gd name="T88" fmla="*/ 230 w 258"/>
                <a:gd name="T89" fmla="*/ 81 h 357"/>
                <a:gd name="T90" fmla="*/ 258 w 258"/>
                <a:gd name="T9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8" h="357">
                  <a:moveTo>
                    <a:pt x="258" y="0"/>
                  </a:moveTo>
                  <a:lnTo>
                    <a:pt x="257" y="8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6" y="18"/>
                  </a:lnTo>
                  <a:lnTo>
                    <a:pt x="255" y="24"/>
                  </a:lnTo>
                  <a:lnTo>
                    <a:pt x="254" y="31"/>
                  </a:lnTo>
                  <a:lnTo>
                    <a:pt x="254" y="31"/>
                  </a:lnTo>
                  <a:lnTo>
                    <a:pt x="254" y="32"/>
                  </a:lnTo>
                  <a:lnTo>
                    <a:pt x="253" y="36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0" y="47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8" y="56"/>
                  </a:lnTo>
                  <a:lnTo>
                    <a:pt x="247" y="61"/>
                  </a:lnTo>
                  <a:lnTo>
                    <a:pt x="247" y="61"/>
                  </a:lnTo>
                  <a:lnTo>
                    <a:pt x="247" y="62"/>
                  </a:lnTo>
                  <a:lnTo>
                    <a:pt x="246" y="65"/>
                  </a:lnTo>
                  <a:lnTo>
                    <a:pt x="245" y="68"/>
                  </a:lnTo>
                  <a:lnTo>
                    <a:pt x="245" y="68"/>
                  </a:lnTo>
                  <a:lnTo>
                    <a:pt x="245" y="69"/>
                  </a:lnTo>
                  <a:lnTo>
                    <a:pt x="244" y="74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42" y="83"/>
                  </a:lnTo>
                  <a:lnTo>
                    <a:pt x="241" y="83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40" y="90"/>
                  </a:lnTo>
                  <a:lnTo>
                    <a:pt x="239" y="90"/>
                  </a:lnTo>
                  <a:lnTo>
                    <a:pt x="239" y="91"/>
                  </a:lnTo>
                  <a:lnTo>
                    <a:pt x="239" y="93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7"/>
                  </a:lnTo>
                  <a:lnTo>
                    <a:pt x="235" y="103"/>
                  </a:lnTo>
                  <a:lnTo>
                    <a:pt x="234" y="103"/>
                  </a:lnTo>
                  <a:lnTo>
                    <a:pt x="234" y="104"/>
                  </a:lnTo>
                  <a:lnTo>
                    <a:pt x="233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29" y="12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2" y="134"/>
                  </a:lnTo>
                  <a:lnTo>
                    <a:pt x="222" y="134"/>
                  </a:lnTo>
                  <a:lnTo>
                    <a:pt x="222" y="135"/>
                  </a:lnTo>
                  <a:lnTo>
                    <a:pt x="218" y="144"/>
                  </a:lnTo>
                  <a:lnTo>
                    <a:pt x="214" y="151"/>
                  </a:lnTo>
                  <a:lnTo>
                    <a:pt x="211" y="160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5" y="169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03" y="173"/>
                  </a:lnTo>
                  <a:lnTo>
                    <a:pt x="196" y="183"/>
                  </a:lnTo>
                  <a:lnTo>
                    <a:pt x="191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9" y="197"/>
                  </a:lnTo>
                  <a:lnTo>
                    <a:pt x="187" y="200"/>
                  </a:lnTo>
                  <a:lnTo>
                    <a:pt x="186" y="200"/>
                  </a:lnTo>
                  <a:lnTo>
                    <a:pt x="186" y="200"/>
                  </a:lnTo>
                  <a:lnTo>
                    <a:pt x="185" y="203"/>
                  </a:lnTo>
                  <a:lnTo>
                    <a:pt x="182" y="205"/>
                  </a:lnTo>
                  <a:lnTo>
                    <a:pt x="182" y="205"/>
                  </a:lnTo>
                  <a:lnTo>
                    <a:pt x="182" y="207"/>
                  </a:lnTo>
                  <a:lnTo>
                    <a:pt x="179" y="211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6" y="215"/>
                  </a:lnTo>
                  <a:lnTo>
                    <a:pt x="169" y="224"/>
                  </a:lnTo>
                  <a:lnTo>
                    <a:pt x="163" y="231"/>
                  </a:lnTo>
                  <a:lnTo>
                    <a:pt x="163" y="231"/>
                  </a:lnTo>
                  <a:lnTo>
                    <a:pt x="163" y="231"/>
                  </a:lnTo>
                  <a:lnTo>
                    <a:pt x="158" y="238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51" y="247"/>
                  </a:lnTo>
                  <a:lnTo>
                    <a:pt x="150" y="247"/>
                  </a:lnTo>
                  <a:lnTo>
                    <a:pt x="150" y="247"/>
                  </a:lnTo>
                  <a:lnTo>
                    <a:pt x="138" y="259"/>
                  </a:lnTo>
                  <a:lnTo>
                    <a:pt x="125" y="272"/>
                  </a:lnTo>
                  <a:lnTo>
                    <a:pt x="112" y="285"/>
                  </a:lnTo>
                  <a:lnTo>
                    <a:pt x="98" y="297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4" y="301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4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0" y="310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69" y="318"/>
                  </a:lnTo>
                  <a:lnTo>
                    <a:pt x="66" y="320"/>
                  </a:lnTo>
                  <a:lnTo>
                    <a:pt x="66" y="320"/>
                  </a:lnTo>
                  <a:lnTo>
                    <a:pt x="66" y="320"/>
                  </a:lnTo>
                  <a:lnTo>
                    <a:pt x="63" y="322"/>
                  </a:lnTo>
                  <a:lnTo>
                    <a:pt x="59" y="324"/>
                  </a:lnTo>
                  <a:lnTo>
                    <a:pt x="59" y="324"/>
                  </a:lnTo>
                  <a:lnTo>
                    <a:pt x="59" y="324"/>
                  </a:lnTo>
                  <a:lnTo>
                    <a:pt x="55" y="328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37" y="338"/>
                  </a:lnTo>
                  <a:lnTo>
                    <a:pt x="25" y="345"/>
                  </a:lnTo>
                  <a:lnTo>
                    <a:pt x="13" y="350"/>
                  </a:lnTo>
                  <a:lnTo>
                    <a:pt x="0" y="357"/>
                  </a:lnTo>
                  <a:lnTo>
                    <a:pt x="24" y="340"/>
                  </a:lnTo>
                  <a:lnTo>
                    <a:pt x="45" y="323"/>
                  </a:lnTo>
                  <a:lnTo>
                    <a:pt x="67" y="306"/>
                  </a:lnTo>
                  <a:lnTo>
                    <a:pt x="87" y="288"/>
                  </a:lnTo>
                  <a:lnTo>
                    <a:pt x="108" y="267"/>
                  </a:lnTo>
                  <a:lnTo>
                    <a:pt x="126" y="247"/>
                  </a:lnTo>
                  <a:lnTo>
                    <a:pt x="145" y="226"/>
                  </a:lnTo>
                  <a:lnTo>
                    <a:pt x="161" y="203"/>
                  </a:lnTo>
                  <a:lnTo>
                    <a:pt x="177" y="181"/>
                  </a:lnTo>
                  <a:lnTo>
                    <a:pt x="192" y="157"/>
                  </a:lnTo>
                  <a:lnTo>
                    <a:pt x="206" y="132"/>
                  </a:lnTo>
                  <a:lnTo>
                    <a:pt x="219" y="107"/>
                  </a:lnTo>
                  <a:lnTo>
                    <a:pt x="230" y="81"/>
                  </a:lnTo>
                  <a:lnTo>
                    <a:pt x="241" y="55"/>
                  </a:lnTo>
                  <a:lnTo>
                    <a:pt x="250" y="28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BCD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2443"/>
            <p:cNvSpPr>
              <a:spLocks/>
            </p:cNvSpPr>
            <p:nvPr/>
          </p:nvSpPr>
          <p:spPr bwMode="auto">
            <a:xfrm>
              <a:off x="4718581" y="7514458"/>
              <a:ext cx="130453" cy="179770"/>
            </a:xfrm>
            <a:custGeom>
              <a:avLst/>
              <a:gdLst>
                <a:gd name="T0" fmla="*/ 202 w 328"/>
                <a:gd name="T1" fmla="*/ 330 h 451"/>
                <a:gd name="T2" fmla="*/ 257 w 328"/>
                <a:gd name="T3" fmla="*/ 259 h 451"/>
                <a:gd name="T4" fmla="*/ 301 w 328"/>
                <a:gd name="T5" fmla="*/ 179 h 451"/>
                <a:gd name="T6" fmla="*/ 303 w 328"/>
                <a:gd name="T7" fmla="*/ 175 h 451"/>
                <a:gd name="T8" fmla="*/ 306 w 328"/>
                <a:gd name="T9" fmla="*/ 168 h 451"/>
                <a:gd name="T10" fmla="*/ 307 w 328"/>
                <a:gd name="T11" fmla="*/ 162 h 451"/>
                <a:gd name="T12" fmla="*/ 309 w 328"/>
                <a:gd name="T13" fmla="*/ 157 h 451"/>
                <a:gd name="T14" fmla="*/ 311 w 328"/>
                <a:gd name="T15" fmla="*/ 149 h 451"/>
                <a:gd name="T16" fmla="*/ 312 w 328"/>
                <a:gd name="T17" fmla="*/ 146 h 451"/>
                <a:gd name="T18" fmla="*/ 313 w 328"/>
                <a:gd name="T19" fmla="*/ 140 h 451"/>
                <a:gd name="T20" fmla="*/ 315 w 328"/>
                <a:gd name="T21" fmla="*/ 133 h 451"/>
                <a:gd name="T22" fmla="*/ 317 w 328"/>
                <a:gd name="T23" fmla="*/ 124 h 451"/>
                <a:gd name="T24" fmla="*/ 318 w 328"/>
                <a:gd name="T25" fmla="*/ 119 h 451"/>
                <a:gd name="T26" fmla="*/ 320 w 328"/>
                <a:gd name="T27" fmla="*/ 113 h 451"/>
                <a:gd name="T28" fmla="*/ 322 w 328"/>
                <a:gd name="T29" fmla="*/ 103 h 451"/>
                <a:gd name="T30" fmla="*/ 324 w 328"/>
                <a:gd name="T31" fmla="*/ 90 h 451"/>
                <a:gd name="T32" fmla="*/ 325 w 328"/>
                <a:gd name="T33" fmla="*/ 80 h 451"/>
                <a:gd name="T34" fmla="*/ 326 w 328"/>
                <a:gd name="T35" fmla="*/ 71 h 451"/>
                <a:gd name="T36" fmla="*/ 328 w 328"/>
                <a:gd name="T37" fmla="*/ 44 h 451"/>
                <a:gd name="T38" fmla="*/ 328 w 328"/>
                <a:gd name="T39" fmla="*/ 23 h 451"/>
                <a:gd name="T40" fmla="*/ 324 w 328"/>
                <a:gd name="T41" fmla="*/ 18 h 451"/>
                <a:gd name="T42" fmla="*/ 312 w 328"/>
                <a:gd name="T43" fmla="*/ 72 h 451"/>
                <a:gd name="T44" fmla="*/ 295 w 328"/>
                <a:gd name="T45" fmla="*/ 125 h 451"/>
                <a:gd name="T46" fmla="*/ 274 w 328"/>
                <a:gd name="T47" fmla="*/ 175 h 451"/>
                <a:gd name="T48" fmla="*/ 248 w 328"/>
                <a:gd name="T49" fmla="*/ 223 h 451"/>
                <a:gd name="T50" fmla="*/ 218 w 328"/>
                <a:gd name="T51" fmla="*/ 268 h 451"/>
                <a:gd name="T52" fmla="*/ 147 w 328"/>
                <a:gd name="T53" fmla="*/ 349 h 451"/>
                <a:gd name="T54" fmla="*/ 63 w 328"/>
                <a:gd name="T55" fmla="*/ 416 h 451"/>
                <a:gd name="T56" fmla="*/ 16 w 328"/>
                <a:gd name="T57" fmla="*/ 444 h 451"/>
                <a:gd name="T58" fmla="*/ 10 w 328"/>
                <a:gd name="T59" fmla="*/ 449 h 451"/>
                <a:gd name="T60" fmla="*/ 14 w 328"/>
                <a:gd name="T61" fmla="*/ 448 h 451"/>
                <a:gd name="T62" fmla="*/ 18 w 328"/>
                <a:gd name="T63" fmla="*/ 447 h 451"/>
                <a:gd name="T64" fmla="*/ 24 w 328"/>
                <a:gd name="T65" fmla="*/ 445 h 451"/>
                <a:gd name="T66" fmla="*/ 32 w 328"/>
                <a:gd name="T67" fmla="*/ 442 h 451"/>
                <a:gd name="T68" fmla="*/ 38 w 328"/>
                <a:gd name="T69" fmla="*/ 441 h 451"/>
                <a:gd name="T70" fmla="*/ 47 w 328"/>
                <a:gd name="T71" fmla="*/ 436 h 451"/>
                <a:gd name="T72" fmla="*/ 54 w 328"/>
                <a:gd name="T73" fmla="*/ 434 h 451"/>
                <a:gd name="T74" fmla="*/ 70 w 328"/>
                <a:gd name="T75" fmla="*/ 428 h 451"/>
                <a:gd name="T76" fmla="*/ 117 w 328"/>
                <a:gd name="T77" fmla="*/ 403 h 451"/>
                <a:gd name="T78" fmla="*/ 123 w 328"/>
                <a:gd name="T79" fmla="*/ 400 h 451"/>
                <a:gd name="T80" fmla="*/ 127 w 328"/>
                <a:gd name="T81" fmla="*/ 396 h 451"/>
                <a:gd name="T82" fmla="*/ 134 w 328"/>
                <a:gd name="T83" fmla="*/ 392 h 451"/>
                <a:gd name="T84" fmla="*/ 140 w 328"/>
                <a:gd name="T85" fmla="*/ 388 h 451"/>
                <a:gd name="T86" fmla="*/ 148 w 328"/>
                <a:gd name="T87" fmla="*/ 382 h 451"/>
                <a:gd name="T88" fmla="*/ 155 w 328"/>
                <a:gd name="T89" fmla="*/ 377 h 451"/>
                <a:gd name="T90" fmla="*/ 158 w 328"/>
                <a:gd name="T91" fmla="*/ 37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8" h="451">
                  <a:moveTo>
                    <a:pt x="160" y="374"/>
                  </a:moveTo>
                  <a:lnTo>
                    <a:pt x="181" y="353"/>
                  </a:lnTo>
                  <a:lnTo>
                    <a:pt x="202" y="330"/>
                  </a:lnTo>
                  <a:lnTo>
                    <a:pt x="221" y="308"/>
                  </a:lnTo>
                  <a:lnTo>
                    <a:pt x="240" y="284"/>
                  </a:lnTo>
                  <a:lnTo>
                    <a:pt x="257" y="259"/>
                  </a:lnTo>
                  <a:lnTo>
                    <a:pt x="273" y="233"/>
                  </a:lnTo>
                  <a:lnTo>
                    <a:pt x="288" y="206"/>
                  </a:lnTo>
                  <a:lnTo>
                    <a:pt x="301" y="179"/>
                  </a:lnTo>
                  <a:lnTo>
                    <a:pt x="302" y="176"/>
                  </a:lnTo>
                  <a:lnTo>
                    <a:pt x="302" y="175"/>
                  </a:lnTo>
                  <a:lnTo>
                    <a:pt x="303" y="175"/>
                  </a:lnTo>
                  <a:lnTo>
                    <a:pt x="304" y="169"/>
                  </a:lnTo>
                  <a:lnTo>
                    <a:pt x="304" y="168"/>
                  </a:lnTo>
                  <a:lnTo>
                    <a:pt x="306" y="168"/>
                  </a:lnTo>
                  <a:lnTo>
                    <a:pt x="307" y="165"/>
                  </a:lnTo>
                  <a:lnTo>
                    <a:pt x="307" y="163"/>
                  </a:lnTo>
                  <a:lnTo>
                    <a:pt x="307" y="162"/>
                  </a:lnTo>
                  <a:lnTo>
                    <a:pt x="308" y="162"/>
                  </a:lnTo>
                  <a:lnTo>
                    <a:pt x="308" y="159"/>
                  </a:lnTo>
                  <a:lnTo>
                    <a:pt x="309" y="157"/>
                  </a:lnTo>
                  <a:lnTo>
                    <a:pt x="309" y="155"/>
                  </a:lnTo>
                  <a:lnTo>
                    <a:pt x="310" y="155"/>
                  </a:lnTo>
                  <a:lnTo>
                    <a:pt x="311" y="149"/>
                  </a:lnTo>
                  <a:lnTo>
                    <a:pt x="311" y="149"/>
                  </a:lnTo>
                  <a:lnTo>
                    <a:pt x="311" y="149"/>
                  </a:lnTo>
                  <a:lnTo>
                    <a:pt x="312" y="146"/>
                  </a:lnTo>
                  <a:lnTo>
                    <a:pt x="313" y="141"/>
                  </a:lnTo>
                  <a:lnTo>
                    <a:pt x="313" y="140"/>
                  </a:lnTo>
                  <a:lnTo>
                    <a:pt x="313" y="140"/>
                  </a:lnTo>
                  <a:lnTo>
                    <a:pt x="314" y="137"/>
                  </a:lnTo>
                  <a:lnTo>
                    <a:pt x="315" y="134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6" y="128"/>
                  </a:lnTo>
                  <a:lnTo>
                    <a:pt x="317" y="124"/>
                  </a:lnTo>
                  <a:lnTo>
                    <a:pt x="317" y="124"/>
                  </a:lnTo>
                  <a:lnTo>
                    <a:pt x="317" y="124"/>
                  </a:lnTo>
                  <a:lnTo>
                    <a:pt x="318" y="119"/>
                  </a:lnTo>
                  <a:lnTo>
                    <a:pt x="320" y="114"/>
                  </a:lnTo>
                  <a:lnTo>
                    <a:pt x="320" y="113"/>
                  </a:lnTo>
                  <a:lnTo>
                    <a:pt x="320" y="113"/>
                  </a:lnTo>
                  <a:lnTo>
                    <a:pt x="321" y="108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3" y="96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5" y="80"/>
                  </a:lnTo>
                  <a:lnTo>
                    <a:pt x="326" y="72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7" y="63"/>
                  </a:lnTo>
                  <a:lnTo>
                    <a:pt x="327" y="54"/>
                  </a:lnTo>
                  <a:lnTo>
                    <a:pt x="328" y="44"/>
                  </a:lnTo>
                  <a:lnTo>
                    <a:pt x="328" y="36"/>
                  </a:lnTo>
                  <a:lnTo>
                    <a:pt x="328" y="23"/>
                  </a:lnTo>
                  <a:lnTo>
                    <a:pt x="328" y="23"/>
                  </a:lnTo>
                  <a:lnTo>
                    <a:pt x="328" y="11"/>
                  </a:lnTo>
                  <a:lnTo>
                    <a:pt x="327" y="0"/>
                  </a:lnTo>
                  <a:lnTo>
                    <a:pt x="324" y="18"/>
                  </a:lnTo>
                  <a:lnTo>
                    <a:pt x="321" y="37"/>
                  </a:lnTo>
                  <a:lnTo>
                    <a:pt x="316" y="55"/>
                  </a:lnTo>
                  <a:lnTo>
                    <a:pt x="312" y="72"/>
                  </a:lnTo>
                  <a:lnTo>
                    <a:pt x="307" y="91"/>
                  </a:lnTo>
                  <a:lnTo>
                    <a:pt x="301" y="108"/>
                  </a:lnTo>
                  <a:lnTo>
                    <a:pt x="295" y="125"/>
                  </a:lnTo>
                  <a:lnTo>
                    <a:pt x="288" y="142"/>
                  </a:lnTo>
                  <a:lnTo>
                    <a:pt x="282" y="159"/>
                  </a:lnTo>
                  <a:lnTo>
                    <a:pt x="274" y="175"/>
                  </a:lnTo>
                  <a:lnTo>
                    <a:pt x="266" y="191"/>
                  </a:lnTo>
                  <a:lnTo>
                    <a:pt x="257" y="207"/>
                  </a:lnTo>
                  <a:lnTo>
                    <a:pt x="248" y="223"/>
                  </a:lnTo>
                  <a:lnTo>
                    <a:pt x="239" y="239"/>
                  </a:lnTo>
                  <a:lnTo>
                    <a:pt x="229" y="254"/>
                  </a:lnTo>
                  <a:lnTo>
                    <a:pt x="218" y="268"/>
                  </a:lnTo>
                  <a:lnTo>
                    <a:pt x="196" y="297"/>
                  </a:lnTo>
                  <a:lnTo>
                    <a:pt x="173" y="324"/>
                  </a:lnTo>
                  <a:lnTo>
                    <a:pt x="147" y="349"/>
                  </a:lnTo>
                  <a:lnTo>
                    <a:pt x="121" y="373"/>
                  </a:lnTo>
                  <a:lnTo>
                    <a:pt x="92" y="395"/>
                  </a:lnTo>
                  <a:lnTo>
                    <a:pt x="63" y="416"/>
                  </a:lnTo>
                  <a:lnTo>
                    <a:pt x="47" y="425"/>
                  </a:lnTo>
                  <a:lnTo>
                    <a:pt x="32" y="435"/>
                  </a:lnTo>
                  <a:lnTo>
                    <a:pt x="16" y="444"/>
                  </a:lnTo>
                  <a:lnTo>
                    <a:pt x="0" y="451"/>
                  </a:lnTo>
                  <a:lnTo>
                    <a:pt x="4" y="450"/>
                  </a:lnTo>
                  <a:lnTo>
                    <a:pt x="10" y="449"/>
                  </a:lnTo>
                  <a:lnTo>
                    <a:pt x="10" y="449"/>
                  </a:lnTo>
                  <a:lnTo>
                    <a:pt x="11" y="449"/>
                  </a:lnTo>
                  <a:lnTo>
                    <a:pt x="14" y="448"/>
                  </a:lnTo>
                  <a:lnTo>
                    <a:pt x="18" y="447"/>
                  </a:lnTo>
                  <a:lnTo>
                    <a:pt x="18" y="447"/>
                  </a:lnTo>
                  <a:lnTo>
                    <a:pt x="18" y="447"/>
                  </a:lnTo>
                  <a:lnTo>
                    <a:pt x="21" y="446"/>
                  </a:lnTo>
                  <a:lnTo>
                    <a:pt x="24" y="445"/>
                  </a:lnTo>
                  <a:lnTo>
                    <a:pt x="24" y="445"/>
                  </a:lnTo>
                  <a:lnTo>
                    <a:pt x="25" y="445"/>
                  </a:lnTo>
                  <a:lnTo>
                    <a:pt x="28" y="444"/>
                  </a:lnTo>
                  <a:lnTo>
                    <a:pt x="32" y="442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8" y="441"/>
                  </a:lnTo>
                  <a:lnTo>
                    <a:pt x="42" y="438"/>
                  </a:lnTo>
                  <a:lnTo>
                    <a:pt x="47" y="437"/>
                  </a:lnTo>
                  <a:lnTo>
                    <a:pt x="47" y="436"/>
                  </a:lnTo>
                  <a:lnTo>
                    <a:pt x="48" y="436"/>
                  </a:lnTo>
                  <a:lnTo>
                    <a:pt x="51" y="435"/>
                  </a:lnTo>
                  <a:lnTo>
                    <a:pt x="54" y="434"/>
                  </a:lnTo>
                  <a:lnTo>
                    <a:pt x="54" y="434"/>
                  </a:lnTo>
                  <a:lnTo>
                    <a:pt x="54" y="434"/>
                  </a:lnTo>
                  <a:lnTo>
                    <a:pt x="70" y="428"/>
                  </a:lnTo>
                  <a:lnTo>
                    <a:pt x="86" y="420"/>
                  </a:lnTo>
                  <a:lnTo>
                    <a:pt x="101" y="411"/>
                  </a:lnTo>
                  <a:lnTo>
                    <a:pt x="117" y="403"/>
                  </a:lnTo>
                  <a:lnTo>
                    <a:pt x="117" y="403"/>
                  </a:lnTo>
                  <a:lnTo>
                    <a:pt x="118" y="403"/>
                  </a:lnTo>
                  <a:lnTo>
                    <a:pt x="123" y="400"/>
                  </a:lnTo>
                  <a:lnTo>
                    <a:pt x="127" y="396"/>
                  </a:lnTo>
                  <a:lnTo>
                    <a:pt x="127" y="396"/>
                  </a:lnTo>
                  <a:lnTo>
                    <a:pt x="127" y="396"/>
                  </a:lnTo>
                  <a:lnTo>
                    <a:pt x="131" y="394"/>
                  </a:lnTo>
                  <a:lnTo>
                    <a:pt x="134" y="392"/>
                  </a:lnTo>
                  <a:lnTo>
                    <a:pt x="134" y="392"/>
                  </a:lnTo>
                  <a:lnTo>
                    <a:pt x="134" y="392"/>
                  </a:lnTo>
                  <a:lnTo>
                    <a:pt x="137" y="390"/>
                  </a:lnTo>
                  <a:lnTo>
                    <a:pt x="140" y="388"/>
                  </a:lnTo>
                  <a:lnTo>
                    <a:pt x="140" y="388"/>
                  </a:lnTo>
                  <a:lnTo>
                    <a:pt x="140" y="388"/>
                  </a:lnTo>
                  <a:lnTo>
                    <a:pt x="148" y="382"/>
                  </a:lnTo>
                  <a:lnTo>
                    <a:pt x="155" y="377"/>
                  </a:lnTo>
                  <a:lnTo>
                    <a:pt x="155" y="377"/>
                  </a:lnTo>
                  <a:lnTo>
                    <a:pt x="155" y="377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8" y="375"/>
                  </a:lnTo>
                  <a:lnTo>
                    <a:pt x="160" y="374"/>
                  </a:lnTo>
                  <a:close/>
                </a:path>
              </a:pathLst>
            </a:custGeom>
            <a:solidFill>
              <a:srgbClr val="BAD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2444"/>
            <p:cNvSpPr>
              <a:spLocks/>
            </p:cNvSpPr>
            <p:nvPr/>
          </p:nvSpPr>
          <p:spPr bwMode="auto">
            <a:xfrm>
              <a:off x="4694719" y="7492186"/>
              <a:ext cx="154316" cy="206815"/>
            </a:xfrm>
            <a:custGeom>
              <a:avLst/>
              <a:gdLst>
                <a:gd name="T0" fmla="*/ 150 w 386"/>
                <a:gd name="T1" fmla="*/ 470 h 521"/>
                <a:gd name="T2" fmla="*/ 193 w 386"/>
                <a:gd name="T3" fmla="*/ 436 h 521"/>
                <a:gd name="T4" fmla="*/ 234 w 386"/>
                <a:gd name="T5" fmla="*/ 397 h 521"/>
                <a:gd name="T6" fmla="*/ 271 w 386"/>
                <a:gd name="T7" fmla="*/ 356 h 521"/>
                <a:gd name="T8" fmla="*/ 303 w 386"/>
                <a:gd name="T9" fmla="*/ 311 h 521"/>
                <a:gd name="T10" fmla="*/ 332 w 386"/>
                <a:gd name="T11" fmla="*/ 262 h 521"/>
                <a:gd name="T12" fmla="*/ 356 w 386"/>
                <a:gd name="T13" fmla="*/ 211 h 521"/>
                <a:gd name="T14" fmla="*/ 376 w 386"/>
                <a:gd name="T15" fmla="*/ 158 h 521"/>
                <a:gd name="T16" fmla="*/ 384 w 386"/>
                <a:gd name="T17" fmla="*/ 130 h 521"/>
                <a:gd name="T18" fmla="*/ 384 w 386"/>
                <a:gd name="T19" fmla="*/ 129 h 521"/>
                <a:gd name="T20" fmla="*/ 385 w 386"/>
                <a:gd name="T21" fmla="*/ 112 h 521"/>
                <a:gd name="T22" fmla="*/ 386 w 386"/>
                <a:gd name="T23" fmla="*/ 94 h 521"/>
                <a:gd name="T24" fmla="*/ 386 w 386"/>
                <a:gd name="T25" fmla="*/ 81 h 521"/>
                <a:gd name="T26" fmla="*/ 385 w 386"/>
                <a:gd name="T27" fmla="*/ 63 h 521"/>
                <a:gd name="T28" fmla="*/ 384 w 386"/>
                <a:gd name="T29" fmla="*/ 47 h 521"/>
                <a:gd name="T30" fmla="*/ 384 w 386"/>
                <a:gd name="T31" fmla="*/ 44 h 521"/>
                <a:gd name="T32" fmla="*/ 382 w 386"/>
                <a:gd name="T33" fmla="*/ 28 h 521"/>
                <a:gd name="T34" fmla="*/ 382 w 386"/>
                <a:gd name="T35" fmla="*/ 27 h 521"/>
                <a:gd name="T36" fmla="*/ 380 w 386"/>
                <a:gd name="T37" fmla="*/ 15 h 521"/>
                <a:gd name="T38" fmla="*/ 380 w 386"/>
                <a:gd name="T39" fmla="*/ 13 h 521"/>
                <a:gd name="T40" fmla="*/ 378 w 386"/>
                <a:gd name="T41" fmla="*/ 3 h 521"/>
                <a:gd name="T42" fmla="*/ 378 w 386"/>
                <a:gd name="T43" fmla="*/ 2 h 521"/>
                <a:gd name="T44" fmla="*/ 375 w 386"/>
                <a:gd name="T45" fmla="*/ 22 h 521"/>
                <a:gd name="T46" fmla="*/ 370 w 386"/>
                <a:gd name="T47" fmla="*/ 65 h 521"/>
                <a:gd name="T48" fmla="*/ 362 w 386"/>
                <a:gd name="T49" fmla="*/ 109 h 521"/>
                <a:gd name="T50" fmla="*/ 351 w 386"/>
                <a:gd name="T51" fmla="*/ 150 h 521"/>
                <a:gd name="T52" fmla="*/ 337 w 386"/>
                <a:gd name="T53" fmla="*/ 191 h 521"/>
                <a:gd name="T54" fmla="*/ 319 w 386"/>
                <a:gd name="T55" fmla="*/ 230 h 521"/>
                <a:gd name="T56" fmla="*/ 299 w 386"/>
                <a:gd name="T57" fmla="*/ 266 h 521"/>
                <a:gd name="T58" fmla="*/ 277 w 386"/>
                <a:gd name="T59" fmla="*/ 302 h 521"/>
                <a:gd name="T60" fmla="*/ 252 w 386"/>
                <a:gd name="T61" fmla="*/ 337 h 521"/>
                <a:gd name="T62" fmla="*/ 224 w 386"/>
                <a:gd name="T63" fmla="*/ 368 h 521"/>
                <a:gd name="T64" fmla="*/ 195 w 386"/>
                <a:gd name="T65" fmla="*/ 398 h 521"/>
                <a:gd name="T66" fmla="*/ 164 w 386"/>
                <a:gd name="T67" fmla="*/ 426 h 521"/>
                <a:gd name="T68" fmla="*/ 130 w 386"/>
                <a:gd name="T69" fmla="*/ 451 h 521"/>
                <a:gd name="T70" fmla="*/ 96 w 386"/>
                <a:gd name="T71" fmla="*/ 475 h 521"/>
                <a:gd name="T72" fmla="*/ 58 w 386"/>
                <a:gd name="T73" fmla="*/ 495 h 521"/>
                <a:gd name="T74" fmla="*/ 20 w 386"/>
                <a:gd name="T75" fmla="*/ 513 h 521"/>
                <a:gd name="T76" fmla="*/ 8 w 386"/>
                <a:gd name="T77" fmla="*/ 520 h 521"/>
                <a:gd name="T78" fmla="*/ 8 w 386"/>
                <a:gd name="T79" fmla="*/ 520 h 521"/>
                <a:gd name="T80" fmla="*/ 21 w 386"/>
                <a:gd name="T81" fmla="*/ 518 h 521"/>
                <a:gd name="T82" fmla="*/ 22 w 386"/>
                <a:gd name="T83" fmla="*/ 518 h 521"/>
                <a:gd name="T84" fmla="*/ 31 w 386"/>
                <a:gd name="T85" fmla="*/ 516 h 521"/>
                <a:gd name="T86" fmla="*/ 33 w 386"/>
                <a:gd name="T87" fmla="*/ 516 h 521"/>
                <a:gd name="T88" fmla="*/ 52 w 386"/>
                <a:gd name="T89" fmla="*/ 512 h 521"/>
                <a:gd name="T90" fmla="*/ 52 w 386"/>
                <a:gd name="T91" fmla="*/ 512 h 521"/>
                <a:gd name="T92" fmla="*/ 68 w 386"/>
                <a:gd name="T93" fmla="*/ 507 h 521"/>
                <a:gd name="T94" fmla="*/ 69 w 386"/>
                <a:gd name="T95" fmla="*/ 507 h 521"/>
                <a:gd name="T96" fmla="*/ 76 w 386"/>
                <a:gd name="T97" fmla="*/ 505 h 521"/>
                <a:gd name="T98" fmla="*/ 76 w 386"/>
                <a:gd name="T99" fmla="*/ 505 h 521"/>
                <a:gd name="T100" fmla="*/ 82 w 386"/>
                <a:gd name="T101" fmla="*/ 503 h 521"/>
                <a:gd name="T102" fmla="*/ 83 w 386"/>
                <a:gd name="T103" fmla="*/ 503 h 521"/>
                <a:gd name="T104" fmla="*/ 90 w 386"/>
                <a:gd name="T105" fmla="*/ 500 h 521"/>
                <a:gd name="T106" fmla="*/ 95 w 386"/>
                <a:gd name="T107" fmla="*/ 499 h 521"/>
                <a:gd name="T108" fmla="*/ 100 w 386"/>
                <a:gd name="T109" fmla="*/ 496 h 521"/>
                <a:gd name="T110" fmla="*/ 105 w 386"/>
                <a:gd name="T111" fmla="*/ 494 h 521"/>
                <a:gd name="T112" fmla="*/ 109 w 386"/>
                <a:gd name="T113" fmla="*/ 493 h 521"/>
                <a:gd name="T114" fmla="*/ 112 w 386"/>
                <a:gd name="T115" fmla="*/ 492 h 521"/>
                <a:gd name="T116" fmla="*/ 119 w 386"/>
                <a:gd name="T117" fmla="*/ 489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6" h="521">
                  <a:moveTo>
                    <a:pt x="126" y="487"/>
                  </a:moveTo>
                  <a:lnTo>
                    <a:pt x="150" y="470"/>
                  </a:lnTo>
                  <a:lnTo>
                    <a:pt x="171" y="453"/>
                  </a:lnTo>
                  <a:lnTo>
                    <a:pt x="193" y="436"/>
                  </a:lnTo>
                  <a:lnTo>
                    <a:pt x="213" y="418"/>
                  </a:lnTo>
                  <a:lnTo>
                    <a:pt x="234" y="397"/>
                  </a:lnTo>
                  <a:lnTo>
                    <a:pt x="252" y="377"/>
                  </a:lnTo>
                  <a:lnTo>
                    <a:pt x="271" y="356"/>
                  </a:lnTo>
                  <a:lnTo>
                    <a:pt x="287" y="333"/>
                  </a:lnTo>
                  <a:lnTo>
                    <a:pt x="303" y="311"/>
                  </a:lnTo>
                  <a:lnTo>
                    <a:pt x="318" y="287"/>
                  </a:lnTo>
                  <a:lnTo>
                    <a:pt x="332" y="262"/>
                  </a:lnTo>
                  <a:lnTo>
                    <a:pt x="345" y="237"/>
                  </a:lnTo>
                  <a:lnTo>
                    <a:pt x="356" y="211"/>
                  </a:lnTo>
                  <a:lnTo>
                    <a:pt x="367" y="185"/>
                  </a:lnTo>
                  <a:lnTo>
                    <a:pt x="376" y="158"/>
                  </a:lnTo>
                  <a:lnTo>
                    <a:pt x="384" y="130"/>
                  </a:lnTo>
                  <a:lnTo>
                    <a:pt x="384" y="130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5" y="121"/>
                  </a:lnTo>
                  <a:lnTo>
                    <a:pt x="385" y="112"/>
                  </a:lnTo>
                  <a:lnTo>
                    <a:pt x="386" y="102"/>
                  </a:lnTo>
                  <a:lnTo>
                    <a:pt x="386" y="94"/>
                  </a:lnTo>
                  <a:lnTo>
                    <a:pt x="386" y="81"/>
                  </a:lnTo>
                  <a:lnTo>
                    <a:pt x="386" y="81"/>
                  </a:lnTo>
                  <a:lnTo>
                    <a:pt x="386" y="72"/>
                  </a:lnTo>
                  <a:lnTo>
                    <a:pt x="385" y="63"/>
                  </a:lnTo>
                  <a:lnTo>
                    <a:pt x="385" y="55"/>
                  </a:lnTo>
                  <a:lnTo>
                    <a:pt x="384" y="47"/>
                  </a:lnTo>
                  <a:lnTo>
                    <a:pt x="384" y="47"/>
                  </a:lnTo>
                  <a:lnTo>
                    <a:pt x="384" y="44"/>
                  </a:lnTo>
                  <a:lnTo>
                    <a:pt x="383" y="36"/>
                  </a:lnTo>
                  <a:lnTo>
                    <a:pt x="382" y="28"/>
                  </a:lnTo>
                  <a:lnTo>
                    <a:pt x="382" y="28"/>
                  </a:lnTo>
                  <a:lnTo>
                    <a:pt x="382" y="27"/>
                  </a:lnTo>
                  <a:lnTo>
                    <a:pt x="381" y="21"/>
                  </a:lnTo>
                  <a:lnTo>
                    <a:pt x="380" y="15"/>
                  </a:lnTo>
                  <a:lnTo>
                    <a:pt x="380" y="15"/>
                  </a:lnTo>
                  <a:lnTo>
                    <a:pt x="380" y="13"/>
                  </a:lnTo>
                  <a:lnTo>
                    <a:pt x="379" y="7"/>
                  </a:lnTo>
                  <a:lnTo>
                    <a:pt x="378" y="3"/>
                  </a:lnTo>
                  <a:lnTo>
                    <a:pt x="378" y="3"/>
                  </a:lnTo>
                  <a:lnTo>
                    <a:pt x="378" y="2"/>
                  </a:lnTo>
                  <a:lnTo>
                    <a:pt x="378" y="0"/>
                  </a:lnTo>
                  <a:lnTo>
                    <a:pt x="375" y="22"/>
                  </a:lnTo>
                  <a:lnTo>
                    <a:pt x="373" y="44"/>
                  </a:lnTo>
                  <a:lnTo>
                    <a:pt x="370" y="65"/>
                  </a:lnTo>
                  <a:lnTo>
                    <a:pt x="367" y="87"/>
                  </a:lnTo>
                  <a:lnTo>
                    <a:pt x="362" y="109"/>
                  </a:lnTo>
                  <a:lnTo>
                    <a:pt x="357" y="129"/>
                  </a:lnTo>
                  <a:lnTo>
                    <a:pt x="351" y="150"/>
                  </a:lnTo>
                  <a:lnTo>
                    <a:pt x="344" y="170"/>
                  </a:lnTo>
                  <a:lnTo>
                    <a:pt x="337" y="191"/>
                  </a:lnTo>
                  <a:lnTo>
                    <a:pt x="328" y="210"/>
                  </a:lnTo>
                  <a:lnTo>
                    <a:pt x="319" y="230"/>
                  </a:lnTo>
                  <a:lnTo>
                    <a:pt x="310" y="248"/>
                  </a:lnTo>
                  <a:lnTo>
                    <a:pt x="299" y="266"/>
                  </a:lnTo>
                  <a:lnTo>
                    <a:pt x="288" y="285"/>
                  </a:lnTo>
                  <a:lnTo>
                    <a:pt x="277" y="302"/>
                  </a:lnTo>
                  <a:lnTo>
                    <a:pt x="264" y="319"/>
                  </a:lnTo>
                  <a:lnTo>
                    <a:pt x="252" y="337"/>
                  </a:lnTo>
                  <a:lnTo>
                    <a:pt x="238" y="353"/>
                  </a:lnTo>
                  <a:lnTo>
                    <a:pt x="224" y="368"/>
                  </a:lnTo>
                  <a:lnTo>
                    <a:pt x="210" y="383"/>
                  </a:lnTo>
                  <a:lnTo>
                    <a:pt x="195" y="398"/>
                  </a:lnTo>
                  <a:lnTo>
                    <a:pt x="180" y="412"/>
                  </a:lnTo>
                  <a:lnTo>
                    <a:pt x="164" y="426"/>
                  </a:lnTo>
                  <a:lnTo>
                    <a:pt x="148" y="439"/>
                  </a:lnTo>
                  <a:lnTo>
                    <a:pt x="130" y="451"/>
                  </a:lnTo>
                  <a:lnTo>
                    <a:pt x="113" y="463"/>
                  </a:lnTo>
                  <a:lnTo>
                    <a:pt x="96" y="475"/>
                  </a:lnTo>
                  <a:lnTo>
                    <a:pt x="77" y="485"/>
                  </a:lnTo>
                  <a:lnTo>
                    <a:pt x="58" y="495"/>
                  </a:lnTo>
                  <a:lnTo>
                    <a:pt x="40" y="504"/>
                  </a:lnTo>
                  <a:lnTo>
                    <a:pt x="20" y="513"/>
                  </a:lnTo>
                  <a:lnTo>
                    <a:pt x="0" y="521"/>
                  </a:lnTo>
                  <a:lnTo>
                    <a:pt x="8" y="520"/>
                  </a:lnTo>
                  <a:lnTo>
                    <a:pt x="8" y="520"/>
                  </a:lnTo>
                  <a:lnTo>
                    <a:pt x="8" y="520"/>
                  </a:lnTo>
                  <a:lnTo>
                    <a:pt x="15" y="519"/>
                  </a:lnTo>
                  <a:lnTo>
                    <a:pt x="21" y="518"/>
                  </a:lnTo>
                  <a:lnTo>
                    <a:pt x="21" y="518"/>
                  </a:lnTo>
                  <a:lnTo>
                    <a:pt x="22" y="518"/>
                  </a:lnTo>
                  <a:lnTo>
                    <a:pt x="27" y="517"/>
                  </a:lnTo>
                  <a:lnTo>
                    <a:pt x="31" y="516"/>
                  </a:lnTo>
                  <a:lnTo>
                    <a:pt x="31" y="516"/>
                  </a:lnTo>
                  <a:lnTo>
                    <a:pt x="33" y="516"/>
                  </a:lnTo>
                  <a:lnTo>
                    <a:pt x="43" y="514"/>
                  </a:lnTo>
                  <a:lnTo>
                    <a:pt x="52" y="512"/>
                  </a:lnTo>
                  <a:lnTo>
                    <a:pt x="52" y="512"/>
                  </a:lnTo>
                  <a:lnTo>
                    <a:pt x="52" y="512"/>
                  </a:lnTo>
                  <a:lnTo>
                    <a:pt x="60" y="509"/>
                  </a:lnTo>
                  <a:lnTo>
                    <a:pt x="68" y="507"/>
                  </a:lnTo>
                  <a:lnTo>
                    <a:pt x="68" y="507"/>
                  </a:lnTo>
                  <a:lnTo>
                    <a:pt x="69" y="507"/>
                  </a:lnTo>
                  <a:lnTo>
                    <a:pt x="72" y="506"/>
                  </a:lnTo>
                  <a:lnTo>
                    <a:pt x="76" y="505"/>
                  </a:lnTo>
                  <a:lnTo>
                    <a:pt x="76" y="505"/>
                  </a:lnTo>
                  <a:lnTo>
                    <a:pt x="76" y="505"/>
                  </a:lnTo>
                  <a:lnTo>
                    <a:pt x="79" y="504"/>
                  </a:lnTo>
                  <a:lnTo>
                    <a:pt x="82" y="503"/>
                  </a:lnTo>
                  <a:lnTo>
                    <a:pt x="82" y="503"/>
                  </a:lnTo>
                  <a:lnTo>
                    <a:pt x="83" y="503"/>
                  </a:lnTo>
                  <a:lnTo>
                    <a:pt x="86" y="502"/>
                  </a:lnTo>
                  <a:lnTo>
                    <a:pt x="90" y="500"/>
                  </a:lnTo>
                  <a:lnTo>
                    <a:pt x="95" y="499"/>
                  </a:lnTo>
                  <a:lnTo>
                    <a:pt x="95" y="499"/>
                  </a:lnTo>
                  <a:lnTo>
                    <a:pt x="96" y="499"/>
                  </a:lnTo>
                  <a:lnTo>
                    <a:pt x="100" y="496"/>
                  </a:lnTo>
                  <a:lnTo>
                    <a:pt x="105" y="495"/>
                  </a:lnTo>
                  <a:lnTo>
                    <a:pt x="105" y="494"/>
                  </a:lnTo>
                  <a:lnTo>
                    <a:pt x="106" y="494"/>
                  </a:lnTo>
                  <a:lnTo>
                    <a:pt x="109" y="493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9" y="489"/>
                  </a:lnTo>
                  <a:lnTo>
                    <a:pt x="126" y="487"/>
                  </a:lnTo>
                  <a:close/>
                </a:path>
              </a:pathLst>
            </a:custGeom>
            <a:solidFill>
              <a:srgbClr val="B8D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445"/>
            <p:cNvSpPr>
              <a:spLocks/>
            </p:cNvSpPr>
            <p:nvPr/>
          </p:nvSpPr>
          <p:spPr bwMode="auto">
            <a:xfrm>
              <a:off x="4675628" y="7471503"/>
              <a:ext cx="173407" cy="229087"/>
            </a:xfrm>
            <a:custGeom>
              <a:avLst/>
              <a:gdLst>
                <a:gd name="T0" fmla="*/ 125 w 436"/>
                <a:gd name="T1" fmla="*/ 552 h 573"/>
                <a:gd name="T2" fmla="*/ 156 w 436"/>
                <a:gd name="T3" fmla="*/ 533 h 573"/>
                <a:gd name="T4" fmla="*/ 201 w 436"/>
                <a:gd name="T5" fmla="*/ 503 h 573"/>
                <a:gd name="T6" fmla="*/ 256 w 436"/>
                <a:gd name="T7" fmla="*/ 457 h 573"/>
                <a:gd name="T8" fmla="*/ 305 w 436"/>
                <a:gd name="T9" fmla="*/ 405 h 573"/>
                <a:gd name="T10" fmla="*/ 338 w 436"/>
                <a:gd name="T11" fmla="*/ 362 h 573"/>
                <a:gd name="T12" fmla="*/ 357 w 436"/>
                <a:gd name="T13" fmla="*/ 331 h 573"/>
                <a:gd name="T14" fmla="*/ 375 w 436"/>
                <a:gd name="T15" fmla="*/ 299 h 573"/>
                <a:gd name="T16" fmla="*/ 391 w 436"/>
                <a:gd name="T17" fmla="*/ 267 h 573"/>
                <a:gd name="T18" fmla="*/ 404 w 436"/>
                <a:gd name="T19" fmla="*/ 233 h 573"/>
                <a:gd name="T20" fmla="*/ 416 w 436"/>
                <a:gd name="T21" fmla="*/ 199 h 573"/>
                <a:gd name="T22" fmla="*/ 425 w 436"/>
                <a:gd name="T23" fmla="*/ 163 h 573"/>
                <a:gd name="T24" fmla="*/ 433 w 436"/>
                <a:gd name="T25" fmla="*/ 126 h 573"/>
                <a:gd name="T26" fmla="*/ 436 w 436"/>
                <a:gd name="T27" fmla="*/ 103 h 573"/>
                <a:gd name="T28" fmla="*/ 435 w 436"/>
                <a:gd name="T29" fmla="*/ 97 h 573"/>
                <a:gd name="T30" fmla="*/ 434 w 436"/>
                <a:gd name="T31" fmla="*/ 86 h 573"/>
                <a:gd name="T32" fmla="*/ 433 w 436"/>
                <a:gd name="T33" fmla="*/ 78 h 573"/>
                <a:gd name="T34" fmla="*/ 432 w 436"/>
                <a:gd name="T35" fmla="*/ 71 h 573"/>
                <a:gd name="T36" fmla="*/ 431 w 436"/>
                <a:gd name="T37" fmla="*/ 65 h 573"/>
                <a:gd name="T38" fmla="*/ 430 w 436"/>
                <a:gd name="T39" fmla="*/ 57 h 573"/>
                <a:gd name="T40" fmla="*/ 429 w 436"/>
                <a:gd name="T41" fmla="*/ 53 h 573"/>
                <a:gd name="T42" fmla="*/ 427 w 436"/>
                <a:gd name="T43" fmla="*/ 46 h 573"/>
                <a:gd name="T44" fmla="*/ 426 w 436"/>
                <a:gd name="T45" fmla="*/ 42 h 573"/>
                <a:gd name="T46" fmla="*/ 425 w 436"/>
                <a:gd name="T47" fmla="*/ 38 h 573"/>
                <a:gd name="T48" fmla="*/ 424 w 436"/>
                <a:gd name="T49" fmla="*/ 33 h 573"/>
                <a:gd name="T50" fmla="*/ 423 w 436"/>
                <a:gd name="T51" fmla="*/ 29 h 573"/>
                <a:gd name="T52" fmla="*/ 422 w 436"/>
                <a:gd name="T53" fmla="*/ 25 h 573"/>
                <a:gd name="T54" fmla="*/ 421 w 436"/>
                <a:gd name="T55" fmla="*/ 18 h 573"/>
                <a:gd name="T56" fmla="*/ 420 w 436"/>
                <a:gd name="T57" fmla="*/ 17 h 573"/>
                <a:gd name="T58" fmla="*/ 418 w 436"/>
                <a:gd name="T59" fmla="*/ 11 h 573"/>
                <a:gd name="T60" fmla="*/ 418 w 436"/>
                <a:gd name="T61" fmla="*/ 10 h 573"/>
                <a:gd name="T62" fmla="*/ 415 w 436"/>
                <a:gd name="T63" fmla="*/ 0 h 573"/>
                <a:gd name="T64" fmla="*/ 416 w 436"/>
                <a:gd name="T65" fmla="*/ 24 h 573"/>
                <a:gd name="T66" fmla="*/ 413 w 436"/>
                <a:gd name="T67" fmla="*/ 72 h 573"/>
                <a:gd name="T68" fmla="*/ 407 w 436"/>
                <a:gd name="T69" fmla="*/ 119 h 573"/>
                <a:gd name="T70" fmla="*/ 397 w 436"/>
                <a:gd name="T71" fmla="*/ 165 h 573"/>
                <a:gd name="T72" fmla="*/ 384 w 436"/>
                <a:gd name="T73" fmla="*/ 211 h 573"/>
                <a:gd name="T74" fmla="*/ 367 w 436"/>
                <a:gd name="T75" fmla="*/ 253 h 573"/>
                <a:gd name="T76" fmla="*/ 348 w 436"/>
                <a:gd name="T77" fmla="*/ 295 h 573"/>
                <a:gd name="T78" fmla="*/ 324 w 436"/>
                <a:gd name="T79" fmla="*/ 334 h 573"/>
                <a:gd name="T80" fmla="*/ 298 w 436"/>
                <a:gd name="T81" fmla="*/ 371 h 573"/>
                <a:gd name="T82" fmla="*/ 269 w 436"/>
                <a:gd name="T83" fmla="*/ 406 h 573"/>
                <a:gd name="T84" fmla="*/ 236 w 436"/>
                <a:gd name="T85" fmla="*/ 438 h 573"/>
                <a:gd name="T86" fmla="*/ 203 w 436"/>
                <a:gd name="T87" fmla="*/ 469 h 573"/>
                <a:gd name="T88" fmla="*/ 166 w 436"/>
                <a:gd name="T89" fmla="*/ 496 h 573"/>
                <a:gd name="T90" fmla="*/ 127 w 436"/>
                <a:gd name="T91" fmla="*/ 520 h 573"/>
                <a:gd name="T92" fmla="*/ 86 w 436"/>
                <a:gd name="T93" fmla="*/ 541 h 573"/>
                <a:gd name="T94" fmla="*/ 44 w 436"/>
                <a:gd name="T95" fmla="*/ 559 h 573"/>
                <a:gd name="T96" fmla="*/ 0 w 436"/>
                <a:gd name="T97" fmla="*/ 573 h 573"/>
                <a:gd name="T98" fmla="*/ 18 w 436"/>
                <a:gd name="T99" fmla="*/ 573 h 573"/>
                <a:gd name="T100" fmla="*/ 35 w 436"/>
                <a:gd name="T101" fmla="*/ 572 h 573"/>
                <a:gd name="T102" fmla="*/ 41 w 436"/>
                <a:gd name="T103" fmla="*/ 572 h 573"/>
                <a:gd name="T104" fmla="*/ 59 w 436"/>
                <a:gd name="T105" fmla="*/ 570 h 573"/>
                <a:gd name="T106" fmla="*/ 59 w 436"/>
                <a:gd name="T107" fmla="*/ 570 h 573"/>
                <a:gd name="T108" fmla="*/ 72 w 436"/>
                <a:gd name="T109" fmla="*/ 568 h 573"/>
                <a:gd name="T110" fmla="*/ 73 w 436"/>
                <a:gd name="T111" fmla="*/ 568 h 573"/>
                <a:gd name="T112" fmla="*/ 82 w 436"/>
                <a:gd name="T113" fmla="*/ 566 h 573"/>
                <a:gd name="T114" fmla="*/ 84 w 436"/>
                <a:gd name="T115" fmla="*/ 566 h 573"/>
                <a:gd name="T116" fmla="*/ 103 w 436"/>
                <a:gd name="T117" fmla="*/ 562 h 573"/>
                <a:gd name="T118" fmla="*/ 103 w 436"/>
                <a:gd name="T119" fmla="*/ 562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573">
                  <a:moveTo>
                    <a:pt x="109" y="559"/>
                  </a:moveTo>
                  <a:lnTo>
                    <a:pt x="125" y="552"/>
                  </a:lnTo>
                  <a:lnTo>
                    <a:pt x="141" y="543"/>
                  </a:lnTo>
                  <a:lnTo>
                    <a:pt x="156" y="533"/>
                  </a:lnTo>
                  <a:lnTo>
                    <a:pt x="172" y="524"/>
                  </a:lnTo>
                  <a:lnTo>
                    <a:pt x="201" y="503"/>
                  </a:lnTo>
                  <a:lnTo>
                    <a:pt x="230" y="481"/>
                  </a:lnTo>
                  <a:lnTo>
                    <a:pt x="256" y="457"/>
                  </a:lnTo>
                  <a:lnTo>
                    <a:pt x="282" y="432"/>
                  </a:lnTo>
                  <a:lnTo>
                    <a:pt x="305" y="405"/>
                  </a:lnTo>
                  <a:lnTo>
                    <a:pt x="327" y="376"/>
                  </a:lnTo>
                  <a:lnTo>
                    <a:pt x="338" y="362"/>
                  </a:lnTo>
                  <a:lnTo>
                    <a:pt x="348" y="347"/>
                  </a:lnTo>
                  <a:lnTo>
                    <a:pt x="357" y="331"/>
                  </a:lnTo>
                  <a:lnTo>
                    <a:pt x="366" y="315"/>
                  </a:lnTo>
                  <a:lnTo>
                    <a:pt x="375" y="299"/>
                  </a:lnTo>
                  <a:lnTo>
                    <a:pt x="383" y="283"/>
                  </a:lnTo>
                  <a:lnTo>
                    <a:pt x="391" y="267"/>
                  </a:lnTo>
                  <a:lnTo>
                    <a:pt x="397" y="250"/>
                  </a:lnTo>
                  <a:lnTo>
                    <a:pt x="404" y="233"/>
                  </a:lnTo>
                  <a:lnTo>
                    <a:pt x="410" y="216"/>
                  </a:lnTo>
                  <a:lnTo>
                    <a:pt x="416" y="199"/>
                  </a:lnTo>
                  <a:lnTo>
                    <a:pt x="421" y="180"/>
                  </a:lnTo>
                  <a:lnTo>
                    <a:pt x="425" y="163"/>
                  </a:lnTo>
                  <a:lnTo>
                    <a:pt x="430" y="145"/>
                  </a:lnTo>
                  <a:lnTo>
                    <a:pt x="433" y="126"/>
                  </a:lnTo>
                  <a:lnTo>
                    <a:pt x="436" y="108"/>
                  </a:lnTo>
                  <a:lnTo>
                    <a:pt x="436" y="103"/>
                  </a:lnTo>
                  <a:lnTo>
                    <a:pt x="435" y="97"/>
                  </a:lnTo>
                  <a:lnTo>
                    <a:pt x="435" y="97"/>
                  </a:lnTo>
                  <a:lnTo>
                    <a:pt x="435" y="94"/>
                  </a:lnTo>
                  <a:lnTo>
                    <a:pt x="434" y="86"/>
                  </a:lnTo>
                  <a:lnTo>
                    <a:pt x="433" y="78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2" y="71"/>
                  </a:lnTo>
                  <a:lnTo>
                    <a:pt x="431" y="65"/>
                  </a:lnTo>
                  <a:lnTo>
                    <a:pt x="431" y="65"/>
                  </a:lnTo>
                  <a:lnTo>
                    <a:pt x="431" y="63"/>
                  </a:lnTo>
                  <a:lnTo>
                    <a:pt x="430" y="57"/>
                  </a:lnTo>
                  <a:lnTo>
                    <a:pt x="429" y="53"/>
                  </a:lnTo>
                  <a:lnTo>
                    <a:pt x="429" y="53"/>
                  </a:lnTo>
                  <a:lnTo>
                    <a:pt x="429" y="52"/>
                  </a:lnTo>
                  <a:lnTo>
                    <a:pt x="427" y="46"/>
                  </a:lnTo>
                  <a:lnTo>
                    <a:pt x="426" y="42"/>
                  </a:lnTo>
                  <a:lnTo>
                    <a:pt x="426" y="42"/>
                  </a:lnTo>
                  <a:lnTo>
                    <a:pt x="426" y="42"/>
                  </a:lnTo>
                  <a:lnTo>
                    <a:pt x="425" y="38"/>
                  </a:lnTo>
                  <a:lnTo>
                    <a:pt x="424" y="33"/>
                  </a:lnTo>
                  <a:lnTo>
                    <a:pt x="424" y="33"/>
                  </a:lnTo>
                  <a:lnTo>
                    <a:pt x="424" y="32"/>
                  </a:lnTo>
                  <a:lnTo>
                    <a:pt x="423" y="29"/>
                  </a:lnTo>
                  <a:lnTo>
                    <a:pt x="422" y="25"/>
                  </a:lnTo>
                  <a:lnTo>
                    <a:pt x="422" y="25"/>
                  </a:lnTo>
                  <a:lnTo>
                    <a:pt x="422" y="25"/>
                  </a:lnTo>
                  <a:lnTo>
                    <a:pt x="421" y="18"/>
                  </a:lnTo>
                  <a:lnTo>
                    <a:pt x="420" y="18"/>
                  </a:lnTo>
                  <a:lnTo>
                    <a:pt x="420" y="17"/>
                  </a:lnTo>
                  <a:lnTo>
                    <a:pt x="419" y="14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0"/>
                  </a:lnTo>
                  <a:lnTo>
                    <a:pt x="417" y="5"/>
                  </a:lnTo>
                  <a:lnTo>
                    <a:pt x="415" y="0"/>
                  </a:lnTo>
                  <a:lnTo>
                    <a:pt x="416" y="12"/>
                  </a:lnTo>
                  <a:lnTo>
                    <a:pt x="416" y="24"/>
                  </a:lnTo>
                  <a:lnTo>
                    <a:pt x="415" y="47"/>
                  </a:lnTo>
                  <a:lnTo>
                    <a:pt x="413" y="72"/>
                  </a:lnTo>
                  <a:lnTo>
                    <a:pt x="411" y="96"/>
                  </a:lnTo>
                  <a:lnTo>
                    <a:pt x="407" y="119"/>
                  </a:lnTo>
                  <a:lnTo>
                    <a:pt x="403" y="142"/>
                  </a:lnTo>
                  <a:lnTo>
                    <a:pt x="397" y="165"/>
                  </a:lnTo>
                  <a:lnTo>
                    <a:pt x="392" y="188"/>
                  </a:lnTo>
                  <a:lnTo>
                    <a:pt x="384" y="211"/>
                  </a:lnTo>
                  <a:lnTo>
                    <a:pt x="377" y="232"/>
                  </a:lnTo>
                  <a:lnTo>
                    <a:pt x="367" y="253"/>
                  </a:lnTo>
                  <a:lnTo>
                    <a:pt x="357" y="274"/>
                  </a:lnTo>
                  <a:lnTo>
                    <a:pt x="348" y="295"/>
                  </a:lnTo>
                  <a:lnTo>
                    <a:pt x="336" y="314"/>
                  </a:lnTo>
                  <a:lnTo>
                    <a:pt x="324" y="334"/>
                  </a:lnTo>
                  <a:lnTo>
                    <a:pt x="311" y="353"/>
                  </a:lnTo>
                  <a:lnTo>
                    <a:pt x="298" y="371"/>
                  </a:lnTo>
                  <a:lnTo>
                    <a:pt x="284" y="389"/>
                  </a:lnTo>
                  <a:lnTo>
                    <a:pt x="269" y="406"/>
                  </a:lnTo>
                  <a:lnTo>
                    <a:pt x="253" y="422"/>
                  </a:lnTo>
                  <a:lnTo>
                    <a:pt x="236" y="438"/>
                  </a:lnTo>
                  <a:lnTo>
                    <a:pt x="220" y="454"/>
                  </a:lnTo>
                  <a:lnTo>
                    <a:pt x="203" y="469"/>
                  </a:lnTo>
                  <a:lnTo>
                    <a:pt x="184" y="483"/>
                  </a:lnTo>
                  <a:lnTo>
                    <a:pt x="166" y="496"/>
                  </a:lnTo>
                  <a:lnTo>
                    <a:pt x="147" y="509"/>
                  </a:lnTo>
                  <a:lnTo>
                    <a:pt x="127" y="520"/>
                  </a:lnTo>
                  <a:lnTo>
                    <a:pt x="107" y="531"/>
                  </a:lnTo>
                  <a:lnTo>
                    <a:pt x="86" y="541"/>
                  </a:lnTo>
                  <a:lnTo>
                    <a:pt x="66" y="551"/>
                  </a:lnTo>
                  <a:lnTo>
                    <a:pt x="44" y="559"/>
                  </a:lnTo>
                  <a:lnTo>
                    <a:pt x="22" y="567"/>
                  </a:lnTo>
                  <a:lnTo>
                    <a:pt x="0" y="573"/>
                  </a:lnTo>
                  <a:lnTo>
                    <a:pt x="8" y="573"/>
                  </a:lnTo>
                  <a:lnTo>
                    <a:pt x="18" y="573"/>
                  </a:lnTo>
                  <a:lnTo>
                    <a:pt x="27" y="573"/>
                  </a:lnTo>
                  <a:lnTo>
                    <a:pt x="35" y="572"/>
                  </a:lnTo>
                  <a:lnTo>
                    <a:pt x="35" y="572"/>
                  </a:lnTo>
                  <a:lnTo>
                    <a:pt x="41" y="572"/>
                  </a:lnTo>
                  <a:lnTo>
                    <a:pt x="51" y="571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66" y="569"/>
                  </a:lnTo>
                  <a:lnTo>
                    <a:pt x="72" y="568"/>
                  </a:lnTo>
                  <a:lnTo>
                    <a:pt x="72" y="568"/>
                  </a:lnTo>
                  <a:lnTo>
                    <a:pt x="73" y="568"/>
                  </a:lnTo>
                  <a:lnTo>
                    <a:pt x="78" y="567"/>
                  </a:lnTo>
                  <a:lnTo>
                    <a:pt x="82" y="566"/>
                  </a:lnTo>
                  <a:lnTo>
                    <a:pt x="82" y="566"/>
                  </a:lnTo>
                  <a:lnTo>
                    <a:pt x="84" y="566"/>
                  </a:lnTo>
                  <a:lnTo>
                    <a:pt x="94" y="564"/>
                  </a:lnTo>
                  <a:lnTo>
                    <a:pt x="103" y="562"/>
                  </a:lnTo>
                  <a:lnTo>
                    <a:pt x="103" y="562"/>
                  </a:lnTo>
                  <a:lnTo>
                    <a:pt x="103" y="562"/>
                  </a:lnTo>
                  <a:lnTo>
                    <a:pt x="109" y="559"/>
                  </a:lnTo>
                  <a:close/>
                </a:path>
              </a:pathLst>
            </a:custGeom>
            <a:solidFill>
              <a:srgbClr val="B5D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2446"/>
            <p:cNvSpPr>
              <a:spLocks/>
            </p:cNvSpPr>
            <p:nvPr/>
          </p:nvSpPr>
          <p:spPr bwMode="auto">
            <a:xfrm>
              <a:off x="4656537" y="7454005"/>
              <a:ext cx="189316" cy="246587"/>
            </a:xfrm>
            <a:custGeom>
              <a:avLst/>
              <a:gdLst>
                <a:gd name="T0" fmla="*/ 118 w 476"/>
                <a:gd name="T1" fmla="*/ 606 h 616"/>
                <a:gd name="T2" fmla="*/ 156 w 476"/>
                <a:gd name="T3" fmla="*/ 588 h 616"/>
                <a:gd name="T4" fmla="*/ 194 w 476"/>
                <a:gd name="T5" fmla="*/ 568 h 616"/>
                <a:gd name="T6" fmla="*/ 228 w 476"/>
                <a:gd name="T7" fmla="*/ 544 h 616"/>
                <a:gd name="T8" fmla="*/ 262 w 476"/>
                <a:gd name="T9" fmla="*/ 519 h 616"/>
                <a:gd name="T10" fmla="*/ 293 w 476"/>
                <a:gd name="T11" fmla="*/ 491 h 616"/>
                <a:gd name="T12" fmla="*/ 322 w 476"/>
                <a:gd name="T13" fmla="*/ 461 h 616"/>
                <a:gd name="T14" fmla="*/ 350 w 476"/>
                <a:gd name="T15" fmla="*/ 430 h 616"/>
                <a:gd name="T16" fmla="*/ 375 w 476"/>
                <a:gd name="T17" fmla="*/ 395 h 616"/>
                <a:gd name="T18" fmla="*/ 397 w 476"/>
                <a:gd name="T19" fmla="*/ 359 h 616"/>
                <a:gd name="T20" fmla="*/ 417 w 476"/>
                <a:gd name="T21" fmla="*/ 323 h 616"/>
                <a:gd name="T22" fmla="*/ 435 w 476"/>
                <a:gd name="T23" fmla="*/ 284 h 616"/>
                <a:gd name="T24" fmla="*/ 449 w 476"/>
                <a:gd name="T25" fmla="*/ 243 h 616"/>
                <a:gd name="T26" fmla="*/ 460 w 476"/>
                <a:gd name="T27" fmla="*/ 202 h 616"/>
                <a:gd name="T28" fmla="*/ 468 w 476"/>
                <a:gd name="T29" fmla="*/ 158 h 616"/>
                <a:gd name="T30" fmla="*/ 473 w 476"/>
                <a:gd name="T31" fmla="*/ 115 h 616"/>
                <a:gd name="T32" fmla="*/ 474 w 476"/>
                <a:gd name="T33" fmla="*/ 88 h 616"/>
                <a:gd name="T34" fmla="*/ 473 w 476"/>
                <a:gd name="T35" fmla="*/ 85 h 616"/>
                <a:gd name="T36" fmla="*/ 472 w 476"/>
                <a:gd name="T37" fmla="*/ 81 h 616"/>
                <a:gd name="T38" fmla="*/ 471 w 476"/>
                <a:gd name="T39" fmla="*/ 76 h 616"/>
                <a:gd name="T40" fmla="*/ 470 w 476"/>
                <a:gd name="T41" fmla="*/ 72 h 616"/>
                <a:gd name="T42" fmla="*/ 469 w 476"/>
                <a:gd name="T43" fmla="*/ 68 h 616"/>
                <a:gd name="T44" fmla="*/ 468 w 476"/>
                <a:gd name="T45" fmla="*/ 61 h 616"/>
                <a:gd name="T46" fmla="*/ 467 w 476"/>
                <a:gd name="T47" fmla="*/ 60 h 616"/>
                <a:gd name="T48" fmla="*/ 465 w 476"/>
                <a:gd name="T49" fmla="*/ 54 h 616"/>
                <a:gd name="T50" fmla="*/ 465 w 476"/>
                <a:gd name="T51" fmla="*/ 53 h 616"/>
                <a:gd name="T52" fmla="*/ 462 w 476"/>
                <a:gd name="T53" fmla="*/ 43 h 616"/>
                <a:gd name="T54" fmla="*/ 459 w 476"/>
                <a:gd name="T55" fmla="*/ 34 h 616"/>
                <a:gd name="T56" fmla="*/ 458 w 476"/>
                <a:gd name="T57" fmla="*/ 33 h 616"/>
                <a:gd name="T58" fmla="*/ 455 w 476"/>
                <a:gd name="T59" fmla="*/ 23 h 616"/>
                <a:gd name="T60" fmla="*/ 455 w 476"/>
                <a:gd name="T61" fmla="*/ 22 h 616"/>
                <a:gd name="T62" fmla="*/ 453 w 476"/>
                <a:gd name="T63" fmla="*/ 17 h 616"/>
                <a:gd name="T64" fmla="*/ 451 w 476"/>
                <a:gd name="T65" fmla="*/ 12 h 616"/>
                <a:gd name="T66" fmla="*/ 449 w 476"/>
                <a:gd name="T67" fmla="*/ 7 h 616"/>
                <a:gd name="T68" fmla="*/ 445 w 476"/>
                <a:gd name="T69" fmla="*/ 0 h 616"/>
                <a:gd name="T70" fmla="*/ 449 w 476"/>
                <a:gd name="T71" fmla="*/ 33 h 616"/>
                <a:gd name="T72" fmla="*/ 450 w 476"/>
                <a:gd name="T73" fmla="*/ 67 h 616"/>
                <a:gd name="T74" fmla="*/ 447 w 476"/>
                <a:gd name="T75" fmla="*/ 116 h 616"/>
                <a:gd name="T76" fmla="*/ 440 w 476"/>
                <a:gd name="T77" fmla="*/ 165 h 616"/>
                <a:gd name="T78" fmla="*/ 430 w 476"/>
                <a:gd name="T79" fmla="*/ 212 h 616"/>
                <a:gd name="T80" fmla="*/ 415 w 476"/>
                <a:gd name="T81" fmla="*/ 259 h 616"/>
                <a:gd name="T82" fmla="*/ 397 w 476"/>
                <a:gd name="T83" fmla="*/ 303 h 616"/>
                <a:gd name="T84" fmla="*/ 375 w 476"/>
                <a:gd name="T85" fmla="*/ 345 h 616"/>
                <a:gd name="T86" fmla="*/ 349 w 476"/>
                <a:gd name="T87" fmla="*/ 385 h 616"/>
                <a:gd name="T88" fmla="*/ 321 w 476"/>
                <a:gd name="T89" fmla="*/ 423 h 616"/>
                <a:gd name="T90" fmla="*/ 290 w 476"/>
                <a:gd name="T91" fmla="*/ 458 h 616"/>
                <a:gd name="T92" fmla="*/ 255 w 476"/>
                <a:gd name="T93" fmla="*/ 490 h 616"/>
                <a:gd name="T94" fmla="*/ 219 w 476"/>
                <a:gd name="T95" fmla="*/ 519 h 616"/>
                <a:gd name="T96" fmla="*/ 179 w 476"/>
                <a:gd name="T97" fmla="*/ 545 h 616"/>
                <a:gd name="T98" fmla="*/ 138 w 476"/>
                <a:gd name="T99" fmla="*/ 568 h 616"/>
                <a:gd name="T100" fmla="*/ 93 w 476"/>
                <a:gd name="T101" fmla="*/ 587 h 616"/>
                <a:gd name="T102" fmla="*/ 48 w 476"/>
                <a:gd name="T103" fmla="*/ 602 h 616"/>
                <a:gd name="T104" fmla="*/ 0 w 476"/>
                <a:gd name="T105" fmla="*/ 614 h 616"/>
                <a:gd name="T106" fmla="*/ 41 w 476"/>
                <a:gd name="T107" fmla="*/ 616 h 616"/>
                <a:gd name="T108" fmla="*/ 82 w 476"/>
                <a:gd name="T109" fmla="*/ 615 h 616"/>
                <a:gd name="T110" fmla="*/ 88 w 476"/>
                <a:gd name="T111" fmla="*/ 615 h 616"/>
                <a:gd name="T112" fmla="*/ 98 w 476"/>
                <a:gd name="T113" fmla="*/ 61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616">
                  <a:moveTo>
                    <a:pt x="98" y="614"/>
                  </a:moveTo>
                  <a:lnTo>
                    <a:pt x="118" y="606"/>
                  </a:lnTo>
                  <a:lnTo>
                    <a:pt x="138" y="597"/>
                  </a:lnTo>
                  <a:lnTo>
                    <a:pt x="156" y="588"/>
                  </a:lnTo>
                  <a:lnTo>
                    <a:pt x="175" y="578"/>
                  </a:lnTo>
                  <a:lnTo>
                    <a:pt x="194" y="568"/>
                  </a:lnTo>
                  <a:lnTo>
                    <a:pt x="211" y="556"/>
                  </a:lnTo>
                  <a:lnTo>
                    <a:pt x="228" y="544"/>
                  </a:lnTo>
                  <a:lnTo>
                    <a:pt x="246" y="532"/>
                  </a:lnTo>
                  <a:lnTo>
                    <a:pt x="262" y="519"/>
                  </a:lnTo>
                  <a:lnTo>
                    <a:pt x="278" y="505"/>
                  </a:lnTo>
                  <a:lnTo>
                    <a:pt x="293" y="491"/>
                  </a:lnTo>
                  <a:lnTo>
                    <a:pt x="308" y="476"/>
                  </a:lnTo>
                  <a:lnTo>
                    <a:pt x="322" y="461"/>
                  </a:lnTo>
                  <a:lnTo>
                    <a:pt x="336" y="446"/>
                  </a:lnTo>
                  <a:lnTo>
                    <a:pt x="350" y="430"/>
                  </a:lnTo>
                  <a:lnTo>
                    <a:pt x="362" y="412"/>
                  </a:lnTo>
                  <a:lnTo>
                    <a:pt x="375" y="395"/>
                  </a:lnTo>
                  <a:lnTo>
                    <a:pt x="386" y="378"/>
                  </a:lnTo>
                  <a:lnTo>
                    <a:pt x="397" y="359"/>
                  </a:lnTo>
                  <a:lnTo>
                    <a:pt x="408" y="341"/>
                  </a:lnTo>
                  <a:lnTo>
                    <a:pt x="417" y="323"/>
                  </a:lnTo>
                  <a:lnTo>
                    <a:pt x="426" y="303"/>
                  </a:lnTo>
                  <a:lnTo>
                    <a:pt x="435" y="284"/>
                  </a:lnTo>
                  <a:lnTo>
                    <a:pt x="442" y="263"/>
                  </a:lnTo>
                  <a:lnTo>
                    <a:pt x="449" y="243"/>
                  </a:lnTo>
                  <a:lnTo>
                    <a:pt x="455" y="222"/>
                  </a:lnTo>
                  <a:lnTo>
                    <a:pt x="460" y="202"/>
                  </a:lnTo>
                  <a:lnTo>
                    <a:pt x="465" y="180"/>
                  </a:lnTo>
                  <a:lnTo>
                    <a:pt x="468" y="158"/>
                  </a:lnTo>
                  <a:lnTo>
                    <a:pt x="471" y="137"/>
                  </a:lnTo>
                  <a:lnTo>
                    <a:pt x="473" y="115"/>
                  </a:lnTo>
                  <a:lnTo>
                    <a:pt x="476" y="93"/>
                  </a:lnTo>
                  <a:lnTo>
                    <a:pt x="474" y="88"/>
                  </a:lnTo>
                  <a:lnTo>
                    <a:pt x="473" y="85"/>
                  </a:lnTo>
                  <a:lnTo>
                    <a:pt x="473" y="85"/>
                  </a:lnTo>
                  <a:lnTo>
                    <a:pt x="473" y="85"/>
                  </a:lnTo>
                  <a:lnTo>
                    <a:pt x="472" y="81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5"/>
                  </a:lnTo>
                  <a:lnTo>
                    <a:pt x="470" y="72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8" y="61"/>
                  </a:lnTo>
                  <a:lnTo>
                    <a:pt x="467" y="61"/>
                  </a:lnTo>
                  <a:lnTo>
                    <a:pt x="467" y="60"/>
                  </a:lnTo>
                  <a:lnTo>
                    <a:pt x="466" y="57"/>
                  </a:lnTo>
                  <a:lnTo>
                    <a:pt x="465" y="54"/>
                  </a:lnTo>
                  <a:lnTo>
                    <a:pt x="465" y="54"/>
                  </a:lnTo>
                  <a:lnTo>
                    <a:pt x="465" y="53"/>
                  </a:lnTo>
                  <a:lnTo>
                    <a:pt x="464" y="48"/>
                  </a:lnTo>
                  <a:lnTo>
                    <a:pt x="462" y="43"/>
                  </a:lnTo>
                  <a:lnTo>
                    <a:pt x="460" y="39"/>
                  </a:lnTo>
                  <a:lnTo>
                    <a:pt x="459" y="34"/>
                  </a:lnTo>
                  <a:lnTo>
                    <a:pt x="458" y="34"/>
                  </a:lnTo>
                  <a:lnTo>
                    <a:pt x="458" y="33"/>
                  </a:lnTo>
                  <a:lnTo>
                    <a:pt x="457" y="29"/>
                  </a:lnTo>
                  <a:lnTo>
                    <a:pt x="455" y="23"/>
                  </a:lnTo>
                  <a:lnTo>
                    <a:pt x="455" y="23"/>
                  </a:lnTo>
                  <a:lnTo>
                    <a:pt x="455" y="22"/>
                  </a:lnTo>
                  <a:lnTo>
                    <a:pt x="453" y="17"/>
                  </a:lnTo>
                  <a:lnTo>
                    <a:pt x="453" y="17"/>
                  </a:lnTo>
                  <a:lnTo>
                    <a:pt x="453" y="17"/>
                  </a:lnTo>
                  <a:lnTo>
                    <a:pt x="451" y="12"/>
                  </a:lnTo>
                  <a:lnTo>
                    <a:pt x="449" y="7"/>
                  </a:lnTo>
                  <a:lnTo>
                    <a:pt x="449" y="7"/>
                  </a:lnTo>
                  <a:lnTo>
                    <a:pt x="449" y="6"/>
                  </a:lnTo>
                  <a:lnTo>
                    <a:pt x="445" y="0"/>
                  </a:lnTo>
                  <a:lnTo>
                    <a:pt x="447" y="17"/>
                  </a:lnTo>
                  <a:lnTo>
                    <a:pt x="449" y="33"/>
                  </a:lnTo>
                  <a:lnTo>
                    <a:pt x="449" y="49"/>
                  </a:lnTo>
                  <a:lnTo>
                    <a:pt x="450" y="67"/>
                  </a:lnTo>
                  <a:lnTo>
                    <a:pt x="449" y="92"/>
                  </a:lnTo>
                  <a:lnTo>
                    <a:pt x="447" y="116"/>
                  </a:lnTo>
                  <a:lnTo>
                    <a:pt x="444" y="141"/>
                  </a:lnTo>
                  <a:lnTo>
                    <a:pt x="440" y="165"/>
                  </a:lnTo>
                  <a:lnTo>
                    <a:pt x="436" y="190"/>
                  </a:lnTo>
                  <a:lnTo>
                    <a:pt x="430" y="212"/>
                  </a:lnTo>
                  <a:lnTo>
                    <a:pt x="423" y="236"/>
                  </a:lnTo>
                  <a:lnTo>
                    <a:pt x="415" y="259"/>
                  </a:lnTo>
                  <a:lnTo>
                    <a:pt x="406" y="282"/>
                  </a:lnTo>
                  <a:lnTo>
                    <a:pt x="397" y="303"/>
                  </a:lnTo>
                  <a:lnTo>
                    <a:pt x="386" y="325"/>
                  </a:lnTo>
                  <a:lnTo>
                    <a:pt x="375" y="345"/>
                  </a:lnTo>
                  <a:lnTo>
                    <a:pt x="362" y="366"/>
                  </a:lnTo>
                  <a:lnTo>
                    <a:pt x="349" y="385"/>
                  </a:lnTo>
                  <a:lnTo>
                    <a:pt x="335" y="404"/>
                  </a:lnTo>
                  <a:lnTo>
                    <a:pt x="321" y="423"/>
                  </a:lnTo>
                  <a:lnTo>
                    <a:pt x="305" y="440"/>
                  </a:lnTo>
                  <a:lnTo>
                    <a:pt x="290" y="458"/>
                  </a:lnTo>
                  <a:lnTo>
                    <a:pt x="273" y="474"/>
                  </a:lnTo>
                  <a:lnTo>
                    <a:pt x="255" y="490"/>
                  </a:lnTo>
                  <a:lnTo>
                    <a:pt x="237" y="505"/>
                  </a:lnTo>
                  <a:lnTo>
                    <a:pt x="219" y="519"/>
                  </a:lnTo>
                  <a:lnTo>
                    <a:pt x="199" y="532"/>
                  </a:lnTo>
                  <a:lnTo>
                    <a:pt x="179" y="545"/>
                  </a:lnTo>
                  <a:lnTo>
                    <a:pt x="158" y="557"/>
                  </a:lnTo>
                  <a:lnTo>
                    <a:pt x="138" y="568"/>
                  </a:lnTo>
                  <a:lnTo>
                    <a:pt x="116" y="578"/>
                  </a:lnTo>
                  <a:lnTo>
                    <a:pt x="93" y="587"/>
                  </a:lnTo>
                  <a:lnTo>
                    <a:pt x="71" y="595"/>
                  </a:lnTo>
                  <a:lnTo>
                    <a:pt x="48" y="602"/>
                  </a:lnTo>
                  <a:lnTo>
                    <a:pt x="24" y="609"/>
                  </a:lnTo>
                  <a:lnTo>
                    <a:pt x="0" y="614"/>
                  </a:lnTo>
                  <a:lnTo>
                    <a:pt x="21" y="616"/>
                  </a:lnTo>
                  <a:lnTo>
                    <a:pt x="41" y="616"/>
                  </a:lnTo>
                  <a:lnTo>
                    <a:pt x="62" y="616"/>
                  </a:lnTo>
                  <a:lnTo>
                    <a:pt x="82" y="615"/>
                  </a:lnTo>
                  <a:lnTo>
                    <a:pt x="82" y="615"/>
                  </a:lnTo>
                  <a:lnTo>
                    <a:pt x="88" y="615"/>
                  </a:lnTo>
                  <a:lnTo>
                    <a:pt x="93" y="614"/>
                  </a:lnTo>
                  <a:lnTo>
                    <a:pt x="98" y="614"/>
                  </a:lnTo>
                  <a:close/>
                </a:path>
              </a:pathLst>
            </a:custGeom>
            <a:solidFill>
              <a:srgbClr val="B4D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447"/>
            <p:cNvSpPr>
              <a:spLocks/>
            </p:cNvSpPr>
            <p:nvPr/>
          </p:nvSpPr>
          <p:spPr bwMode="auto">
            <a:xfrm>
              <a:off x="4640629" y="7439686"/>
              <a:ext cx="200451" cy="260905"/>
            </a:xfrm>
            <a:custGeom>
              <a:avLst/>
              <a:gdLst>
                <a:gd name="T0" fmla="*/ 505 w 505"/>
                <a:gd name="T1" fmla="*/ 93 h 654"/>
                <a:gd name="T2" fmla="*/ 504 w 505"/>
                <a:gd name="T3" fmla="*/ 81 h 654"/>
                <a:gd name="T4" fmla="*/ 501 w 505"/>
                <a:gd name="T5" fmla="*/ 72 h 654"/>
                <a:gd name="T6" fmla="*/ 500 w 505"/>
                <a:gd name="T7" fmla="*/ 71 h 654"/>
                <a:gd name="T8" fmla="*/ 497 w 505"/>
                <a:gd name="T9" fmla="*/ 61 h 654"/>
                <a:gd name="T10" fmla="*/ 497 w 505"/>
                <a:gd name="T11" fmla="*/ 60 h 654"/>
                <a:gd name="T12" fmla="*/ 495 w 505"/>
                <a:gd name="T13" fmla="*/ 55 h 654"/>
                <a:gd name="T14" fmla="*/ 493 w 505"/>
                <a:gd name="T15" fmla="*/ 50 h 654"/>
                <a:gd name="T16" fmla="*/ 491 w 505"/>
                <a:gd name="T17" fmla="*/ 45 h 654"/>
                <a:gd name="T18" fmla="*/ 485 w 505"/>
                <a:gd name="T19" fmla="*/ 33 h 654"/>
                <a:gd name="T20" fmla="*/ 474 w 505"/>
                <a:gd name="T21" fmla="*/ 11 h 654"/>
                <a:gd name="T22" fmla="*/ 472 w 505"/>
                <a:gd name="T23" fmla="*/ 26 h 654"/>
                <a:gd name="T24" fmla="*/ 478 w 505"/>
                <a:gd name="T25" fmla="*/ 78 h 654"/>
                <a:gd name="T26" fmla="*/ 478 w 505"/>
                <a:gd name="T27" fmla="*/ 131 h 654"/>
                <a:gd name="T28" fmla="*/ 472 w 505"/>
                <a:gd name="T29" fmla="*/ 181 h 654"/>
                <a:gd name="T30" fmla="*/ 464 w 505"/>
                <a:gd name="T31" fmla="*/ 230 h 654"/>
                <a:gd name="T32" fmla="*/ 450 w 505"/>
                <a:gd name="T33" fmla="*/ 279 h 654"/>
                <a:gd name="T34" fmla="*/ 432 w 505"/>
                <a:gd name="T35" fmla="*/ 324 h 654"/>
                <a:gd name="T36" fmla="*/ 410 w 505"/>
                <a:gd name="T37" fmla="*/ 368 h 654"/>
                <a:gd name="T38" fmla="*/ 385 w 505"/>
                <a:gd name="T39" fmla="*/ 409 h 654"/>
                <a:gd name="T40" fmla="*/ 356 w 505"/>
                <a:gd name="T41" fmla="*/ 448 h 654"/>
                <a:gd name="T42" fmla="*/ 324 w 505"/>
                <a:gd name="T43" fmla="*/ 484 h 654"/>
                <a:gd name="T44" fmla="*/ 289 w 505"/>
                <a:gd name="T45" fmla="*/ 517 h 654"/>
                <a:gd name="T46" fmla="*/ 251 w 505"/>
                <a:gd name="T47" fmla="*/ 547 h 654"/>
                <a:gd name="T48" fmla="*/ 210 w 505"/>
                <a:gd name="T49" fmla="*/ 573 h 654"/>
                <a:gd name="T50" fmla="*/ 167 w 505"/>
                <a:gd name="T51" fmla="*/ 597 h 654"/>
                <a:gd name="T52" fmla="*/ 122 w 505"/>
                <a:gd name="T53" fmla="*/ 616 h 654"/>
                <a:gd name="T54" fmla="*/ 75 w 505"/>
                <a:gd name="T55" fmla="*/ 631 h 654"/>
                <a:gd name="T56" fmla="*/ 26 w 505"/>
                <a:gd name="T57" fmla="*/ 641 h 654"/>
                <a:gd name="T58" fmla="*/ 6 w 505"/>
                <a:gd name="T59" fmla="*/ 647 h 654"/>
                <a:gd name="T60" fmla="*/ 7 w 505"/>
                <a:gd name="T61" fmla="*/ 647 h 654"/>
                <a:gd name="T62" fmla="*/ 18 w 505"/>
                <a:gd name="T63" fmla="*/ 649 h 654"/>
                <a:gd name="T64" fmla="*/ 18 w 505"/>
                <a:gd name="T65" fmla="*/ 649 h 654"/>
                <a:gd name="T66" fmla="*/ 30 w 505"/>
                <a:gd name="T67" fmla="*/ 651 h 654"/>
                <a:gd name="T68" fmla="*/ 34 w 505"/>
                <a:gd name="T69" fmla="*/ 651 h 654"/>
                <a:gd name="T70" fmla="*/ 62 w 505"/>
                <a:gd name="T71" fmla="*/ 653 h 654"/>
                <a:gd name="T72" fmla="*/ 89 w 505"/>
                <a:gd name="T73" fmla="*/ 654 h 654"/>
                <a:gd name="T74" fmla="*/ 133 w 505"/>
                <a:gd name="T75" fmla="*/ 640 h 654"/>
                <a:gd name="T76" fmla="*/ 175 w 505"/>
                <a:gd name="T77" fmla="*/ 622 h 654"/>
                <a:gd name="T78" fmla="*/ 216 w 505"/>
                <a:gd name="T79" fmla="*/ 601 h 654"/>
                <a:gd name="T80" fmla="*/ 255 w 505"/>
                <a:gd name="T81" fmla="*/ 577 h 654"/>
                <a:gd name="T82" fmla="*/ 292 w 505"/>
                <a:gd name="T83" fmla="*/ 550 h 654"/>
                <a:gd name="T84" fmla="*/ 325 w 505"/>
                <a:gd name="T85" fmla="*/ 519 h 654"/>
                <a:gd name="T86" fmla="*/ 358 w 505"/>
                <a:gd name="T87" fmla="*/ 487 h 654"/>
                <a:gd name="T88" fmla="*/ 387 w 505"/>
                <a:gd name="T89" fmla="*/ 452 h 654"/>
                <a:gd name="T90" fmla="*/ 413 w 505"/>
                <a:gd name="T91" fmla="*/ 415 h 654"/>
                <a:gd name="T92" fmla="*/ 437 w 505"/>
                <a:gd name="T93" fmla="*/ 376 h 654"/>
                <a:gd name="T94" fmla="*/ 456 w 505"/>
                <a:gd name="T95" fmla="*/ 334 h 654"/>
                <a:gd name="T96" fmla="*/ 473 w 505"/>
                <a:gd name="T97" fmla="*/ 292 h 654"/>
                <a:gd name="T98" fmla="*/ 486 w 505"/>
                <a:gd name="T99" fmla="*/ 246 h 654"/>
                <a:gd name="T100" fmla="*/ 496 w 505"/>
                <a:gd name="T101" fmla="*/ 200 h 654"/>
                <a:gd name="T102" fmla="*/ 502 w 505"/>
                <a:gd name="T103" fmla="*/ 153 h 654"/>
                <a:gd name="T104" fmla="*/ 505 w 505"/>
                <a:gd name="T105" fmla="*/ 105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5" h="654">
                  <a:moveTo>
                    <a:pt x="505" y="105"/>
                  </a:moveTo>
                  <a:lnTo>
                    <a:pt x="505" y="93"/>
                  </a:lnTo>
                  <a:lnTo>
                    <a:pt x="504" y="81"/>
                  </a:lnTo>
                  <a:lnTo>
                    <a:pt x="504" y="81"/>
                  </a:lnTo>
                  <a:lnTo>
                    <a:pt x="502" y="77"/>
                  </a:lnTo>
                  <a:lnTo>
                    <a:pt x="501" y="72"/>
                  </a:lnTo>
                  <a:lnTo>
                    <a:pt x="500" y="72"/>
                  </a:lnTo>
                  <a:lnTo>
                    <a:pt x="500" y="71"/>
                  </a:lnTo>
                  <a:lnTo>
                    <a:pt x="499" y="67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60"/>
                  </a:lnTo>
                  <a:lnTo>
                    <a:pt x="495" y="55"/>
                  </a:lnTo>
                  <a:lnTo>
                    <a:pt x="495" y="55"/>
                  </a:lnTo>
                  <a:lnTo>
                    <a:pt x="495" y="55"/>
                  </a:lnTo>
                  <a:lnTo>
                    <a:pt x="493" y="50"/>
                  </a:lnTo>
                  <a:lnTo>
                    <a:pt x="491" y="45"/>
                  </a:lnTo>
                  <a:lnTo>
                    <a:pt x="491" y="45"/>
                  </a:lnTo>
                  <a:lnTo>
                    <a:pt x="491" y="44"/>
                  </a:lnTo>
                  <a:lnTo>
                    <a:pt x="485" y="33"/>
                  </a:lnTo>
                  <a:lnTo>
                    <a:pt x="480" y="22"/>
                  </a:lnTo>
                  <a:lnTo>
                    <a:pt x="474" y="11"/>
                  </a:lnTo>
                  <a:lnTo>
                    <a:pt x="468" y="0"/>
                  </a:lnTo>
                  <a:lnTo>
                    <a:pt x="472" y="26"/>
                  </a:lnTo>
                  <a:lnTo>
                    <a:pt x="475" y="52"/>
                  </a:lnTo>
                  <a:lnTo>
                    <a:pt x="478" y="78"/>
                  </a:lnTo>
                  <a:lnTo>
                    <a:pt x="478" y="105"/>
                  </a:lnTo>
                  <a:lnTo>
                    <a:pt x="478" y="131"/>
                  </a:lnTo>
                  <a:lnTo>
                    <a:pt x="475" y="155"/>
                  </a:lnTo>
                  <a:lnTo>
                    <a:pt x="472" y="181"/>
                  </a:lnTo>
                  <a:lnTo>
                    <a:pt x="469" y="206"/>
                  </a:lnTo>
                  <a:lnTo>
                    <a:pt x="464" y="230"/>
                  </a:lnTo>
                  <a:lnTo>
                    <a:pt x="457" y="255"/>
                  </a:lnTo>
                  <a:lnTo>
                    <a:pt x="450" y="279"/>
                  </a:lnTo>
                  <a:lnTo>
                    <a:pt x="441" y="301"/>
                  </a:lnTo>
                  <a:lnTo>
                    <a:pt x="432" y="324"/>
                  </a:lnTo>
                  <a:lnTo>
                    <a:pt x="421" y="347"/>
                  </a:lnTo>
                  <a:lnTo>
                    <a:pt x="410" y="368"/>
                  </a:lnTo>
                  <a:lnTo>
                    <a:pt x="398" y="389"/>
                  </a:lnTo>
                  <a:lnTo>
                    <a:pt x="385" y="409"/>
                  </a:lnTo>
                  <a:lnTo>
                    <a:pt x="371" y="429"/>
                  </a:lnTo>
                  <a:lnTo>
                    <a:pt x="356" y="448"/>
                  </a:lnTo>
                  <a:lnTo>
                    <a:pt x="340" y="466"/>
                  </a:lnTo>
                  <a:lnTo>
                    <a:pt x="324" y="484"/>
                  </a:lnTo>
                  <a:lnTo>
                    <a:pt x="307" y="501"/>
                  </a:lnTo>
                  <a:lnTo>
                    <a:pt x="289" y="517"/>
                  </a:lnTo>
                  <a:lnTo>
                    <a:pt x="270" y="532"/>
                  </a:lnTo>
                  <a:lnTo>
                    <a:pt x="251" y="547"/>
                  </a:lnTo>
                  <a:lnTo>
                    <a:pt x="230" y="562"/>
                  </a:lnTo>
                  <a:lnTo>
                    <a:pt x="210" y="573"/>
                  </a:lnTo>
                  <a:lnTo>
                    <a:pt x="189" y="586"/>
                  </a:lnTo>
                  <a:lnTo>
                    <a:pt x="167" y="597"/>
                  </a:lnTo>
                  <a:lnTo>
                    <a:pt x="145" y="607"/>
                  </a:lnTo>
                  <a:lnTo>
                    <a:pt x="122" y="616"/>
                  </a:lnTo>
                  <a:lnTo>
                    <a:pt x="99" y="624"/>
                  </a:lnTo>
                  <a:lnTo>
                    <a:pt x="75" y="631"/>
                  </a:lnTo>
                  <a:lnTo>
                    <a:pt x="50" y="637"/>
                  </a:lnTo>
                  <a:lnTo>
                    <a:pt x="26" y="641"/>
                  </a:lnTo>
                  <a:lnTo>
                    <a:pt x="0" y="646"/>
                  </a:lnTo>
                  <a:lnTo>
                    <a:pt x="6" y="647"/>
                  </a:lnTo>
                  <a:lnTo>
                    <a:pt x="7" y="647"/>
                  </a:lnTo>
                  <a:lnTo>
                    <a:pt x="7" y="647"/>
                  </a:lnTo>
                  <a:lnTo>
                    <a:pt x="12" y="648"/>
                  </a:lnTo>
                  <a:lnTo>
                    <a:pt x="18" y="649"/>
                  </a:lnTo>
                  <a:lnTo>
                    <a:pt x="18" y="649"/>
                  </a:lnTo>
                  <a:lnTo>
                    <a:pt x="18" y="649"/>
                  </a:lnTo>
                  <a:lnTo>
                    <a:pt x="24" y="650"/>
                  </a:lnTo>
                  <a:lnTo>
                    <a:pt x="30" y="651"/>
                  </a:lnTo>
                  <a:lnTo>
                    <a:pt x="34" y="651"/>
                  </a:lnTo>
                  <a:lnTo>
                    <a:pt x="34" y="651"/>
                  </a:lnTo>
                  <a:lnTo>
                    <a:pt x="48" y="652"/>
                  </a:lnTo>
                  <a:lnTo>
                    <a:pt x="62" y="653"/>
                  </a:lnTo>
                  <a:lnTo>
                    <a:pt x="75" y="654"/>
                  </a:lnTo>
                  <a:lnTo>
                    <a:pt x="89" y="654"/>
                  </a:lnTo>
                  <a:lnTo>
                    <a:pt x="111" y="648"/>
                  </a:lnTo>
                  <a:lnTo>
                    <a:pt x="133" y="640"/>
                  </a:lnTo>
                  <a:lnTo>
                    <a:pt x="155" y="632"/>
                  </a:lnTo>
                  <a:lnTo>
                    <a:pt x="175" y="622"/>
                  </a:lnTo>
                  <a:lnTo>
                    <a:pt x="196" y="612"/>
                  </a:lnTo>
                  <a:lnTo>
                    <a:pt x="216" y="601"/>
                  </a:lnTo>
                  <a:lnTo>
                    <a:pt x="236" y="590"/>
                  </a:lnTo>
                  <a:lnTo>
                    <a:pt x="255" y="577"/>
                  </a:lnTo>
                  <a:lnTo>
                    <a:pt x="273" y="564"/>
                  </a:lnTo>
                  <a:lnTo>
                    <a:pt x="292" y="550"/>
                  </a:lnTo>
                  <a:lnTo>
                    <a:pt x="309" y="535"/>
                  </a:lnTo>
                  <a:lnTo>
                    <a:pt x="325" y="519"/>
                  </a:lnTo>
                  <a:lnTo>
                    <a:pt x="342" y="503"/>
                  </a:lnTo>
                  <a:lnTo>
                    <a:pt x="358" y="487"/>
                  </a:lnTo>
                  <a:lnTo>
                    <a:pt x="373" y="470"/>
                  </a:lnTo>
                  <a:lnTo>
                    <a:pt x="387" y="452"/>
                  </a:lnTo>
                  <a:lnTo>
                    <a:pt x="400" y="434"/>
                  </a:lnTo>
                  <a:lnTo>
                    <a:pt x="413" y="415"/>
                  </a:lnTo>
                  <a:lnTo>
                    <a:pt x="425" y="395"/>
                  </a:lnTo>
                  <a:lnTo>
                    <a:pt x="437" y="376"/>
                  </a:lnTo>
                  <a:lnTo>
                    <a:pt x="446" y="355"/>
                  </a:lnTo>
                  <a:lnTo>
                    <a:pt x="456" y="334"/>
                  </a:lnTo>
                  <a:lnTo>
                    <a:pt x="466" y="313"/>
                  </a:lnTo>
                  <a:lnTo>
                    <a:pt x="473" y="292"/>
                  </a:lnTo>
                  <a:lnTo>
                    <a:pt x="481" y="269"/>
                  </a:lnTo>
                  <a:lnTo>
                    <a:pt x="486" y="246"/>
                  </a:lnTo>
                  <a:lnTo>
                    <a:pt x="492" y="223"/>
                  </a:lnTo>
                  <a:lnTo>
                    <a:pt x="496" y="200"/>
                  </a:lnTo>
                  <a:lnTo>
                    <a:pt x="500" y="177"/>
                  </a:lnTo>
                  <a:lnTo>
                    <a:pt x="502" y="153"/>
                  </a:lnTo>
                  <a:lnTo>
                    <a:pt x="504" y="128"/>
                  </a:lnTo>
                  <a:lnTo>
                    <a:pt x="505" y="105"/>
                  </a:lnTo>
                  <a:close/>
                </a:path>
              </a:pathLst>
            </a:custGeom>
            <a:solidFill>
              <a:srgbClr val="B1D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2448"/>
            <p:cNvSpPr>
              <a:spLocks/>
            </p:cNvSpPr>
            <p:nvPr/>
          </p:nvSpPr>
          <p:spPr bwMode="auto">
            <a:xfrm>
              <a:off x="4624720" y="7426959"/>
              <a:ext cx="209996" cy="272041"/>
            </a:xfrm>
            <a:custGeom>
              <a:avLst/>
              <a:gdLst>
                <a:gd name="T0" fmla="*/ 529 w 530"/>
                <a:gd name="T1" fmla="*/ 121 h 686"/>
                <a:gd name="T2" fmla="*/ 527 w 530"/>
                <a:gd name="T3" fmla="*/ 89 h 686"/>
                <a:gd name="T4" fmla="*/ 520 w 530"/>
                <a:gd name="T5" fmla="*/ 60 h 686"/>
                <a:gd name="T6" fmla="*/ 508 w 530"/>
                <a:gd name="T7" fmla="*/ 37 h 686"/>
                <a:gd name="T8" fmla="*/ 500 w 530"/>
                <a:gd name="T9" fmla="*/ 26 h 686"/>
                <a:gd name="T10" fmla="*/ 497 w 530"/>
                <a:gd name="T11" fmla="*/ 20 h 686"/>
                <a:gd name="T12" fmla="*/ 494 w 530"/>
                <a:gd name="T13" fmla="*/ 16 h 686"/>
                <a:gd name="T14" fmla="*/ 493 w 530"/>
                <a:gd name="T15" fmla="*/ 12 h 686"/>
                <a:gd name="T16" fmla="*/ 490 w 530"/>
                <a:gd name="T17" fmla="*/ 9 h 686"/>
                <a:gd name="T18" fmla="*/ 489 w 530"/>
                <a:gd name="T19" fmla="*/ 6 h 686"/>
                <a:gd name="T20" fmla="*/ 486 w 530"/>
                <a:gd name="T21" fmla="*/ 3 h 686"/>
                <a:gd name="T22" fmla="*/ 484 w 530"/>
                <a:gd name="T23" fmla="*/ 0 h 686"/>
                <a:gd name="T24" fmla="*/ 492 w 530"/>
                <a:gd name="T25" fmla="*/ 34 h 686"/>
                <a:gd name="T26" fmla="*/ 498 w 530"/>
                <a:gd name="T27" fmla="*/ 68 h 686"/>
                <a:gd name="T28" fmla="*/ 502 w 530"/>
                <a:gd name="T29" fmla="*/ 103 h 686"/>
                <a:gd name="T30" fmla="*/ 503 w 530"/>
                <a:gd name="T31" fmla="*/ 139 h 686"/>
                <a:gd name="T32" fmla="*/ 500 w 530"/>
                <a:gd name="T33" fmla="*/ 191 h 686"/>
                <a:gd name="T34" fmla="*/ 493 w 530"/>
                <a:gd name="T35" fmla="*/ 242 h 686"/>
                <a:gd name="T36" fmla="*/ 480 w 530"/>
                <a:gd name="T37" fmla="*/ 291 h 686"/>
                <a:gd name="T38" fmla="*/ 464 w 530"/>
                <a:gd name="T39" fmla="*/ 338 h 686"/>
                <a:gd name="T40" fmla="*/ 442 w 530"/>
                <a:gd name="T41" fmla="*/ 384 h 686"/>
                <a:gd name="T42" fmla="*/ 417 w 530"/>
                <a:gd name="T43" fmla="*/ 427 h 686"/>
                <a:gd name="T44" fmla="*/ 389 w 530"/>
                <a:gd name="T45" fmla="*/ 467 h 686"/>
                <a:gd name="T46" fmla="*/ 357 w 530"/>
                <a:gd name="T47" fmla="*/ 505 h 686"/>
                <a:gd name="T48" fmla="*/ 321 w 530"/>
                <a:gd name="T49" fmla="*/ 538 h 686"/>
                <a:gd name="T50" fmla="*/ 282 w 530"/>
                <a:gd name="T51" fmla="*/ 570 h 686"/>
                <a:gd name="T52" fmla="*/ 241 w 530"/>
                <a:gd name="T53" fmla="*/ 597 h 686"/>
                <a:gd name="T54" fmla="*/ 197 w 530"/>
                <a:gd name="T55" fmla="*/ 620 h 686"/>
                <a:gd name="T56" fmla="*/ 151 w 530"/>
                <a:gd name="T57" fmla="*/ 639 h 686"/>
                <a:gd name="T58" fmla="*/ 102 w 530"/>
                <a:gd name="T59" fmla="*/ 654 h 686"/>
                <a:gd name="T60" fmla="*/ 52 w 530"/>
                <a:gd name="T61" fmla="*/ 665 h 686"/>
                <a:gd name="T62" fmla="*/ 0 w 530"/>
                <a:gd name="T63" fmla="*/ 670 h 686"/>
                <a:gd name="T64" fmla="*/ 17 w 530"/>
                <a:gd name="T65" fmla="*/ 674 h 686"/>
                <a:gd name="T66" fmla="*/ 18 w 530"/>
                <a:gd name="T67" fmla="*/ 674 h 686"/>
                <a:gd name="T68" fmla="*/ 24 w 530"/>
                <a:gd name="T69" fmla="*/ 677 h 686"/>
                <a:gd name="T70" fmla="*/ 25 w 530"/>
                <a:gd name="T71" fmla="*/ 677 h 686"/>
                <a:gd name="T72" fmla="*/ 34 w 530"/>
                <a:gd name="T73" fmla="*/ 679 h 686"/>
                <a:gd name="T74" fmla="*/ 34 w 530"/>
                <a:gd name="T75" fmla="*/ 679 h 686"/>
                <a:gd name="T76" fmla="*/ 44 w 530"/>
                <a:gd name="T77" fmla="*/ 681 h 686"/>
                <a:gd name="T78" fmla="*/ 45 w 530"/>
                <a:gd name="T79" fmla="*/ 681 h 686"/>
                <a:gd name="T80" fmla="*/ 56 w 530"/>
                <a:gd name="T81" fmla="*/ 683 h 686"/>
                <a:gd name="T82" fmla="*/ 56 w 530"/>
                <a:gd name="T83" fmla="*/ 683 h 686"/>
                <a:gd name="T84" fmla="*/ 68 w 530"/>
                <a:gd name="T85" fmla="*/ 685 h 686"/>
                <a:gd name="T86" fmla="*/ 72 w 530"/>
                <a:gd name="T87" fmla="*/ 685 h 686"/>
                <a:gd name="T88" fmla="*/ 80 w 530"/>
                <a:gd name="T89" fmla="*/ 686 h 686"/>
                <a:gd name="T90" fmla="*/ 128 w 530"/>
                <a:gd name="T91" fmla="*/ 674 h 686"/>
                <a:gd name="T92" fmla="*/ 173 w 530"/>
                <a:gd name="T93" fmla="*/ 659 h 686"/>
                <a:gd name="T94" fmla="*/ 218 w 530"/>
                <a:gd name="T95" fmla="*/ 640 h 686"/>
                <a:gd name="T96" fmla="*/ 259 w 530"/>
                <a:gd name="T97" fmla="*/ 617 h 686"/>
                <a:gd name="T98" fmla="*/ 299 w 530"/>
                <a:gd name="T99" fmla="*/ 591 h 686"/>
                <a:gd name="T100" fmla="*/ 335 w 530"/>
                <a:gd name="T101" fmla="*/ 562 h 686"/>
                <a:gd name="T102" fmla="*/ 370 w 530"/>
                <a:gd name="T103" fmla="*/ 530 h 686"/>
                <a:gd name="T104" fmla="*/ 401 w 530"/>
                <a:gd name="T105" fmla="*/ 495 h 686"/>
                <a:gd name="T106" fmla="*/ 429 w 530"/>
                <a:gd name="T107" fmla="*/ 457 h 686"/>
                <a:gd name="T108" fmla="*/ 455 w 530"/>
                <a:gd name="T109" fmla="*/ 417 h 686"/>
                <a:gd name="T110" fmla="*/ 477 w 530"/>
                <a:gd name="T111" fmla="*/ 375 h 686"/>
                <a:gd name="T112" fmla="*/ 495 w 530"/>
                <a:gd name="T113" fmla="*/ 331 h 686"/>
                <a:gd name="T114" fmla="*/ 510 w 530"/>
                <a:gd name="T115" fmla="*/ 284 h 686"/>
                <a:gd name="T116" fmla="*/ 520 w 530"/>
                <a:gd name="T117" fmla="*/ 237 h 686"/>
                <a:gd name="T118" fmla="*/ 527 w 530"/>
                <a:gd name="T119" fmla="*/ 188 h 686"/>
                <a:gd name="T120" fmla="*/ 530 w 530"/>
                <a:gd name="T121" fmla="*/ 139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0" h="686">
                  <a:moveTo>
                    <a:pt x="530" y="139"/>
                  </a:moveTo>
                  <a:lnTo>
                    <a:pt x="529" y="121"/>
                  </a:lnTo>
                  <a:lnTo>
                    <a:pt x="529" y="105"/>
                  </a:lnTo>
                  <a:lnTo>
                    <a:pt x="527" y="89"/>
                  </a:lnTo>
                  <a:lnTo>
                    <a:pt x="525" y="72"/>
                  </a:lnTo>
                  <a:lnTo>
                    <a:pt x="520" y="60"/>
                  </a:lnTo>
                  <a:lnTo>
                    <a:pt x="513" y="49"/>
                  </a:lnTo>
                  <a:lnTo>
                    <a:pt x="508" y="37"/>
                  </a:lnTo>
                  <a:lnTo>
                    <a:pt x="502" y="26"/>
                  </a:lnTo>
                  <a:lnTo>
                    <a:pt x="500" y="26"/>
                  </a:lnTo>
                  <a:lnTo>
                    <a:pt x="500" y="25"/>
                  </a:lnTo>
                  <a:lnTo>
                    <a:pt x="497" y="20"/>
                  </a:lnTo>
                  <a:lnTo>
                    <a:pt x="495" y="16"/>
                  </a:lnTo>
                  <a:lnTo>
                    <a:pt x="494" y="16"/>
                  </a:lnTo>
                  <a:lnTo>
                    <a:pt x="494" y="16"/>
                  </a:lnTo>
                  <a:lnTo>
                    <a:pt x="493" y="12"/>
                  </a:lnTo>
                  <a:lnTo>
                    <a:pt x="491" y="9"/>
                  </a:lnTo>
                  <a:lnTo>
                    <a:pt x="490" y="9"/>
                  </a:lnTo>
                  <a:lnTo>
                    <a:pt x="490" y="9"/>
                  </a:lnTo>
                  <a:lnTo>
                    <a:pt x="489" y="6"/>
                  </a:lnTo>
                  <a:lnTo>
                    <a:pt x="486" y="3"/>
                  </a:lnTo>
                  <a:lnTo>
                    <a:pt x="486" y="3"/>
                  </a:lnTo>
                  <a:lnTo>
                    <a:pt x="486" y="3"/>
                  </a:lnTo>
                  <a:lnTo>
                    <a:pt x="484" y="0"/>
                  </a:lnTo>
                  <a:lnTo>
                    <a:pt x="489" y="17"/>
                  </a:lnTo>
                  <a:lnTo>
                    <a:pt x="492" y="34"/>
                  </a:lnTo>
                  <a:lnTo>
                    <a:pt x="495" y="51"/>
                  </a:lnTo>
                  <a:lnTo>
                    <a:pt x="498" y="68"/>
                  </a:lnTo>
                  <a:lnTo>
                    <a:pt x="500" y="86"/>
                  </a:lnTo>
                  <a:lnTo>
                    <a:pt x="502" y="103"/>
                  </a:lnTo>
                  <a:lnTo>
                    <a:pt x="503" y="120"/>
                  </a:lnTo>
                  <a:lnTo>
                    <a:pt x="503" y="139"/>
                  </a:lnTo>
                  <a:lnTo>
                    <a:pt x="502" y="165"/>
                  </a:lnTo>
                  <a:lnTo>
                    <a:pt x="500" y="191"/>
                  </a:lnTo>
                  <a:lnTo>
                    <a:pt x="497" y="216"/>
                  </a:lnTo>
                  <a:lnTo>
                    <a:pt x="493" y="242"/>
                  </a:lnTo>
                  <a:lnTo>
                    <a:pt x="486" y="267"/>
                  </a:lnTo>
                  <a:lnTo>
                    <a:pt x="480" y="291"/>
                  </a:lnTo>
                  <a:lnTo>
                    <a:pt x="472" y="316"/>
                  </a:lnTo>
                  <a:lnTo>
                    <a:pt x="464" y="338"/>
                  </a:lnTo>
                  <a:lnTo>
                    <a:pt x="454" y="362"/>
                  </a:lnTo>
                  <a:lnTo>
                    <a:pt x="442" y="384"/>
                  </a:lnTo>
                  <a:lnTo>
                    <a:pt x="430" y="405"/>
                  </a:lnTo>
                  <a:lnTo>
                    <a:pt x="417" y="427"/>
                  </a:lnTo>
                  <a:lnTo>
                    <a:pt x="403" y="448"/>
                  </a:lnTo>
                  <a:lnTo>
                    <a:pt x="389" y="467"/>
                  </a:lnTo>
                  <a:lnTo>
                    <a:pt x="373" y="486"/>
                  </a:lnTo>
                  <a:lnTo>
                    <a:pt x="357" y="505"/>
                  </a:lnTo>
                  <a:lnTo>
                    <a:pt x="340" y="522"/>
                  </a:lnTo>
                  <a:lnTo>
                    <a:pt x="321" y="538"/>
                  </a:lnTo>
                  <a:lnTo>
                    <a:pt x="302" y="554"/>
                  </a:lnTo>
                  <a:lnTo>
                    <a:pt x="282" y="570"/>
                  </a:lnTo>
                  <a:lnTo>
                    <a:pt x="262" y="584"/>
                  </a:lnTo>
                  <a:lnTo>
                    <a:pt x="241" y="597"/>
                  </a:lnTo>
                  <a:lnTo>
                    <a:pt x="220" y="608"/>
                  </a:lnTo>
                  <a:lnTo>
                    <a:pt x="197" y="620"/>
                  </a:lnTo>
                  <a:lnTo>
                    <a:pt x="174" y="630"/>
                  </a:lnTo>
                  <a:lnTo>
                    <a:pt x="151" y="639"/>
                  </a:lnTo>
                  <a:lnTo>
                    <a:pt x="127" y="647"/>
                  </a:lnTo>
                  <a:lnTo>
                    <a:pt x="102" y="654"/>
                  </a:lnTo>
                  <a:lnTo>
                    <a:pt x="77" y="659"/>
                  </a:lnTo>
                  <a:lnTo>
                    <a:pt x="52" y="665"/>
                  </a:lnTo>
                  <a:lnTo>
                    <a:pt x="26" y="668"/>
                  </a:lnTo>
                  <a:lnTo>
                    <a:pt x="0" y="670"/>
                  </a:lnTo>
                  <a:lnTo>
                    <a:pt x="8" y="672"/>
                  </a:lnTo>
                  <a:lnTo>
                    <a:pt x="17" y="674"/>
                  </a:lnTo>
                  <a:lnTo>
                    <a:pt x="18" y="674"/>
                  </a:lnTo>
                  <a:lnTo>
                    <a:pt x="18" y="674"/>
                  </a:lnTo>
                  <a:lnTo>
                    <a:pt x="21" y="675"/>
                  </a:lnTo>
                  <a:lnTo>
                    <a:pt x="24" y="677"/>
                  </a:lnTo>
                  <a:lnTo>
                    <a:pt x="25" y="677"/>
                  </a:lnTo>
                  <a:lnTo>
                    <a:pt x="25" y="677"/>
                  </a:lnTo>
                  <a:lnTo>
                    <a:pt x="30" y="678"/>
                  </a:lnTo>
                  <a:lnTo>
                    <a:pt x="34" y="679"/>
                  </a:lnTo>
                  <a:lnTo>
                    <a:pt x="34" y="679"/>
                  </a:lnTo>
                  <a:lnTo>
                    <a:pt x="34" y="679"/>
                  </a:lnTo>
                  <a:lnTo>
                    <a:pt x="39" y="680"/>
                  </a:lnTo>
                  <a:lnTo>
                    <a:pt x="44" y="681"/>
                  </a:lnTo>
                  <a:lnTo>
                    <a:pt x="45" y="681"/>
                  </a:lnTo>
                  <a:lnTo>
                    <a:pt x="45" y="681"/>
                  </a:lnTo>
                  <a:lnTo>
                    <a:pt x="50" y="682"/>
                  </a:lnTo>
                  <a:lnTo>
                    <a:pt x="56" y="683"/>
                  </a:lnTo>
                  <a:lnTo>
                    <a:pt x="56" y="683"/>
                  </a:lnTo>
                  <a:lnTo>
                    <a:pt x="56" y="683"/>
                  </a:lnTo>
                  <a:lnTo>
                    <a:pt x="62" y="684"/>
                  </a:lnTo>
                  <a:lnTo>
                    <a:pt x="68" y="685"/>
                  </a:lnTo>
                  <a:lnTo>
                    <a:pt x="72" y="685"/>
                  </a:lnTo>
                  <a:lnTo>
                    <a:pt x="72" y="685"/>
                  </a:lnTo>
                  <a:lnTo>
                    <a:pt x="76" y="685"/>
                  </a:lnTo>
                  <a:lnTo>
                    <a:pt x="80" y="686"/>
                  </a:lnTo>
                  <a:lnTo>
                    <a:pt x="104" y="681"/>
                  </a:lnTo>
                  <a:lnTo>
                    <a:pt x="128" y="674"/>
                  </a:lnTo>
                  <a:lnTo>
                    <a:pt x="151" y="667"/>
                  </a:lnTo>
                  <a:lnTo>
                    <a:pt x="173" y="659"/>
                  </a:lnTo>
                  <a:lnTo>
                    <a:pt x="196" y="650"/>
                  </a:lnTo>
                  <a:lnTo>
                    <a:pt x="218" y="640"/>
                  </a:lnTo>
                  <a:lnTo>
                    <a:pt x="238" y="629"/>
                  </a:lnTo>
                  <a:lnTo>
                    <a:pt x="259" y="617"/>
                  </a:lnTo>
                  <a:lnTo>
                    <a:pt x="279" y="604"/>
                  </a:lnTo>
                  <a:lnTo>
                    <a:pt x="299" y="591"/>
                  </a:lnTo>
                  <a:lnTo>
                    <a:pt x="317" y="577"/>
                  </a:lnTo>
                  <a:lnTo>
                    <a:pt x="335" y="562"/>
                  </a:lnTo>
                  <a:lnTo>
                    <a:pt x="353" y="546"/>
                  </a:lnTo>
                  <a:lnTo>
                    <a:pt x="370" y="530"/>
                  </a:lnTo>
                  <a:lnTo>
                    <a:pt x="385" y="512"/>
                  </a:lnTo>
                  <a:lnTo>
                    <a:pt x="401" y="495"/>
                  </a:lnTo>
                  <a:lnTo>
                    <a:pt x="415" y="476"/>
                  </a:lnTo>
                  <a:lnTo>
                    <a:pt x="429" y="457"/>
                  </a:lnTo>
                  <a:lnTo>
                    <a:pt x="442" y="438"/>
                  </a:lnTo>
                  <a:lnTo>
                    <a:pt x="455" y="417"/>
                  </a:lnTo>
                  <a:lnTo>
                    <a:pt x="466" y="397"/>
                  </a:lnTo>
                  <a:lnTo>
                    <a:pt x="477" y="375"/>
                  </a:lnTo>
                  <a:lnTo>
                    <a:pt x="486" y="354"/>
                  </a:lnTo>
                  <a:lnTo>
                    <a:pt x="495" y="331"/>
                  </a:lnTo>
                  <a:lnTo>
                    <a:pt x="503" y="308"/>
                  </a:lnTo>
                  <a:lnTo>
                    <a:pt x="510" y="284"/>
                  </a:lnTo>
                  <a:lnTo>
                    <a:pt x="516" y="262"/>
                  </a:lnTo>
                  <a:lnTo>
                    <a:pt x="520" y="237"/>
                  </a:lnTo>
                  <a:lnTo>
                    <a:pt x="524" y="213"/>
                  </a:lnTo>
                  <a:lnTo>
                    <a:pt x="527" y="188"/>
                  </a:lnTo>
                  <a:lnTo>
                    <a:pt x="529" y="164"/>
                  </a:lnTo>
                  <a:lnTo>
                    <a:pt x="530" y="139"/>
                  </a:lnTo>
                  <a:close/>
                </a:path>
              </a:pathLst>
            </a:custGeom>
            <a:solidFill>
              <a:srgbClr val="AFD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449"/>
            <p:cNvSpPr>
              <a:spLocks/>
            </p:cNvSpPr>
            <p:nvPr/>
          </p:nvSpPr>
          <p:spPr bwMode="auto">
            <a:xfrm>
              <a:off x="4610401" y="7414232"/>
              <a:ext cx="219542" cy="281587"/>
            </a:xfrm>
            <a:custGeom>
              <a:avLst/>
              <a:gdLst>
                <a:gd name="T0" fmla="*/ 551 w 551"/>
                <a:gd name="T1" fmla="*/ 142 h 710"/>
                <a:gd name="T2" fmla="*/ 545 w 551"/>
                <a:gd name="T3" fmla="*/ 90 h 710"/>
                <a:gd name="T4" fmla="*/ 539 w 551"/>
                <a:gd name="T5" fmla="*/ 60 h 710"/>
                <a:gd name="T6" fmla="*/ 535 w 551"/>
                <a:gd name="T7" fmla="*/ 56 h 710"/>
                <a:gd name="T8" fmla="*/ 532 w 551"/>
                <a:gd name="T9" fmla="*/ 50 h 710"/>
                <a:gd name="T10" fmla="*/ 529 w 551"/>
                <a:gd name="T11" fmla="*/ 46 h 710"/>
                <a:gd name="T12" fmla="*/ 528 w 551"/>
                <a:gd name="T13" fmla="*/ 42 h 710"/>
                <a:gd name="T14" fmla="*/ 525 w 551"/>
                <a:gd name="T15" fmla="*/ 39 h 710"/>
                <a:gd name="T16" fmla="*/ 524 w 551"/>
                <a:gd name="T17" fmla="*/ 36 h 710"/>
                <a:gd name="T18" fmla="*/ 521 w 551"/>
                <a:gd name="T19" fmla="*/ 33 h 710"/>
                <a:gd name="T20" fmla="*/ 516 w 551"/>
                <a:gd name="T21" fmla="*/ 25 h 710"/>
                <a:gd name="T22" fmla="*/ 511 w 551"/>
                <a:gd name="T23" fmla="*/ 17 h 710"/>
                <a:gd name="T24" fmla="*/ 508 w 551"/>
                <a:gd name="T25" fmla="*/ 15 h 710"/>
                <a:gd name="T26" fmla="*/ 505 w 551"/>
                <a:gd name="T27" fmla="*/ 11 h 710"/>
                <a:gd name="T28" fmla="*/ 502 w 551"/>
                <a:gd name="T29" fmla="*/ 8 h 710"/>
                <a:gd name="T30" fmla="*/ 500 w 551"/>
                <a:gd name="T31" fmla="*/ 3 h 710"/>
                <a:gd name="T32" fmla="*/ 503 w 551"/>
                <a:gd name="T33" fmla="*/ 21 h 710"/>
                <a:gd name="T34" fmla="*/ 513 w 551"/>
                <a:gd name="T35" fmla="*/ 62 h 710"/>
                <a:gd name="T36" fmla="*/ 520 w 551"/>
                <a:gd name="T37" fmla="*/ 104 h 710"/>
                <a:gd name="T38" fmla="*/ 524 w 551"/>
                <a:gd name="T39" fmla="*/ 146 h 710"/>
                <a:gd name="T40" fmla="*/ 524 w 551"/>
                <a:gd name="T41" fmla="*/ 195 h 710"/>
                <a:gd name="T42" fmla="*/ 518 w 551"/>
                <a:gd name="T43" fmla="*/ 248 h 710"/>
                <a:gd name="T44" fmla="*/ 508 w 551"/>
                <a:gd name="T45" fmla="*/ 298 h 710"/>
                <a:gd name="T46" fmla="*/ 492 w 551"/>
                <a:gd name="T47" fmla="*/ 347 h 710"/>
                <a:gd name="T48" fmla="*/ 473 w 551"/>
                <a:gd name="T49" fmla="*/ 393 h 710"/>
                <a:gd name="T50" fmla="*/ 449 w 551"/>
                <a:gd name="T51" fmla="*/ 438 h 710"/>
                <a:gd name="T52" fmla="*/ 421 w 551"/>
                <a:gd name="T53" fmla="*/ 479 h 710"/>
                <a:gd name="T54" fmla="*/ 390 w 551"/>
                <a:gd name="T55" fmla="*/ 518 h 710"/>
                <a:gd name="T56" fmla="*/ 354 w 551"/>
                <a:gd name="T57" fmla="*/ 552 h 710"/>
                <a:gd name="T58" fmla="*/ 316 w 551"/>
                <a:gd name="T59" fmla="*/ 584 h 710"/>
                <a:gd name="T60" fmla="*/ 274 w 551"/>
                <a:gd name="T61" fmla="*/ 613 h 710"/>
                <a:gd name="T62" fmla="*/ 230 w 551"/>
                <a:gd name="T63" fmla="*/ 636 h 710"/>
                <a:gd name="T64" fmla="*/ 183 w 551"/>
                <a:gd name="T65" fmla="*/ 656 h 710"/>
                <a:gd name="T66" fmla="*/ 135 w 551"/>
                <a:gd name="T67" fmla="*/ 671 h 710"/>
                <a:gd name="T68" fmla="*/ 84 w 551"/>
                <a:gd name="T69" fmla="*/ 682 h 710"/>
                <a:gd name="T70" fmla="*/ 32 w 551"/>
                <a:gd name="T71" fmla="*/ 686 h 710"/>
                <a:gd name="T72" fmla="*/ 0 w 551"/>
                <a:gd name="T73" fmla="*/ 687 h 710"/>
                <a:gd name="T74" fmla="*/ 25 w 551"/>
                <a:gd name="T75" fmla="*/ 697 h 710"/>
                <a:gd name="T76" fmla="*/ 52 w 551"/>
                <a:gd name="T77" fmla="*/ 704 h 710"/>
                <a:gd name="T78" fmla="*/ 53 w 551"/>
                <a:gd name="T79" fmla="*/ 704 h 710"/>
                <a:gd name="T80" fmla="*/ 59 w 551"/>
                <a:gd name="T81" fmla="*/ 707 h 710"/>
                <a:gd name="T82" fmla="*/ 60 w 551"/>
                <a:gd name="T83" fmla="*/ 707 h 710"/>
                <a:gd name="T84" fmla="*/ 69 w 551"/>
                <a:gd name="T85" fmla="*/ 709 h 710"/>
                <a:gd name="T86" fmla="*/ 69 w 551"/>
                <a:gd name="T87" fmla="*/ 709 h 710"/>
                <a:gd name="T88" fmla="*/ 99 w 551"/>
                <a:gd name="T89" fmla="*/ 705 h 710"/>
                <a:gd name="T90" fmla="*/ 148 w 551"/>
                <a:gd name="T91" fmla="*/ 695 h 710"/>
                <a:gd name="T92" fmla="*/ 195 w 551"/>
                <a:gd name="T93" fmla="*/ 680 h 710"/>
                <a:gd name="T94" fmla="*/ 240 w 551"/>
                <a:gd name="T95" fmla="*/ 661 h 710"/>
                <a:gd name="T96" fmla="*/ 283 w 551"/>
                <a:gd name="T97" fmla="*/ 637 h 710"/>
                <a:gd name="T98" fmla="*/ 324 w 551"/>
                <a:gd name="T99" fmla="*/ 611 h 710"/>
                <a:gd name="T100" fmla="*/ 362 w 551"/>
                <a:gd name="T101" fmla="*/ 581 h 710"/>
                <a:gd name="T102" fmla="*/ 397 w 551"/>
                <a:gd name="T103" fmla="*/ 548 h 710"/>
                <a:gd name="T104" fmla="*/ 429 w 551"/>
                <a:gd name="T105" fmla="*/ 512 h 710"/>
                <a:gd name="T106" fmla="*/ 458 w 551"/>
                <a:gd name="T107" fmla="*/ 473 h 710"/>
                <a:gd name="T108" fmla="*/ 484 w 551"/>
                <a:gd name="T109" fmla="*/ 432 h 710"/>
                <a:gd name="T110" fmla="*/ 505 w 551"/>
                <a:gd name="T111" fmla="*/ 388 h 710"/>
                <a:gd name="T112" fmla="*/ 523 w 551"/>
                <a:gd name="T113" fmla="*/ 343 h 710"/>
                <a:gd name="T114" fmla="*/ 537 w 551"/>
                <a:gd name="T115" fmla="*/ 294 h 710"/>
                <a:gd name="T116" fmla="*/ 545 w 551"/>
                <a:gd name="T117" fmla="*/ 245 h 710"/>
                <a:gd name="T118" fmla="*/ 551 w 551"/>
                <a:gd name="T119" fmla="*/ 195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1" h="710">
                  <a:moveTo>
                    <a:pt x="551" y="169"/>
                  </a:moveTo>
                  <a:lnTo>
                    <a:pt x="551" y="142"/>
                  </a:lnTo>
                  <a:lnTo>
                    <a:pt x="548" y="116"/>
                  </a:lnTo>
                  <a:lnTo>
                    <a:pt x="545" y="90"/>
                  </a:lnTo>
                  <a:lnTo>
                    <a:pt x="541" y="64"/>
                  </a:lnTo>
                  <a:lnTo>
                    <a:pt x="539" y="60"/>
                  </a:lnTo>
                  <a:lnTo>
                    <a:pt x="537" y="56"/>
                  </a:lnTo>
                  <a:lnTo>
                    <a:pt x="535" y="56"/>
                  </a:lnTo>
                  <a:lnTo>
                    <a:pt x="535" y="55"/>
                  </a:lnTo>
                  <a:lnTo>
                    <a:pt x="532" y="50"/>
                  </a:lnTo>
                  <a:lnTo>
                    <a:pt x="530" y="46"/>
                  </a:lnTo>
                  <a:lnTo>
                    <a:pt x="529" y="46"/>
                  </a:lnTo>
                  <a:lnTo>
                    <a:pt x="529" y="46"/>
                  </a:lnTo>
                  <a:lnTo>
                    <a:pt x="528" y="42"/>
                  </a:lnTo>
                  <a:lnTo>
                    <a:pt x="526" y="39"/>
                  </a:lnTo>
                  <a:lnTo>
                    <a:pt x="525" y="39"/>
                  </a:lnTo>
                  <a:lnTo>
                    <a:pt x="525" y="39"/>
                  </a:lnTo>
                  <a:lnTo>
                    <a:pt x="524" y="36"/>
                  </a:lnTo>
                  <a:lnTo>
                    <a:pt x="521" y="33"/>
                  </a:lnTo>
                  <a:lnTo>
                    <a:pt x="521" y="33"/>
                  </a:lnTo>
                  <a:lnTo>
                    <a:pt x="521" y="33"/>
                  </a:lnTo>
                  <a:lnTo>
                    <a:pt x="516" y="25"/>
                  </a:lnTo>
                  <a:lnTo>
                    <a:pt x="511" y="17"/>
                  </a:lnTo>
                  <a:lnTo>
                    <a:pt x="511" y="17"/>
                  </a:lnTo>
                  <a:lnTo>
                    <a:pt x="508" y="15"/>
                  </a:lnTo>
                  <a:lnTo>
                    <a:pt x="508" y="15"/>
                  </a:lnTo>
                  <a:lnTo>
                    <a:pt x="508" y="15"/>
                  </a:lnTo>
                  <a:lnTo>
                    <a:pt x="505" y="11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2" y="7"/>
                  </a:lnTo>
                  <a:lnTo>
                    <a:pt x="500" y="3"/>
                  </a:lnTo>
                  <a:lnTo>
                    <a:pt x="497" y="0"/>
                  </a:lnTo>
                  <a:lnTo>
                    <a:pt x="503" y="21"/>
                  </a:lnTo>
                  <a:lnTo>
                    <a:pt x="508" y="41"/>
                  </a:lnTo>
                  <a:lnTo>
                    <a:pt x="513" y="62"/>
                  </a:lnTo>
                  <a:lnTo>
                    <a:pt x="517" y="82"/>
                  </a:lnTo>
                  <a:lnTo>
                    <a:pt x="520" y="104"/>
                  </a:lnTo>
                  <a:lnTo>
                    <a:pt x="523" y="124"/>
                  </a:lnTo>
                  <a:lnTo>
                    <a:pt x="524" y="146"/>
                  </a:lnTo>
                  <a:lnTo>
                    <a:pt x="525" y="169"/>
                  </a:lnTo>
                  <a:lnTo>
                    <a:pt x="524" y="195"/>
                  </a:lnTo>
                  <a:lnTo>
                    <a:pt x="521" y="222"/>
                  </a:lnTo>
                  <a:lnTo>
                    <a:pt x="518" y="248"/>
                  </a:lnTo>
                  <a:lnTo>
                    <a:pt x="514" y="272"/>
                  </a:lnTo>
                  <a:lnTo>
                    <a:pt x="508" y="298"/>
                  </a:lnTo>
                  <a:lnTo>
                    <a:pt x="501" y="322"/>
                  </a:lnTo>
                  <a:lnTo>
                    <a:pt x="492" y="347"/>
                  </a:lnTo>
                  <a:lnTo>
                    <a:pt x="484" y="371"/>
                  </a:lnTo>
                  <a:lnTo>
                    <a:pt x="473" y="393"/>
                  </a:lnTo>
                  <a:lnTo>
                    <a:pt x="462" y="416"/>
                  </a:lnTo>
                  <a:lnTo>
                    <a:pt x="449" y="438"/>
                  </a:lnTo>
                  <a:lnTo>
                    <a:pt x="436" y="458"/>
                  </a:lnTo>
                  <a:lnTo>
                    <a:pt x="421" y="479"/>
                  </a:lnTo>
                  <a:lnTo>
                    <a:pt x="406" y="498"/>
                  </a:lnTo>
                  <a:lnTo>
                    <a:pt x="390" y="518"/>
                  </a:lnTo>
                  <a:lnTo>
                    <a:pt x="372" y="535"/>
                  </a:lnTo>
                  <a:lnTo>
                    <a:pt x="354" y="552"/>
                  </a:lnTo>
                  <a:lnTo>
                    <a:pt x="336" y="568"/>
                  </a:lnTo>
                  <a:lnTo>
                    <a:pt x="316" y="584"/>
                  </a:lnTo>
                  <a:lnTo>
                    <a:pt x="296" y="599"/>
                  </a:lnTo>
                  <a:lnTo>
                    <a:pt x="274" y="613"/>
                  </a:lnTo>
                  <a:lnTo>
                    <a:pt x="253" y="624"/>
                  </a:lnTo>
                  <a:lnTo>
                    <a:pt x="230" y="636"/>
                  </a:lnTo>
                  <a:lnTo>
                    <a:pt x="207" y="646"/>
                  </a:lnTo>
                  <a:lnTo>
                    <a:pt x="183" y="656"/>
                  </a:lnTo>
                  <a:lnTo>
                    <a:pt x="160" y="663"/>
                  </a:lnTo>
                  <a:lnTo>
                    <a:pt x="135" y="671"/>
                  </a:lnTo>
                  <a:lnTo>
                    <a:pt x="110" y="676"/>
                  </a:lnTo>
                  <a:lnTo>
                    <a:pt x="84" y="682"/>
                  </a:lnTo>
                  <a:lnTo>
                    <a:pt x="58" y="685"/>
                  </a:lnTo>
                  <a:lnTo>
                    <a:pt x="32" y="686"/>
                  </a:lnTo>
                  <a:lnTo>
                    <a:pt x="5" y="687"/>
                  </a:lnTo>
                  <a:lnTo>
                    <a:pt x="0" y="687"/>
                  </a:lnTo>
                  <a:lnTo>
                    <a:pt x="13" y="691"/>
                  </a:lnTo>
                  <a:lnTo>
                    <a:pt x="25" y="697"/>
                  </a:lnTo>
                  <a:lnTo>
                    <a:pt x="38" y="700"/>
                  </a:lnTo>
                  <a:lnTo>
                    <a:pt x="52" y="704"/>
                  </a:lnTo>
                  <a:lnTo>
                    <a:pt x="53" y="704"/>
                  </a:lnTo>
                  <a:lnTo>
                    <a:pt x="53" y="704"/>
                  </a:lnTo>
                  <a:lnTo>
                    <a:pt x="56" y="705"/>
                  </a:lnTo>
                  <a:lnTo>
                    <a:pt x="59" y="707"/>
                  </a:lnTo>
                  <a:lnTo>
                    <a:pt x="60" y="707"/>
                  </a:lnTo>
                  <a:lnTo>
                    <a:pt x="60" y="707"/>
                  </a:lnTo>
                  <a:lnTo>
                    <a:pt x="65" y="708"/>
                  </a:lnTo>
                  <a:lnTo>
                    <a:pt x="69" y="709"/>
                  </a:lnTo>
                  <a:lnTo>
                    <a:pt x="69" y="709"/>
                  </a:lnTo>
                  <a:lnTo>
                    <a:pt x="69" y="709"/>
                  </a:lnTo>
                  <a:lnTo>
                    <a:pt x="74" y="710"/>
                  </a:lnTo>
                  <a:lnTo>
                    <a:pt x="99" y="705"/>
                  </a:lnTo>
                  <a:lnTo>
                    <a:pt x="124" y="701"/>
                  </a:lnTo>
                  <a:lnTo>
                    <a:pt x="148" y="695"/>
                  </a:lnTo>
                  <a:lnTo>
                    <a:pt x="172" y="688"/>
                  </a:lnTo>
                  <a:lnTo>
                    <a:pt x="195" y="680"/>
                  </a:lnTo>
                  <a:lnTo>
                    <a:pt x="218" y="671"/>
                  </a:lnTo>
                  <a:lnTo>
                    <a:pt x="240" y="661"/>
                  </a:lnTo>
                  <a:lnTo>
                    <a:pt x="262" y="650"/>
                  </a:lnTo>
                  <a:lnTo>
                    <a:pt x="283" y="637"/>
                  </a:lnTo>
                  <a:lnTo>
                    <a:pt x="303" y="626"/>
                  </a:lnTo>
                  <a:lnTo>
                    <a:pt x="324" y="611"/>
                  </a:lnTo>
                  <a:lnTo>
                    <a:pt x="343" y="596"/>
                  </a:lnTo>
                  <a:lnTo>
                    <a:pt x="362" y="581"/>
                  </a:lnTo>
                  <a:lnTo>
                    <a:pt x="380" y="565"/>
                  </a:lnTo>
                  <a:lnTo>
                    <a:pt x="397" y="548"/>
                  </a:lnTo>
                  <a:lnTo>
                    <a:pt x="413" y="530"/>
                  </a:lnTo>
                  <a:lnTo>
                    <a:pt x="429" y="512"/>
                  </a:lnTo>
                  <a:lnTo>
                    <a:pt x="444" y="493"/>
                  </a:lnTo>
                  <a:lnTo>
                    <a:pt x="458" y="473"/>
                  </a:lnTo>
                  <a:lnTo>
                    <a:pt x="471" y="453"/>
                  </a:lnTo>
                  <a:lnTo>
                    <a:pt x="484" y="432"/>
                  </a:lnTo>
                  <a:lnTo>
                    <a:pt x="494" y="411"/>
                  </a:lnTo>
                  <a:lnTo>
                    <a:pt x="505" y="388"/>
                  </a:lnTo>
                  <a:lnTo>
                    <a:pt x="514" y="365"/>
                  </a:lnTo>
                  <a:lnTo>
                    <a:pt x="523" y="343"/>
                  </a:lnTo>
                  <a:lnTo>
                    <a:pt x="530" y="319"/>
                  </a:lnTo>
                  <a:lnTo>
                    <a:pt x="537" y="294"/>
                  </a:lnTo>
                  <a:lnTo>
                    <a:pt x="542" y="270"/>
                  </a:lnTo>
                  <a:lnTo>
                    <a:pt x="545" y="245"/>
                  </a:lnTo>
                  <a:lnTo>
                    <a:pt x="548" y="219"/>
                  </a:lnTo>
                  <a:lnTo>
                    <a:pt x="551" y="195"/>
                  </a:lnTo>
                  <a:lnTo>
                    <a:pt x="551" y="169"/>
                  </a:lnTo>
                  <a:close/>
                </a:path>
              </a:pathLst>
            </a:custGeom>
            <a:solidFill>
              <a:srgbClr val="ADD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450"/>
            <p:cNvSpPr>
              <a:spLocks/>
            </p:cNvSpPr>
            <p:nvPr/>
          </p:nvSpPr>
          <p:spPr bwMode="auto">
            <a:xfrm>
              <a:off x="4597674" y="7404687"/>
              <a:ext cx="227497" cy="287950"/>
            </a:xfrm>
            <a:custGeom>
              <a:avLst/>
              <a:gdLst>
                <a:gd name="T0" fmla="*/ 571 w 571"/>
                <a:gd name="T1" fmla="*/ 176 h 726"/>
                <a:gd name="T2" fmla="*/ 568 w 571"/>
                <a:gd name="T3" fmla="*/ 142 h 726"/>
                <a:gd name="T4" fmla="*/ 563 w 571"/>
                <a:gd name="T5" fmla="*/ 107 h 726"/>
                <a:gd name="T6" fmla="*/ 557 w 571"/>
                <a:gd name="T7" fmla="*/ 73 h 726"/>
                <a:gd name="T8" fmla="*/ 548 w 571"/>
                <a:gd name="T9" fmla="*/ 50 h 726"/>
                <a:gd name="T10" fmla="*/ 544 w 571"/>
                <a:gd name="T11" fmla="*/ 43 h 726"/>
                <a:gd name="T12" fmla="*/ 541 w 571"/>
                <a:gd name="T13" fmla="*/ 41 h 726"/>
                <a:gd name="T14" fmla="*/ 538 w 571"/>
                <a:gd name="T15" fmla="*/ 37 h 726"/>
                <a:gd name="T16" fmla="*/ 535 w 571"/>
                <a:gd name="T17" fmla="*/ 34 h 726"/>
                <a:gd name="T18" fmla="*/ 527 w 571"/>
                <a:gd name="T19" fmla="*/ 25 h 726"/>
                <a:gd name="T20" fmla="*/ 513 w 571"/>
                <a:gd name="T21" fmla="*/ 8 h 726"/>
                <a:gd name="T22" fmla="*/ 514 w 571"/>
                <a:gd name="T23" fmla="*/ 23 h 726"/>
                <a:gd name="T24" fmla="*/ 529 w 571"/>
                <a:gd name="T25" fmla="*/ 69 h 726"/>
                <a:gd name="T26" fmla="*/ 538 w 571"/>
                <a:gd name="T27" fmla="*/ 118 h 726"/>
                <a:gd name="T28" fmla="*/ 544 w 571"/>
                <a:gd name="T29" fmla="*/ 169 h 726"/>
                <a:gd name="T30" fmla="*/ 544 w 571"/>
                <a:gd name="T31" fmla="*/ 221 h 726"/>
                <a:gd name="T32" fmla="*/ 538 w 571"/>
                <a:gd name="T33" fmla="*/ 271 h 726"/>
                <a:gd name="T34" fmla="*/ 529 w 571"/>
                <a:gd name="T35" fmla="*/ 321 h 726"/>
                <a:gd name="T36" fmla="*/ 513 w 571"/>
                <a:gd name="T37" fmla="*/ 369 h 726"/>
                <a:gd name="T38" fmla="*/ 494 w 571"/>
                <a:gd name="T39" fmla="*/ 414 h 726"/>
                <a:gd name="T40" fmla="*/ 471 w 571"/>
                <a:gd name="T41" fmla="*/ 456 h 726"/>
                <a:gd name="T42" fmla="*/ 443 w 571"/>
                <a:gd name="T43" fmla="*/ 497 h 726"/>
                <a:gd name="T44" fmla="*/ 413 w 571"/>
                <a:gd name="T45" fmla="*/ 534 h 726"/>
                <a:gd name="T46" fmla="*/ 378 w 571"/>
                <a:gd name="T47" fmla="*/ 568 h 726"/>
                <a:gd name="T48" fmla="*/ 341 w 571"/>
                <a:gd name="T49" fmla="*/ 600 h 726"/>
                <a:gd name="T50" fmla="*/ 301 w 571"/>
                <a:gd name="T51" fmla="*/ 627 h 726"/>
                <a:gd name="T52" fmla="*/ 257 w 571"/>
                <a:gd name="T53" fmla="*/ 650 h 726"/>
                <a:gd name="T54" fmla="*/ 212 w 571"/>
                <a:gd name="T55" fmla="*/ 669 h 726"/>
                <a:gd name="T56" fmla="*/ 165 w 571"/>
                <a:gd name="T57" fmla="*/ 684 h 726"/>
                <a:gd name="T58" fmla="*/ 115 w 571"/>
                <a:gd name="T59" fmla="*/ 694 h 726"/>
                <a:gd name="T60" fmla="*/ 64 w 571"/>
                <a:gd name="T61" fmla="*/ 699 h 726"/>
                <a:gd name="T62" fmla="*/ 28 w 571"/>
                <a:gd name="T63" fmla="*/ 700 h 726"/>
                <a:gd name="T64" fmla="*/ 10 w 571"/>
                <a:gd name="T65" fmla="*/ 699 h 726"/>
                <a:gd name="T66" fmla="*/ 5 w 571"/>
                <a:gd name="T67" fmla="*/ 700 h 726"/>
                <a:gd name="T68" fmla="*/ 5 w 571"/>
                <a:gd name="T69" fmla="*/ 701 h 726"/>
                <a:gd name="T70" fmla="*/ 9 w 571"/>
                <a:gd name="T71" fmla="*/ 702 h 726"/>
                <a:gd name="T72" fmla="*/ 17 w 571"/>
                <a:gd name="T73" fmla="*/ 706 h 726"/>
                <a:gd name="T74" fmla="*/ 24 w 571"/>
                <a:gd name="T75" fmla="*/ 709 h 726"/>
                <a:gd name="T76" fmla="*/ 28 w 571"/>
                <a:gd name="T77" fmla="*/ 711 h 726"/>
                <a:gd name="T78" fmla="*/ 28 w 571"/>
                <a:gd name="T79" fmla="*/ 711 h 726"/>
                <a:gd name="T80" fmla="*/ 48 w 571"/>
                <a:gd name="T81" fmla="*/ 718 h 726"/>
                <a:gd name="T82" fmla="*/ 68 w 571"/>
                <a:gd name="T83" fmla="*/ 726 h 726"/>
                <a:gd name="T84" fmla="*/ 120 w 571"/>
                <a:gd name="T85" fmla="*/ 721 h 726"/>
                <a:gd name="T86" fmla="*/ 170 w 571"/>
                <a:gd name="T87" fmla="*/ 710 h 726"/>
                <a:gd name="T88" fmla="*/ 219 w 571"/>
                <a:gd name="T89" fmla="*/ 695 h 726"/>
                <a:gd name="T90" fmla="*/ 265 w 571"/>
                <a:gd name="T91" fmla="*/ 676 h 726"/>
                <a:gd name="T92" fmla="*/ 309 w 571"/>
                <a:gd name="T93" fmla="*/ 653 h 726"/>
                <a:gd name="T94" fmla="*/ 350 w 571"/>
                <a:gd name="T95" fmla="*/ 626 h 726"/>
                <a:gd name="T96" fmla="*/ 389 w 571"/>
                <a:gd name="T97" fmla="*/ 594 h 726"/>
                <a:gd name="T98" fmla="*/ 425 w 571"/>
                <a:gd name="T99" fmla="*/ 561 h 726"/>
                <a:gd name="T100" fmla="*/ 457 w 571"/>
                <a:gd name="T101" fmla="*/ 523 h 726"/>
                <a:gd name="T102" fmla="*/ 485 w 571"/>
                <a:gd name="T103" fmla="*/ 483 h 726"/>
                <a:gd name="T104" fmla="*/ 510 w 571"/>
                <a:gd name="T105" fmla="*/ 440 h 726"/>
                <a:gd name="T106" fmla="*/ 532 w 571"/>
                <a:gd name="T107" fmla="*/ 394 h 726"/>
                <a:gd name="T108" fmla="*/ 548 w 571"/>
                <a:gd name="T109" fmla="*/ 347 h 726"/>
                <a:gd name="T110" fmla="*/ 561 w 571"/>
                <a:gd name="T111" fmla="*/ 298 h 726"/>
                <a:gd name="T112" fmla="*/ 568 w 571"/>
                <a:gd name="T113" fmla="*/ 247 h 726"/>
                <a:gd name="T114" fmla="*/ 571 w 571"/>
                <a:gd name="T115" fmla="*/ 19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1" h="726">
                  <a:moveTo>
                    <a:pt x="571" y="195"/>
                  </a:moveTo>
                  <a:lnTo>
                    <a:pt x="571" y="176"/>
                  </a:lnTo>
                  <a:lnTo>
                    <a:pt x="570" y="159"/>
                  </a:lnTo>
                  <a:lnTo>
                    <a:pt x="568" y="142"/>
                  </a:lnTo>
                  <a:lnTo>
                    <a:pt x="566" y="124"/>
                  </a:lnTo>
                  <a:lnTo>
                    <a:pt x="563" y="107"/>
                  </a:lnTo>
                  <a:lnTo>
                    <a:pt x="560" y="90"/>
                  </a:lnTo>
                  <a:lnTo>
                    <a:pt x="557" y="73"/>
                  </a:lnTo>
                  <a:lnTo>
                    <a:pt x="552" y="56"/>
                  </a:lnTo>
                  <a:lnTo>
                    <a:pt x="548" y="50"/>
                  </a:lnTo>
                  <a:lnTo>
                    <a:pt x="544" y="43"/>
                  </a:lnTo>
                  <a:lnTo>
                    <a:pt x="544" y="43"/>
                  </a:lnTo>
                  <a:lnTo>
                    <a:pt x="541" y="41"/>
                  </a:lnTo>
                  <a:lnTo>
                    <a:pt x="541" y="41"/>
                  </a:lnTo>
                  <a:lnTo>
                    <a:pt x="541" y="41"/>
                  </a:lnTo>
                  <a:lnTo>
                    <a:pt x="538" y="37"/>
                  </a:lnTo>
                  <a:lnTo>
                    <a:pt x="535" y="34"/>
                  </a:lnTo>
                  <a:lnTo>
                    <a:pt x="535" y="34"/>
                  </a:lnTo>
                  <a:lnTo>
                    <a:pt x="535" y="33"/>
                  </a:lnTo>
                  <a:lnTo>
                    <a:pt x="527" y="25"/>
                  </a:lnTo>
                  <a:lnTo>
                    <a:pt x="521" y="16"/>
                  </a:lnTo>
                  <a:lnTo>
                    <a:pt x="513" y="8"/>
                  </a:lnTo>
                  <a:lnTo>
                    <a:pt x="506" y="0"/>
                  </a:lnTo>
                  <a:lnTo>
                    <a:pt x="514" y="23"/>
                  </a:lnTo>
                  <a:lnTo>
                    <a:pt x="522" y="46"/>
                  </a:lnTo>
                  <a:lnTo>
                    <a:pt x="529" y="69"/>
                  </a:lnTo>
                  <a:lnTo>
                    <a:pt x="534" y="94"/>
                  </a:lnTo>
                  <a:lnTo>
                    <a:pt x="538" y="118"/>
                  </a:lnTo>
                  <a:lnTo>
                    <a:pt x="541" y="143"/>
                  </a:lnTo>
                  <a:lnTo>
                    <a:pt x="544" y="169"/>
                  </a:lnTo>
                  <a:lnTo>
                    <a:pt x="544" y="195"/>
                  </a:lnTo>
                  <a:lnTo>
                    <a:pt x="544" y="221"/>
                  </a:lnTo>
                  <a:lnTo>
                    <a:pt x="541" y="245"/>
                  </a:lnTo>
                  <a:lnTo>
                    <a:pt x="538" y="271"/>
                  </a:lnTo>
                  <a:lnTo>
                    <a:pt x="534" y="296"/>
                  </a:lnTo>
                  <a:lnTo>
                    <a:pt x="529" y="321"/>
                  </a:lnTo>
                  <a:lnTo>
                    <a:pt x="521" y="345"/>
                  </a:lnTo>
                  <a:lnTo>
                    <a:pt x="513" y="369"/>
                  </a:lnTo>
                  <a:lnTo>
                    <a:pt x="505" y="391"/>
                  </a:lnTo>
                  <a:lnTo>
                    <a:pt x="494" y="414"/>
                  </a:lnTo>
                  <a:lnTo>
                    <a:pt x="483" y="436"/>
                  </a:lnTo>
                  <a:lnTo>
                    <a:pt x="471" y="456"/>
                  </a:lnTo>
                  <a:lnTo>
                    <a:pt x="457" y="477"/>
                  </a:lnTo>
                  <a:lnTo>
                    <a:pt x="443" y="497"/>
                  </a:lnTo>
                  <a:lnTo>
                    <a:pt x="428" y="515"/>
                  </a:lnTo>
                  <a:lnTo>
                    <a:pt x="413" y="534"/>
                  </a:lnTo>
                  <a:lnTo>
                    <a:pt x="396" y="552"/>
                  </a:lnTo>
                  <a:lnTo>
                    <a:pt x="378" y="568"/>
                  </a:lnTo>
                  <a:lnTo>
                    <a:pt x="360" y="585"/>
                  </a:lnTo>
                  <a:lnTo>
                    <a:pt x="341" y="600"/>
                  </a:lnTo>
                  <a:lnTo>
                    <a:pt x="321" y="614"/>
                  </a:lnTo>
                  <a:lnTo>
                    <a:pt x="301" y="627"/>
                  </a:lnTo>
                  <a:lnTo>
                    <a:pt x="279" y="639"/>
                  </a:lnTo>
                  <a:lnTo>
                    <a:pt x="257" y="650"/>
                  </a:lnTo>
                  <a:lnTo>
                    <a:pt x="235" y="660"/>
                  </a:lnTo>
                  <a:lnTo>
                    <a:pt x="212" y="669"/>
                  </a:lnTo>
                  <a:lnTo>
                    <a:pt x="188" y="677"/>
                  </a:lnTo>
                  <a:lnTo>
                    <a:pt x="165" y="684"/>
                  </a:lnTo>
                  <a:lnTo>
                    <a:pt x="141" y="689"/>
                  </a:lnTo>
                  <a:lnTo>
                    <a:pt x="115" y="694"/>
                  </a:lnTo>
                  <a:lnTo>
                    <a:pt x="90" y="697"/>
                  </a:lnTo>
                  <a:lnTo>
                    <a:pt x="64" y="699"/>
                  </a:lnTo>
                  <a:lnTo>
                    <a:pt x="38" y="700"/>
                  </a:lnTo>
                  <a:lnTo>
                    <a:pt x="28" y="700"/>
                  </a:lnTo>
                  <a:lnTo>
                    <a:pt x="19" y="699"/>
                  </a:lnTo>
                  <a:lnTo>
                    <a:pt x="10" y="699"/>
                  </a:lnTo>
                  <a:lnTo>
                    <a:pt x="0" y="698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5" y="701"/>
                  </a:lnTo>
                  <a:lnTo>
                    <a:pt x="9" y="702"/>
                  </a:lnTo>
                  <a:lnTo>
                    <a:pt x="9" y="702"/>
                  </a:lnTo>
                  <a:lnTo>
                    <a:pt x="9" y="702"/>
                  </a:lnTo>
                  <a:lnTo>
                    <a:pt x="17" y="706"/>
                  </a:lnTo>
                  <a:lnTo>
                    <a:pt x="23" y="709"/>
                  </a:lnTo>
                  <a:lnTo>
                    <a:pt x="24" y="709"/>
                  </a:lnTo>
                  <a:lnTo>
                    <a:pt x="24" y="710"/>
                  </a:lnTo>
                  <a:lnTo>
                    <a:pt x="28" y="711"/>
                  </a:lnTo>
                  <a:lnTo>
                    <a:pt x="28" y="711"/>
                  </a:lnTo>
                  <a:lnTo>
                    <a:pt x="28" y="711"/>
                  </a:lnTo>
                  <a:lnTo>
                    <a:pt x="38" y="715"/>
                  </a:lnTo>
                  <a:lnTo>
                    <a:pt x="48" y="718"/>
                  </a:lnTo>
                  <a:lnTo>
                    <a:pt x="58" y="723"/>
                  </a:lnTo>
                  <a:lnTo>
                    <a:pt x="68" y="726"/>
                  </a:lnTo>
                  <a:lnTo>
                    <a:pt x="94" y="724"/>
                  </a:lnTo>
                  <a:lnTo>
                    <a:pt x="120" y="721"/>
                  </a:lnTo>
                  <a:lnTo>
                    <a:pt x="145" y="715"/>
                  </a:lnTo>
                  <a:lnTo>
                    <a:pt x="170" y="710"/>
                  </a:lnTo>
                  <a:lnTo>
                    <a:pt x="195" y="703"/>
                  </a:lnTo>
                  <a:lnTo>
                    <a:pt x="219" y="695"/>
                  </a:lnTo>
                  <a:lnTo>
                    <a:pt x="242" y="686"/>
                  </a:lnTo>
                  <a:lnTo>
                    <a:pt x="265" y="676"/>
                  </a:lnTo>
                  <a:lnTo>
                    <a:pt x="288" y="664"/>
                  </a:lnTo>
                  <a:lnTo>
                    <a:pt x="309" y="653"/>
                  </a:lnTo>
                  <a:lnTo>
                    <a:pt x="330" y="640"/>
                  </a:lnTo>
                  <a:lnTo>
                    <a:pt x="350" y="626"/>
                  </a:lnTo>
                  <a:lnTo>
                    <a:pt x="370" y="610"/>
                  </a:lnTo>
                  <a:lnTo>
                    <a:pt x="389" y="594"/>
                  </a:lnTo>
                  <a:lnTo>
                    <a:pt x="408" y="578"/>
                  </a:lnTo>
                  <a:lnTo>
                    <a:pt x="425" y="561"/>
                  </a:lnTo>
                  <a:lnTo>
                    <a:pt x="441" y="542"/>
                  </a:lnTo>
                  <a:lnTo>
                    <a:pt x="457" y="523"/>
                  </a:lnTo>
                  <a:lnTo>
                    <a:pt x="471" y="504"/>
                  </a:lnTo>
                  <a:lnTo>
                    <a:pt x="485" y="483"/>
                  </a:lnTo>
                  <a:lnTo>
                    <a:pt x="498" y="461"/>
                  </a:lnTo>
                  <a:lnTo>
                    <a:pt x="510" y="440"/>
                  </a:lnTo>
                  <a:lnTo>
                    <a:pt x="521" y="418"/>
                  </a:lnTo>
                  <a:lnTo>
                    <a:pt x="532" y="394"/>
                  </a:lnTo>
                  <a:lnTo>
                    <a:pt x="540" y="372"/>
                  </a:lnTo>
                  <a:lnTo>
                    <a:pt x="548" y="347"/>
                  </a:lnTo>
                  <a:lnTo>
                    <a:pt x="554" y="323"/>
                  </a:lnTo>
                  <a:lnTo>
                    <a:pt x="561" y="298"/>
                  </a:lnTo>
                  <a:lnTo>
                    <a:pt x="565" y="272"/>
                  </a:lnTo>
                  <a:lnTo>
                    <a:pt x="568" y="247"/>
                  </a:lnTo>
                  <a:lnTo>
                    <a:pt x="570" y="221"/>
                  </a:lnTo>
                  <a:lnTo>
                    <a:pt x="571" y="195"/>
                  </a:lnTo>
                  <a:close/>
                </a:path>
              </a:pathLst>
            </a:custGeom>
            <a:solidFill>
              <a:srgbClr val="AAC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451"/>
            <p:cNvSpPr>
              <a:spLocks/>
            </p:cNvSpPr>
            <p:nvPr/>
          </p:nvSpPr>
          <p:spPr bwMode="auto">
            <a:xfrm>
              <a:off x="4586539" y="7395141"/>
              <a:ext cx="232269" cy="292722"/>
            </a:xfrm>
            <a:custGeom>
              <a:avLst/>
              <a:gdLst>
                <a:gd name="T0" fmla="*/ 587 w 588"/>
                <a:gd name="T1" fmla="*/ 195 h 736"/>
                <a:gd name="T2" fmla="*/ 583 w 588"/>
                <a:gd name="T3" fmla="*/ 153 h 736"/>
                <a:gd name="T4" fmla="*/ 576 w 588"/>
                <a:gd name="T5" fmla="*/ 111 h 736"/>
                <a:gd name="T6" fmla="*/ 566 w 588"/>
                <a:gd name="T7" fmla="*/ 70 h 736"/>
                <a:gd name="T8" fmla="*/ 549 w 588"/>
                <a:gd name="T9" fmla="*/ 37 h 736"/>
                <a:gd name="T10" fmla="*/ 526 w 588"/>
                <a:gd name="T11" fmla="*/ 15 h 736"/>
                <a:gd name="T12" fmla="*/ 514 w 588"/>
                <a:gd name="T13" fmla="*/ 4 h 736"/>
                <a:gd name="T14" fmla="*/ 510 w 588"/>
                <a:gd name="T15" fmla="*/ 0 h 736"/>
                <a:gd name="T16" fmla="*/ 532 w 588"/>
                <a:gd name="T17" fmla="*/ 50 h 736"/>
                <a:gd name="T18" fmla="*/ 548 w 588"/>
                <a:gd name="T19" fmla="*/ 104 h 736"/>
                <a:gd name="T20" fmla="*/ 557 w 588"/>
                <a:gd name="T21" fmla="*/ 159 h 736"/>
                <a:gd name="T22" fmla="*/ 561 w 588"/>
                <a:gd name="T23" fmla="*/ 218 h 736"/>
                <a:gd name="T24" fmla="*/ 559 w 588"/>
                <a:gd name="T25" fmla="*/ 267 h 736"/>
                <a:gd name="T26" fmla="*/ 551 w 588"/>
                <a:gd name="T27" fmla="*/ 316 h 736"/>
                <a:gd name="T28" fmla="*/ 538 w 588"/>
                <a:gd name="T29" fmla="*/ 363 h 736"/>
                <a:gd name="T30" fmla="*/ 522 w 588"/>
                <a:gd name="T31" fmla="*/ 409 h 736"/>
                <a:gd name="T32" fmla="*/ 501 w 588"/>
                <a:gd name="T33" fmla="*/ 452 h 736"/>
                <a:gd name="T34" fmla="*/ 476 w 588"/>
                <a:gd name="T35" fmla="*/ 492 h 736"/>
                <a:gd name="T36" fmla="*/ 448 w 588"/>
                <a:gd name="T37" fmla="*/ 531 h 736"/>
                <a:gd name="T38" fmla="*/ 416 w 588"/>
                <a:gd name="T39" fmla="*/ 565 h 736"/>
                <a:gd name="T40" fmla="*/ 381 w 588"/>
                <a:gd name="T41" fmla="*/ 597 h 736"/>
                <a:gd name="T42" fmla="*/ 344 w 588"/>
                <a:gd name="T43" fmla="*/ 626 h 736"/>
                <a:gd name="T44" fmla="*/ 303 w 588"/>
                <a:gd name="T45" fmla="*/ 650 h 736"/>
                <a:gd name="T46" fmla="*/ 260 w 588"/>
                <a:gd name="T47" fmla="*/ 671 h 736"/>
                <a:gd name="T48" fmla="*/ 215 w 588"/>
                <a:gd name="T49" fmla="*/ 687 h 736"/>
                <a:gd name="T50" fmla="*/ 168 w 588"/>
                <a:gd name="T51" fmla="*/ 699 h 736"/>
                <a:gd name="T52" fmla="*/ 119 w 588"/>
                <a:gd name="T53" fmla="*/ 707 h 736"/>
                <a:gd name="T54" fmla="*/ 68 w 588"/>
                <a:gd name="T55" fmla="*/ 709 h 736"/>
                <a:gd name="T56" fmla="*/ 34 w 588"/>
                <a:gd name="T57" fmla="*/ 708 h 736"/>
                <a:gd name="T58" fmla="*/ 0 w 588"/>
                <a:gd name="T59" fmla="*/ 705 h 736"/>
                <a:gd name="T60" fmla="*/ 3 w 588"/>
                <a:gd name="T61" fmla="*/ 707 h 736"/>
                <a:gd name="T62" fmla="*/ 7 w 588"/>
                <a:gd name="T63" fmla="*/ 709 h 736"/>
                <a:gd name="T64" fmla="*/ 8 w 588"/>
                <a:gd name="T65" fmla="*/ 709 h 736"/>
                <a:gd name="T66" fmla="*/ 22 w 588"/>
                <a:gd name="T67" fmla="*/ 718 h 736"/>
                <a:gd name="T68" fmla="*/ 23 w 588"/>
                <a:gd name="T69" fmla="*/ 718 h 736"/>
                <a:gd name="T70" fmla="*/ 35 w 588"/>
                <a:gd name="T71" fmla="*/ 723 h 736"/>
                <a:gd name="T72" fmla="*/ 35 w 588"/>
                <a:gd name="T73" fmla="*/ 724 h 736"/>
                <a:gd name="T74" fmla="*/ 39 w 588"/>
                <a:gd name="T75" fmla="*/ 725 h 736"/>
                <a:gd name="T76" fmla="*/ 47 w 588"/>
                <a:gd name="T77" fmla="*/ 729 h 736"/>
                <a:gd name="T78" fmla="*/ 54 w 588"/>
                <a:gd name="T79" fmla="*/ 732 h 736"/>
                <a:gd name="T80" fmla="*/ 58 w 588"/>
                <a:gd name="T81" fmla="*/ 734 h 736"/>
                <a:gd name="T82" fmla="*/ 58 w 588"/>
                <a:gd name="T83" fmla="*/ 734 h 736"/>
                <a:gd name="T84" fmla="*/ 68 w 588"/>
                <a:gd name="T85" fmla="*/ 736 h 736"/>
                <a:gd name="T86" fmla="*/ 121 w 588"/>
                <a:gd name="T87" fmla="*/ 734 h 736"/>
                <a:gd name="T88" fmla="*/ 173 w 588"/>
                <a:gd name="T89" fmla="*/ 725 h 736"/>
                <a:gd name="T90" fmla="*/ 223 w 588"/>
                <a:gd name="T91" fmla="*/ 712 h 736"/>
                <a:gd name="T92" fmla="*/ 270 w 588"/>
                <a:gd name="T93" fmla="*/ 695 h 736"/>
                <a:gd name="T94" fmla="*/ 316 w 588"/>
                <a:gd name="T95" fmla="*/ 673 h 736"/>
                <a:gd name="T96" fmla="*/ 359 w 588"/>
                <a:gd name="T97" fmla="*/ 648 h 736"/>
                <a:gd name="T98" fmla="*/ 399 w 588"/>
                <a:gd name="T99" fmla="*/ 617 h 736"/>
                <a:gd name="T100" fmla="*/ 435 w 588"/>
                <a:gd name="T101" fmla="*/ 584 h 736"/>
                <a:gd name="T102" fmla="*/ 469 w 588"/>
                <a:gd name="T103" fmla="*/ 547 h 736"/>
                <a:gd name="T104" fmla="*/ 499 w 588"/>
                <a:gd name="T105" fmla="*/ 507 h 736"/>
                <a:gd name="T106" fmla="*/ 525 w 588"/>
                <a:gd name="T107" fmla="*/ 465 h 736"/>
                <a:gd name="T108" fmla="*/ 547 w 588"/>
                <a:gd name="T109" fmla="*/ 420 h 736"/>
                <a:gd name="T110" fmla="*/ 564 w 588"/>
                <a:gd name="T111" fmla="*/ 371 h 736"/>
                <a:gd name="T112" fmla="*/ 577 w 588"/>
                <a:gd name="T113" fmla="*/ 321 h 736"/>
                <a:gd name="T114" fmla="*/ 584 w 588"/>
                <a:gd name="T115" fmla="*/ 271 h 736"/>
                <a:gd name="T116" fmla="*/ 588 w 588"/>
                <a:gd name="T117" fmla="*/ 21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8" h="736">
                  <a:moveTo>
                    <a:pt x="588" y="218"/>
                  </a:moveTo>
                  <a:lnTo>
                    <a:pt x="587" y="195"/>
                  </a:lnTo>
                  <a:lnTo>
                    <a:pt x="586" y="173"/>
                  </a:lnTo>
                  <a:lnTo>
                    <a:pt x="583" y="153"/>
                  </a:lnTo>
                  <a:lnTo>
                    <a:pt x="580" y="131"/>
                  </a:lnTo>
                  <a:lnTo>
                    <a:pt x="576" y="111"/>
                  </a:lnTo>
                  <a:lnTo>
                    <a:pt x="571" y="90"/>
                  </a:lnTo>
                  <a:lnTo>
                    <a:pt x="566" y="70"/>
                  </a:lnTo>
                  <a:lnTo>
                    <a:pt x="560" y="50"/>
                  </a:lnTo>
                  <a:lnTo>
                    <a:pt x="549" y="37"/>
                  </a:lnTo>
                  <a:lnTo>
                    <a:pt x="538" y="25"/>
                  </a:lnTo>
                  <a:lnTo>
                    <a:pt x="526" y="15"/>
                  </a:lnTo>
                  <a:lnTo>
                    <a:pt x="514" y="4"/>
                  </a:lnTo>
                  <a:lnTo>
                    <a:pt x="514" y="4"/>
                  </a:lnTo>
                  <a:lnTo>
                    <a:pt x="514" y="4"/>
                  </a:lnTo>
                  <a:lnTo>
                    <a:pt x="510" y="0"/>
                  </a:lnTo>
                  <a:lnTo>
                    <a:pt x="522" y="24"/>
                  </a:lnTo>
                  <a:lnTo>
                    <a:pt x="532" y="50"/>
                  </a:lnTo>
                  <a:lnTo>
                    <a:pt x="540" y="77"/>
                  </a:lnTo>
                  <a:lnTo>
                    <a:pt x="548" y="104"/>
                  </a:lnTo>
                  <a:lnTo>
                    <a:pt x="553" y="131"/>
                  </a:lnTo>
                  <a:lnTo>
                    <a:pt x="557" y="159"/>
                  </a:lnTo>
                  <a:lnTo>
                    <a:pt x="560" y="189"/>
                  </a:lnTo>
                  <a:lnTo>
                    <a:pt x="561" y="218"/>
                  </a:lnTo>
                  <a:lnTo>
                    <a:pt x="560" y="243"/>
                  </a:lnTo>
                  <a:lnTo>
                    <a:pt x="559" y="267"/>
                  </a:lnTo>
                  <a:lnTo>
                    <a:pt x="555" y="292"/>
                  </a:lnTo>
                  <a:lnTo>
                    <a:pt x="551" y="316"/>
                  </a:lnTo>
                  <a:lnTo>
                    <a:pt x="546" y="341"/>
                  </a:lnTo>
                  <a:lnTo>
                    <a:pt x="538" y="363"/>
                  </a:lnTo>
                  <a:lnTo>
                    <a:pt x="530" y="386"/>
                  </a:lnTo>
                  <a:lnTo>
                    <a:pt x="522" y="409"/>
                  </a:lnTo>
                  <a:lnTo>
                    <a:pt x="512" y="430"/>
                  </a:lnTo>
                  <a:lnTo>
                    <a:pt x="501" y="452"/>
                  </a:lnTo>
                  <a:lnTo>
                    <a:pt x="489" y="473"/>
                  </a:lnTo>
                  <a:lnTo>
                    <a:pt x="476" y="492"/>
                  </a:lnTo>
                  <a:lnTo>
                    <a:pt x="462" y="511"/>
                  </a:lnTo>
                  <a:lnTo>
                    <a:pt x="448" y="531"/>
                  </a:lnTo>
                  <a:lnTo>
                    <a:pt x="433" y="548"/>
                  </a:lnTo>
                  <a:lnTo>
                    <a:pt x="416" y="565"/>
                  </a:lnTo>
                  <a:lnTo>
                    <a:pt x="400" y="582"/>
                  </a:lnTo>
                  <a:lnTo>
                    <a:pt x="381" y="597"/>
                  </a:lnTo>
                  <a:lnTo>
                    <a:pt x="363" y="612"/>
                  </a:lnTo>
                  <a:lnTo>
                    <a:pt x="344" y="626"/>
                  </a:lnTo>
                  <a:lnTo>
                    <a:pt x="324" y="638"/>
                  </a:lnTo>
                  <a:lnTo>
                    <a:pt x="303" y="650"/>
                  </a:lnTo>
                  <a:lnTo>
                    <a:pt x="282" y="660"/>
                  </a:lnTo>
                  <a:lnTo>
                    <a:pt x="260" y="671"/>
                  </a:lnTo>
                  <a:lnTo>
                    <a:pt x="238" y="680"/>
                  </a:lnTo>
                  <a:lnTo>
                    <a:pt x="215" y="687"/>
                  </a:lnTo>
                  <a:lnTo>
                    <a:pt x="191" y="694"/>
                  </a:lnTo>
                  <a:lnTo>
                    <a:pt x="168" y="699"/>
                  </a:lnTo>
                  <a:lnTo>
                    <a:pt x="144" y="704"/>
                  </a:lnTo>
                  <a:lnTo>
                    <a:pt x="119" y="707"/>
                  </a:lnTo>
                  <a:lnTo>
                    <a:pt x="94" y="709"/>
                  </a:lnTo>
                  <a:lnTo>
                    <a:pt x="68" y="709"/>
                  </a:lnTo>
                  <a:lnTo>
                    <a:pt x="51" y="709"/>
                  </a:lnTo>
                  <a:lnTo>
                    <a:pt x="34" y="708"/>
                  </a:lnTo>
                  <a:lnTo>
                    <a:pt x="17" y="707"/>
                  </a:lnTo>
                  <a:lnTo>
                    <a:pt x="0" y="705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7" y="709"/>
                  </a:lnTo>
                  <a:lnTo>
                    <a:pt x="8" y="709"/>
                  </a:lnTo>
                  <a:lnTo>
                    <a:pt x="8" y="709"/>
                  </a:lnTo>
                  <a:lnTo>
                    <a:pt x="15" y="713"/>
                  </a:lnTo>
                  <a:lnTo>
                    <a:pt x="22" y="718"/>
                  </a:lnTo>
                  <a:lnTo>
                    <a:pt x="23" y="718"/>
                  </a:lnTo>
                  <a:lnTo>
                    <a:pt x="23" y="718"/>
                  </a:lnTo>
                  <a:lnTo>
                    <a:pt x="28" y="721"/>
                  </a:lnTo>
                  <a:lnTo>
                    <a:pt x="35" y="723"/>
                  </a:lnTo>
                  <a:lnTo>
                    <a:pt x="35" y="723"/>
                  </a:lnTo>
                  <a:lnTo>
                    <a:pt x="35" y="724"/>
                  </a:lnTo>
                  <a:lnTo>
                    <a:pt x="39" y="725"/>
                  </a:lnTo>
                  <a:lnTo>
                    <a:pt x="39" y="725"/>
                  </a:lnTo>
                  <a:lnTo>
                    <a:pt x="39" y="725"/>
                  </a:lnTo>
                  <a:lnTo>
                    <a:pt x="47" y="729"/>
                  </a:lnTo>
                  <a:lnTo>
                    <a:pt x="53" y="732"/>
                  </a:lnTo>
                  <a:lnTo>
                    <a:pt x="54" y="732"/>
                  </a:lnTo>
                  <a:lnTo>
                    <a:pt x="54" y="733"/>
                  </a:lnTo>
                  <a:lnTo>
                    <a:pt x="58" y="734"/>
                  </a:lnTo>
                  <a:lnTo>
                    <a:pt x="58" y="734"/>
                  </a:lnTo>
                  <a:lnTo>
                    <a:pt x="58" y="734"/>
                  </a:lnTo>
                  <a:lnTo>
                    <a:pt x="63" y="736"/>
                  </a:lnTo>
                  <a:lnTo>
                    <a:pt x="68" y="736"/>
                  </a:lnTo>
                  <a:lnTo>
                    <a:pt x="95" y="735"/>
                  </a:lnTo>
                  <a:lnTo>
                    <a:pt x="121" y="734"/>
                  </a:lnTo>
                  <a:lnTo>
                    <a:pt x="147" y="731"/>
                  </a:lnTo>
                  <a:lnTo>
                    <a:pt x="173" y="725"/>
                  </a:lnTo>
                  <a:lnTo>
                    <a:pt x="198" y="720"/>
                  </a:lnTo>
                  <a:lnTo>
                    <a:pt x="223" y="712"/>
                  </a:lnTo>
                  <a:lnTo>
                    <a:pt x="246" y="705"/>
                  </a:lnTo>
                  <a:lnTo>
                    <a:pt x="270" y="695"/>
                  </a:lnTo>
                  <a:lnTo>
                    <a:pt x="293" y="685"/>
                  </a:lnTo>
                  <a:lnTo>
                    <a:pt x="316" y="673"/>
                  </a:lnTo>
                  <a:lnTo>
                    <a:pt x="337" y="662"/>
                  </a:lnTo>
                  <a:lnTo>
                    <a:pt x="359" y="648"/>
                  </a:lnTo>
                  <a:lnTo>
                    <a:pt x="379" y="633"/>
                  </a:lnTo>
                  <a:lnTo>
                    <a:pt x="399" y="617"/>
                  </a:lnTo>
                  <a:lnTo>
                    <a:pt x="417" y="601"/>
                  </a:lnTo>
                  <a:lnTo>
                    <a:pt x="435" y="584"/>
                  </a:lnTo>
                  <a:lnTo>
                    <a:pt x="453" y="567"/>
                  </a:lnTo>
                  <a:lnTo>
                    <a:pt x="469" y="547"/>
                  </a:lnTo>
                  <a:lnTo>
                    <a:pt x="484" y="528"/>
                  </a:lnTo>
                  <a:lnTo>
                    <a:pt x="499" y="507"/>
                  </a:lnTo>
                  <a:lnTo>
                    <a:pt x="512" y="487"/>
                  </a:lnTo>
                  <a:lnTo>
                    <a:pt x="525" y="465"/>
                  </a:lnTo>
                  <a:lnTo>
                    <a:pt x="536" y="442"/>
                  </a:lnTo>
                  <a:lnTo>
                    <a:pt x="547" y="420"/>
                  </a:lnTo>
                  <a:lnTo>
                    <a:pt x="555" y="396"/>
                  </a:lnTo>
                  <a:lnTo>
                    <a:pt x="564" y="371"/>
                  </a:lnTo>
                  <a:lnTo>
                    <a:pt x="571" y="347"/>
                  </a:lnTo>
                  <a:lnTo>
                    <a:pt x="577" y="321"/>
                  </a:lnTo>
                  <a:lnTo>
                    <a:pt x="581" y="297"/>
                  </a:lnTo>
                  <a:lnTo>
                    <a:pt x="584" y="271"/>
                  </a:lnTo>
                  <a:lnTo>
                    <a:pt x="587" y="244"/>
                  </a:lnTo>
                  <a:lnTo>
                    <a:pt x="588" y="218"/>
                  </a:lnTo>
                  <a:close/>
                </a:path>
              </a:pathLst>
            </a:custGeom>
            <a:solidFill>
              <a:srgbClr val="A8C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452"/>
            <p:cNvSpPr>
              <a:spLocks/>
            </p:cNvSpPr>
            <p:nvPr/>
          </p:nvSpPr>
          <p:spPr bwMode="auto">
            <a:xfrm>
              <a:off x="4575403" y="7387187"/>
              <a:ext cx="238632" cy="295904"/>
            </a:xfrm>
            <a:custGeom>
              <a:avLst/>
              <a:gdLst>
                <a:gd name="T0" fmla="*/ 602 w 602"/>
                <a:gd name="T1" fmla="*/ 213 h 744"/>
                <a:gd name="T2" fmla="*/ 596 w 602"/>
                <a:gd name="T3" fmla="*/ 162 h 744"/>
                <a:gd name="T4" fmla="*/ 587 w 602"/>
                <a:gd name="T5" fmla="*/ 113 h 744"/>
                <a:gd name="T6" fmla="*/ 572 w 602"/>
                <a:gd name="T7" fmla="*/ 67 h 744"/>
                <a:gd name="T8" fmla="*/ 553 w 602"/>
                <a:gd name="T9" fmla="*/ 35 h 744"/>
                <a:gd name="T10" fmla="*/ 542 w 602"/>
                <a:gd name="T11" fmla="*/ 25 h 744"/>
                <a:gd name="T12" fmla="*/ 536 w 602"/>
                <a:gd name="T13" fmla="*/ 19 h 744"/>
                <a:gd name="T14" fmla="*/ 529 w 602"/>
                <a:gd name="T15" fmla="*/ 14 h 744"/>
                <a:gd name="T16" fmla="*/ 527 w 602"/>
                <a:gd name="T17" fmla="*/ 12 h 744"/>
                <a:gd name="T18" fmla="*/ 527 w 602"/>
                <a:gd name="T19" fmla="*/ 12 h 744"/>
                <a:gd name="T20" fmla="*/ 512 w 602"/>
                <a:gd name="T21" fmla="*/ 0 h 744"/>
                <a:gd name="T22" fmla="*/ 539 w 602"/>
                <a:gd name="T23" fmla="*/ 55 h 744"/>
                <a:gd name="T24" fmla="*/ 558 w 602"/>
                <a:gd name="T25" fmla="*/ 113 h 744"/>
                <a:gd name="T26" fmla="*/ 571 w 602"/>
                <a:gd name="T27" fmla="*/ 174 h 744"/>
                <a:gd name="T28" fmla="*/ 576 w 602"/>
                <a:gd name="T29" fmla="*/ 239 h 744"/>
                <a:gd name="T30" fmla="*/ 572 w 602"/>
                <a:gd name="T31" fmla="*/ 287 h 744"/>
                <a:gd name="T32" fmla="*/ 566 w 602"/>
                <a:gd name="T33" fmla="*/ 335 h 744"/>
                <a:gd name="T34" fmla="*/ 554 w 602"/>
                <a:gd name="T35" fmla="*/ 380 h 744"/>
                <a:gd name="T36" fmla="*/ 538 w 602"/>
                <a:gd name="T37" fmla="*/ 424 h 744"/>
                <a:gd name="T38" fmla="*/ 517 w 602"/>
                <a:gd name="T39" fmla="*/ 467 h 744"/>
                <a:gd name="T40" fmla="*/ 494 w 602"/>
                <a:gd name="T41" fmla="*/ 507 h 744"/>
                <a:gd name="T42" fmla="*/ 466 w 602"/>
                <a:gd name="T43" fmla="*/ 543 h 744"/>
                <a:gd name="T44" fmla="*/ 435 w 602"/>
                <a:gd name="T45" fmla="*/ 577 h 744"/>
                <a:gd name="T46" fmla="*/ 401 w 602"/>
                <a:gd name="T47" fmla="*/ 608 h 744"/>
                <a:gd name="T48" fmla="*/ 364 w 602"/>
                <a:gd name="T49" fmla="*/ 635 h 744"/>
                <a:gd name="T50" fmla="*/ 325 w 602"/>
                <a:gd name="T51" fmla="*/ 660 h 744"/>
                <a:gd name="T52" fmla="*/ 283 w 602"/>
                <a:gd name="T53" fmla="*/ 679 h 744"/>
                <a:gd name="T54" fmla="*/ 239 w 602"/>
                <a:gd name="T55" fmla="*/ 696 h 744"/>
                <a:gd name="T56" fmla="*/ 193 w 602"/>
                <a:gd name="T57" fmla="*/ 707 h 744"/>
                <a:gd name="T58" fmla="*/ 145 w 602"/>
                <a:gd name="T59" fmla="*/ 715 h 744"/>
                <a:gd name="T60" fmla="*/ 96 w 602"/>
                <a:gd name="T61" fmla="*/ 717 h 744"/>
                <a:gd name="T62" fmla="*/ 48 w 602"/>
                <a:gd name="T63" fmla="*/ 715 h 744"/>
                <a:gd name="T64" fmla="*/ 0 w 602"/>
                <a:gd name="T65" fmla="*/ 707 h 744"/>
                <a:gd name="T66" fmla="*/ 8 w 602"/>
                <a:gd name="T67" fmla="*/ 713 h 744"/>
                <a:gd name="T68" fmla="*/ 8 w 602"/>
                <a:gd name="T69" fmla="*/ 713 h 744"/>
                <a:gd name="T70" fmla="*/ 14 w 602"/>
                <a:gd name="T71" fmla="*/ 717 h 744"/>
                <a:gd name="T72" fmla="*/ 14 w 602"/>
                <a:gd name="T73" fmla="*/ 717 h 744"/>
                <a:gd name="T74" fmla="*/ 31 w 602"/>
                <a:gd name="T75" fmla="*/ 728 h 744"/>
                <a:gd name="T76" fmla="*/ 31 w 602"/>
                <a:gd name="T77" fmla="*/ 728 h 744"/>
                <a:gd name="T78" fmla="*/ 36 w 602"/>
                <a:gd name="T79" fmla="*/ 730 h 744"/>
                <a:gd name="T80" fmla="*/ 43 w 602"/>
                <a:gd name="T81" fmla="*/ 734 h 744"/>
                <a:gd name="T82" fmla="*/ 51 w 602"/>
                <a:gd name="T83" fmla="*/ 739 h 744"/>
                <a:gd name="T84" fmla="*/ 54 w 602"/>
                <a:gd name="T85" fmla="*/ 741 h 744"/>
                <a:gd name="T86" fmla="*/ 68 w 602"/>
                <a:gd name="T87" fmla="*/ 743 h 744"/>
                <a:gd name="T88" fmla="*/ 86 w 602"/>
                <a:gd name="T89" fmla="*/ 744 h 744"/>
                <a:gd name="T90" fmla="*/ 122 w 602"/>
                <a:gd name="T91" fmla="*/ 743 h 744"/>
                <a:gd name="T92" fmla="*/ 173 w 602"/>
                <a:gd name="T93" fmla="*/ 738 h 744"/>
                <a:gd name="T94" fmla="*/ 223 w 602"/>
                <a:gd name="T95" fmla="*/ 728 h 744"/>
                <a:gd name="T96" fmla="*/ 270 w 602"/>
                <a:gd name="T97" fmla="*/ 713 h 744"/>
                <a:gd name="T98" fmla="*/ 315 w 602"/>
                <a:gd name="T99" fmla="*/ 694 h 744"/>
                <a:gd name="T100" fmla="*/ 359 w 602"/>
                <a:gd name="T101" fmla="*/ 671 h 744"/>
                <a:gd name="T102" fmla="*/ 399 w 602"/>
                <a:gd name="T103" fmla="*/ 644 h 744"/>
                <a:gd name="T104" fmla="*/ 436 w 602"/>
                <a:gd name="T105" fmla="*/ 612 h 744"/>
                <a:gd name="T106" fmla="*/ 471 w 602"/>
                <a:gd name="T107" fmla="*/ 578 h 744"/>
                <a:gd name="T108" fmla="*/ 501 w 602"/>
                <a:gd name="T109" fmla="*/ 541 h 744"/>
                <a:gd name="T110" fmla="*/ 529 w 602"/>
                <a:gd name="T111" fmla="*/ 500 h 744"/>
                <a:gd name="T112" fmla="*/ 552 w 602"/>
                <a:gd name="T113" fmla="*/ 458 h 744"/>
                <a:gd name="T114" fmla="*/ 571 w 602"/>
                <a:gd name="T115" fmla="*/ 413 h 744"/>
                <a:gd name="T116" fmla="*/ 587 w 602"/>
                <a:gd name="T117" fmla="*/ 365 h 744"/>
                <a:gd name="T118" fmla="*/ 596 w 602"/>
                <a:gd name="T119" fmla="*/ 315 h 744"/>
                <a:gd name="T120" fmla="*/ 602 w 602"/>
                <a:gd name="T121" fmla="*/ 265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2" h="744">
                  <a:moveTo>
                    <a:pt x="602" y="239"/>
                  </a:moveTo>
                  <a:lnTo>
                    <a:pt x="602" y="213"/>
                  </a:lnTo>
                  <a:lnTo>
                    <a:pt x="599" y="187"/>
                  </a:lnTo>
                  <a:lnTo>
                    <a:pt x="596" y="162"/>
                  </a:lnTo>
                  <a:lnTo>
                    <a:pt x="592" y="138"/>
                  </a:lnTo>
                  <a:lnTo>
                    <a:pt x="587" y="113"/>
                  </a:lnTo>
                  <a:lnTo>
                    <a:pt x="580" y="90"/>
                  </a:lnTo>
                  <a:lnTo>
                    <a:pt x="572" y="67"/>
                  </a:lnTo>
                  <a:lnTo>
                    <a:pt x="564" y="44"/>
                  </a:lnTo>
                  <a:lnTo>
                    <a:pt x="553" y="35"/>
                  </a:lnTo>
                  <a:lnTo>
                    <a:pt x="542" y="25"/>
                  </a:lnTo>
                  <a:lnTo>
                    <a:pt x="542" y="25"/>
                  </a:lnTo>
                  <a:lnTo>
                    <a:pt x="542" y="25"/>
                  </a:lnTo>
                  <a:lnTo>
                    <a:pt x="536" y="19"/>
                  </a:lnTo>
                  <a:lnTo>
                    <a:pt x="530" y="14"/>
                  </a:lnTo>
                  <a:lnTo>
                    <a:pt x="529" y="14"/>
                  </a:lnTo>
                  <a:lnTo>
                    <a:pt x="529" y="14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0" y="5"/>
                  </a:lnTo>
                  <a:lnTo>
                    <a:pt x="512" y="0"/>
                  </a:lnTo>
                  <a:lnTo>
                    <a:pt x="526" y="27"/>
                  </a:lnTo>
                  <a:lnTo>
                    <a:pt x="539" y="55"/>
                  </a:lnTo>
                  <a:lnTo>
                    <a:pt x="550" y="83"/>
                  </a:lnTo>
                  <a:lnTo>
                    <a:pt x="558" y="113"/>
                  </a:lnTo>
                  <a:lnTo>
                    <a:pt x="566" y="144"/>
                  </a:lnTo>
                  <a:lnTo>
                    <a:pt x="571" y="174"/>
                  </a:lnTo>
                  <a:lnTo>
                    <a:pt x="575" y="206"/>
                  </a:lnTo>
                  <a:lnTo>
                    <a:pt x="576" y="239"/>
                  </a:lnTo>
                  <a:lnTo>
                    <a:pt x="575" y="262"/>
                  </a:lnTo>
                  <a:lnTo>
                    <a:pt x="572" y="287"/>
                  </a:lnTo>
                  <a:lnTo>
                    <a:pt x="570" y="311"/>
                  </a:lnTo>
                  <a:lnTo>
                    <a:pt x="566" y="335"/>
                  </a:lnTo>
                  <a:lnTo>
                    <a:pt x="561" y="357"/>
                  </a:lnTo>
                  <a:lnTo>
                    <a:pt x="554" y="380"/>
                  </a:lnTo>
                  <a:lnTo>
                    <a:pt x="547" y="403"/>
                  </a:lnTo>
                  <a:lnTo>
                    <a:pt x="538" y="424"/>
                  </a:lnTo>
                  <a:lnTo>
                    <a:pt x="528" y="446"/>
                  </a:lnTo>
                  <a:lnTo>
                    <a:pt x="517" y="467"/>
                  </a:lnTo>
                  <a:lnTo>
                    <a:pt x="506" y="487"/>
                  </a:lnTo>
                  <a:lnTo>
                    <a:pt x="494" y="507"/>
                  </a:lnTo>
                  <a:lnTo>
                    <a:pt x="481" y="525"/>
                  </a:lnTo>
                  <a:lnTo>
                    <a:pt x="466" y="543"/>
                  </a:lnTo>
                  <a:lnTo>
                    <a:pt x="450" y="561"/>
                  </a:lnTo>
                  <a:lnTo>
                    <a:pt x="435" y="577"/>
                  </a:lnTo>
                  <a:lnTo>
                    <a:pt x="418" y="593"/>
                  </a:lnTo>
                  <a:lnTo>
                    <a:pt x="401" y="608"/>
                  </a:lnTo>
                  <a:lnTo>
                    <a:pt x="383" y="622"/>
                  </a:lnTo>
                  <a:lnTo>
                    <a:pt x="364" y="635"/>
                  </a:lnTo>
                  <a:lnTo>
                    <a:pt x="345" y="648"/>
                  </a:lnTo>
                  <a:lnTo>
                    <a:pt x="325" y="660"/>
                  </a:lnTo>
                  <a:lnTo>
                    <a:pt x="304" y="670"/>
                  </a:lnTo>
                  <a:lnTo>
                    <a:pt x="283" y="679"/>
                  </a:lnTo>
                  <a:lnTo>
                    <a:pt x="261" y="688"/>
                  </a:lnTo>
                  <a:lnTo>
                    <a:pt x="239" y="696"/>
                  </a:lnTo>
                  <a:lnTo>
                    <a:pt x="216" y="702"/>
                  </a:lnTo>
                  <a:lnTo>
                    <a:pt x="193" y="707"/>
                  </a:lnTo>
                  <a:lnTo>
                    <a:pt x="170" y="712"/>
                  </a:lnTo>
                  <a:lnTo>
                    <a:pt x="145" y="715"/>
                  </a:lnTo>
                  <a:lnTo>
                    <a:pt x="121" y="717"/>
                  </a:lnTo>
                  <a:lnTo>
                    <a:pt x="96" y="717"/>
                  </a:lnTo>
                  <a:lnTo>
                    <a:pt x="71" y="717"/>
                  </a:lnTo>
                  <a:lnTo>
                    <a:pt x="48" y="715"/>
                  </a:lnTo>
                  <a:lnTo>
                    <a:pt x="24" y="712"/>
                  </a:lnTo>
                  <a:lnTo>
                    <a:pt x="0" y="707"/>
                  </a:lnTo>
                  <a:lnTo>
                    <a:pt x="4" y="711"/>
                  </a:lnTo>
                  <a:lnTo>
                    <a:pt x="8" y="713"/>
                  </a:lnTo>
                  <a:lnTo>
                    <a:pt x="8" y="713"/>
                  </a:lnTo>
                  <a:lnTo>
                    <a:pt x="8" y="713"/>
                  </a:lnTo>
                  <a:lnTo>
                    <a:pt x="11" y="715"/>
                  </a:lnTo>
                  <a:lnTo>
                    <a:pt x="14" y="717"/>
                  </a:lnTo>
                  <a:lnTo>
                    <a:pt x="14" y="717"/>
                  </a:lnTo>
                  <a:lnTo>
                    <a:pt x="14" y="717"/>
                  </a:lnTo>
                  <a:lnTo>
                    <a:pt x="23" y="723"/>
                  </a:lnTo>
                  <a:lnTo>
                    <a:pt x="31" y="728"/>
                  </a:lnTo>
                  <a:lnTo>
                    <a:pt x="31" y="728"/>
                  </a:lnTo>
                  <a:lnTo>
                    <a:pt x="31" y="728"/>
                  </a:lnTo>
                  <a:lnTo>
                    <a:pt x="35" y="730"/>
                  </a:lnTo>
                  <a:lnTo>
                    <a:pt x="36" y="730"/>
                  </a:lnTo>
                  <a:lnTo>
                    <a:pt x="36" y="730"/>
                  </a:lnTo>
                  <a:lnTo>
                    <a:pt x="43" y="734"/>
                  </a:lnTo>
                  <a:lnTo>
                    <a:pt x="50" y="739"/>
                  </a:lnTo>
                  <a:lnTo>
                    <a:pt x="51" y="739"/>
                  </a:lnTo>
                  <a:lnTo>
                    <a:pt x="51" y="739"/>
                  </a:lnTo>
                  <a:lnTo>
                    <a:pt x="54" y="741"/>
                  </a:lnTo>
                  <a:lnTo>
                    <a:pt x="58" y="742"/>
                  </a:lnTo>
                  <a:lnTo>
                    <a:pt x="68" y="743"/>
                  </a:lnTo>
                  <a:lnTo>
                    <a:pt x="77" y="743"/>
                  </a:lnTo>
                  <a:lnTo>
                    <a:pt x="86" y="744"/>
                  </a:lnTo>
                  <a:lnTo>
                    <a:pt x="96" y="744"/>
                  </a:lnTo>
                  <a:lnTo>
                    <a:pt x="122" y="743"/>
                  </a:lnTo>
                  <a:lnTo>
                    <a:pt x="148" y="741"/>
                  </a:lnTo>
                  <a:lnTo>
                    <a:pt x="173" y="738"/>
                  </a:lnTo>
                  <a:lnTo>
                    <a:pt x="199" y="733"/>
                  </a:lnTo>
                  <a:lnTo>
                    <a:pt x="223" y="728"/>
                  </a:lnTo>
                  <a:lnTo>
                    <a:pt x="246" y="721"/>
                  </a:lnTo>
                  <a:lnTo>
                    <a:pt x="270" y="713"/>
                  </a:lnTo>
                  <a:lnTo>
                    <a:pt x="293" y="704"/>
                  </a:lnTo>
                  <a:lnTo>
                    <a:pt x="315" y="694"/>
                  </a:lnTo>
                  <a:lnTo>
                    <a:pt x="337" y="683"/>
                  </a:lnTo>
                  <a:lnTo>
                    <a:pt x="359" y="671"/>
                  </a:lnTo>
                  <a:lnTo>
                    <a:pt x="379" y="658"/>
                  </a:lnTo>
                  <a:lnTo>
                    <a:pt x="399" y="644"/>
                  </a:lnTo>
                  <a:lnTo>
                    <a:pt x="418" y="629"/>
                  </a:lnTo>
                  <a:lnTo>
                    <a:pt x="436" y="612"/>
                  </a:lnTo>
                  <a:lnTo>
                    <a:pt x="454" y="596"/>
                  </a:lnTo>
                  <a:lnTo>
                    <a:pt x="471" y="578"/>
                  </a:lnTo>
                  <a:lnTo>
                    <a:pt x="486" y="559"/>
                  </a:lnTo>
                  <a:lnTo>
                    <a:pt x="501" y="541"/>
                  </a:lnTo>
                  <a:lnTo>
                    <a:pt x="515" y="521"/>
                  </a:lnTo>
                  <a:lnTo>
                    <a:pt x="529" y="500"/>
                  </a:lnTo>
                  <a:lnTo>
                    <a:pt x="541" y="480"/>
                  </a:lnTo>
                  <a:lnTo>
                    <a:pt x="552" y="458"/>
                  </a:lnTo>
                  <a:lnTo>
                    <a:pt x="563" y="435"/>
                  </a:lnTo>
                  <a:lnTo>
                    <a:pt x="571" y="413"/>
                  </a:lnTo>
                  <a:lnTo>
                    <a:pt x="579" y="389"/>
                  </a:lnTo>
                  <a:lnTo>
                    <a:pt x="587" y="365"/>
                  </a:lnTo>
                  <a:lnTo>
                    <a:pt x="592" y="340"/>
                  </a:lnTo>
                  <a:lnTo>
                    <a:pt x="596" y="315"/>
                  </a:lnTo>
                  <a:lnTo>
                    <a:pt x="599" y="289"/>
                  </a:lnTo>
                  <a:lnTo>
                    <a:pt x="602" y="265"/>
                  </a:lnTo>
                  <a:lnTo>
                    <a:pt x="602" y="239"/>
                  </a:lnTo>
                  <a:close/>
                </a:path>
              </a:pathLst>
            </a:custGeom>
            <a:solidFill>
              <a:srgbClr val="A5C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453"/>
            <p:cNvSpPr>
              <a:spLocks/>
            </p:cNvSpPr>
            <p:nvPr/>
          </p:nvSpPr>
          <p:spPr bwMode="auto">
            <a:xfrm>
              <a:off x="4564266" y="7379232"/>
              <a:ext cx="244996" cy="297496"/>
            </a:xfrm>
            <a:custGeom>
              <a:avLst/>
              <a:gdLst>
                <a:gd name="T0" fmla="*/ 611 w 615"/>
                <a:gd name="T1" fmla="*/ 198 h 748"/>
                <a:gd name="T2" fmla="*/ 594 w 615"/>
                <a:gd name="T3" fmla="*/ 116 h 748"/>
                <a:gd name="T4" fmla="*/ 564 w 615"/>
                <a:gd name="T5" fmla="*/ 39 h 748"/>
                <a:gd name="T6" fmla="*/ 555 w 615"/>
                <a:gd name="T7" fmla="*/ 32 h 748"/>
                <a:gd name="T8" fmla="*/ 553 w 615"/>
                <a:gd name="T9" fmla="*/ 30 h 748"/>
                <a:gd name="T10" fmla="*/ 537 w 615"/>
                <a:gd name="T11" fmla="*/ 17 h 748"/>
                <a:gd name="T12" fmla="*/ 529 w 615"/>
                <a:gd name="T13" fmla="*/ 12 h 748"/>
                <a:gd name="T14" fmla="*/ 522 w 615"/>
                <a:gd name="T15" fmla="*/ 7 h 748"/>
                <a:gd name="T16" fmla="*/ 520 w 615"/>
                <a:gd name="T17" fmla="*/ 14 h 748"/>
                <a:gd name="T18" fmla="*/ 543 w 615"/>
                <a:gd name="T19" fmla="*/ 58 h 748"/>
                <a:gd name="T20" fmla="*/ 563 w 615"/>
                <a:gd name="T21" fmla="*/ 104 h 748"/>
                <a:gd name="T22" fmla="*/ 577 w 615"/>
                <a:gd name="T23" fmla="*/ 153 h 748"/>
                <a:gd name="T24" fmla="*/ 586 w 615"/>
                <a:gd name="T25" fmla="*/ 204 h 748"/>
                <a:gd name="T26" fmla="*/ 588 w 615"/>
                <a:gd name="T27" fmla="*/ 257 h 748"/>
                <a:gd name="T28" fmla="*/ 582 w 615"/>
                <a:gd name="T29" fmla="*/ 327 h 748"/>
                <a:gd name="T30" fmla="*/ 567 w 615"/>
                <a:gd name="T31" fmla="*/ 395 h 748"/>
                <a:gd name="T32" fmla="*/ 542 w 615"/>
                <a:gd name="T33" fmla="*/ 459 h 748"/>
                <a:gd name="T34" fmla="*/ 509 w 615"/>
                <a:gd name="T35" fmla="*/ 517 h 748"/>
                <a:gd name="T36" fmla="*/ 467 w 615"/>
                <a:gd name="T37" fmla="*/ 570 h 748"/>
                <a:gd name="T38" fmla="*/ 418 w 615"/>
                <a:gd name="T39" fmla="*/ 615 h 748"/>
                <a:gd name="T40" fmla="*/ 364 w 615"/>
                <a:gd name="T41" fmla="*/ 654 h 748"/>
                <a:gd name="T42" fmla="*/ 304 w 615"/>
                <a:gd name="T43" fmla="*/ 685 h 748"/>
                <a:gd name="T44" fmla="*/ 239 w 615"/>
                <a:gd name="T45" fmla="*/ 707 h 748"/>
                <a:gd name="T46" fmla="*/ 170 w 615"/>
                <a:gd name="T47" fmla="*/ 720 h 748"/>
                <a:gd name="T48" fmla="*/ 91 w 615"/>
                <a:gd name="T49" fmla="*/ 721 h 748"/>
                <a:gd name="T50" fmla="*/ 0 w 615"/>
                <a:gd name="T51" fmla="*/ 706 h 748"/>
                <a:gd name="T52" fmla="*/ 11 w 615"/>
                <a:gd name="T53" fmla="*/ 714 h 748"/>
                <a:gd name="T54" fmla="*/ 20 w 615"/>
                <a:gd name="T55" fmla="*/ 720 h 748"/>
                <a:gd name="T56" fmla="*/ 22 w 615"/>
                <a:gd name="T57" fmla="*/ 722 h 748"/>
                <a:gd name="T58" fmla="*/ 26 w 615"/>
                <a:gd name="T59" fmla="*/ 725 h 748"/>
                <a:gd name="T60" fmla="*/ 34 w 615"/>
                <a:gd name="T61" fmla="*/ 731 h 748"/>
                <a:gd name="T62" fmla="*/ 40 w 615"/>
                <a:gd name="T63" fmla="*/ 735 h 748"/>
                <a:gd name="T64" fmla="*/ 48 w 615"/>
                <a:gd name="T65" fmla="*/ 739 h 748"/>
                <a:gd name="T66" fmla="*/ 88 w 615"/>
                <a:gd name="T67" fmla="*/ 747 h 748"/>
                <a:gd name="T68" fmla="*/ 148 w 615"/>
                <a:gd name="T69" fmla="*/ 748 h 748"/>
                <a:gd name="T70" fmla="*/ 222 w 615"/>
                <a:gd name="T71" fmla="*/ 738 h 748"/>
                <a:gd name="T72" fmla="*/ 292 w 615"/>
                <a:gd name="T73" fmla="*/ 719 h 748"/>
                <a:gd name="T74" fmla="*/ 357 w 615"/>
                <a:gd name="T75" fmla="*/ 689 h 748"/>
                <a:gd name="T76" fmla="*/ 417 w 615"/>
                <a:gd name="T77" fmla="*/ 651 h 748"/>
                <a:gd name="T78" fmla="*/ 470 w 615"/>
                <a:gd name="T79" fmla="*/ 604 h 748"/>
                <a:gd name="T80" fmla="*/ 516 w 615"/>
                <a:gd name="T81" fmla="*/ 550 h 748"/>
                <a:gd name="T82" fmla="*/ 555 w 615"/>
                <a:gd name="T83" fmla="*/ 491 h 748"/>
                <a:gd name="T84" fmla="*/ 584 w 615"/>
                <a:gd name="T85" fmla="*/ 425 h 748"/>
                <a:gd name="T86" fmla="*/ 605 w 615"/>
                <a:gd name="T87" fmla="*/ 355 h 748"/>
                <a:gd name="T88" fmla="*/ 614 w 615"/>
                <a:gd name="T89" fmla="*/ 282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5" h="748">
                  <a:moveTo>
                    <a:pt x="615" y="257"/>
                  </a:moveTo>
                  <a:lnTo>
                    <a:pt x="614" y="228"/>
                  </a:lnTo>
                  <a:lnTo>
                    <a:pt x="611" y="198"/>
                  </a:lnTo>
                  <a:lnTo>
                    <a:pt x="607" y="170"/>
                  </a:lnTo>
                  <a:lnTo>
                    <a:pt x="602" y="143"/>
                  </a:lnTo>
                  <a:lnTo>
                    <a:pt x="594" y="116"/>
                  </a:lnTo>
                  <a:lnTo>
                    <a:pt x="586" y="89"/>
                  </a:lnTo>
                  <a:lnTo>
                    <a:pt x="576" y="63"/>
                  </a:lnTo>
                  <a:lnTo>
                    <a:pt x="564" y="39"/>
                  </a:lnTo>
                  <a:lnTo>
                    <a:pt x="560" y="35"/>
                  </a:lnTo>
                  <a:lnTo>
                    <a:pt x="556" y="32"/>
                  </a:lnTo>
                  <a:lnTo>
                    <a:pt x="555" y="32"/>
                  </a:lnTo>
                  <a:lnTo>
                    <a:pt x="555" y="32"/>
                  </a:lnTo>
                  <a:lnTo>
                    <a:pt x="553" y="30"/>
                  </a:lnTo>
                  <a:lnTo>
                    <a:pt x="553" y="30"/>
                  </a:lnTo>
                  <a:lnTo>
                    <a:pt x="553" y="30"/>
                  </a:lnTo>
                  <a:lnTo>
                    <a:pt x="546" y="23"/>
                  </a:lnTo>
                  <a:lnTo>
                    <a:pt x="537" y="17"/>
                  </a:lnTo>
                  <a:lnTo>
                    <a:pt x="537" y="17"/>
                  </a:lnTo>
                  <a:lnTo>
                    <a:pt x="537" y="17"/>
                  </a:lnTo>
                  <a:lnTo>
                    <a:pt x="529" y="12"/>
                  </a:lnTo>
                  <a:lnTo>
                    <a:pt x="522" y="7"/>
                  </a:lnTo>
                  <a:lnTo>
                    <a:pt x="522" y="7"/>
                  </a:lnTo>
                  <a:lnTo>
                    <a:pt x="522" y="7"/>
                  </a:lnTo>
                  <a:lnTo>
                    <a:pt x="516" y="3"/>
                  </a:lnTo>
                  <a:lnTo>
                    <a:pt x="511" y="0"/>
                  </a:lnTo>
                  <a:lnTo>
                    <a:pt x="520" y="14"/>
                  </a:lnTo>
                  <a:lnTo>
                    <a:pt x="528" y="28"/>
                  </a:lnTo>
                  <a:lnTo>
                    <a:pt x="536" y="43"/>
                  </a:lnTo>
                  <a:lnTo>
                    <a:pt x="543" y="58"/>
                  </a:lnTo>
                  <a:lnTo>
                    <a:pt x="551" y="73"/>
                  </a:lnTo>
                  <a:lnTo>
                    <a:pt x="556" y="88"/>
                  </a:lnTo>
                  <a:lnTo>
                    <a:pt x="563" y="104"/>
                  </a:lnTo>
                  <a:lnTo>
                    <a:pt x="568" y="120"/>
                  </a:lnTo>
                  <a:lnTo>
                    <a:pt x="573" y="137"/>
                  </a:lnTo>
                  <a:lnTo>
                    <a:pt x="577" y="153"/>
                  </a:lnTo>
                  <a:lnTo>
                    <a:pt x="580" y="169"/>
                  </a:lnTo>
                  <a:lnTo>
                    <a:pt x="583" y="186"/>
                  </a:lnTo>
                  <a:lnTo>
                    <a:pt x="586" y="204"/>
                  </a:lnTo>
                  <a:lnTo>
                    <a:pt x="587" y="221"/>
                  </a:lnTo>
                  <a:lnTo>
                    <a:pt x="588" y="238"/>
                  </a:lnTo>
                  <a:lnTo>
                    <a:pt x="588" y="257"/>
                  </a:lnTo>
                  <a:lnTo>
                    <a:pt x="588" y="280"/>
                  </a:lnTo>
                  <a:lnTo>
                    <a:pt x="586" y="304"/>
                  </a:lnTo>
                  <a:lnTo>
                    <a:pt x="582" y="327"/>
                  </a:lnTo>
                  <a:lnTo>
                    <a:pt x="579" y="350"/>
                  </a:lnTo>
                  <a:lnTo>
                    <a:pt x="574" y="372"/>
                  </a:lnTo>
                  <a:lnTo>
                    <a:pt x="567" y="395"/>
                  </a:lnTo>
                  <a:lnTo>
                    <a:pt x="560" y="417"/>
                  </a:lnTo>
                  <a:lnTo>
                    <a:pt x="551" y="437"/>
                  </a:lnTo>
                  <a:lnTo>
                    <a:pt x="542" y="459"/>
                  </a:lnTo>
                  <a:lnTo>
                    <a:pt x="532" y="478"/>
                  </a:lnTo>
                  <a:lnTo>
                    <a:pt x="521" y="498"/>
                  </a:lnTo>
                  <a:lnTo>
                    <a:pt x="509" y="517"/>
                  </a:lnTo>
                  <a:lnTo>
                    <a:pt x="496" y="535"/>
                  </a:lnTo>
                  <a:lnTo>
                    <a:pt x="482" y="553"/>
                  </a:lnTo>
                  <a:lnTo>
                    <a:pt x="467" y="570"/>
                  </a:lnTo>
                  <a:lnTo>
                    <a:pt x="452" y="585"/>
                  </a:lnTo>
                  <a:lnTo>
                    <a:pt x="435" y="601"/>
                  </a:lnTo>
                  <a:lnTo>
                    <a:pt x="418" y="615"/>
                  </a:lnTo>
                  <a:lnTo>
                    <a:pt x="401" y="629"/>
                  </a:lnTo>
                  <a:lnTo>
                    <a:pt x="382" y="642"/>
                  </a:lnTo>
                  <a:lnTo>
                    <a:pt x="364" y="654"/>
                  </a:lnTo>
                  <a:lnTo>
                    <a:pt x="345" y="666"/>
                  </a:lnTo>
                  <a:lnTo>
                    <a:pt x="324" y="676"/>
                  </a:lnTo>
                  <a:lnTo>
                    <a:pt x="304" y="685"/>
                  </a:lnTo>
                  <a:lnTo>
                    <a:pt x="282" y="694"/>
                  </a:lnTo>
                  <a:lnTo>
                    <a:pt x="260" y="701"/>
                  </a:lnTo>
                  <a:lnTo>
                    <a:pt x="239" y="707"/>
                  </a:lnTo>
                  <a:lnTo>
                    <a:pt x="216" y="712"/>
                  </a:lnTo>
                  <a:lnTo>
                    <a:pt x="193" y="717"/>
                  </a:lnTo>
                  <a:lnTo>
                    <a:pt x="170" y="720"/>
                  </a:lnTo>
                  <a:lnTo>
                    <a:pt x="146" y="721"/>
                  </a:lnTo>
                  <a:lnTo>
                    <a:pt x="122" y="722"/>
                  </a:lnTo>
                  <a:lnTo>
                    <a:pt x="91" y="721"/>
                  </a:lnTo>
                  <a:lnTo>
                    <a:pt x="61" y="718"/>
                  </a:lnTo>
                  <a:lnTo>
                    <a:pt x="30" y="712"/>
                  </a:lnTo>
                  <a:lnTo>
                    <a:pt x="0" y="706"/>
                  </a:lnTo>
                  <a:lnTo>
                    <a:pt x="6" y="710"/>
                  </a:lnTo>
                  <a:lnTo>
                    <a:pt x="11" y="714"/>
                  </a:lnTo>
                  <a:lnTo>
                    <a:pt x="11" y="714"/>
                  </a:lnTo>
                  <a:lnTo>
                    <a:pt x="11" y="715"/>
                  </a:lnTo>
                  <a:lnTo>
                    <a:pt x="15" y="717"/>
                  </a:lnTo>
                  <a:lnTo>
                    <a:pt x="20" y="720"/>
                  </a:lnTo>
                  <a:lnTo>
                    <a:pt x="20" y="720"/>
                  </a:lnTo>
                  <a:lnTo>
                    <a:pt x="20" y="720"/>
                  </a:lnTo>
                  <a:lnTo>
                    <a:pt x="22" y="722"/>
                  </a:lnTo>
                  <a:lnTo>
                    <a:pt x="25" y="724"/>
                  </a:lnTo>
                  <a:lnTo>
                    <a:pt x="26" y="724"/>
                  </a:lnTo>
                  <a:lnTo>
                    <a:pt x="26" y="725"/>
                  </a:lnTo>
                  <a:lnTo>
                    <a:pt x="29" y="728"/>
                  </a:lnTo>
                  <a:lnTo>
                    <a:pt x="34" y="731"/>
                  </a:lnTo>
                  <a:lnTo>
                    <a:pt x="34" y="731"/>
                  </a:lnTo>
                  <a:lnTo>
                    <a:pt x="34" y="731"/>
                  </a:lnTo>
                  <a:lnTo>
                    <a:pt x="37" y="733"/>
                  </a:lnTo>
                  <a:lnTo>
                    <a:pt x="40" y="735"/>
                  </a:lnTo>
                  <a:lnTo>
                    <a:pt x="40" y="735"/>
                  </a:lnTo>
                  <a:lnTo>
                    <a:pt x="40" y="735"/>
                  </a:lnTo>
                  <a:lnTo>
                    <a:pt x="48" y="739"/>
                  </a:lnTo>
                  <a:lnTo>
                    <a:pt x="54" y="744"/>
                  </a:lnTo>
                  <a:lnTo>
                    <a:pt x="71" y="746"/>
                  </a:lnTo>
                  <a:lnTo>
                    <a:pt x="88" y="747"/>
                  </a:lnTo>
                  <a:lnTo>
                    <a:pt x="105" y="748"/>
                  </a:lnTo>
                  <a:lnTo>
                    <a:pt x="122" y="748"/>
                  </a:lnTo>
                  <a:lnTo>
                    <a:pt x="148" y="748"/>
                  </a:lnTo>
                  <a:lnTo>
                    <a:pt x="173" y="746"/>
                  </a:lnTo>
                  <a:lnTo>
                    <a:pt x="198" y="743"/>
                  </a:lnTo>
                  <a:lnTo>
                    <a:pt x="222" y="738"/>
                  </a:lnTo>
                  <a:lnTo>
                    <a:pt x="245" y="733"/>
                  </a:lnTo>
                  <a:lnTo>
                    <a:pt x="269" y="726"/>
                  </a:lnTo>
                  <a:lnTo>
                    <a:pt x="292" y="719"/>
                  </a:lnTo>
                  <a:lnTo>
                    <a:pt x="314" y="710"/>
                  </a:lnTo>
                  <a:lnTo>
                    <a:pt x="336" y="699"/>
                  </a:lnTo>
                  <a:lnTo>
                    <a:pt x="357" y="689"/>
                  </a:lnTo>
                  <a:lnTo>
                    <a:pt x="378" y="677"/>
                  </a:lnTo>
                  <a:lnTo>
                    <a:pt x="398" y="665"/>
                  </a:lnTo>
                  <a:lnTo>
                    <a:pt x="417" y="651"/>
                  </a:lnTo>
                  <a:lnTo>
                    <a:pt x="435" y="636"/>
                  </a:lnTo>
                  <a:lnTo>
                    <a:pt x="454" y="621"/>
                  </a:lnTo>
                  <a:lnTo>
                    <a:pt x="470" y="604"/>
                  </a:lnTo>
                  <a:lnTo>
                    <a:pt x="487" y="587"/>
                  </a:lnTo>
                  <a:lnTo>
                    <a:pt x="502" y="570"/>
                  </a:lnTo>
                  <a:lnTo>
                    <a:pt x="516" y="550"/>
                  </a:lnTo>
                  <a:lnTo>
                    <a:pt x="530" y="531"/>
                  </a:lnTo>
                  <a:lnTo>
                    <a:pt x="543" y="512"/>
                  </a:lnTo>
                  <a:lnTo>
                    <a:pt x="555" y="491"/>
                  </a:lnTo>
                  <a:lnTo>
                    <a:pt x="566" y="469"/>
                  </a:lnTo>
                  <a:lnTo>
                    <a:pt x="576" y="448"/>
                  </a:lnTo>
                  <a:lnTo>
                    <a:pt x="584" y="425"/>
                  </a:lnTo>
                  <a:lnTo>
                    <a:pt x="592" y="402"/>
                  </a:lnTo>
                  <a:lnTo>
                    <a:pt x="600" y="380"/>
                  </a:lnTo>
                  <a:lnTo>
                    <a:pt x="605" y="355"/>
                  </a:lnTo>
                  <a:lnTo>
                    <a:pt x="609" y="331"/>
                  </a:lnTo>
                  <a:lnTo>
                    <a:pt x="613" y="306"/>
                  </a:lnTo>
                  <a:lnTo>
                    <a:pt x="614" y="282"/>
                  </a:lnTo>
                  <a:lnTo>
                    <a:pt x="615" y="257"/>
                  </a:lnTo>
                  <a:close/>
                </a:path>
              </a:pathLst>
            </a:custGeom>
            <a:solidFill>
              <a:srgbClr val="A2C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2454"/>
            <p:cNvSpPr>
              <a:spLocks/>
            </p:cNvSpPr>
            <p:nvPr/>
          </p:nvSpPr>
          <p:spPr bwMode="auto">
            <a:xfrm>
              <a:off x="4554721" y="7372869"/>
              <a:ext cx="248178" cy="299086"/>
            </a:xfrm>
            <a:custGeom>
              <a:avLst/>
              <a:gdLst>
                <a:gd name="T0" fmla="*/ 620 w 625"/>
                <a:gd name="T1" fmla="*/ 209 h 752"/>
                <a:gd name="T2" fmla="*/ 599 w 625"/>
                <a:gd name="T3" fmla="*/ 118 h 752"/>
                <a:gd name="T4" fmla="*/ 561 w 625"/>
                <a:gd name="T5" fmla="*/ 35 h 752"/>
                <a:gd name="T6" fmla="*/ 560 w 625"/>
                <a:gd name="T7" fmla="*/ 34 h 752"/>
                <a:gd name="T8" fmla="*/ 545 w 625"/>
                <a:gd name="T9" fmla="*/ 24 h 752"/>
                <a:gd name="T10" fmla="*/ 529 w 625"/>
                <a:gd name="T11" fmla="*/ 13 h 752"/>
                <a:gd name="T12" fmla="*/ 523 w 625"/>
                <a:gd name="T13" fmla="*/ 10 h 752"/>
                <a:gd name="T14" fmla="*/ 518 w 625"/>
                <a:gd name="T15" fmla="*/ 7 h 752"/>
                <a:gd name="T16" fmla="*/ 513 w 625"/>
                <a:gd name="T17" fmla="*/ 5 h 752"/>
                <a:gd name="T18" fmla="*/ 526 w 625"/>
                <a:gd name="T19" fmla="*/ 31 h 752"/>
                <a:gd name="T20" fmla="*/ 553 w 625"/>
                <a:gd name="T21" fmla="*/ 77 h 752"/>
                <a:gd name="T22" fmla="*/ 574 w 625"/>
                <a:gd name="T23" fmla="*/ 127 h 752"/>
                <a:gd name="T24" fmla="*/ 588 w 625"/>
                <a:gd name="T25" fmla="*/ 180 h 752"/>
                <a:gd name="T26" fmla="*/ 597 w 625"/>
                <a:gd name="T27" fmla="*/ 235 h 752"/>
                <a:gd name="T28" fmla="*/ 597 w 625"/>
                <a:gd name="T29" fmla="*/ 296 h 752"/>
                <a:gd name="T30" fmla="*/ 589 w 625"/>
                <a:gd name="T31" fmla="*/ 364 h 752"/>
                <a:gd name="T32" fmla="*/ 571 w 625"/>
                <a:gd name="T33" fmla="*/ 429 h 752"/>
                <a:gd name="T34" fmla="*/ 543 w 625"/>
                <a:gd name="T35" fmla="*/ 489 h 752"/>
                <a:gd name="T36" fmla="*/ 508 w 625"/>
                <a:gd name="T37" fmla="*/ 544 h 752"/>
                <a:gd name="T38" fmla="*/ 465 w 625"/>
                <a:gd name="T39" fmla="*/ 593 h 752"/>
                <a:gd name="T40" fmla="*/ 416 w 625"/>
                <a:gd name="T41" fmla="*/ 635 h 752"/>
                <a:gd name="T42" fmla="*/ 361 w 625"/>
                <a:gd name="T43" fmla="*/ 671 h 752"/>
                <a:gd name="T44" fmla="*/ 301 w 625"/>
                <a:gd name="T45" fmla="*/ 698 h 752"/>
                <a:gd name="T46" fmla="*/ 237 w 625"/>
                <a:gd name="T47" fmla="*/ 716 h 752"/>
                <a:gd name="T48" fmla="*/ 169 w 625"/>
                <a:gd name="T49" fmla="*/ 725 h 752"/>
                <a:gd name="T50" fmla="*/ 107 w 625"/>
                <a:gd name="T51" fmla="*/ 724 h 752"/>
                <a:gd name="T52" fmla="*/ 52 w 625"/>
                <a:gd name="T53" fmla="*/ 716 h 752"/>
                <a:gd name="T54" fmla="*/ 0 w 625"/>
                <a:gd name="T55" fmla="*/ 701 h 752"/>
                <a:gd name="T56" fmla="*/ 21 w 625"/>
                <a:gd name="T57" fmla="*/ 721 h 752"/>
                <a:gd name="T58" fmla="*/ 34 w 625"/>
                <a:gd name="T59" fmla="*/ 731 h 752"/>
                <a:gd name="T60" fmla="*/ 38 w 625"/>
                <a:gd name="T61" fmla="*/ 734 h 752"/>
                <a:gd name="T62" fmla="*/ 43 w 625"/>
                <a:gd name="T63" fmla="*/ 737 h 752"/>
                <a:gd name="T64" fmla="*/ 49 w 625"/>
                <a:gd name="T65" fmla="*/ 741 h 752"/>
                <a:gd name="T66" fmla="*/ 73 w 625"/>
                <a:gd name="T67" fmla="*/ 747 h 752"/>
                <a:gd name="T68" fmla="*/ 145 w 625"/>
                <a:gd name="T69" fmla="*/ 752 h 752"/>
                <a:gd name="T70" fmla="*/ 219 w 625"/>
                <a:gd name="T71" fmla="*/ 747 h 752"/>
                <a:gd name="T72" fmla="*/ 288 w 625"/>
                <a:gd name="T73" fmla="*/ 731 h 752"/>
                <a:gd name="T74" fmla="*/ 353 w 625"/>
                <a:gd name="T75" fmla="*/ 705 h 752"/>
                <a:gd name="T76" fmla="*/ 413 w 625"/>
                <a:gd name="T77" fmla="*/ 670 h 752"/>
                <a:gd name="T78" fmla="*/ 467 w 625"/>
                <a:gd name="T79" fmla="*/ 628 h 752"/>
                <a:gd name="T80" fmla="*/ 515 w 625"/>
                <a:gd name="T81" fmla="*/ 578 h 752"/>
                <a:gd name="T82" fmla="*/ 555 w 625"/>
                <a:gd name="T83" fmla="*/ 522 h 752"/>
                <a:gd name="T84" fmla="*/ 587 w 625"/>
                <a:gd name="T85" fmla="*/ 459 h 752"/>
                <a:gd name="T86" fmla="*/ 610 w 625"/>
                <a:gd name="T87" fmla="*/ 392 h 752"/>
                <a:gd name="T88" fmla="*/ 621 w 625"/>
                <a:gd name="T89" fmla="*/ 3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5" h="752">
                  <a:moveTo>
                    <a:pt x="625" y="274"/>
                  </a:moveTo>
                  <a:lnTo>
                    <a:pt x="624" y="241"/>
                  </a:lnTo>
                  <a:lnTo>
                    <a:pt x="620" y="209"/>
                  </a:lnTo>
                  <a:lnTo>
                    <a:pt x="615" y="179"/>
                  </a:lnTo>
                  <a:lnTo>
                    <a:pt x="607" y="148"/>
                  </a:lnTo>
                  <a:lnTo>
                    <a:pt x="599" y="118"/>
                  </a:lnTo>
                  <a:lnTo>
                    <a:pt x="588" y="90"/>
                  </a:lnTo>
                  <a:lnTo>
                    <a:pt x="575" y="62"/>
                  </a:lnTo>
                  <a:lnTo>
                    <a:pt x="561" y="35"/>
                  </a:lnTo>
                  <a:lnTo>
                    <a:pt x="560" y="34"/>
                  </a:lnTo>
                  <a:lnTo>
                    <a:pt x="560" y="34"/>
                  </a:lnTo>
                  <a:lnTo>
                    <a:pt x="560" y="34"/>
                  </a:lnTo>
                  <a:lnTo>
                    <a:pt x="552" y="29"/>
                  </a:lnTo>
                  <a:lnTo>
                    <a:pt x="545" y="24"/>
                  </a:lnTo>
                  <a:lnTo>
                    <a:pt x="545" y="24"/>
                  </a:lnTo>
                  <a:lnTo>
                    <a:pt x="545" y="24"/>
                  </a:lnTo>
                  <a:lnTo>
                    <a:pt x="536" y="19"/>
                  </a:lnTo>
                  <a:lnTo>
                    <a:pt x="529" y="13"/>
                  </a:lnTo>
                  <a:lnTo>
                    <a:pt x="528" y="13"/>
                  </a:lnTo>
                  <a:lnTo>
                    <a:pt x="528" y="13"/>
                  </a:lnTo>
                  <a:lnTo>
                    <a:pt x="523" y="10"/>
                  </a:lnTo>
                  <a:lnTo>
                    <a:pt x="518" y="7"/>
                  </a:lnTo>
                  <a:lnTo>
                    <a:pt x="518" y="7"/>
                  </a:lnTo>
                  <a:lnTo>
                    <a:pt x="518" y="7"/>
                  </a:lnTo>
                  <a:lnTo>
                    <a:pt x="513" y="5"/>
                  </a:lnTo>
                  <a:lnTo>
                    <a:pt x="513" y="5"/>
                  </a:lnTo>
                  <a:lnTo>
                    <a:pt x="513" y="5"/>
                  </a:lnTo>
                  <a:lnTo>
                    <a:pt x="507" y="0"/>
                  </a:lnTo>
                  <a:lnTo>
                    <a:pt x="517" y="16"/>
                  </a:lnTo>
                  <a:lnTo>
                    <a:pt x="526" y="31"/>
                  </a:lnTo>
                  <a:lnTo>
                    <a:pt x="536" y="46"/>
                  </a:lnTo>
                  <a:lnTo>
                    <a:pt x="545" y="61"/>
                  </a:lnTo>
                  <a:lnTo>
                    <a:pt x="553" y="77"/>
                  </a:lnTo>
                  <a:lnTo>
                    <a:pt x="561" y="93"/>
                  </a:lnTo>
                  <a:lnTo>
                    <a:pt x="567" y="111"/>
                  </a:lnTo>
                  <a:lnTo>
                    <a:pt x="574" y="127"/>
                  </a:lnTo>
                  <a:lnTo>
                    <a:pt x="579" y="144"/>
                  </a:lnTo>
                  <a:lnTo>
                    <a:pt x="584" y="162"/>
                  </a:lnTo>
                  <a:lnTo>
                    <a:pt x="588" y="180"/>
                  </a:lnTo>
                  <a:lnTo>
                    <a:pt x="591" y="198"/>
                  </a:lnTo>
                  <a:lnTo>
                    <a:pt x="594" y="216"/>
                  </a:lnTo>
                  <a:lnTo>
                    <a:pt x="597" y="235"/>
                  </a:lnTo>
                  <a:lnTo>
                    <a:pt x="598" y="254"/>
                  </a:lnTo>
                  <a:lnTo>
                    <a:pt x="598" y="274"/>
                  </a:lnTo>
                  <a:lnTo>
                    <a:pt x="597" y="296"/>
                  </a:lnTo>
                  <a:lnTo>
                    <a:pt x="596" y="319"/>
                  </a:lnTo>
                  <a:lnTo>
                    <a:pt x="592" y="342"/>
                  </a:lnTo>
                  <a:lnTo>
                    <a:pt x="589" y="364"/>
                  </a:lnTo>
                  <a:lnTo>
                    <a:pt x="584" y="386"/>
                  </a:lnTo>
                  <a:lnTo>
                    <a:pt x="577" y="408"/>
                  </a:lnTo>
                  <a:lnTo>
                    <a:pt x="571" y="429"/>
                  </a:lnTo>
                  <a:lnTo>
                    <a:pt x="562" y="450"/>
                  </a:lnTo>
                  <a:lnTo>
                    <a:pt x="553" y="469"/>
                  </a:lnTo>
                  <a:lnTo>
                    <a:pt x="543" y="489"/>
                  </a:lnTo>
                  <a:lnTo>
                    <a:pt x="532" y="508"/>
                  </a:lnTo>
                  <a:lnTo>
                    <a:pt x="520" y="526"/>
                  </a:lnTo>
                  <a:lnTo>
                    <a:pt x="508" y="544"/>
                  </a:lnTo>
                  <a:lnTo>
                    <a:pt x="494" y="561"/>
                  </a:lnTo>
                  <a:lnTo>
                    <a:pt x="480" y="577"/>
                  </a:lnTo>
                  <a:lnTo>
                    <a:pt x="465" y="593"/>
                  </a:lnTo>
                  <a:lnTo>
                    <a:pt x="450" y="608"/>
                  </a:lnTo>
                  <a:lnTo>
                    <a:pt x="434" y="623"/>
                  </a:lnTo>
                  <a:lnTo>
                    <a:pt x="416" y="635"/>
                  </a:lnTo>
                  <a:lnTo>
                    <a:pt x="398" y="648"/>
                  </a:lnTo>
                  <a:lnTo>
                    <a:pt x="380" y="660"/>
                  </a:lnTo>
                  <a:lnTo>
                    <a:pt x="361" y="671"/>
                  </a:lnTo>
                  <a:lnTo>
                    <a:pt x="342" y="681"/>
                  </a:lnTo>
                  <a:lnTo>
                    <a:pt x="321" y="691"/>
                  </a:lnTo>
                  <a:lnTo>
                    <a:pt x="301" y="698"/>
                  </a:lnTo>
                  <a:lnTo>
                    <a:pt x="280" y="706"/>
                  </a:lnTo>
                  <a:lnTo>
                    <a:pt x="259" y="711"/>
                  </a:lnTo>
                  <a:lnTo>
                    <a:pt x="237" y="716"/>
                  </a:lnTo>
                  <a:lnTo>
                    <a:pt x="214" y="721"/>
                  </a:lnTo>
                  <a:lnTo>
                    <a:pt x="192" y="723"/>
                  </a:lnTo>
                  <a:lnTo>
                    <a:pt x="169" y="725"/>
                  </a:lnTo>
                  <a:lnTo>
                    <a:pt x="145" y="725"/>
                  </a:lnTo>
                  <a:lnTo>
                    <a:pt x="127" y="725"/>
                  </a:lnTo>
                  <a:lnTo>
                    <a:pt x="107" y="724"/>
                  </a:lnTo>
                  <a:lnTo>
                    <a:pt x="89" y="722"/>
                  </a:lnTo>
                  <a:lnTo>
                    <a:pt x="71" y="720"/>
                  </a:lnTo>
                  <a:lnTo>
                    <a:pt x="52" y="716"/>
                  </a:lnTo>
                  <a:lnTo>
                    <a:pt x="35" y="712"/>
                  </a:lnTo>
                  <a:lnTo>
                    <a:pt x="18" y="707"/>
                  </a:lnTo>
                  <a:lnTo>
                    <a:pt x="0" y="701"/>
                  </a:lnTo>
                  <a:lnTo>
                    <a:pt x="10" y="711"/>
                  </a:lnTo>
                  <a:lnTo>
                    <a:pt x="21" y="721"/>
                  </a:lnTo>
                  <a:lnTo>
                    <a:pt x="21" y="721"/>
                  </a:lnTo>
                  <a:lnTo>
                    <a:pt x="21" y="721"/>
                  </a:lnTo>
                  <a:lnTo>
                    <a:pt x="27" y="726"/>
                  </a:lnTo>
                  <a:lnTo>
                    <a:pt x="34" y="731"/>
                  </a:lnTo>
                  <a:lnTo>
                    <a:pt x="34" y="731"/>
                  </a:lnTo>
                  <a:lnTo>
                    <a:pt x="34" y="732"/>
                  </a:lnTo>
                  <a:lnTo>
                    <a:pt x="38" y="734"/>
                  </a:lnTo>
                  <a:lnTo>
                    <a:pt x="43" y="737"/>
                  </a:lnTo>
                  <a:lnTo>
                    <a:pt x="43" y="737"/>
                  </a:lnTo>
                  <a:lnTo>
                    <a:pt x="43" y="737"/>
                  </a:lnTo>
                  <a:lnTo>
                    <a:pt x="45" y="739"/>
                  </a:lnTo>
                  <a:lnTo>
                    <a:pt x="48" y="741"/>
                  </a:lnTo>
                  <a:lnTo>
                    <a:pt x="49" y="741"/>
                  </a:lnTo>
                  <a:lnTo>
                    <a:pt x="49" y="742"/>
                  </a:lnTo>
                  <a:lnTo>
                    <a:pt x="49" y="742"/>
                  </a:lnTo>
                  <a:lnTo>
                    <a:pt x="73" y="747"/>
                  </a:lnTo>
                  <a:lnTo>
                    <a:pt x="97" y="750"/>
                  </a:lnTo>
                  <a:lnTo>
                    <a:pt x="120" y="752"/>
                  </a:lnTo>
                  <a:lnTo>
                    <a:pt x="145" y="752"/>
                  </a:lnTo>
                  <a:lnTo>
                    <a:pt x="170" y="752"/>
                  </a:lnTo>
                  <a:lnTo>
                    <a:pt x="195" y="750"/>
                  </a:lnTo>
                  <a:lnTo>
                    <a:pt x="219" y="747"/>
                  </a:lnTo>
                  <a:lnTo>
                    <a:pt x="242" y="742"/>
                  </a:lnTo>
                  <a:lnTo>
                    <a:pt x="265" y="737"/>
                  </a:lnTo>
                  <a:lnTo>
                    <a:pt x="288" y="731"/>
                  </a:lnTo>
                  <a:lnTo>
                    <a:pt x="310" y="723"/>
                  </a:lnTo>
                  <a:lnTo>
                    <a:pt x="332" y="714"/>
                  </a:lnTo>
                  <a:lnTo>
                    <a:pt x="353" y="705"/>
                  </a:lnTo>
                  <a:lnTo>
                    <a:pt x="374" y="695"/>
                  </a:lnTo>
                  <a:lnTo>
                    <a:pt x="394" y="683"/>
                  </a:lnTo>
                  <a:lnTo>
                    <a:pt x="413" y="670"/>
                  </a:lnTo>
                  <a:lnTo>
                    <a:pt x="432" y="657"/>
                  </a:lnTo>
                  <a:lnTo>
                    <a:pt x="450" y="643"/>
                  </a:lnTo>
                  <a:lnTo>
                    <a:pt x="467" y="628"/>
                  </a:lnTo>
                  <a:lnTo>
                    <a:pt x="484" y="612"/>
                  </a:lnTo>
                  <a:lnTo>
                    <a:pt x="499" y="596"/>
                  </a:lnTo>
                  <a:lnTo>
                    <a:pt x="515" y="578"/>
                  </a:lnTo>
                  <a:lnTo>
                    <a:pt x="530" y="560"/>
                  </a:lnTo>
                  <a:lnTo>
                    <a:pt x="543" y="542"/>
                  </a:lnTo>
                  <a:lnTo>
                    <a:pt x="555" y="522"/>
                  </a:lnTo>
                  <a:lnTo>
                    <a:pt x="566" y="502"/>
                  </a:lnTo>
                  <a:lnTo>
                    <a:pt x="577" y="481"/>
                  </a:lnTo>
                  <a:lnTo>
                    <a:pt x="587" y="459"/>
                  </a:lnTo>
                  <a:lnTo>
                    <a:pt x="596" y="438"/>
                  </a:lnTo>
                  <a:lnTo>
                    <a:pt x="603" y="415"/>
                  </a:lnTo>
                  <a:lnTo>
                    <a:pt x="610" y="392"/>
                  </a:lnTo>
                  <a:lnTo>
                    <a:pt x="615" y="370"/>
                  </a:lnTo>
                  <a:lnTo>
                    <a:pt x="619" y="346"/>
                  </a:lnTo>
                  <a:lnTo>
                    <a:pt x="621" y="322"/>
                  </a:lnTo>
                  <a:lnTo>
                    <a:pt x="624" y="297"/>
                  </a:lnTo>
                  <a:lnTo>
                    <a:pt x="625" y="274"/>
                  </a:lnTo>
                  <a:close/>
                </a:path>
              </a:pathLst>
            </a:custGeom>
            <a:solidFill>
              <a:srgbClr val="A0C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455"/>
            <p:cNvSpPr>
              <a:spLocks/>
            </p:cNvSpPr>
            <p:nvPr/>
          </p:nvSpPr>
          <p:spPr bwMode="auto">
            <a:xfrm>
              <a:off x="4546767" y="7368097"/>
              <a:ext cx="251360" cy="299086"/>
            </a:xfrm>
            <a:custGeom>
              <a:avLst/>
              <a:gdLst>
                <a:gd name="T0" fmla="*/ 631 w 632"/>
                <a:gd name="T1" fmla="*/ 251 h 752"/>
                <a:gd name="T2" fmla="*/ 624 w 632"/>
                <a:gd name="T3" fmla="*/ 199 h 752"/>
                <a:gd name="T4" fmla="*/ 612 w 632"/>
                <a:gd name="T5" fmla="*/ 150 h 752"/>
                <a:gd name="T6" fmla="*/ 595 w 632"/>
                <a:gd name="T7" fmla="*/ 103 h 752"/>
                <a:gd name="T8" fmla="*/ 572 w 632"/>
                <a:gd name="T9" fmla="*/ 58 h 752"/>
                <a:gd name="T10" fmla="*/ 550 w 632"/>
                <a:gd name="T11" fmla="*/ 26 h 752"/>
                <a:gd name="T12" fmla="*/ 544 w 632"/>
                <a:gd name="T13" fmla="*/ 23 h 752"/>
                <a:gd name="T14" fmla="*/ 539 w 632"/>
                <a:gd name="T15" fmla="*/ 20 h 752"/>
                <a:gd name="T16" fmla="*/ 534 w 632"/>
                <a:gd name="T17" fmla="*/ 18 h 752"/>
                <a:gd name="T18" fmla="*/ 504 w 632"/>
                <a:gd name="T19" fmla="*/ 3 h 752"/>
                <a:gd name="T20" fmla="*/ 500 w 632"/>
                <a:gd name="T21" fmla="*/ 0 h 752"/>
                <a:gd name="T22" fmla="*/ 512 w 632"/>
                <a:gd name="T23" fmla="*/ 15 h 752"/>
                <a:gd name="T24" fmla="*/ 544 w 632"/>
                <a:gd name="T25" fmla="*/ 62 h 752"/>
                <a:gd name="T26" fmla="*/ 570 w 632"/>
                <a:gd name="T27" fmla="*/ 113 h 752"/>
                <a:gd name="T28" fmla="*/ 590 w 632"/>
                <a:gd name="T29" fmla="*/ 168 h 752"/>
                <a:gd name="T30" fmla="*/ 601 w 632"/>
                <a:gd name="T31" fmla="*/ 226 h 752"/>
                <a:gd name="T32" fmla="*/ 606 w 632"/>
                <a:gd name="T33" fmla="*/ 287 h 752"/>
                <a:gd name="T34" fmla="*/ 600 w 632"/>
                <a:gd name="T35" fmla="*/ 354 h 752"/>
                <a:gd name="T36" fmla="*/ 585 w 632"/>
                <a:gd name="T37" fmla="*/ 416 h 752"/>
                <a:gd name="T38" fmla="*/ 563 w 632"/>
                <a:gd name="T39" fmla="*/ 477 h 752"/>
                <a:gd name="T40" fmla="*/ 530 w 632"/>
                <a:gd name="T41" fmla="*/ 532 h 752"/>
                <a:gd name="T42" fmla="*/ 491 w 632"/>
                <a:gd name="T43" fmla="*/ 582 h 752"/>
                <a:gd name="T44" fmla="*/ 446 w 632"/>
                <a:gd name="T45" fmla="*/ 625 h 752"/>
                <a:gd name="T46" fmla="*/ 394 w 632"/>
                <a:gd name="T47" fmla="*/ 661 h 752"/>
                <a:gd name="T48" fmla="*/ 337 w 632"/>
                <a:gd name="T49" fmla="*/ 691 h 752"/>
                <a:gd name="T50" fmla="*/ 276 w 632"/>
                <a:gd name="T51" fmla="*/ 711 h 752"/>
                <a:gd name="T52" fmla="*/ 212 w 632"/>
                <a:gd name="T53" fmla="*/ 723 h 752"/>
                <a:gd name="T54" fmla="*/ 145 w 632"/>
                <a:gd name="T55" fmla="*/ 725 h 752"/>
                <a:gd name="T56" fmla="*/ 80 w 632"/>
                <a:gd name="T57" fmla="*/ 717 h 752"/>
                <a:gd name="T58" fmla="*/ 19 w 632"/>
                <a:gd name="T59" fmla="*/ 700 h 752"/>
                <a:gd name="T60" fmla="*/ 4 w 632"/>
                <a:gd name="T61" fmla="*/ 697 h 752"/>
                <a:gd name="T62" fmla="*/ 6 w 632"/>
                <a:gd name="T63" fmla="*/ 699 h 752"/>
                <a:gd name="T64" fmla="*/ 9 w 632"/>
                <a:gd name="T65" fmla="*/ 701 h 752"/>
                <a:gd name="T66" fmla="*/ 11 w 632"/>
                <a:gd name="T67" fmla="*/ 704 h 752"/>
                <a:gd name="T68" fmla="*/ 13 w 632"/>
                <a:gd name="T69" fmla="*/ 706 h 752"/>
                <a:gd name="T70" fmla="*/ 15 w 632"/>
                <a:gd name="T71" fmla="*/ 708 h 752"/>
                <a:gd name="T72" fmla="*/ 17 w 632"/>
                <a:gd name="T73" fmla="*/ 710 h 752"/>
                <a:gd name="T74" fmla="*/ 42 w 632"/>
                <a:gd name="T75" fmla="*/ 734 h 752"/>
                <a:gd name="T76" fmla="*/ 44 w 632"/>
                <a:gd name="T77" fmla="*/ 736 h 752"/>
                <a:gd name="T78" fmla="*/ 135 w 632"/>
                <a:gd name="T79" fmla="*/ 751 h 752"/>
                <a:gd name="T80" fmla="*/ 214 w 632"/>
                <a:gd name="T81" fmla="*/ 750 h 752"/>
                <a:gd name="T82" fmla="*/ 283 w 632"/>
                <a:gd name="T83" fmla="*/ 737 h 752"/>
                <a:gd name="T84" fmla="*/ 348 w 632"/>
                <a:gd name="T85" fmla="*/ 715 h 752"/>
                <a:gd name="T86" fmla="*/ 408 w 632"/>
                <a:gd name="T87" fmla="*/ 684 h 752"/>
                <a:gd name="T88" fmla="*/ 462 w 632"/>
                <a:gd name="T89" fmla="*/ 645 h 752"/>
                <a:gd name="T90" fmla="*/ 511 w 632"/>
                <a:gd name="T91" fmla="*/ 600 h 752"/>
                <a:gd name="T92" fmla="*/ 553 w 632"/>
                <a:gd name="T93" fmla="*/ 547 h 752"/>
                <a:gd name="T94" fmla="*/ 586 w 632"/>
                <a:gd name="T95" fmla="*/ 489 h 752"/>
                <a:gd name="T96" fmla="*/ 611 w 632"/>
                <a:gd name="T97" fmla="*/ 425 h 752"/>
                <a:gd name="T98" fmla="*/ 626 w 632"/>
                <a:gd name="T99" fmla="*/ 357 h 752"/>
                <a:gd name="T100" fmla="*/ 632 w 632"/>
                <a:gd name="T101" fmla="*/ 287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2" h="752">
                  <a:moveTo>
                    <a:pt x="632" y="287"/>
                  </a:moveTo>
                  <a:lnTo>
                    <a:pt x="632" y="268"/>
                  </a:lnTo>
                  <a:lnTo>
                    <a:pt x="631" y="251"/>
                  </a:lnTo>
                  <a:lnTo>
                    <a:pt x="630" y="234"/>
                  </a:lnTo>
                  <a:lnTo>
                    <a:pt x="627" y="216"/>
                  </a:lnTo>
                  <a:lnTo>
                    <a:pt x="624" y="199"/>
                  </a:lnTo>
                  <a:lnTo>
                    <a:pt x="621" y="183"/>
                  </a:lnTo>
                  <a:lnTo>
                    <a:pt x="617" y="167"/>
                  </a:lnTo>
                  <a:lnTo>
                    <a:pt x="612" y="150"/>
                  </a:lnTo>
                  <a:lnTo>
                    <a:pt x="607" y="134"/>
                  </a:lnTo>
                  <a:lnTo>
                    <a:pt x="600" y="118"/>
                  </a:lnTo>
                  <a:lnTo>
                    <a:pt x="595" y="103"/>
                  </a:lnTo>
                  <a:lnTo>
                    <a:pt x="587" y="88"/>
                  </a:lnTo>
                  <a:lnTo>
                    <a:pt x="580" y="73"/>
                  </a:lnTo>
                  <a:lnTo>
                    <a:pt x="572" y="58"/>
                  </a:lnTo>
                  <a:lnTo>
                    <a:pt x="564" y="44"/>
                  </a:lnTo>
                  <a:lnTo>
                    <a:pt x="555" y="30"/>
                  </a:lnTo>
                  <a:lnTo>
                    <a:pt x="550" y="26"/>
                  </a:lnTo>
                  <a:lnTo>
                    <a:pt x="549" y="26"/>
                  </a:lnTo>
                  <a:lnTo>
                    <a:pt x="549" y="26"/>
                  </a:lnTo>
                  <a:lnTo>
                    <a:pt x="544" y="23"/>
                  </a:lnTo>
                  <a:lnTo>
                    <a:pt x="539" y="20"/>
                  </a:lnTo>
                  <a:lnTo>
                    <a:pt x="539" y="20"/>
                  </a:lnTo>
                  <a:lnTo>
                    <a:pt x="539" y="20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19" y="10"/>
                  </a:lnTo>
                  <a:lnTo>
                    <a:pt x="505" y="3"/>
                  </a:lnTo>
                  <a:lnTo>
                    <a:pt x="504" y="3"/>
                  </a:lnTo>
                  <a:lnTo>
                    <a:pt x="504" y="3"/>
                  </a:lnTo>
                  <a:lnTo>
                    <a:pt x="501" y="0"/>
                  </a:lnTo>
                  <a:lnTo>
                    <a:pt x="500" y="0"/>
                  </a:lnTo>
                  <a:lnTo>
                    <a:pt x="500" y="0"/>
                  </a:lnTo>
                  <a:lnTo>
                    <a:pt x="500" y="0"/>
                  </a:lnTo>
                  <a:lnTo>
                    <a:pt x="512" y="15"/>
                  </a:lnTo>
                  <a:lnTo>
                    <a:pt x="523" y="31"/>
                  </a:lnTo>
                  <a:lnTo>
                    <a:pt x="533" y="46"/>
                  </a:lnTo>
                  <a:lnTo>
                    <a:pt x="544" y="62"/>
                  </a:lnTo>
                  <a:lnTo>
                    <a:pt x="554" y="78"/>
                  </a:lnTo>
                  <a:lnTo>
                    <a:pt x="563" y="96"/>
                  </a:lnTo>
                  <a:lnTo>
                    <a:pt x="570" y="113"/>
                  </a:lnTo>
                  <a:lnTo>
                    <a:pt x="578" y="131"/>
                  </a:lnTo>
                  <a:lnTo>
                    <a:pt x="584" y="150"/>
                  </a:lnTo>
                  <a:lnTo>
                    <a:pt x="590" y="168"/>
                  </a:lnTo>
                  <a:lnTo>
                    <a:pt x="594" y="187"/>
                  </a:lnTo>
                  <a:lnTo>
                    <a:pt x="598" y="207"/>
                  </a:lnTo>
                  <a:lnTo>
                    <a:pt x="601" y="226"/>
                  </a:lnTo>
                  <a:lnTo>
                    <a:pt x="604" y="246"/>
                  </a:lnTo>
                  <a:lnTo>
                    <a:pt x="605" y="266"/>
                  </a:lnTo>
                  <a:lnTo>
                    <a:pt x="606" y="287"/>
                  </a:lnTo>
                  <a:lnTo>
                    <a:pt x="605" y="309"/>
                  </a:lnTo>
                  <a:lnTo>
                    <a:pt x="604" y="331"/>
                  </a:lnTo>
                  <a:lnTo>
                    <a:pt x="600" y="354"/>
                  </a:lnTo>
                  <a:lnTo>
                    <a:pt x="596" y="375"/>
                  </a:lnTo>
                  <a:lnTo>
                    <a:pt x="592" y="396"/>
                  </a:lnTo>
                  <a:lnTo>
                    <a:pt x="585" y="416"/>
                  </a:lnTo>
                  <a:lnTo>
                    <a:pt x="579" y="437"/>
                  </a:lnTo>
                  <a:lnTo>
                    <a:pt x="571" y="457"/>
                  </a:lnTo>
                  <a:lnTo>
                    <a:pt x="563" y="477"/>
                  </a:lnTo>
                  <a:lnTo>
                    <a:pt x="553" y="495"/>
                  </a:lnTo>
                  <a:lnTo>
                    <a:pt x="542" y="513"/>
                  </a:lnTo>
                  <a:lnTo>
                    <a:pt x="530" y="532"/>
                  </a:lnTo>
                  <a:lnTo>
                    <a:pt x="518" y="549"/>
                  </a:lnTo>
                  <a:lnTo>
                    <a:pt x="505" y="565"/>
                  </a:lnTo>
                  <a:lnTo>
                    <a:pt x="491" y="582"/>
                  </a:lnTo>
                  <a:lnTo>
                    <a:pt x="477" y="597"/>
                  </a:lnTo>
                  <a:lnTo>
                    <a:pt x="462" y="612"/>
                  </a:lnTo>
                  <a:lnTo>
                    <a:pt x="446" y="625"/>
                  </a:lnTo>
                  <a:lnTo>
                    <a:pt x="429" y="638"/>
                  </a:lnTo>
                  <a:lnTo>
                    <a:pt x="411" y="651"/>
                  </a:lnTo>
                  <a:lnTo>
                    <a:pt x="394" y="661"/>
                  </a:lnTo>
                  <a:lnTo>
                    <a:pt x="376" y="672"/>
                  </a:lnTo>
                  <a:lnTo>
                    <a:pt x="356" y="682"/>
                  </a:lnTo>
                  <a:lnTo>
                    <a:pt x="337" y="691"/>
                  </a:lnTo>
                  <a:lnTo>
                    <a:pt x="317" y="698"/>
                  </a:lnTo>
                  <a:lnTo>
                    <a:pt x="297" y="706"/>
                  </a:lnTo>
                  <a:lnTo>
                    <a:pt x="276" y="711"/>
                  </a:lnTo>
                  <a:lnTo>
                    <a:pt x="255" y="717"/>
                  </a:lnTo>
                  <a:lnTo>
                    <a:pt x="233" y="720"/>
                  </a:lnTo>
                  <a:lnTo>
                    <a:pt x="212" y="723"/>
                  </a:lnTo>
                  <a:lnTo>
                    <a:pt x="189" y="725"/>
                  </a:lnTo>
                  <a:lnTo>
                    <a:pt x="166" y="725"/>
                  </a:lnTo>
                  <a:lnTo>
                    <a:pt x="145" y="725"/>
                  </a:lnTo>
                  <a:lnTo>
                    <a:pt x="123" y="723"/>
                  </a:lnTo>
                  <a:lnTo>
                    <a:pt x="101" y="721"/>
                  </a:lnTo>
                  <a:lnTo>
                    <a:pt x="80" y="717"/>
                  </a:lnTo>
                  <a:lnTo>
                    <a:pt x="59" y="712"/>
                  </a:lnTo>
                  <a:lnTo>
                    <a:pt x="39" y="707"/>
                  </a:lnTo>
                  <a:lnTo>
                    <a:pt x="19" y="700"/>
                  </a:lnTo>
                  <a:lnTo>
                    <a:pt x="0" y="693"/>
                  </a:lnTo>
                  <a:lnTo>
                    <a:pt x="4" y="697"/>
                  </a:lnTo>
                  <a:lnTo>
                    <a:pt x="4" y="697"/>
                  </a:lnTo>
                  <a:lnTo>
                    <a:pt x="4" y="698"/>
                  </a:lnTo>
                  <a:lnTo>
                    <a:pt x="6" y="699"/>
                  </a:lnTo>
                  <a:lnTo>
                    <a:pt x="6" y="699"/>
                  </a:lnTo>
                  <a:lnTo>
                    <a:pt x="6" y="700"/>
                  </a:lnTo>
                  <a:lnTo>
                    <a:pt x="9" y="701"/>
                  </a:lnTo>
                  <a:lnTo>
                    <a:pt x="9" y="701"/>
                  </a:lnTo>
                  <a:lnTo>
                    <a:pt x="9" y="702"/>
                  </a:lnTo>
                  <a:lnTo>
                    <a:pt x="10" y="704"/>
                  </a:lnTo>
                  <a:lnTo>
                    <a:pt x="11" y="704"/>
                  </a:lnTo>
                  <a:lnTo>
                    <a:pt x="11" y="705"/>
                  </a:lnTo>
                  <a:lnTo>
                    <a:pt x="12" y="706"/>
                  </a:lnTo>
                  <a:lnTo>
                    <a:pt x="13" y="706"/>
                  </a:lnTo>
                  <a:lnTo>
                    <a:pt x="13" y="707"/>
                  </a:lnTo>
                  <a:lnTo>
                    <a:pt x="14" y="708"/>
                  </a:lnTo>
                  <a:lnTo>
                    <a:pt x="15" y="708"/>
                  </a:lnTo>
                  <a:lnTo>
                    <a:pt x="15" y="709"/>
                  </a:lnTo>
                  <a:lnTo>
                    <a:pt x="16" y="710"/>
                  </a:lnTo>
                  <a:lnTo>
                    <a:pt x="17" y="710"/>
                  </a:lnTo>
                  <a:lnTo>
                    <a:pt x="17" y="711"/>
                  </a:lnTo>
                  <a:lnTo>
                    <a:pt x="29" y="722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4" y="736"/>
                  </a:lnTo>
                  <a:lnTo>
                    <a:pt x="74" y="742"/>
                  </a:lnTo>
                  <a:lnTo>
                    <a:pt x="105" y="748"/>
                  </a:lnTo>
                  <a:lnTo>
                    <a:pt x="135" y="751"/>
                  </a:lnTo>
                  <a:lnTo>
                    <a:pt x="166" y="752"/>
                  </a:lnTo>
                  <a:lnTo>
                    <a:pt x="190" y="751"/>
                  </a:lnTo>
                  <a:lnTo>
                    <a:pt x="214" y="750"/>
                  </a:lnTo>
                  <a:lnTo>
                    <a:pt x="237" y="747"/>
                  </a:lnTo>
                  <a:lnTo>
                    <a:pt x="260" y="742"/>
                  </a:lnTo>
                  <a:lnTo>
                    <a:pt x="283" y="737"/>
                  </a:lnTo>
                  <a:lnTo>
                    <a:pt x="304" y="731"/>
                  </a:lnTo>
                  <a:lnTo>
                    <a:pt x="326" y="724"/>
                  </a:lnTo>
                  <a:lnTo>
                    <a:pt x="348" y="715"/>
                  </a:lnTo>
                  <a:lnTo>
                    <a:pt x="368" y="706"/>
                  </a:lnTo>
                  <a:lnTo>
                    <a:pt x="389" y="696"/>
                  </a:lnTo>
                  <a:lnTo>
                    <a:pt x="408" y="684"/>
                  </a:lnTo>
                  <a:lnTo>
                    <a:pt x="426" y="672"/>
                  </a:lnTo>
                  <a:lnTo>
                    <a:pt x="445" y="659"/>
                  </a:lnTo>
                  <a:lnTo>
                    <a:pt x="462" y="645"/>
                  </a:lnTo>
                  <a:lnTo>
                    <a:pt x="479" y="631"/>
                  </a:lnTo>
                  <a:lnTo>
                    <a:pt x="496" y="615"/>
                  </a:lnTo>
                  <a:lnTo>
                    <a:pt x="511" y="600"/>
                  </a:lnTo>
                  <a:lnTo>
                    <a:pt x="526" y="583"/>
                  </a:lnTo>
                  <a:lnTo>
                    <a:pt x="540" y="565"/>
                  </a:lnTo>
                  <a:lnTo>
                    <a:pt x="553" y="547"/>
                  </a:lnTo>
                  <a:lnTo>
                    <a:pt x="565" y="528"/>
                  </a:lnTo>
                  <a:lnTo>
                    <a:pt x="576" y="508"/>
                  </a:lnTo>
                  <a:lnTo>
                    <a:pt x="586" y="489"/>
                  </a:lnTo>
                  <a:lnTo>
                    <a:pt x="595" y="467"/>
                  </a:lnTo>
                  <a:lnTo>
                    <a:pt x="604" y="447"/>
                  </a:lnTo>
                  <a:lnTo>
                    <a:pt x="611" y="425"/>
                  </a:lnTo>
                  <a:lnTo>
                    <a:pt x="618" y="402"/>
                  </a:lnTo>
                  <a:lnTo>
                    <a:pt x="623" y="380"/>
                  </a:lnTo>
                  <a:lnTo>
                    <a:pt x="626" y="357"/>
                  </a:lnTo>
                  <a:lnTo>
                    <a:pt x="630" y="334"/>
                  </a:lnTo>
                  <a:lnTo>
                    <a:pt x="632" y="310"/>
                  </a:lnTo>
                  <a:lnTo>
                    <a:pt x="632" y="287"/>
                  </a:lnTo>
                  <a:close/>
                </a:path>
              </a:pathLst>
            </a:custGeom>
            <a:solidFill>
              <a:srgbClr val="9FC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456"/>
            <p:cNvSpPr>
              <a:spLocks/>
            </p:cNvSpPr>
            <p:nvPr/>
          </p:nvSpPr>
          <p:spPr bwMode="auto">
            <a:xfrm>
              <a:off x="4538812" y="7363324"/>
              <a:ext cx="254541" cy="297496"/>
            </a:xfrm>
            <a:custGeom>
              <a:avLst/>
              <a:gdLst>
                <a:gd name="T0" fmla="*/ 639 w 640"/>
                <a:gd name="T1" fmla="*/ 259 h 749"/>
                <a:gd name="T2" fmla="*/ 630 w 640"/>
                <a:gd name="T3" fmla="*/ 204 h 749"/>
                <a:gd name="T4" fmla="*/ 616 w 640"/>
                <a:gd name="T5" fmla="*/ 151 h 749"/>
                <a:gd name="T6" fmla="*/ 595 w 640"/>
                <a:gd name="T7" fmla="*/ 101 h 749"/>
                <a:gd name="T8" fmla="*/ 568 w 640"/>
                <a:gd name="T9" fmla="*/ 55 h 749"/>
                <a:gd name="T10" fmla="*/ 537 w 640"/>
                <a:gd name="T11" fmla="*/ 19 h 749"/>
                <a:gd name="T12" fmla="*/ 525 w 640"/>
                <a:gd name="T13" fmla="*/ 14 h 749"/>
                <a:gd name="T14" fmla="*/ 521 w 640"/>
                <a:gd name="T15" fmla="*/ 11 h 749"/>
                <a:gd name="T16" fmla="*/ 506 w 640"/>
                <a:gd name="T17" fmla="*/ 15 h 749"/>
                <a:gd name="T18" fmla="*/ 543 w 640"/>
                <a:gd name="T19" fmla="*/ 62 h 749"/>
                <a:gd name="T20" fmla="*/ 573 w 640"/>
                <a:gd name="T21" fmla="*/ 115 h 749"/>
                <a:gd name="T22" fmla="*/ 594 w 640"/>
                <a:gd name="T23" fmla="*/ 172 h 749"/>
                <a:gd name="T24" fmla="*/ 608 w 640"/>
                <a:gd name="T25" fmla="*/ 234 h 749"/>
                <a:gd name="T26" fmla="*/ 613 w 640"/>
                <a:gd name="T27" fmla="*/ 298 h 749"/>
                <a:gd name="T28" fmla="*/ 608 w 640"/>
                <a:gd name="T29" fmla="*/ 362 h 749"/>
                <a:gd name="T30" fmla="*/ 594 w 640"/>
                <a:gd name="T31" fmla="*/ 424 h 749"/>
                <a:gd name="T32" fmla="*/ 572 w 640"/>
                <a:gd name="T33" fmla="*/ 481 h 749"/>
                <a:gd name="T34" fmla="*/ 540 w 640"/>
                <a:gd name="T35" fmla="*/ 535 h 749"/>
                <a:gd name="T36" fmla="*/ 503 w 640"/>
                <a:gd name="T37" fmla="*/ 584 h 749"/>
                <a:gd name="T38" fmla="*/ 458 w 640"/>
                <a:gd name="T39" fmla="*/ 626 h 749"/>
                <a:gd name="T40" fmla="*/ 409 w 640"/>
                <a:gd name="T41" fmla="*/ 662 h 749"/>
                <a:gd name="T42" fmla="*/ 354 w 640"/>
                <a:gd name="T43" fmla="*/ 690 h 749"/>
                <a:gd name="T44" fmla="*/ 294 w 640"/>
                <a:gd name="T45" fmla="*/ 709 h 749"/>
                <a:gd name="T46" fmla="*/ 230 w 640"/>
                <a:gd name="T47" fmla="*/ 721 h 749"/>
                <a:gd name="T48" fmla="*/ 162 w 640"/>
                <a:gd name="T49" fmla="*/ 722 h 749"/>
                <a:gd name="T50" fmla="*/ 90 w 640"/>
                <a:gd name="T51" fmla="*/ 711 h 749"/>
                <a:gd name="T52" fmla="*/ 22 w 640"/>
                <a:gd name="T53" fmla="*/ 690 h 749"/>
                <a:gd name="T54" fmla="*/ 3 w 640"/>
                <a:gd name="T55" fmla="*/ 681 h 749"/>
                <a:gd name="T56" fmla="*/ 10 w 640"/>
                <a:gd name="T57" fmla="*/ 692 h 749"/>
                <a:gd name="T58" fmla="*/ 18 w 640"/>
                <a:gd name="T59" fmla="*/ 701 h 749"/>
                <a:gd name="T60" fmla="*/ 25 w 640"/>
                <a:gd name="T61" fmla="*/ 709 h 749"/>
                <a:gd name="T62" fmla="*/ 27 w 640"/>
                <a:gd name="T63" fmla="*/ 711 h 749"/>
                <a:gd name="T64" fmla="*/ 30 w 640"/>
                <a:gd name="T65" fmla="*/ 713 h 749"/>
                <a:gd name="T66" fmla="*/ 32 w 640"/>
                <a:gd name="T67" fmla="*/ 716 h 749"/>
                <a:gd name="T68" fmla="*/ 34 w 640"/>
                <a:gd name="T69" fmla="*/ 718 h 749"/>
                <a:gd name="T70" fmla="*/ 36 w 640"/>
                <a:gd name="T71" fmla="*/ 720 h 749"/>
                <a:gd name="T72" fmla="*/ 38 w 640"/>
                <a:gd name="T73" fmla="*/ 722 h 749"/>
                <a:gd name="T74" fmla="*/ 77 w 640"/>
                <a:gd name="T75" fmla="*/ 736 h 749"/>
                <a:gd name="T76" fmla="*/ 131 w 640"/>
                <a:gd name="T77" fmla="*/ 746 h 749"/>
                <a:gd name="T78" fmla="*/ 187 w 640"/>
                <a:gd name="T79" fmla="*/ 749 h 749"/>
                <a:gd name="T80" fmla="*/ 256 w 640"/>
                <a:gd name="T81" fmla="*/ 745 h 749"/>
                <a:gd name="T82" fmla="*/ 322 w 640"/>
                <a:gd name="T83" fmla="*/ 730 h 749"/>
                <a:gd name="T84" fmla="*/ 384 w 640"/>
                <a:gd name="T85" fmla="*/ 705 h 749"/>
                <a:gd name="T86" fmla="*/ 440 w 640"/>
                <a:gd name="T87" fmla="*/ 672 h 749"/>
                <a:gd name="T88" fmla="*/ 492 w 640"/>
                <a:gd name="T89" fmla="*/ 632 h 749"/>
                <a:gd name="T90" fmla="*/ 536 w 640"/>
                <a:gd name="T91" fmla="*/ 585 h 749"/>
                <a:gd name="T92" fmla="*/ 574 w 640"/>
                <a:gd name="T93" fmla="*/ 532 h 749"/>
                <a:gd name="T94" fmla="*/ 604 w 640"/>
                <a:gd name="T95" fmla="*/ 474 h 749"/>
                <a:gd name="T96" fmla="*/ 626 w 640"/>
                <a:gd name="T97" fmla="*/ 410 h 749"/>
                <a:gd name="T98" fmla="*/ 638 w 640"/>
                <a:gd name="T99" fmla="*/ 34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0" h="749">
                  <a:moveTo>
                    <a:pt x="640" y="298"/>
                  </a:moveTo>
                  <a:lnTo>
                    <a:pt x="640" y="278"/>
                  </a:lnTo>
                  <a:lnTo>
                    <a:pt x="639" y="259"/>
                  </a:lnTo>
                  <a:lnTo>
                    <a:pt x="636" y="240"/>
                  </a:lnTo>
                  <a:lnTo>
                    <a:pt x="633" y="222"/>
                  </a:lnTo>
                  <a:lnTo>
                    <a:pt x="630" y="204"/>
                  </a:lnTo>
                  <a:lnTo>
                    <a:pt x="626" y="186"/>
                  </a:lnTo>
                  <a:lnTo>
                    <a:pt x="621" y="168"/>
                  </a:lnTo>
                  <a:lnTo>
                    <a:pt x="616" y="151"/>
                  </a:lnTo>
                  <a:lnTo>
                    <a:pt x="609" y="135"/>
                  </a:lnTo>
                  <a:lnTo>
                    <a:pt x="603" y="117"/>
                  </a:lnTo>
                  <a:lnTo>
                    <a:pt x="595" y="101"/>
                  </a:lnTo>
                  <a:lnTo>
                    <a:pt x="587" y="85"/>
                  </a:lnTo>
                  <a:lnTo>
                    <a:pt x="578" y="70"/>
                  </a:lnTo>
                  <a:lnTo>
                    <a:pt x="568" y="55"/>
                  </a:lnTo>
                  <a:lnTo>
                    <a:pt x="559" y="40"/>
                  </a:lnTo>
                  <a:lnTo>
                    <a:pt x="549" y="24"/>
                  </a:lnTo>
                  <a:lnTo>
                    <a:pt x="537" y="19"/>
                  </a:lnTo>
                  <a:lnTo>
                    <a:pt x="526" y="14"/>
                  </a:lnTo>
                  <a:lnTo>
                    <a:pt x="525" y="14"/>
                  </a:lnTo>
                  <a:lnTo>
                    <a:pt x="525" y="14"/>
                  </a:lnTo>
                  <a:lnTo>
                    <a:pt x="522" y="11"/>
                  </a:lnTo>
                  <a:lnTo>
                    <a:pt x="521" y="11"/>
                  </a:lnTo>
                  <a:lnTo>
                    <a:pt x="521" y="11"/>
                  </a:lnTo>
                  <a:lnTo>
                    <a:pt x="507" y="6"/>
                  </a:lnTo>
                  <a:lnTo>
                    <a:pt x="492" y="0"/>
                  </a:lnTo>
                  <a:lnTo>
                    <a:pt x="506" y="15"/>
                  </a:lnTo>
                  <a:lnTo>
                    <a:pt x="519" y="30"/>
                  </a:lnTo>
                  <a:lnTo>
                    <a:pt x="531" y="46"/>
                  </a:lnTo>
                  <a:lnTo>
                    <a:pt x="543" y="62"/>
                  </a:lnTo>
                  <a:lnTo>
                    <a:pt x="553" y="80"/>
                  </a:lnTo>
                  <a:lnTo>
                    <a:pt x="563" y="97"/>
                  </a:lnTo>
                  <a:lnTo>
                    <a:pt x="573" y="115"/>
                  </a:lnTo>
                  <a:lnTo>
                    <a:pt x="580" y="134"/>
                  </a:lnTo>
                  <a:lnTo>
                    <a:pt x="588" y="153"/>
                  </a:lnTo>
                  <a:lnTo>
                    <a:pt x="594" y="172"/>
                  </a:lnTo>
                  <a:lnTo>
                    <a:pt x="600" y="193"/>
                  </a:lnTo>
                  <a:lnTo>
                    <a:pt x="605" y="212"/>
                  </a:lnTo>
                  <a:lnTo>
                    <a:pt x="608" y="234"/>
                  </a:lnTo>
                  <a:lnTo>
                    <a:pt x="611" y="254"/>
                  </a:lnTo>
                  <a:lnTo>
                    <a:pt x="613" y="276"/>
                  </a:lnTo>
                  <a:lnTo>
                    <a:pt x="613" y="298"/>
                  </a:lnTo>
                  <a:lnTo>
                    <a:pt x="613" y="319"/>
                  </a:lnTo>
                  <a:lnTo>
                    <a:pt x="611" y="341"/>
                  </a:lnTo>
                  <a:lnTo>
                    <a:pt x="608" y="362"/>
                  </a:lnTo>
                  <a:lnTo>
                    <a:pt x="604" y="383"/>
                  </a:lnTo>
                  <a:lnTo>
                    <a:pt x="600" y="404"/>
                  </a:lnTo>
                  <a:lnTo>
                    <a:pt x="594" y="424"/>
                  </a:lnTo>
                  <a:lnTo>
                    <a:pt x="587" y="443"/>
                  </a:lnTo>
                  <a:lnTo>
                    <a:pt x="579" y="463"/>
                  </a:lnTo>
                  <a:lnTo>
                    <a:pt x="572" y="481"/>
                  </a:lnTo>
                  <a:lnTo>
                    <a:pt x="562" y="500"/>
                  </a:lnTo>
                  <a:lnTo>
                    <a:pt x="551" y="518"/>
                  </a:lnTo>
                  <a:lnTo>
                    <a:pt x="540" y="535"/>
                  </a:lnTo>
                  <a:lnTo>
                    <a:pt x="528" y="551"/>
                  </a:lnTo>
                  <a:lnTo>
                    <a:pt x="516" y="568"/>
                  </a:lnTo>
                  <a:lnTo>
                    <a:pt x="503" y="584"/>
                  </a:lnTo>
                  <a:lnTo>
                    <a:pt x="489" y="598"/>
                  </a:lnTo>
                  <a:lnTo>
                    <a:pt x="473" y="612"/>
                  </a:lnTo>
                  <a:lnTo>
                    <a:pt x="458" y="626"/>
                  </a:lnTo>
                  <a:lnTo>
                    <a:pt x="442" y="638"/>
                  </a:lnTo>
                  <a:lnTo>
                    <a:pt x="426" y="650"/>
                  </a:lnTo>
                  <a:lnTo>
                    <a:pt x="409" y="662"/>
                  </a:lnTo>
                  <a:lnTo>
                    <a:pt x="390" y="671"/>
                  </a:lnTo>
                  <a:lnTo>
                    <a:pt x="372" y="681"/>
                  </a:lnTo>
                  <a:lnTo>
                    <a:pt x="354" y="690"/>
                  </a:lnTo>
                  <a:lnTo>
                    <a:pt x="334" y="697"/>
                  </a:lnTo>
                  <a:lnTo>
                    <a:pt x="314" y="704"/>
                  </a:lnTo>
                  <a:lnTo>
                    <a:pt x="294" y="709"/>
                  </a:lnTo>
                  <a:lnTo>
                    <a:pt x="274" y="715"/>
                  </a:lnTo>
                  <a:lnTo>
                    <a:pt x="252" y="718"/>
                  </a:lnTo>
                  <a:lnTo>
                    <a:pt x="230" y="721"/>
                  </a:lnTo>
                  <a:lnTo>
                    <a:pt x="209" y="722"/>
                  </a:lnTo>
                  <a:lnTo>
                    <a:pt x="187" y="723"/>
                  </a:lnTo>
                  <a:lnTo>
                    <a:pt x="162" y="722"/>
                  </a:lnTo>
                  <a:lnTo>
                    <a:pt x="138" y="720"/>
                  </a:lnTo>
                  <a:lnTo>
                    <a:pt x="114" y="717"/>
                  </a:lnTo>
                  <a:lnTo>
                    <a:pt x="90" y="711"/>
                  </a:lnTo>
                  <a:lnTo>
                    <a:pt x="67" y="706"/>
                  </a:lnTo>
                  <a:lnTo>
                    <a:pt x="45" y="698"/>
                  </a:lnTo>
                  <a:lnTo>
                    <a:pt x="22" y="690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1"/>
                  </a:lnTo>
                  <a:lnTo>
                    <a:pt x="3" y="682"/>
                  </a:lnTo>
                  <a:lnTo>
                    <a:pt x="6" y="686"/>
                  </a:lnTo>
                  <a:lnTo>
                    <a:pt x="10" y="692"/>
                  </a:lnTo>
                  <a:lnTo>
                    <a:pt x="10" y="692"/>
                  </a:lnTo>
                  <a:lnTo>
                    <a:pt x="10" y="692"/>
                  </a:lnTo>
                  <a:lnTo>
                    <a:pt x="18" y="701"/>
                  </a:lnTo>
                  <a:lnTo>
                    <a:pt x="25" y="708"/>
                  </a:lnTo>
                  <a:lnTo>
                    <a:pt x="25" y="708"/>
                  </a:lnTo>
                  <a:lnTo>
                    <a:pt x="25" y="709"/>
                  </a:lnTo>
                  <a:lnTo>
                    <a:pt x="27" y="710"/>
                  </a:lnTo>
                  <a:lnTo>
                    <a:pt x="27" y="710"/>
                  </a:lnTo>
                  <a:lnTo>
                    <a:pt x="27" y="711"/>
                  </a:lnTo>
                  <a:lnTo>
                    <a:pt x="30" y="712"/>
                  </a:lnTo>
                  <a:lnTo>
                    <a:pt x="30" y="712"/>
                  </a:lnTo>
                  <a:lnTo>
                    <a:pt x="30" y="713"/>
                  </a:lnTo>
                  <a:lnTo>
                    <a:pt x="31" y="715"/>
                  </a:lnTo>
                  <a:lnTo>
                    <a:pt x="32" y="715"/>
                  </a:lnTo>
                  <a:lnTo>
                    <a:pt x="32" y="716"/>
                  </a:lnTo>
                  <a:lnTo>
                    <a:pt x="33" y="717"/>
                  </a:lnTo>
                  <a:lnTo>
                    <a:pt x="34" y="717"/>
                  </a:lnTo>
                  <a:lnTo>
                    <a:pt x="34" y="718"/>
                  </a:lnTo>
                  <a:lnTo>
                    <a:pt x="35" y="719"/>
                  </a:lnTo>
                  <a:lnTo>
                    <a:pt x="36" y="719"/>
                  </a:lnTo>
                  <a:lnTo>
                    <a:pt x="36" y="720"/>
                  </a:lnTo>
                  <a:lnTo>
                    <a:pt x="37" y="721"/>
                  </a:lnTo>
                  <a:lnTo>
                    <a:pt x="38" y="721"/>
                  </a:lnTo>
                  <a:lnTo>
                    <a:pt x="38" y="722"/>
                  </a:lnTo>
                  <a:lnTo>
                    <a:pt x="42" y="725"/>
                  </a:lnTo>
                  <a:lnTo>
                    <a:pt x="60" y="731"/>
                  </a:lnTo>
                  <a:lnTo>
                    <a:pt x="77" y="736"/>
                  </a:lnTo>
                  <a:lnTo>
                    <a:pt x="94" y="740"/>
                  </a:lnTo>
                  <a:lnTo>
                    <a:pt x="113" y="744"/>
                  </a:lnTo>
                  <a:lnTo>
                    <a:pt x="131" y="746"/>
                  </a:lnTo>
                  <a:lnTo>
                    <a:pt x="149" y="748"/>
                  </a:lnTo>
                  <a:lnTo>
                    <a:pt x="169" y="749"/>
                  </a:lnTo>
                  <a:lnTo>
                    <a:pt x="187" y="749"/>
                  </a:lnTo>
                  <a:lnTo>
                    <a:pt x="211" y="749"/>
                  </a:lnTo>
                  <a:lnTo>
                    <a:pt x="234" y="747"/>
                  </a:lnTo>
                  <a:lnTo>
                    <a:pt x="256" y="745"/>
                  </a:lnTo>
                  <a:lnTo>
                    <a:pt x="279" y="740"/>
                  </a:lnTo>
                  <a:lnTo>
                    <a:pt x="301" y="735"/>
                  </a:lnTo>
                  <a:lnTo>
                    <a:pt x="322" y="730"/>
                  </a:lnTo>
                  <a:lnTo>
                    <a:pt x="343" y="722"/>
                  </a:lnTo>
                  <a:lnTo>
                    <a:pt x="363" y="715"/>
                  </a:lnTo>
                  <a:lnTo>
                    <a:pt x="384" y="705"/>
                  </a:lnTo>
                  <a:lnTo>
                    <a:pt x="403" y="695"/>
                  </a:lnTo>
                  <a:lnTo>
                    <a:pt x="422" y="684"/>
                  </a:lnTo>
                  <a:lnTo>
                    <a:pt x="440" y="672"/>
                  </a:lnTo>
                  <a:lnTo>
                    <a:pt x="458" y="659"/>
                  </a:lnTo>
                  <a:lnTo>
                    <a:pt x="476" y="647"/>
                  </a:lnTo>
                  <a:lnTo>
                    <a:pt x="492" y="632"/>
                  </a:lnTo>
                  <a:lnTo>
                    <a:pt x="507" y="617"/>
                  </a:lnTo>
                  <a:lnTo>
                    <a:pt x="522" y="601"/>
                  </a:lnTo>
                  <a:lnTo>
                    <a:pt x="536" y="585"/>
                  </a:lnTo>
                  <a:lnTo>
                    <a:pt x="550" y="568"/>
                  </a:lnTo>
                  <a:lnTo>
                    <a:pt x="562" y="550"/>
                  </a:lnTo>
                  <a:lnTo>
                    <a:pt x="574" y="532"/>
                  </a:lnTo>
                  <a:lnTo>
                    <a:pt x="585" y="513"/>
                  </a:lnTo>
                  <a:lnTo>
                    <a:pt x="595" y="493"/>
                  </a:lnTo>
                  <a:lnTo>
                    <a:pt x="604" y="474"/>
                  </a:lnTo>
                  <a:lnTo>
                    <a:pt x="613" y="453"/>
                  </a:lnTo>
                  <a:lnTo>
                    <a:pt x="619" y="432"/>
                  </a:lnTo>
                  <a:lnTo>
                    <a:pt x="626" y="410"/>
                  </a:lnTo>
                  <a:lnTo>
                    <a:pt x="631" y="388"/>
                  </a:lnTo>
                  <a:lnTo>
                    <a:pt x="634" y="366"/>
                  </a:lnTo>
                  <a:lnTo>
                    <a:pt x="638" y="343"/>
                  </a:lnTo>
                  <a:lnTo>
                    <a:pt x="639" y="320"/>
                  </a:lnTo>
                  <a:lnTo>
                    <a:pt x="640" y="298"/>
                  </a:lnTo>
                  <a:close/>
                </a:path>
              </a:pathLst>
            </a:custGeom>
            <a:solidFill>
              <a:srgbClr val="A3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457"/>
            <p:cNvSpPr>
              <a:spLocks/>
            </p:cNvSpPr>
            <p:nvPr/>
          </p:nvSpPr>
          <p:spPr bwMode="auto">
            <a:xfrm>
              <a:off x="4532448" y="7358552"/>
              <a:ext cx="254541" cy="297496"/>
            </a:xfrm>
            <a:custGeom>
              <a:avLst/>
              <a:gdLst>
                <a:gd name="T0" fmla="*/ 642 w 644"/>
                <a:gd name="T1" fmla="*/ 266 h 745"/>
                <a:gd name="T2" fmla="*/ 632 w 644"/>
                <a:gd name="T3" fmla="*/ 207 h 745"/>
                <a:gd name="T4" fmla="*/ 616 w 644"/>
                <a:gd name="T5" fmla="*/ 151 h 745"/>
                <a:gd name="T6" fmla="*/ 592 w 644"/>
                <a:gd name="T7" fmla="*/ 98 h 745"/>
                <a:gd name="T8" fmla="*/ 561 w 644"/>
                <a:gd name="T9" fmla="*/ 51 h 745"/>
                <a:gd name="T10" fmla="*/ 523 w 644"/>
                <a:gd name="T11" fmla="*/ 14 h 745"/>
                <a:gd name="T12" fmla="*/ 507 w 644"/>
                <a:gd name="T13" fmla="*/ 9 h 745"/>
                <a:gd name="T14" fmla="*/ 500 w 644"/>
                <a:gd name="T15" fmla="*/ 6 h 745"/>
                <a:gd name="T16" fmla="*/ 495 w 644"/>
                <a:gd name="T17" fmla="*/ 4 h 745"/>
                <a:gd name="T18" fmla="*/ 487 w 644"/>
                <a:gd name="T19" fmla="*/ 2 h 745"/>
                <a:gd name="T20" fmla="*/ 510 w 644"/>
                <a:gd name="T21" fmla="*/ 29 h 745"/>
                <a:gd name="T22" fmla="*/ 549 w 644"/>
                <a:gd name="T23" fmla="*/ 80 h 745"/>
                <a:gd name="T24" fmla="*/ 580 w 644"/>
                <a:gd name="T25" fmla="*/ 136 h 745"/>
                <a:gd name="T26" fmla="*/ 602 w 644"/>
                <a:gd name="T27" fmla="*/ 197 h 745"/>
                <a:gd name="T28" fmla="*/ 615 w 644"/>
                <a:gd name="T29" fmla="*/ 261 h 745"/>
                <a:gd name="T30" fmla="*/ 617 w 644"/>
                <a:gd name="T31" fmla="*/ 327 h 745"/>
                <a:gd name="T32" fmla="*/ 608 w 644"/>
                <a:gd name="T33" fmla="*/ 390 h 745"/>
                <a:gd name="T34" fmla="*/ 592 w 644"/>
                <a:gd name="T35" fmla="*/ 448 h 745"/>
                <a:gd name="T36" fmla="*/ 567 w 644"/>
                <a:gd name="T37" fmla="*/ 503 h 745"/>
                <a:gd name="T38" fmla="*/ 535 w 644"/>
                <a:gd name="T39" fmla="*/ 553 h 745"/>
                <a:gd name="T40" fmla="*/ 496 w 644"/>
                <a:gd name="T41" fmla="*/ 598 h 745"/>
                <a:gd name="T42" fmla="*/ 452 w 644"/>
                <a:gd name="T43" fmla="*/ 637 h 745"/>
                <a:gd name="T44" fmla="*/ 401 w 644"/>
                <a:gd name="T45" fmla="*/ 668 h 745"/>
                <a:gd name="T46" fmla="*/ 346 w 644"/>
                <a:gd name="T47" fmla="*/ 693 h 745"/>
                <a:gd name="T48" fmla="*/ 287 w 644"/>
                <a:gd name="T49" fmla="*/ 711 h 745"/>
                <a:gd name="T50" fmla="*/ 226 w 644"/>
                <a:gd name="T51" fmla="*/ 718 h 745"/>
                <a:gd name="T52" fmla="*/ 149 w 644"/>
                <a:gd name="T53" fmla="*/ 715 h 745"/>
                <a:gd name="T54" fmla="*/ 71 w 644"/>
                <a:gd name="T55" fmla="*/ 697 h 745"/>
                <a:gd name="T56" fmla="*/ 0 w 644"/>
                <a:gd name="T57" fmla="*/ 664 h 745"/>
                <a:gd name="T58" fmla="*/ 11 w 644"/>
                <a:gd name="T59" fmla="*/ 679 h 745"/>
                <a:gd name="T60" fmla="*/ 18 w 644"/>
                <a:gd name="T61" fmla="*/ 690 h 745"/>
                <a:gd name="T62" fmla="*/ 23 w 644"/>
                <a:gd name="T63" fmla="*/ 695 h 745"/>
                <a:gd name="T64" fmla="*/ 27 w 644"/>
                <a:gd name="T65" fmla="*/ 701 h 745"/>
                <a:gd name="T66" fmla="*/ 57 w 644"/>
                <a:gd name="T67" fmla="*/ 720 h 745"/>
                <a:gd name="T68" fmla="*/ 118 w 644"/>
                <a:gd name="T69" fmla="*/ 737 h 745"/>
                <a:gd name="T70" fmla="*/ 183 w 644"/>
                <a:gd name="T71" fmla="*/ 745 h 745"/>
                <a:gd name="T72" fmla="*/ 250 w 644"/>
                <a:gd name="T73" fmla="*/ 743 h 745"/>
                <a:gd name="T74" fmla="*/ 314 w 644"/>
                <a:gd name="T75" fmla="*/ 731 h 745"/>
                <a:gd name="T76" fmla="*/ 375 w 644"/>
                <a:gd name="T77" fmla="*/ 711 h 745"/>
                <a:gd name="T78" fmla="*/ 432 w 644"/>
                <a:gd name="T79" fmla="*/ 681 h 745"/>
                <a:gd name="T80" fmla="*/ 484 w 644"/>
                <a:gd name="T81" fmla="*/ 645 h 745"/>
                <a:gd name="T82" fmla="*/ 529 w 644"/>
                <a:gd name="T83" fmla="*/ 602 h 745"/>
                <a:gd name="T84" fmla="*/ 568 w 644"/>
                <a:gd name="T85" fmla="*/ 552 h 745"/>
                <a:gd name="T86" fmla="*/ 601 w 644"/>
                <a:gd name="T87" fmla="*/ 497 h 745"/>
                <a:gd name="T88" fmla="*/ 623 w 644"/>
                <a:gd name="T89" fmla="*/ 436 h 745"/>
                <a:gd name="T90" fmla="*/ 638 w 644"/>
                <a:gd name="T91" fmla="*/ 374 h 745"/>
                <a:gd name="T92" fmla="*/ 644 w 644"/>
                <a:gd name="T93" fmla="*/ 307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4" h="745">
                  <a:moveTo>
                    <a:pt x="644" y="307"/>
                  </a:moveTo>
                  <a:lnTo>
                    <a:pt x="643" y="286"/>
                  </a:lnTo>
                  <a:lnTo>
                    <a:pt x="642" y="266"/>
                  </a:lnTo>
                  <a:lnTo>
                    <a:pt x="639" y="246"/>
                  </a:lnTo>
                  <a:lnTo>
                    <a:pt x="636" y="227"/>
                  </a:lnTo>
                  <a:lnTo>
                    <a:pt x="632" y="207"/>
                  </a:lnTo>
                  <a:lnTo>
                    <a:pt x="628" y="188"/>
                  </a:lnTo>
                  <a:lnTo>
                    <a:pt x="622" y="170"/>
                  </a:lnTo>
                  <a:lnTo>
                    <a:pt x="616" y="151"/>
                  </a:lnTo>
                  <a:lnTo>
                    <a:pt x="608" y="133"/>
                  </a:lnTo>
                  <a:lnTo>
                    <a:pt x="601" y="116"/>
                  </a:lnTo>
                  <a:lnTo>
                    <a:pt x="592" y="98"/>
                  </a:lnTo>
                  <a:lnTo>
                    <a:pt x="582" y="82"/>
                  </a:lnTo>
                  <a:lnTo>
                    <a:pt x="571" y="66"/>
                  </a:lnTo>
                  <a:lnTo>
                    <a:pt x="561" y="51"/>
                  </a:lnTo>
                  <a:lnTo>
                    <a:pt x="550" y="35"/>
                  </a:lnTo>
                  <a:lnTo>
                    <a:pt x="538" y="20"/>
                  </a:lnTo>
                  <a:lnTo>
                    <a:pt x="523" y="14"/>
                  </a:lnTo>
                  <a:lnTo>
                    <a:pt x="507" y="9"/>
                  </a:lnTo>
                  <a:lnTo>
                    <a:pt x="507" y="9"/>
                  </a:lnTo>
                  <a:lnTo>
                    <a:pt x="507" y="9"/>
                  </a:lnTo>
                  <a:lnTo>
                    <a:pt x="503" y="8"/>
                  </a:lnTo>
                  <a:lnTo>
                    <a:pt x="501" y="6"/>
                  </a:lnTo>
                  <a:lnTo>
                    <a:pt x="500" y="6"/>
                  </a:lnTo>
                  <a:lnTo>
                    <a:pt x="500" y="6"/>
                  </a:lnTo>
                  <a:lnTo>
                    <a:pt x="497" y="5"/>
                  </a:lnTo>
                  <a:lnTo>
                    <a:pt x="495" y="4"/>
                  </a:lnTo>
                  <a:lnTo>
                    <a:pt x="494" y="4"/>
                  </a:lnTo>
                  <a:lnTo>
                    <a:pt x="494" y="4"/>
                  </a:lnTo>
                  <a:lnTo>
                    <a:pt x="487" y="2"/>
                  </a:lnTo>
                  <a:lnTo>
                    <a:pt x="481" y="0"/>
                  </a:lnTo>
                  <a:lnTo>
                    <a:pt x="496" y="14"/>
                  </a:lnTo>
                  <a:lnTo>
                    <a:pt x="510" y="29"/>
                  </a:lnTo>
                  <a:lnTo>
                    <a:pt x="524" y="45"/>
                  </a:lnTo>
                  <a:lnTo>
                    <a:pt x="537" y="63"/>
                  </a:lnTo>
                  <a:lnTo>
                    <a:pt x="549" y="80"/>
                  </a:lnTo>
                  <a:lnTo>
                    <a:pt x="561" y="98"/>
                  </a:lnTo>
                  <a:lnTo>
                    <a:pt x="570" y="117"/>
                  </a:lnTo>
                  <a:lnTo>
                    <a:pt x="580" y="136"/>
                  </a:lnTo>
                  <a:lnTo>
                    <a:pt x="589" y="155"/>
                  </a:lnTo>
                  <a:lnTo>
                    <a:pt x="596" y="176"/>
                  </a:lnTo>
                  <a:lnTo>
                    <a:pt x="602" y="197"/>
                  </a:lnTo>
                  <a:lnTo>
                    <a:pt x="607" y="218"/>
                  </a:lnTo>
                  <a:lnTo>
                    <a:pt x="611" y="240"/>
                  </a:lnTo>
                  <a:lnTo>
                    <a:pt x="615" y="261"/>
                  </a:lnTo>
                  <a:lnTo>
                    <a:pt x="617" y="284"/>
                  </a:lnTo>
                  <a:lnTo>
                    <a:pt x="617" y="307"/>
                  </a:lnTo>
                  <a:lnTo>
                    <a:pt x="617" y="327"/>
                  </a:lnTo>
                  <a:lnTo>
                    <a:pt x="615" y="349"/>
                  </a:lnTo>
                  <a:lnTo>
                    <a:pt x="612" y="369"/>
                  </a:lnTo>
                  <a:lnTo>
                    <a:pt x="608" y="390"/>
                  </a:lnTo>
                  <a:lnTo>
                    <a:pt x="604" y="409"/>
                  </a:lnTo>
                  <a:lnTo>
                    <a:pt x="598" y="429"/>
                  </a:lnTo>
                  <a:lnTo>
                    <a:pt x="592" y="448"/>
                  </a:lnTo>
                  <a:lnTo>
                    <a:pt x="584" y="467"/>
                  </a:lnTo>
                  <a:lnTo>
                    <a:pt x="576" y="485"/>
                  </a:lnTo>
                  <a:lnTo>
                    <a:pt x="567" y="503"/>
                  </a:lnTo>
                  <a:lnTo>
                    <a:pt x="557" y="521"/>
                  </a:lnTo>
                  <a:lnTo>
                    <a:pt x="547" y="537"/>
                  </a:lnTo>
                  <a:lnTo>
                    <a:pt x="535" y="553"/>
                  </a:lnTo>
                  <a:lnTo>
                    <a:pt x="523" y="569"/>
                  </a:lnTo>
                  <a:lnTo>
                    <a:pt x="510" y="583"/>
                  </a:lnTo>
                  <a:lnTo>
                    <a:pt x="496" y="598"/>
                  </a:lnTo>
                  <a:lnTo>
                    <a:pt x="482" y="611"/>
                  </a:lnTo>
                  <a:lnTo>
                    <a:pt x="467" y="624"/>
                  </a:lnTo>
                  <a:lnTo>
                    <a:pt x="452" y="637"/>
                  </a:lnTo>
                  <a:lnTo>
                    <a:pt x="435" y="648"/>
                  </a:lnTo>
                  <a:lnTo>
                    <a:pt x="418" y="659"/>
                  </a:lnTo>
                  <a:lnTo>
                    <a:pt x="401" y="668"/>
                  </a:lnTo>
                  <a:lnTo>
                    <a:pt x="383" y="678"/>
                  </a:lnTo>
                  <a:lnTo>
                    <a:pt x="365" y="687"/>
                  </a:lnTo>
                  <a:lnTo>
                    <a:pt x="346" y="693"/>
                  </a:lnTo>
                  <a:lnTo>
                    <a:pt x="327" y="700"/>
                  </a:lnTo>
                  <a:lnTo>
                    <a:pt x="308" y="705"/>
                  </a:lnTo>
                  <a:lnTo>
                    <a:pt x="287" y="711"/>
                  </a:lnTo>
                  <a:lnTo>
                    <a:pt x="267" y="714"/>
                  </a:lnTo>
                  <a:lnTo>
                    <a:pt x="246" y="717"/>
                  </a:lnTo>
                  <a:lnTo>
                    <a:pt x="226" y="718"/>
                  </a:lnTo>
                  <a:lnTo>
                    <a:pt x="204" y="719"/>
                  </a:lnTo>
                  <a:lnTo>
                    <a:pt x="177" y="718"/>
                  </a:lnTo>
                  <a:lnTo>
                    <a:pt x="149" y="715"/>
                  </a:lnTo>
                  <a:lnTo>
                    <a:pt x="123" y="711"/>
                  </a:lnTo>
                  <a:lnTo>
                    <a:pt x="97" y="704"/>
                  </a:lnTo>
                  <a:lnTo>
                    <a:pt x="71" y="697"/>
                  </a:lnTo>
                  <a:lnTo>
                    <a:pt x="47" y="688"/>
                  </a:lnTo>
                  <a:lnTo>
                    <a:pt x="23" y="677"/>
                  </a:lnTo>
                  <a:lnTo>
                    <a:pt x="0" y="664"/>
                  </a:lnTo>
                  <a:lnTo>
                    <a:pt x="5" y="672"/>
                  </a:lnTo>
                  <a:lnTo>
                    <a:pt x="11" y="679"/>
                  </a:lnTo>
                  <a:lnTo>
                    <a:pt x="11" y="679"/>
                  </a:lnTo>
                  <a:lnTo>
                    <a:pt x="11" y="679"/>
                  </a:lnTo>
                  <a:lnTo>
                    <a:pt x="14" y="685"/>
                  </a:lnTo>
                  <a:lnTo>
                    <a:pt x="18" y="690"/>
                  </a:lnTo>
                  <a:lnTo>
                    <a:pt x="20" y="690"/>
                  </a:lnTo>
                  <a:lnTo>
                    <a:pt x="20" y="691"/>
                  </a:lnTo>
                  <a:lnTo>
                    <a:pt x="23" y="695"/>
                  </a:lnTo>
                  <a:lnTo>
                    <a:pt x="27" y="701"/>
                  </a:lnTo>
                  <a:lnTo>
                    <a:pt x="27" y="701"/>
                  </a:lnTo>
                  <a:lnTo>
                    <a:pt x="27" y="701"/>
                  </a:lnTo>
                  <a:lnTo>
                    <a:pt x="32" y="706"/>
                  </a:lnTo>
                  <a:lnTo>
                    <a:pt x="38" y="713"/>
                  </a:lnTo>
                  <a:lnTo>
                    <a:pt x="57" y="720"/>
                  </a:lnTo>
                  <a:lnTo>
                    <a:pt x="77" y="727"/>
                  </a:lnTo>
                  <a:lnTo>
                    <a:pt x="97" y="732"/>
                  </a:lnTo>
                  <a:lnTo>
                    <a:pt x="118" y="737"/>
                  </a:lnTo>
                  <a:lnTo>
                    <a:pt x="139" y="741"/>
                  </a:lnTo>
                  <a:lnTo>
                    <a:pt x="161" y="743"/>
                  </a:lnTo>
                  <a:lnTo>
                    <a:pt x="183" y="745"/>
                  </a:lnTo>
                  <a:lnTo>
                    <a:pt x="204" y="745"/>
                  </a:lnTo>
                  <a:lnTo>
                    <a:pt x="227" y="745"/>
                  </a:lnTo>
                  <a:lnTo>
                    <a:pt x="250" y="743"/>
                  </a:lnTo>
                  <a:lnTo>
                    <a:pt x="271" y="740"/>
                  </a:lnTo>
                  <a:lnTo>
                    <a:pt x="293" y="737"/>
                  </a:lnTo>
                  <a:lnTo>
                    <a:pt x="314" y="731"/>
                  </a:lnTo>
                  <a:lnTo>
                    <a:pt x="335" y="726"/>
                  </a:lnTo>
                  <a:lnTo>
                    <a:pt x="355" y="718"/>
                  </a:lnTo>
                  <a:lnTo>
                    <a:pt x="375" y="711"/>
                  </a:lnTo>
                  <a:lnTo>
                    <a:pt x="394" y="702"/>
                  </a:lnTo>
                  <a:lnTo>
                    <a:pt x="414" y="692"/>
                  </a:lnTo>
                  <a:lnTo>
                    <a:pt x="432" y="681"/>
                  </a:lnTo>
                  <a:lnTo>
                    <a:pt x="449" y="671"/>
                  </a:lnTo>
                  <a:lnTo>
                    <a:pt x="467" y="658"/>
                  </a:lnTo>
                  <a:lnTo>
                    <a:pt x="484" y="645"/>
                  </a:lnTo>
                  <a:lnTo>
                    <a:pt x="500" y="632"/>
                  </a:lnTo>
                  <a:lnTo>
                    <a:pt x="515" y="617"/>
                  </a:lnTo>
                  <a:lnTo>
                    <a:pt x="529" y="602"/>
                  </a:lnTo>
                  <a:lnTo>
                    <a:pt x="543" y="585"/>
                  </a:lnTo>
                  <a:lnTo>
                    <a:pt x="556" y="569"/>
                  </a:lnTo>
                  <a:lnTo>
                    <a:pt x="568" y="552"/>
                  </a:lnTo>
                  <a:lnTo>
                    <a:pt x="580" y="533"/>
                  </a:lnTo>
                  <a:lnTo>
                    <a:pt x="591" y="515"/>
                  </a:lnTo>
                  <a:lnTo>
                    <a:pt x="601" y="497"/>
                  </a:lnTo>
                  <a:lnTo>
                    <a:pt x="609" y="477"/>
                  </a:lnTo>
                  <a:lnTo>
                    <a:pt x="617" y="457"/>
                  </a:lnTo>
                  <a:lnTo>
                    <a:pt x="623" y="436"/>
                  </a:lnTo>
                  <a:lnTo>
                    <a:pt x="630" y="416"/>
                  </a:lnTo>
                  <a:lnTo>
                    <a:pt x="634" y="395"/>
                  </a:lnTo>
                  <a:lnTo>
                    <a:pt x="638" y="374"/>
                  </a:lnTo>
                  <a:lnTo>
                    <a:pt x="642" y="351"/>
                  </a:lnTo>
                  <a:lnTo>
                    <a:pt x="643" y="329"/>
                  </a:lnTo>
                  <a:lnTo>
                    <a:pt x="644" y="307"/>
                  </a:lnTo>
                  <a:close/>
                </a:path>
              </a:pathLst>
            </a:custGeom>
            <a:solidFill>
              <a:srgbClr val="A7C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2458"/>
            <p:cNvSpPr>
              <a:spLocks/>
            </p:cNvSpPr>
            <p:nvPr/>
          </p:nvSpPr>
          <p:spPr bwMode="auto">
            <a:xfrm>
              <a:off x="4524494" y="7356960"/>
              <a:ext cx="257723" cy="294314"/>
            </a:xfrm>
            <a:custGeom>
              <a:avLst/>
              <a:gdLst>
                <a:gd name="T0" fmla="*/ 644 w 646"/>
                <a:gd name="T1" fmla="*/ 271 h 740"/>
                <a:gd name="T2" fmla="*/ 633 w 646"/>
                <a:gd name="T3" fmla="*/ 210 h 740"/>
                <a:gd name="T4" fmla="*/ 613 w 646"/>
                <a:gd name="T5" fmla="*/ 151 h 740"/>
                <a:gd name="T6" fmla="*/ 586 w 646"/>
                <a:gd name="T7" fmla="*/ 97 h 740"/>
                <a:gd name="T8" fmla="*/ 552 w 646"/>
                <a:gd name="T9" fmla="*/ 47 h 740"/>
                <a:gd name="T10" fmla="*/ 523 w 646"/>
                <a:gd name="T11" fmla="*/ 17 h 740"/>
                <a:gd name="T12" fmla="*/ 519 w 646"/>
                <a:gd name="T13" fmla="*/ 16 h 740"/>
                <a:gd name="T14" fmla="*/ 516 w 646"/>
                <a:gd name="T15" fmla="*/ 14 h 740"/>
                <a:gd name="T16" fmla="*/ 510 w 646"/>
                <a:gd name="T17" fmla="*/ 12 h 740"/>
                <a:gd name="T18" fmla="*/ 480 w 646"/>
                <a:gd name="T19" fmla="*/ 4 h 740"/>
                <a:gd name="T20" fmla="*/ 475 w 646"/>
                <a:gd name="T21" fmla="*/ 3 h 740"/>
                <a:gd name="T22" fmla="*/ 470 w 646"/>
                <a:gd name="T23" fmla="*/ 1 h 740"/>
                <a:gd name="T24" fmla="*/ 500 w 646"/>
                <a:gd name="T25" fmla="*/ 30 h 740"/>
                <a:gd name="T26" fmla="*/ 543 w 646"/>
                <a:gd name="T27" fmla="*/ 80 h 740"/>
                <a:gd name="T28" fmla="*/ 578 w 646"/>
                <a:gd name="T29" fmla="*/ 138 h 740"/>
                <a:gd name="T30" fmla="*/ 603 w 646"/>
                <a:gd name="T31" fmla="*/ 200 h 740"/>
                <a:gd name="T32" fmla="*/ 617 w 646"/>
                <a:gd name="T33" fmla="*/ 267 h 740"/>
                <a:gd name="T34" fmla="*/ 619 w 646"/>
                <a:gd name="T35" fmla="*/ 335 h 740"/>
                <a:gd name="T36" fmla="*/ 611 w 646"/>
                <a:gd name="T37" fmla="*/ 395 h 740"/>
                <a:gd name="T38" fmla="*/ 595 w 646"/>
                <a:gd name="T39" fmla="*/ 452 h 740"/>
                <a:gd name="T40" fmla="*/ 571 w 646"/>
                <a:gd name="T41" fmla="*/ 505 h 740"/>
                <a:gd name="T42" fmla="*/ 540 w 646"/>
                <a:gd name="T43" fmla="*/ 553 h 740"/>
                <a:gd name="T44" fmla="*/ 502 w 646"/>
                <a:gd name="T45" fmla="*/ 597 h 740"/>
                <a:gd name="T46" fmla="*/ 459 w 646"/>
                <a:gd name="T47" fmla="*/ 634 h 740"/>
                <a:gd name="T48" fmla="*/ 410 w 646"/>
                <a:gd name="T49" fmla="*/ 666 h 740"/>
                <a:gd name="T50" fmla="*/ 357 w 646"/>
                <a:gd name="T51" fmla="*/ 689 h 740"/>
                <a:gd name="T52" fmla="*/ 301 w 646"/>
                <a:gd name="T53" fmla="*/ 706 h 740"/>
                <a:gd name="T54" fmla="*/ 241 w 646"/>
                <a:gd name="T55" fmla="*/ 713 h 740"/>
                <a:gd name="T56" fmla="*/ 190 w 646"/>
                <a:gd name="T57" fmla="*/ 712 h 740"/>
                <a:gd name="T58" fmla="*/ 146 w 646"/>
                <a:gd name="T59" fmla="*/ 707 h 740"/>
                <a:gd name="T60" fmla="*/ 104 w 646"/>
                <a:gd name="T61" fmla="*/ 696 h 740"/>
                <a:gd name="T62" fmla="*/ 24 w 646"/>
                <a:gd name="T63" fmla="*/ 661 h 740"/>
                <a:gd name="T64" fmla="*/ 5 w 646"/>
                <a:gd name="T65" fmla="*/ 656 h 740"/>
                <a:gd name="T66" fmla="*/ 10 w 646"/>
                <a:gd name="T67" fmla="*/ 662 h 740"/>
                <a:gd name="T68" fmla="*/ 18 w 646"/>
                <a:gd name="T69" fmla="*/ 675 h 740"/>
                <a:gd name="T70" fmla="*/ 27 w 646"/>
                <a:gd name="T71" fmla="*/ 687 h 740"/>
                <a:gd name="T72" fmla="*/ 55 w 646"/>
                <a:gd name="T73" fmla="*/ 707 h 740"/>
                <a:gd name="T74" fmla="*/ 123 w 646"/>
                <a:gd name="T75" fmla="*/ 728 h 740"/>
                <a:gd name="T76" fmla="*/ 195 w 646"/>
                <a:gd name="T77" fmla="*/ 739 h 740"/>
                <a:gd name="T78" fmla="*/ 263 w 646"/>
                <a:gd name="T79" fmla="*/ 738 h 740"/>
                <a:gd name="T80" fmla="*/ 327 w 646"/>
                <a:gd name="T81" fmla="*/ 726 h 740"/>
                <a:gd name="T82" fmla="*/ 387 w 646"/>
                <a:gd name="T83" fmla="*/ 707 h 740"/>
                <a:gd name="T84" fmla="*/ 442 w 646"/>
                <a:gd name="T85" fmla="*/ 679 h 740"/>
                <a:gd name="T86" fmla="*/ 491 w 646"/>
                <a:gd name="T87" fmla="*/ 643 h 740"/>
                <a:gd name="T88" fmla="*/ 536 w 646"/>
                <a:gd name="T89" fmla="*/ 601 h 740"/>
                <a:gd name="T90" fmla="*/ 573 w 646"/>
                <a:gd name="T91" fmla="*/ 552 h 740"/>
                <a:gd name="T92" fmla="*/ 605 w 646"/>
                <a:gd name="T93" fmla="*/ 499 h 740"/>
                <a:gd name="T94" fmla="*/ 627 w 646"/>
                <a:gd name="T95" fmla="*/ 441 h 740"/>
                <a:gd name="T96" fmla="*/ 641 w 646"/>
                <a:gd name="T97" fmla="*/ 379 h 740"/>
                <a:gd name="T98" fmla="*/ 646 w 646"/>
                <a:gd name="T99" fmla="*/ 315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6" h="740">
                  <a:moveTo>
                    <a:pt x="646" y="315"/>
                  </a:moveTo>
                  <a:lnTo>
                    <a:pt x="646" y="293"/>
                  </a:lnTo>
                  <a:lnTo>
                    <a:pt x="644" y="271"/>
                  </a:lnTo>
                  <a:lnTo>
                    <a:pt x="641" y="251"/>
                  </a:lnTo>
                  <a:lnTo>
                    <a:pt x="638" y="229"/>
                  </a:lnTo>
                  <a:lnTo>
                    <a:pt x="633" y="210"/>
                  </a:lnTo>
                  <a:lnTo>
                    <a:pt x="627" y="189"/>
                  </a:lnTo>
                  <a:lnTo>
                    <a:pt x="621" y="170"/>
                  </a:lnTo>
                  <a:lnTo>
                    <a:pt x="613" y="151"/>
                  </a:lnTo>
                  <a:lnTo>
                    <a:pt x="606" y="132"/>
                  </a:lnTo>
                  <a:lnTo>
                    <a:pt x="596" y="114"/>
                  </a:lnTo>
                  <a:lnTo>
                    <a:pt x="586" y="97"/>
                  </a:lnTo>
                  <a:lnTo>
                    <a:pt x="576" y="79"/>
                  </a:lnTo>
                  <a:lnTo>
                    <a:pt x="564" y="63"/>
                  </a:lnTo>
                  <a:lnTo>
                    <a:pt x="552" y="47"/>
                  </a:lnTo>
                  <a:lnTo>
                    <a:pt x="539" y="32"/>
                  </a:lnTo>
                  <a:lnTo>
                    <a:pt x="525" y="17"/>
                  </a:lnTo>
                  <a:lnTo>
                    <a:pt x="523" y="17"/>
                  </a:lnTo>
                  <a:lnTo>
                    <a:pt x="523" y="17"/>
                  </a:lnTo>
                  <a:lnTo>
                    <a:pt x="523" y="17"/>
                  </a:lnTo>
                  <a:lnTo>
                    <a:pt x="519" y="16"/>
                  </a:lnTo>
                  <a:lnTo>
                    <a:pt x="517" y="14"/>
                  </a:lnTo>
                  <a:lnTo>
                    <a:pt x="516" y="14"/>
                  </a:lnTo>
                  <a:lnTo>
                    <a:pt x="516" y="14"/>
                  </a:lnTo>
                  <a:lnTo>
                    <a:pt x="513" y="13"/>
                  </a:lnTo>
                  <a:lnTo>
                    <a:pt x="511" y="12"/>
                  </a:lnTo>
                  <a:lnTo>
                    <a:pt x="510" y="12"/>
                  </a:lnTo>
                  <a:lnTo>
                    <a:pt x="510" y="12"/>
                  </a:lnTo>
                  <a:lnTo>
                    <a:pt x="496" y="8"/>
                  </a:lnTo>
                  <a:lnTo>
                    <a:pt x="480" y="4"/>
                  </a:lnTo>
                  <a:lnTo>
                    <a:pt x="478" y="4"/>
                  </a:lnTo>
                  <a:lnTo>
                    <a:pt x="478" y="3"/>
                  </a:lnTo>
                  <a:lnTo>
                    <a:pt x="475" y="3"/>
                  </a:lnTo>
                  <a:lnTo>
                    <a:pt x="471" y="1"/>
                  </a:lnTo>
                  <a:lnTo>
                    <a:pt x="470" y="1"/>
                  </a:lnTo>
                  <a:lnTo>
                    <a:pt x="470" y="1"/>
                  </a:lnTo>
                  <a:lnTo>
                    <a:pt x="468" y="0"/>
                  </a:lnTo>
                  <a:lnTo>
                    <a:pt x="484" y="14"/>
                  </a:lnTo>
                  <a:lnTo>
                    <a:pt x="500" y="30"/>
                  </a:lnTo>
                  <a:lnTo>
                    <a:pt x="516" y="46"/>
                  </a:lnTo>
                  <a:lnTo>
                    <a:pt x="530" y="63"/>
                  </a:lnTo>
                  <a:lnTo>
                    <a:pt x="543" y="80"/>
                  </a:lnTo>
                  <a:lnTo>
                    <a:pt x="556" y="99"/>
                  </a:lnTo>
                  <a:lnTo>
                    <a:pt x="568" y="117"/>
                  </a:lnTo>
                  <a:lnTo>
                    <a:pt x="578" y="138"/>
                  </a:lnTo>
                  <a:lnTo>
                    <a:pt x="587" y="157"/>
                  </a:lnTo>
                  <a:lnTo>
                    <a:pt x="596" y="179"/>
                  </a:lnTo>
                  <a:lnTo>
                    <a:pt x="603" y="200"/>
                  </a:lnTo>
                  <a:lnTo>
                    <a:pt x="609" y="222"/>
                  </a:lnTo>
                  <a:lnTo>
                    <a:pt x="613" y="244"/>
                  </a:lnTo>
                  <a:lnTo>
                    <a:pt x="617" y="267"/>
                  </a:lnTo>
                  <a:lnTo>
                    <a:pt x="619" y="291"/>
                  </a:lnTo>
                  <a:lnTo>
                    <a:pt x="620" y="315"/>
                  </a:lnTo>
                  <a:lnTo>
                    <a:pt x="619" y="335"/>
                  </a:lnTo>
                  <a:lnTo>
                    <a:pt x="618" y="355"/>
                  </a:lnTo>
                  <a:lnTo>
                    <a:pt x="614" y="375"/>
                  </a:lnTo>
                  <a:lnTo>
                    <a:pt x="611" y="395"/>
                  </a:lnTo>
                  <a:lnTo>
                    <a:pt x="607" y="414"/>
                  </a:lnTo>
                  <a:lnTo>
                    <a:pt x="601" y="432"/>
                  </a:lnTo>
                  <a:lnTo>
                    <a:pt x="595" y="452"/>
                  </a:lnTo>
                  <a:lnTo>
                    <a:pt x="588" y="469"/>
                  </a:lnTo>
                  <a:lnTo>
                    <a:pt x="580" y="487"/>
                  </a:lnTo>
                  <a:lnTo>
                    <a:pt x="571" y="505"/>
                  </a:lnTo>
                  <a:lnTo>
                    <a:pt x="561" y="521"/>
                  </a:lnTo>
                  <a:lnTo>
                    <a:pt x="552" y="537"/>
                  </a:lnTo>
                  <a:lnTo>
                    <a:pt x="540" y="553"/>
                  </a:lnTo>
                  <a:lnTo>
                    <a:pt x="528" y="568"/>
                  </a:lnTo>
                  <a:lnTo>
                    <a:pt x="516" y="583"/>
                  </a:lnTo>
                  <a:lnTo>
                    <a:pt x="502" y="597"/>
                  </a:lnTo>
                  <a:lnTo>
                    <a:pt x="489" y="610"/>
                  </a:lnTo>
                  <a:lnTo>
                    <a:pt x="474" y="622"/>
                  </a:lnTo>
                  <a:lnTo>
                    <a:pt x="459" y="634"/>
                  </a:lnTo>
                  <a:lnTo>
                    <a:pt x="444" y="645"/>
                  </a:lnTo>
                  <a:lnTo>
                    <a:pt x="428" y="656"/>
                  </a:lnTo>
                  <a:lnTo>
                    <a:pt x="410" y="666"/>
                  </a:lnTo>
                  <a:lnTo>
                    <a:pt x="393" y="674"/>
                  </a:lnTo>
                  <a:lnTo>
                    <a:pt x="376" y="682"/>
                  </a:lnTo>
                  <a:lnTo>
                    <a:pt x="357" y="689"/>
                  </a:lnTo>
                  <a:lnTo>
                    <a:pt x="339" y="696"/>
                  </a:lnTo>
                  <a:lnTo>
                    <a:pt x="321" y="701"/>
                  </a:lnTo>
                  <a:lnTo>
                    <a:pt x="301" y="706"/>
                  </a:lnTo>
                  <a:lnTo>
                    <a:pt x="281" y="709"/>
                  </a:lnTo>
                  <a:lnTo>
                    <a:pt x="261" y="711"/>
                  </a:lnTo>
                  <a:lnTo>
                    <a:pt x="241" y="713"/>
                  </a:lnTo>
                  <a:lnTo>
                    <a:pt x="220" y="713"/>
                  </a:lnTo>
                  <a:lnTo>
                    <a:pt x="205" y="713"/>
                  </a:lnTo>
                  <a:lnTo>
                    <a:pt x="190" y="712"/>
                  </a:lnTo>
                  <a:lnTo>
                    <a:pt x="175" y="711"/>
                  </a:lnTo>
                  <a:lnTo>
                    <a:pt x="161" y="709"/>
                  </a:lnTo>
                  <a:lnTo>
                    <a:pt x="146" y="707"/>
                  </a:lnTo>
                  <a:lnTo>
                    <a:pt x="132" y="703"/>
                  </a:lnTo>
                  <a:lnTo>
                    <a:pt x="118" y="700"/>
                  </a:lnTo>
                  <a:lnTo>
                    <a:pt x="104" y="696"/>
                  </a:lnTo>
                  <a:lnTo>
                    <a:pt x="75" y="686"/>
                  </a:lnTo>
                  <a:lnTo>
                    <a:pt x="50" y="675"/>
                  </a:lnTo>
                  <a:lnTo>
                    <a:pt x="24" y="661"/>
                  </a:lnTo>
                  <a:lnTo>
                    <a:pt x="0" y="647"/>
                  </a:lnTo>
                  <a:lnTo>
                    <a:pt x="2" y="652"/>
                  </a:lnTo>
                  <a:lnTo>
                    <a:pt x="5" y="656"/>
                  </a:lnTo>
                  <a:lnTo>
                    <a:pt x="5" y="656"/>
                  </a:lnTo>
                  <a:lnTo>
                    <a:pt x="5" y="656"/>
                  </a:lnTo>
                  <a:lnTo>
                    <a:pt x="10" y="662"/>
                  </a:lnTo>
                  <a:lnTo>
                    <a:pt x="10" y="662"/>
                  </a:lnTo>
                  <a:lnTo>
                    <a:pt x="10" y="664"/>
                  </a:lnTo>
                  <a:lnTo>
                    <a:pt x="18" y="675"/>
                  </a:lnTo>
                  <a:lnTo>
                    <a:pt x="27" y="687"/>
                  </a:lnTo>
                  <a:lnTo>
                    <a:pt x="27" y="687"/>
                  </a:lnTo>
                  <a:lnTo>
                    <a:pt x="27" y="687"/>
                  </a:lnTo>
                  <a:lnTo>
                    <a:pt x="30" y="693"/>
                  </a:lnTo>
                  <a:lnTo>
                    <a:pt x="33" y="697"/>
                  </a:lnTo>
                  <a:lnTo>
                    <a:pt x="55" y="707"/>
                  </a:lnTo>
                  <a:lnTo>
                    <a:pt x="78" y="715"/>
                  </a:lnTo>
                  <a:lnTo>
                    <a:pt x="100" y="723"/>
                  </a:lnTo>
                  <a:lnTo>
                    <a:pt x="123" y="728"/>
                  </a:lnTo>
                  <a:lnTo>
                    <a:pt x="147" y="734"/>
                  </a:lnTo>
                  <a:lnTo>
                    <a:pt x="171" y="737"/>
                  </a:lnTo>
                  <a:lnTo>
                    <a:pt x="195" y="739"/>
                  </a:lnTo>
                  <a:lnTo>
                    <a:pt x="220" y="740"/>
                  </a:lnTo>
                  <a:lnTo>
                    <a:pt x="242" y="739"/>
                  </a:lnTo>
                  <a:lnTo>
                    <a:pt x="263" y="738"/>
                  </a:lnTo>
                  <a:lnTo>
                    <a:pt x="285" y="735"/>
                  </a:lnTo>
                  <a:lnTo>
                    <a:pt x="307" y="732"/>
                  </a:lnTo>
                  <a:lnTo>
                    <a:pt x="327" y="726"/>
                  </a:lnTo>
                  <a:lnTo>
                    <a:pt x="347" y="721"/>
                  </a:lnTo>
                  <a:lnTo>
                    <a:pt x="367" y="714"/>
                  </a:lnTo>
                  <a:lnTo>
                    <a:pt x="387" y="707"/>
                  </a:lnTo>
                  <a:lnTo>
                    <a:pt x="405" y="698"/>
                  </a:lnTo>
                  <a:lnTo>
                    <a:pt x="423" y="688"/>
                  </a:lnTo>
                  <a:lnTo>
                    <a:pt x="442" y="679"/>
                  </a:lnTo>
                  <a:lnTo>
                    <a:pt x="459" y="668"/>
                  </a:lnTo>
                  <a:lnTo>
                    <a:pt x="475" y="656"/>
                  </a:lnTo>
                  <a:lnTo>
                    <a:pt x="491" y="643"/>
                  </a:lnTo>
                  <a:lnTo>
                    <a:pt x="506" y="629"/>
                  </a:lnTo>
                  <a:lnTo>
                    <a:pt x="522" y="615"/>
                  </a:lnTo>
                  <a:lnTo>
                    <a:pt x="536" y="601"/>
                  </a:lnTo>
                  <a:lnTo>
                    <a:pt x="549" y="585"/>
                  </a:lnTo>
                  <a:lnTo>
                    <a:pt x="561" y="568"/>
                  </a:lnTo>
                  <a:lnTo>
                    <a:pt x="573" y="552"/>
                  </a:lnTo>
                  <a:lnTo>
                    <a:pt x="584" y="535"/>
                  </a:lnTo>
                  <a:lnTo>
                    <a:pt x="595" y="518"/>
                  </a:lnTo>
                  <a:lnTo>
                    <a:pt x="605" y="499"/>
                  </a:lnTo>
                  <a:lnTo>
                    <a:pt x="612" y="480"/>
                  </a:lnTo>
                  <a:lnTo>
                    <a:pt x="620" y="460"/>
                  </a:lnTo>
                  <a:lnTo>
                    <a:pt x="627" y="441"/>
                  </a:lnTo>
                  <a:lnTo>
                    <a:pt x="633" y="421"/>
                  </a:lnTo>
                  <a:lnTo>
                    <a:pt x="637" y="400"/>
                  </a:lnTo>
                  <a:lnTo>
                    <a:pt x="641" y="379"/>
                  </a:lnTo>
                  <a:lnTo>
                    <a:pt x="644" y="358"/>
                  </a:lnTo>
                  <a:lnTo>
                    <a:pt x="646" y="336"/>
                  </a:lnTo>
                  <a:lnTo>
                    <a:pt x="646" y="315"/>
                  </a:lnTo>
                  <a:close/>
                </a:path>
              </a:pathLst>
            </a:custGeom>
            <a:solidFill>
              <a:srgbClr val="A9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459"/>
            <p:cNvSpPr>
              <a:spLocks/>
            </p:cNvSpPr>
            <p:nvPr/>
          </p:nvSpPr>
          <p:spPr bwMode="auto">
            <a:xfrm>
              <a:off x="4519722" y="7353778"/>
              <a:ext cx="257723" cy="291132"/>
            </a:xfrm>
            <a:custGeom>
              <a:avLst/>
              <a:gdLst>
                <a:gd name="T0" fmla="*/ 645 w 647"/>
                <a:gd name="T1" fmla="*/ 274 h 732"/>
                <a:gd name="T2" fmla="*/ 632 w 647"/>
                <a:gd name="T3" fmla="*/ 210 h 732"/>
                <a:gd name="T4" fmla="*/ 610 w 647"/>
                <a:gd name="T5" fmla="*/ 149 h 732"/>
                <a:gd name="T6" fmla="*/ 579 w 647"/>
                <a:gd name="T7" fmla="*/ 93 h 732"/>
                <a:gd name="T8" fmla="*/ 540 w 647"/>
                <a:gd name="T9" fmla="*/ 42 h 732"/>
                <a:gd name="T10" fmla="*/ 502 w 647"/>
                <a:gd name="T11" fmla="*/ 11 h 732"/>
                <a:gd name="T12" fmla="*/ 492 w 647"/>
                <a:gd name="T13" fmla="*/ 8 h 732"/>
                <a:gd name="T14" fmla="*/ 484 w 647"/>
                <a:gd name="T15" fmla="*/ 6 h 732"/>
                <a:gd name="T16" fmla="*/ 463 w 647"/>
                <a:gd name="T17" fmla="*/ 2 h 732"/>
                <a:gd name="T18" fmla="*/ 458 w 647"/>
                <a:gd name="T19" fmla="*/ 1 h 732"/>
                <a:gd name="T20" fmla="*/ 488 w 647"/>
                <a:gd name="T21" fmla="*/ 28 h 732"/>
                <a:gd name="T22" fmla="*/ 536 w 647"/>
                <a:gd name="T23" fmla="*/ 79 h 732"/>
                <a:gd name="T24" fmla="*/ 574 w 647"/>
                <a:gd name="T25" fmla="*/ 136 h 732"/>
                <a:gd name="T26" fmla="*/ 601 w 647"/>
                <a:gd name="T27" fmla="*/ 201 h 732"/>
                <a:gd name="T28" fmla="*/ 618 w 647"/>
                <a:gd name="T29" fmla="*/ 270 h 732"/>
                <a:gd name="T30" fmla="*/ 620 w 647"/>
                <a:gd name="T31" fmla="*/ 339 h 732"/>
                <a:gd name="T32" fmla="*/ 612 w 647"/>
                <a:gd name="T33" fmla="*/ 397 h 732"/>
                <a:gd name="T34" fmla="*/ 597 w 647"/>
                <a:gd name="T35" fmla="*/ 451 h 732"/>
                <a:gd name="T36" fmla="*/ 573 w 647"/>
                <a:gd name="T37" fmla="*/ 503 h 732"/>
                <a:gd name="T38" fmla="*/ 543 w 647"/>
                <a:gd name="T39" fmla="*/ 550 h 732"/>
                <a:gd name="T40" fmla="*/ 507 w 647"/>
                <a:gd name="T41" fmla="*/ 592 h 732"/>
                <a:gd name="T42" fmla="*/ 465 w 647"/>
                <a:gd name="T43" fmla="*/ 629 h 732"/>
                <a:gd name="T44" fmla="*/ 418 w 647"/>
                <a:gd name="T45" fmla="*/ 659 h 732"/>
                <a:gd name="T46" fmla="*/ 367 w 647"/>
                <a:gd name="T47" fmla="*/ 681 h 732"/>
                <a:gd name="T48" fmla="*/ 312 w 647"/>
                <a:gd name="T49" fmla="*/ 698 h 732"/>
                <a:gd name="T50" fmla="*/ 255 w 647"/>
                <a:gd name="T51" fmla="*/ 704 h 732"/>
                <a:gd name="T52" fmla="*/ 202 w 647"/>
                <a:gd name="T53" fmla="*/ 704 h 732"/>
                <a:gd name="T54" fmla="*/ 154 w 647"/>
                <a:gd name="T55" fmla="*/ 697 h 732"/>
                <a:gd name="T56" fmla="*/ 108 w 647"/>
                <a:gd name="T57" fmla="*/ 684 h 732"/>
                <a:gd name="T58" fmla="*/ 66 w 647"/>
                <a:gd name="T59" fmla="*/ 666 h 732"/>
                <a:gd name="T60" fmla="*/ 25 w 647"/>
                <a:gd name="T61" fmla="*/ 644 h 732"/>
                <a:gd name="T62" fmla="*/ 4 w 647"/>
                <a:gd name="T63" fmla="*/ 635 h 732"/>
                <a:gd name="T64" fmla="*/ 19 w 647"/>
                <a:gd name="T65" fmla="*/ 661 h 732"/>
                <a:gd name="T66" fmla="*/ 24 w 647"/>
                <a:gd name="T67" fmla="*/ 667 h 732"/>
                <a:gd name="T68" fmla="*/ 27 w 647"/>
                <a:gd name="T69" fmla="*/ 673 h 732"/>
                <a:gd name="T70" fmla="*/ 77 w 647"/>
                <a:gd name="T71" fmla="*/ 701 h 732"/>
                <a:gd name="T72" fmla="*/ 153 w 647"/>
                <a:gd name="T73" fmla="*/ 724 h 732"/>
                <a:gd name="T74" fmla="*/ 234 w 647"/>
                <a:gd name="T75" fmla="*/ 732 h 732"/>
                <a:gd name="T76" fmla="*/ 297 w 647"/>
                <a:gd name="T77" fmla="*/ 727 h 732"/>
                <a:gd name="T78" fmla="*/ 357 w 647"/>
                <a:gd name="T79" fmla="*/ 713 h 732"/>
                <a:gd name="T80" fmla="*/ 413 w 647"/>
                <a:gd name="T81" fmla="*/ 691 h 732"/>
                <a:gd name="T82" fmla="*/ 465 w 647"/>
                <a:gd name="T83" fmla="*/ 661 h 732"/>
                <a:gd name="T84" fmla="*/ 512 w 647"/>
                <a:gd name="T85" fmla="*/ 624 h 732"/>
                <a:gd name="T86" fmla="*/ 553 w 647"/>
                <a:gd name="T87" fmla="*/ 582 h 732"/>
                <a:gd name="T88" fmla="*/ 587 w 647"/>
                <a:gd name="T89" fmla="*/ 534 h 732"/>
                <a:gd name="T90" fmla="*/ 614 w 647"/>
                <a:gd name="T91" fmla="*/ 480 h 732"/>
                <a:gd name="T92" fmla="*/ 634 w 647"/>
                <a:gd name="T93" fmla="*/ 422 h 732"/>
                <a:gd name="T94" fmla="*/ 645 w 647"/>
                <a:gd name="T95" fmla="*/ 36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7" h="732">
                  <a:moveTo>
                    <a:pt x="647" y="320"/>
                  </a:moveTo>
                  <a:lnTo>
                    <a:pt x="647" y="297"/>
                  </a:lnTo>
                  <a:lnTo>
                    <a:pt x="645" y="274"/>
                  </a:lnTo>
                  <a:lnTo>
                    <a:pt x="641" y="253"/>
                  </a:lnTo>
                  <a:lnTo>
                    <a:pt x="637" y="231"/>
                  </a:lnTo>
                  <a:lnTo>
                    <a:pt x="632" y="210"/>
                  </a:lnTo>
                  <a:lnTo>
                    <a:pt x="626" y="189"/>
                  </a:lnTo>
                  <a:lnTo>
                    <a:pt x="619" y="168"/>
                  </a:lnTo>
                  <a:lnTo>
                    <a:pt x="610" y="149"/>
                  </a:lnTo>
                  <a:lnTo>
                    <a:pt x="600" y="130"/>
                  </a:lnTo>
                  <a:lnTo>
                    <a:pt x="591" y="111"/>
                  </a:lnTo>
                  <a:lnTo>
                    <a:pt x="579" y="93"/>
                  </a:lnTo>
                  <a:lnTo>
                    <a:pt x="567" y="76"/>
                  </a:lnTo>
                  <a:lnTo>
                    <a:pt x="554" y="58"/>
                  </a:lnTo>
                  <a:lnTo>
                    <a:pt x="540" y="42"/>
                  </a:lnTo>
                  <a:lnTo>
                    <a:pt x="526" y="27"/>
                  </a:lnTo>
                  <a:lnTo>
                    <a:pt x="511" y="13"/>
                  </a:lnTo>
                  <a:lnTo>
                    <a:pt x="502" y="11"/>
                  </a:lnTo>
                  <a:lnTo>
                    <a:pt x="494" y="9"/>
                  </a:lnTo>
                  <a:lnTo>
                    <a:pt x="492" y="9"/>
                  </a:lnTo>
                  <a:lnTo>
                    <a:pt x="492" y="8"/>
                  </a:lnTo>
                  <a:lnTo>
                    <a:pt x="489" y="8"/>
                  </a:lnTo>
                  <a:lnTo>
                    <a:pt x="485" y="6"/>
                  </a:lnTo>
                  <a:lnTo>
                    <a:pt x="484" y="6"/>
                  </a:lnTo>
                  <a:lnTo>
                    <a:pt x="484" y="6"/>
                  </a:lnTo>
                  <a:lnTo>
                    <a:pt x="474" y="4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58" y="1"/>
                  </a:lnTo>
                  <a:lnTo>
                    <a:pt x="451" y="0"/>
                  </a:lnTo>
                  <a:lnTo>
                    <a:pt x="471" y="14"/>
                  </a:lnTo>
                  <a:lnTo>
                    <a:pt x="488" y="28"/>
                  </a:lnTo>
                  <a:lnTo>
                    <a:pt x="505" y="44"/>
                  </a:lnTo>
                  <a:lnTo>
                    <a:pt x="521" y="60"/>
                  </a:lnTo>
                  <a:lnTo>
                    <a:pt x="536" y="79"/>
                  </a:lnTo>
                  <a:lnTo>
                    <a:pt x="550" y="97"/>
                  </a:lnTo>
                  <a:lnTo>
                    <a:pt x="563" y="117"/>
                  </a:lnTo>
                  <a:lnTo>
                    <a:pt x="574" y="136"/>
                  </a:lnTo>
                  <a:lnTo>
                    <a:pt x="584" y="157"/>
                  </a:lnTo>
                  <a:lnTo>
                    <a:pt x="594" y="178"/>
                  </a:lnTo>
                  <a:lnTo>
                    <a:pt x="601" y="201"/>
                  </a:lnTo>
                  <a:lnTo>
                    <a:pt x="608" y="224"/>
                  </a:lnTo>
                  <a:lnTo>
                    <a:pt x="613" y="246"/>
                  </a:lnTo>
                  <a:lnTo>
                    <a:pt x="618" y="270"/>
                  </a:lnTo>
                  <a:lnTo>
                    <a:pt x="620" y="295"/>
                  </a:lnTo>
                  <a:lnTo>
                    <a:pt x="620" y="320"/>
                  </a:lnTo>
                  <a:lnTo>
                    <a:pt x="620" y="339"/>
                  </a:lnTo>
                  <a:lnTo>
                    <a:pt x="619" y="359"/>
                  </a:lnTo>
                  <a:lnTo>
                    <a:pt x="615" y="378"/>
                  </a:lnTo>
                  <a:lnTo>
                    <a:pt x="612" y="397"/>
                  </a:lnTo>
                  <a:lnTo>
                    <a:pt x="608" y="416"/>
                  </a:lnTo>
                  <a:lnTo>
                    <a:pt x="602" y="434"/>
                  </a:lnTo>
                  <a:lnTo>
                    <a:pt x="597" y="451"/>
                  </a:lnTo>
                  <a:lnTo>
                    <a:pt x="590" y="470"/>
                  </a:lnTo>
                  <a:lnTo>
                    <a:pt x="582" y="486"/>
                  </a:lnTo>
                  <a:lnTo>
                    <a:pt x="573" y="503"/>
                  </a:lnTo>
                  <a:lnTo>
                    <a:pt x="565" y="519"/>
                  </a:lnTo>
                  <a:lnTo>
                    <a:pt x="554" y="535"/>
                  </a:lnTo>
                  <a:lnTo>
                    <a:pt x="543" y="550"/>
                  </a:lnTo>
                  <a:lnTo>
                    <a:pt x="532" y="565"/>
                  </a:lnTo>
                  <a:lnTo>
                    <a:pt x="520" y="579"/>
                  </a:lnTo>
                  <a:lnTo>
                    <a:pt x="507" y="592"/>
                  </a:lnTo>
                  <a:lnTo>
                    <a:pt x="493" y="605"/>
                  </a:lnTo>
                  <a:lnTo>
                    <a:pt x="479" y="617"/>
                  </a:lnTo>
                  <a:lnTo>
                    <a:pt x="465" y="629"/>
                  </a:lnTo>
                  <a:lnTo>
                    <a:pt x="450" y="639"/>
                  </a:lnTo>
                  <a:lnTo>
                    <a:pt x="434" y="649"/>
                  </a:lnTo>
                  <a:lnTo>
                    <a:pt x="418" y="659"/>
                  </a:lnTo>
                  <a:lnTo>
                    <a:pt x="402" y="667"/>
                  </a:lnTo>
                  <a:lnTo>
                    <a:pt x="384" y="675"/>
                  </a:lnTo>
                  <a:lnTo>
                    <a:pt x="367" y="681"/>
                  </a:lnTo>
                  <a:lnTo>
                    <a:pt x="349" y="688"/>
                  </a:lnTo>
                  <a:lnTo>
                    <a:pt x="330" y="693"/>
                  </a:lnTo>
                  <a:lnTo>
                    <a:pt x="312" y="698"/>
                  </a:lnTo>
                  <a:lnTo>
                    <a:pt x="294" y="701"/>
                  </a:lnTo>
                  <a:lnTo>
                    <a:pt x="274" y="703"/>
                  </a:lnTo>
                  <a:lnTo>
                    <a:pt x="255" y="704"/>
                  </a:lnTo>
                  <a:lnTo>
                    <a:pt x="234" y="705"/>
                  </a:lnTo>
                  <a:lnTo>
                    <a:pt x="218" y="705"/>
                  </a:lnTo>
                  <a:lnTo>
                    <a:pt x="202" y="704"/>
                  </a:lnTo>
                  <a:lnTo>
                    <a:pt x="186" y="702"/>
                  </a:lnTo>
                  <a:lnTo>
                    <a:pt x="169" y="700"/>
                  </a:lnTo>
                  <a:lnTo>
                    <a:pt x="154" y="697"/>
                  </a:lnTo>
                  <a:lnTo>
                    <a:pt x="138" y="693"/>
                  </a:lnTo>
                  <a:lnTo>
                    <a:pt x="123" y="689"/>
                  </a:lnTo>
                  <a:lnTo>
                    <a:pt x="108" y="684"/>
                  </a:lnTo>
                  <a:lnTo>
                    <a:pt x="94" y="678"/>
                  </a:lnTo>
                  <a:lnTo>
                    <a:pt x="80" y="673"/>
                  </a:lnTo>
                  <a:lnTo>
                    <a:pt x="66" y="666"/>
                  </a:lnTo>
                  <a:lnTo>
                    <a:pt x="52" y="659"/>
                  </a:lnTo>
                  <a:lnTo>
                    <a:pt x="38" y="651"/>
                  </a:lnTo>
                  <a:lnTo>
                    <a:pt x="25" y="644"/>
                  </a:lnTo>
                  <a:lnTo>
                    <a:pt x="12" y="635"/>
                  </a:lnTo>
                  <a:lnTo>
                    <a:pt x="0" y="625"/>
                  </a:lnTo>
                  <a:lnTo>
                    <a:pt x="4" y="635"/>
                  </a:lnTo>
                  <a:lnTo>
                    <a:pt x="10" y="644"/>
                  </a:lnTo>
                  <a:lnTo>
                    <a:pt x="14" y="652"/>
                  </a:lnTo>
                  <a:lnTo>
                    <a:pt x="19" y="661"/>
                  </a:lnTo>
                  <a:lnTo>
                    <a:pt x="19" y="661"/>
                  </a:lnTo>
                  <a:lnTo>
                    <a:pt x="19" y="661"/>
                  </a:lnTo>
                  <a:lnTo>
                    <a:pt x="24" y="667"/>
                  </a:lnTo>
                  <a:lnTo>
                    <a:pt x="24" y="667"/>
                  </a:lnTo>
                  <a:lnTo>
                    <a:pt x="24" y="669"/>
                  </a:lnTo>
                  <a:lnTo>
                    <a:pt x="27" y="673"/>
                  </a:lnTo>
                  <a:lnTo>
                    <a:pt x="30" y="677"/>
                  </a:lnTo>
                  <a:lnTo>
                    <a:pt x="53" y="690"/>
                  </a:lnTo>
                  <a:lnTo>
                    <a:pt x="77" y="701"/>
                  </a:lnTo>
                  <a:lnTo>
                    <a:pt x="101" y="710"/>
                  </a:lnTo>
                  <a:lnTo>
                    <a:pt x="127" y="717"/>
                  </a:lnTo>
                  <a:lnTo>
                    <a:pt x="153" y="724"/>
                  </a:lnTo>
                  <a:lnTo>
                    <a:pt x="179" y="728"/>
                  </a:lnTo>
                  <a:lnTo>
                    <a:pt x="207" y="731"/>
                  </a:lnTo>
                  <a:lnTo>
                    <a:pt x="234" y="732"/>
                  </a:lnTo>
                  <a:lnTo>
                    <a:pt x="256" y="731"/>
                  </a:lnTo>
                  <a:lnTo>
                    <a:pt x="276" y="730"/>
                  </a:lnTo>
                  <a:lnTo>
                    <a:pt x="297" y="727"/>
                  </a:lnTo>
                  <a:lnTo>
                    <a:pt x="317" y="724"/>
                  </a:lnTo>
                  <a:lnTo>
                    <a:pt x="338" y="718"/>
                  </a:lnTo>
                  <a:lnTo>
                    <a:pt x="357" y="713"/>
                  </a:lnTo>
                  <a:lnTo>
                    <a:pt x="376" y="706"/>
                  </a:lnTo>
                  <a:lnTo>
                    <a:pt x="395" y="699"/>
                  </a:lnTo>
                  <a:lnTo>
                    <a:pt x="413" y="691"/>
                  </a:lnTo>
                  <a:lnTo>
                    <a:pt x="431" y="681"/>
                  </a:lnTo>
                  <a:lnTo>
                    <a:pt x="448" y="672"/>
                  </a:lnTo>
                  <a:lnTo>
                    <a:pt x="465" y="661"/>
                  </a:lnTo>
                  <a:lnTo>
                    <a:pt x="482" y="650"/>
                  </a:lnTo>
                  <a:lnTo>
                    <a:pt x="497" y="637"/>
                  </a:lnTo>
                  <a:lnTo>
                    <a:pt x="512" y="624"/>
                  </a:lnTo>
                  <a:lnTo>
                    <a:pt x="526" y="611"/>
                  </a:lnTo>
                  <a:lnTo>
                    <a:pt x="540" y="596"/>
                  </a:lnTo>
                  <a:lnTo>
                    <a:pt x="553" y="582"/>
                  </a:lnTo>
                  <a:lnTo>
                    <a:pt x="565" y="566"/>
                  </a:lnTo>
                  <a:lnTo>
                    <a:pt x="577" y="550"/>
                  </a:lnTo>
                  <a:lnTo>
                    <a:pt x="587" y="534"/>
                  </a:lnTo>
                  <a:lnTo>
                    <a:pt x="597" y="516"/>
                  </a:lnTo>
                  <a:lnTo>
                    <a:pt x="606" y="498"/>
                  </a:lnTo>
                  <a:lnTo>
                    <a:pt x="614" y="480"/>
                  </a:lnTo>
                  <a:lnTo>
                    <a:pt x="622" y="461"/>
                  </a:lnTo>
                  <a:lnTo>
                    <a:pt x="628" y="442"/>
                  </a:lnTo>
                  <a:lnTo>
                    <a:pt x="634" y="422"/>
                  </a:lnTo>
                  <a:lnTo>
                    <a:pt x="638" y="403"/>
                  </a:lnTo>
                  <a:lnTo>
                    <a:pt x="642" y="382"/>
                  </a:lnTo>
                  <a:lnTo>
                    <a:pt x="645" y="362"/>
                  </a:lnTo>
                  <a:lnTo>
                    <a:pt x="647" y="340"/>
                  </a:lnTo>
                  <a:lnTo>
                    <a:pt x="647" y="320"/>
                  </a:lnTo>
                  <a:close/>
                </a:path>
              </a:pathLst>
            </a:custGeom>
            <a:solidFill>
              <a:srgbClr val="ACC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2460"/>
            <p:cNvSpPr>
              <a:spLocks/>
            </p:cNvSpPr>
            <p:nvPr/>
          </p:nvSpPr>
          <p:spPr bwMode="auto">
            <a:xfrm>
              <a:off x="4514949" y="7352188"/>
              <a:ext cx="256132" cy="287950"/>
            </a:xfrm>
            <a:custGeom>
              <a:avLst/>
              <a:gdLst>
                <a:gd name="T0" fmla="*/ 643 w 646"/>
                <a:gd name="T1" fmla="*/ 275 h 721"/>
                <a:gd name="T2" fmla="*/ 629 w 646"/>
                <a:gd name="T3" fmla="*/ 208 h 721"/>
                <a:gd name="T4" fmla="*/ 604 w 646"/>
                <a:gd name="T5" fmla="*/ 146 h 721"/>
                <a:gd name="T6" fmla="*/ 569 w 646"/>
                <a:gd name="T7" fmla="*/ 88 h 721"/>
                <a:gd name="T8" fmla="*/ 526 w 646"/>
                <a:gd name="T9" fmla="*/ 38 h 721"/>
                <a:gd name="T10" fmla="*/ 484 w 646"/>
                <a:gd name="T11" fmla="*/ 6 h 721"/>
                <a:gd name="T12" fmla="*/ 475 w 646"/>
                <a:gd name="T13" fmla="*/ 5 h 721"/>
                <a:gd name="T14" fmla="*/ 458 w 646"/>
                <a:gd name="T15" fmla="*/ 3 h 721"/>
                <a:gd name="T16" fmla="*/ 434 w 646"/>
                <a:gd name="T17" fmla="*/ 0 h 721"/>
                <a:gd name="T18" fmla="*/ 492 w 646"/>
                <a:gd name="T19" fmla="*/ 42 h 721"/>
                <a:gd name="T20" fmla="*/ 541 w 646"/>
                <a:gd name="T21" fmla="*/ 95 h 721"/>
                <a:gd name="T22" fmla="*/ 580 w 646"/>
                <a:gd name="T23" fmla="*/ 155 h 721"/>
                <a:gd name="T24" fmla="*/ 606 w 646"/>
                <a:gd name="T25" fmla="*/ 223 h 721"/>
                <a:gd name="T26" fmla="*/ 618 w 646"/>
                <a:gd name="T27" fmla="*/ 297 h 721"/>
                <a:gd name="T28" fmla="*/ 617 w 646"/>
                <a:gd name="T29" fmla="*/ 360 h 721"/>
                <a:gd name="T30" fmla="*/ 607 w 646"/>
                <a:gd name="T31" fmla="*/ 416 h 721"/>
                <a:gd name="T32" fmla="*/ 590 w 646"/>
                <a:gd name="T33" fmla="*/ 467 h 721"/>
                <a:gd name="T34" fmla="*/ 565 w 646"/>
                <a:gd name="T35" fmla="*/ 515 h 721"/>
                <a:gd name="T36" fmla="*/ 533 w 646"/>
                <a:gd name="T37" fmla="*/ 559 h 721"/>
                <a:gd name="T38" fmla="*/ 497 w 646"/>
                <a:gd name="T39" fmla="*/ 598 h 721"/>
                <a:gd name="T40" fmla="*/ 455 w 646"/>
                <a:gd name="T41" fmla="*/ 632 h 721"/>
                <a:gd name="T42" fmla="*/ 408 w 646"/>
                <a:gd name="T43" fmla="*/ 659 h 721"/>
                <a:gd name="T44" fmla="*/ 357 w 646"/>
                <a:gd name="T45" fmla="*/ 678 h 721"/>
                <a:gd name="T46" fmla="*/ 303 w 646"/>
                <a:gd name="T47" fmla="*/ 691 h 721"/>
                <a:gd name="T48" fmla="*/ 246 w 646"/>
                <a:gd name="T49" fmla="*/ 695 h 721"/>
                <a:gd name="T50" fmla="*/ 194 w 646"/>
                <a:gd name="T51" fmla="*/ 691 h 721"/>
                <a:gd name="T52" fmla="*/ 144 w 646"/>
                <a:gd name="T53" fmla="*/ 680 h 721"/>
                <a:gd name="T54" fmla="*/ 97 w 646"/>
                <a:gd name="T55" fmla="*/ 664 h 721"/>
                <a:gd name="T56" fmla="*/ 53 w 646"/>
                <a:gd name="T57" fmla="*/ 640 h 721"/>
                <a:gd name="T58" fmla="*/ 12 w 646"/>
                <a:gd name="T59" fmla="*/ 612 h 721"/>
                <a:gd name="T60" fmla="*/ 5 w 646"/>
                <a:gd name="T61" fmla="*/ 615 h 721"/>
                <a:gd name="T62" fmla="*/ 26 w 646"/>
                <a:gd name="T63" fmla="*/ 655 h 721"/>
                <a:gd name="T64" fmla="*/ 101 w 646"/>
                <a:gd name="T65" fmla="*/ 694 h 721"/>
                <a:gd name="T66" fmla="*/ 158 w 646"/>
                <a:gd name="T67" fmla="*/ 711 h 721"/>
                <a:gd name="T68" fmla="*/ 201 w 646"/>
                <a:gd name="T69" fmla="*/ 719 h 721"/>
                <a:gd name="T70" fmla="*/ 246 w 646"/>
                <a:gd name="T71" fmla="*/ 721 h 721"/>
                <a:gd name="T72" fmla="*/ 307 w 646"/>
                <a:gd name="T73" fmla="*/ 717 h 721"/>
                <a:gd name="T74" fmla="*/ 365 w 646"/>
                <a:gd name="T75" fmla="*/ 704 h 721"/>
                <a:gd name="T76" fmla="*/ 419 w 646"/>
                <a:gd name="T77" fmla="*/ 682 h 721"/>
                <a:gd name="T78" fmla="*/ 470 w 646"/>
                <a:gd name="T79" fmla="*/ 653 h 721"/>
                <a:gd name="T80" fmla="*/ 515 w 646"/>
                <a:gd name="T81" fmla="*/ 618 h 721"/>
                <a:gd name="T82" fmla="*/ 554 w 646"/>
                <a:gd name="T83" fmla="*/ 576 h 721"/>
                <a:gd name="T84" fmla="*/ 587 w 646"/>
                <a:gd name="T85" fmla="*/ 529 h 721"/>
                <a:gd name="T86" fmla="*/ 614 w 646"/>
                <a:gd name="T87" fmla="*/ 477 h 721"/>
                <a:gd name="T88" fmla="*/ 633 w 646"/>
                <a:gd name="T89" fmla="*/ 422 h 721"/>
                <a:gd name="T90" fmla="*/ 644 w 646"/>
                <a:gd name="T91" fmla="*/ 36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6" h="721">
                  <a:moveTo>
                    <a:pt x="646" y="323"/>
                  </a:moveTo>
                  <a:lnTo>
                    <a:pt x="645" y="299"/>
                  </a:lnTo>
                  <a:lnTo>
                    <a:pt x="643" y="275"/>
                  </a:lnTo>
                  <a:lnTo>
                    <a:pt x="639" y="252"/>
                  </a:lnTo>
                  <a:lnTo>
                    <a:pt x="635" y="230"/>
                  </a:lnTo>
                  <a:lnTo>
                    <a:pt x="629" y="208"/>
                  </a:lnTo>
                  <a:lnTo>
                    <a:pt x="622" y="187"/>
                  </a:lnTo>
                  <a:lnTo>
                    <a:pt x="613" y="165"/>
                  </a:lnTo>
                  <a:lnTo>
                    <a:pt x="604" y="146"/>
                  </a:lnTo>
                  <a:lnTo>
                    <a:pt x="594" y="125"/>
                  </a:lnTo>
                  <a:lnTo>
                    <a:pt x="582" y="107"/>
                  </a:lnTo>
                  <a:lnTo>
                    <a:pt x="569" y="88"/>
                  </a:lnTo>
                  <a:lnTo>
                    <a:pt x="556" y="71"/>
                  </a:lnTo>
                  <a:lnTo>
                    <a:pt x="542" y="54"/>
                  </a:lnTo>
                  <a:lnTo>
                    <a:pt x="526" y="38"/>
                  </a:lnTo>
                  <a:lnTo>
                    <a:pt x="510" y="22"/>
                  </a:lnTo>
                  <a:lnTo>
                    <a:pt x="494" y="8"/>
                  </a:lnTo>
                  <a:lnTo>
                    <a:pt x="484" y="6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68" y="4"/>
                  </a:lnTo>
                  <a:lnTo>
                    <a:pt x="461" y="3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46" y="1"/>
                  </a:lnTo>
                  <a:lnTo>
                    <a:pt x="434" y="0"/>
                  </a:lnTo>
                  <a:lnTo>
                    <a:pt x="455" y="13"/>
                  </a:lnTo>
                  <a:lnTo>
                    <a:pt x="474" y="27"/>
                  </a:lnTo>
                  <a:lnTo>
                    <a:pt x="492" y="42"/>
                  </a:lnTo>
                  <a:lnTo>
                    <a:pt x="510" y="58"/>
                  </a:lnTo>
                  <a:lnTo>
                    <a:pt x="526" y="75"/>
                  </a:lnTo>
                  <a:lnTo>
                    <a:pt x="541" y="95"/>
                  </a:lnTo>
                  <a:lnTo>
                    <a:pt x="555" y="113"/>
                  </a:lnTo>
                  <a:lnTo>
                    <a:pt x="568" y="134"/>
                  </a:lnTo>
                  <a:lnTo>
                    <a:pt x="580" y="155"/>
                  </a:lnTo>
                  <a:lnTo>
                    <a:pt x="590" y="177"/>
                  </a:lnTo>
                  <a:lnTo>
                    <a:pt x="598" y="200"/>
                  </a:lnTo>
                  <a:lnTo>
                    <a:pt x="606" y="223"/>
                  </a:lnTo>
                  <a:lnTo>
                    <a:pt x="611" y="247"/>
                  </a:lnTo>
                  <a:lnTo>
                    <a:pt x="616" y="272"/>
                  </a:lnTo>
                  <a:lnTo>
                    <a:pt x="618" y="297"/>
                  </a:lnTo>
                  <a:lnTo>
                    <a:pt x="619" y="323"/>
                  </a:lnTo>
                  <a:lnTo>
                    <a:pt x="619" y="341"/>
                  </a:lnTo>
                  <a:lnTo>
                    <a:pt x="617" y="360"/>
                  </a:lnTo>
                  <a:lnTo>
                    <a:pt x="614" y="379"/>
                  </a:lnTo>
                  <a:lnTo>
                    <a:pt x="611" y="397"/>
                  </a:lnTo>
                  <a:lnTo>
                    <a:pt x="607" y="416"/>
                  </a:lnTo>
                  <a:lnTo>
                    <a:pt x="603" y="433"/>
                  </a:lnTo>
                  <a:lnTo>
                    <a:pt x="596" y="450"/>
                  </a:lnTo>
                  <a:lnTo>
                    <a:pt x="590" y="467"/>
                  </a:lnTo>
                  <a:lnTo>
                    <a:pt x="582" y="484"/>
                  </a:lnTo>
                  <a:lnTo>
                    <a:pt x="573" y="500"/>
                  </a:lnTo>
                  <a:lnTo>
                    <a:pt x="565" y="515"/>
                  </a:lnTo>
                  <a:lnTo>
                    <a:pt x="555" y="530"/>
                  </a:lnTo>
                  <a:lnTo>
                    <a:pt x="545" y="545"/>
                  </a:lnTo>
                  <a:lnTo>
                    <a:pt x="533" y="559"/>
                  </a:lnTo>
                  <a:lnTo>
                    <a:pt x="522" y="573"/>
                  </a:lnTo>
                  <a:lnTo>
                    <a:pt x="510" y="586"/>
                  </a:lnTo>
                  <a:lnTo>
                    <a:pt x="497" y="598"/>
                  </a:lnTo>
                  <a:lnTo>
                    <a:pt x="484" y="610"/>
                  </a:lnTo>
                  <a:lnTo>
                    <a:pt x="470" y="621"/>
                  </a:lnTo>
                  <a:lnTo>
                    <a:pt x="455" y="632"/>
                  </a:lnTo>
                  <a:lnTo>
                    <a:pt x="440" y="641"/>
                  </a:lnTo>
                  <a:lnTo>
                    <a:pt x="424" y="650"/>
                  </a:lnTo>
                  <a:lnTo>
                    <a:pt x="408" y="659"/>
                  </a:lnTo>
                  <a:lnTo>
                    <a:pt x="391" y="665"/>
                  </a:lnTo>
                  <a:lnTo>
                    <a:pt x="375" y="673"/>
                  </a:lnTo>
                  <a:lnTo>
                    <a:pt x="357" y="678"/>
                  </a:lnTo>
                  <a:lnTo>
                    <a:pt x="339" y="683"/>
                  </a:lnTo>
                  <a:lnTo>
                    <a:pt x="322" y="688"/>
                  </a:lnTo>
                  <a:lnTo>
                    <a:pt x="303" y="691"/>
                  </a:lnTo>
                  <a:lnTo>
                    <a:pt x="284" y="693"/>
                  </a:lnTo>
                  <a:lnTo>
                    <a:pt x="266" y="694"/>
                  </a:lnTo>
                  <a:lnTo>
                    <a:pt x="246" y="695"/>
                  </a:lnTo>
                  <a:lnTo>
                    <a:pt x="229" y="694"/>
                  </a:lnTo>
                  <a:lnTo>
                    <a:pt x="212" y="693"/>
                  </a:lnTo>
                  <a:lnTo>
                    <a:pt x="194" y="691"/>
                  </a:lnTo>
                  <a:lnTo>
                    <a:pt x="177" y="689"/>
                  </a:lnTo>
                  <a:lnTo>
                    <a:pt x="161" y="684"/>
                  </a:lnTo>
                  <a:lnTo>
                    <a:pt x="144" y="680"/>
                  </a:lnTo>
                  <a:lnTo>
                    <a:pt x="128" y="676"/>
                  </a:lnTo>
                  <a:lnTo>
                    <a:pt x="112" y="669"/>
                  </a:lnTo>
                  <a:lnTo>
                    <a:pt x="97" y="664"/>
                  </a:lnTo>
                  <a:lnTo>
                    <a:pt x="82" y="656"/>
                  </a:lnTo>
                  <a:lnTo>
                    <a:pt x="67" y="649"/>
                  </a:lnTo>
                  <a:lnTo>
                    <a:pt x="53" y="640"/>
                  </a:lnTo>
                  <a:lnTo>
                    <a:pt x="39" y="632"/>
                  </a:lnTo>
                  <a:lnTo>
                    <a:pt x="25" y="622"/>
                  </a:lnTo>
                  <a:lnTo>
                    <a:pt x="12" y="612"/>
                  </a:lnTo>
                  <a:lnTo>
                    <a:pt x="0" y="601"/>
                  </a:lnTo>
                  <a:lnTo>
                    <a:pt x="0" y="601"/>
                  </a:lnTo>
                  <a:lnTo>
                    <a:pt x="5" y="615"/>
                  </a:lnTo>
                  <a:lnTo>
                    <a:pt x="12" y="629"/>
                  </a:lnTo>
                  <a:lnTo>
                    <a:pt x="18" y="642"/>
                  </a:lnTo>
                  <a:lnTo>
                    <a:pt x="26" y="655"/>
                  </a:lnTo>
                  <a:lnTo>
                    <a:pt x="50" y="669"/>
                  </a:lnTo>
                  <a:lnTo>
                    <a:pt x="76" y="683"/>
                  </a:lnTo>
                  <a:lnTo>
                    <a:pt x="101" y="694"/>
                  </a:lnTo>
                  <a:lnTo>
                    <a:pt x="130" y="704"/>
                  </a:lnTo>
                  <a:lnTo>
                    <a:pt x="144" y="708"/>
                  </a:lnTo>
                  <a:lnTo>
                    <a:pt x="158" y="711"/>
                  </a:lnTo>
                  <a:lnTo>
                    <a:pt x="172" y="715"/>
                  </a:lnTo>
                  <a:lnTo>
                    <a:pt x="187" y="717"/>
                  </a:lnTo>
                  <a:lnTo>
                    <a:pt x="201" y="719"/>
                  </a:lnTo>
                  <a:lnTo>
                    <a:pt x="216" y="720"/>
                  </a:lnTo>
                  <a:lnTo>
                    <a:pt x="231" y="721"/>
                  </a:lnTo>
                  <a:lnTo>
                    <a:pt x="246" y="721"/>
                  </a:lnTo>
                  <a:lnTo>
                    <a:pt x="267" y="721"/>
                  </a:lnTo>
                  <a:lnTo>
                    <a:pt x="287" y="719"/>
                  </a:lnTo>
                  <a:lnTo>
                    <a:pt x="307" y="717"/>
                  </a:lnTo>
                  <a:lnTo>
                    <a:pt x="327" y="714"/>
                  </a:lnTo>
                  <a:lnTo>
                    <a:pt x="347" y="709"/>
                  </a:lnTo>
                  <a:lnTo>
                    <a:pt x="365" y="704"/>
                  </a:lnTo>
                  <a:lnTo>
                    <a:pt x="383" y="697"/>
                  </a:lnTo>
                  <a:lnTo>
                    <a:pt x="402" y="690"/>
                  </a:lnTo>
                  <a:lnTo>
                    <a:pt x="419" y="682"/>
                  </a:lnTo>
                  <a:lnTo>
                    <a:pt x="436" y="674"/>
                  </a:lnTo>
                  <a:lnTo>
                    <a:pt x="454" y="664"/>
                  </a:lnTo>
                  <a:lnTo>
                    <a:pt x="470" y="653"/>
                  </a:lnTo>
                  <a:lnTo>
                    <a:pt x="485" y="642"/>
                  </a:lnTo>
                  <a:lnTo>
                    <a:pt x="500" y="630"/>
                  </a:lnTo>
                  <a:lnTo>
                    <a:pt x="515" y="618"/>
                  </a:lnTo>
                  <a:lnTo>
                    <a:pt x="528" y="605"/>
                  </a:lnTo>
                  <a:lnTo>
                    <a:pt x="542" y="591"/>
                  </a:lnTo>
                  <a:lnTo>
                    <a:pt x="554" y="576"/>
                  </a:lnTo>
                  <a:lnTo>
                    <a:pt x="566" y="561"/>
                  </a:lnTo>
                  <a:lnTo>
                    <a:pt x="578" y="545"/>
                  </a:lnTo>
                  <a:lnTo>
                    <a:pt x="587" y="529"/>
                  </a:lnTo>
                  <a:lnTo>
                    <a:pt x="597" y="513"/>
                  </a:lnTo>
                  <a:lnTo>
                    <a:pt x="606" y="495"/>
                  </a:lnTo>
                  <a:lnTo>
                    <a:pt x="614" y="477"/>
                  </a:lnTo>
                  <a:lnTo>
                    <a:pt x="621" y="460"/>
                  </a:lnTo>
                  <a:lnTo>
                    <a:pt x="627" y="440"/>
                  </a:lnTo>
                  <a:lnTo>
                    <a:pt x="633" y="422"/>
                  </a:lnTo>
                  <a:lnTo>
                    <a:pt x="637" y="403"/>
                  </a:lnTo>
                  <a:lnTo>
                    <a:pt x="640" y="383"/>
                  </a:lnTo>
                  <a:lnTo>
                    <a:pt x="644" y="363"/>
                  </a:lnTo>
                  <a:lnTo>
                    <a:pt x="645" y="343"/>
                  </a:lnTo>
                  <a:lnTo>
                    <a:pt x="646" y="323"/>
                  </a:lnTo>
                  <a:close/>
                </a:path>
              </a:pathLst>
            </a:custGeom>
            <a:solidFill>
              <a:srgbClr val="AFD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461"/>
            <p:cNvSpPr>
              <a:spLocks/>
            </p:cNvSpPr>
            <p:nvPr/>
          </p:nvSpPr>
          <p:spPr bwMode="auto">
            <a:xfrm>
              <a:off x="4510177" y="7352188"/>
              <a:ext cx="256132" cy="283178"/>
            </a:xfrm>
            <a:custGeom>
              <a:avLst/>
              <a:gdLst>
                <a:gd name="T0" fmla="*/ 641 w 643"/>
                <a:gd name="T1" fmla="*/ 273 h 708"/>
                <a:gd name="T2" fmla="*/ 624 w 643"/>
                <a:gd name="T3" fmla="*/ 204 h 708"/>
                <a:gd name="T4" fmla="*/ 597 w 643"/>
                <a:gd name="T5" fmla="*/ 139 h 708"/>
                <a:gd name="T6" fmla="*/ 559 w 643"/>
                <a:gd name="T7" fmla="*/ 82 h 708"/>
                <a:gd name="T8" fmla="*/ 511 w 643"/>
                <a:gd name="T9" fmla="*/ 31 h 708"/>
                <a:gd name="T10" fmla="*/ 472 w 643"/>
                <a:gd name="T11" fmla="*/ 3 h 708"/>
                <a:gd name="T12" fmla="*/ 456 w 643"/>
                <a:gd name="T13" fmla="*/ 1 h 708"/>
                <a:gd name="T14" fmla="*/ 415 w 643"/>
                <a:gd name="T15" fmla="*/ 0 h 708"/>
                <a:gd name="T16" fmla="*/ 478 w 643"/>
                <a:gd name="T17" fmla="*/ 39 h 708"/>
                <a:gd name="T18" fmla="*/ 532 w 643"/>
                <a:gd name="T19" fmla="*/ 89 h 708"/>
                <a:gd name="T20" fmla="*/ 574 w 643"/>
                <a:gd name="T21" fmla="*/ 151 h 708"/>
                <a:gd name="T22" fmla="*/ 602 w 643"/>
                <a:gd name="T23" fmla="*/ 220 h 708"/>
                <a:gd name="T24" fmla="*/ 616 w 643"/>
                <a:gd name="T25" fmla="*/ 296 h 708"/>
                <a:gd name="T26" fmla="*/ 615 w 643"/>
                <a:gd name="T27" fmla="*/ 359 h 708"/>
                <a:gd name="T28" fmla="*/ 605 w 643"/>
                <a:gd name="T29" fmla="*/ 412 h 708"/>
                <a:gd name="T30" fmla="*/ 589 w 643"/>
                <a:gd name="T31" fmla="*/ 462 h 708"/>
                <a:gd name="T32" fmla="*/ 565 w 643"/>
                <a:gd name="T33" fmla="*/ 508 h 708"/>
                <a:gd name="T34" fmla="*/ 535 w 643"/>
                <a:gd name="T35" fmla="*/ 551 h 708"/>
                <a:gd name="T36" fmla="*/ 499 w 643"/>
                <a:gd name="T37" fmla="*/ 588 h 708"/>
                <a:gd name="T38" fmla="*/ 458 w 643"/>
                <a:gd name="T39" fmla="*/ 620 h 708"/>
                <a:gd name="T40" fmla="*/ 413 w 643"/>
                <a:gd name="T41" fmla="*/ 646 h 708"/>
                <a:gd name="T42" fmla="*/ 364 w 643"/>
                <a:gd name="T43" fmla="*/ 665 h 708"/>
                <a:gd name="T44" fmla="*/ 312 w 643"/>
                <a:gd name="T45" fmla="*/ 677 h 708"/>
                <a:gd name="T46" fmla="*/ 257 w 643"/>
                <a:gd name="T47" fmla="*/ 681 h 708"/>
                <a:gd name="T48" fmla="*/ 202 w 643"/>
                <a:gd name="T49" fmla="*/ 677 h 708"/>
                <a:gd name="T50" fmla="*/ 149 w 643"/>
                <a:gd name="T51" fmla="*/ 665 h 708"/>
                <a:gd name="T52" fmla="*/ 100 w 643"/>
                <a:gd name="T53" fmla="*/ 645 h 708"/>
                <a:gd name="T54" fmla="*/ 53 w 643"/>
                <a:gd name="T55" fmla="*/ 619 h 708"/>
                <a:gd name="T56" fmla="*/ 12 w 643"/>
                <a:gd name="T57" fmla="*/ 585 h 708"/>
                <a:gd name="T58" fmla="*/ 2 w 643"/>
                <a:gd name="T59" fmla="*/ 580 h 708"/>
                <a:gd name="T60" fmla="*/ 4 w 643"/>
                <a:gd name="T61" fmla="*/ 585 h 708"/>
                <a:gd name="T62" fmla="*/ 7 w 643"/>
                <a:gd name="T63" fmla="*/ 592 h 708"/>
                <a:gd name="T64" fmla="*/ 9 w 643"/>
                <a:gd name="T65" fmla="*/ 597 h 708"/>
                <a:gd name="T66" fmla="*/ 11 w 643"/>
                <a:gd name="T67" fmla="*/ 601 h 708"/>
                <a:gd name="T68" fmla="*/ 35 w 643"/>
                <a:gd name="T69" fmla="*/ 638 h 708"/>
                <a:gd name="T70" fmla="*/ 75 w 643"/>
                <a:gd name="T71" fmla="*/ 662 h 708"/>
                <a:gd name="T72" fmla="*/ 117 w 643"/>
                <a:gd name="T73" fmla="*/ 681 h 708"/>
                <a:gd name="T74" fmla="*/ 161 w 643"/>
                <a:gd name="T75" fmla="*/ 696 h 708"/>
                <a:gd name="T76" fmla="*/ 209 w 643"/>
                <a:gd name="T77" fmla="*/ 705 h 708"/>
                <a:gd name="T78" fmla="*/ 257 w 643"/>
                <a:gd name="T79" fmla="*/ 708 h 708"/>
                <a:gd name="T80" fmla="*/ 317 w 643"/>
                <a:gd name="T81" fmla="*/ 704 h 708"/>
                <a:gd name="T82" fmla="*/ 372 w 643"/>
                <a:gd name="T83" fmla="*/ 691 h 708"/>
                <a:gd name="T84" fmla="*/ 425 w 643"/>
                <a:gd name="T85" fmla="*/ 670 h 708"/>
                <a:gd name="T86" fmla="*/ 473 w 643"/>
                <a:gd name="T87" fmla="*/ 642 h 708"/>
                <a:gd name="T88" fmla="*/ 516 w 643"/>
                <a:gd name="T89" fmla="*/ 608 h 708"/>
                <a:gd name="T90" fmla="*/ 555 w 643"/>
                <a:gd name="T91" fmla="*/ 568 h 708"/>
                <a:gd name="T92" fmla="*/ 588 w 643"/>
                <a:gd name="T93" fmla="*/ 522 h 708"/>
                <a:gd name="T94" fmla="*/ 613 w 643"/>
                <a:gd name="T95" fmla="*/ 473 h 708"/>
                <a:gd name="T96" fmla="*/ 631 w 643"/>
                <a:gd name="T97" fmla="*/ 419 h 708"/>
                <a:gd name="T98" fmla="*/ 642 w 643"/>
                <a:gd name="T99" fmla="*/ 3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3" h="708">
                  <a:moveTo>
                    <a:pt x="643" y="323"/>
                  </a:moveTo>
                  <a:lnTo>
                    <a:pt x="643" y="298"/>
                  </a:lnTo>
                  <a:lnTo>
                    <a:pt x="641" y="273"/>
                  </a:lnTo>
                  <a:lnTo>
                    <a:pt x="636" y="249"/>
                  </a:lnTo>
                  <a:lnTo>
                    <a:pt x="631" y="227"/>
                  </a:lnTo>
                  <a:lnTo>
                    <a:pt x="624" y="204"/>
                  </a:lnTo>
                  <a:lnTo>
                    <a:pt x="617" y="181"/>
                  </a:lnTo>
                  <a:lnTo>
                    <a:pt x="607" y="160"/>
                  </a:lnTo>
                  <a:lnTo>
                    <a:pt x="597" y="139"/>
                  </a:lnTo>
                  <a:lnTo>
                    <a:pt x="586" y="120"/>
                  </a:lnTo>
                  <a:lnTo>
                    <a:pt x="573" y="100"/>
                  </a:lnTo>
                  <a:lnTo>
                    <a:pt x="559" y="82"/>
                  </a:lnTo>
                  <a:lnTo>
                    <a:pt x="543" y="63"/>
                  </a:lnTo>
                  <a:lnTo>
                    <a:pt x="528" y="47"/>
                  </a:lnTo>
                  <a:lnTo>
                    <a:pt x="511" y="31"/>
                  </a:lnTo>
                  <a:lnTo>
                    <a:pt x="494" y="17"/>
                  </a:lnTo>
                  <a:lnTo>
                    <a:pt x="474" y="3"/>
                  </a:lnTo>
                  <a:lnTo>
                    <a:pt x="472" y="3"/>
                  </a:lnTo>
                  <a:lnTo>
                    <a:pt x="469" y="3"/>
                  </a:lnTo>
                  <a:lnTo>
                    <a:pt x="469" y="3"/>
                  </a:lnTo>
                  <a:lnTo>
                    <a:pt x="456" y="1"/>
                  </a:lnTo>
                  <a:lnTo>
                    <a:pt x="442" y="0"/>
                  </a:lnTo>
                  <a:lnTo>
                    <a:pt x="428" y="0"/>
                  </a:lnTo>
                  <a:lnTo>
                    <a:pt x="415" y="0"/>
                  </a:lnTo>
                  <a:lnTo>
                    <a:pt x="436" y="11"/>
                  </a:lnTo>
                  <a:lnTo>
                    <a:pt x="458" y="24"/>
                  </a:lnTo>
                  <a:lnTo>
                    <a:pt x="478" y="39"/>
                  </a:lnTo>
                  <a:lnTo>
                    <a:pt x="497" y="55"/>
                  </a:lnTo>
                  <a:lnTo>
                    <a:pt x="514" y="71"/>
                  </a:lnTo>
                  <a:lnTo>
                    <a:pt x="532" y="89"/>
                  </a:lnTo>
                  <a:lnTo>
                    <a:pt x="547" y="109"/>
                  </a:lnTo>
                  <a:lnTo>
                    <a:pt x="561" y="129"/>
                  </a:lnTo>
                  <a:lnTo>
                    <a:pt x="574" y="151"/>
                  </a:lnTo>
                  <a:lnTo>
                    <a:pt x="584" y="173"/>
                  </a:lnTo>
                  <a:lnTo>
                    <a:pt x="594" y="196"/>
                  </a:lnTo>
                  <a:lnTo>
                    <a:pt x="602" y="220"/>
                  </a:lnTo>
                  <a:lnTo>
                    <a:pt x="608" y="245"/>
                  </a:lnTo>
                  <a:lnTo>
                    <a:pt x="613" y="270"/>
                  </a:lnTo>
                  <a:lnTo>
                    <a:pt x="616" y="296"/>
                  </a:lnTo>
                  <a:lnTo>
                    <a:pt x="617" y="323"/>
                  </a:lnTo>
                  <a:lnTo>
                    <a:pt x="616" y="341"/>
                  </a:lnTo>
                  <a:lnTo>
                    <a:pt x="615" y="359"/>
                  </a:lnTo>
                  <a:lnTo>
                    <a:pt x="613" y="377"/>
                  </a:lnTo>
                  <a:lnTo>
                    <a:pt x="609" y="395"/>
                  </a:lnTo>
                  <a:lnTo>
                    <a:pt x="605" y="412"/>
                  </a:lnTo>
                  <a:lnTo>
                    <a:pt x="601" y="430"/>
                  </a:lnTo>
                  <a:lnTo>
                    <a:pt x="595" y="446"/>
                  </a:lnTo>
                  <a:lnTo>
                    <a:pt x="589" y="462"/>
                  </a:lnTo>
                  <a:lnTo>
                    <a:pt x="581" y="478"/>
                  </a:lnTo>
                  <a:lnTo>
                    <a:pt x="574" y="493"/>
                  </a:lnTo>
                  <a:lnTo>
                    <a:pt x="565" y="508"/>
                  </a:lnTo>
                  <a:lnTo>
                    <a:pt x="555" y="524"/>
                  </a:lnTo>
                  <a:lnTo>
                    <a:pt x="546" y="538"/>
                  </a:lnTo>
                  <a:lnTo>
                    <a:pt x="535" y="551"/>
                  </a:lnTo>
                  <a:lnTo>
                    <a:pt x="523" y="564"/>
                  </a:lnTo>
                  <a:lnTo>
                    <a:pt x="511" y="576"/>
                  </a:lnTo>
                  <a:lnTo>
                    <a:pt x="499" y="588"/>
                  </a:lnTo>
                  <a:lnTo>
                    <a:pt x="486" y="599"/>
                  </a:lnTo>
                  <a:lnTo>
                    <a:pt x="472" y="610"/>
                  </a:lnTo>
                  <a:lnTo>
                    <a:pt x="458" y="620"/>
                  </a:lnTo>
                  <a:lnTo>
                    <a:pt x="444" y="629"/>
                  </a:lnTo>
                  <a:lnTo>
                    <a:pt x="429" y="638"/>
                  </a:lnTo>
                  <a:lnTo>
                    <a:pt x="413" y="646"/>
                  </a:lnTo>
                  <a:lnTo>
                    <a:pt x="398" y="653"/>
                  </a:lnTo>
                  <a:lnTo>
                    <a:pt x="381" y="660"/>
                  </a:lnTo>
                  <a:lnTo>
                    <a:pt x="364" y="665"/>
                  </a:lnTo>
                  <a:lnTo>
                    <a:pt x="347" y="670"/>
                  </a:lnTo>
                  <a:lnTo>
                    <a:pt x="330" y="674"/>
                  </a:lnTo>
                  <a:lnTo>
                    <a:pt x="312" y="677"/>
                  </a:lnTo>
                  <a:lnTo>
                    <a:pt x="294" y="680"/>
                  </a:lnTo>
                  <a:lnTo>
                    <a:pt x="276" y="681"/>
                  </a:lnTo>
                  <a:lnTo>
                    <a:pt x="257" y="681"/>
                  </a:lnTo>
                  <a:lnTo>
                    <a:pt x="239" y="681"/>
                  </a:lnTo>
                  <a:lnTo>
                    <a:pt x="220" y="679"/>
                  </a:lnTo>
                  <a:lnTo>
                    <a:pt x="202" y="677"/>
                  </a:lnTo>
                  <a:lnTo>
                    <a:pt x="184" y="674"/>
                  </a:lnTo>
                  <a:lnTo>
                    <a:pt x="166" y="669"/>
                  </a:lnTo>
                  <a:lnTo>
                    <a:pt x="149" y="665"/>
                  </a:lnTo>
                  <a:lnTo>
                    <a:pt x="132" y="659"/>
                  </a:lnTo>
                  <a:lnTo>
                    <a:pt x="116" y="652"/>
                  </a:lnTo>
                  <a:lnTo>
                    <a:pt x="100" y="645"/>
                  </a:lnTo>
                  <a:lnTo>
                    <a:pt x="83" y="637"/>
                  </a:lnTo>
                  <a:lnTo>
                    <a:pt x="68" y="627"/>
                  </a:lnTo>
                  <a:lnTo>
                    <a:pt x="53" y="619"/>
                  </a:lnTo>
                  <a:lnTo>
                    <a:pt x="39" y="608"/>
                  </a:lnTo>
                  <a:lnTo>
                    <a:pt x="26" y="597"/>
                  </a:lnTo>
                  <a:lnTo>
                    <a:pt x="12" y="585"/>
                  </a:lnTo>
                  <a:lnTo>
                    <a:pt x="0" y="573"/>
                  </a:lnTo>
                  <a:lnTo>
                    <a:pt x="1" y="576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4" y="585"/>
                  </a:lnTo>
                  <a:lnTo>
                    <a:pt x="7" y="591"/>
                  </a:lnTo>
                  <a:lnTo>
                    <a:pt x="7" y="591"/>
                  </a:lnTo>
                  <a:lnTo>
                    <a:pt x="7" y="592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7"/>
                  </a:lnTo>
                  <a:lnTo>
                    <a:pt x="10" y="600"/>
                  </a:lnTo>
                  <a:lnTo>
                    <a:pt x="11" y="600"/>
                  </a:lnTo>
                  <a:lnTo>
                    <a:pt x="11" y="601"/>
                  </a:lnTo>
                  <a:lnTo>
                    <a:pt x="16" y="615"/>
                  </a:lnTo>
                  <a:lnTo>
                    <a:pt x="23" y="628"/>
                  </a:lnTo>
                  <a:lnTo>
                    <a:pt x="35" y="638"/>
                  </a:lnTo>
                  <a:lnTo>
                    <a:pt x="48" y="647"/>
                  </a:lnTo>
                  <a:lnTo>
                    <a:pt x="61" y="654"/>
                  </a:lnTo>
                  <a:lnTo>
                    <a:pt x="75" y="662"/>
                  </a:lnTo>
                  <a:lnTo>
                    <a:pt x="89" y="669"/>
                  </a:lnTo>
                  <a:lnTo>
                    <a:pt x="103" y="676"/>
                  </a:lnTo>
                  <a:lnTo>
                    <a:pt x="117" y="681"/>
                  </a:lnTo>
                  <a:lnTo>
                    <a:pt x="131" y="687"/>
                  </a:lnTo>
                  <a:lnTo>
                    <a:pt x="146" y="692"/>
                  </a:lnTo>
                  <a:lnTo>
                    <a:pt x="161" y="696"/>
                  </a:lnTo>
                  <a:lnTo>
                    <a:pt x="177" y="700"/>
                  </a:lnTo>
                  <a:lnTo>
                    <a:pt x="192" y="703"/>
                  </a:lnTo>
                  <a:lnTo>
                    <a:pt x="209" y="705"/>
                  </a:lnTo>
                  <a:lnTo>
                    <a:pt x="225" y="707"/>
                  </a:lnTo>
                  <a:lnTo>
                    <a:pt x="241" y="708"/>
                  </a:lnTo>
                  <a:lnTo>
                    <a:pt x="257" y="708"/>
                  </a:lnTo>
                  <a:lnTo>
                    <a:pt x="278" y="707"/>
                  </a:lnTo>
                  <a:lnTo>
                    <a:pt x="297" y="706"/>
                  </a:lnTo>
                  <a:lnTo>
                    <a:pt x="317" y="704"/>
                  </a:lnTo>
                  <a:lnTo>
                    <a:pt x="335" y="701"/>
                  </a:lnTo>
                  <a:lnTo>
                    <a:pt x="353" y="696"/>
                  </a:lnTo>
                  <a:lnTo>
                    <a:pt x="372" y="691"/>
                  </a:lnTo>
                  <a:lnTo>
                    <a:pt x="390" y="684"/>
                  </a:lnTo>
                  <a:lnTo>
                    <a:pt x="407" y="678"/>
                  </a:lnTo>
                  <a:lnTo>
                    <a:pt x="425" y="670"/>
                  </a:lnTo>
                  <a:lnTo>
                    <a:pt x="441" y="662"/>
                  </a:lnTo>
                  <a:lnTo>
                    <a:pt x="457" y="652"/>
                  </a:lnTo>
                  <a:lnTo>
                    <a:pt x="473" y="642"/>
                  </a:lnTo>
                  <a:lnTo>
                    <a:pt x="488" y="632"/>
                  </a:lnTo>
                  <a:lnTo>
                    <a:pt x="502" y="620"/>
                  </a:lnTo>
                  <a:lnTo>
                    <a:pt x="516" y="608"/>
                  </a:lnTo>
                  <a:lnTo>
                    <a:pt x="530" y="595"/>
                  </a:lnTo>
                  <a:lnTo>
                    <a:pt x="543" y="582"/>
                  </a:lnTo>
                  <a:lnTo>
                    <a:pt x="555" y="568"/>
                  </a:lnTo>
                  <a:lnTo>
                    <a:pt x="566" y="553"/>
                  </a:lnTo>
                  <a:lnTo>
                    <a:pt x="577" y="538"/>
                  </a:lnTo>
                  <a:lnTo>
                    <a:pt x="588" y="522"/>
                  </a:lnTo>
                  <a:lnTo>
                    <a:pt x="596" y="506"/>
                  </a:lnTo>
                  <a:lnTo>
                    <a:pt x="605" y="489"/>
                  </a:lnTo>
                  <a:lnTo>
                    <a:pt x="613" y="473"/>
                  </a:lnTo>
                  <a:lnTo>
                    <a:pt x="620" y="454"/>
                  </a:lnTo>
                  <a:lnTo>
                    <a:pt x="625" y="437"/>
                  </a:lnTo>
                  <a:lnTo>
                    <a:pt x="631" y="419"/>
                  </a:lnTo>
                  <a:lnTo>
                    <a:pt x="635" y="400"/>
                  </a:lnTo>
                  <a:lnTo>
                    <a:pt x="638" y="381"/>
                  </a:lnTo>
                  <a:lnTo>
                    <a:pt x="642" y="362"/>
                  </a:lnTo>
                  <a:lnTo>
                    <a:pt x="643" y="342"/>
                  </a:lnTo>
                  <a:lnTo>
                    <a:pt x="643" y="323"/>
                  </a:lnTo>
                  <a:close/>
                </a:path>
              </a:pathLst>
            </a:custGeom>
            <a:solidFill>
              <a:srgbClr val="B3D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2462"/>
            <p:cNvSpPr>
              <a:spLocks noEditPoints="1"/>
            </p:cNvSpPr>
            <p:nvPr/>
          </p:nvSpPr>
          <p:spPr bwMode="auto">
            <a:xfrm>
              <a:off x="4506995" y="7352188"/>
              <a:ext cx="254541" cy="276814"/>
            </a:xfrm>
            <a:custGeom>
              <a:avLst/>
              <a:gdLst>
                <a:gd name="T0" fmla="*/ 635 w 638"/>
                <a:gd name="T1" fmla="*/ 272 h 695"/>
                <a:gd name="T2" fmla="*/ 617 w 638"/>
                <a:gd name="T3" fmla="*/ 200 h 695"/>
                <a:gd name="T4" fmla="*/ 587 w 638"/>
                <a:gd name="T5" fmla="*/ 134 h 695"/>
                <a:gd name="T6" fmla="*/ 545 w 638"/>
                <a:gd name="T7" fmla="*/ 75 h 695"/>
                <a:gd name="T8" fmla="*/ 493 w 638"/>
                <a:gd name="T9" fmla="*/ 27 h 695"/>
                <a:gd name="T10" fmla="*/ 438 w 638"/>
                <a:gd name="T11" fmla="*/ 0 h 695"/>
                <a:gd name="T12" fmla="*/ 393 w 638"/>
                <a:gd name="T13" fmla="*/ 0 h 695"/>
                <a:gd name="T14" fmla="*/ 460 w 638"/>
                <a:gd name="T15" fmla="*/ 36 h 695"/>
                <a:gd name="T16" fmla="*/ 518 w 638"/>
                <a:gd name="T17" fmla="*/ 86 h 695"/>
                <a:gd name="T18" fmla="*/ 563 w 638"/>
                <a:gd name="T19" fmla="*/ 147 h 695"/>
                <a:gd name="T20" fmla="*/ 595 w 638"/>
                <a:gd name="T21" fmla="*/ 217 h 695"/>
                <a:gd name="T22" fmla="*/ 610 w 638"/>
                <a:gd name="T23" fmla="*/ 295 h 695"/>
                <a:gd name="T24" fmla="*/ 610 w 638"/>
                <a:gd name="T25" fmla="*/ 357 h 695"/>
                <a:gd name="T26" fmla="*/ 600 w 638"/>
                <a:gd name="T27" fmla="*/ 409 h 695"/>
                <a:gd name="T28" fmla="*/ 584 w 638"/>
                <a:gd name="T29" fmla="*/ 457 h 695"/>
                <a:gd name="T30" fmla="*/ 561 w 638"/>
                <a:gd name="T31" fmla="*/ 502 h 695"/>
                <a:gd name="T32" fmla="*/ 532 w 638"/>
                <a:gd name="T33" fmla="*/ 542 h 695"/>
                <a:gd name="T34" fmla="*/ 498 w 638"/>
                <a:gd name="T35" fmla="*/ 579 h 695"/>
                <a:gd name="T36" fmla="*/ 459 w 638"/>
                <a:gd name="T37" fmla="*/ 609 h 695"/>
                <a:gd name="T38" fmla="*/ 415 w 638"/>
                <a:gd name="T39" fmla="*/ 634 h 695"/>
                <a:gd name="T40" fmla="*/ 368 w 638"/>
                <a:gd name="T41" fmla="*/ 653 h 695"/>
                <a:gd name="T42" fmla="*/ 318 w 638"/>
                <a:gd name="T43" fmla="*/ 664 h 695"/>
                <a:gd name="T44" fmla="*/ 265 w 638"/>
                <a:gd name="T45" fmla="*/ 668 h 695"/>
                <a:gd name="T46" fmla="*/ 207 w 638"/>
                <a:gd name="T47" fmla="*/ 663 h 695"/>
                <a:gd name="T48" fmla="*/ 151 w 638"/>
                <a:gd name="T49" fmla="*/ 649 h 695"/>
                <a:gd name="T50" fmla="*/ 100 w 638"/>
                <a:gd name="T51" fmla="*/ 626 h 695"/>
                <a:gd name="T52" fmla="*/ 54 w 638"/>
                <a:gd name="T53" fmla="*/ 595 h 695"/>
                <a:gd name="T54" fmla="*/ 12 w 638"/>
                <a:gd name="T55" fmla="*/ 558 h 695"/>
                <a:gd name="T56" fmla="*/ 1 w 638"/>
                <a:gd name="T57" fmla="*/ 548 h 695"/>
                <a:gd name="T58" fmla="*/ 2 w 638"/>
                <a:gd name="T59" fmla="*/ 553 h 695"/>
                <a:gd name="T60" fmla="*/ 4 w 638"/>
                <a:gd name="T61" fmla="*/ 558 h 695"/>
                <a:gd name="T62" fmla="*/ 8 w 638"/>
                <a:gd name="T63" fmla="*/ 573 h 695"/>
                <a:gd name="T64" fmla="*/ 10 w 638"/>
                <a:gd name="T65" fmla="*/ 580 h 695"/>
                <a:gd name="T66" fmla="*/ 15 w 638"/>
                <a:gd name="T67" fmla="*/ 591 h 695"/>
                <a:gd name="T68" fmla="*/ 17 w 638"/>
                <a:gd name="T69" fmla="*/ 596 h 695"/>
                <a:gd name="T70" fmla="*/ 18 w 638"/>
                <a:gd name="T71" fmla="*/ 600 h 695"/>
                <a:gd name="T72" fmla="*/ 31 w 638"/>
                <a:gd name="T73" fmla="*/ 612 h 695"/>
                <a:gd name="T74" fmla="*/ 72 w 638"/>
                <a:gd name="T75" fmla="*/ 640 h 695"/>
                <a:gd name="T76" fmla="*/ 116 w 638"/>
                <a:gd name="T77" fmla="*/ 664 h 695"/>
                <a:gd name="T78" fmla="*/ 163 w 638"/>
                <a:gd name="T79" fmla="*/ 680 h 695"/>
                <a:gd name="T80" fmla="*/ 213 w 638"/>
                <a:gd name="T81" fmla="*/ 691 h 695"/>
                <a:gd name="T82" fmla="*/ 265 w 638"/>
                <a:gd name="T83" fmla="*/ 695 h 695"/>
                <a:gd name="T84" fmla="*/ 322 w 638"/>
                <a:gd name="T85" fmla="*/ 691 h 695"/>
                <a:gd name="T86" fmla="*/ 376 w 638"/>
                <a:gd name="T87" fmla="*/ 678 h 695"/>
                <a:gd name="T88" fmla="*/ 427 w 638"/>
                <a:gd name="T89" fmla="*/ 659 h 695"/>
                <a:gd name="T90" fmla="*/ 474 w 638"/>
                <a:gd name="T91" fmla="*/ 632 h 695"/>
                <a:gd name="T92" fmla="*/ 516 w 638"/>
                <a:gd name="T93" fmla="*/ 598 h 695"/>
                <a:gd name="T94" fmla="*/ 552 w 638"/>
                <a:gd name="T95" fmla="*/ 559 h 695"/>
                <a:gd name="T96" fmla="*/ 584 w 638"/>
                <a:gd name="T97" fmla="*/ 515 h 695"/>
                <a:gd name="T98" fmla="*/ 609 w 638"/>
                <a:gd name="T99" fmla="*/ 467 h 695"/>
                <a:gd name="T100" fmla="*/ 626 w 638"/>
                <a:gd name="T101" fmla="*/ 416 h 695"/>
                <a:gd name="T102" fmla="*/ 636 w 638"/>
                <a:gd name="T103" fmla="*/ 360 h 695"/>
                <a:gd name="T104" fmla="*/ 0 w 638"/>
                <a:gd name="T105" fmla="*/ 544 h 695"/>
                <a:gd name="T106" fmla="*/ 0 w 638"/>
                <a:gd name="T107" fmla="*/ 54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8" h="695">
                  <a:moveTo>
                    <a:pt x="638" y="323"/>
                  </a:moveTo>
                  <a:lnTo>
                    <a:pt x="637" y="297"/>
                  </a:lnTo>
                  <a:lnTo>
                    <a:pt x="635" y="272"/>
                  </a:lnTo>
                  <a:lnTo>
                    <a:pt x="630" y="247"/>
                  </a:lnTo>
                  <a:lnTo>
                    <a:pt x="625" y="223"/>
                  </a:lnTo>
                  <a:lnTo>
                    <a:pt x="617" y="200"/>
                  </a:lnTo>
                  <a:lnTo>
                    <a:pt x="609" y="177"/>
                  </a:lnTo>
                  <a:lnTo>
                    <a:pt x="599" y="155"/>
                  </a:lnTo>
                  <a:lnTo>
                    <a:pt x="587" y="134"/>
                  </a:lnTo>
                  <a:lnTo>
                    <a:pt x="574" y="113"/>
                  </a:lnTo>
                  <a:lnTo>
                    <a:pt x="560" y="95"/>
                  </a:lnTo>
                  <a:lnTo>
                    <a:pt x="545" y="75"/>
                  </a:lnTo>
                  <a:lnTo>
                    <a:pt x="529" y="58"/>
                  </a:lnTo>
                  <a:lnTo>
                    <a:pt x="511" y="42"/>
                  </a:lnTo>
                  <a:lnTo>
                    <a:pt x="493" y="27"/>
                  </a:lnTo>
                  <a:lnTo>
                    <a:pt x="474" y="13"/>
                  </a:lnTo>
                  <a:lnTo>
                    <a:pt x="453" y="0"/>
                  </a:lnTo>
                  <a:lnTo>
                    <a:pt x="438" y="0"/>
                  </a:lnTo>
                  <a:lnTo>
                    <a:pt x="423" y="0"/>
                  </a:lnTo>
                  <a:lnTo>
                    <a:pt x="408" y="0"/>
                  </a:lnTo>
                  <a:lnTo>
                    <a:pt x="393" y="0"/>
                  </a:lnTo>
                  <a:lnTo>
                    <a:pt x="415" y="11"/>
                  </a:lnTo>
                  <a:lnTo>
                    <a:pt x="438" y="22"/>
                  </a:lnTo>
                  <a:lnTo>
                    <a:pt x="460" y="36"/>
                  </a:lnTo>
                  <a:lnTo>
                    <a:pt x="480" y="52"/>
                  </a:lnTo>
                  <a:lnTo>
                    <a:pt x="500" y="68"/>
                  </a:lnTo>
                  <a:lnTo>
                    <a:pt x="518" y="86"/>
                  </a:lnTo>
                  <a:lnTo>
                    <a:pt x="534" y="105"/>
                  </a:lnTo>
                  <a:lnTo>
                    <a:pt x="550" y="125"/>
                  </a:lnTo>
                  <a:lnTo>
                    <a:pt x="563" y="147"/>
                  </a:lnTo>
                  <a:lnTo>
                    <a:pt x="576" y="169"/>
                  </a:lnTo>
                  <a:lnTo>
                    <a:pt x="586" y="193"/>
                  </a:lnTo>
                  <a:lnTo>
                    <a:pt x="595" y="217"/>
                  </a:lnTo>
                  <a:lnTo>
                    <a:pt x="602" y="243"/>
                  </a:lnTo>
                  <a:lnTo>
                    <a:pt x="608" y="269"/>
                  </a:lnTo>
                  <a:lnTo>
                    <a:pt x="610" y="295"/>
                  </a:lnTo>
                  <a:lnTo>
                    <a:pt x="611" y="323"/>
                  </a:lnTo>
                  <a:lnTo>
                    <a:pt x="611" y="340"/>
                  </a:lnTo>
                  <a:lnTo>
                    <a:pt x="610" y="357"/>
                  </a:lnTo>
                  <a:lnTo>
                    <a:pt x="608" y="375"/>
                  </a:lnTo>
                  <a:lnTo>
                    <a:pt x="604" y="392"/>
                  </a:lnTo>
                  <a:lnTo>
                    <a:pt x="600" y="409"/>
                  </a:lnTo>
                  <a:lnTo>
                    <a:pt x="596" y="425"/>
                  </a:lnTo>
                  <a:lnTo>
                    <a:pt x="590" y="441"/>
                  </a:lnTo>
                  <a:lnTo>
                    <a:pt x="584" y="457"/>
                  </a:lnTo>
                  <a:lnTo>
                    <a:pt x="577" y="472"/>
                  </a:lnTo>
                  <a:lnTo>
                    <a:pt x="570" y="487"/>
                  </a:lnTo>
                  <a:lnTo>
                    <a:pt x="561" y="502"/>
                  </a:lnTo>
                  <a:lnTo>
                    <a:pt x="552" y="516"/>
                  </a:lnTo>
                  <a:lnTo>
                    <a:pt x="543" y="529"/>
                  </a:lnTo>
                  <a:lnTo>
                    <a:pt x="532" y="542"/>
                  </a:lnTo>
                  <a:lnTo>
                    <a:pt x="521" y="555"/>
                  </a:lnTo>
                  <a:lnTo>
                    <a:pt x="510" y="567"/>
                  </a:lnTo>
                  <a:lnTo>
                    <a:pt x="498" y="579"/>
                  </a:lnTo>
                  <a:lnTo>
                    <a:pt x="486" y="589"/>
                  </a:lnTo>
                  <a:lnTo>
                    <a:pt x="473" y="599"/>
                  </a:lnTo>
                  <a:lnTo>
                    <a:pt x="459" y="609"/>
                  </a:lnTo>
                  <a:lnTo>
                    <a:pt x="444" y="619"/>
                  </a:lnTo>
                  <a:lnTo>
                    <a:pt x="430" y="626"/>
                  </a:lnTo>
                  <a:lnTo>
                    <a:pt x="415" y="634"/>
                  </a:lnTo>
                  <a:lnTo>
                    <a:pt x="400" y="641"/>
                  </a:lnTo>
                  <a:lnTo>
                    <a:pt x="384" y="647"/>
                  </a:lnTo>
                  <a:lnTo>
                    <a:pt x="368" y="653"/>
                  </a:lnTo>
                  <a:lnTo>
                    <a:pt x="352" y="657"/>
                  </a:lnTo>
                  <a:lnTo>
                    <a:pt x="335" y="661"/>
                  </a:lnTo>
                  <a:lnTo>
                    <a:pt x="318" y="664"/>
                  </a:lnTo>
                  <a:lnTo>
                    <a:pt x="301" y="666"/>
                  </a:lnTo>
                  <a:lnTo>
                    <a:pt x="284" y="667"/>
                  </a:lnTo>
                  <a:lnTo>
                    <a:pt x="265" y="668"/>
                  </a:lnTo>
                  <a:lnTo>
                    <a:pt x="246" y="667"/>
                  </a:lnTo>
                  <a:lnTo>
                    <a:pt x="226" y="666"/>
                  </a:lnTo>
                  <a:lnTo>
                    <a:pt x="207" y="663"/>
                  </a:lnTo>
                  <a:lnTo>
                    <a:pt x="187" y="660"/>
                  </a:lnTo>
                  <a:lnTo>
                    <a:pt x="169" y="654"/>
                  </a:lnTo>
                  <a:lnTo>
                    <a:pt x="151" y="649"/>
                  </a:lnTo>
                  <a:lnTo>
                    <a:pt x="133" y="642"/>
                  </a:lnTo>
                  <a:lnTo>
                    <a:pt x="116" y="635"/>
                  </a:lnTo>
                  <a:lnTo>
                    <a:pt x="100" y="626"/>
                  </a:lnTo>
                  <a:lnTo>
                    <a:pt x="84" y="616"/>
                  </a:lnTo>
                  <a:lnTo>
                    <a:pt x="68" y="607"/>
                  </a:lnTo>
                  <a:lnTo>
                    <a:pt x="54" y="595"/>
                  </a:lnTo>
                  <a:lnTo>
                    <a:pt x="38" y="584"/>
                  </a:lnTo>
                  <a:lnTo>
                    <a:pt x="25" y="571"/>
                  </a:lnTo>
                  <a:lnTo>
                    <a:pt x="12" y="558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1" y="548"/>
                  </a:lnTo>
                  <a:lnTo>
                    <a:pt x="2" y="552"/>
                  </a:lnTo>
                  <a:lnTo>
                    <a:pt x="2" y="552"/>
                  </a:lnTo>
                  <a:lnTo>
                    <a:pt x="2" y="553"/>
                  </a:lnTo>
                  <a:lnTo>
                    <a:pt x="3" y="556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4" y="560"/>
                  </a:lnTo>
                  <a:lnTo>
                    <a:pt x="6" y="567"/>
                  </a:lnTo>
                  <a:lnTo>
                    <a:pt x="8" y="573"/>
                  </a:lnTo>
                  <a:lnTo>
                    <a:pt x="9" y="576"/>
                  </a:lnTo>
                  <a:lnTo>
                    <a:pt x="10" y="580"/>
                  </a:lnTo>
                  <a:lnTo>
                    <a:pt x="10" y="580"/>
                  </a:lnTo>
                  <a:lnTo>
                    <a:pt x="10" y="580"/>
                  </a:lnTo>
                  <a:lnTo>
                    <a:pt x="12" y="585"/>
                  </a:lnTo>
                  <a:lnTo>
                    <a:pt x="15" y="591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7" y="596"/>
                  </a:lnTo>
                  <a:lnTo>
                    <a:pt x="17" y="596"/>
                  </a:lnTo>
                  <a:lnTo>
                    <a:pt x="17" y="597"/>
                  </a:lnTo>
                  <a:lnTo>
                    <a:pt x="18" y="600"/>
                  </a:lnTo>
                  <a:lnTo>
                    <a:pt x="19" y="600"/>
                  </a:lnTo>
                  <a:lnTo>
                    <a:pt x="19" y="601"/>
                  </a:lnTo>
                  <a:lnTo>
                    <a:pt x="31" y="612"/>
                  </a:lnTo>
                  <a:lnTo>
                    <a:pt x="44" y="622"/>
                  </a:lnTo>
                  <a:lnTo>
                    <a:pt x="58" y="632"/>
                  </a:lnTo>
                  <a:lnTo>
                    <a:pt x="72" y="640"/>
                  </a:lnTo>
                  <a:lnTo>
                    <a:pt x="86" y="649"/>
                  </a:lnTo>
                  <a:lnTo>
                    <a:pt x="101" y="656"/>
                  </a:lnTo>
                  <a:lnTo>
                    <a:pt x="116" y="664"/>
                  </a:lnTo>
                  <a:lnTo>
                    <a:pt x="131" y="670"/>
                  </a:lnTo>
                  <a:lnTo>
                    <a:pt x="147" y="676"/>
                  </a:lnTo>
                  <a:lnTo>
                    <a:pt x="163" y="680"/>
                  </a:lnTo>
                  <a:lnTo>
                    <a:pt x="180" y="684"/>
                  </a:lnTo>
                  <a:lnTo>
                    <a:pt x="196" y="689"/>
                  </a:lnTo>
                  <a:lnTo>
                    <a:pt x="213" y="691"/>
                  </a:lnTo>
                  <a:lnTo>
                    <a:pt x="231" y="693"/>
                  </a:lnTo>
                  <a:lnTo>
                    <a:pt x="248" y="694"/>
                  </a:lnTo>
                  <a:lnTo>
                    <a:pt x="265" y="695"/>
                  </a:lnTo>
                  <a:lnTo>
                    <a:pt x="285" y="694"/>
                  </a:lnTo>
                  <a:lnTo>
                    <a:pt x="303" y="693"/>
                  </a:lnTo>
                  <a:lnTo>
                    <a:pt x="322" y="691"/>
                  </a:lnTo>
                  <a:lnTo>
                    <a:pt x="341" y="688"/>
                  </a:lnTo>
                  <a:lnTo>
                    <a:pt x="358" y="683"/>
                  </a:lnTo>
                  <a:lnTo>
                    <a:pt x="376" y="678"/>
                  </a:lnTo>
                  <a:lnTo>
                    <a:pt x="394" y="673"/>
                  </a:lnTo>
                  <a:lnTo>
                    <a:pt x="410" y="665"/>
                  </a:lnTo>
                  <a:lnTo>
                    <a:pt x="427" y="659"/>
                  </a:lnTo>
                  <a:lnTo>
                    <a:pt x="443" y="650"/>
                  </a:lnTo>
                  <a:lnTo>
                    <a:pt x="459" y="641"/>
                  </a:lnTo>
                  <a:lnTo>
                    <a:pt x="474" y="632"/>
                  </a:lnTo>
                  <a:lnTo>
                    <a:pt x="489" y="621"/>
                  </a:lnTo>
                  <a:lnTo>
                    <a:pt x="503" y="610"/>
                  </a:lnTo>
                  <a:lnTo>
                    <a:pt x="516" y="598"/>
                  </a:lnTo>
                  <a:lnTo>
                    <a:pt x="529" y="586"/>
                  </a:lnTo>
                  <a:lnTo>
                    <a:pt x="541" y="573"/>
                  </a:lnTo>
                  <a:lnTo>
                    <a:pt x="552" y="559"/>
                  </a:lnTo>
                  <a:lnTo>
                    <a:pt x="564" y="545"/>
                  </a:lnTo>
                  <a:lnTo>
                    <a:pt x="574" y="530"/>
                  </a:lnTo>
                  <a:lnTo>
                    <a:pt x="584" y="515"/>
                  </a:lnTo>
                  <a:lnTo>
                    <a:pt x="592" y="500"/>
                  </a:lnTo>
                  <a:lnTo>
                    <a:pt x="601" y="484"/>
                  </a:lnTo>
                  <a:lnTo>
                    <a:pt x="609" y="467"/>
                  </a:lnTo>
                  <a:lnTo>
                    <a:pt x="615" y="450"/>
                  </a:lnTo>
                  <a:lnTo>
                    <a:pt x="622" y="433"/>
                  </a:lnTo>
                  <a:lnTo>
                    <a:pt x="626" y="416"/>
                  </a:lnTo>
                  <a:lnTo>
                    <a:pt x="630" y="397"/>
                  </a:lnTo>
                  <a:lnTo>
                    <a:pt x="633" y="379"/>
                  </a:lnTo>
                  <a:lnTo>
                    <a:pt x="636" y="360"/>
                  </a:lnTo>
                  <a:lnTo>
                    <a:pt x="638" y="341"/>
                  </a:lnTo>
                  <a:lnTo>
                    <a:pt x="638" y="323"/>
                  </a:lnTo>
                  <a:close/>
                  <a:moveTo>
                    <a:pt x="0" y="544"/>
                  </a:moveTo>
                  <a:lnTo>
                    <a:pt x="0" y="544"/>
                  </a:lnTo>
                  <a:lnTo>
                    <a:pt x="0" y="543"/>
                  </a:lnTo>
                  <a:lnTo>
                    <a:pt x="0" y="544"/>
                  </a:lnTo>
                  <a:close/>
                </a:path>
              </a:pathLst>
            </a:custGeom>
            <a:solidFill>
              <a:srgbClr val="B6D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2463"/>
            <p:cNvSpPr>
              <a:spLocks/>
            </p:cNvSpPr>
            <p:nvPr/>
          </p:nvSpPr>
          <p:spPr bwMode="auto">
            <a:xfrm>
              <a:off x="4505403" y="7352188"/>
              <a:ext cx="249769" cy="272041"/>
            </a:xfrm>
            <a:custGeom>
              <a:avLst/>
              <a:gdLst>
                <a:gd name="T0" fmla="*/ 628 w 632"/>
                <a:gd name="T1" fmla="*/ 270 h 681"/>
                <a:gd name="T2" fmla="*/ 609 w 632"/>
                <a:gd name="T3" fmla="*/ 196 h 681"/>
                <a:gd name="T4" fmla="*/ 576 w 632"/>
                <a:gd name="T5" fmla="*/ 129 h 681"/>
                <a:gd name="T6" fmla="*/ 529 w 632"/>
                <a:gd name="T7" fmla="*/ 71 h 681"/>
                <a:gd name="T8" fmla="*/ 473 w 632"/>
                <a:gd name="T9" fmla="*/ 24 h 681"/>
                <a:gd name="T10" fmla="*/ 414 w 632"/>
                <a:gd name="T11" fmla="*/ 0 h 681"/>
                <a:gd name="T12" fmla="*/ 391 w 632"/>
                <a:gd name="T13" fmla="*/ 1 h 681"/>
                <a:gd name="T14" fmla="*/ 393 w 632"/>
                <a:gd name="T15" fmla="*/ 13 h 681"/>
                <a:gd name="T16" fmla="*/ 463 w 632"/>
                <a:gd name="T17" fmla="*/ 49 h 681"/>
                <a:gd name="T18" fmla="*/ 522 w 632"/>
                <a:gd name="T19" fmla="*/ 101 h 681"/>
                <a:gd name="T20" fmla="*/ 566 w 632"/>
                <a:gd name="T21" fmla="*/ 166 h 681"/>
                <a:gd name="T22" fmla="*/ 591 w 632"/>
                <a:gd name="T23" fmla="*/ 228 h 681"/>
                <a:gd name="T24" fmla="*/ 601 w 632"/>
                <a:gd name="T25" fmla="*/ 267 h 681"/>
                <a:gd name="T26" fmla="*/ 605 w 632"/>
                <a:gd name="T27" fmla="*/ 309 h 681"/>
                <a:gd name="T28" fmla="*/ 604 w 632"/>
                <a:gd name="T29" fmla="*/ 356 h 681"/>
                <a:gd name="T30" fmla="*/ 594 w 632"/>
                <a:gd name="T31" fmla="*/ 406 h 681"/>
                <a:gd name="T32" fmla="*/ 579 w 632"/>
                <a:gd name="T33" fmla="*/ 451 h 681"/>
                <a:gd name="T34" fmla="*/ 557 w 632"/>
                <a:gd name="T35" fmla="*/ 494 h 681"/>
                <a:gd name="T36" fmla="*/ 529 w 632"/>
                <a:gd name="T37" fmla="*/ 534 h 681"/>
                <a:gd name="T38" fmla="*/ 496 w 632"/>
                <a:gd name="T39" fmla="*/ 569 h 681"/>
                <a:gd name="T40" fmla="*/ 458 w 632"/>
                <a:gd name="T41" fmla="*/ 598 h 681"/>
                <a:gd name="T42" fmla="*/ 417 w 632"/>
                <a:gd name="T43" fmla="*/ 622 h 681"/>
                <a:gd name="T44" fmla="*/ 372 w 632"/>
                <a:gd name="T45" fmla="*/ 640 h 681"/>
                <a:gd name="T46" fmla="*/ 323 w 632"/>
                <a:gd name="T47" fmla="*/ 651 h 681"/>
                <a:gd name="T48" fmla="*/ 272 w 632"/>
                <a:gd name="T49" fmla="*/ 655 h 681"/>
                <a:gd name="T50" fmla="*/ 211 w 632"/>
                <a:gd name="T51" fmla="*/ 649 h 681"/>
                <a:gd name="T52" fmla="*/ 152 w 632"/>
                <a:gd name="T53" fmla="*/ 633 h 681"/>
                <a:gd name="T54" fmla="*/ 99 w 632"/>
                <a:gd name="T55" fmla="*/ 607 h 681"/>
                <a:gd name="T56" fmla="*/ 52 w 632"/>
                <a:gd name="T57" fmla="*/ 571 h 681"/>
                <a:gd name="T58" fmla="*/ 12 w 632"/>
                <a:gd name="T59" fmla="*/ 529 h 681"/>
                <a:gd name="T60" fmla="*/ 0 w 632"/>
                <a:gd name="T61" fmla="*/ 514 h 681"/>
                <a:gd name="T62" fmla="*/ 2 w 632"/>
                <a:gd name="T63" fmla="*/ 527 h 681"/>
                <a:gd name="T64" fmla="*/ 3 w 632"/>
                <a:gd name="T65" fmla="*/ 531 h 681"/>
                <a:gd name="T66" fmla="*/ 4 w 632"/>
                <a:gd name="T67" fmla="*/ 537 h 681"/>
                <a:gd name="T68" fmla="*/ 7 w 632"/>
                <a:gd name="T69" fmla="*/ 544 h 681"/>
                <a:gd name="T70" fmla="*/ 9 w 632"/>
                <a:gd name="T71" fmla="*/ 552 h 681"/>
                <a:gd name="T72" fmla="*/ 10 w 632"/>
                <a:gd name="T73" fmla="*/ 556 h 681"/>
                <a:gd name="T74" fmla="*/ 11 w 632"/>
                <a:gd name="T75" fmla="*/ 560 h 681"/>
                <a:gd name="T76" fmla="*/ 15 w 632"/>
                <a:gd name="T77" fmla="*/ 573 h 681"/>
                <a:gd name="T78" fmla="*/ 54 w 632"/>
                <a:gd name="T79" fmla="*/ 608 h 681"/>
                <a:gd name="T80" fmla="*/ 98 w 632"/>
                <a:gd name="T81" fmla="*/ 637 h 681"/>
                <a:gd name="T82" fmla="*/ 147 w 632"/>
                <a:gd name="T83" fmla="*/ 659 h 681"/>
                <a:gd name="T84" fmla="*/ 199 w 632"/>
                <a:gd name="T85" fmla="*/ 674 h 681"/>
                <a:gd name="T86" fmla="*/ 254 w 632"/>
                <a:gd name="T87" fmla="*/ 681 h 681"/>
                <a:gd name="T88" fmla="*/ 309 w 632"/>
                <a:gd name="T89" fmla="*/ 680 h 681"/>
                <a:gd name="T90" fmla="*/ 362 w 632"/>
                <a:gd name="T91" fmla="*/ 670 h 681"/>
                <a:gd name="T92" fmla="*/ 413 w 632"/>
                <a:gd name="T93" fmla="*/ 653 h 681"/>
                <a:gd name="T94" fmla="*/ 459 w 632"/>
                <a:gd name="T95" fmla="*/ 629 h 681"/>
                <a:gd name="T96" fmla="*/ 501 w 632"/>
                <a:gd name="T97" fmla="*/ 599 h 681"/>
                <a:gd name="T98" fmla="*/ 538 w 632"/>
                <a:gd name="T99" fmla="*/ 564 h 681"/>
                <a:gd name="T100" fmla="*/ 570 w 632"/>
                <a:gd name="T101" fmla="*/ 524 h 681"/>
                <a:gd name="T102" fmla="*/ 596 w 632"/>
                <a:gd name="T103" fmla="*/ 478 h 681"/>
                <a:gd name="T104" fmla="*/ 616 w 632"/>
                <a:gd name="T105" fmla="*/ 430 h 681"/>
                <a:gd name="T106" fmla="*/ 628 w 632"/>
                <a:gd name="T107" fmla="*/ 377 h 681"/>
                <a:gd name="T108" fmla="*/ 632 w 632"/>
                <a:gd name="T109" fmla="*/ 32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2" h="681">
                  <a:moveTo>
                    <a:pt x="632" y="323"/>
                  </a:moveTo>
                  <a:lnTo>
                    <a:pt x="631" y="296"/>
                  </a:lnTo>
                  <a:lnTo>
                    <a:pt x="628" y="270"/>
                  </a:lnTo>
                  <a:lnTo>
                    <a:pt x="623" y="245"/>
                  </a:lnTo>
                  <a:lnTo>
                    <a:pt x="617" y="220"/>
                  </a:lnTo>
                  <a:lnTo>
                    <a:pt x="609" y="196"/>
                  </a:lnTo>
                  <a:lnTo>
                    <a:pt x="599" y="173"/>
                  </a:lnTo>
                  <a:lnTo>
                    <a:pt x="589" y="151"/>
                  </a:lnTo>
                  <a:lnTo>
                    <a:pt x="576" y="129"/>
                  </a:lnTo>
                  <a:lnTo>
                    <a:pt x="562" y="109"/>
                  </a:lnTo>
                  <a:lnTo>
                    <a:pt x="547" y="89"/>
                  </a:lnTo>
                  <a:lnTo>
                    <a:pt x="529" y="71"/>
                  </a:lnTo>
                  <a:lnTo>
                    <a:pt x="512" y="55"/>
                  </a:lnTo>
                  <a:lnTo>
                    <a:pt x="493" y="39"/>
                  </a:lnTo>
                  <a:lnTo>
                    <a:pt x="473" y="24"/>
                  </a:lnTo>
                  <a:lnTo>
                    <a:pt x="451" y="11"/>
                  </a:lnTo>
                  <a:lnTo>
                    <a:pt x="430" y="0"/>
                  </a:lnTo>
                  <a:lnTo>
                    <a:pt x="414" y="0"/>
                  </a:lnTo>
                  <a:lnTo>
                    <a:pt x="397" y="1"/>
                  </a:lnTo>
                  <a:lnTo>
                    <a:pt x="397" y="1"/>
                  </a:lnTo>
                  <a:lnTo>
                    <a:pt x="391" y="1"/>
                  </a:lnTo>
                  <a:lnTo>
                    <a:pt x="379" y="2"/>
                  </a:lnTo>
                  <a:lnTo>
                    <a:pt x="368" y="4"/>
                  </a:lnTo>
                  <a:lnTo>
                    <a:pt x="393" y="13"/>
                  </a:lnTo>
                  <a:lnTo>
                    <a:pt x="418" y="22"/>
                  </a:lnTo>
                  <a:lnTo>
                    <a:pt x="441" y="35"/>
                  </a:lnTo>
                  <a:lnTo>
                    <a:pt x="463" y="49"/>
                  </a:lnTo>
                  <a:lnTo>
                    <a:pt x="484" y="66"/>
                  </a:lnTo>
                  <a:lnTo>
                    <a:pt x="503" y="83"/>
                  </a:lnTo>
                  <a:lnTo>
                    <a:pt x="522" y="101"/>
                  </a:lnTo>
                  <a:lnTo>
                    <a:pt x="538" y="122"/>
                  </a:lnTo>
                  <a:lnTo>
                    <a:pt x="553" y="143"/>
                  </a:lnTo>
                  <a:lnTo>
                    <a:pt x="566" y="166"/>
                  </a:lnTo>
                  <a:lnTo>
                    <a:pt x="578" y="190"/>
                  </a:lnTo>
                  <a:lnTo>
                    <a:pt x="588" y="215"/>
                  </a:lnTo>
                  <a:lnTo>
                    <a:pt x="591" y="228"/>
                  </a:lnTo>
                  <a:lnTo>
                    <a:pt x="595" y="241"/>
                  </a:lnTo>
                  <a:lnTo>
                    <a:pt x="598" y="254"/>
                  </a:lnTo>
                  <a:lnTo>
                    <a:pt x="601" y="267"/>
                  </a:lnTo>
                  <a:lnTo>
                    <a:pt x="603" y="281"/>
                  </a:lnTo>
                  <a:lnTo>
                    <a:pt x="604" y="295"/>
                  </a:lnTo>
                  <a:lnTo>
                    <a:pt x="605" y="309"/>
                  </a:lnTo>
                  <a:lnTo>
                    <a:pt x="605" y="323"/>
                  </a:lnTo>
                  <a:lnTo>
                    <a:pt x="605" y="339"/>
                  </a:lnTo>
                  <a:lnTo>
                    <a:pt x="604" y="356"/>
                  </a:lnTo>
                  <a:lnTo>
                    <a:pt x="602" y="373"/>
                  </a:lnTo>
                  <a:lnTo>
                    <a:pt x="598" y="390"/>
                  </a:lnTo>
                  <a:lnTo>
                    <a:pt x="594" y="406"/>
                  </a:lnTo>
                  <a:lnTo>
                    <a:pt x="590" y="421"/>
                  </a:lnTo>
                  <a:lnTo>
                    <a:pt x="584" y="436"/>
                  </a:lnTo>
                  <a:lnTo>
                    <a:pt x="579" y="451"/>
                  </a:lnTo>
                  <a:lnTo>
                    <a:pt x="572" y="466"/>
                  </a:lnTo>
                  <a:lnTo>
                    <a:pt x="565" y="480"/>
                  </a:lnTo>
                  <a:lnTo>
                    <a:pt x="557" y="494"/>
                  </a:lnTo>
                  <a:lnTo>
                    <a:pt x="549" y="508"/>
                  </a:lnTo>
                  <a:lnTo>
                    <a:pt x="539" y="521"/>
                  </a:lnTo>
                  <a:lnTo>
                    <a:pt x="529" y="534"/>
                  </a:lnTo>
                  <a:lnTo>
                    <a:pt x="518" y="546"/>
                  </a:lnTo>
                  <a:lnTo>
                    <a:pt x="508" y="557"/>
                  </a:lnTo>
                  <a:lnTo>
                    <a:pt x="496" y="569"/>
                  </a:lnTo>
                  <a:lnTo>
                    <a:pt x="484" y="579"/>
                  </a:lnTo>
                  <a:lnTo>
                    <a:pt x="471" y="588"/>
                  </a:lnTo>
                  <a:lnTo>
                    <a:pt x="458" y="598"/>
                  </a:lnTo>
                  <a:lnTo>
                    <a:pt x="445" y="607"/>
                  </a:lnTo>
                  <a:lnTo>
                    <a:pt x="431" y="614"/>
                  </a:lnTo>
                  <a:lnTo>
                    <a:pt x="417" y="622"/>
                  </a:lnTo>
                  <a:lnTo>
                    <a:pt x="402" y="628"/>
                  </a:lnTo>
                  <a:lnTo>
                    <a:pt x="387" y="635"/>
                  </a:lnTo>
                  <a:lnTo>
                    <a:pt x="372" y="640"/>
                  </a:lnTo>
                  <a:lnTo>
                    <a:pt x="355" y="645"/>
                  </a:lnTo>
                  <a:lnTo>
                    <a:pt x="339" y="648"/>
                  </a:lnTo>
                  <a:lnTo>
                    <a:pt x="323" y="651"/>
                  </a:lnTo>
                  <a:lnTo>
                    <a:pt x="307" y="653"/>
                  </a:lnTo>
                  <a:lnTo>
                    <a:pt x="289" y="654"/>
                  </a:lnTo>
                  <a:lnTo>
                    <a:pt x="272" y="655"/>
                  </a:lnTo>
                  <a:lnTo>
                    <a:pt x="252" y="654"/>
                  </a:lnTo>
                  <a:lnTo>
                    <a:pt x="231" y="652"/>
                  </a:lnTo>
                  <a:lnTo>
                    <a:pt x="211" y="649"/>
                  </a:lnTo>
                  <a:lnTo>
                    <a:pt x="191" y="645"/>
                  </a:lnTo>
                  <a:lnTo>
                    <a:pt x="172" y="639"/>
                  </a:lnTo>
                  <a:lnTo>
                    <a:pt x="152" y="633"/>
                  </a:lnTo>
                  <a:lnTo>
                    <a:pt x="134" y="625"/>
                  </a:lnTo>
                  <a:lnTo>
                    <a:pt x="117" y="616"/>
                  </a:lnTo>
                  <a:lnTo>
                    <a:pt x="99" y="607"/>
                  </a:lnTo>
                  <a:lnTo>
                    <a:pt x="83" y="596"/>
                  </a:lnTo>
                  <a:lnTo>
                    <a:pt x="67" y="584"/>
                  </a:lnTo>
                  <a:lnTo>
                    <a:pt x="52" y="571"/>
                  </a:lnTo>
                  <a:lnTo>
                    <a:pt x="38" y="558"/>
                  </a:lnTo>
                  <a:lnTo>
                    <a:pt x="24" y="544"/>
                  </a:lnTo>
                  <a:lnTo>
                    <a:pt x="12" y="529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21"/>
                  </a:lnTo>
                  <a:lnTo>
                    <a:pt x="2" y="527"/>
                  </a:lnTo>
                  <a:lnTo>
                    <a:pt x="2" y="527"/>
                  </a:lnTo>
                  <a:lnTo>
                    <a:pt x="2" y="527"/>
                  </a:lnTo>
                  <a:lnTo>
                    <a:pt x="3" y="531"/>
                  </a:lnTo>
                  <a:lnTo>
                    <a:pt x="4" y="535"/>
                  </a:lnTo>
                  <a:lnTo>
                    <a:pt x="4" y="535"/>
                  </a:lnTo>
                  <a:lnTo>
                    <a:pt x="4" y="537"/>
                  </a:lnTo>
                  <a:lnTo>
                    <a:pt x="5" y="540"/>
                  </a:lnTo>
                  <a:lnTo>
                    <a:pt x="7" y="544"/>
                  </a:lnTo>
                  <a:lnTo>
                    <a:pt x="7" y="544"/>
                  </a:lnTo>
                  <a:lnTo>
                    <a:pt x="7" y="544"/>
                  </a:lnTo>
                  <a:lnTo>
                    <a:pt x="8" y="548"/>
                  </a:lnTo>
                  <a:lnTo>
                    <a:pt x="9" y="552"/>
                  </a:lnTo>
                  <a:lnTo>
                    <a:pt x="9" y="552"/>
                  </a:lnTo>
                  <a:lnTo>
                    <a:pt x="9" y="553"/>
                  </a:lnTo>
                  <a:lnTo>
                    <a:pt x="10" y="556"/>
                  </a:lnTo>
                  <a:lnTo>
                    <a:pt x="11" y="558"/>
                  </a:lnTo>
                  <a:lnTo>
                    <a:pt x="11" y="558"/>
                  </a:lnTo>
                  <a:lnTo>
                    <a:pt x="11" y="560"/>
                  </a:lnTo>
                  <a:lnTo>
                    <a:pt x="13" y="567"/>
                  </a:lnTo>
                  <a:lnTo>
                    <a:pt x="15" y="573"/>
                  </a:lnTo>
                  <a:lnTo>
                    <a:pt x="15" y="573"/>
                  </a:lnTo>
                  <a:lnTo>
                    <a:pt x="27" y="585"/>
                  </a:lnTo>
                  <a:lnTo>
                    <a:pt x="41" y="597"/>
                  </a:lnTo>
                  <a:lnTo>
                    <a:pt x="54" y="608"/>
                  </a:lnTo>
                  <a:lnTo>
                    <a:pt x="68" y="619"/>
                  </a:lnTo>
                  <a:lnTo>
                    <a:pt x="83" y="627"/>
                  </a:lnTo>
                  <a:lnTo>
                    <a:pt x="98" y="637"/>
                  </a:lnTo>
                  <a:lnTo>
                    <a:pt x="115" y="645"/>
                  </a:lnTo>
                  <a:lnTo>
                    <a:pt x="131" y="652"/>
                  </a:lnTo>
                  <a:lnTo>
                    <a:pt x="147" y="659"/>
                  </a:lnTo>
                  <a:lnTo>
                    <a:pt x="164" y="665"/>
                  </a:lnTo>
                  <a:lnTo>
                    <a:pt x="181" y="669"/>
                  </a:lnTo>
                  <a:lnTo>
                    <a:pt x="199" y="674"/>
                  </a:lnTo>
                  <a:lnTo>
                    <a:pt x="217" y="677"/>
                  </a:lnTo>
                  <a:lnTo>
                    <a:pt x="235" y="679"/>
                  </a:lnTo>
                  <a:lnTo>
                    <a:pt x="254" y="681"/>
                  </a:lnTo>
                  <a:lnTo>
                    <a:pt x="272" y="681"/>
                  </a:lnTo>
                  <a:lnTo>
                    <a:pt x="291" y="681"/>
                  </a:lnTo>
                  <a:lnTo>
                    <a:pt x="309" y="680"/>
                  </a:lnTo>
                  <a:lnTo>
                    <a:pt x="327" y="677"/>
                  </a:lnTo>
                  <a:lnTo>
                    <a:pt x="345" y="674"/>
                  </a:lnTo>
                  <a:lnTo>
                    <a:pt x="362" y="670"/>
                  </a:lnTo>
                  <a:lnTo>
                    <a:pt x="379" y="665"/>
                  </a:lnTo>
                  <a:lnTo>
                    <a:pt x="396" y="660"/>
                  </a:lnTo>
                  <a:lnTo>
                    <a:pt x="413" y="653"/>
                  </a:lnTo>
                  <a:lnTo>
                    <a:pt x="428" y="646"/>
                  </a:lnTo>
                  <a:lnTo>
                    <a:pt x="444" y="638"/>
                  </a:lnTo>
                  <a:lnTo>
                    <a:pt x="459" y="629"/>
                  </a:lnTo>
                  <a:lnTo>
                    <a:pt x="473" y="620"/>
                  </a:lnTo>
                  <a:lnTo>
                    <a:pt x="487" y="610"/>
                  </a:lnTo>
                  <a:lnTo>
                    <a:pt x="501" y="599"/>
                  </a:lnTo>
                  <a:lnTo>
                    <a:pt x="514" y="588"/>
                  </a:lnTo>
                  <a:lnTo>
                    <a:pt x="526" y="576"/>
                  </a:lnTo>
                  <a:lnTo>
                    <a:pt x="538" y="564"/>
                  </a:lnTo>
                  <a:lnTo>
                    <a:pt x="550" y="551"/>
                  </a:lnTo>
                  <a:lnTo>
                    <a:pt x="561" y="538"/>
                  </a:lnTo>
                  <a:lnTo>
                    <a:pt x="570" y="524"/>
                  </a:lnTo>
                  <a:lnTo>
                    <a:pt x="580" y="508"/>
                  </a:lnTo>
                  <a:lnTo>
                    <a:pt x="589" y="493"/>
                  </a:lnTo>
                  <a:lnTo>
                    <a:pt x="596" y="478"/>
                  </a:lnTo>
                  <a:lnTo>
                    <a:pt x="604" y="462"/>
                  </a:lnTo>
                  <a:lnTo>
                    <a:pt x="610" y="446"/>
                  </a:lnTo>
                  <a:lnTo>
                    <a:pt x="616" y="430"/>
                  </a:lnTo>
                  <a:lnTo>
                    <a:pt x="620" y="412"/>
                  </a:lnTo>
                  <a:lnTo>
                    <a:pt x="624" y="395"/>
                  </a:lnTo>
                  <a:lnTo>
                    <a:pt x="628" y="377"/>
                  </a:lnTo>
                  <a:lnTo>
                    <a:pt x="630" y="359"/>
                  </a:lnTo>
                  <a:lnTo>
                    <a:pt x="631" y="341"/>
                  </a:lnTo>
                  <a:lnTo>
                    <a:pt x="632" y="323"/>
                  </a:lnTo>
                  <a:close/>
                </a:path>
              </a:pathLst>
            </a:custGeom>
            <a:solidFill>
              <a:srgbClr val="B8D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464"/>
            <p:cNvSpPr>
              <a:spLocks/>
            </p:cNvSpPr>
            <p:nvPr/>
          </p:nvSpPr>
          <p:spPr bwMode="auto">
            <a:xfrm>
              <a:off x="4502221" y="7352188"/>
              <a:ext cx="248178" cy="267269"/>
            </a:xfrm>
            <a:custGeom>
              <a:avLst/>
              <a:gdLst>
                <a:gd name="T0" fmla="*/ 619 w 622"/>
                <a:gd name="T1" fmla="*/ 269 h 668"/>
                <a:gd name="T2" fmla="*/ 597 w 622"/>
                <a:gd name="T3" fmla="*/ 193 h 668"/>
                <a:gd name="T4" fmla="*/ 561 w 622"/>
                <a:gd name="T5" fmla="*/ 125 h 668"/>
                <a:gd name="T6" fmla="*/ 511 w 622"/>
                <a:gd name="T7" fmla="*/ 68 h 668"/>
                <a:gd name="T8" fmla="*/ 449 w 622"/>
                <a:gd name="T9" fmla="*/ 22 h 668"/>
                <a:gd name="T10" fmla="*/ 401 w 622"/>
                <a:gd name="T11" fmla="*/ 1 h 668"/>
                <a:gd name="T12" fmla="*/ 379 w 622"/>
                <a:gd name="T13" fmla="*/ 3 h 668"/>
                <a:gd name="T14" fmla="*/ 363 w 622"/>
                <a:gd name="T15" fmla="*/ 5 h 668"/>
                <a:gd name="T16" fmla="*/ 353 w 622"/>
                <a:gd name="T17" fmla="*/ 7 h 668"/>
                <a:gd name="T18" fmla="*/ 340 w 622"/>
                <a:gd name="T19" fmla="*/ 9 h 668"/>
                <a:gd name="T20" fmla="*/ 380 w 622"/>
                <a:gd name="T21" fmla="*/ 20 h 668"/>
                <a:gd name="T22" fmla="*/ 418 w 622"/>
                <a:gd name="T23" fmla="*/ 36 h 668"/>
                <a:gd name="T24" fmla="*/ 453 w 622"/>
                <a:gd name="T25" fmla="*/ 56 h 668"/>
                <a:gd name="T26" fmla="*/ 486 w 622"/>
                <a:gd name="T27" fmla="*/ 81 h 668"/>
                <a:gd name="T28" fmla="*/ 514 w 622"/>
                <a:gd name="T29" fmla="*/ 109 h 668"/>
                <a:gd name="T30" fmla="*/ 539 w 622"/>
                <a:gd name="T31" fmla="*/ 140 h 668"/>
                <a:gd name="T32" fmla="*/ 560 w 622"/>
                <a:gd name="T33" fmla="*/ 175 h 668"/>
                <a:gd name="T34" fmla="*/ 576 w 622"/>
                <a:gd name="T35" fmla="*/ 213 h 668"/>
                <a:gd name="T36" fmla="*/ 588 w 622"/>
                <a:gd name="T37" fmla="*/ 252 h 668"/>
                <a:gd name="T38" fmla="*/ 595 w 622"/>
                <a:gd name="T39" fmla="*/ 294 h 668"/>
                <a:gd name="T40" fmla="*/ 595 w 622"/>
                <a:gd name="T41" fmla="*/ 339 h 668"/>
                <a:gd name="T42" fmla="*/ 589 w 622"/>
                <a:gd name="T43" fmla="*/ 386 h 668"/>
                <a:gd name="T44" fmla="*/ 576 w 622"/>
                <a:gd name="T45" fmla="*/ 432 h 668"/>
                <a:gd name="T46" fmla="*/ 557 w 622"/>
                <a:gd name="T47" fmla="*/ 475 h 668"/>
                <a:gd name="T48" fmla="*/ 532 w 622"/>
                <a:gd name="T49" fmla="*/ 513 h 668"/>
                <a:gd name="T50" fmla="*/ 502 w 622"/>
                <a:gd name="T51" fmla="*/ 548 h 668"/>
                <a:gd name="T52" fmla="*/ 467 w 622"/>
                <a:gd name="T53" fmla="*/ 579 h 668"/>
                <a:gd name="T54" fmla="*/ 428 w 622"/>
                <a:gd name="T55" fmla="*/ 603 h 668"/>
                <a:gd name="T56" fmla="*/ 386 w 622"/>
                <a:gd name="T57" fmla="*/ 622 h 668"/>
                <a:gd name="T58" fmla="*/ 341 w 622"/>
                <a:gd name="T59" fmla="*/ 635 h 668"/>
                <a:gd name="T60" fmla="*/ 292 w 622"/>
                <a:gd name="T61" fmla="*/ 641 h 668"/>
                <a:gd name="T62" fmla="*/ 233 w 622"/>
                <a:gd name="T63" fmla="*/ 639 h 668"/>
                <a:gd name="T64" fmla="*/ 170 w 622"/>
                <a:gd name="T65" fmla="*/ 624 h 668"/>
                <a:gd name="T66" fmla="*/ 114 w 622"/>
                <a:gd name="T67" fmla="*/ 597 h 668"/>
                <a:gd name="T68" fmla="*/ 65 w 622"/>
                <a:gd name="T69" fmla="*/ 560 h 668"/>
                <a:gd name="T70" fmla="*/ 22 w 622"/>
                <a:gd name="T71" fmla="*/ 516 h 668"/>
                <a:gd name="T72" fmla="*/ 0 w 622"/>
                <a:gd name="T73" fmla="*/ 485 h 668"/>
                <a:gd name="T74" fmla="*/ 0 w 622"/>
                <a:gd name="T75" fmla="*/ 489 h 668"/>
                <a:gd name="T76" fmla="*/ 2 w 622"/>
                <a:gd name="T77" fmla="*/ 501 h 668"/>
                <a:gd name="T78" fmla="*/ 4 w 622"/>
                <a:gd name="T79" fmla="*/ 514 h 668"/>
                <a:gd name="T80" fmla="*/ 5 w 622"/>
                <a:gd name="T81" fmla="*/ 521 h 668"/>
                <a:gd name="T82" fmla="*/ 6 w 622"/>
                <a:gd name="T83" fmla="*/ 527 h 668"/>
                <a:gd name="T84" fmla="*/ 8 w 622"/>
                <a:gd name="T85" fmla="*/ 535 h 668"/>
                <a:gd name="T86" fmla="*/ 11 w 622"/>
                <a:gd name="T87" fmla="*/ 544 h 668"/>
                <a:gd name="T88" fmla="*/ 23 w 622"/>
                <a:gd name="T89" fmla="*/ 558 h 668"/>
                <a:gd name="T90" fmla="*/ 65 w 622"/>
                <a:gd name="T91" fmla="*/ 595 h 668"/>
                <a:gd name="T92" fmla="*/ 111 w 622"/>
                <a:gd name="T93" fmla="*/ 626 h 668"/>
                <a:gd name="T94" fmla="*/ 162 w 622"/>
                <a:gd name="T95" fmla="*/ 649 h 668"/>
                <a:gd name="T96" fmla="*/ 218 w 622"/>
                <a:gd name="T97" fmla="*/ 663 h 668"/>
                <a:gd name="T98" fmla="*/ 276 w 622"/>
                <a:gd name="T99" fmla="*/ 668 h 668"/>
                <a:gd name="T100" fmla="*/ 329 w 622"/>
                <a:gd name="T101" fmla="*/ 664 h 668"/>
                <a:gd name="T102" fmla="*/ 379 w 622"/>
                <a:gd name="T103" fmla="*/ 653 h 668"/>
                <a:gd name="T104" fmla="*/ 426 w 622"/>
                <a:gd name="T105" fmla="*/ 634 h 668"/>
                <a:gd name="T106" fmla="*/ 470 w 622"/>
                <a:gd name="T107" fmla="*/ 609 h 668"/>
                <a:gd name="T108" fmla="*/ 509 w 622"/>
                <a:gd name="T109" fmla="*/ 579 h 668"/>
                <a:gd name="T110" fmla="*/ 543 w 622"/>
                <a:gd name="T111" fmla="*/ 542 h 668"/>
                <a:gd name="T112" fmla="*/ 572 w 622"/>
                <a:gd name="T113" fmla="*/ 502 h 668"/>
                <a:gd name="T114" fmla="*/ 595 w 622"/>
                <a:gd name="T115" fmla="*/ 457 h 668"/>
                <a:gd name="T116" fmla="*/ 611 w 622"/>
                <a:gd name="T117" fmla="*/ 409 h 668"/>
                <a:gd name="T118" fmla="*/ 621 w 622"/>
                <a:gd name="T119" fmla="*/ 357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668">
                  <a:moveTo>
                    <a:pt x="622" y="323"/>
                  </a:moveTo>
                  <a:lnTo>
                    <a:pt x="622" y="295"/>
                  </a:lnTo>
                  <a:lnTo>
                    <a:pt x="619" y="269"/>
                  </a:lnTo>
                  <a:lnTo>
                    <a:pt x="613" y="243"/>
                  </a:lnTo>
                  <a:lnTo>
                    <a:pt x="606" y="217"/>
                  </a:lnTo>
                  <a:lnTo>
                    <a:pt x="597" y="193"/>
                  </a:lnTo>
                  <a:lnTo>
                    <a:pt x="587" y="169"/>
                  </a:lnTo>
                  <a:lnTo>
                    <a:pt x="574" y="147"/>
                  </a:lnTo>
                  <a:lnTo>
                    <a:pt x="561" y="125"/>
                  </a:lnTo>
                  <a:lnTo>
                    <a:pt x="545" y="105"/>
                  </a:lnTo>
                  <a:lnTo>
                    <a:pt x="529" y="86"/>
                  </a:lnTo>
                  <a:lnTo>
                    <a:pt x="511" y="68"/>
                  </a:lnTo>
                  <a:lnTo>
                    <a:pt x="491" y="52"/>
                  </a:lnTo>
                  <a:lnTo>
                    <a:pt x="471" y="36"/>
                  </a:lnTo>
                  <a:lnTo>
                    <a:pt x="449" y="22"/>
                  </a:lnTo>
                  <a:lnTo>
                    <a:pt x="426" y="11"/>
                  </a:lnTo>
                  <a:lnTo>
                    <a:pt x="404" y="0"/>
                  </a:lnTo>
                  <a:lnTo>
                    <a:pt x="401" y="1"/>
                  </a:lnTo>
                  <a:lnTo>
                    <a:pt x="401" y="1"/>
                  </a:lnTo>
                  <a:lnTo>
                    <a:pt x="395" y="1"/>
                  </a:lnTo>
                  <a:lnTo>
                    <a:pt x="379" y="3"/>
                  </a:lnTo>
                  <a:lnTo>
                    <a:pt x="364" y="5"/>
                  </a:lnTo>
                  <a:lnTo>
                    <a:pt x="364" y="5"/>
                  </a:lnTo>
                  <a:lnTo>
                    <a:pt x="363" y="5"/>
                  </a:lnTo>
                  <a:lnTo>
                    <a:pt x="357" y="6"/>
                  </a:lnTo>
                  <a:lnTo>
                    <a:pt x="353" y="7"/>
                  </a:lnTo>
                  <a:lnTo>
                    <a:pt x="353" y="7"/>
                  </a:lnTo>
                  <a:lnTo>
                    <a:pt x="351" y="7"/>
                  </a:lnTo>
                  <a:lnTo>
                    <a:pt x="345" y="8"/>
                  </a:lnTo>
                  <a:lnTo>
                    <a:pt x="340" y="9"/>
                  </a:lnTo>
                  <a:lnTo>
                    <a:pt x="354" y="13"/>
                  </a:lnTo>
                  <a:lnTo>
                    <a:pt x="367" y="16"/>
                  </a:lnTo>
                  <a:lnTo>
                    <a:pt x="380" y="20"/>
                  </a:lnTo>
                  <a:lnTo>
                    <a:pt x="393" y="25"/>
                  </a:lnTo>
                  <a:lnTo>
                    <a:pt x="406" y="30"/>
                  </a:lnTo>
                  <a:lnTo>
                    <a:pt x="418" y="36"/>
                  </a:lnTo>
                  <a:lnTo>
                    <a:pt x="430" y="42"/>
                  </a:lnTo>
                  <a:lnTo>
                    <a:pt x="441" y="49"/>
                  </a:lnTo>
                  <a:lnTo>
                    <a:pt x="453" y="56"/>
                  </a:lnTo>
                  <a:lnTo>
                    <a:pt x="464" y="63"/>
                  </a:lnTo>
                  <a:lnTo>
                    <a:pt x="475" y="72"/>
                  </a:lnTo>
                  <a:lnTo>
                    <a:pt x="486" y="81"/>
                  </a:lnTo>
                  <a:lnTo>
                    <a:pt x="495" y="89"/>
                  </a:lnTo>
                  <a:lnTo>
                    <a:pt x="505" y="99"/>
                  </a:lnTo>
                  <a:lnTo>
                    <a:pt x="514" y="109"/>
                  </a:lnTo>
                  <a:lnTo>
                    <a:pt x="522" y="119"/>
                  </a:lnTo>
                  <a:lnTo>
                    <a:pt x="531" y="129"/>
                  </a:lnTo>
                  <a:lnTo>
                    <a:pt x="539" y="140"/>
                  </a:lnTo>
                  <a:lnTo>
                    <a:pt x="546" y="152"/>
                  </a:lnTo>
                  <a:lnTo>
                    <a:pt x="554" y="163"/>
                  </a:lnTo>
                  <a:lnTo>
                    <a:pt x="560" y="175"/>
                  </a:lnTo>
                  <a:lnTo>
                    <a:pt x="566" y="188"/>
                  </a:lnTo>
                  <a:lnTo>
                    <a:pt x="571" y="200"/>
                  </a:lnTo>
                  <a:lnTo>
                    <a:pt x="576" y="213"/>
                  </a:lnTo>
                  <a:lnTo>
                    <a:pt x="581" y="225"/>
                  </a:lnTo>
                  <a:lnTo>
                    <a:pt x="585" y="238"/>
                  </a:lnTo>
                  <a:lnTo>
                    <a:pt x="588" y="252"/>
                  </a:lnTo>
                  <a:lnTo>
                    <a:pt x="590" y="265"/>
                  </a:lnTo>
                  <a:lnTo>
                    <a:pt x="593" y="279"/>
                  </a:lnTo>
                  <a:lnTo>
                    <a:pt x="595" y="294"/>
                  </a:lnTo>
                  <a:lnTo>
                    <a:pt x="596" y="308"/>
                  </a:lnTo>
                  <a:lnTo>
                    <a:pt x="596" y="323"/>
                  </a:lnTo>
                  <a:lnTo>
                    <a:pt x="595" y="339"/>
                  </a:lnTo>
                  <a:lnTo>
                    <a:pt x="594" y="355"/>
                  </a:lnTo>
                  <a:lnTo>
                    <a:pt x="592" y="371"/>
                  </a:lnTo>
                  <a:lnTo>
                    <a:pt x="589" y="386"/>
                  </a:lnTo>
                  <a:lnTo>
                    <a:pt x="586" y="402"/>
                  </a:lnTo>
                  <a:lnTo>
                    <a:pt x="582" y="418"/>
                  </a:lnTo>
                  <a:lnTo>
                    <a:pt x="576" y="432"/>
                  </a:lnTo>
                  <a:lnTo>
                    <a:pt x="571" y="447"/>
                  </a:lnTo>
                  <a:lnTo>
                    <a:pt x="565" y="461"/>
                  </a:lnTo>
                  <a:lnTo>
                    <a:pt x="557" y="475"/>
                  </a:lnTo>
                  <a:lnTo>
                    <a:pt x="549" y="488"/>
                  </a:lnTo>
                  <a:lnTo>
                    <a:pt x="541" y="501"/>
                  </a:lnTo>
                  <a:lnTo>
                    <a:pt x="532" y="513"/>
                  </a:lnTo>
                  <a:lnTo>
                    <a:pt x="522" y="526"/>
                  </a:lnTo>
                  <a:lnTo>
                    <a:pt x="513" y="537"/>
                  </a:lnTo>
                  <a:lnTo>
                    <a:pt x="502" y="548"/>
                  </a:lnTo>
                  <a:lnTo>
                    <a:pt x="491" y="558"/>
                  </a:lnTo>
                  <a:lnTo>
                    <a:pt x="479" y="569"/>
                  </a:lnTo>
                  <a:lnTo>
                    <a:pt x="467" y="579"/>
                  </a:lnTo>
                  <a:lnTo>
                    <a:pt x="454" y="587"/>
                  </a:lnTo>
                  <a:lnTo>
                    <a:pt x="441" y="595"/>
                  </a:lnTo>
                  <a:lnTo>
                    <a:pt x="428" y="603"/>
                  </a:lnTo>
                  <a:lnTo>
                    <a:pt x="414" y="610"/>
                  </a:lnTo>
                  <a:lnTo>
                    <a:pt x="400" y="616"/>
                  </a:lnTo>
                  <a:lnTo>
                    <a:pt x="386" y="622"/>
                  </a:lnTo>
                  <a:lnTo>
                    <a:pt x="371" y="627"/>
                  </a:lnTo>
                  <a:lnTo>
                    <a:pt x="356" y="632"/>
                  </a:lnTo>
                  <a:lnTo>
                    <a:pt x="341" y="635"/>
                  </a:lnTo>
                  <a:lnTo>
                    <a:pt x="325" y="638"/>
                  </a:lnTo>
                  <a:lnTo>
                    <a:pt x="309" y="640"/>
                  </a:lnTo>
                  <a:lnTo>
                    <a:pt x="292" y="641"/>
                  </a:lnTo>
                  <a:lnTo>
                    <a:pt x="276" y="641"/>
                  </a:lnTo>
                  <a:lnTo>
                    <a:pt x="255" y="641"/>
                  </a:lnTo>
                  <a:lnTo>
                    <a:pt x="233" y="639"/>
                  </a:lnTo>
                  <a:lnTo>
                    <a:pt x="211" y="635"/>
                  </a:lnTo>
                  <a:lnTo>
                    <a:pt x="191" y="630"/>
                  </a:lnTo>
                  <a:lnTo>
                    <a:pt x="170" y="624"/>
                  </a:lnTo>
                  <a:lnTo>
                    <a:pt x="151" y="616"/>
                  </a:lnTo>
                  <a:lnTo>
                    <a:pt x="133" y="608"/>
                  </a:lnTo>
                  <a:lnTo>
                    <a:pt x="114" y="597"/>
                  </a:lnTo>
                  <a:lnTo>
                    <a:pt x="97" y="586"/>
                  </a:lnTo>
                  <a:lnTo>
                    <a:pt x="80" y="574"/>
                  </a:lnTo>
                  <a:lnTo>
                    <a:pt x="65" y="560"/>
                  </a:lnTo>
                  <a:lnTo>
                    <a:pt x="49" y="546"/>
                  </a:lnTo>
                  <a:lnTo>
                    <a:pt x="35" y="531"/>
                  </a:lnTo>
                  <a:lnTo>
                    <a:pt x="22" y="516"/>
                  </a:lnTo>
                  <a:lnTo>
                    <a:pt x="11" y="499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1" y="495"/>
                  </a:lnTo>
                  <a:lnTo>
                    <a:pt x="2" y="501"/>
                  </a:lnTo>
                  <a:lnTo>
                    <a:pt x="2" y="501"/>
                  </a:lnTo>
                  <a:lnTo>
                    <a:pt x="2" y="504"/>
                  </a:lnTo>
                  <a:lnTo>
                    <a:pt x="3" y="510"/>
                  </a:lnTo>
                  <a:lnTo>
                    <a:pt x="4" y="514"/>
                  </a:lnTo>
                  <a:lnTo>
                    <a:pt x="4" y="514"/>
                  </a:lnTo>
                  <a:lnTo>
                    <a:pt x="4" y="516"/>
                  </a:lnTo>
                  <a:lnTo>
                    <a:pt x="5" y="521"/>
                  </a:lnTo>
                  <a:lnTo>
                    <a:pt x="6" y="527"/>
                  </a:lnTo>
                  <a:lnTo>
                    <a:pt x="6" y="527"/>
                  </a:lnTo>
                  <a:lnTo>
                    <a:pt x="6" y="527"/>
                  </a:lnTo>
                  <a:lnTo>
                    <a:pt x="7" y="531"/>
                  </a:lnTo>
                  <a:lnTo>
                    <a:pt x="8" y="535"/>
                  </a:lnTo>
                  <a:lnTo>
                    <a:pt x="8" y="535"/>
                  </a:lnTo>
                  <a:lnTo>
                    <a:pt x="8" y="537"/>
                  </a:lnTo>
                  <a:lnTo>
                    <a:pt x="9" y="540"/>
                  </a:lnTo>
                  <a:lnTo>
                    <a:pt x="11" y="544"/>
                  </a:lnTo>
                  <a:lnTo>
                    <a:pt x="11" y="544"/>
                  </a:lnTo>
                  <a:lnTo>
                    <a:pt x="11" y="544"/>
                  </a:lnTo>
                  <a:lnTo>
                    <a:pt x="23" y="558"/>
                  </a:lnTo>
                  <a:lnTo>
                    <a:pt x="36" y="571"/>
                  </a:lnTo>
                  <a:lnTo>
                    <a:pt x="49" y="584"/>
                  </a:lnTo>
                  <a:lnTo>
                    <a:pt x="65" y="595"/>
                  </a:lnTo>
                  <a:lnTo>
                    <a:pt x="79" y="607"/>
                  </a:lnTo>
                  <a:lnTo>
                    <a:pt x="95" y="616"/>
                  </a:lnTo>
                  <a:lnTo>
                    <a:pt x="111" y="626"/>
                  </a:lnTo>
                  <a:lnTo>
                    <a:pt x="127" y="635"/>
                  </a:lnTo>
                  <a:lnTo>
                    <a:pt x="144" y="642"/>
                  </a:lnTo>
                  <a:lnTo>
                    <a:pt x="162" y="649"/>
                  </a:lnTo>
                  <a:lnTo>
                    <a:pt x="180" y="654"/>
                  </a:lnTo>
                  <a:lnTo>
                    <a:pt x="198" y="660"/>
                  </a:lnTo>
                  <a:lnTo>
                    <a:pt x="218" y="663"/>
                  </a:lnTo>
                  <a:lnTo>
                    <a:pt x="237" y="666"/>
                  </a:lnTo>
                  <a:lnTo>
                    <a:pt x="257" y="667"/>
                  </a:lnTo>
                  <a:lnTo>
                    <a:pt x="276" y="668"/>
                  </a:lnTo>
                  <a:lnTo>
                    <a:pt x="295" y="668"/>
                  </a:lnTo>
                  <a:lnTo>
                    <a:pt x="312" y="666"/>
                  </a:lnTo>
                  <a:lnTo>
                    <a:pt x="329" y="664"/>
                  </a:lnTo>
                  <a:lnTo>
                    <a:pt x="346" y="661"/>
                  </a:lnTo>
                  <a:lnTo>
                    <a:pt x="363" y="657"/>
                  </a:lnTo>
                  <a:lnTo>
                    <a:pt x="379" y="653"/>
                  </a:lnTo>
                  <a:lnTo>
                    <a:pt x="395" y="647"/>
                  </a:lnTo>
                  <a:lnTo>
                    <a:pt x="411" y="641"/>
                  </a:lnTo>
                  <a:lnTo>
                    <a:pt x="426" y="634"/>
                  </a:lnTo>
                  <a:lnTo>
                    <a:pt x="441" y="626"/>
                  </a:lnTo>
                  <a:lnTo>
                    <a:pt x="455" y="619"/>
                  </a:lnTo>
                  <a:lnTo>
                    <a:pt x="470" y="609"/>
                  </a:lnTo>
                  <a:lnTo>
                    <a:pt x="484" y="599"/>
                  </a:lnTo>
                  <a:lnTo>
                    <a:pt x="497" y="589"/>
                  </a:lnTo>
                  <a:lnTo>
                    <a:pt x="509" y="579"/>
                  </a:lnTo>
                  <a:lnTo>
                    <a:pt x="521" y="567"/>
                  </a:lnTo>
                  <a:lnTo>
                    <a:pt x="532" y="555"/>
                  </a:lnTo>
                  <a:lnTo>
                    <a:pt x="543" y="542"/>
                  </a:lnTo>
                  <a:lnTo>
                    <a:pt x="554" y="529"/>
                  </a:lnTo>
                  <a:lnTo>
                    <a:pt x="563" y="516"/>
                  </a:lnTo>
                  <a:lnTo>
                    <a:pt x="572" y="502"/>
                  </a:lnTo>
                  <a:lnTo>
                    <a:pt x="581" y="487"/>
                  </a:lnTo>
                  <a:lnTo>
                    <a:pt x="588" y="472"/>
                  </a:lnTo>
                  <a:lnTo>
                    <a:pt x="595" y="457"/>
                  </a:lnTo>
                  <a:lnTo>
                    <a:pt x="601" y="441"/>
                  </a:lnTo>
                  <a:lnTo>
                    <a:pt x="607" y="425"/>
                  </a:lnTo>
                  <a:lnTo>
                    <a:pt x="611" y="409"/>
                  </a:lnTo>
                  <a:lnTo>
                    <a:pt x="615" y="392"/>
                  </a:lnTo>
                  <a:lnTo>
                    <a:pt x="619" y="375"/>
                  </a:lnTo>
                  <a:lnTo>
                    <a:pt x="621" y="357"/>
                  </a:lnTo>
                  <a:lnTo>
                    <a:pt x="622" y="340"/>
                  </a:lnTo>
                  <a:lnTo>
                    <a:pt x="622" y="323"/>
                  </a:lnTo>
                  <a:close/>
                </a:path>
              </a:pathLst>
            </a:custGeom>
            <a:solidFill>
              <a:srgbClr val="BBD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2465"/>
            <p:cNvSpPr>
              <a:spLocks/>
            </p:cNvSpPr>
            <p:nvPr/>
          </p:nvSpPr>
          <p:spPr bwMode="auto">
            <a:xfrm>
              <a:off x="4502221" y="7355370"/>
              <a:ext cx="243405" cy="257723"/>
            </a:xfrm>
            <a:custGeom>
              <a:avLst/>
              <a:gdLst>
                <a:gd name="T0" fmla="*/ 610 w 611"/>
                <a:gd name="T1" fmla="*/ 291 h 651"/>
                <a:gd name="T2" fmla="*/ 604 w 611"/>
                <a:gd name="T3" fmla="*/ 250 h 651"/>
                <a:gd name="T4" fmla="*/ 594 w 611"/>
                <a:gd name="T5" fmla="*/ 211 h 651"/>
                <a:gd name="T6" fmla="*/ 559 w 611"/>
                <a:gd name="T7" fmla="*/ 139 h 651"/>
                <a:gd name="T8" fmla="*/ 509 w 611"/>
                <a:gd name="T9" fmla="*/ 79 h 651"/>
                <a:gd name="T10" fmla="*/ 447 w 611"/>
                <a:gd name="T11" fmla="*/ 31 h 651"/>
                <a:gd name="T12" fmla="*/ 374 w 611"/>
                <a:gd name="T13" fmla="*/ 0 h 651"/>
                <a:gd name="T14" fmla="*/ 366 w 611"/>
                <a:gd name="T15" fmla="*/ 1 h 651"/>
                <a:gd name="T16" fmla="*/ 355 w 611"/>
                <a:gd name="T17" fmla="*/ 3 h 651"/>
                <a:gd name="T18" fmla="*/ 343 w 611"/>
                <a:gd name="T19" fmla="*/ 5 h 651"/>
                <a:gd name="T20" fmla="*/ 333 w 611"/>
                <a:gd name="T21" fmla="*/ 8 h 651"/>
                <a:gd name="T22" fmla="*/ 326 w 611"/>
                <a:gd name="T23" fmla="*/ 10 h 651"/>
                <a:gd name="T24" fmla="*/ 319 w 611"/>
                <a:gd name="T25" fmla="*/ 11 h 651"/>
                <a:gd name="T26" fmla="*/ 314 w 611"/>
                <a:gd name="T27" fmla="*/ 13 h 651"/>
                <a:gd name="T28" fmla="*/ 310 w 611"/>
                <a:gd name="T29" fmla="*/ 14 h 651"/>
                <a:gd name="T30" fmla="*/ 353 w 611"/>
                <a:gd name="T31" fmla="*/ 22 h 651"/>
                <a:gd name="T32" fmla="*/ 393 w 611"/>
                <a:gd name="T33" fmla="*/ 35 h 651"/>
                <a:gd name="T34" fmla="*/ 430 w 611"/>
                <a:gd name="T35" fmla="*/ 52 h 651"/>
                <a:gd name="T36" fmla="*/ 464 w 611"/>
                <a:gd name="T37" fmla="*/ 76 h 651"/>
                <a:gd name="T38" fmla="*/ 495 w 611"/>
                <a:gd name="T39" fmla="*/ 103 h 651"/>
                <a:gd name="T40" fmla="*/ 522 w 611"/>
                <a:gd name="T41" fmla="*/ 134 h 651"/>
                <a:gd name="T42" fmla="*/ 545 w 611"/>
                <a:gd name="T43" fmla="*/ 169 h 651"/>
                <a:gd name="T44" fmla="*/ 563 w 611"/>
                <a:gd name="T45" fmla="*/ 206 h 651"/>
                <a:gd name="T46" fmla="*/ 576 w 611"/>
                <a:gd name="T47" fmla="*/ 246 h 651"/>
                <a:gd name="T48" fmla="*/ 583 w 611"/>
                <a:gd name="T49" fmla="*/ 288 h 651"/>
                <a:gd name="T50" fmla="*/ 584 w 611"/>
                <a:gd name="T51" fmla="*/ 334 h 651"/>
                <a:gd name="T52" fmla="*/ 578 w 611"/>
                <a:gd name="T53" fmla="*/ 380 h 651"/>
                <a:gd name="T54" fmla="*/ 565 w 611"/>
                <a:gd name="T55" fmla="*/ 423 h 651"/>
                <a:gd name="T56" fmla="*/ 547 w 611"/>
                <a:gd name="T57" fmla="*/ 464 h 651"/>
                <a:gd name="T58" fmla="*/ 523 w 611"/>
                <a:gd name="T59" fmla="*/ 501 h 651"/>
                <a:gd name="T60" fmla="*/ 495 w 611"/>
                <a:gd name="T61" fmla="*/ 535 h 651"/>
                <a:gd name="T62" fmla="*/ 462 w 611"/>
                <a:gd name="T63" fmla="*/ 564 h 651"/>
                <a:gd name="T64" fmla="*/ 424 w 611"/>
                <a:gd name="T65" fmla="*/ 588 h 651"/>
                <a:gd name="T66" fmla="*/ 384 w 611"/>
                <a:gd name="T67" fmla="*/ 606 h 651"/>
                <a:gd name="T68" fmla="*/ 340 w 611"/>
                <a:gd name="T69" fmla="*/ 618 h 651"/>
                <a:gd name="T70" fmla="*/ 294 w 611"/>
                <a:gd name="T71" fmla="*/ 624 h 651"/>
                <a:gd name="T72" fmla="*/ 233 w 611"/>
                <a:gd name="T73" fmla="*/ 621 h 651"/>
                <a:gd name="T74" fmla="*/ 168 w 611"/>
                <a:gd name="T75" fmla="*/ 604 h 651"/>
                <a:gd name="T76" fmla="*/ 110 w 611"/>
                <a:gd name="T77" fmla="*/ 574 h 651"/>
                <a:gd name="T78" fmla="*/ 60 w 611"/>
                <a:gd name="T79" fmla="*/ 533 h 651"/>
                <a:gd name="T80" fmla="*/ 20 w 611"/>
                <a:gd name="T81" fmla="*/ 482 h 651"/>
                <a:gd name="T82" fmla="*/ 0 w 611"/>
                <a:gd name="T83" fmla="*/ 450 h 651"/>
                <a:gd name="T84" fmla="*/ 0 w 611"/>
                <a:gd name="T85" fmla="*/ 463 h 651"/>
                <a:gd name="T86" fmla="*/ 2 w 611"/>
                <a:gd name="T87" fmla="*/ 485 h 651"/>
                <a:gd name="T88" fmla="*/ 4 w 611"/>
                <a:gd name="T89" fmla="*/ 497 h 651"/>
                <a:gd name="T90" fmla="*/ 5 w 611"/>
                <a:gd name="T91" fmla="*/ 504 h 651"/>
                <a:gd name="T92" fmla="*/ 30 w 611"/>
                <a:gd name="T93" fmla="*/ 540 h 651"/>
                <a:gd name="T94" fmla="*/ 73 w 611"/>
                <a:gd name="T95" fmla="*/ 580 h 651"/>
                <a:gd name="T96" fmla="*/ 123 w 611"/>
                <a:gd name="T97" fmla="*/ 612 h 651"/>
                <a:gd name="T98" fmla="*/ 178 w 611"/>
                <a:gd name="T99" fmla="*/ 635 h 651"/>
                <a:gd name="T100" fmla="*/ 237 w 611"/>
                <a:gd name="T101" fmla="*/ 648 h 651"/>
                <a:gd name="T102" fmla="*/ 295 w 611"/>
                <a:gd name="T103" fmla="*/ 650 h 651"/>
                <a:gd name="T104" fmla="*/ 345 w 611"/>
                <a:gd name="T105" fmla="*/ 644 h 651"/>
                <a:gd name="T106" fmla="*/ 393 w 611"/>
                <a:gd name="T107" fmla="*/ 631 h 651"/>
                <a:gd name="T108" fmla="*/ 437 w 611"/>
                <a:gd name="T109" fmla="*/ 610 h 651"/>
                <a:gd name="T110" fmla="*/ 477 w 611"/>
                <a:gd name="T111" fmla="*/ 584 h 651"/>
                <a:gd name="T112" fmla="*/ 514 w 611"/>
                <a:gd name="T113" fmla="*/ 553 h 651"/>
                <a:gd name="T114" fmla="*/ 545 w 611"/>
                <a:gd name="T115" fmla="*/ 517 h 651"/>
                <a:gd name="T116" fmla="*/ 571 w 611"/>
                <a:gd name="T117" fmla="*/ 476 h 651"/>
                <a:gd name="T118" fmla="*/ 590 w 611"/>
                <a:gd name="T119" fmla="*/ 432 h 651"/>
                <a:gd name="T120" fmla="*/ 604 w 611"/>
                <a:gd name="T121" fmla="*/ 386 h 651"/>
                <a:gd name="T122" fmla="*/ 611 w 611"/>
                <a:gd name="T123" fmla="*/ 335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1" h="651">
                  <a:moveTo>
                    <a:pt x="611" y="319"/>
                  </a:moveTo>
                  <a:lnTo>
                    <a:pt x="611" y="305"/>
                  </a:lnTo>
                  <a:lnTo>
                    <a:pt x="610" y="291"/>
                  </a:lnTo>
                  <a:lnTo>
                    <a:pt x="609" y="277"/>
                  </a:lnTo>
                  <a:lnTo>
                    <a:pt x="607" y="263"/>
                  </a:lnTo>
                  <a:lnTo>
                    <a:pt x="604" y="250"/>
                  </a:lnTo>
                  <a:lnTo>
                    <a:pt x="601" y="237"/>
                  </a:lnTo>
                  <a:lnTo>
                    <a:pt x="597" y="224"/>
                  </a:lnTo>
                  <a:lnTo>
                    <a:pt x="594" y="211"/>
                  </a:lnTo>
                  <a:lnTo>
                    <a:pt x="584" y="186"/>
                  </a:lnTo>
                  <a:lnTo>
                    <a:pt x="572" y="162"/>
                  </a:lnTo>
                  <a:lnTo>
                    <a:pt x="559" y="139"/>
                  </a:lnTo>
                  <a:lnTo>
                    <a:pt x="544" y="118"/>
                  </a:lnTo>
                  <a:lnTo>
                    <a:pt x="528" y="97"/>
                  </a:lnTo>
                  <a:lnTo>
                    <a:pt x="509" y="79"/>
                  </a:lnTo>
                  <a:lnTo>
                    <a:pt x="490" y="62"/>
                  </a:lnTo>
                  <a:lnTo>
                    <a:pt x="469" y="45"/>
                  </a:lnTo>
                  <a:lnTo>
                    <a:pt x="447" y="31"/>
                  </a:lnTo>
                  <a:lnTo>
                    <a:pt x="424" y="18"/>
                  </a:lnTo>
                  <a:lnTo>
                    <a:pt x="399" y="9"/>
                  </a:lnTo>
                  <a:lnTo>
                    <a:pt x="374" y="0"/>
                  </a:lnTo>
                  <a:lnTo>
                    <a:pt x="370" y="0"/>
                  </a:lnTo>
                  <a:lnTo>
                    <a:pt x="366" y="1"/>
                  </a:lnTo>
                  <a:lnTo>
                    <a:pt x="366" y="1"/>
                  </a:lnTo>
                  <a:lnTo>
                    <a:pt x="365" y="1"/>
                  </a:lnTo>
                  <a:lnTo>
                    <a:pt x="359" y="2"/>
                  </a:lnTo>
                  <a:lnTo>
                    <a:pt x="355" y="3"/>
                  </a:lnTo>
                  <a:lnTo>
                    <a:pt x="355" y="3"/>
                  </a:lnTo>
                  <a:lnTo>
                    <a:pt x="353" y="3"/>
                  </a:lnTo>
                  <a:lnTo>
                    <a:pt x="343" y="5"/>
                  </a:lnTo>
                  <a:lnTo>
                    <a:pt x="333" y="8"/>
                  </a:lnTo>
                  <a:lnTo>
                    <a:pt x="333" y="8"/>
                  </a:lnTo>
                  <a:lnTo>
                    <a:pt x="333" y="8"/>
                  </a:lnTo>
                  <a:lnTo>
                    <a:pt x="329" y="9"/>
                  </a:lnTo>
                  <a:lnTo>
                    <a:pt x="326" y="10"/>
                  </a:lnTo>
                  <a:lnTo>
                    <a:pt x="326" y="10"/>
                  </a:lnTo>
                  <a:lnTo>
                    <a:pt x="325" y="10"/>
                  </a:lnTo>
                  <a:lnTo>
                    <a:pt x="321" y="11"/>
                  </a:lnTo>
                  <a:lnTo>
                    <a:pt x="319" y="11"/>
                  </a:lnTo>
                  <a:lnTo>
                    <a:pt x="319" y="12"/>
                  </a:lnTo>
                  <a:lnTo>
                    <a:pt x="317" y="12"/>
                  </a:lnTo>
                  <a:lnTo>
                    <a:pt x="314" y="13"/>
                  </a:lnTo>
                  <a:lnTo>
                    <a:pt x="311" y="14"/>
                  </a:lnTo>
                  <a:lnTo>
                    <a:pt x="311" y="14"/>
                  </a:lnTo>
                  <a:lnTo>
                    <a:pt x="310" y="14"/>
                  </a:lnTo>
                  <a:lnTo>
                    <a:pt x="325" y="15"/>
                  </a:lnTo>
                  <a:lnTo>
                    <a:pt x="339" y="18"/>
                  </a:lnTo>
                  <a:lnTo>
                    <a:pt x="353" y="22"/>
                  </a:lnTo>
                  <a:lnTo>
                    <a:pt x="366" y="25"/>
                  </a:lnTo>
                  <a:lnTo>
                    <a:pt x="380" y="29"/>
                  </a:lnTo>
                  <a:lnTo>
                    <a:pt x="393" y="35"/>
                  </a:lnTo>
                  <a:lnTo>
                    <a:pt x="406" y="40"/>
                  </a:lnTo>
                  <a:lnTo>
                    <a:pt x="418" y="45"/>
                  </a:lnTo>
                  <a:lnTo>
                    <a:pt x="430" y="52"/>
                  </a:lnTo>
                  <a:lnTo>
                    <a:pt x="442" y="59"/>
                  </a:lnTo>
                  <a:lnTo>
                    <a:pt x="453" y="67"/>
                  </a:lnTo>
                  <a:lnTo>
                    <a:pt x="464" y="76"/>
                  </a:lnTo>
                  <a:lnTo>
                    <a:pt x="475" y="84"/>
                  </a:lnTo>
                  <a:lnTo>
                    <a:pt x="486" y="93"/>
                  </a:lnTo>
                  <a:lnTo>
                    <a:pt x="495" y="103"/>
                  </a:lnTo>
                  <a:lnTo>
                    <a:pt x="505" y="112"/>
                  </a:lnTo>
                  <a:lnTo>
                    <a:pt x="514" y="123"/>
                  </a:lnTo>
                  <a:lnTo>
                    <a:pt x="522" y="134"/>
                  </a:lnTo>
                  <a:lnTo>
                    <a:pt x="531" y="145"/>
                  </a:lnTo>
                  <a:lnTo>
                    <a:pt x="538" y="157"/>
                  </a:lnTo>
                  <a:lnTo>
                    <a:pt x="545" y="169"/>
                  </a:lnTo>
                  <a:lnTo>
                    <a:pt x="551" y="180"/>
                  </a:lnTo>
                  <a:lnTo>
                    <a:pt x="558" y="193"/>
                  </a:lnTo>
                  <a:lnTo>
                    <a:pt x="563" y="206"/>
                  </a:lnTo>
                  <a:lnTo>
                    <a:pt x="568" y="219"/>
                  </a:lnTo>
                  <a:lnTo>
                    <a:pt x="572" y="232"/>
                  </a:lnTo>
                  <a:lnTo>
                    <a:pt x="576" y="246"/>
                  </a:lnTo>
                  <a:lnTo>
                    <a:pt x="578" y="260"/>
                  </a:lnTo>
                  <a:lnTo>
                    <a:pt x="582" y="274"/>
                  </a:lnTo>
                  <a:lnTo>
                    <a:pt x="583" y="288"/>
                  </a:lnTo>
                  <a:lnTo>
                    <a:pt x="584" y="304"/>
                  </a:lnTo>
                  <a:lnTo>
                    <a:pt x="585" y="319"/>
                  </a:lnTo>
                  <a:lnTo>
                    <a:pt x="584" y="334"/>
                  </a:lnTo>
                  <a:lnTo>
                    <a:pt x="583" y="350"/>
                  </a:lnTo>
                  <a:lnTo>
                    <a:pt x="581" y="365"/>
                  </a:lnTo>
                  <a:lnTo>
                    <a:pt x="578" y="380"/>
                  </a:lnTo>
                  <a:lnTo>
                    <a:pt x="575" y="394"/>
                  </a:lnTo>
                  <a:lnTo>
                    <a:pt x="571" y="409"/>
                  </a:lnTo>
                  <a:lnTo>
                    <a:pt x="565" y="423"/>
                  </a:lnTo>
                  <a:lnTo>
                    <a:pt x="560" y="437"/>
                  </a:lnTo>
                  <a:lnTo>
                    <a:pt x="555" y="450"/>
                  </a:lnTo>
                  <a:lnTo>
                    <a:pt x="547" y="464"/>
                  </a:lnTo>
                  <a:lnTo>
                    <a:pt x="540" y="477"/>
                  </a:lnTo>
                  <a:lnTo>
                    <a:pt x="532" y="489"/>
                  </a:lnTo>
                  <a:lnTo>
                    <a:pt x="523" y="501"/>
                  </a:lnTo>
                  <a:lnTo>
                    <a:pt x="515" y="513"/>
                  </a:lnTo>
                  <a:lnTo>
                    <a:pt x="505" y="524"/>
                  </a:lnTo>
                  <a:lnTo>
                    <a:pt x="495" y="535"/>
                  </a:lnTo>
                  <a:lnTo>
                    <a:pt x="484" y="544"/>
                  </a:lnTo>
                  <a:lnTo>
                    <a:pt x="473" y="554"/>
                  </a:lnTo>
                  <a:lnTo>
                    <a:pt x="462" y="564"/>
                  </a:lnTo>
                  <a:lnTo>
                    <a:pt x="450" y="572"/>
                  </a:lnTo>
                  <a:lnTo>
                    <a:pt x="437" y="580"/>
                  </a:lnTo>
                  <a:lnTo>
                    <a:pt x="424" y="588"/>
                  </a:lnTo>
                  <a:lnTo>
                    <a:pt x="411" y="594"/>
                  </a:lnTo>
                  <a:lnTo>
                    <a:pt x="397" y="601"/>
                  </a:lnTo>
                  <a:lnTo>
                    <a:pt x="384" y="606"/>
                  </a:lnTo>
                  <a:lnTo>
                    <a:pt x="369" y="610"/>
                  </a:lnTo>
                  <a:lnTo>
                    <a:pt x="355" y="615"/>
                  </a:lnTo>
                  <a:lnTo>
                    <a:pt x="340" y="618"/>
                  </a:lnTo>
                  <a:lnTo>
                    <a:pt x="325" y="621"/>
                  </a:lnTo>
                  <a:lnTo>
                    <a:pt x="310" y="622"/>
                  </a:lnTo>
                  <a:lnTo>
                    <a:pt x="294" y="624"/>
                  </a:lnTo>
                  <a:lnTo>
                    <a:pt x="278" y="624"/>
                  </a:lnTo>
                  <a:lnTo>
                    <a:pt x="256" y="623"/>
                  </a:lnTo>
                  <a:lnTo>
                    <a:pt x="233" y="621"/>
                  </a:lnTo>
                  <a:lnTo>
                    <a:pt x="210" y="617"/>
                  </a:lnTo>
                  <a:lnTo>
                    <a:pt x="189" y="611"/>
                  </a:lnTo>
                  <a:lnTo>
                    <a:pt x="168" y="604"/>
                  </a:lnTo>
                  <a:lnTo>
                    <a:pt x="148" y="595"/>
                  </a:lnTo>
                  <a:lnTo>
                    <a:pt x="128" y="585"/>
                  </a:lnTo>
                  <a:lnTo>
                    <a:pt x="110" y="574"/>
                  </a:lnTo>
                  <a:lnTo>
                    <a:pt x="92" y="562"/>
                  </a:lnTo>
                  <a:lnTo>
                    <a:pt x="75" y="548"/>
                  </a:lnTo>
                  <a:lnTo>
                    <a:pt x="60" y="533"/>
                  </a:lnTo>
                  <a:lnTo>
                    <a:pt x="45" y="516"/>
                  </a:lnTo>
                  <a:lnTo>
                    <a:pt x="32" y="500"/>
                  </a:lnTo>
                  <a:lnTo>
                    <a:pt x="20" y="482"/>
                  </a:lnTo>
                  <a:lnTo>
                    <a:pt x="8" y="463"/>
                  </a:lnTo>
                  <a:lnTo>
                    <a:pt x="0" y="444"/>
                  </a:lnTo>
                  <a:lnTo>
                    <a:pt x="0" y="450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3"/>
                  </a:lnTo>
                  <a:lnTo>
                    <a:pt x="1" y="474"/>
                  </a:lnTo>
                  <a:lnTo>
                    <a:pt x="2" y="485"/>
                  </a:lnTo>
                  <a:lnTo>
                    <a:pt x="2" y="485"/>
                  </a:lnTo>
                  <a:lnTo>
                    <a:pt x="2" y="485"/>
                  </a:lnTo>
                  <a:lnTo>
                    <a:pt x="3" y="491"/>
                  </a:lnTo>
                  <a:lnTo>
                    <a:pt x="4" y="497"/>
                  </a:lnTo>
                  <a:lnTo>
                    <a:pt x="4" y="497"/>
                  </a:lnTo>
                  <a:lnTo>
                    <a:pt x="4" y="500"/>
                  </a:lnTo>
                  <a:lnTo>
                    <a:pt x="5" y="504"/>
                  </a:lnTo>
                  <a:lnTo>
                    <a:pt x="6" y="509"/>
                  </a:lnTo>
                  <a:lnTo>
                    <a:pt x="18" y="525"/>
                  </a:lnTo>
                  <a:lnTo>
                    <a:pt x="30" y="540"/>
                  </a:lnTo>
                  <a:lnTo>
                    <a:pt x="44" y="554"/>
                  </a:lnTo>
                  <a:lnTo>
                    <a:pt x="58" y="567"/>
                  </a:lnTo>
                  <a:lnTo>
                    <a:pt x="73" y="580"/>
                  </a:lnTo>
                  <a:lnTo>
                    <a:pt x="89" y="592"/>
                  </a:lnTo>
                  <a:lnTo>
                    <a:pt x="105" y="603"/>
                  </a:lnTo>
                  <a:lnTo>
                    <a:pt x="123" y="612"/>
                  </a:lnTo>
                  <a:lnTo>
                    <a:pt x="140" y="621"/>
                  </a:lnTo>
                  <a:lnTo>
                    <a:pt x="158" y="629"/>
                  </a:lnTo>
                  <a:lnTo>
                    <a:pt x="178" y="635"/>
                  </a:lnTo>
                  <a:lnTo>
                    <a:pt x="197" y="641"/>
                  </a:lnTo>
                  <a:lnTo>
                    <a:pt x="217" y="645"/>
                  </a:lnTo>
                  <a:lnTo>
                    <a:pt x="237" y="648"/>
                  </a:lnTo>
                  <a:lnTo>
                    <a:pt x="258" y="650"/>
                  </a:lnTo>
                  <a:lnTo>
                    <a:pt x="278" y="651"/>
                  </a:lnTo>
                  <a:lnTo>
                    <a:pt x="295" y="650"/>
                  </a:lnTo>
                  <a:lnTo>
                    <a:pt x="313" y="649"/>
                  </a:lnTo>
                  <a:lnTo>
                    <a:pt x="329" y="647"/>
                  </a:lnTo>
                  <a:lnTo>
                    <a:pt x="345" y="644"/>
                  </a:lnTo>
                  <a:lnTo>
                    <a:pt x="361" y="641"/>
                  </a:lnTo>
                  <a:lnTo>
                    <a:pt x="378" y="636"/>
                  </a:lnTo>
                  <a:lnTo>
                    <a:pt x="393" y="631"/>
                  </a:lnTo>
                  <a:lnTo>
                    <a:pt x="408" y="624"/>
                  </a:lnTo>
                  <a:lnTo>
                    <a:pt x="423" y="618"/>
                  </a:lnTo>
                  <a:lnTo>
                    <a:pt x="437" y="610"/>
                  </a:lnTo>
                  <a:lnTo>
                    <a:pt x="451" y="603"/>
                  </a:lnTo>
                  <a:lnTo>
                    <a:pt x="464" y="594"/>
                  </a:lnTo>
                  <a:lnTo>
                    <a:pt x="477" y="584"/>
                  </a:lnTo>
                  <a:lnTo>
                    <a:pt x="490" y="575"/>
                  </a:lnTo>
                  <a:lnTo>
                    <a:pt x="502" y="565"/>
                  </a:lnTo>
                  <a:lnTo>
                    <a:pt x="514" y="553"/>
                  </a:lnTo>
                  <a:lnTo>
                    <a:pt x="524" y="542"/>
                  </a:lnTo>
                  <a:lnTo>
                    <a:pt x="535" y="530"/>
                  </a:lnTo>
                  <a:lnTo>
                    <a:pt x="545" y="517"/>
                  </a:lnTo>
                  <a:lnTo>
                    <a:pt x="555" y="504"/>
                  </a:lnTo>
                  <a:lnTo>
                    <a:pt x="563" y="490"/>
                  </a:lnTo>
                  <a:lnTo>
                    <a:pt x="571" y="476"/>
                  </a:lnTo>
                  <a:lnTo>
                    <a:pt x="578" y="462"/>
                  </a:lnTo>
                  <a:lnTo>
                    <a:pt x="585" y="447"/>
                  </a:lnTo>
                  <a:lnTo>
                    <a:pt x="590" y="432"/>
                  </a:lnTo>
                  <a:lnTo>
                    <a:pt x="596" y="417"/>
                  </a:lnTo>
                  <a:lnTo>
                    <a:pt x="600" y="402"/>
                  </a:lnTo>
                  <a:lnTo>
                    <a:pt x="604" y="386"/>
                  </a:lnTo>
                  <a:lnTo>
                    <a:pt x="608" y="369"/>
                  </a:lnTo>
                  <a:lnTo>
                    <a:pt x="610" y="352"/>
                  </a:lnTo>
                  <a:lnTo>
                    <a:pt x="611" y="335"/>
                  </a:lnTo>
                  <a:lnTo>
                    <a:pt x="611" y="319"/>
                  </a:lnTo>
                  <a:close/>
                </a:path>
              </a:pathLst>
            </a:custGeom>
            <a:solidFill>
              <a:srgbClr val="BED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2466"/>
            <p:cNvSpPr>
              <a:spLocks/>
            </p:cNvSpPr>
            <p:nvPr/>
          </p:nvSpPr>
          <p:spPr bwMode="auto">
            <a:xfrm>
              <a:off x="4502221" y="7356960"/>
              <a:ext cx="237042" cy="251360"/>
            </a:xfrm>
            <a:custGeom>
              <a:avLst/>
              <a:gdLst>
                <a:gd name="T0" fmla="*/ 597 w 600"/>
                <a:gd name="T1" fmla="*/ 270 h 632"/>
                <a:gd name="T2" fmla="*/ 585 w 600"/>
                <a:gd name="T3" fmla="*/ 216 h 632"/>
                <a:gd name="T4" fmla="*/ 564 w 600"/>
                <a:gd name="T5" fmla="*/ 166 h 632"/>
                <a:gd name="T6" fmla="*/ 535 w 600"/>
                <a:gd name="T7" fmla="*/ 120 h 632"/>
                <a:gd name="T8" fmla="*/ 499 w 600"/>
                <a:gd name="T9" fmla="*/ 80 h 632"/>
                <a:gd name="T10" fmla="*/ 457 w 600"/>
                <a:gd name="T11" fmla="*/ 47 h 632"/>
                <a:gd name="T12" fmla="*/ 410 w 600"/>
                <a:gd name="T13" fmla="*/ 21 h 632"/>
                <a:gd name="T14" fmla="*/ 358 w 600"/>
                <a:gd name="T15" fmla="*/ 4 h 632"/>
                <a:gd name="T16" fmla="*/ 335 w 600"/>
                <a:gd name="T17" fmla="*/ 3 h 632"/>
                <a:gd name="T18" fmla="*/ 327 w 600"/>
                <a:gd name="T19" fmla="*/ 5 h 632"/>
                <a:gd name="T20" fmla="*/ 319 w 600"/>
                <a:gd name="T21" fmla="*/ 7 h 632"/>
                <a:gd name="T22" fmla="*/ 312 w 600"/>
                <a:gd name="T23" fmla="*/ 9 h 632"/>
                <a:gd name="T24" fmla="*/ 287 w 600"/>
                <a:gd name="T25" fmla="*/ 17 h 632"/>
                <a:gd name="T26" fmla="*/ 278 w 600"/>
                <a:gd name="T27" fmla="*/ 21 h 632"/>
                <a:gd name="T28" fmla="*/ 324 w 600"/>
                <a:gd name="T29" fmla="*/ 24 h 632"/>
                <a:gd name="T30" fmla="*/ 381 w 600"/>
                <a:gd name="T31" fmla="*/ 38 h 632"/>
                <a:gd name="T32" fmla="*/ 432 w 600"/>
                <a:gd name="T33" fmla="*/ 63 h 632"/>
                <a:gd name="T34" fmla="*/ 477 w 600"/>
                <a:gd name="T35" fmla="*/ 97 h 632"/>
                <a:gd name="T36" fmla="*/ 515 w 600"/>
                <a:gd name="T37" fmla="*/ 138 h 632"/>
                <a:gd name="T38" fmla="*/ 544 w 600"/>
                <a:gd name="T39" fmla="*/ 186 h 632"/>
                <a:gd name="T40" fmla="*/ 564 w 600"/>
                <a:gd name="T41" fmla="*/ 240 h 632"/>
                <a:gd name="T42" fmla="*/ 573 w 600"/>
                <a:gd name="T43" fmla="*/ 299 h 632"/>
                <a:gd name="T44" fmla="*/ 570 w 600"/>
                <a:gd name="T45" fmla="*/ 358 h 632"/>
                <a:gd name="T46" fmla="*/ 556 w 600"/>
                <a:gd name="T47" fmla="*/ 414 h 632"/>
                <a:gd name="T48" fmla="*/ 531 w 600"/>
                <a:gd name="T49" fmla="*/ 465 h 632"/>
                <a:gd name="T50" fmla="*/ 497 w 600"/>
                <a:gd name="T51" fmla="*/ 510 h 632"/>
                <a:gd name="T52" fmla="*/ 455 w 600"/>
                <a:gd name="T53" fmla="*/ 548 h 632"/>
                <a:gd name="T54" fmla="*/ 408 w 600"/>
                <a:gd name="T55" fmla="*/ 577 h 632"/>
                <a:gd name="T56" fmla="*/ 354 w 600"/>
                <a:gd name="T57" fmla="*/ 597 h 632"/>
                <a:gd name="T58" fmla="*/ 295 w 600"/>
                <a:gd name="T59" fmla="*/ 605 h 632"/>
                <a:gd name="T60" fmla="*/ 209 w 600"/>
                <a:gd name="T61" fmla="*/ 598 h 632"/>
                <a:gd name="T62" fmla="*/ 125 w 600"/>
                <a:gd name="T63" fmla="*/ 561 h 632"/>
                <a:gd name="T64" fmla="*/ 57 w 600"/>
                <a:gd name="T65" fmla="*/ 502 h 632"/>
                <a:gd name="T66" fmla="*/ 9 w 600"/>
                <a:gd name="T67" fmla="*/ 425 h 632"/>
                <a:gd name="T68" fmla="*/ 2 w 600"/>
                <a:gd name="T69" fmla="*/ 440 h 632"/>
                <a:gd name="T70" fmla="*/ 3 w 600"/>
                <a:gd name="T71" fmla="*/ 465 h 632"/>
                <a:gd name="T72" fmla="*/ 39 w 600"/>
                <a:gd name="T73" fmla="*/ 522 h 632"/>
                <a:gd name="T74" fmla="*/ 101 w 600"/>
                <a:gd name="T75" fmla="*/ 577 h 632"/>
                <a:gd name="T76" fmla="*/ 174 w 600"/>
                <a:gd name="T77" fmla="*/ 615 h 632"/>
                <a:gd name="T78" fmla="*/ 259 w 600"/>
                <a:gd name="T79" fmla="*/ 632 h 632"/>
                <a:gd name="T80" fmla="*/ 329 w 600"/>
                <a:gd name="T81" fmla="*/ 629 h 632"/>
                <a:gd name="T82" fmla="*/ 390 w 600"/>
                <a:gd name="T83" fmla="*/ 613 h 632"/>
                <a:gd name="T84" fmla="*/ 445 w 600"/>
                <a:gd name="T85" fmla="*/ 586 h 632"/>
                <a:gd name="T86" fmla="*/ 495 w 600"/>
                <a:gd name="T87" fmla="*/ 549 h 632"/>
                <a:gd name="T88" fmla="*/ 536 w 600"/>
                <a:gd name="T89" fmla="*/ 504 h 632"/>
                <a:gd name="T90" fmla="*/ 569 w 600"/>
                <a:gd name="T91" fmla="*/ 452 h 632"/>
                <a:gd name="T92" fmla="*/ 590 w 600"/>
                <a:gd name="T93" fmla="*/ 393 h 632"/>
                <a:gd name="T94" fmla="*/ 599 w 600"/>
                <a:gd name="T95" fmla="*/ 33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0" h="632">
                  <a:moveTo>
                    <a:pt x="600" y="314"/>
                  </a:moveTo>
                  <a:lnTo>
                    <a:pt x="600" y="299"/>
                  </a:lnTo>
                  <a:lnTo>
                    <a:pt x="599" y="285"/>
                  </a:lnTo>
                  <a:lnTo>
                    <a:pt x="597" y="270"/>
                  </a:lnTo>
                  <a:lnTo>
                    <a:pt x="594" y="256"/>
                  </a:lnTo>
                  <a:lnTo>
                    <a:pt x="592" y="243"/>
                  </a:lnTo>
                  <a:lnTo>
                    <a:pt x="589" y="229"/>
                  </a:lnTo>
                  <a:lnTo>
                    <a:pt x="585" y="216"/>
                  </a:lnTo>
                  <a:lnTo>
                    <a:pt x="580" y="204"/>
                  </a:lnTo>
                  <a:lnTo>
                    <a:pt x="575" y="191"/>
                  </a:lnTo>
                  <a:lnTo>
                    <a:pt x="570" y="179"/>
                  </a:lnTo>
                  <a:lnTo>
                    <a:pt x="564" y="166"/>
                  </a:lnTo>
                  <a:lnTo>
                    <a:pt x="558" y="154"/>
                  </a:lnTo>
                  <a:lnTo>
                    <a:pt x="550" y="143"/>
                  </a:lnTo>
                  <a:lnTo>
                    <a:pt x="543" y="131"/>
                  </a:lnTo>
                  <a:lnTo>
                    <a:pt x="535" y="120"/>
                  </a:lnTo>
                  <a:lnTo>
                    <a:pt x="526" y="110"/>
                  </a:lnTo>
                  <a:lnTo>
                    <a:pt x="518" y="100"/>
                  </a:lnTo>
                  <a:lnTo>
                    <a:pt x="509" y="90"/>
                  </a:lnTo>
                  <a:lnTo>
                    <a:pt x="499" y="80"/>
                  </a:lnTo>
                  <a:lnTo>
                    <a:pt x="490" y="72"/>
                  </a:lnTo>
                  <a:lnTo>
                    <a:pt x="479" y="63"/>
                  </a:lnTo>
                  <a:lnTo>
                    <a:pt x="468" y="54"/>
                  </a:lnTo>
                  <a:lnTo>
                    <a:pt x="457" y="47"/>
                  </a:lnTo>
                  <a:lnTo>
                    <a:pt x="445" y="40"/>
                  </a:lnTo>
                  <a:lnTo>
                    <a:pt x="434" y="33"/>
                  </a:lnTo>
                  <a:lnTo>
                    <a:pt x="422" y="27"/>
                  </a:lnTo>
                  <a:lnTo>
                    <a:pt x="410" y="21"/>
                  </a:lnTo>
                  <a:lnTo>
                    <a:pt x="397" y="16"/>
                  </a:lnTo>
                  <a:lnTo>
                    <a:pt x="384" y="11"/>
                  </a:lnTo>
                  <a:lnTo>
                    <a:pt x="371" y="7"/>
                  </a:lnTo>
                  <a:lnTo>
                    <a:pt x="358" y="4"/>
                  </a:lnTo>
                  <a:lnTo>
                    <a:pt x="344" y="0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1" y="4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7" y="5"/>
                  </a:lnTo>
                  <a:lnTo>
                    <a:pt x="323" y="6"/>
                  </a:lnTo>
                  <a:lnTo>
                    <a:pt x="321" y="6"/>
                  </a:lnTo>
                  <a:lnTo>
                    <a:pt x="321" y="7"/>
                  </a:lnTo>
                  <a:lnTo>
                    <a:pt x="319" y="7"/>
                  </a:lnTo>
                  <a:lnTo>
                    <a:pt x="316" y="8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2" y="9"/>
                  </a:lnTo>
                  <a:lnTo>
                    <a:pt x="306" y="10"/>
                  </a:lnTo>
                  <a:lnTo>
                    <a:pt x="301" y="12"/>
                  </a:lnTo>
                  <a:lnTo>
                    <a:pt x="294" y="15"/>
                  </a:lnTo>
                  <a:lnTo>
                    <a:pt x="287" y="17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2" y="19"/>
                  </a:lnTo>
                  <a:lnTo>
                    <a:pt x="278" y="21"/>
                  </a:lnTo>
                  <a:lnTo>
                    <a:pt x="280" y="21"/>
                  </a:lnTo>
                  <a:lnTo>
                    <a:pt x="295" y="21"/>
                  </a:lnTo>
                  <a:lnTo>
                    <a:pt x="310" y="22"/>
                  </a:lnTo>
                  <a:lnTo>
                    <a:pt x="324" y="24"/>
                  </a:lnTo>
                  <a:lnTo>
                    <a:pt x="340" y="26"/>
                  </a:lnTo>
                  <a:lnTo>
                    <a:pt x="354" y="30"/>
                  </a:lnTo>
                  <a:lnTo>
                    <a:pt x="368" y="34"/>
                  </a:lnTo>
                  <a:lnTo>
                    <a:pt x="381" y="38"/>
                  </a:lnTo>
                  <a:lnTo>
                    <a:pt x="395" y="44"/>
                  </a:lnTo>
                  <a:lnTo>
                    <a:pt x="408" y="49"/>
                  </a:lnTo>
                  <a:lnTo>
                    <a:pt x="420" y="56"/>
                  </a:lnTo>
                  <a:lnTo>
                    <a:pt x="432" y="63"/>
                  </a:lnTo>
                  <a:lnTo>
                    <a:pt x="444" y="71"/>
                  </a:lnTo>
                  <a:lnTo>
                    <a:pt x="455" y="78"/>
                  </a:lnTo>
                  <a:lnTo>
                    <a:pt x="467" y="87"/>
                  </a:lnTo>
                  <a:lnTo>
                    <a:pt x="477" y="97"/>
                  </a:lnTo>
                  <a:lnTo>
                    <a:pt x="488" y="106"/>
                  </a:lnTo>
                  <a:lnTo>
                    <a:pt x="497" y="116"/>
                  </a:lnTo>
                  <a:lnTo>
                    <a:pt x="506" y="127"/>
                  </a:lnTo>
                  <a:lnTo>
                    <a:pt x="515" y="138"/>
                  </a:lnTo>
                  <a:lnTo>
                    <a:pt x="523" y="150"/>
                  </a:lnTo>
                  <a:lnTo>
                    <a:pt x="531" y="161"/>
                  </a:lnTo>
                  <a:lnTo>
                    <a:pt x="537" y="173"/>
                  </a:lnTo>
                  <a:lnTo>
                    <a:pt x="544" y="186"/>
                  </a:lnTo>
                  <a:lnTo>
                    <a:pt x="550" y="199"/>
                  </a:lnTo>
                  <a:lnTo>
                    <a:pt x="556" y="212"/>
                  </a:lnTo>
                  <a:lnTo>
                    <a:pt x="560" y="226"/>
                  </a:lnTo>
                  <a:lnTo>
                    <a:pt x="564" y="240"/>
                  </a:lnTo>
                  <a:lnTo>
                    <a:pt x="567" y="254"/>
                  </a:lnTo>
                  <a:lnTo>
                    <a:pt x="570" y="268"/>
                  </a:lnTo>
                  <a:lnTo>
                    <a:pt x="572" y="283"/>
                  </a:lnTo>
                  <a:lnTo>
                    <a:pt x="573" y="299"/>
                  </a:lnTo>
                  <a:lnTo>
                    <a:pt x="573" y="314"/>
                  </a:lnTo>
                  <a:lnTo>
                    <a:pt x="573" y="329"/>
                  </a:lnTo>
                  <a:lnTo>
                    <a:pt x="572" y="343"/>
                  </a:lnTo>
                  <a:lnTo>
                    <a:pt x="570" y="358"/>
                  </a:lnTo>
                  <a:lnTo>
                    <a:pt x="567" y="372"/>
                  </a:lnTo>
                  <a:lnTo>
                    <a:pt x="564" y="386"/>
                  </a:lnTo>
                  <a:lnTo>
                    <a:pt x="560" y="400"/>
                  </a:lnTo>
                  <a:lnTo>
                    <a:pt x="556" y="414"/>
                  </a:lnTo>
                  <a:lnTo>
                    <a:pt x="550" y="427"/>
                  </a:lnTo>
                  <a:lnTo>
                    <a:pt x="544" y="440"/>
                  </a:lnTo>
                  <a:lnTo>
                    <a:pt x="537" y="453"/>
                  </a:lnTo>
                  <a:lnTo>
                    <a:pt x="531" y="465"/>
                  </a:lnTo>
                  <a:lnTo>
                    <a:pt x="523" y="477"/>
                  </a:lnTo>
                  <a:lnTo>
                    <a:pt x="515" y="489"/>
                  </a:lnTo>
                  <a:lnTo>
                    <a:pt x="506" y="499"/>
                  </a:lnTo>
                  <a:lnTo>
                    <a:pt x="497" y="510"/>
                  </a:lnTo>
                  <a:lnTo>
                    <a:pt x="488" y="520"/>
                  </a:lnTo>
                  <a:lnTo>
                    <a:pt x="477" y="530"/>
                  </a:lnTo>
                  <a:lnTo>
                    <a:pt x="467" y="539"/>
                  </a:lnTo>
                  <a:lnTo>
                    <a:pt x="455" y="548"/>
                  </a:lnTo>
                  <a:lnTo>
                    <a:pt x="444" y="556"/>
                  </a:lnTo>
                  <a:lnTo>
                    <a:pt x="432" y="563"/>
                  </a:lnTo>
                  <a:lnTo>
                    <a:pt x="420" y="571"/>
                  </a:lnTo>
                  <a:lnTo>
                    <a:pt x="408" y="577"/>
                  </a:lnTo>
                  <a:lnTo>
                    <a:pt x="395" y="583"/>
                  </a:lnTo>
                  <a:lnTo>
                    <a:pt x="381" y="588"/>
                  </a:lnTo>
                  <a:lnTo>
                    <a:pt x="368" y="592"/>
                  </a:lnTo>
                  <a:lnTo>
                    <a:pt x="354" y="597"/>
                  </a:lnTo>
                  <a:lnTo>
                    <a:pt x="340" y="600"/>
                  </a:lnTo>
                  <a:lnTo>
                    <a:pt x="324" y="603"/>
                  </a:lnTo>
                  <a:lnTo>
                    <a:pt x="310" y="604"/>
                  </a:lnTo>
                  <a:lnTo>
                    <a:pt x="295" y="605"/>
                  </a:lnTo>
                  <a:lnTo>
                    <a:pt x="280" y="606"/>
                  </a:lnTo>
                  <a:lnTo>
                    <a:pt x="256" y="605"/>
                  </a:lnTo>
                  <a:lnTo>
                    <a:pt x="233" y="602"/>
                  </a:lnTo>
                  <a:lnTo>
                    <a:pt x="209" y="598"/>
                  </a:lnTo>
                  <a:lnTo>
                    <a:pt x="187" y="591"/>
                  </a:lnTo>
                  <a:lnTo>
                    <a:pt x="166" y="583"/>
                  </a:lnTo>
                  <a:lnTo>
                    <a:pt x="145" y="573"/>
                  </a:lnTo>
                  <a:lnTo>
                    <a:pt x="125" y="561"/>
                  </a:lnTo>
                  <a:lnTo>
                    <a:pt x="106" y="548"/>
                  </a:lnTo>
                  <a:lnTo>
                    <a:pt x="89" y="534"/>
                  </a:lnTo>
                  <a:lnTo>
                    <a:pt x="72" y="519"/>
                  </a:lnTo>
                  <a:lnTo>
                    <a:pt x="57" y="502"/>
                  </a:lnTo>
                  <a:lnTo>
                    <a:pt x="43" y="484"/>
                  </a:lnTo>
                  <a:lnTo>
                    <a:pt x="31" y="465"/>
                  </a:lnTo>
                  <a:lnTo>
                    <a:pt x="19" y="445"/>
                  </a:lnTo>
                  <a:lnTo>
                    <a:pt x="9" y="425"/>
                  </a:lnTo>
                  <a:lnTo>
                    <a:pt x="2" y="402"/>
                  </a:lnTo>
                  <a:lnTo>
                    <a:pt x="2" y="415"/>
                  </a:lnTo>
                  <a:lnTo>
                    <a:pt x="0" y="427"/>
                  </a:lnTo>
                  <a:lnTo>
                    <a:pt x="2" y="440"/>
                  </a:lnTo>
                  <a:lnTo>
                    <a:pt x="2" y="452"/>
                  </a:lnTo>
                  <a:lnTo>
                    <a:pt x="2" y="452"/>
                  </a:lnTo>
                  <a:lnTo>
                    <a:pt x="2" y="458"/>
                  </a:lnTo>
                  <a:lnTo>
                    <a:pt x="3" y="465"/>
                  </a:lnTo>
                  <a:lnTo>
                    <a:pt x="4" y="472"/>
                  </a:lnTo>
                  <a:lnTo>
                    <a:pt x="15" y="490"/>
                  </a:lnTo>
                  <a:lnTo>
                    <a:pt x="26" y="507"/>
                  </a:lnTo>
                  <a:lnTo>
                    <a:pt x="39" y="522"/>
                  </a:lnTo>
                  <a:lnTo>
                    <a:pt x="53" y="537"/>
                  </a:lnTo>
                  <a:lnTo>
                    <a:pt x="69" y="551"/>
                  </a:lnTo>
                  <a:lnTo>
                    <a:pt x="84" y="565"/>
                  </a:lnTo>
                  <a:lnTo>
                    <a:pt x="101" y="577"/>
                  </a:lnTo>
                  <a:lnTo>
                    <a:pt x="118" y="588"/>
                  </a:lnTo>
                  <a:lnTo>
                    <a:pt x="137" y="599"/>
                  </a:lnTo>
                  <a:lnTo>
                    <a:pt x="155" y="607"/>
                  </a:lnTo>
                  <a:lnTo>
                    <a:pt x="174" y="615"/>
                  </a:lnTo>
                  <a:lnTo>
                    <a:pt x="195" y="621"/>
                  </a:lnTo>
                  <a:lnTo>
                    <a:pt x="215" y="626"/>
                  </a:lnTo>
                  <a:lnTo>
                    <a:pt x="237" y="630"/>
                  </a:lnTo>
                  <a:lnTo>
                    <a:pt x="259" y="632"/>
                  </a:lnTo>
                  <a:lnTo>
                    <a:pt x="280" y="632"/>
                  </a:lnTo>
                  <a:lnTo>
                    <a:pt x="296" y="632"/>
                  </a:lnTo>
                  <a:lnTo>
                    <a:pt x="313" y="631"/>
                  </a:lnTo>
                  <a:lnTo>
                    <a:pt x="329" y="629"/>
                  </a:lnTo>
                  <a:lnTo>
                    <a:pt x="345" y="626"/>
                  </a:lnTo>
                  <a:lnTo>
                    <a:pt x="360" y="623"/>
                  </a:lnTo>
                  <a:lnTo>
                    <a:pt x="375" y="618"/>
                  </a:lnTo>
                  <a:lnTo>
                    <a:pt x="390" y="613"/>
                  </a:lnTo>
                  <a:lnTo>
                    <a:pt x="404" y="607"/>
                  </a:lnTo>
                  <a:lnTo>
                    <a:pt x="418" y="601"/>
                  </a:lnTo>
                  <a:lnTo>
                    <a:pt x="432" y="594"/>
                  </a:lnTo>
                  <a:lnTo>
                    <a:pt x="445" y="586"/>
                  </a:lnTo>
                  <a:lnTo>
                    <a:pt x="458" y="578"/>
                  </a:lnTo>
                  <a:lnTo>
                    <a:pt x="471" y="570"/>
                  </a:lnTo>
                  <a:lnTo>
                    <a:pt x="483" y="560"/>
                  </a:lnTo>
                  <a:lnTo>
                    <a:pt x="495" y="549"/>
                  </a:lnTo>
                  <a:lnTo>
                    <a:pt x="506" y="539"/>
                  </a:lnTo>
                  <a:lnTo>
                    <a:pt x="517" y="528"/>
                  </a:lnTo>
                  <a:lnTo>
                    <a:pt x="526" y="517"/>
                  </a:lnTo>
                  <a:lnTo>
                    <a:pt x="536" y="504"/>
                  </a:lnTo>
                  <a:lnTo>
                    <a:pt x="545" y="492"/>
                  </a:lnTo>
                  <a:lnTo>
                    <a:pt x="553" y="479"/>
                  </a:lnTo>
                  <a:lnTo>
                    <a:pt x="561" y="466"/>
                  </a:lnTo>
                  <a:lnTo>
                    <a:pt x="569" y="452"/>
                  </a:lnTo>
                  <a:lnTo>
                    <a:pt x="575" y="438"/>
                  </a:lnTo>
                  <a:lnTo>
                    <a:pt x="580" y="423"/>
                  </a:lnTo>
                  <a:lnTo>
                    <a:pt x="586" y="409"/>
                  </a:lnTo>
                  <a:lnTo>
                    <a:pt x="590" y="393"/>
                  </a:lnTo>
                  <a:lnTo>
                    <a:pt x="593" y="377"/>
                  </a:lnTo>
                  <a:lnTo>
                    <a:pt x="596" y="362"/>
                  </a:lnTo>
                  <a:lnTo>
                    <a:pt x="598" y="346"/>
                  </a:lnTo>
                  <a:lnTo>
                    <a:pt x="599" y="330"/>
                  </a:lnTo>
                  <a:lnTo>
                    <a:pt x="600" y="314"/>
                  </a:lnTo>
                  <a:close/>
                </a:path>
              </a:pathLst>
            </a:custGeom>
            <a:solidFill>
              <a:srgbClr val="C1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2467"/>
            <p:cNvSpPr>
              <a:spLocks/>
            </p:cNvSpPr>
            <p:nvPr/>
          </p:nvSpPr>
          <p:spPr bwMode="auto">
            <a:xfrm>
              <a:off x="4502221" y="7360142"/>
              <a:ext cx="232269" cy="243405"/>
            </a:xfrm>
            <a:custGeom>
              <a:avLst/>
              <a:gdLst>
                <a:gd name="T0" fmla="*/ 584 w 587"/>
                <a:gd name="T1" fmla="*/ 260 h 610"/>
                <a:gd name="T2" fmla="*/ 570 w 587"/>
                <a:gd name="T3" fmla="*/ 205 h 610"/>
                <a:gd name="T4" fmla="*/ 547 w 587"/>
                <a:gd name="T5" fmla="*/ 155 h 610"/>
                <a:gd name="T6" fmla="*/ 516 w 587"/>
                <a:gd name="T7" fmla="*/ 109 h 610"/>
                <a:gd name="T8" fmla="*/ 477 w 587"/>
                <a:gd name="T9" fmla="*/ 70 h 610"/>
                <a:gd name="T10" fmla="*/ 432 w 587"/>
                <a:gd name="T11" fmla="*/ 38 h 610"/>
                <a:gd name="T12" fmla="*/ 382 w 587"/>
                <a:gd name="T13" fmla="*/ 15 h 610"/>
                <a:gd name="T14" fmla="*/ 327 w 587"/>
                <a:gd name="T15" fmla="*/ 1 h 610"/>
                <a:gd name="T16" fmla="*/ 301 w 587"/>
                <a:gd name="T17" fmla="*/ 3 h 610"/>
                <a:gd name="T18" fmla="*/ 287 w 587"/>
                <a:gd name="T19" fmla="*/ 9 h 610"/>
                <a:gd name="T20" fmla="*/ 276 w 587"/>
                <a:gd name="T21" fmla="*/ 12 h 610"/>
                <a:gd name="T22" fmla="*/ 265 w 587"/>
                <a:gd name="T23" fmla="*/ 16 h 610"/>
                <a:gd name="T24" fmla="*/ 247 w 587"/>
                <a:gd name="T25" fmla="*/ 25 h 610"/>
                <a:gd name="T26" fmla="*/ 242 w 587"/>
                <a:gd name="T27" fmla="*/ 27 h 610"/>
                <a:gd name="T28" fmla="*/ 280 w 587"/>
                <a:gd name="T29" fmla="*/ 25 h 610"/>
                <a:gd name="T30" fmla="*/ 336 w 587"/>
                <a:gd name="T31" fmla="*/ 30 h 610"/>
                <a:gd name="T32" fmla="*/ 389 w 587"/>
                <a:gd name="T33" fmla="*/ 47 h 610"/>
                <a:gd name="T34" fmla="*/ 437 w 587"/>
                <a:gd name="T35" fmla="*/ 72 h 610"/>
                <a:gd name="T36" fmla="*/ 478 w 587"/>
                <a:gd name="T37" fmla="*/ 107 h 610"/>
                <a:gd name="T38" fmla="*/ 512 w 587"/>
                <a:gd name="T39" fmla="*/ 148 h 610"/>
                <a:gd name="T40" fmla="*/ 538 w 587"/>
                <a:gd name="T41" fmla="*/ 196 h 610"/>
                <a:gd name="T42" fmla="*/ 555 w 587"/>
                <a:gd name="T43" fmla="*/ 247 h 610"/>
                <a:gd name="T44" fmla="*/ 560 w 587"/>
                <a:gd name="T45" fmla="*/ 305 h 610"/>
                <a:gd name="T46" fmla="*/ 555 w 587"/>
                <a:gd name="T47" fmla="*/ 361 h 610"/>
                <a:gd name="T48" fmla="*/ 538 w 587"/>
                <a:gd name="T49" fmla="*/ 413 h 610"/>
                <a:gd name="T50" fmla="*/ 512 w 587"/>
                <a:gd name="T51" fmla="*/ 460 h 610"/>
                <a:gd name="T52" fmla="*/ 478 w 587"/>
                <a:gd name="T53" fmla="*/ 502 h 610"/>
                <a:gd name="T54" fmla="*/ 437 w 587"/>
                <a:gd name="T55" fmla="*/ 536 h 610"/>
                <a:gd name="T56" fmla="*/ 389 w 587"/>
                <a:gd name="T57" fmla="*/ 562 h 610"/>
                <a:gd name="T58" fmla="*/ 336 w 587"/>
                <a:gd name="T59" fmla="*/ 578 h 610"/>
                <a:gd name="T60" fmla="*/ 280 w 587"/>
                <a:gd name="T61" fmla="*/ 583 h 610"/>
                <a:gd name="T62" fmla="*/ 231 w 587"/>
                <a:gd name="T63" fmla="*/ 579 h 610"/>
                <a:gd name="T64" fmla="*/ 183 w 587"/>
                <a:gd name="T65" fmla="*/ 566 h 610"/>
                <a:gd name="T66" fmla="*/ 101 w 587"/>
                <a:gd name="T67" fmla="*/ 519 h 610"/>
                <a:gd name="T68" fmla="*/ 39 w 587"/>
                <a:gd name="T69" fmla="*/ 445 h 610"/>
                <a:gd name="T70" fmla="*/ 11 w 587"/>
                <a:gd name="T71" fmla="*/ 379 h 610"/>
                <a:gd name="T72" fmla="*/ 4 w 587"/>
                <a:gd name="T73" fmla="*/ 365 h 610"/>
                <a:gd name="T74" fmla="*/ 2 w 587"/>
                <a:gd name="T75" fmla="*/ 386 h 610"/>
                <a:gd name="T76" fmla="*/ 2 w 587"/>
                <a:gd name="T77" fmla="*/ 408 h 610"/>
                <a:gd name="T78" fmla="*/ 22 w 587"/>
                <a:gd name="T79" fmla="*/ 468 h 610"/>
                <a:gd name="T80" fmla="*/ 77 w 587"/>
                <a:gd name="T81" fmla="*/ 534 h 610"/>
                <a:gd name="T82" fmla="*/ 150 w 587"/>
                <a:gd name="T83" fmla="*/ 581 h 610"/>
                <a:gd name="T84" fmla="*/ 235 w 587"/>
                <a:gd name="T85" fmla="*/ 607 h 610"/>
                <a:gd name="T86" fmla="*/ 312 w 587"/>
                <a:gd name="T87" fmla="*/ 608 h 610"/>
                <a:gd name="T88" fmla="*/ 371 w 587"/>
                <a:gd name="T89" fmla="*/ 596 h 610"/>
                <a:gd name="T90" fmla="*/ 426 w 587"/>
                <a:gd name="T91" fmla="*/ 574 h 610"/>
                <a:gd name="T92" fmla="*/ 475 w 587"/>
                <a:gd name="T93" fmla="*/ 540 h 610"/>
                <a:gd name="T94" fmla="*/ 517 w 587"/>
                <a:gd name="T95" fmla="*/ 499 h 610"/>
                <a:gd name="T96" fmla="*/ 549 w 587"/>
                <a:gd name="T97" fmla="*/ 450 h 610"/>
                <a:gd name="T98" fmla="*/ 573 w 587"/>
                <a:gd name="T99" fmla="*/ 395 h 610"/>
                <a:gd name="T100" fmla="*/ 585 w 587"/>
                <a:gd name="T101" fmla="*/ 33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7" h="610">
                  <a:moveTo>
                    <a:pt x="587" y="305"/>
                  </a:moveTo>
                  <a:lnTo>
                    <a:pt x="586" y="290"/>
                  </a:lnTo>
                  <a:lnTo>
                    <a:pt x="585" y="274"/>
                  </a:lnTo>
                  <a:lnTo>
                    <a:pt x="584" y="260"/>
                  </a:lnTo>
                  <a:lnTo>
                    <a:pt x="580" y="246"/>
                  </a:lnTo>
                  <a:lnTo>
                    <a:pt x="578" y="232"/>
                  </a:lnTo>
                  <a:lnTo>
                    <a:pt x="574" y="218"/>
                  </a:lnTo>
                  <a:lnTo>
                    <a:pt x="570" y="205"/>
                  </a:lnTo>
                  <a:lnTo>
                    <a:pt x="565" y="192"/>
                  </a:lnTo>
                  <a:lnTo>
                    <a:pt x="560" y="179"/>
                  </a:lnTo>
                  <a:lnTo>
                    <a:pt x="553" y="166"/>
                  </a:lnTo>
                  <a:lnTo>
                    <a:pt x="547" y="155"/>
                  </a:lnTo>
                  <a:lnTo>
                    <a:pt x="540" y="143"/>
                  </a:lnTo>
                  <a:lnTo>
                    <a:pt x="533" y="131"/>
                  </a:lnTo>
                  <a:lnTo>
                    <a:pt x="524" y="120"/>
                  </a:lnTo>
                  <a:lnTo>
                    <a:pt x="516" y="109"/>
                  </a:lnTo>
                  <a:lnTo>
                    <a:pt x="507" y="98"/>
                  </a:lnTo>
                  <a:lnTo>
                    <a:pt x="497" y="89"/>
                  </a:lnTo>
                  <a:lnTo>
                    <a:pt x="488" y="79"/>
                  </a:lnTo>
                  <a:lnTo>
                    <a:pt x="477" y="70"/>
                  </a:lnTo>
                  <a:lnTo>
                    <a:pt x="466" y="62"/>
                  </a:lnTo>
                  <a:lnTo>
                    <a:pt x="455" y="53"/>
                  </a:lnTo>
                  <a:lnTo>
                    <a:pt x="444" y="45"/>
                  </a:lnTo>
                  <a:lnTo>
                    <a:pt x="432" y="38"/>
                  </a:lnTo>
                  <a:lnTo>
                    <a:pt x="420" y="31"/>
                  </a:lnTo>
                  <a:lnTo>
                    <a:pt x="408" y="26"/>
                  </a:lnTo>
                  <a:lnTo>
                    <a:pt x="395" y="21"/>
                  </a:lnTo>
                  <a:lnTo>
                    <a:pt x="382" y="15"/>
                  </a:lnTo>
                  <a:lnTo>
                    <a:pt x="368" y="11"/>
                  </a:lnTo>
                  <a:lnTo>
                    <a:pt x="355" y="8"/>
                  </a:lnTo>
                  <a:lnTo>
                    <a:pt x="341" y="4"/>
                  </a:lnTo>
                  <a:lnTo>
                    <a:pt x="327" y="1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06" y="1"/>
                  </a:lnTo>
                  <a:lnTo>
                    <a:pt x="301" y="3"/>
                  </a:lnTo>
                  <a:lnTo>
                    <a:pt x="294" y="6"/>
                  </a:lnTo>
                  <a:lnTo>
                    <a:pt x="287" y="8"/>
                  </a:lnTo>
                  <a:lnTo>
                    <a:pt x="287" y="9"/>
                  </a:lnTo>
                  <a:lnTo>
                    <a:pt x="287" y="9"/>
                  </a:lnTo>
                  <a:lnTo>
                    <a:pt x="281" y="10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6" y="12"/>
                  </a:lnTo>
                  <a:lnTo>
                    <a:pt x="270" y="14"/>
                  </a:lnTo>
                  <a:lnTo>
                    <a:pt x="266" y="16"/>
                  </a:lnTo>
                  <a:lnTo>
                    <a:pt x="266" y="16"/>
                  </a:lnTo>
                  <a:lnTo>
                    <a:pt x="265" y="16"/>
                  </a:lnTo>
                  <a:lnTo>
                    <a:pt x="256" y="21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2" y="27"/>
                  </a:lnTo>
                  <a:lnTo>
                    <a:pt x="242" y="27"/>
                  </a:lnTo>
                  <a:lnTo>
                    <a:pt x="242" y="27"/>
                  </a:lnTo>
                  <a:lnTo>
                    <a:pt x="242" y="27"/>
                  </a:lnTo>
                  <a:lnTo>
                    <a:pt x="251" y="26"/>
                  </a:lnTo>
                  <a:lnTo>
                    <a:pt x="261" y="26"/>
                  </a:lnTo>
                  <a:lnTo>
                    <a:pt x="270" y="25"/>
                  </a:lnTo>
                  <a:lnTo>
                    <a:pt x="280" y="25"/>
                  </a:lnTo>
                  <a:lnTo>
                    <a:pt x="294" y="25"/>
                  </a:lnTo>
                  <a:lnTo>
                    <a:pt x="309" y="26"/>
                  </a:lnTo>
                  <a:lnTo>
                    <a:pt x="323" y="28"/>
                  </a:lnTo>
                  <a:lnTo>
                    <a:pt x="336" y="30"/>
                  </a:lnTo>
                  <a:lnTo>
                    <a:pt x="350" y="34"/>
                  </a:lnTo>
                  <a:lnTo>
                    <a:pt x="363" y="38"/>
                  </a:lnTo>
                  <a:lnTo>
                    <a:pt x="376" y="42"/>
                  </a:lnTo>
                  <a:lnTo>
                    <a:pt x="389" y="47"/>
                  </a:lnTo>
                  <a:lnTo>
                    <a:pt x="401" y="52"/>
                  </a:lnTo>
                  <a:lnTo>
                    <a:pt x="413" y="58"/>
                  </a:lnTo>
                  <a:lnTo>
                    <a:pt x="425" y="65"/>
                  </a:lnTo>
                  <a:lnTo>
                    <a:pt x="437" y="72"/>
                  </a:lnTo>
                  <a:lnTo>
                    <a:pt x="448" y="80"/>
                  </a:lnTo>
                  <a:lnTo>
                    <a:pt x="458" y="89"/>
                  </a:lnTo>
                  <a:lnTo>
                    <a:pt x="468" y="97"/>
                  </a:lnTo>
                  <a:lnTo>
                    <a:pt x="478" y="107"/>
                  </a:lnTo>
                  <a:lnTo>
                    <a:pt x="488" y="117"/>
                  </a:lnTo>
                  <a:lnTo>
                    <a:pt x="496" y="126"/>
                  </a:lnTo>
                  <a:lnTo>
                    <a:pt x="504" y="137"/>
                  </a:lnTo>
                  <a:lnTo>
                    <a:pt x="512" y="148"/>
                  </a:lnTo>
                  <a:lnTo>
                    <a:pt x="519" y="159"/>
                  </a:lnTo>
                  <a:lnTo>
                    <a:pt x="526" y="171"/>
                  </a:lnTo>
                  <a:lnTo>
                    <a:pt x="532" y="183"/>
                  </a:lnTo>
                  <a:lnTo>
                    <a:pt x="538" y="196"/>
                  </a:lnTo>
                  <a:lnTo>
                    <a:pt x="543" y="209"/>
                  </a:lnTo>
                  <a:lnTo>
                    <a:pt x="547" y="222"/>
                  </a:lnTo>
                  <a:lnTo>
                    <a:pt x="551" y="234"/>
                  </a:lnTo>
                  <a:lnTo>
                    <a:pt x="555" y="247"/>
                  </a:lnTo>
                  <a:lnTo>
                    <a:pt x="557" y="261"/>
                  </a:lnTo>
                  <a:lnTo>
                    <a:pt x="559" y="276"/>
                  </a:lnTo>
                  <a:lnTo>
                    <a:pt x="560" y="290"/>
                  </a:lnTo>
                  <a:lnTo>
                    <a:pt x="560" y="305"/>
                  </a:lnTo>
                  <a:lnTo>
                    <a:pt x="560" y="319"/>
                  </a:lnTo>
                  <a:lnTo>
                    <a:pt x="559" y="333"/>
                  </a:lnTo>
                  <a:lnTo>
                    <a:pt x="557" y="347"/>
                  </a:lnTo>
                  <a:lnTo>
                    <a:pt x="555" y="361"/>
                  </a:lnTo>
                  <a:lnTo>
                    <a:pt x="551" y="374"/>
                  </a:lnTo>
                  <a:lnTo>
                    <a:pt x="547" y="388"/>
                  </a:lnTo>
                  <a:lnTo>
                    <a:pt x="543" y="401"/>
                  </a:lnTo>
                  <a:lnTo>
                    <a:pt x="538" y="413"/>
                  </a:lnTo>
                  <a:lnTo>
                    <a:pt x="532" y="426"/>
                  </a:lnTo>
                  <a:lnTo>
                    <a:pt x="526" y="438"/>
                  </a:lnTo>
                  <a:lnTo>
                    <a:pt x="519" y="449"/>
                  </a:lnTo>
                  <a:lnTo>
                    <a:pt x="512" y="460"/>
                  </a:lnTo>
                  <a:lnTo>
                    <a:pt x="504" y="471"/>
                  </a:lnTo>
                  <a:lnTo>
                    <a:pt x="496" y="482"/>
                  </a:lnTo>
                  <a:lnTo>
                    <a:pt x="488" y="493"/>
                  </a:lnTo>
                  <a:lnTo>
                    <a:pt x="478" y="502"/>
                  </a:lnTo>
                  <a:lnTo>
                    <a:pt x="468" y="511"/>
                  </a:lnTo>
                  <a:lnTo>
                    <a:pt x="458" y="520"/>
                  </a:lnTo>
                  <a:lnTo>
                    <a:pt x="448" y="528"/>
                  </a:lnTo>
                  <a:lnTo>
                    <a:pt x="437" y="536"/>
                  </a:lnTo>
                  <a:lnTo>
                    <a:pt x="425" y="543"/>
                  </a:lnTo>
                  <a:lnTo>
                    <a:pt x="413" y="550"/>
                  </a:lnTo>
                  <a:lnTo>
                    <a:pt x="401" y="556"/>
                  </a:lnTo>
                  <a:lnTo>
                    <a:pt x="389" y="562"/>
                  </a:lnTo>
                  <a:lnTo>
                    <a:pt x="376" y="567"/>
                  </a:lnTo>
                  <a:lnTo>
                    <a:pt x="363" y="571"/>
                  </a:lnTo>
                  <a:lnTo>
                    <a:pt x="350" y="575"/>
                  </a:lnTo>
                  <a:lnTo>
                    <a:pt x="336" y="578"/>
                  </a:lnTo>
                  <a:lnTo>
                    <a:pt x="323" y="580"/>
                  </a:lnTo>
                  <a:lnTo>
                    <a:pt x="309" y="582"/>
                  </a:lnTo>
                  <a:lnTo>
                    <a:pt x="294" y="583"/>
                  </a:lnTo>
                  <a:lnTo>
                    <a:pt x="280" y="583"/>
                  </a:lnTo>
                  <a:lnTo>
                    <a:pt x="267" y="583"/>
                  </a:lnTo>
                  <a:lnTo>
                    <a:pt x="255" y="582"/>
                  </a:lnTo>
                  <a:lnTo>
                    <a:pt x="242" y="581"/>
                  </a:lnTo>
                  <a:lnTo>
                    <a:pt x="231" y="579"/>
                  </a:lnTo>
                  <a:lnTo>
                    <a:pt x="218" y="577"/>
                  </a:lnTo>
                  <a:lnTo>
                    <a:pt x="206" y="574"/>
                  </a:lnTo>
                  <a:lnTo>
                    <a:pt x="195" y="570"/>
                  </a:lnTo>
                  <a:lnTo>
                    <a:pt x="183" y="566"/>
                  </a:lnTo>
                  <a:lnTo>
                    <a:pt x="160" y="556"/>
                  </a:lnTo>
                  <a:lnTo>
                    <a:pt x="140" y="546"/>
                  </a:lnTo>
                  <a:lnTo>
                    <a:pt x="119" y="533"/>
                  </a:lnTo>
                  <a:lnTo>
                    <a:pt x="101" y="519"/>
                  </a:lnTo>
                  <a:lnTo>
                    <a:pt x="83" y="502"/>
                  </a:lnTo>
                  <a:lnTo>
                    <a:pt x="66" y="484"/>
                  </a:lnTo>
                  <a:lnTo>
                    <a:pt x="52" y="466"/>
                  </a:lnTo>
                  <a:lnTo>
                    <a:pt x="39" y="445"/>
                  </a:lnTo>
                  <a:lnTo>
                    <a:pt x="27" y="425"/>
                  </a:lnTo>
                  <a:lnTo>
                    <a:pt x="19" y="402"/>
                  </a:lnTo>
                  <a:lnTo>
                    <a:pt x="15" y="390"/>
                  </a:lnTo>
                  <a:lnTo>
                    <a:pt x="11" y="379"/>
                  </a:lnTo>
                  <a:lnTo>
                    <a:pt x="8" y="367"/>
                  </a:lnTo>
                  <a:lnTo>
                    <a:pt x="6" y="354"/>
                  </a:lnTo>
                  <a:lnTo>
                    <a:pt x="5" y="360"/>
                  </a:lnTo>
                  <a:lnTo>
                    <a:pt x="4" y="365"/>
                  </a:lnTo>
                  <a:lnTo>
                    <a:pt x="4" y="367"/>
                  </a:lnTo>
                  <a:lnTo>
                    <a:pt x="4" y="367"/>
                  </a:lnTo>
                  <a:lnTo>
                    <a:pt x="3" y="377"/>
                  </a:lnTo>
                  <a:lnTo>
                    <a:pt x="2" y="386"/>
                  </a:lnTo>
                  <a:lnTo>
                    <a:pt x="2" y="388"/>
                  </a:lnTo>
                  <a:lnTo>
                    <a:pt x="2" y="388"/>
                  </a:lnTo>
                  <a:lnTo>
                    <a:pt x="2" y="399"/>
                  </a:lnTo>
                  <a:lnTo>
                    <a:pt x="2" y="408"/>
                  </a:lnTo>
                  <a:lnTo>
                    <a:pt x="0" y="419"/>
                  </a:lnTo>
                  <a:lnTo>
                    <a:pt x="2" y="430"/>
                  </a:lnTo>
                  <a:lnTo>
                    <a:pt x="10" y="449"/>
                  </a:lnTo>
                  <a:lnTo>
                    <a:pt x="22" y="468"/>
                  </a:lnTo>
                  <a:lnTo>
                    <a:pt x="34" y="486"/>
                  </a:lnTo>
                  <a:lnTo>
                    <a:pt x="47" y="502"/>
                  </a:lnTo>
                  <a:lnTo>
                    <a:pt x="62" y="519"/>
                  </a:lnTo>
                  <a:lnTo>
                    <a:pt x="77" y="534"/>
                  </a:lnTo>
                  <a:lnTo>
                    <a:pt x="94" y="548"/>
                  </a:lnTo>
                  <a:lnTo>
                    <a:pt x="112" y="560"/>
                  </a:lnTo>
                  <a:lnTo>
                    <a:pt x="130" y="571"/>
                  </a:lnTo>
                  <a:lnTo>
                    <a:pt x="150" y="581"/>
                  </a:lnTo>
                  <a:lnTo>
                    <a:pt x="170" y="590"/>
                  </a:lnTo>
                  <a:lnTo>
                    <a:pt x="191" y="597"/>
                  </a:lnTo>
                  <a:lnTo>
                    <a:pt x="212" y="603"/>
                  </a:lnTo>
                  <a:lnTo>
                    <a:pt x="235" y="607"/>
                  </a:lnTo>
                  <a:lnTo>
                    <a:pt x="258" y="609"/>
                  </a:lnTo>
                  <a:lnTo>
                    <a:pt x="280" y="610"/>
                  </a:lnTo>
                  <a:lnTo>
                    <a:pt x="296" y="610"/>
                  </a:lnTo>
                  <a:lnTo>
                    <a:pt x="312" y="608"/>
                  </a:lnTo>
                  <a:lnTo>
                    <a:pt x="327" y="607"/>
                  </a:lnTo>
                  <a:lnTo>
                    <a:pt x="342" y="604"/>
                  </a:lnTo>
                  <a:lnTo>
                    <a:pt x="357" y="601"/>
                  </a:lnTo>
                  <a:lnTo>
                    <a:pt x="371" y="596"/>
                  </a:lnTo>
                  <a:lnTo>
                    <a:pt x="386" y="592"/>
                  </a:lnTo>
                  <a:lnTo>
                    <a:pt x="399" y="587"/>
                  </a:lnTo>
                  <a:lnTo>
                    <a:pt x="413" y="580"/>
                  </a:lnTo>
                  <a:lnTo>
                    <a:pt x="426" y="574"/>
                  </a:lnTo>
                  <a:lnTo>
                    <a:pt x="439" y="566"/>
                  </a:lnTo>
                  <a:lnTo>
                    <a:pt x="452" y="558"/>
                  </a:lnTo>
                  <a:lnTo>
                    <a:pt x="464" y="550"/>
                  </a:lnTo>
                  <a:lnTo>
                    <a:pt x="475" y="540"/>
                  </a:lnTo>
                  <a:lnTo>
                    <a:pt x="486" y="530"/>
                  </a:lnTo>
                  <a:lnTo>
                    <a:pt x="497" y="521"/>
                  </a:lnTo>
                  <a:lnTo>
                    <a:pt x="507" y="510"/>
                  </a:lnTo>
                  <a:lnTo>
                    <a:pt x="517" y="499"/>
                  </a:lnTo>
                  <a:lnTo>
                    <a:pt x="525" y="487"/>
                  </a:lnTo>
                  <a:lnTo>
                    <a:pt x="534" y="475"/>
                  </a:lnTo>
                  <a:lnTo>
                    <a:pt x="542" y="463"/>
                  </a:lnTo>
                  <a:lnTo>
                    <a:pt x="549" y="450"/>
                  </a:lnTo>
                  <a:lnTo>
                    <a:pt x="557" y="436"/>
                  </a:lnTo>
                  <a:lnTo>
                    <a:pt x="562" y="423"/>
                  </a:lnTo>
                  <a:lnTo>
                    <a:pt x="567" y="409"/>
                  </a:lnTo>
                  <a:lnTo>
                    <a:pt x="573" y="395"/>
                  </a:lnTo>
                  <a:lnTo>
                    <a:pt x="577" y="380"/>
                  </a:lnTo>
                  <a:lnTo>
                    <a:pt x="580" y="366"/>
                  </a:lnTo>
                  <a:lnTo>
                    <a:pt x="583" y="351"/>
                  </a:lnTo>
                  <a:lnTo>
                    <a:pt x="585" y="336"/>
                  </a:lnTo>
                  <a:lnTo>
                    <a:pt x="586" y="320"/>
                  </a:lnTo>
                  <a:lnTo>
                    <a:pt x="587" y="305"/>
                  </a:lnTo>
                  <a:close/>
                </a:path>
              </a:pathLst>
            </a:custGeom>
            <a:solidFill>
              <a:srgbClr val="C4D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2468"/>
            <p:cNvSpPr>
              <a:spLocks/>
            </p:cNvSpPr>
            <p:nvPr/>
          </p:nvSpPr>
          <p:spPr bwMode="auto">
            <a:xfrm>
              <a:off x="4502221" y="7364915"/>
              <a:ext cx="227497" cy="232269"/>
            </a:xfrm>
            <a:custGeom>
              <a:avLst/>
              <a:gdLst>
                <a:gd name="T0" fmla="*/ 568 w 571"/>
                <a:gd name="T1" fmla="*/ 247 h 585"/>
                <a:gd name="T2" fmla="*/ 554 w 571"/>
                <a:gd name="T3" fmla="*/ 191 h 585"/>
                <a:gd name="T4" fmla="*/ 529 w 571"/>
                <a:gd name="T5" fmla="*/ 140 h 585"/>
                <a:gd name="T6" fmla="*/ 495 w 571"/>
                <a:gd name="T7" fmla="*/ 95 h 585"/>
                <a:gd name="T8" fmla="*/ 453 w 571"/>
                <a:gd name="T9" fmla="*/ 57 h 585"/>
                <a:gd name="T10" fmla="*/ 406 w 571"/>
                <a:gd name="T11" fmla="*/ 28 h 585"/>
                <a:gd name="T12" fmla="*/ 352 w 571"/>
                <a:gd name="T13" fmla="*/ 9 h 585"/>
                <a:gd name="T14" fmla="*/ 293 w 571"/>
                <a:gd name="T15" fmla="*/ 0 h 585"/>
                <a:gd name="T16" fmla="*/ 275 w 571"/>
                <a:gd name="T17" fmla="*/ 0 h 585"/>
                <a:gd name="T18" fmla="*/ 264 w 571"/>
                <a:gd name="T19" fmla="*/ 4 h 585"/>
                <a:gd name="T20" fmla="*/ 245 w 571"/>
                <a:gd name="T21" fmla="*/ 13 h 585"/>
                <a:gd name="T22" fmla="*/ 240 w 571"/>
                <a:gd name="T23" fmla="*/ 15 h 585"/>
                <a:gd name="T24" fmla="*/ 233 w 571"/>
                <a:gd name="T25" fmla="*/ 19 h 585"/>
                <a:gd name="T26" fmla="*/ 213 w 571"/>
                <a:gd name="T27" fmla="*/ 30 h 585"/>
                <a:gd name="T28" fmla="*/ 207 w 571"/>
                <a:gd name="T29" fmla="*/ 33 h 585"/>
                <a:gd name="T30" fmla="*/ 220 w 571"/>
                <a:gd name="T31" fmla="*/ 32 h 585"/>
                <a:gd name="T32" fmla="*/ 292 w 571"/>
                <a:gd name="T33" fmla="*/ 27 h 585"/>
                <a:gd name="T34" fmla="*/ 345 w 571"/>
                <a:gd name="T35" fmla="*/ 35 h 585"/>
                <a:gd name="T36" fmla="*/ 394 w 571"/>
                <a:gd name="T37" fmla="*/ 52 h 585"/>
                <a:gd name="T38" fmla="*/ 438 w 571"/>
                <a:gd name="T39" fmla="*/ 79 h 585"/>
                <a:gd name="T40" fmla="*/ 476 w 571"/>
                <a:gd name="T41" fmla="*/ 113 h 585"/>
                <a:gd name="T42" fmla="*/ 506 w 571"/>
                <a:gd name="T43" fmla="*/ 154 h 585"/>
                <a:gd name="T44" fmla="*/ 529 w 571"/>
                <a:gd name="T45" fmla="*/ 201 h 585"/>
                <a:gd name="T46" fmla="*/ 542 w 571"/>
                <a:gd name="T47" fmla="*/ 252 h 585"/>
                <a:gd name="T48" fmla="*/ 544 w 571"/>
                <a:gd name="T49" fmla="*/ 306 h 585"/>
                <a:gd name="T50" fmla="*/ 536 w 571"/>
                <a:gd name="T51" fmla="*/ 359 h 585"/>
                <a:gd name="T52" fmla="*/ 518 w 571"/>
                <a:gd name="T53" fmla="*/ 407 h 585"/>
                <a:gd name="T54" fmla="*/ 492 w 571"/>
                <a:gd name="T55" fmla="*/ 451 h 585"/>
                <a:gd name="T56" fmla="*/ 457 w 571"/>
                <a:gd name="T57" fmla="*/ 489 h 585"/>
                <a:gd name="T58" fmla="*/ 416 w 571"/>
                <a:gd name="T59" fmla="*/ 519 h 585"/>
                <a:gd name="T60" fmla="*/ 370 w 571"/>
                <a:gd name="T61" fmla="*/ 542 h 585"/>
                <a:gd name="T62" fmla="*/ 319 w 571"/>
                <a:gd name="T63" fmla="*/ 555 h 585"/>
                <a:gd name="T64" fmla="*/ 265 w 571"/>
                <a:gd name="T65" fmla="*/ 558 h 585"/>
                <a:gd name="T66" fmla="*/ 212 w 571"/>
                <a:gd name="T67" fmla="*/ 550 h 585"/>
                <a:gd name="T68" fmla="*/ 165 w 571"/>
                <a:gd name="T69" fmla="*/ 532 h 585"/>
                <a:gd name="T70" fmla="*/ 122 w 571"/>
                <a:gd name="T71" fmla="*/ 507 h 585"/>
                <a:gd name="T72" fmla="*/ 84 w 571"/>
                <a:gd name="T73" fmla="*/ 473 h 585"/>
                <a:gd name="T74" fmla="*/ 52 w 571"/>
                <a:gd name="T75" fmla="*/ 433 h 585"/>
                <a:gd name="T76" fmla="*/ 30 w 571"/>
                <a:gd name="T77" fmla="*/ 388 h 585"/>
                <a:gd name="T78" fmla="*/ 16 w 571"/>
                <a:gd name="T79" fmla="*/ 338 h 585"/>
                <a:gd name="T80" fmla="*/ 10 w 571"/>
                <a:gd name="T81" fmla="*/ 306 h 585"/>
                <a:gd name="T82" fmla="*/ 8 w 571"/>
                <a:gd name="T83" fmla="*/ 315 h 585"/>
                <a:gd name="T84" fmla="*/ 6 w 571"/>
                <a:gd name="T85" fmla="*/ 325 h 585"/>
                <a:gd name="T86" fmla="*/ 4 w 571"/>
                <a:gd name="T87" fmla="*/ 338 h 585"/>
                <a:gd name="T88" fmla="*/ 2 w 571"/>
                <a:gd name="T89" fmla="*/ 353 h 585"/>
                <a:gd name="T90" fmla="*/ 0 w 571"/>
                <a:gd name="T91" fmla="*/ 374 h 585"/>
                <a:gd name="T92" fmla="*/ 7 w 571"/>
                <a:gd name="T93" fmla="*/ 404 h 585"/>
                <a:gd name="T94" fmla="*/ 55 w 571"/>
                <a:gd name="T95" fmla="*/ 481 h 585"/>
                <a:gd name="T96" fmla="*/ 123 w 571"/>
                <a:gd name="T97" fmla="*/ 540 h 585"/>
                <a:gd name="T98" fmla="*/ 207 w 571"/>
                <a:gd name="T99" fmla="*/ 577 h 585"/>
                <a:gd name="T100" fmla="*/ 293 w 571"/>
                <a:gd name="T101" fmla="*/ 584 h 585"/>
                <a:gd name="T102" fmla="*/ 352 w 571"/>
                <a:gd name="T103" fmla="*/ 576 h 585"/>
                <a:gd name="T104" fmla="*/ 406 w 571"/>
                <a:gd name="T105" fmla="*/ 556 h 585"/>
                <a:gd name="T106" fmla="*/ 453 w 571"/>
                <a:gd name="T107" fmla="*/ 527 h 585"/>
                <a:gd name="T108" fmla="*/ 495 w 571"/>
                <a:gd name="T109" fmla="*/ 489 h 585"/>
                <a:gd name="T110" fmla="*/ 529 w 571"/>
                <a:gd name="T111" fmla="*/ 444 h 585"/>
                <a:gd name="T112" fmla="*/ 554 w 571"/>
                <a:gd name="T113" fmla="*/ 393 h 585"/>
                <a:gd name="T114" fmla="*/ 568 w 571"/>
                <a:gd name="T115" fmla="*/ 33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1" h="585">
                  <a:moveTo>
                    <a:pt x="571" y="293"/>
                  </a:moveTo>
                  <a:lnTo>
                    <a:pt x="571" y="278"/>
                  </a:lnTo>
                  <a:lnTo>
                    <a:pt x="570" y="262"/>
                  </a:lnTo>
                  <a:lnTo>
                    <a:pt x="568" y="247"/>
                  </a:lnTo>
                  <a:lnTo>
                    <a:pt x="565" y="233"/>
                  </a:lnTo>
                  <a:lnTo>
                    <a:pt x="562" y="219"/>
                  </a:lnTo>
                  <a:lnTo>
                    <a:pt x="558" y="205"/>
                  </a:lnTo>
                  <a:lnTo>
                    <a:pt x="554" y="191"/>
                  </a:lnTo>
                  <a:lnTo>
                    <a:pt x="548" y="178"/>
                  </a:lnTo>
                  <a:lnTo>
                    <a:pt x="542" y="165"/>
                  </a:lnTo>
                  <a:lnTo>
                    <a:pt x="535" y="152"/>
                  </a:lnTo>
                  <a:lnTo>
                    <a:pt x="529" y="140"/>
                  </a:lnTo>
                  <a:lnTo>
                    <a:pt x="521" y="129"/>
                  </a:lnTo>
                  <a:lnTo>
                    <a:pt x="513" y="117"/>
                  </a:lnTo>
                  <a:lnTo>
                    <a:pt x="504" y="106"/>
                  </a:lnTo>
                  <a:lnTo>
                    <a:pt x="495" y="95"/>
                  </a:lnTo>
                  <a:lnTo>
                    <a:pt x="486" y="85"/>
                  </a:lnTo>
                  <a:lnTo>
                    <a:pt x="475" y="76"/>
                  </a:lnTo>
                  <a:lnTo>
                    <a:pt x="465" y="66"/>
                  </a:lnTo>
                  <a:lnTo>
                    <a:pt x="453" y="57"/>
                  </a:lnTo>
                  <a:lnTo>
                    <a:pt x="442" y="50"/>
                  </a:lnTo>
                  <a:lnTo>
                    <a:pt x="430" y="42"/>
                  </a:lnTo>
                  <a:lnTo>
                    <a:pt x="418" y="35"/>
                  </a:lnTo>
                  <a:lnTo>
                    <a:pt x="406" y="28"/>
                  </a:lnTo>
                  <a:lnTo>
                    <a:pt x="393" y="23"/>
                  </a:lnTo>
                  <a:lnTo>
                    <a:pt x="379" y="17"/>
                  </a:lnTo>
                  <a:lnTo>
                    <a:pt x="366" y="13"/>
                  </a:lnTo>
                  <a:lnTo>
                    <a:pt x="352" y="9"/>
                  </a:lnTo>
                  <a:lnTo>
                    <a:pt x="338" y="5"/>
                  </a:lnTo>
                  <a:lnTo>
                    <a:pt x="322" y="3"/>
                  </a:lnTo>
                  <a:lnTo>
                    <a:pt x="308" y="1"/>
                  </a:lnTo>
                  <a:lnTo>
                    <a:pt x="293" y="0"/>
                  </a:lnTo>
                  <a:lnTo>
                    <a:pt x="278" y="0"/>
                  </a:lnTo>
                  <a:lnTo>
                    <a:pt x="276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74" y="0"/>
                  </a:lnTo>
                  <a:lnTo>
                    <a:pt x="268" y="2"/>
                  </a:lnTo>
                  <a:lnTo>
                    <a:pt x="264" y="4"/>
                  </a:lnTo>
                  <a:lnTo>
                    <a:pt x="264" y="4"/>
                  </a:lnTo>
                  <a:lnTo>
                    <a:pt x="263" y="4"/>
                  </a:lnTo>
                  <a:lnTo>
                    <a:pt x="254" y="9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0" y="15"/>
                  </a:lnTo>
                  <a:lnTo>
                    <a:pt x="240" y="15"/>
                  </a:lnTo>
                  <a:lnTo>
                    <a:pt x="240" y="15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9"/>
                  </a:lnTo>
                  <a:lnTo>
                    <a:pt x="223" y="25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0" y="32"/>
                  </a:lnTo>
                  <a:lnTo>
                    <a:pt x="207" y="33"/>
                  </a:lnTo>
                  <a:lnTo>
                    <a:pt x="207" y="35"/>
                  </a:lnTo>
                  <a:lnTo>
                    <a:pt x="206" y="35"/>
                  </a:lnTo>
                  <a:lnTo>
                    <a:pt x="202" y="38"/>
                  </a:lnTo>
                  <a:lnTo>
                    <a:pt x="220" y="32"/>
                  </a:lnTo>
                  <a:lnTo>
                    <a:pt x="239" y="29"/>
                  </a:lnTo>
                  <a:lnTo>
                    <a:pt x="259" y="27"/>
                  </a:lnTo>
                  <a:lnTo>
                    <a:pt x="278" y="26"/>
                  </a:lnTo>
                  <a:lnTo>
                    <a:pt x="292" y="27"/>
                  </a:lnTo>
                  <a:lnTo>
                    <a:pt x="305" y="27"/>
                  </a:lnTo>
                  <a:lnTo>
                    <a:pt x="319" y="29"/>
                  </a:lnTo>
                  <a:lnTo>
                    <a:pt x="332" y="31"/>
                  </a:lnTo>
                  <a:lnTo>
                    <a:pt x="345" y="35"/>
                  </a:lnTo>
                  <a:lnTo>
                    <a:pt x="357" y="38"/>
                  </a:lnTo>
                  <a:lnTo>
                    <a:pt x="370" y="42"/>
                  </a:lnTo>
                  <a:lnTo>
                    <a:pt x="382" y="48"/>
                  </a:lnTo>
                  <a:lnTo>
                    <a:pt x="394" y="52"/>
                  </a:lnTo>
                  <a:lnTo>
                    <a:pt x="406" y="58"/>
                  </a:lnTo>
                  <a:lnTo>
                    <a:pt x="416" y="65"/>
                  </a:lnTo>
                  <a:lnTo>
                    <a:pt x="427" y="71"/>
                  </a:lnTo>
                  <a:lnTo>
                    <a:pt x="438" y="79"/>
                  </a:lnTo>
                  <a:lnTo>
                    <a:pt x="448" y="86"/>
                  </a:lnTo>
                  <a:lnTo>
                    <a:pt x="457" y="95"/>
                  </a:lnTo>
                  <a:lnTo>
                    <a:pt x="466" y="104"/>
                  </a:lnTo>
                  <a:lnTo>
                    <a:pt x="476" y="113"/>
                  </a:lnTo>
                  <a:lnTo>
                    <a:pt x="483" y="123"/>
                  </a:lnTo>
                  <a:lnTo>
                    <a:pt x="492" y="133"/>
                  </a:lnTo>
                  <a:lnTo>
                    <a:pt x="499" y="144"/>
                  </a:lnTo>
                  <a:lnTo>
                    <a:pt x="506" y="154"/>
                  </a:lnTo>
                  <a:lnTo>
                    <a:pt x="513" y="165"/>
                  </a:lnTo>
                  <a:lnTo>
                    <a:pt x="518" y="177"/>
                  </a:lnTo>
                  <a:lnTo>
                    <a:pt x="523" y="189"/>
                  </a:lnTo>
                  <a:lnTo>
                    <a:pt x="529" y="201"/>
                  </a:lnTo>
                  <a:lnTo>
                    <a:pt x="532" y="213"/>
                  </a:lnTo>
                  <a:lnTo>
                    <a:pt x="536" y="226"/>
                  </a:lnTo>
                  <a:lnTo>
                    <a:pt x="540" y="239"/>
                  </a:lnTo>
                  <a:lnTo>
                    <a:pt x="542" y="252"/>
                  </a:lnTo>
                  <a:lnTo>
                    <a:pt x="543" y="265"/>
                  </a:lnTo>
                  <a:lnTo>
                    <a:pt x="544" y="279"/>
                  </a:lnTo>
                  <a:lnTo>
                    <a:pt x="545" y="293"/>
                  </a:lnTo>
                  <a:lnTo>
                    <a:pt x="544" y="306"/>
                  </a:lnTo>
                  <a:lnTo>
                    <a:pt x="543" y="320"/>
                  </a:lnTo>
                  <a:lnTo>
                    <a:pt x="542" y="333"/>
                  </a:lnTo>
                  <a:lnTo>
                    <a:pt x="540" y="346"/>
                  </a:lnTo>
                  <a:lnTo>
                    <a:pt x="536" y="359"/>
                  </a:lnTo>
                  <a:lnTo>
                    <a:pt x="532" y="372"/>
                  </a:lnTo>
                  <a:lnTo>
                    <a:pt x="529" y="383"/>
                  </a:lnTo>
                  <a:lnTo>
                    <a:pt x="523" y="396"/>
                  </a:lnTo>
                  <a:lnTo>
                    <a:pt x="518" y="407"/>
                  </a:lnTo>
                  <a:lnTo>
                    <a:pt x="513" y="419"/>
                  </a:lnTo>
                  <a:lnTo>
                    <a:pt x="506" y="430"/>
                  </a:lnTo>
                  <a:lnTo>
                    <a:pt x="499" y="441"/>
                  </a:lnTo>
                  <a:lnTo>
                    <a:pt x="492" y="451"/>
                  </a:lnTo>
                  <a:lnTo>
                    <a:pt x="483" y="461"/>
                  </a:lnTo>
                  <a:lnTo>
                    <a:pt x="476" y="471"/>
                  </a:lnTo>
                  <a:lnTo>
                    <a:pt x="466" y="481"/>
                  </a:lnTo>
                  <a:lnTo>
                    <a:pt x="457" y="489"/>
                  </a:lnTo>
                  <a:lnTo>
                    <a:pt x="448" y="498"/>
                  </a:lnTo>
                  <a:lnTo>
                    <a:pt x="438" y="505"/>
                  </a:lnTo>
                  <a:lnTo>
                    <a:pt x="427" y="513"/>
                  </a:lnTo>
                  <a:lnTo>
                    <a:pt x="416" y="519"/>
                  </a:lnTo>
                  <a:lnTo>
                    <a:pt x="406" y="526"/>
                  </a:lnTo>
                  <a:lnTo>
                    <a:pt x="394" y="532"/>
                  </a:lnTo>
                  <a:lnTo>
                    <a:pt x="382" y="538"/>
                  </a:lnTo>
                  <a:lnTo>
                    <a:pt x="370" y="542"/>
                  </a:lnTo>
                  <a:lnTo>
                    <a:pt x="357" y="546"/>
                  </a:lnTo>
                  <a:lnTo>
                    <a:pt x="345" y="550"/>
                  </a:lnTo>
                  <a:lnTo>
                    <a:pt x="332" y="553"/>
                  </a:lnTo>
                  <a:lnTo>
                    <a:pt x="319" y="555"/>
                  </a:lnTo>
                  <a:lnTo>
                    <a:pt x="305" y="557"/>
                  </a:lnTo>
                  <a:lnTo>
                    <a:pt x="292" y="558"/>
                  </a:lnTo>
                  <a:lnTo>
                    <a:pt x="278" y="558"/>
                  </a:lnTo>
                  <a:lnTo>
                    <a:pt x="265" y="558"/>
                  </a:lnTo>
                  <a:lnTo>
                    <a:pt x="251" y="557"/>
                  </a:lnTo>
                  <a:lnTo>
                    <a:pt x="238" y="555"/>
                  </a:lnTo>
                  <a:lnTo>
                    <a:pt x="225" y="553"/>
                  </a:lnTo>
                  <a:lnTo>
                    <a:pt x="212" y="550"/>
                  </a:lnTo>
                  <a:lnTo>
                    <a:pt x="200" y="546"/>
                  </a:lnTo>
                  <a:lnTo>
                    <a:pt x="189" y="542"/>
                  </a:lnTo>
                  <a:lnTo>
                    <a:pt x="177" y="538"/>
                  </a:lnTo>
                  <a:lnTo>
                    <a:pt x="165" y="532"/>
                  </a:lnTo>
                  <a:lnTo>
                    <a:pt x="153" y="527"/>
                  </a:lnTo>
                  <a:lnTo>
                    <a:pt x="142" y="521"/>
                  </a:lnTo>
                  <a:lnTo>
                    <a:pt x="131" y="514"/>
                  </a:lnTo>
                  <a:lnTo>
                    <a:pt x="122" y="507"/>
                  </a:lnTo>
                  <a:lnTo>
                    <a:pt x="111" y="499"/>
                  </a:lnTo>
                  <a:lnTo>
                    <a:pt x="101" y="491"/>
                  </a:lnTo>
                  <a:lnTo>
                    <a:pt x="92" y="483"/>
                  </a:lnTo>
                  <a:lnTo>
                    <a:pt x="84" y="473"/>
                  </a:lnTo>
                  <a:lnTo>
                    <a:pt x="75" y="464"/>
                  </a:lnTo>
                  <a:lnTo>
                    <a:pt x="68" y="455"/>
                  </a:lnTo>
                  <a:lnTo>
                    <a:pt x="60" y="444"/>
                  </a:lnTo>
                  <a:lnTo>
                    <a:pt x="52" y="433"/>
                  </a:lnTo>
                  <a:lnTo>
                    <a:pt x="46" y="422"/>
                  </a:lnTo>
                  <a:lnTo>
                    <a:pt x="41" y="411"/>
                  </a:lnTo>
                  <a:lnTo>
                    <a:pt x="35" y="400"/>
                  </a:lnTo>
                  <a:lnTo>
                    <a:pt x="30" y="388"/>
                  </a:lnTo>
                  <a:lnTo>
                    <a:pt x="25" y="376"/>
                  </a:lnTo>
                  <a:lnTo>
                    <a:pt x="22" y="364"/>
                  </a:lnTo>
                  <a:lnTo>
                    <a:pt x="19" y="351"/>
                  </a:lnTo>
                  <a:lnTo>
                    <a:pt x="16" y="338"/>
                  </a:lnTo>
                  <a:lnTo>
                    <a:pt x="15" y="325"/>
                  </a:lnTo>
                  <a:lnTo>
                    <a:pt x="13" y="312"/>
                  </a:lnTo>
                  <a:lnTo>
                    <a:pt x="13" y="299"/>
                  </a:lnTo>
                  <a:lnTo>
                    <a:pt x="10" y="306"/>
                  </a:lnTo>
                  <a:lnTo>
                    <a:pt x="10" y="307"/>
                  </a:lnTo>
                  <a:lnTo>
                    <a:pt x="10" y="307"/>
                  </a:lnTo>
                  <a:lnTo>
                    <a:pt x="9" y="311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7" y="321"/>
                  </a:lnTo>
                  <a:lnTo>
                    <a:pt x="6" y="325"/>
                  </a:lnTo>
                  <a:lnTo>
                    <a:pt x="6" y="326"/>
                  </a:lnTo>
                  <a:lnTo>
                    <a:pt x="6" y="326"/>
                  </a:lnTo>
                  <a:lnTo>
                    <a:pt x="5" y="332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3" y="346"/>
                  </a:lnTo>
                  <a:lnTo>
                    <a:pt x="2" y="353"/>
                  </a:lnTo>
                  <a:lnTo>
                    <a:pt x="2" y="355"/>
                  </a:lnTo>
                  <a:lnTo>
                    <a:pt x="2" y="355"/>
                  </a:lnTo>
                  <a:lnTo>
                    <a:pt x="1" y="365"/>
                  </a:lnTo>
                  <a:lnTo>
                    <a:pt x="0" y="374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81"/>
                  </a:lnTo>
                  <a:lnTo>
                    <a:pt x="7" y="404"/>
                  </a:lnTo>
                  <a:lnTo>
                    <a:pt x="17" y="424"/>
                  </a:lnTo>
                  <a:lnTo>
                    <a:pt x="29" y="444"/>
                  </a:lnTo>
                  <a:lnTo>
                    <a:pt x="41" y="463"/>
                  </a:lnTo>
                  <a:lnTo>
                    <a:pt x="55" y="481"/>
                  </a:lnTo>
                  <a:lnTo>
                    <a:pt x="70" y="498"/>
                  </a:lnTo>
                  <a:lnTo>
                    <a:pt x="87" y="513"/>
                  </a:lnTo>
                  <a:lnTo>
                    <a:pt x="104" y="527"/>
                  </a:lnTo>
                  <a:lnTo>
                    <a:pt x="123" y="540"/>
                  </a:lnTo>
                  <a:lnTo>
                    <a:pt x="143" y="552"/>
                  </a:lnTo>
                  <a:lnTo>
                    <a:pt x="164" y="562"/>
                  </a:lnTo>
                  <a:lnTo>
                    <a:pt x="185" y="570"/>
                  </a:lnTo>
                  <a:lnTo>
                    <a:pt x="207" y="577"/>
                  </a:lnTo>
                  <a:lnTo>
                    <a:pt x="231" y="581"/>
                  </a:lnTo>
                  <a:lnTo>
                    <a:pt x="254" y="584"/>
                  </a:lnTo>
                  <a:lnTo>
                    <a:pt x="278" y="585"/>
                  </a:lnTo>
                  <a:lnTo>
                    <a:pt x="293" y="584"/>
                  </a:lnTo>
                  <a:lnTo>
                    <a:pt x="308" y="583"/>
                  </a:lnTo>
                  <a:lnTo>
                    <a:pt x="322" y="582"/>
                  </a:lnTo>
                  <a:lnTo>
                    <a:pt x="338" y="579"/>
                  </a:lnTo>
                  <a:lnTo>
                    <a:pt x="352" y="576"/>
                  </a:lnTo>
                  <a:lnTo>
                    <a:pt x="366" y="571"/>
                  </a:lnTo>
                  <a:lnTo>
                    <a:pt x="379" y="567"/>
                  </a:lnTo>
                  <a:lnTo>
                    <a:pt x="393" y="562"/>
                  </a:lnTo>
                  <a:lnTo>
                    <a:pt x="406" y="556"/>
                  </a:lnTo>
                  <a:lnTo>
                    <a:pt x="418" y="550"/>
                  </a:lnTo>
                  <a:lnTo>
                    <a:pt x="430" y="542"/>
                  </a:lnTo>
                  <a:lnTo>
                    <a:pt x="442" y="535"/>
                  </a:lnTo>
                  <a:lnTo>
                    <a:pt x="453" y="527"/>
                  </a:lnTo>
                  <a:lnTo>
                    <a:pt x="465" y="518"/>
                  </a:lnTo>
                  <a:lnTo>
                    <a:pt x="475" y="509"/>
                  </a:lnTo>
                  <a:lnTo>
                    <a:pt x="486" y="499"/>
                  </a:lnTo>
                  <a:lnTo>
                    <a:pt x="495" y="489"/>
                  </a:lnTo>
                  <a:lnTo>
                    <a:pt x="504" y="478"/>
                  </a:lnTo>
                  <a:lnTo>
                    <a:pt x="513" y="468"/>
                  </a:lnTo>
                  <a:lnTo>
                    <a:pt x="521" y="456"/>
                  </a:lnTo>
                  <a:lnTo>
                    <a:pt x="529" y="444"/>
                  </a:lnTo>
                  <a:lnTo>
                    <a:pt x="535" y="432"/>
                  </a:lnTo>
                  <a:lnTo>
                    <a:pt x="542" y="419"/>
                  </a:lnTo>
                  <a:lnTo>
                    <a:pt x="548" y="406"/>
                  </a:lnTo>
                  <a:lnTo>
                    <a:pt x="554" y="393"/>
                  </a:lnTo>
                  <a:lnTo>
                    <a:pt x="558" y="379"/>
                  </a:lnTo>
                  <a:lnTo>
                    <a:pt x="562" y="365"/>
                  </a:lnTo>
                  <a:lnTo>
                    <a:pt x="565" y="351"/>
                  </a:lnTo>
                  <a:lnTo>
                    <a:pt x="568" y="337"/>
                  </a:lnTo>
                  <a:lnTo>
                    <a:pt x="570" y="322"/>
                  </a:lnTo>
                  <a:lnTo>
                    <a:pt x="571" y="308"/>
                  </a:lnTo>
                  <a:lnTo>
                    <a:pt x="571" y="293"/>
                  </a:lnTo>
                  <a:close/>
                </a:path>
              </a:pathLst>
            </a:custGeom>
            <a:solidFill>
              <a:srgbClr val="C6D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2469"/>
            <p:cNvSpPr>
              <a:spLocks/>
            </p:cNvSpPr>
            <p:nvPr/>
          </p:nvSpPr>
          <p:spPr bwMode="auto">
            <a:xfrm>
              <a:off x="4503813" y="7369687"/>
              <a:ext cx="219542" cy="222724"/>
            </a:xfrm>
            <a:custGeom>
              <a:avLst/>
              <a:gdLst>
                <a:gd name="T0" fmla="*/ 549 w 554"/>
                <a:gd name="T1" fmla="*/ 222 h 558"/>
                <a:gd name="T2" fmla="*/ 526 w 554"/>
                <a:gd name="T3" fmla="*/ 158 h 558"/>
                <a:gd name="T4" fmla="*/ 490 w 554"/>
                <a:gd name="T5" fmla="*/ 101 h 558"/>
                <a:gd name="T6" fmla="*/ 442 w 554"/>
                <a:gd name="T7" fmla="*/ 55 h 558"/>
                <a:gd name="T8" fmla="*/ 383 w 554"/>
                <a:gd name="T9" fmla="*/ 22 h 558"/>
                <a:gd name="T10" fmla="*/ 317 w 554"/>
                <a:gd name="T11" fmla="*/ 3 h 558"/>
                <a:gd name="T12" fmla="*/ 255 w 554"/>
                <a:gd name="T13" fmla="*/ 0 h 558"/>
                <a:gd name="T14" fmla="*/ 232 w 554"/>
                <a:gd name="T15" fmla="*/ 4 h 558"/>
                <a:gd name="T16" fmla="*/ 209 w 554"/>
                <a:gd name="T17" fmla="*/ 17 h 558"/>
                <a:gd name="T18" fmla="*/ 203 w 554"/>
                <a:gd name="T19" fmla="*/ 22 h 558"/>
                <a:gd name="T20" fmla="*/ 192 w 554"/>
                <a:gd name="T21" fmla="*/ 28 h 558"/>
                <a:gd name="T22" fmla="*/ 178 w 554"/>
                <a:gd name="T23" fmla="*/ 37 h 558"/>
                <a:gd name="T24" fmla="*/ 163 w 554"/>
                <a:gd name="T25" fmla="*/ 49 h 558"/>
                <a:gd name="T26" fmla="*/ 160 w 554"/>
                <a:gd name="T27" fmla="*/ 51 h 558"/>
                <a:gd name="T28" fmla="*/ 150 w 554"/>
                <a:gd name="T29" fmla="*/ 59 h 558"/>
                <a:gd name="T30" fmla="*/ 209 w 554"/>
                <a:gd name="T31" fmla="*/ 35 h 558"/>
                <a:gd name="T32" fmla="*/ 287 w 554"/>
                <a:gd name="T33" fmla="*/ 27 h 558"/>
                <a:gd name="T34" fmla="*/ 350 w 554"/>
                <a:gd name="T35" fmla="*/ 38 h 558"/>
                <a:gd name="T36" fmla="*/ 406 w 554"/>
                <a:gd name="T37" fmla="*/ 63 h 558"/>
                <a:gd name="T38" fmla="*/ 453 w 554"/>
                <a:gd name="T39" fmla="*/ 100 h 558"/>
                <a:gd name="T40" fmla="*/ 490 w 554"/>
                <a:gd name="T41" fmla="*/ 148 h 558"/>
                <a:gd name="T42" fmla="*/ 516 w 554"/>
                <a:gd name="T43" fmla="*/ 204 h 558"/>
                <a:gd name="T44" fmla="*/ 527 w 554"/>
                <a:gd name="T45" fmla="*/ 267 h 558"/>
                <a:gd name="T46" fmla="*/ 522 w 554"/>
                <a:gd name="T47" fmla="*/ 330 h 558"/>
                <a:gd name="T48" fmla="*/ 502 w 554"/>
                <a:gd name="T49" fmla="*/ 389 h 558"/>
                <a:gd name="T50" fmla="*/ 470 w 554"/>
                <a:gd name="T51" fmla="*/ 440 h 558"/>
                <a:gd name="T52" fmla="*/ 425 w 554"/>
                <a:gd name="T53" fmla="*/ 482 h 558"/>
                <a:gd name="T54" fmla="*/ 372 w 554"/>
                <a:gd name="T55" fmla="*/ 512 h 558"/>
                <a:gd name="T56" fmla="*/ 313 w 554"/>
                <a:gd name="T57" fmla="*/ 529 h 558"/>
                <a:gd name="T58" fmla="*/ 248 w 554"/>
                <a:gd name="T59" fmla="*/ 530 h 558"/>
                <a:gd name="T60" fmla="*/ 188 w 554"/>
                <a:gd name="T61" fmla="*/ 516 h 558"/>
                <a:gd name="T62" fmla="*/ 133 w 554"/>
                <a:gd name="T63" fmla="*/ 489 h 558"/>
                <a:gd name="T64" fmla="*/ 87 w 554"/>
                <a:gd name="T65" fmla="*/ 449 h 558"/>
                <a:gd name="T66" fmla="*/ 52 w 554"/>
                <a:gd name="T67" fmla="*/ 400 h 558"/>
                <a:gd name="T68" fmla="*/ 29 w 554"/>
                <a:gd name="T69" fmla="*/ 342 h 558"/>
                <a:gd name="T70" fmla="*/ 21 w 554"/>
                <a:gd name="T71" fmla="*/ 280 h 558"/>
                <a:gd name="T72" fmla="*/ 26 w 554"/>
                <a:gd name="T73" fmla="*/ 232 h 558"/>
                <a:gd name="T74" fmla="*/ 17 w 554"/>
                <a:gd name="T75" fmla="*/ 256 h 558"/>
                <a:gd name="T76" fmla="*/ 9 w 554"/>
                <a:gd name="T77" fmla="*/ 285 h 558"/>
                <a:gd name="T78" fmla="*/ 5 w 554"/>
                <a:gd name="T79" fmla="*/ 298 h 558"/>
                <a:gd name="T80" fmla="*/ 2 w 554"/>
                <a:gd name="T81" fmla="*/ 312 h 558"/>
                <a:gd name="T82" fmla="*/ 0 w 554"/>
                <a:gd name="T83" fmla="*/ 325 h 558"/>
                <a:gd name="T84" fmla="*/ 9 w 554"/>
                <a:gd name="T85" fmla="*/ 365 h 558"/>
                <a:gd name="T86" fmla="*/ 60 w 554"/>
                <a:gd name="T87" fmla="*/ 459 h 558"/>
                <a:gd name="T88" fmla="*/ 154 w 554"/>
                <a:gd name="T89" fmla="*/ 531 h 558"/>
                <a:gd name="T90" fmla="*/ 225 w 554"/>
                <a:gd name="T91" fmla="*/ 554 h 558"/>
                <a:gd name="T92" fmla="*/ 288 w 554"/>
                <a:gd name="T93" fmla="*/ 558 h 558"/>
                <a:gd name="T94" fmla="*/ 357 w 554"/>
                <a:gd name="T95" fmla="*/ 546 h 558"/>
                <a:gd name="T96" fmla="*/ 419 w 554"/>
                <a:gd name="T97" fmla="*/ 518 h 558"/>
                <a:gd name="T98" fmla="*/ 472 w 554"/>
                <a:gd name="T99" fmla="*/ 477 h 558"/>
                <a:gd name="T100" fmla="*/ 513 w 554"/>
                <a:gd name="T101" fmla="*/ 424 h 558"/>
                <a:gd name="T102" fmla="*/ 541 w 554"/>
                <a:gd name="T103" fmla="*/ 363 h 558"/>
                <a:gd name="T104" fmla="*/ 554 w 554"/>
                <a:gd name="T105" fmla="*/ 29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4" h="558">
                  <a:moveTo>
                    <a:pt x="554" y="280"/>
                  </a:moveTo>
                  <a:lnTo>
                    <a:pt x="554" y="265"/>
                  </a:lnTo>
                  <a:lnTo>
                    <a:pt x="553" y="251"/>
                  </a:lnTo>
                  <a:lnTo>
                    <a:pt x="551" y="236"/>
                  </a:lnTo>
                  <a:lnTo>
                    <a:pt x="549" y="222"/>
                  </a:lnTo>
                  <a:lnTo>
                    <a:pt x="545" y="209"/>
                  </a:lnTo>
                  <a:lnTo>
                    <a:pt x="541" y="197"/>
                  </a:lnTo>
                  <a:lnTo>
                    <a:pt x="537" y="184"/>
                  </a:lnTo>
                  <a:lnTo>
                    <a:pt x="532" y="171"/>
                  </a:lnTo>
                  <a:lnTo>
                    <a:pt x="526" y="158"/>
                  </a:lnTo>
                  <a:lnTo>
                    <a:pt x="520" y="146"/>
                  </a:lnTo>
                  <a:lnTo>
                    <a:pt x="513" y="134"/>
                  </a:lnTo>
                  <a:lnTo>
                    <a:pt x="506" y="123"/>
                  </a:lnTo>
                  <a:lnTo>
                    <a:pt x="498" y="112"/>
                  </a:lnTo>
                  <a:lnTo>
                    <a:pt x="490" y="101"/>
                  </a:lnTo>
                  <a:lnTo>
                    <a:pt x="482" y="92"/>
                  </a:lnTo>
                  <a:lnTo>
                    <a:pt x="472" y="82"/>
                  </a:lnTo>
                  <a:lnTo>
                    <a:pt x="462" y="72"/>
                  </a:lnTo>
                  <a:lnTo>
                    <a:pt x="452" y="64"/>
                  </a:lnTo>
                  <a:lnTo>
                    <a:pt x="442" y="55"/>
                  </a:lnTo>
                  <a:lnTo>
                    <a:pt x="431" y="47"/>
                  </a:lnTo>
                  <a:lnTo>
                    <a:pt x="419" y="40"/>
                  </a:lnTo>
                  <a:lnTo>
                    <a:pt x="407" y="33"/>
                  </a:lnTo>
                  <a:lnTo>
                    <a:pt x="395" y="27"/>
                  </a:lnTo>
                  <a:lnTo>
                    <a:pt x="383" y="22"/>
                  </a:lnTo>
                  <a:lnTo>
                    <a:pt x="370" y="17"/>
                  </a:lnTo>
                  <a:lnTo>
                    <a:pt x="357" y="13"/>
                  </a:lnTo>
                  <a:lnTo>
                    <a:pt x="344" y="9"/>
                  </a:lnTo>
                  <a:lnTo>
                    <a:pt x="330" y="5"/>
                  </a:lnTo>
                  <a:lnTo>
                    <a:pt x="317" y="3"/>
                  </a:lnTo>
                  <a:lnTo>
                    <a:pt x="303" y="1"/>
                  </a:lnTo>
                  <a:lnTo>
                    <a:pt x="288" y="0"/>
                  </a:lnTo>
                  <a:lnTo>
                    <a:pt x="274" y="0"/>
                  </a:lnTo>
                  <a:lnTo>
                    <a:pt x="264" y="0"/>
                  </a:lnTo>
                  <a:lnTo>
                    <a:pt x="255" y="0"/>
                  </a:lnTo>
                  <a:lnTo>
                    <a:pt x="246" y="1"/>
                  </a:lnTo>
                  <a:lnTo>
                    <a:pt x="236" y="2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8" y="6"/>
                  </a:lnTo>
                  <a:lnTo>
                    <a:pt x="219" y="12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198" y="25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9" y="29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78" y="37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67" y="45"/>
                  </a:lnTo>
                  <a:lnTo>
                    <a:pt x="163" y="49"/>
                  </a:lnTo>
                  <a:lnTo>
                    <a:pt x="163" y="49"/>
                  </a:lnTo>
                  <a:lnTo>
                    <a:pt x="163" y="49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0" y="51"/>
                  </a:lnTo>
                  <a:lnTo>
                    <a:pt x="156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64" y="52"/>
                  </a:lnTo>
                  <a:lnTo>
                    <a:pt x="179" y="45"/>
                  </a:lnTo>
                  <a:lnTo>
                    <a:pt x="193" y="40"/>
                  </a:lnTo>
                  <a:lnTo>
                    <a:pt x="209" y="35"/>
                  </a:lnTo>
                  <a:lnTo>
                    <a:pt x="225" y="31"/>
                  </a:lnTo>
                  <a:lnTo>
                    <a:pt x="241" y="29"/>
                  </a:lnTo>
                  <a:lnTo>
                    <a:pt x="258" y="27"/>
                  </a:lnTo>
                  <a:lnTo>
                    <a:pt x="274" y="27"/>
                  </a:lnTo>
                  <a:lnTo>
                    <a:pt x="287" y="27"/>
                  </a:lnTo>
                  <a:lnTo>
                    <a:pt x="300" y="28"/>
                  </a:lnTo>
                  <a:lnTo>
                    <a:pt x="313" y="29"/>
                  </a:lnTo>
                  <a:lnTo>
                    <a:pt x="325" y="31"/>
                  </a:lnTo>
                  <a:lnTo>
                    <a:pt x="338" y="35"/>
                  </a:lnTo>
                  <a:lnTo>
                    <a:pt x="350" y="38"/>
                  </a:lnTo>
                  <a:lnTo>
                    <a:pt x="362" y="42"/>
                  </a:lnTo>
                  <a:lnTo>
                    <a:pt x="372" y="46"/>
                  </a:lnTo>
                  <a:lnTo>
                    <a:pt x="384" y="52"/>
                  </a:lnTo>
                  <a:lnTo>
                    <a:pt x="395" y="57"/>
                  </a:lnTo>
                  <a:lnTo>
                    <a:pt x="406" y="63"/>
                  </a:lnTo>
                  <a:lnTo>
                    <a:pt x="416" y="70"/>
                  </a:lnTo>
                  <a:lnTo>
                    <a:pt x="425" y="77"/>
                  </a:lnTo>
                  <a:lnTo>
                    <a:pt x="435" y="84"/>
                  </a:lnTo>
                  <a:lnTo>
                    <a:pt x="445" y="92"/>
                  </a:lnTo>
                  <a:lnTo>
                    <a:pt x="453" y="100"/>
                  </a:lnTo>
                  <a:lnTo>
                    <a:pt x="461" y="109"/>
                  </a:lnTo>
                  <a:lnTo>
                    <a:pt x="470" y="119"/>
                  </a:lnTo>
                  <a:lnTo>
                    <a:pt x="477" y="128"/>
                  </a:lnTo>
                  <a:lnTo>
                    <a:pt x="484" y="138"/>
                  </a:lnTo>
                  <a:lnTo>
                    <a:pt x="490" y="148"/>
                  </a:lnTo>
                  <a:lnTo>
                    <a:pt x="497" y="159"/>
                  </a:lnTo>
                  <a:lnTo>
                    <a:pt x="502" y="170"/>
                  </a:lnTo>
                  <a:lnTo>
                    <a:pt x="507" y="180"/>
                  </a:lnTo>
                  <a:lnTo>
                    <a:pt x="512" y="192"/>
                  </a:lnTo>
                  <a:lnTo>
                    <a:pt x="516" y="204"/>
                  </a:lnTo>
                  <a:lnTo>
                    <a:pt x="519" y="216"/>
                  </a:lnTo>
                  <a:lnTo>
                    <a:pt x="522" y="228"/>
                  </a:lnTo>
                  <a:lnTo>
                    <a:pt x="525" y="241"/>
                  </a:lnTo>
                  <a:lnTo>
                    <a:pt x="526" y="254"/>
                  </a:lnTo>
                  <a:lnTo>
                    <a:pt x="527" y="267"/>
                  </a:lnTo>
                  <a:lnTo>
                    <a:pt x="527" y="280"/>
                  </a:lnTo>
                  <a:lnTo>
                    <a:pt x="527" y="293"/>
                  </a:lnTo>
                  <a:lnTo>
                    <a:pt x="526" y="306"/>
                  </a:lnTo>
                  <a:lnTo>
                    <a:pt x="525" y="317"/>
                  </a:lnTo>
                  <a:lnTo>
                    <a:pt x="522" y="330"/>
                  </a:lnTo>
                  <a:lnTo>
                    <a:pt x="519" y="342"/>
                  </a:lnTo>
                  <a:lnTo>
                    <a:pt x="516" y="354"/>
                  </a:lnTo>
                  <a:lnTo>
                    <a:pt x="512" y="366"/>
                  </a:lnTo>
                  <a:lnTo>
                    <a:pt x="507" y="378"/>
                  </a:lnTo>
                  <a:lnTo>
                    <a:pt x="502" y="389"/>
                  </a:lnTo>
                  <a:lnTo>
                    <a:pt x="497" y="400"/>
                  </a:lnTo>
                  <a:lnTo>
                    <a:pt x="490" y="410"/>
                  </a:lnTo>
                  <a:lnTo>
                    <a:pt x="484" y="420"/>
                  </a:lnTo>
                  <a:lnTo>
                    <a:pt x="477" y="431"/>
                  </a:lnTo>
                  <a:lnTo>
                    <a:pt x="470" y="440"/>
                  </a:lnTo>
                  <a:lnTo>
                    <a:pt x="461" y="449"/>
                  </a:lnTo>
                  <a:lnTo>
                    <a:pt x="453" y="458"/>
                  </a:lnTo>
                  <a:lnTo>
                    <a:pt x="445" y="467"/>
                  </a:lnTo>
                  <a:lnTo>
                    <a:pt x="435" y="474"/>
                  </a:lnTo>
                  <a:lnTo>
                    <a:pt x="425" y="482"/>
                  </a:lnTo>
                  <a:lnTo>
                    <a:pt x="416" y="489"/>
                  </a:lnTo>
                  <a:lnTo>
                    <a:pt x="406" y="496"/>
                  </a:lnTo>
                  <a:lnTo>
                    <a:pt x="395" y="501"/>
                  </a:lnTo>
                  <a:lnTo>
                    <a:pt x="384" y="508"/>
                  </a:lnTo>
                  <a:lnTo>
                    <a:pt x="372" y="512"/>
                  </a:lnTo>
                  <a:lnTo>
                    <a:pt x="362" y="516"/>
                  </a:lnTo>
                  <a:lnTo>
                    <a:pt x="350" y="521"/>
                  </a:lnTo>
                  <a:lnTo>
                    <a:pt x="338" y="524"/>
                  </a:lnTo>
                  <a:lnTo>
                    <a:pt x="325" y="527"/>
                  </a:lnTo>
                  <a:lnTo>
                    <a:pt x="313" y="529"/>
                  </a:lnTo>
                  <a:lnTo>
                    <a:pt x="300" y="530"/>
                  </a:lnTo>
                  <a:lnTo>
                    <a:pt x="287" y="531"/>
                  </a:lnTo>
                  <a:lnTo>
                    <a:pt x="274" y="532"/>
                  </a:lnTo>
                  <a:lnTo>
                    <a:pt x="261" y="531"/>
                  </a:lnTo>
                  <a:lnTo>
                    <a:pt x="248" y="530"/>
                  </a:lnTo>
                  <a:lnTo>
                    <a:pt x="236" y="529"/>
                  </a:lnTo>
                  <a:lnTo>
                    <a:pt x="223" y="527"/>
                  </a:lnTo>
                  <a:lnTo>
                    <a:pt x="212" y="524"/>
                  </a:lnTo>
                  <a:lnTo>
                    <a:pt x="200" y="521"/>
                  </a:lnTo>
                  <a:lnTo>
                    <a:pt x="188" y="516"/>
                  </a:lnTo>
                  <a:lnTo>
                    <a:pt x="176" y="512"/>
                  </a:lnTo>
                  <a:lnTo>
                    <a:pt x="165" y="508"/>
                  </a:lnTo>
                  <a:lnTo>
                    <a:pt x="154" y="501"/>
                  </a:lnTo>
                  <a:lnTo>
                    <a:pt x="144" y="496"/>
                  </a:lnTo>
                  <a:lnTo>
                    <a:pt x="133" y="489"/>
                  </a:lnTo>
                  <a:lnTo>
                    <a:pt x="123" y="482"/>
                  </a:lnTo>
                  <a:lnTo>
                    <a:pt x="113" y="474"/>
                  </a:lnTo>
                  <a:lnTo>
                    <a:pt x="105" y="467"/>
                  </a:lnTo>
                  <a:lnTo>
                    <a:pt x="96" y="458"/>
                  </a:lnTo>
                  <a:lnTo>
                    <a:pt x="87" y="449"/>
                  </a:lnTo>
                  <a:lnTo>
                    <a:pt x="80" y="440"/>
                  </a:lnTo>
                  <a:lnTo>
                    <a:pt x="72" y="431"/>
                  </a:lnTo>
                  <a:lnTo>
                    <a:pt x="65" y="420"/>
                  </a:lnTo>
                  <a:lnTo>
                    <a:pt x="58" y="410"/>
                  </a:lnTo>
                  <a:lnTo>
                    <a:pt x="52" y="400"/>
                  </a:lnTo>
                  <a:lnTo>
                    <a:pt x="46" y="389"/>
                  </a:lnTo>
                  <a:lnTo>
                    <a:pt x="41" y="378"/>
                  </a:lnTo>
                  <a:lnTo>
                    <a:pt x="37" y="366"/>
                  </a:lnTo>
                  <a:lnTo>
                    <a:pt x="33" y="354"/>
                  </a:lnTo>
                  <a:lnTo>
                    <a:pt x="29" y="342"/>
                  </a:lnTo>
                  <a:lnTo>
                    <a:pt x="27" y="330"/>
                  </a:lnTo>
                  <a:lnTo>
                    <a:pt x="25" y="317"/>
                  </a:lnTo>
                  <a:lnTo>
                    <a:pt x="23" y="306"/>
                  </a:lnTo>
                  <a:lnTo>
                    <a:pt x="21" y="293"/>
                  </a:lnTo>
                  <a:lnTo>
                    <a:pt x="21" y="280"/>
                  </a:lnTo>
                  <a:lnTo>
                    <a:pt x="21" y="267"/>
                  </a:lnTo>
                  <a:lnTo>
                    <a:pt x="23" y="255"/>
                  </a:lnTo>
                  <a:lnTo>
                    <a:pt x="25" y="243"/>
                  </a:lnTo>
                  <a:lnTo>
                    <a:pt x="26" y="231"/>
                  </a:lnTo>
                  <a:lnTo>
                    <a:pt x="26" y="232"/>
                  </a:lnTo>
                  <a:lnTo>
                    <a:pt x="26" y="232"/>
                  </a:lnTo>
                  <a:lnTo>
                    <a:pt x="26" y="232"/>
                  </a:lnTo>
                  <a:lnTo>
                    <a:pt x="21" y="244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3" y="270"/>
                  </a:lnTo>
                  <a:lnTo>
                    <a:pt x="9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7" y="289"/>
                  </a:lnTo>
                  <a:lnTo>
                    <a:pt x="6" y="293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5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3" y="308"/>
                  </a:lnTo>
                  <a:lnTo>
                    <a:pt x="2" y="312"/>
                  </a:lnTo>
                  <a:lnTo>
                    <a:pt x="2" y="313"/>
                  </a:lnTo>
                  <a:lnTo>
                    <a:pt x="2" y="313"/>
                  </a:lnTo>
                  <a:lnTo>
                    <a:pt x="1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2" y="342"/>
                  </a:lnTo>
                  <a:lnTo>
                    <a:pt x="5" y="354"/>
                  </a:lnTo>
                  <a:lnTo>
                    <a:pt x="9" y="365"/>
                  </a:lnTo>
                  <a:lnTo>
                    <a:pt x="13" y="377"/>
                  </a:lnTo>
                  <a:lnTo>
                    <a:pt x="21" y="400"/>
                  </a:lnTo>
                  <a:lnTo>
                    <a:pt x="33" y="420"/>
                  </a:lnTo>
                  <a:lnTo>
                    <a:pt x="46" y="441"/>
                  </a:lnTo>
                  <a:lnTo>
                    <a:pt x="60" y="459"/>
                  </a:lnTo>
                  <a:lnTo>
                    <a:pt x="77" y="477"/>
                  </a:lnTo>
                  <a:lnTo>
                    <a:pt x="95" y="494"/>
                  </a:lnTo>
                  <a:lnTo>
                    <a:pt x="113" y="508"/>
                  </a:lnTo>
                  <a:lnTo>
                    <a:pt x="134" y="521"/>
                  </a:lnTo>
                  <a:lnTo>
                    <a:pt x="154" y="531"/>
                  </a:lnTo>
                  <a:lnTo>
                    <a:pt x="177" y="541"/>
                  </a:lnTo>
                  <a:lnTo>
                    <a:pt x="189" y="545"/>
                  </a:lnTo>
                  <a:lnTo>
                    <a:pt x="200" y="549"/>
                  </a:lnTo>
                  <a:lnTo>
                    <a:pt x="212" y="552"/>
                  </a:lnTo>
                  <a:lnTo>
                    <a:pt x="225" y="554"/>
                  </a:lnTo>
                  <a:lnTo>
                    <a:pt x="236" y="556"/>
                  </a:lnTo>
                  <a:lnTo>
                    <a:pt x="249" y="557"/>
                  </a:lnTo>
                  <a:lnTo>
                    <a:pt x="261" y="558"/>
                  </a:lnTo>
                  <a:lnTo>
                    <a:pt x="274" y="558"/>
                  </a:lnTo>
                  <a:lnTo>
                    <a:pt x="288" y="558"/>
                  </a:lnTo>
                  <a:lnTo>
                    <a:pt x="303" y="557"/>
                  </a:lnTo>
                  <a:lnTo>
                    <a:pt x="317" y="555"/>
                  </a:lnTo>
                  <a:lnTo>
                    <a:pt x="330" y="553"/>
                  </a:lnTo>
                  <a:lnTo>
                    <a:pt x="344" y="550"/>
                  </a:lnTo>
                  <a:lnTo>
                    <a:pt x="357" y="546"/>
                  </a:lnTo>
                  <a:lnTo>
                    <a:pt x="370" y="542"/>
                  </a:lnTo>
                  <a:lnTo>
                    <a:pt x="383" y="537"/>
                  </a:lnTo>
                  <a:lnTo>
                    <a:pt x="395" y="531"/>
                  </a:lnTo>
                  <a:lnTo>
                    <a:pt x="407" y="525"/>
                  </a:lnTo>
                  <a:lnTo>
                    <a:pt x="419" y="518"/>
                  </a:lnTo>
                  <a:lnTo>
                    <a:pt x="431" y="511"/>
                  </a:lnTo>
                  <a:lnTo>
                    <a:pt x="442" y="503"/>
                  </a:lnTo>
                  <a:lnTo>
                    <a:pt x="452" y="495"/>
                  </a:lnTo>
                  <a:lnTo>
                    <a:pt x="462" y="486"/>
                  </a:lnTo>
                  <a:lnTo>
                    <a:pt x="472" y="477"/>
                  </a:lnTo>
                  <a:lnTo>
                    <a:pt x="482" y="468"/>
                  </a:lnTo>
                  <a:lnTo>
                    <a:pt x="490" y="457"/>
                  </a:lnTo>
                  <a:lnTo>
                    <a:pt x="498" y="446"/>
                  </a:lnTo>
                  <a:lnTo>
                    <a:pt x="506" y="435"/>
                  </a:lnTo>
                  <a:lnTo>
                    <a:pt x="513" y="424"/>
                  </a:lnTo>
                  <a:lnTo>
                    <a:pt x="520" y="413"/>
                  </a:lnTo>
                  <a:lnTo>
                    <a:pt x="526" y="401"/>
                  </a:lnTo>
                  <a:lnTo>
                    <a:pt x="532" y="388"/>
                  </a:lnTo>
                  <a:lnTo>
                    <a:pt x="537" y="376"/>
                  </a:lnTo>
                  <a:lnTo>
                    <a:pt x="541" y="363"/>
                  </a:lnTo>
                  <a:lnTo>
                    <a:pt x="545" y="349"/>
                  </a:lnTo>
                  <a:lnTo>
                    <a:pt x="549" y="336"/>
                  </a:lnTo>
                  <a:lnTo>
                    <a:pt x="551" y="322"/>
                  </a:lnTo>
                  <a:lnTo>
                    <a:pt x="553" y="308"/>
                  </a:lnTo>
                  <a:lnTo>
                    <a:pt x="554" y="294"/>
                  </a:lnTo>
                  <a:lnTo>
                    <a:pt x="554" y="280"/>
                  </a:lnTo>
                  <a:close/>
                </a:path>
              </a:pathLst>
            </a:custGeom>
            <a:solidFill>
              <a:srgbClr val="C9D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2470"/>
            <p:cNvSpPr>
              <a:spLocks noEditPoints="1"/>
            </p:cNvSpPr>
            <p:nvPr/>
          </p:nvSpPr>
          <p:spPr bwMode="auto">
            <a:xfrm>
              <a:off x="4506995" y="7374461"/>
              <a:ext cx="211588" cy="213178"/>
            </a:xfrm>
            <a:custGeom>
              <a:avLst/>
              <a:gdLst>
                <a:gd name="T0" fmla="*/ 523 w 532"/>
                <a:gd name="T1" fmla="*/ 200 h 532"/>
                <a:gd name="T2" fmla="*/ 493 w 532"/>
                <a:gd name="T3" fmla="*/ 128 h 532"/>
                <a:gd name="T4" fmla="*/ 444 w 532"/>
                <a:gd name="T5" fmla="*/ 69 h 532"/>
                <a:gd name="T6" fmla="*/ 381 w 532"/>
                <a:gd name="T7" fmla="*/ 27 h 532"/>
                <a:gd name="T8" fmla="*/ 306 w 532"/>
                <a:gd name="T9" fmla="*/ 3 h 532"/>
                <a:gd name="T10" fmla="*/ 207 w 532"/>
                <a:gd name="T11" fmla="*/ 6 h 532"/>
                <a:gd name="T12" fmla="*/ 177 w 532"/>
                <a:gd name="T13" fmla="*/ 18 h 532"/>
                <a:gd name="T14" fmla="*/ 163 w 532"/>
                <a:gd name="T15" fmla="*/ 29 h 532"/>
                <a:gd name="T16" fmla="*/ 152 w 532"/>
                <a:gd name="T17" fmla="*/ 38 h 532"/>
                <a:gd name="T18" fmla="*/ 141 w 532"/>
                <a:gd name="T19" fmla="*/ 46 h 532"/>
                <a:gd name="T20" fmla="*/ 124 w 532"/>
                <a:gd name="T21" fmla="*/ 61 h 532"/>
                <a:gd name="T22" fmla="*/ 119 w 532"/>
                <a:gd name="T23" fmla="*/ 66 h 532"/>
                <a:gd name="T24" fmla="*/ 115 w 532"/>
                <a:gd name="T25" fmla="*/ 69 h 532"/>
                <a:gd name="T26" fmla="*/ 111 w 532"/>
                <a:gd name="T27" fmla="*/ 73 h 532"/>
                <a:gd name="T28" fmla="*/ 103 w 532"/>
                <a:gd name="T29" fmla="*/ 82 h 532"/>
                <a:gd name="T30" fmla="*/ 88 w 532"/>
                <a:gd name="T31" fmla="*/ 99 h 532"/>
                <a:gd name="T32" fmla="*/ 68 w 532"/>
                <a:gd name="T33" fmla="*/ 126 h 532"/>
                <a:gd name="T34" fmla="*/ 50 w 532"/>
                <a:gd name="T35" fmla="*/ 152 h 532"/>
                <a:gd name="T36" fmla="*/ 44 w 532"/>
                <a:gd name="T37" fmla="*/ 162 h 532"/>
                <a:gd name="T38" fmla="*/ 29 w 532"/>
                <a:gd name="T39" fmla="*/ 191 h 532"/>
                <a:gd name="T40" fmla="*/ 23 w 532"/>
                <a:gd name="T41" fmla="*/ 205 h 532"/>
                <a:gd name="T42" fmla="*/ 8 w 532"/>
                <a:gd name="T43" fmla="*/ 243 h 532"/>
                <a:gd name="T44" fmla="*/ 0 w 532"/>
                <a:gd name="T45" fmla="*/ 272 h 532"/>
                <a:gd name="T46" fmla="*/ 9 w 532"/>
                <a:gd name="T47" fmla="*/ 338 h 532"/>
                <a:gd name="T48" fmla="*/ 39 w 532"/>
                <a:gd name="T49" fmla="*/ 407 h 532"/>
                <a:gd name="T50" fmla="*/ 88 w 532"/>
                <a:gd name="T51" fmla="*/ 465 h 532"/>
                <a:gd name="T52" fmla="*/ 152 w 532"/>
                <a:gd name="T53" fmla="*/ 506 h 532"/>
                <a:gd name="T54" fmla="*/ 225 w 532"/>
                <a:gd name="T55" fmla="*/ 529 h 532"/>
                <a:gd name="T56" fmla="*/ 306 w 532"/>
                <a:gd name="T57" fmla="*/ 529 h 532"/>
                <a:gd name="T58" fmla="*/ 381 w 532"/>
                <a:gd name="T59" fmla="*/ 506 h 532"/>
                <a:gd name="T60" fmla="*/ 444 w 532"/>
                <a:gd name="T61" fmla="*/ 463 h 532"/>
                <a:gd name="T62" fmla="*/ 493 w 532"/>
                <a:gd name="T63" fmla="*/ 404 h 532"/>
                <a:gd name="T64" fmla="*/ 523 w 532"/>
                <a:gd name="T65" fmla="*/ 333 h 532"/>
                <a:gd name="T66" fmla="*/ 505 w 532"/>
                <a:gd name="T67" fmla="*/ 267 h 532"/>
                <a:gd name="T68" fmla="*/ 494 w 532"/>
                <a:gd name="T69" fmla="*/ 338 h 532"/>
                <a:gd name="T70" fmla="*/ 464 w 532"/>
                <a:gd name="T71" fmla="*/ 401 h 532"/>
                <a:gd name="T72" fmla="*/ 417 w 532"/>
                <a:gd name="T73" fmla="*/ 451 h 532"/>
                <a:gd name="T74" fmla="*/ 358 w 532"/>
                <a:gd name="T75" fmla="*/ 487 h 532"/>
                <a:gd name="T76" fmla="*/ 290 w 532"/>
                <a:gd name="T77" fmla="*/ 504 h 532"/>
                <a:gd name="T78" fmla="*/ 217 w 532"/>
                <a:gd name="T79" fmla="*/ 501 h 532"/>
                <a:gd name="T80" fmla="*/ 151 w 532"/>
                <a:gd name="T81" fmla="*/ 477 h 532"/>
                <a:gd name="T82" fmla="*/ 96 w 532"/>
                <a:gd name="T83" fmla="*/ 435 h 532"/>
                <a:gd name="T84" fmla="*/ 55 w 532"/>
                <a:gd name="T85" fmla="*/ 380 h 532"/>
                <a:gd name="T86" fmla="*/ 31 w 532"/>
                <a:gd name="T87" fmla="*/ 314 h 532"/>
                <a:gd name="T88" fmla="*/ 28 w 532"/>
                <a:gd name="T89" fmla="*/ 242 h 532"/>
                <a:gd name="T90" fmla="*/ 45 w 532"/>
                <a:gd name="T91" fmla="*/ 173 h 532"/>
                <a:gd name="T92" fmla="*/ 81 w 532"/>
                <a:gd name="T93" fmla="*/ 114 h 532"/>
                <a:gd name="T94" fmla="*/ 131 w 532"/>
                <a:gd name="T95" fmla="*/ 68 h 532"/>
                <a:gd name="T96" fmla="*/ 194 w 532"/>
                <a:gd name="T97" fmla="*/ 38 h 532"/>
                <a:gd name="T98" fmla="*/ 265 w 532"/>
                <a:gd name="T99" fmla="*/ 27 h 532"/>
                <a:gd name="T100" fmla="*/ 336 w 532"/>
                <a:gd name="T101" fmla="*/ 38 h 532"/>
                <a:gd name="T102" fmla="*/ 399 w 532"/>
                <a:gd name="T103" fmla="*/ 68 h 532"/>
                <a:gd name="T104" fmla="*/ 450 w 532"/>
                <a:gd name="T105" fmla="*/ 114 h 532"/>
                <a:gd name="T106" fmla="*/ 486 w 532"/>
                <a:gd name="T107" fmla="*/ 173 h 532"/>
                <a:gd name="T108" fmla="*/ 504 w 532"/>
                <a:gd name="T109" fmla="*/ 24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2" h="532">
                  <a:moveTo>
                    <a:pt x="532" y="267"/>
                  </a:moveTo>
                  <a:lnTo>
                    <a:pt x="531" y="253"/>
                  </a:lnTo>
                  <a:lnTo>
                    <a:pt x="530" y="239"/>
                  </a:lnTo>
                  <a:lnTo>
                    <a:pt x="529" y="226"/>
                  </a:lnTo>
                  <a:lnTo>
                    <a:pt x="527" y="213"/>
                  </a:lnTo>
                  <a:lnTo>
                    <a:pt x="523" y="200"/>
                  </a:lnTo>
                  <a:lnTo>
                    <a:pt x="519" y="187"/>
                  </a:lnTo>
                  <a:lnTo>
                    <a:pt x="516" y="175"/>
                  </a:lnTo>
                  <a:lnTo>
                    <a:pt x="510" y="163"/>
                  </a:lnTo>
                  <a:lnTo>
                    <a:pt x="505" y="151"/>
                  </a:lnTo>
                  <a:lnTo>
                    <a:pt x="500" y="139"/>
                  </a:lnTo>
                  <a:lnTo>
                    <a:pt x="493" y="128"/>
                  </a:lnTo>
                  <a:lnTo>
                    <a:pt x="486" y="118"/>
                  </a:lnTo>
                  <a:lnTo>
                    <a:pt x="479" y="107"/>
                  </a:lnTo>
                  <a:lnTo>
                    <a:pt x="470" y="97"/>
                  </a:lnTo>
                  <a:lnTo>
                    <a:pt x="463" y="87"/>
                  </a:lnTo>
                  <a:lnTo>
                    <a:pt x="453" y="78"/>
                  </a:lnTo>
                  <a:lnTo>
                    <a:pt x="444" y="69"/>
                  </a:lnTo>
                  <a:lnTo>
                    <a:pt x="435" y="60"/>
                  </a:lnTo>
                  <a:lnTo>
                    <a:pt x="425" y="53"/>
                  </a:lnTo>
                  <a:lnTo>
                    <a:pt x="414" y="45"/>
                  </a:lnTo>
                  <a:lnTo>
                    <a:pt x="403" y="39"/>
                  </a:lnTo>
                  <a:lnTo>
                    <a:pt x="393" y="32"/>
                  </a:lnTo>
                  <a:lnTo>
                    <a:pt x="381" y="27"/>
                  </a:lnTo>
                  <a:lnTo>
                    <a:pt x="369" y="22"/>
                  </a:lnTo>
                  <a:lnTo>
                    <a:pt x="357" y="16"/>
                  </a:lnTo>
                  <a:lnTo>
                    <a:pt x="344" y="12"/>
                  </a:lnTo>
                  <a:lnTo>
                    <a:pt x="332" y="9"/>
                  </a:lnTo>
                  <a:lnTo>
                    <a:pt x="319" y="5"/>
                  </a:lnTo>
                  <a:lnTo>
                    <a:pt x="306" y="3"/>
                  </a:lnTo>
                  <a:lnTo>
                    <a:pt x="292" y="1"/>
                  </a:lnTo>
                  <a:lnTo>
                    <a:pt x="279" y="1"/>
                  </a:lnTo>
                  <a:lnTo>
                    <a:pt x="265" y="0"/>
                  </a:lnTo>
                  <a:lnTo>
                    <a:pt x="246" y="1"/>
                  </a:lnTo>
                  <a:lnTo>
                    <a:pt x="226" y="3"/>
                  </a:lnTo>
                  <a:lnTo>
                    <a:pt x="207" y="6"/>
                  </a:lnTo>
                  <a:lnTo>
                    <a:pt x="189" y="12"/>
                  </a:lnTo>
                  <a:lnTo>
                    <a:pt x="183" y="15"/>
                  </a:lnTo>
                  <a:lnTo>
                    <a:pt x="183" y="15"/>
                  </a:lnTo>
                  <a:lnTo>
                    <a:pt x="183" y="15"/>
                  </a:lnTo>
                  <a:lnTo>
                    <a:pt x="180" y="16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69" y="24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58" y="32"/>
                  </a:lnTo>
                  <a:lnTo>
                    <a:pt x="154" y="36"/>
                  </a:lnTo>
                  <a:lnTo>
                    <a:pt x="154" y="36"/>
                  </a:lnTo>
                  <a:lnTo>
                    <a:pt x="154" y="36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51" y="38"/>
                  </a:lnTo>
                  <a:lnTo>
                    <a:pt x="147" y="41"/>
                  </a:lnTo>
                  <a:lnTo>
                    <a:pt x="143" y="44"/>
                  </a:lnTo>
                  <a:lnTo>
                    <a:pt x="143" y="44"/>
                  </a:lnTo>
                  <a:lnTo>
                    <a:pt x="143" y="44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32" y="54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4" y="61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2" y="64"/>
                  </a:lnTo>
                  <a:lnTo>
                    <a:pt x="120" y="65"/>
                  </a:lnTo>
                  <a:lnTo>
                    <a:pt x="120" y="66"/>
                  </a:lnTo>
                  <a:lnTo>
                    <a:pt x="119" y="66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7" y="67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5" y="69"/>
                  </a:lnTo>
                  <a:lnTo>
                    <a:pt x="114" y="71"/>
                  </a:lnTo>
                  <a:lnTo>
                    <a:pt x="114" y="71"/>
                  </a:lnTo>
                  <a:lnTo>
                    <a:pt x="113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1" y="73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6" y="79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97" y="90"/>
                  </a:lnTo>
                  <a:lnTo>
                    <a:pt x="90" y="96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77" y="112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30"/>
                  </a:lnTo>
                  <a:lnTo>
                    <a:pt x="63" y="132"/>
                  </a:lnTo>
                  <a:lnTo>
                    <a:pt x="63" y="133"/>
                  </a:lnTo>
                  <a:lnTo>
                    <a:pt x="62" y="133"/>
                  </a:lnTo>
                  <a:lnTo>
                    <a:pt x="57" y="14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47" y="158"/>
                  </a:lnTo>
                  <a:lnTo>
                    <a:pt x="44" y="162"/>
                  </a:lnTo>
                  <a:lnTo>
                    <a:pt x="44" y="162"/>
                  </a:lnTo>
                  <a:lnTo>
                    <a:pt x="44" y="162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37" y="175"/>
                  </a:lnTo>
                  <a:lnTo>
                    <a:pt x="33" y="182"/>
                  </a:lnTo>
                  <a:lnTo>
                    <a:pt x="29" y="191"/>
                  </a:lnTo>
                  <a:lnTo>
                    <a:pt x="25" y="200"/>
                  </a:lnTo>
                  <a:lnTo>
                    <a:pt x="25" y="201"/>
                  </a:lnTo>
                  <a:lnTo>
                    <a:pt x="24" y="201"/>
                  </a:lnTo>
                  <a:lnTo>
                    <a:pt x="23" y="204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0" y="212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2" y="231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" y="257"/>
                  </a:lnTo>
                  <a:lnTo>
                    <a:pt x="0" y="271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3"/>
                  </a:lnTo>
                  <a:lnTo>
                    <a:pt x="0" y="286"/>
                  </a:lnTo>
                  <a:lnTo>
                    <a:pt x="2" y="299"/>
                  </a:lnTo>
                  <a:lnTo>
                    <a:pt x="3" y="312"/>
                  </a:lnTo>
                  <a:lnTo>
                    <a:pt x="6" y="325"/>
                  </a:lnTo>
                  <a:lnTo>
                    <a:pt x="9" y="338"/>
                  </a:lnTo>
                  <a:lnTo>
                    <a:pt x="12" y="350"/>
                  </a:lnTo>
                  <a:lnTo>
                    <a:pt x="17" y="362"/>
                  </a:lnTo>
                  <a:lnTo>
                    <a:pt x="22" y="374"/>
                  </a:lnTo>
                  <a:lnTo>
                    <a:pt x="28" y="385"/>
                  </a:lnTo>
                  <a:lnTo>
                    <a:pt x="33" y="396"/>
                  </a:lnTo>
                  <a:lnTo>
                    <a:pt x="39" y="407"/>
                  </a:lnTo>
                  <a:lnTo>
                    <a:pt x="47" y="418"/>
                  </a:lnTo>
                  <a:lnTo>
                    <a:pt x="55" y="429"/>
                  </a:lnTo>
                  <a:lnTo>
                    <a:pt x="62" y="438"/>
                  </a:lnTo>
                  <a:lnTo>
                    <a:pt x="71" y="447"/>
                  </a:lnTo>
                  <a:lnTo>
                    <a:pt x="79" y="457"/>
                  </a:lnTo>
                  <a:lnTo>
                    <a:pt x="88" y="465"/>
                  </a:lnTo>
                  <a:lnTo>
                    <a:pt x="98" y="473"/>
                  </a:lnTo>
                  <a:lnTo>
                    <a:pt x="109" y="481"/>
                  </a:lnTo>
                  <a:lnTo>
                    <a:pt x="118" y="488"/>
                  </a:lnTo>
                  <a:lnTo>
                    <a:pt x="129" y="495"/>
                  </a:lnTo>
                  <a:lnTo>
                    <a:pt x="140" y="501"/>
                  </a:lnTo>
                  <a:lnTo>
                    <a:pt x="152" y="506"/>
                  </a:lnTo>
                  <a:lnTo>
                    <a:pt x="164" y="512"/>
                  </a:lnTo>
                  <a:lnTo>
                    <a:pt x="176" y="516"/>
                  </a:lnTo>
                  <a:lnTo>
                    <a:pt x="187" y="520"/>
                  </a:lnTo>
                  <a:lnTo>
                    <a:pt x="199" y="524"/>
                  </a:lnTo>
                  <a:lnTo>
                    <a:pt x="212" y="527"/>
                  </a:lnTo>
                  <a:lnTo>
                    <a:pt x="225" y="529"/>
                  </a:lnTo>
                  <a:lnTo>
                    <a:pt x="238" y="531"/>
                  </a:lnTo>
                  <a:lnTo>
                    <a:pt x="252" y="532"/>
                  </a:lnTo>
                  <a:lnTo>
                    <a:pt x="265" y="532"/>
                  </a:lnTo>
                  <a:lnTo>
                    <a:pt x="279" y="532"/>
                  </a:lnTo>
                  <a:lnTo>
                    <a:pt x="292" y="531"/>
                  </a:lnTo>
                  <a:lnTo>
                    <a:pt x="306" y="529"/>
                  </a:lnTo>
                  <a:lnTo>
                    <a:pt x="319" y="527"/>
                  </a:lnTo>
                  <a:lnTo>
                    <a:pt x="332" y="524"/>
                  </a:lnTo>
                  <a:lnTo>
                    <a:pt x="344" y="520"/>
                  </a:lnTo>
                  <a:lnTo>
                    <a:pt x="357" y="516"/>
                  </a:lnTo>
                  <a:lnTo>
                    <a:pt x="369" y="512"/>
                  </a:lnTo>
                  <a:lnTo>
                    <a:pt x="381" y="506"/>
                  </a:lnTo>
                  <a:lnTo>
                    <a:pt x="393" y="500"/>
                  </a:lnTo>
                  <a:lnTo>
                    <a:pt x="403" y="493"/>
                  </a:lnTo>
                  <a:lnTo>
                    <a:pt x="414" y="487"/>
                  </a:lnTo>
                  <a:lnTo>
                    <a:pt x="425" y="479"/>
                  </a:lnTo>
                  <a:lnTo>
                    <a:pt x="435" y="472"/>
                  </a:lnTo>
                  <a:lnTo>
                    <a:pt x="444" y="463"/>
                  </a:lnTo>
                  <a:lnTo>
                    <a:pt x="453" y="455"/>
                  </a:lnTo>
                  <a:lnTo>
                    <a:pt x="463" y="445"/>
                  </a:lnTo>
                  <a:lnTo>
                    <a:pt x="470" y="435"/>
                  </a:lnTo>
                  <a:lnTo>
                    <a:pt x="479" y="425"/>
                  </a:lnTo>
                  <a:lnTo>
                    <a:pt x="486" y="415"/>
                  </a:lnTo>
                  <a:lnTo>
                    <a:pt x="493" y="404"/>
                  </a:lnTo>
                  <a:lnTo>
                    <a:pt x="500" y="393"/>
                  </a:lnTo>
                  <a:lnTo>
                    <a:pt x="505" y="381"/>
                  </a:lnTo>
                  <a:lnTo>
                    <a:pt x="510" y="370"/>
                  </a:lnTo>
                  <a:lnTo>
                    <a:pt x="516" y="357"/>
                  </a:lnTo>
                  <a:lnTo>
                    <a:pt x="519" y="346"/>
                  </a:lnTo>
                  <a:lnTo>
                    <a:pt x="523" y="333"/>
                  </a:lnTo>
                  <a:lnTo>
                    <a:pt x="527" y="320"/>
                  </a:lnTo>
                  <a:lnTo>
                    <a:pt x="529" y="307"/>
                  </a:lnTo>
                  <a:lnTo>
                    <a:pt x="530" y="294"/>
                  </a:lnTo>
                  <a:lnTo>
                    <a:pt x="531" y="280"/>
                  </a:lnTo>
                  <a:lnTo>
                    <a:pt x="532" y="267"/>
                  </a:lnTo>
                  <a:close/>
                  <a:moveTo>
                    <a:pt x="505" y="267"/>
                  </a:moveTo>
                  <a:lnTo>
                    <a:pt x="505" y="279"/>
                  </a:lnTo>
                  <a:lnTo>
                    <a:pt x="504" y="290"/>
                  </a:lnTo>
                  <a:lnTo>
                    <a:pt x="502" y="302"/>
                  </a:lnTo>
                  <a:lnTo>
                    <a:pt x="500" y="314"/>
                  </a:lnTo>
                  <a:lnTo>
                    <a:pt x="497" y="326"/>
                  </a:lnTo>
                  <a:lnTo>
                    <a:pt x="494" y="338"/>
                  </a:lnTo>
                  <a:lnTo>
                    <a:pt x="490" y="349"/>
                  </a:lnTo>
                  <a:lnTo>
                    <a:pt x="486" y="360"/>
                  </a:lnTo>
                  <a:lnTo>
                    <a:pt x="481" y="370"/>
                  </a:lnTo>
                  <a:lnTo>
                    <a:pt x="476" y="380"/>
                  </a:lnTo>
                  <a:lnTo>
                    <a:pt x="470" y="391"/>
                  </a:lnTo>
                  <a:lnTo>
                    <a:pt x="464" y="401"/>
                  </a:lnTo>
                  <a:lnTo>
                    <a:pt x="457" y="409"/>
                  </a:lnTo>
                  <a:lnTo>
                    <a:pt x="450" y="419"/>
                  </a:lnTo>
                  <a:lnTo>
                    <a:pt x="442" y="428"/>
                  </a:lnTo>
                  <a:lnTo>
                    <a:pt x="435" y="435"/>
                  </a:lnTo>
                  <a:lnTo>
                    <a:pt x="426" y="444"/>
                  </a:lnTo>
                  <a:lnTo>
                    <a:pt x="417" y="451"/>
                  </a:lnTo>
                  <a:lnTo>
                    <a:pt x="409" y="458"/>
                  </a:lnTo>
                  <a:lnTo>
                    <a:pt x="399" y="464"/>
                  </a:lnTo>
                  <a:lnTo>
                    <a:pt x="389" y="471"/>
                  </a:lnTo>
                  <a:lnTo>
                    <a:pt x="380" y="477"/>
                  </a:lnTo>
                  <a:lnTo>
                    <a:pt x="369" y="482"/>
                  </a:lnTo>
                  <a:lnTo>
                    <a:pt x="358" y="487"/>
                  </a:lnTo>
                  <a:lnTo>
                    <a:pt x="347" y="491"/>
                  </a:lnTo>
                  <a:lnTo>
                    <a:pt x="336" y="495"/>
                  </a:lnTo>
                  <a:lnTo>
                    <a:pt x="326" y="498"/>
                  </a:lnTo>
                  <a:lnTo>
                    <a:pt x="314" y="501"/>
                  </a:lnTo>
                  <a:lnTo>
                    <a:pt x="302" y="503"/>
                  </a:lnTo>
                  <a:lnTo>
                    <a:pt x="290" y="504"/>
                  </a:lnTo>
                  <a:lnTo>
                    <a:pt x="278" y="505"/>
                  </a:lnTo>
                  <a:lnTo>
                    <a:pt x="265" y="505"/>
                  </a:lnTo>
                  <a:lnTo>
                    <a:pt x="253" y="505"/>
                  </a:lnTo>
                  <a:lnTo>
                    <a:pt x="240" y="504"/>
                  </a:lnTo>
                  <a:lnTo>
                    <a:pt x="228" y="503"/>
                  </a:lnTo>
                  <a:lnTo>
                    <a:pt x="217" y="501"/>
                  </a:lnTo>
                  <a:lnTo>
                    <a:pt x="206" y="498"/>
                  </a:lnTo>
                  <a:lnTo>
                    <a:pt x="194" y="495"/>
                  </a:lnTo>
                  <a:lnTo>
                    <a:pt x="183" y="491"/>
                  </a:lnTo>
                  <a:lnTo>
                    <a:pt x="172" y="487"/>
                  </a:lnTo>
                  <a:lnTo>
                    <a:pt x="162" y="482"/>
                  </a:lnTo>
                  <a:lnTo>
                    <a:pt x="151" y="477"/>
                  </a:lnTo>
                  <a:lnTo>
                    <a:pt x="141" y="471"/>
                  </a:lnTo>
                  <a:lnTo>
                    <a:pt x="131" y="464"/>
                  </a:lnTo>
                  <a:lnTo>
                    <a:pt x="122" y="458"/>
                  </a:lnTo>
                  <a:lnTo>
                    <a:pt x="113" y="451"/>
                  </a:lnTo>
                  <a:lnTo>
                    <a:pt x="104" y="444"/>
                  </a:lnTo>
                  <a:lnTo>
                    <a:pt x="96" y="435"/>
                  </a:lnTo>
                  <a:lnTo>
                    <a:pt x="88" y="428"/>
                  </a:lnTo>
                  <a:lnTo>
                    <a:pt x="81" y="419"/>
                  </a:lnTo>
                  <a:lnTo>
                    <a:pt x="73" y="409"/>
                  </a:lnTo>
                  <a:lnTo>
                    <a:pt x="66" y="401"/>
                  </a:lnTo>
                  <a:lnTo>
                    <a:pt x="61" y="391"/>
                  </a:lnTo>
                  <a:lnTo>
                    <a:pt x="55" y="380"/>
                  </a:lnTo>
                  <a:lnTo>
                    <a:pt x="49" y="370"/>
                  </a:lnTo>
                  <a:lnTo>
                    <a:pt x="45" y="360"/>
                  </a:lnTo>
                  <a:lnTo>
                    <a:pt x="41" y="349"/>
                  </a:lnTo>
                  <a:lnTo>
                    <a:pt x="36" y="338"/>
                  </a:lnTo>
                  <a:lnTo>
                    <a:pt x="33" y="326"/>
                  </a:lnTo>
                  <a:lnTo>
                    <a:pt x="31" y="314"/>
                  </a:lnTo>
                  <a:lnTo>
                    <a:pt x="29" y="302"/>
                  </a:lnTo>
                  <a:lnTo>
                    <a:pt x="28" y="290"/>
                  </a:lnTo>
                  <a:lnTo>
                    <a:pt x="27" y="279"/>
                  </a:lnTo>
                  <a:lnTo>
                    <a:pt x="25" y="267"/>
                  </a:lnTo>
                  <a:lnTo>
                    <a:pt x="27" y="254"/>
                  </a:lnTo>
                  <a:lnTo>
                    <a:pt x="28" y="242"/>
                  </a:lnTo>
                  <a:lnTo>
                    <a:pt x="29" y="230"/>
                  </a:lnTo>
                  <a:lnTo>
                    <a:pt x="31" y="218"/>
                  </a:lnTo>
                  <a:lnTo>
                    <a:pt x="33" y="206"/>
                  </a:lnTo>
                  <a:lnTo>
                    <a:pt x="36" y="195"/>
                  </a:lnTo>
                  <a:lnTo>
                    <a:pt x="41" y="184"/>
                  </a:lnTo>
                  <a:lnTo>
                    <a:pt x="45" y="173"/>
                  </a:lnTo>
                  <a:lnTo>
                    <a:pt x="49" y="162"/>
                  </a:lnTo>
                  <a:lnTo>
                    <a:pt x="55" y="152"/>
                  </a:lnTo>
                  <a:lnTo>
                    <a:pt x="61" y="142"/>
                  </a:lnTo>
                  <a:lnTo>
                    <a:pt x="66" y="133"/>
                  </a:lnTo>
                  <a:lnTo>
                    <a:pt x="73" y="123"/>
                  </a:lnTo>
                  <a:lnTo>
                    <a:pt x="81" y="114"/>
                  </a:lnTo>
                  <a:lnTo>
                    <a:pt x="88" y="105"/>
                  </a:lnTo>
                  <a:lnTo>
                    <a:pt x="96" y="97"/>
                  </a:lnTo>
                  <a:lnTo>
                    <a:pt x="104" y="88"/>
                  </a:lnTo>
                  <a:lnTo>
                    <a:pt x="113" y="81"/>
                  </a:lnTo>
                  <a:lnTo>
                    <a:pt x="122" y="74"/>
                  </a:lnTo>
                  <a:lnTo>
                    <a:pt x="131" y="68"/>
                  </a:lnTo>
                  <a:lnTo>
                    <a:pt x="141" y="61"/>
                  </a:lnTo>
                  <a:lnTo>
                    <a:pt x="151" y="56"/>
                  </a:lnTo>
                  <a:lnTo>
                    <a:pt x="162" y="51"/>
                  </a:lnTo>
                  <a:lnTo>
                    <a:pt x="172" y="45"/>
                  </a:lnTo>
                  <a:lnTo>
                    <a:pt x="183" y="41"/>
                  </a:lnTo>
                  <a:lnTo>
                    <a:pt x="194" y="38"/>
                  </a:lnTo>
                  <a:lnTo>
                    <a:pt x="206" y="34"/>
                  </a:lnTo>
                  <a:lnTo>
                    <a:pt x="217" y="31"/>
                  </a:lnTo>
                  <a:lnTo>
                    <a:pt x="228" y="29"/>
                  </a:lnTo>
                  <a:lnTo>
                    <a:pt x="240" y="28"/>
                  </a:lnTo>
                  <a:lnTo>
                    <a:pt x="253" y="27"/>
                  </a:lnTo>
                  <a:lnTo>
                    <a:pt x="265" y="27"/>
                  </a:lnTo>
                  <a:lnTo>
                    <a:pt x="278" y="27"/>
                  </a:lnTo>
                  <a:lnTo>
                    <a:pt x="290" y="28"/>
                  </a:lnTo>
                  <a:lnTo>
                    <a:pt x="302" y="29"/>
                  </a:lnTo>
                  <a:lnTo>
                    <a:pt x="314" y="31"/>
                  </a:lnTo>
                  <a:lnTo>
                    <a:pt x="326" y="34"/>
                  </a:lnTo>
                  <a:lnTo>
                    <a:pt x="336" y="38"/>
                  </a:lnTo>
                  <a:lnTo>
                    <a:pt x="347" y="41"/>
                  </a:lnTo>
                  <a:lnTo>
                    <a:pt x="358" y="45"/>
                  </a:lnTo>
                  <a:lnTo>
                    <a:pt x="369" y="51"/>
                  </a:lnTo>
                  <a:lnTo>
                    <a:pt x="380" y="56"/>
                  </a:lnTo>
                  <a:lnTo>
                    <a:pt x="389" y="61"/>
                  </a:lnTo>
                  <a:lnTo>
                    <a:pt x="399" y="68"/>
                  </a:lnTo>
                  <a:lnTo>
                    <a:pt x="409" y="74"/>
                  </a:lnTo>
                  <a:lnTo>
                    <a:pt x="417" y="81"/>
                  </a:lnTo>
                  <a:lnTo>
                    <a:pt x="426" y="88"/>
                  </a:lnTo>
                  <a:lnTo>
                    <a:pt x="435" y="97"/>
                  </a:lnTo>
                  <a:lnTo>
                    <a:pt x="442" y="105"/>
                  </a:lnTo>
                  <a:lnTo>
                    <a:pt x="450" y="114"/>
                  </a:lnTo>
                  <a:lnTo>
                    <a:pt x="457" y="123"/>
                  </a:lnTo>
                  <a:lnTo>
                    <a:pt x="464" y="133"/>
                  </a:lnTo>
                  <a:lnTo>
                    <a:pt x="470" y="142"/>
                  </a:lnTo>
                  <a:lnTo>
                    <a:pt x="476" y="152"/>
                  </a:lnTo>
                  <a:lnTo>
                    <a:pt x="481" y="162"/>
                  </a:lnTo>
                  <a:lnTo>
                    <a:pt x="486" y="173"/>
                  </a:lnTo>
                  <a:lnTo>
                    <a:pt x="490" y="184"/>
                  </a:lnTo>
                  <a:lnTo>
                    <a:pt x="494" y="195"/>
                  </a:lnTo>
                  <a:lnTo>
                    <a:pt x="497" y="206"/>
                  </a:lnTo>
                  <a:lnTo>
                    <a:pt x="500" y="218"/>
                  </a:lnTo>
                  <a:lnTo>
                    <a:pt x="502" y="230"/>
                  </a:lnTo>
                  <a:lnTo>
                    <a:pt x="504" y="242"/>
                  </a:lnTo>
                  <a:lnTo>
                    <a:pt x="505" y="254"/>
                  </a:lnTo>
                  <a:lnTo>
                    <a:pt x="505" y="267"/>
                  </a:lnTo>
                  <a:close/>
                </a:path>
              </a:pathLst>
            </a:custGeom>
            <a:solidFill>
              <a:srgbClr val="CCE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2471"/>
            <p:cNvSpPr>
              <a:spLocks noEditPoints="1"/>
            </p:cNvSpPr>
            <p:nvPr/>
          </p:nvSpPr>
          <p:spPr bwMode="auto">
            <a:xfrm>
              <a:off x="4511767" y="7380823"/>
              <a:ext cx="202043" cy="200451"/>
            </a:xfrm>
            <a:custGeom>
              <a:avLst/>
              <a:gdLst>
                <a:gd name="T0" fmla="*/ 501 w 506"/>
                <a:gd name="T1" fmla="*/ 201 h 505"/>
                <a:gd name="T2" fmla="*/ 481 w 506"/>
                <a:gd name="T3" fmla="*/ 143 h 505"/>
                <a:gd name="T4" fmla="*/ 449 w 506"/>
                <a:gd name="T5" fmla="*/ 92 h 505"/>
                <a:gd name="T6" fmla="*/ 404 w 506"/>
                <a:gd name="T7" fmla="*/ 50 h 505"/>
                <a:gd name="T8" fmla="*/ 351 w 506"/>
                <a:gd name="T9" fmla="*/ 19 h 505"/>
                <a:gd name="T10" fmla="*/ 292 w 506"/>
                <a:gd name="T11" fmla="*/ 2 h 505"/>
                <a:gd name="T12" fmla="*/ 220 w 506"/>
                <a:gd name="T13" fmla="*/ 2 h 505"/>
                <a:gd name="T14" fmla="*/ 143 w 506"/>
                <a:gd name="T15" fmla="*/ 25 h 505"/>
                <a:gd name="T16" fmla="*/ 113 w 506"/>
                <a:gd name="T17" fmla="*/ 47 h 505"/>
                <a:gd name="T18" fmla="*/ 110 w 506"/>
                <a:gd name="T19" fmla="*/ 50 h 505"/>
                <a:gd name="T20" fmla="*/ 106 w 506"/>
                <a:gd name="T21" fmla="*/ 53 h 505"/>
                <a:gd name="T22" fmla="*/ 102 w 506"/>
                <a:gd name="T23" fmla="*/ 57 h 505"/>
                <a:gd name="T24" fmla="*/ 99 w 506"/>
                <a:gd name="T25" fmla="*/ 59 h 505"/>
                <a:gd name="T26" fmla="*/ 91 w 506"/>
                <a:gd name="T27" fmla="*/ 68 h 505"/>
                <a:gd name="T28" fmla="*/ 78 w 506"/>
                <a:gd name="T29" fmla="*/ 83 h 505"/>
                <a:gd name="T30" fmla="*/ 65 w 506"/>
                <a:gd name="T31" fmla="*/ 98 h 505"/>
                <a:gd name="T32" fmla="*/ 51 w 506"/>
                <a:gd name="T33" fmla="*/ 118 h 505"/>
                <a:gd name="T34" fmla="*/ 38 w 506"/>
                <a:gd name="T35" fmla="*/ 138 h 505"/>
                <a:gd name="T36" fmla="*/ 32 w 506"/>
                <a:gd name="T37" fmla="*/ 148 h 505"/>
                <a:gd name="T38" fmla="*/ 21 w 506"/>
                <a:gd name="T39" fmla="*/ 168 h 505"/>
                <a:gd name="T40" fmla="*/ 11 w 506"/>
                <a:gd name="T41" fmla="*/ 190 h 505"/>
                <a:gd name="T42" fmla="*/ 4 w 506"/>
                <a:gd name="T43" fmla="*/ 216 h 505"/>
                <a:gd name="T44" fmla="*/ 2 w 506"/>
                <a:gd name="T45" fmla="*/ 279 h 505"/>
                <a:gd name="T46" fmla="*/ 16 w 506"/>
                <a:gd name="T47" fmla="*/ 339 h 505"/>
                <a:gd name="T48" fmla="*/ 44 w 506"/>
                <a:gd name="T49" fmla="*/ 393 h 505"/>
                <a:gd name="T50" fmla="*/ 84 w 506"/>
                <a:gd name="T51" fmla="*/ 440 h 505"/>
                <a:gd name="T52" fmla="*/ 133 w 506"/>
                <a:gd name="T53" fmla="*/ 474 h 505"/>
                <a:gd name="T54" fmla="*/ 191 w 506"/>
                <a:gd name="T55" fmla="*/ 497 h 505"/>
                <a:gd name="T56" fmla="*/ 253 w 506"/>
                <a:gd name="T57" fmla="*/ 505 h 505"/>
                <a:gd name="T58" fmla="*/ 317 w 506"/>
                <a:gd name="T59" fmla="*/ 497 h 505"/>
                <a:gd name="T60" fmla="*/ 374 w 506"/>
                <a:gd name="T61" fmla="*/ 474 h 505"/>
                <a:gd name="T62" fmla="*/ 424 w 506"/>
                <a:gd name="T63" fmla="*/ 440 h 505"/>
                <a:gd name="T64" fmla="*/ 463 w 506"/>
                <a:gd name="T65" fmla="*/ 393 h 505"/>
                <a:gd name="T66" fmla="*/ 491 w 506"/>
                <a:gd name="T67" fmla="*/ 339 h 505"/>
                <a:gd name="T68" fmla="*/ 505 w 506"/>
                <a:gd name="T69" fmla="*/ 279 h 505"/>
                <a:gd name="T70" fmla="*/ 479 w 506"/>
                <a:gd name="T71" fmla="*/ 275 h 505"/>
                <a:gd name="T72" fmla="*/ 466 w 506"/>
                <a:gd name="T73" fmla="*/ 330 h 505"/>
                <a:gd name="T74" fmla="*/ 413 w 506"/>
                <a:gd name="T75" fmla="*/ 413 h 505"/>
                <a:gd name="T76" fmla="*/ 331 w 506"/>
                <a:gd name="T77" fmla="*/ 464 h 505"/>
                <a:gd name="T78" fmla="*/ 277 w 506"/>
                <a:gd name="T79" fmla="*/ 477 h 505"/>
                <a:gd name="T80" fmla="*/ 219 w 506"/>
                <a:gd name="T81" fmla="*/ 476 h 505"/>
                <a:gd name="T82" fmla="*/ 166 w 506"/>
                <a:gd name="T83" fmla="*/ 461 h 505"/>
                <a:gd name="T84" fmla="*/ 79 w 506"/>
                <a:gd name="T85" fmla="*/ 396 h 505"/>
                <a:gd name="T86" fmla="*/ 37 w 506"/>
                <a:gd name="T87" fmla="*/ 320 h 505"/>
                <a:gd name="T88" fmla="*/ 27 w 506"/>
                <a:gd name="T89" fmla="*/ 263 h 505"/>
                <a:gd name="T90" fmla="*/ 32 w 506"/>
                <a:gd name="T91" fmla="*/ 206 h 505"/>
                <a:gd name="T92" fmla="*/ 54 w 506"/>
                <a:gd name="T93" fmla="*/ 145 h 505"/>
                <a:gd name="T94" fmla="*/ 127 w 506"/>
                <a:gd name="T95" fmla="*/ 65 h 505"/>
                <a:gd name="T96" fmla="*/ 197 w 506"/>
                <a:gd name="T97" fmla="*/ 33 h 505"/>
                <a:gd name="T98" fmla="*/ 253 w 506"/>
                <a:gd name="T99" fmla="*/ 26 h 505"/>
                <a:gd name="T100" fmla="*/ 309 w 506"/>
                <a:gd name="T101" fmla="*/ 33 h 505"/>
                <a:gd name="T102" fmla="*/ 380 w 506"/>
                <a:gd name="T103" fmla="*/ 65 h 505"/>
                <a:gd name="T104" fmla="*/ 452 w 506"/>
                <a:gd name="T105" fmla="*/ 145 h 505"/>
                <a:gd name="T106" fmla="*/ 475 w 506"/>
                <a:gd name="T107" fmla="*/ 206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6" h="505">
                  <a:moveTo>
                    <a:pt x="506" y="253"/>
                  </a:moveTo>
                  <a:lnTo>
                    <a:pt x="506" y="240"/>
                  </a:lnTo>
                  <a:lnTo>
                    <a:pt x="505" y="227"/>
                  </a:lnTo>
                  <a:lnTo>
                    <a:pt x="504" y="214"/>
                  </a:lnTo>
                  <a:lnTo>
                    <a:pt x="501" y="201"/>
                  </a:lnTo>
                  <a:lnTo>
                    <a:pt x="498" y="189"/>
                  </a:lnTo>
                  <a:lnTo>
                    <a:pt x="495" y="177"/>
                  </a:lnTo>
                  <a:lnTo>
                    <a:pt x="491" y="165"/>
                  </a:lnTo>
                  <a:lnTo>
                    <a:pt x="486" y="153"/>
                  </a:lnTo>
                  <a:lnTo>
                    <a:pt x="481" y="143"/>
                  </a:lnTo>
                  <a:lnTo>
                    <a:pt x="476" y="132"/>
                  </a:lnTo>
                  <a:lnTo>
                    <a:pt x="469" y="121"/>
                  </a:lnTo>
                  <a:lnTo>
                    <a:pt x="463" y="111"/>
                  </a:lnTo>
                  <a:lnTo>
                    <a:pt x="456" y="101"/>
                  </a:lnTo>
                  <a:lnTo>
                    <a:pt x="449" y="92"/>
                  </a:lnTo>
                  <a:lnTo>
                    <a:pt x="440" y="82"/>
                  </a:lnTo>
                  <a:lnTo>
                    <a:pt x="432" y="73"/>
                  </a:lnTo>
                  <a:lnTo>
                    <a:pt x="424" y="65"/>
                  </a:lnTo>
                  <a:lnTo>
                    <a:pt x="414" y="57"/>
                  </a:lnTo>
                  <a:lnTo>
                    <a:pt x="404" y="50"/>
                  </a:lnTo>
                  <a:lnTo>
                    <a:pt x="395" y="43"/>
                  </a:lnTo>
                  <a:lnTo>
                    <a:pt x="385" y="36"/>
                  </a:lnTo>
                  <a:lnTo>
                    <a:pt x="374" y="30"/>
                  </a:lnTo>
                  <a:lnTo>
                    <a:pt x="363" y="25"/>
                  </a:lnTo>
                  <a:lnTo>
                    <a:pt x="351" y="19"/>
                  </a:lnTo>
                  <a:lnTo>
                    <a:pt x="341" y="15"/>
                  </a:lnTo>
                  <a:lnTo>
                    <a:pt x="329" y="11"/>
                  </a:lnTo>
                  <a:lnTo>
                    <a:pt x="317" y="8"/>
                  </a:lnTo>
                  <a:lnTo>
                    <a:pt x="304" y="4"/>
                  </a:lnTo>
                  <a:lnTo>
                    <a:pt x="292" y="2"/>
                  </a:lnTo>
                  <a:lnTo>
                    <a:pt x="279" y="1"/>
                  </a:lnTo>
                  <a:lnTo>
                    <a:pt x="266" y="0"/>
                  </a:lnTo>
                  <a:lnTo>
                    <a:pt x="253" y="0"/>
                  </a:lnTo>
                  <a:lnTo>
                    <a:pt x="237" y="0"/>
                  </a:lnTo>
                  <a:lnTo>
                    <a:pt x="220" y="2"/>
                  </a:lnTo>
                  <a:lnTo>
                    <a:pt x="204" y="4"/>
                  </a:lnTo>
                  <a:lnTo>
                    <a:pt x="188" y="8"/>
                  </a:lnTo>
                  <a:lnTo>
                    <a:pt x="172" y="13"/>
                  </a:lnTo>
                  <a:lnTo>
                    <a:pt x="158" y="18"/>
                  </a:lnTo>
                  <a:lnTo>
                    <a:pt x="143" y="25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0" y="40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2" y="47"/>
                  </a:lnTo>
                  <a:lnTo>
                    <a:pt x="111" y="49"/>
                  </a:lnTo>
                  <a:lnTo>
                    <a:pt x="111" y="50"/>
                  </a:lnTo>
                  <a:lnTo>
                    <a:pt x="110" y="50"/>
                  </a:lnTo>
                  <a:lnTo>
                    <a:pt x="108" y="51"/>
                  </a:lnTo>
                  <a:lnTo>
                    <a:pt x="108" y="52"/>
                  </a:lnTo>
                  <a:lnTo>
                    <a:pt x="107" y="52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3" y="55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1" y="57"/>
                  </a:lnTo>
                  <a:lnTo>
                    <a:pt x="100" y="59"/>
                  </a:lnTo>
                  <a:lnTo>
                    <a:pt x="100" y="59"/>
                  </a:lnTo>
                  <a:lnTo>
                    <a:pt x="99" y="5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4" y="65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85" y="76"/>
                  </a:lnTo>
                  <a:lnTo>
                    <a:pt x="78" y="82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65" y="98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3" y="116"/>
                  </a:lnTo>
                  <a:lnTo>
                    <a:pt x="51" y="118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5" y="12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5" y="144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25" y="161"/>
                  </a:lnTo>
                  <a:lnTo>
                    <a:pt x="21" y="168"/>
                  </a:lnTo>
                  <a:lnTo>
                    <a:pt x="17" y="177"/>
                  </a:lnTo>
                  <a:lnTo>
                    <a:pt x="13" y="186"/>
                  </a:lnTo>
                  <a:lnTo>
                    <a:pt x="13" y="187"/>
                  </a:lnTo>
                  <a:lnTo>
                    <a:pt x="12" y="187"/>
                  </a:lnTo>
                  <a:lnTo>
                    <a:pt x="11" y="190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8" y="198"/>
                  </a:lnTo>
                  <a:lnTo>
                    <a:pt x="5" y="204"/>
                  </a:lnTo>
                  <a:lnTo>
                    <a:pt x="4" y="216"/>
                  </a:lnTo>
                  <a:lnTo>
                    <a:pt x="2" y="228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0" y="266"/>
                  </a:lnTo>
                  <a:lnTo>
                    <a:pt x="2" y="279"/>
                  </a:lnTo>
                  <a:lnTo>
                    <a:pt x="4" y="290"/>
                  </a:lnTo>
                  <a:lnTo>
                    <a:pt x="6" y="303"/>
                  </a:lnTo>
                  <a:lnTo>
                    <a:pt x="8" y="315"/>
                  </a:lnTo>
                  <a:lnTo>
                    <a:pt x="12" y="327"/>
                  </a:lnTo>
                  <a:lnTo>
                    <a:pt x="16" y="339"/>
                  </a:lnTo>
                  <a:lnTo>
                    <a:pt x="20" y="351"/>
                  </a:lnTo>
                  <a:lnTo>
                    <a:pt x="25" y="362"/>
                  </a:lnTo>
                  <a:lnTo>
                    <a:pt x="31" y="373"/>
                  </a:lnTo>
                  <a:lnTo>
                    <a:pt x="37" y="383"/>
                  </a:lnTo>
                  <a:lnTo>
                    <a:pt x="44" y="393"/>
                  </a:lnTo>
                  <a:lnTo>
                    <a:pt x="51" y="404"/>
                  </a:lnTo>
                  <a:lnTo>
                    <a:pt x="59" y="413"/>
                  </a:lnTo>
                  <a:lnTo>
                    <a:pt x="66" y="422"/>
                  </a:lnTo>
                  <a:lnTo>
                    <a:pt x="75" y="431"/>
                  </a:lnTo>
                  <a:lnTo>
                    <a:pt x="84" y="440"/>
                  </a:lnTo>
                  <a:lnTo>
                    <a:pt x="92" y="447"/>
                  </a:lnTo>
                  <a:lnTo>
                    <a:pt x="102" y="455"/>
                  </a:lnTo>
                  <a:lnTo>
                    <a:pt x="112" y="462"/>
                  </a:lnTo>
                  <a:lnTo>
                    <a:pt x="123" y="469"/>
                  </a:lnTo>
                  <a:lnTo>
                    <a:pt x="133" y="474"/>
                  </a:lnTo>
                  <a:lnTo>
                    <a:pt x="144" y="481"/>
                  </a:lnTo>
                  <a:lnTo>
                    <a:pt x="155" y="485"/>
                  </a:lnTo>
                  <a:lnTo>
                    <a:pt x="167" y="489"/>
                  </a:lnTo>
                  <a:lnTo>
                    <a:pt x="179" y="494"/>
                  </a:lnTo>
                  <a:lnTo>
                    <a:pt x="191" y="497"/>
                  </a:lnTo>
                  <a:lnTo>
                    <a:pt x="202" y="500"/>
                  </a:lnTo>
                  <a:lnTo>
                    <a:pt x="215" y="502"/>
                  </a:lnTo>
                  <a:lnTo>
                    <a:pt x="227" y="503"/>
                  </a:lnTo>
                  <a:lnTo>
                    <a:pt x="240" y="504"/>
                  </a:lnTo>
                  <a:lnTo>
                    <a:pt x="253" y="505"/>
                  </a:lnTo>
                  <a:lnTo>
                    <a:pt x="266" y="504"/>
                  </a:lnTo>
                  <a:lnTo>
                    <a:pt x="279" y="503"/>
                  </a:lnTo>
                  <a:lnTo>
                    <a:pt x="292" y="502"/>
                  </a:lnTo>
                  <a:lnTo>
                    <a:pt x="304" y="500"/>
                  </a:lnTo>
                  <a:lnTo>
                    <a:pt x="317" y="497"/>
                  </a:lnTo>
                  <a:lnTo>
                    <a:pt x="329" y="494"/>
                  </a:lnTo>
                  <a:lnTo>
                    <a:pt x="341" y="489"/>
                  </a:lnTo>
                  <a:lnTo>
                    <a:pt x="351" y="485"/>
                  </a:lnTo>
                  <a:lnTo>
                    <a:pt x="363" y="481"/>
                  </a:lnTo>
                  <a:lnTo>
                    <a:pt x="374" y="474"/>
                  </a:lnTo>
                  <a:lnTo>
                    <a:pt x="385" y="469"/>
                  </a:lnTo>
                  <a:lnTo>
                    <a:pt x="395" y="462"/>
                  </a:lnTo>
                  <a:lnTo>
                    <a:pt x="404" y="455"/>
                  </a:lnTo>
                  <a:lnTo>
                    <a:pt x="414" y="447"/>
                  </a:lnTo>
                  <a:lnTo>
                    <a:pt x="424" y="440"/>
                  </a:lnTo>
                  <a:lnTo>
                    <a:pt x="432" y="431"/>
                  </a:lnTo>
                  <a:lnTo>
                    <a:pt x="440" y="422"/>
                  </a:lnTo>
                  <a:lnTo>
                    <a:pt x="449" y="413"/>
                  </a:lnTo>
                  <a:lnTo>
                    <a:pt x="456" y="404"/>
                  </a:lnTo>
                  <a:lnTo>
                    <a:pt x="463" y="393"/>
                  </a:lnTo>
                  <a:lnTo>
                    <a:pt x="469" y="383"/>
                  </a:lnTo>
                  <a:lnTo>
                    <a:pt x="476" y="373"/>
                  </a:lnTo>
                  <a:lnTo>
                    <a:pt x="481" y="362"/>
                  </a:lnTo>
                  <a:lnTo>
                    <a:pt x="486" y="351"/>
                  </a:lnTo>
                  <a:lnTo>
                    <a:pt x="491" y="339"/>
                  </a:lnTo>
                  <a:lnTo>
                    <a:pt x="495" y="327"/>
                  </a:lnTo>
                  <a:lnTo>
                    <a:pt x="498" y="315"/>
                  </a:lnTo>
                  <a:lnTo>
                    <a:pt x="501" y="303"/>
                  </a:lnTo>
                  <a:lnTo>
                    <a:pt x="504" y="290"/>
                  </a:lnTo>
                  <a:lnTo>
                    <a:pt x="505" y="279"/>
                  </a:lnTo>
                  <a:lnTo>
                    <a:pt x="506" y="266"/>
                  </a:lnTo>
                  <a:lnTo>
                    <a:pt x="506" y="253"/>
                  </a:lnTo>
                  <a:close/>
                  <a:moveTo>
                    <a:pt x="480" y="253"/>
                  </a:moveTo>
                  <a:lnTo>
                    <a:pt x="479" y="263"/>
                  </a:lnTo>
                  <a:lnTo>
                    <a:pt x="479" y="275"/>
                  </a:lnTo>
                  <a:lnTo>
                    <a:pt x="477" y="286"/>
                  </a:lnTo>
                  <a:lnTo>
                    <a:pt x="475" y="298"/>
                  </a:lnTo>
                  <a:lnTo>
                    <a:pt x="472" y="309"/>
                  </a:lnTo>
                  <a:lnTo>
                    <a:pt x="469" y="320"/>
                  </a:lnTo>
                  <a:lnTo>
                    <a:pt x="466" y="330"/>
                  </a:lnTo>
                  <a:lnTo>
                    <a:pt x="462" y="340"/>
                  </a:lnTo>
                  <a:lnTo>
                    <a:pt x="452" y="360"/>
                  </a:lnTo>
                  <a:lnTo>
                    <a:pt x="441" y="379"/>
                  </a:lnTo>
                  <a:lnTo>
                    <a:pt x="428" y="396"/>
                  </a:lnTo>
                  <a:lnTo>
                    <a:pt x="413" y="413"/>
                  </a:lnTo>
                  <a:lnTo>
                    <a:pt x="397" y="427"/>
                  </a:lnTo>
                  <a:lnTo>
                    <a:pt x="380" y="440"/>
                  </a:lnTo>
                  <a:lnTo>
                    <a:pt x="361" y="451"/>
                  </a:lnTo>
                  <a:lnTo>
                    <a:pt x="342" y="461"/>
                  </a:lnTo>
                  <a:lnTo>
                    <a:pt x="331" y="464"/>
                  </a:lnTo>
                  <a:lnTo>
                    <a:pt x="320" y="469"/>
                  </a:lnTo>
                  <a:lnTo>
                    <a:pt x="309" y="471"/>
                  </a:lnTo>
                  <a:lnTo>
                    <a:pt x="299" y="474"/>
                  </a:lnTo>
                  <a:lnTo>
                    <a:pt x="288" y="476"/>
                  </a:lnTo>
                  <a:lnTo>
                    <a:pt x="277" y="477"/>
                  </a:lnTo>
                  <a:lnTo>
                    <a:pt x="265" y="478"/>
                  </a:lnTo>
                  <a:lnTo>
                    <a:pt x="253" y="478"/>
                  </a:lnTo>
                  <a:lnTo>
                    <a:pt x="241" y="478"/>
                  </a:lnTo>
                  <a:lnTo>
                    <a:pt x="231" y="477"/>
                  </a:lnTo>
                  <a:lnTo>
                    <a:pt x="219" y="476"/>
                  </a:lnTo>
                  <a:lnTo>
                    <a:pt x="208" y="474"/>
                  </a:lnTo>
                  <a:lnTo>
                    <a:pt x="197" y="471"/>
                  </a:lnTo>
                  <a:lnTo>
                    <a:pt x="186" y="469"/>
                  </a:lnTo>
                  <a:lnTo>
                    <a:pt x="175" y="464"/>
                  </a:lnTo>
                  <a:lnTo>
                    <a:pt x="166" y="461"/>
                  </a:lnTo>
                  <a:lnTo>
                    <a:pt x="145" y="451"/>
                  </a:lnTo>
                  <a:lnTo>
                    <a:pt x="127" y="440"/>
                  </a:lnTo>
                  <a:lnTo>
                    <a:pt x="110" y="427"/>
                  </a:lnTo>
                  <a:lnTo>
                    <a:pt x="93" y="413"/>
                  </a:lnTo>
                  <a:lnTo>
                    <a:pt x="79" y="396"/>
                  </a:lnTo>
                  <a:lnTo>
                    <a:pt x="66" y="379"/>
                  </a:lnTo>
                  <a:lnTo>
                    <a:pt x="54" y="360"/>
                  </a:lnTo>
                  <a:lnTo>
                    <a:pt x="45" y="340"/>
                  </a:lnTo>
                  <a:lnTo>
                    <a:pt x="40" y="330"/>
                  </a:lnTo>
                  <a:lnTo>
                    <a:pt x="37" y="320"/>
                  </a:lnTo>
                  <a:lnTo>
                    <a:pt x="34" y="309"/>
                  </a:lnTo>
                  <a:lnTo>
                    <a:pt x="32" y="298"/>
                  </a:lnTo>
                  <a:lnTo>
                    <a:pt x="30" y="286"/>
                  </a:lnTo>
                  <a:lnTo>
                    <a:pt x="29" y="275"/>
                  </a:lnTo>
                  <a:lnTo>
                    <a:pt x="27" y="263"/>
                  </a:lnTo>
                  <a:lnTo>
                    <a:pt x="27" y="253"/>
                  </a:lnTo>
                  <a:lnTo>
                    <a:pt x="27" y="241"/>
                  </a:lnTo>
                  <a:lnTo>
                    <a:pt x="29" y="229"/>
                  </a:lnTo>
                  <a:lnTo>
                    <a:pt x="30" y="218"/>
                  </a:lnTo>
                  <a:lnTo>
                    <a:pt x="32" y="206"/>
                  </a:lnTo>
                  <a:lnTo>
                    <a:pt x="34" y="195"/>
                  </a:lnTo>
                  <a:lnTo>
                    <a:pt x="37" y="185"/>
                  </a:lnTo>
                  <a:lnTo>
                    <a:pt x="40" y="175"/>
                  </a:lnTo>
                  <a:lnTo>
                    <a:pt x="45" y="164"/>
                  </a:lnTo>
                  <a:lnTo>
                    <a:pt x="54" y="145"/>
                  </a:lnTo>
                  <a:lnTo>
                    <a:pt x="66" y="126"/>
                  </a:lnTo>
                  <a:lnTo>
                    <a:pt x="79" y="108"/>
                  </a:lnTo>
                  <a:lnTo>
                    <a:pt x="93" y="93"/>
                  </a:lnTo>
                  <a:lnTo>
                    <a:pt x="110" y="78"/>
                  </a:lnTo>
                  <a:lnTo>
                    <a:pt x="127" y="65"/>
                  </a:lnTo>
                  <a:lnTo>
                    <a:pt x="145" y="53"/>
                  </a:lnTo>
                  <a:lnTo>
                    <a:pt x="166" y="44"/>
                  </a:lnTo>
                  <a:lnTo>
                    <a:pt x="175" y="40"/>
                  </a:lnTo>
                  <a:lnTo>
                    <a:pt x="186" y="37"/>
                  </a:lnTo>
                  <a:lnTo>
                    <a:pt x="197" y="33"/>
                  </a:lnTo>
                  <a:lnTo>
                    <a:pt x="208" y="30"/>
                  </a:lnTo>
                  <a:lnTo>
                    <a:pt x="219" y="29"/>
                  </a:lnTo>
                  <a:lnTo>
                    <a:pt x="231" y="27"/>
                  </a:lnTo>
                  <a:lnTo>
                    <a:pt x="241" y="26"/>
                  </a:lnTo>
                  <a:lnTo>
                    <a:pt x="253" y="26"/>
                  </a:lnTo>
                  <a:lnTo>
                    <a:pt x="265" y="26"/>
                  </a:lnTo>
                  <a:lnTo>
                    <a:pt x="277" y="27"/>
                  </a:lnTo>
                  <a:lnTo>
                    <a:pt x="288" y="29"/>
                  </a:lnTo>
                  <a:lnTo>
                    <a:pt x="299" y="30"/>
                  </a:lnTo>
                  <a:lnTo>
                    <a:pt x="309" y="33"/>
                  </a:lnTo>
                  <a:lnTo>
                    <a:pt x="320" y="37"/>
                  </a:lnTo>
                  <a:lnTo>
                    <a:pt x="331" y="40"/>
                  </a:lnTo>
                  <a:lnTo>
                    <a:pt x="342" y="44"/>
                  </a:lnTo>
                  <a:lnTo>
                    <a:pt x="361" y="53"/>
                  </a:lnTo>
                  <a:lnTo>
                    <a:pt x="380" y="65"/>
                  </a:lnTo>
                  <a:lnTo>
                    <a:pt x="397" y="78"/>
                  </a:lnTo>
                  <a:lnTo>
                    <a:pt x="413" y="93"/>
                  </a:lnTo>
                  <a:lnTo>
                    <a:pt x="428" y="108"/>
                  </a:lnTo>
                  <a:lnTo>
                    <a:pt x="441" y="126"/>
                  </a:lnTo>
                  <a:lnTo>
                    <a:pt x="452" y="145"/>
                  </a:lnTo>
                  <a:lnTo>
                    <a:pt x="462" y="164"/>
                  </a:lnTo>
                  <a:lnTo>
                    <a:pt x="466" y="175"/>
                  </a:lnTo>
                  <a:lnTo>
                    <a:pt x="469" y="185"/>
                  </a:lnTo>
                  <a:lnTo>
                    <a:pt x="472" y="195"/>
                  </a:lnTo>
                  <a:lnTo>
                    <a:pt x="475" y="206"/>
                  </a:lnTo>
                  <a:lnTo>
                    <a:pt x="477" y="218"/>
                  </a:lnTo>
                  <a:lnTo>
                    <a:pt x="479" y="229"/>
                  </a:lnTo>
                  <a:lnTo>
                    <a:pt x="479" y="241"/>
                  </a:lnTo>
                  <a:lnTo>
                    <a:pt x="480" y="253"/>
                  </a:lnTo>
                  <a:close/>
                </a:path>
              </a:pathLst>
            </a:custGeom>
            <a:solidFill>
              <a:srgbClr val="CEE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2472"/>
            <p:cNvSpPr>
              <a:spLocks noEditPoints="1"/>
            </p:cNvSpPr>
            <p:nvPr/>
          </p:nvSpPr>
          <p:spPr bwMode="auto">
            <a:xfrm>
              <a:off x="4518130" y="7385596"/>
              <a:ext cx="189316" cy="190906"/>
            </a:xfrm>
            <a:custGeom>
              <a:avLst/>
              <a:gdLst>
                <a:gd name="T0" fmla="*/ 477 w 480"/>
                <a:gd name="T1" fmla="*/ 203 h 478"/>
                <a:gd name="T2" fmla="*/ 465 w 480"/>
                <a:gd name="T3" fmla="*/ 157 h 478"/>
                <a:gd name="T4" fmla="*/ 445 w 480"/>
                <a:gd name="T5" fmla="*/ 115 h 478"/>
                <a:gd name="T6" fmla="*/ 417 w 480"/>
                <a:gd name="T7" fmla="*/ 78 h 478"/>
                <a:gd name="T8" fmla="*/ 384 w 480"/>
                <a:gd name="T9" fmla="*/ 47 h 478"/>
                <a:gd name="T10" fmla="*/ 344 w 480"/>
                <a:gd name="T11" fmla="*/ 24 h 478"/>
                <a:gd name="T12" fmla="*/ 301 w 480"/>
                <a:gd name="T13" fmla="*/ 7 h 478"/>
                <a:gd name="T14" fmla="*/ 253 w 480"/>
                <a:gd name="T15" fmla="*/ 0 h 478"/>
                <a:gd name="T16" fmla="*/ 203 w 480"/>
                <a:gd name="T17" fmla="*/ 2 h 478"/>
                <a:gd name="T18" fmla="*/ 158 w 480"/>
                <a:gd name="T19" fmla="*/ 14 h 478"/>
                <a:gd name="T20" fmla="*/ 116 w 480"/>
                <a:gd name="T21" fmla="*/ 34 h 478"/>
                <a:gd name="T22" fmla="*/ 79 w 480"/>
                <a:gd name="T23" fmla="*/ 61 h 478"/>
                <a:gd name="T24" fmla="*/ 48 w 480"/>
                <a:gd name="T25" fmla="*/ 96 h 478"/>
                <a:gd name="T26" fmla="*/ 24 w 480"/>
                <a:gd name="T27" fmla="*/ 135 h 478"/>
                <a:gd name="T28" fmla="*/ 8 w 480"/>
                <a:gd name="T29" fmla="*/ 179 h 478"/>
                <a:gd name="T30" fmla="*/ 2 w 480"/>
                <a:gd name="T31" fmla="*/ 227 h 478"/>
                <a:gd name="T32" fmla="*/ 4 w 480"/>
                <a:gd name="T33" fmla="*/ 275 h 478"/>
                <a:gd name="T34" fmla="*/ 16 w 480"/>
                <a:gd name="T35" fmla="*/ 322 h 478"/>
                <a:gd name="T36" fmla="*/ 36 w 480"/>
                <a:gd name="T37" fmla="*/ 364 h 478"/>
                <a:gd name="T38" fmla="*/ 63 w 480"/>
                <a:gd name="T39" fmla="*/ 401 h 478"/>
                <a:gd name="T40" fmla="*/ 97 w 480"/>
                <a:gd name="T41" fmla="*/ 431 h 478"/>
                <a:gd name="T42" fmla="*/ 137 w 480"/>
                <a:gd name="T43" fmla="*/ 455 h 478"/>
                <a:gd name="T44" fmla="*/ 181 w 480"/>
                <a:gd name="T45" fmla="*/ 471 h 478"/>
                <a:gd name="T46" fmla="*/ 228 w 480"/>
                <a:gd name="T47" fmla="*/ 478 h 478"/>
                <a:gd name="T48" fmla="*/ 277 w 480"/>
                <a:gd name="T49" fmla="*/ 476 h 478"/>
                <a:gd name="T50" fmla="*/ 322 w 480"/>
                <a:gd name="T51" fmla="*/ 464 h 478"/>
                <a:gd name="T52" fmla="*/ 364 w 480"/>
                <a:gd name="T53" fmla="*/ 444 h 478"/>
                <a:gd name="T54" fmla="*/ 401 w 480"/>
                <a:gd name="T55" fmla="*/ 417 h 478"/>
                <a:gd name="T56" fmla="*/ 432 w 480"/>
                <a:gd name="T57" fmla="*/ 382 h 478"/>
                <a:gd name="T58" fmla="*/ 456 w 480"/>
                <a:gd name="T59" fmla="*/ 343 h 478"/>
                <a:gd name="T60" fmla="*/ 472 w 480"/>
                <a:gd name="T61" fmla="*/ 299 h 478"/>
                <a:gd name="T62" fmla="*/ 480 w 480"/>
                <a:gd name="T63" fmla="*/ 252 h 478"/>
                <a:gd name="T64" fmla="*/ 452 w 480"/>
                <a:gd name="T65" fmla="*/ 261 h 478"/>
                <a:gd name="T66" fmla="*/ 437 w 480"/>
                <a:gd name="T67" fmla="*/ 322 h 478"/>
                <a:gd name="T68" fmla="*/ 391 w 480"/>
                <a:gd name="T69" fmla="*/ 390 h 478"/>
                <a:gd name="T70" fmla="*/ 323 w 480"/>
                <a:gd name="T71" fmla="*/ 435 h 478"/>
                <a:gd name="T72" fmla="*/ 262 w 480"/>
                <a:gd name="T73" fmla="*/ 451 h 478"/>
                <a:gd name="T74" fmla="*/ 219 w 480"/>
                <a:gd name="T75" fmla="*/ 451 h 478"/>
                <a:gd name="T76" fmla="*/ 157 w 480"/>
                <a:gd name="T77" fmla="*/ 435 h 478"/>
                <a:gd name="T78" fmla="*/ 90 w 480"/>
                <a:gd name="T79" fmla="*/ 390 h 478"/>
                <a:gd name="T80" fmla="*/ 45 w 480"/>
                <a:gd name="T81" fmla="*/ 322 h 478"/>
                <a:gd name="T82" fmla="*/ 29 w 480"/>
                <a:gd name="T83" fmla="*/ 261 h 478"/>
                <a:gd name="T84" fmla="*/ 29 w 480"/>
                <a:gd name="T85" fmla="*/ 217 h 478"/>
                <a:gd name="T86" fmla="*/ 45 w 480"/>
                <a:gd name="T87" fmla="*/ 157 h 478"/>
                <a:gd name="T88" fmla="*/ 90 w 480"/>
                <a:gd name="T89" fmla="*/ 88 h 478"/>
                <a:gd name="T90" fmla="*/ 157 w 480"/>
                <a:gd name="T91" fmla="*/ 43 h 478"/>
                <a:gd name="T92" fmla="*/ 219 w 480"/>
                <a:gd name="T93" fmla="*/ 27 h 478"/>
                <a:gd name="T94" fmla="*/ 262 w 480"/>
                <a:gd name="T95" fmla="*/ 27 h 478"/>
                <a:gd name="T96" fmla="*/ 323 w 480"/>
                <a:gd name="T97" fmla="*/ 43 h 478"/>
                <a:gd name="T98" fmla="*/ 391 w 480"/>
                <a:gd name="T99" fmla="*/ 88 h 478"/>
                <a:gd name="T100" fmla="*/ 437 w 480"/>
                <a:gd name="T101" fmla="*/ 157 h 478"/>
                <a:gd name="T102" fmla="*/ 452 w 480"/>
                <a:gd name="T103" fmla="*/ 21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0" h="478">
                  <a:moveTo>
                    <a:pt x="480" y="240"/>
                  </a:moveTo>
                  <a:lnTo>
                    <a:pt x="480" y="227"/>
                  </a:lnTo>
                  <a:lnTo>
                    <a:pt x="479" y="215"/>
                  </a:lnTo>
                  <a:lnTo>
                    <a:pt x="477" y="203"/>
                  </a:lnTo>
                  <a:lnTo>
                    <a:pt x="475" y="191"/>
                  </a:lnTo>
                  <a:lnTo>
                    <a:pt x="472" y="179"/>
                  </a:lnTo>
                  <a:lnTo>
                    <a:pt x="469" y="168"/>
                  </a:lnTo>
                  <a:lnTo>
                    <a:pt x="465" y="157"/>
                  </a:lnTo>
                  <a:lnTo>
                    <a:pt x="461" y="146"/>
                  </a:lnTo>
                  <a:lnTo>
                    <a:pt x="456" y="135"/>
                  </a:lnTo>
                  <a:lnTo>
                    <a:pt x="451" y="125"/>
                  </a:lnTo>
                  <a:lnTo>
                    <a:pt x="445" y="115"/>
                  </a:lnTo>
                  <a:lnTo>
                    <a:pt x="439" y="106"/>
                  </a:lnTo>
                  <a:lnTo>
                    <a:pt x="432" y="96"/>
                  </a:lnTo>
                  <a:lnTo>
                    <a:pt x="425" y="87"/>
                  </a:lnTo>
                  <a:lnTo>
                    <a:pt x="417" y="78"/>
                  </a:lnTo>
                  <a:lnTo>
                    <a:pt x="410" y="70"/>
                  </a:lnTo>
                  <a:lnTo>
                    <a:pt x="401" y="61"/>
                  </a:lnTo>
                  <a:lnTo>
                    <a:pt x="392" y="54"/>
                  </a:lnTo>
                  <a:lnTo>
                    <a:pt x="384" y="47"/>
                  </a:lnTo>
                  <a:lnTo>
                    <a:pt x="374" y="41"/>
                  </a:lnTo>
                  <a:lnTo>
                    <a:pt x="364" y="34"/>
                  </a:lnTo>
                  <a:lnTo>
                    <a:pt x="355" y="29"/>
                  </a:lnTo>
                  <a:lnTo>
                    <a:pt x="344" y="24"/>
                  </a:lnTo>
                  <a:lnTo>
                    <a:pt x="333" y="18"/>
                  </a:lnTo>
                  <a:lnTo>
                    <a:pt x="322" y="14"/>
                  </a:lnTo>
                  <a:lnTo>
                    <a:pt x="311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7" y="2"/>
                  </a:lnTo>
                  <a:lnTo>
                    <a:pt x="265" y="1"/>
                  </a:lnTo>
                  <a:lnTo>
                    <a:pt x="253" y="0"/>
                  </a:lnTo>
                  <a:lnTo>
                    <a:pt x="240" y="0"/>
                  </a:lnTo>
                  <a:lnTo>
                    <a:pt x="228" y="0"/>
                  </a:lnTo>
                  <a:lnTo>
                    <a:pt x="215" y="1"/>
                  </a:lnTo>
                  <a:lnTo>
                    <a:pt x="203" y="2"/>
                  </a:lnTo>
                  <a:lnTo>
                    <a:pt x="192" y="4"/>
                  </a:lnTo>
                  <a:lnTo>
                    <a:pt x="181" y="7"/>
                  </a:lnTo>
                  <a:lnTo>
                    <a:pt x="169" y="11"/>
                  </a:lnTo>
                  <a:lnTo>
                    <a:pt x="158" y="14"/>
                  </a:lnTo>
                  <a:lnTo>
                    <a:pt x="147" y="18"/>
                  </a:lnTo>
                  <a:lnTo>
                    <a:pt x="137" y="24"/>
                  </a:lnTo>
                  <a:lnTo>
                    <a:pt x="126" y="29"/>
                  </a:lnTo>
                  <a:lnTo>
                    <a:pt x="116" y="34"/>
                  </a:lnTo>
                  <a:lnTo>
                    <a:pt x="106" y="41"/>
                  </a:lnTo>
                  <a:lnTo>
                    <a:pt x="97" y="47"/>
                  </a:lnTo>
                  <a:lnTo>
                    <a:pt x="88" y="54"/>
                  </a:lnTo>
                  <a:lnTo>
                    <a:pt x="79" y="61"/>
                  </a:lnTo>
                  <a:lnTo>
                    <a:pt x="71" y="70"/>
                  </a:lnTo>
                  <a:lnTo>
                    <a:pt x="63" y="78"/>
                  </a:lnTo>
                  <a:lnTo>
                    <a:pt x="56" y="87"/>
                  </a:lnTo>
                  <a:lnTo>
                    <a:pt x="48" y="96"/>
                  </a:lnTo>
                  <a:lnTo>
                    <a:pt x="41" y="106"/>
                  </a:lnTo>
                  <a:lnTo>
                    <a:pt x="36" y="115"/>
                  </a:lnTo>
                  <a:lnTo>
                    <a:pt x="30" y="125"/>
                  </a:lnTo>
                  <a:lnTo>
                    <a:pt x="24" y="135"/>
                  </a:lnTo>
                  <a:lnTo>
                    <a:pt x="20" y="146"/>
                  </a:lnTo>
                  <a:lnTo>
                    <a:pt x="16" y="157"/>
                  </a:lnTo>
                  <a:lnTo>
                    <a:pt x="11" y="168"/>
                  </a:lnTo>
                  <a:lnTo>
                    <a:pt x="8" y="179"/>
                  </a:lnTo>
                  <a:lnTo>
                    <a:pt x="6" y="191"/>
                  </a:lnTo>
                  <a:lnTo>
                    <a:pt x="4" y="203"/>
                  </a:lnTo>
                  <a:lnTo>
                    <a:pt x="3" y="215"/>
                  </a:lnTo>
                  <a:lnTo>
                    <a:pt x="2" y="227"/>
                  </a:lnTo>
                  <a:lnTo>
                    <a:pt x="0" y="240"/>
                  </a:lnTo>
                  <a:lnTo>
                    <a:pt x="2" y="252"/>
                  </a:lnTo>
                  <a:lnTo>
                    <a:pt x="3" y="263"/>
                  </a:lnTo>
                  <a:lnTo>
                    <a:pt x="4" y="275"/>
                  </a:lnTo>
                  <a:lnTo>
                    <a:pt x="6" y="287"/>
                  </a:lnTo>
                  <a:lnTo>
                    <a:pt x="8" y="299"/>
                  </a:lnTo>
                  <a:lnTo>
                    <a:pt x="11" y="311"/>
                  </a:lnTo>
                  <a:lnTo>
                    <a:pt x="16" y="322"/>
                  </a:lnTo>
                  <a:lnTo>
                    <a:pt x="20" y="333"/>
                  </a:lnTo>
                  <a:lnTo>
                    <a:pt x="24" y="343"/>
                  </a:lnTo>
                  <a:lnTo>
                    <a:pt x="30" y="353"/>
                  </a:lnTo>
                  <a:lnTo>
                    <a:pt x="36" y="364"/>
                  </a:lnTo>
                  <a:lnTo>
                    <a:pt x="41" y="374"/>
                  </a:lnTo>
                  <a:lnTo>
                    <a:pt x="48" y="382"/>
                  </a:lnTo>
                  <a:lnTo>
                    <a:pt x="56" y="392"/>
                  </a:lnTo>
                  <a:lnTo>
                    <a:pt x="63" y="401"/>
                  </a:lnTo>
                  <a:lnTo>
                    <a:pt x="71" y="408"/>
                  </a:lnTo>
                  <a:lnTo>
                    <a:pt x="79" y="417"/>
                  </a:lnTo>
                  <a:lnTo>
                    <a:pt x="88" y="424"/>
                  </a:lnTo>
                  <a:lnTo>
                    <a:pt x="97" y="431"/>
                  </a:lnTo>
                  <a:lnTo>
                    <a:pt x="106" y="437"/>
                  </a:lnTo>
                  <a:lnTo>
                    <a:pt x="116" y="444"/>
                  </a:lnTo>
                  <a:lnTo>
                    <a:pt x="126" y="450"/>
                  </a:lnTo>
                  <a:lnTo>
                    <a:pt x="137" y="455"/>
                  </a:lnTo>
                  <a:lnTo>
                    <a:pt x="147" y="460"/>
                  </a:lnTo>
                  <a:lnTo>
                    <a:pt x="158" y="464"/>
                  </a:lnTo>
                  <a:lnTo>
                    <a:pt x="169" y="468"/>
                  </a:lnTo>
                  <a:lnTo>
                    <a:pt x="181" y="471"/>
                  </a:lnTo>
                  <a:lnTo>
                    <a:pt x="192" y="474"/>
                  </a:lnTo>
                  <a:lnTo>
                    <a:pt x="203" y="476"/>
                  </a:lnTo>
                  <a:lnTo>
                    <a:pt x="215" y="477"/>
                  </a:lnTo>
                  <a:lnTo>
                    <a:pt x="228" y="478"/>
                  </a:lnTo>
                  <a:lnTo>
                    <a:pt x="240" y="478"/>
                  </a:lnTo>
                  <a:lnTo>
                    <a:pt x="253" y="478"/>
                  </a:lnTo>
                  <a:lnTo>
                    <a:pt x="265" y="477"/>
                  </a:lnTo>
                  <a:lnTo>
                    <a:pt x="277" y="476"/>
                  </a:lnTo>
                  <a:lnTo>
                    <a:pt x="289" y="474"/>
                  </a:lnTo>
                  <a:lnTo>
                    <a:pt x="301" y="471"/>
                  </a:lnTo>
                  <a:lnTo>
                    <a:pt x="311" y="468"/>
                  </a:lnTo>
                  <a:lnTo>
                    <a:pt x="322" y="464"/>
                  </a:lnTo>
                  <a:lnTo>
                    <a:pt x="333" y="460"/>
                  </a:lnTo>
                  <a:lnTo>
                    <a:pt x="344" y="455"/>
                  </a:lnTo>
                  <a:lnTo>
                    <a:pt x="355" y="450"/>
                  </a:lnTo>
                  <a:lnTo>
                    <a:pt x="364" y="444"/>
                  </a:lnTo>
                  <a:lnTo>
                    <a:pt x="374" y="437"/>
                  </a:lnTo>
                  <a:lnTo>
                    <a:pt x="384" y="431"/>
                  </a:lnTo>
                  <a:lnTo>
                    <a:pt x="392" y="424"/>
                  </a:lnTo>
                  <a:lnTo>
                    <a:pt x="401" y="417"/>
                  </a:lnTo>
                  <a:lnTo>
                    <a:pt x="410" y="408"/>
                  </a:lnTo>
                  <a:lnTo>
                    <a:pt x="417" y="401"/>
                  </a:lnTo>
                  <a:lnTo>
                    <a:pt x="425" y="392"/>
                  </a:lnTo>
                  <a:lnTo>
                    <a:pt x="432" y="382"/>
                  </a:lnTo>
                  <a:lnTo>
                    <a:pt x="439" y="374"/>
                  </a:lnTo>
                  <a:lnTo>
                    <a:pt x="445" y="364"/>
                  </a:lnTo>
                  <a:lnTo>
                    <a:pt x="451" y="353"/>
                  </a:lnTo>
                  <a:lnTo>
                    <a:pt x="456" y="343"/>
                  </a:lnTo>
                  <a:lnTo>
                    <a:pt x="461" y="333"/>
                  </a:lnTo>
                  <a:lnTo>
                    <a:pt x="465" y="322"/>
                  </a:lnTo>
                  <a:lnTo>
                    <a:pt x="469" y="311"/>
                  </a:lnTo>
                  <a:lnTo>
                    <a:pt x="472" y="299"/>
                  </a:lnTo>
                  <a:lnTo>
                    <a:pt x="475" y="287"/>
                  </a:lnTo>
                  <a:lnTo>
                    <a:pt x="477" y="275"/>
                  </a:lnTo>
                  <a:lnTo>
                    <a:pt x="479" y="263"/>
                  </a:lnTo>
                  <a:lnTo>
                    <a:pt x="480" y="252"/>
                  </a:lnTo>
                  <a:lnTo>
                    <a:pt x="480" y="240"/>
                  </a:lnTo>
                  <a:close/>
                  <a:moveTo>
                    <a:pt x="453" y="240"/>
                  </a:moveTo>
                  <a:lnTo>
                    <a:pt x="453" y="250"/>
                  </a:lnTo>
                  <a:lnTo>
                    <a:pt x="452" y="261"/>
                  </a:lnTo>
                  <a:lnTo>
                    <a:pt x="451" y="272"/>
                  </a:lnTo>
                  <a:lnTo>
                    <a:pt x="449" y="282"/>
                  </a:lnTo>
                  <a:lnTo>
                    <a:pt x="443" y="302"/>
                  </a:lnTo>
                  <a:lnTo>
                    <a:pt x="437" y="322"/>
                  </a:lnTo>
                  <a:lnTo>
                    <a:pt x="427" y="341"/>
                  </a:lnTo>
                  <a:lnTo>
                    <a:pt x="417" y="358"/>
                  </a:lnTo>
                  <a:lnTo>
                    <a:pt x="404" y="375"/>
                  </a:lnTo>
                  <a:lnTo>
                    <a:pt x="391" y="390"/>
                  </a:lnTo>
                  <a:lnTo>
                    <a:pt x="376" y="404"/>
                  </a:lnTo>
                  <a:lnTo>
                    <a:pt x="359" y="416"/>
                  </a:lnTo>
                  <a:lnTo>
                    <a:pt x="342" y="427"/>
                  </a:lnTo>
                  <a:lnTo>
                    <a:pt x="323" y="435"/>
                  </a:lnTo>
                  <a:lnTo>
                    <a:pt x="304" y="443"/>
                  </a:lnTo>
                  <a:lnTo>
                    <a:pt x="283" y="448"/>
                  </a:lnTo>
                  <a:lnTo>
                    <a:pt x="273" y="449"/>
                  </a:lnTo>
                  <a:lnTo>
                    <a:pt x="262" y="451"/>
                  </a:lnTo>
                  <a:lnTo>
                    <a:pt x="251" y="451"/>
                  </a:lnTo>
                  <a:lnTo>
                    <a:pt x="240" y="452"/>
                  </a:lnTo>
                  <a:lnTo>
                    <a:pt x="229" y="451"/>
                  </a:lnTo>
                  <a:lnTo>
                    <a:pt x="219" y="451"/>
                  </a:lnTo>
                  <a:lnTo>
                    <a:pt x="208" y="449"/>
                  </a:lnTo>
                  <a:lnTo>
                    <a:pt x="197" y="448"/>
                  </a:lnTo>
                  <a:lnTo>
                    <a:pt x="178" y="443"/>
                  </a:lnTo>
                  <a:lnTo>
                    <a:pt x="157" y="435"/>
                  </a:lnTo>
                  <a:lnTo>
                    <a:pt x="139" y="427"/>
                  </a:lnTo>
                  <a:lnTo>
                    <a:pt x="121" y="416"/>
                  </a:lnTo>
                  <a:lnTo>
                    <a:pt x="105" y="404"/>
                  </a:lnTo>
                  <a:lnTo>
                    <a:pt x="90" y="390"/>
                  </a:lnTo>
                  <a:lnTo>
                    <a:pt x="76" y="375"/>
                  </a:lnTo>
                  <a:lnTo>
                    <a:pt x="64" y="358"/>
                  </a:lnTo>
                  <a:lnTo>
                    <a:pt x="53" y="341"/>
                  </a:lnTo>
                  <a:lnTo>
                    <a:pt x="45" y="322"/>
                  </a:lnTo>
                  <a:lnTo>
                    <a:pt x="37" y="302"/>
                  </a:lnTo>
                  <a:lnTo>
                    <a:pt x="32" y="282"/>
                  </a:lnTo>
                  <a:lnTo>
                    <a:pt x="30" y="272"/>
                  </a:lnTo>
                  <a:lnTo>
                    <a:pt x="29" y="261"/>
                  </a:lnTo>
                  <a:lnTo>
                    <a:pt x="27" y="250"/>
                  </a:lnTo>
                  <a:lnTo>
                    <a:pt x="27" y="240"/>
                  </a:lnTo>
                  <a:lnTo>
                    <a:pt x="27" y="228"/>
                  </a:lnTo>
                  <a:lnTo>
                    <a:pt x="29" y="217"/>
                  </a:lnTo>
                  <a:lnTo>
                    <a:pt x="30" y="207"/>
                  </a:lnTo>
                  <a:lnTo>
                    <a:pt x="32" y="196"/>
                  </a:lnTo>
                  <a:lnTo>
                    <a:pt x="37" y="176"/>
                  </a:lnTo>
                  <a:lnTo>
                    <a:pt x="45" y="157"/>
                  </a:lnTo>
                  <a:lnTo>
                    <a:pt x="53" y="138"/>
                  </a:lnTo>
                  <a:lnTo>
                    <a:pt x="64" y="120"/>
                  </a:lnTo>
                  <a:lnTo>
                    <a:pt x="76" y="104"/>
                  </a:lnTo>
                  <a:lnTo>
                    <a:pt x="90" y="88"/>
                  </a:lnTo>
                  <a:lnTo>
                    <a:pt x="105" y="74"/>
                  </a:lnTo>
                  <a:lnTo>
                    <a:pt x="121" y="63"/>
                  </a:lnTo>
                  <a:lnTo>
                    <a:pt x="139" y="52"/>
                  </a:lnTo>
                  <a:lnTo>
                    <a:pt x="157" y="43"/>
                  </a:lnTo>
                  <a:lnTo>
                    <a:pt x="178" y="36"/>
                  </a:lnTo>
                  <a:lnTo>
                    <a:pt x="197" y="30"/>
                  </a:lnTo>
                  <a:lnTo>
                    <a:pt x="208" y="29"/>
                  </a:lnTo>
                  <a:lnTo>
                    <a:pt x="219" y="27"/>
                  </a:lnTo>
                  <a:lnTo>
                    <a:pt x="229" y="27"/>
                  </a:lnTo>
                  <a:lnTo>
                    <a:pt x="240" y="26"/>
                  </a:lnTo>
                  <a:lnTo>
                    <a:pt x="251" y="27"/>
                  </a:lnTo>
                  <a:lnTo>
                    <a:pt x="262" y="27"/>
                  </a:lnTo>
                  <a:lnTo>
                    <a:pt x="273" y="29"/>
                  </a:lnTo>
                  <a:lnTo>
                    <a:pt x="283" y="30"/>
                  </a:lnTo>
                  <a:lnTo>
                    <a:pt x="304" y="36"/>
                  </a:lnTo>
                  <a:lnTo>
                    <a:pt x="323" y="43"/>
                  </a:lnTo>
                  <a:lnTo>
                    <a:pt x="342" y="52"/>
                  </a:lnTo>
                  <a:lnTo>
                    <a:pt x="359" y="63"/>
                  </a:lnTo>
                  <a:lnTo>
                    <a:pt x="376" y="74"/>
                  </a:lnTo>
                  <a:lnTo>
                    <a:pt x="391" y="88"/>
                  </a:lnTo>
                  <a:lnTo>
                    <a:pt x="404" y="104"/>
                  </a:lnTo>
                  <a:lnTo>
                    <a:pt x="417" y="120"/>
                  </a:lnTo>
                  <a:lnTo>
                    <a:pt x="427" y="138"/>
                  </a:lnTo>
                  <a:lnTo>
                    <a:pt x="437" y="157"/>
                  </a:lnTo>
                  <a:lnTo>
                    <a:pt x="443" y="176"/>
                  </a:lnTo>
                  <a:lnTo>
                    <a:pt x="449" y="196"/>
                  </a:lnTo>
                  <a:lnTo>
                    <a:pt x="451" y="207"/>
                  </a:lnTo>
                  <a:lnTo>
                    <a:pt x="452" y="217"/>
                  </a:lnTo>
                  <a:lnTo>
                    <a:pt x="453" y="228"/>
                  </a:lnTo>
                  <a:lnTo>
                    <a:pt x="453" y="240"/>
                  </a:lnTo>
                  <a:close/>
                </a:path>
              </a:pathLst>
            </a:custGeom>
            <a:solidFill>
              <a:srgbClr val="D1E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2473"/>
            <p:cNvSpPr>
              <a:spLocks noEditPoints="1"/>
            </p:cNvSpPr>
            <p:nvPr/>
          </p:nvSpPr>
          <p:spPr bwMode="auto">
            <a:xfrm>
              <a:off x="4522904" y="7390369"/>
              <a:ext cx="179770" cy="181360"/>
            </a:xfrm>
            <a:custGeom>
              <a:avLst/>
              <a:gdLst>
                <a:gd name="T0" fmla="*/ 452 w 453"/>
                <a:gd name="T1" fmla="*/ 203 h 452"/>
                <a:gd name="T2" fmla="*/ 445 w 453"/>
                <a:gd name="T3" fmla="*/ 169 h 452"/>
                <a:gd name="T4" fmla="*/ 435 w 453"/>
                <a:gd name="T5" fmla="*/ 138 h 452"/>
                <a:gd name="T6" fmla="*/ 401 w 453"/>
                <a:gd name="T7" fmla="*/ 82 h 452"/>
                <a:gd name="T8" fmla="*/ 353 w 453"/>
                <a:gd name="T9" fmla="*/ 39 h 452"/>
                <a:gd name="T10" fmla="*/ 304 w 453"/>
                <a:gd name="T11" fmla="*/ 14 h 452"/>
                <a:gd name="T12" fmla="*/ 272 w 453"/>
                <a:gd name="T13" fmla="*/ 4 h 452"/>
                <a:gd name="T14" fmla="*/ 238 w 453"/>
                <a:gd name="T15" fmla="*/ 0 h 452"/>
                <a:gd name="T16" fmla="*/ 204 w 453"/>
                <a:gd name="T17" fmla="*/ 1 h 452"/>
                <a:gd name="T18" fmla="*/ 170 w 453"/>
                <a:gd name="T19" fmla="*/ 7 h 452"/>
                <a:gd name="T20" fmla="*/ 139 w 453"/>
                <a:gd name="T21" fmla="*/ 18 h 452"/>
                <a:gd name="T22" fmla="*/ 83 w 453"/>
                <a:gd name="T23" fmla="*/ 52 h 452"/>
                <a:gd name="T24" fmla="*/ 38 w 453"/>
                <a:gd name="T25" fmla="*/ 100 h 452"/>
                <a:gd name="T26" fmla="*/ 13 w 453"/>
                <a:gd name="T27" fmla="*/ 149 h 452"/>
                <a:gd name="T28" fmla="*/ 5 w 453"/>
                <a:gd name="T29" fmla="*/ 180 h 452"/>
                <a:gd name="T30" fmla="*/ 0 w 453"/>
                <a:gd name="T31" fmla="*/ 215 h 452"/>
                <a:gd name="T32" fmla="*/ 2 w 453"/>
                <a:gd name="T33" fmla="*/ 249 h 452"/>
                <a:gd name="T34" fmla="*/ 7 w 453"/>
                <a:gd name="T35" fmla="*/ 283 h 452"/>
                <a:gd name="T36" fmla="*/ 18 w 453"/>
                <a:gd name="T37" fmla="*/ 314 h 452"/>
                <a:gd name="T38" fmla="*/ 52 w 453"/>
                <a:gd name="T39" fmla="*/ 370 h 452"/>
                <a:gd name="T40" fmla="*/ 100 w 453"/>
                <a:gd name="T41" fmla="*/ 414 h 452"/>
                <a:gd name="T42" fmla="*/ 148 w 453"/>
                <a:gd name="T43" fmla="*/ 438 h 452"/>
                <a:gd name="T44" fmla="*/ 181 w 453"/>
                <a:gd name="T45" fmla="*/ 448 h 452"/>
                <a:gd name="T46" fmla="*/ 214 w 453"/>
                <a:gd name="T47" fmla="*/ 452 h 452"/>
                <a:gd name="T48" fmla="*/ 250 w 453"/>
                <a:gd name="T49" fmla="*/ 451 h 452"/>
                <a:gd name="T50" fmla="*/ 282 w 453"/>
                <a:gd name="T51" fmla="*/ 445 h 452"/>
                <a:gd name="T52" fmla="*/ 315 w 453"/>
                <a:gd name="T53" fmla="*/ 435 h 452"/>
                <a:gd name="T54" fmla="*/ 370 w 453"/>
                <a:gd name="T55" fmla="*/ 401 h 452"/>
                <a:gd name="T56" fmla="*/ 414 w 453"/>
                <a:gd name="T57" fmla="*/ 353 h 452"/>
                <a:gd name="T58" fmla="*/ 439 w 453"/>
                <a:gd name="T59" fmla="*/ 304 h 452"/>
                <a:gd name="T60" fmla="*/ 448 w 453"/>
                <a:gd name="T61" fmla="*/ 272 h 452"/>
                <a:gd name="T62" fmla="*/ 452 w 453"/>
                <a:gd name="T63" fmla="*/ 237 h 452"/>
                <a:gd name="T64" fmla="*/ 425 w 453"/>
                <a:gd name="T65" fmla="*/ 246 h 452"/>
                <a:gd name="T66" fmla="*/ 410 w 453"/>
                <a:gd name="T67" fmla="*/ 304 h 452"/>
                <a:gd name="T68" fmla="*/ 381 w 453"/>
                <a:gd name="T69" fmla="*/ 353 h 452"/>
                <a:gd name="T70" fmla="*/ 337 w 453"/>
                <a:gd name="T71" fmla="*/ 392 h 452"/>
                <a:gd name="T72" fmla="*/ 286 w 453"/>
                <a:gd name="T73" fmla="*/ 417 h 452"/>
                <a:gd name="T74" fmla="*/ 226 w 453"/>
                <a:gd name="T75" fmla="*/ 425 h 452"/>
                <a:gd name="T76" fmla="*/ 167 w 453"/>
                <a:gd name="T77" fmla="*/ 417 h 452"/>
                <a:gd name="T78" fmla="*/ 115 w 453"/>
                <a:gd name="T79" fmla="*/ 392 h 452"/>
                <a:gd name="T80" fmla="*/ 73 w 453"/>
                <a:gd name="T81" fmla="*/ 353 h 452"/>
                <a:gd name="T82" fmla="*/ 43 w 453"/>
                <a:gd name="T83" fmla="*/ 304 h 452"/>
                <a:gd name="T84" fmla="*/ 27 w 453"/>
                <a:gd name="T85" fmla="*/ 246 h 452"/>
                <a:gd name="T86" fmla="*/ 31 w 453"/>
                <a:gd name="T87" fmla="*/ 186 h 452"/>
                <a:gd name="T88" fmla="*/ 51 w 453"/>
                <a:gd name="T89" fmla="*/ 132 h 452"/>
                <a:gd name="T90" fmla="*/ 85 w 453"/>
                <a:gd name="T91" fmla="*/ 85 h 452"/>
                <a:gd name="T92" fmla="*/ 131 w 453"/>
                <a:gd name="T93" fmla="*/ 51 h 452"/>
                <a:gd name="T94" fmla="*/ 186 w 453"/>
                <a:gd name="T95" fmla="*/ 31 h 452"/>
                <a:gd name="T96" fmla="*/ 247 w 453"/>
                <a:gd name="T97" fmla="*/ 28 h 452"/>
                <a:gd name="T98" fmla="*/ 304 w 453"/>
                <a:gd name="T99" fmla="*/ 42 h 452"/>
                <a:gd name="T100" fmla="*/ 354 w 453"/>
                <a:gd name="T101" fmla="*/ 72 h 452"/>
                <a:gd name="T102" fmla="*/ 391 w 453"/>
                <a:gd name="T103" fmla="*/ 114 h 452"/>
                <a:gd name="T104" fmla="*/ 417 w 453"/>
                <a:gd name="T105" fmla="*/ 167 h 452"/>
                <a:gd name="T106" fmla="*/ 426 w 453"/>
                <a:gd name="T107" fmla="*/ 22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452">
                  <a:moveTo>
                    <a:pt x="453" y="227"/>
                  </a:moveTo>
                  <a:lnTo>
                    <a:pt x="452" y="215"/>
                  </a:lnTo>
                  <a:lnTo>
                    <a:pt x="452" y="203"/>
                  </a:lnTo>
                  <a:lnTo>
                    <a:pt x="450" y="192"/>
                  </a:lnTo>
                  <a:lnTo>
                    <a:pt x="448" y="180"/>
                  </a:lnTo>
                  <a:lnTo>
                    <a:pt x="445" y="169"/>
                  </a:lnTo>
                  <a:lnTo>
                    <a:pt x="442" y="159"/>
                  </a:lnTo>
                  <a:lnTo>
                    <a:pt x="439" y="149"/>
                  </a:lnTo>
                  <a:lnTo>
                    <a:pt x="435" y="138"/>
                  </a:lnTo>
                  <a:lnTo>
                    <a:pt x="425" y="119"/>
                  </a:lnTo>
                  <a:lnTo>
                    <a:pt x="414" y="100"/>
                  </a:lnTo>
                  <a:lnTo>
                    <a:pt x="401" y="82"/>
                  </a:lnTo>
                  <a:lnTo>
                    <a:pt x="386" y="67"/>
                  </a:lnTo>
                  <a:lnTo>
                    <a:pt x="370" y="52"/>
                  </a:lnTo>
                  <a:lnTo>
                    <a:pt x="353" y="39"/>
                  </a:lnTo>
                  <a:lnTo>
                    <a:pt x="334" y="27"/>
                  </a:lnTo>
                  <a:lnTo>
                    <a:pt x="315" y="18"/>
                  </a:lnTo>
                  <a:lnTo>
                    <a:pt x="304" y="14"/>
                  </a:lnTo>
                  <a:lnTo>
                    <a:pt x="293" y="11"/>
                  </a:lnTo>
                  <a:lnTo>
                    <a:pt x="282" y="7"/>
                  </a:lnTo>
                  <a:lnTo>
                    <a:pt x="272" y="4"/>
                  </a:lnTo>
                  <a:lnTo>
                    <a:pt x="261" y="3"/>
                  </a:lnTo>
                  <a:lnTo>
                    <a:pt x="250" y="1"/>
                  </a:lnTo>
                  <a:lnTo>
                    <a:pt x="238" y="0"/>
                  </a:lnTo>
                  <a:lnTo>
                    <a:pt x="226" y="0"/>
                  </a:lnTo>
                  <a:lnTo>
                    <a:pt x="214" y="0"/>
                  </a:lnTo>
                  <a:lnTo>
                    <a:pt x="204" y="1"/>
                  </a:lnTo>
                  <a:lnTo>
                    <a:pt x="192" y="3"/>
                  </a:lnTo>
                  <a:lnTo>
                    <a:pt x="181" y="4"/>
                  </a:lnTo>
                  <a:lnTo>
                    <a:pt x="170" y="7"/>
                  </a:lnTo>
                  <a:lnTo>
                    <a:pt x="159" y="11"/>
                  </a:lnTo>
                  <a:lnTo>
                    <a:pt x="148" y="14"/>
                  </a:lnTo>
                  <a:lnTo>
                    <a:pt x="139" y="18"/>
                  </a:lnTo>
                  <a:lnTo>
                    <a:pt x="118" y="27"/>
                  </a:lnTo>
                  <a:lnTo>
                    <a:pt x="100" y="39"/>
                  </a:lnTo>
                  <a:lnTo>
                    <a:pt x="83" y="52"/>
                  </a:lnTo>
                  <a:lnTo>
                    <a:pt x="66" y="67"/>
                  </a:lnTo>
                  <a:lnTo>
                    <a:pt x="52" y="82"/>
                  </a:lnTo>
                  <a:lnTo>
                    <a:pt x="38" y="100"/>
                  </a:lnTo>
                  <a:lnTo>
                    <a:pt x="27" y="119"/>
                  </a:lnTo>
                  <a:lnTo>
                    <a:pt x="18" y="138"/>
                  </a:lnTo>
                  <a:lnTo>
                    <a:pt x="13" y="149"/>
                  </a:lnTo>
                  <a:lnTo>
                    <a:pt x="10" y="159"/>
                  </a:lnTo>
                  <a:lnTo>
                    <a:pt x="7" y="169"/>
                  </a:lnTo>
                  <a:lnTo>
                    <a:pt x="5" y="180"/>
                  </a:lnTo>
                  <a:lnTo>
                    <a:pt x="3" y="192"/>
                  </a:lnTo>
                  <a:lnTo>
                    <a:pt x="2" y="203"/>
                  </a:lnTo>
                  <a:lnTo>
                    <a:pt x="0" y="215"/>
                  </a:lnTo>
                  <a:lnTo>
                    <a:pt x="0" y="227"/>
                  </a:lnTo>
                  <a:lnTo>
                    <a:pt x="0" y="237"/>
                  </a:lnTo>
                  <a:lnTo>
                    <a:pt x="2" y="249"/>
                  </a:lnTo>
                  <a:lnTo>
                    <a:pt x="3" y="260"/>
                  </a:lnTo>
                  <a:lnTo>
                    <a:pt x="5" y="272"/>
                  </a:lnTo>
                  <a:lnTo>
                    <a:pt x="7" y="283"/>
                  </a:lnTo>
                  <a:lnTo>
                    <a:pt x="10" y="294"/>
                  </a:lnTo>
                  <a:lnTo>
                    <a:pt x="13" y="304"/>
                  </a:lnTo>
                  <a:lnTo>
                    <a:pt x="18" y="314"/>
                  </a:lnTo>
                  <a:lnTo>
                    <a:pt x="27" y="334"/>
                  </a:lnTo>
                  <a:lnTo>
                    <a:pt x="38" y="353"/>
                  </a:lnTo>
                  <a:lnTo>
                    <a:pt x="52" y="370"/>
                  </a:lnTo>
                  <a:lnTo>
                    <a:pt x="66" y="387"/>
                  </a:lnTo>
                  <a:lnTo>
                    <a:pt x="83" y="401"/>
                  </a:lnTo>
                  <a:lnTo>
                    <a:pt x="100" y="414"/>
                  </a:lnTo>
                  <a:lnTo>
                    <a:pt x="118" y="425"/>
                  </a:lnTo>
                  <a:lnTo>
                    <a:pt x="139" y="435"/>
                  </a:lnTo>
                  <a:lnTo>
                    <a:pt x="148" y="438"/>
                  </a:lnTo>
                  <a:lnTo>
                    <a:pt x="159" y="443"/>
                  </a:lnTo>
                  <a:lnTo>
                    <a:pt x="170" y="445"/>
                  </a:lnTo>
                  <a:lnTo>
                    <a:pt x="181" y="448"/>
                  </a:lnTo>
                  <a:lnTo>
                    <a:pt x="192" y="450"/>
                  </a:lnTo>
                  <a:lnTo>
                    <a:pt x="204" y="451"/>
                  </a:lnTo>
                  <a:lnTo>
                    <a:pt x="214" y="452"/>
                  </a:lnTo>
                  <a:lnTo>
                    <a:pt x="226" y="452"/>
                  </a:lnTo>
                  <a:lnTo>
                    <a:pt x="238" y="452"/>
                  </a:lnTo>
                  <a:lnTo>
                    <a:pt x="250" y="451"/>
                  </a:lnTo>
                  <a:lnTo>
                    <a:pt x="261" y="450"/>
                  </a:lnTo>
                  <a:lnTo>
                    <a:pt x="272" y="448"/>
                  </a:lnTo>
                  <a:lnTo>
                    <a:pt x="282" y="445"/>
                  </a:lnTo>
                  <a:lnTo>
                    <a:pt x="293" y="443"/>
                  </a:lnTo>
                  <a:lnTo>
                    <a:pt x="304" y="438"/>
                  </a:lnTo>
                  <a:lnTo>
                    <a:pt x="315" y="435"/>
                  </a:lnTo>
                  <a:lnTo>
                    <a:pt x="334" y="425"/>
                  </a:lnTo>
                  <a:lnTo>
                    <a:pt x="353" y="414"/>
                  </a:lnTo>
                  <a:lnTo>
                    <a:pt x="370" y="401"/>
                  </a:lnTo>
                  <a:lnTo>
                    <a:pt x="386" y="387"/>
                  </a:lnTo>
                  <a:lnTo>
                    <a:pt x="401" y="370"/>
                  </a:lnTo>
                  <a:lnTo>
                    <a:pt x="414" y="353"/>
                  </a:lnTo>
                  <a:lnTo>
                    <a:pt x="425" y="334"/>
                  </a:lnTo>
                  <a:lnTo>
                    <a:pt x="435" y="314"/>
                  </a:lnTo>
                  <a:lnTo>
                    <a:pt x="439" y="304"/>
                  </a:lnTo>
                  <a:lnTo>
                    <a:pt x="442" y="294"/>
                  </a:lnTo>
                  <a:lnTo>
                    <a:pt x="445" y="283"/>
                  </a:lnTo>
                  <a:lnTo>
                    <a:pt x="448" y="272"/>
                  </a:lnTo>
                  <a:lnTo>
                    <a:pt x="450" y="260"/>
                  </a:lnTo>
                  <a:lnTo>
                    <a:pt x="452" y="249"/>
                  </a:lnTo>
                  <a:lnTo>
                    <a:pt x="452" y="237"/>
                  </a:lnTo>
                  <a:lnTo>
                    <a:pt x="453" y="227"/>
                  </a:lnTo>
                  <a:close/>
                  <a:moveTo>
                    <a:pt x="426" y="227"/>
                  </a:moveTo>
                  <a:lnTo>
                    <a:pt x="425" y="246"/>
                  </a:lnTo>
                  <a:lnTo>
                    <a:pt x="422" y="267"/>
                  </a:lnTo>
                  <a:lnTo>
                    <a:pt x="417" y="286"/>
                  </a:lnTo>
                  <a:lnTo>
                    <a:pt x="410" y="304"/>
                  </a:lnTo>
                  <a:lnTo>
                    <a:pt x="402" y="322"/>
                  </a:lnTo>
                  <a:lnTo>
                    <a:pt x="391" y="338"/>
                  </a:lnTo>
                  <a:lnTo>
                    <a:pt x="381" y="353"/>
                  </a:lnTo>
                  <a:lnTo>
                    <a:pt x="368" y="367"/>
                  </a:lnTo>
                  <a:lnTo>
                    <a:pt x="354" y="380"/>
                  </a:lnTo>
                  <a:lnTo>
                    <a:pt x="337" y="392"/>
                  </a:lnTo>
                  <a:lnTo>
                    <a:pt x="321" y="402"/>
                  </a:lnTo>
                  <a:lnTo>
                    <a:pt x="304" y="410"/>
                  </a:lnTo>
                  <a:lnTo>
                    <a:pt x="286" y="417"/>
                  </a:lnTo>
                  <a:lnTo>
                    <a:pt x="266" y="422"/>
                  </a:lnTo>
                  <a:lnTo>
                    <a:pt x="247" y="424"/>
                  </a:lnTo>
                  <a:lnTo>
                    <a:pt x="226" y="425"/>
                  </a:lnTo>
                  <a:lnTo>
                    <a:pt x="206" y="424"/>
                  </a:lnTo>
                  <a:lnTo>
                    <a:pt x="186" y="422"/>
                  </a:lnTo>
                  <a:lnTo>
                    <a:pt x="167" y="417"/>
                  </a:lnTo>
                  <a:lnTo>
                    <a:pt x="148" y="410"/>
                  </a:lnTo>
                  <a:lnTo>
                    <a:pt x="131" y="402"/>
                  </a:lnTo>
                  <a:lnTo>
                    <a:pt x="115" y="392"/>
                  </a:lnTo>
                  <a:lnTo>
                    <a:pt x="100" y="380"/>
                  </a:lnTo>
                  <a:lnTo>
                    <a:pt x="85" y="367"/>
                  </a:lnTo>
                  <a:lnTo>
                    <a:pt x="73" y="353"/>
                  </a:lnTo>
                  <a:lnTo>
                    <a:pt x="61" y="338"/>
                  </a:lnTo>
                  <a:lnTo>
                    <a:pt x="51" y="322"/>
                  </a:lnTo>
                  <a:lnTo>
                    <a:pt x="43" y="304"/>
                  </a:lnTo>
                  <a:lnTo>
                    <a:pt x="36" y="286"/>
                  </a:lnTo>
                  <a:lnTo>
                    <a:pt x="31" y="267"/>
                  </a:lnTo>
                  <a:lnTo>
                    <a:pt x="27" y="246"/>
                  </a:lnTo>
                  <a:lnTo>
                    <a:pt x="26" y="227"/>
                  </a:lnTo>
                  <a:lnTo>
                    <a:pt x="27" y="206"/>
                  </a:lnTo>
                  <a:lnTo>
                    <a:pt x="31" y="186"/>
                  </a:lnTo>
                  <a:lnTo>
                    <a:pt x="36" y="167"/>
                  </a:lnTo>
                  <a:lnTo>
                    <a:pt x="43" y="149"/>
                  </a:lnTo>
                  <a:lnTo>
                    <a:pt x="51" y="132"/>
                  </a:lnTo>
                  <a:lnTo>
                    <a:pt x="61" y="114"/>
                  </a:lnTo>
                  <a:lnTo>
                    <a:pt x="73" y="99"/>
                  </a:lnTo>
                  <a:lnTo>
                    <a:pt x="85" y="85"/>
                  </a:lnTo>
                  <a:lnTo>
                    <a:pt x="100" y="72"/>
                  </a:lnTo>
                  <a:lnTo>
                    <a:pt x="115" y="60"/>
                  </a:lnTo>
                  <a:lnTo>
                    <a:pt x="131" y="51"/>
                  </a:lnTo>
                  <a:lnTo>
                    <a:pt x="148" y="42"/>
                  </a:lnTo>
                  <a:lnTo>
                    <a:pt x="167" y="36"/>
                  </a:lnTo>
                  <a:lnTo>
                    <a:pt x="186" y="31"/>
                  </a:lnTo>
                  <a:lnTo>
                    <a:pt x="206" y="28"/>
                  </a:lnTo>
                  <a:lnTo>
                    <a:pt x="226" y="27"/>
                  </a:lnTo>
                  <a:lnTo>
                    <a:pt x="247" y="28"/>
                  </a:lnTo>
                  <a:lnTo>
                    <a:pt x="266" y="31"/>
                  </a:lnTo>
                  <a:lnTo>
                    <a:pt x="286" y="36"/>
                  </a:lnTo>
                  <a:lnTo>
                    <a:pt x="304" y="42"/>
                  </a:lnTo>
                  <a:lnTo>
                    <a:pt x="321" y="51"/>
                  </a:lnTo>
                  <a:lnTo>
                    <a:pt x="337" y="60"/>
                  </a:lnTo>
                  <a:lnTo>
                    <a:pt x="354" y="72"/>
                  </a:lnTo>
                  <a:lnTo>
                    <a:pt x="368" y="85"/>
                  </a:lnTo>
                  <a:lnTo>
                    <a:pt x="381" y="99"/>
                  </a:lnTo>
                  <a:lnTo>
                    <a:pt x="391" y="114"/>
                  </a:lnTo>
                  <a:lnTo>
                    <a:pt x="402" y="132"/>
                  </a:lnTo>
                  <a:lnTo>
                    <a:pt x="410" y="149"/>
                  </a:lnTo>
                  <a:lnTo>
                    <a:pt x="417" y="167"/>
                  </a:lnTo>
                  <a:lnTo>
                    <a:pt x="422" y="186"/>
                  </a:lnTo>
                  <a:lnTo>
                    <a:pt x="425" y="206"/>
                  </a:lnTo>
                  <a:lnTo>
                    <a:pt x="426" y="227"/>
                  </a:lnTo>
                  <a:close/>
                </a:path>
              </a:pathLst>
            </a:custGeom>
            <a:solidFill>
              <a:srgbClr val="D3E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2474"/>
            <p:cNvSpPr>
              <a:spLocks noEditPoints="1"/>
            </p:cNvSpPr>
            <p:nvPr/>
          </p:nvSpPr>
          <p:spPr bwMode="auto">
            <a:xfrm>
              <a:off x="4527676" y="7396732"/>
              <a:ext cx="170225" cy="168634"/>
            </a:xfrm>
            <a:custGeom>
              <a:avLst/>
              <a:gdLst>
                <a:gd name="T0" fmla="*/ 425 w 426"/>
                <a:gd name="T1" fmla="*/ 191 h 426"/>
                <a:gd name="T2" fmla="*/ 416 w 426"/>
                <a:gd name="T3" fmla="*/ 150 h 426"/>
                <a:gd name="T4" fmla="*/ 390 w 426"/>
                <a:gd name="T5" fmla="*/ 94 h 426"/>
                <a:gd name="T6" fmla="*/ 349 w 426"/>
                <a:gd name="T7" fmla="*/ 50 h 426"/>
                <a:gd name="T8" fmla="*/ 296 w 426"/>
                <a:gd name="T9" fmla="*/ 17 h 426"/>
                <a:gd name="T10" fmla="*/ 246 w 426"/>
                <a:gd name="T11" fmla="*/ 3 h 426"/>
                <a:gd name="T12" fmla="*/ 213 w 426"/>
                <a:gd name="T13" fmla="*/ 0 h 426"/>
                <a:gd name="T14" fmla="*/ 181 w 426"/>
                <a:gd name="T15" fmla="*/ 3 h 426"/>
                <a:gd name="T16" fmla="*/ 130 w 426"/>
                <a:gd name="T17" fmla="*/ 17 h 426"/>
                <a:gd name="T18" fmla="*/ 78 w 426"/>
                <a:gd name="T19" fmla="*/ 50 h 426"/>
                <a:gd name="T20" fmla="*/ 37 w 426"/>
                <a:gd name="T21" fmla="*/ 94 h 426"/>
                <a:gd name="T22" fmla="*/ 10 w 426"/>
                <a:gd name="T23" fmla="*/ 150 h 426"/>
                <a:gd name="T24" fmla="*/ 2 w 426"/>
                <a:gd name="T25" fmla="*/ 191 h 426"/>
                <a:gd name="T26" fmla="*/ 0 w 426"/>
                <a:gd name="T27" fmla="*/ 224 h 426"/>
                <a:gd name="T28" fmla="*/ 5 w 426"/>
                <a:gd name="T29" fmla="*/ 256 h 426"/>
                <a:gd name="T30" fmla="*/ 26 w 426"/>
                <a:gd name="T31" fmla="*/ 315 h 426"/>
                <a:gd name="T32" fmla="*/ 63 w 426"/>
                <a:gd name="T33" fmla="*/ 364 h 426"/>
                <a:gd name="T34" fmla="*/ 112 w 426"/>
                <a:gd name="T35" fmla="*/ 401 h 426"/>
                <a:gd name="T36" fmla="*/ 170 w 426"/>
                <a:gd name="T37" fmla="*/ 422 h 426"/>
                <a:gd name="T38" fmla="*/ 202 w 426"/>
                <a:gd name="T39" fmla="*/ 425 h 426"/>
                <a:gd name="T40" fmla="*/ 235 w 426"/>
                <a:gd name="T41" fmla="*/ 425 h 426"/>
                <a:gd name="T42" fmla="*/ 277 w 426"/>
                <a:gd name="T43" fmla="*/ 417 h 426"/>
                <a:gd name="T44" fmla="*/ 332 w 426"/>
                <a:gd name="T45" fmla="*/ 390 h 426"/>
                <a:gd name="T46" fmla="*/ 377 w 426"/>
                <a:gd name="T47" fmla="*/ 349 h 426"/>
                <a:gd name="T48" fmla="*/ 410 w 426"/>
                <a:gd name="T49" fmla="*/ 296 h 426"/>
                <a:gd name="T50" fmla="*/ 424 w 426"/>
                <a:gd name="T51" fmla="*/ 246 h 426"/>
                <a:gd name="T52" fmla="*/ 426 w 426"/>
                <a:gd name="T53" fmla="*/ 214 h 426"/>
                <a:gd name="T54" fmla="*/ 396 w 426"/>
                <a:gd name="T55" fmla="*/ 250 h 426"/>
                <a:gd name="T56" fmla="*/ 377 w 426"/>
                <a:gd name="T57" fmla="*/ 302 h 426"/>
                <a:gd name="T58" fmla="*/ 345 w 426"/>
                <a:gd name="T59" fmla="*/ 345 h 426"/>
                <a:gd name="T60" fmla="*/ 302 w 426"/>
                <a:gd name="T61" fmla="*/ 377 h 426"/>
                <a:gd name="T62" fmla="*/ 251 w 426"/>
                <a:gd name="T63" fmla="*/ 396 h 426"/>
                <a:gd name="T64" fmla="*/ 195 w 426"/>
                <a:gd name="T65" fmla="*/ 398 h 426"/>
                <a:gd name="T66" fmla="*/ 141 w 426"/>
                <a:gd name="T67" fmla="*/ 385 h 426"/>
                <a:gd name="T68" fmla="*/ 94 w 426"/>
                <a:gd name="T69" fmla="*/ 357 h 426"/>
                <a:gd name="T70" fmla="*/ 59 w 426"/>
                <a:gd name="T71" fmla="*/ 317 h 426"/>
                <a:gd name="T72" fmla="*/ 35 w 426"/>
                <a:gd name="T73" fmla="*/ 269 h 426"/>
                <a:gd name="T74" fmla="*/ 27 w 426"/>
                <a:gd name="T75" fmla="*/ 214 h 426"/>
                <a:gd name="T76" fmla="*/ 35 w 426"/>
                <a:gd name="T77" fmla="*/ 158 h 426"/>
                <a:gd name="T78" fmla="*/ 59 w 426"/>
                <a:gd name="T79" fmla="*/ 109 h 426"/>
                <a:gd name="T80" fmla="*/ 94 w 426"/>
                <a:gd name="T81" fmla="*/ 70 h 426"/>
                <a:gd name="T82" fmla="*/ 141 w 426"/>
                <a:gd name="T83" fmla="*/ 42 h 426"/>
                <a:gd name="T84" fmla="*/ 195 w 426"/>
                <a:gd name="T85" fmla="*/ 28 h 426"/>
                <a:gd name="T86" fmla="*/ 251 w 426"/>
                <a:gd name="T87" fmla="*/ 31 h 426"/>
                <a:gd name="T88" fmla="*/ 302 w 426"/>
                <a:gd name="T89" fmla="*/ 50 h 426"/>
                <a:gd name="T90" fmla="*/ 345 w 426"/>
                <a:gd name="T91" fmla="*/ 82 h 426"/>
                <a:gd name="T92" fmla="*/ 377 w 426"/>
                <a:gd name="T93" fmla="*/ 124 h 426"/>
                <a:gd name="T94" fmla="*/ 396 w 426"/>
                <a:gd name="T95" fmla="*/ 17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6" h="426">
                  <a:moveTo>
                    <a:pt x="426" y="214"/>
                  </a:moveTo>
                  <a:lnTo>
                    <a:pt x="426" y="202"/>
                  </a:lnTo>
                  <a:lnTo>
                    <a:pt x="425" y="191"/>
                  </a:lnTo>
                  <a:lnTo>
                    <a:pt x="424" y="181"/>
                  </a:lnTo>
                  <a:lnTo>
                    <a:pt x="422" y="170"/>
                  </a:lnTo>
                  <a:lnTo>
                    <a:pt x="416" y="150"/>
                  </a:lnTo>
                  <a:lnTo>
                    <a:pt x="410" y="131"/>
                  </a:lnTo>
                  <a:lnTo>
                    <a:pt x="400" y="112"/>
                  </a:lnTo>
                  <a:lnTo>
                    <a:pt x="390" y="94"/>
                  </a:lnTo>
                  <a:lnTo>
                    <a:pt x="377" y="78"/>
                  </a:lnTo>
                  <a:lnTo>
                    <a:pt x="364" y="62"/>
                  </a:lnTo>
                  <a:lnTo>
                    <a:pt x="349" y="50"/>
                  </a:lnTo>
                  <a:lnTo>
                    <a:pt x="332" y="37"/>
                  </a:lnTo>
                  <a:lnTo>
                    <a:pt x="315" y="26"/>
                  </a:lnTo>
                  <a:lnTo>
                    <a:pt x="296" y="17"/>
                  </a:lnTo>
                  <a:lnTo>
                    <a:pt x="277" y="10"/>
                  </a:lnTo>
                  <a:lnTo>
                    <a:pt x="256" y="4"/>
                  </a:lnTo>
                  <a:lnTo>
                    <a:pt x="246" y="3"/>
                  </a:lnTo>
                  <a:lnTo>
                    <a:pt x="235" y="1"/>
                  </a:lnTo>
                  <a:lnTo>
                    <a:pt x="224" y="1"/>
                  </a:lnTo>
                  <a:lnTo>
                    <a:pt x="213" y="0"/>
                  </a:lnTo>
                  <a:lnTo>
                    <a:pt x="202" y="1"/>
                  </a:lnTo>
                  <a:lnTo>
                    <a:pt x="192" y="1"/>
                  </a:lnTo>
                  <a:lnTo>
                    <a:pt x="181" y="3"/>
                  </a:lnTo>
                  <a:lnTo>
                    <a:pt x="170" y="4"/>
                  </a:lnTo>
                  <a:lnTo>
                    <a:pt x="151" y="10"/>
                  </a:lnTo>
                  <a:lnTo>
                    <a:pt x="130" y="17"/>
                  </a:lnTo>
                  <a:lnTo>
                    <a:pt x="112" y="26"/>
                  </a:lnTo>
                  <a:lnTo>
                    <a:pt x="94" y="37"/>
                  </a:lnTo>
                  <a:lnTo>
                    <a:pt x="78" y="50"/>
                  </a:lnTo>
                  <a:lnTo>
                    <a:pt x="63" y="62"/>
                  </a:lnTo>
                  <a:lnTo>
                    <a:pt x="49" y="78"/>
                  </a:lnTo>
                  <a:lnTo>
                    <a:pt x="37" y="94"/>
                  </a:lnTo>
                  <a:lnTo>
                    <a:pt x="26" y="112"/>
                  </a:lnTo>
                  <a:lnTo>
                    <a:pt x="18" y="131"/>
                  </a:lnTo>
                  <a:lnTo>
                    <a:pt x="10" y="150"/>
                  </a:lnTo>
                  <a:lnTo>
                    <a:pt x="5" y="170"/>
                  </a:lnTo>
                  <a:lnTo>
                    <a:pt x="3" y="181"/>
                  </a:lnTo>
                  <a:lnTo>
                    <a:pt x="2" y="191"/>
                  </a:lnTo>
                  <a:lnTo>
                    <a:pt x="0" y="202"/>
                  </a:lnTo>
                  <a:lnTo>
                    <a:pt x="0" y="214"/>
                  </a:lnTo>
                  <a:lnTo>
                    <a:pt x="0" y="224"/>
                  </a:lnTo>
                  <a:lnTo>
                    <a:pt x="2" y="235"/>
                  </a:lnTo>
                  <a:lnTo>
                    <a:pt x="3" y="246"/>
                  </a:lnTo>
                  <a:lnTo>
                    <a:pt x="5" y="256"/>
                  </a:lnTo>
                  <a:lnTo>
                    <a:pt x="10" y="276"/>
                  </a:lnTo>
                  <a:lnTo>
                    <a:pt x="18" y="296"/>
                  </a:lnTo>
                  <a:lnTo>
                    <a:pt x="26" y="315"/>
                  </a:lnTo>
                  <a:lnTo>
                    <a:pt x="37" y="332"/>
                  </a:lnTo>
                  <a:lnTo>
                    <a:pt x="49" y="349"/>
                  </a:lnTo>
                  <a:lnTo>
                    <a:pt x="63" y="364"/>
                  </a:lnTo>
                  <a:lnTo>
                    <a:pt x="78" y="378"/>
                  </a:lnTo>
                  <a:lnTo>
                    <a:pt x="94" y="390"/>
                  </a:lnTo>
                  <a:lnTo>
                    <a:pt x="112" y="401"/>
                  </a:lnTo>
                  <a:lnTo>
                    <a:pt x="130" y="409"/>
                  </a:lnTo>
                  <a:lnTo>
                    <a:pt x="151" y="417"/>
                  </a:lnTo>
                  <a:lnTo>
                    <a:pt x="170" y="422"/>
                  </a:lnTo>
                  <a:lnTo>
                    <a:pt x="181" y="423"/>
                  </a:lnTo>
                  <a:lnTo>
                    <a:pt x="192" y="425"/>
                  </a:lnTo>
                  <a:lnTo>
                    <a:pt x="202" y="425"/>
                  </a:lnTo>
                  <a:lnTo>
                    <a:pt x="213" y="426"/>
                  </a:lnTo>
                  <a:lnTo>
                    <a:pt x="224" y="425"/>
                  </a:lnTo>
                  <a:lnTo>
                    <a:pt x="235" y="425"/>
                  </a:lnTo>
                  <a:lnTo>
                    <a:pt x="246" y="423"/>
                  </a:lnTo>
                  <a:lnTo>
                    <a:pt x="256" y="422"/>
                  </a:lnTo>
                  <a:lnTo>
                    <a:pt x="277" y="417"/>
                  </a:lnTo>
                  <a:lnTo>
                    <a:pt x="296" y="409"/>
                  </a:lnTo>
                  <a:lnTo>
                    <a:pt x="315" y="401"/>
                  </a:lnTo>
                  <a:lnTo>
                    <a:pt x="332" y="390"/>
                  </a:lnTo>
                  <a:lnTo>
                    <a:pt x="349" y="378"/>
                  </a:lnTo>
                  <a:lnTo>
                    <a:pt x="364" y="364"/>
                  </a:lnTo>
                  <a:lnTo>
                    <a:pt x="377" y="349"/>
                  </a:lnTo>
                  <a:lnTo>
                    <a:pt x="390" y="332"/>
                  </a:lnTo>
                  <a:lnTo>
                    <a:pt x="400" y="315"/>
                  </a:lnTo>
                  <a:lnTo>
                    <a:pt x="410" y="296"/>
                  </a:lnTo>
                  <a:lnTo>
                    <a:pt x="416" y="276"/>
                  </a:lnTo>
                  <a:lnTo>
                    <a:pt x="422" y="256"/>
                  </a:lnTo>
                  <a:lnTo>
                    <a:pt x="424" y="246"/>
                  </a:lnTo>
                  <a:lnTo>
                    <a:pt x="425" y="235"/>
                  </a:lnTo>
                  <a:lnTo>
                    <a:pt x="426" y="224"/>
                  </a:lnTo>
                  <a:lnTo>
                    <a:pt x="426" y="214"/>
                  </a:lnTo>
                  <a:close/>
                  <a:moveTo>
                    <a:pt x="400" y="214"/>
                  </a:moveTo>
                  <a:lnTo>
                    <a:pt x="399" y="232"/>
                  </a:lnTo>
                  <a:lnTo>
                    <a:pt x="396" y="250"/>
                  </a:lnTo>
                  <a:lnTo>
                    <a:pt x="391" y="269"/>
                  </a:lnTo>
                  <a:lnTo>
                    <a:pt x="385" y="286"/>
                  </a:lnTo>
                  <a:lnTo>
                    <a:pt x="377" y="302"/>
                  </a:lnTo>
                  <a:lnTo>
                    <a:pt x="368" y="317"/>
                  </a:lnTo>
                  <a:lnTo>
                    <a:pt x="357" y="331"/>
                  </a:lnTo>
                  <a:lnTo>
                    <a:pt x="345" y="345"/>
                  </a:lnTo>
                  <a:lnTo>
                    <a:pt x="332" y="357"/>
                  </a:lnTo>
                  <a:lnTo>
                    <a:pt x="318" y="368"/>
                  </a:lnTo>
                  <a:lnTo>
                    <a:pt x="302" y="377"/>
                  </a:lnTo>
                  <a:lnTo>
                    <a:pt x="286" y="385"/>
                  </a:lnTo>
                  <a:lnTo>
                    <a:pt x="268" y="391"/>
                  </a:lnTo>
                  <a:lnTo>
                    <a:pt x="251" y="396"/>
                  </a:lnTo>
                  <a:lnTo>
                    <a:pt x="233" y="398"/>
                  </a:lnTo>
                  <a:lnTo>
                    <a:pt x="213" y="399"/>
                  </a:lnTo>
                  <a:lnTo>
                    <a:pt x="195" y="398"/>
                  </a:lnTo>
                  <a:lnTo>
                    <a:pt x="175" y="396"/>
                  </a:lnTo>
                  <a:lnTo>
                    <a:pt x="158" y="391"/>
                  </a:lnTo>
                  <a:lnTo>
                    <a:pt x="141" y="385"/>
                  </a:lnTo>
                  <a:lnTo>
                    <a:pt x="125" y="377"/>
                  </a:lnTo>
                  <a:lnTo>
                    <a:pt x="110" y="368"/>
                  </a:lnTo>
                  <a:lnTo>
                    <a:pt x="94" y="357"/>
                  </a:lnTo>
                  <a:lnTo>
                    <a:pt x="81" y="345"/>
                  </a:lnTo>
                  <a:lnTo>
                    <a:pt x="70" y="331"/>
                  </a:lnTo>
                  <a:lnTo>
                    <a:pt x="59" y="317"/>
                  </a:lnTo>
                  <a:lnTo>
                    <a:pt x="49" y="302"/>
                  </a:lnTo>
                  <a:lnTo>
                    <a:pt x="41" y="286"/>
                  </a:lnTo>
                  <a:lnTo>
                    <a:pt x="35" y="269"/>
                  </a:lnTo>
                  <a:lnTo>
                    <a:pt x="31" y="250"/>
                  </a:lnTo>
                  <a:lnTo>
                    <a:pt x="29" y="232"/>
                  </a:lnTo>
                  <a:lnTo>
                    <a:pt x="27" y="214"/>
                  </a:lnTo>
                  <a:lnTo>
                    <a:pt x="29" y="194"/>
                  </a:lnTo>
                  <a:lnTo>
                    <a:pt x="31" y="176"/>
                  </a:lnTo>
                  <a:lnTo>
                    <a:pt x="35" y="158"/>
                  </a:lnTo>
                  <a:lnTo>
                    <a:pt x="41" y="140"/>
                  </a:lnTo>
                  <a:lnTo>
                    <a:pt x="49" y="124"/>
                  </a:lnTo>
                  <a:lnTo>
                    <a:pt x="59" y="109"/>
                  </a:lnTo>
                  <a:lnTo>
                    <a:pt x="70" y="95"/>
                  </a:lnTo>
                  <a:lnTo>
                    <a:pt x="81" y="82"/>
                  </a:lnTo>
                  <a:lnTo>
                    <a:pt x="94" y="70"/>
                  </a:lnTo>
                  <a:lnTo>
                    <a:pt x="110" y="59"/>
                  </a:lnTo>
                  <a:lnTo>
                    <a:pt x="125" y="50"/>
                  </a:lnTo>
                  <a:lnTo>
                    <a:pt x="141" y="42"/>
                  </a:lnTo>
                  <a:lnTo>
                    <a:pt x="158" y="35"/>
                  </a:lnTo>
                  <a:lnTo>
                    <a:pt x="175" y="31"/>
                  </a:lnTo>
                  <a:lnTo>
                    <a:pt x="195" y="28"/>
                  </a:lnTo>
                  <a:lnTo>
                    <a:pt x="213" y="27"/>
                  </a:lnTo>
                  <a:lnTo>
                    <a:pt x="233" y="28"/>
                  </a:lnTo>
                  <a:lnTo>
                    <a:pt x="251" y="31"/>
                  </a:lnTo>
                  <a:lnTo>
                    <a:pt x="268" y="35"/>
                  </a:lnTo>
                  <a:lnTo>
                    <a:pt x="286" y="42"/>
                  </a:lnTo>
                  <a:lnTo>
                    <a:pt x="302" y="50"/>
                  </a:lnTo>
                  <a:lnTo>
                    <a:pt x="318" y="59"/>
                  </a:lnTo>
                  <a:lnTo>
                    <a:pt x="332" y="70"/>
                  </a:lnTo>
                  <a:lnTo>
                    <a:pt x="345" y="82"/>
                  </a:lnTo>
                  <a:lnTo>
                    <a:pt x="357" y="95"/>
                  </a:lnTo>
                  <a:lnTo>
                    <a:pt x="368" y="109"/>
                  </a:lnTo>
                  <a:lnTo>
                    <a:pt x="377" y="124"/>
                  </a:lnTo>
                  <a:lnTo>
                    <a:pt x="385" y="140"/>
                  </a:lnTo>
                  <a:lnTo>
                    <a:pt x="391" y="158"/>
                  </a:lnTo>
                  <a:lnTo>
                    <a:pt x="396" y="176"/>
                  </a:lnTo>
                  <a:lnTo>
                    <a:pt x="399" y="194"/>
                  </a:lnTo>
                  <a:lnTo>
                    <a:pt x="400" y="214"/>
                  </a:lnTo>
                  <a:close/>
                </a:path>
              </a:pathLst>
            </a:custGeom>
            <a:solidFill>
              <a:srgbClr val="D7E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2475"/>
            <p:cNvSpPr>
              <a:spLocks noEditPoints="1"/>
            </p:cNvSpPr>
            <p:nvPr/>
          </p:nvSpPr>
          <p:spPr bwMode="auto">
            <a:xfrm>
              <a:off x="4534039" y="7401505"/>
              <a:ext cx="159089" cy="159089"/>
            </a:xfrm>
            <a:custGeom>
              <a:avLst/>
              <a:gdLst>
                <a:gd name="T0" fmla="*/ 396 w 400"/>
                <a:gd name="T1" fmla="*/ 159 h 398"/>
                <a:gd name="T2" fmla="*/ 376 w 400"/>
                <a:gd name="T3" fmla="*/ 105 h 398"/>
                <a:gd name="T4" fmla="*/ 342 w 400"/>
                <a:gd name="T5" fmla="*/ 58 h 398"/>
                <a:gd name="T6" fmla="*/ 295 w 400"/>
                <a:gd name="T7" fmla="*/ 24 h 398"/>
                <a:gd name="T8" fmla="*/ 240 w 400"/>
                <a:gd name="T9" fmla="*/ 4 h 398"/>
                <a:gd name="T10" fmla="*/ 180 w 400"/>
                <a:gd name="T11" fmla="*/ 1 h 398"/>
                <a:gd name="T12" fmla="*/ 122 w 400"/>
                <a:gd name="T13" fmla="*/ 15 h 398"/>
                <a:gd name="T14" fmla="*/ 74 w 400"/>
                <a:gd name="T15" fmla="*/ 45 h 398"/>
                <a:gd name="T16" fmla="*/ 35 w 400"/>
                <a:gd name="T17" fmla="*/ 87 h 398"/>
                <a:gd name="T18" fmla="*/ 10 w 400"/>
                <a:gd name="T19" fmla="*/ 140 h 398"/>
                <a:gd name="T20" fmla="*/ 0 w 400"/>
                <a:gd name="T21" fmla="*/ 200 h 398"/>
                <a:gd name="T22" fmla="*/ 10 w 400"/>
                <a:gd name="T23" fmla="*/ 259 h 398"/>
                <a:gd name="T24" fmla="*/ 35 w 400"/>
                <a:gd name="T25" fmla="*/ 311 h 398"/>
                <a:gd name="T26" fmla="*/ 74 w 400"/>
                <a:gd name="T27" fmla="*/ 353 h 398"/>
                <a:gd name="T28" fmla="*/ 122 w 400"/>
                <a:gd name="T29" fmla="*/ 383 h 398"/>
                <a:gd name="T30" fmla="*/ 180 w 400"/>
                <a:gd name="T31" fmla="*/ 397 h 398"/>
                <a:gd name="T32" fmla="*/ 240 w 400"/>
                <a:gd name="T33" fmla="*/ 395 h 398"/>
                <a:gd name="T34" fmla="*/ 295 w 400"/>
                <a:gd name="T35" fmla="*/ 375 h 398"/>
                <a:gd name="T36" fmla="*/ 342 w 400"/>
                <a:gd name="T37" fmla="*/ 340 h 398"/>
                <a:gd name="T38" fmla="*/ 376 w 400"/>
                <a:gd name="T39" fmla="*/ 295 h 398"/>
                <a:gd name="T40" fmla="*/ 396 w 400"/>
                <a:gd name="T41" fmla="*/ 240 h 398"/>
                <a:gd name="T42" fmla="*/ 373 w 400"/>
                <a:gd name="T43" fmla="*/ 200 h 398"/>
                <a:gd name="T44" fmla="*/ 365 w 400"/>
                <a:gd name="T45" fmla="*/ 250 h 398"/>
                <a:gd name="T46" fmla="*/ 344 w 400"/>
                <a:gd name="T47" fmla="*/ 296 h 398"/>
                <a:gd name="T48" fmla="*/ 310 w 400"/>
                <a:gd name="T49" fmla="*/ 333 h 398"/>
                <a:gd name="T50" fmla="*/ 267 w 400"/>
                <a:gd name="T51" fmla="*/ 358 h 398"/>
                <a:gd name="T52" fmla="*/ 219 w 400"/>
                <a:gd name="T53" fmla="*/ 371 h 398"/>
                <a:gd name="T54" fmla="*/ 166 w 400"/>
                <a:gd name="T55" fmla="*/ 368 h 398"/>
                <a:gd name="T56" fmla="*/ 118 w 400"/>
                <a:gd name="T57" fmla="*/ 351 h 398"/>
                <a:gd name="T58" fmla="*/ 78 w 400"/>
                <a:gd name="T59" fmla="*/ 322 h 398"/>
                <a:gd name="T60" fmla="*/ 48 w 400"/>
                <a:gd name="T61" fmla="*/ 282 h 398"/>
                <a:gd name="T62" fmla="*/ 31 w 400"/>
                <a:gd name="T63" fmla="*/ 234 h 398"/>
                <a:gd name="T64" fmla="*/ 28 w 400"/>
                <a:gd name="T65" fmla="*/ 181 h 398"/>
                <a:gd name="T66" fmla="*/ 41 w 400"/>
                <a:gd name="T67" fmla="*/ 132 h 398"/>
                <a:gd name="T68" fmla="*/ 67 w 400"/>
                <a:gd name="T69" fmla="*/ 90 h 398"/>
                <a:gd name="T70" fmla="*/ 104 w 400"/>
                <a:gd name="T71" fmla="*/ 56 h 398"/>
                <a:gd name="T72" fmla="*/ 149 w 400"/>
                <a:gd name="T73" fmla="*/ 34 h 398"/>
                <a:gd name="T74" fmla="*/ 200 w 400"/>
                <a:gd name="T75" fmla="*/ 26 h 398"/>
                <a:gd name="T76" fmla="*/ 252 w 400"/>
                <a:gd name="T77" fmla="*/ 34 h 398"/>
                <a:gd name="T78" fmla="*/ 297 w 400"/>
                <a:gd name="T79" fmla="*/ 56 h 398"/>
                <a:gd name="T80" fmla="*/ 334 w 400"/>
                <a:gd name="T81" fmla="*/ 90 h 398"/>
                <a:gd name="T82" fmla="*/ 360 w 400"/>
                <a:gd name="T83" fmla="*/ 132 h 398"/>
                <a:gd name="T84" fmla="*/ 372 w 400"/>
                <a:gd name="T85" fmla="*/ 181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0" h="398">
                  <a:moveTo>
                    <a:pt x="400" y="200"/>
                  </a:moveTo>
                  <a:lnTo>
                    <a:pt x="399" y="179"/>
                  </a:lnTo>
                  <a:lnTo>
                    <a:pt x="396" y="159"/>
                  </a:lnTo>
                  <a:lnTo>
                    <a:pt x="391" y="140"/>
                  </a:lnTo>
                  <a:lnTo>
                    <a:pt x="384" y="122"/>
                  </a:lnTo>
                  <a:lnTo>
                    <a:pt x="376" y="105"/>
                  </a:lnTo>
                  <a:lnTo>
                    <a:pt x="365" y="87"/>
                  </a:lnTo>
                  <a:lnTo>
                    <a:pt x="355" y="72"/>
                  </a:lnTo>
                  <a:lnTo>
                    <a:pt x="342" y="58"/>
                  </a:lnTo>
                  <a:lnTo>
                    <a:pt x="328" y="45"/>
                  </a:lnTo>
                  <a:lnTo>
                    <a:pt x="311" y="33"/>
                  </a:lnTo>
                  <a:lnTo>
                    <a:pt x="295" y="24"/>
                  </a:lnTo>
                  <a:lnTo>
                    <a:pt x="278" y="15"/>
                  </a:lnTo>
                  <a:lnTo>
                    <a:pt x="260" y="9"/>
                  </a:lnTo>
                  <a:lnTo>
                    <a:pt x="240" y="4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0" y="4"/>
                  </a:lnTo>
                  <a:lnTo>
                    <a:pt x="141" y="9"/>
                  </a:lnTo>
                  <a:lnTo>
                    <a:pt x="122" y="15"/>
                  </a:lnTo>
                  <a:lnTo>
                    <a:pt x="105" y="24"/>
                  </a:lnTo>
                  <a:lnTo>
                    <a:pt x="89" y="33"/>
                  </a:lnTo>
                  <a:lnTo>
                    <a:pt x="74" y="45"/>
                  </a:lnTo>
                  <a:lnTo>
                    <a:pt x="59" y="58"/>
                  </a:lnTo>
                  <a:lnTo>
                    <a:pt x="47" y="72"/>
                  </a:lnTo>
                  <a:lnTo>
                    <a:pt x="35" y="87"/>
                  </a:lnTo>
                  <a:lnTo>
                    <a:pt x="25" y="105"/>
                  </a:lnTo>
                  <a:lnTo>
                    <a:pt x="17" y="122"/>
                  </a:lnTo>
                  <a:lnTo>
                    <a:pt x="10" y="140"/>
                  </a:lnTo>
                  <a:lnTo>
                    <a:pt x="5" y="159"/>
                  </a:lnTo>
                  <a:lnTo>
                    <a:pt x="1" y="179"/>
                  </a:lnTo>
                  <a:lnTo>
                    <a:pt x="0" y="200"/>
                  </a:lnTo>
                  <a:lnTo>
                    <a:pt x="1" y="219"/>
                  </a:lnTo>
                  <a:lnTo>
                    <a:pt x="5" y="240"/>
                  </a:lnTo>
                  <a:lnTo>
                    <a:pt x="10" y="259"/>
                  </a:lnTo>
                  <a:lnTo>
                    <a:pt x="17" y="277"/>
                  </a:lnTo>
                  <a:lnTo>
                    <a:pt x="25" y="295"/>
                  </a:lnTo>
                  <a:lnTo>
                    <a:pt x="35" y="311"/>
                  </a:lnTo>
                  <a:lnTo>
                    <a:pt x="47" y="326"/>
                  </a:lnTo>
                  <a:lnTo>
                    <a:pt x="59" y="340"/>
                  </a:lnTo>
                  <a:lnTo>
                    <a:pt x="74" y="353"/>
                  </a:lnTo>
                  <a:lnTo>
                    <a:pt x="89" y="365"/>
                  </a:lnTo>
                  <a:lnTo>
                    <a:pt x="105" y="375"/>
                  </a:lnTo>
                  <a:lnTo>
                    <a:pt x="122" y="383"/>
                  </a:lnTo>
                  <a:lnTo>
                    <a:pt x="141" y="390"/>
                  </a:lnTo>
                  <a:lnTo>
                    <a:pt x="160" y="395"/>
                  </a:lnTo>
                  <a:lnTo>
                    <a:pt x="180" y="397"/>
                  </a:lnTo>
                  <a:lnTo>
                    <a:pt x="200" y="398"/>
                  </a:lnTo>
                  <a:lnTo>
                    <a:pt x="221" y="397"/>
                  </a:lnTo>
                  <a:lnTo>
                    <a:pt x="240" y="395"/>
                  </a:lnTo>
                  <a:lnTo>
                    <a:pt x="260" y="390"/>
                  </a:lnTo>
                  <a:lnTo>
                    <a:pt x="278" y="383"/>
                  </a:lnTo>
                  <a:lnTo>
                    <a:pt x="295" y="375"/>
                  </a:lnTo>
                  <a:lnTo>
                    <a:pt x="311" y="365"/>
                  </a:lnTo>
                  <a:lnTo>
                    <a:pt x="328" y="353"/>
                  </a:lnTo>
                  <a:lnTo>
                    <a:pt x="342" y="340"/>
                  </a:lnTo>
                  <a:lnTo>
                    <a:pt x="355" y="326"/>
                  </a:lnTo>
                  <a:lnTo>
                    <a:pt x="365" y="311"/>
                  </a:lnTo>
                  <a:lnTo>
                    <a:pt x="376" y="295"/>
                  </a:lnTo>
                  <a:lnTo>
                    <a:pt x="384" y="277"/>
                  </a:lnTo>
                  <a:lnTo>
                    <a:pt x="391" y="259"/>
                  </a:lnTo>
                  <a:lnTo>
                    <a:pt x="396" y="240"/>
                  </a:lnTo>
                  <a:lnTo>
                    <a:pt x="399" y="219"/>
                  </a:lnTo>
                  <a:lnTo>
                    <a:pt x="400" y="200"/>
                  </a:lnTo>
                  <a:close/>
                  <a:moveTo>
                    <a:pt x="373" y="200"/>
                  </a:moveTo>
                  <a:lnTo>
                    <a:pt x="372" y="217"/>
                  </a:lnTo>
                  <a:lnTo>
                    <a:pt x="370" y="234"/>
                  </a:lnTo>
                  <a:lnTo>
                    <a:pt x="365" y="250"/>
                  </a:lnTo>
                  <a:lnTo>
                    <a:pt x="360" y="267"/>
                  </a:lnTo>
                  <a:lnTo>
                    <a:pt x="352" y="282"/>
                  </a:lnTo>
                  <a:lnTo>
                    <a:pt x="344" y="296"/>
                  </a:lnTo>
                  <a:lnTo>
                    <a:pt x="334" y="309"/>
                  </a:lnTo>
                  <a:lnTo>
                    <a:pt x="322" y="322"/>
                  </a:lnTo>
                  <a:lnTo>
                    <a:pt x="310" y="333"/>
                  </a:lnTo>
                  <a:lnTo>
                    <a:pt x="297" y="342"/>
                  </a:lnTo>
                  <a:lnTo>
                    <a:pt x="282" y="351"/>
                  </a:lnTo>
                  <a:lnTo>
                    <a:pt x="267" y="358"/>
                  </a:lnTo>
                  <a:lnTo>
                    <a:pt x="252" y="365"/>
                  </a:lnTo>
                  <a:lnTo>
                    <a:pt x="235" y="368"/>
                  </a:lnTo>
                  <a:lnTo>
                    <a:pt x="219" y="371"/>
                  </a:lnTo>
                  <a:lnTo>
                    <a:pt x="200" y="372"/>
                  </a:lnTo>
                  <a:lnTo>
                    <a:pt x="183" y="371"/>
                  </a:lnTo>
                  <a:lnTo>
                    <a:pt x="166" y="368"/>
                  </a:lnTo>
                  <a:lnTo>
                    <a:pt x="149" y="365"/>
                  </a:lnTo>
                  <a:lnTo>
                    <a:pt x="133" y="358"/>
                  </a:lnTo>
                  <a:lnTo>
                    <a:pt x="118" y="351"/>
                  </a:lnTo>
                  <a:lnTo>
                    <a:pt x="104" y="342"/>
                  </a:lnTo>
                  <a:lnTo>
                    <a:pt x="90" y="333"/>
                  </a:lnTo>
                  <a:lnTo>
                    <a:pt x="78" y="322"/>
                  </a:lnTo>
                  <a:lnTo>
                    <a:pt x="67" y="309"/>
                  </a:lnTo>
                  <a:lnTo>
                    <a:pt x="57" y="296"/>
                  </a:lnTo>
                  <a:lnTo>
                    <a:pt x="48" y="282"/>
                  </a:lnTo>
                  <a:lnTo>
                    <a:pt x="41" y="267"/>
                  </a:lnTo>
                  <a:lnTo>
                    <a:pt x="35" y="250"/>
                  </a:lnTo>
                  <a:lnTo>
                    <a:pt x="31" y="234"/>
                  </a:lnTo>
                  <a:lnTo>
                    <a:pt x="28" y="217"/>
                  </a:lnTo>
                  <a:lnTo>
                    <a:pt x="27" y="200"/>
                  </a:lnTo>
                  <a:lnTo>
                    <a:pt x="28" y="181"/>
                  </a:lnTo>
                  <a:lnTo>
                    <a:pt x="31" y="164"/>
                  </a:lnTo>
                  <a:lnTo>
                    <a:pt x="35" y="148"/>
                  </a:lnTo>
                  <a:lnTo>
                    <a:pt x="41" y="132"/>
                  </a:lnTo>
                  <a:lnTo>
                    <a:pt x="48" y="117"/>
                  </a:lnTo>
                  <a:lnTo>
                    <a:pt x="57" y="102"/>
                  </a:lnTo>
                  <a:lnTo>
                    <a:pt x="67" y="90"/>
                  </a:lnTo>
                  <a:lnTo>
                    <a:pt x="78" y="77"/>
                  </a:lnTo>
                  <a:lnTo>
                    <a:pt x="90" y="66"/>
                  </a:lnTo>
                  <a:lnTo>
                    <a:pt x="104" y="56"/>
                  </a:lnTo>
                  <a:lnTo>
                    <a:pt x="118" y="47"/>
                  </a:lnTo>
                  <a:lnTo>
                    <a:pt x="133" y="40"/>
                  </a:lnTo>
                  <a:lnTo>
                    <a:pt x="149" y="34"/>
                  </a:lnTo>
                  <a:lnTo>
                    <a:pt x="166" y="30"/>
                  </a:lnTo>
                  <a:lnTo>
                    <a:pt x="183" y="27"/>
                  </a:lnTo>
                  <a:lnTo>
                    <a:pt x="200" y="26"/>
                  </a:lnTo>
                  <a:lnTo>
                    <a:pt x="219" y="27"/>
                  </a:lnTo>
                  <a:lnTo>
                    <a:pt x="235" y="30"/>
                  </a:lnTo>
                  <a:lnTo>
                    <a:pt x="252" y="34"/>
                  </a:lnTo>
                  <a:lnTo>
                    <a:pt x="267" y="40"/>
                  </a:lnTo>
                  <a:lnTo>
                    <a:pt x="282" y="47"/>
                  </a:lnTo>
                  <a:lnTo>
                    <a:pt x="297" y="56"/>
                  </a:lnTo>
                  <a:lnTo>
                    <a:pt x="310" y="66"/>
                  </a:lnTo>
                  <a:lnTo>
                    <a:pt x="322" y="77"/>
                  </a:lnTo>
                  <a:lnTo>
                    <a:pt x="334" y="90"/>
                  </a:lnTo>
                  <a:lnTo>
                    <a:pt x="344" y="102"/>
                  </a:lnTo>
                  <a:lnTo>
                    <a:pt x="352" y="117"/>
                  </a:lnTo>
                  <a:lnTo>
                    <a:pt x="360" y="132"/>
                  </a:lnTo>
                  <a:lnTo>
                    <a:pt x="365" y="148"/>
                  </a:lnTo>
                  <a:lnTo>
                    <a:pt x="370" y="164"/>
                  </a:lnTo>
                  <a:lnTo>
                    <a:pt x="372" y="181"/>
                  </a:lnTo>
                  <a:lnTo>
                    <a:pt x="373" y="200"/>
                  </a:lnTo>
                  <a:close/>
                </a:path>
              </a:pathLst>
            </a:custGeom>
            <a:solidFill>
              <a:srgbClr val="D9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2476"/>
            <p:cNvSpPr>
              <a:spLocks noEditPoints="1"/>
            </p:cNvSpPr>
            <p:nvPr/>
          </p:nvSpPr>
          <p:spPr bwMode="auto">
            <a:xfrm>
              <a:off x="4538812" y="7406278"/>
              <a:ext cx="147952" cy="149543"/>
            </a:xfrm>
            <a:custGeom>
              <a:avLst/>
              <a:gdLst>
                <a:gd name="T0" fmla="*/ 369 w 373"/>
                <a:gd name="T1" fmla="*/ 149 h 372"/>
                <a:gd name="T2" fmla="*/ 350 w 373"/>
                <a:gd name="T3" fmla="*/ 97 h 372"/>
                <a:gd name="T4" fmla="*/ 318 w 373"/>
                <a:gd name="T5" fmla="*/ 55 h 372"/>
                <a:gd name="T6" fmla="*/ 275 w 373"/>
                <a:gd name="T7" fmla="*/ 23 h 372"/>
                <a:gd name="T8" fmla="*/ 224 w 373"/>
                <a:gd name="T9" fmla="*/ 4 h 372"/>
                <a:gd name="T10" fmla="*/ 168 w 373"/>
                <a:gd name="T11" fmla="*/ 1 h 372"/>
                <a:gd name="T12" fmla="*/ 114 w 373"/>
                <a:gd name="T13" fmla="*/ 15 h 372"/>
                <a:gd name="T14" fmla="*/ 67 w 373"/>
                <a:gd name="T15" fmla="*/ 43 h 372"/>
                <a:gd name="T16" fmla="*/ 32 w 373"/>
                <a:gd name="T17" fmla="*/ 82 h 372"/>
                <a:gd name="T18" fmla="*/ 8 w 373"/>
                <a:gd name="T19" fmla="*/ 131 h 372"/>
                <a:gd name="T20" fmla="*/ 0 w 373"/>
                <a:gd name="T21" fmla="*/ 187 h 372"/>
                <a:gd name="T22" fmla="*/ 8 w 373"/>
                <a:gd name="T23" fmla="*/ 242 h 372"/>
                <a:gd name="T24" fmla="*/ 32 w 373"/>
                <a:gd name="T25" fmla="*/ 290 h 372"/>
                <a:gd name="T26" fmla="*/ 67 w 373"/>
                <a:gd name="T27" fmla="*/ 330 h 372"/>
                <a:gd name="T28" fmla="*/ 114 w 373"/>
                <a:gd name="T29" fmla="*/ 358 h 372"/>
                <a:gd name="T30" fmla="*/ 168 w 373"/>
                <a:gd name="T31" fmla="*/ 371 h 372"/>
                <a:gd name="T32" fmla="*/ 224 w 373"/>
                <a:gd name="T33" fmla="*/ 369 h 372"/>
                <a:gd name="T34" fmla="*/ 275 w 373"/>
                <a:gd name="T35" fmla="*/ 350 h 372"/>
                <a:gd name="T36" fmla="*/ 318 w 373"/>
                <a:gd name="T37" fmla="*/ 318 h 372"/>
                <a:gd name="T38" fmla="*/ 350 w 373"/>
                <a:gd name="T39" fmla="*/ 275 h 372"/>
                <a:gd name="T40" fmla="*/ 369 w 373"/>
                <a:gd name="T41" fmla="*/ 223 h 372"/>
                <a:gd name="T42" fmla="*/ 346 w 373"/>
                <a:gd name="T43" fmla="*/ 187 h 372"/>
                <a:gd name="T44" fmla="*/ 338 w 373"/>
                <a:gd name="T45" fmla="*/ 234 h 372"/>
                <a:gd name="T46" fmla="*/ 319 w 373"/>
                <a:gd name="T47" fmla="*/ 275 h 372"/>
                <a:gd name="T48" fmla="*/ 288 w 373"/>
                <a:gd name="T49" fmla="*/ 310 h 372"/>
                <a:gd name="T50" fmla="*/ 249 w 373"/>
                <a:gd name="T51" fmla="*/ 334 h 372"/>
                <a:gd name="T52" fmla="*/ 202 w 373"/>
                <a:gd name="T53" fmla="*/ 345 h 372"/>
                <a:gd name="T54" fmla="*/ 154 w 373"/>
                <a:gd name="T55" fmla="*/ 342 h 372"/>
                <a:gd name="T56" fmla="*/ 111 w 373"/>
                <a:gd name="T57" fmla="*/ 327 h 372"/>
                <a:gd name="T58" fmla="*/ 74 w 373"/>
                <a:gd name="T59" fmla="*/ 299 h 372"/>
                <a:gd name="T60" fmla="*/ 46 w 373"/>
                <a:gd name="T61" fmla="*/ 262 h 372"/>
                <a:gd name="T62" fmla="*/ 30 w 373"/>
                <a:gd name="T63" fmla="*/ 218 h 372"/>
                <a:gd name="T64" fmla="*/ 27 w 373"/>
                <a:gd name="T65" fmla="*/ 169 h 372"/>
                <a:gd name="T66" fmla="*/ 39 w 373"/>
                <a:gd name="T67" fmla="*/ 124 h 372"/>
                <a:gd name="T68" fmla="*/ 63 w 373"/>
                <a:gd name="T69" fmla="*/ 85 h 372"/>
                <a:gd name="T70" fmla="*/ 98 w 373"/>
                <a:gd name="T71" fmla="*/ 54 h 372"/>
                <a:gd name="T72" fmla="*/ 139 w 373"/>
                <a:gd name="T73" fmla="*/ 33 h 372"/>
                <a:gd name="T74" fmla="*/ 186 w 373"/>
                <a:gd name="T75" fmla="*/ 27 h 372"/>
                <a:gd name="T76" fmla="*/ 234 w 373"/>
                <a:gd name="T77" fmla="*/ 33 h 372"/>
                <a:gd name="T78" fmla="*/ 276 w 373"/>
                <a:gd name="T79" fmla="*/ 54 h 372"/>
                <a:gd name="T80" fmla="*/ 309 w 373"/>
                <a:gd name="T81" fmla="*/ 85 h 372"/>
                <a:gd name="T82" fmla="*/ 333 w 373"/>
                <a:gd name="T83" fmla="*/ 124 h 372"/>
                <a:gd name="T84" fmla="*/ 345 w 373"/>
                <a:gd name="T85" fmla="*/ 16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3" h="372">
                  <a:moveTo>
                    <a:pt x="373" y="187"/>
                  </a:moveTo>
                  <a:lnTo>
                    <a:pt x="372" y="167"/>
                  </a:lnTo>
                  <a:lnTo>
                    <a:pt x="369" y="149"/>
                  </a:lnTo>
                  <a:lnTo>
                    <a:pt x="364" y="131"/>
                  </a:lnTo>
                  <a:lnTo>
                    <a:pt x="358" y="113"/>
                  </a:lnTo>
                  <a:lnTo>
                    <a:pt x="350" y="97"/>
                  </a:lnTo>
                  <a:lnTo>
                    <a:pt x="341" y="82"/>
                  </a:lnTo>
                  <a:lnTo>
                    <a:pt x="330" y="68"/>
                  </a:lnTo>
                  <a:lnTo>
                    <a:pt x="318" y="55"/>
                  </a:lnTo>
                  <a:lnTo>
                    <a:pt x="305" y="43"/>
                  </a:lnTo>
                  <a:lnTo>
                    <a:pt x="291" y="32"/>
                  </a:lnTo>
                  <a:lnTo>
                    <a:pt x="275" y="23"/>
                  </a:lnTo>
                  <a:lnTo>
                    <a:pt x="259" y="15"/>
                  </a:lnTo>
                  <a:lnTo>
                    <a:pt x="241" y="8"/>
                  </a:lnTo>
                  <a:lnTo>
                    <a:pt x="224" y="4"/>
                  </a:lnTo>
                  <a:lnTo>
                    <a:pt x="206" y="1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8" y="4"/>
                  </a:lnTo>
                  <a:lnTo>
                    <a:pt x="131" y="8"/>
                  </a:lnTo>
                  <a:lnTo>
                    <a:pt x="114" y="15"/>
                  </a:lnTo>
                  <a:lnTo>
                    <a:pt x="98" y="23"/>
                  </a:lnTo>
                  <a:lnTo>
                    <a:pt x="83" y="32"/>
                  </a:lnTo>
                  <a:lnTo>
                    <a:pt x="67" y="43"/>
                  </a:lnTo>
                  <a:lnTo>
                    <a:pt x="54" y="55"/>
                  </a:lnTo>
                  <a:lnTo>
                    <a:pt x="43" y="68"/>
                  </a:lnTo>
                  <a:lnTo>
                    <a:pt x="32" y="82"/>
                  </a:lnTo>
                  <a:lnTo>
                    <a:pt x="23" y="97"/>
                  </a:lnTo>
                  <a:lnTo>
                    <a:pt x="14" y="113"/>
                  </a:lnTo>
                  <a:lnTo>
                    <a:pt x="8" y="131"/>
                  </a:lnTo>
                  <a:lnTo>
                    <a:pt x="4" y="149"/>
                  </a:lnTo>
                  <a:lnTo>
                    <a:pt x="2" y="167"/>
                  </a:lnTo>
                  <a:lnTo>
                    <a:pt x="0" y="187"/>
                  </a:lnTo>
                  <a:lnTo>
                    <a:pt x="2" y="205"/>
                  </a:lnTo>
                  <a:lnTo>
                    <a:pt x="4" y="223"/>
                  </a:lnTo>
                  <a:lnTo>
                    <a:pt x="8" y="242"/>
                  </a:lnTo>
                  <a:lnTo>
                    <a:pt x="14" y="259"/>
                  </a:lnTo>
                  <a:lnTo>
                    <a:pt x="23" y="275"/>
                  </a:lnTo>
                  <a:lnTo>
                    <a:pt x="32" y="290"/>
                  </a:lnTo>
                  <a:lnTo>
                    <a:pt x="43" y="304"/>
                  </a:lnTo>
                  <a:lnTo>
                    <a:pt x="54" y="318"/>
                  </a:lnTo>
                  <a:lnTo>
                    <a:pt x="67" y="330"/>
                  </a:lnTo>
                  <a:lnTo>
                    <a:pt x="83" y="341"/>
                  </a:lnTo>
                  <a:lnTo>
                    <a:pt x="98" y="350"/>
                  </a:lnTo>
                  <a:lnTo>
                    <a:pt x="114" y="358"/>
                  </a:lnTo>
                  <a:lnTo>
                    <a:pt x="131" y="364"/>
                  </a:lnTo>
                  <a:lnTo>
                    <a:pt x="148" y="369"/>
                  </a:lnTo>
                  <a:lnTo>
                    <a:pt x="168" y="371"/>
                  </a:lnTo>
                  <a:lnTo>
                    <a:pt x="186" y="372"/>
                  </a:lnTo>
                  <a:lnTo>
                    <a:pt x="206" y="371"/>
                  </a:lnTo>
                  <a:lnTo>
                    <a:pt x="224" y="369"/>
                  </a:lnTo>
                  <a:lnTo>
                    <a:pt x="241" y="364"/>
                  </a:lnTo>
                  <a:lnTo>
                    <a:pt x="259" y="358"/>
                  </a:lnTo>
                  <a:lnTo>
                    <a:pt x="275" y="350"/>
                  </a:lnTo>
                  <a:lnTo>
                    <a:pt x="291" y="341"/>
                  </a:lnTo>
                  <a:lnTo>
                    <a:pt x="305" y="330"/>
                  </a:lnTo>
                  <a:lnTo>
                    <a:pt x="318" y="318"/>
                  </a:lnTo>
                  <a:lnTo>
                    <a:pt x="330" y="304"/>
                  </a:lnTo>
                  <a:lnTo>
                    <a:pt x="341" y="290"/>
                  </a:lnTo>
                  <a:lnTo>
                    <a:pt x="350" y="275"/>
                  </a:lnTo>
                  <a:lnTo>
                    <a:pt x="358" y="259"/>
                  </a:lnTo>
                  <a:lnTo>
                    <a:pt x="364" y="242"/>
                  </a:lnTo>
                  <a:lnTo>
                    <a:pt x="369" y="223"/>
                  </a:lnTo>
                  <a:lnTo>
                    <a:pt x="372" y="205"/>
                  </a:lnTo>
                  <a:lnTo>
                    <a:pt x="373" y="187"/>
                  </a:lnTo>
                  <a:close/>
                  <a:moveTo>
                    <a:pt x="346" y="187"/>
                  </a:moveTo>
                  <a:lnTo>
                    <a:pt x="345" y="203"/>
                  </a:lnTo>
                  <a:lnTo>
                    <a:pt x="343" y="218"/>
                  </a:lnTo>
                  <a:lnTo>
                    <a:pt x="338" y="234"/>
                  </a:lnTo>
                  <a:lnTo>
                    <a:pt x="333" y="248"/>
                  </a:lnTo>
                  <a:lnTo>
                    <a:pt x="327" y="262"/>
                  </a:lnTo>
                  <a:lnTo>
                    <a:pt x="319" y="275"/>
                  </a:lnTo>
                  <a:lnTo>
                    <a:pt x="309" y="288"/>
                  </a:lnTo>
                  <a:lnTo>
                    <a:pt x="300" y="299"/>
                  </a:lnTo>
                  <a:lnTo>
                    <a:pt x="288" y="310"/>
                  </a:lnTo>
                  <a:lnTo>
                    <a:pt x="276" y="318"/>
                  </a:lnTo>
                  <a:lnTo>
                    <a:pt x="263" y="327"/>
                  </a:lnTo>
                  <a:lnTo>
                    <a:pt x="249" y="334"/>
                  </a:lnTo>
                  <a:lnTo>
                    <a:pt x="234" y="339"/>
                  </a:lnTo>
                  <a:lnTo>
                    <a:pt x="219" y="342"/>
                  </a:lnTo>
                  <a:lnTo>
                    <a:pt x="202" y="345"/>
                  </a:lnTo>
                  <a:lnTo>
                    <a:pt x="186" y="345"/>
                  </a:lnTo>
                  <a:lnTo>
                    <a:pt x="170" y="345"/>
                  </a:lnTo>
                  <a:lnTo>
                    <a:pt x="154" y="342"/>
                  </a:lnTo>
                  <a:lnTo>
                    <a:pt x="139" y="339"/>
                  </a:lnTo>
                  <a:lnTo>
                    <a:pt x="125" y="334"/>
                  </a:lnTo>
                  <a:lnTo>
                    <a:pt x="111" y="327"/>
                  </a:lnTo>
                  <a:lnTo>
                    <a:pt x="98" y="318"/>
                  </a:lnTo>
                  <a:lnTo>
                    <a:pt x="85" y="310"/>
                  </a:lnTo>
                  <a:lnTo>
                    <a:pt x="74" y="299"/>
                  </a:lnTo>
                  <a:lnTo>
                    <a:pt x="63" y="288"/>
                  </a:lnTo>
                  <a:lnTo>
                    <a:pt x="54" y="275"/>
                  </a:lnTo>
                  <a:lnTo>
                    <a:pt x="46" y="262"/>
                  </a:lnTo>
                  <a:lnTo>
                    <a:pt x="39" y="248"/>
                  </a:lnTo>
                  <a:lnTo>
                    <a:pt x="34" y="234"/>
                  </a:lnTo>
                  <a:lnTo>
                    <a:pt x="30" y="218"/>
                  </a:lnTo>
                  <a:lnTo>
                    <a:pt x="27" y="203"/>
                  </a:lnTo>
                  <a:lnTo>
                    <a:pt x="26" y="187"/>
                  </a:lnTo>
                  <a:lnTo>
                    <a:pt x="27" y="169"/>
                  </a:lnTo>
                  <a:lnTo>
                    <a:pt x="30" y="154"/>
                  </a:lnTo>
                  <a:lnTo>
                    <a:pt x="34" y="139"/>
                  </a:lnTo>
                  <a:lnTo>
                    <a:pt x="39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5"/>
                  </a:lnTo>
                  <a:lnTo>
                    <a:pt x="74" y="73"/>
                  </a:lnTo>
                  <a:lnTo>
                    <a:pt x="85" y="64"/>
                  </a:lnTo>
                  <a:lnTo>
                    <a:pt x="98" y="54"/>
                  </a:lnTo>
                  <a:lnTo>
                    <a:pt x="111" y="46"/>
                  </a:lnTo>
                  <a:lnTo>
                    <a:pt x="125" y="39"/>
                  </a:lnTo>
                  <a:lnTo>
                    <a:pt x="139" y="33"/>
                  </a:lnTo>
                  <a:lnTo>
                    <a:pt x="154" y="30"/>
                  </a:lnTo>
                  <a:lnTo>
                    <a:pt x="170" y="28"/>
                  </a:lnTo>
                  <a:lnTo>
                    <a:pt x="186" y="27"/>
                  </a:lnTo>
                  <a:lnTo>
                    <a:pt x="202" y="28"/>
                  </a:lnTo>
                  <a:lnTo>
                    <a:pt x="219" y="30"/>
                  </a:lnTo>
                  <a:lnTo>
                    <a:pt x="234" y="33"/>
                  </a:lnTo>
                  <a:lnTo>
                    <a:pt x="249" y="39"/>
                  </a:lnTo>
                  <a:lnTo>
                    <a:pt x="263" y="46"/>
                  </a:lnTo>
                  <a:lnTo>
                    <a:pt x="276" y="54"/>
                  </a:lnTo>
                  <a:lnTo>
                    <a:pt x="288" y="64"/>
                  </a:lnTo>
                  <a:lnTo>
                    <a:pt x="300" y="73"/>
                  </a:lnTo>
                  <a:lnTo>
                    <a:pt x="309" y="85"/>
                  </a:lnTo>
                  <a:lnTo>
                    <a:pt x="319" y="97"/>
                  </a:lnTo>
                  <a:lnTo>
                    <a:pt x="327" y="110"/>
                  </a:lnTo>
                  <a:lnTo>
                    <a:pt x="333" y="124"/>
                  </a:lnTo>
                  <a:lnTo>
                    <a:pt x="338" y="139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46" y="187"/>
                  </a:lnTo>
                  <a:close/>
                </a:path>
              </a:pathLst>
            </a:custGeom>
            <a:solidFill>
              <a:srgbClr val="DBE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2477"/>
            <p:cNvSpPr>
              <a:spLocks noEditPoints="1"/>
            </p:cNvSpPr>
            <p:nvPr/>
          </p:nvSpPr>
          <p:spPr bwMode="auto">
            <a:xfrm>
              <a:off x="4543585" y="7412641"/>
              <a:ext cx="138407" cy="136816"/>
            </a:xfrm>
            <a:custGeom>
              <a:avLst/>
              <a:gdLst>
                <a:gd name="T0" fmla="*/ 343 w 346"/>
                <a:gd name="T1" fmla="*/ 138 h 346"/>
                <a:gd name="T2" fmla="*/ 325 w 346"/>
                <a:gd name="T3" fmla="*/ 91 h 346"/>
                <a:gd name="T4" fmla="*/ 295 w 346"/>
                <a:gd name="T5" fmla="*/ 51 h 346"/>
                <a:gd name="T6" fmla="*/ 255 w 346"/>
                <a:gd name="T7" fmla="*/ 21 h 346"/>
                <a:gd name="T8" fmla="*/ 208 w 346"/>
                <a:gd name="T9" fmla="*/ 4 h 346"/>
                <a:gd name="T10" fmla="*/ 156 w 346"/>
                <a:gd name="T11" fmla="*/ 1 h 346"/>
                <a:gd name="T12" fmla="*/ 106 w 346"/>
                <a:gd name="T13" fmla="*/ 14 h 346"/>
                <a:gd name="T14" fmla="*/ 63 w 346"/>
                <a:gd name="T15" fmla="*/ 40 h 346"/>
                <a:gd name="T16" fmla="*/ 30 w 346"/>
                <a:gd name="T17" fmla="*/ 76 h 346"/>
                <a:gd name="T18" fmla="*/ 8 w 346"/>
                <a:gd name="T19" fmla="*/ 122 h 346"/>
                <a:gd name="T20" fmla="*/ 0 w 346"/>
                <a:gd name="T21" fmla="*/ 174 h 346"/>
                <a:gd name="T22" fmla="*/ 8 w 346"/>
                <a:gd name="T23" fmla="*/ 224 h 346"/>
                <a:gd name="T24" fmla="*/ 30 w 346"/>
                <a:gd name="T25" fmla="*/ 270 h 346"/>
                <a:gd name="T26" fmla="*/ 63 w 346"/>
                <a:gd name="T27" fmla="*/ 307 h 346"/>
                <a:gd name="T28" fmla="*/ 106 w 346"/>
                <a:gd name="T29" fmla="*/ 332 h 346"/>
                <a:gd name="T30" fmla="*/ 156 w 346"/>
                <a:gd name="T31" fmla="*/ 345 h 346"/>
                <a:gd name="T32" fmla="*/ 208 w 346"/>
                <a:gd name="T33" fmla="*/ 343 h 346"/>
                <a:gd name="T34" fmla="*/ 255 w 346"/>
                <a:gd name="T35" fmla="*/ 325 h 346"/>
                <a:gd name="T36" fmla="*/ 295 w 346"/>
                <a:gd name="T37" fmla="*/ 296 h 346"/>
                <a:gd name="T38" fmla="*/ 325 w 346"/>
                <a:gd name="T39" fmla="*/ 256 h 346"/>
                <a:gd name="T40" fmla="*/ 343 w 346"/>
                <a:gd name="T41" fmla="*/ 208 h 346"/>
                <a:gd name="T42" fmla="*/ 320 w 346"/>
                <a:gd name="T43" fmla="*/ 174 h 346"/>
                <a:gd name="T44" fmla="*/ 314 w 346"/>
                <a:gd name="T45" fmla="*/ 217 h 346"/>
                <a:gd name="T46" fmla="*/ 295 w 346"/>
                <a:gd name="T47" fmla="*/ 255 h 346"/>
                <a:gd name="T48" fmla="*/ 266 w 346"/>
                <a:gd name="T49" fmla="*/ 286 h 346"/>
                <a:gd name="T50" fmla="*/ 230 w 346"/>
                <a:gd name="T51" fmla="*/ 308 h 346"/>
                <a:gd name="T52" fmla="*/ 188 w 346"/>
                <a:gd name="T53" fmla="*/ 318 h 346"/>
                <a:gd name="T54" fmla="*/ 144 w 346"/>
                <a:gd name="T55" fmla="*/ 316 h 346"/>
                <a:gd name="T56" fmla="*/ 104 w 346"/>
                <a:gd name="T57" fmla="*/ 302 h 346"/>
                <a:gd name="T58" fmla="*/ 70 w 346"/>
                <a:gd name="T59" fmla="*/ 276 h 346"/>
                <a:gd name="T60" fmla="*/ 45 w 346"/>
                <a:gd name="T61" fmla="*/ 243 h 346"/>
                <a:gd name="T62" fmla="*/ 30 w 346"/>
                <a:gd name="T63" fmla="*/ 203 h 346"/>
                <a:gd name="T64" fmla="*/ 27 w 346"/>
                <a:gd name="T65" fmla="*/ 159 h 346"/>
                <a:gd name="T66" fmla="*/ 38 w 346"/>
                <a:gd name="T67" fmla="*/ 116 h 346"/>
                <a:gd name="T68" fmla="*/ 61 w 346"/>
                <a:gd name="T69" fmla="*/ 80 h 346"/>
                <a:gd name="T70" fmla="*/ 91 w 346"/>
                <a:gd name="T71" fmla="*/ 52 h 346"/>
                <a:gd name="T72" fmla="*/ 130 w 346"/>
                <a:gd name="T73" fmla="*/ 33 h 346"/>
                <a:gd name="T74" fmla="*/ 173 w 346"/>
                <a:gd name="T75" fmla="*/ 27 h 346"/>
                <a:gd name="T76" fmla="*/ 216 w 346"/>
                <a:gd name="T77" fmla="*/ 33 h 346"/>
                <a:gd name="T78" fmla="*/ 255 w 346"/>
                <a:gd name="T79" fmla="*/ 52 h 346"/>
                <a:gd name="T80" fmla="*/ 287 w 346"/>
                <a:gd name="T81" fmla="*/ 80 h 346"/>
                <a:gd name="T82" fmla="*/ 308 w 346"/>
                <a:gd name="T83" fmla="*/ 116 h 346"/>
                <a:gd name="T84" fmla="*/ 319 w 346"/>
                <a:gd name="T85" fmla="*/ 15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46">
                  <a:moveTo>
                    <a:pt x="346" y="174"/>
                  </a:moveTo>
                  <a:lnTo>
                    <a:pt x="345" y="155"/>
                  </a:lnTo>
                  <a:lnTo>
                    <a:pt x="343" y="138"/>
                  </a:lnTo>
                  <a:lnTo>
                    <a:pt x="338" y="122"/>
                  </a:lnTo>
                  <a:lnTo>
                    <a:pt x="333" y="106"/>
                  </a:lnTo>
                  <a:lnTo>
                    <a:pt x="325" y="91"/>
                  </a:lnTo>
                  <a:lnTo>
                    <a:pt x="317" y="76"/>
                  </a:lnTo>
                  <a:lnTo>
                    <a:pt x="307" y="64"/>
                  </a:lnTo>
                  <a:lnTo>
                    <a:pt x="295" y="51"/>
                  </a:lnTo>
                  <a:lnTo>
                    <a:pt x="283" y="40"/>
                  </a:lnTo>
                  <a:lnTo>
                    <a:pt x="270" y="30"/>
                  </a:lnTo>
                  <a:lnTo>
                    <a:pt x="255" y="21"/>
                  </a:lnTo>
                  <a:lnTo>
                    <a:pt x="240" y="14"/>
                  </a:lnTo>
                  <a:lnTo>
                    <a:pt x="225" y="8"/>
                  </a:lnTo>
                  <a:lnTo>
                    <a:pt x="208" y="4"/>
                  </a:lnTo>
                  <a:lnTo>
                    <a:pt x="192" y="1"/>
                  </a:lnTo>
                  <a:lnTo>
                    <a:pt x="173" y="0"/>
                  </a:lnTo>
                  <a:lnTo>
                    <a:pt x="156" y="1"/>
                  </a:lnTo>
                  <a:lnTo>
                    <a:pt x="139" y="4"/>
                  </a:lnTo>
                  <a:lnTo>
                    <a:pt x="122" y="8"/>
                  </a:lnTo>
                  <a:lnTo>
                    <a:pt x="106" y="14"/>
                  </a:lnTo>
                  <a:lnTo>
                    <a:pt x="91" y="21"/>
                  </a:lnTo>
                  <a:lnTo>
                    <a:pt x="77" y="30"/>
                  </a:lnTo>
                  <a:lnTo>
                    <a:pt x="63" y="40"/>
                  </a:lnTo>
                  <a:lnTo>
                    <a:pt x="51" y="51"/>
                  </a:lnTo>
                  <a:lnTo>
                    <a:pt x="40" y="64"/>
                  </a:lnTo>
                  <a:lnTo>
                    <a:pt x="30" y="76"/>
                  </a:lnTo>
                  <a:lnTo>
                    <a:pt x="21" y="91"/>
                  </a:lnTo>
                  <a:lnTo>
                    <a:pt x="14" y="106"/>
                  </a:lnTo>
                  <a:lnTo>
                    <a:pt x="8" y="122"/>
                  </a:lnTo>
                  <a:lnTo>
                    <a:pt x="4" y="138"/>
                  </a:lnTo>
                  <a:lnTo>
                    <a:pt x="1" y="155"/>
                  </a:lnTo>
                  <a:lnTo>
                    <a:pt x="0" y="174"/>
                  </a:lnTo>
                  <a:lnTo>
                    <a:pt x="1" y="191"/>
                  </a:lnTo>
                  <a:lnTo>
                    <a:pt x="4" y="208"/>
                  </a:lnTo>
                  <a:lnTo>
                    <a:pt x="8" y="224"/>
                  </a:lnTo>
                  <a:lnTo>
                    <a:pt x="14" y="241"/>
                  </a:lnTo>
                  <a:lnTo>
                    <a:pt x="21" y="256"/>
                  </a:lnTo>
                  <a:lnTo>
                    <a:pt x="30" y="270"/>
                  </a:lnTo>
                  <a:lnTo>
                    <a:pt x="40" y="283"/>
                  </a:lnTo>
                  <a:lnTo>
                    <a:pt x="51" y="296"/>
                  </a:lnTo>
                  <a:lnTo>
                    <a:pt x="63" y="307"/>
                  </a:lnTo>
                  <a:lnTo>
                    <a:pt x="77" y="316"/>
                  </a:lnTo>
                  <a:lnTo>
                    <a:pt x="91" y="325"/>
                  </a:lnTo>
                  <a:lnTo>
                    <a:pt x="106" y="332"/>
                  </a:lnTo>
                  <a:lnTo>
                    <a:pt x="122" y="339"/>
                  </a:lnTo>
                  <a:lnTo>
                    <a:pt x="139" y="343"/>
                  </a:lnTo>
                  <a:lnTo>
                    <a:pt x="156" y="345"/>
                  </a:lnTo>
                  <a:lnTo>
                    <a:pt x="173" y="346"/>
                  </a:lnTo>
                  <a:lnTo>
                    <a:pt x="192" y="345"/>
                  </a:lnTo>
                  <a:lnTo>
                    <a:pt x="208" y="343"/>
                  </a:lnTo>
                  <a:lnTo>
                    <a:pt x="225" y="339"/>
                  </a:lnTo>
                  <a:lnTo>
                    <a:pt x="240" y="332"/>
                  </a:lnTo>
                  <a:lnTo>
                    <a:pt x="255" y="325"/>
                  </a:lnTo>
                  <a:lnTo>
                    <a:pt x="270" y="316"/>
                  </a:lnTo>
                  <a:lnTo>
                    <a:pt x="283" y="307"/>
                  </a:lnTo>
                  <a:lnTo>
                    <a:pt x="295" y="296"/>
                  </a:lnTo>
                  <a:lnTo>
                    <a:pt x="307" y="283"/>
                  </a:lnTo>
                  <a:lnTo>
                    <a:pt x="317" y="270"/>
                  </a:lnTo>
                  <a:lnTo>
                    <a:pt x="325" y="256"/>
                  </a:lnTo>
                  <a:lnTo>
                    <a:pt x="333" y="241"/>
                  </a:lnTo>
                  <a:lnTo>
                    <a:pt x="338" y="224"/>
                  </a:lnTo>
                  <a:lnTo>
                    <a:pt x="343" y="208"/>
                  </a:lnTo>
                  <a:lnTo>
                    <a:pt x="345" y="191"/>
                  </a:lnTo>
                  <a:lnTo>
                    <a:pt x="346" y="174"/>
                  </a:lnTo>
                  <a:close/>
                  <a:moveTo>
                    <a:pt x="320" y="174"/>
                  </a:moveTo>
                  <a:lnTo>
                    <a:pt x="319" y="188"/>
                  </a:lnTo>
                  <a:lnTo>
                    <a:pt x="317" y="203"/>
                  </a:lnTo>
                  <a:lnTo>
                    <a:pt x="314" y="217"/>
                  </a:lnTo>
                  <a:lnTo>
                    <a:pt x="308" y="230"/>
                  </a:lnTo>
                  <a:lnTo>
                    <a:pt x="302" y="243"/>
                  </a:lnTo>
                  <a:lnTo>
                    <a:pt x="295" y="255"/>
                  </a:lnTo>
                  <a:lnTo>
                    <a:pt x="287" y="267"/>
                  </a:lnTo>
                  <a:lnTo>
                    <a:pt x="277" y="276"/>
                  </a:lnTo>
                  <a:lnTo>
                    <a:pt x="266" y="286"/>
                  </a:lnTo>
                  <a:lnTo>
                    <a:pt x="255" y="295"/>
                  </a:lnTo>
                  <a:lnTo>
                    <a:pt x="243" y="302"/>
                  </a:lnTo>
                  <a:lnTo>
                    <a:pt x="230" y="308"/>
                  </a:lnTo>
                  <a:lnTo>
                    <a:pt x="216" y="313"/>
                  </a:lnTo>
                  <a:lnTo>
                    <a:pt x="202" y="316"/>
                  </a:lnTo>
                  <a:lnTo>
                    <a:pt x="188" y="318"/>
                  </a:lnTo>
                  <a:lnTo>
                    <a:pt x="173" y="319"/>
                  </a:lnTo>
                  <a:lnTo>
                    <a:pt x="158" y="318"/>
                  </a:lnTo>
                  <a:lnTo>
                    <a:pt x="144" y="316"/>
                  </a:lnTo>
                  <a:lnTo>
                    <a:pt x="130" y="313"/>
                  </a:lnTo>
                  <a:lnTo>
                    <a:pt x="116" y="308"/>
                  </a:lnTo>
                  <a:lnTo>
                    <a:pt x="104" y="302"/>
                  </a:lnTo>
                  <a:lnTo>
                    <a:pt x="91" y="295"/>
                  </a:lnTo>
                  <a:lnTo>
                    <a:pt x="80" y="286"/>
                  </a:lnTo>
                  <a:lnTo>
                    <a:pt x="70" y="276"/>
                  </a:lnTo>
                  <a:lnTo>
                    <a:pt x="61" y="267"/>
                  </a:lnTo>
                  <a:lnTo>
                    <a:pt x="52" y="255"/>
                  </a:lnTo>
                  <a:lnTo>
                    <a:pt x="45" y="243"/>
                  </a:lnTo>
                  <a:lnTo>
                    <a:pt x="38" y="230"/>
                  </a:lnTo>
                  <a:lnTo>
                    <a:pt x="34" y="217"/>
                  </a:lnTo>
                  <a:lnTo>
                    <a:pt x="30" y="203"/>
                  </a:lnTo>
                  <a:lnTo>
                    <a:pt x="27" y="188"/>
                  </a:lnTo>
                  <a:lnTo>
                    <a:pt x="27" y="174"/>
                  </a:lnTo>
                  <a:lnTo>
                    <a:pt x="27" y="159"/>
                  </a:lnTo>
                  <a:lnTo>
                    <a:pt x="30" y="143"/>
                  </a:lnTo>
                  <a:lnTo>
                    <a:pt x="34" y="129"/>
                  </a:lnTo>
                  <a:lnTo>
                    <a:pt x="38" y="116"/>
                  </a:lnTo>
                  <a:lnTo>
                    <a:pt x="45" y="103"/>
                  </a:lnTo>
                  <a:lnTo>
                    <a:pt x="52" y="92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0"/>
                  </a:lnTo>
                  <a:lnTo>
                    <a:pt x="91" y="52"/>
                  </a:lnTo>
                  <a:lnTo>
                    <a:pt x="104" y="44"/>
                  </a:lnTo>
                  <a:lnTo>
                    <a:pt x="116" y="39"/>
                  </a:lnTo>
                  <a:lnTo>
                    <a:pt x="130" y="33"/>
                  </a:lnTo>
                  <a:lnTo>
                    <a:pt x="144" y="30"/>
                  </a:lnTo>
                  <a:lnTo>
                    <a:pt x="158" y="28"/>
                  </a:lnTo>
                  <a:lnTo>
                    <a:pt x="173" y="27"/>
                  </a:lnTo>
                  <a:lnTo>
                    <a:pt x="188" y="28"/>
                  </a:lnTo>
                  <a:lnTo>
                    <a:pt x="202" y="30"/>
                  </a:lnTo>
                  <a:lnTo>
                    <a:pt x="216" y="33"/>
                  </a:lnTo>
                  <a:lnTo>
                    <a:pt x="230" y="39"/>
                  </a:lnTo>
                  <a:lnTo>
                    <a:pt x="243" y="44"/>
                  </a:lnTo>
                  <a:lnTo>
                    <a:pt x="255" y="52"/>
                  </a:lnTo>
                  <a:lnTo>
                    <a:pt x="266" y="60"/>
                  </a:lnTo>
                  <a:lnTo>
                    <a:pt x="277" y="70"/>
                  </a:lnTo>
                  <a:lnTo>
                    <a:pt x="287" y="80"/>
                  </a:lnTo>
                  <a:lnTo>
                    <a:pt x="295" y="92"/>
                  </a:lnTo>
                  <a:lnTo>
                    <a:pt x="302" y="103"/>
                  </a:lnTo>
                  <a:lnTo>
                    <a:pt x="308" y="116"/>
                  </a:lnTo>
                  <a:lnTo>
                    <a:pt x="314" y="129"/>
                  </a:lnTo>
                  <a:lnTo>
                    <a:pt x="317" y="143"/>
                  </a:lnTo>
                  <a:lnTo>
                    <a:pt x="319" y="159"/>
                  </a:lnTo>
                  <a:lnTo>
                    <a:pt x="320" y="174"/>
                  </a:lnTo>
                  <a:close/>
                </a:path>
              </a:pathLst>
            </a:custGeom>
            <a:solidFill>
              <a:srgbClr val="DEE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2478"/>
            <p:cNvSpPr>
              <a:spLocks noEditPoints="1"/>
            </p:cNvSpPr>
            <p:nvPr/>
          </p:nvSpPr>
          <p:spPr bwMode="auto">
            <a:xfrm>
              <a:off x="4549948" y="7417414"/>
              <a:ext cx="127271" cy="127271"/>
            </a:xfrm>
            <a:custGeom>
              <a:avLst/>
              <a:gdLst>
                <a:gd name="T0" fmla="*/ 317 w 320"/>
                <a:gd name="T1" fmla="*/ 127 h 318"/>
                <a:gd name="T2" fmla="*/ 301 w 320"/>
                <a:gd name="T3" fmla="*/ 83 h 318"/>
                <a:gd name="T4" fmla="*/ 274 w 320"/>
                <a:gd name="T5" fmla="*/ 46 h 318"/>
                <a:gd name="T6" fmla="*/ 237 w 320"/>
                <a:gd name="T7" fmla="*/ 19 h 318"/>
                <a:gd name="T8" fmla="*/ 193 w 320"/>
                <a:gd name="T9" fmla="*/ 3 h 318"/>
                <a:gd name="T10" fmla="*/ 144 w 320"/>
                <a:gd name="T11" fmla="*/ 1 h 318"/>
                <a:gd name="T12" fmla="*/ 99 w 320"/>
                <a:gd name="T13" fmla="*/ 12 h 318"/>
                <a:gd name="T14" fmla="*/ 59 w 320"/>
                <a:gd name="T15" fmla="*/ 37 h 318"/>
                <a:gd name="T16" fmla="*/ 28 w 320"/>
                <a:gd name="T17" fmla="*/ 70 h 318"/>
                <a:gd name="T18" fmla="*/ 8 w 320"/>
                <a:gd name="T19" fmla="*/ 112 h 318"/>
                <a:gd name="T20" fmla="*/ 0 w 320"/>
                <a:gd name="T21" fmla="*/ 160 h 318"/>
                <a:gd name="T22" fmla="*/ 8 w 320"/>
                <a:gd name="T23" fmla="*/ 207 h 318"/>
                <a:gd name="T24" fmla="*/ 28 w 320"/>
                <a:gd name="T25" fmla="*/ 248 h 318"/>
                <a:gd name="T26" fmla="*/ 59 w 320"/>
                <a:gd name="T27" fmla="*/ 283 h 318"/>
                <a:gd name="T28" fmla="*/ 99 w 320"/>
                <a:gd name="T29" fmla="*/ 307 h 318"/>
                <a:gd name="T30" fmla="*/ 144 w 320"/>
                <a:gd name="T31" fmla="*/ 318 h 318"/>
                <a:gd name="T32" fmla="*/ 193 w 320"/>
                <a:gd name="T33" fmla="*/ 315 h 318"/>
                <a:gd name="T34" fmla="*/ 237 w 320"/>
                <a:gd name="T35" fmla="*/ 300 h 318"/>
                <a:gd name="T36" fmla="*/ 274 w 320"/>
                <a:gd name="T37" fmla="*/ 272 h 318"/>
                <a:gd name="T38" fmla="*/ 301 w 320"/>
                <a:gd name="T39" fmla="*/ 235 h 318"/>
                <a:gd name="T40" fmla="*/ 317 w 320"/>
                <a:gd name="T41" fmla="*/ 191 h 318"/>
                <a:gd name="T42" fmla="*/ 293 w 320"/>
                <a:gd name="T43" fmla="*/ 160 h 318"/>
                <a:gd name="T44" fmla="*/ 288 w 320"/>
                <a:gd name="T45" fmla="*/ 199 h 318"/>
                <a:gd name="T46" fmla="*/ 270 w 320"/>
                <a:gd name="T47" fmla="*/ 233 h 318"/>
                <a:gd name="T48" fmla="*/ 246 w 320"/>
                <a:gd name="T49" fmla="*/ 262 h 318"/>
                <a:gd name="T50" fmla="*/ 212 w 320"/>
                <a:gd name="T51" fmla="*/ 282 h 318"/>
                <a:gd name="T52" fmla="*/ 174 w 320"/>
                <a:gd name="T53" fmla="*/ 291 h 318"/>
                <a:gd name="T54" fmla="*/ 133 w 320"/>
                <a:gd name="T55" fmla="*/ 289 h 318"/>
                <a:gd name="T56" fmla="*/ 96 w 320"/>
                <a:gd name="T57" fmla="*/ 276 h 318"/>
                <a:gd name="T58" fmla="*/ 66 w 320"/>
                <a:gd name="T59" fmla="*/ 254 h 318"/>
                <a:gd name="T60" fmla="*/ 44 w 320"/>
                <a:gd name="T61" fmla="*/ 222 h 318"/>
                <a:gd name="T62" fmla="*/ 30 w 320"/>
                <a:gd name="T63" fmla="*/ 186 h 318"/>
                <a:gd name="T64" fmla="*/ 28 w 320"/>
                <a:gd name="T65" fmla="*/ 146 h 318"/>
                <a:gd name="T66" fmla="*/ 38 w 320"/>
                <a:gd name="T67" fmla="*/ 108 h 318"/>
                <a:gd name="T68" fmla="*/ 58 w 320"/>
                <a:gd name="T69" fmla="*/ 74 h 318"/>
                <a:gd name="T70" fmla="*/ 86 w 320"/>
                <a:gd name="T71" fmla="*/ 48 h 318"/>
                <a:gd name="T72" fmla="*/ 121 w 320"/>
                <a:gd name="T73" fmla="*/ 32 h 318"/>
                <a:gd name="T74" fmla="*/ 160 w 320"/>
                <a:gd name="T75" fmla="*/ 26 h 318"/>
                <a:gd name="T76" fmla="*/ 200 w 320"/>
                <a:gd name="T77" fmla="*/ 32 h 318"/>
                <a:gd name="T78" fmla="*/ 235 w 320"/>
                <a:gd name="T79" fmla="*/ 48 h 318"/>
                <a:gd name="T80" fmla="*/ 263 w 320"/>
                <a:gd name="T81" fmla="*/ 74 h 318"/>
                <a:gd name="T82" fmla="*/ 283 w 320"/>
                <a:gd name="T83" fmla="*/ 108 h 318"/>
                <a:gd name="T84" fmla="*/ 293 w 320"/>
                <a:gd name="T85" fmla="*/ 14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318">
                  <a:moveTo>
                    <a:pt x="320" y="160"/>
                  </a:moveTo>
                  <a:lnTo>
                    <a:pt x="319" y="142"/>
                  </a:lnTo>
                  <a:lnTo>
                    <a:pt x="317" y="127"/>
                  </a:lnTo>
                  <a:lnTo>
                    <a:pt x="312" y="112"/>
                  </a:lnTo>
                  <a:lnTo>
                    <a:pt x="307" y="97"/>
                  </a:lnTo>
                  <a:lnTo>
                    <a:pt x="301" y="83"/>
                  </a:lnTo>
                  <a:lnTo>
                    <a:pt x="293" y="70"/>
                  </a:lnTo>
                  <a:lnTo>
                    <a:pt x="283" y="58"/>
                  </a:lnTo>
                  <a:lnTo>
                    <a:pt x="274" y="46"/>
                  </a:lnTo>
                  <a:lnTo>
                    <a:pt x="262" y="37"/>
                  </a:lnTo>
                  <a:lnTo>
                    <a:pt x="250" y="27"/>
                  </a:lnTo>
                  <a:lnTo>
                    <a:pt x="237" y="19"/>
                  </a:lnTo>
                  <a:lnTo>
                    <a:pt x="223" y="12"/>
                  </a:lnTo>
                  <a:lnTo>
                    <a:pt x="208" y="6"/>
                  </a:lnTo>
                  <a:lnTo>
                    <a:pt x="193" y="3"/>
                  </a:lnTo>
                  <a:lnTo>
                    <a:pt x="176" y="1"/>
                  </a:lnTo>
                  <a:lnTo>
                    <a:pt x="160" y="0"/>
                  </a:lnTo>
                  <a:lnTo>
                    <a:pt x="144" y="1"/>
                  </a:lnTo>
                  <a:lnTo>
                    <a:pt x="128" y="3"/>
                  </a:lnTo>
                  <a:lnTo>
                    <a:pt x="113" y="6"/>
                  </a:lnTo>
                  <a:lnTo>
                    <a:pt x="99" y="12"/>
                  </a:lnTo>
                  <a:lnTo>
                    <a:pt x="85" y="19"/>
                  </a:lnTo>
                  <a:lnTo>
                    <a:pt x="72" y="27"/>
                  </a:lnTo>
                  <a:lnTo>
                    <a:pt x="59" y="37"/>
                  </a:lnTo>
                  <a:lnTo>
                    <a:pt x="48" y="46"/>
                  </a:lnTo>
                  <a:lnTo>
                    <a:pt x="37" y="58"/>
                  </a:lnTo>
                  <a:lnTo>
                    <a:pt x="28" y="70"/>
                  </a:lnTo>
                  <a:lnTo>
                    <a:pt x="20" y="83"/>
                  </a:lnTo>
                  <a:lnTo>
                    <a:pt x="13" y="97"/>
                  </a:lnTo>
                  <a:lnTo>
                    <a:pt x="8" y="112"/>
                  </a:lnTo>
                  <a:lnTo>
                    <a:pt x="4" y="127"/>
                  </a:lnTo>
                  <a:lnTo>
                    <a:pt x="1" y="142"/>
                  </a:lnTo>
                  <a:lnTo>
                    <a:pt x="0" y="160"/>
                  </a:lnTo>
                  <a:lnTo>
                    <a:pt x="1" y="176"/>
                  </a:lnTo>
                  <a:lnTo>
                    <a:pt x="4" y="191"/>
                  </a:lnTo>
                  <a:lnTo>
                    <a:pt x="8" y="207"/>
                  </a:lnTo>
                  <a:lnTo>
                    <a:pt x="13" y="221"/>
                  </a:lnTo>
                  <a:lnTo>
                    <a:pt x="20" y="235"/>
                  </a:lnTo>
                  <a:lnTo>
                    <a:pt x="28" y="248"/>
                  </a:lnTo>
                  <a:lnTo>
                    <a:pt x="37" y="261"/>
                  </a:lnTo>
                  <a:lnTo>
                    <a:pt x="48" y="272"/>
                  </a:lnTo>
                  <a:lnTo>
                    <a:pt x="59" y="283"/>
                  </a:lnTo>
                  <a:lnTo>
                    <a:pt x="72" y="291"/>
                  </a:lnTo>
                  <a:lnTo>
                    <a:pt x="85" y="300"/>
                  </a:lnTo>
                  <a:lnTo>
                    <a:pt x="99" y="307"/>
                  </a:lnTo>
                  <a:lnTo>
                    <a:pt x="113" y="312"/>
                  </a:lnTo>
                  <a:lnTo>
                    <a:pt x="128" y="315"/>
                  </a:lnTo>
                  <a:lnTo>
                    <a:pt x="144" y="318"/>
                  </a:lnTo>
                  <a:lnTo>
                    <a:pt x="160" y="318"/>
                  </a:lnTo>
                  <a:lnTo>
                    <a:pt x="176" y="318"/>
                  </a:lnTo>
                  <a:lnTo>
                    <a:pt x="193" y="315"/>
                  </a:lnTo>
                  <a:lnTo>
                    <a:pt x="208" y="312"/>
                  </a:lnTo>
                  <a:lnTo>
                    <a:pt x="223" y="307"/>
                  </a:lnTo>
                  <a:lnTo>
                    <a:pt x="237" y="300"/>
                  </a:lnTo>
                  <a:lnTo>
                    <a:pt x="250" y="291"/>
                  </a:lnTo>
                  <a:lnTo>
                    <a:pt x="262" y="283"/>
                  </a:lnTo>
                  <a:lnTo>
                    <a:pt x="274" y="272"/>
                  </a:lnTo>
                  <a:lnTo>
                    <a:pt x="283" y="261"/>
                  </a:lnTo>
                  <a:lnTo>
                    <a:pt x="293" y="248"/>
                  </a:lnTo>
                  <a:lnTo>
                    <a:pt x="301" y="235"/>
                  </a:lnTo>
                  <a:lnTo>
                    <a:pt x="307" y="221"/>
                  </a:lnTo>
                  <a:lnTo>
                    <a:pt x="312" y="207"/>
                  </a:lnTo>
                  <a:lnTo>
                    <a:pt x="317" y="191"/>
                  </a:lnTo>
                  <a:lnTo>
                    <a:pt x="319" y="176"/>
                  </a:lnTo>
                  <a:lnTo>
                    <a:pt x="320" y="160"/>
                  </a:lnTo>
                  <a:close/>
                  <a:moveTo>
                    <a:pt x="293" y="160"/>
                  </a:moveTo>
                  <a:lnTo>
                    <a:pt x="293" y="173"/>
                  </a:lnTo>
                  <a:lnTo>
                    <a:pt x="291" y="186"/>
                  </a:lnTo>
                  <a:lnTo>
                    <a:pt x="288" y="199"/>
                  </a:lnTo>
                  <a:lnTo>
                    <a:pt x="283" y="212"/>
                  </a:lnTo>
                  <a:lnTo>
                    <a:pt x="277" y="222"/>
                  </a:lnTo>
                  <a:lnTo>
                    <a:pt x="270" y="233"/>
                  </a:lnTo>
                  <a:lnTo>
                    <a:pt x="263" y="244"/>
                  </a:lnTo>
                  <a:lnTo>
                    <a:pt x="254" y="254"/>
                  </a:lnTo>
                  <a:lnTo>
                    <a:pt x="246" y="262"/>
                  </a:lnTo>
                  <a:lnTo>
                    <a:pt x="235" y="270"/>
                  </a:lnTo>
                  <a:lnTo>
                    <a:pt x="224" y="276"/>
                  </a:lnTo>
                  <a:lnTo>
                    <a:pt x="212" y="282"/>
                  </a:lnTo>
                  <a:lnTo>
                    <a:pt x="200" y="286"/>
                  </a:lnTo>
                  <a:lnTo>
                    <a:pt x="187" y="289"/>
                  </a:lnTo>
                  <a:lnTo>
                    <a:pt x="174" y="291"/>
                  </a:lnTo>
                  <a:lnTo>
                    <a:pt x="160" y="293"/>
                  </a:lnTo>
                  <a:lnTo>
                    <a:pt x="147" y="291"/>
                  </a:lnTo>
                  <a:lnTo>
                    <a:pt x="133" y="289"/>
                  </a:lnTo>
                  <a:lnTo>
                    <a:pt x="121" y="286"/>
                  </a:lnTo>
                  <a:lnTo>
                    <a:pt x="108" y="282"/>
                  </a:lnTo>
                  <a:lnTo>
                    <a:pt x="96" y="276"/>
                  </a:lnTo>
                  <a:lnTo>
                    <a:pt x="86" y="270"/>
                  </a:lnTo>
                  <a:lnTo>
                    <a:pt x="76" y="262"/>
                  </a:lnTo>
                  <a:lnTo>
                    <a:pt x="66" y="254"/>
                  </a:lnTo>
                  <a:lnTo>
                    <a:pt x="58" y="244"/>
                  </a:lnTo>
                  <a:lnTo>
                    <a:pt x="50" y="233"/>
                  </a:lnTo>
                  <a:lnTo>
                    <a:pt x="44" y="222"/>
                  </a:lnTo>
                  <a:lnTo>
                    <a:pt x="38" y="212"/>
                  </a:lnTo>
                  <a:lnTo>
                    <a:pt x="34" y="199"/>
                  </a:lnTo>
                  <a:lnTo>
                    <a:pt x="30" y="186"/>
                  </a:lnTo>
                  <a:lnTo>
                    <a:pt x="28" y="173"/>
                  </a:lnTo>
                  <a:lnTo>
                    <a:pt x="27" y="160"/>
                  </a:lnTo>
                  <a:lnTo>
                    <a:pt x="28" y="146"/>
                  </a:lnTo>
                  <a:lnTo>
                    <a:pt x="30" y="133"/>
                  </a:lnTo>
                  <a:lnTo>
                    <a:pt x="34" y="120"/>
                  </a:lnTo>
                  <a:lnTo>
                    <a:pt x="38" y="108"/>
                  </a:lnTo>
                  <a:lnTo>
                    <a:pt x="44" y="96"/>
                  </a:lnTo>
                  <a:lnTo>
                    <a:pt x="50" y="85"/>
                  </a:lnTo>
                  <a:lnTo>
                    <a:pt x="58" y="74"/>
                  </a:lnTo>
                  <a:lnTo>
                    <a:pt x="66" y="65"/>
                  </a:lnTo>
                  <a:lnTo>
                    <a:pt x="76" y="57"/>
                  </a:lnTo>
                  <a:lnTo>
                    <a:pt x="86" y="48"/>
                  </a:lnTo>
                  <a:lnTo>
                    <a:pt x="96" y="42"/>
                  </a:lnTo>
                  <a:lnTo>
                    <a:pt x="108" y="37"/>
                  </a:lnTo>
                  <a:lnTo>
                    <a:pt x="121" y="32"/>
                  </a:lnTo>
                  <a:lnTo>
                    <a:pt x="133" y="29"/>
                  </a:lnTo>
                  <a:lnTo>
                    <a:pt x="147" y="27"/>
                  </a:lnTo>
                  <a:lnTo>
                    <a:pt x="160" y="26"/>
                  </a:lnTo>
                  <a:lnTo>
                    <a:pt x="174" y="27"/>
                  </a:lnTo>
                  <a:lnTo>
                    <a:pt x="187" y="29"/>
                  </a:lnTo>
                  <a:lnTo>
                    <a:pt x="200" y="32"/>
                  </a:lnTo>
                  <a:lnTo>
                    <a:pt x="212" y="37"/>
                  </a:lnTo>
                  <a:lnTo>
                    <a:pt x="224" y="42"/>
                  </a:lnTo>
                  <a:lnTo>
                    <a:pt x="235" y="48"/>
                  </a:lnTo>
                  <a:lnTo>
                    <a:pt x="246" y="57"/>
                  </a:lnTo>
                  <a:lnTo>
                    <a:pt x="254" y="65"/>
                  </a:lnTo>
                  <a:lnTo>
                    <a:pt x="263" y="74"/>
                  </a:lnTo>
                  <a:lnTo>
                    <a:pt x="270" y="85"/>
                  </a:lnTo>
                  <a:lnTo>
                    <a:pt x="277" y="96"/>
                  </a:lnTo>
                  <a:lnTo>
                    <a:pt x="283" y="108"/>
                  </a:lnTo>
                  <a:lnTo>
                    <a:pt x="288" y="120"/>
                  </a:lnTo>
                  <a:lnTo>
                    <a:pt x="291" y="133"/>
                  </a:lnTo>
                  <a:lnTo>
                    <a:pt x="293" y="146"/>
                  </a:lnTo>
                  <a:lnTo>
                    <a:pt x="293" y="160"/>
                  </a:lnTo>
                  <a:close/>
                </a:path>
              </a:pathLst>
            </a:custGeom>
            <a:solidFill>
              <a:srgbClr val="E1E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2479"/>
            <p:cNvSpPr>
              <a:spLocks noEditPoints="1"/>
            </p:cNvSpPr>
            <p:nvPr/>
          </p:nvSpPr>
          <p:spPr bwMode="auto">
            <a:xfrm>
              <a:off x="4554721" y="7422187"/>
              <a:ext cx="116135" cy="117725"/>
            </a:xfrm>
            <a:custGeom>
              <a:avLst/>
              <a:gdLst>
                <a:gd name="T0" fmla="*/ 290 w 293"/>
                <a:gd name="T1" fmla="*/ 116 h 292"/>
                <a:gd name="T2" fmla="*/ 275 w 293"/>
                <a:gd name="T3" fmla="*/ 76 h 292"/>
                <a:gd name="T4" fmla="*/ 250 w 293"/>
                <a:gd name="T5" fmla="*/ 43 h 292"/>
                <a:gd name="T6" fmla="*/ 216 w 293"/>
                <a:gd name="T7" fmla="*/ 17 h 292"/>
                <a:gd name="T8" fmla="*/ 175 w 293"/>
                <a:gd name="T9" fmla="*/ 3 h 292"/>
                <a:gd name="T10" fmla="*/ 131 w 293"/>
                <a:gd name="T11" fmla="*/ 1 h 292"/>
                <a:gd name="T12" fmla="*/ 89 w 293"/>
                <a:gd name="T13" fmla="*/ 12 h 292"/>
                <a:gd name="T14" fmla="*/ 53 w 293"/>
                <a:gd name="T15" fmla="*/ 33 h 292"/>
                <a:gd name="T16" fmla="*/ 25 w 293"/>
                <a:gd name="T17" fmla="*/ 65 h 292"/>
                <a:gd name="T18" fmla="*/ 7 w 293"/>
                <a:gd name="T19" fmla="*/ 102 h 292"/>
                <a:gd name="T20" fmla="*/ 0 w 293"/>
                <a:gd name="T21" fmla="*/ 147 h 292"/>
                <a:gd name="T22" fmla="*/ 7 w 293"/>
                <a:gd name="T23" fmla="*/ 190 h 292"/>
                <a:gd name="T24" fmla="*/ 25 w 293"/>
                <a:gd name="T25" fmla="*/ 228 h 292"/>
                <a:gd name="T26" fmla="*/ 53 w 293"/>
                <a:gd name="T27" fmla="*/ 259 h 292"/>
                <a:gd name="T28" fmla="*/ 89 w 293"/>
                <a:gd name="T29" fmla="*/ 281 h 292"/>
                <a:gd name="T30" fmla="*/ 131 w 293"/>
                <a:gd name="T31" fmla="*/ 291 h 292"/>
                <a:gd name="T32" fmla="*/ 175 w 293"/>
                <a:gd name="T33" fmla="*/ 289 h 292"/>
                <a:gd name="T34" fmla="*/ 216 w 293"/>
                <a:gd name="T35" fmla="*/ 275 h 292"/>
                <a:gd name="T36" fmla="*/ 250 w 293"/>
                <a:gd name="T37" fmla="*/ 249 h 292"/>
                <a:gd name="T38" fmla="*/ 275 w 293"/>
                <a:gd name="T39" fmla="*/ 216 h 292"/>
                <a:gd name="T40" fmla="*/ 290 w 293"/>
                <a:gd name="T41" fmla="*/ 176 h 292"/>
                <a:gd name="T42" fmla="*/ 266 w 293"/>
                <a:gd name="T43" fmla="*/ 147 h 292"/>
                <a:gd name="T44" fmla="*/ 261 w 293"/>
                <a:gd name="T45" fmla="*/ 182 h 292"/>
                <a:gd name="T46" fmla="*/ 246 w 293"/>
                <a:gd name="T47" fmla="*/ 214 h 292"/>
                <a:gd name="T48" fmla="*/ 223 w 293"/>
                <a:gd name="T49" fmla="*/ 238 h 292"/>
                <a:gd name="T50" fmla="*/ 193 w 293"/>
                <a:gd name="T51" fmla="*/ 257 h 292"/>
                <a:gd name="T52" fmla="*/ 158 w 293"/>
                <a:gd name="T53" fmla="*/ 265 h 292"/>
                <a:gd name="T54" fmla="*/ 122 w 293"/>
                <a:gd name="T55" fmla="*/ 263 h 292"/>
                <a:gd name="T56" fmla="*/ 89 w 293"/>
                <a:gd name="T57" fmla="*/ 251 h 292"/>
                <a:gd name="T58" fmla="*/ 62 w 293"/>
                <a:gd name="T59" fmla="*/ 231 h 292"/>
                <a:gd name="T60" fmla="*/ 41 w 293"/>
                <a:gd name="T61" fmla="*/ 203 h 292"/>
                <a:gd name="T62" fmla="*/ 30 w 293"/>
                <a:gd name="T63" fmla="*/ 170 h 292"/>
                <a:gd name="T64" fmla="*/ 27 w 293"/>
                <a:gd name="T65" fmla="*/ 134 h 292"/>
                <a:gd name="T66" fmla="*/ 36 w 293"/>
                <a:gd name="T67" fmla="*/ 99 h 292"/>
                <a:gd name="T68" fmla="*/ 54 w 293"/>
                <a:gd name="T69" fmla="*/ 70 h 292"/>
                <a:gd name="T70" fmla="*/ 79 w 293"/>
                <a:gd name="T71" fmla="*/ 47 h 292"/>
                <a:gd name="T72" fmla="*/ 111 w 293"/>
                <a:gd name="T73" fmla="*/ 32 h 292"/>
                <a:gd name="T74" fmla="*/ 146 w 293"/>
                <a:gd name="T75" fmla="*/ 27 h 292"/>
                <a:gd name="T76" fmla="*/ 182 w 293"/>
                <a:gd name="T77" fmla="*/ 32 h 292"/>
                <a:gd name="T78" fmla="*/ 213 w 293"/>
                <a:gd name="T79" fmla="*/ 47 h 292"/>
                <a:gd name="T80" fmla="*/ 239 w 293"/>
                <a:gd name="T81" fmla="*/ 70 h 292"/>
                <a:gd name="T82" fmla="*/ 256 w 293"/>
                <a:gd name="T83" fmla="*/ 99 h 292"/>
                <a:gd name="T84" fmla="*/ 265 w 293"/>
                <a:gd name="T85" fmla="*/ 13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3" h="292">
                  <a:moveTo>
                    <a:pt x="293" y="147"/>
                  </a:moveTo>
                  <a:lnTo>
                    <a:pt x="292" y="132"/>
                  </a:lnTo>
                  <a:lnTo>
                    <a:pt x="290" y="116"/>
                  </a:lnTo>
                  <a:lnTo>
                    <a:pt x="287" y="102"/>
                  </a:lnTo>
                  <a:lnTo>
                    <a:pt x="281" y="89"/>
                  </a:lnTo>
                  <a:lnTo>
                    <a:pt x="275" y="76"/>
                  </a:lnTo>
                  <a:lnTo>
                    <a:pt x="268" y="65"/>
                  </a:lnTo>
                  <a:lnTo>
                    <a:pt x="260" y="53"/>
                  </a:lnTo>
                  <a:lnTo>
                    <a:pt x="250" y="43"/>
                  </a:lnTo>
                  <a:lnTo>
                    <a:pt x="239" y="33"/>
                  </a:lnTo>
                  <a:lnTo>
                    <a:pt x="228" y="25"/>
                  </a:lnTo>
                  <a:lnTo>
                    <a:pt x="216" y="17"/>
                  </a:lnTo>
                  <a:lnTo>
                    <a:pt x="203" y="12"/>
                  </a:lnTo>
                  <a:lnTo>
                    <a:pt x="189" y="6"/>
                  </a:lnTo>
                  <a:lnTo>
                    <a:pt x="175" y="3"/>
                  </a:lnTo>
                  <a:lnTo>
                    <a:pt x="161" y="1"/>
                  </a:lnTo>
                  <a:lnTo>
                    <a:pt x="146" y="0"/>
                  </a:lnTo>
                  <a:lnTo>
                    <a:pt x="131" y="1"/>
                  </a:lnTo>
                  <a:lnTo>
                    <a:pt x="117" y="3"/>
                  </a:lnTo>
                  <a:lnTo>
                    <a:pt x="103" y="6"/>
                  </a:lnTo>
                  <a:lnTo>
                    <a:pt x="89" y="12"/>
                  </a:lnTo>
                  <a:lnTo>
                    <a:pt x="77" y="17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3" y="43"/>
                  </a:lnTo>
                  <a:lnTo>
                    <a:pt x="34" y="53"/>
                  </a:lnTo>
                  <a:lnTo>
                    <a:pt x="25" y="65"/>
                  </a:lnTo>
                  <a:lnTo>
                    <a:pt x="18" y="76"/>
                  </a:lnTo>
                  <a:lnTo>
                    <a:pt x="11" y="89"/>
                  </a:lnTo>
                  <a:lnTo>
                    <a:pt x="7" y="102"/>
                  </a:lnTo>
                  <a:lnTo>
                    <a:pt x="3" y="116"/>
                  </a:lnTo>
                  <a:lnTo>
                    <a:pt x="0" y="132"/>
                  </a:lnTo>
                  <a:lnTo>
                    <a:pt x="0" y="147"/>
                  </a:lnTo>
                  <a:lnTo>
                    <a:pt x="0" y="161"/>
                  </a:lnTo>
                  <a:lnTo>
                    <a:pt x="3" y="176"/>
                  </a:lnTo>
                  <a:lnTo>
                    <a:pt x="7" y="190"/>
                  </a:lnTo>
                  <a:lnTo>
                    <a:pt x="11" y="203"/>
                  </a:lnTo>
                  <a:lnTo>
                    <a:pt x="18" y="216"/>
                  </a:lnTo>
                  <a:lnTo>
                    <a:pt x="25" y="228"/>
                  </a:lnTo>
                  <a:lnTo>
                    <a:pt x="34" y="240"/>
                  </a:lnTo>
                  <a:lnTo>
                    <a:pt x="43" y="249"/>
                  </a:lnTo>
                  <a:lnTo>
                    <a:pt x="53" y="259"/>
                  </a:lnTo>
                  <a:lnTo>
                    <a:pt x="64" y="268"/>
                  </a:lnTo>
                  <a:lnTo>
                    <a:pt x="77" y="275"/>
                  </a:lnTo>
                  <a:lnTo>
                    <a:pt x="89" y="281"/>
                  </a:lnTo>
                  <a:lnTo>
                    <a:pt x="103" y="286"/>
                  </a:lnTo>
                  <a:lnTo>
                    <a:pt x="117" y="289"/>
                  </a:lnTo>
                  <a:lnTo>
                    <a:pt x="131" y="291"/>
                  </a:lnTo>
                  <a:lnTo>
                    <a:pt x="146" y="292"/>
                  </a:lnTo>
                  <a:lnTo>
                    <a:pt x="161" y="291"/>
                  </a:lnTo>
                  <a:lnTo>
                    <a:pt x="175" y="289"/>
                  </a:lnTo>
                  <a:lnTo>
                    <a:pt x="189" y="286"/>
                  </a:lnTo>
                  <a:lnTo>
                    <a:pt x="203" y="281"/>
                  </a:lnTo>
                  <a:lnTo>
                    <a:pt x="216" y="275"/>
                  </a:lnTo>
                  <a:lnTo>
                    <a:pt x="228" y="268"/>
                  </a:lnTo>
                  <a:lnTo>
                    <a:pt x="239" y="259"/>
                  </a:lnTo>
                  <a:lnTo>
                    <a:pt x="250" y="249"/>
                  </a:lnTo>
                  <a:lnTo>
                    <a:pt x="260" y="240"/>
                  </a:lnTo>
                  <a:lnTo>
                    <a:pt x="268" y="228"/>
                  </a:lnTo>
                  <a:lnTo>
                    <a:pt x="275" y="216"/>
                  </a:lnTo>
                  <a:lnTo>
                    <a:pt x="281" y="203"/>
                  </a:lnTo>
                  <a:lnTo>
                    <a:pt x="287" y="190"/>
                  </a:lnTo>
                  <a:lnTo>
                    <a:pt x="290" y="176"/>
                  </a:lnTo>
                  <a:lnTo>
                    <a:pt x="292" y="161"/>
                  </a:lnTo>
                  <a:lnTo>
                    <a:pt x="293" y="147"/>
                  </a:lnTo>
                  <a:close/>
                  <a:moveTo>
                    <a:pt x="266" y="147"/>
                  </a:moveTo>
                  <a:lnTo>
                    <a:pt x="265" y="159"/>
                  </a:lnTo>
                  <a:lnTo>
                    <a:pt x="264" y="170"/>
                  </a:lnTo>
                  <a:lnTo>
                    <a:pt x="261" y="182"/>
                  </a:lnTo>
                  <a:lnTo>
                    <a:pt x="256" y="193"/>
                  </a:lnTo>
                  <a:lnTo>
                    <a:pt x="252" y="203"/>
                  </a:lnTo>
                  <a:lnTo>
                    <a:pt x="246" y="214"/>
                  </a:lnTo>
                  <a:lnTo>
                    <a:pt x="239" y="222"/>
                  </a:lnTo>
                  <a:lnTo>
                    <a:pt x="232" y="231"/>
                  </a:lnTo>
                  <a:lnTo>
                    <a:pt x="223" y="238"/>
                  </a:lnTo>
                  <a:lnTo>
                    <a:pt x="213" y="246"/>
                  </a:lnTo>
                  <a:lnTo>
                    <a:pt x="203" y="251"/>
                  </a:lnTo>
                  <a:lnTo>
                    <a:pt x="193" y="257"/>
                  </a:lnTo>
                  <a:lnTo>
                    <a:pt x="182" y="260"/>
                  </a:lnTo>
                  <a:lnTo>
                    <a:pt x="171" y="263"/>
                  </a:lnTo>
                  <a:lnTo>
                    <a:pt x="158" y="265"/>
                  </a:lnTo>
                  <a:lnTo>
                    <a:pt x="146" y="265"/>
                  </a:lnTo>
                  <a:lnTo>
                    <a:pt x="134" y="265"/>
                  </a:lnTo>
                  <a:lnTo>
                    <a:pt x="122" y="263"/>
                  </a:lnTo>
                  <a:lnTo>
                    <a:pt x="111" y="260"/>
                  </a:lnTo>
                  <a:lnTo>
                    <a:pt x="100" y="257"/>
                  </a:lnTo>
                  <a:lnTo>
                    <a:pt x="89" y="251"/>
                  </a:lnTo>
                  <a:lnTo>
                    <a:pt x="79" y="246"/>
                  </a:lnTo>
                  <a:lnTo>
                    <a:pt x="71" y="238"/>
                  </a:lnTo>
                  <a:lnTo>
                    <a:pt x="62" y="231"/>
                  </a:lnTo>
                  <a:lnTo>
                    <a:pt x="54" y="222"/>
                  </a:lnTo>
                  <a:lnTo>
                    <a:pt x="47" y="214"/>
                  </a:lnTo>
                  <a:lnTo>
                    <a:pt x="41" y="203"/>
                  </a:lnTo>
                  <a:lnTo>
                    <a:pt x="36" y="193"/>
                  </a:lnTo>
                  <a:lnTo>
                    <a:pt x="32" y="182"/>
                  </a:lnTo>
                  <a:lnTo>
                    <a:pt x="30" y="170"/>
                  </a:lnTo>
                  <a:lnTo>
                    <a:pt x="27" y="159"/>
                  </a:lnTo>
                  <a:lnTo>
                    <a:pt x="26" y="147"/>
                  </a:lnTo>
                  <a:lnTo>
                    <a:pt x="27" y="134"/>
                  </a:lnTo>
                  <a:lnTo>
                    <a:pt x="30" y="122"/>
                  </a:lnTo>
                  <a:lnTo>
                    <a:pt x="32" y="111"/>
                  </a:lnTo>
                  <a:lnTo>
                    <a:pt x="36" y="99"/>
                  </a:lnTo>
                  <a:lnTo>
                    <a:pt x="41" y="89"/>
                  </a:lnTo>
                  <a:lnTo>
                    <a:pt x="47" y="80"/>
                  </a:lnTo>
                  <a:lnTo>
                    <a:pt x="54" y="70"/>
                  </a:lnTo>
                  <a:lnTo>
                    <a:pt x="62" y="61"/>
                  </a:lnTo>
                  <a:lnTo>
                    <a:pt x="71" y="54"/>
                  </a:lnTo>
                  <a:lnTo>
                    <a:pt x="79" y="47"/>
                  </a:lnTo>
                  <a:lnTo>
                    <a:pt x="89" y="41"/>
                  </a:lnTo>
                  <a:lnTo>
                    <a:pt x="100" y="35"/>
                  </a:lnTo>
                  <a:lnTo>
                    <a:pt x="111" y="32"/>
                  </a:lnTo>
                  <a:lnTo>
                    <a:pt x="122" y="29"/>
                  </a:lnTo>
                  <a:lnTo>
                    <a:pt x="134" y="27"/>
                  </a:lnTo>
                  <a:lnTo>
                    <a:pt x="146" y="27"/>
                  </a:lnTo>
                  <a:lnTo>
                    <a:pt x="158" y="27"/>
                  </a:lnTo>
                  <a:lnTo>
                    <a:pt x="171" y="29"/>
                  </a:lnTo>
                  <a:lnTo>
                    <a:pt x="182" y="32"/>
                  </a:lnTo>
                  <a:lnTo>
                    <a:pt x="193" y="35"/>
                  </a:lnTo>
                  <a:lnTo>
                    <a:pt x="203" y="41"/>
                  </a:lnTo>
                  <a:lnTo>
                    <a:pt x="213" y="47"/>
                  </a:lnTo>
                  <a:lnTo>
                    <a:pt x="223" y="54"/>
                  </a:lnTo>
                  <a:lnTo>
                    <a:pt x="232" y="61"/>
                  </a:lnTo>
                  <a:lnTo>
                    <a:pt x="239" y="70"/>
                  </a:lnTo>
                  <a:lnTo>
                    <a:pt x="246" y="80"/>
                  </a:lnTo>
                  <a:lnTo>
                    <a:pt x="252" y="89"/>
                  </a:lnTo>
                  <a:lnTo>
                    <a:pt x="256" y="99"/>
                  </a:lnTo>
                  <a:lnTo>
                    <a:pt x="261" y="111"/>
                  </a:lnTo>
                  <a:lnTo>
                    <a:pt x="264" y="122"/>
                  </a:lnTo>
                  <a:lnTo>
                    <a:pt x="265" y="134"/>
                  </a:lnTo>
                  <a:lnTo>
                    <a:pt x="266" y="147"/>
                  </a:lnTo>
                  <a:close/>
                </a:path>
              </a:pathLst>
            </a:custGeom>
            <a:solidFill>
              <a:srgbClr val="E4E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2480"/>
            <p:cNvSpPr>
              <a:spLocks noEditPoints="1"/>
            </p:cNvSpPr>
            <p:nvPr/>
          </p:nvSpPr>
          <p:spPr bwMode="auto">
            <a:xfrm>
              <a:off x="4559494" y="7428550"/>
              <a:ext cx="106590" cy="104998"/>
            </a:xfrm>
            <a:custGeom>
              <a:avLst/>
              <a:gdLst>
                <a:gd name="T0" fmla="*/ 264 w 266"/>
                <a:gd name="T1" fmla="*/ 107 h 267"/>
                <a:gd name="T2" fmla="*/ 250 w 266"/>
                <a:gd name="T3" fmla="*/ 70 h 267"/>
                <a:gd name="T4" fmla="*/ 227 w 266"/>
                <a:gd name="T5" fmla="*/ 39 h 267"/>
                <a:gd name="T6" fmla="*/ 197 w 266"/>
                <a:gd name="T7" fmla="*/ 16 h 267"/>
                <a:gd name="T8" fmla="*/ 160 w 266"/>
                <a:gd name="T9" fmla="*/ 3 h 267"/>
                <a:gd name="T10" fmla="*/ 120 w 266"/>
                <a:gd name="T11" fmla="*/ 1 h 267"/>
                <a:gd name="T12" fmla="*/ 81 w 266"/>
                <a:gd name="T13" fmla="*/ 11 h 267"/>
                <a:gd name="T14" fmla="*/ 49 w 266"/>
                <a:gd name="T15" fmla="*/ 31 h 267"/>
                <a:gd name="T16" fmla="*/ 23 w 266"/>
                <a:gd name="T17" fmla="*/ 59 h 267"/>
                <a:gd name="T18" fmla="*/ 7 w 266"/>
                <a:gd name="T19" fmla="*/ 94 h 267"/>
                <a:gd name="T20" fmla="*/ 0 w 266"/>
                <a:gd name="T21" fmla="*/ 134 h 267"/>
                <a:gd name="T22" fmla="*/ 7 w 266"/>
                <a:gd name="T23" fmla="*/ 173 h 267"/>
                <a:gd name="T24" fmla="*/ 23 w 266"/>
                <a:gd name="T25" fmla="*/ 207 h 267"/>
                <a:gd name="T26" fmla="*/ 49 w 266"/>
                <a:gd name="T27" fmla="*/ 236 h 267"/>
                <a:gd name="T28" fmla="*/ 81 w 266"/>
                <a:gd name="T29" fmla="*/ 256 h 267"/>
                <a:gd name="T30" fmla="*/ 120 w 266"/>
                <a:gd name="T31" fmla="*/ 265 h 267"/>
                <a:gd name="T32" fmla="*/ 160 w 266"/>
                <a:gd name="T33" fmla="*/ 263 h 267"/>
                <a:gd name="T34" fmla="*/ 197 w 266"/>
                <a:gd name="T35" fmla="*/ 250 h 267"/>
                <a:gd name="T36" fmla="*/ 227 w 266"/>
                <a:gd name="T37" fmla="*/ 228 h 267"/>
                <a:gd name="T38" fmla="*/ 250 w 266"/>
                <a:gd name="T39" fmla="*/ 196 h 267"/>
                <a:gd name="T40" fmla="*/ 264 w 266"/>
                <a:gd name="T41" fmla="*/ 160 h 267"/>
                <a:gd name="T42" fmla="*/ 240 w 266"/>
                <a:gd name="T43" fmla="*/ 134 h 267"/>
                <a:gd name="T44" fmla="*/ 235 w 266"/>
                <a:gd name="T45" fmla="*/ 165 h 267"/>
                <a:gd name="T46" fmla="*/ 222 w 266"/>
                <a:gd name="T47" fmla="*/ 193 h 267"/>
                <a:gd name="T48" fmla="*/ 201 w 266"/>
                <a:gd name="T49" fmla="*/ 216 h 267"/>
                <a:gd name="T50" fmla="*/ 175 w 266"/>
                <a:gd name="T51" fmla="*/ 231 h 267"/>
                <a:gd name="T52" fmla="*/ 144 w 266"/>
                <a:gd name="T53" fmla="*/ 240 h 267"/>
                <a:gd name="T54" fmla="*/ 112 w 266"/>
                <a:gd name="T55" fmla="*/ 237 h 267"/>
                <a:gd name="T56" fmla="*/ 82 w 266"/>
                <a:gd name="T57" fmla="*/ 227 h 267"/>
                <a:gd name="T58" fmla="*/ 58 w 266"/>
                <a:gd name="T59" fmla="*/ 208 h 267"/>
                <a:gd name="T60" fmla="*/ 40 w 266"/>
                <a:gd name="T61" fmla="*/ 184 h 267"/>
                <a:gd name="T62" fmla="*/ 30 w 266"/>
                <a:gd name="T63" fmla="*/ 154 h 267"/>
                <a:gd name="T64" fmla="*/ 27 w 266"/>
                <a:gd name="T65" fmla="*/ 123 h 267"/>
                <a:gd name="T66" fmla="*/ 35 w 266"/>
                <a:gd name="T67" fmla="*/ 92 h 267"/>
                <a:gd name="T68" fmla="*/ 51 w 266"/>
                <a:gd name="T69" fmla="*/ 66 h 267"/>
                <a:gd name="T70" fmla="*/ 74 w 266"/>
                <a:gd name="T71" fmla="*/ 45 h 267"/>
                <a:gd name="T72" fmla="*/ 102 w 266"/>
                <a:gd name="T73" fmla="*/ 31 h 267"/>
                <a:gd name="T74" fmla="*/ 133 w 266"/>
                <a:gd name="T75" fmla="*/ 27 h 267"/>
                <a:gd name="T76" fmla="*/ 165 w 266"/>
                <a:gd name="T77" fmla="*/ 31 h 267"/>
                <a:gd name="T78" fmla="*/ 193 w 266"/>
                <a:gd name="T79" fmla="*/ 45 h 267"/>
                <a:gd name="T80" fmla="*/ 215 w 266"/>
                <a:gd name="T81" fmla="*/ 66 h 267"/>
                <a:gd name="T82" fmla="*/ 231 w 266"/>
                <a:gd name="T83" fmla="*/ 92 h 267"/>
                <a:gd name="T84" fmla="*/ 239 w 266"/>
                <a:gd name="T85" fmla="*/ 12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6" h="267">
                  <a:moveTo>
                    <a:pt x="266" y="134"/>
                  </a:moveTo>
                  <a:lnTo>
                    <a:pt x="266" y="120"/>
                  </a:lnTo>
                  <a:lnTo>
                    <a:pt x="264" y="107"/>
                  </a:lnTo>
                  <a:lnTo>
                    <a:pt x="261" y="94"/>
                  </a:lnTo>
                  <a:lnTo>
                    <a:pt x="256" y="82"/>
                  </a:lnTo>
                  <a:lnTo>
                    <a:pt x="250" y="70"/>
                  </a:lnTo>
                  <a:lnTo>
                    <a:pt x="243" y="59"/>
                  </a:lnTo>
                  <a:lnTo>
                    <a:pt x="236" y="48"/>
                  </a:lnTo>
                  <a:lnTo>
                    <a:pt x="227" y="39"/>
                  </a:lnTo>
                  <a:lnTo>
                    <a:pt x="219" y="31"/>
                  </a:lnTo>
                  <a:lnTo>
                    <a:pt x="208" y="22"/>
                  </a:lnTo>
                  <a:lnTo>
                    <a:pt x="197" y="16"/>
                  </a:lnTo>
                  <a:lnTo>
                    <a:pt x="185" y="11"/>
                  </a:lnTo>
                  <a:lnTo>
                    <a:pt x="173" y="6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3" y="0"/>
                  </a:lnTo>
                  <a:lnTo>
                    <a:pt x="120" y="1"/>
                  </a:lnTo>
                  <a:lnTo>
                    <a:pt x="106" y="3"/>
                  </a:lnTo>
                  <a:lnTo>
                    <a:pt x="94" y="6"/>
                  </a:lnTo>
                  <a:lnTo>
                    <a:pt x="81" y="11"/>
                  </a:lnTo>
                  <a:lnTo>
                    <a:pt x="69" y="16"/>
                  </a:lnTo>
                  <a:lnTo>
                    <a:pt x="59" y="22"/>
                  </a:lnTo>
                  <a:lnTo>
                    <a:pt x="49" y="31"/>
                  </a:lnTo>
                  <a:lnTo>
                    <a:pt x="39" y="39"/>
                  </a:lnTo>
                  <a:lnTo>
                    <a:pt x="31" y="48"/>
                  </a:lnTo>
                  <a:lnTo>
                    <a:pt x="23" y="59"/>
                  </a:lnTo>
                  <a:lnTo>
                    <a:pt x="17" y="70"/>
                  </a:lnTo>
                  <a:lnTo>
                    <a:pt x="11" y="82"/>
                  </a:lnTo>
                  <a:lnTo>
                    <a:pt x="7" y="94"/>
                  </a:lnTo>
                  <a:lnTo>
                    <a:pt x="3" y="107"/>
                  </a:lnTo>
                  <a:lnTo>
                    <a:pt x="1" y="120"/>
                  </a:lnTo>
                  <a:lnTo>
                    <a:pt x="0" y="134"/>
                  </a:lnTo>
                  <a:lnTo>
                    <a:pt x="1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6"/>
                  </a:lnTo>
                  <a:lnTo>
                    <a:pt x="23" y="207"/>
                  </a:lnTo>
                  <a:lnTo>
                    <a:pt x="31" y="218"/>
                  </a:lnTo>
                  <a:lnTo>
                    <a:pt x="39" y="228"/>
                  </a:lnTo>
                  <a:lnTo>
                    <a:pt x="49" y="236"/>
                  </a:lnTo>
                  <a:lnTo>
                    <a:pt x="59" y="244"/>
                  </a:lnTo>
                  <a:lnTo>
                    <a:pt x="69" y="250"/>
                  </a:lnTo>
                  <a:lnTo>
                    <a:pt x="81" y="256"/>
                  </a:lnTo>
                  <a:lnTo>
                    <a:pt x="94" y="260"/>
                  </a:lnTo>
                  <a:lnTo>
                    <a:pt x="106" y="263"/>
                  </a:lnTo>
                  <a:lnTo>
                    <a:pt x="120" y="265"/>
                  </a:lnTo>
                  <a:lnTo>
                    <a:pt x="133" y="267"/>
                  </a:lnTo>
                  <a:lnTo>
                    <a:pt x="147" y="265"/>
                  </a:lnTo>
                  <a:lnTo>
                    <a:pt x="160" y="263"/>
                  </a:lnTo>
                  <a:lnTo>
                    <a:pt x="173" y="260"/>
                  </a:lnTo>
                  <a:lnTo>
                    <a:pt x="185" y="256"/>
                  </a:lnTo>
                  <a:lnTo>
                    <a:pt x="197" y="250"/>
                  </a:lnTo>
                  <a:lnTo>
                    <a:pt x="208" y="244"/>
                  </a:lnTo>
                  <a:lnTo>
                    <a:pt x="219" y="236"/>
                  </a:lnTo>
                  <a:lnTo>
                    <a:pt x="227" y="228"/>
                  </a:lnTo>
                  <a:lnTo>
                    <a:pt x="236" y="218"/>
                  </a:lnTo>
                  <a:lnTo>
                    <a:pt x="243" y="207"/>
                  </a:lnTo>
                  <a:lnTo>
                    <a:pt x="250" y="196"/>
                  </a:lnTo>
                  <a:lnTo>
                    <a:pt x="256" y="186"/>
                  </a:lnTo>
                  <a:lnTo>
                    <a:pt x="261" y="173"/>
                  </a:lnTo>
                  <a:lnTo>
                    <a:pt x="264" y="160"/>
                  </a:lnTo>
                  <a:lnTo>
                    <a:pt x="266" y="147"/>
                  </a:lnTo>
                  <a:lnTo>
                    <a:pt x="266" y="134"/>
                  </a:lnTo>
                  <a:close/>
                  <a:moveTo>
                    <a:pt x="240" y="134"/>
                  </a:moveTo>
                  <a:lnTo>
                    <a:pt x="239" y="144"/>
                  </a:lnTo>
                  <a:lnTo>
                    <a:pt x="238" y="154"/>
                  </a:lnTo>
                  <a:lnTo>
                    <a:pt x="235" y="165"/>
                  </a:lnTo>
                  <a:lnTo>
                    <a:pt x="231" y="175"/>
                  </a:lnTo>
                  <a:lnTo>
                    <a:pt x="227" y="184"/>
                  </a:lnTo>
                  <a:lnTo>
                    <a:pt x="222" y="193"/>
                  </a:lnTo>
                  <a:lnTo>
                    <a:pt x="215" y="201"/>
                  </a:lnTo>
                  <a:lnTo>
                    <a:pt x="209" y="208"/>
                  </a:lnTo>
                  <a:lnTo>
                    <a:pt x="201" y="216"/>
                  </a:lnTo>
                  <a:lnTo>
                    <a:pt x="193" y="221"/>
                  </a:lnTo>
                  <a:lnTo>
                    <a:pt x="184" y="227"/>
                  </a:lnTo>
                  <a:lnTo>
                    <a:pt x="175" y="231"/>
                  </a:lnTo>
                  <a:lnTo>
                    <a:pt x="165" y="235"/>
                  </a:lnTo>
                  <a:lnTo>
                    <a:pt x="155" y="237"/>
                  </a:lnTo>
                  <a:lnTo>
                    <a:pt x="144" y="240"/>
                  </a:lnTo>
                  <a:lnTo>
                    <a:pt x="133" y="240"/>
                  </a:lnTo>
                  <a:lnTo>
                    <a:pt x="122" y="240"/>
                  </a:lnTo>
                  <a:lnTo>
                    <a:pt x="112" y="237"/>
                  </a:lnTo>
                  <a:lnTo>
                    <a:pt x="102" y="235"/>
                  </a:lnTo>
                  <a:lnTo>
                    <a:pt x="92" y="231"/>
                  </a:lnTo>
                  <a:lnTo>
                    <a:pt x="82" y="227"/>
                  </a:lnTo>
                  <a:lnTo>
                    <a:pt x="74" y="221"/>
                  </a:lnTo>
                  <a:lnTo>
                    <a:pt x="65" y="216"/>
                  </a:lnTo>
                  <a:lnTo>
                    <a:pt x="58" y="208"/>
                  </a:lnTo>
                  <a:lnTo>
                    <a:pt x="51" y="201"/>
                  </a:lnTo>
                  <a:lnTo>
                    <a:pt x="45" y="193"/>
                  </a:lnTo>
                  <a:lnTo>
                    <a:pt x="40" y="184"/>
                  </a:lnTo>
                  <a:lnTo>
                    <a:pt x="35" y="175"/>
                  </a:lnTo>
                  <a:lnTo>
                    <a:pt x="32" y="165"/>
                  </a:lnTo>
                  <a:lnTo>
                    <a:pt x="30" y="154"/>
                  </a:lnTo>
                  <a:lnTo>
                    <a:pt x="27" y="144"/>
                  </a:lnTo>
                  <a:lnTo>
                    <a:pt x="27" y="134"/>
                  </a:lnTo>
                  <a:lnTo>
                    <a:pt x="27" y="123"/>
                  </a:lnTo>
                  <a:lnTo>
                    <a:pt x="30" y="112"/>
                  </a:lnTo>
                  <a:lnTo>
                    <a:pt x="32" y="101"/>
                  </a:lnTo>
                  <a:lnTo>
                    <a:pt x="35" y="92"/>
                  </a:lnTo>
                  <a:lnTo>
                    <a:pt x="40" y="83"/>
                  </a:lnTo>
                  <a:lnTo>
                    <a:pt x="45" y="74"/>
                  </a:lnTo>
                  <a:lnTo>
                    <a:pt x="51" y="66"/>
                  </a:lnTo>
                  <a:lnTo>
                    <a:pt x="58" y="58"/>
                  </a:lnTo>
                  <a:lnTo>
                    <a:pt x="65" y="52"/>
                  </a:lnTo>
                  <a:lnTo>
                    <a:pt x="74" y="45"/>
                  </a:lnTo>
                  <a:lnTo>
                    <a:pt x="82" y="40"/>
                  </a:lnTo>
                  <a:lnTo>
                    <a:pt x="92" y="35"/>
                  </a:lnTo>
                  <a:lnTo>
                    <a:pt x="102" y="31"/>
                  </a:lnTo>
                  <a:lnTo>
                    <a:pt x="112" y="29"/>
                  </a:lnTo>
                  <a:lnTo>
                    <a:pt x="122" y="28"/>
                  </a:lnTo>
                  <a:lnTo>
                    <a:pt x="133" y="27"/>
                  </a:lnTo>
                  <a:lnTo>
                    <a:pt x="144" y="28"/>
                  </a:lnTo>
                  <a:lnTo>
                    <a:pt x="155" y="29"/>
                  </a:lnTo>
                  <a:lnTo>
                    <a:pt x="165" y="31"/>
                  </a:lnTo>
                  <a:lnTo>
                    <a:pt x="175" y="35"/>
                  </a:lnTo>
                  <a:lnTo>
                    <a:pt x="184" y="40"/>
                  </a:lnTo>
                  <a:lnTo>
                    <a:pt x="193" y="45"/>
                  </a:lnTo>
                  <a:lnTo>
                    <a:pt x="201" y="52"/>
                  </a:lnTo>
                  <a:lnTo>
                    <a:pt x="209" y="58"/>
                  </a:lnTo>
                  <a:lnTo>
                    <a:pt x="215" y="66"/>
                  </a:lnTo>
                  <a:lnTo>
                    <a:pt x="222" y="74"/>
                  </a:lnTo>
                  <a:lnTo>
                    <a:pt x="227" y="83"/>
                  </a:lnTo>
                  <a:lnTo>
                    <a:pt x="231" y="92"/>
                  </a:lnTo>
                  <a:lnTo>
                    <a:pt x="235" y="101"/>
                  </a:lnTo>
                  <a:lnTo>
                    <a:pt x="238" y="112"/>
                  </a:lnTo>
                  <a:lnTo>
                    <a:pt x="239" y="123"/>
                  </a:lnTo>
                  <a:lnTo>
                    <a:pt x="240" y="134"/>
                  </a:lnTo>
                  <a:close/>
                </a:path>
              </a:pathLst>
            </a:custGeom>
            <a:solidFill>
              <a:srgbClr val="E6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2481"/>
            <p:cNvSpPr>
              <a:spLocks noEditPoints="1"/>
            </p:cNvSpPr>
            <p:nvPr/>
          </p:nvSpPr>
          <p:spPr bwMode="auto">
            <a:xfrm>
              <a:off x="4565857" y="7433323"/>
              <a:ext cx="95453" cy="95453"/>
            </a:xfrm>
            <a:custGeom>
              <a:avLst/>
              <a:gdLst>
                <a:gd name="T0" fmla="*/ 238 w 240"/>
                <a:gd name="T1" fmla="*/ 95 h 238"/>
                <a:gd name="T2" fmla="*/ 226 w 240"/>
                <a:gd name="T3" fmla="*/ 62 h 238"/>
                <a:gd name="T4" fmla="*/ 206 w 240"/>
                <a:gd name="T5" fmla="*/ 34 h 238"/>
                <a:gd name="T6" fmla="*/ 177 w 240"/>
                <a:gd name="T7" fmla="*/ 14 h 238"/>
                <a:gd name="T8" fmla="*/ 145 w 240"/>
                <a:gd name="T9" fmla="*/ 2 h 238"/>
                <a:gd name="T10" fmla="*/ 108 w 240"/>
                <a:gd name="T11" fmla="*/ 0 h 238"/>
                <a:gd name="T12" fmla="*/ 74 w 240"/>
                <a:gd name="T13" fmla="*/ 8 h 238"/>
                <a:gd name="T14" fmla="*/ 45 w 240"/>
                <a:gd name="T15" fmla="*/ 27 h 238"/>
                <a:gd name="T16" fmla="*/ 21 w 240"/>
                <a:gd name="T17" fmla="*/ 53 h 238"/>
                <a:gd name="T18" fmla="*/ 6 w 240"/>
                <a:gd name="T19" fmla="*/ 84 h 238"/>
                <a:gd name="T20" fmla="*/ 0 w 240"/>
                <a:gd name="T21" fmla="*/ 120 h 238"/>
                <a:gd name="T22" fmla="*/ 6 w 240"/>
                <a:gd name="T23" fmla="*/ 155 h 238"/>
                <a:gd name="T24" fmla="*/ 21 w 240"/>
                <a:gd name="T25" fmla="*/ 187 h 238"/>
                <a:gd name="T26" fmla="*/ 45 w 240"/>
                <a:gd name="T27" fmla="*/ 211 h 238"/>
                <a:gd name="T28" fmla="*/ 74 w 240"/>
                <a:gd name="T29" fmla="*/ 230 h 238"/>
                <a:gd name="T30" fmla="*/ 108 w 240"/>
                <a:gd name="T31" fmla="*/ 238 h 238"/>
                <a:gd name="T32" fmla="*/ 145 w 240"/>
                <a:gd name="T33" fmla="*/ 236 h 238"/>
                <a:gd name="T34" fmla="*/ 177 w 240"/>
                <a:gd name="T35" fmla="*/ 224 h 238"/>
                <a:gd name="T36" fmla="*/ 206 w 240"/>
                <a:gd name="T37" fmla="*/ 204 h 238"/>
                <a:gd name="T38" fmla="*/ 226 w 240"/>
                <a:gd name="T39" fmla="*/ 176 h 238"/>
                <a:gd name="T40" fmla="*/ 238 w 240"/>
                <a:gd name="T41" fmla="*/ 143 h 238"/>
                <a:gd name="T42" fmla="*/ 213 w 240"/>
                <a:gd name="T43" fmla="*/ 120 h 238"/>
                <a:gd name="T44" fmla="*/ 210 w 240"/>
                <a:gd name="T45" fmla="*/ 147 h 238"/>
                <a:gd name="T46" fmla="*/ 198 w 240"/>
                <a:gd name="T47" fmla="*/ 172 h 238"/>
                <a:gd name="T48" fmla="*/ 180 w 240"/>
                <a:gd name="T49" fmla="*/ 191 h 238"/>
                <a:gd name="T50" fmla="*/ 157 w 240"/>
                <a:gd name="T51" fmla="*/ 205 h 238"/>
                <a:gd name="T52" fmla="*/ 130 w 240"/>
                <a:gd name="T53" fmla="*/ 211 h 238"/>
                <a:gd name="T54" fmla="*/ 102 w 240"/>
                <a:gd name="T55" fmla="*/ 210 h 238"/>
                <a:gd name="T56" fmla="*/ 76 w 240"/>
                <a:gd name="T57" fmla="*/ 201 h 238"/>
                <a:gd name="T58" fmla="*/ 54 w 240"/>
                <a:gd name="T59" fmla="*/ 186 h 238"/>
                <a:gd name="T60" fmla="*/ 38 w 240"/>
                <a:gd name="T61" fmla="*/ 164 h 238"/>
                <a:gd name="T62" fmla="*/ 29 w 240"/>
                <a:gd name="T63" fmla="*/ 138 h 238"/>
                <a:gd name="T64" fmla="*/ 27 w 240"/>
                <a:gd name="T65" fmla="*/ 110 h 238"/>
                <a:gd name="T66" fmla="*/ 35 w 240"/>
                <a:gd name="T67" fmla="*/ 83 h 238"/>
                <a:gd name="T68" fmla="*/ 49 w 240"/>
                <a:gd name="T69" fmla="*/ 60 h 238"/>
                <a:gd name="T70" fmla="*/ 68 w 240"/>
                <a:gd name="T71" fmla="*/ 42 h 238"/>
                <a:gd name="T72" fmla="*/ 93 w 240"/>
                <a:gd name="T73" fmla="*/ 30 h 238"/>
                <a:gd name="T74" fmla="*/ 120 w 240"/>
                <a:gd name="T75" fmla="*/ 26 h 238"/>
                <a:gd name="T76" fmla="*/ 148 w 240"/>
                <a:gd name="T77" fmla="*/ 30 h 238"/>
                <a:gd name="T78" fmla="*/ 172 w 240"/>
                <a:gd name="T79" fmla="*/ 42 h 238"/>
                <a:gd name="T80" fmla="*/ 193 w 240"/>
                <a:gd name="T81" fmla="*/ 60 h 238"/>
                <a:gd name="T82" fmla="*/ 207 w 240"/>
                <a:gd name="T83" fmla="*/ 83 h 238"/>
                <a:gd name="T84" fmla="*/ 213 w 240"/>
                <a:gd name="T85" fmla="*/ 1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238">
                  <a:moveTo>
                    <a:pt x="240" y="120"/>
                  </a:moveTo>
                  <a:lnTo>
                    <a:pt x="239" y="107"/>
                  </a:lnTo>
                  <a:lnTo>
                    <a:pt x="238" y="95"/>
                  </a:lnTo>
                  <a:lnTo>
                    <a:pt x="235" y="84"/>
                  </a:lnTo>
                  <a:lnTo>
                    <a:pt x="230" y="72"/>
                  </a:lnTo>
                  <a:lnTo>
                    <a:pt x="226" y="62"/>
                  </a:lnTo>
                  <a:lnTo>
                    <a:pt x="220" y="53"/>
                  </a:lnTo>
                  <a:lnTo>
                    <a:pt x="213" y="43"/>
                  </a:lnTo>
                  <a:lnTo>
                    <a:pt x="206" y="34"/>
                  </a:lnTo>
                  <a:lnTo>
                    <a:pt x="197" y="27"/>
                  </a:lnTo>
                  <a:lnTo>
                    <a:pt x="187" y="20"/>
                  </a:lnTo>
                  <a:lnTo>
                    <a:pt x="177" y="14"/>
                  </a:lnTo>
                  <a:lnTo>
                    <a:pt x="167" y="8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4" y="8"/>
                  </a:lnTo>
                  <a:lnTo>
                    <a:pt x="63" y="14"/>
                  </a:lnTo>
                  <a:lnTo>
                    <a:pt x="53" y="20"/>
                  </a:lnTo>
                  <a:lnTo>
                    <a:pt x="45" y="27"/>
                  </a:lnTo>
                  <a:lnTo>
                    <a:pt x="36" y="34"/>
                  </a:lnTo>
                  <a:lnTo>
                    <a:pt x="28" y="43"/>
                  </a:lnTo>
                  <a:lnTo>
                    <a:pt x="21" y="53"/>
                  </a:lnTo>
                  <a:lnTo>
                    <a:pt x="15" y="62"/>
                  </a:lnTo>
                  <a:lnTo>
                    <a:pt x="10" y="72"/>
                  </a:lnTo>
                  <a:lnTo>
                    <a:pt x="6" y="84"/>
                  </a:lnTo>
                  <a:lnTo>
                    <a:pt x="4" y="95"/>
                  </a:lnTo>
                  <a:lnTo>
                    <a:pt x="1" y="107"/>
                  </a:lnTo>
                  <a:lnTo>
                    <a:pt x="0" y="120"/>
                  </a:lnTo>
                  <a:lnTo>
                    <a:pt x="1" y="132"/>
                  </a:lnTo>
                  <a:lnTo>
                    <a:pt x="4" y="143"/>
                  </a:lnTo>
                  <a:lnTo>
                    <a:pt x="6" y="155"/>
                  </a:lnTo>
                  <a:lnTo>
                    <a:pt x="10" y="166"/>
                  </a:lnTo>
                  <a:lnTo>
                    <a:pt x="15" y="176"/>
                  </a:lnTo>
                  <a:lnTo>
                    <a:pt x="21" y="187"/>
                  </a:lnTo>
                  <a:lnTo>
                    <a:pt x="28" y="195"/>
                  </a:lnTo>
                  <a:lnTo>
                    <a:pt x="36" y="204"/>
                  </a:lnTo>
                  <a:lnTo>
                    <a:pt x="45" y="211"/>
                  </a:lnTo>
                  <a:lnTo>
                    <a:pt x="53" y="219"/>
                  </a:lnTo>
                  <a:lnTo>
                    <a:pt x="63" y="224"/>
                  </a:lnTo>
                  <a:lnTo>
                    <a:pt x="74" y="230"/>
                  </a:lnTo>
                  <a:lnTo>
                    <a:pt x="85" y="233"/>
                  </a:lnTo>
                  <a:lnTo>
                    <a:pt x="96" y="236"/>
                  </a:lnTo>
                  <a:lnTo>
                    <a:pt x="108" y="238"/>
                  </a:lnTo>
                  <a:lnTo>
                    <a:pt x="120" y="238"/>
                  </a:lnTo>
                  <a:lnTo>
                    <a:pt x="132" y="238"/>
                  </a:lnTo>
                  <a:lnTo>
                    <a:pt x="145" y="236"/>
                  </a:lnTo>
                  <a:lnTo>
                    <a:pt x="156" y="233"/>
                  </a:lnTo>
                  <a:lnTo>
                    <a:pt x="167" y="230"/>
                  </a:lnTo>
                  <a:lnTo>
                    <a:pt x="177" y="224"/>
                  </a:lnTo>
                  <a:lnTo>
                    <a:pt x="187" y="219"/>
                  </a:lnTo>
                  <a:lnTo>
                    <a:pt x="197" y="211"/>
                  </a:lnTo>
                  <a:lnTo>
                    <a:pt x="206" y="204"/>
                  </a:lnTo>
                  <a:lnTo>
                    <a:pt x="213" y="195"/>
                  </a:lnTo>
                  <a:lnTo>
                    <a:pt x="220" y="187"/>
                  </a:lnTo>
                  <a:lnTo>
                    <a:pt x="226" y="176"/>
                  </a:lnTo>
                  <a:lnTo>
                    <a:pt x="230" y="166"/>
                  </a:lnTo>
                  <a:lnTo>
                    <a:pt x="235" y="155"/>
                  </a:lnTo>
                  <a:lnTo>
                    <a:pt x="238" y="143"/>
                  </a:lnTo>
                  <a:lnTo>
                    <a:pt x="239" y="132"/>
                  </a:lnTo>
                  <a:lnTo>
                    <a:pt x="240" y="120"/>
                  </a:lnTo>
                  <a:close/>
                  <a:moveTo>
                    <a:pt x="213" y="120"/>
                  </a:moveTo>
                  <a:lnTo>
                    <a:pt x="213" y="128"/>
                  </a:lnTo>
                  <a:lnTo>
                    <a:pt x="212" y="138"/>
                  </a:lnTo>
                  <a:lnTo>
                    <a:pt x="210" y="147"/>
                  </a:lnTo>
                  <a:lnTo>
                    <a:pt x="207" y="155"/>
                  </a:lnTo>
                  <a:lnTo>
                    <a:pt x="202" y="164"/>
                  </a:lnTo>
                  <a:lnTo>
                    <a:pt x="198" y="172"/>
                  </a:lnTo>
                  <a:lnTo>
                    <a:pt x="193" y="178"/>
                  </a:lnTo>
                  <a:lnTo>
                    <a:pt x="186" y="186"/>
                  </a:lnTo>
                  <a:lnTo>
                    <a:pt x="180" y="191"/>
                  </a:lnTo>
                  <a:lnTo>
                    <a:pt x="172" y="196"/>
                  </a:lnTo>
                  <a:lnTo>
                    <a:pt x="164" y="201"/>
                  </a:lnTo>
                  <a:lnTo>
                    <a:pt x="157" y="205"/>
                  </a:lnTo>
                  <a:lnTo>
                    <a:pt x="148" y="208"/>
                  </a:lnTo>
                  <a:lnTo>
                    <a:pt x="140" y="210"/>
                  </a:lnTo>
                  <a:lnTo>
                    <a:pt x="130" y="211"/>
                  </a:lnTo>
                  <a:lnTo>
                    <a:pt x="120" y="213"/>
                  </a:lnTo>
                  <a:lnTo>
                    <a:pt x="110" y="211"/>
                  </a:lnTo>
                  <a:lnTo>
                    <a:pt x="102" y="210"/>
                  </a:lnTo>
                  <a:lnTo>
                    <a:pt x="93" y="208"/>
                  </a:lnTo>
                  <a:lnTo>
                    <a:pt x="85" y="205"/>
                  </a:lnTo>
                  <a:lnTo>
                    <a:pt x="76" y="201"/>
                  </a:lnTo>
                  <a:lnTo>
                    <a:pt x="68" y="196"/>
                  </a:lnTo>
                  <a:lnTo>
                    <a:pt x="61" y="191"/>
                  </a:lnTo>
                  <a:lnTo>
                    <a:pt x="54" y="186"/>
                  </a:lnTo>
                  <a:lnTo>
                    <a:pt x="49" y="178"/>
                  </a:lnTo>
                  <a:lnTo>
                    <a:pt x="44" y="172"/>
                  </a:lnTo>
                  <a:lnTo>
                    <a:pt x="38" y="164"/>
                  </a:lnTo>
                  <a:lnTo>
                    <a:pt x="35" y="155"/>
                  </a:lnTo>
                  <a:lnTo>
                    <a:pt x="32" y="147"/>
                  </a:lnTo>
                  <a:lnTo>
                    <a:pt x="29" y="138"/>
                  </a:lnTo>
                  <a:lnTo>
                    <a:pt x="27" y="128"/>
                  </a:lnTo>
                  <a:lnTo>
                    <a:pt x="27" y="120"/>
                  </a:lnTo>
                  <a:lnTo>
                    <a:pt x="27" y="110"/>
                  </a:lnTo>
                  <a:lnTo>
                    <a:pt x="29" y="100"/>
                  </a:lnTo>
                  <a:lnTo>
                    <a:pt x="32" y="92"/>
                  </a:lnTo>
                  <a:lnTo>
                    <a:pt x="35" y="83"/>
                  </a:lnTo>
                  <a:lnTo>
                    <a:pt x="38" y="74"/>
                  </a:lnTo>
                  <a:lnTo>
                    <a:pt x="44" y="67"/>
                  </a:lnTo>
                  <a:lnTo>
                    <a:pt x="49" y="60"/>
                  </a:lnTo>
                  <a:lnTo>
                    <a:pt x="54" y="54"/>
                  </a:lnTo>
                  <a:lnTo>
                    <a:pt x="61" y="47"/>
                  </a:lnTo>
                  <a:lnTo>
                    <a:pt x="68" y="42"/>
                  </a:lnTo>
                  <a:lnTo>
                    <a:pt x="76" y="38"/>
                  </a:lnTo>
                  <a:lnTo>
                    <a:pt x="85" y="33"/>
                  </a:lnTo>
                  <a:lnTo>
                    <a:pt x="93" y="30"/>
                  </a:lnTo>
                  <a:lnTo>
                    <a:pt x="102" y="28"/>
                  </a:lnTo>
                  <a:lnTo>
                    <a:pt x="110" y="27"/>
                  </a:lnTo>
                  <a:lnTo>
                    <a:pt x="120" y="26"/>
                  </a:lnTo>
                  <a:lnTo>
                    <a:pt x="130" y="27"/>
                  </a:lnTo>
                  <a:lnTo>
                    <a:pt x="140" y="28"/>
                  </a:lnTo>
                  <a:lnTo>
                    <a:pt x="148" y="30"/>
                  </a:lnTo>
                  <a:lnTo>
                    <a:pt x="157" y="33"/>
                  </a:lnTo>
                  <a:lnTo>
                    <a:pt x="164" y="38"/>
                  </a:lnTo>
                  <a:lnTo>
                    <a:pt x="172" y="42"/>
                  </a:lnTo>
                  <a:lnTo>
                    <a:pt x="180" y="47"/>
                  </a:lnTo>
                  <a:lnTo>
                    <a:pt x="186" y="54"/>
                  </a:lnTo>
                  <a:lnTo>
                    <a:pt x="193" y="60"/>
                  </a:lnTo>
                  <a:lnTo>
                    <a:pt x="198" y="67"/>
                  </a:lnTo>
                  <a:lnTo>
                    <a:pt x="202" y="74"/>
                  </a:lnTo>
                  <a:lnTo>
                    <a:pt x="207" y="83"/>
                  </a:lnTo>
                  <a:lnTo>
                    <a:pt x="210" y="92"/>
                  </a:lnTo>
                  <a:lnTo>
                    <a:pt x="212" y="100"/>
                  </a:lnTo>
                  <a:lnTo>
                    <a:pt x="213" y="110"/>
                  </a:lnTo>
                  <a:lnTo>
                    <a:pt x="213" y="120"/>
                  </a:lnTo>
                  <a:close/>
                </a:path>
              </a:pathLst>
            </a:custGeom>
            <a:solidFill>
              <a:srgbClr val="E8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2482"/>
            <p:cNvSpPr>
              <a:spLocks noEditPoints="1"/>
            </p:cNvSpPr>
            <p:nvPr/>
          </p:nvSpPr>
          <p:spPr bwMode="auto">
            <a:xfrm>
              <a:off x="4570630" y="7438096"/>
              <a:ext cx="84317" cy="85907"/>
            </a:xfrm>
            <a:custGeom>
              <a:avLst/>
              <a:gdLst>
                <a:gd name="T0" fmla="*/ 211 w 213"/>
                <a:gd name="T1" fmla="*/ 85 h 213"/>
                <a:gd name="T2" fmla="*/ 200 w 213"/>
                <a:gd name="T3" fmla="*/ 56 h 213"/>
                <a:gd name="T4" fmla="*/ 182 w 213"/>
                <a:gd name="T5" fmla="*/ 31 h 213"/>
                <a:gd name="T6" fmla="*/ 157 w 213"/>
                <a:gd name="T7" fmla="*/ 13 h 213"/>
                <a:gd name="T8" fmla="*/ 128 w 213"/>
                <a:gd name="T9" fmla="*/ 2 h 213"/>
                <a:gd name="T10" fmla="*/ 95 w 213"/>
                <a:gd name="T11" fmla="*/ 1 h 213"/>
                <a:gd name="T12" fmla="*/ 65 w 213"/>
                <a:gd name="T13" fmla="*/ 8 h 213"/>
                <a:gd name="T14" fmla="*/ 38 w 213"/>
                <a:gd name="T15" fmla="*/ 25 h 213"/>
                <a:gd name="T16" fmla="*/ 18 w 213"/>
                <a:gd name="T17" fmla="*/ 46 h 213"/>
                <a:gd name="T18" fmla="*/ 5 w 213"/>
                <a:gd name="T19" fmla="*/ 74 h 213"/>
                <a:gd name="T20" fmla="*/ 0 w 213"/>
                <a:gd name="T21" fmla="*/ 107 h 213"/>
                <a:gd name="T22" fmla="*/ 5 w 213"/>
                <a:gd name="T23" fmla="*/ 138 h 213"/>
                <a:gd name="T24" fmla="*/ 18 w 213"/>
                <a:gd name="T25" fmla="*/ 166 h 213"/>
                <a:gd name="T26" fmla="*/ 38 w 213"/>
                <a:gd name="T27" fmla="*/ 189 h 213"/>
                <a:gd name="T28" fmla="*/ 65 w 213"/>
                <a:gd name="T29" fmla="*/ 204 h 213"/>
                <a:gd name="T30" fmla="*/ 95 w 213"/>
                <a:gd name="T31" fmla="*/ 213 h 213"/>
                <a:gd name="T32" fmla="*/ 128 w 213"/>
                <a:gd name="T33" fmla="*/ 210 h 213"/>
                <a:gd name="T34" fmla="*/ 157 w 213"/>
                <a:gd name="T35" fmla="*/ 200 h 213"/>
                <a:gd name="T36" fmla="*/ 182 w 213"/>
                <a:gd name="T37" fmla="*/ 181 h 213"/>
                <a:gd name="T38" fmla="*/ 200 w 213"/>
                <a:gd name="T39" fmla="*/ 157 h 213"/>
                <a:gd name="T40" fmla="*/ 211 w 213"/>
                <a:gd name="T41" fmla="*/ 127 h 213"/>
                <a:gd name="T42" fmla="*/ 186 w 213"/>
                <a:gd name="T43" fmla="*/ 107 h 213"/>
                <a:gd name="T44" fmla="*/ 183 w 213"/>
                <a:gd name="T45" fmla="*/ 130 h 213"/>
                <a:gd name="T46" fmla="*/ 172 w 213"/>
                <a:gd name="T47" fmla="*/ 151 h 213"/>
                <a:gd name="T48" fmla="*/ 157 w 213"/>
                <a:gd name="T49" fmla="*/ 168 h 213"/>
                <a:gd name="T50" fmla="*/ 138 w 213"/>
                <a:gd name="T51" fmla="*/ 180 h 213"/>
                <a:gd name="T52" fmla="*/ 115 w 213"/>
                <a:gd name="T53" fmla="*/ 186 h 213"/>
                <a:gd name="T54" fmla="*/ 90 w 213"/>
                <a:gd name="T55" fmla="*/ 184 h 213"/>
                <a:gd name="T56" fmla="*/ 68 w 213"/>
                <a:gd name="T57" fmla="*/ 177 h 213"/>
                <a:gd name="T58" fmla="*/ 50 w 213"/>
                <a:gd name="T59" fmla="*/ 163 h 213"/>
                <a:gd name="T60" fmla="*/ 36 w 213"/>
                <a:gd name="T61" fmla="*/ 144 h 213"/>
                <a:gd name="T62" fmla="*/ 28 w 213"/>
                <a:gd name="T63" fmla="*/ 122 h 213"/>
                <a:gd name="T64" fmla="*/ 27 w 213"/>
                <a:gd name="T65" fmla="*/ 98 h 213"/>
                <a:gd name="T66" fmla="*/ 33 w 213"/>
                <a:gd name="T67" fmla="*/ 75 h 213"/>
                <a:gd name="T68" fmla="*/ 45 w 213"/>
                <a:gd name="T69" fmla="*/ 56 h 213"/>
                <a:gd name="T70" fmla="*/ 62 w 213"/>
                <a:gd name="T71" fmla="*/ 40 h 213"/>
                <a:gd name="T72" fmla="*/ 82 w 213"/>
                <a:gd name="T73" fmla="*/ 30 h 213"/>
                <a:gd name="T74" fmla="*/ 106 w 213"/>
                <a:gd name="T75" fmla="*/ 27 h 213"/>
                <a:gd name="T76" fmla="*/ 130 w 213"/>
                <a:gd name="T77" fmla="*/ 30 h 213"/>
                <a:gd name="T78" fmla="*/ 150 w 213"/>
                <a:gd name="T79" fmla="*/ 40 h 213"/>
                <a:gd name="T80" fmla="*/ 168 w 213"/>
                <a:gd name="T81" fmla="*/ 56 h 213"/>
                <a:gd name="T82" fmla="*/ 180 w 213"/>
                <a:gd name="T83" fmla="*/ 75 h 213"/>
                <a:gd name="T84" fmla="*/ 186 w 213"/>
                <a:gd name="T85" fmla="*/ 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3" h="213">
                  <a:moveTo>
                    <a:pt x="213" y="107"/>
                  </a:moveTo>
                  <a:lnTo>
                    <a:pt x="212" y="96"/>
                  </a:lnTo>
                  <a:lnTo>
                    <a:pt x="211" y="85"/>
                  </a:lnTo>
                  <a:lnTo>
                    <a:pt x="208" y="74"/>
                  </a:lnTo>
                  <a:lnTo>
                    <a:pt x="204" y="65"/>
                  </a:lnTo>
                  <a:lnTo>
                    <a:pt x="200" y="56"/>
                  </a:lnTo>
                  <a:lnTo>
                    <a:pt x="195" y="46"/>
                  </a:lnTo>
                  <a:lnTo>
                    <a:pt x="188" y="39"/>
                  </a:lnTo>
                  <a:lnTo>
                    <a:pt x="182" y="31"/>
                  </a:lnTo>
                  <a:lnTo>
                    <a:pt x="174" y="25"/>
                  </a:lnTo>
                  <a:lnTo>
                    <a:pt x="166" y="18"/>
                  </a:lnTo>
                  <a:lnTo>
                    <a:pt x="157" y="13"/>
                  </a:lnTo>
                  <a:lnTo>
                    <a:pt x="148" y="8"/>
                  </a:lnTo>
                  <a:lnTo>
                    <a:pt x="138" y="4"/>
                  </a:lnTo>
                  <a:lnTo>
                    <a:pt x="128" y="2"/>
                  </a:lnTo>
                  <a:lnTo>
                    <a:pt x="117" y="1"/>
                  </a:lnTo>
                  <a:lnTo>
                    <a:pt x="106" y="0"/>
                  </a:lnTo>
                  <a:lnTo>
                    <a:pt x="95" y="1"/>
                  </a:lnTo>
                  <a:lnTo>
                    <a:pt x="85" y="2"/>
                  </a:lnTo>
                  <a:lnTo>
                    <a:pt x="75" y="4"/>
                  </a:lnTo>
                  <a:lnTo>
                    <a:pt x="65" y="8"/>
                  </a:lnTo>
                  <a:lnTo>
                    <a:pt x="55" y="13"/>
                  </a:lnTo>
                  <a:lnTo>
                    <a:pt x="47" y="18"/>
                  </a:lnTo>
                  <a:lnTo>
                    <a:pt x="38" y="25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8" y="65"/>
                  </a:lnTo>
                  <a:lnTo>
                    <a:pt x="5" y="74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107"/>
                  </a:lnTo>
                  <a:lnTo>
                    <a:pt x="0" y="117"/>
                  </a:lnTo>
                  <a:lnTo>
                    <a:pt x="3" y="127"/>
                  </a:lnTo>
                  <a:lnTo>
                    <a:pt x="5" y="138"/>
                  </a:lnTo>
                  <a:lnTo>
                    <a:pt x="8" y="148"/>
                  </a:lnTo>
                  <a:lnTo>
                    <a:pt x="13" y="157"/>
                  </a:lnTo>
                  <a:lnTo>
                    <a:pt x="18" y="166"/>
                  </a:lnTo>
                  <a:lnTo>
                    <a:pt x="24" y="174"/>
                  </a:lnTo>
                  <a:lnTo>
                    <a:pt x="31" y="181"/>
                  </a:lnTo>
                  <a:lnTo>
                    <a:pt x="38" y="189"/>
                  </a:lnTo>
                  <a:lnTo>
                    <a:pt x="47" y="194"/>
                  </a:lnTo>
                  <a:lnTo>
                    <a:pt x="55" y="200"/>
                  </a:lnTo>
                  <a:lnTo>
                    <a:pt x="65" y="204"/>
                  </a:lnTo>
                  <a:lnTo>
                    <a:pt x="75" y="208"/>
                  </a:lnTo>
                  <a:lnTo>
                    <a:pt x="85" y="210"/>
                  </a:lnTo>
                  <a:lnTo>
                    <a:pt x="95" y="213"/>
                  </a:lnTo>
                  <a:lnTo>
                    <a:pt x="106" y="213"/>
                  </a:lnTo>
                  <a:lnTo>
                    <a:pt x="117" y="213"/>
                  </a:lnTo>
                  <a:lnTo>
                    <a:pt x="128" y="210"/>
                  </a:lnTo>
                  <a:lnTo>
                    <a:pt x="138" y="208"/>
                  </a:lnTo>
                  <a:lnTo>
                    <a:pt x="148" y="204"/>
                  </a:lnTo>
                  <a:lnTo>
                    <a:pt x="157" y="200"/>
                  </a:lnTo>
                  <a:lnTo>
                    <a:pt x="166" y="194"/>
                  </a:lnTo>
                  <a:lnTo>
                    <a:pt x="174" y="189"/>
                  </a:lnTo>
                  <a:lnTo>
                    <a:pt x="182" y="181"/>
                  </a:lnTo>
                  <a:lnTo>
                    <a:pt x="188" y="174"/>
                  </a:lnTo>
                  <a:lnTo>
                    <a:pt x="195" y="166"/>
                  </a:lnTo>
                  <a:lnTo>
                    <a:pt x="200" y="157"/>
                  </a:lnTo>
                  <a:lnTo>
                    <a:pt x="204" y="148"/>
                  </a:lnTo>
                  <a:lnTo>
                    <a:pt x="208" y="138"/>
                  </a:lnTo>
                  <a:lnTo>
                    <a:pt x="211" y="127"/>
                  </a:lnTo>
                  <a:lnTo>
                    <a:pt x="212" y="117"/>
                  </a:lnTo>
                  <a:lnTo>
                    <a:pt x="213" y="107"/>
                  </a:lnTo>
                  <a:close/>
                  <a:moveTo>
                    <a:pt x="186" y="107"/>
                  </a:moveTo>
                  <a:lnTo>
                    <a:pt x="186" y="114"/>
                  </a:lnTo>
                  <a:lnTo>
                    <a:pt x="185" y="122"/>
                  </a:lnTo>
                  <a:lnTo>
                    <a:pt x="183" y="130"/>
                  </a:lnTo>
                  <a:lnTo>
                    <a:pt x="180" y="137"/>
                  </a:lnTo>
                  <a:lnTo>
                    <a:pt x="176" y="144"/>
                  </a:lnTo>
                  <a:lnTo>
                    <a:pt x="172" y="151"/>
                  </a:lnTo>
                  <a:lnTo>
                    <a:pt x="168" y="157"/>
                  </a:lnTo>
                  <a:lnTo>
                    <a:pt x="162" y="163"/>
                  </a:lnTo>
                  <a:lnTo>
                    <a:pt x="157" y="168"/>
                  </a:lnTo>
                  <a:lnTo>
                    <a:pt x="150" y="173"/>
                  </a:lnTo>
                  <a:lnTo>
                    <a:pt x="144" y="177"/>
                  </a:lnTo>
                  <a:lnTo>
                    <a:pt x="138" y="180"/>
                  </a:lnTo>
                  <a:lnTo>
                    <a:pt x="130" y="182"/>
                  </a:lnTo>
                  <a:lnTo>
                    <a:pt x="122" y="184"/>
                  </a:lnTo>
                  <a:lnTo>
                    <a:pt x="115" y="186"/>
                  </a:lnTo>
                  <a:lnTo>
                    <a:pt x="106" y="187"/>
                  </a:lnTo>
                  <a:lnTo>
                    <a:pt x="99" y="186"/>
                  </a:lnTo>
                  <a:lnTo>
                    <a:pt x="90" y="184"/>
                  </a:lnTo>
                  <a:lnTo>
                    <a:pt x="82" y="182"/>
                  </a:lnTo>
                  <a:lnTo>
                    <a:pt x="75" y="180"/>
                  </a:lnTo>
                  <a:lnTo>
                    <a:pt x="68" y="177"/>
                  </a:lnTo>
                  <a:lnTo>
                    <a:pt x="62" y="173"/>
                  </a:lnTo>
                  <a:lnTo>
                    <a:pt x="55" y="168"/>
                  </a:lnTo>
                  <a:lnTo>
                    <a:pt x="50" y="163"/>
                  </a:lnTo>
                  <a:lnTo>
                    <a:pt x="45" y="157"/>
                  </a:lnTo>
                  <a:lnTo>
                    <a:pt x="40" y="151"/>
                  </a:lnTo>
                  <a:lnTo>
                    <a:pt x="36" y="144"/>
                  </a:lnTo>
                  <a:lnTo>
                    <a:pt x="33" y="137"/>
                  </a:lnTo>
                  <a:lnTo>
                    <a:pt x="31" y="130"/>
                  </a:lnTo>
                  <a:lnTo>
                    <a:pt x="28" y="122"/>
                  </a:lnTo>
                  <a:lnTo>
                    <a:pt x="27" y="114"/>
                  </a:lnTo>
                  <a:lnTo>
                    <a:pt x="26" y="107"/>
                  </a:lnTo>
                  <a:lnTo>
                    <a:pt x="27" y="98"/>
                  </a:lnTo>
                  <a:lnTo>
                    <a:pt x="28" y="90"/>
                  </a:lnTo>
                  <a:lnTo>
                    <a:pt x="31" y="83"/>
                  </a:lnTo>
                  <a:lnTo>
                    <a:pt x="33" y="75"/>
                  </a:lnTo>
                  <a:lnTo>
                    <a:pt x="36" y="68"/>
                  </a:lnTo>
                  <a:lnTo>
                    <a:pt x="40" y="61"/>
                  </a:lnTo>
                  <a:lnTo>
                    <a:pt x="45" y="56"/>
                  </a:lnTo>
                  <a:lnTo>
                    <a:pt x="50" y="49"/>
                  </a:lnTo>
                  <a:lnTo>
                    <a:pt x="55" y="45"/>
                  </a:lnTo>
                  <a:lnTo>
                    <a:pt x="62" y="40"/>
                  </a:lnTo>
                  <a:lnTo>
                    <a:pt x="68" y="36"/>
                  </a:lnTo>
                  <a:lnTo>
                    <a:pt x="75" y="32"/>
                  </a:lnTo>
                  <a:lnTo>
                    <a:pt x="82" y="30"/>
                  </a:lnTo>
                  <a:lnTo>
                    <a:pt x="90" y="28"/>
                  </a:lnTo>
                  <a:lnTo>
                    <a:pt x="99" y="27"/>
                  </a:lnTo>
                  <a:lnTo>
                    <a:pt x="106" y="27"/>
                  </a:lnTo>
                  <a:lnTo>
                    <a:pt x="115" y="27"/>
                  </a:lnTo>
                  <a:lnTo>
                    <a:pt x="122" y="28"/>
                  </a:lnTo>
                  <a:lnTo>
                    <a:pt x="130" y="30"/>
                  </a:lnTo>
                  <a:lnTo>
                    <a:pt x="138" y="32"/>
                  </a:lnTo>
                  <a:lnTo>
                    <a:pt x="144" y="36"/>
                  </a:lnTo>
                  <a:lnTo>
                    <a:pt x="150" y="40"/>
                  </a:lnTo>
                  <a:lnTo>
                    <a:pt x="157" y="45"/>
                  </a:lnTo>
                  <a:lnTo>
                    <a:pt x="162" y="49"/>
                  </a:lnTo>
                  <a:lnTo>
                    <a:pt x="168" y="56"/>
                  </a:lnTo>
                  <a:lnTo>
                    <a:pt x="172" y="61"/>
                  </a:lnTo>
                  <a:lnTo>
                    <a:pt x="176" y="68"/>
                  </a:lnTo>
                  <a:lnTo>
                    <a:pt x="180" y="75"/>
                  </a:lnTo>
                  <a:lnTo>
                    <a:pt x="183" y="83"/>
                  </a:lnTo>
                  <a:lnTo>
                    <a:pt x="185" y="90"/>
                  </a:lnTo>
                  <a:lnTo>
                    <a:pt x="186" y="98"/>
                  </a:lnTo>
                  <a:lnTo>
                    <a:pt x="186" y="107"/>
                  </a:lnTo>
                  <a:close/>
                </a:path>
              </a:pathLst>
            </a:custGeom>
            <a:solidFill>
              <a:srgbClr val="EBF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2483"/>
            <p:cNvSpPr>
              <a:spLocks noEditPoints="1"/>
            </p:cNvSpPr>
            <p:nvPr/>
          </p:nvSpPr>
          <p:spPr bwMode="auto">
            <a:xfrm>
              <a:off x="4575403" y="7444459"/>
              <a:ext cx="74772" cy="73180"/>
            </a:xfrm>
            <a:custGeom>
              <a:avLst/>
              <a:gdLst>
                <a:gd name="T0" fmla="*/ 185 w 186"/>
                <a:gd name="T1" fmla="*/ 74 h 187"/>
                <a:gd name="T2" fmla="*/ 175 w 186"/>
                <a:gd name="T3" fmla="*/ 48 h 187"/>
                <a:gd name="T4" fmla="*/ 159 w 186"/>
                <a:gd name="T5" fmla="*/ 28 h 187"/>
                <a:gd name="T6" fmla="*/ 137 w 186"/>
                <a:gd name="T7" fmla="*/ 12 h 187"/>
                <a:gd name="T8" fmla="*/ 113 w 186"/>
                <a:gd name="T9" fmla="*/ 2 h 187"/>
                <a:gd name="T10" fmla="*/ 83 w 186"/>
                <a:gd name="T11" fmla="*/ 1 h 187"/>
                <a:gd name="T12" fmla="*/ 58 w 186"/>
                <a:gd name="T13" fmla="*/ 7 h 187"/>
                <a:gd name="T14" fmla="*/ 34 w 186"/>
                <a:gd name="T15" fmla="*/ 21 h 187"/>
                <a:gd name="T16" fmla="*/ 17 w 186"/>
                <a:gd name="T17" fmla="*/ 41 h 187"/>
                <a:gd name="T18" fmla="*/ 5 w 186"/>
                <a:gd name="T19" fmla="*/ 66 h 187"/>
                <a:gd name="T20" fmla="*/ 0 w 186"/>
                <a:gd name="T21" fmla="*/ 94 h 187"/>
                <a:gd name="T22" fmla="*/ 5 w 186"/>
                <a:gd name="T23" fmla="*/ 121 h 187"/>
                <a:gd name="T24" fmla="*/ 17 w 186"/>
                <a:gd name="T25" fmla="*/ 146 h 187"/>
                <a:gd name="T26" fmla="*/ 34 w 186"/>
                <a:gd name="T27" fmla="*/ 165 h 187"/>
                <a:gd name="T28" fmla="*/ 58 w 186"/>
                <a:gd name="T29" fmla="*/ 179 h 187"/>
                <a:gd name="T30" fmla="*/ 83 w 186"/>
                <a:gd name="T31" fmla="*/ 185 h 187"/>
                <a:gd name="T32" fmla="*/ 113 w 186"/>
                <a:gd name="T33" fmla="*/ 184 h 187"/>
                <a:gd name="T34" fmla="*/ 137 w 186"/>
                <a:gd name="T35" fmla="*/ 175 h 187"/>
                <a:gd name="T36" fmla="*/ 159 w 186"/>
                <a:gd name="T37" fmla="*/ 160 h 187"/>
                <a:gd name="T38" fmla="*/ 175 w 186"/>
                <a:gd name="T39" fmla="*/ 138 h 187"/>
                <a:gd name="T40" fmla="*/ 185 w 186"/>
                <a:gd name="T41" fmla="*/ 112 h 187"/>
                <a:gd name="T42" fmla="*/ 160 w 186"/>
                <a:gd name="T43" fmla="*/ 94 h 187"/>
                <a:gd name="T44" fmla="*/ 157 w 186"/>
                <a:gd name="T45" fmla="*/ 113 h 187"/>
                <a:gd name="T46" fmla="*/ 148 w 186"/>
                <a:gd name="T47" fmla="*/ 130 h 187"/>
                <a:gd name="T48" fmla="*/ 135 w 186"/>
                <a:gd name="T49" fmla="*/ 144 h 187"/>
                <a:gd name="T50" fmla="*/ 119 w 186"/>
                <a:gd name="T51" fmla="*/ 154 h 187"/>
                <a:gd name="T52" fmla="*/ 100 w 186"/>
                <a:gd name="T53" fmla="*/ 160 h 187"/>
                <a:gd name="T54" fmla="*/ 80 w 186"/>
                <a:gd name="T55" fmla="*/ 158 h 187"/>
                <a:gd name="T56" fmla="*/ 62 w 186"/>
                <a:gd name="T57" fmla="*/ 152 h 187"/>
                <a:gd name="T58" fmla="*/ 47 w 186"/>
                <a:gd name="T59" fmla="*/ 140 h 187"/>
                <a:gd name="T60" fmla="*/ 35 w 186"/>
                <a:gd name="T61" fmla="*/ 125 h 187"/>
                <a:gd name="T62" fmla="*/ 28 w 186"/>
                <a:gd name="T63" fmla="*/ 107 h 187"/>
                <a:gd name="T64" fmla="*/ 27 w 186"/>
                <a:gd name="T65" fmla="*/ 86 h 187"/>
                <a:gd name="T66" fmla="*/ 32 w 186"/>
                <a:gd name="T67" fmla="*/ 68 h 187"/>
                <a:gd name="T68" fmla="*/ 42 w 186"/>
                <a:gd name="T69" fmla="*/ 50 h 187"/>
                <a:gd name="T70" fmla="*/ 56 w 186"/>
                <a:gd name="T71" fmla="*/ 39 h 187"/>
                <a:gd name="T72" fmla="*/ 74 w 186"/>
                <a:gd name="T73" fmla="*/ 30 h 187"/>
                <a:gd name="T74" fmla="*/ 93 w 186"/>
                <a:gd name="T75" fmla="*/ 27 h 187"/>
                <a:gd name="T76" fmla="*/ 113 w 186"/>
                <a:gd name="T77" fmla="*/ 30 h 187"/>
                <a:gd name="T78" fmla="*/ 131 w 186"/>
                <a:gd name="T79" fmla="*/ 39 h 187"/>
                <a:gd name="T80" fmla="*/ 145 w 186"/>
                <a:gd name="T81" fmla="*/ 50 h 187"/>
                <a:gd name="T82" fmla="*/ 155 w 186"/>
                <a:gd name="T83" fmla="*/ 68 h 187"/>
                <a:gd name="T84" fmla="*/ 159 w 186"/>
                <a:gd name="T85" fmla="*/ 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6" h="187">
                  <a:moveTo>
                    <a:pt x="186" y="94"/>
                  </a:moveTo>
                  <a:lnTo>
                    <a:pt x="186" y="84"/>
                  </a:lnTo>
                  <a:lnTo>
                    <a:pt x="185" y="74"/>
                  </a:lnTo>
                  <a:lnTo>
                    <a:pt x="183" y="66"/>
                  </a:lnTo>
                  <a:lnTo>
                    <a:pt x="180" y="57"/>
                  </a:lnTo>
                  <a:lnTo>
                    <a:pt x="175" y="48"/>
                  </a:lnTo>
                  <a:lnTo>
                    <a:pt x="171" y="41"/>
                  </a:lnTo>
                  <a:lnTo>
                    <a:pt x="166" y="34"/>
                  </a:lnTo>
                  <a:lnTo>
                    <a:pt x="159" y="28"/>
                  </a:lnTo>
                  <a:lnTo>
                    <a:pt x="153" y="21"/>
                  </a:lnTo>
                  <a:lnTo>
                    <a:pt x="145" y="16"/>
                  </a:lnTo>
                  <a:lnTo>
                    <a:pt x="137" y="12"/>
                  </a:lnTo>
                  <a:lnTo>
                    <a:pt x="130" y="7"/>
                  </a:lnTo>
                  <a:lnTo>
                    <a:pt x="121" y="4"/>
                  </a:lnTo>
                  <a:lnTo>
                    <a:pt x="113" y="2"/>
                  </a:lnTo>
                  <a:lnTo>
                    <a:pt x="103" y="1"/>
                  </a:lnTo>
                  <a:lnTo>
                    <a:pt x="93" y="0"/>
                  </a:lnTo>
                  <a:lnTo>
                    <a:pt x="83" y="1"/>
                  </a:lnTo>
                  <a:lnTo>
                    <a:pt x="75" y="2"/>
                  </a:lnTo>
                  <a:lnTo>
                    <a:pt x="66" y="4"/>
                  </a:lnTo>
                  <a:lnTo>
                    <a:pt x="58" y="7"/>
                  </a:lnTo>
                  <a:lnTo>
                    <a:pt x="49" y="12"/>
                  </a:lnTo>
                  <a:lnTo>
                    <a:pt x="41" y="16"/>
                  </a:lnTo>
                  <a:lnTo>
                    <a:pt x="34" y="21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8" y="57"/>
                  </a:lnTo>
                  <a:lnTo>
                    <a:pt x="5" y="66"/>
                  </a:lnTo>
                  <a:lnTo>
                    <a:pt x="2" y="74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8" y="129"/>
                  </a:lnTo>
                  <a:lnTo>
                    <a:pt x="11" y="138"/>
                  </a:lnTo>
                  <a:lnTo>
                    <a:pt x="17" y="146"/>
                  </a:lnTo>
                  <a:lnTo>
                    <a:pt x="22" y="152"/>
                  </a:lnTo>
                  <a:lnTo>
                    <a:pt x="27" y="160"/>
                  </a:lnTo>
                  <a:lnTo>
                    <a:pt x="34" y="165"/>
                  </a:lnTo>
                  <a:lnTo>
                    <a:pt x="41" y="170"/>
                  </a:lnTo>
                  <a:lnTo>
                    <a:pt x="49" y="175"/>
                  </a:lnTo>
                  <a:lnTo>
                    <a:pt x="58" y="179"/>
                  </a:lnTo>
                  <a:lnTo>
                    <a:pt x="66" y="182"/>
                  </a:lnTo>
                  <a:lnTo>
                    <a:pt x="75" y="184"/>
                  </a:lnTo>
                  <a:lnTo>
                    <a:pt x="83" y="185"/>
                  </a:lnTo>
                  <a:lnTo>
                    <a:pt x="93" y="187"/>
                  </a:lnTo>
                  <a:lnTo>
                    <a:pt x="103" y="185"/>
                  </a:lnTo>
                  <a:lnTo>
                    <a:pt x="113" y="184"/>
                  </a:lnTo>
                  <a:lnTo>
                    <a:pt x="121" y="182"/>
                  </a:lnTo>
                  <a:lnTo>
                    <a:pt x="130" y="179"/>
                  </a:lnTo>
                  <a:lnTo>
                    <a:pt x="137" y="175"/>
                  </a:lnTo>
                  <a:lnTo>
                    <a:pt x="145" y="170"/>
                  </a:lnTo>
                  <a:lnTo>
                    <a:pt x="153" y="165"/>
                  </a:lnTo>
                  <a:lnTo>
                    <a:pt x="159" y="160"/>
                  </a:lnTo>
                  <a:lnTo>
                    <a:pt x="166" y="152"/>
                  </a:lnTo>
                  <a:lnTo>
                    <a:pt x="171" y="146"/>
                  </a:lnTo>
                  <a:lnTo>
                    <a:pt x="175" y="138"/>
                  </a:lnTo>
                  <a:lnTo>
                    <a:pt x="180" y="129"/>
                  </a:lnTo>
                  <a:lnTo>
                    <a:pt x="183" y="121"/>
                  </a:lnTo>
                  <a:lnTo>
                    <a:pt x="185" y="112"/>
                  </a:lnTo>
                  <a:lnTo>
                    <a:pt x="186" y="102"/>
                  </a:lnTo>
                  <a:lnTo>
                    <a:pt x="186" y="94"/>
                  </a:lnTo>
                  <a:close/>
                  <a:moveTo>
                    <a:pt x="160" y="94"/>
                  </a:moveTo>
                  <a:lnTo>
                    <a:pt x="159" y="100"/>
                  </a:lnTo>
                  <a:lnTo>
                    <a:pt x="159" y="107"/>
                  </a:lnTo>
                  <a:lnTo>
                    <a:pt x="157" y="113"/>
                  </a:lnTo>
                  <a:lnTo>
                    <a:pt x="155" y="120"/>
                  </a:lnTo>
                  <a:lnTo>
                    <a:pt x="152" y="125"/>
                  </a:lnTo>
                  <a:lnTo>
                    <a:pt x="148" y="130"/>
                  </a:lnTo>
                  <a:lnTo>
                    <a:pt x="145" y="136"/>
                  </a:lnTo>
                  <a:lnTo>
                    <a:pt x="141" y="140"/>
                  </a:lnTo>
                  <a:lnTo>
                    <a:pt x="135" y="144"/>
                  </a:lnTo>
                  <a:lnTo>
                    <a:pt x="131" y="149"/>
                  </a:lnTo>
                  <a:lnTo>
                    <a:pt x="126" y="152"/>
                  </a:lnTo>
                  <a:lnTo>
                    <a:pt x="119" y="154"/>
                  </a:lnTo>
                  <a:lnTo>
                    <a:pt x="113" y="156"/>
                  </a:lnTo>
                  <a:lnTo>
                    <a:pt x="107" y="158"/>
                  </a:lnTo>
                  <a:lnTo>
                    <a:pt x="100" y="160"/>
                  </a:lnTo>
                  <a:lnTo>
                    <a:pt x="93" y="160"/>
                  </a:lnTo>
                  <a:lnTo>
                    <a:pt x="87" y="160"/>
                  </a:lnTo>
                  <a:lnTo>
                    <a:pt x="80" y="158"/>
                  </a:lnTo>
                  <a:lnTo>
                    <a:pt x="74" y="156"/>
                  </a:lnTo>
                  <a:lnTo>
                    <a:pt x="67" y="154"/>
                  </a:lnTo>
                  <a:lnTo>
                    <a:pt x="62" y="152"/>
                  </a:lnTo>
                  <a:lnTo>
                    <a:pt x="56" y="149"/>
                  </a:lnTo>
                  <a:lnTo>
                    <a:pt x="51" y="144"/>
                  </a:lnTo>
                  <a:lnTo>
                    <a:pt x="47" y="140"/>
                  </a:lnTo>
                  <a:lnTo>
                    <a:pt x="42" y="136"/>
                  </a:lnTo>
                  <a:lnTo>
                    <a:pt x="38" y="130"/>
                  </a:lnTo>
                  <a:lnTo>
                    <a:pt x="35" y="125"/>
                  </a:lnTo>
                  <a:lnTo>
                    <a:pt x="32" y="120"/>
                  </a:lnTo>
                  <a:lnTo>
                    <a:pt x="29" y="113"/>
                  </a:lnTo>
                  <a:lnTo>
                    <a:pt x="28" y="107"/>
                  </a:lnTo>
                  <a:lnTo>
                    <a:pt x="27" y="100"/>
                  </a:lnTo>
                  <a:lnTo>
                    <a:pt x="27" y="94"/>
                  </a:lnTo>
                  <a:lnTo>
                    <a:pt x="27" y="86"/>
                  </a:lnTo>
                  <a:lnTo>
                    <a:pt x="28" y="80"/>
                  </a:lnTo>
                  <a:lnTo>
                    <a:pt x="29" y="73"/>
                  </a:lnTo>
                  <a:lnTo>
                    <a:pt x="32" y="68"/>
                  </a:lnTo>
                  <a:lnTo>
                    <a:pt x="35" y="61"/>
                  </a:lnTo>
                  <a:lnTo>
                    <a:pt x="38" y="56"/>
                  </a:lnTo>
                  <a:lnTo>
                    <a:pt x="42" y="50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6" y="39"/>
                  </a:lnTo>
                  <a:lnTo>
                    <a:pt x="62" y="34"/>
                  </a:lnTo>
                  <a:lnTo>
                    <a:pt x="67" y="32"/>
                  </a:lnTo>
                  <a:lnTo>
                    <a:pt x="74" y="30"/>
                  </a:lnTo>
                  <a:lnTo>
                    <a:pt x="80" y="28"/>
                  </a:lnTo>
                  <a:lnTo>
                    <a:pt x="87" y="27"/>
                  </a:lnTo>
                  <a:lnTo>
                    <a:pt x="93" y="27"/>
                  </a:lnTo>
                  <a:lnTo>
                    <a:pt x="100" y="27"/>
                  </a:lnTo>
                  <a:lnTo>
                    <a:pt x="107" y="28"/>
                  </a:lnTo>
                  <a:lnTo>
                    <a:pt x="113" y="30"/>
                  </a:lnTo>
                  <a:lnTo>
                    <a:pt x="119" y="32"/>
                  </a:lnTo>
                  <a:lnTo>
                    <a:pt x="126" y="34"/>
                  </a:lnTo>
                  <a:lnTo>
                    <a:pt x="131" y="39"/>
                  </a:lnTo>
                  <a:lnTo>
                    <a:pt x="135" y="42"/>
                  </a:lnTo>
                  <a:lnTo>
                    <a:pt x="141" y="46"/>
                  </a:lnTo>
                  <a:lnTo>
                    <a:pt x="145" y="50"/>
                  </a:lnTo>
                  <a:lnTo>
                    <a:pt x="148" y="56"/>
                  </a:lnTo>
                  <a:lnTo>
                    <a:pt x="152" y="61"/>
                  </a:lnTo>
                  <a:lnTo>
                    <a:pt x="155" y="68"/>
                  </a:lnTo>
                  <a:lnTo>
                    <a:pt x="157" y="73"/>
                  </a:lnTo>
                  <a:lnTo>
                    <a:pt x="159" y="80"/>
                  </a:lnTo>
                  <a:lnTo>
                    <a:pt x="159" y="86"/>
                  </a:lnTo>
                  <a:lnTo>
                    <a:pt x="160" y="94"/>
                  </a:lnTo>
                  <a:close/>
                </a:path>
              </a:pathLst>
            </a:custGeom>
            <a:solidFill>
              <a:srgbClr val="EEF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2484"/>
            <p:cNvSpPr>
              <a:spLocks noEditPoints="1"/>
            </p:cNvSpPr>
            <p:nvPr/>
          </p:nvSpPr>
          <p:spPr bwMode="auto">
            <a:xfrm>
              <a:off x="4581766" y="7449231"/>
              <a:ext cx="63635" cy="63635"/>
            </a:xfrm>
            <a:custGeom>
              <a:avLst/>
              <a:gdLst>
                <a:gd name="T0" fmla="*/ 160 w 160"/>
                <a:gd name="T1" fmla="*/ 71 h 160"/>
                <a:gd name="T2" fmla="*/ 157 w 160"/>
                <a:gd name="T3" fmla="*/ 56 h 160"/>
                <a:gd name="T4" fmla="*/ 150 w 160"/>
                <a:gd name="T5" fmla="*/ 41 h 160"/>
                <a:gd name="T6" fmla="*/ 142 w 160"/>
                <a:gd name="T7" fmla="*/ 29 h 160"/>
                <a:gd name="T8" fmla="*/ 131 w 160"/>
                <a:gd name="T9" fmla="*/ 18 h 160"/>
                <a:gd name="T10" fmla="*/ 118 w 160"/>
                <a:gd name="T11" fmla="*/ 9 h 160"/>
                <a:gd name="T12" fmla="*/ 104 w 160"/>
                <a:gd name="T13" fmla="*/ 3 h 160"/>
                <a:gd name="T14" fmla="*/ 89 w 160"/>
                <a:gd name="T15" fmla="*/ 0 h 160"/>
                <a:gd name="T16" fmla="*/ 73 w 160"/>
                <a:gd name="T17" fmla="*/ 0 h 160"/>
                <a:gd name="T18" fmla="*/ 56 w 160"/>
                <a:gd name="T19" fmla="*/ 3 h 160"/>
                <a:gd name="T20" fmla="*/ 42 w 160"/>
                <a:gd name="T21" fmla="*/ 9 h 160"/>
                <a:gd name="T22" fmla="*/ 29 w 160"/>
                <a:gd name="T23" fmla="*/ 18 h 160"/>
                <a:gd name="T24" fmla="*/ 19 w 160"/>
                <a:gd name="T25" fmla="*/ 29 h 160"/>
                <a:gd name="T26" fmla="*/ 10 w 160"/>
                <a:gd name="T27" fmla="*/ 41 h 160"/>
                <a:gd name="T28" fmla="*/ 5 w 160"/>
                <a:gd name="T29" fmla="*/ 56 h 160"/>
                <a:gd name="T30" fmla="*/ 1 w 160"/>
                <a:gd name="T31" fmla="*/ 71 h 160"/>
                <a:gd name="T32" fmla="*/ 1 w 160"/>
                <a:gd name="T33" fmla="*/ 87 h 160"/>
                <a:gd name="T34" fmla="*/ 5 w 160"/>
                <a:gd name="T35" fmla="*/ 103 h 160"/>
                <a:gd name="T36" fmla="*/ 10 w 160"/>
                <a:gd name="T37" fmla="*/ 117 h 160"/>
                <a:gd name="T38" fmla="*/ 19 w 160"/>
                <a:gd name="T39" fmla="*/ 130 h 160"/>
                <a:gd name="T40" fmla="*/ 29 w 160"/>
                <a:gd name="T41" fmla="*/ 141 h 160"/>
                <a:gd name="T42" fmla="*/ 42 w 160"/>
                <a:gd name="T43" fmla="*/ 150 h 160"/>
                <a:gd name="T44" fmla="*/ 56 w 160"/>
                <a:gd name="T45" fmla="*/ 155 h 160"/>
                <a:gd name="T46" fmla="*/ 73 w 160"/>
                <a:gd name="T47" fmla="*/ 159 h 160"/>
                <a:gd name="T48" fmla="*/ 89 w 160"/>
                <a:gd name="T49" fmla="*/ 159 h 160"/>
                <a:gd name="T50" fmla="*/ 104 w 160"/>
                <a:gd name="T51" fmla="*/ 155 h 160"/>
                <a:gd name="T52" fmla="*/ 118 w 160"/>
                <a:gd name="T53" fmla="*/ 150 h 160"/>
                <a:gd name="T54" fmla="*/ 131 w 160"/>
                <a:gd name="T55" fmla="*/ 141 h 160"/>
                <a:gd name="T56" fmla="*/ 142 w 160"/>
                <a:gd name="T57" fmla="*/ 130 h 160"/>
                <a:gd name="T58" fmla="*/ 150 w 160"/>
                <a:gd name="T59" fmla="*/ 117 h 160"/>
                <a:gd name="T60" fmla="*/ 157 w 160"/>
                <a:gd name="T61" fmla="*/ 103 h 160"/>
                <a:gd name="T62" fmla="*/ 160 w 160"/>
                <a:gd name="T63" fmla="*/ 87 h 160"/>
                <a:gd name="T64" fmla="*/ 133 w 160"/>
                <a:gd name="T65" fmla="*/ 80 h 160"/>
                <a:gd name="T66" fmla="*/ 130 w 160"/>
                <a:gd name="T67" fmla="*/ 100 h 160"/>
                <a:gd name="T68" fmla="*/ 118 w 160"/>
                <a:gd name="T69" fmla="*/ 116 h 160"/>
                <a:gd name="T70" fmla="*/ 101 w 160"/>
                <a:gd name="T71" fmla="*/ 128 h 160"/>
                <a:gd name="T72" fmla="*/ 80 w 160"/>
                <a:gd name="T73" fmla="*/ 133 h 160"/>
                <a:gd name="T74" fmla="*/ 60 w 160"/>
                <a:gd name="T75" fmla="*/ 128 h 160"/>
                <a:gd name="T76" fmla="*/ 42 w 160"/>
                <a:gd name="T77" fmla="*/ 116 h 160"/>
                <a:gd name="T78" fmla="*/ 32 w 160"/>
                <a:gd name="T79" fmla="*/ 100 h 160"/>
                <a:gd name="T80" fmla="*/ 27 w 160"/>
                <a:gd name="T81" fmla="*/ 80 h 160"/>
                <a:gd name="T82" fmla="*/ 32 w 160"/>
                <a:gd name="T83" fmla="*/ 58 h 160"/>
                <a:gd name="T84" fmla="*/ 42 w 160"/>
                <a:gd name="T85" fmla="*/ 42 h 160"/>
                <a:gd name="T86" fmla="*/ 60 w 160"/>
                <a:gd name="T87" fmla="*/ 30 h 160"/>
                <a:gd name="T88" fmla="*/ 80 w 160"/>
                <a:gd name="T89" fmla="*/ 26 h 160"/>
                <a:gd name="T90" fmla="*/ 101 w 160"/>
                <a:gd name="T91" fmla="*/ 30 h 160"/>
                <a:gd name="T92" fmla="*/ 118 w 160"/>
                <a:gd name="T93" fmla="*/ 42 h 160"/>
                <a:gd name="T94" fmla="*/ 130 w 160"/>
                <a:gd name="T95" fmla="*/ 58 h 160"/>
                <a:gd name="T96" fmla="*/ 133 w 160"/>
                <a:gd name="T97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60" y="80"/>
                  </a:moveTo>
                  <a:lnTo>
                    <a:pt x="160" y="71"/>
                  </a:lnTo>
                  <a:lnTo>
                    <a:pt x="159" y="63"/>
                  </a:lnTo>
                  <a:lnTo>
                    <a:pt x="157" y="56"/>
                  </a:lnTo>
                  <a:lnTo>
                    <a:pt x="154" y="48"/>
                  </a:lnTo>
                  <a:lnTo>
                    <a:pt x="150" y="41"/>
                  </a:lnTo>
                  <a:lnTo>
                    <a:pt x="146" y="34"/>
                  </a:lnTo>
                  <a:lnTo>
                    <a:pt x="142" y="29"/>
                  </a:lnTo>
                  <a:lnTo>
                    <a:pt x="136" y="22"/>
                  </a:lnTo>
                  <a:lnTo>
                    <a:pt x="131" y="18"/>
                  </a:lnTo>
                  <a:lnTo>
                    <a:pt x="124" y="13"/>
                  </a:lnTo>
                  <a:lnTo>
                    <a:pt x="118" y="9"/>
                  </a:lnTo>
                  <a:lnTo>
                    <a:pt x="112" y="5"/>
                  </a:lnTo>
                  <a:lnTo>
                    <a:pt x="104" y="3"/>
                  </a:lnTo>
                  <a:lnTo>
                    <a:pt x="96" y="1"/>
                  </a:lnTo>
                  <a:lnTo>
                    <a:pt x="89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4" y="1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2" y="9"/>
                  </a:lnTo>
                  <a:lnTo>
                    <a:pt x="36" y="13"/>
                  </a:lnTo>
                  <a:lnTo>
                    <a:pt x="29" y="18"/>
                  </a:lnTo>
                  <a:lnTo>
                    <a:pt x="24" y="22"/>
                  </a:lnTo>
                  <a:lnTo>
                    <a:pt x="19" y="29"/>
                  </a:lnTo>
                  <a:lnTo>
                    <a:pt x="14" y="34"/>
                  </a:lnTo>
                  <a:lnTo>
                    <a:pt x="10" y="41"/>
                  </a:lnTo>
                  <a:lnTo>
                    <a:pt x="7" y="48"/>
                  </a:lnTo>
                  <a:lnTo>
                    <a:pt x="5" y="56"/>
                  </a:lnTo>
                  <a:lnTo>
                    <a:pt x="2" y="63"/>
                  </a:lnTo>
                  <a:lnTo>
                    <a:pt x="1" y="71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2" y="95"/>
                  </a:lnTo>
                  <a:lnTo>
                    <a:pt x="5" y="103"/>
                  </a:lnTo>
                  <a:lnTo>
                    <a:pt x="7" y="110"/>
                  </a:lnTo>
                  <a:lnTo>
                    <a:pt x="10" y="117"/>
                  </a:lnTo>
                  <a:lnTo>
                    <a:pt x="14" y="124"/>
                  </a:lnTo>
                  <a:lnTo>
                    <a:pt x="19" y="130"/>
                  </a:lnTo>
                  <a:lnTo>
                    <a:pt x="24" y="136"/>
                  </a:lnTo>
                  <a:lnTo>
                    <a:pt x="29" y="141"/>
                  </a:lnTo>
                  <a:lnTo>
                    <a:pt x="36" y="146"/>
                  </a:lnTo>
                  <a:lnTo>
                    <a:pt x="42" y="150"/>
                  </a:lnTo>
                  <a:lnTo>
                    <a:pt x="49" y="153"/>
                  </a:lnTo>
                  <a:lnTo>
                    <a:pt x="56" y="155"/>
                  </a:lnTo>
                  <a:lnTo>
                    <a:pt x="64" y="157"/>
                  </a:lnTo>
                  <a:lnTo>
                    <a:pt x="73" y="159"/>
                  </a:lnTo>
                  <a:lnTo>
                    <a:pt x="80" y="160"/>
                  </a:lnTo>
                  <a:lnTo>
                    <a:pt x="89" y="159"/>
                  </a:lnTo>
                  <a:lnTo>
                    <a:pt x="96" y="157"/>
                  </a:lnTo>
                  <a:lnTo>
                    <a:pt x="104" y="155"/>
                  </a:lnTo>
                  <a:lnTo>
                    <a:pt x="112" y="153"/>
                  </a:lnTo>
                  <a:lnTo>
                    <a:pt x="118" y="150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36" y="136"/>
                  </a:lnTo>
                  <a:lnTo>
                    <a:pt x="142" y="130"/>
                  </a:lnTo>
                  <a:lnTo>
                    <a:pt x="146" y="124"/>
                  </a:lnTo>
                  <a:lnTo>
                    <a:pt x="150" y="117"/>
                  </a:lnTo>
                  <a:lnTo>
                    <a:pt x="154" y="110"/>
                  </a:lnTo>
                  <a:lnTo>
                    <a:pt x="157" y="103"/>
                  </a:lnTo>
                  <a:lnTo>
                    <a:pt x="159" y="95"/>
                  </a:lnTo>
                  <a:lnTo>
                    <a:pt x="160" y="87"/>
                  </a:lnTo>
                  <a:lnTo>
                    <a:pt x="160" y="80"/>
                  </a:lnTo>
                  <a:close/>
                  <a:moveTo>
                    <a:pt x="133" y="80"/>
                  </a:moveTo>
                  <a:lnTo>
                    <a:pt x="132" y="90"/>
                  </a:lnTo>
                  <a:lnTo>
                    <a:pt x="130" y="100"/>
                  </a:lnTo>
                  <a:lnTo>
                    <a:pt x="124" y="109"/>
                  </a:lnTo>
                  <a:lnTo>
                    <a:pt x="118" y="116"/>
                  </a:lnTo>
                  <a:lnTo>
                    <a:pt x="110" y="123"/>
                  </a:lnTo>
                  <a:lnTo>
                    <a:pt x="101" y="128"/>
                  </a:lnTo>
                  <a:lnTo>
                    <a:pt x="91" y="132"/>
                  </a:lnTo>
                  <a:lnTo>
                    <a:pt x="80" y="133"/>
                  </a:lnTo>
                  <a:lnTo>
                    <a:pt x="69" y="132"/>
                  </a:lnTo>
                  <a:lnTo>
                    <a:pt x="60" y="128"/>
                  </a:lnTo>
                  <a:lnTo>
                    <a:pt x="51" y="123"/>
                  </a:lnTo>
                  <a:lnTo>
                    <a:pt x="42" y="116"/>
                  </a:lnTo>
                  <a:lnTo>
                    <a:pt x="36" y="109"/>
                  </a:lnTo>
                  <a:lnTo>
                    <a:pt x="32" y="100"/>
                  </a:lnTo>
                  <a:lnTo>
                    <a:pt x="28" y="90"/>
                  </a:lnTo>
                  <a:lnTo>
                    <a:pt x="27" y="80"/>
                  </a:lnTo>
                  <a:lnTo>
                    <a:pt x="28" y="69"/>
                  </a:lnTo>
                  <a:lnTo>
                    <a:pt x="32" y="58"/>
                  </a:lnTo>
                  <a:lnTo>
                    <a:pt x="36" y="49"/>
                  </a:lnTo>
                  <a:lnTo>
                    <a:pt x="42" y="42"/>
                  </a:lnTo>
                  <a:lnTo>
                    <a:pt x="51" y="35"/>
                  </a:lnTo>
                  <a:lnTo>
                    <a:pt x="60" y="30"/>
                  </a:lnTo>
                  <a:lnTo>
                    <a:pt x="69" y="27"/>
                  </a:lnTo>
                  <a:lnTo>
                    <a:pt x="80" y="26"/>
                  </a:lnTo>
                  <a:lnTo>
                    <a:pt x="91" y="27"/>
                  </a:lnTo>
                  <a:lnTo>
                    <a:pt x="101" y="30"/>
                  </a:lnTo>
                  <a:lnTo>
                    <a:pt x="110" y="35"/>
                  </a:lnTo>
                  <a:lnTo>
                    <a:pt x="118" y="42"/>
                  </a:lnTo>
                  <a:lnTo>
                    <a:pt x="124" y="49"/>
                  </a:lnTo>
                  <a:lnTo>
                    <a:pt x="130" y="58"/>
                  </a:lnTo>
                  <a:lnTo>
                    <a:pt x="132" y="69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F0F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2485"/>
            <p:cNvSpPr>
              <a:spLocks noEditPoints="1"/>
            </p:cNvSpPr>
            <p:nvPr/>
          </p:nvSpPr>
          <p:spPr bwMode="auto">
            <a:xfrm>
              <a:off x="4586539" y="7454005"/>
              <a:ext cx="52500" cy="54090"/>
            </a:xfrm>
            <a:custGeom>
              <a:avLst/>
              <a:gdLst>
                <a:gd name="T0" fmla="*/ 132 w 133"/>
                <a:gd name="T1" fmla="*/ 59 h 133"/>
                <a:gd name="T2" fmla="*/ 130 w 133"/>
                <a:gd name="T3" fmla="*/ 46 h 133"/>
                <a:gd name="T4" fmla="*/ 125 w 133"/>
                <a:gd name="T5" fmla="*/ 34 h 133"/>
                <a:gd name="T6" fmla="*/ 118 w 133"/>
                <a:gd name="T7" fmla="*/ 23 h 133"/>
                <a:gd name="T8" fmla="*/ 108 w 133"/>
                <a:gd name="T9" fmla="*/ 15 h 133"/>
                <a:gd name="T10" fmla="*/ 99 w 133"/>
                <a:gd name="T11" fmla="*/ 7 h 133"/>
                <a:gd name="T12" fmla="*/ 86 w 133"/>
                <a:gd name="T13" fmla="*/ 3 h 133"/>
                <a:gd name="T14" fmla="*/ 73 w 133"/>
                <a:gd name="T15" fmla="*/ 0 h 133"/>
                <a:gd name="T16" fmla="*/ 60 w 133"/>
                <a:gd name="T17" fmla="*/ 0 h 133"/>
                <a:gd name="T18" fmla="*/ 47 w 133"/>
                <a:gd name="T19" fmla="*/ 3 h 133"/>
                <a:gd name="T20" fmla="*/ 35 w 133"/>
                <a:gd name="T21" fmla="*/ 7 h 133"/>
                <a:gd name="T22" fmla="*/ 24 w 133"/>
                <a:gd name="T23" fmla="*/ 15 h 133"/>
                <a:gd name="T24" fmla="*/ 15 w 133"/>
                <a:gd name="T25" fmla="*/ 23 h 133"/>
                <a:gd name="T26" fmla="*/ 8 w 133"/>
                <a:gd name="T27" fmla="*/ 34 h 133"/>
                <a:gd name="T28" fmla="*/ 2 w 133"/>
                <a:gd name="T29" fmla="*/ 46 h 133"/>
                <a:gd name="T30" fmla="*/ 0 w 133"/>
                <a:gd name="T31" fmla="*/ 59 h 133"/>
                <a:gd name="T32" fmla="*/ 0 w 133"/>
                <a:gd name="T33" fmla="*/ 73 h 133"/>
                <a:gd name="T34" fmla="*/ 2 w 133"/>
                <a:gd name="T35" fmla="*/ 86 h 133"/>
                <a:gd name="T36" fmla="*/ 8 w 133"/>
                <a:gd name="T37" fmla="*/ 98 h 133"/>
                <a:gd name="T38" fmla="*/ 15 w 133"/>
                <a:gd name="T39" fmla="*/ 109 h 133"/>
                <a:gd name="T40" fmla="*/ 24 w 133"/>
                <a:gd name="T41" fmla="*/ 117 h 133"/>
                <a:gd name="T42" fmla="*/ 35 w 133"/>
                <a:gd name="T43" fmla="*/ 125 h 133"/>
                <a:gd name="T44" fmla="*/ 47 w 133"/>
                <a:gd name="T45" fmla="*/ 129 h 133"/>
                <a:gd name="T46" fmla="*/ 60 w 133"/>
                <a:gd name="T47" fmla="*/ 133 h 133"/>
                <a:gd name="T48" fmla="*/ 73 w 133"/>
                <a:gd name="T49" fmla="*/ 133 h 133"/>
                <a:gd name="T50" fmla="*/ 86 w 133"/>
                <a:gd name="T51" fmla="*/ 129 h 133"/>
                <a:gd name="T52" fmla="*/ 99 w 133"/>
                <a:gd name="T53" fmla="*/ 125 h 133"/>
                <a:gd name="T54" fmla="*/ 108 w 133"/>
                <a:gd name="T55" fmla="*/ 117 h 133"/>
                <a:gd name="T56" fmla="*/ 118 w 133"/>
                <a:gd name="T57" fmla="*/ 109 h 133"/>
                <a:gd name="T58" fmla="*/ 125 w 133"/>
                <a:gd name="T59" fmla="*/ 98 h 133"/>
                <a:gd name="T60" fmla="*/ 130 w 133"/>
                <a:gd name="T61" fmla="*/ 86 h 133"/>
                <a:gd name="T62" fmla="*/ 132 w 133"/>
                <a:gd name="T63" fmla="*/ 73 h 133"/>
                <a:gd name="T64" fmla="*/ 106 w 133"/>
                <a:gd name="T65" fmla="*/ 67 h 133"/>
                <a:gd name="T66" fmla="*/ 103 w 133"/>
                <a:gd name="T67" fmla="*/ 82 h 133"/>
                <a:gd name="T68" fmla="*/ 94 w 133"/>
                <a:gd name="T69" fmla="*/ 95 h 133"/>
                <a:gd name="T70" fmla="*/ 82 w 133"/>
                <a:gd name="T71" fmla="*/ 103 h 133"/>
                <a:gd name="T72" fmla="*/ 66 w 133"/>
                <a:gd name="T73" fmla="*/ 107 h 133"/>
                <a:gd name="T74" fmla="*/ 51 w 133"/>
                <a:gd name="T75" fmla="*/ 103 h 133"/>
                <a:gd name="T76" fmla="*/ 38 w 133"/>
                <a:gd name="T77" fmla="*/ 95 h 133"/>
                <a:gd name="T78" fmla="*/ 29 w 133"/>
                <a:gd name="T79" fmla="*/ 82 h 133"/>
                <a:gd name="T80" fmla="*/ 26 w 133"/>
                <a:gd name="T81" fmla="*/ 67 h 133"/>
                <a:gd name="T82" fmla="*/ 29 w 133"/>
                <a:gd name="T83" fmla="*/ 50 h 133"/>
                <a:gd name="T84" fmla="*/ 38 w 133"/>
                <a:gd name="T85" fmla="*/ 38 h 133"/>
                <a:gd name="T86" fmla="*/ 51 w 133"/>
                <a:gd name="T87" fmla="*/ 30 h 133"/>
                <a:gd name="T88" fmla="*/ 66 w 133"/>
                <a:gd name="T89" fmla="*/ 27 h 133"/>
                <a:gd name="T90" fmla="*/ 82 w 133"/>
                <a:gd name="T91" fmla="*/ 30 h 133"/>
                <a:gd name="T92" fmla="*/ 94 w 133"/>
                <a:gd name="T93" fmla="*/ 38 h 133"/>
                <a:gd name="T94" fmla="*/ 103 w 133"/>
                <a:gd name="T95" fmla="*/ 50 h 133"/>
                <a:gd name="T96" fmla="*/ 106 w 133"/>
                <a:gd name="T97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67"/>
                  </a:moveTo>
                  <a:lnTo>
                    <a:pt x="132" y="59"/>
                  </a:lnTo>
                  <a:lnTo>
                    <a:pt x="131" y="53"/>
                  </a:lnTo>
                  <a:lnTo>
                    <a:pt x="130" y="46"/>
                  </a:lnTo>
                  <a:lnTo>
                    <a:pt x="128" y="41"/>
                  </a:lnTo>
                  <a:lnTo>
                    <a:pt x="125" y="34"/>
                  </a:lnTo>
                  <a:lnTo>
                    <a:pt x="121" y="29"/>
                  </a:lnTo>
                  <a:lnTo>
                    <a:pt x="118" y="23"/>
                  </a:lnTo>
                  <a:lnTo>
                    <a:pt x="114" y="19"/>
                  </a:lnTo>
                  <a:lnTo>
                    <a:pt x="108" y="15"/>
                  </a:lnTo>
                  <a:lnTo>
                    <a:pt x="104" y="12"/>
                  </a:lnTo>
                  <a:lnTo>
                    <a:pt x="99" y="7"/>
                  </a:lnTo>
                  <a:lnTo>
                    <a:pt x="92" y="5"/>
                  </a:lnTo>
                  <a:lnTo>
                    <a:pt x="86" y="3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3"/>
                  </a:lnTo>
                  <a:lnTo>
                    <a:pt x="40" y="5"/>
                  </a:lnTo>
                  <a:lnTo>
                    <a:pt x="35" y="7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0" y="19"/>
                  </a:lnTo>
                  <a:lnTo>
                    <a:pt x="15" y="23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2" y="86"/>
                  </a:lnTo>
                  <a:lnTo>
                    <a:pt x="5" y="93"/>
                  </a:lnTo>
                  <a:lnTo>
                    <a:pt x="8" y="98"/>
                  </a:lnTo>
                  <a:lnTo>
                    <a:pt x="11" y="103"/>
                  </a:lnTo>
                  <a:lnTo>
                    <a:pt x="15" y="109"/>
                  </a:lnTo>
                  <a:lnTo>
                    <a:pt x="20" y="113"/>
                  </a:lnTo>
                  <a:lnTo>
                    <a:pt x="24" y="117"/>
                  </a:lnTo>
                  <a:lnTo>
                    <a:pt x="29" y="122"/>
                  </a:lnTo>
                  <a:lnTo>
                    <a:pt x="35" y="125"/>
                  </a:lnTo>
                  <a:lnTo>
                    <a:pt x="40" y="127"/>
                  </a:lnTo>
                  <a:lnTo>
                    <a:pt x="47" y="129"/>
                  </a:lnTo>
                  <a:lnTo>
                    <a:pt x="53" y="131"/>
                  </a:lnTo>
                  <a:lnTo>
                    <a:pt x="60" y="133"/>
                  </a:lnTo>
                  <a:lnTo>
                    <a:pt x="66" y="133"/>
                  </a:lnTo>
                  <a:lnTo>
                    <a:pt x="73" y="133"/>
                  </a:lnTo>
                  <a:lnTo>
                    <a:pt x="80" y="131"/>
                  </a:lnTo>
                  <a:lnTo>
                    <a:pt x="86" y="129"/>
                  </a:lnTo>
                  <a:lnTo>
                    <a:pt x="92" y="127"/>
                  </a:lnTo>
                  <a:lnTo>
                    <a:pt x="99" y="125"/>
                  </a:lnTo>
                  <a:lnTo>
                    <a:pt x="104" y="122"/>
                  </a:lnTo>
                  <a:lnTo>
                    <a:pt x="108" y="117"/>
                  </a:lnTo>
                  <a:lnTo>
                    <a:pt x="114" y="113"/>
                  </a:lnTo>
                  <a:lnTo>
                    <a:pt x="118" y="109"/>
                  </a:lnTo>
                  <a:lnTo>
                    <a:pt x="121" y="103"/>
                  </a:lnTo>
                  <a:lnTo>
                    <a:pt x="125" y="98"/>
                  </a:lnTo>
                  <a:lnTo>
                    <a:pt x="128" y="93"/>
                  </a:lnTo>
                  <a:lnTo>
                    <a:pt x="130" y="86"/>
                  </a:lnTo>
                  <a:lnTo>
                    <a:pt x="131" y="80"/>
                  </a:lnTo>
                  <a:lnTo>
                    <a:pt x="132" y="73"/>
                  </a:lnTo>
                  <a:lnTo>
                    <a:pt x="133" y="67"/>
                  </a:lnTo>
                  <a:close/>
                  <a:moveTo>
                    <a:pt x="106" y="67"/>
                  </a:moveTo>
                  <a:lnTo>
                    <a:pt x="105" y="74"/>
                  </a:lnTo>
                  <a:lnTo>
                    <a:pt x="103" y="82"/>
                  </a:lnTo>
                  <a:lnTo>
                    <a:pt x="100" y="88"/>
                  </a:lnTo>
                  <a:lnTo>
                    <a:pt x="94" y="95"/>
                  </a:lnTo>
                  <a:lnTo>
                    <a:pt x="89" y="99"/>
                  </a:lnTo>
                  <a:lnTo>
                    <a:pt x="82" y="103"/>
                  </a:lnTo>
                  <a:lnTo>
                    <a:pt x="75" y="106"/>
                  </a:lnTo>
                  <a:lnTo>
                    <a:pt x="66" y="107"/>
                  </a:lnTo>
                  <a:lnTo>
                    <a:pt x="59" y="106"/>
                  </a:lnTo>
                  <a:lnTo>
                    <a:pt x="51" y="103"/>
                  </a:lnTo>
                  <a:lnTo>
                    <a:pt x="44" y="99"/>
                  </a:lnTo>
                  <a:lnTo>
                    <a:pt x="38" y="95"/>
                  </a:lnTo>
                  <a:lnTo>
                    <a:pt x="34" y="88"/>
                  </a:lnTo>
                  <a:lnTo>
                    <a:pt x="29" y="82"/>
                  </a:lnTo>
                  <a:lnTo>
                    <a:pt x="27" y="74"/>
                  </a:lnTo>
                  <a:lnTo>
                    <a:pt x="26" y="67"/>
                  </a:lnTo>
                  <a:lnTo>
                    <a:pt x="27" y="58"/>
                  </a:lnTo>
                  <a:lnTo>
                    <a:pt x="29" y="50"/>
                  </a:lnTo>
                  <a:lnTo>
                    <a:pt x="34" y="44"/>
                  </a:lnTo>
                  <a:lnTo>
                    <a:pt x="38" y="38"/>
                  </a:lnTo>
                  <a:lnTo>
                    <a:pt x="44" y="33"/>
                  </a:lnTo>
                  <a:lnTo>
                    <a:pt x="51" y="30"/>
                  </a:lnTo>
                  <a:lnTo>
                    <a:pt x="59" y="27"/>
                  </a:lnTo>
                  <a:lnTo>
                    <a:pt x="66" y="27"/>
                  </a:lnTo>
                  <a:lnTo>
                    <a:pt x="75" y="27"/>
                  </a:lnTo>
                  <a:lnTo>
                    <a:pt x="82" y="30"/>
                  </a:lnTo>
                  <a:lnTo>
                    <a:pt x="89" y="33"/>
                  </a:lnTo>
                  <a:lnTo>
                    <a:pt x="94" y="38"/>
                  </a:lnTo>
                  <a:lnTo>
                    <a:pt x="100" y="44"/>
                  </a:lnTo>
                  <a:lnTo>
                    <a:pt x="103" y="50"/>
                  </a:lnTo>
                  <a:lnTo>
                    <a:pt x="105" y="58"/>
                  </a:lnTo>
                  <a:lnTo>
                    <a:pt x="106" y="67"/>
                  </a:lnTo>
                  <a:close/>
                </a:path>
              </a:pathLst>
            </a:custGeom>
            <a:solidFill>
              <a:srgbClr val="F2F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2486"/>
            <p:cNvSpPr>
              <a:spLocks noEditPoints="1"/>
            </p:cNvSpPr>
            <p:nvPr/>
          </p:nvSpPr>
          <p:spPr bwMode="auto">
            <a:xfrm>
              <a:off x="4591311" y="7460368"/>
              <a:ext cx="42954" cy="41363"/>
            </a:xfrm>
            <a:custGeom>
              <a:avLst/>
              <a:gdLst>
                <a:gd name="T0" fmla="*/ 105 w 106"/>
                <a:gd name="T1" fmla="*/ 43 h 107"/>
                <a:gd name="T2" fmla="*/ 97 w 106"/>
                <a:gd name="T3" fmla="*/ 23 h 107"/>
                <a:gd name="T4" fmla="*/ 83 w 106"/>
                <a:gd name="T5" fmla="*/ 9 h 107"/>
                <a:gd name="T6" fmla="*/ 64 w 106"/>
                <a:gd name="T7" fmla="*/ 1 h 107"/>
                <a:gd name="T8" fmla="*/ 42 w 106"/>
                <a:gd name="T9" fmla="*/ 1 h 107"/>
                <a:gd name="T10" fmla="*/ 24 w 106"/>
                <a:gd name="T11" fmla="*/ 9 h 107"/>
                <a:gd name="T12" fmla="*/ 9 w 106"/>
                <a:gd name="T13" fmla="*/ 23 h 107"/>
                <a:gd name="T14" fmla="*/ 1 w 106"/>
                <a:gd name="T15" fmla="*/ 43 h 107"/>
                <a:gd name="T16" fmla="*/ 1 w 106"/>
                <a:gd name="T17" fmla="*/ 64 h 107"/>
                <a:gd name="T18" fmla="*/ 9 w 106"/>
                <a:gd name="T19" fmla="*/ 83 h 107"/>
                <a:gd name="T20" fmla="*/ 24 w 106"/>
                <a:gd name="T21" fmla="*/ 97 h 107"/>
                <a:gd name="T22" fmla="*/ 42 w 106"/>
                <a:gd name="T23" fmla="*/ 106 h 107"/>
                <a:gd name="T24" fmla="*/ 64 w 106"/>
                <a:gd name="T25" fmla="*/ 106 h 107"/>
                <a:gd name="T26" fmla="*/ 83 w 106"/>
                <a:gd name="T27" fmla="*/ 97 h 107"/>
                <a:gd name="T28" fmla="*/ 97 w 106"/>
                <a:gd name="T29" fmla="*/ 83 h 107"/>
                <a:gd name="T30" fmla="*/ 105 w 106"/>
                <a:gd name="T31" fmla="*/ 64 h 107"/>
                <a:gd name="T32" fmla="*/ 80 w 106"/>
                <a:gd name="T33" fmla="*/ 54 h 107"/>
                <a:gd name="T34" fmla="*/ 78 w 106"/>
                <a:gd name="T35" fmla="*/ 63 h 107"/>
                <a:gd name="T36" fmla="*/ 73 w 106"/>
                <a:gd name="T37" fmla="*/ 72 h 107"/>
                <a:gd name="T38" fmla="*/ 64 w 106"/>
                <a:gd name="T39" fmla="*/ 77 h 107"/>
                <a:gd name="T40" fmla="*/ 53 w 106"/>
                <a:gd name="T41" fmla="*/ 80 h 107"/>
                <a:gd name="T42" fmla="*/ 43 w 106"/>
                <a:gd name="T43" fmla="*/ 77 h 107"/>
                <a:gd name="T44" fmla="*/ 35 w 106"/>
                <a:gd name="T45" fmla="*/ 72 h 107"/>
                <a:gd name="T46" fmla="*/ 28 w 106"/>
                <a:gd name="T47" fmla="*/ 63 h 107"/>
                <a:gd name="T48" fmla="*/ 27 w 106"/>
                <a:gd name="T49" fmla="*/ 54 h 107"/>
                <a:gd name="T50" fmla="*/ 28 w 106"/>
                <a:gd name="T51" fmla="*/ 43 h 107"/>
                <a:gd name="T52" fmla="*/ 35 w 106"/>
                <a:gd name="T53" fmla="*/ 34 h 107"/>
                <a:gd name="T54" fmla="*/ 43 w 106"/>
                <a:gd name="T55" fmla="*/ 29 h 107"/>
                <a:gd name="T56" fmla="*/ 53 w 106"/>
                <a:gd name="T57" fmla="*/ 27 h 107"/>
                <a:gd name="T58" fmla="*/ 64 w 106"/>
                <a:gd name="T59" fmla="*/ 29 h 107"/>
                <a:gd name="T60" fmla="*/ 73 w 106"/>
                <a:gd name="T61" fmla="*/ 34 h 107"/>
                <a:gd name="T62" fmla="*/ 78 w 106"/>
                <a:gd name="T63" fmla="*/ 43 h 107"/>
                <a:gd name="T64" fmla="*/ 80 w 106"/>
                <a:gd name="T65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07">
                  <a:moveTo>
                    <a:pt x="106" y="54"/>
                  </a:moveTo>
                  <a:lnTo>
                    <a:pt x="105" y="43"/>
                  </a:lnTo>
                  <a:lnTo>
                    <a:pt x="103" y="32"/>
                  </a:lnTo>
                  <a:lnTo>
                    <a:pt x="97" y="23"/>
                  </a:lnTo>
                  <a:lnTo>
                    <a:pt x="91" y="16"/>
                  </a:lnTo>
                  <a:lnTo>
                    <a:pt x="83" y="9"/>
                  </a:lnTo>
                  <a:lnTo>
                    <a:pt x="74" y="4"/>
                  </a:lnTo>
                  <a:lnTo>
                    <a:pt x="64" y="1"/>
                  </a:lnTo>
                  <a:lnTo>
                    <a:pt x="53" y="0"/>
                  </a:lnTo>
                  <a:lnTo>
                    <a:pt x="42" y="1"/>
                  </a:lnTo>
                  <a:lnTo>
                    <a:pt x="33" y="4"/>
                  </a:lnTo>
                  <a:lnTo>
                    <a:pt x="24" y="9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5" y="32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1" y="64"/>
                  </a:lnTo>
                  <a:lnTo>
                    <a:pt x="5" y="74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4" y="97"/>
                  </a:lnTo>
                  <a:lnTo>
                    <a:pt x="33" y="102"/>
                  </a:lnTo>
                  <a:lnTo>
                    <a:pt x="42" y="106"/>
                  </a:lnTo>
                  <a:lnTo>
                    <a:pt x="53" y="107"/>
                  </a:lnTo>
                  <a:lnTo>
                    <a:pt x="64" y="106"/>
                  </a:lnTo>
                  <a:lnTo>
                    <a:pt x="74" y="102"/>
                  </a:lnTo>
                  <a:lnTo>
                    <a:pt x="83" y="97"/>
                  </a:lnTo>
                  <a:lnTo>
                    <a:pt x="91" y="90"/>
                  </a:lnTo>
                  <a:lnTo>
                    <a:pt x="97" y="83"/>
                  </a:lnTo>
                  <a:lnTo>
                    <a:pt x="103" y="74"/>
                  </a:lnTo>
                  <a:lnTo>
                    <a:pt x="105" y="64"/>
                  </a:lnTo>
                  <a:lnTo>
                    <a:pt x="106" y="54"/>
                  </a:lnTo>
                  <a:close/>
                  <a:moveTo>
                    <a:pt x="80" y="54"/>
                  </a:moveTo>
                  <a:lnTo>
                    <a:pt x="79" y="59"/>
                  </a:lnTo>
                  <a:lnTo>
                    <a:pt x="78" y="63"/>
                  </a:lnTo>
                  <a:lnTo>
                    <a:pt x="76" y="68"/>
                  </a:lnTo>
                  <a:lnTo>
                    <a:pt x="73" y="72"/>
                  </a:lnTo>
                  <a:lnTo>
                    <a:pt x="68" y="75"/>
                  </a:lnTo>
                  <a:lnTo>
                    <a:pt x="64" y="77"/>
                  </a:lnTo>
                  <a:lnTo>
                    <a:pt x="59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3" y="77"/>
                  </a:lnTo>
                  <a:lnTo>
                    <a:pt x="38" y="75"/>
                  </a:lnTo>
                  <a:lnTo>
                    <a:pt x="35" y="72"/>
                  </a:lnTo>
                  <a:lnTo>
                    <a:pt x="32" y="68"/>
                  </a:lnTo>
                  <a:lnTo>
                    <a:pt x="28" y="63"/>
                  </a:lnTo>
                  <a:lnTo>
                    <a:pt x="27" y="59"/>
                  </a:lnTo>
                  <a:lnTo>
                    <a:pt x="27" y="54"/>
                  </a:lnTo>
                  <a:lnTo>
                    <a:pt x="27" y="48"/>
                  </a:lnTo>
                  <a:lnTo>
                    <a:pt x="28" y="43"/>
                  </a:lnTo>
                  <a:lnTo>
                    <a:pt x="32" y="39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3" y="29"/>
                  </a:lnTo>
                  <a:lnTo>
                    <a:pt x="48" y="27"/>
                  </a:lnTo>
                  <a:lnTo>
                    <a:pt x="53" y="27"/>
                  </a:lnTo>
                  <a:lnTo>
                    <a:pt x="59" y="27"/>
                  </a:lnTo>
                  <a:lnTo>
                    <a:pt x="64" y="29"/>
                  </a:lnTo>
                  <a:lnTo>
                    <a:pt x="68" y="31"/>
                  </a:lnTo>
                  <a:lnTo>
                    <a:pt x="73" y="34"/>
                  </a:lnTo>
                  <a:lnTo>
                    <a:pt x="76" y="39"/>
                  </a:lnTo>
                  <a:lnTo>
                    <a:pt x="78" y="43"/>
                  </a:lnTo>
                  <a:lnTo>
                    <a:pt x="79" y="48"/>
                  </a:lnTo>
                  <a:lnTo>
                    <a:pt x="80" y="54"/>
                  </a:lnTo>
                  <a:close/>
                </a:path>
              </a:pathLst>
            </a:custGeom>
            <a:solidFill>
              <a:srgbClr val="F5F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2487"/>
            <p:cNvSpPr>
              <a:spLocks noEditPoints="1"/>
            </p:cNvSpPr>
            <p:nvPr/>
          </p:nvSpPr>
          <p:spPr bwMode="auto">
            <a:xfrm>
              <a:off x="4597674" y="7465140"/>
              <a:ext cx="31818" cy="31818"/>
            </a:xfrm>
            <a:custGeom>
              <a:avLst/>
              <a:gdLst>
                <a:gd name="T0" fmla="*/ 80 w 80"/>
                <a:gd name="T1" fmla="*/ 40 h 80"/>
                <a:gd name="T2" fmla="*/ 79 w 80"/>
                <a:gd name="T3" fmla="*/ 31 h 80"/>
                <a:gd name="T4" fmla="*/ 77 w 80"/>
                <a:gd name="T5" fmla="*/ 23 h 80"/>
                <a:gd name="T6" fmla="*/ 74 w 80"/>
                <a:gd name="T7" fmla="*/ 17 h 80"/>
                <a:gd name="T8" fmla="*/ 68 w 80"/>
                <a:gd name="T9" fmla="*/ 11 h 80"/>
                <a:gd name="T10" fmla="*/ 63 w 80"/>
                <a:gd name="T11" fmla="*/ 6 h 80"/>
                <a:gd name="T12" fmla="*/ 56 w 80"/>
                <a:gd name="T13" fmla="*/ 3 h 80"/>
                <a:gd name="T14" fmla="*/ 49 w 80"/>
                <a:gd name="T15" fmla="*/ 0 h 80"/>
                <a:gd name="T16" fmla="*/ 40 w 80"/>
                <a:gd name="T17" fmla="*/ 0 h 80"/>
                <a:gd name="T18" fmla="*/ 33 w 80"/>
                <a:gd name="T19" fmla="*/ 0 h 80"/>
                <a:gd name="T20" fmla="*/ 25 w 80"/>
                <a:gd name="T21" fmla="*/ 3 h 80"/>
                <a:gd name="T22" fmla="*/ 18 w 80"/>
                <a:gd name="T23" fmla="*/ 6 h 80"/>
                <a:gd name="T24" fmla="*/ 12 w 80"/>
                <a:gd name="T25" fmla="*/ 11 h 80"/>
                <a:gd name="T26" fmla="*/ 8 w 80"/>
                <a:gd name="T27" fmla="*/ 17 h 80"/>
                <a:gd name="T28" fmla="*/ 3 w 80"/>
                <a:gd name="T29" fmla="*/ 23 h 80"/>
                <a:gd name="T30" fmla="*/ 1 w 80"/>
                <a:gd name="T31" fmla="*/ 31 h 80"/>
                <a:gd name="T32" fmla="*/ 0 w 80"/>
                <a:gd name="T33" fmla="*/ 40 h 80"/>
                <a:gd name="T34" fmla="*/ 1 w 80"/>
                <a:gd name="T35" fmla="*/ 47 h 80"/>
                <a:gd name="T36" fmla="*/ 3 w 80"/>
                <a:gd name="T37" fmla="*/ 55 h 80"/>
                <a:gd name="T38" fmla="*/ 8 w 80"/>
                <a:gd name="T39" fmla="*/ 61 h 80"/>
                <a:gd name="T40" fmla="*/ 12 w 80"/>
                <a:gd name="T41" fmla="*/ 68 h 80"/>
                <a:gd name="T42" fmla="*/ 18 w 80"/>
                <a:gd name="T43" fmla="*/ 72 h 80"/>
                <a:gd name="T44" fmla="*/ 25 w 80"/>
                <a:gd name="T45" fmla="*/ 76 h 80"/>
                <a:gd name="T46" fmla="*/ 33 w 80"/>
                <a:gd name="T47" fmla="*/ 79 h 80"/>
                <a:gd name="T48" fmla="*/ 40 w 80"/>
                <a:gd name="T49" fmla="*/ 80 h 80"/>
                <a:gd name="T50" fmla="*/ 49 w 80"/>
                <a:gd name="T51" fmla="*/ 79 h 80"/>
                <a:gd name="T52" fmla="*/ 56 w 80"/>
                <a:gd name="T53" fmla="*/ 76 h 80"/>
                <a:gd name="T54" fmla="*/ 63 w 80"/>
                <a:gd name="T55" fmla="*/ 72 h 80"/>
                <a:gd name="T56" fmla="*/ 68 w 80"/>
                <a:gd name="T57" fmla="*/ 68 h 80"/>
                <a:gd name="T58" fmla="*/ 74 w 80"/>
                <a:gd name="T59" fmla="*/ 61 h 80"/>
                <a:gd name="T60" fmla="*/ 77 w 80"/>
                <a:gd name="T61" fmla="*/ 55 h 80"/>
                <a:gd name="T62" fmla="*/ 79 w 80"/>
                <a:gd name="T63" fmla="*/ 47 h 80"/>
                <a:gd name="T64" fmla="*/ 80 w 80"/>
                <a:gd name="T65" fmla="*/ 40 h 80"/>
                <a:gd name="T66" fmla="*/ 53 w 80"/>
                <a:gd name="T67" fmla="*/ 40 h 80"/>
                <a:gd name="T68" fmla="*/ 53 w 80"/>
                <a:gd name="T69" fmla="*/ 44 h 80"/>
                <a:gd name="T70" fmla="*/ 50 w 80"/>
                <a:gd name="T71" fmla="*/ 48 h 80"/>
                <a:gd name="T72" fmla="*/ 46 w 80"/>
                <a:gd name="T73" fmla="*/ 52 h 80"/>
                <a:gd name="T74" fmla="*/ 40 w 80"/>
                <a:gd name="T75" fmla="*/ 53 h 80"/>
                <a:gd name="T76" fmla="*/ 35 w 80"/>
                <a:gd name="T77" fmla="*/ 52 h 80"/>
                <a:gd name="T78" fmla="*/ 30 w 80"/>
                <a:gd name="T79" fmla="*/ 48 h 80"/>
                <a:gd name="T80" fmla="*/ 28 w 80"/>
                <a:gd name="T81" fmla="*/ 44 h 80"/>
                <a:gd name="T82" fmla="*/ 27 w 80"/>
                <a:gd name="T83" fmla="*/ 40 h 80"/>
                <a:gd name="T84" fmla="*/ 28 w 80"/>
                <a:gd name="T85" fmla="*/ 34 h 80"/>
                <a:gd name="T86" fmla="*/ 30 w 80"/>
                <a:gd name="T87" fmla="*/ 30 h 80"/>
                <a:gd name="T88" fmla="*/ 35 w 80"/>
                <a:gd name="T89" fmla="*/ 27 h 80"/>
                <a:gd name="T90" fmla="*/ 40 w 80"/>
                <a:gd name="T91" fmla="*/ 26 h 80"/>
                <a:gd name="T92" fmla="*/ 46 w 80"/>
                <a:gd name="T93" fmla="*/ 27 h 80"/>
                <a:gd name="T94" fmla="*/ 50 w 80"/>
                <a:gd name="T95" fmla="*/ 30 h 80"/>
                <a:gd name="T96" fmla="*/ 53 w 80"/>
                <a:gd name="T97" fmla="*/ 34 h 80"/>
                <a:gd name="T98" fmla="*/ 53 w 80"/>
                <a:gd name="T99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lnTo>
                    <a:pt x="79" y="31"/>
                  </a:lnTo>
                  <a:lnTo>
                    <a:pt x="77" y="23"/>
                  </a:lnTo>
                  <a:lnTo>
                    <a:pt x="74" y="17"/>
                  </a:lnTo>
                  <a:lnTo>
                    <a:pt x="68" y="11"/>
                  </a:lnTo>
                  <a:lnTo>
                    <a:pt x="63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3"/>
                  </a:lnTo>
                  <a:lnTo>
                    <a:pt x="18" y="6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1" y="31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5"/>
                  </a:lnTo>
                  <a:lnTo>
                    <a:pt x="8" y="61"/>
                  </a:lnTo>
                  <a:lnTo>
                    <a:pt x="12" y="68"/>
                  </a:lnTo>
                  <a:lnTo>
                    <a:pt x="18" y="72"/>
                  </a:lnTo>
                  <a:lnTo>
                    <a:pt x="25" y="76"/>
                  </a:lnTo>
                  <a:lnTo>
                    <a:pt x="33" y="79"/>
                  </a:lnTo>
                  <a:lnTo>
                    <a:pt x="40" y="80"/>
                  </a:lnTo>
                  <a:lnTo>
                    <a:pt x="49" y="79"/>
                  </a:lnTo>
                  <a:lnTo>
                    <a:pt x="56" y="76"/>
                  </a:lnTo>
                  <a:lnTo>
                    <a:pt x="63" y="72"/>
                  </a:lnTo>
                  <a:lnTo>
                    <a:pt x="68" y="68"/>
                  </a:lnTo>
                  <a:lnTo>
                    <a:pt x="74" y="61"/>
                  </a:lnTo>
                  <a:lnTo>
                    <a:pt x="77" y="55"/>
                  </a:lnTo>
                  <a:lnTo>
                    <a:pt x="79" y="47"/>
                  </a:lnTo>
                  <a:lnTo>
                    <a:pt x="80" y="40"/>
                  </a:lnTo>
                  <a:close/>
                  <a:moveTo>
                    <a:pt x="53" y="40"/>
                  </a:moveTo>
                  <a:lnTo>
                    <a:pt x="53" y="44"/>
                  </a:lnTo>
                  <a:lnTo>
                    <a:pt x="50" y="48"/>
                  </a:lnTo>
                  <a:lnTo>
                    <a:pt x="46" y="52"/>
                  </a:lnTo>
                  <a:lnTo>
                    <a:pt x="40" y="53"/>
                  </a:lnTo>
                  <a:lnTo>
                    <a:pt x="35" y="52"/>
                  </a:lnTo>
                  <a:lnTo>
                    <a:pt x="30" y="48"/>
                  </a:lnTo>
                  <a:lnTo>
                    <a:pt x="28" y="44"/>
                  </a:lnTo>
                  <a:lnTo>
                    <a:pt x="27" y="4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5" y="27"/>
                  </a:lnTo>
                  <a:lnTo>
                    <a:pt x="40" y="26"/>
                  </a:lnTo>
                  <a:lnTo>
                    <a:pt x="46" y="27"/>
                  </a:lnTo>
                  <a:lnTo>
                    <a:pt x="50" y="30"/>
                  </a:lnTo>
                  <a:lnTo>
                    <a:pt x="53" y="34"/>
                  </a:lnTo>
                  <a:lnTo>
                    <a:pt x="53" y="40"/>
                  </a:lnTo>
                  <a:close/>
                </a:path>
              </a:pathLst>
            </a:custGeom>
            <a:solidFill>
              <a:srgbClr val="F8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2488"/>
            <p:cNvSpPr>
              <a:spLocks/>
            </p:cNvSpPr>
            <p:nvPr/>
          </p:nvSpPr>
          <p:spPr bwMode="auto">
            <a:xfrm>
              <a:off x="4602448" y="7469914"/>
              <a:ext cx="20682" cy="22273"/>
            </a:xfrm>
            <a:custGeom>
              <a:avLst/>
              <a:gdLst>
                <a:gd name="T0" fmla="*/ 53 w 53"/>
                <a:gd name="T1" fmla="*/ 27 h 53"/>
                <a:gd name="T2" fmla="*/ 52 w 53"/>
                <a:gd name="T3" fmla="*/ 21 h 53"/>
                <a:gd name="T4" fmla="*/ 51 w 53"/>
                <a:gd name="T5" fmla="*/ 16 h 53"/>
                <a:gd name="T6" fmla="*/ 49 w 53"/>
                <a:gd name="T7" fmla="*/ 12 h 53"/>
                <a:gd name="T8" fmla="*/ 46 w 53"/>
                <a:gd name="T9" fmla="*/ 7 h 53"/>
                <a:gd name="T10" fmla="*/ 41 w 53"/>
                <a:gd name="T11" fmla="*/ 4 h 53"/>
                <a:gd name="T12" fmla="*/ 37 w 53"/>
                <a:gd name="T13" fmla="*/ 2 h 53"/>
                <a:gd name="T14" fmla="*/ 32 w 53"/>
                <a:gd name="T15" fmla="*/ 0 h 53"/>
                <a:gd name="T16" fmla="*/ 26 w 53"/>
                <a:gd name="T17" fmla="*/ 0 h 53"/>
                <a:gd name="T18" fmla="*/ 21 w 53"/>
                <a:gd name="T19" fmla="*/ 0 h 53"/>
                <a:gd name="T20" fmla="*/ 16 w 53"/>
                <a:gd name="T21" fmla="*/ 2 h 53"/>
                <a:gd name="T22" fmla="*/ 11 w 53"/>
                <a:gd name="T23" fmla="*/ 4 h 53"/>
                <a:gd name="T24" fmla="*/ 8 w 53"/>
                <a:gd name="T25" fmla="*/ 7 h 53"/>
                <a:gd name="T26" fmla="*/ 5 w 53"/>
                <a:gd name="T27" fmla="*/ 12 h 53"/>
                <a:gd name="T28" fmla="*/ 1 w 53"/>
                <a:gd name="T29" fmla="*/ 16 h 53"/>
                <a:gd name="T30" fmla="*/ 0 w 53"/>
                <a:gd name="T31" fmla="*/ 21 h 53"/>
                <a:gd name="T32" fmla="*/ 0 w 53"/>
                <a:gd name="T33" fmla="*/ 27 h 53"/>
                <a:gd name="T34" fmla="*/ 0 w 53"/>
                <a:gd name="T35" fmla="*/ 32 h 53"/>
                <a:gd name="T36" fmla="*/ 1 w 53"/>
                <a:gd name="T37" fmla="*/ 36 h 53"/>
                <a:gd name="T38" fmla="*/ 5 w 53"/>
                <a:gd name="T39" fmla="*/ 41 h 53"/>
                <a:gd name="T40" fmla="*/ 8 w 53"/>
                <a:gd name="T41" fmla="*/ 45 h 53"/>
                <a:gd name="T42" fmla="*/ 11 w 53"/>
                <a:gd name="T43" fmla="*/ 48 h 53"/>
                <a:gd name="T44" fmla="*/ 16 w 53"/>
                <a:gd name="T45" fmla="*/ 50 h 53"/>
                <a:gd name="T46" fmla="*/ 21 w 53"/>
                <a:gd name="T47" fmla="*/ 53 h 53"/>
                <a:gd name="T48" fmla="*/ 26 w 53"/>
                <a:gd name="T49" fmla="*/ 53 h 53"/>
                <a:gd name="T50" fmla="*/ 32 w 53"/>
                <a:gd name="T51" fmla="*/ 53 h 53"/>
                <a:gd name="T52" fmla="*/ 37 w 53"/>
                <a:gd name="T53" fmla="*/ 50 h 53"/>
                <a:gd name="T54" fmla="*/ 41 w 53"/>
                <a:gd name="T55" fmla="*/ 48 h 53"/>
                <a:gd name="T56" fmla="*/ 46 w 53"/>
                <a:gd name="T57" fmla="*/ 45 h 53"/>
                <a:gd name="T58" fmla="*/ 49 w 53"/>
                <a:gd name="T59" fmla="*/ 41 h 53"/>
                <a:gd name="T60" fmla="*/ 51 w 53"/>
                <a:gd name="T61" fmla="*/ 36 h 53"/>
                <a:gd name="T62" fmla="*/ 52 w 53"/>
                <a:gd name="T63" fmla="*/ 32 h 53"/>
                <a:gd name="T64" fmla="*/ 53 w 53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53">
                  <a:moveTo>
                    <a:pt x="53" y="27"/>
                  </a:moveTo>
                  <a:lnTo>
                    <a:pt x="52" y="21"/>
                  </a:lnTo>
                  <a:lnTo>
                    <a:pt x="51" y="16"/>
                  </a:lnTo>
                  <a:lnTo>
                    <a:pt x="49" y="12"/>
                  </a:lnTo>
                  <a:lnTo>
                    <a:pt x="46" y="7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5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5" y="41"/>
                  </a:lnTo>
                  <a:lnTo>
                    <a:pt x="8" y="45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1" y="53"/>
                  </a:lnTo>
                  <a:lnTo>
                    <a:pt x="26" y="53"/>
                  </a:lnTo>
                  <a:lnTo>
                    <a:pt x="32" y="53"/>
                  </a:lnTo>
                  <a:lnTo>
                    <a:pt x="37" y="50"/>
                  </a:lnTo>
                  <a:lnTo>
                    <a:pt x="41" y="48"/>
                  </a:lnTo>
                  <a:lnTo>
                    <a:pt x="46" y="45"/>
                  </a:lnTo>
                  <a:lnTo>
                    <a:pt x="49" y="41"/>
                  </a:lnTo>
                  <a:lnTo>
                    <a:pt x="51" y="36"/>
                  </a:lnTo>
                  <a:lnTo>
                    <a:pt x="52" y="32"/>
                  </a:lnTo>
                  <a:lnTo>
                    <a:pt x="53" y="27"/>
                  </a:lnTo>
                  <a:close/>
                </a:path>
              </a:pathLst>
            </a:custGeom>
            <a:solidFill>
              <a:srgbClr val="FAF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2489"/>
            <p:cNvSpPr>
              <a:spLocks/>
            </p:cNvSpPr>
            <p:nvPr/>
          </p:nvSpPr>
          <p:spPr bwMode="auto">
            <a:xfrm>
              <a:off x="4607220" y="7476277"/>
              <a:ext cx="11136" cy="9545"/>
            </a:xfrm>
            <a:custGeom>
              <a:avLst/>
              <a:gdLst>
                <a:gd name="T0" fmla="*/ 26 w 26"/>
                <a:gd name="T1" fmla="*/ 14 h 27"/>
                <a:gd name="T2" fmla="*/ 26 w 26"/>
                <a:gd name="T3" fmla="*/ 8 h 27"/>
                <a:gd name="T4" fmla="*/ 23 w 26"/>
                <a:gd name="T5" fmla="*/ 4 h 27"/>
                <a:gd name="T6" fmla="*/ 19 w 26"/>
                <a:gd name="T7" fmla="*/ 1 h 27"/>
                <a:gd name="T8" fmla="*/ 13 w 26"/>
                <a:gd name="T9" fmla="*/ 0 h 27"/>
                <a:gd name="T10" fmla="*/ 8 w 26"/>
                <a:gd name="T11" fmla="*/ 1 h 27"/>
                <a:gd name="T12" fmla="*/ 3 w 26"/>
                <a:gd name="T13" fmla="*/ 4 h 27"/>
                <a:gd name="T14" fmla="*/ 1 w 26"/>
                <a:gd name="T15" fmla="*/ 8 h 27"/>
                <a:gd name="T16" fmla="*/ 0 w 26"/>
                <a:gd name="T17" fmla="*/ 14 h 27"/>
                <a:gd name="T18" fmla="*/ 1 w 26"/>
                <a:gd name="T19" fmla="*/ 18 h 27"/>
                <a:gd name="T20" fmla="*/ 3 w 26"/>
                <a:gd name="T21" fmla="*/ 22 h 27"/>
                <a:gd name="T22" fmla="*/ 8 w 26"/>
                <a:gd name="T23" fmla="*/ 26 h 27"/>
                <a:gd name="T24" fmla="*/ 13 w 26"/>
                <a:gd name="T25" fmla="*/ 27 h 27"/>
                <a:gd name="T26" fmla="*/ 19 w 26"/>
                <a:gd name="T27" fmla="*/ 26 h 27"/>
                <a:gd name="T28" fmla="*/ 23 w 26"/>
                <a:gd name="T29" fmla="*/ 22 h 27"/>
                <a:gd name="T30" fmla="*/ 26 w 26"/>
                <a:gd name="T31" fmla="*/ 18 h 27"/>
                <a:gd name="T32" fmla="*/ 26 w 26"/>
                <a:gd name="T3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8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8" y="26"/>
                  </a:lnTo>
                  <a:lnTo>
                    <a:pt x="13" y="27"/>
                  </a:lnTo>
                  <a:lnTo>
                    <a:pt x="19" y="26"/>
                  </a:lnTo>
                  <a:lnTo>
                    <a:pt x="23" y="22"/>
                  </a:lnTo>
                  <a:lnTo>
                    <a:pt x="26" y="18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2490"/>
            <p:cNvSpPr>
              <a:spLocks/>
            </p:cNvSpPr>
            <p:nvPr/>
          </p:nvSpPr>
          <p:spPr bwMode="auto">
            <a:xfrm>
              <a:off x="4561085" y="7399914"/>
              <a:ext cx="111362" cy="144771"/>
            </a:xfrm>
            <a:custGeom>
              <a:avLst/>
              <a:gdLst>
                <a:gd name="T0" fmla="*/ 3 w 277"/>
                <a:gd name="T1" fmla="*/ 281 h 361"/>
                <a:gd name="T2" fmla="*/ 15 w 277"/>
                <a:gd name="T3" fmla="*/ 244 h 361"/>
                <a:gd name="T4" fmla="*/ 34 w 277"/>
                <a:gd name="T5" fmla="*/ 200 h 361"/>
                <a:gd name="T6" fmla="*/ 60 w 277"/>
                <a:gd name="T7" fmla="*/ 155 h 361"/>
                <a:gd name="T8" fmla="*/ 91 w 277"/>
                <a:gd name="T9" fmla="*/ 111 h 361"/>
                <a:gd name="T10" fmla="*/ 128 w 277"/>
                <a:gd name="T11" fmla="*/ 71 h 361"/>
                <a:gd name="T12" fmla="*/ 158 w 277"/>
                <a:gd name="T13" fmla="*/ 44 h 361"/>
                <a:gd name="T14" fmla="*/ 179 w 277"/>
                <a:gd name="T15" fmla="*/ 29 h 361"/>
                <a:gd name="T16" fmla="*/ 199 w 277"/>
                <a:gd name="T17" fmla="*/ 17 h 361"/>
                <a:gd name="T18" fmla="*/ 221 w 277"/>
                <a:gd name="T19" fmla="*/ 7 h 361"/>
                <a:gd name="T20" fmla="*/ 244 w 277"/>
                <a:gd name="T21" fmla="*/ 1 h 361"/>
                <a:gd name="T22" fmla="*/ 261 w 277"/>
                <a:gd name="T23" fmla="*/ 1 h 361"/>
                <a:gd name="T24" fmla="*/ 272 w 277"/>
                <a:gd name="T25" fmla="*/ 6 h 361"/>
                <a:gd name="T26" fmla="*/ 277 w 277"/>
                <a:gd name="T27" fmla="*/ 18 h 361"/>
                <a:gd name="T28" fmla="*/ 276 w 277"/>
                <a:gd name="T29" fmla="*/ 32 h 361"/>
                <a:gd name="T30" fmla="*/ 270 w 277"/>
                <a:gd name="T31" fmla="*/ 50 h 361"/>
                <a:gd name="T32" fmla="*/ 259 w 277"/>
                <a:gd name="T33" fmla="*/ 71 h 361"/>
                <a:gd name="T34" fmla="*/ 243 w 277"/>
                <a:gd name="T35" fmla="*/ 91 h 361"/>
                <a:gd name="T36" fmla="*/ 211 w 277"/>
                <a:gd name="T37" fmla="*/ 127 h 361"/>
                <a:gd name="T38" fmla="*/ 175 w 277"/>
                <a:gd name="T39" fmla="*/ 175 h 361"/>
                <a:gd name="T40" fmla="*/ 139 w 277"/>
                <a:gd name="T41" fmla="*/ 234 h 361"/>
                <a:gd name="T42" fmla="*/ 116 w 277"/>
                <a:gd name="T43" fmla="*/ 275 h 361"/>
                <a:gd name="T44" fmla="*/ 97 w 277"/>
                <a:gd name="T45" fmla="*/ 304 h 361"/>
                <a:gd name="T46" fmla="*/ 75 w 277"/>
                <a:gd name="T47" fmla="*/ 330 h 361"/>
                <a:gd name="T48" fmla="*/ 54 w 277"/>
                <a:gd name="T49" fmla="*/ 349 h 361"/>
                <a:gd name="T50" fmla="*/ 37 w 277"/>
                <a:gd name="T51" fmla="*/ 358 h 361"/>
                <a:gd name="T52" fmla="*/ 29 w 277"/>
                <a:gd name="T53" fmla="*/ 360 h 361"/>
                <a:gd name="T54" fmla="*/ 20 w 277"/>
                <a:gd name="T55" fmla="*/ 360 h 361"/>
                <a:gd name="T56" fmla="*/ 13 w 277"/>
                <a:gd name="T57" fmla="*/ 358 h 361"/>
                <a:gd name="T58" fmla="*/ 7 w 277"/>
                <a:gd name="T59" fmla="*/ 352 h 361"/>
                <a:gd name="T60" fmla="*/ 3 w 277"/>
                <a:gd name="T61" fmla="*/ 341 h 361"/>
                <a:gd name="T62" fmla="*/ 1 w 277"/>
                <a:gd name="T63" fmla="*/ 327 h 361"/>
                <a:gd name="T64" fmla="*/ 0 w 277"/>
                <a:gd name="T65" fmla="*/ 30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7" h="361">
                  <a:moveTo>
                    <a:pt x="1" y="298"/>
                  </a:moveTo>
                  <a:lnTo>
                    <a:pt x="3" y="281"/>
                  </a:lnTo>
                  <a:lnTo>
                    <a:pt x="8" y="263"/>
                  </a:lnTo>
                  <a:lnTo>
                    <a:pt x="15" y="244"/>
                  </a:lnTo>
                  <a:lnTo>
                    <a:pt x="23" y="222"/>
                  </a:lnTo>
                  <a:lnTo>
                    <a:pt x="34" y="200"/>
                  </a:lnTo>
                  <a:lnTo>
                    <a:pt x="46" y="178"/>
                  </a:lnTo>
                  <a:lnTo>
                    <a:pt x="60" y="155"/>
                  </a:lnTo>
                  <a:lnTo>
                    <a:pt x="75" y="133"/>
                  </a:lnTo>
                  <a:lnTo>
                    <a:pt x="91" y="111"/>
                  </a:lnTo>
                  <a:lnTo>
                    <a:pt x="110" y="90"/>
                  </a:lnTo>
                  <a:lnTo>
                    <a:pt x="128" y="71"/>
                  </a:lnTo>
                  <a:lnTo>
                    <a:pt x="148" y="52"/>
                  </a:lnTo>
                  <a:lnTo>
                    <a:pt x="158" y="44"/>
                  </a:lnTo>
                  <a:lnTo>
                    <a:pt x="168" y="36"/>
                  </a:lnTo>
                  <a:lnTo>
                    <a:pt x="179" y="29"/>
                  </a:lnTo>
                  <a:lnTo>
                    <a:pt x="190" y="22"/>
                  </a:lnTo>
                  <a:lnTo>
                    <a:pt x="199" y="17"/>
                  </a:lnTo>
                  <a:lnTo>
                    <a:pt x="210" y="11"/>
                  </a:lnTo>
                  <a:lnTo>
                    <a:pt x="221" y="7"/>
                  </a:lnTo>
                  <a:lnTo>
                    <a:pt x="233" y="3"/>
                  </a:lnTo>
                  <a:lnTo>
                    <a:pt x="244" y="1"/>
                  </a:lnTo>
                  <a:lnTo>
                    <a:pt x="253" y="0"/>
                  </a:lnTo>
                  <a:lnTo>
                    <a:pt x="261" y="1"/>
                  </a:lnTo>
                  <a:lnTo>
                    <a:pt x="267" y="3"/>
                  </a:lnTo>
                  <a:lnTo>
                    <a:pt x="272" y="6"/>
                  </a:lnTo>
                  <a:lnTo>
                    <a:pt x="275" y="11"/>
                  </a:lnTo>
                  <a:lnTo>
                    <a:pt x="277" y="18"/>
                  </a:lnTo>
                  <a:lnTo>
                    <a:pt x="277" y="24"/>
                  </a:lnTo>
                  <a:lnTo>
                    <a:pt x="276" y="32"/>
                  </a:lnTo>
                  <a:lnTo>
                    <a:pt x="273" y="42"/>
                  </a:lnTo>
                  <a:lnTo>
                    <a:pt x="270" y="50"/>
                  </a:lnTo>
                  <a:lnTo>
                    <a:pt x="264" y="60"/>
                  </a:lnTo>
                  <a:lnTo>
                    <a:pt x="259" y="71"/>
                  </a:lnTo>
                  <a:lnTo>
                    <a:pt x="251" y="81"/>
                  </a:lnTo>
                  <a:lnTo>
                    <a:pt x="243" y="91"/>
                  </a:lnTo>
                  <a:lnTo>
                    <a:pt x="234" y="102"/>
                  </a:lnTo>
                  <a:lnTo>
                    <a:pt x="211" y="127"/>
                  </a:lnTo>
                  <a:lnTo>
                    <a:pt x="192" y="151"/>
                  </a:lnTo>
                  <a:lnTo>
                    <a:pt x="175" y="175"/>
                  </a:lnTo>
                  <a:lnTo>
                    <a:pt x="161" y="196"/>
                  </a:lnTo>
                  <a:lnTo>
                    <a:pt x="139" y="234"/>
                  </a:lnTo>
                  <a:lnTo>
                    <a:pt x="125" y="259"/>
                  </a:lnTo>
                  <a:lnTo>
                    <a:pt x="116" y="275"/>
                  </a:lnTo>
                  <a:lnTo>
                    <a:pt x="108" y="290"/>
                  </a:lnTo>
                  <a:lnTo>
                    <a:pt x="97" y="304"/>
                  </a:lnTo>
                  <a:lnTo>
                    <a:pt x="86" y="317"/>
                  </a:lnTo>
                  <a:lnTo>
                    <a:pt x="75" y="330"/>
                  </a:lnTo>
                  <a:lnTo>
                    <a:pt x="64" y="340"/>
                  </a:lnTo>
                  <a:lnTo>
                    <a:pt x="54" y="349"/>
                  </a:lnTo>
                  <a:lnTo>
                    <a:pt x="43" y="356"/>
                  </a:lnTo>
                  <a:lnTo>
                    <a:pt x="37" y="358"/>
                  </a:lnTo>
                  <a:lnTo>
                    <a:pt x="33" y="359"/>
                  </a:lnTo>
                  <a:lnTo>
                    <a:pt x="29" y="360"/>
                  </a:lnTo>
                  <a:lnTo>
                    <a:pt x="24" y="361"/>
                  </a:lnTo>
                  <a:lnTo>
                    <a:pt x="20" y="360"/>
                  </a:lnTo>
                  <a:lnTo>
                    <a:pt x="16" y="359"/>
                  </a:lnTo>
                  <a:lnTo>
                    <a:pt x="13" y="358"/>
                  </a:lnTo>
                  <a:lnTo>
                    <a:pt x="9" y="355"/>
                  </a:lnTo>
                  <a:lnTo>
                    <a:pt x="7" y="352"/>
                  </a:lnTo>
                  <a:lnTo>
                    <a:pt x="4" y="346"/>
                  </a:lnTo>
                  <a:lnTo>
                    <a:pt x="3" y="341"/>
                  </a:lnTo>
                  <a:lnTo>
                    <a:pt x="1" y="334"/>
                  </a:lnTo>
                  <a:lnTo>
                    <a:pt x="1" y="327"/>
                  </a:lnTo>
                  <a:lnTo>
                    <a:pt x="0" y="318"/>
                  </a:lnTo>
                  <a:lnTo>
                    <a:pt x="0" y="308"/>
                  </a:lnTo>
                  <a:lnTo>
                    <a:pt x="1" y="29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2491"/>
            <p:cNvSpPr>
              <a:spLocks/>
            </p:cNvSpPr>
            <p:nvPr/>
          </p:nvSpPr>
          <p:spPr bwMode="auto">
            <a:xfrm>
              <a:off x="4534039" y="7399914"/>
              <a:ext cx="84317" cy="108180"/>
            </a:xfrm>
            <a:custGeom>
              <a:avLst/>
              <a:gdLst>
                <a:gd name="T0" fmla="*/ 1 w 208"/>
                <a:gd name="T1" fmla="*/ 224 h 272"/>
                <a:gd name="T2" fmla="*/ 2 w 208"/>
                <a:gd name="T3" fmla="*/ 212 h 272"/>
                <a:gd name="T4" fmla="*/ 6 w 208"/>
                <a:gd name="T5" fmla="*/ 198 h 272"/>
                <a:gd name="T6" fmla="*/ 12 w 208"/>
                <a:gd name="T7" fmla="*/ 183 h 272"/>
                <a:gd name="T8" fmla="*/ 18 w 208"/>
                <a:gd name="T9" fmla="*/ 168 h 272"/>
                <a:gd name="T10" fmla="*/ 26 w 208"/>
                <a:gd name="T11" fmla="*/ 152 h 272"/>
                <a:gd name="T12" fmla="*/ 35 w 208"/>
                <a:gd name="T13" fmla="*/ 134 h 272"/>
                <a:gd name="T14" fmla="*/ 45 w 208"/>
                <a:gd name="T15" fmla="*/ 117 h 272"/>
                <a:gd name="T16" fmla="*/ 57 w 208"/>
                <a:gd name="T17" fmla="*/ 101 h 272"/>
                <a:gd name="T18" fmla="*/ 69 w 208"/>
                <a:gd name="T19" fmla="*/ 85 h 272"/>
                <a:gd name="T20" fmla="*/ 83 w 208"/>
                <a:gd name="T21" fmla="*/ 69 h 272"/>
                <a:gd name="T22" fmla="*/ 97 w 208"/>
                <a:gd name="T23" fmla="*/ 53 h 272"/>
                <a:gd name="T24" fmla="*/ 111 w 208"/>
                <a:gd name="T25" fmla="*/ 40 h 272"/>
                <a:gd name="T26" fmla="*/ 126 w 208"/>
                <a:gd name="T27" fmla="*/ 27 h 272"/>
                <a:gd name="T28" fmla="*/ 142 w 208"/>
                <a:gd name="T29" fmla="*/ 18 h 272"/>
                <a:gd name="T30" fmla="*/ 150 w 208"/>
                <a:gd name="T31" fmla="*/ 13 h 272"/>
                <a:gd name="T32" fmla="*/ 158 w 208"/>
                <a:gd name="T33" fmla="*/ 9 h 272"/>
                <a:gd name="T34" fmla="*/ 166 w 208"/>
                <a:gd name="T35" fmla="*/ 6 h 272"/>
                <a:gd name="T36" fmla="*/ 175 w 208"/>
                <a:gd name="T37" fmla="*/ 4 h 272"/>
                <a:gd name="T38" fmla="*/ 183 w 208"/>
                <a:gd name="T39" fmla="*/ 2 h 272"/>
                <a:gd name="T40" fmla="*/ 190 w 208"/>
                <a:gd name="T41" fmla="*/ 0 h 272"/>
                <a:gd name="T42" fmla="*/ 196 w 208"/>
                <a:gd name="T43" fmla="*/ 2 h 272"/>
                <a:gd name="T44" fmla="*/ 201 w 208"/>
                <a:gd name="T45" fmla="*/ 3 h 272"/>
                <a:gd name="T46" fmla="*/ 205 w 208"/>
                <a:gd name="T47" fmla="*/ 6 h 272"/>
                <a:gd name="T48" fmla="*/ 207 w 208"/>
                <a:gd name="T49" fmla="*/ 9 h 272"/>
                <a:gd name="T50" fmla="*/ 208 w 208"/>
                <a:gd name="T51" fmla="*/ 13 h 272"/>
                <a:gd name="T52" fmla="*/ 208 w 208"/>
                <a:gd name="T53" fmla="*/ 19 h 272"/>
                <a:gd name="T54" fmla="*/ 207 w 208"/>
                <a:gd name="T55" fmla="*/ 25 h 272"/>
                <a:gd name="T56" fmla="*/ 205 w 208"/>
                <a:gd name="T57" fmla="*/ 32 h 272"/>
                <a:gd name="T58" fmla="*/ 203 w 208"/>
                <a:gd name="T59" fmla="*/ 38 h 272"/>
                <a:gd name="T60" fmla="*/ 198 w 208"/>
                <a:gd name="T61" fmla="*/ 46 h 272"/>
                <a:gd name="T62" fmla="*/ 194 w 208"/>
                <a:gd name="T63" fmla="*/ 53 h 272"/>
                <a:gd name="T64" fmla="*/ 189 w 208"/>
                <a:gd name="T65" fmla="*/ 62 h 272"/>
                <a:gd name="T66" fmla="*/ 182 w 208"/>
                <a:gd name="T67" fmla="*/ 70 h 272"/>
                <a:gd name="T68" fmla="*/ 176 w 208"/>
                <a:gd name="T69" fmla="*/ 77 h 272"/>
                <a:gd name="T70" fmla="*/ 158 w 208"/>
                <a:gd name="T71" fmla="*/ 96 h 272"/>
                <a:gd name="T72" fmla="*/ 144 w 208"/>
                <a:gd name="T73" fmla="*/ 114 h 272"/>
                <a:gd name="T74" fmla="*/ 131 w 208"/>
                <a:gd name="T75" fmla="*/ 132 h 272"/>
                <a:gd name="T76" fmla="*/ 121 w 208"/>
                <a:gd name="T77" fmla="*/ 148 h 272"/>
                <a:gd name="T78" fmla="*/ 104 w 208"/>
                <a:gd name="T79" fmla="*/ 177 h 272"/>
                <a:gd name="T80" fmla="*/ 94 w 208"/>
                <a:gd name="T81" fmla="*/ 195 h 272"/>
                <a:gd name="T82" fmla="*/ 88 w 208"/>
                <a:gd name="T83" fmla="*/ 207 h 272"/>
                <a:gd name="T84" fmla="*/ 81 w 208"/>
                <a:gd name="T85" fmla="*/ 219 h 272"/>
                <a:gd name="T86" fmla="*/ 73 w 208"/>
                <a:gd name="T87" fmla="*/ 229 h 272"/>
                <a:gd name="T88" fmla="*/ 64 w 208"/>
                <a:gd name="T89" fmla="*/ 239 h 272"/>
                <a:gd name="T90" fmla="*/ 57 w 208"/>
                <a:gd name="T91" fmla="*/ 248 h 272"/>
                <a:gd name="T92" fmla="*/ 48 w 208"/>
                <a:gd name="T93" fmla="*/ 256 h 272"/>
                <a:gd name="T94" fmla="*/ 41 w 208"/>
                <a:gd name="T95" fmla="*/ 263 h 272"/>
                <a:gd name="T96" fmla="*/ 32 w 208"/>
                <a:gd name="T97" fmla="*/ 267 h 272"/>
                <a:gd name="T98" fmla="*/ 24 w 208"/>
                <a:gd name="T99" fmla="*/ 270 h 272"/>
                <a:gd name="T100" fmla="*/ 18 w 208"/>
                <a:gd name="T101" fmla="*/ 272 h 272"/>
                <a:gd name="T102" fmla="*/ 15 w 208"/>
                <a:gd name="T103" fmla="*/ 272 h 272"/>
                <a:gd name="T104" fmla="*/ 13 w 208"/>
                <a:gd name="T105" fmla="*/ 270 h 272"/>
                <a:gd name="T106" fmla="*/ 9 w 208"/>
                <a:gd name="T107" fmla="*/ 269 h 272"/>
                <a:gd name="T108" fmla="*/ 7 w 208"/>
                <a:gd name="T109" fmla="*/ 267 h 272"/>
                <a:gd name="T110" fmla="*/ 5 w 208"/>
                <a:gd name="T111" fmla="*/ 264 h 272"/>
                <a:gd name="T112" fmla="*/ 4 w 208"/>
                <a:gd name="T113" fmla="*/ 261 h 272"/>
                <a:gd name="T114" fmla="*/ 2 w 208"/>
                <a:gd name="T115" fmla="*/ 256 h 272"/>
                <a:gd name="T116" fmla="*/ 1 w 208"/>
                <a:gd name="T117" fmla="*/ 252 h 272"/>
                <a:gd name="T118" fmla="*/ 0 w 208"/>
                <a:gd name="T119" fmla="*/ 239 h 272"/>
                <a:gd name="T120" fmla="*/ 1 w 208"/>
                <a:gd name="T121" fmla="*/ 22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" h="272">
                  <a:moveTo>
                    <a:pt x="1" y="224"/>
                  </a:moveTo>
                  <a:lnTo>
                    <a:pt x="2" y="212"/>
                  </a:lnTo>
                  <a:lnTo>
                    <a:pt x="6" y="198"/>
                  </a:lnTo>
                  <a:lnTo>
                    <a:pt x="12" y="183"/>
                  </a:lnTo>
                  <a:lnTo>
                    <a:pt x="18" y="168"/>
                  </a:lnTo>
                  <a:lnTo>
                    <a:pt x="26" y="152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7" y="101"/>
                  </a:lnTo>
                  <a:lnTo>
                    <a:pt x="69" y="85"/>
                  </a:lnTo>
                  <a:lnTo>
                    <a:pt x="83" y="69"/>
                  </a:lnTo>
                  <a:lnTo>
                    <a:pt x="97" y="53"/>
                  </a:lnTo>
                  <a:lnTo>
                    <a:pt x="111" y="40"/>
                  </a:lnTo>
                  <a:lnTo>
                    <a:pt x="126" y="27"/>
                  </a:lnTo>
                  <a:lnTo>
                    <a:pt x="142" y="18"/>
                  </a:lnTo>
                  <a:lnTo>
                    <a:pt x="150" y="13"/>
                  </a:lnTo>
                  <a:lnTo>
                    <a:pt x="158" y="9"/>
                  </a:lnTo>
                  <a:lnTo>
                    <a:pt x="166" y="6"/>
                  </a:lnTo>
                  <a:lnTo>
                    <a:pt x="175" y="4"/>
                  </a:lnTo>
                  <a:lnTo>
                    <a:pt x="183" y="2"/>
                  </a:lnTo>
                  <a:lnTo>
                    <a:pt x="190" y="0"/>
                  </a:lnTo>
                  <a:lnTo>
                    <a:pt x="196" y="2"/>
                  </a:lnTo>
                  <a:lnTo>
                    <a:pt x="201" y="3"/>
                  </a:lnTo>
                  <a:lnTo>
                    <a:pt x="205" y="6"/>
                  </a:lnTo>
                  <a:lnTo>
                    <a:pt x="207" y="9"/>
                  </a:lnTo>
                  <a:lnTo>
                    <a:pt x="208" y="13"/>
                  </a:lnTo>
                  <a:lnTo>
                    <a:pt x="208" y="19"/>
                  </a:lnTo>
                  <a:lnTo>
                    <a:pt x="207" y="25"/>
                  </a:lnTo>
                  <a:lnTo>
                    <a:pt x="205" y="32"/>
                  </a:lnTo>
                  <a:lnTo>
                    <a:pt x="203" y="38"/>
                  </a:lnTo>
                  <a:lnTo>
                    <a:pt x="198" y="46"/>
                  </a:lnTo>
                  <a:lnTo>
                    <a:pt x="194" y="53"/>
                  </a:lnTo>
                  <a:lnTo>
                    <a:pt x="189" y="62"/>
                  </a:lnTo>
                  <a:lnTo>
                    <a:pt x="182" y="70"/>
                  </a:lnTo>
                  <a:lnTo>
                    <a:pt x="176" y="77"/>
                  </a:lnTo>
                  <a:lnTo>
                    <a:pt x="158" y="96"/>
                  </a:lnTo>
                  <a:lnTo>
                    <a:pt x="144" y="114"/>
                  </a:lnTo>
                  <a:lnTo>
                    <a:pt x="131" y="132"/>
                  </a:lnTo>
                  <a:lnTo>
                    <a:pt x="121" y="148"/>
                  </a:lnTo>
                  <a:lnTo>
                    <a:pt x="104" y="177"/>
                  </a:lnTo>
                  <a:lnTo>
                    <a:pt x="94" y="195"/>
                  </a:lnTo>
                  <a:lnTo>
                    <a:pt x="88" y="207"/>
                  </a:lnTo>
                  <a:lnTo>
                    <a:pt x="81" y="219"/>
                  </a:lnTo>
                  <a:lnTo>
                    <a:pt x="73" y="229"/>
                  </a:lnTo>
                  <a:lnTo>
                    <a:pt x="64" y="239"/>
                  </a:lnTo>
                  <a:lnTo>
                    <a:pt x="57" y="248"/>
                  </a:lnTo>
                  <a:lnTo>
                    <a:pt x="48" y="256"/>
                  </a:lnTo>
                  <a:lnTo>
                    <a:pt x="41" y="263"/>
                  </a:lnTo>
                  <a:lnTo>
                    <a:pt x="32" y="267"/>
                  </a:lnTo>
                  <a:lnTo>
                    <a:pt x="24" y="270"/>
                  </a:lnTo>
                  <a:lnTo>
                    <a:pt x="18" y="272"/>
                  </a:lnTo>
                  <a:lnTo>
                    <a:pt x="15" y="272"/>
                  </a:lnTo>
                  <a:lnTo>
                    <a:pt x="13" y="270"/>
                  </a:lnTo>
                  <a:lnTo>
                    <a:pt x="9" y="269"/>
                  </a:lnTo>
                  <a:lnTo>
                    <a:pt x="7" y="267"/>
                  </a:lnTo>
                  <a:lnTo>
                    <a:pt x="5" y="264"/>
                  </a:lnTo>
                  <a:lnTo>
                    <a:pt x="4" y="261"/>
                  </a:lnTo>
                  <a:lnTo>
                    <a:pt x="2" y="256"/>
                  </a:lnTo>
                  <a:lnTo>
                    <a:pt x="1" y="252"/>
                  </a:lnTo>
                  <a:lnTo>
                    <a:pt x="0" y="239"/>
                  </a:lnTo>
                  <a:lnTo>
                    <a:pt x="1" y="2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2492"/>
            <p:cNvSpPr>
              <a:spLocks/>
            </p:cNvSpPr>
            <p:nvPr/>
          </p:nvSpPr>
          <p:spPr bwMode="auto">
            <a:xfrm>
              <a:off x="4724945" y="7528776"/>
              <a:ext cx="82726" cy="108180"/>
            </a:xfrm>
            <a:custGeom>
              <a:avLst/>
              <a:gdLst>
                <a:gd name="T0" fmla="*/ 207 w 207"/>
                <a:gd name="T1" fmla="*/ 47 h 271"/>
                <a:gd name="T2" fmla="*/ 205 w 207"/>
                <a:gd name="T3" fmla="*/ 60 h 271"/>
                <a:gd name="T4" fmla="*/ 202 w 207"/>
                <a:gd name="T5" fmla="*/ 73 h 271"/>
                <a:gd name="T6" fmla="*/ 197 w 207"/>
                <a:gd name="T7" fmla="*/ 88 h 271"/>
                <a:gd name="T8" fmla="*/ 190 w 207"/>
                <a:gd name="T9" fmla="*/ 103 h 271"/>
                <a:gd name="T10" fmla="*/ 183 w 207"/>
                <a:gd name="T11" fmla="*/ 121 h 271"/>
                <a:gd name="T12" fmla="*/ 173 w 207"/>
                <a:gd name="T13" fmla="*/ 137 h 271"/>
                <a:gd name="T14" fmla="*/ 162 w 207"/>
                <a:gd name="T15" fmla="*/ 154 h 271"/>
                <a:gd name="T16" fmla="*/ 151 w 207"/>
                <a:gd name="T17" fmla="*/ 171 h 271"/>
                <a:gd name="T18" fmla="*/ 138 w 207"/>
                <a:gd name="T19" fmla="*/ 188 h 271"/>
                <a:gd name="T20" fmla="*/ 125 w 207"/>
                <a:gd name="T21" fmla="*/ 203 h 271"/>
                <a:gd name="T22" fmla="*/ 111 w 207"/>
                <a:gd name="T23" fmla="*/ 218 h 271"/>
                <a:gd name="T24" fmla="*/ 96 w 207"/>
                <a:gd name="T25" fmla="*/ 232 h 271"/>
                <a:gd name="T26" fmla="*/ 81 w 207"/>
                <a:gd name="T27" fmla="*/ 244 h 271"/>
                <a:gd name="T28" fmla="*/ 66 w 207"/>
                <a:gd name="T29" fmla="*/ 253 h 271"/>
                <a:gd name="T30" fmla="*/ 57 w 207"/>
                <a:gd name="T31" fmla="*/ 258 h 271"/>
                <a:gd name="T32" fmla="*/ 50 w 207"/>
                <a:gd name="T33" fmla="*/ 262 h 271"/>
                <a:gd name="T34" fmla="*/ 41 w 207"/>
                <a:gd name="T35" fmla="*/ 265 h 271"/>
                <a:gd name="T36" fmla="*/ 33 w 207"/>
                <a:gd name="T37" fmla="*/ 269 h 271"/>
                <a:gd name="T38" fmla="*/ 25 w 207"/>
                <a:gd name="T39" fmla="*/ 270 h 271"/>
                <a:gd name="T40" fmla="*/ 17 w 207"/>
                <a:gd name="T41" fmla="*/ 271 h 271"/>
                <a:gd name="T42" fmla="*/ 12 w 207"/>
                <a:gd name="T43" fmla="*/ 271 h 271"/>
                <a:gd name="T44" fmla="*/ 6 w 207"/>
                <a:gd name="T45" fmla="*/ 269 h 271"/>
                <a:gd name="T46" fmla="*/ 3 w 207"/>
                <a:gd name="T47" fmla="*/ 265 h 271"/>
                <a:gd name="T48" fmla="*/ 1 w 207"/>
                <a:gd name="T49" fmla="*/ 262 h 271"/>
                <a:gd name="T50" fmla="*/ 0 w 207"/>
                <a:gd name="T51" fmla="*/ 258 h 271"/>
                <a:gd name="T52" fmla="*/ 0 w 207"/>
                <a:gd name="T53" fmla="*/ 252 h 271"/>
                <a:gd name="T54" fmla="*/ 1 w 207"/>
                <a:gd name="T55" fmla="*/ 246 h 271"/>
                <a:gd name="T56" fmla="*/ 2 w 207"/>
                <a:gd name="T57" fmla="*/ 239 h 271"/>
                <a:gd name="T58" fmla="*/ 5 w 207"/>
                <a:gd name="T59" fmla="*/ 233 h 271"/>
                <a:gd name="T60" fmla="*/ 9 w 207"/>
                <a:gd name="T61" fmla="*/ 225 h 271"/>
                <a:gd name="T62" fmla="*/ 14 w 207"/>
                <a:gd name="T63" fmla="*/ 218 h 271"/>
                <a:gd name="T64" fmla="*/ 19 w 207"/>
                <a:gd name="T65" fmla="*/ 210 h 271"/>
                <a:gd name="T66" fmla="*/ 26 w 207"/>
                <a:gd name="T67" fmla="*/ 202 h 271"/>
                <a:gd name="T68" fmla="*/ 32 w 207"/>
                <a:gd name="T69" fmla="*/ 194 h 271"/>
                <a:gd name="T70" fmla="*/ 49 w 207"/>
                <a:gd name="T71" fmla="*/ 176 h 271"/>
                <a:gd name="T72" fmla="*/ 64 w 207"/>
                <a:gd name="T73" fmla="*/ 157 h 271"/>
                <a:gd name="T74" fmla="*/ 77 w 207"/>
                <a:gd name="T75" fmla="*/ 140 h 271"/>
                <a:gd name="T76" fmla="*/ 87 w 207"/>
                <a:gd name="T77" fmla="*/ 124 h 271"/>
                <a:gd name="T78" fmla="*/ 104 w 207"/>
                <a:gd name="T79" fmla="*/ 96 h 271"/>
                <a:gd name="T80" fmla="*/ 113 w 207"/>
                <a:gd name="T81" fmla="*/ 76 h 271"/>
                <a:gd name="T82" fmla="*/ 120 w 207"/>
                <a:gd name="T83" fmla="*/ 64 h 271"/>
                <a:gd name="T84" fmla="*/ 127 w 207"/>
                <a:gd name="T85" fmla="*/ 54 h 271"/>
                <a:gd name="T86" fmla="*/ 135 w 207"/>
                <a:gd name="T87" fmla="*/ 43 h 271"/>
                <a:gd name="T88" fmla="*/ 143 w 207"/>
                <a:gd name="T89" fmla="*/ 32 h 271"/>
                <a:gd name="T90" fmla="*/ 151 w 207"/>
                <a:gd name="T91" fmla="*/ 23 h 271"/>
                <a:gd name="T92" fmla="*/ 160 w 207"/>
                <a:gd name="T93" fmla="*/ 16 h 271"/>
                <a:gd name="T94" fmla="*/ 167 w 207"/>
                <a:gd name="T95" fmla="*/ 8 h 271"/>
                <a:gd name="T96" fmla="*/ 175 w 207"/>
                <a:gd name="T97" fmla="*/ 4 h 271"/>
                <a:gd name="T98" fmla="*/ 183 w 207"/>
                <a:gd name="T99" fmla="*/ 1 h 271"/>
                <a:gd name="T100" fmla="*/ 189 w 207"/>
                <a:gd name="T101" fmla="*/ 0 h 271"/>
                <a:gd name="T102" fmla="*/ 192 w 207"/>
                <a:gd name="T103" fmla="*/ 0 h 271"/>
                <a:gd name="T104" fmla="*/ 195 w 207"/>
                <a:gd name="T105" fmla="*/ 1 h 271"/>
                <a:gd name="T106" fmla="*/ 198 w 207"/>
                <a:gd name="T107" fmla="*/ 2 h 271"/>
                <a:gd name="T108" fmla="*/ 201 w 207"/>
                <a:gd name="T109" fmla="*/ 4 h 271"/>
                <a:gd name="T110" fmla="*/ 202 w 207"/>
                <a:gd name="T111" fmla="*/ 7 h 271"/>
                <a:gd name="T112" fmla="*/ 204 w 207"/>
                <a:gd name="T113" fmla="*/ 10 h 271"/>
                <a:gd name="T114" fmla="*/ 205 w 207"/>
                <a:gd name="T115" fmla="*/ 15 h 271"/>
                <a:gd name="T116" fmla="*/ 206 w 207"/>
                <a:gd name="T117" fmla="*/ 20 h 271"/>
                <a:gd name="T118" fmla="*/ 207 w 207"/>
                <a:gd name="T119" fmla="*/ 32 h 271"/>
                <a:gd name="T120" fmla="*/ 207 w 207"/>
                <a:gd name="T12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" h="271">
                  <a:moveTo>
                    <a:pt x="207" y="47"/>
                  </a:moveTo>
                  <a:lnTo>
                    <a:pt x="205" y="60"/>
                  </a:lnTo>
                  <a:lnTo>
                    <a:pt x="202" y="73"/>
                  </a:lnTo>
                  <a:lnTo>
                    <a:pt x="197" y="88"/>
                  </a:lnTo>
                  <a:lnTo>
                    <a:pt x="190" y="103"/>
                  </a:lnTo>
                  <a:lnTo>
                    <a:pt x="183" y="121"/>
                  </a:lnTo>
                  <a:lnTo>
                    <a:pt x="173" y="137"/>
                  </a:lnTo>
                  <a:lnTo>
                    <a:pt x="162" y="154"/>
                  </a:lnTo>
                  <a:lnTo>
                    <a:pt x="151" y="171"/>
                  </a:lnTo>
                  <a:lnTo>
                    <a:pt x="138" y="188"/>
                  </a:lnTo>
                  <a:lnTo>
                    <a:pt x="125" y="203"/>
                  </a:lnTo>
                  <a:lnTo>
                    <a:pt x="111" y="218"/>
                  </a:lnTo>
                  <a:lnTo>
                    <a:pt x="96" y="232"/>
                  </a:lnTo>
                  <a:lnTo>
                    <a:pt x="81" y="244"/>
                  </a:lnTo>
                  <a:lnTo>
                    <a:pt x="66" y="253"/>
                  </a:lnTo>
                  <a:lnTo>
                    <a:pt x="57" y="258"/>
                  </a:lnTo>
                  <a:lnTo>
                    <a:pt x="50" y="262"/>
                  </a:lnTo>
                  <a:lnTo>
                    <a:pt x="41" y="265"/>
                  </a:lnTo>
                  <a:lnTo>
                    <a:pt x="33" y="269"/>
                  </a:lnTo>
                  <a:lnTo>
                    <a:pt x="25" y="270"/>
                  </a:lnTo>
                  <a:lnTo>
                    <a:pt x="17" y="271"/>
                  </a:lnTo>
                  <a:lnTo>
                    <a:pt x="12" y="271"/>
                  </a:lnTo>
                  <a:lnTo>
                    <a:pt x="6" y="269"/>
                  </a:lnTo>
                  <a:lnTo>
                    <a:pt x="3" y="265"/>
                  </a:lnTo>
                  <a:lnTo>
                    <a:pt x="1" y="262"/>
                  </a:lnTo>
                  <a:lnTo>
                    <a:pt x="0" y="258"/>
                  </a:lnTo>
                  <a:lnTo>
                    <a:pt x="0" y="252"/>
                  </a:lnTo>
                  <a:lnTo>
                    <a:pt x="1" y="246"/>
                  </a:lnTo>
                  <a:lnTo>
                    <a:pt x="2" y="239"/>
                  </a:lnTo>
                  <a:lnTo>
                    <a:pt x="5" y="233"/>
                  </a:lnTo>
                  <a:lnTo>
                    <a:pt x="9" y="225"/>
                  </a:lnTo>
                  <a:lnTo>
                    <a:pt x="14" y="218"/>
                  </a:lnTo>
                  <a:lnTo>
                    <a:pt x="19" y="210"/>
                  </a:lnTo>
                  <a:lnTo>
                    <a:pt x="26" y="202"/>
                  </a:lnTo>
                  <a:lnTo>
                    <a:pt x="32" y="194"/>
                  </a:lnTo>
                  <a:lnTo>
                    <a:pt x="49" y="176"/>
                  </a:lnTo>
                  <a:lnTo>
                    <a:pt x="64" y="157"/>
                  </a:lnTo>
                  <a:lnTo>
                    <a:pt x="77" y="140"/>
                  </a:lnTo>
                  <a:lnTo>
                    <a:pt x="87" y="124"/>
                  </a:lnTo>
                  <a:lnTo>
                    <a:pt x="104" y="96"/>
                  </a:lnTo>
                  <a:lnTo>
                    <a:pt x="113" y="76"/>
                  </a:lnTo>
                  <a:lnTo>
                    <a:pt x="120" y="64"/>
                  </a:lnTo>
                  <a:lnTo>
                    <a:pt x="127" y="54"/>
                  </a:lnTo>
                  <a:lnTo>
                    <a:pt x="135" y="43"/>
                  </a:lnTo>
                  <a:lnTo>
                    <a:pt x="143" y="32"/>
                  </a:lnTo>
                  <a:lnTo>
                    <a:pt x="151" y="23"/>
                  </a:lnTo>
                  <a:lnTo>
                    <a:pt x="160" y="16"/>
                  </a:lnTo>
                  <a:lnTo>
                    <a:pt x="167" y="8"/>
                  </a:lnTo>
                  <a:lnTo>
                    <a:pt x="175" y="4"/>
                  </a:lnTo>
                  <a:lnTo>
                    <a:pt x="183" y="1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5" y="1"/>
                  </a:lnTo>
                  <a:lnTo>
                    <a:pt x="198" y="2"/>
                  </a:lnTo>
                  <a:lnTo>
                    <a:pt x="201" y="4"/>
                  </a:lnTo>
                  <a:lnTo>
                    <a:pt x="202" y="7"/>
                  </a:lnTo>
                  <a:lnTo>
                    <a:pt x="204" y="10"/>
                  </a:lnTo>
                  <a:lnTo>
                    <a:pt x="205" y="15"/>
                  </a:lnTo>
                  <a:lnTo>
                    <a:pt x="206" y="20"/>
                  </a:lnTo>
                  <a:lnTo>
                    <a:pt x="207" y="32"/>
                  </a:lnTo>
                  <a:lnTo>
                    <a:pt x="207" y="47"/>
                  </a:lnTo>
                  <a:close/>
                </a:path>
              </a:pathLst>
            </a:custGeom>
            <a:solidFill>
              <a:srgbClr val="D4E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2493"/>
            <p:cNvSpPr>
              <a:spLocks noEditPoints="1"/>
            </p:cNvSpPr>
            <p:nvPr/>
          </p:nvSpPr>
          <p:spPr bwMode="auto">
            <a:xfrm>
              <a:off x="4403587" y="7589229"/>
              <a:ext cx="544082" cy="235451"/>
            </a:xfrm>
            <a:custGeom>
              <a:avLst/>
              <a:gdLst>
                <a:gd name="T0" fmla="*/ 127 w 1366"/>
                <a:gd name="T1" fmla="*/ 145 h 592"/>
                <a:gd name="T2" fmla="*/ 82 w 1366"/>
                <a:gd name="T3" fmla="*/ 158 h 592"/>
                <a:gd name="T4" fmla="*/ 83 w 1366"/>
                <a:gd name="T5" fmla="*/ 147 h 592"/>
                <a:gd name="T6" fmla="*/ 178 w 1366"/>
                <a:gd name="T7" fmla="*/ 53 h 592"/>
                <a:gd name="T8" fmla="*/ 122 w 1366"/>
                <a:gd name="T9" fmla="*/ 333 h 592"/>
                <a:gd name="T10" fmla="*/ 316 w 1366"/>
                <a:gd name="T11" fmla="*/ 486 h 592"/>
                <a:gd name="T12" fmla="*/ 316 w 1366"/>
                <a:gd name="T13" fmla="*/ 291 h 592"/>
                <a:gd name="T14" fmla="*/ 599 w 1366"/>
                <a:gd name="T15" fmla="*/ 579 h 592"/>
                <a:gd name="T16" fmla="*/ 486 w 1366"/>
                <a:gd name="T17" fmla="*/ 501 h 592"/>
                <a:gd name="T18" fmla="*/ 527 w 1366"/>
                <a:gd name="T19" fmla="*/ 417 h 592"/>
                <a:gd name="T20" fmla="*/ 541 w 1366"/>
                <a:gd name="T21" fmla="*/ 392 h 592"/>
                <a:gd name="T22" fmla="*/ 541 w 1366"/>
                <a:gd name="T23" fmla="*/ 427 h 592"/>
                <a:gd name="T24" fmla="*/ 915 w 1366"/>
                <a:gd name="T25" fmla="*/ 542 h 592"/>
                <a:gd name="T26" fmla="*/ 784 w 1366"/>
                <a:gd name="T27" fmla="*/ 438 h 592"/>
                <a:gd name="T28" fmla="*/ 782 w 1366"/>
                <a:gd name="T29" fmla="*/ 492 h 592"/>
                <a:gd name="T30" fmla="*/ 756 w 1366"/>
                <a:gd name="T31" fmla="*/ 433 h 592"/>
                <a:gd name="T32" fmla="*/ 734 w 1366"/>
                <a:gd name="T33" fmla="*/ 581 h 592"/>
                <a:gd name="T34" fmla="*/ 712 w 1366"/>
                <a:gd name="T35" fmla="*/ 453 h 592"/>
                <a:gd name="T36" fmla="*/ 718 w 1366"/>
                <a:gd name="T37" fmla="*/ 451 h 592"/>
                <a:gd name="T38" fmla="*/ 772 w 1366"/>
                <a:gd name="T39" fmla="*/ 568 h 592"/>
                <a:gd name="T40" fmla="*/ 823 w 1366"/>
                <a:gd name="T41" fmla="*/ 444 h 592"/>
                <a:gd name="T42" fmla="*/ 828 w 1366"/>
                <a:gd name="T43" fmla="*/ 411 h 592"/>
                <a:gd name="T44" fmla="*/ 839 w 1366"/>
                <a:gd name="T45" fmla="*/ 463 h 592"/>
                <a:gd name="T46" fmla="*/ 997 w 1366"/>
                <a:gd name="T47" fmla="*/ 509 h 592"/>
                <a:gd name="T48" fmla="*/ 1135 w 1366"/>
                <a:gd name="T49" fmla="*/ 367 h 592"/>
                <a:gd name="T50" fmla="*/ 1092 w 1366"/>
                <a:gd name="T51" fmla="*/ 325 h 592"/>
                <a:gd name="T52" fmla="*/ 1081 w 1366"/>
                <a:gd name="T53" fmla="*/ 307 h 592"/>
                <a:gd name="T54" fmla="*/ 1146 w 1366"/>
                <a:gd name="T55" fmla="*/ 330 h 592"/>
                <a:gd name="T56" fmla="*/ 1114 w 1366"/>
                <a:gd name="T57" fmla="*/ 236 h 592"/>
                <a:gd name="T58" fmla="*/ 1162 w 1366"/>
                <a:gd name="T59" fmla="*/ 282 h 592"/>
                <a:gd name="T60" fmla="*/ 1141 w 1366"/>
                <a:gd name="T61" fmla="*/ 279 h 592"/>
                <a:gd name="T62" fmla="*/ 988 w 1366"/>
                <a:gd name="T63" fmla="*/ 292 h 592"/>
                <a:gd name="T64" fmla="*/ 1321 w 1366"/>
                <a:gd name="T65" fmla="*/ 226 h 592"/>
                <a:gd name="T66" fmla="*/ 1355 w 1366"/>
                <a:gd name="T67" fmla="*/ 180 h 592"/>
                <a:gd name="T68" fmla="*/ 1366 w 1366"/>
                <a:gd name="T69" fmla="*/ 137 h 592"/>
                <a:gd name="T70" fmla="*/ 1359 w 1366"/>
                <a:gd name="T71" fmla="*/ 103 h 592"/>
                <a:gd name="T72" fmla="*/ 1336 w 1366"/>
                <a:gd name="T73" fmla="*/ 80 h 592"/>
                <a:gd name="T74" fmla="*/ 1288 w 1366"/>
                <a:gd name="T75" fmla="*/ 75 h 592"/>
                <a:gd name="T76" fmla="*/ 1237 w 1366"/>
                <a:gd name="T77" fmla="*/ 110 h 592"/>
                <a:gd name="T78" fmla="*/ 1212 w 1366"/>
                <a:gd name="T79" fmla="*/ 113 h 592"/>
                <a:gd name="T80" fmla="*/ 1210 w 1366"/>
                <a:gd name="T81" fmla="*/ 96 h 592"/>
                <a:gd name="T82" fmla="*/ 1231 w 1366"/>
                <a:gd name="T83" fmla="*/ 63 h 592"/>
                <a:gd name="T84" fmla="*/ 1204 w 1366"/>
                <a:gd name="T85" fmla="*/ 26 h 592"/>
                <a:gd name="T86" fmla="*/ 1168 w 1366"/>
                <a:gd name="T87" fmla="*/ 79 h 592"/>
                <a:gd name="T88" fmla="*/ 1160 w 1366"/>
                <a:gd name="T89" fmla="*/ 117 h 592"/>
                <a:gd name="T90" fmla="*/ 1171 w 1366"/>
                <a:gd name="T91" fmla="*/ 149 h 592"/>
                <a:gd name="T92" fmla="*/ 1197 w 1366"/>
                <a:gd name="T93" fmla="*/ 170 h 592"/>
                <a:gd name="T94" fmla="*/ 1231 w 1366"/>
                <a:gd name="T95" fmla="*/ 172 h 592"/>
                <a:gd name="T96" fmla="*/ 1282 w 1366"/>
                <a:gd name="T97" fmla="*/ 140 h 592"/>
                <a:gd name="T98" fmla="*/ 1311 w 1366"/>
                <a:gd name="T99" fmla="*/ 131 h 592"/>
                <a:gd name="T100" fmla="*/ 1318 w 1366"/>
                <a:gd name="T101" fmla="*/ 148 h 592"/>
                <a:gd name="T102" fmla="*/ 1299 w 1366"/>
                <a:gd name="T103" fmla="*/ 181 h 592"/>
                <a:gd name="T104" fmla="*/ 1308 w 1366"/>
                <a:gd name="T105" fmla="*/ 236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6" h="592">
                  <a:moveTo>
                    <a:pt x="34" y="218"/>
                  </a:moveTo>
                  <a:lnTo>
                    <a:pt x="248" y="174"/>
                  </a:lnTo>
                  <a:lnTo>
                    <a:pt x="217" y="122"/>
                  </a:lnTo>
                  <a:lnTo>
                    <a:pt x="135" y="143"/>
                  </a:lnTo>
                  <a:lnTo>
                    <a:pt x="127" y="145"/>
                  </a:lnTo>
                  <a:lnTo>
                    <a:pt x="118" y="149"/>
                  </a:lnTo>
                  <a:lnTo>
                    <a:pt x="109" y="151"/>
                  </a:lnTo>
                  <a:lnTo>
                    <a:pt x="101" y="153"/>
                  </a:lnTo>
                  <a:lnTo>
                    <a:pt x="91" y="156"/>
                  </a:lnTo>
                  <a:lnTo>
                    <a:pt x="82" y="158"/>
                  </a:lnTo>
                  <a:lnTo>
                    <a:pt x="74" y="162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74" y="155"/>
                  </a:lnTo>
                  <a:lnTo>
                    <a:pt x="83" y="147"/>
                  </a:lnTo>
                  <a:lnTo>
                    <a:pt x="92" y="139"/>
                  </a:lnTo>
                  <a:lnTo>
                    <a:pt x="101" y="130"/>
                  </a:lnTo>
                  <a:lnTo>
                    <a:pt x="109" y="122"/>
                  </a:lnTo>
                  <a:lnTo>
                    <a:pt x="118" y="113"/>
                  </a:lnTo>
                  <a:lnTo>
                    <a:pt x="178" y="53"/>
                  </a:lnTo>
                  <a:lnTo>
                    <a:pt x="147" y="0"/>
                  </a:lnTo>
                  <a:lnTo>
                    <a:pt x="0" y="162"/>
                  </a:lnTo>
                  <a:lnTo>
                    <a:pt x="34" y="218"/>
                  </a:lnTo>
                  <a:close/>
                  <a:moveTo>
                    <a:pt x="269" y="187"/>
                  </a:moveTo>
                  <a:lnTo>
                    <a:pt x="122" y="333"/>
                  </a:lnTo>
                  <a:lnTo>
                    <a:pt x="162" y="373"/>
                  </a:lnTo>
                  <a:lnTo>
                    <a:pt x="309" y="225"/>
                  </a:lnTo>
                  <a:lnTo>
                    <a:pt x="269" y="187"/>
                  </a:lnTo>
                  <a:close/>
                  <a:moveTo>
                    <a:pt x="269" y="455"/>
                  </a:moveTo>
                  <a:lnTo>
                    <a:pt x="316" y="486"/>
                  </a:lnTo>
                  <a:lnTo>
                    <a:pt x="405" y="353"/>
                  </a:lnTo>
                  <a:lnTo>
                    <a:pt x="451" y="383"/>
                  </a:lnTo>
                  <a:lnTo>
                    <a:pt x="477" y="344"/>
                  </a:lnTo>
                  <a:lnTo>
                    <a:pt x="342" y="252"/>
                  </a:lnTo>
                  <a:lnTo>
                    <a:pt x="316" y="291"/>
                  </a:lnTo>
                  <a:lnTo>
                    <a:pt x="360" y="322"/>
                  </a:lnTo>
                  <a:lnTo>
                    <a:pt x="269" y="455"/>
                  </a:lnTo>
                  <a:close/>
                  <a:moveTo>
                    <a:pt x="539" y="514"/>
                  </a:moveTo>
                  <a:lnTo>
                    <a:pt x="540" y="563"/>
                  </a:lnTo>
                  <a:lnTo>
                    <a:pt x="599" y="579"/>
                  </a:lnTo>
                  <a:lnTo>
                    <a:pt x="589" y="361"/>
                  </a:lnTo>
                  <a:lnTo>
                    <a:pt x="516" y="343"/>
                  </a:lnTo>
                  <a:lnTo>
                    <a:pt x="407" y="531"/>
                  </a:lnTo>
                  <a:lnTo>
                    <a:pt x="464" y="545"/>
                  </a:lnTo>
                  <a:lnTo>
                    <a:pt x="486" y="501"/>
                  </a:lnTo>
                  <a:lnTo>
                    <a:pt x="539" y="514"/>
                  </a:lnTo>
                  <a:close/>
                  <a:moveTo>
                    <a:pt x="504" y="463"/>
                  </a:moveTo>
                  <a:lnTo>
                    <a:pt x="522" y="428"/>
                  </a:lnTo>
                  <a:lnTo>
                    <a:pt x="524" y="423"/>
                  </a:lnTo>
                  <a:lnTo>
                    <a:pt x="527" y="417"/>
                  </a:lnTo>
                  <a:lnTo>
                    <a:pt x="531" y="410"/>
                  </a:lnTo>
                  <a:lnTo>
                    <a:pt x="534" y="404"/>
                  </a:lnTo>
                  <a:lnTo>
                    <a:pt x="537" y="397"/>
                  </a:lnTo>
                  <a:lnTo>
                    <a:pt x="540" y="391"/>
                  </a:lnTo>
                  <a:lnTo>
                    <a:pt x="541" y="392"/>
                  </a:lnTo>
                  <a:lnTo>
                    <a:pt x="541" y="398"/>
                  </a:lnTo>
                  <a:lnTo>
                    <a:pt x="541" y="405"/>
                  </a:lnTo>
                  <a:lnTo>
                    <a:pt x="541" y="412"/>
                  </a:lnTo>
                  <a:lnTo>
                    <a:pt x="541" y="420"/>
                  </a:lnTo>
                  <a:lnTo>
                    <a:pt x="541" y="427"/>
                  </a:lnTo>
                  <a:lnTo>
                    <a:pt x="541" y="434"/>
                  </a:lnTo>
                  <a:lnTo>
                    <a:pt x="541" y="472"/>
                  </a:lnTo>
                  <a:lnTo>
                    <a:pt x="504" y="463"/>
                  </a:lnTo>
                  <a:close/>
                  <a:moveTo>
                    <a:pt x="862" y="554"/>
                  </a:moveTo>
                  <a:lnTo>
                    <a:pt x="915" y="542"/>
                  </a:lnTo>
                  <a:lnTo>
                    <a:pt x="861" y="341"/>
                  </a:lnTo>
                  <a:lnTo>
                    <a:pt x="790" y="356"/>
                  </a:lnTo>
                  <a:lnTo>
                    <a:pt x="786" y="413"/>
                  </a:lnTo>
                  <a:lnTo>
                    <a:pt x="785" y="425"/>
                  </a:lnTo>
                  <a:lnTo>
                    <a:pt x="784" y="438"/>
                  </a:lnTo>
                  <a:lnTo>
                    <a:pt x="784" y="452"/>
                  </a:lnTo>
                  <a:lnTo>
                    <a:pt x="784" y="465"/>
                  </a:lnTo>
                  <a:lnTo>
                    <a:pt x="784" y="479"/>
                  </a:lnTo>
                  <a:lnTo>
                    <a:pt x="783" y="492"/>
                  </a:lnTo>
                  <a:lnTo>
                    <a:pt x="782" y="492"/>
                  </a:lnTo>
                  <a:lnTo>
                    <a:pt x="778" y="480"/>
                  </a:lnTo>
                  <a:lnTo>
                    <a:pt x="772" y="468"/>
                  </a:lnTo>
                  <a:lnTo>
                    <a:pt x="767" y="457"/>
                  </a:lnTo>
                  <a:lnTo>
                    <a:pt x="762" y="445"/>
                  </a:lnTo>
                  <a:lnTo>
                    <a:pt x="756" y="433"/>
                  </a:lnTo>
                  <a:lnTo>
                    <a:pt x="751" y="422"/>
                  </a:lnTo>
                  <a:lnTo>
                    <a:pt x="726" y="370"/>
                  </a:lnTo>
                  <a:lnTo>
                    <a:pt x="653" y="385"/>
                  </a:lnTo>
                  <a:lnTo>
                    <a:pt x="683" y="592"/>
                  </a:lnTo>
                  <a:lnTo>
                    <a:pt x="734" y="581"/>
                  </a:lnTo>
                  <a:lnTo>
                    <a:pt x="721" y="507"/>
                  </a:lnTo>
                  <a:lnTo>
                    <a:pt x="718" y="495"/>
                  </a:lnTo>
                  <a:lnTo>
                    <a:pt x="716" y="481"/>
                  </a:lnTo>
                  <a:lnTo>
                    <a:pt x="714" y="468"/>
                  </a:lnTo>
                  <a:lnTo>
                    <a:pt x="712" y="453"/>
                  </a:lnTo>
                  <a:lnTo>
                    <a:pt x="709" y="439"/>
                  </a:lnTo>
                  <a:lnTo>
                    <a:pt x="707" y="424"/>
                  </a:lnTo>
                  <a:lnTo>
                    <a:pt x="708" y="424"/>
                  </a:lnTo>
                  <a:lnTo>
                    <a:pt x="713" y="438"/>
                  </a:lnTo>
                  <a:lnTo>
                    <a:pt x="718" y="451"/>
                  </a:lnTo>
                  <a:lnTo>
                    <a:pt x="724" y="465"/>
                  </a:lnTo>
                  <a:lnTo>
                    <a:pt x="729" y="478"/>
                  </a:lnTo>
                  <a:lnTo>
                    <a:pt x="736" y="490"/>
                  </a:lnTo>
                  <a:lnTo>
                    <a:pt x="740" y="501"/>
                  </a:lnTo>
                  <a:lnTo>
                    <a:pt x="772" y="568"/>
                  </a:lnTo>
                  <a:lnTo>
                    <a:pt x="815" y="559"/>
                  </a:lnTo>
                  <a:lnTo>
                    <a:pt x="820" y="484"/>
                  </a:lnTo>
                  <a:lnTo>
                    <a:pt x="821" y="472"/>
                  </a:lnTo>
                  <a:lnTo>
                    <a:pt x="822" y="458"/>
                  </a:lnTo>
                  <a:lnTo>
                    <a:pt x="823" y="444"/>
                  </a:lnTo>
                  <a:lnTo>
                    <a:pt x="823" y="428"/>
                  </a:lnTo>
                  <a:lnTo>
                    <a:pt x="824" y="413"/>
                  </a:lnTo>
                  <a:lnTo>
                    <a:pt x="824" y="399"/>
                  </a:lnTo>
                  <a:lnTo>
                    <a:pt x="825" y="399"/>
                  </a:lnTo>
                  <a:lnTo>
                    <a:pt x="828" y="411"/>
                  </a:lnTo>
                  <a:lnTo>
                    <a:pt x="831" y="422"/>
                  </a:lnTo>
                  <a:lnTo>
                    <a:pt x="833" y="433"/>
                  </a:lnTo>
                  <a:lnTo>
                    <a:pt x="835" y="444"/>
                  </a:lnTo>
                  <a:lnTo>
                    <a:pt x="837" y="453"/>
                  </a:lnTo>
                  <a:lnTo>
                    <a:pt x="839" y="463"/>
                  </a:lnTo>
                  <a:lnTo>
                    <a:pt x="842" y="472"/>
                  </a:lnTo>
                  <a:lnTo>
                    <a:pt x="844" y="481"/>
                  </a:lnTo>
                  <a:lnTo>
                    <a:pt x="862" y="554"/>
                  </a:lnTo>
                  <a:close/>
                  <a:moveTo>
                    <a:pt x="906" y="322"/>
                  </a:moveTo>
                  <a:lnTo>
                    <a:pt x="997" y="509"/>
                  </a:lnTo>
                  <a:lnTo>
                    <a:pt x="1048" y="485"/>
                  </a:lnTo>
                  <a:lnTo>
                    <a:pt x="956" y="298"/>
                  </a:lnTo>
                  <a:lnTo>
                    <a:pt x="906" y="322"/>
                  </a:lnTo>
                  <a:close/>
                  <a:moveTo>
                    <a:pt x="1171" y="403"/>
                  </a:moveTo>
                  <a:lnTo>
                    <a:pt x="1135" y="367"/>
                  </a:lnTo>
                  <a:lnTo>
                    <a:pt x="1127" y="358"/>
                  </a:lnTo>
                  <a:lnTo>
                    <a:pt x="1118" y="350"/>
                  </a:lnTo>
                  <a:lnTo>
                    <a:pt x="1109" y="341"/>
                  </a:lnTo>
                  <a:lnTo>
                    <a:pt x="1101" y="332"/>
                  </a:lnTo>
                  <a:lnTo>
                    <a:pt x="1092" y="325"/>
                  </a:lnTo>
                  <a:lnTo>
                    <a:pt x="1083" y="317"/>
                  </a:lnTo>
                  <a:lnTo>
                    <a:pt x="1076" y="310"/>
                  </a:lnTo>
                  <a:lnTo>
                    <a:pt x="1068" y="302"/>
                  </a:lnTo>
                  <a:lnTo>
                    <a:pt x="1068" y="302"/>
                  </a:lnTo>
                  <a:lnTo>
                    <a:pt x="1081" y="307"/>
                  </a:lnTo>
                  <a:lnTo>
                    <a:pt x="1094" y="312"/>
                  </a:lnTo>
                  <a:lnTo>
                    <a:pt x="1108" y="317"/>
                  </a:lnTo>
                  <a:lnTo>
                    <a:pt x="1121" y="322"/>
                  </a:lnTo>
                  <a:lnTo>
                    <a:pt x="1134" y="326"/>
                  </a:lnTo>
                  <a:lnTo>
                    <a:pt x="1146" y="330"/>
                  </a:lnTo>
                  <a:lnTo>
                    <a:pt x="1221" y="354"/>
                  </a:lnTo>
                  <a:lnTo>
                    <a:pt x="1262" y="313"/>
                  </a:lnTo>
                  <a:lnTo>
                    <a:pt x="1115" y="165"/>
                  </a:lnTo>
                  <a:lnTo>
                    <a:pt x="1079" y="202"/>
                  </a:lnTo>
                  <a:lnTo>
                    <a:pt x="1114" y="236"/>
                  </a:lnTo>
                  <a:lnTo>
                    <a:pt x="1122" y="245"/>
                  </a:lnTo>
                  <a:lnTo>
                    <a:pt x="1130" y="252"/>
                  </a:lnTo>
                  <a:lnTo>
                    <a:pt x="1139" y="260"/>
                  </a:lnTo>
                  <a:lnTo>
                    <a:pt x="1146" y="268"/>
                  </a:lnTo>
                  <a:lnTo>
                    <a:pt x="1162" y="282"/>
                  </a:lnTo>
                  <a:lnTo>
                    <a:pt x="1179" y="295"/>
                  </a:lnTo>
                  <a:lnTo>
                    <a:pt x="1177" y="296"/>
                  </a:lnTo>
                  <a:lnTo>
                    <a:pt x="1166" y="290"/>
                  </a:lnTo>
                  <a:lnTo>
                    <a:pt x="1153" y="285"/>
                  </a:lnTo>
                  <a:lnTo>
                    <a:pt x="1141" y="279"/>
                  </a:lnTo>
                  <a:lnTo>
                    <a:pt x="1128" y="275"/>
                  </a:lnTo>
                  <a:lnTo>
                    <a:pt x="1115" y="271"/>
                  </a:lnTo>
                  <a:lnTo>
                    <a:pt x="1103" y="268"/>
                  </a:lnTo>
                  <a:lnTo>
                    <a:pt x="1035" y="246"/>
                  </a:lnTo>
                  <a:lnTo>
                    <a:pt x="988" y="292"/>
                  </a:lnTo>
                  <a:lnTo>
                    <a:pt x="1135" y="439"/>
                  </a:lnTo>
                  <a:lnTo>
                    <a:pt x="1171" y="403"/>
                  </a:lnTo>
                  <a:close/>
                  <a:moveTo>
                    <a:pt x="1308" y="236"/>
                  </a:moveTo>
                  <a:lnTo>
                    <a:pt x="1314" y="232"/>
                  </a:lnTo>
                  <a:lnTo>
                    <a:pt x="1321" y="226"/>
                  </a:lnTo>
                  <a:lnTo>
                    <a:pt x="1328" y="219"/>
                  </a:lnTo>
                  <a:lnTo>
                    <a:pt x="1335" y="210"/>
                  </a:lnTo>
                  <a:lnTo>
                    <a:pt x="1343" y="201"/>
                  </a:lnTo>
                  <a:lnTo>
                    <a:pt x="1349" y="190"/>
                  </a:lnTo>
                  <a:lnTo>
                    <a:pt x="1355" y="180"/>
                  </a:lnTo>
                  <a:lnTo>
                    <a:pt x="1359" y="170"/>
                  </a:lnTo>
                  <a:lnTo>
                    <a:pt x="1362" y="162"/>
                  </a:lnTo>
                  <a:lnTo>
                    <a:pt x="1364" y="153"/>
                  </a:lnTo>
                  <a:lnTo>
                    <a:pt x="1366" y="144"/>
                  </a:lnTo>
                  <a:lnTo>
                    <a:pt x="1366" y="137"/>
                  </a:lnTo>
                  <a:lnTo>
                    <a:pt x="1366" y="129"/>
                  </a:lnTo>
                  <a:lnTo>
                    <a:pt x="1365" y="122"/>
                  </a:lnTo>
                  <a:lnTo>
                    <a:pt x="1364" y="115"/>
                  </a:lnTo>
                  <a:lnTo>
                    <a:pt x="1362" y="109"/>
                  </a:lnTo>
                  <a:lnTo>
                    <a:pt x="1359" y="103"/>
                  </a:lnTo>
                  <a:lnTo>
                    <a:pt x="1356" y="97"/>
                  </a:lnTo>
                  <a:lnTo>
                    <a:pt x="1351" y="93"/>
                  </a:lnTo>
                  <a:lnTo>
                    <a:pt x="1347" y="88"/>
                  </a:lnTo>
                  <a:lnTo>
                    <a:pt x="1342" y="84"/>
                  </a:lnTo>
                  <a:lnTo>
                    <a:pt x="1336" y="80"/>
                  </a:lnTo>
                  <a:lnTo>
                    <a:pt x="1326" y="75"/>
                  </a:lnTo>
                  <a:lnTo>
                    <a:pt x="1317" y="73"/>
                  </a:lnTo>
                  <a:lnTo>
                    <a:pt x="1307" y="72"/>
                  </a:lnTo>
                  <a:lnTo>
                    <a:pt x="1297" y="73"/>
                  </a:lnTo>
                  <a:lnTo>
                    <a:pt x="1288" y="75"/>
                  </a:lnTo>
                  <a:lnTo>
                    <a:pt x="1277" y="81"/>
                  </a:lnTo>
                  <a:lnTo>
                    <a:pt x="1266" y="87"/>
                  </a:lnTo>
                  <a:lnTo>
                    <a:pt x="1255" y="96"/>
                  </a:lnTo>
                  <a:lnTo>
                    <a:pt x="1245" y="103"/>
                  </a:lnTo>
                  <a:lnTo>
                    <a:pt x="1237" y="110"/>
                  </a:lnTo>
                  <a:lnTo>
                    <a:pt x="1230" y="114"/>
                  </a:lnTo>
                  <a:lnTo>
                    <a:pt x="1225" y="116"/>
                  </a:lnTo>
                  <a:lnTo>
                    <a:pt x="1220" y="117"/>
                  </a:lnTo>
                  <a:lnTo>
                    <a:pt x="1215" y="115"/>
                  </a:lnTo>
                  <a:lnTo>
                    <a:pt x="1212" y="113"/>
                  </a:lnTo>
                  <a:lnTo>
                    <a:pt x="1211" y="111"/>
                  </a:lnTo>
                  <a:lnTo>
                    <a:pt x="1209" y="108"/>
                  </a:lnTo>
                  <a:lnTo>
                    <a:pt x="1209" y="104"/>
                  </a:lnTo>
                  <a:lnTo>
                    <a:pt x="1209" y="100"/>
                  </a:lnTo>
                  <a:lnTo>
                    <a:pt x="1210" y="96"/>
                  </a:lnTo>
                  <a:lnTo>
                    <a:pt x="1212" y="90"/>
                  </a:lnTo>
                  <a:lnTo>
                    <a:pt x="1215" y="85"/>
                  </a:lnTo>
                  <a:lnTo>
                    <a:pt x="1221" y="76"/>
                  </a:lnTo>
                  <a:lnTo>
                    <a:pt x="1226" y="70"/>
                  </a:lnTo>
                  <a:lnTo>
                    <a:pt x="1231" y="63"/>
                  </a:lnTo>
                  <a:lnTo>
                    <a:pt x="1237" y="58"/>
                  </a:lnTo>
                  <a:lnTo>
                    <a:pt x="1241" y="55"/>
                  </a:lnTo>
                  <a:lnTo>
                    <a:pt x="1245" y="52"/>
                  </a:lnTo>
                  <a:lnTo>
                    <a:pt x="1213" y="19"/>
                  </a:lnTo>
                  <a:lnTo>
                    <a:pt x="1204" y="26"/>
                  </a:lnTo>
                  <a:lnTo>
                    <a:pt x="1195" y="35"/>
                  </a:lnTo>
                  <a:lnTo>
                    <a:pt x="1185" y="47"/>
                  </a:lnTo>
                  <a:lnTo>
                    <a:pt x="1176" y="62"/>
                  </a:lnTo>
                  <a:lnTo>
                    <a:pt x="1171" y="71"/>
                  </a:lnTo>
                  <a:lnTo>
                    <a:pt x="1168" y="79"/>
                  </a:lnTo>
                  <a:lnTo>
                    <a:pt x="1164" y="87"/>
                  </a:lnTo>
                  <a:lnTo>
                    <a:pt x="1162" y="95"/>
                  </a:lnTo>
                  <a:lnTo>
                    <a:pt x="1161" y="102"/>
                  </a:lnTo>
                  <a:lnTo>
                    <a:pt x="1160" y="110"/>
                  </a:lnTo>
                  <a:lnTo>
                    <a:pt x="1160" y="117"/>
                  </a:lnTo>
                  <a:lnTo>
                    <a:pt x="1161" y="125"/>
                  </a:lnTo>
                  <a:lnTo>
                    <a:pt x="1163" y="131"/>
                  </a:lnTo>
                  <a:lnTo>
                    <a:pt x="1164" y="138"/>
                  </a:lnTo>
                  <a:lnTo>
                    <a:pt x="1168" y="143"/>
                  </a:lnTo>
                  <a:lnTo>
                    <a:pt x="1171" y="149"/>
                  </a:lnTo>
                  <a:lnTo>
                    <a:pt x="1175" y="154"/>
                  </a:lnTo>
                  <a:lnTo>
                    <a:pt x="1180" y="160"/>
                  </a:lnTo>
                  <a:lnTo>
                    <a:pt x="1185" y="163"/>
                  </a:lnTo>
                  <a:lnTo>
                    <a:pt x="1190" y="167"/>
                  </a:lnTo>
                  <a:lnTo>
                    <a:pt x="1197" y="170"/>
                  </a:lnTo>
                  <a:lnTo>
                    <a:pt x="1204" y="172"/>
                  </a:lnTo>
                  <a:lnTo>
                    <a:pt x="1211" y="174"/>
                  </a:lnTo>
                  <a:lnTo>
                    <a:pt x="1217" y="175"/>
                  </a:lnTo>
                  <a:lnTo>
                    <a:pt x="1225" y="174"/>
                  </a:lnTo>
                  <a:lnTo>
                    <a:pt x="1231" y="172"/>
                  </a:lnTo>
                  <a:lnTo>
                    <a:pt x="1239" y="170"/>
                  </a:lnTo>
                  <a:lnTo>
                    <a:pt x="1245" y="167"/>
                  </a:lnTo>
                  <a:lnTo>
                    <a:pt x="1260" y="158"/>
                  </a:lnTo>
                  <a:lnTo>
                    <a:pt x="1274" y="148"/>
                  </a:lnTo>
                  <a:lnTo>
                    <a:pt x="1282" y="140"/>
                  </a:lnTo>
                  <a:lnTo>
                    <a:pt x="1290" y="135"/>
                  </a:lnTo>
                  <a:lnTo>
                    <a:pt x="1296" y="131"/>
                  </a:lnTo>
                  <a:lnTo>
                    <a:pt x="1302" y="129"/>
                  </a:lnTo>
                  <a:lnTo>
                    <a:pt x="1306" y="129"/>
                  </a:lnTo>
                  <a:lnTo>
                    <a:pt x="1311" y="131"/>
                  </a:lnTo>
                  <a:lnTo>
                    <a:pt x="1314" y="134"/>
                  </a:lnTo>
                  <a:lnTo>
                    <a:pt x="1316" y="136"/>
                  </a:lnTo>
                  <a:lnTo>
                    <a:pt x="1318" y="139"/>
                  </a:lnTo>
                  <a:lnTo>
                    <a:pt x="1318" y="143"/>
                  </a:lnTo>
                  <a:lnTo>
                    <a:pt x="1318" y="148"/>
                  </a:lnTo>
                  <a:lnTo>
                    <a:pt x="1317" y="153"/>
                  </a:lnTo>
                  <a:lnTo>
                    <a:pt x="1315" y="158"/>
                  </a:lnTo>
                  <a:lnTo>
                    <a:pt x="1311" y="164"/>
                  </a:lnTo>
                  <a:lnTo>
                    <a:pt x="1306" y="172"/>
                  </a:lnTo>
                  <a:lnTo>
                    <a:pt x="1299" y="181"/>
                  </a:lnTo>
                  <a:lnTo>
                    <a:pt x="1293" y="189"/>
                  </a:lnTo>
                  <a:lnTo>
                    <a:pt x="1287" y="194"/>
                  </a:lnTo>
                  <a:lnTo>
                    <a:pt x="1279" y="199"/>
                  </a:lnTo>
                  <a:lnTo>
                    <a:pt x="1274" y="205"/>
                  </a:lnTo>
                  <a:lnTo>
                    <a:pt x="1308" y="236"/>
                  </a:lnTo>
                  <a:close/>
                </a:path>
              </a:pathLst>
            </a:custGeom>
            <a:solidFill>
              <a:srgbClr val="87A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2494"/>
            <p:cNvSpPr>
              <a:spLocks/>
            </p:cNvSpPr>
            <p:nvPr/>
          </p:nvSpPr>
          <p:spPr bwMode="auto">
            <a:xfrm>
              <a:off x="4677219" y="7293325"/>
              <a:ext cx="79544" cy="77954"/>
            </a:xfrm>
            <a:custGeom>
              <a:avLst/>
              <a:gdLst>
                <a:gd name="T0" fmla="*/ 1 w 200"/>
                <a:gd name="T1" fmla="*/ 185 h 197"/>
                <a:gd name="T2" fmla="*/ 8 w 200"/>
                <a:gd name="T3" fmla="*/ 174 h 197"/>
                <a:gd name="T4" fmla="*/ 15 w 200"/>
                <a:gd name="T5" fmla="*/ 162 h 197"/>
                <a:gd name="T6" fmla="*/ 23 w 200"/>
                <a:gd name="T7" fmla="*/ 151 h 197"/>
                <a:gd name="T8" fmla="*/ 31 w 200"/>
                <a:gd name="T9" fmla="*/ 140 h 197"/>
                <a:gd name="T10" fmla="*/ 49 w 200"/>
                <a:gd name="T11" fmla="*/ 118 h 197"/>
                <a:gd name="T12" fmla="*/ 67 w 200"/>
                <a:gd name="T13" fmla="*/ 98 h 197"/>
                <a:gd name="T14" fmla="*/ 85 w 200"/>
                <a:gd name="T15" fmla="*/ 80 h 197"/>
                <a:gd name="T16" fmla="*/ 103 w 200"/>
                <a:gd name="T17" fmla="*/ 62 h 197"/>
                <a:gd name="T18" fmla="*/ 122 w 200"/>
                <a:gd name="T19" fmla="*/ 45 h 197"/>
                <a:gd name="T20" fmla="*/ 142 w 200"/>
                <a:gd name="T21" fmla="*/ 28 h 197"/>
                <a:gd name="T22" fmla="*/ 156 w 200"/>
                <a:gd name="T23" fmla="*/ 16 h 197"/>
                <a:gd name="T24" fmla="*/ 171 w 200"/>
                <a:gd name="T25" fmla="*/ 4 h 197"/>
                <a:gd name="T26" fmla="*/ 175 w 200"/>
                <a:gd name="T27" fmla="*/ 2 h 197"/>
                <a:gd name="T28" fmla="*/ 178 w 200"/>
                <a:gd name="T29" fmla="*/ 0 h 197"/>
                <a:gd name="T30" fmla="*/ 182 w 200"/>
                <a:gd name="T31" fmla="*/ 0 h 197"/>
                <a:gd name="T32" fmla="*/ 185 w 200"/>
                <a:gd name="T33" fmla="*/ 0 h 197"/>
                <a:gd name="T34" fmla="*/ 188 w 200"/>
                <a:gd name="T35" fmla="*/ 1 h 197"/>
                <a:gd name="T36" fmla="*/ 191 w 200"/>
                <a:gd name="T37" fmla="*/ 2 h 197"/>
                <a:gd name="T38" fmla="*/ 193 w 200"/>
                <a:gd name="T39" fmla="*/ 4 h 197"/>
                <a:gd name="T40" fmla="*/ 196 w 200"/>
                <a:gd name="T41" fmla="*/ 6 h 197"/>
                <a:gd name="T42" fmla="*/ 198 w 200"/>
                <a:gd name="T43" fmla="*/ 8 h 197"/>
                <a:gd name="T44" fmla="*/ 199 w 200"/>
                <a:gd name="T45" fmla="*/ 12 h 197"/>
                <a:gd name="T46" fmla="*/ 200 w 200"/>
                <a:gd name="T47" fmla="*/ 15 h 197"/>
                <a:gd name="T48" fmla="*/ 200 w 200"/>
                <a:gd name="T49" fmla="*/ 18 h 197"/>
                <a:gd name="T50" fmla="*/ 199 w 200"/>
                <a:gd name="T51" fmla="*/ 21 h 197"/>
                <a:gd name="T52" fmla="*/ 198 w 200"/>
                <a:gd name="T53" fmla="*/ 24 h 197"/>
                <a:gd name="T54" fmla="*/ 196 w 200"/>
                <a:gd name="T55" fmla="*/ 28 h 197"/>
                <a:gd name="T56" fmla="*/ 192 w 200"/>
                <a:gd name="T57" fmla="*/ 30 h 197"/>
                <a:gd name="T58" fmla="*/ 165 w 200"/>
                <a:gd name="T59" fmla="*/ 51 h 197"/>
                <a:gd name="T60" fmla="*/ 138 w 200"/>
                <a:gd name="T61" fmla="*/ 73 h 197"/>
                <a:gd name="T62" fmla="*/ 112 w 200"/>
                <a:gd name="T63" fmla="*/ 95 h 197"/>
                <a:gd name="T64" fmla="*/ 88 w 200"/>
                <a:gd name="T65" fmla="*/ 118 h 197"/>
                <a:gd name="T66" fmla="*/ 78 w 200"/>
                <a:gd name="T67" fmla="*/ 127 h 197"/>
                <a:gd name="T68" fmla="*/ 68 w 200"/>
                <a:gd name="T69" fmla="*/ 137 h 197"/>
                <a:gd name="T70" fmla="*/ 54 w 200"/>
                <a:gd name="T71" fmla="*/ 151 h 197"/>
                <a:gd name="T72" fmla="*/ 41 w 200"/>
                <a:gd name="T73" fmla="*/ 165 h 197"/>
                <a:gd name="T74" fmla="*/ 28 w 200"/>
                <a:gd name="T75" fmla="*/ 179 h 197"/>
                <a:gd name="T76" fmla="*/ 14 w 200"/>
                <a:gd name="T77" fmla="*/ 194 h 197"/>
                <a:gd name="T78" fmla="*/ 12 w 200"/>
                <a:gd name="T79" fmla="*/ 196 h 197"/>
                <a:gd name="T80" fmla="*/ 9 w 200"/>
                <a:gd name="T81" fmla="*/ 197 h 197"/>
                <a:gd name="T82" fmla="*/ 7 w 200"/>
                <a:gd name="T83" fmla="*/ 197 h 197"/>
                <a:gd name="T84" fmla="*/ 3 w 200"/>
                <a:gd name="T85" fmla="*/ 196 h 197"/>
                <a:gd name="T86" fmla="*/ 1 w 200"/>
                <a:gd name="T87" fmla="*/ 194 h 197"/>
                <a:gd name="T88" fmla="*/ 0 w 200"/>
                <a:gd name="T89" fmla="*/ 192 h 197"/>
                <a:gd name="T90" fmla="*/ 0 w 200"/>
                <a:gd name="T91" fmla="*/ 189 h 197"/>
                <a:gd name="T92" fmla="*/ 1 w 200"/>
                <a:gd name="T93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0" h="197">
                  <a:moveTo>
                    <a:pt x="1" y="185"/>
                  </a:moveTo>
                  <a:lnTo>
                    <a:pt x="8" y="174"/>
                  </a:lnTo>
                  <a:lnTo>
                    <a:pt x="15" y="162"/>
                  </a:lnTo>
                  <a:lnTo>
                    <a:pt x="23" y="151"/>
                  </a:lnTo>
                  <a:lnTo>
                    <a:pt x="31" y="140"/>
                  </a:lnTo>
                  <a:lnTo>
                    <a:pt x="49" y="118"/>
                  </a:lnTo>
                  <a:lnTo>
                    <a:pt x="67" y="98"/>
                  </a:lnTo>
                  <a:lnTo>
                    <a:pt x="85" y="80"/>
                  </a:lnTo>
                  <a:lnTo>
                    <a:pt x="103" y="62"/>
                  </a:lnTo>
                  <a:lnTo>
                    <a:pt x="122" y="45"/>
                  </a:lnTo>
                  <a:lnTo>
                    <a:pt x="142" y="28"/>
                  </a:lnTo>
                  <a:lnTo>
                    <a:pt x="156" y="16"/>
                  </a:lnTo>
                  <a:lnTo>
                    <a:pt x="171" y="4"/>
                  </a:lnTo>
                  <a:lnTo>
                    <a:pt x="175" y="2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8" y="1"/>
                  </a:lnTo>
                  <a:lnTo>
                    <a:pt x="191" y="2"/>
                  </a:lnTo>
                  <a:lnTo>
                    <a:pt x="193" y="4"/>
                  </a:lnTo>
                  <a:lnTo>
                    <a:pt x="196" y="6"/>
                  </a:lnTo>
                  <a:lnTo>
                    <a:pt x="198" y="8"/>
                  </a:lnTo>
                  <a:lnTo>
                    <a:pt x="199" y="12"/>
                  </a:lnTo>
                  <a:lnTo>
                    <a:pt x="200" y="15"/>
                  </a:lnTo>
                  <a:lnTo>
                    <a:pt x="200" y="18"/>
                  </a:lnTo>
                  <a:lnTo>
                    <a:pt x="199" y="21"/>
                  </a:lnTo>
                  <a:lnTo>
                    <a:pt x="198" y="24"/>
                  </a:lnTo>
                  <a:lnTo>
                    <a:pt x="196" y="28"/>
                  </a:lnTo>
                  <a:lnTo>
                    <a:pt x="192" y="30"/>
                  </a:lnTo>
                  <a:lnTo>
                    <a:pt x="165" y="51"/>
                  </a:lnTo>
                  <a:lnTo>
                    <a:pt x="138" y="73"/>
                  </a:lnTo>
                  <a:lnTo>
                    <a:pt x="112" y="95"/>
                  </a:lnTo>
                  <a:lnTo>
                    <a:pt x="88" y="118"/>
                  </a:lnTo>
                  <a:lnTo>
                    <a:pt x="78" y="127"/>
                  </a:lnTo>
                  <a:lnTo>
                    <a:pt x="68" y="137"/>
                  </a:lnTo>
                  <a:lnTo>
                    <a:pt x="54" y="151"/>
                  </a:lnTo>
                  <a:lnTo>
                    <a:pt x="41" y="165"/>
                  </a:lnTo>
                  <a:lnTo>
                    <a:pt x="28" y="179"/>
                  </a:lnTo>
                  <a:lnTo>
                    <a:pt x="14" y="194"/>
                  </a:lnTo>
                  <a:lnTo>
                    <a:pt x="12" y="196"/>
                  </a:lnTo>
                  <a:lnTo>
                    <a:pt x="9" y="197"/>
                  </a:lnTo>
                  <a:lnTo>
                    <a:pt x="7" y="197"/>
                  </a:lnTo>
                  <a:lnTo>
                    <a:pt x="3" y="196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9"/>
                  </a:lnTo>
                  <a:lnTo>
                    <a:pt x="1" y="185"/>
                  </a:lnTo>
                  <a:close/>
                </a:path>
              </a:pathLst>
            </a:custGeom>
            <a:solidFill>
              <a:srgbClr val="47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93" name="组合 2492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94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9" name="文本框 2508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</p:spTree>
    <p:extLst>
      <p:ext uri="{BB962C8B-B14F-4D97-AF65-F5344CB8AC3E}">
        <p14:creationId xmlns:p14="http://schemas.microsoft.com/office/powerpoint/2010/main" val="2481096178"/>
      </p:ext>
    </p:extLst>
  </p:cSld>
  <p:clrMapOvr>
    <a:masterClrMapping/>
  </p:clrMapOvr>
  <p:transition spd="slow" advTm="6000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" name="组合 230"/>
          <p:cNvGrpSpPr/>
          <p:nvPr/>
        </p:nvGrpSpPr>
        <p:grpSpPr>
          <a:xfrm>
            <a:off x="1862469" y="2021691"/>
            <a:ext cx="773990" cy="760168"/>
            <a:chOff x="2916291" y="1869454"/>
            <a:chExt cx="976500" cy="976499"/>
          </a:xfrm>
        </p:grpSpPr>
        <p:pic>
          <p:nvPicPr>
            <p:cNvPr id="13" name="Picture 9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075" y="1869454"/>
              <a:ext cx="633554" cy="498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9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5589" y="2041615"/>
              <a:ext cx="497202" cy="634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9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075" y="2348751"/>
              <a:ext cx="633554" cy="497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9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6291" y="2041615"/>
              <a:ext cx="498579" cy="634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Freeform 96"/>
            <p:cNvSpPr>
              <a:spLocks/>
            </p:cNvSpPr>
            <p:nvPr/>
          </p:nvSpPr>
          <p:spPr bwMode="auto">
            <a:xfrm>
              <a:off x="3144922" y="2098085"/>
              <a:ext cx="519239" cy="521994"/>
            </a:xfrm>
            <a:custGeom>
              <a:avLst/>
              <a:gdLst>
                <a:gd name="T0" fmla="*/ 235 w 377"/>
                <a:gd name="T1" fmla="*/ 142 h 379"/>
                <a:gd name="T2" fmla="*/ 235 w 377"/>
                <a:gd name="T3" fmla="*/ 45 h 379"/>
                <a:gd name="T4" fmla="*/ 232 w 377"/>
                <a:gd name="T5" fmla="*/ 28 h 379"/>
                <a:gd name="T6" fmla="*/ 221 w 377"/>
                <a:gd name="T7" fmla="*/ 14 h 379"/>
                <a:gd name="T8" fmla="*/ 207 w 377"/>
                <a:gd name="T9" fmla="*/ 3 h 379"/>
                <a:gd name="T10" fmla="*/ 190 w 377"/>
                <a:gd name="T11" fmla="*/ 0 h 379"/>
                <a:gd name="T12" fmla="*/ 180 w 377"/>
                <a:gd name="T13" fmla="*/ 2 h 379"/>
                <a:gd name="T14" fmla="*/ 163 w 377"/>
                <a:gd name="T15" fmla="*/ 8 h 379"/>
                <a:gd name="T16" fmla="*/ 150 w 377"/>
                <a:gd name="T17" fmla="*/ 20 h 379"/>
                <a:gd name="T18" fmla="*/ 144 w 377"/>
                <a:gd name="T19" fmla="*/ 36 h 379"/>
                <a:gd name="T20" fmla="*/ 143 w 377"/>
                <a:gd name="T21" fmla="*/ 142 h 379"/>
                <a:gd name="T22" fmla="*/ 46 w 377"/>
                <a:gd name="T23" fmla="*/ 142 h 379"/>
                <a:gd name="T24" fmla="*/ 28 w 377"/>
                <a:gd name="T25" fmla="*/ 147 h 379"/>
                <a:gd name="T26" fmla="*/ 13 w 377"/>
                <a:gd name="T27" fmla="*/ 157 h 379"/>
                <a:gd name="T28" fmla="*/ 3 w 377"/>
                <a:gd name="T29" fmla="*/ 171 h 379"/>
                <a:gd name="T30" fmla="*/ 0 w 377"/>
                <a:gd name="T31" fmla="*/ 189 h 379"/>
                <a:gd name="T32" fmla="*/ 0 w 377"/>
                <a:gd name="T33" fmla="*/ 199 h 379"/>
                <a:gd name="T34" fmla="*/ 8 w 377"/>
                <a:gd name="T35" fmla="*/ 214 h 379"/>
                <a:gd name="T36" fmla="*/ 21 w 377"/>
                <a:gd name="T37" fmla="*/ 227 h 379"/>
                <a:gd name="T38" fmla="*/ 36 w 377"/>
                <a:gd name="T39" fmla="*/ 235 h 379"/>
                <a:gd name="T40" fmla="*/ 143 w 377"/>
                <a:gd name="T41" fmla="*/ 235 h 379"/>
                <a:gd name="T42" fmla="*/ 143 w 377"/>
                <a:gd name="T43" fmla="*/ 332 h 379"/>
                <a:gd name="T44" fmla="*/ 146 w 377"/>
                <a:gd name="T45" fmla="*/ 351 h 379"/>
                <a:gd name="T46" fmla="*/ 157 w 377"/>
                <a:gd name="T47" fmla="*/ 365 h 379"/>
                <a:gd name="T48" fmla="*/ 171 w 377"/>
                <a:gd name="T49" fmla="*/ 374 h 379"/>
                <a:gd name="T50" fmla="*/ 190 w 377"/>
                <a:gd name="T51" fmla="*/ 379 h 379"/>
                <a:gd name="T52" fmla="*/ 197 w 377"/>
                <a:gd name="T53" fmla="*/ 377 h 379"/>
                <a:gd name="T54" fmla="*/ 215 w 377"/>
                <a:gd name="T55" fmla="*/ 371 h 379"/>
                <a:gd name="T56" fmla="*/ 227 w 377"/>
                <a:gd name="T57" fmla="*/ 358 h 379"/>
                <a:gd name="T58" fmla="*/ 233 w 377"/>
                <a:gd name="T59" fmla="*/ 341 h 379"/>
                <a:gd name="T60" fmla="*/ 235 w 377"/>
                <a:gd name="T61" fmla="*/ 235 h 379"/>
                <a:gd name="T62" fmla="*/ 332 w 377"/>
                <a:gd name="T63" fmla="*/ 235 h 379"/>
                <a:gd name="T64" fmla="*/ 349 w 377"/>
                <a:gd name="T65" fmla="*/ 232 h 379"/>
                <a:gd name="T66" fmla="*/ 365 w 377"/>
                <a:gd name="T67" fmla="*/ 222 h 379"/>
                <a:gd name="T68" fmla="*/ 374 w 377"/>
                <a:gd name="T69" fmla="*/ 207 h 379"/>
                <a:gd name="T70" fmla="*/ 377 w 377"/>
                <a:gd name="T71" fmla="*/ 189 h 379"/>
                <a:gd name="T72" fmla="*/ 377 w 377"/>
                <a:gd name="T73" fmla="*/ 180 h 379"/>
                <a:gd name="T74" fmla="*/ 370 w 377"/>
                <a:gd name="T75" fmla="*/ 163 h 379"/>
                <a:gd name="T76" fmla="*/ 357 w 377"/>
                <a:gd name="T77" fmla="*/ 150 h 379"/>
                <a:gd name="T78" fmla="*/ 341 w 377"/>
                <a:gd name="T79" fmla="*/ 144 h 379"/>
                <a:gd name="T80" fmla="*/ 332 w 377"/>
                <a:gd name="T81" fmla="*/ 142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79">
                  <a:moveTo>
                    <a:pt x="332" y="142"/>
                  </a:moveTo>
                  <a:lnTo>
                    <a:pt x="235" y="142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3" y="36"/>
                  </a:lnTo>
                  <a:lnTo>
                    <a:pt x="232" y="28"/>
                  </a:lnTo>
                  <a:lnTo>
                    <a:pt x="227" y="20"/>
                  </a:lnTo>
                  <a:lnTo>
                    <a:pt x="221" y="14"/>
                  </a:lnTo>
                  <a:lnTo>
                    <a:pt x="215" y="8"/>
                  </a:lnTo>
                  <a:lnTo>
                    <a:pt x="207" y="3"/>
                  </a:lnTo>
                  <a:lnTo>
                    <a:pt x="197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80" y="2"/>
                  </a:lnTo>
                  <a:lnTo>
                    <a:pt x="171" y="3"/>
                  </a:lnTo>
                  <a:lnTo>
                    <a:pt x="163" y="8"/>
                  </a:lnTo>
                  <a:lnTo>
                    <a:pt x="157" y="14"/>
                  </a:lnTo>
                  <a:lnTo>
                    <a:pt x="150" y="20"/>
                  </a:lnTo>
                  <a:lnTo>
                    <a:pt x="146" y="28"/>
                  </a:lnTo>
                  <a:lnTo>
                    <a:pt x="144" y="36"/>
                  </a:lnTo>
                  <a:lnTo>
                    <a:pt x="143" y="45"/>
                  </a:lnTo>
                  <a:lnTo>
                    <a:pt x="143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36" y="144"/>
                  </a:lnTo>
                  <a:lnTo>
                    <a:pt x="28" y="147"/>
                  </a:lnTo>
                  <a:lnTo>
                    <a:pt x="21" y="150"/>
                  </a:lnTo>
                  <a:lnTo>
                    <a:pt x="13" y="157"/>
                  </a:lnTo>
                  <a:lnTo>
                    <a:pt x="8" y="163"/>
                  </a:lnTo>
                  <a:lnTo>
                    <a:pt x="3" y="171"/>
                  </a:lnTo>
                  <a:lnTo>
                    <a:pt x="0" y="180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9"/>
                  </a:lnTo>
                  <a:lnTo>
                    <a:pt x="3" y="207"/>
                  </a:lnTo>
                  <a:lnTo>
                    <a:pt x="8" y="214"/>
                  </a:lnTo>
                  <a:lnTo>
                    <a:pt x="13" y="222"/>
                  </a:lnTo>
                  <a:lnTo>
                    <a:pt x="21" y="227"/>
                  </a:lnTo>
                  <a:lnTo>
                    <a:pt x="28" y="232"/>
                  </a:lnTo>
                  <a:lnTo>
                    <a:pt x="36" y="235"/>
                  </a:lnTo>
                  <a:lnTo>
                    <a:pt x="46" y="235"/>
                  </a:lnTo>
                  <a:lnTo>
                    <a:pt x="143" y="235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44" y="341"/>
                  </a:lnTo>
                  <a:lnTo>
                    <a:pt x="146" y="351"/>
                  </a:lnTo>
                  <a:lnTo>
                    <a:pt x="150" y="358"/>
                  </a:lnTo>
                  <a:lnTo>
                    <a:pt x="157" y="365"/>
                  </a:lnTo>
                  <a:lnTo>
                    <a:pt x="163" y="371"/>
                  </a:lnTo>
                  <a:lnTo>
                    <a:pt x="171" y="374"/>
                  </a:lnTo>
                  <a:lnTo>
                    <a:pt x="180" y="377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7" y="377"/>
                  </a:lnTo>
                  <a:lnTo>
                    <a:pt x="207" y="374"/>
                  </a:lnTo>
                  <a:lnTo>
                    <a:pt x="215" y="371"/>
                  </a:lnTo>
                  <a:lnTo>
                    <a:pt x="221" y="365"/>
                  </a:lnTo>
                  <a:lnTo>
                    <a:pt x="227" y="358"/>
                  </a:lnTo>
                  <a:lnTo>
                    <a:pt x="232" y="351"/>
                  </a:lnTo>
                  <a:lnTo>
                    <a:pt x="233" y="341"/>
                  </a:lnTo>
                  <a:lnTo>
                    <a:pt x="235" y="332"/>
                  </a:lnTo>
                  <a:lnTo>
                    <a:pt x="235" y="235"/>
                  </a:lnTo>
                  <a:lnTo>
                    <a:pt x="332" y="235"/>
                  </a:lnTo>
                  <a:lnTo>
                    <a:pt x="332" y="235"/>
                  </a:lnTo>
                  <a:lnTo>
                    <a:pt x="341" y="235"/>
                  </a:lnTo>
                  <a:lnTo>
                    <a:pt x="349" y="232"/>
                  </a:lnTo>
                  <a:lnTo>
                    <a:pt x="357" y="227"/>
                  </a:lnTo>
                  <a:lnTo>
                    <a:pt x="365" y="222"/>
                  </a:lnTo>
                  <a:lnTo>
                    <a:pt x="370" y="214"/>
                  </a:lnTo>
                  <a:lnTo>
                    <a:pt x="374" y="207"/>
                  </a:lnTo>
                  <a:lnTo>
                    <a:pt x="377" y="199"/>
                  </a:lnTo>
                  <a:lnTo>
                    <a:pt x="377" y="189"/>
                  </a:lnTo>
                  <a:lnTo>
                    <a:pt x="377" y="189"/>
                  </a:lnTo>
                  <a:lnTo>
                    <a:pt x="377" y="180"/>
                  </a:lnTo>
                  <a:lnTo>
                    <a:pt x="374" y="171"/>
                  </a:lnTo>
                  <a:lnTo>
                    <a:pt x="370" y="163"/>
                  </a:lnTo>
                  <a:lnTo>
                    <a:pt x="365" y="157"/>
                  </a:lnTo>
                  <a:lnTo>
                    <a:pt x="357" y="150"/>
                  </a:lnTo>
                  <a:lnTo>
                    <a:pt x="349" y="147"/>
                  </a:lnTo>
                  <a:lnTo>
                    <a:pt x="341" y="144"/>
                  </a:lnTo>
                  <a:lnTo>
                    <a:pt x="332" y="142"/>
                  </a:lnTo>
                  <a:lnTo>
                    <a:pt x="33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9" name="Picture 9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685" y="2000756"/>
            <a:ext cx="680494" cy="680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" name="组合 234"/>
          <p:cNvGrpSpPr/>
          <p:nvPr/>
        </p:nvGrpSpPr>
        <p:grpSpPr>
          <a:xfrm>
            <a:off x="1996195" y="3780097"/>
            <a:ext cx="733598" cy="661530"/>
            <a:chOff x="3037493" y="3582804"/>
            <a:chExt cx="925540" cy="849789"/>
          </a:xfrm>
        </p:grpSpPr>
        <p:pic>
          <p:nvPicPr>
            <p:cNvPr id="20" name="Picture 99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537" y="3940900"/>
              <a:ext cx="673496" cy="491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10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7493" y="3582804"/>
              <a:ext cx="827752" cy="718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组合 233"/>
          <p:cNvGrpSpPr/>
          <p:nvPr/>
        </p:nvGrpSpPr>
        <p:grpSpPr>
          <a:xfrm>
            <a:off x="865512" y="3709740"/>
            <a:ext cx="743424" cy="719426"/>
            <a:chOff x="1325520" y="3527712"/>
            <a:chExt cx="937936" cy="924163"/>
          </a:xfrm>
        </p:grpSpPr>
        <p:pic>
          <p:nvPicPr>
            <p:cNvPr id="22" name="Picture 101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396" y="3746701"/>
              <a:ext cx="472411" cy="472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10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520" y="3527712"/>
              <a:ext cx="937936" cy="92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组合 240"/>
          <p:cNvGrpSpPr/>
          <p:nvPr/>
        </p:nvGrpSpPr>
        <p:grpSpPr>
          <a:xfrm>
            <a:off x="893672" y="5385325"/>
            <a:ext cx="707398" cy="829860"/>
            <a:chOff x="1336538" y="5056505"/>
            <a:chExt cx="892484" cy="1066023"/>
          </a:xfrm>
        </p:grpSpPr>
        <p:pic>
          <p:nvPicPr>
            <p:cNvPr id="24" name="Picture 103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6538" y="5056505"/>
              <a:ext cx="892484" cy="1066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104"/>
            <p:cNvSpPr>
              <a:spLocks/>
            </p:cNvSpPr>
            <p:nvPr/>
          </p:nvSpPr>
          <p:spPr bwMode="auto">
            <a:xfrm>
              <a:off x="1623015" y="5417355"/>
              <a:ext cx="353964" cy="353964"/>
            </a:xfrm>
            <a:custGeom>
              <a:avLst/>
              <a:gdLst>
                <a:gd name="T0" fmla="*/ 257 w 257"/>
                <a:gd name="T1" fmla="*/ 87 h 257"/>
                <a:gd name="T2" fmla="*/ 171 w 257"/>
                <a:gd name="T3" fmla="*/ 87 h 257"/>
                <a:gd name="T4" fmla="*/ 171 w 257"/>
                <a:gd name="T5" fmla="*/ 0 h 257"/>
                <a:gd name="T6" fmla="*/ 86 w 257"/>
                <a:gd name="T7" fmla="*/ 0 h 257"/>
                <a:gd name="T8" fmla="*/ 86 w 257"/>
                <a:gd name="T9" fmla="*/ 87 h 257"/>
                <a:gd name="T10" fmla="*/ 0 w 257"/>
                <a:gd name="T11" fmla="*/ 87 h 257"/>
                <a:gd name="T12" fmla="*/ 0 w 257"/>
                <a:gd name="T13" fmla="*/ 171 h 257"/>
                <a:gd name="T14" fmla="*/ 86 w 257"/>
                <a:gd name="T15" fmla="*/ 171 h 257"/>
                <a:gd name="T16" fmla="*/ 86 w 257"/>
                <a:gd name="T17" fmla="*/ 257 h 257"/>
                <a:gd name="T18" fmla="*/ 171 w 257"/>
                <a:gd name="T19" fmla="*/ 257 h 257"/>
                <a:gd name="T20" fmla="*/ 171 w 257"/>
                <a:gd name="T21" fmla="*/ 171 h 257"/>
                <a:gd name="T22" fmla="*/ 257 w 257"/>
                <a:gd name="T23" fmla="*/ 171 h 257"/>
                <a:gd name="T24" fmla="*/ 257 w 257"/>
                <a:gd name="T25" fmla="*/ 8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57">
                  <a:moveTo>
                    <a:pt x="257" y="87"/>
                  </a:moveTo>
                  <a:lnTo>
                    <a:pt x="171" y="87"/>
                  </a:lnTo>
                  <a:lnTo>
                    <a:pt x="171" y="0"/>
                  </a:lnTo>
                  <a:lnTo>
                    <a:pt x="86" y="0"/>
                  </a:lnTo>
                  <a:lnTo>
                    <a:pt x="86" y="87"/>
                  </a:lnTo>
                  <a:lnTo>
                    <a:pt x="0" y="87"/>
                  </a:lnTo>
                  <a:lnTo>
                    <a:pt x="0" y="171"/>
                  </a:lnTo>
                  <a:lnTo>
                    <a:pt x="86" y="171"/>
                  </a:lnTo>
                  <a:lnTo>
                    <a:pt x="86" y="257"/>
                  </a:lnTo>
                  <a:lnTo>
                    <a:pt x="171" y="257"/>
                  </a:lnTo>
                  <a:lnTo>
                    <a:pt x="171" y="171"/>
                  </a:lnTo>
                  <a:lnTo>
                    <a:pt x="257" y="171"/>
                  </a:lnTo>
                  <a:lnTo>
                    <a:pt x="257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3024408" y="5484692"/>
            <a:ext cx="680106" cy="664746"/>
            <a:chOff x="4567663" y="5141897"/>
            <a:chExt cx="858052" cy="853921"/>
          </a:xfrm>
        </p:grpSpPr>
        <p:pic>
          <p:nvPicPr>
            <p:cNvPr id="35" name="Picture 114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7846" y="5736887"/>
              <a:ext cx="148747" cy="14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115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7846" y="5252080"/>
              <a:ext cx="148747" cy="14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116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8161" y="5252080"/>
              <a:ext cx="148747" cy="14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117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8161" y="5736887"/>
              <a:ext cx="148747" cy="14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18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7663" y="5442147"/>
              <a:ext cx="258931" cy="258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119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912" y="5442147"/>
              <a:ext cx="258931" cy="258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120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912" y="5141897"/>
              <a:ext cx="258931" cy="258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" name="Picture 121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8161" y="5442147"/>
              <a:ext cx="257554" cy="258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122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912" y="5736887"/>
              <a:ext cx="258931" cy="258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4" name="组合 243"/>
          <p:cNvGrpSpPr/>
          <p:nvPr/>
        </p:nvGrpSpPr>
        <p:grpSpPr>
          <a:xfrm>
            <a:off x="5125825" y="3776455"/>
            <a:ext cx="779448" cy="729076"/>
            <a:chOff x="4462989" y="6692727"/>
            <a:chExt cx="983386" cy="936558"/>
          </a:xfrm>
        </p:grpSpPr>
        <p:pic>
          <p:nvPicPr>
            <p:cNvPr id="44" name="Picture 123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2989" y="6692727"/>
              <a:ext cx="983386" cy="936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" name="Picture 124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0366" y="7028786"/>
              <a:ext cx="393905" cy="3939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3" name="组合 242"/>
          <p:cNvGrpSpPr/>
          <p:nvPr/>
        </p:nvGrpSpPr>
        <p:grpSpPr>
          <a:xfrm>
            <a:off x="6189742" y="1971559"/>
            <a:ext cx="822024" cy="915633"/>
            <a:chOff x="2840540" y="6448946"/>
            <a:chExt cx="1037100" cy="1176206"/>
          </a:xfrm>
        </p:grpSpPr>
        <p:pic>
          <p:nvPicPr>
            <p:cNvPr id="46" name="Picture 125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3185" y="6900697"/>
              <a:ext cx="724455" cy="7244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126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0540" y="6702367"/>
              <a:ext cx="369114" cy="369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27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9654" y="6448946"/>
              <a:ext cx="227253" cy="2258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组合 236"/>
          <p:cNvGrpSpPr/>
          <p:nvPr/>
        </p:nvGrpSpPr>
        <p:grpSpPr>
          <a:xfrm>
            <a:off x="4138094" y="3689715"/>
            <a:ext cx="695391" cy="682973"/>
            <a:chOff x="6183225" y="3524958"/>
            <a:chExt cx="877335" cy="877335"/>
          </a:xfrm>
        </p:grpSpPr>
        <p:pic>
          <p:nvPicPr>
            <p:cNvPr id="49" name="Picture 128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1255" y="3529089"/>
              <a:ext cx="381510" cy="181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Picture 129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6236" y="3527712"/>
              <a:ext cx="31678" cy="19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130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9936" y="3863771"/>
              <a:ext cx="420074" cy="5371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131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6236" y="4378878"/>
              <a:ext cx="31678" cy="19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132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4602" y="3653045"/>
              <a:ext cx="873202" cy="420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133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4602" y="4053837"/>
              <a:ext cx="20660" cy="31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" name="Picture 134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1277" y="4053837"/>
              <a:ext cx="19282" cy="31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" name="Picture 135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7907" y="3527712"/>
              <a:ext cx="425583" cy="873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" name="Picture 136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3225" y="3856884"/>
              <a:ext cx="873202" cy="426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" name="Freeform 137"/>
            <p:cNvSpPr>
              <a:spLocks/>
            </p:cNvSpPr>
            <p:nvPr/>
          </p:nvSpPr>
          <p:spPr bwMode="auto">
            <a:xfrm>
              <a:off x="6309936" y="3524958"/>
              <a:ext cx="414565" cy="877335"/>
            </a:xfrm>
            <a:custGeom>
              <a:avLst/>
              <a:gdLst>
                <a:gd name="T0" fmla="*/ 151 w 301"/>
                <a:gd name="T1" fmla="*/ 0 h 637"/>
                <a:gd name="T2" fmla="*/ 104 w 301"/>
                <a:gd name="T3" fmla="*/ 16 h 637"/>
                <a:gd name="T4" fmla="*/ 80 w 301"/>
                <a:gd name="T5" fmla="*/ 36 h 637"/>
                <a:gd name="T6" fmla="*/ 53 w 301"/>
                <a:gd name="T7" fmla="*/ 75 h 637"/>
                <a:gd name="T8" fmla="*/ 25 w 301"/>
                <a:gd name="T9" fmla="*/ 143 h 637"/>
                <a:gd name="T10" fmla="*/ 6 w 301"/>
                <a:gd name="T11" fmla="*/ 226 h 637"/>
                <a:gd name="T12" fmla="*/ 0 w 301"/>
                <a:gd name="T13" fmla="*/ 318 h 637"/>
                <a:gd name="T14" fmla="*/ 6 w 301"/>
                <a:gd name="T15" fmla="*/ 412 h 637"/>
                <a:gd name="T16" fmla="*/ 25 w 301"/>
                <a:gd name="T17" fmla="*/ 495 h 637"/>
                <a:gd name="T18" fmla="*/ 43 w 301"/>
                <a:gd name="T19" fmla="*/ 542 h 637"/>
                <a:gd name="T20" fmla="*/ 77 w 301"/>
                <a:gd name="T21" fmla="*/ 597 h 637"/>
                <a:gd name="T22" fmla="*/ 104 w 301"/>
                <a:gd name="T23" fmla="*/ 622 h 637"/>
                <a:gd name="T24" fmla="*/ 151 w 301"/>
                <a:gd name="T25" fmla="*/ 637 h 637"/>
                <a:gd name="T26" fmla="*/ 182 w 301"/>
                <a:gd name="T27" fmla="*/ 629 h 637"/>
                <a:gd name="T28" fmla="*/ 210 w 301"/>
                <a:gd name="T29" fmla="*/ 611 h 637"/>
                <a:gd name="T30" fmla="*/ 238 w 301"/>
                <a:gd name="T31" fmla="*/ 576 h 637"/>
                <a:gd name="T32" fmla="*/ 263 w 301"/>
                <a:gd name="T33" fmla="*/ 531 h 637"/>
                <a:gd name="T34" fmla="*/ 287 w 301"/>
                <a:gd name="T35" fmla="*/ 456 h 637"/>
                <a:gd name="T36" fmla="*/ 301 w 301"/>
                <a:gd name="T37" fmla="*/ 318 h 637"/>
                <a:gd name="T38" fmla="*/ 298 w 301"/>
                <a:gd name="T39" fmla="*/ 255 h 637"/>
                <a:gd name="T40" fmla="*/ 282 w 301"/>
                <a:gd name="T41" fmla="*/ 169 h 637"/>
                <a:gd name="T42" fmla="*/ 257 w 301"/>
                <a:gd name="T43" fmla="*/ 96 h 637"/>
                <a:gd name="T44" fmla="*/ 237 w 301"/>
                <a:gd name="T45" fmla="*/ 57 h 637"/>
                <a:gd name="T46" fmla="*/ 210 w 301"/>
                <a:gd name="T47" fmla="*/ 27 h 637"/>
                <a:gd name="T48" fmla="*/ 166 w 301"/>
                <a:gd name="T49" fmla="*/ 2 h 637"/>
                <a:gd name="T50" fmla="*/ 151 w 301"/>
                <a:gd name="T51" fmla="*/ 16 h 637"/>
                <a:gd name="T52" fmla="*/ 176 w 301"/>
                <a:gd name="T53" fmla="*/ 21 h 637"/>
                <a:gd name="T54" fmla="*/ 201 w 301"/>
                <a:gd name="T55" fmla="*/ 38 h 637"/>
                <a:gd name="T56" fmla="*/ 226 w 301"/>
                <a:gd name="T57" fmla="*/ 69 h 637"/>
                <a:gd name="T58" fmla="*/ 262 w 301"/>
                <a:gd name="T59" fmla="*/ 147 h 637"/>
                <a:gd name="T60" fmla="*/ 279 w 301"/>
                <a:gd name="T61" fmla="*/ 227 h 637"/>
                <a:gd name="T62" fmla="*/ 285 w 301"/>
                <a:gd name="T63" fmla="*/ 318 h 637"/>
                <a:gd name="T64" fmla="*/ 279 w 301"/>
                <a:gd name="T65" fmla="*/ 410 h 637"/>
                <a:gd name="T66" fmla="*/ 262 w 301"/>
                <a:gd name="T67" fmla="*/ 490 h 637"/>
                <a:gd name="T68" fmla="*/ 244 w 301"/>
                <a:gd name="T69" fmla="*/ 536 h 637"/>
                <a:gd name="T70" fmla="*/ 212 w 301"/>
                <a:gd name="T71" fmla="*/ 587 h 637"/>
                <a:gd name="T72" fmla="*/ 188 w 301"/>
                <a:gd name="T73" fmla="*/ 609 h 637"/>
                <a:gd name="T74" fmla="*/ 151 w 301"/>
                <a:gd name="T75" fmla="*/ 622 h 637"/>
                <a:gd name="T76" fmla="*/ 124 w 301"/>
                <a:gd name="T77" fmla="*/ 617 h 637"/>
                <a:gd name="T78" fmla="*/ 99 w 301"/>
                <a:gd name="T79" fmla="*/ 600 h 637"/>
                <a:gd name="T80" fmla="*/ 74 w 301"/>
                <a:gd name="T81" fmla="*/ 568 h 637"/>
                <a:gd name="T82" fmla="*/ 39 w 301"/>
                <a:gd name="T83" fmla="*/ 490 h 637"/>
                <a:gd name="T84" fmla="*/ 21 w 301"/>
                <a:gd name="T85" fmla="*/ 410 h 637"/>
                <a:gd name="T86" fmla="*/ 14 w 301"/>
                <a:gd name="T87" fmla="*/ 318 h 637"/>
                <a:gd name="T88" fmla="*/ 21 w 301"/>
                <a:gd name="T89" fmla="*/ 227 h 637"/>
                <a:gd name="T90" fmla="*/ 39 w 301"/>
                <a:gd name="T91" fmla="*/ 147 h 637"/>
                <a:gd name="T92" fmla="*/ 57 w 301"/>
                <a:gd name="T93" fmla="*/ 102 h 637"/>
                <a:gd name="T94" fmla="*/ 88 w 301"/>
                <a:gd name="T95" fmla="*/ 50 h 637"/>
                <a:gd name="T96" fmla="*/ 111 w 301"/>
                <a:gd name="T97" fmla="*/ 28 h 637"/>
                <a:gd name="T98" fmla="*/ 151 w 301"/>
                <a:gd name="T99" fmla="*/ 1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637">
                  <a:moveTo>
                    <a:pt x="151" y="8"/>
                  </a:moveTo>
                  <a:lnTo>
                    <a:pt x="151" y="0"/>
                  </a:lnTo>
                  <a:lnTo>
                    <a:pt x="151" y="0"/>
                  </a:lnTo>
                  <a:lnTo>
                    <a:pt x="133" y="2"/>
                  </a:lnTo>
                  <a:lnTo>
                    <a:pt x="118" y="6"/>
                  </a:lnTo>
                  <a:lnTo>
                    <a:pt x="104" y="16"/>
                  </a:lnTo>
                  <a:lnTo>
                    <a:pt x="89" y="27"/>
                  </a:lnTo>
                  <a:lnTo>
                    <a:pt x="89" y="27"/>
                  </a:lnTo>
                  <a:lnTo>
                    <a:pt x="80" y="36"/>
                  </a:lnTo>
                  <a:lnTo>
                    <a:pt x="71" y="49"/>
                  </a:lnTo>
                  <a:lnTo>
                    <a:pt x="61" y="61"/>
                  </a:lnTo>
                  <a:lnTo>
                    <a:pt x="53" y="75"/>
                  </a:lnTo>
                  <a:lnTo>
                    <a:pt x="44" y="91"/>
                  </a:lnTo>
                  <a:lnTo>
                    <a:pt x="38" y="107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14" y="182"/>
                  </a:lnTo>
                  <a:lnTo>
                    <a:pt x="6" y="226"/>
                  </a:lnTo>
                  <a:lnTo>
                    <a:pt x="2" y="271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51"/>
                  </a:lnTo>
                  <a:lnTo>
                    <a:pt x="3" y="382"/>
                  </a:lnTo>
                  <a:lnTo>
                    <a:pt x="6" y="412"/>
                  </a:lnTo>
                  <a:lnTo>
                    <a:pt x="11" y="442"/>
                  </a:lnTo>
                  <a:lnTo>
                    <a:pt x="17" y="468"/>
                  </a:lnTo>
                  <a:lnTo>
                    <a:pt x="25" y="495"/>
                  </a:lnTo>
                  <a:lnTo>
                    <a:pt x="33" y="518"/>
                  </a:lnTo>
                  <a:lnTo>
                    <a:pt x="43" y="542"/>
                  </a:lnTo>
                  <a:lnTo>
                    <a:pt x="43" y="542"/>
                  </a:lnTo>
                  <a:lnTo>
                    <a:pt x="53" y="562"/>
                  </a:lnTo>
                  <a:lnTo>
                    <a:pt x="64" y="581"/>
                  </a:lnTo>
                  <a:lnTo>
                    <a:pt x="77" y="597"/>
                  </a:lnTo>
                  <a:lnTo>
                    <a:pt x="89" y="611"/>
                  </a:lnTo>
                  <a:lnTo>
                    <a:pt x="89" y="611"/>
                  </a:lnTo>
                  <a:lnTo>
                    <a:pt x="104" y="622"/>
                  </a:lnTo>
                  <a:lnTo>
                    <a:pt x="118" y="629"/>
                  </a:lnTo>
                  <a:lnTo>
                    <a:pt x="133" y="636"/>
                  </a:lnTo>
                  <a:lnTo>
                    <a:pt x="151" y="637"/>
                  </a:lnTo>
                  <a:lnTo>
                    <a:pt x="151" y="637"/>
                  </a:lnTo>
                  <a:lnTo>
                    <a:pt x="166" y="636"/>
                  </a:lnTo>
                  <a:lnTo>
                    <a:pt x="182" y="629"/>
                  </a:lnTo>
                  <a:lnTo>
                    <a:pt x="196" y="622"/>
                  </a:lnTo>
                  <a:lnTo>
                    <a:pt x="210" y="611"/>
                  </a:lnTo>
                  <a:lnTo>
                    <a:pt x="210" y="611"/>
                  </a:lnTo>
                  <a:lnTo>
                    <a:pt x="221" y="600"/>
                  </a:lnTo>
                  <a:lnTo>
                    <a:pt x="230" y="589"/>
                  </a:lnTo>
                  <a:lnTo>
                    <a:pt x="238" y="576"/>
                  </a:lnTo>
                  <a:lnTo>
                    <a:pt x="248" y="562"/>
                  </a:lnTo>
                  <a:lnTo>
                    <a:pt x="255" y="546"/>
                  </a:lnTo>
                  <a:lnTo>
                    <a:pt x="263" y="531"/>
                  </a:lnTo>
                  <a:lnTo>
                    <a:pt x="276" y="495"/>
                  </a:lnTo>
                  <a:lnTo>
                    <a:pt x="276" y="495"/>
                  </a:lnTo>
                  <a:lnTo>
                    <a:pt x="287" y="456"/>
                  </a:lnTo>
                  <a:lnTo>
                    <a:pt x="293" y="412"/>
                  </a:lnTo>
                  <a:lnTo>
                    <a:pt x="299" y="366"/>
                  </a:lnTo>
                  <a:lnTo>
                    <a:pt x="301" y="318"/>
                  </a:lnTo>
                  <a:lnTo>
                    <a:pt x="301" y="318"/>
                  </a:lnTo>
                  <a:lnTo>
                    <a:pt x="299" y="287"/>
                  </a:lnTo>
                  <a:lnTo>
                    <a:pt x="298" y="255"/>
                  </a:lnTo>
                  <a:lnTo>
                    <a:pt x="293" y="226"/>
                  </a:lnTo>
                  <a:lnTo>
                    <a:pt x="288" y="196"/>
                  </a:lnTo>
                  <a:lnTo>
                    <a:pt x="282" y="169"/>
                  </a:lnTo>
                  <a:lnTo>
                    <a:pt x="276" y="143"/>
                  </a:lnTo>
                  <a:lnTo>
                    <a:pt x="266" y="118"/>
                  </a:lnTo>
                  <a:lnTo>
                    <a:pt x="257" y="96"/>
                  </a:lnTo>
                  <a:lnTo>
                    <a:pt x="257" y="96"/>
                  </a:lnTo>
                  <a:lnTo>
                    <a:pt x="248" y="75"/>
                  </a:lnTo>
                  <a:lnTo>
                    <a:pt x="237" y="57"/>
                  </a:lnTo>
                  <a:lnTo>
                    <a:pt x="224" y="41"/>
                  </a:lnTo>
                  <a:lnTo>
                    <a:pt x="210" y="27"/>
                  </a:lnTo>
                  <a:lnTo>
                    <a:pt x="210" y="27"/>
                  </a:lnTo>
                  <a:lnTo>
                    <a:pt x="196" y="16"/>
                  </a:lnTo>
                  <a:lnTo>
                    <a:pt x="182" y="6"/>
                  </a:lnTo>
                  <a:lnTo>
                    <a:pt x="166" y="2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63" y="16"/>
                  </a:lnTo>
                  <a:lnTo>
                    <a:pt x="176" y="21"/>
                  </a:lnTo>
                  <a:lnTo>
                    <a:pt x="188" y="2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10" y="47"/>
                  </a:lnTo>
                  <a:lnTo>
                    <a:pt x="218" y="57"/>
                  </a:lnTo>
                  <a:lnTo>
                    <a:pt x="226" y="69"/>
                  </a:lnTo>
                  <a:lnTo>
                    <a:pt x="233" y="82"/>
                  </a:lnTo>
                  <a:lnTo>
                    <a:pt x="249" y="113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71" y="185"/>
                  </a:lnTo>
                  <a:lnTo>
                    <a:pt x="279" y="227"/>
                  </a:lnTo>
                  <a:lnTo>
                    <a:pt x="284" y="271"/>
                  </a:lnTo>
                  <a:lnTo>
                    <a:pt x="285" y="318"/>
                  </a:lnTo>
                  <a:lnTo>
                    <a:pt x="285" y="318"/>
                  </a:lnTo>
                  <a:lnTo>
                    <a:pt x="285" y="349"/>
                  </a:lnTo>
                  <a:lnTo>
                    <a:pt x="282" y="381"/>
                  </a:lnTo>
                  <a:lnTo>
                    <a:pt x="279" y="410"/>
                  </a:lnTo>
                  <a:lnTo>
                    <a:pt x="274" y="438"/>
                  </a:lnTo>
                  <a:lnTo>
                    <a:pt x="268" y="465"/>
                  </a:lnTo>
                  <a:lnTo>
                    <a:pt x="262" y="490"/>
                  </a:lnTo>
                  <a:lnTo>
                    <a:pt x="252" y="514"/>
                  </a:lnTo>
                  <a:lnTo>
                    <a:pt x="244" y="536"/>
                  </a:lnTo>
                  <a:lnTo>
                    <a:pt x="244" y="536"/>
                  </a:lnTo>
                  <a:lnTo>
                    <a:pt x="233" y="554"/>
                  </a:lnTo>
                  <a:lnTo>
                    <a:pt x="224" y="572"/>
                  </a:lnTo>
                  <a:lnTo>
                    <a:pt x="212" y="587"/>
                  </a:lnTo>
                  <a:lnTo>
                    <a:pt x="201" y="600"/>
                  </a:lnTo>
                  <a:lnTo>
                    <a:pt x="201" y="600"/>
                  </a:lnTo>
                  <a:lnTo>
                    <a:pt x="188" y="609"/>
                  </a:lnTo>
                  <a:lnTo>
                    <a:pt x="176" y="617"/>
                  </a:lnTo>
                  <a:lnTo>
                    <a:pt x="163" y="620"/>
                  </a:lnTo>
                  <a:lnTo>
                    <a:pt x="151" y="622"/>
                  </a:lnTo>
                  <a:lnTo>
                    <a:pt x="151" y="622"/>
                  </a:lnTo>
                  <a:lnTo>
                    <a:pt x="136" y="620"/>
                  </a:lnTo>
                  <a:lnTo>
                    <a:pt x="124" y="617"/>
                  </a:lnTo>
                  <a:lnTo>
                    <a:pt x="111" y="609"/>
                  </a:lnTo>
                  <a:lnTo>
                    <a:pt x="99" y="600"/>
                  </a:lnTo>
                  <a:lnTo>
                    <a:pt x="99" y="600"/>
                  </a:lnTo>
                  <a:lnTo>
                    <a:pt x="91" y="590"/>
                  </a:lnTo>
                  <a:lnTo>
                    <a:pt x="82" y="579"/>
                  </a:lnTo>
                  <a:lnTo>
                    <a:pt x="74" y="568"/>
                  </a:lnTo>
                  <a:lnTo>
                    <a:pt x="66" y="554"/>
                  </a:lnTo>
                  <a:lnTo>
                    <a:pt x="52" y="525"/>
                  </a:lnTo>
                  <a:lnTo>
                    <a:pt x="39" y="490"/>
                  </a:lnTo>
                  <a:lnTo>
                    <a:pt x="39" y="490"/>
                  </a:lnTo>
                  <a:lnTo>
                    <a:pt x="28" y="451"/>
                  </a:lnTo>
                  <a:lnTo>
                    <a:pt x="21" y="410"/>
                  </a:lnTo>
                  <a:lnTo>
                    <a:pt x="16" y="365"/>
                  </a:lnTo>
                  <a:lnTo>
                    <a:pt x="14" y="318"/>
                  </a:lnTo>
                  <a:lnTo>
                    <a:pt x="14" y="318"/>
                  </a:lnTo>
                  <a:lnTo>
                    <a:pt x="16" y="287"/>
                  </a:lnTo>
                  <a:lnTo>
                    <a:pt x="17" y="257"/>
                  </a:lnTo>
                  <a:lnTo>
                    <a:pt x="21" y="227"/>
                  </a:lnTo>
                  <a:lnTo>
                    <a:pt x="25" y="199"/>
                  </a:lnTo>
                  <a:lnTo>
                    <a:pt x="32" y="172"/>
                  </a:lnTo>
                  <a:lnTo>
                    <a:pt x="39" y="147"/>
                  </a:lnTo>
                  <a:lnTo>
                    <a:pt x="47" y="124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66" y="82"/>
                  </a:lnTo>
                  <a:lnTo>
                    <a:pt x="77" y="64"/>
                  </a:lnTo>
                  <a:lnTo>
                    <a:pt x="88" y="50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111" y="28"/>
                  </a:lnTo>
                  <a:lnTo>
                    <a:pt x="124" y="21"/>
                  </a:lnTo>
                  <a:lnTo>
                    <a:pt x="136" y="16"/>
                  </a:lnTo>
                  <a:lnTo>
                    <a:pt x="151" y="16"/>
                  </a:lnTo>
                  <a:lnTo>
                    <a:pt x="151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38"/>
            <p:cNvSpPr>
              <a:spLocks/>
            </p:cNvSpPr>
            <p:nvPr/>
          </p:nvSpPr>
          <p:spPr bwMode="auto">
            <a:xfrm>
              <a:off x="6183225" y="3650291"/>
              <a:ext cx="877335" cy="414565"/>
            </a:xfrm>
            <a:custGeom>
              <a:avLst/>
              <a:gdLst>
                <a:gd name="T0" fmla="*/ 637 w 637"/>
                <a:gd name="T1" fmla="*/ 150 h 301"/>
                <a:gd name="T2" fmla="*/ 621 w 637"/>
                <a:gd name="T3" fmla="*/ 103 h 301"/>
                <a:gd name="T4" fmla="*/ 601 w 637"/>
                <a:gd name="T5" fmla="*/ 78 h 301"/>
                <a:gd name="T6" fmla="*/ 562 w 637"/>
                <a:gd name="T7" fmla="*/ 52 h 301"/>
                <a:gd name="T8" fmla="*/ 495 w 637"/>
                <a:gd name="T9" fmla="*/ 23 h 301"/>
                <a:gd name="T10" fmla="*/ 412 w 637"/>
                <a:gd name="T11" fmla="*/ 6 h 301"/>
                <a:gd name="T12" fmla="*/ 319 w 637"/>
                <a:gd name="T13" fmla="*/ 0 h 301"/>
                <a:gd name="T14" fmla="*/ 225 w 637"/>
                <a:gd name="T15" fmla="*/ 6 h 301"/>
                <a:gd name="T16" fmla="*/ 142 w 637"/>
                <a:gd name="T17" fmla="*/ 23 h 301"/>
                <a:gd name="T18" fmla="*/ 95 w 637"/>
                <a:gd name="T19" fmla="*/ 42 h 301"/>
                <a:gd name="T20" fmla="*/ 41 w 637"/>
                <a:gd name="T21" fmla="*/ 75 h 301"/>
                <a:gd name="T22" fmla="*/ 16 w 637"/>
                <a:gd name="T23" fmla="*/ 103 h 301"/>
                <a:gd name="T24" fmla="*/ 0 w 637"/>
                <a:gd name="T25" fmla="*/ 150 h 301"/>
                <a:gd name="T26" fmla="*/ 8 w 637"/>
                <a:gd name="T27" fmla="*/ 182 h 301"/>
                <a:gd name="T28" fmla="*/ 26 w 637"/>
                <a:gd name="T29" fmla="*/ 210 h 301"/>
                <a:gd name="T30" fmla="*/ 61 w 637"/>
                <a:gd name="T31" fmla="*/ 238 h 301"/>
                <a:gd name="T32" fmla="*/ 106 w 637"/>
                <a:gd name="T33" fmla="*/ 261 h 301"/>
                <a:gd name="T34" fmla="*/ 183 w 637"/>
                <a:gd name="T35" fmla="*/ 285 h 301"/>
                <a:gd name="T36" fmla="*/ 319 w 637"/>
                <a:gd name="T37" fmla="*/ 301 h 301"/>
                <a:gd name="T38" fmla="*/ 382 w 637"/>
                <a:gd name="T39" fmla="*/ 297 h 301"/>
                <a:gd name="T40" fmla="*/ 470 w 637"/>
                <a:gd name="T41" fmla="*/ 282 h 301"/>
                <a:gd name="T42" fmla="*/ 542 w 637"/>
                <a:gd name="T43" fmla="*/ 257 h 301"/>
                <a:gd name="T44" fmla="*/ 581 w 637"/>
                <a:gd name="T45" fmla="*/ 235 h 301"/>
                <a:gd name="T46" fmla="*/ 610 w 637"/>
                <a:gd name="T47" fmla="*/ 210 h 301"/>
                <a:gd name="T48" fmla="*/ 635 w 637"/>
                <a:gd name="T49" fmla="*/ 166 h 301"/>
                <a:gd name="T50" fmla="*/ 623 w 637"/>
                <a:gd name="T51" fmla="*/ 150 h 301"/>
                <a:gd name="T52" fmla="*/ 617 w 637"/>
                <a:gd name="T53" fmla="*/ 175 h 301"/>
                <a:gd name="T54" fmla="*/ 599 w 637"/>
                <a:gd name="T55" fmla="*/ 200 h 301"/>
                <a:gd name="T56" fmla="*/ 568 w 637"/>
                <a:gd name="T57" fmla="*/ 225 h 301"/>
                <a:gd name="T58" fmla="*/ 490 w 637"/>
                <a:gd name="T59" fmla="*/ 261 h 301"/>
                <a:gd name="T60" fmla="*/ 410 w 637"/>
                <a:gd name="T61" fmla="*/ 279 h 301"/>
                <a:gd name="T62" fmla="*/ 319 w 637"/>
                <a:gd name="T63" fmla="*/ 285 h 301"/>
                <a:gd name="T64" fmla="*/ 227 w 637"/>
                <a:gd name="T65" fmla="*/ 279 h 301"/>
                <a:gd name="T66" fmla="*/ 147 w 637"/>
                <a:gd name="T67" fmla="*/ 261 h 301"/>
                <a:gd name="T68" fmla="*/ 102 w 637"/>
                <a:gd name="T69" fmla="*/ 244 h 301"/>
                <a:gd name="T70" fmla="*/ 50 w 637"/>
                <a:gd name="T71" fmla="*/ 211 h 301"/>
                <a:gd name="T72" fmla="*/ 28 w 637"/>
                <a:gd name="T73" fmla="*/ 188 h 301"/>
                <a:gd name="T74" fmla="*/ 16 w 637"/>
                <a:gd name="T75" fmla="*/ 150 h 301"/>
                <a:gd name="T76" fmla="*/ 22 w 637"/>
                <a:gd name="T77" fmla="*/ 124 h 301"/>
                <a:gd name="T78" fmla="*/ 37 w 637"/>
                <a:gd name="T79" fmla="*/ 99 h 301"/>
                <a:gd name="T80" fmla="*/ 69 w 637"/>
                <a:gd name="T81" fmla="*/ 74 h 301"/>
                <a:gd name="T82" fmla="*/ 147 w 637"/>
                <a:gd name="T83" fmla="*/ 39 h 301"/>
                <a:gd name="T84" fmla="*/ 227 w 637"/>
                <a:gd name="T85" fmla="*/ 20 h 301"/>
                <a:gd name="T86" fmla="*/ 319 w 637"/>
                <a:gd name="T87" fmla="*/ 14 h 301"/>
                <a:gd name="T88" fmla="*/ 410 w 637"/>
                <a:gd name="T89" fmla="*/ 20 h 301"/>
                <a:gd name="T90" fmla="*/ 490 w 637"/>
                <a:gd name="T91" fmla="*/ 39 h 301"/>
                <a:gd name="T92" fmla="*/ 535 w 637"/>
                <a:gd name="T93" fmla="*/ 55 h 301"/>
                <a:gd name="T94" fmla="*/ 587 w 637"/>
                <a:gd name="T95" fmla="*/ 88 h 301"/>
                <a:gd name="T96" fmla="*/ 609 w 637"/>
                <a:gd name="T97" fmla="*/ 111 h 301"/>
                <a:gd name="T98" fmla="*/ 623 w 637"/>
                <a:gd name="T99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7" h="301">
                  <a:moveTo>
                    <a:pt x="629" y="150"/>
                  </a:moveTo>
                  <a:lnTo>
                    <a:pt x="637" y="150"/>
                  </a:lnTo>
                  <a:lnTo>
                    <a:pt x="637" y="150"/>
                  </a:lnTo>
                  <a:lnTo>
                    <a:pt x="635" y="133"/>
                  </a:lnTo>
                  <a:lnTo>
                    <a:pt x="631" y="117"/>
                  </a:lnTo>
                  <a:lnTo>
                    <a:pt x="621" y="103"/>
                  </a:lnTo>
                  <a:lnTo>
                    <a:pt x="610" y="89"/>
                  </a:lnTo>
                  <a:lnTo>
                    <a:pt x="610" y="89"/>
                  </a:lnTo>
                  <a:lnTo>
                    <a:pt x="601" y="78"/>
                  </a:lnTo>
                  <a:lnTo>
                    <a:pt x="590" y="69"/>
                  </a:lnTo>
                  <a:lnTo>
                    <a:pt x="576" y="61"/>
                  </a:lnTo>
                  <a:lnTo>
                    <a:pt x="562" y="52"/>
                  </a:lnTo>
                  <a:lnTo>
                    <a:pt x="548" y="44"/>
                  </a:lnTo>
                  <a:lnTo>
                    <a:pt x="531" y="38"/>
                  </a:lnTo>
                  <a:lnTo>
                    <a:pt x="495" y="23"/>
                  </a:lnTo>
                  <a:lnTo>
                    <a:pt x="495" y="23"/>
                  </a:lnTo>
                  <a:lnTo>
                    <a:pt x="455" y="14"/>
                  </a:lnTo>
                  <a:lnTo>
                    <a:pt x="412" y="6"/>
                  </a:lnTo>
                  <a:lnTo>
                    <a:pt x="366" y="2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286" y="0"/>
                  </a:lnTo>
                  <a:lnTo>
                    <a:pt x="255" y="2"/>
                  </a:lnTo>
                  <a:lnTo>
                    <a:pt x="225" y="6"/>
                  </a:lnTo>
                  <a:lnTo>
                    <a:pt x="196" y="11"/>
                  </a:lnTo>
                  <a:lnTo>
                    <a:pt x="169" y="17"/>
                  </a:lnTo>
                  <a:lnTo>
                    <a:pt x="142" y="23"/>
                  </a:lnTo>
                  <a:lnTo>
                    <a:pt x="119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5" y="52"/>
                  </a:lnTo>
                  <a:lnTo>
                    <a:pt x="56" y="64"/>
                  </a:lnTo>
                  <a:lnTo>
                    <a:pt x="41" y="75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16" y="103"/>
                  </a:lnTo>
                  <a:lnTo>
                    <a:pt x="8" y="117"/>
                  </a:lnTo>
                  <a:lnTo>
                    <a:pt x="1" y="13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66"/>
                  </a:lnTo>
                  <a:lnTo>
                    <a:pt x="8" y="182"/>
                  </a:lnTo>
                  <a:lnTo>
                    <a:pt x="16" y="196"/>
                  </a:lnTo>
                  <a:lnTo>
                    <a:pt x="26" y="210"/>
                  </a:lnTo>
                  <a:lnTo>
                    <a:pt x="26" y="210"/>
                  </a:lnTo>
                  <a:lnTo>
                    <a:pt x="37" y="221"/>
                  </a:lnTo>
                  <a:lnTo>
                    <a:pt x="48" y="230"/>
                  </a:lnTo>
                  <a:lnTo>
                    <a:pt x="61" y="238"/>
                  </a:lnTo>
                  <a:lnTo>
                    <a:pt x="75" y="247"/>
                  </a:lnTo>
                  <a:lnTo>
                    <a:pt x="91" y="255"/>
                  </a:lnTo>
                  <a:lnTo>
                    <a:pt x="106" y="261"/>
                  </a:lnTo>
                  <a:lnTo>
                    <a:pt x="142" y="275"/>
                  </a:lnTo>
                  <a:lnTo>
                    <a:pt x="142" y="275"/>
                  </a:lnTo>
                  <a:lnTo>
                    <a:pt x="183" y="285"/>
                  </a:lnTo>
                  <a:lnTo>
                    <a:pt x="225" y="293"/>
                  </a:lnTo>
                  <a:lnTo>
                    <a:pt x="271" y="297"/>
                  </a:lnTo>
                  <a:lnTo>
                    <a:pt x="319" y="301"/>
                  </a:lnTo>
                  <a:lnTo>
                    <a:pt x="319" y="301"/>
                  </a:lnTo>
                  <a:lnTo>
                    <a:pt x="351" y="299"/>
                  </a:lnTo>
                  <a:lnTo>
                    <a:pt x="382" y="297"/>
                  </a:lnTo>
                  <a:lnTo>
                    <a:pt x="412" y="293"/>
                  </a:lnTo>
                  <a:lnTo>
                    <a:pt x="441" y="288"/>
                  </a:lnTo>
                  <a:lnTo>
                    <a:pt x="470" y="282"/>
                  </a:lnTo>
                  <a:lnTo>
                    <a:pt x="495" y="275"/>
                  </a:lnTo>
                  <a:lnTo>
                    <a:pt x="520" y="266"/>
                  </a:lnTo>
                  <a:lnTo>
                    <a:pt x="542" y="257"/>
                  </a:lnTo>
                  <a:lnTo>
                    <a:pt x="542" y="257"/>
                  </a:lnTo>
                  <a:lnTo>
                    <a:pt x="562" y="247"/>
                  </a:lnTo>
                  <a:lnTo>
                    <a:pt x="581" y="235"/>
                  </a:lnTo>
                  <a:lnTo>
                    <a:pt x="596" y="224"/>
                  </a:lnTo>
                  <a:lnTo>
                    <a:pt x="610" y="210"/>
                  </a:lnTo>
                  <a:lnTo>
                    <a:pt x="610" y="210"/>
                  </a:lnTo>
                  <a:lnTo>
                    <a:pt x="621" y="196"/>
                  </a:lnTo>
                  <a:lnTo>
                    <a:pt x="631" y="182"/>
                  </a:lnTo>
                  <a:lnTo>
                    <a:pt x="635" y="166"/>
                  </a:lnTo>
                  <a:lnTo>
                    <a:pt x="637" y="150"/>
                  </a:lnTo>
                  <a:lnTo>
                    <a:pt x="629" y="150"/>
                  </a:lnTo>
                  <a:lnTo>
                    <a:pt x="623" y="150"/>
                  </a:lnTo>
                  <a:lnTo>
                    <a:pt x="623" y="150"/>
                  </a:lnTo>
                  <a:lnTo>
                    <a:pt x="621" y="163"/>
                  </a:lnTo>
                  <a:lnTo>
                    <a:pt x="617" y="175"/>
                  </a:lnTo>
                  <a:lnTo>
                    <a:pt x="609" y="188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0" y="208"/>
                  </a:lnTo>
                  <a:lnTo>
                    <a:pt x="581" y="218"/>
                  </a:lnTo>
                  <a:lnTo>
                    <a:pt x="568" y="225"/>
                  </a:lnTo>
                  <a:lnTo>
                    <a:pt x="556" y="233"/>
                  </a:lnTo>
                  <a:lnTo>
                    <a:pt x="524" y="249"/>
                  </a:lnTo>
                  <a:lnTo>
                    <a:pt x="490" y="261"/>
                  </a:lnTo>
                  <a:lnTo>
                    <a:pt x="490" y="261"/>
                  </a:lnTo>
                  <a:lnTo>
                    <a:pt x="452" y="271"/>
                  </a:lnTo>
                  <a:lnTo>
                    <a:pt x="410" y="279"/>
                  </a:lnTo>
                  <a:lnTo>
                    <a:pt x="366" y="283"/>
                  </a:lnTo>
                  <a:lnTo>
                    <a:pt x="319" y="285"/>
                  </a:lnTo>
                  <a:lnTo>
                    <a:pt x="319" y="285"/>
                  </a:lnTo>
                  <a:lnTo>
                    <a:pt x="288" y="283"/>
                  </a:lnTo>
                  <a:lnTo>
                    <a:pt x="257" y="282"/>
                  </a:lnTo>
                  <a:lnTo>
                    <a:pt x="227" y="279"/>
                  </a:lnTo>
                  <a:lnTo>
                    <a:pt x="199" y="274"/>
                  </a:lnTo>
                  <a:lnTo>
                    <a:pt x="172" y="268"/>
                  </a:lnTo>
                  <a:lnTo>
                    <a:pt x="147" y="261"/>
                  </a:lnTo>
                  <a:lnTo>
                    <a:pt x="124" y="252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83" y="233"/>
                  </a:lnTo>
                  <a:lnTo>
                    <a:pt x="66" y="224"/>
                  </a:lnTo>
                  <a:lnTo>
                    <a:pt x="50" y="211"/>
                  </a:lnTo>
                  <a:lnTo>
                    <a:pt x="37" y="200"/>
                  </a:lnTo>
                  <a:lnTo>
                    <a:pt x="37" y="200"/>
                  </a:lnTo>
                  <a:lnTo>
                    <a:pt x="28" y="188"/>
                  </a:lnTo>
                  <a:lnTo>
                    <a:pt x="22" y="175"/>
                  </a:lnTo>
                  <a:lnTo>
                    <a:pt x="17" y="163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7" y="136"/>
                  </a:lnTo>
                  <a:lnTo>
                    <a:pt x="22" y="124"/>
                  </a:lnTo>
                  <a:lnTo>
                    <a:pt x="28" y="111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47" y="91"/>
                  </a:lnTo>
                  <a:lnTo>
                    <a:pt x="58" y="81"/>
                  </a:lnTo>
                  <a:lnTo>
                    <a:pt x="69" y="74"/>
                  </a:lnTo>
                  <a:lnTo>
                    <a:pt x="83" y="66"/>
                  </a:lnTo>
                  <a:lnTo>
                    <a:pt x="113" y="52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86" y="28"/>
                  </a:lnTo>
                  <a:lnTo>
                    <a:pt x="227" y="20"/>
                  </a:lnTo>
                  <a:lnTo>
                    <a:pt x="272" y="16"/>
                  </a:lnTo>
                  <a:lnTo>
                    <a:pt x="319" y="14"/>
                  </a:lnTo>
                  <a:lnTo>
                    <a:pt x="319" y="14"/>
                  </a:lnTo>
                  <a:lnTo>
                    <a:pt x="351" y="16"/>
                  </a:lnTo>
                  <a:lnTo>
                    <a:pt x="380" y="17"/>
                  </a:lnTo>
                  <a:lnTo>
                    <a:pt x="410" y="20"/>
                  </a:lnTo>
                  <a:lnTo>
                    <a:pt x="438" y="25"/>
                  </a:lnTo>
                  <a:lnTo>
                    <a:pt x="465" y="31"/>
                  </a:lnTo>
                  <a:lnTo>
                    <a:pt x="490" y="39"/>
                  </a:lnTo>
                  <a:lnTo>
                    <a:pt x="513" y="47"/>
                  </a:lnTo>
                  <a:lnTo>
                    <a:pt x="535" y="55"/>
                  </a:lnTo>
                  <a:lnTo>
                    <a:pt x="535" y="55"/>
                  </a:lnTo>
                  <a:lnTo>
                    <a:pt x="556" y="66"/>
                  </a:lnTo>
                  <a:lnTo>
                    <a:pt x="573" y="77"/>
                  </a:lnTo>
                  <a:lnTo>
                    <a:pt x="587" y="88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609" y="111"/>
                  </a:lnTo>
                  <a:lnTo>
                    <a:pt x="617" y="124"/>
                  </a:lnTo>
                  <a:lnTo>
                    <a:pt x="621" y="136"/>
                  </a:lnTo>
                  <a:lnTo>
                    <a:pt x="623" y="150"/>
                  </a:lnTo>
                  <a:lnTo>
                    <a:pt x="629" y="15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4122817" y="2043335"/>
            <a:ext cx="672465" cy="599344"/>
            <a:chOff x="6180471" y="1975505"/>
            <a:chExt cx="848411" cy="769906"/>
          </a:xfrm>
        </p:grpSpPr>
        <p:pic>
          <p:nvPicPr>
            <p:cNvPr id="62" name="Picture 141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0471" y="1975505"/>
              <a:ext cx="848411" cy="769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142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5995" y="2089821"/>
              <a:ext cx="201084" cy="180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0" name="组合 239"/>
          <p:cNvGrpSpPr/>
          <p:nvPr/>
        </p:nvGrpSpPr>
        <p:grpSpPr>
          <a:xfrm>
            <a:off x="1941718" y="5455471"/>
            <a:ext cx="692115" cy="664745"/>
            <a:chOff x="2965874" y="5141897"/>
            <a:chExt cx="873202" cy="853920"/>
          </a:xfrm>
        </p:grpSpPr>
        <p:sp>
          <p:nvSpPr>
            <p:cNvPr id="64" name="Freeform 143"/>
            <p:cNvSpPr>
              <a:spLocks/>
            </p:cNvSpPr>
            <p:nvPr/>
          </p:nvSpPr>
          <p:spPr bwMode="auto">
            <a:xfrm>
              <a:off x="3124262" y="5515143"/>
              <a:ext cx="96410" cy="100543"/>
            </a:xfrm>
            <a:custGeom>
              <a:avLst/>
              <a:gdLst>
                <a:gd name="T0" fmla="*/ 56 w 70"/>
                <a:gd name="T1" fmla="*/ 36 h 73"/>
                <a:gd name="T2" fmla="*/ 57 w 70"/>
                <a:gd name="T3" fmla="*/ 22 h 73"/>
                <a:gd name="T4" fmla="*/ 56 w 70"/>
                <a:gd name="T5" fmla="*/ 22 h 73"/>
                <a:gd name="T6" fmla="*/ 53 w 70"/>
                <a:gd name="T7" fmla="*/ 33 h 73"/>
                <a:gd name="T8" fmla="*/ 37 w 70"/>
                <a:gd name="T9" fmla="*/ 59 h 73"/>
                <a:gd name="T10" fmla="*/ 32 w 70"/>
                <a:gd name="T11" fmla="*/ 59 h 73"/>
                <a:gd name="T12" fmla="*/ 15 w 70"/>
                <a:gd name="T13" fmla="*/ 33 h 73"/>
                <a:gd name="T14" fmla="*/ 12 w 70"/>
                <a:gd name="T15" fmla="*/ 22 h 73"/>
                <a:gd name="T16" fmla="*/ 11 w 70"/>
                <a:gd name="T17" fmla="*/ 22 h 73"/>
                <a:gd name="T18" fmla="*/ 14 w 70"/>
                <a:gd name="T19" fmla="*/ 36 h 73"/>
                <a:gd name="T20" fmla="*/ 14 w 70"/>
                <a:gd name="T21" fmla="*/ 73 h 73"/>
                <a:gd name="T22" fmla="*/ 0 w 70"/>
                <a:gd name="T23" fmla="*/ 73 h 73"/>
                <a:gd name="T24" fmla="*/ 0 w 70"/>
                <a:gd name="T25" fmla="*/ 0 h 73"/>
                <a:gd name="T26" fmla="*/ 12 w 70"/>
                <a:gd name="T27" fmla="*/ 0 h 73"/>
                <a:gd name="T28" fmla="*/ 32 w 70"/>
                <a:gd name="T29" fmla="*/ 34 h 73"/>
                <a:gd name="T30" fmla="*/ 36 w 70"/>
                <a:gd name="T31" fmla="*/ 42 h 73"/>
                <a:gd name="T32" fmla="*/ 36 w 70"/>
                <a:gd name="T33" fmla="*/ 42 h 73"/>
                <a:gd name="T34" fmla="*/ 39 w 70"/>
                <a:gd name="T35" fmla="*/ 33 h 73"/>
                <a:gd name="T36" fmla="*/ 57 w 70"/>
                <a:gd name="T37" fmla="*/ 0 h 73"/>
                <a:gd name="T38" fmla="*/ 70 w 70"/>
                <a:gd name="T39" fmla="*/ 0 h 73"/>
                <a:gd name="T40" fmla="*/ 70 w 70"/>
                <a:gd name="T41" fmla="*/ 73 h 73"/>
                <a:gd name="T42" fmla="*/ 56 w 70"/>
                <a:gd name="T43" fmla="*/ 73 h 73"/>
                <a:gd name="T44" fmla="*/ 56 w 70"/>
                <a:gd name="T4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73">
                  <a:moveTo>
                    <a:pt x="56" y="36"/>
                  </a:moveTo>
                  <a:lnTo>
                    <a:pt x="57" y="22"/>
                  </a:lnTo>
                  <a:lnTo>
                    <a:pt x="56" y="22"/>
                  </a:lnTo>
                  <a:lnTo>
                    <a:pt x="53" y="33"/>
                  </a:lnTo>
                  <a:lnTo>
                    <a:pt x="37" y="59"/>
                  </a:lnTo>
                  <a:lnTo>
                    <a:pt x="32" y="59"/>
                  </a:lnTo>
                  <a:lnTo>
                    <a:pt x="15" y="3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4" y="36"/>
                  </a:lnTo>
                  <a:lnTo>
                    <a:pt x="14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2" y="34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9" y="33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73"/>
                  </a:lnTo>
                  <a:lnTo>
                    <a:pt x="56" y="73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44"/>
            <p:cNvSpPr>
              <a:spLocks/>
            </p:cNvSpPr>
            <p:nvPr/>
          </p:nvSpPr>
          <p:spPr bwMode="auto">
            <a:xfrm>
              <a:off x="3244087" y="5515143"/>
              <a:ext cx="60601" cy="100543"/>
            </a:xfrm>
            <a:custGeom>
              <a:avLst/>
              <a:gdLst>
                <a:gd name="T0" fmla="*/ 0 w 44"/>
                <a:gd name="T1" fmla="*/ 0 h 73"/>
                <a:gd name="T2" fmla="*/ 44 w 44"/>
                <a:gd name="T3" fmla="*/ 0 h 73"/>
                <a:gd name="T4" fmla="*/ 44 w 44"/>
                <a:gd name="T5" fmla="*/ 14 h 73"/>
                <a:gd name="T6" fmla="*/ 14 w 44"/>
                <a:gd name="T7" fmla="*/ 14 h 73"/>
                <a:gd name="T8" fmla="*/ 14 w 44"/>
                <a:gd name="T9" fmla="*/ 30 h 73"/>
                <a:gd name="T10" fmla="*/ 41 w 44"/>
                <a:gd name="T11" fmla="*/ 30 h 73"/>
                <a:gd name="T12" fmla="*/ 41 w 44"/>
                <a:gd name="T13" fmla="*/ 42 h 73"/>
                <a:gd name="T14" fmla="*/ 14 w 44"/>
                <a:gd name="T15" fmla="*/ 42 h 73"/>
                <a:gd name="T16" fmla="*/ 14 w 44"/>
                <a:gd name="T17" fmla="*/ 61 h 73"/>
                <a:gd name="T18" fmla="*/ 44 w 44"/>
                <a:gd name="T19" fmla="*/ 61 h 73"/>
                <a:gd name="T20" fmla="*/ 44 w 44"/>
                <a:gd name="T21" fmla="*/ 73 h 73"/>
                <a:gd name="T22" fmla="*/ 0 w 44"/>
                <a:gd name="T23" fmla="*/ 73 h 73"/>
                <a:gd name="T24" fmla="*/ 0 w 44"/>
                <a:gd name="T2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3">
                  <a:moveTo>
                    <a:pt x="0" y="0"/>
                  </a:moveTo>
                  <a:lnTo>
                    <a:pt x="44" y="0"/>
                  </a:lnTo>
                  <a:lnTo>
                    <a:pt x="44" y="14"/>
                  </a:lnTo>
                  <a:lnTo>
                    <a:pt x="14" y="14"/>
                  </a:lnTo>
                  <a:lnTo>
                    <a:pt x="14" y="30"/>
                  </a:lnTo>
                  <a:lnTo>
                    <a:pt x="41" y="30"/>
                  </a:lnTo>
                  <a:lnTo>
                    <a:pt x="41" y="42"/>
                  </a:lnTo>
                  <a:lnTo>
                    <a:pt x="14" y="42"/>
                  </a:lnTo>
                  <a:lnTo>
                    <a:pt x="14" y="61"/>
                  </a:lnTo>
                  <a:lnTo>
                    <a:pt x="44" y="61"/>
                  </a:lnTo>
                  <a:lnTo>
                    <a:pt x="44" y="73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45"/>
            <p:cNvSpPr>
              <a:spLocks noEditPoints="1"/>
            </p:cNvSpPr>
            <p:nvPr/>
          </p:nvSpPr>
          <p:spPr bwMode="auto">
            <a:xfrm>
              <a:off x="3326724" y="5515143"/>
              <a:ext cx="77128" cy="100543"/>
            </a:xfrm>
            <a:custGeom>
              <a:avLst/>
              <a:gdLst>
                <a:gd name="T0" fmla="*/ 0 w 56"/>
                <a:gd name="T1" fmla="*/ 0 h 73"/>
                <a:gd name="T2" fmla="*/ 4 w 56"/>
                <a:gd name="T3" fmla="*/ 0 h 73"/>
                <a:gd name="T4" fmla="*/ 11 w 56"/>
                <a:gd name="T5" fmla="*/ 0 h 73"/>
                <a:gd name="T6" fmla="*/ 15 w 56"/>
                <a:gd name="T7" fmla="*/ 0 h 73"/>
                <a:gd name="T8" fmla="*/ 20 w 56"/>
                <a:gd name="T9" fmla="*/ 0 h 73"/>
                <a:gd name="T10" fmla="*/ 37 w 56"/>
                <a:gd name="T11" fmla="*/ 3 h 73"/>
                <a:gd name="T12" fmla="*/ 44 w 56"/>
                <a:gd name="T13" fmla="*/ 6 h 73"/>
                <a:gd name="T14" fmla="*/ 48 w 56"/>
                <a:gd name="T15" fmla="*/ 9 h 73"/>
                <a:gd name="T16" fmla="*/ 54 w 56"/>
                <a:gd name="T17" fmla="*/ 22 h 73"/>
                <a:gd name="T18" fmla="*/ 56 w 56"/>
                <a:gd name="T19" fmla="*/ 28 h 73"/>
                <a:gd name="T20" fmla="*/ 56 w 56"/>
                <a:gd name="T21" fmla="*/ 36 h 73"/>
                <a:gd name="T22" fmla="*/ 54 w 56"/>
                <a:gd name="T23" fmla="*/ 50 h 73"/>
                <a:gd name="T24" fmla="*/ 51 w 56"/>
                <a:gd name="T25" fmla="*/ 56 h 73"/>
                <a:gd name="T26" fmla="*/ 48 w 56"/>
                <a:gd name="T27" fmla="*/ 63 h 73"/>
                <a:gd name="T28" fmla="*/ 37 w 56"/>
                <a:gd name="T29" fmla="*/ 70 h 73"/>
                <a:gd name="T30" fmla="*/ 29 w 56"/>
                <a:gd name="T31" fmla="*/ 73 h 73"/>
                <a:gd name="T32" fmla="*/ 20 w 56"/>
                <a:gd name="T33" fmla="*/ 73 h 73"/>
                <a:gd name="T34" fmla="*/ 15 w 56"/>
                <a:gd name="T35" fmla="*/ 73 h 73"/>
                <a:gd name="T36" fmla="*/ 9 w 56"/>
                <a:gd name="T37" fmla="*/ 73 h 73"/>
                <a:gd name="T38" fmla="*/ 4 w 56"/>
                <a:gd name="T39" fmla="*/ 73 h 73"/>
                <a:gd name="T40" fmla="*/ 0 w 56"/>
                <a:gd name="T41" fmla="*/ 0 h 73"/>
                <a:gd name="T42" fmla="*/ 22 w 56"/>
                <a:gd name="T43" fmla="*/ 12 h 73"/>
                <a:gd name="T44" fmla="*/ 17 w 56"/>
                <a:gd name="T45" fmla="*/ 12 h 73"/>
                <a:gd name="T46" fmla="*/ 14 w 56"/>
                <a:gd name="T47" fmla="*/ 61 h 73"/>
                <a:gd name="T48" fmla="*/ 15 w 56"/>
                <a:gd name="T49" fmla="*/ 61 h 73"/>
                <a:gd name="T50" fmla="*/ 17 w 56"/>
                <a:gd name="T51" fmla="*/ 61 h 73"/>
                <a:gd name="T52" fmla="*/ 20 w 56"/>
                <a:gd name="T53" fmla="*/ 61 h 73"/>
                <a:gd name="T54" fmla="*/ 22 w 56"/>
                <a:gd name="T55" fmla="*/ 61 h 73"/>
                <a:gd name="T56" fmla="*/ 26 w 56"/>
                <a:gd name="T57" fmla="*/ 61 h 73"/>
                <a:gd name="T58" fmla="*/ 31 w 56"/>
                <a:gd name="T59" fmla="*/ 59 h 73"/>
                <a:gd name="T60" fmla="*/ 37 w 56"/>
                <a:gd name="T61" fmla="*/ 53 h 73"/>
                <a:gd name="T62" fmla="*/ 40 w 56"/>
                <a:gd name="T63" fmla="*/ 45 h 73"/>
                <a:gd name="T64" fmla="*/ 42 w 56"/>
                <a:gd name="T65" fmla="*/ 36 h 73"/>
                <a:gd name="T66" fmla="*/ 40 w 56"/>
                <a:gd name="T67" fmla="*/ 28 h 73"/>
                <a:gd name="T68" fmla="*/ 37 w 56"/>
                <a:gd name="T69" fmla="*/ 20 h 73"/>
                <a:gd name="T70" fmla="*/ 36 w 56"/>
                <a:gd name="T71" fmla="*/ 17 h 73"/>
                <a:gd name="T72" fmla="*/ 31 w 56"/>
                <a:gd name="T73" fmla="*/ 14 h 73"/>
                <a:gd name="T74" fmla="*/ 22 w 56"/>
                <a:gd name="T75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73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44" y="6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1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8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6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7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9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0" y="73"/>
                  </a:lnTo>
                  <a:lnTo>
                    <a:pt x="0" y="0"/>
                  </a:lnTo>
                  <a:close/>
                  <a:moveTo>
                    <a:pt x="22" y="12"/>
                  </a:move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6" y="6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4" y="56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6" y="17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146"/>
            <p:cNvSpPr>
              <a:spLocks noChangeArrowheads="1"/>
            </p:cNvSpPr>
            <p:nvPr/>
          </p:nvSpPr>
          <p:spPr bwMode="auto">
            <a:xfrm>
              <a:off x="3427266" y="5515143"/>
              <a:ext cx="19282" cy="100543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47"/>
            <p:cNvSpPr>
              <a:spLocks/>
            </p:cNvSpPr>
            <p:nvPr/>
          </p:nvSpPr>
          <p:spPr bwMode="auto">
            <a:xfrm>
              <a:off x="3471339" y="5515143"/>
              <a:ext cx="70242" cy="103297"/>
            </a:xfrm>
            <a:custGeom>
              <a:avLst/>
              <a:gdLst>
                <a:gd name="T0" fmla="*/ 51 w 51"/>
                <a:gd name="T1" fmla="*/ 70 h 75"/>
                <a:gd name="T2" fmla="*/ 51 w 51"/>
                <a:gd name="T3" fmla="*/ 70 h 75"/>
                <a:gd name="T4" fmla="*/ 47 w 51"/>
                <a:gd name="T5" fmla="*/ 72 h 75"/>
                <a:gd name="T6" fmla="*/ 42 w 51"/>
                <a:gd name="T7" fmla="*/ 73 h 75"/>
                <a:gd name="T8" fmla="*/ 42 w 51"/>
                <a:gd name="T9" fmla="*/ 73 h 75"/>
                <a:gd name="T10" fmla="*/ 31 w 51"/>
                <a:gd name="T11" fmla="*/ 75 h 75"/>
                <a:gd name="T12" fmla="*/ 31 w 51"/>
                <a:gd name="T13" fmla="*/ 75 h 75"/>
                <a:gd name="T14" fmla="*/ 25 w 51"/>
                <a:gd name="T15" fmla="*/ 73 h 75"/>
                <a:gd name="T16" fmla="*/ 20 w 51"/>
                <a:gd name="T17" fmla="*/ 72 h 75"/>
                <a:gd name="T18" fmla="*/ 20 w 51"/>
                <a:gd name="T19" fmla="*/ 72 h 75"/>
                <a:gd name="T20" fmla="*/ 14 w 51"/>
                <a:gd name="T21" fmla="*/ 70 h 75"/>
                <a:gd name="T22" fmla="*/ 9 w 51"/>
                <a:gd name="T23" fmla="*/ 66 h 75"/>
                <a:gd name="T24" fmla="*/ 9 w 51"/>
                <a:gd name="T25" fmla="*/ 66 h 75"/>
                <a:gd name="T26" fmla="*/ 4 w 51"/>
                <a:gd name="T27" fmla="*/ 61 h 75"/>
                <a:gd name="T28" fmla="*/ 1 w 51"/>
                <a:gd name="T29" fmla="*/ 55 h 75"/>
                <a:gd name="T30" fmla="*/ 1 w 51"/>
                <a:gd name="T31" fmla="*/ 55 h 75"/>
                <a:gd name="T32" fmla="*/ 0 w 51"/>
                <a:gd name="T33" fmla="*/ 47 h 75"/>
                <a:gd name="T34" fmla="*/ 0 w 51"/>
                <a:gd name="T35" fmla="*/ 37 h 75"/>
                <a:gd name="T36" fmla="*/ 0 w 51"/>
                <a:gd name="T37" fmla="*/ 37 h 75"/>
                <a:gd name="T38" fmla="*/ 0 w 51"/>
                <a:gd name="T39" fmla="*/ 27 h 75"/>
                <a:gd name="T40" fmla="*/ 3 w 51"/>
                <a:gd name="T41" fmla="*/ 19 h 75"/>
                <a:gd name="T42" fmla="*/ 3 w 51"/>
                <a:gd name="T43" fmla="*/ 19 h 75"/>
                <a:gd name="T44" fmla="*/ 6 w 51"/>
                <a:gd name="T45" fmla="*/ 12 h 75"/>
                <a:gd name="T46" fmla="*/ 11 w 51"/>
                <a:gd name="T47" fmla="*/ 8 h 75"/>
                <a:gd name="T48" fmla="*/ 11 w 51"/>
                <a:gd name="T49" fmla="*/ 8 h 75"/>
                <a:gd name="T50" fmla="*/ 15 w 51"/>
                <a:gd name="T51" fmla="*/ 3 h 75"/>
                <a:gd name="T52" fmla="*/ 20 w 51"/>
                <a:gd name="T53" fmla="*/ 1 h 75"/>
                <a:gd name="T54" fmla="*/ 20 w 51"/>
                <a:gd name="T55" fmla="*/ 1 h 75"/>
                <a:gd name="T56" fmla="*/ 26 w 51"/>
                <a:gd name="T57" fmla="*/ 0 h 75"/>
                <a:gd name="T58" fmla="*/ 32 w 51"/>
                <a:gd name="T59" fmla="*/ 0 h 75"/>
                <a:gd name="T60" fmla="*/ 32 w 51"/>
                <a:gd name="T61" fmla="*/ 0 h 75"/>
                <a:gd name="T62" fmla="*/ 42 w 51"/>
                <a:gd name="T63" fmla="*/ 0 h 75"/>
                <a:gd name="T64" fmla="*/ 42 w 51"/>
                <a:gd name="T65" fmla="*/ 0 h 75"/>
                <a:gd name="T66" fmla="*/ 50 w 51"/>
                <a:gd name="T67" fmla="*/ 1 h 75"/>
                <a:gd name="T68" fmla="*/ 47 w 51"/>
                <a:gd name="T69" fmla="*/ 14 h 75"/>
                <a:gd name="T70" fmla="*/ 47 w 51"/>
                <a:gd name="T71" fmla="*/ 14 h 75"/>
                <a:gd name="T72" fmla="*/ 40 w 51"/>
                <a:gd name="T73" fmla="*/ 12 h 75"/>
                <a:gd name="T74" fmla="*/ 40 w 51"/>
                <a:gd name="T75" fmla="*/ 12 h 75"/>
                <a:gd name="T76" fmla="*/ 32 w 51"/>
                <a:gd name="T77" fmla="*/ 12 h 75"/>
                <a:gd name="T78" fmla="*/ 32 w 51"/>
                <a:gd name="T79" fmla="*/ 12 h 75"/>
                <a:gd name="T80" fmla="*/ 25 w 51"/>
                <a:gd name="T81" fmla="*/ 14 h 75"/>
                <a:gd name="T82" fmla="*/ 20 w 51"/>
                <a:gd name="T83" fmla="*/ 19 h 75"/>
                <a:gd name="T84" fmla="*/ 20 w 51"/>
                <a:gd name="T85" fmla="*/ 19 h 75"/>
                <a:gd name="T86" fmla="*/ 17 w 51"/>
                <a:gd name="T87" fmla="*/ 22 h 75"/>
                <a:gd name="T88" fmla="*/ 15 w 51"/>
                <a:gd name="T89" fmla="*/ 25 h 75"/>
                <a:gd name="T90" fmla="*/ 14 w 51"/>
                <a:gd name="T91" fmla="*/ 37 h 75"/>
                <a:gd name="T92" fmla="*/ 14 w 51"/>
                <a:gd name="T93" fmla="*/ 37 h 75"/>
                <a:gd name="T94" fmla="*/ 15 w 51"/>
                <a:gd name="T95" fmla="*/ 47 h 75"/>
                <a:gd name="T96" fmla="*/ 15 w 51"/>
                <a:gd name="T97" fmla="*/ 47 h 75"/>
                <a:gd name="T98" fmla="*/ 18 w 51"/>
                <a:gd name="T99" fmla="*/ 55 h 75"/>
                <a:gd name="T100" fmla="*/ 18 w 51"/>
                <a:gd name="T101" fmla="*/ 55 h 75"/>
                <a:gd name="T102" fmla="*/ 22 w 51"/>
                <a:gd name="T103" fmla="*/ 58 h 75"/>
                <a:gd name="T104" fmla="*/ 26 w 51"/>
                <a:gd name="T105" fmla="*/ 59 h 75"/>
                <a:gd name="T106" fmla="*/ 26 w 51"/>
                <a:gd name="T107" fmla="*/ 59 h 75"/>
                <a:gd name="T108" fmla="*/ 29 w 51"/>
                <a:gd name="T109" fmla="*/ 61 h 75"/>
                <a:gd name="T110" fmla="*/ 34 w 51"/>
                <a:gd name="T111" fmla="*/ 63 h 75"/>
                <a:gd name="T112" fmla="*/ 34 w 51"/>
                <a:gd name="T113" fmla="*/ 63 h 75"/>
                <a:gd name="T114" fmla="*/ 42 w 51"/>
                <a:gd name="T115" fmla="*/ 61 h 75"/>
                <a:gd name="T116" fmla="*/ 42 w 51"/>
                <a:gd name="T117" fmla="*/ 61 h 75"/>
                <a:gd name="T118" fmla="*/ 48 w 51"/>
                <a:gd name="T119" fmla="*/ 58 h 75"/>
                <a:gd name="T120" fmla="*/ 51 w 51"/>
                <a:gd name="T121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75">
                  <a:moveTo>
                    <a:pt x="51" y="70"/>
                  </a:moveTo>
                  <a:lnTo>
                    <a:pt x="51" y="70"/>
                  </a:lnTo>
                  <a:lnTo>
                    <a:pt x="47" y="72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25" y="73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4" y="70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4" y="6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6" y="12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5" y="14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2" y="58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8" y="58"/>
                  </a:lnTo>
                  <a:lnTo>
                    <a:pt x="51" y="7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48"/>
            <p:cNvSpPr>
              <a:spLocks noEditPoints="1"/>
            </p:cNvSpPr>
            <p:nvPr/>
          </p:nvSpPr>
          <p:spPr bwMode="auto">
            <a:xfrm>
              <a:off x="3545713" y="5515143"/>
              <a:ext cx="86770" cy="100543"/>
            </a:xfrm>
            <a:custGeom>
              <a:avLst/>
              <a:gdLst>
                <a:gd name="T0" fmla="*/ 41 w 63"/>
                <a:gd name="T1" fmla="*/ 56 h 73"/>
                <a:gd name="T2" fmla="*/ 19 w 63"/>
                <a:gd name="T3" fmla="*/ 56 h 73"/>
                <a:gd name="T4" fmla="*/ 14 w 63"/>
                <a:gd name="T5" fmla="*/ 73 h 73"/>
                <a:gd name="T6" fmla="*/ 0 w 63"/>
                <a:gd name="T7" fmla="*/ 73 h 73"/>
                <a:gd name="T8" fmla="*/ 25 w 63"/>
                <a:gd name="T9" fmla="*/ 0 h 73"/>
                <a:gd name="T10" fmla="*/ 36 w 63"/>
                <a:gd name="T11" fmla="*/ 0 h 73"/>
                <a:gd name="T12" fmla="*/ 63 w 63"/>
                <a:gd name="T13" fmla="*/ 73 h 73"/>
                <a:gd name="T14" fmla="*/ 47 w 63"/>
                <a:gd name="T15" fmla="*/ 73 h 73"/>
                <a:gd name="T16" fmla="*/ 41 w 63"/>
                <a:gd name="T17" fmla="*/ 56 h 73"/>
                <a:gd name="T18" fmla="*/ 22 w 63"/>
                <a:gd name="T19" fmla="*/ 45 h 73"/>
                <a:gd name="T20" fmla="*/ 38 w 63"/>
                <a:gd name="T21" fmla="*/ 45 h 73"/>
                <a:gd name="T22" fmla="*/ 33 w 63"/>
                <a:gd name="T23" fmla="*/ 30 h 73"/>
                <a:gd name="T24" fmla="*/ 32 w 63"/>
                <a:gd name="T25" fmla="*/ 19 h 73"/>
                <a:gd name="T26" fmla="*/ 30 w 63"/>
                <a:gd name="T27" fmla="*/ 19 h 73"/>
                <a:gd name="T28" fmla="*/ 29 w 63"/>
                <a:gd name="T29" fmla="*/ 30 h 73"/>
                <a:gd name="T30" fmla="*/ 22 w 63"/>
                <a:gd name="T31" fmla="*/ 4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73">
                  <a:moveTo>
                    <a:pt x="41" y="56"/>
                  </a:moveTo>
                  <a:lnTo>
                    <a:pt x="19" y="56"/>
                  </a:lnTo>
                  <a:lnTo>
                    <a:pt x="14" y="73"/>
                  </a:lnTo>
                  <a:lnTo>
                    <a:pt x="0" y="73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41" y="56"/>
                  </a:lnTo>
                  <a:close/>
                  <a:moveTo>
                    <a:pt x="22" y="45"/>
                  </a:moveTo>
                  <a:lnTo>
                    <a:pt x="38" y="45"/>
                  </a:lnTo>
                  <a:lnTo>
                    <a:pt x="33" y="30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29" y="3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9"/>
            <p:cNvSpPr>
              <a:spLocks/>
            </p:cNvSpPr>
            <p:nvPr/>
          </p:nvSpPr>
          <p:spPr bwMode="auto">
            <a:xfrm>
              <a:off x="3647632" y="5515143"/>
              <a:ext cx="61979" cy="100543"/>
            </a:xfrm>
            <a:custGeom>
              <a:avLst/>
              <a:gdLst>
                <a:gd name="T0" fmla="*/ 45 w 45"/>
                <a:gd name="T1" fmla="*/ 73 h 73"/>
                <a:gd name="T2" fmla="*/ 0 w 45"/>
                <a:gd name="T3" fmla="*/ 73 h 73"/>
                <a:gd name="T4" fmla="*/ 0 w 45"/>
                <a:gd name="T5" fmla="*/ 0 h 73"/>
                <a:gd name="T6" fmla="*/ 14 w 45"/>
                <a:gd name="T7" fmla="*/ 0 h 73"/>
                <a:gd name="T8" fmla="*/ 14 w 45"/>
                <a:gd name="T9" fmla="*/ 61 h 73"/>
                <a:gd name="T10" fmla="*/ 45 w 45"/>
                <a:gd name="T11" fmla="*/ 61 h 73"/>
                <a:gd name="T12" fmla="*/ 45 w 45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61"/>
                  </a:lnTo>
                  <a:lnTo>
                    <a:pt x="45" y="61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" name="Picture 150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5874" y="5141897"/>
              <a:ext cx="873202" cy="853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2" name="组合 231"/>
          <p:cNvGrpSpPr/>
          <p:nvPr/>
        </p:nvGrpSpPr>
        <p:grpSpPr>
          <a:xfrm>
            <a:off x="2921745" y="2051050"/>
            <a:ext cx="794732" cy="775179"/>
            <a:chOff x="4494667" y="1865322"/>
            <a:chExt cx="1002668" cy="995782"/>
          </a:xfrm>
        </p:grpSpPr>
        <p:pic>
          <p:nvPicPr>
            <p:cNvPr id="18" name="Picture 97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4667" y="1865322"/>
              <a:ext cx="1002668" cy="995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" name="Picture 151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9590" y="2261982"/>
              <a:ext cx="194198" cy="194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组合 237"/>
          <p:cNvGrpSpPr/>
          <p:nvPr/>
        </p:nvGrpSpPr>
        <p:grpSpPr>
          <a:xfrm>
            <a:off x="4042298" y="5388712"/>
            <a:ext cx="784907" cy="624003"/>
            <a:chOff x="6070287" y="5125370"/>
            <a:chExt cx="990273" cy="801583"/>
          </a:xfrm>
        </p:grpSpPr>
        <p:pic>
          <p:nvPicPr>
            <p:cNvPr id="73" name="Picture 152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0287" y="5125370"/>
              <a:ext cx="990273" cy="80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53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4602" y="5125370"/>
              <a:ext cx="873202" cy="80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54"/>
            <p:cNvSpPr>
              <a:spLocks/>
            </p:cNvSpPr>
            <p:nvPr/>
          </p:nvSpPr>
          <p:spPr bwMode="auto">
            <a:xfrm>
              <a:off x="6393950" y="5336095"/>
              <a:ext cx="399414" cy="400792"/>
            </a:xfrm>
            <a:custGeom>
              <a:avLst/>
              <a:gdLst>
                <a:gd name="T0" fmla="*/ 94 w 290"/>
                <a:gd name="T1" fmla="*/ 0 h 291"/>
                <a:gd name="T2" fmla="*/ 198 w 290"/>
                <a:gd name="T3" fmla="*/ 0 h 291"/>
                <a:gd name="T4" fmla="*/ 198 w 290"/>
                <a:gd name="T5" fmla="*/ 94 h 291"/>
                <a:gd name="T6" fmla="*/ 290 w 290"/>
                <a:gd name="T7" fmla="*/ 94 h 291"/>
                <a:gd name="T8" fmla="*/ 290 w 290"/>
                <a:gd name="T9" fmla="*/ 197 h 291"/>
                <a:gd name="T10" fmla="*/ 198 w 290"/>
                <a:gd name="T11" fmla="*/ 197 h 291"/>
                <a:gd name="T12" fmla="*/ 198 w 290"/>
                <a:gd name="T13" fmla="*/ 291 h 291"/>
                <a:gd name="T14" fmla="*/ 94 w 290"/>
                <a:gd name="T15" fmla="*/ 291 h 291"/>
                <a:gd name="T16" fmla="*/ 94 w 290"/>
                <a:gd name="T17" fmla="*/ 197 h 291"/>
                <a:gd name="T18" fmla="*/ 0 w 290"/>
                <a:gd name="T19" fmla="*/ 197 h 291"/>
                <a:gd name="T20" fmla="*/ 0 w 290"/>
                <a:gd name="T21" fmla="*/ 94 h 291"/>
                <a:gd name="T22" fmla="*/ 94 w 290"/>
                <a:gd name="T23" fmla="*/ 94 h 291"/>
                <a:gd name="T24" fmla="*/ 94 w 290"/>
                <a:gd name="T25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0" h="291">
                  <a:moveTo>
                    <a:pt x="94" y="0"/>
                  </a:moveTo>
                  <a:lnTo>
                    <a:pt x="198" y="0"/>
                  </a:lnTo>
                  <a:lnTo>
                    <a:pt x="198" y="94"/>
                  </a:lnTo>
                  <a:lnTo>
                    <a:pt x="290" y="94"/>
                  </a:lnTo>
                  <a:lnTo>
                    <a:pt x="290" y="197"/>
                  </a:lnTo>
                  <a:lnTo>
                    <a:pt x="198" y="197"/>
                  </a:lnTo>
                  <a:lnTo>
                    <a:pt x="198" y="291"/>
                  </a:lnTo>
                  <a:lnTo>
                    <a:pt x="94" y="291"/>
                  </a:lnTo>
                  <a:lnTo>
                    <a:pt x="94" y="197"/>
                  </a:lnTo>
                  <a:lnTo>
                    <a:pt x="0" y="197"/>
                  </a:lnTo>
                  <a:lnTo>
                    <a:pt x="0" y="94"/>
                  </a:lnTo>
                  <a:lnTo>
                    <a:pt x="94" y="9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3" name="文本框 92"/>
          <p:cNvSpPr txBox="1"/>
          <p:nvPr/>
        </p:nvSpPr>
        <p:spPr>
          <a:xfrm>
            <a:off x="1729625" y="545178"/>
            <a:ext cx="83920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品管圈圈徽大全（此页为图片格式）</a:t>
            </a:r>
          </a:p>
        </p:txBody>
      </p:sp>
      <p:sp>
        <p:nvSpPr>
          <p:cNvPr id="174" name="Rectangle 2330"/>
          <p:cNvSpPr>
            <a:spLocks noChangeArrowheads="1"/>
          </p:cNvSpPr>
          <p:nvPr/>
        </p:nvSpPr>
        <p:spPr bwMode="auto">
          <a:xfrm>
            <a:off x="14704447" y="5641434"/>
            <a:ext cx="534537" cy="120907"/>
          </a:xfrm>
          <a:prstGeom prst="rect">
            <a:avLst/>
          </a:pr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8" name="组合 147"/>
          <p:cNvGrpSpPr/>
          <p:nvPr/>
        </p:nvGrpSpPr>
        <p:grpSpPr>
          <a:xfrm>
            <a:off x="6353905" y="3755382"/>
            <a:ext cx="704996" cy="913426"/>
            <a:chOff x="7802822" y="5309456"/>
            <a:chExt cx="889454" cy="1173370"/>
          </a:xfrm>
        </p:grpSpPr>
        <p:sp>
          <p:nvSpPr>
            <p:cNvPr id="149" name="Freeform 596"/>
            <p:cNvSpPr>
              <a:spLocks/>
            </p:cNvSpPr>
            <p:nvPr/>
          </p:nvSpPr>
          <p:spPr bwMode="auto">
            <a:xfrm>
              <a:off x="7805040" y="6217764"/>
              <a:ext cx="103141" cy="134195"/>
            </a:xfrm>
            <a:custGeom>
              <a:avLst/>
              <a:gdLst>
                <a:gd name="T0" fmla="*/ 7 w 39"/>
                <a:gd name="T1" fmla="*/ 44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9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3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6 h 51"/>
                <a:gd name="T40" fmla="*/ 7 w 39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4"/>
                  </a:moveTo>
                  <a:cubicBezTo>
                    <a:pt x="10" y="46"/>
                    <a:pt x="12" y="48"/>
                    <a:pt x="15" y="49"/>
                  </a:cubicBezTo>
                  <a:cubicBezTo>
                    <a:pt x="19" y="51"/>
                    <a:pt x="22" y="51"/>
                    <a:pt x="25" y="51"/>
                  </a:cubicBezTo>
                  <a:cubicBezTo>
                    <a:pt x="29" y="51"/>
                    <a:pt x="33" y="50"/>
                    <a:pt x="37" y="49"/>
                  </a:cubicBezTo>
                  <a:cubicBezTo>
                    <a:pt x="38" y="48"/>
                    <a:pt x="38" y="48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4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597"/>
            <p:cNvSpPr>
              <a:spLocks noEditPoints="1"/>
            </p:cNvSpPr>
            <p:nvPr/>
          </p:nvSpPr>
          <p:spPr bwMode="auto">
            <a:xfrm>
              <a:off x="7920380" y="6217764"/>
              <a:ext cx="134195" cy="134195"/>
            </a:xfrm>
            <a:custGeom>
              <a:avLst/>
              <a:gdLst>
                <a:gd name="T0" fmla="*/ 44 w 51"/>
                <a:gd name="T1" fmla="*/ 8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8 w 51"/>
                <a:gd name="T17" fmla="*/ 44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4 w 51"/>
                <a:gd name="T33" fmla="*/ 8 h 51"/>
                <a:gd name="T34" fmla="*/ 38 w 51"/>
                <a:gd name="T35" fmla="*/ 38 h 51"/>
                <a:gd name="T36" fmla="*/ 26 w 51"/>
                <a:gd name="T37" fmla="*/ 43 h 51"/>
                <a:gd name="T38" fmla="*/ 14 w 51"/>
                <a:gd name="T39" fmla="*/ 38 h 51"/>
                <a:gd name="T40" fmla="*/ 8 w 51"/>
                <a:gd name="T41" fmla="*/ 26 h 51"/>
                <a:gd name="T42" fmla="*/ 14 w 51"/>
                <a:gd name="T43" fmla="*/ 13 h 51"/>
                <a:gd name="T44" fmla="*/ 26 w 51"/>
                <a:gd name="T45" fmla="*/ 8 h 51"/>
                <a:gd name="T46" fmla="*/ 38 w 51"/>
                <a:gd name="T47" fmla="*/ 13 h 51"/>
                <a:gd name="T48" fmla="*/ 43 w 51"/>
                <a:gd name="T49" fmla="*/ 26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8"/>
                  </a:moveTo>
                  <a:cubicBezTo>
                    <a:pt x="41" y="5"/>
                    <a:pt x="39" y="4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5"/>
                    <a:pt x="8" y="8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6" y="41"/>
                    <a:pt x="8" y="44"/>
                  </a:cubicBez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29" y="51"/>
                    <a:pt x="33" y="51"/>
                    <a:pt x="36" y="49"/>
                  </a:cubicBezTo>
                  <a:cubicBezTo>
                    <a:pt x="39" y="48"/>
                    <a:pt x="41" y="46"/>
                    <a:pt x="44" y="44"/>
                  </a:cubicBezTo>
                  <a:cubicBezTo>
                    <a:pt x="46" y="41"/>
                    <a:pt x="48" y="39"/>
                    <a:pt x="49" y="36"/>
                  </a:cubicBezTo>
                  <a:cubicBezTo>
                    <a:pt x="51" y="33"/>
                    <a:pt x="51" y="29"/>
                    <a:pt x="51" y="26"/>
                  </a:cubicBezTo>
                  <a:cubicBezTo>
                    <a:pt x="51" y="22"/>
                    <a:pt x="51" y="19"/>
                    <a:pt x="49" y="16"/>
                  </a:cubicBezTo>
                  <a:cubicBezTo>
                    <a:pt x="48" y="13"/>
                    <a:pt x="46" y="10"/>
                    <a:pt x="44" y="8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4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4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3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98"/>
            <p:cNvSpPr>
              <a:spLocks/>
            </p:cNvSpPr>
            <p:nvPr/>
          </p:nvSpPr>
          <p:spPr bwMode="auto">
            <a:xfrm>
              <a:off x="8077865" y="6217764"/>
              <a:ext cx="126431" cy="134195"/>
            </a:xfrm>
            <a:custGeom>
              <a:avLst/>
              <a:gdLst>
                <a:gd name="T0" fmla="*/ 95 w 114"/>
                <a:gd name="T1" fmla="*/ 121 h 121"/>
                <a:gd name="T2" fmla="*/ 114 w 114"/>
                <a:gd name="T3" fmla="*/ 121 h 121"/>
                <a:gd name="T4" fmla="*/ 114 w 114"/>
                <a:gd name="T5" fmla="*/ 0 h 121"/>
                <a:gd name="T6" fmla="*/ 57 w 114"/>
                <a:gd name="T7" fmla="*/ 67 h 121"/>
                <a:gd name="T8" fmla="*/ 0 w 114"/>
                <a:gd name="T9" fmla="*/ 0 h 121"/>
                <a:gd name="T10" fmla="*/ 0 w 114"/>
                <a:gd name="T11" fmla="*/ 121 h 121"/>
                <a:gd name="T12" fmla="*/ 19 w 114"/>
                <a:gd name="T13" fmla="*/ 121 h 121"/>
                <a:gd name="T14" fmla="*/ 19 w 114"/>
                <a:gd name="T15" fmla="*/ 52 h 121"/>
                <a:gd name="T16" fmla="*/ 57 w 114"/>
                <a:gd name="T17" fmla="*/ 97 h 121"/>
                <a:gd name="T18" fmla="*/ 95 w 114"/>
                <a:gd name="T19" fmla="*/ 52 h 121"/>
                <a:gd name="T20" fmla="*/ 95 w 114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1">
                  <a:moveTo>
                    <a:pt x="95" y="121"/>
                  </a:moveTo>
                  <a:lnTo>
                    <a:pt x="114" y="121"/>
                  </a:lnTo>
                  <a:lnTo>
                    <a:pt x="114" y="0"/>
                  </a:lnTo>
                  <a:lnTo>
                    <a:pt x="57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2"/>
                  </a:lnTo>
                  <a:lnTo>
                    <a:pt x="57" y="97"/>
                  </a:lnTo>
                  <a:lnTo>
                    <a:pt x="95" y="52"/>
                  </a:lnTo>
                  <a:lnTo>
                    <a:pt x="95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99"/>
            <p:cNvSpPr>
              <a:spLocks noEditPoints="1"/>
            </p:cNvSpPr>
            <p:nvPr/>
          </p:nvSpPr>
          <p:spPr bwMode="auto">
            <a:xfrm>
              <a:off x="8240894" y="6217764"/>
              <a:ext cx="84288" cy="13419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2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0" y="26"/>
                    <a:pt x="32" y="22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2" y="24"/>
                  </a:moveTo>
                  <a:cubicBezTo>
                    <a:pt x="21" y="26"/>
                    <a:pt x="18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21" y="8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00"/>
            <p:cNvSpPr>
              <a:spLocks noEditPoints="1"/>
            </p:cNvSpPr>
            <p:nvPr/>
          </p:nvSpPr>
          <p:spPr bwMode="auto">
            <a:xfrm>
              <a:off x="8329619" y="6217764"/>
              <a:ext cx="116450" cy="134195"/>
            </a:xfrm>
            <a:custGeom>
              <a:avLst/>
              <a:gdLst>
                <a:gd name="T0" fmla="*/ 0 w 105"/>
                <a:gd name="T1" fmla="*/ 121 h 121"/>
                <a:gd name="T2" fmla="*/ 22 w 105"/>
                <a:gd name="T3" fmla="*/ 121 h 121"/>
                <a:gd name="T4" fmla="*/ 31 w 105"/>
                <a:gd name="T5" fmla="*/ 95 h 121"/>
                <a:gd name="T6" fmla="*/ 74 w 105"/>
                <a:gd name="T7" fmla="*/ 95 h 121"/>
                <a:gd name="T8" fmla="*/ 83 w 105"/>
                <a:gd name="T9" fmla="*/ 121 h 121"/>
                <a:gd name="T10" fmla="*/ 105 w 105"/>
                <a:gd name="T11" fmla="*/ 121 h 121"/>
                <a:gd name="T12" fmla="*/ 53 w 105"/>
                <a:gd name="T13" fmla="*/ 0 h 121"/>
                <a:gd name="T14" fmla="*/ 0 w 105"/>
                <a:gd name="T15" fmla="*/ 121 h 121"/>
                <a:gd name="T16" fmla="*/ 38 w 105"/>
                <a:gd name="T17" fmla="*/ 78 h 121"/>
                <a:gd name="T18" fmla="*/ 53 w 105"/>
                <a:gd name="T19" fmla="*/ 48 h 121"/>
                <a:gd name="T20" fmla="*/ 64 w 105"/>
                <a:gd name="T21" fmla="*/ 78 h 121"/>
                <a:gd name="T22" fmla="*/ 38 w 105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21">
                  <a:moveTo>
                    <a:pt x="0" y="121"/>
                  </a:moveTo>
                  <a:lnTo>
                    <a:pt x="22" y="121"/>
                  </a:lnTo>
                  <a:lnTo>
                    <a:pt x="31" y="95"/>
                  </a:lnTo>
                  <a:lnTo>
                    <a:pt x="74" y="95"/>
                  </a:lnTo>
                  <a:lnTo>
                    <a:pt x="83" y="121"/>
                  </a:lnTo>
                  <a:lnTo>
                    <a:pt x="105" y="121"/>
                  </a:lnTo>
                  <a:lnTo>
                    <a:pt x="53" y="0"/>
                  </a:lnTo>
                  <a:lnTo>
                    <a:pt x="0" y="121"/>
                  </a:lnTo>
                  <a:close/>
                  <a:moveTo>
                    <a:pt x="38" y="78"/>
                  </a:moveTo>
                  <a:lnTo>
                    <a:pt x="53" y="48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601"/>
            <p:cNvSpPr>
              <a:spLocks/>
            </p:cNvSpPr>
            <p:nvPr/>
          </p:nvSpPr>
          <p:spPr bwMode="auto">
            <a:xfrm>
              <a:off x="8469358" y="6217764"/>
              <a:ext cx="99814" cy="134195"/>
            </a:xfrm>
            <a:custGeom>
              <a:avLst/>
              <a:gdLst>
                <a:gd name="T0" fmla="*/ 19 w 90"/>
                <a:gd name="T1" fmla="*/ 50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5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50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602"/>
            <p:cNvSpPr>
              <a:spLocks/>
            </p:cNvSpPr>
            <p:nvPr/>
          </p:nvSpPr>
          <p:spPr bwMode="auto">
            <a:xfrm>
              <a:off x="8576935" y="6217764"/>
              <a:ext cx="115341" cy="134195"/>
            </a:xfrm>
            <a:custGeom>
              <a:avLst/>
              <a:gdLst>
                <a:gd name="T0" fmla="*/ 42 w 104"/>
                <a:gd name="T1" fmla="*/ 121 h 121"/>
                <a:gd name="T2" fmla="*/ 61 w 104"/>
                <a:gd name="T3" fmla="*/ 121 h 121"/>
                <a:gd name="T4" fmla="*/ 61 w 104"/>
                <a:gd name="T5" fmla="*/ 60 h 121"/>
                <a:gd name="T6" fmla="*/ 104 w 104"/>
                <a:gd name="T7" fmla="*/ 0 h 121"/>
                <a:gd name="T8" fmla="*/ 83 w 104"/>
                <a:gd name="T9" fmla="*/ 0 h 121"/>
                <a:gd name="T10" fmla="*/ 52 w 104"/>
                <a:gd name="T11" fmla="*/ 43 h 121"/>
                <a:gd name="T12" fmla="*/ 21 w 104"/>
                <a:gd name="T13" fmla="*/ 0 h 121"/>
                <a:gd name="T14" fmla="*/ 0 w 104"/>
                <a:gd name="T15" fmla="*/ 0 h 121"/>
                <a:gd name="T16" fmla="*/ 42 w 104"/>
                <a:gd name="T17" fmla="*/ 60 h 121"/>
                <a:gd name="T18" fmla="*/ 42 w 104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1">
                  <a:moveTo>
                    <a:pt x="42" y="121"/>
                  </a:moveTo>
                  <a:lnTo>
                    <a:pt x="61" y="121"/>
                  </a:lnTo>
                  <a:lnTo>
                    <a:pt x="61" y="60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60"/>
                  </a:lnTo>
                  <a:lnTo>
                    <a:pt x="42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603"/>
            <p:cNvSpPr>
              <a:spLocks/>
            </p:cNvSpPr>
            <p:nvPr/>
          </p:nvSpPr>
          <p:spPr bwMode="auto">
            <a:xfrm>
              <a:off x="8077865" y="6380794"/>
              <a:ext cx="55452" cy="102032"/>
            </a:xfrm>
            <a:custGeom>
              <a:avLst/>
              <a:gdLst>
                <a:gd name="T0" fmla="*/ 45 w 50"/>
                <a:gd name="T1" fmla="*/ 85 h 92"/>
                <a:gd name="T2" fmla="*/ 3 w 50"/>
                <a:gd name="T3" fmla="*/ 0 h 92"/>
                <a:gd name="T4" fmla="*/ 0 w 50"/>
                <a:gd name="T5" fmla="*/ 0 h 92"/>
                <a:gd name="T6" fmla="*/ 0 w 50"/>
                <a:gd name="T7" fmla="*/ 92 h 92"/>
                <a:gd name="T8" fmla="*/ 3 w 50"/>
                <a:gd name="T9" fmla="*/ 92 h 92"/>
                <a:gd name="T10" fmla="*/ 3 w 50"/>
                <a:gd name="T11" fmla="*/ 10 h 92"/>
                <a:gd name="T12" fmla="*/ 45 w 50"/>
                <a:gd name="T13" fmla="*/ 92 h 92"/>
                <a:gd name="T14" fmla="*/ 50 w 50"/>
                <a:gd name="T15" fmla="*/ 92 h 92"/>
                <a:gd name="T16" fmla="*/ 50 w 50"/>
                <a:gd name="T17" fmla="*/ 0 h 92"/>
                <a:gd name="T18" fmla="*/ 45 w 50"/>
                <a:gd name="T19" fmla="*/ 0 h 92"/>
                <a:gd name="T20" fmla="*/ 45 w 50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2">
                  <a:moveTo>
                    <a:pt x="45" y="85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3" y="10"/>
                  </a:lnTo>
                  <a:lnTo>
                    <a:pt x="45" y="92"/>
                  </a:lnTo>
                  <a:lnTo>
                    <a:pt x="50" y="9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604"/>
            <p:cNvSpPr>
              <a:spLocks noEditPoints="1"/>
            </p:cNvSpPr>
            <p:nvPr/>
          </p:nvSpPr>
          <p:spPr bwMode="auto">
            <a:xfrm>
              <a:off x="8177679" y="6380794"/>
              <a:ext cx="60998" cy="102032"/>
            </a:xfrm>
            <a:custGeom>
              <a:avLst/>
              <a:gdLst>
                <a:gd name="T0" fmla="*/ 24 w 55"/>
                <a:gd name="T1" fmla="*/ 0 h 92"/>
                <a:gd name="T2" fmla="*/ 0 w 55"/>
                <a:gd name="T3" fmla="*/ 92 h 92"/>
                <a:gd name="T4" fmla="*/ 5 w 55"/>
                <a:gd name="T5" fmla="*/ 92 h 92"/>
                <a:gd name="T6" fmla="*/ 12 w 55"/>
                <a:gd name="T7" fmla="*/ 64 h 92"/>
                <a:gd name="T8" fmla="*/ 43 w 55"/>
                <a:gd name="T9" fmla="*/ 64 h 92"/>
                <a:gd name="T10" fmla="*/ 50 w 55"/>
                <a:gd name="T11" fmla="*/ 92 h 92"/>
                <a:gd name="T12" fmla="*/ 55 w 55"/>
                <a:gd name="T13" fmla="*/ 92 h 92"/>
                <a:gd name="T14" fmla="*/ 31 w 55"/>
                <a:gd name="T15" fmla="*/ 0 h 92"/>
                <a:gd name="T16" fmla="*/ 24 w 55"/>
                <a:gd name="T17" fmla="*/ 0 h 92"/>
                <a:gd name="T18" fmla="*/ 12 w 55"/>
                <a:gd name="T19" fmla="*/ 62 h 92"/>
                <a:gd name="T20" fmla="*/ 26 w 55"/>
                <a:gd name="T21" fmla="*/ 5 h 92"/>
                <a:gd name="T22" fmla="*/ 43 w 55"/>
                <a:gd name="T23" fmla="*/ 62 h 92"/>
                <a:gd name="T24" fmla="*/ 12 w 55"/>
                <a:gd name="T2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2">
                  <a:moveTo>
                    <a:pt x="24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0" y="92"/>
                  </a:lnTo>
                  <a:lnTo>
                    <a:pt x="55" y="92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2"/>
                  </a:moveTo>
                  <a:lnTo>
                    <a:pt x="26" y="5"/>
                  </a:lnTo>
                  <a:lnTo>
                    <a:pt x="43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605"/>
            <p:cNvSpPr>
              <a:spLocks/>
            </p:cNvSpPr>
            <p:nvPr/>
          </p:nvSpPr>
          <p:spPr bwMode="auto">
            <a:xfrm>
              <a:off x="8283039" y="6380794"/>
              <a:ext cx="67652" cy="102032"/>
            </a:xfrm>
            <a:custGeom>
              <a:avLst/>
              <a:gdLst>
                <a:gd name="T0" fmla="*/ 31 w 61"/>
                <a:gd name="T1" fmla="*/ 59 h 92"/>
                <a:gd name="T2" fmla="*/ 2 w 61"/>
                <a:gd name="T3" fmla="*/ 0 h 92"/>
                <a:gd name="T4" fmla="*/ 0 w 61"/>
                <a:gd name="T5" fmla="*/ 0 h 92"/>
                <a:gd name="T6" fmla="*/ 0 w 61"/>
                <a:gd name="T7" fmla="*/ 92 h 92"/>
                <a:gd name="T8" fmla="*/ 5 w 61"/>
                <a:gd name="T9" fmla="*/ 92 h 92"/>
                <a:gd name="T10" fmla="*/ 5 w 61"/>
                <a:gd name="T11" fmla="*/ 10 h 92"/>
                <a:gd name="T12" fmla="*/ 31 w 61"/>
                <a:gd name="T13" fmla="*/ 66 h 92"/>
                <a:gd name="T14" fmla="*/ 31 w 61"/>
                <a:gd name="T15" fmla="*/ 66 h 92"/>
                <a:gd name="T16" fmla="*/ 57 w 61"/>
                <a:gd name="T17" fmla="*/ 10 h 92"/>
                <a:gd name="T18" fmla="*/ 57 w 61"/>
                <a:gd name="T19" fmla="*/ 92 h 92"/>
                <a:gd name="T20" fmla="*/ 61 w 61"/>
                <a:gd name="T21" fmla="*/ 92 h 92"/>
                <a:gd name="T22" fmla="*/ 61 w 61"/>
                <a:gd name="T23" fmla="*/ 0 h 92"/>
                <a:gd name="T24" fmla="*/ 59 w 61"/>
                <a:gd name="T25" fmla="*/ 0 h 92"/>
                <a:gd name="T26" fmla="*/ 31 w 61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92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10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57" y="10"/>
                  </a:lnTo>
                  <a:lnTo>
                    <a:pt x="57" y="92"/>
                  </a:lnTo>
                  <a:lnTo>
                    <a:pt x="61" y="9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606"/>
            <p:cNvSpPr>
              <a:spLocks/>
            </p:cNvSpPr>
            <p:nvPr/>
          </p:nvSpPr>
          <p:spPr bwMode="auto">
            <a:xfrm>
              <a:off x="8403924" y="6380794"/>
              <a:ext cx="36598" cy="102032"/>
            </a:xfrm>
            <a:custGeom>
              <a:avLst/>
              <a:gdLst>
                <a:gd name="T0" fmla="*/ 0 w 33"/>
                <a:gd name="T1" fmla="*/ 92 h 92"/>
                <a:gd name="T2" fmla="*/ 33 w 33"/>
                <a:gd name="T3" fmla="*/ 92 h 92"/>
                <a:gd name="T4" fmla="*/ 33 w 33"/>
                <a:gd name="T5" fmla="*/ 90 h 92"/>
                <a:gd name="T6" fmla="*/ 2 w 33"/>
                <a:gd name="T7" fmla="*/ 90 h 92"/>
                <a:gd name="T8" fmla="*/ 2 w 33"/>
                <a:gd name="T9" fmla="*/ 50 h 92"/>
                <a:gd name="T10" fmla="*/ 28 w 33"/>
                <a:gd name="T11" fmla="*/ 50 h 92"/>
                <a:gd name="T12" fmla="*/ 28 w 33"/>
                <a:gd name="T13" fmla="*/ 47 h 92"/>
                <a:gd name="T14" fmla="*/ 2 w 33"/>
                <a:gd name="T15" fmla="*/ 47 h 92"/>
                <a:gd name="T16" fmla="*/ 2 w 33"/>
                <a:gd name="T17" fmla="*/ 2 h 92"/>
                <a:gd name="T18" fmla="*/ 33 w 33"/>
                <a:gd name="T19" fmla="*/ 2 h 92"/>
                <a:gd name="T20" fmla="*/ 33 w 33"/>
                <a:gd name="T21" fmla="*/ 0 h 92"/>
                <a:gd name="T22" fmla="*/ 0 w 33"/>
                <a:gd name="T23" fmla="*/ 0 h 92"/>
                <a:gd name="T24" fmla="*/ 0 w 33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92">
                  <a:moveTo>
                    <a:pt x="0" y="92"/>
                  </a:moveTo>
                  <a:lnTo>
                    <a:pt x="33" y="92"/>
                  </a:lnTo>
                  <a:lnTo>
                    <a:pt x="33" y="90"/>
                  </a:lnTo>
                  <a:lnTo>
                    <a:pt x="2" y="90"/>
                  </a:lnTo>
                  <a:lnTo>
                    <a:pt x="2" y="50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2" y="47"/>
                  </a:lnTo>
                  <a:lnTo>
                    <a:pt x="2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Rectangle 607"/>
            <p:cNvSpPr>
              <a:spLocks noChangeArrowheads="1"/>
            </p:cNvSpPr>
            <p:nvPr/>
          </p:nvSpPr>
          <p:spPr bwMode="auto">
            <a:xfrm>
              <a:off x="7802822" y="6432919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Rectangle 608"/>
            <p:cNvSpPr>
              <a:spLocks noChangeArrowheads="1"/>
            </p:cNvSpPr>
            <p:nvPr/>
          </p:nvSpPr>
          <p:spPr bwMode="auto">
            <a:xfrm>
              <a:off x="8456050" y="6432919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9" name="Picture 741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6093" y="5309456"/>
              <a:ext cx="818476" cy="818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" name="Freeform 742"/>
            <p:cNvSpPr>
              <a:spLocks/>
            </p:cNvSpPr>
            <p:nvPr/>
          </p:nvSpPr>
          <p:spPr bwMode="auto">
            <a:xfrm>
              <a:off x="7944780" y="5554555"/>
              <a:ext cx="605539" cy="563395"/>
            </a:xfrm>
            <a:custGeom>
              <a:avLst/>
              <a:gdLst>
                <a:gd name="T0" fmla="*/ 231 w 231"/>
                <a:gd name="T1" fmla="*/ 0 h 215"/>
                <a:gd name="T2" fmla="*/ 119 w 231"/>
                <a:gd name="T3" fmla="*/ 0 h 215"/>
                <a:gd name="T4" fmla="*/ 111 w 231"/>
                <a:gd name="T5" fmla="*/ 0 h 215"/>
                <a:gd name="T6" fmla="*/ 0 w 231"/>
                <a:gd name="T7" fmla="*/ 0 h 215"/>
                <a:gd name="T8" fmla="*/ 104 w 231"/>
                <a:gd name="T9" fmla="*/ 67 h 215"/>
                <a:gd name="T10" fmla="*/ 104 w 231"/>
                <a:gd name="T11" fmla="*/ 188 h 215"/>
                <a:gd name="T12" fmla="*/ 66 w 231"/>
                <a:gd name="T13" fmla="*/ 215 h 215"/>
                <a:gd name="T14" fmla="*/ 113 w 231"/>
                <a:gd name="T15" fmla="*/ 215 h 215"/>
                <a:gd name="T16" fmla="*/ 117 w 231"/>
                <a:gd name="T17" fmla="*/ 215 h 215"/>
                <a:gd name="T18" fmla="*/ 165 w 231"/>
                <a:gd name="T19" fmla="*/ 215 h 215"/>
                <a:gd name="T20" fmla="*/ 126 w 231"/>
                <a:gd name="T21" fmla="*/ 188 h 215"/>
                <a:gd name="T22" fmla="*/ 126 w 231"/>
                <a:gd name="T23" fmla="*/ 67 h 215"/>
                <a:gd name="T24" fmla="*/ 231 w 231"/>
                <a:gd name="T2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215">
                  <a:moveTo>
                    <a:pt x="231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50"/>
                    <a:pt x="75" y="63"/>
                    <a:pt x="104" y="67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90" y="190"/>
                    <a:pt x="70" y="197"/>
                    <a:pt x="66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1" y="197"/>
                    <a:pt x="140" y="190"/>
                    <a:pt x="126" y="188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56" y="63"/>
                    <a:pt x="220" y="50"/>
                    <a:pt x="231" y="0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1" name="Picture 743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294" y="5903904"/>
              <a:ext cx="282806" cy="20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744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7921" y="5398179"/>
              <a:ext cx="637702" cy="542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组合 182"/>
          <p:cNvGrpSpPr/>
          <p:nvPr/>
        </p:nvGrpSpPr>
        <p:grpSpPr>
          <a:xfrm>
            <a:off x="5299448" y="5453553"/>
            <a:ext cx="574215" cy="685117"/>
            <a:chOff x="6243826" y="6771232"/>
            <a:chExt cx="724455" cy="880089"/>
          </a:xfrm>
        </p:grpSpPr>
        <p:pic>
          <p:nvPicPr>
            <p:cNvPr id="184" name="Picture 139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826" y="6771232"/>
              <a:ext cx="724455" cy="880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140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0119" y="6940639"/>
              <a:ext cx="369114" cy="367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组合 185"/>
          <p:cNvGrpSpPr/>
          <p:nvPr/>
        </p:nvGrpSpPr>
        <p:grpSpPr>
          <a:xfrm>
            <a:off x="3071612" y="3778928"/>
            <a:ext cx="714666" cy="941916"/>
            <a:chOff x="3398802" y="5272857"/>
            <a:chExt cx="901653" cy="1209969"/>
          </a:xfrm>
        </p:grpSpPr>
        <p:sp>
          <p:nvSpPr>
            <p:cNvPr id="187" name="Freeform 531"/>
            <p:cNvSpPr>
              <a:spLocks/>
            </p:cNvSpPr>
            <p:nvPr/>
          </p:nvSpPr>
          <p:spPr bwMode="auto">
            <a:xfrm>
              <a:off x="3413219" y="6217764"/>
              <a:ext cx="102032" cy="134195"/>
            </a:xfrm>
            <a:custGeom>
              <a:avLst/>
              <a:gdLst>
                <a:gd name="T0" fmla="*/ 7 w 39"/>
                <a:gd name="T1" fmla="*/ 44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9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3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6 h 51"/>
                <a:gd name="T40" fmla="*/ 7 w 39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4"/>
                  </a:moveTo>
                  <a:cubicBezTo>
                    <a:pt x="10" y="46"/>
                    <a:pt x="12" y="48"/>
                    <a:pt x="15" y="49"/>
                  </a:cubicBezTo>
                  <a:cubicBezTo>
                    <a:pt x="19" y="51"/>
                    <a:pt x="22" y="51"/>
                    <a:pt x="25" y="51"/>
                  </a:cubicBezTo>
                  <a:cubicBezTo>
                    <a:pt x="29" y="51"/>
                    <a:pt x="33" y="50"/>
                    <a:pt x="37" y="49"/>
                  </a:cubicBezTo>
                  <a:cubicBezTo>
                    <a:pt x="38" y="48"/>
                    <a:pt x="38" y="48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0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4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2"/>
            <p:cNvSpPr>
              <a:spLocks noEditPoints="1"/>
            </p:cNvSpPr>
            <p:nvPr/>
          </p:nvSpPr>
          <p:spPr bwMode="auto">
            <a:xfrm>
              <a:off x="3528559" y="6217764"/>
              <a:ext cx="134195" cy="134195"/>
            </a:xfrm>
            <a:custGeom>
              <a:avLst/>
              <a:gdLst>
                <a:gd name="T0" fmla="*/ 44 w 51"/>
                <a:gd name="T1" fmla="*/ 8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8 w 51"/>
                <a:gd name="T17" fmla="*/ 44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4 w 51"/>
                <a:gd name="T33" fmla="*/ 8 h 51"/>
                <a:gd name="T34" fmla="*/ 38 w 51"/>
                <a:gd name="T35" fmla="*/ 38 h 51"/>
                <a:gd name="T36" fmla="*/ 26 w 51"/>
                <a:gd name="T37" fmla="*/ 43 h 51"/>
                <a:gd name="T38" fmla="*/ 13 w 51"/>
                <a:gd name="T39" fmla="*/ 38 h 51"/>
                <a:gd name="T40" fmla="*/ 8 w 51"/>
                <a:gd name="T41" fmla="*/ 26 h 51"/>
                <a:gd name="T42" fmla="*/ 13 w 51"/>
                <a:gd name="T43" fmla="*/ 13 h 51"/>
                <a:gd name="T44" fmla="*/ 26 w 51"/>
                <a:gd name="T45" fmla="*/ 8 h 51"/>
                <a:gd name="T46" fmla="*/ 38 w 51"/>
                <a:gd name="T47" fmla="*/ 13 h 51"/>
                <a:gd name="T48" fmla="*/ 43 w 51"/>
                <a:gd name="T49" fmla="*/ 26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8"/>
                  </a:moveTo>
                  <a:cubicBezTo>
                    <a:pt x="41" y="5"/>
                    <a:pt x="39" y="4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5"/>
                    <a:pt x="8" y="8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6" y="41"/>
                    <a:pt x="8" y="44"/>
                  </a:cubicBez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29" y="51"/>
                    <a:pt x="33" y="51"/>
                    <a:pt x="36" y="49"/>
                  </a:cubicBezTo>
                  <a:cubicBezTo>
                    <a:pt x="39" y="48"/>
                    <a:pt x="41" y="46"/>
                    <a:pt x="44" y="44"/>
                  </a:cubicBezTo>
                  <a:cubicBezTo>
                    <a:pt x="46" y="41"/>
                    <a:pt x="48" y="39"/>
                    <a:pt x="49" y="36"/>
                  </a:cubicBezTo>
                  <a:cubicBezTo>
                    <a:pt x="50" y="33"/>
                    <a:pt x="51" y="29"/>
                    <a:pt x="51" y="26"/>
                  </a:cubicBezTo>
                  <a:cubicBezTo>
                    <a:pt x="51" y="22"/>
                    <a:pt x="50" y="19"/>
                    <a:pt x="49" y="16"/>
                  </a:cubicBezTo>
                  <a:cubicBezTo>
                    <a:pt x="48" y="13"/>
                    <a:pt x="46" y="10"/>
                    <a:pt x="44" y="8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3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3"/>
            <p:cNvSpPr>
              <a:spLocks/>
            </p:cNvSpPr>
            <p:nvPr/>
          </p:nvSpPr>
          <p:spPr bwMode="auto">
            <a:xfrm>
              <a:off x="3686043" y="6217764"/>
              <a:ext cx="126431" cy="134195"/>
            </a:xfrm>
            <a:custGeom>
              <a:avLst/>
              <a:gdLst>
                <a:gd name="T0" fmla="*/ 95 w 114"/>
                <a:gd name="T1" fmla="*/ 121 h 121"/>
                <a:gd name="T2" fmla="*/ 114 w 114"/>
                <a:gd name="T3" fmla="*/ 121 h 121"/>
                <a:gd name="T4" fmla="*/ 114 w 114"/>
                <a:gd name="T5" fmla="*/ 0 h 121"/>
                <a:gd name="T6" fmla="*/ 57 w 114"/>
                <a:gd name="T7" fmla="*/ 67 h 121"/>
                <a:gd name="T8" fmla="*/ 0 w 114"/>
                <a:gd name="T9" fmla="*/ 0 h 121"/>
                <a:gd name="T10" fmla="*/ 0 w 114"/>
                <a:gd name="T11" fmla="*/ 121 h 121"/>
                <a:gd name="T12" fmla="*/ 19 w 114"/>
                <a:gd name="T13" fmla="*/ 121 h 121"/>
                <a:gd name="T14" fmla="*/ 19 w 114"/>
                <a:gd name="T15" fmla="*/ 52 h 121"/>
                <a:gd name="T16" fmla="*/ 57 w 114"/>
                <a:gd name="T17" fmla="*/ 97 h 121"/>
                <a:gd name="T18" fmla="*/ 95 w 114"/>
                <a:gd name="T19" fmla="*/ 52 h 121"/>
                <a:gd name="T20" fmla="*/ 95 w 114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1">
                  <a:moveTo>
                    <a:pt x="95" y="121"/>
                  </a:moveTo>
                  <a:lnTo>
                    <a:pt x="114" y="121"/>
                  </a:lnTo>
                  <a:lnTo>
                    <a:pt x="114" y="0"/>
                  </a:lnTo>
                  <a:lnTo>
                    <a:pt x="57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2"/>
                  </a:lnTo>
                  <a:lnTo>
                    <a:pt x="57" y="97"/>
                  </a:lnTo>
                  <a:lnTo>
                    <a:pt x="95" y="52"/>
                  </a:lnTo>
                  <a:lnTo>
                    <a:pt x="95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4"/>
            <p:cNvSpPr>
              <a:spLocks noEditPoints="1"/>
            </p:cNvSpPr>
            <p:nvPr/>
          </p:nvSpPr>
          <p:spPr bwMode="auto">
            <a:xfrm>
              <a:off x="3849073" y="6217764"/>
              <a:ext cx="83178" cy="13419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2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0" y="26"/>
                    <a:pt x="32" y="22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2" y="24"/>
                  </a:moveTo>
                  <a:cubicBezTo>
                    <a:pt x="21" y="26"/>
                    <a:pt x="18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21" y="8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5"/>
            <p:cNvSpPr>
              <a:spLocks noEditPoints="1"/>
            </p:cNvSpPr>
            <p:nvPr/>
          </p:nvSpPr>
          <p:spPr bwMode="auto">
            <a:xfrm>
              <a:off x="3937797" y="6217764"/>
              <a:ext cx="115341" cy="134195"/>
            </a:xfrm>
            <a:custGeom>
              <a:avLst/>
              <a:gdLst>
                <a:gd name="T0" fmla="*/ 0 w 104"/>
                <a:gd name="T1" fmla="*/ 121 h 121"/>
                <a:gd name="T2" fmla="*/ 19 w 104"/>
                <a:gd name="T3" fmla="*/ 121 h 121"/>
                <a:gd name="T4" fmla="*/ 31 w 104"/>
                <a:gd name="T5" fmla="*/ 95 h 121"/>
                <a:gd name="T6" fmla="*/ 73 w 104"/>
                <a:gd name="T7" fmla="*/ 95 h 121"/>
                <a:gd name="T8" fmla="*/ 83 w 104"/>
                <a:gd name="T9" fmla="*/ 121 h 121"/>
                <a:gd name="T10" fmla="*/ 104 w 104"/>
                <a:gd name="T11" fmla="*/ 121 h 121"/>
                <a:gd name="T12" fmla="*/ 52 w 104"/>
                <a:gd name="T13" fmla="*/ 0 h 121"/>
                <a:gd name="T14" fmla="*/ 0 w 104"/>
                <a:gd name="T15" fmla="*/ 121 h 121"/>
                <a:gd name="T16" fmla="*/ 38 w 104"/>
                <a:gd name="T17" fmla="*/ 78 h 121"/>
                <a:gd name="T18" fmla="*/ 52 w 104"/>
                <a:gd name="T19" fmla="*/ 48 h 121"/>
                <a:gd name="T20" fmla="*/ 64 w 104"/>
                <a:gd name="T21" fmla="*/ 78 h 121"/>
                <a:gd name="T22" fmla="*/ 38 w 104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1">
                  <a:moveTo>
                    <a:pt x="0" y="121"/>
                  </a:moveTo>
                  <a:lnTo>
                    <a:pt x="19" y="121"/>
                  </a:lnTo>
                  <a:lnTo>
                    <a:pt x="31" y="95"/>
                  </a:lnTo>
                  <a:lnTo>
                    <a:pt x="73" y="95"/>
                  </a:lnTo>
                  <a:lnTo>
                    <a:pt x="83" y="121"/>
                  </a:lnTo>
                  <a:lnTo>
                    <a:pt x="104" y="121"/>
                  </a:lnTo>
                  <a:lnTo>
                    <a:pt x="52" y="0"/>
                  </a:lnTo>
                  <a:lnTo>
                    <a:pt x="0" y="121"/>
                  </a:lnTo>
                  <a:close/>
                  <a:moveTo>
                    <a:pt x="38" y="78"/>
                  </a:moveTo>
                  <a:lnTo>
                    <a:pt x="52" y="48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6"/>
            <p:cNvSpPr>
              <a:spLocks/>
            </p:cNvSpPr>
            <p:nvPr/>
          </p:nvSpPr>
          <p:spPr bwMode="auto">
            <a:xfrm>
              <a:off x="4076427" y="6217764"/>
              <a:ext cx="99814" cy="134195"/>
            </a:xfrm>
            <a:custGeom>
              <a:avLst/>
              <a:gdLst>
                <a:gd name="T0" fmla="*/ 19 w 90"/>
                <a:gd name="T1" fmla="*/ 50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5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50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7"/>
            <p:cNvSpPr>
              <a:spLocks/>
            </p:cNvSpPr>
            <p:nvPr/>
          </p:nvSpPr>
          <p:spPr bwMode="auto">
            <a:xfrm>
              <a:off x="4184005" y="6217764"/>
              <a:ext cx="116450" cy="134195"/>
            </a:xfrm>
            <a:custGeom>
              <a:avLst/>
              <a:gdLst>
                <a:gd name="T0" fmla="*/ 43 w 105"/>
                <a:gd name="T1" fmla="*/ 121 h 121"/>
                <a:gd name="T2" fmla="*/ 62 w 105"/>
                <a:gd name="T3" fmla="*/ 121 h 121"/>
                <a:gd name="T4" fmla="*/ 62 w 105"/>
                <a:gd name="T5" fmla="*/ 60 h 121"/>
                <a:gd name="T6" fmla="*/ 105 w 105"/>
                <a:gd name="T7" fmla="*/ 0 h 121"/>
                <a:gd name="T8" fmla="*/ 83 w 105"/>
                <a:gd name="T9" fmla="*/ 0 h 121"/>
                <a:gd name="T10" fmla="*/ 53 w 105"/>
                <a:gd name="T11" fmla="*/ 43 h 121"/>
                <a:gd name="T12" fmla="*/ 19 w 105"/>
                <a:gd name="T13" fmla="*/ 0 h 121"/>
                <a:gd name="T14" fmla="*/ 0 w 105"/>
                <a:gd name="T15" fmla="*/ 0 h 121"/>
                <a:gd name="T16" fmla="*/ 43 w 105"/>
                <a:gd name="T17" fmla="*/ 60 h 121"/>
                <a:gd name="T18" fmla="*/ 43 w 105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121">
                  <a:moveTo>
                    <a:pt x="43" y="121"/>
                  </a:moveTo>
                  <a:lnTo>
                    <a:pt x="62" y="121"/>
                  </a:lnTo>
                  <a:lnTo>
                    <a:pt x="62" y="60"/>
                  </a:lnTo>
                  <a:lnTo>
                    <a:pt x="105" y="0"/>
                  </a:lnTo>
                  <a:lnTo>
                    <a:pt x="83" y="0"/>
                  </a:lnTo>
                  <a:lnTo>
                    <a:pt x="53" y="4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3" y="60"/>
                  </a:lnTo>
                  <a:lnTo>
                    <a:pt x="43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8"/>
            <p:cNvSpPr>
              <a:spLocks/>
            </p:cNvSpPr>
            <p:nvPr/>
          </p:nvSpPr>
          <p:spPr bwMode="auto">
            <a:xfrm>
              <a:off x="3686043" y="6380794"/>
              <a:ext cx="55452" cy="102032"/>
            </a:xfrm>
            <a:custGeom>
              <a:avLst/>
              <a:gdLst>
                <a:gd name="T0" fmla="*/ 45 w 50"/>
                <a:gd name="T1" fmla="*/ 85 h 92"/>
                <a:gd name="T2" fmla="*/ 2 w 50"/>
                <a:gd name="T3" fmla="*/ 0 h 92"/>
                <a:gd name="T4" fmla="*/ 0 w 50"/>
                <a:gd name="T5" fmla="*/ 0 h 92"/>
                <a:gd name="T6" fmla="*/ 0 w 50"/>
                <a:gd name="T7" fmla="*/ 92 h 92"/>
                <a:gd name="T8" fmla="*/ 2 w 50"/>
                <a:gd name="T9" fmla="*/ 92 h 92"/>
                <a:gd name="T10" fmla="*/ 2 w 50"/>
                <a:gd name="T11" fmla="*/ 10 h 92"/>
                <a:gd name="T12" fmla="*/ 45 w 50"/>
                <a:gd name="T13" fmla="*/ 92 h 92"/>
                <a:gd name="T14" fmla="*/ 50 w 50"/>
                <a:gd name="T15" fmla="*/ 92 h 92"/>
                <a:gd name="T16" fmla="*/ 50 w 50"/>
                <a:gd name="T17" fmla="*/ 0 h 92"/>
                <a:gd name="T18" fmla="*/ 45 w 50"/>
                <a:gd name="T19" fmla="*/ 0 h 92"/>
                <a:gd name="T20" fmla="*/ 45 w 50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2">
                  <a:moveTo>
                    <a:pt x="45" y="8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10"/>
                  </a:lnTo>
                  <a:lnTo>
                    <a:pt x="45" y="92"/>
                  </a:lnTo>
                  <a:lnTo>
                    <a:pt x="50" y="9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9"/>
            <p:cNvSpPr>
              <a:spLocks noEditPoints="1"/>
            </p:cNvSpPr>
            <p:nvPr/>
          </p:nvSpPr>
          <p:spPr bwMode="auto">
            <a:xfrm>
              <a:off x="3785858" y="6380794"/>
              <a:ext cx="59888" cy="102032"/>
            </a:xfrm>
            <a:custGeom>
              <a:avLst/>
              <a:gdLst>
                <a:gd name="T0" fmla="*/ 24 w 54"/>
                <a:gd name="T1" fmla="*/ 0 h 92"/>
                <a:gd name="T2" fmla="*/ 0 w 54"/>
                <a:gd name="T3" fmla="*/ 92 h 92"/>
                <a:gd name="T4" fmla="*/ 5 w 54"/>
                <a:gd name="T5" fmla="*/ 92 h 92"/>
                <a:gd name="T6" fmla="*/ 12 w 54"/>
                <a:gd name="T7" fmla="*/ 64 h 92"/>
                <a:gd name="T8" fmla="*/ 42 w 54"/>
                <a:gd name="T9" fmla="*/ 64 h 92"/>
                <a:gd name="T10" fmla="*/ 50 w 54"/>
                <a:gd name="T11" fmla="*/ 92 h 92"/>
                <a:gd name="T12" fmla="*/ 54 w 54"/>
                <a:gd name="T13" fmla="*/ 92 h 92"/>
                <a:gd name="T14" fmla="*/ 31 w 54"/>
                <a:gd name="T15" fmla="*/ 0 h 92"/>
                <a:gd name="T16" fmla="*/ 24 w 54"/>
                <a:gd name="T17" fmla="*/ 0 h 92"/>
                <a:gd name="T18" fmla="*/ 12 w 54"/>
                <a:gd name="T19" fmla="*/ 62 h 92"/>
                <a:gd name="T20" fmla="*/ 26 w 54"/>
                <a:gd name="T21" fmla="*/ 5 h 92"/>
                <a:gd name="T22" fmla="*/ 42 w 54"/>
                <a:gd name="T23" fmla="*/ 62 h 92"/>
                <a:gd name="T24" fmla="*/ 12 w 54"/>
                <a:gd name="T2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2">
                  <a:moveTo>
                    <a:pt x="24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4"/>
                  </a:lnTo>
                  <a:lnTo>
                    <a:pt x="42" y="64"/>
                  </a:lnTo>
                  <a:lnTo>
                    <a:pt x="50" y="92"/>
                  </a:lnTo>
                  <a:lnTo>
                    <a:pt x="54" y="92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2"/>
                  </a:moveTo>
                  <a:lnTo>
                    <a:pt x="26" y="5"/>
                  </a:lnTo>
                  <a:lnTo>
                    <a:pt x="4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40"/>
            <p:cNvSpPr>
              <a:spLocks/>
            </p:cNvSpPr>
            <p:nvPr/>
          </p:nvSpPr>
          <p:spPr bwMode="auto">
            <a:xfrm>
              <a:off x="3890108" y="6380794"/>
              <a:ext cx="68761" cy="102032"/>
            </a:xfrm>
            <a:custGeom>
              <a:avLst/>
              <a:gdLst>
                <a:gd name="T0" fmla="*/ 31 w 62"/>
                <a:gd name="T1" fmla="*/ 59 h 92"/>
                <a:gd name="T2" fmla="*/ 3 w 62"/>
                <a:gd name="T3" fmla="*/ 0 h 92"/>
                <a:gd name="T4" fmla="*/ 0 w 62"/>
                <a:gd name="T5" fmla="*/ 0 h 92"/>
                <a:gd name="T6" fmla="*/ 0 w 62"/>
                <a:gd name="T7" fmla="*/ 92 h 92"/>
                <a:gd name="T8" fmla="*/ 5 w 62"/>
                <a:gd name="T9" fmla="*/ 92 h 92"/>
                <a:gd name="T10" fmla="*/ 5 w 62"/>
                <a:gd name="T11" fmla="*/ 10 h 92"/>
                <a:gd name="T12" fmla="*/ 31 w 62"/>
                <a:gd name="T13" fmla="*/ 66 h 92"/>
                <a:gd name="T14" fmla="*/ 31 w 62"/>
                <a:gd name="T15" fmla="*/ 66 h 92"/>
                <a:gd name="T16" fmla="*/ 57 w 62"/>
                <a:gd name="T17" fmla="*/ 10 h 92"/>
                <a:gd name="T18" fmla="*/ 57 w 62"/>
                <a:gd name="T19" fmla="*/ 92 h 92"/>
                <a:gd name="T20" fmla="*/ 62 w 62"/>
                <a:gd name="T21" fmla="*/ 92 h 92"/>
                <a:gd name="T22" fmla="*/ 62 w 62"/>
                <a:gd name="T23" fmla="*/ 0 h 92"/>
                <a:gd name="T24" fmla="*/ 60 w 62"/>
                <a:gd name="T25" fmla="*/ 0 h 92"/>
                <a:gd name="T26" fmla="*/ 31 w 62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2">
                  <a:moveTo>
                    <a:pt x="31" y="5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10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57" y="10"/>
                  </a:lnTo>
                  <a:lnTo>
                    <a:pt x="57" y="92"/>
                  </a:lnTo>
                  <a:lnTo>
                    <a:pt x="62" y="9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1"/>
            <p:cNvSpPr>
              <a:spLocks/>
            </p:cNvSpPr>
            <p:nvPr/>
          </p:nvSpPr>
          <p:spPr bwMode="auto">
            <a:xfrm>
              <a:off x="4008776" y="6380794"/>
              <a:ext cx="38817" cy="102032"/>
            </a:xfrm>
            <a:custGeom>
              <a:avLst/>
              <a:gdLst>
                <a:gd name="T0" fmla="*/ 0 w 35"/>
                <a:gd name="T1" fmla="*/ 92 h 92"/>
                <a:gd name="T2" fmla="*/ 35 w 35"/>
                <a:gd name="T3" fmla="*/ 92 h 92"/>
                <a:gd name="T4" fmla="*/ 35 w 35"/>
                <a:gd name="T5" fmla="*/ 90 h 92"/>
                <a:gd name="T6" fmla="*/ 5 w 35"/>
                <a:gd name="T7" fmla="*/ 90 h 92"/>
                <a:gd name="T8" fmla="*/ 5 w 35"/>
                <a:gd name="T9" fmla="*/ 50 h 92"/>
                <a:gd name="T10" fmla="*/ 31 w 35"/>
                <a:gd name="T11" fmla="*/ 50 h 92"/>
                <a:gd name="T12" fmla="*/ 31 w 35"/>
                <a:gd name="T13" fmla="*/ 47 h 92"/>
                <a:gd name="T14" fmla="*/ 5 w 35"/>
                <a:gd name="T15" fmla="*/ 47 h 92"/>
                <a:gd name="T16" fmla="*/ 5 w 35"/>
                <a:gd name="T17" fmla="*/ 2 h 92"/>
                <a:gd name="T18" fmla="*/ 35 w 35"/>
                <a:gd name="T19" fmla="*/ 2 h 92"/>
                <a:gd name="T20" fmla="*/ 35 w 35"/>
                <a:gd name="T21" fmla="*/ 0 h 92"/>
                <a:gd name="T22" fmla="*/ 0 w 35"/>
                <a:gd name="T23" fmla="*/ 0 h 92"/>
                <a:gd name="T24" fmla="*/ 0 w 35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2">
                  <a:moveTo>
                    <a:pt x="0" y="92"/>
                  </a:moveTo>
                  <a:lnTo>
                    <a:pt x="35" y="92"/>
                  </a:lnTo>
                  <a:lnTo>
                    <a:pt x="35" y="90"/>
                  </a:lnTo>
                  <a:lnTo>
                    <a:pt x="5" y="90"/>
                  </a:lnTo>
                  <a:lnTo>
                    <a:pt x="5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5" y="47"/>
                  </a:lnTo>
                  <a:lnTo>
                    <a:pt x="5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Rectangle 542"/>
            <p:cNvSpPr>
              <a:spLocks noChangeArrowheads="1"/>
            </p:cNvSpPr>
            <p:nvPr/>
          </p:nvSpPr>
          <p:spPr bwMode="auto">
            <a:xfrm>
              <a:off x="3411000" y="6432919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Rectangle 543"/>
            <p:cNvSpPr>
              <a:spLocks noChangeArrowheads="1"/>
            </p:cNvSpPr>
            <p:nvPr/>
          </p:nvSpPr>
          <p:spPr bwMode="auto">
            <a:xfrm>
              <a:off x="4064229" y="6432919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6" name="Picture 724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8802" y="5272857"/>
              <a:ext cx="881691" cy="858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" name="Picture 725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8615" y="5560100"/>
              <a:ext cx="684282" cy="377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8" name="Picture 726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7283" y="5611116"/>
              <a:ext cx="448054" cy="520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Rectangle 727"/>
            <p:cNvSpPr>
              <a:spLocks noChangeArrowheads="1"/>
            </p:cNvSpPr>
            <p:nvPr/>
          </p:nvSpPr>
          <p:spPr bwMode="auto">
            <a:xfrm>
              <a:off x="3788076" y="5952702"/>
              <a:ext cx="102032" cy="184101"/>
            </a:xfrm>
            <a:prstGeom prst="rect">
              <a:avLst/>
            </a:pr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728"/>
            <p:cNvSpPr>
              <a:spLocks noChangeArrowheads="1"/>
            </p:cNvSpPr>
            <p:nvPr/>
          </p:nvSpPr>
          <p:spPr bwMode="auto">
            <a:xfrm>
              <a:off x="3674953" y="5850670"/>
              <a:ext cx="113123" cy="60998"/>
            </a:xfrm>
            <a:prstGeom prst="rect">
              <a:avLst/>
            </a:pr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Rectangle 729"/>
            <p:cNvSpPr>
              <a:spLocks noChangeArrowheads="1"/>
            </p:cNvSpPr>
            <p:nvPr/>
          </p:nvSpPr>
          <p:spPr bwMode="auto">
            <a:xfrm>
              <a:off x="3893436" y="5850670"/>
              <a:ext cx="109795" cy="60998"/>
            </a:xfrm>
            <a:prstGeom prst="rect">
              <a:avLst/>
            </a:pr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730"/>
            <p:cNvSpPr>
              <a:spLocks noChangeArrowheads="1"/>
            </p:cNvSpPr>
            <p:nvPr/>
          </p:nvSpPr>
          <p:spPr bwMode="auto">
            <a:xfrm>
              <a:off x="3782531" y="5750856"/>
              <a:ext cx="113123" cy="60998"/>
            </a:xfrm>
            <a:prstGeom prst="rect">
              <a:avLst/>
            </a:pr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6313374" y="5464263"/>
            <a:ext cx="704998" cy="872848"/>
            <a:chOff x="4884922" y="5361581"/>
            <a:chExt cx="889456" cy="1121245"/>
          </a:xfrm>
        </p:grpSpPr>
        <p:sp>
          <p:nvSpPr>
            <p:cNvPr id="254" name="Freeform 466"/>
            <p:cNvSpPr>
              <a:spLocks/>
            </p:cNvSpPr>
            <p:nvPr/>
          </p:nvSpPr>
          <p:spPr bwMode="auto">
            <a:xfrm>
              <a:off x="4887140" y="6217764"/>
              <a:ext cx="105360" cy="134195"/>
            </a:xfrm>
            <a:custGeom>
              <a:avLst/>
              <a:gdLst>
                <a:gd name="T0" fmla="*/ 8 w 40"/>
                <a:gd name="T1" fmla="*/ 44 h 51"/>
                <a:gd name="T2" fmla="*/ 16 w 40"/>
                <a:gd name="T3" fmla="*/ 49 h 51"/>
                <a:gd name="T4" fmla="*/ 26 w 40"/>
                <a:gd name="T5" fmla="*/ 51 h 51"/>
                <a:gd name="T6" fmla="*/ 37 w 40"/>
                <a:gd name="T7" fmla="*/ 49 h 51"/>
                <a:gd name="T8" fmla="*/ 40 w 40"/>
                <a:gd name="T9" fmla="*/ 47 h 51"/>
                <a:gd name="T10" fmla="*/ 35 w 40"/>
                <a:gd name="T11" fmla="*/ 40 h 51"/>
                <a:gd name="T12" fmla="*/ 33 w 40"/>
                <a:gd name="T13" fmla="*/ 41 h 51"/>
                <a:gd name="T14" fmla="*/ 26 w 40"/>
                <a:gd name="T15" fmla="*/ 43 h 51"/>
                <a:gd name="T16" fmla="*/ 13 w 40"/>
                <a:gd name="T17" fmla="*/ 38 h 51"/>
                <a:gd name="T18" fmla="*/ 8 w 40"/>
                <a:gd name="T19" fmla="*/ 26 h 51"/>
                <a:gd name="T20" fmla="*/ 13 w 40"/>
                <a:gd name="T21" fmla="*/ 13 h 51"/>
                <a:gd name="T22" fmla="*/ 26 w 40"/>
                <a:gd name="T23" fmla="*/ 8 h 51"/>
                <a:gd name="T24" fmla="*/ 33 w 40"/>
                <a:gd name="T25" fmla="*/ 10 h 51"/>
                <a:gd name="T26" fmla="*/ 37 w 40"/>
                <a:gd name="T27" fmla="*/ 3 h 51"/>
                <a:gd name="T28" fmla="*/ 26 w 40"/>
                <a:gd name="T29" fmla="*/ 0 h 51"/>
                <a:gd name="T30" fmla="*/ 16 w 40"/>
                <a:gd name="T31" fmla="*/ 2 h 51"/>
                <a:gd name="T32" fmla="*/ 8 w 40"/>
                <a:gd name="T33" fmla="*/ 8 h 51"/>
                <a:gd name="T34" fmla="*/ 2 w 40"/>
                <a:gd name="T35" fmla="*/ 16 h 51"/>
                <a:gd name="T36" fmla="*/ 0 w 40"/>
                <a:gd name="T37" fmla="*/ 26 h 51"/>
                <a:gd name="T38" fmla="*/ 2 w 40"/>
                <a:gd name="T39" fmla="*/ 36 h 51"/>
                <a:gd name="T40" fmla="*/ 8 w 40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1">
                  <a:moveTo>
                    <a:pt x="8" y="44"/>
                  </a:move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30" y="51"/>
                    <a:pt x="33" y="50"/>
                    <a:pt x="37" y="49"/>
                  </a:cubicBezTo>
                  <a:cubicBezTo>
                    <a:pt x="38" y="48"/>
                    <a:pt x="39" y="48"/>
                    <a:pt x="40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4" y="41"/>
                    <a:pt x="33" y="41"/>
                  </a:cubicBezTo>
                  <a:cubicBezTo>
                    <a:pt x="31" y="43"/>
                    <a:pt x="28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5"/>
                    <a:pt x="8" y="8"/>
                  </a:cubicBezTo>
                  <a:cubicBezTo>
                    <a:pt x="5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5" y="41"/>
                    <a:pt x="8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67"/>
            <p:cNvSpPr>
              <a:spLocks noEditPoints="1"/>
            </p:cNvSpPr>
            <p:nvPr/>
          </p:nvSpPr>
          <p:spPr bwMode="auto">
            <a:xfrm>
              <a:off x="5005808" y="6217764"/>
              <a:ext cx="134195" cy="134195"/>
            </a:xfrm>
            <a:custGeom>
              <a:avLst/>
              <a:gdLst>
                <a:gd name="T0" fmla="*/ 43 w 51"/>
                <a:gd name="T1" fmla="*/ 8 h 51"/>
                <a:gd name="T2" fmla="*/ 35 w 51"/>
                <a:gd name="T3" fmla="*/ 2 h 51"/>
                <a:gd name="T4" fmla="*/ 25 w 51"/>
                <a:gd name="T5" fmla="*/ 0 h 51"/>
                <a:gd name="T6" fmla="*/ 15 w 51"/>
                <a:gd name="T7" fmla="*/ 2 h 51"/>
                <a:gd name="T8" fmla="*/ 7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7 w 51"/>
                <a:gd name="T17" fmla="*/ 44 h 51"/>
                <a:gd name="T18" fmla="*/ 15 w 51"/>
                <a:gd name="T19" fmla="*/ 49 h 51"/>
                <a:gd name="T20" fmla="*/ 25 w 51"/>
                <a:gd name="T21" fmla="*/ 51 h 51"/>
                <a:gd name="T22" fmla="*/ 35 w 51"/>
                <a:gd name="T23" fmla="*/ 49 h 51"/>
                <a:gd name="T24" fmla="*/ 43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3 w 51"/>
                <a:gd name="T33" fmla="*/ 8 h 51"/>
                <a:gd name="T34" fmla="*/ 37 w 51"/>
                <a:gd name="T35" fmla="*/ 38 h 51"/>
                <a:gd name="T36" fmla="*/ 25 w 51"/>
                <a:gd name="T37" fmla="*/ 43 h 51"/>
                <a:gd name="T38" fmla="*/ 13 w 51"/>
                <a:gd name="T39" fmla="*/ 38 h 51"/>
                <a:gd name="T40" fmla="*/ 8 w 51"/>
                <a:gd name="T41" fmla="*/ 26 h 51"/>
                <a:gd name="T42" fmla="*/ 13 w 51"/>
                <a:gd name="T43" fmla="*/ 13 h 51"/>
                <a:gd name="T44" fmla="*/ 25 w 51"/>
                <a:gd name="T45" fmla="*/ 8 h 51"/>
                <a:gd name="T46" fmla="*/ 37 w 51"/>
                <a:gd name="T47" fmla="*/ 13 h 51"/>
                <a:gd name="T48" fmla="*/ 43 w 51"/>
                <a:gd name="T49" fmla="*/ 26 h 51"/>
                <a:gd name="T50" fmla="*/ 37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3" y="8"/>
                  </a:moveTo>
                  <a:cubicBezTo>
                    <a:pt x="41" y="5"/>
                    <a:pt x="38" y="4"/>
                    <a:pt x="35" y="2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0" y="19"/>
                    <a:pt x="0" y="22"/>
                    <a:pt x="0" y="26"/>
                  </a:cubicBezTo>
                  <a:cubicBezTo>
                    <a:pt x="0" y="29"/>
                    <a:pt x="0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ubicBezTo>
                    <a:pt x="10" y="46"/>
                    <a:pt x="12" y="48"/>
                    <a:pt x="15" y="49"/>
                  </a:cubicBezTo>
                  <a:cubicBezTo>
                    <a:pt x="18" y="51"/>
                    <a:pt x="22" y="51"/>
                    <a:pt x="25" y="51"/>
                  </a:cubicBezTo>
                  <a:cubicBezTo>
                    <a:pt x="29" y="51"/>
                    <a:pt x="32" y="51"/>
                    <a:pt x="35" y="49"/>
                  </a:cubicBezTo>
                  <a:cubicBezTo>
                    <a:pt x="38" y="48"/>
                    <a:pt x="41" y="46"/>
                    <a:pt x="43" y="44"/>
                  </a:cubicBezTo>
                  <a:cubicBezTo>
                    <a:pt x="45" y="41"/>
                    <a:pt x="47" y="39"/>
                    <a:pt x="49" y="36"/>
                  </a:cubicBezTo>
                  <a:cubicBezTo>
                    <a:pt x="50" y="33"/>
                    <a:pt x="51" y="29"/>
                    <a:pt x="51" y="26"/>
                  </a:cubicBezTo>
                  <a:cubicBezTo>
                    <a:pt x="51" y="22"/>
                    <a:pt x="50" y="19"/>
                    <a:pt x="49" y="16"/>
                  </a:cubicBezTo>
                  <a:cubicBezTo>
                    <a:pt x="47" y="13"/>
                    <a:pt x="45" y="10"/>
                    <a:pt x="43" y="8"/>
                  </a:cubicBezTo>
                  <a:close/>
                  <a:moveTo>
                    <a:pt x="37" y="38"/>
                  </a:moveTo>
                  <a:cubicBezTo>
                    <a:pt x="34" y="41"/>
                    <a:pt x="30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30" y="8"/>
                    <a:pt x="34" y="10"/>
                    <a:pt x="37" y="13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7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68"/>
            <p:cNvSpPr>
              <a:spLocks/>
            </p:cNvSpPr>
            <p:nvPr/>
          </p:nvSpPr>
          <p:spPr bwMode="auto">
            <a:xfrm>
              <a:off x="5161075" y="6217764"/>
              <a:ext cx="125322" cy="134195"/>
            </a:xfrm>
            <a:custGeom>
              <a:avLst/>
              <a:gdLst>
                <a:gd name="T0" fmla="*/ 94 w 113"/>
                <a:gd name="T1" fmla="*/ 121 h 121"/>
                <a:gd name="T2" fmla="*/ 113 w 113"/>
                <a:gd name="T3" fmla="*/ 121 h 121"/>
                <a:gd name="T4" fmla="*/ 113 w 113"/>
                <a:gd name="T5" fmla="*/ 0 h 121"/>
                <a:gd name="T6" fmla="*/ 56 w 113"/>
                <a:gd name="T7" fmla="*/ 67 h 121"/>
                <a:gd name="T8" fmla="*/ 0 w 113"/>
                <a:gd name="T9" fmla="*/ 0 h 121"/>
                <a:gd name="T10" fmla="*/ 0 w 113"/>
                <a:gd name="T11" fmla="*/ 121 h 121"/>
                <a:gd name="T12" fmla="*/ 18 w 113"/>
                <a:gd name="T13" fmla="*/ 121 h 121"/>
                <a:gd name="T14" fmla="*/ 18 w 113"/>
                <a:gd name="T15" fmla="*/ 52 h 121"/>
                <a:gd name="T16" fmla="*/ 56 w 113"/>
                <a:gd name="T17" fmla="*/ 97 h 121"/>
                <a:gd name="T18" fmla="*/ 94 w 113"/>
                <a:gd name="T19" fmla="*/ 52 h 121"/>
                <a:gd name="T20" fmla="*/ 94 w 113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21">
                  <a:moveTo>
                    <a:pt x="94" y="121"/>
                  </a:moveTo>
                  <a:lnTo>
                    <a:pt x="113" y="121"/>
                  </a:lnTo>
                  <a:lnTo>
                    <a:pt x="113" y="0"/>
                  </a:lnTo>
                  <a:lnTo>
                    <a:pt x="56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8" y="121"/>
                  </a:lnTo>
                  <a:lnTo>
                    <a:pt x="18" y="52"/>
                  </a:lnTo>
                  <a:lnTo>
                    <a:pt x="56" y="97"/>
                  </a:lnTo>
                  <a:lnTo>
                    <a:pt x="94" y="52"/>
                  </a:lnTo>
                  <a:lnTo>
                    <a:pt x="94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69"/>
            <p:cNvSpPr>
              <a:spLocks noEditPoints="1"/>
            </p:cNvSpPr>
            <p:nvPr/>
          </p:nvSpPr>
          <p:spPr bwMode="auto">
            <a:xfrm>
              <a:off x="5322996" y="6217764"/>
              <a:ext cx="84288" cy="13419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3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3" y="24"/>
                  </a:moveTo>
                  <a:cubicBezTo>
                    <a:pt x="21" y="26"/>
                    <a:pt x="19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9" y="8"/>
                    <a:pt x="21" y="8"/>
                    <a:pt x="23" y="10"/>
                  </a:cubicBezTo>
                  <a:cubicBezTo>
                    <a:pt x="25" y="12"/>
                    <a:pt x="25" y="15"/>
                    <a:pt x="25" y="17"/>
                  </a:cubicBezTo>
                  <a:cubicBezTo>
                    <a:pt x="25" y="19"/>
                    <a:pt x="25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70"/>
            <p:cNvSpPr>
              <a:spLocks noEditPoints="1"/>
            </p:cNvSpPr>
            <p:nvPr/>
          </p:nvSpPr>
          <p:spPr bwMode="auto">
            <a:xfrm>
              <a:off x="5412828" y="6217764"/>
              <a:ext cx="115341" cy="134195"/>
            </a:xfrm>
            <a:custGeom>
              <a:avLst/>
              <a:gdLst>
                <a:gd name="T0" fmla="*/ 0 w 104"/>
                <a:gd name="T1" fmla="*/ 121 h 121"/>
                <a:gd name="T2" fmla="*/ 21 w 104"/>
                <a:gd name="T3" fmla="*/ 121 h 121"/>
                <a:gd name="T4" fmla="*/ 33 w 104"/>
                <a:gd name="T5" fmla="*/ 95 h 121"/>
                <a:gd name="T6" fmla="*/ 73 w 104"/>
                <a:gd name="T7" fmla="*/ 95 h 121"/>
                <a:gd name="T8" fmla="*/ 85 w 104"/>
                <a:gd name="T9" fmla="*/ 121 h 121"/>
                <a:gd name="T10" fmla="*/ 104 w 104"/>
                <a:gd name="T11" fmla="*/ 121 h 121"/>
                <a:gd name="T12" fmla="*/ 52 w 104"/>
                <a:gd name="T13" fmla="*/ 0 h 121"/>
                <a:gd name="T14" fmla="*/ 0 w 104"/>
                <a:gd name="T15" fmla="*/ 121 h 121"/>
                <a:gd name="T16" fmla="*/ 40 w 104"/>
                <a:gd name="T17" fmla="*/ 78 h 121"/>
                <a:gd name="T18" fmla="*/ 52 w 104"/>
                <a:gd name="T19" fmla="*/ 48 h 121"/>
                <a:gd name="T20" fmla="*/ 66 w 104"/>
                <a:gd name="T21" fmla="*/ 78 h 121"/>
                <a:gd name="T22" fmla="*/ 40 w 104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1">
                  <a:moveTo>
                    <a:pt x="0" y="121"/>
                  </a:moveTo>
                  <a:lnTo>
                    <a:pt x="21" y="121"/>
                  </a:lnTo>
                  <a:lnTo>
                    <a:pt x="33" y="95"/>
                  </a:lnTo>
                  <a:lnTo>
                    <a:pt x="73" y="95"/>
                  </a:lnTo>
                  <a:lnTo>
                    <a:pt x="85" y="121"/>
                  </a:lnTo>
                  <a:lnTo>
                    <a:pt x="104" y="121"/>
                  </a:lnTo>
                  <a:lnTo>
                    <a:pt x="52" y="0"/>
                  </a:lnTo>
                  <a:lnTo>
                    <a:pt x="0" y="121"/>
                  </a:lnTo>
                  <a:close/>
                  <a:moveTo>
                    <a:pt x="40" y="78"/>
                  </a:moveTo>
                  <a:lnTo>
                    <a:pt x="52" y="48"/>
                  </a:lnTo>
                  <a:lnTo>
                    <a:pt x="66" y="78"/>
                  </a:lnTo>
                  <a:lnTo>
                    <a:pt x="40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71"/>
            <p:cNvSpPr>
              <a:spLocks/>
            </p:cNvSpPr>
            <p:nvPr/>
          </p:nvSpPr>
          <p:spPr bwMode="auto">
            <a:xfrm>
              <a:off x="5551459" y="6217764"/>
              <a:ext cx="99814" cy="134195"/>
            </a:xfrm>
            <a:custGeom>
              <a:avLst/>
              <a:gdLst>
                <a:gd name="T0" fmla="*/ 19 w 90"/>
                <a:gd name="T1" fmla="*/ 50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5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50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72"/>
            <p:cNvSpPr>
              <a:spLocks/>
            </p:cNvSpPr>
            <p:nvPr/>
          </p:nvSpPr>
          <p:spPr bwMode="auto">
            <a:xfrm>
              <a:off x="5659037" y="6217764"/>
              <a:ext cx="115341" cy="134195"/>
            </a:xfrm>
            <a:custGeom>
              <a:avLst/>
              <a:gdLst>
                <a:gd name="T0" fmla="*/ 43 w 104"/>
                <a:gd name="T1" fmla="*/ 121 h 121"/>
                <a:gd name="T2" fmla="*/ 62 w 104"/>
                <a:gd name="T3" fmla="*/ 121 h 121"/>
                <a:gd name="T4" fmla="*/ 62 w 104"/>
                <a:gd name="T5" fmla="*/ 60 h 121"/>
                <a:gd name="T6" fmla="*/ 104 w 104"/>
                <a:gd name="T7" fmla="*/ 0 h 121"/>
                <a:gd name="T8" fmla="*/ 83 w 104"/>
                <a:gd name="T9" fmla="*/ 0 h 121"/>
                <a:gd name="T10" fmla="*/ 52 w 104"/>
                <a:gd name="T11" fmla="*/ 43 h 121"/>
                <a:gd name="T12" fmla="*/ 21 w 104"/>
                <a:gd name="T13" fmla="*/ 0 h 121"/>
                <a:gd name="T14" fmla="*/ 0 w 104"/>
                <a:gd name="T15" fmla="*/ 0 h 121"/>
                <a:gd name="T16" fmla="*/ 43 w 104"/>
                <a:gd name="T17" fmla="*/ 60 h 121"/>
                <a:gd name="T18" fmla="*/ 43 w 104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1">
                  <a:moveTo>
                    <a:pt x="43" y="121"/>
                  </a:moveTo>
                  <a:lnTo>
                    <a:pt x="62" y="121"/>
                  </a:lnTo>
                  <a:lnTo>
                    <a:pt x="62" y="60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3" y="60"/>
                  </a:lnTo>
                  <a:lnTo>
                    <a:pt x="43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73"/>
            <p:cNvSpPr>
              <a:spLocks/>
            </p:cNvSpPr>
            <p:nvPr/>
          </p:nvSpPr>
          <p:spPr bwMode="auto">
            <a:xfrm>
              <a:off x="5161075" y="6380794"/>
              <a:ext cx="54343" cy="102032"/>
            </a:xfrm>
            <a:custGeom>
              <a:avLst/>
              <a:gdLst>
                <a:gd name="T0" fmla="*/ 47 w 49"/>
                <a:gd name="T1" fmla="*/ 85 h 92"/>
                <a:gd name="T2" fmla="*/ 2 w 49"/>
                <a:gd name="T3" fmla="*/ 0 h 92"/>
                <a:gd name="T4" fmla="*/ 0 w 49"/>
                <a:gd name="T5" fmla="*/ 0 h 92"/>
                <a:gd name="T6" fmla="*/ 0 w 49"/>
                <a:gd name="T7" fmla="*/ 92 h 92"/>
                <a:gd name="T8" fmla="*/ 4 w 49"/>
                <a:gd name="T9" fmla="*/ 92 h 92"/>
                <a:gd name="T10" fmla="*/ 4 w 49"/>
                <a:gd name="T11" fmla="*/ 10 h 92"/>
                <a:gd name="T12" fmla="*/ 47 w 49"/>
                <a:gd name="T13" fmla="*/ 92 h 92"/>
                <a:gd name="T14" fmla="*/ 49 w 49"/>
                <a:gd name="T15" fmla="*/ 92 h 92"/>
                <a:gd name="T16" fmla="*/ 49 w 49"/>
                <a:gd name="T17" fmla="*/ 0 h 92"/>
                <a:gd name="T18" fmla="*/ 47 w 49"/>
                <a:gd name="T19" fmla="*/ 0 h 92"/>
                <a:gd name="T20" fmla="*/ 47 w 49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92">
                  <a:moveTo>
                    <a:pt x="47" y="8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10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74"/>
            <p:cNvSpPr>
              <a:spLocks noEditPoints="1"/>
            </p:cNvSpPr>
            <p:nvPr/>
          </p:nvSpPr>
          <p:spPr bwMode="auto">
            <a:xfrm>
              <a:off x="5259780" y="6380794"/>
              <a:ext cx="60998" cy="102032"/>
            </a:xfrm>
            <a:custGeom>
              <a:avLst/>
              <a:gdLst>
                <a:gd name="T0" fmla="*/ 26 w 55"/>
                <a:gd name="T1" fmla="*/ 0 h 92"/>
                <a:gd name="T2" fmla="*/ 0 w 55"/>
                <a:gd name="T3" fmla="*/ 92 h 92"/>
                <a:gd name="T4" fmla="*/ 5 w 55"/>
                <a:gd name="T5" fmla="*/ 92 h 92"/>
                <a:gd name="T6" fmla="*/ 12 w 55"/>
                <a:gd name="T7" fmla="*/ 64 h 92"/>
                <a:gd name="T8" fmla="*/ 43 w 55"/>
                <a:gd name="T9" fmla="*/ 64 h 92"/>
                <a:gd name="T10" fmla="*/ 52 w 55"/>
                <a:gd name="T11" fmla="*/ 92 h 92"/>
                <a:gd name="T12" fmla="*/ 55 w 55"/>
                <a:gd name="T13" fmla="*/ 92 h 92"/>
                <a:gd name="T14" fmla="*/ 31 w 55"/>
                <a:gd name="T15" fmla="*/ 0 h 92"/>
                <a:gd name="T16" fmla="*/ 26 w 55"/>
                <a:gd name="T17" fmla="*/ 0 h 92"/>
                <a:gd name="T18" fmla="*/ 15 w 55"/>
                <a:gd name="T19" fmla="*/ 62 h 92"/>
                <a:gd name="T20" fmla="*/ 29 w 55"/>
                <a:gd name="T21" fmla="*/ 5 h 92"/>
                <a:gd name="T22" fmla="*/ 43 w 55"/>
                <a:gd name="T23" fmla="*/ 62 h 92"/>
                <a:gd name="T24" fmla="*/ 15 w 55"/>
                <a:gd name="T2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2">
                  <a:moveTo>
                    <a:pt x="26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31" y="0"/>
                  </a:lnTo>
                  <a:lnTo>
                    <a:pt x="26" y="0"/>
                  </a:lnTo>
                  <a:close/>
                  <a:moveTo>
                    <a:pt x="15" y="62"/>
                  </a:moveTo>
                  <a:lnTo>
                    <a:pt x="29" y="5"/>
                  </a:lnTo>
                  <a:lnTo>
                    <a:pt x="43" y="62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75"/>
            <p:cNvSpPr>
              <a:spLocks/>
            </p:cNvSpPr>
            <p:nvPr/>
          </p:nvSpPr>
          <p:spPr bwMode="auto">
            <a:xfrm>
              <a:off x="5365139" y="6380794"/>
              <a:ext cx="68761" cy="102032"/>
            </a:xfrm>
            <a:custGeom>
              <a:avLst/>
              <a:gdLst>
                <a:gd name="T0" fmla="*/ 31 w 62"/>
                <a:gd name="T1" fmla="*/ 59 h 92"/>
                <a:gd name="T2" fmla="*/ 5 w 62"/>
                <a:gd name="T3" fmla="*/ 0 h 92"/>
                <a:gd name="T4" fmla="*/ 0 w 62"/>
                <a:gd name="T5" fmla="*/ 0 h 92"/>
                <a:gd name="T6" fmla="*/ 0 w 62"/>
                <a:gd name="T7" fmla="*/ 92 h 92"/>
                <a:gd name="T8" fmla="*/ 5 w 62"/>
                <a:gd name="T9" fmla="*/ 92 h 92"/>
                <a:gd name="T10" fmla="*/ 5 w 62"/>
                <a:gd name="T11" fmla="*/ 10 h 92"/>
                <a:gd name="T12" fmla="*/ 31 w 62"/>
                <a:gd name="T13" fmla="*/ 66 h 92"/>
                <a:gd name="T14" fmla="*/ 33 w 62"/>
                <a:gd name="T15" fmla="*/ 66 h 92"/>
                <a:gd name="T16" fmla="*/ 59 w 62"/>
                <a:gd name="T17" fmla="*/ 10 h 92"/>
                <a:gd name="T18" fmla="*/ 59 w 62"/>
                <a:gd name="T19" fmla="*/ 92 h 92"/>
                <a:gd name="T20" fmla="*/ 62 w 62"/>
                <a:gd name="T21" fmla="*/ 92 h 92"/>
                <a:gd name="T22" fmla="*/ 62 w 62"/>
                <a:gd name="T23" fmla="*/ 0 h 92"/>
                <a:gd name="T24" fmla="*/ 59 w 62"/>
                <a:gd name="T25" fmla="*/ 0 h 92"/>
                <a:gd name="T26" fmla="*/ 31 w 62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2">
                  <a:moveTo>
                    <a:pt x="31" y="59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10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59" y="10"/>
                  </a:lnTo>
                  <a:lnTo>
                    <a:pt x="59" y="92"/>
                  </a:lnTo>
                  <a:lnTo>
                    <a:pt x="62" y="9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76"/>
            <p:cNvSpPr>
              <a:spLocks/>
            </p:cNvSpPr>
            <p:nvPr/>
          </p:nvSpPr>
          <p:spPr bwMode="auto">
            <a:xfrm>
              <a:off x="5486025" y="6380794"/>
              <a:ext cx="38817" cy="102032"/>
            </a:xfrm>
            <a:custGeom>
              <a:avLst/>
              <a:gdLst>
                <a:gd name="T0" fmla="*/ 0 w 35"/>
                <a:gd name="T1" fmla="*/ 92 h 92"/>
                <a:gd name="T2" fmla="*/ 35 w 35"/>
                <a:gd name="T3" fmla="*/ 92 h 92"/>
                <a:gd name="T4" fmla="*/ 35 w 35"/>
                <a:gd name="T5" fmla="*/ 90 h 92"/>
                <a:gd name="T6" fmla="*/ 2 w 35"/>
                <a:gd name="T7" fmla="*/ 90 h 92"/>
                <a:gd name="T8" fmla="*/ 2 w 35"/>
                <a:gd name="T9" fmla="*/ 50 h 92"/>
                <a:gd name="T10" fmla="*/ 28 w 35"/>
                <a:gd name="T11" fmla="*/ 50 h 92"/>
                <a:gd name="T12" fmla="*/ 28 w 35"/>
                <a:gd name="T13" fmla="*/ 47 h 92"/>
                <a:gd name="T14" fmla="*/ 2 w 35"/>
                <a:gd name="T15" fmla="*/ 47 h 92"/>
                <a:gd name="T16" fmla="*/ 2 w 35"/>
                <a:gd name="T17" fmla="*/ 2 h 92"/>
                <a:gd name="T18" fmla="*/ 35 w 35"/>
                <a:gd name="T19" fmla="*/ 2 h 92"/>
                <a:gd name="T20" fmla="*/ 35 w 35"/>
                <a:gd name="T21" fmla="*/ 0 h 92"/>
                <a:gd name="T22" fmla="*/ 0 w 35"/>
                <a:gd name="T23" fmla="*/ 0 h 92"/>
                <a:gd name="T24" fmla="*/ 0 w 35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2">
                  <a:moveTo>
                    <a:pt x="0" y="92"/>
                  </a:moveTo>
                  <a:lnTo>
                    <a:pt x="35" y="92"/>
                  </a:lnTo>
                  <a:lnTo>
                    <a:pt x="35" y="90"/>
                  </a:lnTo>
                  <a:lnTo>
                    <a:pt x="2" y="90"/>
                  </a:lnTo>
                  <a:lnTo>
                    <a:pt x="2" y="50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2" y="47"/>
                  </a:lnTo>
                  <a:lnTo>
                    <a:pt x="2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Rectangle 477"/>
            <p:cNvSpPr>
              <a:spLocks noChangeArrowheads="1"/>
            </p:cNvSpPr>
            <p:nvPr/>
          </p:nvSpPr>
          <p:spPr bwMode="auto">
            <a:xfrm>
              <a:off x="4884922" y="6432919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Rectangle 478"/>
            <p:cNvSpPr>
              <a:spLocks noChangeArrowheads="1"/>
            </p:cNvSpPr>
            <p:nvPr/>
          </p:nvSpPr>
          <p:spPr bwMode="auto">
            <a:xfrm>
              <a:off x="5538150" y="6432919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31"/>
            <p:cNvSpPr>
              <a:spLocks/>
            </p:cNvSpPr>
            <p:nvPr/>
          </p:nvSpPr>
          <p:spPr bwMode="auto">
            <a:xfrm>
              <a:off x="5123368" y="5533483"/>
              <a:ext cx="418110" cy="572267"/>
            </a:xfrm>
            <a:custGeom>
              <a:avLst/>
              <a:gdLst>
                <a:gd name="T0" fmla="*/ 152 w 159"/>
                <a:gd name="T1" fmla="*/ 198 h 218"/>
                <a:gd name="T2" fmla="*/ 110 w 159"/>
                <a:gd name="T3" fmla="*/ 198 h 218"/>
                <a:gd name="T4" fmla="*/ 110 w 159"/>
                <a:gd name="T5" fmla="*/ 161 h 218"/>
                <a:gd name="T6" fmla="*/ 149 w 159"/>
                <a:gd name="T7" fmla="*/ 101 h 218"/>
                <a:gd name="T8" fmla="*/ 109 w 159"/>
                <a:gd name="T9" fmla="*/ 41 h 218"/>
                <a:gd name="T10" fmla="*/ 109 w 159"/>
                <a:gd name="T11" fmla="*/ 0 h 218"/>
                <a:gd name="T12" fmla="*/ 42 w 159"/>
                <a:gd name="T13" fmla="*/ 0 h 218"/>
                <a:gd name="T14" fmla="*/ 42 w 159"/>
                <a:gd name="T15" fmla="*/ 42 h 218"/>
                <a:gd name="T16" fmla="*/ 3 w 159"/>
                <a:gd name="T17" fmla="*/ 42 h 218"/>
                <a:gd name="T18" fmla="*/ 3 w 159"/>
                <a:gd name="T19" fmla="*/ 76 h 218"/>
                <a:gd name="T20" fmla="*/ 17 w 159"/>
                <a:gd name="T21" fmla="*/ 76 h 218"/>
                <a:gd name="T22" fmla="*/ 17 w 159"/>
                <a:gd name="T23" fmla="*/ 120 h 218"/>
                <a:gd name="T24" fmla="*/ 45 w 159"/>
                <a:gd name="T25" fmla="*/ 120 h 218"/>
                <a:gd name="T26" fmla="*/ 45 w 159"/>
                <a:gd name="T27" fmla="*/ 76 h 218"/>
                <a:gd name="T28" fmla="*/ 84 w 159"/>
                <a:gd name="T29" fmla="*/ 76 h 218"/>
                <a:gd name="T30" fmla="*/ 84 w 159"/>
                <a:gd name="T31" fmla="*/ 64 h 218"/>
                <a:gd name="T32" fmla="*/ 121 w 159"/>
                <a:gd name="T33" fmla="*/ 101 h 218"/>
                <a:gd name="T34" fmla="*/ 83 w 159"/>
                <a:gd name="T35" fmla="*/ 139 h 218"/>
                <a:gd name="T36" fmla="*/ 83 w 159"/>
                <a:gd name="T37" fmla="*/ 140 h 218"/>
                <a:gd name="T38" fmla="*/ 30 w 159"/>
                <a:gd name="T39" fmla="*/ 140 h 218"/>
                <a:gd name="T40" fmla="*/ 68 w 159"/>
                <a:gd name="T41" fmla="*/ 165 h 218"/>
                <a:gd name="T42" fmla="*/ 68 w 159"/>
                <a:gd name="T43" fmla="*/ 198 h 218"/>
                <a:gd name="T44" fmla="*/ 7 w 159"/>
                <a:gd name="T45" fmla="*/ 198 h 218"/>
                <a:gd name="T46" fmla="*/ 0 w 159"/>
                <a:gd name="T47" fmla="*/ 205 h 218"/>
                <a:gd name="T48" fmla="*/ 0 w 159"/>
                <a:gd name="T49" fmla="*/ 210 h 218"/>
                <a:gd name="T50" fmla="*/ 7 w 159"/>
                <a:gd name="T51" fmla="*/ 218 h 218"/>
                <a:gd name="T52" fmla="*/ 152 w 159"/>
                <a:gd name="T53" fmla="*/ 218 h 218"/>
                <a:gd name="T54" fmla="*/ 159 w 159"/>
                <a:gd name="T55" fmla="*/ 210 h 218"/>
                <a:gd name="T56" fmla="*/ 159 w 159"/>
                <a:gd name="T57" fmla="*/ 205 h 218"/>
                <a:gd name="T58" fmla="*/ 152 w 159"/>
                <a:gd name="T59" fmla="*/ 19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9" h="218">
                  <a:moveTo>
                    <a:pt x="152" y="198"/>
                  </a:moveTo>
                  <a:cubicBezTo>
                    <a:pt x="110" y="198"/>
                    <a:pt x="110" y="198"/>
                    <a:pt x="110" y="198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33" y="151"/>
                    <a:pt x="149" y="128"/>
                    <a:pt x="149" y="101"/>
                  </a:cubicBezTo>
                  <a:cubicBezTo>
                    <a:pt x="149" y="74"/>
                    <a:pt x="132" y="51"/>
                    <a:pt x="109" y="4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4" y="64"/>
                    <a:pt x="121" y="81"/>
                    <a:pt x="121" y="101"/>
                  </a:cubicBezTo>
                  <a:cubicBezTo>
                    <a:pt x="121" y="122"/>
                    <a:pt x="104" y="139"/>
                    <a:pt x="83" y="139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9" y="152"/>
                    <a:pt x="53" y="161"/>
                    <a:pt x="68" y="165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7" y="198"/>
                    <a:pt x="7" y="198"/>
                    <a:pt x="7" y="198"/>
                  </a:cubicBezTo>
                  <a:cubicBezTo>
                    <a:pt x="3" y="198"/>
                    <a:pt x="0" y="201"/>
                    <a:pt x="0" y="205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4"/>
                    <a:pt x="3" y="218"/>
                    <a:pt x="7" y="218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6" y="218"/>
                    <a:pt x="159" y="214"/>
                    <a:pt x="159" y="210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59" y="201"/>
                    <a:pt x="156" y="198"/>
                    <a:pt x="152" y="198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8" name="Picture 732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109" y="5645496"/>
              <a:ext cx="78742" cy="78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9" name="Picture 733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2276" y="5658805"/>
              <a:ext cx="370421" cy="259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0" name="Picture 734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6490" y="5361581"/>
              <a:ext cx="102032" cy="181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1" name="Picture 735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5511" y="5839579"/>
              <a:ext cx="78742" cy="31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736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7636" y="5516847"/>
              <a:ext cx="140848" cy="141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" name="Oval 737"/>
            <p:cNvSpPr>
              <a:spLocks noChangeArrowheads="1"/>
            </p:cNvSpPr>
            <p:nvPr/>
          </p:nvSpPr>
          <p:spPr bwMode="auto">
            <a:xfrm>
              <a:off x="5244253" y="5543464"/>
              <a:ext cx="86505" cy="86505"/>
            </a:xfrm>
            <a:prstGeom prst="ellipse">
              <a:avLst/>
            </a:pr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4" name="Picture 738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6620" y="5839579"/>
              <a:ext cx="78742" cy="31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" name="Picture 739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683" y="5366017"/>
              <a:ext cx="464690" cy="747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" name="Picture 740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3033" y="5366017"/>
              <a:ext cx="401474" cy="747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7" name="组合 276"/>
          <p:cNvGrpSpPr/>
          <p:nvPr/>
        </p:nvGrpSpPr>
        <p:grpSpPr>
          <a:xfrm>
            <a:off x="5178045" y="2140382"/>
            <a:ext cx="704996" cy="884935"/>
            <a:chOff x="7802822" y="3906512"/>
            <a:chExt cx="889454" cy="1136772"/>
          </a:xfrm>
        </p:grpSpPr>
        <p:sp>
          <p:nvSpPr>
            <p:cNvPr id="278" name="Freeform 544"/>
            <p:cNvSpPr>
              <a:spLocks/>
            </p:cNvSpPr>
            <p:nvPr/>
          </p:nvSpPr>
          <p:spPr bwMode="auto">
            <a:xfrm>
              <a:off x="7805040" y="4778223"/>
              <a:ext cx="103141" cy="133085"/>
            </a:xfrm>
            <a:custGeom>
              <a:avLst/>
              <a:gdLst>
                <a:gd name="T0" fmla="*/ 7 w 39"/>
                <a:gd name="T1" fmla="*/ 44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9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4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6 h 51"/>
                <a:gd name="T40" fmla="*/ 7 w 39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4"/>
                  </a:moveTo>
                  <a:cubicBezTo>
                    <a:pt x="10" y="46"/>
                    <a:pt x="12" y="48"/>
                    <a:pt x="15" y="49"/>
                  </a:cubicBezTo>
                  <a:cubicBezTo>
                    <a:pt x="19" y="51"/>
                    <a:pt x="22" y="51"/>
                    <a:pt x="25" y="51"/>
                  </a:cubicBezTo>
                  <a:cubicBezTo>
                    <a:pt x="29" y="51"/>
                    <a:pt x="33" y="50"/>
                    <a:pt x="37" y="49"/>
                  </a:cubicBezTo>
                  <a:cubicBezTo>
                    <a:pt x="38" y="48"/>
                    <a:pt x="38" y="48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545"/>
            <p:cNvSpPr>
              <a:spLocks noEditPoints="1"/>
            </p:cNvSpPr>
            <p:nvPr/>
          </p:nvSpPr>
          <p:spPr bwMode="auto">
            <a:xfrm>
              <a:off x="7920380" y="4778223"/>
              <a:ext cx="134195" cy="133085"/>
            </a:xfrm>
            <a:custGeom>
              <a:avLst/>
              <a:gdLst>
                <a:gd name="T0" fmla="*/ 44 w 51"/>
                <a:gd name="T1" fmla="*/ 8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8 w 51"/>
                <a:gd name="T17" fmla="*/ 44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4 w 51"/>
                <a:gd name="T33" fmla="*/ 8 h 51"/>
                <a:gd name="T34" fmla="*/ 38 w 51"/>
                <a:gd name="T35" fmla="*/ 38 h 51"/>
                <a:gd name="T36" fmla="*/ 26 w 51"/>
                <a:gd name="T37" fmla="*/ 43 h 51"/>
                <a:gd name="T38" fmla="*/ 14 w 51"/>
                <a:gd name="T39" fmla="*/ 38 h 51"/>
                <a:gd name="T40" fmla="*/ 8 w 51"/>
                <a:gd name="T41" fmla="*/ 26 h 51"/>
                <a:gd name="T42" fmla="*/ 14 w 51"/>
                <a:gd name="T43" fmla="*/ 14 h 51"/>
                <a:gd name="T44" fmla="*/ 26 w 51"/>
                <a:gd name="T45" fmla="*/ 8 h 51"/>
                <a:gd name="T46" fmla="*/ 38 w 51"/>
                <a:gd name="T47" fmla="*/ 14 h 51"/>
                <a:gd name="T48" fmla="*/ 43 w 51"/>
                <a:gd name="T49" fmla="*/ 26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8"/>
                  </a:moveTo>
                  <a:cubicBezTo>
                    <a:pt x="41" y="6"/>
                    <a:pt x="39" y="4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6"/>
                    <a:pt x="8" y="8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6" y="41"/>
                    <a:pt x="8" y="44"/>
                  </a:cubicBez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29" y="51"/>
                    <a:pt x="33" y="51"/>
                    <a:pt x="36" y="49"/>
                  </a:cubicBezTo>
                  <a:cubicBezTo>
                    <a:pt x="39" y="48"/>
                    <a:pt x="41" y="46"/>
                    <a:pt x="44" y="44"/>
                  </a:cubicBezTo>
                  <a:cubicBezTo>
                    <a:pt x="46" y="41"/>
                    <a:pt x="48" y="39"/>
                    <a:pt x="49" y="36"/>
                  </a:cubicBezTo>
                  <a:cubicBezTo>
                    <a:pt x="51" y="33"/>
                    <a:pt x="51" y="29"/>
                    <a:pt x="51" y="26"/>
                  </a:cubicBezTo>
                  <a:cubicBezTo>
                    <a:pt x="51" y="22"/>
                    <a:pt x="51" y="19"/>
                    <a:pt x="49" y="16"/>
                  </a:cubicBezTo>
                  <a:cubicBezTo>
                    <a:pt x="48" y="13"/>
                    <a:pt x="46" y="10"/>
                    <a:pt x="44" y="8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4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4" y="14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4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46"/>
            <p:cNvSpPr>
              <a:spLocks/>
            </p:cNvSpPr>
            <p:nvPr/>
          </p:nvSpPr>
          <p:spPr bwMode="auto">
            <a:xfrm>
              <a:off x="8077865" y="4778223"/>
              <a:ext cx="126431" cy="133085"/>
            </a:xfrm>
            <a:custGeom>
              <a:avLst/>
              <a:gdLst>
                <a:gd name="T0" fmla="*/ 95 w 114"/>
                <a:gd name="T1" fmla="*/ 120 h 120"/>
                <a:gd name="T2" fmla="*/ 114 w 114"/>
                <a:gd name="T3" fmla="*/ 120 h 120"/>
                <a:gd name="T4" fmla="*/ 114 w 114"/>
                <a:gd name="T5" fmla="*/ 0 h 120"/>
                <a:gd name="T6" fmla="*/ 57 w 114"/>
                <a:gd name="T7" fmla="*/ 66 h 120"/>
                <a:gd name="T8" fmla="*/ 0 w 114"/>
                <a:gd name="T9" fmla="*/ 0 h 120"/>
                <a:gd name="T10" fmla="*/ 0 w 114"/>
                <a:gd name="T11" fmla="*/ 120 h 120"/>
                <a:gd name="T12" fmla="*/ 19 w 114"/>
                <a:gd name="T13" fmla="*/ 120 h 120"/>
                <a:gd name="T14" fmla="*/ 19 w 114"/>
                <a:gd name="T15" fmla="*/ 52 h 120"/>
                <a:gd name="T16" fmla="*/ 57 w 114"/>
                <a:gd name="T17" fmla="*/ 97 h 120"/>
                <a:gd name="T18" fmla="*/ 95 w 114"/>
                <a:gd name="T19" fmla="*/ 52 h 120"/>
                <a:gd name="T20" fmla="*/ 95 w 114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0">
                  <a:moveTo>
                    <a:pt x="95" y="120"/>
                  </a:moveTo>
                  <a:lnTo>
                    <a:pt x="114" y="120"/>
                  </a:lnTo>
                  <a:lnTo>
                    <a:pt x="114" y="0"/>
                  </a:lnTo>
                  <a:lnTo>
                    <a:pt x="57" y="66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52"/>
                  </a:lnTo>
                  <a:lnTo>
                    <a:pt x="57" y="97"/>
                  </a:lnTo>
                  <a:lnTo>
                    <a:pt x="95" y="52"/>
                  </a:lnTo>
                  <a:lnTo>
                    <a:pt x="95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547"/>
            <p:cNvSpPr>
              <a:spLocks noEditPoints="1"/>
            </p:cNvSpPr>
            <p:nvPr/>
          </p:nvSpPr>
          <p:spPr bwMode="auto">
            <a:xfrm>
              <a:off x="8240894" y="4778223"/>
              <a:ext cx="84288" cy="13308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2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0" y="26"/>
                    <a:pt x="32" y="22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2" y="24"/>
                  </a:moveTo>
                  <a:cubicBezTo>
                    <a:pt x="21" y="26"/>
                    <a:pt x="18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21" y="9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548"/>
            <p:cNvSpPr>
              <a:spLocks noEditPoints="1"/>
            </p:cNvSpPr>
            <p:nvPr/>
          </p:nvSpPr>
          <p:spPr bwMode="auto">
            <a:xfrm>
              <a:off x="8329619" y="4778223"/>
              <a:ext cx="116450" cy="133085"/>
            </a:xfrm>
            <a:custGeom>
              <a:avLst/>
              <a:gdLst>
                <a:gd name="T0" fmla="*/ 0 w 105"/>
                <a:gd name="T1" fmla="*/ 120 h 120"/>
                <a:gd name="T2" fmla="*/ 22 w 105"/>
                <a:gd name="T3" fmla="*/ 120 h 120"/>
                <a:gd name="T4" fmla="*/ 31 w 105"/>
                <a:gd name="T5" fmla="*/ 94 h 120"/>
                <a:gd name="T6" fmla="*/ 74 w 105"/>
                <a:gd name="T7" fmla="*/ 94 h 120"/>
                <a:gd name="T8" fmla="*/ 83 w 105"/>
                <a:gd name="T9" fmla="*/ 120 h 120"/>
                <a:gd name="T10" fmla="*/ 105 w 105"/>
                <a:gd name="T11" fmla="*/ 120 h 120"/>
                <a:gd name="T12" fmla="*/ 53 w 105"/>
                <a:gd name="T13" fmla="*/ 0 h 120"/>
                <a:gd name="T14" fmla="*/ 0 w 105"/>
                <a:gd name="T15" fmla="*/ 120 h 120"/>
                <a:gd name="T16" fmla="*/ 38 w 105"/>
                <a:gd name="T17" fmla="*/ 78 h 120"/>
                <a:gd name="T18" fmla="*/ 53 w 105"/>
                <a:gd name="T19" fmla="*/ 47 h 120"/>
                <a:gd name="T20" fmla="*/ 64 w 105"/>
                <a:gd name="T21" fmla="*/ 78 h 120"/>
                <a:gd name="T22" fmla="*/ 38 w 105"/>
                <a:gd name="T23" fmla="*/ 7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20">
                  <a:moveTo>
                    <a:pt x="0" y="120"/>
                  </a:moveTo>
                  <a:lnTo>
                    <a:pt x="22" y="120"/>
                  </a:lnTo>
                  <a:lnTo>
                    <a:pt x="31" y="94"/>
                  </a:lnTo>
                  <a:lnTo>
                    <a:pt x="74" y="94"/>
                  </a:lnTo>
                  <a:lnTo>
                    <a:pt x="83" y="120"/>
                  </a:lnTo>
                  <a:lnTo>
                    <a:pt x="105" y="120"/>
                  </a:lnTo>
                  <a:lnTo>
                    <a:pt x="53" y="0"/>
                  </a:lnTo>
                  <a:lnTo>
                    <a:pt x="0" y="120"/>
                  </a:lnTo>
                  <a:close/>
                  <a:moveTo>
                    <a:pt x="38" y="78"/>
                  </a:moveTo>
                  <a:lnTo>
                    <a:pt x="53" y="47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549"/>
            <p:cNvSpPr>
              <a:spLocks/>
            </p:cNvSpPr>
            <p:nvPr/>
          </p:nvSpPr>
          <p:spPr bwMode="auto">
            <a:xfrm>
              <a:off x="8469358" y="4778223"/>
              <a:ext cx="99814" cy="133085"/>
            </a:xfrm>
            <a:custGeom>
              <a:avLst/>
              <a:gdLst>
                <a:gd name="T0" fmla="*/ 19 w 90"/>
                <a:gd name="T1" fmla="*/ 49 h 120"/>
                <a:gd name="T2" fmla="*/ 90 w 90"/>
                <a:gd name="T3" fmla="*/ 120 h 120"/>
                <a:gd name="T4" fmla="*/ 90 w 90"/>
                <a:gd name="T5" fmla="*/ 0 h 120"/>
                <a:gd name="T6" fmla="*/ 71 w 90"/>
                <a:gd name="T7" fmla="*/ 0 h 120"/>
                <a:gd name="T8" fmla="*/ 71 w 90"/>
                <a:gd name="T9" fmla="*/ 73 h 120"/>
                <a:gd name="T10" fmla="*/ 0 w 90"/>
                <a:gd name="T11" fmla="*/ 0 h 120"/>
                <a:gd name="T12" fmla="*/ 0 w 90"/>
                <a:gd name="T13" fmla="*/ 120 h 120"/>
                <a:gd name="T14" fmla="*/ 19 w 90"/>
                <a:gd name="T15" fmla="*/ 120 h 120"/>
                <a:gd name="T16" fmla="*/ 19 w 90"/>
                <a:gd name="T17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0">
                  <a:moveTo>
                    <a:pt x="19" y="49"/>
                  </a:moveTo>
                  <a:lnTo>
                    <a:pt x="90" y="120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550"/>
            <p:cNvSpPr>
              <a:spLocks/>
            </p:cNvSpPr>
            <p:nvPr/>
          </p:nvSpPr>
          <p:spPr bwMode="auto">
            <a:xfrm>
              <a:off x="8576935" y="4778223"/>
              <a:ext cx="115341" cy="133085"/>
            </a:xfrm>
            <a:custGeom>
              <a:avLst/>
              <a:gdLst>
                <a:gd name="T0" fmla="*/ 42 w 104"/>
                <a:gd name="T1" fmla="*/ 120 h 120"/>
                <a:gd name="T2" fmla="*/ 61 w 104"/>
                <a:gd name="T3" fmla="*/ 120 h 120"/>
                <a:gd name="T4" fmla="*/ 61 w 104"/>
                <a:gd name="T5" fmla="*/ 59 h 120"/>
                <a:gd name="T6" fmla="*/ 104 w 104"/>
                <a:gd name="T7" fmla="*/ 0 h 120"/>
                <a:gd name="T8" fmla="*/ 83 w 104"/>
                <a:gd name="T9" fmla="*/ 0 h 120"/>
                <a:gd name="T10" fmla="*/ 52 w 104"/>
                <a:gd name="T11" fmla="*/ 45 h 120"/>
                <a:gd name="T12" fmla="*/ 21 w 104"/>
                <a:gd name="T13" fmla="*/ 0 h 120"/>
                <a:gd name="T14" fmla="*/ 0 w 104"/>
                <a:gd name="T15" fmla="*/ 0 h 120"/>
                <a:gd name="T16" fmla="*/ 42 w 104"/>
                <a:gd name="T17" fmla="*/ 59 h 120"/>
                <a:gd name="T18" fmla="*/ 42 w 104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0">
                  <a:moveTo>
                    <a:pt x="42" y="120"/>
                  </a:moveTo>
                  <a:lnTo>
                    <a:pt x="61" y="120"/>
                  </a:lnTo>
                  <a:lnTo>
                    <a:pt x="61" y="59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5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59"/>
                  </a:lnTo>
                  <a:lnTo>
                    <a:pt x="42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551"/>
            <p:cNvSpPr>
              <a:spLocks/>
            </p:cNvSpPr>
            <p:nvPr/>
          </p:nvSpPr>
          <p:spPr bwMode="auto">
            <a:xfrm>
              <a:off x="8077865" y="4940143"/>
              <a:ext cx="55452" cy="103141"/>
            </a:xfrm>
            <a:custGeom>
              <a:avLst/>
              <a:gdLst>
                <a:gd name="T0" fmla="*/ 45 w 50"/>
                <a:gd name="T1" fmla="*/ 85 h 93"/>
                <a:gd name="T2" fmla="*/ 3 w 50"/>
                <a:gd name="T3" fmla="*/ 0 h 93"/>
                <a:gd name="T4" fmla="*/ 0 w 50"/>
                <a:gd name="T5" fmla="*/ 0 h 93"/>
                <a:gd name="T6" fmla="*/ 0 w 50"/>
                <a:gd name="T7" fmla="*/ 93 h 93"/>
                <a:gd name="T8" fmla="*/ 3 w 50"/>
                <a:gd name="T9" fmla="*/ 93 h 93"/>
                <a:gd name="T10" fmla="*/ 3 w 50"/>
                <a:gd name="T11" fmla="*/ 12 h 93"/>
                <a:gd name="T12" fmla="*/ 45 w 50"/>
                <a:gd name="T13" fmla="*/ 93 h 93"/>
                <a:gd name="T14" fmla="*/ 50 w 50"/>
                <a:gd name="T15" fmla="*/ 93 h 93"/>
                <a:gd name="T16" fmla="*/ 50 w 50"/>
                <a:gd name="T17" fmla="*/ 0 h 93"/>
                <a:gd name="T18" fmla="*/ 45 w 50"/>
                <a:gd name="T19" fmla="*/ 0 h 93"/>
                <a:gd name="T20" fmla="*/ 45 w 50"/>
                <a:gd name="T21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3">
                  <a:moveTo>
                    <a:pt x="45" y="85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12"/>
                  </a:lnTo>
                  <a:lnTo>
                    <a:pt x="45" y="93"/>
                  </a:lnTo>
                  <a:lnTo>
                    <a:pt x="50" y="93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552"/>
            <p:cNvSpPr>
              <a:spLocks noEditPoints="1"/>
            </p:cNvSpPr>
            <p:nvPr/>
          </p:nvSpPr>
          <p:spPr bwMode="auto">
            <a:xfrm>
              <a:off x="8177679" y="4940143"/>
              <a:ext cx="60998" cy="103141"/>
            </a:xfrm>
            <a:custGeom>
              <a:avLst/>
              <a:gdLst>
                <a:gd name="T0" fmla="*/ 24 w 55"/>
                <a:gd name="T1" fmla="*/ 0 h 93"/>
                <a:gd name="T2" fmla="*/ 0 w 55"/>
                <a:gd name="T3" fmla="*/ 93 h 93"/>
                <a:gd name="T4" fmla="*/ 5 w 55"/>
                <a:gd name="T5" fmla="*/ 93 h 93"/>
                <a:gd name="T6" fmla="*/ 12 w 55"/>
                <a:gd name="T7" fmla="*/ 64 h 93"/>
                <a:gd name="T8" fmla="*/ 43 w 55"/>
                <a:gd name="T9" fmla="*/ 64 h 93"/>
                <a:gd name="T10" fmla="*/ 50 w 55"/>
                <a:gd name="T11" fmla="*/ 93 h 93"/>
                <a:gd name="T12" fmla="*/ 55 w 55"/>
                <a:gd name="T13" fmla="*/ 93 h 93"/>
                <a:gd name="T14" fmla="*/ 31 w 55"/>
                <a:gd name="T15" fmla="*/ 0 h 93"/>
                <a:gd name="T16" fmla="*/ 24 w 55"/>
                <a:gd name="T17" fmla="*/ 0 h 93"/>
                <a:gd name="T18" fmla="*/ 12 w 55"/>
                <a:gd name="T19" fmla="*/ 62 h 93"/>
                <a:gd name="T20" fmla="*/ 26 w 55"/>
                <a:gd name="T21" fmla="*/ 5 h 93"/>
                <a:gd name="T22" fmla="*/ 43 w 55"/>
                <a:gd name="T23" fmla="*/ 62 h 93"/>
                <a:gd name="T24" fmla="*/ 12 w 55"/>
                <a:gd name="T2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3">
                  <a:moveTo>
                    <a:pt x="24" y="0"/>
                  </a:moveTo>
                  <a:lnTo>
                    <a:pt x="0" y="93"/>
                  </a:lnTo>
                  <a:lnTo>
                    <a:pt x="5" y="93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0" y="93"/>
                  </a:lnTo>
                  <a:lnTo>
                    <a:pt x="55" y="93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2"/>
                  </a:moveTo>
                  <a:lnTo>
                    <a:pt x="26" y="5"/>
                  </a:lnTo>
                  <a:lnTo>
                    <a:pt x="43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553"/>
            <p:cNvSpPr>
              <a:spLocks/>
            </p:cNvSpPr>
            <p:nvPr/>
          </p:nvSpPr>
          <p:spPr bwMode="auto">
            <a:xfrm>
              <a:off x="8283039" y="4940143"/>
              <a:ext cx="67652" cy="103141"/>
            </a:xfrm>
            <a:custGeom>
              <a:avLst/>
              <a:gdLst>
                <a:gd name="T0" fmla="*/ 31 w 61"/>
                <a:gd name="T1" fmla="*/ 59 h 93"/>
                <a:gd name="T2" fmla="*/ 2 w 61"/>
                <a:gd name="T3" fmla="*/ 0 h 93"/>
                <a:gd name="T4" fmla="*/ 0 w 61"/>
                <a:gd name="T5" fmla="*/ 0 h 93"/>
                <a:gd name="T6" fmla="*/ 0 w 61"/>
                <a:gd name="T7" fmla="*/ 93 h 93"/>
                <a:gd name="T8" fmla="*/ 5 w 61"/>
                <a:gd name="T9" fmla="*/ 93 h 93"/>
                <a:gd name="T10" fmla="*/ 5 w 61"/>
                <a:gd name="T11" fmla="*/ 12 h 93"/>
                <a:gd name="T12" fmla="*/ 31 w 61"/>
                <a:gd name="T13" fmla="*/ 67 h 93"/>
                <a:gd name="T14" fmla="*/ 31 w 61"/>
                <a:gd name="T15" fmla="*/ 67 h 93"/>
                <a:gd name="T16" fmla="*/ 57 w 61"/>
                <a:gd name="T17" fmla="*/ 12 h 93"/>
                <a:gd name="T18" fmla="*/ 57 w 61"/>
                <a:gd name="T19" fmla="*/ 93 h 93"/>
                <a:gd name="T20" fmla="*/ 61 w 61"/>
                <a:gd name="T21" fmla="*/ 93 h 93"/>
                <a:gd name="T22" fmla="*/ 61 w 61"/>
                <a:gd name="T23" fmla="*/ 0 h 93"/>
                <a:gd name="T24" fmla="*/ 59 w 61"/>
                <a:gd name="T25" fmla="*/ 0 h 93"/>
                <a:gd name="T26" fmla="*/ 31 w 61"/>
                <a:gd name="T27" fmla="*/ 5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93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5" y="12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57" y="12"/>
                  </a:lnTo>
                  <a:lnTo>
                    <a:pt x="57" y="93"/>
                  </a:lnTo>
                  <a:lnTo>
                    <a:pt x="61" y="93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554"/>
            <p:cNvSpPr>
              <a:spLocks/>
            </p:cNvSpPr>
            <p:nvPr/>
          </p:nvSpPr>
          <p:spPr bwMode="auto">
            <a:xfrm>
              <a:off x="8403924" y="4940143"/>
              <a:ext cx="36598" cy="103141"/>
            </a:xfrm>
            <a:custGeom>
              <a:avLst/>
              <a:gdLst>
                <a:gd name="T0" fmla="*/ 0 w 33"/>
                <a:gd name="T1" fmla="*/ 93 h 93"/>
                <a:gd name="T2" fmla="*/ 33 w 33"/>
                <a:gd name="T3" fmla="*/ 93 h 93"/>
                <a:gd name="T4" fmla="*/ 33 w 33"/>
                <a:gd name="T5" fmla="*/ 90 h 93"/>
                <a:gd name="T6" fmla="*/ 2 w 33"/>
                <a:gd name="T7" fmla="*/ 90 h 93"/>
                <a:gd name="T8" fmla="*/ 2 w 33"/>
                <a:gd name="T9" fmla="*/ 50 h 93"/>
                <a:gd name="T10" fmla="*/ 28 w 33"/>
                <a:gd name="T11" fmla="*/ 50 h 93"/>
                <a:gd name="T12" fmla="*/ 28 w 33"/>
                <a:gd name="T13" fmla="*/ 48 h 93"/>
                <a:gd name="T14" fmla="*/ 2 w 33"/>
                <a:gd name="T15" fmla="*/ 48 h 93"/>
                <a:gd name="T16" fmla="*/ 2 w 33"/>
                <a:gd name="T17" fmla="*/ 3 h 93"/>
                <a:gd name="T18" fmla="*/ 33 w 33"/>
                <a:gd name="T19" fmla="*/ 3 h 93"/>
                <a:gd name="T20" fmla="*/ 33 w 33"/>
                <a:gd name="T21" fmla="*/ 0 h 93"/>
                <a:gd name="T22" fmla="*/ 0 w 33"/>
                <a:gd name="T23" fmla="*/ 0 h 93"/>
                <a:gd name="T24" fmla="*/ 0 w 33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93">
                  <a:moveTo>
                    <a:pt x="0" y="93"/>
                  </a:moveTo>
                  <a:lnTo>
                    <a:pt x="33" y="93"/>
                  </a:lnTo>
                  <a:lnTo>
                    <a:pt x="33" y="90"/>
                  </a:lnTo>
                  <a:lnTo>
                    <a:pt x="2" y="90"/>
                  </a:lnTo>
                  <a:lnTo>
                    <a:pt x="2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" y="48"/>
                  </a:lnTo>
                  <a:lnTo>
                    <a:pt x="2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Rectangle 555"/>
            <p:cNvSpPr>
              <a:spLocks noChangeArrowheads="1"/>
            </p:cNvSpPr>
            <p:nvPr/>
          </p:nvSpPr>
          <p:spPr bwMode="auto">
            <a:xfrm>
              <a:off x="7802822" y="4993378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556"/>
            <p:cNvSpPr>
              <a:spLocks noChangeArrowheads="1"/>
            </p:cNvSpPr>
            <p:nvPr/>
          </p:nvSpPr>
          <p:spPr bwMode="auto">
            <a:xfrm>
              <a:off x="8456050" y="4993378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1" name="Picture 684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9365" y="3930912"/>
              <a:ext cx="731970" cy="716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2" name="Picture 685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9365" y="3930912"/>
              <a:ext cx="731970" cy="716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686"/>
            <p:cNvSpPr>
              <a:spLocks/>
            </p:cNvSpPr>
            <p:nvPr/>
          </p:nvSpPr>
          <p:spPr bwMode="auto">
            <a:xfrm>
              <a:off x="7873801" y="3919821"/>
              <a:ext cx="739733" cy="705353"/>
            </a:xfrm>
            <a:custGeom>
              <a:avLst/>
              <a:gdLst>
                <a:gd name="T0" fmla="*/ 214 w 282"/>
                <a:gd name="T1" fmla="*/ 0 h 269"/>
                <a:gd name="T2" fmla="*/ 170 w 282"/>
                <a:gd name="T3" fmla="*/ 18 h 269"/>
                <a:gd name="T4" fmla="*/ 138 w 282"/>
                <a:gd name="T5" fmla="*/ 51 h 269"/>
                <a:gd name="T6" fmla="*/ 24 w 282"/>
                <a:gd name="T7" fmla="*/ 164 h 269"/>
                <a:gd name="T8" fmla="*/ 24 w 282"/>
                <a:gd name="T9" fmla="*/ 251 h 269"/>
                <a:gd name="T10" fmla="*/ 68 w 282"/>
                <a:gd name="T11" fmla="*/ 269 h 269"/>
                <a:gd name="T12" fmla="*/ 69 w 282"/>
                <a:gd name="T13" fmla="*/ 269 h 269"/>
                <a:gd name="T14" fmla="*/ 112 w 282"/>
                <a:gd name="T15" fmla="*/ 251 h 269"/>
                <a:gd name="T16" fmla="*/ 141 w 282"/>
                <a:gd name="T17" fmla="*/ 222 h 269"/>
                <a:gd name="T18" fmla="*/ 224 w 282"/>
                <a:gd name="T19" fmla="*/ 139 h 269"/>
                <a:gd name="T20" fmla="*/ 258 w 282"/>
                <a:gd name="T21" fmla="*/ 105 h 269"/>
                <a:gd name="T22" fmla="*/ 258 w 282"/>
                <a:gd name="T23" fmla="*/ 18 h 269"/>
                <a:gd name="T24" fmla="*/ 214 w 282"/>
                <a:gd name="T2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2" h="269">
                  <a:moveTo>
                    <a:pt x="214" y="0"/>
                  </a:moveTo>
                  <a:cubicBezTo>
                    <a:pt x="197" y="0"/>
                    <a:pt x="182" y="6"/>
                    <a:pt x="170" y="18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0" y="188"/>
                    <a:pt x="0" y="227"/>
                    <a:pt x="24" y="251"/>
                  </a:cubicBezTo>
                  <a:cubicBezTo>
                    <a:pt x="36" y="263"/>
                    <a:pt x="52" y="269"/>
                    <a:pt x="68" y="269"/>
                  </a:cubicBezTo>
                  <a:cubicBezTo>
                    <a:pt x="69" y="269"/>
                    <a:pt x="69" y="269"/>
                    <a:pt x="69" y="269"/>
                  </a:cubicBezTo>
                  <a:cubicBezTo>
                    <a:pt x="84" y="269"/>
                    <a:pt x="100" y="263"/>
                    <a:pt x="112" y="251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58" y="105"/>
                    <a:pt x="258" y="105"/>
                    <a:pt x="258" y="105"/>
                  </a:cubicBezTo>
                  <a:cubicBezTo>
                    <a:pt x="282" y="81"/>
                    <a:pt x="282" y="42"/>
                    <a:pt x="258" y="18"/>
                  </a:cubicBezTo>
                  <a:cubicBezTo>
                    <a:pt x="246" y="6"/>
                    <a:pt x="230" y="0"/>
                    <a:pt x="214" y="0"/>
                  </a:cubicBezTo>
                </a:path>
              </a:pathLst>
            </a:custGeom>
            <a:solidFill>
              <a:srgbClr val="B77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4" name="Picture 689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238" y="3906512"/>
              <a:ext cx="731970" cy="73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5" name="Picture 690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5721" y="4067324"/>
              <a:ext cx="409238" cy="410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691"/>
            <p:cNvSpPr>
              <a:spLocks/>
            </p:cNvSpPr>
            <p:nvPr/>
          </p:nvSpPr>
          <p:spPr bwMode="auto">
            <a:xfrm>
              <a:off x="8060121" y="4092832"/>
              <a:ext cx="361549" cy="362658"/>
            </a:xfrm>
            <a:custGeom>
              <a:avLst/>
              <a:gdLst>
                <a:gd name="T0" fmla="*/ 135 w 138"/>
                <a:gd name="T1" fmla="*/ 65 h 138"/>
                <a:gd name="T2" fmla="*/ 135 w 138"/>
                <a:gd name="T3" fmla="*/ 53 h 138"/>
                <a:gd name="T4" fmla="*/ 86 w 138"/>
                <a:gd name="T5" fmla="*/ 4 h 138"/>
                <a:gd name="T6" fmla="*/ 74 w 138"/>
                <a:gd name="T7" fmla="*/ 4 h 138"/>
                <a:gd name="T8" fmla="*/ 4 w 138"/>
                <a:gd name="T9" fmla="*/ 74 h 138"/>
                <a:gd name="T10" fmla="*/ 4 w 138"/>
                <a:gd name="T11" fmla="*/ 86 h 138"/>
                <a:gd name="T12" fmla="*/ 53 w 138"/>
                <a:gd name="T13" fmla="*/ 135 h 138"/>
                <a:gd name="T14" fmla="*/ 65 w 138"/>
                <a:gd name="T15" fmla="*/ 135 h 138"/>
                <a:gd name="T16" fmla="*/ 135 w 138"/>
                <a:gd name="T17" fmla="*/ 6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38">
                  <a:moveTo>
                    <a:pt x="135" y="65"/>
                  </a:moveTo>
                  <a:cubicBezTo>
                    <a:pt x="138" y="62"/>
                    <a:pt x="138" y="56"/>
                    <a:pt x="135" y="5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2" y="0"/>
                    <a:pt x="77" y="0"/>
                    <a:pt x="74" y="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77"/>
                    <a:pt x="0" y="83"/>
                    <a:pt x="4" y="8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6" y="138"/>
                    <a:pt x="61" y="138"/>
                    <a:pt x="65" y="135"/>
                  </a:cubicBezTo>
                  <a:cubicBezTo>
                    <a:pt x="135" y="65"/>
                    <a:pt x="135" y="65"/>
                    <a:pt x="135" y="65"/>
                  </a:cubicBezTo>
                </a:path>
              </a:pathLst>
            </a:custGeom>
            <a:solidFill>
              <a:srgbClr val="FF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" name="Picture 692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631" y="4258080"/>
              <a:ext cx="38817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" name="Picture 693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9824" y="4453272"/>
              <a:ext cx="38817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694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6794" y="4224808"/>
              <a:ext cx="39925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0" name="Freeform 695"/>
            <p:cNvSpPr>
              <a:spLocks/>
            </p:cNvSpPr>
            <p:nvPr/>
          </p:nvSpPr>
          <p:spPr bwMode="auto">
            <a:xfrm>
              <a:off x="8102264" y="4265843"/>
              <a:ext cx="17745" cy="21072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4 h 8"/>
                <a:gd name="T4" fmla="*/ 0 w 7"/>
                <a:gd name="T5" fmla="*/ 4 h 8"/>
                <a:gd name="T6" fmla="*/ 3 w 7"/>
                <a:gd name="T7" fmla="*/ 8 h 8"/>
                <a:gd name="T8" fmla="*/ 7 w 7"/>
                <a:gd name="T9" fmla="*/ 4 h 8"/>
                <a:gd name="T10" fmla="*/ 7 w 7"/>
                <a:gd name="T11" fmla="*/ 4 h 8"/>
                <a:gd name="T12" fmla="*/ 3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696"/>
            <p:cNvSpPr>
              <a:spLocks/>
            </p:cNvSpPr>
            <p:nvPr/>
          </p:nvSpPr>
          <p:spPr bwMode="auto">
            <a:xfrm>
              <a:off x="8230914" y="4397820"/>
              <a:ext cx="17745" cy="17745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0 w 7"/>
                <a:gd name="T5" fmla="*/ 3 h 7"/>
                <a:gd name="T6" fmla="*/ 4 w 7"/>
                <a:gd name="T7" fmla="*/ 7 h 7"/>
                <a:gd name="T8" fmla="*/ 7 w 7"/>
                <a:gd name="T9" fmla="*/ 3 h 7"/>
                <a:gd name="T10" fmla="*/ 7 w 7"/>
                <a:gd name="T11" fmla="*/ 3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2" name="Picture 697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3095" y="4420001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3" name="Picture 698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0064" y="4191537"/>
              <a:ext cx="39925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699"/>
            <p:cNvSpPr>
              <a:spLocks/>
            </p:cNvSpPr>
            <p:nvPr/>
          </p:nvSpPr>
          <p:spPr bwMode="auto">
            <a:xfrm>
              <a:off x="8133317" y="4234790"/>
              <a:ext cx="21072" cy="18854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1 h 7"/>
                <a:gd name="T4" fmla="*/ 0 w 8"/>
                <a:gd name="T5" fmla="*/ 3 h 7"/>
                <a:gd name="T6" fmla="*/ 1 w 8"/>
                <a:gd name="T7" fmla="*/ 6 h 7"/>
                <a:gd name="T8" fmla="*/ 4 w 8"/>
                <a:gd name="T9" fmla="*/ 7 h 7"/>
                <a:gd name="T10" fmla="*/ 7 w 8"/>
                <a:gd name="T11" fmla="*/ 6 h 7"/>
                <a:gd name="T12" fmla="*/ 8 w 8"/>
                <a:gd name="T13" fmla="*/ 3 h 7"/>
                <a:gd name="T14" fmla="*/ 7 w 8"/>
                <a:gd name="T15" fmla="*/ 1 h 7"/>
                <a:gd name="T16" fmla="*/ 4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700"/>
            <p:cNvSpPr>
              <a:spLocks/>
            </p:cNvSpPr>
            <p:nvPr/>
          </p:nvSpPr>
          <p:spPr bwMode="auto">
            <a:xfrm>
              <a:off x="8167698" y="4265843"/>
              <a:ext cx="17745" cy="21072"/>
            </a:xfrm>
            <a:custGeom>
              <a:avLst/>
              <a:gdLst>
                <a:gd name="T0" fmla="*/ 4 w 7"/>
                <a:gd name="T1" fmla="*/ 0 h 8"/>
                <a:gd name="T2" fmla="*/ 1 w 7"/>
                <a:gd name="T3" fmla="*/ 1 h 8"/>
                <a:gd name="T4" fmla="*/ 0 w 7"/>
                <a:gd name="T5" fmla="*/ 4 h 8"/>
                <a:gd name="T6" fmla="*/ 1 w 7"/>
                <a:gd name="T7" fmla="*/ 7 h 8"/>
                <a:gd name="T8" fmla="*/ 4 w 7"/>
                <a:gd name="T9" fmla="*/ 8 h 8"/>
                <a:gd name="T10" fmla="*/ 6 w 7"/>
                <a:gd name="T11" fmla="*/ 7 h 8"/>
                <a:gd name="T12" fmla="*/ 7 w 7"/>
                <a:gd name="T13" fmla="*/ 4 h 8"/>
                <a:gd name="T14" fmla="*/ 6 w 7"/>
                <a:gd name="T15" fmla="*/ 1 h 8"/>
                <a:gd name="T16" fmla="*/ 4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701"/>
            <p:cNvSpPr>
              <a:spLocks/>
            </p:cNvSpPr>
            <p:nvPr/>
          </p:nvSpPr>
          <p:spPr bwMode="auto">
            <a:xfrm>
              <a:off x="8230914" y="4329059"/>
              <a:ext cx="17745" cy="21072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4 h 8"/>
                <a:gd name="T4" fmla="*/ 0 w 7"/>
                <a:gd name="T5" fmla="*/ 4 h 8"/>
                <a:gd name="T6" fmla="*/ 4 w 7"/>
                <a:gd name="T7" fmla="*/ 8 h 8"/>
                <a:gd name="T8" fmla="*/ 7 w 7"/>
                <a:gd name="T9" fmla="*/ 4 h 8"/>
                <a:gd name="T10" fmla="*/ 7 w 7"/>
                <a:gd name="T11" fmla="*/ 4 h 8"/>
                <a:gd name="T12" fmla="*/ 4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702"/>
            <p:cNvSpPr>
              <a:spLocks/>
            </p:cNvSpPr>
            <p:nvPr/>
          </p:nvSpPr>
          <p:spPr bwMode="auto">
            <a:xfrm>
              <a:off x="8264185" y="4363440"/>
              <a:ext cx="18854" cy="17745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0 w 7"/>
                <a:gd name="T5" fmla="*/ 4 h 7"/>
                <a:gd name="T6" fmla="*/ 3 w 7"/>
                <a:gd name="T7" fmla="*/ 7 h 7"/>
                <a:gd name="T8" fmla="*/ 7 w 7"/>
                <a:gd name="T9" fmla="*/ 4 h 7"/>
                <a:gd name="T10" fmla="*/ 7 w 7"/>
                <a:gd name="T11" fmla="*/ 4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8" name="Picture 703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366" y="4386729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" name="Picture 704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3336" y="4158266"/>
              <a:ext cx="39925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705"/>
            <p:cNvSpPr>
              <a:spLocks/>
            </p:cNvSpPr>
            <p:nvPr/>
          </p:nvSpPr>
          <p:spPr bwMode="auto">
            <a:xfrm>
              <a:off x="8167698" y="4200410"/>
              <a:ext cx="17745" cy="18854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1 h 7"/>
                <a:gd name="T4" fmla="*/ 0 w 7"/>
                <a:gd name="T5" fmla="*/ 4 h 7"/>
                <a:gd name="T6" fmla="*/ 1 w 7"/>
                <a:gd name="T7" fmla="*/ 6 h 7"/>
                <a:gd name="T8" fmla="*/ 4 w 7"/>
                <a:gd name="T9" fmla="*/ 7 h 7"/>
                <a:gd name="T10" fmla="*/ 6 w 7"/>
                <a:gd name="T11" fmla="*/ 6 h 7"/>
                <a:gd name="T12" fmla="*/ 7 w 7"/>
                <a:gd name="T13" fmla="*/ 4 h 7"/>
                <a:gd name="T14" fmla="*/ 6 w 7"/>
                <a:gd name="T15" fmla="*/ 1 h 7"/>
                <a:gd name="T16" fmla="*/ 4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706"/>
            <p:cNvSpPr>
              <a:spLocks/>
            </p:cNvSpPr>
            <p:nvPr/>
          </p:nvSpPr>
          <p:spPr bwMode="auto">
            <a:xfrm>
              <a:off x="8198752" y="4234790"/>
              <a:ext cx="21072" cy="18854"/>
            </a:xfrm>
            <a:custGeom>
              <a:avLst/>
              <a:gdLst>
                <a:gd name="T0" fmla="*/ 4 w 8"/>
                <a:gd name="T1" fmla="*/ 0 h 7"/>
                <a:gd name="T2" fmla="*/ 0 w 8"/>
                <a:gd name="T3" fmla="*/ 3 h 7"/>
                <a:gd name="T4" fmla="*/ 0 w 8"/>
                <a:gd name="T5" fmla="*/ 3 h 7"/>
                <a:gd name="T6" fmla="*/ 4 w 8"/>
                <a:gd name="T7" fmla="*/ 7 h 7"/>
                <a:gd name="T8" fmla="*/ 8 w 8"/>
                <a:gd name="T9" fmla="*/ 3 h 7"/>
                <a:gd name="T10" fmla="*/ 8 w 8"/>
                <a:gd name="T11" fmla="*/ 3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707"/>
            <p:cNvSpPr>
              <a:spLocks/>
            </p:cNvSpPr>
            <p:nvPr/>
          </p:nvSpPr>
          <p:spPr bwMode="auto">
            <a:xfrm>
              <a:off x="8233132" y="4265843"/>
              <a:ext cx="17745" cy="18854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7 h 7"/>
                <a:gd name="T8" fmla="*/ 7 w 7"/>
                <a:gd name="T9" fmla="*/ 3 h 7"/>
                <a:gd name="T10" fmla="*/ 7 w 7"/>
                <a:gd name="T11" fmla="*/ 3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708"/>
            <p:cNvSpPr>
              <a:spLocks/>
            </p:cNvSpPr>
            <p:nvPr/>
          </p:nvSpPr>
          <p:spPr bwMode="auto">
            <a:xfrm>
              <a:off x="8264185" y="4298006"/>
              <a:ext cx="18854" cy="17745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7 h 7"/>
                <a:gd name="T8" fmla="*/ 7 w 7"/>
                <a:gd name="T9" fmla="*/ 3 h 7"/>
                <a:gd name="T10" fmla="*/ 7 w 7"/>
                <a:gd name="T11" fmla="*/ 3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709"/>
            <p:cNvSpPr>
              <a:spLocks/>
            </p:cNvSpPr>
            <p:nvPr/>
          </p:nvSpPr>
          <p:spPr bwMode="auto">
            <a:xfrm>
              <a:off x="8296347" y="4329059"/>
              <a:ext cx="21072" cy="2107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  <a:gd name="T10" fmla="*/ 8 w 8"/>
                <a:gd name="T11" fmla="*/ 4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" name="Picture 710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9637" y="4353458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6" name="Picture 711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607" y="4124995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" name="Freeform 712"/>
            <p:cNvSpPr>
              <a:spLocks/>
            </p:cNvSpPr>
            <p:nvPr/>
          </p:nvSpPr>
          <p:spPr bwMode="auto">
            <a:xfrm>
              <a:off x="8198752" y="4166030"/>
              <a:ext cx="21072" cy="2107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  <a:gd name="T10" fmla="*/ 8 w 8"/>
                <a:gd name="T11" fmla="*/ 4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713"/>
            <p:cNvSpPr>
              <a:spLocks/>
            </p:cNvSpPr>
            <p:nvPr/>
          </p:nvSpPr>
          <p:spPr bwMode="auto">
            <a:xfrm>
              <a:off x="8233132" y="4200410"/>
              <a:ext cx="21072" cy="18854"/>
            </a:xfrm>
            <a:custGeom>
              <a:avLst/>
              <a:gdLst>
                <a:gd name="T0" fmla="*/ 4 w 8"/>
                <a:gd name="T1" fmla="*/ 0 h 7"/>
                <a:gd name="T2" fmla="*/ 0 w 8"/>
                <a:gd name="T3" fmla="*/ 4 h 7"/>
                <a:gd name="T4" fmla="*/ 0 w 8"/>
                <a:gd name="T5" fmla="*/ 4 h 7"/>
                <a:gd name="T6" fmla="*/ 4 w 8"/>
                <a:gd name="T7" fmla="*/ 7 h 7"/>
                <a:gd name="T8" fmla="*/ 8 w 8"/>
                <a:gd name="T9" fmla="*/ 4 h 7"/>
                <a:gd name="T10" fmla="*/ 8 w 8"/>
                <a:gd name="T11" fmla="*/ 4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714"/>
            <p:cNvSpPr>
              <a:spLocks/>
            </p:cNvSpPr>
            <p:nvPr/>
          </p:nvSpPr>
          <p:spPr bwMode="auto">
            <a:xfrm>
              <a:off x="8296347" y="4263625"/>
              <a:ext cx="21072" cy="2107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  <a:gd name="T10" fmla="*/ 8 w 8"/>
                <a:gd name="T11" fmla="*/ 4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15"/>
            <p:cNvSpPr>
              <a:spLocks/>
            </p:cNvSpPr>
            <p:nvPr/>
          </p:nvSpPr>
          <p:spPr bwMode="auto">
            <a:xfrm>
              <a:off x="8329619" y="4298006"/>
              <a:ext cx="18854" cy="17745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1 w 7"/>
                <a:gd name="T7" fmla="*/ 6 h 7"/>
                <a:gd name="T8" fmla="*/ 3 w 7"/>
                <a:gd name="T9" fmla="*/ 7 h 7"/>
                <a:gd name="T10" fmla="*/ 6 w 7"/>
                <a:gd name="T11" fmla="*/ 6 h 7"/>
                <a:gd name="T12" fmla="*/ 7 w 7"/>
                <a:gd name="T13" fmla="*/ 3 h 7"/>
                <a:gd name="T14" fmla="*/ 6 w 7"/>
                <a:gd name="T15" fmla="*/ 1 h 7"/>
                <a:gd name="T16" fmla="*/ 3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1" name="Picture 716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1800" y="4320186"/>
              <a:ext cx="39925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2" name="Picture 717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9879" y="4091723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3" name="Freeform 718"/>
            <p:cNvSpPr>
              <a:spLocks/>
            </p:cNvSpPr>
            <p:nvPr/>
          </p:nvSpPr>
          <p:spPr bwMode="auto">
            <a:xfrm>
              <a:off x="8233132" y="4134976"/>
              <a:ext cx="21072" cy="18854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1 h 7"/>
                <a:gd name="T4" fmla="*/ 0 w 8"/>
                <a:gd name="T5" fmla="*/ 4 h 7"/>
                <a:gd name="T6" fmla="*/ 1 w 8"/>
                <a:gd name="T7" fmla="*/ 6 h 7"/>
                <a:gd name="T8" fmla="*/ 4 w 8"/>
                <a:gd name="T9" fmla="*/ 7 h 7"/>
                <a:gd name="T10" fmla="*/ 6 w 8"/>
                <a:gd name="T11" fmla="*/ 6 h 7"/>
                <a:gd name="T12" fmla="*/ 8 w 8"/>
                <a:gd name="T13" fmla="*/ 4 h 7"/>
                <a:gd name="T14" fmla="*/ 6 w 8"/>
                <a:gd name="T15" fmla="*/ 1 h 7"/>
                <a:gd name="T16" fmla="*/ 4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719"/>
            <p:cNvSpPr>
              <a:spLocks/>
            </p:cNvSpPr>
            <p:nvPr/>
          </p:nvSpPr>
          <p:spPr bwMode="auto">
            <a:xfrm>
              <a:off x="8361781" y="4263625"/>
              <a:ext cx="21072" cy="21072"/>
            </a:xfrm>
            <a:custGeom>
              <a:avLst/>
              <a:gdLst>
                <a:gd name="T0" fmla="*/ 4 w 8"/>
                <a:gd name="T1" fmla="*/ 0 h 8"/>
                <a:gd name="T2" fmla="*/ 1 w 8"/>
                <a:gd name="T3" fmla="*/ 1 h 8"/>
                <a:gd name="T4" fmla="*/ 0 w 8"/>
                <a:gd name="T5" fmla="*/ 4 h 8"/>
                <a:gd name="T6" fmla="*/ 1 w 8"/>
                <a:gd name="T7" fmla="*/ 6 h 8"/>
                <a:gd name="T8" fmla="*/ 4 w 8"/>
                <a:gd name="T9" fmla="*/ 8 h 8"/>
                <a:gd name="T10" fmla="*/ 7 w 8"/>
                <a:gd name="T11" fmla="*/ 6 h 8"/>
                <a:gd name="T12" fmla="*/ 8 w 8"/>
                <a:gd name="T13" fmla="*/ 4 h 8"/>
                <a:gd name="T14" fmla="*/ 7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AD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5" name="Picture 720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5071" y="4288025"/>
              <a:ext cx="39925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6" name="Picture 721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3150" y="4058452"/>
              <a:ext cx="38817" cy="3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" name="Picture 722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8342" y="4254753"/>
              <a:ext cx="39925" cy="38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" name="Picture 723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3820" y="3906512"/>
              <a:ext cx="755260" cy="73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9" name="Picture 764"/>
            <p:cNvPicPr>
              <a:picLocks noChangeAspect="1" noChangeArrowheads="1"/>
            </p:cNvPicPr>
            <p:nvPr/>
          </p:nvPicPr>
          <p:blipFill>
            <a:blip r:embed="rId7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091" y="4295788"/>
              <a:ext cx="324951" cy="322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0" name="Picture 765"/>
            <p:cNvPicPr>
              <a:picLocks noChangeAspect="1" noChangeArrowheads="1"/>
            </p:cNvPicPr>
            <p:nvPr/>
          </p:nvPicPr>
          <p:blipFill>
            <a:blip r:embed="rId7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1967" y="3933129"/>
              <a:ext cx="322732" cy="322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31" name="组合 330"/>
          <p:cNvGrpSpPr/>
          <p:nvPr/>
        </p:nvGrpSpPr>
        <p:grpSpPr>
          <a:xfrm>
            <a:off x="8646339" y="5352483"/>
            <a:ext cx="704997" cy="930691"/>
            <a:chOff x="4905994" y="3847734"/>
            <a:chExt cx="889455" cy="1195550"/>
          </a:xfrm>
        </p:grpSpPr>
        <p:pic>
          <p:nvPicPr>
            <p:cNvPr id="332" name="Picture 424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8212" y="4137195"/>
              <a:ext cx="841766" cy="551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3" name="Picture 425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2128" y="3847734"/>
              <a:ext cx="275043" cy="393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4" name="Freeform 440"/>
            <p:cNvSpPr>
              <a:spLocks/>
            </p:cNvSpPr>
            <p:nvPr/>
          </p:nvSpPr>
          <p:spPr bwMode="auto">
            <a:xfrm>
              <a:off x="4908212" y="4778223"/>
              <a:ext cx="103141" cy="133085"/>
            </a:xfrm>
            <a:custGeom>
              <a:avLst/>
              <a:gdLst>
                <a:gd name="T0" fmla="*/ 7 w 39"/>
                <a:gd name="T1" fmla="*/ 44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9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4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6 h 51"/>
                <a:gd name="T40" fmla="*/ 7 w 39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4"/>
                  </a:moveTo>
                  <a:cubicBezTo>
                    <a:pt x="10" y="46"/>
                    <a:pt x="12" y="48"/>
                    <a:pt x="15" y="49"/>
                  </a:cubicBezTo>
                  <a:cubicBezTo>
                    <a:pt x="18" y="51"/>
                    <a:pt x="22" y="51"/>
                    <a:pt x="25" y="51"/>
                  </a:cubicBezTo>
                  <a:cubicBezTo>
                    <a:pt x="29" y="51"/>
                    <a:pt x="33" y="50"/>
                    <a:pt x="37" y="49"/>
                  </a:cubicBezTo>
                  <a:cubicBezTo>
                    <a:pt x="38" y="48"/>
                    <a:pt x="38" y="48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0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441"/>
            <p:cNvSpPr>
              <a:spLocks noEditPoints="1"/>
            </p:cNvSpPr>
            <p:nvPr/>
          </p:nvSpPr>
          <p:spPr bwMode="auto">
            <a:xfrm>
              <a:off x="5024662" y="4778223"/>
              <a:ext cx="133085" cy="133085"/>
            </a:xfrm>
            <a:custGeom>
              <a:avLst/>
              <a:gdLst>
                <a:gd name="T0" fmla="*/ 44 w 51"/>
                <a:gd name="T1" fmla="*/ 8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8 w 51"/>
                <a:gd name="T17" fmla="*/ 44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4 w 51"/>
                <a:gd name="T33" fmla="*/ 8 h 51"/>
                <a:gd name="T34" fmla="*/ 38 w 51"/>
                <a:gd name="T35" fmla="*/ 38 h 51"/>
                <a:gd name="T36" fmla="*/ 26 w 51"/>
                <a:gd name="T37" fmla="*/ 43 h 51"/>
                <a:gd name="T38" fmla="*/ 13 w 51"/>
                <a:gd name="T39" fmla="*/ 38 h 51"/>
                <a:gd name="T40" fmla="*/ 8 w 51"/>
                <a:gd name="T41" fmla="*/ 26 h 51"/>
                <a:gd name="T42" fmla="*/ 13 w 51"/>
                <a:gd name="T43" fmla="*/ 14 h 51"/>
                <a:gd name="T44" fmla="*/ 26 w 51"/>
                <a:gd name="T45" fmla="*/ 8 h 51"/>
                <a:gd name="T46" fmla="*/ 38 w 51"/>
                <a:gd name="T47" fmla="*/ 14 h 51"/>
                <a:gd name="T48" fmla="*/ 43 w 51"/>
                <a:gd name="T49" fmla="*/ 26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8"/>
                  </a:moveTo>
                  <a:cubicBezTo>
                    <a:pt x="41" y="6"/>
                    <a:pt x="39" y="4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6"/>
                    <a:pt x="8" y="8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6" y="41"/>
                    <a:pt x="8" y="44"/>
                  </a:cubicBez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29" y="51"/>
                    <a:pt x="33" y="51"/>
                    <a:pt x="36" y="49"/>
                  </a:cubicBezTo>
                  <a:cubicBezTo>
                    <a:pt x="39" y="48"/>
                    <a:pt x="41" y="46"/>
                    <a:pt x="44" y="44"/>
                  </a:cubicBezTo>
                  <a:cubicBezTo>
                    <a:pt x="46" y="41"/>
                    <a:pt x="48" y="39"/>
                    <a:pt x="49" y="36"/>
                  </a:cubicBezTo>
                  <a:cubicBezTo>
                    <a:pt x="50" y="33"/>
                    <a:pt x="51" y="29"/>
                    <a:pt x="51" y="26"/>
                  </a:cubicBezTo>
                  <a:cubicBezTo>
                    <a:pt x="51" y="22"/>
                    <a:pt x="50" y="19"/>
                    <a:pt x="49" y="16"/>
                  </a:cubicBezTo>
                  <a:cubicBezTo>
                    <a:pt x="48" y="13"/>
                    <a:pt x="46" y="10"/>
                    <a:pt x="44" y="8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4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442"/>
            <p:cNvSpPr>
              <a:spLocks/>
            </p:cNvSpPr>
            <p:nvPr/>
          </p:nvSpPr>
          <p:spPr bwMode="auto">
            <a:xfrm>
              <a:off x="5181038" y="4778223"/>
              <a:ext cx="126431" cy="133085"/>
            </a:xfrm>
            <a:custGeom>
              <a:avLst/>
              <a:gdLst>
                <a:gd name="T0" fmla="*/ 95 w 114"/>
                <a:gd name="T1" fmla="*/ 120 h 120"/>
                <a:gd name="T2" fmla="*/ 114 w 114"/>
                <a:gd name="T3" fmla="*/ 120 h 120"/>
                <a:gd name="T4" fmla="*/ 114 w 114"/>
                <a:gd name="T5" fmla="*/ 0 h 120"/>
                <a:gd name="T6" fmla="*/ 57 w 114"/>
                <a:gd name="T7" fmla="*/ 66 h 120"/>
                <a:gd name="T8" fmla="*/ 0 w 114"/>
                <a:gd name="T9" fmla="*/ 0 h 120"/>
                <a:gd name="T10" fmla="*/ 0 w 114"/>
                <a:gd name="T11" fmla="*/ 120 h 120"/>
                <a:gd name="T12" fmla="*/ 19 w 114"/>
                <a:gd name="T13" fmla="*/ 120 h 120"/>
                <a:gd name="T14" fmla="*/ 19 w 114"/>
                <a:gd name="T15" fmla="*/ 52 h 120"/>
                <a:gd name="T16" fmla="*/ 57 w 114"/>
                <a:gd name="T17" fmla="*/ 97 h 120"/>
                <a:gd name="T18" fmla="*/ 95 w 114"/>
                <a:gd name="T19" fmla="*/ 52 h 120"/>
                <a:gd name="T20" fmla="*/ 95 w 114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0">
                  <a:moveTo>
                    <a:pt x="95" y="120"/>
                  </a:moveTo>
                  <a:lnTo>
                    <a:pt x="114" y="120"/>
                  </a:lnTo>
                  <a:lnTo>
                    <a:pt x="114" y="0"/>
                  </a:lnTo>
                  <a:lnTo>
                    <a:pt x="57" y="66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52"/>
                  </a:lnTo>
                  <a:lnTo>
                    <a:pt x="57" y="97"/>
                  </a:lnTo>
                  <a:lnTo>
                    <a:pt x="95" y="52"/>
                  </a:lnTo>
                  <a:lnTo>
                    <a:pt x="95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443"/>
            <p:cNvSpPr>
              <a:spLocks noEditPoints="1"/>
            </p:cNvSpPr>
            <p:nvPr/>
          </p:nvSpPr>
          <p:spPr bwMode="auto">
            <a:xfrm>
              <a:off x="5344067" y="4778223"/>
              <a:ext cx="84288" cy="13308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2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0" y="26"/>
                    <a:pt x="32" y="22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2" y="24"/>
                  </a:moveTo>
                  <a:cubicBezTo>
                    <a:pt x="21" y="26"/>
                    <a:pt x="18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21" y="9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444"/>
            <p:cNvSpPr>
              <a:spLocks noEditPoints="1"/>
            </p:cNvSpPr>
            <p:nvPr/>
          </p:nvSpPr>
          <p:spPr bwMode="auto">
            <a:xfrm>
              <a:off x="5433900" y="4778223"/>
              <a:ext cx="115341" cy="133085"/>
            </a:xfrm>
            <a:custGeom>
              <a:avLst/>
              <a:gdLst>
                <a:gd name="T0" fmla="*/ 0 w 104"/>
                <a:gd name="T1" fmla="*/ 120 h 120"/>
                <a:gd name="T2" fmla="*/ 19 w 104"/>
                <a:gd name="T3" fmla="*/ 120 h 120"/>
                <a:gd name="T4" fmla="*/ 30 w 104"/>
                <a:gd name="T5" fmla="*/ 94 h 120"/>
                <a:gd name="T6" fmla="*/ 73 w 104"/>
                <a:gd name="T7" fmla="*/ 94 h 120"/>
                <a:gd name="T8" fmla="*/ 82 w 104"/>
                <a:gd name="T9" fmla="*/ 120 h 120"/>
                <a:gd name="T10" fmla="*/ 104 w 104"/>
                <a:gd name="T11" fmla="*/ 120 h 120"/>
                <a:gd name="T12" fmla="*/ 52 w 104"/>
                <a:gd name="T13" fmla="*/ 0 h 120"/>
                <a:gd name="T14" fmla="*/ 0 w 104"/>
                <a:gd name="T15" fmla="*/ 120 h 120"/>
                <a:gd name="T16" fmla="*/ 37 w 104"/>
                <a:gd name="T17" fmla="*/ 78 h 120"/>
                <a:gd name="T18" fmla="*/ 52 w 104"/>
                <a:gd name="T19" fmla="*/ 47 h 120"/>
                <a:gd name="T20" fmla="*/ 63 w 104"/>
                <a:gd name="T21" fmla="*/ 78 h 120"/>
                <a:gd name="T22" fmla="*/ 37 w 104"/>
                <a:gd name="T23" fmla="*/ 7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0">
                  <a:moveTo>
                    <a:pt x="0" y="120"/>
                  </a:moveTo>
                  <a:lnTo>
                    <a:pt x="19" y="120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82" y="120"/>
                  </a:lnTo>
                  <a:lnTo>
                    <a:pt x="104" y="120"/>
                  </a:lnTo>
                  <a:lnTo>
                    <a:pt x="52" y="0"/>
                  </a:lnTo>
                  <a:lnTo>
                    <a:pt x="0" y="120"/>
                  </a:lnTo>
                  <a:close/>
                  <a:moveTo>
                    <a:pt x="37" y="78"/>
                  </a:moveTo>
                  <a:lnTo>
                    <a:pt x="52" y="47"/>
                  </a:lnTo>
                  <a:lnTo>
                    <a:pt x="63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445"/>
            <p:cNvSpPr>
              <a:spLocks/>
            </p:cNvSpPr>
            <p:nvPr/>
          </p:nvSpPr>
          <p:spPr bwMode="auto">
            <a:xfrm>
              <a:off x="5572530" y="4778223"/>
              <a:ext cx="99814" cy="133085"/>
            </a:xfrm>
            <a:custGeom>
              <a:avLst/>
              <a:gdLst>
                <a:gd name="T0" fmla="*/ 19 w 90"/>
                <a:gd name="T1" fmla="*/ 49 h 120"/>
                <a:gd name="T2" fmla="*/ 90 w 90"/>
                <a:gd name="T3" fmla="*/ 120 h 120"/>
                <a:gd name="T4" fmla="*/ 90 w 90"/>
                <a:gd name="T5" fmla="*/ 0 h 120"/>
                <a:gd name="T6" fmla="*/ 71 w 90"/>
                <a:gd name="T7" fmla="*/ 0 h 120"/>
                <a:gd name="T8" fmla="*/ 71 w 90"/>
                <a:gd name="T9" fmla="*/ 73 h 120"/>
                <a:gd name="T10" fmla="*/ 0 w 90"/>
                <a:gd name="T11" fmla="*/ 0 h 120"/>
                <a:gd name="T12" fmla="*/ 0 w 90"/>
                <a:gd name="T13" fmla="*/ 120 h 120"/>
                <a:gd name="T14" fmla="*/ 19 w 90"/>
                <a:gd name="T15" fmla="*/ 120 h 120"/>
                <a:gd name="T16" fmla="*/ 19 w 90"/>
                <a:gd name="T17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0">
                  <a:moveTo>
                    <a:pt x="19" y="49"/>
                  </a:moveTo>
                  <a:lnTo>
                    <a:pt x="90" y="120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446"/>
            <p:cNvSpPr>
              <a:spLocks/>
            </p:cNvSpPr>
            <p:nvPr/>
          </p:nvSpPr>
          <p:spPr bwMode="auto">
            <a:xfrm>
              <a:off x="5680108" y="4778223"/>
              <a:ext cx="115341" cy="133085"/>
            </a:xfrm>
            <a:custGeom>
              <a:avLst/>
              <a:gdLst>
                <a:gd name="T0" fmla="*/ 43 w 104"/>
                <a:gd name="T1" fmla="*/ 120 h 120"/>
                <a:gd name="T2" fmla="*/ 61 w 104"/>
                <a:gd name="T3" fmla="*/ 120 h 120"/>
                <a:gd name="T4" fmla="*/ 61 w 104"/>
                <a:gd name="T5" fmla="*/ 59 h 120"/>
                <a:gd name="T6" fmla="*/ 104 w 104"/>
                <a:gd name="T7" fmla="*/ 0 h 120"/>
                <a:gd name="T8" fmla="*/ 83 w 104"/>
                <a:gd name="T9" fmla="*/ 0 h 120"/>
                <a:gd name="T10" fmla="*/ 52 w 104"/>
                <a:gd name="T11" fmla="*/ 45 h 120"/>
                <a:gd name="T12" fmla="*/ 19 w 104"/>
                <a:gd name="T13" fmla="*/ 0 h 120"/>
                <a:gd name="T14" fmla="*/ 0 w 104"/>
                <a:gd name="T15" fmla="*/ 0 h 120"/>
                <a:gd name="T16" fmla="*/ 43 w 104"/>
                <a:gd name="T17" fmla="*/ 59 h 120"/>
                <a:gd name="T18" fmla="*/ 43 w 104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0">
                  <a:moveTo>
                    <a:pt x="43" y="120"/>
                  </a:moveTo>
                  <a:lnTo>
                    <a:pt x="61" y="120"/>
                  </a:lnTo>
                  <a:lnTo>
                    <a:pt x="61" y="59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5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3" y="59"/>
                  </a:lnTo>
                  <a:lnTo>
                    <a:pt x="43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447"/>
            <p:cNvSpPr>
              <a:spLocks/>
            </p:cNvSpPr>
            <p:nvPr/>
          </p:nvSpPr>
          <p:spPr bwMode="auto">
            <a:xfrm>
              <a:off x="5181038" y="4940143"/>
              <a:ext cx="55452" cy="103141"/>
            </a:xfrm>
            <a:custGeom>
              <a:avLst/>
              <a:gdLst>
                <a:gd name="T0" fmla="*/ 45 w 50"/>
                <a:gd name="T1" fmla="*/ 85 h 93"/>
                <a:gd name="T2" fmla="*/ 3 w 50"/>
                <a:gd name="T3" fmla="*/ 0 h 93"/>
                <a:gd name="T4" fmla="*/ 0 w 50"/>
                <a:gd name="T5" fmla="*/ 0 h 93"/>
                <a:gd name="T6" fmla="*/ 0 w 50"/>
                <a:gd name="T7" fmla="*/ 93 h 93"/>
                <a:gd name="T8" fmla="*/ 3 w 50"/>
                <a:gd name="T9" fmla="*/ 93 h 93"/>
                <a:gd name="T10" fmla="*/ 3 w 50"/>
                <a:gd name="T11" fmla="*/ 12 h 93"/>
                <a:gd name="T12" fmla="*/ 45 w 50"/>
                <a:gd name="T13" fmla="*/ 93 h 93"/>
                <a:gd name="T14" fmla="*/ 50 w 50"/>
                <a:gd name="T15" fmla="*/ 93 h 93"/>
                <a:gd name="T16" fmla="*/ 50 w 50"/>
                <a:gd name="T17" fmla="*/ 0 h 93"/>
                <a:gd name="T18" fmla="*/ 45 w 50"/>
                <a:gd name="T19" fmla="*/ 0 h 93"/>
                <a:gd name="T20" fmla="*/ 45 w 50"/>
                <a:gd name="T21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3">
                  <a:moveTo>
                    <a:pt x="45" y="85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12"/>
                  </a:lnTo>
                  <a:lnTo>
                    <a:pt x="45" y="93"/>
                  </a:lnTo>
                  <a:lnTo>
                    <a:pt x="50" y="93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448"/>
            <p:cNvSpPr>
              <a:spLocks noEditPoints="1"/>
            </p:cNvSpPr>
            <p:nvPr/>
          </p:nvSpPr>
          <p:spPr bwMode="auto">
            <a:xfrm>
              <a:off x="5280851" y="4940143"/>
              <a:ext cx="60998" cy="103141"/>
            </a:xfrm>
            <a:custGeom>
              <a:avLst/>
              <a:gdLst>
                <a:gd name="T0" fmla="*/ 24 w 55"/>
                <a:gd name="T1" fmla="*/ 0 h 93"/>
                <a:gd name="T2" fmla="*/ 0 w 55"/>
                <a:gd name="T3" fmla="*/ 93 h 93"/>
                <a:gd name="T4" fmla="*/ 5 w 55"/>
                <a:gd name="T5" fmla="*/ 93 h 93"/>
                <a:gd name="T6" fmla="*/ 12 w 55"/>
                <a:gd name="T7" fmla="*/ 64 h 93"/>
                <a:gd name="T8" fmla="*/ 43 w 55"/>
                <a:gd name="T9" fmla="*/ 64 h 93"/>
                <a:gd name="T10" fmla="*/ 50 w 55"/>
                <a:gd name="T11" fmla="*/ 93 h 93"/>
                <a:gd name="T12" fmla="*/ 55 w 55"/>
                <a:gd name="T13" fmla="*/ 93 h 93"/>
                <a:gd name="T14" fmla="*/ 31 w 55"/>
                <a:gd name="T15" fmla="*/ 0 h 93"/>
                <a:gd name="T16" fmla="*/ 24 w 55"/>
                <a:gd name="T17" fmla="*/ 0 h 93"/>
                <a:gd name="T18" fmla="*/ 12 w 55"/>
                <a:gd name="T19" fmla="*/ 62 h 93"/>
                <a:gd name="T20" fmla="*/ 26 w 55"/>
                <a:gd name="T21" fmla="*/ 5 h 93"/>
                <a:gd name="T22" fmla="*/ 43 w 55"/>
                <a:gd name="T23" fmla="*/ 62 h 93"/>
                <a:gd name="T24" fmla="*/ 12 w 55"/>
                <a:gd name="T2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3">
                  <a:moveTo>
                    <a:pt x="24" y="0"/>
                  </a:moveTo>
                  <a:lnTo>
                    <a:pt x="0" y="93"/>
                  </a:lnTo>
                  <a:lnTo>
                    <a:pt x="5" y="93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0" y="93"/>
                  </a:lnTo>
                  <a:lnTo>
                    <a:pt x="55" y="93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2"/>
                  </a:moveTo>
                  <a:lnTo>
                    <a:pt x="26" y="5"/>
                  </a:lnTo>
                  <a:lnTo>
                    <a:pt x="43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449"/>
            <p:cNvSpPr>
              <a:spLocks/>
            </p:cNvSpPr>
            <p:nvPr/>
          </p:nvSpPr>
          <p:spPr bwMode="auto">
            <a:xfrm>
              <a:off x="5386211" y="4940143"/>
              <a:ext cx="68761" cy="103141"/>
            </a:xfrm>
            <a:custGeom>
              <a:avLst/>
              <a:gdLst>
                <a:gd name="T0" fmla="*/ 31 w 62"/>
                <a:gd name="T1" fmla="*/ 59 h 93"/>
                <a:gd name="T2" fmla="*/ 2 w 62"/>
                <a:gd name="T3" fmla="*/ 0 h 93"/>
                <a:gd name="T4" fmla="*/ 0 w 62"/>
                <a:gd name="T5" fmla="*/ 0 h 93"/>
                <a:gd name="T6" fmla="*/ 0 w 62"/>
                <a:gd name="T7" fmla="*/ 93 h 93"/>
                <a:gd name="T8" fmla="*/ 2 w 62"/>
                <a:gd name="T9" fmla="*/ 93 h 93"/>
                <a:gd name="T10" fmla="*/ 2 w 62"/>
                <a:gd name="T11" fmla="*/ 12 h 93"/>
                <a:gd name="T12" fmla="*/ 31 w 62"/>
                <a:gd name="T13" fmla="*/ 67 h 93"/>
                <a:gd name="T14" fmla="*/ 31 w 62"/>
                <a:gd name="T15" fmla="*/ 67 h 93"/>
                <a:gd name="T16" fmla="*/ 57 w 62"/>
                <a:gd name="T17" fmla="*/ 12 h 93"/>
                <a:gd name="T18" fmla="*/ 57 w 62"/>
                <a:gd name="T19" fmla="*/ 93 h 93"/>
                <a:gd name="T20" fmla="*/ 62 w 62"/>
                <a:gd name="T21" fmla="*/ 93 h 93"/>
                <a:gd name="T22" fmla="*/ 62 w 62"/>
                <a:gd name="T23" fmla="*/ 0 h 93"/>
                <a:gd name="T24" fmla="*/ 59 w 62"/>
                <a:gd name="T25" fmla="*/ 0 h 93"/>
                <a:gd name="T26" fmla="*/ 31 w 62"/>
                <a:gd name="T27" fmla="*/ 5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3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12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57" y="12"/>
                  </a:lnTo>
                  <a:lnTo>
                    <a:pt x="57" y="93"/>
                  </a:lnTo>
                  <a:lnTo>
                    <a:pt x="62" y="93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450"/>
            <p:cNvSpPr>
              <a:spLocks/>
            </p:cNvSpPr>
            <p:nvPr/>
          </p:nvSpPr>
          <p:spPr bwMode="auto">
            <a:xfrm>
              <a:off x="5503770" y="4940143"/>
              <a:ext cx="39925" cy="103141"/>
            </a:xfrm>
            <a:custGeom>
              <a:avLst/>
              <a:gdLst>
                <a:gd name="T0" fmla="*/ 0 w 36"/>
                <a:gd name="T1" fmla="*/ 93 h 93"/>
                <a:gd name="T2" fmla="*/ 36 w 36"/>
                <a:gd name="T3" fmla="*/ 93 h 93"/>
                <a:gd name="T4" fmla="*/ 36 w 36"/>
                <a:gd name="T5" fmla="*/ 90 h 93"/>
                <a:gd name="T6" fmla="*/ 5 w 36"/>
                <a:gd name="T7" fmla="*/ 90 h 93"/>
                <a:gd name="T8" fmla="*/ 5 w 36"/>
                <a:gd name="T9" fmla="*/ 50 h 93"/>
                <a:gd name="T10" fmla="*/ 31 w 36"/>
                <a:gd name="T11" fmla="*/ 50 h 93"/>
                <a:gd name="T12" fmla="*/ 31 w 36"/>
                <a:gd name="T13" fmla="*/ 48 h 93"/>
                <a:gd name="T14" fmla="*/ 5 w 36"/>
                <a:gd name="T15" fmla="*/ 48 h 93"/>
                <a:gd name="T16" fmla="*/ 5 w 36"/>
                <a:gd name="T17" fmla="*/ 3 h 93"/>
                <a:gd name="T18" fmla="*/ 36 w 36"/>
                <a:gd name="T19" fmla="*/ 3 h 93"/>
                <a:gd name="T20" fmla="*/ 36 w 36"/>
                <a:gd name="T21" fmla="*/ 0 h 93"/>
                <a:gd name="T22" fmla="*/ 0 w 36"/>
                <a:gd name="T23" fmla="*/ 0 h 93"/>
                <a:gd name="T24" fmla="*/ 0 w 36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3">
                  <a:moveTo>
                    <a:pt x="0" y="93"/>
                  </a:moveTo>
                  <a:lnTo>
                    <a:pt x="36" y="93"/>
                  </a:lnTo>
                  <a:lnTo>
                    <a:pt x="36" y="90"/>
                  </a:lnTo>
                  <a:lnTo>
                    <a:pt x="5" y="90"/>
                  </a:lnTo>
                  <a:lnTo>
                    <a:pt x="5" y="50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5" y="48"/>
                  </a:lnTo>
                  <a:lnTo>
                    <a:pt x="5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451"/>
            <p:cNvSpPr>
              <a:spLocks noChangeArrowheads="1"/>
            </p:cNvSpPr>
            <p:nvPr/>
          </p:nvSpPr>
          <p:spPr bwMode="auto">
            <a:xfrm>
              <a:off x="4905994" y="4993378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452"/>
            <p:cNvSpPr>
              <a:spLocks noChangeArrowheads="1"/>
            </p:cNvSpPr>
            <p:nvPr/>
          </p:nvSpPr>
          <p:spPr bwMode="auto">
            <a:xfrm>
              <a:off x="5557004" y="4993378"/>
              <a:ext cx="238445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7" name="组合 346"/>
          <p:cNvGrpSpPr/>
          <p:nvPr/>
        </p:nvGrpSpPr>
        <p:grpSpPr>
          <a:xfrm>
            <a:off x="7480385" y="2199672"/>
            <a:ext cx="698843" cy="984220"/>
            <a:chOff x="3434290" y="908762"/>
            <a:chExt cx="881691" cy="1264312"/>
          </a:xfrm>
        </p:grpSpPr>
        <p:sp>
          <p:nvSpPr>
            <p:cNvPr id="348" name="Freeform 557"/>
            <p:cNvSpPr>
              <a:spLocks/>
            </p:cNvSpPr>
            <p:nvPr/>
          </p:nvSpPr>
          <p:spPr bwMode="auto">
            <a:xfrm>
              <a:off x="3436509" y="1910230"/>
              <a:ext cx="102032" cy="134195"/>
            </a:xfrm>
            <a:custGeom>
              <a:avLst/>
              <a:gdLst>
                <a:gd name="T0" fmla="*/ 7 w 39"/>
                <a:gd name="T1" fmla="*/ 43 h 51"/>
                <a:gd name="T2" fmla="*/ 15 w 39"/>
                <a:gd name="T3" fmla="*/ 49 h 51"/>
                <a:gd name="T4" fmla="*/ 25 w 39"/>
                <a:gd name="T5" fmla="*/ 51 h 51"/>
                <a:gd name="T6" fmla="*/ 36 w 39"/>
                <a:gd name="T7" fmla="*/ 48 h 51"/>
                <a:gd name="T8" fmla="*/ 39 w 39"/>
                <a:gd name="T9" fmla="*/ 47 h 51"/>
                <a:gd name="T10" fmla="*/ 34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3 h 51"/>
                <a:gd name="T22" fmla="*/ 25 w 39"/>
                <a:gd name="T23" fmla="*/ 8 h 51"/>
                <a:gd name="T24" fmla="*/ 32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5 h 51"/>
                <a:gd name="T40" fmla="*/ 7 w 39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3"/>
                  </a:moveTo>
                  <a:cubicBezTo>
                    <a:pt x="9" y="46"/>
                    <a:pt x="12" y="48"/>
                    <a:pt x="15" y="49"/>
                  </a:cubicBezTo>
                  <a:cubicBezTo>
                    <a:pt x="18" y="50"/>
                    <a:pt x="22" y="51"/>
                    <a:pt x="25" y="51"/>
                  </a:cubicBezTo>
                  <a:cubicBezTo>
                    <a:pt x="29" y="51"/>
                    <a:pt x="33" y="50"/>
                    <a:pt x="36" y="48"/>
                  </a:cubicBezTo>
                  <a:cubicBezTo>
                    <a:pt x="37" y="48"/>
                    <a:pt x="38" y="47"/>
                    <a:pt x="39" y="47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3" y="41"/>
                    <a:pt x="33" y="41"/>
                  </a:cubicBezTo>
                  <a:cubicBezTo>
                    <a:pt x="30" y="42"/>
                    <a:pt x="28" y="43"/>
                    <a:pt x="25" y="43"/>
                  </a:cubicBezTo>
                  <a:cubicBezTo>
                    <a:pt x="20" y="43"/>
                    <a:pt x="16" y="41"/>
                    <a:pt x="13" y="38"/>
                  </a:cubicBezTo>
                  <a:cubicBezTo>
                    <a:pt x="9" y="35"/>
                    <a:pt x="8" y="30"/>
                    <a:pt x="8" y="26"/>
                  </a:cubicBezTo>
                  <a:cubicBezTo>
                    <a:pt x="8" y="21"/>
                    <a:pt x="9" y="17"/>
                    <a:pt x="13" y="13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28" y="8"/>
                    <a:pt x="30" y="9"/>
                    <a:pt x="32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9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0" y="19"/>
                    <a:pt x="0" y="22"/>
                    <a:pt x="0" y="26"/>
                  </a:cubicBezTo>
                  <a:cubicBezTo>
                    <a:pt x="0" y="29"/>
                    <a:pt x="0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558"/>
            <p:cNvSpPr>
              <a:spLocks noEditPoints="1"/>
            </p:cNvSpPr>
            <p:nvPr/>
          </p:nvSpPr>
          <p:spPr bwMode="auto">
            <a:xfrm>
              <a:off x="3551849" y="1910230"/>
              <a:ext cx="131976" cy="134195"/>
            </a:xfrm>
            <a:custGeom>
              <a:avLst/>
              <a:gdLst>
                <a:gd name="T0" fmla="*/ 43 w 50"/>
                <a:gd name="T1" fmla="*/ 8 h 51"/>
                <a:gd name="T2" fmla="*/ 35 w 50"/>
                <a:gd name="T3" fmla="*/ 2 h 51"/>
                <a:gd name="T4" fmla="*/ 25 w 50"/>
                <a:gd name="T5" fmla="*/ 0 h 51"/>
                <a:gd name="T6" fmla="*/ 15 w 50"/>
                <a:gd name="T7" fmla="*/ 2 h 51"/>
                <a:gd name="T8" fmla="*/ 7 w 50"/>
                <a:gd name="T9" fmla="*/ 8 h 51"/>
                <a:gd name="T10" fmla="*/ 2 w 50"/>
                <a:gd name="T11" fmla="*/ 16 h 51"/>
                <a:gd name="T12" fmla="*/ 0 w 50"/>
                <a:gd name="T13" fmla="*/ 26 h 51"/>
                <a:gd name="T14" fmla="*/ 2 w 50"/>
                <a:gd name="T15" fmla="*/ 35 h 51"/>
                <a:gd name="T16" fmla="*/ 7 w 50"/>
                <a:gd name="T17" fmla="*/ 43 h 51"/>
                <a:gd name="T18" fmla="*/ 15 w 50"/>
                <a:gd name="T19" fmla="*/ 49 h 51"/>
                <a:gd name="T20" fmla="*/ 25 w 50"/>
                <a:gd name="T21" fmla="*/ 51 h 51"/>
                <a:gd name="T22" fmla="*/ 35 w 50"/>
                <a:gd name="T23" fmla="*/ 49 h 51"/>
                <a:gd name="T24" fmla="*/ 43 w 50"/>
                <a:gd name="T25" fmla="*/ 43 h 51"/>
                <a:gd name="T26" fmla="*/ 48 w 50"/>
                <a:gd name="T27" fmla="*/ 35 h 51"/>
                <a:gd name="T28" fmla="*/ 50 w 50"/>
                <a:gd name="T29" fmla="*/ 26 h 51"/>
                <a:gd name="T30" fmla="*/ 48 w 50"/>
                <a:gd name="T31" fmla="*/ 16 h 51"/>
                <a:gd name="T32" fmla="*/ 43 w 50"/>
                <a:gd name="T33" fmla="*/ 8 h 51"/>
                <a:gd name="T34" fmla="*/ 37 w 50"/>
                <a:gd name="T35" fmla="*/ 38 h 51"/>
                <a:gd name="T36" fmla="*/ 25 w 50"/>
                <a:gd name="T37" fmla="*/ 43 h 51"/>
                <a:gd name="T38" fmla="*/ 13 w 50"/>
                <a:gd name="T39" fmla="*/ 38 h 51"/>
                <a:gd name="T40" fmla="*/ 8 w 50"/>
                <a:gd name="T41" fmla="*/ 26 h 51"/>
                <a:gd name="T42" fmla="*/ 13 w 50"/>
                <a:gd name="T43" fmla="*/ 13 h 51"/>
                <a:gd name="T44" fmla="*/ 25 w 50"/>
                <a:gd name="T45" fmla="*/ 8 h 51"/>
                <a:gd name="T46" fmla="*/ 37 w 50"/>
                <a:gd name="T47" fmla="*/ 13 h 51"/>
                <a:gd name="T48" fmla="*/ 42 w 50"/>
                <a:gd name="T49" fmla="*/ 26 h 51"/>
                <a:gd name="T50" fmla="*/ 37 w 50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51">
                  <a:moveTo>
                    <a:pt x="43" y="8"/>
                  </a:moveTo>
                  <a:cubicBezTo>
                    <a:pt x="41" y="5"/>
                    <a:pt x="38" y="4"/>
                    <a:pt x="35" y="2"/>
                  </a:cubicBezTo>
                  <a:cubicBezTo>
                    <a:pt x="32" y="1"/>
                    <a:pt x="28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ubicBezTo>
                    <a:pt x="10" y="46"/>
                    <a:pt x="12" y="48"/>
                    <a:pt x="15" y="49"/>
                  </a:cubicBezTo>
                  <a:cubicBezTo>
                    <a:pt x="18" y="50"/>
                    <a:pt x="22" y="51"/>
                    <a:pt x="25" y="51"/>
                  </a:cubicBezTo>
                  <a:cubicBezTo>
                    <a:pt x="28" y="51"/>
                    <a:pt x="32" y="50"/>
                    <a:pt x="35" y="49"/>
                  </a:cubicBezTo>
                  <a:cubicBezTo>
                    <a:pt x="38" y="48"/>
                    <a:pt x="41" y="46"/>
                    <a:pt x="43" y="43"/>
                  </a:cubicBezTo>
                  <a:cubicBezTo>
                    <a:pt x="45" y="41"/>
                    <a:pt x="47" y="38"/>
                    <a:pt x="48" y="35"/>
                  </a:cubicBezTo>
                  <a:cubicBezTo>
                    <a:pt x="50" y="32"/>
                    <a:pt x="50" y="29"/>
                    <a:pt x="50" y="26"/>
                  </a:cubicBezTo>
                  <a:cubicBezTo>
                    <a:pt x="50" y="22"/>
                    <a:pt x="50" y="19"/>
                    <a:pt x="48" y="16"/>
                  </a:cubicBezTo>
                  <a:cubicBezTo>
                    <a:pt x="47" y="13"/>
                    <a:pt x="45" y="10"/>
                    <a:pt x="43" y="8"/>
                  </a:cubicBezTo>
                  <a:close/>
                  <a:moveTo>
                    <a:pt x="37" y="38"/>
                  </a:moveTo>
                  <a:cubicBezTo>
                    <a:pt x="34" y="41"/>
                    <a:pt x="30" y="43"/>
                    <a:pt x="25" y="43"/>
                  </a:cubicBezTo>
                  <a:cubicBezTo>
                    <a:pt x="20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3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30" y="8"/>
                    <a:pt x="34" y="10"/>
                    <a:pt x="37" y="13"/>
                  </a:cubicBezTo>
                  <a:cubicBezTo>
                    <a:pt x="41" y="17"/>
                    <a:pt x="42" y="21"/>
                    <a:pt x="42" y="26"/>
                  </a:cubicBezTo>
                  <a:cubicBezTo>
                    <a:pt x="42" y="30"/>
                    <a:pt x="41" y="35"/>
                    <a:pt x="37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559"/>
            <p:cNvSpPr>
              <a:spLocks/>
            </p:cNvSpPr>
            <p:nvPr/>
          </p:nvSpPr>
          <p:spPr bwMode="auto">
            <a:xfrm>
              <a:off x="3707116" y="1910230"/>
              <a:ext cx="123104" cy="134195"/>
            </a:xfrm>
            <a:custGeom>
              <a:avLst/>
              <a:gdLst>
                <a:gd name="T0" fmla="*/ 92 w 111"/>
                <a:gd name="T1" fmla="*/ 121 h 121"/>
                <a:gd name="T2" fmla="*/ 111 w 111"/>
                <a:gd name="T3" fmla="*/ 121 h 121"/>
                <a:gd name="T4" fmla="*/ 111 w 111"/>
                <a:gd name="T5" fmla="*/ 0 h 121"/>
                <a:gd name="T6" fmla="*/ 57 w 111"/>
                <a:gd name="T7" fmla="*/ 66 h 121"/>
                <a:gd name="T8" fmla="*/ 0 w 111"/>
                <a:gd name="T9" fmla="*/ 0 h 121"/>
                <a:gd name="T10" fmla="*/ 0 w 111"/>
                <a:gd name="T11" fmla="*/ 121 h 121"/>
                <a:gd name="T12" fmla="*/ 19 w 111"/>
                <a:gd name="T13" fmla="*/ 121 h 121"/>
                <a:gd name="T14" fmla="*/ 19 w 111"/>
                <a:gd name="T15" fmla="*/ 52 h 121"/>
                <a:gd name="T16" fmla="*/ 57 w 111"/>
                <a:gd name="T17" fmla="*/ 95 h 121"/>
                <a:gd name="T18" fmla="*/ 92 w 111"/>
                <a:gd name="T19" fmla="*/ 52 h 121"/>
                <a:gd name="T20" fmla="*/ 92 w 111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21">
                  <a:moveTo>
                    <a:pt x="92" y="121"/>
                  </a:moveTo>
                  <a:lnTo>
                    <a:pt x="111" y="121"/>
                  </a:lnTo>
                  <a:lnTo>
                    <a:pt x="111" y="0"/>
                  </a:lnTo>
                  <a:lnTo>
                    <a:pt x="57" y="66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2"/>
                  </a:lnTo>
                  <a:lnTo>
                    <a:pt x="57" y="95"/>
                  </a:lnTo>
                  <a:lnTo>
                    <a:pt x="92" y="52"/>
                  </a:lnTo>
                  <a:lnTo>
                    <a:pt x="92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560"/>
            <p:cNvSpPr>
              <a:spLocks noEditPoints="1"/>
            </p:cNvSpPr>
            <p:nvPr/>
          </p:nvSpPr>
          <p:spPr bwMode="auto">
            <a:xfrm>
              <a:off x="3866818" y="1910230"/>
              <a:ext cx="84288" cy="13419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3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3" y="24"/>
                  </a:moveTo>
                  <a:cubicBezTo>
                    <a:pt x="21" y="26"/>
                    <a:pt x="19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9" y="8"/>
                    <a:pt x="21" y="8"/>
                    <a:pt x="23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561"/>
            <p:cNvSpPr>
              <a:spLocks noEditPoints="1"/>
            </p:cNvSpPr>
            <p:nvPr/>
          </p:nvSpPr>
          <p:spPr bwMode="auto">
            <a:xfrm>
              <a:off x="3956651" y="1910230"/>
              <a:ext cx="115341" cy="134195"/>
            </a:xfrm>
            <a:custGeom>
              <a:avLst/>
              <a:gdLst>
                <a:gd name="T0" fmla="*/ 0 w 104"/>
                <a:gd name="T1" fmla="*/ 121 h 121"/>
                <a:gd name="T2" fmla="*/ 21 w 104"/>
                <a:gd name="T3" fmla="*/ 121 h 121"/>
                <a:gd name="T4" fmla="*/ 30 w 104"/>
                <a:gd name="T5" fmla="*/ 95 h 121"/>
                <a:gd name="T6" fmla="*/ 71 w 104"/>
                <a:gd name="T7" fmla="*/ 95 h 121"/>
                <a:gd name="T8" fmla="*/ 82 w 104"/>
                <a:gd name="T9" fmla="*/ 121 h 121"/>
                <a:gd name="T10" fmla="*/ 104 w 104"/>
                <a:gd name="T11" fmla="*/ 121 h 121"/>
                <a:gd name="T12" fmla="*/ 52 w 104"/>
                <a:gd name="T13" fmla="*/ 0 h 121"/>
                <a:gd name="T14" fmla="*/ 0 w 104"/>
                <a:gd name="T15" fmla="*/ 121 h 121"/>
                <a:gd name="T16" fmla="*/ 37 w 104"/>
                <a:gd name="T17" fmla="*/ 78 h 121"/>
                <a:gd name="T18" fmla="*/ 52 w 104"/>
                <a:gd name="T19" fmla="*/ 47 h 121"/>
                <a:gd name="T20" fmla="*/ 64 w 104"/>
                <a:gd name="T21" fmla="*/ 78 h 121"/>
                <a:gd name="T22" fmla="*/ 37 w 104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1">
                  <a:moveTo>
                    <a:pt x="0" y="121"/>
                  </a:moveTo>
                  <a:lnTo>
                    <a:pt x="21" y="121"/>
                  </a:lnTo>
                  <a:lnTo>
                    <a:pt x="30" y="95"/>
                  </a:lnTo>
                  <a:lnTo>
                    <a:pt x="71" y="95"/>
                  </a:lnTo>
                  <a:lnTo>
                    <a:pt x="82" y="121"/>
                  </a:lnTo>
                  <a:lnTo>
                    <a:pt x="104" y="121"/>
                  </a:lnTo>
                  <a:lnTo>
                    <a:pt x="52" y="0"/>
                  </a:lnTo>
                  <a:lnTo>
                    <a:pt x="0" y="121"/>
                  </a:lnTo>
                  <a:close/>
                  <a:moveTo>
                    <a:pt x="37" y="78"/>
                  </a:moveTo>
                  <a:lnTo>
                    <a:pt x="52" y="47"/>
                  </a:lnTo>
                  <a:lnTo>
                    <a:pt x="64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562"/>
            <p:cNvSpPr>
              <a:spLocks/>
            </p:cNvSpPr>
            <p:nvPr/>
          </p:nvSpPr>
          <p:spPr bwMode="auto">
            <a:xfrm>
              <a:off x="4093064" y="1910230"/>
              <a:ext cx="99814" cy="134195"/>
            </a:xfrm>
            <a:custGeom>
              <a:avLst/>
              <a:gdLst>
                <a:gd name="T0" fmla="*/ 19 w 90"/>
                <a:gd name="T1" fmla="*/ 47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3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4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47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563"/>
            <p:cNvSpPr>
              <a:spLocks/>
            </p:cNvSpPr>
            <p:nvPr/>
          </p:nvSpPr>
          <p:spPr bwMode="auto">
            <a:xfrm>
              <a:off x="4200641" y="1910230"/>
              <a:ext cx="112013" cy="134195"/>
            </a:xfrm>
            <a:custGeom>
              <a:avLst/>
              <a:gdLst>
                <a:gd name="T0" fmla="*/ 42 w 101"/>
                <a:gd name="T1" fmla="*/ 121 h 121"/>
                <a:gd name="T2" fmla="*/ 61 w 101"/>
                <a:gd name="T3" fmla="*/ 121 h 121"/>
                <a:gd name="T4" fmla="*/ 61 w 101"/>
                <a:gd name="T5" fmla="*/ 57 h 121"/>
                <a:gd name="T6" fmla="*/ 101 w 101"/>
                <a:gd name="T7" fmla="*/ 0 h 121"/>
                <a:gd name="T8" fmla="*/ 82 w 101"/>
                <a:gd name="T9" fmla="*/ 0 h 121"/>
                <a:gd name="T10" fmla="*/ 52 w 101"/>
                <a:gd name="T11" fmla="*/ 43 h 121"/>
                <a:gd name="T12" fmla="*/ 21 w 101"/>
                <a:gd name="T13" fmla="*/ 0 h 121"/>
                <a:gd name="T14" fmla="*/ 0 w 101"/>
                <a:gd name="T15" fmla="*/ 0 h 121"/>
                <a:gd name="T16" fmla="*/ 42 w 101"/>
                <a:gd name="T17" fmla="*/ 57 h 121"/>
                <a:gd name="T18" fmla="*/ 42 w 101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21">
                  <a:moveTo>
                    <a:pt x="42" y="121"/>
                  </a:moveTo>
                  <a:lnTo>
                    <a:pt x="61" y="121"/>
                  </a:lnTo>
                  <a:lnTo>
                    <a:pt x="61" y="57"/>
                  </a:lnTo>
                  <a:lnTo>
                    <a:pt x="101" y="0"/>
                  </a:lnTo>
                  <a:lnTo>
                    <a:pt x="82" y="0"/>
                  </a:lnTo>
                  <a:lnTo>
                    <a:pt x="52" y="4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57"/>
                  </a:lnTo>
                  <a:lnTo>
                    <a:pt x="42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564"/>
            <p:cNvSpPr>
              <a:spLocks/>
            </p:cNvSpPr>
            <p:nvPr/>
          </p:nvSpPr>
          <p:spPr bwMode="auto">
            <a:xfrm>
              <a:off x="3707116" y="2073260"/>
              <a:ext cx="55452" cy="99814"/>
            </a:xfrm>
            <a:custGeom>
              <a:avLst/>
              <a:gdLst>
                <a:gd name="T0" fmla="*/ 45 w 50"/>
                <a:gd name="T1" fmla="*/ 82 h 90"/>
                <a:gd name="T2" fmla="*/ 2 w 50"/>
                <a:gd name="T3" fmla="*/ 0 h 90"/>
                <a:gd name="T4" fmla="*/ 0 w 50"/>
                <a:gd name="T5" fmla="*/ 0 h 90"/>
                <a:gd name="T6" fmla="*/ 0 w 50"/>
                <a:gd name="T7" fmla="*/ 90 h 90"/>
                <a:gd name="T8" fmla="*/ 2 w 50"/>
                <a:gd name="T9" fmla="*/ 90 h 90"/>
                <a:gd name="T10" fmla="*/ 2 w 50"/>
                <a:gd name="T11" fmla="*/ 9 h 90"/>
                <a:gd name="T12" fmla="*/ 45 w 50"/>
                <a:gd name="T13" fmla="*/ 90 h 90"/>
                <a:gd name="T14" fmla="*/ 50 w 50"/>
                <a:gd name="T15" fmla="*/ 90 h 90"/>
                <a:gd name="T16" fmla="*/ 50 w 50"/>
                <a:gd name="T17" fmla="*/ 0 h 90"/>
                <a:gd name="T18" fmla="*/ 45 w 50"/>
                <a:gd name="T19" fmla="*/ 0 h 90"/>
                <a:gd name="T20" fmla="*/ 45 w 50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0">
                  <a:moveTo>
                    <a:pt x="45" y="8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9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65"/>
            <p:cNvSpPr>
              <a:spLocks noEditPoints="1"/>
            </p:cNvSpPr>
            <p:nvPr/>
          </p:nvSpPr>
          <p:spPr bwMode="auto">
            <a:xfrm>
              <a:off x="3806930" y="2073260"/>
              <a:ext cx="57670" cy="99814"/>
            </a:xfrm>
            <a:custGeom>
              <a:avLst/>
              <a:gdLst>
                <a:gd name="T0" fmla="*/ 23 w 52"/>
                <a:gd name="T1" fmla="*/ 0 h 90"/>
                <a:gd name="T2" fmla="*/ 0 w 52"/>
                <a:gd name="T3" fmla="*/ 90 h 90"/>
                <a:gd name="T4" fmla="*/ 2 w 52"/>
                <a:gd name="T5" fmla="*/ 90 h 90"/>
                <a:gd name="T6" fmla="*/ 9 w 52"/>
                <a:gd name="T7" fmla="*/ 61 h 90"/>
                <a:gd name="T8" fmla="*/ 42 w 52"/>
                <a:gd name="T9" fmla="*/ 61 h 90"/>
                <a:gd name="T10" fmla="*/ 49 w 52"/>
                <a:gd name="T11" fmla="*/ 90 h 90"/>
                <a:gd name="T12" fmla="*/ 52 w 52"/>
                <a:gd name="T13" fmla="*/ 90 h 90"/>
                <a:gd name="T14" fmla="*/ 28 w 52"/>
                <a:gd name="T15" fmla="*/ 0 h 90"/>
                <a:gd name="T16" fmla="*/ 23 w 52"/>
                <a:gd name="T17" fmla="*/ 0 h 90"/>
                <a:gd name="T18" fmla="*/ 12 w 52"/>
                <a:gd name="T19" fmla="*/ 59 h 90"/>
                <a:gd name="T20" fmla="*/ 26 w 52"/>
                <a:gd name="T21" fmla="*/ 4 h 90"/>
                <a:gd name="T22" fmla="*/ 40 w 52"/>
                <a:gd name="T23" fmla="*/ 59 h 90"/>
                <a:gd name="T24" fmla="*/ 12 w 52"/>
                <a:gd name="T25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90">
                  <a:moveTo>
                    <a:pt x="23" y="0"/>
                  </a:moveTo>
                  <a:lnTo>
                    <a:pt x="0" y="90"/>
                  </a:lnTo>
                  <a:lnTo>
                    <a:pt x="2" y="90"/>
                  </a:lnTo>
                  <a:lnTo>
                    <a:pt x="9" y="61"/>
                  </a:lnTo>
                  <a:lnTo>
                    <a:pt x="42" y="61"/>
                  </a:lnTo>
                  <a:lnTo>
                    <a:pt x="49" y="90"/>
                  </a:lnTo>
                  <a:lnTo>
                    <a:pt x="52" y="90"/>
                  </a:lnTo>
                  <a:lnTo>
                    <a:pt x="28" y="0"/>
                  </a:lnTo>
                  <a:lnTo>
                    <a:pt x="23" y="0"/>
                  </a:lnTo>
                  <a:close/>
                  <a:moveTo>
                    <a:pt x="12" y="59"/>
                  </a:moveTo>
                  <a:lnTo>
                    <a:pt x="26" y="4"/>
                  </a:lnTo>
                  <a:lnTo>
                    <a:pt x="4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66"/>
            <p:cNvSpPr>
              <a:spLocks/>
            </p:cNvSpPr>
            <p:nvPr/>
          </p:nvSpPr>
          <p:spPr bwMode="auto">
            <a:xfrm>
              <a:off x="3908962" y="2073260"/>
              <a:ext cx="68761" cy="99814"/>
            </a:xfrm>
            <a:custGeom>
              <a:avLst/>
              <a:gdLst>
                <a:gd name="T0" fmla="*/ 31 w 62"/>
                <a:gd name="T1" fmla="*/ 59 h 90"/>
                <a:gd name="T2" fmla="*/ 2 w 62"/>
                <a:gd name="T3" fmla="*/ 0 h 90"/>
                <a:gd name="T4" fmla="*/ 0 w 62"/>
                <a:gd name="T5" fmla="*/ 0 h 90"/>
                <a:gd name="T6" fmla="*/ 0 w 62"/>
                <a:gd name="T7" fmla="*/ 90 h 90"/>
                <a:gd name="T8" fmla="*/ 5 w 62"/>
                <a:gd name="T9" fmla="*/ 90 h 90"/>
                <a:gd name="T10" fmla="*/ 5 w 62"/>
                <a:gd name="T11" fmla="*/ 9 h 90"/>
                <a:gd name="T12" fmla="*/ 31 w 62"/>
                <a:gd name="T13" fmla="*/ 66 h 90"/>
                <a:gd name="T14" fmla="*/ 31 w 62"/>
                <a:gd name="T15" fmla="*/ 66 h 90"/>
                <a:gd name="T16" fmla="*/ 57 w 62"/>
                <a:gd name="T17" fmla="*/ 9 h 90"/>
                <a:gd name="T18" fmla="*/ 57 w 62"/>
                <a:gd name="T19" fmla="*/ 90 h 90"/>
                <a:gd name="T20" fmla="*/ 62 w 62"/>
                <a:gd name="T21" fmla="*/ 90 h 90"/>
                <a:gd name="T22" fmla="*/ 62 w 62"/>
                <a:gd name="T23" fmla="*/ 0 h 90"/>
                <a:gd name="T24" fmla="*/ 59 w 62"/>
                <a:gd name="T25" fmla="*/ 0 h 90"/>
                <a:gd name="T26" fmla="*/ 31 w 62"/>
                <a:gd name="T27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0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5" y="9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57" y="9"/>
                  </a:lnTo>
                  <a:lnTo>
                    <a:pt x="57" y="90"/>
                  </a:lnTo>
                  <a:lnTo>
                    <a:pt x="62" y="9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67"/>
            <p:cNvSpPr>
              <a:spLocks/>
            </p:cNvSpPr>
            <p:nvPr/>
          </p:nvSpPr>
          <p:spPr bwMode="auto">
            <a:xfrm>
              <a:off x="4027630" y="2073260"/>
              <a:ext cx="38817" cy="99814"/>
            </a:xfrm>
            <a:custGeom>
              <a:avLst/>
              <a:gdLst>
                <a:gd name="T0" fmla="*/ 0 w 35"/>
                <a:gd name="T1" fmla="*/ 90 h 90"/>
                <a:gd name="T2" fmla="*/ 35 w 35"/>
                <a:gd name="T3" fmla="*/ 90 h 90"/>
                <a:gd name="T4" fmla="*/ 35 w 35"/>
                <a:gd name="T5" fmla="*/ 87 h 90"/>
                <a:gd name="T6" fmla="*/ 4 w 35"/>
                <a:gd name="T7" fmla="*/ 87 h 90"/>
                <a:gd name="T8" fmla="*/ 4 w 35"/>
                <a:gd name="T9" fmla="*/ 47 h 90"/>
                <a:gd name="T10" fmla="*/ 30 w 35"/>
                <a:gd name="T11" fmla="*/ 47 h 90"/>
                <a:gd name="T12" fmla="*/ 30 w 35"/>
                <a:gd name="T13" fmla="*/ 45 h 90"/>
                <a:gd name="T14" fmla="*/ 4 w 35"/>
                <a:gd name="T15" fmla="*/ 45 h 90"/>
                <a:gd name="T16" fmla="*/ 4 w 35"/>
                <a:gd name="T17" fmla="*/ 2 h 90"/>
                <a:gd name="T18" fmla="*/ 35 w 35"/>
                <a:gd name="T19" fmla="*/ 2 h 90"/>
                <a:gd name="T20" fmla="*/ 35 w 35"/>
                <a:gd name="T21" fmla="*/ 0 h 90"/>
                <a:gd name="T22" fmla="*/ 0 w 35"/>
                <a:gd name="T23" fmla="*/ 0 h 90"/>
                <a:gd name="T24" fmla="*/ 0 w 35"/>
                <a:gd name="T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0">
                  <a:moveTo>
                    <a:pt x="0" y="90"/>
                  </a:moveTo>
                  <a:lnTo>
                    <a:pt x="35" y="90"/>
                  </a:lnTo>
                  <a:lnTo>
                    <a:pt x="35" y="87"/>
                  </a:lnTo>
                  <a:lnTo>
                    <a:pt x="4" y="87"/>
                  </a:lnTo>
                  <a:lnTo>
                    <a:pt x="4" y="47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4" y="45"/>
                  </a:lnTo>
                  <a:lnTo>
                    <a:pt x="4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Rectangle 568"/>
            <p:cNvSpPr>
              <a:spLocks noChangeArrowheads="1"/>
            </p:cNvSpPr>
            <p:nvPr/>
          </p:nvSpPr>
          <p:spPr bwMode="auto">
            <a:xfrm>
              <a:off x="3434290" y="2123167"/>
              <a:ext cx="240663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Rectangle 569"/>
            <p:cNvSpPr>
              <a:spLocks noChangeArrowheads="1"/>
            </p:cNvSpPr>
            <p:nvPr/>
          </p:nvSpPr>
          <p:spPr bwMode="auto">
            <a:xfrm>
              <a:off x="4079755" y="2123167"/>
              <a:ext cx="236226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1" name="Picture 627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7450" y="1081773"/>
              <a:ext cx="716443" cy="716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2" name="Picture 628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7004" y="914308"/>
              <a:ext cx="140848" cy="141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29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0628" y="908762"/>
              <a:ext cx="400366" cy="716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64" name="组合 363"/>
          <p:cNvGrpSpPr/>
          <p:nvPr/>
        </p:nvGrpSpPr>
        <p:grpSpPr>
          <a:xfrm>
            <a:off x="8591167" y="2291189"/>
            <a:ext cx="696206" cy="933282"/>
            <a:chOff x="4880487" y="974196"/>
            <a:chExt cx="878363" cy="1198878"/>
          </a:xfrm>
        </p:grpSpPr>
        <p:sp>
          <p:nvSpPr>
            <p:cNvPr id="365" name="Freeform 609"/>
            <p:cNvSpPr>
              <a:spLocks/>
            </p:cNvSpPr>
            <p:nvPr/>
          </p:nvSpPr>
          <p:spPr bwMode="auto">
            <a:xfrm>
              <a:off x="4892685" y="1915775"/>
              <a:ext cx="102032" cy="130868"/>
            </a:xfrm>
            <a:custGeom>
              <a:avLst/>
              <a:gdLst>
                <a:gd name="T0" fmla="*/ 7 w 39"/>
                <a:gd name="T1" fmla="*/ 42 h 50"/>
                <a:gd name="T2" fmla="*/ 15 w 39"/>
                <a:gd name="T3" fmla="*/ 48 h 50"/>
                <a:gd name="T4" fmla="*/ 25 w 39"/>
                <a:gd name="T5" fmla="*/ 50 h 50"/>
                <a:gd name="T6" fmla="*/ 36 w 39"/>
                <a:gd name="T7" fmla="*/ 47 h 50"/>
                <a:gd name="T8" fmla="*/ 39 w 39"/>
                <a:gd name="T9" fmla="*/ 45 h 50"/>
                <a:gd name="T10" fmla="*/ 34 w 39"/>
                <a:gd name="T11" fmla="*/ 39 h 50"/>
                <a:gd name="T12" fmla="*/ 32 w 39"/>
                <a:gd name="T13" fmla="*/ 40 h 50"/>
                <a:gd name="T14" fmla="*/ 25 w 39"/>
                <a:gd name="T15" fmla="*/ 42 h 50"/>
                <a:gd name="T16" fmla="*/ 13 w 39"/>
                <a:gd name="T17" fmla="*/ 37 h 50"/>
                <a:gd name="T18" fmla="*/ 8 w 39"/>
                <a:gd name="T19" fmla="*/ 25 h 50"/>
                <a:gd name="T20" fmla="*/ 13 w 39"/>
                <a:gd name="T21" fmla="*/ 13 h 50"/>
                <a:gd name="T22" fmla="*/ 25 w 39"/>
                <a:gd name="T23" fmla="*/ 8 h 50"/>
                <a:gd name="T24" fmla="*/ 32 w 39"/>
                <a:gd name="T25" fmla="*/ 9 h 50"/>
                <a:gd name="T26" fmla="*/ 36 w 39"/>
                <a:gd name="T27" fmla="*/ 2 h 50"/>
                <a:gd name="T28" fmla="*/ 25 w 39"/>
                <a:gd name="T29" fmla="*/ 0 h 50"/>
                <a:gd name="T30" fmla="*/ 15 w 39"/>
                <a:gd name="T31" fmla="*/ 2 h 50"/>
                <a:gd name="T32" fmla="*/ 7 w 39"/>
                <a:gd name="T33" fmla="*/ 7 h 50"/>
                <a:gd name="T34" fmla="*/ 2 w 39"/>
                <a:gd name="T35" fmla="*/ 15 h 50"/>
                <a:gd name="T36" fmla="*/ 0 w 39"/>
                <a:gd name="T37" fmla="*/ 25 h 50"/>
                <a:gd name="T38" fmla="*/ 2 w 39"/>
                <a:gd name="T39" fmla="*/ 34 h 50"/>
                <a:gd name="T40" fmla="*/ 7 w 39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0">
                  <a:moveTo>
                    <a:pt x="7" y="42"/>
                  </a:moveTo>
                  <a:cubicBezTo>
                    <a:pt x="10" y="45"/>
                    <a:pt x="12" y="46"/>
                    <a:pt x="15" y="48"/>
                  </a:cubicBezTo>
                  <a:cubicBezTo>
                    <a:pt x="18" y="49"/>
                    <a:pt x="22" y="50"/>
                    <a:pt x="25" y="50"/>
                  </a:cubicBezTo>
                  <a:cubicBezTo>
                    <a:pt x="29" y="50"/>
                    <a:pt x="32" y="49"/>
                    <a:pt x="36" y="47"/>
                  </a:cubicBezTo>
                  <a:cubicBezTo>
                    <a:pt x="37" y="47"/>
                    <a:pt x="38" y="46"/>
                    <a:pt x="39" y="45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3" y="40"/>
                    <a:pt x="32" y="40"/>
                  </a:cubicBezTo>
                  <a:cubicBezTo>
                    <a:pt x="30" y="41"/>
                    <a:pt x="28" y="42"/>
                    <a:pt x="25" y="42"/>
                  </a:cubicBezTo>
                  <a:cubicBezTo>
                    <a:pt x="20" y="42"/>
                    <a:pt x="16" y="40"/>
                    <a:pt x="13" y="37"/>
                  </a:cubicBezTo>
                  <a:cubicBezTo>
                    <a:pt x="10" y="34"/>
                    <a:pt x="8" y="29"/>
                    <a:pt x="8" y="25"/>
                  </a:cubicBezTo>
                  <a:cubicBezTo>
                    <a:pt x="8" y="20"/>
                    <a:pt x="10" y="16"/>
                    <a:pt x="13" y="13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27" y="8"/>
                    <a:pt x="30" y="8"/>
                    <a:pt x="32" y="9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0" y="28"/>
                    <a:pt x="1" y="31"/>
                    <a:pt x="2" y="34"/>
                  </a:cubicBezTo>
                  <a:cubicBezTo>
                    <a:pt x="3" y="37"/>
                    <a:pt x="5" y="40"/>
                    <a:pt x="7" y="42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610"/>
            <p:cNvSpPr>
              <a:spLocks noEditPoints="1"/>
            </p:cNvSpPr>
            <p:nvPr/>
          </p:nvSpPr>
          <p:spPr bwMode="auto">
            <a:xfrm>
              <a:off x="5008026" y="1915775"/>
              <a:ext cx="128650" cy="130868"/>
            </a:xfrm>
            <a:custGeom>
              <a:avLst/>
              <a:gdLst>
                <a:gd name="T0" fmla="*/ 42 w 49"/>
                <a:gd name="T1" fmla="*/ 7 h 50"/>
                <a:gd name="T2" fmla="*/ 34 w 49"/>
                <a:gd name="T3" fmla="*/ 2 h 50"/>
                <a:gd name="T4" fmla="*/ 24 w 49"/>
                <a:gd name="T5" fmla="*/ 0 h 50"/>
                <a:gd name="T6" fmla="*/ 15 w 49"/>
                <a:gd name="T7" fmla="*/ 2 h 50"/>
                <a:gd name="T8" fmla="*/ 7 w 49"/>
                <a:gd name="T9" fmla="*/ 7 h 50"/>
                <a:gd name="T10" fmla="*/ 1 w 49"/>
                <a:gd name="T11" fmla="*/ 15 h 50"/>
                <a:gd name="T12" fmla="*/ 0 w 49"/>
                <a:gd name="T13" fmla="*/ 25 h 50"/>
                <a:gd name="T14" fmla="*/ 1 w 49"/>
                <a:gd name="T15" fmla="*/ 34 h 50"/>
                <a:gd name="T16" fmla="*/ 7 w 49"/>
                <a:gd name="T17" fmla="*/ 42 h 50"/>
                <a:gd name="T18" fmla="*/ 15 w 49"/>
                <a:gd name="T19" fmla="*/ 48 h 50"/>
                <a:gd name="T20" fmla="*/ 24 w 49"/>
                <a:gd name="T21" fmla="*/ 50 h 50"/>
                <a:gd name="T22" fmla="*/ 34 w 49"/>
                <a:gd name="T23" fmla="*/ 48 h 50"/>
                <a:gd name="T24" fmla="*/ 42 w 49"/>
                <a:gd name="T25" fmla="*/ 42 h 50"/>
                <a:gd name="T26" fmla="*/ 47 w 49"/>
                <a:gd name="T27" fmla="*/ 34 h 50"/>
                <a:gd name="T28" fmla="*/ 49 w 49"/>
                <a:gd name="T29" fmla="*/ 25 h 50"/>
                <a:gd name="T30" fmla="*/ 47 w 49"/>
                <a:gd name="T31" fmla="*/ 15 h 50"/>
                <a:gd name="T32" fmla="*/ 42 w 49"/>
                <a:gd name="T33" fmla="*/ 7 h 50"/>
                <a:gd name="T34" fmla="*/ 36 w 49"/>
                <a:gd name="T35" fmla="*/ 37 h 50"/>
                <a:gd name="T36" fmla="*/ 24 w 49"/>
                <a:gd name="T37" fmla="*/ 42 h 50"/>
                <a:gd name="T38" fmla="*/ 12 w 49"/>
                <a:gd name="T39" fmla="*/ 37 h 50"/>
                <a:gd name="T40" fmla="*/ 7 w 49"/>
                <a:gd name="T41" fmla="*/ 25 h 50"/>
                <a:gd name="T42" fmla="*/ 12 w 49"/>
                <a:gd name="T43" fmla="*/ 13 h 50"/>
                <a:gd name="T44" fmla="*/ 24 w 49"/>
                <a:gd name="T45" fmla="*/ 8 h 50"/>
                <a:gd name="T46" fmla="*/ 36 w 49"/>
                <a:gd name="T47" fmla="*/ 13 h 50"/>
                <a:gd name="T48" fmla="*/ 41 w 49"/>
                <a:gd name="T49" fmla="*/ 25 h 50"/>
                <a:gd name="T50" fmla="*/ 36 w 49"/>
                <a:gd name="T5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0">
                  <a:moveTo>
                    <a:pt x="42" y="7"/>
                  </a:moveTo>
                  <a:cubicBezTo>
                    <a:pt x="40" y="5"/>
                    <a:pt x="37" y="3"/>
                    <a:pt x="34" y="2"/>
                  </a:cubicBezTo>
                  <a:cubicBezTo>
                    <a:pt x="31" y="1"/>
                    <a:pt x="28" y="0"/>
                    <a:pt x="24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3"/>
                    <a:pt x="9" y="5"/>
                    <a:pt x="7" y="7"/>
                  </a:cubicBezTo>
                  <a:cubicBezTo>
                    <a:pt x="5" y="10"/>
                    <a:pt x="3" y="12"/>
                    <a:pt x="1" y="15"/>
                  </a:cubicBezTo>
                  <a:cubicBezTo>
                    <a:pt x="0" y="18"/>
                    <a:pt x="0" y="21"/>
                    <a:pt x="0" y="25"/>
                  </a:cubicBezTo>
                  <a:cubicBezTo>
                    <a:pt x="0" y="28"/>
                    <a:pt x="0" y="31"/>
                    <a:pt x="1" y="34"/>
                  </a:cubicBezTo>
                  <a:cubicBezTo>
                    <a:pt x="3" y="37"/>
                    <a:pt x="5" y="40"/>
                    <a:pt x="7" y="42"/>
                  </a:cubicBezTo>
                  <a:cubicBezTo>
                    <a:pt x="9" y="45"/>
                    <a:pt x="12" y="46"/>
                    <a:pt x="15" y="48"/>
                  </a:cubicBezTo>
                  <a:cubicBezTo>
                    <a:pt x="18" y="49"/>
                    <a:pt x="21" y="50"/>
                    <a:pt x="24" y="50"/>
                  </a:cubicBezTo>
                  <a:cubicBezTo>
                    <a:pt x="28" y="50"/>
                    <a:pt x="31" y="49"/>
                    <a:pt x="34" y="48"/>
                  </a:cubicBezTo>
                  <a:cubicBezTo>
                    <a:pt x="37" y="46"/>
                    <a:pt x="40" y="45"/>
                    <a:pt x="42" y="42"/>
                  </a:cubicBezTo>
                  <a:cubicBezTo>
                    <a:pt x="44" y="40"/>
                    <a:pt x="46" y="37"/>
                    <a:pt x="47" y="34"/>
                  </a:cubicBezTo>
                  <a:cubicBezTo>
                    <a:pt x="48" y="31"/>
                    <a:pt x="49" y="28"/>
                    <a:pt x="49" y="25"/>
                  </a:cubicBezTo>
                  <a:cubicBezTo>
                    <a:pt x="49" y="21"/>
                    <a:pt x="48" y="18"/>
                    <a:pt x="47" y="15"/>
                  </a:cubicBezTo>
                  <a:cubicBezTo>
                    <a:pt x="46" y="12"/>
                    <a:pt x="44" y="10"/>
                    <a:pt x="42" y="7"/>
                  </a:cubicBezTo>
                  <a:close/>
                  <a:moveTo>
                    <a:pt x="36" y="37"/>
                  </a:moveTo>
                  <a:cubicBezTo>
                    <a:pt x="33" y="40"/>
                    <a:pt x="29" y="42"/>
                    <a:pt x="24" y="42"/>
                  </a:cubicBezTo>
                  <a:cubicBezTo>
                    <a:pt x="20" y="42"/>
                    <a:pt x="15" y="40"/>
                    <a:pt x="12" y="37"/>
                  </a:cubicBezTo>
                  <a:cubicBezTo>
                    <a:pt x="9" y="34"/>
                    <a:pt x="7" y="29"/>
                    <a:pt x="7" y="25"/>
                  </a:cubicBezTo>
                  <a:cubicBezTo>
                    <a:pt x="7" y="20"/>
                    <a:pt x="9" y="16"/>
                    <a:pt x="12" y="13"/>
                  </a:cubicBezTo>
                  <a:cubicBezTo>
                    <a:pt x="15" y="10"/>
                    <a:pt x="20" y="8"/>
                    <a:pt x="24" y="8"/>
                  </a:cubicBezTo>
                  <a:cubicBezTo>
                    <a:pt x="29" y="8"/>
                    <a:pt x="33" y="10"/>
                    <a:pt x="36" y="13"/>
                  </a:cubicBezTo>
                  <a:cubicBezTo>
                    <a:pt x="40" y="16"/>
                    <a:pt x="41" y="20"/>
                    <a:pt x="41" y="25"/>
                  </a:cubicBezTo>
                  <a:cubicBezTo>
                    <a:pt x="41" y="29"/>
                    <a:pt x="40" y="34"/>
                    <a:pt x="36" y="3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611"/>
            <p:cNvSpPr>
              <a:spLocks/>
            </p:cNvSpPr>
            <p:nvPr/>
          </p:nvSpPr>
          <p:spPr bwMode="auto">
            <a:xfrm>
              <a:off x="5161075" y="1915775"/>
              <a:ext cx="119777" cy="130868"/>
            </a:xfrm>
            <a:custGeom>
              <a:avLst/>
              <a:gdLst>
                <a:gd name="T0" fmla="*/ 92 w 108"/>
                <a:gd name="T1" fmla="*/ 118 h 118"/>
                <a:gd name="T2" fmla="*/ 108 w 108"/>
                <a:gd name="T3" fmla="*/ 118 h 118"/>
                <a:gd name="T4" fmla="*/ 108 w 108"/>
                <a:gd name="T5" fmla="*/ 0 h 118"/>
                <a:gd name="T6" fmla="*/ 54 w 108"/>
                <a:gd name="T7" fmla="*/ 64 h 118"/>
                <a:gd name="T8" fmla="*/ 0 w 108"/>
                <a:gd name="T9" fmla="*/ 0 h 118"/>
                <a:gd name="T10" fmla="*/ 0 w 108"/>
                <a:gd name="T11" fmla="*/ 118 h 118"/>
                <a:gd name="T12" fmla="*/ 18 w 108"/>
                <a:gd name="T13" fmla="*/ 118 h 118"/>
                <a:gd name="T14" fmla="*/ 18 w 108"/>
                <a:gd name="T15" fmla="*/ 49 h 118"/>
                <a:gd name="T16" fmla="*/ 54 w 108"/>
                <a:gd name="T17" fmla="*/ 92 h 118"/>
                <a:gd name="T18" fmla="*/ 92 w 108"/>
                <a:gd name="T19" fmla="*/ 49 h 118"/>
                <a:gd name="T20" fmla="*/ 92 w 108"/>
                <a:gd name="T21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18">
                  <a:moveTo>
                    <a:pt x="92" y="118"/>
                  </a:moveTo>
                  <a:lnTo>
                    <a:pt x="108" y="118"/>
                  </a:lnTo>
                  <a:lnTo>
                    <a:pt x="108" y="0"/>
                  </a:lnTo>
                  <a:lnTo>
                    <a:pt x="54" y="64"/>
                  </a:lnTo>
                  <a:lnTo>
                    <a:pt x="0" y="0"/>
                  </a:lnTo>
                  <a:lnTo>
                    <a:pt x="0" y="118"/>
                  </a:lnTo>
                  <a:lnTo>
                    <a:pt x="18" y="118"/>
                  </a:lnTo>
                  <a:lnTo>
                    <a:pt x="18" y="49"/>
                  </a:lnTo>
                  <a:lnTo>
                    <a:pt x="54" y="92"/>
                  </a:lnTo>
                  <a:lnTo>
                    <a:pt x="92" y="49"/>
                  </a:lnTo>
                  <a:lnTo>
                    <a:pt x="92" y="11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612"/>
            <p:cNvSpPr>
              <a:spLocks noEditPoints="1"/>
            </p:cNvSpPr>
            <p:nvPr/>
          </p:nvSpPr>
          <p:spPr bwMode="auto">
            <a:xfrm>
              <a:off x="5317450" y="1915775"/>
              <a:ext cx="82070" cy="130868"/>
            </a:xfrm>
            <a:custGeom>
              <a:avLst/>
              <a:gdLst>
                <a:gd name="T0" fmla="*/ 27 w 31"/>
                <a:gd name="T1" fmla="*/ 28 h 50"/>
                <a:gd name="T2" fmla="*/ 31 w 31"/>
                <a:gd name="T3" fmla="*/ 16 h 50"/>
                <a:gd name="T4" fmla="*/ 27 w 31"/>
                <a:gd name="T5" fmla="*/ 5 h 50"/>
                <a:gd name="T6" fmla="*/ 15 w 31"/>
                <a:gd name="T7" fmla="*/ 0 h 50"/>
                <a:gd name="T8" fmla="*/ 7 w 31"/>
                <a:gd name="T9" fmla="*/ 0 h 50"/>
                <a:gd name="T10" fmla="*/ 0 w 31"/>
                <a:gd name="T11" fmla="*/ 0 h 50"/>
                <a:gd name="T12" fmla="*/ 0 w 31"/>
                <a:gd name="T13" fmla="*/ 50 h 50"/>
                <a:gd name="T14" fmla="*/ 8 w 31"/>
                <a:gd name="T15" fmla="*/ 50 h 50"/>
                <a:gd name="T16" fmla="*/ 8 w 31"/>
                <a:gd name="T17" fmla="*/ 33 h 50"/>
                <a:gd name="T18" fmla="*/ 15 w 31"/>
                <a:gd name="T19" fmla="*/ 33 h 50"/>
                <a:gd name="T20" fmla="*/ 27 w 31"/>
                <a:gd name="T21" fmla="*/ 28 h 50"/>
                <a:gd name="T22" fmla="*/ 22 w 31"/>
                <a:gd name="T23" fmla="*/ 23 h 50"/>
                <a:gd name="T24" fmla="*/ 15 w 31"/>
                <a:gd name="T25" fmla="*/ 26 h 50"/>
                <a:gd name="T26" fmla="*/ 8 w 31"/>
                <a:gd name="T27" fmla="*/ 26 h 50"/>
                <a:gd name="T28" fmla="*/ 8 w 31"/>
                <a:gd name="T29" fmla="*/ 7 h 50"/>
                <a:gd name="T30" fmla="*/ 15 w 31"/>
                <a:gd name="T31" fmla="*/ 7 h 50"/>
                <a:gd name="T32" fmla="*/ 22 w 31"/>
                <a:gd name="T33" fmla="*/ 10 h 50"/>
                <a:gd name="T34" fmla="*/ 24 w 31"/>
                <a:gd name="T35" fmla="*/ 16 h 50"/>
                <a:gd name="T36" fmla="*/ 22 w 31"/>
                <a:gd name="T37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50">
                  <a:moveTo>
                    <a:pt x="27" y="28"/>
                  </a:moveTo>
                  <a:cubicBezTo>
                    <a:pt x="30" y="25"/>
                    <a:pt x="31" y="21"/>
                    <a:pt x="31" y="16"/>
                  </a:cubicBezTo>
                  <a:cubicBezTo>
                    <a:pt x="31" y="12"/>
                    <a:pt x="30" y="8"/>
                    <a:pt x="27" y="5"/>
                  </a:cubicBezTo>
                  <a:cubicBezTo>
                    <a:pt x="25" y="3"/>
                    <a:pt x="21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1" y="33"/>
                    <a:pt x="25" y="30"/>
                    <a:pt x="27" y="28"/>
                  </a:cubicBezTo>
                  <a:close/>
                  <a:moveTo>
                    <a:pt x="22" y="23"/>
                  </a:moveTo>
                  <a:cubicBezTo>
                    <a:pt x="21" y="25"/>
                    <a:pt x="18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1" y="8"/>
                    <a:pt x="22" y="10"/>
                  </a:cubicBezTo>
                  <a:cubicBezTo>
                    <a:pt x="24" y="12"/>
                    <a:pt x="24" y="14"/>
                    <a:pt x="24" y="16"/>
                  </a:cubicBezTo>
                  <a:cubicBezTo>
                    <a:pt x="24" y="18"/>
                    <a:pt x="24" y="21"/>
                    <a:pt x="22" y="2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613"/>
            <p:cNvSpPr>
              <a:spLocks noEditPoints="1"/>
            </p:cNvSpPr>
            <p:nvPr/>
          </p:nvSpPr>
          <p:spPr bwMode="auto">
            <a:xfrm>
              <a:off x="5405064" y="1915775"/>
              <a:ext cx="112013" cy="130868"/>
            </a:xfrm>
            <a:custGeom>
              <a:avLst/>
              <a:gdLst>
                <a:gd name="T0" fmla="*/ 0 w 101"/>
                <a:gd name="T1" fmla="*/ 118 h 118"/>
                <a:gd name="T2" fmla="*/ 21 w 101"/>
                <a:gd name="T3" fmla="*/ 118 h 118"/>
                <a:gd name="T4" fmla="*/ 30 w 101"/>
                <a:gd name="T5" fmla="*/ 92 h 118"/>
                <a:gd name="T6" fmla="*/ 71 w 101"/>
                <a:gd name="T7" fmla="*/ 92 h 118"/>
                <a:gd name="T8" fmla="*/ 82 w 101"/>
                <a:gd name="T9" fmla="*/ 118 h 118"/>
                <a:gd name="T10" fmla="*/ 101 w 101"/>
                <a:gd name="T11" fmla="*/ 118 h 118"/>
                <a:gd name="T12" fmla="*/ 52 w 101"/>
                <a:gd name="T13" fmla="*/ 0 h 118"/>
                <a:gd name="T14" fmla="*/ 0 w 101"/>
                <a:gd name="T15" fmla="*/ 118 h 118"/>
                <a:gd name="T16" fmla="*/ 37 w 101"/>
                <a:gd name="T17" fmla="*/ 75 h 118"/>
                <a:gd name="T18" fmla="*/ 52 w 101"/>
                <a:gd name="T19" fmla="*/ 45 h 118"/>
                <a:gd name="T20" fmla="*/ 63 w 101"/>
                <a:gd name="T21" fmla="*/ 75 h 118"/>
                <a:gd name="T22" fmla="*/ 37 w 101"/>
                <a:gd name="T23" fmla="*/ 7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8">
                  <a:moveTo>
                    <a:pt x="0" y="118"/>
                  </a:moveTo>
                  <a:lnTo>
                    <a:pt x="21" y="118"/>
                  </a:lnTo>
                  <a:lnTo>
                    <a:pt x="30" y="92"/>
                  </a:lnTo>
                  <a:lnTo>
                    <a:pt x="71" y="92"/>
                  </a:lnTo>
                  <a:lnTo>
                    <a:pt x="82" y="118"/>
                  </a:lnTo>
                  <a:lnTo>
                    <a:pt x="101" y="118"/>
                  </a:lnTo>
                  <a:lnTo>
                    <a:pt x="52" y="0"/>
                  </a:lnTo>
                  <a:lnTo>
                    <a:pt x="0" y="118"/>
                  </a:lnTo>
                  <a:close/>
                  <a:moveTo>
                    <a:pt x="37" y="75"/>
                  </a:moveTo>
                  <a:lnTo>
                    <a:pt x="52" y="45"/>
                  </a:lnTo>
                  <a:lnTo>
                    <a:pt x="63" y="75"/>
                  </a:lnTo>
                  <a:lnTo>
                    <a:pt x="37" y="7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614"/>
            <p:cNvSpPr>
              <a:spLocks/>
            </p:cNvSpPr>
            <p:nvPr/>
          </p:nvSpPr>
          <p:spPr bwMode="auto">
            <a:xfrm>
              <a:off x="5541477" y="1915775"/>
              <a:ext cx="96487" cy="130868"/>
            </a:xfrm>
            <a:custGeom>
              <a:avLst/>
              <a:gdLst>
                <a:gd name="T0" fmla="*/ 19 w 87"/>
                <a:gd name="T1" fmla="*/ 47 h 118"/>
                <a:gd name="T2" fmla="*/ 87 w 87"/>
                <a:gd name="T3" fmla="*/ 118 h 118"/>
                <a:gd name="T4" fmla="*/ 87 w 87"/>
                <a:gd name="T5" fmla="*/ 0 h 118"/>
                <a:gd name="T6" fmla="*/ 68 w 87"/>
                <a:gd name="T7" fmla="*/ 0 h 118"/>
                <a:gd name="T8" fmla="*/ 68 w 87"/>
                <a:gd name="T9" fmla="*/ 71 h 118"/>
                <a:gd name="T10" fmla="*/ 0 w 87"/>
                <a:gd name="T11" fmla="*/ 0 h 118"/>
                <a:gd name="T12" fmla="*/ 0 w 87"/>
                <a:gd name="T13" fmla="*/ 118 h 118"/>
                <a:gd name="T14" fmla="*/ 19 w 87"/>
                <a:gd name="T15" fmla="*/ 118 h 118"/>
                <a:gd name="T16" fmla="*/ 19 w 87"/>
                <a:gd name="T17" fmla="*/ 4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18">
                  <a:moveTo>
                    <a:pt x="19" y="47"/>
                  </a:moveTo>
                  <a:lnTo>
                    <a:pt x="87" y="118"/>
                  </a:lnTo>
                  <a:lnTo>
                    <a:pt x="87" y="0"/>
                  </a:lnTo>
                  <a:lnTo>
                    <a:pt x="68" y="0"/>
                  </a:lnTo>
                  <a:lnTo>
                    <a:pt x="68" y="71"/>
                  </a:lnTo>
                  <a:lnTo>
                    <a:pt x="0" y="0"/>
                  </a:lnTo>
                  <a:lnTo>
                    <a:pt x="0" y="118"/>
                  </a:lnTo>
                  <a:lnTo>
                    <a:pt x="19" y="118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615"/>
            <p:cNvSpPr>
              <a:spLocks/>
            </p:cNvSpPr>
            <p:nvPr/>
          </p:nvSpPr>
          <p:spPr bwMode="auto">
            <a:xfrm>
              <a:off x="5645727" y="1915775"/>
              <a:ext cx="113123" cy="130868"/>
            </a:xfrm>
            <a:custGeom>
              <a:avLst/>
              <a:gdLst>
                <a:gd name="T0" fmla="*/ 43 w 102"/>
                <a:gd name="T1" fmla="*/ 118 h 118"/>
                <a:gd name="T2" fmla="*/ 59 w 102"/>
                <a:gd name="T3" fmla="*/ 118 h 118"/>
                <a:gd name="T4" fmla="*/ 59 w 102"/>
                <a:gd name="T5" fmla="*/ 57 h 118"/>
                <a:gd name="T6" fmla="*/ 102 w 102"/>
                <a:gd name="T7" fmla="*/ 0 h 118"/>
                <a:gd name="T8" fmla="*/ 81 w 102"/>
                <a:gd name="T9" fmla="*/ 0 h 118"/>
                <a:gd name="T10" fmla="*/ 50 w 102"/>
                <a:gd name="T11" fmla="*/ 42 h 118"/>
                <a:gd name="T12" fmla="*/ 22 w 102"/>
                <a:gd name="T13" fmla="*/ 0 h 118"/>
                <a:gd name="T14" fmla="*/ 0 w 102"/>
                <a:gd name="T15" fmla="*/ 0 h 118"/>
                <a:gd name="T16" fmla="*/ 43 w 102"/>
                <a:gd name="T17" fmla="*/ 57 h 118"/>
                <a:gd name="T18" fmla="*/ 43 w 102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18">
                  <a:moveTo>
                    <a:pt x="43" y="118"/>
                  </a:moveTo>
                  <a:lnTo>
                    <a:pt x="59" y="118"/>
                  </a:lnTo>
                  <a:lnTo>
                    <a:pt x="59" y="57"/>
                  </a:lnTo>
                  <a:lnTo>
                    <a:pt x="102" y="0"/>
                  </a:lnTo>
                  <a:lnTo>
                    <a:pt x="81" y="0"/>
                  </a:lnTo>
                  <a:lnTo>
                    <a:pt x="50" y="4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43" y="57"/>
                  </a:lnTo>
                  <a:lnTo>
                    <a:pt x="43" y="11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616"/>
            <p:cNvSpPr>
              <a:spLocks/>
            </p:cNvSpPr>
            <p:nvPr/>
          </p:nvSpPr>
          <p:spPr bwMode="auto">
            <a:xfrm>
              <a:off x="5157748" y="2073260"/>
              <a:ext cx="55452" cy="99814"/>
            </a:xfrm>
            <a:custGeom>
              <a:avLst/>
              <a:gdLst>
                <a:gd name="T0" fmla="*/ 47 w 50"/>
                <a:gd name="T1" fmla="*/ 82 h 90"/>
                <a:gd name="T2" fmla="*/ 3 w 50"/>
                <a:gd name="T3" fmla="*/ 0 h 90"/>
                <a:gd name="T4" fmla="*/ 0 w 50"/>
                <a:gd name="T5" fmla="*/ 0 h 90"/>
                <a:gd name="T6" fmla="*/ 0 w 50"/>
                <a:gd name="T7" fmla="*/ 90 h 90"/>
                <a:gd name="T8" fmla="*/ 5 w 50"/>
                <a:gd name="T9" fmla="*/ 90 h 90"/>
                <a:gd name="T10" fmla="*/ 5 w 50"/>
                <a:gd name="T11" fmla="*/ 9 h 90"/>
                <a:gd name="T12" fmla="*/ 45 w 50"/>
                <a:gd name="T13" fmla="*/ 90 h 90"/>
                <a:gd name="T14" fmla="*/ 50 w 50"/>
                <a:gd name="T15" fmla="*/ 90 h 90"/>
                <a:gd name="T16" fmla="*/ 50 w 50"/>
                <a:gd name="T17" fmla="*/ 0 h 90"/>
                <a:gd name="T18" fmla="*/ 47 w 50"/>
                <a:gd name="T19" fmla="*/ 0 h 90"/>
                <a:gd name="T20" fmla="*/ 47 w 50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0">
                  <a:moveTo>
                    <a:pt x="47" y="8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5" y="9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8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617"/>
            <p:cNvSpPr>
              <a:spLocks noEditPoints="1"/>
            </p:cNvSpPr>
            <p:nvPr/>
          </p:nvSpPr>
          <p:spPr bwMode="auto">
            <a:xfrm>
              <a:off x="5257561" y="2073260"/>
              <a:ext cx="57670" cy="99814"/>
            </a:xfrm>
            <a:custGeom>
              <a:avLst/>
              <a:gdLst>
                <a:gd name="T0" fmla="*/ 24 w 52"/>
                <a:gd name="T1" fmla="*/ 0 h 90"/>
                <a:gd name="T2" fmla="*/ 0 w 52"/>
                <a:gd name="T3" fmla="*/ 90 h 90"/>
                <a:gd name="T4" fmla="*/ 2 w 52"/>
                <a:gd name="T5" fmla="*/ 90 h 90"/>
                <a:gd name="T6" fmla="*/ 12 w 52"/>
                <a:gd name="T7" fmla="*/ 61 h 90"/>
                <a:gd name="T8" fmla="*/ 40 w 52"/>
                <a:gd name="T9" fmla="*/ 61 h 90"/>
                <a:gd name="T10" fmla="*/ 50 w 52"/>
                <a:gd name="T11" fmla="*/ 90 h 90"/>
                <a:gd name="T12" fmla="*/ 52 w 52"/>
                <a:gd name="T13" fmla="*/ 90 h 90"/>
                <a:gd name="T14" fmla="*/ 28 w 52"/>
                <a:gd name="T15" fmla="*/ 0 h 90"/>
                <a:gd name="T16" fmla="*/ 24 w 52"/>
                <a:gd name="T17" fmla="*/ 0 h 90"/>
                <a:gd name="T18" fmla="*/ 12 w 52"/>
                <a:gd name="T19" fmla="*/ 59 h 90"/>
                <a:gd name="T20" fmla="*/ 26 w 52"/>
                <a:gd name="T21" fmla="*/ 4 h 90"/>
                <a:gd name="T22" fmla="*/ 40 w 52"/>
                <a:gd name="T23" fmla="*/ 59 h 90"/>
                <a:gd name="T24" fmla="*/ 12 w 52"/>
                <a:gd name="T25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90">
                  <a:moveTo>
                    <a:pt x="24" y="0"/>
                  </a:moveTo>
                  <a:lnTo>
                    <a:pt x="0" y="90"/>
                  </a:lnTo>
                  <a:lnTo>
                    <a:pt x="2" y="90"/>
                  </a:lnTo>
                  <a:lnTo>
                    <a:pt x="12" y="61"/>
                  </a:lnTo>
                  <a:lnTo>
                    <a:pt x="40" y="61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28" y="0"/>
                  </a:lnTo>
                  <a:lnTo>
                    <a:pt x="24" y="0"/>
                  </a:lnTo>
                  <a:close/>
                  <a:moveTo>
                    <a:pt x="12" y="59"/>
                  </a:moveTo>
                  <a:lnTo>
                    <a:pt x="26" y="4"/>
                  </a:lnTo>
                  <a:lnTo>
                    <a:pt x="4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618"/>
            <p:cNvSpPr>
              <a:spLocks/>
            </p:cNvSpPr>
            <p:nvPr/>
          </p:nvSpPr>
          <p:spPr bwMode="auto">
            <a:xfrm>
              <a:off x="5359594" y="2073260"/>
              <a:ext cx="65433" cy="99814"/>
            </a:xfrm>
            <a:custGeom>
              <a:avLst/>
              <a:gdLst>
                <a:gd name="T0" fmla="*/ 29 w 59"/>
                <a:gd name="T1" fmla="*/ 59 h 90"/>
                <a:gd name="T2" fmla="*/ 3 w 59"/>
                <a:gd name="T3" fmla="*/ 0 h 90"/>
                <a:gd name="T4" fmla="*/ 0 w 59"/>
                <a:gd name="T5" fmla="*/ 0 h 90"/>
                <a:gd name="T6" fmla="*/ 0 w 59"/>
                <a:gd name="T7" fmla="*/ 90 h 90"/>
                <a:gd name="T8" fmla="*/ 3 w 59"/>
                <a:gd name="T9" fmla="*/ 90 h 90"/>
                <a:gd name="T10" fmla="*/ 3 w 59"/>
                <a:gd name="T11" fmla="*/ 9 h 90"/>
                <a:gd name="T12" fmla="*/ 29 w 59"/>
                <a:gd name="T13" fmla="*/ 66 h 90"/>
                <a:gd name="T14" fmla="*/ 31 w 59"/>
                <a:gd name="T15" fmla="*/ 66 h 90"/>
                <a:gd name="T16" fmla="*/ 57 w 59"/>
                <a:gd name="T17" fmla="*/ 9 h 90"/>
                <a:gd name="T18" fmla="*/ 57 w 59"/>
                <a:gd name="T19" fmla="*/ 90 h 90"/>
                <a:gd name="T20" fmla="*/ 59 w 59"/>
                <a:gd name="T21" fmla="*/ 90 h 90"/>
                <a:gd name="T22" fmla="*/ 59 w 59"/>
                <a:gd name="T23" fmla="*/ 0 h 90"/>
                <a:gd name="T24" fmla="*/ 57 w 59"/>
                <a:gd name="T25" fmla="*/ 0 h 90"/>
                <a:gd name="T26" fmla="*/ 29 w 59"/>
                <a:gd name="T27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90">
                  <a:moveTo>
                    <a:pt x="29" y="5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3" y="90"/>
                  </a:lnTo>
                  <a:lnTo>
                    <a:pt x="3" y="9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57" y="9"/>
                  </a:lnTo>
                  <a:lnTo>
                    <a:pt x="57" y="90"/>
                  </a:lnTo>
                  <a:lnTo>
                    <a:pt x="59" y="9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29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620"/>
            <p:cNvSpPr>
              <a:spLocks/>
            </p:cNvSpPr>
            <p:nvPr/>
          </p:nvSpPr>
          <p:spPr bwMode="auto">
            <a:xfrm>
              <a:off x="5474935" y="2073260"/>
              <a:ext cx="39925" cy="99814"/>
            </a:xfrm>
            <a:custGeom>
              <a:avLst/>
              <a:gdLst>
                <a:gd name="T0" fmla="*/ 0 w 36"/>
                <a:gd name="T1" fmla="*/ 90 h 90"/>
                <a:gd name="T2" fmla="*/ 36 w 36"/>
                <a:gd name="T3" fmla="*/ 90 h 90"/>
                <a:gd name="T4" fmla="*/ 36 w 36"/>
                <a:gd name="T5" fmla="*/ 87 h 90"/>
                <a:gd name="T6" fmla="*/ 5 w 36"/>
                <a:gd name="T7" fmla="*/ 87 h 90"/>
                <a:gd name="T8" fmla="*/ 5 w 36"/>
                <a:gd name="T9" fmla="*/ 47 h 90"/>
                <a:gd name="T10" fmla="*/ 29 w 36"/>
                <a:gd name="T11" fmla="*/ 47 h 90"/>
                <a:gd name="T12" fmla="*/ 29 w 36"/>
                <a:gd name="T13" fmla="*/ 45 h 90"/>
                <a:gd name="T14" fmla="*/ 5 w 36"/>
                <a:gd name="T15" fmla="*/ 45 h 90"/>
                <a:gd name="T16" fmla="*/ 5 w 36"/>
                <a:gd name="T17" fmla="*/ 4 h 90"/>
                <a:gd name="T18" fmla="*/ 36 w 36"/>
                <a:gd name="T19" fmla="*/ 4 h 90"/>
                <a:gd name="T20" fmla="*/ 36 w 36"/>
                <a:gd name="T21" fmla="*/ 0 h 90"/>
                <a:gd name="T22" fmla="*/ 0 w 36"/>
                <a:gd name="T23" fmla="*/ 0 h 90"/>
                <a:gd name="T24" fmla="*/ 0 w 36"/>
                <a:gd name="T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0">
                  <a:moveTo>
                    <a:pt x="0" y="90"/>
                  </a:moveTo>
                  <a:lnTo>
                    <a:pt x="36" y="90"/>
                  </a:lnTo>
                  <a:lnTo>
                    <a:pt x="36" y="87"/>
                  </a:lnTo>
                  <a:lnTo>
                    <a:pt x="5" y="87"/>
                  </a:lnTo>
                  <a:lnTo>
                    <a:pt x="5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5" y="45"/>
                  </a:lnTo>
                  <a:lnTo>
                    <a:pt x="5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Rectangle 621"/>
            <p:cNvSpPr>
              <a:spLocks noChangeArrowheads="1"/>
            </p:cNvSpPr>
            <p:nvPr/>
          </p:nvSpPr>
          <p:spPr bwMode="auto">
            <a:xfrm>
              <a:off x="4890468" y="2123167"/>
              <a:ext cx="238445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Rectangle 622"/>
            <p:cNvSpPr>
              <a:spLocks noChangeArrowheads="1"/>
            </p:cNvSpPr>
            <p:nvPr/>
          </p:nvSpPr>
          <p:spPr bwMode="auto">
            <a:xfrm>
              <a:off x="5528169" y="2123167"/>
              <a:ext cx="230681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8" name="Picture 630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0610" y="1272529"/>
              <a:ext cx="322732" cy="259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" name="Picture 631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3274" y="974196"/>
              <a:ext cx="527906" cy="57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" name="Picture 632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0487" y="1272529"/>
              <a:ext cx="322732" cy="259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1" name="Picture 633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7103" y="1254784"/>
              <a:ext cx="526797" cy="57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2" name="组合 381"/>
          <p:cNvGrpSpPr/>
          <p:nvPr/>
        </p:nvGrpSpPr>
        <p:grpSpPr>
          <a:xfrm>
            <a:off x="7285519" y="3822505"/>
            <a:ext cx="989808" cy="845221"/>
            <a:chOff x="3226899" y="2498024"/>
            <a:chExt cx="1248785" cy="1085756"/>
          </a:xfrm>
        </p:grpSpPr>
        <p:sp>
          <p:nvSpPr>
            <p:cNvPr id="383" name="Freeform 492"/>
            <p:cNvSpPr>
              <a:spLocks/>
            </p:cNvSpPr>
            <p:nvPr/>
          </p:nvSpPr>
          <p:spPr bwMode="auto">
            <a:xfrm>
              <a:off x="3413219" y="3318719"/>
              <a:ext cx="102032" cy="134195"/>
            </a:xfrm>
            <a:custGeom>
              <a:avLst/>
              <a:gdLst>
                <a:gd name="T0" fmla="*/ 7 w 39"/>
                <a:gd name="T1" fmla="*/ 43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8 h 51"/>
                <a:gd name="T8" fmla="*/ 39 w 39"/>
                <a:gd name="T9" fmla="*/ 46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5 h 51"/>
                <a:gd name="T20" fmla="*/ 13 w 39"/>
                <a:gd name="T21" fmla="*/ 13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2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7 h 51"/>
                <a:gd name="T34" fmla="*/ 2 w 39"/>
                <a:gd name="T35" fmla="*/ 15 h 51"/>
                <a:gd name="T36" fmla="*/ 0 w 39"/>
                <a:gd name="T37" fmla="*/ 25 h 51"/>
                <a:gd name="T38" fmla="*/ 2 w 39"/>
                <a:gd name="T39" fmla="*/ 35 h 51"/>
                <a:gd name="T40" fmla="*/ 7 w 39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3"/>
                  </a:moveTo>
                  <a:cubicBezTo>
                    <a:pt x="10" y="46"/>
                    <a:pt x="12" y="47"/>
                    <a:pt x="15" y="49"/>
                  </a:cubicBezTo>
                  <a:cubicBezTo>
                    <a:pt x="19" y="50"/>
                    <a:pt x="22" y="51"/>
                    <a:pt x="25" y="51"/>
                  </a:cubicBezTo>
                  <a:cubicBezTo>
                    <a:pt x="29" y="51"/>
                    <a:pt x="33" y="50"/>
                    <a:pt x="37" y="48"/>
                  </a:cubicBezTo>
                  <a:cubicBezTo>
                    <a:pt x="38" y="48"/>
                    <a:pt x="38" y="47"/>
                    <a:pt x="39" y="4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1"/>
                    <a:pt x="33" y="41"/>
                  </a:cubicBezTo>
                  <a:cubicBezTo>
                    <a:pt x="31" y="42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0" y="8"/>
                    <a:pt x="33" y="1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93"/>
            <p:cNvSpPr>
              <a:spLocks noEditPoints="1"/>
            </p:cNvSpPr>
            <p:nvPr/>
          </p:nvSpPr>
          <p:spPr bwMode="auto">
            <a:xfrm>
              <a:off x="3528559" y="3318719"/>
              <a:ext cx="134195" cy="134195"/>
            </a:xfrm>
            <a:custGeom>
              <a:avLst/>
              <a:gdLst>
                <a:gd name="T0" fmla="*/ 44 w 51"/>
                <a:gd name="T1" fmla="*/ 7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7 h 51"/>
                <a:gd name="T10" fmla="*/ 2 w 51"/>
                <a:gd name="T11" fmla="*/ 15 h 51"/>
                <a:gd name="T12" fmla="*/ 0 w 51"/>
                <a:gd name="T13" fmla="*/ 25 h 51"/>
                <a:gd name="T14" fmla="*/ 2 w 51"/>
                <a:gd name="T15" fmla="*/ 35 h 51"/>
                <a:gd name="T16" fmla="*/ 8 w 51"/>
                <a:gd name="T17" fmla="*/ 43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3 h 51"/>
                <a:gd name="T26" fmla="*/ 49 w 51"/>
                <a:gd name="T27" fmla="*/ 35 h 51"/>
                <a:gd name="T28" fmla="*/ 51 w 51"/>
                <a:gd name="T29" fmla="*/ 25 h 51"/>
                <a:gd name="T30" fmla="*/ 49 w 51"/>
                <a:gd name="T31" fmla="*/ 15 h 51"/>
                <a:gd name="T32" fmla="*/ 44 w 51"/>
                <a:gd name="T33" fmla="*/ 7 h 51"/>
                <a:gd name="T34" fmla="*/ 38 w 51"/>
                <a:gd name="T35" fmla="*/ 38 h 51"/>
                <a:gd name="T36" fmla="*/ 26 w 51"/>
                <a:gd name="T37" fmla="*/ 43 h 51"/>
                <a:gd name="T38" fmla="*/ 13 w 51"/>
                <a:gd name="T39" fmla="*/ 38 h 51"/>
                <a:gd name="T40" fmla="*/ 8 w 51"/>
                <a:gd name="T41" fmla="*/ 25 h 51"/>
                <a:gd name="T42" fmla="*/ 13 w 51"/>
                <a:gd name="T43" fmla="*/ 13 h 51"/>
                <a:gd name="T44" fmla="*/ 26 w 51"/>
                <a:gd name="T45" fmla="*/ 8 h 51"/>
                <a:gd name="T46" fmla="*/ 38 w 51"/>
                <a:gd name="T47" fmla="*/ 13 h 51"/>
                <a:gd name="T48" fmla="*/ 43 w 51"/>
                <a:gd name="T49" fmla="*/ 25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7"/>
                  </a:moveTo>
                  <a:cubicBezTo>
                    <a:pt x="41" y="5"/>
                    <a:pt x="39" y="3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3"/>
                    <a:pt x="10" y="5"/>
                    <a:pt x="8" y="7"/>
                  </a:cubicBezTo>
                  <a:cubicBezTo>
                    <a:pt x="6" y="10"/>
                    <a:pt x="4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4" y="38"/>
                    <a:pt x="6" y="41"/>
                    <a:pt x="8" y="43"/>
                  </a:cubicBezTo>
                  <a:cubicBezTo>
                    <a:pt x="10" y="46"/>
                    <a:pt x="13" y="47"/>
                    <a:pt x="16" y="49"/>
                  </a:cubicBezTo>
                  <a:cubicBezTo>
                    <a:pt x="19" y="50"/>
                    <a:pt x="22" y="51"/>
                    <a:pt x="26" y="51"/>
                  </a:cubicBezTo>
                  <a:cubicBezTo>
                    <a:pt x="29" y="51"/>
                    <a:pt x="33" y="50"/>
                    <a:pt x="36" y="49"/>
                  </a:cubicBezTo>
                  <a:cubicBezTo>
                    <a:pt x="39" y="47"/>
                    <a:pt x="41" y="46"/>
                    <a:pt x="44" y="43"/>
                  </a:cubicBezTo>
                  <a:cubicBezTo>
                    <a:pt x="46" y="41"/>
                    <a:pt x="48" y="38"/>
                    <a:pt x="49" y="35"/>
                  </a:cubicBezTo>
                  <a:cubicBezTo>
                    <a:pt x="50" y="32"/>
                    <a:pt x="51" y="29"/>
                    <a:pt x="51" y="25"/>
                  </a:cubicBezTo>
                  <a:cubicBezTo>
                    <a:pt x="51" y="22"/>
                    <a:pt x="50" y="18"/>
                    <a:pt x="49" y="15"/>
                  </a:cubicBezTo>
                  <a:cubicBezTo>
                    <a:pt x="48" y="12"/>
                    <a:pt x="46" y="10"/>
                    <a:pt x="44" y="7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3"/>
                  </a:cubicBezTo>
                  <a:cubicBezTo>
                    <a:pt x="41" y="16"/>
                    <a:pt x="43" y="21"/>
                    <a:pt x="43" y="25"/>
                  </a:cubicBezTo>
                  <a:cubicBezTo>
                    <a:pt x="43" y="30"/>
                    <a:pt x="41" y="34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94"/>
            <p:cNvSpPr>
              <a:spLocks/>
            </p:cNvSpPr>
            <p:nvPr/>
          </p:nvSpPr>
          <p:spPr bwMode="auto">
            <a:xfrm>
              <a:off x="3686043" y="3318719"/>
              <a:ext cx="126431" cy="134195"/>
            </a:xfrm>
            <a:custGeom>
              <a:avLst/>
              <a:gdLst>
                <a:gd name="T0" fmla="*/ 95 w 114"/>
                <a:gd name="T1" fmla="*/ 121 h 121"/>
                <a:gd name="T2" fmla="*/ 114 w 114"/>
                <a:gd name="T3" fmla="*/ 121 h 121"/>
                <a:gd name="T4" fmla="*/ 114 w 114"/>
                <a:gd name="T5" fmla="*/ 0 h 121"/>
                <a:gd name="T6" fmla="*/ 57 w 114"/>
                <a:gd name="T7" fmla="*/ 67 h 121"/>
                <a:gd name="T8" fmla="*/ 0 w 114"/>
                <a:gd name="T9" fmla="*/ 0 h 121"/>
                <a:gd name="T10" fmla="*/ 0 w 114"/>
                <a:gd name="T11" fmla="*/ 121 h 121"/>
                <a:gd name="T12" fmla="*/ 19 w 114"/>
                <a:gd name="T13" fmla="*/ 121 h 121"/>
                <a:gd name="T14" fmla="*/ 19 w 114"/>
                <a:gd name="T15" fmla="*/ 50 h 121"/>
                <a:gd name="T16" fmla="*/ 57 w 114"/>
                <a:gd name="T17" fmla="*/ 95 h 121"/>
                <a:gd name="T18" fmla="*/ 95 w 114"/>
                <a:gd name="T19" fmla="*/ 50 h 121"/>
                <a:gd name="T20" fmla="*/ 95 w 114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1">
                  <a:moveTo>
                    <a:pt x="95" y="121"/>
                  </a:moveTo>
                  <a:lnTo>
                    <a:pt x="114" y="121"/>
                  </a:lnTo>
                  <a:lnTo>
                    <a:pt x="114" y="0"/>
                  </a:lnTo>
                  <a:lnTo>
                    <a:pt x="57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0"/>
                  </a:lnTo>
                  <a:lnTo>
                    <a:pt x="57" y="95"/>
                  </a:lnTo>
                  <a:lnTo>
                    <a:pt x="95" y="50"/>
                  </a:lnTo>
                  <a:lnTo>
                    <a:pt x="95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95"/>
            <p:cNvSpPr>
              <a:spLocks noEditPoints="1"/>
            </p:cNvSpPr>
            <p:nvPr/>
          </p:nvSpPr>
          <p:spPr bwMode="auto">
            <a:xfrm>
              <a:off x="3849073" y="3318719"/>
              <a:ext cx="83178" cy="134195"/>
            </a:xfrm>
            <a:custGeom>
              <a:avLst/>
              <a:gdLst>
                <a:gd name="T0" fmla="*/ 28 w 32"/>
                <a:gd name="T1" fmla="*/ 28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3 h 51"/>
                <a:gd name="T18" fmla="*/ 15 w 32"/>
                <a:gd name="T19" fmla="*/ 33 h 51"/>
                <a:gd name="T20" fmla="*/ 28 w 32"/>
                <a:gd name="T21" fmla="*/ 28 h 51"/>
                <a:gd name="T22" fmla="*/ 22 w 32"/>
                <a:gd name="T23" fmla="*/ 24 h 51"/>
                <a:gd name="T24" fmla="*/ 15 w 32"/>
                <a:gd name="T25" fmla="*/ 26 h 51"/>
                <a:gd name="T26" fmla="*/ 8 w 32"/>
                <a:gd name="T27" fmla="*/ 26 h 51"/>
                <a:gd name="T28" fmla="*/ 8 w 32"/>
                <a:gd name="T29" fmla="*/ 7 h 51"/>
                <a:gd name="T30" fmla="*/ 15 w 32"/>
                <a:gd name="T31" fmla="*/ 7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8"/>
                  </a:moveTo>
                  <a:cubicBezTo>
                    <a:pt x="30" y="25"/>
                    <a:pt x="32" y="21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2" y="33"/>
                    <a:pt x="26" y="31"/>
                    <a:pt x="28" y="28"/>
                  </a:cubicBezTo>
                  <a:close/>
                  <a:moveTo>
                    <a:pt x="22" y="24"/>
                  </a:moveTo>
                  <a:cubicBezTo>
                    <a:pt x="21" y="25"/>
                    <a:pt x="18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1" y="8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96"/>
            <p:cNvSpPr>
              <a:spLocks noEditPoints="1"/>
            </p:cNvSpPr>
            <p:nvPr/>
          </p:nvSpPr>
          <p:spPr bwMode="auto">
            <a:xfrm>
              <a:off x="3937797" y="3318719"/>
              <a:ext cx="115341" cy="134195"/>
            </a:xfrm>
            <a:custGeom>
              <a:avLst/>
              <a:gdLst>
                <a:gd name="T0" fmla="*/ 0 w 104"/>
                <a:gd name="T1" fmla="*/ 121 h 121"/>
                <a:gd name="T2" fmla="*/ 19 w 104"/>
                <a:gd name="T3" fmla="*/ 121 h 121"/>
                <a:gd name="T4" fmla="*/ 31 w 104"/>
                <a:gd name="T5" fmla="*/ 95 h 121"/>
                <a:gd name="T6" fmla="*/ 73 w 104"/>
                <a:gd name="T7" fmla="*/ 95 h 121"/>
                <a:gd name="T8" fmla="*/ 83 w 104"/>
                <a:gd name="T9" fmla="*/ 121 h 121"/>
                <a:gd name="T10" fmla="*/ 104 w 104"/>
                <a:gd name="T11" fmla="*/ 121 h 121"/>
                <a:gd name="T12" fmla="*/ 52 w 104"/>
                <a:gd name="T13" fmla="*/ 0 h 121"/>
                <a:gd name="T14" fmla="*/ 0 w 104"/>
                <a:gd name="T15" fmla="*/ 121 h 121"/>
                <a:gd name="T16" fmla="*/ 38 w 104"/>
                <a:gd name="T17" fmla="*/ 78 h 121"/>
                <a:gd name="T18" fmla="*/ 52 w 104"/>
                <a:gd name="T19" fmla="*/ 45 h 121"/>
                <a:gd name="T20" fmla="*/ 64 w 104"/>
                <a:gd name="T21" fmla="*/ 78 h 121"/>
                <a:gd name="T22" fmla="*/ 38 w 104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1">
                  <a:moveTo>
                    <a:pt x="0" y="121"/>
                  </a:moveTo>
                  <a:lnTo>
                    <a:pt x="19" y="121"/>
                  </a:lnTo>
                  <a:lnTo>
                    <a:pt x="31" y="95"/>
                  </a:lnTo>
                  <a:lnTo>
                    <a:pt x="73" y="95"/>
                  </a:lnTo>
                  <a:lnTo>
                    <a:pt x="83" y="121"/>
                  </a:lnTo>
                  <a:lnTo>
                    <a:pt x="104" y="121"/>
                  </a:lnTo>
                  <a:lnTo>
                    <a:pt x="52" y="0"/>
                  </a:lnTo>
                  <a:lnTo>
                    <a:pt x="0" y="121"/>
                  </a:lnTo>
                  <a:close/>
                  <a:moveTo>
                    <a:pt x="38" y="78"/>
                  </a:moveTo>
                  <a:lnTo>
                    <a:pt x="52" y="45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97"/>
            <p:cNvSpPr>
              <a:spLocks/>
            </p:cNvSpPr>
            <p:nvPr/>
          </p:nvSpPr>
          <p:spPr bwMode="auto">
            <a:xfrm>
              <a:off x="4076427" y="3318719"/>
              <a:ext cx="99814" cy="134195"/>
            </a:xfrm>
            <a:custGeom>
              <a:avLst/>
              <a:gdLst>
                <a:gd name="T0" fmla="*/ 19 w 90"/>
                <a:gd name="T1" fmla="*/ 48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4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48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498"/>
            <p:cNvSpPr>
              <a:spLocks/>
            </p:cNvSpPr>
            <p:nvPr/>
          </p:nvSpPr>
          <p:spPr bwMode="auto">
            <a:xfrm>
              <a:off x="4184005" y="3318719"/>
              <a:ext cx="116450" cy="134195"/>
            </a:xfrm>
            <a:custGeom>
              <a:avLst/>
              <a:gdLst>
                <a:gd name="T0" fmla="*/ 43 w 105"/>
                <a:gd name="T1" fmla="*/ 121 h 121"/>
                <a:gd name="T2" fmla="*/ 62 w 105"/>
                <a:gd name="T3" fmla="*/ 121 h 121"/>
                <a:gd name="T4" fmla="*/ 62 w 105"/>
                <a:gd name="T5" fmla="*/ 57 h 121"/>
                <a:gd name="T6" fmla="*/ 105 w 105"/>
                <a:gd name="T7" fmla="*/ 0 h 121"/>
                <a:gd name="T8" fmla="*/ 83 w 105"/>
                <a:gd name="T9" fmla="*/ 0 h 121"/>
                <a:gd name="T10" fmla="*/ 53 w 105"/>
                <a:gd name="T11" fmla="*/ 43 h 121"/>
                <a:gd name="T12" fmla="*/ 19 w 105"/>
                <a:gd name="T13" fmla="*/ 0 h 121"/>
                <a:gd name="T14" fmla="*/ 0 w 105"/>
                <a:gd name="T15" fmla="*/ 0 h 121"/>
                <a:gd name="T16" fmla="*/ 43 w 105"/>
                <a:gd name="T17" fmla="*/ 57 h 121"/>
                <a:gd name="T18" fmla="*/ 43 w 105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121">
                  <a:moveTo>
                    <a:pt x="43" y="121"/>
                  </a:moveTo>
                  <a:lnTo>
                    <a:pt x="62" y="121"/>
                  </a:lnTo>
                  <a:lnTo>
                    <a:pt x="62" y="57"/>
                  </a:lnTo>
                  <a:lnTo>
                    <a:pt x="105" y="0"/>
                  </a:lnTo>
                  <a:lnTo>
                    <a:pt x="83" y="0"/>
                  </a:lnTo>
                  <a:lnTo>
                    <a:pt x="53" y="4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3" y="57"/>
                  </a:lnTo>
                  <a:lnTo>
                    <a:pt x="43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499"/>
            <p:cNvSpPr>
              <a:spLocks/>
            </p:cNvSpPr>
            <p:nvPr/>
          </p:nvSpPr>
          <p:spPr bwMode="auto">
            <a:xfrm>
              <a:off x="3686043" y="3481748"/>
              <a:ext cx="55452" cy="102032"/>
            </a:xfrm>
            <a:custGeom>
              <a:avLst/>
              <a:gdLst>
                <a:gd name="T0" fmla="*/ 45 w 50"/>
                <a:gd name="T1" fmla="*/ 85 h 92"/>
                <a:gd name="T2" fmla="*/ 2 w 50"/>
                <a:gd name="T3" fmla="*/ 0 h 92"/>
                <a:gd name="T4" fmla="*/ 0 w 50"/>
                <a:gd name="T5" fmla="*/ 0 h 92"/>
                <a:gd name="T6" fmla="*/ 0 w 50"/>
                <a:gd name="T7" fmla="*/ 92 h 92"/>
                <a:gd name="T8" fmla="*/ 2 w 50"/>
                <a:gd name="T9" fmla="*/ 92 h 92"/>
                <a:gd name="T10" fmla="*/ 2 w 50"/>
                <a:gd name="T11" fmla="*/ 9 h 92"/>
                <a:gd name="T12" fmla="*/ 45 w 50"/>
                <a:gd name="T13" fmla="*/ 92 h 92"/>
                <a:gd name="T14" fmla="*/ 50 w 50"/>
                <a:gd name="T15" fmla="*/ 92 h 92"/>
                <a:gd name="T16" fmla="*/ 50 w 50"/>
                <a:gd name="T17" fmla="*/ 0 h 92"/>
                <a:gd name="T18" fmla="*/ 45 w 50"/>
                <a:gd name="T19" fmla="*/ 0 h 92"/>
                <a:gd name="T20" fmla="*/ 45 w 50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2">
                  <a:moveTo>
                    <a:pt x="45" y="8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"/>
                  </a:lnTo>
                  <a:lnTo>
                    <a:pt x="45" y="92"/>
                  </a:lnTo>
                  <a:lnTo>
                    <a:pt x="50" y="9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00"/>
            <p:cNvSpPr>
              <a:spLocks noEditPoints="1"/>
            </p:cNvSpPr>
            <p:nvPr/>
          </p:nvSpPr>
          <p:spPr bwMode="auto">
            <a:xfrm>
              <a:off x="3785858" y="3481748"/>
              <a:ext cx="59888" cy="102032"/>
            </a:xfrm>
            <a:custGeom>
              <a:avLst/>
              <a:gdLst>
                <a:gd name="T0" fmla="*/ 24 w 54"/>
                <a:gd name="T1" fmla="*/ 0 h 92"/>
                <a:gd name="T2" fmla="*/ 0 w 54"/>
                <a:gd name="T3" fmla="*/ 92 h 92"/>
                <a:gd name="T4" fmla="*/ 5 w 54"/>
                <a:gd name="T5" fmla="*/ 92 h 92"/>
                <a:gd name="T6" fmla="*/ 12 w 54"/>
                <a:gd name="T7" fmla="*/ 62 h 92"/>
                <a:gd name="T8" fmla="*/ 42 w 54"/>
                <a:gd name="T9" fmla="*/ 62 h 92"/>
                <a:gd name="T10" fmla="*/ 50 w 54"/>
                <a:gd name="T11" fmla="*/ 92 h 92"/>
                <a:gd name="T12" fmla="*/ 54 w 54"/>
                <a:gd name="T13" fmla="*/ 92 h 92"/>
                <a:gd name="T14" fmla="*/ 31 w 54"/>
                <a:gd name="T15" fmla="*/ 0 h 92"/>
                <a:gd name="T16" fmla="*/ 24 w 54"/>
                <a:gd name="T17" fmla="*/ 0 h 92"/>
                <a:gd name="T18" fmla="*/ 12 w 54"/>
                <a:gd name="T19" fmla="*/ 59 h 92"/>
                <a:gd name="T20" fmla="*/ 26 w 54"/>
                <a:gd name="T21" fmla="*/ 2 h 92"/>
                <a:gd name="T22" fmla="*/ 42 w 54"/>
                <a:gd name="T23" fmla="*/ 59 h 92"/>
                <a:gd name="T24" fmla="*/ 12 w 54"/>
                <a:gd name="T25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2">
                  <a:moveTo>
                    <a:pt x="24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2"/>
                  </a:lnTo>
                  <a:lnTo>
                    <a:pt x="42" y="62"/>
                  </a:lnTo>
                  <a:lnTo>
                    <a:pt x="50" y="92"/>
                  </a:lnTo>
                  <a:lnTo>
                    <a:pt x="54" y="92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59"/>
                  </a:moveTo>
                  <a:lnTo>
                    <a:pt x="26" y="2"/>
                  </a:lnTo>
                  <a:lnTo>
                    <a:pt x="42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01"/>
            <p:cNvSpPr>
              <a:spLocks/>
            </p:cNvSpPr>
            <p:nvPr/>
          </p:nvSpPr>
          <p:spPr bwMode="auto">
            <a:xfrm>
              <a:off x="3890108" y="3481748"/>
              <a:ext cx="68761" cy="102032"/>
            </a:xfrm>
            <a:custGeom>
              <a:avLst/>
              <a:gdLst>
                <a:gd name="T0" fmla="*/ 31 w 62"/>
                <a:gd name="T1" fmla="*/ 59 h 92"/>
                <a:gd name="T2" fmla="*/ 3 w 62"/>
                <a:gd name="T3" fmla="*/ 0 h 92"/>
                <a:gd name="T4" fmla="*/ 0 w 62"/>
                <a:gd name="T5" fmla="*/ 0 h 92"/>
                <a:gd name="T6" fmla="*/ 0 w 62"/>
                <a:gd name="T7" fmla="*/ 92 h 92"/>
                <a:gd name="T8" fmla="*/ 5 w 62"/>
                <a:gd name="T9" fmla="*/ 92 h 92"/>
                <a:gd name="T10" fmla="*/ 5 w 62"/>
                <a:gd name="T11" fmla="*/ 9 h 92"/>
                <a:gd name="T12" fmla="*/ 31 w 62"/>
                <a:gd name="T13" fmla="*/ 66 h 92"/>
                <a:gd name="T14" fmla="*/ 31 w 62"/>
                <a:gd name="T15" fmla="*/ 66 h 92"/>
                <a:gd name="T16" fmla="*/ 57 w 62"/>
                <a:gd name="T17" fmla="*/ 9 h 92"/>
                <a:gd name="T18" fmla="*/ 57 w 62"/>
                <a:gd name="T19" fmla="*/ 92 h 92"/>
                <a:gd name="T20" fmla="*/ 62 w 62"/>
                <a:gd name="T21" fmla="*/ 92 h 92"/>
                <a:gd name="T22" fmla="*/ 62 w 62"/>
                <a:gd name="T23" fmla="*/ 0 h 92"/>
                <a:gd name="T24" fmla="*/ 60 w 62"/>
                <a:gd name="T25" fmla="*/ 0 h 92"/>
                <a:gd name="T26" fmla="*/ 31 w 62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2">
                  <a:moveTo>
                    <a:pt x="31" y="5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9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57" y="9"/>
                  </a:lnTo>
                  <a:lnTo>
                    <a:pt x="57" y="92"/>
                  </a:lnTo>
                  <a:lnTo>
                    <a:pt x="62" y="9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02"/>
            <p:cNvSpPr>
              <a:spLocks/>
            </p:cNvSpPr>
            <p:nvPr/>
          </p:nvSpPr>
          <p:spPr bwMode="auto">
            <a:xfrm>
              <a:off x="4008776" y="3481748"/>
              <a:ext cx="38817" cy="102032"/>
            </a:xfrm>
            <a:custGeom>
              <a:avLst/>
              <a:gdLst>
                <a:gd name="T0" fmla="*/ 0 w 35"/>
                <a:gd name="T1" fmla="*/ 92 h 92"/>
                <a:gd name="T2" fmla="*/ 35 w 35"/>
                <a:gd name="T3" fmla="*/ 92 h 92"/>
                <a:gd name="T4" fmla="*/ 35 w 35"/>
                <a:gd name="T5" fmla="*/ 88 h 92"/>
                <a:gd name="T6" fmla="*/ 5 w 35"/>
                <a:gd name="T7" fmla="*/ 88 h 92"/>
                <a:gd name="T8" fmla="*/ 5 w 35"/>
                <a:gd name="T9" fmla="*/ 47 h 92"/>
                <a:gd name="T10" fmla="*/ 31 w 35"/>
                <a:gd name="T11" fmla="*/ 47 h 92"/>
                <a:gd name="T12" fmla="*/ 31 w 35"/>
                <a:gd name="T13" fmla="*/ 45 h 92"/>
                <a:gd name="T14" fmla="*/ 5 w 35"/>
                <a:gd name="T15" fmla="*/ 45 h 92"/>
                <a:gd name="T16" fmla="*/ 5 w 35"/>
                <a:gd name="T17" fmla="*/ 2 h 92"/>
                <a:gd name="T18" fmla="*/ 35 w 35"/>
                <a:gd name="T19" fmla="*/ 2 h 92"/>
                <a:gd name="T20" fmla="*/ 35 w 35"/>
                <a:gd name="T21" fmla="*/ 0 h 92"/>
                <a:gd name="T22" fmla="*/ 0 w 35"/>
                <a:gd name="T23" fmla="*/ 0 h 92"/>
                <a:gd name="T24" fmla="*/ 0 w 35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2">
                  <a:moveTo>
                    <a:pt x="0" y="92"/>
                  </a:moveTo>
                  <a:lnTo>
                    <a:pt x="35" y="92"/>
                  </a:lnTo>
                  <a:lnTo>
                    <a:pt x="35" y="88"/>
                  </a:lnTo>
                  <a:lnTo>
                    <a:pt x="5" y="88"/>
                  </a:lnTo>
                  <a:lnTo>
                    <a:pt x="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5" y="45"/>
                  </a:lnTo>
                  <a:lnTo>
                    <a:pt x="5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Rectangle 503"/>
            <p:cNvSpPr>
              <a:spLocks noChangeArrowheads="1"/>
            </p:cNvSpPr>
            <p:nvPr/>
          </p:nvSpPr>
          <p:spPr bwMode="auto">
            <a:xfrm>
              <a:off x="3411000" y="3531655"/>
              <a:ext cx="243990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Rectangle 504"/>
            <p:cNvSpPr>
              <a:spLocks noChangeArrowheads="1"/>
            </p:cNvSpPr>
            <p:nvPr/>
          </p:nvSpPr>
          <p:spPr bwMode="auto">
            <a:xfrm>
              <a:off x="4064229" y="3531655"/>
              <a:ext cx="236226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39"/>
            <p:cNvSpPr>
              <a:spLocks/>
            </p:cNvSpPr>
            <p:nvPr/>
          </p:nvSpPr>
          <p:spPr bwMode="auto">
            <a:xfrm>
              <a:off x="3226899" y="2844047"/>
              <a:ext cx="338259" cy="18854"/>
            </a:xfrm>
            <a:custGeom>
              <a:avLst/>
              <a:gdLst>
                <a:gd name="T0" fmla="*/ 129 w 129"/>
                <a:gd name="T1" fmla="*/ 4 h 7"/>
                <a:gd name="T2" fmla="*/ 125 w 129"/>
                <a:gd name="T3" fmla="*/ 0 h 7"/>
                <a:gd name="T4" fmla="*/ 3 w 129"/>
                <a:gd name="T5" fmla="*/ 0 h 7"/>
                <a:gd name="T6" fmla="*/ 0 w 129"/>
                <a:gd name="T7" fmla="*/ 4 h 7"/>
                <a:gd name="T8" fmla="*/ 3 w 129"/>
                <a:gd name="T9" fmla="*/ 7 h 7"/>
                <a:gd name="T10" fmla="*/ 125 w 129"/>
                <a:gd name="T11" fmla="*/ 7 h 7"/>
                <a:gd name="T12" fmla="*/ 129 w 129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7">
                  <a:moveTo>
                    <a:pt x="129" y="4"/>
                  </a:moveTo>
                  <a:cubicBezTo>
                    <a:pt x="129" y="1"/>
                    <a:pt x="127" y="0"/>
                    <a:pt x="12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7" y="7"/>
                    <a:pt x="129" y="6"/>
                    <a:pt x="129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40"/>
            <p:cNvSpPr>
              <a:spLocks/>
            </p:cNvSpPr>
            <p:nvPr/>
          </p:nvSpPr>
          <p:spPr bwMode="auto">
            <a:xfrm>
              <a:off x="3274588" y="2899499"/>
              <a:ext cx="303879" cy="21072"/>
            </a:xfrm>
            <a:custGeom>
              <a:avLst/>
              <a:gdLst>
                <a:gd name="T0" fmla="*/ 116 w 116"/>
                <a:gd name="T1" fmla="*/ 4 h 8"/>
                <a:gd name="T2" fmla="*/ 112 w 116"/>
                <a:gd name="T3" fmla="*/ 0 h 8"/>
                <a:gd name="T4" fmla="*/ 4 w 116"/>
                <a:gd name="T5" fmla="*/ 0 h 8"/>
                <a:gd name="T6" fmla="*/ 0 w 116"/>
                <a:gd name="T7" fmla="*/ 4 h 8"/>
                <a:gd name="T8" fmla="*/ 4 w 116"/>
                <a:gd name="T9" fmla="*/ 8 h 8"/>
                <a:gd name="T10" fmla="*/ 112 w 116"/>
                <a:gd name="T11" fmla="*/ 8 h 8"/>
                <a:gd name="T12" fmla="*/ 116 w 11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8">
                  <a:moveTo>
                    <a:pt x="116" y="4"/>
                  </a:moveTo>
                  <a:cubicBezTo>
                    <a:pt x="116" y="2"/>
                    <a:pt x="114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6"/>
                    <a:pt x="116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41"/>
            <p:cNvSpPr>
              <a:spLocks/>
            </p:cNvSpPr>
            <p:nvPr/>
          </p:nvSpPr>
          <p:spPr bwMode="auto">
            <a:xfrm>
              <a:off x="3371075" y="2957170"/>
              <a:ext cx="215155" cy="17745"/>
            </a:xfrm>
            <a:custGeom>
              <a:avLst/>
              <a:gdLst>
                <a:gd name="T0" fmla="*/ 82 w 82"/>
                <a:gd name="T1" fmla="*/ 4 h 7"/>
                <a:gd name="T2" fmla="*/ 79 w 82"/>
                <a:gd name="T3" fmla="*/ 0 h 7"/>
                <a:gd name="T4" fmla="*/ 4 w 82"/>
                <a:gd name="T5" fmla="*/ 0 h 7"/>
                <a:gd name="T6" fmla="*/ 0 w 82"/>
                <a:gd name="T7" fmla="*/ 4 h 7"/>
                <a:gd name="T8" fmla="*/ 4 w 82"/>
                <a:gd name="T9" fmla="*/ 7 h 7"/>
                <a:gd name="T10" fmla="*/ 79 w 82"/>
                <a:gd name="T11" fmla="*/ 7 h 7"/>
                <a:gd name="T12" fmla="*/ 82 w 8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">
                  <a:moveTo>
                    <a:pt x="82" y="4"/>
                  </a:moveTo>
                  <a:cubicBezTo>
                    <a:pt x="82" y="2"/>
                    <a:pt x="81" y="0"/>
                    <a:pt x="7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1" y="7"/>
                    <a:pt x="82" y="6"/>
                    <a:pt x="82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42"/>
            <p:cNvSpPr>
              <a:spLocks/>
            </p:cNvSpPr>
            <p:nvPr/>
          </p:nvSpPr>
          <p:spPr bwMode="auto">
            <a:xfrm>
              <a:off x="3457580" y="3012621"/>
              <a:ext cx="163030" cy="19963"/>
            </a:xfrm>
            <a:custGeom>
              <a:avLst/>
              <a:gdLst>
                <a:gd name="T0" fmla="*/ 62 w 62"/>
                <a:gd name="T1" fmla="*/ 4 h 8"/>
                <a:gd name="T2" fmla="*/ 58 w 62"/>
                <a:gd name="T3" fmla="*/ 0 h 8"/>
                <a:gd name="T4" fmla="*/ 3 w 62"/>
                <a:gd name="T5" fmla="*/ 0 h 8"/>
                <a:gd name="T6" fmla="*/ 0 w 62"/>
                <a:gd name="T7" fmla="*/ 4 h 8"/>
                <a:gd name="T8" fmla="*/ 3 w 62"/>
                <a:gd name="T9" fmla="*/ 8 h 8"/>
                <a:gd name="T10" fmla="*/ 58 w 62"/>
                <a:gd name="T11" fmla="*/ 8 h 8"/>
                <a:gd name="T12" fmla="*/ 62 w 6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">
                  <a:moveTo>
                    <a:pt x="62" y="4"/>
                  </a:moveTo>
                  <a:cubicBezTo>
                    <a:pt x="62" y="2"/>
                    <a:pt x="60" y="0"/>
                    <a:pt x="5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2" y="6"/>
                    <a:pt x="62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43"/>
            <p:cNvSpPr>
              <a:spLocks/>
            </p:cNvSpPr>
            <p:nvPr/>
          </p:nvSpPr>
          <p:spPr bwMode="auto">
            <a:xfrm>
              <a:off x="3559613" y="3070292"/>
              <a:ext cx="95378" cy="21072"/>
            </a:xfrm>
            <a:custGeom>
              <a:avLst/>
              <a:gdLst>
                <a:gd name="T0" fmla="*/ 32 w 36"/>
                <a:gd name="T1" fmla="*/ 0 h 8"/>
                <a:gd name="T2" fmla="*/ 4 w 36"/>
                <a:gd name="T3" fmla="*/ 0 h 8"/>
                <a:gd name="T4" fmla="*/ 0 w 36"/>
                <a:gd name="T5" fmla="*/ 4 h 8"/>
                <a:gd name="T6" fmla="*/ 4 w 36"/>
                <a:gd name="T7" fmla="*/ 8 h 8"/>
                <a:gd name="T8" fmla="*/ 32 w 36"/>
                <a:gd name="T9" fmla="*/ 8 h 8"/>
                <a:gd name="T10" fmla="*/ 36 w 36"/>
                <a:gd name="T11" fmla="*/ 4 h 8"/>
                <a:gd name="T12" fmla="*/ 32 w 3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">
                  <a:moveTo>
                    <a:pt x="3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8"/>
                    <a:pt x="36" y="6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44"/>
            <p:cNvSpPr>
              <a:spLocks/>
            </p:cNvSpPr>
            <p:nvPr/>
          </p:nvSpPr>
          <p:spPr bwMode="auto">
            <a:xfrm>
              <a:off x="3274588" y="2784158"/>
              <a:ext cx="303879" cy="21072"/>
            </a:xfrm>
            <a:custGeom>
              <a:avLst/>
              <a:gdLst>
                <a:gd name="T0" fmla="*/ 4 w 116"/>
                <a:gd name="T1" fmla="*/ 8 h 8"/>
                <a:gd name="T2" fmla="*/ 112 w 116"/>
                <a:gd name="T3" fmla="*/ 8 h 8"/>
                <a:gd name="T4" fmla="*/ 116 w 116"/>
                <a:gd name="T5" fmla="*/ 4 h 8"/>
                <a:gd name="T6" fmla="*/ 112 w 116"/>
                <a:gd name="T7" fmla="*/ 0 h 8"/>
                <a:gd name="T8" fmla="*/ 4 w 116"/>
                <a:gd name="T9" fmla="*/ 0 h 8"/>
                <a:gd name="T10" fmla="*/ 0 w 116"/>
                <a:gd name="T11" fmla="*/ 4 h 8"/>
                <a:gd name="T12" fmla="*/ 4 w 1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8">
                  <a:moveTo>
                    <a:pt x="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6"/>
                    <a:pt x="116" y="4"/>
                  </a:cubicBezTo>
                  <a:cubicBezTo>
                    <a:pt x="116" y="2"/>
                    <a:pt x="114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645"/>
            <p:cNvSpPr>
              <a:spLocks/>
            </p:cNvSpPr>
            <p:nvPr/>
          </p:nvSpPr>
          <p:spPr bwMode="auto">
            <a:xfrm>
              <a:off x="3371075" y="2728706"/>
              <a:ext cx="215155" cy="18854"/>
            </a:xfrm>
            <a:custGeom>
              <a:avLst/>
              <a:gdLst>
                <a:gd name="T0" fmla="*/ 4 w 82"/>
                <a:gd name="T1" fmla="*/ 7 h 7"/>
                <a:gd name="T2" fmla="*/ 79 w 82"/>
                <a:gd name="T3" fmla="*/ 7 h 7"/>
                <a:gd name="T4" fmla="*/ 82 w 82"/>
                <a:gd name="T5" fmla="*/ 4 h 7"/>
                <a:gd name="T6" fmla="*/ 79 w 82"/>
                <a:gd name="T7" fmla="*/ 0 h 7"/>
                <a:gd name="T8" fmla="*/ 4 w 82"/>
                <a:gd name="T9" fmla="*/ 0 h 7"/>
                <a:gd name="T10" fmla="*/ 0 w 82"/>
                <a:gd name="T11" fmla="*/ 4 h 7"/>
                <a:gd name="T12" fmla="*/ 4 w 8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">
                  <a:moveTo>
                    <a:pt x="4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81" y="7"/>
                    <a:pt x="82" y="6"/>
                    <a:pt x="82" y="4"/>
                  </a:cubicBezTo>
                  <a:cubicBezTo>
                    <a:pt x="82" y="1"/>
                    <a:pt x="81" y="0"/>
                    <a:pt x="7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46"/>
            <p:cNvSpPr>
              <a:spLocks/>
            </p:cNvSpPr>
            <p:nvPr/>
          </p:nvSpPr>
          <p:spPr bwMode="auto">
            <a:xfrm>
              <a:off x="3457580" y="2671035"/>
              <a:ext cx="163030" cy="21072"/>
            </a:xfrm>
            <a:custGeom>
              <a:avLst/>
              <a:gdLst>
                <a:gd name="T0" fmla="*/ 3 w 62"/>
                <a:gd name="T1" fmla="*/ 8 h 8"/>
                <a:gd name="T2" fmla="*/ 58 w 62"/>
                <a:gd name="T3" fmla="*/ 8 h 8"/>
                <a:gd name="T4" fmla="*/ 62 w 62"/>
                <a:gd name="T5" fmla="*/ 4 h 8"/>
                <a:gd name="T6" fmla="*/ 58 w 62"/>
                <a:gd name="T7" fmla="*/ 0 h 8"/>
                <a:gd name="T8" fmla="*/ 3 w 62"/>
                <a:gd name="T9" fmla="*/ 0 h 8"/>
                <a:gd name="T10" fmla="*/ 0 w 62"/>
                <a:gd name="T11" fmla="*/ 4 h 8"/>
                <a:gd name="T12" fmla="*/ 3 w 6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">
                  <a:moveTo>
                    <a:pt x="3" y="8"/>
                  </a:move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2" y="6"/>
                    <a:pt x="62" y="4"/>
                  </a:cubicBezTo>
                  <a:cubicBezTo>
                    <a:pt x="62" y="2"/>
                    <a:pt x="60" y="0"/>
                    <a:pt x="5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47"/>
            <p:cNvSpPr>
              <a:spLocks/>
            </p:cNvSpPr>
            <p:nvPr/>
          </p:nvSpPr>
          <p:spPr bwMode="auto">
            <a:xfrm>
              <a:off x="3559613" y="2615584"/>
              <a:ext cx="95378" cy="18854"/>
            </a:xfrm>
            <a:custGeom>
              <a:avLst/>
              <a:gdLst>
                <a:gd name="T0" fmla="*/ 4 w 36"/>
                <a:gd name="T1" fmla="*/ 7 h 7"/>
                <a:gd name="T2" fmla="*/ 32 w 36"/>
                <a:gd name="T3" fmla="*/ 7 h 7"/>
                <a:gd name="T4" fmla="*/ 36 w 36"/>
                <a:gd name="T5" fmla="*/ 3 h 7"/>
                <a:gd name="T6" fmla="*/ 32 w 36"/>
                <a:gd name="T7" fmla="*/ 0 h 7"/>
                <a:gd name="T8" fmla="*/ 4 w 36"/>
                <a:gd name="T9" fmla="*/ 0 h 7"/>
                <a:gd name="T10" fmla="*/ 0 w 36"/>
                <a:gd name="T11" fmla="*/ 3 h 7"/>
                <a:gd name="T12" fmla="*/ 4 w 3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">
                  <a:moveTo>
                    <a:pt x="4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4" y="7"/>
                    <a:pt x="36" y="5"/>
                    <a:pt x="36" y="3"/>
                  </a:cubicBezTo>
                  <a:cubicBezTo>
                    <a:pt x="36" y="1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48"/>
            <p:cNvSpPr>
              <a:spLocks/>
            </p:cNvSpPr>
            <p:nvPr/>
          </p:nvSpPr>
          <p:spPr bwMode="auto">
            <a:xfrm>
              <a:off x="4135207" y="2841828"/>
              <a:ext cx="340477" cy="17745"/>
            </a:xfrm>
            <a:custGeom>
              <a:avLst/>
              <a:gdLst>
                <a:gd name="T0" fmla="*/ 0 w 130"/>
                <a:gd name="T1" fmla="*/ 4 h 7"/>
                <a:gd name="T2" fmla="*/ 4 w 130"/>
                <a:gd name="T3" fmla="*/ 7 h 7"/>
                <a:gd name="T4" fmla="*/ 126 w 130"/>
                <a:gd name="T5" fmla="*/ 7 h 7"/>
                <a:gd name="T6" fmla="*/ 130 w 130"/>
                <a:gd name="T7" fmla="*/ 4 h 7"/>
                <a:gd name="T8" fmla="*/ 126 w 130"/>
                <a:gd name="T9" fmla="*/ 0 h 7"/>
                <a:gd name="T10" fmla="*/ 4 w 130"/>
                <a:gd name="T11" fmla="*/ 0 h 7"/>
                <a:gd name="T12" fmla="*/ 0 w 130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8" y="7"/>
                    <a:pt x="130" y="6"/>
                    <a:pt x="130" y="4"/>
                  </a:cubicBezTo>
                  <a:cubicBezTo>
                    <a:pt x="130" y="2"/>
                    <a:pt x="128" y="0"/>
                    <a:pt x="12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49"/>
            <p:cNvSpPr>
              <a:spLocks/>
            </p:cNvSpPr>
            <p:nvPr/>
          </p:nvSpPr>
          <p:spPr bwMode="auto">
            <a:xfrm>
              <a:off x="4124117" y="2784158"/>
              <a:ext cx="301661" cy="21072"/>
            </a:xfrm>
            <a:custGeom>
              <a:avLst/>
              <a:gdLst>
                <a:gd name="T0" fmla="*/ 0 w 115"/>
                <a:gd name="T1" fmla="*/ 4 h 8"/>
                <a:gd name="T2" fmla="*/ 3 w 115"/>
                <a:gd name="T3" fmla="*/ 8 h 8"/>
                <a:gd name="T4" fmla="*/ 111 w 115"/>
                <a:gd name="T5" fmla="*/ 8 h 8"/>
                <a:gd name="T6" fmla="*/ 115 w 115"/>
                <a:gd name="T7" fmla="*/ 4 h 8"/>
                <a:gd name="T8" fmla="*/ 111 w 115"/>
                <a:gd name="T9" fmla="*/ 0 h 8"/>
                <a:gd name="T10" fmla="*/ 3 w 115"/>
                <a:gd name="T11" fmla="*/ 0 h 8"/>
                <a:gd name="T12" fmla="*/ 0 w 115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8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6"/>
                    <a:pt x="115" y="4"/>
                  </a:cubicBezTo>
                  <a:cubicBezTo>
                    <a:pt x="115" y="2"/>
                    <a:pt x="113" y="0"/>
                    <a:pt x="1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650"/>
            <p:cNvSpPr>
              <a:spLocks/>
            </p:cNvSpPr>
            <p:nvPr/>
          </p:nvSpPr>
          <p:spPr bwMode="auto">
            <a:xfrm>
              <a:off x="4114135" y="2728706"/>
              <a:ext cx="215155" cy="18854"/>
            </a:xfrm>
            <a:custGeom>
              <a:avLst/>
              <a:gdLst>
                <a:gd name="T0" fmla="*/ 0 w 82"/>
                <a:gd name="T1" fmla="*/ 4 h 7"/>
                <a:gd name="T2" fmla="*/ 4 w 82"/>
                <a:gd name="T3" fmla="*/ 7 h 7"/>
                <a:gd name="T4" fmla="*/ 79 w 82"/>
                <a:gd name="T5" fmla="*/ 7 h 7"/>
                <a:gd name="T6" fmla="*/ 82 w 82"/>
                <a:gd name="T7" fmla="*/ 4 h 7"/>
                <a:gd name="T8" fmla="*/ 79 w 82"/>
                <a:gd name="T9" fmla="*/ 0 h 7"/>
                <a:gd name="T10" fmla="*/ 4 w 82"/>
                <a:gd name="T11" fmla="*/ 0 h 7"/>
                <a:gd name="T12" fmla="*/ 0 w 8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1" y="7"/>
                    <a:pt x="82" y="6"/>
                    <a:pt x="82" y="4"/>
                  </a:cubicBezTo>
                  <a:cubicBezTo>
                    <a:pt x="82" y="1"/>
                    <a:pt x="81" y="0"/>
                    <a:pt x="7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51"/>
            <p:cNvSpPr>
              <a:spLocks/>
            </p:cNvSpPr>
            <p:nvPr/>
          </p:nvSpPr>
          <p:spPr bwMode="auto">
            <a:xfrm>
              <a:off x="4081973" y="2671035"/>
              <a:ext cx="163030" cy="21072"/>
            </a:xfrm>
            <a:custGeom>
              <a:avLst/>
              <a:gdLst>
                <a:gd name="T0" fmla="*/ 0 w 62"/>
                <a:gd name="T1" fmla="*/ 4 h 8"/>
                <a:gd name="T2" fmla="*/ 3 w 62"/>
                <a:gd name="T3" fmla="*/ 8 h 8"/>
                <a:gd name="T4" fmla="*/ 58 w 62"/>
                <a:gd name="T5" fmla="*/ 8 h 8"/>
                <a:gd name="T6" fmla="*/ 62 w 62"/>
                <a:gd name="T7" fmla="*/ 4 h 8"/>
                <a:gd name="T8" fmla="*/ 58 w 62"/>
                <a:gd name="T9" fmla="*/ 0 h 8"/>
                <a:gd name="T10" fmla="*/ 3 w 62"/>
                <a:gd name="T11" fmla="*/ 0 h 8"/>
                <a:gd name="T12" fmla="*/ 0 w 6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2" y="6"/>
                    <a:pt x="62" y="4"/>
                  </a:cubicBezTo>
                  <a:cubicBezTo>
                    <a:pt x="62" y="2"/>
                    <a:pt x="60" y="0"/>
                    <a:pt x="5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652"/>
            <p:cNvSpPr>
              <a:spLocks/>
            </p:cNvSpPr>
            <p:nvPr/>
          </p:nvSpPr>
          <p:spPr bwMode="auto">
            <a:xfrm>
              <a:off x="4047593" y="2615584"/>
              <a:ext cx="92051" cy="18854"/>
            </a:xfrm>
            <a:custGeom>
              <a:avLst/>
              <a:gdLst>
                <a:gd name="T0" fmla="*/ 3 w 35"/>
                <a:gd name="T1" fmla="*/ 7 h 7"/>
                <a:gd name="T2" fmla="*/ 31 w 35"/>
                <a:gd name="T3" fmla="*/ 7 h 7"/>
                <a:gd name="T4" fmla="*/ 35 w 35"/>
                <a:gd name="T5" fmla="*/ 3 h 7"/>
                <a:gd name="T6" fmla="*/ 31 w 35"/>
                <a:gd name="T7" fmla="*/ 0 h 7"/>
                <a:gd name="T8" fmla="*/ 3 w 35"/>
                <a:gd name="T9" fmla="*/ 0 h 7"/>
                <a:gd name="T10" fmla="*/ 0 w 35"/>
                <a:gd name="T11" fmla="*/ 3 h 7"/>
                <a:gd name="T12" fmla="*/ 3 w 3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">
                  <a:moveTo>
                    <a:pt x="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5" y="1"/>
                    <a:pt x="34" y="0"/>
                    <a:pt x="3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53"/>
            <p:cNvSpPr>
              <a:spLocks/>
            </p:cNvSpPr>
            <p:nvPr/>
          </p:nvSpPr>
          <p:spPr bwMode="auto">
            <a:xfrm>
              <a:off x="4124117" y="2899499"/>
              <a:ext cx="301661" cy="21072"/>
            </a:xfrm>
            <a:custGeom>
              <a:avLst/>
              <a:gdLst>
                <a:gd name="T0" fmla="*/ 111 w 115"/>
                <a:gd name="T1" fmla="*/ 0 h 8"/>
                <a:gd name="T2" fmla="*/ 3 w 115"/>
                <a:gd name="T3" fmla="*/ 0 h 8"/>
                <a:gd name="T4" fmla="*/ 0 w 115"/>
                <a:gd name="T5" fmla="*/ 4 h 8"/>
                <a:gd name="T6" fmla="*/ 3 w 115"/>
                <a:gd name="T7" fmla="*/ 8 h 8"/>
                <a:gd name="T8" fmla="*/ 111 w 115"/>
                <a:gd name="T9" fmla="*/ 8 h 8"/>
                <a:gd name="T10" fmla="*/ 115 w 115"/>
                <a:gd name="T11" fmla="*/ 4 h 8"/>
                <a:gd name="T12" fmla="*/ 111 w 1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8">
                  <a:moveTo>
                    <a:pt x="1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6"/>
                    <a:pt x="115" y="4"/>
                  </a:cubicBezTo>
                  <a:cubicBezTo>
                    <a:pt x="115" y="2"/>
                    <a:pt x="113" y="0"/>
                    <a:pt x="111" y="0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654"/>
            <p:cNvSpPr>
              <a:spLocks/>
            </p:cNvSpPr>
            <p:nvPr/>
          </p:nvSpPr>
          <p:spPr bwMode="auto">
            <a:xfrm>
              <a:off x="4114135" y="2957170"/>
              <a:ext cx="215155" cy="17745"/>
            </a:xfrm>
            <a:custGeom>
              <a:avLst/>
              <a:gdLst>
                <a:gd name="T0" fmla="*/ 79 w 82"/>
                <a:gd name="T1" fmla="*/ 0 h 7"/>
                <a:gd name="T2" fmla="*/ 4 w 82"/>
                <a:gd name="T3" fmla="*/ 0 h 7"/>
                <a:gd name="T4" fmla="*/ 0 w 82"/>
                <a:gd name="T5" fmla="*/ 4 h 7"/>
                <a:gd name="T6" fmla="*/ 4 w 82"/>
                <a:gd name="T7" fmla="*/ 7 h 7"/>
                <a:gd name="T8" fmla="*/ 79 w 82"/>
                <a:gd name="T9" fmla="*/ 7 h 7"/>
                <a:gd name="T10" fmla="*/ 82 w 82"/>
                <a:gd name="T11" fmla="*/ 4 h 7"/>
                <a:gd name="T12" fmla="*/ 79 w 8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">
                  <a:moveTo>
                    <a:pt x="7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1" y="7"/>
                    <a:pt x="82" y="6"/>
                    <a:pt x="82" y="4"/>
                  </a:cubicBezTo>
                  <a:cubicBezTo>
                    <a:pt x="82" y="2"/>
                    <a:pt x="81" y="0"/>
                    <a:pt x="79" y="0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655"/>
            <p:cNvSpPr>
              <a:spLocks/>
            </p:cNvSpPr>
            <p:nvPr/>
          </p:nvSpPr>
          <p:spPr bwMode="auto">
            <a:xfrm>
              <a:off x="4081973" y="3012621"/>
              <a:ext cx="163030" cy="19963"/>
            </a:xfrm>
            <a:custGeom>
              <a:avLst/>
              <a:gdLst>
                <a:gd name="T0" fmla="*/ 58 w 62"/>
                <a:gd name="T1" fmla="*/ 0 h 8"/>
                <a:gd name="T2" fmla="*/ 3 w 62"/>
                <a:gd name="T3" fmla="*/ 0 h 8"/>
                <a:gd name="T4" fmla="*/ 0 w 62"/>
                <a:gd name="T5" fmla="*/ 4 h 8"/>
                <a:gd name="T6" fmla="*/ 3 w 62"/>
                <a:gd name="T7" fmla="*/ 8 h 8"/>
                <a:gd name="T8" fmla="*/ 58 w 62"/>
                <a:gd name="T9" fmla="*/ 8 h 8"/>
                <a:gd name="T10" fmla="*/ 62 w 62"/>
                <a:gd name="T11" fmla="*/ 4 h 8"/>
                <a:gd name="T12" fmla="*/ 58 w 6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">
                  <a:moveTo>
                    <a:pt x="5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2" y="6"/>
                    <a:pt x="62" y="4"/>
                  </a:cubicBezTo>
                  <a:cubicBezTo>
                    <a:pt x="62" y="2"/>
                    <a:pt x="60" y="0"/>
                    <a:pt x="58" y="0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656"/>
            <p:cNvSpPr>
              <a:spLocks/>
            </p:cNvSpPr>
            <p:nvPr/>
          </p:nvSpPr>
          <p:spPr bwMode="auto">
            <a:xfrm>
              <a:off x="4047593" y="3070292"/>
              <a:ext cx="92051" cy="21072"/>
            </a:xfrm>
            <a:custGeom>
              <a:avLst/>
              <a:gdLst>
                <a:gd name="T0" fmla="*/ 31 w 35"/>
                <a:gd name="T1" fmla="*/ 0 h 8"/>
                <a:gd name="T2" fmla="*/ 3 w 35"/>
                <a:gd name="T3" fmla="*/ 0 h 8"/>
                <a:gd name="T4" fmla="*/ 0 w 35"/>
                <a:gd name="T5" fmla="*/ 4 h 8"/>
                <a:gd name="T6" fmla="*/ 3 w 35"/>
                <a:gd name="T7" fmla="*/ 8 h 8"/>
                <a:gd name="T8" fmla="*/ 31 w 35"/>
                <a:gd name="T9" fmla="*/ 8 h 8"/>
                <a:gd name="T10" fmla="*/ 35 w 35"/>
                <a:gd name="T11" fmla="*/ 4 h 8"/>
                <a:gd name="T12" fmla="*/ 31 w 3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4" y="8"/>
                    <a:pt x="35" y="6"/>
                    <a:pt x="35" y="4"/>
                  </a:cubicBezTo>
                  <a:cubicBezTo>
                    <a:pt x="35" y="2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14" name="Picture 657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0815" y="2498024"/>
              <a:ext cx="692045" cy="693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5" name="Picture 658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3938" y="2613365"/>
              <a:ext cx="463581" cy="464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6" name="Oval 659"/>
            <p:cNvSpPr>
              <a:spLocks noChangeArrowheads="1"/>
            </p:cNvSpPr>
            <p:nvPr/>
          </p:nvSpPr>
          <p:spPr bwMode="auto">
            <a:xfrm>
              <a:off x="3617283" y="2611147"/>
              <a:ext cx="165248" cy="1652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Oval 660"/>
            <p:cNvSpPr>
              <a:spLocks noChangeArrowheads="1"/>
            </p:cNvSpPr>
            <p:nvPr/>
          </p:nvSpPr>
          <p:spPr bwMode="auto">
            <a:xfrm>
              <a:off x="3922271" y="2915026"/>
              <a:ext cx="78742" cy="787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7486761" y="5304135"/>
            <a:ext cx="705877" cy="938462"/>
            <a:chOff x="3411000" y="3837752"/>
            <a:chExt cx="890564" cy="1205532"/>
          </a:xfrm>
        </p:grpSpPr>
        <p:sp>
          <p:nvSpPr>
            <p:cNvPr id="419" name="Freeform 453"/>
            <p:cNvSpPr>
              <a:spLocks/>
            </p:cNvSpPr>
            <p:nvPr/>
          </p:nvSpPr>
          <p:spPr bwMode="auto">
            <a:xfrm>
              <a:off x="3413219" y="4778223"/>
              <a:ext cx="105360" cy="133085"/>
            </a:xfrm>
            <a:custGeom>
              <a:avLst/>
              <a:gdLst>
                <a:gd name="T0" fmla="*/ 8 w 40"/>
                <a:gd name="T1" fmla="*/ 44 h 51"/>
                <a:gd name="T2" fmla="*/ 16 w 40"/>
                <a:gd name="T3" fmla="*/ 49 h 51"/>
                <a:gd name="T4" fmla="*/ 26 w 40"/>
                <a:gd name="T5" fmla="*/ 51 h 51"/>
                <a:gd name="T6" fmla="*/ 37 w 40"/>
                <a:gd name="T7" fmla="*/ 49 h 51"/>
                <a:gd name="T8" fmla="*/ 40 w 40"/>
                <a:gd name="T9" fmla="*/ 47 h 51"/>
                <a:gd name="T10" fmla="*/ 35 w 40"/>
                <a:gd name="T11" fmla="*/ 40 h 51"/>
                <a:gd name="T12" fmla="*/ 34 w 40"/>
                <a:gd name="T13" fmla="*/ 41 h 51"/>
                <a:gd name="T14" fmla="*/ 26 w 40"/>
                <a:gd name="T15" fmla="*/ 43 h 51"/>
                <a:gd name="T16" fmla="*/ 13 w 40"/>
                <a:gd name="T17" fmla="*/ 38 h 51"/>
                <a:gd name="T18" fmla="*/ 8 w 40"/>
                <a:gd name="T19" fmla="*/ 26 h 51"/>
                <a:gd name="T20" fmla="*/ 13 w 40"/>
                <a:gd name="T21" fmla="*/ 14 h 51"/>
                <a:gd name="T22" fmla="*/ 26 w 40"/>
                <a:gd name="T23" fmla="*/ 8 h 51"/>
                <a:gd name="T24" fmla="*/ 33 w 40"/>
                <a:gd name="T25" fmla="*/ 10 h 51"/>
                <a:gd name="T26" fmla="*/ 37 w 40"/>
                <a:gd name="T27" fmla="*/ 3 h 51"/>
                <a:gd name="T28" fmla="*/ 26 w 40"/>
                <a:gd name="T29" fmla="*/ 0 h 51"/>
                <a:gd name="T30" fmla="*/ 16 w 40"/>
                <a:gd name="T31" fmla="*/ 2 h 51"/>
                <a:gd name="T32" fmla="*/ 8 w 40"/>
                <a:gd name="T33" fmla="*/ 8 h 51"/>
                <a:gd name="T34" fmla="*/ 2 w 40"/>
                <a:gd name="T35" fmla="*/ 16 h 51"/>
                <a:gd name="T36" fmla="*/ 0 w 40"/>
                <a:gd name="T37" fmla="*/ 26 h 51"/>
                <a:gd name="T38" fmla="*/ 2 w 40"/>
                <a:gd name="T39" fmla="*/ 36 h 51"/>
                <a:gd name="T40" fmla="*/ 8 w 40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1">
                  <a:moveTo>
                    <a:pt x="8" y="44"/>
                  </a:moveTo>
                  <a:cubicBezTo>
                    <a:pt x="10" y="46"/>
                    <a:pt x="13" y="48"/>
                    <a:pt x="16" y="49"/>
                  </a:cubicBezTo>
                  <a:cubicBezTo>
                    <a:pt x="19" y="51"/>
                    <a:pt x="22" y="51"/>
                    <a:pt x="26" y="51"/>
                  </a:cubicBezTo>
                  <a:cubicBezTo>
                    <a:pt x="30" y="51"/>
                    <a:pt x="34" y="50"/>
                    <a:pt x="37" y="49"/>
                  </a:cubicBezTo>
                  <a:cubicBezTo>
                    <a:pt x="38" y="48"/>
                    <a:pt x="39" y="48"/>
                    <a:pt x="40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1" y="43"/>
                    <a:pt x="29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1"/>
                    <a:pt x="30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4"/>
                    <a:pt x="10" y="6"/>
                    <a:pt x="8" y="8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4" y="39"/>
                    <a:pt x="6" y="41"/>
                    <a:pt x="8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54"/>
            <p:cNvSpPr>
              <a:spLocks noEditPoints="1"/>
            </p:cNvSpPr>
            <p:nvPr/>
          </p:nvSpPr>
          <p:spPr bwMode="auto">
            <a:xfrm>
              <a:off x="3530777" y="4778223"/>
              <a:ext cx="134195" cy="133085"/>
            </a:xfrm>
            <a:custGeom>
              <a:avLst/>
              <a:gdLst>
                <a:gd name="T0" fmla="*/ 43 w 51"/>
                <a:gd name="T1" fmla="*/ 8 h 51"/>
                <a:gd name="T2" fmla="*/ 35 w 51"/>
                <a:gd name="T3" fmla="*/ 2 h 51"/>
                <a:gd name="T4" fmla="*/ 25 w 51"/>
                <a:gd name="T5" fmla="*/ 0 h 51"/>
                <a:gd name="T6" fmla="*/ 15 w 51"/>
                <a:gd name="T7" fmla="*/ 2 h 51"/>
                <a:gd name="T8" fmla="*/ 7 w 51"/>
                <a:gd name="T9" fmla="*/ 8 h 51"/>
                <a:gd name="T10" fmla="*/ 2 w 51"/>
                <a:gd name="T11" fmla="*/ 16 h 51"/>
                <a:gd name="T12" fmla="*/ 0 w 51"/>
                <a:gd name="T13" fmla="*/ 26 h 51"/>
                <a:gd name="T14" fmla="*/ 2 w 51"/>
                <a:gd name="T15" fmla="*/ 36 h 51"/>
                <a:gd name="T16" fmla="*/ 7 w 51"/>
                <a:gd name="T17" fmla="*/ 44 h 51"/>
                <a:gd name="T18" fmla="*/ 15 w 51"/>
                <a:gd name="T19" fmla="*/ 49 h 51"/>
                <a:gd name="T20" fmla="*/ 25 w 51"/>
                <a:gd name="T21" fmla="*/ 51 h 51"/>
                <a:gd name="T22" fmla="*/ 35 w 51"/>
                <a:gd name="T23" fmla="*/ 49 h 51"/>
                <a:gd name="T24" fmla="*/ 43 w 51"/>
                <a:gd name="T25" fmla="*/ 44 h 51"/>
                <a:gd name="T26" fmla="*/ 49 w 51"/>
                <a:gd name="T27" fmla="*/ 36 h 51"/>
                <a:gd name="T28" fmla="*/ 51 w 51"/>
                <a:gd name="T29" fmla="*/ 26 h 51"/>
                <a:gd name="T30" fmla="*/ 49 w 51"/>
                <a:gd name="T31" fmla="*/ 16 h 51"/>
                <a:gd name="T32" fmla="*/ 43 w 51"/>
                <a:gd name="T33" fmla="*/ 8 h 51"/>
                <a:gd name="T34" fmla="*/ 38 w 51"/>
                <a:gd name="T35" fmla="*/ 38 h 51"/>
                <a:gd name="T36" fmla="*/ 25 w 51"/>
                <a:gd name="T37" fmla="*/ 43 h 51"/>
                <a:gd name="T38" fmla="*/ 13 w 51"/>
                <a:gd name="T39" fmla="*/ 38 h 51"/>
                <a:gd name="T40" fmla="*/ 8 w 51"/>
                <a:gd name="T41" fmla="*/ 26 h 51"/>
                <a:gd name="T42" fmla="*/ 13 w 51"/>
                <a:gd name="T43" fmla="*/ 14 h 51"/>
                <a:gd name="T44" fmla="*/ 25 w 51"/>
                <a:gd name="T45" fmla="*/ 8 h 51"/>
                <a:gd name="T46" fmla="*/ 38 w 51"/>
                <a:gd name="T47" fmla="*/ 14 h 51"/>
                <a:gd name="T48" fmla="*/ 43 w 51"/>
                <a:gd name="T49" fmla="*/ 26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3" y="8"/>
                  </a:moveTo>
                  <a:cubicBezTo>
                    <a:pt x="41" y="6"/>
                    <a:pt x="38" y="4"/>
                    <a:pt x="35" y="2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ubicBezTo>
                    <a:pt x="10" y="46"/>
                    <a:pt x="12" y="48"/>
                    <a:pt x="15" y="49"/>
                  </a:cubicBezTo>
                  <a:cubicBezTo>
                    <a:pt x="19" y="51"/>
                    <a:pt x="22" y="51"/>
                    <a:pt x="25" y="51"/>
                  </a:cubicBezTo>
                  <a:cubicBezTo>
                    <a:pt x="29" y="51"/>
                    <a:pt x="32" y="51"/>
                    <a:pt x="35" y="49"/>
                  </a:cubicBezTo>
                  <a:cubicBezTo>
                    <a:pt x="38" y="48"/>
                    <a:pt x="41" y="46"/>
                    <a:pt x="43" y="44"/>
                  </a:cubicBezTo>
                  <a:cubicBezTo>
                    <a:pt x="46" y="41"/>
                    <a:pt x="47" y="39"/>
                    <a:pt x="49" y="36"/>
                  </a:cubicBezTo>
                  <a:cubicBezTo>
                    <a:pt x="50" y="33"/>
                    <a:pt x="51" y="29"/>
                    <a:pt x="51" y="26"/>
                  </a:cubicBezTo>
                  <a:cubicBezTo>
                    <a:pt x="51" y="22"/>
                    <a:pt x="50" y="19"/>
                    <a:pt x="49" y="16"/>
                  </a:cubicBezTo>
                  <a:cubicBezTo>
                    <a:pt x="47" y="13"/>
                    <a:pt x="46" y="10"/>
                    <a:pt x="43" y="8"/>
                  </a:cubicBezTo>
                  <a:close/>
                  <a:moveTo>
                    <a:pt x="38" y="38"/>
                  </a:moveTo>
                  <a:cubicBezTo>
                    <a:pt x="34" y="41"/>
                    <a:pt x="30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30" y="8"/>
                    <a:pt x="34" y="10"/>
                    <a:pt x="38" y="14"/>
                  </a:cubicBezTo>
                  <a:cubicBezTo>
                    <a:pt x="41" y="17"/>
                    <a:pt x="43" y="21"/>
                    <a:pt x="43" y="26"/>
                  </a:cubicBezTo>
                  <a:cubicBezTo>
                    <a:pt x="43" y="30"/>
                    <a:pt x="41" y="35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55"/>
            <p:cNvSpPr>
              <a:spLocks/>
            </p:cNvSpPr>
            <p:nvPr/>
          </p:nvSpPr>
          <p:spPr bwMode="auto">
            <a:xfrm>
              <a:off x="3688262" y="4778223"/>
              <a:ext cx="124213" cy="133085"/>
            </a:xfrm>
            <a:custGeom>
              <a:avLst/>
              <a:gdLst>
                <a:gd name="T0" fmla="*/ 93 w 112"/>
                <a:gd name="T1" fmla="*/ 120 h 120"/>
                <a:gd name="T2" fmla="*/ 112 w 112"/>
                <a:gd name="T3" fmla="*/ 120 h 120"/>
                <a:gd name="T4" fmla="*/ 112 w 112"/>
                <a:gd name="T5" fmla="*/ 0 h 120"/>
                <a:gd name="T6" fmla="*/ 55 w 112"/>
                <a:gd name="T7" fmla="*/ 66 h 120"/>
                <a:gd name="T8" fmla="*/ 0 w 112"/>
                <a:gd name="T9" fmla="*/ 0 h 120"/>
                <a:gd name="T10" fmla="*/ 0 w 112"/>
                <a:gd name="T11" fmla="*/ 120 h 120"/>
                <a:gd name="T12" fmla="*/ 19 w 112"/>
                <a:gd name="T13" fmla="*/ 120 h 120"/>
                <a:gd name="T14" fmla="*/ 19 w 112"/>
                <a:gd name="T15" fmla="*/ 52 h 120"/>
                <a:gd name="T16" fmla="*/ 55 w 112"/>
                <a:gd name="T17" fmla="*/ 97 h 120"/>
                <a:gd name="T18" fmla="*/ 93 w 112"/>
                <a:gd name="T19" fmla="*/ 52 h 120"/>
                <a:gd name="T20" fmla="*/ 93 w 112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20">
                  <a:moveTo>
                    <a:pt x="93" y="120"/>
                  </a:moveTo>
                  <a:lnTo>
                    <a:pt x="112" y="120"/>
                  </a:lnTo>
                  <a:lnTo>
                    <a:pt x="112" y="0"/>
                  </a:lnTo>
                  <a:lnTo>
                    <a:pt x="55" y="66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52"/>
                  </a:lnTo>
                  <a:lnTo>
                    <a:pt x="55" y="97"/>
                  </a:lnTo>
                  <a:lnTo>
                    <a:pt x="93" y="52"/>
                  </a:lnTo>
                  <a:lnTo>
                    <a:pt x="93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56"/>
            <p:cNvSpPr>
              <a:spLocks noEditPoints="1"/>
            </p:cNvSpPr>
            <p:nvPr/>
          </p:nvSpPr>
          <p:spPr bwMode="auto">
            <a:xfrm>
              <a:off x="3849073" y="4778223"/>
              <a:ext cx="83178" cy="13308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6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6 w 32"/>
                <a:gd name="T19" fmla="*/ 34 h 51"/>
                <a:gd name="T20" fmla="*/ 28 w 32"/>
                <a:gd name="T21" fmla="*/ 29 h 51"/>
                <a:gd name="T22" fmla="*/ 23 w 32"/>
                <a:gd name="T23" fmla="*/ 24 h 51"/>
                <a:gd name="T24" fmla="*/ 16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6 w 32"/>
                <a:gd name="T31" fmla="*/ 8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3" y="24"/>
                  </a:moveTo>
                  <a:cubicBezTo>
                    <a:pt x="21" y="26"/>
                    <a:pt x="19" y="27"/>
                    <a:pt x="1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8"/>
                    <a:pt x="21" y="9"/>
                    <a:pt x="23" y="10"/>
                  </a:cubicBezTo>
                  <a:cubicBezTo>
                    <a:pt x="25" y="12"/>
                    <a:pt x="25" y="15"/>
                    <a:pt x="25" y="17"/>
                  </a:cubicBezTo>
                  <a:cubicBezTo>
                    <a:pt x="25" y="19"/>
                    <a:pt x="25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57"/>
            <p:cNvSpPr>
              <a:spLocks noEditPoints="1"/>
            </p:cNvSpPr>
            <p:nvPr/>
          </p:nvSpPr>
          <p:spPr bwMode="auto">
            <a:xfrm>
              <a:off x="3937797" y="4778223"/>
              <a:ext cx="115341" cy="133085"/>
            </a:xfrm>
            <a:custGeom>
              <a:avLst/>
              <a:gdLst>
                <a:gd name="T0" fmla="*/ 0 w 104"/>
                <a:gd name="T1" fmla="*/ 120 h 120"/>
                <a:gd name="T2" fmla="*/ 21 w 104"/>
                <a:gd name="T3" fmla="*/ 120 h 120"/>
                <a:gd name="T4" fmla="*/ 33 w 104"/>
                <a:gd name="T5" fmla="*/ 94 h 120"/>
                <a:gd name="T6" fmla="*/ 73 w 104"/>
                <a:gd name="T7" fmla="*/ 94 h 120"/>
                <a:gd name="T8" fmla="*/ 85 w 104"/>
                <a:gd name="T9" fmla="*/ 120 h 120"/>
                <a:gd name="T10" fmla="*/ 104 w 104"/>
                <a:gd name="T11" fmla="*/ 120 h 120"/>
                <a:gd name="T12" fmla="*/ 52 w 104"/>
                <a:gd name="T13" fmla="*/ 0 h 120"/>
                <a:gd name="T14" fmla="*/ 0 w 104"/>
                <a:gd name="T15" fmla="*/ 120 h 120"/>
                <a:gd name="T16" fmla="*/ 40 w 104"/>
                <a:gd name="T17" fmla="*/ 78 h 120"/>
                <a:gd name="T18" fmla="*/ 52 w 104"/>
                <a:gd name="T19" fmla="*/ 47 h 120"/>
                <a:gd name="T20" fmla="*/ 66 w 104"/>
                <a:gd name="T21" fmla="*/ 78 h 120"/>
                <a:gd name="T22" fmla="*/ 40 w 104"/>
                <a:gd name="T23" fmla="*/ 7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0">
                  <a:moveTo>
                    <a:pt x="0" y="120"/>
                  </a:moveTo>
                  <a:lnTo>
                    <a:pt x="21" y="120"/>
                  </a:lnTo>
                  <a:lnTo>
                    <a:pt x="33" y="94"/>
                  </a:lnTo>
                  <a:lnTo>
                    <a:pt x="73" y="94"/>
                  </a:lnTo>
                  <a:lnTo>
                    <a:pt x="85" y="120"/>
                  </a:lnTo>
                  <a:lnTo>
                    <a:pt x="104" y="120"/>
                  </a:lnTo>
                  <a:lnTo>
                    <a:pt x="52" y="0"/>
                  </a:lnTo>
                  <a:lnTo>
                    <a:pt x="0" y="120"/>
                  </a:lnTo>
                  <a:close/>
                  <a:moveTo>
                    <a:pt x="40" y="78"/>
                  </a:moveTo>
                  <a:lnTo>
                    <a:pt x="52" y="47"/>
                  </a:lnTo>
                  <a:lnTo>
                    <a:pt x="66" y="78"/>
                  </a:lnTo>
                  <a:lnTo>
                    <a:pt x="40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58"/>
            <p:cNvSpPr>
              <a:spLocks/>
            </p:cNvSpPr>
            <p:nvPr/>
          </p:nvSpPr>
          <p:spPr bwMode="auto">
            <a:xfrm>
              <a:off x="4076427" y="4778223"/>
              <a:ext cx="99814" cy="133085"/>
            </a:xfrm>
            <a:custGeom>
              <a:avLst/>
              <a:gdLst>
                <a:gd name="T0" fmla="*/ 19 w 90"/>
                <a:gd name="T1" fmla="*/ 49 h 120"/>
                <a:gd name="T2" fmla="*/ 90 w 90"/>
                <a:gd name="T3" fmla="*/ 120 h 120"/>
                <a:gd name="T4" fmla="*/ 90 w 90"/>
                <a:gd name="T5" fmla="*/ 0 h 120"/>
                <a:gd name="T6" fmla="*/ 71 w 90"/>
                <a:gd name="T7" fmla="*/ 0 h 120"/>
                <a:gd name="T8" fmla="*/ 71 w 90"/>
                <a:gd name="T9" fmla="*/ 73 h 120"/>
                <a:gd name="T10" fmla="*/ 0 w 90"/>
                <a:gd name="T11" fmla="*/ 0 h 120"/>
                <a:gd name="T12" fmla="*/ 0 w 90"/>
                <a:gd name="T13" fmla="*/ 120 h 120"/>
                <a:gd name="T14" fmla="*/ 19 w 90"/>
                <a:gd name="T15" fmla="*/ 120 h 120"/>
                <a:gd name="T16" fmla="*/ 19 w 90"/>
                <a:gd name="T17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0">
                  <a:moveTo>
                    <a:pt x="19" y="49"/>
                  </a:moveTo>
                  <a:lnTo>
                    <a:pt x="90" y="120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59"/>
            <p:cNvSpPr>
              <a:spLocks/>
            </p:cNvSpPr>
            <p:nvPr/>
          </p:nvSpPr>
          <p:spPr bwMode="auto">
            <a:xfrm>
              <a:off x="4184005" y="4778223"/>
              <a:ext cx="116450" cy="133085"/>
            </a:xfrm>
            <a:custGeom>
              <a:avLst/>
              <a:gdLst>
                <a:gd name="T0" fmla="*/ 43 w 105"/>
                <a:gd name="T1" fmla="*/ 120 h 120"/>
                <a:gd name="T2" fmla="*/ 62 w 105"/>
                <a:gd name="T3" fmla="*/ 120 h 120"/>
                <a:gd name="T4" fmla="*/ 62 w 105"/>
                <a:gd name="T5" fmla="*/ 59 h 120"/>
                <a:gd name="T6" fmla="*/ 105 w 105"/>
                <a:gd name="T7" fmla="*/ 0 h 120"/>
                <a:gd name="T8" fmla="*/ 86 w 105"/>
                <a:gd name="T9" fmla="*/ 0 h 120"/>
                <a:gd name="T10" fmla="*/ 53 w 105"/>
                <a:gd name="T11" fmla="*/ 45 h 120"/>
                <a:gd name="T12" fmla="*/ 22 w 105"/>
                <a:gd name="T13" fmla="*/ 0 h 120"/>
                <a:gd name="T14" fmla="*/ 0 w 105"/>
                <a:gd name="T15" fmla="*/ 0 h 120"/>
                <a:gd name="T16" fmla="*/ 43 w 105"/>
                <a:gd name="T17" fmla="*/ 59 h 120"/>
                <a:gd name="T18" fmla="*/ 43 w 105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120">
                  <a:moveTo>
                    <a:pt x="43" y="120"/>
                  </a:moveTo>
                  <a:lnTo>
                    <a:pt x="62" y="120"/>
                  </a:lnTo>
                  <a:lnTo>
                    <a:pt x="62" y="59"/>
                  </a:lnTo>
                  <a:lnTo>
                    <a:pt x="105" y="0"/>
                  </a:lnTo>
                  <a:lnTo>
                    <a:pt x="86" y="0"/>
                  </a:lnTo>
                  <a:lnTo>
                    <a:pt x="53" y="4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43" y="59"/>
                  </a:lnTo>
                  <a:lnTo>
                    <a:pt x="43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60"/>
            <p:cNvSpPr>
              <a:spLocks/>
            </p:cNvSpPr>
            <p:nvPr/>
          </p:nvSpPr>
          <p:spPr bwMode="auto">
            <a:xfrm>
              <a:off x="3686043" y="4940143"/>
              <a:ext cx="55452" cy="103141"/>
            </a:xfrm>
            <a:custGeom>
              <a:avLst/>
              <a:gdLst>
                <a:gd name="T0" fmla="*/ 47 w 50"/>
                <a:gd name="T1" fmla="*/ 85 h 93"/>
                <a:gd name="T2" fmla="*/ 2 w 50"/>
                <a:gd name="T3" fmla="*/ 0 h 93"/>
                <a:gd name="T4" fmla="*/ 0 w 50"/>
                <a:gd name="T5" fmla="*/ 0 h 93"/>
                <a:gd name="T6" fmla="*/ 0 w 50"/>
                <a:gd name="T7" fmla="*/ 93 h 93"/>
                <a:gd name="T8" fmla="*/ 5 w 50"/>
                <a:gd name="T9" fmla="*/ 93 h 93"/>
                <a:gd name="T10" fmla="*/ 5 w 50"/>
                <a:gd name="T11" fmla="*/ 12 h 93"/>
                <a:gd name="T12" fmla="*/ 47 w 50"/>
                <a:gd name="T13" fmla="*/ 93 h 93"/>
                <a:gd name="T14" fmla="*/ 50 w 50"/>
                <a:gd name="T15" fmla="*/ 93 h 93"/>
                <a:gd name="T16" fmla="*/ 50 w 50"/>
                <a:gd name="T17" fmla="*/ 0 h 93"/>
                <a:gd name="T18" fmla="*/ 47 w 50"/>
                <a:gd name="T19" fmla="*/ 0 h 93"/>
                <a:gd name="T20" fmla="*/ 47 w 50"/>
                <a:gd name="T21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3">
                  <a:moveTo>
                    <a:pt x="47" y="8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5" y="12"/>
                  </a:lnTo>
                  <a:lnTo>
                    <a:pt x="47" y="93"/>
                  </a:lnTo>
                  <a:lnTo>
                    <a:pt x="50" y="9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61"/>
            <p:cNvSpPr>
              <a:spLocks noEditPoints="1"/>
            </p:cNvSpPr>
            <p:nvPr/>
          </p:nvSpPr>
          <p:spPr bwMode="auto">
            <a:xfrm>
              <a:off x="3785858" y="4940143"/>
              <a:ext cx="59888" cy="103141"/>
            </a:xfrm>
            <a:custGeom>
              <a:avLst/>
              <a:gdLst>
                <a:gd name="T0" fmla="*/ 26 w 54"/>
                <a:gd name="T1" fmla="*/ 0 h 93"/>
                <a:gd name="T2" fmla="*/ 0 w 54"/>
                <a:gd name="T3" fmla="*/ 93 h 93"/>
                <a:gd name="T4" fmla="*/ 5 w 54"/>
                <a:gd name="T5" fmla="*/ 93 h 93"/>
                <a:gd name="T6" fmla="*/ 12 w 54"/>
                <a:gd name="T7" fmla="*/ 64 h 93"/>
                <a:gd name="T8" fmla="*/ 45 w 54"/>
                <a:gd name="T9" fmla="*/ 64 h 93"/>
                <a:gd name="T10" fmla="*/ 52 w 54"/>
                <a:gd name="T11" fmla="*/ 93 h 93"/>
                <a:gd name="T12" fmla="*/ 54 w 54"/>
                <a:gd name="T13" fmla="*/ 93 h 93"/>
                <a:gd name="T14" fmla="*/ 31 w 54"/>
                <a:gd name="T15" fmla="*/ 0 h 93"/>
                <a:gd name="T16" fmla="*/ 26 w 54"/>
                <a:gd name="T17" fmla="*/ 0 h 93"/>
                <a:gd name="T18" fmla="*/ 14 w 54"/>
                <a:gd name="T19" fmla="*/ 62 h 93"/>
                <a:gd name="T20" fmla="*/ 28 w 54"/>
                <a:gd name="T21" fmla="*/ 5 h 93"/>
                <a:gd name="T22" fmla="*/ 42 w 54"/>
                <a:gd name="T23" fmla="*/ 62 h 93"/>
                <a:gd name="T24" fmla="*/ 14 w 54"/>
                <a:gd name="T2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3">
                  <a:moveTo>
                    <a:pt x="26" y="0"/>
                  </a:moveTo>
                  <a:lnTo>
                    <a:pt x="0" y="93"/>
                  </a:lnTo>
                  <a:lnTo>
                    <a:pt x="5" y="93"/>
                  </a:lnTo>
                  <a:lnTo>
                    <a:pt x="12" y="64"/>
                  </a:lnTo>
                  <a:lnTo>
                    <a:pt x="45" y="64"/>
                  </a:lnTo>
                  <a:lnTo>
                    <a:pt x="52" y="93"/>
                  </a:lnTo>
                  <a:lnTo>
                    <a:pt x="54" y="93"/>
                  </a:lnTo>
                  <a:lnTo>
                    <a:pt x="31" y="0"/>
                  </a:lnTo>
                  <a:lnTo>
                    <a:pt x="26" y="0"/>
                  </a:lnTo>
                  <a:close/>
                  <a:moveTo>
                    <a:pt x="14" y="62"/>
                  </a:moveTo>
                  <a:lnTo>
                    <a:pt x="28" y="5"/>
                  </a:lnTo>
                  <a:lnTo>
                    <a:pt x="42" y="62"/>
                  </a:lnTo>
                  <a:lnTo>
                    <a:pt x="14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62"/>
            <p:cNvSpPr>
              <a:spLocks/>
            </p:cNvSpPr>
            <p:nvPr/>
          </p:nvSpPr>
          <p:spPr bwMode="auto">
            <a:xfrm>
              <a:off x="3890108" y="4940143"/>
              <a:ext cx="68761" cy="103141"/>
            </a:xfrm>
            <a:custGeom>
              <a:avLst/>
              <a:gdLst>
                <a:gd name="T0" fmla="*/ 31 w 62"/>
                <a:gd name="T1" fmla="*/ 59 h 93"/>
                <a:gd name="T2" fmla="*/ 5 w 62"/>
                <a:gd name="T3" fmla="*/ 0 h 93"/>
                <a:gd name="T4" fmla="*/ 0 w 62"/>
                <a:gd name="T5" fmla="*/ 0 h 93"/>
                <a:gd name="T6" fmla="*/ 0 w 62"/>
                <a:gd name="T7" fmla="*/ 93 h 93"/>
                <a:gd name="T8" fmla="*/ 5 w 62"/>
                <a:gd name="T9" fmla="*/ 93 h 93"/>
                <a:gd name="T10" fmla="*/ 5 w 62"/>
                <a:gd name="T11" fmla="*/ 12 h 93"/>
                <a:gd name="T12" fmla="*/ 31 w 62"/>
                <a:gd name="T13" fmla="*/ 67 h 93"/>
                <a:gd name="T14" fmla="*/ 34 w 62"/>
                <a:gd name="T15" fmla="*/ 67 h 93"/>
                <a:gd name="T16" fmla="*/ 60 w 62"/>
                <a:gd name="T17" fmla="*/ 12 h 93"/>
                <a:gd name="T18" fmla="*/ 60 w 62"/>
                <a:gd name="T19" fmla="*/ 93 h 93"/>
                <a:gd name="T20" fmla="*/ 62 w 62"/>
                <a:gd name="T21" fmla="*/ 93 h 93"/>
                <a:gd name="T22" fmla="*/ 62 w 62"/>
                <a:gd name="T23" fmla="*/ 0 h 93"/>
                <a:gd name="T24" fmla="*/ 60 w 62"/>
                <a:gd name="T25" fmla="*/ 0 h 93"/>
                <a:gd name="T26" fmla="*/ 31 w 62"/>
                <a:gd name="T27" fmla="*/ 5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3">
                  <a:moveTo>
                    <a:pt x="31" y="59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5" y="12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60" y="12"/>
                  </a:lnTo>
                  <a:lnTo>
                    <a:pt x="60" y="93"/>
                  </a:lnTo>
                  <a:lnTo>
                    <a:pt x="62" y="93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63"/>
            <p:cNvSpPr>
              <a:spLocks/>
            </p:cNvSpPr>
            <p:nvPr/>
          </p:nvSpPr>
          <p:spPr bwMode="auto">
            <a:xfrm>
              <a:off x="4010994" y="4940143"/>
              <a:ext cx="39925" cy="103141"/>
            </a:xfrm>
            <a:custGeom>
              <a:avLst/>
              <a:gdLst>
                <a:gd name="T0" fmla="*/ 0 w 36"/>
                <a:gd name="T1" fmla="*/ 93 h 93"/>
                <a:gd name="T2" fmla="*/ 36 w 36"/>
                <a:gd name="T3" fmla="*/ 93 h 93"/>
                <a:gd name="T4" fmla="*/ 36 w 36"/>
                <a:gd name="T5" fmla="*/ 90 h 93"/>
                <a:gd name="T6" fmla="*/ 5 w 36"/>
                <a:gd name="T7" fmla="*/ 90 h 93"/>
                <a:gd name="T8" fmla="*/ 5 w 36"/>
                <a:gd name="T9" fmla="*/ 50 h 93"/>
                <a:gd name="T10" fmla="*/ 29 w 36"/>
                <a:gd name="T11" fmla="*/ 50 h 93"/>
                <a:gd name="T12" fmla="*/ 29 w 36"/>
                <a:gd name="T13" fmla="*/ 48 h 93"/>
                <a:gd name="T14" fmla="*/ 5 w 36"/>
                <a:gd name="T15" fmla="*/ 48 h 93"/>
                <a:gd name="T16" fmla="*/ 5 w 36"/>
                <a:gd name="T17" fmla="*/ 3 h 93"/>
                <a:gd name="T18" fmla="*/ 36 w 36"/>
                <a:gd name="T19" fmla="*/ 3 h 93"/>
                <a:gd name="T20" fmla="*/ 36 w 36"/>
                <a:gd name="T21" fmla="*/ 0 h 93"/>
                <a:gd name="T22" fmla="*/ 0 w 36"/>
                <a:gd name="T23" fmla="*/ 0 h 93"/>
                <a:gd name="T24" fmla="*/ 0 w 36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3">
                  <a:moveTo>
                    <a:pt x="0" y="93"/>
                  </a:moveTo>
                  <a:lnTo>
                    <a:pt x="36" y="93"/>
                  </a:lnTo>
                  <a:lnTo>
                    <a:pt x="36" y="90"/>
                  </a:lnTo>
                  <a:lnTo>
                    <a:pt x="5" y="90"/>
                  </a:lnTo>
                  <a:lnTo>
                    <a:pt x="5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5" y="48"/>
                  </a:lnTo>
                  <a:lnTo>
                    <a:pt x="5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Rectangle 464"/>
            <p:cNvSpPr>
              <a:spLocks noChangeArrowheads="1"/>
            </p:cNvSpPr>
            <p:nvPr/>
          </p:nvSpPr>
          <p:spPr bwMode="auto">
            <a:xfrm>
              <a:off x="3411000" y="4993378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Rectangle 465"/>
            <p:cNvSpPr>
              <a:spLocks noChangeArrowheads="1"/>
            </p:cNvSpPr>
            <p:nvPr/>
          </p:nvSpPr>
          <p:spPr bwMode="auto">
            <a:xfrm>
              <a:off x="4064229" y="4993378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32" name="Picture 669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3163" y="3837752"/>
              <a:ext cx="858401" cy="858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3" name="Freeform 670"/>
            <p:cNvSpPr>
              <a:spLocks/>
            </p:cNvSpPr>
            <p:nvPr/>
          </p:nvSpPr>
          <p:spPr bwMode="auto">
            <a:xfrm>
              <a:off x="3593993" y="3964183"/>
              <a:ext cx="424764" cy="378184"/>
            </a:xfrm>
            <a:custGeom>
              <a:avLst/>
              <a:gdLst>
                <a:gd name="T0" fmla="*/ 98 w 162"/>
                <a:gd name="T1" fmla="*/ 142 h 144"/>
                <a:gd name="T2" fmla="*/ 143 w 162"/>
                <a:gd name="T3" fmla="*/ 113 h 144"/>
                <a:gd name="T4" fmla="*/ 142 w 162"/>
                <a:gd name="T5" fmla="*/ 15 h 144"/>
                <a:gd name="T6" fmla="*/ 141 w 162"/>
                <a:gd name="T7" fmla="*/ 15 h 144"/>
                <a:gd name="T8" fmla="*/ 116 w 162"/>
                <a:gd name="T9" fmla="*/ 2 h 144"/>
                <a:gd name="T10" fmla="*/ 68 w 162"/>
                <a:gd name="T11" fmla="*/ 35 h 144"/>
                <a:gd name="T12" fmla="*/ 50 w 162"/>
                <a:gd name="T13" fmla="*/ 48 h 144"/>
                <a:gd name="T14" fmla="*/ 2 w 162"/>
                <a:gd name="T15" fmla="*/ 81 h 144"/>
                <a:gd name="T16" fmla="*/ 7 w 162"/>
                <a:gd name="T17" fmla="*/ 108 h 144"/>
                <a:gd name="T18" fmla="*/ 7 w 162"/>
                <a:gd name="T19" fmla="*/ 108 h 144"/>
                <a:gd name="T20" fmla="*/ 98 w 162"/>
                <a:gd name="T2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144">
                  <a:moveTo>
                    <a:pt x="98" y="142"/>
                  </a:moveTo>
                  <a:cubicBezTo>
                    <a:pt x="135" y="144"/>
                    <a:pt x="141" y="123"/>
                    <a:pt x="143" y="113"/>
                  </a:cubicBezTo>
                  <a:cubicBezTo>
                    <a:pt x="162" y="42"/>
                    <a:pt x="142" y="15"/>
                    <a:pt x="142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36" y="8"/>
                    <a:pt x="127" y="3"/>
                    <a:pt x="116" y="2"/>
                  </a:cubicBezTo>
                  <a:cubicBezTo>
                    <a:pt x="95" y="0"/>
                    <a:pt x="75" y="15"/>
                    <a:pt x="68" y="35"/>
                  </a:cubicBezTo>
                  <a:cubicBezTo>
                    <a:pt x="64" y="50"/>
                    <a:pt x="67" y="47"/>
                    <a:pt x="50" y="48"/>
                  </a:cubicBezTo>
                  <a:cubicBezTo>
                    <a:pt x="29" y="48"/>
                    <a:pt x="7" y="60"/>
                    <a:pt x="2" y="81"/>
                  </a:cubicBezTo>
                  <a:cubicBezTo>
                    <a:pt x="0" y="91"/>
                    <a:pt x="2" y="101"/>
                    <a:pt x="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8"/>
                    <a:pt x="23" y="137"/>
                    <a:pt x="98" y="142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671"/>
            <p:cNvSpPr>
              <a:spLocks/>
            </p:cNvSpPr>
            <p:nvPr/>
          </p:nvSpPr>
          <p:spPr bwMode="auto">
            <a:xfrm>
              <a:off x="4008776" y="4150503"/>
              <a:ext cx="178556" cy="186320"/>
            </a:xfrm>
            <a:custGeom>
              <a:avLst/>
              <a:gdLst>
                <a:gd name="T0" fmla="*/ 12 w 68"/>
                <a:gd name="T1" fmla="*/ 53 h 71"/>
                <a:gd name="T2" fmla="*/ 56 w 68"/>
                <a:gd name="T3" fmla="*/ 61 h 71"/>
                <a:gd name="T4" fmla="*/ 56 w 68"/>
                <a:gd name="T5" fmla="*/ 18 h 71"/>
                <a:gd name="T6" fmla="*/ 12 w 68"/>
                <a:gd name="T7" fmla="*/ 10 h 71"/>
                <a:gd name="T8" fmla="*/ 12 w 68"/>
                <a:gd name="T9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1">
                  <a:moveTo>
                    <a:pt x="12" y="53"/>
                  </a:moveTo>
                  <a:cubicBezTo>
                    <a:pt x="24" y="67"/>
                    <a:pt x="44" y="71"/>
                    <a:pt x="56" y="61"/>
                  </a:cubicBezTo>
                  <a:cubicBezTo>
                    <a:pt x="68" y="51"/>
                    <a:pt x="68" y="32"/>
                    <a:pt x="56" y="18"/>
                  </a:cubicBezTo>
                  <a:cubicBezTo>
                    <a:pt x="44" y="3"/>
                    <a:pt x="24" y="0"/>
                    <a:pt x="12" y="10"/>
                  </a:cubicBezTo>
                  <a:cubicBezTo>
                    <a:pt x="0" y="19"/>
                    <a:pt x="0" y="39"/>
                    <a:pt x="12" y="53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672"/>
            <p:cNvSpPr>
              <a:spLocks/>
            </p:cNvSpPr>
            <p:nvPr/>
          </p:nvSpPr>
          <p:spPr bwMode="auto">
            <a:xfrm>
              <a:off x="3641682" y="4340150"/>
              <a:ext cx="138631" cy="157485"/>
            </a:xfrm>
            <a:custGeom>
              <a:avLst/>
              <a:gdLst>
                <a:gd name="T0" fmla="*/ 21 w 53"/>
                <a:gd name="T1" fmla="*/ 58 h 60"/>
                <a:gd name="T2" fmla="*/ 50 w 53"/>
                <a:gd name="T3" fmla="*/ 34 h 60"/>
                <a:gd name="T4" fmla="*/ 31 w 53"/>
                <a:gd name="T5" fmla="*/ 2 h 60"/>
                <a:gd name="T6" fmla="*/ 2 w 53"/>
                <a:gd name="T7" fmla="*/ 27 h 60"/>
                <a:gd name="T8" fmla="*/ 21 w 53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0">
                  <a:moveTo>
                    <a:pt x="21" y="58"/>
                  </a:moveTo>
                  <a:cubicBezTo>
                    <a:pt x="34" y="60"/>
                    <a:pt x="47" y="49"/>
                    <a:pt x="50" y="34"/>
                  </a:cubicBezTo>
                  <a:cubicBezTo>
                    <a:pt x="53" y="18"/>
                    <a:pt x="44" y="4"/>
                    <a:pt x="31" y="2"/>
                  </a:cubicBezTo>
                  <a:cubicBezTo>
                    <a:pt x="18" y="0"/>
                    <a:pt x="5" y="11"/>
                    <a:pt x="2" y="27"/>
                  </a:cubicBezTo>
                  <a:cubicBezTo>
                    <a:pt x="0" y="42"/>
                    <a:pt x="8" y="56"/>
                    <a:pt x="21" y="58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673"/>
            <p:cNvSpPr>
              <a:spLocks/>
            </p:cNvSpPr>
            <p:nvPr/>
          </p:nvSpPr>
          <p:spPr bwMode="auto">
            <a:xfrm>
              <a:off x="3940016" y="4323513"/>
              <a:ext cx="195193" cy="202956"/>
            </a:xfrm>
            <a:custGeom>
              <a:avLst/>
              <a:gdLst>
                <a:gd name="T0" fmla="*/ 12 w 74"/>
                <a:gd name="T1" fmla="*/ 10 h 77"/>
                <a:gd name="T2" fmla="*/ 15 w 74"/>
                <a:gd name="T3" fmla="*/ 56 h 77"/>
                <a:gd name="T4" fmla="*/ 62 w 74"/>
                <a:gd name="T5" fmla="*/ 68 h 77"/>
                <a:gd name="T6" fmla="*/ 59 w 74"/>
                <a:gd name="T7" fmla="*/ 21 h 77"/>
                <a:gd name="T8" fmla="*/ 12 w 74"/>
                <a:gd name="T9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7">
                  <a:moveTo>
                    <a:pt x="12" y="10"/>
                  </a:moveTo>
                  <a:cubicBezTo>
                    <a:pt x="0" y="20"/>
                    <a:pt x="1" y="41"/>
                    <a:pt x="15" y="56"/>
                  </a:cubicBezTo>
                  <a:cubicBezTo>
                    <a:pt x="29" y="72"/>
                    <a:pt x="50" y="77"/>
                    <a:pt x="62" y="68"/>
                  </a:cubicBezTo>
                  <a:cubicBezTo>
                    <a:pt x="74" y="58"/>
                    <a:pt x="73" y="37"/>
                    <a:pt x="59" y="21"/>
                  </a:cubicBezTo>
                  <a:cubicBezTo>
                    <a:pt x="46" y="5"/>
                    <a:pt x="25" y="0"/>
                    <a:pt x="12" y="10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674"/>
            <p:cNvSpPr>
              <a:spLocks/>
            </p:cNvSpPr>
            <p:nvPr/>
          </p:nvSpPr>
          <p:spPr bwMode="auto">
            <a:xfrm>
              <a:off x="3785858" y="4390056"/>
              <a:ext cx="170793" cy="206283"/>
            </a:xfrm>
            <a:custGeom>
              <a:avLst/>
              <a:gdLst>
                <a:gd name="T0" fmla="*/ 27 w 65"/>
                <a:gd name="T1" fmla="*/ 2 h 79"/>
                <a:gd name="T2" fmla="*/ 3 w 65"/>
                <a:gd name="T3" fmla="*/ 44 h 79"/>
                <a:gd name="T4" fmla="*/ 38 w 65"/>
                <a:gd name="T5" fmla="*/ 77 h 79"/>
                <a:gd name="T6" fmla="*/ 62 w 65"/>
                <a:gd name="T7" fmla="*/ 35 h 79"/>
                <a:gd name="T8" fmla="*/ 27 w 65"/>
                <a:gd name="T9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9">
                  <a:moveTo>
                    <a:pt x="27" y="2"/>
                  </a:moveTo>
                  <a:cubicBezTo>
                    <a:pt x="10" y="5"/>
                    <a:pt x="0" y="24"/>
                    <a:pt x="3" y="44"/>
                  </a:cubicBezTo>
                  <a:cubicBezTo>
                    <a:pt x="6" y="65"/>
                    <a:pt x="22" y="79"/>
                    <a:pt x="38" y="77"/>
                  </a:cubicBezTo>
                  <a:cubicBezTo>
                    <a:pt x="55" y="74"/>
                    <a:pt x="65" y="55"/>
                    <a:pt x="62" y="35"/>
                  </a:cubicBezTo>
                  <a:cubicBezTo>
                    <a:pt x="59" y="14"/>
                    <a:pt x="43" y="0"/>
                    <a:pt x="27" y="2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38" name="Picture 675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1682" y="3995236"/>
              <a:ext cx="347131" cy="3060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9" name="组合 438"/>
          <p:cNvGrpSpPr/>
          <p:nvPr/>
        </p:nvGrpSpPr>
        <p:grpSpPr>
          <a:xfrm>
            <a:off x="8626979" y="3767253"/>
            <a:ext cx="704997" cy="941052"/>
            <a:chOff x="4903776" y="2374921"/>
            <a:chExt cx="889455" cy="1208859"/>
          </a:xfrm>
        </p:grpSpPr>
        <p:sp>
          <p:nvSpPr>
            <p:cNvPr id="440" name="Freeform 479"/>
            <p:cNvSpPr>
              <a:spLocks/>
            </p:cNvSpPr>
            <p:nvPr/>
          </p:nvSpPr>
          <p:spPr bwMode="auto">
            <a:xfrm>
              <a:off x="4905994" y="3318719"/>
              <a:ext cx="105360" cy="134195"/>
            </a:xfrm>
            <a:custGeom>
              <a:avLst/>
              <a:gdLst>
                <a:gd name="T0" fmla="*/ 8 w 40"/>
                <a:gd name="T1" fmla="*/ 43 h 51"/>
                <a:gd name="T2" fmla="*/ 16 w 40"/>
                <a:gd name="T3" fmla="*/ 49 h 51"/>
                <a:gd name="T4" fmla="*/ 26 w 40"/>
                <a:gd name="T5" fmla="*/ 51 h 51"/>
                <a:gd name="T6" fmla="*/ 37 w 40"/>
                <a:gd name="T7" fmla="*/ 48 h 51"/>
                <a:gd name="T8" fmla="*/ 40 w 40"/>
                <a:gd name="T9" fmla="*/ 46 h 51"/>
                <a:gd name="T10" fmla="*/ 35 w 40"/>
                <a:gd name="T11" fmla="*/ 40 h 51"/>
                <a:gd name="T12" fmla="*/ 33 w 40"/>
                <a:gd name="T13" fmla="*/ 41 h 51"/>
                <a:gd name="T14" fmla="*/ 26 w 40"/>
                <a:gd name="T15" fmla="*/ 43 h 51"/>
                <a:gd name="T16" fmla="*/ 13 w 40"/>
                <a:gd name="T17" fmla="*/ 38 h 51"/>
                <a:gd name="T18" fmla="*/ 8 w 40"/>
                <a:gd name="T19" fmla="*/ 25 h 51"/>
                <a:gd name="T20" fmla="*/ 13 w 40"/>
                <a:gd name="T21" fmla="*/ 13 h 51"/>
                <a:gd name="T22" fmla="*/ 26 w 40"/>
                <a:gd name="T23" fmla="*/ 8 h 51"/>
                <a:gd name="T24" fmla="*/ 33 w 40"/>
                <a:gd name="T25" fmla="*/ 10 h 51"/>
                <a:gd name="T26" fmla="*/ 37 w 40"/>
                <a:gd name="T27" fmla="*/ 2 h 51"/>
                <a:gd name="T28" fmla="*/ 26 w 40"/>
                <a:gd name="T29" fmla="*/ 0 h 51"/>
                <a:gd name="T30" fmla="*/ 16 w 40"/>
                <a:gd name="T31" fmla="*/ 2 h 51"/>
                <a:gd name="T32" fmla="*/ 8 w 40"/>
                <a:gd name="T33" fmla="*/ 7 h 51"/>
                <a:gd name="T34" fmla="*/ 2 w 40"/>
                <a:gd name="T35" fmla="*/ 15 h 51"/>
                <a:gd name="T36" fmla="*/ 0 w 40"/>
                <a:gd name="T37" fmla="*/ 25 h 51"/>
                <a:gd name="T38" fmla="*/ 2 w 40"/>
                <a:gd name="T39" fmla="*/ 35 h 51"/>
                <a:gd name="T40" fmla="*/ 8 w 40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1">
                  <a:moveTo>
                    <a:pt x="8" y="43"/>
                  </a:moveTo>
                  <a:cubicBezTo>
                    <a:pt x="10" y="46"/>
                    <a:pt x="13" y="47"/>
                    <a:pt x="16" y="49"/>
                  </a:cubicBezTo>
                  <a:cubicBezTo>
                    <a:pt x="19" y="50"/>
                    <a:pt x="22" y="51"/>
                    <a:pt x="26" y="51"/>
                  </a:cubicBezTo>
                  <a:cubicBezTo>
                    <a:pt x="30" y="51"/>
                    <a:pt x="34" y="50"/>
                    <a:pt x="37" y="48"/>
                  </a:cubicBezTo>
                  <a:cubicBezTo>
                    <a:pt x="38" y="48"/>
                    <a:pt x="39" y="47"/>
                    <a:pt x="40" y="4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1"/>
                    <a:pt x="33" y="41"/>
                  </a:cubicBezTo>
                  <a:cubicBezTo>
                    <a:pt x="31" y="42"/>
                    <a:pt x="28" y="43"/>
                    <a:pt x="26" y="43"/>
                  </a:cubicBezTo>
                  <a:cubicBezTo>
                    <a:pt x="21" y="43"/>
                    <a:pt x="17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28" y="8"/>
                    <a:pt x="31" y="8"/>
                    <a:pt x="33" y="1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3" y="1"/>
                    <a:pt x="30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3"/>
                    <a:pt x="10" y="5"/>
                    <a:pt x="8" y="7"/>
                  </a:cubicBezTo>
                  <a:cubicBezTo>
                    <a:pt x="5" y="10"/>
                    <a:pt x="4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4" y="38"/>
                    <a:pt x="5" y="41"/>
                    <a:pt x="8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80"/>
            <p:cNvSpPr>
              <a:spLocks noEditPoints="1"/>
            </p:cNvSpPr>
            <p:nvPr/>
          </p:nvSpPr>
          <p:spPr bwMode="auto">
            <a:xfrm>
              <a:off x="5024662" y="3318719"/>
              <a:ext cx="133085" cy="134195"/>
            </a:xfrm>
            <a:custGeom>
              <a:avLst/>
              <a:gdLst>
                <a:gd name="T0" fmla="*/ 43 w 51"/>
                <a:gd name="T1" fmla="*/ 7 h 51"/>
                <a:gd name="T2" fmla="*/ 35 w 51"/>
                <a:gd name="T3" fmla="*/ 2 h 51"/>
                <a:gd name="T4" fmla="*/ 25 w 51"/>
                <a:gd name="T5" fmla="*/ 0 h 51"/>
                <a:gd name="T6" fmla="*/ 15 w 51"/>
                <a:gd name="T7" fmla="*/ 2 h 51"/>
                <a:gd name="T8" fmla="*/ 7 w 51"/>
                <a:gd name="T9" fmla="*/ 7 h 51"/>
                <a:gd name="T10" fmla="*/ 2 w 51"/>
                <a:gd name="T11" fmla="*/ 15 h 51"/>
                <a:gd name="T12" fmla="*/ 0 w 51"/>
                <a:gd name="T13" fmla="*/ 25 h 51"/>
                <a:gd name="T14" fmla="*/ 2 w 51"/>
                <a:gd name="T15" fmla="*/ 35 h 51"/>
                <a:gd name="T16" fmla="*/ 7 w 51"/>
                <a:gd name="T17" fmla="*/ 43 h 51"/>
                <a:gd name="T18" fmla="*/ 15 w 51"/>
                <a:gd name="T19" fmla="*/ 49 h 51"/>
                <a:gd name="T20" fmla="*/ 25 w 51"/>
                <a:gd name="T21" fmla="*/ 51 h 51"/>
                <a:gd name="T22" fmla="*/ 35 w 51"/>
                <a:gd name="T23" fmla="*/ 49 h 51"/>
                <a:gd name="T24" fmla="*/ 43 w 51"/>
                <a:gd name="T25" fmla="*/ 43 h 51"/>
                <a:gd name="T26" fmla="*/ 49 w 51"/>
                <a:gd name="T27" fmla="*/ 35 h 51"/>
                <a:gd name="T28" fmla="*/ 51 w 51"/>
                <a:gd name="T29" fmla="*/ 25 h 51"/>
                <a:gd name="T30" fmla="*/ 49 w 51"/>
                <a:gd name="T31" fmla="*/ 15 h 51"/>
                <a:gd name="T32" fmla="*/ 43 w 51"/>
                <a:gd name="T33" fmla="*/ 7 h 51"/>
                <a:gd name="T34" fmla="*/ 38 w 51"/>
                <a:gd name="T35" fmla="*/ 38 h 51"/>
                <a:gd name="T36" fmla="*/ 25 w 51"/>
                <a:gd name="T37" fmla="*/ 43 h 51"/>
                <a:gd name="T38" fmla="*/ 13 w 51"/>
                <a:gd name="T39" fmla="*/ 38 h 51"/>
                <a:gd name="T40" fmla="*/ 8 w 51"/>
                <a:gd name="T41" fmla="*/ 25 h 51"/>
                <a:gd name="T42" fmla="*/ 13 w 51"/>
                <a:gd name="T43" fmla="*/ 13 h 51"/>
                <a:gd name="T44" fmla="*/ 25 w 51"/>
                <a:gd name="T45" fmla="*/ 8 h 51"/>
                <a:gd name="T46" fmla="*/ 38 w 51"/>
                <a:gd name="T47" fmla="*/ 13 h 51"/>
                <a:gd name="T48" fmla="*/ 43 w 51"/>
                <a:gd name="T49" fmla="*/ 25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3" y="7"/>
                  </a:moveTo>
                  <a:cubicBezTo>
                    <a:pt x="41" y="5"/>
                    <a:pt x="38" y="3"/>
                    <a:pt x="35" y="2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8" y="50"/>
                    <a:pt x="22" y="51"/>
                    <a:pt x="25" y="51"/>
                  </a:cubicBezTo>
                  <a:cubicBezTo>
                    <a:pt x="29" y="51"/>
                    <a:pt x="32" y="50"/>
                    <a:pt x="35" y="49"/>
                  </a:cubicBezTo>
                  <a:cubicBezTo>
                    <a:pt x="38" y="47"/>
                    <a:pt x="41" y="46"/>
                    <a:pt x="43" y="43"/>
                  </a:cubicBezTo>
                  <a:cubicBezTo>
                    <a:pt x="46" y="41"/>
                    <a:pt x="47" y="38"/>
                    <a:pt x="49" y="35"/>
                  </a:cubicBezTo>
                  <a:cubicBezTo>
                    <a:pt x="50" y="32"/>
                    <a:pt x="51" y="29"/>
                    <a:pt x="51" y="25"/>
                  </a:cubicBezTo>
                  <a:cubicBezTo>
                    <a:pt x="51" y="22"/>
                    <a:pt x="50" y="18"/>
                    <a:pt x="49" y="15"/>
                  </a:cubicBezTo>
                  <a:cubicBezTo>
                    <a:pt x="47" y="12"/>
                    <a:pt x="46" y="10"/>
                    <a:pt x="43" y="7"/>
                  </a:cubicBezTo>
                  <a:close/>
                  <a:moveTo>
                    <a:pt x="38" y="38"/>
                  </a:moveTo>
                  <a:cubicBezTo>
                    <a:pt x="34" y="41"/>
                    <a:pt x="30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30" y="8"/>
                    <a:pt x="34" y="10"/>
                    <a:pt x="38" y="13"/>
                  </a:cubicBezTo>
                  <a:cubicBezTo>
                    <a:pt x="41" y="16"/>
                    <a:pt x="43" y="21"/>
                    <a:pt x="43" y="25"/>
                  </a:cubicBezTo>
                  <a:cubicBezTo>
                    <a:pt x="43" y="30"/>
                    <a:pt x="41" y="34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81"/>
            <p:cNvSpPr>
              <a:spLocks/>
            </p:cNvSpPr>
            <p:nvPr/>
          </p:nvSpPr>
          <p:spPr bwMode="auto">
            <a:xfrm>
              <a:off x="5181038" y="3318719"/>
              <a:ext cx="124213" cy="134195"/>
            </a:xfrm>
            <a:custGeom>
              <a:avLst/>
              <a:gdLst>
                <a:gd name="T0" fmla="*/ 93 w 112"/>
                <a:gd name="T1" fmla="*/ 121 h 121"/>
                <a:gd name="T2" fmla="*/ 112 w 112"/>
                <a:gd name="T3" fmla="*/ 121 h 121"/>
                <a:gd name="T4" fmla="*/ 112 w 112"/>
                <a:gd name="T5" fmla="*/ 0 h 121"/>
                <a:gd name="T6" fmla="*/ 55 w 112"/>
                <a:gd name="T7" fmla="*/ 67 h 121"/>
                <a:gd name="T8" fmla="*/ 0 w 112"/>
                <a:gd name="T9" fmla="*/ 0 h 121"/>
                <a:gd name="T10" fmla="*/ 0 w 112"/>
                <a:gd name="T11" fmla="*/ 121 h 121"/>
                <a:gd name="T12" fmla="*/ 17 w 112"/>
                <a:gd name="T13" fmla="*/ 121 h 121"/>
                <a:gd name="T14" fmla="*/ 17 w 112"/>
                <a:gd name="T15" fmla="*/ 50 h 121"/>
                <a:gd name="T16" fmla="*/ 55 w 112"/>
                <a:gd name="T17" fmla="*/ 95 h 121"/>
                <a:gd name="T18" fmla="*/ 93 w 112"/>
                <a:gd name="T19" fmla="*/ 50 h 121"/>
                <a:gd name="T20" fmla="*/ 93 w 112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21">
                  <a:moveTo>
                    <a:pt x="93" y="121"/>
                  </a:moveTo>
                  <a:lnTo>
                    <a:pt x="112" y="121"/>
                  </a:lnTo>
                  <a:lnTo>
                    <a:pt x="112" y="0"/>
                  </a:lnTo>
                  <a:lnTo>
                    <a:pt x="55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7" y="121"/>
                  </a:lnTo>
                  <a:lnTo>
                    <a:pt x="17" y="50"/>
                  </a:lnTo>
                  <a:lnTo>
                    <a:pt x="55" y="95"/>
                  </a:lnTo>
                  <a:lnTo>
                    <a:pt x="93" y="50"/>
                  </a:lnTo>
                  <a:lnTo>
                    <a:pt x="93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82"/>
            <p:cNvSpPr>
              <a:spLocks noEditPoints="1"/>
            </p:cNvSpPr>
            <p:nvPr/>
          </p:nvSpPr>
          <p:spPr bwMode="auto">
            <a:xfrm>
              <a:off x="5341849" y="3318719"/>
              <a:ext cx="83178" cy="134195"/>
            </a:xfrm>
            <a:custGeom>
              <a:avLst/>
              <a:gdLst>
                <a:gd name="T0" fmla="*/ 28 w 32"/>
                <a:gd name="T1" fmla="*/ 28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3 h 51"/>
                <a:gd name="T18" fmla="*/ 15 w 32"/>
                <a:gd name="T19" fmla="*/ 33 h 51"/>
                <a:gd name="T20" fmla="*/ 28 w 32"/>
                <a:gd name="T21" fmla="*/ 28 h 51"/>
                <a:gd name="T22" fmla="*/ 23 w 32"/>
                <a:gd name="T23" fmla="*/ 24 h 51"/>
                <a:gd name="T24" fmla="*/ 15 w 32"/>
                <a:gd name="T25" fmla="*/ 26 h 51"/>
                <a:gd name="T26" fmla="*/ 8 w 32"/>
                <a:gd name="T27" fmla="*/ 26 h 51"/>
                <a:gd name="T28" fmla="*/ 8 w 32"/>
                <a:gd name="T29" fmla="*/ 7 h 51"/>
                <a:gd name="T30" fmla="*/ 15 w 32"/>
                <a:gd name="T31" fmla="*/ 7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8"/>
                  </a:moveTo>
                  <a:cubicBezTo>
                    <a:pt x="31" y="25"/>
                    <a:pt x="32" y="21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2" y="33"/>
                    <a:pt x="26" y="31"/>
                    <a:pt x="28" y="28"/>
                  </a:cubicBez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9" y="7"/>
                    <a:pt x="21" y="8"/>
                    <a:pt x="23" y="10"/>
                  </a:cubicBezTo>
                  <a:cubicBezTo>
                    <a:pt x="25" y="12"/>
                    <a:pt x="25" y="15"/>
                    <a:pt x="25" y="17"/>
                  </a:cubicBezTo>
                  <a:cubicBezTo>
                    <a:pt x="25" y="19"/>
                    <a:pt x="25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83"/>
            <p:cNvSpPr>
              <a:spLocks noEditPoints="1"/>
            </p:cNvSpPr>
            <p:nvPr/>
          </p:nvSpPr>
          <p:spPr bwMode="auto">
            <a:xfrm>
              <a:off x="5430573" y="3318719"/>
              <a:ext cx="115341" cy="134195"/>
            </a:xfrm>
            <a:custGeom>
              <a:avLst/>
              <a:gdLst>
                <a:gd name="T0" fmla="*/ 0 w 104"/>
                <a:gd name="T1" fmla="*/ 121 h 121"/>
                <a:gd name="T2" fmla="*/ 22 w 104"/>
                <a:gd name="T3" fmla="*/ 121 h 121"/>
                <a:gd name="T4" fmla="*/ 33 w 104"/>
                <a:gd name="T5" fmla="*/ 95 h 121"/>
                <a:gd name="T6" fmla="*/ 74 w 104"/>
                <a:gd name="T7" fmla="*/ 95 h 121"/>
                <a:gd name="T8" fmla="*/ 85 w 104"/>
                <a:gd name="T9" fmla="*/ 121 h 121"/>
                <a:gd name="T10" fmla="*/ 104 w 104"/>
                <a:gd name="T11" fmla="*/ 121 h 121"/>
                <a:gd name="T12" fmla="*/ 52 w 104"/>
                <a:gd name="T13" fmla="*/ 0 h 121"/>
                <a:gd name="T14" fmla="*/ 0 w 104"/>
                <a:gd name="T15" fmla="*/ 121 h 121"/>
                <a:gd name="T16" fmla="*/ 40 w 104"/>
                <a:gd name="T17" fmla="*/ 78 h 121"/>
                <a:gd name="T18" fmla="*/ 52 w 104"/>
                <a:gd name="T19" fmla="*/ 45 h 121"/>
                <a:gd name="T20" fmla="*/ 66 w 104"/>
                <a:gd name="T21" fmla="*/ 78 h 121"/>
                <a:gd name="T22" fmla="*/ 40 w 104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1">
                  <a:moveTo>
                    <a:pt x="0" y="121"/>
                  </a:moveTo>
                  <a:lnTo>
                    <a:pt x="22" y="121"/>
                  </a:lnTo>
                  <a:lnTo>
                    <a:pt x="33" y="95"/>
                  </a:lnTo>
                  <a:lnTo>
                    <a:pt x="74" y="95"/>
                  </a:lnTo>
                  <a:lnTo>
                    <a:pt x="85" y="121"/>
                  </a:lnTo>
                  <a:lnTo>
                    <a:pt x="104" y="121"/>
                  </a:lnTo>
                  <a:lnTo>
                    <a:pt x="52" y="0"/>
                  </a:lnTo>
                  <a:lnTo>
                    <a:pt x="0" y="121"/>
                  </a:lnTo>
                  <a:close/>
                  <a:moveTo>
                    <a:pt x="40" y="78"/>
                  </a:moveTo>
                  <a:lnTo>
                    <a:pt x="52" y="45"/>
                  </a:lnTo>
                  <a:lnTo>
                    <a:pt x="66" y="78"/>
                  </a:lnTo>
                  <a:lnTo>
                    <a:pt x="40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84"/>
            <p:cNvSpPr>
              <a:spLocks/>
            </p:cNvSpPr>
            <p:nvPr/>
          </p:nvSpPr>
          <p:spPr bwMode="auto">
            <a:xfrm>
              <a:off x="5570312" y="3318719"/>
              <a:ext cx="99814" cy="134195"/>
            </a:xfrm>
            <a:custGeom>
              <a:avLst/>
              <a:gdLst>
                <a:gd name="T0" fmla="*/ 19 w 90"/>
                <a:gd name="T1" fmla="*/ 48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4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48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85"/>
            <p:cNvSpPr>
              <a:spLocks/>
            </p:cNvSpPr>
            <p:nvPr/>
          </p:nvSpPr>
          <p:spPr bwMode="auto">
            <a:xfrm>
              <a:off x="5677890" y="3318719"/>
              <a:ext cx="115341" cy="134195"/>
            </a:xfrm>
            <a:custGeom>
              <a:avLst/>
              <a:gdLst>
                <a:gd name="T0" fmla="*/ 42 w 104"/>
                <a:gd name="T1" fmla="*/ 121 h 121"/>
                <a:gd name="T2" fmla="*/ 61 w 104"/>
                <a:gd name="T3" fmla="*/ 121 h 121"/>
                <a:gd name="T4" fmla="*/ 61 w 104"/>
                <a:gd name="T5" fmla="*/ 57 h 121"/>
                <a:gd name="T6" fmla="*/ 104 w 104"/>
                <a:gd name="T7" fmla="*/ 0 h 121"/>
                <a:gd name="T8" fmla="*/ 82 w 104"/>
                <a:gd name="T9" fmla="*/ 0 h 121"/>
                <a:gd name="T10" fmla="*/ 52 w 104"/>
                <a:gd name="T11" fmla="*/ 43 h 121"/>
                <a:gd name="T12" fmla="*/ 21 w 104"/>
                <a:gd name="T13" fmla="*/ 0 h 121"/>
                <a:gd name="T14" fmla="*/ 0 w 104"/>
                <a:gd name="T15" fmla="*/ 0 h 121"/>
                <a:gd name="T16" fmla="*/ 42 w 104"/>
                <a:gd name="T17" fmla="*/ 57 h 121"/>
                <a:gd name="T18" fmla="*/ 42 w 104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1">
                  <a:moveTo>
                    <a:pt x="42" y="121"/>
                  </a:moveTo>
                  <a:lnTo>
                    <a:pt x="61" y="121"/>
                  </a:lnTo>
                  <a:lnTo>
                    <a:pt x="61" y="57"/>
                  </a:lnTo>
                  <a:lnTo>
                    <a:pt x="104" y="0"/>
                  </a:lnTo>
                  <a:lnTo>
                    <a:pt x="82" y="0"/>
                  </a:lnTo>
                  <a:lnTo>
                    <a:pt x="52" y="4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57"/>
                  </a:lnTo>
                  <a:lnTo>
                    <a:pt x="42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86"/>
            <p:cNvSpPr>
              <a:spLocks/>
            </p:cNvSpPr>
            <p:nvPr/>
          </p:nvSpPr>
          <p:spPr bwMode="auto">
            <a:xfrm>
              <a:off x="5178819" y="3481748"/>
              <a:ext cx="55452" cy="102032"/>
            </a:xfrm>
            <a:custGeom>
              <a:avLst/>
              <a:gdLst>
                <a:gd name="T0" fmla="*/ 47 w 50"/>
                <a:gd name="T1" fmla="*/ 85 h 92"/>
                <a:gd name="T2" fmla="*/ 2 w 50"/>
                <a:gd name="T3" fmla="*/ 0 h 92"/>
                <a:gd name="T4" fmla="*/ 0 w 50"/>
                <a:gd name="T5" fmla="*/ 0 h 92"/>
                <a:gd name="T6" fmla="*/ 0 w 50"/>
                <a:gd name="T7" fmla="*/ 92 h 92"/>
                <a:gd name="T8" fmla="*/ 5 w 50"/>
                <a:gd name="T9" fmla="*/ 92 h 92"/>
                <a:gd name="T10" fmla="*/ 5 w 50"/>
                <a:gd name="T11" fmla="*/ 9 h 92"/>
                <a:gd name="T12" fmla="*/ 47 w 50"/>
                <a:gd name="T13" fmla="*/ 92 h 92"/>
                <a:gd name="T14" fmla="*/ 50 w 50"/>
                <a:gd name="T15" fmla="*/ 92 h 92"/>
                <a:gd name="T16" fmla="*/ 50 w 50"/>
                <a:gd name="T17" fmla="*/ 0 h 92"/>
                <a:gd name="T18" fmla="*/ 47 w 50"/>
                <a:gd name="T19" fmla="*/ 0 h 92"/>
                <a:gd name="T20" fmla="*/ 47 w 50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2">
                  <a:moveTo>
                    <a:pt x="47" y="8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9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87"/>
            <p:cNvSpPr>
              <a:spLocks noEditPoints="1"/>
            </p:cNvSpPr>
            <p:nvPr/>
          </p:nvSpPr>
          <p:spPr bwMode="auto">
            <a:xfrm>
              <a:off x="5278633" y="3481748"/>
              <a:ext cx="59888" cy="102032"/>
            </a:xfrm>
            <a:custGeom>
              <a:avLst/>
              <a:gdLst>
                <a:gd name="T0" fmla="*/ 26 w 54"/>
                <a:gd name="T1" fmla="*/ 0 h 92"/>
                <a:gd name="T2" fmla="*/ 0 w 54"/>
                <a:gd name="T3" fmla="*/ 92 h 92"/>
                <a:gd name="T4" fmla="*/ 5 w 54"/>
                <a:gd name="T5" fmla="*/ 92 h 92"/>
                <a:gd name="T6" fmla="*/ 12 w 54"/>
                <a:gd name="T7" fmla="*/ 62 h 92"/>
                <a:gd name="T8" fmla="*/ 45 w 54"/>
                <a:gd name="T9" fmla="*/ 62 h 92"/>
                <a:gd name="T10" fmla="*/ 52 w 54"/>
                <a:gd name="T11" fmla="*/ 92 h 92"/>
                <a:gd name="T12" fmla="*/ 54 w 54"/>
                <a:gd name="T13" fmla="*/ 92 h 92"/>
                <a:gd name="T14" fmla="*/ 31 w 54"/>
                <a:gd name="T15" fmla="*/ 0 h 92"/>
                <a:gd name="T16" fmla="*/ 26 w 54"/>
                <a:gd name="T17" fmla="*/ 0 h 92"/>
                <a:gd name="T18" fmla="*/ 14 w 54"/>
                <a:gd name="T19" fmla="*/ 59 h 92"/>
                <a:gd name="T20" fmla="*/ 28 w 54"/>
                <a:gd name="T21" fmla="*/ 2 h 92"/>
                <a:gd name="T22" fmla="*/ 43 w 54"/>
                <a:gd name="T23" fmla="*/ 59 h 92"/>
                <a:gd name="T24" fmla="*/ 14 w 54"/>
                <a:gd name="T25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2">
                  <a:moveTo>
                    <a:pt x="26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2"/>
                  </a:lnTo>
                  <a:lnTo>
                    <a:pt x="45" y="62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31" y="0"/>
                  </a:lnTo>
                  <a:lnTo>
                    <a:pt x="26" y="0"/>
                  </a:lnTo>
                  <a:close/>
                  <a:moveTo>
                    <a:pt x="14" y="59"/>
                  </a:moveTo>
                  <a:lnTo>
                    <a:pt x="28" y="2"/>
                  </a:lnTo>
                  <a:lnTo>
                    <a:pt x="43" y="59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88"/>
            <p:cNvSpPr>
              <a:spLocks/>
            </p:cNvSpPr>
            <p:nvPr/>
          </p:nvSpPr>
          <p:spPr bwMode="auto">
            <a:xfrm>
              <a:off x="5383993" y="3481748"/>
              <a:ext cx="67652" cy="102032"/>
            </a:xfrm>
            <a:custGeom>
              <a:avLst/>
              <a:gdLst>
                <a:gd name="T0" fmla="*/ 30 w 61"/>
                <a:gd name="T1" fmla="*/ 59 h 92"/>
                <a:gd name="T2" fmla="*/ 4 w 61"/>
                <a:gd name="T3" fmla="*/ 0 h 92"/>
                <a:gd name="T4" fmla="*/ 0 w 61"/>
                <a:gd name="T5" fmla="*/ 0 h 92"/>
                <a:gd name="T6" fmla="*/ 0 w 61"/>
                <a:gd name="T7" fmla="*/ 92 h 92"/>
                <a:gd name="T8" fmla="*/ 4 w 61"/>
                <a:gd name="T9" fmla="*/ 92 h 92"/>
                <a:gd name="T10" fmla="*/ 4 w 61"/>
                <a:gd name="T11" fmla="*/ 9 h 92"/>
                <a:gd name="T12" fmla="*/ 30 w 61"/>
                <a:gd name="T13" fmla="*/ 66 h 92"/>
                <a:gd name="T14" fmla="*/ 33 w 61"/>
                <a:gd name="T15" fmla="*/ 66 h 92"/>
                <a:gd name="T16" fmla="*/ 59 w 61"/>
                <a:gd name="T17" fmla="*/ 9 h 92"/>
                <a:gd name="T18" fmla="*/ 59 w 61"/>
                <a:gd name="T19" fmla="*/ 92 h 92"/>
                <a:gd name="T20" fmla="*/ 61 w 61"/>
                <a:gd name="T21" fmla="*/ 92 h 92"/>
                <a:gd name="T22" fmla="*/ 61 w 61"/>
                <a:gd name="T23" fmla="*/ 0 h 92"/>
                <a:gd name="T24" fmla="*/ 59 w 61"/>
                <a:gd name="T25" fmla="*/ 0 h 92"/>
                <a:gd name="T26" fmla="*/ 30 w 61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92">
                  <a:moveTo>
                    <a:pt x="30" y="59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"/>
                  </a:lnTo>
                  <a:lnTo>
                    <a:pt x="30" y="66"/>
                  </a:lnTo>
                  <a:lnTo>
                    <a:pt x="33" y="66"/>
                  </a:lnTo>
                  <a:lnTo>
                    <a:pt x="59" y="9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89"/>
            <p:cNvSpPr>
              <a:spLocks/>
            </p:cNvSpPr>
            <p:nvPr/>
          </p:nvSpPr>
          <p:spPr bwMode="auto">
            <a:xfrm>
              <a:off x="5503770" y="3481748"/>
              <a:ext cx="39925" cy="102032"/>
            </a:xfrm>
            <a:custGeom>
              <a:avLst/>
              <a:gdLst>
                <a:gd name="T0" fmla="*/ 0 w 36"/>
                <a:gd name="T1" fmla="*/ 92 h 92"/>
                <a:gd name="T2" fmla="*/ 36 w 36"/>
                <a:gd name="T3" fmla="*/ 92 h 92"/>
                <a:gd name="T4" fmla="*/ 36 w 36"/>
                <a:gd name="T5" fmla="*/ 88 h 92"/>
                <a:gd name="T6" fmla="*/ 3 w 36"/>
                <a:gd name="T7" fmla="*/ 88 h 92"/>
                <a:gd name="T8" fmla="*/ 3 w 36"/>
                <a:gd name="T9" fmla="*/ 47 h 92"/>
                <a:gd name="T10" fmla="*/ 29 w 36"/>
                <a:gd name="T11" fmla="*/ 47 h 92"/>
                <a:gd name="T12" fmla="*/ 29 w 36"/>
                <a:gd name="T13" fmla="*/ 45 h 92"/>
                <a:gd name="T14" fmla="*/ 3 w 36"/>
                <a:gd name="T15" fmla="*/ 45 h 92"/>
                <a:gd name="T16" fmla="*/ 3 w 36"/>
                <a:gd name="T17" fmla="*/ 2 h 92"/>
                <a:gd name="T18" fmla="*/ 36 w 36"/>
                <a:gd name="T19" fmla="*/ 2 h 92"/>
                <a:gd name="T20" fmla="*/ 36 w 36"/>
                <a:gd name="T21" fmla="*/ 0 h 92"/>
                <a:gd name="T22" fmla="*/ 0 w 36"/>
                <a:gd name="T23" fmla="*/ 0 h 92"/>
                <a:gd name="T24" fmla="*/ 0 w 36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2">
                  <a:moveTo>
                    <a:pt x="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3" y="88"/>
                  </a:lnTo>
                  <a:lnTo>
                    <a:pt x="3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" y="45"/>
                  </a:lnTo>
                  <a:lnTo>
                    <a:pt x="3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Rectangle 490"/>
            <p:cNvSpPr>
              <a:spLocks noChangeArrowheads="1"/>
            </p:cNvSpPr>
            <p:nvPr/>
          </p:nvSpPr>
          <p:spPr bwMode="auto">
            <a:xfrm>
              <a:off x="4903776" y="3531655"/>
              <a:ext cx="243990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Rectangle 491"/>
            <p:cNvSpPr>
              <a:spLocks noChangeArrowheads="1"/>
            </p:cNvSpPr>
            <p:nvPr/>
          </p:nvSpPr>
          <p:spPr bwMode="auto">
            <a:xfrm>
              <a:off x="5557004" y="3531655"/>
              <a:ext cx="236226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53" name="Picture 676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612" y="2586749"/>
              <a:ext cx="810713" cy="582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677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8987" y="2471407"/>
              <a:ext cx="353786" cy="385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78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5121" y="2452554"/>
              <a:ext cx="220700" cy="196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6" name="Picture 679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7953" y="2666599"/>
              <a:ext cx="140848" cy="165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7" name="Picture 680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6025" y="3033694"/>
              <a:ext cx="196301" cy="1730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8" name="Picture 681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4638" y="2605602"/>
              <a:ext cx="134195" cy="448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9" name="Picture 682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4730" y="2463644"/>
              <a:ext cx="125322" cy="134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" name="Picture 683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3758" y="2374921"/>
              <a:ext cx="622175" cy="858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1" name="组合 460"/>
          <p:cNvGrpSpPr/>
          <p:nvPr/>
        </p:nvGrpSpPr>
        <p:grpSpPr>
          <a:xfrm>
            <a:off x="9810684" y="5323686"/>
            <a:ext cx="691890" cy="991208"/>
            <a:chOff x="6354408" y="3866587"/>
            <a:chExt cx="889455" cy="1176697"/>
          </a:xfrm>
        </p:grpSpPr>
        <p:pic>
          <p:nvPicPr>
            <p:cNvPr id="462" name="Picture 419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3076" y="4143848"/>
              <a:ext cx="653228" cy="57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3" name="Picture 420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6973" y="3896531"/>
              <a:ext cx="472454" cy="660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4" name="Picture 421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1043" y="3866587"/>
              <a:ext cx="622175" cy="566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518"/>
            <p:cNvSpPr>
              <a:spLocks/>
            </p:cNvSpPr>
            <p:nvPr/>
          </p:nvSpPr>
          <p:spPr bwMode="auto">
            <a:xfrm>
              <a:off x="6356626" y="4778223"/>
              <a:ext cx="103141" cy="133085"/>
            </a:xfrm>
            <a:custGeom>
              <a:avLst/>
              <a:gdLst>
                <a:gd name="T0" fmla="*/ 7 w 39"/>
                <a:gd name="T1" fmla="*/ 44 h 51"/>
                <a:gd name="T2" fmla="*/ 16 w 39"/>
                <a:gd name="T3" fmla="*/ 49 h 51"/>
                <a:gd name="T4" fmla="*/ 25 w 39"/>
                <a:gd name="T5" fmla="*/ 51 h 51"/>
                <a:gd name="T6" fmla="*/ 37 w 39"/>
                <a:gd name="T7" fmla="*/ 49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6 h 51"/>
                <a:gd name="T20" fmla="*/ 13 w 39"/>
                <a:gd name="T21" fmla="*/ 14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6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6 h 51"/>
                <a:gd name="T38" fmla="*/ 2 w 39"/>
                <a:gd name="T39" fmla="*/ 36 h 51"/>
                <a:gd name="T40" fmla="*/ 7 w 39"/>
                <a:gd name="T4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4"/>
                  </a:moveTo>
                  <a:cubicBezTo>
                    <a:pt x="10" y="46"/>
                    <a:pt x="12" y="48"/>
                    <a:pt x="16" y="49"/>
                  </a:cubicBezTo>
                  <a:cubicBezTo>
                    <a:pt x="19" y="51"/>
                    <a:pt x="22" y="51"/>
                    <a:pt x="25" y="51"/>
                  </a:cubicBezTo>
                  <a:cubicBezTo>
                    <a:pt x="29" y="51"/>
                    <a:pt x="33" y="50"/>
                    <a:pt x="37" y="49"/>
                  </a:cubicBezTo>
                  <a:cubicBezTo>
                    <a:pt x="38" y="48"/>
                    <a:pt x="39" y="48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5"/>
                    <a:pt x="8" y="30"/>
                    <a:pt x="8" y="26"/>
                  </a:cubicBezTo>
                  <a:cubicBezTo>
                    <a:pt x="8" y="21"/>
                    <a:pt x="10" y="17"/>
                    <a:pt x="13" y="14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6"/>
                  </a:cubicBezTo>
                  <a:cubicBezTo>
                    <a:pt x="0" y="29"/>
                    <a:pt x="1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519"/>
            <p:cNvSpPr>
              <a:spLocks noEditPoints="1"/>
            </p:cNvSpPr>
            <p:nvPr/>
          </p:nvSpPr>
          <p:spPr bwMode="auto">
            <a:xfrm>
              <a:off x="6475293" y="4778223"/>
              <a:ext cx="130868" cy="133085"/>
            </a:xfrm>
            <a:custGeom>
              <a:avLst/>
              <a:gdLst>
                <a:gd name="T0" fmla="*/ 43 w 50"/>
                <a:gd name="T1" fmla="*/ 8 h 51"/>
                <a:gd name="T2" fmla="*/ 35 w 50"/>
                <a:gd name="T3" fmla="*/ 2 h 51"/>
                <a:gd name="T4" fmla="*/ 25 w 50"/>
                <a:gd name="T5" fmla="*/ 0 h 51"/>
                <a:gd name="T6" fmla="*/ 15 w 50"/>
                <a:gd name="T7" fmla="*/ 2 h 51"/>
                <a:gd name="T8" fmla="*/ 7 w 50"/>
                <a:gd name="T9" fmla="*/ 8 h 51"/>
                <a:gd name="T10" fmla="*/ 2 w 50"/>
                <a:gd name="T11" fmla="*/ 16 h 51"/>
                <a:gd name="T12" fmla="*/ 0 w 50"/>
                <a:gd name="T13" fmla="*/ 26 h 51"/>
                <a:gd name="T14" fmla="*/ 2 w 50"/>
                <a:gd name="T15" fmla="*/ 36 h 51"/>
                <a:gd name="T16" fmla="*/ 7 w 50"/>
                <a:gd name="T17" fmla="*/ 44 h 51"/>
                <a:gd name="T18" fmla="*/ 15 w 50"/>
                <a:gd name="T19" fmla="*/ 49 h 51"/>
                <a:gd name="T20" fmla="*/ 25 w 50"/>
                <a:gd name="T21" fmla="*/ 51 h 51"/>
                <a:gd name="T22" fmla="*/ 35 w 50"/>
                <a:gd name="T23" fmla="*/ 49 h 51"/>
                <a:gd name="T24" fmla="*/ 43 w 50"/>
                <a:gd name="T25" fmla="*/ 44 h 51"/>
                <a:gd name="T26" fmla="*/ 48 w 50"/>
                <a:gd name="T27" fmla="*/ 36 h 51"/>
                <a:gd name="T28" fmla="*/ 50 w 50"/>
                <a:gd name="T29" fmla="*/ 26 h 51"/>
                <a:gd name="T30" fmla="*/ 48 w 50"/>
                <a:gd name="T31" fmla="*/ 16 h 51"/>
                <a:gd name="T32" fmla="*/ 43 w 50"/>
                <a:gd name="T33" fmla="*/ 8 h 51"/>
                <a:gd name="T34" fmla="*/ 37 w 50"/>
                <a:gd name="T35" fmla="*/ 38 h 51"/>
                <a:gd name="T36" fmla="*/ 25 w 50"/>
                <a:gd name="T37" fmla="*/ 43 h 51"/>
                <a:gd name="T38" fmla="*/ 13 w 50"/>
                <a:gd name="T39" fmla="*/ 38 h 51"/>
                <a:gd name="T40" fmla="*/ 7 w 50"/>
                <a:gd name="T41" fmla="*/ 26 h 51"/>
                <a:gd name="T42" fmla="*/ 13 w 50"/>
                <a:gd name="T43" fmla="*/ 14 h 51"/>
                <a:gd name="T44" fmla="*/ 25 w 50"/>
                <a:gd name="T45" fmla="*/ 8 h 51"/>
                <a:gd name="T46" fmla="*/ 37 w 50"/>
                <a:gd name="T47" fmla="*/ 14 h 51"/>
                <a:gd name="T48" fmla="*/ 42 w 50"/>
                <a:gd name="T49" fmla="*/ 26 h 51"/>
                <a:gd name="T50" fmla="*/ 37 w 50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51">
                  <a:moveTo>
                    <a:pt x="43" y="8"/>
                  </a:moveTo>
                  <a:cubicBezTo>
                    <a:pt x="41" y="6"/>
                    <a:pt x="38" y="4"/>
                    <a:pt x="35" y="2"/>
                  </a:cubicBezTo>
                  <a:cubicBezTo>
                    <a:pt x="32" y="1"/>
                    <a:pt x="28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9" y="6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0" y="19"/>
                    <a:pt x="0" y="22"/>
                    <a:pt x="0" y="26"/>
                  </a:cubicBezTo>
                  <a:cubicBezTo>
                    <a:pt x="0" y="29"/>
                    <a:pt x="0" y="33"/>
                    <a:pt x="2" y="36"/>
                  </a:cubicBezTo>
                  <a:cubicBezTo>
                    <a:pt x="3" y="39"/>
                    <a:pt x="5" y="41"/>
                    <a:pt x="7" y="44"/>
                  </a:cubicBezTo>
                  <a:cubicBezTo>
                    <a:pt x="9" y="46"/>
                    <a:pt x="12" y="48"/>
                    <a:pt x="15" y="49"/>
                  </a:cubicBezTo>
                  <a:cubicBezTo>
                    <a:pt x="18" y="51"/>
                    <a:pt x="22" y="51"/>
                    <a:pt x="25" y="51"/>
                  </a:cubicBezTo>
                  <a:cubicBezTo>
                    <a:pt x="28" y="51"/>
                    <a:pt x="32" y="51"/>
                    <a:pt x="35" y="49"/>
                  </a:cubicBezTo>
                  <a:cubicBezTo>
                    <a:pt x="38" y="48"/>
                    <a:pt x="41" y="46"/>
                    <a:pt x="43" y="44"/>
                  </a:cubicBezTo>
                  <a:cubicBezTo>
                    <a:pt x="45" y="41"/>
                    <a:pt x="47" y="39"/>
                    <a:pt x="48" y="36"/>
                  </a:cubicBezTo>
                  <a:cubicBezTo>
                    <a:pt x="50" y="33"/>
                    <a:pt x="50" y="29"/>
                    <a:pt x="50" y="26"/>
                  </a:cubicBezTo>
                  <a:cubicBezTo>
                    <a:pt x="50" y="22"/>
                    <a:pt x="50" y="19"/>
                    <a:pt x="48" y="16"/>
                  </a:cubicBezTo>
                  <a:cubicBezTo>
                    <a:pt x="47" y="13"/>
                    <a:pt x="45" y="10"/>
                    <a:pt x="43" y="8"/>
                  </a:cubicBezTo>
                  <a:close/>
                  <a:moveTo>
                    <a:pt x="37" y="38"/>
                  </a:moveTo>
                  <a:cubicBezTo>
                    <a:pt x="34" y="41"/>
                    <a:pt x="30" y="43"/>
                    <a:pt x="25" y="43"/>
                  </a:cubicBezTo>
                  <a:cubicBezTo>
                    <a:pt x="20" y="43"/>
                    <a:pt x="16" y="41"/>
                    <a:pt x="13" y="38"/>
                  </a:cubicBezTo>
                  <a:cubicBezTo>
                    <a:pt x="9" y="35"/>
                    <a:pt x="7" y="30"/>
                    <a:pt x="7" y="26"/>
                  </a:cubicBezTo>
                  <a:cubicBezTo>
                    <a:pt x="7" y="21"/>
                    <a:pt x="9" y="17"/>
                    <a:pt x="13" y="14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30" y="8"/>
                    <a:pt x="34" y="10"/>
                    <a:pt x="37" y="14"/>
                  </a:cubicBezTo>
                  <a:cubicBezTo>
                    <a:pt x="41" y="17"/>
                    <a:pt x="42" y="21"/>
                    <a:pt x="42" y="26"/>
                  </a:cubicBezTo>
                  <a:cubicBezTo>
                    <a:pt x="42" y="30"/>
                    <a:pt x="41" y="35"/>
                    <a:pt x="37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520"/>
            <p:cNvSpPr>
              <a:spLocks/>
            </p:cNvSpPr>
            <p:nvPr/>
          </p:nvSpPr>
          <p:spPr bwMode="auto">
            <a:xfrm>
              <a:off x="6629451" y="4778223"/>
              <a:ext cx="126431" cy="133085"/>
            </a:xfrm>
            <a:custGeom>
              <a:avLst/>
              <a:gdLst>
                <a:gd name="T0" fmla="*/ 95 w 114"/>
                <a:gd name="T1" fmla="*/ 120 h 120"/>
                <a:gd name="T2" fmla="*/ 114 w 114"/>
                <a:gd name="T3" fmla="*/ 120 h 120"/>
                <a:gd name="T4" fmla="*/ 114 w 114"/>
                <a:gd name="T5" fmla="*/ 0 h 120"/>
                <a:gd name="T6" fmla="*/ 57 w 114"/>
                <a:gd name="T7" fmla="*/ 66 h 120"/>
                <a:gd name="T8" fmla="*/ 0 w 114"/>
                <a:gd name="T9" fmla="*/ 0 h 120"/>
                <a:gd name="T10" fmla="*/ 0 w 114"/>
                <a:gd name="T11" fmla="*/ 120 h 120"/>
                <a:gd name="T12" fmla="*/ 19 w 114"/>
                <a:gd name="T13" fmla="*/ 120 h 120"/>
                <a:gd name="T14" fmla="*/ 19 w 114"/>
                <a:gd name="T15" fmla="*/ 52 h 120"/>
                <a:gd name="T16" fmla="*/ 57 w 114"/>
                <a:gd name="T17" fmla="*/ 97 h 120"/>
                <a:gd name="T18" fmla="*/ 95 w 114"/>
                <a:gd name="T19" fmla="*/ 52 h 120"/>
                <a:gd name="T20" fmla="*/ 95 w 114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0">
                  <a:moveTo>
                    <a:pt x="95" y="120"/>
                  </a:moveTo>
                  <a:lnTo>
                    <a:pt x="114" y="120"/>
                  </a:lnTo>
                  <a:lnTo>
                    <a:pt x="114" y="0"/>
                  </a:lnTo>
                  <a:lnTo>
                    <a:pt x="57" y="66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52"/>
                  </a:lnTo>
                  <a:lnTo>
                    <a:pt x="57" y="97"/>
                  </a:lnTo>
                  <a:lnTo>
                    <a:pt x="95" y="52"/>
                  </a:lnTo>
                  <a:lnTo>
                    <a:pt x="95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521"/>
            <p:cNvSpPr>
              <a:spLocks noEditPoints="1"/>
            </p:cNvSpPr>
            <p:nvPr/>
          </p:nvSpPr>
          <p:spPr bwMode="auto">
            <a:xfrm>
              <a:off x="6792481" y="4778223"/>
              <a:ext cx="84288" cy="13308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3 w 32"/>
                <a:gd name="T23" fmla="*/ 24 h 51"/>
                <a:gd name="T24" fmla="*/ 15 w 32"/>
                <a:gd name="T25" fmla="*/ 27 h 51"/>
                <a:gd name="T26" fmla="*/ 8 w 32"/>
                <a:gd name="T27" fmla="*/ 27 h 51"/>
                <a:gd name="T28" fmla="*/ 8 w 32"/>
                <a:gd name="T29" fmla="*/ 8 h 51"/>
                <a:gd name="T30" fmla="*/ 15 w 32"/>
                <a:gd name="T31" fmla="*/ 8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3" y="24"/>
                  </a:moveTo>
                  <a:cubicBezTo>
                    <a:pt x="21" y="26"/>
                    <a:pt x="18" y="27"/>
                    <a:pt x="15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21" y="9"/>
                    <a:pt x="23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522"/>
            <p:cNvSpPr>
              <a:spLocks noEditPoints="1"/>
            </p:cNvSpPr>
            <p:nvPr/>
          </p:nvSpPr>
          <p:spPr bwMode="auto">
            <a:xfrm>
              <a:off x="6882314" y="4778223"/>
              <a:ext cx="115341" cy="133085"/>
            </a:xfrm>
            <a:custGeom>
              <a:avLst/>
              <a:gdLst>
                <a:gd name="T0" fmla="*/ 0 w 104"/>
                <a:gd name="T1" fmla="*/ 120 h 120"/>
                <a:gd name="T2" fmla="*/ 21 w 104"/>
                <a:gd name="T3" fmla="*/ 120 h 120"/>
                <a:gd name="T4" fmla="*/ 30 w 104"/>
                <a:gd name="T5" fmla="*/ 94 h 120"/>
                <a:gd name="T6" fmla="*/ 73 w 104"/>
                <a:gd name="T7" fmla="*/ 94 h 120"/>
                <a:gd name="T8" fmla="*/ 82 w 104"/>
                <a:gd name="T9" fmla="*/ 120 h 120"/>
                <a:gd name="T10" fmla="*/ 104 w 104"/>
                <a:gd name="T11" fmla="*/ 120 h 120"/>
                <a:gd name="T12" fmla="*/ 52 w 104"/>
                <a:gd name="T13" fmla="*/ 0 h 120"/>
                <a:gd name="T14" fmla="*/ 0 w 104"/>
                <a:gd name="T15" fmla="*/ 120 h 120"/>
                <a:gd name="T16" fmla="*/ 37 w 104"/>
                <a:gd name="T17" fmla="*/ 78 h 120"/>
                <a:gd name="T18" fmla="*/ 52 w 104"/>
                <a:gd name="T19" fmla="*/ 47 h 120"/>
                <a:gd name="T20" fmla="*/ 66 w 104"/>
                <a:gd name="T21" fmla="*/ 78 h 120"/>
                <a:gd name="T22" fmla="*/ 37 w 104"/>
                <a:gd name="T23" fmla="*/ 7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0">
                  <a:moveTo>
                    <a:pt x="0" y="120"/>
                  </a:moveTo>
                  <a:lnTo>
                    <a:pt x="21" y="120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82" y="120"/>
                  </a:lnTo>
                  <a:lnTo>
                    <a:pt x="104" y="120"/>
                  </a:lnTo>
                  <a:lnTo>
                    <a:pt x="52" y="0"/>
                  </a:lnTo>
                  <a:lnTo>
                    <a:pt x="0" y="120"/>
                  </a:lnTo>
                  <a:close/>
                  <a:moveTo>
                    <a:pt x="37" y="78"/>
                  </a:moveTo>
                  <a:lnTo>
                    <a:pt x="52" y="47"/>
                  </a:lnTo>
                  <a:lnTo>
                    <a:pt x="66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523"/>
            <p:cNvSpPr>
              <a:spLocks/>
            </p:cNvSpPr>
            <p:nvPr/>
          </p:nvSpPr>
          <p:spPr bwMode="auto">
            <a:xfrm>
              <a:off x="7020944" y="4778223"/>
              <a:ext cx="99814" cy="133085"/>
            </a:xfrm>
            <a:custGeom>
              <a:avLst/>
              <a:gdLst>
                <a:gd name="T0" fmla="*/ 19 w 90"/>
                <a:gd name="T1" fmla="*/ 49 h 120"/>
                <a:gd name="T2" fmla="*/ 90 w 90"/>
                <a:gd name="T3" fmla="*/ 120 h 120"/>
                <a:gd name="T4" fmla="*/ 90 w 90"/>
                <a:gd name="T5" fmla="*/ 0 h 120"/>
                <a:gd name="T6" fmla="*/ 71 w 90"/>
                <a:gd name="T7" fmla="*/ 0 h 120"/>
                <a:gd name="T8" fmla="*/ 71 w 90"/>
                <a:gd name="T9" fmla="*/ 73 h 120"/>
                <a:gd name="T10" fmla="*/ 0 w 90"/>
                <a:gd name="T11" fmla="*/ 0 h 120"/>
                <a:gd name="T12" fmla="*/ 0 w 90"/>
                <a:gd name="T13" fmla="*/ 120 h 120"/>
                <a:gd name="T14" fmla="*/ 19 w 90"/>
                <a:gd name="T15" fmla="*/ 120 h 120"/>
                <a:gd name="T16" fmla="*/ 19 w 90"/>
                <a:gd name="T17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0">
                  <a:moveTo>
                    <a:pt x="19" y="49"/>
                  </a:moveTo>
                  <a:lnTo>
                    <a:pt x="90" y="120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524"/>
            <p:cNvSpPr>
              <a:spLocks/>
            </p:cNvSpPr>
            <p:nvPr/>
          </p:nvSpPr>
          <p:spPr bwMode="auto">
            <a:xfrm>
              <a:off x="7128522" y="4778223"/>
              <a:ext cx="115341" cy="133085"/>
            </a:xfrm>
            <a:custGeom>
              <a:avLst/>
              <a:gdLst>
                <a:gd name="T0" fmla="*/ 42 w 104"/>
                <a:gd name="T1" fmla="*/ 120 h 120"/>
                <a:gd name="T2" fmla="*/ 61 w 104"/>
                <a:gd name="T3" fmla="*/ 120 h 120"/>
                <a:gd name="T4" fmla="*/ 61 w 104"/>
                <a:gd name="T5" fmla="*/ 59 h 120"/>
                <a:gd name="T6" fmla="*/ 104 w 104"/>
                <a:gd name="T7" fmla="*/ 0 h 120"/>
                <a:gd name="T8" fmla="*/ 83 w 104"/>
                <a:gd name="T9" fmla="*/ 0 h 120"/>
                <a:gd name="T10" fmla="*/ 52 w 104"/>
                <a:gd name="T11" fmla="*/ 45 h 120"/>
                <a:gd name="T12" fmla="*/ 21 w 104"/>
                <a:gd name="T13" fmla="*/ 0 h 120"/>
                <a:gd name="T14" fmla="*/ 0 w 104"/>
                <a:gd name="T15" fmla="*/ 0 h 120"/>
                <a:gd name="T16" fmla="*/ 42 w 104"/>
                <a:gd name="T17" fmla="*/ 59 h 120"/>
                <a:gd name="T18" fmla="*/ 42 w 104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0">
                  <a:moveTo>
                    <a:pt x="42" y="120"/>
                  </a:moveTo>
                  <a:lnTo>
                    <a:pt x="61" y="120"/>
                  </a:lnTo>
                  <a:lnTo>
                    <a:pt x="61" y="59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5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59"/>
                  </a:lnTo>
                  <a:lnTo>
                    <a:pt x="42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525"/>
            <p:cNvSpPr>
              <a:spLocks/>
            </p:cNvSpPr>
            <p:nvPr/>
          </p:nvSpPr>
          <p:spPr bwMode="auto">
            <a:xfrm>
              <a:off x="6629451" y="4940143"/>
              <a:ext cx="55452" cy="103141"/>
            </a:xfrm>
            <a:custGeom>
              <a:avLst/>
              <a:gdLst>
                <a:gd name="T0" fmla="*/ 48 w 50"/>
                <a:gd name="T1" fmla="*/ 85 h 93"/>
                <a:gd name="T2" fmla="*/ 3 w 50"/>
                <a:gd name="T3" fmla="*/ 0 h 93"/>
                <a:gd name="T4" fmla="*/ 0 w 50"/>
                <a:gd name="T5" fmla="*/ 0 h 93"/>
                <a:gd name="T6" fmla="*/ 0 w 50"/>
                <a:gd name="T7" fmla="*/ 93 h 93"/>
                <a:gd name="T8" fmla="*/ 3 w 50"/>
                <a:gd name="T9" fmla="*/ 93 h 93"/>
                <a:gd name="T10" fmla="*/ 3 w 50"/>
                <a:gd name="T11" fmla="*/ 12 h 93"/>
                <a:gd name="T12" fmla="*/ 45 w 50"/>
                <a:gd name="T13" fmla="*/ 93 h 93"/>
                <a:gd name="T14" fmla="*/ 50 w 50"/>
                <a:gd name="T15" fmla="*/ 93 h 93"/>
                <a:gd name="T16" fmla="*/ 50 w 50"/>
                <a:gd name="T17" fmla="*/ 0 h 93"/>
                <a:gd name="T18" fmla="*/ 48 w 50"/>
                <a:gd name="T19" fmla="*/ 0 h 93"/>
                <a:gd name="T20" fmla="*/ 48 w 50"/>
                <a:gd name="T21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3">
                  <a:moveTo>
                    <a:pt x="48" y="85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12"/>
                  </a:lnTo>
                  <a:lnTo>
                    <a:pt x="45" y="93"/>
                  </a:lnTo>
                  <a:lnTo>
                    <a:pt x="50" y="93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526"/>
            <p:cNvSpPr>
              <a:spLocks noEditPoints="1"/>
            </p:cNvSpPr>
            <p:nvPr/>
          </p:nvSpPr>
          <p:spPr bwMode="auto">
            <a:xfrm>
              <a:off x="6729266" y="4940143"/>
              <a:ext cx="60998" cy="103141"/>
            </a:xfrm>
            <a:custGeom>
              <a:avLst/>
              <a:gdLst>
                <a:gd name="T0" fmla="*/ 24 w 55"/>
                <a:gd name="T1" fmla="*/ 0 h 93"/>
                <a:gd name="T2" fmla="*/ 0 w 55"/>
                <a:gd name="T3" fmla="*/ 93 h 93"/>
                <a:gd name="T4" fmla="*/ 5 w 55"/>
                <a:gd name="T5" fmla="*/ 93 h 93"/>
                <a:gd name="T6" fmla="*/ 12 w 55"/>
                <a:gd name="T7" fmla="*/ 64 h 93"/>
                <a:gd name="T8" fmla="*/ 43 w 55"/>
                <a:gd name="T9" fmla="*/ 64 h 93"/>
                <a:gd name="T10" fmla="*/ 50 w 55"/>
                <a:gd name="T11" fmla="*/ 93 h 93"/>
                <a:gd name="T12" fmla="*/ 55 w 55"/>
                <a:gd name="T13" fmla="*/ 93 h 93"/>
                <a:gd name="T14" fmla="*/ 31 w 55"/>
                <a:gd name="T15" fmla="*/ 0 h 93"/>
                <a:gd name="T16" fmla="*/ 24 w 55"/>
                <a:gd name="T17" fmla="*/ 0 h 93"/>
                <a:gd name="T18" fmla="*/ 12 w 55"/>
                <a:gd name="T19" fmla="*/ 62 h 93"/>
                <a:gd name="T20" fmla="*/ 29 w 55"/>
                <a:gd name="T21" fmla="*/ 5 h 93"/>
                <a:gd name="T22" fmla="*/ 43 w 55"/>
                <a:gd name="T23" fmla="*/ 62 h 93"/>
                <a:gd name="T24" fmla="*/ 12 w 55"/>
                <a:gd name="T2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3">
                  <a:moveTo>
                    <a:pt x="24" y="0"/>
                  </a:moveTo>
                  <a:lnTo>
                    <a:pt x="0" y="93"/>
                  </a:lnTo>
                  <a:lnTo>
                    <a:pt x="5" y="93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0" y="93"/>
                  </a:lnTo>
                  <a:lnTo>
                    <a:pt x="55" y="93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2"/>
                  </a:moveTo>
                  <a:lnTo>
                    <a:pt x="29" y="5"/>
                  </a:lnTo>
                  <a:lnTo>
                    <a:pt x="43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527"/>
            <p:cNvSpPr>
              <a:spLocks/>
            </p:cNvSpPr>
            <p:nvPr/>
          </p:nvSpPr>
          <p:spPr bwMode="auto">
            <a:xfrm>
              <a:off x="6834624" y="4940143"/>
              <a:ext cx="67652" cy="103141"/>
            </a:xfrm>
            <a:custGeom>
              <a:avLst/>
              <a:gdLst>
                <a:gd name="T0" fmla="*/ 31 w 61"/>
                <a:gd name="T1" fmla="*/ 59 h 93"/>
                <a:gd name="T2" fmla="*/ 2 w 61"/>
                <a:gd name="T3" fmla="*/ 0 h 93"/>
                <a:gd name="T4" fmla="*/ 0 w 61"/>
                <a:gd name="T5" fmla="*/ 0 h 93"/>
                <a:gd name="T6" fmla="*/ 0 w 61"/>
                <a:gd name="T7" fmla="*/ 93 h 93"/>
                <a:gd name="T8" fmla="*/ 5 w 61"/>
                <a:gd name="T9" fmla="*/ 93 h 93"/>
                <a:gd name="T10" fmla="*/ 5 w 61"/>
                <a:gd name="T11" fmla="*/ 12 h 93"/>
                <a:gd name="T12" fmla="*/ 31 w 61"/>
                <a:gd name="T13" fmla="*/ 67 h 93"/>
                <a:gd name="T14" fmla="*/ 31 w 61"/>
                <a:gd name="T15" fmla="*/ 67 h 93"/>
                <a:gd name="T16" fmla="*/ 57 w 61"/>
                <a:gd name="T17" fmla="*/ 12 h 93"/>
                <a:gd name="T18" fmla="*/ 57 w 61"/>
                <a:gd name="T19" fmla="*/ 93 h 93"/>
                <a:gd name="T20" fmla="*/ 61 w 61"/>
                <a:gd name="T21" fmla="*/ 93 h 93"/>
                <a:gd name="T22" fmla="*/ 61 w 61"/>
                <a:gd name="T23" fmla="*/ 0 h 93"/>
                <a:gd name="T24" fmla="*/ 59 w 61"/>
                <a:gd name="T25" fmla="*/ 0 h 93"/>
                <a:gd name="T26" fmla="*/ 31 w 61"/>
                <a:gd name="T27" fmla="*/ 5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93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5" y="12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57" y="12"/>
                  </a:lnTo>
                  <a:lnTo>
                    <a:pt x="57" y="93"/>
                  </a:lnTo>
                  <a:lnTo>
                    <a:pt x="61" y="93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528"/>
            <p:cNvSpPr>
              <a:spLocks/>
            </p:cNvSpPr>
            <p:nvPr/>
          </p:nvSpPr>
          <p:spPr bwMode="auto">
            <a:xfrm>
              <a:off x="6955511" y="4940143"/>
              <a:ext cx="36598" cy="103141"/>
            </a:xfrm>
            <a:custGeom>
              <a:avLst/>
              <a:gdLst>
                <a:gd name="T0" fmla="*/ 0 w 33"/>
                <a:gd name="T1" fmla="*/ 93 h 93"/>
                <a:gd name="T2" fmla="*/ 33 w 33"/>
                <a:gd name="T3" fmla="*/ 93 h 93"/>
                <a:gd name="T4" fmla="*/ 33 w 33"/>
                <a:gd name="T5" fmla="*/ 90 h 93"/>
                <a:gd name="T6" fmla="*/ 2 w 33"/>
                <a:gd name="T7" fmla="*/ 90 h 93"/>
                <a:gd name="T8" fmla="*/ 2 w 33"/>
                <a:gd name="T9" fmla="*/ 50 h 93"/>
                <a:gd name="T10" fmla="*/ 28 w 33"/>
                <a:gd name="T11" fmla="*/ 50 h 93"/>
                <a:gd name="T12" fmla="*/ 28 w 33"/>
                <a:gd name="T13" fmla="*/ 48 h 93"/>
                <a:gd name="T14" fmla="*/ 2 w 33"/>
                <a:gd name="T15" fmla="*/ 48 h 93"/>
                <a:gd name="T16" fmla="*/ 2 w 33"/>
                <a:gd name="T17" fmla="*/ 3 h 93"/>
                <a:gd name="T18" fmla="*/ 33 w 33"/>
                <a:gd name="T19" fmla="*/ 3 h 93"/>
                <a:gd name="T20" fmla="*/ 33 w 33"/>
                <a:gd name="T21" fmla="*/ 0 h 93"/>
                <a:gd name="T22" fmla="*/ 0 w 33"/>
                <a:gd name="T23" fmla="*/ 0 h 93"/>
                <a:gd name="T24" fmla="*/ 0 w 33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93">
                  <a:moveTo>
                    <a:pt x="0" y="93"/>
                  </a:moveTo>
                  <a:lnTo>
                    <a:pt x="33" y="93"/>
                  </a:lnTo>
                  <a:lnTo>
                    <a:pt x="33" y="90"/>
                  </a:lnTo>
                  <a:lnTo>
                    <a:pt x="2" y="90"/>
                  </a:lnTo>
                  <a:lnTo>
                    <a:pt x="2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" y="48"/>
                  </a:lnTo>
                  <a:lnTo>
                    <a:pt x="2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Rectangle 529"/>
            <p:cNvSpPr>
              <a:spLocks noChangeArrowheads="1"/>
            </p:cNvSpPr>
            <p:nvPr/>
          </p:nvSpPr>
          <p:spPr bwMode="auto">
            <a:xfrm>
              <a:off x="6354408" y="4993378"/>
              <a:ext cx="243990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Rectangle 530"/>
            <p:cNvSpPr>
              <a:spLocks noChangeArrowheads="1"/>
            </p:cNvSpPr>
            <p:nvPr/>
          </p:nvSpPr>
          <p:spPr bwMode="auto">
            <a:xfrm>
              <a:off x="7007636" y="4993378"/>
              <a:ext cx="236226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8" name="组合 477"/>
          <p:cNvGrpSpPr/>
          <p:nvPr/>
        </p:nvGrpSpPr>
        <p:grpSpPr>
          <a:xfrm>
            <a:off x="9796544" y="2163152"/>
            <a:ext cx="678087" cy="1093038"/>
            <a:chOff x="6369935" y="875491"/>
            <a:chExt cx="871710" cy="1297583"/>
          </a:xfrm>
        </p:grpSpPr>
        <p:sp>
          <p:nvSpPr>
            <p:cNvPr id="479" name="Freeform 570"/>
            <p:cNvSpPr>
              <a:spLocks/>
            </p:cNvSpPr>
            <p:nvPr/>
          </p:nvSpPr>
          <p:spPr bwMode="auto">
            <a:xfrm>
              <a:off x="6373262" y="1912449"/>
              <a:ext cx="102032" cy="131976"/>
            </a:xfrm>
            <a:custGeom>
              <a:avLst/>
              <a:gdLst>
                <a:gd name="T0" fmla="*/ 7 w 39"/>
                <a:gd name="T1" fmla="*/ 43 h 50"/>
                <a:gd name="T2" fmla="*/ 15 w 39"/>
                <a:gd name="T3" fmla="*/ 48 h 50"/>
                <a:gd name="T4" fmla="*/ 25 w 39"/>
                <a:gd name="T5" fmla="*/ 50 h 50"/>
                <a:gd name="T6" fmla="*/ 36 w 39"/>
                <a:gd name="T7" fmla="*/ 48 h 50"/>
                <a:gd name="T8" fmla="*/ 39 w 39"/>
                <a:gd name="T9" fmla="*/ 46 h 50"/>
                <a:gd name="T10" fmla="*/ 34 w 39"/>
                <a:gd name="T11" fmla="*/ 40 h 50"/>
                <a:gd name="T12" fmla="*/ 32 w 39"/>
                <a:gd name="T13" fmla="*/ 41 h 50"/>
                <a:gd name="T14" fmla="*/ 25 w 39"/>
                <a:gd name="T15" fmla="*/ 42 h 50"/>
                <a:gd name="T16" fmla="*/ 13 w 39"/>
                <a:gd name="T17" fmla="*/ 37 h 50"/>
                <a:gd name="T18" fmla="*/ 8 w 39"/>
                <a:gd name="T19" fmla="*/ 25 h 50"/>
                <a:gd name="T20" fmla="*/ 13 w 39"/>
                <a:gd name="T21" fmla="*/ 13 h 50"/>
                <a:gd name="T22" fmla="*/ 25 w 39"/>
                <a:gd name="T23" fmla="*/ 8 h 50"/>
                <a:gd name="T24" fmla="*/ 32 w 39"/>
                <a:gd name="T25" fmla="*/ 10 h 50"/>
                <a:gd name="T26" fmla="*/ 36 w 39"/>
                <a:gd name="T27" fmla="*/ 3 h 50"/>
                <a:gd name="T28" fmla="*/ 25 w 39"/>
                <a:gd name="T29" fmla="*/ 0 h 50"/>
                <a:gd name="T30" fmla="*/ 15 w 39"/>
                <a:gd name="T31" fmla="*/ 2 h 50"/>
                <a:gd name="T32" fmla="*/ 7 w 39"/>
                <a:gd name="T33" fmla="*/ 8 h 50"/>
                <a:gd name="T34" fmla="*/ 2 w 39"/>
                <a:gd name="T35" fmla="*/ 16 h 50"/>
                <a:gd name="T36" fmla="*/ 0 w 39"/>
                <a:gd name="T37" fmla="*/ 25 h 50"/>
                <a:gd name="T38" fmla="*/ 2 w 39"/>
                <a:gd name="T39" fmla="*/ 35 h 50"/>
                <a:gd name="T40" fmla="*/ 7 w 39"/>
                <a:gd name="T41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0">
                  <a:moveTo>
                    <a:pt x="7" y="43"/>
                  </a:moveTo>
                  <a:cubicBezTo>
                    <a:pt x="10" y="45"/>
                    <a:pt x="12" y="47"/>
                    <a:pt x="15" y="48"/>
                  </a:cubicBezTo>
                  <a:cubicBezTo>
                    <a:pt x="18" y="50"/>
                    <a:pt x="22" y="50"/>
                    <a:pt x="25" y="50"/>
                  </a:cubicBezTo>
                  <a:cubicBezTo>
                    <a:pt x="29" y="50"/>
                    <a:pt x="33" y="49"/>
                    <a:pt x="36" y="48"/>
                  </a:cubicBezTo>
                  <a:cubicBezTo>
                    <a:pt x="37" y="47"/>
                    <a:pt x="38" y="47"/>
                    <a:pt x="39" y="4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3" y="40"/>
                    <a:pt x="32" y="41"/>
                  </a:cubicBezTo>
                  <a:cubicBezTo>
                    <a:pt x="30" y="42"/>
                    <a:pt x="28" y="42"/>
                    <a:pt x="25" y="42"/>
                  </a:cubicBezTo>
                  <a:cubicBezTo>
                    <a:pt x="20" y="42"/>
                    <a:pt x="16" y="41"/>
                    <a:pt x="13" y="37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27" y="8"/>
                    <a:pt x="30" y="9"/>
                    <a:pt x="32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2" y="1"/>
                    <a:pt x="29" y="0"/>
                    <a:pt x="25" y="0"/>
                  </a:cubicBezTo>
                  <a:cubicBezTo>
                    <a:pt x="22" y="0"/>
                    <a:pt x="18" y="1"/>
                    <a:pt x="15" y="2"/>
                  </a:cubicBezTo>
                  <a:cubicBezTo>
                    <a:pt x="12" y="4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571"/>
            <p:cNvSpPr>
              <a:spLocks noEditPoints="1"/>
            </p:cNvSpPr>
            <p:nvPr/>
          </p:nvSpPr>
          <p:spPr bwMode="auto">
            <a:xfrm>
              <a:off x="6488603" y="1912449"/>
              <a:ext cx="128650" cy="131976"/>
            </a:xfrm>
            <a:custGeom>
              <a:avLst/>
              <a:gdLst>
                <a:gd name="T0" fmla="*/ 42 w 49"/>
                <a:gd name="T1" fmla="*/ 8 h 50"/>
                <a:gd name="T2" fmla="*/ 34 w 49"/>
                <a:gd name="T3" fmla="*/ 2 h 50"/>
                <a:gd name="T4" fmla="*/ 25 w 49"/>
                <a:gd name="T5" fmla="*/ 0 h 50"/>
                <a:gd name="T6" fmla="*/ 15 w 49"/>
                <a:gd name="T7" fmla="*/ 2 h 50"/>
                <a:gd name="T8" fmla="*/ 7 w 49"/>
                <a:gd name="T9" fmla="*/ 8 h 50"/>
                <a:gd name="T10" fmla="*/ 2 w 49"/>
                <a:gd name="T11" fmla="*/ 16 h 50"/>
                <a:gd name="T12" fmla="*/ 0 w 49"/>
                <a:gd name="T13" fmla="*/ 25 h 50"/>
                <a:gd name="T14" fmla="*/ 2 w 49"/>
                <a:gd name="T15" fmla="*/ 35 h 50"/>
                <a:gd name="T16" fmla="*/ 7 w 49"/>
                <a:gd name="T17" fmla="*/ 43 h 50"/>
                <a:gd name="T18" fmla="*/ 15 w 49"/>
                <a:gd name="T19" fmla="*/ 48 h 50"/>
                <a:gd name="T20" fmla="*/ 25 w 49"/>
                <a:gd name="T21" fmla="*/ 50 h 50"/>
                <a:gd name="T22" fmla="*/ 34 w 49"/>
                <a:gd name="T23" fmla="*/ 48 h 50"/>
                <a:gd name="T24" fmla="*/ 42 w 49"/>
                <a:gd name="T25" fmla="*/ 43 h 50"/>
                <a:gd name="T26" fmla="*/ 48 w 49"/>
                <a:gd name="T27" fmla="*/ 35 h 50"/>
                <a:gd name="T28" fmla="*/ 49 w 49"/>
                <a:gd name="T29" fmla="*/ 25 h 50"/>
                <a:gd name="T30" fmla="*/ 48 w 49"/>
                <a:gd name="T31" fmla="*/ 16 h 50"/>
                <a:gd name="T32" fmla="*/ 42 w 49"/>
                <a:gd name="T33" fmla="*/ 8 h 50"/>
                <a:gd name="T34" fmla="*/ 37 w 49"/>
                <a:gd name="T35" fmla="*/ 37 h 50"/>
                <a:gd name="T36" fmla="*/ 25 w 49"/>
                <a:gd name="T37" fmla="*/ 42 h 50"/>
                <a:gd name="T38" fmla="*/ 12 w 49"/>
                <a:gd name="T39" fmla="*/ 37 h 50"/>
                <a:gd name="T40" fmla="*/ 7 w 49"/>
                <a:gd name="T41" fmla="*/ 25 h 50"/>
                <a:gd name="T42" fmla="*/ 12 w 49"/>
                <a:gd name="T43" fmla="*/ 13 h 50"/>
                <a:gd name="T44" fmla="*/ 25 w 49"/>
                <a:gd name="T45" fmla="*/ 8 h 50"/>
                <a:gd name="T46" fmla="*/ 37 w 49"/>
                <a:gd name="T47" fmla="*/ 13 h 50"/>
                <a:gd name="T48" fmla="*/ 42 w 49"/>
                <a:gd name="T49" fmla="*/ 25 h 50"/>
                <a:gd name="T50" fmla="*/ 37 w 49"/>
                <a:gd name="T5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0">
                  <a:moveTo>
                    <a:pt x="42" y="8"/>
                  </a:moveTo>
                  <a:cubicBezTo>
                    <a:pt x="40" y="5"/>
                    <a:pt x="37" y="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4"/>
                    <a:pt x="9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0" y="19"/>
                    <a:pt x="0" y="22"/>
                    <a:pt x="0" y="25"/>
                  </a:cubicBezTo>
                  <a:cubicBezTo>
                    <a:pt x="0" y="29"/>
                    <a:pt x="0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ubicBezTo>
                    <a:pt x="9" y="45"/>
                    <a:pt x="12" y="47"/>
                    <a:pt x="15" y="48"/>
                  </a:cubicBezTo>
                  <a:cubicBezTo>
                    <a:pt x="18" y="50"/>
                    <a:pt x="21" y="50"/>
                    <a:pt x="25" y="50"/>
                  </a:cubicBezTo>
                  <a:cubicBezTo>
                    <a:pt x="28" y="50"/>
                    <a:pt x="31" y="50"/>
                    <a:pt x="34" y="48"/>
                  </a:cubicBezTo>
                  <a:cubicBezTo>
                    <a:pt x="37" y="47"/>
                    <a:pt x="40" y="45"/>
                    <a:pt x="42" y="43"/>
                  </a:cubicBezTo>
                  <a:cubicBezTo>
                    <a:pt x="45" y="41"/>
                    <a:pt x="46" y="38"/>
                    <a:pt x="48" y="35"/>
                  </a:cubicBezTo>
                  <a:cubicBezTo>
                    <a:pt x="49" y="32"/>
                    <a:pt x="49" y="29"/>
                    <a:pt x="49" y="25"/>
                  </a:cubicBezTo>
                  <a:cubicBezTo>
                    <a:pt x="49" y="22"/>
                    <a:pt x="49" y="19"/>
                    <a:pt x="48" y="16"/>
                  </a:cubicBezTo>
                  <a:cubicBezTo>
                    <a:pt x="46" y="13"/>
                    <a:pt x="45" y="10"/>
                    <a:pt x="42" y="8"/>
                  </a:cubicBezTo>
                  <a:close/>
                  <a:moveTo>
                    <a:pt x="37" y="37"/>
                  </a:moveTo>
                  <a:cubicBezTo>
                    <a:pt x="33" y="41"/>
                    <a:pt x="29" y="42"/>
                    <a:pt x="25" y="42"/>
                  </a:cubicBezTo>
                  <a:cubicBezTo>
                    <a:pt x="20" y="42"/>
                    <a:pt x="16" y="41"/>
                    <a:pt x="12" y="37"/>
                  </a:cubicBezTo>
                  <a:cubicBezTo>
                    <a:pt x="9" y="34"/>
                    <a:pt x="7" y="30"/>
                    <a:pt x="7" y="25"/>
                  </a:cubicBezTo>
                  <a:cubicBezTo>
                    <a:pt x="7" y="21"/>
                    <a:pt x="9" y="16"/>
                    <a:pt x="12" y="13"/>
                  </a:cubicBezTo>
                  <a:cubicBezTo>
                    <a:pt x="16" y="10"/>
                    <a:pt x="20" y="8"/>
                    <a:pt x="25" y="8"/>
                  </a:cubicBezTo>
                  <a:cubicBezTo>
                    <a:pt x="29" y="8"/>
                    <a:pt x="33" y="10"/>
                    <a:pt x="37" y="13"/>
                  </a:cubicBezTo>
                  <a:cubicBezTo>
                    <a:pt x="40" y="16"/>
                    <a:pt x="42" y="21"/>
                    <a:pt x="42" y="25"/>
                  </a:cubicBezTo>
                  <a:cubicBezTo>
                    <a:pt x="42" y="30"/>
                    <a:pt x="40" y="34"/>
                    <a:pt x="37" y="3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572"/>
            <p:cNvSpPr>
              <a:spLocks/>
            </p:cNvSpPr>
            <p:nvPr/>
          </p:nvSpPr>
          <p:spPr bwMode="auto">
            <a:xfrm>
              <a:off x="6640541" y="1912449"/>
              <a:ext cx="123104" cy="131976"/>
            </a:xfrm>
            <a:custGeom>
              <a:avLst/>
              <a:gdLst>
                <a:gd name="T0" fmla="*/ 92 w 111"/>
                <a:gd name="T1" fmla="*/ 119 h 119"/>
                <a:gd name="T2" fmla="*/ 111 w 111"/>
                <a:gd name="T3" fmla="*/ 119 h 119"/>
                <a:gd name="T4" fmla="*/ 111 w 111"/>
                <a:gd name="T5" fmla="*/ 0 h 119"/>
                <a:gd name="T6" fmla="*/ 57 w 111"/>
                <a:gd name="T7" fmla="*/ 67 h 119"/>
                <a:gd name="T8" fmla="*/ 0 w 111"/>
                <a:gd name="T9" fmla="*/ 0 h 119"/>
                <a:gd name="T10" fmla="*/ 0 w 111"/>
                <a:gd name="T11" fmla="*/ 119 h 119"/>
                <a:gd name="T12" fmla="*/ 19 w 111"/>
                <a:gd name="T13" fmla="*/ 119 h 119"/>
                <a:gd name="T14" fmla="*/ 19 w 111"/>
                <a:gd name="T15" fmla="*/ 52 h 119"/>
                <a:gd name="T16" fmla="*/ 57 w 111"/>
                <a:gd name="T17" fmla="*/ 95 h 119"/>
                <a:gd name="T18" fmla="*/ 92 w 111"/>
                <a:gd name="T19" fmla="*/ 52 h 119"/>
                <a:gd name="T20" fmla="*/ 92 w 111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19">
                  <a:moveTo>
                    <a:pt x="92" y="119"/>
                  </a:moveTo>
                  <a:lnTo>
                    <a:pt x="111" y="119"/>
                  </a:lnTo>
                  <a:lnTo>
                    <a:pt x="111" y="0"/>
                  </a:lnTo>
                  <a:lnTo>
                    <a:pt x="57" y="67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9" y="119"/>
                  </a:lnTo>
                  <a:lnTo>
                    <a:pt x="19" y="52"/>
                  </a:lnTo>
                  <a:lnTo>
                    <a:pt x="57" y="95"/>
                  </a:lnTo>
                  <a:lnTo>
                    <a:pt x="92" y="52"/>
                  </a:lnTo>
                  <a:lnTo>
                    <a:pt x="92" y="11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573"/>
            <p:cNvSpPr>
              <a:spLocks noEditPoints="1"/>
            </p:cNvSpPr>
            <p:nvPr/>
          </p:nvSpPr>
          <p:spPr bwMode="auto">
            <a:xfrm>
              <a:off x="6800244" y="1912449"/>
              <a:ext cx="82070" cy="131976"/>
            </a:xfrm>
            <a:custGeom>
              <a:avLst/>
              <a:gdLst>
                <a:gd name="T0" fmla="*/ 27 w 31"/>
                <a:gd name="T1" fmla="*/ 28 h 50"/>
                <a:gd name="T2" fmla="*/ 31 w 31"/>
                <a:gd name="T3" fmla="*/ 17 h 50"/>
                <a:gd name="T4" fmla="*/ 27 w 31"/>
                <a:gd name="T5" fmla="*/ 5 h 50"/>
                <a:gd name="T6" fmla="*/ 15 w 31"/>
                <a:gd name="T7" fmla="*/ 0 h 50"/>
                <a:gd name="T8" fmla="*/ 7 w 31"/>
                <a:gd name="T9" fmla="*/ 0 h 50"/>
                <a:gd name="T10" fmla="*/ 0 w 31"/>
                <a:gd name="T11" fmla="*/ 0 h 50"/>
                <a:gd name="T12" fmla="*/ 0 w 31"/>
                <a:gd name="T13" fmla="*/ 50 h 50"/>
                <a:gd name="T14" fmla="*/ 8 w 31"/>
                <a:gd name="T15" fmla="*/ 50 h 50"/>
                <a:gd name="T16" fmla="*/ 8 w 31"/>
                <a:gd name="T17" fmla="*/ 33 h 50"/>
                <a:gd name="T18" fmla="*/ 15 w 31"/>
                <a:gd name="T19" fmla="*/ 33 h 50"/>
                <a:gd name="T20" fmla="*/ 27 w 31"/>
                <a:gd name="T21" fmla="*/ 28 h 50"/>
                <a:gd name="T22" fmla="*/ 22 w 31"/>
                <a:gd name="T23" fmla="*/ 24 h 50"/>
                <a:gd name="T24" fmla="*/ 15 w 31"/>
                <a:gd name="T25" fmla="*/ 26 h 50"/>
                <a:gd name="T26" fmla="*/ 8 w 31"/>
                <a:gd name="T27" fmla="*/ 26 h 50"/>
                <a:gd name="T28" fmla="*/ 8 w 31"/>
                <a:gd name="T29" fmla="*/ 7 h 50"/>
                <a:gd name="T30" fmla="*/ 15 w 31"/>
                <a:gd name="T31" fmla="*/ 7 h 50"/>
                <a:gd name="T32" fmla="*/ 22 w 31"/>
                <a:gd name="T33" fmla="*/ 10 h 50"/>
                <a:gd name="T34" fmla="*/ 24 w 31"/>
                <a:gd name="T35" fmla="*/ 17 h 50"/>
                <a:gd name="T36" fmla="*/ 22 w 31"/>
                <a:gd name="T37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50">
                  <a:moveTo>
                    <a:pt x="27" y="28"/>
                  </a:moveTo>
                  <a:cubicBezTo>
                    <a:pt x="30" y="26"/>
                    <a:pt x="31" y="22"/>
                    <a:pt x="31" y="17"/>
                  </a:cubicBezTo>
                  <a:cubicBezTo>
                    <a:pt x="31" y="12"/>
                    <a:pt x="30" y="8"/>
                    <a:pt x="27" y="5"/>
                  </a:cubicBezTo>
                  <a:cubicBezTo>
                    <a:pt x="25" y="3"/>
                    <a:pt x="21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1" y="33"/>
                    <a:pt x="25" y="31"/>
                    <a:pt x="27" y="28"/>
                  </a:cubicBezTo>
                  <a:close/>
                  <a:moveTo>
                    <a:pt x="22" y="24"/>
                  </a:moveTo>
                  <a:cubicBezTo>
                    <a:pt x="20" y="25"/>
                    <a:pt x="18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0" y="8"/>
                    <a:pt x="22" y="10"/>
                  </a:cubicBezTo>
                  <a:cubicBezTo>
                    <a:pt x="24" y="12"/>
                    <a:pt x="24" y="15"/>
                    <a:pt x="24" y="17"/>
                  </a:cubicBezTo>
                  <a:cubicBezTo>
                    <a:pt x="24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574"/>
            <p:cNvSpPr>
              <a:spLocks noEditPoints="1"/>
            </p:cNvSpPr>
            <p:nvPr/>
          </p:nvSpPr>
          <p:spPr bwMode="auto">
            <a:xfrm>
              <a:off x="6886750" y="1912449"/>
              <a:ext cx="113123" cy="131976"/>
            </a:xfrm>
            <a:custGeom>
              <a:avLst/>
              <a:gdLst>
                <a:gd name="T0" fmla="*/ 0 w 102"/>
                <a:gd name="T1" fmla="*/ 119 h 119"/>
                <a:gd name="T2" fmla="*/ 22 w 102"/>
                <a:gd name="T3" fmla="*/ 119 h 119"/>
                <a:gd name="T4" fmla="*/ 31 w 102"/>
                <a:gd name="T5" fmla="*/ 95 h 119"/>
                <a:gd name="T6" fmla="*/ 71 w 102"/>
                <a:gd name="T7" fmla="*/ 95 h 119"/>
                <a:gd name="T8" fmla="*/ 83 w 102"/>
                <a:gd name="T9" fmla="*/ 119 h 119"/>
                <a:gd name="T10" fmla="*/ 102 w 102"/>
                <a:gd name="T11" fmla="*/ 119 h 119"/>
                <a:gd name="T12" fmla="*/ 52 w 102"/>
                <a:gd name="T13" fmla="*/ 0 h 119"/>
                <a:gd name="T14" fmla="*/ 0 w 102"/>
                <a:gd name="T15" fmla="*/ 119 h 119"/>
                <a:gd name="T16" fmla="*/ 38 w 102"/>
                <a:gd name="T17" fmla="*/ 78 h 119"/>
                <a:gd name="T18" fmla="*/ 52 w 102"/>
                <a:gd name="T19" fmla="*/ 48 h 119"/>
                <a:gd name="T20" fmla="*/ 64 w 102"/>
                <a:gd name="T21" fmla="*/ 78 h 119"/>
                <a:gd name="T22" fmla="*/ 38 w 102"/>
                <a:gd name="T23" fmla="*/ 7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19">
                  <a:moveTo>
                    <a:pt x="0" y="119"/>
                  </a:moveTo>
                  <a:lnTo>
                    <a:pt x="22" y="119"/>
                  </a:lnTo>
                  <a:lnTo>
                    <a:pt x="31" y="95"/>
                  </a:lnTo>
                  <a:lnTo>
                    <a:pt x="71" y="95"/>
                  </a:lnTo>
                  <a:lnTo>
                    <a:pt x="83" y="119"/>
                  </a:lnTo>
                  <a:lnTo>
                    <a:pt x="102" y="119"/>
                  </a:lnTo>
                  <a:lnTo>
                    <a:pt x="52" y="0"/>
                  </a:lnTo>
                  <a:lnTo>
                    <a:pt x="0" y="119"/>
                  </a:lnTo>
                  <a:close/>
                  <a:moveTo>
                    <a:pt x="38" y="78"/>
                  </a:moveTo>
                  <a:lnTo>
                    <a:pt x="52" y="48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75"/>
            <p:cNvSpPr>
              <a:spLocks/>
            </p:cNvSpPr>
            <p:nvPr/>
          </p:nvSpPr>
          <p:spPr bwMode="auto">
            <a:xfrm>
              <a:off x="7023162" y="1912449"/>
              <a:ext cx="97596" cy="131976"/>
            </a:xfrm>
            <a:custGeom>
              <a:avLst/>
              <a:gdLst>
                <a:gd name="T0" fmla="*/ 19 w 88"/>
                <a:gd name="T1" fmla="*/ 48 h 119"/>
                <a:gd name="T2" fmla="*/ 88 w 88"/>
                <a:gd name="T3" fmla="*/ 119 h 119"/>
                <a:gd name="T4" fmla="*/ 88 w 88"/>
                <a:gd name="T5" fmla="*/ 0 h 119"/>
                <a:gd name="T6" fmla="*/ 71 w 88"/>
                <a:gd name="T7" fmla="*/ 0 h 119"/>
                <a:gd name="T8" fmla="*/ 71 w 88"/>
                <a:gd name="T9" fmla="*/ 74 h 119"/>
                <a:gd name="T10" fmla="*/ 0 w 88"/>
                <a:gd name="T11" fmla="*/ 0 h 119"/>
                <a:gd name="T12" fmla="*/ 0 w 88"/>
                <a:gd name="T13" fmla="*/ 119 h 119"/>
                <a:gd name="T14" fmla="*/ 19 w 88"/>
                <a:gd name="T15" fmla="*/ 119 h 119"/>
                <a:gd name="T16" fmla="*/ 19 w 88"/>
                <a:gd name="T17" fmla="*/ 4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19">
                  <a:moveTo>
                    <a:pt x="19" y="48"/>
                  </a:moveTo>
                  <a:lnTo>
                    <a:pt x="88" y="119"/>
                  </a:lnTo>
                  <a:lnTo>
                    <a:pt x="88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9" y="119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76"/>
            <p:cNvSpPr>
              <a:spLocks/>
            </p:cNvSpPr>
            <p:nvPr/>
          </p:nvSpPr>
          <p:spPr bwMode="auto">
            <a:xfrm>
              <a:off x="7130740" y="1912449"/>
              <a:ext cx="110905" cy="131976"/>
            </a:xfrm>
            <a:custGeom>
              <a:avLst/>
              <a:gdLst>
                <a:gd name="T0" fmla="*/ 40 w 100"/>
                <a:gd name="T1" fmla="*/ 119 h 119"/>
                <a:gd name="T2" fmla="*/ 59 w 100"/>
                <a:gd name="T3" fmla="*/ 119 h 119"/>
                <a:gd name="T4" fmla="*/ 59 w 100"/>
                <a:gd name="T5" fmla="*/ 57 h 119"/>
                <a:gd name="T6" fmla="*/ 100 w 100"/>
                <a:gd name="T7" fmla="*/ 0 h 119"/>
                <a:gd name="T8" fmla="*/ 81 w 100"/>
                <a:gd name="T9" fmla="*/ 0 h 119"/>
                <a:gd name="T10" fmla="*/ 50 w 100"/>
                <a:gd name="T11" fmla="*/ 43 h 119"/>
                <a:gd name="T12" fmla="*/ 19 w 100"/>
                <a:gd name="T13" fmla="*/ 0 h 119"/>
                <a:gd name="T14" fmla="*/ 0 w 100"/>
                <a:gd name="T15" fmla="*/ 0 h 119"/>
                <a:gd name="T16" fmla="*/ 40 w 100"/>
                <a:gd name="T17" fmla="*/ 57 h 119"/>
                <a:gd name="T18" fmla="*/ 40 w 100"/>
                <a:gd name="T1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19">
                  <a:moveTo>
                    <a:pt x="40" y="119"/>
                  </a:moveTo>
                  <a:lnTo>
                    <a:pt x="59" y="119"/>
                  </a:lnTo>
                  <a:lnTo>
                    <a:pt x="59" y="57"/>
                  </a:lnTo>
                  <a:lnTo>
                    <a:pt x="100" y="0"/>
                  </a:lnTo>
                  <a:lnTo>
                    <a:pt x="81" y="0"/>
                  </a:lnTo>
                  <a:lnTo>
                    <a:pt x="50" y="4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0" y="57"/>
                  </a:lnTo>
                  <a:lnTo>
                    <a:pt x="40" y="11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77"/>
            <p:cNvSpPr>
              <a:spLocks/>
            </p:cNvSpPr>
            <p:nvPr/>
          </p:nvSpPr>
          <p:spPr bwMode="auto">
            <a:xfrm>
              <a:off x="6640541" y="2073260"/>
              <a:ext cx="55452" cy="99814"/>
            </a:xfrm>
            <a:custGeom>
              <a:avLst/>
              <a:gdLst>
                <a:gd name="T0" fmla="*/ 45 w 50"/>
                <a:gd name="T1" fmla="*/ 82 h 90"/>
                <a:gd name="T2" fmla="*/ 2 w 50"/>
                <a:gd name="T3" fmla="*/ 0 h 90"/>
                <a:gd name="T4" fmla="*/ 0 w 50"/>
                <a:gd name="T5" fmla="*/ 0 h 90"/>
                <a:gd name="T6" fmla="*/ 0 w 50"/>
                <a:gd name="T7" fmla="*/ 90 h 90"/>
                <a:gd name="T8" fmla="*/ 2 w 50"/>
                <a:gd name="T9" fmla="*/ 90 h 90"/>
                <a:gd name="T10" fmla="*/ 2 w 50"/>
                <a:gd name="T11" fmla="*/ 9 h 90"/>
                <a:gd name="T12" fmla="*/ 45 w 50"/>
                <a:gd name="T13" fmla="*/ 90 h 90"/>
                <a:gd name="T14" fmla="*/ 50 w 50"/>
                <a:gd name="T15" fmla="*/ 90 h 90"/>
                <a:gd name="T16" fmla="*/ 50 w 50"/>
                <a:gd name="T17" fmla="*/ 0 h 90"/>
                <a:gd name="T18" fmla="*/ 45 w 50"/>
                <a:gd name="T19" fmla="*/ 0 h 90"/>
                <a:gd name="T20" fmla="*/ 45 w 50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0">
                  <a:moveTo>
                    <a:pt x="45" y="8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9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78"/>
            <p:cNvSpPr>
              <a:spLocks noEditPoints="1"/>
            </p:cNvSpPr>
            <p:nvPr/>
          </p:nvSpPr>
          <p:spPr bwMode="auto">
            <a:xfrm>
              <a:off x="6737029" y="2073260"/>
              <a:ext cx="60998" cy="99814"/>
            </a:xfrm>
            <a:custGeom>
              <a:avLst/>
              <a:gdLst>
                <a:gd name="T0" fmla="*/ 26 w 55"/>
                <a:gd name="T1" fmla="*/ 0 h 90"/>
                <a:gd name="T2" fmla="*/ 0 w 55"/>
                <a:gd name="T3" fmla="*/ 90 h 90"/>
                <a:gd name="T4" fmla="*/ 5 w 55"/>
                <a:gd name="T5" fmla="*/ 90 h 90"/>
                <a:gd name="T6" fmla="*/ 12 w 55"/>
                <a:gd name="T7" fmla="*/ 61 h 90"/>
                <a:gd name="T8" fmla="*/ 43 w 55"/>
                <a:gd name="T9" fmla="*/ 61 h 90"/>
                <a:gd name="T10" fmla="*/ 50 w 55"/>
                <a:gd name="T11" fmla="*/ 90 h 90"/>
                <a:gd name="T12" fmla="*/ 55 w 55"/>
                <a:gd name="T13" fmla="*/ 90 h 90"/>
                <a:gd name="T14" fmla="*/ 31 w 55"/>
                <a:gd name="T15" fmla="*/ 0 h 90"/>
                <a:gd name="T16" fmla="*/ 26 w 55"/>
                <a:gd name="T17" fmla="*/ 0 h 90"/>
                <a:gd name="T18" fmla="*/ 15 w 55"/>
                <a:gd name="T19" fmla="*/ 59 h 90"/>
                <a:gd name="T20" fmla="*/ 29 w 55"/>
                <a:gd name="T21" fmla="*/ 4 h 90"/>
                <a:gd name="T22" fmla="*/ 43 w 55"/>
                <a:gd name="T23" fmla="*/ 59 h 90"/>
                <a:gd name="T24" fmla="*/ 15 w 55"/>
                <a:gd name="T25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0">
                  <a:moveTo>
                    <a:pt x="26" y="0"/>
                  </a:moveTo>
                  <a:lnTo>
                    <a:pt x="0" y="90"/>
                  </a:lnTo>
                  <a:lnTo>
                    <a:pt x="5" y="90"/>
                  </a:lnTo>
                  <a:lnTo>
                    <a:pt x="12" y="61"/>
                  </a:lnTo>
                  <a:lnTo>
                    <a:pt x="43" y="61"/>
                  </a:lnTo>
                  <a:lnTo>
                    <a:pt x="50" y="90"/>
                  </a:lnTo>
                  <a:lnTo>
                    <a:pt x="55" y="90"/>
                  </a:lnTo>
                  <a:lnTo>
                    <a:pt x="31" y="0"/>
                  </a:lnTo>
                  <a:lnTo>
                    <a:pt x="26" y="0"/>
                  </a:lnTo>
                  <a:close/>
                  <a:moveTo>
                    <a:pt x="15" y="59"/>
                  </a:moveTo>
                  <a:lnTo>
                    <a:pt x="29" y="4"/>
                  </a:lnTo>
                  <a:lnTo>
                    <a:pt x="43" y="59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79"/>
            <p:cNvSpPr>
              <a:spLocks/>
            </p:cNvSpPr>
            <p:nvPr/>
          </p:nvSpPr>
          <p:spPr bwMode="auto">
            <a:xfrm>
              <a:off x="6842388" y="2073260"/>
              <a:ext cx="65433" cy="99814"/>
            </a:xfrm>
            <a:custGeom>
              <a:avLst/>
              <a:gdLst>
                <a:gd name="T0" fmla="*/ 28 w 59"/>
                <a:gd name="T1" fmla="*/ 59 h 90"/>
                <a:gd name="T2" fmla="*/ 2 w 59"/>
                <a:gd name="T3" fmla="*/ 0 h 90"/>
                <a:gd name="T4" fmla="*/ 0 w 59"/>
                <a:gd name="T5" fmla="*/ 0 h 90"/>
                <a:gd name="T6" fmla="*/ 0 w 59"/>
                <a:gd name="T7" fmla="*/ 90 h 90"/>
                <a:gd name="T8" fmla="*/ 2 w 59"/>
                <a:gd name="T9" fmla="*/ 90 h 90"/>
                <a:gd name="T10" fmla="*/ 2 w 59"/>
                <a:gd name="T11" fmla="*/ 9 h 90"/>
                <a:gd name="T12" fmla="*/ 28 w 59"/>
                <a:gd name="T13" fmla="*/ 66 h 90"/>
                <a:gd name="T14" fmla="*/ 31 w 59"/>
                <a:gd name="T15" fmla="*/ 66 h 90"/>
                <a:gd name="T16" fmla="*/ 57 w 59"/>
                <a:gd name="T17" fmla="*/ 9 h 90"/>
                <a:gd name="T18" fmla="*/ 57 w 59"/>
                <a:gd name="T19" fmla="*/ 90 h 90"/>
                <a:gd name="T20" fmla="*/ 59 w 59"/>
                <a:gd name="T21" fmla="*/ 90 h 90"/>
                <a:gd name="T22" fmla="*/ 59 w 59"/>
                <a:gd name="T23" fmla="*/ 0 h 90"/>
                <a:gd name="T24" fmla="*/ 57 w 59"/>
                <a:gd name="T25" fmla="*/ 0 h 90"/>
                <a:gd name="T26" fmla="*/ 28 w 59"/>
                <a:gd name="T27" fmla="*/ 5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90">
                  <a:moveTo>
                    <a:pt x="28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9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57" y="9"/>
                  </a:lnTo>
                  <a:lnTo>
                    <a:pt x="57" y="90"/>
                  </a:lnTo>
                  <a:lnTo>
                    <a:pt x="59" y="9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580"/>
            <p:cNvSpPr>
              <a:spLocks/>
            </p:cNvSpPr>
            <p:nvPr/>
          </p:nvSpPr>
          <p:spPr bwMode="auto">
            <a:xfrm>
              <a:off x="6957729" y="2073260"/>
              <a:ext cx="39925" cy="99814"/>
            </a:xfrm>
            <a:custGeom>
              <a:avLst/>
              <a:gdLst>
                <a:gd name="T0" fmla="*/ 0 w 36"/>
                <a:gd name="T1" fmla="*/ 90 h 90"/>
                <a:gd name="T2" fmla="*/ 36 w 36"/>
                <a:gd name="T3" fmla="*/ 90 h 90"/>
                <a:gd name="T4" fmla="*/ 36 w 36"/>
                <a:gd name="T5" fmla="*/ 87 h 90"/>
                <a:gd name="T6" fmla="*/ 5 w 36"/>
                <a:gd name="T7" fmla="*/ 87 h 90"/>
                <a:gd name="T8" fmla="*/ 5 w 36"/>
                <a:gd name="T9" fmla="*/ 47 h 90"/>
                <a:gd name="T10" fmla="*/ 29 w 36"/>
                <a:gd name="T11" fmla="*/ 47 h 90"/>
                <a:gd name="T12" fmla="*/ 29 w 36"/>
                <a:gd name="T13" fmla="*/ 45 h 90"/>
                <a:gd name="T14" fmla="*/ 5 w 36"/>
                <a:gd name="T15" fmla="*/ 45 h 90"/>
                <a:gd name="T16" fmla="*/ 5 w 36"/>
                <a:gd name="T17" fmla="*/ 2 h 90"/>
                <a:gd name="T18" fmla="*/ 36 w 36"/>
                <a:gd name="T19" fmla="*/ 2 h 90"/>
                <a:gd name="T20" fmla="*/ 36 w 36"/>
                <a:gd name="T21" fmla="*/ 0 h 90"/>
                <a:gd name="T22" fmla="*/ 0 w 36"/>
                <a:gd name="T23" fmla="*/ 0 h 90"/>
                <a:gd name="T24" fmla="*/ 0 w 36"/>
                <a:gd name="T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0">
                  <a:moveTo>
                    <a:pt x="0" y="90"/>
                  </a:moveTo>
                  <a:lnTo>
                    <a:pt x="36" y="90"/>
                  </a:lnTo>
                  <a:lnTo>
                    <a:pt x="36" y="87"/>
                  </a:lnTo>
                  <a:lnTo>
                    <a:pt x="5" y="87"/>
                  </a:lnTo>
                  <a:lnTo>
                    <a:pt x="5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5" y="45"/>
                  </a:lnTo>
                  <a:lnTo>
                    <a:pt x="5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581"/>
            <p:cNvSpPr>
              <a:spLocks noChangeArrowheads="1"/>
            </p:cNvSpPr>
            <p:nvPr/>
          </p:nvSpPr>
          <p:spPr bwMode="auto">
            <a:xfrm>
              <a:off x="6369935" y="2123167"/>
              <a:ext cx="238445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582"/>
            <p:cNvSpPr>
              <a:spLocks noChangeArrowheads="1"/>
            </p:cNvSpPr>
            <p:nvPr/>
          </p:nvSpPr>
          <p:spPr bwMode="auto">
            <a:xfrm>
              <a:off x="7009854" y="2123167"/>
              <a:ext cx="231791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92" name="Picture 634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5443" y="999704"/>
              <a:ext cx="842875" cy="826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3" name="Picture 635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99321" y="875491"/>
              <a:ext cx="236226" cy="245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" name="Picture 636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4166" y="1102845"/>
              <a:ext cx="668755" cy="66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637"/>
            <p:cNvSpPr>
              <a:spLocks/>
            </p:cNvSpPr>
            <p:nvPr/>
          </p:nvSpPr>
          <p:spPr bwMode="auto">
            <a:xfrm>
              <a:off x="6621688" y="1204877"/>
              <a:ext cx="412565" cy="561177"/>
            </a:xfrm>
            <a:custGeom>
              <a:avLst/>
              <a:gdLst>
                <a:gd name="T0" fmla="*/ 24 w 157"/>
                <a:gd name="T1" fmla="*/ 146 h 214"/>
                <a:gd name="T2" fmla="*/ 7 w 157"/>
                <a:gd name="T3" fmla="*/ 60 h 214"/>
                <a:gd name="T4" fmla="*/ 42 w 157"/>
                <a:gd name="T5" fmla="*/ 2 h 214"/>
                <a:gd name="T6" fmla="*/ 105 w 157"/>
                <a:gd name="T7" fmla="*/ 1 h 214"/>
                <a:gd name="T8" fmla="*/ 144 w 157"/>
                <a:gd name="T9" fmla="*/ 65 h 214"/>
                <a:gd name="T10" fmla="*/ 125 w 157"/>
                <a:gd name="T11" fmla="*/ 172 h 214"/>
                <a:gd name="T12" fmla="*/ 95 w 157"/>
                <a:gd name="T13" fmla="*/ 145 h 214"/>
                <a:gd name="T14" fmla="*/ 57 w 157"/>
                <a:gd name="T15" fmla="*/ 160 h 214"/>
                <a:gd name="T16" fmla="*/ 24 w 157"/>
                <a:gd name="T17" fmla="*/ 14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14">
                  <a:moveTo>
                    <a:pt x="24" y="146"/>
                  </a:moveTo>
                  <a:cubicBezTo>
                    <a:pt x="19" y="116"/>
                    <a:pt x="16" y="92"/>
                    <a:pt x="7" y="60"/>
                  </a:cubicBezTo>
                  <a:cubicBezTo>
                    <a:pt x="0" y="35"/>
                    <a:pt x="2" y="1"/>
                    <a:pt x="42" y="2"/>
                  </a:cubicBezTo>
                  <a:cubicBezTo>
                    <a:pt x="82" y="3"/>
                    <a:pt x="81" y="2"/>
                    <a:pt x="105" y="1"/>
                  </a:cubicBezTo>
                  <a:cubicBezTo>
                    <a:pt x="128" y="0"/>
                    <a:pt x="157" y="6"/>
                    <a:pt x="144" y="65"/>
                  </a:cubicBezTo>
                  <a:cubicBezTo>
                    <a:pt x="130" y="123"/>
                    <a:pt x="126" y="158"/>
                    <a:pt x="125" y="172"/>
                  </a:cubicBezTo>
                  <a:cubicBezTo>
                    <a:pt x="123" y="194"/>
                    <a:pt x="100" y="187"/>
                    <a:pt x="95" y="145"/>
                  </a:cubicBezTo>
                  <a:cubicBezTo>
                    <a:pt x="89" y="102"/>
                    <a:pt x="67" y="99"/>
                    <a:pt x="57" y="160"/>
                  </a:cubicBezTo>
                  <a:cubicBezTo>
                    <a:pt x="48" y="214"/>
                    <a:pt x="30" y="177"/>
                    <a:pt x="24" y="146"/>
                  </a:cubicBezTo>
                  <a:close/>
                </a:path>
              </a:pathLst>
            </a:custGeom>
            <a:solidFill>
              <a:srgbClr val="F7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38"/>
            <p:cNvSpPr>
              <a:spLocks/>
            </p:cNvSpPr>
            <p:nvPr/>
          </p:nvSpPr>
          <p:spPr bwMode="auto">
            <a:xfrm>
              <a:off x="6650524" y="1214859"/>
              <a:ext cx="328278" cy="184101"/>
            </a:xfrm>
            <a:custGeom>
              <a:avLst/>
              <a:gdLst>
                <a:gd name="T0" fmla="*/ 105 w 125"/>
                <a:gd name="T1" fmla="*/ 1 h 70"/>
                <a:gd name="T2" fmla="*/ 114 w 125"/>
                <a:gd name="T3" fmla="*/ 16 h 70"/>
                <a:gd name="T4" fmla="*/ 87 w 125"/>
                <a:gd name="T5" fmla="*/ 16 h 70"/>
                <a:gd name="T6" fmla="*/ 31 w 125"/>
                <a:gd name="T7" fmla="*/ 25 h 70"/>
                <a:gd name="T8" fmla="*/ 13 w 125"/>
                <a:gd name="T9" fmla="*/ 69 h 70"/>
                <a:gd name="T10" fmla="*/ 2 w 125"/>
                <a:gd name="T11" fmla="*/ 22 h 70"/>
                <a:gd name="T12" fmla="*/ 44 w 125"/>
                <a:gd name="T13" fmla="*/ 2 h 70"/>
                <a:gd name="T14" fmla="*/ 105 w 125"/>
                <a:gd name="T15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70">
                  <a:moveTo>
                    <a:pt x="105" y="1"/>
                  </a:moveTo>
                  <a:cubicBezTo>
                    <a:pt x="118" y="0"/>
                    <a:pt x="125" y="11"/>
                    <a:pt x="114" y="16"/>
                  </a:cubicBezTo>
                  <a:cubicBezTo>
                    <a:pt x="108" y="19"/>
                    <a:pt x="94" y="16"/>
                    <a:pt x="87" y="16"/>
                  </a:cubicBezTo>
                  <a:cubicBezTo>
                    <a:pt x="72" y="16"/>
                    <a:pt x="41" y="14"/>
                    <a:pt x="31" y="25"/>
                  </a:cubicBezTo>
                  <a:cubicBezTo>
                    <a:pt x="24" y="33"/>
                    <a:pt x="23" y="70"/>
                    <a:pt x="13" y="69"/>
                  </a:cubicBezTo>
                  <a:cubicBezTo>
                    <a:pt x="4" y="68"/>
                    <a:pt x="0" y="29"/>
                    <a:pt x="2" y="22"/>
                  </a:cubicBezTo>
                  <a:cubicBezTo>
                    <a:pt x="7" y="2"/>
                    <a:pt x="27" y="2"/>
                    <a:pt x="44" y="2"/>
                  </a:cubicBezTo>
                  <a:cubicBezTo>
                    <a:pt x="66" y="2"/>
                    <a:pt x="85" y="3"/>
                    <a:pt x="10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9764707" y="3659009"/>
            <a:ext cx="720360" cy="1092105"/>
            <a:chOff x="6325573" y="2298396"/>
            <a:chExt cx="926053" cy="1296475"/>
          </a:xfrm>
        </p:grpSpPr>
        <p:sp>
          <p:nvSpPr>
            <p:cNvPr id="498" name="Freeform 745"/>
            <p:cNvSpPr>
              <a:spLocks/>
            </p:cNvSpPr>
            <p:nvPr/>
          </p:nvSpPr>
          <p:spPr bwMode="auto">
            <a:xfrm>
              <a:off x="6344427" y="3329809"/>
              <a:ext cx="102032" cy="133085"/>
            </a:xfrm>
            <a:custGeom>
              <a:avLst/>
              <a:gdLst>
                <a:gd name="T0" fmla="*/ 7 w 39"/>
                <a:gd name="T1" fmla="*/ 43 h 51"/>
                <a:gd name="T2" fmla="*/ 16 w 39"/>
                <a:gd name="T3" fmla="*/ 49 h 51"/>
                <a:gd name="T4" fmla="*/ 25 w 39"/>
                <a:gd name="T5" fmla="*/ 51 h 51"/>
                <a:gd name="T6" fmla="*/ 37 w 39"/>
                <a:gd name="T7" fmla="*/ 48 h 51"/>
                <a:gd name="T8" fmla="*/ 39 w 39"/>
                <a:gd name="T9" fmla="*/ 47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5 h 51"/>
                <a:gd name="T20" fmla="*/ 13 w 39"/>
                <a:gd name="T21" fmla="*/ 13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3 h 51"/>
                <a:gd name="T28" fmla="*/ 25 w 39"/>
                <a:gd name="T29" fmla="*/ 0 h 51"/>
                <a:gd name="T30" fmla="*/ 16 w 39"/>
                <a:gd name="T31" fmla="*/ 2 h 51"/>
                <a:gd name="T32" fmla="*/ 7 w 39"/>
                <a:gd name="T33" fmla="*/ 8 h 51"/>
                <a:gd name="T34" fmla="*/ 2 w 39"/>
                <a:gd name="T35" fmla="*/ 16 h 51"/>
                <a:gd name="T36" fmla="*/ 0 w 39"/>
                <a:gd name="T37" fmla="*/ 25 h 51"/>
                <a:gd name="T38" fmla="*/ 2 w 39"/>
                <a:gd name="T39" fmla="*/ 35 h 51"/>
                <a:gd name="T40" fmla="*/ 7 w 39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3"/>
                  </a:moveTo>
                  <a:cubicBezTo>
                    <a:pt x="10" y="46"/>
                    <a:pt x="12" y="48"/>
                    <a:pt x="16" y="49"/>
                  </a:cubicBezTo>
                  <a:cubicBezTo>
                    <a:pt x="19" y="50"/>
                    <a:pt x="22" y="51"/>
                    <a:pt x="25" y="51"/>
                  </a:cubicBezTo>
                  <a:cubicBezTo>
                    <a:pt x="29" y="51"/>
                    <a:pt x="33" y="50"/>
                    <a:pt x="37" y="48"/>
                  </a:cubicBezTo>
                  <a:cubicBezTo>
                    <a:pt x="38" y="48"/>
                    <a:pt x="39" y="47"/>
                    <a:pt x="39" y="4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1"/>
                    <a:pt x="33" y="41"/>
                  </a:cubicBezTo>
                  <a:cubicBezTo>
                    <a:pt x="31" y="42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1" y="9"/>
                    <a:pt x="33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2" y="3"/>
                    <a:pt x="10" y="5"/>
                    <a:pt x="7" y="8"/>
                  </a:cubicBezTo>
                  <a:cubicBezTo>
                    <a:pt x="5" y="10"/>
                    <a:pt x="3" y="13"/>
                    <a:pt x="2" y="16"/>
                  </a:cubicBezTo>
                  <a:cubicBezTo>
                    <a:pt x="1" y="19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746"/>
            <p:cNvSpPr>
              <a:spLocks noEditPoints="1"/>
            </p:cNvSpPr>
            <p:nvPr/>
          </p:nvSpPr>
          <p:spPr bwMode="auto">
            <a:xfrm>
              <a:off x="6459768" y="3329809"/>
              <a:ext cx="133085" cy="133085"/>
            </a:xfrm>
            <a:custGeom>
              <a:avLst/>
              <a:gdLst>
                <a:gd name="T0" fmla="*/ 44 w 51"/>
                <a:gd name="T1" fmla="*/ 7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7 h 51"/>
                <a:gd name="T10" fmla="*/ 2 w 51"/>
                <a:gd name="T11" fmla="*/ 16 h 51"/>
                <a:gd name="T12" fmla="*/ 0 w 51"/>
                <a:gd name="T13" fmla="*/ 25 h 51"/>
                <a:gd name="T14" fmla="*/ 2 w 51"/>
                <a:gd name="T15" fmla="*/ 35 h 51"/>
                <a:gd name="T16" fmla="*/ 8 w 51"/>
                <a:gd name="T17" fmla="*/ 43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3 h 51"/>
                <a:gd name="T26" fmla="*/ 49 w 51"/>
                <a:gd name="T27" fmla="*/ 35 h 51"/>
                <a:gd name="T28" fmla="*/ 51 w 51"/>
                <a:gd name="T29" fmla="*/ 25 h 51"/>
                <a:gd name="T30" fmla="*/ 49 w 51"/>
                <a:gd name="T31" fmla="*/ 16 h 51"/>
                <a:gd name="T32" fmla="*/ 44 w 51"/>
                <a:gd name="T33" fmla="*/ 7 h 51"/>
                <a:gd name="T34" fmla="*/ 38 w 51"/>
                <a:gd name="T35" fmla="*/ 38 h 51"/>
                <a:gd name="T36" fmla="*/ 26 w 51"/>
                <a:gd name="T37" fmla="*/ 43 h 51"/>
                <a:gd name="T38" fmla="*/ 14 w 51"/>
                <a:gd name="T39" fmla="*/ 38 h 51"/>
                <a:gd name="T40" fmla="*/ 8 w 51"/>
                <a:gd name="T41" fmla="*/ 25 h 51"/>
                <a:gd name="T42" fmla="*/ 14 w 51"/>
                <a:gd name="T43" fmla="*/ 13 h 51"/>
                <a:gd name="T44" fmla="*/ 26 w 51"/>
                <a:gd name="T45" fmla="*/ 8 h 51"/>
                <a:gd name="T46" fmla="*/ 38 w 51"/>
                <a:gd name="T47" fmla="*/ 13 h 51"/>
                <a:gd name="T48" fmla="*/ 43 w 51"/>
                <a:gd name="T49" fmla="*/ 25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7"/>
                  </a:moveTo>
                  <a:cubicBezTo>
                    <a:pt x="41" y="5"/>
                    <a:pt x="39" y="3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3"/>
                    <a:pt x="10" y="5"/>
                    <a:pt x="8" y="7"/>
                  </a:cubicBezTo>
                  <a:cubicBezTo>
                    <a:pt x="6" y="10"/>
                    <a:pt x="4" y="13"/>
                    <a:pt x="2" y="16"/>
                  </a:cubicBezTo>
                  <a:cubicBezTo>
                    <a:pt x="1" y="19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4" y="38"/>
                    <a:pt x="6" y="41"/>
                    <a:pt x="8" y="43"/>
                  </a:cubicBezTo>
                  <a:cubicBezTo>
                    <a:pt x="10" y="46"/>
                    <a:pt x="13" y="48"/>
                    <a:pt x="16" y="49"/>
                  </a:cubicBezTo>
                  <a:cubicBezTo>
                    <a:pt x="19" y="50"/>
                    <a:pt x="22" y="51"/>
                    <a:pt x="26" y="51"/>
                  </a:cubicBezTo>
                  <a:cubicBezTo>
                    <a:pt x="29" y="51"/>
                    <a:pt x="33" y="50"/>
                    <a:pt x="36" y="49"/>
                  </a:cubicBezTo>
                  <a:cubicBezTo>
                    <a:pt x="39" y="48"/>
                    <a:pt x="41" y="46"/>
                    <a:pt x="44" y="43"/>
                  </a:cubicBezTo>
                  <a:cubicBezTo>
                    <a:pt x="46" y="41"/>
                    <a:pt x="48" y="38"/>
                    <a:pt x="49" y="35"/>
                  </a:cubicBezTo>
                  <a:cubicBezTo>
                    <a:pt x="51" y="32"/>
                    <a:pt x="51" y="29"/>
                    <a:pt x="51" y="25"/>
                  </a:cubicBezTo>
                  <a:cubicBezTo>
                    <a:pt x="51" y="22"/>
                    <a:pt x="51" y="19"/>
                    <a:pt x="49" y="16"/>
                  </a:cubicBezTo>
                  <a:cubicBezTo>
                    <a:pt x="48" y="13"/>
                    <a:pt x="46" y="10"/>
                    <a:pt x="44" y="7"/>
                  </a:cubicBezTo>
                  <a:close/>
                  <a:moveTo>
                    <a:pt x="38" y="38"/>
                  </a:moveTo>
                  <a:cubicBezTo>
                    <a:pt x="35" y="41"/>
                    <a:pt x="31" y="43"/>
                    <a:pt x="26" y="43"/>
                  </a:cubicBezTo>
                  <a:cubicBezTo>
                    <a:pt x="21" y="43"/>
                    <a:pt x="17" y="41"/>
                    <a:pt x="14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4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1" y="8"/>
                    <a:pt x="35" y="10"/>
                    <a:pt x="38" y="13"/>
                  </a:cubicBezTo>
                  <a:cubicBezTo>
                    <a:pt x="41" y="16"/>
                    <a:pt x="43" y="21"/>
                    <a:pt x="43" y="25"/>
                  </a:cubicBezTo>
                  <a:cubicBezTo>
                    <a:pt x="43" y="30"/>
                    <a:pt x="41" y="34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747"/>
            <p:cNvSpPr>
              <a:spLocks/>
            </p:cNvSpPr>
            <p:nvPr/>
          </p:nvSpPr>
          <p:spPr bwMode="auto">
            <a:xfrm>
              <a:off x="6617252" y="3329809"/>
              <a:ext cx="125322" cy="133085"/>
            </a:xfrm>
            <a:custGeom>
              <a:avLst/>
              <a:gdLst>
                <a:gd name="T0" fmla="*/ 94 w 113"/>
                <a:gd name="T1" fmla="*/ 120 h 120"/>
                <a:gd name="T2" fmla="*/ 113 w 113"/>
                <a:gd name="T3" fmla="*/ 120 h 120"/>
                <a:gd name="T4" fmla="*/ 113 w 113"/>
                <a:gd name="T5" fmla="*/ 0 h 120"/>
                <a:gd name="T6" fmla="*/ 56 w 113"/>
                <a:gd name="T7" fmla="*/ 66 h 120"/>
                <a:gd name="T8" fmla="*/ 0 w 113"/>
                <a:gd name="T9" fmla="*/ 0 h 120"/>
                <a:gd name="T10" fmla="*/ 0 w 113"/>
                <a:gd name="T11" fmla="*/ 120 h 120"/>
                <a:gd name="T12" fmla="*/ 19 w 113"/>
                <a:gd name="T13" fmla="*/ 120 h 120"/>
                <a:gd name="T14" fmla="*/ 19 w 113"/>
                <a:gd name="T15" fmla="*/ 52 h 120"/>
                <a:gd name="T16" fmla="*/ 56 w 113"/>
                <a:gd name="T17" fmla="*/ 94 h 120"/>
                <a:gd name="T18" fmla="*/ 94 w 113"/>
                <a:gd name="T19" fmla="*/ 52 h 120"/>
                <a:gd name="T20" fmla="*/ 94 w 113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20">
                  <a:moveTo>
                    <a:pt x="94" y="120"/>
                  </a:moveTo>
                  <a:lnTo>
                    <a:pt x="113" y="120"/>
                  </a:lnTo>
                  <a:lnTo>
                    <a:pt x="113" y="0"/>
                  </a:lnTo>
                  <a:lnTo>
                    <a:pt x="56" y="66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52"/>
                  </a:lnTo>
                  <a:lnTo>
                    <a:pt x="56" y="94"/>
                  </a:lnTo>
                  <a:lnTo>
                    <a:pt x="94" y="52"/>
                  </a:lnTo>
                  <a:lnTo>
                    <a:pt x="94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748"/>
            <p:cNvSpPr>
              <a:spLocks noEditPoints="1"/>
            </p:cNvSpPr>
            <p:nvPr/>
          </p:nvSpPr>
          <p:spPr bwMode="auto">
            <a:xfrm>
              <a:off x="6779172" y="3329809"/>
              <a:ext cx="84288" cy="133085"/>
            </a:xfrm>
            <a:custGeom>
              <a:avLst/>
              <a:gdLst>
                <a:gd name="T0" fmla="*/ 28 w 32"/>
                <a:gd name="T1" fmla="*/ 29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4 h 51"/>
                <a:gd name="T18" fmla="*/ 15 w 32"/>
                <a:gd name="T19" fmla="*/ 34 h 51"/>
                <a:gd name="T20" fmla="*/ 28 w 32"/>
                <a:gd name="T21" fmla="*/ 29 h 51"/>
                <a:gd name="T22" fmla="*/ 23 w 32"/>
                <a:gd name="T23" fmla="*/ 24 h 51"/>
                <a:gd name="T24" fmla="*/ 15 w 32"/>
                <a:gd name="T25" fmla="*/ 26 h 51"/>
                <a:gd name="T26" fmla="*/ 8 w 32"/>
                <a:gd name="T27" fmla="*/ 26 h 51"/>
                <a:gd name="T28" fmla="*/ 8 w 32"/>
                <a:gd name="T29" fmla="*/ 7 h 51"/>
                <a:gd name="T30" fmla="*/ 15 w 32"/>
                <a:gd name="T31" fmla="*/ 7 h 51"/>
                <a:gd name="T32" fmla="*/ 23 w 32"/>
                <a:gd name="T33" fmla="*/ 10 h 51"/>
                <a:gd name="T34" fmla="*/ 25 w 32"/>
                <a:gd name="T35" fmla="*/ 17 h 51"/>
                <a:gd name="T36" fmla="*/ 23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9"/>
                  </a:moveTo>
                  <a:cubicBezTo>
                    <a:pt x="31" y="26"/>
                    <a:pt x="32" y="22"/>
                    <a:pt x="32" y="17"/>
                  </a:cubicBezTo>
                  <a:cubicBezTo>
                    <a:pt x="32" y="12"/>
                    <a:pt x="31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4"/>
                    <a:pt x="26" y="31"/>
                    <a:pt x="28" y="29"/>
                  </a:cubicBezTo>
                  <a:close/>
                  <a:moveTo>
                    <a:pt x="23" y="24"/>
                  </a:moveTo>
                  <a:cubicBezTo>
                    <a:pt x="21" y="26"/>
                    <a:pt x="18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1" y="8"/>
                    <a:pt x="23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3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749"/>
            <p:cNvSpPr>
              <a:spLocks noEditPoints="1"/>
            </p:cNvSpPr>
            <p:nvPr/>
          </p:nvSpPr>
          <p:spPr bwMode="auto">
            <a:xfrm>
              <a:off x="6869005" y="3329809"/>
              <a:ext cx="115341" cy="133085"/>
            </a:xfrm>
            <a:custGeom>
              <a:avLst/>
              <a:gdLst>
                <a:gd name="T0" fmla="*/ 0 w 104"/>
                <a:gd name="T1" fmla="*/ 120 h 120"/>
                <a:gd name="T2" fmla="*/ 21 w 104"/>
                <a:gd name="T3" fmla="*/ 120 h 120"/>
                <a:gd name="T4" fmla="*/ 30 w 104"/>
                <a:gd name="T5" fmla="*/ 94 h 120"/>
                <a:gd name="T6" fmla="*/ 73 w 104"/>
                <a:gd name="T7" fmla="*/ 94 h 120"/>
                <a:gd name="T8" fmla="*/ 82 w 104"/>
                <a:gd name="T9" fmla="*/ 120 h 120"/>
                <a:gd name="T10" fmla="*/ 104 w 104"/>
                <a:gd name="T11" fmla="*/ 120 h 120"/>
                <a:gd name="T12" fmla="*/ 52 w 104"/>
                <a:gd name="T13" fmla="*/ 0 h 120"/>
                <a:gd name="T14" fmla="*/ 0 w 104"/>
                <a:gd name="T15" fmla="*/ 120 h 120"/>
                <a:gd name="T16" fmla="*/ 38 w 104"/>
                <a:gd name="T17" fmla="*/ 78 h 120"/>
                <a:gd name="T18" fmla="*/ 52 w 104"/>
                <a:gd name="T19" fmla="*/ 47 h 120"/>
                <a:gd name="T20" fmla="*/ 66 w 104"/>
                <a:gd name="T21" fmla="*/ 78 h 120"/>
                <a:gd name="T22" fmla="*/ 38 w 104"/>
                <a:gd name="T23" fmla="*/ 7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0">
                  <a:moveTo>
                    <a:pt x="0" y="120"/>
                  </a:moveTo>
                  <a:lnTo>
                    <a:pt x="21" y="120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82" y="120"/>
                  </a:lnTo>
                  <a:lnTo>
                    <a:pt x="104" y="120"/>
                  </a:lnTo>
                  <a:lnTo>
                    <a:pt x="52" y="0"/>
                  </a:lnTo>
                  <a:lnTo>
                    <a:pt x="0" y="120"/>
                  </a:lnTo>
                  <a:close/>
                  <a:moveTo>
                    <a:pt x="38" y="78"/>
                  </a:moveTo>
                  <a:lnTo>
                    <a:pt x="52" y="47"/>
                  </a:lnTo>
                  <a:lnTo>
                    <a:pt x="66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750"/>
            <p:cNvSpPr>
              <a:spLocks/>
            </p:cNvSpPr>
            <p:nvPr/>
          </p:nvSpPr>
          <p:spPr bwMode="auto">
            <a:xfrm>
              <a:off x="7007636" y="3329809"/>
              <a:ext cx="99814" cy="133085"/>
            </a:xfrm>
            <a:custGeom>
              <a:avLst/>
              <a:gdLst>
                <a:gd name="T0" fmla="*/ 19 w 90"/>
                <a:gd name="T1" fmla="*/ 47 h 120"/>
                <a:gd name="T2" fmla="*/ 90 w 90"/>
                <a:gd name="T3" fmla="*/ 120 h 120"/>
                <a:gd name="T4" fmla="*/ 90 w 90"/>
                <a:gd name="T5" fmla="*/ 0 h 120"/>
                <a:gd name="T6" fmla="*/ 71 w 90"/>
                <a:gd name="T7" fmla="*/ 0 h 120"/>
                <a:gd name="T8" fmla="*/ 71 w 90"/>
                <a:gd name="T9" fmla="*/ 73 h 120"/>
                <a:gd name="T10" fmla="*/ 0 w 90"/>
                <a:gd name="T11" fmla="*/ 0 h 120"/>
                <a:gd name="T12" fmla="*/ 0 w 90"/>
                <a:gd name="T13" fmla="*/ 120 h 120"/>
                <a:gd name="T14" fmla="*/ 19 w 90"/>
                <a:gd name="T15" fmla="*/ 120 h 120"/>
                <a:gd name="T16" fmla="*/ 19 w 90"/>
                <a:gd name="T17" fmla="*/ 4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0">
                  <a:moveTo>
                    <a:pt x="19" y="47"/>
                  </a:moveTo>
                  <a:lnTo>
                    <a:pt x="90" y="120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3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19" y="120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751"/>
            <p:cNvSpPr>
              <a:spLocks/>
            </p:cNvSpPr>
            <p:nvPr/>
          </p:nvSpPr>
          <p:spPr bwMode="auto">
            <a:xfrm>
              <a:off x="7115213" y="3329809"/>
              <a:ext cx="115341" cy="133085"/>
            </a:xfrm>
            <a:custGeom>
              <a:avLst/>
              <a:gdLst>
                <a:gd name="T0" fmla="*/ 43 w 104"/>
                <a:gd name="T1" fmla="*/ 120 h 120"/>
                <a:gd name="T2" fmla="*/ 62 w 104"/>
                <a:gd name="T3" fmla="*/ 120 h 120"/>
                <a:gd name="T4" fmla="*/ 62 w 104"/>
                <a:gd name="T5" fmla="*/ 57 h 120"/>
                <a:gd name="T6" fmla="*/ 104 w 104"/>
                <a:gd name="T7" fmla="*/ 0 h 120"/>
                <a:gd name="T8" fmla="*/ 83 w 104"/>
                <a:gd name="T9" fmla="*/ 0 h 120"/>
                <a:gd name="T10" fmla="*/ 52 w 104"/>
                <a:gd name="T11" fmla="*/ 42 h 120"/>
                <a:gd name="T12" fmla="*/ 21 w 104"/>
                <a:gd name="T13" fmla="*/ 0 h 120"/>
                <a:gd name="T14" fmla="*/ 0 w 104"/>
                <a:gd name="T15" fmla="*/ 0 h 120"/>
                <a:gd name="T16" fmla="*/ 43 w 104"/>
                <a:gd name="T17" fmla="*/ 57 h 120"/>
                <a:gd name="T18" fmla="*/ 43 w 104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0">
                  <a:moveTo>
                    <a:pt x="43" y="120"/>
                  </a:moveTo>
                  <a:lnTo>
                    <a:pt x="62" y="120"/>
                  </a:lnTo>
                  <a:lnTo>
                    <a:pt x="62" y="57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3" y="57"/>
                  </a:lnTo>
                  <a:lnTo>
                    <a:pt x="43" y="12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752"/>
            <p:cNvSpPr>
              <a:spLocks/>
            </p:cNvSpPr>
            <p:nvPr/>
          </p:nvSpPr>
          <p:spPr bwMode="auto">
            <a:xfrm>
              <a:off x="6617252" y="3491730"/>
              <a:ext cx="54343" cy="103141"/>
            </a:xfrm>
            <a:custGeom>
              <a:avLst/>
              <a:gdLst>
                <a:gd name="T0" fmla="*/ 45 w 49"/>
                <a:gd name="T1" fmla="*/ 86 h 93"/>
                <a:gd name="T2" fmla="*/ 2 w 49"/>
                <a:gd name="T3" fmla="*/ 0 h 93"/>
                <a:gd name="T4" fmla="*/ 0 w 49"/>
                <a:gd name="T5" fmla="*/ 0 h 93"/>
                <a:gd name="T6" fmla="*/ 0 w 49"/>
                <a:gd name="T7" fmla="*/ 93 h 93"/>
                <a:gd name="T8" fmla="*/ 2 w 49"/>
                <a:gd name="T9" fmla="*/ 93 h 93"/>
                <a:gd name="T10" fmla="*/ 2 w 49"/>
                <a:gd name="T11" fmla="*/ 10 h 93"/>
                <a:gd name="T12" fmla="*/ 45 w 49"/>
                <a:gd name="T13" fmla="*/ 93 h 93"/>
                <a:gd name="T14" fmla="*/ 49 w 49"/>
                <a:gd name="T15" fmla="*/ 93 h 93"/>
                <a:gd name="T16" fmla="*/ 49 w 49"/>
                <a:gd name="T17" fmla="*/ 0 h 93"/>
                <a:gd name="T18" fmla="*/ 45 w 49"/>
                <a:gd name="T19" fmla="*/ 0 h 93"/>
                <a:gd name="T20" fmla="*/ 45 w 49"/>
                <a:gd name="T21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93">
                  <a:moveTo>
                    <a:pt x="45" y="8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10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86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53"/>
            <p:cNvSpPr>
              <a:spLocks noEditPoints="1"/>
            </p:cNvSpPr>
            <p:nvPr/>
          </p:nvSpPr>
          <p:spPr bwMode="auto">
            <a:xfrm>
              <a:off x="6715957" y="3491730"/>
              <a:ext cx="60998" cy="103141"/>
            </a:xfrm>
            <a:custGeom>
              <a:avLst/>
              <a:gdLst>
                <a:gd name="T0" fmla="*/ 24 w 55"/>
                <a:gd name="T1" fmla="*/ 0 h 93"/>
                <a:gd name="T2" fmla="*/ 0 w 55"/>
                <a:gd name="T3" fmla="*/ 93 h 93"/>
                <a:gd name="T4" fmla="*/ 5 w 55"/>
                <a:gd name="T5" fmla="*/ 93 h 93"/>
                <a:gd name="T6" fmla="*/ 12 w 55"/>
                <a:gd name="T7" fmla="*/ 64 h 93"/>
                <a:gd name="T8" fmla="*/ 43 w 55"/>
                <a:gd name="T9" fmla="*/ 64 h 93"/>
                <a:gd name="T10" fmla="*/ 50 w 55"/>
                <a:gd name="T11" fmla="*/ 93 h 93"/>
                <a:gd name="T12" fmla="*/ 55 w 55"/>
                <a:gd name="T13" fmla="*/ 93 h 93"/>
                <a:gd name="T14" fmla="*/ 31 w 55"/>
                <a:gd name="T15" fmla="*/ 0 h 93"/>
                <a:gd name="T16" fmla="*/ 24 w 55"/>
                <a:gd name="T17" fmla="*/ 0 h 93"/>
                <a:gd name="T18" fmla="*/ 12 w 55"/>
                <a:gd name="T19" fmla="*/ 60 h 93"/>
                <a:gd name="T20" fmla="*/ 26 w 55"/>
                <a:gd name="T21" fmla="*/ 5 h 93"/>
                <a:gd name="T22" fmla="*/ 43 w 55"/>
                <a:gd name="T23" fmla="*/ 60 h 93"/>
                <a:gd name="T24" fmla="*/ 12 w 55"/>
                <a:gd name="T2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3">
                  <a:moveTo>
                    <a:pt x="24" y="0"/>
                  </a:moveTo>
                  <a:lnTo>
                    <a:pt x="0" y="93"/>
                  </a:lnTo>
                  <a:lnTo>
                    <a:pt x="5" y="93"/>
                  </a:lnTo>
                  <a:lnTo>
                    <a:pt x="12" y="64"/>
                  </a:lnTo>
                  <a:lnTo>
                    <a:pt x="43" y="64"/>
                  </a:lnTo>
                  <a:lnTo>
                    <a:pt x="50" y="93"/>
                  </a:lnTo>
                  <a:lnTo>
                    <a:pt x="55" y="93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60"/>
                  </a:moveTo>
                  <a:lnTo>
                    <a:pt x="26" y="5"/>
                  </a:lnTo>
                  <a:lnTo>
                    <a:pt x="43" y="60"/>
                  </a:lnTo>
                  <a:lnTo>
                    <a:pt x="12" y="6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54"/>
            <p:cNvSpPr>
              <a:spLocks/>
            </p:cNvSpPr>
            <p:nvPr/>
          </p:nvSpPr>
          <p:spPr bwMode="auto">
            <a:xfrm>
              <a:off x="6821317" y="3491730"/>
              <a:ext cx="68761" cy="103141"/>
            </a:xfrm>
            <a:custGeom>
              <a:avLst/>
              <a:gdLst>
                <a:gd name="T0" fmla="*/ 31 w 62"/>
                <a:gd name="T1" fmla="*/ 60 h 93"/>
                <a:gd name="T2" fmla="*/ 2 w 62"/>
                <a:gd name="T3" fmla="*/ 0 h 93"/>
                <a:gd name="T4" fmla="*/ 0 w 62"/>
                <a:gd name="T5" fmla="*/ 0 h 93"/>
                <a:gd name="T6" fmla="*/ 0 w 62"/>
                <a:gd name="T7" fmla="*/ 93 h 93"/>
                <a:gd name="T8" fmla="*/ 5 w 62"/>
                <a:gd name="T9" fmla="*/ 93 h 93"/>
                <a:gd name="T10" fmla="*/ 5 w 62"/>
                <a:gd name="T11" fmla="*/ 10 h 93"/>
                <a:gd name="T12" fmla="*/ 31 w 62"/>
                <a:gd name="T13" fmla="*/ 67 h 93"/>
                <a:gd name="T14" fmla="*/ 31 w 62"/>
                <a:gd name="T15" fmla="*/ 67 h 93"/>
                <a:gd name="T16" fmla="*/ 57 w 62"/>
                <a:gd name="T17" fmla="*/ 10 h 93"/>
                <a:gd name="T18" fmla="*/ 57 w 62"/>
                <a:gd name="T19" fmla="*/ 93 h 93"/>
                <a:gd name="T20" fmla="*/ 62 w 62"/>
                <a:gd name="T21" fmla="*/ 93 h 93"/>
                <a:gd name="T22" fmla="*/ 62 w 62"/>
                <a:gd name="T23" fmla="*/ 0 h 93"/>
                <a:gd name="T24" fmla="*/ 59 w 62"/>
                <a:gd name="T25" fmla="*/ 0 h 93"/>
                <a:gd name="T26" fmla="*/ 31 w 62"/>
                <a:gd name="T27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3">
                  <a:moveTo>
                    <a:pt x="31" y="6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5" y="10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57" y="10"/>
                  </a:lnTo>
                  <a:lnTo>
                    <a:pt x="57" y="93"/>
                  </a:lnTo>
                  <a:lnTo>
                    <a:pt x="62" y="93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755"/>
            <p:cNvSpPr>
              <a:spLocks/>
            </p:cNvSpPr>
            <p:nvPr/>
          </p:nvSpPr>
          <p:spPr bwMode="auto">
            <a:xfrm>
              <a:off x="6942202" y="3491730"/>
              <a:ext cx="36598" cy="103141"/>
            </a:xfrm>
            <a:custGeom>
              <a:avLst/>
              <a:gdLst>
                <a:gd name="T0" fmla="*/ 0 w 33"/>
                <a:gd name="T1" fmla="*/ 93 h 93"/>
                <a:gd name="T2" fmla="*/ 33 w 33"/>
                <a:gd name="T3" fmla="*/ 93 h 93"/>
                <a:gd name="T4" fmla="*/ 33 w 33"/>
                <a:gd name="T5" fmla="*/ 90 h 93"/>
                <a:gd name="T6" fmla="*/ 2 w 33"/>
                <a:gd name="T7" fmla="*/ 90 h 93"/>
                <a:gd name="T8" fmla="*/ 2 w 33"/>
                <a:gd name="T9" fmla="*/ 48 h 93"/>
                <a:gd name="T10" fmla="*/ 28 w 33"/>
                <a:gd name="T11" fmla="*/ 48 h 93"/>
                <a:gd name="T12" fmla="*/ 28 w 33"/>
                <a:gd name="T13" fmla="*/ 45 h 93"/>
                <a:gd name="T14" fmla="*/ 2 w 33"/>
                <a:gd name="T15" fmla="*/ 45 h 93"/>
                <a:gd name="T16" fmla="*/ 2 w 33"/>
                <a:gd name="T17" fmla="*/ 3 h 93"/>
                <a:gd name="T18" fmla="*/ 33 w 33"/>
                <a:gd name="T19" fmla="*/ 3 h 93"/>
                <a:gd name="T20" fmla="*/ 33 w 33"/>
                <a:gd name="T21" fmla="*/ 0 h 93"/>
                <a:gd name="T22" fmla="*/ 0 w 33"/>
                <a:gd name="T23" fmla="*/ 0 h 93"/>
                <a:gd name="T24" fmla="*/ 0 w 33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93">
                  <a:moveTo>
                    <a:pt x="0" y="93"/>
                  </a:moveTo>
                  <a:lnTo>
                    <a:pt x="33" y="93"/>
                  </a:lnTo>
                  <a:lnTo>
                    <a:pt x="33" y="90"/>
                  </a:lnTo>
                  <a:lnTo>
                    <a:pt x="2" y="90"/>
                  </a:lnTo>
                  <a:lnTo>
                    <a:pt x="2" y="48"/>
                  </a:lnTo>
                  <a:lnTo>
                    <a:pt x="28" y="48"/>
                  </a:lnTo>
                  <a:lnTo>
                    <a:pt x="28" y="45"/>
                  </a:lnTo>
                  <a:lnTo>
                    <a:pt x="2" y="45"/>
                  </a:lnTo>
                  <a:lnTo>
                    <a:pt x="2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Rectangle 756"/>
            <p:cNvSpPr>
              <a:spLocks noChangeArrowheads="1"/>
            </p:cNvSpPr>
            <p:nvPr/>
          </p:nvSpPr>
          <p:spPr bwMode="auto">
            <a:xfrm>
              <a:off x="6341100" y="3541637"/>
              <a:ext cx="243990" cy="3327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757"/>
            <p:cNvSpPr>
              <a:spLocks noChangeArrowheads="1"/>
            </p:cNvSpPr>
            <p:nvPr/>
          </p:nvSpPr>
          <p:spPr bwMode="auto">
            <a:xfrm>
              <a:off x="6994328" y="3541637"/>
              <a:ext cx="236226" cy="3327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58"/>
            <p:cNvSpPr>
              <a:spLocks/>
            </p:cNvSpPr>
            <p:nvPr/>
          </p:nvSpPr>
          <p:spPr bwMode="auto">
            <a:xfrm>
              <a:off x="6653851" y="2298396"/>
              <a:ext cx="322732" cy="401474"/>
            </a:xfrm>
            <a:custGeom>
              <a:avLst/>
              <a:gdLst>
                <a:gd name="T0" fmla="*/ 42 w 123"/>
                <a:gd name="T1" fmla="*/ 153 h 153"/>
                <a:gd name="T2" fmla="*/ 64 w 123"/>
                <a:gd name="T3" fmla="*/ 144 h 153"/>
                <a:gd name="T4" fmla="*/ 54 w 123"/>
                <a:gd name="T5" fmla="*/ 96 h 153"/>
                <a:gd name="T6" fmla="*/ 123 w 123"/>
                <a:gd name="T7" fmla="*/ 69 h 153"/>
                <a:gd name="T8" fmla="*/ 59 w 123"/>
                <a:gd name="T9" fmla="*/ 75 h 153"/>
                <a:gd name="T10" fmla="*/ 111 w 123"/>
                <a:gd name="T11" fmla="*/ 0 h 153"/>
                <a:gd name="T12" fmla="*/ 42 w 123"/>
                <a:gd name="T1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53">
                  <a:moveTo>
                    <a:pt x="42" y="153"/>
                  </a:moveTo>
                  <a:cubicBezTo>
                    <a:pt x="64" y="144"/>
                    <a:pt x="64" y="144"/>
                    <a:pt x="64" y="144"/>
                  </a:cubicBezTo>
                  <a:cubicBezTo>
                    <a:pt x="55" y="128"/>
                    <a:pt x="52" y="112"/>
                    <a:pt x="54" y="96"/>
                  </a:cubicBezTo>
                  <a:cubicBezTo>
                    <a:pt x="63" y="87"/>
                    <a:pt x="87" y="68"/>
                    <a:pt x="123" y="69"/>
                  </a:cubicBezTo>
                  <a:cubicBezTo>
                    <a:pt x="123" y="69"/>
                    <a:pt x="94" y="57"/>
                    <a:pt x="59" y="75"/>
                  </a:cubicBezTo>
                  <a:cubicBezTo>
                    <a:pt x="73" y="33"/>
                    <a:pt x="111" y="0"/>
                    <a:pt x="111" y="0"/>
                  </a:cubicBezTo>
                  <a:cubicBezTo>
                    <a:pt x="0" y="69"/>
                    <a:pt x="42" y="153"/>
                    <a:pt x="42" y="15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12" name="Picture 759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7568" y="2673254"/>
              <a:ext cx="582249" cy="606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3" name="Picture 760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7326" y="2785267"/>
              <a:ext cx="480217" cy="417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4" name="Picture 761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5573" y="2360503"/>
              <a:ext cx="456927" cy="708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5" name="Picture 762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3646" y="2491371"/>
              <a:ext cx="487980" cy="73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6" name="Freeform 763"/>
            <p:cNvSpPr>
              <a:spLocks/>
            </p:cNvSpPr>
            <p:nvPr/>
          </p:nvSpPr>
          <p:spPr bwMode="auto">
            <a:xfrm>
              <a:off x="6629451" y="2353848"/>
              <a:ext cx="566722" cy="419219"/>
            </a:xfrm>
            <a:custGeom>
              <a:avLst/>
              <a:gdLst>
                <a:gd name="T0" fmla="*/ 71 w 216"/>
                <a:gd name="T1" fmla="*/ 96 h 160"/>
                <a:gd name="T2" fmla="*/ 137 w 216"/>
                <a:gd name="T3" fmla="*/ 85 h 160"/>
                <a:gd name="T4" fmla="*/ 84 w 216"/>
                <a:gd name="T5" fmla="*/ 130 h 160"/>
                <a:gd name="T6" fmla="*/ 0 w 216"/>
                <a:gd name="T7" fmla="*/ 160 h 160"/>
                <a:gd name="T8" fmla="*/ 90 w 216"/>
                <a:gd name="T9" fmla="*/ 144 h 160"/>
                <a:gd name="T10" fmla="*/ 125 w 216"/>
                <a:gd name="T11" fmla="*/ 0 h 160"/>
                <a:gd name="T12" fmla="*/ 139 w 216"/>
                <a:gd name="T13" fmla="*/ 66 h 160"/>
                <a:gd name="T14" fmla="*/ 71 w 216"/>
                <a:gd name="T15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160">
                  <a:moveTo>
                    <a:pt x="71" y="96"/>
                  </a:moveTo>
                  <a:cubicBezTo>
                    <a:pt x="71" y="96"/>
                    <a:pt x="114" y="104"/>
                    <a:pt x="137" y="85"/>
                  </a:cubicBezTo>
                  <a:cubicBezTo>
                    <a:pt x="133" y="108"/>
                    <a:pt x="116" y="122"/>
                    <a:pt x="84" y="130"/>
                  </a:cubicBezTo>
                  <a:cubicBezTo>
                    <a:pt x="33" y="143"/>
                    <a:pt x="0" y="160"/>
                    <a:pt x="0" y="160"/>
                  </a:cubicBezTo>
                  <a:cubicBezTo>
                    <a:pt x="26" y="152"/>
                    <a:pt x="90" y="144"/>
                    <a:pt x="90" y="144"/>
                  </a:cubicBezTo>
                  <a:cubicBezTo>
                    <a:pt x="216" y="121"/>
                    <a:pt x="125" y="0"/>
                    <a:pt x="125" y="0"/>
                  </a:cubicBezTo>
                  <a:cubicBezTo>
                    <a:pt x="133" y="26"/>
                    <a:pt x="139" y="48"/>
                    <a:pt x="139" y="66"/>
                  </a:cubicBezTo>
                  <a:cubicBezTo>
                    <a:pt x="133" y="73"/>
                    <a:pt x="110" y="95"/>
                    <a:pt x="71" y="96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10863901" y="3706000"/>
            <a:ext cx="750654" cy="1056458"/>
            <a:chOff x="7777314" y="2349413"/>
            <a:chExt cx="914962" cy="1234367"/>
          </a:xfrm>
        </p:grpSpPr>
        <p:pic>
          <p:nvPicPr>
            <p:cNvPr id="518" name="Picture 422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5963" y="2439246"/>
              <a:ext cx="700917" cy="8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9" name="Picture 423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7314" y="2349413"/>
              <a:ext cx="613302" cy="57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0" name="Picture 426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3893" y="2349413"/>
              <a:ext cx="520142" cy="57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1" name="Freeform 427"/>
            <p:cNvSpPr>
              <a:spLocks/>
            </p:cNvSpPr>
            <p:nvPr/>
          </p:nvSpPr>
          <p:spPr bwMode="auto">
            <a:xfrm>
              <a:off x="7805040" y="3318719"/>
              <a:ext cx="103141" cy="134195"/>
            </a:xfrm>
            <a:custGeom>
              <a:avLst/>
              <a:gdLst>
                <a:gd name="T0" fmla="*/ 7 w 39"/>
                <a:gd name="T1" fmla="*/ 43 h 51"/>
                <a:gd name="T2" fmla="*/ 15 w 39"/>
                <a:gd name="T3" fmla="*/ 49 h 51"/>
                <a:gd name="T4" fmla="*/ 25 w 39"/>
                <a:gd name="T5" fmla="*/ 51 h 51"/>
                <a:gd name="T6" fmla="*/ 37 w 39"/>
                <a:gd name="T7" fmla="*/ 48 h 51"/>
                <a:gd name="T8" fmla="*/ 39 w 39"/>
                <a:gd name="T9" fmla="*/ 46 h 51"/>
                <a:gd name="T10" fmla="*/ 35 w 39"/>
                <a:gd name="T11" fmla="*/ 40 h 51"/>
                <a:gd name="T12" fmla="*/ 33 w 39"/>
                <a:gd name="T13" fmla="*/ 41 h 51"/>
                <a:gd name="T14" fmla="*/ 25 w 39"/>
                <a:gd name="T15" fmla="*/ 43 h 51"/>
                <a:gd name="T16" fmla="*/ 13 w 39"/>
                <a:gd name="T17" fmla="*/ 38 h 51"/>
                <a:gd name="T18" fmla="*/ 8 w 39"/>
                <a:gd name="T19" fmla="*/ 25 h 51"/>
                <a:gd name="T20" fmla="*/ 13 w 39"/>
                <a:gd name="T21" fmla="*/ 13 h 51"/>
                <a:gd name="T22" fmla="*/ 25 w 39"/>
                <a:gd name="T23" fmla="*/ 8 h 51"/>
                <a:gd name="T24" fmla="*/ 33 w 39"/>
                <a:gd name="T25" fmla="*/ 10 h 51"/>
                <a:gd name="T26" fmla="*/ 36 w 39"/>
                <a:gd name="T27" fmla="*/ 2 h 51"/>
                <a:gd name="T28" fmla="*/ 25 w 39"/>
                <a:gd name="T29" fmla="*/ 0 h 51"/>
                <a:gd name="T30" fmla="*/ 15 w 39"/>
                <a:gd name="T31" fmla="*/ 2 h 51"/>
                <a:gd name="T32" fmla="*/ 7 w 39"/>
                <a:gd name="T33" fmla="*/ 7 h 51"/>
                <a:gd name="T34" fmla="*/ 2 w 39"/>
                <a:gd name="T35" fmla="*/ 15 h 51"/>
                <a:gd name="T36" fmla="*/ 0 w 39"/>
                <a:gd name="T37" fmla="*/ 25 h 51"/>
                <a:gd name="T38" fmla="*/ 2 w 39"/>
                <a:gd name="T39" fmla="*/ 35 h 51"/>
                <a:gd name="T40" fmla="*/ 7 w 39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7" y="43"/>
                  </a:moveTo>
                  <a:cubicBezTo>
                    <a:pt x="10" y="46"/>
                    <a:pt x="12" y="47"/>
                    <a:pt x="15" y="49"/>
                  </a:cubicBezTo>
                  <a:cubicBezTo>
                    <a:pt x="19" y="50"/>
                    <a:pt x="22" y="51"/>
                    <a:pt x="25" y="51"/>
                  </a:cubicBezTo>
                  <a:cubicBezTo>
                    <a:pt x="29" y="51"/>
                    <a:pt x="33" y="50"/>
                    <a:pt x="37" y="48"/>
                  </a:cubicBezTo>
                  <a:cubicBezTo>
                    <a:pt x="38" y="48"/>
                    <a:pt x="38" y="47"/>
                    <a:pt x="39" y="4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1"/>
                    <a:pt x="33" y="41"/>
                  </a:cubicBezTo>
                  <a:cubicBezTo>
                    <a:pt x="31" y="42"/>
                    <a:pt x="28" y="43"/>
                    <a:pt x="25" y="43"/>
                  </a:cubicBezTo>
                  <a:cubicBezTo>
                    <a:pt x="21" y="43"/>
                    <a:pt x="16" y="41"/>
                    <a:pt x="13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3" y="13"/>
                  </a:cubicBezTo>
                  <a:cubicBezTo>
                    <a:pt x="16" y="10"/>
                    <a:pt x="21" y="8"/>
                    <a:pt x="25" y="8"/>
                  </a:cubicBezTo>
                  <a:cubicBezTo>
                    <a:pt x="28" y="8"/>
                    <a:pt x="31" y="8"/>
                    <a:pt x="33" y="1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3" y="1"/>
                    <a:pt x="29" y="0"/>
                    <a:pt x="25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8"/>
                    <a:pt x="5" y="41"/>
                    <a:pt x="7" y="4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428"/>
            <p:cNvSpPr>
              <a:spLocks noEditPoints="1"/>
            </p:cNvSpPr>
            <p:nvPr/>
          </p:nvSpPr>
          <p:spPr bwMode="auto">
            <a:xfrm>
              <a:off x="7920380" y="3318719"/>
              <a:ext cx="134195" cy="134195"/>
            </a:xfrm>
            <a:custGeom>
              <a:avLst/>
              <a:gdLst>
                <a:gd name="T0" fmla="*/ 44 w 51"/>
                <a:gd name="T1" fmla="*/ 7 h 51"/>
                <a:gd name="T2" fmla="*/ 36 w 51"/>
                <a:gd name="T3" fmla="*/ 2 h 51"/>
                <a:gd name="T4" fmla="*/ 26 w 51"/>
                <a:gd name="T5" fmla="*/ 0 h 51"/>
                <a:gd name="T6" fmla="*/ 16 w 51"/>
                <a:gd name="T7" fmla="*/ 2 h 51"/>
                <a:gd name="T8" fmla="*/ 8 w 51"/>
                <a:gd name="T9" fmla="*/ 7 h 51"/>
                <a:gd name="T10" fmla="*/ 2 w 51"/>
                <a:gd name="T11" fmla="*/ 15 h 51"/>
                <a:gd name="T12" fmla="*/ 0 w 51"/>
                <a:gd name="T13" fmla="*/ 25 h 51"/>
                <a:gd name="T14" fmla="*/ 2 w 51"/>
                <a:gd name="T15" fmla="*/ 35 h 51"/>
                <a:gd name="T16" fmla="*/ 8 w 51"/>
                <a:gd name="T17" fmla="*/ 43 h 51"/>
                <a:gd name="T18" fmla="*/ 16 w 51"/>
                <a:gd name="T19" fmla="*/ 49 h 51"/>
                <a:gd name="T20" fmla="*/ 26 w 51"/>
                <a:gd name="T21" fmla="*/ 51 h 51"/>
                <a:gd name="T22" fmla="*/ 36 w 51"/>
                <a:gd name="T23" fmla="*/ 49 h 51"/>
                <a:gd name="T24" fmla="*/ 44 w 51"/>
                <a:gd name="T25" fmla="*/ 43 h 51"/>
                <a:gd name="T26" fmla="*/ 49 w 51"/>
                <a:gd name="T27" fmla="*/ 35 h 51"/>
                <a:gd name="T28" fmla="*/ 51 w 51"/>
                <a:gd name="T29" fmla="*/ 25 h 51"/>
                <a:gd name="T30" fmla="*/ 49 w 51"/>
                <a:gd name="T31" fmla="*/ 15 h 51"/>
                <a:gd name="T32" fmla="*/ 44 w 51"/>
                <a:gd name="T33" fmla="*/ 7 h 51"/>
                <a:gd name="T34" fmla="*/ 38 w 51"/>
                <a:gd name="T35" fmla="*/ 38 h 51"/>
                <a:gd name="T36" fmla="*/ 26 w 51"/>
                <a:gd name="T37" fmla="*/ 43 h 51"/>
                <a:gd name="T38" fmla="*/ 14 w 51"/>
                <a:gd name="T39" fmla="*/ 38 h 51"/>
                <a:gd name="T40" fmla="*/ 8 w 51"/>
                <a:gd name="T41" fmla="*/ 25 h 51"/>
                <a:gd name="T42" fmla="*/ 14 w 51"/>
                <a:gd name="T43" fmla="*/ 13 h 51"/>
                <a:gd name="T44" fmla="*/ 26 w 51"/>
                <a:gd name="T45" fmla="*/ 8 h 51"/>
                <a:gd name="T46" fmla="*/ 38 w 51"/>
                <a:gd name="T47" fmla="*/ 13 h 51"/>
                <a:gd name="T48" fmla="*/ 43 w 51"/>
                <a:gd name="T49" fmla="*/ 25 h 51"/>
                <a:gd name="T50" fmla="*/ 38 w 51"/>
                <a:gd name="T5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4" y="7"/>
                  </a:moveTo>
                  <a:cubicBezTo>
                    <a:pt x="41" y="5"/>
                    <a:pt x="39" y="3"/>
                    <a:pt x="36" y="2"/>
                  </a:cubicBezTo>
                  <a:cubicBezTo>
                    <a:pt x="33" y="1"/>
                    <a:pt x="29" y="0"/>
                    <a:pt x="26" y="0"/>
                  </a:cubicBezTo>
                  <a:cubicBezTo>
                    <a:pt x="22" y="0"/>
                    <a:pt x="19" y="1"/>
                    <a:pt x="16" y="2"/>
                  </a:cubicBezTo>
                  <a:cubicBezTo>
                    <a:pt x="13" y="3"/>
                    <a:pt x="10" y="5"/>
                    <a:pt x="8" y="7"/>
                  </a:cubicBezTo>
                  <a:cubicBezTo>
                    <a:pt x="6" y="10"/>
                    <a:pt x="4" y="12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4" y="38"/>
                    <a:pt x="6" y="41"/>
                    <a:pt x="8" y="43"/>
                  </a:cubicBezTo>
                  <a:cubicBezTo>
                    <a:pt x="10" y="46"/>
                    <a:pt x="13" y="47"/>
                    <a:pt x="16" y="49"/>
                  </a:cubicBezTo>
                  <a:cubicBezTo>
                    <a:pt x="19" y="50"/>
                    <a:pt x="22" y="51"/>
                    <a:pt x="26" y="51"/>
                  </a:cubicBezTo>
                  <a:cubicBezTo>
                    <a:pt x="29" y="51"/>
                    <a:pt x="33" y="50"/>
                    <a:pt x="36" y="49"/>
                  </a:cubicBezTo>
                  <a:cubicBezTo>
                    <a:pt x="39" y="47"/>
                    <a:pt x="41" y="46"/>
                    <a:pt x="44" y="43"/>
                  </a:cubicBezTo>
                  <a:cubicBezTo>
                    <a:pt x="46" y="41"/>
                    <a:pt x="48" y="38"/>
                    <a:pt x="49" y="35"/>
                  </a:cubicBezTo>
                  <a:cubicBezTo>
                    <a:pt x="51" y="32"/>
                    <a:pt x="51" y="29"/>
                    <a:pt x="51" y="25"/>
                  </a:cubicBezTo>
                  <a:cubicBezTo>
                    <a:pt x="51" y="22"/>
                    <a:pt x="51" y="18"/>
                    <a:pt x="49" y="15"/>
                  </a:cubicBezTo>
                  <a:cubicBezTo>
                    <a:pt x="48" y="12"/>
                    <a:pt x="46" y="10"/>
                    <a:pt x="44" y="7"/>
                  </a:cubicBezTo>
                  <a:close/>
                  <a:moveTo>
                    <a:pt x="38" y="38"/>
                  </a:moveTo>
                  <a:cubicBezTo>
                    <a:pt x="35" y="41"/>
                    <a:pt x="30" y="43"/>
                    <a:pt x="26" y="43"/>
                  </a:cubicBezTo>
                  <a:cubicBezTo>
                    <a:pt x="21" y="43"/>
                    <a:pt x="17" y="41"/>
                    <a:pt x="14" y="38"/>
                  </a:cubicBezTo>
                  <a:cubicBezTo>
                    <a:pt x="10" y="34"/>
                    <a:pt x="8" y="30"/>
                    <a:pt x="8" y="25"/>
                  </a:cubicBezTo>
                  <a:cubicBezTo>
                    <a:pt x="8" y="21"/>
                    <a:pt x="10" y="16"/>
                    <a:pt x="14" y="13"/>
                  </a:cubicBezTo>
                  <a:cubicBezTo>
                    <a:pt x="17" y="10"/>
                    <a:pt x="21" y="8"/>
                    <a:pt x="26" y="8"/>
                  </a:cubicBezTo>
                  <a:cubicBezTo>
                    <a:pt x="30" y="8"/>
                    <a:pt x="35" y="10"/>
                    <a:pt x="38" y="13"/>
                  </a:cubicBezTo>
                  <a:cubicBezTo>
                    <a:pt x="41" y="16"/>
                    <a:pt x="43" y="21"/>
                    <a:pt x="43" y="25"/>
                  </a:cubicBezTo>
                  <a:cubicBezTo>
                    <a:pt x="43" y="30"/>
                    <a:pt x="41" y="34"/>
                    <a:pt x="38" y="38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429"/>
            <p:cNvSpPr>
              <a:spLocks/>
            </p:cNvSpPr>
            <p:nvPr/>
          </p:nvSpPr>
          <p:spPr bwMode="auto">
            <a:xfrm>
              <a:off x="8077865" y="3318719"/>
              <a:ext cx="126431" cy="134195"/>
            </a:xfrm>
            <a:custGeom>
              <a:avLst/>
              <a:gdLst>
                <a:gd name="T0" fmla="*/ 95 w 114"/>
                <a:gd name="T1" fmla="*/ 121 h 121"/>
                <a:gd name="T2" fmla="*/ 114 w 114"/>
                <a:gd name="T3" fmla="*/ 121 h 121"/>
                <a:gd name="T4" fmla="*/ 114 w 114"/>
                <a:gd name="T5" fmla="*/ 0 h 121"/>
                <a:gd name="T6" fmla="*/ 57 w 114"/>
                <a:gd name="T7" fmla="*/ 67 h 121"/>
                <a:gd name="T8" fmla="*/ 0 w 114"/>
                <a:gd name="T9" fmla="*/ 0 h 121"/>
                <a:gd name="T10" fmla="*/ 0 w 114"/>
                <a:gd name="T11" fmla="*/ 121 h 121"/>
                <a:gd name="T12" fmla="*/ 19 w 114"/>
                <a:gd name="T13" fmla="*/ 121 h 121"/>
                <a:gd name="T14" fmla="*/ 19 w 114"/>
                <a:gd name="T15" fmla="*/ 50 h 121"/>
                <a:gd name="T16" fmla="*/ 57 w 114"/>
                <a:gd name="T17" fmla="*/ 95 h 121"/>
                <a:gd name="T18" fmla="*/ 95 w 114"/>
                <a:gd name="T19" fmla="*/ 50 h 121"/>
                <a:gd name="T20" fmla="*/ 95 w 114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21">
                  <a:moveTo>
                    <a:pt x="95" y="121"/>
                  </a:moveTo>
                  <a:lnTo>
                    <a:pt x="114" y="121"/>
                  </a:lnTo>
                  <a:lnTo>
                    <a:pt x="114" y="0"/>
                  </a:lnTo>
                  <a:lnTo>
                    <a:pt x="57" y="67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50"/>
                  </a:lnTo>
                  <a:lnTo>
                    <a:pt x="57" y="95"/>
                  </a:lnTo>
                  <a:lnTo>
                    <a:pt x="95" y="50"/>
                  </a:lnTo>
                  <a:lnTo>
                    <a:pt x="95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430"/>
            <p:cNvSpPr>
              <a:spLocks noEditPoints="1"/>
            </p:cNvSpPr>
            <p:nvPr/>
          </p:nvSpPr>
          <p:spPr bwMode="auto">
            <a:xfrm>
              <a:off x="8240894" y="3318719"/>
              <a:ext cx="84288" cy="134195"/>
            </a:xfrm>
            <a:custGeom>
              <a:avLst/>
              <a:gdLst>
                <a:gd name="T0" fmla="*/ 28 w 32"/>
                <a:gd name="T1" fmla="*/ 28 h 51"/>
                <a:gd name="T2" fmla="*/ 32 w 32"/>
                <a:gd name="T3" fmla="*/ 17 h 51"/>
                <a:gd name="T4" fmla="*/ 28 w 32"/>
                <a:gd name="T5" fmla="*/ 5 h 51"/>
                <a:gd name="T6" fmla="*/ 15 w 32"/>
                <a:gd name="T7" fmla="*/ 0 h 51"/>
                <a:gd name="T8" fmla="*/ 7 w 32"/>
                <a:gd name="T9" fmla="*/ 0 h 51"/>
                <a:gd name="T10" fmla="*/ 0 w 32"/>
                <a:gd name="T11" fmla="*/ 0 h 51"/>
                <a:gd name="T12" fmla="*/ 0 w 32"/>
                <a:gd name="T13" fmla="*/ 51 h 51"/>
                <a:gd name="T14" fmla="*/ 8 w 32"/>
                <a:gd name="T15" fmla="*/ 51 h 51"/>
                <a:gd name="T16" fmla="*/ 8 w 32"/>
                <a:gd name="T17" fmla="*/ 33 h 51"/>
                <a:gd name="T18" fmla="*/ 15 w 32"/>
                <a:gd name="T19" fmla="*/ 33 h 51"/>
                <a:gd name="T20" fmla="*/ 28 w 32"/>
                <a:gd name="T21" fmla="*/ 28 h 51"/>
                <a:gd name="T22" fmla="*/ 22 w 32"/>
                <a:gd name="T23" fmla="*/ 24 h 51"/>
                <a:gd name="T24" fmla="*/ 15 w 32"/>
                <a:gd name="T25" fmla="*/ 26 h 51"/>
                <a:gd name="T26" fmla="*/ 8 w 32"/>
                <a:gd name="T27" fmla="*/ 26 h 51"/>
                <a:gd name="T28" fmla="*/ 8 w 32"/>
                <a:gd name="T29" fmla="*/ 7 h 51"/>
                <a:gd name="T30" fmla="*/ 15 w 32"/>
                <a:gd name="T31" fmla="*/ 7 h 51"/>
                <a:gd name="T32" fmla="*/ 22 w 32"/>
                <a:gd name="T33" fmla="*/ 10 h 51"/>
                <a:gd name="T34" fmla="*/ 25 w 32"/>
                <a:gd name="T35" fmla="*/ 17 h 51"/>
                <a:gd name="T36" fmla="*/ 22 w 32"/>
                <a:gd name="T3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1">
                  <a:moveTo>
                    <a:pt x="28" y="28"/>
                  </a:moveTo>
                  <a:cubicBezTo>
                    <a:pt x="30" y="25"/>
                    <a:pt x="32" y="21"/>
                    <a:pt x="32" y="17"/>
                  </a:cubicBezTo>
                  <a:cubicBezTo>
                    <a:pt x="32" y="12"/>
                    <a:pt x="30" y="8"/>
                    <a:pt x="28" y="5"/>
                  </a:cubicBezTo>
                  <a:cubicBezTo>
                    <a:pt x="26" y="3"/>
                    <a:pt x="22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2" y="33"/>
                    <a:pt x="26" y="31"/>
                    <a:pt x="28" y="28"/>
                  </a:cubicBezTo>
                  <a:close/>
                  <a:moveTo>
                    <a:pt x="22" y="24"/>
                  </a:moveTo>
                  <a:cubicBezTo>
                    <a:pt x="21" y="25"/>
                    <a:pt x="18" y="26"/>
                    <a:pt x="15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1" y="8"/>
                    <a:pt x="22" y="10"/>
                  </a:cubicBezTo>
                  <a:cubicBezTo>
                    <a:pt x="24" y="12"/>
                    <a:pt x="25" y="15"/>
                    <a:pt x="25" y="17"/>
                  </a:cubicBezTo>
                  <a:cubicBezTo>
                    <a:pt x="25" y="19"/>
                    <a:pt x="24" y="22"/>
                    <a:pt x="22" y="24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431"/>
            <p:cNvSpPr>
              <a:spLocks noEditPoints="1"/>
            </p:cNvSpPr>
            <p:nvPr/>
          </p:nvSpPr>
          <p:spPr bwMode="auto">
            <a:xfrm>
              <a:off x="8329619" y="3318719"/>
              <a:ext cx="116450" cy="134195"/>
            </a:xfrm>
            <a:custGeom>
              <a:avLst/>
              <a:gdLst>
                <a:gd name="T0" fmla="*/ 0 w 105"/>
                <a:gd name="T1" fmla="*/ 121 h 121"/>
                <a:gd name="T2" fmla="*/ 22 w 105"/>
                <a:gd name="T3" fmla="*/ 121 h 121"/>
                <a:gd name="T4" fmla="*/ 31 w 105"/>
                <a:gd name="T5" fmla="*/ 95 h 121"/>
                <a:gd name="T6" fmla="*/ 74 w 105"/>
                <a:gd name="T7" fmla="*/ 95 h 121"/>
                <a:gd name="T8" fmla="*/ 83 w 105"/>
                <a:gd name="T9" fmla="*/ 121 h 121"/>
                <a:gd name="T10" fmla="*/ 105 w 105"/>
                <a:gd name="T11" fmla="*/ 121 h 121"/>
                <a:gd name="T12" fmla="*/ 53 w 105"/>
                <a:gd name="T13" fmla="*/ 0 h 121"/>
                <a:gd name="T14" fmla="*/ 0 w 105"/>
                <a:gd name="T15" fmla="*/ 121 h 121"/>
                <a:gd name="T16" fmla="*/ 38 w 105"/>
                <a:gd name="T17" fmla="*/ 78 h 121"/>
                <a:gd name="T18" fmla="*/ 53 w 105"/>
                <a:gd name="T19" fmla="*/ 45 h 121"/>
                <a:gd name="T20" fmla="*/ 64 w 105"/>
                <a:gd name="T21" fmla="*/ 78 h 121"/>
                <a:gd name="T22" fmla="*/ 38 w 105"/>
                <a:gd name="T2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21">
                  <a:moveTo>
                    <a:pt x="0" y="121"/>
                  </a:moveTo>
                  <a:lnTo>
                    <a:pt x="22" y="121"/>
                  </a:lnTo>
                  <a:lnTo>
                    <a:pt x="31" y="95"/>
                  </a:lnTo>
                  <a:lnTo>
                    <a:pt x="74" y="95"/>
                  </a:lnTo>
                  <a:lnTo>
                    <a:pt x="83" y="121"/>
                  </a:lnTo>
                  <a:lnTo>
                    <a:pt x="105" y="121"/>
                  </a:lnTo>
                  <a:lnTo>
                    <a:pt x="53" y="0"/>
                  </a:lnTo>
                  <a:lnTo>
                    <a:pt x="0" y="121"/>
                  </a:lnTo>
                  <a:close/>
                  <a:moveTo>
                    <a:pt x="38" y="78"/>
                  </a:moveTo>
                  <a:lnTo>
                    <a:pt x="53" y="45"/>
                  </a:lnTo>
                  <a:lnTo>
                    <a:pt x="64" y="78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432"/>
            <p:cNvSpPr>
              <a:spLocks/>
            </p:cNvSpPr>
            <p:nvPr/>
          </p:nvSpPr>
          <p:spPr bwMode="auto">
            <a:xfrm>
              <a:off x="8469358" y="3318719"/>
              <a:ext cx="99814" cy="134195"/>
            </a:xfrm>
            <a:custGeom>
              <a:avLst/>
              <a:gdLst>
                <a:gd name="T0" fmla="*/ 19 w 90"/>
                <a:gd name="T1" fmla="*/ 48 h 121"/>
                <a:gd name="T2" fmla="*/ 90 w 90"/>
                <a:gd name="T3" fmla="*/ 121 h 121"/>
                <a:gd name="T4" fmla="*/ 90 w 90"/>
                <a:gd name="T5" fmla="*/ 0 h 121"/>
                <a:gd name="T6" fmla="*/ 71 w 90"/>
                <a:gd name="T7" fmla="*/ 0 h 121"/>
                <a:gd name="T8" fmla="*/ 71 w 90"/>
                <a:gd name="T9" fmla="*/ 74 h 121"/>
                <a:gd name="T10" fmla="*/ 0 w 90"/>
                <a:gd name="T11" fmla="*/ 0 h 121"/>
                <a:gd name="T12" fmla="*/ 0 w 90"/>
                <a:gd name="T13" fmla="*/ 121 h 121"/>
                <a:gd name="T14" fmla="*/ 19 w 90"/>
                <a:gd name="T15" fmla="*/ 121 h 121"/>
                <a:gd name="T16" fmla="*/ 19 w 90"/>
                <a:gd name="T17" fmla="*/ 4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19" y="48"/>
                  </a:moveTo>
                  <a:lnTo>
                    <a:pt x="90" y="121"/>
                  </a:lnTo>
                  <a:lnTo>
                    <a:pt x="90" y="0"/>
                  </a:lnTo>
                  <a:lnTo>
                    <a:pt x="71" y="0"/>
                  </a:lnTo>
                  <a:lnTo>
                    <a:pt x="71" y="74"/>
                  </a:lnTo>
                  <a:lnTo>
                    <a:pt x="0" y="0"/>
                  </a:lnTo>
                  <a:lnTo>
                    <a:pt x="0" y="121"/>
                  </a:lnTo>
                  <a:lnTo>
                    <a:pt x="19" y="121"/>
                  </a:lnTo>
                  <a:lnTo>
                    <a:pt x="19" y="4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433"/>
            <p:cNvSpPr>
              <a:spLocks/>
            </p:cNvSpPr>
            <p:nvPr/>
          </p:nvSpPr>
          <p:spPr bwMode="auto">
            <a:xfrm>
              <a:off x="8576935" y="3318719"/>
              <a:ext cx="115341" cy="134195"/>
            </a:xfrm>
            <a:custGeom>
              <a:avLst/>
              <a:gdLst>
                <a:gd name="T0" fmla="*/ 42 w 104"/>
                <a:gd name="T1" fmla="*/ 121 h 121"/>
                <a:gd name="T2" fmla="*/ 61 w 104"/>
                <a:gd name="T3" fmla="*/ 121 h 121"/>
                <a:gd name="T4" fmla="*/ 61 w 104"/>
                <a:gd name="T5" fmla="*/ 57 h 121"/>
                <a:gd name="T6" fmla="*/ 104 w 104"/>
                <a:gd name="T7" fmla="*/ 0 h 121"/>
                <a:gd name="T8" fmla="*/ 83 w 104"/>
                <a:gd name="T9" fmla="*/ 0 h 121"/>
                <a:gd name="T10" fmla="*/ 52 w 104"/>
                <a:gd name="T11" fmla="*/ 43 h 121"/>
                <a:gd name="T12" fmla="*/ 21 w 104"/>
                <a:gd name="T13" fmla="*/ 0 h 121"/>
                <a:gd name="T14" fmla="*/ 0 w 104"/>
                <a:gd name="T15" fmla="*/ 0 h 121"/>
                <a:gd name="T16" fmla="*/ 42 w 104"/>
                <a:gd name="T17" fmla="*/ 57 h 121"/>
                <a:gd name="T18" fmla="*/ 42 w 104"/>
                <a:gd name="T1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21">
                  <a:moveTo>
                    <a:pt x="42" y="121"/>
                  </a:moveTo>
                  <a:lnTo>
                    <a:pt x="61" y="121"/>
                  </a:lnTo>
                  <a:lnTo>
                    <a:pt x="61" y="57"/>
                  </a:lnTo>
                  <a:lnTo>
                    <a:pt x="104" y="0"/>
                  </a:lnTo>
                  <a:lnTo>
                    <a:pt x="83" y="0"/>
                  </a:lnTo>
                  <a:lnTo>
                    <a:pt x="52" y="4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42" y="57"/>
                  </a:lnTo>
                  <a:lnTo>
                    <a:pt x="42" y="121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434"/>
            <p:cNvSpPr>
              <a:spLocks/>
            </p:cNvSpPr>
            <p:nvPr/>
          </p:nvSpPr>
          <p:spPr bwMode="auto">
            <a:xfrm>
              <a:off x="8077865" y="3481748"/>
              <a:ext cx="55452" cy="102032"/>
            </a:xfrm>
            <a:custGeom>
              <a:avLst/>
              <a:gdLst>
                <a:gd name="T0" fmla="*/ 45 w 50"/>
                <a:gd name="T1" fmla="*/ 85 h 92"/>
                <a:gd name="T2" fmla="*/ 3 w 50"/>
                <a:gd name="T3" fmla="*/ 0 h 92"/>
                <a:gd name="T4" fmla="*/ 0 w 50"/>
                <a:gd name="T5" fmla="*/ 0 h 92"/>
                <a:gd name="T6" fmla="*/ 0 w 50"/>
                <a:gd name="T7" fmla="*/ 92 h 92"/>
                <a:gd name="T8" fmla="*/ 3 w 50"/>
                <a:gd name="T9" fmla="*/ 92 h 92"/>
                <a:gd name="T10" fmla="*/ 3 w 50"/>
                <a:gd name="T11" fmla="*/ 9 h 92"/>
                <a:gd name="T12" fmla="*/ 45 w 50"/>
                <a:gd name="T13" fmla="*/ 92 h 92"/>
                <a:gd name="T14" fmla="*/ 50 w 50"/>
                <a:gd name="T15" fmla="*/ 92 h 92"/>
                <a:gd name="T16" fmla="*/ 50 w 50"/>
                <a:gd name="T17" fmla="*/ 0 h 92"/>
                <a:gd name="T18" fmla="*/ 45 w 50"/>
                <a:gd name="T19" fmla="*/ 0 h 92"/>
                <a:gd name="T20" fmla="*/ 45 w 50"/>
                <a:gd name="T2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2">
                  <a:moveTo>
                    <a:pt x="45" y="85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3" y="9"/>
                  </a:lnTo>
                  <a:lnTo>
                    <a:pt x="45" y="92"/>
                  </a:lnTo>
                  <a:lnTo>
                    <a:pt x="50" y="92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5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435"/>
            <p:cNvSpPr>
              <a:spLocks noEditPoints="1"/>
            </p:cNvSpPr>
            <p:nvPr/>
          </p:nvSpPr>
          <p:spPr bwMode="auto">
            <a:xfrm>
              <a:off x="8177679" y="3481748"/>
              <a:ext cx="60998" cy="102032"/>
            </a:xfrm>
            <a:custGeom>
              <a:avLst/>
              <a:gdLst>
                <a:gd name="T0" fmla="*/ 24 w 55"/>
                <a:gd name="T1" fmla="*/ 0 h 92"/>
                <a:gd name="T2" fmla="*/ 0 w 55"/>
                <a:gd name="T3" fmla="*/ 92 h 92"/>
                <a:gd name="T4" fmla="*/ 5 w 55"/>
                <a:gd name="T5" fmla="*/ 92 h 92"/>
                <a:gd name="T6" fmla="*/ 12 w 55"/>
                <a:gd name="T7" fmla="*/ 62 h 92"/>
                <a:gd name="T8" fmla="*/ 43 w 55"/>
                <a:gd name="T9" fmla="*/ 62 h 92"/>
                <a:gd name="T10" fmla="*/ 50 w 55"/>
                <a:gd name="T11" fmla="*/ 92 h 92"/>
                <a:gd name="T12" fmla="*/ 55 w 55"/>
                <a:gd name="T13" fmla="*/ 92 h 92"/>
                <a:gd name="T14" fmla="*/ 31 w 55"/>
                <a:gd name="T15" fmla="*/ 0 h 92"/>
                <a:gd name="T16" fmla="*/ 24 w 55"/>
                <a:gd name="T17" fmla="*/ 0 h 92"/>
                <a:gd name="T18" fmla="*/ 12 w 55"/>
                <a:gd name="T19" fmla="*/ 59 h 92"/>
                <a:gd name="T20" fmla="*/ 26 w 55"/>
                <a:gd name="T21" fmla="*/ 2 h 92"/>
                <a:gd name="T22" fmla="*/ 43 w 55"/>
                <a:gd name="T23" fmla="*/ 59 h 92"/>
                <a:gd name="T24" fmla="*/ 12 w 55"/>
                <a:gd name="T25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92">
                  <a:moveTo>
                    <a:pt x="24" y="0"/>
                  </a:moveTo>
                  <a:lnTo>
                    <a:pt x="0" y="92"/>
                  </a:lnTo>
                  <a:lnTo>
                    <a:pt x="5" y="92"/>
                  </a:lnTo>
                  <a:lnTo>
                    <a:pt x="12" y="62"/>
                  </a:lnTo>
                  <a:lnTo>
                    <a:pt x="43" y="62"/>
                  </a:lnTo>
                  <a:lnTo>
                    <a:pt x="50" y="92"/>
                  </a:lnTo>
                  <a:lnTo>
                    <a:pt x="55" y="92"/>
                  </a:lnTo>
                  <a:lnTo>
                    <a:pt x="31" y="0"/>
                  </a:lnTo>
                  <a:lnTo>
                    <a:pt x="24" y="0"/>
                  </a:lnTo>
                  <a:close/>
                  <a:moveTo>
                    <a:pt x="12" y="59"/>
                  </a:moveTo>
                  <a:lnTo>
                    <a:pt x="26" y="2"/>
                  </a:lnTo>
                  <a:lnTo>
                    <a:pt x="43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436"/>
            <p:cNvSpPr>
              <a:spLocks/>
            </p:cNvSpPr>
            <p:nvPr/>
          </p:nvSpPr>
          <p:spPr bwMode="auto">
            <a:xfrm>
              <a:off x="8283039" y="3481748"/>
              <a:ext cx="67652" cy="102032"/>
            </a:xfrm>
            <a:custGeom>
              <a:avLst/>
              <a:gdLst>
                <a:gd name="T0" fmla="*/ 31 w 61"/>
                <a:gd name="T1" fmla="*/ 59 h 92"/>
                <a:gd name="T2" fmla="*/ 2 w 61"/>
                <a:gd name="T3" fmla="*/ 0 h 92"/>
                <a:gd name="T4" fmla="*/ 0 w 61"/>
                <a:gd name="T5" fmla="*/ 0 h 92"/>
                <a:gd name="T6" fmla="*/ 0 w 61"/>
                <a:gd name="T7" fmla="*/ 92 h 92"/>
                <a:gd name="T8" fmla="*/ 5 w 61"/>
                <a:gd name="T9" fmla="*/ 92 h 92"/>
                <a:gd name="T10" fmla="*/ 5 w 61"/>
                <a:gd name="T11" fmla="*/ 9 h 92"/>
                <a:gd name="T12" fmla="*/ 31 w 61"/>
                <a:gd name="T13" fmla="*/ 66 h 92"/>
                <a:gd name="T14" fmla="*/ 31 w 61"/>
                <a:gd name="T15" fmla="*/ 66 h 92"/>
                <a:gd name="T16" fmla="*/ 57 w 61"/>
                <a:gd name="T17" fmla="*/ 9 h 92"/>
                <a:gd name="T18" fmla="*/ 57 w 61"/>
                <a:gd name="T19" fmla="*/ 92 h 92"/>
                <a:gd name="T20" fmla="*/ 61 w 61"/>
                <a:gd name="T21" fmla="*/ 92 h 92"/>
                <a:gd name="T22" fmla="*/ 61 w 61"/>
                <a:gd name="T23" fmla="*/ 0 h 92"/>
                <a:gd name="T24" fmla="*/ 59 w 61"/>
                <a:gd name="T25" fmla="*/ 0 h 92"/>
                <a:gd name="T26" fmla="*/ 31 w 61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92">
                  <a:moveTo>
                    <a:pt x="31" y="59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5" y="92"/>
                  </a:lnTo>
                  <a:lnTo>
                    <a:pt x="5" y="9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57" y="9"/>
                  </a:lnTo>
                  <a:lnTo>
                    <a:pt x="57" y="92"/>
                  </a:lnTo>
                  <a:lnTo>
                    <a:pt x="61" y="9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437"/>
            <p:cNvSpPr>
              <a:spLocks/>
            </p:cNvSpPr>
            <p:nvPr/>
          </p:nvSpPr>
          <p:spPr bwMode="auto">
            <a:xfrm>
              <a:off x="8403924" y="3481748"/>
              <a:ext cx="36598" cy="102032"/>
            </a:xfrm>
            <a:custGeom>
              <a:avLst/>
              <a:gdLst>
                <a:gd name="T0" fmla="*/ 0 w 33"/>
                <a:gd name="T1" fmla="*/ 92 h 92"/>
                <a:gd name="T2" fmla="*/ 33 w 33"/>
                <a:gd name="T3" fmla="*/ 92 h 92"/>
                <a:gd name="T4" fmla="*/ 33 w 33"/>
                <a:gd name="T5" fmla="*/ 88 h 92"/>
                <a:gd name="T6" fmla="*/ 2 w 33"/>
                <a:gd name="T7" fmla="*/ 88 h 92"/>
                <a:gd name="T8" fmla="*/ 2 w 33"/>
                <a:gd name="T9" fmla="*/ 47 h 92"/>
                <a:gd name="T10" fmla="*/ 28 w 33"/>
                <a:gd name="T11" fmla="*/ 47 h 92"/>
                <a:gd name="T12" fmla="*/ 28 w 33"/>
                <a:gd name="T13" fmla="*/ 45 h 92"/>
                <a:gd name="T14" fmla="*/ 2 w 33"/>
                <a:gd name="T15" fmla="*/ 45 h 92"/>
                <a:gd name="T16" fmla="*/ 2 w 33"/>
                <a:gd name="T17" fmla="*/ 2 h 92"/>
                <a:gd name="T18" fmla="*/ 33 w 33"/>
                <a:gd name="T19" fmla="*/ 2 h 92"/>
                <a:gd name="T20" fmla="*/ 33 w 33"/>
                <a:gd name="T21" fmla="*/ 0 h 92"/>
                <a:gd name="T22" fmla="*/ 0 w 33"/>
                <a:gd name="T23" fmla="*/ 0 h 92"/>
                <a:gd name="T24" fmla="*/ 0 w 33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92">
                  <a:moveTo>
                    <a:pt x="0" y="92"/>
                  </a:moveTo>
                  <a:lnTo>
                    <a:pt x="33" y="92"/>
                  </a:lnTo>
                  <a:lnTo>
                    <a:pt x="33" y="88"/>
                  </a:lnTo>
                  <a:lnTo>
                    <a:pt x="2" y="88"/>
                  </a:lnTo>
                  <a:lnTo>
                    <a:pt x="2" y="47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" y="45"/>
                  </a:lnTo>
                  <a:lnTo>
                    <a:pt x="2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Rectangle 438"/>
            <p:cNvSpPr>
              <a:spLocks noChangeArrowheads="1"/>
            </p:cNvSpPr>
            <p:nvPr/>
          </p:nvSpPr>
          <p:spPr bwMode="auto">
            <a:xfrm>
              <a:off x="7802822" y="3531655"/>
              <a:ext cx="243990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Rectangle 439"/>
            <p:cNvSpPr>
              <a:spLocks noChangeArrowheads="1"/>
            </p:cNvSpPr>
            <p:nvPr/>
          </p:nvSpPr>
          <p:spPr bwMode="auto">
            <a:xfrm>
              <a:off x="8456050" y="3531655"/>
              <a:ext cx="236226" cy="2218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4" name="组合 533"/>
          <p:cNvGrpSpPr/>
          <p:nvPr/>
        </p:nvGrpSpPr>
        <p:grpSpPr>
          <a:xfrm>
            <a:off x="10925847" y="2286719"/>
            <a:ext cx="734277" cy="1021338"/>
            <a:chOff x="7781750" y="979741"/>
            <a:chExt cx="895000" cy="1193333"/>
          </a:xfrm>
        </p:grpSpPr>
        <p:sp>
          <p:nvSpPr>
            <p:cNvPr id="535" name="Freeform 583"/>
            <p:cNvSpPr>
              <a:spLocks/>
            </p:cNvSpPr>
            <p:nvPr/>
          </p:nvSpPr>
          <p:spPr bwMode="auto">
            <a:xfrm>
              <a:off x="7823893" y="1917994"/>
              <a:ext cx="99814" cy="128650"/>
            </a:xfrm>
            <a:custGeom>
              <a:avLst/>
              <a:gdLst>
                <a:gd name="T0" fmla="*/ 7 w 38"/>
                <a:gd name="T1" fmla="*/ 42 h 49"/>
                <a:gd name="T2" fmla="*/ 15 w 38"/>
                <a:gd name="T3" fmla="*/ 47 h 49"/>
                <a:gd name="T4" fmla="*/ 24 w 38"/>
                <a:gd name="T5" fmla="*/ 49 h 49"/>
                <a:gd name="T6" fmla="*/ 35 w 38"/>
                <a:gd name="T7" fmla="*/ 47 h 49"/>
                <a:gd name="T8" fmla="*/ 38 w 38"/>
                <a:gd name="T9" fmla="*/ 45 h 49"/>
                <a:gd name="T10" fmla="*/ 33 w 38"/>
                <a:gd name="T11" fmla="*/ 39 h 49"/>
                <a:gd name="T12" fmla="*/ 32 w 38"/>
                <a:gd name="T13" fmla="*/ 40 h 49"/>
                <a:gd name="T14" fmla="*/ 24 w 38"/>
                <a:gd name="T15" fmla="*/ 42 h 49"/>
                <a:gd name="T16" fmla="*/ 12 w 38"/>
                <a:gd name="T17" fmla="*/ 37 h 49"/>
                <a:gd name="T18" fmla="*/ 7 w 38"/>
                <a:gd name="T19" fmla="*/ 25 h 49"/>
                <a:gd name="T20" fmla="*/ 12 w 38"/>
                <a:gd name="T21" fmla="*/ 13 h 49"/>
                <a:gd name="T22" fmla="*/ 24 w 38"/>
                <a:gd name="T23" fmla="*/ 8 h 49"/>
                <a:gd name="T24" fmla="*/ 31 w 38"/>
                <a:gd name="T25" fmla="*/ 10 h 49"/>
                <a:gd name="T26" fmla="*/ 35 w 38"/>
                <a:gd name="T27" fmla="*/ 3 h 49"/>
                <a:gd name="T28" fmla="*/ 24 w 38"/>
                <a:gd name="T29" fmla="*/ 0 h 49"/>
                <a:gd name="T30" fmla="*/ 15 w 38"/>
                <a:gd name="T31" fmla="*/ 2 h 49"/>
                <a:gd name="T32" fmla="*/ 7 w 38"/>
                <a:gd name="T33" fmla="*/ 7 h 49"/>
                <a:gd name="T34" fmla="*/ 2 w 38"/>
                <a:gd name="T35" fmla="*/ 15 h 49"/>
                <a:gd name="T36" fmla="*/ 0 w 38"/>
                <a:gd name="T37" fmla="*/ 25 h 49"/>
                <a:gd name="T38" fmla="*/ 2 w 38"/>
                <a:gd name="T39" fmla="*/ 34 h 49"/>
                <a:gd name="T40" fmla="*/ 7 w 38"/>
                <a:gd name="T41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49">
                  <a:moveTo>
                    <a:pt x="7" y="42"/>
                  </a:moveTo>
                  <a:cubicBezTo>
                    <a:pt x="9" y="44"/>
                    <a:pt x="12" y="46"/>
                    <a:pt x="15" y="47"/>
                  </a:cubicBezTo>
                  <a:cubicBezTo>
                    <a:pt x="18" y="49"/>
                    <a:pt x="21" y="49"/>
                    <a:pt x="24" y="49"/>
                  </a:cubicBezTo>
                  <a:cubicBezTo>
                    <a:pt x="28" y="49"/>
                    <a:pt x="32" y="48"/>
                    <a:pt x="35" y="47"/>
                  </a:cubicBezTo>
                  <a:cubicBezTo>
                    <a:pt x="36" y="46"/>
                    <a:pt x="37" y="46"/>
                    <a:pt x="38" y="45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2" y="39"/>
                    <a:pt x="32" y="40"/>
                  </a:cubicBezTo>
                  <a:cubicBezTo>
                    <a:pt x="29" y="41"/>
                    <a:pt x="27" y="42"/>
                    <a:pt x="24" y="42"/>
                  </a:cubicBezTo>
                  <a:cubicBezTo>
                    <a:pt x="20" y="42"/>
                    <a:pt x="16" y="40"/>
                    <a:pt x="12" y="37"/>
                  </a:cubicBezTo>
                  <a:cubicBezTo>
                    <a:pt x="9" y="33"/>
                    <a:pt x="7" y="29"/>
                    <a:pt x="7" y="25"/>
                  </a:cubicBezTo>
                  <a:cubicBezTo>
                    <a:pt x="7" y="20"/>
                    <a:pt x="9" y="16"/>
                    <a:pt x="12" y="13"/>
                  </a:cubicBezTo>
                  <a:cubicBezTo>
                    <a:pt x="16" y="10"/>
                    <a:pt x="20" y="8"/>
                    <a:pt x="24" y="8"/>
                  </a:cubicBezTo>
                  <a:cubicBezTo>
                    <a:pt x="27" y="8"/>
                    <a:pt x="29" y="8"/>
                    <a:pt x="31" y="1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1"/>
                    <a:pt x="28" y="0"/>
                    <a:pt x="24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3"/>
                    <a:pt x="9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0" y="18"/>
                    <a:pt x="0" y="21"/>
                    <a:pt x="0" y="25"/>
                  </a:cubicBezTo>
                  <a:cubicBezTo>
                    <a:pt x="0" y="28"/>
                    <a:pt x="0" y="31"/>
                    <a:pt x="2" y="34"/>
                  </a:cubicBezTo>
                  <a:cubicBezTo>
                    <a:pt x="3" y="37"/>
                    <a:pt x="5" y="40"/>
                    <a:pt x="7" y="42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84"/>
            <p:cNvSpPr>
              <a:spLocks noEditPoints="1"/>
            </p:cNvSpPr>
            <p:nvPr/>
          </p:nvSpPr>
          <p:spPr bwMode="auto">
            <a:xfrm>
              <a:off x="7937016" y="1917994"/>
              <a:ext cx="128650" cy="128650"/>
            </a:xfrm>
            <a:custGeom>
              <a:avLst/>
              <a:gdLst>
                <a:gd name="T0" fmla="*/ 41 w 49"/>
                <a:gd name="T1" fmla="*/ 7 h 49"/>
                <a:gd name="T2" fmla="*/ 34 w 49"/>
                <a:gd name="T3" fmla="*/ 2 h 49"/>
                <a:gd name="T4" fmla="*/ 24 w 49"/>
                <a:gd name="T5" fmla="*/ 0 h 49"/>
                <a:gd name="T6" fmla="*/ 15 w 49"/>
                <a:gd name="T7" fmla="*/ 2 h 49"/>
                <a:gd name="T8" fmla="*/ 7 w 49"/>
                <a:gd name="T9" fmla="*/ 7 h 49"/>
                <a:gd name="T10" fmla="*/ 2 w 49"/>
                <a:gd name="T11" fmla="*/ 15 h 49"/>
                <a:gd name="T12" fmla="*/ 0 w 49"/>
                <a:gd name="T13" fmla="*/ 25 h 49"/>
                <a:gd name="T14" fmla="*/ 2 w 49"/>
                <a:gd name="T15" fmla="*/ 34 h 49"/>
                <a:gd name="T16" fmla="*/ 7 w 49"/>
                <a:gd name="T17" fmla="*/ 42 h 49"/>
                <a:gd name="T18" fmla="*/ 15 w 49"/>
                <a:gd name="T19" fmla="*/ 47 h 49"/>
                <a:gd name="T20" fmla="*/ 24 w 49"/>
                <a:gd name="T21" fmla="*/ 49 h 49"/>
                <a:gd name="T22" fmla="*/ 34 w 49"/>
                <a:gd name="T23" fmla="*/ 47 h 49"/>
                <a:gd name="T24" fmla="*/ 41 w 49"/>
                <a:gd name="T25" fmla="*/ 42 h 49"/>
                <a:gd name="T26" fmla="*/ 47 w 49"/>
                <a:gd name="T27" fmla="*/ 34 h 49"/>
                <a:gd name="T28" fmla="*/ 49 w 49"/>
                <a:gd name="T29" fmla="*/ 25 h 49"/>
                <a:gd name="T30" fmla="*/ 47 w 49"/>
                <a:gd name="T31" fmla="*/ 15 h 49"/>
                <a:gd name="T32" fmla="*/ 41 w 49"/>
                <a:gd name="T33" fmla="*/ 7 h 49"/>
                <a:gd name="T34" fmla="*/ 36 w 49"/>
                <a:gd name="T35" fmla="*/ 37 h 49"/>
                <a:gd name="T36" fmla="*/ 24 w 49"/>
                <a:gd name="T37" fmla="*/ 42 h 49"/>
                <a:gd name="T38" fmla="*/ 12 w 49"/>
                <a:gd name="T39" fmla="*/ 37 h 49"/>
                <a:gd name="T40" fmla="*/ 7 w 49"/>
                <a:gd name="T41" fmla="*/ 25 h 49"/>
                <a:gd name="T42" fmla="*/ 12 w 49"/>
                <a:gd name="T43" fmla="*/ 13 h 49"/>
                <a:gd name="T44" fmla="*/ 24 w 49"/>
                <a:gd name="T45" fmla="*/ 8 h 49"/>
                <a:gd name="T46" fmla="*/ 36 w 49"/>
                <a:gd name="T47" fmla="*/ 13 h 49"/>
                <a:gd name="T48" fmla="*/ 41 w 49"/>
                <a:gd name="T49" fmla="*/ 25 h 49"/>
                <a:gd name="T50" fmla="*/ 36 w 49"/>
                <a:gd name="T51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49">
                  <a:moveTo>
                    <a:pt x="41" y="7"/>
                  </a:moveTo>
                  <a:cubicBezTo>
                    <a:pt x="39" y="5"/>
                    <a:pt x="37" y="3"/>
                    <a:pt x="34" y="2"/>
                  </a:cubicBezTo>
                  <a:cubicBezTo>
                    <a:pt x="31" y="1"/>
                    <a:pt x="27" y="0"/>
                    <a:pt x="24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3"/>
                    <a:pt x="9" y="5"/>
                    <a:pt x="7" y="7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0" y="18"/>
                    <a:pt x="0" y="21"/>
                    <a:pt x="0" y="25"/>
                  </a:cubicBezTo>
                  <a:cubicBezTo>
                    <a:pt x="0" y="28"/>
                    <a:pt x="0" y="31"/>
                    <a:pt x="2" y="34"/>
                  </a:cubicBezTo>
                  <a:cubicBezTo>
                    <a:pt x="3" y="37"/>
                    <a:pt x="5" y="40"/>
                    <a:pt x="7" y="42"/>
                  </a:cubicBezTo>
                  <a:cubicBezTo>
                    <a:pt x="9" y="44"/>
                    <a:pt x="12" y="46"/>
                    <a:pt x="15" y="47"/>
                  </a:cubicBezTo>
                  <a:cubicBezTo>
                    <a:pt x="18" y="49"/>
                    <a:pt x="21" y="49"/>
                    <a:pt x="24" y="49"/>
                  </a:cubicBezTo>
                  <a:cubicBezTo>
                    <a:pt x="27" y="49"/>
                    <a:pt x="31" y="49"/>
                    <a:pt x="34" y="47"/>
                  </a:cubicBezTo>
                  <a:cubicBezTo>
                    <a:pt x="37" y="46"/>
                    <a:pt x="39" y="44"/>
                    <a:pt x="41" y="42"/>
                  </a:cubicBezTo>
                  <a:cubicBezTo>
                    <a:pt x="44" y="40"/>
                    <a:pt x="45" y="37"/>
                    <a:pt x="47" y="34"/>
                  </a:cubicBezTo>
                  <a:cubicBezTo>
                    <a:pt x="48" y="31"/>
                    <a:pt x="49" y="28"/>
                    <a:pt x="49" y="25"/>
                  </a:cubicBezTo>
                  <a:cubicBezTo>
                    <a:pt x="49" y="21"/>
                    <a:pt x="48" y="18"/>
                    <a:pt x="47" y="15"/>
                  </a:cubicBezTo>
                  <a:cubicBezTo>
                    <a:pt x="45" y="12"/>
                    <a:pt x="44" y="10"/>
                    <a:pt x="41" y="7"/>
                  </a:cubicBezTo>
                  <a:close/>
                  <a:moveTo>
                    <a:pt x="36" y="37"/>
                  </a:moveTo>
                  <a:cubicBezTo>
                    <a:pt x="33" y="40"/>
                    <a:pt x="29" y="42"/>
                    <a:pt x="24" y="42"/>
                  </a:cubicBezTo>
                  <a:cubicBezTo>
                    <a:pt x="20" y="42"/>
                    <a:pt x="15" y="40"/>
                    <a:pt x="12" y="37"/>
                  </a:cubicBezTo>
                  <a:cubicBezTo>
                    <a:pt x="9" y="33"/>
                    <a:pt x="7" y="29"/>
                    <a:pt x="7" y="25"/>
                  </a:cubicBezTo>
                  <a:cubicBezTo>
                    <a:pt x="7" y="20"/>
                    <a:pt x="9" y="16"/>
                    <a:pt x="12" y="13"/>
                  </a:cubicBezTo>
                  <a:cubicBezTo>
                    <a:pt x="15" y="10"/>
                    <a:pt x="20" y="8"/>
                    <a:pt x="24" y="8"/>
                  </a:cubicBezTo>
                  <a:cubicBezTo>
                    <a:pt x="29" y="8"/>
                    <a:pt x="33" y="10"/>
                    <a:pt x="36" y="13"/>
                  </a:cubicBezTo>
                  <a:cubicBezTo>
                    <a:pt x="39" y="16"/>
                    <a:pt x="41" y="20"/>
                    <a:pt x="41" y="25"/>
                  </a:cubicBezTo>
                  <a:cubicBezTo>
                    <a:pt x="41" y="29"/>
                    <a:pt x="39" y="33"/>
                    <a:pt x="36" y="37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85"/>
            <p:cNvSpPr>
              <a:spLocks/>
            </p:cNvSpPr>
            <p:nvPr/>
          </p:nvSpPr>
          <p:spPr bwMode="auto">
            <a:xfrm>
              <a:off x="8085628" y="1917994"/>
              <a:ext cx="120886" cy="128650"/>
            </a:xfrm>
            <a:custGeom>
              <a:avLst/>
              <a:gdLst>
                <a:gd name="T0" fmla="*/ 93 w 109"/>
                <a:gd name="T1" fmla="*/ 116 h 116"/>
                <a:gd name="T2" fmla="*/ 109 w 109"/>
                <a:gd name="T3" fmla="*/ 116 h 116"/>
                <a:gd name="T4" fmla="*/ 109 w 109"/>
                <a:gd name="T5" fmla="*/ 0 h 116"/>
                <a:gd name="T6" fmla="*/ 55 w 109"/>
                <a:gd name="T7" fmla="*/ 64 h 116"/>
                <a:gd name="T8" fmla="*/ 0 w 109"/>
                <a:gd name="T9" fmla="*/ 0 h 116"/>
                <a:gd name="T10" fmla="*/ 0 w 109"/>
                <a:gd name="T11" fmla="*/ 116 h 116"/>
                <a:gd name="T12" fmla="*/ 19 w 109"/>
                <a:gd name="T13" fmla="*/ 116 h 116"/>
                <a:gd name="T14" fmla="*/ 19 w 109"/>
                <a:gd name="T15" fmla="*/ 50 h 116"/>
                <a:gd name="T16" fmla="*/ 55 w 109"/>
                <a:gd name="T17" fmla="*/ 92 h 116"/>
                <a:gd name="T18" fmla="*/ 93 w 109"/>
                <a:gd name="T19" fmla="*/ 50 h 116"/>
                <a:gd name="T20" fmla="*/ 93 w 109"/>
                <a:gd name="T2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16">
                  <a:moveTo>
                    <a:pt x="93" y="116"/>
                  </a:moveTo>
                  <a:lnTo>
                    <a:pt x="109" y="116"/>
                  </a:lnTo>
                  <a:lnTo>
                    <a:pt x="109" y="0"/>
                  </a:lnTo>
                  <a:lnTo>
                    <a:pt x="55" y="64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19" y="116"/>
                  </a:lnTo>
                  <a:lnTo>
                    <a:pt x="19" y="50"/>
                  </a:lnTo>
                  <a:lnTo>
                    <a:pt x="55" y="92"/>
                  </a:lnTo>
                  <a:lnTo>
                    <a:pt x="93" y="50"/>
                  </a:lnTo>
                  <a:lnTo>
                    <a:pt x="93" y="116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86"/>
            <p:cNvSpPr>
              <a:spLocks noEditPoints="1"/>
            </p:cNvSpPr>
            <p:nvPr/>
          </p:nvSpPr>
          <p:spPr bwMode="auto">
            <a:xfrm>
              <a:off x="8243113" y="1917994"/>
              <a:ext cx="78742" cy="128650"/>
            </a:xfrm>
            <a:custGeom>
              <a:avLst/>
              <a:gdLst>
                <a:gd name="T0" fmla="*/ 27 w 30"/>
                <a:gd name="T1" fmla="*/ 28 h 49"/>
                <a:gd name="T2" fmla="*/ 30 w 30"/>
                <a:gd name="T3" fmla="*/ 16 h 49"/>
                <a:gd name="T4" fmla="*/ 27 w 30"/>
                <a:gd name="T5" fmla="*/ 5 h 49"/>
                <a:gd name="T6" fmla="*/ 14 w 30"/>
                <a:gd name="T7" fmla="*/ 0 h 49"/>
                <a:gd name="T8" fmla="*/ 6 w 30"/>
                <a:gd name="T9" fmla="*/ 0 h 49"/>
                <a:gd name="T10" fmla="*/ 0 w 30"/>
                <a:gd name="T11" fmla="*/ 0 h 49"/>
                <a:gd name="T12" fmla="*/ 0 w 30"/>
                <a:gd name="T13" fmla="*/ 49 h 49"/>
                <a:gd name="T14" fmla="*/ 7 w 30"/>
                <a:gd name="T15" fmla="*/ 49 h 49"/>
                <a:gd name="T16" fmla="*/ 7 w 30"/>
                <a:gd name="T17" fmla="*/ 33 h 49"/>
                <a:gd name="T18" fmla="*/ 14 w 30"/>
                <a:gd name="T19" fmla="*/ 33 h 49"/>
                <a:gd name="T20" fmla="*/ 27 w 30"/>
                <a:gd name="T21" fmla="*/ 28 h 49"/>
                <a:gd name="T22" fmla="*/ 21 w 30"/>
                <a:gd name="T23" fmla="*/ 23 h 49"/>
                <a:gd name="T24" fmla="*/ 14 w 30"/>
                <a:gd name="T25" fmla="*/ 26 h 49"/>
                <a:gd name="T26" fmla="*/ 7 w 30"/>
                <a:gd name="T27" fmla="*/ 26 h 49"/>
                <a:gd name="T28" fmla="*/ 7 w 30"/>
                <a:gd name="T29" fmla="*/ 7 h 49"/>
                <a:gd name="T30" fmla="*/ 14 w 30"/>
                <a:gd name="T31" fmla="*/ 7 h 49"/>
                <a:gd name="T32" fmla="*/ 21 w 30"/>
                <a:gd name="T33" fmla="*/ 10 h 49"/>
                <a:gd name="T34" fmla="*/ 24 w 30"/>
                <a:gd name="T35" fmla="*/ 16 h 49"/>
                <a:gd name="T36" fmla="*/ 21 w 30"/>
                <a:gd name="T37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49">
                  <a:moveTo>
                    <a:pt x="27" y="28"/>
                  </a:moveTo>
                  <a:cubicBezTo>
                    <a:pt x="29" y="25"/>
                    <a:pt x="30" y="21"/>
                    <a:pt x="30" y="16"/>
                  </a:cubicBezTo>
                  <a:cubicBezTo>
                    <a:pt x="30" y="12"/>
                    <a:pt x="29" y="8"/>
                    <a:pt x="27" y="5"/>
                  </a:cubicBezTo>
                  <a:cubicBezTo>
                    <a:pt x="25" y="3"/>
                    <a:pt x="21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1" y="33"/>
                    <a:pt x="25" y="30"/>
                    <a:pt x="27" y="28"/>
                  </a:cubicBezTo>
                  <a:close/>
                  <a:moveTo>
                    <a:pt x="21" y="23"/>
                  </a:moveTo>
                  <a:cubicBezTo>
                    <a:pt x="20" y="25"/>
                    <a:pt x="18" y="26"/>
                    <a:pt x="14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8" y="7"/>
                    <a:pt x="20" y="8"/>
                    <a:pt x="21" y="10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1"/>
                    <a:pt x="21" y="23"/>
                  </a:cubicBez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87"/>
            <p:cNvSpPr>
              <a:spLocks noEditPoints="1"/>
            </p:cNvSpPr>
            <p:nvPr/>
          </p:nvSpPr>
          <p:spPr bwMode="auto">
            <a:xfrm>
              <a:off x="8327400" y="1917994"/>
              <a:ext cx="113123" cy="128650"/>
            </a:xfrm>
            <a:custGeom>
              <a:avLst/>
              <a:gdLst>
                <a:gd name="T0" fmla="*/ 0 w 102"/>
                <a:gd name="T1" fmla="*/ 116 h 116"/>
                <a:gd name="T2" fmla="*/ 21 w 102"/>
                <a:gd name="T3" fmla="*/ 116 h 116"/>
                <a:gd name="T4" fmla="*/ 31 w 102"/>
                <a:gd name="T5" fmla="*/ 92 h 116"/>
                <a:gd name="T6" fmla="*/ 71 w 102"/>
                <a:gd name="T7" fmla="*/ 92 h 116"/>
                <a:gd name="T8" fmla="*/ 83 w 102"/>
                <a:gd name="T9" fmla="*/ 116 h 116"/>
                <a:gd name="T10" fmla="*/ 102 w 102"/>
                <a:gd name="T11" fmla="*/ 116 h 116"/>
                <a:gd name="T12" fmla="*/ 52 w 102"/>
                <a:gd name="T13" fmla="*/ 0 h 116"/>
                <a:gd name="T14" fmla="*/ 0 w 102"/>
                <a:gd name="T15" fmla="*/ 116 h 116"/>
                <a:gd name="T16" fmla="*/ 38 w 102"/>
                <a:gd name="T17" fmla="*/ 76 h 116"/>
                <a:gd name="T18" fmla="*/ 52 w 102"/>
                <a:gd name="T19" fmla="*/ 45 h 116"/>
                <a:gd name="T20" fmla="*/ 64 w 102"/>
                <a:gd name="T21" fmla="*/ 76 h 116"/>
                <a:gd name="T22" fmla="*/ 38 w 102"/>
                <a:gd name="T23" fmla="*/ 7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16">
                  <a:moveTo>
                    <a:pt x="0" y="116"/>
                  </a:moveTo>
                  <a:lnTo>
                    <a:pt x="21" y="116"/>
                  </a:lnTo>
                  <a:lnTo>
                    <a:pt x="31" y="92"/>
                  </a:lnTo>
                  <a:lnTo>
                    <a:pt x="71" y="92"/>
                  </a:lnTo>
                  <a:lnTo>
                    <a:pt x="83" y="116"/>
                  </a:lnTo>
                  <a:lnTo>
                    <a:pt x="102" y="116"/>
                  </a:lnTo>
                  <a:lnTo>
                    <a:pt x="52" y="0"/>
                  </a:lnTo>
                  <a:lnTo>
                    <a:pt x="0" y="116"/>
                  </a:lnTo>
                  <a:close/>
                  <a:moveTo>
                    <a:pt x="38" y="76"/>
                  </a:moveTo>
                  <a:lnTo>
                    <a:pt x="52" y="45"/>
                  </a:lnTo>
                  <a:lnTo>
                    <a:pt x="64" y="76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88"/>
            <p:cNvSpPr>
              <a:spLocks/>
            </p:cNvSpPr>
            <p:nvPr/>
          </p:nvSpPr>
          <p:spPr bwMode="auto">
            <a:xfrm>
              <a:off x="8463813" y="1917994"/>
              <a:ext cx="94268" cy="128650"/>
            </a:xfrm>
            <a:custGeom>
              <a:avLst/>
              <a:gdLst>
                <a:gd name="T0" fmla="*/ 17 w 85"/>
                <a:gd name="T1" fmla="*/ 47 h 116"/>
                <a:gd name="T2" fmla="*/ 85 w 85"/>
                <a:gd name="T3" fmla="*/ 116 h 116"/>
                <a:gd name="T4" fmla="*/ 85 w 85"/>
                <a:gd name="T5" fmla="*/ 0 h 116"/>
                <a:gd name="T6" fmla="*/ 66 w 85"/>
                <a:gd name="T7" fmla="*/ 0 h 116"/>
                <a:gd name="T8" fmla="*/ 66 w 85"/>
                <a:gd name="T9" fmla="*/ 71 h 116"/>
                <a:gd name="T10" fmla="*/ 0 w 85"/>
                <a:gd name="T11" fmla="*/ 0 h 116"/>
                <a:gd name="T12" fmla="*/ 0 w 85"/>
                <a:gd name="T13" fmla="*/ 116 h 116"/>
                <a:gd name="T14" fmla="*/ 17 w 85"/>
                <a:gd name="T15" fmla="*/ 116 h 116"/>
                <a:gd name="T16" fmla="*/ 17 w 85"/>
                <a:gd name="T17" fmla="*/ 4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16">
                  <a:moveTo>
                    <a:pt x="17" y="47"/>
                  </a:moveTo>
                  <a:lnTo>
                    <a:pt x="85" y="116"/>
                  </a:lnTo>
                  <a:lnTo>
                    <a:pt x="85" y="0"/>
                  </a:lnTo>
                  <a:lnTo>
                    <a:pt x="66" y="0"/>
                  </a:lnTo>
                  <a:lnTo>
                    <a:pt x="66" y="71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17" y="116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89"/>
            <p:cNvSpPr>
              <a:spLocks/>
            </p:cNvSpPr>
            <p:nvPr/>
          </p:nvSpPr>
          <p:spPr bwMode="auto">
            <a:xfrm>
              <a:off x="8565845" y="1917994"/>
              <a:ext cx="110905" cy="128650"/>
            </a:xfrm>
            <a:custGeom>
              <a:avLst/>
              <a:gdLst>
                <a:gd name="T0" fmla="*/ 41 w 100"/>
                <a:gd name="T1" fmla="*/ 116 h 116"/>
                <a:gd name="T2" fmla="*/ 60 w 100"/>
                <a:gd name="T3" fmla="*/ 116 h 116"/>
                <a:gd name="T4" fmla="*/ 60 w 100"/>
                <a:gd name="T5" fmla="*/ 57 h 116"/>
                <a:gd name="T6" fmla="*/ 100 w 100"/>
                <a:gd name="T7" fmla="*/ 0 h 116"/>
                <a:gd name="T8" fmla="*/ 81 w 100"/>
                <a:gd name="T9" fmla="*/ 0 h 116"/>
                <a:gd name="T10" fmla="*/ 50 w 100"/>
                <a:gd name="T11" fmla="*/ 43 h 116"/>
                <a:gd name="T12" fmla="*/ 19 w 100"/>
                <a:gd name="T13" fmla="*/ 0 h 116"/>
                <a:gd name="T14" fmla="*/ 0 w 100"/>
                <a:gd name="T15" fmla="*/ 0 h 116"/>
                <a:gd name="T16" fmla="*/ 41 w 100"/>
                <a:gd name="T17" fmla="*/ 57 h 116"/>
                <a:gd name="T18" fmla="*/ 41 w 100"/>
                <a:gd name="T1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16">
                  <a:moveTo>
                    <a:pt x="41" y="116"/>
                  </a:moveTo>
                  <a:lnTo>
                    <a:pt x="60" y="116"/>
                  </a:lnTo>
                  <a:lnTo>
                    <a:pt x="60" y="57"/>
                  </a:lnTo>
                  <a:lnTo>
                    <a:pt x="100" y="0"/>
                  </a:lnTo>
                  <a:lnTo>
                    <a:pt x="81" y="0"/>
                  </a:lnTo>
                  <a:lnTo>
                    <a:pt x="50" y="4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1" y="57"/>
                  </a:lnTo>
                  <a:lnTo>
                    <a:pt x="41" y="116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90"/>
            <p:cNvSpPr>
              <a:spLocks/>
            </p:cNvSpPr>
            <p:nvPr/>
          </p:nvSpPr>
          <p:spPr bwMode="auto">
            <a:xfrm>
              <a:off x="8085628" y="2075478"/>
              <a:ext cx="53235" cy="97596"/>
            </a:xfrm>
            <a:custGeom>
              <a:avLst/>
              <a:gdLst>
                <a:gd name="T0" fmla="*/ 45 w 48"/>
                <a:gd name="T1" fmla="*/ 80 h 88"/>
                <a:gd name="T2" fmla="*/ 3 w 48"/>
                <a:gd name="T3" fmla="*/ 0 h 88"/>
                <a:gd name="T4" fmla="*/ 0 w 48"/>
                <a:gd name="T5" fmla="*/ 0 h 88"/>
                <a:gd name="T6" fmla="*/ 0 w 48"/>
                <a:gd name="T7" fmla="*/ 88 h 88"/>
                <a:gd name="T8" fmla="*/ 3 w 48"/>
                <a:gd name="T9" fmla="*/ 88 h 88"/>
                <a:gd name="T10" fmla="*/ 3 w 48"/>
                <a:gd name="T11" fmla="*/ 9 h 88"/>
                <a:gd name="T12" fmla="*/ 45 w 48"/>
                <a:gd name="T13" fmla="*/ 88 h 88"/>
                <a:gd name="T14" fmla="*/ 48 w 48"/>
                <a:gd name="T15" fmla="*/ 88 h 88"/>
                <a:gd name="T16" fmla="*/ 48 w 48"/>
                <a:gd name="T17" fmla="*/ 0 h 88"/>
                <a:gd name="T18" fmla="*/ 45 w 48"/>
                <a:gd name="T19" fmla="*/ 0 h 88"/>
                <a:gd name="T20" fmla="*/ 45 w 48"/>
                <a:gd name="T21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88">
                  <a:moveTo>
                    <a:pt x="45" y="8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3" y="88"/>
                  </a:lnTo>
                  <a:lnTo>
                    <a:pt x="3" y="9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80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91"/>
            <p:cNvSpPr>
              <a:spLocks noEditPoints="1"/>
            </p:cNvSpPr>
            <p:nvPr/>
          </p:nvSpPr>
          <p:spPr bwMode="auto">
            <a:xfrm>
              <a:off x="8183224" y="2075478"/>
              <a:ext cx="57670" cy="97596"/>
            </a:xfrm>
            <a:custGeom>
              <a:avLst/>
              <a:gdLst>
                <a:gd name="T0" fmla="*/ 24 w 52"/>
                <a:gd name="T1" fmla="*/ 0 h 88"/>
                <a:gd name="T2" fmla="*/ 0 w 52"/>
                <a:gd name="T3" fmla="*/ 88 h 88"/>
                <a:gd name="T4" fmla="*/ 2 w 52"/>
                <a:gd name="T5" fmla="*/ 88 h 88"/>
                <a:gd name="T6" fmla="*/ 9 w 52"/>
                <a:gd name="T7" fmla="*/ 59 h 88"/>
                <a:gd name="T8" fmla="*/ 40 w 52"/>
                <a:gd name="T9" fmla="*/ 59 h 88"/>
                <a:gd name="T10" fmla="*/ 47 w 52"/>
                <a:gd name="T11" fmla="*/ 88 h 88"/>
                <a:gd name="T12" fmla="*/ 52 w 52"/>
                <a:gd name="T13" fmla="*/ 88 h 88"/>
                <a:gd name="T14" fmla="*/ 28 w 52"/>
                <a:gd name="T15" fmla="*/ 0 h 88"/>
                <a:gd name="T16" fmla="*/ 24 w 52"/>
                <a:gd name="T17" fmla="*/ 0 h 88"/>
                <a:gd name="T18" fmla="*/ 12 w 52"/>
                <a:gd name="T19" fmla="*/ 57 h 88"/>
                <a:gd name="T20" fmla="*/ 26 w 52"/>
                <a:gd name="T21" fmla="*/ 5 h 88"/>
                <a:gd name="T22" fmla="*/ 40 w 52"/>
                <a:gd name="T23" fmla="*/ 57 h 88"/>
                <a:gd name="T24" fmla="*/ 12 w 52"/>
                <a:gd name="T25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8">
                  <a:moveTo>
                    <a:pt x="24" y="0"/>
                  </a:moveTo>
                  <a:lnTo>
                    <a:pt x="0" y="88"/>
                  </a:lnTo>
                  <a:lnTo>
                    <a:pt x="2" y="88"/>
                  </a:lnTo>
                  <a:lnTo>
                    <a:pt x="9" y="59"/>
                  </a:lnTo>
                  <a:lnTo>
                    <a:pt x="40" y="59"/>
                  </a:lnTo>
                  <a:lnTo>
                    <a:pt x="47" y="88"/>
                  </a:lnTo>
                  <a:lnTo>
                    <a:pt x="52" y="88"/>
                  </a:lnTo>
                  <a:lnTo>
                    <a:pt x="28" y="0"/>
                  </a:lnTo>
                  <a:lnTo>
                    <a:pt x="24" y="0"/>
                  </a:lnTo>
                  <a:close/>
                  <a:moveTo>
                    <a:pt x="12" y="57"/>
                  </a:moveTo>
                  <a:lnTo>
                    <a:pt x="26" y="5"/>
                  </a:lnTo>
                  <a:lnTo>
                    <a:pt x="40" y="57"/>
                  </a:lnTo>
                  <a:lnTo>
                    <a:pt x="12" y="5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92"/>
            <p:cNvSpPr>
              <a:spLocks/>
            </p:cNvSpPr>
            <p:nvPr/>
          </p:nvSpPr>
          <p:spPr bwMode="auto">
            <a:xfrm>
              <a:off x="8283039" y="2075478"/>
              <a:ext cx="65433" cy="97596"/>
            </a:xfrm>
            <a:custGeom>
              <a:avLst/>
              <a:gdLst>
                <a:gd name="T0" fmla="*/ 31 w 59"/>
                <a:gd name="T1" fmla="*/ 57 h 88"/>
                <a:gd name="T2" fmla="*/ 2 w 59"/>
                <a:gd name="T3" fmla="*/ 0 h 88"/>
                <a:gd name="T4" fmla="*/ 0 w 59"/>
                <a:gd name="T5" fmla="*/ 0 h 88"/>
                <a:gd name="T6" fmla="*/ 0 w 59"/>
                <a:gd name="T7" fmla="*/ 88 h 88"/>
                <a:gd name="T8" fmla="*/ 5 w 59"/>
                <a:gd name="T9" fmla="*/ 88 h 88"/>
                <a:gd name="T10" fmla="*/ 5 w 59"/>
                <a:gd name="T11" fmla="*/ 9 h 88"/>
                <a:gd name="T12" fmla="*/ 28 w 59"/>
                <a:gd name="T13" fmla="*/ 64 h 88"/>
                <a:gd name="T14" fmla="*/ 31 w 59"/>
                <a:gd name="T15" fmla="*/ 64 h 88"/>
                <a:gd name="T16" fmla="*/ 57 w 59"/>
                <a:gd name="T17" fmla="*/ 9 h 88"/>
                <a:gd name="T18" fmla="*/ 57 w 59"/>
                <a:gd name="T19" fmla="*/ 88 h 88"/>
                <a:gd name="T20" fmla="*/ 59 w 59"/>
                <a:gd name="T21" fmla="*/ 88 h 88"/>
                <a:gd name="T22" fmla="*/ 59 w 59"/>
                <a:gd name="T23" fmla="*/ 0 h 88"/>
                <a:gd name="T24" fmla="*/ 57 w 59"/>
                <a:gd name="T25" fmla="*/ 0 h 88"/>
                <a:gd name="T26" fmla="*/ 31 w 59"/>
                <a:gd name="T27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88">
                  <a:moveTo>
                    <a:pt x="31" y="5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5" y="88"/>
                  </a:lnTo>
                  <a:lnTo>
                    <a:pt x="5" y="9"/>
                  </a:lnTo>
                  <a:lnTo>
                    <a:pt x="28" y="64"/>
                  </a:lnTo>
                  <a:lnTo>
                    <a:pt x="31" y="64"/>
                  </a:lnTo>
                  <a:lnTo>
                    <a:pt x="57" y="9"/>
                  </a:lnTo>
                  <a:lnTo>
                    <a:pt x="57" y="88"/>
                  </a:lnTo>
                  <a:lnTo>
                    <a:pt x="59" y="88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93"/>
            <p:cNvSpPr>
              <a:spLocks/>
            </p:cNvSpPr>
            <p:nvPr/>
          </p:nvSpPr>
          <p:spPr bwMode="auto">
            <a:xfrm>
              <a:off x="8398379" y="2075478"/>
              <a:ext cx="36598" cy="97596"/>
            </a:xfrm>
            <a:custGeom>
              <a:avLst/>
              <a:gdLst>
                <a:gd name="T0" fmla="*/ 0 w 33"/>
                <a:gd name="T1" fmla="*/ 88 h 88"/>
                <a:gd name="T2" fmla="*/ 33 w 33"/>
                <a:gd name="T3" fmla="*/ 88 h 88"/>
                <a:gd name="T4" fmla="*/ 33 w 33"/>
                <a:gd name="T5" fmla="*/ 85 h 88"/>
                <a:gd name="T6" fmla="*/ 5 w 33"/>
                <a:gd name="T7" fmla="*/ 85 h 88"/>
                <a:gd name="T8" fmla="*/ 5 w 33"/>
                <a:gd name="T9" fmla="*/ 47 h 88"/>
                <a:gd name="T10" fmla="*/ 28 w 33"/>
                <a:gd name="T11" fmla="*/ 47 h 88"/>
                <a:gd name="T12" fmla="*/ 28 w 33"/>
                <a:gd name="T13" fmla="*/ 43 h 88"/>
                <a:gd name="T14" fmla="*/ 5 w 33"/>
                <a:gd name="T15" fmla="*/ 43 h 88"/>
                <a:gd name="T16" fmla="*/ 5 w 33"/>
                <a:gd name="T17" fmla="*/ 2 h 88"/>
                <a:gd name="T18" fmla="*/ 33 w 33"/>
                <a:gd name="T19" fmla="*/ 2 h 88"/>
                <a:gd name="T20" fmla="*/ 33 w 33"/>
                <a:gd name="T21" fmla="*/ 0 h 88"/>
                <a:gd name="T22" fmla="*/ 0 w 33"/>
                <a:gd name="T23" fmla="*/ 0 h 88"/>
                <a:gd name="T24" fmla="*/ 0 w 33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88">
                  <a:moveTo>
                    <a:pt x="0" y="88"/>
                  </a:moveTo>
                  <a:lnTo>
                    <a:pt x="33" y="88"/>
                  </a:lnTo>
                  <a:lnTo>
                    <a:pt x="33" y="85"/>
                  </a:lnTo>
                  <a:lnTo>
                    <a:pt x="5" y="85"/>
                  </a:lnTo>
                  <a:lnTo>
                    <a:pt x="5" y="47"/>
                  </a:lnTo>
                  <a:lnTo>
                    <a:pt x="28" y="47"/>
                  </a:lnTo>
                  <a:lnTo>
                    <a:pt x="28" y="43"/>
                  </a:lnTo>
                  <a:lnTo>
                    <a:pt x="5" y="43"/>
                  </a:lnTo>
                  <a:lnTo>
                    <a:pt x="5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594"/>
            <p:cNvSpPr>
              <a:spLocks noChangeArrowheads="1"/>
            </p:cNvSpPr>
            <p:nvPr/>
          </p:nvSpPr>
          <p:spPr bwMode="auto">
            <a:xfrm>
              <a:off x="7820567" y="2125385"/>
              <a:ext cx="234009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595"/>
            <p:cNvSpPr>
              <a:spLocks noChangeArrowheads="1"/>
            </p:cNvSpPr>
            <p:nvPr/>
          </p:nvSpPr>
          <p:spPr bwMode="auto">
            <a:xfrm>
              <a:off x="8448287" y="2125385"/>
              <a:ext cx="228463" cy="1109"/>
            </a:xfrm>
            <a:prstGeom prst="rect">
              <a:avLst/>
            </a:prstGeom>
            <a:solidFill>
              <a:srgbClr val="1C3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48" name="Picture 661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3893" y="979741"/>
              <a:ext cx="787423" cy="865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9" name="Picture 662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4037" y="994158"/>
              <a:ext cx="165248" cy="109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0" name="Picture 663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1750" y="1315782"/>
              <a:ext cx="78742" cy="188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1" name="Picture 664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4037" y="1720584"/>
              <a:ext cx="165248" cy="102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2" name="Picture 665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5827" y="1321327"/>
              <a:ext cx="78742" cy="181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" name="Picture 666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7035" y="1720584"/>
              <a:ext cx="165248" cy="103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4" name="Picture 667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4817" y="994158"/>
              <a:ext cx="165248" cy="109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" name="Picture 668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6701" y="1302473"/>
              <a:ext cx="212936" cy="2118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85215260"/>
      </p:ext>
    </p:extLst>
  </p:cSld>
  <p:clrMapOvr>
    <a:masterClrMapping/>
  </p:clrMapOvr>
  <p:transition spd="slow" advTm="6000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2642" y="5179195"/>
            <a:ext cx="933173" cy="1147924"/>
          </a:xfrm>
          <a:prstGeom prst="rect">
            <a:avLst/>
          </a:prstGeom>
        </p:spPr>
      </p:pic>
      <p:grpSp>
        <p:nvGrpSpPr>
          <p:cNvPr id="62" name="组合 61"/>
          <p:cNvGrpSpPr/>
          <p:nvPr/>
        </p:nvGrpSpPr>
        <p:grpSpPr>
          <a:xfrm>
            <a:off x="5948751" y="1826422"/>
            <a:ext cx="1065463" cy="1040932"/>
            <a:chOff x="7086195" y="2178413"/>
            <a:chExt cx="2437313" cy="1811942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7086195" y="2178413"/>
              <a:ext cx="2437313" cy="18106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7452358" y="2178413"/>
              <a:ext cx="1704987" cy="1811942"/>
            </a:xfrm>
            <a:custGeom>
              <a:avLst/>
              <a:gdLst>
                <a:gd name="T0" fmla="*/ 1044 w 2087"/>
                <a:gd name="T1" fmla="*/ 1977 h 2218"/>
                <a:gd name="T2" fmla="*/ 634 w 2087"/>
                <a:gd name="T3" fmla="*/ 1707 h 2218"/>
                <a:gd name="T4" fmla="*/ 356 w 2087"/>
                <a:gd name="T5" fmla="*/ 1734 h 2218"/>
                <a:gd name="T6" fmla="*/ 1001 w 2087"/>
                <a:gd name="T7" fmla="*/ 2200 h 2218"/>
                <a:gd name="T8" fmla="*/ 1044 w 2087"/>
                <a:gd name="T9" fmla="*/ 2218 h 2218"/>
                <a:gd name="T10" fmla="*/ 1086 w 2087"/>
                <a:gd name="T11" fmla="*/ 2200 h 2218"/>
                <a:gd name="T12" fmla="*/ 1731 w 2087"/>
                <a:gd name="T13" fmla="*/ 1734 h 2218"/>
                <a:gd name="T14" fmla="*/ 1453 w 2087"/>
                <a:gd name="T15" fmla="*/ 1707 h 2218"/>
                <a:gd name="T16" fmla="*/ 1044 w 2087"/>
                <a:gd name="T17" fmla="*/ 1977 h 2218"/>
                <a:gd name="T18" fmla="*/ 1916 w 2087"/>
                <a:gd name="T19" fmla="*/ 344 h 2218"/>
                <a:gd name="T20" fmla="*/ 1881 w 2087"/>
                <a:gd name="T21" fmla="*/ 311 h 2218"/>
                <a:gd name="T22" fmla="*/ 1044 w 2087"/>
                <a:gd name="T23" fmla="*/ 0 h 2218"/>
                <a:gd name="T24" fmla="*/ 206 w 2087"/>
                <a:gd name="T25" fmla="*/ 311 h 2218"/>
                <a:gd name="T26" fmla="*/ 171 w 2087"/>
                <a:gd name="T27" fmla="*/ 344 h 2218"/>
                <a:gd name="T28" fmla="*/ 171 w 2087"/>
                <a:gd name="T29" fmla="*/ 880 h 2218"/>
                <a:gd name="T30" fmla="*/ 0 w 2087"/>
                <a:gd name="T31" fmla="*/ 916 h 2218"/>
                <a:gd name="T32" fmla="*/ 121 w 2087"/>
                <a:gd name="T33" fmla="*/ 1653 h 2218"/>
                <a:gd name="T34" fmla="*/ 1044 w 2087"/>
                <a:gd name="T35" fmla="*/ 1558 h 2218"/>
                <a:gd name="T36" fmla="*/ 1966 w 2087"/>
                <a:gd name="T37" fmla="*/ 1653 h 2218"/>
                <a:gd name="T38" fmla="*/ 2087 w 2087"/>
                <a:gd name="T39" fmla="*/ 916 h 2218"/>
                <a:gd name="T40" fmla="*/ 1916 w 2087"/>
                <a:gd name="T41" fmla="*/ 880 h 2218"/>
                <a:gd name="T42" fmla="*/ 1916 w 2087"/>
                <a:gd name="T43" fmla="*/ 344 h 2218"/>
                <a:gd name="T44" fmla="*/ 1695 w 2087"/>
                <a:gd name="T45" fmla="*/ 849 h 2218"/>
                <a:gd name="T46" fmla="*/ 1043 w 2087"/>
                <a:gd name="T47" fmla="*/ 814 h 2218"/>
                <a:gd name="T48" fmla="*/ 392 w 2087"/>
                <a:gd name="T49" fmla="*/ 849 h 2218"/>
                <a:gd name="T50" fmla="*/ 392 w 2087"/>
                <a:gd name="T51" fmla="*/ 443 h 2218"/>
                <a:gd name="T52" fmla="*/ 1044 w 2087"/>
                <a:gd name="T53" fmla="*/ 221 h 2218"/>
                <a:gd name="T54" fmla="*/ 1695 w 2087"/>
                <a:gd name="T55" fmla="*/ 443 h 2218"/>
                <a:gd name="T56" fmla="*/ 1695 w 2087"/>
                <a:gd name="T57" fmla="*/ 849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87" h="2218">
                  <a:moveTo>
                    <a:pt x="1044" y="1977"/>
                  </a:moveTo>
                  <a:cubicBezTo>
                    <a:pt x="963" y="1938"/>
                    <a:pt x="784" y="1843"/>
                    <a:pt x="634" y="1707"/>
                  </a:cubicBezTo>
                  <a:cubicBezTo>
                    <a:pt x="541" y="1714"/>
                    <a:pt x="449" y="1723"/>
                    <a:pt x="356" y="1734"/>
                  </a:cubicBezTo>
                  <a:cubicBezTo>
                    <a:pt x="593" y="2025"/>
                    <a:pt x="977" y="2190"/>
                    <a:pt x="1001" y="2200"/>
                  </a:cubicBezTo>
                  <a:cubicBezTo>
                    <a:pt x="1044" y="2218"/>
                    <a:pt x="1044" y="2218"/>
                    <a:pt x="1044" y="2218"/>
                  </a:cubicBezTo>
                  <a:cubicBezTo>
                    <a:pt x="1086" y="2200"/>
                    <a:pt x="1086" y="2200"/>
                    <a:pt x="1086" y="2200"/>
                  </a:cubicBezTo>
                  <a:cubicBezTo>
                    <a:pt x="1110" y="2190"/>
                    <a:pt x="1493" y="2025"/>
                    <a:pt x="1731" y="1734"/>
                  </a:cubicBezTo>
                  <a:cubicBezTo>
                    <a:pt x="1638" y="1723"/>
                    <a:pt x="1546" y="1714"/>
                    <a:pt x="1453" y="1707"/>
                  </a:cubicBezTo>
                  <a:cubicBezTo>
                    <a:pt x="1303" y="1843"/>
                    <a:pt x="1124" y="1938"/>
                    <a:pt x="1044" y="1977"/>
                  </a:cubicBezTo>
                  <a:close/>
                  <a:moveTo>
                    <a:pt x="1916" y="344"/>
                  </a:moveTo>
                  <a:cubicBezTo>
                    <a:pt x="1881" y="311"/>
                    <a:pt x="1881" y="311"/>
                    <a:pt x="1881" y="311"/>
                  </a:cubicBezTo>
                  <a:cubicBezTo>
                    <a:pt x="1868" y="299"/>
                    <a:pt x="1548" y="0"/>
                    <a:pt x="1044" y="0"/>
                  </a:cubicBezTo>
                  <a:cubicBezTo>
                    <a:pt x="539" y="0"/>
                    <a:pt x="219" y="299"/>
                    <a:pt x="206" y="311"/>
                  </a:cubicBezTo>
                  <a:cubicBezTo>
                    <a:pt x="171" y="344"/>
                    <a:pt x="171" y="344"/>
                    <a:pt x="171" y="344"/>
                  </a:cubicBezTo>
                  <a:cubicBezTo>
                    <a:pt x="171" y="880"/>
                    <a:pt x="171" y="880"/>
                    <a:pt x="171" y="880"/>
                  </a:cubicBezTo>
                  <a:cubicBezTo>
                    <a:pt x="109" y="891"/>
                    <a:pt x="52" y="903"/>
                    <a:pt x="0" y="916"/>
                  </a:cubicBezTo>
                  <a:cubicBezTo>
                    <a:pt x="121" y="1653"/>
                    <a:pt x="121" y="1653"/>
                    <a:pt x="121" y="1653"/>
                  </a:cubicBezTo>
                  <a:cubicBezTo>
                    <a:pt x="385" y="1593"/>
                    <a:pt x="702" y="1558"/>
                    <a:pt x="1044" y="1558"/>
                  </a:cubicBezTo>
                  <a:cubicBezTo>
                    <a:pt x="1385" y="1558"/>
                    <a:pt x="1702" y="1593"/>
                    <a:pt x="1966" y="1653"/>
                  </a:cubicBezTo>
                  <a:cubicBezTo>
                    <a:pt x="2087" y="916"/>
                    <a:pt x="2087" y="916"/>
                    <a:pt x="2087" y="916"/>
                  </a:cubicBezTo>
                  <a:cubicBezTo>
                    <a:pt x="2035" y="903"/>
                    <a:pt x="1978" y="891"/>
                    <a:pt x="1916" y="880"/>
                  </a:cubicBezTo>
                  <a:lnTo>
                    <a:pt x="1916" y="344"/>
                  </a:lnTo>
                  <a:close/>
                  <a:moveTo>
                    <a:pt x="1695" y="849"/>
                  </a:moveTo>
                  <a:cubicBezTo>
                    <a:pt x="1502" y="827"/>
                    <a:pt x="1280" y="814"/>
                    <a:pt x="1043" y="814"/>
                  </a:cubicBezTo>
                  <a:cubicBezTo>
                    <a:pt x="807" y="814"/>
                    <a:pt x="584" y="827"/>
                    <a:pt x="392" y="849"/>
                  </a:cubicBezTo>
                  <a:cubicBezTo>
                    <a:pt x="392" y="443"/>
                    <a:pt x="392" y="443"/>
                    <a:pt x="392" y="443"/>
                  </a:cubicBezTo>
                  <a:cubicBezTo>
                    <a:pt x="476" y="377"/>
                    <a:pt x="712" y="221"/>
                    <a:pt x="1044" y="221"/>
                  </a:cubicBezTo>
                  <a:cubicBezTo>
                    <a:pt x="1372" y="221"/>
                    <a:pt x="1610" y="377"/>
                    <a:pt x="1695" y="443"/>
                  </a:cubicBezTo>
                  <a:lnTo>
                    <a:pt x="1695" y="849"/>
                  </a:lnTo>
                  <a:close/>
                </a:path>
              </a:pathLst>
            </a:custGeom>
            <a:solidFill>
              <a:srgbClr val="E94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7086195" y="2728287"/>
              <a:ext cx="406429" cy="681995"/>
            </a:xfrm>
            <a:custGeom>
              <a:avLst/>
              <a:gdLst>
                <a:gd name="T0" fmla="*/ 497 w 497"/>
                <a:gd name="T1" fmla="*/ 0 h 834"/>
                <a:gd name="T2" fmla="*/ 0 w 497"/>
                <a:gd name="T3" fmla="*/ 91 h 834"/>
                <a:gd name="T4" fmla="*/ 208 w 497"/>
                <a:gd name="T5" fmla="*/ 436 h 834"/>
                <a:gd name="T6" fmla="*/ 166 w 497"/>
                <a:gd name="T7" fmla="*/ 834 h 834"/>
                <a:gd name="T8" fmla="*/ 446 w 497"/>
                <a:gd name="T9" fmla="*/ 779 h 834"/>
                <a:gd name="T10" fmla="*/ 350 w 497"/>
                <a:gd name="T11" fmla="*/ 224 h 834"/>
                <a:gd name="T12" fmla="*/ 497 w 497"/>
                <a:gd name="T13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834">
                  <a:moveTo>
                    <a:pt x="497" y="0"/>
                  </a:moveTo>
                  <a:cubicBezTo>
                    <a:pt x="331" y="24"/>
                    <a:pt x="165" y="55"/>
                    <a:pt x="0" y="91"/>
                  </a:cubicBezTo>
                  <a:cubicBezTo>
                    <a:pt x="72" y="206"/>
                    <a:pt x="141" y="321"/>
                    <a:pt x="208" y="436"/>
                  </a:cubicBezTo>
                  <a:cubicBezTo>
                    <a:pt x="191" y="569"/>
                    <a:pt x="178" y="702"/>
                    <a:pt x="166" y="834"/>
                  </a:cubicBezTo>
                  <a:cubicBezTo>
                    <a:pt x="259" y="814"/>
                    <a:pt x="353" y="795"/>
                    <a:pt x="446" y="779"/>
                  </a:cubicBezTo>
                  <a:cubicBezTo>
                    <a:pt x="415" y="594"/>
                    <a:pt x="382" y="409"/>
                    <a:pt x="350" y="224"/>
                  </a:cubicBezTo>
                  <a:cubicBezTo>
                    <a:pt x="397" y="149"/>
                    <a:pt x="446" y="74"/>
                    <a:pt x="497" y="0"/>
                  </a:cubicBezTo>
                  <a:close/>
                </a:path>
              </a:pathLst>
            </a:custGeom>
            <a:solidFill>
              <a:srgbClr val="003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9117079" y="2728287"/>
              <a:ext cx="405170" cy="681995"/>
            </a:xfrm>
            <a:custGeom>
              <a:avLst/>
              <a:gdLst>
                <a:gd name="T0" fmla="*/ 496 w 496"/>
                <a:gd name="T1" fmla="*/ 91 h 834"/>
                <a:gd name="T2" fmla="*/ 0 w 496"/>
                <a:gd name="T3" fmla="*/ 0 h 834"/>
                <a:gd name="T4" fmla="*/ 147 w 496"/>
                <a:gd name="T5" fmla="*/ 224 h 834"/>
                <a:gd name="T6" fmla="*/ 51 w 496"/>
                <a:gd name="T7" fmla="*/ 779 h 834"/>
                <a:gd name="T8" fmla="*/ 330 w 496"/>
                <a:gd name="T9" fmla="*/ 834 h 834"/>
                <a:gd name="T10" fmla="*/ 289 w 496"/>
                <a:gd name="T11" fmla="*/ 436 h 834"/>
                <a:gd name="T12" fmla="*/ 496 w 496"/>
                <a:gd name="T13" fmla="*/ 91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834">
                  <a:moveTo>
                    <a:pt x="496" y="91"/>
                  </a:moveTo>
                  <a:cubicBezTo>
                    <a:pt x="332" y="55"/>
                    <a:pt x="166" y="24"/>
                    <a:pt x="0" y="0"/>
                  </a:cubicBezTo>
                  <a:cubicBezTo>
                    <a:pt x="51" y="74"/>
                    <a:pt x="100" y="149"/>
                    <a:pt x="147" y="224"/>
                  </a:cubicBezTo>
                  <a:cubicBezTo>
                    <a:pt x="114" y="409"/>
                    <a:pt x="82" y="594"/>
                    <a:pt x="51" y="779"/>
                  </a:cubicBezTo>
                  <a:cubicBezTo>
                    <a:pt x="144" y="795"/>
                    <a:pt x="237" y="814"/>
                    <a:pt x="330" y="834"/>
                  </a:cubicBezTo>
                  <a:cubicBezTo>
                    <a:pt x="319" y="702"/>
                    <a:pt x="306" y="569"/>
                    <a:pt x="289" y="436"/>
                  </a:cubicBezTo>
                  <a:cubicBezTo>
                    <a:pt x="356" y="321"/>
                    <a:pt x="425" y="206"/>
                    <a:pt x="496" y="91"/>
                  </a:cubicBezTo>
                  <a:close/>
                </a:path>
              </a:pathLst>
            </a:custGeom>
            <a:solidFill>
              <a:srgbClr val="003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8101637" y="2409939"/>
              <a:ext cx="395104" cy="400137"/>
            </a:xfrm>
            <a:custGeom>
              <a:avLst/>
              <a:gdLst>
                <a:gd name="T0" fmla="*/ 485 w 485"/>
                <a:gd name="T1" fmla="*/ 155 h 490"/>
                <a:gd name="T2" fmla="*/ 311 w 485"/>
                <a:gd name="T3" fmla="*/ 158 h 490"/>
                <a:gd name="T4" fmla="*/ 302 w 485"/>
                <a:gd name="T5" fmla="*/ 2 h 490"/>
                <a:gd name="T6" fmla="*/ 158 w 485"/>
                <a:gd name="T7" fmla="*/ 2 h 490"/>
                <a:gd name="T8" fmla="*/ 161 w 485"/>
                <a:gd name="T9" fmla="*/ 155 h 490"/>
                <a:gd name="T10" fmla="*/ 0 w 485"/>
                <a:gd name="T11" fmla="*/ 157 h 490"/>
                <a:gd name="T12" fmla="*/ 6 w 485"/>
                <a:gd name="T13" fmla="*/ 286 h 490"/>
                <a:gd name="T14" fmla="*/ 167 w 485"/>
                <a:gd name="T15" fmla="*/ 284 h 490"/>
                <a:gd name="T16" fmla="*/ 173 w 485"/>
                <a:gd name="T17" fmla="*/ 488 h 490"/>
                <a:gd name="T18" fmla="*/ 308 w 485"/>
                <a:gd name="T19" fmla="*/ 488 h 490"/>
                <a:gd name="T20" fmla="*/ 308 w 485"/>
                <a:gd name="T21" fmla="*/ 278 h 490"/>
                <a:gd name="T22" fmla="*/ 485 w 485"/>
                <a:gd name="T23" fmla="*/ 278 h 490"/>
                <a:gd name="T24" fmla="*/ 485 w 485"/>
                <a:gd name="T25" fmla="*/ 15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5" h="490">
                  <a:moveTo>
                    <a:pt x="485" y="155"/>
                  </a:moveTo>
                  <a:cubicBezTo>
                    <a:pt x="429" y="156"/>
                    <a:pt x="382" y="154"/>
                    <a:pt x="311" y="158"/>
                  </a:cubicBezTo>
                  <a:cubicBezTo>
                    <a:pt x="302" y="121"/>
                    <a:pt x="307" y="81"/>
                    <a:pt x="302" y="2"/>
                  </a:cubicBezTo>
                  <a:cubicBezTo>
                    <a:pt x="259" y="0"/>
                    <a:pt x="203" y="3"/>
                    <a:pt x="158" y="2"/>
                  </a:cubicBezTo>
                  <a:cubicBezTo>
                    <a:pt x="155" y="58"/>
                    <a:pt x="165" y="102"/>
                    <a:pt x="161" y="155"/>
                  </a:cubicBezTo>
                  <a:cubicBezTo>
                    <a:pt x="73" y="161"/>
                    <a:pt x="50" y="157"/>
                    <a:pt x="0" y="157"/>
                  </a:cubicBezTo>
                  <a:cubicBezTo>
                    <a:pt x="1" y="238"/>
                    <a:pt x="6" y="248"/>
                    <a:pt x="6" y="286"/>
                  </a:cubicBezTo>
                  <a:cubicBezTo>
                    <a:pt x="102" y="282"/>
                    <a:pt x="124" y="285"/>
                    <a:pt x="167" y="284"/>
                  </a:cubicBezTo>
                  <a:cubicBezTo>
                    <a:pt x="166" y="337"/>
                    <a:pt x="173" y="436"/>
                    <a:pt x="173" y="488"/>
                  </a:cubicBezTo>
                  <a:cubicBezTo>
                    <a:pt x="207" y="490"/>
                    <a:pt x="268" y="485"/>
                    <a:pt x="308" y="488"/>
                  </a:cubicBezTo>
                  <a:cubicBezTo>
                    <a:pt x="310" y="438"/>
                    <a:pt x="304" y="330"/>
                    <a:pt x="308" y="278"/>
                  </a:cubicBezTo>
                  <a:cubicBezTo>
                    <a:pt x="369" y="273"/>
                    <a:pt x="421" y="276"/>
                    <a:pt x="485" y="278"/>
                  </a:cubicBezTo>
                  <a:cubicBezTo>
                    <a:pt x="480" y="195"/>
                    <a:pt x="484" y="147"/>
                    <a:pt x="485" y="155"/>
                  </a:cubicBezTo>
                  <a:close/>
                </a:path>
              </a:pathLst>
            </a:custGeom>
            <a:solidFill>
              <a:srgbClr val="003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4297" y="1650722"/>
            <a:ext cx="1366672" cy="1933180"/>
          </a:xfrm>
          <a:prstGeom prst="rect">
            <a:avLst/>
          </a:prstGeom>
        </p:spPr>
      </p:pic>
      <p:sp>
        <p:nvSpPr>
          <p:cNvPr id="20" name="AutoShape 3"/>
          <p:cNvSpPr>
            <a:spLocks noChangeAspect="1" noChangeArrowheads="1" noTextEdit="1"/>
          </p:cNvSpPr>
          <p:nvPr/>
        </p:nvSpPr>
        <p:spPr bwMode="auto">
          <a:xfrm>
            <a:off x="1600997" y="2132731"/>
            <a:ext cx="3833812" cy="256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1356328" y="1849024"/>
            <a:ext cx="1096962" cy="1062038"/>
            <a:chOff x="1986245" y="2241552"/>
            <a:chExt cx="1096962" cy="1062038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986245" y="2527302"/>
              <a:ext cx="798512" cy="776288"/>
            </a:xfrm>
            <a:custGeom>
              <a:avLst/>
              <a:gdLst>
                <a:gd name="T0" fmla="*/ 1 w 190"/>
                <a:gd name="T1" fmla="*/ 1 h 184"/>
                <a:gd name="T2" fmla="*/ 7 w 190"/>
                <a:gd name="T3" fmla="*/ 5 h 184"/>
                <a:gd name="T4" fmla="*/ 12 w 190"/>
                <a:gd name="T5" fmla="*/ 8 h 184"/>
                <a:gd name="T6" fmla="*/ 35 w 190"/>
                <a:gd name="T7" fmla="*/ 15 h 184"/>
                <a:gd name="T8" fmla="*/ 131 w 190"/>
                <a:gd name="T9" fmla="*/ 25 h 184"/>
                <a:gd name="T10" fmla="*/ 135 w 190"/>
                <a:gd name="T11" fmla="*/ 27 h 184"/>
                <a:gd name="T12" fmla="*/ 140 w 190"/>
                <a:gd name="T13" fmla="*/ 31 h 184"/>
                <a:gd name="T14" fmla="*/ 139 w 190"/>
                <a:gd name="T15" fmla="*/ 48 h 184"/>
                <a:gd name="T16" fmla="*/ 139 w 190"/>
                <a:gd name="T17" fmla="*/ 49 h 184"/>
                <a:gd name="T18" fmla="*/ 124 w 190"/>
                <a:gd name="T19" fmla="*/ 52 h 184"/>
                <a:gd name="T20" fmla="*/ 123 w 190"/>
                <a:gd name="T21" fmla="*/ 52 h 184"/>
                <a:gd name="T22" fmla="*/ 123 w 190"/>
                <a:gd name="T23" fmla="*/ 52 h 184"/>
                <a:gd name="T24" fmla="*/ 123 w 190"/>
                <a:gd name="T25" fmla="*/ 52 h 184"/>
                <a:gd name="T26" fmla="*/ 120 w 190"/>
                <a:gd name="T27" fmla="*/ 52 h 184"/>
                <a:gd name="T28" fmla="*/ 95 w 190"/>
                <a:gd name="T29" fmla="*/ 68 h 184"/>
                <a:gd name="T30" fmla="*/ 113 w 190"/>
                <a:gd name="T31" fmla="*/ 106 h 184"/>
                <a:gd name="T32" fmla="*/ 127 w 190"/>
                <a:gd name="T33" fmla="*/ 113 h 184"/>
                <a:gd name="T34" fmla="*/ 190 w 190"/>
                <a:gd name="T35" fmla="*/ 114 h 184"/>
                <a:gd name="T36" fmla="*/ 190 w 190"/>
                <a:gd name="T37" fmla="*/ 158 h 184"/>
                <a:gd name="T38" fmla="*/ 182 w 190"/>
                <a:gd name="T39" fmla="*/ 176 h 184"/>
                <a:gd name="T40" fmla="*/ 165 w 190"/>
                <a:gd name="T41" fmla="*/ 184 h 184"/>
                <a:gd name="T42" fmla="*/ 165 w 190"/>
                <a:gd name="T43" fmla="*/ 184 h 184"/>
                <a:gd name="T44" fmla="*/ 72 w 190"/>
                <a:gd name="T45" fmla="*/ 184 h 184"/>
                <a:gd name="T46" fmla="*/ 56 w 190"/>
                <a:gd name="T47" fmla="*/ 184 h 184"/>
                <a:gd name="T48" fmla="*/ 56 w 190"/>
                <a:gd name="T49" fmla="*/ 183 h 184"/>
                <a:gd name="T50" fmla="*/ 62 w 190"/>
                <a:gd name="T51" fmla="*/ 177 h 184"/>
                <a:gd name="T52" fmla="*/ 62 w 190"/>
                <a:gd name="T53" fmla="*/ 177 h 184"/>
                <a:gd name="T54" fmla="*/ 66 w 190"/>
                <a:gd name="T55" fmla="*/ 172 h 184"/>
                <a:gd name="T56" fmla="*/ 72 w 190"/>
                <a:gd name="T57" fmla="*/ 159 h 184"/>
                <a:gd name="T58" fmla="*/ 72 w 190"/>
                <a:gd name="T59" fmla="*/ 106 h 184"/>
                <a:gd name="T60" fmla="*/ 26 w 190"/>
                <a:gd name="T61" fmla="*/ 106 h 184"/>
                <a:gd name="T62" fmla="*/ 8 w 190"/>
                <a:gd name="T63" fmla="*/ 98 h 184"/>
                <a:gd name="T64" fmla="*/ 0 w 190"/>
                <a:gd name="T65" fmla="*/ 81 h 184"/>
                <a:gd name="T66" fmla="*/ 0 w 190"/>
                <a:gd name="T67" fmla="*/ 0 h 184"/>
                <a:gd name="T68" fmla="*/ 1 w 190"/>
                <a:gd name="T69" fmla="*/ 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0" h="184">
                  <a:moveTo>
                    <a:pt x="1" y="1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8" y="6"/>
                    <a:pt x="10" y="7"/>
                    <a:pt x="12" y="8"/>
                  </a:cubicBezTo>
                  <a:cubicBezTo>
                    <a:pt x="18" y="12"/>
                    <a:pt x="26" y="14"/>
                    <a:pt x="35" y="15"/>
                  </a:cubicBezTo>
                  <a:cubicBezTo>
                    <a:pt x="66" y="19"/>
                    <a:pt x="106" y="12"/>
                    <a:pt x="131" y="25"/>
                  </a:cubicBezTo>
                  <a:cubicBezTo>
                    <a:pt x="132" y="26"/>
                    <a:pt x="134" y="27"/>
                    <a:pt x="135" y="27"/>
                  </a:cubicBezTo>
                  <a:cubicBezTo>
                    <a:pt x="136" y="29"/>
                    <a:pt x="138" y="30"/>
                    <a:pt x="140" y="31"/>
                  </a:cubicBezTo>
                  <a:cubicBezTo>
                    <a:pt x="148" y="39"/>
                    <a:pt x="145" y="45"/>
                    <a:pt x="139" y="48"/>
                  </a:cubicBezTo>
                  <a:cubicBezTo>
                    <a:pt x="139" y="49"/>
                    <a:pt x="139" y="49"/>
                    <a:pt x="139" y="49"/>
                  </a:cubicBezTo>
                  <a:cubicBezTo>
                    <a:pt x="137" y="50"/>
                    <a:pt x="132" y="51"/>
                    <a:pt x="124" y="52"/>
                  </a:cubicBezTo>
                  <a:cubicBezTo>
                    <a:pt x="124" y="52"/>
                    <a:pt x="123" y="52"/>
                    <a:pt x="123" y="5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2"/>
                    <a:pt x="121" y="52"/>
                    <a:pt x="120" y="52"/>
                  </a:cubicBezTo>
                  <a:cubicBezTo>
                    <a:pt x="111" y="53"/>
                    <a:pt x="101" y="57"/>
                    <a:pt x="95" y="68"/>
                  </a:cubicBezTo>
                  <a:cubicBezTo>
                    <a:pt x="88" y="81"/>
                    <a:pt x="99" y="97"/>
                    <a:pt x="113" y="106"/>
                  </a:cubicBezTo>
                  <a:cubicBezTo>
                    <a:pt x="117" y="109"/>
                    <a:pt x="122" y="112"/>
                    <a:pt x="127" y="113"/>
                  </a:cubicBezTo>
                  <a:cubicBezTo>
                    <a:pt x="148" y="121"/>
                    <a:pt x="170" y="118"/>
                    <a:pt x="190" y="114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90" y="165"/>
                    <a:pt x="187" y="171"/>
                    <a:pt x="182" y="176"/>
                  </a:cubicBezTo>
                  <a:cubicBezTo>
                    <a:pt x="178" y="181"/>
                    <a:pt x="171" y="184"/>
                    <a:pt x="165" y="184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58" y="182"/>
                    <a:pt x="60" y="180"/>
                    <a:pt x="62" y="177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3" y="175"/>
                    <a:pt x="65" y="174"/>
                    <a:pt x="66" y="172"/>
                  </a:cubicBezTo>
                  <a:cubicBezTo>
                    <a:pt x="68" y="168"/>
                    <a:pt x="70" y="164"/>
                    <a:pt x="72" y="159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19" y="106"/>
                    <a:pt x="13" y="103"/>
                    <a:pt x="8" y="98"/>
                  </a:cubicBezTo>
                  <a:cubicBezTo>
                    <a:pt x="3" y="93"/>
                    <a:pt x="0" y="87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"/>
            <p:cNvSpPr>
              <a:spLocks/>
            </p:cNvSpPr>
            <p:nvPr/>
          </p:nvSpPr>
          <p:spPr bwMode="auto">
            <a:xfrm>
              <a:off x="2289457" y="2241552"/>
              <a:ext cx="793750" cy="774700"/>
            </a:xfrm>
            <a:custGeom>
              <a:avLst/>
              <a:gdLst>
                <a:gd name="T0" fmla="*/ 7 w 189"/>
                <a:gd name="T1" fmla="*/ 8 h 184"/>
                <a:gd name="T2" fmla="*/ 25 w 189"/>
                <a:gd name="T3" fmla="*/ 0 h 184"/>
                <a:gd name="T4" fmla="*/ 134 w 189"/>
                <a:gd name="T5" fmla="*/ 0 h 184"/>
                <a:gd name="T6" fmla="*/ 134 w 189"/>
                <a:gd name="T7" fmla="*/ 1 h 184"/>
                <a:gd name="T8" fmla="*/ 128 w 189"/>
                <a:gd name="T9" fmla="*/ 7 h 184"/>
                <a:gd name="T10" fmla="*/ 127 w 189"/>
                <a:gd name="T11" fmla="*/ 7 h 184"/>
                <a:gd name="T12" fmla="*/ 124 w 189"/>
                <a:gd name="T13" fmla="*/ 12 h 184"/>
                <a:gd name="T14" fmla="*/ 118 w 189"/>
                <a:gd name="T15" fmla="*/ 25 h 184"/>
                <a:gd name="T16" fmla="*/ 118 w 189"/>
                <a:gd name="T17" fmla="*/ 78 h 184"/>
                <a:gd name="T18" fmla="*/ 162 w 189"/>
                <a:gd name="T19" fmla="*/ 78 h 184"/>
                <a:gd name="T20" fmla="*/ 164 w 189"/>
                <a:gd name="T21" fmla="*/ 78 h 184"/>
                <a:gd name="T22" fmla="*/ 182 w 189"/>
                <a:gd name="T23" fmla="*/ 85 h 184"/>
                <a:gd name="T24" fmla="*/ 189 w 189"/>
                <a:gd name="T25" fmla="*/ 103 h 184"/>
                <a:gd name="T26" fmla="*/ 189 w 189"/>
                <a:gd name="T27" fmla="*/ 184 h 184"/>
                <a:gd name="T28" fmla="*/ 189 w 189"/>
                <a:gd name="T29" fmla="*/ 184 h 184"/>
                <a:gd name="T30" fmla="*/ 183 w 189"/>
                <a:gd name="T31" fmla="*/ 180 h 184"/>
                <a:gd name="T32" fmla="*/ 183 w 189"/>
                <a:gd name="T33" fmla="*/ 179 h 184"/>
                <a:gd name="T34" fmla="*/ 178 w 189"/>
                <a:gd name="T35" fmla="*/ 177 h 184"/>
                <a:gd name="T36" fmla="*/ 162 w 189"/>
                <a:gd name="T37" fmla="*/ 171 h 184"/>
                <a:gd name="T38" fmla="*/ 58 w 189"/>
                <a:gd name="T39" fmla="*/ 159 h 184"/>
                <a:gd name="T40" fmla="*/ 55 w 189"/>
                <a:gd name="T41" fmla="*/ 157 h 184"/>
                <a:gd name="T42" fmla="*/ 50 w 189"/>
                <a:gd name="T43" fmla="*/ 153 h 184"/>
                <a:gd name="T44" fmla="*/ 51 w 189"/>
                <a:gd name="T45" fmla="*/ 136 h 184"/>
                <a:gd name="T46" fmla="*/ 51 w 189"/>
                <a:gd name="T47" fmla="*/ 136 h 184"/>
                <a:gd name="T48" fmla="*/ 51 w 189"/>
                <a:gd name="T49" fmla="*/ 136 h 184"/>
                <a:gd name="T50" fmla="*/ 51 w 189"/>
                <a:gd name="T51" fmla="*/ 136 h 184"/>
                <a:gd name="T52" fmla="*/ 64 w 189"/>
                <a:gd name="T53" fmla="*/ 133 h 184"/>
                <a:gd name="T54" fmla="*/ 95 w 189"/>
                <a:gd name="T55" fmla="*/ 117 h 184"/>
                <a:gd name="T56" fmla="*/ 77 w 189"/>
                <a:gd name="T57" fmla="*/ 78 h 184"/>
                <a:gd name="T58" fmla="*/ 63 w 189"/>
                <a:gd name="T59" fmla="*/ 71 h 184"/>
                <a:gd name="T60" fmla="*/ 0 w 189"/>
                <a:gd name="T61" fmla="*/ 71 h 184"/>
                <a:gd name="T62" fmla="*/ 0 w 189"/>
                <a:gd name="T63" fmla="*/ 28 h 184"/>
                <a:gd name="T64" fmla="*/ 0 w 189"/>
                <a:gd name="T65" fmla="*/ 26 h 184"/>
                <a:gd name="T66" fmla="*/ 0 w 189"/>
                <a:gd name="T67" fmla="*/ 26 h 184"/>
                <a:gd name="T68" fmla="*/ 7 w 189"/>
                <a:gd name="T69" fmla="*/ 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9" h="184">
                  <a:moveTo>
                    <a:pt x="7" y="8"/>
                  </a:moveTo>
                  <a:cubicBezTo>
                    <a:pt x="12" y="3"/>
                    <a:pt x="19" y="0"/>
                    <a:pt x="2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2" y="2"/>
                    <a:pt x="130" y="4"/>
                    <a:pt x="128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6" y="8"/>
                    <a:pt x="125" y="10"/>
                    <a:pt x="124" y="12"/>
                  </a:cubicBezTo>
                  <a:cubicBezTo>
                    <a:pt x="121" y="16"/>
                    <a:pt x="119" y="20"/>
                    <a:pt x="118" y="2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71" y="78"/>
                    <a:pt x="177" y="81"/>
                    <a:pt x="182" y="85"/>
                  </a:cubicBezTo>
                  <a:cubicBezTo>
                    <a:pt x="187" y="90"/>
                    <a:pt x="189" y="97"/>
                    <a:pt x="189" y="103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7" y="183"/>
                    <a:pt x="185" y="181"/>
                    <a:pt x="183" y="180"/>
                  </a:cubicBezTo>
                  <a:cubicBezTo>
                    <a:pt x="183" y="180"/>
                    <a:pt x="183" y="179"/>
                    <a:pt x="183" y="179"/>
                  </a:cubicBezTo>
                  <a:cubicBezTo>
                    <a:pt x="181" y="178"/>
                    <a:pt x="180" y="177"/>
                    <a:pt x="178" y="177"/>
                  </a:cubicBezTo>
                  <a:cubicBezTo>
                    <a:pt x="173" y="174"/>
                    <a:pt x="168" y="172"/>
                    <a:pt x="162" y="171"/>
                  </a:cubicBezTo>
                  <a:cubicBezTo>
                    <a:pt x="129" y="164"/>
                    <a:pt x="85" y="174"/>
                    <a:pt x="58" y="159"/>
                  </a:cubicBezTo>
                  <a:cubicBezTo>
                    <a:pt x="57" y="159"/>
                    <a:pt x="56" y="158"/>
                    <a:pt x="55" y="157"/>
                  </a:cubicBezTo>
                  <a:cubicBezTo>
                    <a:pt x="53" y="156"/>
                    <a:pt x="52" y="155"/>
                    <a:pt x="50" y="153"/>
                  </a:cubicBezTo>
                  <a:cubicBezTo>
                    <a:pt x="41" y="146"/>
                    <a:pt x="45" y="140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3" y="135"/>
                    <a:pt x="57" y="134"/>
                    <a:pt x="64" y="133"/>
                  </a:cubicBezTo>
                  <a:cubicBezTo>
                    <a:pt x="74" y="133"/>
                    <a:pt x="87" y="130"/>
                    <a:pt x="95" y="117"/>
                  </a:cubicBezTo>
                  <a:cubicBezTo>
                    <a:pt x="102" y="103"/>
                    <a:pt x="91" y="88"/>
                    <a:pt x="77" y="78"/>
                  </a:cubicBezTo>
                  <a:cubicBezTo>
                    <a:pt x="72" y="75"/>
                    <a:pt x="67" y="73"/>
                    <a:pt x="63" y="71"/>
                  </a:cubicBezTo>
                  <a:cubicBezTo>
                    <a:pt x="42" y="64"/>
                    <a:pt x="20" y="67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9"/>
                    <a:pt x="2" y="13"/>
                    <a:pt x="7" y="8"/>
                  </a:cubicBez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2971009" y="1787853"/>
            <a:ext cx="1135063" cy="1192213"/>
            <a:chOff x="3368957" y="2173289"/>
            <a:chExt cx="1135063" cy="1192213"/>
          </a:xfrm>
        </p:grpSpPr>
        <p:sp>
          <p:nvSpPr>
            <p:cNvPr id="23" name="Freeform 7"/>
            <p:cNvSpPr>
              <a:spLocks/>
            </p:cNvSpPr>
            <p:nvPr/>
          </p:nvSpPr>
          <p:spPr bwMode="auto">
            <a:xfrm>
              <a:off x="3616607" y="2173289"/>
              <a:ext cx="639762" cy="654050"/>
            </a:xfrm>
            <a:custGeom>
              <a:avLst/>
              <a:gdLst>
                <a:gd name="T0" fmla="*/ 89 w 152"/>
                <a:gd name="T1" fmla="*/ 155 h 155"/>
                <a:gd name="T2" fmla="*/ 48 w 152"/>
                <a:gd name="T3" fmla="*/ 155 h 155"/>
                <a:gd name="T4" fmla="*/ 48 w 152"/>
                <a:gd name="T5" fmla="*/ 112 h 155"/>
                <a:gd name="T6" fmla="*/ 46 w 152"/>
                <a:gd name="T7" fmla="*/ 108 h 155"/>
                <a:gd name="T8" fmla="*/ 43 w 152"/>
                <a:gd name="T9" fmla="*/ 107 h 155"/>
                <a:gd name="T10" fmla="*/ 15 w 152"/>
                <a:gd name="T11" fmla="*/ 107 h 155"/>
                <a:gd name="T12" fmla="*/ 4 w 152"/>
                <a:gd name="T13" fmla="*/ 103 h 155"/>
                <a:gd name="T14" fmla="*/ 0 w 152"/>
                <a:gd name="T15" fmla="*/ 92 h 155"/>
                <a:gd name="T16" fmla="*/ 0 w 152"/>
                <a:gd name="T17" fmla="*/ 51 h 155"/>
                <a:gd name="T18" fmla="*/ 37 w 152"/>
                <a:gd name="T19" fmla="*/ 51 h 155"/>
                <a:gd name="T20" fmla="*/ 44 w 152"/>
                <a:gd name="T21" fmla="*/ 61 h 155"/>
                <a:gd name="T22" fmla="*/ 11 w 152"/>
                <a:gd name="T23" fmla="*/ 61 h 155"/>
                <a:gd name="T24" fmla="*/ 11 w 152"/>
                <a:gd name="T25" fmla="*/ 92 h 155"/>
                <a:gd name="T26" fmla="*/ 12 w 152"/>
                <a:gd name="T27" fmla="*/ 95 h 155"/>
                <a:gd name="T28" fmla="*/ 15 w 152"/>
                <a:gd name="T29" fmla="*/ 97 h 155"/>
                <a:gd name="T30" fmla="*/ 43 w 152"/>
                <a:gd name="T31" fmla="*/ 97 h 155"/>
                <a:gd name="T32" fmla="*/ 54 w 152"/>
                <a:gd name="T33" fmla="*/ 101 h 155"/>
                <a:gd name="T34" fmla="*/ 58 w 152"/>
                <a:gd name="T35" fmla="*/ 112 h 155"/>
                <a:gd name="T36" fmla="*/ 58 w 152"/>
                <a:gd name="T37" fmla="*/ 144 h 155"/>
                <a:gd name="T38" fmla="*/ 89 w 152"/>
                <a:gd name="T39" fmla="*/ 144 h 155"/>
                <a:gd name="T40" fmla="*/ 93 w 152"/>
                <a:gd name="T41" fmla="*/ 143 h 155"/>
                <a:gd name="T42" fmla="*/ 94 w 152"/>
                <a:gd name="T43" fmla="*/ 140 h 155"/>
                <a:gd name="T44" fmla="*/ 94 w 152"/>
                <a:gd name="T45" fmla="*/ 116 h 155"/>
                <a:gd name="T46" fmla="*/ 94 w 152"/>
                <a:gd name="T47" fmla="*/ 114 h 155"/>
                <a:gd name="T48" fmla="*/ 93 w 152"/>
                <a:gd name="T49" fmla="*/ 113 h 155"/>
                <a:gd name="T50" fmla="*/ 55 w 152"/>
                <a:gd name="T51" fmla="*/ 67 h 155"/>
                <a:gd name="T52" fmla="*/ 42 w 152"/>
                <a:gd name="T53" fmla="*/ 51 h 155"/>
                <a:gd name="T54" fmla="*/ 34 w 152"/>
                <a:gd name="T55" fmla="*/ 30 h 155"/>
                <a:gd name="T56" fmla="*/ 59 w 152"/>
                <a:gd name="T57" fmla="*/ 0 h 155"/>
                <a:gd name="T58" fmla="*/ 76 w 152"/>
                <a:gd name="T59" fmla="*/ 7 h 155"/>
                <a:gd name="T60" fmla="*/ 93 w 152"/>
                <a:gd name="T61" fmla="*/ 0 h 155"/>
                <a:gd name="T62" fmla="*/ 119 w 152"/>
                <a:gd name="T63" fmla="*/ 30 h 155"/>
                <a:gd name="T64" fmla="*/ 111 w 152"/>
                <a:gd name="T65" fmla="*/ 51 h 155"/>
                <a:gd name="T66" fmla="*/ 137 w 152"/>
                <a:gd name="T67" fmla="*/ 51 h 155"/>
                <a:gd name="T68" fmla="*/ 148 w 152"/>
                <a:gd name="T69" fmla="*/ 55 h 155"/>
                <a:gd name="T70" fmla="*/ 152 w 152"/>
                <a:gd name="T71" fmla="*/ 66 h 155"/>
                <a:gd name="T72" fmla="*/ 152 w 152"/>
                <a:gd name="T73" fmla="*/ 107 h 155"/>
                <a:gd name="T74" fmla="*/ 107 w 152"/>
                <a:gd name="T75" fmla="*/ 107 h 155"/>
                <a:gd name="T76" fmla="*/ 99 w 152"/>
                <a:gd name="T77" fmla="*/ 97 h 155"/>
                <a:gd name="T78" fmla="*/ 142 w 152"/>
                <a:gd name="T79" fmla="*/ 97 h 155"/>
                <a:gd name="T80" fmla="*/ 142 w 152"/>
                <a:gd name="T81" fmla="*/ 66 h 155"/>
                <a:gd name="T82" fmla="*/ 140 w 152"/>
                <a:gd name="T83" fmla="*/ 62 h 155"/>
                <a:gd name="T84" fmla="*/ 137 w 152"/>
                <a:gd name="T85" fmla="*/ 61 h 155"/>
                <a:gd name="T86" fmla="*/ 88 w 152"/>
                <a:gd name="T87" fmla="*/ 61 h 155"/>
                <a:gd name="T88" fmla="*/ 102 w 152"/>
                <a:gd name="T89" fmla="*/ 45 h 155"/>
                <a:gd name="T90" fmla="*/ 108 w 152"/>
                <a:gd name="T91" fmla="*/ 30 h 155"/>
                <a:gd name="T92" fmla="*/ 93 w 152"/>
                <a:gd name="T93" fmla="*/ 11 h 155"/>
                <a:gd name="T94" fmla="*/ 81 w 152"/>
                <a:gd name="T95" fmla="*/ 18 h 155"/>
                <a:gd name="T96" fmla="*/ 76 w 152"/>
                <a:gd name="T97" fmla="*/ 26 h 155"/>
                <a:gd name="T98" fmla="*/ 72 w 152"/>
                <a:gd name="T99" fmla="*/ 18 h 155"/>
                <a:gd name="T100" fmla="*/ 59 w 152"/>
                <a:gd name="T101" fmla="*/ 11 h 155"/>
                <a:gd name="T102" fmla="*/ 44 w 152"/>
                <a:gd name="T103" fmla="*/ 30 h 155"/>
                <a:gd name="T104" fmla="*/ 50 w 152"/>
                <a:gd name="T105" fmla="*/ 45 h 155"/>
                <a:gd name="T106" fmla="*/ 63 w 152"/>
                <a:gd name="T107" fmla="*/ 61 h 155"/>
                <a:gd name="T108" fmla="*/ 101 w 152"/>
                <a:gd name="T109" fmla="*/ 106 h 155"/>
                <a:gd name="T110" fmla="*/ 103 w 152"/>
                <a:gd name="T111" fmla="*/ 110 h 155"/>
                <a:gd name="T112" fmla="*/ 104 w 152"/>
                <a:gd name="T113" fmla="*/ 116 h 155"/>
                <a:gd name="T114" fmla="*/ 104 w 152"/>
                <a:gd name="T115" fmla="*/ 140 h 155"/>
                <a:gd name="T116" fmla="*/ 100 w 152"/>
                <a:gd name="T117" fmla="*/ 150 h 155"/>
                <a:gd name="T118" fmla="*/ 89 w 152"/>
                <a:gd name="T11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55">
                  <a:moveTo>
                    <a:pt x="89" y="155"/>
                  </a:moveTo>
                  <a:cubicBezTo>
                    <a:pt x="48" y="155"/>
                    <a:pt x="48" y="155"/>
                    <a:pt x="48" y="155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1"/>
                    <a:pt x="47" y="109"/>
                    <a:pt x="46" y="108"/>
                  </a:cubicBezTo>
                  <a:cubicBezTo>
                    <a:pt x="46" y="108"/>
                    <a:pt x="44" y="107"/>
                    <a:pt x="43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1" y="107"/>
                    <a:pt x="7" y="106"/>
                    <a:pt x="4" y="103"/>
                  </a:cubicBezTo>
                  <a:cubicBezTo>
                    <a:pt x="2" y="100"/>
                    <a:pt x="0" y="96"/>
                    <a:pt x="0" y="9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3"/>
                    <a:pt x="11" y="94"/>
                    <a:pt x="12" y="95"/>
                  </a:cubicBezTo>
                  <a:cubicBezTo>
                    <a:pt x="13" y="96"/>
                    <a:pt x="14" y="97"/>
                    <a:pt x="15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7" y="97"/>
                    <a:pt x="51" y="98"/>
                    <a:pt x="54" y="101"/>
                  </a:cubicBezTo>
                  <a:cubicBezTo>
                    <a:pt x="57" y="104"/>
                    <a:pt x="58" y="108"/>
                    <a:pt x="58" y="112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4"/>
                    <a:pt x="92" y="144"/>
                    <a:pt x="93" y="143"/>
                  </a:cubicBezTo>
                  <a:cubicBezTo>
                    <a:pt x="93" y="142"/>
                    <a:pt x="94" y="141"/>
                    <a:pt x="94" y="140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5"/>
                    <a:pt x="94" y="115"/>
                    <a:pt x="94" y="114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37" y="45"/>
                    <a:pt x="34" y="39"/>
                    <a:pt x="34" y="30"/>
                  </a:cubicBezTo>
                  <a:cubicBezTo>
                    <a:pt x="34" y="14"/>
                    <a:pt x="45" y="0"/>
                    <a:pt x="59" y="0"/>
                  </a:cubicBezTo>
                  <a:cubicBezTo>
                    <a:pt x="66" y="0"/>
                    <a:pt x="72" y="3"/>
                    <a:pt x="76" y="7"/>
                  </a:cubicBezTo>
                  <a:cubicBezTo>
                    <a:pt x="81" y="3"/>
                    <a:pt x="87" y="0"/>
                    <a:pt x="93" y="0"/>
                  </a:cubicBezTo>
                  <a:cubicBezTo>
                    <a:pt x="107" y="0"/>
                    <a:pt x="119" y="14"/>
                    <a:pt x="119" y="30"/>
                  </a:cubicBezTo>
                  <a:cubicBezTo>
                    <a:pt x="119" y="39"/>
                    <a:pt x="115" y="45"/>
                    <a:pt x="111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41" y="51"/>
                    <a:pt x="145" y="52"/>
                    <a:pt x="148" y="55"/>
                  </a:cubicBezTo>
                  <a:cubicBezTo>
                    <a:pt x="151" y="58"/>
                    <a:pt x="152" y="62"/>
                    <a:pt x="152" y="66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2" y="64"/>
                    <a:pt x="141" y="63"/>
                    <a:pt x="140" y="62"/>
                  </a:cubicBezTo>
                  <a:cubicBezTo>
                    <a:pt x="140" y="62"/>
                    <a:pt x="138" y="61"/>
                    <a:pt x="137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6" y="39"/>
                    <a:pt x="108" y="35"/>
                    <a:pt x="108" y="30"/>
                  </a:cubicBezTo>
                  <a:cubicBezTo>
                    <a:pt x="108" y="19"/>
                    <a:pt x="101" y="11"/>
                    <a:pt x="93" y="11"/>
                  </a:cubicBezTo>
                  <a:cubicBezTo>
                    <a:pt x="88" y="11"/>
                    <a:pt x="84" y="14"/>
                    <a:pt x="81" y="18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9" y="14"/>
                    <a:pt x="64" y="11"/>
                    <a:pt x="59" y="11"/>
                  </a:cubicBezTo>
                  <a:cubicBezTo>
                    <a:pt x="51" y="11"/>
                    <a:pt x="44" y="19"/>
                    <a:pt x="44" y="30"/>
                  </a:cubicBezTo>
                  <a:cubicBezTo>
                    <a:pt x="44" y="35"/>
                    <a:pt x="46" y="39"/>
                    <a:pt x="50" y="45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7"/>
                    <a:pt x="103" y="109"/>
                    <a:pt x="103" y="110"/>
                  </a:cubicBezTo>
                  <a:cubicBezTo>
                    <a:pt x="104" y="112"/>
                    <a:pt x="104" y="114"/>
                    <a:pt x="104" y="116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44"/>
                    <a:pt x="103" y="148"/>
                    <a:pt x="100" y="150"/>
                  </a:cubicBezTo>
                  <a:cubicBezTo>
                    <a:pt x="97" y="153"/>
                    <a:pt x="93" y="155"/>
                    <a:pt x="89" y="155"/>
                  </a:cubicBezTo>
                  <a:close/>
                </a:path>
              </a:pathLst>
            </a:custGeom>
            <a:solidFill>
              <a:srgbClr val="008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3368957" y="2460627"/>
              <a:ext cx="627062" cy="904875"/>
            </a:xfrm>
            <a:custGeom>
              <a:avLst/>
              <a:gdLst>
                <a:gd name="T0" fmla="*/ 2 w 149"/>
                <a:gd name="T1" fmla="*/ 99 h 215"/>
                <a:gd name="T2" fmla="*/ 11 w 149"/>
                <a:gd name="T3" fmla="*/ 26 h 215"/>
                <a:gd name="T4" fmla="*/ 11 w 149"/>
                <a:gd name="T5" fmla="*/ 0 h 215"/>
                <a:gd name="T6" fmla="*/ 30 w 149"/>
                <a:gd name="T7" fmla="*/ 29 h 215"/>
                <a:gd name="T8" fmla="*/ 37 w 149"/>
                <a:gd name="T9" fmla="*/ 81 h 215"/>
                <a:gd name="T10" fmla="*/ 72 w 149"/>
                <a:gd name="T11" fmla="*/ 127 h 215"/>
                <a:gd name="T12" fmla="*/ 78 w 149"/>
                <a:gd name="T13" fmla="*/ 129 h 215"/>
                <a:gd name="T14" fmla="*/ 67 w 149"/>
                <a:gd name="T15" fmla="*/ 109 h 215"/>
                <a:gd name="T16" fmla="*/ 41 w 149"/>
                <a:gd name="T17" fmla="*/ 48 h 215"/>
                <a:gd name="T18" fmla="*/ 59 w 149"/>
                <a:gd name="T19" fmla="*/ 70 h 215"/>
                <a:gd name="T20" fmla="*/ 98 w 149"/>
                <a:gd name="T21" fmla="*/ 102 h 215"/>
                <a:gd name="T22" fmla="*/ 128 w 149"/>
                <a:gd name="T23" fmla="*/ 215 h 215"/>
                <a:gd name="T24" fmla="*/ 110 w 149"/>
                <a:gd name="T25" fmla="*/ 202 h 215"/>
                <a:gd name="T26" fmla="*/ 53 w 149"/>
                <a:gd name="T27" fmla="*/ 170 h 215"/>
                <a:gd name="T28" fmla="*/ 20 w 149"/>
                <a:gd name="T29" fmla="*/ 141 h 215"/>
                <a:gd name="T30" fmla="*/ 2 w 149"/>
                <a:gd name="T31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215">
                  <a:moveTo>
                    <a:pt x="2" y="99"/>
                  </a:moveTo>
                  <a:cubicBezTo>
                    <a:pt x="0" y="78"/>
                    <a:pt x="7" y="50"/>
                    <a:pt x="11" y="26"/>
                  </a:cubicBezTo>
                  <a:cubicBezTo>
                    <a:pt x="13" y="11"/>
                    <a:pt x="11" y="0"/>
                    <a:pt x="11" y="0"/>
                  </a:cubicBezTo>
                  <a:cubicBezTo>
                    <a:pt x="11" y="0"/>
                    <a:pt x="25" y="8"/>
                    <a:pt x="30" y="29"/>
                  </a:cubicBezTo>
                  <a:cubicBezTo>
                    <a:pt x="35" y="44"/>
                    <a:pt x="31" y="63"/>
                    <a:pt x="37" y="81"/>
                  </a:cubicBezTo>
                  <a:cubicBezTo>
                    <a:pt x="49" y="111"/>
                    <a:pt x="72" y="127"/>
                    <a:pt x="72" y="127"/>
                  </a:cubicBezTo>
                  <a:cubicBezTo>
                    <a:pt x="72" y="127"/>
                    <a:pt x="76" y="130"/>
                    <a:pt x="78" y="129"/>
                  </a:cubicBezTo>
                  <a:cubicBezTo>
                    <a:pt x="81" y="127"/>
                    <a:pt x="77" y="116"/>
                    <a:pt x="67" y="109"/>
                  </a:cubicBezTo>
                  <a:cubicBezTo>
                    <a:pt x="36" y="86"/>
                    <a:pt x="41" y="48"/>
                    <a:pt x="41" y="48"/>
                  </a:cubicBezTo>
                  <a:cubicBezTo>
                    <a:pt x="41" y="48"/>
                    <a:pt x="54" y="65"/>
                    <a:pt x="59" y="70"/>
                  </a:cubicBezTo>
                  <a:cubicBezTo>
                    <a:pt x="66" y="77"/>
                    <a:pt x="86" y="92"/>
                    <a:pt x="98" y="102"/>
                  </a:cubicBezTo>
                  <a:cubicBezTo>
                    <a:pt x="149" y="143"/>
                    <a:pt x="128" y="215"/>
                    <a:pt x="128" y="215"/>
                  </a:cubicBezTo>
                  <a:cubicBezTo>
                    <a:pt x="128" y="215"/>
                    <a:pt x="114" y="205"/>
                    <a:pt x="110" y="202"/>
                  </a:cubicBezTo>
                  <a:cubicBezTo>
                    <a:pt x="96" y="193"/>
                    <a:pt x="73" y="181"/>
                    <a:pt x="53" y="170"/>
                  </a:cubicBezTo>
                  <a:cubicBezTo>
                    <a:pt x="31" y="158"/>
                    <a:pt x="20" y="141"/>
                    <a:pt x="20" y="141"/>
                  </a:cubicBezTo>
                  <a:cubicBezTo>
                    <a:pt x="20" y="141"/>
                    <a:pt x="3" y="119"/>
                    <a:pt x="2" y="99"/>
                  </a:cubicBezTo>
                  <a:close/>
                </a:path>
              </a:pathLst>
            </a:custGeom>
            <a:solidFill>
              <a:srgbClr val="008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3878545" y="2460627"/>
              <a:ext cx="625475" cy="904875"/>
            </a:xfrm>
            <a:custGeom>
              <a:avLst/>
              <a:gdLst>
                <a:gd name="T0" fmla="*/ 147 w 149"/>
                <a:gd name="T1" fmla="*/ 99 h 215"/>
                <a:gd name="T2" fmla="*/ 138 w 149"/>
                <a:gd name="T3" fmla="*/ 26 h 215"/>
                <a:gd name="T4" fmla="*/ 138 w 149"/>
                <a:gd name="T5" fmla="*/ 0 h 215"/>
                <a:gd name="T6" fmla="*/ 118 w 149"/>
                <a:gd name="T7" fmla="*/ 29 h 215"/>
                <a:gd name="T8" fmla="*/ 111 w 149"/>
                <a:gd name="T9" fmla="*/ 81 h 215"/>
                <a:gd name="T10" fmla="*/ 77 w 149"/>
                <a:gd name="T11" fmla="*/ 127 h 215"/>
                <a:gd name="T12" fmla="*/ 71 w 149"/>
                <a:gd name="T13" fmla="*/ 129 h 215"/>
                <a:gd name="T14" fmla="*/ 82 w 149"/>
                <a:gd name="T15" fmla="*/ 109 h 215"/>
                <a:gd name="T16" fmla="*/ 108 w 149"/>
                <a:gd name="T17" fmla="*/ 48 h 215"/>
                <a:gd name="T18" fmla="*/ 90 w 149"/>
                <a:gd name="T19" fmla="*/ 70 h 215"/>
                <a:gd name="T20" fmla="*/ 51 w 149"/>
                <a:gd name="T21" fmla="*/ 102 h 215"/>
                <a:gd name="T22" fmla="*/ 21 w 149"/>
                <a:gd name="T23" fmla="*/ 215 h 215"/>
                <a:gd name="T24" fmla="*/ 39 w 149"/>
                <a:gd name="T25" fmla="*/ 202 h 215"/>
                <a:gd name="T26" fmla="*/ 96 w 149"/>
                <a:gd name="T27" fmla="*/ 170 h 215"/>
                <a:gd name="T28" fmla="*/ 129 w 149"/>
                <a:gd name="T29" fmla="*/ 141 h 215"/>
                <a:gd name="T30" fmla="*/ 147 w 149"/>
                <a:gd name="T31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215">
                  <a:moveTo>
                    <a:pt x="147" y="99"/>
                  </a:moveTo>
                  <a:cubicBezTo>
                    <a:pt x="149" y="78"/>
                    <a:pt x="142" y="50"/>
                    <a:pt x="138" y="26"/>
                  </a:cubicBezTo>
                  <a:cubicBezTo>
                    <a:pt x="136" y="11"/>
                    <a:pt x="138" y="0"/>
                    <a:pt x="138" y="0"/>
                  </a:cubicBezTo>
                  <a:cubicBezTo>
                    <a:pt x="138" y="0"/>
                    <a:pt x="124" y="8"/>
                    <a:pt x="118" y="29"/>
                  </a:cubicBezTo>
                  <a:cubicBezTo>
                    <a:pt x="114" y="44"/>
                    <a:pt x="118" y="63"/>
                    <a:pt x="111" y="81"/>
                  </a:cubicBezTo>
                  <a:cubicBezTo>
                    <a:pt x="100" y="111"/>
                    <a:pt x="77" y="127"/>
                    <a:pt x="77" y="127"/>
                  </a:cubicBezTo>
                  <a:cubicBezTo>
                    <a:pt x="77" y="127"/>
                    <a:pt x="73" y="130"/>
                    <a:pt x="71" y="129"/>
                  </a:cubicBezTo>
                  <a:cubicBezTo>
                    <a:pt x="68" y="127"/>
                    <a:pt x="72" y="116"/>
                    <a:pt x="82" y="109"/>
                  </a:cubicBezTo>
                  <a:cubicBezTo>
                    <a:pt x="113" y="86"/>
                    <a:pt x="108" y="48"/>
                    <a:pt x="108" y="48"/>
                  </a:cubicBezTo>
                  <a:cubicBezTo>
                    <a:pt x="108" y="48"/>
                    <a:pt x="95" y="65"/>
                    <a:pt x="90" y="70"/>
                  </a:cubicBezTo>
                  <a:cubicBezTo>
                    <a:pt x="83" y="77"/>
                    <a:pt x="63" y="92"/>
                    <a:pt x="51" y="102"/>
                  </a:cubicBezTo>
                  <a:cubicBezTo>
                    <a:pt x="0" y="143"/>
                    <a:pt x="21" y="215"/>
                    <a:pt x="21" y="215"/>
                  </a:cubicBezTo>
                  <a:cubicBezTo>
                    <a:pt x="21" y="215"/>
                    <a:pt x="34" y="205"/>
                    <a:pt x="39" y="202"/>
                  </a:cubicBezTo>
                  <a:cubicBezTo>
                    <a:pt x="52" y="193"/>
                    <a:pt x="76" y="181"/>
                    <a:pt x="96" y="170"/>
                  </a:cubicBezTo>
                  <a:cubicBezTo>
                    <a:pt x="118" y="158"/>
                    <a:pt x="129" y="141"/>
                    <a:pt x="129" y="141"/>
                  </a:cubicBezTo>
                  <a:cubicBezTo>
                    <a:pt x="129" y="141"/>
                    <a:pt x="146" y="119"/>
                    <a:pt x="147" y="99"/>
                  </a:cubicBezTo>
                  <a:close/>
                </a:path>
              </a:pathLst>
            </a:custGeom>
            <a:solidFill>
              <a:srgbClr val="008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8" name="组合 337"/>
          <p:cNvGrpSpPr/>
          <p:nvPr/>
        </p:nvGrpSpPr>
        <p:grpSpPr>
          <a:xfrm>
            <a:off x="4366422" y="3632918"/>
            <a:ext cx="1068387" cy="1065213"/>
            <a:chOff x="4738970" y="3678239"/>
            <a:chExt cx="1068387" cy="1065213"/>
          </a:xfrm>
        </p:grpSpPr>
        <p:sp>
          <p:nvSpPr>
            <p:cNvPr id="26" name="Oval 10"/>
            <p:cNvSpPr>
              <a:spLocks noChangeArrowheads="1"/>
            </p:cNvSpPr>
            <p:nvPr/>
          </p:nvSpPr>
          <p:spPr bwMode="auto">
            <a:xfrm>
              <a:off x="4738970" y="3678239"/>
              <a:ext cx="1068387" cy="1065213"/>
            </a:xfrm>
            <a:prstGeom prst="ellipse">
              <a:avLst/>
            </a:pr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5223157" y="3913189"/>
              <a:ext cx="512762" cy="800100"/>
            </a:xfrm>
            <a:custGeom>
              <a:avLst/>
              <a:gdLst>
                <a:gd name="T0" fmla="*/ 122 w 122"/>
                <a:gd name="T1" fmla="*/ 83 h 190"/>
                <a:gd name="T2" fmla="*/ 110 w 122"/>
                <a:gd name="T3" fmla="*/ 22 h 190"/>
                <a:gd name="T4" fmla="*/ 108 w 122"/>
                <a:gd name="T5" fmla="*/ 0 h 190"/>
                <a:gd name="T6" fmla="*/ 93 w 122"/>
                <a:gd name="T7" fmla="*/ 26 h 190"/>
                <a:gd name="T8" fmla="*/ 90 w 122"/>
                <a:gd name="T9" fmla="*/ 70 h 190"/>
                <a:gd name="T10" fmla="*/ 64 w 122"/>
                <a:gd name="T11" fmla="*/ 112 h 190"/>
                <a:gd name="T12" fmla="*/ 59 w 122"/>
                <a:gd name="T13" fmla="*/ 113 h 190"/>
                <a:gd name="T14" fmla="*/ 67 w 122"/>
                <a:gd name="T15" fmla="*/ 96 h 190"/>
                <a:gd name="T16" fmla="*/ 85 w 122"/>
                <a:gd name="T17" fmla="*/ 43 h 190"/>
                <a:gd name="T18" fmla="*/ 71 w 122"/>
                <a:gd name="T19" fmla="*/ 63 h 190"/>
                <a:gd name="T20" fmla="*/ 40 w 122"/>
                <a:gd name="T21" fmla="*/ 92 h 190"/>
                <a:gd name="T22" fmla="*/ 22 w 122"/>
                <a:gd name="T23" fmla="*/ 190 h 190"/>
                <a:gd name="T24" fmla="*/ 36 w 122"/>
                <a:gd name="T25" fmla="*/ 178 h 190"/>
                <a:gd name="T26" fmla="*/ 83 w 122"/>
                <a:gd name="T27" fmla="*/ 147 h 190"/>
                <a:gd name="T28" fmla="*/ 109 w 122"/>
                <a:gd name="T29" fmla="*/ 120 h 190"/>
                <a:gd name="T30" fmla="*/ 122 w 122"/>
                <a:gd name="T31" fmla="*/ 8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190">
                  <a:moveTo>
                    <a:pt x="122" y="83"/>
                  </a:moveTo>
                  <a:cubicBezTo>
                    <a:pt x="122" y="66"/>
                    <a:pt x="114" y="42"/>
                    <a:pt x="110" y="22"/>
                  </a:cubicBezTo>
                  <a:cubicBezTo>
                    <a:pt x="107" y="9"/>
                    <a:pt x="108" y="0"/>
                    <a:pt x="108" y="0"/>
                  </a:cubicBezTo>
                  <a:cubicBezTo>
                    <a:pt x="108" y="0"/>
                    <a:pt x="97" y="7"/>
                    <a:pt x="93" y="26"/>
                  </a:cubicBezTo>
                  <a:cubicBezTo>
                    <a:pt x="90" y="39"/>
                    <a:pt x="95" y="55"/>
                    <a:pt x="90" y="70"/>
                  </a:cubicBezTo>
                  <a:cubicBezTo>
                    <a:pt x="83" y="96"/>
                    <a:pt x="64" y="112"/>
                    <a:pt x="64" y="112"/>
                  </a:cubicBezTo>
                  <a:cubicBezTo>
                    <a:pt x="64" y="112"/>
                    <a:pt x="61" y="114"/>
                    <a:pt x="59" y="113"/>
                  </a:cubicBezTo>
                  <a:cubicBezTo>
                    <a:pt x="56" y="112"/>
                    <a:pt x="59" y="103"/>
                    <a:pt x="67" y="96"/>
                  </a:cubicBezTo>
                  <a:cubicBezTo>
                    <a:pt x="92" y="74"/>
                    <a:pt x="85" y="43"/>
                    <a:pt x="85" y="43"/>
                  </a:cubicBezTo>
                  <a:cubicBezTo>
                    <a:pt x="85" y="43"/>
                    <a:pt x="75" y="58"/>
                    <a:pt x="71" y="63"/>
                  </a:cubicBezTo>
                  <a:cubicBezTo>
                    <a:pt x="66" y="69"/>
                    <a:pt x="50" y="82"/>
                    <a:pt x="40" y="92"/>
                  </a:cubicBezTo>
                  <a:cubicBezTo>
                    <a:pt x="0" y="130"/>
                    <a:pt x="22" y="190"/>
                    <a:pt x="22" y="190"/>
                  </a:cubicBezTo>
                  <a:cubicBezTo>
                    <a:pt x="22" y="190"/>
                    <a:pt x="33" y="181"/>
                    <a:pt x="36" y="178"/>
                  </a:cubicBezTo>
                  <a:cubicBezTo>
                    <a:pt x="47" y="169"/>
                    <a:pt x="66" y="158"/>
                    <a:pt x="83" y="147"/>
                  </a:cubicBezTo>
                  <a:cubicBezTo>
                    <a:pt x="100" y="135"/>
                    <a:pt x="109" y="120"/>
                    <a:pt x="109" y="120"/>
                  </a:cubicBezTo>
                  <a:cubicBezTo>
                    <a:pt x="109" y="120"/>
                    <a:pt x="122" y="101"/>
                    <a:pt x="122" y="8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4810407" y="3913189"/>
              <a:ext cx="512762" cy="800100"/>
            </a:xfrm>
            <a:custGeom>
              <a:avLst/>
              <a:gdLst>
                <a:gd name="T0" fmla="*/ 0 w 122"/>
                <a:gd name="T1" fmla="*/ 83 h 190"/>
                <a:gd name="T2" fmla="*/ 12 w 122"/>
                <a:gd name="T3" fmla="*/ 22 h 190"/>
                <a:gd name="T4" fmla="*/ 14 w 122"/>
                <a:gd name="T5" fmla="*/ 0 h 190"/>
                <a:gd name="T6" fmla="*/ 29 w 122"/>
                <a:gd name="T7" fmla="*/ 26 h 190"/>
                <a:gd name="T8" fmla="*/ 31 w 122"/>
                <a:gd name="T9" fmla="*/ 70 h 190"/>
                <a:gd name="T10" fmla="*/ 58 w 122"/>
                <a:gd name="T11" fmla="*/ 112 h 190"/>
                <a:gd name="T12" fmla="*/ 63 w 122"/>
                <a:gd name="T13" fmla="*/ 113 h 190"/>
                <a:gd name="T14" fmla="*/ 55 w 122"/>
                <a:gd name="T15" fmla="*/ 96 h 190"/>
                <a:gd name="T16" fmla="*/ 37 w 122"/>
                <a:gd name="T17" fmla="*/ 43 h 190"/>
                <a:gd name="T18" fmla="*/ 50 w 122"/>
                <a:gd name="T19" fmla="*/ 63 h 190"/>
                <a:gd name="T20" fmla="*/ 82 w 122"/>
                <a:gd name="T21" fmla="*/ 92 h 190"/>
                <a:gd name="T22" fmla="*/ 100 w 122"/>
                <a:gd name="T23" fmla="*/ 190 h 190"/>
                <a:gd name="T24" fmla="*/ 85 w 122"/>
                <a:gd name="T25" fmla="*/ 178 h 190"/>
                <a:gd name="T26" fmla="*/ 39 w 122"/>
                <a:gd name="T27" fmla="*/ 147 h 190"/>
                <a:gd name="T28" fmla="*/ 13 w 122"/>
                <a:gd name="T29" fmla="*/ 120 h 190"/>
                <a:gd name="T30" fmla="*/ 0 w 122"/>
                <a:gd name="T31" fmla="*/ 8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190">
                  <a:moveTo>
                    <a:pt x="0" y="83"/>
                  </a:moveTo>
                  <a:cubicBezTo>
                    <a:pt x="0" y="66"/>
                    <a:pt x="8" y="42"/>
                    <a:pt x="12" y="22"/>
                  </a:cubicBezTo>
                  <a:cubicBezTo>
                    <a:pt x="15" y="9"/>
                    <a:pt x="14" y="0"/>
                    <a:pt x="14" y="0"/>
                  </a:cubicBezTo>
                  <a:cubicBezTo>
                    <a:pt x="14" y="0"/>
                    <a:pt x="25" y="7"/>
                    <a:pt x="29" y="26"/>
                  </a:cubicBezTo>
                  <a:cubicBezTo>
                    <a:pt x="31" y="39"/>
                    <a:pt x="27" y="55"/>
                    <a:pt x="31" y="70"/>
                  </a:cubicBezTo>
                  <a:cubicBezTo>
                    <a:pt x="39" y="96"/>
                    <a:pt x="58" y="112"/>
                    <a:pt x="58" y="112"/>
                  </a:cubicBezTo>
                  <a:cubicBezTo>
                    <a:pt x="58" y="112"/>
                    <a:pt x="61" y="114"/>
                    <a:pt x="63" y="113"/>
                  </a:cubicBezTo>
                  <a:cubicBezTo>
                    <a:pt x="66" y="112"/>
                    <a:pt x="63" y="103"/>
                    <a:pt x="55" y="96"/>
                  </a:cubicBezTo>
                  <a:cubicBezTo>
                    <a:pt x="29" y="74"/>
                    <a:pt x="37" y="43"/>
                    <a:pt x="37" y="43"/>
                  </a:cubicBezTo>
                  <a:cubicBezTo>
                    <a:pt x="37" y="43"/>
                    <a:pt x="46" y="58"/>
                    <a:pt x="50" y="63"/>
                  </a:cubicBezTo>
                  <a:cubicBezTo>
                    <a:pt x="56" y="69"/>
                    <a:pt x="72" y="82"/>
                    <a:pt x="82" y="92"/>
                  </a:cubicBezTo>
                  <a:cubicBezTo>
                    <a:pt x="122" y="130"/>
                    <a:pt x="100" y="190"/>
                    <a:pt x="100" y="190"/>
                  </a:cubicBezTo>
                  <a:cubicBezTo>
                    <a:pt x="100" y="190"/>
                    <a:pt x="89" y="181"/>
                    <a:pt x="85" y="178"/>
                  </a:cubicBezTo>
                  <a:cubicBezTo>
                    <a:pt x="75" y="169"/>
                    <a:pt x="56" y="158"/>
                    <a:pt x="39" y="147"/>
                  </a:cubicBezTo>
                  <a:cubicBezTo>
                    <a:pt x="21" y="135"/>
                    <a:pt x="13" y="120"/>
                    <a:pt x="13" y="120"/>
                  </a:cubicBezTo>
                  <a:cubicBezTo>
                    <a:pt x="13" y="120"/>
                    <a:pt x="0" y="101"/>
                    <a:pt x="0" y="8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13"/>
            <p:cNvSpPr>
              <a:spLocks noChangeArrowheads="1"/>
            </p:cNvSpPr>
            <p:nvPr/>
          </p:nvSpPr>
          <p:spPr bwMode="auto">
            <a:xfrm>
              <a:off x="5121557" y="4132264"/>
              <a:ext cx="303212" cy="8413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14"/>
            <p:cNvSpPr>
              <a:spLocks noChangeArrowheads="1"/>
            </p:cNvSpPr>
            <p:nvPr/>
          </p:nvSpPr>
          <p:spPr bwMode="auto">
            <a:xfrm>
              <a:off x="5235857" y="4035427"/>
              <a:ext cx="76200" cy="2825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4919945" y="3775077"/>
              <a:ext cx="698500" cy="247650"/>
            </a:xfrm>
            <a:custGeom>
              <a:avLst/>
              <a:gdLst>
                <a:gd name="T0" fmla="*/ 150 w 166"/>
                <a:gd name="T1" fmla="*/ 15 h 59"/>
                <a:gd name="T2" fmla="*/ 83 w 166"/>
                <a:gd name="T3" fmla="*/ 21 h 59"/>
                <a:gd name="T4" fmla="*/ 16 w 166"/>
                <a:gd name="T5" fmla="*/ 15 h 59"/>
                <a:gd name="T6" fmla="*/ 0 w 166"/>
                <a:gd name="T7" fmla="*/ 32 h 59"/>
                <a:gd name="T8" fmla="*/ 79 w 166"/>
                <a:gd name="T9" fmla="*/ 58 h 59"/>
                <a:gd name="T10" fmla="*/ 83 w 166"/>
                <a:gd name="T11" fmla="*/ 59 h 59"/>
                <a:gd name="T12" fmla="*/ 87 w 166"/>
                <a:gd name="T13" fmla="*/ 58 h 59"/>
                <a:gd name="T14" fmla="*/ 166 w 166"/>
                <a:gd name="T15" fmla="*/ 32 h 59"/>
                <a:gd name="T16" fmla="*/ 150 w 166"/>
                <a:gd name="T17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59">
                  <a:moveTo>
                    <a:pt x="150" y="15"/>
                  </a:moveTo>
                  <a:cubicBezTo>
                    <a:pt x="126" y="0"/>
                    <a:pt x="103" y="8"/>
                    <a:pt x="83" y="21"/>
                  </a:cubicBezTo>
                  <a:cubicBezTo>
                    <a:pt x="63" y="8"/>
                    <a:pt x="40" y="0"/>
                    <a:pt x="16" y="15"/>
                  </a:cubicBezTo>
                  <a:cubicBezTo>
                    <a:pt x="10" y="18"/>
                    <a:pt x="3" y="26"/>
                    <a:pt x="0" y="32"/>
                  </a:cubicBezTo>
                  <a:cubicBezTo>
                    <a:pt x="38" y="17"/>
                    <a:pt x="56" y="38"/>
                    <a:pt x="79" y="58"/>
                  </a:cubicBezTo>
                  <a:cubicBezTo>
                    <a:pt x="80" y="59"/>
                    <a:pt x="81" y="59"/>
                    <a:pt x="83" y="59"/>
                  </a:cubicBezTo>
                  <a:cubicBezTo>
                    <a:pt x="85" y="59"/>
                    <a:pt x="86" y="59"/>
                    <a:pt x="87" y="58"/>
                  </a:cubicBezTo>
                  <a:cubicBezTo>
                    <a:pt x="110" y="38"/>
                    <a:pt x="126" y="17"/>
                    <a:pt x="166" y="32"/>
                  </a:cubicBezTo>
                  <a:cubicBezTo>
                    <a:pt x="163" y="26"/>
                    <a:pt x="156" y="18"/>
                    <a:pt x="150" y="15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001172" y="3548781"/>
            <a:ext cx="1109662" cy="1052512"/>
            <a:chOff x="3373720" y="3594102"/>
            <a:chExt cx="1109662" cy="1052512"/>
          </a:xfrm>
        </p:grpSpPr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3684870" y="3594102"/>
              <a:ext cx="798512" cy="782638"/>
            </a:xfrm>
            <a:custGeom>
              <a:avLst/>
              <a:gdLst>
                <a:gd name="T0" fmla="*/ 135 w 190"/>
                <a:gd name="T1" fmla="*/ 54 h 186"/>
                <a:gd name="T2" fmla="*/ 135 w 190"/>
                <a:gd name="T3" fmla="*/ 54 h 186"/>
                <a:gd name="T4" fmla="*/ 135 w 190"/>
                <a:gd name="T5" fmla="*/ 54 h 186"/>
                <a:gd name="T6" fmla="*/ 116 w 190"/>
                <a:gd name="T7" fmla="*/ 54 h 186"/>
                <a:gd name="T8" fmla="*/ 116 w 190"/>
                <a:gd name="T9" fmla="*/ 0 h 186"/>
                <a:gd name="T10" fmla="*/ 23 w 190"/>
                <a:gd name="T11" fmla="*/ 0 h 186"/>
                <a:gd name="T12" fmla="*/ 7 w 190"/>
                <a:gd name="T13" fmla="*/ 7 h 186"/>
                <a:gd name="T14" fmla="*/ 0 w 190"/>
                <a:gd name="T15" fmla="*/ 23 h 186"/>
                <a:gd name="T16" fmla="*/ 0 w 190"/>
                <a:gd name="T17" fmla="*/ 47 h 186"/>
                <a:gd name="T18" fmla="*/ 4 w 190"/>
                <a:gd name="T19" fmla="*/ 53 h 186"/>
                <a:gd name="T20" fmla="*/ 84 w 190"/>
                <a:gd name="T21" fmla="*/ 82 h 186"/>
                <a:gd name="T22" fmla="*/ 112 w 190"/>
                <a:gd name="T23" fmla="*/ 75 h 186"/>
                <a:gd name="T24" fmla="*/ 135 w 190"/>
                <a:gd name="T25" fmla="*/ 70 h 186"/>
                <a:gd name="T26" fmla="*/ 175 w 190"/>
                <a:gd name="T27" fmla="*/ 96 h 186"/>
                <a:gd name="T28" fmla="*/ 163 w 190"/>
                <a:gd name="T29" fmla="*/ 116 h 186"/>
                <a:gd name="T30" fmla="*/ 160 w 190"/>
                <a:gd name="T31" fmla="*/ 122 h 186"/>
                <a:gd name="T32" fmla="*/ 163 w 190"/>
                <a:gd name="T33" fmla="*/ 128 h 186"/>
                <a:gd name="T34" fmla="*/ 175 w 190"/>
                <a:gd name="T35" fmla="*/ 149 h 186"/>
                <a:gd name="T36" fmla="*/ 168 w 190"/>
                <a:gd name="T37" fmla="*/ 163 h 186"/>
                <a:gd name="T38" fmla="*/ 143 w 190"/>
                <a:gd name="T39" fmla="*/ 172 h 186"/>
                <a:gd name="T40" fmla="*/ 134 w 190"/>
                <a:gd name="T41" fmla="*/ 172 h 186"/>
                <a:gd name="T42" fmla="*/ 73 w 190"/>
                <a:gd name="T43" fmla="*/ 153 h 186"/>
                <a:gd name="T44" fmla="*/ 40 w 190"/>
                <a:gd name="T45" fmla="*/ 117 h 186"/>
                <a:gd name="T46" fmla="*/ 38 w 190"/>
                <a:gd name="T47" fmla="*/ 116 h 186"/>
                <a:gd name="T48" fmla="*/ 38 w 190"/>
                <a:gd name="T49" fmla="*/ 116 h 186"/>
                <a:gd name="T50" fmla="*/ 36 w 190"/>
                <a:gd name="T51" fmla="*/ 118 h 186"/>
                <a:gd name="T52" fmla="*/ 67 w 190"/>
                <a:gd name="T53" fmla="*/ 162 h 186"/>
                <a:gd name="T54" fmla="*/ 135 w 190"/>
                <a:gd name="T55" fmla="*/ 186 h 186"/>
                <a:gd name="T56" fmla="*/ 190 w 190"/>
                <a:gd name="T57" fmla="*/ 186 h 186"/>
                <a:gd name="T58" fmla="*/ 190 w 190"/>
                <a:gd name="T59" fmla="*/ 185 h 186"/>
                <a:gd name="T60" fmla="*/ 190 w 190"/>
                <a:gd name="T61" fmla="*/ 149 h 186"/>
                <a:gd name="T62" fmla="*/ 190 w 190"/>
                <a:gd name="T63" fmla="*/ 136 h 186"/>
                <a:gd name="T64" fmla="*/ 190 w 190"/>
                <a:gd name="T65" fmla="*/ 103 h 186"/>
                <a:gd name="T66" fmla="*/ 190 w 190"/>
                <a:gd name="T67" fmla="*/ 96 h 186"/>
                <a:gd name="T68" fmla="*/ 190 w 190"/>
                <a:gd name="T69" fmla="*/ 96 h 186"/>
                <a:gd name="T70" fmla="*/ 135 w 190"/>
                <a:gd name="T71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0" h="186">
                  <a:moveTo>
                    <a:pt x="135" y="54"/>
                  </a:moveTo>
                  <a:cubicBezTo>
                    <a:pt x="135" y="54"/>
                    <a:pt x="135" y="54"/>
                    <a:pt x="135" y="54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0"/>
                    <a:pt x="12" y="2"/>
                    <a:pt x="7" y="7"/>
                  </a:cubicBezTo>
                  <a:cubicBezTo>
                    <a:pt x="3" y="11"/>
                    <a:pt x="0" y="17"/>
                    <a:pt x="0" y="2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2"/>
                    <a:pt x="4" y="53"/>
                  </a:cubicBezTo>
                  <a:cubicBezTo>
                    <a:pt x="4" y="53"/>
                    <a:pt x="61" y="84"/>
                    <a:pt x="84" y="82"/>
                  </a:cubicBezTo>
                  <a:cubicBezTo>
                    <a:pt x="95" y="81"/>
                    <a:pt x="104" y="78"/>
                    <a:pt x="112" y="75"/>
                  </a:cubicBezTo>
                  <a:cubicBezTo>
                    <a:pt x="120" y="72"/>
                    <a:pt x="127" y="70"/>
                    <a:pt x="135" y="70"/>
                  </a:cubicBezTo>
                  <a:cubicBezTo>
                    <a:pt x="158" y="70"/>
                    <a:pt x="175" y="81"/>
                    <a:pt x="175" y="96"/>
                  </a:cubicBezTo>
                  <a:cubicBezTo>
                    <a:pt x="175" y="103"/>
                    <a:pt x="171" y="111"/>
                    <a:pt x="163" y="116"/>
                  </a:cubicBezTo>
                  <a:cubicBezTo>
                    <a:pt x="161" y="117"/>
                    <a:pt x="160" y="120"/>
                    <a:pt x="160" y="122"/>
                  </a:cubicBezTo>
                  <a:cubicBezTo>
                    <a:pt x="160" y="125"/>
                    <a:pt x="161" y="127"/>
                    <a:pt x="163" y="128"/>
                  </a:cubicBezTo>
                  <a:cubicBezTo>
                    <a:pt x="171" y="134"/>
                    <a:pt x="175" y="141"/>
                    <a:pt x="175" y="149"/>
                  </a:cubicBezTo>
                  <a:cubicBezTo>
                    <a:pt x="175" y="154"/>
                    <a:pt x="173" y="159"/>
                    <a:pt x="168" y="163"/>
                  </a:cubicBezTo>
                  <a:cubicBezTo>
                    <a:pt x="162" y="169"/>
                    <a:pt x="153" y="172"/>
                    <a:pt x="143" y="172"/>
                  </a:cubicBezTo>
                  <a:cubicBezTo>
                    <a:pt x="141" y="172"/>
                    <a:pt x="136" y="172"/>
                    <a:pt x="134" y="172"/>
                  </a:cubicBezTo>
                  <a:cubicBezTo>
                    <a:pt x="106" y="169"/>
                    <a:pt x="93" y="165"/>
                    <a:pt x="73" y="153"/>
                  </a:cubicBezTo>
                  <a:cubicBezTo>
                    <a:pt x="60" y="144"/>
                    <a:pt x="48" y="129"/>
                    <a:pt x="40" y="117"/>
                  </a:cubicBezTo>
                  <a:cubicBezTo>
                    <a:pt x="40" y="116"/>
                    <a:pt x="39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7" y="116"/>
                    <a:pt x="36" y="117"/>
                    <a:pt x="36" y="118"/>
                  </a:cubicBezTo>
                  <a:cubicBezTo>
                    <a:pt x="36" y="119"/>
                    <a:pt x="40" y="143"/>
                    <a:pt x="67" y="162"/>
                  </a:cubicBezTo>
                  <a:cubicBezTo>
                    <a:pt x="87" y="177"/>
                    <a:pt x="104" y="184"/>
                    <a:pt x="135" y="186"/>
                  </a:cubicBezTo>
                  <a:cubicBezTo>
                    <a:pt x="137" y="186"/>
                    <a:pt x="190" y="186"/>
                    <a:pt x="190" y="186"/>
                  </a:cubicBezTo>
                  <a:cubicBezTo>
                    <a:pt x="190" y="185"/>
                    <a:pt x="190" y="185"/>
                    <a:pt x="190" y="185"/>
                  </a:cubicBezTo>
                  <a:cubicBezTo>
                    <a:pt x="190" y="149"/>
                    <a:pt x="190" y="149"/>
                    <a:pt x="190" y="149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72"/>
                    <a:pt x="167" y="54"/>
                    <a:pt x="135" y="54"/>
                  </a:cubicBez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3373720" y="3859214"/>
              <a:ext cx="798512" cy="787400"/>
            </a:xfrm>
            <a:custGeom>
              <a:avLst/>
              <a:gdLst>
                <a:gd name="T0" fmla="*/ 187 w 190"/>
                <a:gd name="T1" fmla="*/ 134 h 187"/>
                <a:gd name="T2" fmla="*/ 107 w 190"/>
                <a:gd name="T3" fmla="*/ 105 h 187"/>
                <a:gd name="T4" fmla="*/ 78 w 190"/>
                <a:gd name="T5" fmla="*/ 112 h 187"/>
                <a:gd name="T6" fmla="*/ 55 w 190"/>
                <a:gd name="T7" fmla="*/ 118 h 187"/>
                <a:gd name="T8" fmla="*/ 52 w 190"/>
                <a:gd name="T9" fmla="*/ 118 h 187"/>
                <a:gd name="T10" fmla="*/ 15 w 190"/>
                <a:gd name="T11" fmla="*/ 91 h 187"/>
                <a:gd name="T12" fmla="*/ 27 w 190"/>
                <a:gd name="T13" fmla="*/ 71 h 187"/>
                <a:gd name="T14" fmla="*/ 31 w 190"/>
                <a:gd name="T15" fmla="*/ 65 h 187"/>
                <a:gd name="T16" fmla="*/ 27 w 190"/>
                <a:gd name="T17" fmla="*/ 59 h 187"/>
                <a:gd name="T18" fmla="*/ 15 w 190"/>
                <a:gd name="T19" fmla="*/ 39 h 187"/>
                <a:gd name="T20" fmla="*/ 22 w 190"/>
                <a:gd name="T21" fmla="*/ 24 h 187"/>
                <a:gd name="T22" fmla="*/ 48 w 190"/>
                <a:gd name="T23" fmla="*/ 16 h 187"/>
                <a:gd name="T24" fmla="*/ 52 w 190"/>
                <a:gd name="T25" fmla="*/ 15 h 187"/>
                <a:gd name="T26" fmla="*/ 57 w 190"/>
                <a:gd name="T27" fmla="*/ 15 h 187"/>
                <a:gd name="T28" fmla="*/ 117 w 190"/>
                <a:gd name="T29" fmla="*/ 35 h 187"/>
                <a:gd name="T30" fmla="*/ 150 w 190"/>
                <a:gd name="T31" fmla="*/ 70 h 187"/>
                <a:gd name="T32" fmla="*/ 152 w 190"/>
                <a:gd name="T33" fmla="*/ 71 h 187"/>
                <a:gd name="T34" fmla="*/ 153 w 190"/>
                <a:gd name="T35" fmla="*/ 71 h 187"/>
                <a:gd name="T36" fmla="*/ 155 w 190"/>
                <a:gd name="T37" fmla="*/ 69 h 187"/>
                <a:gd name="T38" fmla="*/ 124 w 190"/>
                <a:gd name="T39" fmla="*/ 25 h 187"/>
                <a:gd name="T40" fmla="*/ 56 w 190"/>
                <a:gd name="T41" fmla="*/ 1 h 187"/>
                <a:gd name="T42" fmla="*/ 52 w 190"/>
                <a:gd name="T43" fmla="*/ 1 h 187"/>
                <a:gd name="T44" fmla="*/ 52 w 190"/>
                <a:gd name="T45" fmla="*/ 0 h 187"/>
                <a:gd name="T46" fmla="*/ 48 w 190"/>
                <a:gd name="T47" fmla="*/ 0 h 187"/>
                <a:gd name="T48" fmla="*/ 0 w 190"/>
                <a:gd name="T49" fmla="*/ 0 h 187"/>
                <a:gd name="T50" fmla="*/ 0 w 190"/>
                <a:gd name="T51" fmla="*/ 39 h 187"/>
                <a:gd name="T52" fmla="*/ 0 w 190"/>
                <a:gd name="T53" fmla="*/ 91 h 187"/>
                <a:gd name="T54" fmla="*/ 52 w 190"/>
                <a:gd name="T55" fmla="*/ 133 h 187"/>
                <a:gd name="T56" fmla="*/ 55 w 190"/>
                <a:gd name="T57" fmla="*/ 133 h 187"/>
                <a:gd name="T58" fmla="*/ 55 w 190"/>
                <a:gd name="T59" fmla="*/ 133 h 187"/>
                <a:gd name="T60" fmla="*/ 55 w 190"/>
                <a:gd name="T61" fmla="*/ 133 h 187"/>
                <a:gd name="T62" fmla="*/ 75 w 190"/>
                <a:gd name="T63" fmla="*/ 133 h 187"/>
                <a:gd name="T64" fmla="*/ 75 w 190"/>
                <a:gd name="T65" fmla="*/ 187 h 187"/>
                <a:gd name="T66" fmla="*/ 167 w 190"/>
                <a:gd name="T67" fmla="*/ 187 h 187"/>
                <a:gd name="T68" fmla="*/ 184 w 190"/>
                <a:gd name="T69" fmla="*/ 180 h 187"/>
                <a:gd name="T70" fmla="*/ 190 w 190"/>
                <a:gd name="T71" fmla="*/ 164 h 187"/>
                <a:gd name="T72" fmla="*/ 190 w 190"/>
                <a:gd name="T73" fmla="*/ 140 h 187"/>
                <a:gd name="T74" fmla="*/ 187 w 190"/>
                <a:gd name="T75" fmla="*/ 1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0" h="187">
                  <a:moveTo>
                    <a:pt x="187" y="134"/>
                  </a:moveTo>
                  <a:cubicBezTo>
                    <a:pt x="187" y="134"/>
                    <a:pt x="129" y="103"/>
                    <a:pt x="107" y="105"/>
                  </a:cubicBezTo>
                  <a:cubicBezTo>
                    <a:pt x="96" y="106"/>
                    <a:pt x="87" y="109"/>
                    <a:pt x="78" y="112"/>
                  </a:cubicBezTo>
                  <a:cubicBezTo>
                    <a:pt x="71" y="115"/>
                    <a:pt x="63" y="118"/>
                    <a:pt x="55" y="118"/>
                  </a:cubicBezTo>
                  <a:cubicBezTo>
                    <a:pt x="54" y="118"/>
                    <a:pt x="53" y="118"/>
                    <a:pt x="52" y="118"/>
                  </a:cubicBezTo>
                  <a:cubicBezTo>
                    <a:pt x="31" y="117"/>
                    <a:pt x="15" y="106"/>
                    <a:pt x="15" y="91"/>
                  </a:cubicBezTo>
                  <a:cubicBezTo>
                    <a:pt x="15" y="84"/>
                    <a:pt x="20" y="77"/>
                    <a:pt x="27" y="71"/>
                  </a:cubicBezTo>
                  <a:cubicBezTo>
                    <a:pt x="29" y="70"/>
                    <a:pt x="31" y="67"/>
                    <a:pt x="31" y="65"/>
                  </a:cubicBezTo>
                  <a:cubicBezTo>
                    <a:pt x="31" y="63"/>
                    <a:pt x="29" y="60"/>
                    <a:pt x="27" y="59"/>
                  </a:cubicBezTo>
                  <a:cubicBezTo>
                    <a:pt x="20" y="53"/>
                    <a:pt x="15" y="46"/>
                    <a:pt x="15" y="39"/>
                  </a:cubicBezTo>
                  <a:cubicBezTo>
                    <a:pt x="15" y="33"/>
                    <a:pt x="18" y="28"/>
                    <a:pt x="22" y="24"/>
                  </a:cubicBezTo>
                  <a:cubicBezTo>
                    <a:pt x="28" y="19"/>
                    <a:pt x="38" y="16"/>
                    <a:pt x="48" y="16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4" y="15"/>
                    <a:pt x="56" y="15"/>
                    <a:pt x="57" y="15"/>
                  </a:cubicBezTo>
                  <a:cubicBezTo>
                    <a:pt x="85" y="19"/>
                    <a:pt x="98" y="23"/>
                    <a:pt x="117" y="35"/>
                  </a:cubicBezTo>
                  <a:cubicBezTo>
                    <a:pt x="131" y="43"/>
                    <a:pt x="143" y="58"/>
                    <a:pt x="150" y="70"/>
                  </a:cubicBezTo>
                  <a:cubicBezTo>
                    <a:pt x="151" y="71"/>
                    <a:pt x="152" y="71"/>
                    <a:pt x="152" y="71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4" y="71"/>
                    <a:pt x="155" y="70"/>
                    <a:pt x="155" y="69"/>
                  </a:cubicBezTo>
                  <a:cubicBezTo>
                    <a:pt x="155" y="68"/>
                    <a:pt x="151" y="44"/>
                    <a:pt x="124" y="25"/>
                  </a:cubicBezTo>
                  <a:cubicBezTo>
                    <a:pt x="104" y="10"/>
                    <a:pt x="87" y="3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14"/>
                    <a:pt x="23" y="132"/>
                    <a:pt x="52" y="133"/>
                  </a:cubicBezTo>
                  <a:cubicBezTo>
                    <a:pt x="53" y="133"/>
                    <a:pt x="54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167" y="187"/>
                    <a:pt x="167" y="187"/>
                    <a:pt x="167" y="187"/>
                  </a:cubicBezTo>
                  <a:cubicBezTo>
                    <a:pt x="173" y="187"/>
                    <a:pt x="179" y="185"/>
                    <a:pt x="184" y="180"/>
                  </a:cubicBezTo>
                  <a:cubicBezTo>
                    <a:pt x="188" y="176"/>
                    <a:pt x="190" y="170"/>
                    <a:pt x="190" y="164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0" y="138"/>
                    <a:pt x="189" y="135"/>
                    <a:pt x="187" y="134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1356328" y="3490889"/>
            <a:ext cx="1152525" cy="1154113"/>
            <a:chOff x="1728876" y="3536210"/>
            <a:chExt cx="1152525" cy="1154113"/>
          </a:xfrm>
        </p:grpSpPr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1825713" y="3636222"/>
              <a:ext cx="954087" cy="957263"/>
            </a:xfrm>
            <a:custGeom>
              <a:avLst/>
              <a:gdLst>
                <a:gd name="T0" fmla="*/ 42 w 227"/>
                <a:gd name="T1" fmla="*/ 227 h 227"/>
                <a:gd name="T2" fmla="*/ 0 w 227"/>
                <a:gd name="T3" fmla="*/ 185 h 227"/>
                <a:gd name="T4" fmla="*/ 0 w 227"/>
                <a:gd name="T5" fmla="*/ 41 h 227"/>
                <a:gd name="T6" fmla="*/ 42 w 227"/>
                <a:gd name="T7" fmla="*/ 0 h 227"/>
                <a:gd name="T8" fmla="*/ 186 w 227"/>
                <a:gd name="T9" fmla="*/ 0 h 227"/>
                <a:gd name="T10" fmla="*/ 227 w 227"/>
                <a:gd name="T11" fmla="*/ 41 h 227"/>
                <a:gd name="T12" fmla="*/ 227 w 227"/>
                <a:gd name="T13" fmla="*/ 185 h 227"/>
                <a:gd name="T14" fmla="*/ 186 w 227"/>
                <a:gd name="T15" fmla="*/ 227 h 227"/>
                <a:gd name="T16" fmla="*/ 42 w 227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227">
                  <a:moveTo>
                    <a:pt x="42" y="227"/>
                  </a:moveTo>
                  <a:cubicBezTo>
                    <a:pt x="19" y="227"/>
                    <a:pt x="0" y="208"/>
                    <a:pt x="0" y="18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9" y="0"/>
                    <a:pt x="227" y="18"/>
                    <a:pt x="227" y="41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208"/>
                    <a:pt x="209" y="227"/>
                    <a:pt x="186" y="227"/>
                  </a:cubicBezTo>
                  <a:lnTo>
                    <a:pt x="42" y="227"/>
                  </a:ln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1728876" y="3536210"/>
              <a:ext cx="1152525" cy="1154113"/>
            </a:xfrm>
            <a:custGeom>
              <a:avLst/>
              <a:gdLst>
                <a:gd name="T0" fmla="*/ 164 w 274"/>
                <a:gd name="T1" fmla="*/ 259 h 274"/>
                <a:gd name="T2" fmla="*/ 110 w 274"/>
                <a:gd name="T3" fmla="*/ 259 h 274"/>
                <a:gd name="T4" fmla="*/ 15 w 274"/>
                <a:gd name="T5" fmla="*/ 164 h 274"/>
                <a:gd name="T6" fmla="*/ 15 w 274"/>
                <a:gd name="T7" fmla="*/ 110 h 274"/>
                <a:gd name="T8" fmla="*/ 110 w 274"/>
                <a:gd name="T9" fmla="*/ 15 h 274"/>
                <a:gd name="T10" fmla="*/ 164 w 274"/>
                <a:gd name="T11" fmla="*/ 15 h 274"/>
                <a:gd name="T12" fmla="*/ 259 w 274"/>
                <a:gd name="T13" fmla="*/ 110 h 274"/>
                <a:gd name="T14" fmla="*/ 259 w 274"/>
                <a:gd name="T15" fmla="*/ 164 h 274"/>
                <a:gd name="T16" fmla="*/ 164 w 274"/>
                <a:gd name="T17" fmla="*/ 25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4" h="274">
                  <a:moveTo>
                    <a:pt x="164" y="259"/>
                  </a:moveTo>
                  <a:cubicBezTo>
                    <a:pt x="149" y="274"/>
                    <a:pt x="125" y="274"/>
                    <a:pt x="110" y="259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149"/>
                    <a:pt x="0" y="125"/>
                    <a:pt x="15" y="110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25" y="0"/>
                    <a:pt x="149" y="0"/>
                    <a:pt x="164" y="15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74" y="125"/>
                    <a:pt x="274" y="149"/>
                    <a:pt x="259" y="164"/>
                  </a:cubicBezTo>
                  <a:lnTo>
                    <a:pt x="164" y="259"/>
                  </a:ln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1901913" y="3699722"/>
              <a:ext cx="806450" cy="825500"/>
            </a:xfrm>
            <a:custGeom>
              <a:avLst/>
              <a:gdLst>
                <a:gd name="T0" fmla="*/ 112 w 192"/>
                <a:gd name="T1" fmla="*/ 196 h 196"/>
                <a:gd name="T2" fmla="*/ 60 w 192"/>
                <a:gd name="T3" fmla="*/ 196 h 196"/>
                <a:gd name="T4" fmla="*/ 60 w 192"/>
                <a:gd name="T5" fmla="*/ 141 h 196"/>
                <a:gd name="T6" fmla="*/ 58 w 192"/>
                <a:gd name="T7" fmla="*/ 137 h 196"/>
                <a:gd name="T8" fmla="*/ 54 w 192"/>
                <a:gd name="T9" fmla="*/ 135 h 196"/>
                <a:gd name="T10" fmla="*/ 19 w 192"/>
                <a:gd name="T11" fmla="*/ 135 h 196"/>
                <a:gd name="T12" fmla="*/ 5 w 192"/>
                <a:gd name="T13" fmla="*/ 130 h 196"/>
                <a:gd name="T14" fmla="*/ 0 w 192"/>
                <a:gd name="T15" fmla="*/ 116 h 196"/>
                <a:gd name="T16" fmla="*/ 0 w 192"/>
                <a:gd name="T17" fmla="*/ 64 h 196"/>
                <a:gd name="T18" fmla="*/ 47 w 192"/>
                <a:gd name="T19" fmla="*/ 64 h 196"/>
                <a:gd name="T20" fmla="*/ 56 w 192"/>
                <a:gd name="T21" fmla="*/ 77 h 196"/>
                <a:gd name="T22" fmla="*/ 13 w 192"/>
                <a:gd name="T23" fmla="*/ 77 h 196"/>
                <a:gd name="T24" fmla="*/ 13 w 192"/>
                <a:gd name="T25" fmla="*/ 116 h 196"/>
                <a:gd name="T26" fmla="*/ 15 w 192"/>
                <a:gd name="T27" fmla="*/ 120 h 196"/>
                <a:gd name="T28" fmla="*/ 19 w 192"/>
                <a:gd name="T29" fmla="*/ 122 h 196"/>
                <a:gd name="T30" fmla="*/ 54 w 192"/>
                <a:gd name="T31" fmla="*/ 122 h 196"/>
                <a:gd name="T32" fmla="*/ 68 w 192"/>
                <a:gd name="T33" fmla="*/ 128 h 196"/>
                <a:gd name="T34" fmla="*/ 73 w 192"/>
                <a:gd name="T35" fmla="*/ 141 h 196"/>
                <a:gd name="T36" fmla="*/ 73 w 192"/>
                <a:gd name="T37" fmla="*/ 182 h 196"/>
                <a:gd name="T38" fmla="*/ 112 w 192"/>
                <a:gd name="T39" fmla="*/ 182 h 196"/>
                <a:gd name="T40" fmla="*/ 117 w 192"/>
                <a:gd name="T41" fmla="*/ 181 h 196"/>
                <a:gd name="T42" fmla="*/ 118 w 192"/>
                <a:gd name="T43" fmla="*/ 177 h 196"/>
                <a:gd name="T44" fmla="*/ 118 w 192"/>
                <a:gd name="T45" fmla="*/ 146 h 196"/>
                <a:gd name="T46" fmla="*/ 118 w 192"/>
                <a:gd name="T47" fmla="*/ 144 h 196"/>
                <a:gd name="T48" fmla="*/ 117 w 192"/>
                <a:gd name="T49" fmla="*/ 142 h 196"/>
                <a:gd name="T50" fmla="*/ 69 w 192"/>
                <a:gd name="T51" fmla="*/ 85 h 196"/>
                <a:gd name="T52" fmla="*/ 53 w 192"/>
                <a:gd name="T53" fmla="*/ 64 h 196"/>
                <a:gd name="T54" fmla="*/ 42 w 192"/>
                <a:gd name="T55" fmla="*/ 37 h 196"/>
                <a:gd name="T56" fmla="*/ 75 w 192"/>
                <a:gd name="T57" fmla="*/ 0 h 196"/>
                <a:gd name="T58" fmla="*/ 96 w 192"/>
                <a:gd name="T59" fmla="*/ 9 h 196"/>
                <a:gd name="T60" fmla="*/ 117 w 192"/>
                <a:gd name="T61" fmla="*/ 0 h 196"/>
                <a:gd name="T62" fmla="*/ 150 w 192"/>
                <a:gd name="T63" fmla="*/ 37 h 196"/>
                <a:gd name="T64" fmla="*/ 139 w 192"/>
                <a:gd name="T65" fmla="*/ 64 h 196"/>
                <a:gd name="T66" fmla="*/ 173 w 192"/>
                <a:gd name="T67" fmla="*/ 64 h 196"/>
                <a:gd name="T68" fmla="*/ 186 w 192"/>
                <a:gd name="T69" fmla="*/ 69 h 196"/>
                <a:gd name="T70" fmla="*/ 192 w 192"/>
                <a:gd name="T71" fmla="*/ 83 h 196"/>
                <a:gd name="T72" fmla="*/ 192 w 192"/>
                <a:gd name="T73" fmla="*/ 135 h 196"/>
                <a:gd name="T74" fmla="*/ 135 w 192"/>
                <a:gd name="T75" fmla="*/ 135 h 196"/>
                <a:gd name="T76" fmla="*/ 125 w 192"/>
                <a:gd name="T77" fmla="*/ 122 h 196"/>
                <a:gd name="T78" fmla="*/ 179 w 192"/>
                <a:gd name="T79" fmla="*/ 122 h 196"/>
                <a:gd name="T80" fmla="*/ 179 w 192"/>
                <a:gd name="T81" fmla="*/ 83 h 196"/>
                <a:gd name="T82" fmla="*/ 177 w 192"/>
                <a:gd name="T83" fmla="*/ 79 h 196"/>
                <a:gd name="T84" fmla="*/ 173 w 192"/>
                <a:gd name="T85" fmla="*/ 77 h 196"/>
                <a:gd name="T86" fmla="*/ 111 w 192"/>
                <a:gd name="T87" fmla="*/ 77 h 196"/>
                <a:gd name="T88" fmla="*/ 128 w 192"/>
                <a:gd name="T89" fmla="*/ 56 h 196"/>
                <a:gd name="T90" fmla="*/ 136 w 192"/>
                <a:gd name="T91" fmla="*/ 37 h 196"/>
                <a:gd name="T92" fmla="*/ 117 w 192"/>
                <a:gd name="T93" fmla="*/ 14 h 196"/>
                <a:gd name="T94" fmla="*/ 101 w 192"/>
                <a:gd name="T95" fmla="*/ 23 h 196"/>
                <a:gd name="T96" fmla="*/ 96 w 192"/>
                <a:gd name="T97" fmla="*/ 32 h 196"/>
                <a:gd name="T98" fmla="*/ 90 w 192"/>
                <a:gd name="T99" fmla="*/ 23 h 196"/>
                <a:gd name="T100" fmla="*/ 75 w 192"/>
                <a:gd name="T101" fmla="*/ 14 h 196"/>
                <a:gd name="T102" fmla="*/ 55 w 192"/>
                <a:gd name="T103" fmla="*/ 37 h 196"/>
                <a:gd name="T104" fmla="*/ 63 w 192"/>
                <a:gd name="T105" fmla="*/ 56 h 196"/>
                <a:gd name="T106" fmla="*/ 79 w 192"/>
                <a:gd name="T107" fmla="*/ 77 h 196"/>
                <a:gd name="T108" fmla="*/ 127 w 192"/>
                <a:gd name="T109" fmla="*/ 134 h 196"/>
                <a:gd name="T110" fmla="*/ 130 w 192"/>
                <a:gd name="T111" fmla="*/ 139 h 196"/>
                <a:gd name="T112" fmla="*/ 132 w 192"/>
                <a:gd name="T113" fmla="*/ 146 h 196"/>
                <a:gd name="T114" fmla="*/ 132 w 192"/>
                <a:gd name="T115" fmla="*/ 177 h 196"/>
                <a:gd name="T116" fmla="*/ 126 w 192"/>
                <a:gd name="T117" fmla="*/ 190 h 196"/>
                <a:gd name="T118" fmla="*/ 112 w 192"/>
                <a:gd name="T11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2" h="196">
                  <a:moveTo>
                    <a:pt x="112" y="196"/>
                  </a:moveTo>
                  <a:cubicBezTo>
                    <a:pt x="60" y="196"/>
                    <a:pt x="60" y="196"/>
                    <a:pt x="60" y="196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0"/>
                    <a:pt x="60" y="138"/>
                    <a:pt x="58" y="137"/>
                  </a:cubicBezTo>
                  <a:cubicBezTo>
                    <a:pt x="57" y="136"/>
                    <a:pt x="56" y="135"/>
                    <a:pt x="54" y="135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4" y="135"/>
                    <a:pt x="9" y="133"/>
                    <a:pt x="5" y="130"/>
                  </a:cubicBezTo>
                  <a:cubicBezTo>
                    <a:pt x="2" y="126"/>
                    <a:pt x="0" y="121"/>
                    <a:pt x="0" y="1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8"/>
                    <a:pt x="14" y="119"/>
                    <a:pt x="15" y="120"/>
                  </a:cubicBezTo>
                  <a:cubicBezTo>
                    <a:pt x="16" y="121"/>
                    <a:pt x="17" y="122"/>
                    <a:pt x="19" y="122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9" y="122"/>
                    <a:pt x="64" y="124"/>
                    <a:pt x="68" y="128"/>
                  </a:cubicBezTo>
                  <a:cubicBezTo>
                    <a:pt x="71" y="131"/>
                    <a:pt x="73" y="136"/>
                    <a:pt x="73" y="141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4" y="182"/>
                    <a:pt x="116" y="182"/>
                    <a:pt x="117" y="181"/>
                  </a:cubicBezTo>
                  <a:cubicBezTo>
                    <a:pt x="118" y="180"/>
                    <a:pt x="118" y="178"/>
                    <a:pt x="118" y="177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8" y="145"/>
                    <a:pt x="118" y="145"/>
                    <a:pt x="118" y="144"/>
                  </a:cubicBezTo>
                  <a:cubicBezTo>
                    <a:pt x="118" y="143"/>
                    <a:pt x="117" y="143"/>
                    <a:pt x="117" y="142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7" y="56"/>
                    <a:pt x="42" y="49"/>
                    <a:pt x="42" y="37"/>
                  </a:cubicBezTo>
                  <a:cubicBezTo>
                    <a:pt x="42" y="17"/>
                    <a:pt x="57" y="0"/>
                    <a:pt x="75" y="0"/>
                  </a:cubicBezTo>
                  <a:cubicBezTo>
                    <a:pt x="83" y="0"/>
                    <a:pt x="90" y="4"/>
                    <a:pt x="96" y="9"/>
                  </a:cubicBezTo>
                  <a:cubicBezTo>
                    <a:pt x="102" y="4"/>
                    <a:pt x="109" y="0"/>
                    <a:pt x="117" y="0"/>
                  </a:cubicBezTo>
                  <a:cubicBezTo>
                    <a:pt x="135" y="0"/>
                    <a:pt x="150" y="17"/>
                    <a:pt x="150" y="37"/>
                  </a:cubicBezTo>
                  <a:cubicBezTo>
                    <a:pt x="150" y="49"/>
                    <a:pt x="145" y="57"/>
                    <a:pt x="139" y="64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8" y="64"/>
                    <a:pt x="183" y="66"/>
                    <a:pt x="186" y="69"/>
                  </a:cubicBezTo>
                  <a:cubicBezTo>
                    <a:pt x="190" y="73"/>
                    <a:pt x="192" y="78"/>
                    <a:pt x="192" y="83"/>
                  </a:cubicBezTo>
                  <a:cubicBezTo>
                    <a:pt x="192" y="135"/>
                    <a:pt x="192" y="135"/>
                    <a:pt x="192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79" y="81"/>
                    <a:pt x="178" y="80"/>
                    <a:pt x="177" y="79"/>
                  </a:cubicBezTo>
                  <a:cubicBezTo>
                    <a:pt x="176" y="78"/>
                    <a:pt x="174" y="77"/>
                    <a:pt x="173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4" y="49"/>
                    <a:pt x="136" y="44"/>
                    <a:pt x="136" y="37"/>
                  </a:cubicBezTo>
                  <a:cubicBezTo>
                    <a:pt x="136" y="24"/>
                    <a:pt x="128" y="14"/>
                    <a:pt x="117" y="14"/>
                  </a:cubicBezTo>
                  <a:cubicBezTo>
                    <a:pt x="111" y="14"/>
                    <a:pt x="105" y="17"/>
                    <a:pt x="101" y="2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7" y="17"/>
                    <a:pt x="81" y="14"/>
                    <a:pt x="75" y="14"/>
                  </a:cubicBezTo>
                  <a:cubicBezTo>
                    <a:pt x="64" y="14"/>
                    <a:pt x="55" y="24"/>
                    <a:pt x="55" y="37"/>
                  </a:cubicBezTo>
                  <a:cubicBezTo>
                    <a:pt x="55" y="44"/>
                    <a:pt x="58" y="49"/>
                    <a:pt x="63" y="56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8" y="135"/>
                    <a:pt x="130" y="137"/>
                    <a:pt x="130" y="139"/>
                  </a:cubicBezTo>
                  <a:cubicBezTo>
                    <a:pt x="131" y="142"/>
                    <a:pt x="132" y="144"/>
                    <a:pt x="132" y="146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82"/>
                    <a:pt x="130" y="186"/>
                    <a:pt x="126" y="190"/>
                  </a:cubicBezTo>
                  <a:cubicBezTo>
                    <a:pt x="122" y="194"/>
                    <a:pt x="118" y="196"/>
                    <a:pt x="11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409284" y="1902153"/>
            <a:ext cx="962025" cy="965201"/>
            <a:chOff x="4807232" y="2287589"/>
            <a:chExt cx="962025" cy="965201"/>
          </a:xfrm>
        </p:grpSpPr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5108857" y="2949577"/>
              <a:ext cx="357187" cy="303213"/>
            </a:xfrm>
            <a:custGeom>
              <a:avLst/>
              <a:gdLst>
                <a:gd name="T0" fmla="*/ 63 w 85"/>
                <a:gd name="T1" fmla="*/ 15 h 72"/>
                <a:gd name="T2" fmla="*/ 44 w 85"/>
                <a:gd name="T3" fmla="*/ 23 h 72"/>
                <a:gd name="T4" fmla="*/ 43 w 85"/>
                <a:gd name="T5" fmla="*/ 23 h 72"/>
                <a:gd name="T6" fmla="*/ 43 w 85"/>
                <a:gd name="T7" fmla="*/ 23 h 72"/>
                <a:gd name="T8" fmla="*/ 43 w 85"/>
                <a:gd name="T9" fmla="*/ 23 h 72"/>
                <a:gd name="T10" fmla="*/ 42 w 85"/>
                <a:gd name="T11" fmla="*/ 23 h 72"/>
                <a:gd name="T12" fmla="*/ 42 w 85"/>
                <a:gd name="T13" fmla="*/ 23 h 72"/>
                <a:gd name="T14" fmla="*/ 42 w 85"/>
                <a:gd name="T15" fmla="*/ 23 h 72"/>
                <a:gd name="T16" fmla="*/ 22 w 85"/>
                <a:gd name="T17" fmla="*/ 15 h 72"/>
                <a:gd name="T18" fmla="*/ 3 w 85"/>
                <a:gd name="T19" fmla="*/ 0 h 72"/>
                <a:gd name="T20" fmla="*/ 0 w 85"/>
                <a:gd name="T21" fmla="*/ 0 h 72"/>
                <a:gd name="T22" fmla="*/ 0 w 85"/>
                <a:gd name="T23" fmla="*/ 72 h 72"/>
                <a:gd name="T24" fmla="*/ 85 w 85"/>
                <a:gd name="T25" fmla="*/ 72 h 72"/>
                <a:gd name="T26" fmla="*/ 85 w 85"/>
                <a:gd name="T27" fmla="*/ 0 h 72"/>
                <a:gd name="T28" fmla="*/ 82 w 85"/>
                <a:gd name="T29" fmla="*/ 0 h 72"/>
                <a:gd name="T30" fmla="*/ 63 w 85"/>
                <a:gd name="T31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72">
                  <a:moveTo>
                    <a:pt x="63" y="15"/>
                  </a:moveTo>
                  <a:cubicBezTo>
                    <a:pt x="52" y="21"/>
                    <a:pt x="44" y="23"/>
                    <a:pt x="44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33" y="21"/>
                    <a:pt x="22" y="15"/>
                  </a:cubicBezTo>
                  <a:cubicBezTo>
                    <a:pt x="16" y="11"/>
                    <a:pt x="9" y="6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6" y="6"/>
                    <a:pt x="69" y="11"/>
                    <a:pt x="63" y="15"/>
                  </a:cubicBez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2"/>
            <p:cNvSpPr>
              <a:spLocks/>
            </p:cNvSpPr>
            <p:nvPr/>
          </p:nvSpPr>
          <p:spPr bwMode="auto">
            <a:xfrm>
              <a:off x="5108857" y="2287589"/>
              <a:ext cx="357187" cy="290513"/>
            </a:xfrm>
            <a:custGeom>
              <a:avLst/>
              <a:gdLst>
                <a:gd name="T0" fmla="*/ 43 w 85"/>
                <a:gd name="T1" fmla="*/ 69 h 69"/>
                <a:gd name="T2" fmla="*/ 85 w 85"/>
                <a:gd name="T3" fmla="*/ 60 h 69"/>
                <a:gd name="T4" fmla="*/ 85 w 85"/>
                <a:gd name="T5" fmla="*/ 0 h 69"/>
                <a:gd name="T6" fmla="*/ 0 w 85"/>
                <a:gd name="T7" fmla="*/ 0 h 69"/>
                <a:gd name="T8" fmla="*/ 0 w 85"/>
                <a:gd name="T9" fmla="*/ 60 h 69"/>
                <a:gd name="T10" fmla="*/ 43 w 85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69">
                  <a:moveTo>
                    <a:pt x="43" y="69"/>
                  </a:moveTo>
                  <a:cubicBezTo>
                    <a:pt x="55" y="61"/>
                    <a:pt x="70" y="56"/>
                    <a:pt x="85" y="6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6" y="56"/>
                    <a:pt x="30" y="61"/>
                    <a:pt x="43" y="69"/>
                  </a:cubicBez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"/>
            <p:cNvSpPr>
              <a:spLocks/>
            </p:cNvSpPr>
            <p:nvPr/>
          </p:nvSpPr>
          <p:spPr bwMode="auto">
            <a:xfrm>
              <a:off x="5547007" y="25955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"/>
            <p:cNvSpPr>
              <a:spLocks/>
            </p:cNvSpPr>
            <p:nvPr/>
          </p:nvSpPr>
          <p:spPr bwMode="auto">
            <a:xfrm>
              <a:off x="5466045" y="2595564"/>
              <a:ext cx="303212" cy="354013"/>
            </a:xfrm>
            <a:custGeom>
              <a:avLst/>
              <a:gdLst>
                <a:gd name="T0" fmla="*/ 72 w 72"/>
                <a:gd name="T1" fmla="*/ 0 h 84"/>
                <a:gd name="T2" fmla="*/ 24 w 72"/>
                <a:gd name="T3" fmla="*/ 0 h 84"/>
                <a:gd name="T4" fmla="*/ 30 w 72"/>
                <a:gd name="T5" fmla="*/ 30 h 84"/>
                <a:gd name="T6" fmla="*/ 8 w 72"/>
                <a:gd name="T7" fmla="*/ 73 h 84"/>
                <a:gd name="T8" fmla="*/ 0 w 72"/>
                <a:gd name="T9" fmla="*/ 82 h 84"/>
                <a:gd name="T10" fmla="*/ 0 w 72"/>
                <a:gd name="T11" fmla="*/ 84 h 84"/>
                <a:gd name="T12" fmla="*/ 72 w 72"/>
                <a:gd name="T13" fmla="*/ 84 h 84"/>
                <a:gd name="T14" fmla="*/ 72 w 72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84">
                  <a:moveTo>
                    <a:pt x="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30" y="8"/>
                    <a:pt x="32" y="17"/>
                    <a:pt x="30" y="30"/>
                  </a:cubicBezTo>
                  <a:cubicBezTo>
                    <a:pt x="27" y="42"/>
                    <a:pt x="19" y="58"/>
                    <a:pt x="8" y="73"/>
                  </a:cubicBezTo>
                  <a:cubicBezTo>
                    <a:pt x="6" y="76"/>
                    <a:pt x="3" y="79"/>
                    <a:pt x="0" y="8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72" y="84"/>
                    <a:pt x="72" y="84"/>
                    <a:pt x="72" y="8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5029482" y="25955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6"/>
            <p:cNvSpPr>
              <a:spLocks/>
            </p:cNvSpPr>
            <p:nvPr/>
          </p:nvSpPr>
          <p:spPr bwMode="auto">
            <a:xfrm>
              <a:off x="4807232" y="2595564"/>
              <a:ext cx="301625" cy="354013"/>
            </a:xfrm>
            <a:custGeom>
              <a:avLst/>
              <a:gdLst>
                <a:gd name="T0" fmla="*/ 64 w 72"/>
                <a:gd name="T1" fmla="*/ 73 h 84"/>
                <a:gd name="T2" fmla="*/ 42 w 72"/>
                <a:gd name="T3" fmla="*/ 30 h 84"/>
                <a:gd name="T4" fmla="*/ 48 w 72"/>
                <a:gd name="T5" fmla="*/ 0 h 84"/>
                <a:gd name="T6" fmla="*/ 0 w 72"/>
                <a:gd name="T7" fmla="*/ 0 h 84"/>
                <a:gd name="T8" fmla="*/ 0 w 72"/>
                <a:gd name="T9" fmla="*/ 84 h 84"/>
                <a:gd name="T10" fmla="*/ 72 w 72"/>
                <a:gd name="T11" fmla="*/ 84 h 84"/>
                <a:gd name="T12" fmla="*/ 72 w 72"/>
                <a:gd name="T13" fmla="*/ 82 h 84"/>
                <a:gd name="T14" fmla="*/ 64 w 72"/>
                <a:gd name="T1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84">
                  <a:moveTo>
                    <a:pt x="64" y="73"/>
                  </a:moveTo>
                  <a:cubicBezTo>
                    <a:pt x="53" y="58"/>
                    <a:pt x="45" y="42"/>
                    <a:pt x="42" y="30"/>
                  </a:cubicBezTo>
                  <a:cubicBezTo>
                    <a:pt x="40" y="17"/>
                    <a:pt x="42" y="8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69" y="79"/>
                    <a:pt x="66" y="76"/>
                    <a:pt x="64" y="73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5021545" y="2595564"/>
              <a:ext cx="533400" cy="354013"/>
            </a:xfrm>
            <a:custGeom>
              <a:avLst/>
              <a:gdLst>
                <a:gd name="T0" fmla="*/ 126 w 127"/>
                <a:gd name="T1" fmla="*/ 4 h 84"/>
                <a:gd name="T2" fmla="*/ 106 w 127"/>
                <a:gd name="T3" fmla="*/ 1 h 84"/>
                <a:gd name="T4" fmla="*/ 67 w 127"/>
                <a:gd name="T5" fmla="*/ 23 h 84"/>
                <a:gd name="T6" fmla="*/ 64 w 127"/>
                <a:gd name="T7" fmla="*/ 24 h 84"/>
                <a:gd name="T8" fmla="*/ 61 w 127"/>
                <a:gd name="T9" fmla="*/ 23 h 84"/>
                <a:gd name="T10" fmla="*/ 21 w 127"/>
                <a:gd name="T11" fmla="*/ 1 h 84"/>
                <a:gd name="T12" fmla="*/ 1 w 127"/>
                <a:gd name="T13" fmla="*/ 4 h 84"/>
                <a:gd name="T14" fmla="*/ 1 w 127"/>
                <a:gd name="T15" fmla="*/ 16 h 84"/>
                <a:gd name="T16" fmla="*/ 8 w 127"/>
                <a:gd name="T17" fmla="*/ 37 h 84"/>
                <a:gd name="T18" fmla="*/ 21 w 127"/>
                <a:gd name="T19" fmla="*/ 56 h 84"/>
                <a:gd name="T20" fmla="*/ 41 w 127"/>
                <a:gd name="T21" fmla="*/ 74 h 84"/>
                <a:gd name="T22" fmla="*/ 49 w 127"/>
                <a:gd name="T23" fmla="*/ 78 h 84"/>
                <a:gd name="T24" fmla="*/ 63 w 127"/>
                <a:gd name="T25" fmla="*/ 84 h 84"/>
                <a:gd name="T26" fmla="*/ 64 w 127"/>
                <a:gd name="T27" fmla="*/ 84 h 84"/>
                <a:gd name="T28" fmla="*/ 64 w 127"/>
                <a:gd name="T29" fmla="*/ 84 h 84"/>
                <a:gd name="T30" fmla="*/ 78 w 127"/>
                <a:gd name="T31" fmla="*/ 78 h 84"/>
                <a:gd name="T32" fmla="*/ 86 w 127"/>
                <a:gd name="T33" fmla="*/ 74 h 84"/>
                <a:gd name="T34" fmla="*/ 106 w 127"/>
                <a:gd name="T35" fmla="*/ 56 h 84"/>
                <a:gd name="T36" fmla="*/ 119 w 127"/>
                <a:gd name="T37" fmla="*/ 37 h 84"/>
                <a:gd name="T38" fmla="*/ 126 w 127"/>
                <a:gd name="T39" fmla="*/ 16 h 84"/>
                <a:gd name="T40" fmla="*/ 126 w 127"/>
                <a:gd name="T41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84">
                  <a:moveTo>
                    <a:pt x="126" y="4"/>
                  </a:moveTo>
                  <a:cubicBezTo>
                    <a:pt x="118" y="1"/>
                    <a:pt x="112" y="0"/>
                    <a:pt x="106" y="1"/>
                  </a:cubicBezTo>
                  <a:cubicBezTo>
                    <a:pt x="89" y="2"/>
                    <a:pt x="79" y="12"/>
                    <a:pt x="67" y="23"/>
                  </a:cubicBezTo>
                  <a:cubicBezTo>
                    <a:pt x="66" y="23"/>
                    <a:pt x="65" y="24"/>
                    <a:pt x="64" y="24"/>
                  </a:cubicBezTo>
                  <a:cubicBezTo>
                    <a:pt x="62" y="24"/>
                    <a:pt x="61" y="23"/>
                    <a:pt x="61" y="23"/>
                  </a:cubicBezTo>
                  <a:cubicBezTo>
                    <a:pt x="48" y="13"/>
                    <a:pt x="37" y="2"/>
                    <a:pt x="21" y="1"/>
                  </a:cubicBezTo>
                  <a:cubicBezTo>
                    <a:pt x="15" y="0"/>
                    <a:pt x="9" y="1"/>
                    <a:pt x="1" y="4"/>
                  </a:cubicBezTo>
                  <a:cubicBezTo>
                    <a:pt x="0" y="9"/>
                    <a:pt x="0" y="13"/>
                    <a:pt x="1" y="16"/>
                  </a:cubicBezTo>
                  <a:cubicBezTo>
                    <a:pt x="2" y="23"/>
                    <a:pt x="5" y="30"/>
                    <a:pt x="8" y="37"/>
                  </a:cubicBezTo>
                  <a:cubicBezTo>
                    <a:pt x="11" y="42"/>
                    <a:pt x="15" y="49"/>
                    <a:pt x="21" y="56"/>
                  </a:cubicBezTo>
                  <a:cubicBezTo>
                    <a:pt x="27" y="62"/>
                    <a:pt x="34" y="69"/>
                    <a:pt x="41" y="74"/>
                  </a:cubicBezTo>
                  <a:cubicBezTo>
                    <a:pt x="42" y="75"/>
                    <a:pt x="45" y="76"/>
                    <a:pt x="49" y="78"/>
                  </a:cubicBezTo>
                  <a:cubicBezTo>
                    <a:pt x="49" y="78"/>
                    <a:pt x="60" y="83"/>
                    <a:pt x="63" y="84"/>
                  </a:cubicBezTo>
                  <a:cubicBezTo>
                    <a:pt x="63" y="84"/>
                    <a:pt x="63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7" y="83"/>
                    <a:pt x="78" y="78"/>
                    <a:pt x="78" y="78"/>
                  </a:cubicBezTo>
                  <a:cubicBezTo>
                    <a:pt x="82" y="76"/>
                    <a:pt x="85" y="75"/>
                    <a:pt x="86" y="74"/>
                  </a:cubicBezTo>
                  <a:cubicBezTo>
                    <a:pt x="93" y="69"/>
                    <a:pt x="100" y="62"/>
                    <a:pt x="106" y="56"/>
                  </a:cubicBezTo>
                  <a:cubicBezTo>
                    <a:pt x="112" y="49"/>
                    <a:pt x="116" y="42"/>
                    <a:pt x="119" y="37"/>
                  </a:cubicBezTo>
                  <a:cubicBezTo>
                    <a:pt x="122" y="30"/>
                    <a:pt x="125" y="23"/>
                    <a:pt x="126" y="16"/>
                  </a:cubicBezTo>
                  <a:cubicBezTo>
                    <a:pt x="127" y="13"/>
                    <a:pt x="127" y="9"/>
                    <a:pt x="126" y="4"/>
                  </a:cubicBezTo>
                  <a:close/>
                </a:path>
              </a:pathLst>
            </a:custGeom>
            <a:solidFill>
              <a:srgbClr val="8FC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8"/>
            <p:cNvSpPr>
              <a:spLocks/>
            </p:cNvSpPr>
            <p:nvPr/>
          </p:nvSpPr>
          <p:spPr bwMode="auto">
            <a:xfrm>
              <a:off x="5108857" y="2940052"/>
              <a:ext cx="12700" cy="952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9"/>
            <p:cNvSpPr>
              <a:spLocks/>
            </p:cNvSpPr>
            <p:nvPr/>
          </p:nvSpPr>
          <p:spPr bwMode="auto">
            <a:xfrm>
              <a:off x="5454932" y="2940052"/>
              <a:ext cx="11112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0"/>
            <p:cNvSpPr>
              <a:spLocks/>
            </p:cNvSpPr>
            <p:nvPr/>
          </p:nvSpPr>
          <p:spPr bwMode="auto">
            <a:xfrm>
              <a:off x="5016782" y="2595564"/>
              <a:ext cx="12700" cy="15875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3 w 3"/>
                <a:gd name="T5" fmla="*/ 0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" name="文本框 58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  <p:grpSp>
        <p:nvGrpSpPr>
          <p:cNvPr id="329" name="组合 328"/>
          <p:cNvGrpSpPr/>
          <p:nvPr/>
        </p:nvGrpSpPr>
        <p:grpSpPr>
          <a:xfrm>
            <a:off x="6018170" y="3622672"/>
            <a:ext cx="808038" cy="1103313"/>
            <a:chOff x="6555581" y="4212432"/>
            <a:chExt cx="808038" cy="1103313"/>
          </a:xfrm>
        </p:grpSpPr>
        <p:sp>
          <p:nvSpPr>
            <p:cNvPr id="127" name="Freeform 5"/>
            <p:cNvSpPr>
              <a:spLocks/>
            </p:cNvSpPr>
            <p:nvPr/>
          </p:nvSpPr>
          <p:spPr bwMode="auto">
            <a:xfrm>
              <a:off x="6658769" y="5268120"/>
              <a:ext cx="41275" cy="47625"/>
            </a:xfrm>
            <a:custGeom>
              <a:avLst/>
              <a:gdLst>
                <a:gd name="T0" fmla="*/ 150 w 153"/>
                <a:gd name="T1" fmla="*/ 147 h 175"/>
                <a:gd name="T2" fmla="*/ 21 w 153"/>
                <a:gd name="T3" fmla="*/ 59 h 175"/>
                <a:gd name="T4" fmla="*/ 91 w 153"/>
                <a:gd name="T5" fmla="*/ 3 h 175"/>
                <a:gd name="T6" fmla="*/ 145 w 153"/>
                <a:gd name="T7" fmla="*/ 6 h 175"/>
                <a:gd name="T8" fmla="*/ 150 w 153"/>
                <a:gd name="T9" fmla="*/ 27 h 175"/>
                <a:gd name="T10" fmla="*/ 40 w 153"/>
                <a:gd name="T11" fmla="*/ 75 h 175"/>
                <a:gd name="T12" fmla="*/ 150 w 153"/>
                <a:gd name="T13" fmla="*/ 130 h 175"/>
                <a:gd name="T14" fmla="*/ 150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50" y="147"/>
                  </a:moveTo>
                  <a:cubicBezTo>
                    <a:pt x="87" y="175"/>
                    <a:pt x="0" y="137"/>
                    <a:pt x="21" y="59"/>
                  </a:cubicBezTo>
                  <a:cubicBezTo>
                    <a:pt x="30" y="28"/>
                    <a:pt x="59" y="7"/>
                    <a:pt x="91" y="3"/>
                  </a:cubicBezTo>
                  <a:cubicBezTo>
                    <a:pt x="108" y="0"/>
                    <a:pt x="128" y="1"/>
                    <a:pt x="145" y="6"/>
                  </a:cubicBezTo>
                  <a:cubicBezTo>
                    <a:pt x="153" y="9"/>
                    <a:pt x="150" y="19"/>
                    <a:pt x="150" y="27"/>
                  </a:cubicBezTo>
                  <a:cubicBezTo>
                    <a:pt x="107" y="6"/>
                    <a:pt x="44" y="20"/>
                    <a:pt x="40" y="75"/>
                  </a:cubicBezTo>
                  <a:cubicBezTo>
                    <a:pt x="36" y="135"/>
                    <a:pt x="103" y="154"/>
                    <a:pt x="150" y="130"/>
                  </a:cubicBezTo>
                  <a:cubicBezTo>
                    <a:pt x="150" y="136"/>
                    <a:pt x="150" y="141"/>
                    <a:pt x="150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"/>
            <p:cNvSpPr>
              <a:spLocks noEditPoints="1"/>
            </p:cNvSpPr>
            <p:nvPr/>
          </p:nvSpPr>
          <p:spPr bwMode="auto">
            <a:xfrm>
              <a:off x="6704806" y="5268120"/>
              <a:ext cx="46038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5 w 166"/>
                <a:gd name="T15" fmla="*/ 79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0"/>
                    <a:pt x="82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"/>
            <p:cNvSpPr>
              <a:spLocks/>
            </p:cNvSpPr>
            <p:nvPr/>
          </p:nvSpPr>
          <p:spPr bwMode="auto">
            <a:xfrm>
              <a:off x="6758781" y="5268120"/>
              <a:ext cx="50800" cy="42862"/>
            </a:xfrm>
            <a:custGeom>
              <a:avLst/>
              <a:gdLst>
                <a:gd name="T0" fmla="*/ 181 w 184"/>
                <a:gd name="T1" fmla="*/ 153 h 157"/>
                <a:gd name="T2" fmla="*/ 161 w 184"/>
                <a:gd name="T3" fmla="*/ 151 h 157"/>
                <a:gd name="T4" fmla="*/ 161 w 184"/>
                <a:gd name="T5" fmla="*/ 112 h 157"/>
                <a:gd name="T6" fmla="*/ 162 w 184"/>
                <a:gd name="T7" fmla="*/ 24 h 157"/>
                <a:gd name="T8" fmla="*/ 129 w 184"/>
                <a:gd name="T9" fmla="*/ 91 h 157"/>
                <a:gd name="T10" fmla="*/ 105 w 184"/>
                <a:gd name="T11" fmla="*/ 136 h 157"/>
                <a:gd name="T12" fmla="*/ 93 w 184"/>
                <a:gd name="T13" fmla="*/ 153 h 157"/>
                <a:gd name="T14" fmla="*/ 79 w 184"/>
                <a:gd name="T15" fmla="*/ 139 h 157"/>
                <a:gd name="T16" fmla="*/ 56 w 184"/>
                <a:gd name="T17" fmla="*/ 95 h 157"/>
                <a:gd name="T18" fmla="*/ 21 w 184"/>
                <a:gd name="T19" fmla="*/ 24 h 157"/>
                <a:gd name="T20" fmla="*/ 22 w 184"/>
                <a:gd name="T21" fmla="*/ 153 h 157"/>
                <a:gd name="T22" fmla="*/ 2 w 184"/>
                <a:gd name="T23" fmla="*/ 153 h 157"/>
                <a:gd name="T24" fmla="*/ 2 w 184"/>
                <a:gd name="T25" fmla="*/ 141 h 157"/>
                <a:gd name="T26" fmla="*/ 2 w 184"/>
                <a:gd name="T27" fmla="*/ 66 h 157"/>
                <a:gd name="T28" fmla="*/ 2 w 184"/>
                <a:gd name="T29" fmla="*/ 7 h 157"/>
                <a:gd name="T30" fmla="*/ 31 w 184"/>
                <a:gd name="T31" fmla="*/ 9 h 157"/>
                <a:gd name="T32" fmla="*/ 64 w 184"/>
                <a:gd name="T33" fmla="*/ 72 h 157"/>
                <a:gd name="T34" fmla="*/ 91 w 184"/>
                <a:gd name="T35" fmla="*/ 126 h 157"/>
                <a:gd name="T36" fmla="*/ 131 w 184"/>
                <a:gd name="T37" fmla="*/ 50 h 157"/>
                <a:gd name="T38" fmla="*/ 152 w 184"/>
                <a:gd name="T39" fmla="*/ 10 h 157"/>
                <a:gd name="T40" fmla="*/ 179 w 184"/>
                <a:gd name="T41" fmla="*/ 4 h 157"/>
                <a:gd name="T42" fmla="*/ 181 w 184"/>
                <a:gd name="T43" fmla="*/ 73 h 157"/>
                <a:gd name="T44" fmla="*/ 181 w 184"/>
                <a:gd name="T45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57">
                  <a:moveTo>
                    <a:pt x="181" y="153"/>
                  </a:moveTo>
                  <a:cubicBezTo>
                    <a:pt x="176" y="153"/>
                    <a:pt x="161" y="157"/>
                    <a:pt x="161" y="151"/>
                  </a:cubicBezTo>
                  <a:cubicBezTo>
                    <a:pt x="161" y="138"/>
                    <a:pt x="161" y="125"/>
                    <a:pt x="161" y="112"/>
                  </a:cubicBezTo>
                  <a:cubicBezTo>
                    <a:pt x="161" y="83"/>
                    <a:pt x="159" y="54"/>
                    <a:pt x="162" y="24"/>
                  </a:cubicBezTo>
                  <a:cubicBezTo>
                    <a:pt x="152" y="47"/>
                    <a:pt x="141" y="69"/>
                    <a:pt x="129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3" y="142"/>
                    <a:pt x="100" y="153"/>
                    <a:pt x="93" y="153"/>
                  </a:cubicBezTo>
                  <a:cubicBezTo>
                    <a:pt x="83" y="153"/>
                    <a:pt x="83" y="147"/>
                    <a:pt x="79" y="139"/>
                  </a:cubicBezTo>
                  <a:cubicBezTo>
                    <a:pt x="71" y="124"/>
                    <a:pt x="63" y="109"/>
                    <a:pt x="56" y="95"/>
                  </a:cubicBezTo>
                  <a:cubicBezTo>
                    <a:pt x="43" y="72"/>
                    <a:pt x="30" y="48"/>
                    <a:pt x="21" y="24"/>
                  </a:cubicBezTo>
                  <a:cubicBezTo>
                    <a:pt x="25" y="66"/>
                    <a:pt x="22" y="110"/>
                    <a:pt x="22" y="153"/>
                  </a:cubicBezTo>
                  <a:cubicBezTo>
                    <a:pt x="22" y="153"/>
                    <a:pt x="3" y="155"/>
                    <a:pt x="2" y="153"/>
                  </a:cubicBezTo>
                  <a:cubicBezTo>
                    <a:pt x="0" y="152"/>
                    <a:pt x="2" y="142"/>
                    <a:pt x="2" y="141"/>
                  </a:cubicBezTo>
                  <a:cubicBezTo>
                    <a:pt x="2" y="116"/>
                    <a:pt x="2" y="91"/>
                    <a:pt x="2" y="66"/>
                  </a:cubicBezTo>
                  <a:cubicBezTo>
                    <a:pt x="2" y="46"/>
                    <a:pt x="2" y="27"/>
                    <a:pt x="2" y="7"/>
                  </a:cubicBezTo>
                  <a:cubicBezTo>
                    <a:pt x="2" y="1"/>
                    <a:pt x="28" y="2"/>
                    <a:pt x="31" y="9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3" y="89"/>
                    <a:pt x="85" y="108"/>
                    <a:pt x="91" y="126"/>
                  </a:cubicBezTo>
                  <a:cubicBezTo>
                    <a:pt x="107" y="104"/>
                    <a:pt x="118" y="74"/>
                    <a:pt x="131" y="50"/>
                  </a:cubicBezTo>
                  <a:cubicBezTo>
                    <a:pt x="138" y="36"/>
                    <a:pt x="145" y="23"/>
                    <a:pt x="152" y="10"/>
                  </a:cubicBezTo>
                  <a:cubicBezTo>
                    <a:pt x="157" y="0"/>
                    <a:pt x="168" y="4"/>
                    <a:pt x="179" y="4"/>
                  </a:cubicBezTo>
                  <a:cubicBezTo>
                    <a:pt x="184" y="4"/>
                    <a:pt x="181" y="66"/>
                    <a:pt x="181" y="73"/>
                  </a:cubicBezTo>
                  <a:cubicBezTo>
                    <a:pt x="181" y="100"/>
                    <a:pt x="181" y="127"/>
                    <a:pt x="181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"/>
            <p:cNvSpPr>
              <a:spLocks noEditPoints="1"/>
            </p:cNvSpPr>
            <p:nvPr/>
          </p:nvSpPr>
          <p:spPr bwMode="auto">
            <a:xfrm>
              <a:off x="6819106" y="5269707"/>
              <a:ext cx="34925" cy="41275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4 w 126"/>
                <a:gd name="T5" fmla="*/ 146 h 156"/>
                <a:gd name="T6" fmla="*/ 4 w 126"/>
                <a:gd name="T7" fmla="*/ 25 h 156"/>
                <a:gd name="T8" fmla="*/ 9 w 126"/>
                <a:gd name="T9" fmla="*/ 2 h 156"/>
                <a:gd name="T10" fmla="*/ 75 w 126"/>
                <a:gd name="T11" fmla="*/ 5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4 h 156"/>
                <a:gd name="T20" fmla="*/ 26 w 126"/>
                <a:gd name="T21" fmla="*/ 79 h 156"/>
                <a:gd name="T22" fmla="*/ 52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2"/>
                    <a:pt x="25" y="130"/>
                    <a:pt x="25" y="147"/>
                  </a:cubicBezTo>
                  <a:cubicBezTo>
                    <a:pt x="25" y="155"/>
                    <a:pt x="4" y="156"/>
                    <a:pt x="4" y="146"/>
                  </a:cubicBezTo>
                  <a:cubicBezTo>
                    <a:pt x="4" y="106"/>
                    <a:pt x="4" y="65"/>
                    <a:pt x="4" y="25"/>
                  </a:cubicBezTo>
                  <a:cubicBezTo>
                    <a:pt x="4" y="17"/>
                    <a:pt x="0" y="2"/>
                    <a:pt x="9" y="2"/>
                  </a:cubicBezTo>
                  <a:cubicBezTo>
                    <a:pt x="31" y="2"/>
                    <a:pt x="54" y="0"/>
                    <a:pt x="75" y="5"/>
                  </a:cubicBezTo>
                  <a:cubicBezTo>
                    <a:pt x="109" y="12"/>
                    <a:pt x="126" y="52"/>
                    <a:pt x="99" y="78"/>
                  </a:cubicBezTo>
                  <a:cubicBezTo>
                    <a:pt x="79" y="97"/>
                    <a:pt x="50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4"/>
                    <a:pt x="25" y="49"/>
                    <a:pt x="25" y="64"/>
                  </a:cubicBezTo>
                  <a:cubicBezTo>
                    <a:pt x="25" y="66"/>
                    <a:pt x="24" y="79"/>
                    <a:pt x="26" y="79"/>
                  </a:cubicBezTo>
                  <a:cubicBezTo>
                    <a:pt x="34" y="79"/>
                    <a:pt x="43" y="80"/>
                    <a:pt x="52" y="79"/>
                  </a:cubicBezTo>
                  <a:cubicBezTo>
                    <a:pt x="76" y="78"/>
                    <a:pt x="107" y="51"/>
                    <a:pt x="83" y="28"/>
                  </a:cubicBezTo>
                  <a:cubicBezTo>
                    <a:pt x="68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"/>
            <p:cNvSpPr>
              <a:spLocks noEditPoints="1"/>
            </p:cNvSpPr>
            <p:nvPr/>
          </p:nvSpPr>
          <p:spPr bwMode="auto">
            <a:xfrm>
              <a:off x="6854031" y="5269707"/>
              <a:ext cx="41275" cy="41275"/>
            </a:xfrm>
            <a:custGeom>
              <a:avLst/>
              <a:gdLst>
                <a:gd name="T0" fmla="*/ 156 w 156"/>
                <a:gd name="T1" fmla="*/ 149 h 152"/>
                <a:gd name="T2" fmla="*/ 133 w 156"/>
                <a:gd name="T3" fmla="*/ 149 h 152"/>
                <a:gd name="T4" fmla="*/ 120 w 156"/>
                <a:gd name="T5" fmla="*/ 120 h 152"/>
                <a:gd name="T6" fmla="*/ 111 w 156"/>
                <a:gd name="T7" fmla="*/ 108 h 152"/>
                <a:gd name="T8" fmla="*/ 79 w 156"/>
                <a:gd name="T9" fmla="*/ 108 h 152"/>
                <a:gd name="T10" fmla="*/ 45 w 156"/>
                <a:gd name="T11" fmla="*/ 108 h 152"/>
                <a:gd name="T12" fmla="*/ 36 w 156"/>
                <a:gd name="T13" fmla="*/ 117 h 152"/>
                <a:gd name="T14" fmla="*/ 23 w 156"/>
                <a:gd name="T15" fmla="*/ 148 h 152"/>
                <a:gd name="T16" fmla="*/ 0 w 156"/>
                <a:gd name="T17" fmla="*/ 149 h 152"/>
                <a:gd name="T18" fmla="*/ 36 w 156"/>
                <a:gd name="T19" fmla="*/ 70 h 152"/>
                <a:gd name="T20" fmla="*/ 59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8 w 156"/>
                <a:gd name="T27" fmla="*/ 66 h 152"/>
                <a:gd name="T28" fmla="*/ 156 w 156"/>
                <a:gd name="T29" fmla="*/ 149 h 152"/>
                <a:gd name="T30" fmla="*/ 108 w 156"/>
                <a:gd name="T31" fmla="*/ 92 h 152"/>
                <a:gd name="T32" fmla="*/ 78 w 156"/>
                <a:gd name="T33" fmla="*/ 18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40"/>
                    <a:pt x="125" y="130"/>
                    <a:pt x="120" y="120"/>
                  </a:cubicBezTo>
                  <a:cubicBezTo>
                    <a:pt x="118" y="115"/>
                    <a:pt x="117" y="108"/>
                    <a:pt x="111" y="108"/>
                  </a:cubicBezTo>
                  <a:cubicBezTo>
                    <a:pt x="101" y="108"/>
                    <a:pt x="90" y="108"/>
                    <a:pt x="79" y="108"/>
                  </a:cubicBezTo>
                  <a:cubicBezTo>
                    <a:pt x="68" y="108"/>
                    <a:pt x="57" y="108"/>
                    <a:pt x="45" y="108"/>
                  </a:cubicBezTo>
                  <a:cubicBezTo>
                    <a:pt x="38" y="108"/>
                    <a:pt x="39" y="110"/>
                    <a:pt x="36" y="117"/>
                  </a:cubicBezTo>
                  <a:cubicBezTo>
                    <a:pt x="32" y="128"/>
                    <a:pt x="27" y="138"/>
                    <a:pt x="23" y="148"/>
                  </a:cubicBezTo>
                  <a:cubicBezTo>
                    <a:pt x="22" y="152"/>
                    <a:pt x="4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1" y="35"/>
                    <a:pt x="59" y="17"/>
                  </a:cubicBezTo>
                  <a:cubicBezTo>
                    <a:pt x="65" y="6"/>
                    <a:pt x="63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49"/>
                    <a:pt x="118" y="66"/>
                  </a:cubicBezTo>
                  <a:cubicBezTo>
                    <a:pt x="131" y="94"/>
                    <a:pt x="144" y="122"/>
                    <a:pt x="156" y="149"/>
                  </a:cubicBezTo>
                  <a:close/>
                  <a:moveTo>
                    <a:pt x="108" y="92"/>
                  </a:moveTo>
                  <a:cubicBezTo>
                    <a:pt x="98" y="68"/>
                    <a:pt x="83" y="44"/>
                    <a:pt x="78" y="18"/>
                  </a:cubicBezTo>
                  <a:cubicBezTo>
                    <a:pt x="69" y="43"/>
                    <a:pt x="57" y="68"/>
                    <a:pt x="47" y="92"/>
                  </a:cubicBezTo>
                  <a:cubicBezTo>
                    <a:pt x="67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6901656" y="5268120"/>
              <a:ext cx="39688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3 w 145"/>
                <a:gd name="T7" fmla="*/ 25 h 157"/>
                <a:gd name="T8" fmla="*/ 24 w 145"/>
                <a:gd name="T9" fmla="*/ 89 h 157"/>
                <a:gd name="T10" fmla="*/ 24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3 h 157"/>
                <a:gd name="T24" fmla="*/ 125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4" y="80"/>
                    <a:pt x="43" y="52"/>
                    <a:pt x="23" y="25"/>
                  </a:cubicBezTo>
                  <a:cubicBezTo>
                    <a:pt x="27" y="45"/>
                    <a:pt x="24" y="69"/>
                    <a:pt x="24" y="89"/>
                  </a:cubicBezTo>
                  <a:cubicBezTo>
                    <a:pt x="24" y="110"/>
                    <a:pt x="24" y="132"/>
                    <a:pt x="24" y="153"/>
                  </a:cubicBezTo>
                  <a:cubicBezTo>
                    <a:pt x="24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2"/>
                    <a:pt x="30" y="5"/>
                  </a:cubicBezTo>
                  <a:cubicBezTo>
                    <a:pt x="35" y="11"/>
                    <a:pt x="39" y="17"/>
                    <a:pt x="43" y="23"/>
                  </a:cubicBezTo>
                  <a:cubicBezTo>
                    <a:pt x="71" y="59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"/>
            <p:cNvSpPr>
              <a:spLocks/>
            </p:cNvSpPr>
            <p:nvPr/>
          </p:nvSpPr>
          <p:spPr bwMode="auto">
            <a:xfrm>
              <a:off x="6947694" y="5269707"/>
              <a:ext cx="36513" cy="41275"/>
            </a:xfrm>
            <a:custGeom>
              <a:avLst/>
              <a:gdLst>
                <a:gd name="T0" fmla="*/ 135 w 135"/>
                <a:gd name="T1" fmla="*/ 2 h 154"/>
                <a:gd name="T2" fmla="*/ 83 w 135"/>
                <a:gd name="T3" fmla="*/ 86 h 154"/>
                <a:gd name="T4" fmla="*/ 77 w 135"/>
                <a:gd name="T5" fmla="*/ 115 h 154"/>
                <a:gd name="T6" fmla="*/ 77 w 135"/>
                <a:gd name="T7" fmla="*/ 145 h 154"/>
                <a:gd name="T8" fmla="*/ 69 w 135"/>
                <a:gd name="T9" fmla="*/ 151 h 154"/>
                <a:gd name="T10" fmla="*/ 57 w 135"/>
                <a:gd name="T11" fmla="*/ 147 h 154"/>
                <a:gd name="T12" fmla="*/ 57 w 135"/>
                <a:gd name="T13" fmla="*/ 119 h 154"/>
                <a:gd name="T14" fmla="*/ 52 w 135"/>
                <a:gd name="T15" fmla="*/ 89 h 154"/>
                <a:gd name="T16" fmla="*/ 0 w 135"/>
                <a:gd name="T17" fmla="*/ 2 h 154"/>
                <a:gd name="T18" fmla="*/ 24 w 135"/>
                <a:gd name="T19" fmla="*/ 2 h 154"/>
                <a:gd name="T20" fmla="*/ 38 w 135"/>
                <a:gd name="T21" fmla="*/ 27 h 154"/>
                <a:gd name="T22" fmla="*/ 67 w 135"/>
                <a:gd name="T23" fmla="*/ 79 h 154"/>
                <a:gd name="T24" fmla="*/ 98 w 135"/>
                <a:gd name="T25" fmla="*/ 27 h 154"/>
                <a:gd name="T26" fmla="*/ 113 w 135"/>
                <a:gd name="T27" fmla="*/ 3 h 154"/>
                <a:gd name="T28" fmla="*/ 135 w 135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4">
                  <a:moveTo>
                    <a:pt x="135" y="2"/>
                  </a:moveTo>
                  <a:cubicBezTo>
                    <a:pt x="118" y="30"/>
                    <a:pt x="101" y="58"/>
                    <a:pt x="83" y="86"/>
                  </a:cubicBezTo>
                  <a:cubicBezTo>
                    <a:pt x="77" y="97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1"/>
                    <a:pt x="69" y="151"/>
                  </a:cubicBezTo>
                  <a:cubicBezTo>
                    <a:pt x="62" y="151"/>
                    <a:pt x="57" y="154"/>
                    <a:pt x="57" y="147"/>
                  </a:cubicBezTo>
                  <a:cubicBezTo>
                    <a:pt x="57" y="138"/>
                    <a:pt x="57" y="128"/>
                    <a:pt x="57" y="119"/>
                  </a:cubicBezTo>
                  <a:cubicBezTo>
                    <a:pt x="57" y="106"/>
                    <a:pt x="58" y="99"/>
                    <a:pt x="52" y="89"/>
                  </a:cubicBezTo>
                  <a:cubicBezTo>
                    <a:pt x="35" y="60"/>
                    <a:pt x="17" y="31"/>
                    <a:pt x="0" y="2"/>
                  </a:cubicBezTo>
                  <a:cubicBezTo>
                    <a:pt x="3" y="2"/>
                    <a:pt x="22" y="0"/>
                    <a:pt x="24" y="2"/>
                  </a:cubicBezTo>
                  <a:cubicBezTo>
                    <a:pt x="28" y="10"/>
                    <a:pt x="33" y="19"/>
                    <a:pt x="38" y="27"/>
                  </a:cubicBezTo>
                  <a:cubicBezTo>
                    <a:pt x="48" y="44"/>
                    <a:pt x="58" y="62"/>
                    <a:pt x="67" y="79"/>
                  </a:cubicBezTo>
                  <a:cubicBezTo>
                    <a:pt x="74" y="61"/>
                    <a:pt x="88" y="43"/>
                    <a:pt x="98" y="27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5" y="0"/>
                    <a:pt x="131" y="2"/>
                    <a:pt x="135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2"/>
            <p:cNvSpPr>
              <a:spLocks/>
            </p:cNvSpPr>
            <p:nvPr/>
          </p:nvSpPr>
          <p:spPr bwMode="auto">
            <a:xfrm>
              <a:off x="7003256" y="5268120"/>
              <a:ext cx="34925" cy="44450"/>
            </a:xfrm>
            <a:custGeom>
              <a:avLst/>
              <a:gdLst>
                <a:gd name="T0" fmla="*/ 17 w 131"/>
                <a:gd name="T1" fmla="*/ 146 h 160"/>
                <a:gd name="T2" fmla="*/ 17 w 131"/>
                <a:gd name="T3" fmla="*/ 126 h 160"/>
                <a:gd name="T4" fmla="*/ 102 w 131"/>
                <a:gd name="T5" fmla="*/ 116 h 160"/>
                <a:gd name="T6" fmla="*/ 23 w 131"/>
                <a:gd name="T7" fmla="*/ 59 h 160"/>
                <a:gd name="T8" fmla="*/ 67 w 131"/>
                <a:gd name="T9" fmla="*/ 1 h 160"/>
                <a:gd name="T10" fmla="*/ 113 w 131"/>
                <a:gd name="T11" fmla="*/ 5 h 160"/>
                <a:gd name="T12" fmla="*/ 116 w 131"/>
                <a:gd name="T13" fmla="*/ 26 h 160"/>
                <a:gd name="T14" fmla="*/ 40 w 131"/>
                <a:gd name="T15" fmla="*/ 33 h 160"/>
                <a:gd name="T16" fmla="*/ 106 w 131"/>
                <a:gd name="T17" fmla="*/ 85 h 160"/>
                <a:gd name="T18" fmla="*/ 105 w 131"/>
                <a:gd name="T19" fmla="*/ 146 h 160"/>
                <a:gd name="T20" fmla="*/ 17 w 131"/>
                <a:gd name="T21" fmla="*/ 14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60">
                  <a:moveTo>
                    <a:pt x="17" y="146"/>
                  </a:moveTo>
                  <a:cubicBezTo>
                    <a:pt x="17" y="139"/>
                    <a:pt x="17" y="133"/>
                    <a:pt x="17" y="126"/>
                  </a:cubicBezTo>
                  <a:cubicBezTo>
                    <a:pt x="34" y="139"/>
                    <a:pt x="102" y="153"/>
                    <a:pt x="102" y="116"/>
                  </a:cubicBezTo>
                  <a:cubicBezTo>
                    <a:pt x="102" y="86"/>
                    <a:pt x="39" y="81"/>
                    <a:pt x="23" y="59"/>
                  </a:cubicBezTo>
                  <a:cubicBezTo>
                    <a:pt x="0" y="27"/>
                    <a:pt x="41" y="4"/>
                    <a:pt x="67" y="1"/>
                  </a:cubicBezTo>
                  <a:cubicBezTo>
                    <a:pt x="82" y="0"/>
                    <a:pt x="99" y="0"/>
                    <a:pt x="113" y="5"/>
                  </a:cubicBezTo>
                  <a:cubicBezTo>
                    <a:pt x="119" y="7"/>
                    <a:pt x="116" y="20"/>
                    <a:pt x="116" y="26"/>
                  </a:cubicBezTo>
                  <a:cubicBezTo>
                    <a:pt x="99" y="15"/>
                    <a:pt x="48" y="7"/>
                    <a:pt x="40" y="33"/>
                  </a:cubicBezTo>
                  <a:cubicBezTo>
                    <a:pt x="31" y="62"/>
                    <a:pt x="89" y="73"/>
                    <a:pt x="106" y="85"/>
                  </a:cubicBezTo>
                  <a:cubicBezTo>
                    <a:pt x="128" y="101"/>
                    <a:pt x="131" y="132"/>
                    <a:pt x="105" y="146"/>
                  </a:cubicBezTo>
                  <a:cubicBezTo>
                    <a:pt x="82" y="159"/>
                    <a:pt x="40" y="160"/>
                    <a:pt x="17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"/>
            <p:cNvSpPr>
              <a:spLocks/>
            </p:cNvSpPr>
            <p:nvPr/>
          </p:nvSpPr>
          <p:spPr bwMode="auto">
            <a:xfrm>
              <a:off x="7044531" y="5269707"/>
              <a:ext cx="26988" cy="39687"/>
            </a:xfrm>
            <a:custGeom>
              <a:avLst/>
              <a:gdLst>
                <a:gd name="T0" fmla="*/ 93 w 97"/>
                <a:gd name="T1" fmla="*/ 150 h 150"/>
                <a:gd name="T2" fmla="*/ 28 w 97"/>
                <a:gd name="T3" fmla="*/ 150 h 150"/>
                <a:gd name="T4" fmla="*/ 2 w 97"/>
                <a:gd name="T5" fmla="*/ 150 h 150"/>
                <a:gd name="T6" fmla="*/ 2 w 97"/>
                <a:gd name="T7" fmla="*/ 135 h 150"/>
                <a:gd name="T8" fmla="*/ 2 w 97"/>
                <a:gd name="T9" fmla="*/ 56 h 150"/>
                <a:gd name="T10" fmla="*/ 2 w 97"/>
                <a:gd name="T11" fmla="*/ 19 h 150"/>
                <a:gd name="T12" fmla="*/ 2 w 97"/>
                <a:gd name="T13" fmla="*/ 1 h 150"/>
                <a:gd name="T14" fmla="*/ 23 w 97"/>
                <a:gd name="T15" fmla="*/ 2 h 150"/>
                <a:gd name="T16" fmla="*/ 23 w 97"/>
                <a:gd name="T17" fmla="*/ 26 h 150"/>
                <a:gd name="T18" fmla="*/ 23 w 97"/>
                <a:gd name="T19" fmla="*/ 112 h 150"/>
                <a:gd name="T20" fmla="*/ 23 w 97"/>
                <a:gd name="T21" fmla="*/ 134 h 150"/>
                <a:gd name="T22" fmla="*/ 45 w 97"/>
                <a:gd name="T23" fmla="*/ 135 h 150"/>
                <a:gd name="T24" fmla="*/ 85 w 97"/>
                <a:gd name="T25" fmla="*/ 135 h 150"/>
                <a:gd name="T26" fmla="*/ 93 w 97"/>
                <a:gd name="T2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0">
                  <a:moveTo>
                    <a:pt x="93" y="150"/>
                  </a:moveTo>
                  <a:cubicBezTo>
                    <a:pt x="71" y="150"/>
                    <a:pt x="50" y="150"/>
                    <a:pt x="28" y="150"/>
                  </a:cubicBezTo>
                  <a:cubicBezTo>
                    <a:pt x="19" y="150"/>
                    <a:pt x="11" y="150"/>
                    <a:pt x="2" y="150"/>
                  </a:cubicBezTo>
                  <a:cubicBezTo>
                    <a:pt x="2" y="150"/>
                    <a:pt x="2" y="136"/>
                    <a:pt x="2" y="135"/>
                  </a:cubicBezTo>
                  <a:cubicBezTo>
                    <a:pt x="2" y="109"/>
                    <a:pt x="2" y="82"/>
                    <a:pt x="2" y="56"/>
                  </a:cubicBezTo>
                  <a:cubicBezTo>
                    <a:pt x="2" y="43"/>
                    <a:pt x="2" y="31"/>
                    <a:pt x="2" y="19"/>
                  </a:cubicBezTo>
                  <a:cubicBezTo>
                    <a:pt x="2" y="16"/>
                    <a:pt x="0" y="3"/>
                    <a:pt x="2" y="1"/>
                  </a:cubicBezTo>
                  <a:cubicBezTo>
                    <a:pt x="3" y="0"/>
                    <a:pt x="23" y="1"/>
                    <a:pt x="23" y="2"/>
                  </a:cubicBezTo>
                  <a:cubicBezTo>
                    <a:pt x="23" y="10"/>
                    <a:pt x="23" y="18"/>
                    <a:pt x="23" y="26"/>
                  </a:cubicBezTo>
                  <a:cubicBezTo>
                    <a:pt x="23" y="55"/>
                    <a:pt x="23" y="84"/>
                    <a:pt x="23" y="112"/>
                  </a:cubicBezTo>
                  <a:cubicBezTo>
                    <a:pt x="23" y="120"/>
                    <a:pt x="23" y="127"/>
                    <a:pt x="23" y="134"/>
                  </a:cubicBezTo>
                  <a:cubicBezTo>
                    <a:pt x="23" y="135"/>
                    <a:pt x="43" y="135"/>
                    <a:pt x="45" y="135"/>
                  </a:cubicBezTo>
                  <a:cubicBezTo>
                    <a:pt x="59" y="135"/>
                    <a:pt x="72" y="135"/>
                    <a:pt x="85" y="135"/>
                  </a:cubicBezTo>
                  <a:cubicBezTo>
                    <a:pt x="97" y="135"/>
                    <a:pt x="93" y="139"/>
                    <a:pt x="93" y="15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4"/>
            <p:cNvSpPr>
              <a:spLocks noEditPoints="1"/>
            </p:cNvSpPr>
            <p:nvPr/>
          </p:nvSpPr>
          <p:spPr bwMode="auto">
            <a:xfrm>
              <a:off x="7074694" y="5268120"/>
              <a:ext cx="44450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4 w 166"/>
                <a:gd name="T15" fmla="*/ 79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1" y="140"/>
                    <a:pt x="82" y="140"/>
                  </a:cubicBezTo>
                  <a:cubicBezTo>
                    <a:pt x="119" y="140"/>
                    <a:pt x="144" y="116"/>
                    <a:pt x="144" y="79"/>
                  </a:cubicBezTo>
                  <a:cubicBezTo>
                    <a:pt x="144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"/>
            <p:cNvSpPr>
              <a:spLocks/>
            </p:cNvSpPr>
            <p:nvPr/>
          </p:nvSpPr>
          <p:spPr bwMode="auto">
            <a:xfrm>
              <a:off x="7123906" y="5268120"/>
              <a:ext cx="41275" cy="44450"/>
            </a:xfrm>
            <a:custGeom>
              <a:avLst/>
              <a:gdLst>
                <a:gd name="T0" fmla="*/ 149 w 151"/>
                <a:gd name="T1" fmla="*/ 142 h 161"/>
                <a:gd name="T2" fmla="*/ 42 w 151"/>
                <a:gd name="T3" fmla="*/ 143 h 161"/>
                <a:gd name="T4" fmla="*/ 9 w 151"/>
                <a:gd name="T5" fmla="*/ 58 h 161"/>
                <a:gd name="T6" fmla="*/ 85 w 151"/>
                <a:gd name="T7" fmla="*/ 1 h 161"/>
                <a:gd name="T8" fmla="*/ 136 w 151"/>
                <a:gd name="T9" fmla="*/ 6 h 161"/>
                <a:gd name="T10" fmla="*/ 145 w 151"/>
                <a:gd name="T11" fmla="*/ 28 h 161"/>
                <a:gd name="T12" fmla="*/ 50 w 151"/>
                <a:gd name="T13" fmla="*/ 31 h 161"/>
                <a:gd name="T14" fmla="*/ 41 w 151"/>
                <a:gd name="T15" fmla="*/ 119 h 161"/>
                <a:gd name="T16" fmla="*/ 81 w 151"/>
                <a:gd name="T17" fmla="*/ 139 h 161"/>
                <a:gd name="T18" fmla="*/ 128 w 151"/>
                <a:gd name="T19" fmla="*/ 132 h 161"/>
                <a:gd name="T20" fmla="*/ 127 w 151"/>
                <a:gd name="T21" fmla="*/ 90 h 161"/>
                <a:gd name="T22" fmla="*/ 99 w 151"/>
                <a:gd name="T23" fmla="*/ 90 h 161"/>
                <a:gd name="T24" fmla="*/ 90 w 151"/>
                <a:gd name="T25" fmla="*/ 81 h 161"/>
                <a:gd name="T26" fmla="*/ 99 w 151"/>
                <a:gd name="T27" fmla="*/ 75 h 161"/>
                <a:gd name="T28" fmla="*/ 130 w 151"/>
                <a:gd name="T29" fmla="*/ 75 h 161"/>
                <a:gd name="T30" fmla="*/ 149 w 151"/>
                <a:gd name="T31" fmla="*/ 75 h 161"/>
                <a:gd name="T32" fmla="*/ 149 w 151"/>
                <a:gd name="T33" fmla="*/ 91 h 161"/>
                <a:gd name="T34" fmla="*/ 149 w 151"/>
                <a:gd name="T35" fmla="*/ 1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1">
                  <a:moveTo>
                    <a:pt x="149" y="142"/>
                  </a:moveTo>
                  <a:cubicBezTo>
                    <a:pt x="117" y="157"/>
                    <a:pt x="73" y="161"/>
                    <a:pt x="42" y="143"/>
                  </a:cubicBezTo>
                  <a:cubicBezTo>
                    <a:pt x="12" y="126"/>
                    <a:pt x="0" y="91"/>
                    <a:pt x="9" y="58"/>
                  </a:cubicBezTo>
                  <a:cubicBezTo>
                    <a:pt x="18" y="24"/>
                    <a:pt x="52" y="4"/>
                    <a:pt x="85" y="1"/>
                  </a:cubicBezTo>
                  <a:cubicBezTo>
                    <a:pt x="102" y="0"/>
                    <a:pt x="120" y="1"/>
                    <a:pt x="136" y="6"/>
                  </a:cubicBezTo>
                  <a:cubicBezTo>
                    <a:pt x="149" y="9"/>
                    <a:pt x="145" y="16"/>
                    <a:pt x="145" y="28"/>
                  </a:cubicBezTo>
                  <a:cubicBezTo>
                    <a:pt x="118" y="13"/>
                    <a:pt x="76" y="10"/>
                    <a:pt x="50" y="31"/>
                  </a:cubicBezTo>
                  <a:cubicBezTo>
                    <a:pt x="24" y="51"/>
                    <a:pt x="19" y="94"/>
                    <a:pt x="41" y="119"/>
                  </a:cubicBezTo>
                  <a:cubicBezTo>
                    <a:pt x="52" y="131"/>
                    <a:pt x="66" y="137"/>
                    <a:pt x="81" y="139"/>
                  </a:cubicBezTo>
                  <a:cubicBezTo>
                    <a:pt x="86" y="139"/>
                    <a:pt x="128" y="140"/>
                    <a:pt x="128" y="132"/>
                  </a:cubicBezTo>
                  <a:cubicBezTo>
                    <a:pt x="128" y="126"/>
                    <a:pt x="130" y="90"/>
                    <a:pt x="127" y="90"/>
                  </a:cubicBezTo>
                  <a:cubicBezTo>
                    <a:pt x="117" y="90"/>
                    <a:pt x="108" y="90"/>
                    <a:pt x="99" y="90"/>
                  </a:cubicBezTo>
                  <a:cubicBezTo>
                    <a:pt x="89" y="90"/>
                    <a:pt x="90" y="91"/>
                    <a:pt x="90" y="81"/>
                  </a:cubicBezTo>
                  <a:cubicBezTo>
                    <a:pt x="90" y="73"/>
                    <a:pt x="91" y="75"/>
                    <a:pt x="99" y="75"/>
                  </a:cubicBezTo>
                  <a:cubicBezTo>
                    <a:pt x="110" y="75"/>
                    <a:pt x="120" y="75"/>
                    <a:pt x="130" y="75"/>
                  </a:cubicBezTo>
                  <a:cubicBezTo>
                    <a:pt x="133" y="75"/>
                    <a:pt x="147" y="73"/>
                    <a:pt x="149" y="75"/>
                  </a:cubicBezTo>
                  <a:cubicBezTo>
                    <a:pt x="151" y="76"/>
                    <a:pt x="149" y="89"/>
                    <a:pt x="149" y="91"/>
                  </a:cubicBezTo>
                  <a:cubicBezTo>
                    <a:pt x="149" y="108"/>
                    <a:pt x="149" y="125"/>
                    <a:pt x="149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6"/>
            <p:cNvSpPr>
              <a:spLocks noEditPoints="1"/>
            </p:cNvSpPr>
            <p:nvPr/>
          </p:nvSpPr>
          <p:spPr bwMode="auto">
            <a:xfrm>
              <a:off x="7169944" y="5269707"/>
              <a:ext cx="42863" cy="41275"/>
            </a:xfrm>
            <a:custGeom>
              <a:avLst/>
              <a:gdLst>
                <a:gd name="T0" fmla="*/ 157 w 157"/>
                <a:gd name="T1" fmla="*/ 149 h 152"/>
                <a:gd name="T2" fmla="*/ 134 w 157"/>
                <a:gd name="T3" fmla="*/ 149 h 152"/>
                <a:gd name="T4" fmla="*/ 121 w 157"/>
                <a:gd name="T5" fmla="*/ 120 h 152"/>
                <a:gd name="T6" fmla="*/ 112 w 157"/>
                <a:gd name="T7" fmla="*/ 108 h 152"/>
                <a:gd name="T8" fmla="*/ 80 w 157"/>
                <a:gd name="T9" fmla="*/ 108 h 152"/>
                <a:gd name="T10" fmla="*/ 46 w 157"/>
                <a:gd name="T11" fmla="*/ 108 h 152"/>
                <a:gd name="T12" fmla="*/ 37 w 157"/>
                <a:gd name="T13" fmla="*/ 117 h 152"/>
                <a:gd name="T14" fmla="*/ 24 w 157"/>
                <a:gd name="T15" fmla="*/ 148 h 152"/>
                <a:gd name="T16" fmla="*/ 0 w 157"/>
                <a:gd name="T17" fmla="*/ 149 h 152"/>
                <a:gd name="T18" fmla="*/ 36 w 157"/>
                <a:gd name="T19" fmla="*/ 70 h 152"/>
                <a:gd name="T20" fmla="*/ 60 w 157"/>
                <a:gd name="T21" fmla="*/ 17 h 152"/>
                <a:gd name="T22" fmla="*/ 77 w 157"/>
                <a:gd name="T23" fmla="*/ 0 h 152"/>
                <a:gd name="T24" fmla="*/ 96 w 157"/>
                <a:gd name="T25" fmla="*/ 15 h 152"/>
                <a:gd name="T26" fmla="*/ 119 w 157"/>
                <a:gd name="T27" fmla="*/ 66 h 152"/>
                <a:gd name="T28" fmla="*/ 157 w 157"/>
                <a:gd name="T29" fmla="*/ 149 h 152"/>
                <a:gd name="T30" fmla="*/ 109 w 157"/>
                <a:gd name="T31" fmla="*/ 92 h 152"/>
                <a:gd name="T32" fmla="*/ 78 w 157"/>
                <a:gd name="T33" fmla="*/ 18 h 152"/>
                <a:gd name="T34" fmla="*/ 48 w 157"/>
                <a:gd name="T35" fmla="*/ 92 h 152"/>
                <a:gd name="T36" fmla="*/ 109 w 157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2">
                  <a:moveTo>
                    <a:pt x="157" y="149"/>
                  </a:moveTo>
                  <a:cubicBezTo>
                    <a:pt x="154" y="149"/>
                    <a:pt x="135" y="151"/>
                    <a:pt x="134" y="149"/>
                  </a:cubicBezTo>
                  <a:cubicBezTo>
                    <a:pt x="130" y="140"/>
                    <a:pt x="125" y="130"/>
                    <a:pt x="121" y="120"/>
                  </a:cubicBezTo>
                  <a:cubicBezTo>
                    <a:pt x="119" y="115"/>
                    <a:pt x="118" y="108"/>
                    <a:pt x="112" y="108"/>
                  </a:cubicBezTo>
                  <a:cubicBezTo>
                    <a:pt x="101" y="108"/>
                    <a:pt x="91" y="108"/>
                    <a:pt x="80" y="108"/>
                  </a:cubicBezTo>
                  <a:cubicBezTo>
                    <a:pt x="69" y="108"/>
                    <a:pt x="57" y="108"/>
                    <a:pt x="46" y="108"/>
                  </a:cubicBezTo>
                  <a:cubicBezTo>
                    <a:pt x="39" y="108"/>
                    <a:pt x="40" y="110"/>
                    <a:pt x="37" y="117"/>
                  </a:cubicBezTo>
                  <a:cubicBezTo>
                    <a:pt x="33" y="128"/>
                    <a:pt x="28" y="138"/>
                    <a:pt x="24" y="148"/>
                  </a:cubicBezTo>
                  <a:cubicBezTo>
                    <a:pt x="22" y="152"/>
                    <a:pt x="5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7" y="0"/>
                  </a:cubicBezTo>
                  <a:cubicBezTo>
                    <a:pt x="92" y="0"/>
                    <a:pt x="90" y="2"/>
                    <a:pt x="96" y="15"/>
                  </a:cubicBezTo>
                  <a:cubicBezTo>
                    <a:pt x="104" y="32"/>
                    <a:pt x="112" y="49"/>
                    <a:pt x="119" y="66"/>
                  </a:cubicBezTo>
                  <a:cubicBezTo>
                    <a:pt x="132" y="94"/>
                    <a:pt x="144" y="122"/>
                    <a:pt x="157" y="149"/>
                  </a:cubicBezTo>
                  <a:close/>
                  <a:moveTo>
                    <a:pt x="109" y="92"/>
                  </a:moveTo>
                  <a:cubicBezTo>
                    <a:pt x="99" y="68"/>
                    <a:pt x="83" y="44"/>
                    <a:pt x="78" y="18"/>
                  </a:cubicBezTo>
                  <a:cubicBezTo>
                    <a:pt x="70" y="43"/>
                    <a:pt x="58" y="68"/>
                    <a:pt x="48" y="92"/>
                  </a:cubicBezTo>
                  <a:cubicBezTo>
                    <a:pt x="68" y="92"/>
                    <a:pt x="88" y="92"/>
                    <a:pt x="109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7"/>
            <p:cNvSpPr>
              <a:spLocks/>
            </p:cNvSpPr>
            <p:nvPr/>
          </p:nvSpPr>
          <p:spPr bwMode="auto">
            <a:xfrm>
              <a:off x="7219156" y="5268120"/>
              <a:ext cx="38100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2 w 145"/>
                <a:gd name="T7" fmla="*/ 25 h 157"/>
                <a:gd name="T8" fmla="*/ 23 w 145"/>
                <a:gd name="T9" fmla="*/ 89 h 157"/>
                <a:gd name="T10" fmla="*/ 23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3 h 157"/>
                <a:gd name="T24" fmla="*/ 125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3" y="80"/>
                    <a:pt x="43" y="52"/>
                    <a:pt x="22" y="25"/>
                  </a:cubicBezTo>
                  <a:cubicBezTo>
                    <a:pt x="26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2"/>
                    <a:pt x="30" y="5"/>
                  </a:cubicBezTo>
                  <a:cubicBezTo>
                    <a:pt x="35" y="11"/>
                    <a:pt x="39" y="17"/>
                    <a:pt x="43" y="23"/>
                  </a:cubicBezTo>
                  <a:cubicBezTo>
                    <a:pt x="70" y="59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8"/>
            <p:cNvSpPr>
              <a:spLocks/>
            </p:cNvSpPr>
            <p:nvPr/>
          </p:nvSpPr>
          <p:spPr bwMode="auto">
            <a:xfrm>
              <a:off x="6568281" y="5110957"/>
              <a:ext cx="131763" cy="117475"/>
            </a:xfrm>
            <a:custGeom>
              <a:avLst/>
              <a:gdLst>
                <a:gd name="T0" fmla="*/ 488 w 490"/>
                <a:gd name="T1" fmla="*/ 429 h 434"/>
                <a:gd name="T2" fmla="*/ 441 w 490"/>
                <a:gd name="T3" fmla="*/ 429 h 434"/>
                <a:gd name="T4" fmla="*/ 393 w 490"/>
                <a:gd name="T5" fmla="*/ 429 h 434"/>
                <a:gd name="T6" fmla="*/ 393 w 490"/>
                <a:gd name="T7" fmla="*/ 406 h 434"/>
                <a:gd name="T8" fmla="*/ 393 w 490"/>
                <a:gd name="T9" fmla="*/ 346 h 434"/>
                <a:gd name="T10" fmla="*/ 397 w 490"/>
                <a:gd name="T11" fmla="*/ 84 h 434"/>
                <a:gd name="T12" fmla="*/ 395 w 490"/>
                <a:gd name="T13" fmla="*/ 84 h 434"/>
                <a:gd name="T14" fmla="*/ 337 w 490"/>
                <a:gd name="T15" fmla="*/ 268 h 434"/>
                <a:gd name="T16" fmla="*/ 299 w 490"/>
                <a:gd name="T17" fmla="*/ 379 h 434"/>
                <a:gd name="T18" fmla="*/ 281 w 490"/>
                <a:gd name="T19" fmla="*/ 429 h 434"/>
                <a:gd name="T20" fmla="*/ 203 w 490"/>
                <a:gd name="T21" fmla="*/ 428 h 434"/>
                <a:gd name="T22" fmla="*/ 182 w 490"/>
                <a:gd name="T23" fmla="*/ 367 h 434"/>
                <a:gd name="T24" fmla="*/ 108 w 490"/>
                <a:gd name="T25" fmla="*/ 159 h 434"/>
                <a:gd name="T26" fmla="*/ 89 w 490"/>
                <a:gd name="T27" fmla="*/ 84 h 434"/>
                <a:gd name="T28" fmla="*/ 86 w 490"/>
                <a:gd name="T29" fmla="*/ 84 h 434"/>
                <a:gd name="T30" fmla="*/ 90 w 490"/>
                <a:gd name="T31" fmla="*/ 321 h 434"/>
                <a:gd name="T32" fmla="*/ 90 w 490"/>
                <a:gd name="T33" fmla="*/ 420 h 434"/>
                <a:gd name="T34" fmla="*/ 85 w 490"/>
                <a:gd name="T35" fmla="*/ 429 h 434"/>
                <a:gd name="T36" fmla="*/ 28 w 490"/>
                <a:gd name="T37" fmla="*/ 429 h 434"/>
                <a:gd name="T38" fmla="*/ 4 w 490"/>
                <a:gd name="T39" fmla="*/ 410 h 434"/>
                <a:gd name="T40" fmla="*/ 4 w 490"/>
                <a:gd name="T41" fmla="*/ 323 h 434"/>
                <a:gd name="T42" fmla="*/ 4 w 490"/>
                <a:gd name="T43" fmla="*/ 84 h 434"/>
                <a:gd name="T44" fmla="*/ 4 w 490"/>
                <a:gd name="T45" fmla="*/ 21 h 434"/>
                <a:gd name="T46" fmla="*/ 9 w 490"/>
                <a:gd name="T47" fmla="*/ 4 h 434"/>
                <a:gd name="T48" fmla="*/ 94 w 490"/>
                <a:gd name="T49" fmla="*/ 4 h 434"/>
                <a:gd name="T50" fmla="*/ 145 w 490"/>
                <a:gd name="T51" fmla="*/ 6 h 434"/>
                <a:gd name="T52" fmla="*/ 196 w 490"/>
                <a:gd name="T53" fmla="*/ 156 h 434"/>
                <a:gd name="T54" fmla="*/ 246 w 490"/>
                <a:gd name="T55" fmla="*/ 316 h 434"/>
                <a:gd name="T56" fmla="*/ 248 w 490"/>
                <a:gd name="T57" fmla="*/ 316 h 434"/>
                <a:gd name="T58" fmla="*/ 312 w 490"/>
                <a:gd name="T59" fmla="*/ 118 h 434"/>
                <a:gd name="T60" fmla="*/ 346 w 490"/>
                <a:gd name="T61" fmla="*/ 20 h 434"/>
                <a:gd name="T62" fmla="*/ 351 w 490"/>
                <a:gd name="T63" fmla="*/ 4 h 434"/>
                <a:gd name="T64" fmla="*/ 384 w 490"/>
                <a:gd name="T65" fmla="*/ 4 h 434"/>
                <a:gd name="T66" fmla="*/ 486 w 490"/>
                <a:gd name="T67" fmla="*/ 4 h 434"/>
                <a:gd name="T68" fmla="*/ 488 w 490"/>
                <a:gd name="T69" fmla="*/ 38 h 434"/>
                <a:gd name="T70" fmla="*/ 488 w 490"/>
                <a:gd name="T71" fmla="*/ 261 h 434"/>
                <a:gd name="T72" fmla="*/ 488 w 490"/>
                <a:gd name="T73" fmla="*/ 429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0" h="434">
                  <a:moveTo>
                    <a:pt x="488" y="429"/>
                  </a:moveTo>
                  <a:cubicBezTo>
                    <a:pt x="472" y="429"/>
                    <a:pt x="456" y="429"/>
                    <a:pt x="441" y="429"/>
                  </a:cubicBezTo>
                  <a:cubicBezTo>
                    <a:pt x="434" y="429"/>
                    <a:pt x="398" y="434"/>
                    <a:pt x="393" y="429"/>
                  </a:cubicBezTo>
                  <a:cubicBezTo>
                    <a:pt x="391" y="426"/>
                    <a:pt x="393" y="409"/>
                    <a:pt x="393" y="406"/>
                  </a:cubicBezTo>
                  <a:cubicBezTo>
                    <a:pt x="393" y="386"/>
                    <a:pt x="393" y="366"/>
                    <a:pt x="393" y="346"/>
                  </a:cubicBezTo>
                  <a:cubicBezTo>
                    <a:pt x="393" y="259"/>
                    <a:pt x="391" y="171"/>
                    <a:pt x="397" y="84"/>
                  </a:cubicBezTo>
                  <a:cubicBezTo>
                    <a:pt x="396" y="84"/>
                    <a:pt x="395" y="84"/>
                    <a:pt x="395" y="84"/>
                  </a:cubicBezTo>
                  <a:cubicBezTo>
                    <a:pt x="383" y="147"/>
                    <a:pt x="358" y="207"/>
                    <a:pt x="337" y="268"/>
                  </a:cubicBezTo>
                  <a:cubicBezTo>
                    <a:pt x="324" y="305"/>
                    <a:pt x="312" y="342"/>
                    <a:pt x="299" y="379"/>
                  </a:cubicBezTo>
                  <a:cubicBezTo>
                    <a:pt x="297" y="383"/>
                    <a:pt x="285" y="429"/>
                    <a:pt x="281" y="429"/>
                  </a:cubicBezTo>
                  <a:cubicBezTo>
                    <a:pt x="272" y="429"/>
                    <a:pt x="205" y="433"/>
                    <a:pt x="203" y="428"/>
                  </a:cubicBezTo>
                  <a:cubicBezTo>
                    <a:pt x="196" y="408"/>
                    <a:pt x="189" y="387"/>
                    <a:pt x="182" y="367"/>
                  </a:cubicBezTo>
                  <a:cubicBezTo>
                    <a:pt x="157" y="298"/>
                    <a:pt x="133" y="228"/>
                    <a:pt x="108" y="159"/>
                  </a:cubicBezTo>
                  <a:cubicBezTo>
                    <a:pt x="99" y="134"/>
                    <a:pt x="94" y="109"/>
                    <a:pt x="89" y="84"/>
                  </a:cubicBezTo>
                  <a:cubicBezTo>
                    <a:pt x="88" y="84"/>
                    <a:pt x="87" y="84"/>
                    <a:pt x="86" y="84"/>
                  </a:cubicBezTo>
                  <a:cubicBezTo>
                    <a:pt x="91" y="163"/>
                    <a:pt x="90" y="242"/>
                    <a:pt x="90" y="321"/>
                  </a:cubicBezTo>
                  <a:cubicBezTo>
                    <a:pt x="90" y="354"/>
                    <a:pt x="90" y="387"/>
                    <a:pt x="90" y="420"/>
                  </a:cubicBezTo>
                  <a:cubicBezTo>
                    <a:pt x="90" y="427"/>
                    <a:pt x="92" y="429"/>
                    <a:pt x="85" y="429"/>
                  </a:cubicBezTo>
                  <a:cubicBezTo>
                    <a:pt x="66" y="429"/>
                    <a:pt x="47" y="429"/>
                    <a:pt x="28" y="429"/>
                  </a:cubicBezTo>
                  <a:cubicBezTo>
                    <a:pt x="3" y="429"/>
                    <a:pt x="4" y="432"/>
                    <a:pt x="4" y="410"/>
                  </a:cubicBezTo>
                  <a:cubicBezTo>
                    <a:pt x="4" y="381"/>
                    <a:pt x="4" y="352"/>
                    <a:pt x="4" y="323"/>
                  </a:cubicBezTo>
                  <a:cubicBezTo>
                    <a:pt x="4" y="243"/>
                    <a:pt x="4" y="164"/>
                    <a:pt x="4" y="84"/>
                  </a:cubicBezTo>
                  <a:cubicBezTo>
                    <a:pt x="4" y="63"/>
                    <a:pt x="4" y="42"/>
                    <a:pt x="4" y="21"/>
                  </a:cubicBezTo>
                  <a:cubicBezTo>
                    <a:pt x="4" y="12"/>
                    <a:pt x="0" y="4"/>
                    <a:pt x="9" y="4"/>
                  </a:cubicBezTo>
                  <a:cubicBezTo>
                    <a:pt x="37" y="4"/>
                    <a:pt x="66" y="4"/>
                    <a:pt x="94" y="4"/>
                  </a:cubicBezTo>
                  <a:cubicBezTo>
                    <a:pt x="100" y="4"/>
                    <a:pt x="143" y="0"/>
                    <a:pt x="145" y="6"/>
                  </a:cubicBezTo>
                  <a:cubicBezTo>
                    <a:pt x="162" y="56"/>
                    <a:pt x="179" y="106"/>
                    <a:pt x="196" y="156"/>
                  </a:cubicBezTo>
                  <a:cubicBezTo>
                    <a:pt x="214" y="208"/>
                    <a:pt x="237" y="262"/>
                    <a:pt x="246" y="316"/>
                  </a:cubicBezTo>
                  <a:cubicBezTo>
                    <a:pt x="246" y="316"/>
                    <a:pt x="247" y="316"/>
                    <a:pt x="248" y="316"/>
                  </a:cubicBezTo>
                  <a:cubicBezTo>
                    <a:pt x="263" y="249"/>
                    <a:pt x="289" y="183"/>
                    <a:pt x="312" y="118"/>
                  </a:cubicBezTo>
                  <a:cubicBezTo>
                    <a:pt x="323" y="85"/>
                    <a:pt x="335" y="52"/>
                    <a:pt x="346" y="20"/>
                  </a:cubicBezTo>
                  <a:cubicBezTo>
                    <a:pt x="347" y="17"/>
                    <a:pt x="349" y="6"/>
                    <a:pt x="351" y="4"/>
                  </a:cubicBezTo>
                  <a:cubicBezTo>
                    <a:pt x="357" y="0"/>
                    <a:pt x="378" y="4"/>
                    <a:pt x="384" y="4"/>
                  </a:cubicBezTo>
                  <a:cubicBezTo>
                    <a:pt x="418" y="4"/>
                    <a:pt x="452" y="4"/>
                    <a:pt x="486" y="4"/>
                  </a:cubicBezTo>
                  <a:cubicBezTo>
                    <a:pt x="490" y="4"/>
                    <a:pt x="488" y="34"/>
                    <a:pt x="488" y="38"/>
                  </a:cubicBezTo>
                  <a:cubicBezTo>
                    <a:pt x="488" y="113"/>
                    <a:pt x="488" y="187"/>
                    <a:pt x="488" y="261"/>
                  </a:cubicBezTo>
                  <a:cubicBezTo>
                    <a:pt x="488" y="317"/>
                    <a:pt x="488" y="373"/>
                    <a:pt x="488" y="429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9"/>
            <p:cNvSpPr>
              <a:spLocks/>
            </p:cNvSpPr>
            <p:nvPr/>
          </p:nvSpPr>
          <p:spPr bwMode="auto">
            <a:xfrm>
              <a:off x="6725444" y="5110957"/>
              <a:ext cx="69850" cy="115887"/>
            </a:xfrm>
            <a:custGeom>
              <a:avLst/>
              <a:gdLst>
                <a:gd name="T0" fmla="*/ 255 w 259"/>
                <a:gd name="T1" fmla="*/ 427 h 427"/>
                <a:gd name="T2" fmla="*/ 69 w 259"/>
                <a:gd name="T3" fmla="*/ 427 h 427"/>
                <a:gd name="T4" fmla="*/ 0 w 259"/>
                <a:gd name="T5" fmla="*/ 427 h 427"/>
                <a:gd name="T6" fmla="*/ 0 w 259"/>
                <a:gd name="T7" fmla="*/ 386 h 427"/>
                <a:gd name="T8" fmla="*/ 0 w 259"/>
                <a:gd name="T9" fmla="*/ 2 h 427"/>
                <a:gd name="T10" fmla="*/ 179 w 259"/>
                <a:gd name="T11" fmla="*/ 2 h 427"/>
                <a:gd name="T12" fmla="*/ 225 w 259"/>
                <a:gd name="T13" fmla="*/ 2 h 427"/>
                <a:gd name="T14" fmla="*/ 245 w 259"/>
                <a:gd name="T15" fmla="*/ 2 h 427"/>
                <a:gd name="T16" fmla="*/ 245 w 259"/>
                <a:gd name="T17" fmla="*/ 80 h 427"/>
                <a:gd name="T18" fmla="*/ 153 w 259"/>
                <a:gd name="T19" fmla="*/ 80 h 427"/>
                <a:gd name="T20" fmla="*/ 106 w 259"/>
                <a:gd name="T21" fmla="*/ 80 h 427"/>
                <a:gd name="T22" fmla="*/ 96 w 259"/>
                <a:gd name="T23" fmla="*/ 91 h 427"/>
                <a:gd name="T24" fmla="*/ 98 w 259"/>
                <a:gd name="T25" fmla="*/ 174 h 427"/>
                <a:gd name="T26" fmla="*/ 199 w 259"/>
                <a:gd name="T27" fmla="*/ 174 h 427"/>
                <a:gd name="T28" fmla="*/ 233 w 259"/>
                <a:gd name="T29" fmla="*/ 174 h 427"/>
                <a:gd name="T30" fmla="*/ 235 w 259"/>
                <a:gd name="T31" fmla="*/ 196 h 427"/>
                <a:gd name="T32" fmla="*/ 235 w 259"/>
                <a:gd name="T33" fmla="*/ 246 h 427"/>
                <a:gd name="T34" fmla="*/ 225 w 259"/>
                <a:gd name="T35" fmla="*/ 252 h 427"/>
                <a:gd name="T36" fmla="*/ 128 w 259"/>
                <a:gd name="T37" fmla="*/ 252 h 427"/>
                <a:gd name="T38" fmla="*/ 97 w 259"/>
                <a:gd name="T39" fmla="*/ 252 h 427"/>
                <a:gd name="T40" fmla="*/ 96 w 259"/>
                <a:gd name="T41" fmla="*/ 279 h 427"/>
                <a:gd name="T42" fmla="*/ 98 w 259"/>
                <a:gd name="T43" fmla="*/ 349 h 427"/>
                <a:gd name="T44" fmla="*/ 185 w 259"/>
                <a:gd name="T45" fmla="*/ 349 h 427"/>
                <a:gd name="T46" fmla="*/ 234 w 259"/>
                <a:gd name="T47" fmla="*/ 349 h 427"/>
                <a:gd name="T48" fmla="*/ 255 w 259"/>
                <a:gd name="T49" fmla="*/ 349 h 427"/>
                <a:gd name="T50" fmla="*/ 255 w 259"/>
                <a:gd name="T51" fmla="*/ 385 h 427"/>
                <a:gd name="T52" fmla="*/ 255 w 259"/>
                <a:gd name="T53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9" h="427">
                  <a:moveTo>
                    <a:pt x="255" y="427"/>
                  </a:moveTo>
                  <a:cubicBezTo>
                    <a:pt x="193" y="427"/>
                    <a:pt x="131" y="427"/>
                    <a:pt x="69" y="427"/>
                  </a:cubicBezTo>
                  <a:cubicBezTo>
                    <a:pt x="46" y="427"/>
                    <a:pt x="23" y="427"/>
                    <a:pt x="0" y="427"/>
                  </a:cubicBezTo>
                  <a:cubicBezTo>
                    <a:pt x="0" y="427"/>
                    <a:pt x="0" y="388"/>
                    <a:pt x="0" y="386"/>
                  </a:cubicBezTo>
                  <a:cubicBezTo>
                    <a:pt x="0" y="258"/>
                    <a:pt x="0" y="130"/>
                    <a:pt x="0" y="2"/>
                  </a:cubicBezTo>
                  <a:cubicBezTo>
                    <a:pt x="0" y="2"/>
                    <a:pt x="166" y="2"/>
                    <a:pt x="179" y="2"/>
                  </a:cubicBezTo>
                  <a:cubicBezTo>
                    <a:pt x="194" y="2"/>
                    <a:pt x="209" y="2"/>
                    <a:pt x="225" y="2"/>
                  </a:cubicBezTo>
                  <a:cubicBezTo>
                    <a:pt x="228" y="2"/>
                    <a:pt x="243" y="0"/>
                    <a:pt x="245" y="2"/>
                  </a:cubicBezTo>
                  <a:cubicBezTo>
                    <a:pt x="250" y="7"/>
                    <a:pt x="242" y="80"/>
                    <a:pt x="245" y="80"/>
                  </a:cubicBezTo>
                  <a:cubicBezTo>
                    <a:pt x="214" y="80"/>
                    <a:pt x="184" y="80"/>
                    <a:pt x="153" y="80"/>
                  </a:cubicBezTo>
                  <a:cubicBezTo>
                    <a:pt x="137" y="80"/>
                    <a:pt x="122" y="80"/>
                    <a:pt x="106" y="80"/>
                  </a:cubicBezTo>
                  <a:cubicBezTo>
                    <a:pt x="94" y="80"/>
                    <a:pt x="96" y="79"/>
                    <a:pt x="96" y="91"/>
                  </a:cubicBezTo>
                  <a:cubicBezTo>
                    <a:pt x="96" y="100"/>
                    <a:pt x="94" y="174"/>
                    <a:pt x="98" y="174"/>
                  </a:cubicBezTo>
                  <a:cubicBezTo>
                    <a:pt x="132" y="174"/>
                    <a:pt x="165" y="174"/>
                    <a:pt x="199" y="174"/>
                  </a:cubicBezTo>
                  <a:cubicBezTo>
                    <a:pt x="210" y="174"/>
                    <a:pt x="222" y="174"/>
                    <a:pt x="233" y="174"/>
                  </a:cubicBezTo>
                  <a:cubicBezTo>
                    <a:pt x="237" y="174"/>
                    <a:pt x="235" y="192"/>
                    <a:pt x="235" y="196"/>
                  </a:cubicBezTo>
                  <a:cubicBezTo>
                    <a:pt x="235" y="212"/>
                    <a:pt x="235" y="229"/>
                    <a:pt x="235" y="246"/>
                  </a:cubicBezTo>
                  <a:cubicBezTo>
                    <a:pt x="235" y="254"/>
                    <a:pt x="233" y="252"/>
                    <a:pt x="225" y="252"/>
                  </a:cubicBezTo>
                  <a:cubicBezTo>
                    <a:pt x="192" y="252"/>
                    <a:pt x="160" y="252"/>
                    <a:pt x="128" y="252"/>
                  </a:cubicBezTo>
                  <a:cubicBezTo>
                    <a:pt x="117" y="252"/>
                    <a:pt x="107" y="252"/>
                    <a:pt x="97" y="252"/>
                  </a:cubicBezTo>
                  <a:cubicBezTo>
                    <a:pt x="95" y="252"/>
                    <a:pt x="96" y="276"/>
                    <a:pt x="96" y="279"/>
                  </a:cubicBezTo>
                  <a:cubicBezTo>
                    <a:pt x="96" y="286"/>
                    <a:pt x="94" y="349"/>
                    <a:pt x="98" y="349"/>
                  </a:cubicBezTo>
                  <a:cubicBezTo>
                    <a:pt x="127" y="349"/>
                    <a:pt x="156" y="349"/>
                    <a:pt x="185" y="349"/>
                  </a:cubicBezTo>
                  <a:cubicBezTo>
                    <a:pt x="202" y="349"/>
                    <a:pt x="218" y="349"/>
                    <a:pt x="234" y="349"/>
                  </a:cubicBezTo>
                  <a:cubicBezTo>
                    <a:pt x="237" y="349"/>
                    <a:pt x="253" y="347"/>
                    <a:pt x="255" y="349"/>
                  </a:cubicBezTo>
                  <a:cubicBezTo>
                    <a:pt x="259" y="353"/>
                    <a:pt x="255" y="380"/>
                    <a:pt x="255" y="385"/>
                  </a:cubicBezTo>
                  <a:cubicBezTo>
                    <a:pt x="255" y="399"/>
                    <a:pt x="255" y="413"/>
                    <a:pt x="255" y="427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"/>
            <p:cNvSpPr>
              <a:spLocks noEditPoints="1"/>
            </p:cNvSpPr>
            <p:nvPr/>
          </p:nvSpPr>
          <p:spPr bwMode="auto">
            <a:xfrm>
              <a:off x="6812756" y="5110957"/>
              <a:ext cx="112713" cy="120650"/>
            </a:xfrm>
            <a:custGeom>
              <a:avLst/>
              <a:gdLst>
                <a:gd name="T0" fmla="*/ 0 w 418"/>
                <a:gd name="T1" fmla="*/ 432 h 448"/>
                <a:gd name="T2" fmla="*/ 0 w 418"/>
                <a:gd name="T3" fmla="*/ 54 h 448"/>
                <a:gd name="T4" fmla="*/ 0 w 418"/>
                <a:gd name="T5" fmla="*/ 7 h 448"/>
                <a:gd name="T6" fmla="*/ 83 w 418"/>
                <a:gd name="T7" fmla="*/ 7 h 448"/>
                <a:gd name="T8" fmla="*/ 315 w 418"/>
                <a:gd name="T9" fmla="*/ 54 h 448"/>
                <a:gd name="T10" fmla="*/ 282 w 418"/>
                <a:gd name="T11" fmla="*/ 398 h 448"/>
                <a:gd name="T12" fmla="*/ 0 w 418"/>
                <a:gd name="T13" fmla="*/ 432 h 448"/>
                <a:gd name="T14" fmla="*/ 96 w 418"/>
                <a:gd name="T15" fmla="*/ 85 h 448"/>
                <a:gd name="T16" fmla="*/ 96 w 418"/>
                <a:gd name="T17" fmla="*/ 229 h 448"/>
                <a:gd name="T18" fmla="*/ 96 w 418"/>
                <a:gd name="T19" fmla="*/ 323 h 448"/>
                <a:gd name="T20" fmla="*/ 104 w 418"/>
                <a:gd name="T21" fmla="*/ 354 h 448"/>
                <a:gd name="T22" fmla="*/ 214 w 418"/>
                <a:gd name="T23" fmla="*/ 337 h 448"/>
                <a:gd name="T24" fmla="*/ 276 w 418"/>
                <a:gd name="T25" fmla="*/ 207 h 448"/>
                <a:gd name="T26" fmla="*/ 196 w 418"/>
                <a:gd name="T27" fmla="*/ 92 h 448"/>
                <a:gd name="T28" fmla="*/ 96 w 418"/>
                <a:gd name="T29" fmla="*/ 85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448">
                  <a:moveTo>
                    <a:pt x="0" y="432"/>
                  </a:moveTo>
                  <a:cubicBezTo>
                    <a:pt x="0" y="306"/>
                    <a:pt x="0" y="180"/>
                    <a:pt x="0" y="54"/>
                  </a:cubicBezTo>
                  <a:cubicBezTo>
                    <a:pt x="0" y="38"/>
                    <a:pt x="0" y="23"/>
                    <a:pt x="0" y="7"/>
                  </a:cubicBezTo>
                  <a:cubicBezTo>
                    <a:pt x="0" y="7"/>
                    <a:pt x="77" y="7"/>
                    <a:pt x="83" y="7"/>
                  </a:cubicBezTo>
                  <a:cubicBezTo>
                    <a:pt x="161" y="7"/>
                    <a:pt x="250" y="0"/>
                    <a:pt x="315" y="54"/>
                  </a:cubicBezTo>
                  <a:cubicBezTo>
                    <a:pt x="418" y="139"/>
                    <a:pt x="390" y="331"/>
                    <a:pt x="282" y="398"/>
                  </a:cubicBezTo>
                  <a:cubicBezTo>
                    <a:pt x="202" y="448"/>
                    <a:pt x="90" y="432"/>
                    <a:pt x="0" y="432"/>
                  </a:cubicBezTo>
                  <a:close/>
                  <a:moveTo>
                    <a:pt x="96" y="85"/>
                  </a:moveTo>
                  <a:cubicBezTo>
                    <a:pt x="96" y="133"/>
                    <a:pt x="96" y="181"/>
                    <a:pt x="96" y="229"/>
                  </a:cubicBezTo>
                  <a:cubicBezTo>
                    <a:pt x="96" y="261"/>
                    <a:pt x="96" y="292"/>
                    <a:pt x="96" y="323"/>
                  </a:cubicBezTo>
                  <a:cubicBezTo>
                    <a:pt x="96" y="336"/>
                    <a:pt x="89" y="354"/>
                    <a:pt x="104" y="354"/>
                  </a:cubicBezTo>
                  <a:cubicBezTo>
                    <a:pt x="142" y="354"/>
                    <a:pt x="180" y="356"/>
                    <a:pt x="214" y="337"/>
                  </a:cubicBezTo>
                  <a:cubicBezTo>
                    <a:pt x="261" y="311"/>
                    <a:pt x="278" y="258"/>
                    <a:pt x="276" y="207"/>
                  </a:cubicBezTo>
                  <a:cubicBezTo>
                    <a:pt x="274" y="155"/>
                    <a:pt x="246" y="109"/>
                    <a:pt x="196" y="92"/>
                  </a:cubicBezTo>
                  <a:cubicBezTo>
                    <a:pt x="164" y="82"/>
                    <a:pt x="129" y="85"/>
                    <a:pt x="96" y="8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1"/>
            <p:cNvSpPr>
              <a:spLocks/>
            </p:cNvSpPr>
            <p:nvPr/>
          </p:nvSpPr>
          <p:spPr bwMode="auto">
            <a:xfrm>
              <a:off x="6927056" y="5107782"/>
              <a:ext cx="85725" cy="123825"/>
            </a:xfrm>
            <a:custGeom>
              <a:avLst/>
              <a:gdLst>
                <a:gd name="T0" fmla="*/ 4 w 315"/>
                <a:gd name="T1" fmla="*/ 423 h 459"/>
                <a:gd name="T2" fmla="*/ 4 w 315"/>
                <a:gd name="T3" fmla="*/ 329 h 459"/>
                <a:gd name="T4" fmla="*/ 129 w 315"/>
                <a:gd name="T5" fmla="*/ 372 h 459"/>
                <a:gd name="T6" fmla="*/ 177 w 315"/>
                <a:gd name="T7" fmla="*/ 297 h 459"/>
                <a:gd name="T8" fmla="*/ 57 w 315"/>
                <a:gd name="T9" fmla="*/ 234 h 459"/>
                <a:gd name="T10" fmla="*/ 2 w 315"/>
                <a:gd name="T11" fmla="*/ 126 h 459"/>
                <a:gd name="T12" fmla="*/ 220 w 315"/>
                <a:gd name="T13" fmla="*/ 11 h 459"/>
                <a:gd name="T14" fmla="*/ 275 w 315"/>
                <a:gd name="T15" fmla="*/ 24 h 459"/>
                <a:gd name="T16" fmla="*/ 275 w 315"/>
                <a:gd name="T17" fmla="*/ 52 h 459"/>
                <a:gd name="T18" fmla="*/ 275 w 315"/>
                <a:gd name="T19" fmla="*/ 113 h 459"/>
                <a:gd name="T20" fmla="*/ 166 w 315"/>
                <a:gd name="T21" fmla="*/ 83 h 459"/>
                <a:gd name="T22" fmla="*/ 103 w 315"/>
                <a:gd name="T23" fmla="*/ 133 h 459"/>
                <a:gd name="T24" fmla="*/ 183 w 315"/>
                <a:gd name="T25" fmla="*/ 191 h 459"/>
                <a:gd name="T26" fmla="*/ 274 w 315"/>
                <a:gd name="T27" fmla="*/ 253 h 459"/>
                <a:gd name="T28" fmla="*/ 229 w 315"/>
                <a:gd name="T29" fmla="*/ 427 h 459"/>
                <a:gd name="T30" fmla="*/ 4 w 315"/>
                <a:gd name="T31" fmla="*/ 42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459">
                  <a:moveTo>
                    <a:pt x="4" y="423"/>
                  </a:moveTo>
                  <a:cubicBezTo>
                    <a:pt x="4" y="392"/>
                    <a:pt x="4" y="360"/>
                    <a:pt x="4" y="329"/>
                  </a:cubicBezTo>
                  <a:cubicBezTo>
                    <a:pt x="39" y="358"/>
                    <a:pt x="84" y="374"/>
                    <a:pt x="129" y="372"/>
                  </a:cubicBezTo>
                  <a:cubicBezTo>
                    <a:pt x="169" y="370"/>
                    <a:pt x="219" y="337"/>
                    <a:pt x="177" y="297"/>
                  </a:cubicBezTo>
                  <a:cubicBezTo>
                    <a:pt x="144" y="266"/>
                    <a:pt x="94" y="259"/>
                    <a:pt x="57" y="234"/>
                  </a:cubicBezTo>
                  <a:cubicBezTo>
                    <a:pt x="20" y="209"/>
                    <a:pt x="0" y="171"/>
                    <a:pt x="2" y="126"/>
                  </a:cubicBezTo>
                  <a:cubicBezTo>
                    <a:pt x="8" y="17"/>
                    <a:pt x="135" y="0"/>
                    <a:pt x="220" y="11"/>
                  </a:cubicBezTo>
                  <a:cubicBezTo>
                    <a:pt x="226" y="12"/>
                    <a:pt x="275" y="18"/>
                    <a:pt x="275" y="24"/>
                  </a:cubicBezTo>
                  <a:cubicBezTo>
                    <a:pt x="275" y="33"/>
                    <a:pt x="275" y="43"/>
                    <a:pt x="275" y="52"/>
                  </a:cubicBezTo>
                  <a:cubicBezTo>
                    <a:pt x="275" y="72"/>
                    <a:pt x="275" y="92"/>
                    <a:pt x="275" y="113"/>
                  </a:cubicBezTo>
                  <a:cubicBezTo>
                    <a:pt x="244" y="91"/>
                    <a:pt x="203" y="81"/>
                    <a:pt x="166" y="83"/>
                  </a:cubicBezTo>
                  <a:cubicBezTo>
                    <a:pt x="139" y="85"/>
                    <a:pt x="97" y="97"/>
                    <a:pt x="103" y="133"/>
                  </a:cubicBezTo>
                  <a:cubicBezTo>
                    <a:pt x="109" y="165"/>
                    <a:pt x="157" y="180"/>
                    <a:pt x="183" y="191"/>
                  </a:cubicBezTo>
                  <a:cubicBezTo>
                    <a:pt x="216" y="205"/>
                    <a:pt x="253" y="223"/>
                    <a:pt x="274" y="253"/>
                  </a:cubicBezTo>
                  <a:cubicBezTo>
                    <a:pt x="315" y="311"/>
                    <a:pt x="292" y="396"/>
                    <a:pt x="229" y="427"/>
                  </a:cubicBezTo>
                  <a:cubicBezTo>
                    <a:pt x="166" y="459"/>
                    <a:pt x="67" y="456"/>
                    <a:pt x="4" y="423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2"/>
            <p:cNvSpPr>
              <a:spLocks/>
            </p:cNvSpPr>
            <p:nvPr/>
          </p:nvSpPr>
          <p:spPr bwMode="auto">
            <a:xfrm>
              <a:off x="7025481" y="5110957"/>
              <a:ext cx="96838" cy="117475"/>
            </a:xfrm>
            <a:custGeom>
              <a:avLst/>
              <a:gdLst>
                <a:gd name="T0" fmla="*/ 355 w 355"/>
                <a:gd name="T1" fmla="*/ 428 h 436"/>
                <a:gd name="T2" fmla="*/ 257 w 355"/>
                <a:gd name="T3" fmla="*/ 428 h 436"/>
                <a:gd name="T4" fmla="*/ 234 w 355"/>
                <a:gd name="T5" fmla="*/ 426 h 436"/>
                <a:gd name="T6" fmla="*/ 214 w 355"/>
                <a:gd name="T7" fmla="*/ 397 h 436"/>
                <a:gd name="T8" fmla="*/ 143 w 355"/>
                <a:gd name="T9" fmla="*/ 291 h 436"/>
                <a:gd name="T10" fmla="*/ 117 w 355"/>
                <a:gd name="T11" fmla="*/ 252 h 436"/>
                <a:gd name="T12" fmla="*/ 98 w 355"/>
                <a:gd name="T13" fmla="*/ 220 h 436"/>
                <a:gd name="T14" fmla="*/ 98 w 355"/>
                <a:gd name="T15" fmla="*/ 407 h 436"/>
                <a:gd name="T16" fmla="*/ 98 w 355"/>
                <a:gd name="T17" fmla="*/ 428 h 436"/>
                <a:gd name="T18" fmla="*/ 57 w 355"/>
                <a:gd name="T19" fmla="*/ 428 h 436"/>
                <a:gd name="T20" fmla="*/ 2 w 355"/>
                <a:gd name="T21" fmla="*/ 421 h 436"/>
                <a:gd name="T22" fmla="*/ 2 w 355"/>
                <a:gd name="T23" fmla="*/ 24 h 436"/>
                <a:gd name="T24" fmla="*/ 24 w 355"/>
                <a:gd name="T25" fmla="*/ 3 h 436"/>
                <a:gd name="T26" fmla="*/ 84 w 355"/>
                <a:gd name="T27" fmla="*/ 3 h 436"/>
                <a:gd name="T28" fmla="*/ 98 w 355"/>
                <a:gd name="T29" fmla="*/ 10 h 436"/>
                <a:gd name="T30" fmla="*/ 98 w 355"/>
                <a:gd name="T31" fmla="*/ 204 h 436"/>
                <a:gd name="T32" fmla="*/ 115 w 355"/>
                <a:gd name="T33" fmla="*/ 174 h 436"/>
                <a:gd name="T34" fmla="*/ 139 w 355"/>
                <a:gd name="T35" fmla="*/ 138 h 436"/>
                <a:gd name="T36" fmla="*/ 207 w 355"/>
                <a:gd name="T37" fmla="*/ 35 h 436"/>
                <a:gd name="T38" fmla="*/ 226 w 355"/>
                <a:gd name="T39" fmla="*/ 6 h 436"/>
                <a:gd name="T40" fmla="*/ 244 w 355"/>
                <a:gd name="T41" fmla="*/ 3 h 436"/>
                <a:gd name="T42" fmla="*/ 343 w 355"/>
                <a:gd name="T43" fmla="*/ 3 h 436"/>
                <a:gd name="T44" fmla="*/ 264 w 355"/>
                <a:gd name="T45" fmla="*/ 110 h 436"/>
                <a:gd name="T46" fmla="*/ 195 w 355"/>
                <a:gd name="T47" fmla="*/ 206 h 436"/>
                <a:gd name="T48" fmla="*/ 355 w 355"/>
                <a:gd name="T49" fmla="*/ 42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436">
                  <a:moveTo>
                    <a:pt x="355" y="428"/>
                  </a:moveTo>
                  <a:cubicBezTo>
                    <a:pt x="323" y="428"/>
                    <a:pt x="290" y="428"/>
                    <a:pt x="257" y="428"/>
                  </a:cubicBezTo>
                  <a:cubicBezTo>
                    <a:pt x="253" y="428"/>
                    <a:pt x="236" y="430"/>
                    <a:pt x="234" y="426"/>
                  </a:cubicBezTo>
                  <a:cubicBezTo>
                    <a:pt x="227" y="417"/>
                    <a:pt x="221" y="407"/>
                    <a:pt x="214" y="397"/>
                  </a:cubicBezTo>
                  <a:cubicBezTo>
                    <a:pt x="190" y="362"/>
                    <a:pt x="166" y="326"/>
                    <a:pt x="143" y="291"/>
                  </a:cubicBezTo>
                  <a:cubicBezTo>
                    <a:pt x="134" y="278"/>
                    <a:pt x="126" y="265"/>
                    <a:pt x="117" y="252"/>
                  </a:cubicBezTo>
                  <a:cubicBezTo>
                    <a:pt x="110" y="242"/>
                    <a:pt x="105" y="228"/>
                    <a:pt x="98" y="220"/>
                  </a:cubicBezTo>
                  <a:cubicBezTo>
                    <a:pt x="98" y="282"/>
                    <a:pt x="98" y="345"/>
                    <a:pt x="98" y="407"/>
                  </a:cubicBezTo>
                  <a:cubicBezTo>
                    <a:pt x="98" y="410"/>
                    <a:pt x="100" y="426"/>
                    <a:pt x="98" y="428"/>
                  </a:cubicBezTo>
                  <a:cubicBezTo>
                    <a:pt x="94" y="432"/>
                    <a:pt x="64" y="428"/>
                    <a:pt x="57" y="428"/>
                  </a:cubicBezTo>
                  <a:cubicBezTo>
                    <a:pt x="46" y="428"/>
                    <a:pt x="2" y="436"/>
                    <a:pt x="2" y="421"/>
                  </a:cubicBezTo>
                  <a:cubicBezTo>
                    <a:pt x="2" y="289"/>
                    <a:pt x="2" y="156"/>
                    <a:pt x="2" y="24"/>
                  </a:cubicBezTo>
                  <a:cubicBezTo>
                    <a:pt x="2" y="1"/>
                    <a:pt x="0" y="3"/>
                    <a:pt x="24" y="3"/>
                  </a:cubicBezTo>
                  <a:cubicBezTo>
                    <a:pt x="44" y="3"/>
                    <a:pt x="64" y="3"/>
                    <a:pt x="84" y="3"/>
                  </a:cubicBezTo>
                  <a:cubicBezTo>
                    <a:pt x="95" y="3"/>
                    <a:pt x="98" y="0"/>
                    <a:pt x="98" y="10"/>
                  </a:cubicBezTo>
                  <a:cubicBezTo>
                    <a:pt x="98" y="75"/>
                    <a:pt x="98" y="139"/>
                    <a:pt x="98" y="204"/>
                  </a:cubicBezTo>
                  <a:cubicBezTo>
                    <a:pt x="105" y="198"/>
                    <a:pt x="109" y="183"/>
                    <a:pt x="115" y="174"/>
                  </a:cubicBezTo>
                  <a:cubicBezTo>
                    <a:pt x="123" y="162"/>
                    <a:pt x="131" y="150"/>
                    <a:pt x="139" y="138"/>
                  </a:cubicBezTo>
                  <a:cubicBezTo>
                    <a:pt x="162" y="103"/>
                    <a:pt x="185" y="69"/>
                    <a:pt x="207" y="35"/>
                  </a:cubicBezTo>
                  <a:cubicBezTo>
                    <a:pt x="214" y="25"/>
                    <a:pt x="220" y="16"/>
                    <a:pt x="226" y="6"/>
                  </a:cubicBezTo>
                  <a:cubicBezTo>
                    <a:pt x="230" y="0"/>
                    <a:pt x="238" y="3"/>
                    <a:pt x="244" y="3"/>
                  </a:cubicBezTo>
                  <a:cubicBezTo>
                    <a:pt x="277" y="3"/>
                    <a:pt x="310" y="3"/>
                    <a:pt x="343" y="3"/>
                  </a:cubicBezTo>
                  <a:cubicBezTo>
                    <a:pt x="316" y="39"/>
                    <a:pt x="290" y="75"/>
                    <a:pt x="264" y="110"/>
                  </a:cubicBezTo>
                  <a:cubicBezTo>
                    <a:pt x="258" y="118"/>
                    <a:pt x="190" y="200"/>
                    <a:pt x="195" y="206"/>
                  </a:cubicBezTo>
                  <a:cubicBezTo>
                    <a:pt x="248" y="280"/>
                    <a:pt x="302" y="354"/>
                    <a:pt x="355" y="42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3"/>
            <p:cNvSpPr>
              <a:spLocks noEditPoints="1"/>
            </p:cNvSpPr>
            <p:nvPr/>
          </p:nvSpPr>
          <p:spPr bwMode="auto">
            <a:xfrm>
              <a:off x="7120731" y="5109370"/>
              <a:ext cx="112713" cy="117475"/>
            </a:xfrm>
            <a:custGeom>
              <a:avLst/>
              <a:gdLst>
                <a:gd name="T0" fmla="*/ 419 w 419"/>
                <a:gd name="T1" fmla="*/ 433 h 434"/>
                <a:gd name="T2" fmla="*/ 345 w 419"/>
                <a:gd name="T3" fmla="*/ 433 h 434"/>
                <a:gd name="T4" fmla="*/ 315 w 419"/>
                <a:gd name="T5" fmla="*/ 433 h 434"/>
                <a:gd name="T6" fmla="*/ 307 w 419"/>
                <a:gd name="T7" fmla="*/ 408 h 434"/>
                <a:gd name="T8" fmla="*/ 285 w 419"/>
                <a:gd name="T9" fmla="*/ 338 h 434"/>
                <a:gd name="T10" fmla="*/ 212 w 419"/>
                <a:gd name="T11" fmla="*/ 338 h 434"/>
                <a:gd name="T12" fmla="*/ 135 w 419"/>
                <a:gd name="T13" fmla="*/ 338 h 434"/>
                <a:gd name="T14" fmla="*/ 113 w 419"/>
                <a:gd name="T15" fmla="*/ 404 h 434"/>
                <a:gd name="T16" fmla="*/ 104 w 419"/>
                <a:gd name="T17" fmla="*/ 432 h 434"/>
                <a:gd name="T18" fmla="*/ 78 w 419"/>
                <a:gd name="T19" fmla="*/ 433 h 434"/>
                <a:gd name="T20" fmla="*/ 0 w 419"/>
                <a:gd name="T21" fmla="*/ 433 h 434"/>
                <a:gd name="T22" fmla="*/ 130 w 419"/>
                <a:gd name="T23" fmla="*/ 76 h 434"/>
                <a:gd name="T24" fmla="*/ 153 w 419"/>
                <a:gd name="T25" fmla="*/ 13 h 434"/>
                <a:gd name="T26" fmla="*/ 207 w 419"/>
                <a:gd name="T27" fmla="*/ 8 h 434"/>
                <a:gd name="T28" fmla="*/ 269 w 419"/>
                <a:gd name="T29" fmla="*/ 11 h 434"/>
                <a:gd name="T30" fmla="*/ 290 w 419"/>
                <a:gd name="T31" fmla="*/ 69 h 434"/>
                <a:gd name="T32" fmla="*/ 419 w 419"/>
                <a:gd name="T33" fmla="*/ 433 h 434"/>
                <a:gd name="T34" fmla="*/ 263 w 419"/>
                <a:gd name="T35" fmla="*/ 265 h 434"/>
                <a:gd name="T36" fmla="*/ 210 w 419"/>
                <a:gd name="T37" fmla="*/ 84 h 434"/>
                <a:gd name="T38" fmla="*/ 208 w 419"/>
                <a:gd name="T39" fmla="*/ 84 h 434"/>
                <a:gd name="T40" fmla="*/ 181 w 419"/>
                <a:gd name="T41" fmla="*/ 181 h 434"/>
                <a:gd name="T42" fmla="*/ 154 w 419"/>
                <a:gd name="T43" fmla="*/ 265 h 434"/>
                <a:gd name="T44" fmla="*/ 263 w 419"/>
                <a:gd name="T45" fmla="*/ 26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9" h="434">
                  <a:moveTo>
                    <a:pt x="419" y="433"/>
                  </a:moveTo>
                  <a:cubicBezTo>
                    <a:pt x="395" y="433"/>
                    <a:pt x="370" y="433"/>
                    <a:pt x="345" y="433"/>
                  </a:cubicBezTo>
                  <a:cubicBezTo>
                    <a:pt x="335" y="433"/>
                    <a:pt x="325" y="433"/>
                    <a:pt x="315" y="433"/>
                  </a:cubicBezTo>
                  <a:cubicBezTo>
                    <a:pt x="313" y="433"/>
                    <a:pt x="308" y="410"/>
                    <a:pt x="307" y="408"/>
                  </a:cubicBezTo>
                  <a:cubicBezTo>
                    <a:pt x="305" y="402"/>
                    <a:pt x="289" y="338"/>
                    <a:pt x="285" y="338"/>
                  </a:cubicBezTo>
                  <a:cubicBezTo>
                    <a:pt x="260" y="338"/>
                    <a:pt x="236" y="338"/>
                    <a:pt x="212" y="338"/>
                  </a:cubicBezTo>
                  <a:cubicBezTo>
                    <a:pt x="186" y="338"/>
                    <a:pt x="160" y="338"/>
                    <a:pt x="135" y="338"/>
                  </a:cubicBezTo>
                  <a:cubicBezTo>
                    <a:pt x="130" y="338"/>
                    <a:pt x="115" y="397"/>
                    <a:pt x="113" y="404"/>
                  </a:cubicBezTo>
                  <a:cubicBezTo>
                    <a:pt x="110" y="413"/>
                    <a:pt x="107" y="423"/>
                    <a:pt x="104" y="432"/>
                  </a:cubicBezTo>
                  <a:cubicBezTo>
                    <a:pt x="103" y="434"/>
                    <a:pt x="81" y="433"/>
                    <a:pt x="78" y="433"/>
                  </a:cubicBezTo>
                  <a:cubicBezTo>
                    <a:pt x="52" y="433"/>
                    <a:pt x="26" y="433"/>
                    <a:pt x="0" y="433"/>
                  </a:cubicBezTo>
                  <a:cubicBezTo>
                    <a:pt x="43" y="314"/>
                    <a:pt x="87" y="195"/>
                    <a:pt x="130" y="76"/>
                  </a:cubicBezTo>
                  <a:cubicBezTo>
                    <a:pt x="138" y="55"/>
                    <a:pt x="145" y="34"/>
                    <a:pt x="153" y="13"/>
                  </a:cubicBezTo>
                  <a:cubicBezTo>
                    <a:pt x="158" y="0"/>
                    <a:pt x="194" y="8"/>
                    <a:pt x="207" y="8"/>
                  </a:cubicBezTo>
                  <a:cubicBezTo>
                    <a:pt x="216" y="8"/>
                    <a:pt x="266" y="2"/>
                    <a:pt x="269" y="11"/>
                  </a:cubicBezTo>
                  <a:cubicBezTo>
                    <a:pt x="276" y="31"/>
                    <a:pt x="283" y="50"/>
                    <a:pt x="290" y="69"/>
                  </a:cubicBezTo>
                  <a:cubicBezTo>
                    <a:pt x="333" y="190"/>
                    <a:pt x="376" y="311"/>
                    <a:pt x="419" y="433"/>
                  </a:cubicBezTo>
                  <a:close/>
                  <a:moveTo>
                    <a:pt x="263" y="265"/>
                  </a:moveTo>
                  <a:cubicBezTo>
                    <a:pt x="244" y="207"/>
                    <a:pt x="216" y="145"/>
                    <a:pt x="210" y="84"/>
                  </a:cubicBezTo>
                  <a:cubicBezTo>
                    <a:pt x="209" y="84"/>
                    <a:pt x="209" y="84"/>
                    <a:pt x="208" y="84"/>
                  </a:cubicBezTo>
                  <a:cubicBezTo>
                    <a:pt x="205" y="117"/>
                    <a:pt x="191" y="150"/>
                    <a:pt x="181" y="181"/>
                  </a:cubicBezTo>
                  <a:cubicBezTo>
                    <a:pt x="172" y="209"/>
                    <a:pt x="163" y="237"/>
                    <a:pt x="154" y="265"/>
                  </a:cubicBezTo>
                  <a:cubicBezTo>
                    <a:pt x="190" y="265"/>
                    <a:pt x="227" y="265"/>
                    <a:pt x="263" y="26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4"/>
            <p:cNvSpPr>
              <a:spLocks noEditPoints="1"/>
            </p:cNvSpPr>
            <p:nvPr/>
          </p:nvSpPr>
          <p:spPr bwMode="auto">
            <a:xfrm>
              <a:off x="7252494" y="5107782"/>
              <a:ext cx="100013" cy="120650"/>
            </a:xfrm>
            <a:custGeom>
              <a:avLst/>
              <a:gdLst>
                <a:gd name="T0" fmla="*/ 368 w 368"/>
                <a:gd name="T1" fmla="*/ 441 h 446"/>
                <a:gd name="T2" fmla="*/ 273 w 368"/>
                <a:gd name="T3" fmla="*/ 441 h 446"/>
                <a:gd name="T4" fmla="*/ 254 w 368"/>
                <a:gd name="T5" fmla="*/ 438 h 446"/>
                <a:gd name="T6" fmla="*/ 228 w 368"/>
                <a:gd name="T7" fmla="*/ 395 h 446"/>
                <a:gd name="T8" fmla="*/ 170 w 368"/>
                <a:gd name="T9" fmla="*/ 301 h 446"/>
                <a:gd name="T10" fmla="*/ 111 w 368"/>
                <a:gd name="T11" fmla="*/ 276 h 446"/>
                <a:gd name="T12" fmla="*/ 103 w 368"/>
                <a:gd name="T13" fmla="*/ 294 h 446"/>
                <a:gd name="T14" fmla="*/ 103 w 368"/>
                <a:gd name="T15" fmla="*/ 409 h 446"/>
                <a:gd name="T16" fmla="*/ 103 w 368"/>
                <a:gd name="T17" fmla="*/ 441 h 446"/>
                <a:gd name="T18" fmla="*/ 72 w 368"/>
                <a:gd name="T19" fmla="*/ 441 h 446"/>
                <a:gd name="T20" fmla="*/ 6 w 368"/>
                <a:gd name="T21" fmla="*/ 438 h 446"/>
                <a:gd name="T22" fmla="*/ 6 w 368"/>
                <a:gd name="T23" fmla="*/ 372 h 446"/>
                <a:gd name="T24" fmla="*/ 6 w 368"/>
                <a:gd name="T25" fmla="*/ 135 h 446"/>
                <a:gd name="T26" fmla="*/ 6 w 368"/>
                <a:gd name="T27" fmla="*/ 38 h 446"/>
                <a:gd name="T28" fmla="*/ 11 w 368"/>
                <a:gd name="T29" fmla="*/ 9 h 446"/>
                <a:gd name="T30" fmla="*/ 224 w 368"/>
                <a:gd name="T31" fmla="*/ 15 h 446"/>
                <a:gd name="T32" fmla="*/ 315 w 368"/>
                <a:gd name="T33" fmla="*/ 98 h 446"/>
                <a:gd name="T34" fmla="*/ 220 w 368"/>
                <a:gd name="T35" fmla="*/ 247 h 446"/>
                <a:gd name="T36" fmla="*/ 287 w 368"/>
                <a:gd name="T37" fmla="*/ 314 h 446"/>
                <a:gd name="T38" fmla="*/ 310 w 368"/>
                <a:gd name="T39" fmla="*/ 351 h 446"/>
                <a:gd name="T40" fmla="*/ 368 w 368"/>
                <a:gd name="T41" fmla="*/ 441 h 446"/>
                <a:gd name="T42" fmla="*/ 103 w 368"/>
                <a:gd name="T43" fmla="*/ 82 h 446"/>
                <a:gd name="T44" fmla="*/ 103 w 368"/>
                <a:gd name="T45" fmla="*/ 170 h 446"/>
                <a:gd name="T46" fmla="*/ 103 w 368"/>
                <a:gd name="T47" fmla="*/ 202 h 446"/>
                <a:gd name="T48" fmla="*/ 145 w 368"/>
                <a:gd name="T49" fmla="*/ 202 h 446"/>
                <a:gd name="T50" fmla="*/ 205 w 368"/>
                <a:gd name="T51" fmla="*/ 103 h 446"/>
                <a:gd name="T52" fmla="*/ 103 w 368"/>
                <a:gd name="T53" fmla="*/ 82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8" h="446">
                  <a:moveTo>
                    <a:pt x="368" y="441"/>
                  </a:moveTo>
                  <a:cubicBezTo>
                    <a:pt x="337" y="441"/>
                    <a:pt x="305" y="441"/>
                    <a:pt x="273" y="441"/>
                  </a:cubicBezTo>
                  <a:cubicBezTo>
                    <a:pt x="266" y="441"/>
                    <a:pt x="258" y="444"/>
                    <a:pt x="254" y="438"/>
                  </a:cubicBezTo>
                  <a:cubicBezTo>
                    <a:pt x="246" y="424"/>
                    <a:pt x="237" y="409"/>
                    <a:pt x="228" y="395"/>
                  </a:cubicBezTo>
                  <a:cubicBezTo>
                    <a:pt x="210" y="364"/>
                    <a:pt x="192" y="330"/>
                    <a:pt x="170" y="301"/>
                  </a:cubicBezTo>
                  <a:cubicBezTo>
                    <a:pt x="154" y="280"/>
                    <a:pt x="137" y="276"/>
                    <a:pt x="111" y="276"/>
                  </a:cubicBezTo>
                  <a:cubicBezTo>
                    <a:pt x="99" y="276"/>
                    <a:pt x="103" y="282"/>
                    <a:pt x="103" y="294"/>
                  </a:cubicBezTo>
                  <a:cubicBezTo>
                    <a:pt x="103" y="332"/>
                    <a:pt x="103" y="370"/>
                    <a:pt x="103" y="409"/>
                  </a:cubicBezTo>
                  <a:cubicBezTo>
                    <a:pt x="103" y="419"/>
                    <a:pt x="103" y="430"/>
                    <a:pt x="103" y="441"/>
                  </a:cubicBezTo>
                  <a:cubicBezTo>
                    <a:pt x="103" y="442"/>
                    <a:pt x="74" y="441"/>
                    <a:pt x="72" y="441"/>
                  </a:cubicBezTo>
                  <a:cubicBezTo>
                    <a:pt x="62" y="441"/>
                    <a:pt x="6" y="446"/>
                    <a:pt x="6" y="438"/>
                  </a:cubicBezTo>
                  <a:cubicBezTo>
                    <a:pt x="6" y="416"/>
                    <a:pt x="6" y="394"/>
                    <a:pt x="6" y="372"/>
                  </a:cubicBezTo>
                  <a:cubicBezTo>
                    <a:pt x="6" y="293"/>
                    <a:pt x="6" y="214"/>
                    <a:pt x="6" y="135"/>
                  </a:cubicBezTo>
                  <a:cubicBezTo>
                    <a:pt x="6" y="103"/>
                    <a:pt x="6" y="71"/>
                    <a:pt x="6" y="38"/>
                  </a:cubicBezTo>
                  <a:cubicBezTo>
                    <a:pt x="6" y="30"/>
                    <a:pt x="0" y="9"/>
                    <a:pt x="11" y="9"/>
                  </a:cubicBezTo>
                  <a:cubicBezTo>
                    <a:pt x="80" y="9"/>
                    <a:pt x="157" y="0"/>
                    <a:pt x="224" y="15"/>
                  </a:cubicBezTo>
                  <a:cubicBezTo>
                    <a:pt x="269" y="25"/>
                    <a:pt x="306" y="52"/>
                    <a:pt x="315" y="98"/>
                  </a:cubicBezTo>
                  <a:cubicBezTo>
                    <a:pt x="329" y="168"/>
                    <a:pt x="287" y="228"/>
                    <a:pt x="220" y="247"/>
                  </a:cubicBezTo>
                  <a:cubicBezTo>
                    <a:pt x="247" y="266"/>
                    <a:pt x="268" y="284"/>
                    <a:pt x="287" y="314"/>
                  </a:cubicBezTo>
                  <a:cubicBezTo>
                    <a:pt x="295" y="326"/>
                    <a:pt x="303" y="338"/>
                    <a:pt x="310" y="351"/>
                  </a:cubicBezTo>
                  <a:cubicBezTo>
                    <a:pt x="330" y="381"/>
                    <a:pt x="349" y="411"/>
                    <a:pt x="368" y="441"/>
                  </a:cubicBezTo>
                  <a:close/>
                  <a:moveTo>
                    <a:pt x="103" y="82"/>
                  </a:moveTo>
                  <a:cubicBezTo>
                    <a:pt x="103" y="111"/>
                    <a:pt x="103" y="140"/>
                    <a:pt x="103" y="170"/>
                  </a:cubicBezTo>
                  <a:cubicBezTo>
                    <a:pt x="103" y="175"/>
                    <a:pt x="100" y="198"/>
                    <a:pt x="103" y="202"/>
                  </a:cubicBezTo>
                  <a:cubicBezTo>
                    <a:pt x="107" y="207"/>
                    <a:pt x="138" y="202"/>
                    <a:pt x="145" y="202"/>
                  </a:cubicBezTo>
                  <a:cubicBezTo>
                    <a:pt x="193" y="202"/>
                    <a:pt x="239" y="149"/>
                    <a:pt x="205" y="103"/>
                  </a:cubicBezTo>
                  <a:cubicBezTo>
                    <a:pt x="183" y="74"/>
                    <a:pt x="135" y="82"/>
                    <a:pt x="103" y="8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5"/>
            <p:cNvSpPr>
              <a:spLocks/>
            </p:cNvSpPr>
            <p:nvPr/>
          </p:nvSpPr>
          <p:spPr bwMode="auto">
            <a:xfrm>
              <a:off x="6555581" y="4212432"/>
              <a:ext cx="557213" cy="493712"/>
            </a:xfrm>
            <a:custGeom>
              <a:avLst/>
              <a:gdLst>
                <a:gd name="T0" fmla="*/ 8 w 2059"/>
                <a:gd name="T1" fmla="*/ 1828 h 1828"/>
                <a:gd name="T2" fmla="*/ 66 w 2059"/>
                <a:gd name="T3" fmla="*/ 1828 h 1828"/>
                <a:gd name="T4" fmla="*/ 128 w 2059"/>
                <a:gd name="T5" fmla="*/ 1828 h 1828"/>
                <a:gd name="T6" fmla="*/ 2059 w 2059"/>
                <a:gd name="T7" fmla="*/ 973 h 1828"/>
                <a:gd name="T8" fmla="*/ 2003 w 2059"/>
                <a:gd name="T9" fmla="*/ 973 h 1828"/>
                <a:gd name="T10" fmla="*/ 2003 w 2059"/>
                <a:gd name="T11" fmla="*/ 0 h 1828"/>
                <a:gd name="T12" fmla="*/ 973 w 2059"/>
                <a:gd name="T13" fmla="*/ 0 h 1828"/>
                <a:gd name="T14" fmla="*/ 973 w 2059"/>
                <a:gd name="T15" fmla="*/ 973 h 1828"/>
                <a:gd name="T16" fmla="*/ 0 w 2059"/>
                <a:gd name="T17" fmla="*/ 973 h 1828"/>
                <a:gd name="T18" fmla="*/ 0 w 2059"/>
                <a:gd name="T19" fmla="*/ 1828 h 1828"/>
                <a:gd name="T20" fmla="*/ 5 w 2059"/>
                <a:gd name="T21" fmla="*/ 1828 h 1828"/>
                <a:gd name="T22" fmla="*/ 8 w 2059"/>
                <a:gd name="T23" fmla="*/ 1828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9" h="1828">
                  <a:moveTo>
                    <a:pt x="8" y="1828"/>
                  </a:moveTo>
                  <a:cubicBezTo>
                    <a:pt x="27" y="1828"/>
                    <a:pt x="46" y="1828"/>
                    <a:pt x="66" y="1828"/>
                  </a:cubicBezTo>
                  <a:cubicBezTo>
                    <a:pt x="86" y="1828"/>
                    <a:pt x="107" y="1828"/>
                    <a:pt x="128" y="1828"/>
                  </a:cubicBezTo>
                  <a:cubicBezTo>
                    <a:pt x="564" y="1828"/>
                    <a:pt x="1329" y="1828"/>
                    <a:pt x="2059" y="973"/>
                  </a:cubicBezTo>
                  <a:cubicBezTo>
                    <a:pt x="2003" y="973"/>
                    <a:pt x="2003" y="973"/>
                    <a:pt x="2003" y="973"/>
                  </a:cubicBezTo>
                  <a:cubicBezTo>
                    <a:pt x="2003" y="0"/>
                    <a:pt x="2003" y="0"/>
                    <a:pt x="2003" y="0"/>
                  </a:cubicBezTo>
                  <a:cubicBezTo>
                    <a:pt x="973" y="0"/>
                    <a:pt x="973" y="0"/>
                    <a:pt x="973" y="0"/>
                  </a:cubicBezTo>
                  <a:cubicBezTo>
                    <a:pt x="973" y="973"/>
                    <a:pt x="973" y="973"/>
                    <a:pt x="973" y="973"/>
                  </a:cubicBezTo>
                  <a:cubicBezTo>
                    <a:pt x="0" y="973"/>
                    <a:pt x="0" y="973"/>
                    <a:pt x="0" y="973"/>
                  </a:cubicBezTo>
                  <a:cubicBezTo>
                    <a:pt x="0" y="1828"/>
                    <a:pt x="0" y="1828"/>
                    <a:pt x="0" y="1828"/>
                  </a:cubicBezTo>
                  <a:cubicBezTo>
                    <a:pt x="5" y="1828"/>
                    <a:pt x="5" y="1828"/>
                    <a:pt x="5" y="1828"/>
                  </a:cubicBezTo>
                  <a:cubicBezTo>
                    <a:pt x="8" y="1828"/>
                    <a:pt x="8" y="1828"/>
                    <a:pt x="8" y="1828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6"/>
            <p:cNvSpPr>
              <a:spLocks/>
            </p:cNvSpPr>
            <p:nvPr/>
          </p:nvSpPr>
          <p:spPr bwMode="auto">
            <a:xfrm>
              <a:off x="6817519" y="4474370"/>
              <a:ext cx="546100" cy="546100"/>
            </a:xfrm>
            <a:custGeom>
              <a:avLst/>
              <a:gdLst>
                <a:gd name="T0" fmla="*/ 1746 w 2018"/>
                <a:gd name="T1" fmla="*/ 0 h 2018"/>
                <a:gd name="T2" fmla="*/ 1681 w 2018"/>
                <a:gd name="T3" fmla="*/ 0 h 2018"/>
                <a:gd name="T4" fmla="*/ 1606 w 2018"/>
                <a:gd name="T5" fmla="*/ 0 h 2018"/>
                <a:gd name="T6" fmla="*/ 1601 w 2018"/>
                <a:gd name="T7" fmla="*/ 12 h 2018"/>
                <a:gd name="T8" fmla="*/ 1595 w 2018"/>
                <a:gd name="T9" fmla="*/ 26 h 2018"/>
                <a:gd name="T10" fmla="*/ 1594 w 2018"/>
                <a:gd name="T11" fmla="*/ 28 h 2018"/>
                <a:gd name="T12" fmla="*/ 1317 w 2018"/>
                <a:gd name="T13" fmla="*/ 559 h 2018"/>
                <a:gd name="T14" fmla="*/ 875 w 2018"/>
                <a:gd name="T15" fmla="*/ 1009 h 2018"/>
                <a:gd name="T16" fmla="*/ 327 w 2018"/>
                <a:gd name="T17" fmla="*/ 1332 h 2018"/>
                <a:gd name="T18" fmla="*/ 0 w 2018"/>
                <a:gd name="T19" fmla="*/ 1442 h 2018"/>
                <a:gd name="T20" fmla="*/ 0 w 2018"/>
                <a:gd name="T21" fmla="*/ 2018 h 2018"/>
                <a:gd name="T22" fmla="*/ 1037 w 2018"/>
                <a:gd name="T23" fmla="*/ 2018 h 2018"/>
                <a:gd name="T24" fmla="*/ 1037 w 2018"/>
                <a:gd name="T25" fmla="*/ 1037 h 2018"/>
                <a:gd name="T26" fmla="*/ 2018 w 2018"/>
                <a:gd name="T27" fmla="*/ 1037 h 2018"/>
                <a:gd name="T28" fmla="*/ 2018 w 2018"/>
                <a:gd name="T29" fmla="*/ 0 h 2018"/>
                <a:gd name="T30" fmla="*/ 1746 w 2018"/>
                <a:gd name="T31" fmla="*/ 0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8" h="2018">
                  <a:moveTo>
                    <a:pt x="1746" y="0"/>
                  </a:moveTo>
                  <a:cubicBezTo>
                    <a:pt x="1681" y="0"/>
                    <a:pt x="1681" y="0"/>
                    <a:pt x="1681" y="0"/>
                  </a:cubicBezTo>
                  <a:cubicBezTo>
                    <a:pt x="1606" y="0"/>
                    <a:pt x="1606" y="0"/>
                    <a:pt x="1606" y="0"/>
                  </a:cubicBezTo>
                  <a:cubicBezTo>
                    <a:pt x="1601" y="12"/>
                    <a:pt x="1601" y="12"/>
                    <a:pt x="1601" y="12"/>
                  </a:cubicBezTo>
                  <a:cubicBezTo>
                    <a:pt x="1599" y="17"/>
                    <a:pt x="1597" y="21"/>
                    <a:pt x="1595" y="26"/>
                  </a:cubicBezTo>
                  <a:cubicBezTo>
                    <a:pt x="1594" y="28"/>
                    <a:pt x="1594" y="28"/>
                    <a:pt x="1594" y="28"/>
                  </a:cubicBezTo>
                  <a:cubicBezTo>
                    <a:pt x="1537" y="210"/>
                    <a:pt x="1444" y="388"/>
                    <a:pt x="1317" y="559"/>
                  </a:cubicBezTo>
                  <a:cubicBezTo>
                    <a:pt x="1195" y="724"/>
                    <a:pt x="1046" y="875"/>
                    <a:pt x="875" y="1009"/>
                  </a:cubicBezTo>
                  <a:cubicBezTo>
                    <a:pt x="704" y="1141"/>
                    <a:pt x="520" y="1250"/>
                    <a:pt x="327" y="1332"/>
                  </a:cubicBezTo>
                  <a:cubicBezTo>
                    <a:pt x="218" y="1379"/>
                    <a:pt x="109" y="1415"/>
                    <a:pt x="0" y="1442"/>
                  </a:cubicBezTo>
                  <a:cubicBezTo>
                    <a:pt x="0" y="2018"/>
                    <a:pt x="0" y="2018"/>
                    <a:pt x="0" y="2018"/>
                  </a:cubicBezTo>
                  <a:cubicBezTo>
                    <a:pt x="1037" y="2018"/>
                    <a:pt x="1037" y="2018"/>
                    <a:pt x="1037" y="2018"/>
                  </a:cubicBezTo>
                  <a:cubicBezTo>
                    <a:pt x="1037" y="1037"/>
                    <a:pt x="1037" y="1037"/>
                    <a:pt x="1037" y="1037"/>
                  </a:cubicBezTo>
                  <a:cubicBezTo>
                    <a:pt x="2018" y="1037"/>
                    <a:pt x="2018" y="1037"/>
                    <a:pt x="2018" y="1037"/>
                  </a:cubicBezTo>
                  <a:cubicBezTo>
                    <a:pt x="2018" y="0"/>
                    <a:pt x="2018" y="0"/>
                    <a:pt x="2018" y="0"/>
                  </a:cubicBezTo>
                  <a:cubicBezTo>
                    <a:pt x="1746" y="0"/>
                    <a:pt x="1746" y="0"/>
                    <a:pt x="1746" y="0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7"/>
            <p:cNvSpPr>
              <a:spLocks/>
            </p:cNvSpPr>
            <p:nvPr/>
          </p:nvSpPr>
          <p:spPr bwMode="auto">
            <a:xfrm>
              <a:off x="6742906" y="4242595"/>
              <a:ext cx="554038" cy="612775"/>
            </a:xfrm>
            <a:custGeom>
              <a:avLst/>
              <a:gdLst>
                <a:gd name="T0" fmla="*/ 2047 w 2047"/>
                <a:gd name="T1" fmla="*/ 583 h 2269"/>
                <a:gd name="T2" fmla="*/ 1899 w 2047"/>
                <a:gd name="T3" fmla="*/ 0 h 2269"/>
                <a:gd name="T4" fmla="*/ 1546 w 2047"/>
                <a:gd name="T5" fmla="*/ 486 h 2269"/>
                <a:gd name="T6" fmla="*/ 1742 w 2047"/>
                <a:gd name="T7" fmla="*/ 485 h 2269"/>
                <a:gd name="T8" fmla="*/ 0 w 2047"/>
                <a:gd name="T9" fmla="*/ 1761 h 2269"/>
                <a:gd name="T10" fmla="*/ 0 w 2047"/>
                <a:gd name="T11" fmla="*/ 2269 h 2269"/>
                <a:gd name="T12" fmla="*/ 279 w 2047"/>
                <a:gd name="T13" fmla="*/ 2220 h 2269"/>
                <a:gd name="T14" fmla="*/ 1798 w 2047"/>
                <a:gd name="T15" fmla="*/ 861 h 2269"/>
                <a:gd name="T16" fmla="*/ 1798 w 2047"/>
                <a:gd name="T17" fmla="*/ 861 h 2269"/>
                <a:gd name="T18" fmla="*/ 1806 w 2047"/>
                <a:gd name="T19" fmla="*/ 842 h 2269"/>
                <a:gd name="T20" fmla="*/ 1803 w 2047"/>
                <a:gd name="T21" fmla="*/ 842 h 2269"/>
                <a:gd name="T22" fmla="*/ 1871 w 2047"/>
                <a:gd name="T23" fmla="*/ 510 h 2269"/>
                <a:gd name="T24" fmla="*/ 2047 w 2047"/>
                <a:gd name="T25" fmla="*/ 583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7" h="2269">
                  <a:moveTo>
                    <a:pt x="2047" y="583"/>
                  </a:moveTo>
                  <a:cubicBezTo>
                    <a:pt x="1899" y="0"/>
                    <a:pt x="1899" y="0"/>
                    <a:pt x="1899" y="0"/>
                  </a:cubicBezTo>
                  <a:cubicBezTo>
                    <a:pt x="1546" y="486"/>
                    <a:pt x="1546" y="486"/>
                    <a:pt x="1546" y="486"/>
                  </a:cubicBezTo>
                  <a:cubicBezTo>
                    <a:pt x="1742" y="485"/>
                    <a:pt x="1742" y="485"/>
                    <a:pt x="1742" y="485"/>
                  </a:cubicBezTo>
                  <a:cubicBezTo>
                    <a:pt x="1093" y="1521"/>
                    <a:pt x="363" y="1717"/>
                    <a:pt x="0" y="1761"/>
                  </a:cubicBezTo>
                  <a:cubicBezTo>
                    <a:pt x="0" y="2269"/>
                    <a:pt x="0" y="2269"/>
                    <a:pt x="0" y="2269"/>
                  </a:cubicBezTo>
                  <a:cubicBezTo>
                    <a:pt x="93" y="2261"/>
                    <a:pt x="186" y="2244"/>
                    <a:pt x="279" y="2220"/>
                  </a:cubicBezTo>
                  <a:cubicBezTo>
                    <a:pt x="955" y="2045"/>
                    <a:pt x="1602" y="1490"/>
                    <a:pt x="1798" y="861"/>
                  </a:cubicBezTo>
                  <a:cubicBezTo>
                    <a:pt x="1798" y="861"/>
                    <a:pt x="1798" y="861"/>
                    <a:pt x="1798" y="861"/>
                  </a:cubicBezTo>
                  <a:cubicBezTo>
                    <a:pt x="1800" y="855"/>
                    <a:pt x="1803" y="849"/>
                    <a:pt x="1806" y="842"/>
                  </a:cubicBezTo>
                  <a:cubicBezTo>
                    <a:pt x="1803" y="842"/>
                    <a:pt x="1803" y="842"/>
                    <a:pt x="1803" y="842"/>
                  </a:cubicBezTo>
                  <a:cubicBezTo>
                    <a:pt x="1835" y="735"/>
                    <a:pt x="1858" y="624"/>
                    <a:pt x="1871" y="510"/>
                  </a:cubicBezTo>
                  <a:cubicBezTo>
                    <a:pt x="2047" y="583"/>
                    <a:pt x="2047" y="583"/>
                    <a:pt x="2047" y="583"/>
                  </a:cubicBezTo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8"/>
            <p:cNvSpPr>
              <a:spLocks noEditPoints="1"/>
            </p:cNvSpPr>
            <p:nvPr/>
          </p:nvSpPr>
          <p:spPr bwMode="auto">
            <a:xfrm>
              <a:off x="6555581" y="4688682"/>
              <a:ext cx="33338" cy="17462"/>
            </a:xfrm>
            <a:custGeom>
              <a:avLst/>
              <a:gdLst>
                <a:gd name="T0" fmla="*/ 8 w 128"/>
                <a:gd name="T1" fmla="*/ 68 h 68"/>
                <a:gd name="T2" fmla="*/ 8 w 128"/>
                <a:gd name="T3" fmla="*/ 68 h 68"/>
                <a:gd name="T4" fmla="*/ 66 w 128"/>
                <a:gd name="T5" fmla="*/ 68 h 68"/>
                <a:gd name="T6" fmla="*/ 128 w 128"/>
                <a:gd name="T7" fmla="*/ 68 h 68"/>
                <a:gd name="T8" fmla="*/ 128 w 128"/>
                <a:gd name="T9" fmla="*/ 68 h 68"/>
                <a:gd name="T10" fmla="*/ 66 w 128"/>
                <a:gd name="T11" fmla="*/ 68 h 68"/>
                <a:gd name="T12" fmla="*/ 8 w 128"/>
                <a:gd name="T13" fmla="*/ 68 h 68"/>
                <a:gd name="T14" fmla="*/ 0 w 128"/>
                <a:gd name="T15" fmla="*/ 0 h 68"/>
                <a:gd name="T16" fmla="*/ 0 w 128"/>
                <a:gd name="T17" fmla="*/ 68 h 68"/>
                <a:gd name="T18" fmla="*/ 0 w 128"/>
                <a:gd name="T19" fmla="*/ 68 h 68"/>
                <a:gd name="T20" fmla="*/ 0 w 128"/>
                <a:gd name="T21" fmla="*/ 0 h 68"/>
                <a:gd name="T22" fmla="*/ 0 w 128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68">
                  <a:moveTo>
                    <a:pt x="8" y="68"/>
                  </a:moveTo>
                  <a:cubicBezTo>
                    <a:pt x="8" y="68"/>
                    <a:pt x="8" y="68"/>
                    <a:pt x="8" y="68"/>
                  </a:cubicBezTo>
                  <a:cubicBezTo>
                    <a:pt x="27" y="68"/>
                    <a:pt x="46" y="68"/>
                    <a:pt x="66" y="68"/>
                  </a:cubicBezTo>
                  <a:cubicBezTo>
                    <a:pt x="86" y="68"/>
                    <a:pt x="106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07" y="68"/>
                    <a:pt x="86" y="68"/>
                    <a:pt x="66" y="68"/>
                  </a:cubicBezTo>
                  <a:cubicBezTo>
                    <a:pt x="46" y="68"/>
                    <a:pt x="27" y="68"/>
                    <a:pt x="8" y="68"/>
                  </a:cubicBezTo>
                  <a:moveTo>
                    <a:pt x="0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9"/>
            <p:cNvSpPr>
              <a:spLocks/>
            </p:cNvSpPr>
            <p:nvPr/>
          </p:nvSpPr>
          <p:spPr bwMode="auto">
            <a:xfrm>
              <a:off x="6555581" y="4212432"/>
              <a:ext cx="557213" cy="493712"/>
            </a:xfrm>
            <a:custGeom>
              <a:avLst/>
              <a:gdLst>
                <a:gd name="T0" fmla="*/ 2003 w 2059"/>
                <a:gd name="T1" fmla="*/ 0 h 1828"/>
                <a:gd name="T2" fmla="*/ 1935 w 2059"/>
                <a:gd name="T3" fmla="*/ 0 h 1828"/>
                <a:gd name="T4" fmla="*/ 1935 w 2059"/>
                <a:gd name="T5" fmla="*/ 905 h 1828"/>
                <a:gd name="T6" fmla="*/ 1935 w 2059"/>
                <a:gd name="T7" fmla="*/ 968 h 1828"/>
                <a:gd name="T8" fmla="*/ 60 w 2059"/>
                <a:gd name="T9" fmla="*/ 1760 h 1828"/>
                <a:gd name="T10" fmla="*/ 0 w 2059"/>
                <a:gd name="T11" fmla="*/ 1760 h 1828"/>
                <a:gd name="T12" fmla="*/ 0 w 2059"/>
                <a:gd name="T13" fmla="*/ 1828 h 1828"/>
                <a:gd name="T14" fmla="*/ 5 w 2059"/>
                <a:gd name="T15" fmla="*/ 1828 h 1828"/>
                <a:gd name="T16" fmla="*/ 8 w 2059"/>
                <a:gd name="T17" fmla="*/ 1828 h 1828"/>
                <a:gd name="T18" fmla="*/ 8 w 2059"/>
                <a:gd name="T19" fmla="*/ 1828 h 1828"/>
                <a:gd name="T20" fmla="*/ 8 w 2059"/>
                <a:gd name="T21" fmla="*/ 1828 h 1828"/>
                <a:gd name="T22" fmla="*/ 66 w 2059"/>
                <a:gd name="T23" fmla="*/ 1828 h 1828"/>
                <a:gd name="T24" fmla="*/ 128 w 2059"/>
                <a:gd name="T25" fmla="*/ 1828 h 1828"/>
                <a:gd name="T26" fmla="*/ 2059 w 2059"/>
                <a:gd name="T27" fmla="*/ 973 h 1828"/>
                <a:gd name="T28" fmla="*/ 2003 w 2059"/>
                <a:gd name="T29" fmla="*/ 973 h 1828"/>
                <a:gd name="T30" fmla="*/ 2003 w 2059"/>
                <a:gd name="T31" fmla="*/ 973 h 1828"/>
                <a:gd name="T32" fmla="*/ 2003 w 2059"/>
                <a:gd name="T33" fmla="*/ 0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9" h="1828">
                  <a:moveTo>
                    <a:pt x="2003" y="0"/>
                  </a:moveTo>
                  <a:cubicBezTo>
                    <a:pt x="1935" y="0"/>
                    <a:pt x="1935" y="0"/>
                    <a:pt x="1935" y="0"/>
                  </a:cubicBezTo>
                  <a:cubicBezTo>
                    <a:pt x="1935" y="905"/>
                    <a:pt x="1935" y="905"/>
                    <a:pt x="1935" y="905"/>
                  </a:cubicBezTo>
                  <a:cubicBezTo>
                    <a:pt x="1935" y="968"/>
                    <a:pt x="1935" y="968"/>
                    <a:pt x="1935" y="968"/>
                  </a:cubicBezTo>
                  <a:cubicBezTo>
                    <a:pt x="1224" y="1754"/>
                    <a:pt x="484" y="1760"/>
                    <a:pt x="60" y="1760"/>
                  </a:cubicBezTo>
                  <a:cubicBezTo>
                    <a:pt x="39" y="1760"/>
                    <a:pt x="19" y="1760"/>
                    <a:pt x="0" y="1760"/>
                  </a:cubicBezTo>
                  <a:cubicBezTo>
                    <a:pt x="0" y="1828"/>
                    <a:pt x="0" y="1828"/>
                    <a:pt x="0" y="1828"/>
                  </a:cubicBezTo>
                  <a:cubicBezTo>
                    <a:pt x="5" y="1828"/>
                    <a:pt x="5" y="1828"/>
                    <a:pt x="5" y="1828"/>
                  </a:cubicBezTo>
                  <a:cubicBezTo>
                    <a:pt x="8" y="1828"/>
                    <a:pt x="8" y="1828"/>
                    <a:pt x="8" y="1828"/>
                  </a:cubicBezTo>
                  <a:cubicBezTo>
                    <a:pt x="8" y="1828"/>
                    <a:pt x="8" y="1828"/>
                    <a:pt x="8" y="1828"/>
                  </a:cubicBezTo>
                  <a:cubicBezTo>
                    <a:pt x="8" y="1828"/>
                    <a:pt x="8" y="1828"/>
                    <a:pt x="8" y="1828"/>
                  </a:cubicBezTo>
                  <a:cubicBezTo>
                    <a:pt x="27" y="1828"/>
                    <a:pt x="46" y="1828"/>
                    <a:pt x="66" y="1828"/>
                  </a:cubicBezTo>
                  <a:cubicBezTo>
                    <a:pt x="86" y="1828"/>
                    <a:pt x="107" y="1828"/>
                    <a:pt x="128" y="1828"/>
                  </a:cubicBezTo>
                  <a:cubicBezTo>
                    <a:pt x="564" y="1828"/>
                    <a:pt x="1329" y="1828"/>
                    <a:pt x="2059" y="973"/>
                  </a:cubicBezTo>
                  <a:cubicBezTo>
                    <a:pt x="2003" y="973"/>
                    <a:pt x="2003" y="973"/>
                    <a:pt x="2003" y="973"/>
                  </a:cubicBezTo>
                  <a:cubicBezTo>
                    <a:pt x="2003" y="973"/>
                    <a:pt x="2003" y="973"/>
                    <a:pt x="2003" y="973"/>
                  </a:cubicBezTo>
                  <a:cubicBezTo>
                    <a:pt x="2003" y="0"/>
                    <a:pt x="2003" y="0"/>
                    <a:pt x="2003" y="0"/>
                  </a:cubicBezTo>
                </a:path>
              </a:pathLst>
            </a:custGeom>
            <a:solidFill>
              <a:srgbClr val="71C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30"/>
            <p:cNvSpPr>
              <a:spLocks noChangeArrowheads="1"/>
            </p:cNvSpPr>
            <p:nvPr/>
          </p:nvSpPr>
          <p:spPr bwMode="auto">
            <a:xfrm>
              <a:off x="6817519" y="5003007"/>
              <a:ext cx="1588" cy="174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Rectangle 31"/>
            <p:cNvSpPr>
              <a:spLocks noChangeArrowheads="1"/>
            </p:cNvSpPr>
            <p:nvPr/>
          </p:nvSpPr>
          <p:spPr bwMode="auto">
            <a:xfrm>
              <a:off x="6817519" y="5003007"/>
              <a:ext cx="1588" cy="17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2"/>
            <p:cNvSpPr>
              <a:spLocks/>
            </p:cNvSpPr>
            <p:nvPr/>
          </p:nvSpPr>
          <p:spPr bwMode="auto">
            <a:xfrm>
              <a:off x="6817519" y="4474370"/>
              <a:ext cx="546100" cy="546100"/>
            </a:xfrm>
            <a:custGeom>
              <a:avLst/>
              <a:gdLst>
                <a:gd name="T0" fmla="*/ 344 w 344"/>
                <a:gd name="T1" fmla="*/ 0 h 344"/>
                <a:gd name="T2" fmla="*/ 333 w 344"/>
                <a:gd name="T3" fmla="*/ 0 h 344"/>
                <a:gd name="T4" fmla="*/ 333 w 344"/>
                <a:gd name="T5" fmla="*/ 166 h 344"/>
                <a:gd name="T6" fmla="*/ 166 w 344"/>
                <a:gd name="T7" fmla="*/ 166 h 344"/>
                <a:gd name="T8" fmla="*/ 166 w 344"/>
                <a:gd name="T9" fmla="*/ 333 h 344"/>
                <a:gd name="T10" fmla="*/ 0 w 344"/>
                <a:gd name="T11" fmla="*/ 333 h 344"/>
                <a:gd name="T12" fmla="*/ 0 w 344"/>
                <a:gd name="T13" fmla="*/ 344 h 344"/>
                <a:gd name="T14" fmla="*/ 177 w 344"/>
                <a:gd name="T15" fmla="*/ 344 h 344"/>
                <a:gd name="T16" fmla="*/ 177 w 344"/>
                <a:gd name="T17" fmla="*/ 177 h 344"/>
                <a:gd name="T18" fmla="*/ 344 w 344"/>
                <a:gd name="T19" fmla="*/ 177 h 344"/>
                <a:gd name="T20" fmla="*/ 344 w 344"/>
                <a:gd name="T2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344">
                  <a:moveTo>
                    <a:pt x="344" y="0"/>
                  </a:moveTo>
                  <a:lnTo>
                    <a:pt x="333" y="0"/>
                  </a:lnTo>
                  <a:lnTo>
                    <a:pt x="333" y="166"/>
                  </a:lnTo>
                  <a:lnTo>
                    <a:pt x="166" y="166"/>
                  </a:lnTo>
                  <a:lnTo>
                    <a:pt x="166" y="33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177" y="344"/>
                  </a:lnTo>
                  <a:lnTo>
                    <a:pt x="177" y="177"/>
                  </a:lnTo>
                  <a:lnTo>
                    <a:pt x="344" y="177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1C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3"/>
            <p:cNvSpPr>
              <a:spLocks/>
            </p:cNvSpPr>
            <p:nvPr/>
          </p:nvSpPr>
          <p:spPr bwMode="auto">
            <a:xfrm>
              <a:off x="6817519" y="4474370"/>
              <a:ext cx="546100" cy="546100"/>
            </a:xfrm>
            <a:custGeom>
              <a:avLst/>
              <a:gdLst>
                <a:gd name="T0" fmla="*/ 344 w 344"/>
                <a:gd name="T1" fmla="*/ 0 h 344"/>
                <a:gd name="T2" fmla="*/ 333 w 344"/>
                <a:gd name="T3" fmla="*/ 0 h 344"/>
                <a:gd name="T4" fmla="*/ 333 w 344"/>
                <a:gd name="T5" fmla="*/ 166 h 344"/>
                <a:gd name="T6" fmla="*/ 166 w 344"/>
                <a:gd name="T7" fmla="*/ 166 h 344"/>
                <a:gd name="T8" fmla="*/ 166 w 344"/>
                <a:gd name="T9" fmla="*/ 333 h 344"/>
                <a:gd name="T10" fmla="*/ 0 w 344"/>
                <a:gd name="T11" fmla="*/ 333 h 344"/>
                <a:gd name="T12" fmla="*/ 0 w 344"/>
                <a:gd name="T13" fmla="*/ 344 h 344"/>
                <a:gd name="T14" fmla="*/ 177 w 344"/>
                <a:gd name="T15" fmla="*/ 344 h 344"/>
                <a:gd name="T16" fmla="*/ 177 w 344"/>
                <a:gd name="T17" fmla="*/ 177 h 344"/>
                <a:gd name="T18" fmla="*/ 344 w 344"/>
                <a:gd name="T19" fmla="*/ 177 h 344"/>
                <a:gd name="T20" fmla="*/ 344 w 344"/>
                <a:gd name="T2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344">
                  <a:moveTo>
                    <a:pt x="344" y="0"/>
                  </a:moveTo>
                  <a:lnTo>
                    <a:pt x="333" y="0"/>
                  </a:lnTo>
                  <a:lnTo>
                    <a:pt x="333" y="166"/>
                  </a:lnTo>
                  <a:lnTo>
                    <a:pt x="166" y="166"/>
                  </a:lnTo>
                  <a:lnTo>
                    <a:pt x="166" y="333"/>
                  </a:lnTo>
                  <a:lnTo>
                    <a:pt x="0" y="333"/>
                  </a:lnTo>
                  <a:lnTo>
                    <a:pt x="0" y="344"/>
                  </a:lnTo>
                  <a:lnTo>
                    <a:pt x="177" y="344"/>
                  </a:lnTo>
                  <a:lnTo>
                    <a:pt x="177" y="177"/>
                  </a:lnTo>
                  <a:lnTo>
                    <a:pt x="344" y="177"/>
                  </a:lnTo>
                  <a:lnTo>
                    <a:pt x="3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4"/>
            <p:cNvSpPr>
              <a:spLocks noEditPoints="1"/>
            </p:cNvSpPr>
            <p:nvPr/>
          </p:nvSpPr>
          <p:spPr bwMode="auto">
            <a:xfrm>
              <a:off x="6742906" y="4242595"/>
              <a:ext cx="554038" cy="612775"/>
            </a:xfrm>
            <a:custGeom>
              <a:avLst/>
              <a:gdLst>
                <a:gd name="T0" fmla="*/ 0 w 2046"/>
                <a:gd name="T1" fmla="*/ 2194 h 2269"/>
                <a:gd name="T2" fmla="*/ 0 w 2046"/>
                <a:gd name="T3" fmla="*/ 2194 h 2269"/>
                <a:gd name="T4" fmla="*/ 0 w 2046"/>
                <a:gd name="T5" fmla="*/ 2269 h 2269"/>
                <a:gd name="T6" fmla="*/ 0 w 2046"/>
                <a:gd name="T7" fmla="*/ 2269 h 2269"/>
                <a:gd name="T8" fmla="*/ 0 w 2046"/>
                <a:gd name="T9" fmla="*/ 2194 h 2269"/>
                <a:gd name="T10" fmla="*/ 1871 w 2046"/>
                <a:gd name="T11" fmla="*/ 510 h 2269"/>
                <a:gd name="T12" fmla="*/ 1871 w 2046"/>
                <a:gd name="T13" fmla="*/ 510 h 2269"/>
                <a:gd name="T14" fmla="*/ 2046 w 2046"/>
                <a:gd name="T15" fmla="*/ 583 h 2269"/>
                <a:gd name="T16" fmla="*/ 2046 w 2046"/>
                <a:gd name="T17" fmla="*/ 583 h 2269"/>
                <a:gd name="T18" fmla="*/ 1871 w 2046"/>
                <a:gd name="T19" fmla="*/ 510 h 2269"/>
                <a:gd name="T20" fmla="*/ 1899 w 2046"/>
                <a:gd name="T21" fmla="*/ 0 h 2269"/>
                <a:gd name="T22" fmla="*/ 1861 w 2046"/>
                <a:gd name="T23" fmla="*/ 51 h 2269"/>
                <a:gd name="T24" fmla="*/ 1861 w 2046"/>
                <a:gd name="T25" fmla="*/ 52 h 2269"/>
                <a:gd name="T26" fmla="*/ 1899 w 2046"/>
                <a:gd name="T27" fmla="*/ 0 h 2269"/>
                <a:gd name="T28" fmla="*/ 1899 w 2046"/>
                <a:gd name="T29" fmla="*/ 0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46" h="2269">
                  <a:moveTo>
                    <a:pt x="0" y="2194"/>
                  </a:moveTo>
                  <a:cubicBezTo>
                    <a:pt x="0" y="2194"/>
                    <a:pt x="0" y="2194"/>
                    <a:pt x="0" y="2194"/>
                  </a:cubicBezTo>
                  <a:cubicBezTo>
                    <a:pt x="0" y="2269"/>
                    <a:pt x="0" y="2269"/>
                    <a:pt x="0" y="2269"/>
                  </a:cubicBezTo>
                  <a:cubicBezTo>
                    <a:pt x="0" y="2269"/>
                    <a:pt x="0" y="2269"/>
                    <a:pt x="0" y="2269"/>
                  </a:cubicBezTo>
                  <a:cubicBezTo>
                    <a:pt x="0" y="2194"/>
                    <a:pt x="0" y="2194"/>
                    <a:pt x="0" y="2194"/>
                  </a:cubicBezTo>
                  <a:moveTo>
                    <a:pt x="1871" y="510"/>
                  </a:moveTo>
                  <a:cubicBezTo>
                    <a:pt x="1871" y="510"/>
                    <a:pt x="1871" y="510"/>
                    <a:pt x="1871" y="510"/>
                  </a:cubicBezTo>
                  <a:cubicBezTo>
                    <a:pt x="2046" y="583"/>
                    <a:pt x="2046" y="583"/>
                    <a:pt x="2046" y="583"/>
                  </a:cubicBezTo>
                  <a:cubicBezTo>
                    <a:pt x="2046" y="583"/>
                    <a:pt x="2046" y="583"/>
                    <a:pt x="2046" y="583"/>
                  </a:cubicBezTo>
                  <a:cubicBezTo>
                    <a:pt x="1871" y="510"/>
                    <a:pt x="1871" y="510"/>
                    <a:pt x="1871" y="510"/>
                  </a:cubicBezTo>
                  <a:moveTo>
                    <a:pt x="1899" y="0"/>
                  </a:moveTo>
                  <a:cubicBezTo>
                    <a:pt x="1861" y="51"/>
                    <a:pt x="1861" y="51"/>
                    <a:pt x="1861" y="51"/>
                  </a:cubicBezTo>
                  <a:cubicBezTo>
                    <a:pt x="1861" y="52"/>
                    <a:pt x="1861" y="52"/>
                    <a:pt x="1861" y="52"/>
                  </a:cubicBezTo>
                  <a:cubicBezTo>
                    <a:pt x="1899" y="0"/>
                    <a:pt x="1899" y="0"/>
                    <a:pt x="1899" y="0"/>
                  </a:cubicBezTo>
                  <a:cubicBezTo>
                    <a:pt x="1899" y="0"/>
                    <a:pt x="1899" y="0"/>
                    <a:pt x="18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"/>
            <p:cNvSpPr>
              <a:spLocks/>
            </p:cNvSpPr>
            <p:nvPr/>
          </p:nvSpPr>
          <p:spPr bwMode="auto">
            <a:xfrm>
              <a:off x="6742906" y="4242595"/>
              <a:ext cx="554038" cy="612775"/>
            </a:xfrm>
            <a:custGeom>
              <a:avLst/>
              <a:gdLst>
                <a:gd name="T0" fmla="*/ 1899 w 2046"/>
                <a:gd name="T1" fmla="*/ 0 h 2269"/>
                <a:gd name="T2" fmla="*/ 1861 w 2046"/>
                <a:gd name="T3" fmla="*/ 52 h 2269"/>
                <a:gd name="T4" fmla="*/ 1978 w 2046"/>
                <a:gd name="T5" fmla="*/ 515 h 2269"/>
                <a:gd name="T6" fmla="*/ 1803 w 2046"/>
                <a:gd name="T7" fmla="*/ 442 h 2269"/>
                <a:gd name="T8" fmla="*/ 1735 w 2046"/>
                <a:gd name="T9" fmla="*/ 774 h 2269"/>
                <a:gd name="T10" fmla="*/ 1738 w 2046"/>
                <a:gd name="T11" fmla="*/ 774 h 2269"/>
                <a:gd name="T12" fmla="*/ 1730 w 2046"/>
                <a:gd name="T13" fmla="*/ 793 h 2269"/>
                <a:gd name="T14" fmla="*/ 1730 w 2046"/>
                <a:gd name="T15" fmla="*/ 793 h 2269"/>
                <a:gd name="T16" fmla="*/ 211 w 2046"/>
                <a:gd name="T17" fmla="*/ 2152 h 2269"/>
                <a:gd name="T18" fmla="*/ 0 w 2046"/>
                <a:gd name="T19" fmla="*/ 2194 h 2269"/>
                <a:gd name="T20" fmla="*/ 0 w 2046"/>
                <a:gd name="T21" fmla="*/ 2269 h 2269"/>
                <a:gd name="T22" fmla="*/ 279 w 2046"/>
                <a:gd name="T23" fmla="*/ 2220 h 2269"/>
                <a:gd name="T24" fmla="*/ 1798 w 2046"/>
                <a:gd name="T25" fmla="*/ 861 h 2269"/>
                <a:gd name="T26" fmla="*/ 1798 w 2046"/>
                <a:gd name="T27" fmla="*/ 861 h 2269"/>
                <a:gd name="T28" fmla="*/ 1806 w 2046"/>
                <a:gd name="T29" fmla="*/ 842 h 2269"/>
                <a:gd name="T30" fmla="*/ 1803 w 2046"/>
                <a:gd name="T31" fmla="*/ 842 h 2269"/>
                <a:gd name="T32" fmla="*/ 1803 w 2046"/>
                <a:gd name="T33" fmla="*/ 842 h 2269"/>
                <a:gd name="T34" fmla="*/ 1803 w 2046"/>
                <a:gd name="T35" fmla="*/ 842 h 2269"/>
                <a:gd name="T36" fmla="*/ 1871 w 2046"/>
                <a:gd name="T37" fmla="*/ 510 h 2269"/>
                <a:gd name="T38" fmla="*/ 1871 w 2046"/>
                <a:gd name="T39" fmla="*/ 510 h 2269"/>
                <a:gd name="T40" fmla="*/ 1871 w 2046"/>
                <a:gd name="T41" fmla="*/ 510 h 2269"/>
                <a:gd name="T42" fmla="*/ 2046 w 2046"/>
                <a:gd name="T43" fmla="*/ 583 h 2269"/>
                <a:gd name="T44" fmla="*/ 1899 w 2046"/>
                <a:gd name="T45" fmla="*/ 0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6" h="2269">
                  <a:moveTo>
                    <a:pt x="1899" y="0"/>
                  </a:moveTo>
                  <a:cubicBezTo>
                    <a:pt x="1861" y="52"/>
                    <a:pt x="1861" y="52"/>
                    <a:pt x="1861" y="52"/>
                  </a:cubicBezTo>
                  <a:cubicBezTo>
                    <a:pt x="1978" y="515"/>
                    <a:pt x="1978" y="515"/>
                    <a:pt x="1978" y="515"/>
                  </a:cubicBezTo>
                  <a:cubicBezTo>
                    <a:pt x="1803" y="442"/>
                    <a:pt x="1803" y="442"/>
                    <a:pt x="1803" y="442"/>
                  </a:cubicBezTo>
                  <a:cubicBezTo>
                    <a:pt x="1790" y="556"/>
                    <a:pt x="1767" y="667"/>
                    <a:pt x="1735" y="774"/>
                  </a:cubicBezTo>
                  <a:cubicBezTo>
                    <a:pt x="1738" y="774"/>
                    <a:pt x="1738" y="774"/>
                    <a:pt x="1738" y="774"/>
                  </a:cubicBezTo>
                  <a:cubicBezTo>
                    <a:pt x="1735" y="781"/>
                    <a:pt x="1732" y="787"/>
                    <a:pt x="1730" y="793"/>
                  </a:cubicBezTo>
                  <a:cubicBezTo>
                    <a:pt x="1730" y="793"/>
                    <a:pt x="1730" y="793"/>
                    <a:pt x="1730" y="793"/>
                  </a:cubicBezTo>
                  <a:cubicBezTo>
                    <a:pt x="1534" y="1422"/>
                    <a:pt x="887" y="1977"/>
                    <a:pt x="211" y="2152"/>
                  </a:cubicBezTo>
                  <a:cubicBezTo>
                    <a:pt x="141" y="2170"/>
                    <a:pt x="71" y="2184"/>
                    <a:pt x="0" y="2194"/>
                  </a:cubicBezTo>
                  <a:cubicBezTo>
                    <a:pt x="0" y="2269"/>
                    <a:pt x="0" y="2269"/>
                    <a:pt x="0" y="2269"/>
                  </a:cubicBezTo>
                  <a:cubicBezTo>
                    <a:pt x="93" y="2261"/>
                    <a:pt x="186" y="2244"/>
                    <a:pt x="279" y="2220"/>
                  </a:cubicBezTo>
                  <a:cubicBezTo>
                    <a:pt x="955" y="2045"/>
                    <a:pt x="1602" y="1490"/>
                    <a:pt x="1798" y="861"/>
                  </a:cubicBezTo>
                  <a:cubicBezTo>
                    <a:pt x="1798" y="861"/>
                    <a:pt x="1798" y="861"/>
                    <a:pt x="1798" y="861"/>
                  </a:cubicBezTo>
                  <a:cubicBezTo>
                    <a:pt x="1800" y="855"/>
                    <a:pt x="1803" y="849"/>
                    <a:pt x="1806" y="842"/>
                  </a:cubicBezTo>
                  <a:cubicBezTo>
                    <a:pt x="1803" y="842"/>
                    <a:pt x="1803" y="842"/>
                    <a:pt x="1803" y="842"/>
                  </a:cubicBezTo>
                  <a:cubicBezTo>
                    <a:pt x="1803" y="842"/>
                    <a:pt x="1803" y="842"/>
                    <a:pt x="1803" y="842"/>
                  </a:cubicBezTo>
                  <a:cubicBezTo>
                    <a:pt x="1803" y="842"/>
                    <a:pt x="1803" y="842"/>
                    <a:pt x="1803" y="842"/>
                  </a:cubicBezTo>
                  <a:cubicBezTo>
                    <a:pt x="1835" y="735"/>
                    <a:pt x="1858" y="624"/>
                    <a:pt x="1871" y="510"/>
                  </a:cubicBezTo>
                  <a:cubicBezTo>
                    <a:pt x="1871" y="510"/>
                    <a:pt x="1871" y="510"/>
                    <a:pt x="1871" y="510"/>
                  </a:cubicBezTo>
                  <a:cubicBezTo>
                    <a:pt x="1871" y="510"/>
                    <a:pt x="1871" y="510"/>
                    <a:pt x="1871" y="510"/>
                  </a:cubicBezTo>
                  <a:cubicBezTo>
                    <a:pt x="2046" y="583"/>
                    <a:pt x="2046" y="583"/>
                    <a:pt x="2046" y="583"/>
                  </a:cubicBezTo>
                  <a:cubicBezTo>
                    <a:pt x="1899" y="0"/>
                    <a:pt x="1899" y="0"/>
                    <a:pt x="1899" y="0"/>
                  </a:cubicBezTo>
                </a:path>
              </a:pathLst>
            </a:custGeom>
            <a:solidFill>
              <a:srgbClr val="F7A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8" name="组合 327"/>
          <p:cNvGrpSpPr/>
          <p:nvPr/>
        </p:nvGrpSpPr>
        <p:grpSpPr>
          <a:xfrm>
            <a:off x="7505421" y="3661103"/>
            <a:ext cx="855663" cy="1103313"/>
            <a:chOff x="7892256" y="4212432"/>
            <a:chExt cx="855663" cy="1103313"/>
          </a:xfrm>
        </p:grpSpPr>
        <p:sp>
          <p:nvSpPr>
            <p:cNvPr id="158" name="Freeform 36"/>
            <p:cNvSpPr>
              <a:spLocks/>
            </p:cNvSpPr>
            <p:nvPr/>
          </p:nvSpPr>
          <p:spPr bwMode="auto">
            <a:xfrm>
              <a:off x="8017669" y="5268120"/>
              <a:ext cx="41275" cy="47625"/>
            </a:xfrm>
            <a:custGeom>
              <a:avLst/>
              <a:gdLst>
                <a:gd name="T0" fmla="*/ 150 w 153"/>
                <a:gd name="T1" fmla="*/ 147 h 175"/>
                <a:gd name="T2" fmla="*/ 21 w 153"/>
                <a:gd name="T3" fmla="*/ 59 h 175"/>
                <a:gd name="T4" fmla="*/ 91 w 153"/>
                <a:gd name="T5" fmla="*/ 3 h 175"/>
                <a:gd name="T6" fmla="*/ 145 w 153"/>
                <a:gd name="T7" fmla="*/ 6 h 175"/>
                <a:gd name="T8" fmla="*/ 150 w 153"/>
                <a:gd name="T9" fmla="*/ 27 h 175"/>
                <a:gd name="T10" fmla="*/ 40 w 153"/>
                <a:gd name="T11" fmla="*/ 75 h 175"/>
                <a:gd name="T12" fmla="*/ 150 w 153"/>
                <a:gd name="T13" fmla="*/ 130 h 175"/>
                <a:gd name="T14" fmla="*/ 150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50" y="147"/>
                  </a:moveTo>
                  <a:cubicBezTo>
                    <a:pt x="87" y="175"/>
                    <a:pt x="0" y="137"/>
                    <a:pt x="21" y="59"/>
                  </a:cubicBezTo>
                  <a:cubicBezTo>
                    <a:pt x="30" y="28"/>
                    <a:pt x="60" y="7"/>
                    <a:pt x="91" y="3"/>
                  </a:cubicBezTo>
                  <a:cubicBezTo>
                    <a:pt x="109" y="0"/>
                    <a:pt x="128" y="1"/>
                    <a:pt x="145" y="6"/>
                  </a:cubicBezTo>
                  <a:cubicBezTo>
                    <a:pt x="153" y="9"/>
                    <a:pt x="150" y="19"/>
                    <a:pt x="150" y="27"/>
                  </a:cubicBezTo>
                  <a:cubicBezTo>
                    <a:pt x="107" y="6"/>
                    <a:pt x="44" y="20"/>
                    <a:pt x="40" y="75"/>
                  </a:cubicBezTo>
                  <a:cubicBezTo>
                    <a:pt x="36" y="135"/>
                    <a:pt x="103" y="154"/>
                    <a:pt x="150" y="130"/>
                  </a:cubicBezTo>
                  <a:cubicBezTo>
                    <a:pt x="150" y="136"/>
                    <a:pt x="150" y="141"/>
                    <a:pt x="150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7"/>
            <p:cNvSpPr>
              <a:spLocks noEditPoints="1"/>
            </p:cNvSpPr>
            <p:nvPr/>
          </p:nvSpPr>
          <p:spPr bwMode="auto">
            <a:xfrm>
              <a:off x="8065294" y="5268120"/>
              <a:ext cx="44450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5 w 166"/>
                <a:gd name="T15" fmla="*/ 79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6" y="0"/>
                    <a:pt x="166" y="28"/>
                    <a:pt x="166" y="77"/>
                  </a:cubicBezTo>
                  <a:cubicBezTo>
                    <a:pt x="166" y="126"/>
                    <a:pt x="130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0"/>
                    <a:pt x="82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8"/>
            <p:cNvSpPr>
              <a:spLocks/>
            </p:cNvSpPr>
            <p:nvPr/>
          </p:nvSpPr>
          <p:spPr bwMode="auto">
            <a:xfrm>
              <a:off x="8119269" y="5268120"/>
              <a:ext cx="49213" cy="42862"/>
            </a:xfrm>
            <a:custGeom>
              <a:avLst/>
              <a:gdLst>
                <a:gd name="T0" fmla="*/ 180 w 183"/>
                <a:gd name="T1" fmla="*/ 153 h 157"/>
                <a:gd name="T2" fmla="*/ 160 w 183"/>
                <a:gd name="T3" fmla="*/ 151 h 157"/>
                <a:gd name="T4" fmla="*/ 160 w 183"/>
                <a:gd name="T5" fmla="*/ 112 h 157"/>
                <a:gd name="T6" fmla="*/ 161 w 183"/>
                <a:gd name="T7" fmla="*/ 24 h 157"/>
                <a:gd name="T8" fmla="*/ 128 w 183"/>
                <a:gd name="T9" fmla="*/ 91 h 157"/>
                <a:gd name="T10" fmla="*/ 105 w 183"/>
                <a:gd name="T11" fmla="*/ 136 h 157"/>
                <a:gd name="T12" fmla="*/ 92 w 183"/>
                <a:gd name="T13" fmla="*/ 153 h 157"/>
                <a:gd name="T14" fmla="*/ 78 w 183"/>
                <a:gd name="T15" fmla="*/ 139 h 157"/>
                <a:gd name="T16" fmla="*/ 55 w 183"/>
                <a:gd name="T17" fmla="*/ 95 h 157"/>
                <a:gd name="T18" fmla="*/ 20 w 183"/>
                <a:gd name="T19" fmla="*/ 24 h 157"/>
                <a:gd name="T20" fmla="*/ 21 w 183"/>
                <a:gd name="T21" fmla="*/ 153 h 157"/>
                <a:gd name="T22" fmla="*/ 1 w 183"/>
                <a:gd name="T23" fmla="*/ 153 h 157"/>
                <a:gd name="T24" fmla="*/ 1 w 183"/>
                <a:gd name="T25" fmla="*/ 141 h 157"/>
                <a:gd name="T26" fmla="*/ 1 w 183"/>
                <a:gd name="T27" fmla="*/ 66 h 157"/>
                <a:gd name="T28" fmla="*/ 1 w 183"/>
                <a:gd name="T29" fmla="*/ 7 h 157"/>
                <a:gd name="T30" fmla="*/ 30 w 183"/>
                <a:gd name="T31" fmla="*/ 9 h 157"/>
                <a:gd name="T32" fmla="*/ 63 w 183"/>
                <a:gd name="T33" fmla="*/ 72 h 157"/>
                <a:gd name="T34" fmla="*/ 90 w 183"/>
                <a:gd name="T35" fmla="*/ 126 h 157"/>
                <a:gd name="T36" fmla="*/ 130 w 183"/>
                <a:gd name="T37" fmla="*/ 50 h 157"/>
                <a:gd name="T38" fmla="*/ 151 w 183"/>
                <a:gd name="T39" fmla="*/ 10 h 157"/>
                <a:gd name="T40" fmla="*/ 178 w 183"/>
                <a:gd name="T41" fmla="*/ 4 h 157"/>
                <a:gd name="T42" fmla="*/ 180 w 183"/>
                <a:gd name="T43" fmla="*/ 73 h 157"/>
                <a:gd name="T44" fmla="*/ 180 w 183"/>
                <a:gd name="T45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57">
                  <a:moveTo>
                    <a:pt x="180" y="153"/>
                  </a:moveTo>
                  <a:cubicBezTo>
                    <a:pt x="175" y="153"/>
                    <a:pt x="160" y="157"/>
                    <a:pt x="160" y="151"/>
                  </a:cubicBezTo>
                  <a:cubicBezTo>
                    <a:pt x="160" y="138"/>
                    <a:pt x="160" y="125"/>
                    <a:pt x="160" y="112"/>
                  </a:cubicBezTo>
                  <a:cubicBezTo>
                    <a:pt x="160" y="83"/>
                    <a:pt x="159" y="54"/>
                    <a:pt x="161" y="24"/>
                  </a:cubicBezTo>
                  <a:cubicBezTo>
                    <a:pt x="152" y="47"/>
                    <a:pt x="140" y="69"/>
                    <a:pt x="128" y="91"/>
                  </a:cubicBezTo>
                  <a:cubicBezTo>
                    <a:pt x="120" y="106"/>
                    <a:pt x="113" y="121"/>
                    <a:pt x="105" y="136"/>
                  </a:cubicBezTo>
                  <a:cubicBezTo>
                    <a:pt x="102" y="142"/>
                    <a:pt x="99" y="153"/>
                    <a:pt x="92" y="153"/>
                  </a:cubicBezTo>
                  <a:cubicBezTo>
                    <a:pt x="82" y="153"/>
                    <a:pt x="82" y="147"/>
                    <a:pt x="78" y="139"/>
                  </a:cubicBezTo>
                  <a:cubicBezTo>
                    <a:pt x="70" y="124"/>
                    <a:pt x="62" y="109"/>
                    <a:pt x="55" y="95"/>
                  </a:cubicBezTo>
                  <a:cubicBezTo>
                    <a:pt x="42" y="72"/>
                    <a:pt x="29" y="48"/>
                    <a:pt x="20" y="24"/>
                  </a:cubicBezTo>
                  <a:cubicBezTo>
                    <a:pt x="24" y="66"/>
                    <a:pt x="21" y="110"/>
                    <a:pt x="21" y="153"/>
                  </a:cubicBezTo>
                  <a:cubicBezTo>
                    <a:pt x="21" y="153"/>
                    <a:pt x="2" y="155"/>
                    <a:pt x="1" y="153"/>
                  </a:cubicBezTo>
                  <a:cubicBezTo>
                    <a:pt x="0" y="152"/>
                    <a:pt x="1" y="142"/>
                    <a:pt x="1" y="141"/>
                  </a:cubicBezTo>
                  <a:cubicBezTo>
                    <a:pt x="1" y="116"/>
                    <a:pt x="1" y="91"/>
                    <a:pt x="1" y="66"/>
                  </a:cubicBezTo>
                  <a:cubicBezTo>
                    <a:pt x="1" y="46"/>
                    <a:pt x="1" y="27"/>
                    <a:pt x="1" y="7"/>
                  </a:cubicBezTo>
                  <a:cubicBezTo>
                    <a:pt x="1" y="1"/>
                    <a:pt x="27" y="2"/>
                    <a:pt x="30" y="9"/>
                  </a:cubicBezTo>
                  <a:cubicBezTo>
                    <a:pt x="41" y="30"/>
                    <a:pt x="52" y="51"/>
                    <a:pt x="63" y="72"/>
                  </a:cubicBezTo>
                  <a:cubicBezTo>
                    <a:pt x="72" y="89"/>
                    <a:pt x="85" y="108"/>
                    <a:pt x="90" y="126"/>
                  </a:cubicBezTo>
                  <a:cubicBezTo>
                    <a:pt x="106" y="104"/>
                    <a:pt x="117" y="74"/>
                    <a:pt x="130" y="50"/>
                  </a:cubicBezTo>
                  <a:cubicBezTo>
                    <a:pt x="137" y="36"/>
                    <a:pt x="144" y="23"/>
                    <a:pt x="151" y="10"/>
                  </a:cubicBezTo>
                  <a:cubicBezTo>
                    <a:pt x="157" y="0"/>
                    <a:pt x="167" y="4"/>
                    <a:pt x="178" y="4"/>
                  </a:cubicBezTo>
                  <a:cubicBezTo>
                    <a:pt x="183" y="4"/>
                    <a:pt x="180" y="66"/>
                    <a:pt x="180" y="73"/>
                  </a:cubicBezTo>
                  <a:cubicBezTo>
                    <a:pt x="180" y="100"/>
                    <a:pt x="180" y="127"/>
                    <a:pt x="180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9"/>
            <p:cNvSpPr>
              <a:spLocks noEditPoints="1"/>
            </p:cNvSpPr>
            <p:nvPr/>
          </p:nvSpPr>
          <p:spPr bwMode="auto">
            <a:xfrm>
              <a:off x="8179594" y="5269707"/>
              <a:ext cx="33338" cy="41275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4 w 126"/>
                <a:gd name="T5" fmla="*/ 146 h 156"/>
                <a:gd name="T6" fmla="*/ 4 w 126"/>
                <a:gd name="T7" fmla="*/ 25 h 156"/>
                <a:gd name="T8" fmla="*/ 10 w 126"/>
                <a:gd name="T9" fmla="*/ 2 h 156"/>
                <a:gd name="T10" fmla="*/ 75 w 126"/>
                <a:gd name="T11" fmla="*/ 5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4 h 156"/>
                <a:gd name="T20" fmla="*/ 26 w 126"/>
                <a:gd name="T21" fmla="*/ 79 h 156"/>
                <a:gd name="T22" fmla="*/ 53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2"/>
                    <a:pt x="25" y="130"/>
                    <a:pt x="25" y="147"/>
                  </a:cubicBezTo>
                  <a:cubicBezTo>
                    <a:pt x="25" y="155"/>
                    <a:pt x="4" y="156"/>
                    <a:pt x="4" y="146"/>
                  </a:cubicBezTo>
                  <a:cubicBezTo>
                    <a:pt x="4" y="106"/>
                    <a:pt x="4" y="65"/>
                    <a:pt x="4" y="25"/>
                  </a:cubicBezTo>
                  <a:cubicBezTo>
                    <a:pt x="4" y="17"/>
                    <a:pt x="0" y="2"/>
                    <a:pt x="10" y="2"/>
                  </a:cubicBezTo>
                  <a:cubicBezTo>
                    <a:pt x="31" y="2"/>
                    <a:pt x="54" y="0"/>
                    <a:pt x="75" y="5"/>
                  </a:cubicBezTo>
                  <a:cubicBezTo>
                    <a:pt x="109" y="12"/>
                    <a:pt x="126" y="52"/>
                    <a:pt x="99" y="78"/>
                  </a:cubicBezTo>
                  <a:cubicBezTo>
                    <a:pt x="79" y="97"/>
                    <a:pt x="51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4"/>
                    <a:pt x="25" y="49"/>
                    <a:pt x="25" y="64"/>
                  </a:cubicBezTo>
                  <a:cubicBezTo>
                    <a:pt x="25" y="66"/>
                    <a:pt x="24" y="79"/>
                    <a:pt x="26" y="79"/>
                  </a:cubicBezTo>
                  <a:cubicBezTo>
                    <a:pt x="35" y="79"/>
                    <a:pt x="44" y="80"/>
                    <a:pt x="53" y="79"/>
                  </a:cubicBezTo>
                  <a:cubicBezTo>
                    <a:pt x="77" y="78"/>
                    <a:pt x="108" y="51"/>
                    <a:pt x="83" y="28"/>
                  </a:cubicBezTo>
                  <a:cubicBezTo>
                    <a:pt x="69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0"/>
            <p:cNvSpPr>
              <a:spLocks noEditPoints="1"/>
            </p:cNvSpPr>
            <p:nvPr/>
          </p:nvSpPr>
          <p:spPr bwMode="auto">
            <a:xfrm>
              <a:off x="8212931" y="5269707"/>
              <a:ext cx="42863" cy="41275"/>
            </a:xfrm>
            <a:custGeom>
              <a:avLst/>
              <a:gdLst>
                <a:gd name="T0" fmla="*/ 156 w 156"/>
                <a:gd name="T1" fmla="*/ 149 h 152"/>
                <a:gd name="T2" fmla="*/ 133 w 156"/>
                <a:gd name="T3" fmla="*/ 149 h 152"/>
                <a:gd name="T4" fmla="*/ 121 w 156"/>
                <a:gd name="T5" fmla="*/ 120 h 152"/>
                <a:gd name="T6" fmla="*/ 111 w 156"/>
                <a:gd name="T7" fmla="*/ 108 h 152"/>
                <a:gd name="T8" fmla="*/ 79 w 156"/>
                <a:gd name="T9" fmla="*/ 108 h 152"/>
                <a:gd name="T10" fmla="*/ 45 w 156"/>
                <a:gd name="T11" fmla="*/ 108 h 152"/>
                <a:gd name="T12" fmla="*/ 36 w 156"/>
                <a:gd name="T13" fmla="*/ 117 h 152"/>
                <a:gd name="T14" fmla="*/ 23 w 156"/>
                <a:gd name="T15" fmla="*/ 148 h 152"/>
                <a:gd name="T16" fmla="*/ 0 w 156"/>
                <a:gd name="T17" fmla="*/ 149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6 h 152"/>
                <a:gd name="T28" fmla="*/ 156 w 156"/>
                <a:gd name="T29" fmla="*/ 149 h 152"/>
                <a:gd name="T30" fmla="*/ 108 w 156"/>
                <a:gd name="T31" fmla="*/ 92 h 152"/>
                <a:gd name="T32" fmla="*/ 78 w 156"/>
                <a:gd name="T33" fmla="*/ 18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40"/>
                    <a:pt x="125" y="130"/>
                    <a:pt x="121" y="120"/>
                  </a:cubicBezTo>
                  <a:cubicBezTo>
                    <a:pt x="118" y="115"/>
                    <a:pt x="118" y="108"/>
                    <a:pt x="111" y="108"/>
                  </a:cubicBezTo>
                  <a:cubicBezTo>
                    <a:pt x="101" y="108"/>
                    <a:pt x="90" y="108"/>
                    <a:pt x="79" y="108"/>
                  </a:cubicBezTo>
                  <a:cubicBezTo>
                    <a:pt x="68" y="108"/>
                    <a:pt x="57" y="108"/>
                    <a:pt x="45" y="108"/>
                  </a:cubicBezTo>
                  <a:cubicBezTo>
                    <a:pt x="38" y="108"/>
                    <a:pt x="39" y="110"/>
                    <a:pt x="36" y="117"/>
                  </a:cubicBezTo>
                  <a:cubicBezTo>
                    <a:pt x="32" y="128"/>
                    <a:pt x="28" y="138"/>
                    <a:pt x="23" y="148"/>
                  </a:cubicBezTo>
                  <a:cubicBezTo>
                    <a:pt x="22" y="152"/>
                    <a:pt x="4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49"/>
                    <a:pt x="119" y="66"/>
                  </a:cubicBezTo>
                  <a:cubicBezTo>
                    <a:pt x="131" y="94"/>
                    <a:pt x="144" y="122"/>
                    <a:pt x="156" y="149"/>
                  </a:cubicBezTo>
                  <a:close/>
                  <a:moveTo>
                    <a:pt x="108" y="92"/>
                  </a:moveTo>
                  <a:cubicBezTo>
                    <a:pt x="98" y="68"/>
                    <a:pt x="83" y="44"/>
                    <a:pt x="78" y="18"/>
                  </a:cubicBezTo>
                  <a:cubicBezTo>
                    <a:pt x="70" y="43"/>
                    <a:pt x="58" y="68"/>
                    <a:pt x="47" y="92"/>
                  </a:cubicBezTo>
                  <a:cubicBezTo>
                    <a:pt x="67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1"/>
            <p:cNvSpPr>
              <a:spLocks/>
            </p:cNvSpPr>
            <p:nvPr/>
          </p:nvSpPr>
          <p:spPr bwMode="auto">
            <a:xfrm>
              <a:off x="8262144" y="5268120"/>
              <a:ext cx="38100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3 w 145"/>
                <a:gd name="T7" fmla="*/ 25 h 157"/>
                <a:gd name="T8" fmla="*/ 24 w 145"/>
                <a:gd name="T9" fmla="*/ 89 h 157"/>
                <a:gd name="T10" fmla="*/ 24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6 w 145"/>
                <a:gd name="T19" fmla="*/ 4 h 157"/>
                <a:gd name="T20" fmla="*/ 31 w 145"/>
                <a:gd name="T21" fmla="*/ 5 h 157"/>
                <a:gd name="T22" fmla="*/ 44 w 145"/>
                <a:gd name="T23" fmla="*/ 23 h 157"/>
                <a:gd name="T24" fmla="*/ 126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3" y="157"/>
                    <a:pt x="116" y="149"/>
                  </a:cubicBezTo>
                  <a:cubicBezTo>
                    <a:pt x="106" y="135"/>
                    <a:pt x="95" y="121"/>
                    <a:pt x="84" y="107"/>
                  </a:cubicBezTo>
                  <a:cubicBezTo>
                    <a:pt x="64" y="80"/>
                    <a:pt x="43" y="52"/>
                    <a:pt x="23" y="25"/>
                  </a:cubicBezTo>
                  <a:cubicBezTo>
                    <a:pt x="27" y="45"/>
                    <a:pt x="24" y="69"/>
                    <a:pt x="24" y="89"/>
                  </a:cubicBezTo>
                  <a:cubicBezTo>
                    <a:pt x="24" y="110"/>
                    <a:pt x="24" y="132"/>
                    <a:pt x="24" y="153"/>
                  </a:cubicBezTo>
                  <a:cubicBezTo>
                    <a:pt x="24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6" y="4"/>
                  </a:cubicBezTo>
                  <a:cubicBezTo>
                    <a:pt x="10" y="4"/>
                    <a:pt x="28" y="2"/>
                    <a:pt x="31" y="5"/>
                  </a:cubicBezTo>
                  <a:cubicBezTo>
                    <a:pt x="35" y="11"/>
                    <a:pt x="39" y="17"/>
                    <a:pt x="44" y="23"/>
                  </a:cubicBezTo>
                  <a:cubicBezTo>
                    <a:pt x="71" y="59"/>
                    <a:pt x="97" y="97"/>
                    <a:pt x="126" y="131"/>
                  </a:cubicBezTo>
                  <a:cubicBezTo>
                    <a:pt x="121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2"/>
            <p:cNvSpPr>
              <a:spLocks/>
            </p:cNvSpPr>
            <p:nvPr/>
          </p:nvSpPr>
          <p:spPr bwMode="auto">
            <a:xfrm>
              <a:off x="8308181" y="5269707"/>
              <a:ext cx="36513" cy="41275"/>
            </a:xfrm>
            <a:custGeom>
              <a:avLst/>
              <a:gdLst>
                <a:gd name="T0" fmla="*/ 135 w 135"/>
                <a:gd name="T1" fmla="*/ 2 h 154"/>
                <a:gd name="T2" fmla="*/ 83 w 135"/>
                <a:gd name="T3" fmla="*/ 86 h 154"/>
                <a:gd name="T4" fmla="*/ 77 w 135"/>
                <a:gd name="T5" fmla="*/ 115 h 154"/>
                <a:gd name="T6" fmla="*/ 77 w 135"/>
                <a:gd name="T7" fmla="*/ 145 h 154"/>
                <a:gd name="T8" fmla="*/ 69 w 135"/>
                <a:gd name="T9" fmla="*/ 151 h 154"/>
                <a:gd name="T10" fmla="*/ 57 w 135"/>
                <a:gd name="T11" fmla="*/ 147 h 154"/>
                <a:gd name="T12" fmla="*/ 57 w 135"/>
                <a:gd name="T13" fmla="*/ 119 h 154"/>
                <a:gd name="T14" fmla="*/ 52 w 135"/>
                <a:gd name="T15" fmla="*/ 89 h 154"/>
                <a:gd name="T16" fmla="*/ 0 w 135"/>
                <a:gd name="T17" fmla="*/ 2 h 154"/>
                <a:gd name="T18" fmla="*/ 24 w 135"/>
                <a:gd name="T19" fmla="*/ 2 h 154"/>
                <a:gd name="T20" fmla="*/ 38 w 135"/>
                <a:gd name="T21" fmla="*/ 27 h 154"/>
                <a:gd name="T22" fmla="*/ 68 w 135"/>
                <a:gd name="T23" fmla="*/ 79 h 154"/>
                <a:gd name="T24" fmla="*/ 99 w 135"/>
                <a:gd name="T25" fmla="*/ 27 h 154"/>
                <a:gd name="T26" fmla="*/ 113 w 135"/>
                <a:gd name="T27" fmla="*/ 3 h 154"/>
                <a:gd name="T28" fmla="*/ 135 w 135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4">
                  <a:moveTo>
                    <a:pt x="135" y="2"/>
                  </a:moveTo>
                  <a:cubicBezTo>
                    <a:pt x="118" y="30"/>
                    <a:pt x="101" y="58"/>
                    <a:pt x="83" y="86"/>
                  </a:cubicBezTo>
                  <a:cubicBezTo>
                    <a:pt x="77" y="97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1"/>
                    <a:pt x="69" y="151"/>
                  </a:cubicBezTo>
                  <a:cubicBezTo>
                    <a:pt x="62" y="151"/>
                    <a:pt x="57" y="154"/>
                    <a:pt x="57" y="147"/>
                  </a:cubicBezTo>
                  <a:cubicBezTo>
                    <a:pt x="57" y="138"/>
                    <a:pt x="57" y="128"/>
                    <a:pt x="57" y="119"/>
                  </a:cubicBezTo>
                  <a:cubicBezTo>
                    <a:pt x="57" y="106"/>
                    <a:pt x="58" y="99"/>
                    <a:pt x="52" y="89"/>
                  </a:cubicBezTo>
                  <a:cubicBezTo>
                    <a:pt x="35" y="60"/>
                    <a:pt x="17" y="31"/>
                    <a:pt x="0" y="2"/>
                  </a:cubicBezTo>
                  <a:cubicBezTo>
                    <a:pt x="3" y="2"/>
                    <a:pt x="22" y="0"/>
                    <a:pt x="24" y="2"/>
                  </a:cubicBezTo>
                  <a:cubicBezTo>
                    <a:pt x="28" y="10"/>
                    <a:pt x="33" y="19"/>
                    <a:pt x="38" y="27"/>
                  </a:cubicBezTo>
                  <a:cubicBezTo>
                    <a:pt x="48" y="44"/>
                    <a:pt x="58" y="62"/>
                    <a:pt x="68" y="79"/>
                  </a:cubicBezTo>
                  <a:cubicBezTo>
                    <a:pt x="74" y="61"/>
                    <a:pt x="89" y="43"/>
                    <a:pt x="99" y="27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5" y="0"/>
                    <a:pt x="132" y="2"/>
                    <a:pt x="135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3"/>
            <p:cNvSpPr>
              <a:spLocks/>
            </p:cNvSpPr>
            <p:nvPr/>
          </p:nvSpPr>
          <p:spPr bwMode="auto">
            <a:xfrm>
              <a:off x="8362156" y="5268120"/>
              <a:ext cx="36513" cy="44450"/>
            </a:xfrm>
            <a:custGeom>
              <a:avLst/>
              <a:gdLst>
                <a:gd name="T0" fmla="*/ 17 w 131"/>
                <a:gd name="T1" fmla="*/ 146 h 160"/>
                <a:gd name="T2" fmla="*/ 17 w 131"/>
                <a:gd name="T3" fmla="*/ 126 h 160"/>
                <a:gd name="T4" fmla="*/ 102 w 131"/>
                <a:gd name="T5" fmla="*/ 116 h 160"/>
                <a:gd name="T6" fmla="*/ 24 w 131"/>
                <a:gd name="T7" fmla="*/ 59 h 160"/>
                <a:gd name="T8" fmla="*/ 68 w 131"/>
                <a:gd name="T9" fmla="*/ 1 h 160"/>
                <a:gd name="T10" fmla="*/ 114 w 131"/>
                <a:gd name="T11" fmla="*/ 5 h 160"/>
                <a:gd name="T12" fmla="*/ 117 w 131"/>
                <a:gd name="T13" fmla="*/ 26 h 160"/>
                <a:gd name="T14" fmla="*/ 40 w 131"/>
                <a:gd name="T15" fmla="*/ 33 h 160"/>
                <a:gd name="T16" fmla="*/ 106 w 131"/>
                <a:gd name="T17" fmla="*/ 85 h 160"/>
                <a:gd name="T18" fmla="*/ 105 w 131"/>
                <a:gd name="T19" fmla="*/ 146 h 160"/>
                <a:gd name="T20" fmla="*/ 17 w 131"/>
                <a:gd name="T21" fmla="*/ 14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60">
                  <a:moveTo>
                    <a:pt x="17" y="146"/>
                  </a:moveTo>
                  <a:cubicBezTo>
                    <a:pt x="17" y="139"/>
                    <a:pt x="17" y="133"/>
                    <a:pt x="17" y="126"/>
                  </a:cubicBezTo>
                  <a:cubicBezTo>
                    <a:pt x="35" y="139"/>
                    <a:pt x="102" y="153"/>
                    <a:pt x="102" y="116"/>
                  </a:cubicBezTo>
                  <a:cubicBezTo>
                    <a:pt x="102" y="86"/>
                    <a:pt x="39" y="81"/>
                    <a:pt x="24" y="59"/>
                  </a:cubicBezTo>
                  <a:cubicBezTo>
                    <a:pt x="0" y="27"/>
                    <a:pt x="41" y="4"/>
                    <a:pt x="68" y="1"/>
                  </a:cubicBezTo>
                  <a:cubicBezTo>
                    <a:pt x="82" y="0"/>
                    <a:pt x="99" y="0"/>
                    <a:pt x="114" y="5"/>
                  </a:cubicBezTo>
                  <a:cubicBezTo>
                    <a:pt x="120" y="7"/>
                    <a:pt x="117" y="20"/>
                    <a:pt x="117" y="26"/>
                  </a:cubicBezTo>
                  <a:cubicBezTo>
                    <a:pt x="99" y="15"/>
                    <a:pt x="49" y="7"/>
                    <a:pt x="40" y="33"/>
                  </a:cubicBezTo>
                  <a:cubicBezTo>
                    <a:pt x="31" y="62"/>
                    <a:pt x="90" y="73"/>
                    <a:pt x="106" y="85"/>
                  </a:cubicBezTo>
                  <a:cubicBezTo>
                    <a:pt x="128" y="101"/>
                    <a:pt x="131" y="132"/>
                    <a:pt x="105" y="146"/>
                  </a:cubicBezTo>
                  <a:cubicBezTo>
                    <a:pt x="82" y="159"/>
                    <a:pt x="41" y="160"/>
                    <a:pt x="17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4"/>
            <p:cNvSpPr>
              <a:spLocks/>
            </p:cNvSpPr>
            <p:nvPr/>
          </p:nvSpPr>
          <p:spPr bwMode="auto">
            <a:xfrm>
              <a:off x="8405019" y="5269707"/>
              <a:ext cx="26988" cy="39687"/>
            </a:xfrm>
            <a:custGeom>
              <a:avLst/>
              <a:gdLst>
                <a:gd name="T0" fmla="*/ 93 w 97"/>
                <a:gd name="T1" fmla="*/ 150 h 150"/>
                <a:gd name="T2" fmla="*/ 28 w 97"/>
                <a:gd name="T3" fmla="*/ 150 h 150"/>
                <a:gd name="T4" fmla="*/ 2 w 97"/>
                <a:gd name="T5" fmla="*/ 150 h 150"/>
                <a:gd name="T6" fmla="*/ 2 w 97"/>
                <a:gd name="T7" fmla="*/ 135 h 150"/>
                <a:gd name="T8" fmla="*/ 2 w 97"/>
                <a:gd name="T9" fmla="*/ 56 h 150"/>
                <a:gd name="T10" fmla="*/ 2 w 97"/>
                <a:gd name="T11" fmla="*/ 19 h 150"/>
                <a:gd name="T12" fmla="*/ 2 w 97"/>
                <a:gd name="T13" fmla="*/ 1 h 150"/>
                <a:gd name="T14" fmla="*/ 23 w 97"/>
                <a:gd name="T15" fmla="*/ 2 h 150"/>
                <a:gd name="T16" fmla="*/ 23 w 97"/>
                <a:gd name="T17" fmla="*/ 26 h 150"/>
                <a:gd name="T18" fmla="*/ 23 w 97"/>
                <a:gd name="T19" fmla="*/ 112 h 150"/>
                <a:gd name="T20" fmla="*/ 23 w 97"/>
                <a:gd name="T21" fmla="*/ 134 h 150"/>
                <a:gd name="T22" fmla="*/ 46 w 97"/>
                <a:gd name="T23" fmla="*/ 135 h 150"/>
                <a:gd name="T24" fmla="*/ 86 w 97"/>
                <a:gd name="T25" fmla="*/ 135 h 150"/>
                <a:gd name="T26" fmla="*/ 93 w 97"/>
                <a:gd name="T2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0">
                  <a:moveTo>
                    <a:pt x="93" y="150"/>
                  </a:moveTo>
                  <a:cubicBezTo>
                    <a:pt x="72" y="150"/>
                    <a:pt x="50" y="150"/>
                    <a:pt x="28" y="150"/>
                  </a:cubicBezTo>
                  <a:cubicBezTo>
                    <a:pt x="19" y="150"/>
                    <a:pt x="11" y="150"/>
                    <a:pt x="2" y="150"/>
                  </a:cubicBezTo>
                  <a:cubicBezTo>
                    <a:pt x="2" y="150"/>
                    <a:pt x="2" y="136"/>
                    <a:pt x="2" y="135"/>
                  </a:cubicBezTo>
                  <a:cubicBezTo>
                    <a:pt x="2" y="109"/>
                    <a:pt x="2" y="82"/>
                    <a:pt x="2" y="56"/>
                  </a:cubicBezTo>
                  <a:cubicBezTo>
                    <a:pt x="2" y="43"/>
                    <a:pt x="2" y="31"/>
                    <a:pt x="2" y="19"/>
                  </a:cubicBezTo>
                  <a:cubicBezTo>
                    <a:pt x="2" y="16"/>
                    <a:pt x="0" y="3"/>
                    <a:pt x="2" y="1"/>
                  </a:cubicBezTo>
                  <a:cubicBezTo>
                    <a:pt x="4" y="0"/>
                    <a:pt x="23" y="1"/>
                    <a:pt x="23" y="2"/>
                  </a:cubicBezTo>
                  <a:cubicBezTo>
                    <a:pt x="23" y="10"/>
                    <a:pt x="23" y="18"/>
                    <a:pt x="23" y="26"/>
                  </a:cubicBezTo>
                  <a:cubicBezTo>
                    <a:pt x="23" y="55"/>
                    <a:pt x="23" y="84"/>
                    <a:pt x="23" y="112"/>
                  </a:cubicBezTo>
                  <a:cubicBezTo>
                    <a:pt x="23" y="120"/>
                    <a:pt x="23" y="127"/>
                    <a:pt x="23" y="134"/>
                  </a:cubicBezTo>
                  <a:cubicBezTo>
                    <a:pt x="23" y="135"/>
                    <a:pt x="44" y="135"/>
                    <a:pt x="46" y="135"/>
                  </a:cubicBezTo>
                  <a:cubicBezTo>
                    <a:pt x="59" y="135"/>
                    <a:pt x="72" y="135"/>
                    <a:pt x="86" y="135"/>
                  </a:cubicBezTo>
                  <a:cubicBezTo>
                    <a:pt x="97" y="135"/>
                    <a:pt x="93" y="139"/>
                    <a:pt x="93" y="15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5"/>
            <p:cNvSpPr>
              <a:spLocks noEditPoints="1"/>
            </p:cNvSpPr>
            <p:nvPr/>
          </p:nvSpPr>
          <p:spPr bwMode="auto">
            <a:xfrm>
              <a:off x="8435181" y="5268120"/>
              <a:ext cx="44450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5 w 166"/>
                <a:gd name="T15" fmla="*/ 79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0"/>
                    <a:pt x="82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6"/>
            <p:cNvSpPr>
              <a:spLocks/>
            </p:cNvSpPr>
            <p:nvPr/>
          </p:nvSpPr>
          <p:spPr bwMode="auto">
            <a:xfrm>
              <a:off x="8484394" y="5268120"/>
              <a:ext cx="41275" cy="44450"/>
            </a:xfrm>
            <a:custGeom>
              <a:avLst/>
              <a:gdLst>
                <a:gd name="T0" fmla="*/ 149 w 151"/>
                <a:gd name="T1" fmla="*/ 142 h 161"/>
                <a:gd name="T2" fmla="*/ 42 w 151"/>
                <a:gd name="T3" fmla="*/ 143 h 161"/>
                <a:gd name="T4" fmla="*/ 9 w 151"/>
                <a:gd name="T5" fmla="*/ 58 h 161"/>
                <a:gd name="T6" fmla="*/ 86 w 151"/>
                <a:gd name="T7" fmla="*/ 1 h 161"/>
                <a:gd name="T8" fmla="*/ 137 w 151"/>
                <a:gd name="T9" fmla="*/ 6 h 161"/>
                <a:gd name="T10" fmla="*/ 146 w 151"/>
                <a:gd name="T11" fmla="*/ 28 h 161"/>
                <a:gd name="T12" fmla="*/ 51 w 151"/>
                <a:gd name="T13" fmla="*/ 31 h 161"/>
                <a:gd name="T14" fmla="*/ 42 w 151"/>
                <a:gd name="T15" fmla="*/ 119 h 161"/>
                <a:gd name="T16" fmla="*/ 81 w 151"/>
                <a:gd name="T17" fmla="*/ 139 h 161"/>
                <a:gd name="T18" fmla="*/ 129 w 151"/>
                <a:gd name="T19" fmla="*/ 132 h 161"/>
                <a:gd name="T20" fmla="*/ 127 w 151"/>
                <a:gd name="T21" fmla="*/ 90 h 161"/>
                <a:gd name="T22" fmla="*/ 99 w 151"/>
                <a:gd name="T23" fmla="*/ 90 h 161"/>
                <a:gd name="T24" fmla="*/ 90 w 151"/>
                <a:gd name="T25" fmla="*/ 81 h 161"/>
                <a:gd name="T26" fmla="*/ 99 w 151"/>
                <a:gd name="T27" fmla="*/ 75 h 161"/>
                <a:gd name="T28" fmla="*/ 131 w 151"/>
                <a:gd name="T29" fmla="*/ 75 h 161"/>
                <a:gd name="T30" fmla="*/ 149 w 151"/>
                <a:gd name="T31" fmla="*/ 75 h 161"/>
                <a:gd name="T32" fmla="*/ 149 w 151"/>
                <a:gd name="T33" fmla="*/ 91 h 161"/>
                <a:gd name="T34" fmla="*/ 149 w 151"/>
                <a:gd name="T35" fmla="*/ 1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1">
                  <a:moveTo>
                    <a:pt x="149" y="142"/>
                  </a:moveTo>
                  <a:cubicBezTo>
                    <a:pt x="117" y="157"/>
                    <a:pt x="74" y="161"/>
                    <a:pt x="42" y="143"/>
                  </a:cubicBezTo>
                  <a:cubicBezTo>
                    <a:pt x="12" y="126"/>
                    <a:pt x="0" y="91"/>
                    <a:pt x="9" y="58"/>
                  </a:cubicBezTo>
                  <a:cubicBezTo>
                    <a:pt x="19" y="24"/>
                    <a:pt x="52" y="4"/>
                    <a:pt x="86" y="1"/>
                  </a:cubicBezTo>
                  <a:cubicBezTo>
                    <a:pt x="102" y="0"/>
                    <a:pt x="120" y="1"/>
                    <a:pt x="137" y="6"/>
                  </a:cubicBezTo>
                  <a:cubicBezTo>
                    <a:pt x="149" y="9"/>
                    <a:pt x="146" y="16"/>
                    <a:pt x="146" y="28"/>
                  </a:cubicBezTo>
                  <a:cubicBezTo>
                    <a:pt x="118" y="13"/>
                    <a:pt x="77" y="10"/>
                    <a:pt x="51" y="31"/>
                  </a:cubicBezTo>
                  <a:cubicBezTo>
                    <a:pt x="24" y="51"/>
                    <a:pt x="19" y="94"/>
                    <a:pt x="42" y="119"/>
                  </a:cubicBezTo>
                  <a:cubicBezTo>
                    <a:pt x="52" y="131"/>
                    <a:pt x="66" y="137"/>
                    <a:pt x="81" y="139"/>
                  </a:cubicBezTo>
                  <a:cubicBezTo>
                    <a:pt x="87" y="139"/>
                    <a:pt x="129" y="140"/>
                    <a:pt x="129" y="132"/>
                  </a:cubicBezTo>
                  <a:cubicBezTo>
                    <a:pt x="129" y="126"/>
                    <a:pt x="130" y="90"/>
                    <a:pt x="127" y="90"/>
                  </a:cubicBezTo>
                  <a:cubicBezTo>
                    <a:pt x="118" y="90"/>
                    <a:pt x="108" y="90"/>
                    <a:pt x="99" y="90"/>
                  </a:cubicBezTo>
                  <a:cubicBezTo>
                    <a:pt x="89" y="90"/>
                    <a:pt x="90" y="91"/>
                    <a:pt x="90" y="81"/>
                  </a:cubicBezTo>
                  <a:cubicBezTo>
                    <a:pt x="90" y="73"/>
                    <a:pt x="91" y="75"/>
                    <a:pt x="99" y="75"/>
                  </a:cubicBezTo>
                  <a:cubicBezTo>
                    <a:pt x="110" y="75"/>
                    <a:pt x="120" y="75"/>
                    <a:pt x="131" y="75"/>
                  </a:cubicBezTo>
                  <a:cubicBezTo>
                    <a:pt x="133" y="75"/>
                    <a:pt x="147" y="73"/>
                    <a:pt x="149" y="75"/>
                  </a:cubicBezTo>
                  <a:cubicBezTo>
                    <a:pt x="151" y="76"/>
                    <a:pt x="149" y="89"/>
                    <a:pt x="149" y="91"/>
                  </a:cubicBezTo>
                  <a:cubicBezTo>
                    <a:pt x="149" y="108"/>
                    <a:pt x="149" y="125"/>
                    <a:pt x="149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7"/>
            <p:cNvSpPr>
              <a:spLocks noEditPoints="1"/>
            </p:cNvSpPr>
            <p:nvPr/>
          </p:nvSpPr>
          <p:spPr bwMode="auto">
            <a:xfrm>
              <a:off x="8530431" y="5269707"/>
              <a:ext cx="41275" cy="41275"/>
            </a:xfrm>
            <a:custGeom>
              <a:avLst/>
              <a:gdLst>
                <a:gd name="T0" fmla="*/ 156 w 156"/>
                <a:gd name="T1" fmla="*/ 149 h 152"/>
                <a:gd name="T2" fmla="*/ 133 w 156"/>
                <a:gd name="T3" fmla="*/ 149 h 152"/>
                <a:gd name="T4" fmla="*/ 120 w 156"/>
                <a:gd name="T5" fmla="*/ 120 h 152"/>
                <a:gd name="T6" fmla="*/ 111 w 156"/>
                <a:gd name="T7" fmla="*/ 108 h 152"/>
                <a:gd name="T8" fmla="*/ 79 w 156"/>
                <a:gd name="T9" fmla="*/ 108 h 152"/>
                <a:gd name="T10" fmla="*/ 45 w 156"/>
                <a:gd name="T11" fmla="*/ 108 h 152"/>
                <a:gd name="T12" fmla="*/ 36 w 156"/>
                <a:gd name="T13" fmla="*/ 117 h 152"/>
                <a:gd name="T14" fmla="*/ 23 w 156"/>
                <a:gd name="T15" fmla="*/ 148 h 152"/>
                <a:gd name="T16" fmla="*/ 0 w 156"/>
                <a:gd name="T17" fmla="*/ 149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6 h 152"/>
                <a:gd name="T28" fmla="*/ 156 w 156"/>
                <a:gd name="T29" fmla="*/ 149 h 152"/>
                <a:gd name="T30" fmla="*/ 108 w 156"/>
                <a:gd name="T31" fmla="*/ 92 h 152"/>
                <a:gd name="T32" fmla="*/ 78 w 156"/>
                <a:gd name="T33" fmla="*/ 18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40"/>
                    <a:pt x="125" y="130"/>
                    <a:pt x="120" y="120"/>
                  </a:cubicBezTo>
                  <a:cubicBezTo>
                    <a:pt x="118" y="115"/>
                    <a:pt x="118" y="108"/>
                    <a:pt x="111" y="108"/>
                  </a:cubicBezTo>
                  <a:cubicBezTo>
                    <a:pt x="101" y="108"/>
                    <a:pt x="90" y="108"/>
                    <a:pt x="79" y="108"/>
                  </a:cubicBezTo>
                  <a:cubicBezTo>
                    <a:pt x="68" y="108"/>
                    <a:pt x="57" y="108"/>
                    <a:pt x="45" y="108"/>
                  </a:cubicBezTo>
                  <a:cubicBezTo>
                    <a:pt x="38" y="108"/>
                    <a:pt x="39" y="110"/>
                    <a:pt x="36" y="117"/>
                  </a:cubicBezTo>
                  <a:cubicBezTo>
                    <a:pt x="32" y="128"/>
                    <a:pt x="27" y="138"/>
                    <a:pt x="23" y="148"/>
                  </a:cubicBezTo>
                  <a:cubicBezTo>
                    <a:pt x="22" y="152"/>
                    <a:pt x="4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49"/>
                    <a:pt x="119" y="66"/>
                  </a:cubicBezTo>
                  <a:cubicBezTo>
                    <a:pt x="131" y="94"/>
                    <a:pt x="144" y="122"/>
                    <a:pt x="156" y="149"/>
                  </a:cubicBezTo>
                  <a:close/>
                  <a:moveTo>
                    <a:pt x="108" y="92"/>
                  </a:moveTo>
                  <a:cubicBezTo>
                    <a:pt x="98" y="68"/>
                    <a:pt x="83" y="44"/>
                    <a:pt x="78" y="18"/>
                  </a:cubicBezTo>
                  <a:cubicBezTo>
                    <a:pt x="69" y="43"/>
                    <a:pt x="57" y="68"/>
                    <a:pt x="47" y="92"/>
                  </a:cubicBezTo>
                  <a:cubicBezTo>
                    <a:pt x="67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48"/>
            <p:cNvSpPr>
              <a:spLocks/>
            </p:cNvSpPr>
            <p:nvPr/>
          </p:nvSpPr>
          <p:spPr bwMode="auto">
            <a:xfrm>
              <a:off x="8578056" y="5268120"/>
              <a:ext cx="39688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3 w 145"/>
                <a:gd name="T7" fmla="*/ 25 h 157"/>
                <a:gd name="T8" fmla="*/ 24 w 145"/>
                <a:gd name="T9" fmla="*/ 89 h 157"/>
                <a:gd name="T10" fmla="*/ 24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4 w 145"/>
                <a:gd name="T23" fmla="*/ 23 h 157"/>
                <a:gd name="T24" fmla="*/ 125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3" y="157"/>
                    <a:pt x="116" y="149"/>
                  </a:cubicBezTo>
                  <a:cubicBezTo>
                    <a:pt x="106" y="135"/>
                    <a:pt x="95" y="121"/>
                    <a:pt x="84" y="107"/>
                  </a:cubicBezTo>
                  <a:cubicBezTo>
                    <a:pt x="64" y="80"/>
                    <a:pt x="43" y="52"/>
                    <a:pt x="23" y="25"/>
                  </a:cubicBezTo>
                  <a:cubicBezTo>
                    <a:pt x="27" y="45"/>
                    <a:pt x="24" y="69"/>
                    <a:pt x="24" y="89"/>
                  </a:cubicBezTo>
                  <a:cubicBezTo>
                    <a:pt x="24" y="110"/>
                    <a:pt x="24" y="132"/>
                    <a:pt x="24" y="153"/>
                  </a:cubicBezTo>
                  <a:cubicBezTo>
                    <a:pt x="24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2"/>
                    <a:pt x="30" y="5"/>
                  </a:cubicBezTo>
                  <a:cubicBezTo>
                    <a:pt x="35" y="11"/>
                    <a:pt x="39" y="17"/>
                    <a:pt x="44" y="23"/>
                  </a:cubicBezTo>
                  <a:cubicBezTo>
                    <a:pt x="71" y="59"/>
                    <a:pt x="97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49"/>
            <p:cNvSpPr>
              <a:spLocks/>
            </p:cNvSpPr>
            <p:nvPr/>
          </p:nvSpPr>
          <p:spPr bwMode="auto">
            <a:xfrm>
              <a:off x="8562181" y="4544220"/>
              <a:ext cx="171450" cy="222250"/>
            </a:xfrm>
            <a:custGeom>
              <a:avLst/>
              <a:gdLst>
                <a:gd name="T0" fmla="*/ 621 w 636"/>
                <a:gd name="T1" fmla="*/ 22 h 817"/>
                <a:gd name="T2" fmla="*/ 616 w 636"/>
                <a:gd name="T3" fmla="*/ 29 h 817"/>
                <a:gd name="T4" fmla="*/ 606 w 636"/>
                <a:gd name="T5" fmla="*/ 45 h 817"/>
                <a:gd name="T6" fmla="*/ 601 w 636"/>
                <a:gd name="T7" fmla="*/ 53 h 817"/>
                <a:gd name="T8" fmla="*/ 589 w 636"/>
                <a:gd name="T9" fmla="*/ 70 h 817"/>
                <a:gd name="T10" fmla="*/ 585 w 636"/>
                <a:gd name="T11" fmla="*/ 75 h 817"/>
                <a:gd name="T12" fmla="*/ 42 w 636"/>
                <a:gd name="T13" fmla="*/ 768 h 817"/>
                <a:gd name="T14" fmla="*/ 0 w 636"/>
                <a:gd name="T15" fmla="*/ 817 h 817"/>
                <a:gd name="T16" fmla="*/ 83 w 636"/>
                <a:gd name="T17" fmla="*/ 817 h 817"/>
                <a:gd name="T18" fmla="*/ 636 w 636"/>
                <a:gd name="T19" fmla="*/ 817 h 817"/>
                <a:gd name="T20" fmla="*/ 636 w 636"/>
                <a:gd name="T21" fmla="*/ 114 h 817"/>
                <a:gd name="T22" fmla="*/ 636 w 636"/>
                <a:gd name="T23" fmla="*/ 0 h 817"/>
                <a:gd name="T24" fmla="*/ 621 w 636"/>
                <a:gd name="T25" fmla="*/ 22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6" h="817">
                  <a:moveTo>
                    <a:pt x="621" y="22"/>
                  </a:moveTo>
                  <a:cubicBezTo>
                    <a:pt x="619" y="24"/>
                    <a:pt x="618" y="27"/>
                    <a:pt x="616" y="29"/>
                  </a:cubicBezTo>
                  <a:cubicBezTo>
                    <a:pt x="613" y="34"/>
                    <a:pt x="609" y="40"/>
                    <a:pt x="606" y="45"/>
                  </a:cubicBezTo>
                  <a:cubicBezTo>
                    <a:pt x="604" y="47"/>
                    <a:pt x="602" y="50"/>
                    <a:pt x="601" y="53"/>
                  </a:cubicBezTo>
                  <a:cubicBezTo>
                    <a:pt x="597" y="58"/>
                    <a:pt x="593" y="64"/>
                    <a:pt x="589" y="70"/>
                  </a:cubicBezTo>
                  <a:cubicBezTo>
                    <a:pt x="588" y="72"/>
                    <a:pt x="587" y="73"/>
                    <a:pt x="585" y="75"/>
                  </a:cubicBezTo>
                  <a:cubicBezTo>
                    <a:pt x="422" y="314"/>
                    <a:pt x="230" y="544"/>
                    <a:pt x="42" y="768"/>
                  </a:cubicBezTo>
                  <a:cubicBezTo>
                    <a:pt x="28" y="784"/>
                    <a:pt x="14" y="801"/>
                    <a:pt x="0" y="817"/>
                  </a:cubicBezTo>
                  <a:cubicBezTo>
                    <a:pt x="83" y="817"/>
                    <a:pt x="83" y="817"/>
                    <a:pt x="83" y="817"/>
                  </a:cubicBezTo>
                  <a:cubicBezTo>
                    <a:pt x="636" y="817"/>
                    <a:pt x="636" y="817"/>
                    <a:pt x="636" y="817"/>
                  </a:cubicBezTo>
                  <a:cubicBezTo>
                    <a:pt x="636" y="114"/>
                    <a:pt x="636" y="114"/>
                    <a:pt x="636" y="114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31" y="7"/>
                    <a:pt x="626" y="15"/>
                    <a:pt x="621" y="22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"/>
            <p:cNvSpPr>
              <a:spLocks/>
            </p:cNvSpPr>
            <p:nvPr/>
          </p:nvSpPr>
          <p:spPr bwMode="auto">
            <a:xfrm>
              <a:off x="8282781" y="4517232"/>
              <a:ext cx="422275" cy="504825"/>
            </a:xfrm>
            <a:custGeom>
              <a:avLst/>
              <a:gdLst>
                <a:gd name="T0" fmla="*/ 1475 w 1558"/>
                <a:gd name="T1" fmla="*/ 0 h 1863"/>
                <a:gd name="T2" fmla="*/ 1086 w 1558"/>
                <a:gd name="T3" fmla="*/ 0 h 1863"/>
                <a:gd name="T4" fmla="*/ 616 w 1558"/>
                <a:gd name="T5" fmla="*/ 709 h 1863"/>
                <a:gd name="T6" fmla="*/ 6 w 1558"/>
                <a:gd name="T7" fmla="*/ 1833 h 1863"/>
                <a:gd name="T8" fmla="*/ 4 w 1558"/>
                <a:gd name="T9" fmla="*/ 1840 h 1863"/>
                <a:gd name="T10" fmla="*/ 3 w 1558"/>
                <a:gd name="T11" fmla="*/ 1847 h 1863"/>
                <a:gd name="T12" fmla="*/ 0 w 1558"/>
                <a:gd name="T13" fmla="*/ 1863 h 1863"/>
                <a:gd name="T14" fmla="*/ 178 w 1558"/>
                <a:gd name="T15" fmla="*/ 1863 h 1863"/>
                <a:gd name="T16" fmla="*/ 597 w 1558"/>
                <a:gd name="T17" fmla="*/ 1222 h 1863"/>
                <a:gd name="T18" fmla="*/ 597 w 1558"/>
                <a:gd name="T19" fmla="*/ 856 h 1863"/>
                <a:gd name="T20" fmla="*/ 894 w 1558"/>
                <a:gd name="T21" fmla="*/ 856 h 1863"/>
                <a:gd name="T22" fmla="*/ 961 w 1558"/>
                <a:gd name="T23" fmla="*/ 775 h 1863"/>
                <a:gd name="T24" fmla="*/ 1558 w 1558"/>
                <a:gd name="T25" fmla="*/ 0 h 1863"/>
                <a:gd name="T26" fmla="*/ 1475 w 1558"/>
                <a:gd name="T27" fmla="*/ 0 h 1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8" h="1863">
                  <a:moveTo>
                    <a:pt x="1475" y="0"/>
                  </a:moveTo>
                  <a:cubicBezTo>
                    <a:pt x="1086" y="0"/>
                    <a:pt x="1086" y="0"/>
                    <a:pt x="1086" y="0"/>
                  </a:cubicBezTo>
                  <a:cubicBezTo>
                    <a:pt x="954" y="251"/>
                    <a:pt x="782" y="484"/>
                    <a:pt x="616" y="709"/>
                  </a:cubicBezTo>
                  <a:cubicBezTo>
                    <a:pt x="345" y="1077"/>
                    <a:pt x="88" y="1427"/>
                    <a:pt x="6" y="1833"/>
                  </a:cubicBezTo>
                  <a:cubicBezTo>
                    <a:pt x="5" y="1835"/>
                    <a:pt x="5" y="1837"/>
                    <a:pt x="4" y="1840"/>
                  </a:cubicBezTo>
                  <a:cubicBezTo>
                    <a:pt x="4" y="1842"/>
                    <a:pt x="3" y="1845"/>
                    <a:pt x="3" y="1847"/>
                  </a:cubicBezTo>
                  <a:cubicBezTo>
                    <a:pt x="2" y="1852"/>
                    <a:pt x="1" y="1858"/>
                    <a:pt x="0" y="1863"/>
                  </a:cubicBezTo>
                  <a:cubicBezTo>
                    <a:pt x="178" y="1863"/>
                    <a:pt x="178" y="1863"/>
                    <a:pt x="178" y="1863"/>
                  </a:cubicBezTo>
                  <a:cubicBezTo>
                    <a:pt x="280" y="1664"/>
                    <a:pt x="414" y="1458"/>
                    <a:pt x="597" y="1222"/>
                  </a:cubicBezTo>
                  <a:cubicBezTo>
                    <a:pt x="597" y="856"/>
                    <a:pt x="597" y="856"/>
                    <a:pt x="597" y="856"/>
                  </a:cubicBezTo>
                  <a:cubicBezTo>
                    <a:pt x="894" y="856"/>
                    <a:pt x="894" y="856"/>
                    <a:pt x="894" y="856"/>
                  </a:cubicBezTo>
                  <a:cubicBezTo>
                    <a:pt x="916" y="829"/>
                    <a:pt x="939" y="802"/>
                    <a:pt x="961" y="775"/>
                  </a:cubicBezTo>
                  <a:cubicBezTo>
                    <a:pt x="1181" y="513"/>
                    <a:pt x="1390" y="264"/>
                    <a:pt x="1558" y="0"/>
                  </a:cubicBezTo>
                  <a:cubicBezTo>
                    <a:pt x="1475" y="0"/>
                    <a:pt x="1475" y="0"/>
                    <a:pt x="1475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"/>
            <p:cNvSpPr>
              <a:spLocks/>
            </p:cNvSpPr>
            <p:nvPr/>
          </p:nvSpPr>
          <p:spPr bwMode="auto">
            <a:xfrm>
              <a:off x="8009731" y="4244182"/>
              <a:ext cx="434975" cy="504825"/>
            </a:xfrm>
            <a:custGeom>
              <a:avLst/>
              <a:gdLst>
                <a:gd name="T0" fmla="*/ 1604 w 1604"/>
                <a:gd name="T1" fmla="*/ 26 h 1864"/>
                <a:gd name="T2" fmla="*/ 1604 w 1604"/>
                <a:gd name="T3" fmla="*/ 0 h 1864"/>
                <a:gd name="T4" fmla="*/ 1545 w 1604"/>
                <a:gd name="T5" fmla="*/ 0 h 1864"/>
                <a:gd name="T6" fmla="*/ 1083 w 1604"/>
                <a:gd name="T7" fmla="*/ 0 h 1864"/>
                <a:gd name="T8" fmla="*/ 748 w 1604"/>
                <a:gd name="T9" fmla="*/ 774 h 1864"/>
                <a:gd name="T10" fmla="*/ 748 w 1604"/>
                <a:gd name="T11" fmla="*/ 1008 h 1864"/>
                <a:gd name="T12" fmla="*/ 591 w 1604"/>
                <a:gd name="T13" fmla="*/ 1008 h 1864"/>
                <a:gd name="T14" fmla="*/ 411 w 1604"/>
                <a:gd name="T15" fmla="*/ 1255 h 1864"/>
                <a:gd name="T16" fmla="*/ 8 w 1604"/>
                <a:gd name="T17" fmla="*/ 1850 h 1864"/>
                <a:gd name="T18" fmla="*/ 0 w 1604"/>
                <a:gd name="T19" fmla="*/ 1864 h 1864"/>
                <a:gd name="T20" fmla="*/ 310 w 1604"/>
                <a:gd name="T21" fmla="*/ 1864 h 1864"/>
                <a:gd name="T22" fmla="*/ 749 w 1604"/>
                <a:gd name="T23" fmla="*/ 1318 h 1864"/>
                <a:gd name="T24" fmla="*/ 1604 w 1604"/>
                <a:gd name="T25" fmla="*/ 26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4" h="1864">
                  <a:moveTo>
                    <a:pt x="1604" y="26"/>
                  </a:moveTo>
                  <a:cubicBezTo>
                    <a:pt x="1604" y="0"/>
                    <a:pt x="1604" y="0"/>
                    <a:pt x="1604" y="0"/>
                  </a:cubicBezTo>
                  <a:cubicBezTo>
                    <a:pt x="1545" y="0"/>
                    <a:pt x="1545" y="0"/>
                    <a:pt x="1545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31" y="248"/>
                    <a:pt x="923" y="497"/>
                    <a:pt x="748" y="774"/>
                  </a:cubicBezTo>
                  <a:cubicBezTo>
                    <a:pt x="748" y="1008"/>
                    <a:pt x="748" y="1008"/>
                    <a:pt x="748" y="1008"/>
                  </a:cubicBezTo>
                  <a:cubicBezTo>
                    <a:pt x="591" y="1008"/>
                    <a:pt x="591" y="1008"/>
                    <a:pt x="591" y="1008"/>
                  </a:cubicBezTo>
                  <a:cubicBezTo>
                    <a:pt x="532" y="1091"/>
                    <a:pt x="471" y="1174"/>
                    <a:pt x="411" y="1255"/>
                  </a:cubicBezTo>
                  <a:cubicBezTo>
                    <a:pt x="263" y="1456"/>
                    <a:pt x="121" y="1649"/>
                    <a:pt x="8" y="1850"/>
                  </a:cubicBezTo>
                  <a:cubicBezTo>
                    <a:pt x="5" y="1854"/>
                    <a:pt x="3" y="1859"/>
                    <a:pt x="0" y="1864"/>
                  </a:cubicBezTo>
                  <a:cubicBezTo>
                    <a:pt x="310" y="1864"/>
                    <a:pt x="310" y="1864"/>
                    <a:pt x="310" y="1864"/>
                  </a:cubicBezTo>
                  <a:cubicBezTo>
                    <a:pt x="449" y="1676"/>
                    <a:pt x="601" y="1494"/>
                    <a:pt x="749" y="1318"/>
                  </a:cubicBezTo>
                  <a:cubicBezTo>
                    <a:pt x="1106" y="893"/>
                    <a:pt x="1442" y="491"/>
                    <a:pt x="1604" y="26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2"/>
            <p:cNvSpPr>
              <a:spLocks/>
            </p:cNvSpPr>
            <p:nvPr/>
          </p:nvSpPr>
          <p:spPr bwMode="auto">
            <a:xfrm>
              <a:off x="8366919" y="4891882"/>
              <a:ext cx="93663" cy="146050"/>
            </a:xfrm>
            <a:custGeom>
              <a:avLst/>
              <a:gdLst>
                <a:gd name="T0" fmla="*/ 0 w 349"/>
                <a:gd name="T1" fmla="*/ 545 h 545"/>
                <a:gd name="T2" fmla="*/ 71 w 349"/>
                <a:gd name="T3" fmla="*/ 545 h 545"/>
                <a:gd name="T4" fmla="*/ 349 w 349"/>
                <a:gd name="T5" fmla="*/ 545 h 545"/>
                <a:gd name="T6" fmla="*/ 349 w 349"/>
                <a:gd name="T7" fmla="*/ 106 h 545"/>
                <a:gd name="T8" fmla="*/ 349 w 349"/>
                <a:gd name="T9" fmla="*/ 0 h 545"/>
                <a:gd name="T10" fmla="*/ 7 w 349"/>
                <a:gd name="T11" fmla="*/ 532 h 545"/>
                <a:gd name="T12" fmla="*/ 0 w 349"/>
                <a:gd name="T13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9" h="545">
                  <a:moveTo>
                    <a:pt x="0" y="545"/>
                  </a:moveTo>
                  <a:cubicBezTo>
                    <a:pt x="71" y="545"/>
                    <a:pt x="71" y="545"/>
                    <a:pt x="71" y="545"/>
                  </a:cubicBezTo>
                  <a:cubicBezTo>
                    <a:pt x="349" y="545"/>
                    <a:pt x="349" y="545"/>
                    <a:pt x="349" y="545"/>
                  </a:cubicBezTo>
                  <a:cubicBezTo>
                    <a:pt x="349" y="106"/>
                    <a:pt x="349" y="106"/>
                    <a:pt x="349" y="106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204" y="194"/>
                    <a:pt x="93" y="366"/>
                    <a:pt x="7" y="532"/>
                  </a:cubicBezTo>
                  <a:cubicBezTo>
                    <a:pt x="4" y="537"/>
                    <a:pt x="2" y="541"/>
                    <a:pt x="0" y="545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3"/>
            <p:cNvSpPr>
              <a:spLocks/>
            </p:cNvSpPr>
            <p:nvPr/>
          </p:nvSpPr>
          <p:spPr bwMode="auto">
            <a:xfrm>
              <a:off x="8130381" y="4315620"/>
              <a:ext cx="411163" cy="722312"/>
            </a:xfrm>
            <a:custGeom>
              <a:avLst/>
              <a:gdLst>
                <a:gd name="T0" fmla="*/ 1059 w 1514"/>
                <a:gd name="T1" fmla="*/ 1368 h 2672"/>
                <a:gd name="T2" fmla="*/ 1514 w 1514"/>
                <a:gd name="T3" fmla="*/ 683 h 2672"/>
                <a:gd name="T4" fmla="*/ 1443 w 1514"/>
                <a:gd name="T5" fmla="*/ 683 h 2672"/>
                <a:gd name="T6" fmla="*/ 1437 w 1514"/>
                <a:gd name="T7" fmla="*/ 683 h 2672"/>
                <a:gd name="T8" fmla="*/ 1221 w 1514"/>
                <a:gd name="T9" fmla="*/ 683 h 2672"/>
                <a:gd name="T10" fmla="*/ 1221 w 1514"/>
                <a:gd name="T11" fmla="*/ 143 h 2672"/>
                <a:gd name="T12" fmla="*/ 1221 w 1514"/>
                <a:gd name="T13" fmla="*/ 0 h 2672"/>
                <a:gd name="T14" fmla="*/ 416 w 1514"/>
                <a:gd name="T15" fmla="*/ 1150 h 2672"/>
                <a:gd name="T16" fmla="*/ 0 w 1514"/>
                <a:gd name="T17" fmla="*/ 1664 h 2672"/>
                <a:gd name="T18" fmla="*/ 78 w 1514"/>
                <a:gd name="T19" fmla="*/ 1664 h 2672"/>
                <a:gd name="T20" fmla="*/ 189 w 1514"/>
                <a:gd name="T21" fmla="*/ 1664 h 2672"/>
                <a:gd name="T22" fmla="*/ 239 w 1514"/>
                <a:gd name="T23" fmla="*/ 1664 h 2672"/>
                <a:gd name="T24" fmla="*/ 239 w 1514"/>
                <a:gd name="T25" fmla="*/ 2622 h 2672"/>
                <a:gd name="T26" fmla="*/ 239 w 1514"/>
                <a:gd name="T27" fmla="*/ 2672 h 2672"/>
                <a:gd name="T28" fmla="*/ 340 w 1514"/>
                <a:gd name="T29" fmla="*/ 2672 h 2672"/>
                <a:gd name="T30" fmla="*/ 404 w 1514"/>
                <a:gd name="T31" fmla="*/ 2672 h 2672"/>
                <a:gd name="T32" fmla="*/ 633 w 1514"/>
                <a:gd name="T33" fmla="*/ 2002 h 2672"/>
                <a:gd name="T34" fmla="*/ 1059 w 1514"/>
                <a:gd name="T35" fmla="*/ 1368 h 2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4" h="2672">
                  <a:moveTo>
                    <a:pt x="1059" y="1368"/>
                  </a:moveTo>
                  <a:cubicBezTo>
                    <a:pt x="1221" y="1149"/>
                    <a:pt x="1388" y="922"/>
                    <a:pt x="1514" y="683"/>
                  </a:cubicBezTo>
                  <a:cubicBezTo>
                    <a:pt x="1443" y="683"/>
                    <a:pt x="1443" y="683"/>
                    <a:pt x="1443" y="683"/>
                  </a:cubicBezTo>
                  <a:cubicBezTo>
                    <a:pt x="1437" y="683"/>
                    <a:pt x="1437" y="683"/>
                    <a:pt x="1437" y="683"/>
                  </a:cubicBezTo>
                  <a:cubicBezTo>
                    <a:pt x="1221" y="683"/>
                    <a:pt x="1221" y="683"/>
                    <a:pt x="1221" y="683"/>
                  </a:cubicBezTo>
                  <a:cubicBezTo>
                    <a:pt x="1221" y="143"/>
                    <a:pt x="1221" y="143"/>
                    <a:pt x="1221" y="143"/>
                  </a:cubicBezTo>
                  <a:cubicBezTo>
                    <a:pt x="1221" y="0"/>
                    <a:pt x="1221" y="0"/>
                    <a:pt x="1221" y="0"/>
                  </a:cubicBezTo>
                  <a:cubicBezTo>
                    <a:pt x="1032" y="414"/>
                    <a:pt x="719" y="787"/>
                    <a:pt x="416" y="1150"/>
                  </a:cubicBezTo>
                  <a:cubicBezTo>
                    <a:pt x="276" y="1317"/>
                    <a:pt x="131" y="1489"/>
                    <a:pt x="0" y="1664"/>
                  </a:cubicBezTo>
                  <a:cubicBezTo>
                    <a:pt x="78" y="1664"/>
                    <a:pt x="78" y="1664"/>
                    <a:pt x="78" y="1664"/>
                  </a:cubicBezTo>
                  <a:cubicBezTo>
                    <a:pt x="189" y="1664"/>
                    <a:pt x="189" y="1664"/>
                    <a:pt x="189" y="1664"/>
                  </a:cubicBezTo>
                  <a:cubicBezTo>
                    <a:pt x="239" y="1664"/>
                    <a:pt x="239" y="1664"/>
                    <a:pt x="239" y="1664"/>
                  </a:cubicBezTo>
                  <a:cubicBezTo>
                    <a:pt x="239" y="2622"/>
                    <a:pt x="239" y="2622"/>
                    <a:pt x="239" y="2622"/>
                  </a:cubicBezTo>
                  <a:cubicBezTo>
                    <a:pt x="239" y="2672"/>
                    <a:pt x="239" y="2672"/>
                    <a:pt x="239" y="2672"/>
                  </a:cubicBezTo>
                  <a:cubicBezTo>
                    <a:pt x="340" y="2672"/>
                    <a:pt x="340" y="2672"/>
                    <a:pt x="340" y="2672"/>
                  </a:cubicBezTo>
                  <a:cubicBezTo>
                    <a:pt x="404" y="2672"/>
                    <a:pt x="404" y="2672"/>
                    <a:pt x="404" y="2672"/>
                  </a:cubicBezTo>
                  <a:cubicBezTo>
                    <a:pt x="429" y="2455"/>
                    <a:pt x="505" y="2235"/>
                    <a:pt x="633" y="2002"/>
                  </a:cubicBezTo>
                  <a:cubicBezTo>
                    <a:pt x="754" y="1783"/>
                    <a:pt x="909" y="1572"/>
                    <a:pt x="1059" y="1368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4"/>
            <p:cNvSpPr>
              <a:spLocks/>
            </p:cNvSpPr>
            <p:nvPr/>
          </p:nvSpPr>
          <p:spPr bwMode="auto">
            <a:xfrm>
              <a:off x="7922419" y="4499770"/>
              <a:ext cx="211138" cy="266700"/>
            </a:xfrm>
            <a:custGeom>
              <a:avLst/>
              <a:gdLst>
                <a:gd name="T0" fmla="*/ 778 w 778"/>
                <a:gd name="T1" fmla="*/ 0 h 981"/>
                <a:gd name="T2" fmla="*/ 701 w 778"/>
                <a:gd name="T3" fmla="*/ 0 h 981"/>
                <a:gd name="T4" fmla="*/ 692 w 778"/>
                <a:gd name="T5" fmla="*/ 0 h 981"/>
                <a:gd name="T6" fmla="*/ 0 w 778"/>
                <a:gd name="T7" fmla="*/ 0 h 981"/>
                <a:gd name="T8" fmla="*/ 0 w 778"/>
                <a:gd name="T9" fmla="*/ 931 h 981"/>
                <a:gd name="T10" fmla="*/ 0 w 778"/>
                <a:gd name="T11" fmla="*/ 981 h 981"/>
                <a:gd name="T12" fmla="*/ 55 w 778"/>
                <a:gd name="T13" fmla="*/ 981 h 981"/>
                <a:gd name="T14" fmla="*/ 125 w 778"/>
                <a:gd name="T15" fmla="*/ 981 h 981"/>
                <a:gd name="T16" fmla="*/ 615 w 778"/>
                <a:gd name="T17" fmla="*/ 223 h 981"/>
                <a:gd name="T18" fmla="*/ 778 w 778"/>
                <a:gd name="T19" fmla="*/ 0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8" h="981">
                  <a:moveTo>
                    <a:pt x="778" y="0"/>
                  </a:moveTo>
                  <a:cubicBezTo>
                    <a:pt x="701" y="0"/>
                    <a:pt x="701" y="0"/>
                    <a:pt x="701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31"/>
                    <a:pt x="0" y="931"/>
                    <a:pt x="0" y="931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55" y="981"/>
                    <a:pt x="55" y="981"/>
                    <a:pt x="55" y="981"/>
                  </a:cubicBezTo>
                  <a:cubicBezTo>
                    <a:pt x="125" y="981"/>
                    <a:pt x="125" y="981"/>
                    <a:pt x="125" y="981"/>
                  </a:cubicBezTo>
                  <a:cubicBezTo>
                    <a:pt x="252" y="716"/>
                    <a:pt x="437" y="465"/>
                    <a:pt x="615" y="223"/>
                  </a:cubicBezTo>
                  <a:cubicBezTo>
                    <a:pt x="669" y="150"/>
                    <a:pt x="724" y="75"/>
                    <a:pt x="778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5"/>
            <p:cNvSpPr>
              <a:spLocks/>
            </p:cNvSpPr>
            <p:nvPr/>
          </p:nvSpPr>
          <p:spPr bwMode="auto">
            <a:xfrm>
              <a:off x="8195469" y="4228307"/>
              <a:ext cx="71438" cy="177800"/>
            </a:xfrm>
            <a:custGeom>
              <a:avLst/>
              <a:gdLst>
                <a:gd name="T0" fmla="*/ 201 w 261"/>
                <a:gd name="T1" fmla="*/ 0 h 659"/>
                <a:gd name="T2" fmla="*/ 197 w 261"/>
                <a:gd name="T3" fmla="*/ 0 h 659"/>
                <a:gd name="T4" fmla="*/ 0 w 261"/>
                <a:gd name="T5" fmla="*/ 0 h 659"/>
                <a:gd name="T6" fmla="*/ 0 w 261"/>
                <a:gd name="T7" fmla="*/ 519 h 659"/>
                <a:gd name="T8" fmla="*/ 0 w 261"/>
                <a:gd name="T9" fmla="*/ 530 h 659"/>
                <a:gd name="T10" fmla="*/ 0 w 261"/>
                <a:gd name="T11" fmla="*/ 659 h 659"/>
                <a:gd name="T12" fmla="*/ 261 w 261"/>
                <a:gd name="T13" fmla="*/ 0 h 659"/>
                <a:gd name="T14" fmla="*/ 201 w 261"/>
                <a:gd name="T15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659">
                  <a:moveTo>
                    <a:pt x="201" y="0"/>
                  </a:moveTo>
                  <a:cubicBezTo>
                    <a:pt x="197" y="0"/>
                    <a:pt x="197" y="0"/>
                    <a:pt x="19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30"/>
                    <a:pt x="0" y="530"/>
                    <a:pt x="0" y="530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137" y="424"/>
                    <a:pt x="221" y="211"/>
                    <a:pt x="261" y="0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6"/>
            <p:cNvSpPr>
              <a:spLocks/>
            </p:cNvSpPr>
            <p:nvPr/>
          </p:nvSpPr>
          <p:spPr bwMode="auto">
            <a:xfrm>
              <a:off x="8266906" y="4501357"/>
              <a:ext cx="422275" cy="504825"/>
            </a:xfrm>
            <a:custGeom>
              <a:avLst/>
              <a:gdLst>
                <a:gd name="T0" fmla="*/ 178 w 1558"/>
                <a:gd name="T1" fmla="*/ 1864 h 1864"/>
                <a:gd name="T2" fmla="*/ 597 w 1558"/>
                <a:gd name="T3" fmla="*/ 1222 h 1864"/>
                <a:gd name="T4" fmla="*/ 597 w 1558"/>
                <a:gd name="T5" fmla="*/ 856 h 1864"/>
                <a:gd name="T6" fmla="*/ 893 w 1558"/>
                <a:gd name="T7" fmla="*/ 856 h 1864"/>
                <a:gd name="T8" fmla="*/ 961 w 1558"/>
                <a:gd name="T9" fmla="*/ 775 h 1864"/>
                <a:gd name="T10" fmla="*/ 1558 w 1558"/>
                <a:gd name="T11" fmla="*/ 0 h 1864"/>
                <a:gd name="T12" fmla="*/ 1085 w 1558"/>
                <a:gd name="T13" fmla="*/ 0 h 1864"/>
                <a:gd name="T14" fmla="*/ 616 w 1558"/>
                <a:gd name="T15" fmla="*/ 710 h 1864"/>
                <a:gd name="T16" fmla="*/ 0 w 1558"/>
                <a:gd name="T17" fmla="*/ 1864 h 1864"/>
                <a:gd name="T18" fmla="*/ 178 w 1558"/>
                <a:gd name="T19" fmla="*/ 1864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8" h="1864">
                  <a:moveTo>
                    <a:pt x="178" y="1864"/>
                  </a:moveTo>
                  <a:cubicBezTo>
                    <a:pt x="279" y="1665"/>
                    <a:pt x="414" y="1459"/>
                    <a:pt x="597" y="1222"/>
                  </a:cubicBezTo>
                  <a:cubicBezTo>
                    <a:pt x="597" y="856"/>
                    <a:pt x="597" y="856"/>
                    <a:pt x="597" y="856"/>
                  </a:cubicBezTo>
                  <a:cubicBezTo>
                    <a:pt x="893" y="856"/>
                    <a:pt x="893" y="856"/>
                    <a:pt x="893" y="856"/>
                  </a:cubicBezTo>
                  <a:cubicBezTo>
                    <a:pt x="916" y="829"/>
                    <a:pt x="939" y="802"/>
                    <a:pt x="961" y="775"/>
                  </a:cubicBezTo>
                  <a:cubicBezTo>
                    <a:pt x="1181" y="513"/>
                    <a:pt x="1389" y="264"/>
                    <a:pt x="1558" y="0"/>
                  </a:cubicBezTo>
                  <a:cubicBezTo>
                    <a:pt x="1085" y="0"/>
                    <a:pt x="1085" y="0"/>
                    <a:pt x="1085" y="0"/>
                  </a:cubicBezTo>
                  <a:cubicBezTo>
                    <a:pt x="954" y="251"/>
                    <a:pt x="782" y="484"/>
                    <a:pt x="616" y="710"/>
                  </a:cubicBezTo>
                  <a:cubicBezTo>
                    <a:pt x="338" y="1087"/>
                    <a:pt x="75" y="1445"/>
                    <a:pt x="0" y="1864"/>
                  </a:cubicBezTo>
                  <a:cubicBezTo>
                    <a:pt x="178" y="1864"/>
                    <a:pt x="178" y="1864"/>
                    <a:pt x="178" y="1864"/>
                  </a:cubicBezTo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7"/>
            <p:cNvSpPr>
              <a:spLocks/>
            </p:cNvSpPr>
            <p:nvPr/>
          </p:nvSpPr>
          <p:spPr bwMode="auto">
            <a:xfrm>
              <a:off x="7993856" y="4229895"/>
              <a:ext cx="434975" cy="503237"/>
            </a:xfrm>
            <a:custGeom>
              <a:avLst/>
              <a:gdLst>
                <a:gd name="T0" fmla="*/ 749 w 1604"/>
                <a:gd name="T1" fmla="*/ 1317 h 1863"/>
                <a:gd name="T2" fmla="*/ 1604 w 1604"/>
                <a:gd name="T3" fmla="*/ 25 h 1863"/>
                <a:gd name="T4" fmla="*/ 1604 w 1604"/>
                <a:gd name="T5" fmla="*/ 0 h 1863"/>
                <a:gd name="T6" fmla="*/ 1083 w 1604"/>
                <a:gd name="T7" fmla="*/ 0 h 1863"/>
                <a:gd name="T8" fmla="*/ 748 w 1604"/>
                <a:gd name="T9" fmla="*/ 774 h 1863"/>
                <a:gd name="T10" fmla="*/ 748 w 1604"/>
                <a:gd name="T11" fmla="*/ 1007 h 1863"/>
                <a:gd name="T12" fmla="*/ 591 w 1604"/>
                <a:gd name="T13" fmla="*/ 1007 h 1863"/>
                <a:gd name="T14" fmla="*/ 411 w 1604"/>
                <a:gd name="T15" fmla="*/ 1254 h 1863"/>
                <a:gd name="T16" fmla="*/ 0 w 1604"/>
                <a:gd name="T17" fmla="*/ 1863 h 1863"/>
                <a:gd name="T18" fmla="*/ 309 w 1604"/>
                <a:gd name="T19" fmla="*/ 1863 h 1863"/>
                <a:gd name="T20" fmla="*/ 749 w 1604"/>
                <a:gd name="T21" fmla="*/ 1317 h 1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4" h="1863">
                  <a:moveTo>
                    <a:pt x="749" y="1317"/>
                  </a:moveTo>
                  <a:cubicBezTo>
                    <a:pt x="1105" y="892"/>
                    <a:pt x="1442" y="490"/>
                    <a:pt x="1604" y="25"/>
                  </a:cubicBezTo>
                  <a:cubicBezTo>
                    <a:pt x="1604" y="0"/>
                    <a:pt x="1604" y="0"/>
                    <a:pt x="160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31" y="247"/>
                    <a:pt x="923" y="496"/>
                    <a:pt x="748" y="774"/>
                  </a:cubicBezTo>
                  <a:cubicBezTo>
                    <a:pt x="748" y="1007"/>
                    <a:pt x="748" y="1007"/>
                    <a:pt x="748" y="1007"/>
                  </a:cubicBezTo>
                  <a:cubicBezTo>
                    <a:pt x="591" y="1007"/>
                    <a:pt x="591" y="1007"/>
                    <a:pt x="591" y="1007"/>
                  </a:cubicBezTo>
                  <a:cubicBezTo>
                    <a:pt x="532" y="1091"/>
                    <a:pt x="470" y="1174"/>
                    <a:pt x="411" y="1254"/>
                  </a:cubicBezTo>
                  <a:cubicBezTo>
                    <a:pt x="259" y="1460"/>
                    <a:pt x="114" y="1657"/>
                    <a:pt x="0" y="1863"/>
                  </a:cubicBezTo>
                  <a:cubicBezTo>
                    <a:pt x="309" y="1863"/>
                    <a:pt x="309" y="1863"/>
                    <a:pt x="309" y="1863"/>
                  </a:cubicBezTo>
                  <a:cubicBezTo>
                    <a:pt x="448" y="1676"/>
                    <a:pt x="601" y="1494"/>
                    <a:pt x="749" y="1317"/>
                  </a:cubicBezTo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8"/>
            <p:cNvSpPr>
              <a:spLocks/>
            </p:cNvSpPr>
            <p:nvPr/>
          </p:nvSpPr>
          <p:spPr bwMode="auto">
            <a:xfrm>
              <a:off x="8546306" y="4528345"/>
              <a:ext cx="171450" cy="222250"/>
            </a:xfrm>
            <a:custGeom>
              <a:avLst/>
              <a:gdLst>
                <a:gd name="T0" fmla="*/ 635 w 635"/>
                <a:gd name="T1" fmla="*/ 818 h 818"/>
                <a:gd name="T2" fmla="*/ 635 w 635"/>
                <a:gd name="T3" fmla="*/ 114 h 818"/>
                <a:gd name="T4" fmla="*/ 635 w 635"/>
                <a:gd name="T5" fmla="*/ 0 h 818"/>
                <a:gd name="T6" fmla="*/ 42 w 635"/>
                <a:gd name="T7" fmla="*/ 768 h 818"/>
                <a:gd name="T8" fmla="*/ 0 w 635"/>
                <a:gd name="T9" fmla="*/ 818 h 818"/>
                <a:gd name="T10" fmla="*/ 83 w 635"/>
                <a:gd name="T11" fmla="*/ 818 h 818"/>
                <a:gd name="T12" fmla="*/ 635 w 635"/>
                <a:gd name="T13" fmla="*/ 818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818">
                  <a:moveTo>
                    <a:pt x="635" y="818"/>
                  </a:moveTo>
                  <a:cubicBezTo>
                    <a:pt x="635" y="114"/>
                    <a:pt x="635" y="114"/>
                    <a:pt x="635" y="114"/>
                  </a:cubicBezTo>
                  <a:cubicBezTo>
                    <a:pt x="635" y="0"/>
                    <a:pt x="635" y="0"/>
                    <a:pt x="635" y="0"/>
                  </a:cubicBezTo>
                  <a:cubicBezTo>
                    <a:pt x="463" y="266"/>
                    <a:pt x="249" y="521"/>
                    <a:pt x="42" y="768"/>
                  </a:cubicBezTo>
                  <a:cubicBezTo>
                    <a:pt x="28" y="785"/>
                    <a:pt x="14" y="801"/>
                    <a:pt x="0" y="818"/>
                  </a:cubicBezTo>
                  <a:cubicBezTo>
                    <a:pt x="83" y="818"/>
                    <a:pt x="83" y="818"/>
                    <a:pt x="83" y="818"/>
                  </a:cubicBezTo>
                  <a:cubicBezTo>
                    <a:pt x="635" y="818"/>
                    <a:pt x="635" y="818"/>
                    <a:pt x="635" y="818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9"/>
            <p:cNvSpPr>
              <a:spLocks/>
            </p:cNvSpPr>
            <p:nvPr/>
          </p:nvSpPr>
          <p:spPr bwMode="auto">
            <a:xfrm>
              <a:off x="8351044" y="4874420"/>
              <a:ext cx="93663" cy="147637"/>
            </a:xfrm>
            <a:custGeom>
              <a:avLst/>
              <a:gdLst>
                <a:gd name="T0" fmla="*/ 71 w 349"/>
                <a:gd name="T1" fmla="*/ 545 h 545"/>
                <a:gd name="T2" fmla="*/ 349 w 349"/>
                <a:gd name="T3" fmla="*/ 545 h 545"/>
                <a:gd name="T4" fmla="*/ 349 w 349"/>
                <a:gd name="T5" fmla="*/ 107 h 545"/>
                <a:gd name="T6" fmla="*/ 349 w 349"/>
                <a:gd name="T7" fmla="*/ 0 h 545"/>
                <a:gd name="T8" fmla="*/ 0 w 349"/>
                <a:gd name="T9" fmla="*/ 545 h 545"/>
                <a:gd name="T10" fmla="*/ 71 w 349"/>
                <a:gd name="T11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5">
                  <a:moveTo>
                    <a:pt x="71" y="545"/>
                  </a:moveTo>
                  <a:cubicBezTo>
                    <a:pt x="349" y="545"/>
                    <a:pt x="349" y="545"/>
                    <a:pt x="349" y="545"/>
                  </a:cubicBezTo>
                  <a:cubicBezTo>
                    <a:pt x="349" y="107"/>
                    <a:pt x="349" y="107"/>
                    <a:pt x="349" y="107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200" y="199"/>
                    <a:pt x="87" y="376"/>
                    <a:pt x="0" y="545"/>
                  </a:cubicBezTo>
                  <a:cubicBezTo>
                    <a:pt x="71" y="545"/>
                    <a:pt x="71" y="545"/>
                    <a:pt x="71" y="545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0"/>
            <p:cNvSpPr>
              <a:spLocks/>
            </p:cNvSpPr>
            <p:nvPr/>
          </p:nvSpPr>
          <p:spPr bwMode="auto">
            <a:xfrm>
              <a:off x="8114506" y="4299745"/>
              <a:ext cx="409575" cy="722312"/>
            </a:xfrm>
            <a:custGeom>
              <a:avLst/>
              <a:gdLst>
                <a:gd name="T0" fmla="*/ 1222 w 1515"/>
                <a:gd name="T1" fmla="*/ 0 h 2672"/>
                <a:gd name="T2" fmla="*/ 416 w 1515"/>
                <a:gd name="T3" fmla="*/ 1150 h 2672"/>
                <a:gd name="T4" fmla="*/ 0 w 1515"/>
                <a:gd name="T5" fmla="*/ 1665 h 2672"/>
                <a:gd name="T6" fmla="*/ 79 w 1515"/>
                <a:gd name="T7" fmla="*/ 1665 h 2672"/>
                <a:gd name="T8" fmla="*/ 240 w 1515"/>
                <a:gd name="T9" fmla="*/ 1665 h 2672"/>
                <a:gd name="T10" fmla="*/ 240 w 1515"/>
                <a:gd name="T11" fmla="*/ 2672 h 2672"/>
                <a:gd name="T12" fmla="*/ 341 w 1515"/>
                <a:gd name="T13" fmla="*/ 2672 h 2672"/>
                <a:gd name="T14" fmla="*/ 404 w 1515"/>
                <a:gd name="T15" fmla="*/ 2672 h 2672"/>
                <a:gd name="T16" fmla="*/ 634 w 1515"/>
                <a:gd name="T17" fmla="*/ 2002 h 2672"/>
                <a:gd name="T18" fmla="*/ 1060 w 1515"/>
                <a:gd name="T19" fmla="*/ 1369 h 2672"/>
                <a:gd name="T20" fmla="*/ 1515 w 1515"/>
                <a:gd name="T21" fmla="*/ 683 h 2672"/>
                <a:gd name="T22" fmla="*/ 1444 w 1515"/>
                <a:gd name="T23" fmla="*/ 683 h 2672"/>
                <a:gd name="T24" fmla="*/ 1222 w 1515"/>
                <a:gd name="T25" fmla="*/ 683 h 2672"/>
                <a:gd name="T26" fmla="*/ 1222 w 1515"/>
                <a:gd name="T27" fmla="*/ 144 h 2672"/>
                <a:gd name="T28" fmla="*/ 1222 w 1515"/>
                <a:gd name="T29" fmla="*/ 0 h 2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5" h="2672">
                  <a:moveTo>
                    <a:pt x="1222" y="0"/>
                  </a:moveTo>
                  <a:cubicBezTo>
                    <a:pt x="1033" y="415"/>
                    <a:pt x="720" y="788"/>
                    <a:pt x="416" y="1150"/>
                  </a:cubicBezTo>
                  <a:cubicBezTo>
                    <a:pt x="276" y="1317"/>
                    <a:pt x="132" y="1490"/>
                    <a:pt x="0" y="1665"/>
                  </a:cubicBezTo>
                  <a:cubicBezTo>
                    <a:pt x="79" y="1665"/>
                    <a:pt x="79" y="1665"/>
                    <a:pt x="79" y="1665"/>
                  </a:cubicBezTo>
                  <a:cubicBezTo>
                    <a:pt x="240" y="1665"/>
                    <a:pt x="240" y="1665"/>
                    <a:pt x="240" y="1665"/>
                  </a:cubicBezTo>
                  <a:cubicBezTo>
                    <a:pt x="240" y="2672"/>
                    <a:pt x="240" y="2672"/>
                    <a:pt x="240" y="2672"/>
                  </a:cubicBezTo>
                  <a:cubicBezTo>
                    <a:pt x="341" y="2672"/>
                    <a:pt x="341" y="2672"/>
                    <a:pt x="341" y="2672"/>
                  </a:cubicBezTo>
                  <a:cubicBezTo>
                    <a:pt x="404" y="2672"/>
                    <a:pt x="404" y="2672"/>
                    <a:pt x="404" y="2672"/>
                  </a:cubicBezTo>
                  <a:cubicBezTo>
                    <a:pt x="430" y="2455"/>
                    <a:pt x="506" y="2236"/>
                    <a:pt x="634" y="2002"/>
                  </a:cubicBezTo>
                  <a:cubicBezTo>
                    <a:pt x="755" y="1784"/>
                    <a:pt x="910" y="1573"/>
                    <a:pt x="1060" y="1369"/>
                  </a:cubicBezTo>
                  <a:cubicBezTo>
                    <a:pt x="1222" y="1149"/>
                    <a:pt x="1388" y="923"/>
                    <a:pt x="1515" y="683"/>
                  </a:cubicBezTo>
                  <a:cubicBezTo>
                    <a:pt x="1444" y="683"/>
                    <a:pt x="1444" y="683"/>
                    <a:pt x="1444" y="683"/>
                  </a:cubicBezTo>
                  <a:cubicBezTo>
                    <a:pt x="1222" y="683"/>
                    <a:pt x="1222" y="683"/>
                    <a:pt x="1222" y="683"/>
                  </a:cubicBezTo>
                  <a:cubicBezTo>
                    <a:pt x="1222" y="144"/>
                    <a:pt x="1222" y="144"/>
                    <a:pt x="1222" y="144"/>
                  </a:cubicBezTo>
                  <a:cubicBezTo>
                    <a:pt x="1222" y="0"/>
                    <a:pt x="1222" y="0"/>
                    <a:pt x="1222" y="0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1"/>
            <p:cNvSpPr>
              <a:spLocks/>
            </p:cNvSpPr>
            <p:nvPr/>
          </p:nvSpPr>
          <p:spPr bwMode="auto">
            <a:xfrm>
              <a:off x="7906544" y="4483895"/>
              <a:ext cx="211138" cy="266700"/>
            </a:xfrm>
            <a:custGeom>
              <a:avLst/>
              <a:gdLst>
                <a:gd name="T0" fmla="*/ 616 w 779"/>
                <a:gd name="T1" fmla="*/ 223 h 982"/>
                <a:gd name="T2" fmla="*/ 779 w 779"/>
                <a:gd name="T3" fmla="*/ 0 h 982"/>
                <a:gd name="T4" fmla="*/ 701 w 779"/>
                <a:gd name="T5" fmla="*/ 0 h 982"/>
                <a:gd name="T6" fmla="*/ 0 w 779"/>
                <a:gd name="T7" fmla="*/ 0 h 982"/>
                <a:gd name="T8" fmla="*/ 0 w 779"/>
                <a:gd name="T9" fmla="*/ 982 h 982"/>
                <a:gd name="T10" fmla="*/ 56 w 779"/>
                <a:gd name="T11" fmla="*/ 982 h 982"/>
                <a:gd name="T12" fmla="*/ 126 w 779"/>
                <a:gd name="T13" fmla="*/ 982 h 982"/>
                <a:gd name="T14" fmla="*/ 616 w 779"/>
                <a:gd name="T15" fmla="*/ 223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9" h="982">
                  <a:moveTo>
                    <a:pt x="616" y="223"/>
                  </a:moveTo>
                  <a:cubicBezTo>
                    <a:pt x="670" y="150"/>
                    <a:pt x="725" y="76"/>
                    <a:pt x="779" y="0"/>
                  </a:cubicBezTo>
                  <a:cubicBezTo>
                    <a:pt x="701" y="0"/>
                    <a:pt x="701" y="0"/>
                    <a:pt x="7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2"/>
                    <a:pt x="0" y="982"/>
                    <a:pt x="0" y="982"/>
                  </a:cubicBezTo>
                  <a:cubicBezTo>
                    <a:pt x="56" y="982"/>
                    <a:pt x="56" y="982"/>
                    <a:pt x="56" y="982"/>
                  </a:cubicBezTo>
                  <a:cubicBezTo>
                    <a:pt x="126" y="982"/>
                    <a:pt x="126" y="982"/>
                    <a:pt x="126" y="982"/>
                  </a:cubicBezTo>
                  <a:cubicBezTo>
                    <a:pt x="253" y="716"/>
                    <a:pt x="438" y="466"/>
                    <a:pt x="616" y="223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2"/>
            <p:cNvSpPr>
              <a:spLocks/>
            </p:cNvSpPr>
            <p:nvPr/>
          </p:nvSpPr>
          <p:spPr bwMode="auto">
            <a:xfrm>
              <a:off x="8179594" y="4212432"/>
              <a:ext cx="71438" cy="177800"/>
            </a:xfrm>
            <a:custGeom>
              <a:avLst/>
              <a:gdLst>
                <a:gd name="T0" fmla="*/ 197 w 261"/>
                <a:gd name="T1" fmla="*/ 0 h 658"/>
                <a:gd name="T2" fmla="*/ 0 w 261"/>
                <a:gd name="T3" fmla="*/ 0 h 658"/>
                <a:gd name="T4" fmla="*/ 0 w 261"/>
                <a:gd name="T5" fmla="*/ 529 h 658"/>
                <a:gd name="T6" fmla="*/ 0 w 261"/>
                <a:gd name="T7" fmla="*/ 658 h 658"/>
                <a:gd name="T8" fmla="*/ 261 w 261"/>
                <a:gd name="T9" fmla="*/ 0 h 658"/>
                <a:gd name="T10" fmla="*/ 197 w 261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658">
                  <a:moveTo>
                    <a:pt x="19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0" y="658"/>
                    <a:pt x="0" y="658"/>
                    <a:pt x="0" y="658"/>
                  </a:cubicBezTo>
                  <a:cubicBezTo>
                    <a:pt x="137" y="424"/>
                    <a:pt x="221" y="211"/>
                    <a:pt x="261" y="0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3"/>
            <p:cNvSpPr>
              <a:spLocks/>
            </p:cNvSpPr>
            <p:nvPr/>
          </p:nvSpPr>
          <p:spPr bwMode="auto">
            <a:xfrm>
              <a:off x="8266906" y="50045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4"/>
            <p:cNvSpPr>
              <a:spLocks/>
            </p:cNvSpPr>
            <p:nvPr/>
          </p:nvSpPr>
          <p:spPr bwMode="auto">
            <a:xfrm>
              <a:off x="8266906" y="4501357"/>
              <a:ext cx="422275" cy="504825"/>
            </a:xfrm>
            <a:custGeom>
              <a:avLst/>
              <a:gdLst>
                <a:gd name="T0" fmla="*/ 1558 w 1558"/>
                <a:gd name="T1" fmla="*/ 0 h 1864"/>
                <a:gd name="T2" fmla="*/ 1475 w 1558"/>
                <a:gd name="T3" fmla="*/ 0 h 1864"/>
                <a:gd name="T4" fmla="*/ 911 w 1558"/>
                <a:gd name="T5" fmla="*/ 725 h 1864"/>
                <a:gd name="T6" fmla="*/ 843 w 1558"/>
                <a:gd name="T7" fmla="*/ 806 h 1864"/>
                <a:gd name="T8" fmla="*/ 546 w 1558"/>
                <a:gd name="T9" fmla="*/ 806 h 1864"/>
                <a:gd name="T10" fmla="*/ 546 w 1558"/>
                <a:gd name="T11" fmla="*/ 1172 h 1864"/>
                <a:gd name="T12" fmla="*/ 128 w 1558"/>
                <a:gd name="T13" fmla="*/ 1813 h 1864"/>
                <a:gd name="T14" fmla="*/ 10 w 1558"/>
                <a:gd name="T15" fmla="*/ 1813 h 1864"/>
                <a:gd name="T16" fmla="*/ 0 w 1558"/>
                <a:gd name="T17" fmla="*/ 1862 h 1864"/>
                <a:gd name="T18" fmla="*/ 0 w 1558"/>
                <a:gd name="T19" fmla="*/ 1862 h 1864"/>
                <a:gd name="T20" fmla="*/ 0 w 1558"/>
                <a:gd name="T21" fmla="*/ 1864 h 1864"/>
                <a:gd name="T22" fmla="*/ 178 w 1558"/>
                <a:gd name="T23" fmla="*/ 1864 h 1864"/>
                <a:gd name="T24" fmla="*/ 597 w 1558"/>
                <a:gd name="T25" fmla="*/ 1222 h 1864"/>
                <a:gd name="T26" fmla="*/ 597 w 1558"/>
                <a:gd name="T27" fmla="*/ 875 h 1864"/>
                <a:gd name="T28" fmla="*/ 597 w 1558"/>
                <a:gd name="T29" fmla="*/ 856 h 1864"/>
                <a:gd name="T30" fmla="*/ 893 w 1558"/>
                <a:gd name="T31" fmla="*/ 856 h 1864"/>
                <a:gd name="T32" fmla="*/ 961 w 1558"/>
                <a:gd name="T33" fmla="*/ 775 h 1864"/>
                <a:gd name="T34" fmla="*/ 1558 w 1558"/>
                <a:gd name="T35" fmla="*/ 0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8" h="1864">
                  <a:moveTo>
                    <a:pt x="1558" y="0"/>
                  </a:moveTo>
                  <a:cubicBezTo>
                    <a:pt x="1475" y="0"/>
                    <a:pt x="1475" y="0"/>
                    <a:pt x="1475" y="0"/>
                  </a:cubicBezTo>
                  <a:cubicBezTo>
                    <a:pt x="1313" y="246"/>
                    <a:pt x="1117" y="480"/>
                    <a:pt x="911" y="725"/>
                  </a:cubicBezTo>
                  <a:cubicBezTo>
                    <a:pt x="888" y="752"/>
                    <a:pt x="866" y="779"/>
                    <a:pt x="843" y="806"/>
                  </a:cubicBezTo>
                  <a:cubicBezTo>
                    <a:pt x="546" y="806"/>
                    <a:pt x="546" y="806"/>
                    <a:pt x="546" y="806"/>
                  </a:cubicBezTo>
                  <a:cubicBezTo>
                    <a:pt x="546" y="1172"/>
                    <a:pt x="546" y="1172"/>
                    <a:pt x="546" y="1172"/>
                  </a:cubicBezTo>
                  <a:cubicBezTo>
                    <a:pt x="364" y="1408"/>
                    <a:pt x="229" y="1615"/>
                    <a:pt x="128" y="1813"/>
                  </a:cubicBezTo>
                  <a:cubicBezTo>
                    <a:pt x="10" y="1813"/>
                    <a:pt x="10" y="1813"/>
                    <a:pt x="10" y="1813"/>
                  </a:cubicBezTo>
                  <a:cubicBezTo>
                    <a:pt x="6" y="1829"/>
                    <a:pt x="3" y="1846"/>
                    <a:pt x="0" y="1862"/>
                  </a:cubicBezTo>
                  <a:cubicBezTo>
                    <a:pt x="0" y="1862"/>
                    <a:pt x="0" y="1862"/>
                    <a:pt x="0" y="1862"/>
                  </a:cubicBezTo>
                  <a:cubicBezTo>
                    <a:pt x="0" y="1863"/>
                    <a:pt x="0" y="1863"/>
                    <a:pt x="0" y="1864"/>
                  </a:cubicBezTo>
                  <a:cubicBezTo>
                    <a:pt x="178" y="1864"/>
                    <a:pt x="178" y="1864"/>
                    <a:pt x="178" y="1864"/>
                  </a:cubicBezTo>
                  <a:cubicBezTo>
                    <a:pt x="279" y="1665"/>
                    <a:pt x="414" y="1459"/>
                    <a:pt x="597" y="1222"/>
                  </a:cubicBezTo>
                  <a:cubicBezTo>
                    <a:pt x="597" y="875"/>
                    <a:pt x="597" y="875"/>
                    <a:pt x="597" y="875"/>
                  </a:cubicBezTo>
                  <a:cubicBezTo>
                    <a:pt x="597" y="856"/>
                    <a:pt x="597" y="856"/>
                    <a:pt x="597" y="856"/>
                  </a:cubicBezTo>
                  <a:cubicBezTo>
                    <a:pt x="893" y="856"/>
                    <a:pt x="893" y="856"/>
                    <a:pt x="893" y="856"/>
                  </a:cubicBezTo>
                  <a:cubicBezTo>
                    <a:pt x="916" y="829"/>
                    <a:pt x="939" y="802"/>
                    <a:pt x="961" y="775"/>
                  </a:cubicBezTo>
                  <a:cubicBezTo>
                    <a:pt x="1181" y="513"/>
                    <a:pt x="1389" y="264"/>
                    <a:pt x="1558" y="0"/>
                  </a:cubicBezTo>
                </a:path>
              </a:pathLst>
            </a:custGeom>
            <a:solidFill>
              <a:srgbClr val="E88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5"/>
            <p:cNvSpPr>
              <a:spLocks/>
            </p:cNvSpPr>
            <p:nvPr/>
          </p:nvSpPr>
          <p:spPr bwMode="auto">
            <a:xfrm>
              <a:off x="7993856" y="4229895"/>
              <a:ext cx="434975" cy="503237"/>
            </a:xfrm>
            <a:custGeom>
              <a:avLst/>
              <a:gdLst>
                <a:gd name="T0" fmla="*/ 1604 w 1604"/>
                <a:gd name="T1" fmla="*/ 0 h 1863"/>
                <a:gd name="T2" fmla="*/ 1545 w 1604"/>
                <a:gd name="T3" fmla="*/ 0 h 1863"/>
                <a:gd name="T4" fmla="*/ 699 w 1604"/>
                <a:gd name="T5" fmla="*/ 1267 h 1863"/>
                <a:gd name="T6" fmla="*/ 259 w 1604"/>
                <a:gd name="T7" fmla="*/ 1813 h 1863"/>
                <a:gd name="T8" fmla="*/ 29 w 1604"/>
                <a:gd name="T9" fmla="*/ 1813 h 1863"/>
                <a:gd name="T10" fmla="*/ 0 w 1604"/>
                <a:gd name="T11" fmla="*/ 1863 h 1863"/>
                <a:gd name="T12" fmla="*/ 309 w 1604"/>
                <a:gd name="T13" fmla="*/ 1863 h 1863"/>
                <a:gd name="T14" fmla="*/ 749 w 1604"/>
                <a:gd name="T15" fmla="*/ 1317 h 1863"/>
                <a:gd name="T16" fmla="*/ 1604 w 1604"/>
                <a:gd name="T17" fmla="*/ 25 h 1863"/>
                <a:gd name="T18" fmla="*/ 1604 w 1604"/>
                <a:gd name="T19" fmla="*/ 0 h 1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4" h="1863">
                  <a:moveTo>
                    <a:pt x="1604" y="0"/>
                  </a:moveTo>
                  <a:cubicBezTo>
                    <a:pt x="1545" y="0"/>
                    <a:pt x="1545" y="0"/>
                    <a:pt x="1545" y="0"/>
                  </a:cubicBezTo>
                  <a:cubicBezTo>
                    <a:pt x="1380" y="454"/>
                    <a:pt x="1049" y="849"/>
                    <a:pt x="699" y="1267"/>
                  </a:cubicBezTo>
                  <a:cubicBezTo>
                    <a:pt x="551" y="1443"/>
                    <a:pt x="398" y="1626"/>
                    <a:pt x="259" y="1813"/>
                  </a:cubicBezTo>
                  <a:cubicBezTo>
                    <a:pt x="29" y="1813"/>
                    <a:pt x="29" y="1813"/>
                    <a:pt x="29" y="1813"/>
                  </a:cubicBezTo>
                  <a:cubicBezTo>
                    <a:pt x="19" y="1830"/>
                    <a:pt x="9" y="1846"/>
                    <a:pt x="0" y="1863"/>
                  </a:cubicBezTo>
                  <a:cubicBezTo>
                    <a:pt x="309" y="1863"/>
                    <a:pt x="309" y="1863"/>
                    <a:pt x="309" y="1863"/>
                  </a:cubicBezTo>
                  <a:cubicBezTo>
                    <a:pt x="448" y="1676"/>
                    <a:pt x="601" y="1494"/>
                    <a:pt x="749" y="1317"/>
                  </a:cubicBezTo>
                  <a:cubicBezTo>
                    <a:pt x="1105" y="892"/>
                    <a:pt x="1442" y="490"/>
                    <a:pt x="1604" y="25"/>
                  </a:cubicBezTo>
                  <a:cubicBezTo>
                    <a:pt x="1604" y="0"/>
                    <a:pt x="1604" y="0"/>
                    <a:pt x="1604" y="0"/>
                  </a:cubicBezTo>
                </a:path>
              </a:pathLst>
            </a:custGeom>
            <a:solidFill>
              <a:srgbClr val="E88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6"/>
            <p:cNvSpPr>
              <a:spLocks noEditPoints="1"/>
            </p:cNvSpPr>
            <p:nvPr/>
          </p:nvSpPr>
          <p:spPr bwMode="auto">
            <a:xfrm>
              <a:off x="8546306" y="4529932"/>
              <a:ext cx="171450" cy="220662"/>
            </a:xfrm>
            <a:custGeom>
              <a:avLst/>
              <a:gdLst>
                <a:gd name="T0" fmla="*/ 42 w 634"/>
                <a:gd name="T1" fmla="*/ 765 h 815"/>
                <a:gd name="T2" fmla="*/ 42 w 634"/>
                <a:gd name="T3" fmla="*/ 765 h 815"/>
                <a:gd name="T4" fmla="*/ 42 w 634"/>
                <a:gd name="T5" fmla="*/ 765 h 815"/>
                <a:gd name="T6" fmla="*/ 0 w 634"/>
                <a:gd name="T7" fmla="*/ 815 h 815"/>
                <a:gd name="T8" fmla="*/ 0 w 634"/>
                <a:gd name="T9" fmla="*/ 815 h 815"/>
                <a:gd name="T10" fmla="*/ 42 w 634"/>
                <a:gd name="T11" fmla="*/ 765 h 815"/>
                <a:gd name="T12" fmla="*/ 42 w 634"/>
                <a:gd name="T13" fmla="*/ 765 h 815"/>
                <a:gd name="T14" fmla="*/ 631 w 634"/>
                <a:gd name="T15" fmla="*/ 5 h 815"/>
                <a:gd name="T16" fmla="*/ 585 w 634"/>
                <a:gd name="T17" fmla="*/ 73 h 815"/>
                <a:gd name="T18" fmla="*/ 585 w 634"/>
                <a:gd name="T19" fmla="*/ 73 h 815"/>
                <a:gd name="T20" fmla="*/ 631 w 634"/>
                <a:gd name="T21" fmla="*/ 5 h 815"/>
                <a:gd name="T22" fmla="*/ 632 w 634"/>
                <a:gd name="T23" fmla="*/ 2 h 815"/>
                <a:gd name="T24" fmla="*/ 631 w 634"/>
                <a:gd name="T25" fmla="*/ 4 h 815"/>
                <a:gd name="T26" fmla="*/ 632 w 634"/>
                <a:gd name="T27" fmla="*/ 2 h 815"/>
                <a:gd name="T28" fmla="*/ 634 w 634"/>
                <a:gd name="T29" fmla="*/ 0 h 815"/>
                <a:gd name="T30" fmla="*/ 633 w 634"/>
                <a:gd name="T31" fmla="*/ 1 h 815"/>
                <a:gd name="T32" fmla="*/ 634 w 634"/>
                <a:gd name="T33" fmla="*/ 0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4" h="815">
                  <a:moveTo>
                    <a:pt x="42" y="765"/>
                  </a:moveTo>
                  <a:cubicBezTo>
                    <a:pt x="42" y="765"/>
                    <a:pt x="42" y="765"/>
                    <a:pt x="42" y="765"/>
                  </a:cubicBezTo>
                  <a:cubicBezTo>
                    <a:pt x="42" y="765"/>
                    <a:pt x="42" y="765"/>
                    <a:pt x="42" y="765"/>
                  </a:cubicBezTo>
                  <a:cubicBezTo>
                    <a:pt x="28" y="782"/>
                    <a:pt x="14" y="798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14" y="798"/>
                    <a:pt x="28" y="782"/>
                    <a:pt x="42" y="765"/>
                  </a:cubicBezTo>
                  <a:cubicBezTo>
                    <a:pt x="42" y="765"/>
                    <a:pt x="42" y="765"/>
                    <a:pt x="42" y="765"/>
                  </a:cubicBezTo>
                  <a:moveTo>
                    <a:pt x="631" y="5"/>
                  </a:moveTo>
                  <a:cubicBezTo>
                    <a:pt x="616" y="27"/>
                    <a:pt x="601" y="50"/>
                    <a:pt x="585" y="73"/>
                  </a:cubicBezTo>
                  <a:cubicBezTo>
                    <a:pt x="585" y="73"/>
                    <a:pt x="585" y="73"/>
                    <a:pt x="585" y="73"/>
                  </a:cubicBezTo>
                  <a:cubicBezTo>
                    <a:pt x="601" y="50"/>
                    <a:pt x="616" y="27"/>
                    <a:pt x="631" y="5"/>
                  </a:cubicBezTo>
                  <a:moveTo>
                    <a:pt x="632" y="2"/>
                  </a:moveTo>
                  <a:cubicBezTo>
                    <a:pt x="632" y="3"/>
                    <a:pt x="631" y="4"/>
                    <a:pt x="631" y="4"/>
                  </a:cubicBezTo>
                  <a:cubicBezTo>
                    <a:pt x="631" y="4"/>
                    <a:pt x="632" y="3"/>
                    <a:pt x="632" y="2"/>
                  </a:cubicBezTo>
                  <a:moveTo>
                    <a:pt x="634" y="0"/>
                  </a:moveTo>
                  <a:cubicBezTo>
                    <a:pt x="633" y="0"/>
                    <a:pt x="633" y="1"/>
                    <a:pt x="633" y="1"/>
                  </a:cubicBezTo>
                  <a:cubicBezTo>
                    <a:pt x="633" y="1"/>
                    <a:pt x="633" y="0"/>
                    <a:pt x="634" y="0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7"/>
            <p:cNvSpPr>
              <a:spLocks/>
            </p:cNvSpPr>
            <p:nvPr/>
          </p:nvSpPr>
          <p:spPr bwMode="auto">
            <a:xfrm>
              <a:off x="8546306" y="4528345"/>
              <a:ext cx="171450" cy="222250"/>
            </a:xfrm>
            <a:custGeom>
              <a:avLst/>
              <a:gdLst>
                <a:gd name="T0" fmla="*/ 635 w 635"/>
                <a:gd name="T1" fmla="*/ 0 h 818"/>
                <a:gd name="T2" fmla="*/ 635 w 635"/>
                <a:gd name="T3" fmla="*/ 0 h 818"/>
                <a:gd name="T4" fmla="*/ 634 w 635"/>
                <a:gd name="T5" fmla="*/ 3 h 818"/>
                <a:gd name="T6" fmla="*/ 633 w 635"/>
                <a:gd name="T7" fmla="*/ 4 h 818"/>
                <a:gd name="T8" fmla="*/ 632 w 635"/>
                <a:gd name="T9" fmla="*/ 5 h 818"/>
                <a:gd name="T10" fmla="*/ 631 w 635"/>
                <a:gd name="T11" fmla="*/ 7 h 818"/>
                <a:gd name="T12" fmla="*/ 631 w 635"/>
                <a:gd name="T13" fmla="*/ 8 h 818"/>
                <a:gd name="T14" fmla="*/ 585 w 635"/>
                <a:gd name="T15" fmla="*/ 76 h 818"/>
                <a:gd name="T16" fmla="*/ 585 w 635"/>
                <a:gd name="T17" fmla="*/ 768 h 818"/>
                <a:gd name="T18" fmla="*/ 42 w 635"/>
                <a:gd name="T19" fmla="*/ 768 h 818"/>
                <a:gd name="T20" fmla="*/ 42 w 635"/>
                <a:gd name="T21" fmla="*/ 768 h 818"/>
                <a:gd name="T22" fmla="*/ 0 w 635"/>
                <a:gd name="T23" fmla="*/ 818 h 818"/>
                <a:gd name="T24" fmla="*/ 83 w 635"/>
                <a:gd name="T25" fmla="*/ 818 h 818"/>
                <a:gd name="T26" fmla="*/ 635 w 635"/>
                <a:gd name="T27" fmla="*/ 818 h 818"/>
                <a:gd name="T28" fmla="*/ 635 w 635"/>
                <a:gd name="T29" fmla="*/ 147 h 818"/>
                <a:gd name="T30" fmla="*/ 635 w 635"/>
                <a:gd name="T31" fmla="*/ 114 h 818"/>
                <a:gd name="T32" fmla="*/ 635 w 635"/>
                <a:gd name="T33" fmla="*/ 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5" h="818">
                  <a:moveTo>
                    <a:pt x="635" y="0"/>
                  </a:moveTo>
                  <a:cubicBezTo>
                    <a:pt x="635" y="0"/>
                    <a:pt x="635" y="0"/>
                    <a:pt x="635" y="0"/>
                  </a:cubicBezTo>
                  <a:cubicBezTo>
                    <a:pt x="635" y="1"/>
                    <a:pt x="634" y="2"/>
                    <a:pt x="634" y="3"/>
                  </a:cubicBezTo>
                  <a:cubicBezTo>
                    <a:pt x="633" y="3"/>
                    <a:pt x="633" y="4"/>
                    <a:pt x="633" y="4"/>
                  </a:cubicBezTo>
                  <a:cubicBezTo>
                    <a:pt x="633" y="5"/>
                    <a:pt x="632" y="5"/>
                    <a:pt x="632" y="5"/>
                  </a:cubicBezTo>
                  <a:cubicBezTo>
                    <a:pt x="632" y="6"/>
                    <a:pt x="631" y="7"/>
                    <a:pt x="631" y="7"/>
                  </a:cubicBezTo>
                  <a:cubicBezTo>
                    <a:pt x="631" y="7"/>
                    <a:pt x="631" y="7"/>
                    <a:pt x="631" y="8"/>
                  </a:cubicBezTo>
                  <a:cubicBezTo>
                    <a:pt x="616" y="30"/>
                    <a:pt x="601" y="53"/>
                    <a:pt x="585" y="76"/>
                  </a:cubicBezTo>
                  <a:cubicBezTo>
                    <a:pt x="585" y="768"/>
                    <a:pt x="585" y="768"/>
                    <a:pt x="585" y="768"/>
                  </a:cubicBezTo>
                  <a:cubicBezTo>
                    <a:pt x="42" y="768"/>
                    <a:pt x="42" y="768"/>
                    <a:pt x="42" y="768"/>
                  </a:cubicBezTo>
                  <a:cubicBezTo>
                    <a:pt x="42" y="768"/>
                    <a:pt x="42" y="768"/>
                    <a:pt x="42" y="768"/>
                  </a:cubicBezTo>
                  <a:cubicBezTo>
                    <a:pt x="28" y="785"/>
                    <a:pt x="14" y="801"/>
                    <a:pt x="0" y="818"/>
                  </a:cubicBezTo>
                  <a:cubicBezTo>
                    <a:pt x="83" y="818"/>
                    <a:pt x="83" y="818"/>
                    <a:pt x="83" y="818"/>
                  </a:cubicBezTo>
                  <a:cubicBezTo>
                    <a:pt x="635" y="818"/>
                    <a:pt x="635" y="818"/>
                    <a:pt x="635" y="818"/>
                  </a:cubicBezTo>
                  <a:cubicBezTo>
                    <a:pt x="635" y="147"/>
                    <a:pt x="635" y="147"/>
                    <a:pt x="635" y="147"/>
                  </a:cubicBezTo>
                  <a:cubicBezTo>
                    <a:pt x="635" y="114"/>
                    <a:pt x="635" y="114"/>
                    <a:pt x="635" y="114"/>
                  </a:cubicBezTo>
                  <a:cubicBezTo>
                    <a:pt x="635" y="0"/>
                    <a:pt x="635" y="0"/>
                    <a:pt x="635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68"/>
            <p:cNvSpPr>
              <a:spLocks/>
            </p:cNvSpPr>
            <p:nvPr/>
          </p:nvSpPr>
          <p:spPr bwMode="auto">
            <a:xfrm>
              <a:off x="8351044" y="4874420"/>
              <a:ext cx="93663" cy="147637"/>
            </a:xfrm>
            <a:custGeom>
              <a:avLst/>
              <a:gdLst>
                <a:gd name="T0" fmla="*/ 349 w 349"/>
                <a:gd name="T1" fmla="*/ 0 h 545"/>
                <a:gd name="T2" fmla="*/ 349 w 349"/>
                <a:gd name="T3" fmla="*/ 0 h 545"/>
                <a:gd name="T4" fmla="*/ 299 w 349"/>
                <a:gd name="T5" fmla="*/ 68 h 545"/>
                <a:gd name="T6" fmla="*/ 299 w 349"/>
                <a:gd name="T7" fmla="*/ 495 h 545"/>
                <a:gd name="T8" fmla="*/ 26 w 349"/>
                <a:gd name="T9" fmla="*/ 495 h 545"/>
                <a:gd name="T10" fmla="*/ 0 w 349"/>
                <a:gd name="T11" fmla="*/ 545 h 545"/>
                <a:gd name="T12" fmla="*/ 71 w 349"/>
                <a:gd name="T13" fmla="*/ 545 h 545"/>
                <a:gd name="T14" fmla="*/ 349 w 349"/>
                <a:gd name="T15" fmla="*/ 545 h 545"/>
                <a:gd name="T16" fmla="*/ 349 w 349"/>
                <a:gd name="T17" fmla="*/ 139 h 545"/>
                <a:gd name="T18" fmla="*/ 349 w 349"/>
                <a:gd name="T19" fmla="*/ 107 h 545"/>
                <a:gd name="T20" fmla="*/ 349 w 349"/>
                <a:gd name="T21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9" h="545">
                  <a:moveTo>
                    <a:pt x="349" y="0"/>
                  </a:moveTo>
                  <a:cubicBezTo>
                    <a:pt x="349" y="0"/>
                    <a:pt x="349" y="0"/>
                    <a:pt x="349" y="0"/>
                  </a:cubicBezTo>
                  <a:cubicBezTo>
                    <a:pt x="332" y="23"/>
                    <a:pt x="315" y="46"/>
                    <a:pt x="299" y="68"/>
                  </a:cubicBezTo>
                  <a:cubicBezTo>
                    <a:pt x="299" y="495"/>
                    <a:pt x="299" y="495"/>
                    <a:pt x="299" y="495"/>
                  </a:cubicBezTo>
                  <a:cubicBezTo>
                    <a:pt x="26" y="495"/>
                    <a:pt x="26" y="495"/>
                    <a:pt x="26" y="495"/>
                  </a:cubicBezTo>
                  <a:cubicBezTo>
                    <a:pt x="17" y="512"/>
                    <a:pt x="8" y="529"/>
                    <a:pt x="0" y="545"/>
                  </a:cubicBezTo>
                  <a:cubicBezTo>
                    <a:pt x="71" y="545"/>
                    <a:pt x="71" y="545"/>
                    <a:pt x="71" y="545"/>
                  </a:cubicBezTo>
                  <a:cubicBezTo>
                    <a:pt x="349" y="545"/>
                    <a:pt x="349" y="545"/>
                    <a:pt x="349" y="545"/>
                  </a:cubicBezTo>
                  <a:cubicBezTo>
                    <a:pt x="349" y="139"/>
                    <a:pt x="349" y="139"/>
                    <a:pt x="349" y="139"/>
                  </a:cubicBezTo>
                  <a:cubicBezTo>
                    <a:pt x="349" y="107"/>
                    <a:pt x="349" y="107"/>
                    <a:pt x="349" y="107"/>
                  </a:cubicBezTo>
                  <a:cubicBezTo>
                    <a:pt x="349" y="0"/>
                    <a:pt x="349" y="0"/>
                    <a:pt x="349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69"/>
            <p:cNvSpPr>
              <a:spLocks/>
            </p:cNvSpPr>
            <p:nvPr/>
          </p:nvSpPr>
          <p:spPr bwMode="auto">
            <a:xfrm>
              <a:off x="8179594" y="4483895"/>
              <a:ext cx="344488" cy="538162"/>
            </a:xfrm>
            <a:custGeom>
              <a:avLst/>
              <a:gdLst>
                <a:gd name="T0" fmla="*/ 1275 w 1275"/>
                <a:gd name="T1" fmla="*/ 0 h 1989"/>
                <a:gd name="T2" fmla="*/ 1204 w 1275"/>
                <a:gd name="T3" fmla="*/ 0 h 1989"/>
                <a:gd name="T4" fmla="*/ 1197 w 1275"/>
                <a:gd name="T5" fmla="*/ 0 h 1989"/>
                <a:gd name="T6" fmla="*/ 770 w 1275"/>
                <a:gd name="T7" fmla="*/ 635 h 1989"/>
                <a:gd name="T8" fmla="*/ 344 w 1275"/>
                <a:gd name="T9" fmla="*/ 1269 h 1989"/>
                <a:gd name="T10" fmla="*/ 114 w 1275"/>
                <a:gd name="T11" fmla="*/ 1939 h 1989"/>
                <a:gd name="T12" fmla="*/ 51 w 1275"/>
                <a:gd name="T13" fmla="*/ 1939 h 1989"/>
                <a:gd name="T14" fmla="*/ 0 w 1275"/>
                <a:gd name="T15" fmla="*/ 1939 h 1989"/>
                <a:gd name="T16" fmla="*/ 0 w 1275"/>
                <a:gd name="T17" fmla="*/ 1989 h 1989"/>
                <a:gd name="T18" fmla="*/ 101 w 1275"/>
                <a:gd name="T19" fmla="*/ 1989 h 1989"/>
                <a:gd name="T20" fmla="*/ 164 w 1275"/>
                <a:gd name="T21" fmla="*/ 1989 h 1989"/>
                <a:gd name="T22" fmla="*/ 394 w 1275"/>
                <a:gd name="T23" fmla="*/ 1319 h 1989"/>
                <a:gd name="T24" fmla="*/ 820 w 1275"/>
                <a:gd name="T25" fmla="*/ 686 h 1989"/>
                <a:gd name="T26" fmla="*/ 1275 w 1275"/>
                <a:gd name="T27" fmla="*/ 0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5" h="1989">
                  <a:moveTo>
                    <a:pt x="1275" y="0"/>
                  </a:moveTo>
                  <a:cubicBezTo>
                    <a:pt x="1204" y="0"/>
                    <a:pt x="1204" y="0"/>
                    <a:pt x="1204" y="0"/>
                  </a:cubicBezTo>
                  <a:cubicBezTo>
                    <a:pt x="1197" y="0"/>
                    <a:pt x="1197" y="0"/>
                    <a:pt x="1197" y="0"/>
                  </a:cubicBezTo>
                  <a:cubicBezTo>
                    <a:pt x="1075" y="221"/>
                    <a:pt x="920" y="431"/>
                    <a:pt x="770" y="635"/>
                  </a:cubicBezTo>
                  <a:cubicBezTo>
                    <a:pt x="620" y="839"/>
                    <a:pt x="464" y="1050"/>
                    <a:pt x="344" y="1269"/>
                  </a:cubicBezTo>
                  <a:cubicBezTo>
                    <a:pt x="215" y="1502"/>
                    <a:pt x="140" y="1722"/>
                    <a:pt x="114" y="1939"/>
                  </a:cubicBezTo>
                  <a:cubicBezTo>
                    <a:pt x="51" y="1939"/>
                    <a:pt x="51" y="1939"/>
                    <a:pt x="51" y="1939"/>
                  </a:cubicBezTo>
                  <a:cubicBezTo>
                    <a:pt x="0" y="1939"/>
                    <a:pt x="0" y="1939"/>
                    <a:pt x="0" y="1939"/>
                  </a:cubicBezTo>
                  <a:cubicBezTo>
                    <a:pt x="0" y="1989"/>
                    <a:pt x="0" y="1989"/>
                    <a:pt x="0" y="1989"/>
                  </a:cubicBezTo>
                  <a:cubicBezTo>
                    <a:pt x="101" y="1989"/>
                    <a:pt x="101" y="1989"/>
                    <a:pt x="101" y="1989"/>
                  </a:cubicBezTo>
                  <a:cubicBezTo>
                    <a:pt x="164" y="1989"/>
                    <a:pt x="164" y="1989"/>
                    <a:pt x="164" y="1989"/>
                  </a:cubicBezTo>
                  <a:cubicBezTo>
                    <a:pt x="190" y="1772"/>
                    <a:pt x="266" y="1553"/>
                    <a:pt x="394" y="1319"/>
                  </a:cubicBezTo>
                  <a:cubicBezTo>
                    <a:pt x="515" y="1101"/>
                    <a:pt x="670" y="890"/>
                    <a:pt x="820" y="686"/>
                  </a:cubicBezTo>
                  <a:cubicBezTo>
                    <a:pt x="982" y="466"/>
                    <a:pt x="1148" y="240"/>
                    <a:pt x="1275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0"/>
            <p:cNvSpPr>
              <a:spLocks/>
            </p:cNvSpPr>
            <p:nvPr/>
          </p:nvSpPr>
          <p:spPr bwMode="auto">
            <a:xfrm>
              <a:off x="8114506" y="4749007"/>
              <a:ext cx="1588" cy="1587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0 w 5"/>
                <a:gd name="T5" fmla="*/ 7 h 7"/>
                <a:gd name="T6" fmla="*/ 5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1"/>
            <p:cNvSpPr>
              <a:spLocks/>
            </p:cNvSpPr>
            <p:nvPr/>
          </p:nvSpPr>
          <p:spPr bwMode="auto">
            <a:xfrm>
              <a:off x="8114506" y="4736307"/>
              <a:ext cx="52388" cy="14287"/>
            </a:xfrm>
            <a:custGeom>
              <a:avLst/>
              <a:gdLst>
                <a:gd name="T0" fmla="*/ 190 w 190"/>
                <a:gd name="T1" fmla="*/ 0 h 50"/>
                <a:gd name="T2" fmla="*/ 39 w 190"/>
                <a:gd name="T3" fmla="*/ 0 h 50"/>
                <a:gd name="T4" fmla="*/ 5 w 190"/>
                <a:gd name="T5" fmla="*/ 43 h 50"/>
                <a:gd name="T6" fmla="*/ 0 w 190"/>
                <a:gd name="T7" fmla="*/ 50 h 50"/>
                <a:gd name="T8" fmla="*/ 79 w 190"/>
                <a:gd name="T9" fmla="*/ 50 h 50"/>
                <a:gd name="T10" fmla="*/ 190 w 190"/>
                <a:gd name="T11" fmla="*/ 50 h 50"/>
                <a:gd name="T12" fmla="*/ 190 w 190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50">
                  <a:moveTo>
                    <a:pt x="19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7" y="14"/>
                    <a:pt x="16" y="29"/>
                    <a:pt x="5" y="43"/>
                  </a:cubicBezTo>
                  <a:cubicBezTo>
                    <a:pt x="4" y="46"/>
                    <a:pt x="2" y="48"/>
                    <a:pt x="0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2"/>
            <p:cNvSpPr>
              <a:spLocks/>
            </p:cNvSpPr>
            <p:nvPr/>
          </p:nvSpPr>
          <p:spPr bwMode="auto">
            <a:xfrm>
              <a:off x="7906544" y="4483895"/>
              <a:ext cx="211138" cy="266700"/>
            </a:xfrm>
            <a:custGeom>
              <a:avLst/>
              <a:gdLst>
                <a:gd name="T0" fmla="*/ 779 w 779"/>
                <a:gd name="T1" fmla="*/ 0 h 982"/>
                <a:gd name="T2" fmla="*/ 701 w 779"/>
                <a:gd name="T3" fmla="*/ 0 h 982"/>
                <a:gd name="T4" fmla="*/ 692 w 779"/>
                <a:gd name="T5" fmla="*/ 0 h 982"/>
                <a:gd name="T6" fmla="*/ 566 w 779"/>
                <a:gd name="T7" fmla="*/ 173 h 982"/>
                <a:gd name="T8" fmla="*/ 75 w 779"/>
                <a:gd name="T9" fmla="*/ 932 h 982"/>
                <a:gd name="T10" fmla="*/ 6 w 779"/>
                <a:gd name="T11" fmla="*/ 932 h 982"/>
                <a:gd name="T12" fmla="*/ 0 w 779"/>
                <a:gd name="T13" fmla="*/ 932 h 982"/>
                <a:gd name="T14" fmla="*/ 0 w 779"/>
                <a:gd name="T15" fmla="*/ 982 h 982"/>
                <a:gd name="T16" fmla="*/ 56 w 779"/>
                <a:gd name="T17" fmla="*/ 982 h 982"/>
                <a:gd name="T18" fmla="*/ 126 w 779"/>
                <a:gd name="T19" fmla="*/ 982 h 982"/>
                <a:gd name="T20" fmla="*/ 616 w 779"/>
                <a:gd name="T21" fmla="*/ 223 h 982"/>
                <a:gd name="T22" fmla="*/ 779 w 779"/>
                <a:gd name="T23" fmla="*/ 0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9" h="982">
                  <a:moveTo>
                    <a:pt x="779" y="0"/>
                  </a:moveTo>
                  <a:cubicBezTo>
                    <a:pt x="701" y="0"/>
                    <a:pt x="701" y="0"/>
                    <a:pt x="701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650" y="59"/>
                    <a:pt x="608" y="116"/>
                    <a:pt x="566" y="173"/>
                  </a:cubicBezTo>
                  <a:cubicBezTo>
                    <a:pt x="387" y="416"/>
                    <a:pt x="203" y="666"/>
                    <a:pt x="75" y="932"/>
                  </a:cubicBezTo>
                  <a:cubicBezTo>
                    <a:pt x="6" y="932"/>
                    <a:pt x="6" y="932"/>
                    <a:pt x="6" y="932"/>
                  </a:cubicBezTo>
                  <a:cubicBezTo>
                    <a:pt x="0" y="932"/>
                    <a:pt x="0" y="932"/>
                    <a:pt x="0" y="932"/>
                  </a:cubicBezTo>
                  <a:cubicBezTo>
                    <a:pt x="0" y="982"/>
                    <a:pt x="0" y="982"/>
                    <a:pt x="0" y="982"/>
                  </a:cubicBezTo>
                  <a:cubicBezTo>
                    <a:pt x="56" y="982"/>
                    <a:pt x="56" y="982"/>
                    <a:pt x="56" y="982"/>
                  </a:cubicBezTo>
                  <a:cubicBezTo>
                    <a:pt x="126" y="982"/>
                    <a:pt x="126" y="982"/>
                    <a:pt x="126" y="982"/>
                  </a:cubicBezTo>
                  <a:cubicBezTo>
                    <a:pt x="253" y="716"/>
                    <a:pt x="438" y="466"/>
                    <a:pt x="616" y="223"/>
                  </a:cubicBezTo>
                  <a:cubicBezTo>
                    <a:pt x="670" y="150"/>
                    <a:pt x="725" y="76"/>
                    <a:pt x="779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3"/>
            <p:cNvSpPr>
              <a:spLocks/>
            </p:cNvSpPr>
            <p:nvPr/>
          </p:nvSpPr>
          <p:spPr bwMode="auto">
            <a:xfrm>
              <a:off x="8179594" y="4212432"/>
              <a:ext cx="71438" cy="177800"/>
            </a:xfrm>
            <a:custGeom>
              <a:avLst/>
              <a:gdLst>
                <a:gd name="T0" fmla="*/ 261 w 261"/>
                <a:gd name="T1" fmla="*/ 0 h 658"/>
                <a:gd name="T2" fmla="*/ 200 w 261"/>
                <a:gd name="T3" fmla="*/ 0 h 658"/>
                <a:gd name="T4" fmla="*/ 0 w 261"/>
                <a:gd name="T5" fmla="*/ 518 h 658"/>
                <a:gd name="T6" fmla="*/ 0 w 261"/>
                <a:gd name="T7" fmla="*/ 529 h 658"/>
                <a:gd name="T8" fmla="*/ 0 w 261"/>
                <a:gd name="T9" fmla="*/ 658 h 658"/>
                <a:gd name="T10" fmla="*/ 261 w 261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658">
                  <a:moveTo>
                    <a:pt x="261" y="0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163" y="167"/>
                    <a:pt x="98" y="337"/>
                    <a:pt x="0" y="518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0" y="658"/>
                    <a:pt x="0" y="658"/>
                    <a:pt x="0" y="658"/>
                  </a:cubicBezTo>
                  <a:cubicBezTo>
                    <a:pt x="137" y="424"/>
                    <a:pt x="221" y="211"/>
                    <a:pt x="261" y="0"/>
                  </a:cubicBezTo>
                </a:path>
              </a:pathLst>
            </a:custGeom>
            <a:solidFill>
              <a:srgbClr val="4A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4"/>
            <p:cNvSpPr>
              <a:spLocks/>
            </p:cNvSpPr>
            <p:nvPr/>
          </p:nvSpPr>
          <p:spPr bwMode="auto">
            <a:xfrm>
              <a:off x="7892256" y="5106195"/>
              <a:ext cx="138113" cy="125412"/>
            </a:xfrm>
            <a:custGeom>
              <a:avLst/>
              <a:gdLst>
                <a:gd name="T0" fmla="*/ 508 w 508"/>
                <a:gd name="T1" fmla="*/ 454 h 459"/>
                <a:gd name="T2" fmla="*/ 458 w 508"/>
                <a:gd name="T3" fmla="*/ 454 h 459"/>
                <a:gd name="T4" fmla="*/ 408 w 508"/>
                <a:gd name="T5" fmla="*/ 454 h 459"/>
                <a:gd name="T6" fmla="*/ 408 w 508"/>
                <a:gd name="T7" fmla="*/ 430 h 459"/>
                <a:gd name="T8" fmla="*/ 408 w 508"/>
                <a:gd name="T9" fmla="*/ 371 h 459"/>
                <a:gd name="T10" fmla="*/ 412 w 508"/>
                <a:gd name="T11" fmla="*/ 92 h 459"/>
                <a:gd name="T12" fmla="*/ 410 w 508"/>
                <a:gd name="T13" fmla="*/ 92 h 459"/>
                <a:gd name="T14" fmla="*/ 341 w 508"/>
                <a:gd name="T15" fmla="*/ 309 h 459"/>
                <a:gd name="T16" fmla="*/ 301 w 508"/>
                <a:gd name="T17" fmla="*/ 427 h 459"/>
                <a:gd name="T18" fmla="*/ 291 w 508"/>
                <a:gd name="T19" fmla="*/ 454 h 459"/>
                <a:gd name="T20" fmla="*/ 250 w 508"/>
                <a:gd name="T21" fmla="*/ 454 h 459"/>
                <a:gd name="T22" fmla="*/ 209 w 508"/>
                <a:gd name="T23" fmla="*/ 454 h 459"/>
                <a:gd name="T24" fmla="*/ 201 w 508"/>
                <a:gd name="T25" fmla="*/ 431 h 459"/>
                <a:gd name="T26" fmla="*/ 158 w 508"/>
                <a:gd name="T27" fmla="*/ 311 h 459"/>
                <a:gd name="T28" fmla="*/ 89 w 508"/>
                <a:gd name="T29" fmla="*/ 92 h 459"/>
                <a:gd name="T30" fmla="*/ 86 w 508"/>
                <a:gd name="T31" fmla="*/ 92 h 459"/>
                <a:gd name="T32" fmla="*/ 90 w 508"/>
                <a:gd name="T33" fmla="*/ 413 h 459"/>
                <a:gd name="T34" fmla="*/ 90 w 508"/>
                <a:gd name="T35" fmla="*/ 453 h 459"/>
                <a:gd name="T36" fmla="*/ 38 w 508"/>
                <a:gd name="T37" fmla="*/ 454 h 459"/>
                <a:gd name="T38" fmla="*/ 0 w 508"/>
                <a:gd name="T39" fmla="*/ 453 h 459"/>
                <a:gd name="T40" fmla="*/ 0 w 508"/>
                <a:gd name="T41" fmla="*/ 423 h 459"/>
                <a:gd name="T42" fmla="*/ 0 w 508"/>
                <a:gd name="T43" fmla="*/ 120 h 459"/>
                <a:gd name="T44" fmla="*/ 0 w 508"/>
                <a:gd name="T45" fmla="*/ 15 h 459"/>
                <a:gd name="T46" fmla="*/ 83 w 508"/>
                <a:gd name="T47" fmla="*/ 9 h 459"/>
                <a:gd name="T48" fmla="*/ 148 w 508"/>
                <a:gd name="T49" fmla="*/ 13 h 459"/>
                <a:gd name="T50" fmla="*/ 181 w 508"/>
                <a:gd name="T51" fmla="*/ 109 h 459"/>
                <a:gd name="T52" fmla="*/ 254 w 508"/>
                <a:gd name="T53" fmla="*/ 336 h 459"/>
                <a:gd name="T54" fmla="*/ 290 w 508"/>
                <a:gd name="T55" fmla="*/ 222 h 459"/>
                <a:gd name="T56" fmla="*/ 343 w 508"/>
                <a:gd name="T57" fmla="*/ 69 h 459"/>
                <a:gd name="T58" fmla="*/ 377 w 508"/>
                <a:gd name="T59" fmla="*/ 9 h 459"/>
                <a:gd name="T60" fmla="*/ 507 w 508"/>
                <a:gd name="T61" fmla="*/ 9 h 459"/>
                <a:gd name="T62" fmla="*/ 508 w 508"/>
                <a:gd name="T63" fmla="*/ 454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8" h="459">
                  <a:moveTo>
                    <a:pt x="508" y="454"/>
                  </a:moveTo>
                  <a:cubicBezTo>
                    <a:pt x="491" y="454"/>
                    <a:pt x="474" y="454"/>
                    <a:pt x="458" y="454"/>
                  </a:cubicBezTo>
                  <a:cubicBezTo>
                    <a:pt x="451" y="454"/>
                    <a:pt x="413" y="459"/>
                    <a:pt x="408" y="454"/>
                  </a:cubicBezTo>
                  <a:cubicBezTo>
                    <a:pt x="406" y="451"/>
                    <a:pt x="408" y="433"/>
                    <a:pt x="408" y="430"/>
                  </a:cubicBezTo>
                  <a:cubicBezTo>
                    <a:pt x="408" y="410"/>
                    <a:pt x="408" y="390"/>
                    <a:pt x="408" y="371"/>
                  </a:cubicBezTo>
                  <a:cubicBezTo>
                    <a:pt x="408" y="278"/>
                    <a:pt x="406" y="185"/>
                    <a:pt x="412" y="92"/>
                  </a:cubicBezTo>
                  <a:cubicBezTo>
                    <a:pt x="411" y="92"/>
                    <a:pt x="410" y="92"/>
                    <a:pt x="410" y="92"/>
                  </a:cubicBezTo>
                  <a:cubicBezTo>
                    <a:pt x="396" y="167"/>
                    <a:pt x="366" y="238"/>
                    <a:pt x="341" y="309"/>
                  </a:cubicBezTo>
                  <a:cubicBezTo>
                    <a:pt x="328" y="348"/>
                    <a:pt x="314" y="388"/>
                    <a:pt x="301" y="427"/>
                  </a:cubicBezTo>
                  <a:cubicBezTo>
                    <a:pt x="298" y="436"/>
                    <a:pt x="295" y="445"/>
                    <a:pt x="291" y="454"/>
                  </a:cubicBezTo>
                  <a:cubicBezTo>
                    <a:pt x="290" y="457"/>
                    <a:pt x="254" y="454"/>
                    <a:pt x="250" y="454"/>
                  </a:cubicBezTo>
                  <a:cubicBezTo>
                    <a:pt x="247" y="454"/>
                    <a:pt x="210" y="457"/>
                    <a:pt x="209" y="454"/>
                  </a:cubicBezTo>
                  <a:cubicBezTo>
                    <a:pt x="206" y="446"/>
                    <a:pt x="204" y="439"/>
                    <a:pt x="201" y="431"/>
                  </a:cubicBezTo>
                  <a:cubicBezTo>
                    <a:pt x="187" y="391"/>
                    <a:pt x="172" y="351"/>
                    <a:pt x="158" y="311"/>
                  </a:cubicBezTo>
                  <a:cubicBezTo>
                    <a:pt x="133" y="238"/>
                    <a:pt x="103" y="168"/>
                    <a:pt x="89" y="92"/>
                  </a:cubicBezTo>
                  <a:cubicBezTo>
                    <a:pt x="88" y="92"/>
                    <a:pt x="87" y="92"/>
                    <a:pt x="86" y="92"/>
                  </a:cubicBezTo>
                  <a:cubicBezTo>
                    <a:pt x="93" y="199"/>
                    <a:pt x="90" y="306"/>
                    <a:pt x="90" y="413"/>
                  </a:cubicBezTo>
                  <a:cubicBezTo>
                    <a:pt x="90" y="427"/>
                    <a:pt x="90" y="440"/>
                    <a:pt x="90" y="453"/>
                  </a:cubicBezTo>
                  <a:cubicBezTo>
                    <a:pt x="90" y="455"/>
                    <a:pt x="43" y="454"/>
                    <a:pt x="38" y="454"/>
                  </a:cubicBezTo>
                  <a:cubicBezTo>
                    <a:pt x="34" y="454"/>
                    <a:pt x="0" y="456"/>
                    <a:pt x="0" y="453"/>
                  </a:cubicBezTo>
                  <a:cubicBezTo>
                    <a:pt x="0" y="443"/>
                    <a:pt x="0" y="433"/>
                    <a:pt x="0" y="423"/>
                  </a:cubicBezTo>
                  <a:cubicBezTo>
                    <a:pt x="0" y="322"/>
                    <a:pt x="0" y="221"/>
                    <a:pt x="0" y="120"/>
                  </a:cubicBezTo>
                  <a:cubicBezTo>
                    <a:pt x="0" y="85"/>
                    <a:pt x="0" y="50"/>
                    <a:pt x="0" y="15"/>
                  </a:cubicBezTo>
                  <a:cubicBezTo>
                    <a:pt x="0" y="0"/>
                    <a:pt x="70" y="9"/>
                    <a:pt x="83" y="9"/>
                  </a:cubicBezTo>
                  <a:cubicBezTo>
                    <a:pt x="95" y="9"/>
                    <a:pt x="144" y="1"/>
                    <a:pt x="148" y="13"/>
                  </a:cubicBezTo>
                  <a:cubicBezTo>
                    <a:pt x="159" y="45"/>
                    <a:pt x="170" y="77"/>
                    <a:pt x="181" y="109"/>
                  </a:cubicBezTo>
                  <a:cubicBezTo>
                    <a:pt x="207" y="182"/>
                    <a:pt x="242" y="259"/>
                    <a:pt x="254" y="336"/>
                  </a:cubicBezTo>
                  <a:cubicBezTo>
                    <a:pt x="270" y="308"/>
                    <a:pt x="279" y="257"/>
                    <a:pt x="290" y="222"/>
                  </a:cubicBezTo>
                  <a:cubicBezTo>
                    <a:pt x="308" y="171"/>
                    <a:pt x="326" y="120"/>
                    <a:pt x="343" y="69"/>
                  </a:cubicBezTo>
                  <a:cubicBezTo>
                    <a:pt x="351" y="48"/>
                    <a:pt x="352" y="9"/>
                    <a:pt x="377" y="9"/>
                  </a:cubicBezTo>
                  <a:cubicBezTo>
                    <a:pt x="421" y="9"/>
                    <a:pt x="464" y="9"/>
                    <a:pt x="507" y="9"/>
                  </a:cubicBezTo>
                  <a:cubicBezTo>
                    <a:pt x="508" y="9"/>
                    <a:pt x="508" y="412"/>
                    <a:pt x="508" y="454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5"/>
            <p:cNvSpPr>
              <a:spLocks/>
            </p:cNvSpPr>
            <p:nvPr/>
          </p:nvSpPr>
          <p:spPr bwMode="auto">
            <a:xfrm>
              <a:off x="8055769" y="5106195"/>
              <a:ext cx="74613" cy="123825"/>
            </a:xfrm>
            <a:custGeom>
              <a:avLst/>
              <a:gdLst>
                <a:gd name="T0" fmla="*/ 275 w 276"/>
                <a:gd name="T1" fmla="*/ 454 h 454"/>
                <a:gd name="T2" fmla="*/ 25 w 276"/>
                <a:gd name="T3" fmla="*/ 454 h 454"/>
                <a:gd name="T4" fmla="*/ 8 w 276"/>
                <a:gd name="T5" fmla="*/ 423 h 454"/>
                <a:gd name="T6" fmla="*/ 8 w 276"/>
                <a:gd name="T7" fmla="*/ 286 h 454"/>
                <a:gd name="T8" fmla="*/ 8 w 276"/>
                <a:gd name="T9" fmla="*/ 15 h 454"/>
                <a:gd name="T10" fmla="*/ 69 w 276"/>
                <a:gd name="T11" fmla="*/ 9 h 454"/>
                <a:gd name="T12" fmla="*/ 226 w 276"/>
                <a:gd name="T13" fmla="*/ 9 h 454"/>
                <a:gd name="T14" fmla="*/ 264 w 276"/>
                <a:gd name="T15" fmla="*/ 9 h 454"/>
                <a:gd name="T16" fmla="*/ 265 w 276"/>
                <a:gd name="T17" fmla="*/ 63 h 454"/>
                <a:gd name="T18" fmla="*/ 256 w 276"/>
                <a:gd name="T19" fmla="*/ 90 h 454"/>
                <a:gd name="T20" fmla="*/ 183 w 276"/>
                <a:gd name="T21" fmla="*/ 90 h 454"/>
                <a:gd name="T22" fmla="*/ 117 w 276"/>
                <a:gd name="T23" fmla="*/ 90 h 454"/>
                <a:gd name="T24" fmla="*/ 108 w 276"/>
                <a:gd name="T25" fmla="*/ 120 h 454"/>
                <a:gd name="T26" fmla="*/ 108 w 276"/>
                <a:gd name="T27" fmla="*/ 187 h 454"/>
                <a:gd name="T28" fmla="*/ 148 w 276"/>
                <a:gd name="T29" fmla="*/ 189 h 454"/>
                <a:gd name="T30" fmla="*/ 226 w 276"/>
                <a:gd name="T31" fmla="*/ 189 h 454"/>
                <a:gd name="T32" fmla="*/ 254 w 276"/>
                <a:gd name="T33" fmla="*/ 200 h 454"/>
                <a:gd name="T34" fmla="*/ 254 w 276"/>
                <a:gd name="T35" fmla="*/ 268 h 454"/>
                <a:gd name="T36" fmla="*/ 214 w 276"/>
                <a:gd name="T37" fmla="*/ 271 h 454"/>
                <a:gd name="T38" fmla="*/ 136 w 276"/>
                <a:gd name="T39" fmla="*/ 271 h 454"/>
                <a:gd name="T40" fmla="*/ 108 w 276"/>
                <a:gd name="T41" fmla="*/ 279 h 454"/>
                <a:gd name="T42" fmla="*/ 108 w 276"/>
                <a:gd name="T43" fmla="*/ 350 h 454"/>
                <a:gd name="T44" fmla="*/ 120 w 276"/>
                <a:gd name="T45" fmla="*/ 373 h 454"/>
                <a:gd name="T46" fmla="*/ 259 w 276"/>
                <a:gd name="T47" fmla="*/ 373 h 454"/>
                <a:gd name="T48" fmla="*/ 275 w 276"/>
                <a:gd name="T49" fmla="*/ 388 h 454"/>
                <a:gd name="T50" fmla="*/ 275 w 276"/>
                <a:gd name="T51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6" h="454">
                  <a:moveTo>
                    <a:pt x="275" y="454"/>
                  </a:moveTo>
                  <a:cubicBezTo>
                    <a:pt x="192" y="454"/>
                    <a:pt x="108" y="454"/>
                    <a:pt x="25" y="454"/>
                  </a:cubicBezTo>
                  <a:cubicBezTo>
                    <a:pt x="0" y="454"/>
                    <a:pt x="8" y="446"/>
                    <a:pt x="8" y="423"/>
                  </a:cubicBezTo>
                  <a:cubicBezTo>
                    <a:pt x="8" y="377"/>
                    <a:pt x="8" y="331"/>
                    <a:pt x="8" y="286"/>
                  </a:cubicBezTo>
                  <a:cubicBezTo>
                    <a:pt x="8" y="195"/>
                    <a:pt x="8" y="105"/>
                    <a:pt x="8" y="15"/>
                  </a:cubicBezTo>
                  <a:cubicBezTo>
                    <a:pt x="8" y="0"/>
                    <a:pt x="57" y="9"/>
                    <a:pt x="69" y="9"/>
                  </a:cubicBezTo>
                  <a:cubicBezTo>
                    <a:pt x="121" y="9"/>
                    <a:pt x="174" y="9"/>
                    <a:pt x="226" y="9"/>
                  </a:cubicBezTo>
                  <a:cubicBezTo>
                    <a:pt x="239" y="9"/>
                    <a:pt x="251" y="9"/>
                    <a:pt x="264" y="9"/>
                  </a:cubicBezTo>
                  <a:cubicBezTo>
                    <a:pt x="266" y="9"/>
                    <a:pt x="265" y="58"/>
                    <a:pt x="265" y="63"/>
                  </a:cubicBezTo>
                  <a:cubicBezTo>
                    <a:pt x="265" y="77"/>
                    <a:pt x="271" y="90"/>
                    <a:pt x="256" y="90"/>
                  </a:cubicBezTo>
                  <a:cubicBezTo>
                    <a:pt x="232" y="90"/>
                    <a:pt x="208" y="90"/>
                    <a:pt x="183" y="90"/>
                  </a:cubicBezTo>
                  <a:cubicBezTo>
                    <a:pt x="161" y="90"/>
                    <a:pt x="139" y="90"/>
                    <a:pt x="117" y="90"/>
                  </a:cubicBezTo>
                  <a:cubicBezTo>
                    <a:pt x="101" y="90"/>
                    <a:pt x="108" y="106"/>
                    <a:pt x="108" y="120"/>
                  </a:cubicBezTo>
                  <a:cubicBezTo>
                    <a:pt x="108" y="142"/>
                    <a:pt x="108" y="165"/>
                    <a:pt x="108" y="187"/>
                  </a:cubicBezTo>
                  <a:cubicBezTo>
                    <a:pt x="108" y="192"/>
                    <a:pt x="143" y="189"/>
                    <a:pt x="148" y="189"/>
                  </a:cubicBezTo>
                  <a:cubicBezTo>
                    <a:pt x="174" y="189"/>
                    <a:pt x="200" y="189"/>
                    <a:pt x="226" y="189"/>
                  </a:cubicBezTo>
                  <a:cubicBezTo>
                    <a:pt x="241" y="189"/>
                    <a:pt x="254" y="183"/>
                    <a:pt x="254" y="200"/>
                  </a:cubicBezTo>
                  <a:cubicBezTo>
                    <a:pt x="254" y="223"/>
                    <a:pt x="254" y="245"/>
                    <a:pt x="254" y="268"/>
                  </a:cubicBezTo>
                  <a:cubicBezTo>
                    <a:pt x="254" y="274"/>
                    <a:pt x="220" y="271"/>
                    <a:pt x="214" y="271"/>
                  </a:cubicBezTo>
                  <a:cubicBezTo>
                    <a:pt x="188" y="271"/>
                    <a:pt x="162" y="271"/>
                    <a:pt x="136" y="271"/>
                  </a:cubicBezTo>
                  <a:cubicBezTo>
                    <a:pt x="124" y="271"/>
                    <a:pt x="108" y="265"/>
                    <a:pt x="108" y="279"/>
                  </a:cubicBezTo>
                  <a:cubicBezTo>
                    <a:pt x="108" y="303"/>
                    <a:pt x="108" y="327"/>
                    <a:pt x="108" y="350"/>
                  </a:cubicBezTo>
                  <a:cubicBezTo>
                    <a:pt x="108" y="367"/>
                    <a:pt x="103" y="373"/>
                    <a:pt x="120" y="373"/>
                  </a:cubicBezTo>
                  <a:cubicBezTo>
                    <a:pt x="166" y="373"/>
                    <a:pt x="213" y="373"/>
                    <a:pt x="259" y="373"/>
                  </a:cubicBezTo>
                  <a:cubicBezTo>
                    <a:pt x="276" y="373"/>
                    <a:pt x="275" y="371"/>
                    <a:pt x="275" y="388"/>
                  </a:cubicBezTo>
                  <a:cubicBezTo>
                    <a:pt x="275" y="410"/>
                    <a:pt x="275" y="432"/>
                    <a:pt x="275" y="454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6"/>
            <p:cNvSpPr>
              <a:spLocks noEditPoints="1"/>
            </p:cNvSpPr>
            <p:nvPr/>
          </p:nvSpPr>
          <p:spPr bwMode="auto">
            <a:xfrm>
              <a:off x="8149431" y="5104607"/>
              <a:ext cx="115888" cy="130175"/>
            </a:xfrm>
            <a:custGeom>
              <a:avLst/>
              <a:gdLst>
                <a:gd name="T0" fmla="*/ 2 w 431"/>
                <a:gd name="T1" fmla="*/ 462 h 481"/>
                <a:gd name="T2" fmla="*/ 3 w 431"/>
                <a:gd name="T3" fmla="*/ 17 h 481"/>
                <a:gd name="T4" fmla="*/ 300 w 431"/>
                <a:gd name="T5" fmla="*/ 45 h 481"/>
                <a:gd name="T6" fmla="*/ 318 w 431"/>
                <a:gd name="T7" fmla="*/ 413 h 481"/>
                <a:gd name="T8" fmla="*/ 2 w 431"/>
                <a:gd name="T9" fmla="*/ 462 h 481"/>
                <a:gd name="T10" fmla="*/ 102 w 431"/>
                <a:gd name="T11" fmla="*/ 98 h 481"/>
                <a:gd name="T12" fmla="*/ 102 w 431"/>
                <a:gd name="T13" fmla="*/ 246 h 481"/>
                <a:gd name="T14" fmla="*/ 102 w 431"/>
                <a:gd name="T15" fmla="*/ 344 h 481"/>
                <a:gd name="T16" fmla="*/ 111 w 431"/>
                <a:gd name="T17" fmla="*/ 381 h 481"/>
                <a:gd name="T18" fmla="*/ 226 w 431"/>
                <a:gd name="T19" fmla="*/ 363 h 481"/>
                <a:gd name="T20" fmla="*/ 291 w 431"/>
                <a:gd name="T21" fmla="*/ 224 h 481"/>
                <a:gd name="T22" fmla="*/ 210 w 431"/>
                <a:gd name="T23" fmla="*/ 107 h 481"/>
                <a:gd name="T24" fmla="*/ 102 w 431"/>
                <a:gd name="T25" fmla="*/ 98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1" h="481">
                  <a:moveTo>
                    <a:pt x="2" y="462"/>
                  </a:moveTo>
                  <a:cubicBezTo>
                    <a:pt x="2" y="419"/>
                    <a:pt x="0" y="17"/>
                    <a:pt x="3" y="17"/>
                  </a:cubicBezTo>
                  <a:cubicBezTo>
                    <a:pt x="97" y="17"/>
                    <a:pt x="214" y="0"/>
                    <a:pt x="300" y="45"/>
                  </a:cubicBezTo>
                  <a:cubicBezTo>
                    <a:pt x="431" y="113"/>
                    <a:pt x="425" y="326"/>
                    <a:pt x="318" y="413"/>
                  </a:cubicBezTo>
                  <a:cubicBezTo>
                    <a:pt x="232" y="481"/>
                    <a:pt x="105" y="462"/>
                    <a:pt x="2" y="462"/>
                  </a:cubicBezTo>
                  <a:close/>
                  <a:moveTo>
                    <a:pt x="102" y="98"/>
                  </a:moveTo>
                  <a:cubicBezTo>
                    <a:pt x="102" y="148"/>
                    <a:pt x="102" y="197"/>
                    <a:pt x="102" y="246"/>
                  </a:cubicBezTo>
                  <a:cubicBezTo>
                    <a:pt x="102" y="279"/>
                    <a:pt x="102" y="312"/>
                    <a:pt x="102" y="344"/>
                  </a:cubicBezTo>
                  <a:cubicBezTo>
                    <a:pt x="102" y="358"/>
                    <a:pt x="95" y="381"/>
                    <a:pt x="111" y="381"/>
                  </a:cubicBezTo>
                  <a:cubicBezTo>
                    <a:pt x="150" y="381"/>
                    <a:pt x="191" y="383"/>
                    <a:pt x="226" y="363"/>
                  </a:cubicBezTo>
                  <a:cubicBezTo>
                    <a:pt x="276" y="335"/>
                    <a:pt x="294" y="278"/>
                    <a:pt x="291" y="224"/>
                  </a:cubicBezTo>
                  <a:cubicBezTo>
                    <a:pt x="288" y="172"/>
                    <a:pt x="261" y="125"/>
                    <a:pt x="210" y="107"/>
                  </a:cubicBezTo>
                  <a:cubicBezTo>
                    <a:pt x="176" y="95"/>
                    <a:pt x="138" y="98"/>
                    <a:pt x="102" y="98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7"/>
            <p:cNvSpPr>
              <a:spLocks/>
            </p:cNvSpPr>
            <p:nvPr/>
          </p:nvSpPr>
          <p:spPr bwMode="auto">
            <a:xfrm>
              <a:off x="8263731" y="5107782"/>
              <a:ext cx="49213" cy="123825"/>
            </a:xfrm>
            <a:custGeom>
              <a:avLst/>
              <a:gdLst>
                <a:gd name="T0" fmla="*/ 184 w 184"/>
                <a:gd name="T1" fmla="*/ 7 h 458"/>
                <a:gd name="T2" fmla="*/ 184 w 184"/>
                <a:gd name="T3" fmla="*/ 68 h 458"/>
                <a:gd name="T4" fmla="*/ 148 w 184"/>
                <a:gd name="T5" fmla="*/ 84 h 458"/>
                <a:gd name="T6" fmla="*/ 146 w 184"/>
                <a:gd name="T7" fmla="*/ 176 h 458"/>
                <a:gd name="T8" fmla="*/ 146 w 184"/>
                <a:gd name="T9" fmla="*/ 334 h 458"/>
                <a:gd name="T10" fmla="*/ 146 w 184"/>
                <a:gd name="T11" fmla="*/ 373 h 458"/>
                <a:gd name="T12" fmla="*/ 184 w 184"/>
                <a:gd name="T13" fmla="*/ 375 h 458"/>
                <a:gd name="T14" fmla="*/ 184 w 184"/>
                <a:gd name="T15" fmla="*/ 441 h 458"/>
                <a:gd name="T16" fmla="*/ 160 w 184"/>
                <a:gd name="T17" fmla="*/ 452 h 458"/>
                <a:gd name="T18" fmla="*/ 16 w 184"/>
                <a:gd name="T19" fmla="*/ 452 h 458"/>
                <a:gd name="T20" fmla="*/ 9 w 184"/>
                <a:gd name="T21" fmla="*/ 424 h 458"/>
                <a:gd name="T22" fmla="*/ 18 w 184"/>
                <a:gd name="T23" fmla="*/ 375 h 458"/>
                <a:gd name="T24" fmla="*/ 46 w 184"/>
                <a:gd name="T25" fmla="*/ 367 h 458"/>
                <a:gd name="T26" fmla="*/ 46 w 184"/>
                <a:gd name="T27" fmla="*/ 313 h 458"/>
                <a:gd name="T28" fmla="*/ 46 w 184"/>
                <a:gd name="T29" fmla="*/ 140 h 458"/>
                <a:gd name="T30" fmla="*/ 46 w 184"/>
                <a:gd name="T31" fmla="*/ 88 h 458"/>
                <a:gd name="T32" fmla="*/ 9 w 184"/>
                <a:gd name="T33" fmla="*/ 84 h 458"/>
                <a:gd name="T34" fmla="*/ 9 w 184"/>
                <a:gd name="T35" fmla="*/ 13 h 458"/>
                <a:gd name="T36" fmla="*/ 43 w 184"/>
                <a:gd name="T37" fmla="*/ 7 h 458"/>
                <a:gd name="T38" fmla="*/ 184 w 184"/>
                <a:gd name="T39" fmla="*/ 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458">
                  <a:moveTo>
                    <a:pt x="184" y="7"/>
                  </a:moveTo>
                  <a:cubicBezTo>
                    <a:pt x="184" y="27"/>
                    <a:pt x="184" y="48"/>
                    <a:pt x="184" y="68"/>
                  </a:cubicBezTo>
                  <a:cubicBezTo>
                    <a:pt x="184" y="93"/>
                    <a:pt x="171" y="84"/>
                    <a:pt x="148" y="84"/>
                  </a:cubicBezTo>
                  <a:cubicBezTo>
                    <a:pt x="145" y="84"/>
                    <a:pt x="146" y="169"/>
                    <a:pt x="146" y="176"/>
                  </a:cubicBezTo>
                  <a:cubicBezTo>
                    <a:pt x="146" y="229"/>
                    <a:pt x="146" y="282"/>
                    <a:pt x="146" y="334"/>
                  </a:cubicBezTo>
                  <a:cubicBezTo>
                    <a:pt x="146" y="347"/>
                    <a:pt x="146" y="360"/>
                    <a:pt x="146" y="373"/>
                  </a:cubicBezTo>
                  <a:cubicBezTo>
                    <a:pt x="146" y="379"/>
                    <a:pt x="184" y="371"/>
                    <a:pt x="184" y="375"/>
                  </a:cubicBezTo>
                  <a:cubicBezTo>
                    <a:pt x="184" y="397"/>
                    <a:pt x="184" y="419"/>
                    <a:pt x="184" y="441"/>
                  </a:cubicBezTo>
                  <a:cubicBezTo>
                    <a:pt x="184" y="458"/>
                    <a:pt x="176" y="452"/>
                    <a:pt x="160" y="452"/>
                  </a:cubicBezTo>
                  <a:cubicBezTo>
                    <a:pt x="112" y="452"/>
                    <a:pt x="64" y="452"/>
                    <a:pt x="16" y="452"/>
                  </a:cubicBezTo>
                  <a:cubicBezTo>
                    <a:pt x="2" y="452"/>
                    <a:pt x="9" y="436"/>
                    <a:pt x="9" y="424"/>
                  </a:cubicBezTo>
                  <a:cubicBezTo>
                    <a:pt x="9" y="408"/>
                    <a:pt x="0" y="375"/>
                    <a:pt x="18" y="375"/>
                  </a:cubicBezTo>
                  <a:cubicBezTo>
                    <a:pt x="30" y="375"/>
                    <a:pt x="46" y="381"/>
                    <a:pt x="46" y="367"/>
                  </a:cubicBezTo>
                  <a:cubicBezTo>
                    <a:pt x="46" y="349"/>
                    <a:pt x="46" y="331"/>
                    <a:pt x="46" y="313"/>
                  </a:cubicBezTo>
                  <a:cubicBezTo>
                    <a:pt x="46" y="255"/>
                    <a:pt x="46" y="198"/>
                    <a:pt x="46" y="140"/>
                  </a:cubicBezTo>
                  <a:cubicBezTo>
                    <a:pt x="46" y="123"/>
                    <a:pt x="46" y="105"/>
                    <a:pt x="46" y="88"/>
                  </a:cubicBezTo>
                  <a:cubicBezTo>
                    <a:pt x="46" y="77"/>
                    <a:pt x="9" y="89"/>
                    <a:pt x="9" y="84"/>
                  </a:cubicBezTo>
                  <a:cubicBezTo>
                    <a:pt x="9" y="60"/>
                    <a:pt x="9" y="37"/>
                    <a:pt x="9" y="13"/>
                  </a:cubicBezTo>
                  <a:cubicBezTo>
                    <a:pt x="9" y="0"/>
                    <a:pt x="32" y="7"/>
                    <a:pt x="43" y="7"/>
                  </a:cubicBezTo>
                  <a:cubicBezTo>
                    <a:pt x="90" y="7"/>
                    <a:pt x="137" y="7"/>
                    <a:pt x="184" y="7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78"/>
            <p:cNvSpPr>
              <a:spLocks/>
            </p:cNvSpPr>
            <p:nvPr/>
          </p:nvSpPr>
          <p:spPr bwMode="auto">
            <a:xfrm>
              <a:off x="8330406" y="5107782"/>
              <a:ext cx="104775" cy="123825"/>
            </a:xfrm>
            <a:custGeom>
              <a:avLst/>
              <a:gdLst>
                <a:gd name="T0" fmla="*/ 388 w 388"/>
                <a:gd name="T1" fmla="*/ 452 h 458"/>
                <a:gd name="T2" fmla="*/ 288 w 388"/>
                <a:gd name="T3" fmla="*/ 449 h 458"/>
                <a:gd name="T4" fmla="*/ 288 w 388"/>
                <a:gd name="T5" fmla="*/ 310 h 458"/>
                <a:gd name="T6" fmla="*/ 288 w 388"/>
                <a:gd name="T7" fmla="*/ 271 h 458"/>
                <a:gd name="T8" fmla="*/ 244 w 388"/>
                <a:gd name="T9" fmla="*/ 271 h 458"/>
                <a:gd name="T10" fmla="*/ 106 w 388"/>
                <a:gd name="T11" fmla="*/ 271 h 458"/>
                <a:gd name="T12" fmla="*/ 103 w 388"/>
                <a:gd name="T13" fmla="*/ 375 h 458"/>
                <a:gd name="T14" fmla="*/ 103 w 388"/>
                <a:gd name="T15" fmla="*/ 441 h 458"/>
                <a:gd name="T16" fmla="*/ 79 w 388"/>
                <a:gd name="T17" fmla="*/ 452 h 458"/>
                <a:gd name="T18" fmla="*/ 8 w 388"/>
                <a:gd name="T19" fmla="*/ 452 h 458"/>
                <a:gd name="T20" fmla="*/ 3 w 388"/>
                <a:gd name="T21" fmla="*/ 439 h 458"/>
                <a:gd name="T22" fmla="*/ 3 w 388"/>
                <a:gd name="T23" fmla="*/ 322 h 458"/>
                <a:gd name="T24" fmla="*/ 3 w 388"/>
                <a:gd name="T25" fmla="*/ 28 h 458"/>
                <a:gd name="T26" fmla="*/ 3 w 388"/>
                <a:gd name="T27" fmla="*/ 7 h 458"/>
                <a:gd name="T28" fmla="*/ 60 w 388"/>
                <a:gd name="T29" fmla="*/ 7 h 458"/>
                <a:gd name="T30" fmla="*/ 103 w 388"/>
                <a:gd name="T31" fmla="*/ 8 h 458"/>
                <a:gd name="T32" fmla="*/ 103 w 388"/>
                <a:gd name="T33" fmla="*/ 65 h 458"/>
                <a:gd name="T34" fmla="*/ 103 w 388"/>
                <a:gd name="T35" fmla="*/ 184 h 458"/>
                <a:gd name="T36" fmla="*/ 232 w 388"/>
                <a:gd name="T37" fmla="*/ 184 h 458"/>
                <a:gd name="T38" fmla="*/ 285 w 388"/>
                <a:gd name="T39" fmla="*/ 184 h 458"/>
                <a:gd name="T40" fmla="*/ 288 w 388"/>
                <a:gd name="T41" fmla="*/ 155 h 458"/>
                <a:gd name="T42" fmla="*/ 288 w 388"/>
                <a:gd name="T43" fmla="*/ 12 h 458"/>
                <a:gd name="T44" fmla="*/ 388 w 388"/>
                <a:gd name="T45" fmla="*/ 10 h 458"/>
                <a:gd name="T46" fmla="*/ 388 w 388"/>
                <a:gd name="T47" fmla="*/ 143 h 458"/>
                <a:gd name="T48" fmla="*/ 388 w 388"/>
                <a:gd name="T49" fmla="*/ 45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8" h="458">
                  <a:moveTo>
                    <a:pt x="388" y="452"/>
                  </a:moveTo>
                  <a:cubicBezTo>
                    <a:pt x="376" y="452"/>
                    <a:pt x="288" y="455"/>
                    <a:pt x="288" y="449"/>
                  </a:cubicBezTo>
                  <a:cubicBezTo>
                    <a:pt x="288" y="403"/>
                    <a:pt x="288" y="356"/>
                    <a:pt x="288" y="310"/>
                  </a:cubicBezTo>
                  <a:cubicBezTo>
                    <a:pt x="288" y="304"/>
                    <a:pt x="292" y="275"/>
                    <a:pt x="288" y="271"/>
                  </a:cubicBezTo>
                  <a:cubicBezTo>
                    <a:pt x="283" y="266"/>
                    <a:pt x="250" y="271"/>
                    <a:pt x="244" y="271"/>
                  </a:cubicBezTo>
                  <a:cubicBezTo>
                    <a:pt x="198" y="271"/>
                    <a:pt x="152" y="271"/>
                    <a:pt x="106" y="271"/>
                  </a:cubicBezTo>
                  <a:cubicBezTo>
                    <a:pt x="100" y="271"/>
                    <a:pt x="103" y="365"/>
                    <a:pt x="103" y="375"/>
                  </a:cubicBezTo>
                  <a:cubicBezTo>
                    <a:pt x="103" y="397"/>
                    <a:pt x="103" y="419"/>
                    <a:pt x="103" y="441"/>
                  </a:cubicBezTo>
                  <a:cubicBezTo>
                    <a:pt x="103" y="458"/>
                    <a:pt x="96" y="452"/>
                    <a:pt x="79" y="452"/>
                  </a:cubicBezTo>
                  <a:cubicBezTo>
                    <a:pt x="55" y="452"/>
                    <a:pt x="31" y="452"/>
                    <a:pt x="8" y="452"/>
                  </a:cubicBezTo>
                  <a:cubicBezTo>
                    <a:pt x="0" y="452"/>
                    <a:pt x="3" y="447"/>
                    <a:pt x="3" y="439"/>
                  </a:cubicBezTo>
                  <a:cubicBezTo>
                    <a:pt x="3" y="400"/>
                    <a:pt x="3" y="361"/>
                    <a:pt x="3" y="322"/>
                  </a:cubicBezTo>
                  <a:cubicBezTo>
                    <a:pt x="3" y="224"/>
                    <a:pt x="3" y="126"/>
                    <a:pt x="3" y="28"/>
                  </a:cubicBezTo>
                  <a:cubicBezTo>
                    <a:pt x="3" y="21"/>
                    <a:pt x="3" y="14"/>
                    <a:pt x="3" y="7"/>
                  </a:cubicBezTo>
                  <a:cubicBezTo>
                    <a:pt x="3" y="6"/>
                    <a:pt x="56" y="7"/>
                    <a:pt x="60" y="7"/>
                  </a:cubicBezTo>
                  <a:cubicBezTo>
                    <a:pt x="64" y="7"/>
                    <a:pt x="103" y="5"/>
                    <a:pt x="103" y="8"/>
                  </a:cubicBezTo>
                  <a:cubicBezTo>
                    <a:pt x="103" y="27"/>
                    <a:pt x="103" y="46"/>
                    <a:pt x="103" y="65"/>
                  </a:cubicBezTo>
                  <a:cubicBezTo>
                    <a:pt x="103" y="74"/>
                    <a:pt x="103" y="184"/>
                    <a:pt x="103" y="184"/>
                  </a:cubicBezTo>
                  <a:cubicBezTo>
                    <a:pt x="146" y="184"/>
                    <a:pt x="189" y="184"/>
                    <a:pt x="232" y="184"/>
                  </a:cubicBezTo>
                  <a:cubicBezTo>
                    <a:pt x="249" y="184"/>
                    <a:pt x="267" y="184"/>
                    <a:pt x="285" y="184"/>
                  </a:cubicBezTo>
                  <a:cubicBezTo>
                    <a:pt x="291" y="184"/>
                    <a:pt x="288" y="160"/>
                    <a:pt x="288" y="155"/>
                  </a:cubicBezTo>
                  <a:cubicBezTo>
                    <a:pt x="288" y="107"/>
                    <a:pt x="288" y="60"/>
                    <a:pt x="288" y="12"/>
                  </a:cubicBezTo>
                  <a:cubicBezTo>
                    <a:pt x="288" y="0"/>
                    <a:pt x="388" y="5"/>
                    <a:pt x="388" y="10"/>
                  </a:cubicBezTo>
                  <a:cubicBezTo>
                    <a:pt x="388" y="54"/>
                    <a:pt x="388" y="99"/>
                    <a:pt x="388" y="143"/>
                  </a:cubicBezTo>
                  <a:cubicBezTo>
                    <a:pt x="388" y="246"/>
                    <a:pt x="388" y="349"/>
                    <a:pt x="388" y="452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79"/>
            <p:cNvSpPr>
              <a:spLocks/>
            </p:cNvSpPr>
            <p:nvPr/>
          </p:nvSpPr>
          <p:spPr bwMode="auto">
            <a:xfrm>
              <a:off x="8460581" y="5106195"/>
              <a:ext cx="74613" cy="123825"/>
            </a:xfrm>
            <a:custGeom>
              <a:avLst/>
              <a:gdLst>
                <a:gd name="T0" fmla="*/ 275 w 276"/>
                <a:gd name="T1" fmla="*/ 454 h 454"/>
                <a:gd name="T2" fmla="*/ 24 w 276"/>
                <a:gd name="T3" fmla="*/ 454 h 454"/>
                <a:gd name="T4" fmla="*/ 7 w 276"/>
                <a:gd name="T5" fmla="*/ 423 h 454"/>
                <a:gd name="T6" fmla="*/ 7 w 276"/>
                <a:gd name="T7" fmla="*/ 286 h 454"/>
                <a:gd name="T8" fmla="*/ 7 w 276"/>
                <a:gd name="T9" fmla="*/ 15 h 454"/>
                <a:gd name="T10" fmla="*/ 68 w 276"/>
                <a:gd name="T11" fmla="*/ 9 h 454"/>
                <a:gd name="T12" fmla="*/ 225 w 276"/>
                <a:gd name="T13" fmla="*/ 9 h 454"/>
                <a:gd name="T14" fmla="*/ 263 w 276"/>
                <a:gd name="T15" fmla="*/ 9 h 454"/>
                <a:gd name="T16" fmla="*/ 264 w 276"/>
                <a:gd name="T17" fmla="*/ 63 h 454"/>
                <a:gd name="T18" fmla="*/ 256 w 276"/>
                <a:gd name="T19" fmla="*/ 90 h 454"/>
                <a:gd name="T20" fmla="*/ 183 w 276"/>
                <a:gd name="T21" fmla="*/ 90 h 454"/>
                <a:gd name="T22" fmla="*/ 116 w 276"/>
                <a:gd name="T23" fmla="*/ 90 h 454"/>
                <a:gd name="T24" fmla="*/ 108 w 276"/>
                <a:gd name="T25" fmla="*/ 120 h 454"/>
                <a:gd name="T26" fmla="*/ 108 w 276"/>
                <a:gd name="T27" fmla="*/ 187 h 454"/>
                <a:gd name="T28" fmla="*/ 147 w 276"/>
                <a:gd name="T29" fmla="*/ 189 h 454"/>
                <a:gd name="T30" fmla="*/ 225 w 276"/>
                <a:gd name="T31" fmla="*/ 189 h 454"/>
                <a:gd name="T32" fmla="*/ 253 w 276"/>
                <a:gd name="T33" fmla="*/ 200 h 454"/>
                <a:gd name="T34" fmla="*/ 253 w 276"/>
                <a:gd name="T35" fmla="*/ 268 h 454"/>
                <a:gd name="T36" fmla="*/ 214 w 276"/>
                <a:gd name="T37" fmla="*/ 271 h 454"/>
                <a:gd name="T38" fmla="*/ 136 w 276"/>
                <a:gd name="T39" fmla="*/ 271 h 454"/>
                <a:gd name="T40" fmla="*/ 108 w 276"/>
                <a:gd name="T41" fmla="*/ 279 h 454"/>
                <a:gd name="T42" fmla="*/ 108 w 276"/>
                <a:gd name="T43" fmla="*/ 350 h 454"/>
                <a:gd name="T44" fmla="*/ 119 w 276"/>
                <a:gd name="T45" fmla="*/ 373 h 454"/>
                <a:gd name="T46" fmla="*/ 259 w 276"/>
                <a:gd name="T47" fmla="*/ 373 h 454"/>
                <a:gd name="T48" fmla="*/ 275 w 276"/>
                <a:gd name="T49" fmla="*/ 388 h 454"/>
                <a:gd name="T50" fmla="*/ 275 w 276"/>
                <a:gd name="T51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6" h="454">
                  <a:moveTo>
                    <a:pt x="275" y="454"/>
                  </a:moveTo>
                  <a:cubicBezTo>
                    <a:pt x="191" y="454"/>
                    <a:pt x="108" y="454"/>
                    <a:pt x="24" y="454"/>
                  </a:cubicBezTo>
                  <a:cubicBezTo>
                    <a:pt x="0" y="454"/>
                    <a:pt x="7" y="446"/>
                    <a:pt x="7" y="423"/>
                  </a:cubicBezTo>
                  <a:cubicBezTo>
                    <a:pt x="7" y="377"/>
                    <a:pt x="7" y="331"/>
                    <a:pt x="7" y="286"/>
                  </a:cubicBezTo>
                  <a:cubicBezTo>
                    <a:pt x="7" y="195"/>
                    <a:pt x="7" y="105"/>
                    <a:pt x="7" y="15"/>
                  </a:cubicBezTo>
                  <a:cubicBezTo>
                    <a:pt x="7" y="0"/>
                    <a:pt x="56" y="9"/>
                    <a:pt x="68" y="9"/>
                  </a:cubicBezTo>
                  <a:cubicBezTo>
                    <a:pt x="120" y="9"/>
                    <a:pt x="173" y="9"/>
                    <a:pt x="225" y="9"/>
                  </a:cubicBezTo>
                  <a:cubicBezTo>
                    <a:pt x="238" y="9"/>
                    <a:pt x="251" y="9"/>
                    <a:pt x="263" y="9"/>
                  </a:cubicBezTo>
                  <a:cubicBezTo>
                    <a:pt x="265" y="9"/>
                    <a:pt x="264" y="58"/>
                    <a:pt x="264" y="63"/>
                  </a:cubicBezTo>
                  <a:cubicBezTo>
                    <a:pt x="264" y="77"/>
                    <a:pt x="271" y="90"/>
                    <a:pt x="256" y="90"/>
                  </a:cubicBezTo>
                  <a:cubicBezTo>
                    <a:pt x="231" y="90"/>
                    <a:pt x="207" y="90"/>
                    <a:pt x="183" y="90"/>
                  </a:cubicBezTo>
                  <a:cubicBezTo>
                    <a:pt x="160" y="90"/>
                    <a:pt x="138" y="90"/>
                    <a:pt x="116" y="90"/>
                  </a:cubicBezTo>
                  <a:cubicBezTo>
                    <a:pt x="101" y="90"/>
                    <a:pt x="108" y="106"/>
                    <a:pt x="108" y="120"/>
                  </a:cubicBezTo>
                  <a:cubicBezTo>
                    <a:pt x="108" y="142"/>
                    <a:pt x="108" y="165"/>
                    <a:pt x="108" y="187"/>
                  </a:cubicBezTo>
                  <a:cubicBezTo>
                    <a:pt x="108" y="192"/>
                    <a:pt x="142" y="189"/>
                    <a:pt x="147" y="189"/>
                  </a:cubicBezTo>
                  <a:cubicBezTo>
                    <a:pt x="173" y="189"/>
                    <a:pt x="199" y="189"/>
                    <a:pt x="225" y="189"/>
                  </a:cubicBezTo>
                  <a:cubicBezTo>
                    <a:pt x="241" y="189"/>
                    <a:pt x="253" y="183"/>
                    <a:pt x="253" y="200"/>
                  </a:cubicBezTo>
                  <a:cubicBezTo>
                    <a:pt x="253" y="223"/>
                    <a:pt x="253" y="245"/>
                    <a:pt x="253" y="268"/>
                  </a:cubicBezTo>
                  <a:cubicBezTo>
                    <a:pt x="253" y="274"/>
                    <a:pt x="219" y="271"/>
                    <a:pt x="214" y="271"/>
                  </a:cubicBezTo>
                  <a:cubicBezTo>
                    <a:pt x="188" y="271"/>
                    <a:pt x="162" y="271"/>
                    <a:pt x="136" y="271"/>
                  </a:cubicBezTo>
                  <a:cubicBezTo>
                    <a:pt x="123" y="271"/>
                    <a:pt x="108" y="265"/>
                    <a:pt x="108" y="279"/>
                  </a:cubicBezTo>
                  <a:cubicBezTo>
                    <a:pt x="108" y="303"/>
                    <a:pt x="108" y="327"/>
                    <a:pt x="108" y="350"/>
                  </a:cubicBezTo>
                  <a:cubicBezTo>
                    <a:pt x="108" y="367"/>
                    <a:pt x="102" y="373"/>
                    <a:pt x="119" y="373"/>
                  </a:cubicBezTo>
                  <a:cubicBezTo>
                    <a:pt x="166" y="373"/>
                    <a:pt x="212" y="373"/>
                    <a:pt x="259" y="373"/>
                  </a:cubicBezTo>
                  <a:cubicBezTo>
                    <a:pt x="276" y="373"/>
                    <a:pt x="275" y="371"/>
                    <a:pt x="275" y="388"/>
                  </a:cubicBezTo>
                  <a:cubicBezTo>
                    <a:pt x="275" y="410"/>
                    <a:pt x="275" y="432"/>
                    <a:pt x="275" y="454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"/>
            <p:cNvSpPr>
              <a:spLocks/>
            </p:cNvSpPr>
            <p:nvPr/>
          </p:nvSpPr>
          <p:spPr bwMode="auto">
            <a:xfrm>
              <a:off x="8552656" y="5107782"/>
              <a:ext cx="73025" cy="122237"/>
            </a:xfrm>
            <a:custGeom>
              <a:avLst/>
              <a:gdLst>
                <a:gd name="T0" fmla="*/ 273 w 273"/>
                <a:gd name="T1" fmla="*/ 451 h 451"/>
                <a:gd name="T2" fmla="*/ 22 w 273"/>
                <a:gd name="T3" fmla="*/ 451 h 451"/>
                <a:gd name="T4" fmla="*/ 8 w 273"/>
                <a:gd name="T5" fmla="*/ 416 h 451"/>
                <a:gd name="T6" fmla="*/ 8 w 273"/>
                <a:gd name="T7" fmla="*/ 276 h 451"/>
                <a:gd name="T8" fmla="*/ 8 w 273"/>
                <a:gd name="T9" fmla="*/ 10 h 451"/>
                <a:gd name="T10" fmla="*/ 103 w 273"/>
                <a:gd name="T11" fmla="*/ 6 h 451"/>
                <a:gd name="T12" fmla="*/ 108 w 273"/>
                <a:gd name="T13" fmla="*/ 73 h 451"/>
                <a:gd name="T14" fmla="*/ 108 w 273"/>
                <a:gd name="T15" fmla="*/ 369 h 451"/>
                <a:gd name="T16" fmla="*/ 238 w 273"/>
                <a:gd name="T17" fmla="*/ 370 h 451"/>
                <a:gd name="T18" fmla="*/ 273 w 273"/>
                <a:gd name="T19" fmla="*/ 376 h 451"/>
                <a:gd name="T20" fmla="*/ 273 w 273"/>
                <a:gd name="T21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3" h="451">
                  <a:moveTo>
                    <a:pt x="273" y="451"/>
                  </a:moveTo>
                  <a:cubicBezTo>
                    <a:pt x="190" y="451"/>
                    <a:pt x="106" y="451"/>
                    <a:pt x="22" y="451"/>
                  </a:cubicBezTo>
                  <a:cubicBezTo>
                    <a:pt x="0" y="451"/>
                    <a:pt x="8" y="436"/>
                    <a:pt x="8" y="416"/>
                  </a:cubicBezTo>
                  <a:cubicBezTo>
                    <a:pt x="8" y="369"/>
                    <a:pt x="8" y="322"/>
                    <a:pt x="8" y="276"/>
                  </a:cubicBezTo>
                  <a:cubicBezTo>
                    <a:pt x="8" y="187"/>
                    <a:pt x="8" y="99"/>
                    <a:pt x="8" y="10"/>
                  </a:cubicBezTo>
                  <a:cubicBezTo>
                    <a:pt x="8" y="0"/>
                    <a:pt x="90" y="6"/>
                    <a:pt x="103" y="6"/>
                  </a:cubicBezTo>
                  <a:cubicBezTo>
                    <a:pt x="114" y="6"/>
                    <a:pt x="108" y="63"/>
                    <a:pt x="108" y="73"/>
                  </a:cubicBezTo>
                  <a:cubicBezTo>
                    <a:pt x="108" y="172"/>
                    <a:pt x="108" y="270"/>
                    <a:pt x="108" y="369"/>
                  </a:cubicBezTo>
                  <a:cubicBezTo>
                    <a:pt x="108" y="371"/>
                    <a:pt x="228" y="370"/>
                    <a:pt x="238" y="370"/>
                  </a:cubicBezTo>
                  <a:cubicBezTo>
                    <a:pt x="248" y="370"/>
                    <a:pt x="273" y="364"/>
                    <a:pt x="273" y="376"/>
                  </a:cubicBezTo>
                  <a:cubicBezTo>
                    <a:pt x="273" y="401"/>
                    <a:pt x="273" y="426"/>
                    <a:pt x="273" y="451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81"/>
            <p:cNvSpPr>
              <a:spLocks noEditPoints="1"/>
            </p:cNvSpPr>
            <p:nvPr/>
          </p:nvSpPr>
          <p:spPr bwMode="auto">
            <a:xfrm>
              <a:off x="8628856" y="5106195"/>
              <a:ext cx="119063" cy="123825"/>
            </a:xfrm>
            <a:custGeom>
              <a:avLst/>
              <a:gdLst>
                <a:gd name="T0" fmla="*/ 439 w 439"/>
                <a:gd name="T1" fmla="*/ 453 h 455"/>
                <a:gd name="T2" fmla="*/ 358 w 439"/>
                <a:gd name="T3" fmla="*/ 453 h 455"/>
                <a:gd name="T4" fmla="*/ 321 w 439"/>
                <a:gd name="T5" fmla="*/ 426 h 455"/>
                <a:gd name="T6" fmla="*/ 298 w 439"/>
                <a:gd name="T7" fmla="*/ 354 h 455"/>
                <a:gd name="T8" fmla="*/ 222 w 439"/>
                <a:gd name="T9" fmla="*/ 354 h 455"/>
                <a:gd name="T10" fmla="*/ 141 w 439"/>
                <a:gd name="T11" fmla="*/ 354 h 455"/>
                <a:gd name="T12" fmla="*/ 119 w 439"/>
                <a:gd name="T13" fmla="*/ 420 h 455"/>
                <a:gd name="T14" fmla="*/ 86 w 439"/>
                <a:gd name="T15" fmla="*/ 453 h 455"/>
                <a:gd name="T16" fmla="*/ 0 w 439"/>
                <a:gd name="T17" fmla="*/ 453 h 455"/>
                <a:gd name="T18" fmla="*/ 161 w 439"/>
                <a:gd name="T19" fmla="*/ 10 h 455"/>
                <a:gd name="T20" fmla="*/ 269 w 439"/>
                <a:gd name="T21" fmla="*/ 8 h 455"/>
                <a:gd name="T22" fmla="*/ 296 w 439"/>
                <a:gd name="T23" fmla="*/ 51 h 455"/>
                <a:gd name="T24" fmla="*/ 400 w 439"/>
                <a:gd name="T25" fmla="*/ 342 h 455"/>
                <a:gd name="T26" fmla="*/ 439 w 439"/>
                <a:gd name="T27" fmla="*/ 453 h 455"/>
                <a:gd name="T28" fmla="*/ 275 w 439"/>
                <a:gd name="T29" fmla="*/ 277 h 455"/>
                <a:gd name="T30" fmla="*/ 220 w 439"/>
                <a:gd name="T31" fmla="*/ 87 h 455"/>
                <a:gd name="T32" fmla="*/ 217 w 439"/>
                <a:gd name="T33" fmla="*/ 87 h 455"/>
                <a:gd name="T34" fmla="*/ 161 w 439"/>
                <a:gd name="T35" fmla="*/ 277 h 455"/>
                <a:gd name="T36" fmla="*/ 275 w 439"/>
                <a:gd name="T37" fmla="*/ 27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9" h="455">
                  <a:moveTo>
                    <a:pt x="439" y="453"/>
                  </a:moveTo>
                  <a:cubicBezTo>
                    <a:pt x="412" y="453"/>
                    <a:pt x="385" y="453"/>
                    <a:pt x="358" y="453"/>
                  </a:cubicBezTo>
                  <a:cubicBezTo>
                    <a:pt x="328" y="453"/>
                    <a:pt x="330" y="455"/>
                    <a:pt x="321" y="426"/>
                  </a:cubicBezTo>
                  <a:cubicBezTo>
                    <a:pt x="319" y="419"/>
                    <a:pt x="302" y="354"/>
                    <a:pt x="298" y="354"/>
                  </a:cubicBezTo>
                  <a:cubicBezTo>
                    <a:pt x="273" y="354"/>
                    <a:pt x="248" y="354"/>
                    <a:pt x="222" y="354"/>
                  </a:cubicBezTo>
                  <a:cubicBezTo>
                    <a:pt x="195" y="354"/>
                    <a:pt x="168" y="354"/>
                    <a:pt x="141" y="354"/>
                  </a:cubicBezTo>
                  <a:cubicBezTo>
                    <a:pt x="135" y="354"/>
                    <a:pt x="121" y="413"/>
                    <a:pt x="119" y="420"/>
                  </a:cubicBezTo>
                  <a:cubicBezTo>
                    <a:pt x="110" y="448"/>
                    <a:pt x="115" y="453"/>
                    <a:pt x="86" y="453"/>
                  </a:cubicBezTo>
                  <a:cubicBezTo>
                    <a:pt x="57" y="453"/>
                    <a:pt x="28" y="453"/>
                    <a:pt x="0" y="453"/>
                  </a:cubicBezTo>
                  <a:cubicBezTo>
                    <a:pt x="53" y="305"/>
                    <a:pt x="107" y="157"/>
                    <a:pt x="161" y="10"/>
                  </a:cubicBezTo>
                  <a:cubicBezTo>
                    <a:pt x="164" y="0"/>
                    <a:pt x="256" y="8"/>
                    <a:pt x="269" y="8"/>
                  </a:cubicBezTo>
                  <a:cubicBezTo>
                    <a:pt x="290" y="8"/>
                    <a:pt x="290" y="33"/>
                    <a:pt x="296" y="51"/>
                  </a:cubicBezTo>
                  <a:cubicBezTo>
                    <a:pt x="331" y="148"/>
                    <a:pt x="365" y="245"/>
                    <a:pt x="400" y="342"/>
                  </a:cubicBezTo>
                  <a:cubicBezTo>
                    <a:pt x="413" y="379"/>
                    <a:pt x="426" y="416"/>
                    <a:pt x="439" y="453"/>
                  </a:cubicBezTo>
                  <a:close/>
                  <a:moveTo>
                    <a:pt x="275" y="277"/>
                  </a:moveTo>
                  <a:cubicBezTo>
                    <a:pt x="256" y="216"/>
                    <a:pt x="226" y="151"/>
                    <a:pt x="220" y="87"/>
                  </a:cubicBezTo>
                  <a:cubicBezTo>
                    <a:pt x="219" y="87"/>
                    <a:pt x="218" y="87"/>
                    <a:pt x="217" y="87"/>
                  </a:cubicBezTo>
                  <a:cubicBezTo>
                    <a:pt x="212" y="151"/>
                    <a:pt x="180" y="217"/>
                    <a:pt x="161" y="277"/>
                  </a:cubicBezTo>
                  <a:cubicBezTo>
                    <a:pt x="199" y="277"/>
                    <a:pt x="237" y="277"/>
                    <a:pt x="275" y="277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9014458" y="1980073"/>
            <a:ext cx="955675" cy="1108075"/>
            <a:chOff x="9205119" y="4210845"/>
            <a:chExt cx="955675" cy="1108075"/>
          </a:xfrm>
        </p:grpSpPr>
        <p:sp>
          <p:nvSpPr>
            <p:cNvPr id="204" name="Freeform 82"/>
            <p:cNvSpPr>
              <a:spLocks/>
            </p:cNvSpPr>
            <p:nvPr/>
          </p:nvSpPr>
          <p:spPr bwMode="auto">
            <a:xfrm>
              <a:off x="9379744" y="5271295"/>
              <a:ext cx="41275" cy="47625"/>
            </a:xfrm>
            <a:custGeom>
              <a:avLst/>
              <a:gdLst>
                <a:gd name="T0" fmla="*/ 150 w 153"/>
                <a:gd name="T1" fmla="*/ 147 h 175"/>
                <a:gd name="T2" fmla="*/ 21 w 153"/>
                <a:gd name="T3" fmla="*/ 59 h 175"/>
                <a:gd name="T4" fmla="*/ 91 w 153"/>
                <a:gd name="T5" fmla="*/ 2 h 175"/>
                <a:gd name="T6" fmla="*/ 145 w 153"/>
                <a:gd name="T7" fmla="*/ 6 h 175"/>
                <a:gd name="T8" fmla="*/ 150 w 153"/>
                <a:gd name="T9" fmla="*/ 26 h 175"/>
                <a:gd name="T10" fmla="*/ 40 w 153"/>
                <a:gd name="T11" fmla="*/ 74 h 175"/>
                <a:gd name="T12" fmla="*/ 150 w 153"/>
                <a:gd name="T13" fmla="*/ 130 h 175"/>
                <a:gd name="T14" fmla="*/ 150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50" y="147"/>
                  </a:moveTo>
                  <a:cubicBezTo>
                    <a:pt x="87" y="175"/>
                    <a:pt x="0" y="136"/>
                    <a:pt x="21" y="59"/>
                  </a:cubicBezTo>
                  <a:cubicBezTo>
                    <a:pt x="30" y="27"/>
                    <a:pt x="59" y="7"/>
                    <a:pt x="91" y="2"/>
                  </a:cubicBezTo>
                  <a:cubicBezTo>
                    <a:pt x="108" y="0"/>
                    <a:pt x="128" y="1"/>
                    <a:pt x="145" y="6"/>
                  </a:cubicBezTo>
                  <a:cubicBezTo>
                    <a:pt x="153" y="8"/>
                    <a:pt x="150" y="18"/>
                    <a:pt x="150" y="26"/>
                  </a:cubicBezTo>
                  <a:cubicBezTo>
                    <a:pt x="107" y="6"/>
                    <a:pt x="44" y="20"/>
                    <a:pt x="40" y="74"/>
                  </a:cubicBezTo>
                  <a:cubicBezTo>
                    <a:pt x="36" y="135"/>
                    <a:pt x="103" y="153"/>
                    <a:pt x="150" y="130"/>
                  </a:cubicBezTo>
                  <a:cubicBezTo>
                    <a:pt x="150" y="135"/>
                    <a:pt x="150" y="141"/>
                    <a:pt x="150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83"/>
            <p:cNvSpPr>
              <a:spLocks noEditPoints="1"/>
            </p:cNvSpPr>
            <p:nvPr/>
          </p:nvSpPr>
          <p:spPr bwMode="auto">
            <a:xfrm>
              <a:off x="9427369" y="5271295"/>
              <a:ext cx="44450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1 h 156"/>
                <a:gd name="T14" fmla="*/ 145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5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1"/>
                    <a:pt x="82" y="141"/>
                  </a:cubicBezTo>
                  <a:cubicBezTo>
                    <a:pt x="119" y="141"/>
                    <a:pt x="145" y="117"/>
                    <a:pt x="145" y="80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84"/>
            <p:cNvSpPr>
              <a:spLocks/>
            </p:cNvSpPr>
            <p:nvPr/>
          </p:nvSpPr>
          <p:spPr bwMode="auto">
            <a:xfrm>
              <a:off x="9481344" y="5271295"/>
              <a:ext cx="49213" cy="41275"/>
            </a:xfrm>
            <a:custGeom>
              <a:avLst/>
              <a:gdLst>
                <a:gd name="T0" fmla="*/ 181 w 184"/>
                <a:gd name="T1" fmla="*/ 153 h 156"/>
                <a:gd name="T2" fmla="*/ 161 w 184"/>
                <a:gd name="T3" fmla="*/ 150 h 156"/>
                <a:gd name="T4" fmla="*/ 161 w 184"/>
                <a:gd name="T5" fmla="*/ 112 h 156"/>
                <a:gd name="T6" fmla="*/ 162 w 184"/>
                <a:gd name="T7" fmla="*/ 24 h 156"/>
                <a:gd name="T8" fmla="*/ 129 w 184"/>
                <a:gd name="T9" fmla="*/ 91 h 156"/>
                <a:gd name="T10" fmla="*/ 106 w 184"/>
                <a:gd name="T11" fmla="*/ 135 h 156"/>
                <a:gd name="T12" fmla="*/ 93 w 184"/>
                <a:gd name="T13" fmla="*/ 153 h 156"/>
                <a:gd name="T14" fmla="*/ 79 w 184"/>
                <a:gd name="T15" fmla="*/ 138 h 156"/>
                <a:gd name="T16" fmla="*/ 56 w 184"/>
                <a:gd name="T17" fmla="*/ 94 h 156"/>
                <a:gd name="T18" fmla="*/ 21 w 184"/>
                <a:gd name="T19" fmla="*/ 24 h 156"/>
                <a:gd name="T20" fmla="*/ 22 w 184"/>
                <a:gd name="T21" fmla="*/ 152 h 156"/>
                <a:gd name="T22" fmla="*/ 2 w 184"/>
                <a:gd name="T23" fmla="*/ 153 h 156"/>
                <a:gd name="T24" fmla="*/ 2 w 184"/>
                <a:gd name="T25" fmla="*/ 140 h 156"/>
                <a:gd name="T26" fmla="*/ 2 w 184"/>
                <a:gd name="T27" fmla="*/ 65 h 156"/>
                <a:gd name="T28" fmla="*/ 2 w 184"/>
                <a:gd name="T29" fmla="*/ 7 h 156"/>
                <a:gd name="T30" fmla="*/ 31 w 184"/>
                <a:gd name="T31" fmla="*/ 8 h 156"/>
                <a:gd name="T32" fmla="*/ 64 w 184"/>
                <a:gd name="T33" fmla="*/ 72 h 156"/>
                <a:gd name="T34" fmla="*/ 91 w 184"/>
                <a:gd name="T35" fmla="*/ 126 h 156"/>
                <a:gd name="T36" fmla="*/ 131 w 184"/>
                <a:gd name="T37" fmla="*/ 49 h 156"/>
                <a:gd name="T38" fmla="*/ 152 w 184"/>
                <a:gd name="T39" fmla="*/ 10 h 156"/>
                <a:gd name="T40" fmla="*/ 179 w 184"/>
                <a:gd name="T41" fmla="*/ 4 h 156"/>
                <a:gd name="T42" fmla="*/ 181 w 184"/>
                <a:gd name="T43" fmla="*/ 73 h 156"/>
                <a:gd name="T44" fmla="*/ 181 w 184"/>
                <a:gd name="T4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56">
                  <a:moveTo>
                    <a:pt x="181" y="153"/>
                  </a:moveTo>
                  <a:cubicBezTo>
                    <a:pt x="176" y="153"/>
                    <a:pt x="161" y="156"/>
                    <a:pt x="161" y="150"/>
                  </a:cubicBezTo>
                  <a:cubicBezTo>
                    <a:pt x="161" y="137"/>
                    <a:pt x="161" y="125"/>
                    <a:pt x="161" y="112"/>
                  </a:cubicBezTo>
                  <a:cubicBezTo>
                    <a:pt x="161" y="83"/>
                    <a:pt x="159" y="53"/>
                    <a:pt x="162" y="24"/>
                  </a:cubicBezTo>
                  <a:cubicBezTo>
                    <a:pt x="152" y="46"/>
                    <a:pt x="141" y="69"/>
                    <a:pt x="129" y="91"/>
                  </a:cubicBezTo>
                  <a:cubicBezTo>
                    <a:pt x="121" y="106"/>
                    <a:pt x="113" y="121"/>
                    <a:pt x="106" y="135"/>
                  </a:cubicBezTo>
                  <a:cubicBezTo>
                    <a:pt x="103" y="141"/>
                    <a:pt x="100" y="153"/>
                    <a:pt x="93" y="153"/>
                  </a:cubicBezTo>
                  <a:cubicBezTo>
                    <a:pt x="83" y="153"/>
                    <a:pt x="83" y="146"/>
                    <a:pt x="79" y="138"/>
                  </a:cubicBezTo>
                  <a:cubicBezTo>
                    <a:pt x="71" y="123"/>
                    <a:pt x="63" y="109"/>
                    <a:pt x="56" y="94"/>
                  </a:cubicBezTo>
                  <a:cubicBezTo>
                    <a:pt x="43" y="71"/>
                    <a:pt x="30" y="48"/>
                    <a:pt x="21" y="24"/>
                  </a:cubicBezTo>
                  <a:cubicBezTo>
                    <a:pt x="25" y="66"/>
                    <a:pt x="22" y="110"/>
                    <a:pt x="22" y="152"/>
                  </a:cubicBezTo>
                  <a:cubicBezTo>
                    <a:pt x="22" y="153"/>
                    <a:pt x="3" y="154"/>
                    <a:pt x="2" y="153"/>
                  </a:cubicBezTo>
                  <a:cubicBezTo>
                    <a:pt x="0" y="151"/>
                    <a:pt x="2" y="142"/>
                    <a:pt x="2" y="140"/>
                  </a:cubicBezTo>
                  <a:cubicBezTo>
                    <a:pt x="2" y="115"/>
                    <a:pt x="2" y="90"/>
                    <a:pt x="2" y="65"/>
                  </a:cubicBezTo>
                  <a:cubicBezTo>
                    <a:pt x="2" y="46"/>
                    <a:pt x="2" y="26"/>
                    <a:pt x="2" y="7"/>
                  </a:cubicBezTo>
                  <a:cubicBezTo>
                    <a:pt x="2" y="0"/>
                    <a:pt x="28" y="1"/>
                    <a:pt x="31" y="8"/>
                  </a:cubicBezTo>
                  <a:cubicBezTo>
                    <a:pt x="42" y="29"/>
                    <a:pt x="53" y="51"/>
                    <a:pt x="64" y="72"/>
                  </a:cubicBezTo>
                  <a:cubicBezTo>
                    <a:pt x="73" y="89"/>
                    <a:pt x="85" y="107"/>
                    <a:pt x="91" y="126"/>
                  </a:cubicBezTo>
                  <a:cubicBezTo>
                    <a:pt x="107" y="104"/>
                    <a:pt x="118" y="73"/>
                    <a:pt x="131" y="49"/>
                  </a:cubicBezTo>
                  <a:cubicBezTo>
                    <a:pt x="138" y="36"/>
                    <a:pt x="145" y="23"/>
                    <a:pt x="152" y="10"/>
                  </a:cubicBezTo>
                  <a:cubicBezTo>
                    <a:pt x="158" y="0"/>
                    <a:pt x="168" y="4"/>
                    <a:pt x="179" y="4"/>
                  </a:cubicBezTo>
                  <a:cubicBezTo>
                    <a:pt x="184" y="4"/>
                    <a:pt x="181" y="66"/>
                    <a:pt x="181" y="73"/>
                  </a:cubicBezTo>
                  <a:cubicBezTo>
                    <a:pt x="181" y="99"/>
                    <a:pt x="181" y="126"/>
                    <a:pt x="181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85"/>
            <p:cNvSpPr>
              <a:spLocks noEditPoints="1"/>
            </p:cNvSpPr>
            <p:nvPr/>
          </p:nvSpPr>
          <p:spPr bwMode="auto">
            <a:xfrm>
              <a:off x="9541669" y="5271295"/>
              <a:ext cx="33338" cy="41275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4 w 126"/>
                <a:gd name="T5" fmla="*/ 146 h 156"/>
                <a:gd name="T6" fmla="*/ 4 w 126"/>
                <a:gd name="T7" fmla="*/ 25 h 156"/>
                <a:gd name="T8" fmla="*/ 9 w 126"/>
                <a:gd name="T9" fmla="*/ 3 h 156"/>
                <a:gd name="T10" fmla="*/ 75 w 126"/>
                <a:gd name="T11" fmla="*/ 5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5 h 156"/>
                <a:gd name="T20" fmla="*/ 26 w 126"/>
                <a:gd name="T21" fmla="*/ 80 h 156"/>
                <a:gd name="T22" fmla="*/ 52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3"/>
                    <a:pt x="25" y="130"/>
                    <a:pt x="25" y="147"/>
                  </a:cubicBezTo>
                  <a:cubicBezTo>
                    <a:pt x="25" y="155"/>
                    <a:pt x="4" y="156"/>
                    <a:pt x="4" y="146"/>
                  </a:cubicBezTo>
                  <a:cubicBezTo>
                    <a:pt x="4" y="106"/>
                    <a:pt x="4" y="66"/>
                    <a:pt x="4" y="25"/>
                  </a:cubicBezTo>
                  <a:cubicBezTo>
                    <a:pt x="4" y="17"/>
                    <a:pt x="0" y="3"/>
                    <a:pt x="9" y="3"/>
                  </a:cubicBezTo>
                  <a:cubicBezTo>
                    <a:pt x="31" y="3"/>
                    <a:pt x="54" y="0"/>
                    <a:pt x="75" y="5"/>
                  </a:cubicBezTo>
                  <a:cubicBezTo>
                    <a:pt x="109" y="13"/>
                    <a:pt x="126" y="52"/>
                    <a:pt x="99" y="78"/>
                  </a:cubicBezTo>
                  <a:cubicBezTo>
                    <a:pt x="79" y="98"/>
                    <a:pt x="50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4"/>
                    <a:pt x="25" y="49"/>
                    <a:pt x="25" y="65"/>
                  </a:cubicBezTo>
                  <a:cubicBezTo>
                    <a:pt x="25" y="67"/>
                    <a:pt x="24" y="80"/>
                    <a:pt x="26" y="80"/>
                  </a:cubicBezTo>
                  <a:cubicBezTo>
                    <a:pt x="35" y="80"/>
                    <a:pt x="44" y="80"/>
                    <a:pt x="52" y="79"/>
                  </a:cubicBezTo>
                  <a:cubicBezTo>
                    <a:pt x="76" y="78"/>
                    <a:pt x="107" y="52"/>
                    <a:pt x="83" y="28"/>
                  </a:cubicBezTo>
                  <a:cubicBezTo>
                    <a:pt x="69" y="15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86"/>
            <p:cNvSpPr>
              <a:spLocks noEditPoints="1"/>
            </p:cNvSpPr>
            <p:nvPr/>
          </p:nvSpPr>
          <p:spPr bwMode="auto">
            <a:xfrm>
              <a:off x="9575006" y="5271295"/>
              <a:ext cx="42863" cy="41275"/>
            </a:xfrm>
            <a:custGeom>
              <a:avLst/>
              <a:gdLst>
                <a:gd name="T0" fmla="*/ 156 w 156"/>
                <a:gd name="T1" fmla="*/ 149 h 151"/>
                <a:gd name="T2" fmla="*/ 133 w 156"/>
                <a:gd name="T3" fmla="*/ 148 h 151"/>
                <a:gd name="T4" fmla="*/ 120 w 156"/>
                <a:gd name="T5" fmla="*/ 120 h 151"/>
                <a:gd name="T6" fmla="*/ 111 w 156"/>
                <a:gd name="T7" fmla="*/ 107 h 151"/>
                <a:gd name="T8" fmla="*/ 79 w 156"/>
                <a:gd name="T9" fmla="*/ 107 h 151"/>
                <a:gd name="T10" fmla="*/ 45 w 156"/>
                <a:gd name="T11" fmla="*/ 107 h 151"/>
                <a:gd name="T12" fmla="*/ 36 w 156"/>
                <a:gd name="T13" fmla="*/ 117 h 151"/>
                <a:gd name="T14" fmla="*/ 23 w 156"/>
                <a:gd name="T15" fmla="*/ 148 h 151"/>
                <a:gd name="T16" fmla="*/ 0 w 156"/>
                <a:gd name="T17" fmla="*/ 149 h 151"/>
                <a:gd name="T18" fmla="*/ 36 w 156"/>
                <a:gd name="T19" fmla="*/ 69 h 151"/>
                <a:gd name="T20" fmla="*/ 59 w 156"/>
                <a:gd name="T21" fmla="*/ 16 h 151"/>
                <a:gd name="T22" fmla="*/ 76 w 156"/>
                <a:gd name="T23" fmla="*/ 0 h 151"/>
                <a:gd name="T24" fmla="*/ 95 w 156"/>
                <a:gd name="T25" fmla="*/ 14 h 151"/>
                <a:gd name="T26" fmla="*/ 118 w 156"/>
                <a:gd name="T27" fmla="*/ 66 h 151"/>
                <a:gd name="T28" fmla="*/ 156 w 156"/>
                <a:gd name="T29" fmla="*/ 149 h 151"/>
                <a:gd name="T30" fmla="*/ 108 w 156"/>
                <a:gd name="T31" fmla="*/ 91 h 151"/>
                <a:gd name="T32" fmla="*/ 78 w 156"/>
                <a:gd name="T33" fmla="*/ 18 h 151"/>
                <a:gd name="T34" fmla="*/ 47 w 156"/>
                <a:gd name="T35" fmla="*/ 91 h 151"/>
                <a:gd name="T36" fmla="*/ 108 w 156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1">
                  <a:moveTo>
                    <a:pt x="156" y="149"/>
                  </a:moveTo>
                  <a:cubicBezTo>
                    <a:pt x="153" y="149"/>
                    <a:pt x="134" y="151"/>
                    <a:pt x="133" y="148"/>
                  </a:cubicBezTo>
                  <a:cubicBezTo>
                    <a:pt x="129" y="139"/>
                    <a:pt x="125" y="129"/>
                    <a:pt x="120" y="120"/>
                  </a:cubicBezTo>
                  <a:cubicBezTo>
                    <a:pt x="118" y="115"/>
                    <a:pt x="117" y="107"/>
                    <a:pt x="111" y="107"/>
                  </a:cubicBezTo>
                  <a:cubicBezTo>
                    <a:pt x="101" y="107"/>
                    <a:pt x="90" y="107"/>
                    <a:pt x="79" y="107"/>
                  </a:cubicBezTo>
                  <a:cubicBezTo>
                    <a:pt x="68" y="107"/>
                    <a:pt x="57" y="107"/>
                    <a:pt x="45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7"/>
                    <a:pt x="27" y="137"/>
                    <a:pt x="23" y="148"/>
                  </a:cubicBezTo>
                  <a:cubicBezTo>
                    <a:pt x="22" y="151"/>
                    <a:pt x="4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4" y="52"/>
                    <a:pt x="52" y="34"/>
                    <a:pt x="59" y="16"/>
                  </a:cubicBezTo>
                  <a:cubicBezTo>
                    <a:pt x="65" y="5"/>
                    <a:pt x="63" y="0"/>
                    <a:pt x="76" y="0"/>
                  </a:cubicBezTo>
                  <a:cubicBezTo>
                    <a:pt x="91" y="0"/>
                    <a:pt x="89" y="1"/>
                    <a:pt x="95" y="14"/>
                  </a:cubicBezTo>
                  <a:cubicBezTo>
                    <a:pt x="103" y="32"/>
                    <a:pt x="111" y="49"/>
                    <a:pt x="118" y="66"/>
                  </a:cubicBezTo>
                  <a:cubicBezTo>
                    <a:pt x="131" y="94"/>
                    <a:pt x="144" y="121"/>
                    <a:pt x="156" y="149"/>
                  </a:cubicBezTo>
                  <a:close/>
                  <a:moveTo>
                    <a:pt x="108" y="91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69" y="42"/>
                    <a:pt x="57" y="67"/>
                    <a:pt x="47" y="91"/>
                  </a:cubicBezTo>
                  <a:cubicBezTo>
                    <a:pt x="67" y="91"/>
                    <a:pt x="88" y="91"/>
                    <a:pt x="108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87"/>
            <p:cNvSpPr>
              <a:spLocks/>
            </p:cNvSpPr>
            <p:nvPr/>
          </p:nvSpPr>
          <p:spPr bwMode="auto">
            <a:xfrm>
              <a:off x="9624219" y="5271295"/>
              <a:ext cx="38100" cy="41275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8 h 157"/>
                <a:gd name="T4" fmla="*/ 84 w 145"/>
                <a:gd name="T5" fmla="*/ 106 h 157"/>
                <a:gd name="T6" fmla="*/ 23 w 145"/>
                <a:gd name="T7" fmla="*/ 25 h 157"/>
                <a:gd name="T8" fmla="*/ 24 w 145"/>
                <a:gd name="T9" fmla="*/ 88 h 157"/>
                <a:gd name="T10" fmla="*/ 24 w 145"/>
                <a:gd name="T11" fmla="*/ 153 h 157"/>
                <a:gd name="T12" fmla="*/ 3 w 145"/>
                <a:gd name="T13" fmla="*/ 152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2 h 157"/>
                <a:gd name="T24" fmla="*/ 125 w 145"/>
                <a:gd name="T25" fmla="*/ 131 h 157"/>
                <a:gd name="T26" fmla="*/ 124 w 145"/>
                <a:gd name="T27" fmla="*/ 47 h 157"/>
                <a:gd name="T28" fmla="*/ 124 w 145"/>
                <a:gd name="T29" fmla="*/ 6 h 157"/>
                <a:gd name="T30" fmla="*/ 145 w 145"/>
                <a:gd name="T31" fmla="*/ 4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8"/>
                  </a:cubicBezTo>
                  <a:cubicBezTo>
                    <a:pt x="106" y="134"/>
                    <a:pt x="95" y="120"/>
                    <a:pt x="84" y="106"/>
                  </a:cubicBezTo>
                  <a:cubicBezTo>
                    <a:pt x="64" y="79"/>
                    <a:pt x="43" y="51"/>
                    <a:pt x="23" y="25"/>
                  </a:cubicBezTo>
                  <a:cubicBezTo>
                    <a:pt x="27" y="44"/>
                    <a:pt x="24" y="68"/>
                    <a:pt x="24" y="88"/>
                  </a:cubicBezTo>
                  <a:cubicBezTo>
                    <a:pt x="24" y="110"/>
                    <a:pt x="24" y="131"/>
                    <a:pt x="24" y="153"/>
                  </a:cubicBezTo>
                  <a:cubicBezTo>
                    <a:pt x="24" y="153"/>
                    <a:pt x="3" y="154"/>
                    <a:pt x="3" y="152"/>
                  </a:cubicBezTo>
                  <a:cubicBezTo>
                    <a:pt x="3" y="146"/>
                    <a:pt x="3" y="139"/>
                    <a:pt x="3" y="133"/>
                  </a:cubicBezTo>
                  <a:cubicBezTo>
                    <a:pt x="3" y="105"/>
                    <a:pt x="3" y="76"/>
                    <a:pt x="3" y="48"/>
                  </a:cubicBezTo>
                  <a:cubicBezTo>
                    <a:pt x="3" y="42"/>
                    <a:pt x="0" y="4"/>
                    <a:pt x="5" y="4"/>
                  </a:cubicBezTo>
                  <a:cubicBezTo>
                    <a:pt x="10" y="4"/>
                    <a:pt x="28" y="1"/>
                    <a:pt x="30" y="5"/>
                  </a:cubicBezTo>
                  <a:cubicBezTo>
                    <a:pt x="35" y="10"/>
                    <a:pt x="39" y="16"/>
                    <a:pt x="43" y="22"/>
                  </a:cubicBezTo>
                  <a:cubicBezTo>
                    <a:pt x="71" y="58"/>
                    <a:pt x="96" y="97"/>
                    <a:pt x="125" y="131"/>
                  </a:cubicBezTo>
                  <a:cubicBezTo>
                    <a:pt x="120" y="104"/>
                    <a:pt x="124" y="74"/>
                    <a:pt x="124" y="47"/>
                  </a:cubicBezTo>
                  <a:cubicBezTo>
                    <a:pt x="124" y="33"/>
                    <a:pt x="124" y="20"/>
                    <a:pt x="124" y="6"/>
                  </a:cubicBezTo>
                  <a:cubicBezTo>
                    <a:pt x="124" y="0"/>
                    <a:pt x="145" y="5"/>
                    <a:pt x="145" y="4"/>
                  </a:cubicBezTo>
                  <a:cubicBezTo>
                    <a:pt x="145" y="54"/>
                    <a:pt x="145" y="103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88"/>
            <p:cNvSpPr>
              <a:spLocks/>
            </p:cNvSpPr>
            <p:nvPr/>
          </p:nvSpPr>
          <p:spPr bwMode="auto">
            <a:xfrm>
              <a:off x="9670256" y="5271295"/>
              <a:ext cx="36513" cy="41275"/>
            </a:xfrm>
            <a:custGeom>
              <a:avLst/>
              <a:gdLst>
                <a:gd name="T0" fmla="*/ 135 w 135"/>
                <a:gd name="T1" fmla="*/ 3 h 155"/>
                <a:gd name="T2" fmla="*/ 83 w 135"/>
                <a:gd name="T3" fmla="*/ 87 h 155"/>
                <a:gd name="T4" fmla="*/ 77 w 135"/>
                <a:gd name="T5" fmla="*/ 115 h 155"/>
                <a:gd name="T6" fmla="*/ 77 w 135"/>
                <a:gd name="T7" fmla="*/ 145 h 155"/>
                <a:gd name="T8" fmla="*/ 69 w 135"/>
                <a:gd name="T9" fmla="*/ 152 h 155"/>
                <a:gd name="T10" fmla="*/ 57 w 135"/>
                <a:gd name="T11" fmla="*/ 147 h 155"/>
                <a:gd name="T12" fmla="*/ 57 w 135"/>
                <a:gd name="T13" fmla="*/ 119 h 155"/>
                <a:gd name="T14" fmla="*/ 52 w 135"/>
                <a:gd name="T15" fmla="*/ 89 h 155"/>
                <a:gd name="T16" fmla="*/ 0 w 135"/>
                <a:gd name="T17" fmla="*/ 3 h 155"/>
                <a:gd name="T18" fmla="*/ 24 w 135"/>
                <a:gd name="T19" fmla="*/ 3 h 155"/>
                <a:gd name="T20" fmla="*/ 38 w 135"/>
                <a:gd name="T21" fmla="*/ 27 h 155"/>
                <a:gd name="T22" fmla="*/ 67 w 135"/>
                <a:gd name="T23" fmla="*/ 79 h 155"/>
                <a:gd name="T24" fmla="*/ 98 w 135"/>
                <a:gd name="T25" fmla="*/ 27 h 155"/>
                <a:gd name="T26" fmla="*/ 113 w 135"/>
                <a:gd name="T27" fmla="*/ 3 h 155"/>
                <a:gd name="T28" fmla="*/ 135 w 135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5">
                  <a:moveTo>
                    <a:pt x="135" y="3"/>
                  </a:moveTo>
                  <a:cubicBezTo>
                    <a:pt x="118" y="31"/>
                    <a:pt x="101" y="59"/>
                    <a:pt x="83" y="87"/>
                  </a:cubicBezTo>
                  <a:cubicBezTo>
                    <a:pt x="77" y="98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2"/>
                    <a:pt x="69" y="152"/>
                  </a:cubicBezTo>
                  <a:cubicBezTo>
                    <a:pt x="62" y="152"/>
                    <a:pt x="57" y="155"/>
                    <a:pt x="57" y="147"/>
                  </a:cubicBezTo>
                  <a:cubicBezTo>
                    <a:pt x="57" y="138"/>
                    <a:pt x="57" y="129"/>
                    <a:pt x="57" y="119"/>
                  </a:cubicBezTo>
                  <a:cubicBezTo>
                    <a:pt x="57" y="107"/>
                    <a:pt x="58" y="99"/>
                    <a:pt x="52" y="89"/>
                  </a:cubicBezTo>
                  <a:cubicBezTo>
                    <a:pt x="35" y="60"/>
                    <a:pt x="17" y="32"/>
                    <a:pt x="0" y="3"/>
                  </a:cubicBezTo>
                  <a:cubicBezTo>
                    <a:pt x="3" y="3"/>
                    <a:pt x="22" y="1"/>
                    <a:pt x="24" y="3"/>
                  </a:cubicBezTo>
                  <a:cubicBezTo>
                    <a:pt x="28" y="11"/>
                    <a:pt x="33" y="19"/>
                    <a:pt x="38" y="27"/>
                  </a:cubicBezTo>
                  <a:cubicBezTo>
                    <a:pt x="48" y="44"/>
                    <a:pt x="58" y="62"/>
                    <a:pt x="67" y="79"/>
                  </a:cubicBezTo>
                  <a:cubicBezTo>
                    <a:pt x="74" y="61"/>
                    <a:pt x="89" y="43"/>
                    <a:pt x="98" y="27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5" y="0"/>
                    <a:pt x="131" y="3"/>
                    <a:pt x="135" y="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89"/>
            <p:cNvSpPr>
              <a:spLocks/>
            </p:cNvSpPr>
            <p:nvPr/>
          </p:nvSpPr>
          <p:spPr bwMode="auto">
            <a:xfrm>
              <a:off x="9724231" y="5271295"/>
              <a:ext cx="36513" cy="42862"/>
            </a:xfrm>
            <a:custGeom>
              <a:avLst/>
              <a:gdLst>
                <a:gd name="T0" fmla="*/ 17 w 131"/>
                <a:gd name="T1" fmla="*/ 147 h 160"/>
                <a:gd name="T2" fmla="*/ 17 w 131"/>
                <a:gd name="T3" fmla="*/ 126 h 160"/>
                <a:gd name="T4" fmla="*/ 102 w 131"/>
                <a:gd name="T5" fmla="*/ 116 h 160"/>
                <a:gd name="T6" fmla="*/ 23 w 131"/>
                <a:gd name="T7" fmla="*/ 59 h 160"/>
                <a:gd name="T8" fmla="*/ 67 w 131"/>
                <a:gd name="T9" fmla="*/ 2 h 160"/>
                <a:gd name="T10" fmla="*/ 113 w 131"/>
                <a:gd name="T11" fmla="*/ 5 h 160"/>
                <a:gd name="T12" fmla="*/ 117 w 131"/>
                <a:gd name="T13" fmla="*/ 26 h 160"/>
                <a:gd name="T14" fmla="*/ 40 w 131"/>
                <a:gd name="T15" fmla="*/ 34 h 160"/>
                <a:gd name="T16" fmla="*/ 106 w 131"/>
                <a:gd name="T17" fmla="*/ 85 h 160"/>
                <a:gd name="T18" fmla="*/ 105 w 131"/>
                <a:gd name="T19" fmla="*/ 146 h 160"/>
                <a:gd name="T20" fmla="*/ 17 w 131"/>
                <a:gd name="T21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60">
                  <a:moveTo>
                    <a:pt x="17" y="147"/>
                  </a:moveTo>
                  <a:cubicBezTo>
                    <a:pt x="17" y="140"/>
                    <a:pt x="17" y="133"/>
                    <a:pt x="17" y="126"/>
                  </a:cubicBezTo>
                  <a:cubicBezTo>
                    <a:pt x="34" y="139"/>
                    <a:pt x="102" y="154"/>
                    <a:pt x="102" y="116"/>
                  </a:cubicBezTo>
                  <a:cubicBezTo>
                    <a:pt x="102" y="86"/>
                    <a:pt x="39" y="81"/>
                    <a:pt x="23" y="59"/>
                  </a:cubicBezTo>
                  <a:cubicBezTo>
                    <a:pt x="0" y="28"/>
                    <a:pt x="41" y="5"/>
                    <a:pt x="67" y="2"/>
                  </a:cubicBezTo>
                  <a:cubicBezTo>
                    <a:pt x="82" y="0"/>
                    <a:pt x="99" y="0"/>
                    <a:pt x="113" y="5"/>
                  </a:cubicBezTo>
                  <a:cubicBezTo>
                    <a:pt x="120" y="7"/>
                    <a:pt x="117" y="20"/>
                    <a:pt x="117" y="26"/>
                  </a:cubicBezTo>
                  <a:cubicBezTo>
                    <a:pt x="99" y="16"/>
                    <a:pt x="48" y="7"/>
                    <a:pt x="40" y="34"/>
                  </a:cubicBezTo>
                  <a:cubicBezTo>
                    <a:pt x="31" y="62"/>
                    <a:pt x="90" y="74"/>
                    <a:pt x="106" y="85"/>
                  </a:cubicBezTo>
                  <a:cubicBezTo>
                    <a:pt x="128" y="101"/>
                    <a:pt x="131" y="132"/>
                    <a:pt x="105" y="146"/>
                  </a:cubicBezTo>
                  <a:cubicBezTo>
                    <a:pt x="82" y="159"/>
                    <a:pt x="40" y="160"/>
                    <a:pt x="17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0"/>
            <p:cNvSpPr>
              <a:spLocks/>
            </p:cNvSpPr>
            <p:nvPr/>
          </p:nvSpPr>
          <p:spPr bwMode="auto">
            <a:xfrm>
              <a:off x="9767094" y="5271295"/>
              <a:ext cx="26988" cy="41275"/>
            </a:xfrm>
            <a:custGeom>
              <a:avLst/>
              <a:gdLst>
                <a:gd name="T0" fmla="*/ 93 w 97"/>
                <a:gd name="T1" fmla="*/ 151 h 151"/>
                <a:gd name="T2" fmla="*/ 28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6 h 151"/>
                <a:gd name="T10" fmla="*/ 2 w 97"/>
                <a:gd name="T11" fmla="*/ 19 h 151"/>
                <a:gd name="T12" fmla="*/ 2 w 97"/>
                <a:gd name="T13" fmla="*/ 2 h 151"/>
                <a:gd name="T14" fmla="*/ 23 w 97"/>
                <a:gd name="T15" fmla="*/ 3 h 151"/>
                <a:gd name="T16" fmla="*/ 23 w 97"/>
                <a:gd name="T17" fmla="*/ 27 h 151"/>
                <a:gd name="T18" fmla="*/ 23 w 97"/>
                <a:gd name="T19" fmla="*/ 113 h 151"/>
                <a:gd name="T20" fmla="*/ 23 w 97"/>
                <a:gd name="T21" fmla="*/ 134 h 151"/>
                <a:gd name="T22" fmla="*/ 45 w 97"/>
                <a:gd name="T23" fmla="*/ 135 h 151"/>
                <a:gd name="T24" fmla="*/ 85 w 97"/>
                <a:gd name="T25" fmla="*/ 135 h 151"/>
                <a:gd name="T26" fmla="*/ 93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3" y="151"/>
                  </a:moveTo>
                  <a:cubicBezTo>
                    <a:pt x="71" y="151"/>
                    <a:pt x="50" y="151"/>
                    <a:pt x="28" y="151"/>
                  </a:cubicBezTo>
                  <a:cubicBezTo>
                    <a:pt x="19" y="151"/>
                    <a:pt x="11" y="151"/>
                    <a:pt x="2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09"/>
                    <a:pt x="2" y="83"/>
                    <a:pt x="2" y="56"/>
                  </a:cubicBezTo>
                  <a:cubicBezTo>
                    <a:pt x="2" y="44"/>
                    <a:pt x="2" y="31"/>
                    <a:pt x="2" y="19"/>
                  </a:cubicBezTo>
                  <a:cubicBezTo>
                    <a:pt x="2" y="16"/>
                    <a:pt x="0" y="4"/>
                    <a:pt x="2" y="2"/>
                  </a:cubicBezTo>
                  <a:cubicBezTo>
                    <a:pt x="4" y="0"/>
                    <a:pt x="23" y="1"/>
                    <a:pt x="23" y="3"/>
                  </a:cubicBezTo>
                  <a:cubicBezTo>
                    <a:pt x="23" y="11"/>
                    <a:pt x="23" y="19"/>
                    <a:pt x="23" y="27"/>
                  </a:cubicBezTo>
                  <a:cubicBezTo>
                    <a:pt x="23" y="55"/>
                    <a:pt x="23" y="84"/>
                    <a:pt x="23" y="113"/>
                  </a:cubicBezTo>
                  <a:cubicBezTo>
                    <a:pt x="23" y="120"/>
                    <a:pt x="23" y="127"/>
                    <a:pt x="23" y="134"/>
                  </a:cubicBezTo>
                  <a:cubicBezTo>
                    <a:pt x="23" y="136"/>
                    <a:pt x="43" y="135"/>
                    <a:pt x="45" y="135"/>
                  </a:cubicBezTo>
                  <a:cubicBezTo>
                    <a:pt x="59" y="135"/>
                    <a:pt x="72" y="135"/>
                    <a:pt x="85" y="135"/>
                  </a:cubicBezTo>
                  <a:cubicBezTo>
                    <a:pt x="97" y="135"/>
                    <a:pt x="93" y="140"/>
                    <a:pt x="93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1"/>
            <p:cNvSpPr>
              <a:spLocks noEditPoints="1"/>
            </p:cNvSpPr>
            <p:nvPr/>
          </p:nvSpPr>
          <p:spPr bwMode="auto">
            <a:xfrm>
              <a:off x="9797256" y="5271295"/>
              <a:ext cx="44450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1 h 156"/>
                <a:gd name="T14" fmla="*/ 144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5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1"/>
                    <a:pt x="82" y="141"/>
                  </a:cubicBezTo>
                  <a:cubicBezTo>
                    <a:pt x="119" y="141"/>
                    <a:pt x="144" y="117"/>
                    <a:pt x="144" y="80"/>
                  </a:cubicBezTo>
                  <a:cubicBezTo>
                    <a:pt x="144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2"/>
            <p:cNvSpPr>
              <a:spLocks/>
            </p:cNvSpPr>
            <p:nvPr/>
          </p:nvSpPr>
          <p:spPr bwMode="auto">
            <a:xfrm>
              <a:off x="9846469" y="5271295"/>
              <a:ext cx="41275" cy="42862"/>
            </a:xfrm>
            <a:custGeom>
              <a:avLst/>
              <a:gdLst>
                <a:gd name="T0" fmla="*/ 149 w 151"/>
                <a:gd name="T1" fmla="*/ 143 h 162"/>
                <a:gd name="T2" fmla="*/ 42 w 151"/>
                <a:gd name="T3" fmla="*/ 144 h 162"/>
                <a:gd name="T4" fmla="*/ 9 w 151"/>
                <a:gd name="T5" fmla="*/ 59 h 162"/>
                <a:gd name="T6" fmla="*/ 85 w 151"/>
                <a:gd name="T7" fmla="*/ 2 h 162"/>
                <a:gd name="T8" fmla="*/ 136 w 151"/>
                <a:gd name="T9" fmla="*/ 6 h 162"/>
                <a:gd name="T10" fmla="*/ 145 w 151"/>
                <a:gd name="T11" fmla="*/ 28 h 162"/>
                <a:gd name="T12" fmla="*/ 50 w 151"/>
                <a:gd name="T13" fmla="*/ 31 h 162"/>
                <a:gd name="T14" fmla="*/ 41 w 151"/>
                <a:gd name="T15" fmla="*/ 120 h 162"/>
                <a:gd name="T16" fmla="*/ 81 w 151"/>
                <a:gd name="T17" fmla="*/ 139 h 162"/>
                <a:gd name="T18" fmla="*/ 128 w 151"/>
                <a:gd name="T19" fmla="*/ 132 h 162"/>
                <a:gd name="T20" fmla="*/ 127 w 151"/>
                <a:gd name="T21" fmla="*/ 91 h 162"/>
                <a:gd name="T22" fmla="*/ 99 w 151"/>
                <a:gd name="T23" fmla="*/ 91 h 162"/>
                <a:gd name="T24" fmla="*/ 90 w 151"/>
                <a:gd name="T25" fmla="*/ 81 h 162"/>
                <a:gd name="T26" fmla="*/ 99 w 151"/>
                <a:gd name="T27" fmla="*/ 75 h 162"/>
                <a:gd name="T28" fmla="*/ 130 w 151"/>
                <a:gd name="T29" fmla="*/ 75 h 162"/>
                <a:gd name="T30" fmla="*/ 149 w 151"/>
                <a:gd name="T31" fmla="*/ 75 h 162"/>
                <a:gd name="T32" fmla="*/ 149 w 151"/>
                <a:gd name="T33" fmla="*/ 91 h 162"/>
                <a:gd name="T34" fmla="*/ 149 w 151"/>
                <a:gd name="T35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2">
                  <a:moveTo>
                    <a:pt x="149" y="143"/>
                  </a:moveTo>
                  <a:cubicBezTo>
                    <a:pt x="117" y="158"/>
                    <a:pt x="73" y="162"/>
                    <a:pt x="42" y="144"/>
                  </a:cubicBezTo>
                  <a:cubicBezTo>
                    <a:pt x="12" y="127"/>
                    <a:pt x="0" y="91"/>
                    <a:pt x="9" y="59"/>
                  </a:cubicBezTo>
                  <a:cubicBezTo>
                    <a:pt x="18" y="25"/>
                    <a:pt x="52" y="5"/>
                    <a:pt x="85" y="2"/>
                  </a:cubicBezTo>
                  <a:cubicBezTo>
                    <a:pt x="102" y="0"/>
                    <a:pt x="120" y="1"/>
                    <a:pt x="136" y="6"/>
                  </a:cubicBezTo>
                  <a:cubicBezTo>
                    <a:pt x="149" y="10"/>
                    <a:pt x="145" y="16"/>
                    <a:pt x="145" y="28"/>
                  </a:cubicBezTo>
                  <a:cubicBezTo>
                    <a:pt x="118" y="14"/>
                    <a:pt x="76" y="11"/>
                    <a:pt x="50" y="31"/>
                  </a:cubicBezTo>
                  <a:cubicBezTo>
                    <a:pt x="24" y="51"/>
                    <a:pt x="19" y="94"/>
                    <a:pt x="41" y="120"/>
                  </a:cubicBezTo>
                  <a:cubicBezTo>
                    <a:pt x="52" y="131"/>
                    <a:pt x="66" y="137"/>
                    <a:pt x="81" y="139"/>
                  </a:cubicBezTo>
                  <a:cubicBezTo>
                    <a:pt x="87" y="140"/>
                    <a:pt x="128" y="140"/>
                    <a:pt x="128" y="132"/>
                  </a:cubicBezTo>
                  <a:cubicBezTo>
                    <a:pt x="128" y="127"/>
                    <a:pt x="130" y="91"/>
                    <a:pt x="127" y="91"/>
                  </a:cubicBezTo>
                  <a:cubicBezTo>
                    <a:pt x="117" y="91"/>
                    <a:pt x="108" y="91"/>
                    <a:pt x="99" y="91"/>
                  </a:cubicBezTo>
                  <a:cubicBezTo>
                    <a:pt x="89" y="91"/>
                    <a:pt x="90" y="91"/>
                    <a:pt x="90" y="81"/>
                  </a:cubicBezTo>
                  <a:cubicBezTo>
                    <a:pt x="90" y="73"/>
                    <a:pt x="91" y="75"/>
                    <a:pt x="99" y="75"/>
                  </a:cubicBezTo>
                  <a:cubicBezTo>
                    <a:pt x="110" y="75"/>
                    <a:pt x="120" y="75"/>
                    <a:pt x="130" y="75"/>
                  </a:cubicBezTo>
                  <a:cubicBezTo>
                    <a:pt x="133" y="75"/>
                    <a:pt x="147" y="73"/>
                    <a:pt x="149" y="75"/>
                  </a:cubicBezTo>
                  <a:cubicBezTo>
                    <a:pt x="151" y="77"/>
                    <a:pt x="149" y="89"/>
                    <a:pt x="149" y="91"/>
                  </a:cubicBezTo>
                  <a:cubicBezTo>
                    <a:pt x="149" y="109"/>
                    <a:pt x="149" y="126"/>
                    <a:pt x="149" y="14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3"/>
            <p:cNvSpPr>
              <a:spLocks noEditPoints="1"/>
            </p:cNvSpPr>
            <p:nvPr/>
          </p:nvSpPr>
          <p:spPr bwMode="auto">
            <a:xfrm>
              <a:off x="9892506" y="5271295"/>
              <a:ext cx="41275" cy="41275"/>
            </a:xfrm>
            <a:custGeom>
              <a:avLst/>
              <a:gdLst>
                <a:gd name="T0" fmla="*/ 156 w 156"/>
                <a:gd name="T1" fmla="*/ 149 h 151"/>
                <a:gd name="T2" fmla="*/ 133 w 156"/>
                <a:gd name="T3" fmla="*/ 148 h 151"/>
                <a:gd name="T4" fmla="*/ 120 w 156"/>
                <a:gd name="T5" fmla="*/ 120 h 151"/>
                <a:gd name="T6" fmla="*/ 111 w 156"/>
                <a:gd name="T7" fmla="*/ 107 h 151"/>
                <a:gd name="T8" fmla="*/ 79 w 156"/>
                <a:gd name="T9" fmla="*/ 107 h 151"/>
                <a:gd name="T10" fmla="*/ 45 w 156"/>
                <a:gd name="T11" fmla="*/ 107 h 151"/>
                <a:gd name="T12" fmla="*/ 36 w 156"/>
                <a:gd name="T13" fmla="*/ 117 h 151"/>
                <a:gd name="T14" fmla="*/ 23 w 156"/>
                <a:gd name="T15" fmla="*/ 148 h 151"/>
                <a:gd name="T16" fmla="*/ 0 w 156"/>
                <a:gd name="T17" fmla="*/ 149 h 151"/>
                <a:gd name="T18" fmla="*/ 36 w 156"/>
                <a:gd name="T19" fmla="*/ 69 h 151"/>
                <a:gd name="T20" fmla="*/ 59 w 156"/>
                <a:gd name="T21" fmla="*/ 16 h 151"/>
                <a:gd name="T22" fmla="*/ 76 w 156"/>
                <a:gd name="T23" fmla="*/ 0 h 151"/>
                <a:gd name="T24" fmla="*/ 95 w 156"/>
                <a:gd name="T25" fmla="*/ 14 h 151"/>
                <a:gd name="T26" fmla="*/ 118 w 156"/>
                <a:gd name="T27" fmla="*/ 66 h 151"/>
                <a:gd name="T28" fmla="*/ 156 w 156"/>
                <a:gd name="T29" fmla="*/ 149 h 151"/>
                <a:gd name="T30" fmla="*/ 108 w 156"/>
                <a:gd name="T31" fmla="*/ 91 h 151"/>
                <a:gd name="T32" fmla="*/ 78 w 156"/>
                <a:gd name="T33" fmla="*/ 18 h 151"/>
                <a:gd name="T34" fmla="*/ 47 w 156"/>
                <a:gd name="T35" fmla="*/ 91 h 151"/>
                <a:gd name="T36" fmla="*/ 108 w 156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1">
                  <a:moveTo>
                    <a:pt x="156" y="149"/>
                  </a:moveTo>
                  <a:cubicBezTo>
                    <a:pt x="153" y="149"/>
                    <a:pt x="134" y="151"/>
                    <a:pt x="133" y="148"/>
                  </a:cubicBezTo>
                  <a:cubicBezTo>
                    <a:pt x="129" y="139"/>
                    <a:pt x="125" y="129"/>
                    <a:pt x="120" y="120"/>
                  </a:cubicBezTo>
                  <a:cubicBezTo>
                    <a:pt x="118" y="115"/>
                    <a:pt x="117" y="107"/>
                    <a:pt x="111" y="107"/>
                  </a:cubicBezTo>
                  <a:cubicBezTo>
                    <a:pt x="100" y="107"/>
                    <a:pt x="90" y="107"/>
                    <a:pt x="79" y="107"/>
                  </a:cubicBezTo>
                  <a:cubicBezTo>
                    <a:pt x="68" y="107"/>
                    <a:pt x="56" y="107"/>
                    <a:pt x="45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7"/>
                    <a:pt x="27" y="137"/>
                    <a:pt x="23" y="148"/>
                  </a:cubicBezTo>
                  <a:cubicBezTo>
                    <a:pt x="21" y="151"/>
                    <a:pt x="4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3" y="52"/>
                    <a:pt x="51" y="34"/>
                    <a:pt x="59" y="16"/>
                  </a:cubicBezTo>
                  <a:cubicBezTo>
                    <a:pt x="64" y="5"/>
                    <a:pt x="63" y="0"/>
                    <a:pt x="76" y="0"/>
                  </a:cubicBezTo>
                  <a:cubicBezTo>
                    <a:pt x="91" y="0"/>
                    <a:pt x="89" y="1"/>
                    <a:pt x="95" y="14"/>
                  </a:cubicBezTo>
                  <a:cubicBezTo>
                    <a:pt x="103" y="32"/>
                    <a:pt x="111" y="49"/>
                    <a:pt x="118" y="66"/>
                  </a:cubicBezTo>
                  <a:cubicBezTo>
                    <a:pt x="131" y="94"/>
                    <a:pt x="143" y="121"/>
                    <a:pt x="156" y="149"/>
                  </a:cubicBezTo>
                  <a:close/>
                  <a:moveTo>
                    <a:pt x="108" y="91"/>
                  </a:moveTo>
                  <a:cubicBezTo>
                    <a:pt x="98" y="68"/>
                    <a:pt x="82" y="43"/>
                    <a:pt x="78" y="18"/>
                  </a:cubicBezTo>
                  <a:cubicBezTo>
                    <a:pt x="69" y="42"/>
                    <a:pt x="57" y="67"/>
                    <a:pt x="47" y="91"/>
                  </a:cubicBezTo>
                  <a:cubicBezTo>
                    <a:pt x="67" y="91"/>
                    <a:pt x="87" y="91"/>
                    <a:pt x="108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4"/>
            <p:cNvSpPr>
              <a:spLocks/>
            </p:cNvSpPr>
            <p:nvPr/>
          </p:nvSpPr>
          <p:spPr bwMode="auto">
            <a:xfrm>
              <a:off x="9940131" y="5271295"/>
              <a:ext cx="39688" cy="41275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8 h 157"/>
                <a:gd name="T4" fmla="*/ 84 w 145"/>
                <a:gd name="T5" fmla="*/ 106 h 157"/>
                <a:gd name="T6" fmla="*/ 23 w 145"/>
                <a:gd name="T7" fmla="*/ 25 h 157"/>
                <a:gd name="T8" fmla="*/ 23 w 145"/>
                <a:gd name="T9" fmla="*/ 88 h 157"/>
                <a:gd name="T10" fmla="*/ 23 w 145"/>
                <a:gd name="T11" fmla="*/ 153 h 157"/>
                <a:gd name="T12" fmla="*/ 3 w 145"/>
                <a:gd name="T13" fmla="*/ 152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2 h 157"/>
                <a:gd name="T24" fmla="*/ 125 w 145"/>
                <a:gd name="T25" fmla="*/ 131 h 157"/>
                <a:gd name="T26" fmla="*/ 124 w 145"/>
                <a:gd name="T27" fmla="*/ 47 h 157"/>
                <a:gd name="T28" fmla="*/ 124 w 145"/>
                <a:gd name="T29" fmla="*/ 6 h 157"/>
                <a:gd name="T30" fmla="*/ 145 w 145"/>
                <a:gd name="T31" fmla="*/ 4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8"/>
                  </a:cubicBezTo>
                  <a:cubicBezTo>
                    <a:pt x="105" y="134"/>
                    <a:pt x="95" y="120"/>
                    <a:pt x="84" y="106"/>
                  </a:cubicBezTo>
                  <a:cubicBezTo>
                    <a:pt x="64" y="79"/>
                    <a:pt x="43" y="51"/>
                    <a:pt x="23" y="25"/>
                  </a:cubicBezTo>
                  <a:cubicBezTo>
                    <a:pt x="27" y="44"/>
                    <a:pt x="23" y="68"/>
                    <a:pt x="23" y="88"/>
                  </a:cubicBezTo>
                  <a:cubicBezTo>
                    <a:pt x="23" y="110"/>
                    <a:pt x="23" y="131"/>
                    <a:pt x="23" y="153"/>
                  </a:cubicBezTo>
                  <a:cubicBezTo>
                    <a:pt x="23" y="153"/>
                    <a:pt x="3" y="154"/>
                    <a:pt x="3" y="152"/>
                  </a:cubicBezTo>
                  <a:cubicBezTo>
                    <a:pt x="3" y="146"/>
                    <a:pt x="3" y="139"/>
                    <a:pt x="3" y="133"/>
                  </a:cubicBezTo>
                  <a:cubicBezTo>
                    <a:pt x="3" y="105"/>
                    <a:pt x="3" y="76"/>
                    <a:pt x="3" y="48"/>
                  </a:cubicBezTo>
                  <a:cubicBezTo>
                    <a:pt x="3" y="42"/>
                    <a:pt x="0" y="4"/>
                    <a:pt x="5" y="4"/>
                  </a:cubicBezTo>
                  <a:cubicBezTo>
                    <a:pt x="10" y="4"/>
                    <a:pt x="28" y="1"/>
                    <a:pt x="30" y="5"/>
                  </a:cubicBezTo>
                  <a:cubicBezTo>
                    <a:pt x="35" y="10"/>
                    <a:pt x="39" y="16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4"/>
                    <a:pt x="124" y="74"/>
                    <a:pt x="124" y="47"/>
                  </a:cubicBezTo>
                  <a:cubicBezTo>
                    <a:pt x="124" y="33"/>
                    <a:pt x="124" y="20"/>
                    <a:pt x="124" y="6"/>
                  </a:cubicBezTo>
                  <a:cubicBezTo>
                    <a:pt x="124" y="0"/>
                    <a:pt x="145" y="5"/>
                    <a:pt x="145" y="4"/>
                  </a:cubicBezTo>
                  <a:cubicBezTo>
                    <a:pt x="145" y="54"/>
                    <a:pt x="145" y="103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5"/>
            <p:cNvSpPr>
              <a:spLocks/>
            </p:cNvSpPr>
            <p:nvPr/>
          </p:nvSpPr>
          <p:spPr bwMode="auto">
            <a:xfrm>
              <a:off x="9222581" y="4210845"/>
              <a:ext cx="917575" cy="331787"/>
            </a:xfrm>
            <a:custGeom>
              <a:avLst/>
              <a:gdLst>
                <a:gd name="T0" fmla="*/ 247 w 3390"/>
                <a:gd name="T1" fmla="*/ 1175 h 1225"/>
                <a:gd name="T2" fmla="*/ 219 w 3390"/>
                <a:gd name="T3" fmla="*/ 990 h 1225"/>
                <a:gd name="T4" fmla="*/ 961 w 3390"/>
                <a:gd name="T5" fmla="*/ 219 h 1225"/>
                <a:gd name="T6" fmla="*/ 1600 w 3390"/>
                <a:gd name="T7" fmla="*/ 599 h 1225"/>
                <a:gd name="T8" fmla="*/ 1677 w 3390"/>
                <a:gd name="T9" fmla="*/ 735 h 1225"/>
                <a:gd name="T10" fmla="*/ 1713 w 3390"/>
                <a:gd name="T11" fmla="*/ 735 h 1225"/>
                <a:gd name="T12" fmla="*/ 1790 w 3390"/>
                <a:gd name="T13" fmla="*/ 599 h 1225"/>
                <a:gd name="T14" fmla="*/ 2430 w 3390"/>
                <a:gd name="T15" fmla="*/ 219 h 1225"/>
                <a:gd name="T16" fmla="*/ 3172 w 3390"/>
                <a:gd name="T17" fmla="*/ 990 h 1225"/>
                <a:gd name="T18" fmla="*/ 3151 w 3390"/>
                <a:gd name="T19" fmla="*/ 1148 h 1225"/>
                <a:gd name="T20" fmla="*/ 3189 w 3390"/>
                <a:gd name="T21" fmla="*/ 1199 h 1225"/>
                <a:gd name="T22" fmla="*/ 3311 w 3390"/>
                <a:gd name="T23" fmla="*/ 1199 h 1225"/>
                <a:gd name="T24" fmla="*/ 3376 w 3390"/>
                <a:gd name="T25" fmla="*/ 1146 h 1225"/>
                <a:gd name="T26" fmla="*/ 3390 w 3390"/>
                <a:gd name="T27" fmla="*/ 990 h 1225"/>
                <a:gd name="T28" fmla="*/ 3110 w 3390"/>
                <a:gd name="T29" fmla="*/ 291 h 1225"/>
                <a:gd name="T30" fmla="*/ 2430 w 3390"/>
                <a:gd name="T31" fmla="*/ 0 h 1225"/>
                <a:gd name="T32" fmla="*/ 1944 w 3390"/>
                <a:gd name="T33" fmla="*/ 136 h 1225"/>
                <a:gd name="T34" fmla="*/ 1719 w 3390"/>
                <a:gd name="T35" fmla="*/ 325 h 1225"/>
                <a:gd name="T36" fmla="*/ 1672 w 3390"/>
                <a:gd name="T37" fmla="*/ 325 h 1225"/>
                <a:gd name="T38" fmla="*/ 1447 w 3390"/>
                <a:gd name="T39" fmla="*/ 136 h 1225"/>
                <a:gd name="T40" fmla="*/ 961 w 3390"/>
                <a:gd name="T41" fmla="*/ 0 h 1225"/>
                <a:gd name="T42" fmla="*/ 280 w 3390"/>
                <a:gd name="T43" fmla="*/ 291 h 1225"/>
                <a:gd name="T44" fmla="*/ 0 w 3390"/>
                <a:gd name="T45" fmla="*/ 990 h 1225"/>
                <a:gd name="T46" fmla="*/ 20 w 3390"/>
                <a:gd name="T47" fmla="*/ 1173 h 1225"/>
                <a:gd name="T48" fmla="*/ 86 w 3390"/>
                <a:gd name="T49" fmla="*/ 1225 h 1225"/>
                <a:gd name="T50" fmla="*/ 212 w 3390"/>
                <a:gd name="T51" fmla="*/ 1225 h 1225"/>
                <a:gd name="T52" fmla="*/ 247 w 3390"/>
                <a:gd name="T53" fmla="*/ 1175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90" h="1225">
                  <a:moveTo>
                    <a:pt x="247" y="1175"/>
                  </a:moveTo>
                  <a:cubicBezTo>
                    <a:pt x="229" y="1118"/>
                    <a:pt x="219" y="1057"/>
                    <a:pt x="219" y="990"/>
                  </a:cubicBezTo>
                  <a:cubicBezTo>
                    <a:pt x="219" y="565"/>
                    <a:pt x="552" y="219"/>
                    <a:pt x="961" y="219"/>
                  </a:cubicBezTo>
                  <a:cubicBezTo>
                    <a:pt x="1222" y="219"/>
                    <a:pt x="1467" y="364"/>
                    <a:pt x="1600" y="599"/>
                  </a:cubicBezTo>
                  <a:cubicBezTo>
                    <a:pt x="1677" y="735"/>
                    <a:pt x="1677" y="735"/>
                    <a:pt x="1677" y="735"/>
                  </a:cubicBezTo>
                  <a:cubicBezTo>
                    <a:pt x="1687" y="753"/>
                    <a:pt x="1703" y="753"/>
                    <a:pt x="1713" y="735"/>
                  </a:cubicBezTo>
                  <a:cubicBezTo>
                    <a:pt x="1790" y="599"/>
                    <a:pt x="1790" y="599"/>
                    <a:pt x="1790" y="599"/>
                  </a:cubicBezTo>
                  <a:cubicBezTo>
                    <a:pt x="1923" y="364"/>
                    <a:pt x="2168" y="219"/>
                    <a:pt x="2430" y="219"/>
                  </a:cubicBezTo>
                  <a:cubicBezTo>
                    <a:pt x="2839" y="219"/>
                    <a:pt x="3172" y="565"/>
                    <a:pt x="3172" y="990"/>
                  </a:cubicBezTo>
                  <a:cubicBezTo>
                    <a:pt x="3172" y="1047"/>
                    <a:pt x="3164" y="1099"/>
                    <a:pt x="3151" y="1148"/>
                  </a:cubicBezTo>
                  <a:cubicBezTo>
                    <a:pt x="3144" y="1176"/>
                    <a:pt x="3159" y="1199"/>
                    <a:pt x="3189" y="1199"/>
                  </a:cubicBezTo>
                  <a:cubicBezTo>
                    <a:pt x="3311" y="1199"/>
                    <a:pt x="3311" y="1199"/>
                    <a:pt x="3311" y="1199"/>
                  </a:cubicBezTo>
                  <a:cubicBezTo>
                    <a:pt x="3341" y="1199"/>
                    <a:pt x="3371" y="1175"/>
                    <a:pt x="3376" y="1146"/>
                  </a:cubicBezTo>
                  <a:cubicBezTo>
                    <a:pt x="3386" y="1096"/>
                    <a:pt x="3390" y="1044"/>
                    <a:pt x="3390" y="990"/>
                  </a:cubicBezTo>
                  <a:cubicBezTo>
                    <a:pt x="3390" y="726"/>
                    <a:pt x="3291" y="478"/>
                    <a:pt x="3110" y="291"/>
                  </a:cubicBezTo>
                  <a:cubicBezTo>
                    <a:pt x="2929" y="103"/>
                    <a:pt x="2687" y="0"/>
                    <a:pt x="2430" y="0"/>
                  </a:cubicBezTo>
                  <a:cubicBezTo>
                    <a:pt x="2259" y="0"/>
                    <a:pt x="2091" y="47"/>
                    <a:pt x="1944" y="136"/>
                  </a:cubicBezTo>
                  <a:cubicBezTo>
                    <a:pt x="1860" y="187"/>
                    <a:pt x="1784" y="251"/>
                    <a:pt x="1719" y="325"/>
                  </a:cubicBezTo>
                  <a:cubicBezTo>
                    <a:pt x="1706" y="340"/>
                    <a:pt x="1685" y="340"/>
                    <a:pt x="1672" y="325"/>
                  </a:cubicBezTo>
                  <a:cubicBezTo>
                    <a:pt x="1606" y="251"/>
                    <a:pt x="1531" y="187"/>
                    <a:pt x="1447" y="136"/>
                  </a:cubicBezTo>
                  <a:cubicBezTo>
                    <a:pt x="1300" y="47"/>
                    <a:pt x="1132" y="0"/>
                    <a:pt x="961" y="0"/>
                  </a:cubicBezTo>
                  <a:cubicBezTo>
                    <a:pt x="703" y="0"/>
                    <a:pt x="462" y="103"/>
                    <a:pt x="280" y="291"/>
                  </a:cubicBezTo>
                  <a:cubicBezTo>
                    <a:pt x="100" y="478"/>
                    <a:pt x="0" y="726"/>
                    <a:pt x="0" y="990"/>
                  </a:cubicBezTo>
                  <a:cubicBezTo>
                    <a:pt x="0" y="1053"/>
                    <a:pt x="7" y="1114"/>
                    <a:pt x="20" y="1173"/>
                  </a:cubicBezTo>
                  <a:cubicBezTo>
                    <a:pt x="26" y="1202"/>
                    <a:pt x="57" y="1225"/>
                    <a:pt x="86" y="1225"/>
                  </a:cubicBezTo>
                  <a:cubicBezTo>
                    <a:pt x="212" y="1225"/>
                    <a:pt x="212" y="1225"/>
                    <a:pt x="212" y="1225"/>
                  </a:cubicBezTo>
                  <a:cubicBezTo>
                    <a:pt x="242" y="1225"/>
                    <a:pt x="256" y="1203"/>
                    <a:pt x="247" y="117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6"/>
            <p:cNvSpPr>
              <a:spLocks/>
            </p:cNvSpPr>
            <p:nvPr/>
          </p:nvSpPr>
          <p:spPr bwMode="auto">
            <a:xfrm>
              <a:off x="9262269" y="4444207"/>
              <a:ext cx="846138" cy="341312"/>
            </a:xfrm>
            <a:custGeom>
              <a:avLst/>
              <a:gdLst>
                <a:gd name="T0" fmla="*/ 2865 w 3127"/>
                <a:gd name="T1" fmla="*/ 550 h 1263"/>
                <a:gd name="T2" fmla="*/ 2811 w 3127"/>
                <a:gd name="T3" fmla="*/ 551 h 1263"/>
                <a:gd name="T4" fmla="*/ 2258 w 3127"/>
                <a:gd name="T5" fmla="*/ 552 h 1263"/>
                <a:gd name="T6" fmla="*/ 2218 w 3127"/>
                <a:gd name="T7" fmla="*/ 529 h 1263"/>
                <a:gd name="T8" fmla="*/ 1976 w 3127"/>
                <a:gd name="T9" fmla="*/ 121 h 1263"/>
                <a:gd name="T10" fmla="*/ 1952 w 3127"/>
                <a:gd name="T11" fmla="*/ 123 h 1263"/>
                <a:gd name="T12" fmla="*/ 1759 w 3127"/>
                <a:gd name="T13" fmla="*/ 625 h 1263"/>
                <a:gd name="T14" fmla="*/ 1740 w 3127"/>
                <a:gd name="T15" fmla="*/ 625 h 1263"/>
                <a:gd name="T16" fmla="*/ 1531 w 3127"/>
                <a:gd name="T17" fmla="*/ 14 h 1263"/>
                <a:gd name="T18" fmla="*/ 1513 w 3127"/>
                <a:gd name="T19" fmla="*/ 14 h 1263"/>
                <a:gd name="T20" fmla="*/ 1318 w 3127"/>
                <a:gd name="T21" fmla="*/ 536 h 1263"/>
                <a:gd name="T22" fmla="*/ 1296 w 3127"/>
                <a:gd name="T23" fmla="*/ 538 h 1263"/>
                <a:gd name="T24" fmla="*/ 1161 w 3127"/>
                <a:gd name="T25" fmla="*/ 290 h 1263"/>
                <a:gd name="T26" fmla="*/ 1134 w 3127"/>
                <a:gd name="T27" fmla="*/ 289 h 1263"/>
                <a:gd name="T28" fmla="*/ 975 w 3127"/>
                <a:gd name="T29" fmla="*/ 554 h 1263"/>
                <a:gd name="T30" fmla="*/ 934 w 3127"/>
                <a:gd name="T31" fmla="*/ 577 h 1263"/>
                <a:gd name="T32" fmla="*/ 312 w 3127"/>
                <a:gd name="T33" fmla="*/ 577 h 1263"/>
                <a:gd name="T34" fmla="*/ 258 w 3127"/>
                <a:gd name="T35" fmla="*/ 576 h 1263"/>
                <a:gd name="T36" fmla="*/ 204 w 3127"/>
                <a:gd name="T37" fmla="*/ 575 h 1263"/>
                <a:gd name="T38" fmla="*/ 41 w 3127"/>
                <a:gd name="T39" fmla="*/ 575 h 1263"/>
                <a:gd name="T40" fmla="*/ 17 w 3127"/>
                <a:gd name="T41" fmla="*/ 620 h 1263"/>
                <a:gd name="T42" fmla="*/ 119 w 3127"/>
                <a:gd name="T43" fmla="*/ 750 h 1263"/>
                <a:gd name="T44" fmla="*/ 163 w 3127"/>
                <a:gd name="T45" fmla="*/ 790 h 1263"/>
                <a:gd name="T46" fmla="*/ 174 w 3127"/>
                <a:gd name="T47" fmla="*/ 790 h 1263"/>
                <a:gd name="T48" fmla="*/ 176 w 3127"/>
                <a:gd name="T49" fmla="*/ 791 h 1263"/>
                <a:gd name="T50" fmla="*/ 1055 w 3127"/>
                <a:gd name="T51" fmla="*/ 791 h 1263"/>
                <a:gd name="T52" fmla="*/ 1096 w 3127"/>
                <a:gd name="T53" fmla="*/ 768 h 1263"/>
                <a:gd name="T54" fmla="*/ 1125 w 3127"/>
                <a:gd name="T55" fmla="*/ 719 h 1263"/>
                <a:gd name="T56" fmla="*/ 1151 w 3127"/>
                <a:gd name="T57" fmla="*/ 720 h 1263"/>
                <a:gd name="T58" fmla="*/ 1331 w 3127"/>
                <a:gd name="T59" fmla="*/ 1052 h 1263"/>
                <a:gd name="T60" fmla="*/ 1354 w 3127"/>
                <a:gd name="T61" fmla="*/ 1050 h 1263"/>
                <a:gd name="T62" fmla="*/ 1504 w 3127"/>
                <a:gd name="T63" fmla="*/ 647 h 1263"/>
                <a:gd name="T64" fmla="*/ 1522 w 3127"/>
                <a:gd name="T65" fmla="*/ 647 h 1263"/>
                <a:gd name="T66" fmla="*/ 1729 w 3127"/>
                <a:gd name="T67" fmla="*/ 1249 h 1263"/>
                <a:gd name="T68" fmla="*/ 1747 w 3127"/>
                <a:gd name="T69" fmla="*/ 1249 h 1263"/>
                <a:gd name="T70" fmla="*/ 1993 w 3127"/>
                <a:gd name="T71" fmla="*/ 610 h 1263"/>
                <a:gd name="T72" fmla="*/ 2017 w 3127"/>
                <a:gd name="T73" fmla="*/ 608 h 1263"/>
                <a:gd name="T74" fmla="*/ 2097 w 3127"/>
                <a:gd name="T75" fmla="*/ 743 h 1263"/>
                <a:gd name="T76" fmla="*/ 2137 w 3127"/>
                <a:gd name="T77" fmla="*/ 766 h 1263"/>
                <a:gd name="T78" fmla="*/ 2927 w 3127"/>
                <a:gd name="T79" fmla="*/ 765 h 1263"/>
                <a:gd name="T80" fmla="*/ 2929 w 3127"/>
                <a:gd name="T81" fmla="*/ 765 h 1263"/>
                <a:gd name="T82" fmla="*/ 2950 w 3127"/>
                <a:gd name="T83" fmla="*/ 765 h 1263"/>
                <a:gd name="T84" fmla="*/ 3005 w 3127"/>
                <a:gd name="T85" fmla="*/ 724 h 1263"/>
                <a:gd name="T86" fmla="*/ 3116 w 3127"/>
                <a:gd name="T87" fmla="*/ 573 h 1263"/>
                <a:gd name="T88" fmla="*/ 3124 w 3127"/>
                <a:gd name="T89" fmla="*/ 561 h 1263"/>
                <a:gd name="T90" fmla="*/ 3077 w 3127"/>
                <a:gd name="T91" fmla="*/ 549 h 1263"/>
                <a:gd name="T92" fmla="*/ 2919 w 3127"/>
                <a:gd name="T93" fmla="*/ 549 h 1263"/>
                <a:gd name="T94" fmla="*/ 2865 w 3127"/>
                <a:gd name="T95" fmla="*/ 550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7" h="1263">
                  <a:moveTo>
                    <a:pt x="2865" y="550"/>
                  </a:moveTo>
                  <a:cubicBezTo>
                    <a:pt x="2864" y="551"/>
                    <a:pt x="2840" y="551"/>
                    <a:pt x="2811" y="551"/>
                  </a:cubicBezTo>
                  <a:cubicBezTo>
                    <a:pt x="2258" y="552"/>
                    <a:pt x="2258" y="552"/>
                    <a:pt x="2258" y="552"/>
                  </a:cubicBezTo>
                  <a:cubicBezTo>
                    <a:pt x="2244" y="552"/>
                    <a:pt x="2226" y="542"/>
                    <a:pt x="2218" y="529"/>
                  </a:cubicBezTo>
                  <a:cubicBezTo>
                    <a:pt x="1976" y="121"/>
                    <a:pt x="1976" y="121"/>
                    <a:pt x="1976" y="121"/>
                  </a:cubicBezTo>
                  <a:cubicBezTo>
                    <a:pt x="1968" y="108"/>
                    <a:pt x="1958" y="109"/>
                    <a:pt x="1952" y="123"/>
                  </a:cubicBezTo>
                  <a:cubicBezTo>
                    <a:pt x="1759" y="625"/>
                    <a:pt x="1759" y="625"/>
                    <a:pt x="1759" y="625"/>
                  </a:cubicBezTo>
                  <a:cubicBezTo>
                    <a:pt x="1753" y="639"/>
                    <a:pt x="1745" y="639"/>
                    <a:pt x="1740" y="625"/>
                  </a:cubicBezTo>
                  <a:cubicBezTo>
                    <a:pt x="1531" y="14"/>
                    <a:pt x="1531" y="14"/>
                    <a:pt x="1531" y="14"/>
                  </a:cubicBezTo>
                  <a:cubicBezTo>
                    <a:pt x="1526" y="1"/>
                    <a:pt x="1518" y="0"/>
                    <a:pt x="1513" y="14"/>
                  </a:cubicBezTo>
                  <a:cubicBezTo>
                    <a:pt x="1318" y="536"/>
                    <a:pt x="1318" y="536"/>
                    <a:pt x="1318" y="536"/>
                  </a:cubicBezTo>
                  <a:cubicBezTo>
                    <a:pt x="1312" y="550"/>
                    <a:pt x="1303" y="551"/>
                    <a:pt x="1296" y="538"/>
                  </a:cubicBezTo>
                  <a:cubicBezTo>
                    <a:pt x="1161" y="290"/>
                    <a:pt x="1161" y="290"/>
                    <a:pt x="1161" y="290"/>
                  </a:cubicBezTo>
                  <a:cubicBezTo>
                    <a:pt x="1154" y="277"/>
                    <a:pt x="1142" y="276"/>
                    <a:pt x="1134" y="289"/>
                  </a:cubicBezTo>
                  <a:cubicBezTo>
                    <a:pt x="975" y="554"/>
                    <a:pt x="975" y="554"/>
                    <a:pt x="975" y="554"/>
                  </a:cubicBezTo>
                  <a:cubicBezTo>
                    <a:pt x="967" y="567"/>
                    <a:pt x="949" y="577"/>
                    <a:pt x="934" y="577"/>
                  </a:cubicBezTo>
                  <a:cubicBezTo>
                    <a:pt x="312" y="577"/>
                    <a:pt x="312" y="577"/>
                    <a:pt x="312" y="577"/>
                  </a:cubicBezTo>
                  <a:cubicBezTo>
                    <a:pt x="282" y="577"/>
                    <a:pt x="258" y="577"/>
                    <a:pt x="258" y="576"/>
                  </a:cubicBezTo>
                  <a:cubicBezTo>
                    <a:pt x="258" y="576"/>
                    <a:pt x="233" y="575"/>
                    <a:pt x="204" y="575"/>
                  </a:cubicBezTo>
                  <a:cubicBezTo>
                    <a:pt x="41" y="575"/>
                    <a:pt x="41" y="575"/>
                    <a:pt x="41" y="575"/>
                  </a:cubicBezTo>
                  <a:cubicBezTo>
                    <a:pt x="11" y="575"/>
                    <a:pt x="0" y="596"/>
                    <a:pt x="17" y="620"/>
                  </a:cubicBezTo>
                  <a:cubicBezTo>
                    <a:pt x="48" y="665"/>
                    <a:pt x="82" y="708"/>
                    <a:pt x="119" y="750"/>
                  </a:cubicBezTo>
                  <a:cubicBezTo>
                    <a:pt x="138" y="773"/>
                    <a:pt x="158" y="790"/>
                    <a:pt x="163" y="790"/>
                  </a:cubicBezTo>
                  <a:cubicBezTo>
                    <a:pt x="168" y="790"/>
                    <a:pt x="173" y="790"/>
                    <a:pt x="174" y="790"/>
                  </a:cubicBezTo>
                  <a:cubicBezTo>
                    <a:pt x="175" y="791"/>
                    <a:pt x="175" y="791"/>
                    <a:pt x="176" y="791"/>
                  </a:cubicBezTo>
                  <a:cubicBezTo>
                    <a:pt x="1055" y="791"/>
                    <a:pt x="1055" y="791"/>
                    <a:pt x="1055" y="791"/>
                  </a:cubicBezTo>
                  <a:cubicBezTo>
                    <a:pt x="1070" y="791"/>
                    <a:pt x="1088" y="781"/>
                    <a:pt x="1096" y="768"/>
                  </a:cubicBezTo>
                  <a:cubicBezTo>
                    <a:pt x="1125" y="719"/>
                    <a:pt x="1125" y="719"/>
                    <a:pt x="1125" y="719"/>
                  </a:cubicBezTo>
                  <a:cubicBezTo>
                    <a:pt x="1132" y="707"/>
                    <a:pt x="1144" y="707"/>
                    <a:pt x="1151" y="720"/>
                  </a:cubicBezTo>
                  <a:cubicBezTo>
                    <a:pt x="1331" y="1052"/>
                    <a:pt x="1331" y="1052"/>
                    <a:pt x="1331" y="1052"/>
                  </a:cubicBezTo>
                  <a:cubicBezTo>
                    <a:pt x="1338" y="1065"/>
                    <a:pt x="1348" y="1064"/>
                    <a:pt x="1354" y="1050"/>
                  </a:cubicBezTo>
                  <a:cubicBezTo>
                    <a:pt x="1504" y="647"/>
                    <a:pt x="1504" y="647"/>
                    <a:pt x="1504" y="647"/>
                  </a:cubicBezTo>
                  <a:cubicBezTo>
                    <a:pt x="1509" y="633"/>
                    <a:pt x="1517" y="633"/>
                    <a:pt x="1522" y="647"/>
                  </a:cubicBezTo>
                  <a:cubicBezTo>
                    <a:pt x="1729" y="1249"/>
                    <a:pt x="1729" y="1249"/>
                    <a:pt x="1729" y="1249"/>
                  </a:cubicBezTo>
                  <a:cubicBezTo>
                    <a:pt x="1734" y="1263"/>
                    <a:pt x="1742" y="1263"/>
                    <a:pt x="1747" y="1249"/>
                  </a:cubicBezTo>
                  <a:cubicBezTo>
                    <a:pt x="1993" y="610"/>
                    <a:pt x="1993" y="610"/>
                    <a:pt x="1993" y="610"/>
                  </a:cubicBezTo>
                  <a:cubicBezTo>
                    <a:pt x="1999" y="597"/>
                    <a:pt x="2009" y="596"/>
                    <a:pt x="2017" y="608"/>
                  </a:cubicBezTo>
                  <a:cubicBezTo>
                    <a:pt x="2097" y="743"/>
                    <a:pt x="2097" y="743"/>
                    <a:pt x="2097" y="743"/>
                  </a:cubicBezTo>
                  <a:cubicBezTo>
                    <a:pt x="2104" y="755"/>
                    <a:pt x="2122" y="766"/>
                    <a:pt x="2137" y="766"/>
                  </a:cubicBezTo>
                  <a:cubicBezTo>
                    <a:pt x="2927" y="765"/>
                    <a:pt x="2927" y="765"/>
                    <a:pt x="2927" y="765"/>
                  </a:cubicBezTo>
                  <a:cubicBezTo>
                    <a:pt x="2927" y="765"/>
                    <a:pt x="2928" y="765"/>
                    <a:pt x="2929" y="765"/>
                  </a:cubicBezTo>
                  <a:cubicBezTo>
                    <a:pt x="2929" y="765"/>
                    <a:pt x="2938" y="765"/>
                    <a:pt x="2950" y="765"/>
                  </a:cubicBezTo>
                  <a:cubicBezTo>
                    <a:pt x="2961" y="765"/>
                    <a:pt x="2986" y="747"/>
                    <a:pt x="3005" y="724"/>
                  </a:cubicBezTo>
                  <a:cubicBezTo>
                    <a:pt x="3046" y="675"/>
                    <a:pt x="3084" y="625"/>
                    <a:pt x="3116" y="573"/>
                  </a:cubicBezTo>
                  <a:cubicBezTo>
                    <a:pt x="3119" y="569"/>
                    <a:pt x="3121" y="565"/>
                    <a:pt x="3124" y="561"/>
                  </a:cubicBezTo>
                  <a:cubicBezTo>
                    <a:pt x="3127" y="555"/>
                    <a:pt x="3107" y="549"/>
                    <a:pt x="3077" y="549"/>
                  </a:cubicBezTo>
                  <a:cubicBezTo>
                    <a:pt x="2919" y="549"/>
                    <a:pt x="2919" y="549"/>
                    <a:pt x="2919" y="549"/>
                  </a:cubicBezTo>
                  <a:cubicBezTo>
                    <a:pt x="2889" y="549"/>
                    <a:pt x="2865" y="550"/>
                    <a:pt x="2865" y="550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97"/>
            <p:cNvSpPr>
              <a:spLocks/>
            </p:cNvSpPr>
            <p:nvPr/>
          </p:nvSpPr>
          <p:spPr bwMode="auto">
            <a:xfrm>
              <a:off x="9362281" y="4709320"/>
              <a:ext cx="646113" cy="312737"/>
            </a:xfrm>
            <a:custGeom>
              <a:avLst/>
              <a:gdLst>
                <a:gd name="T0" fmla="*/ 2054 w 2383"/>
                <a:gd name="T1" fmla="*/ 38 h 1156"/>
                <a:gd name="T2" fmla="*/ 1206 w 2383"/>
                <a:gd name="T3" fmla="*/ 843 h 1156"/>
                <a:gd name="T4" fmla="*/ 1153 w 2383"/>
                <a:gd name="T5" fmla="*/ 843 h 1156"/>
                <a:gd name="T6" fmla="*/ 331 w 2383"/>
                <a:gd name="T7" fmla="*/ 63 h 1156"/>
                <a:gd name="T8" fmla="*/ 240 w 2383"/>
                <a:gd name="T9" fmla="*/ 26 h 1156"/>
                <a:gd name="T10" fmla="*/ 37 w 2383"/>
                <a:gd name="T11" fmla="*/ 26 h 1156"/>
                <a:gd name="T12" fmla="*/ 21 w 2383"/>
                <a:gd name="T13" fmla="*/ 64 h 1156"/>
                <a:gd name="T14" fmla="*/ 1105 w 2383"/>
                <a:gd name="T15" fmla="*/ 1098 h 1156"/>
                <a:gd name="T16" fmla="*/ 1153 w 2383"/>
                <a:gd name="T17" fmla="*/ 1142 h 1156"/>
                <a:gd name="T18" fmla="*/ 1206 w 2383"/>
                <a:gd name="T19" fmla="*/ 1143 h 1156"/>
                <a:gd name="T20" fmla="*/ 1254 w 2383"/>
                <a:gd name="T21" fmla="*/ 1098 h 1156"/>
                <a:gd name="T22" fmla="*/ 2363 w 2383"/>
                <a:gd name="T23" fmla="*/ 39 h 1156"/>
                <a:gd name="T24" fmla="*/ 2346 w 2383"/>
                <a:gd name="T25" fmla="*/ 0 h 1156"/>
                <a:gd name="T26" fmla="*/ 2145 w 2383"/>
                <a:gd name="T27" fmla="*/ 0 h 1156"/>
                <a:gd name="T28" fmla="*/ 2054 w 2383"/>
                <a:gd name="T29" fmla="*/ 38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3" h="1156">
                  <a:moveTo>
                    <a:pt x="2054" y="38"/>
                  </a:moveTo>
                  <a:cubicBezTo>
                    <a:pt x="1792" y="294"/>
                    <a:pt x="1392" y="670"/>
                    <a:pt x="1206" y="843"/>
                  </a:cubicBezTo>
                  <a:cubicBezTo>
                    <a:pt x="1191" y="857"/>
                    <a:pt x="1167" y="857"/>
                    <a:pt x="1153" y="843"/>
                  </a:cubicBezTo>
                  <a:cubicBezTo>
                    <a:pt x="973" y="675"/>
                    <a:pt x="593" y="318"/>
                    <a:pt x="331" y="63"/>
                  </a:cubicBezTo>
                  <a:cubicBezTo>
                    <a:pt x="310" y="43"/>
                    <a:pt x="269" y="26"/>
                    <a:pt x="240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7" y="26"/>
                    <a:pt x="0" y="43"/>
                    <a:pt x="21" y="64"/>
                  </a:cubicBezTo>
                  <a:cubicBezTo>
                    <a:pt x="325" y="371"/>
                    <a:pt x="1070" y="1066"/>
                    <a:pt x="1105" y="1098"/>
                  </a:cubicBezTo>
                  <a:cubicBezTo>
                    <a:pt x="1153" y="1142"/>
                    <a:pt x="1153" y="1142"/>
                    <a:pt x="1153" y="1142"/>
                  </a:cubicBezTo>
                  <a:cubicBezTo>
                    <a:pt x="1167" y="1156"/>
                    <a:pt x="1191" y="1156"/>
                    <a:pt x="1206" y="1143"/>
                  </a:cubicBezTo>
                  <a:cubicBezTo>
                    <a:pt x="1254" y="1098"/>
                    <a:pt x="1254" y="1098"/>
                    <a:pt x="1254" y="1098"/>
                  </a:cubicBezTo>
                  <a:cubicBezTo>
                    <a:pt x="1289" y="1065"/>
                    <a:pt x="2077" y="331"/>
                    <a:pt x="2363" y="39"/>
                  </a:cubicBezTo>
                  <a:cubicBezTo>
                    <a:pt x="2383" y="18"/>
                    <a:pt x="2376" y="0"/>
                    <a:pt x="2346" y="0"/>
                  </a:cubicBezTo>
                  <a:cubicBezTo>
                    <a:pt x="2145" y="0"/>
                    <a:pt x="2145" y="0"/>
                    <a:pt x="2145" y="0"/>
                  </a:cubicBezTo>
                  <a:cubicBezTo>
                    <a:pt x="2116" y="0"/>
                    <a:pt x="2075" y="17"/>
                    <a:pt x="2054" y="3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98"/>
            <p:cNvSpPr>
              <a:spLocks/>
            </p:cNvSpPr>
            <p:nvPr/>
          </p:nvSpPr>
          <p:spPr bwMode="auto">
            <a:xfrm>
              <a:off x="9205119" y="5109370"/>
              <a:ext cx="106363" cy="123825"/>
            </a:xfrm>
            <a:custGeom>
              <a:avLst/>
              <a:gdLst>
                <a:gd name="T0" fmla="*/ 340 w 391"/>
                <a:gd name="T1" fmla="*/ 370 h 458"/>
                <a:gd name="T2" fmla="*/ 349 w 391"/>
                <a:gd name="T3" fmla="*/ 422 h 458"/>
                <a:gd name="T4" fmla="*/ 377 w 391"/>
                <a:gd name="T5" fmla="*/ 451 h 458"/>
                <a:gd name="T6" fmla="*/ 305 w 391"/>
                <a:gd name="T7" fmla="*/ 451 h 458"/>
                <a:gd name="T8" fmla="*/ 241 w 391"/>
                <a:gd name="T9" fmla="*/ 451 h 458"/>
                <a:gd name="T10" fmla="*/ 266 w 391"/>
                <a:gd name="T11" fmla="*/ 425 h 458"/>
                <a:gd name="T12" fmla="*/ 279 w 391"/>
                <a:gd name="T13" fmla="*/ 369 h 458"/>
                <a:gd name="T14" fmla="*/ 279 w 391"/>
                <a:gd name="T15" fmla="*/ 234 h 458"/>
                <a:gd name="T16" fmla="*/ 120 w 391"/>
                <a:gd name="T17" fmla="*/ 234 h 458"/>
                <a:gd name="T18" fmla="*/ 99 w 391"/>
                <a:gd name="T19" fmla="*/ 248 h 458"/>
                <a:gd name="T20" fmla="*/ 99 w 391"/>
                <a:gd name="T21" fmla="*/ 344 h 458"/>
                <a:gd name="T22" fmla="*/ 105 w 391"/>
                <a:gd name="T23" fmla="*/ 417 h 458"/>
                <a:gd name="T24" fmla="*/ 137 w 391"/>
                <a:gd name="T25" fmla="*/ 446 h 458"/>
                <a:gd name="T26" fmla="*/ 117 w 391"/>
                <a:gd name="T27" fmla="*/ 451 h 458"/>
                <a:gd name="T28" fmla="*/ 27 w 391"/>
                <a:gd name="T29" fmla="*/ 451 h 458"/>
                <a:gd name="T30" fmla="*/ 1 w 391"/>
                <a:gd name="T31" fmla="*/ 451 h 458"/>
                <a:gd name="T32" fmla="*/ 0 w 391"/>
                <a:gd name="T33" fmla="*/ 439 h 458"/>
                <a:gd name="T34" fmla="*/ 27 w 391"/>
                <a:gd name="T35" fmla="*/ 423 h 458"/>
                <a:gd name="T36" fmla="*/ 38 w 391"/>
                <a:gd name="T37" fmla="*/ 274 h 458"/>
                <a:gd name="T38" fmla="*/ 38 w 391"/>
                <a:gd name="T39" fmla="*/ 100 h 458"/>
                <a:gd name="T40" fmla="*/ 22 w 391"/>
                <a:gd name="T41" fmla="*/ 32 h 458"/>
                <a:gd name="T42" fmla="*/ 0 w 391"/>
                <a:gd name="T43" fmla="*/ 20 h 458"/>
                <a:gd name="T44" fmla="*/ 1 w 391"/>
                <a:gd name="T45" fmla="*/ 8 h 458"/>
                <a:gd name="T46" fmla="*/ 33 w 391"/>
                <a:gd name="T47" fmla="*/ 8 h 458"/>
                <a:gd name="T48" fmla="*/ 123 w 391"/>
                <a:gd name="T49" fmla="*/ 8 h 458"/>
                <a:gd name="T50" fmla="*/ 137 w 391"/>
                <a:gd name="T51" fmla="*/ 12 h 458"/>
                <a:gd name="T52" fmla="*/ 101 w 391"/>
                <a:gd name="T53" fmla="*/ 56 h 458"/>
                <a:gd name="T54" fmla="*/ 99 w 391"/>
                <a:gd name="T55" fmla="*/ 204 h 458"/>
                <a:gd name="T56" fmla="*/ 258 w 391"/>
                <a:gd name="T57" fmla="*/ 204 h 458"/>
                <a:gd name="T58" fmla="*/ 279 w 391"/>
                <a:gd name="T59" fmla="*/ 188 h 458"/>
                <a:gd name="T60" fmla="*/ 279 w 391"/>
                <a:gd name="T61" fmla="*/ 96 h 458"/>
                <a:gd name="T62" fmla="*/ 241 w 391"/>
                <a:gd name="T63" fmla="*/ 24 h 458"/>
                <a:gd name="T64" fmla="*/ 289 w 391"/>
                <a:gd name="T65" fmla="*/ 8 h 458"/>
                <a:gd name="T66" fmla="*/ 372 w 391"/>
                <a:gd name="T67" fmla="*/ 8 h 458"/>
                <a:gd name="T68" fmla="*/ 377 w 391"/>
                <a:gd name="T69" fmla="*/ 24 h 458"/>
                <a:gd name="T70" fmla="*/ 340 w 391"/>
                <a:gd name="T71" fmla="*/ 67 h 458"/>
                <a:gd name="T72" fmla="*/ 340 w 391"/>
                <a:gd name="T73" fmla="*/ 37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458">
                  <a:moveTo>
                    <a:pt x="340" y="370"/>
                  </a:moveTo>
                  <a:cubicBezTo>
                    <a:pt x="340" y="386"/>
                    <a:pt x="337" y="409"/>
                    <a:pt x="349" y="422"/>
                  </a:cubicBezTo>
                  <a:cubicBezTo>
                    <a:pt x="355" y="428"/>
                    <a:pt x="391" y="435"/>
                    <a:pt x="377" y="451"/>
                  </a:cubicBezTo>
                  <a:cubicBezTo>
                    <a:pt x="371" y="458"/>
                    <a:pt x="315" y="451"/>
                    <a:pt x="305" y="451"/>
                  </a:cubicBezTo>
                  <a:cubicBezTo>
                    <a:pt x="297" y="451"/>
                    <a:pt x="247" y="457"/>
                    <a:pt x="241" y="451"/>
                  </a:cubicBezTo>
                  <a:cubicBezTo>
                    <a:pt x="228" y="435"/>
                    <a:pt x="260" y="429"/>
                    <a:pt x="266" y="425"/>
                  </a:cubicBezTo>
                  <a:cubicBezTo>
                    <a:pt x="281" y="413"/>
                    <a:pt x="279" y="385"/>
                    <a:pt x="279" y="369"/>
                  </a:cubicBezTo>
                  <a:cubicBezTo>
                    <a:pt x="279" y="356"/>
                    <a:pt x="280" y="234"/>
                    <a:pt x="279" y="234"/>
                  </a:cubicBezTo>
                  <a:cubicBezTo>
                    <a:pt x="226" y="234"/>
                    <a:pt x="173" y="234"/>
                    <a:pt x="120" y="234"/>
                  </a:cubicBezTo>
                  <a:cubicBezTo>
                    <a:pt x="101" y="234"/>
                    <a:pt x="99" y="229"/>
                    <a:pt x="99" y="248"/>
                  </a:cubicBezTo>
                  <a:cubicBezTo>
                    <a:pt x="99" y="280"/>
                    <a:pt x="99" y="312"/>
                    <a:pt x="99" y="344"/>
                  </a:cubicBezTo>
                  <a:cubicBezTo>
                    <a:pt x="99" y="366"/>
                    <a:pt x="94" y="397"/>
                    <a:pt x="105" y="417"/>
                  </a:cubicBezTo>
                  <a:cubicBezTo>
                    <a:pt x="115" y="434"/>
                    <a:pt x="137" y="425"/>
                    <a:pt x="137" y="446"/>
                  </a:cubicBezTo>
                  <a:cubicBezTo>
                    <a:pt x="137" y="454"/>
                    <a:pt x="124" y="451"/>
                    <a:pt x="117" y="451"/>
                  </a:cubicBezTo>
                  <a:cubicBezTo>
                    <a:pt x="87" y="451"/>
                    <a:pt x="57" y="451"/>
                    <a:pt x="27" y="451"/>
                  </a:cubicBezTo>
                  <a:cubicBezTo>
                    <a:pt x="18" y="451"/>
                    <a:pt x="10" y="451"/>
                    <a:pt x="1" y="451"/>
                  </a:cubicBezTo>
                  <a:cubicBezTo>
                    <a:pt x="0" y="451"/>
                    <a:pt x="0" y="438"/>
                    <a:pt x="0" y="439"/>
                  </a:cubicBezTo>
                  <a:cubicBezTo>
                    <a:pt x="0" y="430"/>
                    <a:pt x="20" y="430"/>
                    <a:pt x="27" y="423"/>
                  </a:cubicBezTo>
                  <a:cubicBezTo>
                    <a:pt x="51" y="401"/>
                    <a:pt x="38" y="304"/>
                    <a:pt x="38" y="274"/>
                  </a:cubicBezTo>
                  <a:cubicBezTo>
                    <a:pt x="38" y="216"/>
                    <a:pt x="38" y="158"/>
                    <a:pt x="38" y="100"/>
                  </a:cubicBezTo>
                  <a:cubicBezTo>
                    <a:pt x="38" y="78"/>
                    <a:pt x="44" y="44"/>
                    <a:pt x="22" y="32"/>
                  </a:cubicBezTo>
                  <a:cubicBezTo>
                    <a:pt x="14" y="28"/>
                    <a:pt x="0" y="29"/>
                    <a:pt x="0" y="20"/>
                  </a:cubicBezTo>
                  <a:cubicBezTo>
                    <a:pt x="0" y="21"/>
                    <a:pt x="0" y="8"/>
                    <a:pt x="1" y="8"/>
                  </a:cubicBezTo>
                  <a:cubicBezTo>
                    <a:pt x="12" y="8"/>
                    <a:pt x="23" y="8"/>
                    <a:pt x="33" y="8"/>
                  </a:cubicBezTo>
                  <a:cubicBezTo>
                    <a:pt x="63" y="8"/>
                    <a:pt x="93" y="8"/>
                    <a:pt x="123" y="8"/>
                  </a:cubicBezTo>
                  <a:cubicBezTo>
                    <a:pt x="129" y="8"/>
                    <a:pt x="137" y="5"/>
                    <a:pt x="137" y="12"/>
                  </a:cubicBezTo>
                  <a:cubicBezTo>
                    <a:pt x="137" y="34"/>
                    <a:pt x="105" y="29"/>
                    <a:pt x="101" y="56"/>
                  </a:cubicBezTo>
                  <a:cubicBezTo>
                    <a:pt x="98" y="73"/>
                    <a:pt x="99" y="204"/>
                    <a:pt x="99" y="204"/>
                  </a:cubicBezTo>
                  <a:cubicBezTo>
                    <a:pt x="152" y="204"/>
                    <a:pt x="205" y="204"/>
                    <a:pt x="258" y="204"/>
                  </a:cubicBezTo>
                  <a:cubicBezTo>
                    <a:pt x="278" y="204"/>
                    <a:pt x="279" y="208"/>
                    <a:pt x="279" y="188"/>
                  </a:cubicBezTo>
                  <a:cubicBezTo>
                    <a:pt x="279" y="157"/>
                    <a:pt x="279" y="126"/>
                    <a:pt x="279" y="96"/>
                  </a:cubicBezTo>
                  <a:cubicBezTo>
                    <a:pt x="279" y="61"/>
                    <a:pt x="280" y="35"/>
                    <a:pt x="241" y="24"/>
                  </a:cubicBezTo>
                  <a:cubicBezTo>
                    <a:pt x="226" y="0"/>
                    <a:pt x="280" y="8"/>
                    <a:pt x="289" y="8"/>
                  </a:cubicBezTo>
                  <a:cubicBezTo>
                    <a:pt x="317" y="8"/>
                    <a:pt x="344" y="8"/>
                    <a:pt x="372" y="8"/>
                  </a:cubicBezTo>
                  <a:cubicBezTo>
                    <a:pt x="379" y="8"/>
                    <a:pt x="382" y="18"/>
                    <a:pt x="377" y="24"/>
                  </a:cubicBezTo>
                  <a:cubicBezTo>
                    <a:pt x="353" y="30"/>
                    <a:pt x="342" y="41"/>
                    <a:pt x="340" y="67"/>
                  </a:cubicBezTo>
                  <a:cubicBezTo>
                    <a:pt x="333" y="167"/>
                    <a:pt x="340" y="269"/>
                    <a:pt x="340" y="37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99"/>
            <p:cNvSpPr>
              <a:spLocks/>
            </p:cNvSpPr>
            <p:nvPr/>
          </p:nvSpPr>
          <p:spPr bwMode="auto">
            <a:xfrm>
              <a:off x="9325769" y="5110957"/>
              <a:ext cx="85725" cy="120650"/>
            </a:xfrm>
            <a:custGeom>
              <a:avLst/>
              <a:gdLst>
                <a:gd name="T0" fmla="*/ 318 w 321"/>
                <a:gd name="T1" fmla="*/ 0 h 447"/>
                <a:gd name="T2" fmla="*/ 318 w 321"/>
                <a:gd name="T3" fmla="*/ 73 h 447"/>
                <a:gd name="T4" fmla="*/ 318 w 321"/>
                <a:gd name="T5" fmla="*/ 98 h 447"/>
                <a:gd name="T6" fmla="*/ 302 w 321"/>
                <a:gd name="T7" fmla="*/ 98 h 447"/>
                <a:gd name="T8" fmla="*/ 281 w 321"/>
                <a:gd name="T9" fmla="*/ 83 h 447"/>
                <a:gd name="T10" fmla="*/ 209 w 321"/>
                <a:gd name="T11" fmla="*/ 29 h 447"/>
                <a:gd name="T12" fmla="*/ 120 w 321"/>
                <a:gd name="T13" fmla="*/ 29 h 447"/>
                <a:gd name="T14" fmla="*/ 113 w 321"/>
                <a:gd name="T15" fmla="*/ 63 h 447"/>
                <a:gd name="T16" fmla="*/ 113 w 321"/>
                <a:gd name="T17" fmla="*/ 164 h 447"/>
                <a:gd name="T18" fmla="*/ 123 w 321"/>
                <a:gd name="T19" fmla="*/ 199 h 447"/>
                <a:gd name="T20" fmla="*/ 212 w 321"/>
                <a:gd name="T21" fmla="*/ 189 h 447"/>
                <a:gd name="T22" fmla="*/ 237 w 321"/>
                <a:gd name="T23" fmla="*/ 150 h 447"/>
                <a:gd name="T24" fmla="*/ 259 w 321"/>
                <a:gd name="T25" fmla="*/ 153 h 447"/>
                <a:gd name="T26" fmla="*/ 259 w 321"/>
                <a:gd name="T27" fmla="*/ 240 h 447"/>
                <a:gd name="T28" fmla="*/ 237 w 321"/>
                <a:gd name="T29" fmla="*/ 275 h 447"/>
                <a:gd name="T30" fmla="*/ 213 w 321"/>
                <a:gd name="T31" fmla="*/ 237 h 447"/>
                <a:gd name="T32" fmla="*/ 167 w 321"/>
                <a:gd name="T33" fmla="*/ 227 h 447"/>
                <a:gd name="T34" fmla="*/ 113 w 321"/>
                <a:gd name="T35" fmla="*/ 231 h 447"/>
                <a:gd name="T36" fmla="*/ 113 w 321"/>
                <a:gd name="T37" fmla="*/ 312 h 447"/>
                <a:gd name="T38" fmla="*/ 113 w 321"/>
                <a:gd name="T39" fmla="*/ 399 h 447"/>
                <a:gd name="T40" fmla="*/ 144 w 321"/>
                <a:gd name="T41" fmla="*/ 414 h 447"/>
                <a:gd name="T42" fmla="*/ 240 w 321"/>
                <a:gd name="T43" fmla="*/ 411 h 447"/>
                <a:gd name="T44" fmla="*/ 282 w 321"/>
                <a:gd name="T45" fmla="*/ 354 h 447"/>
                <a:gd name="T46" fmla="*/ 321 w 321"/>
                <a:gd name="T47" fmla="*/ 329 h 447"/>
                <a:gd name="T48" fmla="*/ 310 w 321"/>
                <a:gd name="T49" fmla="*/ 443 h 447"/>
                <a:gd name="T50" fmla="*/ 148 w 321"/>
                <a:gd name="T51" fmla="*/ 443 h 447"/>
                <a:gd name="T52" fmla="*/ 59 w 321"/>
                <a:gd name="T53" fmla="*/ 443 h 447"/>
                <a:gd name="T54" fmla="*/ 15 w 321"/>
                <a:gd name="T55" fmla="*/ 443 h 447"/>
                <a:gd name="T56" fmla="*/ 42 w 321"/>
                <a:gd name="T57" fmla="*/ 415 h 447"/>
                <a:gd name="T58" fmla="*/ 53 w 321"/>
                <a:gd name="T59" fmla="*/ 361 h 447"/>
                <a:gd name="T60" fmla="*/ 53 w 321"/>
                <a:gd name="T61" fmla="*/ 310 h 447"/>
                <a:gd name="T62" fmla="*/ 53 w 321"/>
                <a:gd name="T63" fmla="*/ 121 h 447"/>
                <a:gd name="T64" fmla="*/ 53 w 321"/>
                <a:gd name="T65" fmla="*/ 81 h 447"/>
                <a:gd name="T66" fmla="*/ 36 w 321"/>
                <a:gd name="T67" fmla="*/ 24 h 447"/>
                <a:gd name="T68" fmla="*/ 15 w 321"/>
                <a:gd name="T69" fmla="*/ 12 h 447"/>
                <a:gd name="T70" fmla="*/ 16 w 321"/>
                <a:gd name="T71" fmla="*/ 0 h 447"/>
                <a:gd name="T72" fmla="*/ 315 w 321"/>
                <a:gd name="T73" fmla="*/ 0 h 447"/>
                <a:gd name="T74" fmla="*/ 318 w 321"/>
                <a:gd name="T75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1" h="447">
                  <a:moveTo>
                    <a:pt x="318" y="0"/>
                  </a:moveTo>
                  <a:cubicBezTo>
                    <a:pt x="318" y="25"/>
                    <a:pt x="318" y="49"/>
                    <a:pt x="318" y="73"/>
                  </a:cubicBezTo>
                  <a:cubicBezTo>
                    <a:pt x="318" y="76"/>
                    <a:pt x="320" y="96"/>
                    <a:pt x="318" y="98"/>
                  </a:cubicBezTo>
                  <a:cubicBezTo>
                    <a:pt x="316" y="99"/>
                    <a:pt x="303" y="98"/>
                    <a:pt x="302" y="98"/>
                  </a:cubicBezTo>
                  <a:cubicBezTo>
                    <a:pt x="285" y="98"/>
                    <a:pt x="288" y="102"/>
                    <a:pt x="281" y="83"/>
                  </a:cubicBezTo>
                  <a:cubicBezTo>
                    <a:pt x="267" y="45"/>
                    <a:pt x="250" y="29"/>
                    <a:pt x="209" y="29"/>
                  </a:cubicBezTo>
                  <a:cubicBezTo>
                    <a:pt x="179" y="29"/>
                    <a:pt x="150" y="29"/>
                    <a:pt x="120" y="29"/>
                  </a:cubicBezTo>
                  <a:cubicBezTo>
                    <a:pt x="107" y="29"/>
                    <a:pt x="113" y="52"/>
                    <a:pt x="113" y="63"/>
                  </a:cubicBezTo>
                  <a:cubicBezTo>
                    <a:pt x="113" y="97"/>
                    <a:pt x="113" y="130"/>
                    <a:pt x="113" y="164"/>
                  </a:cubicBezTo>
                  <a:cubicBezTo>
                    <a:pt x="113" y="179"/>
                    <a:pt x="106" y="199"/>
                    <a:pt x="123" y="199"/>
                  </a:cubicBezTo>
                  <a:cubicBezTo>
                    <a:pt x="145" y="199"/>
                    <a:pt x="195" y="207"/>
                    <a:pt x="212" y="189"/>
                  </a:cubicBezTo>
                  <a:cubicBezTo>
                    <a:pt x="224" y="178"/>
                    <a:pt x="221" y="150"/>
                    <a:pt x="237" y="150"/>
                  </a:cubicBezTo>
                  <a:cubicBezTo>
                    <a:pt x="241" y="150"/>
                    <a:pt x="259" y="147"/>
                    <a:pt x="259" y="153"/>
                  </a:cubicBezTo>
                  <a:cubicBezTo>
                    <a:pt x="259" y="182"/>
                    <a:pt x="259" y="211"/>
                    <a:pt x="259" y="240"/>
                  </a:cubicBezTo>
                  <a:cubicBezTo>
                    <a:pt x="259" y="269"/>
                    <a:pt x="267" y="275"/>
                    <a:pt x="237" y="275"/>
                  </a:cubicBezTo>
                  <a:cubicBezTo>
                    <a:pt x="221" y="275"/>
                    <a:pt x="223" y="248"/>
                    <a:pt x="213" y="237"/>
                  </a:cubicBezTo>
                  <a:cubicBezTo>
                    <a:pt x="201" y="225"/>
                    <a:pt x="182" y="227"/>
                    <a:pt x="167" y="227"/>
                  </a:cubicBezTo>
                  <a:cubicBezTo>
                    <a:pt x="158" y="227"/>
                    <a:pt x="113" y="222"/>
                    <a:pt x="113" y="231"/>
                  </a:cubicBezTo>
                  <a:cubicBezTo>
                    <a:pt x="113" y="258"/>
                    <a:pt x="113" y="285"/>
                    <a:pt x="113" y="312"/>
                  </a:cubicBezTo>
                  <a:cubicBezTo>
                    <a:pt x="113" y="341"/>
                    <a:pt x="113" y="370"/>
                    <a:pt x="113" y="399"/>
                  </a:cubicBezTo>
                  <a:cubicBezTo>
                    <a:pt x="113" y="421"/>
                    <a:pt x="122" y="414"/>
                    <a:pt x="144" y="414"/>
                  </a:cubicBezTo>
                  <a:cubicBezTo>
                    <a:pt x="174" y="414"/>
                    <a:pt x="211" y="419"/>
                    <a:pt x="240" y="411"/>
                  </a:cubicBezTo>
                  <a:cubicBezTo>
                    <a:pt x="265" y="404"/>
                    <a:pt x="275" y="376"/>
                    <a:pt x="282" y="354"/>
                  </a:cubicBezTo>
                  <a:cubicBezTo>
                    <a:pt x="291" y="324"/>
                    <a:pt x="292" y="329"/>
                    <a:pt x="321" y="329"/>
                  </a:cubicBezTo>
                  <a:cubicBezTo>
                    <a:pt x="320" y="345"/>
                    <a:pt x="321" y="443"/>
                    <a:pt x="310" y="443"/>
                  </a:cubicBezTo>
                  <a:cubicBezTo>
                    <a:pt x="256" y="443"/>
                    <a:pt x="202" y="443"/>
                    <a:pt x="148" y="443"/>
                  </a:cubicBezTo>
                  <a:cubicBezTo>
                    <a:pt x="118" y="443"/>
                    <a:pt x="89" y="443"/>
                    <a:pt x="59" y="443"/>
                  </a:cubicBezTo>
                  <a:cubicBezTo>
                    <a:pt x="52" y="443"/>
                    <a:pt x="20" y="447"/>
                    <a:pt x="15" y="443"/>
                  </a:cubicBezTo>
                  <a:cubicBezTo>
                    <a:pt x="0" y="429"/>
                    <a:pt x="37" y="420"/>
                    <a:pt x="42" y="415"/>
                  </a:cubicBezTo>
                  <a:cubicBezTo>
                    <a:pt x="55" y="403"/>
                    <a:pt x="53" y="377"/>
                    <a:pt x="53" y="361"/>
                  </a:cubicBezTo>
                  <a:cubicBezTo>
                    <a:pt x="53" y="344"/>
                    <a:pt x="53" y="327"/>
                    <a:pt x="53" y="310"/>
                  </a:cubicBezTo>
                  <a:cubicBezTo>
                    <a:pt x="53" y="247"/>
                    <a:pt x="53" y="184"/>
                    <a:pt x="53" y="121"/>
                  </a:cubicBezTo>
                  <a:cubicBezTo>
                    <a:pt x="53" y="108"/>
                    <a:pt x="53" y="94"/>
                    <a:pt x="53" y="81"/>
                  </a:cubicBezTo>
                  <a:cubicBezTo>
                    <a:pt x="53" y="63"/>
                    <a:pt x="55" y="35"/>
                    <a:pt x="36" y="24"/>
                  </a:cubicBezTo>
                  <a:cubicBezTo>
                    <a:pt x="29" y="20"/>
                    <a:pt x="15" y="21"/>
                    <a:pt x="15" y="12"/>
                  </a:cubicBezTo>
                  <a:cubicBezTo>
                    <a:pt x="15" y="11"/>
                    <a:pt x="13" y="0"/>
                    <a:pt x="16" y="0"/>
                  </a:cubicBezTo>
                  <a:cubicBezTo>
                    <a:pt x="116" y="0"/>
                    <a:pt x="215" y="0"/>
                    <a:pt x="315" y="0"/>
                  </a:cubicBezTo>
                  <a:cubicBezTo>
                    <a:pt x="316" y="0"/>
                    <a:pt x="317" y="0"/>
                    <a:pt x="318" y="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0"/>
            <p:cNvSpPr>
              <a:spLocks noEditPoints="1"/>
            </p:cNvSpPr>
            <p:nvPr/>
          </p:nvSpPr>
          <p:spPr bwMode="auto">
            <a:xfrm>
              <a:off x="9419431" y="5109370"/>
              <a:ext cx="112713" cy="122237"/>
            </a:xfrm>
            <a:custGeom>
              <a:avLst/>
              <a:gdLst>
                <a:gd name="T0" fmla="*/ 263 w 416"/>
                <a:gd name="T1" fmla="*/ 451 h 451"/>
                <a:gd name="T2" fmla="*/ 294 w 416"/>
                <a:gd name="T3" fmla="*/ 423 h 451"/>
                <a:gd name="T4" fmla="*/ 297 w 416"/>
                <a:gd name="T5" fmla="*/ 361 h 451"/>
                <a:gd name="T6" fmla="*/ 273 w 416"/>
                <a:gd name="T7" fmla="*/ 304 h 451"/>
                <a:gd name="T8" fmla="*/ 130 w 416"/>
                <a:gd name="T9" fmla="*/ 306 h 451"/>
                <a:gd name="T10" fmla="*/ 106 w 416"/>
                <a:gd name="T11" fmla="*/ 394 h 451"/>
                <a:gd name="T12" fmla="*/ 146 w 416"/>
                <a:gd name="T13" fmla="*/ 435 h 451"/>
                <a:gd name="T14" fmla="*/ 136 w 416"/>
                <a:gd name="T15" fmla="*/ 451 h 451"/>
                <a:gd name="T16" fmla="*/ 48 w 416"/>
                <a:gd name="T17" fmla="*/ 451 h 451"/>
                <a:gd name="T18" fmla="*/ 13 w 416"/>
                <a:gd name="T19" fmla="*/ 451 h 451"/>
                <a:gd name="T20" fmla="*/ 16 w 416"/>
                <a:gd name="T21" fmla="*/ 432 h 451"/>
                <a:gd name="T22" fmla="*/ 86 w 416"/>
                <a:gd name="T23" fmla="*/ 307 h 451"/>
                <a:gd name="T24" fmla="*/ 154 w 416"/>
                <a:gd name="T25" fmla="*/ 125 h 451"/>
                <a:gd name="T26" fmla="*/ 200 w 416"/>
                <a:gd name="T27" fmla="*/ 4 h 451"/>
                <a:gd name="T28" fmla="*/ 251 w 416"/>
                <a:gd name="T29" fmla="*/ 3 h 451"/>
                <a:gd name="T30" fmla="*/ 262 w 416"/>
                <a:gd name="T31" fmla="*/ 38 h 451"/>
                <a:gd name="T32" fmla="*/ 356 w 416"/>
                <a:gd name="T33" fmla="*/ 347 h 451"/>
                <a:gd name="T34" fmla="*/ 369 w 416"/>
                <a:gd name="T35" fmla="*/ 387 h 451"/>
                <a:gd name="T36" fmla="*/ 413 w 416"/>
                <a:gd name="T37" fmla="*/ 435 h 451"/>
                <a:gd name="T38" fmla="*/ 407 w 416"/>
                <a:gd name="T39" fmla="*/ 451 h 451"/>
                <a:gd name="T40" fmla="*/ 263 w 416"/>
                <a:gd name="T41" fmla="*/ 451 h 451"/>
                <a:gd name="T42" fmla="*/ 139 w 416"/>
                <a:gd name="T43" fmla="*/ 276 h 451"/>
                <a:gd name="T44" fmla="*/ 274 w 416"/>
                <a:gd name="T45" fmla="*/ 276 h 451"/>
                <a:gd name="T46" fmla="*/ 213 w 416"/>
                <a:gd name="T47" fmla="*/ 67 h 451"/>
                <a:gd name="T48" fmla="*/ 139 w 416"/>
                <a:gd name="T49" fmla="*/ 27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6" h="451">
                  <a:moveTo>
                    <a:pt x="263" y="451"/>
                  </a:moveTo>
                  <a:cubicBezTo>
                    <a:pt x="256" y="427"/>
                    <a:pt x="281" y="435"/>
                    <a:pt x="294" y="423"/>
                  </a:cubicBezTo>
                  <a:cubicBezTo>
                    <a:pt x="310" y="408"/>
                    <a:pt x="302" y="378"/>
                    <a:pt x="297" y="361"/>
                  </a:cubicBezTo>
                  <a:cubicBezTo>
                    <a:pt x="293" y="345"/>
                    <a:pt x="290" y="304"/>
                    <a:pt x="273" y="304"/>
                  </a:cubicBezTo>
                  <a:cubicBezTo>
                    <a:pt x="256" y="304"/>
                    <a:pt x="133" y="295"/>
                    <a:pt x="130" y="306"/>
                  </a:cubicBezTo>
                  <a:cubicBezTo>
                    <a:pt x="120" y="334"/>
                    <a:pt x="106" y="364"/>
                    <a:pt x="106" y="394"/>
                  </a:cubicBezTo>
                  <a:cubicBezTo>
                    <a:pt x="106" y="420"/>
                    <a:pt x="122" y="431"/>
                    <a:pt x="146" y="435"/>
                  </a:cubicBezTo>
                  <a:cubicBezTo>
                    <a:pt x="153" y="446"/>
                    <a:pt x="145" y="451"/>
                    <a:pt x="136" y="451"/>
                  </a:cubicBezTo>
                  <a:cubicBezTo>
                    <a:pt x="107" y="451"/>
                    <a:pt x="78" y="451"/>
                    <a:pt x="48" y="451"/>
                  </a:cubicBezTo>
                  <a:cubicBezTo>
                    <a:pt x="36" y="451"/>
                    <a:pt x="25" y="451"/>
                    <a:pt x="13" y="451"/>
                  </a:cubicBezTo>
                  <a:cubicBezTo>
                    <a:pt x="0" y="451"/>
                    <a:pt x="9" y="435"/>
                    <a:pt x="16" y="432"/>
                  </a:cubicBezTo>
                  <a:cubicBezTo>
                    <a:pt x="56" y="416"/>
                    <a:pt x="71" y="345"/>
                    <a:pt x="86" y="307"/>
                  </a:cubicBezTo>
                  <a:cubicBezTo>
                    <a:pt x="108" y="246"/>
                    <a:pt x="131" y="186"/>
                    <a:pt x="154" y="125"/>
                  </a:cubicBezTo>
                  <a:cubicBezTo>
                    <a:pt x="169" y="85"/>
                    <a:pt x="185" y="44"/>
                    <a:pt x="200" y="4"/>
                  </a:cubicBezTo>
                  <a:cubicBezTo>
                    <a:pt x="201" y="2"/>
                    <a:pt x="248" y="0"/>
                    <a:pt x="251" y="3"/>
                  </a:cubicBezTo>
                  <a:cubicBezTo>
                    <a:pt x="257" y="8"/>
                    <a:pt x="260" y="31"/>
                    <a:pt x="262" y="38"/>
                  </a:cubicBezTo>
                  <a:cubicBezTo>
                    <a:pt x="293" y="141"/>
                    <a:pt x="325" y="244"/>
                    <a:pt x="356" y="347"/>
                  </a:cubicBezTo>
                  <a:cubicBezTo>
                    <a:pt x="360" y="360"/>
                    <a:pt x="364" y="374"/>
                    <a:pt x="369" y="387"/>
                  </a:cubicBezTo>
                  <a:cubicBezTo>
                    <a:pt x="377" y="409"/>
                    <a:pt x="387" y="428"/>
                    <a:pt x="413" y="435"/>
                  </a:cubicBezTo>
                  <a:cubicBezTo>
                    <a:pt x="416" y="442"/>
                    <a:pt x="415" y="451"/>
                    <a:pt x="407" y="451"/>
                  </a:cubicBezTo>
                  <a:cubicBezTo>
                    <a:pt x="359" y="451"/>
                    <a:pt x="311" y="451"/>
                    <a:pt x="263" y="451"/>
                  </a:cubicBezTo>
                  <a:close/>
                  <a:moveTo>
                    <a:pt x="139" y="276"/>
                  </a:moveTo>
                  <a:cubicBezTo>
                    <a:pt x="184" y="276"/>
                    <a:pt x="229" y="276"/>
                    <a:pt x="274" y="276"/>
                  </a:cubicBezTo>
                  <a:cubicBezTo>
                    <a:pt x="254" y="206"/>
                    <a:pt x="233" y="136"/>
                    <a:pt x="213" y="67"/>
                  </a:cubicBezTo>
                  <a:cubicBezTo>
                    <a:pt x="188" y="136"/>
                    <a:pt x="163" y="206"/>
                    <a:pt x="139" y="276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1"/>
            <p:cNvSpPr>
              <a:spLocks noEditPoints="1"/>
            </p:cNvSpPr>
            <p:nvPr/>
          </p:nvSpPr>
          <p:spPr bwMode="auto">
            <a:xfrm>
              <a:off x="9538494" y="5109370"/>
              <a:ext cx="104775" cy="123825"/>
            </a:xfrm>
            <a:custGeom>
              <a:avLst/>
              <a:gdLst>
                <a:gd name="T0" fmla="*/ 114 w 388"/>
                <a:gd name="T1" fmla="*/ 259 h 461"/>
                <a:gd name="T2" fmla="*/ 115 w 388"/>
                <a:gd name="T3" fmla="*/ 403 h 461"/>
                <a:gd name="T4" fmla="*/ 152 w 388"/>
                <a:gd name="T5" fmla="*/ 440 h 461"/>
                <a:gd name="T6" fmla="*/ 142 w 388"/>
                <a:gd name="T7" fmla="*/ 452 h 461"/>
                <a:gd name="T8" fmla="*/ 55 w 388"/>
                <a:gd name="T9" fmla="*/ 452 h 461"/>
                <a:gd name="T10" fmla="*/ 15 w 388"/>
                <a:gd name="T11" fmla="*/ 436 h 461"/>
                <a:gd name="T12" fmla="*/ 53 w 388"/>
                <a:gd name="T13" fmla="*/ 366 h 461"/>
                <a:gd name="T14" fmla="*/ 53 w 388"/>
                <a:gd name="T15" fmla="*/ 210 h 461"/>
                <a:gd name="T16" fmla="*/ 53 w 388"/>
                <a:gd name="T17" fmla="*/ 77 h 461"/>
                <a:gd name="T18" fmla="*/ 28 w 388"/>
                <a:gd name="T19" fmla="*/ 29 h 461"/>
                <a:gd name="T20" fmla="*/ 15 w 388"/>
                <a:gd name="T21" fmla="*/ 13 h 461"/>
                <a:gd name="T22" fmla="*/ 17 w 388"/>
                <a:gd name="T23" fmla="*/ 9 h 461"/>
                <a:gd name="T24" fmla="*/ 91 w 388"/>
                <a:gd name="T25" fmla="*/ 9 h 461"/>
                <a:gd name="T26" fmla="*/ 281 w 388"/>
                <a:gd name="T27" fmla="*/ 32 h 461"/>
                <a:gd name="T28" fmla="*/ 324 w 388"/>
                <a:gd name="T29" fmla="*/ 147 h 461"/>
                <a:gd name="T30" fmla="*/ 228 w 388"/>
                <a:gd name="T31" fmla="*/ 246 h 461"/>
                <a:gd name="T32" fmla="*/ 294 w 388"/>
                <a:gd name="T33" fmla="*/ 320 h 461"/>
                <a:gd name="T34" fmla="*/ 323 w 388"/>
                <a:gd name="T35" fmla="*/ 372 h 461"/>
                <a:gd name="T36" fmla="*/ 353 w 388"/>
                <a:gd name="T37" fmla="*/ 419 h 461"/>
                <a:gd name="T38" fmla="*/ 388 w 388"/>
                <a:gd name="T39" fmla="*/ 440 h 461"/>
                <a:gd name="T40" fmla="*/ 339 w 388"/>
                <a:gd name="T41" fmla="*/ 452 h 461"/>
                <a:gd name="T42" fmla="*/ 282 w 388"/>
                <a:gd name="T43" fmla="*/ 427 h 461"/>
                <a:gd name="T44" fmla="*/ 233 w 388"/>
                <a:gd name="T45" fmla="*/ 337 h 461"/>
                <a:gd name="T46" fmla="*/ 188 w 388"/>
                <a:gd name="T47" fmla="*/ 268 h 461"/>
                <a:gd name="T48" fmla="*/ 114 w 388"/>
                <a:gd name="T49" fmla="*/ 259 h 461"/>
                <a:gd name="T50" fmla="*/ 114 w 388"/>
                <a:gd name="T51" fmla="*/ 39 h 461"/>
                <a:gd name="T52" fmla="*/ 114 w 388"/>
                <a:gd name="T53" fmla="*/ 139 h 461"/>
                <a:gd name="T54" fmla="*/ 121 w 388"/>
                <a:gd name="T55" fmla="*/ 232 h 461"/>
                <a:gd name="T56" fmla="*/ 259 w 388"/>
                <a:gd name="T57" fmla="*/ 158 h 461"/>
                <a:gd name="T58" fmla="*/ 229 w 388"/>
                <a:gd name="T59" fmla="*/ 55 h 461"/>
                <a:gd name="T60" fmla="*/ 114 w 388"/>
                <a:gd name="T61" fmla="*/ 3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8" h="461">
                  <a:moveTo>
                    <a:pt x="114" y="259"/>
                  </a:moveTo>
                  <a:cubicBezTo>
                    <a:pt x="114" y="306"/>
                    <a:pt x="108" y="357"/>
                    <a:pt x="115" y="403"/>
                  </a:cubicBezTo>
                  <a:cubicBezTo>
                    <a:pt x="119" y="422"/>
                    <a:pt x="152" y="433"/>
                    <a:pt x="152" y="440"/>
                  </a:cubicBezTo>
                  <a:cubicBezTo>
                    <a:pt x="152" y="452"/>
                    <a:pt x="153" y="452"/>
                    <a:pt x="142" y="452"/>
                  </a:cubicBezTo>
                  <a:cubicBezTo>
                    <a:pt x="113" y="452"/>
                    <a:pt x="84" y="452"/>
                    <a:pt x="55" y="452"/>
                  </a:cubicBezTo>
                  <a:cubicBezTo>
                    <a:pt x="46" y="452"/>
                    <a:pt x="0" y="459"/>
                    <a:pt x="15" y="436"/>
                  </a:cubicBezTo>
                  <a:cubicBezTo>
                    <a:pt x="53" y="426"/>
                    <a:pt x="53" y="400"/>
                    <a:pt x="53" y="366"/>
                  </a:cubicBezTo>
                  <a:cubicBezTo>
                    <a:pt x="53" y="314"/>
                    <a:pt x="53" y="262"/>
                    <a:pt x="53" y="210"/>
                  </a:cubicBezTo>
                  <a:cubicBezTo>
                    <a:pt x="53" y="166"/>
                    <a:pt x="54" y="121"/>
                    <a:pt x="53" y="77"/>
                  </a:cubicBezTo>
                  <a:cubicBezTo>
                    <a:pt x="52" y="56"/>
                    <a:pt x="50" y="37"/>
                    <a:pt x="28" y="29"/>
                  </a:cubicBezTo>
                  <a:cubicBezTo>
                    <a:pt x="12" y="24"/>
                    <a:pt x="15" y="27"/>
                    <a:pt x="15" y="13"/>
                  </a:cubicBezTo>
                  <a:cubicBezTo>
                    <a:pt x="15" y="9"/>
                    <a:pt x="14" y="9"/>
                    <a:pt x="17" y="9"/>
                  </a:cubicBezTo>
                  <a:cubicBezTo>
                    <a:pt x="42" y="9"/>
                    <a:pt x="66" y="9"/>
                    <a:pt x="91" y="9"/>
                  </a:cubicBezTo>
                  <a:cubicBezTo>
                    <a:pt x="151" y="9"/>
                    <a:pt x="227" y="0"/>
                    <a:pt x="281" y="32"/>
                  </a:cubicBezTo>
                  <a:cubicBezTo>
                    <a:pt x="320" y="55"/>
                    <a:pt x="332" y="103"/>
                    <a:pt x="324" y="147"/>
                  </a:cubicBezTo>
                  <a:cubicBezTo>
                    <a:pt x="315" y="198"/>
                    <a:pt x="275" y="230"/>
                    <a:pt x="228" y="246"/>
                  </a:cubicBezTo>
                  <a:cubicBezTo>
                    <a:pt x="255" y="269"/>
                    <a:pt x="276" y="287"/>
                    <a:pt x="294" y="320"/>
                  </a:cubicBezTo>
                  <a:cubicBezTo>
                    <a:pt x="304" y="338"/>
                    <a:pt x="313" y="355"/>
                    <a:pt x="323" y="372"/>
                  </a:cubicBezTo>
                  <a:cubicBezTo>
                    <a:pt x="331" y="388"/>
                    <a:pt x="340" y="405"/>
                    <a:pt x="353" y="419"/>
                  </a:cubicBezTo>
                  <a:cubicBezTo>
                    <a:pt x="360" y="425"/>
                    <a:pt x="388" y="435"/>
                    <a:pt x="388" y="440"/>
                  </a:cubicBezTo>
                  <a:cubicBezTo>
                    <a:pt x="388" y="461"/>
                    <a:pt x="357" y="452"/>
                    <a:pt x="339" y="452"/>
                  </a:cubicBezTo>
                  <a:cubicBezTo>
                    <a:pt x="307" y="452"/>
                    <a:pt x="300" y="457"/>
                    <a:pt x="282" y="427"/>
                  </a:cubicBezTo>
                  <a:cubicBezTo>
                    <a:pt x="264" y="398"/>
                    <a:pt x="249" y="367"/>
                    <a:pt x="233" y="337"/>
                  </a:cubicBezTo>
                  <a:cubicBezTo>
                    <a:pt x="221" y="314"/>
                    <a:pt x="210" y="282"/>
                    <a:pt x="188" y="268"/>
                  </a:cubicBezTo>
                  <a:cubicBezTo>
                    <a:pt x="168" y="254"/>
                    <a:pt x="137" y="259"/>
                    <a:pt x="114" y="259"/>
                  </a:cubicBezTo>
                  <a:close/>
                  <a:moveTo>
                    <a:pt x="114" y="39"/>
                  </a:moveTo>
                  <a:cubicBezTo>
                    <a:pt x="114" y="73"/>
                    <a:pt x="114" y="106"/>
                    <a:pt x="114" y="139"/>
                  </a:cubicBezTo>
                  <a:cubicBezTo>
                    <a:pt x="114" y="154"/>
                    <a:pt x="105" y="232"/>
                    <a:pt x="121" y="232"/>
                  </a:cubicBezTo>
                  <a:cubicBezTo>
                    <a:pt x="180" y="232"/>
                    <a:pt x="246" y="230"/>
                    <a:pt x="259" y="158"/>
                  </a:cubicBezTo>
                  <a:cubicBezTo>
                    <a:pt x="265" y="122"/>
                    <a:pt x="261" y="77"/>
                    <a:pt x="229" y="55"/>
                  </a:cubicBezTo>
                  <a:cubicBezTo>
                    <a:pt x="197" y="32"/>
                    <a:pt x="151" y="37"/>
                    <a:pt x="114" y="39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02"/>
            <p:cNvSpPr>
              <a:spLocks/>
            </p:cNvSpPr>
            <p:nvPr/>
          </p:nvSpPr>
          <p:spPr bwMode="auto">
            <a:xfrm>
              <a:off x="9643269" y="5110957"/>
              <a:ext cx="98425" cy="120650"/>
            </a:xfrm>
            <a:custGeom>
              <a:avLst/>
              <a:gdLst>
                <a:gd name="T0" fmla="*/ 2 w 363"/>
                <a:gd name="T1" fmla="*/ 0 h 445"/>
                <a:gd name="T2" fmla="*/ 314 w 363"/>
                <a:gd name="T3" fmla="*/ 0 h 445"/>
                <a:gd name="T4" fmla="*/ 353 w 363"/>
                <a:gd name="T5" fmla="*/ 0 h 445"/>
                <a:gd name="T6" fmla="*/ 353 w 363"/>
                <a:gd name="T7" fmla="*/ 69 h 445"/>
                <a:gd name="T8" fmla="*/ 337 w 363"/>
                <a:gd name="T9" fmla="*/ 113 h 445"/>
                <a:gd name="T10" fmla="*/ 311 w 363"/>
                <a:gd name="T11" fmla="*/ 78 h 445"/>
                <a:gd name="T12" fmla="*/ 269 w 363"/>
                <a:gd name="T13" fmla="*/ 30 h 445"/>
                <a:gd name="T14" fmla="*/ 208 w 363"/>
                <a:gd name="T15" fmla="*/ 30 h 445"/>
                <a:gd name="T16" fmla="*/ 208 w 363"/>
                <a:gd name="T17" fmla="*/ 81 h 445"/>
                <a:gd name="T18" fmla="*/ 208 w 363"/>
                <a:gd name="T19" fmla="*/ 275 h 445"/>
                <a:gd name="T20" fmla="*/ 216 w 363"/>
                <a:gd name="T21" fmla="*/ 409 h 445"/>
                <a:gd name="T22" fmla="*/ 251 w 363"/>
                <a:gd name="T23" fmla="*/ 438 h 445"/>
                <a:gd name="T24" fmla="*/ 238 w 363"/>
                <a:gd name="T25" fmla="*/ 443 h 445"/>
                <a:gd name="T26" fmla="*/ 142 w 363"/>
                <a:gd name="T27" fmla="*/ 443 h 445"/>
                <a:gd name="T28" fmla="*/ 106 w 363"/>
                <a:gd name="T29" fmla="*/ 443 h 445"/>
                <a:gd name="T30" fmla="*/ 103 w 363"/>
                <a:gd name="T31" fmla="*/ 431 h 445"/>
                <a:gd name="T32" fmla="*/ 133 w 363"/>
                <a:gd name="T33" fmla="*/ 415 h 445"/>
                <a:gd name="T34" fmla="*/ 147 w 363"/>
                <a:gd name="T35" fmla="*/ 336 h 445"/>
                <a:gd name="T36" fmla="*/ 147 w 363"/>
                <a:gd name="T37" fmla="*/ 101 h 445"/>
                <a:gd name="T38" fmla="*/ 147 w 363"/>
                <a:gd name="T39" fmla="*/ 30 h 445"/>
                <a:gd name="T40" fmla="*/ 113 w 363"/>
                <a:gd name="T41" fmla="*/ 29 h 445"/>
                <a:gd name="T42" fmla="*/ 52 w 363"/>
                <a:gd name="T43" fmla="*/ 60 h 445"/>
                <a:gd name="T44" fmla="*/ 18 w 363"/>
                <a:gd name="T45" fmla="*/ 113 h 445"/>
                <a:gd name="T46" fmla="*/ 2 w 363"/>
                <a:gd name="T47" fmla="*/ 97 h 445"/>
                <a:gd name="T48" fmla="*/ 2 w 363"/>
                <a:gd name="T4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" h="445">
                  <a:moveTo>
                    <a:pt x="2" y="0"/>
                  </a:moveTo>
                  <a:cubicBezTo>
                    <a:pt x="106" y="0"/>
                    <a:pt x="210" y="0"/>
                    <a:pt x="314" y="0"/>
                  </a:cubicBezTo>
                  <a:cubicBezTo>
                    <a:pt x="327" y="0"/>
                    <a:pt x="340" y="0"/>
                    <a:pt x="353" y="0"/>
                  </a:cubicBezTo>
                  <a:cubicBezTo>
                    <a:pt x="353" y="0"/>
                    <a:pt x="353" y="64"/>
                    <a:pt x="353" y="69"/>
                  </a:cubicBezTo>
                  <a:cubicBezTo>
                    <a:pt x="353" y="92"/>
                    <a:pt x="363" y="113"/>
                    <a:pt x="337" y="113"/>
                  </a:cubicBezTo>
                  <a:cubicBezTo>
                    <a:pt x="313" y="113"/>
                    <a:pt x="318" y="99"/>
                    <a:pt x="311" y="78"/>
                  </a:cubicBezTo>
                  <a:cubicBezTo>
                    <a:pt x="303" y="58"/>
                    <a:pt x="292" y="35"/>
                    <a:pt x="269" y="30"/>
                  </a:cubicBezTo>
                  <a:cubicBezTo>
                    <a:pt x="262" y="29"/>
                    <a:pt x="208" y="27"/>
                    <a:pt x="208" y="30"/>
                  </a:cubicBezTo>
                  <a:cubicBezTo>
                    <a:pt x="208" y="47"/>
                    <a:pt x="208" y="64"/>
                    <a:pt x="208" y="81"/>
                  </a:cubicBezTo>
                  <a:cubicBezTo>
                    <a:pt x="208" y="145"/>
                    <a:pt x="208" y="210"/>
                    <a:pt x="208" y="275"/>
                  </a:cubicBezTo>
                  <a:cubicBezTo>
                    <a:pt x="208" y="308"/>
                    <a:pt x="197" y="379"/>
                    <a:pt x="216" y="409"/>
                  </a:cubicBezTo>
                  <a:cubicBezTo>
                    <a:pt x="228" y="426"/>
                    <a:pt x="251" y="417"/>
                    <a:pt x="251" y="438"/>
                  </a:cubicBezTo>
                  <a:cubicBezTo>
                    <a:pt x="251" y="445"/>
                    <a:pt x="244" y="443"/>
                    <a:pt x="238" y="443"/>
                  </a:cubicBezTo>
                  <a:cubicBezTo>
                    <a:pt x="206" y="443"/>
                    <a:pt x="174" y="443"/>
                    <a:pt x="142" y="443"/>
                  </a:cubicBezTo>
                  <a:cubicBezTo>
                    <a:pt x="130" y="443"/>
                    <a:pt x="118" y="443"/>
                    <a:pt x="106" y="443"/>
                  </a:cubicBezTo>
                  <a:cubicBezTo>
                    <a:pt x="101" y="443"/>
                    <a:pt x="103" y="434"/>
                    <a:pt x="103" y="431"/>
                  </a:cubicBezTo>
                  <a:cubicBezTo>
                    <a:pt x="103" y="423"/>
                    <a:pt x="127" y="420"/>
                    <a:pt x="133" y="415"/>
                  </a:cubicBezTo>
                  <a:cubicBezTo>
                    <a:pt x="153" y="399"/>
                    <a:pt x="147" y="360"/>
                    <a:pt x="147" y="336"/>
                  </a:cubicBezTo>
                  <a:cubicBezTo>
                    <a:pt x="147" y="258"/>
                    <a:pt x="147" y="179"/>
                    <a:pt x="147" y="101"/>
                  </a:cubicBezTo>
                  <a:cubicBezTo>
                    <a:pt x="147" y="77"/>
                    <a:pt x="147" y="53"/>
                    <a:pt x="147" y="30"/>
                  </a:cubicBezTo>
                  <a:cubicBezTo>
                    <a:pt x="147" y="28"/>
                    <a:pt x="117" y="29"/>
                    <a:pt x="113" y="29"/>
                  </a:cubicBezTo>
                  <a:cubicBezTo>
                    <a:pt x="86" y="29"/>
                    <a:pt x="66" y="34"/>
                    <a:pt x="52" y="60"/>
                  </a:cubicBezTo>
                  <a:cubicBezTo>
                    <a:pt x="41" y="82"/>
                    <a:pt x="46" y="113"/>
                    <a:pt x="18" y="113"/>
                  </a:cubicBezTo>
                  <a:cubicBezTo>
                    <a:pt x="0" y="113"/>
                    <a:pt x="2" y="114"/>
                    <a:pt x="2" y="97"/>
                  </a:cubicBezTo>
                  <a:cubicBezTo>
                    <a:pt x="2" y="65"/>
                    <a:pt x="2" y="33"/>
                    <a:pt x="2" y="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03"/>
            <p:cNvSpPr>
              <a:spLocks noEditPoints="1"/>
            </p:cNvSpPr>
            <p:nvPr/>
          </p:nvSpPr>
          <p:spPr bwMode="auto">
            <a:xfrm>
              <a:off x="9752806" y="5110957"/>
              <a:ext cx="95250" cy="130175"/>
            </a:xfrm>
            <a:custGeom>
              <a:avLst/>
              <a:gdLst>
                <a:gd name="T0" fmla="*/ 6 w 350"/>
                <a:gd name="T1" fmla="*/ 443 h 478"/>
                <a:gd name="T2" fmla="*/ 33 w 350"/>
                <a:gd name="T3" fmla="*/ 415 h 478"/>
                <a:gd name="T4" fmla="*/ 44 w 350"/>
                <a:gd name="T5" fmla="*/ 361 h 478"/>
                <a:gd name="T6" fmla="*/ 44 w 350"/>
                <a:gd name="T7" fmla="*/ 316 h 478"/>
                <a:gd name="T8" fmla="*/ 44 w 350"/>
                <a:gd name="T9" fmla="*/ 127 h 478"/>
                <a:gd name="T10" fmla="*/ 44 w 350"/>
                <a:gd name="T11" fmla="*/ 82 h 478"/>
                <a:gd name="T12" fmla="*/ 37 w 350"/>
                <a:gd name="T13" fmla="*/ 33 h 478"/>
                <a:gd name="T14" fmla="*/ 6 w 350"/>
                <a:gd name="T15" fmla="*/ 16 h 478"/>
                <a:gd name="T16" fmla="*/ 7 w 350"/>
                <a:gd name="T17" fmla="*/ 0 h 478"/>
                <a:gd name="T18" fmla="*/ 167 w 350"/>
                <a:gd name="T19" fmla="*/ 0 h 478"/>
                <a:gd name="T20" fmla="*/ 327 w 350"/>
                <a:gd name="T21" fmla="*/ 113 h 478"/>
                <a:gd name="T22" fmla="*/ 297 w 350"/>
                <a:gd name="T23" fmla="*/ 175 h 478"/>
                <a:gd name="T24" fmla="*/ 244 w 350"/>
                <a:gd name="T25" fmla="*/ 209 h 478"/>
                <a:gd name="T26" fmla="*/ 296 w 350"/>
                <a:gd name="T27" fmla="*/ 237 h 478"/>
                <a:gd name="T28" fmla="*/ 333 w 350"/>
                <a:gd name="T29" fmla="*/ 305 h 478"/>
                <a:gd name="T30" fmla="*/ 6 w 350"/>
                <a:gd name="T31" fmla="*/ 443 h 478"/>
                <a:gd name="T32" fmla="*/ 162 w 350"/>
                <a:gd name="T33" fmla="*/ 199 h 478"/>
                <a:gd name="T34" fmla="*/ 250 w 350"/>
                <a:gd name="T35" fmla="*/ 59 h 478"/>
                <a:gd name="T36" fmla="*/ 105 w 350"/>
                <a:gd name="T37" fmla="*/ 43 h 478"/>
                <a:gd name="T38" fmla="*/ 105 w 350"/>
                <a:gd name="T39" fmla="*/ 171 h 478"/>
                <a:gd name="T40" fmla="*/ 106 w 350"/>
                <a:gd name="T41" fmla="*/ 199 h 478"/>
                <a:gd name="T42" fmla="*/ 162 w 350"/>
                <a:gd name="T43" fmla="*/ 199 h 478"/>
                <a:gd name="T44" fmla="*/ 105 w 350"/>
                <a:gd name="T45" fmla="*/ 412 h 478"/>
                <a:gd name="T46" fmla="*/ 267 w 350"/>
                <a:gd name="T47" fmla="*/ 304 h 478"/>
                <a:gd name="T48" fmla="*/ 123 w 350"/>
                <a:gd name="T49" fmla="*/ 227 h 478"/>
                <a:gd name="T50" fmla="*/ 105 w 350"/>
                <a:gd name="T51" fmla="*/ 238 h 478"/>
                <a:gd name="T52" fmla="*/ 105 w 350"/>
                <a:gd name="T53" fmla="*/ 303 h 478"/>
                <a:gd name="T54" fmla="*/ 105 w 350"/>
                <a:gd name="T55" fmla="*/ 41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0" h="478">
                  <a:moveTo>
                    <a:pt x="6" y="443"/>
                  </a:moveTo>
                  <a:cubicBezTo>
                    <a:pt x="0" y="420"/>
                    <a:pt x="21" y="426"/>
                    <a:pt x="33" y="415"/>
                  </a:cubicBezTo>
                  <a:cubicBezTo>
                    <a:pt x="47" y="403"/>
                    <a:pt x="44" y="377"/>
                    <a:pt x="44" y="361"/>
                  </a:cubicBezTo>
                  <a:cubicBezTo>
                    <a:pt x="44" y="346"/>
                    <a:pt x="44" y="331"/>
                    <a:pt x="44" y="316"/>
                  </a:cubicBezTo>
                  <a:cubicBezTo>
                    <a:pt x="44" y="253"/>
                    <a:pt x="44" y="190"/>
                    <a:pt x="44" y="127"/>
                  </a:cubicBezTo>
                  <a:cubicBezTo>
                    <a:pt x="44" y="112"/>
                    <a:pt x="44" y="97"/>
                    <a:pt x="44" y="82"/>
                  </a:cubicBezTo>
                  <a:cubicBezTo>
                    <a:pt x="44" y="67"/>
                    <a:pt x="46" y="46"/>
                    <a:pt x="37" y="33"/>
                  </a:cubicBezTo>
                  <a:cubicBezTo>
                    <a:pt x="30" y="23"/>
                    <a:pt x="17" y="19"/>
                    <a:pt x="6" y="16"/>
                  </a:cubicBezTo>
                  <a:cubicBezTo>
                    <a:pt x="5" y="14"/>
                    <a:pt x="7" y="0"/>
                    <a:pt x="7" y="0"/>
                  </a:cubicBezTo>
                  <a:cubicBezTo>
                    <a:pt x="60" y="0"/>
                    <a:pt x="114" y="0"/>
                    <a:pt x="167" y="0"/>
                  </a:cubicBezTo>
                  <a:cubicBezTo>
                    <a:pt x="244" y="0"/>
                    <a:pt x="338" y="14"/>
                    <a:pt x="327" y="113"/>
                  </a:cubicBezTo>
                  <a:cubicBezTo>
                    <a:pt x="325" y="137"/>
                    <a:pt x="314" y="159"/>
                    <a:pt x="297" y="175"/>
                  </a:cubicBezTo>
                  <a:cubicBezTo>
                    <a:pt x="291" y="182"/>
                    <a:pt x="244" y="206"/>
                    <a:pt x="244" y="209"/>
                  </a:cubicBezTo>
                  <a:cubicBezTo>
                    <a:pt x="244" y="211"/>
                    <a:pt x="290" y="232"/>
                    <a:pt x="296" y="237"/>
                  </a:cubicBezTo>
                  <a:cubicBezTo>
                    <a:pt x="317" y="254"/>
                    <a:pt x="330" y="279"/>
                    <a:pt x="333" y="305"/>
                  </a:cubicBezTo>
                  <a:cubicBezTo>
                    <a:pt x="350" y="478"/>
                    <a:pt x="115" y="443"/>
                    <a:pt x="6" y="443"/>
                  </a:cubicBezTo>
                  <a:close/>
                  <a:moveTo>
                    <a:pt x="162" y="199"/>
                  </a:moveTo>
                  <a:cubicBezTo>
                    <a:pt x="230" y="199"/>
                    <a:pt x="300" y="128"/>
                    <a:pt x="250" y="59"/>
                  </a:cubicBezTo>
                  <a:cubicBezTo>
                    <a:pt x="232" y="34"/>
                    <a:pt x="105" y="7"/>
                    <a:pt x="105" y="43"/>
                  </a:cubicBezTo>
                  <a:cubicBezTo>
                    <a:pt x="105" y="85"/>
                    <a:pt x="105" y="128"/>
                    <a:pt x="105" y="171"/>
                  </a:cubicBezTo>
                  <a:cubicBezTo>
                    <a:pt x="105" y="174"/>
                    <a:pt x="103" y="199"/>
                    <a:pt x="106" y="199"/>
                  </a:cubicBezTo>
                  <a:cubicBezTo>
                    <a:pt x="125" y="199"/>
                    <a:pt x="143" y="199"/>
                    <a:pt x="162" y="199"/>
                  </a:cubicBezTo>
                  <a:close/>
                  <a:moveTo>
                    <a:pt x="105" y="412"/>
                  </a:moveTo>
                  <a:cubicBezTo>
                    <a:pt x="187" y="420"/>
                    <a:pt x="278" y="410"/>
                    <a:pt x="267" y="304"/>
                  </a:cubicBezTo>
                  <a:cubicBezTo>
                    <a:pt x="260" y="226"/>
                    <a:pt x="183" y="227"/>
                    <a:pt x="123" y="227"/>
                  </a:cubicBezTo>
                  <a:cubicBezTo>
                    <a:pt x="107" y="227"/>
                    <a:pt x="105" y="223"/>
                    <a:pt x="105" y="238"/>
                  </a:cubicBezTo>
                  <a:cubicBezTo>
                    <a:pt x="105" y="260"/>
                    <a:pt x="105" y="281"/>
                    <a:pt x="105" y="303"/>
                  </a:cubicBezTo>
                  <a:cubicBezTo>
                    <a:pt x="105" y="339"/>
                    <a:pt x="105" y="376"/>
                    <a:pt x="105" y="41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04"/>
            <p:cNvSpPr>
              <a:spLocks/>
            </p:cNvSpPr>
            <p:nvPr/>
          </p:nvSpPr>
          <p:spPr bwMode="auto">
            <a:xfrm>
              <a:off x="9860756" y="5110957"/>
              <a:ext cx="87313" cy="120650"/>
            </a:xfrm>
            <a:custGeom>
              <a:avLst/>
              <a:gdLst>
                <a:gd name="T0" fmla="*/ 318 w 321"/>
                <a:gd name="T1" fmla="*/ 0 h 447"/>
                <a:gd name="T2" fmla="*/ 318 w 321"/>
                <a:gd name="T3" fmla="*/ 73 h 447"/>
                <a:gd name="T4" fmla="*/ 318 w 321"/>
                <a:gd name="T5" fmla="*/ 98 h 447"/>
                <a:gd name="T6" fmla="*/ 302 w 321"/>
                <a:gd name="T7" fmla="*/ 98 h 447"/>
                <a:gd name="T8" fmla="*/ 281 w 321"/>
                <a:gd name="T9" fmla="*/ 83 h 447"/>
                <a:gd name="T10" fmla="*/ 209 w 321"/>
                <a:gd name="T11" fmla="*/ 29 h 447"/>
                <a:gd name="T12" fmla="*/ 120 w 321"/>
                <a:gd name="T13" fmla="*/ 29 h 447"/>
                <a:gd name="T14" fmla="*/ 113 w 321"/>
                <a:gd name="T15" fmla="*/ 63 h 447"/>
                <a:gd name="T16" fmla="*/ 113 w 321"/>
                <a:gd name="T17" fmla="*/ 164 h 447"/>
                <a:gd name="T18" fmla="*/ 123 w 321"/>
                <a:gd name="T19" fmla="*/ 199 h 447"/>
                <a:gd name="T20" fmla="*/ 212 w 321"/>
                <a:gd name="T21" fmla="*/ 189 h 447"/>
                <a:gd name="T22" fmla="*/ 237 w 321"/>
                <a:gd name="T23" fmla="*/ 150 h 447"/>
                <a:gd name="T24" fmla="*/ 259 w 321"/>
                <a:gd name="T25" fmla="*/ 153 h 447"/>
                <a:gd name="T26" fmla="*/ 259 w 321"/>
                <a:gd name="T27" fmla="*/ 240 h 447"/>
                <a:gd name="T28" fmla="*/ 237 w 321"/>
                <a:gd name="T29" fmla="*/ 275 h 447"/>
                <a:gd name="T30" fmla="*/ 213 w 321"/>
                <a:gd name="T31" fmla="*/ 237 h 447"/>
                <a:gd name="T32" fmla="*/ 167 w 321"/>
                <a:gd name="T33" fmla="*/ 227 h 447"/>
                <a:gd name="T34" fmla="*/ 113 w 321"/>
                <a:gd name="T35" fmla="*/ 231 h 447"/>
                <a:gd name="T36" fmla="*/ 113 w 321"/>
                <a:gd name="T37" fmla="*/ 312 h 447"/>
                <a:gd name="T38" fmla="*/ 113 w 321"/>
                <a:gd name="T39" fmla="*/ 399 h 447"/>
                <a:gd name="T40" fmla="*/ 144 w 321"/>
                <a:gd name="T41" fmla="*/ 414 h 447"/>
                <a:gd name="T42" fmla="*/ 240 w 321"/>
                <a:gd name="T43" fmla="*/ 411 h 447"/>
                <a:gd name="T44" fmla="*/ 282 w 321"/>
                <a:gd name="T45" fmla="*/ 354 h 447"/>
                <a:gd name="T46" fmla="*/ 321 w 321"/>
                <a:gd name="T47" fmla="*/ 329 h 447"/>
                <a:gd name="T48" fmla="*/ 310 w 321"/>
                <a:gd name="T49" fmla="*/ 443 h 447"/>
                <a:gd name="T50" fmla="*/ 148 w 321"/>
                <a:gd name="T51" fmla="*/ 443 h 447"/>
                <a:gd name="T52" fmla="*/ 59 w 321"/>
                <a:gd name="T53" fmla="*/ 443 h 447"/>
                <a:gd name="T54" fmla="*/ 15 w 321"/>
                <a:gd name="T55" fmla="*/ 443 h 447"/>
                <a:gd name="T56" fmla="*/ 42 w 321"/>
                <a:gd name="T57" fmla="*/ 415 h 447"/>
                <a:gd name="T58" fmla="*/ 53 w 321"/>
                <a:gd name="T59" fmla="*/ 361 h 447"/>
                <a:gd name="T60" fmla="*/ 53 w 321"/>
                <a:gd name="T61" fmla="*/ 310 h 447"/>
                <a:gd name="T62" fmla="*/ 53 w 321"/>
                <a:gd name="T63" fmla="*/ 121 h 447"/>
                <a:gd name="T64" fmla="*/ 53 w 321"/>
                <a:gd name="T65" fmla="*/ 81 h 447"/>
                <a:gd name="T66" fmla="*/ 36 w 321"/>
                <a:gd name="T67" fmla="*/ 24 h 447"/>
                <a:gd name="T68" fmla="*/ 15 w 321"/>
                <a:gd name="T69" fmla="*/ 12 h 447"/>
                <a:gd name="T70" fmla="*/ 16 w 321"/>
                <a:gd name="T71" fmla="*/ 0 h 447"/>
                <a:gd name="T72" fmla="*/ 315 w 321"/>
                <a:gd name="T73" fmla="*/ 0 h 447"/>
                <a:gd name="T74" fmla="*/ 318 w 321"/>
                <a:gd name="T75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1" h="447">
                  <a:moveTo>
                    <a:pt x="318" y="0"/>
                  </a:moveTo>
                  <a:cubicBezTo>
                    <a:pt x="318" y="25"/>
                    <a:pt x="318" y="49"/>
                    <a:pt x="318" y="73"/>
                  </a:cubicBezTo>
                  <a:cubicBezTo>
                    <a:pt x="318" y="76"/>
                    <a:pt x="320" y="96"/>
                    <a:pt x="318" y="98"/>
                  </a:cubicBezTo>
                  <a:cubicBezTo>
                    <a:pt x="316" y="99"/>
                    <a:pt x="303" y="98"/>
                    <a:pt x="302" y="98"/>
                  </a:cubicBezTo>
                  <a:cubicBezTo>
                    <a:pt x="285" y="98"/>
                    <a:pt x="288" y="102"/>
                    <a:pt x="281" y="83"/>
                  </a:cubicBezTo>
                  <a:cubicBezTo>
                    <a:pt x="267" y="45"/>
                    <a:pt x="250" y="29"/>
                    <a:pt x="209" y="29"/>
                  </a:cubicBezTo>
                  <a:cubicBezTo>
                    <a:pt x="179" y="29"/>
                    <a:pt x="150" y="29"/>
                    <a:pt x="120" y="29"/>
                  </a:cubicBezTo>
                  <a:cubicBezTo>
                    <a:pt x="107" y="29"/>
                    <a:pt x="113" y="52"/>
                    <a:pt x="113" y="63"/>
                  </a:cubicBezTo>
                  <a:cubicBezTo>
                    <a:pt x="113" y="97"/>
                    <a:pt x="113" y="130"/>
                    <a:pt x="113" y="164"/>
                  </a:cubicBezTo>
                  <a:cubicBezTo>
                    <a:pt x="113" y="179"/>
                    <a:pt x="106" y="199"/>
                    <a:pt x="123" y="199"/>
                  </a:cubicBezTo>
                  <a:cubicBezTo>
                    <a:pt x="145" y="199"/>
                    <a:pt x="195" y="207"/>
                    <a:pt x="212" y="189"/>
                  </a:cubicBezTo>
                  <a:cubicBezTo>
                    <a:pt x="224" y="178"/>
                    <a:pt x="221" y="150"/>
                    <a:pt x="237" y="150"/>
                  </a:cubicBezTo>
                  <a:cubicBezTo>
                    <a:pt x="241" y="150"/>
                    <a:pt x="259" y="147"/>
                    <a:pt x="259" y="153"/>
                  </a:cubicBezTo>
                  <a:cubicBezTo>
                    <a:pt x="259" y="182"/>
                    <a:pt x="259" y="211"/>
                    <a:pt x="259" y="240"/>
                  </a:cubicBezTo>
                  <a:cubicBezTo>
                    <a:pt x="259" y="269"/>
                    <a:pt x="267" y="275"/>
                    <a:pt x="237" y="275"/>
                  </a:cubicBezTo>
                  <a:cubicBezTo>
                    <a:pt x="221" y="275"/>
                    <a:pt x="223" y="248"/>
                    <a:pt x="213" y="237"/>
                  </a:cubicBezTo>
                  <a:cubicBezTo>
                    <a:pt x="201" y="225"/>
                    <a:pt x="182" y="227"/>
                    <a:pt x="167" y="227"/>
                  </a:cubicBezTo>
                  <a:cubicBezTo>
                    <a:pt x="158" y="227"/>
                    <a:pt x="113" y="222"/>
                    <a:pt x="113" y="231"/>
                  </a:cubicBezTo>
                  <a:cubicBezTo>
                    <a:pt x="113" y="258"/>
                    <a:pt x="113" y="285"/>
                    <a:pt x="113" y="312"/>
                  </a:cubicBezTo>
                  <a:cubicBezTo>
                    <a:pt x="113" y="341"/>
                    <a:pt x="113" y="370"/>
                    <a:pt x="113" y="399"/>
                  </a:cubicBezTo>
                  <a:cubicBezTo>
                    <a:pt x="113" y="421"/>
                    <a:pt x="122" y="414"/>
                    <a:pt x="144" y="414"/>
                  </a:cubicBezTo>
                  <a:cubicBezTo>
                    <a:pt x="174" y="414"/>
                    <a:pt x="211" y="419"/>
                    <a:pt x="240" y="411"/>
                  </a:cubicBezTo>
                  <a:cubicBezTo>
                    <a:pt x="265" y="404"/>
                    <a:pt x="275" y="376"/>
                    <a:pt x="282" y="354"/>
                  </a:cubicBezTo>
                  <a:cubicBezTo>
                    <a:pt x="291" y="324"/>
                    <a:pt x="292" y="329"/>
                    <a:pt x="321" y="329"/>
                  </a:cubicBezTo>
                  <a:cubicBezTo>
                    <a:pt x="320" y="345"/>
                    <a:pt x="321" y="443"/>
                    <a:pt x="310" y="443"/>
                  </a:cubicBezTo>
                  <a:cubicBezTo>
                    <a:pt x="256" y="443"/>
                    <a:pt x="202" y="443"/>
                    <a:pt x="148" y="443"/>
                  </a:cubicBezTo>
                  <a:cubicBezTo>
                    <a:pt x="118" y="443"/>
                    <a:pt x="89" y="443"/>
                    <a:pt x="59" y="443"/>
                  </a:cubicBezTo>
                  <a:cubicBezTo>
                    <a:pt x="52" y="443"/>
                    <a:pt x="20" y="447"/>
                    <a:pt x="15" y="443"/>
                  </a:cubicBezTo>
                  <a:cubicBezTo>
                    <a:pt x="0" y="429"/>
                    <a:pt x="37" y="420"/>
                    <a:pt x="42" y="415"/>
                  </a:cubicBezTo>
                  <a:cubicBezTo>
                    <a:pt x="55" y="403"/>
                    <a:pt x="53" y="377"/>
                    <a:pt x="53" y="361"/>
                  </a:cubicBezTo>
                  <a:cubicBezTo>
                    <a:pt x="53" y="344"/>
                    <a:pt x="53" y="327"/>
                    <a:pt x="53" y="310"/>
                  </a:cubicBezTo>
                  <a:cubicBezTo>
                    <a:pt x="53" y="247"/>
                    <a:pt x="53" y="184"/>
                    <a:pt x="53" y="121"/>
                  </a:cubicBezTo>
                  <a:cubicBezTo>
                    <a:pt x="53" y="108"/>
                    <a:pt x="53" y="94"/>
                    <a:pt x="53" y="81"/>
                  </a:cubicBezTo>
                  <a:cubicBezTo>
                    <a:pt x="53" y="63"/>
                    <a:pt x="55" y="35"/>
                    <a:pt x="36" y="24"/>
                  </a:cubicBezTo>
                  <a:cubicBezTo>
                    <a:pt x="29" y="20"/>
                    <a:pt x="15" y="21"/>
                    <a:pt x="15" y="12"/>
                  </a:cubicBezTo>
                  <a:cubicBezTo>
                    <a:pt x="15" y="11"/>
                    <a:pt x="13" y="0"/>
                    <a:pt x="16" y="0"/>
                  </a:cubicBezTo>
                  <a:cubicBezTo>
                    <a:pt x="116" y="0"/>
                    <a:pt x="216" y="0"/>
                    <a:pt x="315" y="0"/>
                  </a:cubicBezTo>
                  <a:cubicBezTo>
                    <a:pt x="316" y="0"/>
                    <a:pt x="317" y="0"/>
                    <a:pt x="318" y="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05"/>
            <p:cNvSpPr>
              <a:spLocks noEditPoints="1"/>
            </p:cNvSpPr>
            <p:nvPr/>
          </p:nvSpPr>
          <p:spPr bwMode="auto">
            <a:xfrm>
              <a:off x="9954419" y="5109370"/>
              <a:ext cx="112713" cy="122237"/>
            </a:xfrm>
            <a:custGeom>
              <a:avLst/>
              <a:gdLst>
                <a:gd name="T0" fmla="*/ 263 w 416"/>
                <a:gd name="T1" fmla="*/ 451 h 451"/>
                <a:gd name="T2" fmla="*/ 294 w 416"/>
                <a:gd name="T3" fmla="*/ 423 h 451"/>
                <a:gd name="T4" fmla="*/ 297 w 416"/>
                <a:gd name="T5" fmla="*/ 361 h 451"/>
                <a:gd name="T6" fmla="*/ 273 w 416"/>
                <a:gd name="T7" fmla="*/ 304 h 451"/>
                <a:gd name="T8" fmla="*/ 130 w 416"/>
                <a:gd name="T9" fmla="*/ 306 h 451"/>
                <a:gd name="T10" fmla="*/ 106 w 416"/>
                <a:gd name="T11" fmla="*/ 394 h 451"/>
                <a:gd name="T12" fmla="*/ 146 w 416"/>
                <a:gd name="T13" fmla="*/ 435 h 451"/>
                <a:gd name="T14" fmla="*/ 136 w 416"/>
                <a:gd name="T15" fmla="*/ 451 h 451"/>
                <a:gd name="T16" fmla="*/ 48 w 416"/>
                <a:gd name="T17" fmla="*/ 451 h 451"/>
                <a:gd name="T18" fmla="*/ 13 w 416"/>
                <a:gd name="T19" fmla="*/ 451 h 451"/>
                <a:gd name="T20" fmla="*/ 16 w 416"/>
                <a:gd name="T21" fmla="*/ 432 h 451"/>
                <a:gd name="T22" fmla="*/ 86 w 416"/>
                <a:gd name="T23" fmla="*/ 307 h 451"/>
                <a:gd name="T24" fmla="*/ 154 w 416"/>
                <a:gd name="T25" fmla="*/ 125 h 451"/>
                <a:gd name="T26" fmla="*/ 200 w 416"/>
                <a:gd name="T27" fmla="*/ 4 h 451"/>
                <a:gd name="T28" fmla="*/ 251 w 416"/>
                <a:gd name="T29" fmla="*/ 3 h 451"/>
                <a:gd name="T30" fmla="*/ 262 w 416"/>
                <a:gd name="T31" fmla="*/ 38 h 451"/>
                <a:gd name="T32" fmla="*/ 356 w 416"/>
                <a:gd name="T33" fmla="*/ 347 h 451"/>
                <a:gd name="T34" fmla="*/ 369 w 416"/>
                <a:gd name="T35" fmla="*/ 387 h 451"/>
                <a:gd name="T36" fmla="*/ 413 w 416"/>
                <a:gd name="T37" fmla="*/ 435 h 451"/>
                <a:gd name="T38" fmla="*/ 408 w 416"/>
                <a:gd name="T39" fmla="*/ 451 h 451"/>
                <a:gd name="T40" fmla="*/ 263 w 416"/>
                <a:gd name="T41" fmla="*/ 451 h 451"/>
                <a:gd name="T42" fmla="*/ 139 w 416"/>
                <a:gd name="T43" fmla="*/ 276 h 451"/>
                <a:gd name="T44" fmla="*/ 274 w 416"/>
                <a:gd name="T45" fmla="*/ 276 h 451"/>
                <a:gd name="T46" fmla="*/ 213 w 416"/>
                <a:gd name="T47" fmla="*/ 67 h 451"/>
                <a:gd name="T48" fmla="*/ 139 w 416"/>
                <a:gd name="T49" fmla="*/ 27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6" h="451">
                  <a:moveTo>
                    <a:pt x="263" y="451"/>
                  </a:moveTo>
                  <a:cubicBezTo>
                    <a:pt x="257" y="427"/>
                    <a:pt x="282" y="435"/>
                    <a:pt x="294" y="423"/>
                  </a:cubicBezTo>
                  <a:cubicBezTo>
                    <a:pt x="310" y="408"/>
                    <a:pt x="302" y="378"/>
                    <a:pt x="297" y="361"/>
                  </a:cubicBezTo>
                  <a:cubicBezTo>
                    <a:pt x="293" y="345"/>
                    <a:pt x="290" y="304"/>
                    <a:pt x="273" y="304"/>
                  </a:cubicBezTo>
                  <a:cubicBezTo>
                    <a:pt x="256" y="304"/>
                    <a:pt x="133" y="295"/>
                    <a:pt x="130" y="306"/>
                  </a:cubicBezTo>
                  <a:cubicBezTo>
                    <a:pt x="120" y="334"/>
                    <a:pt x="106" y="364"/>
                    <a:pt x="106" y="394"/>
                  </a:cubicBezTo>
                  <a:cubicBezTo>
                    <a:pt x="106" y="420"/>
                    <a:pt x="122" y="431"/>
                    <a:pt x="146" y="435"/>
                  </a:cubicBezTo>
                  <a:cubicBezTo>
                    <a:pt x="153" y="446"/>
                    <a:pt x="145" y="451"/>
                    <a:pt x="136" y="451"/>
                  </a:cubicBezTo>
                  <a:cubicBezTo>
                    <a:pt x="107" y="451"/>
                    <a:pt x="78" y="451"/>
                    <a:pt x="48" y="451"/>
                  </a:cubicBezTo>
                  <a:cubicBezTo>
                    <a:pt x="36" y="451"/>
                    <a:pt x="25" y="451"/>
                    <a:pt x="13" y="451"/>
                  </a:cubicBezTo>
                  <a:cubicBezTo>
                    <a:pt x="0" y="451"/>
                    <a:pt x="9" y="435"/>
                    <a:pt x="16" y="432"/>
                  </a:cubicBezTo>
                  <a:cubicBezTo>
                    <a:pt x="56" y="416"/>
                    <a:pt x="71" y="345"/>
                    <a:pt x="86" y="307"/>
                  </a:cubicBezTo>
                  <a:cubicBezTo>
                    <a:pt x="109" y="246"/>
                    <a:pt x="131" y="186"/>
                    <a:pt x="154" y="125"/>
                  </a:cubicBezTo>
                  <a:cubicBezTo>
                    <a:pt x="169" y="85"/>
                    <a:pt x="185" y="44"/>
                    <a:pt x="200" y="4"/>
                  </a:cubicBezTo>
                  <a:cubicBezTo>
                    <a:pt x="201" y="2"/>
                    <a:pt x="248" y="0"/>
                    <a:pt x="251" y="3"/>
                  </a:cubicBezTo>
                  <a:cubicBezTo>
                    <a:pt x="257" y="8"/>
                    <a:pt x="260" y="31"/>
                    <a:pt x="262" y="38"/>
                  </a:cubicBezTo>
                  <a:cubicBezTo>
                    <a:pt x="293" y="141"/>
                    <a:pt x="325" y="244"/>
                    <a:pt x="356" y="347"/>
                  </a:cubicBezTo>
                  <a:cubicBezTo>
                    <a:pt x="360" y="360"/>
                    <a:pt x="364" y="374"/>
                    <a:pt x="369" y="387"/>
                  </a:cubicBezTo>
                  <a:cubicBezTo>
                    <a:pt x="377" y="409"/>
                    <a:pt x="387" y="428"/>
                    <a:pt x="413" y="435"/>
                  </a:cubicBezTo>
                  <a:cubicBezTo>
                    <a:pt x="416" y="442"/>
                    <a:pt x="415" y="451"/>
                    <a:pt x="408" y="451"/>
                  </a:cubicBezTo>
                  <a:cubicBezTo>
                    <a:pt x="359" y="451"/>
                    <a:pt x="311" y="451"/>
                    <a:pt x="263" y="451"/>
                  </a:cubicBezTo>
                  <a:close/>
                  <a:moveTo>
                    <a:pt x="139" y="276"/>
                  </a:moveTo>
                  <a:cubicBezTo>
                    <a:pt x="184" y="276"/>
                    <a:pt x="229" y="276"/>
                    <a:pt x="274" y="276"/>
                  </a:cubicBezTo>
                  <a:cubicBezTo>
                    <a:pt x="254" y="206"/>
                    <a:pt x="233" y="136"/>
                    <a:pt x="213" y="67"/>
                  </a:cubicBezTo>
                  <a:cubicBezTo>
                    <a:pt x="188" y="136"/>
                    <a:pt x="164" y="206"/>
                    <a:pt x="139" y="276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06"/>
            <p:cNvSpPr>
              <a:spLocks/>
            </p:cNvSpPr>
            <p:nvPr/>
          </p:nvSpPr>
          <p:spPr bwMode="auto">
            <a:xfrm>
              <a:off x="10062369" y="5110957"/>
              <a:ext cx="98425" cy="120650"/>
            </a:xfrm>
            <a:custGeom>
              <a:avLst/>
              <a:gdLst>
                <a:gd name="T0" fmla="*/ 2 w 363"/>
                <a:gd name="T1" fmla="*/ 0 h 445"/>
                <a:gd name="T2" fmla="*/ 314 w 363"/>
                <a:gd name="T3" fmla="*/ 0 h 445"/>
                <a:gd name="T4" fmla="*/ 352 w 363"/>
                <a:gd name="T5" fmla="*/ 0 h 445"/>
                <a:gd name="T6" fmla="*/ 353 w 363"/>
                <a:gd name="T7" fmla="*/ 69 h 445"/>
                <a:gd name="T8" fmla="*/ 337 w 363"/>
                <a:gd name="T9" fmla="*/ 113 h 445"/>
                <a:gd name="T10" fmla="*/ 310 w 363"/>
                <a:gd name="T11" fmla="*/ 78 h 445"/>
                <a:gd name="T12" fmla="*/ 269 w 363"/>
                <a:gd name="T13" fmla="*/ 30 h 445"/>
                <a:gd name="T14" fmla="*/ 208 w 363"/>
                <a:gd name="T15" fmla="*/ 30 h 445"/>
                <a:gd name="T16" fmla="*/ 208 w 363"/>
                <a:gd name="T17" fmla="*/ 81 h 445"/>
                <a:gd name="T18" fmla="*/ 208 w 363"/>
                <a:gd name="T19" fmla="*/ 275 h 445"/>
                <a:gd name="T20" fmla="*/ 216 w 363"/>
                <a:gd name="T21" fmla="*/ 409 h 445"/>
                <a:gd name="T22" fmla="*/ 251 w 363"/>
                <a:gd name="T23" fmla="*/ 438 h 445"/>
                <a:gd name="T24" fmla="*/ 238 w 363"/>
                <a:gd name="T25" fmla="*/ 443 h 445"/>
                <a:gd name="T26" fmla="*/ 142 w 363"/>
                <a:gd name="T27" fmla="*/ 443 h 445"/>
                <a:gd name="T28" fmla="*/ 106 w 363"/>
                <a:gd name="T29" fmla="*/ 443 h 445"/>
                <a:gd name="T30" fmla="*/ 103 w 363"/>
                <a:gd name="T31" fmla="*/ 431 h 445"/>
                <a:gd name="T32" fmla="*/ 133 w 363"/>
                <a:gd name="T33" fmla="*/ 415 h 445"/>
                <a:gd name="T34" fmla="*/ 147 w 363"/>
                <a:gd name="T35" fmla="*/ 336 h 445"/>
                <a:gd name="T36" fmla="*/ 147 w 363"/>
                <a:gd name="T37" fmla="*/ 101 h 445"/>
                <a:gd name="T38" fmla="*/ 147 w 363"/>
                <a:gd name="T39" fmla="*/ 30 h 445"/>
                <a:gd name="T40" fmla="*/ 113 w 363"/>
                <a:gd name="T41" fmla="*/ 29 h 445"/>
                <a:gd name="T42" fmla="*/ 52 w 363"/>
                <a:gd name="T43" fmla="*/ 60 h 445"/>
                <a:gd name="T44" fmla="*/ 18 w 363"/>
                <a:gd name="T45" fmla="*/ 113 h 445"/>
                <a:gd name="T46" fmla="*/ 2 w 363"/>
                <a:gd name="T47" fmla="*/ 97 h 445"/>
                <a:gd name="T48" fmla="*/ 2 w 363"/>
                <a:gd name="T4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" h="445">
                  <a:moveTo>
                    <a:pt x="2" y="0"/>
                  </a:moveTo>
                  <a:cubicBezTo>
                    <a:pt x="106" y="0"/>
                    <a:pt x="210" y="0"/>
                    <a:pt x="314" y="0"/>
                  </a:cubicBezTo>
                  <a:cubicBezTo>
                    <a:pt x="327" y="0"/>
                    <a:pt x="340" y="0"/>
                    <a:pt x="352" y="0"/>
                  </a:cubicBezTo>
                  <a:cubicBezTo>
                    <a:pt x="353" y="0"/>
                    <a:pt x="353" y="64"/>
                    <a:pt x="353" y="69"/>
                  </a:cubicBezTo>
                  <a:cubicBezTo>
                    <a:pt x="353" y="92"/>
                    <a:pt x="363" y="113"/>
                    <a:pt x="337" y="113"/>
                  </a:cubicBezTo>
                  <a:cubicBezTo>
                    <a:pt x="313" y="113"/>
                    <a:pt x="318" y="99"/>
                    <a:pt x="310" y="78"/>
                  </a:cubicBezTo>
                  <a:cubicBezTo>
                    <a:pt x="303" y="58"/>
                    <a:pt x="292" y="35"/>
                    <a:pt x="269" y="30"/>
                  </a:cubicBezTo>
                  <a:cubicBezTo>
                    <a:pt x="262" y="29"/>
                    <a:pt x="208" y="27"/>
                    <a:pt x="208" y="30"/>
                  </a:cubicBezTo>
                  <a:cubicBezTo>
                    <a:pt x="208" y="47"/>
                    <a:pt x="208" y="64"/>
                    <a:pt x="208" y="81"/>
                  </a:cubicBezTo>
                  <a:cubicBezTo>
                    <a:pt x="208" y="145"/>
                    <a:pt x="208" y="210"/>
                    <a:pt x="208" y="275"/>
                  </a:cubicBezTo>
                  <a:cubicBezTo>
                    <a:pt x="208" y="308"/>
                    <a:pt x="197" y="379"/>
                    <a:pt x="216" y="409"/>
                  </a:cubicBezTo>
                  <a:cubicBezTo>
                    <a:pt x="228" y="426"/>
                    <a:pt x="251" y="417"/>
                    <a:pt x="251" y="438"/>
                  </a:cubicBezTo>
                  <a:cubicBezTo>
                    <a:pt x="251" y="445"/>
                    <a:pt x="244" y="443"/>
                    <a:pt x="238" y="443"/>
                  </a:cubicBezTo>
                  <a:cubicBezTo>
                    <a:pt x="206" y="443"/>
                    <a:pt x="174" y="443"/>
                    <a:pt x="142" y="443"/>
                  </a:cubicBezTo>
                  <a:cubicBezTo>
                    <a:pt x="130" y="443"/>
                    <a:pt x="118" y="443"/>
                    <a:pt x="106" y="443"/>
                  </a:cubicBezTo>
                  <a:cubicBezTo>
                    <a:pt x="101" y="443"/>
                    <a:pt x="103" y="434"/>
                    <a:pt x="103" y="431"/>
                  </a:cubicBezTo>
                  <a:cubicBezTo>
                    <a:pt x="103" y="423"/>
                    <a:pt x="126" y="420"/>
                    <a:pt x="133" y="415"/>
                  </a:cubicBezTo>
                  <a:cubicBezTo>
                    <a:pt x="153" y="399"/>
                    <a:pt x="147" y="360"/>
                    <a:pt x="147" y="336"/>
                  </a:cubicBezTo>
                  <a:cubicBezTo>
                    <a:pt x="147" y="258"/>
                    <a:pt x="147" y="179"/>
                    <a:pt x="147" y="101"/>
                  </a:cubicBezTo>
                  <a:cubicBezTo>
                    <a:pt x="147" y="77"/>
                    <a:pt x="147" y="53"/>
                    <a:pt x="147" y="30"/>
                  </a:cubicBezTo>
                  <a:cubicBezTo>
                    <a:pt x="147" y="28"/>
                    <a:pt x="117" y="29"/>
                    <a:pt x="113" y="29"/>
                  </a:cubicBezTo>
                  <a:cubicBezTo>
                    <a:pt x="85" y="29"/>
                    <a:pt x="65" y="34"/>
                    <a:pt x="52" y="60"/>
                  </a:cubicBezTo>
                  <a:cubicBezTo>
                    <a:pt x="41" y="82"/>
                    <a:pt x="46" y="113"/>
                    <a:pt x="18" y="113"/>
                  </a:cubicBezTo>
                  <a:cubicBezTo>
                    <a:pt x="0" y="113"/>
                    <a:pt x="2" y="114"/>
                    <a:pt x="2" y="97"/>
                  </a:cubicBezTo>
                  <a:cubicBezTo>
                    <a:pt x="2" y="65"/>
                    <a:pt x="2" y="33"/>
                    <a:pt x="2" y="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9085129" y="3748008"/>
            <a:ext cx="854075" cy="1109662"/>
            <a:chOff x="6536531" y="5569745"/>
            <a:chExt cx="854075" cy="1109662"/>
          </a:xfrm>
        </p:grpSpPr>
        <p:sp>
          <p:nvSpPr>
            <p:cNvPr id="229" name="Freeform 107"/>
            <p:cNvSpPr>
              <a:spLocks/>
            </p:cNvSpPr>
            <p:nvPr/>
          </p:nvSpPr>
          <p:spPr bwMode="auto">
            <a:xfrm>
              <a:off x="6658769" y="6631782"/>
              <a:ext cx="41275" cy="47625"/>
            </a:xfrm>
            <a:custGeom>
              <a:avLst/>
              <a:gdLst>
                <a:gd name="T0" fmla="*/ 149 w 153"/>
                <a:gd name="T1" fmla="*/ 147 h 175"/>
                <a:gd name="T2" fmla="*/ 21 w 153"/>
                <a:gd name="T3" fmla="*/ 59 h 175"/>
                <a:gd name="T4" fmla="*/ 91 w 153"/>
                <a:gd name="T5" fmla="*/ 3 h 175"/>
                <a:gd name="T6" fmla="*/ 145 w 153"/>
                <a:gd name="T7" fmla="*/ 6 h 175"/>
                <a:gd name="T8" fmla="*/ 149 w 153"/>
                <a:gd name="T9" fmla="*/ 26 h 175"/>
                <a:gd name="T10" fmla="*/ 40 w 153"/>
                <a:gd name="T11" fmla="*/ 75 h 175"/>
                <a:gd name="T12" fmla="*/ 149 w 153"/>
                <a:gd name="T13" fmla="*/ 130 h 175"/>
                <a:gd name="T14" fmla="*/ 149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49" y="147"/>
                  </a:moveTo>
                  <a:cubicBezTo>
                    <a:pt x="87" y="175"/>
                    <a:pt x="0" y="137"/>
                    <a:pt x="21" y="59"/>
                  </a:cubicBezTo>
                  <a:cubicBezTo>
                    <a:pt x="30" y="27"/>
                    <a:pt x="59" y="7"/>
                    <a:pt x="91" y="3"/>
                  </a:cubicBezTo>
                  <a:cubicBezTo>
                    <a:pt x="108" y="0"/>
                    <a:pt x="128" y="1"/>
                    <a:pt x="145" y="6"/>
                  </a:cubicBezTo>
                  <a:cubicBezTo>
                    <a:pt x="153" y="8"/>
                    <a:pt x="149" y="18"/>
                    <a:pt x="149" y="26"/>
                  </a:cubicBezTo>
                  <a:cubicBezTo>
                    <a:pt x="107" y="6"/>
                    <a:pt x="44" y="20"/>
                    <a:pt x="40" y="75"/>
                  </a:cubicBezTo>
                  <a:cubicBezTo>
                    <a:pt x="36" y="135"/>
                    <a:pt x="103" y="154"/>
                    <a:pt x="149" y="130"/>
                  </a:cubicBezTo>
                  <a:cubicBezTo>
                    <a:pt x="149" y="135"/>
                    <a:pt x="149" y="141"/>
                    <a:pt x="149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08"/>
            <p:cNvSpPr>
              <a:spLocks noEditPoints="1"/>
            </p:cNvSpPr>
            <p:nvPr/>
          </p:nvSpPr>
          <p:spPr bwMode="auto">
            <a:xfrm>
              <a:off x="6704806" y="6631782"/>
              <a:ext cx="46038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8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1 h 156"/>
                <a:gd name="T14" fmla="*/ 144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5"/>
                    <a:pt x="34" y="4"/>
                    <a:pt x="79" y="2"/>
                  </a:cubicBezTo>
                  <a:cubicBezTo>
                    <a:pt x="125" y="0"/>
                    <a:pt x="166" y="28"/>
                    <a:pt x="166" y="78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1"/>
                    <a:pt x="82" y="141"/>
                  </a:cubicBezTo>
                  <a:cubicBezTo>
                    <a:pt x="119" y="141"/>
                    <a:pt x="144" y="117"/>
                    <a:pt x="144" y="80"/>
                  </a:cubicBezTo>
                  <a:cubicBezTo>
                    <a:pt x="144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09"/>
            <p:cNvSpPr>
              <a:spLocks/>
            </p:cNvSpPr>
            <p:nvPr/>
          </p:nvSpPr>
          <p:spPr bwMode="auto">
            <a:xfrm>
              <a:off x="6758781" y="6631782"/>
              <a:ext cx="50800" cy="42862"/>
            </a:xfrm>
            <a:custGeom>
              <a:avLst/>
              <a:gdLst>
                <a:gd name="T0" fmla="*/ 181 w 184"/>
                <a:gd name="T1" fmla="*/ 153 h 156"/>
                <a:gd name="T2" fmla="*/ 160 w 184"/>
                <a:gd name="T3" fmla="*/ 150 h 156"/>
                <a:gd name="T4" fmla="*/ 160 w 184"/>
                <a:gd name="T5" fmla="*/ 112 h 156"/>
                <a:gd name="T6" fmla="*/ 162 w 184"/>
                <a:gd name="T7" fmla="*/ 24 h 156"/>
                <a:gd name="T8" fmla="*/ 129 w 184"/>
                <a:gd name="T9" fmla="*/ 91 h 156"/>
                <a:gd name="T10" fmla="*/ 105 w 184"/>
                <a:gd name="T11" fmla="*/ 136 h 156"/>
                <a:gd name="T12" fmla="*/ 93 w 184"/>
                <a:gd name="T13" fmla="*/ 153 h 156"/>
                <a:gd name="T14" fmla="*/ 78 w 184"/>
                <a:gd name="T15" fmla="*/ 138 h 156"/>
                <a:gd name="T16" fmla="*/ 55 w 184"/>
                <a:gd name="T17" fmla="*/ 94 h 156"/>
                <a:gd name="T18" fmla="*/ 21 w 184"/>
                <a:gd name="T19" fmla="*/ 24 h 156"/>
                <a:gd name="T20" fmla="*/ 22 w 184"/>
                <a:gd name="T21" fmla="*/ 152 h 156"/>
                <a:gd name="T22" fmla="*/ 2 w 184"/>
                <a:gd name="T23" fmla="*/ 153 h 156"/>
                <a:gd name="T24" fmla="*/ 2 w 184"/>
                <a:gd name="T25" fmla="*/ 140 h 156"/>
                <a:gd name="T26" fmla="*/ 2 w 184"/>
                <a:gd name="T27" fmla="*/ 66 h 156"/>
                <a:gd name="T28" fmla="*/ 2 w 184"/>
                <a:gd name="T29" fmla="*/ 7 h 156"/>
                <a:gd name="T30" fmla="*/ 31 w 184"/>
                <a:gd name="T31" fmla="*/ 8 h 156"/>
                <a:gd name="T32" fmla="*/ 64 w 184"/>
                <a:gd name="T33" fmla="*/ 72 h 156"/>
                <a:gd name="T34" fmla="*/ 91 w 184"/>
                <a:gd name="T35" fmla="*/ 126 h 156"/>
                <a:gd name="T36" fmla="*/ 131 w 184"/>
                <a:gd name="T37" fmla="*/ 49 h 156"/>
                <a:gd name="T38" fmla="*/ 152 w 184"/>
                <a:gd name="T39" fmla="*/ 10 h 156"/>
                <a:gd name="T40" fmla="*/ 179 w 184"/>
                <a:gd name="T41" fmla="*/ 4 h 156"/>
                <a:gd name="T42" fmla="*/ 181 w 184"/>
                <a:gd name="T43" fmla="*/ 73 h 156"/>
                <a:gd name="T44" fmla="*/ 181 w 184"/>
                <a:gd name="T4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56">
                  <a:moveTo>
                    <a:pt x="181" y="153"/>
                  </a:moveTo>
                  <a:cubicBezTo>
                    <a:pt x="176" y="153"/>
                    <a:pt x="160" y="156"/>
                    <a:pt x="160" y="150"/>
                  </a:cubicBezTo>
                  <a:cubicBezTo>
                    <a:pt x="160" y="138"/>
                    <a:pt x="160" y="125"/>
                    <a:pt x="160" y="112"/>
                  </a:cubicBezTo>
                  <a:cubicBezTo>
                    <a:pt x="160" y="83"/>
                    <a:pt x="159" y="53"/>
                    <a:pt x="162" y="24"/>
                  </a:cubicBezTo>
                  <a:cubicBezTo>
                    <a:pt x="152" y="46"/>
                    <a:pt x="141" y="69"/>
                    <a:pt x="129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2" y="141"/>
                    <a:pt x="100" y="153"/>
                    <a:pt x="93" y="153"/>
                  </a:cubicBezTo>
                  <a:cubicBezTo>
                    <a:pt x="83" y="153"/>
                    <a:pt x="83" y="147"/>
                    <a:pt x="78" y="138"/>
                  </a:cubicBezTo>
                  <a:cubicBezTo>
                    <a:pt x="71" y="124"/>
                    <a:pt x="63" y="109"/>
                    <a:pt x="55" y="94"/>
                  </a:cubicBezTo>
                  <a:cubicBezTo>
                    <a:pt x="43" y="71"/>
                    <a:pt x="30" y="48"/>
                    <a:pt x="21" y="24"/>
                  </a:cubicBezTo>
                  <a:cubicBezTo>
                    <a:pt x="25" y="66"/>
                    <a:pt x="22" y="110"/>
                    <a:pt x="22" y="152"/>
                  </a:cubicBezTo>
                  <a:cubicBezTo>
                    <a:pt x="22" y="153"/>
                    <a:pt x="3" y="155"/>
                    <a:pt x="2" y="153"/>
                  </a:cubicBezTo>
                  <a:cubicBezTo>
                    <a:pt x="0" y="152"/>
                    <a:pt x="2" y="142"/>
                    <a:pt x="2" y="140"/>
                  </a:cubicBezTo>
                  <a:cubicBezTo>
                    <a:pt x="2" y="115"/>
                    <a:pt x="2" y="90"/>
                    <a:pt x="2" y="66"/>
                  </a:cubicBezTo>
                  <a:cubicBezTo>
                    <a:pt x="2" y="46"/>
                    <a:pt x="2" y="26"/>
                    <a:pt x="2" y="7"/>
                  </a:cubicBezTo>
                  <a:cubicBezTo>
                    <a:pt x="2" y="1"/>
                    <a:pt x="27" y="1"/>
                    <a:pt x="31" y="8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3" y="89"/>
                    <a:pt x="85" y="107"/>
                    <a:pt x="91" y="126"/>
                  </a:cubicBezTo>
                  <a:cubicBezTo>
                    <a:pt x="107" y="104"/>
                    <a:pt x="118" y="74"/>
                    <a:pt x="131" y="49"/>
                  </a:cubicBezTo>
                  <a:cubicBezTo>
                    <a:pt x="138" y="36"/>
                    <a:pt x="145" y="23"/>
                    <a:pt x="152" y="10"/>
                  </a:cubicBezTo>
                  <a:cubicBezTo>
                    <a:pt x="157" y="0"/>
                    <a:pt x="168" y="4"/>
                    <a:pt x="179" y="4"/>
                  </a:cubicBezTo>
                  <a:cubicBezTo>
                    <a:pt x="184" y="4"/>
                    <a:pt x="181" y="66"/>
                    <a:pt x="181" y="73"/>
                  </a:cubicBezTo>
                  <a:cubicBezTo>
                    <a:pt x="181" y="100"/>
                    <a:pt x="181" y="126"/>
                    <a:pt x="181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0"/>
            <p:cNvSpPr>
              <a:spLocks noEditPoints="1"/>
            </p:cNvSpPr>
            <p:nvPr/>
          </p:nvSpPr>
          <p:spPr bwMode="auto">
            <a:xfrm>
              <a:off x="6819106" y="6631782"/>
              <a:ext cx="34925" cy="42862"/>
            </a:xfrm>
            <a:custGeom>
              <a:avLst/>
              <a:gdLst>
                <a:gd name="T0" fmla="*/ 25 w 126"/>
                <a:gd name="T1" fmla="*/ 96 h 157"/>
                <a:gd name="T2" fmla="*/ 25 w 126"/>
                <a:gd name="T3" fmla="*/ 147 h 157"/>
                <a:gd name="T4" fmla="*/ 4 w 126"/>
                <a:gd name="T5" fmla="*/ 147 h 157"/>
                <a:gd name="T6" fmla="*/ 4 w 126"/>
                <a:gd name="T7" fmla="*/ 25 h 157"/>
                <a:gd name="T8" fmla="*/ 9 w 126"/>
                <a:gd name="T9" fmla="*/ 3 h 157"/>
                <a:gd name="T10" fmla="*/ 75 w 126"/>
                <a:gd name="T11" fmla="*/ 5 h 157"/>
                <a:gd name="T12" fmla="*/ 99 w 126"/>
                <a:gd name="T13" fmla="*/ 79 h 157"/>
                <a:gd name="T14" fmla="*/ 25 w 126"/>
                <a:gd name="T15" fmla="*/ 96 h 157"/>
                <a:gd name="T16" fmla="*/ 25 w 126"/>
                <a:gd name="T17" fmla="*/ 19 h 157"/>
                <a:gd name="T18" fmla="*/ 25 w 126"/>
                <a:gd name="T19" fmla="*/ 65 h 157"/>
                <a:gd name="T20" fmla="*/ 26 w 126"/>
                <a:gd name="T21" fmla="*/ 80 h 157"/>
                <a:gd name="T22" fmla="*/ 52 w 126"/>
                <a:gd name="T23" fmla="*/ 80 h 157"/>
                <a:gd name="T24" fmla="*/ 83 w 126"/>
                <a:gd name="T25" fmla="*/ 28 h 157"/>
                <a:gd name="T26" fmla="*/ 25 w 126"/>
                <a:gd name="T27" fmla="*/ 1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7">
                  <a:moveTo>
                    <a:pt x="25" y="96"/>
                  </a:moveTo>
                  <a:cubicBezTo>
                    <a:pt x="25" y="113"/>
                    <a:pt x="25" y="130"/>
                    <a:pt x="25" y="147"/>
                  </a:cubicBezTo>
                  <a:cubicBezTo>
                    <a:pt x="25" y="155"/>
                    <a:pt x="4" y="157"/>
                    <a:pt x="4" y="147"/>
                  </a:cubicBezTo>
                  <a:cubicBezTo>
                    <a:pt x="4" y="106"/>
                    <a:pt x="4" y="66"/>
                    <a:pt x="4" y="25"/>
                  </a:cubicBezTo>
                  <a:cubicBezTo>
                    <a:pt x="4" y="17"/>
                    <a:pt x="0" y="3"/>
                    <a:pt x="9" y="3"/>
                  </a:cubicBezTo>
                  <a:cubicBezTo>
                    <a:pt x="31" y="3"/>
                    <a:pt x="54" y="0"/>
                    <a:pt x="75" y="5"/>
                  </a:cubicBezTo>
                  <a:cubicBezTo>
                    <a:pt x="109" y="13"/>
                    <a:pt x="126" y="53"/>
                    <a:pt x="99" y="79"/>
                  </a:cubicBezTo>
                  <a:cubicBezTo>
                    <a:pt x="79" y="98"/>
                    <a:pt x="50" y="96"/>
                    <a:pt x="25" y="96"/>
                  </a:cubicBezTo>
                  <a:close/>
                  <a:moveTo>
                    <a:pt x="25" y="19"/>
                  </a:moveTo>
                  <a:cubicBezTo>
                    <a:pt x="25" y="34"/>
                    <a:pt x="25" y="50"/>
                    <a:pt x="25" y="65"/>
                  </a:cubicBezTo>
                  <a:cubicBezTo>
                    <a:pt x="25" y="67"/>
                    <a:pt x="24" y="80"/>
                    <a:pt x="26" y="80"/>
                  </a:cubicBezTo>
                  <a:cubicBezTo>
                    <a:pt x="34" y="80"/>
                    <a:pt x="43" y="80"/>
                    <a:pt x="52" y="80"/>
                  </a:cubicBezTo>
                  <a:cubicBezTo>
                    <a:pt x="76" y="78"/>
                    <a:pt x="107" y="52"/>
                    <a:pt x="83" y="28"/>
                  </a:cubicBezTo>
                  <a:cubicBezTo>
                    <a:pt x="68" y="15"/>
                    <a:pt x="43" y="19"/>
                    <a:pt x="25" y="19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1"/>
            <p:cNvSpPr>
              <a:spLocks noEditPoints="1"/>
            </p:cNvSpPr>
            <p:nvPr/>
          </p:nvSpPr>
          <p:spPr bwMode="auto">
            <a:xfrm>
              <a:off x="6854031" y="6633370"/>
              <a:ext cx="41275" cy="39687"/>
            </a:xfrm>
            <a:custGeom>
              <a:avLst/>
              <a:gdLst>
                <a:gd name="T0" fmla="*/ 156 w 156"/>
                <a:gd name="T1" fmla="*/ 149 h 151"/>
                <a:gd name="T2" fmla="*/ 133 w 156"/>
                <a:gd name="T3" fmla="*/ 149 h 151"/>
                <a:gd name="T4" fmla="*/ 120 w 156"/>
                <a:gd name="T5" fmla="*/ 120 h 151"/>
                <a:gd name="T6" fmla="*/ 111 w 156"/>
                <a:gd name="T7" fmla="*/ 107 h 151"/>
                <a:gd name="T8" fmla="*/ 79 w 156"/>
                <a:gd name="T9" fmla="*/ 107 h 151"/>
                <a:gd name="T10" fmla="*/ 45 w 156"/>
                <a:gd name="T11" fmla="*/ 107 h 151"/>
                <a:gd name="T12" fmla="*/ 36 w 156"/>
                <a:gd name="T13" fmla="*/ 117 h 151"/>
                <a:gd name="T14" fmla="*/ 23 w 156"/>
                <a:gd name="T15" fmla="*/ 148 h 151"/>
                <a:gd name="T16" fmla="*/ 0 w 156"/>
                <a:gd name="T17" fmla="*/ 149 h 151"/>
                <a:gd name="T18" fmla="*/ 36 w 156"/>
                <a:gd name="T19" fmla="*/ 69 h 151"/>
                <a:gd name="T20" fmla="*/ 59 w 156"/>
                <a:gd name="T21" fmla="*/ 17 h 151"/>
                <a:gd name="T22" fmla="*/ 76 w 156"/>
                <a:gd name="T23" fmla="*/ 0 h 151"/>
                <a:gd name="T24" fmla="*/ 95 w 156"/>
                <a:gd name="T25" fmla="*/ 15 h 151"/>
                <a:gd name="T26" fmla="*/ 118 w 156"/>
                <a:gd name="T27" fmla="*/ 66 h 151"/>
                <a:gd name="T28" fmla="*/ 156 w 156"/>
                <a:gd name="T29" fmla="*/ 149 h 151"/>
                <a:gd name="T30" fmla="*/ 108 w 156"/>
                <a:gd name="T31" fmla="*/ 91 h 151"/>
                <a:gd name="T32" fmla="*/ 78 w 156"/>
                <a:gd name="T33" fmla="*/ 18 h 151"/>
                <a:gd name="T34" fmla="*/ 47 w 156"/>
                <a:gd name="T35" fmla="*/ 91 h 151"/>
                <a:gd name="T36" fmla="*/ 108 w 156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1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39"/>
                    <a:pt x="125" y="130"/>
                    <a:pt x="120" y="120"/>
                  </a:cubicBezTo>
                  <a:cubicBezTo>
                    <a:pt x="118" y="115"/>
                    <a:pt x="117" y="107"/>
                    <a:pt x="111" y="107"/>
                  </a:cubicBezTo>
                  <a:cubicBezTo>
                    <a:pt x="100" y="107"/>
                    <a:pt x="90" y="107"/>
                    <a:pt x="79" y="107"/>
                  </a:cubicBezTo>
                  <a:cubicBezTo>
                    <a:pt x="68" y="107"/>
                    <a:pt x="56" y="107"/>
                    <a:pt x="45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7"/>
                    <a:pt x="27" y="137"/>
                    <a:pt x="23" y="148"/>
                  </a:cubicBezTo>
                  <a:cubicBezTo>
                    <a:pt x="21" y="151"/>
                    <a:pt x="4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3" y="52"/>
                    <a:pt x="51" y="34"/>
                    <a:pt x="59" y="17"/>
                  </a:cubicBezTo>
                  <a:cubicBezTo>
                    <a:pt x="64" y="5"/>
                    <a:pt x="63" y="0"/>
                    <a:pt x="76" y="0"/>
                  </a:cubicBezTo>
                  <a:cubicBezTo>
                    <a:pt x="91" y="0"/>
                    <a:pt x="89" y="1"/>
                    <a:pt x="95" y="15"/>
                  </a:cubicBezTo>
                  <a:cubicBezTo>
                    <a:pt x="103" y="32"/>
                    <a:pt x="111" y="49"/>
                    <a:pt x="118" y="66"/>
                  </a:cubicBezTo>
                  <a:cubicBezTo>
                    <a:pt x="131" y="94"/>
                    <a:pt x="143" y="121"/>
                    <a:pt x="156" y="149"/>
                  </a:cubicBezTo>
                  <a:close/>
                  <a:moveTo>
                    <a:pt x="108" y="91"/>
                  </a:moveTo>
                  <a:cubicBezTo>
                    <a:pt x="98" y="68"/>
                    <a:pt x="82" y="43"/>
                    <a:pt x="78" y="18"/>
                  </a:cubicBezTo>
                  <a:cubicBezTo>
                    <a:pt x="69" y="42"/>
                    <a:pt x="57" y="67"/>
                    <a:pt x="47" y="91"/>
                  </a:cubicBezTo>
                  <a:cubicBezTo>
                    <a:pt x="67" y="91"/>
                    <a:pt x="87" y="91"/>
                    <a:pt x="108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2"/>
            <p:cNvSpPr>
              <a:spLocks/>
            </p:cNvSpPr>
            <p:nvPr/>
          </p:nvSpPr>
          <p:spPr bwMode="auto">
            <a:xfrm>
              <a:off x="6901656" y="6631782"/>
              <a:ext cx="39688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3 w 145"/>
                <a:gd name="T7" fmla="*/ 25 h 157"/>
                <a:gd name="T8" fmla="*/ 23 w 145"/>
                <a:gd name="T9" fmla="*/ 88 h 157"/>
                <a:gd name="T10" fmla="*/ 23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2 h 157"/>
                <a:gd name="T24" fmla="*/ 125 w 145"/>
                <a:gd name="T25" fmla="*/ 131 h 157"/>
                <a:gd name="T26" fmla="*/ 124 w 145"/>
                <a:gd name="T27" fmla="*/ 47 h 157"/>
                <a:gd name="T28" fmla="*/ 124 w 145"/>
                <a:gd name="T29" fmla="*/ 6 h 157"/>
                <a:gd name="T30" fmla="*/ 145 w 145"/>
                <a:gd name="T31" fmla="*/ 4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4" y="80"/>
                    <a:pt x="43" y="51"/>
                    <a:pt x="23" y="25"/>
                  </a:cubicBezTo>
                  <a:cubicBezTo>
                    <a:pt x="27" y="44"/>
                    <a:pt x="23" y="68"/>
                    <a:pt x="23" y="88"/>
                  </a:cubicBezTo>
                  <a:cubicBezTo>
                    <a:pt x="23" y="110"/>
                    <a:pt x="23" y="131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6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1"/>
                    <a:pt x="30" y="5"/>
                  </a:cubicBezTo>
                  <a:cubicBezTo>
                    <a:pt x="35" y="11"/>
                    <a:pt x="39" y="16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4"/>
                    <a:pt x="124" y="74"/>
                    <a:pt x="124" y="47"/>
                  </a:cubicBezTo>
                  <a:cubicBezTo>
                    <a:pt x="124" y="34"/>
                    <a:pt x="124" y="20"/>
                    <a:pt x="124" y="6"/>
                  </a:cubicBezTo>
                  <a:cubicBezTo>
                    <a:pt x="124" y="0"/>
                    <a:pt x="145" y="5"/>
                    <a:pt x="145" y="4"/>
                  </a:cubicBezTo>
                  <a:cubicBezTo>
                    <a:pt x="145" y="54"/>
                    <a:pt x="145" y="103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3"/>
            <p:cNvSpPr>
              <a:spLocks/>
            </p:cNvSpPr>
            <p:nvPr/>
          </p:nvSpPr>
          <p:spPr bwMode="auto">
            <a:xfrm>
              <a:off x="6947694" y="6631782"/>
              <a:ext cx="36513" cy="42862"/>
            </a:xfrm>
            <a:custGeom>
              <a:avLst/>
              <a:gdLst>
                <a:gd name="T0" fmla="*/ 135 w 135"/>
                <a:gd name="T1" fmla="*/ 2 h 154"/>
                <a:gd name="T2" fmla="*/ 83 w 135"/>
                <a:gd name="T3" fmla="*/ 86 h 154"/>
                <a:gd name="T4" fmla="*/ 77 w 135"/>
                <a:gd name="T5" fmla="*/ 115 h 154"/>
                <a:gd name="T6" fmla="*/ 77 w 135"/>
                <a:gd name="T7" fmla="*/ 144 h 154"/>
                <a:gd name="T8" fmla="*/ 68 w 135"/>
                <a:gd name="T9" fmla="*/ 151 h 154"/>
                <a:gd name="T10" fmla="*/ 56 w 135"/>
                <a:gd name="T11" fmla="*/ 147 h 154"/>
                <a:gd name="T12" fmla="*/ 56 w 135"/>
                <a:gd name="T13" fmla="*/ 118 h 154"/>
                <a:gd name="T14" fmla="*/ 52 w 135"/>
                <a:gd name="T15" fmla="*/ 88 h 154"/>
                <a:gd name="T16" fmla="*/ 0 w 135"/>
                <a:gd name="T17" fmla="*/ 2 h 154"/>
                <a:gd name="T18" fmla="*/ 23 w 135"/>
                <a:gd name="T19" fmla="*/ 2 h 154"/>
                <a:gd name="T20" fmla="*/ 38 w 135"/>
                <a:gd name="T21" fmla="*/ 26 h 154"/>
                <a:gd name="T22" fmla="*/ 67 w 135"/>
                <a:gd name="T23" fmla="*/ 78 h 154"/>
                <a:gd name="T24" fmla="*/ 98 w 135"/>
                <a:gd name="T25" fmla="*/ 26 h 154"/>
                <a:gd name="T26" fmla="*/ 113 w 135"/>
                <a:gd name="T27" fmla="*/ 3 h 154"/>
                <a:gd name="T28" fmla="*/ 135 w 135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4">
                  <a:moveTo>
                    <a:pt x="135" y="2"/>
                  </a:moveTo>
                  <a:cubicBezTo>
                    <a:pt x="118" y="30"/>
                    <a:pt x="100" y="58"/>
                    <a:pt x="83" y="86"/>
                  </a:cubicBezTo>
                  <a:cubicBezTo>
                    <a:pt x="76" y="97"/>
                    <a:pt x="77" y="101"/>
                    <a:pt x="77" y="115"/>
                  </a:cubicBezTo>
                  <a:cubicBezTo>
                    <a:pt x="77" y="124"/>
                    <a:pt x="77" y="134"/>
                    <a:pt x="77" y="144"/>
                  </a:cubicBezTo>
                  <a:cubicBezTo>
                    <a:pt x="77" y="152"/>
                    <a:pt x="77" y="151"/>
                    <a:pt x="68" y="151"/>
                  </a:cubicBezTo>
                  <a:cubicBezTo>
                    <a:pt x="62" y="151"/>
                    <a:pt x="56" y="154"/>
                    <a:pt x="56" y="147"/>
                  </a:cubicBezTo>
                  <a:cubicBezTo>
                    <a:pt x="56" y="137"/>
                    <a:pt x="56" y="128"/>
                    <a:pt x="56" y="118"/>
                  </a:cubicBezTo>
                  <a:cubicBezTo>
                    <a:pt x="56" y="106"/>
                    <a:pt x="58" y="99"/>
                    <a:pt x="52" y="88"/>
                  </a:cubicBezTo>
                  <a:cubicBezTo>
                    <a:pt x="34" y="60"/>
                    <a:pt x="17" y="31"/>
                    <a:pt x="0" y="2"/>
                  </a:cubicBezTo>
                  <a:cubicBezTo>
                    <a:pt x="3" y="2"/>
                    <a:pt x="22" y="0"/>
                    <a:pt x="23" y="2"/>
                  </a:cubicBezTo>
                  <a:cubicBezTo>
                    <a:pt x="28" y="10"/>
                    <a:pt x="33" y="18"/>
                    <a:pt x="38" y="26"/>
                  </a:cubicBezTo>
                  <a:cubicBezTo>
                    <a:pt x="48" y="43"/>
                    <a:pt x="58" y="61"/>
                    <a:pt x="67" y="78"/>
                  </a:cubicBezTo>
                  <a:cubicBezTo>
                    <a:pt x="74" y="60"/>
                    <a:pt x="88" y="43"/>
                    <a:pt x="98" y="26"/>
                  </a:cubicBezTo>
                  <a:cubicBezTo>
                    <a:pt x="103" y="18"/>
                    <a:pt x="108" y="10"/>
                    <a:pt x="113" y="3"/>
                  </a:cubicBezTo>
                  <a:cubicBezTo>
                    <a:pt x="115" y="0"/>
                    <a:pt x="131" y="2"/>
                    <a:pt x="135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4"/>
            <p:cNvSpPr>
              <a:spLocks/>
            </p:cNvSpPr>
            <p:nvPr/>
          </p:nvSpPr>
          <p:spPr bwMode="auto">
            <a:xfrm>
              <a:off x="7003256" y="6631782"/>
              <a:ext cx="34925" cy="42862"/>
            </a:xfrm>
            <a:custGeom>
              <a:avLst/>
              <a:gdLst>
                <a:gd name="T0" fmla="*/ 17 w 131"/>
                <a:gd name="T1" fmla="*/ 147 h 160"/>
                <a:gd name="T2" fmla="*/ 17 w 131"/>
                <a:gd name="T3" fmla="*/ 126 h 160"/>
                <a:gd name="T4" fmla="*/ 102 w 131"/>
                <a:gd name="T5" fmla="*/ 117 h 160"/>
                <a:gd name="T6" fmla="*/ 23 w 131"/>
                <a:gd name="T7" fmla="*/ 60 h 160"/>
                <a:gd name="T8" fmla="*/ 67 w 131"/>
                <a:gd name="T9" fmla="*/ 2 h 160"/>
                <a:gd name="T10" fmla="*/ 113 w 131"/>
                <a:gd name="T11" fmla="*/ 5 h 160"/>
                <a:gd name="T12" fmla="*/ 116 w 131"/>
                <a:gd name="T13" fmla="*/ 26 h 160"/>
                <a:gd name="T14" fmla="*/ 40 w 131"/>
                <a:gd name="T15" fmla="*/ 34 h 160"/>
                <a:gd name="T16" fmla="*/ 105 w 131"/>
                <a:gd name="T17" fmla="*/ 85 h 160"/>
                <a:gd name="T18" fmla="*/ 105 w 131"/>
                <a:gd name="T19" fmla="*/ 146 h 160"/>
                <a:gd name="T20" fmla="*/ 17 w 131"/>
                <a:gd name="T21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60">
                  <a:moveTo>
                    <a:pt x="17" y="147"/>
                  </a:moveTo>
                  <a:cubicBezTo>
                    <a:pt x="17" y="140"/>
                    <a:pt x="17" y="133"/>
                    <a:pt x="17" y="126"/>
                  </a:cubicBezTo>
                  <a:cubicBezTo>
                    <a:pt x="34" y="139"/>
                    <a:pt x="102" y="154"/>
                    <a:pt x="102" y="117"/>
                  </a:cubicBezTo>
                  <a:cubicBezTo>
                    <a:pt x="102" y="86"/>
                    <a:pt x="39" y="81"/>
                    <a:pt x="23" y="60"/>
                  </a:cubicBezTo>
                  <a:cubicBezTo>
                    <a:pt x="0" y="28"/>
                    <a:pt x="41" y="5"/>
                    <a:pt x="67" y="2"/>
                  </a:cubicBezTo>
                  <a:cubicBezTo>
                    <a:pt x="82" y="0"/>
                    <a:pt x="99" y="1"/>
                    <a:pt x="113" y="5"/>
                  </a:cubicBezTo>
                  <a:cubicBezTo>
                    <a:pt x="119" y="8"/>
                    <a:pt x="116" y="20"/>
                    <a:pt x="116" y="26"/>
                  </a:cubicBezTo>
                  <a:cubicBezTo>
                    <a:pt x="99" y="16"/>
                    <a:pt x="48" y="8"/>
                    <a:pt x="40" y="34"/>
                  </a:cubicBezTo>
                  <a:cubicBezTo>
                    <a:pt x="31" y="63"/>
                    <a:pt x="89" y="74"/>
                    <a:pt x="105" y="85"/>
                  </a:cubicBezTo>
                  <a:cubicBezTo>
                    <a:pt x="128" y="101"/>
                    <a:pt x="131" y="132"/>
                    <a:pt x="105" y="146"/>
                  </a:cubicBezTo>
                  <a:cubicBezTo>
                    <a:pt x="82" y="159"/>
                    <a:pt x="40" y="160"/>
                    <a:pt x="17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5"/>
            <p:cNvSpPr>
              <a:spLocks/>
            </p:cNvSpPr>
            <p:nvPr/>
          </p:nvSpPr>
          <p:spPr bwMode="auto">
            <a:xfrm>
              <a:off x="7044531" y="6631782"/>
              <a:ext cx="26988" cy="41275"/>
            </a:xfrm>
            <a:custGeom>
              <a:avLst/>
              <a:gdLst>
                <a:gd name="T0" fmla="*/ 93 w 97"/>
                <a:gd name="T1" fmla="*/ 151 h 151"/>
                <a:gd name="T2" fmla="*/ 28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6 h 151"/>
                <a:gd name="T10" fmla="*/ 2 w 97"/>
                <a:gd name="T11" fmla="*/ 19 h 151"/>
                <a:gd name="T12" fmla="*/ 2 w 97"/>
                <a:gd name="T13" fmla="*/ 2 h 151"/>
                <a:gd name="T14" fmla="*/ 22 w 97"/>
                <a:gd name="T15" fmla="*/ 3 h 151"/>
                <a:gd name="T16" fmla="*/ 22 w 97"/>
                <a:gd name="T17" fmla="*/ 27 h 151"/>
                <a:gd name="T18" fmla="*/ 22 w 97"/>
                <a:gd name="T19" fmla="*/ 113 h 151"/>
                <a:gd name="T20" fmla="*/ 22 w 97"/>
                <a:gd name="T21" fmla="*/ 135 h 151"/>
                <a:gd name="T22" fmla="*/ 45 w 97"/>
                <a:gd name="T23" fmla="*/ 135 h 151"/>
                <a:gd name="T24" fmla="*/ 85 w 97"/>
                <a:gd name="T25" fmla="*/ 135 h 151"/>
                <a:gd name="T26" fmla="*/ 93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3" y="151"/>
                  </a:moveTo>
                  <a:cubicBezTo>
                    <a:pt x="71" y="151"/>
                    <a:pt x="50" y="151"/>
                    <a:pt x="28" y="151"/>
                  </a:cubicBezTo>
                  <a:cubicBezTo>
                    <a:pt x="19" y="151"/>
                    <a:pt x="11" y="151"/>
                    <a:pt x="2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09"/>
                    <a:pt x="2" y="83"/>
                    <a:pt x="2" y="56"/>
                  </a:cubicBezTo>
                  <a:cubicBezTo>
                    <a:pt x="2" y="44"/>
                    <a:pt x="2" y="32"/>
                    <a:pt x="2" y="19"/>
                  </a:cubicBezTo>
                  <a:cubicBezTo>
                    <a:pt x="2" y="17"/>
                    <a:pt x="0" y="4"/>
                    <a:pt x="2" y="2"/>
                  </a:cubicBezTo>
                  <a:cubicBezTo>
                    <a:pt x="3" y="0"/>
                    <a:pt x="22" y="1"/>
                    <a:pt x="22" y="3"/>
                  </a:cubicBezTo>
                  <a:cubicBezTo>
                    <a:pt x="22" y="11"/>
                    <a:pt x="22" y="19"/>
                    <a:pt x="22" y="27"/>
                  </a:cubicBezTo>
                  <a:cubicBezTo>
                    <a:pt x="22" y="56"/>
                    <a:pt x="22" y="84"/>
                    <a:pt x="22" y="113"/>
                  </a:cubicBezTo>
                  <a:cubicBezTo>
                    <a:pt x="22" y="120"/>
                    <a:pt x="22" y="127"/>
                    <a:pt x="22" y="135"/>
                  </a:cubicBezTo>
                  <a:cubicBezTo>
                    <a:pt x="22" y="136"/>
                    <a:pt x="43" y="135"/>
                    <a:pt x="45" y="135"/>
                  </a:cubicBezTo>
                  <a:cubicBezTo>
                    <a:pt x="59" y="135"/>
                    <a:pt x="72" y="135"/>
                    <a:pt x="85" y="135"/>
                  </a:cubicBezTo>
                  <a:cubicBezTo>
                    <a:pt x="97" y="135"/>
                    <a:pt x="93" y="140"/>
                    <a:pt x="93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6"/>
            <p:cNvSpPr>
              <a:spLocks noEditPoints="1"/>
            </p:cNvSpPr>
            <p:nvPr/>
          </p:nvSpPr>
          <p:spPr bwMode="auto">
            <a:xfrm>
              <a:off x="7074694" y="6631782"/>
              <a:ext cx="44450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8 h 156"/>
                <a:gd name="T8" fmla="*/ 82 w 166"/>
                <a:gd name="T9" fmla="*/ 156 h 156"/>
                <a:gd name="T10" fmla="*/ 83 w 166"/>
                <a:gd name="T11" fmla="*/ 18 h 156"/>
                <a:gd name="T12" fmla="*/ 82 w 166"/>
                <a:gd name="T13" fmla="*/ 141 h 156"/>
                <a:gd name="T14" fmla="*/ 144 w 166"/>
                <a:gd name="T15" fmla="*/ 80 h 156"/>
                <a:gd name="T16" fmla="*/ 83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5"/>
                    <a:pt x="34" y="4"/>
                    <a:pt x="79" y="2"/>
                  </a:cubicBezTo>
                  <a:cubicBezTo>
                    <a:pt x="125" y="0"/>
                    <a:pt x="166" y="28"/>
                    <a:pt x="166" y="78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3" y="18"/>
                  </a:moveTo>
                  <a:cubicBezTo>
                    <a:pt x="3" y="18"/>
                    <a:pt x="1" y="141"/>
                    <a:pt x="82" y="141"/>
                  </a:cubicBezTo>
                  <a:cubicBezTo>
                    <a:pt x="119" y="141"/>
                    <a:pt x="144" y="117"/>
                    <a:pt x="144" y="80"/>
                  </a:cubicBezTo>
                  <a:cubicBezTo>
                    <a:pt x="144" y="43"/>
                    <a:pt x="121" y="18"/>
                    <a:pt x="83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7"/>
            <p:cNvSpPr>
              <a:spLocks/>
            </p:cNvSpPr>
            <p:nvPr/>
          </p:nvSpPr>
          <p:spPr bwMode="auto">
            <a:xfrm>
              <a:off x="7123906" y="6631782"/>
              <a:ext cx="41275" cy="44450"/>
            </a:xfrm>
            <a:custGeom>
              <a:avLst/>
              <a:gdLst>
                <a:gd name="T0" fmla="*/ 149 w 151"/>
                <a:gd name="T1" fmla="*/ 143 h 162"/>
                <a:gd name="T2" fmla="*/ 42 w 151"/>
                <a:gd name="T3" fmla="*/ 144 h 162"/>
                <a:gd name="T4" fmla="*/ 9 w 151"/>
                <a:gd name="T5" fmla="*/ 59 h 162"/>
                <a:gd name="T6" fmla="*/ 85 w 151"/>
                <a:gd name="T7" fmla="*/ 2 h 162"/>
                <a:gd name="T8" fmla="*/ 136 w 151"/>
                <a:gd name="T9" fmla="*/ 6 h 162"/>
                <a:gd name="T10" fmla="*/ 145 w 151"/>
                <a:gd name="T11" fmla="*/ 29 h 162"/>
                <a:gd name="T12" fmla="*/ 50 w 151"/>
                <a:gd name="T13" fmla="*/ 31 h 162"/>
                <a:gd name="T14" fmla="*/ 41 w 151"/>
                <a:gd name="T15" fmla="*/ 120 h 162"/>
                <a:gd name="T16" fmla="*/ 81 w 151"/>
                <a:gd name="T17" fmla="*/ 139 h 162"/>
                <a:gd name="T18" fmla="*/ 128 w 151"/>
                <a:gd name="T19" fmla="*/ 132 h 162"/>
                <a:gd name="T20" fmla="*/ 127 w 151"/>
                <a:gd name="T21" fmla="*/ 91 h 162"/>
                <a:gd name="T22" fmla="*/ 99 w 151"/>
                <a:gd name="T23" fmla="*/ 91 h 162"/>
                <a:gd name="T24" fmla="*/ 90 w 151"/>
                <a:gd name="T25" fmla="*/ 81 h 162"/>
                <a:gd name="T26" fmla="*/ 99 w 151"/>
                <a:gd name="T27" fmla="*/ 75 h 162"/>
                <a:gd name="T28" fmla="*/ 130 w 151"/>
                <a:gd name="T29" fmla="*/ 75 h 162"/>
                <a:gd name="T30" fmla="*/ 149 w 151"/>
                <a:gd name="T31" fmla="*/ 75 h 162"/>
                <a:gd name="T32" fmla="*/ 149 w 151"/>
                <a:gd name="T33" fmla="*/ 92 h 162"/>
                <a:gd name="T34" fmla="*/ 149 w 151"/>
                <a:gd name="T35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2">
                  <a:moveTo>
                    <a:pt x="149" y="143"/>
                  </a:moveTo>
                  <a:cubicBezTo>
                    <a:pt x="117" y="158"/>
                    <a:pt x="73" y="162"/>
                    <a:pt x="42" y="144"/>
                  </a:cubicBezTo>
                  <a:cubicBezTo>
                    <a:pt x="12" y="127"/>
                    <a:pt x="0" y="91"/>
                    <a:pt x="9" y="59"/>
                  </a:cubicBezTo>
                  <a:cubicBezTo>
                    <a:pt x="18" y="25"/>
                    <a:pt x="52" y="5"/>
                    <a:pt x="85" y="2"/>
                  </a:cubicBezTo>
                  <a:cubicBezTo>
                    <a:pt x="102" y="0"/>
                    <a:pt x="120" y="1"/>
                    <a:pt x="136" y="6"/>
                  </a:cubicBezTo>
                  <a:cubicBezTo>
                    <a:pt x="149" y="10"/>
                    <a:pt x="145" y="16"/>
                    <a:pt x="145" y="29"/>
                  </a:cubicBezTo>
                  <a:cubicBezTo>
                    <a:pt x="118" y="14"/>
                    <a:pt x="76" y="11"/>
                    <a:pt x="50" y="31"/>
                  </a:cubicBezTo>
                  <a:cubicBezTo>
                    <a:pt x="24" y="52"/>
                    <a:pt x="19" y="95"/>
                    <a:pt x="41" y="120"/>
                  </a:cubicBezTo>
                  <a:cubicBezTo>
                    <a:pt x="52" y="131"/>
                    <a:pt x="66" y="137"/>
                    <a:pt x="81" y="139"/>
                  </a:cubicBezTo>
                  <a:cubicBezTo>
                    <a:pt x="86" y="140"/>
                    <a:pt x="128" y="140"/>
                    <a:pt x="128" y="132"/>
                  </a:cubicBezTo>
                  <a:cubicBezTo>
                    <a:pt x="128" y="127"/>
                    <a:pt x="130" y="91"/>
                    <a:pt x="127" y="91"/>
                  </a:cubicBezTo>
                  <a:cubicBezTo>
                    <a:pt x="117" y="91"/>
                    <a:pt x="108" y="91"/>
                    <a:pt x="99" y="91"/>
                  </a:cubicBezTo>
                  <a:cubicBezTo>
                    <a:pt x="89" y="91"/>
                    <a:pt x="90" y="92"/>
                    <a:pt x="90" y="81"/>
                  </a:cubicBezTo>
                  <a:cubicBezTo>
                    <a:pt x="90" y="73"/>
                    <a:pt x="91" y="75"/>
                    <a:pt x="99" y="75"/>
                  </a:cubicBezTo>
                  <a:cubicBezTo>
                    <a:pt x="109" y="75"/>
                    <a:pt x="120" y="75"/>
                    <a:pt x="130" y="75"/>
                  </a:cubicBezTo>
                  <a:cubicBezTo>
                    <a:pt x="133" y="75"/>
                    <a:pt x="147" y="73"/>
                    <a:pt x="149" y="75"/>
                  </a:cubicBezTo>
                  <a:cubicBezTo>
                    <a:pt x="151" y="77"/>
                    <a:pt x="149" y="89"/>
                    <a:pt x="149" y="92"/>
                  </a:cubicBezTo>
                  <a:cubicBezTo>
                    <a:pt x="149" y="109"/>
                    <a:pt x="149" y="126"/>
                    <a:pt x="149" y="14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"/>
            <p:cNvSpPr>
              <a:spLocks noEditPoints="1"/>
            </p:cNvSpPr>
            <p:nvPr/>
          </p:nvSpPr>
          <p:spPr bwMode="auto">
            <a:xfrm>
              <a:off x="7169944" y="6633370"/>
              <a:ext cx="42863" cy="39687"/>
            </a:xfrm>
            <a:custGeom>
              <a:avLst/>
              <a:gdLst>
                <a:gd name="T0" fmla="*/ 157 w 157"/>
                <a:gd name="T1" fmla="*/ 149 h 151"/>
                <a:gd name="T2" fmla="*/ 134 w 157"/>
                <a:gd name="T3" fmla="*/ 149 h 151"/>
                <a:gd name="T4" fmla="*/ 121 w 157"/>
                <a:gd name="T5" fmla="*/ 120 h 151"/>
                <a:gd name="T6" fmla="*/ 112 w 157"/>
                <a:gd name="T7" fmla="*/ 107 h 151"/>
                <a:gd name="T8" fmla="*/ 80 w 157"/>
                <a:gd name="T9" fmla="*/ 107 h 151"/>
                <a:gd name="T10" fmla="*/ 46 w 157"/>
                <a:gd name="T11" fmla="*/ 107 h 151"/>
                <a:gd name="T12" fmla="*/ 37 w 157"/>
                <a:gd name="T13" fmla="*/ 117 h 151"/>
                <a:gd name="T14" fmla="*/ 24 w 157"/>
                <a:gd name="T15" fmla="*/ 148 h 151"/>
                <a:gd name="T16" fmla="*/ 0 w 157"/>
                <a:gd name="T17" fmla="*/ 149 h 151"/>
                <a:gd name="T18" fmla="*/ 36 w 157"/>
                <a:gd name="T19" fmla="*/ 69 h 151"/>
                <a:gd name="T20" fmla="*/ 60 w 157"/>
                <a:gd name="T21" fmla="*/ 17 h 151"/>
                <a:gd name="T22" fmla="*/ 77 w 157"/>
                <a:gd name="T23" fmla="*/ 0 h 151"/>
                <a:gd name="T24" fmla="*/ 96 w 157"/>
                <a:gd name="T25" fmla="*/ 15 h 151"/>
                <a:gd name="T26" fmla="*/ 119 w 157"/>
                <a:gd name="T27" fmla="*/ 66 h 151"/>
                <a:gd name="T28" fmla="*/ 157 w 157"/>
                <a:gd name="T29" fmla="*/ 149 h 151"/>
                <a:gd name="T30" fmla="*/ 109 w 157"/>
                <a:gd name="T31" fmla="*/ 91 h 151"/>
                <a:gd name="T32" fmla="*/ 78 w 157"/>
                <a:gd name="T33" fmla="*/ 18 h 151"/>
                <a:gd name="T34" fmla="*/ 48 w 157"/>
                <a:gd name="T35" fmla="*/ 91 h 151"/>
                <a:gd name="T36" fmla="*/ 109 w 157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1">
                  <a:moveTo>
                    <a:pt x="157" y="149"/>
                  </a:moveTo>
                  <a:cubicBezTo>
                    <a:pt x="154" y="149"/>
                    <a:pt x="135" y="151"/>
                    <a:pt x="134" y="149"/>
                  </a:cubicBezTo>
                  <a:cubicBezTo>
                    <a:pt x="130" y="139"/>
                    <a:pt x="125" y="130"/>
                    <a:pt x="121" y="120"/>
                  </a:cubicBezTo>
                  <a:cubicBezTo>
                    <a:pt x="119" y="115"/>
                    <a:pt x="118" y="107"/>
                    <a:pt x="112" y="107"/>
                  </a:cubicBezTo>
                  <a:cubicBezTo>
                    <a:pt x="101" y="107"/>
                    <a:pt x="91" y="107"/>
                    <a:pt x="80" y="107"/>
                  </a:cubicBezTo>
                  <a:cubicBezTo>
                    <a:pt x="69" y="107"/>
                    <a:pt x="57" y="107"/>
                    <a:pt x="46" y="107"/>
                  </a:cubicBezTo>
                  <a:cubicBezTo>
                    <a:pt x="39" y="107"/>
                    <a:pt x="40" y="110"/>
                    <a:pt x="37" y="117"/>
                  </a:cubicBezTo>
                  <a:cubicBezTo>
                    <a:pt x="32" y="127"/>
                    <a:pt x="28" y="137"/>
                    <a:pt x="24" y="148"/>
                  </a:cubicBezTo>
                  <a:cubicBezTo>
                    <a:pt x="22" y="151"/>
                    <a:pt x="5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4" y="52"/>
                    <a:pt x="52" y="34"/>
                    <a:pt x="60" y="17"/>
                  </a:cubicBezTo>
                  <a:cubicBezTo>
                    <a:pt x="65" y="5"/>
                    <a:pt x="64" y="0"/>
                    <a:pt x="77" y="0"/>
                  </a:cubicBezTo>
                  <a:cubicBezTo>
                    <a:pt x="92" y="0"/>
                    <a:pt x="90" y="1"/>
                    <a:pt x="96" y="15"/>
                  </a:cubicBezTo>
                  <a:cubicBezTo>
                    <a:pt x="104" y="32"/>
                    <a:pt x="111" y="49"/>
                    <a:pt x="119" y="66"/>
                  </a:cubicBezTo>
                  <a:cubicBezTo>
                    <a:pt x="132" y="94"/>
                    <a:pt x="144" y="121"/>
                    <a:pt x="157" y="149"/>
                  </a:cubicBezTo>
                  <a:close/>
                  <a:moveTo>
                    <a:pt x="109" y="91"/>
                  </a:moveTo>
                  <a:cubicBezTo>
                    <a:pt x="99" y="68"/>
                    <a:pt x="83" y="43"/>
                    <a:pt x="78" y="18"/>
                  </a:cubicBezTo>
                  <a:cubicBezTo>
                    <a:pt x="70" y="42"/>
                    <a:pt x="58" y="67"/>
                    <a:pt x="48" y="91"/>
                  </a:cubicBezTo>
                  <a:cubicBezTo>
                    <a:pt x="68" y="91"/>
                    <a:pt x="88" y="91"/>
                    <a:pt x="109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9"/>
            <p:cNvSpPr>
              <a:spLocks/>
            </p:cNvSpPr>
            <p:nvPr/>
          </p:nvSpPr>
          <p:spPr bwMode="auto">
            <a:xfrm>
              <a:off x="7219156" y="6631782"/>
              <a:ext cx="38100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2 w 145"/>
                <a:gd name="T7" fmla="*/ 25 h 157"/>
                <a:gd name="T8" fmla="*/ 23 w 145"/>
                <a:gd name="T9" fmla="*/ 88 h 157"/>
                <a:gd name="T10" fmla="*/ 23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2 h 157"/>
                <a:gd name="T24" fmla="*/ 125 w 145"/>
                <a:gd name="T25" fmla="*/ 131 h 157"/>
                <a:gd name="T26" fmla="*/ 124 w 145"/>
                <a:gd name="T27" fmla="*/ 47 h 157"/>
                <a:gd name="T28" fmla="*/ 124 w 145"/>
                <a:gd name="T29" fmla="*/ 6 h 157"/>
                <a:gd name="T30" fmla="*/ 145 w 145"/>
                <a:gd name="T31" fmla="*/ 4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3" y="80"/>
                    <a:pt x="43" y="51"/>
                    <a:pt x="22" y="25"/>
                  </a:cubicBezTo>
                  <a:cubicBezTo>
                    <a:pt x="26" y="44"/>
                    <a:pt x="23" y="68"/>
                    <a:pt x="23" y="88"/>
                  </a:cubicBezTo>
                  <a:cubicBezTo>
                    <a:pt x="23" y="110"/>
                    <a:pt x="23" y="131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6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7" y="1"/>
                    <a:pt x="30" y="5"/>
                  </a:cubicBezTo>
                  <a:cubicBezTo>
                    <a:pt x="35" y="11"/>
                    <a:pt x="39" y="16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4"/>
                    <a:pt x="124" y="74"/>
                    <a:pt x="124" y="47"/>
                  </a:cubicBezTo>
                  <a:cubicBezTo>
                    <a:pt x="124" y="34"/>
                    <a:pt x="124" y="20"/>
                    <a:pt x="124" y="6"/>
                  </a:cubicBezTo>
                  <a:cubicBezTo>
                    <a:pt x="124" y="0"/>
                    <a:pt x="145" y="5"/>
                    <a:pt x="145" y="4"/>
                  </a:cubicBezTo>
                  <a:cubicBezTo>
                    <a:pt x="145" y="54"/>
                    <a:pt x="145" y="103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0"/>
            <p:cNvSpPr>
              <a:spLocks/>
            </p:cNvSpPr>
            <p:nvPr/>
          </p:nvSpPr>
          <p:spPr bwMode="auto">
            <a:xfrm>
              <a:off x="6552406" y="5830095"/>
              <a:ext cx="460375" cy="300037"/>
            </a:xfrm>
            <a:custGeom>
              <a:avLst/>
              <a:gdLst>
                <a:gd name="T0" fmla="*/ 284 w 1701"/>
                <a:gd name="T1" fmla="*/ 552 h 1104"/>
                <a:gd name="T2" fmla="*/ 552 w 1701"/>
                <a:gd name="T3" fmla="*/ 283 h 1104"/>
                <a:gd name="T4" fmla="*/ 1701 w 1701"/>
                <a:gd name="T5" fmla="*/ 283 h 1104"/>
                <a:gd name="T6" fmla="*/ 1701 w 1701"/>
                <a:gd name="T7" fmla="*/ 0 h 1104"/>
                <a:gd name="T8" fmla="*/ 552 w 1701"/>
                <a:gd name="T9" fmla="*/ 0 h 1104"/>
                <a:gd name="T10" fmla="*/ 162 w 1701"/>
                <a:gd name="T11" fmla="*/ 162 h 1104"/>
                <a:gd name="T12" fmla="*/ 0 w 1701"/>
                <a:gd name="T13" fmla="*/ 552 h 1104"/>
                <a:gd name="T14" fmla="*/ 162 w 1701"/>
                <a:gd name="T15" fmla="*/ 943 h 1104"/>
                <a:gd name="T16" fmla="*/ 552 w 1701"/>
                <a:gd name="T17" fmla="*/ 1104 h 1104"/>
                <a:gd name="T18" fmla="*/ 880 w 1701"/>
                <a:gd name="T19" fmla="*/ 1104 h 1104"/>
                <a:gd name="T20" fmla="*/ 880 w 1701"/>
                <a:gd name="T21" fmla="*/ 821 h 1104"/>
                <a:gd name="T22" fmla="*/ 552 w 1701"/>
                <a:gd name="T23" fmla="*/ 821 h 1104"/>
                <a:gd name="T24" fmla="*/ 284 w 1701"/>
                <a:gd name="T25" fmla="*/ 55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1" h="1104">
                  <a:moveTo>
                    <a:pt x="284" y="552"/>
                  </a:moveTo>
                  <a:cubicBezTo>
                    <a:pt x="284" y="404"/>
                    <a:pt x="404" y="283"/>
                    <a:pt x="552" y="283"/>
                  </a:cubicBezTo>
                  <a:cubicBezTo>
                    <a:pt x="1701" y="283"/>
                    <a:pt x="1701" y="283"/>
                    <a:pt x="1701" y="283"/>
                  </a:cubicBezTo>
                  <a:cubicBezTo>
                    <a:pt x="1701" y="0"/>
                    <a:pt x="1701" y="0"/>
                    <a:pt x="1701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405" y="0"/>
                    <a:pt x="266" y="58"/>
                    <a:pt x="162" y="162"/>
                  </a:cubicBezTo>
                  <a:cubicBezTo>
                    <a:pt x="58" y="266"/>
                    <a:pt x="0" y="405"/>
                    <a:pt x="0" y="552"/>
                  </a:cubicBezTo>
                  <a:cubicBezTo>
                    <a:pt x="0" y="700"/>
                    <a:pt x="58" y="838"/>
                    <a:pt x="162" y="943"/>
                  </a:cubicBezTo>
                  <a:cubicBezTo>
                    <a:pt x="266" y="1047"/>
                    <a:pt x="405" y="1104"/>
                    <a:pt x="552" y="1104"/>
                  </a:cubicBezTo>
                  <a:cubicBezTo>
                    <a:pt x="880" y="1104"/>
                    <a:pt x="880" y="1104"/>
                    <a:pt x="880" y="1104"/>
                  </a:cubicBezTo>
                  <a:cubicBezTo>
                    <a:pt x="880" y="821"/>
                    <a:pt x="880" y="821"/>
                    <a:pt x="880" y="821"/>
                  </a:cubicBezTo>
                  <a:cubicBezTo>
                    <a:pt x="552" y="821"/>
                    <a:pt x="552" y="821"/>
                    <a:pt x="552" y="821"/>
                  </a:cubicBezTo>
                  <a:cubicBezTo>
                    <a:pt x="404" y="821"/>
                    <a:pt x="284" y="701"/>
                    <a:pt x="284" y="55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1"/>
            <p:cNvSpPr>
              <a:spLocks/>
            </p:cNvSpPr>
            <p:nvPr/>
          </p:nvSpPr>
          <p:spPr bwMode="auto">
            <a:xfrm>
              <a:off x="6914356" y="5830095"/>
              <a:ext cx="460375" cy="300037"/>
            </a:xfrm>
            <a:custGeom>
              <a:avLst/>
              <a:gdLst>
                <a:gd name="T0" fmla="*/ 1538 w 1700"/>
                <a:gd name="T1" fmla="*/ 162 h 1104"/>
                <a:gd name="T2" fmla="*/ 1148 w 1700"/>
                <a:gd name="T3" fmla="*/ 0 h 1104"/>
                <a:gd name="T4" fmla="*/ 820 w 1700"/>
                <a:gd name="T5" fmla="*/ 0 h 1104"/>
                <a:gd name="T6" fmla="*/ 820 w 1700"/>
                <a:gd name="T7" fmla="*/ 283 h 1104"/>
                <a:gd name="T8" fmla="*/ 1148 w 1700"/>
                <a:gd name="T9" fmla="*/ 283 h 1104"/>
                <a:gd name="T10" fmla="*/ 1417 w 1700"/>
                <a:gd name="T11" fmla="*/ 552 h 1104"/>
                <a:gd name="T12" fmla="*/ 1148 w 1700"/>
                <a:gd name="T13" fmla="*/ 821 h 1104"/>
                <a:gd name="T14" fmla="*/ 0 w 1700"/>
                <a:gd name="T15" fmla="*/ 821 h 1104"/>
                <a:gd name="T16" fmla="*/ 0 w 1700"/>
                <a:gd name="T17" fmla="*/ 1104 h 1104"/>
                <a:gd name="T18" fmla="*/ 1148 w 1700"/>
                <a:gd name="T19" fmla="*/ 1104 h 1104"/>
                <a:gd name="T20" fmla="*/ 1538 w 1700"/>
                <a:gd name="T21" fmla="*/ 943 h 1104"/>
                <a:gd name="T22" fmla="*/ 1700 w 1700"/>
                <a:gd name="T23" fmla="*/ 552 h 1104"/>
                <a:gd name="T24" fmla="*/ 1538 w 1700"/>
                <a:gd name="T25" fmla="*/ 16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0" h="1104">
                  <a:moveTo>
                    <a:pt x="1538" y="162"/>
                  </a:moveTo>
                  <a:cubicBezTo>
                    <a:pt x="1434" y="58"/>
                    <a:pt x="1296" y="0"/>
                    <a:pt x="1148" y="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20" y="283"/>
                    <a:pt x="820" y="283"/>
                    <a:pt x="820" y="283"/>
                  </a:cubicBezTo>
                  <a:cubicBezTo>
                    <a:pt x="1148" y="283"/>
                    <a:pt x="1148" y="283"/>
                    <a:pt x="1148" y="283"/>
                  </a:cubicBezTo>
                  <a:cubicBezTo>
                    <a:pt x="1296" y="283"/>
                    <a:pt x="1417" y="404"/>
                    <a:pt x="1417" y="552"/>
                  </a:cubicBezTo>
                  <a:cubicBezTo>
                    <a:pt x="1417" y="701"/>
                    <a:pt x="1296" y="821"/>
                    <a:pt x="1148" y="821"/>
                  </a:cubicBezTo>
                  <a:cubicBezTo>
                    <a:pt x="0" y="821"/>
                    <a:pt x="0" y="821"/>
                    <a:pt x="0" y="821"/>
                  </a:cubicBezTo>
                  <a:cubicBezTo>
                    <a:pt x="0" y="1104"/>
                    <a:pt x="0" y="1104"/>
                    <a:pt x="0" y="1104"/>
                  </a:cubicBezTo>
                  <a:cubicBezTo>
                    <a:pt x="1148" y="1104"/>
                    <a:pt x="1148" y="1104"/>
                    <a:pt x="1148" y="1104"/>
                  </a:cubicBezTo>
                  <a:cubicBezTo>
                    <a:pt x="1296" y="1104"/>
                    <a:pt x="1434" y="1047"/>
                    <a:pt x="1538" y="943"/>
                  </a:cubicBezTo>
                  <a:cubicBezTo>
                    <a:pt x="1643" y="838"/>
                    <a:pt x="1700" y="700"/>
                    <a:pt x="1700" y="552"/>
                  </a:cubicBezTo>
                  <a:cubicBezTo>
                    <a:pt x="1700" y="405"/>
                    <a:pt x="1643" y="266"/>
                    <a:pt x="1538" y="16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2"/>
            <p:cNvSpPr>
              <a:spLocks/>
            </p:cNvSpPr>
            <p:nvPr/>
          </p:nvSpPr>
          <p:spPr bwMode="auto">
            <a:xfrm>
              <a:off x="6814344" y="5930107"/>
              <a:ext cx="298450" cy="460375"/>
            </a:xfrm>
            <a:custGeom>
              <a:avLst/>
              <a:gdLst>
                <a:gd name="T0" fmla="*/ 552 w 1104"/>
                <a:gd name="T1" fmla="*/ 1418 h 1701"/>
                <a:gd name="T2" fmla="*/ 283 w 1104"/>
                <a:gd name="T3" fmla="*/ 1149 h 1701"/>
                <a:gd name="T4" fmla="*/ 283 w 1104"/>
                <a:gd name="T5" fmla="*/ 0 h 1701"/>
                <a:gd name="T6" fmla="*/ 0 w 1104"/>
                <a:gd name="T7" fmla="*/ 0 h 1701"/>
                <a:gd name="T8" fmla="*/ 0 w 1104"/>
                <a:gd name="T9" fmla="*/ 1149 h 1701"/>
                <a:gd name="T10" fmla="*/ 162 w 1104"/>
                <a:gd name="T11" fmla="*/ 1540 h 1701"/>
                <a:gd name="T12" fmla="*/ 552 w 1104"/>
                <a:gd name="T13" fmla="*/ 1701 h 1701"/>
                <a:gd name="T14" fmla="*/ 943 w 1104"/>
                <a:gd name="T15" fmla="*/ 1540 h 1701"/>
                <a:gd name="T16" fmla="*/ 1104 w 1104"/>
                <a:gd name="T17" fmla="*/ 1149 h 1701"/>
                <a:gd name="T18" fmla="*/ 1104 w 1104"/>
                <a:gd name="T19" fmla="*/ 821 h 1701"/>
                <a:gd name="T20" fmla="*/ 821 w 1104"/>
                <a:gd name="T21" fmla="*/ 821 h 1701"/>
                <a:gd name="T22" fmla="*/ 821 w 1104"/>
                <a:gd name="T23" fmla="*/ 1149 h 1701"/>
                <a:gd name="T24" fmla="*/ 552 w 1104"/>
                <a:gd name="T25" fmla="*/ 1418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4" h="1701">
                  <a:moveTo>
                    <a:pt x="552" y="1418"/>
                  </a:moveTo>
                  <a:cubicBezTo>
                    <a:pt x="404" y="1418"/>
                    <a:pt x="283" y="1297"/>
                    <a:pt x="283" y="1149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49"/>
                    <a:pt x="0" y="1149"/>
                    <a:pt x="0" y="1149"/>
                  </a:cubicBezTo>
                  <a:cubicBezTo>
                    <a:pt x="0" y="1297"/>
                    <a:pt x="58" y="1435"/>
                    <a:pt x="162" y="1540"/>
                  </a:cubicBezTo>
                  <a:cubicBezTo>
                    <a:pt x="266" y="1644"/>
                    <a:pt x="405" y="1701"/>
                    <a:pt x="552" y="1701"/>
                  </a:cubicBezTo>
                  <a:cubicBezTo>
                    <a:pt x="700" y="1701"/>
                    <a:pt x="838" y="1644"/>
                    <a:pt x="943" y="1540"/>
                  </a:cubicBezTo>
                  <a:cubicBezTo>
                    <a:pt x="1047" y="1435"/>
                    <a:pt x="1104" y="1297"/>
                    <a:pt x="1104" y="1149"/>
                  </a:cubicBezTo>
                  <a:cubicBezTo>
                    <a:pt x="1104" y="821"/>
                    <a:pt x="1104" y="821"/>
                    <a:pt x="1104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1" y="1149"/>
                    <a:pt x="821" y="1149"/>
                    <a:pt x="821" y="1149"/>
                  </a:cubicBezTo>
                  <a:cubicBezTo>
                    <a:pt x="821" y="1297"/>
                    <a:pt x="701" y="1418"/>
                    <a:pt x="552" y="1418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3"/>
            <p:cNvSpPr>
              <a:spLocks/>
            </p:cNvSpPr>
            <p:nvPr/>
          </p:nvSpPr>
          <p:spPr bwMode="auto">
            <a:xfrm>
              <a:off x="6814344" y="5569745"/>
              <a:ext cx="298450" cy="460375"/>
            </a:xfrm>
            <a:custGeom>
              <a:avLst/>
              <a:gdLst>
                <a:gd name="T0" fmla="*/ 162 w 1104"/>
                <a:gd name="T1" fmla="*/ 162 h 1701"/>
                <a:gd name="T2" fmla="*/ 0 w 1104"/>
                <a:gd name="T3" fmla="*/ 553 h 1701"/>
                <a:gd name="T4" fmla="*/ 0 w 1104"/>
                <a:gd name="T5" fmla="*/ 880 h 1701"/>
                <a:gd name="T6" fmla="*/ 283 w 1104"/>
                <a:gd name="T7" fmla="*/ 880 h 1701"/>
                <a:gd name="T8" fmla="*/ 283 w 1104"/>
                <a:gd name="T9" fmla="*/ 553 h 1701"/>
                <a:gd name="T10" fmla="*/ 552 w 1104"/>
                <a:gd name="T11" fmla="*/ 284 h 1701"/>
                <a:gd name="T12" fmla="*/ 821 w 1104"/>
                <a:gd name="T13" fmla="*/ 553 h 1701"/>
                <a:gd name="T14" fmla="*/ 821 w 1104"/>
                <a:gd name="T15" fmla="*/ 1701 h 1701"/>
                <a:gd name="T16" fmla="*/ 1104 w 1104"/>
                <a:gd name="T17" fmla="*/ 1701 h 1701"/>
                <a:gd name="T18" fmla="*/ 1104 w 1104"/>
                <a:gd name="T19" fmla="*/ 553 h 1701"/>
                <a:gd name="T20" fmla="*/ 943 w 1104"/>
                <a:gd name="T21" fmla="*/ 162 h 1701"/>
                <a:gd name="T22" fmla="*/ 552 w 1104"/>
                <a:gd name="T23" fmla="*/ 0 h 1701"/>
                <a:gd name="T24" fmla="*/ 162 w 1104"/>
                <a:gd name="T25" fmla="*/ 162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4" h="1701">
                  <a:moveTo>
                    <a:pt x="162" y="162"/>
                  </a:moveTo>
                  <a:cubicBezTo>
                    <a:pt x="58" y="266"/>
                    <a:pt x="0" y="405"/>
                    <a:pt x="0" y="553"/>
                  </a:cubicBezTo>
                  <a:cubicBezTo>
                    <a:pt x="0" y="880"/>
                    <a:pt x="0" y="880"/>
                    <a:pt x="0" y="880"/>
                  </a:cubicBezTo>
                  <a:cubicBezTo>
                    <a:pt x="283" y="880"/>
                    <a:pt x="283" y="880"/>
                    <a:pt x="283" y="880"/>
                  </a:cubicBezTo>
                  <a:cubicBezTo>
                    <a:pt x="283" y="553"/>
                    <a:pt x="283" y="553"/>
                    <a:pt x="283" y="553"/>
                  </a:cubicBezTo>
                  <a:cubicBezTo>
                    <a:pt x="283" y="404"/>
                    <a:pt x="404" y="284"/>
                    <a:pt x="552" y="284"/>
                  </a:cubicBezTo>
                  <a:cubicBezTo>
                    <a:pt x="701" y="284"/>
                    <a:pt x="821" y="404"/>
                    <a:pt x="821" y="553"/>
                  </a:cubicBezTo>
                  <a:cubicBezTo>
                    <a:pt x="821" y="1701"/>
                    <a:pt x="821" y="1701"/>
                    <a:pt x="821" y="1701"/>
                  </a:cubicBezTo>
                  <a:cubicBezTo>
                    <a:pt x="1104" y="1701"/>
                    <a:pt x="1104" y="1701"/>
                    <a:pt x="1104" y="1701"/>
                  </a:cubicBezTo>
                  <a:cubicBezTo>
                    <a:pt x="1104" y="553"/>
                    <a:pt x="1104" y="553"/>
                    <a:pt x="1104" y="553"/>
                  </a:cubicBezTo>
                  <a:cubicBezTo>
                    <a:pt x="1104" y="405"/>
                    <a:pt x="1047" y="266"/>
                    <a:pt x="943" y="162"/>
                  </a:cubicBezTo>
                  <a:cubicBezTo>
                    <a:pt x="838" y="58"/>
                    <a:pt x="700" y="0"/>
                    <a:pt x="552" y="0"/>
                  </a:cubicBezTo>
                  <a:cubicBezTo>
                    <a:pt x="405" y="0"/>
                    <a:pt x="266" y="58"/>
                    <a:pt x="162" y="162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4"/>
            <p:cNvSpPr>
              <a:spLocks/>
            </p:cNvSpPr>
            <p:nvPr/>
          </p:nvSpPr>
          <p:spPr bwMode="auto">
            <a:xfrm>
              <a:off x="6536531" y="6473032"/>
              <a:ext cx="106363" cy="125412"/>
            </a:xfrm>
            <a:custGeom>
              <a:avLst/>
              <a:gdLst>
                <a:gd name="T0" fmla="*/ 390 w 390"/>
                <a:gd name="T1" fmla="*/ 453 h 461"/>
                <a:gd name="T2" fmla="*/ 324 w 390"/>
                <a:gd name="T3" fmla="*/ 453 h 461"/>
                <a:gd name="T4" fmla="*/ 289 w 390"/>
                <a:gd name="T5" fmla="*/ 444 h 461"/>
                <a:gd name="T6" fmla="*/ 289 w 390"/>
                <a:gd name="T7" fmla="*/ 284 h 461"/>
                <a:gd name="T8" fmla="*/ 275 w 390"/>
                <a:gd name="T9" fmla="*/ 271 h 461"/>
                <a:gd name="T10" fmla="*/ 188 w 390"/>
                <a:gd name="T11" fmla="*/ 271 h 461"/>
                <a:gd name="T12" fmla="*/ 113 w 390"/>
                <a:gd name="T13" fmla="*/ 271 h 461"/>
                <a:gd name="T14" fmla="*/ 103 w 390"/>
                <a:gd name="T15" fmla="*/ 294 h 461"/>
                <a:gd name="T16" fmla="*/ 103 w 390"/>
                <a:gd name="T17" fmla="*/ 450 h 461"/>
                <a:gd name="T18" fmla="*/ 2 w 390"/>
                <a:gd name="T19" fmla="*/ 452 h 461"/>
                <a:gd name="T20" fmla="*/ 2 w 390"/>
                <a:gd name="T21" fmla="*/ 165 h 461"/>
                <a:gd name="T22" fmla="*/ 2 w 390"/>
                <a:gd name="T23" fmla="*/ 22 h 461"/>
                <a:gd name="T24" fmla="*/ 5 w 390"/>
                <a:gd name="T25" fmla="*/ 6 h 461"/>
                <a:gd name="T26" fmla="*/ 87 w 390"/>
                <a:gd name="T27" fmla="*/ 6 h 461"/>
                <a:gd name="T28" fmla="*/ 103 w 390"/>
                <a:gd name="T29" fmla="*/ 24 h 461"/>
                <a:gd name="T30" fmla="*/ 103 w 390"/>
                <a:gd name="T31" fmla="*/ 114 h 461"/>
                <a:gd name="T32" fmla="*/ 103 w 390"/>
                <a:gd name="T33" fmla="*/ 180 h 461"/>
                <a:gd name="T34" fmla="*/ 138 w 390"/>
                <a:gd name="T35" fmla="*/ 184 h 461"/>
                <a:gd name="T36" fmla="*/ 288 w 390"/>
                <a:gd name="T37" fmla="*/ 184 h 461"/>
                <a:gd name="T38" fmla="*/ 289 w 390"/>
                <a:gd name="T39" fmla="*/ 47 h 461"/>
                <a:gd name="T40" fmla="*/ 289 w 390"/>
                <a:gd name="T41" fmla="*/ 6 h 461"/>
                <a:gd name="T42" fmla="*/ 368 w 390"/>
                <a:gd name="T43" fmla="*/ 6 h 461"/>
                <a:gd name="T44" fmla="*/ 390 w 390"/>
                <a:gd name="T45" fmla="*/ 12 h 461"/>
                <a:gd name="T46" fmla="*/ 390 w 390"/>
                <a:gd name="T47" fmla="*/ 60 h 461"/>
                <a:gd name="T48" fmla="*/ 390 w 390"/>
                <a:gd name="T49" fmla="*/ 45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0" h="461">
                  <a:moveTo>
                    <a:pt x="390" y="453"/>
                  </a:moveTo>
                  <a:cubicBezTo>
                    <a:pt x="368" y="453"/>
                    <a:pt x="346" y="453"/>
                    <a:pt x="324" y="453"/>
                  </a:cubicBezTo>
                  <a:cubicBezTo>
                    <a:pt x="309" y="453"/>
                    <a:pt x="289" y="461"/>
                    <a:pt x="289" y="444"/>
                  </a:cubicBezTo>
                  <a:cubicBezTo>
                    <a:pt x="289" y="390"/>
                    <a:pt x="289" y="337"/>
                    <a:pt x="289" y="284"/>
                  </a:cubicBezTo>
                  <a:cubicBezTo>
                    <a:pt x="289" y="269"/>
                    <a:pt x="290" y="271"/>
                    <a:pt x="275" y="271"/>
                  </a:cubicBezTo>
                  <a:cubicBezTo>
                    <a:pt x="246" y="271"/>
                    <a:pt x="217" y="271"/>
                    <a:pt x="188" y="271"/>
                  </a:cubicBezTo>
                  <a:cubicBezTo>
                    <a:pt x="163" y="271"/>
                    <a:pt x="138" y="271"/>
                    <a:pt x="113" y="271"/>
                  </a:cubicBezTo>
                  <a:cubicBezTo>
                    <a:pt x="98" y="271"/>
                    <a:pt x="103" y="279"/>
                    <a:pt x="103" y="294"/>
                  </a:cubicBezTo>
                  <a:cubicBezTo>
                    <a:pt x="103" y="346"/>
                    <a:pt x="103" y="398"/>
                    <a:pt x="103" y="450"/>
                  </a:cubicBezTo>
                  <a:cubicBezTo>
                    <a:pt x="103" y="459"/>
                    <a:pt x="2" y="451"/>
                    <a:pt x="2" y="452"/>
                  </a:cubicBezTo>
                  <a:cubicBezTo>
                    <a:pt x="2" y="357"/>
                    <a:pt x="2" y="261"/>
                    <a:pt x="2" y="165"/>
                  </a:cubicBezTo>
                  <a:cubicBezTo>
                    <a:pt x="2" y="117"/>
                    <a:pt x="2" y="70"/>
                    <a:pt x="2" y="22"/>
                  </a:cubicBezTo>
                  <a:cubicBezTo>
                    <a:pt x="2" y="17"/>
                    <a:pt x="0" y="6"/>
                    <a:pt x="5" y="6"/>
                  </a:cubicBezTo>
                  <a:cubicBezTo>
                    <a:pt x="33" y="6"/>
                    <a:pt x="60" y="6"/>
                    <a:pt x="87" y="6"/>
                  </a:cubicBezTo>
                  <a:cubicBezTo>
                    <a:pt x="106" y="6"/>
                    <a:pt x="103" y="6"/>
                    <a:pt x="103" y="24"/>
                  </a:cubicBezTo>
                  <a:cubicBezTo>
                    <a:pt x="103" y="54"/>
                    <a:pt x="103" y="84"/>
                    <a:pt x="103" y="114"/>
                  </a:cubicBezTo>
                  <a:cubicBezTo>
                    <a:pt x="103" y="136"/>
                    <a:pt x="103" y="158"/>
                    <a:pt x="103" y="180"/>
                  </a:cubicBezTo>
                  <a:cubicBezTo>
                    <a:pt x="103" y="189"/>
                    <a:pt x="131" y="184"/>
                    <a:pt x="138" y="184"/>
                  </a:cubicBezTo>
                  <a:cubicBezTo>
                    <a:pt x="188" y="184"/>
                    <a:pt x="238" y="184"/>
                    <a:pt x="288" y="184"/>
                  </a:cubicBezTo>
                  <a:cubicBezTo>
                    <a:pt x="289" y="184"/>
                    <a:pt x="289" y="58"/>
                    <a:pt x="289" y="47"/>
                  </a:cubicBezTo>
                  <a:cubicBezTo>
                    <a:pt x="289" y="44"/>
                    <a:pt x="288" y="6"/>
                    <a:pt x="289" y="6"/>
                  </a:cubicBezTo>
                  <a:cubicBezTo>
                    <a:pt x="315" y="6"/>
                    <a:pt x="342" y="6"/>
                    <a:pt x="368" y="6"/>
                  </a:cubicBezTo>
                  <a:cubicBezTo>
                    <a:pt x="378" y="6"/>
                    <a:pt x="390" y="0"/>
                    <a:pt x="390" y="12"/>
                  </a:cubicBezTo>
                  <a:cubicBezTo>
                    <a:pt x="390" y="28"/>
                    <a:pt x="390" y="44"/>
                    <a:pt x="390" y="60"/>
                  </a:cubicBezTo>
                  <a:cubicBezTo>
                    <a:pt x="390" y="191"/>
                    <a:pt x="390" y="322"/>
                    <a:pt x="390" y="453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5"/>
            <p:cNvSpPr>
              <a:spLocks/>
            </p:cNvSpPr>
            <p:nvPr/>
          </p:nvSpPr>
          <p:spPr bwMode="auto">
            <a:xfrm>
              <a:off x="6669881" y="6474620"/>
              <a:ext cx="73025" cy="120650"/>
            </a:xfrm>
            <a:custGeom>
              <a:avLst/>
              <a:gdLst>
                <a:gd name="T0" fmla="*/ 271 w 271"/>
                <a:gd name="T1" fmla="*/ 451 h 451"/>
                <a:gd name="T2" fmla="*/ 4 w 271"/>
                <a:gd name="T3" fmla="*/ 451 h 451"/>
                <a:gd name="T4" fmla="*/ 3 w 271"/>
                <a:gd name="T5" fmla="*/ 193 h 451"/>
                <a:gd name="T6" fmla="*/ 3 w 271"/>
                <a:gd name="T7" fmla="*/ 35 h 451"/>
                <a:gd name="T8" fmla="*/ 35 w 271"/>
                <a:gd name="T9" fmla="*/ 4 h 451"/>
                <a:gd name="T10" fmla="*/ 212 w 271"/>
                <a:gd name="T11" fmla="*/ 4 h 451"/>
                <a:gd name="T12" fmla="*/ 260 w 271"/>
                <a:gd name="T13" fmla="*/ 4 h 451"/>
                <a:gd name="T14" fmla="*/ 261 w 271"/>
                <a:gd name="T15" fmla="*/ 67 h 451"/>
                <a:gd name="T16" fmla="*/ 241 w 271"/>
                <a:gd name="T17" fmla="*/ 86 h 451"/>
                <a:gd name="T18" fmla="*/ 156 w 271"/>
                <a:gd name="T19" fmla="*/ 86 h 451"/>
                <a:gd name="T20" fmla="*/ 104 w 271"/>
                <a:gd name="T21" fmla="*/ 86 h 451"/>
                <a:gd name="T22" fmla="*/ 104 w 271"/>
                <a:gd name="T23" fmla="*/ 157 h 451"/>
                <a:gd name="T24" fmla="*/ 115 w 271"/>
                <a:gd name="T25" fmla="*/ 185 h 451"/>
                <a:gd name="T26" fmla="*/ 203 w 271"/>
                <a:gd name="T27" fmla="*/ 185 h 451"/>
                <a:gd name="T28" fmla="*/ 250 w 271"/>
                <a:gd name="T29" fmla="*/ 186 h 451"/>
                <a:gd name="T30" fmla="*/ 250 w 271"/>
                <a:gd name="T31" fmla="*/ 264 h 451"/>
                <a:gd name="T32" fmla="*/ 120 w 271"/>
                <a:gd name="T33" fmla="*/ 267 h 451"/>
                <a:gd name="T34" fmla="*/ 104 w 271"/>
                <a:gd name="T35" fmla="*/ 289 h 451"/>
                <a:gd name="T36" fmla="*/ 104 w 271"/>
                <a:gd name="T37" fmla="*/ 369 h 451"/>
                <a:gd name="T38" fmla="*/ 241 w 271"/>
                <a:gd name="T39" fmla="*/ 369 h 451"/>
                <a:gd name="T40" fmla="*/ 271 w 271"/>
                <a:gd name="T41" fmla="*/ 377 h 451"/>
                <a:gd name="T42" fmla="*/ 271 w 271"/>
                <a:gd name="T43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1" h="451">
                  <a:moveTo>
                    <a:pt x="271" y="451"/>
                  </a:moveTo>
                  <a:cubicBezTo>
                    <a:pt x="182" y="451"/>
                    <a:pt x="93" y="451"/>
                    <a:pt x="4" y="451"/>
                  </a:cubicBezTo>
                  <a:cubicBezTo>
                    <a:pt x="2" y="451"/>
                    <a:pt x="3" y="211"/>
                    <a:pt x="3" y="193"/>
                  </a:cubicBezTo>
                  <a:cubicBezTo>
                    <a:pt x="3" y="140"/>
                    <a:pt x="3" y="87"/>
                    <a:pt x="3" y="35"/>
                  </a:cubicBezTo>
                  <a:cubicBezTo>
                    <a:pt x="3" y="0"/>
                    <a:pt x="0" y="4"/>
                    <a:pt x="35" y="4"/>
                  </a:cubicBezTo>
                  <a:cubicBezTo>
                    <a:pt x="94" y="4"/>
                    <a:pt x="153" y="4"/>
                    <a:pt x="212" y="4"/>
                  </a:cubicBezTo>
                  <a:cubicBezTo>
                    <a:pt x="228" y="4"/>
                    <a:pt x="244" y="4"/>
                    <a:pt x="260" y="4"/>
                  </a:cubicBezTo>
                  <a:cubicBezTo>
                    <a:pt x="262" y="4"/>
                    <a:pt x="261" y="61"/>
                    <a:pt x="261" y="67"/>
                  </a:cubicBezTo>
                  <a:cubicBezTo>
                    <a:pt x="261" y="89"/>
                    <a:pt x="262" y="86"/>
                    <a:pt x="241" y="86"/>
                  </a:cubicBezTo>
                  <a:cubicBezTo>
                    <a:pt x="212" y="86"/>
                    <a:pt x="184" y="86"/>
                    <a:pt x="156" y="86"/>
                  </a:cubicBezTo>
                  <a:cubicBezTo>
                    <a:pt x="148" y="86"/>
                    <a:pt x="110" y="80"/>
                    <a:pt x="104" y="86"/>
                  </a:cubicBezTo>
                  <a:cubicBezTo>
                    <a:pt x="96" y="93"/>
                    <a:pt x="104" y="146"/>
                    <a:pt x="104" y="157"/>
                  </a:cubicBezTo>
                  <a:cubicBezTo>
                    <a:pt x="104" y="175"/>
                    <a:pt x="97" y="185"/>
                    <a:pt x="115" y="185"/>
                  </a:cubicBezTo>
                  <a:cubicBezTo>
                    <a:pt x="144" y="185"/>
                    <a:pt x="174" y="185"/>
                    <a:pt x="203" y="185"/>
                  </a:cubicBezTo>
                  <a:cubicBezTo>
                    <a:pt x="207" y="185"/>
                    <a:pt x="250" y="184"/>
                    <a:pt x="250" y="186"/>
                  </a:cubicBezTo>
                  <a:cubicBezTo>
                    <a:pt x="250" y="212"/>
                    <a:pt x="250" y="238"/>
                    <a:pt x="250" y="264"/>
                  </a:cubicBezTo>
                  <a:cubicBezTo>
                    <a:pt x="250" y="271"/>
                    <a:pt x="135" y="267"/>
                    <a:pt x="120" y="267"/>
                  </a:cubicBezTo>
                  <a:cubicBezTo>
                    <a:pt x="100" y="267"/>
                    <a:pt x="104" y="268"/>
                    <a:pt x="104" y="289"/>
                  </a:cubicBezTo>
                  <a:cubicBezTo>
                    <a:pt x="104" y="316"/>
                    <a:pt x="104" y="342"/>
                    <a:pt x="104" y="369"/>
                  </a:cubicBezTo>
                  <a:cubicBezTo>
                    <a:pt x="104" y="370"/>
                    <a:pt x="229" y="369"/>
                    <a:pt x="241" y="369"/>
                  </a:cubicBezTo>
                  <a:cubicBezTo>
                    <a:pt x="253" y="369"/>
                    <a:pt x="271" y="363"/>
                    <a:pt x="271" y="377"/>
                  </a:cubicBezTo>
                  <a:cubicBezTo>
                    <a:pt x="271" y="402"/>
                    <a:pt x="271" y="426"/>
                    <a:pt x="271" y="451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6"/>
            <p:cNvSpPr>
              <a:spLocks noEditPoints="1"/>
            </p:cNvSpPr>
            <p:nvPr/>
          </p:nvSpPr>
          <p:spPr bwMode="auto">
            <a:xfrm>
              <a:off x="6749256" y="6471445"/>
              <a:ext cx="119063" cy="125412"/>
            </a:xfrm>
            <a:custGeom>
              <a:avLst/>
              <a:gdLst>
                <a:gd name="T0" fmla="*/ 442 w 442"/>
                <a:gd name="T1" fmla="*/ 462 h 466"/>
                <a:gd name="T2" fmla="*/ 365 w 442"/>
                <a:gd name="T3" fmla="*/ 462 h 466"/>
                <a:gd name="T4" fmla="*/ 323 w 442"/>
                <a:gd name="T5" fmla="*/ 436 h 466"/>
                <a:gd name="T6" fmla="*/ 300 w 442"/>
                <a:gd name="T7" fmla="*/ 363 h 466"/>
                <a:gd name="T8" fmla="*/ 224 w 442"/>
                <a:gd name="T9" fmla="*/ 363 h 466"/>
                <a:gd name="T10" fmla="*/ 143 w 442"/>
                <a:gd name="T11" fmla="*/ 363 h 466"/>
                <a:gd name="T12" fmla="*/ 119 w 442"/>
                <a:gd name="T13" fmla="*/ 430 h 466"/>
                <a:gd name="T14" fmla="*/ 83 w 442"/>
                <a:gd name="T15" fmla="*/ 462 h 466"/>
                <a:gd name="T16" fmla="*/ 0 w 442"/>
                <a:gd name="T17" fmla="*/ 462 h 466"/>
                <a:gd name="T18" fmla="*/ 92 w 442"/>
                <a:gd name="T19" fmla="*/ 209 h 466"/>
                <a:gd name="T20" fmla="*/ 148 w 442"/>
                <a:gd name="T21" fmla="*/ 55 h 466"/>
                <a:gd name="T22" fmla="*/ 194 w 442"/>
                <a:gd name="T23" fmla="*/ 15 h 466"/>
                <a:gd name="T24" fmla="*/ 287 w 442"/>
                <a:gd name="T25" fmla="*/ 27 h 466"/>
                <a:gd name="T26" fmla="*/ 332 w 442"/>
                <a:gd name="T27" fmla="*/ 153 h 466"/>
                <a:gd name="T28" fmla="*/ 438 w 442"/>
                <a:gd name="T29" fmla="*/ 453 h 466"/>
                <a:gd name="T30" fmla="*/ 442 w 442"/>
                <a:gd name="T31" fmla="*/ 462 h 466"/>
                <a:gd name="T32" fmla="*/ 277 w 442"/>
                <a:gd name="T33" fmla="*/ 285 h 466"/>
                <a:gd name="T34" fmla="*/ 221 w 442"/>
                <a:gd name="T35" fmla="*/ 95 h 466"/>
                <a:gd name="T36" fmla="*/ 192 w 442"/>
                <a:gd name="T37" fmla="*/ 191 h 466"/>
                <a:gd name="T38" fmla="*/ 162 w 442"/>
                <a:gd name="T39" fmla="*/ 285 h 466"/>
                <a:gd name="T40" fmla="*/ 277 w 442"/>
                <a:gd name="T41" fmla="*/ 28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2" h="466">
                  <a:moveTo>
                    <a:pt x="442" y="462"/>
                  </a:moveTo>
                  <a:cubicBezTo>
                    <a:pt x="416" y="462"/>
                    <a:pt x="390" y="462"/>
                    <a:pt x="365" y="462"/>
                  </a:cubicBezTo>
                  <a:cubicBezTo>
                    <a:pt x="333" y="462"/>
                    <a:pt x="333" y="466"/>
                    <a:pt x="323" y="436"/>
                  </a:cubicBezTo>
                  <a:cubicBezTo>
                    <a:pt x="319" y="422"/>
                    <a:pt x="312" y="371"/>
                    <a:pt x="300" y="363"/>
                  </a:cubicBezTo>
                  <a:cubicBezTo>
                    <a:pt x="288" y="354"/>
                    <a:pt x="238" y="363"/>
                    <a:pt x="224" y="363"/>
                  </a:cubicBezTo>
                  <a:cubicBezTo>
                    <a:pt x="197" y="363"/>
                    <a:pt x="170" y="363"/>
                    <a:pt x="143" y="363"/>
                  </a:cubicBezTo>
                  <a:cubicBezTo>
                    <a:pt x="136" y="363"/>
                    <a:pt x="122" y="422"/>
                    <a:pt x="119" y="430"/>
                  </a:cubicBezTo>
                  <a:cubicBezTo>
                    <a:pt x="110" y="460"/>
                    <a:pt x="114" y="462"/>
                    <a:pt x="83" y="462"/>
                  </a:cubicBezTo>
                  <a:cubicBezTo>
                    <a:pt x="55" y="462"/>
                    <a:pt x="28" y="462"/>
                    <a:pt x="0" y="462"/>
                  </a:cubicBezTo>
                  <a:cubicBezTo>
                    <a:pt x="31" y="378"/>
                    <a:pt x="61" y="294"/>
                    <a:pt x="92" y="209"/>
                  </a:cubicBezTo>
                  <a:cubicBezTo>
                    <a:pt x="111" y="158"/>
                    <a:pt x="130" y="106"/>
                    <a:pt x="148" y="55"/>
                  </a:cubicBezTo>
                  <a:cubicBezTo>
                    <a:pt x="161" y="19"/>
                    <a:pt x="155" y="15"/>
                    <a:pt x="194" y="15"/>
                  </a:cubicBezTo>
                  <a:cubicBezTo>
                    <a:pt x="218" y="15"/>
                    <a:pt x="277" y="0"/>
                    <a:pt x="287" y="27"/>
                  </a:cubicBezTo>
                  <a:cubicBezTo>
                    <a:pt x="302" y="69"/>
                    <a:pt x="317" y="111"/>
                    <a:pt x="332" y="153"/>
                  </a:cubicBezTo>
                  <a:cubicBezTo>
                    <a:pt x="367" y="253"/>
                    <a:pt x="403" y="353"/>
                    <a:pt x="438" y="453"/>
                  </a:cubicBezTo>
                  <a:cubicBezTo>
                    <a:pt x="439" y="456"/>
                    <a:pt x="440" y="459"/>
                    <a:pt x="442" y="462"/>
                  </a:cubicBezTo>
                  <a:close/>
                  <a:moveTo>
                    <a:pt x="277" y="285"/>
                  </a:moveTo>
                  <a:cubicBezTo>
                    <a:pt x="257" y="224"/>
                    <a:pt x="227" y="159"/>
                    <a:pt x="221" y="95"/>
                  </a:cubicBezTo>
                  <a:cubicBezTo>
                    <a:pt x="209" y="117"/>
                    <a:pt x="201" y="163"/>
                    <a:pt x="192" y="191"/>
                  </a:cubicBezTo>
                  <a:cubicBezTo>
                    <a:pt x="182" y="223"/>
                    <a:pt x="172" y="254"/>
                    <a:pt x="162" y="285"/>
                  </a:cubicBezTo>
                  <a:cubicBezTo>
                    <a:pt x="200" y="285"/>
                    <a:pt x="239" y="285"/>
                    <a:pt x="277" y="28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7"/>
            <p:cNvSpPr>
              <a:spLocks/>
            </p:cNvSpPr>
            <p:nvPr/>
          </p:nvSpPr>
          <p:spPr bwMode="auto">
            <a:xfrm>
              <a:off x="6884194" y="6474620"/>
              <a:ext cx="74613" cy="120650"/>
            </a:xfrm>
            <a:custGeom>
              <a:avLst/>
              <a:gdLst>
                <a:gd name="T0" fmla="*/ 268 w 276"/>
                <a:gd name="T1" fmla="*/ 450 h 450"/>
                <a:gd name="T2" fmla="*/ 3 w 276"/>
                <a:gd name="T3" fmla="*/ 450 h 450"/>
                <a:gd name="T4" fmla="*/ 1 w 276"/>
                <a:gd name="T5" fmla="*/ 192 h 450"/>
                <a:gd name="T6" fmla="*/ 1 w 276"/>
                <a:gd name="T7" fmla="*/ 34 h 450"/>
                <a:gd name="T8" fmla="*/ 1 w 276"/>
                <a:gd name="T9" fmla="*/ 3 h 450"/>
                <a:gd name="T10" fmla="*/ 59 w 276"/>
                <a:gd name="T11" fmla="*/ 3 h 450"/>
                <a:gd name="T12" fmla="*/ 102 w 276"/>
                <a:gd name="T13" fmla="*/ 5 h 450"/>
                <a:gd name="T14" fmla="*/ 102 w 276"/>
                <a:gd name="T15" fmla="*/ 50 h 450"/>
                <a:gd name="T16" fmla="*/ 102 w 276"/>
                <a:gd name="T17" fmla="*/ 228 h 450"/>
                <a:gd name="T18" fmla="*/ 102 w 276"/>
                <a:gd name="T19" fmla="*/ 345 h 450"/>
                <a:gd name="T20" fmla="*/ 134 w 276"/>
                <a:gd name="T21" fmla="*/ 368 h 450"/>
                <a:gd name="T22" fmla="*/ 261 w 276"/>
                <a:gd name="T23" fmla="*/ 368 h 450"/>
                <a:gd name="T24" fmla="*/ 268 w 276"/>
                <a:gd name="T25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450">
                  <a:moveTo>
                    <a:pt x="268" y="450"/>
                  </a:moveTo>
                  <a:cubicBezTo>
                    <a:pt x="179" y="450"/>
                    <a:pt x="91" y="450"/>
                    <a:pt x="3" y="450"/>
                  </a:cubicBezTo>
                  <a:cubicBezTo>
                    <a:pt x="0" y="450"/>
                    <a:pt x="1" y="210"/>
                    <a:pt x="1" y="192"/>
                  </a:cubicBezTo>
                  <a:cubicBezTo>
                    <a:pt x="1" y="139"/>
                    <a:pt x="1" y="86"/>
                    <a:pt x="1" y="34"/>
                  </a:cubicBezTo>
                  <a:cubicBezTo>
                    <a:pt x="1" y="24"/>
                    <a:pt x="1" y="13"/>
                    <a:pt x="1" y="3"/>
                  </a:cubicBezTo>
                  <a:cubicBezTo>
                    <a:pt x="1" y="2"/>
                    <a:pt x="55" y="3"/>
                    <a:pt x="59" y="3"/>
                  </a:cubicBezTo>
                  <a:cubicBezTo>
                    <a:pt x="64" y="3"/>
                    <a:pt x="102" y="0"/>
                    <a:pt x="102" y="5"/>
                  </a:cubicBezTo>
                  <a:cubicBezTo>
                    <a:pt x="102" y="20"/>
                    <a:pt x="102" y="35"/>
                    <a:pt x="102" y="50"/>
                  </a:cubicBezTo>
                  <a:cubicBezTo>
                    <a:pt x="102" y="109"/>
                    <a:pt x="102" y="168"/>
                    <a:pt x="102" y="228"/>
                  </a:cubicBezTo>
                  <a:cubicBezTo>
                    <a:pt x="102" y="267"/>
                    <a:pt x="102" y="306"/>
                    <a:pt x="102" y="345"/>
                  </a:cubicBezTo>
                  <a:cubicBezTo>
                    <a:pt x="102" y="374"/>
                    <a:pt x="103" y="368"/>
                    <a:pt x="134" y="368"/>
                  </a:cubicBezTo>
                  <a:cubicBezTo>
                    <a:pt x="176" y="368"/>
                    <a:pt x="219" y="368"/>
                    <a:pt x="261" y="368"/>
                  </a:cubicBezTo>
                  <a:cubicBezTo>
                    <a:pt x="276" y="368"/>
                    <a:pt x="268" y="435"/>
                    <a:pt x="268" y="450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28"/>
            <p:cNvSpPr>
              <a:spLocks/>
            </p:cNvSpPr>
            <p:nvPr/>
          </p:nvSpPr>
          <p:spPr bwMode="auto">
            <a:xfrm>
              <a:off x="6960394" y="6471445"/>
              <a:ext cx="98425" cy="131762"/>
            </a:xfrm>
            <a:custGeom>
              <a:avLst/>
              <a:gdLst>
                <a:gd name="T0" fmla="*/ 366 w 366"/>
                <a:gd name="T1" fmla="*/ 442 h 483"/>
                <a:gd name="T2" fmla="*/ 84 w 366"/>
                <a:gd name="T3" fmla="*/ 413 h 483"/>
                <a:gd name="T4" fmla="*/ 36 w 366"/>
                <a:gd name="T5" fmla="*/ 142 h 483"/>
                <a:gd name="T6" fmla="*/ 270 w 366"/>
                <a:gd name="T7" fmla="*/ 3 h 483"/>
                <a:gd name="T8" fmla="*/ 345 w 366"/>
                <a:gd name="T9" fmla="*/ 13 h 483"/>
                <a:gd name="T10" fmla="*/ 366 w 366"/>
                <a:gd name="T11" fmla="*/ 36 h 483"/>
                <a:gd name="T12" fmla="*/ 366 w 366"/>
                <a:gd name="T13" fmla="*/ 117 h 483"/>
                <a:gd name="T14" fmla="*/ 123 w 366"/>
                <a:gd name="T15" fmla="*/ 225 h 483"/>
                <a:gd name="T16" fmla="*/ 366 w 366"/>
                <a:gd name="T17" fmla="*/ 350 h 483"/>
                <a:gd name="T18" fmla="*/ 366 w 366"/>
                <a:gd name="T19" fmla="*/ 44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6" h="483">
                  <a:moveTo>
                    <a:pt x="366" y="442"/>
                  </a:moveTo>
                  <a:cubicBezTo>
                    <a:pt x="282" y="483"/>
                    <a:pt x="154" y="478"/>
                    <a:pt x="84" y="413"/>
                  </a:cubicBezTo>
                  <a:cubicBezTo>
                    <a:pt x="12" y="347"/>
                    <a:pt x="0" y="229"/>
                    <a:pt x="36" y="142"/>
                  </a:cubicBezTo>
                  <a:cubicBezTo>
                    <a:pt x="75" y="46"/>
                    <a:pt x="170" y="0"/>
                    <a:pt x="270" y="3"/>
                  </a:cubicBezTo>
                  <a:cubicBezTo>
                    <a:pt x="295" y="4"/>
                    <a:pt x="320" y="7"/>
                    <a:pt x="345" y="13"/>
                  </a:cubicBezTo>
                  <a:cubicBezTo>
                    <a:pt x="366" y="19"/>
                    <a:pt x="366" y="17"/>
                    <a:pt x="366" y="36"/>
                  </a:cubicBezTo>
                  <a:cubicBezTo>
                    <a:pt x="366" y="63"/>
                    <a:pt x="366" y="90"/>
                    <a:pt x="366" y="117"/>
                  </a:cubicBezTo>
                  <a:cubicBezTo>
                    <a:pt x="266" y="57"/>
                    <a:pt x="130" y="99"/>
                    <a:pt x="123" y="225"/>
                  </a:cubicBezTo>
                  <a:cubicBezTo>
                    <a:pt x="116" y="364"/>
                    <a:pt x="255" y="415"/>
                    <a:pt x="366" y="350"/>
                  </a:cubicBezTo>
                  <a:cubicBezTo>
                    <a:pt x="366" y="381"/>
                    <a:pt x="366" y="412"/>
                    <a:pt x="366" y="442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29"/>
            <p:cNvSpPr>
              <a:spLocks noEditPoints="1"/>
            </p:cNvSpPr>
            <p:nvPr/>
          </p:nvSpPr>
          <p:spPr bwMode="auto">
            <a:xfrm>
              <a:off x="7073106" y="6473032"/>
              <a:ext cx="119063" cy="125412"/>
            </a:xfrm>
            <a:custGeom>
              <a:avLst/>
              <a:gdLst>
                <a:gd name="T0" fmla="*/ 217 w 438"/>
                <a:gd name="T1" fmla="*/ 463 h 463"/>
                <a:gd name="T2" fmla="*/ 0 w 438"/>
                <a:gd name="T3" fmla="*/ 237 h 463"/>
                <a:gd name="T4" fmla="*/ 224 w 438"/>
                <a:gd name="T5" fmla="*/ 0 h 463"/>
                <a:gd name="T6" fmla="*/ 438 w 438"/>
                <a:gd name="T7" fmla="*/ 228 h 463"/>
                <a:gd name="T8" fmla="*/ 217 w 438"/>
                <a:gd name="T9" fmla="*/ 463 h 463"/>
                <a:gd name="T10" fmla="*/ 221 w 438"/>
                <a:gd name="T11" fmla="*/ 87 h 463"/>
                <a:gd name="T12" fmla="*/ 219 w 438"/>
                <a:gd name="T13" fmla="*/ 376 h 463"/>
                <a:gd name="T14" fmla="*/ 221 w 438"/>
                <a:gd name="T15" fmla="*/ 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8" h="463">
                  <a:moveTo>
                    <a:pt x="217" y="463"/>
                  </a:moveTo>
                  <a:cubicBezTo>
                    <a:pt x="88" y="463"/>
                    <a:pt x="0" y="363"/>
                    <a:pt x="0" y="237"/>
                  </a:cubicBezTo>
                  <a:cubicBezTo>
                    <a:pt x="0" y="105"/>
                    <a:pt x="88" y="0"/>
                    <a:pt x="224" y="0"/>
                  </a:cubicBezTo>
                  <a:cubicBezTo>
                    <a:pt x="354" y="0"/>
                    <a:pt x="438" y="103"/>
                    <a:pt x="438" y="228"/>
                  </a:cubicBezTo>
                  <a:cubicBezTo>
                    <a:pt x="438" y="358"/>
                    <a:pt x="351" y="463"/>
                    <a:pt x="217" y="463"/>
                  </a:cubicBezTo>
                  <a:close/>
                  <a:moveTo>
                    <a:pt x="221" y="87"/>
                  </a:moveTo>
                  <a:cubicBezTo>
                    <a:pt x="67" y="87"/>
                    <a:pt x="65" y="376"/>
                    <a:pt x="219" y="376"/>
                  </a:cubicBezTo>
                  <a:cubicBezTo>
                    <a:pt x="372" y="376"/>
                    <a:pt x="373" y="87"/>
                    <a:pt x="221" y="87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0"/>
            <p:cNvSpPr>
              <a:spLocks/>
            </p:cNvSpPr>
            <p:nvPr/>
          </p:nvSpPr>
          <p:spPr bwMode="auto">
            <a:xfrm>
              <a:off x="7204869" y="6471445"/>
              <a:ext cx="88900" cy="130175"/>
            </a:xfrm>
            <a:custGeom>
              <a:avLst/>
              <a:gdLst>
                <a:gd name="T0" fmla="*/ 2 w 327"/>
                <a:gd name="T1" fmla="*/ 444 h 482"/>
                <a:gd name="T2" fmla="*/ 2 w 327"/>
                <a:gd name="T3" fmla="*/ 344 h 482"/>
                <a:gd name="T4" fmla="*/ 125 w 327"/>
                <a:gd name="T5" fmla="*/ 390 h 482"/>
                <a:gd name="T6" fmla="*/ 188 w 327"/>
                <a:gd name="T7" fmla="*/ 314 h 482"/>
                <a:gd name="T8" fmla="*/ 68 w 327"/>
                <a:gd name="T9" fmla="*/ 251 h 482"/>
                <a:gd name="T10" fmla="*/ 0 w 327"/>
                <a:gd name="T11" fmla="*/ 139 h 482"/>
                <a:gd name="T12" fmla="*/ 215 w 327"/>
                <a:gd name="T13" fmla="*/ 8 h 482"/>
                <a:gd name="T14" fmla="*/ 287 w 327"/>
                <a:gd name="T15" fmla="*/ 23 h 482"/>
                <a:gd name="T16" fmla="*/ 287 w 327"/>
                <a:gd name="T17" fmla="*/ 48 h 482"/>
                <a:gd name="T18" fmla="*/ 287 w 327"/>
                <a:gd name="T19" fmla="*/ 117 h 482"/>
                <a:gd name="T20" fmla="*/ 170 w 327"/>
                <a:gd name="T21" fmla="*/ 86 h 482"/>
                <a:gd name="T22" fmla="*/ 108 w 327"/>
                <a:gd name="T23" fmla="*/ 141 h 482"/>
                <a:gd name="T24" fmla="*/ 191 w 327"/>
                <a:gd name="T25" fmla="*/ 199 h 482"/>
                <a:gd name="T26" fmla="*/ 289 w 327"/>
                <a:gd name="T27" fmla="*/ 268 h 482"/>
                <a:gd name="T28" fmla="*/ 244 w 327"/>
                <a:gd name="T29" fmla="*/ 445 h 482"/>
                <a:gd name="T30" fmla="*/ 2 w 327"/>
                <a:gd name="T31" fmla="*/ 444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7" h="482">
                  <a:moveTo>
                    <a:pt x="2" y="444"/>
                  </a:moveTo>
                  <a:cubicBezTo>
                    <a:pt x="2" y="411"/>
                    <a:pt x="2" y="377"/>
                    <a:pt x="2" y="344"/>
                  </a:cubicBezTo>
                  <a:cubicBezTo>
                    <a:pt x="36" y="373"/>
                    <a:pt x="80" y="390"/>
                    <a:pt x="125" y="390"/>
                  </a:cubicBezTo>
                  <a:cubicBezTo>
                    <a:pt x="164" y="390"/>
                    <a:pt x="232" y="361"/>
                    <a:pt x="188" y="314"/>
                  </a:cubicBezTo>
                  <a:cubicBezTo>
                    <a:pt x="157" y="282"/>
                    <a:pt x="106" y="274"/>
                    <a:pt x="68" y="251"/>
                  </a:cubicBezTo>
                  <a:cubicBezTo>
                    <a:pt x="27" y="226"/>
                    <a:pt x="0" y="188"/>
                    <a:pt x="0" y="139"/>
                  </a:cubicBezTo>
                  <a:cubicBezTo>
                    <a:pt x="0" y="25"/>
                    <a:pt x="123" y="0"/>
                    <a:pt x="215" y="8"/>
                  </a:cubicBezTo>
                  <a:cubicBezTo>
                    <a:pt x="239" y="10"/>
                    <a:pt x="264" y="14"/>
                    <a:pt x="287" y="23"/>
                  </a:cubicBezTo>
                  <a:cubicBezTo>
                    <a:pt x="290" y="27"/>
                    <a:pt x="287" y="43"/>
                    <a:pt x="287" y="48"/>
                  </a:cubicBezTo>
                  <a:cubicBezTo>
                    <a:pt x="287" y="71"/>
                    <a:pt x="287" y="94"/>
                    <a:pt x="287" y="117"/>
                  </a:cubicBezTo>
                  <a:cubicBezTo>
                    <a:pt x="254" y="94"/>
                    <a:pt x="210" y="83"/>
                    <a:pt x="170" y="86"/>
                  </a:cubicBezTo>
                  <a:cubicBezTo>
                    <a:pt x="141" y="88"/>
                    <a:pt x="96" y="104"/>
                    <a:pt x="108" y="141"/>
                  </a:cubicBezTo>
                  <a:cubicBezTo>
                    <a:pt x="117" y="173"/>
                    <a:pt x="164" y="188"/>
                    <a:pt x="191" y="199"/>
                  </a:cubicBezTo>
                  <a:cubicBezTo>
                    <a:pt x="227" y="214"/>
                    <a:pt x="267" y="234"/>
                    <a:pt x="289" y="268"/>
                  </a:cubicBezTo>
                  <a:cubicBezTo>
                    <a:pt x="327" y="328"/>
                    <a:pt x="306" y="412"/>
                    <a:pt x="244" y="445"/>
                  </a:cubicBezTo>
                  <a:cubicBezTo>
                    <a:pt x="177" y="482"/>
                    <a:pt x="69" y="479"/>
                    <a:pt x="2" y="444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1"/>
            <p:cNvSpPr>
              <a:spLocks/>
            </p:cNvSpPr>
            <p:nvPr/>
          </p:nvSpPr>
          <p:spPr bwMode="auto">
            <a:xfrm>
              <a:off x="7301706" y="6471445"/>
              <a:ext cx="88900" cy="130175"/>
            </a:xfrm>
            <a:custGeom>
              <a:avLst/>
              <a:gdLst>
                <a:gd name="T0" fmla="*/ 2 w 327"/>
                <a:gd name="T1" fmla="*/ 444 h 482"/>
                <a:gd name="T2" fmla="*/ 2 w 327"/>
                <a:gd name="T3" fmla="*/ 344 h 482"/>
                <a:gd name="T4" fmla="*/ 125 w 327"/>
                <a:gd name="T5" fmla="*/ 390 h 482"/>
                <a:gd name="T6" fmla="*/ 188 w 327"/>
                <a:gd name="T7" fmla="*/ 314 h 482"/>
                <a:gd name="T8" fmla="*/ 69 w 327"/>
                <a:gd name="T9" fmla="*/ 251 h 482"/>
                <a:gd name="T10" fmla="*/ 0 w 327"/>
                <a:gd name="T11" fmla="*/ 139 h 482"/>
                <a:gd name="T12" fmla="*/ 215 w 327"/>
                <a:gd name="T13" fmla="*/ 8 h 482"/>
                <a:gd name="T14" fmla="*/ 288 w 327"/>
                <a:gd name="T15" fmla="*/ 23 h 482"/>
                <a:gd name="T16" fmla="*/ 288 w 327"/>
                <a:gd name="T17" fmla="*/ 48 h 482"/>
                <a:gd name="T18" fmla="*/ 288 w 327"/>
                <a:gd name="T19" fmla="*/ 117 h 482"/>
                <a:gd name="T20" fmla="*/ 170 w 327"/>
                <a:gd name="T21" fmla="*/ 86 h 482"/>
                <a:gd name="T22" fmla="*/ 108 w 327"/>
                <a:gd name="T23" fmla="*/ 141 h 482"/>
                <a:gd name="T24" fmla="*/ 191 w 327"/>
                <a:gd name="T25" fmla="*/ 199 h 482"/>
                <a:gd name="T26" fmla="*/ 289 w 327"/>
                <a:gd name="T27" fmla="*/ 268 h 482"/>
                <a:gd name="T28" fmla="*/ 244 w 327"/>
                <a:gd name="T29" fmla="*/ 445 h 482"/>
                <a:gd name="T30" fmla="*/ 2 w 327"/>
                <a:gd name="T31" fmla="*/ 444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7" h="482">
                  <a:moveTo>
                    <a:pt x="2" y="444"/>
                  </a:moveTo>
                  <a:cubicBezTo>
                    <a:pt x="2" y="411"/>
                    <a:pt x="2" y="377"/>
                    <a:pt x="2" y="344"/>
                  </a:cubicBezTo>
                  <a:cubicBezTo>
                    <a:pt x="36" y="373"/>
                    <a:pt x="80" y="390"/>
                    <a:pt x="125" y="390"/>
                  </a:cubicBezTo>
                  <a:cubicBezTo>
                    <a:pt x="164" y="390"/>
                    <a:pt x="233" y="361"/>
                    <a:pt x="188" y="314"/>
                  </a:cubicBezTo>
                  <a:cubicBezTo>
                    <a:pt x="157" y="282"/>
                    <a:pt x="106" y="274"/>
                    <a:pt x="69" y="251"/>
                  </a:cubicBezTo>
                  <a:cubicBezTo>
                    <a:pt x="27" y="226"/>
                    <a:pt x="0" y="188"/>
                    <a:pt x="0" y="139"/>
                  </a:cubicBezTo>
                  <a:cubicBezTo>
                    <a:pt x="0" y="25"/>
                    <a:pt x="123" y="0"/>
                    <a:pt x="215" y="8"/>
                  </a:cubicBezTo>
                  <a:cubicBezTo>
                    <a:pt x="240" y="10"/>
                    <a:pt x="264" y="14"/>
                    <a:pt x="288" y="23"/>
                  </a:cubicBezTo>
                  <a:cubicBezTo>
                    <a:pt x="290" y="27"/>
                    <a:pt x="288" y="43"/>
                    <a:pt x="288" y="48"/>
                  </a:cubicBezTo>
                  <a:cubicBezTo>
                    <a:pt x="288" y="71"/>
                    <a:pt x="288" y="94"/>
                    <a:pt x="288" y="117"/>
                  </a:cubicBezTo>
                  <a:cubicBezTo>
                    <a:pt x="254" y="94"/>
                    <a:pt x="210" y="83"/>
                    <a:pt x="170" y="86"/>
                  </a:cubicBezTo>
                  <a:cubicBezTo>
                    <a:pt x="141" y="88"/>
                    <a:pt x="97" y="104"/>
                    <a:pt x="108" y="141"/>
                  </a:cubicBezTo>
                  <a:cubicBezTo>
                    <a:pt x="117" y="173"/>
                    <a:pt x="164" y="188"/>
                    <a:pt x="191" y="199"/>
                  </a:cubicBezTo>
                  <a:cubicBezTo>
                    <a:pt x="227" y="214"/>
                    <a:pt x="267" y="234"/>
                    <a:pt x="289" y="268"/>
                  </a:cubicBezTo>
                  <a:cubicBezTo>
                    <a:pt x="327" y="328"/>
                    <a:pt x="306" y="412"/>
                    <a:pt x="244" y="445"/>
                  </a:cubicBezTo>
                  <a:cubicBezTo>
                    <a:pt x="177" y="482"/>
                    <a:pt x="70" y="479"/>
                    <a:pt x="2" y="444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1" name="组合 330"/>
          <p:cNvGrpSpPr/>
          <p:nvPr/>
        </p:nvGrpSpPr>
        <p:grpSpPr>
          <a:xfrm>
            <a:off x="3033715" y="5266846"/>
            <a:ext cx="893763" cy="1108075"/>
            <a:chOff x="7871619" y="5569745"/>
            <a:chExt cx="893763" cy="1108075"/>
          </a:xfrm>
        </p:grpSpPr>
        <p:sp>
          <p:nvSpPr>
            <p:cNvPr id="254" name="Freeform 132"/>
            <p:cNvSpPr>
              <a:spLocks/>
            </p:cNvSpPr>
            <p:nvPr/>
          </p:nvSpPr>
          <p:spPr bwMode="auto">
            <a:xfrm>
              <a:off x="8008144" y="6630195"/>
              <a:ext cx="41275" cy="47625"/>
            </a:xfrm>
            <a:custGeom>
              <a:avLst/>
              <a:gdLst>
                <a:gd name="T0" fmla="*/ 150 w 153"/>
                <a:gd name="T1" fmla="*/ 147 h 175"/>
                <a:gd name="T2" fmla="*/ 22 w 153"/>
                <a:gd name="T3" fmla="*/ 59 h 175"/>
                <a:gd name="T4" fmla="*/ 91 w 153"/>
                <a:gd name="T5" fmla="*/ 3 h 175"/>
                <a:gd name="T6" fmla="*/ 145 w 153"/>
                <a:gd name="T7" fmla="*/ 6 h 175"/>
                <a:gd name="T8" fmla="*/ 150 w 153"/>
                <a:gd name="T9" fmla="*/ 26 h 175"/>
                <a:gd name="T10" fmla="*/ 40 w 153"/>
                <a:gd name="T11" fmla="*/ 75 h 175"/>
                <a:gd name="T12" fmla="*/ 150 w 153"/>
                <a:gd name="T13" fmla="*/ 130 h 175"/>
                <a:gd name="T14" fmla="*/ 150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50" y="147"/>
                  </a:moveTo>
                  <a:cubicBezTo>
                    <a:pt x="88" y="175"/>
                    <a:pt x="0" y="137"/>
                    <a:pt x="22" y="59"/>
                  </a:cubicBezTo>
                  <a:cubicBezTo>
                    <a:pt x="30" y="27"/>
                    <a:pt x="60" y="7"/>
                    <a:pt x="91" y="3"/>
                  </a:cubicBezTo>
                  <a:cubicBezTo>
                    <a:pt x="109" y="0"/>
                    <a:pt x="128" y="1"/>
                    <a:pt x="145" y="6"/>
                  </a:cubicBezTo>
                  <a:cubicBezTo>
                    <a:pt x="153" y="9"/>
                    <a:pt x="150" y="19"/>
                    <a:pt x="150" y="26"/>
                  </a:cubicBezTo>
                  <a:cubicBezTo>
                    <a:pt x="107" y="6"/>
                    <a:pt x="44" y="20"/>
                    <a:pt x="40" y="75"/>
                  </a:cubicBezTo>
                  <a:cubicBezTo>
                    <a:pt x="36" y="135"/>
                    <a:pt x="104" y="154"/>
                    <a:pt x="150" y="130"/>
                  </a:cubicBezTo>
                  <a:cubicBezTo>
                    <a:pt x="150" y="136"/>
                    <a:pt x="150" y="141"/>
                    <a:pt x="150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33"/>
            <p:cNvSpPr>
              <a:spLocks noEditPoints="1"/>
            </p:cNvSpPr>
            <p:nvPr/>
          </p:nvSpPr>
          <p:spPr bwMode="auto">
            <a:xfrm>
              <a:off x="8055769" y="6630195"/>
              <a:ext cx="44450" cy="42862"/>
            </a:xfrm>
            <a:custGeom>
              <a:avLst/>
              <a:gdLst>
                <a:gd name="T0" fmla="*/ 83 w 166"/>
                <a:gd name="T1" fmla="*/ 156 h 156"/>
                <a:gd name="T2" fmla="*/ 0 w 166"/>
                <a:gd name="T3" fmla="*/ 80 h 156"/>
                <a:gd name="T4" fmla="*/ 80 w 166"/>
                <a:gd name="T5" fmla="*/ 2 h 156"/>
                <a:gd name="T6" fmla="*/ 166 w 166"/>
                <a:gd name="T7" fmla="*/ 77 h 156"/>
                <a:gd name="T8" fmla="*/ 83 w 166"/>
                <a:gd name="T9" fmla="*/ 156 h 156"/>
                <a:gd name="T10" fmla="*/ 84 w 166"/>
                <a:gd name="T11" fmla="*/ 17 h 156"/>
                <a:gd name="T12" fmla="*/ 83 w 166"/>
                <a:gd name="T13" fmla="*/ 140 h 156"/>
                <a:gd name="T14" fmla="*/ 145 w 166"/>
                <a:gd name="T15" fmla="*/ 79 h 156"/>
                <a:gd name="T16" fmla="*/ 84 w 166"/>
                <a:gd name="T17" fmla="*/ 1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3" y="156"/>
                  </a:moveTo>
                  <a:cubicBezTo>
                    <a:pt x="38" y="156"/>
                    <a:pt x="0" y="127"/>
                    <a:pt x="0" y="80"/>
                  </a:cubicBezTo>
                  <a:cubicBezTo>
                    <a:pt x="0" y="34"/>
                    <a:pt x="34" y="4"/>
                    <a:pt x="80" y="2"/>
                  </a:cubicBezTo>
                  <a:cubicBezTo>
                    <a:pt x="126" y="0"/>
                    <a:pt x="166" y="28"/>
                    <a:pt x="166" y="77"/>
                  </a:cubicBezTo>
                  <a:cubicBezTo>
                    <a:pt x="166" y="125"/>
                    <a:pt x="130" y="156"/>
                    <a:pt x="83" y="156"/>
                  </a:cubicBezTo>
                  <a:close/>
                  <a:moveTo>
                    <a:pt x="84" y="17"/>
                  </a:moveTo>
                  <a:cubicBezTo>
                    <a:pt x="4" y="17"/>
                    <a:pt x="2" y="140"/>
                    <a:pt x="83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7"/>
                    <a:pt x="84" y="1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4"/>
            <p:cNvSpPr>
              <a:spLocks/>
            </p:cNvSpPr>
            <p:nvPr/>
          </p:nvSpPr>
          <p:spPr bwMode="auto">
            <a:xfrm>
              <a:off x="8109744" y="6630195"/>
              <a:ext cx="49213" cy="42862"/>
            </a:xfrm>
            <a:custGeom>
              <a:avLst/>
              <a:gdLst>
                <a:gd name="T0" fmla="*/ 180 w 183"/>
                <a:gd name="T1" fmla="*/ 153 h 156"/>
                <a:gd name="T2" fmla="*/ 160 w 183"/>
                <a:gd name="T3" fmla="*/ 151 h 156"/>
                <a:gd name="T4" fmla="*/ 160 w 183"/>
                <a:gd name="T5" fmla="*/ 112 h 156"/>
                <a:gd name="T6" fmla="*/ 162 w 183"/>
                <a:gd name="T7" fmla="*/ 24 h 156"/>
                <a:gd name="T8" fmla="*/ 128 w 183"/>
                <a:gd name="T9" fmla="*/ 91 h 156"/>
                <a:gd name="T10" fmla="*/ 105 w 183"/>
                <a:gd name="T11" fmla="*/ 136 h 156"/>
                <a:gd name="T12" fmla="*/ 92 w 183"/>
                <a:gd name="T13" fmla="*/ 153 h 156"/>
                <a:gd name="T14" fmla="*/ 78 w 183"/>
                <a:gd name="T15" fmla="*/ 138 h 156"/>
                <a:gd name="T16" fmla="*/ 55 w 183"/>
                <a:gd name="T17" fmla="*/ 95 h 156"/>
                <a:gd name="T18" fmla="*/ 20 w 183"/>
                <a:gd name="T19" fmla="*/ 24 h 156"/>
                <a:gd name="T20" fmla="*/ 21 w 183"/>
                <a:gd name="T21" fmla="*/ 153 h 156"/>
                <a:gd name="T22" fmla="*/ 1 w 183"/>
                <a:gd name="T23" fmla="*/ 153 h 156"/>
                <a:gd name="T24" fmla="*/ 1 w 183"/>
                <a:gd name="T25" fmla="*/ 140 h 156"/>
                <a:gd name="T26" fmla="*/ 1 w 183"/>
                <a:gd name="T27" fmla="*/ 66 h 156"/>
                <a:gd name="T28" fmla="*/ 1 w 183"/>
                <a:gd name="T29" fmla="*/ 7 h 156"/>
                <a:gd name="T30" fmla="*/ 31 w 183"/>
                <a:gd name="T31" fmla="*/ 9 h 156"/>
                <a:gd name="T32" fmla="*/ 64 w 183"/>
                <a:gd name="T33" fmla="*/ 72 h 156"/>
                <a:gd name="T34" fmla="*/ 90 w 183"/>
                <a:gd name="T35" fmla="*/ 126 h 156"/>
                <a:gd name="T36" fmla="*/ 131 w 183"/>
                <a:gd name="T37" fmla="*/ 49 h 156"/>
                <a:gd name="T38" fmla="*/ 151 w 183"/>
                <a:gd name="T39" fmla="*/ 10 h 156"/>
                <a:gd name="T40" fmla="*/ 178 w 183"/>
                <a:gd name="T41" fmla="*/ 4 h 156"/>
                <a:gd name="T42" fmla="*/ 180 w 183"/>
                <a:gd name="T43" fmla="*/ 73 h 156"/>
                <a:gd name="T44" fmla="*/ 180 w 183"/>
                <a:gd name="T4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56">
                  <a:moveTo>
                    <a:pt x="180" y="153"/>
                  </a:moveTo>
                  <a:cubicBezTo>
                    <a:pt x="175" y="153"/>
                    <a:pt x="160" y="156"/>
                    <a:pt x="160" y="151"/>
                  </a:cubicBezTo>
                  <a:cubicBezTo>
                    <a:pt x="160" y="138"/>
                    <a:pt x="160" y="125"/>
                    <a:pt x="160" y="112"/>
                  </a:cubicBezTo>
                  <a:cubicBezTo>
                    <a:pt x="160" y="83"/>
                    <a:pt x="159" y="53"/>
                    <a:pt x="162" y="24"/>
                  </a:cubicBezTo>
                  <a:cubicBezTo>
                    <a:pt x="152" y="47"/>
                    <a:pt x="140" y="69"/>
                    <a:pt x="128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2" y="142"/>
                    <a:pt x="99" y="153"/>
                    <a:pt x="92" y="153"/>
                  </a:cubicBezTo>
                  <a:cubicBezTo>
                    <a:pt x="83" y="153"/>
                    <a:pt x="82" y="147"/>
                    <a:pt x="78" y="138"/>
                  </a:cubicBezTo>
                  <a:cubicBezTo>
                    <a:pt x="70" y="124"/>
                    <a:pt x="63" y="109"/>
                    <a:pt x="55" y="95"/>
                  </a:cubicBezTo>
                  <a:cubicBezTo>
                    <a:pt x="43" y="71"/>
                    <a:pt x="30" y="48"/>
                    <a:pt x="20" y="24"/>
                  </a:cubicBezTo>
                  <a:cubicBezTo>
                    <a:pt x="25" y="66"/>
                    <a:pt x="21" y="110"/>
                    <a:pt x="21" y="153"/>
                  </a:cubicBezTo>
                  <a:cubicBezTo>
                    <a:pt x="21" y="153"/>
                    <a:pt x="3" y="155"/>
                    <a:pt x="1" y="153"/>
                  </a:cubicBezTo>
                  <a:cubicBezTo>
                    <a:pt x="0" y="152"/>
                    <a:pt x="1" y="142"/>
                    <a:pt x="1" y="140"/>
                  </a:cubicBezTo>
                  <a:cubicBezTo>
                    <a:pt x="1" y="116"/>
                    <a:pt x="1" y="91"/>
                    <a:pt x="1" y="66"/>
                  </a:cubicBezTo>
                  <a:cubicBezTo>
                    <a:pt x="1" y="46"/>
                    <a:pt x="1" y="27"/>
                    <a:pt x="1" y="7"/>
                  </a:cubicBezTo>
                  <a:cubicBezTo>
                    <a:pt x="1" y="1"/>
                    <a:pt x="27" y="1"/>
                    <a:pt x="31" y="9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2" y="89"/>
                    <a:pt x="85" y="108"/>
                    <a:pt x="90" y="126"/>
                  </a:cubicBezTo>
                  <a:cubicBezTo>
                    <a:pt x="106" y="104"/>
                    <a:pt x="118" y="74"/>
                    <a:pt x="131" y="49"/>
                  </a:cubicBezTo>
                  <a:cubicBezTo>
                    <a:pt x="138" y="36"/>
                    <a:pt x="144" y="23"/>
                    <a:pt x="151" y="10"/>
                  </a:cubicBezTo>
                  <a:cubicBezTo>
                    <a:pt x="157" y="0"/>
                    <a:pt x="167" y="4"/>
                    <a:pt x="178" y="4"/>
                  </a:cubicBezTo>
                  <a:cubicBezTo>
                    <a:pt x="183" y="4"/>
                    <a:pt x="180" y="66"/>
                    <a:pt x="180" y="73"/>
                  </a:cubicBezTo>
                  <a:cubicBezTo>
                    <a:pt x="180" y="100"/>
                    <a:pt x="180" y="127"/>
                    <a:pt x="180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35"/>
            <p:cNvSpPr>
              <a:spLocks noEditPoints="1"/>
            </p:cNvSpPr>
            <p:nvPr/>
          </p:nvSpPr>
          <p:spPr bwMode="auto">
            <a:xfrm>
              <a:off x="8170069" y="6631782"/>
              <a:ext cx="33338" cy="41275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5 w 126"/>
                <a:gd name="T5" fmla="*/ 146 h 156"/>
                <a:gd name="T6" fmla="*/ 5 w 126"/>
                <a:gd name="T7" fmla="*/ 25 h 156"/>
                <a:gd name="T8" fmla="*/ 10 w 126"/>
                <a:gd name="T9" fmla="*/ 2 h 156"/>
                <a:gd name="T10" fmla="*/ 76 w 126"/>
                <a:gd name="T11" fmla="*/ 4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4 h 156"/>
                <a:gd name="T20" fmla="*/ 26 w 126"/>
                <a:gd name="T21" fmla="*/ 79 h 156"/>
                <a:gd name="T22" fmla="*/ 53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2"/>
                    <a:pt x="25" y="129"/>
                    <a:pt x="25" y="147"/>
                  </a:cubicBezTo>
                  <a:cubicBezTo>
                    <a:pt x="25" y="155"/>
                    <a:pt x="5" y="156"/>
                    <a:pt x="5" y="146"/>
                  </a:cubicBezTo>
                  <a:cubicBezTo>
                    <a:pt x="5" y="105"/>
                    <a:pt x="5" y="65"/>
                    <a:pt x="5" y="25"/>
                  </a:cubicBezTo>
                  <a:cubicBezTo>
                    <a:pt x="5" y="17"/>
                    <a:pt x="0" y="2"/>
                    <a:pt x="10" y="2"/>
                  </a:cubicBezTo>
                  <a:cubicBezTo>
                    <a:pt x="31" y="2"/>
                    <a:pt x="55" y="0"/>
                    <a:pt x="76" y="4"/>
                  </a:cubicBezTo>
                  <a:cubicBezTo>
                    <a:pt x="109" y="12"/>
                    <a:pt x="126" y="52"/>
                    <a:pt x="99" y="78"/>
                  </a:cubicBezTo>
                  <a:cubicBezTo>
                    <a:pt x="79" y="97"/>
                    <a:pt x="51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3"/>
                    <a:pt x="25" y="49"/>
                    <a:pt x="25" y="64"/>
                  </a:cubicBezTo>
                  <a:cubicBezTo>
                    <a:pt x="25" y="66"/>
                    <a:pt x="24" y="79"/>
                    <a:pt x="26" y="79"/>
                  </a:cubicBezTo>
                  <a:cubicBezTo>
                    <a:pt x="35" y="79"/>
                    <a:pt x="44" y="79"/>
                    <a:pt x="53" y="79"/>
                  </a:cubicBezTo>
                  <a:cubicBezTo>
                    <a:pt x="77" y="77"/>
                    <a:pt x="108" y="51"/>
                    <a:pt x="83" y="28"/>
                  </a:cubicBezTo>
                  <a:cubicBezTo>
                    <a:pt x="69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36"/>
            <p:cNvSpPr>
              <a:spLocks noEditPoints="1"/>
            </p:cNvSpPr>
            <p:nvPr/>
          </p:nvSpPr>
          <p:spPr bwMode="auto">
            <a:xfrm>
              <a:off x="8203406" y="6631782"/>
              <a:ext cx="42863" cy="41275"/>
            </a:xfrm>
            <a:custGeom>
              <a:avLst/>
              <a:gdLst>
                <a:gd name="T0" fmla="*/ 156 w 156"/>
                <a:gd name="T1" fmla="*/ 149 h 152"/>
                <a:gd name="T2" fmla="*/ 133 w 156"/>
                <a:gd name="T3" fmla="*/ 149 h 152"/>
                <a:gd name="T4" fmla="*/ 121 w 156"/>
                <a:gd name="T5" fmla="*/ 120 h 152"/>
                <a:gd name="T6" fmla="*/ 112 w 156"/>
                <a:gd name="T7" fmla="*/ 107 h 152"/>
                <a:gd name="T8" fmla="*/ 80 w 156"/>
                <a:gd name="T9" fmla="*/ 107 h 152"/>
                <a:gd name="T10" fmla="*/ 46 w 156"/>
                <a:gd name="T11" fmla="*/ 107 h 152"/>
                <a:gd name="T12" fmla="*/ 36 w 156"/>
                <a:gd name="T13" fmla="*/ 117 h 152"/>
                <a:gd name="T14" fmla="*/ 23 w 156"/>
                <a:gd name="T15" fmla="*/ 148 h 152"/>
                <a:gd name="T16" fmla="*/ 0 w 156"/>
                <a:gd name="T17" fmla="*/ 149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6 h 152"/>
                <a:gd name="T28" fmla="*/ 156 w 156"/>
                <a:gd name="T29" fmla="*/ 149 h 152"/>
                <a:gd name="T30" fmla="*/ 108 w 156"/>
                <a:gd name="T31" fmla="*/ 92 h 152"/>
                <a:gd name="T32" fmla="*/ 78 w 156"/>
                <a:gd name="T33" fmla="*/ 18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39"/>
                    <a:pt x="125" y="130"/>
                    <a:pt x="121" y="120"/>
                  </a:cubicBezTo>
                  <a:cubicBezTo>
                    <a:pt x="118" y="115"/>
                    <a:pt x="118" y="107"/>
                    <a:pt x="112" y="107"/>
                  </a:cubicBezTo>
                  <a:cubicBezTo>
                    <a:pt x="101" y="107"/>
                    <a:pt x="90" y="107"/>
                    <a:pt x="80" y="107"/>
                  </a:cubicBezTo>
                  <a:cubicBezTo>
                    <a:pt x="68" y="107"/>
                    <a:pt x="57" y="107"/>
                    <a:pt x="46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8"/>
                    <a:pt x="28" y="138"/>
                    <a:pt x="23" y="148"/>
                  </a:cubicBezTo>
                  <a:cubicBezTo>
                    <a:pt x="22" y="152"/>
                    <a:pt x="4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49"/>
                    <a:pt x="119" y="66"/>
                  </a:cubicBezTo>
                  <a:cubicBezTo>
                    <a:pt x="131" y="94"/>
                    <a:pt x="144" y="122"/>
                    <a:pt x="156" y="149"/>
                  </a:cubicBezTo>
                  <a:close/>
                  <a:moveTo>
                    <a:pt x="108" y="92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70" y="43"/>
                    <a:pt x="58" y="68"/>
                    <a:pt x="47" y="92"/>
                  </a:cubicBezTo>
                  <a:cubicBezTo>
                    <a:pt x="68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37"/>
            <p:cNvSpPr>
              <a:spLocks/>
            </p:cNvSpPr>
            <p:nvPr/>
          </p:nvSpPr>
          <p:spPr bwMode="auto">
            <a:xfrm>
              <a:off x="8252619" y="6630195"/>
              <a:ext cx="38100" cy="42862"/>
            </a:xfrm>
            <a:custGeom>
              <a:avLst/>
              <a:gdLst>
                <a:gd name="T0" fmla="*/ 144 w 144"/>
                <a:gd name="T1" fmla="*/ 153 h 157"/>
                <a:gd name="T2" fmla="*/ 116 w 144"/>
                <a:gd name="T3" fmla="*/ 149 h 157"/>
                <a:gd name="T4" fmla="*/ 84 w 144"/>
                <a:gd name="T5" fmla="*/ 107 h 157"/>
                <a:gd name="T6" fmla="*/ 22 w 144"/>
                <a:gd name="T7" fmla="*/ 25 h 157"/>
                <a:gd name="T8" fmla="*/ 23 w 144"/>
                <a:gd name="T9" fmla="*/ 88 h 157"/>
                <a:gd name="T10" fmla="*/ 23 w 144"/>
                <a:gd name="T11" fmla="*/ 153 h 157"/>
                <a:gd name="T12" fmla="*/ 2 w 144"/>
                <a:gd name="T13" fmla="*/ 153 h 157"/>
                <a:gd name="T14" fmla="*/ 2 w 144"/>
                <a:gd name="T15" fmla="*/ 133 h 157"/>
                <a:gd name="T16" fmla="*/ 2 w 144"/>
                <a:gd name="T17" fmla="*/ 48 h 157"/>
                <a:gd name="T18" fmla="*/ 5 w 144"/>
                <a:gd name="T19" fmla="*/ 4 h 157"/>
                <a:gd name="T20" fmla="*/ 30 w 144"/>
                <a:gd name="T21" fmla="*/ 5 h 157"/>
                <a:gd name="T22" fmla="*/ 43 w 144"/>
                <a:gd name="T23" fmla="*/ 22 h 157"/>
                <a:gd name="T24" fmla="*/ 125 w 144"/>
                <a:gd name="T25" fmla="*/ 131 h 157"/>
                <a:gd name="T26" fmla="*/ 123 w 144"/>
                <a:gd name="T27" fmla="*/ 48 h 157"/>
                <a:gd name="T28" fmla="*/ 123 w 144"/>
                <a:gd name="T29" fmla="*/ 7 h 157"/>
                <a:gd name="T30" fmla="*/ 144 w 144"/>
                <a:gd name="T31" fmla="*/ 5 h 157"/>
                <a:gd name="T32" fmla="*/ 144 w 144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7">
                  <a:moveTo>
                    <a:pt x="144" y="153"/>
                  </a:moveTo>
                  <a:cubicBezTo>
                    <a:pt x="134" y="153"/>
                    <a:pt x="122" y="157"/>
                    <a:pt x="116" y="149"/>
                  </a:cubicBezTo>
                  <a:cubicBezTo>
                    <a:pt x="105" y="135"/>
                    <a:pt x="94" y="121"/>
                    <a:pt x="84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8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2" y="154"/>
                    <a:pt x="2" y="153"/>
                  </a:cubicBezTo>
                  <a:cubicBezTo>
                    <a:pt x="2" y="146"/>
                    <a:pt x="2" y="140"/>
                    <a:pt x="2" y="133"/>
                  </a:cubicBezTo>
                  <a:cubicBezTo>
                    <a:pt x="2" y="105"/>
                    <a:pt x="2" y="77"/>
                    <a:pt x="2" y="48"/>
                  </a:cubicBezTo>
                  <a:cubicBezTo>
                    <a:pt x="2" y="43"/>
                    <a:pt x="0" y="4"/>
                    <a:pt x="5" y="4"/>
                  </a:cubicBezTo>
                  <a:cubicBezTo>
                    <a:pt x="9" y="4"/>
                    <a:pt x="27" y="1"/>
                    <a:pt x="30" y="5"/>
                  </a:cubicBezTo>
                  <a:cubicBezTo>
                    <a:pt x="34" y="11"/>
                    <a:pt x="38" y="17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5"/>
                    <a:pt x="123" y="74"/>
                    <a:pt x="123" y="48"/>
                  </a:cubicBezTo>
                  <a:cubicBezTo>
                    <a:pt x="123" y="34"/>
                    <a:pt x="123" y="20"/>
                    <a:pt x="123" y="7"/>
                  </a:cubicBezTo>
                  <a:cubicBezTo>
                    <a:pt x="123" y="0"/>
                    <a:pt x="144" y="6"/>
                    <a:pt x="144" y="5"/>
                  </a:cubicBezTo>
                  <a:cubicBezTo>
                    <a:pt x="144" y="54"/>
                    <a:pt x="144" y="104"/>
                    <a:pt x="144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38"/>
            <p:cNvSpPr>
              <a:spLocks/>
            </p:cNvSpPr>
            <p:nvPr/>
          </p:nvSpPr>
          <p:spPr bwMode="auto">
            <a:xfrm>
              <a:off x="8297069" y="6631782"/>
              <a:ext cx="38100" cy="41275"/>
            </a:xfrm>
            <a:custGeom>
              <a:avLst/>
              <a:gdLst>
                <a:gd name="T0" fmla="*/ 136 w 136"/>
                <a:gd name="T1" fmla="*/ 2 h 154"/>
                <a:gd name="T2" fmla="*/ 84 w 136"/>
                <a:gd name="T3" fmla="*/ 86 h 154"/>
                <a:gd name="T4" fmla="*/ 78 w 136"/>
                <a:gd name="T5" fmla="*/ 115 h 154"/>
                <a:gd name="T6" fmla="*/ 78 w 136"/>
                <a:gd name="T7" fmla="*/ 145 h 154"/>
                <a:gd name="T8" fmla="*/ 69 w 136"/>
                <a:gd name="T9" fmla="*/ 151 h 154"/>
                <a:gd name="T10" fmla="*/ 57 w 136"/>
                <a:gd name="T11" fmla="*/ 147 h 154"/>
                <a:gd name="T12" fmla="*/ 57 w 136"/>
                <a:gd name="T13" fmla="*/ 119 h 154"/>
                <a:gd name="T14" fmla="*/ 52 w 136"/>
                <a:gd name="T15" fmla="*/ 89 h 154"/>
                <a:gd name="T16" fmla="*/ 0 w 136"/>
                <a:gd name="T17" fmla="*/ 2 h 154"/>
                <a:gd name="T18" fmla="*/ 24 w 136"/>
                <a:gd name="T19" fmla="*/ 2 h 154"/>
                <a:gd name="T20" fmla="*/ 38 w 136"/>
                <a:gd name="T21" fmla="*/ 26 h 154"/>
                <a:gd name="T22" fmla="*/ 68 w 136"/>
                <a:gd name="T23" fmla="*/ 79 h 154"/>
                <a:gd name="T24" fmla="*/ 99 w 136"/>
                <a:gd name="T25" fmla="*/ 26 h 154"/>
                <a:gd name="T26" fmla="*/ 113 w 136"/>
                <a:gd name="T27" fmla="*/ 3 h 154"/>
                <a:gd name="T28" fmla="*/ 136 w 136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154">
                  <a:moveTo>
                    <a:pt x="136" y="2"/>
                  </a:moveTo>
                  <a:cubicBezTo>
                    <a:pt x="118" y="30"/>
                    <a:pt x="101" y="58"/>
                    <a:pt x="84" y="86"/>
                  </a:cubicBezTo>
                  <a:cubicBezTo>
                    <a:pt x="77" y="97"/>
                    <a:pt x="78" y="102"/>
                    <a:pt x="78" y="115"/>
                  </a:cubicBezTo>
                  <a:cubicBezTo>
                    <a:pt x="78" y="125"/>
                    <a:pt x="78" y="135"/>
                    <a:pt x="78" y="145"/>
                  </a:cubicBezTo>
                  <a:cubicBezTo>
                    <a:pt x="78" y="153"/>
                    <a:pt x="77" y="151"/>
                    <a:pt x="69" y="151"/>
                  </a:cubicBezTo>
                  <a:cubicBezTo>
                    <a:pt x="62" y="151"/>
                    <a:pt x="57" y="154"/>
                    <a:pt x="57" y="147"/>
                  </a:cubicBezTo>
                  <a:cubicBezTo>
                    <a:pt x="57" y="137"/>
                    <a:pt x="57" y="128"/>
                    <a:pt x="57" y="119"/>
                  </a:cubicBezTo>
                  <a:cubicBezTo>
                    <a:pt x="57" y="106"/>
                    <a:pt x="58" y="99"/>
                    <a:pt x="52" y="89"/>
                  </a:cubicBezTo>
                  <a:cubicBezTo>
                    <a:pt x="35" y="60"/>
                    <a:pt x="18" y="31"/>
                    <a:pt x="0" y="2"/>
                  </a:cubicBezTo>
                  <a:cubicBezTo>
                    <a:pt x="4" y="2"/>
                    <a:pt x="23" y="0"/>
                    <a:pt x="24" y="2"/>
                  </a:cubicBezTo>
                  <a:cubicBezTo>
                    <a:pt x="29" y="10"/>
                    <a:pt x="33" y="18"/>
                    <a:pt x="38" y="26"/>
                  </a:cubicBezTo>
                  <a:cubicBezTo>
                    <a:pt x="48" y="44"/>
                    <a:pt x="58" y="62"/>
                    <a:pt x="68" y="79"/>
                  </a:cubicBezTo>
                  <a:cubicBezTo>
                    <a:pt x="74" y="60"/>
                    <a:pt x="89" y="43"/>
                    <a:pt x="99" y="26"/>
                  </a:cubicBezTo>
                  <a:cubicBezTo>
                    <a:pt x="104" y="19"/>
                    <a:pt x="108" y="11"/>
                    <a:pt x="113" y="3"/>
                  </a:cubicBezTo>
                  <a:cubicBezTo>
                    <a:pt x="115" y="0"/>
                    <a:pt x="132" y="2"/>
                    <a:pt x="136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9"/>
            <p:cNvSpPr>
              <a:spLocks/>
            </p:cNvSpPr>
            <p:nvPr/>
          </p:nvSpPr>
          <p:spPr bwMode="auto">
            <a:xfrm>
              <a:off x="8352631" y="6631782"/>
              <a:ext cx="34925" cy="42862"/>
            </a:xfrm>
            <a:custGeom>
              <a:avLst/>
              <a:gdLst>
                <a:gd name="T0" fmla="*/ 17 w 130"/>
                <a:gd name="T1" fmla="*/ 146 h 159"/>
                <a:gd name="T2" fmla="*/ 17 w 130"/>
                <a:gd name="T3" fmla="*/ 126 h 159"/>
                <a:gd name="T4" fmla="*/ 102 w 130"/>
                <a:gd name="T5" fmla="*/ 116 h 159"/>
                <a:gd name="T6" fmla="*/ 23 w 130"/>
                <a:gd name="T7" fmla="*/ 59 h 159"/>
                <a:gd name="T8" fmla="*/ 67 w 130"/>
                <a:gd name="T9" fmla="*/ 1 h 159"/>
                <a:gd name="T10" fmla="*/ 113 w 130"/>
                <a:gd name="T11" fmla="*/ 5 h 159"/>
                <a:gd name="T12" fmla="*/ 116 w 130"/>
                <a:gd name="T13" fmla="*/ 26 h 159"/>
                <a:gd name="T14" fmla="*/ 39 w 130"/>
                <a:gd name="T15" fmla="*/ 33 h 159"/>
                <a:gd name="T16" fmla="*/ 105 w 130"/>
                <a:gd name="T17" fmla="*/ 85 h 159"/>
                <a:gd name="T18" fmla="*/ 104 w 130"/>
                <a:gd name="T19" fmla="*/ 146 h 159"/>
                <a:gd name="T20" fmla="*/ 17 w 130"/>
                <a:gd name="T21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" h="159">
                  <a:moveTo>
                    <a:pt x="17" y="146"/>
                  </a:moveTo>
                  <a:cubicBezTo>
                    <a:pt x="17" y="139"/>
                    <a:pt x="17" y="132"/>
                    <a:pt x="17" y="126"/>
                  </a:cubicBezTo>
                  <a:cubicBezTo>
                    <a:pt x="34" y="138"/>
                    <a:pt x="102" y="153"/>
                    <a:pt x="102" y="116"/>
                  </a:cubicBezTo>
                  <a:cubicBezTo>
                    <a:pt x="102" y="85"/>
                    <a:pt x="39" y="81"/>
                    <a:pt x="23" y="59"/>
                  </a:cubicBezTo>
                  <a:cubicBezTo>
                    <a:pt x="0" y="27"/>
                    <a:pt x="40" y="4"/>
                    <a:pt x="67" y="1"/>
                  </a:cubicBezTo>
                  <a:cubicBezTo>
                    <a:pt x="81" y="0"/>
                    <a:pt x="98" y="0"/>
                    <a:pt x="113" y="5"/>
                  </a:cubicBezTo>
                  <a:cubicBezTo>
                    <a:pt x="119" y="7"/>
                    <a:pt x="116" y="20"/>
                    <a:pt x="116" y="26"/>
                  </a:cubicBezTo>
                  <a:cubicBezTo>
                    <a:pt x="98" y="15"/>
                    <a:pt x="48" y="7"/>
                    <a:pt x="39" y="33"/>
                  </a:cubicBezTo>
                  <a:cubicBezTo>
                    <a:pt x="30" y="62"/>
                    <a:pt x="89" y="73"/>
                    <a:pt x="105" y="85"/>
                  </a:cubicBezTo>
                  <a:cubicBezTo>
                    <a:pt x="127" y="100"/>
                    <a:pt x="130" y="131"/>
                    <a:pt x="104" y="146"/>
                  </a:cubicBezTo>
                  <a:cubicBezTo>
                    <a:pt x="81" y="158"/>
                    <a:pt x="40" y="159"/>
                    <a:pt x="17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40"/>
            <p:cNvSpPr>
              <a:spLocks/>
            </p:cNvSpPr>
            <p:nvPr/>
          </p:nvSpPr>
          <p:spPr bwMode="auto">
            <a:xfrm>
              <a:off x="8395494" y="6631782"/>
              <a:ext cx="25400" cy="39687"/>
            </a:xfrm>
            <a:custGeom>
              <a:avLst/>
              <a:gdLst>
                <a:gd name="T0" fmla="*/ 94 w 97"/>
                <a:gd name="T1" fmla="*/ 151 h 151"/>
                <a:gd name="T2" fmla="*/ 28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7 h 151"/>
                <a:gd name="T10" fmla="*/ 2 w 97"/>
                <a:gd name="T11" fmla="*/ 20 h 151"/>
                <a:gd name="T12" fmla="*/ 2 w 97"/>
                <a:gd name="T13" fmla="*/ 2 h 151"/>
                <a:gd name="T14" fmla="*/ 23 w 97"/>
                <a:gd name="T15" fmla="*/ 3 h 151"/>
                <a:gd name="T16" fmla="*/ 23 w 97"/>
                <a:gd name="T17" fmla="*/ 27 h 151"/>
                <a:gd name="T18" fmla="*/ 23 w 97"/>
                <a:gd name="T19" fmla="*/ 113 h 151"/>
                <a:gd name="T20" fmla="*/ 23 w 97"/>
                <a:gd name="T21" fmla="*/ 135 h 151"/>
                <a:gd name="T22" fmla="*/ 46 w 97"/>
                <a:gd name="T23" fmla="*/ 135 h 151"/>
                <a:gd name="T24" fmla="*/ 86 w 97"/>
                <a:gd name="T25" fmla="*/ 135 h 151"/>
                <a:gd name="T26" fmla="*/ 94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4" y="151"/>
                  </a:moveTo>
                  <a:cubicBezTo>
                    <a:pt x="72" y="151"/>
                    <a:pt x="50" y="151"/>
                    <a:pt x="28" y="151"/>
                  </a:cubicBezTo>
                  <a:cubicBezTo>
                    <a:pt x="20" y="151"/>
                    <a:pt x="11" y="151"/>
                    <a:pt x="2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10"/>
                    <a:pt x="2" y="83"/>
                    <a:pt x="2" y="57"/>
                  </a:cubicBezTo>
                  <a:cubicBezTo>
                    <a:pt x="2" y="44"/>
                    <a:pt x="2" y="32"/>
                    <a:pt x="2" y="20"/>
                  </a:cubicBezTo>
                  <a:cubicBezTo>
                    <a:pt x="2" y="17"/>
                    <a:pt x="0" y="4"/>
                    <a:pt x="2" y="2"/>
                  </a:cubicBezTo>
                  <a:cubicBezTo>
                    <a:pt x="4" y="0"/>
                    <a:pt x="23" y="2"/>
                    <a:pt x="23" y="3"/>
                  </a:cubicBezTo>
                  <a:cubicBezTo>
                    <a:pt x="23" y="11"/>
                    <a:pt x="23" y="19"/>
                    <a:pt x="23" y="27"/>
                  </a:cubicBezTo>
                  <a:cubicBezTo>
                    <a:pt x="23" y="56"/>
                    <a:pt x="23" y="85"/>
                    <a:pt x="23" y="113"/>
                  </a:cubicBezTo>
                  <a:cubicBezTo>
                    <a:pt x="23" y="120"/>
                    <a:pt x="23" y="128"/>
                    <a:pt x="23" y="135"/>
                  </a:cubicBezTo>
                  <a:cubicBezTo>
                    <a:pt x="23" y="136"/>
                    <a:pt x="44" y="135"/>
                    <a:pt x="46" y="135"/>
                  </a:cubicBezTo>
                  <a:cubicBezTo>
                    <a:pt x="59" y="135"/>
                    <a:pt x="72" y="135"/>
                    <a:pt x="86" y="135"/>
                  </a:cubicBezTo>
                  <a:cubicBezTo>
                    <a:pt x="97" y="135"/>
                    <a:pt x="94" y="140"/>
                    <a:pt x="94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41"/>
            <p:cNvSpPr>
              <a:spLocks noEditPoints="1"/>
            </p:cNvSpPr>
            <p:nvPr/>
          </p:nvSpPr>
          <p:spPr bwMode="auto">
            <a:xfrm>
              <a:off x="8424069" y="6630195"/>
              <a:ext cx="46038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0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7 h 156"/>
                <a:gd name="T12" fmla="*/ 82 w 166"/>
                <a:gd name="T13" fmla="*/ 140 h 156"/>
                <a:gd name="T14" fmla="*/ 145 w 166"/>
                <a:gd name="T15" fmla="*/ 79 h 156"/>
                <a:gd name="T16" fmla="*/ 84 w 166"/>
                <a:gd name="T17" fmla="*/ 1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0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6" y="0"/>
                    <a:pt x="166" y="28"/>
                    <a:pt x="166" y="77"/>
                  </a:cubicBezTo>
                  <a:cubicBezTo>
                    <a:pt x="166" y="125"/>
                    <a:pt x="130" y="156"/>
                    <a:pt x="82" y="156"/>
                  </a:cubicBezTo>
                  <a:close/>
                  <a:moveTo>
                    <a:pt x="84" y="17"/>
                  </a:moveTo>
                  <a:cubicBezTo>
                    <a:pt x="4" y="17"/>
                    <a:pt x="2" y="140"/>
                    <a:pt x="82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7"/>
                    <a:pt x="84" y="1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2"/>
            <p:cNvSpPr>
              <a:spLocks/>
            </p:cNvSpPr>
            <p:nvPr/>
          </p:nvSpPr>
          <p:spPr bwMode="auto">
            <a:xfrm>
              <a:off x="8474869" y="6631782"/>
              <a:ext cx="39688" cy="42862"/>
            </a:xfrm>
            <a:custGeom>
              <a:avLst/>
              <a:gdLst>
                <a:gd name="T0" fmla="*/ 149 w 151"/>
                <a:gd name="T1" fmla="*/ 142 h 161"/>
                <a:gd name="T2" fmla="*/ 42 w 151"/>
                <a:gd name="T3" fmla="*/ 143 h 161"/>
                <a:gd name="T4" fmla="*/ 9 w 151"/>
                <a:gd name="T5" fmla="*/ 58 h 161"/>
                <a:gd name="T6" fmla="*/ 86 w 151"/>
                <a:gd name="T7" fmla="*/ 1 h 161"/>
                <a:gd name="T8" fmla="*/ 137 w 151"/>
                <a:gd name="T9" fmla="*/ 5 h 161"/>
                <a:gd name="T10" fmla="*/ 146 w 151"/>
                <a:gd name="T11" fmla="*/ 28 h 161"/>
                <a:gd name="T12" fmla="*/ 51 w 151"/>
                <a:gd name="T13" fmla="*/ 30 h 161"/>
                <a:gd name="T14" fmla="*/ 42 w 151"/>
                <a:gd name="T15" fmla="*/ 119 h 161"/>
                <a:gd name="T16" fmla="*/ 82 w 151"/>
                <a:gd name="T17" fmla="*/ 138 h 161"/>
                <a:gd name="T18" fmla="*/ 129 w 151"/>
                <a:gd name="T19" fmla="*/ 132 h 161"/>
                <a:gd name="T20" fmla="*/ 127 w 151"/>
                <a:gd name="T21" fmla="*/ 90 h 161"/>
                <a:gd name="T22" fmla="*/ 99 w 151"/>
                <a:gd name="T23" fmla="*/ 90 h 161"/>
                <a:gd name="T24" fmla="*/ 90 w 151"/>
                <a:gd name="T25" fmla="*/ 81 h 161"/>
                <a:gd name="T26" fmla="*/ 99 w 151"/>
                <a:gd name="T27" fmla="*/ 74 h 161"/>
                <a:gd name="T28" fmla="*/ 131 w 151"/>
                <a:gd name="T29" fmla="*/ 74 h 161"/>
                <a:gd name="T30" fmla="*/ 149 w 151"/>
                <a:gd name="T31" fmla="*/ 74 h 161"/>
                <a:gd name="T32" fmla="*/ 149 w 151"/>
                <a:gd name="T33" fmla="*/ 91 h 161"/>
                <a:gd name="T34" fmla="*/ 149 w 151"/>
                <a:gd name="T35" fmla="*/ 1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1">
                  <a:moveTo>
                    <a:pt x="149" y="142"/>
                  </a:moveTo>
                  <a:cubicBezTo>
                    <a:pt x="117" y="157"/>
                    <a:pt x="74" y="161"/>
                    <a:pt x="42" y="143"/>
                  </a:cubicBezTo>
                  <a:cubicBezTo>
                    <a:pt x="12" y="126"/>
                    <a:pt x="0" y="91"/>
                    <a:pt x="9" y="58"/>
                  </a:cubicBezTo>
                  <a:cubicBezTo>
                    <a:pt x="19" y="24"/>
                    <a:pt x="52" y="4"/>
                    <a:pt x="86" y="1"/>
                  </a:cubicBezTo>
                  <a:cubicBezTo>
                    <a:pt x="103" y="0"/>
                    <a:pt x="120" y="1"/>
                    <a:pt x="137" y="5"/>
                  </a:cubicBezTo>
                  <a:cubicBezTo>
                    <a:pt x="149" y="9"/>
                    <a:pt x="146" y="16"/>
                    <a:pt x="146" y="28"/>
                  </a:cubicBezTo>
                  <a:cubicBezTo>
                    <a:pt x="118" y="13"/>
                    <a:pt x="77" y="10"/>
                    <a:pt x="51" y="30"/>
                  </a:cubicBezTo>
                  <a:cubicBezTo>
                    <a:pt x="25" y="51"/>
                    <a:pt x="19" y="94"/>
                    <a:pt x="42" y="119"/>
                  </a:cubicBezTo>
                  <a:cubicBezTo>
                    <a:pt x="52" y="131"/>
                    <a:pt x="66" y="137"/>
                    <a:pt x="82" y="138"/>
                  </a:cubicBezTo>
                  <a:cubicBezTo>
                    <a:pt x="87" y="139"/>
                    <a:pt x="129" y="140"/>
                    <a:pt x="129" y="132"/>
                  </a:cubicBezTo>
                  <a:cubicBezTo>
                    <a:pt x="129" y="126"/>
                    <a:pt x="131" y="90"/>
                    <a:pt x="127" y="90"/>
                  </a:cubicBezTo>
                  <a:cubicBezTo>
                    <a:pt x="118" y="90"/>
                    <a:pt x="108" y="90"/>
                    <a:pt x="99" y="90"/>
                  </a:cubicBezTo>
                  <a:cubicBezTo>
                    <a:pt x="89" y="90"/>
                    <a:pt x="90" y="91"/>
                    <a:pt x="90" y="81"/>
                  </a:cubicBezTo>
                  <a:cubicBezTo>
                    <a:pt x="90" y="72"/>
                    <a:pt x="92" y="74"/>
                    <a:pt x="99" y="74"/>
                  </a:cubicBezTo>
                  <a:cubicBezTo>
                    <a:pt x="110" y="74"/>
                    <a:pt x="120" y="74"/>
                    <a:pt x="131" y="74"/>
                  </a:cubicBezTo>
                  <a:cubicBezTo>
                    <a:pt x="134" y="74"/>
                    <a:pt x="147" y="72"/>
                    <a:pt x="149" y="74"/>
                  </a:cubicBezTo>
                  <a:cubicBezTo>
                    <a:pt x="151" y="76"/>
                    <a:pt x="149" y="89"/>
                    <a:pt x="149" y="91"/>
                  </a:cubicBezTo>
                  <a:cubicBezTo>
                    <a:pt x="149" y="108"/>
                    <a:pt x="149" y="125"/>
                    <a:pt x="149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43"/>
            <p:cNvSpPr>
              <a:spLocks noEditPoints="1"/>
            </p:cNvSpPr>
            <p:nvPr/>
          </p:nvSpPr>
          <p:spPr bwMode="auto">
            <a:xfrm>
              <a:off x="8520906" y="6631782"/>
              <a:ext cx="41275" cy="41275"/>
            </a:xfrm>
            <a:custGeom>
              <a:avLst/>
              <a:gdLst>
                <a:gd name="T0" fmla="*/ 156 w 156"/>
                <a:gd name="T1" fmla="*/ 149 h 152"/>
                <a:gd name="T2" fmla="*/ 133 w 156"/>
                <a:gd name="T3" fmla="*/ 149 h 152"/>
                <a:gd name="T4" fmla="*/ 121 w 156"/>
                <a:gd name="T5" fmla="*/ 120 h 152"/>
                <a:gd name="T6" fmla="*/ 111 w 156"/>
                <a:gd name="T7" fmla="*/ 107 h 152"/>
                <a:gd name="T8" fmla="*/ 79 w 156"/>
                <a:gd name="T9" fmla="*/ 107 h 152"/>
                <a:gd name="T10" fmla="*/ 45 w 156"/>
                <a:gd name="T11" fmla="*/ 107 h 152"/>
                <a:gd name="T12" fmla="*/ 36 w 156"/>
                <a:gd name="T13" fmla="*/ 117 h 152"/>
                <a:gd name="T14" fmla="*/ 23 w 156"/>
                <a:gd name="T15" fmla="*/ 148 h 152"/>
                <a:gd name="T16" fmla="*/ 0 w 156"/>
                <a:gd name="T17" fmla="*/ 149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6 h 152"/>
                <a:gd name="T28" fmla="*/ 156 w 156"/>
                <a:gd name="T29" fmla="*/ 149 h 152"/>
                <a:gd name="T30" fmla="*/ 108 w 156"/>
                <a:gd name="T31" fmla="*/ 92 h 152"/>
                <a:gd name="T32" fmla="*/ 78 w 156"/>
                <a:gd name="T33" fmla="*/ 18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49"/>
                  </a:moveTo>
                  <a:cubicBezTo>
                    <a:pt x="153" y="149"/>
                    <a:pt x="134" y="151"/>
                    <a:pt x="133" y="149"/>
                  </a:cubicBezTo>
                  <a:cubicBezTo>
                    <a:pt x="129" y="139"/>
                    <a:pt x="125" y="130"/>
                    <a:pt x="121" y="120"/>
                  </a:cubicBezTo>
                  <a:cubicBezTo>
                    <a:pt x="118" y="115"/>
                    <a:pt x="118" y="107"/>
                    <a:pt x="111" y="107"/>
                  </a:cubicBezTo>
                  <a:cubicBezTo>
                    <a:pt x="101" y="107"/>
                    <a:pt x="90" y="107"/>
                    <a:pt x="79" y="107"/>
                  </a:cubicBezTo>
                  <a:cubicBezTo>
                    <a:pt x="68" y="107"/>
                    <a:pt x="57" y="107"/>
                    <a:pt x="45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8"/>
                    <a:pt x="28" y="138"/>
                    <a:pt x="23" y="148"/>
                  </a:cubicBezTo>
                  <a:cubicBezTo>
                    <a:pt x="22" y="152"/>
                    <a:pt x="4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49"/>
                    <a:pt x="119" y="66"/>
                  </a:cubicBezTo>
                  <a:cubicBezTo>
                    <a:pt x="131" y="94"/>
                    <a:pt x="144" y="122"/>
                    <a:pt x="156" y="149"/>
                  </a:cubicBezTo>
                  <a:close/>
                  <a:moveTo>
                    <a:pt x="108" y="92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70" y="43"/>
                    <a:pt x="58" y="68"/>
                    <a:pt x="47" y="92"/>
                  </a:cubicBezTo>
                  <a:cubicBezTo>
                    <a:pt x="67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44"/>
            <p:cNvSpPr>
              <a:spLocks/>
            </p:cNvSpPr>
            <p:nvPr/>
          </p:nvSpPr>
          <p:spPr bwMode="auto">
            <a:xfrm>
              <a:off x="8568531" y="6630195"/>
              <a:ext cx="39688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3 w 145"/>
                <a:gd name="T7" fmla="*/ 25 h 157"/>
                <a:gd name="T8" fmla="*/ 24 w 145"/>
                <a:gd name="T9" fmla="*/ 88 h 157"/>
                <a:gd name="T10" fmla="*/ 24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6 w 145"/>
                <a:gd name="T19" fmla="*/ 4 h 157"/>
                <a:gd name="T20" fmla="*/ 31 w 145"/>
                <a:gd name="T21" fmla="*/ 5 h 157"/>
                <a:gd name="T22" fmla="*/ 44 w 145"/>
                <a:gd name="T23" fmla="*/ 22 h 157"/>
                <a:gd name="T24" fmla="*/ 126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3" y="157"/>
                    <a:pt x="116" y="149"/>
                  </a:cubicBezTo>
                  <a:cubicBezTo>
                    <a:pt x="106" y="135"/>
                    <a:pt x="95" y="121"/>
                    <a:pt x="84" y="107"/>
                  </a:cubicBezTo>
                  <a:cubicBezTo>
                    <a:pt x="64" y="80"/>
                    <a:pt x="43" y="52"/>
                    <a:pt x="23" y="25"/>
                  </a:cubicBezTo>
                  <a:cubicBezTo>
                    <a:pt x="27" y="45"/>
                    <a:pt x="24" y="69"/>
                    <a:pt x="24" y="88"/>
                  </a:cubicBezTo>
                  <a:cubicBezTo>
                    <a:pt x="24" y="110"/>
                    <a:pt x="24" y="132"/>
                    <a:pt x="24" y="153"/>
                  </a:cubicBezTo>
                  <a:cubicBezTo>
                    <a:pt x="24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6" y="4"/>
                  </a:cubicBezTo>
                  <a:cubicBezTo>
                    <a:pt x="10" y="4"/>
                    <a:pt x="28" y="1"/>
                    <a:pt x="31" y="5"/>
                  </a:cubicBezTo>
                  <a:cubicBezTo>
                    <a:pt x="35" y="11"/>
                    <a:pt x="39" y="17"/>
                    <a:pt x="44" y="22"/>
                  </a:cubicBezTo>
                  <a:cubicBezTo>
                    <a:pt x="71" y="58"/>
                    <a:pt x="97" y="97"/>
                    <a:pt x="126" y="131"/>
                  </a:cubicBezTo>
                  <a:cubicBezTo>
                    <a:pt x="121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45"/>
            <p:cNvSpPr>
              <a:spLocks/>
            </p:cNvSpPr>
            <p:nvPr/>
          </p:nvSpPr>
          <p:spPr bwMode="auto">
            <a:xfrm>
              <a:off x="7966869" y="5569745"/>
              <a:ext cx="581025" cy="498475"/>
            </a:xfrm>
            <a:custGeom>
              <a:avLst/>
              <a:gdLst>
                <a:gd name="T0" fmla="*/ 2145 w 2145"/>
                <a:gd name="T1" fmla="*/ 958 h 1845"/>
                <a:gd name="T2" fmla="*/ 1971 w 2145"/>
                <a:gd name="T3" fmla="*/ 958 h 1845"/>
                <a:gd name="T4" fmla="*/ 1971 w 2145"/>
                <a:gd name="T5" fmla="*/ 0 h 1845"/>
                <a:gd name="T6" fmla="*/ 958 w 2145"/>
                <a:gd name="T7" fmla="*/ 0 h 1845"/>
                <a:gd name="T8" fmla="*/ 958 w 2145"/>
                <a:gd name="T9" fmla="*/ 958 h 1845"/>
                <a:gd name="T10" fmla="*/ 0 w 2145"/>
                <a:gd name="T11" fmla="*/ 958 h 1845"/>
                <a:gd name="T12" fmla="*/ 0 w 2145"/>
                <a:gd name="T13" fmla="*/ 1840 h 1845"/>
                <a:gd name="T14" fmla="*/ 159 w 2145"/>
                <a:gd name="T15" fmla="*/ 1845 h 1845"/>
                <a:gd name="T16" fmla="*/ 2145 w 2145"/>
                <a:gd name="T17" fmla="*/ 95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5" h="1845">
                  <a:moveTo>
                    <a:pt x="2145" y="958"/>
                  </a:moveTo>
                  <a:cubicBezTo>
                    <a:pt x="1971" y="958"/>
                    <a:pt x="1971" y="958"/>
                    <a:pt x="1971" y="958"/>
                  </a:cubicBezTo>
                  <a:cubicBezTo>
                    <a:pt x="1971" y="0"/>
                    <a:pt x="1971" y="0"/>
                    <a:pt x="1971" y="0"/>
                  </a:cubicBezTo>
                  <a:cubicBezTo>
                    <a:pt x="958" y="0"/>
                    <a:pt x="958" y="0"/>
                    <a:pt x="958" y="0"/>
                  </a:cubicBezTo>
                  <a:cubicBezTo>
                    <a:pt x="958" y="958"/>
                    <a:pt x="958" y="958"/>
                    <a:pt x="958" y="958"/>
                  </a:cubicBezTo>
                  <a:cubicBezTo>
                    <a:pt x="0" y="958"/>
                    <a:pt x="0" y="958"/>
                    <a:pt x="0" y="958"/>
                  </a:cubicBezTo>
                  <a:cubicBezTo>
                    <a:pt x="0" y="1840"/>
                    <a:pt x="0" y="1840"/>
                    <a:pt x="0" y="1840"/>
                  </a:cubicBezTo>
                  <a:cubicBezTo>
                    <a:pt x="54" y="1843"/>
                    <a:pt x="107" y="1845"/>
                    <a:pt x="159" y="1845"/>
                  </a:cubicBezTo>
                  <a:cubicBezTo>
                    <a:pt x="922" y="1845"/>
                    <a:pt x="1644" y="1511"/>
                    <a:pt x="2145" y="958"/>
                  </a:cubicBezTo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6"/>
            <p:cNvSpPr>
              <a:spLocks/>
            </p:cNvSpPr>
            <p:nvPr/>
          </p:nvSpPr>
          <p:spPr bwMode="auto">
            <a:xfrm>
              <a:off x="7966869" y="5569745"/>
              <a:ext cx="581025" cy="498475"/>
            </a:xfrm>
            <a:custGeom>
              <a:avLst/>
              <a:gdLst>
                <a:gd name="T0" fmla="*/ 1971 w 2145"/>
                <a:gd name="T1" fmla="*/ 0 h 1845"/>
                <a:gd name="T2" fmla="*/ 1888 w 2145"/>
                <a:gd name="T3" fmla="*/ 0 h 1845"/>
                <a:gd name="T4" fmla="*/ 1888 w 2145"/>
                <a:gd name="T5" fmla="*/ 1051 h 1845"/>
                <a:gd name="T6" fmla="*/ 77 w 2145"/>
                <a:gd name="T7" fmla="*/ 1762 h 1845"/>
                <a:gd name="T8" fmla="*/ 0 w 2145"/>
                <a:gd name="T9" fmla="*/ 1761 h 1845"/>
                <a:gd name="T10" fmla="*/ 0 w 2145"/>
                <a:gd name="T11" fmla="*/ 1840 h 1845"/>
                <a:gd name="T12" fmla="*/ 159 w 2145"/>
                <a:gd name="T13" fmla="*/ 1845 h 1845"/>
                <a:gd name="T14" fmla="*/ 2145 w 2145"/>
                <a:gd name="T15" fmla="*/ 958 h 1845"/>
                <a:gd name="T16" fmla="*/ 1971 w 2145"/>
                <a:gd name="T17" fmla="*/ 958 h 1845"/>
                <a:gd name="T18" fmla="*/ 1971 w 2145"/>
                <a:gd name="T19" fmla="*/ 0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5" h="1845">
                  <a:moveTo>
                    <a:pt x="1971" y="0"/>
                  </a:moveTo>
                  <a:cubicBezTo>
                    <a:pt x="1888" y="0"/>
                    <a:pt x="1888" y="0"/>
                    <a:pt x="1888" y="0"/>
                  </a:cubicBezTo>
                  <a:cubicBezTo>
                    <a:pt x="1888" y="1051"/>
                    <a:pt x="1888" y="1051"/>
                    <a:pt x="1888" y="1051"/>
                  </a:cubicBezTo>
                  <a:cubicBezTo>
                    <a:pt x="1401" y="1499"/>
                    <a:pt x="755" y="1762"/>
                    <a:pt x="77" y="1762"/>
                  </a:cubicBezTo>
                  <a:cubicBezTo>
                    <a:pt x="52" y="1762"/>
                    <a:pt x="26" y="1762"/>
                    <a:pt x="0" y="1761"/>
                  </a:cubicBezTo>
                  <a:cubicBezTo>
                    <a:pt x="0" y="1840"/>
                    <a:pt x="0" y="1840"/>
                    <a:pt x="0" y="1840"/>
                  </a:cubicBezTo>
                  <a:cubicBezTo>
                    <a:pt x="54" y="1843"/>
                    <a:pt x="107" y="1845"/>
                    <a:pt x="159" y="1845"/>
                  </a:cubicBezTo>
                  <a:cubicBezTo>
                    <a:pt x="922" y="1845"/>
                    <a:pt x="1644" y="1511"/>
                    <a:pt x="2145" y="958"/>
                  </a:cubicBezTo>
                  <a:cubicBezTo>
                    <a:pt x="1971" y="958"/>
                    <a:pt x="1971" y="958"/>
                    <a:pt x="1971" y="958"/>
                  </a:cubicBezTo>
                  <a:cubicBezTo>
                    <a:pt x="1971" y="0"/>
                    <a:pt x="1971" y="0"/>
                    <a:pt x="1971" y="0"/>
                  </a:cubicBezTo>
                </a:path>
              </a:pathLst>
            </a:custGeom>
            <a:solidFill>
              <a:srgbClr val="DF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47"/>
            <p:cNvSpPr>
              <a:spLocks/>
            </p:cNvSpPr>
            <p:nvPr/>
          </p:nvSpPr>
          <p:spPr bwMode="auto">
            <a:xfrm>
              <a:off x="7877969" y="5569745"/>
              <a:ext cx="887413" cy="817562"/>
            </a:xfrm>
            <a:custGeom>
              <a:avLst/>
              <a:gdLst>
                <a:gd name="T0" fmla="*/ 3267 w 3274"/>
                <a:gd name="T1" fmla="*/ 92 h 3024"/>
                <a:gd name="T2" fmla="*/ 3274 w 3274"/>
                <a:gd name="T3" fmla="*/ 0 h 3024"/>
                <a:gd name="T4" fmla="*/ 2856 w 3274"/>
                <a:gd name="T5" fmla="*/ 696 h 3024"/>
                <a:gd name="T6" fmla="*/ 330 w 3274"/>
                <a:gd name="T7" fmla="*/ 1979 h 3024"/>
                <a:gd name="T8" fmla="*/ 140 w 3274"/>
                <a:gd name="T9" fmla="*/ 1980 h 3024"/>
                <a:gd name="T10" fmla="*/ 0 w 3274"/>
                <a:gd name="T11" fmla="*/ 1973 h 3024"/>
                <a:gd name="T12" fmla="*/ 751 w 3274"/>
                <a:gd name="T13" fmla="*/ 2175 h 3024"/>
                <a:gd name="T14" fmla="*/ 1044 w 3274"/>
                <a:gd name="T15" fmla="*/ 2184 h 3024"/>
                <a:gd name="T16" fmla="*/ 1292 w 3274"/>
                <a:gd name="T17" fmla="*/ 2163 h 3024"/>
                <a:gd name="T18" fmla="*/ 2303 w 3274"/>
                <a:gd name="T19" fmla="*/ 1760 h 3024"/>
                <a:gd name="T20" fmla="*/ 1231 w 3274"/>
                <a:gd name="T21" fmla="*/ 2233 h 3024"/>
                <a:gd name="T22" fmla="*/ 1231 w 3274"/>
                <a:gd name="T23" fmla="*/ 2294 h 3024"/>
                <a:gd name="T24" fmla="*/ 1231 w 3274"/>
                <a:gd name="T25" fmla="*/ 2354 h 3024"/>
                <a:gd name="T26" fmla="*/ 1231 w 3274"/>
                <a:gd name="T27" fmla="*/ 3024 h 3024"/>
                <a:gd name="T28" fmla="*/ 2251 w 3274"/>
                <a:gd name="T29" fmla="*/ 3024 h 3024"/>
                <a:gd name="T30" fmla="*/ 2251 w 3274"/>
                <a:gd name="T31" fmla="*/ 2059 h 3024"/>
                <a:gd name="T32" fmla="*/ 3216 w 3274"/>
                <a:gd name="T33" fmla="*/ 2059 h 3024"/>
                <a:gd name="T34" fmla="*/ 3216 w 3274"/>
                <a:gd name="T35" fmla="*/ 1039 h 3024"/>
                <a:gd name="T36" fmla="*/ 2964 w 3274"/>
                <a:gd name="T37" fmla="*/ 1039 h 3024"/>
                <a:gd name="T38" fmla="*/ 3131 w 3274"/>
                <a:gd name="T39" fmla="*/ 687 h 3024"/>
                <a:gd name="T40" fmla="*/ 3267 w 3274"/>
                <a:gd name="T41" fmla="*/ 92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74" h="3024">
                  <a:moveTo>
                    <a:pt x="3267" y="92"/>
                  </a:moveTo>
                  <a:cubicBezTo>
                    <a:pt x="3270" y="62"/>
                    <a:pt x="3273" y="31"/>
                    <a:pt x="3274" y="0"/>
                  </a:cubicBezTo>
                  <a:cubicBezTo>
                    <a:pt x="3163" y="251"/>
                    <a:pt x="3021" y="484"/>
                    <a:pt x="2856" y="696"/>
                  </a:cubicBezTo>
                  <a:cubicBezTo>
                    <a:pt x="2259" y="1458"/>
                    <a:pt x="1343" y="1947"/>
                    <a:pt x="330" y="1979"/>
                  </a:cubicBezTo>
                  <a:cubicBezTo>
                    <a:pt x="267" y="1981"/>
                    <a:pt x="204" y="1981"/>
                    <a:pt x="140" y="1980"/>
                  </a:cubicBezTo>
                  <a:cubicBezTo>
                    <a:pt x="93" y="1979"/>
                    <a:pt x="47" y="1976"/>
                    <a:pt x="0" y="1973"/>
                  </a:cubicBezTo>
                  <a:cubicBezTo>
                    <a:pt x="231" y="2080"/>
                    <a:pt x="484" y="2150"/>
                    <a:pt x="751" y="2175"/>
                  </a:cubicBezTo>
                  <a:cubicBezTo>
                    <a:pt x="850" y="2184"/>
                    <a:pt x="947" y="2187"/>
                    <a:pt x="1044" y="2184"/>
                  </a:cubicBezTo>
                  <a:cubicBezTo>
                    <a:pt x="1127" y="2182"/>
                    <a:pt x="1210" y="2174"/>
                    <a:pt x="1292" y="2163"/>
                  </a:cubicBezTo>
                  <a:cubicBezTo>
                    <a:pt x="1662" y="2111"/>
                    <a:pt x="2007" y="1970"/>
                    <a:pt x="2303" y="1760"/>
                  </a:cubicBezTo>
                  <a:cubicBezTo>
                    <a:pt x="2007" y="2020"/>
                    <a:pt x="1635" y="2189"/>
                    <a:pt x="1231" y="2233"/>
                  </a:cubicBezTo>
                  <a:cubicBezTo>
                    <a:pt x="1231" y="2294"/>
                    <a:pt x="1231" y="2294"/>
                    <a:pt x="1231" y="2294"/>
                  </a:cubicBezTo>
                  <a:cubicBezTo>
                    <a:pt x="1231" y="2354"/>
                    <a:pt x="1231" y="2354"/>
                    <a:pt x="1231" y="2354"/>
                  </a:cubicBezTo>
                  <a:cubicBezTo>
                    <a:pt x="1231" y="3024"/>
                    <a:pt x="1231" y="3024"/>
                    <a:pt x="1231" y="3024"/>
                  </a:cubicBezTo>
                  <a:cubicBezTo>
                    <a:pt x="2251" y="3024"/>
                    <a:pt x="2251" y="3024"/>
                    <a:pt x="2251" y="3024"/>
                  </a:cubicBezTo>
                  <a:cubicBezTo>
                    <a:pt x="2251" y="2059"/>
                    <a:pt x="2251" y="2059"/>
                    <a:pt x="2251" y="2059"/>
                  </a:cubicBezTo>
                  <a:cubicBezTo>
                    <a:pt x="3216" y="2059"/>
                    <a:pt x="3216" y="2059"/>
                    <a:pt x="3216" y="2059"/>
                  </a:cubicBezTo>
                  <a:cubicBezTo>
                    <a:pt x="3216" y="1039"/>
                    <a:pt x="3216" y="1039"/>
                    <a:pt x="3216" y="1039"/>
                  </a:cubicBezTo>
                  <a:cubicBezTo>
                    <a:pt x="2964" y="1039"/>
                    <a:pt x="2964" y="1039"/>
                    <a:pt x="2964" y="1039"/>
                  </a:cubicBezTo>
                  <a:cubicBezTo>
                    <a:pt x="3029" y="928"/>
                    <a:pt x="3085" y="810"/>
                    <a:pt x="3131" y="687"/>
                  </a:cubicBezTo>
                  <a:cubicBezTo>
                    <a:pt x="3201" y="500"/>
                    <a:pt x="3248" y="301"/>
                    <a:pt x="3267" y="92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48"/>
            <p:cNvSpPr>
              <a:spLocks noEditPoints="1"/>
            </p:cNvSpPr>
            <p:nvPr/>
          </p:nvSpPr>
          <p:spPr bwMode="auto">
            <a:xfrm>
              <a:off x="7877969" y="6045995"/>
              <a:ext cx="623888" cy="114300"/>
            </a:xfrm>
            <a:custGeom>
              <a:avLst/>
              <a:gdLst>
                <a:gd name="T0" fmla="*/ 1045 w 2303"/>
                <a:gd name="T1" fmla="*/ 424 h 424"/>
                <a:gd name="T2" fmla="*/ 1044 w 2303"/>
                <a:gd name="T3" fmla="*/ 424 h 424"/>
                <a:gd name="T4" fmla="*/ 1045 w 2303"/>
                <a:gd name="T5" fmla="*/ 424 h 424"/>
                <a:gd name="T6" fmla="*/ 1047 w 2303"/>
                <a:gd name="T7" fmla="*/ 424 h 424"/>
                <a:gd name="T8" fmla="*/ 1046 w 2303"/>
                <a:gd name="T9" fmla="*/ 424 h 424"/>
                <a:gd name="T10" fmla="*/ 1047 w 2303"/>
                <a:gd name="T11" fmla="*/ 424 h 424"/>
                <a:gd name="T12" fmla="*/ 0 w 2303"/>
                <a:gd name="T13" fmla="*/ 213 h 424"/>
                <a:gd name="T14" fmla="*/ 0 w 2303"/>
                <a:gd name="T15" fmla="*/ 213 h 424"/>
                <a:gd name="T16" fmla="*/ 140 w 2303"/>
                <a:gd name="T17" fmla="*/ 220 h 424"/>
                <a:gd name="T18" fmla="*/ 141 w 2303"/>
                <a:gd name="T19" fmla="*/ 220 h 424"/>
                <a:gd name="T20" fmla="*/ 141 w 2303"/>
                <a:gd name="T21" fmla="*/ 220 h 424"/>
                <a:gd name="T22" fmla="*/ 140 w 2303"/>
                <a:gd name="T23" fmla="*/ 220 h 424"/>
                <a:gd name="T24" fmla="*/ 0 w 2303"/>
                <a:gd name="T25" fmla="*/ 213 h 424"/>
                <a:gd name="T26" fmla="*/ 2303 w 2303"/>
                <a:gd name="T27" fmla="*/ 0 h 424"/>
                <a:gd name="T28" fmla="*/ 2203 w 2303"/>
                <a:gd name="T29" fmla="*/ 68 h 424"/>
                <a:gd name="T30" fmla="*/ 2303 w 2303"/>
                <a:gd name="T31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03" h="424">
                  <a:moveTo>
                    <a:pt x="1045" y="424"/>
                  </a:moveTo>
                  <a:cubicBezTo>
                    <a:pt x="1045" y="424"/>
                    <a:pt x="1044" y="424"/>
                    <a:pt x="1044" y="424"/>
                  </a:cubicBezTo>
                  <a:cubicBezTo>
                    <a:pt x="1044" y="424"/>
                    <a:pt x="1045" y="424"/>
                    <a:pt x="1045" y="424"/>
                  </a:cubicBezTo>
                  <a:moveTo>
                    <a:pt x="1047" y="424"/>
                  </a:moveTo>
                  <a:cubicBezTo>
                    <a:pt x="1047" y="424"/>
                    <a:pt x="1047" y="424"/>
                    <a:pt x="1046" y="424"/>
                  </a:cubicBezTo>
                  <a:cubicBezTo>
                    <a:pt x="1047" y="424"/>
                    <a:pt x="1047" y="424"/>
                    <a:pt x="1047" y="424"/>
                  </a:cubicBezTo>
                  <a:moveTo>
                    <a:pt x="0" y="213"/>
                  </a:moveTo>
                  <a:cubicBezTo>
                    <a:pt x="0" y="213"/>
                    <a:pt x="0" y="213"/>
                    <a:pt x="0" y="213"/>
                  </a:cubicBezTo>
                  <a:cubicBezTo>
                    <a:pt x="47" y="216"/>
                    <a:pt x="93" y="219"/>
                    <a:pt x="140" y="220"/>
                  </a:cubicBezTo>
                  <a:cubicBezTo>
                    <a:pt x="140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0" y="220"/>
                    <a:pt x="140" y="220"/>
                  </a:cubicBezTo>
                  <a:cubicBezTo>
                    <a:pt x="93" y="219"/>
                    <a:pt x="47" y="216"/>
                    <a:pt x="0" y="213"/>
                  </a:cubicBezTo>
                  <a:moveTo>
                    <a:pt x="2303" y="0"/>
                  </a:moveTo>
                  <a:cubicBezTo>
                    <a:pt x="2270" y="24"/>
                    <a:pt x="2237" y="46"/>
                    <a:pt x="2203" y="68"/>
                  </a:cubicBezTo>
                  <a:cubicBezTo>
                    <a:pt x="2236" y="46"/>
                    <a:pt x="2270" y="24"/>
                    <a:pt x="2303" y="0"/>
                  </a:cubicBezTo>
                </a:path>
              </a:pathLst>
            </a:custGeom>
            <a:solidFill>
              <a:srgbClr val="E8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49"/>
            <p:cNvSpPr>
              <a:spLocks/>
            </p:cNvSpPr>
            <p:nvPr/>
          </p:nvSpPr>
          <p:spPr bwMode="auto">
            <a:xfrm>
              <a:off x="7877969" y="6045995"/>
              <a:ext cx="623888" cy="114300"/>
            </a:xfrm>
            <a:custGeom>
              <a:avLst/>
              <a:gdLst>
                <a:gd name="T0" fmla="*/ 2303 w 2303"/>
                <a:gd name="T1" fmla="*/ 0 h 425"/>
                <a:gd name="T2" fmla="*/ 1208 w 2303"/>
                <a:gd name="T3" fmla="*/ 320 h 425"/>
                <a:gd name="T4" fmla="*/ 960 w 2303"/>
                <a:gd name="T5" fmla="*/ 341 h 425"/>
                <a:gd name="T6" fmla="*/ 887 w 2303"/>
                <a:gd name="T7" fmla="*/ 342 h 425"/>
                <a:gd name="T8" fmla="*/ 668 w 2303"/>
                <a:gd name="T9" fmla="*/ 332 h 425"/>
                <a:gd name="T10" fmla="*/ 141 w 2303"/>
                <a:gd name="T11" fmla="*/ 220 h 425"/>
                <a:gd name="T12" fmla="*/ 140 w 2303"/>
                <a:gd name="T13" fmla="*/ 220 h 425"/>
                <a:gd name="T14" fmla="*/ 0 w 2303"/>
                <a:gd name="T15" fmla="*/ 213 h 425"/>
                <a:gd name="T16" fmla="*/ 751 w 2303"/>
                <a:gd name="T17" fmla="*/ 415 h 425"/>
                <a:gd name="T18" fmla="*/ 970 w 2303"/>
                <a:gd name="T19" fmla="*/ 425 h 425"/>
                <a:gd name="T20" fmla="*/ 1044 w 2303"/>
                <a:gd name="T21" fmla="*/ 424 h 425"/>
                <a:gd name="T22" fmla="*/ 1044 w 2303"/>
                <a:gd name="T23" fmla="*/ 424 h 425"/>
                <a:gd name="T24" fmla="*/ 1045 w 2303"/>
                <a:gd name="T25" fmla="*/ 424 h 425"/>
                <a:gd name="T26" fmla="*/ 1046 w 2303"/>
                <a:gd name="T27" fmla="*/ 424 h 425"/>
                <a:gd name="T28" fmla="*/ 1047 w 2303"/>
                <a:gd name="T29" fmla="*/ 424 h 425"/>
                <a:gd name="T30" fmla="*/ 1147 w 2303"/>
                <a:gd name="T31" fmla="*/ 419 h 425"/>
                <a:gd name="T32" fmla="*/ 2203 w 2303"/>
                <a:gd name="T33" fmla="*/ 68 h 425"/>
                <a:gd name="T34" fmla="*/ 2303 w 2303"/>
                <a:gd name="T35" fmla="*/ 0 h 425"/>
                <a:gd name="T36" fmla="*/ 2303 w 2303"/>
                <a:gd name="T3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03" h="425">
                  <a:moveTo>
                    <a:pt x="2303" y="0"/>
                  </a:moveTo>
                  <a:cubicBezTo>
                    <a:pt x="1893" y="236"/>
                    <a:pt x="1579" y="268"/>
                    <a:pt x="1208" y="320"/>
                  </a:cubicBezTo>
                  <a:cubicBezTo>
                    <a:pt x="1127" y="331"/>
                    <a:pt x="1044" y="339"/>
                    <a:pt x="960" y="341"/>
                  </a:cubicBezTo>
                  <a:cubicBezTo>
                    <a:pt x="936" y="342"/>
                    <a:pt x="912" y="342"/>
                    <a:pt x="887" y="342"/>
                  </a:cubicBezTo>
                  <a:cubicBezTo>
                    <a:pt x="815" y="342"/>
                    <a:pt x="742" y="339"/>
                    <a:pt x="668" y="332"/>
                  </a:cubicBezTo>
                  <a:cubicBezTo>
                    <a:pt x="485" y="315"/>
                    <a:pt x="308" y="276"/>
                    <a:pt x="141" y="220"/>
                  </a:cubicBezTo>
                  <a:cubicBezTo>
                    <a:pt x="141" y="220"/>
                    <a:pt x="140" y="220"/>
                    <a:pt x="140" y="220"/>
                  </a:cubicBezTo>
                  <a:cubicBezTo>
                    <a:pt x="93" y="219"/>
                    <a:pt x="47" y="216"/>
                    <a:pt x="0" y="213"/>
                  </a:cubicBezTo>
                  <a:cubicBezTo>
                    <a:pt x="231" y="320"/>
                    <a:pt x="484" y="390"/>
                    <a:pt x="751" y="415"/>
                  </a:cubicBezTo>
                  <a:cubicBezTo>
                    <a:pt x="825" y="422"/>
                    <a:pt x="898" y="425"/>
                    <a:pt x="970" y="425"/>
                  </a:cubicBezTo>
                  <a:cubicBezTo>
                    <a:pt x="995" y="425"/>
                    <a:pt x="1019" y="425"/>
                    <a:pt x="1044" y="424"/>
                  </a:cubicBezTo>
                  <a:cubicBezTo>
                    <a:pt x="1044" y="424"/>
                    <a:pt x="1044" y="424"/>
                    <a:pt x="1044" y="424"/>
                  </a:cubicBezTo>
                  <a:cubicBezTo>
                    <a:pt x="1044" y="424"/>
                    <a:pt x="1045" y="424"/>
                    <a:pt x="1045" y="424"/>
                  </a:cubicBezTo>
                  <a:cubicBezTo>
                    <a:pt x="1046" y="424"/>
                    <a:pt x="1046" y="424"/>
                    <a:pt x="1046" y="424"/>
                  </a:cubicBezTo>
                  <a:cubicBezTo>
                    <a:pt x="1047" y="424"/>
                    <a:pt x="1047" y="424"/>
                    <a:pt x="1047" y="424"/>
                  </a:cubicBezTo>
                  <a:cubicBezTo>
                    <a:pt x="1081" y="423"/>
                    <a:pt x="1114" y="421"/>
                    <a:pt x="1147" y="419"/>
                  </a:cubicBezTo>
                  <a:cubicBezTo>
                    <a:pt x="1147" y="419"/>
                    <a:pt x="1700" y="383"/>
                    <a:pt x="2203" y="68"/>
                  </a:cubicBezTo>
                  <a:cubicBezTo>
                    <a:pt x="2237" y="46"/>
                    <a:pt x="2270" y="24"/>
                    <a:pt x="2303" y="0"/>
                  </a:cubicBezTo>
                  <a:cubicBezTo>
                    <a:pt x="2303" y="0"/>
                    <a:pt x="2303" y="0"/>
                    <a:pt x="2303" y="0"/>
                  </a:cubicBezTo>
                </a:path>
              </a:pathLst>
            </a:custGeom>
            <a:solidFill>
              <a:srgbClr val="48A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50"/>
            <p:cNvSpPr>
              <a:spLocks/>
            </p:cNvSpPr>
            <p:nvPr/>
          </p:nvSpPr>
          <p:spPr bwMode="auto">
            <a:xfrm>
              <a:off x="8211344" y="5850732"/>
              <a:ext cx="538163" cy="536575"/>
            </a:xfrm>
            <a:custGeom>
              <a:avLst/>
              <a:gdLst>
                <a:gd name="T0" fmla="*/ 339 w 339"/>
                <a:gd name="T1" fmla="*/ 0 h 338"/>
                <a:gd name="T2" fmla="*/ 324 w 339"/>
                <a:gd name="T3" fmla="*/ 0 h 338"/>
                <a:gd name="T4" fmla="*/ 324 w 339"/>
                <a:gd name="T5" fmla="*/ 160 h 338"/>
                <a:gd name="T6" fmla="*/ 160 w 339"/>
                <a:gd name="T7" fmla="*/ 160 h 338"/>
                <a:gd name="T8" fmla="*/ 160 w 339"/>
                <a:gd name="T9" fmla="*/ 324 h 338"/>
                <a:gd name="T10" fmla="*/ 0 w 339"/>
                <a:gd name="T11" fmla="*/ 324 h 338"/>
                <a:gd name="T12" fmla="*/ 0 w 339"/>
                <a:gd name="T13" fmla="*/ 338 h 338"/>
                <a:gd name="T14" fmla="*/ 174 w 339"/>
                <a:gd name="T15" fmla="*/ 338 h 338"/>
                <a:gd name="T16" fmla="*/ 174 w 339"/>
                <a:gd name="T17" fmla="*/ 174 h 338"/>
                <a:gd name="T18" fmla="*/ 339 w 339"/>
                <a:gd name="T19" fmla="*/ 174 h 338"/>
                <a:gd name="T20" fmla="*/ 339 w 339"/>
                <a:gd name="T2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9" h="338">
                  <a:moveTo>
                    <a:pt x="339" y="0"/>
                  </a:moveTo>
                  <a:lnTo>
                    <a:pt x="324" y="0"/>
                  </a:lnTo>
                  <a:lnTo>
                    <a:pt x="324" y="160"/>
                  </a:lnTo>
                  <a:lnTo>
                    <a:pt x="160" y="160"/>
                  </a:lnTo>
                  <a:lnTo>
                    <a:pt x="160" y="324"/>
                  </a:lnTo>
                  <a:lnTo>
                    <a:pt x="0" y="324"/>
                  </a:lnTo>
                  <a:lnTo>
                    <a:pt x="0" y="338"/>
                  </a:lnTo>
                  <a:lnTo>
                    <a:pt x="174" y="338"/>
                  </a:lnTo>
                  <a:lnTo>
                    <a:pt x="174" y="174"/>
                  </a:lnTo>
                  <a:lnTo>
                    <a:pt x="339" y="174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48A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51"/>
            <p:cNvSpPr>
              <a:spLocks/>
            </p:cNvSpPr>
            <p:nvPr/>
          </p:nvSpPr>
          <p:spPr bwMode="auto">
            <a:xfrm>
              <a:off x="8211344" y="5850732"/>
              <a:ext cx="538163" cy="536575"/>
            </a:xfrm>
            <a:custGeom>
              <a:avLst/>
              <a:gdLst>
                <a:gd name="T0" fmla="*/ 339 w 339"/>
                <a:gd name="T1" fmla="*/ 0 h 338"/>
                <a:gd name="T2" fmla="*/ 324 w 339"/>
                <a:gd name="T3" fmla="*/ 0 h 338"/>
                <a:gd name="T4" fmla="*/ 324 w 339"/>
                <a:gd name="T5" fmla="*/ 160 h 338"/>
                <a:gd name="T6" fmla="*/ 160 w 339"/>
                <a:gd name="T7" fmla="*/ 160 h 338"/>
                <a:gd name="T8" fmla="*/ 160 w 339"/>
                <a:gd name="T9" fmla="*/ 324 h 338"/>
                <a:gd name="T10" fmla="*/ 0 w 339"/>
                <a:gd name="T11" fmla="*/ 324 h 338"/>
                <a:gd name="T12" fmla="*/ 0 w 339"/>
                <a:gd name="T13" fmla="*/ 338 h 338"/>
                <a:gd name="T14" fmla="*/ 174 w 339"/>
                <a:gd name="T15" fmla="*/ 338 h 338"/>
                <a:gd name="T16" fmla="*/ 174 w 339"/>
                <a:gd name="T17" fmla="*/ 174 h 338"/>
                <a:gd name="T18" fmla="*/ 339 w 339"/>
                <a:gd name="T19" fmla="*/ 174 h 338"/>
                <a:gd name="T20" fmla="*/ 339 w 339"/>
                <a:gd name="T2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9" h="338">
                  <a:moveTo>
                    <a:pt x="339" y="0"/>
                  </a:moveTo>
                  <a:lnTo>
                    <a:pt x="324" y="0"/>
                  </a:lnTo>
                  <a:lnTo>
                    <a:pt x="324" y="160"/>
                  </a:lnTo>
                  <a:lnTo>
                    <a:pt x="160" y="160"/>
                  </a:lnTo>
                  <a:lnTo>
                    <a:pt x="160" y="324"/>
                  </a:lnTo>
                  <a:lnTo>
                    <a:pt x="0" y="324"/>
                  </a:lnTo>
                  <a:lnTo>
                    <a:pt x="0" y="338"/>
                  </a:lnTo>
                  <a:lnTo>
                    <a:pt x="174" y="338"/>
                  </a:lnTo>
                  <a:lnTo>
                    <a:pt x="174" y="174"/>
                  </a:lnTo>
                  <a:lnTo>
                    <a:pt x="339" y="174"/>
                  </a:lnTo>
                  <a:lnTo>
                    <a:pt x="3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52"/>
            <p:cNvSpPr>
              <a:spLocks noEditPoints="1"/>
            </p:cNvSpPr>
            <p:nvPr/>
          </p:nvSpPr>
          <p:spPr bwMode="auto">
            <a:xfrm>
              <a:off x="8725694" y="5569745"/>
              <a:ext cx="39688" cy="185737"/>
            </a:xfrm>
            <a:custGeom>
              <a:avLst/>
              <a:gdLst>
                <a:gd name="T0" fmla="*/ 0 w 143"/>
                <a:gd name="T1" fmla="*/ 687 h 688"/>
                <a:gd name="T2" fmla="*/ 17 w 143"/>
                <a:gd name="T3" fmla="*/ 254 h 688"/>
                <a:gd name="T4" fmla="*/ 81 w 143"/>
                <a:gd name="T5" fmla="*/ 132 h 688"/>
                <a:gd name="T6" fmla="*/ 83 w 143"/>
                <a:gd name="T7" fmla="*/ 129 h 688"/>
                <a:gd name="T8" fmla="*/ 84 w 143"/>
                <a:gd name="T9" fmla="*/ 126 h 688"/>
                <a:gd name="T10" fmla="*/ 87 w 143"/>
                <a:gd name="T11" fmla="*/ 120 h 688"/>
                <a:gd name="T12" fmla="*/ 90 w 143"/>
                <a:gd name="T13" fmla="*/ 115 h 688"/>
                <a:gd name="T14" fmla="*/ 91 w 143"/>
                <a:gd name="T15" fmla="*/ 112 h 688"/>
                <a:gd name="T16" fmla="*/ 93 w 143"/>
                <a:gd name="T17" fmla="*/ 109 h 688"/>
                <a:gd name="T18" fmla="*/ 94 w 143"/>
                <a:gd name="T19" fmla="*/ 106 h 688"/>
                <a:gd name="T20" fmla="*/ 96 w 143"/>
                <a:gd name="T21" fmla="*/ 103 h 688"/>
                <a:gd name="T22" fmla="*/ 97 w 143"/>
                <a:gd name="T23" fmla="*/ 100 h 688"/>
                <a:gd name="T24" fmla="*/ 98 w 143"/>
                <a:gd name="T25" fmla="*/ 97 h 688"/>
                <a:gd name="T26" fmla="*/ 100 w 143"/>
                <a:gd name="T27" fmla="*/ 94 h 688"/>
                <a:gd name="T28" fmla="*/ 101 w 143"/>
                <a:gd name="T29" fmla="*/ 91 h 688"/>
                <a:gd name="T30" fmla="*/ 102 w 143"/>
                <a:gd name="T31" fmla="*/ 88 h 688"/>
                <a:gd name="T32" fmla="*/ 104 w 143"/>
                <a:gd name="T33" fmla="*/ 85 h 688"/>
                <a:gd name="T34" fmla="*/ 105 w 143"/>
                <a:gd name="T35" fmla="*/ 83 h 688"/>
                <a:gd name="T36" fmla="*/ 107 w 143"/>
                <a:gd name="T37" fmla="*/ 80 h 688"/>
                <a:gd name="T38" fmla="*/ 108 w 143"/>
                <a:gd name="T39" fmla="*/ 77 h 688"/>
                <a:gd name="T40" fmla="*/ 109 w 143"/>
                <a:gd name="T41" fmla="*/ 74 h 688"/>
                <a:gd name="T42" fmla="*/ 111 w 143"/>
                <a:gd name="T43" fmla="*/ 71 h 688"/>
                <a:gd name="T44" fmla="*/ 112 w 143"/>
                <a:gd name="T45" fmla="*/ 68 h 688"/>
                <a:gd name="T46" fmla="*/ 114 w 143"/>
                <a:gd name="T47" fmla="*/ 65 h 688"/>
                <a:gd name="T48" fmla="*/ 115 w 143"/>
                <a:gd name="T49" fmla="*/ 62 h 688"/>
                <a:gd name="T50" fmla="*/ 116 w 143"/>
                <a:gd name="T51" fmla="*/ 59 h 688"/>
                <a:gd name="T52" fmla="*/ 118 w 143"/>
                <a:gd name="T53" fmla="*/ 56 h 688"/>
                <a:gd name="T54" fmla="*/ 119 w 143"/>
                <a:gd name="T55" fmla="*/ 53 h 688"/>
                <a:gd name="T56" fmla="*/ 120 w 143"/>
                <a:gd name="T57" fmla="*/ 50 h 688"/>
                <a:gd name="T58" fmla="*/ 122 w 143"/>
                <a:gd name="T59" fmla="*/ 48 h 688"/>
                <a:gd name="T60" fmla="*/ 123 w 143"/>
                <a:gd name="T61" fmla="*/ 45 h 688"/>
                <a:gd name="T62" fmla="*/ 124 w 143"/>
                <a:gd name="T63" fmla="*/ 42 h 688"/>
                <a:gd name="T64" fmla="*/ 126 w 143"/>
                <a:gd name="T65" fmla="*/ 39 h 688"/>
                <a:gd name="T66" fmla="*/ 127 w 143"/>
                <a:gd name="T67" fmla="*/ 36 h 688"/>
                <a:gd name="T68" fmla="*/ 129 w 143"/>
                <a:gd name="T69" fmla="*/ 33 h 688"/>
                <a:gd name="T70" fmla="*/ 130 w 143"/>
                <a:gd name="T71" fmla="*/ 30 h 688"/>
                <a:gd name="T72" fmla="*/ 133 w 143"/>
                <a:gd name="T73" fmla="*/ 24 h 688"/>
                <a:gd name="T74" fmla="*/ 134 w 143"/>
                <a:gd name="T75" fmla="*/ 21 h 688"/>
                <a:gd name="T76" fmla="*/ 135 w 143"/>
                <a:gd name="T77" fmla="*/ 18 h 688"/>
                <a:gd name="T78" fmla="*/ 137 w 143"/>
                <a:gd name="T79" fmla="*/ 15 h 688"/>
                <a:gd name="T80" fmla="*/ 138 w 143"/>
                <a:gd name="T81" fmla="*/ 12 h 688"/>
                <a:gd name="T82" fmla="*/ 139 w 143"/>
                <a:gd name="T83" fmla="*/ 10 h 688"/>
                <a:gd name="T84" fmla="*/ 141 w 143"/>
                <a:gd name="T85" fmla="*/ 6 h 688"/>
                <a:gd name="T86" fmla="*/ 142 w 143"/>
                <a:gd name="T87" fmla="*/ 4 h 688"/>
                <a:gd name="T88" fmla="*/ 136 w 143"/>
                <a:gd name="T89" fmla="*/ 9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3" h="688">
                  <a:moveTo>
                    <a:pt x="0" y="687"/>
                  </a:moveTo>
                  <a:cubicBezTo>
                    <a:pt x="0" y="687"/>
                    <a:pt x="0" y="687"/>
                    <a:pt x="0" y="688"/>
                  </a:cubicBezTo>
                  <a:cubicBezTo>
                    <a:pt x="0" y="687"/>
                    <a:pt x="0" y="687"/>
                    <a:pt x="0" y="687"/>
                  </a:cubicBezTo>
                  <a:moveTo>
                    <a:pt x="81" y="133"/>
                  </a:moveTo>
                  <a:cubicBezTo>
                    <a:pt x="60" y="174"/>
                    <a:pt x="39" y="214"/>
                    <a:pt x="17" y="254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39" y="214"/>
                    <a:pt x="60" y="174"/>
                    <a:pt x="81" y="133"/>
                  </a:cubicBezTo>
                  <a:moveTo>
                    <a:pt x="83" y="129"/>
                  </a:moveTo>
                  <a:cubicBezTo>
                    <a:pt x="82" y="130"/>
                    <a:pt x="81" y="131"/>
                    <a:pt x="81" y="132"/>
                  </a:cubicBezTo>
                  <a:cubicBezTo>
                    <a:pt x="81" y="131"/>
                    <a:pt x="82" y="130"/>
                    <a:pt x="83" y="129"/>
                  </a:cubicBezTo>
                  <a:moveTo>
                    <a:pt x="84" y="127"/>
                  </a:moveTo>
                  <a:cubicBezTo>
                    <a:pt x="83" y="127"/>
                    <a:pt x="83" y="128"/>
                    <a:pt x="83" y="129"/>
                  </a:cubicBezTo>
                  <a:cubicBezTo>
                    <a:pt x="83" y="128"/>
                    <a:pt x="83" y="127"/>
                    <a:pt x="84" y="127"/>
                  </a:cubicBezTo>
                  <a:moveTo>
                    <a:pt x="86" y="121"/>
                  </a:moveTo>
                  <a:cubicBezTo>
                    <a:pt x="86" y="123"/>
                    <a:pt x="85" y="125"/>
                    <a:pt x="84" y="126"/>
                  </a:cubicBezTo>
                  <a:cubicBezTo>
                    <a:pt x="85" y="125"/>
                    <a:pt x="86" y="123"/>
                    <a:pt x="86" y="121"/>
                  </a:cubicBezTo>
                  <a:moveTo>
                    <a:pt x="89" y="115"/>
                  </a:moveTo>
                  <a:cubicBezTo>
                    <a:pt x="89" y="117"/>
                    <a:pt x="88" y="119"/>
                    <a:pt x="87" y="120"/>
                  </a:cubicBezTo>
                  <a:cubicBezTo>
                    <a:pt x="88" y="119"/>
                    <a:pt x="89" y="117"/>
                    <a:pt x="89" y="115"/>
                  </a:cubicBezTo>
                  <a:moveTo>
                    <a:pt x="91" y="113"/>
                  </a:moveTo>
                  <a:cubicBezTo>
                    <a:pt x="90" y="113"/>
                    <a:pt x="90" y="114"/>
                    <a:pt x="90" y="115"/>
                  </a:cubicBezTo>
                  <a:cubicBezTo>
                    <a:pt x="90" y="114"/>
                    <a:pt x="90" y="114"/>
                    <a:pt x="91" y="113"/>
                  </a:cubicBezTo>
                  <a:moveTo>
                    <a:pt x="92" y="110"/>
                  </a:moveTo>
                  <a:cubicBezTo>
                    <a:pt x="92" y="110"/>
                    <a:pt x="91" y="111"/>
                    <a:pt x="91" y="112"/>
                  </a:cubicBezTo>
                  <a:cubicBezTo>
                    <a:pt x="91" y="111"/>
                    <a:pt x="92" y="110"/>
                    <a:pt x="92" y="110"/>
                  </a:cubicBezTo>
                  <a:moveTo>
                    <a:pt x="93" y="107"/>
                  </a:move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3" y="108"/>
                    <a:pt x="93" y="107"/>
                  </a:cubicBezTo>
                  <a:moveTo>
                    <a:pt x="95" y="104"/>
                  </a:moveTo>
                  <a:cubicBezTo>
                    <a:pt x="95" y="105"/>
                    <a:pt x="94" y="105"/>
                    <a:pt x="94" y="106"/>
                  </a:cubicBezTo>
                  <a:cubicBezTo>
                    <a:pt x="94" y="105"/>
                    <a:pt x="95" y="105"/>
                    <a:pt x="95" y="104"/>
                  </a:cubicBezTo>
                  <a:moveTo>
                    <a:pt x="96" y="101"/>
                  </a:moveTo>
                  <a:cubicBezTo>
                    <a:pt x="96" y="102"/>
                    <a:pt x="96" y="102"/>
                    <a:pt x="96" y="103"/>
                  </a:cubicBezTo>
                  <a:cubicBezTo>
                    <a:pt x="96" y="102"/>
                    <a:pt x="96" y="102"/>
                    <a:pt x="96" y="101"/>
                  </a:cubicBezTo>
                  <a:moveTo>
                    <a:pt x="98" y="99"/>
                  </a:moveTo>
                  <a:cubicBezTo>
                    <a:pt x="97" y="99"/>
                    <a:pt x="97" y="100"/>
                    <a:pt x="97" y="100"/>
                  </a:cubicBezTo>
                  <a:cubicBezTo>
                    <a:pt x="97" y="100"/>
                    <a:pt x="97" y="99"/>
                    <a:pt x="98" y="99"/>
                  </a:cubicBezTo>
                  <a:moveTo>
                    <a:pt x="99" y="96"/>
                  </a:moveTo>
                  <a:cubicBezTo>
                    <a:pt x="99" y="96"/>
                    <a:pt x="99" y="96"/>
                    <a:pt x="98" y="97"/>
                  </a:cubicBezTo>
                  <a:cubicBezTo>
                    <a:pt x="99" y="96"/>
                    <a:pt x="99" y="96"/>
                    <a:pt x="99" y="96"/>
                  </a:cubicBezTo>
                  <a:moveTo>
                    <a:pt x="100" y="93"/>
                  </a:moveTo>
                  <a:cubicBezTo>
                    <a:pt x="100" y="93"/>
                    <a:pt x="100" y="94"/>
                    <a:pt x="100" y="94"/>
                  </a:cubicBezTo>
                  <a:cubicBezTo>
                    <a:pt x="100" y="94"/>
                    <a:pt x="100" y="93"/>
                    <a:pt x="100" y="93"/>
                  </a:cubicBezTo>
                  <a:moveTo>
                    <a:pt x="102" y="90"/>
                  </a:moveTo>
                  <a:cubicBezTo>
                    <a:pt x="102" y="90"/>
                    <a:pt x="101" y="91"/>
                    <a:pt x="101" y="91"/>
                  </a:cubicBezTo>
                  <a:cubicBezTo>
                    <a:pt x="101" y="91"/>
                    <a:pt x="102" y="90"/>
                    <a:pt x="102" y="90"/>
                  </a:cubicBezTo>
                  <a:moveTo>
                    <a:pt x="103" y="87"/>
                  </a:moveTo>
                  <a:cubicBezTo>
                    <a:pt x="103" y="88"/>
                    <a:pt x="103" y="88"/>
                    <a:pt x="102" y="88"/>
                  </a:cubicBezTo>
                  <a:cubicBezTo>
                    <a:pt x="103" y="88"/>
                    <a:pt x="103" y="88"/>
                    <a:pt x="103" y="87"/>
                  </a:cubicBezTo>
                  <a:moveTo>
                    <a:pt x="105" y="84"/>
                  </a:moveTo>
                  <a:cubicBezTo>
                    <a:pt x="104" y="85"/>
                    <a:pt x="104" y="85"/>
                    <a:pt x="104" y="85"/>
                  </a:cubicBezTo>
                  <a:cubicBezTo>
                    <a:pt x="104" y="85"/>
                    <a:pt x="104" y="85"/>
                    <a:pt x="105" y="84"/>
                  </a:cubicBezTo>
                  <a:moveTo>
                    <a:pt x="106" y="81"/>
                  </a:moveTo>
                  <a:cubicBezTo>
                    <a:pt x="106" y="82"/>
                    <a:pt x="105" y="82"/>
                    <a:pt x="105" y="83"/>
                  </a:cubicBezTo>
                  <a:cubicBezTo>
                    <a:pt x="105" y="82"/>
                    <a:pt x="106" y="82"/>
                    <a:pt x="106" y="81"/>
                  </a:cubicBezTo>
                  <a:moveTo>
                    <a:pt x="107" y="79"/>
                  </a:moveTo>
                  <a:cubicBezTo>
                    <a:pt x="107" y="79"/>
                    <a:pt x="107" y="79"/>
                    <a:pt x="107" y="80"/>
                  </a:cubicBezTo>
                  <a:cubicBezTo>
                    <a:pt x="107" y="79"/>
                    <a:pt x="107" y="79"/>
                    <a:pt x="107" y="79"/>
                  </a:cubicBezTo>
                  <a:moveTo>
                    <a:pt x="109" y="76"/>
                  </a:moveTo>
                  <a:cubicBezTo>
                    <a:pt x="108" y="76"/>
                    <a:pt x="108" y="76"/>
                    <a:pt x="108" y="77"/>
                  </a:cubicBezTo>
                  <a:cubicBezTo>
                    <a:pt x="108" y="76"/>
                    <a:pt x="108" y="76"/>
                    <a:pt x="109" y="76"/>
                  </a:cubicBezTo>
                  <a:moveTo>
                    <a:pt x="110" y="73"/>
                  </a:moveTo>
                  <a:cubicBezTo>
                    <a:pt x="110" y="73"/>
                    <a:pt x="110" y="74"/>
                    <a:pt x="109" y="74"/>
                  </a:cubicBezTo>
                  <a:cubicBezTo>
                    <a:pt x="110" y="74"/>
                    <a:pt x="110" y="73"/>
                    <a:pt x="110" y="73"/>
                  </a:cubicBezTo>
                  <a:moveTo>
                    <a:pt x="111" y="70"/>
                  </a:moveTo>
                  <a:cubicBezTo>
                    <a:pt x="111" y="70"/>
                    <a:pt x="111" y="70"/>
                    <a:pt x="111" y="71"/>
                  </a:cubicBezTo>
                  <a:cubicBezTo>
                    <a:pt x="111" y="70"/>
                    <a:pt x="111" y="70"/>
                    <a:pt x="111" y="70"/>
                  </a:cubicBezTo>
                  <a:moveTo>
                    <a:pt x="113" y="67"/>
                  </a:moveTo>
                  <a:cubicBezTo>
                    <a:pt x="112" y="68"/>
                    <a:pt x="112" y="68"/>
                    <a:pt x="112" y="68"/>
                  </a:cubicBezTo>
                  <a:cubicBezTo>
                    <a:pt x="112" y="68"/>
                    <a:pt x="112" y="68"/>
                    <a:pt x="113" y="67"/>
                  </a:cubicBezTo>
                  <a:moveTo>
                    <a:pt x="114" y="64"/>
                  </a:moveTo>
                  <a:cubicBezTo>
                    <a:pt x="114" y="64"/>
                    <a:pt x="114" y="65"/>
                    <a:pt x="114" y="65"/>
                  </a:cubicBezTo>
                  <a:cubicBezTo>
                    <a:pt x="114" y="65"/>
                    <a:pt x="114" y="64"/>
                    <a:pt x="114" y="64"/>
                  </a:cubicBezTo>
                  <a:moveTo>
                    <a:pt x="115" y="61"/>
                  </a:moveTo>
                  <a:cubicBezTo>
                    <a:pt x="115" y="62"/>
                    <a:pt x="115" y="62"/>
                    <a:pt x="115" y="62"/>
                  </a:cubicBezTo>
                  <a:cubicBezTo>
                    <a:pt x="115" y="62"/>
                    <a:pt x="115" y="62"/>
                    <a:pt x="115" y="61"/>
                  </a:cubicBezTo>
                  <a:moveTo>
                    <a:pt x="117" y="58"/>
                  </a:moveTo>
                  <a:cubicBezTo>
                    <a:pt x="117" y="59"/>
                    <a:pt x="117" y="59"/>
                    <a:pt x="116" y="59"/>
                  </a:cubicBezTo>
                  <a:cubicBezTo>
                    <a:pt x="117" y="59"/>
                    <a:pt x="117" y="59"/>
                    <a:pt x="117" y="58"/>
                  </a:cubicBezTo>
                  <a:moveTo>
                    <a:pt x="118" y="56"/>
                  </a:move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moveTo>
                    <a:pt x="119" y="53"/>
                  </a:moveTo>
                  <a:cubicBezTo>
                    <a:pt x="119" y="53"/>
                    <a:pt x="119" y="53"/>
                    <a:pt x="119" y="53"/>
                  </a:cubicBezTo>
                  <a:cubicBezTo>
                    <a:pt x="119" y="53"/>
                    <a:pt x="119" y="53"/>
                    <a:pt x="119" y="53"/>
                  </a:cubicBezTo>
                  <a:moveTo>
                    <a:pt x="121" y="50"/>
                  </a:moveTo>
                  <a:cubicBezTo>
                    <a:pt x="121" y="50"/>
                    <a:pt x="121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moveTo>
                    <a:pt x="122" y="47"/>
                  </a:moveTo>
                  <a:cubicBezTo>
                    <a:pt x="122" y="47"/>
                    <a:pt x="122" y="47"/>
                    <a:pt x="122" y="48"/>
                  </a:cubicBezTo>
                  <a:cubicBezTo>
                    <a:pt x="122" y="47"/>
                    <a:pt x="122" y="47"/>
                    <a:pt x="122" y="47"/>
                  </a:cubicBezTo>
                  <a:moveTo>
                    <a:pt x="123" y="44"/>
                  </a:moveTo>
                  <a:cubicBezTo>
                    <a:pt x="123" y="44"/>
                    <a:pt x="123" y="44"/>
                    <a:pt x="123" y="45"/>
                  </a:cubicBezTo>
                  <a:cubicBezTo>
                    <a:pt x="123" y="44"/>
                    <a:pt x="123" y="44"/>
                    <a:pt x="123" y="44"/>
                  </a:cubicBezTo>
                  <a:moveTo>
                    <a:pt x="125" y="41"/>
                  </a:moveTo>
                  <a:cubicBezTo>
                    <a:pt x="125" y="41"/>
                    <a:pt x="125" y="42"/>
                    <a:pt x="124" y="42"/>
                  </a:cubicBezTo>
                  <a:cubicBezTo>
                    <a:pt x="125" y="42"/>
                    <a:pt x="125" y="41"/>
                    <a:pt x="125" y="41"/>
                  </a:cubicBezTo>
                  <a:moveTo>
                    <a:pt x="126" y="38"/>
                  </a:moveTo>
                  <a:cubicBezTo>
                    <a:pt x="126" y="38"/>
                    <a:pt x="126" y="38"/>
                    <a:pt x="126" y="39"/>
                  </a:cubicBezTo>
                  <a:cubicBezTo>
                    <a:pt x="126" y="38"/>
                    <a:pt x="126" y="38"/>
                    <a:pt x="126" y="38"/>
                  </a:cubicBezTo>
                  <a:moveTo>
                    <a:pt x="127" y="35"/>
                  </a:moveTo>
                  <a:cubicBezTo>
                    <a:pt x="127" y="36"/>
                    <a:pt x="127" y="36"/>
                    <a:pt x="127" y="36"/>
                  </a:cubicBezTo>
                  <a:cubicBezTo>
                    <a:pt x="127" y="36"/>
                    <a:pt x="127" y="36"/>
                    <a:pt x="127" y="35"/>
                  </a:cubicBezTo>
                  <a:moveTo>
                    <a:pt x="129" y="33"/>
                  </a:moveTo>
                  <a:cubicBezTo>
                    <a:pt x="129" y="33"/>
                    <a:pt x="129" y="33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moveTo>
                    <a:pt x="130" y="29"/>
                  </a:moveTo>
                  <a:cubicBezTo>
                    <a:pt x="130" y="30"/>
                    <a:pt x="130" y="30"/>
                    <a:pt x="130" y="30"/>
                  </a:cubicBezTo>
                  <a:cubicBezTo>
                    <a:pt x="130" y="30"/>
                    <a:pt x="130" y="30"/>
                    <a:pt x="130" y="29"/>
                  </a:cubicBezTo>
                  <a:moveTo>
                    <a:pt x="133" y="24"/>
                  </a:move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moveTo>
                    <a:pt x="134" y="21"/>
                  </a:move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moveTo>
                    <a:pt x="135" y="18"/>
                  </a:moveTo>
                  <a:cubicBezTo>
                    <a:pt x="135" y="18"/>
                    <a:pt x="135" y="18"/>
                    <a:pt x="135" y="18"/>
                  </a:cubicBezTo>
                  <a:cubicBezTo>
                    <a:pt x="135" y="18"/>
                    <a:pt x="135" y="18"/>
                    <a:pt x="135" y="18"/>
                  </a:cubicBezTo>
                  <a:moveTo>
                    <a:pt x="137" y="15"/>
                  </a:move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moveTo>
                    <a:pt x="138" y="12"/>
                  </a:moveTo>
                  <a:cubicBezTo>
                    <a:pt x="138" y="12"/>
                    <a:pt x="138" y="12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moveTo>
                    <a:pt x="139" y="9"/>
                  </a:moveTo>
                  <a:cubicBezTo>
                    <a:pt x="139" y="9"/>
                    <a:pt x="139" y="9"/>
                    <a:pt x="139" y="10"/>
                  </a:cubicBezTo>
                  <a:cubicBezTo>
                    <a:pt x="139" y="9"/>
                    <a:pt x="139" y="9"/>
                    <a:pt x="139" y="9"/>
                  </a:cubicBezTo>
                  <a:moveTo>
                    <a:pt x="141" y="6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moveTo>
                    <a:pt x="142" y="3"/>
                  </a:moveTo>
                  <a:cubicBezTo>
                    <a:pt x="142" y="3"/>
                    <a:pt x="142" y="4"/>
                    <a:pt x="142" y="4"/>
                  </a:cubicBezTo>
                  <a:cubicBezTo>
                    <a:pt x="142" y="4"/>
                    <a:pt x="142" y="3"/>
                    <a:pt x="142" y="3"/>
                  </a:cubicBezTo>
                  <a:moveTo>
                    <a:pt x="143" y="0"/>
                  </a:moveTo>
                  <a:cubicBezTo>
                    <a:pt x="142" y="31"/>
                    <a:pt x="139" y="62"/>
                    <a:pt x="136" y="92"/>
                  </a:cubicBezTo>
                  <a:cubicBezTo>
                    <a:pt x="139" y="62"/>
                    <a:pt x="142" y="31"/>
                    <a:pt x="143" y="0"/>
                  </a:cubicBezTo>
                </a:path>
              </a:pathLst>
            </a:custGeom>
            <a:solidFill>
              <a:srgbClr val="E8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53"/>
            <p:cNvSpPr>
              <a:spLocks/>
            </p:cNvSpPr>
            <p:nvPr/>
          </p:nvSpPr>
          <p:spPr bwMode="auto">
            <a:xfrm>
              <a:off x="8644731" y="5569745"/>
              <a:ext cx="120650" cy="280987"/>
            </a:xfrm>
            <a:custGeom>
              <a:avLst/>
              <a:gdLst>
                <a:gd name="T0" fmla="*/ 439 w 440"/>
                <a:gd name="T1" fmla="*/ 3 h 1039"/>
                <a:gd name="T2" fmla="*/ 438 w 440"/>
                <a:gd name="T3" fmla="*/ 6 h 1039"/>
                <a:gd name="T4" fmla="*/ 436 w 440"/>
                <a:gd name="T5" fmla="*/ 9 h 1039"/>
                <a:gd name="T6" fmla="*/ 435 w 440"/>
                <a:gd name="T7" fmla="*/ 12 h 1039"/>
                <a:gd name="T8" fmla="*/ 434 w 440"/>
                <a:gd name="T9" fmla="*/ 15 h 1039"/>
                <a:gd name="T10" fmla="*/ 432 w 440"/>
                <a:gd name="T11" fmla="*/ 18 h 1039"/>
                <a:gd name="T12" fmla="*/ 431 w 440"/>
                <a:gd name="T13" fmla="*/ 21 h 1039"/>
                <a:gd name="T14" fmla="*/ 430 w 440"/>
                <a:gd name="T15" fmla="*/ 24 h 1039"/>
                <a:gd name="T16" fmla="*/ 427 w 440"/>
                <a:gd name="T17" fmla="*/ 29 h 1039"/>
                <a:gd name="T18" fmla="*/ 426 w 440"/>
                <a:gd name="T19" fmla="*/ 33 h 1039"/>
                <a:gd name="T20" fmla="*/ 424 w 440"/>
                <a:gd name="T21" fmla="*/ 35 h 1039"/>
                <a:gd name="T22" fmla="*/ 423 w 440"/>
                <a:gd name="T23" fmla="*/ 38 h 1039"/>
                <a:gd name="T24" fmla="*/ 422 w 440"/>
                <a:gd name="T25" fmla="*/ 41 h 1039"/>
                <a:gd name="T26" fmla="*/ 420 w 440"/>
                <a:gd name="T27" fmla="*/ 44 h 1039"/>
                <a:gd name="T28" fmla="*/ 419 w 440"/>
                <a:gd name="T29" fmla="*/ 47 h 1039"/>
                <a:gd name="T30" fmla="*/ 418 w 440"/>
                <a:gd name="T31" fmla="*/ 50 h 1039"/>
                <a:gd name="T32" fmla="*/ 416 w 440"/>
                <a:gd name="T33" fmla="*/ 53 h 1039"/>
                <a:gd name="T34" fmla="*/ 415 w 440"/>
                <a:gd name="T35" fmla="*/ 56 h 1039"/>
                <a:gd name="T36" fmla="*/ 414 w 440"/>
                <a:gd name="T37" fmla="*/ 58 h 1039"/>
                <a:gd name="T38" fmla="*/ 412 w 440"/>
                <a:gd name="T39" fmla="*/ 61 h 1039"/>
                <a:gd name="T40" fmla="*/ 411 w 440"/>
                <a:gd name="T41" fmla="*/ 64 h 1039"/>
                <a:gd name="T42" fmla="*/ 410 w 440"/>
                <a:gd name="T43" fmla="*/ 67 h 1039"/>
                <a:gd name="T44" fmla="*/ 408 w 440"/>
                <a:gd name="T45" fmla="*/ 70 h 1039"/>
                <a:gd name="T46" fmla="*/ 407 w 440"/>
                <a:gd name="T47" fmla="*/ 73 h 1039"/>
                <a:gd name="T48" fmla="*/ 406 w 440"/>
                <a:gd name="T49" fmla="*/ 76 h 1039"/>
                <a:gd name="T50" fmla="*/ 404 w 440"/>
                <a:gd name="T51" fmla="*/ 79 h 1039"/>
                <a:gd name="T52" fmla="*/ 403 w 440"/>
                <a:gd name="T53" fmla="*/ 81 h 1039"/>
                <a:gd name="T54" fmla="*/ 402 w 440"/>
                <a:gd name="T55" fmla="*/ 84 h 1039"/>
                <a:gd name="T56" fmla="*/ 400 w 440"/>
                <a:gd name="T57" fmla="*/ 87 h 1039"/>
                <a:gd name="T58" fmla="*/ 399 w 440"/>
                <a:gd name="T59" fmla="*/ 90 h 1039"/>
                <a:gd name="T60" fmla="*/ 397 w 440"/>
                <a:gd name="T61" fmla="*/ 93 h 1039"/>
                <a:gd name="T62" fmla="*/ 396 w 440"/>
                <a:gd name="T63" fmla="*/ 96 h 1039"/>
                <a:gd name="T64" fmla="*/ 395 w 440"/>
                <a:gd name="T65" fmla="*/ 99 h 1039"/>
                <a:gd name="T66" fmla="*/ 393 w 440"/>
                <a:gd name="T67" fmla="*/ 101 h 1039"/>
                <a:gd name="T68" fmla="*/ 392 w 440"/>
                <a:gd name="T69" fmla="*/ 104 h 1039"/>
                <a:gd name="T70" fmla="*/ 390 w 440"/>
                <a:gd name="T71" fmla="*/ 107 h 1039"/>
                <a:gd name="T72" fmla="*/ 389 w 440"/>
                <a:gd name="T73" fmla="*/ 110 h 1039"/>
                <a:gd name="T74" fmla="*/ 388 w 440"/>
                <a:gd name="T75" fmla="*/ 113 h 1039"/>
                <a:gd name="T76" fmla="*/ 386 w 440"/>
                <a:gd name="T77" fmla="*/ 115 h 1039"/>
                <a:gd name="T78" fmla="*/ 383 w 440"/>
                <a:gd name="T79" fmla="*/ 121 h 1039"/>
                <a:gd name="T80" fmla="*/ 381 w 440"/>
                <a:gd name="T81" fmla="*/ 127 h 1039"/>
                <a:gd name="T82" fmla="*/ 380 w 440"/>
                <a:gd name="T83" fmla="*/ 129 h 1039"/>
                <a:gd name="T84" fmla="*/ 378 w 440"/>
                <a:gd name="T85" fmla="*/ 133 h 1039"/>
                <a:gd name="T86" fmla="*/ 214 w 440"/>
                <a:gd name="T87" fmla="*/ 604 h 1039"/>
                <a:gd name="T88" fmla="*/ 130 w 440"/>
                <a:gd name="T89" fmla="*/ 1039 h 1039"/>
                <a:gd name="T90" fmla="*/ 297 w 440"/>
                <a:gd name="T91" fmla="*/ 687 h 1039"/>
                <a:gd name="T92" fmla="*/ 433 w 440"/>
                <a:gd name="T93" fmla="*/ 92 h 1039"/>
                <a:gd name="T94" fmla="*/ 440 w 440"/>
                <a:gd name="T95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0" h="1039">
                  <a:moveTo>
                    <a:pt x="440" y="0"/>
                  </a:moveTo>
                  <a:cubicBezTo>
                    <a:pt x="440" y="1"/>
                    <a:pt x="439" y="2"/>
                    <a:pt x="439" y="3"/>
                  </a:cubicBezTo>
                  <a:cubicBezTo>
                    <a:pt x="439" y="3"/>
                    <a:pt x="439" y="4"/>
                    <a:pt x="439" y="4"/>
                  </a:cubicBezTo>
                  <a:cubicBezTo>
                    <a:pt x="438" y="5"/>
                    <a:pt x="438" y="5"/>
                    <a:pt x="438" y="6"/>
                  </a:cubicBezTo>
                  <a:cubicBezTo>
                    <a:pt x="438" y="6"/>
                    <a:pt x="438" y="6"/>
                    <a:pt x="438" y="6"/>
                  </a:cubicBezTo>
                  <a:cubicBezTo>
                    <a:pt x="437" y="7"/>
                    <a:pt x="437" y="8"/>
                    <a:pt x="436" y="9"/>
                  </a:cubicBezTo>
                  <a:cubicBezTo>
                    <a:pt x="436" y="9"/>
                    <a:pt x="436" y="9"/>
                    <a:pt x="436" y="10"/>
                  </a:cubicBezTo>
                  <a:cubicBezTo>
                    <a:pt x="436" y="10"/>
                    <a:pt x="435" y="11"/>
                    <a:pt x="435" y="12"/>
                  </a:cubicBezTo>
                  <a:cubicBezTo>
                    <a:pt x="435" y="12"/>
                    <a:pt x="435" y="12"/>
                    <a:pt x="435" y="12"/>
                  </a:cubicBezTo>
                  <a:cubicBezTo>
                    <a:pt x="435" y="13"/>
                    <a:pt x="434" y="14"/>
                    <a:pt x="434" y="15"/>
                  </a:cubicBezTo>
                  <a:cubicBezTo>
                    <a:pt x="434" y="15"/>
                    <a:pt x="434" y="15"/>
                    <a:pt x="434" y="15"/>
                  </a:cubicBezTo>
                  <a:cubicBezTo>
                    <a:pt x="433" y="16"/>
                    <a:pt x="433" y="17"/>
                    <a:pt x="432" y="18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9"/>
                    <a:pt x="431" y="20"/>
                    <a:pt x="431" y="21"/>
                  </a:cubicBezTo>
                  <a:cubicBezTo>
                    <a:pt x="431" y="21"/>
                    <a:pt x="431" y="21"/>
                    <a:pt x="431" y="21"/>
                  </a:cubicBezTo>
                  <a:cubicBezTo>
                    <a:pt x="431" y="22"/>
                    <a:pt x="430" y="23"/>
                    <a:pt x="430" y="24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29" y="26"/>
                    <a:pt x="428" y="28"/>
                    <a:pt x="427" y="29"/>
                  </a:cubicBezTo>
                  <a:cubicBezTo>
                    <a:pt x="427" y="30"/>
                    <a:pt x="427" y="30"/>
                    <a:pt x="427" y="30"/>
                  </a:cubicBezTo>
                  <a:cubicBezTo>
                    <a:pt x="426" y="31"/>
                    <a:pt x="426" y="32"/>
                    <a:pt x="426" y="33"/>
                  </a:cubicBezTo>
                  <a:cubicBezTo>
                    <a:pt x="426" y="33"/>
                    <a:pt x="426" y="33"/>
                    <a:pt x="426" y="33"/>
                  </a:cubicBezTo>
                  <a:cubicBezTo>
                    <a:pt x="425" y="34"/>
                    <a:pt x="425" y="34"/>
                    <a:pt x="424" y="35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7"/>
                    <a:pt x="423" y="37"/>
                    <a:pt x="423" y="38"/>
                  </a:cubicBezTo>
                  <a:cubicBezTo>
                    <a:pt x="423" y="38"/>
                    <a:pt x="423" y="38"/>
                    <a:pt x="423" y="39"/>
                  </a:cubicBezTo>
                  <a:cubicBezTo>
                    <a:pt x="423" y="39"/>
                    <a:pt x="422" y="40"/>
                    <a:pt x="422" y="41"/>
                  </a:cubicBezTo>
                  <a:cubicBezTo>
                    <a:pt x="422" y="41"/>
                    <a:pt x="422" y="42"/>
                    <a:pt x="421" y="42"/>
                  </a:cubicBezTo>
                  <a:cubicBezTo>
                    <a:pt x="421" y="42"/>
                    <a:pt x="421" y="43"/>
                    <a:pt x="420" y="44"/>
                  </a:cubicBezTo>
                  <a:cubicBezTo>
                    <a:pt x="420" y="44"/>
                    <a:pt x="420" y="44"/>
                    <a:pt x="420" y="45"/>
                  </a:cubicBezTo>
                  <a:cubicBezTo>
                    <a:pt x="420" y="45"/>
                    <a:pt x="419" y="46"/>
                    <a:pt x="419" y="47"/>
                  </a:cubicBezTo>
                  <a:cubicBezTo>
                    <a:pt x="419" y="47"/>
                    <a:pt x="419" y="47"/>
                    <a:pt x="419" y="48"/>
                  </a:cubicBezTo>
                  <a:cubicBezTo>
                    <a:pt x="418" y="48"/>
                    <a:pt x="418" y="49"/>
                    <a:pt x="418" y="50"/>
                  </a:cubicBezTo>
                  <a:cubicBezTo>
                    <a:pt x="418" y="50"/>
                    <a:pt x="418" y="50"/>
                    <a:pt x="417" y="50"/>
                  </a:cubicBezTo>
                  <a:cubicBezTo>
                    <a:pt x="417" y="51"/>
                    <a:pt x="417" y="52"/>
                    <a:pt x="416" y="53"/>
                  </a:cubicBezTo>
                  <a:cubicBezTo>
                    <a:pt x="416" y="53"/>
                    <a:pt x="416" y="53"/>
                    <a:pt x="416" y="53"/>
                  </a:cubicBezTo>
                  <a:cubicBezTo>
                    <a:pt x="416" y="54"/>
                    <a:pt x="415" y="55"/>
                    <a:pt x="415" y="56"/>
                  </a:cubicBezTo>
                  <a:cubicBezTo>
                    <a:pt x="415" y="56"/>
                    <a:pt x="415" y="56"/>
                    <a:pt x="415" y="56"/>
                  </a:cubicBezTo>
                  <a:cubicBezTo>
                    <a:pt x="414" y="57"/>
                    <a:pt x="414" y="58"/>
                    <a:pt x="414" y="58"/>
                  </a:cubicBezTo>
                  <a:cubicBezTo>
                    <a:pt x="414" y="59"/>
                    <a:pt x="414" y="59"/>
                    <a:pt x="413" y="59"/>
                  </a:cubicBezTo>
                  <a:cubicBezTo>
                    <a:pt x="413" y="60"/>
                    <a:pt x="413" y="61"/>
                    <a:pt x="412" y="61"/>
                  </a:cubicBezTo>
                  <a:cubicBezTo>
                    <a:pt x="412" y="62"/>
                    <a:pt x="412" y="62"/>
                    <a:pt x="412" y="62"/>
                  </a:cubicBezTo>
                  <a:cubicBezTo>
                    <a:pt x="412" y="63"/>
                    <a:pt x="411" y="64"/>
                    <a:pt x="411" y="64"/>
                  </a:cubicBezTo>
                  <a:cubicBezTo>
                    <a:pt x="411" y="64"/>
                    <a:pt x="411" y="65"/>
                    <a:pt x="411" y="65"/>
                  </a:cubicBezTo>
                  <a:cubicBezTo>
                    <a:pt x="410" y="66"/>
                    <a:pt x="410" y="66"/>
                    <a:pt x="410" y="67"/>
                  </a:cubicBezTo>
                  <a:cubicBezTo>
                    <a:pt x="409" y="68"/>
                    <a:pt x="409" y="68"/>
                    <a:pt x="409" y="68"/>
                  </a:cubicBezTo>
                  <a:cubicBezTo>
                    <a:pt x="409" y="69"/>
                    <a:pt x="409" y="69"/>
                    <a:pt x="408" y="70"/>
                  </a:cubicBezTo>
                  <a:cubicBezTo>
                    <a:pt x="408" y="70"/>
                    <a:pt x="408" y="70"/>
                    <a:pt x="408" y="71"/>
                  </a:cubicBezTo>
                  <a:cubicBezTo>
                    <a:pt x="408" y="72"/>
                    <a:pt x="407" y="72"/>
                    <a:pt x="407" y="73"/>
                  </a:cubicBezTo>
                  <a:cubicBezTo>
                    <a:pt x="407" y="73"/>
                    <a:pt x="407" y="74"/>
                    <a:pt x="406" y="74"/>
                  </a:cubicBezTo>
                  <a:cubicBezTo>
                    <a:pt x="406" y="74"/>
                    <a:pt x="406" y="75"/>
                    <a:pt x="406" y="76"/>
                  </a:cubicBezTo>
                  <a:cubicBezTo>
                    <a:pt x="405" y="76"/>
                    <a:pt x="405" y="76"/>
                    <a:pt x="405" y="77"/>
                  </a:cubicBezTo>
                  <a:cubicBezTo>
                    <a:pt x="405" y="77"/>
                    <a:pt x="404" y="78"/>
                    <a:pt x="404" y="79"/>
                  </a:cubicBezTo>
                  <a:cubicBezTo>
                    <a:pt x="404" y="79"/>
                    <a:pt x="404" y="79"/>
                    <a:pt x="404" y="80"/>
                  </a:cubicBezTo>
                  <a:cubicBezTo>
                    <a:pt x="403" y="80"/>
                    <a:pt x="403" y="81"/>
                    <a:pt x="403" y="81"/>
                  </a:cubicBezTo>
                  <a:cubicBezTo>
                    <a:pt x="403" y="82"/>
                    <a:pt x="402" y="82"/>
                    <a:pt x="402" y="83"/>
                  </a:cubicBezTo>
                  <a:cubicBezTo>
                    <a:pt x="402" y="83"/>
                    <a:pt x="402" y="84"/>
                    <a:pt x="402" y="84"/>
                  </a:cubicBezTo>
                  <a:cubicBezTo>
                    <a:pt x="401" y="85"/>
                    <a:pt x="401" y="85"/>
                    <a:pt x="401" y="85"/>
                  </a:cubicBezTo>
                  <a:cubicBezTo>
                    <a:pt x="401" y="86"/>
                    <a:pt x="400" y="87"/>
                    <a:pt x="400" y="87"/>
                  </a:cubicBezTo>
                  <a:cubicBezTo>
                    <a:pt x="400" y="88"/>
                    <a:pt x="400" y="88"/>
                    <a:pt x="399" y="88"/>
                  </a:cubicBezTo>
                  <a:cubicBezTo>
                    <a:pt x="399" y="89"/>
                    <a:pt x="399" y="89"/>
                    <a:pt x="399" y="90"/>
                  </a:cubicBezTo>
                  <a:cubicBezTo>
                    <a:pt x="399" y="90"/>
                    <a:pt x="398" y="91"/>
                    <a:pt x="398" y="91"/>
                  </a:cubicBezTo>
                  <a:cubicBezTo>
                    <a:pt x="398" y="92"/>
                    <a:pt x="398" y="92"/>
                    <a:pt x="397" y="93"/>
                  </a:cubicBezTo>
                  <a:cubicBezTo>
                    <a:pt x="397" y="93"/>
                    <a:pt x="397" y="94"/>
                    <a:pt x="397" y="94"/>
                  </a:cubicBezTo>
                  <a:cubicBezTo>
                    <a:pt x="396" y="95"/>
                    <a:pt x="396" y="95"/>
                    <a:pt x="396" y="96"/>
                  </a:cubicBezTo>
                  <a:cubicBezTo>
                    <a:pt x="396" y="96"/>
                    <a:pt x="396" y="96"/>
                    <a:pt x="395" y="97"/>
                  </a:cubicBezTo>
                  <a:cubicBezTo>
                    <a:pt x="395" y="97"/>
                    <a:pt x="395" y="98"/>
                    <a:pt x="395" y="99"/>
                  </a:cubicBezTo>
                  <a:cubicBezTo>
                    <a:pt x="394" y="99"/>
                    <a:pt x="394" y="100"/>
                    <a:pt x="394" y="100"/>
                  </a:cubicBezTo>
                  <a:cubicBezTo>
                    <a:pt x="394" y="101"/>
                    <a:pt x="393" y="101"/>
                    <a:pt x="393" y="101"/>
                  </a:cubicBezTo>
                  <a:cubicBezTo>
                    <a:pt x="393" y="102"/>
                    <a:pt x="393" y="102"/>
                    <a:pt x="393" y="103"/>
                  </a:cubicBezTo>
                  <a:cubicBezTo>
                    <a:pt x="392" y="103"/>
                    <a:pt x="392" y="103"/>
                    <a:pt x="392" y="104"/>
                  </a:cubicBezTo>
                  <a:cubicBezTo>
                    <a:pt x="392" y="105"/>
                    <a:pt x="391" y="105"/>
                    <a:pt x="391" y="106"/>
                  </a:cubicBezTo>
                  <a:cubicBezTo>
                    <a:pt x="391" y="107"/>
                    <a:pt x="391" y="107"/>
                    <a:pt x="390" y="107"/>
                  </a:cubicBezTo>
                  <a:cubicBezTo>
                    <a:pt x="390" y="108"/>
                    <a:pt x="390" y="108"/>
                    <a:pt x="390" y="109"/>
                  </a:cubicBezTo>
                  <a:cubicBezTo>
                    <a:pt x="389" y="109"/>
                    <a:pt x="389" y="109"/>
                    <a:pt x="389" y="110"/>
                  </a:cubicBezTo>
                  <a:cubicBezTo>
                    <a:pt x="389" y="110"/>
                    <a:pt x="388" y="111"/>
                    <a:pt x="388" y="112"/>
                  </a:cubicBezTo>
                  <a:cubicBezTo>
                    <a:pt x="388" y="112"/>
                    <a:pt x="388" y="113"/>
                    <a:pt x="388" y="113"/>
                  </a:cubicBezTo>
                  <a:cubicBezTo>
                    <a:pt x="387" y="114"/>
                    <a:pt x="387" y="114"/>
                    <a:pt x="387" y="115"/>
                  </a:cubicBezTo>
                  <a:cubicBezTo>
                    <a:pt x="387" y="115"/>
                    <a:pt x="387" y="115"/>
                    <a:pt x="386" y="115"/>
                  </a:cubicBezTo>
                  <a:cubicBezTo>
                    <a:pt x="386" y="117"/>
                    <a:pt x="385" y="119"/>
                    <a:pt x="384" y="120"/>
                  </a:cubicBezTo>
                  <a:cubicBezTo>
                    <a:pt x="384" y="121"/>
                    <a:pt x="384" y="121"/>
                    <a:pt x="383" y="121"/>
                  </a:cubicBezTo>
                  <a:cubicBezTo>
                    <a:pt x="383" y="123"/>
                    <a:pt x="382" y="125"/>
                    <a:pt x="381" y="126"/>
                  </a:cubicBezTo>
                  <a:cubicBezTo>
                    <a:pt x="381" y="127"/>
                    <a:pt x="381" y="127"/>
                    <a:pt x="381" y="127"/>
                  </a:cubicBezTo>
                  <a:cubicBezTo>
                    <a:pt x="380" y="127"/>
                    <a:pt x="380" y="128"/>
                    <a:pt x="380" y="129"/>
                  </a:cubicBezTo>
                  <a:cubicBezTo>
                    <a:pt x="380" y="129"/>
                    <a:pt x="380" y="129"/>
                    <a:pt x="380" y="129"/>
                  </a:cubicBezTo>
                  <a:cubicBezTo>
                    <a:pt x="379" y="130"/>
                    <a:pt x="378" y="131"/>
                    <a:pt x="378" y="132"/>
                  </a:cubicBezTo>
                  <a:cubicBezTo>
                    <a:pt x="378" y="133"/>
                    <a:pt x="378" y="133"/>
                    <a:pt x="378" y="133"/>
                  </a:cubicBezTo>
                  <a:cubicBezTo>
                    <a:pt x="357" y="174"/>
                    <a:pt x="336" y="214"/>
                    <a:pt x="314" y="254"/>
                  </a:cubicBezTo>
                  <a:cubicBezTo>
                    <a:pt x="290" y="374"/>
                    <a:pt x="256" y="491"/>
                    <a:pt x="214" y="604"/>
                  </a:cubicBezTo>
                  <a:cubicBezTo>
                    <a:pt x="168" y="727"/>
                    <a:pt x="65" y="928"/>
                    <a:pt x="0" y="1039"/>
                  </a:cubicBezTo>
                  <a:cubicBezTo>
                    <a:pt x="130" y="1039"/>
                    <a:pt x="130" y="1039"/>
                    <a:pt x="130" y="1039"/>
                  </a:cubicBezTo>
                  <a:cubicBezTo>
                    <a:pt x="175" y="953"/>
                    <a:pt x="262" y="781"/>
                    <a:pt x="297" y="688"/>
                  </a:cubicBezTo>
                  <a:cubicBezTo>
                    <a:pt x="297" y="687"/>
                    <a:pt x="297" y="687"/>
                    <a:pt x="297" y="687"/>
                  </a:cubicBezTo>
                  <a:cubicBezTo>
                    <a:pt x="297" y="687"/>
                    <a:pt x="297" y="687"/>
                    <a:pt x="297" y="687"/>
                  </a:cubicBezTo>
                  <a:cubicBezTo>
                    <a:pt x="367" y="500"/>
                    <a:pt x="414" y="301"/>
                    <a:pt x="433" y="92"/>
                  </a:cubicBezTo>
                  <a:cubicBezTo>
                    <a:pt x="433" y="92"/>
                    <a:pt x="433" y="92"/>
                    <a:pt x="433" y="92"/>
                  </a:cubicBezTo>
                  <a:cubicBezTo>
                    <a:pt x="436" y="62"/>
                    <a:pt x="439" y="31"/>
                    <a:pt x="440" y="0"/>
                  </a:cubicBezTo>
                  <a:cubicBezTo>
                    <a:pt x="440" y="0"/>
                    <a:pt x="440" y="0"/>
                    <a:pt x="440" y="0"/>
                  </a:cubicBezTo>
                </a:path>
              </a:pathLst>
            </a:custGeom>
            <a:solidFill>
              <a:srgbClr val="48A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54"/>
            <p:cNvSpPr>
              <a:spLocks/>
            </p:cNvSpPr>
            <p:nvPr/>
          </p:nvSpPr>
          <p:spPr bwMode="auto">
            <a:xfrm>
              <a:off x="7871619" y="6471445"/>
              <a:ext cx="100013" cy="127000"/>
            </a:xfrm>
            <a:custGeom>
              <a:avLst/>
              <a:gdLst>
                <a:gd name="T0" fmla="*/ 367 w 367"/>
                <a:gd name="T1" fmla="*/ 442 h 468"/>
                <a:gd name="T2" fmla="*/ 219 w 367"/>
                <a:gd name="T3" fmla="*/ 465 h 468"/>
                <a:gd name="T4" fmla="*/ 89 w 367"/>
                <a:gd name="T5" fmla="*/ 416 h 468"/>
                <a:gd name="T6" fmla="*/ 35 w 367"/>
                <a:gd name="T7" fmla="*/ 143 h 468"/>
                <a:gd name="T8" fmla="*/ 264 w 367"/>
                <a:gd name="T9" fmla="*/ 2 h 468"/>
                <a:gd name="T10" fmla="*/ 341 w 367"/>
                <a:gd name="T11" fmla="*/ 10 h 468"/>
                <a:gd name="T12" fmla="*/ 367 w 367"/>
                <a:gd name="T13" fmla="*/ 19 h 468"/>
                <a:gd name="T14" fmla="*/ 367 w 367"/>
                <a:gd name="T15" fmla="*/ 29 h 468"/>
                <a:gd name="T16" fmla="*/ 367 w 367"/>
                <a:gd name="T17" fmla="*/ 111 h 468"/>
                <a:gd name="T18" fmla="*/ 367 w 367"/>
                <a:gd name="T19" fmla="*/ 116 h 468"/>
                <a:gd name="T20" fmla="*/ 203 w 367"/>
                <a:gd name="T21" fmla="*/ 101 h 468"/>
                <a:gd name="T22" fmla="*/ 124 w 367"/>
                <a:gd name="T23" fmla="*/ 229 h 468"/>
                <a:gd name="T24" fmla="*/ 191 w 367"/>
                <a:gd name="T25" fmla="*/ 363 h 468"/>
                <a:gd name="T26" fmla="*/ 367 w 367"/>
                <a:gd name="T27" fmla="*/ 349 h 468"/>
                <a:gd name="T28" fmla="*/ 367 w 367"/>
                <a:gd name="T29" fmla="*/ 442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7" h="468">
                  <a:moveTo>
                    <a:pt x="367" y="442"/>
                  </a:moveTo>
                  <a:cubicBezTo>
                    <a:pt x="322" y="463"/>
                    <a:pt x="269" y="468"/>
                    <a:pt x="219" y="465"/>
                  </a:cubicBezTo>
                  <a:cubicBezTo>
                    <a:pt x="172" y="462"/>
                    <a:pt x="125" y="447"/>
                    <a:pt x="89" y="416"/>
                  </a:cubicBezTo>
                  <a:cubicBezTo>
                    <a:pt x="14" y="351"/>
                    <a:pt x="0" y="232"/>
                    <a:pt x="35" y="143"/>
                  </a:cubicBezTo>
                  <a:cubicBezTo>
                    <a:pt x="73" y="49"/>
                    <a:pt x="165" y="0"/>
                    <a:pt x="264" y="2"/>
                  </a:cubicBezTo>
                  <a:cubicBezTo>
                    <a:pt x="290" y="2"/>
                    <a:pt x="315" y="5"/>
                    <a:pt x="341" y="10"/>
                  </a:cubicBezTo>
                  <a:cubicBezTo>
                    <a:pt x="343" y="11"/>
                    <a:pt x="367" y="16"/>
                    <a:pt x="367" y="19"/>
                  </a:cubicBezTo>
                  <a:cubicBezTo>
                    <a:pt x="367" y="22"/>
                    <a:pt x="367" y="26"/>
                    <a:pt x="367" y="29"/>
                  </a:cubicBezTo>
                  <a:cubicBezTo>
                    <a:pt x="367" y="57"/>
                    <a:pt x="367" y="84"/>
                    <a:pt x="367" y="111"/>
                  </a:cubicBezTo>
                  <a:cubicBezTo>
                    <a:pt x="367" y="112"/>
                    <a:pt x="367" y="114"/>
                    <a:pt x="367" y="116"/>
                  </a:cubicBezTo>
                  <a:cubicBezTo>
                    <a:pt x="320" y="87"/>
                    <a:pt x="254" y="78"/>
                    <a:pt x="203" y="101"/>
                  </a:cubicBezTo>
                  <a:cubicBezTo>
                    <a:pt x="151" y="123"/>
                    <a:pt x="126" y="175"/>
                    <a:pt x="124" y="229"/>
                  </a:cubicBezTo>
                  <a:cubicBezTo>
                    <a:pt x="123" y="282"/>
                    <a:pt x="142" y="337"/>
                    <a:pt x="191" y="363"/>
                  </a:cubicBezTo>
                  <a:cubicBezTo>
                    <a:pt x="245" y="391"/>
                    <a:pt x="317" y="379"/>
                    <a:pt x="367" y="349"/>
                  </a:cubicBezTo>
                  <a:cubicBezTo>
                    <a:pt x="367" y="380"/>
                    <a:pt x="367" y="411"/>
                    <a:pt x="367" y="44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55"/>
            <p:cNvSpPr>
              <a:spLocks noEditPoints="1"/>
            </p:cNvSpPr>
            <p:nvPr/>
          </p:nvSpPr>
          <p:spPr bwMode="auto">
            <a:xfrm>
              <a:off x="7979569" y="6473032"/>
              <a:ext cx="119063" cy="123825"/>
            </a:xfrm>
            <a:custGeom>
              <a:avLst/>
              <a:gdLst>
                <a:gd name="T0" fmla="*/ 442 w 442"/>
                <a:gd name="T1" fmla="*/ 452 h 455"/>
                <a:gd name="T2" fmla="*/ 374 w 442"/>
                <a:gd name="T3" fmla="*/ 452 h 455"/>
                <a:gd name="T4" fmla="*/ 338 w 442"/>
                <a:gd name="T5" fmla="*/ 452 h 455"/>
                <a:gd name="T6" fmla="*/ 330 w 442"/>
                <a:gd name="T7" fmla="*/ 445 h 455"/>
                <a:gd name="T8" fmla="*/ 304 w 442"/>
                <a:gd name="T9" fmla="*/ 365 h 455"/>
                <a:gd name="T10" fmla="*/ 299 w 442"/>
                <a:gd name="T11" fmla="*/ 353 h 455"/>
                <a:gd name="T12" fmla="*/ 274 w 442"/>
                <a:gd name="T13" fmla="*/ 353 h 455"/>
                <a:gd name="T14" fmla="*/ 184 w 442"/>
                <a:gd name="T15" fmla="*/ 353 h 455"/>
                <a:gd name="T16" fmla="*/ 140 w 442"/>
                <a:gd name="T17" fmla="*/ 355 h 455"/>
                <a:gd name="T18" fmla="*/ 116 w 442"/>
                <a:gd name="T19" fmla="*/ 432 h 455"/>
                <a:gd name="T20" fmla="*/ 110 w 442"/>
                <a:gd name="T21" fmla="*/ 452 h 455"/>
                <a:gd name="T22" fmla="*/ 85 w 442"/>
                <a:gd name="T23" fmla="*/ 452 h 455"/>
                <a:gd name="T24" fmla="*/ 0 w 442"/>
                <a:gd name="T25" fmla="*/ 452 h 455"/>
                <a:gd name="T26" fmla="*/ 93 w 442"/>
                <a:gd name="T27" fmla="*/ 197 h 455"/>
                <a:gd name="T28" fmla="*/ 149 w 442"/>
                <a:gd name="T29" fmla="*/ 43 h 455"/>
                <a:gd name="T30" fmla="*/ 162 w 442"/>
                <a:gd name="T31" fmla="*/ 7 h 455"/>
                <a:gd name="T32" fmla="*/ 200 w 442"/>
                <a:gd name="T33" fmla="*/ 4 h 455"/>
                <a:gd name="T34" fmla="*/ 280 w 442"/>
                <a:gd name="T35" fmla="*/ 4 h 455"/>
                <a:gd name="T36" fmla="*/ 289 w 442"/>
                <a:gd name="T37" fmla="*/ 21 h 455"/>
                <a:gd name="T38" fmla="*/ 336 w 442"/>
                <a:gd name="T39" fmla="*/ 154 h 455"/>
                <a:gd name="T40" fmla="*/ 440 w 442"/>
                <a:gd name="T41" fmla="*/ 447 h 455"/>
                <a:gd name="T42" fmla="*/ 442 w 442"/>
                <a:gd name="T43" fmla="*/ 452 h 455"/>
                <a:gd name="T44" fmla="*/ 277 w 442"/>
                <a:gd name="T45" fmla="*/ 275 h 455"/>
                <a:gd name="T46" fmla="*/ 249 w 442"/>
                <a:gd name="T47" fmla="*/ 187 h 455"/>
                <a:gd name="T48" fmla="*/ 220 w 442"/>
                <a:gd name="T49" fmla="*/ 84 h 455"/>
                <a:gd name="T50" fmla="*/ 192 w 442"/>
                <a:gd name="T51" fmla="*/ 185 h 455"/>
                <a:gd name="T52" fmla="*/ 163 w 442"/>
                <a:gd name="T53" fmla="*/ 275 h 455"/>
                <a:gd name="T54" fmla="*/ 277 w 442"/>
                <a:gd name="T55" fmla="*/ 2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2" h="455">
                  <a:moveTo>
                    <a:pt x="442" y="452"/>
                  </a:moveTo>
                  <a:cubicBezTo>
                    <a:pt x="420" y="452"/>
                    <a:pt x="397" y="452"/>
                    <a:pt x="374" y="452"/>
                  </a:cubicBezTo>
                  <a:cubicBezTo>
                    <a:pt x="362" y="452"/>
                    <a:pt x="350" y="452"/>
                    <a:pt x="338" y="452"/>
                  </a:cubicBezTo>
                  <a:cubicBezTo>
                    <a:pt x="331" y="452"/>
                    <a:pt x="332" y="452"/>
                    <a:pt x="330" y="445"/>
                  </a:cubicBezTo>
                  <a:cubicBezTo>
                    <a:pt x="321" y="418"/>
                    <a:pt x="313" y="392"/>
                    <a:pt x="304" y="365"/>
                  </a:cubicBezTo>
                  <a:cubicBezTo>
                    <a:pt x="304" y="363"/>
                    <a:pt x="302" y="353"/>
                    <a:pt x="299" y="353"/>
                  </a:cubicBezTo>
                  <a:cubicBezTo>
                    <a:pt x="291" y="353"/>
                    <a:pt x="283" y="353"/>
                    <a:pt x="274" y="353"/>
                  </a:cubicBezTo>
                  <a:cubicBezTo>
                    <a:pt x="244" y="353"/>
                    <a:pt x="214" y="353"/>
                    <a:pt x="184" y="353"/>
                  </a:cubicBezTo>
                  <a:cubicBezTo>
                    <a:pt x="177" y="353"/>
                    <a:pt x="143" y="348"/>
                    <a:pt x="140" y="355"/>
                  </a:cubicBezTo>
                  <a:cubicBezTo>
                    <a:pt x="132" y="381"/>
                    <a:pt x="124" y="406"/>
                    <a:pt x="116" y="432"/>
                  </a:cubicBezTo>
                  <a:cubicBezTo>
                    <a:pt x="115" y="436"/>
                    <a:pt x="113" y="450"/>
                    <a:pt x="110" y="452"/>
                  </a:cubicBezTo>
                  <a:cubicBezTo>
                    <a:pt x="106" y="455"/>
                    <a:pt x="89" y="452"/>
                    <a:pt x="85" y="452"/>
                  </a:cubicBezTo>
                  <a:cubicBezTo>
                    <a:pt x="56" y="452"/>
                    <a:pt x="28" y="452"/>
                    <a:pt x="0" y="452"/>
                  </a:cubicBezTo>
                  <a:cubicBezTo>
                    <a:pt x="31" y="367"/>
                    <a:pt x="62" y="282"/>
                    <a:pt x="93" y="197"/>
                  </a:cubicBezTo>
                  <a:cubicBezTo>
                    <a:pt x="112" y="146"/>
                    <a:pt x="131" y="94"/>
                    <a:pt x="149" y="43"/>
                  </a:cubicBezTo>
                  <a:cubicBezTo>
                    <a:pt x="154" y="31"/>
                    <a:pt x="158" y="19"/>
                    <a:pt x="162" y="7"/>
                  </a:cubicBezTo>
                  <a:cubicBezTo>
                    <a:pt x="165" y="0"/>
                    <a:pt x="194" y="4"/>
                    <a:pt x="200" y="4"/>
                  </a:cubicBezTo>
                  <a:cubicBezTo>
                    <a:pt x="227" y="4"/>
                    <a:pt x="254" y="4"/>
                    <a:pt x="280" y="4"/>
                  </a:cubicBezTo>
                  <a:cubicBezTo>
                    <a:pt x="286" y="4"/>
                    <a:pt x="287" y="16"/>
                    <a:pt x="289" y="21"/>
                  </a:cubicBezTo>
                  <a:cubicBezTo>
                    <a:pt x="305" y="65"/>
                    <a:pt x="321" y="110"/>
                    <a:pt x="336" y="154"/>
                  </a:cubicBezTo>
                  <a:cubicBezTo>
                    <a:pt x="371" y="252"/>
                    <a:pt x="406" y="349"/>
                    <a:pt x="440" y="447"/>
                  </a:cubicBezTo>
                  <a:cubicBezTo>
                    <a:pt x="441" y="449"/>
                    <a:pt x="442" y="451"/>
                    <a:pt x="442" y="452"/>
                  </a:cubicBezTo>
                  <a:close/>
                  <a:moveTo>
                    <a:pt x="277" y="275"/>
                  </a:moveTo>
                  <a:cubicBezTo>
                    <a:pt x="268" y="246"/>
                    <a:pt x="259" y="216"/>
                    <a:pt x="249" y="187"/>
                  </a:cubicBezTo>
                  <a:cubicBezTo>
                    <a:pt x="247" y="180"/>
                    <a:pt x="218" y="84"/>
                    <a:pt x="220" y="84"/>
                  </a:cubicBezTo>
                  <a:cubicBezTo>
                    <a:pt x="222" y="84"/>
                    <a:pt x="194" y="178"/>
                    <a:pt x="192" y="185"/>
                  </a:cubicBezTo>
                  <a:cubicBezTo>
                    <a:pt x="182" y="215"/>
                    <a:pt x="172" y="245"/>
                    <a:pt x="163" y="275"/>
                  </a:cubicBezTo>
                  <a:cubicBezTo>
                    <a:pt x="201" y="275"/>
                    <a:pt x="239" y="275"/>
                    <a:pt x="277" y="27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56"/>
            <p:cNvSpPr>
              <a:spLocks/>
            </p:cNvSpPr>
            <p:nvPr/>
          </p:nvSpPr>
          <p:spPr bwMode="auto">
            <a:xfrm>
              <a:off x="8114506" y="6473032"/>
              <a:ext cx="73025" cy="122237"/>
            </a:xfrm>
            <a:custGeom>
              <a:avLst/>
              <a:gdLst>
                <a:gd name="T0" fmla="*/ 269 w 274"/>
                <a:gd name="T1" fmla="*/ 454 h 454"/>
                <a:gd name="T2" fmla="*/ 3 w 274"/>
                <a:gd name="T3" fmla="*/ 454 h 454"/>
                <a:gd name="T4" fmla="*/ 2 w 274"/>
                <a:gd name="T5" fmla="*/ 188 h 454"/>
                <a:gd name="T6" fmla="*/ 2 w 274"/>
                <a:gd name="T7" fmla="*/ 32 h 454"/>
                <a:gd name="T8" fmla="*/ 2 w 274"/>
                <a:gd name="T9" fmla="*/ 6 h 454"/>
                <a:gd name="T10" fmla="*/ 25 w 274"/>
                <a:gd name="T11" fmla="*/ 6 h 454"/>
                <a:gd name="T12" fmla="*/ 74 w 274"/>
                <a:gd name="T13" fmla="*/ 6 h 454"/>
                <a:gd name="T14" fmla="*/ 103 w 274"/>
                <a:gd name="T15" fmla="*/ 13 h 454"/>
                <a:gd name="T16" fmla="*/ 103 w 274"/>
                <a:gd name="T17" fmla="*/ 66 h 454"/>
                <a:gd name="T18" fmla="*/ 103 w 274"/>
                <a:gd name="T19" fmla="*/ 249 h 454"/>
                <a:gd name="T20" fmla="*/ 103 w 274"/>
                <a:gd name="T21" fmla="*/ 356 h 454"/>
                <a:gd name="T22" fmla="*/ 103 w 274"/>
                <a:gd name="T23" fmla="*/ 373 h 454"/>
                <a:gd name="T24" fmla="*/ 142 w 274"/>
                <a:gd name="T25" fmla="*/ 373 h 454"/>
                <a:gd name="T26" fmla="*/ 265 w 274"/>
                <a:gd name="T27" fmla="*/ 373 h 454"/>
                <a:gd name="T28" fmla="*/ 269 w 274"/>
                <a:gd name="T29" fmla="*/ 402 h 454"/>
                <a:gd name="T30" fmla="*/ 269 w 274"/>
                <a:gd name="T31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4" h="454">
                  <a:moveTo>
                    <a:pt x="269" y="454"/>
                  </a:moveTo>
                  <a:cubicBezTo>
                    <a:pt x="180" y="454"/>
                    <a:pt x="92" y="454"/>
                    <a:pt x="3" y="454"/>
                  </a:cubicBezTo>
                  <a:cubicBezTo>
                    <a:pt x="2" y="454"/>
                    <a:pt x="2" y="206"/>
                    <a:pt x="2" y="188"/>
                  </a:cubicBezTo>
                  <a:cubicBezTo>
                    <a:pt x="2" y="136"/>
                    <a:pt x="2" y="84"/>
                    <a:pt x="2" y="32"/>
                  </a:cubicBezTo>
                  <a:cubicBezTo>
                    <a:pt x="2" y="28"/>
                    <a:pt x="0" y="9"/>
                    <a:pt x="2" y="6"/>
                  </a:cubicBezTo>
                  <a:cubicBezTo>
                    <a:pt x="4" y="4"/>
                    <a:pt x="22" y="6"/>
                    <a:pt x="25" y="6"/>
                  </a:cubicBezTo>
                  <a:cubicBezTo>
                    <a:pt x="41" y="6"/>
                    <a:pt x="57" y="6"/>
                    <a:pt x="74" y="6"/>
                  </a:cubicBezTo>
                  <a:cubicBezTo>
                    <a:pt x="84" y="6"/>
                    <a:pt x="103" y="0"/>
                    <a:pt x="103" y="13"/>
                  </a:cubicBezTo>
                  <a:cubicBezTo>
                    <a:pt x="103" y="30"/>
                    <a:pt x="103" y="48"/>
                    <a:pt x="103" y="66"/>
                  </a:cubicBezTo>
                  <a:cubicBezTo>
                    <a:pt x="103" y="127"/>
                    <a:pt x="103" y="188"/>
                    <a:pt x="103" y="249"/>
                  </a:cubicBezTo>
                  <a:cubicBezTo>
                    <a:pt x="103" y="285"/>
                    <a:pt x="103" y="320"/>
                    <a:pt x="103" y="356"/>
                  </a:cubicBezTo>
                  <a:cubicBezTo>
                    <a:pt x="103" y="357"/>
                    <a:pt x="103" y="373"/>
                    <a:pt x="103" y="373"/>
                  </a:cubicBezTo>
                  <a:cubicBezTo>
                    <a:pt x="116" y="373"/>
                    <a:pt x="129" y="373"/>
                    <a:pt x="142" y="373"/>
                  </a:cubicBezTo>
                  <a:cubicBezTo>
                    <a:pt x="183" y="373"/>
                    <a:pt x="224" y="373"/>
                    <a:pt x="265" y="373"/>
                  </a:cubicBezTo>
                  <a:cubicBezTo>
                    <a:pt x="274" y="373"/>
                    <a:pt x="269" y="395"/>
                    <a:pt x="269" y="402"/>
                  </a:cubicBezTo>
                  <a:cubicBezTo>
                    <a:pt x="269" y="420"/>
                    <a:pt x="269" y="437"/>
                    <a:pt x="269" y="45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57"/>
            <p:cNvSpPr>
              <a:spLocks/>
            </p:cNvSpPr>
            <p:nvPr/>
          </p:nvSpPr>
          <p:spPr bwMode="auto">
            <a:xfrm>
              <a:off x="8189119" y="6474620"/>
              <a:ext cx="104775" cy="122237"/>
            </a:xfrm>
            <a:custGeom>
              <a:avLst/>
              <a:gdLst>
                <a:gd name="T0" fmla="*/ 389 w 389"/>
                <a:gd name="T1" fmla="*/ 2 h 453"/>
                <a:gd name="T2" fmla="*/ 259 w 389"/>
                <a:gd name="T3" fmla="*/ 261 h 453"/>
                <a:gd name="T4" fmla="*/ 243 w 389"/>
                <a:gd name="T5" fmla="*/ 291 h 453"/>
                <a:gd name="T6" fmla="*/ 243 w 389"/>
                <a:gd name="T7" fmla="*/ 348 h 453"/>
                <a:gd name="T8" fmla="*/ 243 w 389"/>
                <a:gd name="T9" fmla="*/ 435 h 453"/>
                <a:gd name="T10" fmla="*/ 243 w 389"/>
                <a:gd name="T11" fmla="*/ 450 h 453"/>
                <a:gd name="T12" fmla="*/ 217 w 389"/>
                <a:gd name="T13" fmla="*/ 450 h 453"/>
                <a:gd name="T14" fmla="*/ 143 w 389"/>
                <a:gd name="T15" fmla="*/ 450 h 453"/>
                <a:gd name="T16" fmla="*/ 142 w 389"/>
                <a:gd name="T17" fmla="*/ 396 h 453"/>
                <a:gd name="T18" fmla="*/ 142 w 389"/>
                <a:gd name="T19" fmla="*/ 309 h 453"/>
                <a:gd name="T20" fmla="*/ 138 w 389"/>
                <a:gd name="T21" fmla="*/ 284 h 453"/>
                <a:gd name="T22" fmla="*/ 4 w 389"/>
                <a:gd name="T23" fmla="*/ 10 h 453"/>
                <a:gd name="T24" fmla="*/ 0 w 389"/>
                <a:gd name="T25" fmla="*/ 2 h 453"/>
                <a:gd name="T26" fmla="*/ 89 w 389"/>
                <a:gd name="T27" fmla="*/ 2 h 453"/>
                <a:gd name="T28" fmla="*/ 116 w 389"/>
                <a:gd name="T29" fmla="*/ 2 h 453"/>
                <a:gd name="T30" fmla="*/ 126 w 389"/>
                <a:gd name="T31" fmla="*/ 27 h 453"/>
                <a:gd name="T32" fmla="*/ 171 w 389"/>
                <a:gd name="T33" fmla="*/ 130 h 453"/>
                <a:gd name="T34" fmla="*/ 186 w 389"/>
                <a:gd name="T35" fmla="*/ 166 h 453"/>
                <a:gd name="T36" fmla="*/ 199 w 389"/>
                <a:gd name="T37" fmla="*/ 206 h 453"/>
                <a:gd name="T38" fmla="*/ 227 w 389"/>
                <a:gd name="T39" fmla="*/ 129 h 453"/>
                <a:gd name="T40" fmla="*/ 271 w 389"/>
                <a:gd name="T41" fmla="*/ 29 h 453"/>
                <a:gd name="T42" fmla="*/ 282 w 389"/>
                <a:gd name="T43" fmla="*/ 4 h 453"/>
                <a:gd name="T44" fmla="*/ 301 w 389"/>
                <a:gd name="T45" fmla="*/ 2 h 453"/>
                <a:gd name="T46" fmla="*/ 389 w 389"/>
                <a:gd name="T47" fmla="*/ 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9" h="453">
                  <a:moveTo>
                    <a:pt x="389" y="2"/>
                  </a:moveTo>
                  <a:cubicBezTo>
                    <a:pt x="346" y="89"/>
                    <a:pt x="302" y="175"/>
                    <a:pt x="259" y="261"/>
                  </a:cubicBezTo>
                  <a:cubicBezTo>
                    <a:pt x="254" y="270"/>
                    <a:pt x="246" y="281"/>
                    <a:pt x="243" y="291"/>
                  </a:cubicBezTo>
                  <a:cubicBezTo>
                    <a:pt x="239" y="308"/>
                    <a:pt x="243" y="331"/>
                    <a:pt x="243" y="348"/>
                  </a:cubicBezTo>
                  <a:cubicBezTo>
                    <a:pt x="243" y="377"/>
                    <a:pt x="243" y="406"/>
                    <a:pt x="243" y="435"/>
                  </a:cubicBezTo>
                  <a:cubicBezTo>
                    <a:pt x="243" y="437"/>
                    <a:pt x="245" y="449"/>
                    <a:pt x="243" y="450"/>
                  </a:cubicBezTo>
                  <a:cubicBezTo>
                    <a:pt x="241" y="453"/>
                    <a:pt x="221" y="450"/>
                    <a:pt x="217" y="450"/>
                  </a:cubicBezTo>
                  <a:cubicBezTo>
                    <a:pt x="192" y="450"/>
                    <a:pt x="168" y="450"/>
                    <a:pt x="143" y="450"/>
                  </a:cubicBezTo>
                  <a:cubicBezTo>
                    <a:pt x="142" y="450"/>
                    <a:pt x="142" y="400"/>
                    <a:pt x="142" y="396"/>
                  </a:cubicBezTo>
                  <a:cubicBezTo>
                    <a:pt x="142" y="367"/>
                    <a:pt x="142" y="338"/>
                    <a:pt x="142" y="309"/>
                  </a:cubicBezTo>
                  <a:cubicBezTo>
                    <a:pt x="142" y="298"/>
                    <a:pt x="143" y="293"/>
                    <a:pt x="138" y="284"/>
                  </a:cubicBezTo>
                  <a:cubicBezTo>
                    <a:pt x="93" y="193"/>
                    <a:pt x="49" y="101"/>
                    <a:pt x="4" y="10"/>
                  </a:cubicBezTo>
                  <a:cubicBezTo>
                    <a:pt x="3" y="7"/>
                    <a:pt x="2" y="5"/>
                    <a:pt x="0" y="2"/>
                  </a:cubicBezTo>
                  <a:cubicBezTo>
                    <a:pt x="30" y="2"/>
                    <a:pt x="59" y="2"/>
                    <a:pt x="89" y="2"/>
                  </a:cubicBezTo>
                  <a:cubicBezTo>
                    <a:pt x="91" y="2"/>
                    <a:pt x="115" y="1"/>
                    <a:pt x="116" y="2"/>
                  </a:cubicBezTo>
                  <a:cubicBezTo>
                    <a:pt x="119" y="11"/>
                    <a:pt x="123" y="19"/>
                    <a:pt x="126" y="27"/>
                  </a:cubicBezTo>
                  <a:cubicBezTo>
                    <a:pt x="141" y="62"/>
                    <a:pt x="156" y="96"/>
                    <a:pt x="171" y="130"/>
                  </a:cubicBezTo>
                  <a:cubicBezTo>
                    <a:pt x="176" y="142"/>
                    <a:pt x="181" y="154"/>
                    <a:pt x="186" y="166"/>
                  </a:cubicBezTo>
                  <a:cubicBezTo>
                    <a:pt x="192" y="178"/>
                    <a:pt x="192" y="196"/>
                    <a:pt x="199" y="206"/>
                  </a:cubicBezTo>
                  <a:cubicBezTo>
                    <a:pt x="204" y="179"/>
                    <a:pt x="216" y="155"/>
                    <a:pt x="227" y="129"/>
                  </a:cubicBezTo>
                  <a:cubicBezTo>
                    <a:pt x="242" y="96"/>
                    <a:pt x="256" y="63"/>
                    <a:pt x="271" y="29"/>
                  </a:cubicBezTo>
                  <a:cubicBezTo>
                    <a:pt x="274" y="21"/>
                    <a:pt x="278" y="12"/>
                    <a:pt x="282" y="4"/>
                  </a:cubicBezTo>
                  <a:cubicBezTo>
                    <a:pt x="284" y="0"/>
                    <a:pt x="298" y="2"/>
                    <a:pt x="301" y="2"/>
                  </a:cubicBezTo>
                  <a:cubicBezTo>
                    <a:pt x="331" y="2"/>
                    <a:pt x="360" y="2"/>
                    <a:pt x="389" y="2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58"/>
            <p:cNvSpPr>
              <a:spLocks/>
            </p:cNvSpPr>
            <p:nvPr/>
          </p:nvSpPr>
          <p:spPr bwMode="auto">
            <a:xfrm>
              <a:off x="8308181" y="6473032"/>
              <a:ext cx="106363" cy="123825"/>
            </a:xfrm>
            <a:custGeom>
              <a:avLst/>
              <a:gdLst>
                <a:gd name="T0" fmla="*/ 388 w 391"/>
                <a:gd name="T1" fmla="*/ 454 h 460"/>
                <a:gd name="T2" fmla="*/ 316 w 391"/>
                <a:gd name="T3" fmla="*/ 454 h 460"/>
                <a:gd name="T4" fmla="*/ 287 w 391"/>
                <a:gd name="T5" fmla="*/ 454 h 460"/>
                <a:gd name="T6" fmla="*/ 287 w 391"/>
                <a:gd name="T7" fmla="*/ 442 h 460"/>
                <a:gd name="T8" fmla="*/ 287 w 391"/>
                <a:gd name="T9" fmla="*/ 280 h 460"/>
                <a:gd name="T10" fmla="*/ 263 w 391"/>
                <a:gd name="T11" fmla="*/ 272 h 460"/>
                <a:gd name="T12" fmla="*/ 175 w 391"/>
                <a:gd name="T13" fmla="*/ 272 h 460"/>
                <a:gd name="T14" fmla="*/ 105 w 391"/>
                <a:gd name="T15" fmla="*/ 272 h 460"/>
                <a:gd name="T16" fmla="*/ 101 w 391"/>
                <a:gd name="T17" fmla="*/ 305 h 460"/>
                <a:gd name="T18" fmla="*/ 101 w 391"/>
                <a:gd name="T19" fmla="*/ 454 h 460"/>
                <a:gd name="T20" fmla="*/ 33 w 391"/>
                <a:gd name="T21" fmla="*/ 454 h 460"/>
                <a:gd name="T22" fmla="*/ 0 w 391"/>
                <a:gd name="T23" fmla="*/ 450 h 460"/>
                <a:gd name="T24" fmla="*/ 0 w 391"/>
                <a:gd name="T25" fmla="*/ 139 h 460"/>
                <a:gd name="T26" fmla="*/ 0 w 391"/>
                <a:gd name="T27" fmla="*/ 13 h 460"/>
                <a:gd name="T28" fmla="*/ 26 w 391"/>
                <a:gd name="T29" fmla="*/ 6 h 460"/>
                <a:gd name="T30" fmla="*/ 101 w 391"/>
                <a:gd name="T31" fmla="*/ 6 h 460"/>
                <a:gd name="T32" fmla="*/ 101 w 391"/>
                <a:gd name="T33" fmla="*/ 149 h 460"/>
                <a:gd name="T34" fmla="*/ 104 w 391"/>
                <a:gd name="T35" fmla="*/ 185 h 460"/>
                <a:gd name="T36" fmla="*/ 171 w 391"/>
                <a:gd name="T37" fmla="*/ 185 h 460"/>
                <a:gd name="T38" fmla="*/ 260 w 391"/>
                <a:gd name="T39" fmla="*/ 185 h 460"/>
                <a:gd name="T40" fmla="*/ 287 w 391"/>
                <a:gd name="T41" fmla="*/ 178 h 460"/>
                <a:gd name="T42" fmla="*/ 287 w 391"/>
                <a:gd name="T43" fmla="*/ 18 h 460"/>
                <a:gd name="T44" fmla="*/ 287 w 391"/>
                <a:gd name="T45" fmla="*/ 6 h 460"/>
                <a:gd name="T46" fmla="*/ 316 w 391"/>
                <a:gd name="T47" fmla="*/ 6 h 460"/>
                <a:gd name="T48" fmla="*/ 362 w 391"/>
                <a:gd name="T49" fmla="*/ 6 h 460"/>
                <a:gd name="T50" fmla="*/ 388 w 391"/>
                <a:gd name="T51" fmla="*/ 6 h 460"/>
                <a:gd name="T52" fmla="*/ 388 w 391"/>
                <a:gd name="T53" fmla="*/ 32 h 460"/>
                <a:gd name="T54" fmla="*/ 388 w 391"/>
                <a:gd name="T55" fmla="*/ 98 h 460"/>
                <a:gd name="T56" fmla="*/ 388 w 391"/>
                <a:gd name="T57" fmla="*/ 4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1" h="460">
                  <a:moveTo>
                    <a:pt x="388" y="454"/>
                  </a:moveTo>
                  <a:cubicBezTo>
                    <a:pt x="364" y="454"/>
                    <a:pt x="340" y="454"/>
                    <a:pt x="316" y="454"/>
                  </a:cubicBezTo>
                  <a:cubicBezTo>
                    <a:pt x="307" y="454"/>
                    <a:pt x="297" y="454"/>
                    <a:pt x="287" y="454"/>
                  </a:cubicBezTo>
                  <a:cubicBezTo>
                    <a:pt x="286" y="454"/>
                    <a:pt x="287" y="444"/>
                    <a:pt x="287" y="442"/>
                  </a:cubicBezTo>
                  <a:cubicBezTo>
                    <a:pt x="287" y="388"/>
                    <a:pt x="287" y="334"/>
                    <a:pt x="287" y="280"/>
                  </a:cubicBezTo>
                  <a:cubicBezTo>
                    <a:pt x="287" y="266"/>
                    <a:pt x="276" y="272"/>
                    <a:pt x="263" y="272"/>
                  </a:cubicBezTo>
                  <a:cubicBezTo>
                    <a:pt x="234" y="272"/>
                    <a:pt x="204" y="272"/>
                    <a:pt x="175" y="272"/>
                  </a:cubicBezTo>
                  <a:cubicBezTo>
                    <a:pt x="151" y="272"/>
                    <a:pt x="128" y="272"/>
                    <a:pt x="105" y="272"/>
                  </a:cubicBezTo>
                  <a:cubicBezTo>
                    <a:pt x="97" y="272"/>
                    <a:pt x="101" y="298"/>
                    <a:pt x="101" y="305"/>
                  </a:cubicBezTo>
                  <a:cubicBezTo>
                    <a:pt x="101" y="355"/>
                    <a:pt x="101" y="405"/>
                    <a:pt x="101" y="454"/>
                  </a:cubicBezTo>
                  <a:cubicBezTo>
                    <a:pt x="101" y="455"/>
                    <a:pt x="38" y="454"/>
                    <a:pt x="33" y="454"/>
                  </a:cubicBezTo>
                  <a:cubicBezTo>
                    <a:pt x="26" y="454"/>
                    <a:pt x="0" y="460"/>
                    <a:pt x="0" y="450"/>
                  </a:cubicBezTo>
                  <a:cubicBezTo>
                    <a:pt x="0" y="346"/>
                    <a:pt x="0" y="243"/>
                    <a:pt x="0" y="139"/>
                  </a:cubicBezTo>
                  <a:cubicBezTo>
                    <a:pt x="0" y="97"/>
                    <a:pt x="0" y="55"/>
                    <a:pt x="0" y="13"/>
                  </a:cubicBezTo>
                  <a:cubicBezTo>
                    <a:pt x="0" y="0"/>
                    <a:pt x="16" y="6"/>
                    <a:pt x="26" y="6"/>
                  </a:cubicBezTo>
                  <a:cubicBezTo>
                    <a:pt x="51" y="6"/>
                    <a:pt x="76" y="6"/>
                    <a:pt x="101" y="6"/>
                  </a:cubicBezTo>
                  <a:cubicBezTo>
                    <a:pt x="101" y="6"/>
                    <a:pt x="101" y="138"/>
                    <a:pt x="101" y="149"/>
                  </a:cubicBezTo>
                  <a:cubicBezTo>
                    <a:pt x="101" y="154"/>
                    <a:pt x="98" y="185"/>
                    <a:pt x="104" y="185"/>
                  </a:cubicBezTo>
                  <a:cubicBezTo>
                    <a:pt x="126" y="185"/>
                    <a:pt x="148" y="185"/>
                    <a:pt x="171" y="185"/>
                  </a:cubicBezTo>
                  <a:cubicBezTo>
                    <a:pt x="201" y="185"/>
                    <a:pt x="231" y="185"/>
                    <a:pt x="260" y="185"/>
                  </a:cubicBezTo>
                  <a:cubicBezTo>
                    <a:pt x="271" y="185"/>
                    <a:pt x="287" y="191"/>
                    <a:pt x="287" y="178"/>
                  </a:cubicBezTo>
                  <a:cubicBezTo>
                    <a:pt x="287" y="125"/>
                    <a:pt x="287" y="72"/>
                    <a:pt x="287" y="18"/>
                  </a:cubicBezTo>
                  <a:cubicBezTo>
                    <a:pt x="287" y="18"/>
                    <a:pt x="286" y="6"/>
                    <a:pt x="287" y="6"/>
                  </a:cubicBezTo>
                  <a:cubicBezTo>
                    <a:pt x="297" y="6"/>
                    <a:pt x="306" y="6"/>
                    <a:pt x="316" y="6"/>
                  </a:cubicBezTo>
                  <a:cubicBezTo>
                    <a:pt x="331" y="6"/>
                    <a:pt x="347" y="6"/>
                    <a:pt x="362" y="6"/>
                  </a:cubicBezTo>
                  <a:cubicBezTo>
                    <a:pt x="365" y="6"/>
                    <a:pt x="385" y="4"/>
                    <a:pt x="388" y="6"/>
                  </a:cubicBezTo>
                  <a:cubicBezTo>
                    <a:pt x="391" y="9"/>
                    <a:pt x="388" y="28"/>
                    <a:pt x="388" y="32"/>
                  </a:cubicBezTo>
                  <a:cubicBezTo>
                    <a:pt x="388" y="54"/>
                    <a:pt x="388" y="76"/>
                    <a:pt x="388" y="98"/>
                  </a:cubicBezTo>
                  <a:cubicBezTo>
                    <a:pt x="388" y="217"/>
                    <a:pt x="388" y="336"/>
                    <a:pt x="388" y="45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59"/>
            <p:cNvSpPr>
              <a:spLocks/>
            </p:cNvSpPr>
            <p:nvPr/>
          </p:nvSpPr>
          <p:spPr bwMode="auto">
            <a:xfrm>
              <a:off x="8439944" y="6474620"/>
              <a:ext cx="74613" cy="120650"/>
            </a:xfrm>
            <a:custGeom>
              <a:avLst/>
              <a:gdLst>
                <a:gd name="T0" fmla="*/ 270 w 272"/>
                <a:gd name="T1" fmla="*/ 448 h 448"/>
                <a:gd name="T2" fmla="*/ 3 w 272"/>
                <a:gd name="T3" fmla="*/ 448 h 448"/>
                <a:gd name="T4" fmla="*/ 1 w 272"/>
                <a:gd name="T5" fmla="*/ 185 h 448"/>
                <a:gd name="T6" fmla="*/ 1 w 272"/>
                <a:gd name="T7" fmla="*/ 28 h 448"/>
                <a:gd name="T8" fmla="*/ 1 w 272"/>
                <a:gd name="T9" fmla="*/ 0 h 448"/>
                <a:gd name="T10" fmla="*/ 39 w 272"/>
                <a:gd name="T11" fmla="*/ 0 h 448"/>
                <a:gd name="T12" fmla="*/ 216 w 272"/>
                <a:gd name="T13" fmla="*/ 0 h 448"/>
                <a:gd name="T14" fmla="*/ 260 w 272"/>
                <a:gd name="T15" fmla="*/ 0 h 448"/>
                <a:gd name="T16" fmla="*/ 260 w 272"/>
                <a:gd name="T17" fmla="*/ 70 h 448"/>
                <a:gd name="T18" fmla="*/ 258 w 272"/>
                <a:gd name="T19" fmla="*/ 82 h 448"/>
                <a:gd name="T20" fmla="*/ 230 w 272"/>
                <a:gd name="T21" fmla="*/ 82 h 448"/>
                <a:gd name="T22" fmla="*/ 139 w 272"/>
                <a:gd name="T23" fmla="*/ 82 h 448"/>
                <a:gd name="T24" fmla="*/ 108 w 272"/>
                <a:gd name="T25" fmla="*/ 82 h 448"/>
                <a:gd name="T26" fmla="*/ 102 w 272"/>
                <a:gd name="T27" fmla="*/ 89 h 448"/>
                <a:gd name="T28" fmla="*/ 102 w 272"/>
                <a:gd name="T29" fmla="*/ 171 h 448"/>
                <a:gd name="T30" fmla="*/ 104 w 272"/>
                <a:gd name="T31" fmla="*/ 182 h 448"/>
                <a:gd name="T32" fmla="*/ 134 w 272"/>
                <a:gd name="T33" fmla="*/ 182 h 448"/>
                <a:gd name="T34" fmla="*/ 224 w 272"/>
                <a:gd name="T35" fmla="*/ 182 h 448"/>
                <a:gd name="T36" fmla="*/ 248 w 272"/>
                <a:gd name="T37" fmla="*/ 182 h 448"/>
                <a:gd name="T38" fmla="*/ 249 w 272"/>
                <a:gd name="T39" fmla="*/ 201 h 448"/>
                <a:gd name="T40" fmla="*/ 248 w 272"/>
                <a:gd name="T41" fmla="*/ 264 h 448"/>
                <a:gd name="T42" fmla="*/ 108 w 272"/>
                <a:gd name="T43" fmla="*/ 264 h 448"/>
                <a:gd name="T44" fmla="*/ 102 w 272"/>
                <a:gd name="T45" fmla="*/ 268 h 448"/>
                <a:gd name="T46" fmla="*/ 102 w 272"/>
                <a:gd name="T47" fmla="*/ 304 h 448"/>
                <a:gd name="T48" fmla="*/ 102 w 272"/>
                <a:gd name="T49" fmla="*/ 367 h 448"/>
                <a:gd name="T50" fmla="*/ 245 w 272"/>
                <a:gd name="T51" fmla="*/ 367 h 448"/>
                <a:gd name="T52" fmla="*/ 268 w 272"/>
                <a:gd name="T53" fmla="*/ 367 h 448"/>
                <a:gd name="T54" fmla="*/ 270 w 272"/>
                <a:gd name="T55" fmla="*/ 379 h 448"/>
                <a:gd name="T56" fmla="*/ 270 w 272"/>
                <a:gd name="T57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2" h="448">
                  <a:moveTo>
                    <a:pt x="270" y="448"/>
                  </a:moveTo>
                  <a:cubicBezTo>
                    <a:pt x="181" y="448"/>
                    <a:pt x="92" y="448"/>
                    <a:pt x="3" y="448"/>
                  </a:cubicBezTo>
                  <a:cubicBezTo>
                    <a:pt x="0" y="448"/>
                    <a:pt x="1" y="204"/>
                    <a:pt x="1" y="185"/>
                  </a:cubicBezTo>
                  <a:cubicBezTo>
                    <a:pt x="1" y="133"/>
                    <a:pt x="1" y="80"/>
                    <a:pt x="1" y="28"/>
                  </a:cubicBezTo>
                  <a:cubicBezTo>
                    <a:pt x="1" y="19"/>
                    <a:pt x="1" y="10"/>
                    <a:pt x="1" y="0"/>
                  </a:cubicBezTo>
                  <a:cubicBezTo>
                    <a:pt x="1" y="0"/>
                    <a:pt x="37" y="0"/>
                    <a:pt x="39" y="0"/>
                  </a:cubicBezTo>
                  <a:cubicBezTo>
                    <a:pt x="98" y="0"/>
                    <a:pt x="157" y="0"/>
                    <a:pt x="216" y="0"/>
                  </a:cubicBezTo>
                  <a:cubicBezTo>
                    <a:pt x="231" y="0"/>
                    <a:pt x="245" y="0"/>
                    <a:pt x="260" y="0"/>
                  </a:cubicBezTo>
                  <a:cubicBezTo>
                    <a:pt x="260" y="0"/>
                    <a:pt x="260" y="64"/>
                    <a:pt x="260" y="70"/>
                  </a:cubicBezTo>
                  <a:cubicBezTo>
                    <a:pt x="260" y="73"/>
                    <a:pt x="262" y="82"/>
                    <a:pt x="258" y="82"/>
                  </a:cubicBezTo>
                  <a:cubicBezTo>
                    <a:pt x="249" y="82"/>
                    <a:pt x="239" y="82"/>
                    <a:pt x="230" y="82"/>
                  </a:cubicBezTo>
                  <a:cubicBezTo>
                    <a:pt x="199" y="82"/>
                    <a:pt x="169" y="82"/>
                    <a:pt x="139" y="82"/>
                  </a:cubicBezTo>
                  <a:cubicBezTo>
                    <a:pt x="128" y="82"/>
                    <a:pt x="118" y="82"/>
                    <a:pt x="108" y="82"/>
                  </a:cubicBezTo>
                  <a:cubicBezTo>
                    <a:pt x="101" y="82"/>
                    <a:pt x="102" y="82"/>
                    <a:pt x="102" y="89"/>
                  </a:cubicBezTo>
                  <a:cubicBezTo>
                    <a:pt x="102" y="116"/>
                    <a:pt x="102" y="144"/>
                    <a:pt x="102" y="171"/>
                  </a:cubicBezTo>
                  <a:cubicBezTo>
                    <a:pt x="102" y="175"/>
                    <a:pt x="100" y="182"/>
                    <a:pt x="104" y="182"/>
                  </a:cubicBezTo>
                  <a:cubicBezTo>
                    <a:pt x="114" y="182"/>
                    <a:pt x="124" y="182"/>
                    <a:pt x="134" y="182"/>
                  </a:cubicBezTo>
                  <a:cubicBezTo>
                    <a:pt x="164" y="182"/>
                    <a:pt x="194" y="182"/>
                    <a:pt x="224" y="182"/>
                  </a:cubicBezTo>
                  <a:cubicBezTo>
                    <a:pt x="232" y="182"/>
                    <a:pt x="240" y="182"/>
                    <a:pt x="248" y="182"/>
                  </a:cubicBezTo>
                  <a:cubicBezTo>
                    <a:pt x="250" y="182"/>
                    <a:pt x="249" y="199"/>
                    <a:pt x="249" y="201"/>
                  </a:cubicBezTo>
                  <a:cubicBezTo>
                    <a:pt x="249" y="207"/>
                    <a:pt x="250" y="264"/>
                    <a:pt x="248" y="264"/>
                  </a:cubicBezTo>
                  <a:cubicBezTo>
                    <a:pt x="201" y="264"/>
                    <a:pt x="155" y="264"/>
                    <a:pt x="108" y="264"/>
                  </a:cubicBezTo>
                  <a:cubicBezTo>
                    <a:pt x="103" y="264"/>
                    <a:pt x="102" y="263"/>
                    <a:pt x="102" y="268"/>
                  </a:cubicBezTo>
                  <a:cubicBezTo>
                    <a:pt x="102" y="280"/>
                    <a:pt x="102" y="292"/>
                    <a:pt x="102" y="304"/>
                  </a:cubicBezTo>
                  <a:cubicBezTo>
                    <a:pt x="102" y="308"/>
                    <a:pt x="102" y="367"/>
                    <a:pt x="102" y="367"/>
                  </a:cubicBezTo>
                  <a:cubicBezTo>
                    <a:pt x="150" y="367"/>
                    <a:pt x="197" y="367"/>
                    <a:pt x="245" y="367"/>
                  </a:cubicBezTo>
                  <a:cubicBezTo>
                    <a:pt x="253" y="367"/>
                    <a:pt x="260" y="367"/>
                    <a:pt x="268" y="367"/>
                  </a:cubicBezTo>
                  <a:cubicBezTo>
                    <a:pt x="272" y="367"/>
                    <a:pt x="270" y="376"/>
                    <a:pt x="270" y="379"/>
                  </a:cubicBezTo>
                  <a:cubicBezTo>
                    <a:pt x="270" y="402"/>
                    <a:pt x="270" y="425"/>
                    <a:pt x="270" y="44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60"/>
            <p:cNvSpPr>
              <a:spLocks noEditPoints="1"/>
            </p:cNvSpPr>
            <p:nvPr/>
          </p:nvSpPr>
          <p:spPr bwMode="auto">
            <a:xfrm>
              <a:off x="8520906" y="6473032"/>
              <a:ext cx="119063" cy="123825"/>
            </a:xfrm>
            <a:custGeom>
              <a:avLst/>
              <a:gdLst>
                <a:gd name="T0" fmla="*/ 442 w 442"/>
                <a:gd name="T1" fmla="*/ 452 h 455"/>
                <a:gd name="T2" fmla="*/ 374 w 442"/>
                <a:gd name="T3" fmla="*/ 452 h 455"/>
                <a:gd name="T4" fmla="*/ 338 w 442"/>
                <a:gd name="T5" fmla="*/ 452 h 455"/>
                <a:gd name="T6" fmla="*/ 330 w 442"/>
                <a:gd name="T7" fmla="*/ 445 h 455"/>
                <a:gd name="T8" fmla="*/ 304 w 442"/>
                <a:gd name="T9" fmla="*/ 365 h 455"/>
                <a:gd name="T10" fmla="*/ 299 w 442"/>
                <a:gd name="T11" fmla="*/ 353 h 455"/>
                <a:gd name="T12" fmla="*/ 274 w 442"/>
                <a:gd name="T13" fmla="*/ 353 h 455"/>
                <a:gd name="T14" fmla="*/ 183 w 442"/>
                <a:gd name="T15" fmla="*/ 353 h 455"/>
                <a:gd name="T16" fmla="*/ 140 w 442"/>
                <a:gd name="T17" fmla="*/ 355 h 455"/>
                <a:gd name="T18" fmla="*/ 116 w 442"/>
                <a:gd name="T19" fmla="*/ 432 h 455"/>
                <a:gd name="T20" fmla="*/ 109 w 442"/>
                <a:gd name="T21" fmla="*/ 452 h 455"/>
                <a:gd name="T22" fmla="*/ 84 w 442"/>
                <a:gd name="T23" fmla="*/ 452 h 455"/>
                <a:gd name="T24" fmla="*/ 0 w 442"/>
                <a:gd name="T25" fmla="*/ 452 h 455"/>
                <a:gd name="T26" fmla="*/ 93 w 442"/>
                <a:gd name="T27" fmla="*/ 197 h 455"/>
                <a:gd name="T28" fmla="*/ 149 w 442"/>
                <a:gd name="T29" fmla="*/ 43 h 455"/>
                <a:gd name="T30" fmla="*/ 162 w 442"/>
                <a:gd name="T31" fmla="*/ 7 h 455"/>
                <a:gd name="T32" fmla="*/ 200 w 442"/>
                <a:gd name="T33" fmla="*/ 4 h 455"/>
                <a:gd name="T34" fmla="*/ 280 w 442"/>
                <a:gd name="T35" fmla="*/ 4 h 455"/>
                <a:gd name="T36" fmla="*/ 289 w 442"/>
                <a:gd name="T37" fmla="*/ 21 h 455"/>
                <a:gd name="T38" fmla="*/ 336 w 442"/>
                <a:gd name="T39" fmla="*/ 154 h 455"/>
                <a:gd name="T40" fmla="*/ 440 w 442"/>
                <a:gd name="T41" fmla="*/ 447 h 455"/>
                <a:gd name="T42" fmla="*/ 442 w 442"/>
                <a:gd name="T43" fmla="*/ 452 h 455"/>
                <a:gd name="T44" fmla="*/ 277 w 442"/>
                <a:gd name="T45" fmla="*/ 275 h 455"/>
                <a:gd name="T46" fmla="*/ 249 w 442"/>
                <a:gd name="T47" fmla="*/ 187 h 455"/>
                <a:gd name="T48" fmla="*/ 220 w 442"/>
                <a:gd name="T49" fmla="*/ 84 h 455"/>
                <a:gd name="T50" fmla="*/ 191 w 442"/>
                <a:gd name="T51" fmla="*/ 185 h 455"/>
                <a:gd name="T52" fmla="*/ 162 w 442"/>
                <a:gd name="T53" fmla="*/ 275 h 455"/>
                <a:gd name="T54" fmla="*/ 277 w 442"/>
                <a:gd name="T55" fmla="*/ 2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2" h="455">
                  <a:moveTo>
                    <a:pt x="442" y="452"/>
                  </a:moveTo>
                  <a:cubicBezTo>
                    <a:pt x="419" y="452"/>
                    <a:pt x="397" y="452"/>
                    <a:pt x="374" y="452"/>
                  </a:cubicBezTo>
                  <a:cubicBezTo>
                    <a:pt x="362" y="452"/>
                    <a:pt x="350" y="452"/>
                    <a:pt x="338" y="452"/>
                  </a:cubicBezTo>
                  <a:cubicBezTo>
                    <a:pt x="331" y="452"/>
                    <a:pt x="332" y="452"/>
                    <a:pt x="330" y="445"/>
                  </a:cubicBezTo>
                  <a:cubicBezTo>
                    <a:pt x="321" y="418"/>
                    <a:pt x="313" y="392"/>
                    <a:pt x="304" y="365"/>
                  </a:cubicBezTo>
                  <a:cubicBezTo>
                    <a:pt x="303" y="363"/>
                    <a:pt x="302" y="353"/>
                    <a:pt x="299" y="353"/>
                  </a:cubicBezTo>
                  <a:cubicBezTo>
                    <a:pt x="291" y="353"/>
                    <a:pt x="282" y="353"/>
                    <a:pt x="274" y="353"/>
                  </a:cubicBezTo>
                  <a:cubicBezTo>
                    <a:pt x="244" y="353"/>
                    <a:pt x="213" y="353"/>
                    <a:pt x="183" y="353"/>
                  </a:cubicBezTo>
                  <a:cubicBezTo>
                    <a:pt x="177" y="353"/>
                    <a:pt x="142" y="348"/>
                    <a:pt x="140" y="355"/>
                  </a:cubicBezTo>
                  <a:cubicBezTo>
                    <a:pt x="132" y="381"/>
                    <a:pt x="124" y="406"/>
                    <a:pt x="116" y="432"/>
                  </a:cubicBezTo>
                  <a:cubicBezTo>
                    <a:pt x="115" y="436"/>
                    <a:pt x="113" y="450"/>
                    <a:pt x="109" y="452"/>
                  </a:cubicBezTo>
                  <a:cubicBezTo>
                    <a:pt x="105" y="455"/>
                    <a:pt x="89" y="452"/>
                    <a:pt x="84" y="452"/>
                  </a:cubicBezTo>
                  <a:cubicBezTo>
                    <a:pt x="56" y="452"/>
                    <a:pt x="28" y="452"/>
                    <a:pt x="0" y="452"/>
                  </a:cubicBezTo>
                  <a:cubicBezTo>
                    <a:pt x="31" y="367"/>
                    <a:pt x="62" y="282"/>
                    <a:pt x="93" y="197"/>
                  </a:cubicBezTo>
                  <a:cubicBezTo>
                    <a:pt x="112" y="146"/>
                    <a:pt x="130" y="94"/>
                    <a:pt x="149" y="43"/>
                  </a:cubicBezTo>
                  <a:cubicBezTo>
                    <a:pt x="153" y="31"/>
                    <a:pt x="158" y="19"/>
                    <a:pt x="162" y="7"/>
                  </a:cubicBezTo>
                  <a:cubicBezTo>
                    <a:pt x="165" y="0"/>
                    <a:pt x="194" y="4"/>
                    <a:pt x="200" y="4"/>
                  </a:cubicBezTo>
                  <a:cubicBezTo>
                    <a:pt x="227" y="4"/>
                    <a:pt x="253" y="4"/>
                    <a:pt x="280" y="4"/>
                  </a:cubicBezTo>
                  <a:cubicBezTo>
                    <a:pt x="286" y="4"/>
                    <a:pt x="287" y="16"/>
                    <a:pt x="289" y="21"/>
                  </a:cubicBezTo>
                  <a:cubicBezTo>
                    <a:pt x="304" y="65"/>
                    <a:pt x="320" y="110"/>
                    <a:pt x="336" y="154"/>
                  </a:cubicBezTo>
                  <a:cubicBezTo>
                    <a:pt x="371" y="252"/>
                    <a:pt x="405" y="349"/>
                    <a:pt x="440" y="447"/>
                  </a:cubicBezTo>
                  <a:cubicBezTo>
                    <a:pt x="441" y="449"/>
                    <a:pt x="441" y="451"/>
                    <a:pt x="442" y="452"/>
                  </a:cubicBezTo>
                  <a:close/>
                  <a:moveTo>
                    <a:pt x="277" y="275"/>
                  </a:moveTo>
                  <a:cubicBezTo>
                    <a:pt x="268" y="246"/>
                    <a:pt x="258" y="216"/>
                    <a:pt x="249" y="187"/>
                  </a:cubicBezTo>
                  <a:cubicBezTo>
                    <a:pt x="247" y="180"/>
                    <a:pt x="218" y="84"/>
                    <a:pt x="220" y="84"/>
                  </a:cubicBezTo>
                  <a:cubicBezTo>
                    <a:pt x="222" y="84"/>
                    <a:pt x="194" y="178"/>
                    <a:pt x="191" y="185"/>
                  </a:cubicBezTo>
                  <a:cubicBezTo>
                    <a:pt x="182" y="215"/>
                    <a:pt x="172" y="245"/>
                    <a:pt x="162" y="275"/>
                  </a:cubicBezTo>
                  <a:cubicBezTo>
                    <a:pt x="201" y="275"/>
                    <a:pt x="239" y="275"/>
                    <a:pt x="277" y="27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61"/>
            <p:cNvSpPr>
              <a:spLocks/>
            </p:cNvSpPr>
            <p:nvPr/>
          </p:nvSpPr>
          <p:spPr bwMode="auto">
            <a:xfrm>
              <a:off x="8654256" y="6473032"/>
              <a:ext cx="109538" cy="123825"/>
            </a:xfrm>
            <a:custGeom>
              <a:avLst/>
              <a:gdLst>
                <a:gd name="T0" fmla="*/ 405 w 405"/>
                <a:gd name="T1" fmla="*/ 454 h 461"/>
                <a:gd name="T2" fmla="*/ 347 w 405"/>
                <a:gd name="T3" fmla="*/ 454 h 461"/>
                <a:gd name="T4" fmla="*/ 303 w 405"/>
                <a:gd name="T5" fmla="*/ 454 h 461"/>
                <a:gd name="T6" fmla="*/ 244 w 405"/>
                <a:gd name="T7" fmla="*/ 365 h 461"/>
                <a:gd name="T8" fmla="*/ 153 w 405"/>
                <a:gd name="T9" fmla="*/ 226 h 461"/>
                <a:gd name="T10" fmla="*/ 125 w 405"/>
                <a:gd name="T11" fmla="*/ 182 h 461"/>
                <a:gd name="T12" fmla="*/ 95 w 405"/>
                <a:gd name="T13" fmla="*/ 136 h 461"/>
                <a:gd name="T14" fmla="*/ 97 w 405"/>
                <a:gd name="T15" fmla="*/ 291 h 461"/>
                <a:gd name="T16" fmla="*/ 97 w 405"/>
                <a:gd name="T17" fmla="*/ 450 h 461"/>
                <a:gd name="T18" fmla="*/ 55 w 405"/>
                <a:gd name="T19" fmla="*/ 454 h 461"/>
                <a:gd name="T20" fmla="*/ 2 w 405"/>
                <a:gd name="T21" fmla="*/ 453 h 461"/>
                <a:gd name="T22" fmla="*/ 2 w 405"/>
                <a:gd name="T23" fmla="*/ 346 h 461"/>
                <a:gd name="T24" fmla="*/ 2 w 405"/>
                <a:gd name="T25" fmla="*/ 19 h 461"/>
                <a:gd name="T26" fmla="*/ 12 w 405"/>
                <a:gd name="T27" fmla="*/ 6 h 461"/>
                <a:gd name="T28" fmla="*/ 98 w 405"/>
                <a:gd name="T29" fmla="*/ 6 h 461"/>
                <a:gd name="T30" fmla="*/ 119 w 405"/>
                <a:gd name="T31" fmla="*/ 19 h 461"/>
                <a:gd name="T32" fmla="*/ 156 w 405"/>
                <a:gd name="T33" fmla="*/ 75 h 461"/>
                <a:gd name="T34" fmla="*/ 247 w 405"/>
                <a:gd name="T35" fmla="*/ 216 h 461"/>
                <a:gd name="T36" fmla="*/ 281 w 405"/>
                <a:gd name="T37" fmla="*/ 267 h 461"/>
                <a:gd name="T38" fmla="*/ 312 w 405"/>
                <a:gd name="T39" fmla="*/ 316 h 461"/>
                <a:gd name="T40" fmla="*/ 310 w 405"/>
                <a:gd name="T41" fmla="*/ 168 h 461"/>
                <a:gd name="T42" fmla="*/ 310 w 405"/>
                <a:gd name="T43" fmla="*/ 11 h 461"/>
                <a:gd name="T44" fmla="*/ 352 w 405"/>
                <a:gd name="T45" fmla="*/ 6 h 461"/>
                <a:gd name="T46" fmla="*/ 405 w 405"/>
                <a:gd name="T47" fmla="*/ 7 h 461"/>
                <a:gd name="T48" fmla="*/ 405 w 405"/>
                <a:gd name="T49" fmla="*/ 114 h 461"/>
                <a:gd name="T50" fmla="*/ 405 w 405"/>
                <a:gd name="T51" fmla="*/ 45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5" h="461">
                  <a:moveTo>
                    <a:pt x="405" y="454"/>
                  </a:moveTo>
                  <a:cubicBezTo>
                    <a:pt x="386" y="454"/>
                    <a:pt x="366" y="454"/>
                    <a:pt x="347" y="454"/>
                  </a:cubicBezTo>
                  <a:cubicBezTo>
                    <a:pt x="341" y="454"/>
                    <a:pt x="306" y="459"/>
                    <a:pt x="303" y="454"/>
                  </a:cubicBezTo>
                  <a:cubicBezTo>
                    <a:pt x="283" y="424"/>
                    <a:pt x="264" y="394"/>
                    <a:pt x="244" y="365"/>
                  </a:cubicBezTo>
                  <a:cubicBezTo>
                    <a:pt x="214" y="318"/>
                    <a:pt x="184" y="272"/>
                    <a:pt x="153" y="226"/>
                  </a:cubicBezTo>
                  <a:cubicBezTo>
                    <a:pt x="144" y="211"/>
                    <a:pt x="134" y="197"/>
                    <a:pt x="125" y="182"/>
                  </a:cubicBezTo>
                  <a:cubicBezTo>
                    <a:pt x="115" y="167"/>
                    <a:pt x="107" y="147"/>
                    <a:pt x="95" y="136"/>
                  </a:cubicBezTo>
                  <a:cubicBezTo>
                    <a:pt x="100" y="187"/>
                    <a:pt x="97" y="240"/>
                    <a:pt x="97" y="291"/>
                  </a:cubicBezTo>
                  <a:cubicBezTo>
                    <a:pt x="97" y="344"/>
                    <a:pt x="97" y="397"/>
                    <a:pt x="97" y="450"/>
                  </a:cubicBezTo>
                  <a:cubicBezTo>
                    <a:pt x="97" y="461"/>
                    <a:pt x="64" y="454"/>
                    <a:pt x="55" y="454"/>
                  </a:cubicBezTo>
                  <a:cubicBezTo>
                    <a:pt x="51" y="454"/>
                    <a:pt x="2" y="456"/>
                    <a:pt x="2" y="453"/>
                  </a:cubicBezTo>
                  <a:cubicBezTo>
                    <a:pt x="2" y="418"/>
                    <a:pt x="2" y="382"/>
                    <a:pt x="2" y="346"/>
                  </a:cubicBezTo>
                  <a:cubicBezTo>
                    <a:pt x="2" y="237"/>
                    <a:pt x="2" y="128"/>
                    <a:pt x="2" y="19"/>
                  </a:cubicBezTo>
                  <a:cubicBezTo>
                    <a:pt x="2" y="7"/>
                    <a:pt x="0" y="6"/>
                    <a:pt x="12" y="6"/>
                  </a:cubicBezTo>
                  <a:cubicBezTo>
                    <a:pt x="41" y="6"/>
                    <a:pt x="69" y="6"/>
                    <a:pt x="98" y="6"/>
                  </a:cubicBezTo>
                  <a:cubicBezTo>
                    <a:pt x="112" y="6"/>
                    <a:pt x="111" y="7"/>
                    <a:pt x="119" y="19"/>
                  </a:cubicBezTo>
                  <a:cubicBezTo>
                    <a:pt x="131" y="37"/>
                    <a:pt x="143" y="56"/>
                    <a:pt x="156" y="75"/>
                  </a:cubicBezTo>
                  <a:cubicBezTo>
                    <a:pt x="186" y="122"/>
                    <a:pt x="217" y="169"/>
                    <a:pt x="247" y="216"/>
                  </a:cubicBezTo>
                  <a:cubicBezTo>
                    <a:pt x="259" y="233"/>
                    <a:pt x="270" y="250"/>
                    <a:pt x="281" y="267"/>
                  </a:cubicBezTo>
                  <a:cubicBezTo>
                    <a:pt x="291" y="283"/>
                    <a:pt x="300" y="304"/>
                    <a:pt x="312" y="316"/>
                  </a:cubicBezTo>
                  <a:cubicBezTo>
                    <a:pt x="305" y="269"/>
                    <a:pt x="310" y="216"/>
                    <a:pt x="310" y="168"/>
                  </a:cubicBezTo>
                  <a:cubicBezTo>
                    <a:pt x="310" y="116"/>
                    <a:pt x="310" y="64"/>
                    <a:pt x="310" y="11"/>
                  </a:cubicBezTo>
                  <a:cubicBezTo>
                    <a:pt x="310" y="0"/>
                    <a:pt x="343" y="6"/>
                    <a:pt x="352" y="6"/>
                  </a:cubicBezTo>
                  <a:cubicBezTo>
                    <a:pt x="357" y="6"/>
                    <a:pt x="405" y="5"/>
                    <a:pt x="405" y="7"/>
                  </a:cubicBezTo>
                  <a:cubicBezTo>
                    <a:pt x="405" y="43"/>
                    <a:pt x="405" y="79"/>
                    <a:pt x="405" y="114"/>
                  </a:cubicBezTo>
                  <a:cubicBezTo>
                    <a:pt x="405" y="228"/>
                    <a:pt x="405" y="341"/>
                    <a:pt x="405" y="45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>
            <a:off x="7534566" y="5329257"/>
            <a:ext cx="820738" cy="1109662"/>
            <a:chOff x="9271794" y="5569745"/>
            <a:chExt cx="820738" cy="1109662"/>
          </a:xfrm>
        </p:grpSpPr>
        <p:sp>
          <p:nvSpPr>
            <p:cNvPr id="284" name="Freeform 162"/>
            <p:cNvSpPr>
              <a:spLocks/>
            </p:cNvSpPr>
            <p:nvPr/>
          </p:nvSpPr>
          <p:spPr bwMode="auto">
            <a:xfrm>
              <a:off x="9373394" y="6633370"/>
              <a:ext cx="41275" cy="46037"/>
            </a:xfrm>
            <a:custGeom>
              <a:avLst/>
              <a:gdLst>
                <a:gd name="T0" fmla="*/ 149 w 153"/>
                <a:gd name="T1" fmla="*/ 146 h 174"/>
                <a:gd name="T2" fmla="*/ 21 w 153"/>
                <a:gd name="T3" fmla="*/ 59 h 174"/>
                <a:gd name="T4" fmla="*/ 90 w 153"/>
                <a:gd name="T5" fmla="*/ 2 h 174"/>
                <a:gd name="T6" fmla="*/ 144 w 153"/>
                <a:gd name="T7" fmla="*/ 6 h 174"/>
                <a:gd name="T8" fmla="*/ 149 w 153"/>
                <a:gd name="T9" fmla="*/ 26 h 174"/>
                <a:gd name="T10" fmla="*/ 40 w 153"/>
                <a:gd name="T11" fmla="*/ 74 h 174"/>
                <a:gd name="T12" fmla="*/ 149 w 153"/>
                <a:gd name="T13" fmla="*/ 130 h 174"/>
                <a:gd name="T14" fmla="*/ 149 w 153"/>
                <a:gd name="T15" fmla="*/ 14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4">
                  <a:moveTo>
                    <a:pt x="149" y="146"/>
                  </a:moveTo>
                  <a:cubicBezTo>
                    <a:pt x="87" y="174"/>
                    <a:pt x="0" y="136"/>
                    <a:pt x="21" y="59"/>
                  </a:cubicBezTo>
                  <a:cubicBezTo>
                    <a:pt x="29" y="27"/>
                    <a:pt x="59" y="7"/>
                    <a:pt x="90" y="2"/>
                  </a:cubicBezTo>
                  <a:cubicBezTo>
                    <a:pt x="108" y="0"/>
                    <a:pt x="127" y="1"/>
                    <a:pt x="144" y="6"/>
                  </a:cubicBezTo>
                  <a:cubicBezTo>
                    <a:pt x="153" y="8"/>
                    <a:pt x="149" y="18"/>
                    <a:pt x="149" y="26"/>
                  </a:cubicBezTo>
                  <a:cubicBezTo>
                    <a:pt x="107" y="6"/>
                    <a:pt x="43" y="20"/>
                    <a:pt x="40" y="74"/>
                  </a:cubicBezTo>
                  <a:cubicBezTo>
                    <a:pt x="36" y="135"/>
                    <a:pt x="103" y="153"/>
                    <a:pt x="149" y="130"/>
                  </a:cubicBezTo>
                  <a:cubicBezTo>
                    <a:pt x="149" y="135"/>
                    <a:pt x="149" y="141"/>
                    <a:pt x="149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63"/>
            <p:cNvSpPr>
              <a:spLocks noEditPoints="1"/>
            </p:cNvSpPr>
            <p:nvPr/>
          </p:nvSpPr>
          <p:spPr bwMode="auto">
            <a:xfrm>
              <a:off x="9419431" y="6633370"/>
              <a:ext cx="46038" cy="41275"/>
            </a:xfrm>
            <a:custGeom>
              <a:avLst/>
              <a:gdLst>
                <a:gd name="T0" fmla="*/ 83 w 167"/>
                <a:gd name="T1" fmla="*/ 156 h 156"/>
                <a:gd name="T2" fmla="*/ 0 w 167"/>
                <a:gd name="T3" fmla="*/ 81 h 156"/>
                <a:gd name="T4" fmla="*/ 80 w 167"/>
                <a:gd name="T5" fmla="*/ 2 h 156"/>
                <a:gd name="T6" fmla="*/ 167 w 167"/>
                <a:gd name="T7" fmla="*/ 77 h 156"/>
                <a:gd name="T8" fmla="*/ 83 w 167"/>
                <a:gd name="T9" fmla="*/ 156 h 156"/>
                <a:gd name="T10" fmla="*/ 84 w 167"/>
                <a:gd name="T11" fmla="*/ 18 h 156"/>
                <a:gd name="T12" fmla="*/ 83 w 167"/>
                <a:gd name="T13" fmla="*/ 140 h 156"/>
                <a:gd name="T14" fmla="*/ 145 w 167"/>
                <a:gd name="T15" fmla="*/ 80 h 156"/>
                <a:gd name="T16" fmla="*/ 84 w 167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56">
                  <a:moveTo>
                    <a:pt x="83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5" y="4"/>
                    <a:pt x="80" y="2"/>
                  </a:cubicBezTo>
                  <a:cubicBezTo>
                    <a:pt x="126" y="0"/>
                    <a:pt x="167" y="28"/>
                    <a:pt x="167" y="77"/>
                  </a:cubicBezTo>
                  <a:cubicBezTo>
                    <a:pt x="167" y="126"/>
                    <a:pt x="130" y="156"/>
                    <a:pt x="83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0"/>
                    <a:pt x="83" y="140"/>
                  </a:cubicBezTo>
                  <a:cubicBezTo>
                    <a:pt x="120" y="140"/>
                    <a:pt x="145" y="117"/>
                    <a:pt x="145" y="80"/>
                  </a:cubicBezTo>
                  <a:cubicBezTo>
                    <a:pt x="145" y="43"/>
                    <a:pt x="122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64"/>
            <p:cNvSpPr>
              <a:spLocks/>
            </p:cNvSpPr>
            <p:nvPr/>
          </p:nvSpPr>
          <p:spPr bwMode="auto">
            <a:xfrm>
              <a:off x="9473406" y="6633370"/>
              <a:ext cx="50800" cy="41275"/>
            </a:xfrm>
            <a:custGeom>
              <a:avLst/>
              <a:gdLst>
                <a:gd name="T0" fmla="*/ 181 w 183"/>
                <a:gd name="T1" fmla="*/ 154 h 157"/>
                <a:gd name="T2" fmla="*/ 160 w 183"/>
                <a:gd name="T3" fmla="*/ 151 h 157"/>
                <a:gd name="T4" fmla="*/ 160 w 183"/>
                <a:gd name="T5" fmla="*/ 113 h 157"/>
                <a:gd name="T6" fmla="*/ 162 w 183"/>
                <a:gd name="T7" fmla="*/ 25 h 157"/>
                <a:gd name="T8" fmla="*/ 129 w 183"/>
                <a:gd name="T9" fmla="*/ 92 h 157"/>
                <a:gd name="T10" fmla="*/ 105 w 183"/>
                <a:gd name="T11" fmla="*/ 136 h 157"/>
                <a:gd name="T12" fmla="*/ 93 w 183"/>
                <a:gd name="T13" fmla="*/ 154 h 157"/>
                <a:gd name="T14" fmla="*/ 78 w 183"/>
                <a:gd name="T15" fmla="*/ 139 h 157"/>
                <a:gd name="T16" fmla="*/ 55 w 183"/>
                <a:gd name="T17" fmla="*/ 95 h 157"/>
                <a:gd name="T18" fmla="*/ 20 w 183"/>
                <a:gd name="T19" fmla="*/ 25 h 157"/>
                <a:gd name="T20" fmla="*/ 21 w 183"/>
                <a:gd name="T21" fmla="*/ 153 h 157"/>
                <a:gd name="T22" fmla="*/ 1 w 183"/>
                <a:gd name="T23" fmla="*/ 154 h 157"/>
                <a:gd name="T24" fmla="*/ 1 w 183"/>
                <a:gd name="T25" fmla="*/ 141 h 157"/>
                <a:gd name="T26" fmla="*/ 1 w 183"/>
                <a:gd name="T27" fmla="*/ 66 h 157"/>
                <a:gd name="T28" fmla="*/ 1 w 183"/>
                <a:gd name="T29" fmla="*/ 7 h 157"/>
                <a:gd name="T30" fmla="*/ 31 w 183"/>
                <a:gd name="T31" fmla="*/ 9 h 157"/>
                <a:gd name="T32" fmla="*/ 64 w 183"/>
                <a:gd name="T33" fmla="*/ 73 h 157"/>
                <a:gd name="T34" fmla="*/ 91 w 183"/>
                <a:gd name="T35" fmla="*/ 126 h 157"/>
                <a:gd name="T36" fmla="*/ 131 w 183"/>
                <a:gd name="T37" fmla="*/ 50 h 157"/>
                <a:gd name="T38" fmla="*/ 152 w 183"/>
                <a:gd name="T39" fmla="*/ 11 h 157"/>
                <a:gd name="T40" fmla="*/ 178 w 183"/>
                <a:gd name="T41" fmla="*/ 5 h 157"/>
                <a:gd name="T42" fmla="*/ 181 w 183"/>
                <a:gd name="T43" fmla="*/ 74 h 157"/>
                <a:gd name="T44" fmla="*/ 181 w 183"/>
                <a:gd name="T45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57">
                  <a:moveTo>
                    <a:pt x="181" y="154"/>
                  </a:moveTo>
                  <a:cubicBezTo>
                    <a:pt x="176" y="154"/>
                    <a:pt x="160" y="157"/>
                    <a:pt x="160" y="151"/>
                  </a:cubicBezTo>
                  <a:cubicBezTo>
                    <a:pt x="160" y="138"/>
                    <a:pt x="160" y="126"/>
                    <a:pt x="160" y="113"/>
                  </a:cubicBezTo>
                  <a:cubicBezTo>
                    <a:pt x="160" y="83"/>
                    <a:pt x="159" y="54"/>
                    <a:pt x="162" y="25"/>
                  </a:cubicBezTo>
                  <a:cubicBezTo>
                    <a:pt x="152" y="47"/>
                    <a:pt x="140" y="69"/>
                    <a:pt x="129" y="92"/>
                  </a:cubicBezTo>
                  <a:cubicBezTo>
                    <a:pt x="121" y="107"/>
                    <a:pt x="113" y="121"/>
                    <a:pt x="105" y="136"/>
                  </a:cubicBezTo>
                  <a:cubicBezTo>
                    <a:pt x="102" y="142"/>
                    <a:pt x="99" y="154"/>
                    <a:pt x="93" y="154"/>
                  </a:cubicBezTo>
                  <a:cubicBezTo>
                    <a:pt x="83" y="154"/>
                    <a:pt x="83" y="147"/>
                    <a:pt x="78" y="139"/>
                  </a:cubicBezTo>
                  <a:cubicBezTo>
                    <a:pt x="71" y="124"/>
                    <a:pt x="63" y="110"/>
                    <a:pt x="55" y="95"/>
                  </a:cubicBezTo>
                  <a:cubicBezTo>
                    <a:pt x="43" y="72"/>
                    <a:pt x="30" y="49"/>
                    <a:pt x="20" y="25"/>
                  </a:cubicBezTo>
                  <a:cubicBezTo>
                    <a:pt x="25" y="67"/>
                    <a:pt x="21" y="111"/>
                    <a:pt x="21" y="153"/>
                  </a:cubicBezTo>
                  <a:cubicBezTo>
                    <a:pt x="21" y="153"/>
                    <a:pt x="3" y="155"/>
                    <a:pt x="1" y="154"/>
                  </a:cubicBezTo>
                  <a:cubicBezTo>
                    <a:pt x="0" y="152"/>
                    <a:pt x="1" y="143"/>
                    <a:pt x="1" y="141"/>
                  </a:cubicBezTo>
                  <a:cubicBezTo>
                    <a:pt x="1" y="116"/>
                    <a:pt x="1" y="91"/>
                    <a:pt x="1" y="66"/>
                  </a:cubicBezTo>
                  <a:cubicBezTo>
                    <a:pt x="1" y="47"/>
                    <a:pt x="1" y="27"/>
                    <a:pt x="1" y="7"/>
                  </a:cubicBezTo>
                  <a:cubicBezTo>
                    <a:pt x="1" y="1"/>
                    <a:pt x="27" y="2"/>
                    <a:pt x="31" y="9"/>
                  </a:cubicBezTo>
                  <a:cubicBezTo>
                    <a:pt x="42" y="30"/>
                    <a:pt x="53" y="51"/>
                    <a:pt x="64" y="73"/>
                  </a:cubicBezTo>
                  <a:cubicBezTo>
                    <a:pt x="73" y="90"/>
                    <a:pt x="85" y="108"/>
                    <a:pt x="91" y="126"/>
                  </a:cubicBezTo>
                  <a:cubicBezTo>
                    <a:pt x="106" y="104"/>
                    <a:pt x="118" y="74"/>
                    <a:pt x="131" y="50"/>
                  </a:cubicBezTo>
                  <a:cubicBezTo>
                    <a:pt x="138" y="37"/>
                    <a:pt x="145" y="24"/>
                    <a:pt x="152" y="11"/>
                  </a:cubicBezTo>
                  <a:cubicBezTo>
                    <a:pt x="157" y="0"/>
                    <a:pt x="167" y="5"/>
                    <a:pt x="178" y="5"/>
                  </a:cubicBezTo>
                  <a:cubicBezTo>
                    <a:pt x="183" y="5"/>
                    <a:pt x="181" y="67"/>
                    <a:pt x="181" y="74"/>
                  </a:cubicBezTo>
                  <a:cubicBezTo>
                    <a:pt x="181" y="100"/>
                    <a:pt x="181" y="127"/>
                    <a:pt x="181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65"/>
            <p:cNvSpPr>
              <a:spLocks noEditPoints="1"/>
            </p:cNvSpPr>
            <p:nvPr/>
          </p:nvSpPr>
          <p:spPr bwMode="auto">
            <a:xfrm>
              <a:off x="9533731" y="6633370"/>
              <a:ext cx="34925" cy="42862"/>
            </a:xfrm>
            <a:custGeom>
              <a:avLst/>
              <a:gdLst>
                <a:gd name="T0" fmla="*/ 26 w 126"/>
                <a:gd name="T1" fmla="*/ 95 h 156"/>
                <a:gd name="T2" fmla="*/ 26 w 126"/>
                <a:gd name="T3" fmla="*/ 147 h 156"/>
                <a:gd name="T4" fmla="*/ 5 w 126"/>
                <a:gd name="T5" fmla="*/ 146 h 156"/>
                <a:gd name="T6" fmla="*/ 5 w 126"/>
                <a:gd name="T7" fmla="*/ 25 h 156"/>
                <a:gd name="T8" fmla="*/ 10 w 126"/>
                <a:gd name="T9" fmla="*/ 3 h 156"/>
                <a:gd name="T10" fmla="*/ 76 w 126"/>
                <a:gd name="T11" fmla="*/ 5 h 156"/>
                <a:gd name="T12" fmla="*/ 99 w 126"/>
                <a:gd name="T13" fmla="*/ 78 h 156"/>
                <a:gd name="T14" fmla="*/ 26 w 126"/>
                <a:gd name="T15" fmla="*/ 95 h 156"/>
                <a:gd name="T16" fmla="*/ 26 w 126"/>
                <a:gd name="T17" fmla="*/ 18 h 156"/>
                <a:gd name="T18" fmla="*/ 26 w 126"/>
                <a:gd name="T19" fmla="*/ 65 h 156"/>
                <a:gd name="T20" fmla="*/ 26 w 126"/>
                <a:gd name="T21" fmla="*/ 80 h 156"/>
                <a:gd name="T22" fmla="*/ 53 w 126"/>
                <a:gd name="T23" fmla="*/ 79 h 156"/>
                <a:gd name="T24" fmla="*/ 83 w 126"/>
                <a:gd name="T25" fmla="*/ 28 h 156"/>
                <a:gd name="T26" fmla="*/ 26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6" y="95"/>
                  </a:moveTo>
                  <a:cubicBezTo>
                    <a:pt x="26" y="113"/>
                    <a:pt x="26" y="130"/>
                    <a:pt x="26" y="147"/>
                  </a:cubicBezTo>
                  <a:cubicBezTo>
                    <a:pt x="26" y="155"/>
                    <a:pt x="5" y="156"/>
                    <a:pt x="5" y="146"/>
                  </a:cubicBezTo>
                  <a:cubicBezTo>
                    <a:pt x="5" y="106"/>
                    <a:pt x="5" y="66"/>
                    <a:pt x="5" y="25"/>
                  </a:cubicBezTo>
                  <a:cubicBezTo>
                    <a:pt x="5" y="17"/>
                    <a:pt x="0" y="3"/>
                    <a:pt x="10" y="3"/>
                  </a:cubicBezTo>
                  <a:cubicBezTo>
                    <a:pt x="31" y="3"/>
                    <a:pt x="55" y="0"/>
                    <a:pt x="76" y="5"/>
                  </a:cubicBezTo>
                  <a:cubicBezTo>
                    <a:pt x="109" y="13"/>
                    <a:pt x="126" y="52"/>
                    <a:pt x="99" y="78"/>
                  </a:cubicBezTo>
                  <a:cubicBezTo>
                    <a:pt x="79" y="97"/>
                    <a:pt x="51" y="95"/>
                    <a:pt x="26" y="95"/>
                  </a:cubicBezTo>
                  <a:close/>
                  <a:moveTo>
                    <a:pt x="26" y="18"/>
                  </a:moveTo>
                  <a:cubicBezTo>
                    <a:pt x="26" y="34"/>
                    <a:pt x="26" y="49"/>
                    <a:pt x="26" y="65"/>
                  </a:cubicBezTo>
                  <a:cubicBezTo>
                    <a:pt x="26" y="66"/>
                    <a:pt x="25" y="80"/>
                    <a:pt x="26" y="80"/>
                  </a:cubicBezTo>
                  <a:cubicBezTo>
                    <a:pt x="35" y="80"/>
                    <a:pt x="44" y="80"/>
                    <a:pt x="53" y="79"/>
                  </a:cubicBezTo>
                  <a:cubicBezTo>
                    <a:pt x="77" y="78"/>
                    <a:pt x="108" y="52"/>
                    <a:pt x="83" y="28"/>
                  </a:cubicBezTo>
                  <a:cubicBezTo>
                    <a:pt x="69" y="14"/>
                    <a:pt x="44" y="18"/>
                    <a:pt x="26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66"/>
            <p:cNvSpPr>
              <a:spLocks noEditPoints="1"/>
            </p:cNvSpPr>
            <p:nvPr/>
          </p:nvSpPr>
          <p:spPr bwMode="auto">
            <a:xfrm>
              <a:off x="9568656" y="6633370"/>
              <a:ext cx="41275" cy="41275"/>
            </a:xfrm>
            <a:custGeom>
              <a:avLst/>
              <a:gdLst>
                <a:gd name="T0" fmla="*/ 157 w 157"/>
                <a:gd name="T1" fmla="*/ 149 h 151"/>
                <a:gd name="T2" fmla="*/ 134 w 157"/>
                <a:gd name="T3" fmla="*/ 148 h 151"/>
                <a:gd name="T4" fmla="*/ 121 w 157"/>
                <a:gd name="T5" fmla="*/ 120 h 151"/>
                <a:gd name="T6" fmla="*/ 112 w 157"/>
                <a:gd name="T7" fmla="*/ 107 h 151"/>
                <a:gd name="T8" fmla="*/ 80 w 157"/>
                <a:gd name="T9" fmla="*/ 107 h 151"/>
                <a:gd name="T10" fmla="*/ 46 w 157"/>
                <a:gd name="T11" fmla="*/ 107 h 151"/>
                <a:gd name="T12" fmla="*/ 37 w 157"/>
                <a:gd name="T13" fmla="*/ 117 h 151"/>
                <a:gd name="T14" fmla="*/ 24 w 157"/>
                <a:gd name="T15" fmla="*/ 147 h 151"/>
                <a:gd name="T16" fmla="*/ 0 w 157"/>
                <a:gd name="T17" fmla="*/ 149 h 151"/>
                <a:gd name="T18" fmla="*/ 36 w 157"/>
                <a:gd name="T19" fmla="*/ 69 h 151"/>
                <a:gd name="T20" fmla="*/ 60 w 157"/>
                <a:gd name="T21" fmla="*/ 16 h 151"/>
                <a:gd name="T22" fmla="*/ 77 w 157"/>
                <a:gd name="T23" fmla="*/ 0 h 151"/>
                <a:gd name="T24" fmla="*/ 96 w 157"/>
                <a:gd name="T25" fmla="*/ 14 h 151"/>
                <a:gd name="T26" fmla="*/ 119 w 157"/>
                <a:gd name="T27" fmla="*/ 66 h 151"/>
                <a:gd name="T28" fmla="*/ 157 w 157"/>
                <a:gd name="T29" fmla="*/ 149 h 151"/>
                <a:gd name="T30" fmla="*/ 109 w 157"/>
                <a:gd name="T31" fmla="*/ 91 h 151"/>
                <a:gd name="T32" fmla="*/ 78 w 157"/>
                <a:gd name="T33" fmla="*/ 18 h 151"/>
                <a:gd name="T34" fmla="*/ 48 w 157"/>
                <a:gd name="T35" fmla="*/ 91 h 151"/>
                <a:gd name="T36" fmla="*/ 109 w 157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1">
                  <a:moveTo>
                    <a:pt x="157" y="149"/>
                  </a:moveTo>
                  <a:cubicBezTo>
                    <a:pt x="154" y="149"/>
                    <a:pt x="135" y="150"/>
                    <a:pt x="134" y="148"/>
                  </a:cubicBezTo>
                  <a:cubicBezTo>
                    <a:pt x="130" y="139"/>
                    <a:pt x="125" y="129"/>
                    <a:pt x="121" y="120"/>
                  </a:cubicBezTo>
                  <a:cubicBezTo>
                    <a:pt x="119" y="114"/>
                    <a:pt x="118" y="107"/>
                    <a:pt x="112" y="107"/>
                  </a:cubicBezTo>
                  <a:cubicBezTo>
                    <a:pt x="101" y="107"/>
                    <a:pt x="91" y="107"/>
                    <a:pt x="80" y="107"/>
                  </a:cubicBezTo>
                  <a:cubicBezTo>
                    <a:pt x="69" y="107"/>
                    <a:pt x="57" y="107"/>
                    <a:pt x="46" y="107"/>
                  </a:cubicBezTo>
                  <a:cubicBezTo>
                    <a:pt x="39" y="107"/>
                    <a:pt x="40" y="110"/>
                    <a:pt x="37" y="117"/>
                  </a:cubicBezTo>
                  <a:cubicBezTo>
                    <a:pt x="32" y="127"/>
                    <a:pt x="28" y="137"/>
                    <a:pt x="24" y="147"/>
                  </a:cubicBezTo>
                  <a:cubicBezTo>
                    <a:pt x="22" y="151"/>
                    <a:pt x="4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4" y="52"/>
                    <a:pt x="52" y="34"/>
                    <a:pt x="60" y="16"/>
                  </a:cubicBezTo>
                  <a:cubicBezTo>
                    <a:pt x="65" y="5"/>
                    <a:pt x="64" y="0"/>
                    <a:pt x="77" y="0"/>
                  </a:cubicBezTo>
                  <a:cubicBezTo>
                    <a:pt x="92" y="0"/>
                    <a:pt x="90" y="1"/>
                    <a:pt x="96" y="14"/>
                  </a:cubicBezTo>
                  <a:cubicBezTo>
                    <a:pt x="104" y="31"/>
                    <a:pt x="111" y="49"/>
                    <a:pt x="119" y="66"/>
                  </a:cubicBezTo>
                  <a:cubicBezTo>
                    <a:pt x="132" y="93"/>
                    <a:pt x="144" y="121"/>
                    <a:pt x="157" y="149"/>
                  </a:cubicBezTo>
                  <a:close/>
                  <a:moveTo>
                    <a:pt x="109" y="91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70" y="42"/>
                    <a:pt x="58" y="67"/>
                    <a:pt x="48" y="91"/>
                  </a:cubicBezTo>
                  <a:cubicBezTo>
                    <a:pt x="68" y="91"/>
                    <a:pt x="88" y="91"/>
                    <a:pt x="109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67"/>
            <p:cNvSpPr>
              <a:spLocks/>
            </p:cNvSpPr>
            <p:nvPr/>
          </p:nvSpPr>
          <p:spPr bwMode="auto">
            <a:xfrm>
              <a:off x="9616281" y="6633370"/>
              <a:ext cx="39688" cy="42862"/>
            </a:xfrm>
            <a:custGeom>
              <a:avLst/>
              <a:gdLst>
                <a:gd name="T0" fmla="*/ 144 w 144"/>
                <a:gd name="T1" fmla="*/ 154 h 158"/>
                <a:gd name="T2" fmla="*/ 116 w 144"/>
                <a:gd name="T3" fmla="*/ 149 h 158"/>
                <a:gd name="T4" fmla="*/ 84 w 144"/>
                <a:gd name="T5" fmla="*/ 107 h 158"/>
                <a:gd name="T6" fmla="*/ 22 w 144"/>
                <a:gd name="T7" fmla="*/ 25 h 158"/>
                <a:gd name="T8" fmla="*/ 23 w 144"/>
                <a:gd name="T9" fmla="*/ 89 h 158"/>
                <a:gd name="T10" fmla="*/ 23 w 144"/>
                <a:gd name="T11" fmla="*/ 154 h 158"/>
                <a:gd name="T12" fmla="*/ 3 w 144"/>
                <a:gd name="T13" fmla="*/ 153 h 158"/>
                <a:gd name="T14" fmla="*/ 3 w 144"/>
                <a:gd name="T15" fmla="*/ 134 h 158"/>
                <a:gd name="T16" fmla="*/ 3 w 144"/>
                <a:gd name="T17" fmla="*/ 49 h 158"/>
                <a:gd name="T18" fmla="*/ 5 w 144"/>
                <a:gd name="T19" fmla="*/ 5 h 158"/>
                <a:gd name="T20" fmla="*/ 30 w 144"/>
                <a:gd name="T21" fmla="*/ 5 h 158"/>
                <a:gd name="T22" fmla="*/ 43 w 144"/>
                <a:gd name="T23" fmla="*/ 23 h 158"/>
                <a:gd name="T24" fmla="*/ 125 w 144"/>
                <a:gd name="T25" fmla="*/ 132 h 158"/>
                <a:gd name="T26" fmla="*/ 124 w 144"/>
                <a:gd name="T27" fmla="*/ 48 h 158"/>
                <a:gd name="T28" fmla="*/ 124 w 144"/>
                <a:gd name="T29" fmla="*/ 7 h 158"/>
                <a:gd name="T30" fmla="*/ 144 w 144"/>
                <a:gd name="T31" fmla="*/ 5 h 158"/>
                <a:gd name="T32" fmla="*/ 144 w 144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8">
                  <a:moveTo>
                    <a:pt x="144" y="154"/>
                  </a:moveTo>
                  <a:cubicBezTo>
                    <a:pt x="135" y="154"/>
                    <a:pt x="122" y="158"/>
                    <a:pt x="116" y="149"/>
                  </a:cubicBezTo>
                  <a:cubicBezTo>
                    <a:pt x="105" y="135"/>
                    <a:pt x="94" y="121"/>
                    <a:pt x="84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4"/>
                  </a:cubicBezTo>
                  <a:cubicBezTo>
                    <a:pt x="23" y="154"/>
                    <a:pt x="3" y="154"/>
                    <a:pt x="3" y="153"/>
                  </a:cubicBezTo>
                  <a:cubicBezTo>
                    <a:pt x="3" y="147"/>
                    <a:pt x="3" y="140"/>
                    <a:pt x="3" y="134"/>
                  </a:cubicBezTo>
                  <a:cubicBezTo>
                    <a:pt x="3" y="105"/>
                    <a:pt x="3" y="77"/>
                    <a:pt x="3" y="49"/>
                  </a:cubicBezTo>
                  <a:cubicBezTo>
                    <a:pt x="3" y="43"/>
                    <a:pt x="0" y="5"/>
                    <a:pt x="5" y="5"/>
                  </a:cubicBezTo>
                  <a:cubicBezTo>
                    <a:pt x="10" y="5"/>
                    <a:pt x="27" y="2"/>
                    <a:pt x="30" y="5"/>
                  </a:cubicBezTo>
                  <a:cubicBezTo>
                    <a:pt x="34" y="11"/>
                    <a:pt x="39" y="17"/>
                    <a:pt x="43" y="23"/>
                  </a:cubicBezTo>
                  <a:cubicBezTo>
                    <a:pt x="70" y="59"/>
                    <a:pt x="96" y="97"/>
                    <a:pt x="125" y="132"/>
                  </a:cubicBezTo>
                  <a:cubicBezTo>
                    <a:pt x="120" y="105"/>
                    <a:pt x="124" y="75"/>
                    <a:pt x="124" y="48"/>
                  </a:cubicBezTo>
                  <a:cubicBezTo>
                    <a:pt x="124" y="34"/>
                    <a:pt x="124" y="21"/>
                    <a:pt x="124" y="7"/>
                  </a:cubicBezTo>
                  <a:cubicBezTo>
                    <a:pt x="124" y="0"/>
                    <a:pt x="144" y="6"/>
                    <a:pt x="144" y="5"/>
                  </a:cubicBezTo>
                  <a:cubicBezTo>
                    <a:pt x="144" y="55"/>
                    <a:pt x="144" y="104"/>
                    <a:pt x="144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68"/>
            <p:cNvSpPr>
              <a:spLocks/>
            </p:cNvSpPr>
            <p:nvPr/>
          </p:nvSpPr>
          <p:spPr bwMode="auto">
            <a:xfrm>
              <a:off x="9662319" y="6633370"/>
              <a:ext cx="36513" cy="41275"/>
            </a:xfrm>
            <a:custGeom>
              <a:avLst/>
              <a:gdLst>
                <a:gd name="T0" fmla="*/ 135 w 135"/>
                <a:gd name="T1" fmla="*/ 3 h 155"/>
                <a:gd name="T2" fmla="*/ 83 w 135"/>
                <a:gd name="T3" fmla="*/ 87 h 155"/>
                <a:gd name="T4" fmla="*/ 77 w 135"/>
                <a:gd name="T5" fmla="*/ 115 h 155"/>
                <a:gd name="T6" fmla="*/ 77 w 135"/>
                <a:gd name="T7" fmla="*/ 145 h 155"/>
                <a:gd name="T8" fmla="*/ 68 w 135"/>
                <a:gd name="T9" fmla="*/ 152 h 155"/>
                <a:gd name="T10" fmla="*/ 56 w 135"/>
                <a:gd name="T11" fmla="*/ 147 h 155"/>
                <a:gd name="T12" fmla="*/ 56 w 135"/>
                <a:gd name="T13" fmla="*/ 119 h 155"/>
                <a:gd name="T14" fmla="*/ 51 w 135"/>
                <a:gd name="T15" fmla="*/ 89 h 155"/>
                <a:gd name="T16" fmla="*/ 0 w 135"/>
                <a:gd name="T17" fmla="*/ 3 h 155"/>
                <a:gd name="T18" fmla="*/ 23 w 135"/>
                <a:gd name="T19" fmla="*/ 3 h 155"/>
                <a:gd name="T20" fmla="*/ 37 w 135"/>
                <a:gd name="T21" fmla="*/ 27 h 155"/>
                <a:gd name="T22" fmla="*/ 67 w 135"/>
                <a:gd name="T23" fmla="*/ 79 h 155"/>
                <a:gd name="T24" fmla="*/ 98 w 135"/>
                <a:gd name="T25" fmla="*/ 27 h 155"/>
                <a:gd name="T26" fmla="*/ 113 w 135"/>
                <a:gd name="T27" fmla="*/ 3 h 155"/>
                <a:gd name="T28" fmla="*/ 135 w 135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5">
                  <a:moveTo>
                    <a:pt x="135" y="3"/>
                  </a:moveTo>
                  <a:cubicBezTo>
                    <a:pt x="117" y="31"/>
                    <a:pt x="100" y="59"/>
                    <a:pt x="83" y="87"/>
                  </a:cubicBezTo>
                  <a:cubicBezTo>
                    <a:pt x="76" y="98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2"/>
                    <a:pt x="68" y="152"/>
                  </a:cubicBezTo>
                  <a:cubicBezTo>
                    <a:pt x="61" y="152"/>
                    <a:pt x="56" y="155"/>
                    <a:pt x="56" y="147"/>
                  </a:cubicBezTo>
                  <a:cubicBezTo>
                    <a:pt x="56" y="138"/>
                    <a:pt x="56" y="128"/>
                    <a:pt x="56" y="119"/>
                  </a:cubicBezTo>
                  <a:cubicBezTo>
                    <a:pt x="56" y="107"/>
                    <a:pt x="58" y="99"/>
                    <a:pt x="51" y="89"/>
                  </a:cubicBezTo>
                  <a:cubicBezTo>
                    <a:pt x="34" y="60"/>
                    <a:pt x="17" y="31"/>
                    <a:pt x="0" y="3"/>
                  </a:cubicBezTo>
                  <a:cubicBezTo>
                    <a:pt x="3" y="3"/>
                    <a:pt x="22" y="1"/>
                    <a:pt x="23" y="3"/>
                  </a:cubicBezTo>
                  <a:cubicBezTo>
                    <a:pt x="28" y="11"/>
                    <a:pt x="33" y="19"/>
                    <a:pt x="37" y="27"/>
                  </a:cubicBezTo>
                  <a:cubicBezTo>
                    <a:pt x="47" y="44"/>
                    <a:pt x="57" y="62"/>
                    <a:pt x="67" y="79"/>
                  </a:cubicBezTo>
                  <a:cubicBezTo>
                    <a:pt x="73" y="61"/>
                    <a:pt x="88" y="43"/>
                    <a:pt x="98" y="27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4" y="0"/>
                    <a:pt x="131" y="3"/>
                    <a:pt x="135" y="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69"/>
            <p:cNvSpPr>
              <a:spLocks/>
            </p:cNvSpPr>
            <p:nvPr/>
          </p:nvSpPr>
          <p:spPr bwMode="auto">
            <a:xfrm>
              <a:off x="9717881" y="6633370"/>
              <a:ext cx="34925" cy="42862"/>
            </a:xfrm>
            <a:custGeom>
              <a:avLst/>
              <a:gdLst>
                <a:gd name="T0" fmla="*/ 17 w 130"/>
                <a:gd name="T1" fmla="*/ 147 h 160"/>
                <a:gd name="T2" fmla="*/ 17 w 130"/>
                <a:gd name="T3" fmla="*/ 126 h 160"/>
                <a:gd name="T4" fmla="*/ 102 w 130"/>
                <a:gd name="T5" fmla="*/ 116 h 160"/>
                <a:gd name="T6" fmla="*/ 23 w 130"/>
                <a:gd name="T7" fmla="*/ 59 h 160"/>
                <a:gd name="T8" fmla="*/ 67 w 130"/>
                <a:gd name="T9" fmla="*/ 2 h 160"/>
                <a:gd name="T10" fmla="*/ 113 w 130"/>
                <a:gd name="T11" fmla="*/ 5 h 160"/>
                <a:gd name="T12" fmla="*/ 116 w 130"/>
                <a:gd name="T13" fmla="*/ 26 h 160"/>
                <a:gd name="T14" fmla="*/ 40 w 130"/>
                <a:gd name="T15" fmla="*/ 34 h 160"/>
                <a:gd name="T16" fmla="*/ 105 w 130"/>
                <a:gd name="T17" fmla="*/ 85 h 160"/>
                <a:gd name="T18" fmla="*/ 105 w 130"/>
                <a:gd name="T19" fmla="*/ 146 h 160"/>
                <a:gd name="T20" fmla="*/ 17 w 130"/>
                <a:gd name="T21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" h="160">
                  <a:moveTo>
                    <a:pt x="17" y="147"/>
                  </a:moveTo>
                  <a:cubicBezTo>
                    <a:pt x="17" y="140"/>
                    <a:pt x="17" y="133"/>
                    <a:pt x="17" y="126"/>
                  </a:cubicBezTo>
                  <a:cubicBezTo>
                    <a:pt x="34" y="139"/>
                    <a:pt x="102" y="153"/>
                    <a:pt x="102" y="116"/>
                  </a:cubicBezTo>
                  <a:cubicBezTo>
                    <a:pt x="102" y="86"/>
                    <a:pt x="39" y="81"/>
                    <a:pt x="23" y="59"/>
                  </a:cubicBezTo>
                  <a:cubicBezTo>
                    <a:pt x="0" y="28"/>
                    <a:pt x="40" y="5"/>
                    <a:pt x="67" y="2"/>
                  </a:cubicBezTo>
                  <a:cubicBezTo>
                    <a:pt x="82" y="0"/>
                    <a:pt x="99" y="0"/>
                    <a:pt x="113" y="5"/>
                  </a:cubicBezTo>
                  <a:cubicBezTo>
                    <a:pt x="119" y="7"/>
                    <a:pt x="116" y="20"/>
                    <a:pt x="116" y="26"/>
                  </a:cubicBezTo>
                  <a:cubicBezTo>
                    <a:pt x="99" y="16"/>
                    <a:pt x="48" y="7"/>
                    <a:pt x="40" y="34"/>
                  </a:cubicBezTo>
                  <a:cubicBezTo>
                    <a:pt x="30" y="62"/>
                    <a:pt x="89" y="74"/>
                    <a:pt x="105" y="85"/>
                  </a:cubicBezTo>
                  <a:cubicBezTo>
                    <a:pt x="127" y="101"/>
                    <a:pt x="130" y="132"/>
                    <a:pt x="105" y="146"/>
                  </a:cubicBezTo>
                  <a:cubicBezTo>
                    <a:pt x="82" y="159"/>
                    <a:pt x="40" y="160"/>
                    <a:pt x="17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70"/>
            <p:cNvSpPr>
              <a:spLocks/>
            </p:cNvSpPr>
            <p:nvPr/>
          </p:nvSpPr>
          <p:spPr bwMode="auto">
            <a:xfrm>
              <a:off x="9760744" y="6633370"/>
              <a:ext cx="25400" cy="41275"/>
            </a:xfrm>
            <a:custGeom>
              <a:avLst/>
              <a:gdLst>
                <a:gd name="T0" fmla="*/ 93 w 97"/>
                <a:gd name="T1" fmla="*/ 151 h 151"/>
                <a:gd name="T2" fmla="*/ 27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6 h 151"/>
                <a:gd name="T10" fmla="*/ 2 w 97"/>
                <a:gd name="T11" fmla="*/ 19 h 151"/>
                <a:gd name="T12" fmla="*/ 2 w 97"/>
                <a:gd name="T13" fmla="*/ 2 h 151"/>
                <a:gd name="T14" fmla="*/ 22 w 97"/>
                <a:gd name="T15" fmla="*/ 3 h 151"/>
                <a:gd name="T16" fmla="*/ 22 w 97"/>
                <a:gd name="T17" fmla="*/ 27 h 151"/>
                <a:gd name="T18" fmla="*/ 22 w 97"/>
                <a:gd name="T19" fmla="*/ 113 h 151"/>
                <a:gd name="T20" fmla="*/ 22 w 97"/>
                <a:gd name="T21" fmla="*/ 134 h 151"/>
                <a:gd name="T22" fmla="*/ 45 w 97"/>
                <a:gd name="T23" fmla="*/ 135 h 151"/>
                <a:gd name="T24" fmla="*/ 85 w 97"/>
                <a:gd name="T25" fmla="*/ 135 h 151"/>
                <a:gd name="T26" fmla="*/ 93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3" y="151"/>
                  </a:moveTo>
                  <a:cubicBezTo>
                    <a:pt x="71" y="151"/>
                    <a:pt x="49" y="151"/>
                    <a:pt x="27" y="151"/>
                  </a:cubicBezTo>
                  <a:cubicBezTo>
                    <a:pt x="19" y="151"/>
                    <a:pt x="10" y="151"/>
                    <a:pt x="2" y="151"/>
                  </a:cubicBezTo>
                  <a:cubicBezTo>
                    <a:pt x="1" y="151"/>
                    <a:pt x="2" y="137"/>
                    <a:pt x="2" y="136"/>
                  </a:cubicBezTo>
                  <a:cubicBezTo>
                    <a:pt x="2" y="109"/>
                    <a:pt x="2" y="83"/>
                    <a:pt x="2" y="56"/>
                  </a:cubicBezTo>
                  <a:cubicBezTo>
                    <a:pt x="2" y="44"/>
                    <a:pt x="2" y="31"/>
                    <a:pt x="2" y="19"/>
                  </a:cubicBezTo>
                  <a:cubicBezTo>
                    <a:pt x="2" y="16"/>
                    <a:pt x="0" y="4"/>
                    <a:pt x="2" y="2"/>
                  </a:cubicBezTo>
                  <a:cubicBezTo>
                    <a:pt x="3" y="0"/>
                    <a:pt x="22" y="1"/>
                    <a:pt x="22" y="3"/>
                  </a:cubicBezTo>
                  <a:cubicBezTo>
                    <a:pt x="22" y="11"/>
                    <a:pt x="22" y="19"/>
                    <a:pt x="22" y="27"/>
                  </a:cubicBezTo>
                  <a:cubicBezTo>
                    <a:pt x="22" y="55"/>
                    <a:pt x="22" y="84"/>
                    <a:pt x="22" y="113"/>
                  </a:cubicBezTo>
                  <a:cubicBezTo>
                    <a:pt x="22" y="120"/>
                    <a:pt x="22" y="127"/>
                    <a:pt x="22" y="134"/>
                  </a:cubicBezTo>
                  <a:cubicBezTo>
                    <a:pt x="22" y="136"/>
                    <a:pt x="43" y="135"/>
                    <a:pt x="45" y="135"/>
                  </a:cubicBezTo>
                  <a:cubicBezTo>
                    <a:pt x="58" y="135"/>
                    <a:pt x="72" y="135"/>
                    <a:pt x="85" y="135"/>
                  </a:cubicBezTo>
                  <a:cubicBezTo>
                    <a:pt x="97" y="135"/>
                    <a:pt x="93" y="139"/>
                    <a:pt x="93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71"/>
            <p:cNvSpPr>
              <a:spLocks noEditPoints="1"/>
            </p:cNvSpPr>
            <p:nvPr/>
          </p:nvSpPr>
          <p:spPr bwMode="auto">
            <a:xfrm>
              <a:off x="9789319" y="6633370"/>
              <a:ext cx="46038" cy="41275"/>
            </a:xfrm>
            <a:custGeom>
              <a:avLst/>
              <a:gdLst>
                <a:gd name="T0" fmla="*/ 83 w 167"/>
                <a:gd name="T1" fmla="*/ 156 h 156"/>
                <a:gd name="T2" fmla="*/ 0 w 167"/>
                <a:gd name="T3" fmla="*/ 81 h 156"/>
                <a:gd name="T4" fmla="*/ 80 w 167"/>
                <a:gd name="T5" fmla="*/ 2 h 156"/>
                <a:gd name="T6" fmla="*/ 167 w 167"/>
                <a:gd name="T7" fmla="*/ 77 h 156"/>
                <a:gd name="T8" fmla="*/ 83 w 167"/>
                <a:gd name="T9" fmla="*/ 156 h 156"/>
                <a:gd name="T10" fmla="*/ 84 w 167"/>
                <a:gd name="T11" fmla="*/ 18 h 156"/>
                <a:gd name="T12" fmla="*/ 83 w 167"/>
                <a:gd name="T13" fmla="*/ 140 h 156"/>
                <a:gd name="T14" fmla="*/ 145 w 167"/>
                <a:gd name="T15" fmla="*/ 80 h 156"/>
                <a:gd name="T16" fmla="*/ 84 w 167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56">
                  <a:moveTo>
                    <a:pt x="83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5" y="4"/>
                    <a:pt x="80" y="2"/>
                  </a:cubicBezTo>
                  <a:cubicBezTo>
                    <a:pt x="126" y="0"/>
                    <a:pt x="167" y="28"/>
                    <a:pt x="167" y="77"/>
                  </a:cubicBezTo>
                  <a:cubicBezTo>
                    <a:pt x="167" y="126"/>
                    <a:pt x="130" y="156"/>
                    <a:pt x="83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0"/>
                    <a:pt x="83" y="140"/>
                  </a:cubicBezTo>
                  <a:cubicBezTo>
                    <a:pt x="119" y="140"/>
                    <a:pt x="145" y="117"/>
                    <a:pt x="145" y="80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72"/>
            <p:cNvSpPr>
              <a:spLocks/>
            </p:cNvSpPr>
            <p:nvPr/>
          </p:nvSpPr>
          <p:spPr bwMode="auto">
            <a:xfrm>
              <a:off x="9838531" y="6633370"/>
              <a:ext cx="41275" cy="42862"/>
            </a:xfrm>
            <a:custGeom>
              <a:avLst/>
              <a:gdLst>
                <a:gd name="T0" fmla="*/ 150 w 151"/>
                <a:gd name="T1" fmla="*/ 143 h 162"/>
                <a:gd name="T2" fmla="*/ 42 w 151"/>
                <a:gd name="T3" fmla="*/ 144 h 162"/>
                <a:gd name="T4" fmla="*/ 10 w 151"/>
                <a:gd name="T5" fmla="*/ 58 h 162"/>
                <a:gd name="T6" fmla="*/ 86 w 151"/>
                <a:gd name="T7" fmla="*/ 2 h 162"/>
                <a:gd name="T8" fmla="*/ 137 w 151"/>
                <a:gd name="T9" fmla="*/ 6 h 162"/>
                <a:gd name="T10" fmla="*/ 146 w 151"/>
                <a:gd name="T11" fmla="*/ 28 h 162"/>
                <a:gd name="T12" fmla="*/ 51 w 151"/>
                <a:gd name="T13" fmla="*/ 31 h 162"/>
                <a:gd name="T14" fmla="*/ 42 w 151"/>
                <a:gd name="T15" fmla="*/ 120 h 162"/>
                <a:gd name="T16" fmla="*/ 82 w 151"/>
                <a:gd name="T17" fmla="*/ 139 h 162"/>
                <a:gd name="T18" fmla="*/ 129 w 151"/>
                <a:gd name="T19" fmla="*/ 132 h 162"/>
                <a:gd name="T20" fmla="*/ 127 w 151"/>
                <a:gd name="T21" fmla="*/ 91 h 162"/>
                <a:gd name="T22" fmla="*/ 99 w 151"/>
                <a:gd name="T23" fmla="*/ 91 h 162"/>
                <a:gd name="T24" fmla="*/ 91 w 151"/>
                <a:gd name="T25" fmla="*/ 81 h 162"/>
                <a:gd name="T26" fmla="*/ 100 w 151"/>
                <a:gd name="T27" fmla="*/ 75 h 162"/>
                <a:gd name="T28" fmla="*/ 131 w 151"/>
                <a:gd name="T29" fmla="*/ 75 h 162"/>
                <a:gd name="T30" fmla="*/ 150 w 151"/>
                <a:gd name="T31" fmla="*/ 75 h 162"/>
                <a:gd name="T32" fmla="*/ 150 w 151"/>
                <a:gd name="T33" fmla="*/ 91 h 162"/>
                <a:gd name="T34" fmla="*/ 150 w 151"/>
                <a:gd name="T35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2">
                  <a:moveTo>
                    <a:pt x="150" y="143"/>
                  </a:moveTo>
                  <a:cubicBezTo>
                    <a:pt x="118" y="158"/>
                    <a:pt x="74" y="162"/>
                    <a:pt x="42" y="144"/>
                  </a:cubicBezTo>
                  <a:cubicBezTo>
                    <a:pt x="13" y="126"/>
                    <a:pt x="0" y="91"/>
                    <a:pt x="10" y="58"/>
                  </a:cubicBezTo>
                  <a:cubicBezTo>
                    <a:pt x="19" y="25"/>
                    <a:pt x="53" y="5"/>
                    <a:pt x="86" y="2"/>
                  </a:cubicBezTo>
                  <a:cubicBezTo>
                    <a:pt x="103" y="0"/>
                    <a:pt x="121" y="1"/>
                    <a:pt x="137" y="6"/>
                  </a:cubicBezTo>
                  <a:cubicBezTo>
                    <a:pt x="150" y="10"/>
                    <a:pt x="146" y="16"/>
                    <a:pt x="146" y="28"/>
                  </a:cubicBezTo>
                  <a:cubicBezTo>
                    <a:pt x="118" y="13"/>
                    <a:pt x="77" y="11"/>
                    <a:pt x="51" y="31"/>
                  </a:cubicBezTo>
                  <a:cubicBezTo>
                    <a:pt x="25" y="51"/>
                    <a:pt x="20" y="94"/>
                    <a:pt x="42" y="120"/>
                  </a:cubicBezTo>
                  <a:cubicBezTo>
                    <a:pt x="52" y="131"/>
                    <a:pt x="67" y="137"/>
                    <a:pt x="82" y="139"/>
                  </a:cubicBezTo>
                  <a:cubicBezTo>
                    <a:pt x="87" y="139"/>
                    <a:pt x="129" y="140"/>
                    <a:pt x="129" y="132"/>
                  </a:cubicBezTo>
                  <a:cubicBezTo>
                    <a:pt x="129" y="126"/>
                    <a:pt x="131" y="91"/>
                    <a:pt x="127" y="91"/>
                  </a:cubicBezTo>
                  <a:cubicBezTo>
                    <a:pt x="118" y="91"/>
                    <a:pt x="109" y="91"/>
                    <a:pt x="99" y="91"/>
                  </a:cubicBezTo>
                  <a:cubicBezTo>
                    <a:pt x="89" y="91"/>
                    <a:pt x="91" y="91"/>
                    <a:pt x="91" y="81"/>
                  </a:cubicBezTo>
                  <a:cubicBezTo>
                    <a:pt x="91" y="73"/>
                    <a:pt x="92" y="75"/>
                    <a:pt x="100" y="75"/>
                  </a:cubicBezTo>
                  <a:cubicBezTo>
                    <a:pt x="110" y="75"/>
                    <a:pt x="121" y="75"/>
                    <a:pt x="131" y="75"/>
                  </a:cubicBezTo>
                  <a:cubicBezTo>
                    <a:pt x="134" y="75"/>
                    <a:pt x="147" y="73"/>
                    <a:pt x="150" y="75"/>
                  </a:cubicBezTo>
                  <a:cubicBezTo>
                    <a:pt x="151" y="76"/>
                    <a:pt x="150" y="89"/>
                    <a:pt x="150" y="91"/>
                  </a:cubicBezTo>
                  <a:cubicBezTo>
                    <a:pt x="150" y="108"/>
                    <a:pt x="150" y="125"/>
                    <a:pt x="150" y="14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73"/>
            <p:cNvSpPr>
              <a:spLocks noEditPoints="1"/>
            </p:cNvSpPr>
            <p:nvPr/>
          </p:nvSpPr>
          <p:spPr bwMode="auto">
            <a:xfrm>
              <a:off x="9884569" y="6633370"/>
              <a:ext cx="42863" cy="41275"/>
            </a:xfrm>
            <a:custGeom>
              <a:avLst/>
              <a:gdLst>
                <a:gd name="T0" fmla="*/ 157 w 157"/>
                <a:gd name="T1" fmla="*/ 149 h 151"/>
                <a:gd name="T2" fmla="*/ 134 w 157"/>
                <a:gd name="T3" fmla="*/ 148 h 151"/>
                <a:gd name="T4" fmla="*/ 121 w 157"/>
                <a:gd name="T5" fmla="*/ 120 h 151"/>
                <a:gd name="T6" fmla="*/ 112 w 157"/>
                <a:gd name="T7" fmla="*/ 107 h 151"/>
                <a:gd name="T8" fmla="*/ 80 w 157"/>
                <a:gd name="T9" fmla="*/ 107 h 151"/>
                <a:gd name="T10" fmla="*/ 46 w 157"/>
                <a:gd name="T11" fmla="*/ 107 h 151"/>
                <a:gd name="T12" fmla="*/ 36 w 157"/>
                <a:gd name="T13" fmla="*/ 117 h 151"/>
                <a:gd name="T14" fmla="*/ 24 w 157"/>
                <a:gd name="T15" fmla="*/ 147 h 151"/>
                <a:gd name="T16" fmla="*/ 0 w 157"/>
                <a:gd name="T17" fmla="*/ 149 h 151"/>
                <a:gd name="T18" fmla="*/ 36 w 157"/>
                <a:gd name="T19" fmla="*/ 69 h 151"/>
                <a:gd name="T20" fmla="*/ 60 w 157"/>
                <a:gd name="T21" fmla="*/ 16 h 151"/>
                <a:gd name="T22" fmla="*/ 76 w 157"/>
                <a:gd name="T23" fmla="*/ 0 h 151"/>
                <a:gd name="T24" fmla="*/ 96 w 157"/>
                <a:gd name="T25" fmla="*/ 14 h 151"/>
                <a:gd name="T26" fmla="*/ 119 w 157"/>
                <a:gd name="T27" fmla="*/ 66 h 151"/>
                <a:gd name="T28" fmla="*/ 157 w 157"/>
                <a:gd name="T29" fmla="*/ 149 h 151"/>
                <a:gd name="T30" fmla="*/ 108 w 157"/>
                <a:gd name="T31" fmla="*/ 91 h 151"/>
                <a:gd name="T32" fmla="*/ 78 w 157"/>
                <a:gd name="T33" fmla="*/ 18 h 151"/>
                <a:gd name="T34" fmla="*/ 47 w 157"/>
                <a:gd name="T35" fmla="*/ 91 h 151"/>
                <a:gd name="T36" fmla="*/ 108 w 157"/>
                <a:gd name="T37" fmla="*/ 9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1">
                  <a:moveTo>
                    <a:pt x="157" y="149"/>
                  </a:moveTo>
                  <a:cubicBezTo>
                    <a:pt x="154" y="149"/>
                    <a:pt x="135" y="150"/>
                    <a:pt x="134" y="148"/>
                  </a:cubicBezTo>
                  <a:cubicBezTo>
                    <a:pt x="129" y="139"/>
                    <a:pt x="125" y="129"/>
                    <a:pt x="121" y="120"/>
                  </a:cubicBezTo>
                  <a:cubicBezTo>
                    <a:pt x="119" y="114"/>
                    <a:pt x="118" y="107"/>
                    <a:pt x="112" y="107"/>
                  </a:cubicBezTo>
                  <a:cubicBezTo>
                    <a:pt x="101" y="107"/>
                    <a:pt x="90" y="107"/>
                    <a:pt x="80" y="107"/>
                  </a:cubicBezTo>
                  <a:cubicBezTo>
                    <a:pt x="68" y="107"/>
                    <a:pt x="57" y="107"/>
                    <a:pt x="46" y="107"/>
                  </a:cubicBezTo>
                  <a:cubicBezTo>
                    <a:pt x="38" y="107"/>
                    <a:pt x="39" y="110"/>
                    <a:pt x="36" y="117"/>
                  </a:cubicBezTo>
                  <a:cubicBezTo>
                    <a:pt x="32" y="127"/>
                    <a:pt x="28" y="137"/>
                    <a:pt x="24" y="147"/>
                  </a:cubicBezTo>
                  <a:cubicBezTo>
                    <a:pt x="22" y="151"/>
                    <a:pt x="4" y="149"/>
                    <a:pt x="0" y="149"/>
                  </a:cubicBezTo>
                  <a:cubicBezTo>
                    <a:pt x="12" y="122"/>
                    <a:pt x="24" y="96"/>
                    <a:pt x="36" y="69"/>
                  </a:cubicBezTo>
                  <a:cubicBezTo>
                    <a:pt x="44" y="52"/>
                    <a:pt x="52" y="34"/>
                    <a:pt x="60" y="16"/>
                  </a:cubicBezTo>
                  <a:cubicBezTo>
                    <a:pt x="65" y="5"/>
                    <a:pt x="64" y="0"/>
                    <a:pt x="76" y="0"/>
                  </a:cubicBezTo>
                  <a:cubicBezTo>
                    <a:pt x="91" y="0"/>
                    <a:pt x="90" y="1"/>
                    <a:pt x="96" y="14"/>
                  </a:cubicBezTo>
                  <a:cubicBezTo>
                    <a:pt x="103" y="31"/>
                    <a:pt x="111" y="49"/>
                    <a:pt x="119" y="66"/>
                  </a:cubicBezTo>
                  <a:cubicBezTo>
                    <a:pt x="132" y="93"/>
                    <a:pt x="144" y="121"/>
                    <a:pt x="157" y="149"/>
                  </a:cubicBezTo>
                  <a:close/>
                  <a:moveTo>
                    <a:pt x="108" y="91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70" y="42"/>
                    <a:pt x="58" y="67"/>
                    <a:pt x="47" y="91"/>
                  </a:cubicBezTo>
                  <a:cubicBezTo>
                    <a:pt x="68" y="91"/>
                    <a:pt x="88" y="91"/>
                    <a:pt x="108" y="9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74"/>
            <p:cNvSpPr>
              <a:spLocks/>
            </p:cNvSpPr>
            <p:nvPr/>
          </p:nvSpPr>
          <p:spPr bwMode="auto">
            <a:xfrm>
              <a:off x="9933781" y="6633370"/>
              <a:ext cx="39688" cy="42862"/>
            </a:xfrm>
            <a:custGeom>
              <a:avLst/>
              <a:gdLst>
                <a:gd name="T0" fmla="*/ 144 w 144"/>
                <a:gd name="T1" fmla="*/ 154 h 158"/>
                <a:gd name="T2" fmla="*/ 116 w 144"/>
                <a:gd name="T3" fmla="*/ 149 h 158"/>
                <a:gd name="T4" fmla="*/ 84 w 144"/>
                <a:gd name="T5" fmla="*/ 107 h 158"/>
                <a:gd name="T6" fmla="*/ 22 w 144"/>
                <a:gd name="T7" fmla="*/ 25 h 158"/>
                <a:gd name="T8" fmla="*/ 23 w 144"/>
                <a:gd name="T9" fmla="*/ 89 h 158"/>
                <a:gd name="T10" fmla="*/ 23 w 144"/>
                <a:gd name="T11" fmla="*/ 154 h 158"/>
                <a:gd name="T12" fmla="*/ 3 w 144"/>
                <a:gd name="T13" fmla="*/ 153 h 158"/>
                <a:gd name="T14" fmla="*/ 3 w 144"/>
                <a:gd name="T15" fmla="*/ 134 h 158"/>
                <a:gd name="T16" fmla="*/ 3 w 144"/>
                <a:gd name="T17" fmla="*/ 49 h 158"/>
                <a:gd name="T18" fmla="*/ 5 w 144"/>
                <a:gd name="T19" fmla="*/ 5 h 158"/>
                <a:gd name="T20" fmla="*/ 30 w 144"/>
                <a:gd name="T21" fmla="*/ 5 h 158"/>
                <a:gd name="T22" fmla="*/ 43 w 144"/>
                <a:gd name="T23" fmla="*/ 23 h 158"/>
                <a:gd name="T24" fmla="*/ 125 w 144"/>
                <a:gd name="T25" fmla="*/ 132 h 158"/>
                <a:gd name="T26" fmla="*/ 124 w 144"/>
                <a:gd name="T27" fmla="*/ 48 h 158"/>
                <a:gd name="T28" fmla="*/ 124 w 144"/>
                <a:gd name="T29" fmla="*/ 7 h 158"/>
                <a:gd name="T30" fmla="*/ 144 w 144"/>
                <a:gd name="T31" fmla="*/ 5 h 158"/>
                <a:gd name="T32" fmla="*/ 144 w 144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8">
                  <a:moveTo>
                    <a:pt x="144" y="154"/>
                  </a:moveTo>
                  <a:cubicBezTo>
                    <a:pt x="134" y="154"/>
                    <a:pt x="122" y="158"/>
                    <a:pt x="116" y="149"/>
                  </a:cubicBezTo>
                  <a:cubicBezTo>
                    <a:pt x="105" y="135"/>
                    <a:pt x="94" y="121"/>
                    <a:pt x="84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4"/>
                  </a:cubicBezTo>
                  <a:cubicBezTo>
                    <a:pt x="23" y="154"/>
                    <a:pt x="3" y="154"/>
                    <a:pt x="3" y="153"/>
                  </a:cubicBezTo>
                  <a:cubicBezTo>
                    <a:pt x="3" y="147"/>
                    <a:pt x="3" y="140"/>
                    <a:pt x="3" y="134"/>
                  </a:cubicBezTo>
                  <a:cubicBezTo>
                    <a:pt x="3" y="105"/>
                    <a:pt x="3" y="77"/>
                    <a:pt x="3" y="49"/>
                  </a:cubicBezTo>
                  <a:cubicBezTo>
                    <a:pt x="3" y="43"/>
                    <a:pt x="0" y="5"/>
                    <a:pt x="5" y="5"/>
                  </a:cubicBezTo>
                  <a:cubicBezTo>
                    <a:pt x="9" y="5"/>
                    <a:pt x="27" y="2"/>
                    <a:pt x="30" y="5"/>
                  </a:cubicBezTo>
                  <a:cubicBezTo>
                    <a:pt x="34" y="11"/>
                    <a:pt x="39" y="17"/>
                    <a:pt x="43" y="23"/>
                  </a:cubicBezTo>
                  <a:cubicBezTo>
                    <a:pt x="70" y="59"/>
                    <a:pt x="96" y="97"/>
                    <a:pt x="125" y="132"/>
                  </a:cubicBezTo>
                  <a:cubicBezTo>
                    <a:pt x="120" y="105"/>
                    <a:pt x="124" y="75"/>
                    <a:pt x="124" y="48"/>
                  </a:cubicBezTo>
                  <a:cubicBezTo>
                    <a:pt x="124" y="34"/>
                    <a:pt x="124" y="21"/>
                    <a:pt x="124" y="7"/>
                  </a:cubicBezTo>
                  <a:cubicBezTo>
                    <a:pt x="124" y="0"/>
                    <a:pt x="144" y="6"/>
                    <a:pt x="144" y="5"/>
                  </a:cubicBezTo>
                  <a:cubicBezTo>
                    <a:pt x="144" y="55"/>
                    <a:pt x="144" y="104"/>
                    <a:pt x="144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75"/>
            <p:cNvSpPr>
              <a:spLocks noEditPoints="1"/>
            </p:cNvSpPr>
            <p:nvPr/>
          </p:nvSpPr>
          <p:spPr bwMode="auto">
            <a:xfrm>
              <a:off x="9271794" y="5569745"/>
              <a:ext cx="820738" cy="820737"/>
            </a:xfrm>
            <a:custGeom>
              <a:avLst/>
              <a:gdLst>
                <a:gd name="T0" fmla="*/ 372 w 517"/>
                <a:gd name="T1" fmla="*/ 0 h 517"/>
                <a:gd name="T2" fmla="*/ 145 w 517"/>
                <a:gd name="T3" fmla="*/ 0 h 517"/>
                <a:gd name="T4" fmla="*/ 145 w 517"/>
                <a:gd name="T5" fmla="*/ 145 h 517"/>
                <a:gd name="T6" fmla="*/ 0 w 517"/>
                <a:gd name="T7" fmla="*/ 145 h 517"/>
                <a:gd name="T8" fmla="*/ 0 w 517"/>
                <a:gd name="T9" fmla="*/ 372 h 517"/>
                <a:gd name="T10" fmla="*/ 145 w 517"/>
                <a:gd name="T11" fmla="*/ 372 h 517"/>
                <a:gd name="T12" fmla="*/ 145 w 517"/>
                <a:gd name="T13" fmla="*/ 517 h 517"/>
                <a:gd name="T14" fmla="*/ 372 w 517"/>
                <a:gd name="T15" fmla="*/ 517 h 517"/>
                <a:gd name="T16" fmla="*/ 372 w 517"/>
                <a:gd name="T17" fmla="*/ 372 h 517"/>
                <a:gd name="T18" fmla="*/ 517 w 517"/>
                <a:gd name="T19" fmla="*/ 372 h 517"/>
                <a:gd name="T20" fmla="*/ 517 w 517"/>
                <a:gd name="T21" fmla="*/ 145 h 517"/>
                <a:gd name="T22" fmla="*/ 372 w 517"/>
                <a:gd name="T23" fmla="*/ 145 h 517"/>
                <a:gd name="T24" fmla="*/ 372 w 517"/>
                <a:gd name="T25" fmla="*/ 0 h 517"/>
                <a:gd name="T26" fmla="*/ 501 w 517"/>
                <a:gd name="T27" fmla="*/ 161 h 517"/>
                <a:gd name="T28" fmla="*/ 501 w 517"/>
                <a:gd name="T29" fmla="*/ 356 h 517"/>
                <a:gd name="T30" fmla="*/ 356 w 517"/>
                <a:gd name="T31" fmla="*/ 356 h 517"/>
                <a:gd name="T32" fmla="*/ 356 w 517"/>
                <a:gd name="T33" fmla="*/ 501 h 517"/>
                <a:gd name="T34" fmla="*/ 161 w 517"/>
                <a:gd name="T35" fmla="*/ 501 h 517"/>
                <a:gd name="T36" fmla="*/ 161 w 517"/>
                <a:gd name="T37" fmla="*/ 356 h 517"/>
                <a:gd name="T38" fmla="*/ 16 w 517"/>
                <a:gd name="T39" fmla="*/ 356 h 517"/>
                <a:gd name="T40" fmla="*/ 16 w 517"/>
                <a:gd name="T41" fmla="*/ 161 h 517"/>
                <a:gd name="T42" fmla="*/ 161 w 517"/>
                <a:gd name="T43" fmla="*/ 161 h 517"/>
                <a:gd name="T44" fmla="*/ 161 w 517"/>
                <a:gd name="T45" fmla="*/ 16 h 517"/>
                <a:gd name="T46" fmla="*/ 356 w 517"/>
                <a:gd name="T47" fmla="*/ 16 h 517"/>
                <a:gd name="T48" fmla="*/ 356 w 517"/>
                <a:gd name="T49" fmla="*/ 161 h 517"/>
                <a:gd name="T50" fmla="*/ 501 w 517"/>
                <a:gd name="T51" fmla="*/ 161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7" h="517">
                  <a:moveTo>
                    <a:pt x="372" y="0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0" y="145"/>
                  </a:lnTo>
                  <a:lnTo>
                    <a:pt x="0" y="372"/>
                  </a:lnTo>
                  <a:lnTo>
                    <a:pt x="145" y="372"/>
                  </a:lnTo>
                  <a:lnTo>
                    <a:pt x="145" y="517"/>
                  </a:lnTo>
                  <a:lnTo>
                    <a:pt x="372" y="517"/>
                  </a:lnTo>
                  <a:lnTo>
                    <a:pt x="372" y="372"/>
                  </a:lnTo>
                  <a:lnTo>
                    <a:pt x="517" y="372"/>
                  </a:lnTo>
                  <a:lnTo>
                    <a:pt x="517" y="145"/>
                  </a:lnTo>
                  <a:lnTo>
                    <a:pt x="372" y="145"/>
                  </a:lnTo>
                  <a:lnTo>
                    <a:pt x="372" y="0"/>
                  </a:lnTo>
                  <a:close/>
                  <a:moveTo>
                    <a:pt x="501" y="161"/>
                  </a:moveTo>
                  <a:lnTo>
                    <a:pt x="501" y="356"/>
                  </a:lnTo>
                  <a:lnTo>
                    <a:pt x="356" y="356"/>
                  </a:lnTo>
                  <a:lnTo>
                    <a:pt x="356" y="501"/>
                  </a:lnTo>
                  <a:lnTo>
                    <a:pt x="161" y="501"/>
                  </a:lnTo>
                  <a:lnTo>
                    <a:pt x="161" y="356"/>
                  </a:lnTo>
                  <a:lnTo>
                    <a:pt x="16" y="356"/>
                  </a:lnTo>
                  <a:lnTo>
                    <a:pt x="16" y="161"/>
                  </a:lnTo>
                  <a:lnTo>
                    <a:pt x="161" y="161"/>
                  </a:lnTo>
                  <a:lnTo>
                    <a:pt x="161" y="16"/>
                  </a:lnTo>
                  <a:lnTo>
                    <a:pt x="356" y="16"/>
                  </a:lnTo>
                  <a:lnTo>
                    <a:pt x="356" y="161"/>
                  </a:lnTo>
                  <a:lnTo>
                    <a:pt x="501" y="161"/>
                  </a:ln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76"/>
            <p:cNvSpPr>
              <a:spLocks/>
            </p:cNvSpPr>
            <p:nvPr/>
          </p:nvSpPr>
          <p:spPr bwMode="auto">
            <a:xfrm>
              <a:off x="9330531" y="5858670"/>
              <a:ext cx="473075" cy="473075"/>
            </a:xfrm>
            <a:custGeom>
              <a:avLst/>
              <a:gdLst>
                <a:gd name="T0" fmla="*/ 1710 w 1750"/>
                <a:gd name="T1" fmla="*/ 771 h 1749"/>
                <a:gd name="T2" fmla="*/ 1570 w 1750"/>
                <a:gd name="T3" fmla="*/ 612 h 1749"/>
                <a:gd name="T4" fmla="*/ 1406 w 1750"/>
                <a:gd name="T5" fmla="*/ 562 h 1749"/>
                <a:gd name="T6" fmla="*/ 1127 w 1750"/>
                <a:gd name="T7" fmla="*/ 537 h 1749"/>
                <a:gd name="T8" fmla="*/ 849 w 1750"/>
                <a:gd name="T9" fmla="*/ 372 h 1749"/>
                <a:gd name="T10" fmla="*/ 730 w 1750"/>
                <a:gd name="T11" fmla="*/ 0 h 1749"/>
                <a:gd name="T12" fmla="*/ 425 w 1750"/>
                <a:gd name="T13" fmla="*/ 0 h 1749"/>
                <a:gd name="T14" fmla="*/ 25 w 1750"/>
                <a:gd name="T15" fmla="*/ 0 h 1749"/>
                <a:gd name="T16" fmla="*/ 0 w 1750"/>
                <a:gd name="T17" fmla="*/ 0 h 1749"/>
                <a:gd name="T18" fmla="*/ 0 w 1750"/>
                <a:gd name="T19" fmla="*/ 21 h 1749"/>
                <a:gd name="T20" fmla="*/ 0 w 1750"/>
                <a:gd name="T21" fmla="*/ 164 h 1749"/>
                <a:gd name="T22" fmla="*/ 0 w 1750"/>
                <a:gd name="T23" fmla="*/ 627 h 1749"/>
                <a:gd name="T24" fmla="*/ 0 w 1750"/>
                <a:gd name="T25" fmla="*/ 899 h 1749"/>
                <a:gd name="T26" fmla="*/ 274 w 1750"/>
                <a:gd name="T27" fmla="*/ 899 h 1749"/>
                <a:gd name="T28" fmla="*/ 728 w 1750"/>
                <a:gd name="T29" fmla="*/ 899 h 1749"/>
                <a:gd name="T30" fmla="*/ 845 w 1750"/>
                <a:gd name="T31" fmla="*/ 899 h 1749"/>
                <a:gd name="T32" fmla="*/ 851 w 1750"/>
                <a:gd name="T33" fmla="*/ 904 h 1749"/>
                <a:gd name="T34" fmla="*/ 851 w 1750"/>
                <a:gd name="T35" fmla="*/ 946 h 1749"/>
                <a:gd name="T36" fmla="*/ 851 w 1750"/>
                <a:gd name="T37" fmla="*/ 1357 h 1749"/>
                <a:gd name="T38" fmla="*/ 851 w 1750"/>
                <a:gd name="T39" fmla="*/ 1729 h 1749"/>
                <a:gd name="T40" fmla="*/ 851 w 1750"/>
                <a:gd name="T41" fmla="*/ 1749 h 1749"/>
                <a:gd name="T42" fmla="*/ 873 w 1750"/>
                <a:gd name="T43" fmla="*/ 1749 h 1749"/>
                <a:gd name="T44" fmla="*/ 1017 w 1750"/>
                <a:gd name="T45" fmla="*/ 1749 h 1749"/>
                <a:gd name="T46" fmla="*/ 1480 w 1750"/>
                <a:gd name="T47" fmla="*/ 1749 h 1749"/>
                <a:gd name="T48" fmla="*/ 1749 w 1750"/>
                <a:gd name="T49" fmla="*/ 1749 h 1749"/>
                <a:gd name="T50" fmla="*/ 1749 w 1750"/>
                <a:gd name="T51" fmla="*/ 1473 h 1749"/>
                <a:gd name="T52" fmla="*/ 1749 w 1750"/>
                <a:gd name="T53" fmla="*/ 1019 h 1749"/>
                <a:gd name="T54" fmla="*/ 1750 w 1750"/>
                <a:gd name="T55" fmla="*/ 899 h 1749"/>
                <a:gd name="T56" fmla="*/ 1710 w 1750"/>
                <a:gd name="T57" fmla="*/ 771 h 1749"/>
                <a:gd name="T58" fmla="*/ 1710 w 1750"/>
                <a:gd name="T59" fmla="*/ 771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50" h="1749">
                  <a:moveTo>
                    <a:pt x="1710" y="771"/>
                  </a:moveTo>
                  <a:cubicBezTo>
                    <a:pt x="1680" y="705"/>
                    <a:pt x="1634" y="648"/>
                    <a:pt x="1570" y="612"/>
                  </a:cubicBezTo>
                  <a:cubicBezTo>
                    <a:pt x="1520" y="584"/>
                    <a:pt x="1463" y="569"/>
                    <a:pt x="1406" y="562"/>
                  </a:cubicBezTo>
                  <a:cubicBezTo>
                    <a:pt x="1313" y="549"/>
                    <a:pt x="1219" y="560"/>
                    <a:pt x="1127" y="537"/>
                  </a:cubicBezTo>
                  <a:cubicBezTo>
                    <a:pt x="1020" y="509"/>
                    <a:pt x="921" y="459"/>
                    <a:pt x="849" y="372"/>
                  </a:cubicBezTo>
                  <a:cubicBezTo>
                    <a:pt x="762" y="271"/>
                    <a:pt x="729" y="131"/>
                    <a:pt x="730" y="0"/>
                  </a:cubicBezTo>
                  <a:cubicBezTo>
                    <a:pt x="629" y="0"/>
                    <a:pt x="527" y="0"/>
                    <a:pt x="425" y="0"/>
                  </a:cubicBezTo>
                  <a:cubicBezTo>
                    <a:pt x="292" y="0"/>
                    <a:pt x="158" y="0"/>
                    <a:pt x="25" y="0"/>
                  </a:cubicBezTo>
                  <a:cubicBezTo>
                    <a:pt x="23" y="0"/>
                    <a:pt x="0" y="0"/>
                    <a:pt x="0" y="0"/>
                  </a:cubicBezTo>
                  <a:cubicBezTo>
                    <a:pt x="0" y="7"/>
                    <a:pt x="0" y="14"/>
                    <a:pt x="0" y="21"/>
                  </a:cubicBezTo>
                  <a:cubicBezTo>
                    <a:pt x="0" y="69"/>
                    <a:pt x="0" y="117"/>
                    <a:pt x="0" y="164"/>
                  </a:cubicBezTo>
                  <a:cubicBezTo>
                    <a:pt x="0" y="318"/>
                    <a:pt x="0" y="473"/>
                    <a:pt x="0" y="627"/>
                  </a:cubicBezTo>
                  <a:cubicBezTo>
                    <a:pt x="0" y="717"/>
                    <a:pt x="0" y="808"/>
                    <a:pt x="0" y="899"/>
                  </a:cubicBezTo>
                  <a:cubicBezTo>
                    <a:pt x="0" y="899"/>
                    <a:pt x="258" y="899"/>
                    <a:pt x="274" y="899"/>
                  </a:cubicBezTo>
                  <a:cubicBezTo>
                    <a:pt x="425" y="899"/>
                    <a:pt x="577" y="899"/>
                    <a:pt x="728" y="899"/>
                  </a:cubicBezTo>
                  <a:cubicBezTo>
                    <a:pt x="767" y="899"/>
                    <a:pt x="806" y="899"/>
                    <a:pt x="845" y="899"/>
                  </a:cubicBezTo>
                  <a:cubicBezTo>
                    <a:pt x="851" y="899"/>
                    <a:pt x="851" y="898"/>
                    <a:pt x="851" y="904"/>
                  </a:cubicBezTo>
                  <a:cubicBezTo>
                    <a:pt x="851" y="918"/>
                    <a:pt x="851" y="932"/>
                    <a:pt x="851" y="946"/>
                  </a:cubicBezTo>
                  <a:cubicBezTo>
                    <a:pt x="851" y="1083"/>
                    <a:pt x="851" y="1220"/>
                    <a:pt x="851" y="1357"/>
                  </a:cubicBezTo>
                  <a:cubicBezTo>
                    <a:pt x="851" y="1481"/>
                    <a:pt x="851" y="1605"/>
                    <a:pt x="851" y="1729"/>
                  </a:cubicBezTo>
                  <a:cubicBezTo>
                    <a:pt x="851" y="1730"/>
                    <a:pt x="850" y="1749"/>
                    <a:pt x="851" y="1749"/>
                  </a:cubicBezTo>
                  <a:cubicBezTo>
                    <a:pt x="858" y="1749"/>
                    <a:pt x="865" y="1749"/>
                    <a:pt x="873" y="1749"/>
                  </a:cubicBezTo>
                  <a:cubicBezTo>
                    <a:pt x="921" y="1749"/>
                    <a:pt x="969" y="1749"/>
                    <a:pt x="1017" y="1749"/>
                  </a:cubicBezTo>
                  <a:cubicBezTo>
                    <a:pt x="1171" y="1749"/>
                    <a:pt x="1325" y="1749"/>
                    <a:pt x="1480" y="1749"/>
                  </a:cubicBezTo>
                  <a:cubicBezTo>
                    <a:pt x="1569" y="1749"/>
                    <a:pt x="1659" y="1749"/>
                    <a:pt x="1749" y="1749"/>
                  </a:cubicBezTo>
                  <a:cubicBezTo>
                    <a:pt x="1749" y="1749"/>
                    <a:pt x="1749" y="1489"/>
                    <a:pt x="1749" y="1473"/>
                  </a:cubicBezTo>
                  <a:cubicBezTo>
                    <a:pt x="1749" y="1322"/>
                    <a:pt x="1749" y="1171"/>
                    <a:pt x="1749" y="1019"/>
                  </a:cubicBezTo>
                  <a:cubicBezTo>
                    <a:pt x="1749" y="990"/>
                    <a:pt x="1750" y="913"/>
                    <a:pt x="1750" y="899"/>
                  </a:cubicBezTo>
                  <a:cubicBezTo>
                    <a:pt x="1741" y="855"/>
                    <a:pt x="1729" y="812"/>
                    <a:pt x="1710" y="771"/>
                  </a:cubicBezTo>
                  <a:cubicBezTo>
                    <a:pt x="1700" y="747"/>
                    <a:pt x="1721" y="794"/>
                    <a:pt x="1710" y="771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77"/>
            <p:cNvSpPr>
              <a:spLocks/>
            </p:cNvSpPr>
            <p:nvPr/>
          </p:nvSpPr>
          <p:spPr bwMode="auto">
            <a:xfrm>
              <a:off x="9560719" y="5628482"/>
              <a:ext cx="474663" cy="473075"/>
            </a:xfrm>
            <a:custGeom>
              <a:avLst/>
              <a:gdLst>
                <a:gd name="T0" fmla="*/ 1752 w 1754"/>
                <a:gd name="T1" fmla="*/ 850 h 1751"/>
                <a:gd name="T2" fmla="*/ 1474 w 1754"/>
                <a:gd name="T3" fmla="*/ 850 h 1751"/>
                <a:gd name="T4" fmla="*/ 1020 w 1754"/>
                <a:gd name="T5" fmla="*/ 850 h 1751"/>
                <a:gd name="T6" fmla="*/ 906 w 1754"/>
                <a:gd name="T7" fmla="*/ 850 h 1751"/>
                <a:gd name="T8" fmla="*/ 901 w 1754"/>
                <a:gd name="T9" fmla="*/ 843 h 1751"/>
                <a:gd name="T10" fmla="*/ 901 w 1754"/>
                <a:gd name="T11" fmla="*/ 800 h 1751"/>
                <a:gd name="T12" fmla="*/ 901 w 1754"/>
                <a:gd name="T13" fmla="*/ 387 h 1751"/>
                <a:gd name="T14" fmla="*/ 901 w 1754"/>
                <a:gd name="T15" fmla="*/ 18 h 1751"/>
                <a:gd name="T16" fmla="*/ 901 w 1754"/>
                <a:gd name="T17" fmla="*/ 0 h 1751"/>
                <a:gd name="T18" fmla="*/ 877 w 1754"/>
                <a:gd name="T19" fmla="*/ 0 h 1751"/>
                <a:gd name="T20" fmla="*/ 731 w 1754"/>
                <a:gd name="T21" fmla="*/ 0 h 1751"/>
                <a:gd name="T22" fmla="*/ 268 w 1754"/>
                <a:gd name="T23" fmla="*/ 0 h 1751"/>
                <a:gd name="T24" fmla="*/ 3 w 1754"/>
                <a:gd name="T25" fmla="*/ 0 h 1751"/>
                <a:gd name="T26" fmla="*/ 3 w 1754"/>
                <a:gd name="T27" fmla="*/ 280 h 1751"/>
                <a:gd name="T28" fmla="*/ 0 w 1754"/>
                <a:gd name="T29" fmla="*/ 850 h 1751"/>
                <a:gd name="T30" fmla="*/ 225 w 1754"/>
                <a:gd name="T31" fmla="*/ 1170 h 1751"/>
                <a:gd name="T32" fmla="*/ 436 w 1754"/>
                <a:gd name="T33" fmla="*/ 1210 h 1751"/>
                <a:gd name="T34" fmla="*/ 518 w 1754"/>
                <a:gd name="T35" fmla="*/ 1213 h 1751"/>
                <a:gd name="T36" fmla="*/ 884 w 1754"/>
                <a:gd name="T37" fmla="*/ 1363 h 1751"/>
                <a:gd name="T38" fmla="*/ 1020 w 1754"/>
                <a:gd name="T39" fmla="*/ 1749 h 1751"/>
                <a:gd name="T40" fmla="*/ 1325 w 1754"/>
                <a:gd name="T41" fmla="*/ 1749 h 1751"/>
                <a:gd name="T42" fmla="*/ 1726 w 1754"/>
                <a:gd name="T43" fmla="*/ 1749 h 1751"/>
                <a:gd name="T44" fmla="*/ 1752 w 1754"/>
                <a:gd name="T45" fmla="*/ 1749 h 1751"/>
                <a:gd name="T46" fmla="*/ 1752 w 1754"/>
                <a:gd name="T47" fmla="*/ 1728 h 1751"/>
                <a:gd name="T48" fmla="*/ 1752 w 1754"/>
                <a:gd name="T49" fmla="*/ 1586 h 1751"/>
                <a:gd name="T50" fmla="*/ 1752 w 1754"/>
                <a:gd name="T51" fmla="*/ 1124 h 1751"/>
                <a:gd name="T52" fmla="*/ 1752 w 1754"/>
                <a:gd name="T53" fmla="*/ 85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54" h="1751">
                  <a:moveTo>
                    <a:pt x="1752" y="850"/>
                  </a:moveTo>
                  <a:cubicBezTo>
                    <a:pt x="1659" y="850"/>
                    <a:pt x="1566" y="850"/>
                    <a:pt x="1474" y="850"/>
                  </a:cubicBezTo>
                  <a:cubicBezTo>
                    <a:pt x="1323" y="850"/>
                    <a:pt x="1171" y="850"/>
                    <a:pt x="1020" y="850"/>
                  </a:cubicBezTo>
                  <a:cubicBezTo>
                    <a:pt x="982" y="850"/>
                    <a:pt x="944" y="850"/>
                    <a:pt x="906" y="850"/>
                  </a:cubicBezTo>
                  <a:cubicBezTo>
                    <a:pt x="900" y="850"/>
                    <a:pt x="901" y="849"/>
                    <a:pt x="901" y="843"/>
                  </a:cubicBezTo>
                  <a:cubicBezTo>
                    <a:pt x="901" y="829"/>
                    <a:pt x="901" y="814"/>
                    <a:pt x="901" y="800"/>
                  </a:cubicBezTo>
                  <a:cubicBezTo>
                    <a:pt x="901" y="662"/>
                    <a:pt x="901" y="525"/>
                    <a:pt x="901" y="387"/>
                  </a:cubicBezTo>
                  <a:cubicBezTo>
                    <a:pt x="901" y="264"/>
                    <a:pt x="901" y="141"/>
                    <a:pt x="901" y="18"/>
                  </a:cubicBezTo>
                  <a:cubicBezTo>
                    <a:pt x="901" y="17"/>
                    <a:pt x="902" y="0"/>
                    <a:pt x="901" y="0"/>
                  </a:cubicBezTo>
                  <a:cubicBezTo>
                    <a:pt x="893" y="0"/>
                    <a:pt x="885" y="0"/>
                    <a:pt x="877" y="0"/>
                  </a:cubicBezTo>
                  <a:cubicBezTo>
                    <a:pt x="829" y="0"/>
                    <a:pt x="780" y="0"/>
                    <a:pt x="731" y="0"/>
                  </a:cubicBezTo>
                  <a:cubicBezTo>
                    <a:pt x="577" y="0"/>
                    <a:pt x="422" y="0"/>
                    <a:pt x="268" y="0"/>
                  </a:cubicBezTo>
                  <a:cubicBezTo>
                    <a:pt x="253" y="0"/>
                    <a:pt x="3" y="0"/>
                    <a:pt x="3" y="0"/>
                  </a:cubicBezTo>
                  <a:cubicBezTo>
                    <a:pt x="3" y="93"/>
                    <a:pt x="3" y="187"/>
                    <a:pt x="3" y="280"/>
                  </a:cubicBezTo>
                  <a:cubicBezTo>
                    <a:pt x="3" y="431"/>
                    <a:pt x="0" y="819"/>
                    <a:pt x="0" y="850"/>
                  </a:cubicBezTo>
                  <a:cubicBezTo>
                    <a:pt x="30" y="982"/>
                    <a:pt x="94" y="1113"/>
                    <a:pt x="225" y="1170"/>
                  </a:cubicBezTo>
                  <a:cubicBezTo>
                    <a:pt x="291" y="1199"/>
                    <a:pt x="364" y="1209"/>
                    <a:pt x="436" y="1210"/>
                  </a:cubicBezTo>
                  <a:cubicBezTo>
                    <a:pt x="463" y="1210"/>
                    <a:pt x="490" y="1211"/>
                    <a:pt x="518" y="1213"/>
                  </a:cubicBezTo>
                  <a:cubicBezTo>
                    <a:pt x="651" y="1220"/>
                    <a:pt x="788" y="1268"/>
                    <a:pt x="884" y="1363"/>
                  </a:cubicBezTo>
                  <a:cubicBezTo>
                    <a:pt x="985" y="1465"/>
                    <a:pt x="1024" y="1608"/>
                    <a:pt x="1020" y="1749"/>
                  </a:cubicBezTo>
                  <a:cubicBezTo>
                    <a:pt x="1121" y="1749"/>
                    <a:pt x="1223" y="1749"/>
                    <a:pt x="1325" y="1749"/>
                  </a:cubicBezTo>
                  <a:cubicBezTo>
                    <a:pt x="1459" y="1749"/>
                    <a:pt x="1593" y="1749"/>
                    <a:pt x="1726" y="1749"/>
                  </a:cubicBezTo>
                  <a:cubicBezTo>
                    <a:pt x="1730" y="1749"/>
                    <a:pt x="1749" y="1751"/>
                    <a:pt x="1752" y="1749"/>
                  </a:cubicBezTo>
                  <a:cubicBezTo>
                    <a:pt x="1754" y="1747"/>
                    <a:pt x="1752" y="1731"/>
                    <a:pt x="1752" y="1728"/>
                  </a:cubicBezTo>
                  <a:cubicBezTo>
                    <a:pt x="1752" y="1681"/>
                    <a:pt x="1752" y="1634"/>
                    <a:pt x="1752" y="1586"/>
                  </a:cubicBezTo>
                  <a:cubicBezTo>
                    <a:pt x="1752" y="1432"/>
                    <a:pt x="1752" y="1278"/>
                    <a:pt x="1752" y="1124"/>
                  </a:cubicBezTo>
                  <a:cubicBezTo>
                    <a:pt x="1752" y="1033"/>
                    <a:pt x="1752" y="941"/>
                    <a:pt x="1752" y="850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78"/>
            <p:cNvSpPr>
              <a:spLocks/>
            </p:cNvSpPr>
            <p:nvPr/>
          </p:nvSpPr>
          <p:spPr bwMode="auto">
            <a:xfrm>
              <a:off x="9294019" y="6473032"/>
              <a:ext cx="139700" cy="123825"/>
            </a:xfrm>
            <a:custGeom>
              <a:avLst/>
              <a:gdLst>
                <a:gd name="T0" fmla="*/ 509 w 514"/>
                <a:gd name="T1" fmla="*/ 448 h 454"/>
                <a:gd name="T2" fmla="*/ 463 w 514"/>
                <a:gd name="T3" fmla="*/ 448 h 454"/>
                <a:gd name="T4" fmla="*/ 411 w 514"/>
                <a:gd name="T5" fmla="*/ 448 h 454"/>
                <a:gd name="T6" fmla="*/ 411 w 514"/>
                <a:gd name="T7" fmla="*/ 425 h 454"/>
                <a:gd name="T8" fmla="*/ 411 w 514"/>
                <a:gd name="T9" fmla="*/ 363 h 454"/>
                <a:gd name="T10" fmla="*/ 415 w 514"/>
                <a:gd name="T11" fmla="*/ 88 h 454"/>
                <a:gd name="T12" fmla="*/ 412 w 514"/>
                <a:gd name="T13" fmla="*/ 88 h 454"/>
                <a:gd name="T14" fmla="*/ 353 w 514"/>
                <a:gd name="T15" fmla="*/ 277 h 454"/>
                <a:gd name="T16" fmla="*/ 313 w 514"/>
                <a:gd name="T17" fmla="*/ 393 h 454"/>
                <a:gd name="T18" fmla="*/ 294 w 514"/>
                <a:gd name="T19" fmla="*/ 448 h 454"/>
                <a:gd name="T20" fmla="*/ 213 w 514"/>
                <a:gd name="T21" fmla="*/ 448 h 454"/>
                <a:gd name="T22" fmla="*/ 192 w 514"/>
                <a:gd name="T23" fmla="*/ 389 h 454"/>
                <a:gd name="T24" fmla="*/ 115 w 514"/>
                <a:gd name="T25" fmla="*/ 171 h 454"/>
                <a:gd name="T26" fmla="*/ 93 w 514"/>
                <a:gd name="T27" fmla="*/ 88 h 454"/>
                <a:gd name="T28" fmla="*/ 91 w 514"/>
                <a:gd name="T29" fmla="*/ 88 h 454"/>
                <a:gd name="T30" fmla="*/ 95 w 514"/>
                <a:gd name="T31" fmla="*/ 333 h 454"/>
                <a:gd name="T32" fmla="*/ 95 w 514"/>
                <a:gd name="T33" fmla="*/ 437 h 454"/>
                <a:gd name="T34" fmla="*/ 91 w 514"/>
                <a:gd name="T35" fmla="*/ 448 h 454"/>
                <a:gd name="T36" fmla="*/ 34 w 514"/>
                <a:gd name="T37" fmla="*/ 448 h 454"/>
                <a:gd name="T38" fmla="*/ 5 w 514"/>
                <a:gd name="T39" fmla="*/ 431 h 454"/>
                <a:gd name="T40" fmla="*/ 5 w 514"/>
                <a:gd name="T41" fmla="*/ 345 h 454"/>
                <a:gd name="T42" fmla="*/ 5 w 514"/>
                <a:gd name="T43" fmla="*/ 99 h 454"/>
                <a:gd name="T44" fmla="*/ 8 w 514"/>
                <a:gd name="T45" fmla="*/ 5 h 454"/>
                <a:gd name="T46" fmla="*/ 95 w 514"/>
                <a:gd name="T47" fmla="*/ 5 h 454"/>
                <a:gd name="T48" fmla="*/ 151 w 514"/>
                <a:gd name="T49" fmla="*/ 6 h 454"/>
                <a:gd name="T50" fmla="*/ 204 w 514"/>
                <a:gd name="T51" fmla="*/ 160 h 454"/>
                <a:gd name="T52" fmla="*/ 257 w 514"/>
                <a:gd name="T53" fmla="*/ 331 h 454"/>
                <a:gd name="T54" fmla="*/ 259 w 514"/>
                <a:gd name="T55" fmla="*/ 331 h 454"/>
                <a:gd name="T56" fmla="*/ 325 w 514"/>
                <a:gd name="T57" fmla="*/ 126 h 454"/>
                <a:gd name="T58" fmla="*/ 361 w 514"/>
                <a:gd name="T59" fmla="*/ 23 h 454"/>
                <a:gd name="T60" fmla="*/ 396 w 514"/>
                <a:gd name="T61" fmla="*/ 5 h 454"/>
                <a:gd name="T62" fmla="*/ 506 w 514"/>
                <a:gd name="T63" fmla="*/ 5 h 454"/>
                <a:gd name="T64" fmla="*/ 509 w 514"/>
                <a:gd name="T65" fmla="*/ 37 h 454"/>
                <a:gd name="T66" fmla="*/ 509 w 514"/>
                <a:gd name="T67" fmla="*/ 262 h 454"/>
                <a:gd name="T68" fmla="*/ 509 w 514"/>
                <a:gd name="T69" fmla="*/ 448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4" h="454">
                  <a:moveTo>
                    <a:pt x="509" y="448"/>
                  </a:moveTo>
                  <a:cubicBezTo>
                    <a:pt x="494" y="448"/>
                    <a:pt x="478" y="448"/>
                    <a:pt x="463" y="448"/>
                  </a:cubicBezTo>
                  <a:cubicBezTo>
                    <a:pt x="455" y="448"/>
                    <a:pt x="416" y="453"/>
                    <a:pt x="411" y="448"/>
                  </a:cubicBezTo>
                  <a:cubicBezTo>
                    <a:pt x="408" y="445"/>
                    <a:pt x="411" y="428"/>
                    <a:pt x="411" y="425"/>
                  </a:cubicBezTo>
                  <a:cubicBezTo>
                    <a:pt x="411" y="404"/>
                    <a:pt x="411" y="384"/>
                    <a:pt x="411" y="363"/>
                  </a:cubicBezTo>
                  <a:cubicBezTo>
                    <a:pt x="411" y="272"/>
                    <a:pt x="408" y="179"/>
                    <a:pt x="415" y="88"/>
                  </a:cubicBezTo>
                  <a:cubicBezTo>
                    <a:pt x="414" y="88"/>
                    <a:pt x="413" y="88"/>
                    <a:pt x="412" y="88"/>
                  </a:cubicBezTo>
                  <a:cubicBezTo>
                    <a:pt x="400" y="153"/>
                    <a:pt x="375" y="215"/>
                    <a:pt x="353" y="277"/>
                  </a:cubicBezTo>
                  <a:cubicBezTo>
                    <a:pt x="340" y="316"/>
                    <a:pt x="326" y="354"/>
                    <a:pt x="313" y="393"/>
                  </a:cubicBezTo>
                  <a:cubicBezTo>
                    <a:pt x="310" y="403"/>
                    <a:pt x="304" y="441"/>
                    <a:pt x="294" y="448"/>
                  </a:cubicBezTo>
                  <a:cubicBezTo>
                    <a:pt x="289" y="451"/>
                    <a:pt x="213" y="449"/>
                    <a:pt x="213" y="448"/>
                  </a:cubicBezTo>
                  <a:cubicBezTo>
                    <a:pt x="206" y="428"/>
                    <a:pt x="199" y="408"/>
                    <a:pt x="192" y="389"/>
                  </a:cubicBezTo>
                  <a:cubicBezTo>
                    <a:pt x="166" y="316"/>
                    <a:pt x="141" y="244"/>
                    <a:pt x="115" y="171"/>
                  </a:cubicBezTo>
                  <a:cubicBezTo>
                    <a:pt x="105" y="144"/>
                    <a:pt x="99" y="117"/>
                    <a:pt x="93" y="88"/>
                  </a:cubicBezTo>
                  <a:cubicBezTo>
                    <a:pt x="92" y="88"/>
                    <a:pt x="91" y="88"/>
                    <a:pt x="91" y="88"/>
                  </a:cubicBezTo>
                  <a:cubicBezTo>
                    <a:pt x="96" y="169"/>
                    <a:pt x="95" y="251"/>
                    <a:pt x="95" y="333"/>
                  </a:cubicBezTo>
                  <a:cubicBezTo>
                    <a:pt x="95" y="368"/>
                    <a:pt x="95" y="402"/>
                    <a:pt x="95" y="437"/>
                  </a:cubicBezTo>
                  <a:cubicBezTo>
                    <a:pt x="95" y="442"/>
                    <a:pt x="97" y="448"/>
                    <a:pt x="91" y="448"/>
                  </a:cubicBezTo>
                  <a:cubicBezTo>
                    <a:pt x="72" y="448"/>
                    <a:pt x="53" y="448"/>
                    <a:pt x="34" y="448"/>
                  </a:cubicBezTo>
                  <a:cubicBezTo>
                    <a:pt x="9" y="448"/>
                    <a:pt x="5" y="454"/>
                    <a:pt x="5" y="431"/>
                  </a:cubicBezTo>
                  <a:cubicBezTo>
                    <a:pt x="5" y="402"/>
                    <a:pt x="5" y="374"/>
                    <a:pt x="5" y="345"/>
                  </a:cubicBezTo>
                  <a:cubicBezTo>
                    <a:pt x="5" y="263"/>
                    <a:pt x="5" y="181"/>
                    <a:pt x="5" y="99"/>
                  </a:cubicBezTo>
                  <a:cubicBezTo>
                    <a:pt x="5" y="89"/>
                    <a:pt x="0" y="5"/>
                    <a:pt x="8" y="5"/>
                  </a:cubicBezTo>
                  <a:cubicBezTo>
                    <a:pt x="37" y="5"/>
                    <a:pt x="66" y="5"/>
                    <a:pt x="95" y="5"/>
                  </a:cubicBezTo>
                  <a:cubicBezTo>
                    <a:pt x="101" y="5"/>
                    <a:pt x="149" y="1"/>
                    <a:pt x="151" y="6"/>
                  </a:cubicBezTo>
                  <a:cubicBezTo>
                    <a:pt x="169" y="57"/>
                    <a:pt x="187" y="109"/>
                    <a:pt x="204" y="160"/>
                  </a:cubicBezTo>
                  <a:cubicBezTo>
                    <a:pt x="223" y="216"/>
                    <a:pt x="248" y="273"/>
                    <a:pt x="257" y="331"/>
                  </a:cubicBezTo>
                  <a:cubicBezTo>
                    <a:pt x="258" y="331"/>
                    <a:pt x="258" y="331"/>
                    <a:pt x="259" y="331"/>
                  </a:cubicBezTo>
                  <a:cubicBezTo>
                    <a:pt x="275" y="261"/>
                    <a:pt x="302" y="193"/>
                    <a:pt x="325" y="126"/>
                  </a:cubicBezTo>
                  <a:cubicBezTo>
                    <a:pt x="337" y="92"/>
                    <a:pt x="349" y="57"/>
                    <a:pt x="361" y="23"/>
                  </a:cubicBezTo>
                  <a:cubicBezTo>
                    <a:pt x="369" y="0"/>
                    <a:pt x="370" y="5"/>
                    <a:pt x="396" y="5"/>
                  </a:cubicBezTo>
                  <a:cubicBezTo>
                    <a:pt x="433" y="5"/>
                    <a:pt x="469" y="5"/>
                    <a:pt x="506" y="5"/>
                  </a:cubicBezTo>
                  <a:cubicBezTo>
                    <a:pt x="514" y="5"/>
                    <a:pt x="509" y="30"/>
                    <a:pt x="509" y="37"/>
                  </a:cubicBezTo>
                  <a:cubicBezTo>
                    <a:pt x="509" y="112"/>
                    <a:pt x="509" y="187"/>
                    <a:pt x="509" y="262"/>
                  </a:cubicBezTo>
                  <a:cubicBezTo>
                    <a:pt x="509" y="324"/>
                    <a:pt x="509" y="386"/>
                    <a:pt x="509" y="448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79"/>
            <p:cNvSpPr>
              <a:spLocks/>
            </p:cNvSpPr>
            <p:nvPr/>
          </p:nvSpPr>
          <p:spPr bwMode="auto">
            <a:xfrm>
              <a:off x="9459119" y="6474620"/>
              <a:ext cx="73025" cy="120650"/>
            </a:xfrm>
            <a:custGeom>
              <a:avLst/>
              <a:gdLst>
                <a:gd name="T0" fmla="*/ 267 w 271"/>
                <a:gd name="T1" fmla="*/ 445 h 445"/>
                <a:gd name="T2" fmla="*/ 76 w 271"/>
                <a:gd name="T3" fmla="*/ 445 h 445"/>
                <a:gd name="T4" fmla="*/ 2 w 271"/>
                <a:gd name="T5" fmla="*/ 445 h 445"/>
                <a:gd name="T6" fmla="*/ 1 w 271"/>
                <a:gd name="T7" fmla="*/ 407 h 445"/>
                <a:gd name="T8" fmla="*/ 1 w 271"/>
                <a:gd name="T9" fmla="*/ 4 h 445"/>
                <a:gd name="T10" fmla="*/ 169 w 271"/>
                <a:gd name="T11" fmla="*/ 2 h 445"/>
                <a:gd name="T12" fmla="*/ 254 w 271"/>
                <a:gd name="T13" fmla="*/ 2 h 445"/>
                <a:gd name="T14" fmla="*/ 256 w 271"/>
                <a:gd name="T15" fmla="*/ 79 h 445"/>
                <a:gd name="T16" fmla="*/ 101 w 271"/>
                <a:gd name="T17" fmla="*/ 84 h 445"/>
                <a:gd name="T18" fmla="*/ 101 w 271"/>
                <a:gd name="T19" fmla="*/ 180 h 445"/>
                <a:gd name="T20" fmla="*/ 184 w 271"/>
                <a:gd name="T21" fmla="*/ 181 h 445"/>
                <a:gd name="T22" fmla="*/ 246 w 271"/>
                <a:gd name="T23" fmla="*/ 187 h 445"/>
                <a:gd name="T24" fmla="*/ 244 w 271"/>
                <a:gd name="T25" fmla="*/ 262 h 445"/>
                <a:gd name="T26" fmla="*/ 148 w 271"/>
                <a:gd name="T27" fmla="*/ 262 h 445"/>
                <a:gd name="T28" fmla="*/ 104 w 271"/>
                <a:gd name="T29" fmla="*/ 262 h 445"/>
                <a:gd name="T30" fmla="*/ 101 w 271"/>
                <a:gd name="T31" fmla="*/ 280 h 445"/>
                <a:gd name="T32" fmla="*/ 101 w 271"/>
                <a:gd name="T33" fmla="*/ 364 h 445"/>
                <a:gd name="T34" fmla="*/ 189 w 271"/>
                <a:gd name="T35" fmla="*/ 364 h 445"/>
                <a:gd name="T36" fmla="*/ 241 w 271"/>
                <a:gd name="T37" fmla="*/ 364 h 445"/>
                <a:gd name="T38" fmla="*/ 267 w 271"/>
                <a:gd name="T39" fmla="*/ 364 h 445"/>
                <a:gd name="T40" fmla="*/ 267 w 271"/>
                <a:gd name="T41" fmla="*/ 404 h 445"/>
                <a:gd name="T42" fmla="*/ 267 w 271"/>
                <a:gd name="T43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1" h="445">
                  <a:moveTo>
                    <a:pt x="267" y="445"/>
                  </a:moveTo>
                  <a:cubicBezTo>
                    <a:pt x="203" y="445"/>
                    <a:pt x="140" y="445"/>
                    <a:pt x="76" y="445"/>
                  </a:cubicBezTo>
                  <a:cubicBezTo>
                    <a:pt x="51" y="445"/>
                    <a:pt x="26" y="445"/>
                    <a:pt x="2" y="445"/>
                  </a:cubicBezTo>
                  <a:cubicBezTo>
                    <a:pt x="0" y="445"/>
                    <a:pt x="1" y="409"/>
                    <a:pt x="1" y="407"/>
                  </a:cubicBezTo>
                  <a:cubicBezTo>
                    <a:pt x="1" y="272"/>
                    <a:pt x="1" y="138"/>
                    <a:pt x="1" y="4"/>
                  </a:cubicBezTo>
                  <a:cubicBezTo>
                    <a:pt x="1" y="0"/>
                    <a:pt x="156" y="2"/>
                    <a:pt x="169" y="2"/>
                  </a:cubicBezTo>
                  <a:cubicBezTo>
                    <a:pt x="198" y="2"/>
                    <a:pt x="226" y="2"/>
                    <a:pt x="254" y="2"/>
                  </a:cubicBezTo>
                  <a:cubicBezTo>
                    <a:pt x="259" y="2"/>
                    <a:pt x="256" y="70"/>
                    <a:pt x="256" y="79"/>
                  </a:cubicBezTo>
                  <a:cubicBezTo>
                    <a:pt x="256" y="90"/>
                    <a:pt x="101" y="78"/>
                    <a:pt x="101" y="84"/>
                  </a:cubicBezTo>
                  <a:cubicBezTo>
                    <a:pt x="101" y="116"/>
                    <a:pt x="101" y="148"/>
                    <a:pt x="101" y="180"/>
                  </a:cubicBezTo>
                  <a:cubicBezTo>
                    <a:pt x="101" y="183"/>
                    <a:pt x="176" y="181"/>
                    <a:pt x="184" y="181"/>
                  </a:cubicBezTo>
                  <a:cubicBezTo>
                    <a:pt x="195" y="181"/>
                    <a:pt x="246" y="174"/>
                    <a:pt x="246" y="187"/>
                  </a:cubicBezTo>
                  <a:cubicBezTo>
                    <a:pt x="246" y="196"/>
                    <a:pt x="248" y="262"/>
                    <a:pt x="244" y="262"/>
                  </a:cubicBezTo>
                  <a:cubicBezTo>
                    <a:pt x="212" y="262"/>
                    <a:pt x="180" y="262"/>
                    <a:pt x="148" y="262"/>
                  </a:cubicBezTo>
                  <a:cubicBezTo>
                    <a:pt x="133" y="262"/>
                    <a:pt x="119" y="262"/>
                    <a:pt x="104" y="262"/>
                  </a:cubicBezTo>
                  <a:cubicBezTo>
                    <a:pt x="97" y="262"/>
                    <a:pt x="101" y="274"/>
                    <a:pt x="101" y="280"/>
                  </a:cubicBezTo>
                  <a:cubicBezTo>
                    <a:pt x="101" y="287"/>
                    <a:pt x="101" y="364"/>
                    <a:pt x="101" y="364"/>
                  </a:cubicBezTo>
                  <a:cubicBezTo>
                    <a:pt x="130" y="364"/>
                    <a:pt x="160" y="364"/>
                    <a:pt x="189" y="364"/>
                  </a:cubicBezTo>
                  <a:cubicBezTo>
                    <a:pt x="206" y="364"/>
                    <a:pt x="223" y="364"/>
                    <a:pt x="241" y="364"/>
                  </a:cubicBezTo>
                  <a:cubicBezTo>
                    <a:pt x="244" y="364"/>
                    <a:pt x="264" y="361"/>
                    <a:pt x="267" y="364"/>
                  </a:cubicBezTo>
                  <a:cubicBezTo>
                    <a:pt x="271" y="369"/>
                    <a:pt x="267" y="398"/>
                    <a:pt x="267" y="404"/>
                  </a:cubicBezTo>
                  <a:cubicBezTo>
                    <a:pt x="267" y="418"/>
                    <a:pt x="267" y="431"/>
                    <a:pt x="267" y="44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80"/>
            <p:cNvSpPr>
              <a:spLocks noEditPoints="1"/>
            </p:cNvSpPr>
            <p:nvPr/>
          </p:nvSpPr>
          <p:spPr bwMode="auto">
            <a:xfrm>
              <a:off x="9551194" y="6473032"/>
              <a:ext cx="117475" cy="127000"/>
            </a:xfrm>
            <a:custGeom>
              <a:avLst/>
              <a:gdLst>
                <a:gd name="T0" fmla="*/ 0 w 434"/>
                <a:gd name="T1" fmla="*/ 452 h 469"/>
                <a:gd name="T2" fmla="*/ 0 w 434"/>
                <a:gd name="T3" fmla="*/ 63 h 469"/>
                <a:gd name="T4" fmla="*/ 0 w 434"/>
                <a:gd name="T5" fmla="*/ 9 h 469"/>
                <a:gd name="T6" fmla="*/ 73 w 434"/>
                <a:gd name="T7" fmla="*/ 9 h 469"/>
                <a:gd name="T8" fmla="*/ 313 w 434"/>
                <a:gd name="T9" fmla="*/ 47 h 469"/>
                <a:gd name="T10" fmla="*/ 299 w 434"/>
                <a:gd name="T11" fmla="*/ 413 h 469"/>
                <a:gd name="T12" fmla="*/ 0 w 434"/>
                <a:gd name="T13" fmla="*/ 452 h 469"/>
                <a:gd name="T14" fmla="*/ 99 w 434"/>
                <a:gd name="T15" fmla="*/ 90 h 469"/>
                <a:gd name="T16" fmla="*/ 99 w 434"/>
                <a:gd name="T17" fmla="*/ 238 h 469"/>
                <a:gd name="T18" fmla="*/ 99 w 434"/>
                <a:gd name="T19" fmla="*/ 335 h 469"/>
                <a:gd name="T20" fmla="*/ 108 w 434"/>
                <a:gd name="T21" fmla="*/ 371 h 469"/>
                <a:gd name="T22" fmla="*/ 223 w 434"/>
                <a:gd name="T23" fmla="*/ 353 h 469"/>
                <a:gd name="T24" fmla="*/ 287 w 434"/>
                <a:gd name="T25" fmla="*/ 209 h 469"/>
                <a:gd name="T26" fmla="*/ 203 w 434"/>
                <a:gd name="T27" fmla="*/ 98 h 469"/>
                <a:gd name="T28" fmla="*/ 99 w 434"/>
                <a:gd name="T29" fmla="*/ 9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4" h="469">
                  <a:moveTo>
                    <a:pt x="0" y="452"/>
                  </a:moveTo>
                  <a:cubicBezTo>
                    <a:pt x="0" y="322"/>
                    <a:pt x="0" y="193"/>
                    <a:pt x="0" y="63"/>
                  </a:cubicBezTo>
                  <a:cubicBezTo>
                    <a:pt x="0" y="45"/>
                    <a:pt x="0" y="27"/>
                    <a:pt x="0" y="9"/>
                  </a:cubicBezTo>
                  <a:cubicBezTo>
                    <a:pt x="0" y="8"/>
                    <a:pt x="68" y="9"/>
                    <a:pt x="73" y="9"/>
                  </a:cubicBezTo>
                  <a:cubicBezTo>
                    <a:pt x="153" y="9"/>
                    <a:pt x="243" y="0"/>
                    <a:pt x="313" y="47"/>
                  </a:cubicBezTo>
                  <a:cubicBezTo>
                    <a:pt x="434" y="127"/>
                    <a:pt x="413" y="337"/>
                    <a:pt x="299" y="413"/>
                  </a:cubicBezTo>
                  <a:cubicBezTo>
                    <a:pt x="215" y="469"/>
                    <a:pt x="96" y="452"/>
                    <a:pt x="0" y="452"/>
                  </a:cubicBezTo>
                  <a:close/>
                  <a:moveTo>
                    <a:pt x="99" y="90"/>
                  </a:moveTo>
                  <a:cubicBezTo>
                    <a:pt x="99" y="139"/>
                    <a:pt x="99" y="189"/>
                    <a:pt x="99" y="238"/>
                  </a:cubicBezTo>
                  <a:cubicBezTo>
                    <a:pt x="99" y="271"/>
                    <a:pt x="99" y="303"/>
                    <a:pt x="99" y="335"/>
                  </a:cubicBezTo>
                  <a:cubicBezTo>
                    <a:pt x="99" y="349"/>
                    <a:pt x="92" y="371"/>
                    <a:pt x="108" y="371"/>
                  </a:cubicBezTo>
                  <a:cubicBezTo>
                    <a:pt x="147" y="371"/>
                    <a:pt x="188" y="373"/>
                    <a:pt x="223" y="353"/>
                  </a:cubicBezTo>
                  <a:cubicBezTo>
                    <a:pt x="274" y="325"/>
                    <a:pt x="291" y="265"/>
                    <a:pt x="287" y="209"/>
                  </a:cubicBezTo>
                  <a:cubicBezTo>
                    <a:pt x="283" y="158"/>
                    <a:pt x="253" y="114"/>
                    <a:pt x="203" y="98"/>
                  </a:cubicBezTo>
                  <a:cubicBezTo>
                    <a:pt x="170" y="87"/>
                    <a:pt x="134" y="90"/>
                    <a:pt x="99" y="90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81"/>
            <p:cNvSpPr>
              <a:spLocks/>
            </p:cNvSpPr>
            <p:nvPr/>
          </p:nvSpPr>
          <p:spPr bwMode="auto">
            <a:xfrm>
              <a:off x="9665494" y="6473032"/>
              <a:ext cx="50800" cy="122237"/>
            </a:xfrm>
            <a:custGeom>
              <a:avLst/>
              <a:gdLst>
                <a:gd name="T0" fmla="*/ 179 w 184"/>
                <a:gd name="T1" fmla="*/ 5 h 448"/>
                <a:gd name="T2" fmla="*/ 176 w 184"/>
                <a:gd name="T3" fmla="*/ 82 h 448"/>
                <a:gd name="T4" fmla="*/ 142 w 184"/>
                <a:gd name="T5" fmla="*/ 83 h 448"/>
                <a:gd name="T6" fmla="*/ 142 w 184"/>
                <a:gd name="T7" fmla="*/ 110 h 448"/>
                <a:gd name="T8" fmla="*/ 142 w 184"/>
                <a:gd name="T9" fmla="*/ 339 h 448"/>
                <a:gd name="T10" fmla="*/ 142 w 184"/>
                <a:gd name="T11" fmla="*/ 367 h 448"/>
                <a:gd name="T12" fmla="*/ 172 w 184"/>
                <a:gd name="T13" fmla="*/ 370 h 448"/>
                <a:gd name="T14" fmla="*/ 179 w 184"/>
                <a:gd name="T15" fmla="*/ 397 h 448"/>
                <a:gd name="T16" fmla="*/ 179 w 184"/>
                <a:gd name="T17" fmla="*/ 447 h 448"/>
                <a:gd name="T18" fmla="*/ 6 w 184"/>
                <a:gd name="T19" fmla="*/ 448 h 448"/>
                <a:gd name="T20" fmla="*/ 5 w 184"/>
                <a:gd name="T21" fmla="*/ 370 h 448"/>
                <a:gd name="T22" fmla="*/ 42 w 184"/>
                <a:gd name="T23" fmla="*/ 370 h 448"/>
                <a:gd name="T24" fmla="*/ 42 w 184"/>
                <a:gd name="T25" fmla="*/ 349 h 448"/>
                <a:gd name="T26" fmla="*/ 42 w 184"/>
                <a:gd name="T27" fmla="*/ 120 h 448"/>
                <a:gd name="T28" fmla="*/ 42 w 184"/>
                <a:gd name="T29" fmla="*/ 88 h 448"/>
                <a:gd name="T30" fmla="*/ 21 w 184"/>
                <a:gd name="T31" fmla="*/ 82 h 448"/>
                <a:gd name="T32" fmla="*/ 5 w 184"/>
                <a:gd name="T33" fmla="*/ 65 h 448"/>
                <a:gd name="T34" fmla="*/ 5 w 184"/>
                <a:gd name="T35" fmla="*/ 8 h 448"/>
                <a:gd name="T36" fmla="*/ 74 w 184"/>
                <a:gd name="T37" fmla="*/ 5 h 448"/>
                <a:gd name="T38" fmla="*/ 176 w 184"/>
                <a:gd name="T39" fmla="*/ 5 h 448"/>
                <a:gd name="T40" fmla="*/ 179 w 184"/>
                <a:gd name="T41" fmla="*/ 5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4" h="448">
                  <a:moveTo>
                    <a:pt x="179" y="5"/>
                  </a:moveTo>
                  <a:cubicBezTo>
                    <a:pt x="179" y="16"/>
                    <a:pt x="182" y="82"/>
                    <a:pt x="176" y="82"/>
                  </a:cubicBezTo>
                  <a:cubicBezTo>
                    <a:pt x="172" y="82"/>
                    <a:pt x="142" y="81"/>
                    <a:pt x="142" y="83"/>
                  </a:cubicBezTo>
                  <a:cubicBezTo>
                    <a:pt x="142" y="92"/>
                    <a:pt x="142" y="101"/>
                    <a:pt x="142" y="110"/>
                  </a:cubicBezTo>
                  <a:cubicBezTo>
                    <a:pt x="142" y="186"/>
                    <a:pt x="142" y="263"/>
                    <a:pt x="142" y="339"/>
                  </a:cubicBezTo>
                  <a:cubicBezTo>
                    <a:pt x="142" y="349"/>
                    <a:pt x="142" y="358"/>
                    <a:pt x="142" y="367"/>
                  </a:cubicBezTo>
                  <a:cubicBezTo>
                    <a:pt x="142" y="375"/>
                    <a:pt x="166" y="370"/>
                    <a:pt x="172" y="370"/>
                  </a:cubicBezTo>
                  <a:cubicBezTo>
                    <a:pt x="184" y="370"/>
                    <a:pt x="179" y="386"/>
                    <a:pt x="179" y="397"/>
                  </a:cubicBezTo>
                  <a:cubicBezTo>
                    <a:pt x="179" y="413"/>
                    <a:pt x="179" y="430"/>
                    <a:pt x="179" y="447"/>
                  </a:cubicBezTo>
                  <a:cubicBezTo>
                    <a:pt x="179" y="448"/>
                    <a:pt x="22" y="448"/>
                    <a:pt x="6" y="448"/>
                  </a:cubicBezTo>
                  <a:cubicBezTo>
                    <a:pt x="8" y="448"/>
                    <a:pt x="0" y="376"/>
                    <a:pt x="5" y="370"/>
                  </a:cubicBezTo>
                  <a:cubicBezTo>
                    <a:pt x="7" y="368"/>
                    <a:pt x="42" y="372"/>
                    <a:pt x="42" y="370"/>
                  </a:cubicBezTo>
                  <a:cubicBezTo>
                    <a:pt x="42" y="363"/>
                    <a:pt x="42" y="356"/>
                    <a:pt x="42" y="349"/>
                  </a:cubicBezTo>
                  <a:cubicBezTo>
                    <a:pt x="42" y="272"/>
                    <a:pt x="42" y="196"/>
                    <a:pt x="42" y="120"/>
                  </a:cubicBezTo>
                  <a:cubicBezTo>
                    <a:pt x="42" y="110"/>
                    <a:pt x="42" y="99"/>
                    <a:pt x="42" y="88"/>
                  </a:cubicBezTo>
                  <a:cubicBezTo>
                    <a:pt x="42" y="77"/>
                    <a:pt x="31" y="82"/>
                    <a:pt x="21" y="82"/>
                  </a:cubicBezTo>
                  <a:cubicBezTo>
                    <a:pt x="3" y="82"/>
                    <a:pt x="5" y="83"/>
                    <a:pt x="5" y="65"/>
                  </a:cubicBezTo>
                  <a:cubicBezTo>
                    <a:pt x="5" y="46"/>
                    <a:pt x="5" y="27"/>
                    <a:pt x="5" y="8"/>
                  </a:cubicBezTo>
                  <a:cubicBezTo>
                    <a:pt x="5" y="0"/>
                    <a:pt x="66" y="5"/>
                    <a:pt x="74" y="5"/>
                  </a:cubicBezTo>
                  <a:cubicBezTo>
                    <a:pt x="108" y="5"/>
                    <a:pt x="142" y="5"/>
                    <a:pt x="176" y="5"/>
                  </a:cubicBezTo>
                  <a:cubicBezTo>
                    <a:pt x="177" y="5"/>
                    <a:pt x="178" y="5"/>
                    <a:pt x="179" y="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82"/>
            <p:cNvSpPr>
              <a:spLocks/>
            </p:cNvSpPr>
            <p:nvPr/>
          </p:nvSpPr>
          <p:spPr bwMode="auto">
            <a:xfrm>
              <a:off x="9730581" y="6474620"/>
              <a:ext cx="106363" cy="122237"/>
            </a:xfrm>
            <a:custGeom>
              <a:avLst/>
              <a:gdLst>
                <a:gd name="T0" fmla="*/ 389 w 395"/>
                <a:gd name="T1" fmla="*/ 445 h 454"/>
                <a:gd name="T2" fmla="*/ 294 w 395"/>
                <a:gd name="T3" fmla="*/ 445 h 454"/>
                <a:gd name="T4" fmla="*/ 289 w 395"/>
                <a:gd name="T5" fmla="*/ 380 h 454"/>
                <a:gd name="T6" fmla="*/ 289 w 395"/>
                <a:gd name="T7" fmla="*/ 271 h 454"/>
                <a:gd name="T8" fmla="*/ 235 w 395"/>
                <a:gd name="T9" fmla="*/ 264 h 454"/>
                <a:gd name="T10" fmla="*/ 119 w 395"/>
                <a:gd name="T11" fmla="*/ 264 h 454"/>
                <a:gd name="T12" fmla="*/ 105 w 395"/>
                <a:gd name="T13" fmla="*/ 266 h 454"/>
                <a:gd name="T14" fmla="*/ 105 w 395"/>
                <a:gd name="T15" fmla="*/ 305 h 454"/>
                <a:gd name="T16" fmla="*/ 105 w 395"/>
                <a:gd name="T17" fmla="*/ 424 h 454"/>
                <a:gd name="T18" fmla="*/ 105 w 395"/>
                <a:gd name="T19" fmla="*/ 445 h 454"/>
                <a:gd name="T20" fmla="*/ 58 w 395"/>
                <a:gd name="T21" fmla="*/ 445 h 454"/>
                <a:gd name="T22" fmla="*/ 5 w 395"/>
                <a:gd name="T23" fmla="*/ 437 h 454"/>
                <a:gd name="T24" fmla="*/ 5 w 395"/>
                <a:gd name="T25" fmla="*/ 363 h 454"/>
                <a:gd name="T26" fmla="*/ 5 w 395"/>
                <a:gd name="T27" fmla="*/ 118 h 454"/>
                <a:gd name="T28" fmla="*/ 5 w 395"/>
                <a:gd name="T29" fmla="*/ 26 h 454"/>
                <a:gd name="T30" fmla="*/ 20 w 395"/>
                <a:gd name="T31" fmla="*/ 2 h 454"/>
                <a:gd name="T32" fmla="*/ 105 w 395"/>
                <a:gd name="T33" fmla="*/ 4 h 454"/>
                <a:gd name="T34" fmla="*/ 105 w 395"/>
                <a:gd name="T35" fmla="*/ 103 h 454"/>
                <a:gd name="T36" fmla="*/ 106 w 395"/>
                <a:gd name="T37" fmla="*/ 178 h 454"/>
                <a:gd name="T38" fmla="*/ 200 w 395"/>
                <a:gd name="T39" fmla="*/ 178 h 454"/>
                <a:gd name="T40" fmla="*/ 288 w 395"/>
                <a:gd name="T41" fmla="*/ 178 h 454"/>
                <a:gd name="T42" fmla="*/ 289 w 395"/>
                <a:gd name="T43" fmla="*/ 98 h 454"/>
                <a:gd name="T44" fmla="*/ 289 w 395"/>
                <a:gd name="T45" fmla="*/ 3 h 454"/>
                <a:gd name="T46" fmla="*/ 378 w 395"/>
                <a:gd name="T47" fmla="*/ 2 h 454"/>
                <a:gd name="T48" fmla="*/ 389 w 395"/>
                <a:gd name="T49" fmla="*/ 28 h 454"/>
                <a:gd name="T50" fmla="*/ 389 w 395"/>
                <a:gd name="T51" fmla="*/ 123 h 454"/>
                <a:gd name="T52" fmla="*/ 389 w 395"/>
                <a:gd name="T53" fmla="*/ 445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5" h="454">
                  <a:moveTo>
                    <a:pt x="389" y="445"/>
                  </a:moveTo>
                  <a:cubicBezTo>
                    <a:pt x="357" y="445"/>
                    <a:pt x="325" y="445"/>
                    <a:pt x="294" y="445"/>
                  </a:cubicBezTo>
                  <a:cubicBezTo>
                    <a:pt x="282" y="445"/>
                    <a:pt x="289" y="390"/>
                    <a:pt x="289" y="380"/>
                  </a:cubicBezTo>
                  <a:cubicBezTo>
                    <a:pt x="289" y="344"/>
                    <a:pt x="289" y="307"/>
                    <a:pt x="289" y="271"/>
                  </a:cubicBezTo>
                  <a:cubicBezTo>
                    <a:pt x="289" y="257"/>
                    <a:pt x="246" y="264"/>
                    <a:pt x="235" y="264"/>
                  </a:cubicBezTo>
                  <a:cubicBezTo>
                    <a:pt x="196" y="264"/>
                    <a:pt x="158" y="264"/>
                    <a:pt x="119" y="264"/>
                  </a:cubicBezTo>
                  <a:cubicBezTo>
                    <a:pt x="116" y="264"/>
                    <a:pt x="105" y="262"/>
                    <a:pt x="105" y="266"/>
                  </a:cubicBezTo>
                  <a:cubicBezTo>
                    <a:pt x="105" y="279"/>
                    <a:pt x="105" y="292"/>
                    <a:pt x="105" y="305"/>
                  </a:cubicBezTo>
                  <a:cubicBezTo>
                    <a:pt x="105" y="345"/>
                    <a:pt x="105" y="384"/>
                    <a:pt x="105" y="424"/>
                  </a:cubicBezTo>
                  <a:cubicBezTo>
                    <a:pt x="105" y="425"/>
                    <a:pt x="106" y="445"/>
                    <a:pt x="105" y="445"/>
                  </a:cubicBezTo>
                  <a:cubicBezTo>
                    <a:pt x="89" y="445"/>
                    <a:pt x="74" y="445"/>
                    <a:pt x="58" y="445"/>
                  </a:cubicBezTo>
                  <a:cubicBezTo>
                    <a:pt x="45" y="445"/>
                    <a:pt x="5" y="454"/>
                    <a:pt x="5" y="437"/>
                  </a:cubicBezTo>
                  <a:cubicBezTo>
                    <a:pt x="5" y="412"/>
                    <a:pt x="5" y="388"/>
                    <a:pt x="5" y="363"/>
                  </a:cubicBezTo>
                  <a:cubicBezTo>
                    <a:pt x="5" y="282"/>
                    <a:pt x="5" y="200"/>
                    <a:pt x="5" y="118"/>
                  </a:cubicBezTo>
                  <a:cubicBezTo>
                    <a:pt x="5" y="87"/>
                    <a:pt x="5" y="56"/>
                    <a:pt x="5" y="26"/>
                  </a:cubicBezTo>
                  <a:cubicBezTo>
                    <a:pt x="5" y="6"/>
                    <a:pt x="0" y="2"/>
                    <a:pt x="20" y="2"/>
                  </a:cubicBezTo>
                  <a:cubicBezTo>
                    <a:pt x="29" y="2"/>
                    <a:pt x="105" y="0"/>
                    <a:pt x="105" y="4"/>
                  </a:cubicBezTo>
                  <a:cubicBezTo>
                    <a:pt x="105" y="37"/>
                    <a:pt x="105" y="70"/>
                    <a:pt x="105" y="103"/>
                  </a:cubicBezTo>
                  <a:cubicBezTo>
                    <a:pt x="105" y="109"/>
                    <a:pt x="104" y="178"/>
                    <a:pt x="106" y="178"/>
                  </a:cubicBezTo>
                  <a:cubicBezTo>
                    <a:pt x="137" y="178"/>
                    <a:pt x="168" y="178"/>
                    <a:pt x="200" y="178"/>
                  </a:cubicBezTo>
                  <a:cubicBezTo>
                    <a:pt x="229" y="178"/>
                    <a:pt x="259" y="178"/>
                    <a:pt x="288" y="178"/>
                  </a:cubicBezTo>
                  <a:cubicBezTo>
                    <a:pt x="289" y="178"/>
                    <a:pt x="289" y="103"/>
                    <a:pt x="289" y="98"/>
                  </a:cubicBezTo>
                  <a:cubicBezTo>
                    <a:pt x="289" y="66"/>
                    <a:pt x="289" y="34"/>
                    <a:pt x="289" y="3"/>
                  </a:cubicBezTo>
                  <a:cubicBezTo>
                    <a:pt x="289" y="1"/>
                    <a:pt x="369" y="2"/>
                    <a:pt x="378" y="2"/>
                  </a:cubicBezTo>
                  <a:cubicBezTo>
                    <a:pt x="395" y="2"/>
                    <a:pt x="389" y="12"/>
                    <a:pt x="389" y="28"/>
                  </a:cubicBezTo>
                  <a:cubicBezTo>
                    <a:pt x="389" y="60"/>
                    <a:pt x="389" y="91"/>
                    <a:pt x="389" y="123"/>
                  </a:cubicBezTo>
                  <a:cubicBezTo>
                    <a:pt x="389" y="230"/>
                    <a:pt x="389" y="337"/>
                    <a:pt x="389" y="44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83"/>
            <p:cNvSpPr>
              <a:spLocks noEditPoints="1"/>
            </p:cNvSpPr>
            <p:nvPr/>
          </p:nvSpPr>
          <p:spPr bwMode="auto">
            <a:xfrm>
              <a:off x="9854406" y="6473032"/>
              <a:ext cx="119063" cy="123825"/>
            </a:xfrm>
            <a:custGeom>
              <a:avLst/>
              <a:gdLst>
                <a:gd name="T0" fmla="*/ 218 w 440"/>
                <a:gd name="T1" fmla="*/ 458 h 458"/>
                <a:gd name="T2" fmla="*/ 3 w 440"/>
                <a:gd name="T3" fmla="*/ 226 h 458"/>
                <a:gd name="T4" fmla="*/ 225 w 440"/>
                <a:gd name="T5" fmla="*/ 0 h 458"/>
                <a:gd name="T6" fmla="*/ 437 w 440"/>
                <a:gd name="T7" fmla="*/ 235 h 458"/>
                <a:gd name="T8" fmla="*/ 218 w 440"/>
                <a:gd name="T9" fmla="*/ 458 h 458"/>
                <a:gd name="T10" fmla="*/ 223 w 440"/>
                <a:gd name="T11" fmla="*/ 86 h 458"/>
                <a:gd name="T12" fmla="*/ 220 w 440"/>
                <a:gd name="T13" fmla="*/ 372 h 458"/>
                <a:gd name="T14" fmla="*/ 223 w 440"/>
                <a:gd name="T15" fmla="*/ 8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458">
                  <a:moveTo>
                    <a:pt x="218" y="458"/>
                  </a:moveTo>
                  <a:cubicBezTo>
                    <a:pt x="87" y="458"/>
                    <a:pt x="0" y="354"/>
                    <a:pt x="3" y="226"/>
                  </a:cubicBezTo>
                  <a:cubicBezTo>
                    <a:pt x="6" y="99"/>
                    <a:pt x="95" y="0"/>
                    <a:pt x="225" y="0"/>
                  </a:cubicBezTo>
                  <a:cubicBezTo>
                    <a:pt x="358" y="0"/>
                    <a:pt x="440" y="107"/>
                    <a:pt x="437" y="235"/>
                  </a:cubicBezTo>
                  <a:cubicBezTo>
                    <a:pt x="434" y="360"/>
                    <a:pt x="347" y="458"/>
                    <a:pt x="218" y="458"/>
                  </a:cubicBezTo>
                  <a:close/>
                  <a:moveTo>
                    <a:pt x="223" y="86"/>
                  </a:moveTo>
                  <a:cubicBezTo>
                    <a:pt x="70" y="86"/>
                    <a:pt x="67" y="372"/>
                    <a:pt x="220" y="372"/>
                  </a:cubicBezTo>
                  <a:cubicBezTo>
                    <a:pt x="372" y="372"/>
                    <a:pt x="373" y="86"/>
                    <a:pt x="223" y="86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84"/>
            <p:cNvSpPr>
              <a:spLocks/>
            </p:cNvSpPr>
            <p:nvPr/>
          </p:nvSpPr>
          <p:spPr bwMode="auto">
            <a:xfrm>
              <a:off x="9986169" y="6471445"/>
              <a:ext cx="88900" cy="128587"/>
            </a:xfrm>
            <a:custGeom>
              <a:avLst/>
              <a:gdLst>
                <a:gd name="T0" fmla="*/ 4 w 330"/>
                <a:gd name="T1" fmla="*/ 442 h 478"/>
                <a:gd name="T2" fmla="*/ 4 w 330"/>
                <a:gd name="T3" fmla="*/ 343 h 478"/>
                <a:gd name="T4" fmla="*/ 135 w 330"/>
                <a:gd name="T5" fmla="*/ 388 h 478"/>
                <a:gd name="T6" fmla="*/ 185 w 330"/>
                <a:gd name="T7" fmla="*/ 310 h 478"/>
                <a:gd name="T8" fmla="*/ 60 w 330"/>
                <a:gd name="T9" fmla="*/ 244 h 478"/>
                <a:gd name="T10" fmla="*/ 3 w 330"/>
                <a:gd name="T11" fmla="*/ 131 h 478"/>
                <a:gd name="T12" fmla="*/ 230 w 330"/>
                <a:gd name="T13" fmla="*/ 11 h 478"/>
                <a:gd name="T14" fmla="*/ 287 w 330"/>
                <a:gd name="T15" fmla="*/ 26 h 478"/>
                <a:gd name="T16" fmla="*/ 287 w 330"/>
                <a:gd name="T17" fmla="*/ 54 h 478"/>
                <a:gd name="T18" fmla="*/ 287 w 330"/>
                <a:gd name="T19" fmla="*/ 118 h 478"/>
                <a:gd name="T20" fmla="*/ 174 w 330"/>
                <a:gd name="T21" fmla="*/ 87 h 478"/>
                <a:gd name="T22" fmla="*/ 108 w 330"/>
                <a:gd name="T23" fmla="*/ 139 h 478"/>
                <a:gd name="T24" fmla="*/ 183 w 330"/>
                <a:gd name="T25" fmla="*/ 196 h 478"/>
                <a:gd name="T26" fmla="*/ 281 w 330"/>
                <a:gd name="T27" fmla="*/ 258 h 478"/>
                <a:gd name="T28" fmla="*/ 240 w 330"/>
                <a:gd name="T29" fmla="*/ 445 h 478"/>
                <a:gd name="T30" fmla="*/ 4 w 330"/>
                <a:gd name="T31" fmla="*/ 44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478">
                  <a:moveTo>
                    <a:pt x="4" y="442"/>
                  </a:moveTo>
                  <a:cubicBezTo>
                    <a:pt x="4" y="409"/>
                    <a:pt x="4" y="376"/>
                    <a:pt x="4" y="343"/>
                  </a:cubicBezTo>
                  <a:cubicBezTo>
                    <a:pt x="41" y="373"/>
                    <a:pt x="88" y="390"/>
                    <a:pt x="135" y="388"/>
                  </a:cubicBezTo>
                  <a:cubicBezTo>
                    <a:pt x="176" y="386"/>
                    <a:pt x="229" y="351"/>
                    <a:pt x="185" y="310"/>
                  </a:cubicBezTo>
                  <a:cubicBezTo>
                    <a:pt x="150" y="278"/>
                    <a:pt x="99" y="270"/>
                    <a:pt x="60" y="244"/>
                  </a:cubicBezTo>
                  <a:cubicBezTo>
                    <a:pt x="21" y="218"/>
                    <a:pt x="0" y="178"/>
                    <a:pt x="3" y="131"/>
                  </a:cubicBezTo>
                  <a:cubicBezTo>
                    <a:pt x="9" y="18"/>
                    <a:pt x="141" y="0"/>
                    <a:pt x="230" y="11"/>
                  </a:cubicBezTo>
                  <a:cubicBezTo>
                    <a:pt x="236" y="12"/>
                    <a:pt x="287" y="19"/>
                    <a:pt x="287" y="26"/>
                  </a:cubicBezTo>
                  <a:cubicBezTo>
                    <a:pt x="287" y="35"/>
                    <a:pt x="287" y="45"/>
                    <a:pt x="287" y="54"/>
                  </a:cubicBezTo>
                  <a:cubicBezTo>
                    <a:pt x="287" y="75"/>
                    <a:pt x="287" y="96"/>
                    <a:pt x="287" y="118"/>
                  </a:cubicBezTo>
                  <a:cubicBezTo>
                    <a:pt x="255" y="95"/>
                    <a:pt x="212" y="85"/>
                    <a:pt x="174" y="87"/>
                  </a:cubicBezTo>
                  <a:cubicBezTo>
                    <a:pt x="145" y="88"/>
                    <a:pt x="101" y="102"/>
                    <a:pt x="108" y="139"/>
                  </a:cubicBezTo>
                  <a:cubicBezTo>
                    <a:pt x="114" y="170"/>
                    <a:pt x="158" y="185"/>
                    <a:pt x="183" y="196"/>
                  </a:cubicBezTo>
                  <a:cubicBezTo>
                    <a:pt x="219" y="211"/>
                    <a:pt x="256" y="227"/>
                    <a:pt x="281" y="258"/>
                  </a:cubicBezTo>
                  <a:cubicBezTo>
                    <a:pt x="330" y="317"/>
                    <a:pt x="307" y="412"/>
                    <a:pt x="240" y="445"/>
                  </a:cubicBezTo>
                  <a:cubicBezTo>
                    <a:pt x="173" y="478"/>
                    <a:pt x="70" y="475"/>
                    <a:pt x="4" y="442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4507497" y="5237110"/>
            <a:ext cx="917575" cy="1104900"/>
            <a:chOff x="6501606" y="6933407"/>
            <a:chExt cx="917575" cy="1104900"/>
          </a:xfrm>
        </p:grpSpPr>
        <p:sp>
          <p:nvSpPr>
            <p:cNvPr id="307" name="Freeform 185"/>
            <p:cNvSpPr>
              <a:spLocks/>
            </p:cNvSpPr>
            <p:nvPr/>
          </p:nvSpPr>
          <p:spPr bwMode="auto">
            <a:xfrm>
              <a:off x="6658769" y="7990682"/>
              <a:ext cx="41275" cy="47625"/>
            </a:xfrm>
            <a:custGeom>
              <a:avLst/>
              <a:gdLst>
                <a:gd name="T0" fmla="*/ 150 w 153"/>
                <a:gd name="T1" fmla="*/ 146 h 174"/>
                <a:gd name="T2" fmla="*/ 21 w 153"/>
                <a:gd name="T3" fmla="*/ 59 h 174"/>
                <a:gd name="T4" fmla="*/ 91 w 153"/>
                <a:gd name="T5" fmla="*/ 2 h 174"/>
                <a:gd name="T6" fmla="*/ 145 w 153"/>
                <a:gd name="T7" fmla="*/ 5 h 174"/>
                <a:gd name="T8" fmla="*/ 150 w 153"/>
                <a:gd name="T9" fmla="*/ 26 h 174"/>
                <a:gd name="T10" fmla="*/ 40 w 153"/>
                <a:gd name="T11" fmla="*/ 74 h 174"/>
                <a:gd name="T12" fmla="*/ 150 w 153"/>
                <a:gd name="T13" fmla="*/ 129 h 174"/>
                <a:gd name="T14" fmla="*/ 150 w 153"/>
                <a:gd name="T15" fmla="*/ 14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4">
                  <a:moveTo>
                    <a:pt x="150" y="146"/>
                  </a:moveTo>
                  <a:cubicBezTo>
                    <a:pt x="87" y="174"/>
                    <a:pt x="0" y="136"/>
                    <a:pt x="21" y="59"/>
                  </a:cubicBezTo>
                  <a:cubicBezTo>
                    <a:pt x="30" y="27"/>
                    <a:pt x="59" y="7"/>
                    <a:pt x="91" y="2"/>
                  </a:cubicBezTo>
                  <a:cubicBezTo>
                    <a:pt x="108" y="0"/>
                    <a:pt x="128" y="0"/>
                    <a:pt x="145" y="5"/>
                  </a:cubicBezTo>
                  <a:cubicBezTo>
                    <a:pt x="153" y="8"/>
                    <a:pt x="150" y="18"/>
                    <a:pt x="150" y="26"/>
                  </a:cubicBezTo>
                  <a:cubicBezTo>
                    <a:pt x="107" y="5"/>
                    <a:pt x="44" y="20"/>
                    <a:pt x="40" y="74"/>
                  </a:cubicBezTo>
                  <a:cubicBezTo>
                    <a:pt x="36" y="135"/>
                    <a:pt x="103" y="153"/>
                    <a:pt x="150" y="129"/>
                  </a:cubicBezTo>
                  <a:cubicBezTo>
                    <a:pt x="150" y="135"/>
                    <a:pt x="150" y="141"/>
                    <a:pt x="150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86"/>
            <p:cNvSpPr>
              <a:spLocks noEditPoints="1"/>
            </p:cNvSpPr>
            <p:nvPr/>
          </p:nvSpPr>
          <p:spPr bwMode="auto">
            <a:xfrm>
              <a:off x="6704806" y="7990682"/>
              <a:ext cx="46038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5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0"/>
                    <a:pt x="82" y="140"/>
                  </a:cubicBezTo>
                  <a:cubicBezTo>
                    <a:pt x="119" y="140"/>
                    <a:pt x="145" y="117"/>
                    <a:pt x="145" y="80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87"/>
            <p:cNvSpPr>
              <a:spLocks/>
            </p:cNvSpPr>
            <p:nvPr/>
          </p:nvSpPr>
          <p:spPr bwMode="auto">
            <a:xfrm>
              <a:off x="6758781" y="7990682"/>
              <a:ext cx="50800" cy="41275"/>
            </a:xfrm>
            <a:custGeom>
              <a:avLst/>
              <a:gdLst>
                <a:gd name="T0" fmla="*/ 181 w 184"/>
                <a:gd name="T1" fmla="*/ 154 h 157"/>
                <a:gd name="T2" fmla="*/ 161 w 184"/>
                <a:gd name="T3" fmla="*/ 151 h 157"/>
                <a:gd name="T4" fmla="*/ 161 w 184"/>
                <a:gd name="T5" fmla="*/ 113 h 157"/>
                <a:gd name="T6" fmla="*/ 162 w 184"/>
                <a:gd name="T7" fmla="*/ 25 h 157"/>
                <a:gd name="T8" fmla="*/ 129 w 184"/>
                <a:gd name="T9" fmla="*/ 91 h 157"/>
                <a:gd name="T10" fmla="*/ 105 w 184"/>
                <a:gd name="T11" fmla="*/ 136 h 157"/>
                <a:gd name="T12" fmla="*/ 93 w 184"/>
                <a:gd name="T13" fmla="*/ 154 h 157"/>
                <a:gd name="T14" fmla="*/ 79 w 184"/>
                <a:gd name="T15" fmla="*/ 139 h 157"/>
                <a:gd name="T16" fmla="*/ 56 w 184"/>
                <a:gd name="T17" fmla="*/ 95 h 157"/>
                <a:gd name="T18" fmla="*/ 21 w 184"/>
                <a:gd name="T19" fmla="*/ 25 h 157"/>
                <a:gd name="T20" fmla="*/ 22 w 184"/>
                <a:gd name="T21" fmla="*/ 153 h 157"/>
                <a:gd name="T22" fmla="*/ 2 w 184"/>
                <a:gd name="T23" fmla="*/ 154 h 157"/>
                <a:gd name="T24" fmla="*/ 2 w 184"/>
                <a:gd name="T25" fmla="*/ 141 h 157"/>
                <a:gd name="T26" fmla="*/ 2 w 184"/>
                <a:gd name="T27" fmla="*/ 66 h 157"/>
                <a:gd name="T28" fmla="*/ 2 w 184"/>
                <a:gd name="T29" fmla="*/ 7 h 157"/>
                <a:gd name="T30" fmla="*/ 31 w 184"/>
                <a:gd name="T31" fmla="*/ 9 h 157"/>
                <a:gd name="T32" fmla="*/ 64 w 184"/>
                <a:gd name="T33" fmla="*/ 72 h 157"/>
                <a:gd name="T34" fmla="*/ 91 w 184"/>
                <a:gd name="T35" fmla="*/ 126 h 157"/>
                <a:gd name="T36" fmla="*/ 131 w 184"/>
                <a:gd name="T37" fmla="*/ 50 h 157"/>
                <a:gd name="T38" fmla="*/ 152 w 184"/>
                <a:gd name="T39" fmla="*/ 10 h 157"/>
                <a:gd name="T40" fmla="*/ 179 w 184"/>
                <a:gd name="T41" fmla="*/ 4 h 157"/>
                <a:gd name="T42" fmla="*/ 181 w 184"/>
                <a:gd name="T43" fmla="*/ 74 h 157"/>
                <a:gd name="T44" fmla="*/ 181 w 184"/>
                <a:gd name="T45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57">
                  <a:moveTo>
                    <a:pt x="181" y="154"/>
                  </a:moveTo>
                  <a:cubicBezTo>
                    <a:pt x="176" y="154"/>
                    <a:pt x="161" y="157"/>
                    <a:pt x="161" y="151"/>
                  </a:cubicBezTo>
                  <a:cubicBezTo>
                    <a:pt x="161" y="138"/>
                    <a:pt x="161" y="125"/>
                    <a:pt x="161" y="113"/>
                  </a:cubicBezTo>
                  <a:cubicBezTo>
                    <a:pt x="161" y="83"/>
                    <a:pt x="159" y="54"/>
                    <a:pt x="162" y="25"/>
                  </a:cubicBezTo>
                  <a:cubicBezTo>
                    <a:pt x="152" y="47"/>
                    <a:pt x="141" y="69"/>
                    <a:pt x="129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3" y="142"/>
                    <a:pt x="100" y="154"/>
                    <a:pt x="93" y="154"/>
                  </a:cubicBezTo>
                  <a:cubicBezTo>
                    <a:pt x="83" y="154"/>
                    <a:pt x="83" y="147"/>
                    <a:pt x="79" y="139"/>
                  </a:cubicBezTo>
                  <a:cubicBezTo>
                    <a:pt x="71" y="124"/>
                    <a:pt x="63" y="110"/>
                    <a:pt x="56" y="95"/>
                  </a:cubicBezTo>
                  <a:cubicBezTo>
                    <a:pt x="43" y="72"/>
                    <a:pt x="30" y="48"/>
                    <a:pt x="21" y="25"/>
                  </a:cubicBezTo>
                  <a:cubicBezTo>
                    <a:pt x="25" y="67"/>
                    <a:pt x="22" y="111"/>
                    <a:pt x="22" y="153"/>
                  </a:cubicBezTo>
                  <a:cubicBezTo>
                    <a:pt x="22" y="153"/>
                    <a:pt x="3" y="155"/>
                    <a:pt x="2" y="154"/>
                  </a:cubicBezTo>
                  <a:cubicBezTo>
                    <a:pt x="0" y="152"/>
                    <a:pt x="2" y="143"/>
                    <a:pt x="2" y="141"/>
                  </a:cubicBezTo>
                  <a:cubicBezTo>
                    <a:pt x="2" y="116"/>
                    <a:pt x="2" y="91"/>
                    <a:pt x="2" y="66"/>
                  </a:cubicBezTo>
                  <a:cubicBezTo>
                    <a:pt x="2" y="47"/>
                    <a:pt x="2" y="27"/>
                    <a:pt x="2" y="7"/>
                  </a:cubicBezTo>
                  <a:cubicBezTo>
                    <a:pt x="2" y="1"/>
                    <a:pt x="28" y="2"/>
                    <a:pt x="31" y="9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3" y="90"/>
                    <a:pt x="85" y="108"/>
                    <a:pt x="91" y="126"/>
                  </a:cubicBezTo>
                  <a:cubicBezTo>
                    <a:pt x="107" y="104"/>
                    <a:pt x="118" y="74"/>
                    <a:pt x="131" y="50"/>
                  </a:cubicBezTo>
                  <a:cubicBezTo>
                    <a:pt x="138" y="37"/>
                    <a:pt x="145" y="24"/>
                    <a:pt x="152" y="10"/>
                  </a:cubicBezTo>
                  <a:cubicBezTo>
                    <a:pt x="157" y="0"/>
                    <a:pt x="168" y="4"/>
                    <a:pt x="179" y="4"/>
                  </a:cubicBezTo>
                  <a:cubicBezTo>
                    <a:pt x="184" y="4"/>
                    <a:pt x="181" y="67"/>
                    <a:pt x="181" y="74"/>
                  </a:cubicBezTo>
                  <a:cubicBezTo>
                    <a:pt x="181" y="100"/>
                    <a:pt x="181" y="127"/>
                    <a:pt x="181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88"/>
            <p:cNvSpPr>
              <a:spLocks noEditPoints="1"/>
            </p:cNvSpPr>
            <p:nvPr/>
          </p:nvSpPr>
          <p:spPr bwMode="auto">
            <a:xfrm>
              <a:off x="6819106" y="7990682"/>
              <a:ext cx="34925" cy="42862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4 w 126"/>
                <a:gd name="T5" fmla="*/ 146 h 156"/>
                <a:gd name="T6" fmla="*/ 4 w 126"/>
                <a:gd name="T7" fmla="*/ 25 h 156"/>
                <a:gd name="T8" fmla="*/ 9 w 126"/>
                <a:gd name="T9" fmla="*/ 2 h 156"/>
                <a:gd name="T10" fmla="*/ 75 w 126"/>
                <a:gd name="T11" fmla="*/ 5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5 h 156"/>
                <a:gd name="T20" fmla="*/ 26 w 126"/>
                <a:gd name="T21" fmla="*/ 79 h 156"/>
                <a:gd name="T22" fmla="*/ 52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3"/>
                    <a:pt x="25" y="130"/>
                    <a:pt x="25" y="147"/>
                  </a:cubicBezTo>
                  <a:cubicBezTo>
                    <a:pt x="25" y="155"/>
                    <a:pt x="4" y="156"/>
                    <a:pt x="4" y="146"/>
                  </a:cubicBezTo>
                  <a:cubicBezTo>
                    <a:pt x="4" y="106"/>
                    <a:pt x="4" y="65"/>
                    <a:pt x="4" y="25"/>
                  </a:cubicBezTo>
                  <a:cubicBezTo>
                    <a:pt x="4" y="17"/>
                    <a:pt x="0" y="2"/>
                    <a:pt x="9" y="2"/>
                  </a:cubicBezTo>
                  <a:cubicBezTo>
                    <a:pt x="31" y="2"/>
                    <a:pt x="54" y="0"/>
                    <a:pt x="75" y="5"/>
                  </a:cubicBezTo>
                  <a:cubicBezTo>
                    <a:pt x="109" y="12"/>
                    <a:pt x="126" y="52"/>
                    <a:pt x="99" y="78"/>
                  </a:cubicBezTo>
                  <a:cubicBezTo>
                    <a:pt x="79" y="97"/>
                    <a:pt x="50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4"/>
                    <a:pt x="25" y="49"/>
                    <a:pt x="25" y="65"/>
                  </a:cubicBezTo>
                  <a:cubicBezTo>
                    <a:pt x="25" y="66"/>
                    <a:pt x="24" y="79"/>
                    <a:pt x="26" y="79"/>
                  </a:cubicBezTo>
                  <a:cubicBezTo>
                    <a:pt x="35" y="79"/>
                    <a:pt x="43" y="80"/>
                    <a:pt x="52" y="79"/>
                  </a:cubicBezTo>
                  <a:cubicBezTo>
                    <a:pt x="76" y="78"/>
                    <a:pt x="107" y="51"/>
                    <a:pt x="83" y="28"/>
                  </a:cubicBezTo>
                  <a:cubicBezTo>
                    <a:pt x="69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89"/>
            <p:cNvSpPr>
              <a:spLocks noEditPoints="1"/>
            </p:cNvSpPr>
            <p:nvPr/>
          </p:nvSpPr>
          <p:spPr bwMode="auto">
            <a:xfrm>
              <a:off x="6854031" y="7990682"/>
              <a:ext cx="41275" cy="41275"/>
            </a:xfrm>
            <a:custGeom>
              <a:avLst/>
              <a:gdLst>
                <a:gd name="T0" fmla="*/ 156 w 156"/>
                <a:gd name="T1" fmla="*/ 150 h 152"/>
                <a:gd name="T2" fmla="*/ 133 w 156"/>
                <a:gd name="T3" fmla="*/ 149 h 152"/>
                <a:gd name="T4" fmla="*/ 120 w 156"/>
                <a:gd name="T5" fmla="*/ 121 h 152"/>
                <a:gd name="T6" fmla="*/ 111 w 156"/>
                <a:gd name="T7" fmla="*/ 108 h 152"/>
                <a:gd name="T8" fmla="*/ 79 w 156"/>
                <a:gd name="T9" fmla="*/ 108 h 152"/>
                <a:gd name="T10" fmla="*/ 45 w 156"/>
                <a:gd name="T11" fmla="*/ 108 h 152"/>
                <a:gd name="T12" fmla="*/ 36 w 156"/>
                <a:gd name="T13" fmla="*/ 118 h 152"/>
                <a:gd name="T14" fmla="*/ 23 w 156"/>
                <a:gd name="T15" fmla="*/ 148 h 152"/>
                <a:gd name="T16" fmla="*/ 0 w 156"/>
                <a:gd name="T17" fmla="*/ 150 h 152"/>
                <a:gd name="T18" fmla="*/ 36 w 156"/>
                <a:gd name="T19" fmla="*/ 70 h 152"/>
                <a:gd name="T20" fmla="*/ 59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8 w 156"/>
                <a:gd name="T27" fmla="*/ 67 h 152"/>
                <a:gd name="T28" fmla="*/ 156 w 156"/>
                <a:gd name="T29" fmla="*/ 150 h 152"/>
                <a:gd name="T30" fmla="*/ 108 w 156"/>
                <a:gd name="T31" fmla="*/ 92 h 152"/>
                <a:gd name="T32" fmla="*/ 78 w 156"/>
                <a:gd name="T33" fmla="*/ 19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50"/>
                  </a:moveTo>
                  <a:cubicBezTo>
                    <a:pt x="153" y="150"/>
                    <a:pt x="134" y="151"/>
                    <a:pt x="133" y="149"/>
                  </a:cubicBezTo>
                  <a:cubicBezTo>
                    <a:pt x="129" y="140"/>
                    <a:pt x="125" y="130"/>
                    <a:pt x="120" y="121"/>
                  </a:cubicBezTo>
                  <a:cubicBezTo>
                    <a:pt x="118" y="115"/>
                    <a:pt x="117" y="108"/>
                    <a:pt x="111" y="108"/>
                  </a:cubicBezTo>
                  <a:cubicBezTo>
                    <a:pt x="101" y="108"/>
                    <a:pt x="90" y="108"/>
                    <a:pt x="79" y="108"/>
                  </a:cubicBezTo>
                  <a:cubicBezTo>
                    <a:pt x="68" y="108"/>
                    <a:pt x="57" y="108"/>
                    <a:pt x="45" y="108"/>
                  </a:cubicBezTo>
                  <a:cubicBezTo>
                    <a:pt x="38" y="108"/>
                    <a:pt x="39" y="111"/>
                    <a:pt x="36" y="118"/>
                  </a:cubicBezTo>
                  <a:cubicBezTo>
                    <a:pt x="32" y="128"/>
                    <a:pt x="27" y="138"/>
                    <a:pt x="23" y="148"/>
                  </a:cubicBezTo>
                  <a:cubicBezTo>
                    <a:pt x="22" y="152"/>
                    <a:pt x="4" y="150"/>
                    <a:pt x="0" y="150"/>
                  </a:cubicBezTo>
                  <a:cubicBezTo>
                    <a:pt x="12" y="123"/>
                    <a:pt x="24" y="97"/>
                    <a:pt x="36" y="70"/>
                  </a:cubicBezTo>
                  <a:cubicBezTo>
                    <a:pt x="44" y="52"/>
                    <a:pt x="51" y="35"/>
                    <a:pt x="59" y="17"/>
                  </a:cubicBezTo>
                  <a:cubicBezTo>
                    <a:pt x="65" y="6"/>
                    <a:pt x="63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50"/>
                    <a:pt x="118" y="67"/>
                  </a:cubicBezTo>
                  <a:cubicBezTo>
                    <a:pt x="131" y="94"/>
                    <a:pt x="144" y="122"/>
                    <a:pt x="156" y="150"/>
                  </a:cubicBezTo>
                  <a:close/>
                  <a:moveTo>
                    <a:pt x="108" y="92"/>
                  </a:moveTo>
                  <a:cubicBezTo>
                    <a:pt x="98" y="69"/>
                    <a:pt x="83" y="44"/>
                    <a:pt x="78" y="19"/>
                  </a:cubicBezTo>
                  <a:cubicBezTo>
                    <a:pt x="69" y="43"/>
                    <a:pt x="57" y="68"/>
                    <a:pt x="47" y="92"/>
                  </a:cubicBezTo>
                  <a:cubicBezTo>
                    <a:pt x="67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90"/>
            <p:cNvSpPr>
              <a:spLocks/>
            </p:cNvSpPr>
            <p:nvPr/>
          </p:nvSpPr>
          <p:spPr bwMode="auto">
            <a:xfrm>
              <a:off x="6901656" y="7990682"/>
              <a:ext cx="39688" cy="42862"/>
            </a:xfrm>
            <a:custGeom>
              <a:avLst/>
              <a:gdLst>
                <a:gd name="T0" fmla="*/ 145 w 145"/>
                <a:gd name="T1" fmla="*/ 154 h 158"/>
                <a:gd name="T2" fmla="*/ 116 w 145"/>
                <a:gd name="T3" fmla="*/ 149 h 158"/>
                <a:gd name="T4" fmla="*/ 84 w 145"/>
                <a:gd name="T5" fmla="*/ 107 h 158"/>
                <a:gd name="T6" fmla="*/ 23 w 145"/>
                <a:gd name="T7" fmla="*/ 25 h 158"/>
                <a:gd name="T8" fmla="*/ 24 w 145"/>
                <a:gd name="T9" fmla="*/ 89 h 158"/>
                <a:gd name="T10" fmla="*/ 24 w 145"/>
                <a:gd name="T11" fmla="*/ 153 h 158"/>
                <a:gd name="T12" fmla="*/ 3 w 145"/>
                <a:gd name="T13" fmla="*/ 153 h 158"/>
                <a:gd name="T14" fmla="*/ 3 w 145"/>
                <a:gd name="T15" fmla="*/ 134 h 158"/>
                <a:gd name="T16" fmla="*/ 3 w 145"/>
                <a:gd name="T17" fmla="*/ 49 h 158"/>
                <a:gd name="T18" fmla="*/ 5 w 145"/>
                <a:gd name="T19" fmla="*/ 4 h 158"/>
                <a:gd name="T20" fmla="*/ 30 w 145"/>
                <a:gd name="T21" fmla="*/ 5 h 158"/>
                <a:gd name="T22" fmla="*/ 43 w 145"/>
                <a:gd name="T23" fmla="*/ 23 h 158"/>
                <a:gd name="T24" fmla="*/ 125 w 145"/>
                <a:gd name="T25" fmla="*/ 131 h 158"/>
                <a:gd name="T26" fmla="*/ 124 w 145"/>
                <a:gd name="T27" fmla="*/ 48 h 158"/>
                <a:gd name="T28" fmla="*/ 124 w 145"/>
                <a:gd name="T29" fmla="*/ 7 h 158"/>
                <a:gd name="T30" fmla="*/ 145 w 145"/>
                <a:gd name="T31" fmla="*/ 5 h 158"/>
                <a:gd name="T32" fmla="*/ 145 w 145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8">
                  <a:moveTo>
                    <a:pt x="145" y="154"/>
                  </a:moveTo>
                  <a:cubicBezTo>
                    <a:pt x="135" y="154"/>
                    <a:pt x="122" y="158"/>
                    <a:pt x="116" y="149"/>
                  </a:cubicBezTo>
                  <a:cubicBezTo>
                    <a:pt x="106" y="135"/>
                    <a:pt x="95" y="121"/>
                    <a:pt x="84" y="107"/>
                  </a:cubicBezTo>
                  <a:cubicBezTo>
                    <a:pt x="64" y="80"/>
                    <a:pt x="43" y="52"/>
                    <a:pt x="23" y="25"/>
                  </a:cubicBezTo>
                  <a:cubicBezTo>
                    <a:pt x="27" y="45"/>
                    <a:pt x="24" y="69"/>
                    <a:pt x="24" y="89"/>
                  </a:cubicBezTo>
                  <a:cubicBezTo>
                    <a:pt x="24" y="110"/>
                    <a:pt x="24" y="132"/>
                    <a:pt x="24" y="153"/>
                  </a:cubicBezTo>
                  <a:cubicBezTo>
                    <a:pt x="24" y="153"/>
                    <a:pt x="3" y="154"/>
                    <a:pt x="3" y="153"/>
                  </a:cubicBezTo>
                  <a:cubicBezTo>
                    <a:pt x="3" y="147"/>
                    <a:pt x="3" y="140"/>
                    <a:pt x="3" y="134"/>
                  </a:cubicBezTo>
                  <a:cubicBezTo>
                    <a:pt x="3" y="105"/>
                    <a:pt x="3" y="77"/>
                    <a:pt x="3" y="49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2"/>
                    <a:pt x="30" y="5"/>
                  </a:cubicBezTo>
                  <a:cubicBezTo>
                    <a:pt x="35" y="11"/>
                    <a:pt x="39" y="17"/>
                    <a:pt x="43" y="23"/>
                  </a:cubicBezTo>
                  <a:cubicBezTo>
                    <a:pt x="71" y="59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1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91"/>
            <p:cNvSpPr>
              <a:spLocks/>
            </p:cNvSpPr>
            <p:nvPr/>
          </p:nvSpPr>
          <p:spPr bwMode="auto">
            <a:xfrm>
              <a:off x="6947694" y="7990682"/>
              <a:ext cx="36513" cy="41275"/>
            </a:xfrm>
            <a:custGeom>
              <a:avLst/>
              <a:gdLst>
                <a:gd name="T0" fmla="*/ 135 w 135"/>
                <a:gd name="T1" fmla="*/ 2 h 155"/>
                <a:gd name="T2" fmla="*/ 83 w 135"/>
                <a:gd name="T3" fmla="*/ 87 h 155"/>
                <a:gd name="T4" fmla="*/ 77 w 135"/>
                <a:gd name="T5" fmla="*/ 115 h 155"/>
                <a:gd name="T6" fmla="*/ 77 w 135"/>
                <a:gd name="T7" fmla="*/ 145 h 155"/>
                <a:gd name="T8" fmla="*/ 69 w 135"/>
                <a:gd name="T9" fmla="*/ 152 h 155"/>
                <a:gd name="T10" fmla="*/ 57 w 135"/>
                <a:gd name="T11" fmla="*/ 147 h 155"/>
                <a:gd name="T12" fmla="*/ 57 w 135"/>
                <a:gd name="T13" fmla="*/ 119 h 155"/>
                <a:gd name="T14" fmla="*/ 52 w 135"/>
                <a:gd name="T15" fmla="*/ 89 h 155"/>
                <a:gd name="T16" fmla="*/ 0 w 135"/>
                <a:gd name="T17" fmla="*/ 2 h 155"/>
                <a:gd name="T18" fmla="*/ 24 w 135"/>
                <a:gd name="T19" fmla="*/ 3 h 155"/>
                <a:gd name="T20" fmla="*/ 38 w 135"/>
                <a:gd name="T21" fmla="*/ 27 h 155"/>
                <a:gd name="T22" fmla="*/ 67 w 135"/>
                <a:gd name="T23" fmla="*/ 79 h 155"/>
                <a:gd name="T24" fmla="*/ 98 w 135"/>
                <a:gd name="T25" fmla="*/ 27 h 155"/>
                <a:gd name="T26" fmla="*/ 113 w 135"/>
                <a:gd name="T27" fmla="*/ 3 h 155"/>
                <a:gd name="T28" fmla="*/ 135 w 135"/>
                <a:gd name="T29" fmla="*/ 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5">
                  <a:moveTo>
                    <a:pt x="135" y="2"/>
                  </a:moveTo>
                  <a:cubicBezTo>
                    <a:pt x="118" y="31"/>
                    <a:pt x="101" y="59"/>
                    <a:pt x="83" y="87"/>
                  </a:cubicBezTo>
                  <a:cubicBezTo>
                    <a:pt x="77" y="97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2"/>
                    <a:pt x="69" y="152"/>
                  </a:cubicBezTo>
                  <a:cubicBezTo>
                    <a:pt x="62" y="152"/>
                    <a:pt x="57" y="155"/>
                    <a:pt x="57" y="147"/>
                  </a:cubicBezTo>
                  <a:cubicBezTo>
                    <a:pt x="57" y="138"/>
                    <a:pt x="57" y="128"/>
                    <a:pt x="57" y="119"/>
                  </a:cubicBezTo>
                  <a:cubicBezTo>
                    <a:pt x="57" y="107"/>
                    <a:pt x="58" y="99"/>
                    <a:pt x="52" y="89"/>
                  </a:cubicBezTo>
                  <a:cubicBezTo>
                    <a:pt x="35" y="60"/>
                    <a:pt x="17" y="31"/>
                    <a:pt x="0" y="2"/>
                  </a:cubicBezTo>
                  <a:cubicBezTo>
                    <a:pt x="3" y="2"/>
                    <a:pt x="22" y="0"/>
                    <a:pt x="24" y="3"/>
                  </a:cubicBezTo>
                  <a:cubicBezTo>
                    <a:pt x="28" y="11"/>
                    <a:pt x="33" y="19"/>
                    <a:pt x="38" y="27"/>
                  </a:cubicBezTo>
                  <a:cubicBezTo>
                    <a:pt x="48" y="44"/>
                    <a:pt x="58" y="62"/>
                    <a:pt x="67" y="79"/>
                  </a:cubicBezTo>
                  <a:cubicBezTo>
                    <a:pt x="74" y="61"/>
                    <a:pt x="88" y="43"/>
                    <a:pt x="98" y="27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5" y="0"/>
                    <a:pt x="131" y="2"/>
                    <a:pt x="135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92"/>
            <p:cNvSpPr>
              <a:spLocks/>
            </p:cNvSpPr>
            <p:nvPr/>
          </p:nvSpPr>
          <p:spPr bwMode="auto">
            <a:xfrm>
              <a:off x="7003256" y="7990682"/>
              <a:ext cx="34925" cy="42862"/>
            </a:xfrm>
            <a:custGeom>
              <a:avLst/>
              <a:gdLst>
                <a:gd name="T0" fmla="*/ 17 w 131"/>
                <a:gd name="T1" fmla="*/ 147 h 160"/>
                <a:gd name="T2" fmla="*/ 17 w 131"/>
                <a:gd name="T3" fmla="*/ 126 h 160"/>
                <a:gd name="T4" fmla="*/ 102 w 131"/>
                <a:gd name="T5" fmla="*/ 116 h 160"/>
                <a:gd name="T6" fmla="*/ 23 w 131"/>
                <a:gd name="T7" fmla="*/ 59 h 160"/>
                <a:gd name="T8" fmla="*/ 67 w 131"/>
                <a:gd name="T9" fmla="*/ 2 h 160"/>
                <a:gd name="T10" fmla="*/ 113 w 131"/>
                <a:gd name="T11" fmla="*/ 5 h 160"/>
                <a:gd name="T12" fmla="*/ 116 w 131"/>
                <a:gd name="T13" fmla="*/ 26 h 160"/>
                <a:gd name="T14" fmla="*/ 40 w 131"/>
                <a:gd name="T15" fmla="*/ 34 h 160"/>
                <a:gd name="T16" fmla="*/ 106 w 131"/>
                <a:gd name="T17" fmla="*/ 85 h 160"/>
                <a:gd name="T18" fmla="*/ 105 w 131"/>
                <a:gd name="T19" fmla="*/ 146 h 160"/>
                <a:gd name="T20" fmla="*/ 17 w 131"/>
                <a:gd name="T21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60">
                  <a:moveTo>
                    <a:pt x="17" y="147"/>
                  </a:moveTo>
                  <a:cubicBezTo>
                    <a:pt x="17" y="140"/>
                    <a:pt x="17" y="133"/>
                    <a:pt x="17" y="126"/>
                  </a:cubicBezTo>
                  <a:cubicBezTo>
                    <a:pt x="34" y="139"/>
                    <a:pt x="102" y="153"/>
                    <a:pt x="102" y="116"/>
                  </a:cubicBezTo>
                  <a:cubicBezTo>
                    <a:pt x="102" y="86"/>
                    <a:pt x="39" y="81"/>
                    <a:pt x="23" y="59"/>
                  </a:cubicBezTo>
                  <a:cubicBezTo>
                    <a:pt x="0" y="28"/>
                    <a:pt x="41" y="4"/>
                    <a:pt x="67" y="2"/>
                  </a:cubicBezTo>
                  <a:cubicBezTo>
                    <a:pt x="82" y="0"/>
                    <a:pt x="99" y="0"/>
                    <a:pt x="113" y="5"/>
                  </a:cubicBezTo>
                  <a:cubicBezTo>
                    <a:pt x="120" y="7"/>
                    <a:pt x="116" y="20"/>
                    <a:pt x="116" y="26"/>
                  </a:cubicBezTo>
                  <a:cubicBezTo>
                    <a:pt x="99" y="16"/>
                    <a:pt x="48" y="7"/>
                    <a:pt x="40" y="34"/>
                  </a:cubicBezTo>
                  <a:cubicBezTo>
                    <a:pt x="31" y="62"/>
                    <a:pt x="90" y="74"/>
                    <a:pt x="106" y="85"/>
                  </a:cubicBezTo>
                  <a:cubicBezTo>
                    <a:pt x="128" y="101"/>
                    <a:pt x="131" y="132"/>
                    <a:pt x="105" y="146"/>
                  </a:cubicBezTo>
                  <a:cubicBezTo>
                    <a:pt x="82" y="159"/>
                    <a:pt x="40" y="160"/>
                    <a:pt x="17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93"/>
            <p:cNvSpPr>
              <a:spLocks/>
            </p:cNvSpPr>
            <p:nvPr/>
          </p:nvSpPr>
          <p:spPr bwMode="auto">
            <a:xfrm>
              <a:off x="7044531" y="7990682"/>
              <a:ext cx="26988" cy="41275"/>
            </a:xfrm>
            <a:custGeom>
              <a:avLst/>
              <a:gdLst>
                <a:gd name="T0" fmla="*/ 93 w 97"/>
                <a:gd name="T1" fmla="*/ 151 h 151"/>
                <a:gd name="T2" fmla="*/ 28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6 h 151"/>
                <a:gd name="T10" fmla="*/ 2 w 97"/>
                <a:gd name="T11" fmla="*/ 19 h 151"/>
                <a:gd name="T12" fmla="*/ 2 w 97"/>
                <a:gd name="T13" fmla="*/ 1 h 151"/>
                <a:gd name="T14" fmla="*/ 23 w 97"/>
                <a:gd name="T15" fmla="*/ 3 h 151"/>
                <a:gd name="T16" fmla="*/ 23 w 97"/>
                <a:gd name="T17" fmla="*/ 27 h 151"/>
                <a:gd name="T18" fmla="*/ 23 w 97"/>
                <a:gd name="T19" fmla="*/ 113 h 151"/>
                <a:gd name="T20" fmla="*/ 23 w 97"/>
                <a:gd name="T21" fmla="*/ 134 h 151"/>
                <a:gd name="T22" fmla="*/ 45 w 97"/>
                <a:gd name="T23" fmla="*/ 135 h 151"/>
                <a:gd name="T24" fmla="*/ 85 w 97"/>
                <a:gd name="T25" fmla="*/ 135 h 151"/>
                <a:gd name="T26" fmla="*/ 93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3" y="151"/>
                  </a:moveTo>
                  <a:cubicBezTo>
                    <a:pt x="71" y="151"/>
                    <a:pt x="50" y="151"/>
                    <a:pt x="28" y="151"/>
                  </a:cubicBezTo>
                  <a:cubicBezTo>
                    <a:pt x="19" y="151"/>
                    <a:pt x="11" y="151"/>
                    <a:pt x="2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09"/>
                    <a:pt x="2" y="83"/>
                    <a:pt x="2" y="56"/>
                  </a:cubicBezTo>
                  <a:cubicBezTo>
                    <a:pt x="2" y="44"/>
                    <a:pt x="2" y="31"/>
                    <a:pt x="2" y="19"/>
                  </a:cubicBezTo>
                  <a:cubicBezTo>
                    <a:pt x="2" y="16"/>
                    <a:pt x="0" y="4"/>
                    <a:pt x="2" y="1"/>
                  </a:cubicBezTo>
                  <a:cubicBezTo>
                    <a:pt x="4" y="0"/>
                    <a:pt x="23" y="1"/>
                    <a:pt x="23" y="3"/>
                  </a:cubicBezTo>
                  <a:cubicBezTo>
                    <a:pt x="23" y="11"/>
                    <a:pt x="23" y="19"/>
                    <a:pt x="23" y="27"/>
                  </a:cubicBezTo>
                  <a:cubicBezTo>
                    <a:pt x="23" y="55"/>
                    <a:pt x="23" y="84"/>
                    <a:pt x="23" y="113"/>
                  </a:cubicBezTo>
                  <a:cubicBezTo>
                    <a:pt x="23" y="120"/>
                    <a:pt x="23" y="127"/>
                    <a:pt x="23" y="134"/>
                  </a:cubicBezTo>
                  <a:cubicBezTo>
                    <a:pt x="23" y="135"/>
                    <a:pt x="43" y="135"/>
                    <a:pt x="45" y="135"/>
                  </a:cubicBezTo>
                  <a:cubicBezTo>
                    <a:pt x="59" y="135"/>
                    <a:pt x="72" y="135"/>
                    <a:pt x="85" y="135"/>
                  </a:cubicBezTo>
                  <a:cubicBezTo>
                    <a:pt x="97" y="135"/>
                    <a:pt x="93" y="139"/>
                    <a:pt x="93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94"/>
            <p:cNvSpPr>
              <a:spLocks noEditPoints="1"/>
            </p:cNvSpPr>
            <p:nvPr/>
          </p:nvSpPr>
          <p:spPr bwMode="auto">
            <a:xfrm>
              <a:off x="7074694" y="7990682"/>
              <a:ext cx="44450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4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3" y="18"/>
                    <a:pt x="2" y="140"/>
                    <a:pt x="82" y="140"/>
                  </a:cubicBezTo>
                  <a:cubicBezTo>
                    <a:pt x="119" y="140"/>
                    <a:pt x="144" y="117"/>
                    <a:pt x="144" y="80"/>
                  </a:cubicBezTo>
                  <a:cubicBezTo>
                    <a:pt x="144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95"/>
            <p:cNvSpPr>
              <a:spLocks/>
            </p:cNvSpPr>
            <p:nvPr/>
          </p:nvSpPr>
          <p:spPr bwMode="auto">
            <a:xfrm>
              <a:off x="7123906" y="7990682"/>
              <a:ext cx="41275" cy="44450"/>
            </a:xfrm>
            <a:custGeom>
              <a:avLst/>
              <a:gdLst>
                <a:gd name="T0" fmla="*/ 149 w 151"/>
                <a:gd name="T1" fmla="*/ 142 h 162"/>
                <a:gd name="T2" fmla="*/ 42 w 151"/>
                <a:gd name="T3" fmla="*/ 144 h 162"/>
                <a:gd name="T4" fmla="*/ 9 w 151"/>
                <a:gd name="T5" fmla="*/ 58 h 162"/>
                <a:gd name="T6" fmla="*/ 85 w 151"/>
                <a:gd name="T7" fmla="*/ 1 h 162"/>
                <a:gd name="T8" fmla="*/ 136 w 151"/>
                <a:gd name="T9" fmla="*/ 6 h 162"/>
                <a:gd name="T10" fmla="*/ 145 w 151"/>
                <a:gd name="T11" fmla="*/ 28 h 162"/>
                <a:gd name="T12" fmla="*/ 50 w 151"/>
                <a:gd name="T13" fmla="*/ 31 h 162"/>
                <a:gd name="T14" fmla="*/ 41 w 151"/>
                <a:gd name="T15" fmla="*/ 119 h 162"/>
                <a:gd name="T16" fmla="*/ 81 w 151"/>
                <a:gd name="T17" fmla="*/ 139 h 162"/>
                <a:gd name="T18" fmla="*/ 128 w 151"/>
                <a:gd name="T19" fmla="*/ 132 h 162"/>
                <a:gd name="T20" fmla="*/ 127 w 151"/>
                <a:gd name="T21" fmla="*/ 91 h 162"/>
                <a:gd name="T22" fmla="*/ 99 w 151"/>
                <a:gd name="T23" fmla="*/ 91 h 162"/>
                <a:gd name="T24" fmla="*/ 90 w 151"/>
                <a:gd name="T25" fmla="*/ 81 h 162"/>
                <a:gd name="T26" fmla="*/ 99 w 151"/>
                <a:gd name="T27" fmla="*/ 75 h 162"/>
                <a:gd name="T28" fmla="*/ 130 w 151"/>
                <a:gd name="T29" fmla="*/ 75 h 162"/>
                <a:gd name="T30" fmla="*/ 149 w 151"/>
                <a:gd name="T31" fmla="*/ 75 h 162"/>
                <a:gd name="T32" fmla="*/ 149 w 151"/>
                <a:gd name="T33" fmla="*/ 91 h 162"/>
                <a:gd name="T34" fmla="*/ 149 w 151"/>
                <a:gd name="T35" fmla="*/ 14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2">
                  <a:moveTo>
                    <a:pt x="149" y="142"/>
                  </a:moveTo>
                  <a:cubicBezTo>
                    <a:pt x="117" y="158"/>
                    <a:pt x="73" y="162"/>
                    <a:pt x="42" y="144"/>
                  </a:cubicBezTo>
                  <a:cubicBezTo>
                    <a:pt x="12" y="126"/>
                    <a:pt x="0" y="91"/>
                    <a:pt x="9" y="58"/>
                  </a:cubicBezTo>
                  <a:cubicBezTo>
                    <a:pt x="18" y="24"/>
                    <a:pt x="52" y="5"/>
                    <a:pt x="85" y="1"/>
                  </a:cubicBezTo>
                  <a:cubicBezTo>
                    <a:pt x="102" y="0"/>
                    <a:pt x="120" y="1"/>
                    <a:pt x="136" y="6"/>
                  </a:cubicBezTo>
                  <a:cubicBezTo>
                    <a:pt x="149" y="9"/>
                    <a:pt x="145" y="16"/>
                    <a:pt x="145" y="28"/>
                  </a:cubicBezTo>
                  <a:cubicBezTo>
                    <a:pt x="118" y="13"/>
                    <a:pt x="76" y="11"/>
                    <a:pt x="50" y="31"/>
                  </a:cubicBezTo>
                  <a:cubicBezTo>
                    <a:pt x="24" y="51"/>
                    <a:pt x="19" y="94"/>
                    <a:pt x="41" y="119"/>
                  </a:cubicBezTo>
                  <a:cubicBezTo>
                    <a:pt x="52" y="131"/>
                    <a:pt x="66" y="137"/>
                    <a:pt x="81" y="139"/>
                  </a:cubicBezTo>
                  <a:cubicBezTo>
                    <a:pt x="86" y="139"/>
                    <a:pt x="128" y="140"/>
                    <a:pt x="128" y="132"/>
                  </a:cubicBezTo>
                  <a:cubicBezTo>
                    <a:pt x="128" y="126"/>
                    <a:pt x="130" y="91"/>
                    <a:pt x="127" y="91"/>
                  </a:cubicBezTo>
                  <a:cubicBezTo>
                    <a:pt x="117" y="91"/>
                    <a:pt x="108" y="91"/>
                    <a:pt x="99" y="91"/>
                  </a:cubicBezTo>
                  <a:cubicBezTo>
                    <a:pt x="89" y="91"/>
                    <a:pt x="90" y="91"/>
                    <a:pt x="90" y="81"/>
                  </a:cubicBezTo>
                  <a:cubicBezTo>
                    <a:pt x="90" y="73"/>
                    <a:pt x="91" y="75"/>
                    <a:pt x="99" y="75"/>
                  </a:cubicBezTo>
                  <a:cubicBezTo>
                    <a:pt x="110" y="75"/>
                    <a:pt x="120" y="75"/>
                    <a:pt x="130" y="75"/>
                  </a:cubicBezTo>
                  <a:cubicBezTo>
                    <a:pt x="133" y="75"/>
                    <a:pt x="147" y="73"/>
                    <a:pt x="149" y="75"/>
                  </a:cubicBezTo>
                  <a:cubicBezTo>
                    <a:pt x="151" y="76"/>
                    <a:pt x="149" y="89"/>
                    <a:pt x="149" y="91"/>
                  </a:cubicBezTo>
                  <a:cubicBezTo>
                    <a:pt x="149" y="108"/>
                    <a:pt x="149" y="125"/>
                    <a:pt x="149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96"/>
            <p:cNvSpPr>
              <a:spLocks noEditPoints="1"/>
            </p:cNvSpPr>
            <p:nvPr/>
          </p:nvSpPr>
          <p:spPr bwMode="auto">
            <a:xfrm>
              <a:off x="7169944" y="7990682"/>
              <a:ext cx="42863" cy="41275"/>
            </a:xfrm>
            <a:custGeom>
              <a:avLst/>
              <a:gdLst>
                <a:gd name="T0" fmla="*/ 157 w 157"/>
                <a:gd name="T1" fmla="*/ 150 h 152"/>
                <a:gd name="T2" fmla="*/ 134 w 157"/>
                <a:gd name="T3" fmla="*/ 149 h 152"/>
                <a:gd name="T4" fmla="*/ 121 w 157"/>
                <a:gd name="T5" fmla="*/ 121 h 152"/>
                <a:gd name="T6" fmla="*/ 112 w 157"/>
                <a:gd name="T7" fmla="*/ 108 h 152"/>
                <a:gd name="T8" fmla="*/ 80 w 157"/>
                <a:gd name="T9" fmla="*/ 108 h 152"/>
                <a:gd name="T10" fmla="*/ 46 w 157"/>
                <a:gd name="T11" fmla="*/ 108 h 152"/>
                <a:gd name="T12" fmla="*/ 37 w 157"/>
                <a:gd name="T13" fmla="*/ 118 h 152"/>
                <a:gd name="T14" fmla="*/ 24 w 157"/>
                <a:gd name="T15" fmla="*/ 148 h 152"/>
                <a:gd name="T16" fmla="*/ 0 w 157"/>
                <a:gd name="T17" fmla="*/ 150 h 152"/>
                <a:gd name="T18" fmla="*/ 36 w 157"/>
                <a:gd name="T19" fmla="*/ 70 h 152"/>
                <a:gd name="T20" fmla="*/ 60 w 157"/>
                <a:gd name="T21" fmla="*/ 17 h 152"/>
                <a:gd name="T22" fmla="*/ 77 w 157"/>
                <a:gd name="T23" fmla="*/ 0 h 152"/>
                <a:gd name="T24" fmla="*/ 96 w 157"/>
                <a:gd name="T25" fmla="*/ 15 h 152"/>
                <a:gd name="T26" fmla="*/ 119 w 157"/>
                <a:gd name="T27" fmla="*/ 67 h 152"/>
                <a:gd name="T28" fmla="*/ 157 w 157"/>
                <a:gd name="T29" fmla="*/ 150 h 152"/>
                <a:gd name="T30" fmla="*/ 109 w 157"/>
                <a:gd name="T31" fmla="*/ 92 h 152"/>
                <a:gd name="T32" fmla="*/ 78 w 157"/>
                <a:gd name="T33" fmla="*/ 19 h 152"/>
                <a:gd name="T34" fmla="*/ 48 w 157"/>
                <a:gd name="T35" fmla="*/ 92 h 152"/>
                <a:gd name="T36" fmla="*/ 109 w 157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2">
                  <a:moveTo>
                    <a:pt x="157" y="150"/>
                  </a:moveTo>
                  <a:cubicBezTo>
                    <a:pt x="154" y="150"/>
                    <a:pt x="135" y="151"/>
                    <a:pt x="134" y="149"/>
                  </a:cubicBezTo>
                  <a:cubicBezTo>
                    <a:pt x="130" y="140"/>
                    <a:pt x="126" y="130"/>
                    <a:pt x="121" y="121"/>
                  </a:cubicBezTo>
                  <a:cubicBezTo>
                    <a:pt x="119" y="115"/>
                    <a:pt x="118" y="108"/>
                    <a:pt x="112" y="108"/>
                  </a:cubicBezTo>
                  <a:cubicBezTo>
                    <a:pt x="101" y="108"/>
                    <a:pt x="91" y="108"/>
                    <a:pt x="80" y="108"/>
                  </a:cubicBezTo>
                  <a:cubicBezTo>
                    <a:pt x="69" y="108"/>
                    <a:pt x="57" y="108"/>
                    <a:pt x="46" y="108"/>
                  </a:cubicBezTo>
                  <a:cubicBezTo>
                    <a:pt x="39" y="108"/>
                    <a:pt x="40" y="111"/>
                    <a:pt x="37" y="118"/>
                  </a:cubicBezTo>
                  <a:cubicBezTo>
                    <a:pt x="33" y="128"/>
                    <a:pt x="28" y="138"/>
                    <a:pt x="24" y="148"/>
                  </a:cubicBezTo>
                  <a:cubicBezTo>
                    <a:pt x="22" y="152"/>
                    <a:pt x="5" y="150"/>
                    <a:pt x="0" y="150"/>
                  </a:cubicBezTo>
                  <a:cubicBezTo>
                    <a:pt x="12" y="123"/>
                    <a:pt x="24" y="97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7" y="0"/>
                  </a:cubicBezTo>
                  <a:cubicBezTo>
                    <a:pt x="92" y="0"/>
                    <a:pt x="90" y="2"/>
                    <a:pt x="96" y="15"/>
                  </a:cubicBezTo>
                  <a:cubicBezTo>
                    <a:pt x="104" y="32"/>
                    <a:pt x="112" y="50"/>
                    <a:pt x="119" y="67"/>
                  </a:cubicBezTo>
                  <a:cubicBezTo>
                    <a:pt x="132" y="94"/>
                    <a:pt x="144" y="122"/>
                    <a:pt x="157" y="150"/>
                  </a:cubicBezTo>
                  <a:close/>
                  <a:moveTo>
                    <a:pt x="109" y="92"/>
                  </a:moveTo>
                  <a:cubicBezTo>
                    <a:pt x="99" y="69"/>
                    <a:pt x="83" y="44"/>
                    <a:pt x="78" y="19"/>
                  </a:cubicBezTo>
                  <a:cubicBezTo>
                    <a:pt x="70" y="43"/>
                    <a:pt x="58" y="68"/>
                    <a:pt x="48" y="92"/>
                  </a:cubicBezTo>
                  <a:cubicBezTo>
                    <a:pt x="68" y="92"/>
                    <a:pt x="88" y="92"/>
                    <a:pt x="109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97"/>
            <p:cNvSpPr>
              <a:spLocks/>
            </p:cNvSpPr>
            <p:nvPr/>
          </p:nvSpPr>
          <p:spPr bwMode="auto">
            <a:xfrm>
              <a:off x="7219156" y="7990682"/>
              <a:ext cx="38100" cy="42862"/>
            </a:xfrm>
            <a:custGeom>
              <a:avLst/>
              <a:gdLst>
                <a:gd name="T0" fmla="*/ 145 w 145"/>
                <a:gd name="T1" fmla="*/ 154 h 158"/>
                <a:gd name="T2" fmla="*/ 116 w 145"/>
                <a:gd name="T3" fmla="*/ 149 h 158"/>
                <a:gd name="T4" fmla="*/ 84 w 145"/>
                <a:gd name="T5" fmla="*/ 107 h 158"/>
                <a:gd name="T6" fmla="*/ 22 w 145"/>
                <a:gd name="T7" fmla="*/ 25 h 158"/>
                <a:gd name="T8" fmla="*/ 23 w 145"/>
                <a:gd name="T9" fmla="*/ 89 h 158"/>
                <a:gd name="T10" fmla="*/ 23 w 145"/>
                <a:gd name="T11" fmla="*/ 153 h 158"/>
                <a:gd name="T12" fmla="*/ 3 w 145"/>
                <a:gd name="T13" fmla="*/ 153 h 158"/>
                <a:gd name="T14" fmla="*/ 3 w 145"/>
                <a:gd name="T15" fmla="*/ 134 h 158"/>
                <a:gd name="T16" fmla="*/ 3 w 145"/>
                <a:gd name="T17" fmla="*/ 49 h 158"/>
                <a:gd name="T18" fmla="*/ 5 w 145"/>
                <a:gd name="T19" fmla="*/ 4 h 158"/>
                <a:gd name="T20" fmla="*/ 30 w 145"/>
                <a:gd name="T21" fmla="*/ 5 h 158"/>
                <a:gd name="T22" fmla="*/ 43 w 145"/>
                <a:gd name="T23" fmla="*/ 23 h 158"/>
                <a:gd name="T24" fmla="*/ 125 w 145"/>
                <a:gd name="T25" fmla="*/ 131 h 158"/>
                <a:gd name="T26" fmla="*/ 124 w 145"/>
                <a:gd name="T27" fmla="*/ 48 h 158"/>
                <a:gd name="T28" fmla="*/ 124 w 145"/>
                <a:gd name="T29" fmla="*/ 7 h 158"/>
                <a:gd name="T30" fmla="*/ 145 w 145"/>
                <a:gd name="T31" fmla="*/ 5 h 158"/>
                <a:gd name="T32" fmla="*/ 145 w 145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8">
                  <a:moveTo>
                    <a:pt x="145" y="154"/>
                  </a:moveTo>
                  <a:cubicBezTo>
                    <a:pt x="135" y="154"/>
                    <a:pt x="122" y="158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3" y="80"/>
                    <a:pt x="43" y="52"/>
                    <a:pt x="22" y="25"/>
                  </a:cubicBezTo>
                  <a:cubicBezTo>
                    <a:pt x="27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7"/>
                    <a:pt x="3" y="140"/>
                    <a:pt x="3" y="134"/>
                  </a:cubicBezTo>
                  <a:cubicBezTo>
                    <a:pt x="3" y="105"/>
                    <a:pt x="3" y="77"/>
                    <a:pt x="3" y="49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8" y="2"/>
                    <a:pt x="30" y="5"/>
                  </a:cubicBezTo>
                  <a:cubicBezTo>
                    <a:pt x="35" y="11"/>
                    <a:pt x="39" y="17"/>
                    <a:pt x="43" y="23"/>
                  </a:cubicBezTo>
                  <a:cubicBezTo>
                    <a:pt x="70" y="59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1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98"/>
            <p:cNvSpPr>
              <a:spLocks/>
            </p:cNvSpPr>
            <p:nvPr/>
          </p:nvSpPr>
          <p:spPr bwMode="auto">
            <a:xfrm>
              <a:off x="6501606" y="6933407"/>
              <a:ext cx="917575" cy="812800"/>
            </a:xfrm>
            <a:custGeom>
              <a:avLst/>
              <a:gdLst>
                <a:gd name="T0" fmla="*/ 3036 w 3392"/>
                <a:gd name="T1" fmla="*/ 1327 h 3000"/>
                <a:gd name="T2" fmla="*/ 2766 w 3392"/>
                <a:gd name="T3" fmla="*/ 1297 h 3000"/>
                <a:gd name="T4" fmla="*/ 2474 w 3392"/>
                <a:gd name="T5" fmla="*/ 862 h 3000"/>
                <a:gd name="T6" fmla="*/ 2208 w 3392"/>
                <a:gd name="T7" fmla="*/ 1486 h 3000"/>
                <a:gd name="T8" fmla="*/ 1933 w 3392"/>
                <a:gd name="T9" fmla="*/ 756 h 3000"/>
                <a:gd name="T10" fmla="*/ 1678 w 3392"/>
                <a:gd name="T11" fmla="*/ 1361 h 3000"/>
                <a:gd name="T12" fmla="*/ 1474 w 3392"/>
                <a:gd name="T13" fmla="*/ 1052 h 3000"/>
                <a:gd name="T14" fmla="*/ 1267 w 3392"/>
                <a:gd name="T15" fmla="*/ 1359 h 3000"/>
                <a:gd name="T16" fmla="*/ 1025 w 3392"/>
                <a:gd name="T17" fmla="*/ 1214 h 3000"/>
                <a:gd name="T18" fmla="*/ 1025 w 3392"/>
                <a:gd name="T19" fmla="*/ 1688 h 3000"/>
                <a:gd name="T20" fmla="*/ 1281 w 3392"/>
                <a:gd name="T21" fmla="*/ 1541 h 3000"/>
                <a:gd name="T22" fmla="*/ 1412 w 3392"/>
                <a:gd name="T23" fmla="*/ 1510 h 3000"/>
                <a:gd name="T24" fmla="*/ 1503 w 3392"/>
                <a:gd name="T25" fmla="*/ 1420 h 3000"/>
                <a:gd name="T26" fmla="*/ 1739 w 3392"/>
                <a:gd name="T27" fmla="*/ 1798 h 3000"/>
                <a:gd name="T28" fmla="*/ 1951 w 3392"/>
                <a:gd name="T29" fmla="*/ 1297 h 3000"/>
                <a:gd name="T30" fmla="*/ 2223 w 3392"/>
                <a:gd name="T31" fmla="*/ 2019 h 3000"/>
                <a:gd name="T32" fmla="*/ 2541 w 3392"/>
                <a:gd name="T33" fmla="*/ 1275 h 3000"/>
                <a:gd name="T34" fmla="*/ 2718 w 3392"/>
                <a:gd name="T35" fmla="*/ 1511 h 3000"/>
                <a:gd name="T36" fmla="*/ 2904 w 3392"/>
                <a:gd name="T37" fmla="*/ 1537 h 3000"/>
                <a:gd name="T38" fmla="*/ 2764 w 3392"/>
                <a:gd name="T39" fmla="*/ 1686 h 3000"/>
                <a:gd name="T40" fmla="*/ 1669 w 3392"/>
                <a:gd name="T41" fmla="*/ 2687 h 3000"/>
                <a:gd name="T42" fmla="*/ 580 w 3392"/>
                <a:gd name="T43" fmla="*/ 1636 h 3000"/>
                <a:gd name="T44" fmla="*/ 961 w 3392"/>
                <a:gd name="T45" fmla="*/ 219 h 3000"/>
                <a:gd name="T46" fmla="*/ 1678 w 3392"/>
                <a:gd name="T47" fmla="*/ 736 h 3000"/>
                <a:gd name="T48" fmla="*/ 1791 w 3392"/>
                <a:gd name="T49" fmla="*/ 600 h 3000"/>
                <a:gd name="T50" fmla="*/ 3173 w 3392"/>
                <a:gd name="T51" fmla="*/ 991 h 3000"/>
                <a:gd name="T52" fmla="*/ 3199 w 3392"/>
                <a:gd name="T53" fmla="*/ 1104 h 3000"/>
                <a:gd name="T54" fmla="*/ 3389 w 3392"/>
                <a:gd name="T55" fmla="*/ 1068 h 3000"/>
                <a:gd name="T56" fmla="*/ 3112 w 3392"/>
                <a:gd name="T57" fmla="*/ 292 h 3000"/>
                <a:gd name="T58" fmla="*/ 1945 w 3392"/>
                <a:gd name="T59" fmla="*/ 136 h 3000"/>
                <a:gd name="T60" fmla="*/ 1672 w 3392"/>
                <a:gd name="T61" fmla="*/ 325 h 3000"/>
                <a:gd name="T62" fmla="*/ 961 w 3392"/>
                <a:gd name="T63" fmla="*/ 0 h 3000"/>
                <a:gd name="T64" fmla="*/ 0 w 3392"/>
                <a:gd name="T65" fmla="*/ 991 h 3000"/>
                <a:gd name="T66" fmla="*/ 421 w 3392"/>
                <a:gd name="T67" fmla="*/ 1787 h 3000"/>
                <a:gd name="T68" fmla="*/ 1621 w 3392"/>
                <a:gd name="T69" fmla="*/ 2941 h 3000"/>
                <a:gd name="T70" fmla="*/ 1722 w 3392"/>
                <a:gd name="T71" fmla="*/ 2986 h 3000"/>
                <a:gd name="T72" fmla="*/ 2924 w 3392"/>
                <a:gd name="T73" fmla="*/ 1836 h 3000"/>
                <a:gd name="T74" fmla="*/ 3262 w 3392"/>
                <a:gd name="T75" fmla="*/ 1437 h 3000"/>
                <a:gd name="T76" fmla="*/ 3286 w 3392"/>
                <a:gd name="T77" fmla="*/ 1323 h 3000"/>
                <a:gd name="T78" fmla="*/ 3074 w 3392"/>
                <a:gd name="T79" fmla="*/ 1325 h 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92" h="3000">
                  <a:moveTo>
                    <a:pt x="3074" y="1325"/>
                  </a:moveTo>
                  <a:cubicBezTo>
                    <a:pt x="3073" y="1326"/>
                    <a:pt x="3056" y="1327"/>
                    <a:pt x="3036" y="1327"/>
                  </a:cubicBezTo>
                  <a:cubicBezTo>
                    <a:pt x="2821" y="1328"/>
                    <a:pt x="2821" y="1328"/>
                    <a:pt x="2821" y="1328"/>
                  </a:cubicBezTo>
                  <a:cubicBezTo>
                    <a:pt x="2801" y="1328"/>
                    <a:pt x="2776" y="1314"/>
                    <a:pt x="2766" y="1297"/>
                  </a:cubicBezTo>
                  <a:cubicBezTo>
                    <a:pt x="2506" y="859"/>
                    <a:pt x="2506" y="859"/>
                    <a:pt x="2506" y="859"/>
                  </a:cubicBezTo>
                  <a:cubicBezTo>
                    <a:pt x="2496" y="842"/>
                    <a:pt x="2481" y="843"/>
                    <a:pt x="2474" y="862"/>
                  </a:cubicBezTo>
                  <a:cubicBezTo>
                    <a:pt x="2233" y="1486"/>
                    <a:pt x="2233" y="1486"/>
                    <a:pt x="2233" y="1486"/>
                  </a:cubicBezTo>
                  <a:cubicBezTo>
                    <a:pt x="2226" y="1505"/>
                    <a:pt x="2215" y="1505"/>
                    <a:pt x="2208" y="1486"/>
                  </a:cubicBezTo>
                  <a:cubicBezTo>
                    <a:pt x="1958" y="756"/>
                    <a:pt x="1958" y="756"/>
                    <a:pt x="1958" y="756"/>
                  </a:cubicBezTo>
                  <a:cubicBezTo>
                    <a:pt x="1951" y="737"/>
                    <a:pt x="1940" y="737"/>
                    <a:pt x="1933" y="756"/>
                  </a:cubicBezTo>
                  <a:cubicBezTo>
                    <a:pt x="1708" y="1359"/>
                    <a:pt x="1708" y="1359"/>
                    <a:pt x="1708" y="1359"/>
                  </a:cubicBezTo>
                  <a:cubicBezTo>
                    <a:pt x="1701" y="1378"/>
                    <a:pt x="1687" y="1379"/>
                    <a:pt x="1678" y="1361"/>
                  </a:cubicBezTo>
                  <a:cubicBezTo>
                    <a:pt x="1511" y="1053"/>
                    <a:pt x="1511" y="1053"/>
                    <a:pt x="1511" y="1053"/>
                  </a:cubicBezTo>
                  <a:cubicBezTo>
                    <a:pt x="1501" y="1035"/>
                    <a:pt x="1485" y="1035"/>
                    <a:pt x="1474" y="1052"/>
                  </a:cubicBezTo>
                  <a:cubicBezTo>
                    <a:pt x="1309" y="1327"/>
                    <a:pt x="1309" y="1327"/>
                    <a:pt x="1309" y="1327"/>
                  </a:cubicBezTo>
                  <a:cubicBezTo>
                    <a:pt x="1299" y="1345"/>
                    <a:pt x="1280" y="1359"/>
                    <a:pt x="1267" y="1359"/>
                  </a:cubicBezTo>
                  <a:cubicBezTo>
                    <a:pt x="1254" y="1358"/>
                    <a:pt x="1238" y="1343"/>
                    <a:pt x="1227" y="1326"/>
                  </a:cubicBezTo>
                  <a:cubicBezTo>
                    <a:pt x="1185" y="1259"/>
                    <a:pt x="1111" y="1214"/>
                    <a:pt x="1025" y="1214"/>
                  </a:cubicBezTo>
                  <a:cubicBezTo>
                    <a:pt x="895" y="1214"/>
                    <a:pt x="788" y="1320"/>
                    <a:pt x="788" y="1451"/>
                  </a:cubicBezTo>
                  <a:cubicBezTo>
                    <a:pt x="788" y="1582"/>
                    <a:pt x="895" y="1688"/>
                    <a:pt x="1025" y="1688"/>
                  </a:cubicBezTo>
                  <a:cubicBezTo>
                    <a:pt x="1112" y="1688"/>
                    <a:pt x="1187" y="1642"/>
                    <a:pt x="1228" y="1573"/>
                  </a:cubicBezTo>
                  <a:cubicBezTo>
                    <a:pt x="1239" y="1556"/>
                    <a:pt x="1261" y="1541"/>
                    <a:pt x="1281" y="1541"/>
                  </a:cubicBezTo>
                  <a:cubicBezTo>
                    <a:pt x="1357" y="1541"/>
                    <a:pt x="1357" y="1541"/>
                    <a:pt x="1357" y="1541"/>
                  </a:cubicBezTo>
                  <a:cubicBezTo>
                    <a:pt x="1377" y="1541"/>
                    <a:pt x="1401" y="1527"/>
                    <a:pt x="1412" y="1510"/>
                  </a:cubicBezTo>
                  <a:cubicBezTo>
                    <a:pt x="1466" y="1420"/>
                    <a:pt x="1466" y="1420"/>
                    <a:pt x="1466" y="1420"/>
                  </a:cubicBezTo>
                  <a:cubicBezTo>
                    <a:pt x="1477" y="1402"/>
                    <a:pt x="1493" y="1403"/>
                    <a:pt x="1503" y="1420"/>
                  </a:cubicBezTo>
                  <a:cubicBezTo>
                    <a:pt x="1708" y="1800"/>
                    <a:pt x="1708" y="1800"/>
                    <a:pt x="1708" y="1800"/>
                  </a:cubicBezTo>
                  <a:cubicBezTo>
                    <a:pt x="1718" y="1818"/>
                    <a:pt x="1732" y="1817"/>
                    <a:pt x="1739" y="1798"/>
                  </a:cubicBezTo>
                  <a:cubicBezTo>
                    <a:pt x="1926" y="1296"/>
                    <a:pt x="1926" y="1296"/>
                    <a:pt x="1926" y="1296"/>
                  </a:cubicBezTo>
                  <a:cubicBezTo>
                    <a:pt x="1933" y="1278"/>
                    <a:pt x="1944" y="1278"/>
                    <a:pt x="1951" y="1297"/>
                  </a:cubicBezTo>
                  <a:cubicBezTo>
                    <a:pt x="2198" y="2018"/>
                    <a:pt x="2198" y="2018"/>
                    <a:pt x="2198" y="2018"/>
                  </a:cubicBezTo>
                  <a:cubicBezTo>
                    <a:pt x="2205" y="2037"/>
                    <a:pt x="2216" y="2037"/>
                    <a:pt x="2223" y="2019"/>
                  </a:cubicBezTo>
                  <a:cubicBezTo>
                    <a:pt x="2509" y="1278"/>
                    <a:pt x="2509" y="1278"/>
                    <a:pt x="2509" y="1278"/>
                  </a:cubicBezTo>
                  <a:cubicBezTo>
                    <a:pt x="2516" y="1259"/>
                    <a:pt x="2531" y="1258"/>
                    <a:pt x="2541" y="1275"/>
                  </a:cubicBezTo>
                  <a:cubicBezTo>
                    <a:pt x="2662" y="1480"/>
                    <a:pt x="2662" y="1480"/>
                    <a:pt x="2662" y="1480"/>
                  </a:cubicBezTo>
                  <a:cubicBezTo>
                    <a:pt x="2673" y="1497"/>
                    <a:pt x="2697" y="1511"/>
                    <a:pt x="2718" y="1511"/>
                  </a:cubicBezTo>
                  <a:cubicBezTo>
                    <a:pt x="2892" y="1510"/>
                    <a:pt x="2892" y="1510"/>
                    <a:pt x="2892" y="1510"/>
                  </a:cubicBezTo>
                  <a:cubicBezTo>
                    <a:pt x="2913" y="1510"/>
                    <a:pt x="2918" y="1522"/>
                    <a:pt x="2904" y="1537"/>
                  </a:cubicBezTo>
                  <a:cubicBezTo>
                    <a:pt x="2876" y="1568"/>
                    <a:pt x="2846" y="1599"/>
                    <a:pt x="2815" y="1632"/>
                  </a:cubicBezTo>
                  <a:cubicBezTo>
                    <a:pt x="2799" y="1650"/>
                    <a:pt x="2782" y="1668"/>
                    <a:pt x="2764" y="1686"/>
                  </a:cubicBezTo>
                  <a:cubicBezTo>
                    <a:pt x="2579" y="1883"/>
                    <a:pt x="1966" y="2459"/>
                    <a:pt x="1722" y="2687"/>
                  </a:cubicBezTo>
                  <a:cubicBezTo>
                    <a:pt x="1708" y="2700"/>
                    <a:pt x="1684" y="2700"/>
                    <a:pt x="1669" y="2687"/>
                  </a:cubicBezTo>
                  <a:cubicBezTo>
                    <a:pt x="1426" y="2459"/>
                    <a:pt x="814" y="1883"/>
                    <a:pt x="627" y="1686"/>
                  </a:cubicBezTo>
                  <a:cubicBezTo>
                    <a:pt x="611" y="1669"/>
                    <a:pt x="595" y="1652"/>
                    <a:pt x="580" y="1636"/>
                  </a:cubicBezTo>
                  <a:cubicBezTo>
                    <a:pt x="370" y="1416"/>
                    <a:pt x="218" y="1256"/>
                    <a:pt x="218" y="991"/>
                  </a:cubicBezTo>
                  <a:cubicBezTo>
                    <a:pt x="218" y="565"/>
                    <a:pt x="551" y="219"/>
                    <a:pt x="961" y="219"/>
                  </a:cubicBezTo>
                  <a:cubicBezTo>
                    <a:pt x="1222" y="219"/>
                    <a:pt x="1468" y="365"/>
                    <a:pt x="1601" y="600"/>
                  </a:cubicBezTo>
                  <a:cubicBezTo>
                    <a:pt x="1678" y="736"/>
                    <a:pt x="1678" y="736"/>
                    <a:pt x="1678" y="736"/>
                  </a:cubicBezTo>
                  <a:cubicBezTo>
                    <a:pt x="1688" y="754"/>
                    <a:pt x="1704" y="754"/>
                    <a:pt x="1714" y="736"/>
                  </a:cubicBezTo>
                  <a:cubicBezTo>
                    <a:pt x="1791" y="600"/>
                    <a:pt x="1791" y="600"/>
                    <a:pt x="1791" y="600"/>
                  </a:cubicBezTo>
                  <a:cubicBezTo>
                    <a:pt x="1924" y="365"/>
                    <a:pt x="2169" y="219"/>
                    <a:pt x="2431" y="219"/>
                  </a:cubicBezTo>
                  <a:cubicBezTo>
                    <a:pt x="2840" y="219"/>
                    <a:pt x="3173" y="565"/>
                    <a:pt x="3173" y="991"/>
                  </a:cubicBezTo>
                  <a:cubicBezTo>
                    <a:pt x="3173" y="1017"/>
                    <a:pt x="3172" y="1043"/>
                    <a:pt x="3169" y="1068"/>
                  </a:cubicBezTo>
                  <a:cubicBezTo>
                    <a:pt x="3166" y="1088"/>
                    <a:pt x="3179" y="1104"/>
                    <a:pt x="3199" y="1104"/>
                  </a:cubicBezTo>
                  <a:cubicBezTo>
                    <a:pt x="3348" y="1104"/>
                    <a:pt x="3348" y="1104"/>
                    <a:pt x="3348" y="1104"/>
                  </a:cubicBezTo>
                  <a:cubicBezTo>
                    <a:pt x="3368" y="1104"/>
                    <a:pt x="3387" y="1088"/>
                    <a:pt x="3389" y="1068"/>
                  </a:cubicBezTo>
                  <a:cubicBezTo>
                    <a:pt x="3391" y="1043"/>
                    <a:pt x="3392" y="1017"/>
                    <a:pt x="3392" y="991"/>
                  </a:cubicBezTo>
                  <a:cubicBezTo>
                    <a:pt x="3392" y="727"/>
                    <a:pt x="3292" y="478"/>
                    <a:pt x="3112" y="292"/>
                  </a:cubicBezTo>
                  <a:cubicBezTo>
                    <a:pt x="2930" y="104"/>
                    <a:pt x="2688" y="0"/>
                    <a:pt x="2431" y="0"/>
                  </a:cubicBezTo>
                  <a:cubicBezTo>
                    <a:pt x="2260" y="0"/>
                    <a:pt x="2091" y="47"/>
                    <a:pt x="1945" y="136"/>
                  </a:cubicBezTo>
                  <a:cubicBezTo>
                    <a:pt x="1861" y="187"/>
                    <a:pt x="1785" y="251"/>
                    <a:pt x="1719" y="325"/>
                  </a:cubicBezTo>
                  <a:cubicBezTo>
                    <a:pt x="1706" y="340"/>
                    <a:pt x="1685" y="340"/>
                    <a:pt x="1672" y="325"/>
                  </a:cubicBezTo>
                  <a:cubicBezTo>
                    <a:pt x="1607" y="251"/>
                    <a:pt x="1531" y="187"/>
                    <a:pt x="1447" y="136"/>
                  </a:cubicBezTo>
                  <a:cubicBezTo>
                    <a:pt x="1300" y="47"/>
                    <a:pt x="1132" y="0"/>
                    <a:pt x="961" y="0"/>
                  </a:cubicBezTo>
                  <a:cubicBezTo>
                    <a:pt x="703" y="0"/>
                    <a:pt x="461" y="104"/>
                    <a:pt x="280" y="292"/>
                  </a:cubicBezTo>
                  <a:cubicBezTo>
                    <a:pt x="99" y="478"/>
                    <a:pt x="0" y="727"/>
                    <a:pt x="0" y="991"/>
                  </a:cubicBezTo>
                  <a:cubicBezTo>
                    <a:pt x="0" y="1154"/>
                    <a:pt x="41" y="1297"/>
                    <a:pt x="131" y="1440"/>
                  </a:cubicBezTo>
                  <a:cubicBezTo>
                    <a:pt x="207" y="1562"/>
                    <a:pt x="311" y="1671"/>
                    <a:pt x="421" y="1787"/>
                  </a:cubicBezTo>
                  <a:cubicBezTo>
                    <a:pt x="437" y="1803"/>
                    <a:pt x="452" y="1820"/>
                    <a:pt x="468" y="1836"/>
                  </a:cubicBezTo>
                  <a:cubicBezTo>
                    <a:pt x="706" y="2088"/>
                    <a:pt x="1584" y="2907"/>
                    <a:pt x="1621" y="2941"/>
                  </a:cubicBezTo>
                  <a:cubicBezTo>
                    <a:pt x="1669" y="2986"/>
                    <a:pt x="1669" y="2986"/>
                    <a:pt x="1669" y="2986"/>
                  </a:cubicBezTo>
                  <a:cubicBezTo>
                    <a:pt x="1684" y="3000"/>
                    <a:pt x="1708" y="3000"/>
                    <a:pt x="1722" y="2986"/>
                  </a:cubicBezTo>
                  <a:cubicBezTo>
                    <a:pt x="1770" y="2941"/>
                    <a:pt x="1770" y="2941"/>
                    <a:pt x="1770" y="2941"/>
                  </a:cubicBezTo>
                  <a:cubicBezTo>
                    <a:pt x="1808" y="2907"/>
                    <a:pt x="2687" y="2088"/>
                    <a:pt x="2924" y="1836"/>
                  </a:cubicBezTo>
                  <a:cubicBezTo>
                    <a:pt x="2941" y="1818"/>
                    <a:pt x="2958" y="1800"/>
                    <a:pt x="2974" y="1782"/>
                  </a:cubicBezTo>
                  <a:cubicBezTo>
                    <a:pt x="3083" y="1668"/>
                    <a:pt x="3186" y="1559"/>
                    <a:pt x="3262" y="1437"/>
                  </a:cubicBezTo>
                  <a:cubicBezTo>
                    <a:pt x="3279" y="1410"/>
                    <a:pt x="3294" y="1383"/>
                    <a:pt x="3307" y="1356"/>
                  </a:cubicBezTo>
                  <a:cubicBezTo>
                    <a:pt x="3316" y="1338"/>
                    <a:pt x="3307" y="1323"/>
                    <a:pt x="3286" y="1323"/>
                  </a:cubicBezTo>
                  <a:cubicBezTo>
                    <a:pt x="3112" y="1323"/>
                    <a:pt x="3112" y="1323"/>
                    <a:pt x="3112" y="1323"/>
                  </a:cubicBezTo>
                  <a:cubicBezTo>
                    <a:pt x="3092" y="1323"/>
                    <a:pt x="3075" y="1324"/>
                    <a:pt x="3074" y="1325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99"/>
            <p:cNvSpPr>
              <a:spLocks noEditPoints="1"/>
            </p:cNvSpPr>
            <p:nvPr/>
          </p:nvSpPr>
          <p:spPr bwMode="auto">
            <a:xfrm>
              <a:off x="6580981" y="7830345"/>
              <a:ext cx="74613" cy="122237"/>
            </a:xfrm>
            <a:custGeom>
              <a:avLst/>
              <a:gdLst>
                <a:gd name="T0" fmla="*/ 0 w 279"/>
                <a:gd name="T1" fmla="*/ 19 h 451"/>
                <a:gd name="T2" fmla="*/ 197 w 279"/>
                <a:gd name="T3" fmla="*/ 25 h 451"/>
                <a:gd name="T4" fmla="*/ 254 w 279"/>
                <a:gd name="T5" fmla="*/ 174 h 451"/>
                <a:gd name="T6" fmla="*/ 195 w 279"/>
                <a:gd name="T7" fmla="*/ 231 h 451"/>
                <a:gd name="T8" fmla="*/ 194 w 279"/>
                <a:gd name="T9" fmla="*/ 242 h 451"/>
                <a:gd name="T10" fmla="*/ 225 w 279"/>
                <a:gd name="T11" fmla="*/ 271 h 451"/>
                <a:gd name="T12" fmla="*/ 279 w 279"/>
                <a:gd name="T13" fmla="*/ 441 h 451"/>
                <a:gd name="T14" fmla="*/ 236 w 279"/>
                <a:gd name="T15" fmla="*/ 441 h 451"/>
                <a:gd name="T16" fmla="*/ 212 w 279"/>
                <a:gd name="T17" fmla="*/ 414 h 451"/>
                <a:gd name="T18" fmla="*/ 153 w 279"/>
                <a:gd name="T19" fmla="*/ 267 h 451"/>
                <a:gd name="T20" fmla="*/ 103 w 279"/>
                <a:gd name="T21" fmla="*/ 256 h 451"/>
                <a:gd name="T22" fmla="*/ 55 w 279"/>
                <a:gd name="T23" fmla="*/ 256 h 451"/>
                <a:gd name="T24" fmla="*/ 55 w 279"/>
                <a:gd name="T25" fmla="*/ 278 h 451"/>
                <a:gd name="T26" fmla="*/ 55 w 279"/>
                <a:gd name="T27" fmla="*/ 334 h 451"/>
                <a:gd name="T28" fmla="*/ 55 w 279"/>
                <a:gd name="T29" fmla="*/ 435 h 451"/>
                <a:gd name="T30" fmla="*/ 0 w 279"/>
                <a:gd name="T31" fmla="*/ 441 h 451"/>
                <a:gd name="T32" fmla="*/ 0 w 279"/>
                <a:gd name="T33" fmla="*/ 287 h 451"/>
                <a:gd name="T34" fmla="*/ 0 w 279"/>
                <a:gd name="T35" fmla="*/ 19 h 451"/>
                <a:gd name="T36" fmla="*/ 55 w 279"/>
                <a:gd name="T37" fmla="*/ 214 h 451"/>
                <a:gd name="T38" fmla="*/ 186 w 279"/>
                <a:gd name="T39" fmla="*/ 188 h 451"/>
                <a:gd name="T40" fmla="*/ 143 w 279"/>
                <a:gd name="T41" fmla="*/ 56 h 451"/>
                <a:gd name="T42" fmla="*/ 55 w 279"/>
                <a:gd name="T43" fmla="*/ 58 h 451"/>
                <a:gd name="T44" fmla="*/ 55 w 279"/>
                <a:gd name="T45" fmla="*/ 100 h 451"/>
                <a:gd name="T46" fmla="*/ 55 w 279"/>
                <a:gd name="T47" fmla="*/ 21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9" h="451">
                  <a:moveTo>
                    <a:pt x="0" y="19"/>
                  </a:moveTo>
                  <a:cubicBezTo>
                    <a:pt x="61" y="7"/>
                    <a:pt x="139" y="0"/>
                    <a:pt x="197" y="25"/>
                  </a:cubicBezTo>
                  <a:cubicBezTo>
                    <a:pt x="255" y="49"/>
                    <a:pt x="279" y="118"/>
                    <a:pt x="254" y="174"/>
                  </a:cubicBezTo>
                  <a:cubicBezTo>
                    <a:pt x="242" y="200"/>
                    <a:pt x="220" y="220"/>
                    <a:pt x="195" y="231"/>
                  </a:cubicBezTo>
                  <a:cubicBezTo>
                    <a:pt x="180" y="237"/>
                    <a:pt x="180" y="235"/>
                    <a:pt x="194" y="242"/>
                  </a:cubicBezTo>
                  <a:cubicBezTo>
                    <a:pt x="207" y="249"/>
                    <a:pt x="217" y="259"/>
                    <a:pt x="225" y="271"/>
                  </a:cubicBezTo>
                  <a:cubicBezTo>
                    <a:pt x="258" y="321"/>
                    <a:pt x="250" y="389"/>
                    <a:pt x="279" y="441"/>
                  </a:cubicBezTo>
                  <a:cubicBezTo>
                    <a:pt x="265" y="441"/>
                    <a:pt x="251" y="441"/>
                    <a:pt x="236" y="441"/>
                  </a:cubicBezTo>
                  <a:cubicBezTo>
                    <a:pt x="217" y="441"/>
                    <a:pt x="217" y="433"/>
                    <a:pt x="212" y="414"/>
                  </a:cubicBezTo>
                  <a:cubicBezTo>
                    <a:pt x="199" y="369"/>
                    <a:pt x="198" y="295"/>
                    <a:pt x="153" y="267"/>
                  </a:cubicBezTo>
                  <a:cubicBezTo>
                    <a:pt x="138" y="258"/>
                    <a:pt x="120" y="256"/>
                    <a:pt x="103" y="256"/>
                  </a:cubicBezTo>
                  <a:cubicBezTo>
                    <a:pt x="95" y="256"/>
                    <a:pt x="61" y="251"/>
                    <a:pt x="55" y="256"/>
                  </a:cubicBezTo>
                  <a:cubicBezTo>
                    <a:pt x="53" y="258"/>
                    <a:pt x="55" y="275"/>
                    <a:pt x="55" y="278"/>
                  </a:cubicBezTo>
                  <a:cubicBezTo>
                    <a:pt x="55" y="296"/>
                    <a:pt x="55" y="315"/>
                    <a:pt x="55" y="334"/>
                  </a:cubicBezTo>
                  <a:cubicBezTo>
                    <a:pt x="55" y="368"/>
                    <a:pt x="55" y="401"/>
                    <a:pt x="55" y="435"/>
                  </a:cubicBezTo>
                  <a:cubicBezTo>
                    <a:pt x="55" y="451"/>
                    <a:pt x="0" y="436"/>
                    <a:pt x="0" y="441"/>
                  </a:cubicBezTo>
                  <a:cubicBezTo>
                    <a:pt x="0" y="389"/>
                    <a:pt x="0" y="338"/>
                    <a:pt x="0" y="287"/>
                  </a:cubicBezTo>
                  <a:cubicBezTo>
                    <a:pt x="0" y="198"/>
                    <a:pt x="0" y="108"/>
                    <a:pt x="0" y="19"/>
                  </a:cubicBezTo>
                  <a:close/>
                  <a:moveTo>
                    <a:pt x="55" y="214"/>
                  </a:moveTo>
                  <a:cubicBezTo>
                    <a:pt x="99" y="214"/>
                    <a:pt x="152" y="221"/>
                    <a:pt x="186" y="188"/>
                  </a:cubicBezTo>
                  <a:cubicBezTo>
                    <a:pt x="234" y="142"/>
                    <a:pt x="202" y="68"/>
                    <a:pt x="143" y="56"/>
                  </a:cubicBezTo>
                  <a:cubicBezTo>
                    <a:pt x="135" y="54"/>
                    <a:pt x="55" y="49"/>
                    <a:pt x="55" y="58"/>
                  </a:cubicBezTo>
                  <a:cubicBezTo>
                    <a:pt x="55" y="72"/>
                    <a:pt x="55" y="86"/>
                    <a:pt x="55" y="100"/>
                  </a:cubicBezTo>
                  <a:cubicBezTo>
                    <a:pt x="55" y="138"/>
                    <a:pt x="55" y="176"/>
                    <a:pt x="55" y="21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00"/>
            <p:cNvSpPr>
              <a:spLocks/>
            </p:cNvSpPr>
            <p:nvPr/>
          </p:nvSpPr>
          <p:spPr bwMode="auto">
            <a:xfrm>
              <a:off x="6671469" y="7833520"/>
              <a:ext cx="68263" cy="117475"/>
            </a:xfrm>
            <a:custGeom>
              <a:avLst/>
              <a:gdLst>
                <a:gd name="T0" fmla="*/ 226 w 248"/>
                <a:gd name="T1" fmla="*/ 228 h 434"/>
                <a:gd name="T2" fmla="*/ 143 w 248"/>
                <a:gd name="T3" fmla="*/ 228 h 434"/>
                <a:gd name="T4" fmla="*/ 88 w 248"/>
                <a:gd name="T5" fmla="*/ 228 h 434"/>
                <a:gd name="T6" fmla="*/ 60 w 248"/>
                <a:gd name="T7" fmla="*/ 228 h 434"/>
                <a:gd name="T8" fmla="*/ 60 w 248"/>
                <a:gd name="T9" fmla="*/ 253 h 434"/>
                <a:gd name="T10" fmla="*/ 60 w 248"/>
                <a:gd name="T11" fmla="*/ 312 h 434"/>
                <a:gd name="T12" fmla="*/ 61 w 248"/>
                <a:gd name="T13" fmla="*/ 382 h 434"/>
                <a:gd name="T14" fmla="*/ 244 w 248"/>
                <a:gd name="T15" fmla="*/ 382 h 434"/>
                <a:gd name="T16" fmla="*/ 245 w 248"/>
                <a:gd name="T17" fmla="*/ 415 h 434"/>
                <a:gd name="T18" fmla="*/ 237 w 248"/>
                <a:gd name="T19" fmla="*/ 428 h 434"/>
                <a:gd name="T20" fmla="*/ 142 w 248"/>
                <a:gd name="T21" fmla="*/ 428 h 434"/>
                <a:gd name="T22" fmla="*/ 31 w 248"/>
                <a:gd name="T23" fmla="*/ 428 h 434"/>
                <a:gd name="T24" fmla="*/ 5 w 248"/>
                <a:gd name="T25" fmla="*/ 421 h 434"/>
                <a:gd name="T26" fmla="*/ 5 w 248"/>
                <a:gd name="T27" fmla="*/ 237 h 434"/>
                <a:gd name="T28" fmla="*/ 5 w 248"/>
                <a:gd name="T29" fmla="*/ 26 h 434"/>
                <a:gd name="T30" fmla="*/ 9 w 248"/>
                <a:gd name="T31" fmla="*/ 0 h 434"/>
                <a:gd name="T32" fmla="*/ 100 w 248"/>
                <a:gd name="T33" fmla="*/ 0 h 434"/>
                <a:gd name="T34" fmla="*/ 212 w 248"/>
                <a:gd name="T35" fmla="*/ 0 h 434"/>
                <a:gd name="T36" fmla="*/ 235 w 248"/>
                <a:gd name="T37" fmla="*/ 0 h 434"/>
                <a:gd name="T38" fmla="*/ 236 w 248"/>
                <a:gd name="T39" fmla="*/ 41 h 434"/>
                <a:gd name="T40" fmla="*/ 222 w 248"/>
                <a:gd name="T41" fmla="*/ 47 h 434"/>
                <a:gd name="T42" fmla="*/ 170 w 248"/>
                <a:gd name="T43" fmla="*/ 47 h 434"/>
                <a:gd name="T44" fmla="*/ 66 w 248"/>
                <a:gd name="T45" fmla="*/ 47 h 434"/>
                <a:gd name="T46" fmla="*/ 60 w 248"/>
                <a:gd name="T47" fmla="*/ 107 h 434"/>
                <a:gd name="T48" fmla="*/ 61 w 248"/>
                <a:gd name="T49" fmla="*/ 182 h 434"/>
                <a:gd name="T50" fmla="*/ 158 w 248"/>
                <a:gd name="T51" fmla="*/ 182 h 434"/>
                <a:gd name="T52" fmla="*/ 209 w 248"/>
                <a:gd name="T53" fmla="*/ 182 h 434"/>
                <a:gd name="T54" fmla="*/ 226 w 248"/>
                <a:gd name="T55" fmla="*/ 187 h 434"/>
                <a:gd name="T56" fmla="*/ 226 w 248"/>
                <a:gd name="T57" fmla="*/ 2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34">
                  <a:moveTo>
                    <a:pt x="226" y="228"/>
                  </a:moveTo>
                  <a:cubicBezTo>
                    <a:pt x="198" y="228"/>
                    <a:pt x="171" y="228"/>
                    <a:pt x="143" y="228"/>
                  </a:cubicBezTo>
                  <a:cubicBezTo>
                    <a:pt x="124" y="228"/>
                    <a:pt x="106" y="228"/>
                    <a:pt x="88" y="228"/>
                  </a:cubicBezTo>
                  <a:cubicBezTo>
                    <a:pt x="84" y="228"/>
                    <a:pt x="63" y="225"/>
                    <a:pt x="60" y="228"/>
                  </a:cubicBezTo>
                  <a:cubicBezTo>
                    <a:pt x="57" y="230"/>
                    <a:pt x="60" y="249"/>
                    <a:pt x="60" y="253"/>
                  </a:cubicBezTo>
                  <a:cubicBezTo>
                    <a:pt x="60" y="272"/>
                    <a:pt x="60" y="292"/>
                    <a:pt x="60" y="312"/>
                  </a:cubicBezTo>
                  <a:cubicBezTo>
                    <a:pt x="60" y="318"/>
                    <a:pt x="58" y="382"/>
                    <a:pt x="61" y="382"/>
                  </a:cubicBezTo>
                  <a:cubicBezTo>
                    <a:pt x="122" y="382"/>
                    <a:pt x="183" y="382"/>
                    <a:pt x="244" y="382"/>
                  </a:cubicBezTo>
                  <a:cubicBezTo>
                    <a:pt x="247" y="382"/>
                    <a:pt x="245" y="410"/>
                    <a:pt x="245" y="415"/>
                  </a:cubicBezTo>
                  <a:cubicBezTo>
                    <a:pt x="245" y="426"/>
                    <a:pt x="248" y="428"/>
                    <a:pt x="237" y="428"/>
                  </a:cubicBezTo>
                  <a:cubicBezTo>
                    <a:pt x="205" y="428"/>
                    <a:pt x="174" y="428"/>
                    <a:pt x="142" y="428"/>
                  </a:cubicBezTo>
                  <a:cubicBezTo>
                    <a:pt x="105" y="428"/>
                    <a:pt x="68" y="428"/>
                    <a:pt x="31" y="428"/>
                  </a:cubicBezTo>
                  <a:cubicBezTo>
                    <a:pt x="19" y="428"/>
                    <a:pt x="5" y="434"/>
                    <a:pt x="5" y="421"/>
                  </a:cubicBezTo>
                  <a:cubicBezTo>
                    <a:pt x="5" y="359"/>
                    <a:pt x="5" y="298"/>
                    <a:pt x="5" y="237"/>
                  </a:cubicBezTo>
                  <a:cubicBezTo>
                    <a:pt x="5" y="166"/>
                    <a:pt x="5" y="96"/>
                    <a:pt x="5" y="26"/>
                  </a:cubicBezTo>
                  <a:cubicBezTo>
                    <a:pt x="5" y="18"/>
                    <a:pt x="0" y="0"/>
                    <a:pt x="9" y="0"/>
                  </a:cubicBezTo>
                  <a:cubicBezTo>
                    <a:pt x="40" y="0"/>
                    <a:pt x="70" y="0"/>
                    <a:pt x="100" y="0"/>
                  </a:cubicBezTo>
                  <a:cubicBezTo>
                    <a:pt x="137" y="0"/>
                    <a:pt x="174" y="0"/>
                    <a:pt x="212" y="0"/>
                  </a:cubicBezTo>
                  <a:cubicBezTo>
                    <a:pt x="219" y="0"/>
                    <a:pt x="227" y="0"/>
                    <a:pt x="235" y="0"/>
                  </a:cubicBezTo>
                  <a:cubicBezTo>
                    <a:pt x="236" y="0"/>
                    <a:pt x="236" y="37"/>
                    <a:pt x="236" y="41"/>
                  </a:cubicBezTo>
                  <a:cubicBezTo>
                    <a:pt x="236" y="50"/>
                    <a:pt x="230" y="47"/>
                    <a:pt x="222" y="47"/>
                  </a:cubicBezTo>
                  <a:cubicBezTo>
                    <a:pt x="205" y="47"/>
                    <a:pt x="187" y="47"/>
                    <a:pt x="170" y="47"/>
                  </a:cubicBezTo>
                  <a:cubicBezTo>
                    <a:pt x="135" y="47"/>
                    <a:pt x="101" y="47"/>
                    <a:pt x="66" y="47"/>
                  </a:cubicBezTo>
                  <a:cubicBezTo>
                    <a:pt x="52" y="47"/>
                    <a:pt x="60" y="95"/>
                    <a:pt x="60" y="107"/>
                  </a:cubicBezTo>
                  <a:cubicBezTo>
                    <a:pt x="60" y="114"/>
                    <a:pt x="58" y="182"/>
                    <a:pt x="61" y="182"/>
                  </a:cubicBezTo>
                  <a:cubicBezTo>
                    <a:pt x="94" y="182"/>
                    <a:pt x="126" y="182"/>
                    <a:pt x="158" y="182"/>
                  </a:cubicBezTo>
                  <a:cubicBezTo>
                    <a:pt x="175" y="182"/>
                    <a:pt x="192" y="182"/>
                    <a:pt x="209" y="182"/>
                  </a:cubicBezTo>
                  <a:cubicBezTo>
                    <a:pt x="217" y="182"/>
                    <a:pt x="226" y="178"/>
                    <a:pt x="226" y="187"/>
                  </a:cubicBezTo>
                  <a:cubicBezTo>
                    <a:pt x="226" y="201"/>
                    <a:pt x="226" y="214"/>
                    <a:pt x="226" y="22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01"/>
            <p:cNvSpPr>
              <a:spLocks noEditPoints="1"/>
            </p:cNvSpPr>
            <p:nvPr/>
          </p:nvSpPr>
          <p:spPr bwMode="auto">
            <a:xfrm>
              <a:off x="6757194" y="7828757"/>
              <a:ext cx="104775" cy="122237"/>
            </a:xfrm>
            <a:custGeom>
              <a:avLst/>
              <a:gdLst>
                <a:gd name="T0" fmla="*/ 0 w 382"/>
                <a:gd name="T1" fmla="*/ 25 h 454"/>
                <a:gd name="T2" fmla="*/ 326 w 382"/>
                <a:gd name="T3" fmla="*/ 115 h 454"/>
                <a:gd name="T4" fmla="*/ 237 w 382"/>
                <a:gd name="T5" fmla="*/ 425 h 454"/>
                <a:gd name="T6" fmla="*/ 37 w 382"/>
                <a:gd name="T7" fmla="*/ 449 h 454"/>
                <a:gd name="T8" fmla="*/ 0 w 382"/>
                <a:gd name="T9" fmla="*/ 442 h 454"/>
                <a:gd name="T10" fmla="*/ 0 w 382"/>
                <a:gd name="T11" fmla="*/ 418 h 454"/>
                <a:gd name="T12" fmla="*/ 0 w 382"/>
                <a:gd name="T13" fmla="*/ 203 h 454"/>
                <a:gd name="T14" fmla="*/ 0 w 382"/>
                <a:gd name="T15" fmla="*/ 25 h 454"/>
                <a:gd name="T16" fmla="*/ 55 w 382"/>
                <a:gd name="T17" fmla="*/ 403 h 454"/>
                <a:gd name="T18" fmla="*/ 289 w 382"/>
                <a:gd name="T19" fmla="*/ 271 h 454"/>
                <a:gd name="T20" fmla="*/ 268 w 382"/>
                <a:gd name="T21" fmla="*/ 127 h 454"/>
                <a:gd name="T22" fmla="*/ 148 w 382"/>
                <a:gd name="T23" fmla="*/ 61 h 454"/>
                <a:gd name="T24" fmla="*/ 60 w 382"/>
                <a:gd name="T25" fmla="*/ 65 h 454"/>
                <a:gd name="T26" fmla="*/ 55 w 382"/>
                <a:gd name="T27" fmla="*/ 79 h 454"/>
                <a:gd name="T28" fmla="*/ 55 w 382"/>
                <a:gd name="T29" fmla="*/ 167 h 454"/>
                <a:gd name="T30" fmla="*/ 55 w 382"/>
                <a:gd name="T31" fmla="*/ 384 h 454"/>
                <a:gd name="T32" fmla="*/ 55 w 382"/>
                <a:gd name="T33" fmla="*/ 40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2" h="454">
                  <a:moveTo>
                    <a:pt x="0" y="25"/>
                  </a:moveTo>
                  <a:cubicBezTo>
                    <a:pt x="111" y="8"/>
                    <a:pt x="264" y="0"/>
                    <a:pt x="326" y="115"/>
                  </a:cubicBezTo>
                  <a:cubicBezTo>
                    <a:pt x="382" y="218"/>
                    <a:pt x="347" y="374"/>
                    <a:pt x="237" y="425"/>
                  </a:cubicBezTo>
                  <a:cubicBezTo>
                    <a:pt x="175" y="454"/>
                    <a:pt x="104" y="453"/>
                    <a:pt x="37" y="449"/>
                  </a:cubicBezTo>
                  <a:cubicBezTo>
                    <a:pt x="30" y="449"/>
                    <a:pt x="0" y="452"/>
                    <a:pt x="0" y="442"/>
                  </a:cubicBezTo>
                  <a:cubicBezTo>
                    <a:pt x="0" y="434"/>
                    <a:pt x="0" y="426"/>
                    <a:pt x="0" y="418"/>
                  </a:cubicBezTo>
                  <a:cubicBezTo>
                    <a:pt x="0" y="346"/>
                    <a:pt x="0" y="275"/>
                    <a:pt x="0" y="203"/>
                  </a:cubicBezTo>
                  <a:cubicBezTo>
                    <a:pt x="0" y="144"/>
                    <a:pt x="0" y="85"/>
                    <a:pt x="0" y="25"/>
                  </a:cubicBezTo>
                  <a:close/>
                  <a:moveTo>
                    <a:pt x="55" y="403"/>
                  </a:moveTo>
                  <a:cubicBezTo>
                    <a:pt x="159" y="422"/>
                    <a:pt x="269" y="383"/>
                    <a:pt x="289" y="271"/>
                  </a:cubicBezTo>
                  <a:cubicBezTo>
                    <a:pt x="297" y="223"/>
                    <a:pt x="295" y="168"/>
                    <a:pt x="268" y="127"/>
                  </a:cubicBezTo>
                  <a:cubicBezTo>
                    <a:pt x="242" y="86"/>
                    <a:pt x="195" y="66"/>
                    <a:pt x="148" y="61"/>
                  </a:cubicBezTo>
                  <a:cubicBezTo>
                    <a:pt x="119" y="59"/>
                    <a:pt x="89" y="59"/>
                    <a:pt x="60" y="65"/>
                  </a:cubicBezTo>
                  <a:cubicBezTo>
                    <a:pt x="52" y="66"/>
                    <a:pt x="55" y="71"/>
                    <a:pt x="55" y="79"/>
                  </a:cubicBezTo>
                  <a:cubicBezTo>
                    <a:pt x="55" y="108"/>
                    <a:pt x="55" y="137"/>
                    <a:pt x="55" y="167"/>
                  </a:cubicBezTo>
                  <a:cubicBezTo>
                    <a:pt x="55" y="239"/>
                    <a:pt x="55" y="311"/>
                    <a:pt x="55" y="384"/>
                  </a:cubicBezTo>
                  <a:cubicBezTo>
                    <a:pt x="55" y="390"/>
                    <a:pt x="55" y="397"/>
                    <a:pt x="55" y="403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02"/>
            <p:cNvSpPr>
              <a:spLocks/>
            </p:cNvSpPr>
            <p:nvPr/>
          </p:nvSpPr>
          <p:spPr bwMode="auto">
            <a:xfrm>
              <a:off x="6871494" y="7833520"/>
              <a:ext cx="87313" cy="117475"/>
            </a:xfrm>
            <a:custGeom>
              <a:avLst/>
              <a:gdLst>
                <a:gd name="T0" fmla="*/ 56 w 319"/>
                <a:gd name="T1" fmla="*/ 1 h 433"/>
                <a:gd name="T2" fmla="*/ 56 w 319"/>
                <a:gd name="T3" fmla="*/ 178 h 433"/>
                <a:gd name="T4" fmla="*/ 225 w 319"/>
                <a:gd name="T5" fmla="*/ 180 h 433"/>
                <a:gd name="T6" fmla="*/ 259 w 319"/>
                <a:gd name="T7" fmla="*/ 180 h 433"/>
                <a:gd name="T8" fmla="*/ 262 w 319"/>
                <a:gd name="T9" fmla="*/ 170 h 433"/>
                <a:gd name="T10" fmla="*/ 262 w 319"/>
                <a:gd name="T11" fmla="*/ 62 h 433"/>
                <a:gd name="T12" fmla="*/ 262 w 319"/>
                <a:gd name="T13" fmla="*/ 15 h 433"/>
                <a:gd name="T14" fmla="*/ 270 w 319"/>
                <a:gd name="T15" fmla="*/ 1 h 433"/>
                <a:gd name="T16" fmla="*/ 318 w 319"/>
                <a:gd name="T17" fmla="*/ 1 h 433"/>
                <a:gd name="T18" fmla="*/ 318 w 319"/>
                <a:gd name="T19" fmla="*/ 12 h 433"/>
                <a:gd name="T20" fmla="*/ 318 w 319"/>
                <a:gd name="T21" fmla="*/ 409 h 433"/>
                <a:gd name="T22" fmla="*/ 293 w 319"/>
                <a:gd name="T23" fmla="*/ 429 h 433"/>
                <a:gd name="T24" fmla="*/ 262 w 319"/>
                <a:gd name="T25" fmla="*/ 428 h 433"/>
                <a:gd name="T26" fmla="*/ 262 w 319"/>
                <a:gd name="T27" fmla="*/ 395 h 433"/>
                <a:gd name="T28" fmla="*/ 262 w 319"/>
                <a:gd name="T29" fmla="*/ 279 h 433"/>
                <a:gd name="T30" fmla="*/ 259 w 319"/>
                <a:gd name="T31" fmla="*/ 229 h 433"/>
                <a:gd name="T32" fmla="*/ 65 w 319"/>
                <a:gd name="T33" fmla="*/ 229 h 433"/>
                <a:gd name="T34" fmla="*/ 56 w 319"/>
                <a:gd name="T35" fmla="*/ 231 h 433"/>
                <a:gd name="T36" fmla="*/ 56 w 319"/>
                <a:gd name="T37" fmla="*/ 267 h 433"/>
                <a:gd name="T38" fmla="*/ 56 w 319"/>
                <a:gd name="T39" fmla="*/ 383 h 433"/>
                <a:gd name="T40" fmla="*/ 56 w 319"/>
                <a:gd name="T41" fmla="*/ 422 h 433"/>
                <a:gd name="T42" fmla="*/ 40 w 319"/>
                <a:gd name="T43" fmla="*/ 429 h 433"/>
                <a:gd name="T44" fmla="*/ 0 w 319"/>
                <a:gd name="T45" fmla="*/ 429 h 433"/>
                <a:gd name="T46" fmla="*/ 0 w 319"/>
                <a:gd name="T47" fmla="*/ 415 h 433"/>
                <a:gd name="T48" fmla="*/ 0 w 319"/>
                <a:gd name="T49" fmla="*/ 218 h 433"/>
                <a:gd name="T50" fmla="*/ 0 w 319"/>
                <a:gd name="T51" fmla="*/ 40 h 433"/>
                <a:gd name="T52" fmla="*/ 0 w 319"/>
                <a:gd name="T53" fmla="*/ 3 h 433"/>
                <a:gd name="T54" fmla="*/ 56 w 319"/>
                <a:gd name="T55" fmla="*/ 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9" h="433">
                  <a:moveTo>
                    <a:pt x="56" y="1"/>
                  </a:moveTo>
                  <a:cubicBezTo>
                    <a:pt x="56" y="60"/>
                    <a:pt x="56" y="119"/>
                    <a:pt x="56" y="178"/>
                  </a:cubicBezTo>
                  <a:cubicBezTo>
                    <a:pt x="56" y="183"/>
                    <a:pt x="209" y="180"/>
                    <a:pt x="225" y="180"/>
                  </a:cubicBezTo>
                  <a:cubicBezTo>
                    <a:pt x="236" y="180"/>
                    <a:pt x="248" y="180"/>
                    <a:pt x="259" y="180"/>
                  </a:cubicBezTo>
                  <a:cubicBezTo>
                    <a:pt x="265" y="180"/>
                    <a:pt x="262" y="176"/>
                    <a:pt x="262" y="170"/>
                  </a:cubicBezTo>
                  <a:cubicBezTo>
                    <a:pt x="262" y="134"/>
                    <a:pt x="262" y="98"/>
                    <a:pt x="262" y="62"/>
                  </a:cubicBezTo>
                  <a:cubicBezTo>
                    <a:pt x="262" y="46"/>
                    <a:pt x="262" y="30"/>
                    <a:pt x="262" y="15"/>
                  </a:cubicBezTo>
                  <a:cubicBezTo>
                    <a:pt x="262" y="4"/>
                    <a:pt x="259" y="1"/>
                    <a:pt x="270" y="1"/>
                  </a:cubicBezTo>
                  <a:cubicBezTo>
                    <a:pt x="286" y="1"/>
                    <a:pt x="302" y="1"/>
                    <a:pt x="318" y="1"/>
                  </a:cubicBezTo>
                  <a:cubicBezTo>
                    <a:pt x="319" y="1"/>
                    <a:pt x="318" y="11"/>
                    <a:pt x="318" y="12"/>
                  </a:cubicBezTo>
                  <a:cubicBezTo>
                    <a:pt x="318" y="144"/>
                    <a:pt x="318" y="277"/>
                    <a:pt x="318" y="409"/>
                  </a:cubicBezTo>
                  <a:cubicBezTo>
                    <a:pt x="318" y="433"/>
                    <a:pt x="319" y="429"/>
                    <a:pt x="293" y="429"/>
                  </a:cubicBezTo>
                  <a:cubicBezTo>
                    <a:pt x="289" y="429"/>
                    <a:pt x="262" y="431"/>
                    <a:pt x="262" y="428"/>
                  </a:cubicBezTo>
                  <a:cubicBezTo>
                    <a:pt x="262" y="417"/>
                    <a:pt x="262" y="406"/>
                    <a:pt x="262" y="395"/>
                  </a:cubicBezTo>
                  <a:cubicBezTo>
                    <a:pt x="262" y="356"/>
                    <a:pt x="262" y="318"/>
                    <a:pt x="262" y="279"/>
                  </a:cubicBezTo>
                  <a:cubicBezTo>
                    <a:pt x="262" y="272"/>
                    <a:pt x="267" y="229"/>
                    <a:pt x="259" y="229"/>
                  </a:cubicBezTo>
                  <a:cubicBezTo>
                    <a:pt x="194" y="229"/>
                    <a:pt x="129" y="229"/>
                    <a:pt x="65" y="229"/>
                  </a:cubicBezTo>
                  <a:cubicBezTo>
                    <a:pt x="61" y="229"/>
                    <a:pt x="56" y="227"/>
                    <a:pt x="56" y="231"/>
                  </a:cubicBezTo>
                  <a:cubicBezTo>
                    <a:pt x="56" y="243"/>
                    <a:pt x="56" y="255"/>
                    <a:pt x="56" y="267"/>
                  </a:cubicBezTo>
                  <a:cubicBezTo>
                    <a:pt x="56" y="305"/>
                    <a:pt x="56" y="344"/>
                    <a:pt x="56" y="383"/>
                  </a:cubicBezTo>
                  <a:cubicBezTo>
                    <a:pt x="56" y="396"/>
                    <a:pt x="56" y="409"/>
                    <a:pt x="56" y="422"/>
                  </a:cubicBezTo>
                  <a:cubicBezTo>
                    <a:pt x="56" y="433"/>
                    <a:pt x="51" y="429"/>
                    <a:pt x="40" y="429"/>
                  </a:cubicBezTo>
                  <a:cubicBezTo>
                    <a:pt x="37" y="429"/>
                    <a:pt x="0" y="429"/>
                    <a:pt x="0" y="429"/>
                  </a:cubicBezTo>
                  <a:cubicBezTo>
                    <a:pt x="0" y="424"/>
                    <a:pt x="0" y="420"/>
                    <a:pt x="0" y="415"/>
                  </a:cubicBezTo>
                  <a:cubicBezTo>
                    <a:pt x="0" y="349"/>
                    <a:pt x="0" y="284"/>
                    <a:pt x="0" y="218"/>
                  </a:cubicBezTo>
                  <a:cubicBezTo>
                    <a:pt x="0" y="159"/>
                    <a:pt x="0" y="100"/>
                    <a:pt x="0" y="40"/>
                  </a:cubicBezTo>
                  <a:cubicBezTo>
                    <a:pt x="0" y="28"/>
                    <a:pt x="0" y="15"/>
                    <a:pt x="0" y="3"/>
                  </a:cubicBezTo>
                  <a:cubicBezTo>
                    <a:pt x="0" y="0"/>
                    <a:pt x="49" y="1"/>
                    <a:pt x="56" y="1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03"/>
            <p:cNvSpPr>
              <a:spLocks/>
            </p:cNvSpPr>
            <p:nvPr/>
          </p:nvSpPr>
          <p:spPr bwMode="auto">
            <a:xfrm>
              <a:off x="6982619" y="7833520"/>
              <a:ext cx="66675" cy="117475"/>
            </a:xfrm>
            <a:custGeom>
              <a:avLst/>
              <a:gdLst>
                <a:gd name="T0" fmla="*/ 226 w 248"/>
                <a:gd name="T1" fmla="*/ 228 h 434"/>
                <a:gd name="T2" fmla="*/ 143 w 248"/>
                <a:gd name="T3" fmla="*/ 228 h 434"/>
                <a:gd name="T4" fmla="*/ 88 w 248"/>
                <a:gd name="T5" fmla="*/ 228 h 434"/>
                <a:gd name="T6" fmla="*/ 60 w 248"/>
                <a:gd name="T7" fmla="*/ 228 h 434"/>
                <a:gd name="T8" fmla="*/ 60 w 248"/>
                <a:gd name="T9" fmla="*/ 253 h 434"/>
                <a:gd name="T10" fmla="*/ 60 w 248"/>
                <a:gd name="T11" fmla="*/ 312 h 434"/>
                <a:gd name="T12" fmla="*/ 62 w 248"/>
                <a:gd name="T13" fmla="*/ 382 h 434"/>
                <a:gd name="T14" fmla="*/ 244 w 248"/>
                <a:gd name="T15" fmla="*/ 382 h 434"/>
                <a:gd name="T16" fmla="*/ 245 w 248"/>
                <a:gd name="T17" fmla="*/ 415 h 434"/>
                <a:gd name="T18" fmla="*/ 237 w 248"/>
                <a:gd name="T19" fmla="*/ 428 h 434"/>
                <a:gd name="T20" fmla="*/ 143 w 248"/>
                <a:gd name="T21" fmla="*/ 428 h 434"/>
                <a:gd name="T22" fmla="*/ 31 w 248"/>
                <a:gd name="T23" fmla="*/ 428 h 434"/>
                <a:gd name="T24" fmla="*/ 5 w 248"/>
                <a:gd name="T25" fmla="*/ 421 h 434"/>
                <a:gd name="T26" fmla="*/ 5 w 248"/>
                <a:gd name="T27" fmla="*/ 237 h 434"/>
                <a:gd name="T28" fmla="*/ 5 w 248"/>
                <a:gd name="T29" fmla="*/ 26 h 434"/>
                <a:gd name="T30" fmla="*/ 10 w 248"/>
                <a:gd name="T31" fmla="*/ 0 h 434"/>
                <a:gd name="T32" fmla="*/ 101 w 248"/>
                <a:gd name="T33" fmla="*/ 0 h 434"/>
                <a:gd name="T34" fmla="*/ 212 w 248"/>
                <a:gd name="T35" fmla="*/ 0 h 434"/>
                <a:gd name="T36" fmla="*/ 235 w 248"/>
                <a:gd name="T37" fmla="*/ 0 h 434"/>
                <a:gd name="T38" fmla="*/ 236 w 248"/>
                <a:gd name="T39" fmla="*/ 41 h 434"/>
                <a:gd name="T40" fmla="*/ 223 w 248"/>
                <a:gd name="T41" fmla="*/ 47 h 434"/>
                <a:gd name="T42" fmla="*/ 170 w 248"/>
                <a:gd name="T43" fmla="*/ 47 h 434"/>
                <a:gd name="T44" fmla="*/ 66 w 248"/>
                <a:gd name="T45" fmla="*/ 47 h 434"/>
                <a:gd name="T46" fmla="*/ 60 w 248"/>
                <a:gd name="T47" fmla="*/ 107 h 434"/>
                <a:gd name="T48" fmla="*/ 62 w 248"/>
                <a:gd name="T49" fmla="*/ 182 h 434"/>
                <a:gd name="T50" fmla="*/ 158 w 248"/>
                <a:gd name="T51" fmla="*/ 182 h 434"/>
                <a:gd name="T52" fmla="*/ 209 w 248"/>
                <a:gd name="T53" fmla="*/ 182 h 434"/>
                <a:gd name="T54" fmla="*/ 226 w 248"/>
                <a:gd name="T55" fmla="*/ 187 h 434"/>
                <a:gd name="T56" fmla="*/ 226 w 248"/>
                <a:gd name="T57" fmla="*/ 2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34">
                  <a:moveTo>
                    <a:pt x="226" y="228"/>
                  </a:moveTo>
                  <a:cubicBezTo>
                    <a:pt x="199" y="228"/>
                    <a:pt x="171" y="228"/>
                    <a:pt x="143" y="228"/>
                  </a:cubicBezTo>
                  <a:cubicBezTo>
                    <a:pt x="125" y="228"/>
                    <a:pt x="107" y="228"/>
                    <a:pt x="88" y="228"/>
                  </a:cubicBezTo>
                  <a:cubicBezTo>
                    <a:pt x="84" y="228"/>
                    <a:pt x="63" y="225"/>
                    <a:pt x="60" y="228"/>
                  </a:cubicBezTo>
                  <a:cubicBezTo>
                    <a:pt x="58" y="230"/>
                    <a:pt x="60" y="249"/>
                    <a:pt x="60" y="253"/>
                  </a:cubicBezTo>
                  <a:cubicBezTo>
                    <a:pt x="60" y="272"/>
                    <a:pt x="60" y="292"/>
                    <a:pt x="60" y="312"/>
                  </a:cubicBezTo>
                  <a:cubicBezTo>
                    <a:pt x="60" y="318"/>
                    <a:pt x="58" y="382"/>
                    <a:pt x="62" y="382"/>
                  </a:cubicBezTo>
                  <a:cubicBezTo>
                    <a:pt x="122" y="382"/>
                    <a:pt x="183" y="382"/>
                    <a:pt x="244" y="382"/>
                  </a:cubicBezTo>
                  <a:cubicBezTo>
                    <a:pt x="247" y="382"/>
                    <a:pt x="245" y="410"/>
                    <a:pt x="245" y="415"/>
                  </a:cubicBezTo>
                  <a:cubicBezTo>
                    <a:pt x="245" y="426"/>
                    <a:pt x="248" y="428"/>
                    <a:pt x="237" y="428"/>
                  </a:cubicBezTo>
                  <a:cubicBezTo>
                    <a:pt x="206" y="428"/>
                    <a:pt x="174" y="428"/>
                    <a:pt x="143" y="428"/>
                  </a:cubicBezTo>
                  <a:cubicBezTo>
                    <a:pt x="105" y="428"/>
                    <a:pt x="68" y="428"/>
                    <a:pt x="31" y="428"/>
                  </a:cubicBezTo>
                  <a:cubicBezTo>
                    <a:pt x="20" y="428"/>
                    <a:pt x="5" y="434"/>
                    <a:pt x="5" y="421"/>
                  </a:cubicBezTo>
                  <a:cubicBezTo>
                    <a:pt x="5" y="359"/>
                    <a:pt x="5" y="298"/>
                    <a:pt x="5" y="237"/>
                  </a:cubicBezTo>
                  <a:cubicBezTo>
                    <a:pt x="5" y="166"/>
                    <a:pt x="5" y="96"/>
                    <a:pt x="5" y="26"/>
                  </a:cubicBezTo>
                  <a:cubicBezTo>
                    <a:pt x="5" y="18"/>
                    <a:pt x="0" y="0"/>
                    <a:pt x="10" y="0"/>
                  </a:cubicBezTo>
                  <a:cubicBezTo>
                    <a:pt x="40" y="0"/>
                    <a:pt x="70" y="0"/>
                    <a:pt x="101" y="0"/>
                  </a:cubicBezTo>
                  <a:cubicBezTo>
                    <a:pt x="138" y="0"/>
                    <a:pt x="175" y="0"/>
                    <a:pt x="212" y="0"/>
                  </a:cubicBezTo>
                  <a:cubicBezTo>
                    <a:pt x="220" y="0"/>
                    <a:pt x="228" y="0"/>
                    <a:pt x="235" y="0"/>
                  </a:cubicBezTo>
                  <a:cubicBezTo>
                    <a:pt x="237" y="0"/>
                    <a:pt x="236" y="37"/>
                    <a:pt x="236" y="41"/>
                  </a:cubicBezTo>
                  <a:cubicBezTo>
                    <a:pt x="236" y="50"/>
                    <a:pt x="231" y="47"/>
                    <a:pt x="223" y="47"/>
                  </a:cubicBezTo>
                  <a:cubicBezTo>
                    <a:pt x="205" y="47"/>
                    <a:pt x="188" y="47"/>
                    <a:pt x="170" y="47"/>
                  </a:cubicBezTo>
                  <a:cubicBezTo>
                    <a:pt x="136" y="47"/>
                    <a:pt x="101" y="47"/>
                    <a:pt x="66" y="47"/>
                  </a:cubicBezTo>
                  <a:cubicBezTo>
                    <a:pt x="53" y="47"/>
                    <a:pt x="60" y="95"/>
                    <a:pt x="60" y="107"/>
                  </a:cubicBezTo>
                  <a:cubicBezTo>
                    <a:pt x="60" y="114"/>
                    <a:pt x="58" y="182"/>
                    <a:pt x="62" y="182"/>
                  </a:cubicBezTo>
                  <a:cubicBezTo>
                    <a:pt x="94" y="182"/>
                    <a:pt x="126" y="182"/>
                    <a:pt x="158" y="182"/>
                  </a:cubicBezTo>
                  <a:cubicBezTo>
                    <a:pt x="175" y="182"/>
                    <a:pt x="192" y="182"/>
                    <a:pt x="209" y="182"/>
                  </a:cubicBezTo>
                  <a:cubicBezTo>
                    <a:pt x="217" y="182"/>
                    <a:pt x="226" y="178"/>
                    <a:pt x="226" y="187"/>
                  </a:cubicBezTo>
                  <a:cubicBezTo>
                    <a:pt x="226" y="201"/>
                    <a:pt x="226" y="214"/>
                    <a:pt x="226" y="22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04"/>
            <p:cNvSpPr>
              <a:spLocks noEditPoints="1"/>
            </p:cNvSpPr>
            <p:nvPr/>
          </p:nvSpPr>
          <p:spPr bwMode="auto">
            <a:xfrm>
              <a:off x="7060406" y="7831932"/>
              <a:ext cx="96838" cy="117475"/>
            </a:xfrm>
            <a:custGeom>
              <a:avLst/>
              <a:gdLst>
                <a:gd name="T0" fmla="*/ 101 w 358"/>
                <a:gd name="T1" fmla="*/ 303 h 437"/>
                <a:gd name="T2" fmla="*/ 67 w 358"/>
                <a:gd name="T3" fmla="*/ 408 h 437"/>
                <a:gd name="T4" fmla="*/ 55 w 358"/>
                <a:gd name="T5" fmla="*/ 437 h 437"/>
                <a:gd name="T6" fmla="*/ 0 w 358"/>
                <a:gd name="T7" fmla="*/ 437 h 437"/>
                <a:gd name="T8" fmla="*/ 120 w 358"/>
                <a:gd name="T9" fmla="*/ 84 h 437"/>
                <a:gd name="T10" fmla="*/ 142 w 358"/>
                <a:gd name="T11" fmla="*/ 17 h 437"/>
                <a:gd name="T12" fmla="*/ 194 w 358"/>
                <a:gd name="T13" fmla="*/ 9 h 437"/>
                <a:gd name="T14" fmla="*/ 219 w 358"/>
                <a:gd name="T15" fmla="*/ 30 h 437"/>
                <a:gd name="T16" fmla="*/ 246 w 358"/>
                <a:gd name="T17" fmla="*/ 111 h 437"/>
                <a:gd name="T18" fmla="*/ 358 w 358"/>
                <a:gd name="T19" fmla="*/ 437 h 437"/>
                <a:gd name="T20" fmla="*/ 310 w 358"/>
                <a:gd name="T21" fmla="*/ 437 h 437"/>
                <a:gd name="T22" fmla="*/ 295 w 358"/>
                <a:gd name="T23" fmla="*/ 425 h 437"/>
                <a:gd name="T24" fmla="*/ 257 w 358"/>
                <a:gd name="T25" fmla="*/ 315 h 437"/>
                <a:gd name="T26" fmla="*/ 248 w 358"/>
                <a:gd name="T27" fmla="*/ 303 h 437"/>
                <a:gd name="T28" fmla="*/ 197 w 358"/>
                <a:gd name="T29" fmla="*/ 303 h 437"/>
                <a:gd name="T30" fmla="*/ 101 w 358"/>
                <a:gd name="T31" fmla="*/ 303 h 437"/>
                <a:gd name="T32" fmla="*/ 242 w 358"/>
                <a:gd name="T33" fmla="*/ 259 h 437"/>
                <a:gd name="T34" fmla="*/ 213 w 358"/>
                <a:gd name="T35" fmla="*/ 175 h 437"/>
                <a:gd name="T36" fmla="*/ 200 w 358"/>
                <a:gd name="T37" fmla="*/ 138 h 437"/>
                <a:gd name="T38" fmla="*/ 176 w 358"/>
                <a:gd name="T39" fmla="*/ 58 h 437"/>
                <a:gd name="T40" fmla="*/ 113 w 358"/>
                <a:gd name="T41" fmla="*/ 259 h 437"/>
                <a:gd name="T42" fmla="*/ 242 w 358"/>
                <a:gd name="T43" fmla="*/ 25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8" h="437">
                  <a:moveTo>
                    <a:pt x="101" y="303"/>
                  </a:moveTo>
                  <a:cubicBezTo>
                    <a:pt x="90" y="338"/>
                    <a:pt x="78" y="373"/>
                    <a:pt x="67" y="408"/>
                  </a:cubicBezTo>
                  <a:cubicBezTo>
                    <a:pt x="65" y="412"/>
                    <a:pt x="60" y="437"/>
                    <a:pt x="55" y="437"/>
                  </a:cubicBezTo>
                  <a:cubicBezTo>
                    <a:pt x="37" y="437"/>
                    <a:pt x="18" y="437"/>
                    <a:pt x="0" y="437"/>
                  </a:cubicBezTo>
                  <a:cubicBezTo>
                    <a:pt x="40" y="319"/>
                    <a:pt x="80" y="201"/>
                    <a:pt x="120" y="84"/>
                  </a:cubicBezTo>
                  <a:cubicBezTo>
                    <a:pt x="127" y="61"/>
                    <a:pt x="135" y="39"/>
                    <a:pt x="142" y="17"/>
                  </a:cubicBezTo>
                  <a:cubicBezTo>
                    <a:pt x="148" y="0"/>
                    <a:pt x="179" y="9"/>
                    <a:pt x="194" y="9"/>
                  </a:cubicBezTo>
                  <a:cubicBezTo>
                    <a:pt x="215" y="9"/>
                    <a:pt x="212" y="11"/>
                    <a:pt x="219" y="30"/>
                  </a:cubicBezTo>
                  <a:cubicBezTo>
                    <a:pt x="228" y="57"/>
                    <a:pt x="237" y="84"/>
                    <a:pt x="246" y="111"/>
                  </a:cubicBezTo>
                  <a:cubicBezTo>
                    <a:pt x="283" y="220"/>
                    <a:pt x="321" y="328"/>
                    <a:pt x="358" y="437"/>
                  </a:cubicBezTo>
                  <a:cubicBezTo>
                    <a:pt x="342" y="437"/>
                    <a:pt x="326" y="437"/>
                    <a:pt x="310" y="437"/>
                  </a:cubicBezTo>
                  <a:cubicBezTo>
                    <a:pt x="297" y="437"/>
                    <a:pt x="299" y="437"/>
                    <a:pt x="295" y="425"/>
                  </a:cubicBezTo>
                  <a:cubicBezTo>
                    <a:pt x="282" y="388"/>
                    <a:pt x="270" y="352"/>
                    <a:pt x="257" y="315"/>
                  </a:cubicBezTo>
                  <a:cubicBezTo>
                    <a:pt x="255" y="308"/>
                    <a:pt x="256" y="303"/>
                    <a:pt x="248" y="303"/>
                  </a:cubicBezTo>
                  <a:cubicBezTo>
                    <a:pt x="231" y="303"/>
                    <a:pt x="214" y="303"/>
                    <a:pt x="197" y="303"/>
                  </a:cubicBezTo>
                  <a:cubicBezTo>
                    <a:pt x="165" y="303"/>
                    <a:pt x="133" y="303"/>
                    <a:pt x="101" y="303"/>
                  </a:cubicBezTo>
                  <a:close/>
                  <a:moveTo>
                    <a:pt x="242" y="259"/>
                  </a:moveTo>
                  <a:cubicBezTo>
                    <a:pt x="232" y="231"/>
                    <a:pt x="222" y="203"/>
                    <a:pt x="213" y="175"/>
                  </a:cubicBezTo>
                  <a:cubicBezTo>
                    <a:pt x="209" y="163"/>
                    <a:pt x="205" y="151"/>
                    <a:pt x="200" y="138"/>
                  </a:cubicBezTo>
                  <a:cubicBezTo>
                    <a:pt x="192" y="114"/>
                    <a:pt x="189" y="79"/>
                    <a:pt x="176" y="58"/>
                  </a:cubicBezTo>
                  <a:cubicBezTo>
                    <a:pt x="159" y="127"/>
                    <a:pt x="135" y="193"/>
                    <a:pt x="113" y="259"/>
                  </a:cubicBezTo>
                  <a:cubicBezTo>
                    <a:pt x="156" y="259"/>
                    <a:pt x="199" y="259"/>
                    <a:pt x="242" y="259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6"/>
            <p:cNvSpPr>
              <a:spLocks noEditPoints="1"/>
            </p:cNvSpPr>
            <p:nvPr/>
          </p:nvSpPr>
          <p:spPr bwMode="auto">
            <a:xfrm>
              <a:off x="7142163" y="7767638"/>
              <a:ext cx="76200" cy="122237"/>
            </a:xfrm>
            <a:custGeom>
              <a:avLst/>
              <a:gdLst>
                <a:gd name="T0" fmla="*/ 0 w 279"/>
                <a:gd name="T1" fmla="*/ 19 h 451"/>
                <a:gd name="T2" fmla="*/ 197 w 279"/>
                <a:gd name="T3" fmla="*/ 25 h 451"/>
                <a:gd name="T4" fmla="*/ 253 w 279"/>
                <a:gd name="T5" fmla="*/ 174 h 451"/>
                <a:gd name="T6" fmla="*/ 194 w 279"/>
                <a:gd name="T7" fmla="*/ 231 h 451"/>
                <a:gd name="T8" fmla="*/ 193 w 279"/>
                <a:gd name="T9" fmla="*/ 242 h 451"/>
                <a:gd name="T10" fmla="*/ 224 w 279"/>
                <a:gd name="T11" fmla="*/ 271 h 451"/>
                <a:gd name="T12" fmla="*/ 278 w 279"/>
                <a:gd name="T13" fmla="*/ 441 h 451"/>
                <a:gd name="T14" fmla="*/ 236 w 279"/>
                <a:gd name="T15" fmla="*/ 441 h 451"/>
                <a:gd name="T16" fmla="*/ 211 w 279"/>
                <a:gd name="T17" fmla="*/ 414 h 451"/>
                <a:gd name="T18" fmla="*/ 153 w 279"/>
                <a:gd name="T19" fmla="*/ 267 h 451"/>
                <a:gd name="T20" fmla="*/ 102 w 279"/>
                <a:gd name="T21" fmla="*/ 256 h 451"/>
                <a:gd name="T22" fmla="*/ 55 w 279"/>
                <a:gd name="T23" fmla="*/ 256 h 451"/>
                <a:gd name="T24" fmla="*/ 55 w 279"/>
                <a:gd name="T25" fmla="*/ 278 h 451"/>
                <a:gd name="T26" fmla="*/ 55 w 279"/>
                <a:gd name="T27" fmla="*/ 334 h 451"/>
                <a:gd name="T28" fmla="*/ 55 w 279"/>
                <a:gd name="T29" fmla="*/ 435 h 451"/>
                <a:gd name="T30" fmla="*/ 0 w 279"/>
                <a:gd name="T31" fmla="*/ 441 h 451"/>
                <a:gd name="T32" fmla="*/ 0 w 279"/>
                <a:gd name="T33" fmla="*/ 287 h 451"/>
                <a:gd name="T34" fmla="*/ 0 w 279"/>
                <a:gd name="T35" fmla="*/ 19 h 451"/>
                <a:gd name="T36" fmla="*/ 55 w 279"/>
                <a:gd name="T37" fmla="*/ 214 h 451"/>
                <a:gd name="T38" fmla="*/ 186 w 279"/>
                <a:gd name="T39" fmla="*/ 188 h 451"/>
                <a:gd name="T40" fmla="*/ 142 w 279"/>
                <a:gd name="T41" fmla="*/ 56 h 451"/>
                <a:gd name="T42" fmla="*/ 55 w 279"/>
                <a:gd name="T43" fmla="*/ 58 h 451"/>
                <a:gd name="T44" fmla="*/ 55 w 279"/>
                <a:gd name="T45" fmla="*/ 100 h 451"/>
                <a:gd name="T46" fmla="*/ 55 w 279"/>
                <a:gd name="T47" fmla="*/ 21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9" h="451">
                  <a:moveTo>
                    <a:pt x="0" y="19"/>
                  </a:moveTo>
                  <a:cubicBezTo>
                    <a:pt x="60" y="7"/>
                    <a:pt x="138" y="0"/>
                    <a:pt x="197" y="25"/>
                  </a:cubicBezTo>
                  <a:cubicBezTo>
                    <a:pt x="254" y="49"/>
                    <a:pt x="279" y="118"/>
                    <a:pt x="253" y="174"/>
                  </a:cubicBezTo>
                  <a:cubicBezTo>
                    <a:pt x="241" y="200"/>
                    <a:pt x="220" y="220"/>
                    <a:pt x="194" y="231"/>
                  </a:cubicBezTo>
                  <a:cubicBezTo>
                    <a:pt x="180" y="237"/>
                    <a:pt x="180" y="235"/>
                    <a:pt x="193" y="242"/>
                  </a:cubicBezTo>
                  <a:cubicBezTo>
                    <a:pt x="206" y="249"/>
                    <a:pt x="216" y="259"/>
                    <a:pt x="224" y="271"/>
                  </a:cubicBezTo>
                  <a:cubicBezTo>
                    <a:pt x="257" y="321"/>
                    <a:pt x="250" y="389"/>
                    <a:pt x="278" y="441"/>
                  </a:cubicBezTo>
                  <a:cubicBezTo>
                    <a:pt x="264" y="441"/>
                    <a:pt x="250" y="441"/>
                    <a:pt x="236" y="441"/>
                  </a:cubicBezTo>
                  <a:cubicBezTo>
                    <a:pt x="216" y="441"/>
                    <a:pt x="217" y="433"/>
                    <a:pt x="211" y="414"/>
                  </a:cubicBezTo>
                  <a:cubicBezTo>
                    <a:pt x="198" y="369"/>
                    <a:pt x="197" y="295"/>
                    <a:pt x="153" y="267"/>
                  </a:cubicBezTo>
                  <a:cubicBezTo>
                    <a:pt x="137" y="258"/>
                    <a:pt x="119" y="256"/>
                    <a:pt x="102" y="256"/>
                  </a:cubicBezTo>
                  <a:cubicBezTo>
                    <a:pt x="94" y="256"/>
                    <a:pt x="60" y="251"/>
                    <a:pt x="55" y="256"/>
                  </a:cubicBezTo>
                  <a:cubicBezTo>
                    <a:pt x="52" y="258"/>
                    <a:pt x="55" y="275"/>
                    <a:pt x="55" y="278"/>
                  </a:cubicBezTo>
                  <a:cubicBezTo>
                    <a:pt x="55" y="296"/>
                    <a:pt x="55" y="315"/>
                    <a:pt x="55" y="334"/>
                  </a:cubicBezTo>
                  <a:cubicBezTo>
                    <a:pt x="55" y="368"/>
                    <a:pt x="55" y="401"/>
                    <a:pt x="55" y="435"/>
                  </a:cubicBezTo>
                  <a:cubicBezTo>
                    <a:pt x="55" y="451"/>
                    <a:pt x="0" y="436"/>
                    <a:pt x="0" y="441"/>
                  </a:cubicBezTo>
                  <a:cubicBezTo>
                    <a:pt x="0" y="389"/>
                    <a:pt x="0" y="338"/>
                    <a:pt x="0" y="287"/>
                  </a:cubicBezTo>
                  <a:cubicBezTo>
                    <a:pt x="0" y="198"/>
                    <a:pt x="0" y="108"/>
                    <a:pt x="0" y="19"/>
                  </a:cubicBezTo>
                  <a:close/>
                  <a:moveTo>
                    <a:pt x="55" y="214"/>
                  </a:moveTo>
                  <a:cubicBezTo>
                    <a:pt x="98" y="214"/>
                    <a:pt x="152" y="221"/>
                    <a:pt x="186" y="188"/>
                  </a:cubicBezTo>
                  <a:cubicBezTo>
                    <a:pt x="233" y="142"/>
                    <a:pt x="202" y="68"/>
                    <a:pt x="142" y="56"/>
                  </a:cubicBezTo>
                  <a:cubicBezTo>
                    <a:pt x="134" y="54"/>
                    <a:pt x="55" y="49"/>
                    <a:pt x="55" y="58"/>
                  </a:cubicBezTo>
                  <a:cubicBezTo>
                    <a:pt x="55" y="72"/>
                    <a:pt x="55" y="86"/>
                    <a:pt x="55" y="100"/>
                  </a:cubicBezTo>
                  <a:cubicBezTo>
                    <a:pt x="55" y="138"/>
                    <a:pt x="55" y="176"/>
                    <a:pt x="55" y="21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7"/>
            <p:cNvSpPr>
              <a:spLocks/>
            </p:cNvSpPr>
            <p:nvPr/>
          </p:nvSpPr>
          <p:spPr bwMode="auto">
            <a:xfrm>
              <a:off x="7223125" y="7770813"/>
              <a:ext cx="85725" cy="115887"/>
            </a:xfrm>
            <a:custGeom>
              <a:avLst/>
              <a:gdLst>
                <a:gd name="T0" fmla="*/ 133 w 319"/>
                <a:gd name="T1" fmla="*/ 47 h 428"/>
                <a:gd name="T2" fmla="*/ 44 w 319"/>
                <a:gd name="T3" fmla="*/ 47 h 428"/>
                <a:gd name="T4" fmla="*/ 5 w 319"/>
                <a:gd name="T5" fmla="*/ 47 h 428"/>
                <a:gd name="T6" fmla="*/ 3 w 319"/>
                <a:gd name="T7" fmla="*/ 13 h 428"/>
                <a:gd name="T8" fmla="*/ 8 w 319"/>
                <a:gd name="T9" fmla="*/ 0 h 428"/>
                <a:gd name="T10" fmla="*/ 38 w 319"/>
                <a:gd name="T11" fmla="*/ 0 h 428"/>
                <a:gd name="T12" fmla="*/ 146 w 319"/>
                <a:gd name="T13" fmla="*/ 0 h 428"/>
                <a:gd name="T14" fmla="*/ 319 w 319"/>
                <a:gd name="T15" fmla="*/ 0 h 428"/>
                <a:gd name="T16" fmla="*/ 319 w 319"/>
                <a:gd name="T17" fmla="*/ 39 h 428"/>
                <a:gd name="T18" fmla="*/ 302 w 319"/>
                <a:gd name="T19" fmla="*/ 47 h 428"/>
                <a:gd name="T20" fmla="*/ 197 w 319"/>
                <a:gd name="T21" fmla="*/ 47 h 428"/>
                <a:gd name="T22" fmla="*/ 189 w 319"/>
                <a:gd name="T23" fmla="*/ 75 h 428"/>
                <a:gd name="T24" fmla="*/ 189 w 319"/>
                <a:gd name="T25" fmla="*/ 172 h 428"/>
                <a:gd name="T26" fmla="*/ 189 w 319"/>
                <a:gd name="T27" fmla="*/ 395 h 428"/>
                <a:gd name="T28" fmla="*/ 181 w 319"/>
                <a:gd name="T29" fmla="*/ 428 h 428"/>
                <a:gd name="T30" fmla="*/ 133 w 319"/>
                <a:gd name="T31" fmla="*/ 428 h 428"/>
                <a:gd name="T32" fmla="*/ 133 w 319"/>
                <a:gd name="T33" fmla="*/ 417 h 428"/>
                <a:gd name="T34" fmla="*/ 133 w 319"/>
                <a:gd name="T35" fmla="*/ 215 h 428"/>
                <a:gd name="T36" fmla="*/ 133 w 319"/>
                <a:gd name="T37" fmla="*/ 4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9" h="428">
                  <a:moveTo>
                    <a:pt x="133" y="47"/>
                  </a:moveTo>
                  <a:cubicBezTo>
                    <a:pt x="103" y="47"/>
                    <a:pt x="74" y="47"/>
                    <a:pt x="44" y="47"/>
                  </a:cubicBezTo>
                  <a:cubicBezTo>
                    <a:pt x="31" y="47"/>
                    <a:pt x="18" y="47"/>
                    <a:pt x="5" y="47"/>
                  </a:cubicBezTo>
                  <a:cubicBezTo>
                    <a:pt x="0" y="47"/>
                    <a:pt x="3" y="18"/>
                    <a:pt x="3" y="13"/>
                  </a:cubicBezTo>
                  <a:cubicBezTo>
                    <a:pt x="3" y="5"/>
                    <a:pt x="0" y="0"/>
                    <a:pt x="8" y="0"/>
                  </a:cubicBezTo>
                  <a:cubicBezTo>
                    <a:pt x="18" y="0"/>
                    <a:pt x="28" y="0"/>
                    <a:pt x="38" y="0"/>
                  </a:cubicBezTo>
                  <a:cubicBezTo>
                    <a:pt x="74" y="0"/>
                    <a:pt x="110" y="0"/>
                    <a:pt x="146" y="0"/>
                  </a:cubicBezTo>
                  <a:cubicBezTo>
                    <a:pt x="204" y="0"/>
                    <a:pt x="262" y="0"/>
                    <a:pt x="319" y="0"/>
                  </a:cubicBezTo>
                  <a:cubicBezTo>
                    <a:pt x="319" y="0"/>
                    <a:pt x="319" y="36"/>
                    <a:pt x="319" y="39"/>
                  </a:cubicBezTo>
                  <a:cubicBezTo>
                    <a:pt x="319" y="51"/>
                    <a:pt x="314" y="47"/>
                    <a:pt x="302" y="47"/>
                  </a:cubicBezTo>
                  <a:cubicBezTo>
                    <a:pt x="267" y="47"/>
                    <a:pt x="232" y="47"/>
                    <a:pt x="197" y="47"/>
                  </a:cubicBezTo>
                  <a:cubicBezTo>
                    <a:pt x="183" y="47"/>
                    <a:pt x="189" y="63"/>
                    <a:pt x="189" y="75"/>
                  </a:cubicBezTo>
                  <a:cubicBezTo>
                    <a:pt x="189" y="107"/>
                    <a:pt x="189" y="140"/>
                    <a:pt x="189" y="172"/>
                  </a:cubicBezTo>
                  <a:cubicBezTo>
                    <a:pt x="189" y="246"/>
                    <a:pt x="189" y="320"/>
                    <a:pt x="189" y="395"/>
                  </a:cubicBezTo>
                  <a:cubicBezTo>
                    <a:pt x="189" y="407"/>
                    <a:pt x="195" y="428"/>
                    <a:pt x="181" y="428"/>
                  </a:cubicBezTo>
                  <a:cubicBezTo>
                    <a:pt x="165" y="428"/>
                    <a:pt x="149" y="428"/>
                    <a:pt x="133" y="428"/>
                  </a:cubicBezTo>
                  <a:cubicBezTo>
                    <a:pt x="132" y="428"/>
                    <a:pt x="133" y="418"/>
                    <a:pt x="133" y="417"/>
                  </a:cubicBezTo>
                  <a:cubicBezTo>
                    <a:pt x="133" y="350"/>
                    <a:pt x="133" y="283"/>
                    <a:pt x="133" y="215"/>
                  </a:cubicBezTo>
                  <a:cubicBezTo>
                    <a:pt x="133" y="159"/>
                    <a:pt x="133" y="103"/>
                    <a:pt x="133" y="47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5930064" y="5212871"/>
            <a:ext cx="996950" cy="1104900"/>
            <a:chOff x="7793038" y="6870700"/>
            <a:chExt cx="996950" cy="1104900"/>
          </a:xfrm>
        </p:grpSpPr>
        <p:sp>
          <p:nvSpPr>
            <p:cNvPr id="68" name="Freeform 208"/>
            <p:cNvSpPr>
              <a:spLocks/>
            </p:cNvSpPr>
            <p:nvPr/>
          </p:nvSpPr>
          <p:spPr bwMode="auto">
            <a:xfrm>
              <a:off x="7986713" y="7927975"/>
              <a:ext cx="41275" cy="47625"/>
            </a:xfrm>
            <a:custGeom>
              <a:avLst/>
              <a:gdLst>
                <a:gd name="T0" fmla="*/ 150 w 153"/>
                <a:gd name="T1" fmla="*/ 146 h 174"/>
                <a:gd name="T2" fmla="*/ 22 w 153"/>
                <a:gd name="T3" fmla="*/ 59 h 174"/>
                <a:gd name="T4" fmla="*/ 91 w 153"/>
                <a:gd name="T5" fmla="*/ 2 h 174"/>
                <a:gd name="T6" fmla="*/ 145 w 153"/>
                <a:gd name="T7" fmla="*/ 5 h 174"/>
                <a:gd name="T8" fmla="*/ 150 w 153"/>
                <a:gd name="T9" fmla="*/ 26 h 174"/>
                <a:gd name="T10" fmla="*/ 41 w 153"/>
                <a:gd name="T11" fmla="*/ 74 h 174"/>
                <a:gd name="T12" fmla="*/ 150 w 153"/>
                <a:gd name="T13" fmla="*/ 129 h 174"/>
                <a:gd name="T14" fmla="*/ 150 w 153"/>
                <a:gd name="T15" fmla="*/ 14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4">
                  <a:moveTo>
                    <a:pt x="150" y="146"/>
                  </a:moveTo>
                  <a:cubicBezTo>
                    <a:pt x="88" y="174"/>
                    <a:pt x="0" y="136"/>
                    <a:pt x="22" y="59"/>
                  </a:cubicBezTo>
                  <a:cubicBezTo>
                    <a:pt x="30" y="27"/>
                    <a:pt x="60" y="7"/>
                    <a:pt x="91" y="2"/>
                  </a:cubicBezTo>
                  <a:cubicBezTo>
                    <a:pt x="109" y="0"/>
                    <a:pt x="128" y="0"/>
                    <a:pt x="145" y="5"/>
                  </a:cubicBezTo>
                  <a:cubicBezTo>
                    <a:pt x="153" y="8"/>
                    <a:pt x="150" y="18"/>
                    <a:pt x="150" y="26"/>
                  </a:cubicBezTo>
                  <a:cubicBezTo>
                    <a:pt x="107" y="5"/>
                    <a:pt x="44" y="20"/>
                    <a:pt x="41" y="74"/>
                  </a:cubicBezTo>
                  <a:cubicBezTo>
                    <a:pt x="36" y="135"/>
                    <a:pt x="104" y="153"/>
                    <a:pt x="150" y="129"/>
                  </a:cubicBezTo>
                  <a:cubicBezTo>
                    <a:pt x="150" y="135"/>
                    <a:pt x="150" y="141"/>
                    <a:pt x="150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9"/>
            <p:cNvSpPr>
              <a:spLocks noEditPoints="1"/>
            </p:cNvSpPr>
            <p:nvPr/>
          </p:nvSpPr>
          <p:spPr bwMode="auto">
            <a:xfrm>
              <a:off x="8034338" y="7927975"/>
              <a:ext cx="44450" cy="41275"/>
            </a:xfrm>
            <a:custGeom>
              <a:avLst/>
              <a:gdLst>
                <a:gd name="T0" fmla="*/ 83 w 167"/>
                <a:gd name="T1" fmla="*/ 156 h 156"/>
                <a:gd name="T2" fmla="*/ 0 w 167"/>
                <a:gd name="T3" fmla="*/ 81 h 156"/>
                <a:gd name="T4" fmla="*/ 80 w 167"/>
                <a:gd name="T5" fmla="*/ 2 h 156"/>
                <a:gd name="T6" fmla="*/ 167 w 167"/>
                <a:gd name="T7" fmla="*/ 77 h 156"/>
                <a:gd name="T8" fmla="*/ 83 w 167"/>
                <a:gd name="T9" fmla="*/ 156 h 156"/>
                <a:gd name="T10" fmla="*/ 84 w 167"/>
                <a:gd name="T11" fmla="*/ 18 h 156"/>
                <a:gd name="T12" fmla="*/ 83 w 167"/>
                <a:gd name="T13" fmla="*/ 140 h 156"/>
                <a:gd name="T14" fmla="*/ 145 w 167"/>
                <a:gd name="T15" fmla="*/ 80 h 156"/>
                <a:gd name="T16" fmla="*/ 84 w 167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56">
                  <a:moveTo>
                    <a:pt x="83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5" y="4"/>
                    <a:pt x="80" y="2"/>
                  </a:cubicBezTo>
                  <a:cubicBezTo>
                    <a:pt x="126" y="0"/>
                    <a:pt x="167" y="28"/>
                    <a:pt x="167" y="77"/>
                  </a:cubicBezTo>
                  <a:cubicBezTo>
                    <a:pt x="167" y="126"/>
                    <a:pt x="130" y="156"/>
                    <a:pt x="83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0"/>
                    <a:pt x="83" y="140"/>
                  </a:cubicBezTo>
                  <a:cubicBezTo>
                    <a:pt x="119" y="140"/>
                    <a:pt x="145" y="117"/>
                    <a:pt x="145" y="80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10"/>
            <p:cNvSpPr>
              <a:spLocks/>
            </p:cNvSpPr>
            <p:nvPr/>
          </p:nvSpPr>
          <p:spPr bwMode="auto">
            <a:xfrm>
              <a:off x="8088313" y="7927975"/>
              <a:ext cx="49213" cy="41275"/>
            </a:xfrm>
            <a:custGeom>
              <a:avLst/>
              <a:gdLst>
                <a:gd name="T0" fmla="*/ 180 w 183"/>
                <a:gd name="T1" fmla="*/ 154 h 157"/>
                <a:gd name="T2" fmla="*/ 160 w 183"/>
                <a:gd name="T3" fmla="*/ 151 h 157"/>
                <a:gd name="T4" fmla="*/ 160 w 183"/>
                <a:gd name="T5" fmla="*/ 113 h 157"/>
                <a:gd name="T6" fmla="*/ 162 w 183"/>
                <a:gd name="T7" fmla="*/ 25 h 157"/>
                <a:gd name="T8" fmla="*/ 128 w 183"/>
                <a:gd name="T9" fmla="*/ 91 h 157"/>
                <a:gd name="T10" fmla="*/ 105 w 183"/>
                <a:gd name="T11" fmla="*/ 136 h 157"/>
                <a:gd name="T12" fmla="*/ 92 w 183"/>
                <a:gd name="T13" fmla="*/ 154 h 157"/>
                <a:gd name="T14" fmla="*/ 78 w 183"/>
                <a:gd name="T15" fmla="*/ 139 h 157"/>
                <a:gd name="T16" fmla="*/ 55 w 183"/>
                <a:gd name="T17" fmla="*/ 95 h 157"/>
                <a:gd name="T18" fmla="*/ 20 w 183"/>
                <a:gd name="T19" fmla="*/ 25 h 157"/>
                <a:gd name="T20" fmla="*/ 21 w 183"/>
                <a:gd name="T21" fmla="*/ 153 h 157"/>
                <a:gd name="T22" fmla="*/ 1 w 183"/>
                <a:gd name="T23" fmla="*/ 154 h 157"/>
                <a:gd name="T24" fmla="*/ 1 w 183"/>
                <a:gd name="T25" fmla="*/ 141 h 157"/>
                <a:gd name="T26" fmla="*/ 1 w 183"/>
                <a:gd name="T27" fmla="*/ 66 h 157"/>
                <a:gd name="T28" fmla="*/ 1 w 183"/>
                <a:gd name="T29" fmla="*/ 7 h 157"/>
                <a:gd name="T30" fmla="*/ 31 w 183"/>
                <a:gd name="T31" fmla="*/ 9 h 157"/>
                <a:gd name="T32" fmla="*/ 64 w 183"/>
                <a:gd name="T33" fmla="*/ 72 h 157"/>
                <a:gd name="T34" fmla="*/ 90 w 183"/>
                <a:gd name="T35" fmla="*/ 126 h 157"/>
                <a:gd name="T36" fmla="*/ 131 w 183"/>
                <a:gd name="T37" fmla="*/ 50 h 157"/>
                <a:gd name="T38" fmla="*/ 152 w 183"/>
                <a:gd name="T39" fmla="*/ 10 h 157"/>
                <a:gd name="T40" fmla="*/ 178 w 183"/>
                <a:gd name="T41" fmla="*/ 4 h 157"/>
                <a:gd name="T42" fmla="*/ 180 w 183"/>
                <a:gd name="T43" fmla="*/ 74 h 157"/>
                <a:gd name="T44" fmla="*/ 180 w 183"/>
                <a:gd name="T45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57">
                  <a:moveTo>
                    <a:pt x="180" y="154"/>
                  </a:moveTo>
                  <a:cubicBezTo>
                    <a:pt x="175" y="154"/>
                    <a:pt x="160" y="157"/>
                    <a:pt x="160" y="151"/>
                  </a:cubicBezTo>
                  <a:cubicBezTo>
                    <a:pt x="160" y="138"/>
                    <a:pt x="160" y="125"/>
                    <a:pt x="160" y="113"/>
                  </a:cubicBezTo>
                  <a:cubicBezTo>
                    <a:pt x="160" y="83"/>
                    <a:pt x="159" y="54"/>
                    <a:pt x="162" y="25"/>
                  </a:cubicBezTo>
                  <a:cubicBezTo>
                    <a:pt x="152" y="47"/>
                    <a:pt x="140" y="69"/>
                    <a:pt x="128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2" y="142"/>
                    <a:pt x="99" y="154"/>
                    <a:pt x="92" y="154"/>
                  </a:cubicBezTo>
                  <a:cubicBezTo>
                    <a:pt x="83" y="154"/>
                    <a:pt x="82" y="147"/>
                    <a:pt x="78" y="139"/>
                  </a:cubicBezTo>
                  <a:cubicBezTo>
                    <a:pt x="70" y="124"/>
                    <a:pt x="63" y="110"/>
                    <a:pt x="55" y="95"/>
                  </a:cubicBezTo>
                  <a:cubicBezTo>
                    <a:pt x="43" y="72"/>
                    <a:pt x="30" y="48"/>
                    <a:pt x="20" y="25"/>
                  </a:cubicBezTo>
                  <a:cubicBezTo>
                    <a:pt x="25" y="67"/>
                    <a:pt x="21" y="111"/>
                    <a:pt x="21" y="153"/>
                  </a:cubicBezTo>
                  <a:cubicBezTo>
                    <a:pt x="21" y="153"/>
                    <a:pt x="3" y="155"/>
                    <a:pt x="1" y="154"/>
                  </a:cubicBezTo>
                  <a:cubicBezTo>
                    <a:pt x="0" y="152"/>
                    <a:pt x="1" y="143"/>
                    <a:pt x="1" y="141"/>
                  </a:cubicBezTo>
                  <a:cubicBezTo>
                    <a:pt x="1" y="116"/>
                    <a:pt x="1" y="91"/>
                    <a:pt x="1" y="66"/>
                  </a:cubicBezTo>
                  <a:cubicBezTo>
                    <a:pt x="1" y="47"/>
                    <a:pt x="1" y="27"/>
                    <a:pt x="1" y="7"/>
                  </a:cubicBezTo>
                  <a:cubicBezTo>
                    <a:pt x="1" y="1"/>
                    <a:pt x="27" y="2"/>
                    <a:pt x="31" y="9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3" y="90"/>
                    <a:pt x="85" y="108"/>
                    <a:pt x="90" y="126"/>
                  </a:cubicBezTo>
                  <a:cubicBezTo>
                    <a:pt x="106" y="104"/>
                    <a:pt x="118" y="74"/>
                    <a:pt x="131" y="50"/>
                  </a:cubicBezTo>
                  <a:cubicBezTo>
                    <a:pt x="138" y="37"/>
                    <a:pt x="145" y="24"/>
                    <a:pt x="152" y="10"/>
                  </a:cubicBezTo>
                  <a:cubicBezTo>
                    <a:pt x="157" y="0"/>
                    <a:pt x="167" y="4"/>
                    <a:pt x="178" y="4"/>
                  </a:cubicBezTo>
                  <a:cubicBezTo>
                    <a:pt x="183" y="4"/>
                    <a:pt x="180" y="67"/>
                    <a:pt x="180" y="74"/>
                  </a:cubicBezTo>
                  <a:cubicBezTo>
                    <a:pt x="180" y="100"/>
                    <a:pt x="180" y="127"/>
                    <a:pt x="180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11"/>
            <p:cNvSpPr>
              <a:spLocks noEditPoints="1"/>
            </p:cNvSpPr>
            <p:nvPr/>
          </p:nvSpPr>
          <p:spPr bwMode="auto">
            <a:xfrm>
              <a:off x="8148638" y="7927975"/>
              <a:ext cx="33338" cy="42862"/>
            </a:xfrm>
            <a:custGeom>
              <a:avLst/>
              <a:gdLst>
                <a:gd name="T0" fmla="*/ 25 w 126"/>
                <a:gd name="T1" fmla="*/ 95 h 156"/>
                <a:gd name="T2" fmla="*/ 25 w 126"/>
                <a:gd name="T3" fmla="*/ 147 h 156"/>
                <a:gd name="T4" fmla="*/ 5 w 126"/>
                <a:gd name="T5" fmla="*/ 146 h 156"/>
                <a:gd name="T6" fmla="*/ 5 w 126"/>
                <a:gd name="T7" fmla="*/ 25 h 156"/>
                <a:gd name="T8" fmla="*/ 10 w 126"/>
                <a:gd name="T9" fmla="*/ 2 h 156"/>
                <a:gd name="T10" fmla="*/ 76 w 126"/>
                <a:gd name="T11" fmla="*/ 5 h 156"/>
                <a:gd name="T12" fmla="*/ 99 w 126"/>
                <a:gd name="T13" fmla="*/ 78 h 156"/>
                <a:gd name="T14" fmla="*/ 25 w 126"/>
                <a:gd name="T15" fmla="*/ 95 h 156"/>
                <a:gd name="T16" fmla="*/ 25 w 126"/>
                <a:gd name="T17" fmla="*/ 18 h 156"/>
                <a:gd name="T18" fmla="*/ 25 w 126"/>
                <a:gd name="T19" fmla="*/ 65 h 156"/>
                <a:gd name="T20" fmla="*/ 26 w 126"/>
                <a:gd name="T21" fmla="*/ 79 h 156"/>
                <a:gd name="T22" fmla="*/ 53 w 126"/>
                <a:gd name="T23" fmla="*/ 79 h 156"/>
                <a:gd name="T24" fmla="*/ 83 w 126"/>
                <a:gd name="T25" fmla="*/ 28 h 156"/>
                <a:gd name="T26" fmla="*/ 25 w 126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56">
                  <a:moveTo>
                    <a:pt x="25" y="95"/>
                  </a:moveTo>
                  <a:cubicBezTo>
                    <a:pt x="25" y="113"/>
                    <a:pt x="25" y="130"/>
                    <a:pt x="25" y="147"/>
                  </a:cubicBezTo>
                  <a:cubicBezTo>
                    <a:pt x="25" y="155"/>
                    <a:pt x="5" y="156"/>
                    <a:pt x="5" y="146"/>
                  </a:cubicBezTo>
                  <a:cubicBezTo>
                    <a:pt x="5" y="106"/>
                    <a:pt x="5" y="65"/>
                    <a:pt x="5" y="25"/>
                  </a:cubicBezTo>
                  <a:cubicBezTo>
                    <a:pt x="5" y="17"/>
                    <a:pt x="0" y="2"/>
                    <a:pt x="10" y="2"/>
                  </a:cubicBezTo>
                  <a:cubicBezTo>
                    <a:pt x="31" y="2"/>
                    <a:pt x="55" y="0"/>
                    <a:pt x="76" y="5"/>
                  </a:cubicBezTo>
                  <a:cubicBezTo>
                    <a:pt x="109" y="12"/>
                    <a:pt x="126" y="52"/>
                    <a:pt x="99" y="78"/>
                  </a:cubicBezTo>
                  <a:cubicBezTo>
                    <a:pt x="79" y="97"/>
                    <a:pt x="51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4"/>
                    <a:pt x="25" y="49"/>
                    <a:pt x="25" y="65"/>
                  </a:cubicBezTo>
                  <a:cubicBezTo>
                    <a:pt x="25" y="66"/>
                    <a:pt x="24" y="79"/>
                    <a:pt x="26" y="79"/>
                  </a:cubicBezTo>
                  <a:cubicBezTo>
                    <a:pt x="35" y="79"/>
                    <a:pt x="44" y="80"/>
                    <a:pt x="53" y="79"/>
                  </a:cubicBezTo>
                  <a:cubicBezTo>
                    <a:pt x="77" y="78"/>
                    <a:pt x="108" y="51"/>
                    <a:pt x="83" y="28"/>
                  </a:cubicBezTo>
                  <a:cubicBezTo>
                    <a:pt x="69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12"/>
            <p:cNvSpPr>
              <a:spLocks noEditPoints="1"/>
            </p:cNvSpPr>
            <p:nvPr/>
          </p:nvSpPr>
          <p:spPr bwMode="auto">
            <a:xfrm>
              <a:off x="8181975" y="7927975"/>
              <a:ext cx="42863" cy="41275"/>
            </a:xfrm>
            <a:custGeom>
              <a:avLst/>
              <a:gdLst>
                <a:gd name="T0" fmla="*/ 156 w 156"/>
                <a:gd name="T1" fmla="*/ 150 h 152"/>
                <a:gd name="T2" fmla="*/ 134 w 156"/>
                <a:gd name="T3" fmla="*/ 149 h 152"/>
                <a:gd name="T4" fmla="*/ 121 w 156"/>
                <a:gd name="T5" fmla="*/ 121 h 152"/>
                <a:gd name="T6" fmla="*/ 112 w 156"/>
                <a:gd name="T7" fmla="*/ 108 h 152"/>
                <a:gd name="T8" fmla="*/ 80 w 156"/>
                <a:gd name="T9" fmla="*/ 108 h 152"/>
                <a:gd name="T10" fmla="*/ 46 w 156"/>
                <a:gd name="T11" fmla="*/ 108 h 152"/>
                <a:gd name="T12" fmla="*/ 36 w 156"/>
                <a:gd name="T13" fmla="*/ 118 h 152"/>
                <a:gd name="T14" fmla="*/ 23 w 156"/>
                <a:gd name="T15" fmla="*/ 148 h 152"/>
                <a:gd name="T16" fmla="*/ 0 w 156"/>
                <a:gd name="T17" fmla="*/ 150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7 h 152"/>
                <a:gd name="T28" fmla="*/ 156 w 156"/>
                <a:gd name="T29" fmla="*/ 150 h 152"/>
                <a:gd name="T30" fmla="*/ 108 w 156"/>
                <a:gd name="T31" fmla="*/ 92 h 152"/>
                <a:gd name="T32" fmla="*/ 78 w 156"/>
                <a:gd name="T33" fmla="*/ 19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50"/>
                  </a:moveTo>
                  <a:cubicBezTo>
                    <a:pt x="153" y="150"/>
                    <a:pt x="134" y="151"/>
                    <a:pt x="134" y="149"/>
                  </a:cubicBezTo>
                  <a:cubicBezTo>
                    <a:pt x="129" y="140"/>
                    <a:pt x="125" y="130"/>
                    <a:pt x="121" y="121"/>
                  </a:cubicBezTo>
                  <a:cubicBezTo>
                    <a:pt x="118" y="115"/>
                    <a:pt x="118" y="108"/>
                    <a:pt x="112" y="108"/>
                  </a:cubicBezTo>
                  <a:cubicBezTo>
                    <a:pt x="101" y="108"/>
                    <a:pt x="90" y="108"/>
                    <a:pt x="80" y="108"/>
                  </a:cubicBezTo>
                  <a:cubicBezTo>
                    <a:pt x="68" y="108"/>
                    <a:pt x="57" y="108"/>
                    <a:pt x="46" y="108"/>
                  </a:cubicBezTo>
                  <a:cubicBezTo>
                    <a:pt x="38" y="108"/>
                    <a:pt x="39" y="111"/>
                    <a:pt x="36" y="118"/>
                  </a:cubicBezTo>
                  <a:cubicBezTo>
                    <a:pt x="32" y="128"/>
                    <a:pt x="28" y="138"/>
                    <a:pt x="23" y="148"/>
                  </a:cubicBezTo>
                  <a:cubicBezTo>
                    <a:pt x="22" y="152"/>
                    <a:pt x="4" y="150"/>
                    <a:pt x="0" y="150"/>
                  </a:cubicBezTo>
                  <a:cubicBezTo>
                    <a:pt x="12" y="123"/>
                    <a:pt x="24" y="97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50"/>
                    <a:pt x="119" y="67"/>
                  </a:cubicBezTo>
                  <a:cubicBezTo>
                    <a:pt x="131" y="94"/>
                    <a:pt x="144" y="122"/>
                    <a:pt x="156" y="150"/>
                  </a:cubicBezTo>
                  <a:close/>
                  <a:moveTo>
                    <a:pt x="108" y="92"/>
                  </a:moveTo>
                  <a:cubicBezTo>
                    <a:pt x="98" y="69"/>
                    <a:pt x="83" y="44"/>
                    <a:pt x="78" y="19"/>
                  </a:cubicBezTo>
                  <a:cubicBezTo>
                    <a:pt x="70" y="43"/>
                    <a:pt x="58" y="68"/>
                    <a:pt x="47" y="92"/>
                  </a:cubicBezTo>
                  <a:cubicBezTo>
                    <a:pt x="68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13"/>
            <p:cNvSpPr>
              <a:spLocks/>
            </p:cNvSpPr>
            <p:nvPr/>
          </p:nvSpPr>
          <p:spPr bwMode="auto">
            <a:xfrm>
              <a:off x="8231188" y="7927975"/>
              <a:ext cx="38100" cy="42862"/>
            </a:xfrm>
            <a:custGeom>
              <a:avLst/>
              <a:gdLst>
                <a:gd name="T0" fmla="*/ 144 w 144"/>
                <a:gd name="T1" fmla="*/ 154 h 158"/>
                <a:gd name="T2" fmla="*/ 116 w 144"/>
                <a:gd name="T3" fmla="*/ 149 h 158"/>
                <a:gd name="T4" fmla="*/ 84 w 144"/>
                <a:gd name="T5" fmla="*/ 107 h 158"/>
                <a:gd name="T6" fmla="*/ 22 w 144"/>
                <a:gd name="T7" fmla="*/ 25 h 158"/>
                <a:gd name="T8" fmla="*/ 23 w 144"/>
                <a:gd name="T9" fmla="*/ 89 h 158"/>
                <a:gd name="T10" fmla="*/ 23 w 144"/>
                <a:gd name="T11" fmla="*/ 153 h 158"/>
                <a:gd name="T12" fmla="*/ 2 w 144"/>
                <a:gd name="T13" fmla="*/ 153 h 158"/>
                <a:gd name="T14" fmla="*/ 2 w 144"/>
                <a:gd name="T15" fmla="*/ 134 h 158"/>
                <a:gd name="T16" fmla="*/ 2 w 144"/>
                <a:gd name="T17" fmla="*/ 49 h 158"/>
                <a:gd name="T18" fmla="*/ 5 w 144"/>
                <a:gd name="T19" fmla="*/ 4 h 158"/>
                <a:gd name="T20" fmla="*/ 30 w 144"/>
                <a:gd name="T21" fmla="*/ 5 h 158"/>
                <a:gd name="T22" fmla="*/ 43 w 144"/>
                <a:gd name="T23" fmla="*/ 23 h 158"/>
                <a:gd name="T24" fmla="*/ 125 w 144"/>
                <a:gd name="T25" fmla="*/ 131 h 158"/>
                <a:gd name="T26" fmla="*/ 124 w 144"/>
                <a:gd name="T27" fmla="*/ 48 h 158"/>
                <a:gd name="T28" fmla="*/ 124 w 144"/>
                <a:gd name="T29" fmla="*/ 7 h 158"/>
                <a:gd name="T30" fmla="*/ 144 w 144"/>
                <a:gd name="T31" fmla="*/ 5 h 158"/>
                <a:gd name="T32" fmla="*/ 144 w 144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8">
                  <a:moveTo>
                    <a:pt x="144" y="154"/>
                  </a:moveTo>
                  <a:cubicBezTo>
                    <a:pt x="134" y="154"/>
                    <a:pt x="122" y="158"/>
                    <a:pt x="116" y="149"/>
                  </a:cubicBezTo>
                  <a:cubicBezTo>
                    <a:pt x="105" y="135"/>
                    <a:pt x="94" y="121"/>
                    <a:pt x="84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2" y="154"/>
                    <a:pt x="2" y="153"/>
                  </a:cubicBezTo>
                  <a:cubicBezTo>
                    <a:pt x="2" y="147"/>
                    <a:pt x="2" y="140"/>
                    <a:pt x="2" y="134"/>
                  </a:cubicBezTo>
                  <a:cubicBezTo>
                    <a:pt x="2" y="105"/>
                    <a:pt x="2" y="77"/>
                    <a:pt x="2" y="49"/>
                  </a:cubicBezTo>
                  <a:cubicBezTo>
                    <a:pt x="2" y="43"/>
                    <a:pt x="0" y="4"/>
                    <a:pt x="5" y="4"/>
                  </a:cubicBezTo>
                  <a:cubicBezTo>
                    <a:pt x="9" y="4"/>
                    <a:pt x="27" y="2"/>
                    <a:pt x="30" y="5"/>
                  </a:cubicBezTo>
                  <a:cubicBezTo>
                    <a:pt x="34" y="11"/>
                    <a:pt x="38" y="17"/>
                    <a:pt x="43" y="23"/>
                  </a:cubicBezTo>
                  <a:cubicBezTo>
                    <a:pt x="70" y="59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1"/>
                    <a:pt x="124" y="7"/>
                  </a:cubicBezTo>
                  <a:cubicBezTo>
                    <a:pt x="124" y="0"/>
                    <a:pt x="144" y="6"/>
                    <a:pt x="144" y="5"/>
                  </a:cubicBezTo>
                  <a:cubicBezTo>
                    <a:pt x="144" y="54"/>
                    <a:pt x="144" y="104"/>
                    <a:pt x="144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14"/>
            <p:cNvSpPr>
              <a:spLocks/>
            </p:cNvSpPr>
            <p:nvPr/>
          </p:nvSpPr>
          <p:spPr bwMode="auto">
            <a:xfrm>
              <a:off x="8277225" y="7927975"/>
              <a:ext cx="36513" cy="41275"/>
            </a:xfrm>
            <a:custGeom>
              <a:avLst/>
              <a:gdLst>
                <a:gd name="T0" fmla="*/ 136 w 136"/>
                <a:gd name="T1" fmla="*/ 2 h 154"/>
                <a:gd name="T2" fmla="*/ 84 w 136"/>
                <a:gd name="T3" fmla="*/ 87 h 154"/>
                <a:gd name="T4" fmla="*/ 78 w 136"/>
                <a:gd name="T5" fmla="*/ 115 h 154"/>
                <a:gd name="T6" fmla="*/ 78 w 136"/>
                <a:gd name="T7" fmla="*/ 145 h 154"/>
                <a:gd name="T8" fmla="*/ 69 w 136"/>
                <a:gd name="T9" fmla="*/ 152 h 154"/>
                <a:gd name="T10" fmla="*/ 57 w 136"/>
                <a:gd name="T11" fmla="*/ 147 h 154"/>
                <a:gd name="T12" fmla="*/ 57 w 136"/>
                <a:gd name="T13" fmla="*/ 119 h 154"/>
                <a:gd name="T14" fmla="*/ 52 w 136"/>
                <a:gd name="T15" fmla="*/ 89 h 154"/>
                <a:gd name="T16" fmla="*/ 0 w 136"/>
                <a:gd name="T17" fmla="*/ 2 h 154"/>
                <a:gd name="T18" fmla="*/ 24 w 136"/>
                <a:gd name="T19" fmla="*/ 3 h 154"/>
                <a:gd name="T20" fmla="*/ 38 w 136"/>
                <a:gd name="T21" fmla="*/ 27 h 154"/>
                <a:gd name="T22" fmla="*/ 68 w 136"/>
                <a:gd name="T23" fmla="*/ 79 h 154"/>
                <a:gd name="T24" fmla="*/ 99 w 136"/>
                <a:gd name="T25" fmla="*/ 27 h 154"/>
                <a:gd name="T26" fmla="*/ 113 w 136"/>
                <a:gd name="T27" fmla="*/ 3 h 154"/>
                <a:gd name="T28" fmla="*/ 136 w 136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154">
                  <a:moveTo>
                    <a:pt x="136" y="2"/>
                  </a:moveTo>
                  <a:cubicBezTo>
                    <a:pt x="118" y="31"/>
                    <a:pt x="101" y="59"/>
                    <a:pt x="84" y="87"/>
                  </a:cubicBezTo>
                  <a:cubicBezTo>
                    <a:pt x="77" y="97"/>
                    <a:pt x="78" y="102"/>
                    <a:pt x="78" y="115"/>
                  </a:cubicBezTo>
                  <a:cubicBezTo>
                    <a:pt x="78" y="125"/>
                    <a:pt x="78" y="135"/>
                    <a:pt x="78" y="145"/>
                  </a:cubicBezTo>
                  <a:cubicBezTo>
                    <a:pt x="78" y="153"/>
                    <a:pt x="77" y="152"/>
                    <a:pt x="69" y="152"/>
                  </a:cubicBezTo>
                  <a:cubicBezTo>
                    <a:pt x="62" y="152"/>
                    <a:pt x="57" y="154"/>
                    <a:pt x="57" y="147"/>
                  </a:cubicBezTo>
                  <a:cubicBezTo>
                    <a:pt x="57" y="138"/>
                    <a:pt x="57" y="128"/>
                    <a:pt x="57" y="119"/>
                  </a:cubicBezTo>
                  <a:cubicBezTo>
                    <a:pt x="57" y="107"/>
                    <a:pt x="58" y="99"/>
                    <a:pt x="52" y="89"/>
                  </a:cubicBezTo>
                  <a:cubicBezTo>
                    <a:pt x="35" y="60"/>
                    <a:pt x="18" y="31"/>
                    <a:pt x="0" y="2"/>
                  </a:cubicBezTo>
                  <a:cubicBezTo>
                    <a:pt x="4" y="2"/>
                    <a:pt x="23" y="0"/>
                    <a:pt x="24" y="3"/>
                  </a:cubicBezTo>
                  <a:cubicBezTo>
                    <a:pt x="29" y="11"/>
                    <a:pt x="33" y="19"/>
                    <a:pt x="38" y="27"/>
                  </a:cubicBezTo>
                  <a:cubicBezTo>
                    <a:pt x="48" y="44"/>
                    <a:pt x="58" y="62"/>
                    <a:pt x="68" y="79"/>
                  </a:cubicBezTo>
                  <a:cubicBezTo>
                    <a:pt x="74" y="61"/>
                    <a:pt x="89" y="43"/>
                    <a:pt x="99" y="27"/>
                  </a:cubicBezTo>
                  <a:cubicBezTo>
                    <a:pt x="104" y="19"/>
                    <a:pt x="108" y="11"/>
                    <a:pt x="113" y="3"/>
                  </a:cubicBezTo>
                  <a:cubicBezTo>
                    <a:pt x="115" y="0"/>
                    <a:pt x="132" y="2"/>
                    <a:pt x="136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15"/>
            <p:cNvSpPr>
              <a:spLocks/>
            </p:cNvSpPr>
            <p:nvPr/>
          </p:nvSpPr>
          <p:spPr bwMode="auto">
            <a:xfrm>
              <a:off x="8331200" y="7927975"/>
              <a:ext cx="36513" cy="42862"/>
            </a:xfrm>
            <a:custGeom>
              <a:avLst/>
              <a:gdLst>
                <a:gd name="T0" fmla="*/ 17 w 130"/>
                <a:gd name="T1" fmla="*/ 147 h 160"/>
                <a:gd name="T2" fmla="*/ 17 w 130"/>
                <a:gd name="T3" fmla="*/ 126 h 160"/>
                <a:gd name="T4" fmla="*/ 102 w 130"/>
                <a:gd name="T5" fmla="*/ 116 h 160"/>
                <a:gd name="T6" fmla="*/ 23 w 130"/>
                <a:gd name="T7" fmla="*/ 59 h 160"/>
                <a:gd name="T8" fmla="*/ 67 w 130"/>
                <a:gd name="T9" fmla="*/ 2 h 160"/>
                <a:gd name="T10" fmla="*/ 113 w 130"/>
                <a:gd name="T11" fmla="*/ 5 h 160"/>
                <a:gd name="T12" fmla="*/ 116 w 130"/>
                <a:gd name="T13" fmla="*/ 26 h 160"/>
                <a:gd name="T14" fmla="*/ 39 w 130"/>
                <a:gd name="T15" fmla="*/ 34 h 160"/>
                <a:gd name="T16" fmla="*/ 105 w 130"/>
                <a:gd name="T17" fmla="*/ 85 h 160"/>
                <a:gd name="T18" fmla="*/ 104 w 130"/>
                <a:gd name="T19" fmla="*/ 146 h 160"/>
                <a:gd name="T20" fmla="*/ 17 w 130"/>
                <a:gd name="T21" fmla="*/ 14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" h="160">
                  <a:moveTo>
                    <a:pt x="17" y="147"/>
                  </a:moveTo>
                  <a:cubicBezTo>
                    <a:pt x="17" y="140"/>
                    <a:pt x="17" y="133"/>
                    <a:pt x="17" y="126"/>
                  </a:cubicBezTo>
                  <a:cubicBezTo>
                    <a:pt x="34" y="139"/>
                    <a:pt x="102" y="153"/>
                    <a:pt x="102" y="116"/>
                  </a:cubicBezTo>
                  <a:cubicBezTo>
                    <a:pt x="102" y="86"/>
                    <a:pt x="39" y="81"/>
                    <a:pt x="23" y="59"/>
                  </a:cubicBezTo>
                  <a:cubicBezTo>
                    <a:pt x="0" y="28"/>
                    <a:pt x="40" y="4"/>
                    <a:pt x="67" y="2"/>
                  </a:cubicBezTo>
                  <a:cubicBezTo>
                    <a:pt x="81" y="0"/>
                    <a:pt x="99" y="0"/>
                    <a:pt x="113" y="5"/>
                  </a:cubicBezTo>
                  <a:cubicBezTo>
                    <a:pt x="119" y="7"/>
                    <a:pt x="116" y="20"/>
                    <a:pt x="116" y="26"/>
                  </a:cubicBezTo>
                  <a:cubicBezTo>
                    <a:pt x="98" y="16"/>
                    <a:pt x="48" y="7"/>
                    <a:pt x="39" y="34"/>
                  </a:cubicBezTo>
                  <a:cubicBezTo>
                    <a:pt x="30" y="62"/>
                    <a:pt x="89" y="74"/>
                    <a:pt x="105" y="85"/>
                  </a:cubicBezTo>
                  <a:cubicBezTo>
                    <a:pt x="127" y="101"/>
                    <a:pt x="130" y="132"/>
                    <a:pt x="104" y="146"/>
                  </a:cubicBezTo>
                  <a:cubicBezTo>
                    <a:pt x="81" y="159"/>
                    <a:pt x="40" y="160"/>
                    <a:pt x="17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16"/>
            <p:cNvSpPr>
              <a:spLocks/>
            </p:cNvSpPr>
            <p:nvPr/>
          </p:nvSpPr>
          <p:spPr bwMode="auto">
            <a:xfrm>
              <a:off x="8374063" y="7927975"/>
              <a:ext cx="25400" cy="41275"/>
            </a:xfrm>
            <a:custGeom>
              <a:avLst/>
              <a:gdLst>
                <a:gd name="T0" fmla="*/ 94 w 97"/>
                <a:gd name="T1" fmla="*/ 151 h 151"/>
                <a:gd name="T2" fmla="*/ 28 w 97"/>
                <a:gd name="T3" fmla="*/ 151 h 151"/>
                <a:gd name="T4" fmla="*/ 3 w 97"/>
                <a:gd name="T5" fmla="*/ 151 h 151"/>
                <a:gd name="T6" fmla="*/ 2 w 97"/>
                <a:gd name="T7" fmla="*/ 136 h 151"/>
                <a:gd name="T8" fmla="*/ 2 w 97"/>
                <a:gd name="T9" fmla="*/ 56 h 151"/>
                <a:gd name="T10" fmla="*/ 2 w 97"/>
                <a:gd name="T11" fmla="*/ 19 h 151"/>
                <a:gd name="T12" fmla="*/ 2 w 97"/>
                <a:gd name="T13" fmla="*/ 1 h 151"/>
                <a:gd name="T14" fmla="*/ 23 w 97"/>
                <a:gd name="T15" fmla="*/ 3 h 151"/>
                <a:gd name="T16" fmla="*/ 23 w 97"/>
                <a:gd name="T17" fmla="*/ 27 h 151"/>
                <a:gd name="T18" fmla="*/ 23 w 97"/>
                <a:gd name="T19" fmla="*/ 113 h 151"/>
                <a:gd name="T20" fmla="*/ 23 w 97"/>
                <a:gd name="T21" fmla="*/ 134 h 151"/>
                <a:gd name="T22" fmla="*/ 46 w 97"/>
                <a:gd name="T23" fmla="*/ 135 h 151"/>
                <a:gd name="T24" fmla="*/ 86 w 97"/>
                <a:gd name="T25" fmla="*/ 135 h 151"/>
                <a:gd name="T26" fmla="*/ 94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4" y="151"/>
                  </a:moveTo>
                  <a:cubicBezTo>
                    <a:pt x="72" y="151"/>
                    <a:pt x="50" y="151"/>
                    <a:pt x="28" y="151"/>
                  </a:cubicBezTo>
                  <a:cubicBezTo>
                    <a:pt x="20" y="151"/>
                    <a:pt x="11" y="151"/>
                    <a:pt x="3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09"/>
                    <a:pt x="2" y="83"/>
                    <a:pt x="2" y="56"/>
                  </a:cubicBezTo>
                  <a:cubicBezTo>
                    <a:pt x="2" y="44"/>
                    <a:pt x="2" y="31"/>
                    <a:pt x="2" y="19"/>
                  </a:cubicBezTo>
                  <a:cubicBezTo>
                    <a:pt x="2" y="16"/>
                    <a:pt x="0" y="4"/>
                    <a:pt x="2" y="1"/>
                  </a:cubicBezTo>
                  <a:cubicBezTo>
                    <a:pt x="4" y="0"/>
                    <a:pt x="23" y="1"/>
                    <a:pt x="23" y="3"/>
                  </a:cubicBezTo>
                  <a:cubicBezTo>
                    <a:pt x="23" y="11"/>
                    <a:pt x="23" y="19"/>
                    <a:pt x="23" y="27"/>
                  </a:cubicBezTo>
                  <a:cubicBezTo>
                    <a:pt x="23" y="55"/>
                    <a:pt x="23" y="84"/>
                    <a:pt x="23" y="113"/>
                  </a:cubicBezTo>
                  <a:cubicBezTo>
                    <a:pt x="23" y="120"/>
                    <a:pt x="23" y="127"/>
                    <a:pt x="23" y="134"/>
                  </a:cubicBezTo>
                  <a:cubicBezTo>
                    <a:pt x="23" y="135"/>
                    <a:pt x="44" y="135"/>
                    <a:pt x="46" y="135"/>
                  </a:cubicBezTo>
                  <a:cubicBezTo>
                    <a:pt x="59" y="135"/>
                    <a:pt x="72" y="135"/>
                    <a:pt x="86" y="135"/>
                  </a:cubicBezTo>
                  <a:cubicBezTo>
                    <a:pt x="97" y="135"/>
                    <a:pt x="94" y="139"/>
                    <a:pt x="94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17"/>
            <p:cNvSpPr>
              <a:spLocks noEditPoints="1"/>
            </p:cNvSpPr>
            <p:nvPr/>
          </p:nvSpPr>
          <p:spPr bwMode="auto">
            <a:xfrm>
              <a:off x="8404225" y="7927975"/>
              <a:ext cx="44450" cy="41275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1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8 h 156"/>
                <a:gd name="T12" fmla="*/ 82 w 166"/>
                <a:gd name="T13" fmla="*/ 140 h 156"/>
                <a:gd name="T14" fmla="*/ 145 w 166"/>
                <a:gd name="T15" fmla="*/ 80 h 156"/>
                <a:gd name="T16" fmla="*/ 84 w 166"/>
                <a:gd name="T1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8"/>
                    <a:pt x="0" y="81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6" y="0"/>
                    <a:pt x="166" y="28"/>
                    <a:pt x="166" y="77"/>
                  </a:cubicBezTo>
                  <a:cubicBezTo>
                    <a:pt x="166" y="126"/>
                    <a:pt x="130" y="156"/>
                    <a:pt x="82" y="156"/>
                  </a:cubicBezTo>
                  <a:close/>
                  <a:moveTo>
                    <a:pt x="84" y="18"/>
                  </a:moveTo>
                  <a:cubicBezTo>
                    <a:pt x="4" y="18"/>
                    <a:pt x="2" y="140"/>
                    <a:pt x="82" y="140"/>
                  </a:cubicBezTo>
                  <a:cubicBezTo>
                    <a:pt x="119" y="140"/>
                    <a:pt x="145" y="117"/>
                    <a:pt x="145" y="80"/>
                  </a:cubicBezTo>
                  <a:cubicBezTo>
                    <a:pt x="145" y="43"/>
                    <a:pt x="121" y="18"/>
                    <a:pt x="84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18"/>
            <p:cNvSpPr>
              <a:spLocks/>
            </p:cNvSpPr>
            <p:nvPr/>
          </p:nvSpPr>
          <p:spPr bwMode="auto">
            <a:xfrm>
              <a:off x="8453438" y="7927975"/>
              <a:ext cx="39688" cy="44450"/>
            </a:xfrm>
            <a:custGeom>
              <a:avLst/>
              <a:gdLst>
                <a:gd name="T0" fmla="*/ 149 w 151"/>
                <a:gd name="T1" fmla="*/ 142 h 162"/>
                <a:gd name="T2" fmla="*/ 42 w 151"/>
                <a:gd name="T3" fmla="*/ 144 h 162"/>
                <a:gd name="T4" fmla="*/ 9 w 151"/>
                <a:gd name="T5" fmla="*/ 58 h 162"/>
                <a:gd name="T6" fmla="*/ 86 w 151"/>
                <a:gd name="T7" fmla="*/ 1 h 162"/>
                <a:gd name="T8" fmla="*/ 137 w 151"/>
                <a:gd name="T9" fmla="*/ 6 h 162"/>
                <a:gd name="T10" fmla="*/ 146 w 151"/>
                <a:gd name="T11" fmla="*/ 28 h 162"/>
                <a:gd name="T12" fmla="*/ 51 w 151"/>
                <a:gd name="T13" fmla="*/ 31 h 162"/>
                <a:gd name="T14" fmla="*/ 42 w 151"/>
                <a:gd name="T15" fmla="*/ 119 h 162"/>
                <a:gd name="T16" fmla="*/ 82 w 151"/>
                <a:gd name="T17" fmla="*/ 139 h 162"/>
                <a:gd name="T18" fmla="*/ 129 w 151"/>
                <a:gd name="T19" fmla="*/ 132 h 162"/>
                <a:gd name="T20" fmla="*/ 127 w 151"/>
                <a:gd name="T21" fmla="*/ 91 h 162"/>
                <a:gd name="T22" fmla="*/ 99 w 151"/>
                <a:gd name="T23" fmla="*/ 91 h 162"/>
                <a:gd name="T24" fmla="*/ 90 w 151"/>
                <a:gd name="T25" fmla="*/ 81 h 162"/>
                <a:gd name="T26" fmla="*/ 100 w 151"/>
                <a:gd name="T27" fmla="*/ 75 h 162"/>
                <a:gd name="T28" fmla="*/ 131 w 151"/>
                <a:gd name="T29" fmla="*/ 75 h 162"/>
                <a:gd name="T30" fmla="*/ 149 w 151"/>
                <a:gd name="T31" fmla="*/ 75 h 162"/>
                <a:gd name="T32" fmla="*/ 149 w 151"/>
                <a:gd name="T33" fmla="*/ 91 h 162"/>
                <a:gd name="T34" fmla="*/ 149 w 151"/>
                <a:gd name="T35" fmla="*/ 14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2">
                  <a:moveTo>
                    <a:pt x="149" y="142"/>
                  </a:moveTo>
                  <a:cubicBezTo>
                    <a:pt x="118" y="158"/>
                    <a:pt x="74" y="162"/>
                    <a:pt x="42" y="144"/>
                  </a:cubicBezTo>
                  <a:cubicBezTo>
                    <a:pt x="12" y="126"/>
                    <a:pt x="0" y="91"/>
                    <a:pt x="9" y="58"/>
                  </a:cubicBezTo>
                  <a:cubicBezTo>
                    <a:pt x="19" y="24"/>
                    <a:pt x="52" y="5"/>
                    <a:pt x="86" y="1"/>
                  </a:cubicBezTo>
                  <a:cubicBezTo>
                    <a:pt x="103" y="0"/>
                    <a:pt x="120" y="1"/>
                    <a:pt x="137" y="6"/>
                  </a:cubicBezTo>
                  <a:cubicBezTo>
                    <a:pt x="150" y="9"/>
                    <a:pt x="146" y="16"/>
                    <a:pt x="146" y="28"/>
                  </a:cubicBezTo>
                  <a:cubicBezTo>
                    <a:pt x="118" y="13"/>
                    <a:pt x="77" y="11"/>
                    <a:pt x="51" y="31"/>
                  </a:cubicBezTo>
                  <a:cubicBezTo>
                    <a:pt x="25" y="51"/>
                    <a:pt x="19" y="94"/>
                    <a:pt x="42" y="119"/>
                  </a:cubicBezTo>
                  <a:cubicBezTo>
                    <a:pt x="52" y="131"/>
                    <a:pt x="67" y="137"/>
                    <a:pt x="82" y="139"/>
                  </a:cubicBezTo>
                  <a:cubicBezTo>
                    <a:pt x="87" y="139"/>
                    <a:pt x="129" y="140"/>
                    <a:pt x="129" y="132"/>
                  </a:cubicBezTo>
                  <a:cubicBezTo>
                    <a:pt x="129" y="126"/>
                    <a:pt x="131" y="91"/>
                    <a:pt x="127" y="91"/>
                  </a:cubicBezTo>
                  <a:cubicBezTo>
                    <a:pt x="118" y="91"/>
                    <a:pt x="109" y="91"/>
                    <a:pt x="99" y="91"/>
                  </a:cubicBezTo>
                  <a:cubicBezTo>
                    <a:pt x="89" y="91"/>
                    <a:pt x="90" y="91"/>
                    <a:pt x="90" y="81"/>
                  </a:cubicBezTo>
                  <a:cubicBezTo>
                    <a:pt x="90" y="73"/>
                    <a:pt x="92" y="75"/>
                    <a:pt x="100" y="75"/>
                  </a:cubicBezTo>
                  <a:cubicBezTo>
                    <a:pt x="110" y="75"/>
                    <a:pt x="120" y="75"/>
                    <a:pt x="131" y="75"/>
                  </a:cubicBezTo>
                  <a:cubicBezTo>
                    <a:pt x="134" y="75"/>
                    <a:pt x="147" y="73"/>
                    <a:pt x="149" y="75"/>
                  </a:cubicBezTo>
                  <a:cubicBezTo>
                    <a:pt x="151" y="76"/>
                    <a:pt x="149" y="89"/>
                    <a:pt x="149" y="91"/>
                  </a:cubicBezTo>
                  <a:cubicBezTo>
                    <a:pt x="149" y="108"/>
                    <a:pt x="149" y="125"/>
                    <a:pt x="149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19"/>
            <p:cNvSpPr>
              <a:spLocks noEditPoints="1"/>
            </p:cNvSpPr>
            <p:nvPr/>
          </p:nvSpPr>
          <p:spPr bwMode="auto">
            <a:xfrm>
              <a:off x="8499475" y="7927975"/>
              <a:ext cx="41275" cy="41275"/>
            </a:xfrm>
            <a:custGeom>
              <a:avLst/>
              <a:gdLst>
                <a:gd name="T0" fmla="*/ 156 w 156"/>
                <a:gd name="T1" fmla="*/ 150 h 152"/>
                <a:gd name="T2" fmla="*/ 133 w 156"/>
                <a:gd name="T3" fmla="*/ 149 h 152"/>
                <a:gd name="T4" fmla="*/ 121 w 156"/>
                <a:gd name="T5" fmla="*/ 121 h 152"/>
                <a:gd name="T6" fmla="*/ 112 w 156"/>
                <a:gd name="T7" fmla="*/ 108 h 152"/>
                <a:gd name="T8" fmla="*/ 79 w 156"/>
                <a:gd name="T9" fmla="*/ 108 h 152"/>
                <a:gd name="T10" fmla="*/ 46 w 156"/>
                <a:gd name="T11" fmla="*/ 108 h 152"/>
                <a:gd name="T12" fmla="*/ 36 w 156"/>
                <a:gd name="T13" fmla="*/ 118 h 152"/>
                <a:gd name="T14" fmla="*/ 23 w 156"/>
                <a:gd name="T15" fmla="*/ 148 h 152"/>
                <a:gd name="T16" fmla="*/ 0 w 156"/>
                <a:gd name="T17" fmla="*/ 150 h 152"/>
                <a:gd name="T18" fmla="*/ 36 w 156"/>
                <a:gd name="T19" fmla="*/ 70 h 152"/>
                <a:gd name="T20" fmla="*/ 60 w 156"/>
                <a:gd name="T21" fmla="*/ 17 h 152"/>
                <a:gd name="T22" fmla="*/ 76 w 156"/>
                <a:gd name="T23" fmla="*/ 0 h 152"/>
                <a:gd name="T24" fmla="*/ 95 w 156"/>
                <a:gd name="T25" fmla="*/ 15 h 152"/>
                <a:gd name="T26" fmla="*/ 119 w 156"/>
                <a:gd name="T27" fmla="*/ 67 h 152"/>
                <a:gd name="T28" fmla="*/ 156 w 156"/>
                <a:gd name="T29" fmla="*/ 150 h 152"/>
                <a:gd name="T30" fmla="*/ 108 w 156"/>
                <a:gd name="T31" fmla="*/ 92 h 152"/>
                <a:gd name="T32" fmla="*/ 78 w 156"/>
                <a:gd name="T33" fmla="*/ 19 h 152"/>
                <a:gd name="T34" fmla="*/ 47 w 156"/>
                <a:gd name="T35" fmla="*/ 92 h 152"/>
                <a:gd name="T36" fmla="*/ 108 w 156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2">
                  <a:moveTo>
                    <a:pt x="156" y="150"/>
                  </a:moveTo>
                  <a:cubicBezTo>
                    <a:pt x="153" y="150"/>
                    <a:pt x="134" y="151"/>
                    <a:pt x="133" y="149"/>
                  </a:cubicBezTo>
                  <a:cubicBezTo>
                    <a:pt x="129" y="140"/>
                    <a:pt x="125" y="130"/>
                    <a:pt x="121" y="121"/>
                  </a:cubicBezTo>
                  <a:cubicBezTo>
                    <a:pt x="118" y="115"/>
                    <a:pt x="118" y="108"/>
                    <a:pt x="112" y="108"/>
                  </a:cubicBezTo>
                  <a:cubicBezTo>
                    <a:pt x="101" y="108"/>
                    <a:pt x="90" y="108"/>
                    <a:pt x="79" y="108"/>
                  </a:cubicBezTo>
                  <a:cubicBezTo>
                    <a:pt x="68" y="108"/>
                    <a:pt x="57" y="108"/>
                    <a:pt x="46" y="108"/>
                  </a:cubicBezTo>
                  <a:cubicBezTo>
                    <a:pt x="38" y="108"/>
                    <a:pt x="39" y="111"/>
                    <a:pt x="36" y="118"/>
                  </a:cubicBezTo>
                  <a:cubicBezTo>
                    <a:pt x="32" y="128"/>
                    <a:pt x="28" y="138"/>
                    <a:pt x="23" y="148"/>
                  </a:cubicBezTo>
                  <a:cubicBezTo>
                    <a:pt x="22" y="152"/>
                    <a:pt x="4" y="150"/>
                    <a:pt x="0" y="150"/>
                  </a:cubicBezTo>
                  <a:cubicBezTo>
                    <a:pt x="12" y="123"/>
                    <a:pt x="24" y="97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6" y="0"/>
                  </a:cubicBezTo>
                  <a:cubicBezTo>
                    <a:pt x="91" y="0"/>
                    <a:pt x="89" y="2"/>
                    <a:pt x="95" y="15"/>
                  </a:cubicBezTo>
                  <a:cubicBezTo>
                    <a:pt x="103" y="32"/>
                    <a:pt x="111" y="50"/>
                    <a:pt x="119" y="67"/>
                  </a:cubicBezTo>
                  <a:cubicBezTo>
                    <a:pt x="131" y="94"/>
                    <a:pt x="144" y="122"/>
                    <a:pt x="156" y="150"/>
                  </a:cubicBezTo>
                  <a:close/>
                  <a:moveTo>
                    <a:pt x="108" y="92"/>
                  </a:moveTo>
                  <a:cubicBezTo>
                    <a:pt x="98" y="69"/>
                    <a:pt x="83" y="44"/>
                    <a:pt x="78" y="19"/>
                  </a:cubicBezTo>
                  <a:cubicBezTo>
                    <a:pt x="70" y="43"/>
                    <a:pt x="58" y="68"/>
                    <a:pt x="47" y="92"/>
                  </a:cubicBezTo>
                  <a:cubicBezTo>
                    <a:pt x="68" y="92"/>
                    <a:pt x="88" y="92"/>
                    <a:pt x="108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20"/>
            <p:cNvSpPr>
              <a:spLocks/>
            </p:cNvSpPr>
            <p:nvPr/>
          </p:nvSpPr>
          <p:spPr bwMode="auto">
            <a:xfrm>
              <a:off x="8547100" y="7927975"/>
              <a:ext cx="39688" cy="42862"/>
            </a:xfrm>
            <a:custGeom>
              <a:avLst/>
              <a:gdLst>
                <a:gd name="T0" fmla="*/ 144 w 144"/>
                <a:gd name="T1" fmla="*/ 154 h 158"/>
                <a:gd name="T2" fmla="*/ 115 w 144"/>
                <a:gd name="T3" fmla="*/ 149 h 158"/>
                <a:gd name="T4" fmla="*/ 83 w 144"/>
                <a:gd name="T5" fmla="*/ 107 h 158"/>
                <a:gd name="T6" fmla="*/ 22 w 144"/>
                <a:gd name="T7" fmla="*/ 25 h 158"/>
                <a:gd name="T8" fmla="*/ 23 w 144"/>
                <a:gd name="T9" fmla="*/ 89 h 158"/>
                <a:gd name="T10" fmla="*/ 23 w 144"/>
                <a:gd name="T11" fmla="*/ 153 h 158"/>
                <a:gd name="T12" fmla="*/ 2 w 144"/>
                <a:gd name="T13" fmla="*/ 153 h 158"/>
                <a:gd name="T14" fmla="*/ 2 w 144"/>
                <a:gd name="T15" fmla="*/ 134 h 158"/>
                <a:gd name="T16" fmla="*/ 2 w 144"/>
                <a:gd name="T17" fmla="*/ 49 h 158"/>
                <a:gd name="T18" fmla="*/ 5 w 144"/>
                <a:gd name="T19" fmla="*/ 4 h 158"/>
                <a:gd name="T20" fmla="*/ 30 w 144"/>
                <a:gd name="T21" fmla="*/ 5 h 158"/>
                <a:gd name="T22" fmla="*/ 43 w 144"/>
                <a:gd name="T23" fmla="*/ 23 h 158"/>
                <a:gd name="T24" fmla="*/ 125 w 144"/>
                <a:gd name="T25" fmla="*/ 131 h 158"/>
                <a:gd name="T26" fmla="*/ 123 w 144"/>
                <a:gd name="T27" fmla="*/ 48 h 158"/>
                <a:gd name="T28" fmla="*/ 123 w 144"/>
                <a:gd name="T29" fmla="*/ 7 h 158"/>
                <a:gd name="T30" fmla="*/ 144 w 144"/>
                <a:gd name="T31" fmla="*/ 5 h 158"/>
                <a:gd name="T32" fmla="*/ 144 w 144"/>
                <a:gd name="T33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8">
                  <a:moveTo>
                    <a:pt x="144" y="154"/>
                  </a:moveTo>
                  <a:cubicBezTo>
                    <a:pt x="134" y="154"/>
                    <a:pt x="122" y="158"/>
                    <a:pt x="115" y="149"/>
                  </a:cubicBezTo>
                  <a:cubicBezTo>
                    <a:pt x="105" y="135"/>
                    <a:pt x="94" y="121"/>
                    <a:pt x="83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9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2" y="154"/>
                    <a:pt x="2" y="153"/>
                  </a:cubicBezTo>
                  <a:cubicBezTo>
                    <a:pt x="2" y="147"/>
                    <a:pt x="2" y="140"/>
                    <a:pt x="2" y="134"/>
                  </a:cubicBezTo>
                  <a:cubicBezTo>
                    <a:pt x="2" y="105"/>
                    <a:pt x="2" y="77"/>
                    <a:pt x="2" y="49"/>
                  </a:cubicBezTo>
                  <a:cubicBezTo>
                    <a:pt x="2" y="43"/>
                    <a:pt x="0" y="4"/>
                    <a:pt x="5" y="4"/>
                  </a:cubicBezTo>
                  <a:cubicBezTo>
                    <a:pt x="9" y="4"/>
                    <a:pt x="27" y="2"/>
                    <a:pt x="30" y="5"/>
                  </a:cubicBezTo>
                  <a:cubicBezTo>
                    <a:pt x="34" y="11"/>
                    <a:pt x="38" y="17"/>
                    <a:pt x="43" y="23"/>
                  </a:cubicBezTo>
                  <a:cubicBezTo>
                    <a:pt x="70" y="59"/>
                    <a:pt x="96" y="97"/>
                    <a:pt x="125" y="131"/>
                  </a:cubicBezTo>
                  <a:cubicBezTo>
                    <a:pt x="120" y="105"/>
                    <a:pt x="123" y="74"/>
                    <a:pt x="123" y="48"/>
                  </a:cubicBezTo>
                  <a:cubicBezTo>
                    <a:pt x="123" y="34"/>
                    <a:pt x="123" y="21"/>
                    <a:pt x="123" y="7"/>
                  </a:cubicBezTo>
                  <a:cubicBezTo>
                    <a:pt x="123" y="0"/>
                    <a:pt x="144" y="6"/>
                    <a:pt x="144" y="5"/>
                  </a:cubicBezTo>
                  <a:cubicBezTo>
                    <a:pt x="144" y="54"/>
                    <a:pt x="144" y="104"/>
                    <a:pt x="144" y="154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21"/>
            <p:cNvSpPr>
              <a:spLocks/>
            </p:cNvSpPr>
            <p:nvPr/>
          </p:nvSpPr>
          <p:spPr bwMode="auto">
            <a:xfrm>
              <a:off x="8151813" y="6870700"/>
              <a:ext cx="279400" cy="106362"/>
            </a:xfrm>
            <a:custGeom>
              <a:avLst/>
              <a:gdLst>
                <a:gd name="T0" fmla="*/ 231 w 1034"/>
                <a:gd name="T1" fmla="*/ 314 h 389"/>
                <a:gd name="T2" fmla="*/ 510 w 1034"/>
                <a:gd name="T3" fmla="*/ 389 h 389"/>
                <a:gd name="T4" fmla="*/ 787 w 1034"/>
                <a:gd name="T5" fmla="*/ 316 h 389"/>
                <a:gd name="T6" fmla="*/ 790 w 1034"/>
                <a:gd name="T7" fmla="*/ 315 h 389"/>
                <a:gd name="T8" fmla="*/ 1033 w 1034"/>
                <a:gd name="T9" fmla="*/ 267 h 389"/>
                <a:gd name="T10" fmla="*/ 1034 w 1034"/>
                <a:gd name="T11" fmla="*/ 267 h 389"/>
                <a:gd name="T12" fmla="*/ 1034 w 1034"/>
                <a:gd name="T13" fmla="*/ 0 h 389"/>
                <a:gd name="T14" fmla="*/ 0 w 1034"/>
                <a:gd name="T15" fmla="*/ 0 h 389"/>
                <a:gd name="T16" fmla="*/ 0 w 1034"/>
                <a:gd name="T17" fmla="*/ 267 h 389"/>
                <a:gd name="T18" fmla="*/ 231 w 1034"/>
                <a:gd name="T19" fmla="*/ 314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4" h="389">
                  <a:moveTo>
                    <a:pt x="231" y="314"/>
                  </a:moveTo>
                  <a:cubicBezTo>
                    <a:pt x="321" y="351"/>
                    <a:pt x="414" y="389"/>
                    <a:pt x="510" y="389"/>
                  </a:cubicBezTo>
                  <a:cubicBezTo>
                    <a:pt x="606" y="389"/>
                    <a:pt x="698" y="352"/>
                    <a:pt x="787" y="316"/>
                  </a:cubicBezTo>
                  <a:cubicBezTo>
                    <a:pt x="790" y="315"/>
                    <a:pt x="790" y="315"/>
                    <a:pt x="790" y="315"/>
                  </a:cubicBezTo>
                  <a:cubicBezTo>
                    <a:pt x="871" y="283"/>
                    <a:pt x="953" y="267"/>
                    <a:pt x="1033" y="267"/>
                  </a:cubicBezTo>
                  <a:cubicBezTo>
                    <a:pt x="1034" y="267"/>
                    <a:pt x="1034" y="267"/>
                    <a:pt x="1034" y="267"/>
                  </a:cubicBezTo>
                  <a:cubicBezTo>
                    <a:pt x="1034" y="0"/>
                    <a:pt x="1034" y="0"/>
                    <a:pt x="10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78" y="268"/>
                    <a:pt x="157" y="284"/>
                    <a:pt x="231" y="31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22"/>
            <p:cNvSpPr>
              <a:spLocks/>
            </p:cNvSpPr>
            <p:nvPr/>
          </p:nvSpPr>
          <p:spPr bwMode="auto">
            <a:xfrm>
              <a:off x="7886700" y="7135813"/>
              <a:ext cx="188913" cy="279400"/>
            </a:xfrm>
            <a:custGeom>
              <a:avLst/>
              <a:gdLst>
                <a:gd name="T0" fmla="*/ 576 w 696"/>
                <a:gd name="T1" fmla="*/ 244 h 1034"/>
                <a:gd name="T2" fmla="*/ 575 w 696"/>
                <a:gd name="T3" fmla="*/ 238 h 1034"/>
                <a:gd name="T4" fmla="*/ 522 w 696"/>
                <a:gd name="T5" fmla="*/ 0 h 1034"/>
                <a:gd name="T6" fmla="*/ 0 w 696"/>
                <a:gd name="T7" fmla="*/ 0 h 1034"/>
                <a:gd name="T8" fmla="*/ 0 w 696"/>
                <a:gd name="T9" fmla="*/ 1034 h 1034"/>
                <a:gd name="T10" fmla="*/ 696 w 696"/>
                <a:gd name="T11" fmla="*/ 1034 h 1034"/>
                <a:gd name="T12" fmla="*/ 675 w 696"/>
                <a:gd name="T13" fmla="*/ 668 h 1034"/>
                <a:gd name="T14" fmla="*/ 576 w 696"/>
                <a:gd name="T15" fmla="*/ 24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6" h="1034">
                  <a:moveTo>
                    <a:pt x="576" y="244"/>
                  </a:moveTo>
                  <a:cubicBezTo>
                    <a:pt x="575" y="241"/>
                    <a:pt x="575" y="239"/>
                    <a:pt x="575" y="238"/>
                  </a:cubicBezTo>
                  <a:cubicBezTo>
                    <a:pt x="553" y="160"/>
                    <a:pt x="533" y="80"/>
                    <a:pt x="5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34"/>
                    <a:pt x="0" y="1034"/>
                    <a:pt x="0" y="1034"/>
                  </a:cubicBezTo>
                  <a:cubicBezTo>
                    <a:pt x="696" y="1034"/>
                    <a:pt x="696" y="1034"/>
                    <a:pt x="696" y="1034"/>
                  </a:cubicBezTo>
                  <a:cubicBezTo>
                    <a:pt x="680" y="830"/>
                    <a:pt x="675" y="704"/>
                    <a:pt x="675" y="668"/>
                  </a:cubicBezTo>
                  <a:cubicBezTo>
                    <a:pt x="675" y="618"/>
                    <a:pt x="637" y="456"/>
                    <a:pt x="576" y="244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23"/>
            <p:cNvSpPr>
              <a:spLocks/>
            </p:cNvSpPr>
            <p:nvPr/>
          </p:nvSpPr>
          <p:spPr bwMode="auto">
            <a:xfrm>
              <a:off x="8151813" y="7380288"/>
              <a:ext cx="279400" cy="300037"/>
            </a:xfrm>
            <a:custGeom>
              <a:avLst/>
              <a:gdLst>
                <a:gd name="T0" fmla="*/ 810 w 1034"/>
                <a:gd name="T1" fmla="*/ 688 h 1106"/>
                <a:gd name="T2" fmla="*/ 705 w 1034"/>
                <a:gd name="T3" fmla="*/ 345 h 1106"/>
                <a:gd name="T4" fmla="*/ 613 w 1034"/>
                <a:gd name="T5" fmla="*/ 85 h 1106"/>
                <a:gd name="T6" fmla="*/ 520 w 1034"/>
                <a:gd name="T7" fmla="*/ 0 h 1106"/>
                <a:gd name="T8" fmla="*/ 519 w 1034"/>
                <a:gd name="T9" fmla="*/ 0 h 1106"/>
                <a:gd name="T10" fmla="*/ 317 w 1034"/>
                <a:gd name="T11" fmla="*/ 378 h 1106"/>
                <a:gd name="T12" fmla="*/ 216 w 1034"/>
                <a:gd name="T13" fmla="*/ 684 h 1106"/>
                <a:gd name="T14" fmla="*/ 14 w 1034"/>
                <a:gd name="T15" fmla="*/ 840 h 1106"/>
                <a:gd name="T16" fmla="*/ 0 w 1034"/>
                <a:gd name="T17" fmla="*/ 839 h 1106"/>
                <a:gd name="T18" fmla="*/ 0 w 1034"/>
                <a:gd name="T19" fmla="*/ 1106 h 1106"/>
                <a:gd name="T20" fmla="*/ 1034 w 1034"/>
                <a:gd name="T21" fmla="*/ 1106 h 1106"/>
                <a:gd name="T22" fmla="*/ 1034 w 1034"/>
                <a:gd name="T23" fmla="*/ 835 h 1106"/>
                <a:gd name="T24" fmla="*/ 1023 w 1034"/>
                <a:gd name="T25" fmla="*/ 835 h 1106"/>
                <a:gd name="T26" fmla="*/ 810 w 1034"/>
                <a:gd name="T27" fmla="*/ 68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4" h="1106">
                  <a:moveTo>
                    <a:pt x="810" y="688"/>
                  </a:moveTo>
                  <a:cubicBezTo>
                    <a:pt x="769" y="608"/>
                    <a:pt x="741" y="495"/>
                    <a:pt x="705" y="345"/>
                  </a:cubicBezTo>
                  <a:cubicBezTo>
                    <a:pt x="678" y="233"/>
                    <a:pt x="647" y="146"/>
                    <a:pt x="613" y="85"/>
                  </a:cubicBezTo>
                  <a:cubicBezTo>
                    <a:pt x="592" y="46"/>
                    <a:pt x="558" y="0"/>
                    <a:pt x="520" y="0"/>
                  </a:cubicBezTo>
                  <a:cubicBezTo>
                    <a:pt x="520" y="0"/>
                    <a:pt x="519" y="0"/>
                    <a:pt x="519" y="0"/>
                  </a:cubicBezTo>
                  <a:cubicBezTo>
                    <a:pt x="444" y="2"/>
                    <a:pt x="369" y="143"/>
                    <a:pt x="317" y="378"/>
                  </a:cubicBezTo>
                  <a:cubicBezTo>
                    <a:pt x="288" y="510"/>
                    <a:pt x="255" y="610"/>
                    <a:pt x="216" y="684"/>
                  </a:cubicBezTo>
                  <a:cubicBezTo>
                    <a:pt x="162" y="787"/>
                    <a:pt x="94" y="840"/>
                    <a:pt x="14" y="840"/>
                  </a:cubicBezTo>
                  <a:cubicBezTo>
                    <a:pt x="9" y="840"/>
                    <a:pt x="5" y="840"/>
                    <a:pt x="0" y="839"/>
                  </a:cubicBezTo>
                  <a:cubicBezTo>
                    <a:pt x="0" y="1106"/>
                    <a:pt x="0" y="1106"/>
                    <a:pt x="0" y="1106"/>
                  </a:cubicBezTo>
                  <a:cubicBezTo>
                    <a:pt x="1034" y="1106"/>
                    <a:pt x="1034" y="1106"/>
                    <a:pt x="1034" y="1106"/>
                  </a:cubicBezTo>
                  <a:cubicBezTo>
                    <a:pt x="1034" y="835"/>
                    <a:pt x="1034" y="835"/>
                    <a:pt x="1034" y="835"/>
                  </a:cubicBezTo>
                  <a:cubicBezTo>
                    <a:pt x="1030" y="835"/>
                    <a:pt x="1027" y="835"/>
                    <a:pt x="1023" y="835"/>
                  </a:cubicBezTo>
                  <a:cubicBezTo>
                    <a:pt x="930" y="835"/>
                    <a:pt x="860" y="787"/>
                    <a:pt x="810" y="688"/>
                  </a:cubicBez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24"/>
            <p:cNvSpPr>
              <a:spLocks/>
            </p:cNvSpPr>
            <p:nvPr/>
          </p:nvSpPr>
          <p:spPr bwMode="auto">
            <a:xfrm>
              <a:off x="8510588" y="7135813"/>
              <a:ext cx="185738" cy="279400"/>
            </a:xfrm>
            <a:custGeom>
              <a:avLst/>
              <a:gdLst>
                <a:gd name="T0" fmla="*/ 687 w 687"/>
                <a:gd name="T1" fmla="*/ 0 h 1034"/>
                <a:gd name="T2" fmla="*/ 165 w 687"/>
                <a:gd name="T3" fmla="*/ 0 h 1034"/>
                <a:gd name="T4" fmla="*/ 82 w 687"/>
                <a:gd name="T5" fmla="*/ 351 h 1034"/>
                <a:gd name="T6" fmla="*/ 0 w 687"/>
                <a:gd name="T7" fmla="*/ 1034 h 1034"/>
                <a:gd name="T8" fmla="*/ 687 w 687"/>
                <a:gd name="T9" fmla="*/ 1034 h 1034"/>
                <a:gd name="T10" fmla="*/ 687 w 687"/>
                <a:gd name="T11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7" h="1034">
                  <a:moveTo>
                    <a:pt x="687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45" y="130"/>
                    <a:pt x="98" y="297"/>
                    <a:pt x="82" y="351"/>
                  </a:cubicBezTo>
                  <a:cubicBezTo>
                    <a:pt x="64" y="414"/>
                    <a:pt x="23" y="793"/>
                    <a:pt x="0" y="1034"/>
                  </a:cubicBezTo>
                  <a:cubicBezTo>
                    <a:pt x="687" y="1034"/>
                    <a:pt x="687" y="1034"/>
                    <a:pt x="687" y="1034"/>
                  </a:cubicBezTo>
                  <a:lnTo>
                    <a:pt x="687" y="0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25"/>
            <p:cNvSpPr>
              <a:spLocks/>
            </p:cNvSpPr>
            <p:nvPr/>
          </p:nvSpPr>
          <p:spPr bwMode="auto">
            <a:xfrm>
              <a:off x="8054975" y="6977063"/>
              <a:ext cx="471488" cy="598487"/>
            </a:xfrm>
            <a:custGeom>
              <a:avLst/>
              <a:gdLst>
                <a:gd name="T0" fmla="*/ 1661 w 1742"/>
                <a:gd name="T1" fmla="*/ 178 h 2212"/>
                <a:gd name="T2" fmla="*/ 1404 w 1742"/>
                <a:gd name="T3" fmla="*/ 0 h 2212"/>
                <a:gd name="T4" fmla="*/ 1390 w 1742"/>
                <a:gd name="T5" fmla="*/ 0 h 2212"/>
                <a:gd name="T6" fmla="*/ 1390 w 1742"/>
                <a:gd name="T7" fmla="*/ 0 h 2212"/>
                <a:gd name="T8" fmla="*/ 1190 w 1742"/>
                <a:gd name="T9" fmla="*/ 40 h 2212"/>
                <a:gd name="T10" fmla="*/ 705 w 1742"/>
                <a:gd name="T11" fmla="*/ 155 h 2212"/>
                <a:gd name="T12" fmla="*/ 914 w 1742"/>
                <a:gd name="T13" fmla="*/ 119 h 2212"/>
                <a:gd name="T14" fmla="*/ 867 w 1742"/>
                <a:gd name="T15" fmla="*/ 122 h 2212"/>
                <a:gd name="T16" fmla="*/ 542 w 1742"/>
                <a:gd name="T17" fmla="*/ 38 h 2212"/>
                <a:gd name="T18" fmla="*/ 356 w 1742"/>
                <a:gd name="T19" fmla="*/ 0 h 2212"/>
                <a:gd name="T20" fmla="*/ 330 w 1742"/>
                <a:gd name="T21" fmla="*/ 0 h 2212"/>
                <a:gd name="T22" fmla="*/ 82 w 1742"/>
                <a:gd name="T23" fmla="*/ 175 h 2212"/>
                <a:gd name="T24" fmla="*/ 23 w 1742"/>
                <a:gd name="T25" fmla="*/ 589 h 2212"/>
                <a:gd name="T26" fmla="*/ 24 w 1742"/>
                <a:gd name="T27" fmla="*/ 589 h 2212"/>
                <a:gd name="T28" fmla="*/ 70 w 1742"/>
                <a:gd name="T29" fmla="*/ 794 h 2212"/>
                <a:gd name="T30" fmla="*/ 72 w 1742"/>
                <a:gd name="T31" fmla="*/ 799 h 2212"/>
                <a:gd name="T32" fmla="*/ 176 w 1742"/>
                <a:gd name="T33" fmla="*/ 1257 h 2212"/>
                <a:gd name="T34" fmla="*/ 197 w 1742"/>
                <a:gd name="T35" fmla="*/ 1623 h 2212"/>
                <a:gd name="T36" fmla="*/ 197 w 1742"/>
                <a:gd name="T37" fmla="*/ 1623 h 2212"/>
                <a:gd name="T38" fmla="*/ 208 w 1742"/>
                <a:gd name="T39" fmla="*/ 1754 h 2212"/>
                <a:gd name="T40" fmla="*/ 286 w 1742"/>
                <a:gd name="T41" fmla="*/ 2103 h 2212"/>
                <a:gd name="T42" fmla="*/ 356 w 1742"/>
                <a:gd name="T43" fmla="*/ 2207 h 2212"/>
                <a:gd name="T44" fmla="*/ 357 w 1742"/>
                <a:gd name="T45" fmla="*/ 2207 h 2212"/>
                <a:gd name="T46" fmla="*/ 371 w 1742"/>
                <a:gd name="T47" fmla="*/ 2212 h 2212"/>
                <a:gd name="T48" fmla="*/ 465 w 1742"/>
                <a:gd name="T49" fmla="*/ 2121 h 2212"/>
                <a:gd name="T50" fmla="*/ 555 w 1742"/>
                <a:gd name="T51" fmla="*/ 1846 h 2212"/>
                <a:gd name="T52" fmla="*/ 668 w 1742"/>
                <a:gd name="T53" fmla="*/ 1521 h 2212"/>
                <a:gd name="T54" fmla="*/ 872 w 1742"/>
                <a:gd name="T55" fmla="*/ 1372 h 2212"/>
                <a:gd name="T56" fmla="*/ 877 w 1742"/>
                <a:gd name="T57" fmla="*/ 1372 h 2212"/>
                <a:gd name="T58" fmla="*/ 1076 w 1742"/>
                <a:gd name="T59" fmla="*/ 1520 h 2212"/>
                <a:gd name="T60" fmla="*/ 1180 w 1742"/>
                <a:gd name="T61" fmla="*/ 1810 h 2212"/>
                <a:gd name="T62" fmla="*/ 1380 w 1742"/>
                <a:gd name="T63" fmla="*/ 2207 h 2212"/>
                <a:gd name="T64" fmla="*/ 1390 w 1742"/>
                <a:gd name="T65" fmla="*/ 2205 h 2212"/>
                <a:gd name="T66" fmla="*/ 1390 w 1742"/>
                <a:gd name="T67" fmla="*/ 2204 h 2212"/>
                <a:gd name="T68" fmla="*/ 1480 w 1742"/>
                <a:gd name="T69" fmla="*/ 2057 h 2212"/>
                <a:gd name="T70" fmla="*/ 1559 w 1742"/>
                <a:gd name="T71" fmla="*/ 1623 h 2212"/>
                <a:gd name="T72" fmla="*/ 1559 w 1742"/>
                <a:gd name="T73" fmla="*/ 1623 h 2212"/>
                <a:gd name="T74" fmla="*/ 1560 w 1742"/>
                <a:gd name="T75" fmla="*/ 1614 h 2212"/>
                <a:gd name="T76" fmla="*/ 1560 w 1742"/>
                <a:gd name="T77" fmla="*/ 1613 h 2212"/>
                <a:gd name="T78" fmla="*/ 1647 w 1742"/>
                <a:gd name="T79" fmla="*/ 906 h 2212"/>
                <a:gd name="T80" fmla="*/ 1723 w 1742"/>
                <a:gd name="T81" fmla="*/ 589 h 2212"/>
                <a:gd name="T82" fmla="*/ 1722 w 1742"/>
                <a:gd name="T83" fmla="*/ 589 h 2212"/>
                <a:gd name="T84" fmla="*/ 1732 w 1742"/>
                <a:gd name="T85" fmla="*/ 516 h 2212"/>
                <a:gd name="T86" fmla="*/ 1661 w 1742"/>
                <a:gd name="T87" fmla="*/ 178 h 2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2" h="2212">
                  <a:moveTo>
                    <a:pt x="1661" y="178"/>
                  </a:moveTo>
                  <a:cubicBezTo>
                    <a:pt x="1573" y="34"/>
                    <a:pt x="1495" y="3"/>
                    <a:pt x="1404" y="0"/>
                  </a:cubicBezTo>
                  <a:cubicBezTo>
                    <a:pt x="1400" y="0"/>
                    <a:pt x="1395" y="0"/>
                    <a:pt x="1390" y="0"/>
                  </a:cubicBezTo>
                  <a:cubicBezTo>
                    <a:pt x="1390" y="0"/>
                    <a:pt x="1390" y="0"/>
                    <a:pt x="1390" y="0"/>
                  </a:cubicBezTo>
                  <a:cubicBezTo>
                    <a:pt x="1325" y="0"/>
                    <a:pt x="1190" y="40"/>
                    <a:pt x="1190" y="40"/>
                  </a:cubicBezTo>
                  <a:cubicBezTo>
                    <a:pt x="964" y="241"/>
                    <a:pt x="705" y="155"/>
                    <a:pt x="705" y="155"/>
                  </a:cubicBezTo>
                  <a:cubicBezTo>
                    <a:pt x="813" y="157"/>
                    <a:pt x="880" y="136"/>
                    <a:pt x="914" y="119"/>
                  </a:cubicBezTo>
                  <a:cubicBezTo>
                    <a:pt x="898" y="121"/>
                    <a:pt x="883" y="122"/>
                    <a:pt x="867" y="122"/>
                  </a:cubicBezTo>
                  <a:cubicBezTo>
                    <a:pt x="747" y="122"/>
                    <a:pt x="638" y="77"/>
                    <a:pt x="542" y="38"/>
                  </a:cubicBezTo>
                  <a:cubicBezTo>
                    <a:pt x="483" y="14"/>
                    <a:pt x="356" y="0"/>
                    <a:pt x="356" y="0"/>
                  </a:cubicBezTo>
                  <a:cubicBezTo>
                    <a:pt x="353" y="0"/>
                    <a:pt x="335" y="0"/>
                    <a:pt x="330" y="0"/>
                  </a:cubicBezTo>
                  <a:cubicBezTo>
                    <a:pt x="238" y="3"/>
                    <a:pt x="161" y="34"/>
                    <a:pt x="82" y="175"/>
                  </a:cubicBezTo>
                  <a:cubicBezTo>
                    <a:pt x="10" y="303"/>
                    <a:pt x="0" y="438"/>
                    <a:pt x="23" y="589"/>
                  </a:cubicBezTo>
                  <a:cubicBezTo>
                    <a:pt x="24" y="589"/>
                    <a:pt x="24" y="589"/>
                    <a:pt x="24" y="589"/>
                  </a:cubicBezTo>
                  <a:cubicBezTo>
                    <a:pt x="34" y="654"/>
                    <a:pt x="50" y="722"/>
                    <a:pt x="70" y="794"/>
                  </a:cubicBezTo>
                  <a:cubicBezTo>
                    <a:pt x="72" y="799"/>
                    <a:pt x="72" y="799"/>
                    <a:pt x="72" y="799"/>
                  </a:cubicBezTo>
                  <a:cubicBezTo>
                    <a:pt x="111" y="933"/>
                    <a:pt x="176" y="1172"/>
                    <a:pt x="176" y="1257"/>
                  </a:cubicBezTo>
                  <a:cubicBezTo>
                    <a:pt x="176" y="1292"/>
                    <a:pt x="180" y="1417"/>
                    <a:pt x="197" y="1623"/>
                  </a:cubicBezTo>
                  <a:cubicBezTo>
                    <a:pt x="197" y="1623"/>
                    <a:pt x="197" y="1623"/>
                    <a:pt x="197" y="1623"/>
                  </a:cubicBezTo>
                  <a:cubicBezTo>
                    <a:pt x="200" y="1663"/>
                    <a:pt x="204" y="1707"/>
                    <a:pt x="208" y="1754"/>
                  </a:cubicBezTo>
                  <a:cubicBezTo>
                    <a:pt x="222" y="1892"/>
                    <a:pt x="249" y="2017"/>
                    <a:pt x="286" y="2103"/>
                  </a:cubicBezTo>
                  <a:cubicBezTo>
                    <a:pt x="314" y="2167"/>
                    <a:pt x="339" y="2196"/>
                    <a:pt x="356" y="2207"/>
                  </a:cubicBezTo>
                  <a:cubicBezTo>
                    <a:pt x="357" y="2207"/>
                    <a:pt x="357" y="2207"/>
                    <a:pt x="357" y="2207"/>
                  </a:cubicBezTo>
                  <a:cubicBezTo>
                    <a:pt x="362" y="2210"/>
                    <a:pt x="367" y="2212"/>
                    <a:pt x="371" y="2212"/>
                  </a:cubicBezTo>
                  <a:cubicBezTo>
                    <a:pt x="409" y="2212"/>
                    <a:pt x="443" y="2163"/>
                    <a:pt x="465" y="2121"/>
                  </a:cubicBezTo>
                  <a:cubicBezTo>
                    <a:pt x="498" y="2058"/>
                    <a:pt x="529" y="1965"/>
                    <a:pt x="555" y="1846"/>
                  </a:cubicBezTo>
                  <a:cubicBezTo>
                    <a:pt x="585" y="1708"/>
                    <a:pt x="623" y="1599"/>
                    <a:pt x="668" y="1521"/>
                  </a:cubicBezTo>
                  <a:cubicBezTo>
                    <a:pt x="724" y="1425"/>
                    <a:pt x="793" y="1374"/>
                    <a:pt x="872" y="1372"/>
                  </a:cubicBezTo>
                  <a:cubicBezTo>
                    <a:pt x="873" y="1372"/>
                    <a:pt x="875" y="1372"/>
                    <a:pt x="877" y="1372"/>
                  </a:cubicBezTo>
                  <a:cubicBezTo>
                    <a:pt x="954" y="1372"/>
                    <a:pt x="1021" y="1422"/>
                    <a:pt x="1076" y="1520"/>
                  </a:cubicBezTo>
                  <a:cubicBezTo>
                    <a:pt x="1115" y="1590"/>
                    <a:pt x="1150" y="1687"/>
                    <a:pt x="1180" y="1810"/>
                  </a:cubicBezTo>
                  <a:cubicBezTo>
                    <a:pt x="1247" y="2092"/>
                    <a:pt x="1284" y="2207"/>
                    <a:pt x="1380" y="2207"/>
                  </a:cubicBezTo>
                  <a:cubicBezTo>
                    <a:pt x="1383" y="2207"/>
                    <a:pt x="1387" y="2206"/>
                    <a:pt x="1390" y="2205"/>
                  </a:cubicBezTo>
                  <a:cubicBezTo>
                    <a:pt x="1390" y="2204"/>
                    <a:pt x="1390" y="2204"/>
                    <a:pt x="1390" y="2204"/>
                  </a:cubicBezTo>
                  <a:cubicBezTo>
                    <a:pt x="1414" y="2194"/>
                    <a:pt x="1448" y="2152"/>
                    <a:pt x="1480" y="2057"/>
                  </a:cubicBezTo>
                  <a:cubicBezTo>
                    <a:pt x="1515" y="1952"/>
                    <a:pt x="1543" y="1802"/>
                    <a:pt x="1559" y="1623"/>
                  </a:cubicBezTo>
                  <a:cubicBezTo>
                    <a:pt x="1559" y="1623"/>
                    <a:pt x="1559" y="1623"/>
                    <a:pt x="1559" y="1623"/>
                  </a:cubicBezTo>
                  <a:cubicBezTo>
                    <a:pt x="1559" y="1620"/>
                    <a:pt x="1559" y="1617"/>
                    <a:pt x="1560" y="1614"/>
                  </a:cubicBezTo>
                  <a:cubicBezTo>
                    <a:pt x="1560" y="1613"/>
                    <a:pt x="1560" y="1613"/>
                    <a:pt x="1560" y="1613"/>
                  </a:cubicBezTo>
                  <a:cubicBezTo>
                    <a:pt x="1566" y="1551"/>
                    <a:pt x="1619" y="1000"/>
                    <a:pt x="1647" y="906"/>
                  </a:cubicBezTo>
                  <a:cubicBezTo>
                    <a:pt x="1661" y="856"/>
                    <a:pt x="1703" y="708"/>
                    <a:pt x="1723" y="589"/>
                  </a:cubicBezTo>
                  <a:cubicBezTo>
                    <a:pt x="1722" y="589"/>
                    <a:pt x="1722" y="589"/>
                    <a:pt x="1722" y="589"/>
                  </a:cubicBezTo>
                  <a:cubicBezTo>
                    <a:pt x="1727" y="563"/>
                    <a:pt x="1730" y="538"/>
                    <a:pt x="1732" y="516"/>
                  </a:cubicBezTo>
                  <a:cubicBezTo>
                    <a:pt x="1742" y="384"/>
                    <a:pt x="1719" y="273"/>
                    <a:pt x="1661" y="178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26"/>
            <p:cNvSpPr>
              <a:spLocks/>
            </p:cNvSpPr>
            <p:nvPr/>
          </p:nvSpPr>
          <p:spPr bwMode="auto">
            <a:xfrm>
              <a:off x="8110538" y="7165975"/>
              <a:ext cx="38100" cy="177800"/>
            </a:xfrm>
            <a:custGeom>
              <a:avLst/>
              <a:gdLst>
                <a:gd name="T0" fmla="*/ 4 w 142"/>
                <a:gd name="T1" fmla="*/ 7 h 655"/>
                <a:gd name="T2" fmla="*/ 10 w 142"/>
                <a:gd name="T3" fmla="*/ 20 h 655"/>
                <a:gd name="T4" fmla="*/ 20 w 142"/>
                <a:gd name="T5" fmla="*/ 40 h 655"/>
                <a:gd name="T6" fmla="*/ 44 w 142"/>
                <a:gd name="T7" fmla="*/ 97 h 655"/>
                <a:gd name="T8" fmla="*/ 81 w 142"/>
                <a:gd name="T9" fmla="*/ 199 h 655"/>
                <a:gd name="T10" fmla="*/ 91 w 142"/>
                <a:gd name="T11" fmla="*/ 228 h 655"/>
                <a:gd name="T12" fmla="*/ 109 w 142"/>
                <a:gd name="T13" fmla="*/ 287 h 655"/>
                <a:gd name="T14" fmla="*/ 117 w 142"/>
                <a:gd name="T15" fmla="*/ 318 h 655"/>
                <a:gd name="T16" fmla="*/ 127 w 142"/>
                <a:gd name="T17" fmla="*/ 356 h 655"/>
                <a:gd name="T18" fmla="*/ 128 w 142"/>
                <a:gd name="T19" fmla="*/ 361 h 655"/>
                <a:gd name="T20" fmla="*/ 129 w 142"/>
                <a:gd name="T21" fmla="*/ 364 h 655"/>
                <a:gd name="T22" fmla="*/ 132 w 142"/>
                <a:gd name="T23" fmla="*/ 375 h 655"/>
                <a:gd name="T24" fmla="*/ 135 w 142"/>
                <a:gd name="T25" fmla="*/ 395 h 655"/>
                <a:gd name="T26" fmla="*/ 137 w 142"/>
                <a:gd name="T27" fmla="*/ 411 h 655"/>
                <a:gd name="T28" fmla="*/ 139 w 142"/>
                <a:gd name="T29" fmla="*/ 426 h 655"/>
                <a:gd name="T30" fmla="*/ 140 w 142"/>
                <a:gd name="T31" fmla="*/ 442 h 655"/>
                <a:gd name="T32" fmla="*/ 135 w 142"/>
                <a:gd name="T33" fmla="*/ 552 h 655"/>
                <a:gd name="T34" fmla="*/ 127 w 142"/>
                <a:gd name="T35" fmla="*/ 595 h 655"/>
                <a:gd name="T36" fmla="*/ 113 w 142"/>
                <a:gd name="T37" fmla="*/ 639 h 655"/>
                <a:gd name="T38" fmla="*/ 106 w 142"/>
                <a:gd name="T39" fmla="*/ 655 h 655"/>
                <a:gd name="T40" fmla="*/ 107 w 142"/>
                <a:gd name="T41" fmla="*/ 638 h 655"/>
                <a:gd name="T42" fmla="*/ 108 w 142"/>
                <a:gd name="T43" fmla="*/ 626 h 655"/>
                <a:gd name="T44" fmla="*/ 108 w 142"/>
                <a:gd name="T45" fmla="*/ 583 h 655"/>
                <a:gd name="T46" fmla="*/ 108 w 142"/>
                <a:gd name="T47" fmla="*/ 562 h 655"/>
                <a:gd name="T48" fmla="*/ 108 w 142"/>
                <a:gd name="T49" fmla="*/ 550 h 655"/>
                <a:gd name="T50" fmla="*/ 98 w 142"/>
                <a:gd name="T51" fmla="*/ 446 h 655"/>
                <a:gd name="T52" fmla="*/ 96 w 142"/>
                <a:gd name="T53" fmla="*/ 431 h 655"/>
                <a:gd name="T54" fmla="*/ 94 w 142"/>
                <a:gd name="T55" fmla="*/ 417 h 655"/>
                <a:gd name="T56" fmla="*/ 91 w 142"/>
                <a:gd name="T57" fmla="*/ 403 h 655"/>
                <a:gd name="T58" fmla="*/ 87 w 142"/>
                <a:gd name="T59" fmla="*/ 385 h 655"/>
                <a:gd name="T60" fmla="*/ 84 w 142"/>
                <a:gd name="T61" fmla="*/ 373 h 655"/>
                <a:gd name="T62" fmla="*/ 83 w 142"/>
                <a:gd name="T63" fmla="*/ 371 h 655"/>
                <a:gd name="T64" fmla="*/ 83 w 142"/>
                <a:gd name="T65" fmla="*/ 371 h 655"/>
                <a:gd name="T66" fmla="*/ 82 w 142"/>
                <a:gd name="T67" fmla="*/ 366 h 655"/>
                <a:gd name="T68" fmla="*/ 72 w 142"/>
                <a:gd name="T69" fmla="*/ 328 h 655"/>
                <a:gd name="T70" fmla="*/ 56 w 142"/>
                <a:gd name="T71" fmla="*/ 268 h 655"/>
                <a:gd name="T72" fmla="*/ 49 w 142"/>
                <a:gd name="T73" fmla="*/ 238 h 655"/>
                <a:gd name="T74" fmla="*/ 29 w 142"/>
                <a:gd name="T75" fmla="*/ 154 h 655"/>
                <a:gd name="T76" fmla="*/ 16 w 142"/>
                <a:gd name="T77" fmla="*/ 92 h 655"/>
                <a:gd name="T78" fmla="*/ 10 w 142"/>
                <a:gd name="T79" fmla="*/ 61 h 655"/>
                <a:gd name="T80" fmla="*/ 4 w 142"/>
                <a:gd name="T81" fmla="*/ 28 h 655"/>
                <a:gd name="T82" fmla="*/ 3 w 142"/>
                <a:gd name="T83" fmla="*/ 16 h 655"/>
                <a:gd name="T84" fmla="*/ 0 w 142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655">
                  <a:moveTo>
                    <a:pt x="0" y="0"/>
                  </a:moveTo>
                  <a:cubicBezTo>
                    <a:pt x="0" y="0"/>
                    <a:pt x="2" y="2"/>
                    <a:pt x="4" y="7"/>
                  </a:cubicBezTo>
                  <a:cubicBezTo>
                    <a:pt x="5" y="9"/>
                    <a:pt x="6" y="12"/>
                    <a:pt x="8" y="15"/>
                  </a:cubicBezTo>
                  <a:cubicBezTo>
                    <a:pt x="9" y="16"/>
                    <a:pt x="10" y="18"/>
                    <a:pt x="10" y="20"/>
                  </a:cubicBezTo>
                  <a:cubicBezTo>
                    <a:pt x="11" y="22"/>
                    <a:pt x="12" y="24"/>
                    <a:pt x="13" y="26"/>
                  </a:cubicBezTo>
                  <a:cubicBezTo>
                    <a:pt x="15" y="30"/>
                    <a:pt x="17" y="35"/>
                    <a:pt x="20" y="40"/>
                  </a:cubicBezTo>
                  <a:cubicBezTo>
                    <a:pt x="22" y="45"/>
                    <a:pt x="24" y="51"/>
                    <a:pt x="27" y="57"/>
                  </a:cubicBezTo>
                  <a:cubicBezTo>
                    <a:pt x="32" y="69"/>
                    <a:pt x="38" y="82"/>
                    <a:pt x="44" y="97"/>
                  </a:cubicBezTo>
                  <a:cubicBezTo>
                    <a:pt x="50" y="112"/>
                    <a:pt x="56" y="128"/>
                    <a:pt x="62" y="145"/>
                  </a:cubicBezTo>
                  <a:cubicBezTo>
                    <a:pt x="69" y="162"/>
                    <a:pt x="75" y="180"/>
                    <a:pt x="81" y="199"/>
                  </a:cubicBezTo>
                  <a:cubicBezTo>
                    <a:pt x="83" y="204"/>
                    <a:pt x="84" y="208"/>
                    <a:pt x="86" y="213"/>
                  </a:cubicBezTo>
                  <a:cubicBezTo>
                    <a:pt x="88" y="218"/>
                    <a:pt x="89" y="223"/>
                    <a:pt x="91" y="228"/>
                  </a:cubicBezTo>
                  <a:cubicBezTo>
                    <a:pt x="94" y="237"/>
                    <a:pt x="97" y="247"/>
                    <a:pt x="100" y="257"/>
                  </a:cubicBezTo>
                  <a:cubicBezTo>
                    <a:pt x="103" y="267"/>
                    <a:pt x="106" y="277"/>
                    <a:pt x="109" y="287"/>
                  </a:cubicBezTo>
                  <a:cubicBezTo>
                    <a:pt x="110" y="292"/>
                    <a:pt x="112" y="297"/>
                    <a:pt x="113" y="302"/>
                  </a:cubicBezTo>
                  <a:cubicBezTo>
                    <a:pt x="115" y="307"/>
                    <a:pt x="116" y="313"/>
                    <a:pt x="117" y="318"/>
                  </a:cubicBezTo>
                  <a:cubicBezTo>
                    <a:pt x="120" y="328"/>
                    <a:pt x="123" y="338"/>
                    <a:pt x="125" y="348"/>
                  </a:cubicBezTo>
                  <a:cubicBezTo>
                    <a:pt x="126" y="351"/>
                    <a:pt x="127" y="353"/>
                    <a:pt x="127" y="356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1"/>
                    <a:pt x="128" y="361"/>
                    <a:pt x="128" y="361"/>
                  </a:cubicBezTo>
                  <a:cubicBezTo>
                    <a:pt x="129" y="362"/>
                    <a:pt x="129" y="362"/>
                    <a:pt x="129" y="362"/>
                  </a:cubicBezTo>
                  <a:cubicBezTo>
                    <a:pt x="129" y="364"/>
                    <a:pt x="129" y="364"/>
                    <a:pt x="129" y="364"/>
                  </a:cubicBezTo>
                  <a:cubicBezTo>
                    <a:pt x="130" y="366"/>
                    <a:pt x="130" y="369"/>
                    <a:pt x="131" y="372"/>
                  </a:cubicBezTo>
                  <a:cubicBezTo>
                    <a:pt x="132" y="375"/>
                    <a:pt x="132" y="375"/>
                    <a:pt x="132" y="375"/>
                  </a:cubicBezTo>
                  <a:cubicBezTo>
                    <a:pt x="132" y="379"/>
                    <a:pt x="132" y="379"/>
                    <a:pt x="132" y="379"/>
                  </a:cubicBezTo>
                  <a:cubicBezTo>
                    <a:pt x="133" y="385"/>
                    <a:pt x="134" y="390"/>
                    <a:pt x="135" y="395"/>
                  </a:cubicBezTo>
                  <a:cubicBezTo>
                    <a:pt x="136" y="398"/>
                    <a:pt x="136" y="401"/>
                    <a:pt x="136" y="403"/>
                  </a:cubicBezTo>
                  <a:cubicBezTo>
                    <a:pt x="137" y="406"/>
                    <a:pt x="137" y="408"/>
                    <a:pt x="137" y="411"/>
                  </a:cubicBezTo>
                  <a:cubicBezTo>
                    <a:pt x="138" y="414"/>
                    <a:pt x="138" y="416"/>
                    <a:pt x="138" y="419"/>
                  </a:cubicBezTo>
                  <a:cubicBezTo>
                    <a:pt x="139" y="421"/>
                    <a:pt x="139" y="424"/>
                    <a:pt x="139" y="426"/>
                  </a:cubicBezTo>
                  <a:cubicBezTo>
                    <a:pt x="139" y="429"/>
                    <a:pt x="140" y="432"/>
                    <a:pt x="140" y="434"/>
                  </a:cubicBezTo>
                  <a:cubicBezTo>
                    <a:pt x="140" y="437"/>
                    <a:pt x="140" y="439"/>
                    <a:pt x="140" y="442"/>
                  </a:cubicBezTo>
                  <a:cubicBezTo>
                    <a:pt x="142" y="462"/>
                    <a:pt x="142" y="482"/>
                    <a:pt x="141" y="500"/>
                  </a:cubicBezTo>
                  <a:cubicBezTo>
                    <a:pt x="140" y="518"/>
                    <a:pt x="138" y="536"/>
                    <a:pt x="135" y="552"/>
                  </a:cubicBezTo>
                  <a:cubicBezTo>
                    <a:pt x="134" y="560"/>
                    <a:pt x="133" y="567"/>
                    <a:pt x="131" y="574"/>
                  </a:cubicBezTo>
                  <a:cubicBezTo>
                    <a:pt x="130" y="582"/>
                    <a:pt x="128" y="588"/>
                    <a:pt x="127" y="595"/>
                  </a:cubicBezTo>
                  <a:cubicBezTo>
                    <a:pt x="123" y="607"/>
                    <a:pt x="120" y="618"/>
                    <a:pt x="117" y="627"/>
                  </a:cubicBezTo>
                  <a:cubicBezTo>
                    <a:pt x="116" y="632"/>
                    <a:pt x="114" y="636"/>
                    <a:pt x="113" y="639"/>
                  </a:cubicBezTo>
                  <a:cubicBezTo>
                    <a:pt x="112" y="642"/>
                    <a:pt x="110" y="645"/>
                    <a:pt x="109" y="648"/>
                  </a:cubicBezTo>
                  <a:cubicBezTo>
                    <a:pt x="108" y="652"/>
                    <a:pt x="106" y="655"/>
                    <a:pt x="106" y="655"/>
                  </a:cubicBezTo>
                  <a:cubicBezTo>
                    <a:pt x="106" y="655"/>
                    <a:pt x="107" y="652"/>
                    <a:pt x="107" y="647"/>
                  </a:cubicBezTo>
                  <a:cubicBezTo>
                    <a:pt x="107" y="645"/>
                    <a:pt x="107" y="641"/>
                    <a:pt x="107" y="638"/>
                  </a:cubicBezTo>
                  <a:cubicBezTo>
                    <a:pt x="107" y="636"/>
                    <a:pt x="107" y="634"/>
                    <a:pt x="107" y="632"/>
                  </a:cubicBezTo>
                  <a:cubicBezTo>
                    <a:pt x="107" y="630"/>
                    <a:pt x="108" y="628"/>
                    <a:pt x="108" y="626"/>
                  </a:cubicBezTo>
                  <a:cubicBezTo>
                    <a:pt x="108" y="616"/>
                    <a:pt x="108" y="605"/>
                    <a:pt x="108" y="593"/>
                  </a:cubicBezTo>
                  <a:cubicBezTo>
                    <a:pt x="108" y="589"/>
                    <a:pt x="108" y="586"/>
                    <a:pt x="108" y="583"/>
                  </a:cubicBezTo>
                  <a:cubicBezTo>
                    <a:pt x="108" y="579"/>
                    <a:pt x="108" y="576"/>
                    <a:pt x="108" y="572"/>
                  </a:cubicBezTo>
                  <a:cubicBezTo>
                    <a:pt x="108" y="569"/>
                    <a:pt x="108" y="565"/>
                    <a:pt x="108" y="562"/>
                  </a:cubicBezTo>
                  <a:cubicBezTo>
                    <a:pt x="108" y="560"/>
                    <a:pt x="108" y="558"/>
                    <a:pt x="108" y="556"/>
                  </a:cubicBezTo>
                  <a:cubicBezTo>
                    <a:pt x="108" y="554"/>
                    <a:pt x="108" y="552"/>
                    <a:pt x="108" y="550"/>
                  </a:cubicBezTo>
                  <a:cubicBezTo>
                    <a:pt x="107" y="535"/>
                    <a:pt x="106" y="518"/>
                    <a:pt x="105" y="500"/>
                  </a:cubicBezTo>
                  <a:cubicBezTo>
                    <a:pt x="103" y="483"/>
                    <a:pt x="101" y="464"/>
                    <a:pt x="98" y="446"/>
                  </a:cubicBezTo>
                  <a:cubicBezTo>
                    <a:pt x="98" y="443"/>
                    <a:pt x="98" y="441"/>
                    <a:pt x="97" y="439"/>
                  </a:cubicBezTo>
                  <a:cubicBezTo>
                    <a:pt x="97" y="436"/>
                    <a:pt x="97" y="434"/>
                    <a:pt x="96" y="431"/>
                  </a:cubicBezTo>
                  <a:cubicBezTo>
                    <a:pt x="96" y="429"/>
                    <a:pt x="95" y="427"/>
                    <a:pt x="95" y="424"/>
                  </a:cubicBezTo>
                  <a:cubicBezTo>
                    <a:pt x="95" y="422"/>
                    <a:pt x="94" y="419"/>
                    <a:pt x="94" y="417"/>
                  </a:cubicBezTo>
                  <a:cubicBezTo>
                    <a:pt x="93" y="415"/>
                    <a:pt x="93" y="412"/>
                    <a:pt x="92" y="410"/>
                  </a:cubicBezTo>
                  <a:cubicBezTo>
                    <a:pt x="92" y="407"/>
                    <a:pt x="91" y="405"/>
                    <a:pt x="91" y="403"/>
                  </a:cubicBezTo>
                  <a:cubicBezTo>
                    <a:pt x="90" y="398"/>
                    <a:pt x="89" y="393"/>
                    <a:pt x="88" y="388"/>
                  </a:cubicBezTo>
                  <a:cubicBezTo>
                    <a:pt x="87" y="385"/>
                    <a:pt x="87" y="385"/>
                    <a:pt x="87" y="385"/>
                  </a:cubicBezTo>
                  <a:cubicBezTo>
                    <a:pt x="86" y="381"/>
                    <a:pt x="86" y="381"/>
                    <a:pt x="86" y="381"/>
                  </a:cubicBezTo>
                  <a:cubicBezTo>
                    <a:pt x="85" y="378"/>
                    <a:pt x="84" y="376"/>
                    <a:pt x="84" y="373"/>
                  </a:cubicBezTo>
                  <a:cubicBezTo>
                    <a:pt x="83" y="371"/>
                    <a:pt x="83" y="371"/>
                    <a:pt x="83" y="371"/>
                  </a:cubicBezTo>
                  <a:cubicBezTo>
                    <a:pt x="83" y="371"/>
                    <a:pt x="83" y="371"/>
                    <a:pt x="83" y="371"/>
                  </a:cubicBezTo>
                  <a:cubicBezTo>
                    <a:pt x="83" y="371"/>
                    <a:pt x="83" y="371"/>
                    <a:pt x="83" y="371"/>
                  </a:cubicBezTo>
                  <a:cubicBezTo>
                    <a:pt x="83" y="371"/>
                    <a:pt x="83" y="371"/>
                    <a:pt x="83" y="371"/>
                  </a:cubicBezTo>
                  <a:cubicBezTo>
                    <a:pt x="83" y="370"/>
                    <a:pt x="83" y="370"/>
                    <a:pt x="83" y="370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1" y="364"/>
                    <a:pt x="81" y="361"/>
                    <a:pt x="80" y="359"/>
                  </a:cubicBezTo>
                  <a:cubicBezTo>
                    <a:pt x="77" y="348"/>
                    <a:pt x="75" y="338"/>
                    <a:pt x="72" y="328"/>
                  </a:cubicBezTo>
                  <a:cubicBezTo>
                    <a:pt x="69" y="318"/>
                    <a:pt x="67" y="308"/>
                    <a:pt x="64" y="298"/>
                  </a:cubicBezTo>
                  <a:cubicBezTo>
                    <a:pt x="61" y="288"/>
                    <a:pt x="59" y="278"/>
                    <a:pt x="56" y="268"/>
                  </a:cubicBezTo>
                  <a:cubicBezTo>
                    <a:pt x="55" y="263"/>
                    <a:pt x="54" y="258"/>
                    <a:pt x="52" y="253"/>
                  </a:cubicBezTo>
                  <a:cubicBezTo>
                    <a:pt x="51" y="248"/>
                    <a:pt x="50" y="243"/>
                    <a:pt x="49" y="238"/>
                  </a:cubicBezTo>
                  <a:cubicBezTo>
                    <a:pt x="46" y="228"/>
                    <a:pt x="44" y="218"/>
                    <a:pt x="42" y="209"/>
                  </a:cubicBezTo>
                  <a:cubicBezTo>
                    <a:pt x="37" y="190"/>
                    <a:pt x="33" y="171"/>
                    <a:pt x="29" y="154"/>
                  </a:cubicBezTo>
                  <a:cubicBezTo>
                    <a:pt x="25" y="136"/>
                    <a:pt x="21" y="119"/>
                    <a:pt x="18" y="104"/>
                  </a:cubicBezTo>
                  <a:cubicBezTo>
                    <a:pt x="17" y="100"/>
                    <a:pt x="17" y="96"/>
                    <a:pt x="16" y="92"/>
                  </a:cubicBezTo>
                  <a:cubicBezTo>
                    <a:pt x="15" y="89"/>
                    <a:pt x="14" y="85"/>
                    <a:pt x="14" y="81"/>
                  </a:cubicBezTo>
                  <a:cubicBezTo>
                    <a:pt x="12" y="74"/>
                    <a:pt x="11" y="68"/>
                    <a:pt x="10" y="61"/>
                  </a:cubicBezTo>
                  <a:cubicBezTo>
                    <a:pt x="9" y="55"/>
                    <a:pt x="8" y="49"/>
                    <a:pt x="7" y="44"/>
                  </a:cubicBezTo>
                  <a:cubicBezTo>
                    <a:pt x="6" y="38"/>
                    <a:pt x="5" y="33"/>
                    <a:pt x="4" y="28"/>
                  </a:cubicBezTo>
                  <a:cubicBezTo>
                    <a:pt x="4" y="26"/>
                    <a:pt x="4" y="24"/>
                    <a:pt x="3" y="22"/>
                  </a:cubicBezTo>
                  <a:cubicBezTo>
                    <a:pt x="3" y="20"/>
                    <a:pt x="3" y="18"/>
                    <a:pt x="3" y="16"/>
                  </a:cubicBezTo>
                  <a:cubicBezTo>
                    <a:pt x="2" y="13"/>
                    <a:pt x="2" y="10"/>
                    <a:pt x="1" y="7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27"/>
            <p:cNvSpPr>
              <a:spLocks/>
            </p:cNvSpPr>
            <p:nvPr/>
          </p:nvSpPr>
          <p:spPr bwMode="auto">
            <a:xfrm>
              <a:off x="8096250" y="7011988"/>
              <a:ext cx="101600" cy="100012"/>
            </a:xfrm>
            <a:custGeom>
              <a:avLst/>
              <a:gdLst>
                <a:gd name="T0" fmla="*/ 376 w 376"/>
                <a:gd name="T1" fmla="*/ 14 h 372"/>
                <a:gd name="T2" fmla="*/ 287 w 376"/>
                <a:gd name="T3" fmla="*/ 0 h 372"/>
                <a:gd name="T4" fmla="*/ 0 w 376"/>
                <a:gd name="T5" fmla="*/ 268 h 372"/>
                <a:gd name="T6" fmla="*/ 22 w 376"/>
                <a:gd name="T7" fmla="*/ 372 h 372"/>
                <a:gd name="T8" fmla="*/ 376 w 376"/>
                <a:gd name="T9" fmla="*/ 14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372">
                  <a:moveTo>
                    <a:pt x="376" y="14"/>
                  </a:moveTo>
                  <a:cubicBezTo>
                    <a:pt x="348" y="5"/>
                    <a:pt x="318" y="0"/>
                    <a:pt x="287" y="0"/>
                  </a:cubicBezTo>
                  <a:cubicBezTo>
                    <a:pt x="128" y="0"/>
                    <a:pt x="0" y="120"/>
                    <a:pt x="0" y="268"/>
                  </a:cubicBezTo>
                  <a:cubicBezTo>
                    <a:pt x="0" y="305"/>
                    <a:pt x="8" y="340"/>
                    <a:pt x="22" y="372"/>
                  </a:cubicBezTo>
                  <a:cubicBezTo>
                    <a:pt x="55" y="157"/>
                    <a:pt x="137" y="54"/>
                    <a:pt x="37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28"/>
            <p:cNvSpPr>
              <a:spLocks/>
            </p:cNvSpPr>
            <p:nvPr/>
          </p:nvSpPr>
          <p:spPr bwMode="auto">
            <a:xfrm>
              <a:off x="8137525" y="7418388"/>
              <a:ext cx="20638" cy="95250"/>
            </a:xfrm>
            <a:custGeom>
              <a:avLst/>
              <a:gdLst>
                <a:gd name="T0" fmla="*/ 10 w 76"/>
                <a:gd name="T1" fmla="*/ 0 h 350"/>
                <a:gd name="T2" fmla="*/ 11 w 76"/>
                <a:gd name="T3" fmla="*/ 4 h 350"/>
                <a:gd name="T4" fmla="*/ 12 w 76"/>
                <a:gd name="T5" fmla="*/ 8 h 350"/>
                <a:gd name="T6" fmla="*/ 13 w 76"/>
                <a:gd name="T7" fmla="*/ 15 h 350"/>
                <a:gd name="T8" fmla="*/ 17 w 76"/>
                <a:gd name="T9" fmla="*/ 32 h 350"/>
                <a:gd name="T10" fmla="*/ 19 w 76"/>
                <a:gd name="T11" fmla="*/ 43 h 350"/>
                <a:gd name="T12" fmla="*/ 22 w 76"/>
                <a:gd name="T13" fmla="*/ 55 h 350"/>
                <a:gd name="T14" fmla="*/ 34 w 76"/>
                <a:gd name="T15" fmla="*/ 110 h 350"/>
                <a:gd name="T16" fmla="*/ 40 w 76"/>
                <a:gd name="T17" fmla="*/ 141 h 350"/>
                <a:gd name="T18" fmla="*/ 47 w 76"/>
                <a:gd name="T19" fmla="*/ 174 h 350"/>
                <a:gd name="T20" fmla="*/ 54 w 76"/>
                <a:gd name="T21" fmla="*/ 206 h 350"/>
                <a:gd name="T22" fmla="*/ 60 w 76"/>
                <a:gd name="T23" fmla="*/ 237 h 350"/>
                <a:gd name="T24" fmla="*/ 65 w 76"/>
                <a:gd name="T25" fmla="*/ 267 h 350"/>
                <a:gd name="T26" fmla="*/ 69 w 76"/>
                <a:gd name="T27" fmla="*/ 294 h 350"/>
                <a:gd name="T28" fmla="*/ 73 w 76"/>
                <a:gd name="T29" fmla="*/ 316 h 350"/>
                <a:gd name="T30" fmla="*/ 75 w 76"/>
                <a:gd name="T31" fmla="*/ 334 h 350"/>
                <a:gd name="T32" fmla="*/ 76 w 76"/>
                <a:gd name="T33" fmla="*/ 341 h 350"/>
                <a:gd name="T34" fmla="*/ 76 w 76"/>
                <a:gd name="T35" fmla="*/ 346 h 350"/>
                <a:gd name="T36" fmla="*/ 76 w 76"/>
                <a:gd name="T37" fmla="*/ 350 h 350"/>
                <a:gd name="T38" fmla="*/ 74 w 76"/>
                <a:gd name="T39" fmla="*/ 346 h 350"/>
                <a:gd name="T40" fmla="*/ 68 w 76"/>
                <a:gd name="T41" fmla="*/ 336 h 350"/>
                <a:gd name="T42" fmla="*/ 59 w 76"/>
                <a:gd name="T43" fmla="*/ 320 h 350"/>
                <a:gd name="T44" fmla="*/ 49 w 76"/>
                <a:gd name="T45" fmla="*/ 299 h 350"/>
                <a:gd name="T46" fmla="*/ 38 w 76"/>
                <a:gd name="T47" fmla="*/ 274 h 350"/>
                <a:gd name="T48" fmla="*/ 27 w 76"/>
                <a:gd name="T49" fmla="*/ 245 h 350"/>
                <a:gd name="T50" fmla="*/ 18 w 76"/>
                <a:gd name="T51" fmla="*/ 213 h 350"/>
                <a:gd name="T52" fmla="*/ 16 w 76"/>
                <a:gd name="T53" fmla="*/ 205 h 350"/>
                <a:gd name="T54" fmla="*/ 14 w 76"/>
                <a:gd name="T55" fmla="*/ 197 h 350"/>
                <a:gd name="T56" fmla="*/ 10 w 76"/>
                <a:gd name="T57" fmla="*/ 180 h 350"/>
                <a:gd name="T58" fmla="*/ 7 w 76"/>
                <a:gd name="T59" fmla="*/ 164 h 350"/>
                <a:gd name="T60" fmla="*/ 4 w 76"/>
                <a:gd name="T61" fmla="*/ 147 h 350"/>
                <a:gd name="T62" fmla="*/ 3 w 76"/>
                <a:gd name="T63" fmla="*/ 139 h 350"/>
                <a:gd name="T64" fmla="*/ 2 w 76"/>
                <a:gd name="T65" fmla="*/ 130 h 350"/>
                <a:gd name="T66" fmla="*/ 2 w 76"/>
                <a:gd name="T67" fmla="*/ 122 h 350"/>
                <a:gd name="T68" fmla="*/ 1 w 76"/>
                <a:gd name="T69" fmla="*/ 114 h 350"/>
                <a:gd name="T70" fmla="*/ 0 w 76"/>
                <a:gd name="T71" fmla="*/ 99 h 350"/>
                <a:gd name="T72" fmla="*/ 0 w 76"/>
                <a:gd name="T73" fmla="*/ 84 h 350"/>
                <a:gd name="T74" fmla="*/ 0 w 76"/>
                <a:gd name="T75" fmla="*/ 76 h 350"/>
                <a:gd name="T76" fmla="*/ 0 w 76"/>
                <a:gd name="T77" fmla="*/ 69 h 350"/>
                <a:gd name="T78" fmla="*/ 0 w 76"/>
                <a:gd name="T79" fmla="*/ 56 h 350"/>
                <a:gd name="T80" fmla="*/ 1 w 76"/>
                <a:gd name="T81" fmla="*/ 44 h 350"/>
                <a:gd name="T82" fmla="*/ 3 w 76"/>
                <a:gd name="T83" fmla="*/ 33 h 350"/>
                <a:gd name="T84" fmla="*/ 3 w 76"/>
                <a:gd name="T85" fmla="*/ 28 h 350"/>
                <a:gd name="T86" fmla="*/ 4 w 76"/>
                <a:gd name="T87" fmla="*/ 23 h 350"/>
                <a:gd name="T88" fmla="*/ 6 w 76"/>
                <a:gd name="T89" fmla="*/ 15 h 350"/>
                <a:gd name="T90" fmla="*/ 7 w 76"/>
                <a:gd name="T91" fmla="*/ 8 h 350"/>
                <a:gd name="T92" fmla="*/ 8 w 76"/>
                <a:gd name="T93" fmla="*/ 4 h 350"/>
                <a:gd name="T94" fmla="*/ 10 w 76"/>
                <a:gd name="T9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350">
                  <a:moveTo>
                    <a:pt x="10" y="0"/>
                  </a:moveTo>
                  <a:cubicBezTo>
                    <a:pt x="10" y="0"/>
                    <a:pt x="10" y="1"/>
                    <a:pt x="11" y="4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2" y="10"/>
                    <a:pt x="13" y="12"/>
                    <a:pt x="13" y="15"/>
                  </a:cubicBezTo>
                  <a:cubicBezTo>
                    <a:pt x="14" y="20"/>
                    <a:pt x="16" y="26"/>
                    <a:pt x="17" y="32"/>
                  </a:cubicBezTo>
                  <a:cubicBezTo>
                    <a:pt x="18" y="36"/>
                    <a:pt x="19" y="39"/>
                    <a:pt x="19" y="43"/>
                  </a:cubicBezTo>
                  <a:cubicBezTo>
                    <a:pt x="20" y="47"/>
                    <a:pt x="21" y="51"/>
                    <a:pt x="22" y="55"/>
                  </a:cubicBezTo>
                  <a:cubicBezTo>
                    <a:pt x="25" y="71"/>
                    <a:pt x="30" y="90"/>
                    <a:pt x="34" y="110"/>
                  </a:cubicBezTo>
                  <a:cubicBezTo>
                    <a:pt x="36" y="120"/>
                    <a:pt x="38" y="131"/>
                    <a:pt x="40" y="141"/>
                  </a:cubicBezTo>
                  <a:cubicBezTo>
                    <a:pt x="43" y="152"/>
                    <a:pt x="45" y="163"/>
                    <a:pt x="47" y="174"/>
                  </a:cubicBezTo>
                  <a:cubicBezTo>
                    <a:pt x="49" y="184"/>
                    <a:pt x="51" y="195"/>
                    <a:pt x="54" y="206"/>
                  </a:cubicBezTo>
                  <a:cubicBezTo>
                    <a:pt x="56" y="217"/>
                    <a:pt x="58" y="227"/>
                    <a:pt x="60" y="237"/>
                  </a:cubicBezTo>
                  <a:cubicBezTo>
                    <a:pt x="62" y="248"/>
                    <a:pt x="63" y="257"/>
                    <a:pt x="65" y="267"/>
                  </a:cubicBezTo>
                  <a:cubicBezTo>
                    <a:pt x="67" y="276"/>
                    <a:pt x="68" y="285"/>
                    <a:pt x="69" y="294"/>
                  </a:cubicBezTo>
                  <a:cubicBezTo>
                    <a:pt x="71" y="302"/>
                    <a:pt x="72" y="310"/>
                    <a:pt x="73" y="316"/>
                  </a:cubicBezTo>
                  <a:cubicBezTo>
                    <a:pt x="74" y="323"/>
                    <a:pt x="74" y="329"/>
                    <a:pt x="75" y="334"/>
                  </a:cubicBezTo>
                  <a:cubicBezTo>
                    <a:pt x="75" y="337"/>
                    <a:pt x="75" y="339"/>
                    <a:pt x="76" y="341"/>
                  </a:cubicBezTo>
                  <a:cubicBezTo>
                    <a:pt x="76" y="343"/>
                    <a:pt x="76" y="344"/>
                    <a:pt x="76" y="346"/>
                  </a:cubicBezTo>
                  <a:cubicBezTo>
                    <a:pt x="76" y="348"/>
                    <a:pt x="76" y="350"/>
                    <a:pt x="76" y="350"/>
                  </a:cubicBezTo>
                  <a:cubicBezTo>
                    <a:pt x="76" y="350"/>
                    <a:pt x="76" y="349"/>
                    <a:pt x="74" y="346"/>
                  </a:cubicBezTo>
                  <a:cubicBezTo>
                    <a:pt x="73" y="344"/>
                    <a:pt x="70" y="341"/>
                    <a:pt x="68" y="336"/>
                  </a:cubicBezTo>
                  <a:cubicBezTo>
                    <a:pt x="65" y="332"/>
                    <a:pt x="62" y="326"/>
                    <a:pt x="59" y="320"/>
                  </a:cubicBezTo>
                  <a:cubicBezTo>
                    <a:pt x="56" y="314"/>
                    <a:pt x="52" y="307"/>
                    <a:pt x="49" y="299"/>
                  </a:cubicBezTo>
                  <a:cubicBezTo>
                    <a:pt x="45" y="291"/>
                    <a:pt x="41" y="283"/>
                    <a:pt x="38" y="274"/>
                  </a:cubicBezTo>
                  <a:cubicBezTo>
                    <a:pt x="34" y="265"/>
                    <a:pt x="31" y="255"/>
                    <a:pt x="27" y="245"/>
                  </a:cubicBezTo>
                  <a:cubicBezTo>
                    <a:pt x="24" y="235"/>
                    <a:pt x="21" y="224"/>
                    <a:pt x="18" y="213"/>
                  </a:cubicBezTo>
                  <a:cubicBezTo>
                    <a:pt x="17" y="211"/>
                    <a:pt x="17" y="208"/>
                    <a:pt x="16" y="205"/>
                  </a:cubicBezTo>
                  <a:cubicBezTo>
                    <a:pt x="15" y="202"/>
                    <a:pt x="15" y="200"/>
                    <a:pt x="14" y="197"/>
                  </a:cubicBezTo>
                  <a:cubicBezTo>
                    <a:pt x="13" y="191"/>
                    <a:pt x="11" y="186"/>
                    <a:pt x="10" y="180"/>
                  </a:cubicBezTo>
                  <a:cubicBezTo>
                    <a:pt x="9" y="175"/>
                    <a:pt x="8" y="169"/>
                    <a:pt x="7" y="164"/>
                  </a:cubicBezTo>
                  <a:cubicBezTo>
                    <a:pt x="6" y="158"/>
                    <a:pt x="5" y="152"/>
                    <a:pt x="4" y="147"/>
                  </a:cubicBezTo>
                  <a:cubicBezTo>
                    <a:pt x="4" y="144"/>
                    <a:pt x="4" y="141"/>
                    <a:pt x="3" y="139"/>
                  </a:cubicBezTo>
                  <a:cubicBezTo>
                    <a:pt x="3" y="136"/>
                    <a:pt x="3" y="133"/>
                    <a:pt x="2" y="130"/>
                  </a:cubicBezTo>
                  <a:cubicBezTo>
                    <a:pt x="2" y="128"/>
                    <a:pt x="2" y="125"/>
                    <a:pt x="2" y="122"/>
                  </a:cubicBezTo>
                  <a:cubicBezTo>
                    <a:pt x="1" y="120"/>
                    <a:pt x="1" y="117"/>
                    <a:pt x="1" y="114"/>
                  </a:cubicBezTo>
                  <a:cubicBezTo>
                    <a:pt x="0" y="109"/>
                    <a:pt x="0" y="104"/>
                    <a:pt x="0" y="99"/>
                  </a:cubicBezTo>
                  <a:cubicBezTo>
                    <a:pt x="0" y="94"/>
                    <a:pt x="0" y="88"/>
                    <a:pt x="0" y="84"/>
                  </a:cubicBezTo>
                  <a:cubicBezTo>
                    <a:pt x="0" y="81"/>
                    <a:pt x="0" y="79"/>
                    <a:pt x="0" y="76"/>
                  </a:cubicBezTo>
                  <a:cubicBezTo>
                    <a:pt x="0" y="74"/>
                    <a:pt x="0" y="72"/>
                    <a:pt x="0" y="69"/>
                  </a:cubicBezTo>
                  <a:cubicBezTo>
                    <a:pt x="0" y="65"/>
                    <a:pt x="0" y="60"/>
                    <a:pt x="0" y="56"/>
                  </a:cubicBezTo>
                  <a:cubicBezTo>
                    <a:pt x="1" y="52"/>
                    <a:pt x="1" y="48"/>
                    <a:pt x="1" y="44"/>
                  </a:cubicBezTo>
                  <a:cubicBezTo>
                    <a:pt x="2" y="40"/>
                    <a:pt x="2" y="36"/>
                    <a:pt x="3" y="33"/>
                  </a:cubicBezTo>
                  <a:cubicBezTo>
                    <a:pt x="3" y="31"/>
                    <a:pt x="3" y="29"/>
                    <a:pt x="3" y="28"/>
                  </a:cubicBezTo>
                  <a:cubicBezTo>
                    <a:pt x="4" y="26"/>
                    <a:pt x="4" y="25"/>
                    <a:pt x="4" y="23"/>
                  </a:cubicBezTo>
                  <a:cubicBezTo>
                    <a:pt x="5" y="20"/>
                    <a:pt x="5" y="17"/>
                    <a:pt x="6" y="15"/>
                  </a:cubicBezTo>
                  <a:cubicBezTo>
                    <a:pt x="6" y="12"/>
                    <a:pt x="7" y="10"/>
                    <a:pt x="7" y="8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9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29"/>
            <p:cNvSpPr>
              <a:spLocks/>
            </p:cNvSpPr>
            <p:nvPr/>
          </p:nvSpPr>
          <p:spPr bwMode="auto">
            <a:xfrm>
              <a:off x="7793038" y="7770813"/>
              <a:ext cx="138113" cy="120650"/>
            </a:xfrm>
            <a:custGeom>
              <a:avLst/>
              <a:gdLst>
                <a:gd name="T0" fmla="*/ 504 w 512"/>
                <a:gd name="T1" fmla="*/ 435 h 447"/>
                <a:gd name="T2" fmla="*/ 456 w 512"/>
                <a:gd name="T3" fmla="*/ 435 h 447"/>
                <a:gd name="T4" fmla="*/ 407 w 512"/>
                <a:gd name="T5" fmla="*/ 435 h 447"/>
                <a:gd name="T6" fmla="*/ 407 w 512"/>
                <a:gd name="T7" fmla="*/ 410 h 447"/>
                <a:gd name="T8" fmla="*/ 407 w 512"/>
                <a:gd name="T9" fmla="*/ 351 h 447"/>
                <a:gd name="T10" fmla="*/ 411 w 512"/>
                <a:gd name="T11" fmla="*/ 81 h 447"/>
                <a:gd name="T12" fmla="*/ 409 w 512"/>
                <a:gd name="T13" fmla="*/ 81 h 447"/>
                <a:gd name="T14" fmla="*/ 341 w 512"/>
                <a:gd name="T15" fmla="*/ 296 h 447"/>
                <a:gd name="T16" fmla="*/ 301 w 512"/>
                <a:gd name="T17" fmla="*/ 412 h 447"/>
                <a:gd name="T18" fmla="*/ 293 w 512"/>
                <a:gd name="T19" fmla="*/ 435 h 447"/>
                <a:gd name="T20" fmla="*/ 253 w 512"/>
                <a:gd name="T21" fmla="*/ 435 h 447"/>
                <a:gd name="T22" fmla="*/ 212 w 512"/>
                <a:gd name="T23" fmla="*/ 435 h 447"/>
                <a:gd name="T24" fmla="*/ 204 w 512"/>
                <a:gd name="T25" fmla="*/ 412 h 447"/>
                <a:gd name="T26" fmla="*/ 164 w 512"/>
                <a:gd name="T27" fmla="*/ 297 h 447"/>
                <a:gd name="T28" fmla="*/ 95 w 512"/>
                <a:gd name="T29" fmla="*/ 81 h 447"/>
                <a:gd name="T30" fmla="*/ 92 w 512"/>
                <a:gd name="T31" fmla="*/ 81 h 447"/>
                <a:gd name="T32" fmla="*/ 96 w 512"/>
                <a:gd name="T33" fmla="*/ 375 h 447"/>
                <a:gd name="T34" fmla="*/ 96 w 512"/>
                <a:gd name="T35" fmla="*/ 426 h 447"/>
                <a:gd name="T36" fmla="*/ 80 w 512"/>
                <a:gd name="T37" fmla="*/ 435 h 447"/>
                <a:gd name="T38" fmla="*/ 8 w 512"/>
                <a:gd name="T39" fmla="*/ 426 h 447"/>
                <a:gd name="T40" fmla="*/ 8 w 512"/>
                <a:gd name="T41" fmla="*/ 174 h 447"/>
                <a:gd name="T42" fmla="*/ 8 w 512"/>
                <a:gd name="T43" fmla="*/ 42 h 447"/>
                <a:gd name="T44" fmla="*/ 16 w 512"/>
                <a:gd name="T45" fmla="*/ 0 h 447"/>
                <a:gd name="T46" fmla="*/ 144 w 512"/>
                <a:gd name="T47" fmla="*/ 0 h 447"/>
                <a:gd name="T48" fmla="*/ 173 w 512"/>
                <a:gd name="T49" fmla="*/ 61 h 447"/>
                <a:gd name="T50" fmla="*/ 256 w 512"/>
                <a:gd name="T51" fmla="*/ 320 h 447"/>
                <a:gd name="T52" fmla="*/ 277 w 512"/>
                <a:gd name="T53" fmla="*/ 253 h 447"/>
                <a:gd name="T54" fmla="*/ 291 w 512"/>
                <a:gd name="T55" fmla="*/ 210 h 447"/>
                <a:gd name="T56" fmla="*/ 339 w 512"/>
                <a:gd name="T57" fmla="*/ 72 h 447"/>
                <a:gd name="T58" fmla="*/ 366 w 512"/>
                <a:gd name="T59" fmla="*/ 0 h 447"/>
                <a:gd name="T60" fmla="*/ 489 w 512"/>
                <a:gd name="T61" fmla="*/ 0 h 447"/>
                <a:gd name="T62" fmla="*/ 504 w 512"/>
                <a:gd name="T63" fmla="*/ 34 h 447"/>
                <a:gd name="T64" fmla="*/ 504 w 512"/>
                <a:gd name="T65" fmla="*/ 161 h 447"/>
                <a:gd name="T66" fmla="*/ 504 w 512"/>
                <a:gd name="T67" fmla="*/ 422 h 447"/>
                <a:gd name="T68" fmla="*/ 504 w 512"/>
                <a:gd name="T69" fmla="*/ 43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447">
                  <a:moveTo>
                    <a:pt x="504" y="435"/>
                  </a:moveTo>
                  <a:cubicBezTo>
                    <a:pt x="488" y="435"/>
                    <a:pt x="472" y="435"/>
                    <a:pt x="456" y="435"/>
                  </a:cubicBezTo>
                  <a:cubicBezTo>
                    <a:pt x="448" y="435"/>
                    <a:pt x="413" y="441"/>
                    <a:pt x="407" y="435"/>
                  </a:cubicBezTo>
                  <a:cubicBezTo>
                    <a:pt x="405" y="433"/>
                    <a:pt x="407" y="414"/>
                    <a:pt x="407" y="410"/>
                  </a:cubicBezTo>
                  <a:cubicBezTo>
                    <a:pt x="407" y="390"/>
                    <a:pt x="407" y="371"/>
                    <a:pt x="407" y="351"/>
                  </a:cubicBezTo>
                  <a:cubicBezTo>
                    <a:pt x="407" y="261"/>
                    <a:pt x="405" y="171"/>
                    <a:pt x="411" y="81"/>
                  </a:cubicBezTo>
                  <a:cubicBezTo>
                    <a:pt x="410" y="81"/>
                    <a:pt x="409" y="81"/>
                    <a:pt x="409" y="81"/>
                  </a:cubicBezTo>
                  <a:cubicBezTo>
                    <a:pt x="395" y="155"/>
                    <a:pt x="365" y="225"/>
                    <a:pt x="341" y="296"/>
                  </a:cubicBezTo>
                  <a:cubicBezTo>
                    <a:pt x="327" y="335"/>
                    <a:pt x="314" y="373"/>
                    <a:pt x="301" y="412"/>
                  </a:cubicBezTo>
                  <a:cubicBezTo>
                    <a:pt x="298" y="419"/>
                    <a:pt x="296" y="427"/>
                    <a:pt x="293" y="435"/>
                  </a:cubicBezTo>
                  <a:cubicBezTo>
                    <a:pt x="292" y="438"/>
                    <a:pt x="257" y="435"/>
                    <a:pt x="253" y="435"/>
                  </a:cubicBezTo>
                  <a:cubicBezTo>
                    <a:pt x="249" y="435"/>
                    <a:pt x="213" y="437"/>
                    <a:pt x="212" y="435"/>
                  </a:cubicBezTo>
                  <a:cubicBezTo>
                    <a:pt x="210" y="427"/>
                    <a:pt x="207" y="420"/>
                    <a:pt x="204" y="412"/>
                  </a:cubicBezTo>
                  <a:cubicBezTo>
                    <a:pt x="191" y="374"/>
                    <a:pt x="177" y="336"/>
                    <a:pt x="164" y="297"/>
                  </a:cubicBezTo>
                  <a:cubicBezTo>
                    <a:pt x="138" y="226"/>
                    <a:pt x="109" y="156"/>
                    <a:pt x="95" y="81"/>
                  </a:cubicBezTo>
                  <a:cubicBezTo>
                    <a:pt x="94" y="81"/>
                    <a:pt x="93" y="81"/>
                    <a:pt x="92" y="81"/>
                  </a:cubicBezTo>
                  <a:cubicBezTo>
                    <a:pt x="98" y="179"/>
                    <a:pt x="96" y="277"/>
                    <a:pt x="96" y="375"/>
                  </a:cubicBezTo>
                  <a:cubicBezTo>
                    <a:pt x="96" y="392"/>
                    <a:pt x="96" y="409"/>
                    <a:pt x="96" y="426"/>
                  </a:cubicBezTo>
                  <a:cubicBezTo>
                    <a:pt x="96" y="439"/>
                    <a:pt x="94" y="435"/>
                    <a:pt x="80" y="435"/>
                  </a:cubicBezTo>
                  <a:cubicBezTo>
                    <a:pt x="63" y="435"/>
                    <a:pt x="8" y="447"/>
                    <a:pt x="8" y="426"/>
                  </a:cubicBezTo>
                  <a:cubicBezTo>
                    <a:pt x="8" y="342"/>
                    <a:pt x="8" y="258"/>
                    <a:pt x="8" y="174"/>
                  </a:cubicBezTo>
                  <a:cubicBezTo>
                    <a:pt x="8" y="130"/>
                    <a:pt x="8" y="86"/>
                    <a:pt x="8" y="42"/>
                  </a:cubicBezTo>
                  <a:cubicBezTo>
                    <a:pt x="8" y="29"/>
                    <a:pt x="0" y="0"/>
                    <a:pt x="16" y="0"/>
                  </a:cubicBezTo>
                  <a:cubicBezTo>
                    <a:pt x="58" y="0"/>
                    <a:pt x="101" y="0"/>
                    <a:pt x="144" y="0"/>
                  </a:cubicBezTo>
                  <a:cubicBezTo>
                    <a:pt x="161" y="0"/>
                    <a:pt x="168" y="47"/>
                    <a:pt x="173" y="61"/>
                  </a:cubicBezTo>
                  <a:cubicBezTo>
                    <a:pt x="202" y="145"/>
                    <a:pt x="242" y="232"/>
                    <a:pt x="256" y="320"/>
                  </a:cubicBezTo>
                  <a:cubicBezTo>
                    <a:pt x="266" y="303"/>
                    <a:pt x="269" y="274"/>
                    <a:pt x="277" y="253"/>
                  </a:cubicBezTo>
                  <a:cubicBezTo>
                    <a:pt x="282" y="239"/>
                    <a:pt x="286" y="224"/>
                    <a:pt x="291" y="210"/>
                  </a:cubicBezTo>
                  <a:cubicBezTo>
                    <a:pt x="307" y="164"/>
                    <a:pt x="323" y="118"/>
                    <a:pt x="339" y="72"/>
                  </a:cubicBezTo>
                  <a:cubicBezTo>
                    <a:pt x="342" y="65"/>
                    <a:pt x="359" y="0"/>
                    <a:pt x="366" y="0"/>
                  </a:cubicBezTo>
                  <a:cubicBezTo>
                    <a:pt x="407" y="0"/>
                    <a:pt x="448" y="0"/>
                    <a:pt x="489" y="0"/>
                  </a:cubicBezTo>
                  <a:cubicBezTo>
                    <a:pt x="512" y="0"/>
                    <a:pt x="504" y="12"/>
                    <a:pt x="504" y="34"/>
                  </a:cubicBezTo>
                  <a:cubicBezTo>
                    <a:pt x="504" y="77"/>
                    <a:pt x="504" y="119"/>
                    <a:pt x="504" y="161"/>
                  </a:cubicBezTo>
                  <a:cubicBezTo>
                    <a:pt x="504" y="248"/>
                    <a:pt x="504" y="335"/>
                    <a:pt x="504" y="422"/>
                  </a:cubicBezTo>
                  <a:cubicBezTo>
                    <a:pt x="504" y="426"/>
                    <a:pt x="504" y="431"/>
                    <a:pt x="504" y="43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30"/>
            <p:cNvSpPr>
              <a:spLocks/>
            </p:cNvSpPr>
            <p:nvPr/>
          </p:nvSpPr>
          <p:spPr bwMode="auto">
            <a:xfrm>
              <a:off x="7954963" y="7770813"/>
              <a:ext cx="71438" cy="120650"/>
            </a:xfrm>
            <a:custGeom>
              <a:avLst/>
              <a:gdLst>
                <a:gd name="T0" fmla="*/ 269 w 269"/>
                <a:gd name="T1" fmla="*/ 435 h 442"/>
                <a:gd name="T2" fmla="*/ 36 w 269"/>
                <a:gd name="T3" fmla="*/ 435 h 442"/>
                <a:gd name="T4" fmla="*/ 7 w 269"/>
                <a:gd name="T5" fmla="*/ 419 h 442"/>
                <a:gd name="T6" fmla="*/ 7 w 269"/>
                <a:gd name="T7" fmla="*/ 309 h 442"/>
                <a:gd name="T8" fmla="*/ 7 w 269"/>
                <a:gd name="T9" fmla="*/ 31 h 442"/>
                <a:gd name="T10" fmla="*/ 20 w 269"/>
                <a:gd name="T11" fmla="*/ 0 h 442"/>
                <a:gd name="T12" fmla="*/ 152 w 269"/>
                <a:gd name="T13" fmla="*/ 0 h 442"/>
                <a:gd name="T14" fmla="*/ 258 w 269"/>
                <a:gd name="T15" fmla="*/ 0 h 442"/>
                <a:gd name="T16" fmla="*/ 256 w 269"/>
                <a:gd name="T17" fmla="*/ 79 h 442"/>
                <a:gd name="T18" fmla="*/ 128 w 269"/>
                <a:gd name="T19" fmla="*/ 79 h 442"/>
                <a:gd name="T20" fmla="*/ 105 w 269"/>
                <a:gd name="T21" fmla="*/ 84 h 442"/>
                <a:gd name="T22" fmla="*/ 105 w 269"/>
                <a:gd name="T23" fmla="*/ 151 h 442"/>
                <a:gd name="T24" fmla="*/ 111 w 269"/>
                <a:gd name="T25" fmla="*/ 176 h 442"/>
                <a:gd name="T26" fmla="*/ 177 w 269"/>
                <a:gd name="T27" fmla="*/ 176 h 442"/>
                <a:gd name="T28" fmla="*/ 240 w 269"/>
                <a:gd name="T29" fmla="*/ 176 h 442"/>
                <a:gd name="T30" fmla="*/ 248 w 269"/>
                <a:gd name="T31" fmla="*/ 207 h 442"/>
                <a:gd name="T32" fmla="*/ 248 w 269"/>
                <a:gd name="T33" fmla="*/ 256 h 442"/>
                <a:gd name="T34" fmla="*/ 195 w 269"/>
                <a:gd name="T35" fmla="*/ 256 h 442"/>
                <a:gd name="T36" fmla="*/ 125 w 269"/>
                <a:gd name="T37" fmla="*/ 256 h 442"/>
                <a:gd name="T38" fmla="*/ 105 w 269"/>
                <a:gd name="T39" fmla="*/ 267 h 442"/>
                <a:gd name="T40" fmla="*/ 105 w 269"/>
                <a:gd name="T41" fmla="*/ 318 h 442"/>
                <a:gd name="T42" fmla="*/ 105 w 269"/>
                <a:gd name="T43" fmla="*/ 356 h 442"/>
                <a:gd name="T44" fmla="*/ 184 w 269"/>
                <a:gd name="T45" fmla="*/ 356 h 442"/>
                <a:gd name="T46" fmla="*/ 268 w 269"/>
                <a:gd name="T47" fmla="*/ 356 h 442"/>
                <a:gd name="T48" fmla="*/ 269 w 269"/>
                <a:gd name="T49" fmla="*/ 4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9" h="442">
                  <a:moveTo>
                    <a:pt x="269" y="435"/>
                  </a:moveTo>
                  <a:cubicBezTo>
                    <a:pt x="191" y="435"/>
                    <a:pt x="114" y="435"/>
                    <a:pt x="36" y="435"/>
                  </a:cubicBezTo>
                  <a:cubicBezTo>
                    <a:pt x="13" y="435"/>
                    <a:pt x="7" y="442"/>
                    <a:pt x="7" y="419"/>
                  </a:cubicBezTo>
                  <a:cubicBezTo>
                    <a:pt x="7" y="382"/>
                    <a:pt x="7" y="346"/>
                    <a:pt x="7" y="309"/>
                  </a:cubicBezTo>
                  <a:cubicBezTo>
                    <a:pt x="7" y="216"/>
                    <a:pt x="7" y="123"/>
                    <a:pt x="7" y="31"/>
                  </a:cubicBezTo>
                  <a:cubicBezTo>
                    <a:pt x="7" y="12"/>
                    <a:pt x="0" y="0"/>
                    <a:pt x="20" y="0"/>
                  </a:cubicBezTo>
                  <a:cubicBezTo>
                    <a:pt x="64" y="0"/>
                    <a:pt x="108" y="0"/>
                    <a:pt x="152" y="0"/>
                  </a:cubicBezTo>
                  <a:cubicBezTo>
                    <a:pt x="187" y="0"/>
                    <a:pt x="222" y="0"/>
                    <a:pt x="258" y="0"/>
                  </a:cubicBezTo>
                  <a:cubicBezTo>
                    <a:pt x="257" y="0"/>
                    <a:pt x="263" y="79"/>
                    <a:pt x="256" y="79"/>
                  </a:cubicBezTo>
                  <a:cubicBezTo>
                    <a:pt x="213" y="79"/>
                    <a:pt x="171" y="79"/>
                    <a:pt x="128" y="79"/>
                  </a:cubicBezTo>
                  <a:cubicBezTo>
                    <a:pt x="121" y="79"/>
                    <a:pt x="105" y="75"/>
                    <a:pt x="105" y="84"/>
                  </a:cubicBezTo>
                  <a:cubicBezTo>
                    <a:pt x="105" y="106"/>
                    <a:pt x="105" y="129"/>
                    <a:pt x="105" y="151"/>
                  </a:cubicBezTo>
                  <a:cubicBezTo>
                    <a:pt x="105" y="160"/>
                    <a:pt x="100" y="176"/>
                    <a:pt x="111" y="176"/>
                  </a:cubicBezTo>
                  <a:cubicBezTo>
                    <a:pt x="133" y="176"/>
                    <a:pt x="155" y="176"/>
                    <a:pt x="177" y="176"/>
                  </a:cubicBezTo>
                  <a:cubicBezTo>
                    <a:pt x="198" y="176"/>
                    <a:pt x="219" y="176"/>
                    <a:pt x="240" y="176"/>
                  </a:cubicBezTo>
                  <a:cubicBezTo>
                    <a:pt x="255" y="176"/>
                    <a:pt x="248" y="194"/>
                    <a:pt x="248" y="207"/>
                  </a:cubicBezTo>
                  <a:cubicBezTo>
                    <a:pt x="248" y="211"/>
                    <a:pt x="248" y="256"/>
                    <a:pt x="248" y="256"/>
                  </a:cubicBezTo>
                  <a:cubicBezTo>
                    <a:pt x="230" y="256"/>
                    <a:pt x="213" y="256"/>
                    <a:pt x="195" y="256"/>
                  </a:cubicBezTo>
                  <a:cubicBezTo>
                    <a:pt x="172" y="256"/>
                    <a:pt x="149" y="256"/>
                    <a:pt x="125" y="256"/>
                  </a:cubicBezTo>
                  <a:cubicBezTo>
                    <a:pt x="110" y="256"/>
                    <a:pt x="105" y="251"/>
                    <a:pt x="105" y="267"/>
                  </a:cubicBezTo>
                  <a:cubicBezTo>
                    <a:pt x="105" y="284"/>
                    <a:pt x="105" y="301"/>
                    <a:pt x="105" y="318"/>
                  </a:cubicBezTo>
                  <a:cubicBezTo>
                    <a:pt x="105" y="324"/>
                    <a:pt x="101" y="351"/>
                    <a:pt x="105" y="356"/>
                  </a:cubicBezTo>
                  <a:cubicBezTo>
                    <a:pt x="113" y="364"/>
                    <a:pt x="173" y="356"/>
                    <a:pt x="184" y="356"/>
                  </a:cubicBezTo>
                  <a:cubicBezTo>
                    <a:pt x="212" y="356"/>
                    <a:pt x="240" y="356"/>
                    <a:pt x="268" y="356"/>
                  </a:cubicBezTo>
                  <a:cubicBezTo>
                    <a:pt x="269" y="356"/>
                    <a:pt x="269" y="427"/>
                    <a:pt x="269" y="43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31"/>
            <p:cNvSpPr>
              <a:spLocks noEditPoints="1"/>
            </p:cNvSpPr>
            <p:nvPr/>
          </p:nvSpPr>
          <p:spPr bwMode="auto">
            <a:xfrm>
              <a:off x="8045450" y="7769225"/>
              <a:ext cx="106363" cy="119062"/>
            </a:xfrm>
            <a:custGeom>
              <a:avLst/>
              <a:gdLst>
                <a:gd name="T0" fmla="*/ 0 w 395"/>
                <a:gd name="T1" fmla="*/ 441 h 441"/>
                <a:gd name="T2" fmla="*/ 0 w 395"/>
                <a:gd name="T3" fmla="*/ 7 h 441"/>
                <a:gd name="T4" fmla="*/ 230 w 395"/>
                <a:gd name="T5" fmla="*/ 12 h 441"/>
                <a:gd name="T6" fmla="*/ 361 w 395"/>
                <a:gd name="T7" fmla="*/ 100 h 441"/>
                <a:gd name="T8" fmla="*/ 377 w 395"/>
                <a:gd name="T9" fmla="*/ 293 h 441"/>
                <a:gd name="T10" fmla="*/ 154 w 395"/>
                <a:gd name="T11" fmla="*/ 441 h 441"/>
                <a:gd name="T12" fmla="*/ 0 w 395"/>
                <a:gd name="T13" fmla="*/ 441 h 441"/>
                <a:gd name="T14" fmla="*/ 99 w 395"/>
                <a:gd name="T15" fmla="*/ 85 h 441"/>
                <a:gd name="T16" fmla="*/ 99 w 395"/>
                <a:gd name="T17" fmla="*/ 230 h 441"/>
                <a:gd name="T18" fmla="*/ 99 w 395"/>
                <a:gd name="T19" fmla="*/ 325 h 441"/>
                <a:gd name="T20" fmla="*/ 106 w 395"/>
                <a:gd name="T21" fmla="*/ 362 h 441"/>
                <a:gd name="T22" fmla="*/ 220 w 395"/>
                <a:gd name="T23" fmla="*/ 345 h 441"/>
                <a:gd name="T24" fmla="*/ 283 w 395"/>
                <a:gd name="T25" fmla="*/ 209 h 441"/>
                <a:gd name="T26" fmla="*/ 204 w 395"/>
                <a:gd name="T27" fmla="*/ 94 h 441"/>
                <a:gd name="T28" fmla="*/ 99 w 395"/>
                <a:gd name="T29" fmla="*/ 85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5" h="441">
                  <a:moveTo>
                    <a:pt x="0" y="441"/>
                  </a:moveTo>
                  <a:cubicBezTo>
                    <a:pt x="0" y="297"/>
                    <a:pt x="0" y="152"/>
                    <a:pt x="0" y="7"/>
                  </a:cubicBezTo>
                  <a:cubicBezTo>
                    <a:pt x="0" y="0"/>
                    <a:pt x="208" y="8"/>
                    <a:pt x="230" y="12"/>
                  </a:cubicBezTo>
                  <a:cubicBezTo>
                    <a:pt x="284" y="23"/>
                    <a:pt x="334" y="50"/>
                    <a:pt x="361" y="100"/>
                  </a:cubicBezTo>
                  <a:cubicBezTo>
                    <a:pt x="392" y="156"/>
                    <a:pt x="395" y="232"/>
                    <a:pt x="377" y="293"/>
                  </a:cubicBezTo>
                  <a:cubicBezTo>
                    <a:pt x="347" y="392"/>
                    <a:pt x="252" y="441"/>
                    <a:pt x="154" y="441"/>
                  </a:cubicBezTo>
                  <a:cubicBezTo>
                    <a:pt x="103" y="441"/>
                    <a:pt x="52" y="441"/>
                    <a:pt x="0" y="441"/>
                  </a:cubicBezTo>
                  <a:close/>
                  <a:moveTo>
                    <a:pt x="99" y="85"/>
                  </a:moveTo>
                  <a:cubicBezTo>
                    <a:pt x="99" y="134"/>
                    <a:pt x="99" y="182"/>
                    <a:pt x="99" y="230"/>
                  </a:cubicBezTo>
                  <a:cubicBezTo>
                    <a:pt x="99" y="262"/>
                    <a:pt x="99" y="293"/>
                    <a:pt x="99" y="325"/>
                  </a:cubicBezTo>
                  <a:cubicBezTo>
                    <a:pt x="99" y="337"/>
                    <a:pt x="92" y="362"/>
                    <a:pt x="106" y="362"/>
                  </a:cubicBezTo>
                  <a:cubicBezTo>
                    <a:pt x="145" y="362"/>
                    <a:pt x="185" y="364"/>
                    <a:pt x="220" y="345"/>
                  </a:cubicBezTo>
                  <a:cubicBezTo>
                    <a:pt x="269" y="317"/>
                    <a:pt x="286" y="262"/>
                    <a:pt x="283" y="209"/>
                  </a:cubicBezTo>
                  <a:cubicBezTo>
                    <a:pt x="281" y="158"/>
                    <a:pt x="254" y="112"/>
                    <a:pt x="204" y="94"/>
                  </a:cubicBezTo>
                  <a:cubicBezTo>
                    <a:pt x="171" y="82"/>
                    <a:pt x="134" y="85"/>
                    <a:pt x="99" y="8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32"/>
            <p:cNvSpPr>
              <a:spLocks/>
            </p:cNvSpPr>
            <p:nvPr/>
          </p:nvSpPr>
          <p:spPr bwMode="auto">
            <a:xfrm>
              <a:off x="8156575" y="7770813"/>
              <a:ext cx="101600" cy="119062"/>
            </a:xfrm>
            <a:custGeom>
              <a:avLst/>
              <a:gdLst>
                <a:gd name="T0" fmla="*/ 379 w 379"/>
                <a:gd name="T1" fmla="*/ 0 h 441"/>
                <a:gd name="T2" fmla="*/ 275 w 379"/>
                <a:gd name="T3" fmla="*/ 204 h 441"/>
                <a:gd name="T4" fmla="*/ 237 w 379"/>
                <a:gd name="T5" fmla="*/ 280 h 441"/>
                <a:gd name="T6" fmla="*/ 237 w 379"/>
                <a:gd name="T7" fmla="*/ 313 h 441"/>
                <a:gd name="T8" fmla="*/ 237 w 379"/>
                <a:gd name="T9" fmla="*/ 391 h 441"/>
                <a:gd name="T10" fmla="*/ 237 w 379"/>
                <a:gd name="T11" fmla="*/ 435 h 441"/>
                <a:gd name="T12" fmla="*/ 188 w 379"/>
                <a:gd name="T13" fmla="*/ 435 h 441"/>
                <a:gd name="T14" fmla="*/ 139 w 379"/>
                <a:gd name="T15" fmla="*/ 435 h 441"/>
                <a:gd name="T16" fmla="*/ 139 w 379"/>
                <a:gd name="T17" fmla="*/ 392 h 441"/>
                <a:gd name="T18" fmla="*/ 139 w 379"/>
                <a:gd name="T19" fmla="*/ 320 h 441"/>
                <a:gd name="T20" fmla="*/ 139 w 379"/>
                <a:gd name="T21" fmla="*/ 282 h 441"/>
                <a:gd name="T22" fmla="*/ 101 w 379"/>
                <a:gd name="T23" fmla="*/ 206 h 441"/>
                <a:gd name="T24" fmla="*/ 0 w 379"/>
                <a:gd name="T25" fmla="*/ 0 h 441"/>
                <a:gd name="T26" fmla="*/ 89 w 379"/>
                <a:gd name="T27" fmla="*/ 0 h 441"/>
                <a:gd name="T28" fmla="*/ 124 w 379"/>
                <a:gd name="T29" fmla="*/ 26 h 441"/>
                <a:gd name="T30" fmla="*/ 167 w 379"/>
                <a:gd name="T31" fmla="*/ 126 h 441"/>
                <a:gd name="T32" fmla="*/ 194 w 379"/>
                <a:gd name="T33" fmla="*/ 198 h 441"/>
                <a:gd name="T34" fmla="*/ 263 w 379"/>
                <a:gd name="T35" fmla="*/ 26 h 441"/>
                <a:gd name="T36" fmla="*/ 295 w 379"/>
                <a:gd name="T37" fmla="*/ 0 h 441"/>
                <a:gd name="T38" fmla="*/ 379 w 379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9" h="441">
                  <a:moveTo>
                    <a:pt x="379" y="0"/>
                  </a:moveTo>
                  <a:cubicBezTo>
                    <a:pt x="344" y="68"/>
                    <a:pt x="310" y="136"/>
                    <a:pt x="275" y="204"/>
                  </a:cubicBezTo>
                  <a:cubicBezTo>
                    <a:pt x="263" y="229"/>
                    <a:pt x="250" y="255"/>
                    <a:pt x="237" y="280"/>
                  </a:cubicBezTo>
                  <a:cubicBezTo>
                    <a:pt x="233" y="287"/>
                    <a:pt x="237" y="305"/>
                    <a:pt x="237" y="313"/>
                  </a:cubicBezTo>
                  <a:cubicBezTo>
                    <a:pt x="237" y="339"/>
                    <a:pt x="237" y="365"/>
                    <a:pt x="237" y="391"/>
                  </a:cubicBezTo>
                  <a:cubicBezTo>
                    <a:pt x="237" y="406"/>
                    <a:pt x="237" y="420"/>
                    <a:pt x="237" y="435"/>
                  </a:cubicBezTo>
                  <a:cubicBezTo>
                    <a:pt x="237" y="436"/>
                    <a:pt x="191" y="435"/>
                    <a:pt x="188" y="435"/>
                  </a:cubicBezTo>
                  <a:cubicBezTo>
                    <a:pt x="180" y="435"/>
                    <a:pt x="145" y="441"/>
                    <a:pt x="139" y="435"/>
                  </a:cubicBezTo>
                  <a:cubicBezTo>
                    <a:pt x="134" y="431"/>
                    <a:pt x="139" y="397"/>
                    <a:pt x="139" y="392"/>
                  </a:cubicBezTo>
                  <a:cubicBezTo>
                    <a:pt x="139" y="368"/>
                    <a:pt x="139" y="344"/>
                    <a:pt x="139" y="320"/>
                  </a:cubicBezTo>
                  <a:cubicBezTo>
                    <a:pt x="139" y="311"/>
                    <a:pt x="143" y="290"/>
                    <a:pt x="139" y="282"/>
                  </a:cubicBezTo>
                  <a:cubicBezTo>
                    <a:pt x="126" y="256"/>
                    <a:pt x="114" y="231"/>
                    <a:pt x="101" y="206"/>
                  </a:cubicBezTo>
                  <a:cubicBezTo>
                    <a:pt x="68" y="137"/>
                    <a:pt x="34" y="68"/>
                    <a:pt x="0" y="0"/>
                  </a:cubicBezTo>
                  <a:cubicBezTo>
                    <a:pt x="30" y="0"/>
                    <a:pt x="59" y="0"/>
                    <a:pt x="89" y="0"/>
                  </a:cubicBezTo>
                  <a:cubicBezTo>
                    <a:pt x="116" y="0"/>
                    <a:pt x="113" y="1"/>
                    <a:pt x="124" y="26"/>
                  </a:cubicBezTo>
                  <a:cubicBezTo>
                    <a:pt x="138" y="59"/>
                    <a:pt x="153" y="93"/>
                    <a:pt x="167" y="126"/>
                  </a:cubicBezTo>
                  <a:cubicBezTo>
                    <a:pt x="177" y="148"/>
                    <a:pt x="184" y="179"/>
                    <a:pt x="194" y="198"/>
                  </a:cubicBezTo>
                  <a:cubicBezTo>
                    <a:pt x="205" y="139"/>
                    <a:pt x="239" y="81"/>
                    <a:pt x="263" y="26"/>
                  </a:cubicBezTo>
                  <a:cubicBezTo>
                    <a:pt x="273" y="3"/>
                    <a:pt x="270" y="0"/>
                    <a:pt x="295" y="0"/>
                  </a:cubicBezTo>
                  <a:cubicBezTo>
                    <a:pt x="323" y="0"/>
                    <a:pt x="351" y="0"/>
                    <a:pt x="379" y="0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33"/>
            <p:cNvSpPr>
              <a:spLocks/>
            </p:cNvSpPr>
            <p:nvPr/>
          </p:nvSpPr>
          <p:spPr bwMode="auto">
            <a:xfrm>
              <a:off x="8259763" y="7767638"/>
              <a:ext cx="98425" cy="128587"/>
            </a:xfrm>
            <a:custGeom>
              <a:avLst/>
              <a:gdLst>
                <a:gd name="T0" fmla="*/ 356 w 361"/>
                <a:gd name="T1" fmla="*/ 432 h 472"/>
                <a:gd name="T2" fmla="*/ 80 w 361"/>
                <a:gd name="T3" fmla="*/ 402 h 472"/>
                <a:gd name="T4" fmla="*/ 36 w 361"/>
                <a:gd name="T5" fmla="*/ 136 h 472"/>
                <a:gd name="T6" fmla="*/ 271 w 361"/>
                <a:gd name="T7" fmla="*/ 5 h 472"/>
                <a:gd name="T8" fmla="*/ 348 w 361"/>
                <a:gd name="T9" fmla="*/ 18 h 472"/>
                <a:gd name="T10" fmla="*/ 356 w 361"/>
                <a:gd name="T11" fmla="*/ 41 h 472"/>
                <a:gd name="T12" fmla="*/ 356 w 361"/>
                <a:gd name="T13" fmla="*/ 115 h 472"/>
                <a:gd name="T14" fmla="*/ 120 w 361"/>
                <a:gd name="T15" fmla="*/ 232 h 472"/>
                <a:gd name="T16" fmla="*/ 189 w 361"/>
                <a:gd name="T17" fmla="*/ 357 h 472"/>
                <a:gd name="T18" fmla="*/ 356 w 361"/>
                <a:gd name="T19" fmla="*/ 342 h 472"/>
                <a:gd name="T20" fmla="*/ 356 w 361"/>
                <a:gd name="T21" fmla="*/ 43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1" h="472">
                  <a:moveTo>
                    <a:pt x="356" y="432"/>
                  </a:moveTo>
                  <a:cubicBezTo>
                    <a:pt x="274" y="472"/>
                    <a:pt x="149" y="466"/>
                    <a:pt x="80" y="402"/>
                  </a:cubicBezTo>
                  <a:cubicBezTo>
                    <a:pt x="10" y="337"/>
                    <a:pt x="0" y="221"/>
                    <a:pt x="36" y="136"/>
                  </a:cubicBezTo>
                  <a:cubicBezTo>
                    <a:pt x="77" y="41"/>
                    <a:pt x="173" y="0"/>
                    <a:pt x="271" y="5"/>
                  </a:cubicBezTo>
                  <a:cubicBezTo>
                    <a:pt x="297" y="6"/>
                    <a:pt x="323" y="10"/>
                    <a:pt x="348" y="18"/>
                  </a:cubicBezTo>
                  <a:cubicBezTo>
                    <a:pt x="361" y="21"/>
                    <a:pt x="356" y="29"/>
                    <a:pt x="356" y="41"/>
                  </a:cubicBezTo>
                  <a:cubicBezTo>
                    <a:pt x="356" y="66"/>
                    <a:pt x="356" y="90"/>
                    <a:pt x="356" y="115"/>
                  </a:cubicBezTo>
                  <a:cubicBezTo>
                    <a:pt x="253" y="53"/>
                    <a:pt x="120" y="104"/>
                    <a:pt x="120" y="232"/>
                  </a:cubicBezTo>
                  <a:cubicBezTo>
                    <a:pt x="120" y="283"/>
                    <a:pt x="141" y="334"/>
                    <a:pt x="189" y="357"/>
                  </a:cubicBezTo>
                  <a:cubicBezTo>
                    <a:pt x="241" y="382"/>
                    <a:pt x="308" y="370"/>
                    <a:pt x="356" y="342"/>
                  </a:cubicBezTo>
                  <a:cubicBezTo>
                    <a:pt x="356" y="372"/>
                    <a:pt x="356" y="402"/>
                    <a:pt x="356" y="432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34"/>
            <p:cNvSpPr>
              <a:spLocks noEditPoints="1"/>
            </p:cNvSpPr>
            <p:nvPr/>
          </p:nvSpPr>
          <p:spPr bwMode="auto">
            <a:xfrm>
              <a:off x="8375650" y="7769225"/>
              <a:ext cx="100013" cy="120650"/>
            </a:xfrm>
            <a:custGeom>
              <a:avLst/>
              <a:gdLst>
                <a:gd name="T0" fmla="*/ 369 w 369"/>
                <a:gd name="T1" fmla="*/ 443 h 447"/>
                <a:gd name="T2" fmla="*/ 258 w 369"/>
                <a:gd name="T3" fmla="*/ 443 h 447"/>
                <a:gd name="T4" fmla="*/ 240 w 369"/>
                <a:gd name="T5" fmla="*/ 417 h 447"/>
                <a:gd name="T6" fmla="*/ 201 w 369"/>
                <a:gd name="T7" fmla="*/ 353 h 447"/>
                <a:gd name="T8" fmla="*/ 174 w 369"/>
                <a:gd name="T9" fmla="*/ 308 h 447"/>
                <a:gd name="T10" fmla="*/ 128 w 369"/>
                <a:gd name="T11" fmla="*/ 276 h 447"/>
                <a:gd name="T12" fmla="*/ 101 w 369"/>
                <a:gd name="T13" fmla="*/ 276 h 447"/>
                <a:gd name="T14" fmla="*/ 101 w 369"/>
                <a:gd name="T15" fmla="*/ 312 h 447"/>
                <a:gd name="T16" fmla="*/ 101 w 369"/>
                <a:gd name="T17" fmla="*/ 390 h 447"/>
                <a:gd name="T18" fmla="*/ 101 w 369"/>
                <a:gd name="T19" fmla="*/ 441 h 447"/>
                <a:gd name="T20" fmla="*/ 65 w 369"/>
                <a:gd name="T21" fmla="*/ 443 h 447"/>
                <a:gd name="T22" fmla="*/ 5 w 369"/>
                <a:gd name="T23" fmla="*/ 443 h 447"/>
                <a:gd name="T24" fmla="*/ 3 w 369"/>
                <a:gd name="T25" fmla="*/ 430 h 447"/>
                <a:gd name="T26" fmla="*/ 3 w 369"/>
                <a:gd name="T27" fmla="*/ 169 h 447"/>
                <a:gd name="T28" fmla="*/ 3 w 369"/>
                <a:gd name="T29" fmla="*/ 21 h 447"/>
                <a:gd name="T30" fmla="*/ 11 w 369"/>
                <a:gd name="T31" fmla="*/ 8 h 447"/>
                <a:gd name="T32" fmla="*/ 93 w 369"/>
                <a:gd name="T33" fmla="*/ 8 h 447"/>
                <a:gd name="T34" fmla="*/ 273 w 369"/>
                <a:gd name="T35" fmla="*/ 34 h 447"/>
                <a:gd name="T36" fmla="*/ 317 w 369"/>
                <a:gd name="T37" fmla="*/ 119 h 447"/>
                <a:gd name="T38" fmla="*/ 220 w 369"/>
                <a:gd name="T39" fmla="*/ 247 h 447"/>
                <a:gd name="T40" fmla="*/ 307 w 369"/>
                <a:gd name="T41" fmla="*/ 346 h 447"/>
                <a:gd name="T42" fmla="*/ 369 w 369"/>
                <a:gd name="T43" fmla="*/ 443 h 447"/>
                <a:gd name="T44" fmla="*/ 101 w 369"/>
                <a:gd name="T45" fmla="*/ 81 h 447"/>
                <a:gd name="T46" fmla="*/ 101 w 369"/>
                <a:gd name="T47" fmla="*/ 169 h 447"/>
                <a:gd name="T48" fmla="*/ 101 w 369"/>
                <a:gd name="T49" fmla="*/ 202 h 447"/>
                <a:gd name="T50" fmla="*/ 143 w 369"/>
                <a:gd name="T51" fmla="*/ 202 h 447"/>
                <a:gd name="T52" fmla="*/ 203 w 369"/>
                <a:gd name="T53" fmla="*/ 102 h 447"/>
                <a:gd name="T54" fmla="*/ 101 w 369"/>
                <a:gd name="T55" fmla="*/ 8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9" h="447">
                  <a:moveTo>
                    <a:pt x="369" y="443"/>
                  </a:moveTo>
                  <a:cubicBezTo>
                    <a:pt x="332" y="443"/>
                    <a:pt x="295" y="443"/>
                    <a:pt x="258" y="443"/>
                  </a:cubicBezTo>
                  <a:cubicBezTo>
                    <a:pt x="252" y="443"/>
                    <a:pt x="243" y="422"/>
                    <a:pt x="240" y="417"/>
                  </a:cubicBezTo>
                  <a:cubicBezTo>
                    <a:pt x="227" y="396"/>
                    <a:pt x="214" y="374"/>
                    <a:pt x="201" y="353"/>
                  </a:cubicBezTo>
                  <a:cubicBezTo>
                    <a:pt x="192" y="338"/>
                    <a:pt x="184" y="323"/>
                    <a:pt x="174" y="308"/>
                  </a:cubicBezTo>
                  <a:cubicBezTo>
                    <a:pt x="163" y="293"/>
                    <a:pt x="148" y="276"/>
                    <a:pt x="128" y="276"/>
                  </a:cubicBezTo>
                  <a:cubicBezTo>
                    <a:pt x="124" y="276"/>
                    <a:pt x="104" y="274"/>
                    <a:pt x="101" y="276"/>
                  </a:cubicBezTo>
                  <a:cubicBezTo>
                    <a:pt x="98" y="280"/>
                    <a:pt x="101" y="308"/>
                    <a:pt x="101" y="312"/>
                  </a:cubicBezTo>
                  <a:cubicBezTo>
                    <a:pt x="101" y="338"/>
                    <a:pt x="101" y="364"/>
                    <a:pt x="101" y="390"/>
                  </a:cubicBezTo>
                  <a:cubicBezTo>
                    <a:pt x="101" y="407"/>
                    <a:pt x="101" y="424"/>
                    <a:pt x="101" y="441"/>
                  </a:cubicBezTo>
                  <a:cubicBezTo>
                    <a:pt x="101" y="447"/>
                    <a:pt x="70" y="443"/>
                    <a:pt x="65" y="443"/>
                  </a:cubicBezTo>
                  <a:cubicBezTo>
                    <a:pt x="45" y="443"/>
                    <a:pt x="25" y="443"/>
                    <a:pt x="5" y="443"/>
                  </a:cubicBezTo>
                  <a:cubicBezTo>
                    <a:pt x="1" y="443"/>
                    <a:pt x="3" y="433"/>
                    <a:pt x="3" y="430"/>
                  </a:cubicBezTo>
                  <a:cubicBezTo>
                    <a:pt x="3" y="343"/>
                    <a:pt x="3" y="256"/>
                    <a:pt x="3" y="169"/>
                  </a:cubicBezTo>
                  <a:cubicBezTo>
                    <a:pt x="3" y="120"/>
                    <a:pt x="3" y="71"/>
                    <a:pt x="3" y="21"/>
                  </a:cubicBezTo>
                  <a:cubicBezTo>
                    <a:pt x="3" y="11"/>
                    <a:pt x="0" y="8"/>
                    <a:pt x="11" y="8"/>
                  </a:cubicBezTo>
                  <a:cubicBezTo>
                    <a:pt x="38" y="8"/>
                    <a:pt x="66" y="8"/>
                    <a:pt x="93" y="8"/>
                  </a:cubicBezTo>
                  <a:cubicBezTo>
                    <a:pt x="152" y="8"/>
                    <a:pt x="221" y="0"/>
                    <a:pt x="273" y="34"/>
                  </a:cubicBezTo>
                  <a:cubicBezTo>
                    <a:pt x="302" y="53"/>
                    <a:pt x="316" y="85"/>
                    <a:pt x="317" y="119"/>
                  </a:cubicBezTo>
                  <a:cubicBezTo>
                    <a:pt x="320" y="182"/>
                    <a:pt x="279" y="230"/>
                    <a:pt x="220" y="247"/>
                  </a:cubicBezTo>
                  <a:cubicBezTo>
                    <a:pt x="259" y="269"/>
                    <a:pt x="283" y="308"/>
                    <a:pt x="307" y="346"/>
                  </a:cubicBezTo>
                  <a:cubicBezTo>
                    <a:pt x="327" y="379"/>
                    <a:pt x="348" y="411"/>
                    <a:pt x="369" y="443"/>
                  </a:cubicBezTo>
                  <a:close/>
                  <a:moveTo>
                    <a:pt x="101" y="81"/>
                  </a:moveTo>
                  <a:cubicBezTo>
                    <a:pt x="101" y="110"/>
                    <a:pt x="101" y="140"/>
                    <a:pt x="101" y="169"/>
                  </a:cubicBezTo>
                  <a:cubicBezTo>
                    <a:pt x="101" y="174"/>
                    <a:pt x="98" y="199"/>
                    <a:pt x="101" y="202"/>
                  </a:cubicBezTo>
                  <a:cubicBezTo>
                    <a:pt x="106" y="207"/>
                    <a:pt x="136" y="202"/>
                    <a:pt x="143" y="202"/>
                  </a:cubicBezTo>
                  <a:cubicBezTo>
                    <a:pt x="192" y="202"/>
                    <a:pt x="240" y="147"/>
                    <a:pt x="203" y="102"/>
                  </a:cubicBezTo>
                  <a:cubicBezTo>
                    <a:pt x="181" y="73"/>
                    <a:pt x="133" y="81"/>
                    <a:pt x="101" y="81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35"/>
            <p:cNvSpPr>
              <a:spLocks noEditPoints="1"/>
            </p:cNvSpPr>
            <p:nvPr/>
          </p:nvSpPr>
          <p:spPr bwMode="auto">
            <a:xfrm>
              <a:off x="8480425" y="7769225"/>
              <a:ext cx="114300" cy="122237"/>
            </a:xfrm>
            <a:custGeom>
              <a:avLst/>
              <a:gdLst>
                <a:gd name="T0" fmla="*/ 212 w 427"/>
                <a:gd name="T1" fmla="*/ 451 h 451"/>
                <a:gd name="T2" fmla="*/ 0 w 427"/>
                <a:gd name="T3" fmla="*/ 231 h 451"/>
                <a:gd name="T4" fmla="*/ 219 w 427"/>
                <a:gd name="T5" fmla="*/ 0 h 451"/>
                <a:gd name="T6" fmla="*/ 427 w 427"/>
                <a:gd name="T7" fmla="*/ 222 h 451"/>
                <a:gd name="T8" fmla="*/ 212 w 427"/>
                <a:gd name="T9" fmla="*/ 451 h 451"/>
                <a:gd name="T10" fmla="*/ 216 w 427"/>
                <a:gd name="T11" fmla="*/ 85 h 451"/>
                <a:gd name="T12" fmla="*/ 204 w 427"/>
                <a:gd name="T13" fmla="*/ 366 h 451"/>
                <a:gd name="T14" fmla="*/ 216 w 427"/>
                <a:gd name="T15" fmla="*/ 8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7" h="451">
                  <a:moveTo>
                    <a:pt x="212" y="451"/>
                  </a:moveTo>
                  <a:cubicBezTo>
                    <a:pt x="86" y="451"/>
                    <a:pt x="0" y="354"/>
                    <a:pt x="0" y="231"/>
                  </a:cubicBezTo>
                  <a:cubicBezTo>
                    <a:pt x="0" y="103"/>
                    <a:pt x="86" y="0"/>
                    <a:pt x="219" y="0"/>
                  </a:cubicBezTo>
                  <a:cubicBezTo>
                    <a:pt x="345" y="0"/>
                    <a:pt x="427" y="100"/>
                    <a:pt x="427" y="222"/>
                  </a:cubicBezTo>
                  <a:cubicBezTo>
                    <a:pt x="427" y="349"/>
                    <a:pt x="342" y="451"/>
                    <a:pt x="212" y="451"/>
                  </a:cubicBezTo>
                  <a:close/>
                  <a:moveTo>
                    <a:pt x="216" y="85"/>
                  </a:moveTo>
                  <a:cubicBezTo>
                    <a:pt x="70" y="85"/>
                    <a:pt x="61" y="354"/>
                    <a:pt x="204" y="366"/>
                  </a:cubicBezTo>
                  <a:cubicBezTo>
                    <a:pt x="362" y="378"/>
                    <a:pt x="367" y="85"/>
                    <a:pt x="216" y="8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36"/>
            <p:cNvSpPr>
              <a:spLocks/>
            </p:cNvSpPr>
            <p:nvPr/>
          </p:nvSpPr>
          <p:spPr bwMode="auto">
            <a:xfrm>
              <a:off x="8609013" y="7767638"/>
              <a:ext cx="85725" cy="127000"/>
            </a:xfrm>
            <a:custGeom>
              <a:avLst/>
              <a:gdLst>
                <a:gd name="T0" fmla="*/ 4 w 322"/>
                <a:gd name="T1" fmla="*/ 435 h 472"/>
                <a:gd name="T2" fmla="*/ 4 w 322"/>
                <a:gd name="T3" fmla="*/ 337 h 472"/>
                <a:gd name="T4" fmla="*/ 136 w 322"/>
                <a:gd name="T5" fmla="*/ 381 h 472"/>
                <a:gd name="T6" fmla="*/ 179 w 322"/>
                <a:gd name="T7" fmla="*/ 302 h 472"/>
                <a:gd name="T8" fmla="*/ 59 w 322"/>
                <a:gd name="T9" fmla="*/ 240 h 472"/>
                <a:gd name="T10" fmla="*/ 3 w 322"/>
                <a:gd name="T11" fmla="*/ 127 h 472"/>
                <a:gd name="T12" fmla="*/ 225 w 322"/>
                <a:gd name="T13" fmla="*/ 11 h 472"/>
                <a:gd name="T14" fmla="*/ 282 w 322"/>
                <a:gd name="T15" fmla="*/ 25 h 472"/>
                <a:gd name="T16" fmla="*/ 282 w 322"/>
                <a:gd name="T17" fmla="*/ 52 h 472"/>
                <a:gd name="T18" fmla="*/ 282 w 322"/>
                <a:gd name="T19" fmla="*/ 116 h 472"/>
                <a:gd name="T20" fmla="*/ 106 w 322"/>
                <a:gd name="T21" fmla="*/ 129 h 472"/>
                <a:gd name="T22" fmla="*/ 179 w 322"/>
                <a:gd name="T23" fmla="*/ 192 h 472"/>
                <a:gd name="T24" fmla="*/ 278 w 322"/>
                <a:gd name="T25" fmla="*/ 255 h 472"/>
                <a:gd name="T26" fmla="*/ 242 w 322"/>
                <a:gd name="T27" fmla="*/ 435 h 472"/>
                <a:gd name="T28" fmla="*/ 4 w 322"/>
                <a:gd name="T29" fmla="*/ 43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2" h="472">
                  <a:moveTo>
                    <a:pt x="4" y="435"/>
                  </a:moveTo>
                  <a:cubicBezTo>
                    <a:pt x="4" y="402"/>
                    <a:pt x="4" y="370"/>
                    <a:pt x="4" y="337"/>
                  </a:cubicBezTo>
                  <a:cubicBezTo>
                    <a:pt x="41" y="368"/>
                    <a:pt x="88" y="384"/>
                    <a:pt x="136" y="381"/>
                  </a:cubicBezTo>
                  <a:cubicBezTo>
                    <a:pt x="180" y="378"/>
                    <a:pt x="224" y="340"/>
                    <a:pt x="179" y="302"/>
                  </a:cubicBezTo>
                  <a:cubicBezTo>
                    <a:pt x="144" y="273"/>
                    <a:pt x="96" y="266"/>
                    <a:pt x="59" y="240"/>
                  </a:cubicBezTo>
                  <a:cubicBezTo>
                    <a:pt x="20" y="214"/>
                    <a:pt x="0" y="174"/>
                    <a:pt x="3" y="127"/>
                  </a:cubicBezTo>
                  <a:cubicBezTo>
                    <a:pt x="11" y="17"/>
                    <a:pt x="139" y="0"/>
                    <a:pt x="225" y="11"/>
                  </a:cubicBezTo>
                  <a:cubicBezTo>
                    <a:pt x="231" y="12"/>
                    <a:pt x="282" y="19"/>
                    <a:pt x="282" y="25"/>
                  </a:cubicBezTo>
                  <a:cubicBezTo>
                    <a:pt x="282" y="34"/>
                    <a:pt x="282" y="43"/>
                    <a:pt x="282" y="52"/>
                  </a:cubicBezTo>
                  <a:cubicBezTo>
                    <a:pt x="282" y="73"/>
                    <a:pt x="282" y="95"/>
                    <a:pt x="282" y="116"/>
                  </a:cubicBezTo>
                  <a:cubicBezTo>
                    <a:pt x="249" y="93"/>
                    <a:pt x="106" y="53"/>
                    <a:pt x="106" y="129"/>
                  </a:cubicBezTo>
                  <a:cubicBezTo>
                    <a:pt x="106" y="164"/>
                    <a:pt x="153" y="181"/>
                    <a:pt x="179" y="192"/>
                  </a:cubicBezTo>
                  <a:cubicBezTo>
                    <a:pt x="215" y="207"/>
                    <a:pt x="253" y="224"/>
                    <a:pt x="278" y="255"/>
                  </a:cubicBezTo>
                  <a:cubicBezTo>
                    <a:pt x="322" y="311"/>
                    <a:pt x="304" y="401"/>
                    <a:pt x="242" y="435"/>
                  </a:cubicBezTo>
                  <a:cubicBezTo>
                    <a:pt x="176" y="472"/>
                    <a:pt x="70" y="468"/>
                    <a:pt x="4" y="43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37"/>
            <p:cNvSpPr>
              <a:spLocks/>
            </p:cNvSpPr>
            <p:nvPr/>
          </p:nvSpPr>
          <p:spPr bwMode="auto">
            <a:xfrm>
              <a:off x="8702675" y="7767638"/>
              <a:ext cx="87313" cy="127000"/>
            </a:xfrm>
            <a:custGeom>
              <a:avLst/>
              <a:gdLst>
                <a:gd name="T0" fmla="*/ 5 w 323"/>
                <a:gd name="T1" fmla="*/ 435 h 472"/>
                <a:gd name="T2" fmla="*/ 5 w 323"/>
                <a:gd name="T3" fmla="*/ 337 h 472"/>
                <a:gd name="T4" fmla="*/ 137 w 323"/>
                <a:gd name="T5" fmla="*/ 381 h 472"/>
                <a:gd name="T6" fmla="*/ 180 w 323"/>
                <a:gd name="T7" fmla="*/ 302 h 472"/>
                <a:gd name="T8" fmla="*/ 60 w 323"/>
                <a:gd name="T9" fmla="*/ 240 h 472"/>
                <a:gd name="T10" fmla="*/ 4 w 323"/>
                <a:gd name="T11" fmla="*/ 127 h 472"/>
                <a:gd name="T12" fmla="*/ 226 w 323"/>
                <a:gd name="T13" fmla="*/ 11 h 472"/>
                <a:gd name="T14" fmla="*/ 283 w 323"/>
                <a:gd name="T15" fmla="*/ 25 h 472"/>
                <a:gd name="T16" fmla="*/ 283 w 323"/>
                <a:gd name="T17" fmla="*/ 52 h 472"/>
                <a:gd name="T18" fmla="*/ 283 w 323"/>
                <a:gd name="T19" fmla="*/ 116 h 472"/>
                <a:gd name="T20" fmla="*/ 107 w 323"/>
                <a:gd name="T21" fmla="*/ 129 h 472"/>
                <a:gd name="T22" fmla="*/ 180 w 323"/>
                <a:gd name="T23" fmla="*/ 192 h 472"/>
                <a:gd name="T24" fmla="*/ 279 w 323"/>
                <a:gd name="T25" fmla="*/ 255 h 472"/>
                <a:gd name="T26" fmla="*/ 243 w 323"/>
                <a:gd name="T27" fmla="*/ 435 h 472"/>
                <a:gd name="T28" fmla="*/ 5 w 323"/>
                <a:gd name="T29" fmla="*/ 43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3" h="472">
                  <a:moveTo>
                    <a:pt x="5" y="435"/>
                  </a:moveTo>
                  <a:cubicBezTo>
                    <a:pt x="5" y="402"/>
                    <a:pt x="5" y="370"/>
                    <a:pt x="5" y="337"/>
                  </a:cubicBezTo>
                  <a:cubicBezTo>
                    <a:pt x="42" y="368"/>
                    <a:pt x="89" y="384"/>
                    <a:pt x="137" y="381"/>
                  </a:cubicBezTo>
                  <a:cubicBezTo>
                    <a:pt x="181" y="378"/>
                    <a:pt x="225" y="340"/>
                    <a:pt x="180" y="302"/>
                  </a:cubicBezTo>
                  <a:cubicBezTo>
                    <a:pt x="145" y="273"/>
                    <a:pt x="97" y="266"/>
                    <a:pt x="60" y="240"/>
                  </a:cubicBezTo>
                  <a:cubicBezTo>
                    <a:pt x="21" y="214"/>
                    <a:pt x="0" y="174"/>
                    <a:pt x="4" y="127"/>
                  </a:cubicBezTo>
                  <a:cubicBezTo>
                    <a:pt x="11" y="17"/>
                    <a:pt x="140" y="0"/>
                    <a:pt x="226" y="11"/>
                  </a:cubicBezTo>
                  <a:cubicBezTo>
                    <a:pt x="232" y="12"/>
                    <a:pt x="283" y="19"/>
                    <a:pt x="283" y="25"/>
                  </a:cubicBezTo>
                  <a:cubicBezTo>
                    <a:pt x="283" y="34"/>
                    <a:pt x="283" y="43"/>
                    <a:pt x="283" y="52"/>
                  </a:cubicBezTo>
                  <a:cubicBezTo>
                    <a:pt x="283" y="73"/>
                    <a:pt x="283" y="95"/>
                    <a:pt x="283" y="116"/>
                  </a:cubicBezTo>
                  <a:cubicBezTo>
                    <a:pt x="250" y="93"/>
                    <a:pt x="107" y="53"/>
                    <a:pt x="107" y="129"/>
                  </a:cubicBezTo>
                  <a:cubicBezTo>
                    <a:pt x="107" y="164"/>
                    <a:pt x="154" y="181"/>
                    <a:pt x="180" y="192"/>
                  </a:cubicBezTo>
                  <a:cubicBezTo>
                    <a:pt x="215" y="207"/>
                    <a:pt x="254" y="224"/>
                    <a:pt x="279" y="255"/>
                  </a:cubicBezTo>
                  <a:cubicBezTo>
                    <a:pt x="323" y="311"/>
                    <a:pt x="305" y="401"/>
                    <a:pt x="243" y="435"/>
                  </a:cubicBezTo>
                  <a:cubicBezTo>
                    <a:pt x="177" y="472"/>
                    <a:pt x="71" y="468"/>
                    <a:pt x="5" y="435"/>
                  </a:cubicBezTo>
                  <a:close/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9104770" y="5329257"/>
            <a:ext cx="873125" cy="1109663"/>
            <a:chOff x="9217025" y="6867525"/>
            <a:chExt cx="873125" cy="1109663"/>
          </a:xfrm>
        </p:grpSpPr>
        <p:sp>
          <p:nvSpPr>
            <p:cNvPr id="98" name="Freeform 238"/>
            <p:cNvSpPr>
              <a:spLocks/>
            </p:cNvSpPr>
            <p:nvPr/>
          </p:nvSpPr>
          <p:spPr bwMode="auto">
            <a:xfrm>
              <a:off x="9305925" y="7929563"/>
              <a:ext cx="41275" cy="47625"/>
            </a:xfrm>
            <a:custGeom>
              <a:avLst/>
              <a:gdLst>
                <a:gd name="T0" fmla="*/ 149 w 153"/>
                <a:gd name="T1" fmla="*/ 147 h 175"/>
                <a:gd name="T2" fmla="*/ 21 w 153"/>
                <a:gd name="T3" fmla="*/ 59 h 175"/>
                <a:gd name="T4" fmla="*/ 91 w 153"/>
                <a:gd name="T5" fmla="*/ 3 h 175"/>
                <a:gd name="T6" fmla="*/ 145 w 153"/>
                <a:gd name="T7" fmla="*/ 6 h 175"/>
                <a:gd name="T8" fmla="*/ 149 w 153"/>
                <a:gd name="T9" fmla="*/ 26 h 175"/>
                <a:gd name="T10" fmla="*/ 40 w 153"/>
                <a:gd name="T11" fmla="*/ 75 h 175"/>
                <a:gd name="T12" fmla="*/ 149 w 153"/>
                <a:gd name="T13" fmla="*/ 130 h 175"/>
                <a:gd name="T14" fmla="*/ 149 w 153"/>
                <a:gd name="T15" fmla="*/ 1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75">
                  <a:moveTo>
                    <a:pt x="149" y="147"/>
                  </a:moveTo>
                  <a:cubicBezTo>
                    <a:pt x="87" y="175"/>
                    <a:pt x="0" y="137"/>
                    <a:pt x="21" y="59"/>
                  </a:cubicBezTo>
                  <a:cubicBezTo>
                    <a:pt x="30" y="27"/>
                    <a:pt x="59" y="7"/>
                    <a:pt x="91" y="3"/>
                  </a:cubicBezTo>
                  <a:cubicBezTo>
                    <a:pt x="108" y="0"/>
                    <a:pt x="127" y="1"/>
                    <a:pt x="145" y="6"/>
                  </a:cubicBezTo>
                  <a:cubicBezTo>
                    <a:pt x="153" y="9"/>
                    <a:pt x="149" y="19"/>
                    <a:pt x="149" y="26"/>
                  </a:cubicBezTo>
                  <a:cubicBezTo>
                    <a:pt x="107" y="6"/>
                    <a:pt x="44" y="20"/>
                    <a:pt x="40" y="75"/>
                  </a:cubicBezTo>
                  <a:cubicBezTo>
                    <a:pt x="36" y="135"/>
                    <a:pt x="103" y="154"/>
                    <a:pt x="149" y="130"/>
                  </a:cubicBezTo>
                  <a:cubicBezTo>
                    <a:pt x="149" y="136"/>
                    <a:pt x="149" y="141"/>
                    <a:pt x="149" y="14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39"/>
            <p:cNvSpPr>
              <a:spLocks noEditPoints="1"/>
            </p:cNvSpPr>
            <p:nvPr/>
          </p:nvSpPr>
          <p:spPr bwMode="auto">
            <a:xfrm>
              <a:off x="9351963" y="7929563"/>
              <a:ext cx="46038" cy="42862"/>
            </a:xfrm>
            <a:custGeom>
              <a:avLst/>
              <a:gdLst>
                <a:gd name="T0" fmla="*/ 82 w 166"/>
                <a:gd name="T1" fmla="*/ 156 h 156"/>
                <a:gd name="T2" fmla="*/ 0 w 166"/>
                <a:gd name="T3" fmla="*/ 80 h 156"/>
                <a:gd name="T4" fmla="*/ 79 w 166"/>
                <a:gd name="T5" fmla="*/ 2 h 156"/>
                <a:gd name="T6" fmla="*/ 166 w 166"/>
                <a:gd name="T7" fmla="*/ 77 h 156"/>
                <a:gd name="T8" fmla="*/ 82 w 166"/>
                <a:gd name="T9" fmla="*/ 156 h 156"/>
                <a:gd name="T10" fmla="*/ 84 w 166"/>
                <a:gd name="T11" fmla="*/ 17 h 156"/>
                <a:gd name="T12" fmla="*/ 82 w 166"/>
                <a:gd name="T13" fmla="*/ 140 h 156"/>
                <a:gd name="T14" fmla="*/ 144 w 166"/>
                <a:gd name="T15" fmla="*/ 79 h 156"/>
                <a:gd name="T16" fmla="*/ 84 w 166"/>
                <a:gd name="T17" fmla="*/ 1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156">
                  <a:moveTo>
                    <a:pt x="82" y="156"/>
                  </a:moveTo>
                  <a:cubicBezTo>
                    <a:pt x="38" y="156"/>
                    <a:pt x="0" y="127"/>
                    <a:pt x="0" y="80"/>
                  </a:cubicBezTo>
                  <a:cubicBezTo>
                    <a:pt x="0" y="34"/>
                    <a:pt x="34" y="4"/>
                    <a:pt x="79" y="2"/>
                  </a:cubicBezTo>
                  <a:cubicBezTo>
                    <a:pt x="125" y="0"/>
                    <a:pt x="166" y="28"/>
                    <a:pt x="166" y="77"/>
                  </a:cubicBezTo>
                  <a:cubicBezTo>
                    <a:pt x="166" y="126"/>
                    <a:pt x="129" y="156"/>
                    <a:pt x="82" y="156"/>
                  </a:cubicBezTo>
                  <a:close/>
                  <a:moveTo>
                    <a:pt x="84" y="17"/>
                  </a:moveTo>
                  <a:cubicBezTo>
                    <a:pt x="3" y="17"/>
                    <a:pt x="2" y="140"/>
                    <a:pt x="82" y="140"/>
                  </a:cubicBezTo>
                  <a:cubicBezTo>
                    <a:pt x="119" y="140"/>
                    <a:pt x="144" y="116"/>
                    <a:pt x="144" y="79"/>
                  </a:cubicBezTo>
                  <a:cubicBezTo>
                    <a:pt x="144" y="43"/>
                    <a:pt x="121" y="17"/>
                    <a:pt x="84" y="1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40"/>
            <p:cNvSpPr>
              <a:spLocks/>
            </p:cNvSpPr>
            <p:nvPr/>
          </p:nvSpPr>
          <p:spPr bwMode="auto">
            <a:xfrm>
              <a:off x="9405938" y="7929563"/>
              <a:ext cx="49213" cy="42862"/>
            </a:xfrm>
            <a:custGeom>
              <a:avLst/>
              <a:gdLst>
                <a:gd name="T0" fmla="*/ 181 w 183"/>
                <a:gd name="T1" fmla="*/ 153 h 156"/>
                <a:gd name="T2" fmla="*/ 160 w 183"/>
                <a:gd name="T3" fmla="*/ 151 h 156"/>
                <a:gd name="T4" fmla="*/ 160 w 183"/>
                <a:gd name="T5" fmla="*/ 112 h 156"/>
                <a:gd name="T6" fmla="*/ 162 w 183"/>
                <a:gd name="T7" fmla="*/ 24 h 156"/>
                <a:gd name="T8" fmla="*/ 129 w 183"/>
                <a:gd name="T9" fmla="*/ 91 h 156"/>
                <a:gd name="T10" fmla="*/ 105 w 183"/>
                <a:gd name="T11" fmla="*/ 136 h 156"/>
                <a:gd name="T12" fmla="*/ 93 w 183"/>
                <a:gd name="T13" fmla="*/ 153 h 156"/>
                <a:gd name="T14" fmla="*/ 78 w 183"/>
                <a:gd name="T15" fmla="*/ 138 h 156"/>
                <a:gd name="T16" fmla="*/ 55 w 183"/>
                <a:gd name="T17" fmla="*/ 95 h 156"/>
                <a:gd name="T18" fmla="*/ 20 w 183"/>
                <a:gd name="T19" fmla="*/ 24 h 156"/>
                <a:gd name="T20" fmla="*/ 21 w 183"/>
                <a:gd name="T21" fmla="*/ 153 h 156"/>
                <a:gd name="T22" fmla="*/ 2 w 183"/>
                <a:gd name="T23" fmla="*/ 153 h 156"/>
                <a:gd name="T24" fmla="*/ 2 w 183"/>
                <a:gd name="T25" fmla="*/ 140 h 156"/>
                <a:gd name="T26" fmla="*/ 2 w 183"/>
                <a:gd name="T27" fmla="*/ 66 h 156"/>
                <a:gd name="T28" fmla="*/ 2 w 183"/>
                <a:gd name="T29" fmla="*/ 7 h 156"/>
                <a:gd name="T30" fmla="*/ 31 w 183"/>
                <a:gd name="T31" fmla="*/ 9 h 156"/>
                <a:gd name="T32" fmla="*/ 64 w 183"/>
                <a:gd name="T33" fmla="*/ 72 h 156"/>
                <a:gd name="T34" fmla="*/ 91 w 183"/>
                <a:gd name="T35" fmla="*/ 126 h 156"/>
                <a:gd name="T36" fmla="*/ 131 w 183"/>
                <a:gd name="T37" fmla="*/ 49 h 156"/>
                <a:gd name="T38" fmla="*/ 152 w 183"/>
                <a:gd name="T39" fmla="*/ 10 h 156"/>
                <a:gd name="T40" fmla="*/ 179 w 183"/>
                <a:gd name="T41" fmla="*/ 4 h 156"/>
                <a:gd name="T42" fmla="*/ 181 w 183"/>
                <a:gd name="T43" fmla="*/ 73 h 156"/>
                <a:gd name="T44" fmla="*/ 181 w 183"/>
                <a:gd name="T4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56">
                  <a:moveTo>
                    <a:pt x="181" y="153"/>
                  </a:moveTo>
                  <a:cubicBezTo>
                    <a:pt x="176" y="153"/>
                    <a:pt x="160" y="156"/>
                    <a:pt x="160" y="151"/>
                  </a:cubicBezTo>
                  <a:cubicBezTo>
                    <a:pt x="160" y="138"/>
                    <a:pt x="160" y="125"/>
                    <a:pt x="160" y="112"/>
                  </a:cubicBezTo>
                  <a:cubicBezTo>
                    <a:pt x="160" y="83"/>
                    <a:pt x="159" y="53"/>
                    <a:pt x="162" y="24"/>
                  </a:cubicBezTo>
                  <a:cubicBezTo>
                    <a:pt x="152" y="47"/>
                    <a:pt x="140" y="69"/>
                    <a:pt x="129" y="91"/>
                  </a:cubicBezTo>
                  <a:cubicBezTo>
                    <a:pt x="121" y="106"/>
                    <a:pt x="113" y="121"/>
                    <a:pt x="105" y="136"/>
                  </a:cubicBezTo>
                  <a:cubicBezTo>
                    <a:pt x="102" y="142"/>
                    <a:pt x="100" y="153"/>
                    <a:pt x="93" y="153"/>
                  </a:cubicBezTo>
                  <a:cubicBezTo>
                    <a:pt x="83" y="153"/>
                    <a:pt x="83" y="147"/>
                    <a:pt x="78" y="138"/>
                  </a:cubicBezTo>
                  <a:cubicBezTo>
                    <a:pt x="71" y="124"/>
                    <a:pt x="63" y="109"/>
                    <a:pt x="55" y="95"/>
                  </a:cubicBezTo>
                  <a:cubicBezTo>
                    <a:pt x="43" y="71"/>
                    <a:pt x="30" y="48"/>
                    <a:pt x="20" y="24"/>
                  </a:cubicBezTo>
                  <a:cubicBezTo>
                    <a:pt x="25" y="66"/>
                    <a:pt x="21" y="110"/>
                    <a:pt x="21" y="153"/>
                  </a:cubicBezTo>
                  <a:cubicBezTo>
                    <a:pt x="21" y="153"/>
                    <a:pt x="3" y="155"/>
                    <a:pt x="2" y="153"/>
                  </a:cubicBezTo>
                  <a:cubicBezTo>
                    <a:pt x="0" y="152"/>
                    <a:pt x="2" y="142"/>
                    <a:pt x="2" y="140"/>
                  </a:cubicBezTo>
                  <a:cubicBezTo>
                    <a:pt x="2" y="116"/>
                    <a:pt x="2" y="91"/>
                    <a:pt x="2" y="66"/>
                  </a:cubicBezTo>
                  <a:cubicBezTo>
                    <a:pt x="2" y="46"/>
                    <a:pt x="2" y="27"/>
                    <a:pt x="2" y="7"/>
                  </a:cubicBezTo>
                  <a:cubicBezTo>
                    <a:pt x="2" y="1"/>
                    <a:pt x="27" y="1"/>
                    <a:pt x="31" y="9"/>
                  </a:cubicBezTo>
                  <a:cubicBezTo>
                    <a:pt x="42" y="30"/>
                    <a:pt x="53" y="51"/>
                    <a:pt x="64" y="72"/>
                  </a:cubicBezTo>
                  <a:cubicBezTo>
                    <a:pt x="73" y="89"/>
                    <a:pt x="85" y="108"/>
                    <a:pt x="91" y="126"/>
                  </a:cubicBezTo>
                  <a:cubicBezTo>
                    <a:pt x="106" y="104"/>
                    <a:pt x="118" y="74"/>
                    <a:pt x="131" y="49"/>
                  </a:cubicBezTo>
                  <a:cubicBezTo>
                    <a:pt x="138" y="36"/>
                    <a:pt x="145" y="23"/>
                    <a:pt x="152" y="10"/>
                  </a:cubicBezTo>
                  <a:cubicBezTo>
                    <a:pt x="157" y="0"/>
                    <a:pt x="168" y="4"/>
                    <a:pt x="179" y="4"/>
                  </a:cubicBezTo>
                  <a:cubicBezTo>
                    <a:pt x="183" y="4"/>
                    <a:pt x="181" y="66"/>
                    <a:pt x="181" y="73"/>
                  </a:cubicBezTo>
                  <a:cubicBezTo>
                    <a:pt x="181" y="100"/>
                    <a:pt x="181" y="127"/>
                    <a:pt x="181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41"/>
            <p:cNvSpPr>
              <a:spLocks noEditPoints="1"/>
            </p:cNvSpPr>
            <p:nvPr/>
          </p:nvSpPr>
          <p:spPr bwMode="auto">
            <a:xfrm>
              <a:off x="9466263" y="7929563"/>
              <a:ext cx="33338" cy="42862"/>
            </a:xfrm>
            <a:custGeom>
              <a:avLst/>
              <a:gdLst>
                <a:gd name="T0" fmla="*/ 25 w 125"/>
                <a:gd name="T1" fmla="*/ 95 h 156"/>
                <a:gd name="T2" fmla="*/ 25 w 125"/>
                <a:gd name="T3" fmla="*/ 147 h 156"/>
                <a:gd name="T4" fmla="*/ 4 w 125"/>
                <a:gd name="T5" fmla="*/ 146 h 156"/>
                <a:gd name="T6" fmla="*/ 4 w 125"/>
                <a:gd name="T7" fmla="*/ 25 h 156"/>
                <a:gd name="T8" fmla="*/ 9 w 125"/>
                <a:gd name="T9" fmla="*/ 2 h 156"/>
                <a:gd name="T10" fmla="*/ 75 w 125"/>
                <a:gd name="T11" fmla="*/ 4 h 156"/>
                <a:gd name="T12" fmla="*/ 98 w 125"/>
                <a:gd name="T13" fmla="*/ 78 h 156"/>
                <a:gd name="T14" fmla="*/ 25 w 125"/>
                <a:gd name="T15" fmla="*/ 95 h 156"/>
                <a:gd name="T16" fmla="*/ 25 w 125"/>
                <a:gd name="T17" fmla="*/ 18 h 156"/>
                <a:gd name="T18" fmla="*/ 25 w 125"/>
                <a:gd name="T19" fmla="*/ 64 h 156"/>
                <a:gd name="T20" fmla="*/ 25 w 125"/>
                <a:gd name="T21" fmla="*/ 79 h 156"/>
                <a:gd name="T22" fmla="*/ 52 w 125"/>
                <a:gd name="T23" fmla="*/ 79 h 156"/>
                <a:gd name="T24" fmla="*/ 83 w 125"/>
                <a:gd name="T25" fmla="*/ 28 h 156"/>
                <a:gd name="T26" fmla="*/ 25 w 125"/>
                <a:gd name="T27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156">
                  <a:moveTo>
                    <a:pt x="25" y="95"/>
                  </a:moveTo>
                  <a:cubicBezTo>
                    <a:pt x="25" y="112"/>
                    <a:pt x="25" y="129"/>
                    <a:pt x="25" y="147"/>
                  </a:cubicBezTo>
                  <a:cubicBezTo>
                    <a:pt x="25" y="155"/>
                    <a:pt x="4" y="156"/>
                    <a:pt x="4" y="146"/>
                  </a:cubicBezTo>
                  <a:cubicBezTo>
                    <a:pt x="4" y="105"/>
                    <a:pt x="4" y="65"/>
                    <a:pt x="4" y="25"/>
                  </a:cubicBezTo>
                  <a:cubicBezTo>
                    <a:pt x="4" y="17"/>
                    <a:pt x="0" y="2"/>
                    <a:pt x="9" y="2"/>
                  </a:cubicBezTo>
                  <a:cubicBezTo>
                    <a:pt x="30" y="2"/>
                    <a:pt x="54" y="0"/>
                    <a:pt x="75" y="4"/>
                  </a:cubicBezTo>
                  <a:cubicBezTo>
                    <a:pt x="109" y="12"/>
                    <a:pt x="125" y="52"/>
                    <a:pt x="98" y="78"/>
                  </a:cubicBezTo>
                  <a:cubicBezTo>
                    <a:pt x="79" y="97"/>
                    <a:pt x="50" y="95"/>
                    <a:pt x="25" y="95"/>
                  </a:cubicBezTo>
                  <a:close/>
                  <a:moveTo>
                    <a:pt x="25" y="18"/>
                  </a:moveTo>
                  <a:cubicBezTo>
                    <a:pt x="25" y="33"/>
                    <a:pt x="25" y="49"/>
                    <a:pt x="25" y="64"/>
                  </a:cubicBezTo>
                  <a:cubicBezTo>
                    <a:pt x="25" y="66"/>
                    <a:pt x="24" y="79"/>
                    <a:pt x="25" y="79"/>
                  </a:cubicBezTo>
                  <a:cubicBezTo>
                    <a:pt x="34" y="79"/>
                    <a:pt x="43" y="79"/>
                    <a:pt x="52" y="79"/>
                  </a:cubicBezTo>
                  <a:cubicBezTo>
                    <a:pt x="76" y="77"/>
                    <a:pt x="107" y="51"/>
                    <a:pt x="83" y="28"/>
                  </a:cubicBezTo>
                  <a:cubicBezTo>
                    <a:pt x="68" y="14"/>
                    <a:pt x="43" y="18"/>
                    <a:pt x="25" y="18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42"/>
            <p:cNvSpPr>
              <a:spLocks noEditPoints="1"/>
            </p:cNvSpPr>
            <p:nvPr/>
          </p:nvSpPr>
          <p:spPr bwMode="auto">
            <a:xfrm>
              <a:off x="9499600" y="7931150"/>
              <a:ext cx="42863" cy="41275"/>
            </a:xfrm>
            <a:custGeom>
              <a:avLst/>
              <a:gdLst>
                <a:gd name="T0" fmla="*/ 157 w 157"/>
                <a:gd name="T1" fmla="*/ 149 h 152"/>
                <a:gd name="T2" fmla="*/ 134 w 157"/>
                <a:gd name="T3" fmla="*/ 149 h 152"/>
                <a:gd name="T4" fmla="*/ 121 w 157"/>
                <a:gd name="T5" fmla="*/ 120 h 152"/>
                <a:gd name="T6" fmla="*/ 112 w 157"/>
                <a:gd name="T7" fmla="*/ 107 h 152"/>
                <a:gd name="T8" fmla="*/ 80 w 157"/>
                <a:gd name="T9" fmla="*/ 107 h 152"/>
                <a:gd name="T10" fmla="*/ 46 w 157"/>
                <a:gd name="T11" fmla="*/ 107 h 152"/>
                <a:gd name="T12" fmla="*/ 37 w 157"/>
                <a:gd name="T13" fmla="*/ 117 h 152"/>
                <a:gd name="T14" fmla="*/ 24 w 157"/>
                <a:gd name="T15" fmla="*/ 148 h 152"/>
                <a:gd name="T16" fmla="*/ 0 w 157"/>
                <a:gd name="T17" fmla="*/ 149 h 152"/>
                <a:gd name="T18" fmla="*/ 36 w 157"/>
                <a:gd name="T19" fmla="*/ 70 h 152"/>
                <a:gd name="T20" fmla="*/ 60 w 157"/>
                <a:gd name="T21" fmla="*/ 17 h 152"/>
                <a:gd name="T22" fmla="*/ 77 w 157"/>
                <a:gd name="T23" fmla="*/ 0 h 152"/>
                <a:gd name="T24" fmla="*/ 96 w 157"/>
                <a:gd name="T25" fmla="*/ 15 h 152"/>
                <a:gd name="T26" fmla="*/ 119 w 157"/>
                <a:gd name="T27" fmla="*/ 66 h 152"/>
                <a:gd name="T28" fmla="*/ 157 w 157"/>
                <a:gd name="T29" fmla="*/ 149 h 152"/>
                <a:gd name="T30" fmla="*/ 109 w 157"/>
                <a:gd name="T31" fmla="*/ 92 h 152"/>
                <a:gd name="T32" fmla="*/ 78 w 157"/>
                <a:gd name="T33" fmla="*/ 18 h 152"/>
                <a:gd name="T34" fmla="*/ 48 w 157"/>
                <a:gd name="T35" fmla="*/ 92 h 152"/>
                <a:gd name="T36" fmla="*/ 109 w 157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2">
                  <a:moveTo>
                    <a:pt x="157" y="149"/>
                  </a:moveTo>
                  <a:cubicBezTo>
                    <a:pt x="154" y="149"/>
                    <a:pt x="135" y="151"/>
                    <a:pt x="134" y="149"/>
                  </a:cubicBezTo>
                  <a:cubicBezTo>
                    <a:pt x="130" y="139"/>
                    <a:pt x="125" y="130"/>
                    <a:pt x="121" y="120"/>
                  </a:cubicBezTo>
                  <a:cubicBezTo>
                    <a:pt x="119" y="115"/>
                    <a:pt x="118" y="107"/>
                    <a:pt x="112" y="107"/>
                  </a:cubicBezTo>
                  <a:cubicBezTo>
                    <a:pt x="101" y="107"/>
                    <a:pt x="91" y="107"/>
                    <a:pt x="80" y="107"/>
                  </a:cubicBezTo>
                  <a:cubicBezTo>
                    <a:pt x="69" y="107"/>
                    <a:pt x="57" y="107"/>
                    <a:pt x="46" y="107"/>
                  </a:cubicBezTo>
                  <a:cubicBezTo>
                    <a:pt x="39" y="107"/>
                    <a:pt x="40" y="110"/>
                    <a:pt x="37" y="117"/>
                  </a:cubicBezTo>
                  <a:cubicBezTo>
                    <a:pt x="32" y="128"/>
                    <a:pt x="28" y="138"/>
                    <a:pt x="24" y="148"/>
                  </a:cubicBezTo>
                  <a:cubicBezTo>
                    <a:pt x="22" y="152"/>
                    <a:pt x="5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7" y="0"/>
                  </a:cubicBezTo>
                  <a:cubicBezTo>
                    <a:pt x="92" y="0"/>
                    <a:pt x="90" y="2"/>
                    <a:pt x="96" y="15"/>
                  </a:cubicBezTo>
                  <a:cubicBezTo>
                    <a:pt x="104" y="32"/>
                    <a:pt x="111" y="49"/>
                    <a:pt x="119" y="66"/>
                  </a:cubicBezTo>
                  <a:cubicBezTo>
                    <a:pt x="132" y="94"/>
                    <a:pt x="144" y="122"/>
                    <a:pt x="157" y="149"/>
                  </a:cubicBezTo>
                  <a:close/>
                  <a:moveTo>
                    <a:pt x="109" y="92"/>
                  </a:moveTo>
                  <a:cubicBezTo>
                    <a:pt x="99" y="68"/>
                    <a:pt x="83" y="43"/>
                    <a:pt x="78" y="18"/>
                  </a:cubicBezTo>
                  <a:cubicBezTo>
                    <a:pt x="70" y="43"/>
                    <a:pt x="58" y="68"/>
                    <a:pt x="48" y="92"/>
                  </a:cubicBezTo>
                  <a:cubicBezTo>
                    <a:pt x="68" y="92"/>
                    <a:pt x="88" y="92"/>
                    <a:pt x="109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43"/>
            <p:cNvSpPr>
              <a:spLocks/>
            </p:cNvSpPr>
            <p:nvPr/>
          </p:nvSpPr>
          <p:spPr bwMode="auto">
            <a:xfrm>
              <a:off x="9548813" y="7929563"/>
              <a:ext cx="39688" cy="42862"/>
            </a:xfrm>
            <a:custGeom>
              <a:avLst/>
              <a:gdLst>
                <a:gd name="T0" fmla="*/ 145 w 145"/>
                <a:gd name="T1" fmla="*/ 153 h 157"/>
                <a:gd name="T2" fmla="*/ 116 w 145"/>
                <a:gd name="T3" fmla="*/ 149 h 157"/>
                <a:gd name="T4" fmla="*/ 84 w 145"/>
                <a:gd name="T5" fmla="*/ 107 h 157"/>
                <a:gd name="T6" fmla="*/ 22 w 145"/>
                <a:gd name="T7" fmla="*/ 25 h 157"/>
                <a:gd name="T8" fmla="*/ 23 w 145"/>
                <a:gd name="T9" fmla="*/ 88 h 157"/>
                <a:gd name="T10" fmla="*/ 23 w 145"/>
                <a:gd name="T11" fmla="*/ 153 h 157"/>
                <a:gd name="T12" fmla="*/ 3 w 145"/>
                <a:gd name="T13" fmla="*/ 153 h 157"/>
                <a:gd name="T14" fmla="*/ 3 w 145"/>
                <a:gd name="T15" fmla="*/ 133 h 157"/>
                <a:gd name="T16" fmla="*/ 3 w 145"/>
                <a:gd name="T17" fmla="*/ 48 h 157"/>
                <a:gd name="T18" fmla="*/ 5 w 145"/>
                <a:gd name="T19" fmla="*/ 4 h 157"/>
                <a:gd name="T20" fmla="*/ 30 w 145"/>
                <a:gd name="T21" fmla="*/ 5 h 157"/>
                <a:gd name="T22" fmla="*/ 43 w 145"/>
                <a:gd name="T23" fmla="*/ 22 h 157"/>
                <a:gd name="T24" fmla="*/ 125 w 145"/>
                <a:gd name="T25" fmla="*/ 131 h 157"/>
                <a:gd name="T26" fmla="*/ 124 w 145"/>
                <a:gd name="T27" fmla="*/ 48 h 157"/>
                <a:gd name="T28" fmla="*/ 124 w 145"/>
                <a:gd name="T29" fmla="*/ 7 h 157"/>
                <a:gd name="T30" fmla="*/ 145 w 145"/>
                <a:gd name="T31" fmla="*/ 5 h 157"/>
                <a:gd name="T32" fmla="*/ 145 w 145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57">
                  <a:moveTo>
                    <a:pt x="145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3" y="80"/>
                    <a:pt x="43" y="52"/>
                    <a:pt x="22" y="25"/>
                  </a:cubicBezTo>
                  <a:cubicBezTo>
                    <a:pt x="26" y="45"/>
                    <a:pt x="23" y="69"/>
                    <a:pt x="23" y="88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7" y="1"/>
                    <a:pt x="30" y="5"/>
                  </a:cubicBezTo>
                  <a:cubicBezTo>
                    <a:pt x="35" y="11"/>
                    <a:pt x="39" y="17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5" y="6"/>
                    <a:pt x="145" y="5"/>
                  </a:cubicBezTo>
                  <a:cubicBezTo>
                    <a:pt x="145" y="54"/>
                    <a:pt x="145" y="104"/>
                    <a:pt x="145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44"/>
            <p:cNvSpPr>
              <a:spLocks/>
            </p:cNvSpPr>
            <p:nvPr/>
          </p:nvSpPr>
          <p:spPr bwMode="auto">
            <a:xfrm>
              <a:off x="9594850" y="7929563"/>
              <a:ext cx="36513" cy="42862"/>
            </a:xfrm>
            <a:custGeom>
              <a:avLst/>
              <a:gdLst>
                <a:gd name="T0" fmla="*/ 135 w 135"/>
                <a:gd name="T1" fmla="*/ 2 h 154"/>
                <a:gd name="T2" fmla="*/ 83 w 135"/>
                <a:gd name="T3" fmla="*/ 86 h 154"/>
                <a:gd name="T4" fmla="*/ 77 w 135"/>
                <a:gd name="T5" fmla="*/ 115 h 154"/>
                <a:gd name="T6" fmla="*/ 77 w 135"/>
                <a:gd name="T7" fmla="*/ 145 h 154"/>
                <a:gd name="T8" fmla="*/ 68 w 135"/>
                <a:gd name="T9" fmla="*/ 151 h 154"/>
                <a:gd name="T10" fmla="*/ 56 w 135"/>
                <a:gd name="T11" fmla="*/ 147 h 154"/>
                <a:gd name="T12" fmla="*/ 56 w 135"/>
                <a:gd name="T13" fmla="*/ 119 h 154"/>
                <a:gd name="T14" fmla="*/ 52 w 135"/>
                <a:gd name="T15" fmla="*/ 89 h 154"/>
                <a:gd name="T16" fmla="*/ 0 w 135"/>
                <a:gd name="T17" fmla="*/ 2 h 154"/>
                <a:gd name="T18" fmla="*/ 23 w 135"/>
                <a:gd name="T19" fmla="*/ 2 h 154"/>
                <a:gd name="T20" fmla="*/ 37 w 135"/>
                <a:gd name="T21" fmla="*/ 26 h 154"/>
                <a:gd name="T22" fmla="*/ 67 w 135"/>
                <a:gd name="T23" fmla="*/ 79 h 154"/>
                <a:gd name="T24" fmla="*/ 98 w 135"/>
                <a:gd name="T25" fmla="*/ 26 h 154"/>
                <a:gd name="T26" fmla="*/ 113 w 135"/>
                <a:gd name="T27" fmla="*/ 3 h 154"/>
                <a:gd name="T28" fmla="*/ 135 w 135"/>
                <a:gd name="T29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54">
                  <a:moveTo>
                    <a:pt x="135" y="2"/>
                  </a:moveTo>
                  <a:cubicBezTo>
                    <a:pt x="118" y="30"/>
                    <a:pt x="100" y="58"/>
                    <a:pt x="83" y="86"/>
                  </a:cubicBezTo>
                  <a:cubicBezTo>
                    <a:pt x="76" y="97"/>
                    <a:pt x="77" y="102"/>
                    <a:pt x="77" y="115"/>
                  </a:cubicBezTo>
                  <a:cubicBezTo>
                    <a:pt x="77" y="125"/>
                    <a:pt x="77" y="135"/>
                    <a:pt x="77" y="145"/>
                  </a:cubicBezTo>
                  <a:cubicBezTo>
                    <a:pt x="77" y="153"/>
                    <a:pt x="77" y="151"/>
                    <a:pt x="68" y="151"/>
                  </a:cubicBezTo>
                  <a:cubicBezTo>
                    <a:pt x="62" y="151"/>
                    <a:pt x="56" y="154"/>
                    <a:pt x="56" y="147"/>
                  </a:cubicBezTo>
                  <a:cubicBezTo>
                    <a:pt x="56" y="137"/>
                    <a:pt x="56" y="128"/>
                    <a:pt x="56" y="119"/>
                  </a:cubicBezTo>
                  <a:cubicBezTo>
                    <a:pt x="56" y="106"/>
                    <a:pt x="58" y="99"/>
                    <a:pt x="52" y="89"/>
                  </a:cubicBezTo>
                  <a:cubicBezTo>
                    <a:pt x="34" y="60"/>
                    <a:pt x="17" y="31"/>
                    <a:pt x="0" y="2"/>
                  </a:cubicBezTo>
                  <a:cubicBezTo>
                    <a:pt x="3" y="2"/>
                    <a:pt x="22" y="0"/>
                    <a:pt x="23" y="2"/>
                  </a:cubicBezTo>
                  <a:cubicBezTo>
                    <a:pt x="28" y="10"/>
                    <a:pt x="33" y="18"/>
                    <a:pt x="37" y="26"/>
                  </a:cubicBezTo>
                  <a:cubicBezTo>
                    <a:pt x="48" y="44"/>
                    <a:pt x="58" y="62"/>
                    <a:pt x="67" y="79"/>
                  </a:cubicBezTo>
                  <a:cubicBezTo>
                    <a:pt x="74" y="60"/>
                    <a:pt x="88" y="43"/>
                    <a:pt x="98" y="26"/>
                  </a:cubicBezTo>
                  <a:cubicBezTo>
                    <a:pt x="103" y="19"/>
                    <a:pt x="108" y="11"/>
                    <a:pt x="113" y="3"/>
                  </a:cubicBezTo>
                  <a:cubicBezTo>
                    <a:pt x="115" y="0"/>
                    <a:pt x="131" y="2"/>
                    <a:pt x="135" y="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45"/>
            <p:cNvSpPr>
              <a:spLocks/>
            </p:cNvSpPr>
            <p:nvPr/>
          </p:nvSpPr>
          <p:spPr bwMode="auto">
            <a:xfrm>
              <a:off x="9650413" y="7929563"/>
              <a:ext cx="34925" cy="42862"/>
            </a:xfrm>
            <a:custGeom>
              <a:avLst/>
              <a:gdLst>
                <a:gd name="T0" fmla="*/ 17 w 131"/>
                <a:gd name="T1" fmla="*/ 146 h 159"/>
                <a:gd name="T2" fmla="*/ 17 w 131"/>
                <a:gd name="T3" fmla="*/ 126 h 159"/>
                <a:gd name="T4" fmla="*/ 102 w 131"/>
                <a:gd name="T5" fmla="*/ 116 h 159"/>
                <a:gd name="T6" fmla="*/ 23 w 131"/>
                <a:gd name="T7" fmla="*/ 59 h 159"/>
                <a:gd name="T8" fmla="*/ 67 w 131"/>
                <a:gd name="T9" fmla="*/ 1 h 159"/>
                <a:gd name="T10" fmla="*/ 113 w 131"/>
                <a:gd name="T11" fmla="*/ 5 h 159"/>
                <a:gd name="T12" fmla="*/ 116 w 131"/>
                <a:gd name="T13" fmla="*/ 26 h 159"/>
                <a:gd name="T14" fmla="*/ 40 w 131"/>
                <a:gd name="T15" fmla="*/ 33 h 159"/>
                <a:gd name="T16" fmla="*/ 105 w 131"/>
                <a:gd name="T17" fmla="*/ 85 h 159"/>
                <a:gd name="T18" fmla="*/ 105 w 131"/>
                <a:gd name="T19" fmla="*/ 146 h 159"/>
                <a:gd name="T20" fmla="*/ 17 w 131"/>
                <a:gd name="T21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59">
                  <a:moveTo>
                    <a:pt x="17" y="146"/>
                  </a:moveTo>
                  <a:cubicBezTo>
                    <a:pt x="17" y="139"/>
                    <a:pt x="17" y="133"/>
                    <a:pt x="17" y="126"/>
                  </a:cubicBezTo>
                  <a:cubicBezTo>
                    <a:pt x="34" y="138"/>
                    <a:pt x="102" y="153"/>
                    <a:pt x="102" y="116"/>
                  </a:cubicBezTo>
                  <a:cubicBezTo>
                    <a:pt x="102" y="85"/>
                    <a:pt x="39" y="81"/>
                    <a:pt x="23" y="59"/>
                  </a:cubicBezTo>
                  <a:cubicBezTo>
                    <a:pt x="0" y="27"/>
                    <a:pt x="41" y="4"/>
                    <a:pt x="67" y="1"/>
                  </a:cubicBezTo>
                  <a:cubicBezTo>
                    <a:pt x="82" y="0"/>
                    <a:pt x="99" y="0"/>
                    <a:pt x="113" y="5"/>
                  </a:cubicBezTo>
                  <a:cubicBezTo>
                    <a:pt x="119" y="7"/>
                    <a:pt x="116" y="20"/>
                    <a:pt x="116" y="26"/>
                  </a:cubicBezTo>
                  <a:cubicBezTo>
                    <a:pt x="99" y="15"/>
                    <a:pt x="48" y="7"/>
                    <a:pt x="40" y="33"/>
                  </a:cubicBezTo>
                  <a:cubicBezTo>
                    <a:pt x="31" y="62"/>
                    <a:pt x="89" y="73"/>
                    <a:pt x="105" y="85"/>
                  </a:cubicBezTo>
                  <a:cubicBezTo>
                    <a:pt x="128" y="100"/>
                    <a:pt x="131" y="131"/>
                    <a:pt x="105" y="146"/>
                  </a:cubicBezTo>
                  <a:cubicBezTo>
                    <a:pt x="82" y="158"/>
                    <a:pt x="40" y="159"/>
                    <a:pt x="17" y="146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46"/>
            <p:cNvSpPr>
              <a:spLocks/>
            </p:cNvSpPr>
            <p:nvPr/>
          </p:nvSpPr>
          <p:spPr bwMode="auto">
            <a:xfrm>
              <a:off x="9691688" y="7929563"/>
              <a:ext cx="26988" cy="41275"/>
            </a:xfrm>
            <a:custGeom>
              <a:avLst/>
              <a:gdLst>
                <a:gd name="T0" fmla="*/ 93 w 97"/>
                <a:gd name="T1" fmla="*/ 151 h 151"/>
                <a:gd name="T2" fmla="*/ 28 w 97"/>
                <a:gd name="T3" fmla="*/ 151 h 151"/>
                <a:gd name="T4" fmla="*/ 2 w 97"/>
                <a:gd name="T5" fmla="*/ 151 h 151"/>
                <a:gd name="T6" fmla="*/ 2 w 97"/>
                <a:gd name="T7" fmla="*/ 136 h 151"/>
                <a:gd name="T8" fmla="*/ 2 w 97"/>
                <a:gd name="T9" fmla="*/ 57 h 151"/>
                <a:gd name="T10" fmla="*/ 2 w 97"/>
                <a:gd name="T11" fmla="*/ 20 h 151"/>
                <a:gd name="T12" fmla="*/ 2 w 97"/>
                <a:gd name="T13" fmla="*/ 2 h 151"/>
                <a:gd name="T14" fmla="*/ 22 w 97"/>
                <a:gd name="T15" fmla="*/ 3 h 151"/>
                <a:gd name="T16" fmla="*/ 22 w 97"/>
                <a:gd name="T17" fmla="*/ 27 h 151"/>
                <a:gd name="T18" fmla="*/ 22 w 97"/>
                <a:gd name="T19" fmla="*/ 113 h 151"/>
                <a:gd name="T20" fmla="*/ 22 w 97"/>
                <a:gd name="T21" fmla="*/ 135 h 151"/>
                <a:gd name="T22" fmla="*/ 45 w 97"/>
                <a:gd name="T23" fmla="*/ 135 h 151"/>
                <a:gd name="T24" fmla="*/ 85 w 97"/>
                <a:gd name="T25" fmla="*/ 135 h 151"/>
                <a:gd name="T26" fmla="*/ 93 w 97"/>
                <a:gd name="T2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51">
                  <a:moveTo>
                    <a:pt x="93" y="151"/>
                  </a:moveTo>
                  <a:cubicBezTo>
                    <a:pt x="71" y="151"/>
                    <a:pt x="49" y="151"/>
                    <a:pt x="28" y="151"/>
                  </a:cubicBezTo>
                  <a:cubicBezTo>
                    <a:pt x="19" y="151"/>
                    <a:pt x="11" y="151"/>
                    <a:pt x="2" y="151"/>
                  </a:cubicBezTo>
                  <a:cubicBezTo>
                    <a:pt x="2" y="151"/>
                    <a:pt x="2" y="137"/>
                    <a:pt x="2" y="136"/>
                  </a:cubicBezTo>
                  <a:cubicBezTo>
                    <a:pt x="2" y="110"/>
                    <a:pt x="2" y="83"/>
                    <a:pt x="2" y="57"/>
                  </a:cubicBezTo>
                  <a:cubicBezTo>
                    <a:pt x="2" y="44"/>
                    <a:pt x="2" y="32"/>
                    <a:pt x="2" y="20"/>
                  </a:cubicBezTo>
                  <a:cubicBezTo>
                    <a:pt x="2" y="17"/>
                    <a:pt x="0" y="4"/>
                    <a:pt x="2" y="2"/>
                  </a:cubicBezTo>
                  <a:cubicBezTo>
                    <a:pt x="3" y="0"/>
                    <a:pt x="22" y="2"/>
                    <a:pt x="22" y="3"/>
                  </a:cubicBezTo>
                  <a:cubicBezTo>
                    <a:pt x="22" y="11"/>
                    <a:pt x="22" y="19"/>
                    <a:pt x="22" y="27"/>
                  </a:cubicBezTo>
                  <a:cubicBezTo>
                    <a:pt x="22" y="56"/>
                    <a:pt x="22" y="85"/>
                    <a:pt x="22" y="113"/>
                  </a:cubicBezTo>
                  <a:cubicBezTo>
                    <a:pt x="22" y="120"/>
                    <a:pt x="22" y="128"/>
                    <a:pt x="22" y="135"/>
                  </a:cubicBezTo>
                  <a:cubicBezTo>
                    <a:pt x="22" y="136"/>
                    <a:pt x="43" y="135"/>
                    <a:pt x="45" y="135"/>
                  </a:cubicBezTo>
                  <a:cubicBezTo>
                    <a:pt x="58" y="135"/>
                    <a:pt x="72" y="135"/>
                    <a:pt x="85" y="135"/>
                  </a:cubicBezTo>
                  <a:cubicBezTo>
                    <a:pt x="97" y="135"/>
                    <a:pt x="93" y="140"/>
                    <a:pt x="93" y="15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47"/>
            <p:cNvSpPr>
              <a:spLocks noEditPoints="1"/>
            </p:cNvSpPr>
            <p:nvPr/>
          </p:nvSpPr>
          <p:spPr bwMode="auto">
            <a:xfrm>
              <a:off x="9721850" y="7929563"/>
              <a:ext cx="44450" cy="42862"/>
            </a:xfrm>
            <a:custGeom>
              <a:avLst/>
              <a:gdLst>
                <a:gd name="T0" fmla="*/ 83 w 167"/>
                <a:gd name="T1" fmla="*/ 156 h 156"/>
                <a:gd name="T2" fmla="*/ 0 w 167"/>
                <a:gd name="T3" fmla="*/ 80 h 156"/>
                <a:gd name="T4" fmla="*/ 80 w 167"/>
                <a:gd name="T5" fmla="*/ 2 h 156"/>
                <a:gd name="T6" fmla="*/ 167 w 167"/>
                <a:gd name="T7" fmla="*/ 77 h 156"/>
                <a:gd name="T8" fmla="*/ 83 w 167"/>
                <a:gd name="T9" fmla="*/ 156 h 156"/>
                <a:gd name="T10" fmla="*/ 84 w 167"/>
                <a:gd name="T11" fmla="*/ 17 h 156"/>
                <a:gd name="T12" fmla="*/ 83 w 167"/>
                <a:gd name="T13" fmla="*/ 140 h 156"/>
                <a:gd name="T14" fmla="*/ 145 w 167"/>
                <a:gd name="T15" fmla="*/ 79 h 156"/>
                <a:gd name="T16" fmla="*/ 84 w 167"/>
                <a:gd name="T17" fmla="*/ 1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56">
                  <a:moveTo>
                    <a:pt x="83" y="156"/>
                  </a:moveTo>
                  <a:cubicBezTo>
                    <a:pt x="38" y="156"/>
                    <a:pt x="0" y="127"/>
                    <a:pt x="0" y="80"/>
                  </a:cubicBezTo>
                  <a:cubicBezTo>
                    <a:pt x="0" y="34"/>
                    <a:pt x="35" y="4"/>
                    <a:pt x="80" y="2"/>
                  </a:cubicBezTo>
                  <a:cubicBezTo>
                    <a:pt x="126" y="0"/>
                    <a:pt x="167" y="28"/>
                    <a:pt x="167" y="77"/>
                  </a:cubicBezTo>
                  <a:cubicBezTo>
                    <a:pt x="167" y="125"/>
                    <a:pt x="130" y="156"/>
                    <a:pt x="83" y="156"/>
                  </a:cubicBezTo>
                  <a:close/>
                  <a:moveTo>
                    <a:pt x="84" y="17"/>
                  </a:moveTo>
                  <a:cubicBezTo>
                    <a:pt x="4" y="17"/>
                    <a:pt x="2" y="140"/>
                    <a:pt x="83" y="140"/>
                  </a:cubicBezTo>
                  <a:cubicBezTo>
                    <a:pt x="119" y="140"/>
                    <a:pt x="145" y="116"/>
                    <a:pt x="145" y="79"/>
                  </a:cubicBezTo>
                  <a:cubicBezTo>
                    <a:pt x="145" y="43"/>
                    <a:pt x="121" y="17"/>
                    <a:pt x="84" y="17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48"/>
            <p:cNvSpPr>
              <a:spLocks/>
            </p:cNvSpPr>
            <p:nvPr/>
          </p:nvSpPr>
          <p:spPr bwMode="auto">
            <a:xfrm>
              <a:off x="9771063" y="7929563"/>
              <a:ext cx="41275" cy="44450"/>
            </a:xfrm>
            <a:custGeom>
              <a:avLst/>
              <a:gdLst>
                <a:gd name="T0" fmla="*/ 150 w 151"/>
                <a:gd name="T1" fmla="*/ 142 h 161"/>
                <a:gd name="T2" fmla="*/ 43 w 151"/>
                <a:gd name="T3" fmla="*/ 143 h 161"/>
                <a:gd name="T4" fmla="*/ 10 w 151"/>
                <a:gd name="T5" fmla="*/ 58 h 161"/>
                <a:gd name="T6" fmla="*/ 86 w 151"/>
                <a:gd name="T7" fmla="*/ 1 h 161"/>
                <a:gd name="T8" fmla="*/ 137 w 151"/>
                <a:gd name="T9" fmla="*/ 5 h 161"/>
                <a:gd name="T10" fmla="*/ 146 w 151"/>
                <a:gd name="T11" fmla="*/ 28 h 161"/>
                <a:gd name="T12" fmla="*/ 51 w 151"/>
                <a:gd name="T13" fmla="*/ 30 h 161"/>
                <a:gd name="T14" fmla="*/ 42 w 151"/>
                <a:gd name="T15" fmla="*/ 119 h 161"/>
                <a:gd name="T16" fmla="*/ 82 w 151"/>
                <a:gd name="T17" fmla="*/ 138 h 161"/>
                <a:gd name="T18" fmla="*/ 129 w 151"/>
                <a:gd name="T19" fmla="*/ 132 h 161"/>
                <a:gd name="T20" fmla="*/ 128 w 151"/>
                <a:gd name="T21" fmla="*/ 90 h 161"/>
                <a:gd name="T22" fmla="*/ 100 w 151"/>
                <a:gd name="T23" fmla="*/ 90 h 161"/>
                <a:gd name="T24" fmla="*/ 91 w 151"/>
                <a:gd name="T25" fmla="*/ 81 h 161"/>
                <a:gd name="T26" fmla="*/ 100 w 151"/>
                <a:gd name="T27" fmla="*/ 74 h 161"/>
                <a:gd name="T28" fmla="*/ 131 w 151"/>
                <a:gd name="T29" fmla="*/ 74 h 161"/>
                <a:gd name="T30" fmla="*/ 150 w 151"/>
                <a:gd name="T31" fmla="*/ 74 h 161"/>
                <a:gd name="T32" fmla="*/ 150 w 151"/>
                <a:gd name="T33" fmla="*/ 91 h 161"/>
                <a:gd name="T34" fmla="*/ 150 w 151"/>
                <a:gd name="T35" fmla="*/ 14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61">
                  <a:moveTo>
                    <a:pt x="150" y="142"/>
                  </a:moveTo>
                  <a:cubicBezTo>
                    <a:pt x="118" y="157"/>
                    <a:pt x="74" y="161"/>
                    <a:pt x="43" y="143"/>
                  </a:cubicBezTo>
                  <a:cubicBezTo>
                    <a:pt x="13" y="126"/>
                    <a:pt x="0" y="91"/>
                    <a:pt x="10" y="58"/>
                  </a:cubicBezTo>
                  <a:cubicBezTo>
                    <a:pt x="19" y="24"/>
                    <a:pt x="53" y="4"/>
                    <a:pt x="86" y="1"/>
                  </a:cubicBezTo>
                  <a:cubicBezTo>
                    <a:pt x="103" y="0"/>
                    <a:pt x="121" y="1"/>
                    <a:pt x="137" y="5"/>
                  </a:cubicBezTo>
                  <a:cubicBezTo>
                    <a:pt x="150" y="9"/>
                    <a:pt x="146" y="16"/>
                    <a:pt x="146" y="28"/>
                  </a:cubicBezTo>
                  <a:cubicBezTo>
                    <a:pt x="118" y="13"/>
                    <a:pt x="77" y="10"/>
                    <a:pt x="51" y="30"/>
                  </a:cubicBezTo>
                  <a:cubicBezTo>
                    <a:pt x="25" y="51"/>
                    <a:pt x="20" y="94"/>
                    <a:pt x="42" y="119"/>
                  </a:cubicBezTo>
                  <a:cubicBezTo>
                    <a:pt x="52" y="131"/>
                    <a:pt x="67" y="137"/>
                    <a:pt x="82" y="138"/>
                  </a:cubicBezTo>
                  <a:cubicBezTo>
                    <a:pt x="87" y="139"/>
                    <a:pt x="129" y="140"/>
                    <a:pt x="129" y="132"/>
                  </a:cubicBezTo>
                  <a:cubicBezTo>
                    <a:pt x="129" y="126"/>
                    <a:pt x="131" y="90"/>
                    <a:pt x="128" y="90"/>
                  </a:cubicBezTo>
                  <a:cubicBezTo>
                    <a:pt x="118" y="90"/>
                    <a:pt x="109" y="90"/>
                    <a:pt x="100" y="90"/>
                  </a:cubicBezTo>
                  <a:cubicBezTo>
                    <a:pt x="90" y="90"/>
                    <a:pt x="91" y="91"/>
                    <a:pt x="91" y="81"/>
                  </a:cubicBezTo>
                  <a:cubicBezTo>
                    <a:pt x="91" y="72"/>
                    <a:pt x="92" y="74"/>
                    <a:pt x="100" y="74"/>
                  </a:cubicBezTo>
                  <a:cubicBezTo>
                    <a:pt x="110" y="74"/>
                    <a:pt x="121" y="74"/>
                    <a:pt x="131" y="74"/>
                  </a:cubicBezTo>
                  <a:cubicBezTo>
                    <a:pt x="134" y="74"/>
                    <a:pt x="148" y="72"/>
                    <a:pt x="150" y="74"/>
                  </a:cubicBezTo>
                  <a:cubicBezTo>
                    <a:pt x="151" y="76"/>
                    <a:pt x="150" y="89"/>
                    <a:pt x="150" y="91"/>
                  </a:cubicBezTo>
                  <a:cubicBezTo>
                    <a:pt x="150" y="108"/>
                    <a:pt x="150" y="125"/>
                    <a:pt x="150" y="14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49"/>
            <p:cNvSpPr>
              <a:spLocks noEditPoints="1"/>
            </p:cNvSpPr>
            <p:nvPr/>
          </p:nvSpPr>
          <p:spPr bwMode="auto">
            <a:xfrm>
              <a:off x="9817100" y="7931150"/>
              <a:ext cx="42863" cy="41275"/>
            </a:xfrm>
            <a:custGeom>
              <a:avLst/>
              <a:gdLst>
                <a:gd name="T0" fmla="*/ 157 w 157"/>
                <a:gd name="T1" fmla="*/ 149 h 152"/>
                <a:gd name="T2" fmla="*/ 134 w 157"/>
                <a:gd name="T3" fmla="*/ 149 h 152"/>
                <a:gd name="T4" fmla="*/ 121 w 157"/>
                <a:gd name="T5" fmla="*/ 120 h 152"/>
                <a:gd name="T6" fmla="*/ 112 w 157"/>
                <a:gd name="T7" fmla="*/ 107 h 152"/>
                <a:gd name="T8" fmla="*/ 80 w 157"/>
                <a:gd name="T9" fmla="*/ 107 h 152"/>
                <a:gd name="T10" fmla="*/ 46 w 157"/>
                <a:gd name="T11" fmla="*/ 107 h 152"/>
                <a:gd name="T12" fmla="*/ 37 w 157"/>
                <a:gd name="T13" fmla="*/ 117 h 152"/>
                <a:gd name="T14" fmla="*/ 24 w 157"/>
                <a:gd name="T15" fmla="*/ 148 h 152"/>
                <a:gd name="T16" fmla="*/ 0 w 157"/>
                <a:gd name="T17" fmla="*/ 149 h 152"/>
                <a:gd name="T18" fmla="*/ 36 w 157"/>
                <a:gd name="T19" fmla="*/ 70 h 152"/>
                <a:gd name="T20" fmla="*/ 60 w 157"/>
                <a:gd name="T21" fmla="*/ 17 h 152"/>
                <a:gd name="T22" fmla="*/ 77 w 157"/>
                <a:gd name="T23" fmla="*/ 0 h 152"/>
                <a:gd name="T24" fmla="*/ 96 w 157"/>
                <a:gd name="T25" fmla="*/ 15 h 152"/>
                <a:gd name="T26" fmla="*/ 119 w 157"/>
                <a:gd name="T27" fmla="*/ 66 h 152"/>
                <a:gd name="T28" fmla="*/ 157 w 157"/>
                <a:gd name="T29" fmla="*/ 149 h 152"/>
                <a:gd name="T30" fmla="*/ 109 w 157"/>
                <a:gd name="T31" fmla="*/ 92 h 152"/>
                <a:gd name="T32" fmla="*/ 78 w 157"/>
                <a:gd name="T33" fmla="*/ 18 h 152"/>
                <a:gd name="T34" fmla="*/ 48 w 157"/>
                <a:gd name="T35" fmla="*/ 92 h 152"/>
                <a:gd name="T36" fmla="*/ 109 w 157"/>
                <a:gd name="T37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52">
                  <a:moveTo>
                    <a:pt x="157" y="149"/>
                  </a:moveTo>
                  <a:cubicBezTo>
                    <a:pt x="154" y="149"/>
                    <a:pt x="135" y="151"/>
                    <a:pt x="134" y="149"/>
                  </a:cubicBezTo>
                  <a:cubicBezTo>
                    <a:pt x="130" y="139"/>
                    <a:pt x="125" y="130"/>
                    <a:pt x="121" y="120"/>
                  </a:cubicBezTo>
                  <a:cubicBezTo>
                    <a:pt x="119" y="115"/>
                    <a:pt x="118" y="107"/>
                    <a:pt x="112" y="107"/>
                  </a:cubicBezTo>
                  <a:cubicBezTo>
                    <a:pt x="101" y="107"/>
                    <a:pt x="91" y="107"/>
                    <a:pt x="80" y="107"/>
                  </a:cubicBezTo>
                  <a:cubicBezTo>
                    <a:pt x="69" y="107"/>
                    <a:pt x="57" y="107"/>
                    <a:pt x="46" y="107"/>
                  </a:cubicBezTo>
                  <a:cubicBezTo>
                    <a:pt x="39" y="107"/>
                    <a:pt x="40" y="110"/>
                    <a:pt x="37" y="117"/>
                  </a:cubicBezTo>
                  <a:cubicBezTo>
                    <a:pt x="32" y="128"/>
                    <a:pt x="28" y="138"/>
                    <a:pt x="24" y="148"/>
                  </a:cubicBezTo>
                  <a:cubicBezTo>
                    <a:pt x="22" y="152"/>
                    <a:pt x="5" y="149"/>
                    <a:pt x="0" y="149"/>
                  </a:cubicBezTo>
                  <a:cubicBezTo>
                    <a:pt x="12" y="123"/>
                    <a:pt x="24" y="96"/>
                    <a:pt x="36" y="70"/>
                  </a:cubicBezTo>
                  <a:cubicBezTo>
                    <a:pt x="44" y="52"/>
                    <a:pt x="52" y="35"/>
                    <a:pt x="60" y="17"/>
                  </a:cubicBezTo>
                  <a:cubicBezTo>
                    <a:pt x="65" y="6"/>
                    <a:pt x="64" y="0"/>
                    <a:pt x="77" y="0"/>
                  </a:cubicBezTo>
                  <a:cubicBezTo>
                    <a:pt x="92" y="0"/>
                    <a:pt x="90" y="2"/>
                    <a:pt x="96" y="15"/>
                  </a:cubicBezTo>
                  <a:cubicBezTo>
                    <a:pt x="104" y="32"/>
                    <a:pt x="111" y="49"/>
                    <a:pt x="119" y="66"/>
                  </a:cubicBezTo>
                  <a:cubicBezTo>
                    <a:pt x="132" y="94"/>
                    <a:pt x="144" y="122"/>
                    <a:pt x="157" y="149"/>
                  </a:cubicBezTo>
                  <a:close/>
                  <a:moveTo>
                    <a:pt x="109" y="92"/>
                  </a:moveTo>
                  <a:cubicBezTo>
                    <a:pt x="98" y="68"/>
                    <a:pt x="83" y="43"/>
                    <a:pt x="78" y="18"/>
                  </a:cubicBezTo>
                  <a:cubicBezTo>
                    <a:pt x="70" y="43"/>
                    <a:pt x="58" y="68"/>
                    <a:pt x="48" y="92"/>
                  </a:cubicBezTo>
                  <a:cubicBezTo>
                    <a:pt x="68" y="92"/>
                    <a:pt x="88" y="92"/>
                    <a:pt x="109" y="92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50"/>
            <p:cNvSpPr>
              <a:spLocks/>
            </p:cNvSpPr>
            <p:nvPr/>
          </p:nvSpPr>
          <p:spPr bwMode="auto">
            <a:xfrm>
              <a:off x="9866313" y="7929563"/>
              <a:ext cx="38100" cy="42862"/>
            </a:xfrm>
            <a:custGeom>
              <a:avLst/>
              <a:gdLst>
                <a:gd name="T0" fmla="*/ 144 w 144"/>
                <a:gd name="T1" fmla="*/ 153 h 157"/>
                <a:gd name="T2" fmla="*/ 116 w 144"/>
                <a:gd name="T3" fmla="*/ 149 h 157"/>
                <a:gd name="T4" fmla="*/ 84 w 144"/>
                <a:gd name="T5" fmla="*/ 107 h 157"/>
                <a:gd name="T6" fmla="*/ 22 w 144"/>
                <a:gd name="T7" fmla="*/ 25 h 157"/>
                <a:gd name="T8" fmla="*/ 23 w 144"/>
                <a:gd name="T9" fmla="*/ 88 h 157"/>
                <a:gd name="T10" fmla="*/ 23 w 144"/>
                <a:gd name="T11" fmla="*/ 153 h 157"/>
                <a:gd name="T12" fmla="*/ 3 w 144"/>
                <a:gd name="T13" fmla="*/ 153 h 157"/>
                <a:gd name="T14" fmla="*/ 3 w 144"/>
                <a:gd name="T15" fmla="*/ 133 h 157"/>
                <a:gd name="T16" fmla="*/ 3 w 144"/>
                <a:gd name="T17" fmla="*/ 48 h 157"/>
                <a:gd name="T18" fmla="*/ 5 w 144"/>
                <a:gd name="T19" fmla="*/ 4 h 157"/>
                <a:gd name="T20" fmla="*/ 30 w 144"/>
                <a:gd name="T21" fmla="*/ 5 h 157"/>
                <a:gd name="T22" fmla="*/ 43 w 144"/>
                <a:gd name="T23" fmla="*/ 22 h 157"/>
                <a:gd name="T24" fmla="*/ 125 w 144"/>
                <a:gd name="T25" fmla="*/ 131 h 157"/>
                <a:gd name="T26" fmla="*/ 124 w 144"/>
                <a:gd name="T27" fmla="*/ 48 h 157"/>
                <a:gd name="T28" fmla="*/ 124 w 144"/>
                <a:gd name="T29" fmla="*/ 7 h 157"/>
                <a:gd name="T30" fmla="*/ 144 w 144"/>
                <a:gd name="T31" fmla="*/ 5 h 157"/>
                <a:gd name="T32" fmla="*/ 144 w 144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57">
                  <a:moveTo>
                    <a:pt x="144" y="153"/>
                  </a:moveTo>
                  <a:cubicBezTo>
                    <a:pt x="135" y="153"/>
                    <a:pt x="122" y="157"/>
                    <a:pt x="116" y="149"/>
                  </a:cubicBezTo>
                  <a:cubicBezTo>
                    <a:pt x="105" y="135"/>
                    <a:pt x="95" y="121"/>
                    <a:pt x="84" y="107"/>
                  </a:cubicBezTo>
                  <a:cubicBezTo>
                    <a:pt x="63" y="80"/>
                    <a:pt x="42" y="52"/>
                    <a:pt x="22" y="25"/>
                  </a:cubicBezTo>
                  <a:cubicBezTo>
                    <a:pt x="26" y="45"/>
                    <a:pt x="23" y="69"/>
                    <a:pt x="23" y="88"/>
                  </a:cubicBezTo>
                  <a:cubicBezTo>
                    <a:pt x="23" y="110"/>
                    <a:pt x="23" y="132"/>
                    <a:pt x="23" y="153"/>
                  </a:cubicBezTo>
                  <a:cubicBezTo>
                    <a:pt x="23" y="153"/>
                    <a:pt x="3" y="154"/>
                    <a:pt x="3" y="153"/>
                  </a:cubicBezTo>
                  <a:cubicBezTo>
                    <a:pt x="3" y="146"/>
                    <a:pt x="3" y="140"/>
                    <a:pt x="3" y="133"/>
                  </a:cubicBezTo>
                  <a:cubicBezTo>
                    <a:pt x="3" y="105"/>
                    <a:pt x="3" y="77"/>
                    <a:pt x="3" y="48"/>
                  </a:cubicBezTo>
                  <a:cubicBezTo>
                    <a:pt x="3" y="43"/>
                    <a:pt x="0" y="4"/>
                    <a:pt x="5" y="4"/>
                  </a:cubicBezTo>
                  <a:cubicBezTo>
                    <a:pt x="10" y="4"/>
                    <a:pt x="27" y="1"/>
                    <a:pt x="30" y="5"/>
                  </a:cubicBezTo>
                  <a:cubicBezTo>
                    <a:pt x="34" y="11"/>
                    <a:pt x="39" y="17"/>
                    <a:pt x="43" y="22"/>
                  </a:cubicBezTo>
                  <a:cubicBezTo>
                    <a:pt x="70" y="58"/>
                    <a:pt x="96" y="97"/>
                    <a:pt x="125" y="131"/>
                  </a:cubicBezTo>
                  <a:cubicBezTo>
                    <a:pt x="120" y="105"/>
                    <a:pt x="124" y="74"/>
                    <a:pt x="124" y="48"/>
                  </a:cubicBezTo>
                  <a:cubicBezTo>
                    <a:pt x="124" y="34"/>
                    <a:pt x="124" y="20"/>
                    <a:pt x="124" y="7"/>
                  </a:cubicBezTo>
                  <a:cubicBezTo>
                    <a:pt x="124" y="0"/>
                    <a:pt x="144" y="6"/>
                    <a:pt x="144" y="5"/>
                  </a:cubicBezTo>
                  <a:cubicBezTo>
                    <a:pt x="144" y="54"/>
                    <a:pt x="144" y="104"/>
                    <a:pt x="144" y="153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51"/>
            <p:cNvSpPr>
              <a:spLocks/>
            </p:cNvSpPr>
            <p:nvPr/>
          </p:nvSpPr>
          <p:spPr bwMode="auto">
            <a:xfrm>
              <a:off x="9267825" y="7770813"/>
              <a:ext cx="104775" cy="120650"/>
            </a:xfrm>
            <a:custGeom>
              <a:avLst/>
              <a:gdLst>
                <a:gd name="T0" fmla="*/ 66 w 66"/>
                <a:gd name="T1" fmla="*/ 76 h 76"/>
                <a:gd name="T2" fmla="*/ 49 w 66"/>
                <a:gd name="T3" fmla="*/ 76 h 76"/>
                <a:gd name="T4" fmla="*/ 49 w 66"/>
                <a:gd name="T5" fmla="*/ 45 h 76"/>
                <a:gd name="T6" fmla="*/ 17 w 66"/>
                <a:gd name="T7" fmla="*/ 45 h 76"/>
                <a:gd name="T8" fmla="*/ 17 w 66"/>
                <a:gd name="T9" fmla="*/ 76 h 76"/>
                <a:gd name="T10" fmla="*/ 0 w 66"/>
                <a:gd name="T11" fmla="*/ 76 h 76"/>
                <a:gd name="T12" fmla="*/ 0 w 66"/>
                <a:gd name="T13" fmla="*/ 0 h 76"/>
                <a:gd name="T14" fmla="*/ 17 w 66"/>
                <a:gd name="T15" fmla="*/ 0 h 76"/>
                <a:gd name="T16" fmla="*/ 17 w 66"/>
                <a:gd name="T17" fmla="*/ 30 h 76"/>
                <a:gd name="T18" fmla="*/ 49 w 66"/>
                <a:gd name="T19" fmla="*/ 30 h 76"/>
                <a:gd name="T20" fmla="*/ 49 w 66"/>
                <a:gd name="T21" fmla="*/ 0 h 76"/>
                <a:gd name="T22" fmla="*/ 66 w 66"/>
                <a:gd name="T23" fmla="*/ 0 h 76"/>
                <a:gd name="T24" fmla="*/ 66 w 66"/>
                <a:gd name="T2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6">
                  <a:moveTo>
                    <a:pt x="66" y="76"/>
                  </a:moveTo>
                  <a:lnTo>
                    <a:pt x="49" y="76"/>
                  </a:lnTo>
                  <a:lnTo>
                    <a:pt x="49" y="45"/>
                  </a:lnTo>
                  <a:lnTo>
                    <a:pt x="17" y="45"/>
                  </a:lnTo>
                  <a:lnTo>
                    <a:pt x="17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0"/>
                  </a:lnTo>
                  <a:lnTo>
                    <a:pt x="49" y="30"/>
                  </a:lnTo>
                  <a:lnTo>
                    <a:pt x="49" y="0"/>
                  </a:lnTo>
                  <a:lnTo>
                    <a:pt x="66" y="0"/>
                  </a:lnTo>
                  <a:lnTo>
                    <a:pt x="66" y="76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52"/>
            <p:cNvSpPr>
              <a:spLocks/>
            </p:cNvSpPr>
            <p:nvPr/>
          </p:nvSpPr>
          <p:spPr bwMode="auto">
            <a:xfrm>
              <a:off x="9399588" y="7770813"/>
              <a:ext cx="73025" cy="120650"/>
            </a:xfrm>
            <a:custGeom>
              <a:avLst/>
              <a:gdLst>
                <a:gd name="T0" fmla="*/ 46 w 46"/>
                <a:gd name="T1" fmla="*/ 76 h 76"/>
                <a:gd name="T2" fmla="*/ 0 w 46"/>
                <a:gd name="T3" fmla="*/ 76 h 76"/>
                <a:gd name="T4" fmla="*/ 0 w 46"/>
                <a:gd name="T5" fmla="*/ 0 h 76"/>
                <a:gd name="T6" fmla="*/ 44 w 46"/>
                <a:gd name="T7" fmla="*/ 0 h 76"/>
                <a:gd name="T8" fmla="*/ 44 w 46"/>
                <a:gd name="T9" fmla="*/ 14 h 76"/>
                <a:gd name="T10" fmla="*/ 17 w 46"/>
                <a:gd name="T11" fmla="*/ 14 h 76"/>
                <a:gd name="T12" fmla="*/ 17 w 46"/>
                <a:gd name="T13" fmla="*/ 31 h 76"/>
                <a:gd name="T14" fmla="*/ 42 w 46"/>
                <a:gd name="T15" fmla="*/ 31 h 76"/>
                <a:gd name="T16" fmla="*/ 42 w 46"/>
                <a:gd name="T17" fmla="*/ 45 h 76"/>
                <a:gd name="T18" fmla="*/ 17 w 46"/>
                <a:gd name="T19" fmla="*/ 45 h 76"/>
                <a:gd name="T20" fmla="*/ 17 w 46"/>
                <a:gd name="T21" fmla="*/ 62 h 76"/>
                <a:gd name="T22" fmla="*/ 46 w 46"/>
                <a:gd name="T23" fmla="*/ 62 h 76"/>
                <a:gd name="T24" fmla="*/ 46 w 46"/>
                <a:gd name="T2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76">
                  <a:moveTo>
                    <a:pt x="46" y="76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"/>
                  </a:lnTo>
                  <a:lnTo>
                    <a:pt x="17" y="14"/>
                  </a:lnTo>
                  <a:lnTo>
                    <a:pt x="17" y="31"/>
                  </a:lnTo>
                  <a:lnTo>
                    <a:pt x="42" y="31"/>
                  </a:lnTo>
                  <a:lnTo>
                    <a:pt x="42" y="45"/>
                  </a:lnTo>
                  <a:lnTo>
                    <a:pt x="17" y="45"/>
                  </a:lnTo>
                  <a:lnTo>
                    <a:pt x="17" y="62"/>
                  </a:lnTo>
                  <a:lnTo>
                    <a:pt x="46" y="62"/>
                  </a:lnTo>
                  <a:lnTo>
                    <a:pt x="46" y="76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53"/>
            <p:cNvSpPr>
              <a:spLocks noEditPoints="1"/>
            </p:cNvSpPr>
            <p:nvPr/>
          </p:nvSpPr>
          <p:spPr bwMode="auto">
            <a:xfrm>
              <a:off x="9478963" y="7770813"/>
              <a:ext cx="119063" cy="120650"/>
            </a:xfrm>
            <a:custGeom>
              <a:avLst/>
              <a:gdLst>
                <a:gd name="T0" fmla="*/ 441 w 441"/>
                <a:gd name="T1" fmla="*/ 447 h 447"/>
                <a:gd name="T2" fmla="*/ 332 w 441"/>
                <a:gd name="T3" fmla="*/ 447 h 447"/>
                <a:gd name="T4" fmla="*/ 300 w 441"/>
                <a:gd name="T5" fmla="*/ 347 h 447"/>
                <a:gd name="T6" fmla="*/ 141 w 441"/>
                <a:gd name="T7" fmla="*/ 347 h 447"/>
                <a:gd name="T8" fmla="*/ 109 w 441"/>
                <a:gd name="T9" fmla="*/ 447 h 447"/>
                <a:gd name="T10" fmla="*/ 0 w 441"/>
                <a:gd name="T11" fmla="*/ 447 h 447"/>
                <a:gd name="T12" fmla="*/ 163 w 441"/>
                <a:gd name="T13" fmla="*/ 0 h 447"/>
                <a:gd name="T14" fmla="*/ 282 w 441"/>
                <a:gd name="T15" fmla="*/ 0 h 447"/>
                <a:gd name="T16" fmla="*/ 441 w 441"/>
                <a:gd name="T17" fmla="*/ 447 h 447"/>
                <a:gd name="T18" fmla="*/ 277 w 441"/>
                <a:gd name="T19" fmla="*/ 270 h 447"/>
                <a:gd name="T20" fmla="*/ 229 w 441"/>
                <a:gd name="T21" fmla="*/ 120 h 447"/>
                <a:gd name="T22" fmla="*/ 221 w 441"/>
                <a:gd name="T23" fmla="*/ 80 h 447"/>
                <a:gd name="T24" fmla="*/ 219 w 441"/>
                <a:gd name="T25" fmla="*/ 80 h 447"/>
                <a:gd name="T26" fmla="*/ 211 w 441"/>
                <a:gd name="T27" fmla="*/ 119 h 447"/>
                <a:gd name="T28" fmla="*/ 162 w 441"/>
                <a:gd name="T29" fmla="*/ 270 h 447"/>
                <a:gd name="T30" fmla="*/ 277 w 441"/>
                <a:gd name="T31" fmla="*/ 27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1" h="447">
                  <a:moveTo>
                    <a:pt x="441" y="447"/>
                  </a:moveTo>
                  <a:cubicBezTo>
                    <a:pt x="332" y="447"/>
                    <a:pt x="332" y="447"/>
                    <a:pt x="332" y="447"/>
                  </a:cubicBezTo>
                  <a:cubicBezTo>
                    <a:pt x="300" y="347"/>
                    <a:pt x="300" y="347"/>
                    <a:pt x="300" y="347"/>
                  </a:cubicBezTo>
                  <a:cubicBezTo>
                    <a:pt x="141" y="347"/>
                    <a:pt x="141" y="347"/>
                    <a:pt x="141" y="347"/>
                  </a:cubicBezTo>
                  <a:cubicBezTo>
                    <a:pt x="109" y="447"/>
                    <a:pt x="109" y="447"/>
                    <a:pt x="109" y="447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441" y="447"/>
                  </a:lnTo>
                  <a:close/>
                  <a:moveTo>
                    <a:pt x="277" y="270"/>
                  </a:moveTo>
                  <a:cubicBezTo>
                    <a:pt x="229" y="120"/>
                    <a:pt x="229" y="120"/>
                    <a:pt x="229" y="120"/>
                  </a:cubicBezTo>
                  <a:cubicBezTo>
                    <a:pt x="225" y="109"/>
                    <a:pt x="223" y="95"/>
                    <a:pt x="221" y="80"/>
                  </a:cubicBezTo>
                  <a:cubicBezTo>
                    <a:pt x="219" y="80"/>
                    <a:pt x="219" y="80"/>
                    <a:pt x="219" y="80"/>
                  </a:cubicBezTo>
                  <a:cubicBezTo>
                    <a:pt x="218" y="93"/>
                    <a:pt x="215" y="106"/>
                    <a:pt x="211" y="119"/>
                  </a:cubicBezTo>
                  <a:cubicBezTo>
                    <a:pt x="162" y="270"/>
                    <a:pt x="162" y="270"/>
                    <a:pt x="162" y="270"/>
                  </a:cubicBezTo>
                  <a:lnTo>
                    <a:pt x="277" y="270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54"/>
            <p:cNvSpPr>
              <a:spLocks/>
            </p:cNvSpPr>
            <p:nvPr/>
          </p:nvSpPr>
          <p:spPr bwMode="auto">
            <a:xfrm>
              <a:off x="9613900" y="7770813"/>
              <a:ext cx="71438" cy="120650"/>
            </a:xfrm>
            <a:custGeom>
              <a:avLst/>
              <a:gdLst>
                <a:gd name="T0" fmla="*/ 45 w 45"/>
                <a:gd name="T1" fmla="*/ 76 h 76"/>
                <a:gd name="T2" fmla="*/ 0 w 45"/>
                <a:gd name="T3" fmla="*/ 76 h 76"/>
                <a:gd name="T4" fmla="*/ 0 w 45"/>
                <a:gd name="T5" fmla="*/ 0 h 76"/>
                <a:gd name="T6" fmla="*/ 17 w 45"/>
                <a:gd name="T7" fmla="*/ 0 h 76"/>
                <a:gd name="T8" fmla="*/ 17 w 45"/>
                <a:gd name="T9" fmla="*/ 62 h 76"/>
                <a:gd name="T10" fmla="*/ 45 w 45"/>
                <a:gd name="T11" fmla="*/ 62 h 76"/>
                <a:gd name="T12" fmla="*/ 45 w 4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6">
                  <a:moveTo>
                    <a:pt x="45" y="76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62"/>
                  </a:lnTo>
                  <a:lnTo>
                    <a:pt x="45" y="62"/>
                  </a:lnTo>
                  <a:lnTo>
                    <a:pt x="45" y="76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55"/>
            <p:cNvSpPr>
              <a:spLocks/>
            </p:cNvSpPr>
            <p:nvPr/>
          </p:nvSpPr>
          <p:spPr bwMode="auto">
            <a:xfrm>
              <a:off x="9694863" y="7767638"/>
              <a:ext cx="93663" cy="125412"/>
            </a:xfrm>
            <a:custGeom>
              <a:avLst/>
              <a:gdLst>
                <a:gd name="T0" fmla="*/ 349 w 349"/>
                <a:gd name="T1" fmla="*/ 439 h 463"/>
                <a:gd name="T2" fmla="*/ 221 w 349"/>
                <a:gd name="T3" fmla="*/ 463 h 463"/>
                <a:gd name="T4" fmla="*/ 59 w 349"/>
                <a:gd name="T5" fmla="*/ 402 h 463"/>
                <a:gd name="T6" fmla="*/ 0 w 349"/>
                <a:gd name="T7" fmla="*/ 241 h 463"/>
                <a:gd name="T8" fmla="*/ 67 w 349"/>
                <a:gd name="T9" fmla="*/ 67 h 463"/>
                <a:gd name="T10" fmla="*/ 239 w 349"/>
                <a:gd name="T11" fmla="*/ 0 h 463"/>
                <a:gd name="T12" fmla="*/ 349 w 349"/>
                <a:gd name="T13" fmla="*/ 17 h 463"/>
                <a:gd name="T14" fmla="*/ 349 w 349"/>
                <a:gd name="T15" fmla="*/ 114 h 463"/>
                <a:gd name="T16" fmla="*/ 247 w 349"/>
                <a:gd name="T17" fmla="*/ 87 h 463"/>
                <a:gd name="T18" fmla="*/ 145 w 349"/>
                <a:gd name="T19" fmla="*/ 127 h 463"/>
                <a:gd name="T20" fmla="*/ 106 w 349"/>
                <a:gd name="T21" fmla="*/ 234 h 463"/>
                <a:gd name="T22" fmla="*/ 143 w 349"/>
                <a:gd name="T23" fmla="*/ 337 h 463"/>
                <a:gd name="T24" fmla="*/ 241 w 349"/>
                <a:gd name="T25" fmla="*/ 376 h 463"/>
                <a:gd name="T26" fmla="*/ 349 w 349"/>
                <a:gd name="T27" fmla="*/ 347 h 463"/>
                <a:gd name="T28" fmla="*/ 349 w 349"/>
                <a:gd name="T29" fmla="*/ 439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9" h="463">
                  <a:moveTo>
                    <a:pt x="349" y="439"/>
                  </a:moveTo>
                  <a:cubicBezTo>
                    <a:pt x="316" y="455"/>
                    <a:pt x="274" y="463"/>
                    <a:pt x="221" y="463"/>
                  </a:cubicBezTo>
                  <a:cubicBezTo>
                    <a:pt x="153" y="463"/>
                    <a:pt x="99" y="442"/>
                    <a:pt x="59" y="402"/>
                  </a:cubicBezTo>
                  <a:cubicBezTo>
                    <a:pt x="20" y="362"/>
                    <a:pt x="0" y="308"/>
                    <a:pt x="0" y="241"/>
                  </a:cubicBezTo>
                  <a:cubicBezTo>
                    <a:pt x="0" y="169"/>
                    <a:pt x="23" y="111"/>
                    <a:pt x="67" y="67"/>
                  </a:cubicBezTo>
                  <a:cubicBezTo>
                    <a:pt x="111" y="23"/>
                    <a:pt x="168" y="0"/>
                    <a:pt x="239" y="0"/>
                  </a:cubicBezTo>
                  <a:cubicBezTo>
                    <a:pt x="282" y="0"/>
                    <a:pt x="319" y="6"/>
                    <a:pt x="349" y="17"/>
                  </a:cubicBezTo>
                  <a:cubicBezTo>
                    <a:pt x="349" y="114"/>
                    <a:pt x="349" y="114"/>
                    <a:pt x="349" y="114"/>
                  </a:cubicBezTo>
                  <a:cubicBezTo>
                    <a:pt x="319" y="96"/>
                    <a:pt x="285" y="87"/>
                    <a:pt x="247" y="87"/>
                  </a:cubicBezTo>
                  <a:cubicBezTo>
                    <a:pt x="205" y="87"/>
                    <a:pt x="171" y="100"/>
                    <a:pt x="145" y="127"/>
                  </a:cubicBezTo>
                  <a:cubicBezTo>
                    <a:pt x="119" y="153"/>
                    <a:pt x="106" y="189"/>
                    <a:pt x="106" y="234"/>
                  </a:cubicBezTo>
                  <a:cubicBezTo>
                    <a:pt x="106" y="277"/>
                    <a:pt x="119" y="311"/>
                    <a:pt x="143" y="337"/>
                  </a:cubicBezTo>
                  <a:cubicBezTo>
                    <a:pt x="167" y="363"/>
                    <a:pt x="200" y="376"/>
                    <a:pt x="241" y="376"/>
                  </a:cubicBezTo>
                  <a:cubicBezTo>
                    <a:pt x="280" y="376"/>
                    <a:pt x="316" y="366"/>
                    <a:pt x="349" y="347"/>
                  </a:cubicBezTo>
                  <a:lnTo>
                    <a:pt x="349" y="439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56"/>
            <p:cNvSpPr>
              <a:spLocks noEditPoints="1"/>
            </p:cNvSpPr>
            <p:nvPr/>
          </p:nvSpPr>
          <p:spPr bwMode="auto">
            <a:xfrm>
              <a:off x="9796463" y="7770813"/>
              <a:ext cx="119063" cy="120650"/>
            </a:xfrm>
            <a:custGeom>
              <a:avLst/>
              <a:gdLst>
                <a:gd name="T0" fmla="*/ 441 w 441"/>
                <a:gd name="T1" fmla="*/ 447 h 447"/>
                <a:gd name="T2" fmla="*/ 331 w 441"/>
                <a:gd name="T3" fmla="*/ 447 h 447"/>
                <a:gd name="T4" fmla="*/ 299 w 441"/>
                <a:gd name="T5" fmla="*/ 347 h 447"/>
                <a:gd name="T6" fmla="*/ 140 w 441"/>
                <a:gd name="T7" fmla="*/ 347 h 447"/>
                <a:gd name="T8" fmla="*/ 109 w 441"/>
                <a:gd name="T9" fmla="*/ 447 h 447"/>
                <a:gd name="T10" fmla="*/ 0 w 441"/>
                <a:gd name="T11" fmla="*/ 447 h 447"/>
                <a:gd name="T12" fmla="*/ 163 w 441"/>
                <a:gd name="T13" fmla="*/ 0 h 447"/>
                <a:gd name="T14" fmla="*/ 282 w 441"/>
                <a:gd name="T15" fmla="*/ 0 h 447"/>
                <a:gd name="T16" fmla="*/ 441 w 441"/>
                <a:gd name="T17" fmla="*/ 447 h 447"/>
                <a:gd name="T18" fmla="*/ 276 w 441"/>
                <a:gd name="T19" fmla="*/ 270 h 447"/>
                <a:gd name="T20" fmla="*/ 228 w 441"/>
                <a:gd name="T21" fmla="*/ 120 h 447"/>
                <a:gd name="T22" fmla="*/ 221 w 441"/>
                <a:gd name="T23" fmla="*/ 80 h 447"/>
                <a:gd name="T24" fmla="*/ 218 w 441"/>
                <a:gd name="T25" fmla="*/ 80 h 447"/>
                <a:gd name="T26" fmla="*/ 211 w 441"/>
                <a:gd name="T27" fmla="*/ 119 h 447"/>
                <a:gd name="T28" fmla="*/ 162 w 441"/>
                <a:gd name="T29" fmla="*/ 270 h 447"/>
                <a:gd name="T30" fmla="*/ 276 w 441"/>
                <a:gd name="T31" fmla="*/ 27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1" h="447">
                  <a:moveTo>
                    <a:pt x="441" y="447"/>
                  </a:moveTo>
                  <a:cubicBezTo>
                    <a:pt x="331" y="447"/>
                    <a:pt x="331" y="447"/>
                    <a:pt x="331" y="447"/>
                  </a:cubicBezTo>
                  <a:cubicBezTo>
                    <a:pt x="299" y="347"/>
                    <a:pt x="299" y="347"/>
                    <a:pt x="299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09" y="447"/>
                    <a:pt x="109" y="447"/>
                    <a:pt x="109" y="447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441" y="447"/>
                  </a:lnTo>
                  <a:close/>
                  <a:moveTo>
                    <a:pt x="276" y="270"/>
                  </a:moveTo>
                  <a:cubicBezTo>
                    <a:pt x="228" y="120"/>
                    <a:pt x="228" y="120"/>
                    <a:pt x="228" y="120"/>
                  </a:cubicBezTo>
                  <a:cubicBezTo>
                    <a:pt x="225" y="109"/>
                    <a:pt x="222" y="95"/>
                    <a:pt x="221" y="80"/>
                  </a:cubicBezTo>
                  <a:cubicBezTo>
                    <a:pt x="218" y="80"/>
                    <a:pt x="218" y="80"/>
                    <a:pt x="218" y="80"/>
                  </a:cubicBezTo>
                  <a:cubicBezTo>
                    <a:pt x="217" y="93"/>
                    <a:pt x="215" y="106"/>
                    <a:pt x="211" y="119"/>
                  </a:cubicBezTo>
                  <a:cubicBezTo>
                    <a:pt x="162" y="270"/>
                    <a:pt x="162" y="270"/>
                    <a:pt x="162" y="270"/>
                  </a:cubicBezTo>
                  <a:lnTo>
                    <a:pt x="276" y="270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57"/>
            <p:cNvSpPr>
              <a:spLocks/>
            </p:cNvSpPr>
            <p:nvPr/>
          </p:nvSpPr>
          <p:spPr bwMode="auto">
            <a:xfrm>
              <a:off x="9931400" y="7770813"/>
              <a:ext cx="107950" cy="120650"/>
            </a:xfrm>
            <a:custGeom>
              <a:avLst/>
              <a:gdLst>
                <a:gd name="T0" fmla="*/ 402 w 402"/>
                <a:gd name="T1" fmla="*/ 447 h 447"/>
                <a:gd name="T2" fmla="*/ 300 w 402"/>
                <a:gd name="T3" fmla="*/ 447 h 447"/>
                <a:gd name="T4" fmla="*/ 116 w 402"/>
                <a:gd name="T5" fmla="*/ 166 h 447"/>
                <a:gd name="T6" fmla="*/ 94 w 402"/>
                <a:gd name="T7" fmla="*/ 129 h 447"/>
                <a:gd name="T8" fmla="*/ 92 w 402"/>
                <a:gd name="T9" fmla="*/ 129 h 447"/>
                <a:gd name="T10" fmla="*/ 95 w 402"/>
                <a:gd name="T11" fmla="*/ 201 h 447"/>
                <a:gd name="T12" fmla="*/ 95 w 402"/>
                <a:gd name="T13" fmla="*/ 447 h 447"/>
                <a:gd name="T14" fmla="*/ 0 w 402"/>
                <a:gd name="T15" fmla="*/ 447 h 447"/>
                <a:gd name="T16" fmla="*/ 0 w 402"/>
                <a:gd name="T17" fmla="*/ 0 h 447"/>
                <a:gd name="T18" fmla="*/ 108 w 402"/>
                <a:gd name="T19" fmla="*/ 0 h 447"/>
                <a:gd name="T20" fmla="*/ 286 w 402"/>
                <a:gd name="T21" fmla="*/ 272 h 447"/>
                <a:gd name="T22" fmla="*/ 308 w 402"/>
                <a:gd name="T23" fmla="*/ 308 h 447"/>
                <a:gd name="T24" fmla="*/ 309 w 402"/>
                <a:gd name="T25" fmla="*/ 308 h 447"/>
                <a:gd name="T26" fmla="*/ 307 w 402"/>
                <a:gd name="T27" fmla="*/ 247 h 447"/>
                <a:gd name="T28" fmla="*/ 307 w 402"/>
                <a:gd name="T29" fmla="*/ 0 h 447"/>
                <a:gd name="T30" fmla="*/ 402 w 402"/>
                <a:gd name="T31" fmla="*/ 0 h 447"/>
                <a:gd name="T32" fmla="*/ 402 w 402"/>
                <a:gd name="T3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2" h="447">
                  <a:moveTo>
                    <a:pt x="402" y="447"/>
                  </a:moveTo>
                  <a:cubicBezTo>
                    <a:pt x="300" y="447"/>
                    <a:pt x="300" y="447"/>
                    <a:pt x="300" y="447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05" y="149"/>
                    <a:pt x="98" y="137"/>
                    <a:pt x="94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4" y="145"/>
                    <a:pt x="95" y="169"/>
                    <a:pt x="95" y="201"/>
                  </a:cubicBezTo>
                  <a:cubicBezTo>
                    <a:pt x="95" y="447"/>
                    <a:pt x="95" y="447"/>
                    <a:pt x="95" y="447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286" y="272"/>
                    <a:pt x="286" y="272"/>
                    <a:pt x="286" y="272"/>
                  </a:cubicBezTo>
                  <a:cubicBezTo>
                    <a:pt x="294" y="284"/>
                    <a:pt x="301" y="296"/>
                    <a:pt x="308" y="308"/>
                  </a:cubicBezTo>
                  <a:cubicBezTo>
                    <a:pt x="309" y="308"/>
                    <a:pt x="309" y="308"/>
                    <a:pt x="309" y="308"/>
                  </a:cubicBezTo>
                  <a:cubicBezTo>
                    <a:pt x="308" y="298"/>
                    <a:pt x="307" y="277"/>
                    <a:pt x="307" y="247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402" y="0"/>
                    <a:pt x="402" y="0"/>
                    <a:pt x="402" y="0"/>
                  </a:cubicBezTo>
                  <a:lnTo>
                    <a:pt x="402" y="447"/>
                  </a:lnTo>
                  <a:close/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258"/>
            <p:cNvSpPr>
              <a:spLocks noChangeArrowheads="1"/>
            </p:cNvSpPr>
            <p:nvPr/>
          </p:nvSpPr>
          <p:spPr bwMode="auto">
            <a:xfrm>
              <a:off x="9217025" y="7419975"/>
              <a:ext cx="4763" cy="19050"/>
            </a:xfrm>
            <a:prstGeom prst="rect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59"/>
            <p:cNvSpPr>
              <a:spLocks/>
            </p:cNvSpPr>
            <p:nvPr/>
          </p:nvSpPr>
          <p:spPr bwMode="auto">
            <a:xfrm>
              <a:off x="9512300" y="7183438"/>
              <a:ext cx="498475" cy="498475"/>
            </a:xfrm>
            <a:custGeom>
              <a:avLst/>
              <a:gdLst>
                <a:gd name="T0" fmla="*/ 1468 w 1843"/>
                <a:gd name="T1" fmla="*/ 71 h 1843"/>
                <a:gd name="T2" fmla="*/ 1404 w 1843"/>
                <a:gd name="T3" fmla="*/ 88 h 1843"/>
                <a:gd name="T4" fmla="*/ 1249 w 1843"/>
                <a:gd name="T5" fmla="*/ 137 h 1843"/>
                <a:gd name="T6" fmla="*/ 1113 w 1843"/>
                <a:gd name="T7" fmla="*/ 188 h 1843"/>
                <a:gd name="T8" fmla="*/ 1021 w 1843"/>
                <a:gd name="T9" fmla="*/ 226 h 1843"/>
                <a:gd name="T10" fmla="*/ 815 w 1843"/>
                <a:gd name="T11" fmla="*/ 326 h 1843"/>
                <a:gd name="T12" fmla="*/ 697 w 1843"/>
                <a:gd name="T13" fmla="*/ 393 h 1843"/>
                <a:gd name="T14" fmla="*/ 580 w 1843"/>
                <a:gd name="T15" fmla="*/ 467 h 1843"/>
                <a:gd name="T16" fmla="*/ 384 w 1843"/>
                <a:gd name="T17" fmla="*/ 607 h 1843"/>
                <a:gd name="T18" fmla="*/ 219 w 1843"/>
                <a:gd name="T19" fmla="*/ 746 h 1843"/>
                <a:gd name="T20" fmla="*/ 124 w 1843"/>
                <a:gd name="T21" fmla="*/ 837 h 1843"/>
                <a:gd name="T22" fmla="*/ 15 w 1843"/>
                <a:gd name="T23" fmla="*/ 950 h 1843"/>
                <a:gd name="T24" fmla="*/ 2 w 1843"/>
                <a:gd name="T25" fmla="*/ 965 h 1843"/>
                <a:gd name="T26" fmla="*/ 2 w 1843"/>
                <a:gd name="T27" fmla="*/ 969 h 1843"/>
                <a:gd name="T28" fmla="*/ 2 w 1843"/>
                <a:gd name="T29" fmla="*/ 1002 h 1843"/>
                <a:gd name="T30" fmla="*/ 2 w 1843"/>
                <a:gd name="T31" fmla="*/ 1092 h 1843"/>
                <a:gd name="T32" fmla="*/ 2 w 1843"/>
                <a:gd name="T33" fmla="*/ 1148 h 1843"/>
                <a:gd name="T34" fmla="*/ 2 w 1843"/>
                <a:gd name="T35" fmla="*/ 1284 h 1843"/>
                <a:gd name="T36" fmla="*/ 2 w 1843"/>
                <a:gd name="T37" fmla="*/ 1473 h 1843"/>
                <a:gd name="T38" fmla="*/ 2 w 1843"/>
                <a:gd name="T39" fmla="*/ 1663 h 1843"/>
                <a:gd name="T40" fmla="*/ 2 w 1843"/>
                <a:gd name="T41" fmla="*/ 1802 h 1843"/>
                <a:gd name="T42" fmla="*/ 2 w 1843"/>
                <a:gd name="T43" fmla="*/ 1837 h 1843"/>
                <a:gd name="T44" fmla="*/ 4 w 1843"/>
                <a:gd name="T45" fmla="*/ 1843 h 1843"/>
                <a:gd name="T46" fmla="*/ 73 w 1843"/>
                <a:gd name="T47" fmla="*/ 1843 h 1843"/>
                <a:gd name="T48" fmla="*/ 216 w 1843"/>
                <a:gd name="T49" fmla="*/ 1843 h 1843"/>
                <a:gd name="T50" fmla="*/ 400 w 1843"/>
                <a:gd name="T51" fmla="*/ 1843 h 1843"/>
                <a:gd name="T52" fmla="*/ 597 w 1843"/>
                <a:gd name="T53" fmla="*/ 1843 h 1843"/>
                <a:gd name="T54" fmla="*/ 774 w 1843"/>
                <a:gd name="T55" fmla="*/ 1843 h 1843"/>
                <a:gd name="T56" fmla="*/ 901 w 1843"/>
                <a:gd name="T57" fmla="*/ 1843 h 1843"/>
                <a:gd name="T58" fmla="*/ 948 w 1843"/>
                <a:gd name="T59" fmla="*/ 1843 h 1843"/>
                <a:gd name="T60" fmla="*/ 948 w 1843"/>
                <a:gd name="T61" fmla="*/ 1787 h 1843"/>
                <a:gd name="T62" fmla="*/ 948 w 1843"/>
                <a:gd name="T63" fmla="*/ 1649 h 1843"/>
                <a:gd name="T64" fmla="*/ 948 w 1843"/>
                <a:gd name="T65" fmla="*/ 1466 h 1843"/>
                <a:gd name="T66" fmla="*/ 948 w 1843"/>
                <a:gd name="T67" fmla="*/ 1269 h 1843"/>
                <a:gd name="T68" fmla="*/ 948 w 1843"/>
                <a:gd name="T69" fmla="*/ 1095 h 1843"/>
                <a:gd name="T70" fmla="*/ 948 w 1843"/>
                <a:gd name="T71" fmla="*/ 978 h 1843"/>
                <a:gd name="T72" fmla="*/ 948 w 1843"/>
                <a:gd name="T73" fmla="*/ 951 h 1843"/>
                <a:gd name="T74" fmla="*/ 952 w 1843"/>
                <a:gd name="T75" fmla="*/ 947 h 1843"/>
                <a:gd name="T76" fmla="*/ 1028 w 1843"/>
                <a:gd name="T77" fmla="*/ 947 h 1843"/>
                <a:gd name="T78" fmla="*/ 1178 w 1843"/>
                <a:gd name="T79" fmla="*/ 947 h 1843"/>
                <a:gd name="T80" fmla="*/ 1368 w 1843"/>
                <a:gd name="T81" fmla="*/ 947 h 1843"/>
                <a:gd name="T82" fmla="*/ 1562 w 1843"/>
                <a:gd name="T83" fmla="*/ 947 h 1843"/>
                <a:gd name="T84" fmla="*/ 1727 w 1843"/>
                <a:gd name="T85" fmla="*/ 947 h 1843"/>
                <a:gd name="T86" fmla="*/ 1828 w 1843"/>
                <a:gd name="T87" fmla="*/ 947 h 1843"/>
                <a:gd name="T88" fmla="*/ 1843 w 1843"/>
                <a:gd name="T89" fmla="*/ 947 h 1843"/>
                <a:gd name="T90" fmla="*/ 1843 w 1843"/>
                <a:gd name="T91" fmla="*/ 936 h 1843"/>
                <a:gd name="T92" fmla="*/ 1843 w 1843"/>
                <a:gd name="T93" fmla="*/ 845 h 1843"/>
                <a:gd name="T94" fmla="*/ 1843 w 1843"/>
                <a:gd name="T95" fmla="*/ 689 h 1843"/>
                <a:gd name="T96" fmla="*/ 1843 w 1843"/>
                <a:gd name="T97" fmla="*/ 498 h 1843"/>
                <a:gd name="T98" fmla="*/ 1843 w 1843"/>
                <a:gd name="T99" fmla="*/ 304 h 1843"/>
                <a:gd name="T100" fmla="*/ 1843 w 1843"/>
                <a:gd name="T101" fmla="*/ 136 h 1843"/>
                <a:gd name="T102" fmla="*/ 1843 w 1843"/>
                <a:gd name="T103" fmla="*/ 26 h 1843"/>
                <a:gd name="T104" fmla="*/ 1843 w 1843"/>
                <a:gd name="T105" fmla="*/ 0 h 1843"/>
                <a:gd name="T106" fmla="*/ 1660 w 1843"/>
                <a:gd name="T107" fmla="*/ 28 h 1843"/>
                <a:gd name="T108" fmla="*/ 1473 w 1843"/>
                <a:gd name="T109" fmla="*/ 69 h 1843"/>
                <a:gd name="T110" fmla="*/ 1468 w 1843"/>
                <a:gd name="T111" fmla="*/ 71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3" h="1843">
                  <a:moveTo>
                    <a:pt x="1468" y="71"/>
                  </a:moveTo>
                  <a:cubicBezTo>
                    <a:pt x="1447" y="77"/>
                    <a:pt x="1426" y="82"/>
                    <a:pt x="1404" y="88"/>
                  </a:cubicBezTo>
                  <a:cubicBezTo>
                    <a:pt x="1352" y="102"/>
                    <a:pt x="1300" y="120"/>
                    <a:pt x="1249" y="137"/>
                  </a:cubicBezTo>
                  <a:cubicBezTo>
                    <a:pt x="1203" y="152"/>
                    <a:pt x="1158" y="170"/>
                    <a:pt x="1113" y="188"/>
                  </a:cubicBezTo>
                  <a:cubicBezTo>
                    <a:pt x="1082" y="200"/>
                    <a:pt x="1052" y="212"/>
                    <a:pt x="1021" y="226"/>
                  </a:cubicBezTo>
                  <a:cubicBezTo>
                    <a:pt x="952" y="258"/>
                    <a:pt x="882" y="289"/>
                    <a:pt x="815" y="326"/>
                  </a:cubicBezTo>
                  <a:cubicBezTo>
                    <a:pt x="776" y="348"/>
                    <a:pt x="736" y="370"/>
                    <a:pt x="697" y="393"/>
                  </a:cubicBezTo>
                  <a:cubicBezTo>
                    <a:pt x="657" y="416"/>
                    <a:pt x="618" y="441"/>
                    <a:pt x="580" y="467"/>
                  </a:cubicBezTo>
                  <a:cubicBezTo>
                    <a:pt x="512" y="510"/>
                    <a:pt x="448" y="558"/>
                    <a:pt x="384" y="607"/>
                  </a:cubicBezTo>
                  <a:cubicBezTo>
                    <a:pt x="327" y="651"/>
                    <a:pt x="272" y="698"/>
                    <a:pt x="219" y="746"/>
                  </a:cubicBezTo>
                  <a:cubicBezTo>
                    <a:pt x="186" y="776"/>
                    <a:pt x="154" y="806"/>
                    <a:pt x="124" y="837"/>
                  </a:cubicBezTo>
                  <a:cubicBezTo>
                    <a:pt x="87" y="874"/>
                    <a:pt x="50" y="911"/>
                    <a:pt x="15" y="950"/>
                  </a:cubicBezTo>
                  <a:cubicBezTo>
                    <a:pt x="11" y="955"/>
                    <a:pt x="6" y="960"/>
                    <a:pt x="2" y="965"/>
                  </a:cubicBezTo>
                  <a:cubicBezTo>
                    <a:pt x="1" y="966"/>
                    <a:pt x="2" y="968"/>
                    <a:pt x="2" y="969"/>
                  </a:cubicBezTo>
                  <a:cubicBezTo>
                    <a:pt x="2" y="980"/>
                    <a:pt x="2" y="991"/>
                    <a:pt x="2" y="1002"/>
                  </a:cubicBezTo>
                  <a:cubicBezTo>
                    <a:pt x="2" y="1032"/>
                    <a:pt x="2" y="1062"/>
                    <a:pt x="2" y="1092"/>
                  </a:cubicBezTo>
                  <a:cubicBezTo>
                    <a:pt x="2" y="1111"/>
                    <a:pt x="2" y="1129"/>
                    <a:pt x="2" y="1148"/>
                  </a:cubicBezTo>
                  <a:cubicBezTo>
                    <a:pt x="2" y="1193"/>
                    <a:pt x="2" y="1239"/>
                    <a:pt x="2" y="1284"/>
                  </a:cubicBezTo>
                  <a:cubicBezTo>
                    <a:pt x="2" y="1347"/>
                    <a:pt x="2" y="1410"/>
                    <a:pt x="2" y="1473"/>
                  </a:cubicBezTo>
                  <a:cubicBezTo>
                    <a:pt x="2" y="1537"/>
                    <a:pt x="2" y="1600"/>
                    <a:pt x="2" y="1663"/>
                  </a:cubicBezTo>
                  <a:cubicBezTo>
                    <a:pt x="2" y="1709"/>
                    <a:pt x="2" y="1756"/>
                    <a:pt x="2" y="1802"/>
                  </a:cubicBezTo>
                  <a:cubicBezTo>
                    <a:pt x="2" y="1814"/>
                    <a:pt x="2" y="1825"/>
                    <a:pt x="2" y="1837"/>
                  </a:cubicBezTo>
                  <a:cubicBezTo>
                    <a:pt x="2" y="1841"/>
                    <a:pt x="0" y="1843"/>
                    <a:pt x="4" y="1843"/>
                  </a:cubicBezTo>
                  <a:cubicBezTo>
                    <a:pt x="27" y="1843"/>
                    <a:pt x="50" y="1843"/>
                    <a:pt x="73" y="1843"/>
                  </a:cubicBezTo>
                  <a:cubicBezTo>
                    <a:pt x="121" y="1843"/>
                    <a:pt x="168" y="1843"/>
                    <a:pt x="216" y="1843"/>
                  </a:cubicBezTo>
                  <a:cubicBezTo>
                    <a:pt x="277" y="1843"/>
                    <a:pt x="339" y="1843"/>
                    <a:pt x="400" y="1843"/>
                  </a:cubicBezTo>
                  <a:cubicBezTo>
                    <a:pt x="466" y="1843"/>
                    <a:pt x="531" y="1843"/>
                    <a:pt x="597" y="1843"/>
                  </a:cubicBezTo>
                  <a:cubicBezTo>
                    <a:pt x="656" y="1843"/>
                    <a:pt x="715" y="1843"/>
                    <a:pt x="774" y="1843"/>
                  </a:cubicBezTo>
                  <a:cubicBezTo>
                    <a:pt x="817" y="1843"/>
                    <a:pt x="859" y="1843"/>
                    <a:pt x="901" y="1843"/>
                  </a:cubicBezTo>
                  <a:cubicBezTo>
                    <a:pt x="904" y="1843"/>
                    <a:pt x="948" y="1843"/>
                    <a:pt x="948" y="1843"/>
                  </a:cubicBezTo>
                  <a:cubicBezTo>
                    <a:pt x="948" y="1824"/>
                    <a:pt x="948" y="1805"/>
                    <a:pt x="948" y="1787"/>
                  </a:cubicBezTo>
                  <a:cubicBezTo>
                    <a:pt x="948" y="1741"/>
                    <a:pt x="948" y="1695"/>
                    <a:pt x="948" y="1649"/>
                  </a:cubicBezTo>
                  <a:cubicBezTo>
                    <a:pt x="948" y="1588"/>
                    <a:pt x="948" y="1527"/>
                    <a:pt x="948" y="1466"/>
                  </a:cubicBezTo>
                  <a:cubicBezTo>
                    <a:pt x="948" y="1400"/>
                    <a:pt x="948" y="1335"/>
                    <a:pt x="948" y="1269"/>
                  </a:cubicBezTo>
                  <a:cubicBezTo>
                    <a:pt x="948" y="1211"/>
                    <a:pt x="948" y="1153"/>
                    <a:pt x="948" y="1095"/>
                  </a:cubicBezTo>
                  <a:cubicBezTo>
                    <a:pt x="948" y="1056"/>
                    <a:pt x="948" y="1017"/>
                    <a:pt x="948" y="978"/>
                  </a:cubicBezTo>
                  <a:cubicBezTo>
                    <a:pt x="948" y="969"/>
                    <a:pt x="948" y="960"/>
                    <a:pt x="948" y="951"/>
                  </a:cubicBezTo>
                  <a:cubicBezTo>
                    <a:pt x="948" y="947"/>
                    <a:pt x="948" y="947"/>
                    <a:pt x="952" y="947"/>
                  </a:cubicBezTo>
                  <a:cubicBezTo>
                    <a:pt x="977" y="947"/>
                    <a:pt x="1003" y="947"/>
                    <a:pt x="1028" y="947"/>
                  </a:cubicBezTo>
                  <a:cubicBezTo>
                    <a:pt x="1078" y="947"/>
                    <a:pt x="1128" y="947"/>
                    <a:pt x="1178" y="947"/>
                  </a:cubicBezTo>
                  <a:cubicBezTo>
                    <a:pt x="1241" y="947"/>
                    <a:pt x="1304" y="947"/>
                    <a:pt x="1368" y="947"/>
                  </a:cubicBezTo>
                  <a:cubicBezTo>
                    <a:pt x="1432" y="947"/>
                    <a:pt x="1497" y="947"/>
                    <a:pt x="1562" y="947"/>
                  </a:cubicBezTo>
                  <a:cubicBezTo>
                    <a:pt x="1617" y="947"/>
                    <a:pt x="1672" y="947"/>
                    <a:pt x="1727" y="947"/>
                  </a:cubicBezTo>
                  <a:cubicBezTo>
                    <a:pt x="1760" y="947"/>
                    <a:pt x="1794" y="947"/>
                    <a:pt x="1828" y="947"/>
                  </a:cubicBezTo>
                  <a:cubicBezTo>
                    <a:pt x="1833" y="947"/>
                    <a:pt x="1838" y="947"/>
                    <a:pt x="1843" y="947"/>
                  </a:cubicBezTo>
                  <a:cubicBezTo>
                    <a:pt x="1843" y="947"/>
                    <a:pt x="1843" y="937"/>
                    <a:pt x="1843" y="936"/>
                  </a:cubicBezTo>
                  <a:cubicBezTo>
                    <a:pt x="1843" y="906"/>
                    <a:pt x="1843" y="875"/>
                    <a:pt x="1843" y="845"/>
                  </a:cubicBezTo>
                  <a:cubicBezTo>
                    <a:pt x="1843" y="793"/>
                    <a:pt x="1843" y="741"/>
                    <a:pt x="1843" y="689"/>
                  </a:cubicBezTo>
                  <a:cubicBezTo>
                    <a:pt x="1843" y="625"/>
                    <a:pt x="1843" y="562"/>
                    <a:pt x="1843" y="498"/>
                  </a:cubicBezTo>
                  <a:cubicBezTo>
                    <a:pt x="1843" y="433"/>
                    <a:pt x="1843" y="368"/>
                    <a:pt x="1843" y="304"/>
                  </a:cubicBezTo>
                  <a:cubicBezTo>
                    <a:pt x="1843" y="248"/>
                    <a:pt x="1843" y="192"/>
                    <a:pt x="1843" y="136"/>
                  </a:cubicBezTo>
                  <a:cubicBezTo>
                    <a:pt x="1843" y="100"/>
                    <a:pt x="1843" y="63"/>
                    <a:pt x="1843" y="26"/>
                  </a:cubicBezTo>
                  <a:cubicBezTo>
                    <a:pt x="1843" y="18"/>
                    <a:pt x="1843" y="9"/>
                    <a:pt x="1843" y="0"/>
                  </a:cubicBezTo>
                  <a:cubicBezTo>
                    <a:pt x="1782" y="9"/>
                    <a:pt x="1721" y="17"/>
                    <a:pt x="1660" y="28"/>
                  </a:cubicBezTo>
                  <a:cubicBezTo>
                    <a:pt x="1597" y="40"/>
                    <a:pt x="1535" y="54"/>
                    <a:pt x="1473" y="69"/>
                  </a:cubicBezTo>
                  <a:cubicBezTo>
                    <a:pt x="1471" y="70"/>
                    <a:pt x="1470" y="70"/>
                    <a:pt x="1468" y="71"/>
                  </a:cubicBezTo>
                </a:path>
              </a:pathLst>
            </a:custGeom>
            <a:solidFill>
              <a:srgbClr val="4DB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60"/>
            <p:cNvSpPr>
              <a:spLocks noEditPoints="1"/>
            </p:cNvSpPr>
            <p:nvPr/>
          </p:nvSpPr>
          <p:spPr bwMode="auto">
            <a:xfrm>
              <a:off x="9512300" y="7183438"/>
              <a:ext cx="498475" cy="498475"/>
            </a:xfrm>
            <a:custGeom>
              <a:avLst/>
              <a:gdLst>
                <a:gd name="T0" fmla="*/ 0 w 1842"/>
                <a:gd name="T1" fmla="*/ 1842 h 1843"/>
                <a:gd name="T2" fmla="*/ 0 w 1842"/>
                <a:gd name="T3" fmla="*/ 1843 h 1843"/>
                <a:gd name="T4" fmla="*/ 2 w 1842"/>
                <a:gd name="T5" fmla="*/ 1843 h 1843"/>
                <a:gd name="T6" fmla="*/ 0 w 1842"/>
                <a:gd name="T7" fmla="*/ 1842 h 1843"/>
                <a:gd name="T8" fmla="*/ 946 w 1842"/>
                <a:gd name="T9" fmla="*/ 948 h 1843"/>
                <a:gd name="T10" fmla="*/ 946 w 1842"/>
                <a:gd name="T11" fmla="*/ 951 h 1843"/>
                <a:gd name="T12" fmla="*/ 946 w 1842"/>
                <a:gd name="T13" fmla="*/ 978 h 1843"/>
                <a:gd name="T14" fmla="*/ 946 w 1842"/>
                <a:gd name="T15" fmla="*/ 1095 h 1843"/>
                <a:gd name="T16" fmla="*/ 946 w 1842"/>
                <a:gd name="T17" fmla="*/ 1269 h 1843"/>
                <a:gd name="T18" fmla="*/ 946 w 1842"/>
                <a:gd name="T19" fmla="*/ 1466 h 1843"/>
                <a:gd name="T20" fmla="*/ 946 w 1842"/>
                <a:gd name="T21" fmla="*/ 1649 h 1843"/>
                <a:gd name="T22" fmla="*/ 946 w 1842"/>
                <a:gd name="T23" fmla="*/ 1787 h 1843"/>
                <a:gd name="T24" fmla="*/ 946 w 1842"/>
                <a:gd name="T25" fmla="*/ 1843 h 1843"/>
                <a:gd name="T26" fmla="*/ 940 w 1842"/>
                <a:gd name="T27" fmla="*/ 1843 h 1843"/>
                <a:gd name="T28" fmla="*/ 946 w 1842"/>
                <a:gd name="T29" fmla="*/ 1843 h 1843"/>
                <a:gd name="T30" fmla="*/ 946 w 1842"/>
                <a:gd name="T31" fmla="*/ 948 h 1843"/>
                <a:gd name="T32" fmla="*/ 948 w 1842"/>
                <a:gd name="T33" fmla="*/ 947 h 1843"/>
                <a:gd name="T34" fmla="*/ 948 w 1842"/>
                <a:gd name="T35" fmla="*/ 947 h 1843"/>
                <a:gd name="T36" fmla="*/ 950 w 1842"/>
                <a:gd name="T37" fmla="*/ 947 h 1843"/>
                <a:gd name="T38" fmla="*/ 948 w 1842"/>
                <a:gd name="T39" fmla="*/ 947 h 1843"/>
                <a:gd name="T40" fmla="*/ 1841 w 1842"/>
                <a:gd name="T41" fmla="*/ 0 h 1843"/>
                <a:gd name="T42" fmla="*/ 1755 w 1842"/>
                <a:gd name="T43" fmla="*/ 12 h 1843"/>
                <a:gd name="T44" fmla="*/ 1755 w 1842"/>
                <a:gd name="T45" fmla="*/ 12 h 1843"/>
                <a:gd name="T46" fmla="*/ 1841 w 1842"/>
                <a:gd name="T47" fmla="*/ 0 h 1843"/>
                <a:gd name="T48" fmla="*/ 1841 w 1842"/>
                <a:gd name="T49" fmla="*/ 26 h 1843"/>
                <a:gd name="T50" fmla="*/ 1841 w 1842"/>
                <a:gd name="T51" fmla="*/ 136 h 1843"/>
                <a:gd name="T52" fmla="*/ 1841 w 1842"/>
                <a:gd name="T53" fmla="*/ 304 h 1843"/>
                <a:gd name="T54" fmla="*/ 1841 w 1842"/>
                <a:gd name="T55" fmla="*/ 498 h 1843"/>
                <a:gd name="T56" fmla="*/ 1841 w 1842"/>
                <a:gd name="T57" fmla="*/ 689 h 1843"/>
                <a:gd name="T58" fmla="*/ 1841 w 1842"/>
                <a:gd name="T59" fmla="*/ 845 h 1843"/>
                <a:gd name="T60" fmla="*/ 1841 w 1842"/>
                <a:gd name="T61" fmla="*/ 936 h 1843"/>
                <a:gd name="T62" fmla="*/ 1841 w 1842"/>
                <a:gd name="T63" fmla="*/ 947 h 1843"/>
                <a:gd name="T64" fmla="*/ 1842 w 1842"/>
                <a:gd name="T65" fmla="*/ 947 h 1843"/>
                <a:gd name="T66" fmla="*/ 1841 w 1842"/>
                <a:gd name="T67" fmla="*/ 0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2" h="1843">
                  <a:moveTo>
                    <a:pt x="0" y="1842"/>
                  </a:moveTo>
                  <a:cubicBezTo>
                    <a:pt x="0" y="1843"/>
                    <a:pt x="0" y="1843"/>
                    <a:pt x="0" y="1843"/>
                  </a:cubicBezTo>
                  <a:cubicBezTo>
                    <a:pt x="2" y="1843"/>
                    <a:pt x="2" y="1843"/>
                    <a:pt x="2" y="1843"/>
                  </a:cubicBezTo>
                  <a:cubicBezTo>
                    <a:pt x="1" y="1843"/>
                    <a:pt x="0" y="1842"/>
                    <a:pt x="0" y="1842"/>
                  </a:cubicBezTo>
                  <a:moveTo>
                    <a:pt x="946" y="948"/>
                  </a:moveTo>
                  <a:cubicBezTo>
                    <a:pt x="946" y="948"/>
                    <a:pt x="946" y="949"/>
                    <a:pt x="946" y="951"/>
                  </a:cubicBezTo>
                  <a:cubicBezTo>
                    <a:pt x="946" y="960"/>
                    <a:pt x="946" y="969"/>
                    <a:pt x="946" y="978"/>
                  </a:cubicBezTo>
                  <a:cubicBezTo>
                    <a:pt x="946" y="1017"/>
                    <a:pt x="946" y="1056"/>
                    <a:pt x="946" y="1095"/>
                  </a:cubicBezTo>
                  <a:cubicBezTo>
                    <a:pt x="946" y="1153"/>
                    <a:pt x="946" y="1211"/>
                    <a:pt x="946" y="1269"/>
                  </a:cubicBezTo>
                  <a:cubicBezTo>
                    <a:pt x="946" y="1335"/>
                    <a:pt x="946" y="1400"/>
                    <a:pt x="946" y="1466"/>
                  </a:cubicBezTo>
                  <a:cubicBezTo>
                    <a:pt x="946" y="1527"/>
                    <a:pt x="946" y="1588"/>
                    <a:pt x="946" y="1649"/>
                  </a:cubicBezTo>
                  <a:cubicBezTo>
                    <a:pt x="946" y="1695"/>
                    <a:pt x="946" y="1741"/>
                    <a:pt x="946" y="1787"/>
                  </a:cubicBezTo>
                  <a:cubicBezTo>
                    <a:pt x="946" y="1805"/>
                    <a:pt x="946" y="1824"/>
                    <a:pt x="946" y="1843"/>
                  </a:cubicBezTo>
                  <a:cubicBezTo>
                    <a:pt x="946" y="1843"/>
                    <a:pt x="944" y="1843"/>
                    <a:pt x="940" y="1843"/>
                  </a:cubicBezTo>
                  <a:cubicBezTo>
                    <a:pt x="946" y="1843"/>
                    <a:pt x="946" y="1843"/>
                    <a:pt x="946" y="1843"/>
                  </a:cubicBezTo>
                  <a:cubicBezTo>
                    <a:pt x="946" y="948"/>
                    <a:pt x="946" y="948"/>
                    <a:pt x="946" y="948"/>
                  </a:cubicBezTo>
                  <a:moveTo>
                    <a:pt x="948" y="947"/>
                  </a:moveTo>
                  <a:cubicBezTo>
                    <a:pt x="948" y="947"/>
                    <a:pt x="948" y="947"/>
                    <a:pt x="948" y="947"/>
                  </a:cubicBezTo>
                  <a:cubicBezTo>
                    <a:pt x="950" y="947"/>
                    <a:pt x="950" y="947"/>
                    <a:pt x="950" y="947"/>
                  </a:cubicBezTo>
                  <a:cubicBezTo>
                    <a:pt x="949" y="947"/>
                    <a:pt x="949" y="947"/>
                    <a:pt x="948" y="947"/>
                  </a:cubicBezTo>
                  <a:moveTo>
                    <a:pt x="1841" y="0"/>
                  </a:moveTo>
                  <a:cubicBezTo>
                    <a:pt x="1812" y="4"/>
                    <a:pt x="1784" y="8"/>
                    <a:pt x="1755" y="12"/>
                  </a:cubicBezTo>
                  <a:cubicBezTo>
                    <a:pt x="1755" y="12"/>
                    <a:pt x="1755" y="12"/>
                    <a:pt x="1755" y="12"/>
                  </a:cubicBezTo>
                  <a:cubicBezTo>
                    <a:pt x="1784" y="8"/>
                    <a:pt x="1813" y="4"/>
                    <a:pt x="1841" y="0"/>
                  </a:cubicBezTo>
                  <a:cubicBezTo>
                    <a:pt x="1841" y="9"/>
                    <a:pt x="1841" y="18"/>
                    <a:pt x="1841" y="26"/>
                  </a:cubicBezTo>
                  <a:cubicBezTo>
                    <a:pt x="1841" y="63"/>
                    <a:pt x="1841" y="100"/>
                    <a:pt x="1841" y="136"/>
                  </a:cubicBezTo>
                  <a:cubicBezTo>
                    <a:pt x="1841" y="192"/>
                    <a:pt x="1841" y="248"/>
                    <a:pt x="1841" y="304"/>
                  </a:cubicBezTo>
                  <a:cubicBezTo>
                    <a:pt x="1841" y="368"/>
                    <a:pt x="1841" y="433"/>
                    <a:pt x="1841" y="498"/>
                  </a:cubicBezTo>
                  <a:cubicBezTo>
                    <a:pt x="1841" y="562"/>
                    <a:pt x="1841" y="625"/>
                    <a:pt x="1841" y="689"/>
                  </a:cubicBezTo>
                  <a:cubicBezTo>
                    <a:pt x="1841" y="741"/>
                    <a:pt x="1841" y="793"/>
                    <a:pt x="1841" y="845"/>
                  </a:cubicBezTo>
                  <a:cubicBezTo>
                    <a:pt x="1841" y="875"/>
                    <a:pt x="1841" y="906"/>
                    <a:pt x="1841" y="936"/>
                  </a:cubicBezTo>
                  <a:cubicBezTo>
                    <a:pt x="1841" y="937"/>
                    <a:pt x="1841" y="947"/>
                    <a:pt x="1841" y="947"/>
                  </a:cubicBezTo>
                  <a:cubicBezTo>
                    <a:pt x="1842" y="947"/>
                    <a:pt x="1842" y="947"/>
                    <a:pt x="1842" y="947"/>
                  </a:cubicBezTo>
                  <a:cubicBezTo>
                    <a:pt x="1841" y="0"/>
                    <a:pt x="1841" y="0"/>
                    <a:pt x="1841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61"/>
            <p:cNvSpPr>
              <a:spLocks/>
            </p:cNvSpPr>
            <p:nvPr/>
          </p:nvSpPr>
          <p:spPr bwMode="auto">
            <a:xfrm>
              <a:off x="9512300" y="7183438"/>
              <a:ext cx="498475" cy="498475"/>
            </a:xfrm>
            <a:custGeom>
              <a:avLst/>
              <a:gdLst>
                <a:gd name="T0" fmla="*/ 1841 w 1841"/>
                <a:gd name="T1" fmla="*/ 0 h 1843"/>
                <a:gd name="T2" fmla="*/ 1755 w 1841"/>
                <a:gd name="T3" fmla="*/ 12 h 1843"/>
                <a:gd name="T4" fmla="*/ 1755 w 1841"/>
                <a:gd name="T5" fmla="*/ 861 h 1843"/>
                <a:gd name="T6" fmla="*/ 860 w 1841"/>
                <a:gd name="T7" fmla="*/ 861 h 1843"/>
                <a:gd name="T8" fmla="*/ 860 w 1841"/>
                <a:gd name="T9" fmla="*/ 1756 h 1843"/>
                <a:gd name="T10" fmla="*/ 0 w 1841"/>
                <a:gd name="T11" fmla="*/ 1756 h 1843"/>
                <a:gd name="T12" fmla="*/ 0 w 1841"/>
                <a:gd name="T13" fmla="*/ 1842 h 1843"/>
                <a:gd name="T14" fmla="*/ 2 w 1841"/>
                <a:gd name="T15" fmla="*/ 1843 h 1843"/>
                <a:gd name="T16" fmla="*/ 940 w 1841"/>
                <a:gd name="T17" fmla="*/ 1843 h 1843"/>
                <a:gd name="T18" fmla="*/ 946 w 1841"/>
                <a:gd name="T19" fmla="*/ 1843 h 1843"/>
                <a:gd name="T20" fmla="*/ 946 w 1841"/>
                <a:gd name="T21" fmla="*/ 1787 h 1843"/>
                <a:gd name="T22" fmla="*/ 946 w 1841"/>
                <a:gd name="T23" fmla="*/ 1649 h 1843"/>
                <a:gd name="T24" fmla="*/ 946 w 1841"/>
                <a:gd name="T25" fmla="*/ 1466 h 1843"/>
                <a:gd name="T26" fmla="*/ 946 w 1841"/>
                <a:gd name="T27" fmla="*/ 1269 h 1843"/>
                <a:gd name="T28" fmla="*/ 946 w 1841"/>
                <a:gd name="T29" fmla="*/ 1095 h 1843"/>
                <a:gd name="T30" fmla="*/ 946 w 1841"/>
                <a:gd name="T31" fmla="*/ 978 h 1843"/>
                <a:gd name="T32" fmla="*/ 946 w 1841"/>
                <a:gd name="T33" fmla="*/ 951 h 1843"/>
                <a:gd name="T34" fmla="*/ 946 w 1841"/>
                <a:gd name="T35" fmla="*/ 948 h 1843"/>
                <a:gd name="T36" fmla="*/ 946 w 1841"/>
                <a:gd name="T37" fmla="*/ 947 h 1843"/>
                <a:gd name="T38" fmla="*/ 948 w 1841"/>
                <a:gd name="T39" fmla="*/ 947 h 1843"/>
                <a:gd name="T40" fmla="*/ 948 w 1841"/>
                <a:gd name="T41" fmla="*/ 947 h 1843"/>
                <a:gd name="T42" fmla="*/ 950 w 1841"/>
                <a:gd name="T43" fmla="*/ 947 h 1843"/>
                <a:gd name="T44" fmla="*/ 1841 w 1841"/>
                <a:gd name="T45" fmla="*/ 947 h 1843"/>
                <a:gd name="T46" fmla="*/ 1841 w 1841"/>
                <a:gd name="T47" fmla="*/ 936 h 1843"/>
                <a:gd name="T48" fmla="*/ 1841 w 1841"/>
                <a:gd name="T49" fmla="*/ 845 h 1843"/>
                <a:gd name="T50" fmla="*/ 1841 w 1841"/>
                <a:gd name="T51" fmla="*/ 689 h 1843"/>
                <a:gd name="T52" fmla="*/ 1841 w 1841"/>
                <a:gd name="T53" fmla="*/ 498 h 1843"/>
                <a:gd name="T54" fmla="*/ 1841 w 1841"/>
                <a:gd name="T55" fmla="*/ 304 h 1843"/>
                <a:gd name="T56" fmla="*/ 1841 w 1841"/>
                <a:gd name="T57" fmla="*/ 136 h 1843"/>
                <a:gd name="T58" fmla="*/ 1841 w 1841"/>
                <a:gd name="T59" fmla="*/ 26 h 1843"/>
                <a:gd name="T60" fmla="*/ 1841 w 1841"/>
                <a:gd name="T61" fmla="*/ 0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41" h="1843">
                  <a:moveTo>
                    <a:pt x="1841" y="0"/>
                  </a:moveTo>
                  <a:cubicBezTo>
                    <a:pt x="1813" y="4"/>
                    <a:pt x="1784" y="8"/>
                    <a:pt x="1755" y="12"/>
                  </a:cubicBezTo>
                  <a:cubicBezTo>
                    <a:pt x="1755" y="861"/>
                    <a:pt x="1755" y="861"/>
                    <a:pt x="1755" y="861"/>
                  </a:cubicBezTo>
                  <a:cubicBezTo>
                    <a:pt x="860" y="861"/>
                    <a:pt x="860" y="861"/>
                    <a:pt x="860" y="861"/>
                  </a:cubicBezTo>
                  <a:cubicBezTo>
                    <a:pt x="860" y="1756"/>
                    <a:pt x="860" y="1756"/>
                    <a:pt x="860" y="1756"/>
                  </a:cubicBezTo>
                  <a:cubicBezTo>
                    <a:pt x="0" y="1756"/>
                    <a:pt x="0" y="1756"/>
                    <a:pt x="0" y="1756"/>
                  </a:cubicBezTo>
                  <a:cubicBezTo>
                    <a:pt x="0" y="1842"/>
                    <a:pt x="0" y="1842"/>
                    <a:pt x="0" y="1842"/>
                  </a:cubicBezTo>
                  <a:cubicBezTo>
                    <a:pt x="0" y="1842"/>
                    <a:pt x="1" y="1843"/>
                    <a:pt x="2" y="1843"/>
                  </a:cubicBezTo>
                  <a:cubicBezTo>
                    <a:pt x="940" y="1843"/>
                    <a:pt x="940" y="1843"/>
                    <a:pt x="940" y="1843"/>
                  </a:cubicBezTo>
                  <a:cubicBezTo>
                    <a:pt x="944" y="1843"/>
                    <a:pt x="946" y="1843"/>
                    <a:pt x="946" y="1843"/>
                  </a:cubicBezTo>
                  <a:cubicBezTo>
                    <a:pt x="946" y="1824"/>
                    <a:pt x="946" y="1805"/>
                    <a:pt x="946" y="1787"/>
                  </a:cubicBezTo>
                  <a:cubicBezTo>
                    <a:pt x="946" y="1741"/>
                    <a:pt x="946" y="1695"/>
                    <a:pt x="946" y="1649"/>
                  </a:cubicBezTo>
                  <a:cubicBezTo>
                    <a:pt x="946" y="1588"/>
                    <a:pt x="946" y="1527"/>
                    <a:pt x="946" y="1466"/>
                  </a:cubicBezTo>
                  <a:cubicBezTo>
                    <a:pt x="946" y="1400"/>
                    <a:pt x="946" y="1335"/>
                    <a:pt x="946" y="1269"/>
                  </a:cubicBezTo>
                  <a:cubicBezTo>
                    <a:pt x="946" y="1211"/>
                    <a:pt x="946" y="1153"/>
                    <a:pt x="946" y="1095"/>
                  </a:cubicBezTo>
                  <a:cubicBezTo>
                    <a:pt x="946" y="1056"/>
                    <a:pt x="946" y="1017"/>
                    <a:pt x="946" y="978"/>
                  </a:cubicBezTo>
                  <a:cubicBezTo>
                    <a:pt x="946" y="969"/>
                    <a:pt x="946" y="960"/>
                    <a:pt x="946" y="951"/>
                  </a:cubicBezTo>
                  <a:cubicBezTo>
                    <a:pt x="946" y="949"/>
                    <a:pt x="946" y="948"/>
                    <a:pt x="946" y="948"/>
                  </a:cubicBezTo>
                  <a:cubicBezTo>
                    <a:pt x="946" y="947"/>
                    <a:pt x="946" y="947"/>
                    <a:pt x="946" y="947"/>
                  </a:cubicBezTo>
                  <a:cubicBezTo>
                    <a:pt x="948" y="947"/>
                    <a:pt x="948" y="947"/>
                    <a:pt x="948" y="947"/>
                  </a:cubicBezTo>
                  <a:cubicBezTo>
                    <a:pt x="948" y="947"/>
                    <a:pt x="948" y="947"/>
                    <a:pt x="948" y="947"/>
                  </a:cubicBezTo>
                  <a:cubicBezTo>
                    <a:pt x="949" y="947"/>
                    <a:pt x="949" y="947"/>
                    <a:pt x="950" y="947"/>
                  </a:cubicBezTo>
                  <a:cubicBezTo>
                    <a:pt x="1841" y="947"/>
                    <a:pt x="1841" y="947"/>
                    <a:pt x="1841" y="947"/>
                  </a:cubicBezTo>
                  <a:cubicBezTo>
                    <a:pt x="1841" y="947"/>
                    <a:pt x="1841" y="937"/>
                    <a:pt x="1841" y="936"/>
                  </a:cubicBezTo>
                  <a:cubicBezTo>
                    <a:pt x="1841" y="906"/>
                    <a:pt x="1841" y="875"/>
                    <a:pt x="1841" y="845"/>
                  </a:cubicBezTo>
                  <a:cubicBezTo>
                    <a:pt x="1841" y="793"/>
                    <a:pt x="1841" y="741"/>
                    <a:pt x="1841" y="689"/>
                  </a:cubicBezTo>
                  <a:cubicBezTo>
                    <a:pt x="1841" y="625"/>
                    <a:pt x="1841" y="562"/>
                    <a:pt x="1841" y="498"/>
                  </a:cubicBezTo>
                  <a:cubicBezTo>
                    <a:pt x="1841" y="433"/>
                    <a:pt x="1841" y="368"/>
                    <a:pt x="1841" y="304"/>
                  </a:cubicBezTo>
                  <a:cubicBezTo>
                    <a:pt x="1841" y="248"/>
                    <a:pt x="1841" y="192"/>
                    <a:pt x="1841" y="136"/>
                  </a:cubicBezTo>
                  <a:cubicBezTo>
                    <a:pt x="1841" y="100"/>
                    <a:pt x="1841" y="63"/>
                    <a:pt x="1841" y="26"/>
                  </a:cubicBezTo>
                  <a:cubicBezTo>
                    <a:pt x="1841" y="18"/>
                    <a:pt x="1841" y="9"/>
                    <a:pt x="1841" y="0"/>
                  </a:cubicBezTo>
                </a:path>
              </a:pathLst>
            </a:custGeom>
            <a:solidFill>
              <a:srgbClr val="47A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62"/>
            <p:cNvSpPr>
              <a:spLocks/>
            </p:cNvSpPr>
            <p:nvPr/>
          </p:nvSpPr>
          <p:spPr bwMode="auto">
            <a:xfrm>
              <a:off x="9217025" y="6867525"/>
              <a:ext cx="873125" cy="827087"/>
            </a:xfrm>
            <a:custGeom>
              <a:avLst/>
              <a:gdLst>
                <a:gd name="T0" fmla="*/ 3157 w 3230"/>
                <a:gd name="T1" fmla="*/ 966 h 3057"/>
                <a:gd name="T2" fmla="*/ 2912 w 3230"/>
                <a:gd name="T3" fmla="*/ 918 h 3057"/>
                <a:gd name="T4" fmla="*/ 2464 w 3230"/>
                <a:gd name="T5" fmla="*/ 901 h 3057"/>
                <a:gd name="T6" fmla="*/ 1787 w 3230"/>
                <a:gd name="T7" fmla="*/ 1056 h 3057"/>
                <a:gd name="T8" fmla="*/ 1293 w 3230"/>
                <a:gd name="T9" fmla="*/ 1330 h 3057"/>
                <a:gd name="T10" fmla="*/ 1146 w 3230"/>
                <a:gd name="T11" fmla="*/ 1448 h 3057"/>
                <a:gd name="T12" fmla="*/ 1145 w 3230"/>
                <a:gd name="T13" fmla="*/ 1447 h 3057"/>
                <a:gd name="T14" fmla="*/ 1389 w 3230"/>
                <a:gd name="T15" fmla="*/ 1228 h 3057"/>
                <a:gd name="T16" fmla="*/ 1876 w 3230"/>
                <a:gd name="T17" fmla="*/ 936 h 3057"/>
                <a:gd name="T18" fmla="*/ 2012 w 3230"/>
                <a:gd name="T19" fmla="*/ 882 h 3057"/>
                <a:gd name="T20" fmla="*/ 2039 w 3230"/>
                <a:gd name="T21" fmla="*/ 871 h 3057"/>
                <a:gd name="T22" fmla="*/ 2039 w 3230"/>
                <a:gd name="T23" fmla="*/ 676 h 3057"/>
                <a:gd name="T24" fmla="*/ 2039 w 3230"/>
                <a:gd name="T25" fmla="*/ 315 h 3057"/>
                <a:gd name="T26" fmla="*/ 2039 w 3230"/>
                <a:gd name="T27" fmla="*/ 20 h 3057"/>
                <a:gd name="T28" fmla="*/ 1975 w 3230"/>
                <a:gd name="T29" fmla="*/ 0 h 3057"/>
                <a:gd name="T30" fmla="*/ 1804 w 3230"/>
                <a:gd name="T31" fmla="*/ 0 h 3057"/>
                <a:gd name="T32" fmla="*/ 1432 w 3230"/>
                <a:gd name="T33" fmla="*/ 0 h 3057"/>
                <a:gd name="T34" fmla="*/ 1102 w 3230"/>
                <a:gd name="T35" fmla="*/ 0 h 3057"/>
                <a:gd name="T36" fmla="*/ 1027 w 3230"/>
                <a:gd name="T37" fmla="*/ 4 h 3057"/>
                <a:gd name="T38" fmla="*/ 1027 w 3230"/>
                <a:gd name="T39" fmla="*/ 135 h 3057"/>
                <a:gd name="T40" fmla="*/ 1027 w 3230"/>
                <a:gd name="T41" fmla="*/ 490 h 3057"/>
                <a:gd name="T42" fmla="*/ 1027 w 3230"/>
                <a:gd name="T43" fmla="*/ 857 h 3057"/>
                <a:gd name="T44" fmla="*/ 1027 w 3230"/>
                <a:gd name="T45" fmla="*/ 1027 h 3057"/>
                <a:gd name="T46" fmla="*/ 860 w 3230"/>
                <a:gd name="T47" fmla="*/ 1027 h 3057"/>
                <a:gd name="T48" fmla="*/ 494 w 3230"/>
                <a:gd name="T49" fmla="*/ 1027 h 3057"/>
                <a:gd name="T50" fmla="*/ 139 w 3230"/>
                <a:gd name="T51" fmla="*/ 1027 h 3057"/>
                <a:gd name="T52" fmla="*/ 5 w 3230"/>
                <a:gd name="T53" fmla="*/ 1027 h 3057"/>
                <a:gd name="T54" fmla="*/ 0 w 3230"/>
                <a:gd name="T55" fmla="*/ 1091 h 3057"/>
                <a:gd name="T56" fmla="*/ 0 w 3230"/>
                <a:gd name="T57" fmla="*/ 1394 h 3057"/>
                <a:gd name="T58" fmla="*/ 0 w 3230"/>
                <a:gd name="T59" fmla="*/ 1782 h 3057"/>
                <a:gd name="T60" fmla="*/ 0 w 3230"/>
                <a:gd name="T61" fmla="*/ 2067 h 3057"/>
                <a:gd name="T62" fmla="*/ 70 w 3230"/>
                <a:gd name="T63" fmla="*/ 2113 h 3057"/>
                <a:gd name="T64" fmla="*/ 432 w 3230"/>
                <a:gd name="T65" fmla="*/ 2113 h 3057"/>
                <a:gd name="T66" fmla="*/ 619 w 3230"/>
                <a:gd name="T67" fmla="*/ 2113 h 3057"/>
                <a:gd name="T68" fmla="*/ 490 w 3230"/>
                <a:gd name="T69" fmla="*/ 2413 h 3057"/>
                <a:gd name="T70" fmla="*/ 417 w 3230"/>
                <a:gd name="T71" fmla="*/ 2666 h 3057"/>
                <a:gd name="T72" fmla="*/ 369 w 3230"/>
                <a:gd name="T73" fmla="*/ 2981 h 3057"/>
                <a:gd name="T74" fmla="*/ 416 w 3230"/>
                <a:gd name="T75" fmla="*/ 2934 h 3057"/>
                <a:gd name="T76" fmla="*/ 585 w 3230"/>
                <a:gd name="T77" fmla="*/ 2611 h 3057"/>
                <a:gd name="T78" fmla="*/ 812 w 3230"/>
                <a:gd name="T79" fmla="*/ 2277 h 3057"/>
                <a:gd name="T80" fmla="*/ 1018 w 3230"/>
                <a:gd name="T81" fmla="*/ 2038 h 3057"/>
                <a:gd name="T82" fmla="*/ 1219 w 3230"/>
                <a:gd name="T83" fmla="*/ 1842 h 3057"/>
                <a:gd name="T84" fmla="*/ 1610 w 3230"/>
                <a:gd name="T85" fmla="*/ 1541 h 3057"/>
                <a:gd name="T86" fmla="*/ 1835 w 3230"/>
                <a:gd name="T87" fmla="*/ 1404 h 3057"/>
                <a:gd name="T88" fmla="*/ 2116 w 3230"/>
                <a:gd name="T89" fmla="*/ 1264 h 3057"/>
                <a:gd name="T90" fmla="*/ 2329 w 3230"/>
                <a:gd name="T91" fmla="*/ 1178 h 3057"/>
                <a:gd name="T92" fmla="*/ 2690 w 3230"/>
                <a:gd name="T93" fmla="*/ 1069 h 3057"/>
                <a:gd name="T94" fmla="*/ 3230 w 3230"/>
                <a:gd name="T95" fmla="*/ 987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0" h="3057">
                  <a:moveTo>
                    <a:pt x="3220" y="984"/>
                  </a:moveTo>
                  <a:cubicBezTo>
                    <a:pt x="3199" y="978"/>
                    <a:pt x="3178" y="972"/>
                    <a:pt x="3157" y="966"/>
                  </a:cubicBezTo>
                  <a:cubicBezTo>
                    <a:pt x="3136" y="960"/>
                    <a:pt x="3114" y="956"/>
                    <a:pt x="3092" y="951"/>
                  </a:cubicBezTo>
                  <a:cubicBezTo>
                    <a:pt x="3033" y="937"/>
                    <a:pt x="2972" y="926"/>
                    <a:pt x="2912" y="918"/>
                  </a:cubicBezTo>
                  <a:cubicBezTo>
                    <a:pt x="2807" y="903"/>
                    <a:pt x="2701" y="896"/>
                    <a:pt x="2595" y="897"/>
                  </a:cubicBezTo>
                  <a:cubicBezTo>
                    <a:pt x="2551" y="897"/>
                    <a:pt x="2508" y="898"/>
                    <a:pt x="2464" y="901"/>
                  </a:cubicBezTo>
                  <a:cubicBezTo>
                    <a:pt x="2360" y="909"/>
                    <a:pt x="2256" y="923"/>
                    <a:pt x="2154" y="944"/>
                  </a:cubicBezTo>
                  <a:cubicBezTo>
                    <a:pt x="2029" y="971"/>
                    <a:pt x="1906" y="1008"/>
                    <a:pt x="1787" y="1056"/>
                  </a:cubicBezTo>
                  <a:cubicBezTo>
                    <a:pt x="1670" y="1103"/>
                    <a:pt x="1557" y="1160"/>
                    <a:pt x="1449" y="1226"/>
                  </a:cubicBezTo>
                  <a:cubicBezTo>
                    <a:pt x="1396" y="1258"/>
                    <a:pt x="1343" y="1293"/>
                    <a:pt x="1293" y="1330"/>
                  </a:cubicBezTo>
                  <a:cubicBezTo>
                    <a:pt x="1268" y="1348"/>
                    <a:pt x="1243" y="1367"/>
                    <a:pt x="1218" y="1387"/>
                  </a:cubicBezTo>
                  <a:cubicBezTo>
                    <a:pt x="1194" y="1406"/>
                    <a:pt x="1168" y="1425"/>
                    <a:pt x="1146" y="1448"/>
                  </a:cubicBezTo>
                  <a:cubicBezTo>
                    <a:pt x="1143" y="1451"/>
                    <a:pt x="1140" y="1454"/>
                    <a:pt x="1137" y="1458"/>
                  </a:cubicBezTo>
                  <a:cubicBezTo>
                    <a:pt x="1140" y="1454"/>
                    <a:pt x="1142" y="1451"/>
                    <a:pt x="1145" y="1447"/>
                  </a:cubicBezTo>
                  <a:cubicBezTo>
                    <a:pt x="1142" y="1450"/>
                    <a:pt x="1139" y="1453"/>
                    <a:pt x="1136" y="1455"/>
                  </a:cubicBezTo>
                  <a:cubicBezTo>
                    <a:pt x="1215" y="1374"/>
                    <a:pt x="1300" y="1298"/>
                    <a:pt x="1389" y="1228"/>
                  </a:cubicBezTo>
                  <a:cubicBezTo>
                    <a:pt x="1488" y="1150"/>
                    <a:pt x="1594" y="1080"/>
                    <a:pt x="1705" y="1020"/>
                  </a:cubicBezTo>
                  <a:cubicBezTo>
                    <a:pt x="1761" y="990"/>
                    <a:pt x="1818" y="962"/>
                    <a:pt x="1876" y="936"/>
                  </a:cubicBezTo>
                  <a:cubicBezTo>
                    <a:pt x="1906" y="923"/>
                    <a:pt x="1936" y="911"/>
                    <a:pt x="1966" y="899"/>
                  </a:cubicBezTo>
                  <a:cubicBezTo>
                    <a:pt x="1981" y="894"/>
                    <a:pt x="1996" y="888"/>
                    <a:pt x="2012" y="882"/>
                  </a:cubicBezTo>
                  <a:cubicBezTo>
                    <a:pt x="2019" y="880"/>
                    <a:pt x="2026" y="877"/>
                    <a:pt x="2034" y="875"/>
                  </a:cubicBezTo>
                  <a:cubicBezTo>
                    <a:pt x="2036" y="874"/>
                    <a:pt x="2039" y="874"/>
                    <a:pt x="2039" y="871"/>
                  </a:cubicBezTo>
                  <a:cubicBezTo>
                    <a:pt x="2039" y="836"/>
                    <a:pt x="2039" y="801"/>
                    <a:pt x="2039" y="766"/>
                  </a:cubicBezTo>
                  <a:cubicBezTo>
                    <a:pt x="2039" y="736"/>
                    <a:pt x="2039" y="706"/>
                    <a:pt x="2039" y="676"/>
                  </a:cubicBezTo>
                  <a:cubicBezTo>
                    <a:pt x="2039" y="621"/>
                    <a:pt x="2039" y="566"/>
                    <a:pt x="2039" y="511"/>
                  </a:cubicBezTo>
                  <a:cubicBezTo>
                    <a:pt x="2039" y="446"/>
                    <a:pt x="2039" y="380"/>
                    <a:pt x="2039" y="315"/>
                  </a:cubicBezTo>
                  <a:cubicBezTo>
                    <a:pt x="2039" y="256"/>
                    <a:pt x="2039" y="196"/>
                    <a:pt x="2039" y="136"/>
                  </a:cubicBezTo>
                  <a:cubicBezTo>
                    <a:pt x="2039" y="98"/>
                    <a:pt x="2039" y="59"/>
                    <a:pt x="2039" y="20"/>
                  </a:cubicBezTo>
                  <a:cubicBezTo>
                    <a:pt x="2039" y="14"/>
                    <a:pt x="2039" y="7"/>
                    <a:pt x="2039" y="0"/>
                  </a:cubicBezTo>
                  <a:cubicBezTo>
                    <a:pt x="2039" y="0"/>
                    <a:pt x="1981" y="0"/>
                    <a:pt x="1975" y="0"/>
                  </a:cubicBezTo>
                  <a:cubicBezTo>
                    <a:pt x="1959" y="0"/>
                    <a:pt x="1943" y="0"/>
                    <a:pt x="1927" y="0"/>
                  </a:cubicBezTo>
                  <a:cubicBezTo>
                    <a:pt x="1886" y="0"/>
                    <a:pt x="1845" y="0"/>
                    <a:pt x="1804" y="0"/>
                  </a:cubicBezTo>
                  <a:cubicBezTo>
                    <a:pt x="1745" y="0"/>
                    <a:pt x="1687" y="0"/>
                    <a:pt x="1628" y="0"/>
                  </a:cubicBezTo>
                  <a:cubicBezTo>
                    <a:pt x="1563" y="0"/>
                    <a:pt x="1498" y="0"/>
                    <a:pt x="1432" y="0"/>
                  </a:cubicBezTo>
                  <a:cubicBezTo>
                    <a:pt x="1370" y="0"/>
                    <a:pt x="1308" y="0"/>
                    <a:pt x="1246" y="0"/>
                  </a:cubicBezTo>
                  <a:cubicBezTo>
                    <a:pt x="1198" y="0"/>
                    <a:pt x="1150" y="0"/>
                    <a:pt x="1102" y="0"/>
                  </a:cubicBezTo>
                  <a:cubicBezTo>
                    <a:pt x="1078" y="0"/>
                    <a:pt x="1054" y="0"/>
                    <a:pt x="1030" y="0"/>
                  </a:cubicBezTo>
                  <a:cubicBezTo>
                    <a:pt x="1027" y="0"/>
                    <a:pt x="1027" y="0"/>
                    <a:pt x="1027" y="4"/>
                  </a:cubicBezTo>
                  <a:cubicBezTo>
                    <a:pt x="1027" y="12"/>
                    <a:pt x="1027" y="20"/>
                    <a:pt x="1027" y="28"/>
                  </a:cubicBezTo>
                  <a:cubicBezTo>
                    <a:pt x="1027" y="64"/>
                    <a:pt x="1027" y="100"/>
                    <a:pt x="1027" y="135"/>
                  </a:cubicBezTo>
                  <a:cubicBezTo>
                    <a:pt x="1027" y="190"/>
                    <a:pt x="1027" y="244"/>
                    <a:pt x="1027" y="298"/>
                  </a:cubicBezTo>
                  <a:cubicBezTo>
                    <a:pt x="1027" y="362"/>
                    <a:pt x="1027" y="426"/>
                    <a:pt x="1027" y="490"/>
                  </a:cubicBezTo>
                  <a:cubicBezTo>
                    <a:pt x="1027" y="555"/>
                    <a:pt x="1027" y="620"/>
                    <a:pt x="1027" y="685"/>
                  </a:cubicBezTo>
                  <a:cubicBezTo>
                    <a:pt x="1027" y="742"/>
                    <a:pt x="1027" y="800"/>
                    <a:pt x="1027" y="857"/>
                  </a:cubicBezTo>
                  <a:cubicBezTo>
                    <a:pt x="1027" y="898"/>
                    <a:pt x="1027" y="939"/>
                    <a:pt x="1027" y="980"/>
                  </a:cubicBezTo>
                  <a:cubicBezTo>
                    <a:pt x="1027" y="995"/>
                    <a:pt x="1027" y="1011"/>
                    <a:pt x="1027" y="1027"/>
                  </a:cubicBezTo>
                  <a:cubicBezTo>
                    <a:pt x="1027" y="1027"/>
                    <a:pt x="984" y="1027"/>
                    <a:pt x="982" y="1027"/>
                  </a:cubicBezTo>
                  <a:cubicBezTo>
                    <a:pt x="941" y="1027"/>
                    <a:pt x="901" y="1027"/>
                    <a:pt x="860" y="1027"/>
                  </a:cubicBezTo>
                  <a:cubicBezTo>
                    <a:pt x="803" y="1027"/>
                    <a:pt x="746" y="1027"/>
                    <a:pt x="689" y="1027"/>
                  </a:cubicBezTo>
                  <a:cubicBezTo>
                    <a:pt x="624" y="1027"/>
                    <a:pt x="559" y="1027"/>
                    <a:pt x="494" y="1027"/>
                  </a:cubicBezTo>
                  <a:cubicBezTo>
                    <a:pt x="430" y="1027"/>
                    <a:pt x="366" y="1027"/>
                    <a:pt x="302" y="1027"/>
                  </a:cubicBezTo>
                  <a:cubicBezTo>
                    <a:pt x="247" y="1027"/>
                    <a:pt x="193" y="1027"/>
                    <a:pt x="139" y="1027"/>
                  </a:cubicBezTo>
                  <a:cubicBezTo>
                    <a:pt x="102" y="1027"/>
                    <a:pt x="66" y="1027"/>
                    <a:pt x="30" y="1027"/>
                  </a:cubicBezTo>
                  <a:cubicBezTo>
                    <a:pt x="22" y="1027"/>
                    <a:pt x="13" y="1027"/>
                    <a:pt x="5" y="1027"/>
                  </a:cubicBezTo>
                  <a:cubicBezTo>
                    <a:pt x="2" y="1027"/>
                    <a:pt x="0" y="1026"/>
                    <a:pt x="0" y="1029"/>
                  </a:cubicBezTo>
                  <a:cubicBezTo>
                    <a:pt x="0" y="1050"/>
                    <a:pt x="0" y="1070"/>
                    <a:pt x="0" y="1091"/>
                  </a:cubicBezTo>
                  <a:cubicBezTo>
                    <a:pt x="0" y="1134"/>
                    <a:pt x="0" y="1177"/>
                    <a:pt x="0" y="1220"/>
                  </a:cubicBezTo>
                  <a:cubicBezTo>
                    <a:pt x="0" y="1278"/>
                    <a:pt x="0" y="1336"/>
                    <a:pt x="0" y="1394"/>
                  </a:cubicBezTo>
                  <a:cubicBezTo>
                    <a:pt x="0" y="1459"/>
                    <a:pt x="0" y="1524"/>
                    <a:pt x="0" y="1589"/>
                  </a:cubicBezTo>
                  <a:cubicBezTo>
                    <a:pt x="0" y="1653"/>
                    <a:pt x="0" y="1717"/>
                    <a:pt x="0" y="1782"/>
                  </a:cubicBezTo>
                  <a:cubicBezTo>
                    <a:pt x="0" y="1837"/>
                    <a:pt x="0" y="1893"/>
                    <a:pt x="0" y="1949"/>
                  </a:cubicBezTo>
                  <a:cubicBezTo>
                    <a:pt x="0" y="1988"/>
                    <a:pt x="0" y="2028"/>
                    <a:pt x="0" y="2067"/>
                  </a:cubicBezTo>
                  <a:cubicBezTo>
                    <a:pt x="0" y="2083"/>
                    <a:pt x="0" y="2098"/>
                    <a:pt x="0" y="2113"/>
                  </a:cubicBezTo>
                  <a:cubicBezTo>
                    <a:pt x="0" y="2113"/>
                    <a:pt x="67" y="2113"/>
                    <a:pt x="70" y="2113"/>
                  </a:cubicBezTo>
                  <a:cubicBezTo>
                    <a:pt x="126" y="2113"/>
                    <a:pt x="182" y="2113"/>
                    <a:pt x="238" y="2113"/>
                  </a:cubicBezTo>
                  <a:cubicBezTo>
                    <a:pt x="303" y="2113"/>
                    <a:pt x="368" y="2113"/>
                    <a:pt x="432" y="2113"/>
                  </a:cubicBezTo>
                  <a:cubicBezTo>
                    <a:pt x="482" y="2113"/>
                    <a:pt x="531" y="2113"/>
                    <a:pt x="581" y="2113"/>
                  </a:cubicBezTo>
                  <a:cubicBezTo>
                    <a:pt x="594" y="2113"/>
                    <a:pt x="606" y="2113"/>
                    <a:pt x="619" y="2113"/>
                  </a:cubicBezTo>
                  <a:cubicBezTo>
                    <a:pt x="589" y="2171"/>
                    <a:pt x="562" y="2230"/>
                    <a:pt x="537" y="2290"/>
                  </a:cubicBezTo>
                  <a:cubicBezTo>
                    <a:pt x="519" y="2330"/>
                    <a:pt x="504" y="2371"/>
                    <a:pt x="490" y="2413"/>
                  </a:cubicBezTo>
                  <a:cubicBezTo>
                    <a:pt x="472" y="2463"/>
                    <a:pt x="457" y="2514"/>
                    <a:pt x="442" y="2565"/>
                  </a:cubicBezTo>
                  <a:cubicBezTo>
                    <a:pt x="432" y="2598"/>
                    <a:pt x="424" y="2632"/>
                    <a:pt x="417" y="2666"/>
                  </a:cubicBezTo>
                  <a:cubicBezTo>
                    <a:pt x="410" y="2696"/>
                    <a:pt x="404" y="2725"/>
                    <a:pt x="399" y="2755"/>
                  </a:cubicBezTo>
                  <a:cubicBezTo>
                    <a:pt x="386" y="2830"/>
                    <a:pt x="376" y="2905"/>
                    <a:pt x="369" y="2981"/>
                  </a:cubicBezTo>
                  <a:cubicBezTo>
                    <a:pt x="366" y="3006"/>
                    <a:pt x="365" y="3032"/>
                    <a:pt x="364" y="3057"/>
                  </a:cubicBezTo>
                  <a:cubicBezTo>
                    <a:pt x="381" y="3016"/>
                    <a:pt x="398" y="2974"/>
                    <a:pt x="416" y="2934"/>
                  </a:cubicBezTo>
                  <a:cubicBezTo>
                    <a:pt x="439" y="2884"/>
                    <a:pt x="463" y="2834"/>
                    <a:pt x="488" y="2786"/>
                  </a:cubicBezTo>
                  <a:cubicBezTo>
                    <a:pt x="518" y="2726"/>
                    <a:pt x="551" y="2668"/>
                    <a:pt x="585" y="2611"/>
                  </a:cubicBezTo>
                  <a:cubicBezTo>
                    <a:pt x="628" y="2537"/>
                    <a:pt x="675" y="2466"/>
                    <a:pt x="724" y="2396"/>
                  </a:cubicBezTo>
                  <a:cubicBezTo>
                    <a:pt x="753" y="2356"/>
                    <a:pt x="782" y="2315"/>
                    <a:pt x="812" y="2277"/>
                  </a:cubicBezTo>
                  <a:cubicBezTo>
                    <a:pt x="844" y="2238"/>
                    <a:pt x="875" y="2199"/>
                    <a:pt x="908" y="2161"/>
                  </a:cubicBezTo>
                  <a:cubicBezTo>
                    <a:pt x="943" y="2119"/>
                    <a:pt x="980" y="2078"/>
                    <a:pt x="1018" y="2038"/>
                  </a:cubicBezTo>
                  <a:cubicBezTo>
                    <a:pt x="1051" y="2003"/>
                    <a:pt x="1086" y="1967"/>
                    <a:pt x="1121" y="1934"/>
                  </a:cubicBezTo>
                  <a:cubicBezTo>
                    <a:pt x="1153" y="1903"/>
                    <a:pt x="1186" y="1872"/>
                    <a:pt x="1219" y="1842"/>
                  </a:cubicBezTo>
                  <a:cubicBezTo>
                    <a:pt x="1279" y="1789"/>
                    <a:pt x="1340" y="1737"/>
                    <a:pt x="1404" y="1689"/>
                  </a:cubicBezTo>
                  <a:cubicBezTo>
                    <a:pt x="1471" y="1637"/>
                    <a:pt x="1539" y="1587"/>
                    <a:pt x="1610" y="1541"/>
                  </a:cubicBezTo>
                  <a:cubicBezTo>
                    <a:pt x="1649" y="1515"/>
                    <a:pt x="1689" y="1490"/>
                    <a:pt x="1728" y="1466"/>
                  </a:cubicBezTo>
                  <a:cubicBezTo>
                    <a:pt x="1763" y="1444"/>
                    <a:pt x="1799" y="1424"/>
                    <a:pt x="1835" y="1404"/>
                  </a:cubicBezTo>
                  <a:cubicBezTo>
                    <a:pt x="1899" y="1369"/>
                    <a:pt x="1963" y="1335"/>
                    <a:pt x="2029" y="1304"/>
                  </a:cubicBezTo>
                  <a:cubicBezTo>
                    <a:pt x="2058" y="1290"/>
                    <a:pt x="2087" y="1277"/>
                    <a:pt x="2116" y="1264"/>
                  </a:cubicBezTo>
                  <a:cubicBezTo>
                    <a:pt x="2139" y="1253"/>
                    <a:pt x="2162" y="1244"/>
                    <a:pt x="2185" y="1234"/>
                  </a:cubicBezTo>
                  <a:cubicBezTo>
                    <a:pt x="2232" y="1214"/>
                    <a:pt x="2280" y="1196"/>
                    <a:pt x="2329" y="1178"/>
                  </a:cubicBezTo>
                  <a:cubicBezTo>
                    <a:pt x="2380" y="1159"/>
                    <a:pt x="2431" y="1142"/>
                    <a:pt x="2483" y="1126"/>
                  </a:cubicBezTo>
                  <a:cubicBezTo>
                    <a:pt x="2552" y="1104"/>
                    <a:pt x="2621" y="1085"/>
                    <a:pt x="2690" y="1069"/>
                  </a:cubicBezTo>
                  <a:cubicBezTo>
                    <a:pt x="2814" y="1039"/>
                    <a:pt x="2939" y="1017"/>
                    <a:pt x="3066" y="1002"/>
                  </a:cubicBezTo>
                  <a:cubicBezTo>
                    <a:pt x="3120" y="995"/>
                    <a:pt x="3175" y="990"/>
                    <a:pt x="3230" y="987"/>
                  </a:cubicBezTo>
                  <a:cubicBezTo>
                    <a:pt x="3226" y="986"/>
                    <a:pt x="3223" y="985"/>
                    <a:pt x="3220" y="984"/>
                  </a:cubicBezTo>
                </a:path>
              </a:pathLst>
            </a:custGeom>
            <a:solidFill>
              <a:srgbClr val="F5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63"/>
            <p:cNvSpPr>
              <a:spLocks noEditPoints="1"/>
            </p:cNvSpPr>
            <p:nvPr/>
          </p:nvSpPr>
          <p:spPr bwMode="auto">
            <a:xfrm>
              <a:off x="9528175" y="6867525"/>
              <a:ext cx="239713" cy="388937"/>
            </a:xfrm>
            <a:custGeom>
              <a:avLst/>
              <a:gdLst>
                <a:gd name="T0" fmla="*/ 0 w 887"/>
                <a:gd name="T1" fmla="*/ 1439 h 1439"/>
                <a:gd name="T2" fmla="*/ 89 w 887"/>
                <a:gd name="T3" fmla="*/ 1354 h 1439"/>
                <a:gd name="T4" fmla="*/ 228 w 887"/>
                <a:gd name="T5" fmla="*/ 1235 h 1439"/>
                <a:gd name="T6" fmla="*/ 229 w 887"/>
                <a:gd name="T7" fmla="*/ 1234 h 1439"/>
                <a:gd name="T8" fmla="*/ 534 w 887"/>
                <a:gd name="T9" fmla="*/ 1030 h 1439"/>
                <a:gd name="T10" fmla="*/ 461 w 887"/>
                <a:gd name="T11" fmla="*/ 1073 h 1439"/>
                <a:gd name="T12" fmla="*/ 535 w 887"/>
                <a:gd name="T13" fmla="*/ 1030 h 1439"/>
                <a:gd name="T14" fmla="*/ 535 w 887"/>
                <a:gd name="T15" fmla="*/ 1030 h 1439"/>
                <a:gd name="T16" fmla="*/ 537 w 887"/>
                <a:gd name="T17" fmla="*/ 1029 h 1439"/>
                <a:gd name="T18" fmla="*/ 540 w 887"/>
                <a:gd name="T19" fmla="*/ 1027 h 1439"/>
                <a:gd name="T20" fmla="*/ 540 w 887"/>
                <a:gd name="T21" fmla="*/ 1027 h 1439"/>
                <a:gd name="T22" fmla="*/ 542 w 887"/>
                <a:gd name="T23" fmla="*/ 1026 h 1439"/>
                <a:gd name="T24" fmla="*/ 545 w 887"/>
                <a:gd name="T25" fmla="*/ 1024 h 1439"/>
                <a:gd name="T26" fmla="*/ 545 w 887"/>
                <a:gd name="T27" fmla="*/ 1024 h 1439"/>
                <a:gd name="T28" fmla="*/ 547 w 887"/>
                <a:gd name="T29" fmla="*/ 1023 h 1439"/>
                <a:gd name="T30" fmla="*/ 551 w 887"/>
                <a:gd name="T31" fmla="*/ 1021 h 1439"/>
                <a:gd name="T32" fmla="*/ 553 w 887"/>
                <a:gd name="T33" fmla="*/ 1020 h 1439"/>
                <a:gd name="T34" fmla="*/ 559 w 887"/>
                <a:gd name="T35" fmla="*/ 1017 h 1439"/>
                <a:gd name="T36" fmla="*/ 559 w 887"/>
                <a:gd name="T37" fmla="*/ 1017 h 1439"/>
                <a:gd name="T38" fmla="*/ 563 w 887"/>
                <a:gd name="T39" fmla="*/ 1014 h 1439"/>
                <a:gd name="T40" fmla="*/ 563 w 887"/>
                <a:gd name="T41" fmla="*/ 1014 h 1439"/>
                <a:gd name="T42" fmla="*/ 564 w 887"/>
                <a:gd name="T43" fmla="*/ 1014 h 1439"/>
                <a:gd name="T44" fmla="*/ 568 w 887"/>
                <a:gd name="T45" fmla="*/ 1012 h 1439"/>
                <a:gd name="T46" fmla="*/ 568 w 887"/>
                <a:gd name="T47" fmla="*/ 1012 h 1439"/>
                <a:gd name="T48" fmla="*/ 568 w 887"/>
                <a:gd name="T49" fmla="*/ 1012 h 1439"/>
                <a:gd name="T50" fmla="*/ 571 w 887"/>
                <a:gd name="T51" fmla="*/ 1010 h 1439"/>
                <a:gd name="T52" fmla="*/ 571 w 887"/>
                <a:gd name="T53" fmla="*/ 1010 h 1439"/>
                <a:gd name="T54" fmla="*/ 574 w 887"/>
                <a:gd name="T55" fmla="*/ 1009 h 1439"/>
                <a:gd name="T56" fmla="*/ 713 w 887"/>
                <a:gd name="T57" fmla="*/ 941 h 1439"/>
                <a:gd name="T58" fmla="*/ 713 w 887"/>
                <a:gd name="T59" fmla="*/ 941 h 1439"/>
                <a:gd name="T60" fmla="*/ 724 w 887"/>
                <a:gd name="T61" fmla="*/ 936 h 1439"/>
                <a:gd name="T62" fmla="*/ 730 w 887"/>
                <a:gd name="T63" fmla="*/ 934 h 1439"/>
                <a:gd name="T64" fmla="*/ 731 w 887"/>
                <a:gd name="T65" fmla="*/ 933 h 1439"/>
                <a:gd name="T66" fmla="*/ 821 w 887"/>
                <a:gd name="T67" fmla="*/ 897 h 1439"/>
                <a:gd name="T68" fmla="*/ 797 w 887"/>
                <a:gd name="T69" fmla="*/ 906 h 1439"/>
                <a:gd name="T70" fmla="*/ 821 w 887"/>
                <a:gd name="T71" fmla="*/ 897 h 1439"/>
                <a:gd name="T72" fmla="*/ 882 w 887"/>
                <a:gd name="T73" fmla="*/ 875 h 1439"/>
                <a:gd name="T74" fmla="*/ 856 w 887"/>
                <a:gd name="T75" fmla="*/ 884 h 1439"/>
                <a:gd name="T76" fmla="*/ 887 w 887"/>
                <a:gd name="T77" fmla="*/ 0 h 1439"/>
                <a:gd name="T78" fmla="*/ 887 w 887"/>
                <a:gd name="T79" fmla="*/ 0 h 1439"/>
                <a:gd name="T80" fmla="*/ 887 w 887"/>
                <a:gd name="T81" fmla="*/ 136 h 1439"/>
                <a:gd name="T82" fmla="*/ 887 w 887"/>
                <a:gd name="T83" fmla="*/ 511 h 1439"/>
                <a:gd name="T84" fmla="*/ 887 w 887"/>
                <a:gd name="T85" fmla="*/ 766 h 1439"/>
                <a:gd name="T86" fmla="*/ 887 w 887"/>
                <a:gd name="T87" fmla="*/ 873 h 1439"/>
                <a:gd name="T88" fmla="*/ 887 w 887"/>
                <a:gd name="T89" fmla="*/ 771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7" h="1439">
                  <a:moveTo>
                    <a:pt x="228" y="1235"/>
                  </a:moveTo>
                  <a:cubicBezTo>
                    <a:pt x="148" y="1298"/>
                    <a:pt x="72" y="1367"/>
                    <a:pt x="0" y="1439"/>
                  </a:cubicBezTo>
                  <a:cubicBezTo>
                    <a:pt x="0" y="1439"/>
                    <a:pt x="0" y="1439"/>
                    <a:pt x="0" y="1439"/>
                  </a:cubicBezTo>
                  <a:cubicBezTo>
                    <a:pt x="29" y="1410"/>
                    <a:pt x="58" y="1382"/>
                    <a:pt x="89" y="1354"/>
                  </a:cubicBezTo>
                  <a:cubicBezTo>
                    <a:pt x="105" y="1340"/>
                    <a:pt x="105" y="1340"/>
                    <a:pt x="105" y="1340"/>
                  </a:cubicBezTo>
                  <a:cubicBezTo>
                    <a:pt x="144" y="1303"/>
                    <a:pt x="186" y="1269"/>
                    <a:pt x="228" y="1235"/>
                  </a:cubicBezTo>
                  <a:moveTo>
                    <a:pt x="229" y="1234"/>
                  </a:moveTo>
                  <a:cubicBezTo>
                    <a:pt x="229" y="1234"/>
                    <a:pt x="229" y="1234"/>
                    <a:pt x="229" y="1234"/>
                  </a:cubicBezTo>
                  <a:cubicBezTo>
                    <a:pt x="229" y="1234"/>
                    <a:pt x="229" y="1234"/>
                    <a:pt x="229" y="1234"/>
                  </a:cubicBezTo>
                  <a:moveTo>
                    <a:pt x="534" y="1030"/>
                  </a:moveTo>
                  <a:cubicBezTo>
                    <a:pt x="431" y="1088"/>
                    <a:pt x="333" y="1153"/>
                    <a:pt x="241" y="1225"/>
                  </a:cubicBezTo>
                  <a:cubicBezTo>
                    <a:pt x="311" y="1170"/>
                    <a:pt x="385" y="1119"/>
                    <a:pt x="461" y="1073"/>
                  </a:cubicBezTo>
                  <a:cubicBezTo>
                    <a:pt x="485" y="1058"/>
                    <a:pt x="510" y="1044"/>
                    <a:pt x="534" y="1030"/>
                  </a:cubicBezTo>
                  <a:moveTo>
                    <a:pt x="535" y="1030"/>
                  </a:moveTo>
                  <a:cubicBezTo>
                    <a:pt x="535" y="1030"/>
                    <a:pt x="534" y="1030"/>
                    <a:pt x="534" y="1030"/>
                  </a:cubicBezTo>
                  <a:cubicBezTo>
                    <a:pt x="534" y="1030"/>
                    <a:pt x="535" y="1030"/>
                    <a:pt x="535" y="1030"/>
                  </a:cubicBezTo>
                  <a:moveTo>
                    <a:pt x="538" y="1028"/>
                  </a:moveTo>
                  <a:cubicBezTo>
                    <a:pt x="537" y="1029"/>
                    <a:pt x="537" y="1029"/>
                    <a:pt x="537" y="1029"/>
                  </a:cubicBezTo>
                  <a:cubicBezTo>
                    <a:pt x="537" y="1029"/>
                    <a:pt x="537" y="1029"/>
                    <a:pt x="538" y="1028"/>
                  </a:cubicBezTo>
                  <a:moveTo>
                    <a:pt x="540" y="1027"/>
                  </a:moveTo>
                  <a:cubicBezTo>
                    <a:pt x="540" y="1027"/>
                    <a:pt x="540" y="1027"/>
                    <a:pt x="540" y="1027"/>
                  </a:cubicBezTo>
                  <a:cubicBezTo>
                    <a:pt x="540" y="1027"/>
                    <a:pt x="540" y="1027"/>
                    <a:pt x="540" y="1027"/>
                  </a:cubicBezTo>
                  <a:moveTo>
                    <a:pt x="542" y="1026"/>
                  </a:moveTo>
                  <a:cubicBezTo>
                    <a:pt x="542" y="1026"/>
                    <a:pt x="542" y="1026"/>
                    <a:pt x="542" y="1026"/>
                  </a:cubicBezTo>
                  <a:cubicBezTo>
                    <a:pt x="542" y="1026"/>
                    <a:pt x="542" y="1026"/>
                    <a:pt x="542" y="1026"/>
                  </a:cubicBezTo>
                  <a:moveTo>
                    <a:pt x="545" y="1024"/>
                  </a:moveTo>
                  <a:cubicBezTo>
                    <a:pt x="545" y="1024"/>
                    <a:pt x="545" y="1024"/>
                    <a:pt x="545" y="1025"/>
                  </a:cubicBezTo>
                  <a:cubicBezTo>
                    <a:pt x="545" y="1024"/>
                    <a:pt x="545" y="1024"/>
                    <a:pt x="545" y="1024"/>
                  </a:cubicBezTo>
                  <a:moveTo>
                    <a:pt x="551" y="1021"/>
                  </a:moveTo>
                  <a:cubicBezTo>
                    <a:pt x="550" y="1022"/>
                    <a:pt x="548" y="1022"/>
                    <a:pt x="547" y="1023"/>
                  </a:cubicBezTo>
                  <a:cubicBezTo>
                    <a:pt x="548" y="1023"/>
                    <a:pt x="549" y="1022"/>
                    <a:pt x="549" y="1022"/>
                  </a:cubicBezTo>
                  <a:cubicBezTo>
                    <a:pt x="550" y="1022"/>
                    <a:pt x="551" y="1021"/>
                    <a:pt x="551" y="1021"/>
                  </a:cubicBezTo>
                  <a:moveTo>
                    <a:pt x="559" y="1017"/>
                  </a:moveTo>
                  <a:cubicBezTo>
                    <a:pt x="557" y="1018"/>
                    <a:pt x="555" y="1019"/>
                    <a:pt x="553" y="1020"/>
                  </a:cubicBezTo>
                  <a:cubicBezTo>
                    <a:pt x="552" y="1020"/>
                    <a:pt x="552" y="1020"/>
                    <a:pt x="552" y="1021"/>
                  </a:cubicBezTo>
                  <a:cubicBezTo>
                    <a:pt x="554" y="1019"/>
                    <a:pt x="556" y="1018"/>
                    <a:pt x="559" y="1017"/>
                  </a:cubicBezTo>
                  <a:moveTo>
                    <a:pt x="561" y="1016"/>
                  </a:moveTo>
                  <a:cubicBezTo>
                    <a:pt x="560" y="1016"/>
                    <a:pt x="559" y="1016"/>
                    <a:pt x="559" y="1017"/>
                  </a:cubicBezTo>
                  <a:cubicBezTo>
                    <a:pt x="559" y="1016"/>
                    <a:pt x="560" y="1016"/>
                    <a:pt x="561" y="1016"/>
                  </a:cubicBezTo>
                  <a:moveTo>
                    <a:pt x="563" y="1014"/>
                  </a:moveTo>
                  <a:cubicBezTo>
                    <a:pt x="563" y="1015"/>
                    <a:pt x="562" y="1015"/>
                    <a:pt x="561" y="1016"/>
                  </a:cubicBezTo>
                  <a:cubicBezTo>
                    <a:pt x="562" y="1015"/>
                    <a:pt x="563" y="1015"/>
                    <a:pt x="563" y="1014"/>
                  </a:cubicBezTo>
                  <a:moveTo>
                    <a:pt x="565" y="1013"/>
                  </a:moveTo>
                  <a:cubicBezTo>
                    <a:pt x="565" y="1014"/>
                    <a:pt x="564" y="1014"/>
                    <a:pt x="564" y="1014"/>
                  </a:cubicBezTo>
                  <a:cubicBezTo>
                    <a:pt x="564" y="1014"/>
                    <a:pt x="565" y="1014"/>
                    <a:pt x="565" y="1013"/>
                  </a:cubicBezTo>
                  <a:moveTo>
                    <a:pt x="568" y="1012"/>
                  </a:moveTo>
                  <a:cubicBezTo>
                    <a:pt x="567" y="1012"/>
                    <a:pt x="566" y="1013"/>
                    <a:pt x="566" y="1013"/>
                  </a:cubicBezTo>
                  <a:cubicBezTo>
                    <a:pt x="566" y="1013"/>
                    <a:pt x="567" y="1012"/>
                    <a:pt x="568" y="1012"/>
                  </a:cubicBezTo>
                  <a:moveTo>
                    <a:pt x="570" y="1011"/>
                  </a:moveTo>
                  <a:cubicBezTo>
                    <a:pt x="569" y="1011"/>
                    <a:pt x="569" y="1011"/>
                    <a:pt x="568" y="1012"/>
                  </a:cubicBezTo>
                  <a:cubicBezTo>
                    <a:pt x="569" y="1011"/>
                    <a:pt x="569" y="1011"/>
                    <a:pt x="570" y="1011"/>
                  </a:cubicBezTo>
                  <a:moveTo>
                    <a:pt x="571" y="1010"/>
                  </a:moveTo>
                  <a:cubicBezTo>
                    <a:pt x="571" y="1010"/>
                    <a:pt x="571" y="1010"/>
                    <a:pt x="571" y="1010"/>
                  </a:cubicBezTo>
                  <a:cubicBezTo>
                    <a:pt x="571" y="1010"/>
                    <a:pt x="571" y="1010"/>
                    <a:pt x="571" y="1010"/>
                  </a:cubicBezTo>
                  <a:moveTo>
                    <a:pt x="574" y="1009"/>
                  </a:moveTo>
                  <a:cubicBezTo>
                    <a:pt x="574" y="1009"/>
                    <a:pt x="574" y="1009"/>
                    <a:pt x="574" y="1009"/>
                  </a:cubicBezTo>
                  <a:cubicBezTo>
                    <a:pt x="574" y="1009"/>
                    <a:pt x="574" y="1009"/>
                    <a:pt x="574" y="1009"/>
                  </a:cubicBezTo>
                  <a:moveTo>
                    <a:pt x="713" y="941"/>
                  </a:moveTo>
                  <a:cubicBezTo>
                    <a:pt x="713" y="941"/>
                    <a:pt x="713" y="941"/>
                    <a:pt x="713" y="941"/>
                  </a:cubicBezTo>
                  <a:cubicBezTo>
                    <a:pt x="713" y="941"/>
                    <a:pt x="713" y="941"/>
                    <a:pt x="713" y="941"/>
                  </a:cubicBezTo>
                  <a:moveTo>
                    <a:pt x="730" y="934"/>
                  </a:moveTo>
                  <a:cubicBezTo>
                    <a:pt x="728" y="934"/>
                    <a:pt x="726" y="935"/>
                    <a:pt x="724" y="936"/>
                  </a:cubicBezTo>
                  <a:cubicBezTo>
                    <a:pt x="721" y="938"/>
                    <a:pt x="717" y="939"/>
                    <a:pt x="714" y="941"/>
                  </a:cubicBezTo>
                  <a:cubicBezTo>
                    <a:pt x="719" y="938"/>
                    <a:pt x="725" y="936"/>
                    <a:pt x="730" y="934"/>
                  </a:cubicBezTo>
                  <a:moveTo>
                    <a:pt x="732" y="933"/>
                  </a:moveTo>
                  <a:cubicBezTo>
                    <a:pt x="731" y="933"/>
                    <a:pt x="731" y="933"/>
                    <a:pt x="731" y="933"/>
                  </a:cubicBezTo>
                  <a:cubicBezTo>
                    <a:pt x="731" y="933"/>
                    <a:pt x="731" y="933"/>
                    <a:pt x="732" y="933"/>
                  </a:cubicBezTo>
                  <a:moveTo>
                    <a:pt x="821" y="897"/>
                  </a:moveTo>
                  <a:cubicBezTo>
                    <a:pt x="819" y="898"/>
                    <a:pt x="816" y="899"/>
                    <a:pt x="814" y="899"/>
                  </a:cubicBezTo>
                  <a:cubicBezTo>
                    <a:pt x="808" y="902"/>
                    <a:pt x="803" y="904"/>
                    <a:pt x="797" y="906"/>
                  </a:cubicBezTo>
                  <a:cubicBezTo>
                    <a:pt x="804" y="903"/>
                    <a:pt x="812" y="900"/>
                    <a:pt x="819" y="897"/>
                  </a:cubicBezTo>
                  <a:cubicBezTo>
                    <a:pt x="820" y="897"/>
                    <a:pt x="821" y="897"/>
                    <a:pt x="821" y="897"/>
                  </a:cubicBezTo>
                  <a:moveTo>
                    <a:pt x="882" y="875"/>
                  </a:moveTo>
                  <a:cubicBezTo>
                    <a:pt x="882" y="875"/>
                    <a:pt x="882" y="875"/>
                    <a:pt x="882" y="875"/>
                  </a:cubicBezTo>
                  <a:cubicBezTo>
                    <a:pt x="874" y="877"/>
                    <a:pt x="867" y="880"/>
                    <a:pt x="860" y="882"/>
                  </a:cubicBezTo>
                  <a:cubicBezTo>
                    <a:pt x="858" y="883"/>
                    <a:pt x="857" y="883"/>
                    <a:pt x="856" y="884"/>
                  </a:cubicBezTo>
                  <a:cubicBezTo>
                    <a:pt x="864" y="881"/>
                    <a:pt x="873" y="878"/>
                    <a:pt x="882" y="875"/>
                  </a:cubicBezTo>
                  <a:moveTo>
                    <a:pt x="887" y="0"/>
                  </a:moveTo>
                  <a:cubicBezTo>
                    <a:pt x="878" y="0"/>
                    <a:pt x="878" y="0"/>
                    <a:pt x="878" y="0"/>
                  </a:cubicBezTo>
                  <a:cubicBezTo>
                    <a:pt x="884" y="0"/>
                    <a:pt x="887" y="0"/>
                    <a:pt x="887" y="0"/>
                  </a:cubicBezTo>
                  <a:cubicBezTo>
                    <a:pt x="887" y="7"/>
                    <a:pt x="887" y="14"/>
                    <a:pt x="887" y="20"/>
                  </a:cubicBezTo>
                  <a:cubicBezTo>
                    <a:pt x="887" y="59"/>
                    <a:pt x="887" y="98"/>
                    <a:pt x="887" y="136"/>
                  </a:cubicBezTo>
                  <a:cubicBezTo>
                    <a:pt x="887" y="196"/>
                    <a:pt x="887" y="256"/>
                    <a:pt x="887" y="315"/>
                  </a:cubicBezTo>
                  <a:cubicBezTo>
                    <a:pt x="887" y="380"/>
                    <a:pt x="887" y="446"/>
                    <a:pt x="887" y="511"/>
                  </a:cubicBezTo>
                  <a:cubicBezTo>
                    <a:pt x="887" y="566"/>
                    <a:pt x="887" y="621"/>
                    <a:pt x="887" y="676"/>
                  </a:cubicBezTo>
                  <a:cubicBezTo>
                    <a:pt x="887" y="706"/>
                    <a:pt x="887" y="736"/>
                    <a:pt x="887" y="766"/>
                  </a:cubicBezTo>
                  <a:cubicBezTo>
                    <a:pt x="887" y="801"/>
                    <a:pt x="887" y="836"/>
                    <a:pt x="887" y="871"/>
                  </a:cubicBezTo>
                  <a:cubicBezTo>
                    <a:pt x="887" y="872"/>
                    <a:pt x="887" y="872"/>
                    <a:pt x="887" y="873"/>
                  </a:cubicBezTo>
                  <a:cubicBezTo>
                    <a:pt x="887" y="873"/>
                    <a:pt x="887" y="873"/>
                    <a:pt x="887" y="873"/>
                  </a:cubicBezTo>
                  <a:cubicBezTo>
                    <a:pt x="887" y="771"/>
                    <a:pt x="887" y="771"/>
                    <a:pt x="887" y="771"/>
                  </a:cubicBezTo>
                  <a:cubicBezTo>
                    <a:pt x="887" y="0"/>
                    <a:pt x="887" y="0"/>
                    <a:pt x="887" y="0"/>
                  </a:cubicBezTo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64"/>
            <p:cNvSpPr>
              <a:spLocks/>
            </p:cNvSpPr>
            <p:nvPr/>
          </p:nvSpPr>
          <p:spPr bwMode="auto">
            <a:xfrm>
              <a:off x="9528175" y="6867525"/>
              <a:ext cx="239713" cy="388937"/>
            </a:xfrm>
            <a:custGeom>
              <a:avLst/>
              <a:gdLst>
                <a:gd name="T0" fmla="*/ 823 w 887"/>
                <a:gd name="T1" fmla="*/ 0 h 1439"/>
                <a:gd name="T2" fmla="*/ 816 w 887"/>
                <a:gd name="T3" fmla="*/ 0 h 1439"/>
                <a:gd name="T4" fmla="*/ 780 w 887"/>
                <a:gd name="T5" fmla="*/ 818 h 1439"/>
                <a:gd name="T6" fmla="*/ 291 w 887"/>
                <a:gd name="T7" fmla="*/ 1141 h 1439"/>
                <a:gd name="T8" fmla="*/ 182 w 887"/>
                <a:gd name="T9" fmla="*/ 1241 h 1439"/>
                <a:gd name="T10" fmla="*/ 169 w 887"/>
                <a:gd name="T11" fmla="*/ 1254 h 1439"/>
                <a:gd name="T12" fmla="*/ 130 w 887"/>
                <a:gd name="T13" fmla="*/ 1293 h 1439"/>
                <a:gd name="T14" fmla="*/ 105 w 887"/>
                <a:gd name="T15" fmla="*/ 1320 h 1439"/>
                <a:gd name="T16" fmla="*/ 0 w 887"/>
                <a:gd name="T17" fmla="*/ 1439 h 1439"/>
                <a:gd name="T18" fmla="*/ 229 w 887"/>
                <a:gd name="T19" fmla="*/ 1234 h 1439"/>
                <a:gd name="T20" fmla="*/ 239 w 887"/>
                <a:gd name="T21" fmla="*/ 1226 h 1439"/>
                <a:gd name="T22" fmla="*/ 534 w 887"/>
                <a:gd name="T23" fmla="*/ 1030 h 1439"/>
                <a:gd name="T24" fmla="*/ 535 w 887"/>
                <a:gd name="T25" fmla="*/ 1030 h 1439"/>
                <a:gd name="T26" fmla="*/ 538 w 887"/>
                <a:gd name="T27" fmla="*/ 1028 h 1439"/>
                <a:gd name="T28" fmla="*/ 540 w 887"/>
                <a:gd name="T29" fmla="*/ 1027 h 1439"/>
                <a:gd name="T30" fmla="*/ 542 w 887"/>
                <a:gd name="T31" fmla="*/ 1026 h 1439"/>
                <a:gd name="T32" fmla="*/ 545 w 887"/>
                <a:gd name="T33" fmla="*/ 1024 h 1439"/>
                <a:gd name="T34" fmla="*/ 551 w 887"/>
                <a:gd name="T35" fmla="*/ 1021 h 1439"/>
                <a:gd name="T36" fmla="*/ 553 w 887"/>
                <a:gd name="T37" fmla="*/ 1020 h 1439"/>
                <a:gd name="T38" fmla="*/ 559 w 887"/>
                <a:gd name="T39" fmla="*/ 1017 h 1439"/>
                <a:gd name="T40" fmla="*/ 561 w 887"/>
                <a:gd name="T41" fmla="*/ 1016 h 1439"/>
                <a:gd name="T42" fmla="*/ 564 w 887"/>
                <a:gd name="T43" fmla="*/ 1014 h 1439"/>
                <a:gd name="T44" fmla="*/ 566 w 887"/>
                <a:gd name="T45" fmla="*/ 1013 h 1439"/>
                <a:gd name="T46" fmla="*/ 568 w 887"/>
                <a:gd name="T47" fmla="*/ 1012 h 1439"/>
                <a:gd name="T48" fmla="*/ 571 w 887"/>
                <a:gd name="T49" fmla="*/ 1010 h 1439"/>
                <a:gd name="T50" fmla="*/ 574 w 887"/>
                <a:gd name="T51" fmla="*/ 1009 h 1439"/>
                <a:gd name="T52" fmla="*/ 701 w 887"/>
                <a:gd name="T53" fmla="*/ 946 h 1439"/>
                <a:gd name="T54" fmla="*/ 713 w 887"/>
                <a:gd name="T55" fmla="*/ 941 h 1439"/>
                <a:gd name="T56" fmla="*/ 724 w 887"/>
                <a:gd name="T57" fmla="*/ 936 h 1439"/>
                <a:gd name="T58" fmla="*/ 731 w 887"/>
                <a:gd name="T59" fmla="*/ 933 h 1439"/>
                <a:gd name="T60" fmla="*/ 797 w 887"/>
                <a:gd name="T61" fmla="*/ 906 h 1439"/>
                <a:gd name="T62" fmla="*/ 821 w 887"/>
                <a:gd name="T63" fmla="*/ 897 h 1439"/>
                <a:gd name="T64" fmla="*/ 860 w 887"/>
                <a:gd name="T65" fmla="*/ 882 h 1439"/>
                <a:gd name="T66" fmla="*/ 882 w 887"/>
                <a:gd name="T67" fmla="*/ 875 h 1439"/>
                <a:gd name="T68" fmla="*/ 887 w 887"/>
                <a:gd name="T69" fmla="*/ 871 h 1439"/>
                <a:gd name="T70" fmla="*/ 887 w 887"/>
                <a:gd name="T71" fmla="*/ 676 h 1439"/>
                <a:gd name="T72" fmla="*/ 887 w 887"/>
                <a:gd name="T73" fmla="*/ 315 h 1439"/>
                <a:gd name="T74" fmla="*/ 887 w 887"/>
                <a:gd name="T75" fmla="*/ 20 h 1439"/>
                <a:gd name="T76" fmla="*/ 878 w 887"/>
                <a:gd name="T77" fmla="*/ 0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7" h="1439">
                  <a:moveTo>
                    <a:pt x="878" y="0"/>
                  </a:moveTo>
                  <a:cubicBezTo>
                    <a:pt x="823" y="0"/>
                    <a:pt x="823" y="0"/>
                    <a:pt x="823" y="0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821" y="0"/>
                    <a:pt x="818" y="0"/>
                    <a:pt x="816" y="0"/>
                  </a:cubicBezTo>
                  <a:cubicBezTo>
                    <a:pt x="816" y="801"/>
                    <a:pt x="816" y="801"/>
                    <a:pt x="816" y="801"/>
                  </a:cubicBezTo>
                  <a:cubicBezTo>
                    <a:pt x="804" y="807"/>
                    <a:pt x="792" y="813"/>
                    <a:pt x="780" y="818"/>
                  </a:cubicBezTo>
                  <a:cubicBezTo>
                    <a:pt x="693" y="862"/>
                    <a:pt x="608" y="911"/>
                    <a:pt x="526" y="965"/>
                  </a:cubicBezTo>
                  <a:cubicBezTo>
                    <a:pt x="444" y="1019"/>
                    <a:pt x="366" y="1078"/>
                    <a:pt x="291" y="1141"/>
                  </a:cubicBezTo>
                  <a:cubicBezTo>
                    <a:pt x="236" y="1190"/>
                    <a:pt x="236" y="1190"/>
                    <a:pt x="236" y="1190"/>
                  </a:cubicBezTo>
                  <a:cubicBezTo>
                    <a:pt x="182" y="1241"/>
                    <a:pt x="182" y="1241"/>
                    <a:pt x="182" y="1241"/>
                  </a:cubicBezTo>
                  <a:cubicBezTo>
                    <a:pt x="175" y="1247"/>
                    <a:pt x="175" y="1247"/>
                    <a:pt x="175" y="1247"/>
                  </a:cubicBezTo>
                  <a:cubicBezTo>
                    <a:pt x="169" y="1254"/>
                    <a:pt x="169" y="1254"/>
                    <a:pt x="169" y="1254"/>
                  </a:cubicBezTo>
                  <a:cubicBezTo>
                    <a:pt x="156" y="1267"/>
                    <a:pt x="156" y="1267"/>
                    <a:pt x="156" y="1267"/>
                  </a:cubicBezTo>
                  <a:cubicBezTo>
                    <a:pt x="130" y="1293"/>
                    <a:pt x="130" y="1293"/>
                    <a:pt x="130" y="1293"/>
                  </a:cubicBezTo>
                  <a:cubicBezTo>
                    <a:pt x="126" y="1297"/>
                    <a:pt x="121" y="1302"/>
                    <a:pt x="117" y="1306"/>
                  </a:cubicBezTo>
                  <a:cubicBezTo>
                    <a:pt x="105" y="1320"/>
                    <a:pt x="105" y="1320"/>
                    <a:pt x="105" y="1320"/>
                  </a:cubicBezTo>
                  <a:cubicBezTo>
                    <a:pt x="80" y="1347"/>
                    <a:pt x="80" y="1347"/>
                    <a:pt x="80" y="1347"/>
                  </a:cubicBezTo>
                  <a:cubicBezTo>
                    <a:pt x="52" y="1377"/>
                    <a:pt x="26" y="1407"/>
                    <a:pt x="0" y="1439"/>
                  </a:cubicBezTo>
                  <a:cubicBezTo>
                    <a:pt x="72" y="1367"/>
                    <a:pt x="148" y="1298"/>
                    <a:pt x="228" y="1235"/>
                  </a:cubicBezTo>
                  <a:cubicBezTo>
                    <a:pt x="228" y="1235"/>
                    <a:pt x="228" y="1235"/>
                    <a:pt x="229" y="1234"/>
                  </a:cubicBezTo>
                  <a:cubicBezTo>
                    <a:pt x="229" y="1234"/>
                    <a:pt x="229" y="1234"/>
                    <a:pt x="229" y="1234"/>
                  </a:cubicBezTo>
                  <a:cubicBezTo>
                    <a:pt x="232" y="1232"/>
                    <a:pt x="236" y="1229"/>
                    <a:pt x="239" y="1226"/>
                  </a:cubicBezTo>
                  <a:cubicBezTo>
                    <a:pt x="239" y="1226"/>
                    <a:pt x="240" y="1225"/>
                    <a:pt x="241" y="1225"/>
                  </a:cubicBezTo>
                  <a:cubicBezTo>
                    <a:pt x="333" y="1153"/>
                    <a:pt x="431" y="1088"/>
                    <a:pt x="534" y="1030"/>
                  </a:cubicBezTo>
                  <a:cubicBezTo>
                    <a:pt x="534" y="1030"/>
                    <a:pt x="534" y="1030"/>
                    <a:pt x="534" y="1030"/>
                  </a:cubicBezTo>
                  <a:cubicBezTo>
                    <a:pt x="534" y="1030"/>
                    <a:pt x="535" y="1030"/>
                    <a:pt x="535" y="1030"/>
                  </a:cubicBezTo>
                  <a:cubicBezTo>
                    <a:pt x="536" y="1029"/>
                    <a:pt x="536" y="1029"/>
                    <a:pt x="537" y="1029"/>
                  </a:cubicBezTo>
                  <a:cubicBezTo>
                    <a:pt x="537" y="1029"/>
                    <a:pt x="537" y="1029"/>
                    <a:pt x="538" y="1028"/>
                  </a:cubicBezTo>
                  <a:cubicBezTo>
                    <a:pt x="538" y="1028"/>
                    <a:pt x="539" y="1028"/>
                    <a:pt x="540" y="1027"/>
                  </a:cubicBezTo>
                  <a:cubicBezTo>
                    <a:pt x="540" y="1027"/>
                    <a:pt x="540" y="1027"/>
                    <a:pt x="540" y="1027"/>
                  </a:cubicBezTo>
                  <a:cubicBezTo>
                    <a:pt x="541" y="1027"/>
                    <a:pt x="542" y="1026"/>
                    <a:pt x="542" y="1026"/>
                  </a:cubicBezTo>
                  <a:cubicBezTo>
                    <a:pt x="542" y="1026"/>
                    <a:pt x="542" y="1026"/>
                    <a:pt x="542" y="1026"/>
                  </a:cubicBezTo>
                  <a:cubicBezTo>
                    <a:pt x="543" y="1025"/>
                    <a:pt x="544" y="1025"/>
                    <a:pt x="545" y="1025"/>
                  </a:cubicBezTo>
                  <a:cubicBezTo>
                    <a:pt x="545" y="1024"/>
                    <a:pt x="545" y="1024"/>
                    <a:pt x="545" y="1024"/>
                  </a:cubicBezTo>
                  <a:cubicBezTo>
                    <a:pt x="546" y="1024"/>
                    <a:pt x="546" y="1024"/>
                    <a:pt x="547" y="1023"/>
                  </a:cubicBezTo>
                  <a:cubicBezTo>
                    <a:pt x="548" y="1022"/>
                    <a:pt x="550" y="1022"/>
                    <a:pt x="551" y="1021"/>
                  </a:cubicBezTo>
                  <a:cubicBezTo>
                    <a:pt x="552" y="1021"/>
                    <a:pt x="552" y="1021"/>
                    <a:pt x="552" y="1021"/>
                  </a:cubicBezTo>
                  <a:cubicBezTo>
                    <a:pt x="552" y="1020"/>
                    <a:pt x="552" y="1020"/>
                    <a:pt x="553" y="1020"/>
                  </a:cubicBezTo>
                  <a:cubicBezTo>
                    <a:pt x="555" y="1019"/>
                    <a:pt x="557" y="1018"/>
                    <a:pt x="559" y="1017"/>
                  </a:cubicBezTo>
                  <a:cubicBezTo>
                    <a:pt x="559" y="1017"/>
                    <a:pt x="559" y="1017"/>
                    <a:pt x="559" y="1017"/>
                  </a:cubicBezTo>
                  <a:cubicBezTo>
                    <a:pt x="559" y="1016"/>
                    <a:pt x="560" y="1016"/>
                    <a:pt x="561" y="1016"/>
                  </a:cubicBezTo>
                  <a:cubicBezTo>
                    <a:pt x="561" y="1016"/>
                    <a:pt x="561" y="1016"/>
                    <a:pt x="561" y="1016"/>
                  </a:cubicBezTo>
                  <a:cubicBezTo>
                    <a:pt x="562" y="1015"/>
                    <a:pt x="563" y="1015"/>
                    <a:pt x="563" y="1014"/>
                  </a:cubicBezTo>
                  <a:cubicBezTo>
                    <a:pt x="563" y="1014"/>
                    <a:pt x="563" y="1014"/>
                    <a:pt x="564" y="1014"/>
                  </a:cubicBezTo>
                  <a:cubicBezTo>
                    <a:pt x="564" y="1014"/>
                    <a:pt x="565" y="1014"/>
                    <a:pt x="565" y="1013"/>
                  </a:cubicBezTo>
                  <a:cubicBezTo>
                    <a:pt x="565" y="1013"/>
                    <a:pt x="566" y="1013"/>
                    <a:pt x="566" y="1013"/>
                  </a:cubicBezTo>
                  <a:cubicBezTo>
                    <a:pt x="566" y="1013"/>
                    <a:pt x="567" y="1012"/>
                    <a:pt x="568" y="1012"/>
                  </a:cubicBezTo>
                  <a:cubicBezTo>
                    <a:pt x="568" y="1012"/>
                    <a:pt x="568" y="1012"/>
                    <a:pt x="568" y="1012"/>
                  </a:cubicBezTo>
                  <a:cubicBezTo>
                    <a:pt x="569" y="1011"/>
                    <a:pt x="569" y="1011"/>
                    <a:pt x="570" y="1011"/>
                  </a:cubicBezTo>
                  <a:cubicBezTo>
                    <a:pt x="570" y="1011"/>
                    <a:pt x="571" y="1010"/>
                    <a:pt x="571" y="1010"/>
                  </a:cubicBezTo>
                  <a:cubicBezTo>
                    <a:pt x="571" y="1010"/>
                    <a:pt x="571" y="1010"/>
                    <a:pt x="571" y="1010"/>
                  </a:cubicBezTo>
                  <a:cubicBezTo>
                    <a:pt x="572" y="1010"/>
                    <a:pt x="573" y="1009"/>
                    <a:pt x="574" y="1009"/>
                  </a:cubicBezTo>
                  <a:cubicBezTo>
                    <a:pt x="574" y="1009"/>
                    <a:pt x="574" y="1009"/>
                    <a:pt x="574" y="1009"/>
                  </a:cubicBezTo>
                  <a:cubicBezTo>
                    <a:pt x="615" y="987"/>
                    <a:pt x="658" y="966"/>
                    <a:pt x="701" y="946"/>
                  </a:cubicBezTo>
                  <a:cubicBezTo>
                    <a:pt x="705" y="945"/>
                    <a:pt x="709" y="943"/>
                    <a:pt x="713" y="941"/>
                  </a:cubicBezTo>
                  <a:cubicBezTo>
                    <a:pt x="713" y="941"/>
                    <a:pt x="713" y="941"/>
                    <a:pt x="713" y="941"/>
                  </a:cubicBezTo>
                  <a:cubicBezTo>
                    <a:pt x="714" y="941"/>
                    <a:pt x="714" y="941"/>
                    <a:pt x="714" y="941"/>
                  </a:cubicBezTo>
                  <a:cubicBezTo>
                    <a:pt x="717" y="939"/>
                    <a:pt x="721" y="938"/>
                    <a:pt x="724" y="936"/>
                  </a:cubicBezTo>
                  <a:cubicBezTo>
                    <a:pt x="726" y="935"/>
                    <a:pt x="728" y="934"/>
                    <a:pt x="730" y="934"/>
                  </a:cubicBezTo>
                  <a:cubicBezTo>
                    <a:pt x="730" y="934"/>
                    <a:pt x="730" y="933"/>
                    <a:pt x="731" y="933"/>
                  </a:cubicBezTo>
                  <a:cubicBezTo>
                    <a:pt x="731" y="933"/>
                    <a:pt x="731" y="933"/>
                    <a:pt x="732" y="933"/>
                  </a:cubicBezTo>
                  <a:cubicBezTo>
                    <a:pt x="753" y="924"/>
                    <a:pt x="775" y="915"/>
                    <a:pt x="797" y="906"/>
                  </a:cubicBezTo>
                  <a:cubicBezTo>
                    <a:pt x="803" y="904"/>
                    <a:pt x="808" y="902"/>
                    <a:pt x="814" y="899"/>
                  </a:cubicBezTo>
                  <a:cubicBezTo>
                    <a:pt x="816" y="899"/>
                    <a:pt x="819" y="898"/>
                    <a:pt x="821" y="897"/>
                  </a:cubicBezTo>
                  <a:cubicBezTo>
                    <a:pt x="833" y="892"/>
                    <a:pt x="844" y="888"/>
                    <a:pt x="856" y="884"/>
                  </a:cubicBezTo>
                  <a:cubicBezTo>
                    <a:pt x="857" y="883"/>
                    <a:pt x="858" y="883"/>
                    <a:pt x="860" y="882"/>
                  </a:cubicBezTo>
                  <a:cubicBezTo>
                    <a:pt x="867" y="880"/>
                    <a:pt x="874" y="877"/>
                    <a:pt x="882" y="875"/>
                  </a:cubicBezTo>
                  <a:cubicBezTo>
                    <a:pt x="882" y="875"/>
                    <a:pt x="882" y="875"/>
                    <a:pt x="882" y="875"/>
                  </a:cubicBezTo>
                  <a:cubicBezTo>
                    <a:pt x="883" y="874"/>
                    <a:pt x="885" y="873"/>
                    <a:pt x="887" y="873"/>
                  </a:cubicBezTo>
                  <a:cubicBezTo>
                    <a:pt x="887" y="872"/>
                    <a:pt x="887" y="872"/>
                    <a:pt x="887" y="871"/>
                  </a:cubicBezTo>
                  <a:cubicBezTo>
                    <a:pt x="887" y="836"/>
                    <a:pt x="887" y="801"/>
                    <a:pt x="887" y="766"/>
                  </a:cubicBezTo>
                  <a:cubicBezTo>
                    <a:pt x="887" y="736"/>
                    <a:pt x="887" y="706"/>
                    <a:pt x="887" y="676"/>
                  </a:cubicBezTo>
                  <a:cubicBezTo>
                    <a:pt x="887" y="621"/>
                    <a:pt x="887" y="566"/>
                    <a:pt x="887" y="511"/>
                  </a:cubicBezTo>
                  <a:cubicBezTo>
                    <a:pt x="887" y="446"/>
                    <a:pt x="887" y="380"/>
                    <a:pt x="887" y="315"/>
                  </a:cubicBezTo>
                  <a:cubicBezTo>
                    <a:pt x="887" y="256"/>
                    <a:pt x="887" y="196"/>
                    <a:pt x="887" y="136"/>
                  </a:cubicBezTo>
                  <a:cubicBezTo>
                    <a:pt x="887" y="98"/>
                    <a:pt x="887" y="59"/>
                    <a:pt x="887" y="20"/>
                  </a:cubicBezTo>
                  <a:cubicBezTo>
                    <a:pt x="887" y="14"/>
                    <a:pt x="887" y="7"/>
                    <a:pt x="887" y="0"/>
                  </a:cubicBezTo>
                  <a:cubicBezTo>
                    <a:pt x="887" y="0"/>
                    <a:pt x="884" y="0"/>
                    <a:pt x="878" y="0"/>
                  </a:cubicBezTo>
                </a:path>
              </a:pathLst>
            </a:custGeom>
            <a:solidFill>
              <a:srgbClr val="E68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65"/>
            <p:cNvSpPr>
              <a:spLocks/>
            </p:cNvSpPr>
            <p:nvPr/>
          </p:nvSpPr>
          <p:spPr bwMode="auto">
            <a:xfrm>
              <a:off x="9317038" y="7613650"/>
              <a:ext cx="7938" cy="58737"/>
            </a:xfrm>
            <a:custGeom>
              <a:avLst/>
              <a:gdLst>
                <a:gd name="T0" fmla="*/ 29 w 29"/>
                <a:gd name="T1" fmla="*/ 0 h 216"/>
                <a:gd name="T2" fmla="*/ 0 w 29"/>
                <a:gd name="T3" fmla="*/ 213 h 216"/>
                <a:gd name="T4" fmla="*/ 0 w 29"/>
                <a:gd name="T5" fmla="*/ 216 h 216"/>
                <a:gd name="T6" fmla="*/ 29 w 29"/>
                <a:gd name="T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16">
                  <a:moveTo>
                    <a:pt x="29" y="0"/>
                  </a:moveTo>
                  <a:cubicBezTo>
                    <a:pt x="15" y="71"/>
                    <a:pt x="6" y="142"/>
                    <a:pt x="0" y="213"/>
                  </a:cubicBezTo>
                  <a:cubicBezTo>
                    <a:pt x="0" y="214"/>
                    <a:pt x="0" y="215"/>
                    <a:pt x="0" y="216"/>
                  </a:cubicBezTo>
                  <a:cubicBezTo>
                    <a:pt x="6" y="144"/>
                    <a:pt x="16" y="72"/>
                    <a:pt x="29" y="0"/>
                  </a:cubicBezTo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66"/>
            <p:cNvSpPr>
              <a:spLocks/>
            </p:cNvSpPr>
            <p:nvPr/>
          </p:nvSpPr>
          <p:spPr bwMode="auto">
            <a:xfrm>
              <a:off x="9315450" y="7119938"/>
              <a:ext cx="774700" cy="574675"/>
            </a:xfrm>
            <a:custGeom>
              <a:avLst/>
              <a:gdLst>
                <a:gd name="T0" fmla="*/ 2628 w 2866"/>
                <a:gd name="T1" fmla="*/ 0 h 2126"/>
                <a:gd name="T2" fmla="*/ 2622 w 2866"/>
                <a:gd name="T3" fmla="*/ 1 h 2126"/>
                <a:gd name="T4" fmla="*/ 2608 w 2866"/>
                <a:gd name="T5" fmla="*/ 2 h 2126"/>
                <a:gd name="T6" fmla="*/ 2513 w 2866"/>
                <a:gd name="T7" fmla="*/ 16 h 2126"/>
                <a:gd name="T8" fmla="*/ 2185 w 2866"/>
                <a:gd name="T9" fmla="*/ 84 h 2126"/>
                <a:gd name="T10" fmla="*/ 2117 w 2866"/>
                <a:gd name="T11" fmla="*/ 103 h 2126"/>
                <a:gd name="T12" fmla="*/ 1947 w 2866"/>
                <a:gd name="T13" fmla="*/ 157 h 2126"/>
                <a:gd name="T14" fmla="*/ 1707 w 2866"/>
                <a:gd name="T15" fmla="*/ 250 h 2126"/>
                <a:gd name="T16" fmla="*/ 1533 w 2866"/>
                <a:gd name="T17" fmla="*/ 331 h 2126"/>
                <a:gd name="T18" fmla="*/ 1369 w 2866"/>
                <a:gd name="T19" fmla="*/ 419 h 2126"/>
                <a:gd name="T20" fmla="*/ 1257 w 2866"/>
                <a:gd name="T21" fmla="*/ 486 h 2126"/>
                <a:gd name="T22" fmla="*/ 1103 w 2866"/>
                <a:gd name="T23" fmla="*/ 588 h 2126"/>
                <a:gd name="T24" fmla="*/ 914 w 2866"/>
                <a:gd name="T25" fmla="*/ 729 h 2126"/>
                <a:gd name="T26" fmla="*/ 750 w 2866"/>
                <a:gd name="T27" fmla="*/ 871 h 2126"/>
                <a:gd name="T28" fmla="*/ 659 w 2866"/>
                <a:gd name="T29" fmla="*/ 958 h 2126"/>
                <a:gd name="T30" fmla="*/ 554 w 2866"/>
                <a:gd name="T31" fmla="*/ 1066 h 2126"/>
                <a:gd name="T32" fmla="*/ 444 w 2866"/>
                <a:gd name="T33" fmla="*/ 1192 h 2126"/>
                <a:gd name="T34" fmla="*/ 353 w 2866"/>
                <a:gd name="T35" fmla="*/ 1307 h 2126"/>
                <a:gd name="T36" fmla="*/ 235 w 2866"/>
                <a:gd name="T37" fmla="*/ 1472 h 2126"/>
                <a:gd name="T38" fmla="*/ 126 w 2866"/>
                <a:gd name="T39" fmla="*/ 1648 h 2126"/>
                <a:gd name="T40" fmla="*/ 66 w 2866"/>
                <a:gd name="T41" fmla="*/ 1758 h 2126"/>
                <a:gd name="T42" fmla="*/ 51 w 2866"/>
                <a:gd name="T43" fmla="*/ 1786 h 2126"/>
                <a:gd name="T44" fmla="*/ 42 w 2866"/>
                <a:gd name="T45" fmla="*/ 1805 h 2126"/>
                <a:gd name="T46" fmla="*/ 36 w 2866"/>
                <a:gd name="T47" fmla="*/ 1816 h 2126"/>
                <a:gd name="T48" fmla="*/ 35 w 2866"/>
                <a:gd name="T49" fmla="*/ 1825 h 2126"/>
                <a:gd name="T50" fmla="*/ 6 w 2866"/>
                <a:gd name="T51" fmla="*/ 2041 h 2126"/>
                <a:gd name="T52" fmla="*/ 0 w 2866"/>
                <a:gd name="T53" fmla="*/ 2126 h 2126"/>
                <a:gd name="T54" fmla="*/ 52 w 2866"/>
                <a:gd name="T55" fmla="*/ 2003 h 2126"/>
                <a:gd name="T56" fmla="*/ 124 w 2866"/>
                <a:gd name="T57" fmla="*/ 1855 h 2126"/>
                <a:gd name="T58" fmla="*/ 221 w 2866"/>
                <a:gd name="T59" fmla="*/ 1680 h 2126"/>
                <a:gd name="T60" fmla="*/ 360 w 2866"/>
                <a:gd name="T61" fmla="*/ 1465 h 2126"/>
                <a:gd name="T62" fmla="*/ 448 w 2866"/>
                <a:gd name="T63" fmla="*/ 1346 h 2126"/>
                <a:gd name="T64" fmla="*/ 544 w 2866"/>
                <a:gd name="T65" fmla="*/ 1230 h 2126"/>
                <a:gd name="T66" fmla="*/ 654 w 2866"/>
                <a:gd name="T67" fmla="*/ 1107 h 2126"/>
                <a:gd name="T68" fmla="*/ 757 w 2866"/>
                <a:gd name="T69" fmla="*/ 1003 h 2126"/>
                <a:gd name="T70" fmla="*/ 855 w 2866"/>
                <a:gd name="T71" fmla="*/ 911 h 2126"/>
                <a:gd name="T72" fmla="*/ 1040 w 2866"/>
                <a:gd name="T73" fmla="*/ 758 h 2126"/>
                <a:gd name="T74" fmla="*/ 1246 w 2866"/>
                <a:gd name="T75" fmla="*/ 610 h 2126"/>
                <a:gd name="T76" fmla="*/ 1364 w 2866"/>
                <a:gd name="T77" fmla="*/ 535 h 2126"/>
                <a:gd name="T78" fmla="*/ 1471 w 2866"/>
                <a:gd name="T79" fmla="*/ 473 h 2126"/>
                <a:gd name="T80" fmla="*/ 1665 w 2866"/>
                <a:gd name="T81" fmla="*/ 373 h 2126"/>
                <a:gd name="T82" fmla="*/ 1752 w 2866"/>
                <a:gd name="T83" fmla="*/ 333 h 2126"/>
                <a:gd name="T84" fmla="*/ 1821 w 2866"/>
                <a:gd name="T85" fmla="*/ 303 h 2126"/>
                <a:gd name="T86" fmla="*/ 1965 w 2866"/>
                <a:gd name="T87" fmla="*/ 247 h 2126"/>
                <a:gd name="T88" fmla="*/ 2119 w 2866"/>
                <a:gd name="T89" fmla="*/ 195 h 2126"/>
                <a:gd name="T90" fmla="*/ 2326 w 2866"/>
                <a:gd name="T91" fmla="*/ 138 h 2126"/>
                <a:gd name="T92" fmla="*/ 2702 w 2866"/>
                <a:gd name="T93" fmla="*/ 71 h 2126"/>
                <a:gd name="T94" fmla="*/ 2866 w 2866"/>
                <a:gd name="T95" fmla="*/ 56 h 2126"/>
                <a:gd name="T96" fmla="*/ 2856 w 2866"/>
                <a:gd name="T97" fmla="*/ 53 h 2126"/>
                <a:gd name="T98" fmla="*/ 2793 w 2866"/>
                <a:gd name="T99" fmla="*/ 35 h 2126"/>
                <a:gd name="T100" fmla="*/ 2728 w 2866"/>
                <a:gd name="T101" fmla="*/ 20 h 2126"/>
                <a:gd name="T102" fmla="*/ 2728 w 2866"/>
                <a:gd name="T103" fmla="*/ 20 h 2126"/>
                <a:gd name="T104" fmla="*/ 2651 w 2866"/>
                <a:gd name="T105" fmla="*/ 4 h 2126"/>
                <a:gd name="T106" fmla="*/ 2639 w 2866"/>
                <a:gd name="T107" fmla="*/ 1 h 2126"/>
                <a:gd name="T108" fmla="*/ 2630 w 2866"/>
                <a:gd name="T109" fmla="*/ 0 h 2126"/>
                <a:gd name="T110" fmla="*/ 2628 w 2866"/>
                <a:gd name="T111" fmla="*/ 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66" h="2126">
                  <a:moveTo>
                    <a:pt x="2628" y="0"/>
                  </a:moveTo>
                  <a:cubicBezTo>
                    <a:pt x="2626" y="0"/>
                    <a:pt x="2624" y="0"/>
                    <a:pt x="2622" y="1"/>
                  </a:cubicBezTo>
                  <a:cubicBezTo>
                    <a:pt x="2617" y="1"/>
                    <a:pt x="2613" y="2"/>
                    <a:pt x="2608" y="2"/>
                  </a:cubicBezTo>
                  <a:cubicBezTo>
                    <a:pt x="2577" y="6"/>
                    <a:pt x="2545" y="11"/>
                    <a:pt x="2513" y="16"/>
                  </a:cubicBezTo>
                  <a:cubicBezTo>
                    <a:pt x="2403" y="33"/>
                    <a:pt x="2293" y="55"/>
                    <a:pt x="2185" y="84"/>
                  </a:cubicBezTo>
                  <a:cubicBezTo>
                    <a:pt x="2162" y="91"/>
                    <a:pt x="2139" y="96"/>
                    <a:pt x="2117" y="103"/>
                  </a:cubicBezTo>
                  <a:cubicBezTo>
                    <a:pt x="2060" y="119"/>
                    <a:pt x="2003" y="138"/>
                    <a:pt x="1947" y="157"/>
                  </a:cubicBezTo>
                  <a:cubicBezTo>
                    <a:pt x="1865" y="184"/>
                    <a:pt x="1786" y="217"/>
                    <a:pt x="1707" y="250"/>
                  </a:cubicBezTo>
                  <a:cubicBezTo>
                    <a:pt x="1648" y="275"/>
                    <a:pt x="1590" y="302"/>
                    <a:pt x="1533" y="331"/>
                  </a:cubicBezTo>
                  <a:cubicBezTo>
                    <a:pt x="1478" y="359"/>
                    <a:pt x="1422" y="388"/>
                    <a:pt x="1369" y="419"/>
                  </a:cubicBezTo>
                  <a:cubicBezTo>
                    <a:pt x="1331" y="441"/>
                    <a:pt x="1294" y="463"/>
                    <a:pt x="1257" y="486"/>
                  </a:cubicBezTo>
                  <a:cubicBezTo>
                    <a:pt x="1204" y="518"/>
                    <a:pt x="1153" y="553"/>
                    <a:pt x="1103" y="588"/>
                  </a:cubicBezTo>
                  <a:cubicBezTo>
                    <a:pt x="1038" y="632"/>
                    <a:pt x="975" y="680"/>
                    <a:pt x="914" y="729"/>
                  </a:cubicBezTo>
                  <a:cubicBezTo>
                    <a:pt x="858" y="775"/>
                    <a:pt x="804" y="822"/>
                    <a:pt x="750" y="871"/>
                  </a:cubicBezTo>
                  <a:cubicBezTo>
                    <a:pt x="719" y="899"/>
                    <a:pt x="689" y="928"/>
                    <a:pt x="659" y="958"/>
                  </a:cubicBezTo>
                  <a:cubicBezTo>
                    <a:pt x="624" y="993"/>
                    <a:pt x="589" y="1030"/>
                    <a:pt x="554" y="1066"/>
                  </a:cubicBezTo>
                  <a:cubicBezTo>
                    <a:pt x="516" y="1107"/>
                    <a:pt x="480" y="1149"/>
                    <a:pt x="444" y="1192"/>
                  </a:cubicBezTo>
                  <a:cubicBezTo>
                    <a:pt x="413" y="1229"/>
                    <a:pt x="382" y="1268"/>
                    <a:pt x="353" y="1307"/>
                  </a:cubicBezTo>
                  <a:cubicBezTo>
                    <a:pt x="312" y="1361"/>
                    <a:pt x="273" y="1416"/>
                    <a:pt x="235" y="1472"/>
                  </a:cubicBezTo>
                  <a:cubicBezTo>
                    <a:pt x="197" y="1530"/>
                    <a:pt x="161" y="1589"/>
                    <a:pt x="126" y="1648"/>
                  </a:cubicBezTo>
                  <a:cubicBezTo>
                    <a:pt x="105" y="1684"/>
                    <a:pt x="85" y="1721"/>
                    <a:pt x="66" y="1758"/>
                  </a:cubicBezTo>
                  <a:cubicBezTo>
                    <a:pt x="61" y="1767"/>
                    <a:pt x="56" y="1777"/>
                    <a:pt x="51" y="1786"/>
                  </a:cubicBezTo>
                  <a:cubicBezTo>
                    <a:pt x="48" y="1792"/>
                    <a:pt x="45" y="1799"/>
                    <a:pt x="42" y="1805"/>
                  </a:cubicBezTo>
                  <a:cubicBezTo>
                    <a:pt x="40" y="1808"/>
                    <a:pt x="37" y="1812"/>
                    <a:pt x="36" y="1816"/>
                  </a:cubicBezTo>
                  <a:cubicBezTo>
                    <a:pt x="36" y="1819"/>
                    <a:pt x="35" y="1822"/>
                    <a:pt x="35" y="1825"/>
                  </a:cubicBezTo>
                  <a:cubicBezTo>
                    <a:pt x="22" y="1897"/>
                    <a:pt x="12" y="1969"/>
                    <a:pt x="6" y="2041"/>
                  </a:cubicBezTo>
                  <a:cubicBezTo>
                    <a:pt x="3" y="2069"/>
                    <a:pt x="1" y="2098"/>
                    <a:pt x="0" y="2126"/>
                  </a:cubicBezTo>
                  <a:cubicBezTo>
                    <a:pt x="17" y="2085"/>
                    <a:pt x="34" y="2043"/>
                    <a:pt x="52" y="2003"/>
                  </a:cubicBezTo>
                  <a:cubicBezTo>
                    <a:pt x="75" y="1953"/>
                    <a:pt x="99" y="1903"/>
                    <a:pt x="124" y="1855"/>
                  </a:cubicBezTo>
                  <a:cubicBezTo>
                    <a:pt x="154" y="1795"/>
                    <a:pt x="187" y="1737"/>
                    <a:pt x="221" y="1680"/>
                  </a:cubicBezTo>
                  <a:cubicBezTo>
                    <a:pt x="264" y="1606"/>
                    <a:pt x="311" y="1535"/>
                    <a:pt x="360" y="1465"/>
                  </a:cubicBezTo>
                  <a:cubicBezTo>
                    <a:pt x="389" y="1425"/>
                    <a:pt x="418" y="1384"/>
                    <a:pt x="448" y="1346"/>
                  </a:cubicBezTo>
                  <a:cubicBezTo>
                    <a:pt x="480" y="1307"/>
                    <a:pt x="511" y="1268"/>
                    <a:pt x="544" y="1230"/>
                  </a:cubicBezTo>
                  <a:cubicBezTo>
                    <a:pt x="579" y="1188"/>
                    <a:pt x="616" y="1147"/>
                    <a:pt x="654" y="1107"/>
                  </a:cubicBezTo>
                  <a:cubicBezTo>
                    <a:pt x="687" y="1072"/>
                    <a:pt x="722" y="1036"/>
                    <a:pt x="757" y="1003"/>
                  </a:cubicBezTo>
                  <a:cubicBezTo>
                    <a:pt x="789" y="972"/>
                    <a:pt x="822" y="941"/>
                    <a:pt x="855" y="911"/>
                  </a:cubicBezTo>
                  <a:cubicBezTo>
                    <a:pt x="915" y="858"/>
                    <a:pt x="976" y="806"/>
                    <a:pt x="1040" y="758"/>
                  </a:cubicBezTo>
                  <a:cubicBezTo>
                    <a:pt x="1107" y="706"/>
                    <a:pt x="1175" y="656"/>
                    <a:pt x="1246" y="610"/>
                  </a:cubicBezTo>
                  <a:cubicBezTo>
                    <a:pt x="1285" y="584"/>
                    <a:pt x="1325" y="559"/>
                    <a:pt x="1364" y="535"/>
                  </a:cubicBezTo>
                  <a:cubicBezTo>
                    <a:pt x="1399" y="513"/>
                    <a:pt x="1435" y="493"/>
                    <a:pt x="1471" y="473"/>
                  </a:cubicBezTo>
                  <a:cubicBezTo>
                    <a:pt x="1535" y="438"/>
                    <a:pt x="1599" y="404"/>
                    <a:pt x="1665" y="373"/>
                  </a:cubicBezTo>
                  <a:cubicBezTo>
                    <a:pt x="1694" y="359"/>
                    <a:pt x="1723" y="346"/>
                    <a:pt x="1752" y="333"/>
                  </a:cubicBezTo>
                  <a:cubicBezTo>
                    <a:pt x="1775" y="322"/>
                    <a:pt x="1798" y="313"/>
                    <a:pt x="1821" y="303"/>
                  </a:cubicBezTo>
                  <a:cubicBezTo>
                    <a:pt x="1868" y="283"/>
                    <a:pt x="1916" y="265"/>
                    <a:pt x="1965" y="247"/>
                  </a:cubicBezTo>
                  <a:cubicBezTo>
                    <a:pt x="2017" y="228"/>
                    <a:pt x="2067" y="211"/>
                    <a:pt x="2119" y="195"/>
                  </a:cubicBezTo>
                  <a:cubicBezTo>
                    <a:pt x="2188" y="173"/>
                    <a:pt x="2257" y="154"/>
                    <a:pt x="2326" y="138"/>
                  </a:cubicBezTo>
                  <a:cubicBezTo>
                    <a:pt x="2450" y="108"/>
                    <a:pt x="2575" y="86"/>
                    <a:pt x="2702" y="71"/>
                  </a:cubicBezTo>
                  <a:cubicBezTo>
                    <a:pt x="2756" y="64"/>
                    <a:pt x="2811" y="59"/>
                    <a:pt x="2866" y="56"/>
                  </a:cubicBezTo>
                  <a:cubicBezTo>
                    <a:pt x="2862" y="55"/>
                    <a:pt x="2859" y="54"/>
                    <a:pt x="2856" y="53"/>
                  </a:cubicBezTo>
                  <a:cubicBezTo>
                    <a:pt x="2835" y="47"/>
                    <a:pt x="2814" y="41"/>
                    <a:pt x="2793" y="35"/>
                  </a:cubicBezTo>
                  <a:cubicBezTo>
                    <a:pt x="2772" y="29"/>
                    <a:pt x="2750" y="25"/>
                    <a:pt x="2728" y="20"/>
                  </a:cubicBezTo>
                  <a:cubicBezTo>
                    <a:pt x="2728" y="20"/>
                    <a:pt x="2728" y="20"/>
                    <a:pt x="2728" y="20"/>
                  </a:cubicBezTo>
                  <a:cubicBezTo>
                    <a:pt x="2703" y="14"/>
                    <a:pt x="2677" y="9"/>
                    <a:pt x="2651" y="4"/>
                  </a:cubicBezTo>
                  <a:cubicBezTo>
                    <a:pt x="2647" y="3"/>
                    <a:pt x="2643" y="2"/>
                    <a:pt x="2639" y="1"/>
                  </a:cubicBezTo>
                  <a:cubicBezTo>
                    <a:pt x="2636" y="1"/>
                    <a:pt x="2633" y="0"/>
                    <a:pt x="2630" y="0"/>
                  </a:cubicBezTo>
                  <a:cubicBezTo>
                    <a:pt x="2629" y="0"/>
                    <a:pt x="2629" y="0"/>
                    <a:pt x="2628" y="0"/>
                  </a:cubicBezTo>
                </a:path>
              </a:pathLst>
            </a:custGeom>
            <a:solidFill>
              <a:srgbClr val="E68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10494655" y="2041633"/>
            <a:ext cx="823620" cy="824998"/>
            <a:chOff x="1377857" y="6754704"/>
            <a:chExt cx="823620" cy="824998"/>
          </a:xfrm>
        </p:grpSpPr>
        <p:sp>
          <p:nvSpPr>
            <p:cNvPr id="340" name="Rectangle 105"/>
            <p:cNvSpPr>
              <a:spLocks noChangeArrowheads="1"/>
            </p:cNvSpPr>
            <p:nvPr/>
          </p:nvSpPr>
          <p:spPr bwMode="auto">
            <a:xfrm>
              <a:off x="1377857" y="7030162"/>
              <a:ext cx="823620" cy="274081"/>
            </a:xfrm>
            <a:prstGeom prst="rect">
              <a:avLst/>
            </a:prstGeom>
            <a:solidFill>
              <a:srgbClr val="3CC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341" name="Rectangle 106"/>
            <p:cNvSpPr>
              <a:spLocks noChangeArrowheads="1"/>
            </p:cNvSpPr>
            <p:nvPr/>
          </p:nvSpPr>
          <p:spPr bwMode="auto">
            <a:xfrm>
              <a:off x="1377857" y="7030162"/>
              <a:ext cx="823620" cy="274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07"/>
            <p:cNvSpPr>
              <a:spLocks noEditPoints="1"/>
            </p:cNvSpPr>
            <p:nvPr/>
          </p:nvSpPr>
          <p:spPr bwMode="auto">
            <a:xfrm>
              <a:off x="1650561" y="6754704"/>
              <a:ext cx="274081" cy="549539"/>
            </a:xfrm>
            <a:custGeom>
              <a:avLst/>
              <a:gdLst>
                <a:gd name="T0" fmla="*/ 199 w 199"/>
                <a:gd name="T1" fmla="*/ 399 h 399"/>
                <a:gd name="T2" fmla="*/ 199 w 199"/>
                <a:gd name="T3" fmla="*/ 399 h 399"/>
                <a:gd name="T4" fmla="*/ 199 w 199"/>
                <a:gd name="T5" fmla="*/ 399 h 399"/>
                <a:gd name="T6" fmla="*/ 199 w 199"/>
                <a:gd name="T7" fmla="*/ 0 h 399"/>
                <a:gd name="T8" fmla="*/ 0 w 199"/>
                <a:gd name="T9" fmla="*/ 0 h 399"/>
                <a:gd name="T10" fmla="*/ 0 w 199"/>
                <a:gd name="T11" fmla="*/ 200 h 399"/>
                <a:gd name="T12" fmla="*/ 199 w 199"/>
                <a:gd name="T13" fmla="*/ 200 h 399"/>
                <a:gd name="T14" fmla="*/ 199 w 199"/>
                <a:gd name="T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399">
                  <a:moveTo>
                    <a:pt x="199" y="399"/>
                  </a:moveTo>
                  <a:lnTo>
                    <a:pt x="199" y="399"/>
                  </a:lnTo>
                  <a:lnTo>
                    <a:pt x="199" y="399"/>
                  </a:lnTo>
                  <a:close/>
                  <a:moveTo>
                    <a:pt x="199" y="0"/>
                  </a:moveTo>
                  <a:lnTo>
                    <a:pt x="0" y="0"/>
                  </a:lnTo>
                  <a:lnTo>
                    <a:pt x="0" y="200"/>
                  </a:lnTo>
                  <a:lnTo>
                    <a:pt x="199" y="20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FF8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08"/>
            <p:cNvSpPr>
              <a:spLocks/>
            </p:cNvSpPr>
            <p:nvPr/>
          </p:nvSpPr>
          <p:spPr bwMode="auto">
            <a:xfrm>
              <a:off x="1924642" y="7304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09"/>
            <p:cNvSpPr>
              <a:spLocks noChangeArrowheads="1"/>
            </p:cNvSpPr>
            <p:nvPr/>
          </p:nvSpPr>
          <p:spPr bwMode="auto">
            <a:xfrm>
              <a:off x="1650561" y="6754704"/>
              <a:ext cx="274081" cy="2754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10"/>
            <p:cNvSpPr>
              <a:spLocks/>
            </p:cNvSpPr>
            <p:nvPr/>
          </p:nvSpPr>
          <p:spPr bwMode="auto">
            <a:xfrm>
              <a:off x="1650561" y="7030162"/>
              <a:ext cx="274081" cy="274081"/>
            </a:xfrm>
            <a:custGeom>
              <a:avLst/>
              <a:gdLst>
                <a:gd name="T0" fmla="*/ 199 w 199"/>
                <a:gd name="T1" fmla="*/ 0 h 199"/>
                <a:gd name="T2" fmla="*/ 0 w 199"/>
                <a:gd name="T3" fmla="*/ 0 h 199"/>
                <a:gd name="T4" fmla="*/ 0 w 199"/>
                <a:gd name="T5" fmla="*/ 0 h 199"/>
                <a:gd name="T6" fmla="*/ 199 w 199"/>
                <a:gd name="T7" fmla="*/ 199 h 199"/>
                <a:gd name="T8" fmla="*/ 199 w 199"/>
                <a:gd name="T9" fmla="*/ 199 h 199"/>
                <a:gd name="T10" fmla="*/ 199 w 199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199">
                  <a:moveTo>
                    <a:pt x="19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3C6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11"/>
            <p:cNvSpPr>
              <a:spLocks/>
            </p:cNvSpPr>
            <p:nvPr/>
          </p:nvSpPr>
          <p:spPr bwMode="auto">
            <a:xfrm>
              <a:off x="1650561" y="7030162"/>
              <a:ext cx="274081" cy="274081"/>
            </a:xfrm>
            <a:custGeom>
              <a:avLst/>
              <a:gdLst>
                <a:gd name="T0" fmla="*/ 199 w 199"/>
                <a:gd name="T1" fmla="*/ 0 h 199"/>
                <a:gd name="T2" fmla="*/ 0 w 199"/>
                <a:gd name="T3" fmla="*/ 0 h 199"/>
                <a:gd name="T4" fmla="*/ 0 w 199"/>
                <a:gd name="T5" fmla="*/ 0 h 199"/>
                <a:gd name="T6" fmla="*/ 199 w 199"/>
                <a:gd name="T7" fmla="*/ 199 h 199"/>
                <a:gd name="T8" fmla="*/ 199 w 199"/>
                <a:gd name="T9" fmla="*/ 199 h 199"/>
                <a:gd name="T10" fmla="*/ 199 w 199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199">
                  <a:moveTo>
                    <a:pt x="19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12"/>
            <p:cNvSpPr>
              <a:spLocks/>
            </p:cNvSpPr>
            <p:nvPr/>
          </p:nvSpPr>
          <p:spPr bwMode="auto">
            <a:xfrm>
              <a:off x="1650561" y="7304244"/>
              <a:ext cx="274081" cy="275458"/>
            </a:xfrm>
            <a:custGeom>
              <a:avLst/>
              <a:gdLst>
                <a:gd name="T0" fmla="*/ 0 w 199"/>
                <a:gd name="T1" fmla="*/ 0 h 200"/>
                <a:gd name="T2" fmla="*/ 0 w 199"/>
                <a:gd name="T3" fmla="*/ 0 h 200"/>
                <a:gd name="T4" fmla="*/ 0 w 199"/>
                <a:gd name="T5" fmla="*/ 200 h 200"/>
                <a:gd name="T6" fmla="*/ 199 w 199"/>
                <a:gd name="T7" fmla="*/ 200 h 200"/>
                <a:gd name="T8" fmla="*/ 199 w 199"/>
                <a:gd name="T9" fmla="*/ 0 h 200"/>
                <a:gd name="T10" fmla="*/ 0 w 19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00">
                  <a:moveTo>
                    <a:pt x="0" y="0"/>
                  </a:moveTo>
                  <a:lnTo>
                    <a:pt x="0" y="0"/>
                  </a:lnTo>
                  <a:lnTo>
                    <a:pt x="0" y="200"/>
                  </a:lnTo>
                  <a:lnTo>
                    <a:pt x="199" y="200"/>
                  </a:lnTo>
                  <a:lnTo>
                    <a:pt x="1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13"/>
            <p:cNvSpPr>
              <a:spLocks/>
            </p:cNvSpPr>
            <p:nvPr/>
          </p:nvSpPr>
          <p:spPr bwMode="auto">
            <a:xfrm>
              <a:off x="1650561" y="7304244"/>
              <a:ext cx="274081" cy="275458"/>
            </a:xfrm>
            <a:custGeom>
              <a:avLst/>
              <a:gdLst>
                <a:gd name="T0" fmla="*/ 0 w 199"/>
                <a:gd name="T1" fmla="*/ 0 h 200"/>
                <a:gd name="T2" fmla="*/ 0 w 199"/>
                <a:gd name="T3" fmla="*/ 0 h 200"/>
                <a:gd name="T4" fmla="*/ 0 w 199"/>
                <a:gd name="T5" fmla="*/ 200 h 200"/>
                <a:gd name="T6" fmla="*/ 199 w 199"/>
                <a:gd name="T7" fmla="*/ 200 h 200"/>
                <a:gd name="T8" fmla="*/ 199 w 199"/>
                <a:gd name="T9" fmla="*/ 0 h 200"/>
                <a:gd name="T10" fmla="*/ 0 w 19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00">
                  <a:moveTo>
                    <a:pt x="0" y="0"/>
                  </a:moveTo>
                  <a:lnTo>
                    <a:pt x="0" y="0"/>
                  </a:lnTo>
                  <a:lnTo>
                    <a:pt x="0" y="200"/>
                  </a:lnTo>
                  <a:lnTo>
                    <a:pt x="199" y="200"/>
                  </a:lnTo>
                  <a:lnTo>
                    <a:pt x="1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7343432"/>
      </p:ext>
    </p:extLst>
  </p:cSld>
  <p:clrMapOvr>
    <a:masterClrMapping/>
  </p:clrMapOvr>
  <p:transition spd="slow" advTm="6000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1356328" y="3342944"/>
            <a:ext cx="765993" cy="1175903"/>
            <a:chOff x="3349812" y="3114446"/>
            <a:chExt cx="765993" cy="1175903"/>
          </a:xfrm>
        </p:grpSpPr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3697614" y="3364946"/>
              <a:ext cx="64178" cy="240149"/>
            </a:xfrm>
            <a:prstGeom prst="rect">
              <a:avLst/>
            </a:pr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610664" y="3453967"/>
              <a:ext cx="240149" cy="62108"/>
            </a:xfrm>
            <a:prstGeom prst="rect">
              <a:avLst/>
            </a:pr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3546486" y="3447756"/>
              <a:ext cx="35194" cy="78670"/>
            </a:xfrm>
            <a:prstGeom prst="ellipse">
              <a:avLst/>
            </a:prstGeom>
            <a:solidFill>
              <a:srgbClr val="00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714176" y="3752083"/>
              <a:ext cx="337451" cy="298116"/>
            </a:xfrm>
            <a:custGeom>
              <a:avLst/>
              <a:gdLst>
                <a:gd name="T0" fmla="*/ 7 w 69"/>
                <a:gd name="T1" fmla="*/ 0 h 61"/>
                <a:gd name="T2" fmla="*/ 7 w 69"/>
                <a:gd name="T3" fmla="*/ 26 h 61"/>
                <a:gd name="T4" fmla="*/ 7 w 69"/>
                <a:gd name="T5" fmla="*/ 26 h 61"/>
                <a:gd name="T6" fmla="*/ 10 w 69"/>
                <a:gd name="T7" fmla="*/ 40 h 61"/>
                <a:gd name="T8" fmla="*/ 21 w 69"/>
                <a:gd name="T9" fmla="*/ 51 h 61"/>
                <a:gd name="T10" fmla="*/ 35 w 69"/>
                <a:gd name="T11" fmla="*/ 55 h 61"/>
                <a:gd name="T12" fmla="*/ 49 w 69"/>
                <a:gd name="T13" fmla="*/ 51 h 61"/>
                <a:gd name="T14" fmla="*/ 59 w 69"/>
                <a:gd name="T15" fmla="*/ 40 h 61"/>
                <a:gd name="T16" fmla="*/ 63 w 69"/>
                <a:gd name="T17" fmla="*/ 26 h 61"/>
                <a:gd name="T18" fmla="*/ 63 w 69"/>
                <a:gd name="T19" fmla="*/ 26 h 61"/>
                <a:gd name="T20" fmla="*/ 63 w 69"/>
                <a:gd name="T21" fmla="*/ 19 h 61"/>
                <a:gd name="T22" fmla="*/ 69 w 69"/>
                <a:gd name="T23" fmla="*/ 19 h 61"/>
                <a:gd name="T24" fmla="*/ 69 w 69"/>
                <a:gd name="T25" fmla="*/ 26 h 61"/>
                <a:gd name="T26" fmla="*/ 69 w 69"/>
                <a:gd name="T27" fmla="*/ 26 h 61"/>
                <a:gd name="T28" fmla="*/ 65 w 69"/>
                <a:gd name="T29" fmla="*/ 43 h 61"/>
                <a:gd name="T30" fmla="*/ 52 w 69"/>
                <a:gd name="T31" fmla="*/ 56 h 61"/>
                <a:gd name="T32" fmla="*/ 35 w 69"/>
                <a:gd name="T33" fmla="*/ 61 h 61"/>
                <a:gd name="T34" fmla="*/ 17 w 69"/>
                <a:gd name="T35" fmla="*/ 56 h 61"/>
                <a:gd name="T36" fmla="*/ 5 w 69"/>
                <a:gd name="T37" fmla="*/ 43 h 61"/>
                <a:gd name="T38" fmla="*/ 1 w 69"/>
                <a:gd name="T39" fmla="*/ 26 h 61"/>
                <a:gd name="T40" fmla="*/ 0 w 69"/>
                <a:gd name="T41" fmla="*/ 26 h 61"/>
                <a:gd name="T42" fmla="*/ 0 w 69"/>
                <a:gd name="T43" fmla="*/ 0 h 61"/>
                <a:gd name="T44" fmla="*/ 7 w 69"/>
                <a:gd name="T4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61">
                  <a:moveTo>
                    <a:pt x="7" y="0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31"/>
                    <a:pt x="8" y="36"/>
                    <a:pt x="10" y="40"/>
                  </a:cubicBezTo>
                  <a:cubicBezTo>
                    <a:pt x="13" y="45"/>
                    <a:pt x="16" y="48"/>
                    <a:pt x="21" y="51"/>
                  </a:cubicBezTo>
                  <a:cubicBezTo>
                    <a:pt x="25" y="53"/>
                    <a:pt x="30" y="55"/>
                    <a:pt x="35" y="55"/>
                  </a:cubicBezTo>
                  <a:cubicBezTo>
                    <a:pt x="40" y="55"/>
                    <a:pt x="44" y="53"/>
                    <a:pt x="49" y="51"/>
                  </a:cubicBezTo>
                  <a:cubicBezTo>
                    <a:pt x="53" y="48"/>
                    <a:pt x="57" y="45"/>
                    <a:pt x="59" y="40"/>
                  </a:cubicBezTo>
                  <a:cubicBezTo>
                    <a:pt x="61" y="36"/>
                    <a:pt x="63" y="31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32"/>
                    <a:pt x="67" y="38"/>
                    <a:pt x="65" y="43"/>
                  </a:cubicBezTo>
                  <a:cubicBezTo>
                    <a:pt x="62" y="48"/>
                    <a:pt x="57" y="53"/>
                    <a:pt x="52" y="56"/>
                  </a:cubicBezTo>
                  <a:cubicBezTo>
                    <a:pt x="47" y="59"/>
                    <a:pt x="41" y="61"/>
                    <a:pt x="35" y="61"/>
                  </a:cubicBezTo>
                  <a:cubicBezTo>
                    <a:pt x="29" y="61"/>
                    <a:pt x="23" y="59"/>
                    <a:pt x="17" y="56"/>
                  </a:cubicBezTo>
                  <a:cubicBezTo>
                    <a:pt x="12" y="53"/>
                    <a:pt x="8" y="48"/>
                    <a:pt x="5" y="43"/>
                  </a:cubicBezTo>
                  <a:cubicBezTo>
                    <a:pt x="2" y="38"/>
                    <a:pt x="0" y="32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478168" y="3472599"/>
              <a:ext cx="254641" cy="293976"/>
            </a:xfrm>
            <a:custGeom>
              <a:avLst/>
              <a:gdLst>
                <a:gd name="T0" fmla="*/ 18 w 52"/>
                <a:gd name="T1" fmla="*/ 6 h 60"/>
                <a:gd name="T2" fmla="*/ 9 w 52"/>
                <a:gd name="T3" fmla="*/ 6 h 60"/>
                <a:gd name="T4" fmla="*/ 9 w 52"/>
                <a:gd name="T5" fmla="*/ 6 h 60"/>
                <a:gd name="T6" fmla="*/ 7 w 52"/>
                <a:gd name="T7" fmla="*/ 6 h 60"/>
                <a:gd name="T8" fmla="*/ 7 w 52"/>
                <a:gd name="T9" fmla="*/ 8 h 60"/>
                <a:gd name="T10" fmla="*/ 17 w 52"/>
                <a:gd name="T11" fmla="*/ 42 h 60"/>
                <a:gd name="T12" fmla="*/ 52 w 52"/>
                <a:gd name="T13" fmla="*/ 53 h 60"/>
                <a:gd name="T14" fmla="*/ 52 w 52"/>
                <a:gd name="T15" fmla="*/ 60 h 60"/>
                <a:gd name="T16" fmla="*/ 13 w 52"/>
                <a:gd name="T17" fmla="*/ 47 h 60"/>
                <a:gd name="T18" fmla="*/ 0 w 52"/>
                <a:gd name="T19" fmla="*/ 8 h 60"/>
                <a:gd name="T20" fmla="*/ 3 w 52"/>
                <a:gd name="T21" fmla="*/ 2 h 60"/>
                <a:gd name="T22" fmla="*/ 9 w 52"/>
                <a:gd name="T23" fmla="*/ 0 h 60"/>
                <a:gd name="T24" fmla="*/ 9 w 52"/>
                <a:gd name="T25" fmla="*/ 0 h 60"/>
                <a:gd name="T26" fmla="*/ 18 w 52"/>
                <a:gd name="T27" fmla="*/ 0 h 60"/>
                <a:gd name="T28" fmla="*/ 18 w 52"/>
                <a:gd name="T29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60">
                  <a:moveTo>
                    <a:pt x="18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24"/>
                    <a:pt x="10" y="35"/>
                    <a:pt x="17" y="42"/>
                  </a:cubicBezTo>
                  <a:cubicBezTo>
                    <a:pt x="24" y="50"/>
                    <a:pt x="36" y="53"/>
                    <a:pt x="52" y="53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4" y="60"/>
                    <a:pt x="21" y="55"/>
                    <a:pt x="13" y="47"/>
                  </a:cubicBezTo>
                  <a:cubicBezTo>
                    <a:pt x="4" y="38"/>
                    <a:pt x="0" y="26"/>
                    <a:pt x="0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6"/>
                  </a:lnTo>
                  <a:close/>
                </a:path>
              </a:pathLst>
            </a:custGeom>
            <a:solidFill>
              <a:srgbClr val="00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3879796" y="3447756"/>
              <a:ext cx="35194" cy="78670"/>
            </a:xfrm>
            <a:prstGeom prst="ellipse">
              <a:avLst/>
            </a:prstGeom>
            <a:solidFill>
              <a:srgbClr val="00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732809" y="3472599"/>
              <a:ext cx="250500" cy="293976"/>
            </a:xfrm>
            <a:custGeom>
              <a:avLst/>
              <a:gdLst>
                <a:gd name="T0" fmla="*/ 34 w 51"/>
                <a:gd name="T1" fmla="*/ 0 h 60"/>
                <a:gd name="T2" fmla="*/ 42 w 51"/>
                <a:gd name="T3" fmla="*/ 0 h 60"/>
                <a:gd name="T4" fmla="*/ 42 w 51"/>
                <a:gd name="T5" fmla="*/ 0 h 60"/>
                <a:gd name="T6" fmla="*/ 49 w 51"/>
                <a:gd name="T7" fmla="*/ 2 h 60"/>
                <a:gd name="T8" fmla="*/ 51 w 51"/>
                <a:gd name="T9" fmla="*/ 8 h 60"/>
                <a:gd name="T10" fmla="*/ 39 w 51"/>
                <a:gd name="T11" fmla="*/ 47 h 60"/>
                <a:gd name="T12" fmla="*/ 0 w 51"/>
                <a:gd name="T13" fmla="*/ 60 h 60"/>
                <a:gd name="T14" fmla="*/ 0 w 51"/>
                <a:gd name="T15" fmla="*/ 53 h 60"/>
                <a:gd name="T16" fmla="*/ 34 w 51"/>
                <a:gd name="T17" fmla="*/ 42 h 60"/>
                <a:gd name="T18" fmla="*/ 45 w 51"/>
                <a:gd name="T19" fmla="*/ 8 h 60"/>
                <a:gd name="T20" fmla="*/ 44 w 51"/>
                <a:gd name="T21" fmla="*/ 6 h 60"/>
                <a:gd name="T22" fmla="*/ 42 w 51"/>
                <a:gd name="T23" fmla="*/ 6 h 60"/>
                <a:gd name="T24" fmla="*/ 42 w 51"/>
                <a:gd name="T25" fmla="*/ 6 h 60"/>
                <a:gd name="T26" fmla="*/ 34 w 51"/>
                <a:gd name="T27" fmla="*/ 6 h 60"/>
                <a:gd name="T28" fmla="*/ 34 w 51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60">
                  <a:moveTo>
                    <a:pt x="3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7" y="0"/>
                    <a:pt x="49" y="2"/>
                  </a:cubicBezTo>
                  <a:cubicBezTo>
                    <a:pt x="50" y="3"/>
                    <a:pt x="51" y="6"/>
                    <a:pt x="51" y="8"/>
                  </a:cubicBezTo>
                  <a:cubicBezTo>
                    <a:pt x="51" y="26"/>
                    <a:pt x="47" y="38"/>
                    <a:pt x="39" y="47"/>
                  </a:cubicBezTo>
                  <a:cubicBezTo>
                    <a:pt x="30" y="55"/>
                    <a:pt x="17" y="60"/>
                    <a:pt x="0" y="6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6" y="53"/>
                    <a:pt x="27" y="50"/>
                    <a:pt x="34" y="42"/>
                  </a:cubicBezTo>
                  <a:cubicBezTo>
                    <a:pt x="41" y="35"/>
                    <a:pt x="45" y="24"/>
                    <a:pt x="45" y="8"/>
                  </a:cubicBezTo>
                  <a:cubicBezTo>
                    <a:pt x="45" y="7"/>
                    <a:pt x="44" y="7"/>
                    <a:pt x="44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962606" y="3727240"/>
              <a:ext cx="142847" cy="146988"/>
            </a:xfrm>
            <a:custGeom>
              <a:avLst/>
              <a:gdLst>
                <a:gd name="T0" fmla="*/ 15 w 29"/>
                <a:gd name="T1" fmla="*/ 0 h 30"/>
                <a:gd name="T2" fmla="*/ 25 w 29"/>
                <a:gd name="T3" fmla="*/ 5 h 30"/>
                <a:gd name="T4" fmla="*/ 29 w 29"/>
                <a:gd name="T5" fmla="*/ 15 h 30"/>
                <a:gd name="T6" fmla="*/ 25 w 29"/>
                <a:gd name="T7" fmla="*/ 25 h 30"/>
                <a:gd name="T8" fmla="*/ 15 w 29"/>
                <a:gd name="T9" fmla="*/ 30 h 30"/>
                <a:gd name="T10" fmla="*/ 4 w 29"/>
                <a:gd name="T11" fmla="*/ 25 h 30"/>
                <a:gd name="T12" fmla="*/ 0 w 29"/>
                <a:gd name="T13" fmla="*/ 15 h 30"/>
                <a:gd name="T14" fmla="*/ 4 w 29"/>
                <a:gd name="T15" fmla="*/ 5 h 30"/>
                <a:gd name="T16" fmla="*/ 15 w 29"/>
                <a:gd name="T17" fmla="*/ 0 h 30"/>
                <a:gd name="T18" fmla="*/ 21 w 29"/>
                <a:gd name="T19" fmla="*/ 9 h 30"/>
                <a:gd name="T20" fmla="*/ 15 w 29"/>
                <a:gd name="T21" fmla="*/ 7 h 30"/>
                <a:gd name="T22" fmla="*/ 9 w 29"/>
                <a:gd name="T23" fmla="*/ 9 h 30"/>
                <a:gd name="T24" fmla="*/ 6 w 29"/>
                <a:gd name="T25" fmla="*/ 15 h 30"/>
                <a:gd name="T26" fmla="*/ 9 w 29"/>
                <a:gd name="T27" fmla="*/ 21 h 30"/>
                <a:gd name="T28" fmla="*/ 15 w 29"/>
                <a:gd name="T29" fmla="*/ 23 h 30"/>
                <a:gd name="T30" fmla="*/ 21 w 29"/>
                <a:gd name="T31" fmla="*/ 21 h 30"/>
                <a:gd name="T32" fmla="*/ 23 w 29"/>
                <a:gd name="T33" fmla="*/ 15 h 30"/>
                <a:gd name="T34" fmla="*/ 21 w 29"/>
                <a:gd name="T3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30">
                  <a:moveTo>
                    <a:pt x="15" y="0"/>
                  </a:moveTo>
                  <a:cubicBezTo>
                    <a:pt x="19" y="0"/>
                    <a:pt x="22" y="2"/>
                    <a:pt x="25" y="5"/>
                  </a:cubicBezTo>
                  <a:cubicBezTo>
                    <a:pt x="28" y="7"/>
                    <a:pt x="29" y="11"/>
                    <a:pt x="29" y="15"/>
                  </a:cubicBezTo>
                  <a:cubicBezTo>
                    <a:pt x="29" y="19"/>
                    <a:pt x="28" y="23"/>
                    <a:pt x="25" y="25"/>
                  </a:cubicBezTo>
                  <a:cubicBezTo>
                    <a:pt x="22" y="28"/>
                    <a:pt x="19" y="30"/>
                    <a:pt x="15" y="30"/>
                  </a:cubicBezTo>
                  <a:cubicBezTo>
                    <a:pt x="11" y="30"/>
                    <a:pt x="7" y="28"/>
                    <a:pt x="4" y="25"/>
                  </a:cubicBezTo>
                  <a:cubicBezTo>
                    <a:pt x="2" y="23"/>
                    <a:pt x="0" y="19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1" y="0"/>
                    <a:pt x="15" y="0"/>
                  </a:cubicBezTo>
                  <a:close/>
                  <a:moveTo>
                    <a:pt x="21" y="9"/>
                  </a:moveTo>
                  <a:cubicBezTo>
                    <a:pt x="19" y="8"/>
                    <a:pt x="17" y="7"/>
                    <a:pt x="15" y="7"/>
                  </a:cubicBezTo>
                  <a:cubicBezTo>
                    <a:pt x="12" y="7"/>
                    <a:pt x="10" y="8"/>
                    <a:pt x="9" y="9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6" y="17"/>
                    <a:pt x="7" y="19"/>
                    <a:pt x="9" y="21"/>
                  </a:cubicBezTo>
                  <a:cubicBezTo>
                    <a:pt x="10" y="22"/>
                    <a:pt x="12" y="23"/>
                    <a:pt x="15" y="23"/>
                  </a:cubicBezTo>
                  <a:cubicBezTo>
                    <a:pt x="17" y="23"/>
                    <a:pt x="19" y="22"/>
                    <a:pt x="21" y="21"/>
                  </a:cubicBezTo>
                  <a:cubicBezTo>
                    <a:pt x="22" y="19"/>
                    <a:pt x="23" y="17"/>
                    <a:pt x="23" y="15"/>
                  </a:cubicBezTo>
                  <a:cubicBezTo>
                    <a:pt x="23" y="13"/>
                    <a:pt x="22" y="11"/>
                    <a:pt x="21" y="9"/>
                  </a:cubicBezTo>
                  <a:close/>
                </a:path>
              </a:pathLst>
            </a:cu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349812" y="3114446"/>
              <a:ext cx="765993" cy="422331"/>
            </a:xfrm>
            <a:custGeom>
              <a:avLst/>
              <a:gdLst>
                <a:gd name="T0" fmla="*/ 12 w 156"/>
                <a:gd name="T1" fmla="*/ 84 h 86"/>
                <a:gd name="T2" fmla="*/ 3 w 156"/>
                <a:gd name="T3" fmla="*/ 84 h 86"/>
                <a:gd name="T4" fmla="*/ 3 w 156"/>
                <a:gd name="T5" fmla="*/ 75 h 86"/>
                <a:gd name="T6" fmla="*/ 74 w 156"/>
                <a:gd name="T7" fmla="*/ 4 h 86"/>
                <a:gd name="T8" fmla="*/ 78 w 156"/>
                <a:gd name="T9" fmla="*/ 0 h 86"/>
                <a:gd name="T10" fmla="*/ 82 w 156"/>
                <a:gd name="T11" fmla="*/ 4 h 86"/>
                <a:gd name="T12" fmla="*/ 153 w 156"/>
                <a:gd name="T13" fmla="*/ 75 h 86"/>
                <a:gd name="T14" fmla="*/ 153 w 156"/>
                <a:gd name="T15" fmla="*/ 84 h 86"/>
                <a:gd name="T16" fmla="*/ 144 w 156"/>
                <a:gd name="T17" fmla="*/ 84 h 86"/>
                <a:gd name="T18" fmla="*/ 78 w 156"/>
                <a:gd name="T19" fmla="*/ 17 h 86"/>
                <a:gd name="T20" fmla="*/ 12 w 156"/>
                <a:gd name="T21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86">
                  <a:moveTo>
                    <a:pt x="12" y="84"/>
                  </a:moveTo>
                  <a:cubicBezTo>
                    <a:pt x="9" y="86"/>
                    <a:pt x="5" y="86"/>
                    <a:pt x="3" y="84"/>
                  </a:cubicBezTo>
                  <a:cubicBezTo>
                    <a:pt x="0" y="81"/>
                    <a:pt x="0" y="78"/>
                    <a:pt x="3" y="75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6" y="78"/>
                    <a:pt x="156" y="81"/>
                    <a:pt x="153" y="84"/>
                  </a:cubicBezTo>
                  <a:cubicBezTo>
                    <a:pt x="151" y="86"/>
                    <a:pt x="147" y="86"/>
                    <a:pt x="144" y="84"/>
                  </a:cubicBezTo>
                  <a:cubicBezTo>
                    <a:pt x="78" y="17"/>
                    <a:pt x="78" y="17"/>
                    <a:pt x="78" y="17"/>
                  </a:cubicBezTo>
                  <a:lnTo>
                    <a:pt x="12" y="84"/>
                  </a:lnTo>
                  <a:close/>
                </a:path>
              </a:pathLst>
            </a:cu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521643" y="3663062"/>
              <a:ext cx="411980" cy="118004"/>
            </a:xfrm>
            <a:custGeom>
              <a:avLst/>
              <a:gdLst>
                <a:gd name="T0" fmla="*/ 4 w 84"/>
                <a:gd name="T1" fmla="*/ 12 h 24"/>
                <a:gd name="T2" fmla="*/ 2 w 84"/>
                <a:gd name="T3" fmla="*/ 4 h 24"/>
                <a:gd name="T4" fmla="*/ 11 w 84"/>
                <a:gd name="T5" fmla="*/ 2 h 24"/>
                <a:gd name="T6" fmla="*/ 42 w 84"/>
                <a:gd name="T7" fmla="*/ 11 h 24"/>
                <a:gd name="T8" fmla="*/ 74 w 84"/>
                <a:gd name="T9" fmla="*/ 2 h 24"/>
                <a:gd name="T10" fmla="*/ 83 w 84"/>
                <a:gd name="T11" fmla="*/ 4 h 24"/>
                <a:gd name="T12" fmla="*/ 81 w 84"/>
                <a:gd name="T13" fmla="*/ 12 h 24"/>
                <a:gd name="T14" fmla="*/ 42 w 84"/>
                <a:gd name="T15" fmla="*/ 24 h 24"/>
                <a:gd name="T16" fmla="*/ 4 w 84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4">
                  <a:moveTo>
                    <a:pt x="4" y="12"/>
                  </a:move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20" y="8"/>
                    <a:pt x="31" y="11"/>
                    <a:pt x="42" y="11"/>
                  </a:cubicBezTo>
                  <a:cubicBezTo>
                    <a:pt x="53" y="11"/>
                    <a:pt x="64" y="8"/>
                    <a:pt x="74" y="2"/>
                  </a:cubicBezTo>
                  <a:cubicBezTo>
                    <a:pt x="77" y="0"/>
                    <a:pt x="81" y="1"/>
                    <a:pt x="83" y="4"/>
                  </a:cubicBezTo>
                  <a:cubicBezTo>
                    <a:pt x="84" y="7"/>
                    <a:pt x="84" y="10"/>
                    <a:pt x="81" y="12"/>
                  </a:cubicBezTo>
                  <a:cubicBezTo>
                    <a:pt x="69" y="20"/>
                    <a:pt x="56" y="24"/>
                    <a:pt x="42" y="24"/>
                  </a:cubicBezTo>
                  <a:cubicBezTo>
                    <a:pt x="29" y="24"/>
                    <a:pt x="16" y="20"/>
                    <a:pt x="4" y="12"/>
                  </a:cubicBezTo>
                  <a:close/>
                </a:path>
              </a:pathLst>
            </a:cu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697614" y="3716889"/>
              <a:ext cx="64178" cy="196674"/>
            </a:xfrm>
            <a:custGeom>
              <a:avLst/>
              <a:gdLst>
                <a:gd name="T0" fmla="*/ 0 w 13"/>
                <a:gd name="T1" fmla="*/ 9 h 40"/>
                <a:gd name="T2" fmla="*/ 7 w 13"/>
                <a:gd name="T3" fmla="*/ 0 h 40"/>
                <a:gd name="T4" fmla="*/ 13 w 13"/>
                <a:gd name="T5" fmla="*/ 9 h 40"/>
                <a:gd name="T6" fmla="*/ 13 w 13"/>
                <a:gd name="T7" fmla="*/ 31 h 40"/>
                <a:gd name="T8" fmla="*/ 13 w 13"/>
                <a:gd name="T9" fmla="*/ 32 h 40"/>
                <a:gd name="T10" fmla="*/ 7 w 13"/>
                <a:gd name="T11" fmla="*/ 40 h 40"/>
                <a:gd name="T12" fmla="*/ 0 w 13"/>
                <a:gd name="T13" fmla="*/ 32 h 40"/>
                <a:gd name="T14" fmla="*/ 0 w 13"/>
                <a:gd name="T15" fmla="*/ 31 h 40"/>
                <a:gd name="T16" fmla="*/ 0 w 13"/>
                <a:gd name="T17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0">
                  <a:moveTo>
                    <a:pt x="0" y="9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0" y="0"/>
                    <a:pt x="13" y="4"/>
                    <a:pt x="13" y="9"/>
                  </a:cubicBezTo>
                  <a:cubicBezTo>
                    <a:pt x="13" y="22"/>
                    <a:pt x="13" y="29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7"/>
                    <a:pt x="10" y="40"/>
                    <a:pt x="7" y="40"/>
                  </a:cubicBezTo>
                  <a:cubicBezTo>
                    <a:pt x="3" y="40"/>
                    <a:pt x="0" y="37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2"/>
                    <a:pt x="0" y="9"/>
                  </a:cubicBezTo>
                  <a:close/>
                </a:path>
              </a:pathLst>
            </a:custGeom>
            <a:solidFill>
              <a:srgbClr val="00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521643" y="4099886"/>
              <a:ext cx="490650" cy="93161"/>
            </a:xfrm>
            <a:custGeom>
              <a:avLst/>
              <a:gdLst>
                <a:gd name="T0" fmla="*/ 5 w 100"/>
                <a:gd name="T1" fmla="*/ 7 h 19"/>
                <a:gd name="T2" fmla="*/ 0 w 100"/>
                <a:gd name="T3" fmla="*/ 19 h 19"/>
                <a:gd name="T4" fmla="*/ 10 w 100"/>
                <a:gd name="T5" fmla="*/ 15 h 19"/>
                <a:gd name="T6" fmla="*/ 20 w 100"/>
                <a:gd name="T7" fmla="*/ 19 h 19"/>
                <a:gd name="T8" fmla="*/ 15 w 100"/>
                <a:gd name="T9" fmla="*/ 7 h 19"/>
                <a:gd name="T10" fmla="*/ 22 w 100"/>
                <a:gd name="T11" fmla="*/ 19 h 19"/>
                <a:gd name="T12" fmla="*/ 31 w 100"/>
                <a:gd name="T13" fmla="*/ 1 h 19"/>
                <a:gd name="T14" fmla="*/ 24 w 100"/>
                <a:gd name="T15" fmla="*/ 3 h 19"/>
                <a:gd name="T16" fmla="*/ 31 w 100"/>
                <a:gd name="T17" fmla="*/ 8 h 19"/>
                <a:gd name="T18" fmla="*/ 24 w 100"/>
                <a:gd name="T19" fmla="*/ 10 h 19"/>
                <a:gd name="T20" fmla="*/ 31 w 100"/>
                <a:gd name="T21" fmla="*/ 17 h 19"/>
                <a:gd name="T22" fmla="*/ 22 w 100"/>
                <a:gd name="T23" fmla="*/ 19 h 19"/>
                <a:gd name="T24" fmla="*/ 38 w 100"/>
                <a:gd name="T25" fmla="*/ 17 h 19"/>
                <a:gd name="T26" fmla="*/ 45 w 100"/>
                <a:gd name="T27" fmla="*/ 15 h 19"/>
                <a:gd name="T28" fmla="*/ 47 w 100"/>
                <a:gd name="T29" fmla="*/ 10 h 19"/>
                <a:gd name="T30" fmla="*/ 45 w 100"/>
                <a:gd name="T31" fmla="*/ 4 h 19"/>
                <a:gd name="T32" fmla="*/ 38 w 100"/>
                <a:gd name="T33" fmla="*/ 3 h 19"/>
                <a:gd name="T34" fmla="*/ 37 w 100"/>
                <a:gd name="T35" fmla="*/ 17 h 19"/>
                <a:gd name="T36" fmla="*/ 35 w 100"/>
                <a:gd name="T37" fmla="*/ 1 h 19"/>
                <a:gd name="T38" fmla="*/ 44 w 100"/>
                <a:gd name="T39" fmla="*/ 2 h 19"/>
                <a:gd name="T40" fmla="*/ 48 w 100"/>
                <a:gd name="T41" fmla="*/ 6 h 19"/>
                <a:gd name="T42" fmla="*/ 48 w 100"/>
                <a:gd name="T43" fmla="*/ 14 h 19"/>
                <a:gd name="T44" fmla="*/ 44 w 100"/>
                <a:gd name="T45" fmla="*/ 18 h 19"/>
                <a:gd name="T46" fmla="*/ 38 w 100"/>
                <a:gd name="T47" fmla="*/ 19 h 19"/>
                <a:gd name="T48" fmla="*/ 53 w 100"/>
                <a:gd name="T49" fmla="*/ 19 h 19"/>
                <a:gd name="T50" fmla="*/ 55 w 100"/>
                <a:gd name="T51" fmla="*/ 1 h 19"/>
                <a:gd name="T52" fmla="*/ 53 w 100"/>
                <a:gd name="T53" fmla="*/ 19 h 19"/>
                <a:gd name="T54" fmla="*/ 70 w 100"/>
                <a:gd name="T55" fmla="*/ 3 h 19"/>
                <a:gd name="T56" fmla="*/ 65 w 100"/>
                <a:gd name="T57" fmla="*/ 3 h 19"/>
                <a:gd name="T58" fmla="*/ 61 w 100"/>
                <a:gd name="T59" fmla="*/ 7 h 19"/>
                <a:gd name="T60" fmla="*/ 61 w 100"/>
                <a:gd name="T61" fmla="*/ 12 h 19"/>
                <a:gd name="T62" fmla="*/ 64 w 100"/>
                <a:gd name="T63" fmla="*/ 16 h 19"/>
                <a:gd name="T64" fmla="*/ 70 w 100"/>
                <a:gd name="T65" fmla="*/ 16 h 19"/>
                <a:gd name="T66" fmla="*/ 73 w 100"/>
                <a:gd name="T67" fmla="*/ 17 h 19"/>
                <a:gd name="T68" fmla="*/ 67 w 100"/>
                <a:gd name="T69" fmla="*/ 19 h 19"/>
                <a:gd name="T70" fmla="*/ 62 w 100"/>
                <a:gd name="T71" fmla="*/ 17 h 19"/>
                <a:gd name="T72" fmla="*/ 58 w 100"/>
                <a:gd name="T73" fmla="*/ 10 h 19"/>
                <a:gd name="T74" fmla="*/ 61 w 100"/>
                <a:gd name="T75" fmla="*/ 3 h 19"/>
                <a:gd name="T76" fmla="*/ 67 w 100"/>
                <a:gd name="T77" fmla="*/ 1 h 19"/>
                <a:gd name="T78" fmla="*/ 73 w 100"/>
                <a:gd name="T79" fmla="*/ 3 h 19"/>
                <a:gd name="T80" fmla="*/ 82 w 100"/>
                <a:gd name="T81" fmla="*/ 5 h 19"/>
                <a:gd name="T82" fmla="*/ 85 w 100"/>
                <a:gd name="T83" fmla="*/ 11 h 19"/>
                <a:gd name="T84" fmla="*/ 82 w 100"/>
                <a:gd name="T85" fmla="*/ 0 h 19"/>
                <a:gd name="T86" fmla="*/ 88 w 100"/>
                <a:gd name="T87" fmla="*/ 19 h 19"/>
                <a:gd name="T88" fmla="*/ 79 w 100"/>
                <a:gd name="T89" fmla="*/ 13 h 19"/>
                <a:gd name="T90" fmla="*/ 74 w 100"/>
                <a:gd name="T91" fmla="*/ 19 h 19"/>
                <a:gd name="T92" fmla="*/ 92 w 100"/>
                <a:gd name="T93" fmla="*/ 19 h 19"/>
                <a:gd name="T94" fmla="*/ 94 w 100"/>
                <a:gd name="T95" fmla="*/ 1 h 19"/>
                <a:gd name="T96" fmla="*/ 100 w 100"/>
                <a:gd name="T97" fmla="*/ 17 h 19"/>
                <a:gd name="T98" fmla="*/ 92 w 100"/>
                <a:gd name="T9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9">
                  <a:moveTo>
                    <a:pt x="10" y="19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22" y="19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37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41" y="17"/>
                    <a:pt x="42" y="17"/>
                    <a:pt x="43" y="16"/>
                  </a:cubicBezTo>
                  <a:cubicBezTo>
                    <a:pt x="44" y="16"/>
                    <a:pt x="44" y="16"/>
                    <a:pt x="45" y="15"/>
                  </a:cubicBezTo>
                  <a:cubicBezTo>
                    <a:pt x="46" y="15"/>
                    <a:pt x="46" y="14"/>
                    <a:pt x="47" y="13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9"/>
                    <a:pt x="47" y="8"/>
                    <a:pt x="47" y="7"/>
                  </a:cubicBezTo>
                  <a:cubicBezTo>
                    <a:pt x="46" y="6"/>
                    <a:pt x="46" y="5"/>
                    <a:pt x="45" y="4"/>
                  </a:cubicBezTo>
                  <a:cubicBezTo>
                    <a:pt x="44" y="4"/>
                    <a:pt x="44" y="4"/>
                    <a:pt x="43" y="3"/>
                  </a:cubicBezTo>
                  <a:cubicBezTo>
                    <a:pt x="42" y="3"/>
                    <a:pt x="40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7"/>
                    <a:pt x="37" y="17"/>
                    <a:pt x="37" y="17"/>
                  </a:cubicBezTo>
                  <a:close/>
                  <a:moveTo>
                    <a:pt x="35" y="19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1" y="1"/>
                    <a:pt x="43" y="1"/>
                    <a:pt x="44" y="2"/>
                  </a:cubicBezTo>
                  <a:cubicBezTo>
                    <a:pt x="45" y="2"/>
                    <a:pt x="45" y="2"/>
                    <a:pt x="46" y="3"/>
                  </a:cubicBezTo>
                  <a:cubicBezTo>
                    <a:pt x="47" y="4"/>
                    <a:pt x="48" y="5"/>
                    <a:pt x="48" y="6"/>
                  </a:cubicBezTo>
                  <a:cubicBezTo>
                    <a:pt x="49" y="7"/>
                    <a:pt x="49" y="8"/>
                    <a:pt x="49" y="10"/>
                  </a:cubicBezTo>
                  <a:cubicBezTo>
                    <a:pt x="49" y="11"/>
                    <a:pt x="49" y="13"/>
                    <a:pt x="48" y="14"/>
                  </a:cubicBezTo>
                  <a:cubicBezTo>
                    <a:pt x="48" y="15"/>
                    <a:pt x="47" y="16"/>
                    <a:pt x="46" y="17"/>
                  </a:cubicBezTo>
                  <a:cubicBezTo>
                    <a:pt x="45" y="17"/>
                    <a:pt x="45" y="18"/>
                    <a:pt x="44" y="18"/>
                  </a:cubicBezTo>
                  <a:cubicBezTo>
                    <a:pt x="43" y="18"/>
                    <a:pt x="41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53" y="19"/>
                  </a:moveTo>
                  <a:cubicBezTo>
                    <a:pt x="53" y="1"/>
                    <a:pt x="53" y="1"/>
                    <a:pt x="53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3" y="19"/>
                    <a:pt x="53" y="19"/>
                    <a:pt x="53" y="19"/>
                  </a:cubicBezTo>
                  <a:close/>
                  <a:moveTo>
                    <a:pt x="73" y="5"/>
                  </a:moveTo>
                  <a:cubicBezTo>
                    <a:pt x="72" y="4"/>
                    <a:pt x="71" y="4"/>
                    <a:pt x="70" y="3"/>
                  </a:cubicBezTo>
                  <a:cubicBezTo>
                    <a:pt x="69" y="3"/>
                    <a:pt x="68" y="3"/>
                    <a:pt x="67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4" y="4"/>
                    <a:pt x="63" y="4"/>
                    <a:pt x="62" y="5"/>
                  </a:cubicBezTo>
                  <a:cubicBezTo>
                    <a:pt x="62" y="5"/>
                    <a:pt x="61" y="6"/>
                    <a:pt x="61" y="7"/>
                  </a:cubicBezTo>
                  <a:cubicBezTo>
                    <a:pt x="60" y="8"/>
                    <a:pt x="60" y="9"/>
                    <a:pt x="60" y="10"/>
                  </a:cubicBezTo>
                  <a:cubicBezTo>
                    <a:pt x="60" y="11"/>
                    <a:pt x="60" y="11"/>
                    <a:pt x="61" y="12"/>
                  </a:cubicBezTo>
                  <a:cubicBezTo>
                    <a:pt x="61" y="13"/>
                    <a:pt x="61" y="13"/>
                    <a:pt x="61" y="14"/>
                  </a:cubicBezTo>
                  <a:cubicBezTo>
                    <a:pt x="62" y="15"/>
                    <a:pt x="63" y="16"/>
                    <a:pt x="64" y="16"/>
                  </a:cubicBezTo>
                  <a:cubicBezTo>
                    <a:pt x="65" y="17"/>
                    <a:pt x="66" y="17"/>
                    <a:pt x="67" y="17"/>
                  </a:cubicBezTo>
                  <a:cubicBezTo>
                    <a:pt x="68" y="17"/>
                    <a:pt x="69" y="17"/>
                    <a:pt x="70" y="16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8"/>
                    <a:pt x="71" y="18"/>
                    <a:pt x="70" y="19"/>
                  </a:cubicBezTo>
                  <a:cubicBezTo>
                    <a:pt x="69" y="19"/>
                    <a:pt x="68" y="19"/>
                    <a:pt x="67" y="19"/>
                  </a:cubicBezTo>
                  <a:cubicBezTo>
                    <a:pt x="66" y="19"/>
                    <a:pt x="65" y="19"/>
                    <a:pt x="64" y="19"/>
                  </a:cubicBezTo>
                  <a:cubicBezTo>
                    <a:pt x="64" y="18"/>
                    <a:pt x="63" y="18"/>
                    <a:pt x="62" y="17"/>
                  </a:cubicBezTo>
                  <a:cubicBezTo>
                    <a:pt x="61" y="17"/>
                    <a:pt x="60" y="15"/>
                    <a:pt x="59" y="14"/>
                  </a:cubicBezTo>
                  <a:cubicBezTo>
                    <a:pt x="58" y="13"/>
                    <a:pt x="58" y="11"/>
                    <a:pt x="58" y="10"/>
                  </a:cubicBezTo>
                  <a:cubicBezTo>
                    <a:pt x="58" y="9"/>
                    <a:pt x="58" y="7"/>
                    <a:pt x="59" y="6"/>
                  </a:cubicBezTo>
                  <a:cubicBezTo>
                    <a:pt x="59" y="5"/>
                    <a:pt x="60" y="4"/>
                    <a:pt x="61" y="3"/>
                  </a:cubicBezTo>
                  <a:cubicBezTo>
                    <a:pt x="62" y="2"/>
                    <a:pt x="63" y="2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68" y="1"/>
                    <a:pt x="69" y="1"/>
                    <a:pt x="70" y="1"/>
                  </a:cubicBezTo>
                  <a:cubicBezTo>
                    <a:pt x="71" y="2"/>
                    <a:pt x="72" y="2"/>
                    <a:pt x="73" y="3"/>
                  </a:cubicBezTo>
                  <a:cubicBezTo>
                    <a:pt x="73" y="5"/>
                    <a:pt x="73" y="5"/>
                    <a:pt x="73" y="5"/>
                  </a:cubicBezTo>
                  <a:close/>
                  <a:moveTo>
                    <a:pt x="82" y="5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2" y="5"/>
                    <a:pt x="82" y="5"/>
                    <a:pt x="82" y="5"/>
                  </a:cubicBezTo>
                  <a:close/>
                  <a:moveTo>
                    <a:pt x="82" y="0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82" y="0"/>
                    <a:pt x="82" y="0"/>
                    <a:pt x="82" y="0"/>
                  </a:cubicBezTo>
                  <a:close/>
                  <a:moveTo>
                    <a:pt x="92" y="19"/>
                  </a:moveTo>
                  <a:cubicBezTo>
                    <a:pt x="92" y="1"/>
                    <a:pt x="92" y="1"/>
                    <a:pt x="92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9"/>
                    <a:pt x="100" y="19"/>
                    <a:pt x="100" y="19"/>
                  </a:cubicBezTo>
                  <a:lnTo>
                    <a:pt x="92" y="19"/>
                  </a:lnTo>
                  <a:close/>
                </a:path>
              </a:pathLst>
            </a:custGeom>
            <a:solidFill>
              <a:srgbClr val="00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714176" y="4232382"/>
              <a:ext cx="111794" cy="57967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9 h 12"/>
                <a:gd name="T4" fmla="*/ 3 w 23"/>
                <a:gd name="T5" fmla="*/ 7 h 12"/>
                <a:gd name="T6" fmla="*/ 6 w 23"/>
                <a:gd name="T7" fmla="*/ 9 h 12"/>
                <a:gd name="T8" fmla="*/ 8 w 23"/>
                <a:gd name="T9" fmla="*/ 7 h 12"/>
                <a:gd name="T10" fmla="*/ 6 w 23"/>
                <a:gd name="T11" fmla="*/ 4 h 12"/>
                <a:gd name="T12" fmla="*/ 3 w 23"/>
                <a:gd name="T13" fmla="*/ 7 h 12"/>
                <a:gd name="T14" fmla="*/ 3 w 23"/>
                <a:gd name="T15" fmla="*/ 5 h 12"/>
                <a:gd name="T16" fmla="*/ 4 w 23"/>
                <a:gd name="T17" fmla="*/ 4 h 12"/>
                <a:gd name="T18" fmla="*/ 7 w 23"/>
                <a:gd name="T19" fmla="*/ 4 h 12"/>
                <a:gd name="T20" fmla="*/ 8 w 23"/>
                <a:gd name="T21" fmla="*/ 5 h 12"/>
                <a:gd name="T22" fmla="*/ 8 w 23"/>
                <a:gd name="T23" fmla="*/ 8 h 12"/>
                <a:gd name="T24" fmla="*/ 7 w 23"/>
                <a:gd name="T25" fmla="*/ 9 h 12"/>
                <a:gd name="T26" fmla="*/ 4 w 23"/>
                <a:gd name="T27" fmla="*/ 9 h 12"/>
                <a:gd name="T28" fmla="*/ 3 w 23"/>
                <a:gd name="T29" fmla="*/ 8 h 12"/>
                <a:gd name="T30" fmla="*/ 14 w 23"/>
                <a:gd name="T31" fmla="*/ 7 h 12"/>
                <a:gd name="T32" fmla="*/ 12 w 23"/>
                <a:gd name="T33" fmla="*/ 4 h 12"/>
                <a:gd name="T34" fmla="*/ 11 w 23"/>
                <a:gd name="T35" fmla="*/ 6 h 12"/>
                <a:gd name="T36" fmla="*/ 13 w 23"/>
                <a:gd name="T37" fmla="*/ 9 h 12"/>
                <a:gd name="T38" fmla="*/ 14 w 23"/>
                <a:gd name="T39" fmla="*/ 7 h 12"/>
                <a:gd name="T40" fmla="*/ 15 w 23"/>
                <a:gd name="T41" fmla="*/ 9 h 12"/>
                <a:gd name="T42" fmla="*/ 15 w 23"/>
                <a:gd name="T43" fmla="*/ 11 h 12"/>
                <a:gd name="T44" fmla="*/ 12 w 23"/>
                <a:gd name="T45" fmla="*/ 12 h 12"/>
                <a:gd name="T46" fmla="*/ 10 w 23"/>
                <a:gd name="T47" fmla="*/ 10 h 12"/>
                <a:gd name="T48" fmla="*/ 11 w 23"/>
                <a:gd name="T49" fmla="*/ 10 h 12"/>
                <a:gd name="T50" fmla="*/ 13 w 23"/>
                <a:gd name="T51" fmla="*/ 11 h 12"/>
                <a:gd name="T52" fmla="*/ 14 w 23"/>
                <a:gd name="T53" fmla="*/ 10 h 12"/>
                <a:gd name="T54" fmla="*/ 14 w 23"/>
                <a:gd name="T55" fmla="*/ 9 h 12"/>
                <a:gd name="T56" fmla="*/ 14 w 23"/>
                <a:gd name="T57" fmla="*/ 8 h 12"/>
                <a:gd name="T58" fmla="*/ 12 w 23"/>
                <a:gd name="T59" fmla="*/ 10 h 12"/>
                <a:gd name="T60" fmla="*/ 10 w 23"/>
                <a:gd name="T61" fmla="*/ 7 h 12"/>
                <a:gd name="T62" fmla="*/ 12 w 23"/>
                <a:gd name="T63" fmla="*/ 4 h 12"/>
                <a:gd name="T64" fmla="*/ 14 w 23"/>
                <a:gd name="T65" fmla="*/ 5 h 12"/>
                <a:gd name="T66" fmla="*/ 15 w 23"/>
                <a:gd name="T67" fmla="*/ 4 h 12"/>
                <a:gd name="T68" fmla="*/ 18 w 23"/>
                <a:gd name="T69" fmla="*/ 8 h 12"/>
                <a:gd name="T70" fmla="*/ 21 w 23"/>
                <a:gd name="T71" fmla="*/ 8 h 12"/>
                <a:gd name="T72" fmla="*/ 21 w 23"/>
                <a:gd name="T73" fmla="*/ 5 h 12"/>
                <a:gd name="T74" fmla="*/ 18 w 23"/>
                <a:gd name="T75" fmla="*/ 5 h 12"/>
                <a:gd name="T76" fmla="*/ 17 w 23"/>
                <a:gd name="T77" fmla="*/ 7 h 12"/>
                <a:gd name="T78" fmla="*/ 18 w 23"/>
                <a:gd name="T79" fmla="*/ 4 h 12"/>
                <a:gd name="T80" fmla="*/ 20 w 23"/>
                <a:gd name="T81" fmla="*/ 4 h 12"/>
                <a:gd name="T82" fmla="*/ 22 w 23"/>
                <a:gd name="T83" fmla="*/ 4 h 12"/>
                <a:gd name="T84" fmla="*/ 23 w 23"/>
                <a:gd name="T85" fmla="*/ 7 h 12"/>
                <a:gd name="T86" fmla="*/ 22 w 23"/>
                <a:gd name="T87" fmla="*/ 9 h 12"/>
                <a:gd name="T88" fmla="*/ 20 w 23"/>
                <a:gd name="T89" fmla="*/ 10 h 12"/>
                <a:gd name="T90" fmla="*/ 18 w 23"/>
                <a:gd name="T91" fmla="*/ 9 h 12"/>
                <a:gd name="T92" fmla="*/ 17 w 23"/>
                <a:gd name="T9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2">
                  <a:moveTo>
                    <a:pt x="0" y="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3" y="7"/>
                  </a:move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5" y="9"/>
                    <a:pt x="6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3" y="6"/>
                    <a:pt x="3" y="7"/>
                  </a:cubicBezTo>
                  <a:close/>
                  <a:moveTo>
                    <a:pt x="2" y="7"/>
                  </a:move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5" y="10"/>
                    <a:pt x="5" y="9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2" y="7"/>
                    <a:pt x="2" y="7"/>
                  </a:cubicBezTo>
                  <a:close/>
                  <a:moveTo>
                    <a:pt x="14" y="7"/>
                  </a:moveTo>
                  <a:cubicBezTo>
                    <a:pt x="14" y="6"/>
                    <a:pt x="14" y="5"/>
                    <a:pt x="14" y="5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9"/>
                    <a:pt x="14" y="8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lose/>
                  <a:moveTo>
                    <a:pt x="15" y="4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8"/>
                    <a:pt x="18" y="8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0" y="9"/>
                    <a:pt x="21" y="8"/>
                    <a:pt x="21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9" y="4"/>
                    <a:pt x="19" y="5"/>
                    <a:pt x="18" y="5"/>
                  </a:cubicBezTo>
                  <a:cubicBezTo>
                    <a:pt x="18" y="5"/>
                    <a:pt x="18" y="6"/>
                    <a:pt x="18" y="7"/>
                  </a:cubicBezTo>
                  <a:close/>
                  <a:moveTo>
                    <a:pt x="17" y="7"/>
                  </a:move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7" y="5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2" y="8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0" y="10"/>
                    <a:pt x="20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00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3840462" y="4261365"/>
              <a:ext cx="171831" cy="62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521643" y="4261365"/>
              <a:ext cx="171831" cy="207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2766403" y="3382278"/>
            <a:ext cx="763922" cy="1107585"/>
            <a:chOff x="5693337" y="3149640"/>
            <a:chExt cx="763922" cy="1107585"/>
          </a:xfrm>
        </p:grpSpPr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5937626" y="3149640"/>
              <a:ext cx="519633" cy="513423"/>
            </a:xfrm>
            <a:custGeom>
              <a:avLst/>
              <a:gdLst>
                <a:gd name="T0" fmla="*/ 69 w 106"/>
                <a:gd name="T1" fmla="*/ 105 h 105"/>
                <a:gd name="T2" fmla="*/ 106 w 106"/>
                <a:gd name="T3" fmla="*/ 105 h 105"/>
                <a:gd name="T4" fmla="*/ 106 w 106"/>
                <a:gd name="T5" fmla="*/ 50 h 105"/>
                <a:gd name="T6" fmla="*/ 74 w 106"/>
                <a:gd name="T7" fmla="*/ 50 h 105"/>
                <a:gd name="T8" fmla="*/ 69 w 106"/>
                <a:gd name="T9" fmla="*/ 105 h 105"/>
                <a:gd name="T10" fmla="*/ 56 w 106"/>
                <a:gd name="T11" fmla="*/ 0 h 105"/>
                <a:gd name="T12" fmla="*/ 0 w 106"/>
                <a:gd name="T13" fmla="*/ 0 h 105"/>
                <a:gd name="T14" fmla="*/ 0 w 106"/>
                <a:gd name="T15" fmla="*/ 41 h 105"/>
                <a:gd name="T16" fmla="*/ 1 w 106"/>
                <a:gd name="T17" fmla="*/ 42 h 105"/>
                <a:gd name="T18" fmla="*/ 2 w 106"/>
                <a:gd name="T19" fmla="*/ 45 h 105"/>
                <a:gd name="T20" fmla="*/ 25 w 106"/>
                <a:gd name="T21" fmla="*/ 22 h 105"/>
                <a:gd name="T22" fmla="*/ 48 w 106"/>
                <a:gd name="T23" fmla="*/ 46 h 105"/>
                <a:gd name="T24" fmla="*/ 48 w 106"/>
                <a:gd name="T25" fmla="*/ 49 h 105"/>
                <a:gd name="T26" fmla="*/ 51 w 106"/>
                <a:gd name="T27" fmla="*/ 45 h 105"/>
                <a:gd name="T28" fmla="*/ 56 w 106"/>
                <a:gd name="T29" fmla="*/ 40 h 105"/>
                <a:gd name="T30" fmla="*/ 56 w 106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105">
                  <a:moveTo>
                    <a:pt x="69" y="105"/>
                  </a:moveTo>
                  <a:cubicBezTo>
                    <a:pt x="106" y="105"/>
                    <a:pt x="106" y="105"/>
                    <a:pt x="106" y="105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66" y="68"/>
                    <a:pt x="65" y="87"/>
                    <a:pt x="69" y="105"/>
                  </a:cubicBezTo>
                  <a:close/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2"/>
                  </a:cubicBezTo>
                  <a:cubicBezTo>
                    <a:pt x="1" y="43"/>
                    <a:pt x="1" y="44"/>
                    <a:pt x="2" y="45"/>
                  </a:cubicBezTo>
                  <a:cubicBezTo>
                    <a:pt x="2" y="32"/>
                    <a:pt x="13" y="22"/>
                    <a:pt x="25" y="22"/>
                  </a:cubicBezTo>
                  <a:cubicBezTo>
                    <a:pt x="38" y="22"/>
                    <a:pt x="48" y="33"/>
                    <a:pt x="48" y="46"/>
                  </a:cubicBezTo>
                  <a:cubicBezTo>
                    <a:pt x="48" y="47"/>
                    <a:pt x="48" y="48"/>
                    <a:pt x="48" y="49"/>
                  </a:cubicBezTo>
                  <a:cubicBezTo>
                    <a:pt x="49" y="48"/>
                    <a:pt x="50" y="47"/>
                    <a:pt x="51" y="45"/>
                  </a:cubicBezTo>
                  <a:cubicBezTo>
                    <a:pt x="53" y="43"/>
                    <a:pt x="54" y="42"/>
                    <a:pt x="56" y="40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00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819622" y="3207607"/>
              <a:ext cx="554827" cy="681113"/>
            </a:xfrm>
            <a:custGeom>
              <a:avLst/>
              <a:gdLst>
                <a:gd name="T0" fmla="*/ 12 w 113"/>
                <a:gd name="T1" fmla="*/ 0 h 139"/>
                <a:gd name="T2" fmla="*/ 113 w 113"/>
                <a:gd name="T3" fmla="*/ 139 h 139"/>
                <a:gd name="T4" fmla="*/ 107 w 113"/>
                <a:gd name="T5" fmla="*/ 13 h 139"/>
                <a:gd name="T6" fmla="*/ 49 w 113"/>
                <a:gd name="T7" fmla="*/ 57 h 139"/>
                <a:gd name="T8" fmla="*/ 12 w 113"/>
                <a:gd name="T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39">
                  <a:moveTo>
                    <a:pt x="12" y="0"/>
                  </a:moveTo>
                  <a:cubicBezTo>
                    <a:pt x="0" y="60"/>
                    <a:pt x="24" y="112"/>
                    <a:pt x="113" y="139"/>
                  </a:cubicBezTo>
                  <a:cubicBezTo>
                    <a:pt x="82" y="98"/>
                    <a:pt x="79" y="56"/>
                    <a:pt x="107" y="13"/>
                  </a:cubicBezTo>
                  <a:cubicBezTo>
                    <a:pt x="68" y="31"/>
                    <a:pt x="74" y="57"/>
                    <a:pt x="49" y="57"/>
                  </a:cubicBezTo>
                  <a:cubicBezTo>
                    <a:pt x="25" y="57"/>
                    <a:pt x="16" y="15"/>
                    <a:pt x="12" y="0"/>
                  </a:cubicBezTo>
                  <a:close/>
                </a:path>
              </a:pathLst>
            </a:custGeom>
            <a:solidFill>
              <a:srgbClr val="00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auto">
            <a:xfrm>
              <a:off x="5966610" y="3275925"/>
              <a:ext cx="186323" cy="192533"/>
            </a:xfrm>
            <a:prstGeom prst="ellipse">
              <a:avLst/>
            </a:prstGeom>
            <a:solidFill>
              <a:srgbClr val="007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693337" y="3393930"/>
              <a:ext cx="519633" cy="515493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55 h 105"/>
                <a:gd name="T4" fmla="*/ 50 w 106"/>
                <a:gd name="T5" fmla="*/ 55 h 105"/>
                <a:gd name="T6" fmla="*/ 50 w 106"/>
                <a:gd name="T7" fmla="*/ 105 h 105"/>
                <a:gd name="T8" fmla="*/ 106 w 106"/>
                <a:gd name="T9" fmla="*/ 105 h 105"/>
                <a:gd name="T10" fmla="*/ 106 w 106"/>
                <a:gd name="T11" fmla="*/ 92 h 105"/>
                <a:gd name="T12" fmla="*/ 36 w 106"/>
                <a:gd name="T13" fmla="*/ 20 h 105"/>
                <a:gd name="T14" fmla="*/ 33 w 106"/>
                <a:gd name="T15" fmla="*/ 0 h 105"/>
                <a:gd name="T16" fmla="*/ 0 w 106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5">
                  <a:moveTo>
                    <a:pt x="0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74" y="77"/>
                    <a:pt x="47" y="55"/>
                    <a:pt x="36" y="20"/>
                  </a:cubicBezTo>
                  <a:cubicBezTo>
                    <a:pt x="34" y="13"/>
                    <a:pt x="33" y="7"/>
                    <a:pt x="3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9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 noEditPoints="1"/>
            </p:cNvSpPr>
            <p:nvPr/>
          </p:nvSpPr>
          <p:spPr bwMode="auto">
            <a:xfrm>
              <a:off x="5718180" y="3981881"/>
              <a:ext cx="703885" cy="132496"/>
            </a:xfrm>
            <a:custGeom>
              <a:avLst/>
              <a:gdLst>
                <a:gd name="T0" fmla="*/ 6 w 144"/>
                <a:gd name="T1" fmla="*/ 9 h 27"/>
                <a:gd name="T2" fmla="*/ 0 w 144"/>
                <a:gd name="T3" fmla="*/ 26 h 27"/>
                <a:gd name="T4" fmla="*/ 14 w 144"/>
                <a:gd name="T5" fmla="*/ 21 h 27"/>
                <a:gd name="T6" fmla="*/ 27 w 144"/>
                <a:gd name="T7" fmla="*/ 26 h 27"/>
                <a:gd name="T8" fmla="*/ 21 w 144"/>
                <a:gd name="T9" fmla="*/ 9 h 27"/>
                <a:gd name="T10" fmla="*/ 31 w 144"/>
                <a:gd name="T11" fmla="*/ 26 h 27"/>
                <a:gd name="T12" fmla="*/ 45 w 144"/>
                <a:gd name="T13" fmla="*/ 1 h 27"/>
                <a:gd name="T14" fmla="*/ 34 w 144"/>
                <a:gd name="T15" fmla="*/ 4 h 27"/>
                <a:gd name="T16" fmla="*/ 45 w 144"/>
                <a:gd name="T17" fmla="*/ 11 h 27"/>
                <a:gd name="T18" fmla="*/ 34 w 144"/>
                <a:gd name="T19" fmla="*/ 14 h 27"/>
                <a:gd name="T20" fmla="*/ 45 w 144"/>
                <a:gd name="T21" fmla="*/ 24 h 27"/>
                <a:gd name="T22" fmla="*/ 31 w 144"/>
                <a:gd name="T23" fmla="*/ 26 h 27"/>
                <a:gd name="T24" fmla="*/ 55 w 144"/>
                <a:gd name="T25" fmla="*/ 24 h 27"/>
                <a:gd name="T26" fmla="*/ 64 w 144"/>
                <a:gd name="T27" fmla="*/ 22 h 27"/>
                <a:gd name="T28" fmla="*/ 67 w 144"/>
                <a:gd name="T29" fmla="*/ 14 h 27"/>
                <a:gd name="T30" fmla="*/ 64 w 144"/>
                <a:gd name="T31" fmla="*/ 6 h 27"/>
                <a:gd name="T32" fmla="*/ 55 w 144"/>
                <a:gd name="T33" fmla="*/ 4 h 27"/>
                <a:gd name="T34" fmla="*/ 53 w 144"/>
                <a:gd name="T35" fmla="*/ 24 h 27"/>
                <a:gd name="T36" fmla="*/ 50 w 144"/>
                <a:gd name="T37" fmla="*/ 1 h 27"/>
                <a:gd name="T38" fmla="*/ 62 w 144"/>
                <a:gd name="T39" fmla="*/ 2 h 27"/>
                <a:gd name="T40" fmla="*/ 69 w 144"/>
                <a:gd name="T41" fmla="*/ 8 h 27"/>
                <a:gd name="T42" fmla="*/ 69 w 144"/>
                <a:gd name="T43" fmla="*/ 20 h 27"/>
                <a:gd name="T44" fmla="*/ 62 w 144"/>
                <a:gd name="T45" fmla="*/ 26 h 27"/>
                <a:gd name="T46" fmla="*/ 55 w 144"/>
                <a:gd name="T47" fmla="*/ 26 h 27"/>
                <a:gd name="T48" fmla="*/ 75 w 144"/>
                <a:gd name="T49" fmla="*/ 26 h 27"/>
                <a:gd name="T50" fmla="*/ 78 w 144"/>
                <a:gd name="T51" fmla="*/ 1 h 27"/>
                <a:gd name="T52" fmla="*/ 75 w 144"/>
                <a:gd name="T53" fmla="*/ 26 h 27"/>
                <a:gd name="T54" fmla="*/ 101 w 144"/>
                <a:gd name="T55" fmla="*/ 4 h 27"/>
                <a:gd name="T56" fmla="*/ 93 w 144"/>
                <a:gd name="T57" fmla="*/ 4 h 27"/>
                <a:gd name="T58" fmla="*/ 87 w 144"/>
                <a:gd name="T59" fmla="*/ 10 h 27"/>
                <a:gd name="T60" fmla="*/ 87 w 144"/>
                <a:gd name="T61" fmla="*/ 17 h 27"/>
                <a:gd name="T62" fmla="*/ 92 w 144"/>
                <a:gd name="T63" fmla="*/ 23 h 27"/>
                <a:gd name="T64" fmla="*/ 101 w 144"/>
                <a:gd name="T65" fmla="*/ 23 h 27"/>
                <a:gd name="T66" fmla="*/ 105 w 144"/>
                <a:gd name="T67" fmla="*/ 24 h 27"/>
                <a:gd name="T68" fmla="*/ 96 w 144"/>
                <a:gd name="T69" fmla="*/ 27 h 27"/>
                <a:gd name="T70" fmla="*/ 89 w 144"/>
                <a:gd name="T71" fmla="*/ 25 h 27"/>
                <a:gd name="T72" fmla="*/ 83 w 144"/>
                <a:gd name="T73" fmla="*/ 14 h 27"/>
                <a:gd name="T74" fmla="*/ 87 w 144"/>
                <a:gd name="T75" fmla="*/ 4 h 27"/>
                <a:gd name="T76" fmla="*/ 97 w 144"/>
                <a:gd name="T77" fmla="*/ 1 h 27"/>
                <a:gd name="T78" fmla="*/ 105 w 144"/>
                <a:gd name="T79" fmla="*/ 3 h 27"/>
                <a:gd name="T80" fmla="*/ 118 w 144"/>
                <a:gd name="T81" fmla="*/ 7 h 27"/>
                <a:gd name="T82" fmla="*/ 122 w 144"/>
                <a:gd name="T83" fmla="*/ 16 h 27"/>
                <a:gd name="T84" fmla="*/ 118 w 144"/>
                <a:gd name="T85" fmla="*/ 0 h 27"/>
                <a:gd name="T86" fmla="*/ 126 w 144"/>
                <a:gd name="T87" fmla="*/ 26 h 27"/>
                <a:gd name="T88" fmla="*/ 113 w 144"/>
                <a:gd name="T89" fmla="*/ 19 h 27"/>
                <a:gd name="T90" fmla="*/ 106 w 144"/>
                <a:gd name="T91" fmla="*/ 26 h 27"/>
                <a:gd name="T92" fmla="*/ 132 w 144"/>
                <a:gd name="T93" fmla="*/ 26 h 27"/>
                <a:gd name="T94" fmla="*/ 135 w 144"/>
                <a:gd name="T95" fmla="*/ 1 h 27"/>
                <a:gd name="T96" fmla="*/ 144 w 144"/>
                <a:gd name="T97" fmla="*/ 24 h 27"/>
                <a:gd name="T98" fmla="*/ 132 w 144"/>
                <a:gd name="T9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27">
                  <a:moveTo>
                    <a:pt x="14" y="27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31" y="26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53" y="24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58" y="24"/>
                    <a:pt x="60" y="23"/>
                    <a:pt x="61" y="23"/>
                  </a:cubicBezTo>
                  <a:cubicBezTo>
                    <a:pt x="62" y="23"/>
                    <a:pt x="63" y="22"/>
                    <a:pt x="64" y="22"/>
                  </a:cubicBezTo>
                  <a:cubicBezTo>
                    <a:pt x="65" y="21"/>
                    <a:pt x="66" y="20"/>
                    <a:pt x="66" y="18"/>
                  </a:cubicBezTo>
                  <a:cubicBezTo>
                    <a:pt x="67" y="17"/>
                    <a:pt x="67" y="16"/>
                    <a:pt x="67" y="14"/>
                  </a:cubicBezTo>
                  <a:cubicBezTo>
                    <a:pt x="67" y="12"/>
                    <a:pt x="67" y="10"/>
                    <a:pt x="66" y="9"/>
                  </a:cubicBezTo>
                  <a:cubicBezTo>
                    <a:pt x="66" y="8"/>
                    <a:pt x="65" y="7"/>
                    <a:pt x="64" y="6"/>
                  </a:cubicBezTo>
                  <a:cubicBezTo>
                    <a:pt x="63" y="5"/>
                    <a:pt x="62" y="5"/>
                    <a:pt x="61" y="4"/>
                  </a:cubicBezTo>
                  <a:cubicBezTo>
                    <a:pt x="60" y="4"/>
                    <a:pt x="58" y="4"/>
                    <a:pt x="55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4"/>
                    <a:pt x="53" y="24"/>
                    <a:pt x="53" y="24"/>
                  </a:cubicBezTo>
                  <a:close/>
                  <a:moveTo>
                    <a:pt x="50" y="26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8" y="1"/>
                    <a:pt x="61" y="1"/>
                    <a:pt x="62" y="2"/>
                  </a:cubicBezTo>
                  <a:cubicBezTo>
                    <a:pt x="64" y="2"/>
                    <a:pt x="65" y="3"/>
                    <a:pt x="66" y="4"/>
                  </a:cubicBezTo>
                  <a:cubicBezTo>
                    <a:pt x="67" y="5"/>
                    <a:pt x="68" y="6"/>
                    <a:pt x="69" y="8"/>
                  </a:cubicBezTo>
                  <a:cubicBezTo>
                    <a:pt x="70" y="10"/>
                    <a:pt x="70" y="12"/>
                    <a:pt x="70" y="14"/>
                  </a:cubicBezTo>
                  <a:cubicBezTo>
                    <a:pt x="70" y="16"/>
                    <a:pt x="70" y="18"/>
                    <a:pt x="69" y="20"/>
                  </a:cubicBezTo>
                  <a:cubicBezTo>
                    <a:pt x="68" y="22"/>
                    <a:pt x="67" y="23"/>
                    <a:pt x="66" y="24"/>
                  </a:cubicBezTo>
                  <a:cubicBezTo>
                    <a:pt x="65" y="25"/>
                    <a:pt x="64" y="25"/>
                    <a:pt x="62" y="26"/>
                  </a:cubicBezTo>
                  <a:cubicBezTo>
                    <a:pt x="61" y="26"/>
                    <a:pt x="59" y="26"/>
                    <a:pt x="56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0" y="26"/>
                    <a:pt x="50" y="26"/>
                    <a:pt x="50" y="26"/>
                  </a:cubicBezTo>
                  <a:close/>
                  <a:moveTo>
                    <a:pt x="75" y="26"/>
                  </a:moveTo>
                  <a:cubicBezTo>
                    <a:pt x="75" y="1"/>
                    <a:pt x="75" y="1"/>
                    <a:pt x="75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5" y="26"/>
                    <a:pt x="75" y="26"/>
                    <a:pt x="75" y="26"/>
                  </a:cubicBezTo>
                  <a:close/>
                  <a:moveTo>
                    <a:pt x="105" y="7"/>
                  </a:moveTo>
                  <a:cubicBezTo>
                    <a:pt x="104" y="6"/>
                    <a:pt x="102" y="5"/>
                    <a:pt x="101" y="4"/>
                  </a:cubicBezTo>
                  <a:cubicBezTo>
                    <a:pt x="100" y="4"/>
                    <a:pt x="98" y="3"/>
                    <a:pt x="96" y="3"/>
                  </a:cubicBezTo>
                  <a:cubicBezTo>
                    <a:pt x="95" y="3"/>
                    <a:pt x="94" y="4"/>
                    <a:pt x="93" y="4"/>
                  </a:cubicBezTo>
                  <a:cubicBezTo>
                    <a:pt x="91" y="5"/>
                    <a:pt x="90" y="5"/>
                    <a:pt x="89" y="6"/>
                  </a:cubicBezTo>
                  <a:cubicBezTo>
                    <a:pt x="88" y="7"/>
                    <a:pt x="88" y="9"/>
                    <a:pt x="87" y="10"/>
                  </a:cubicBezTo>
                  <a:cubicBezTo>
                    <a:pt x="87" y="11"/>
                    <a:pt x="86" y="12"/>
                    <a:pt x="86" y="14"/>
                  </a:cubicBezTo>
                  <a:cubicBezTo>
                    <a:pt x="86" y="15"/>
                    <a:pt x="86" y="16"/>
                    <a:pt x="87" y="17"/>
                  </a:cubicBezTo>
                  <a:cubicBezTo>
                    <a:pt x="87" y="18"/>
                    <a:pt x="87" y="19"/>
                    <a:pt x="88" y="20"/>
                  </a:cubicBezTo>
                  <a:cubicBezTo>
                    <a:pt x="89" y="21"/>
                    <a:pt x="90" y="22"/>
                    <a:pt x="92" y="23"/>
                  </a:cubicBezTo>
                  <a:cubicBezTo>
                    <a:pt x="93" y="24"/>
                    <a:pt x="95" y="24"/>
                    <a:pt x="97" y="24"/>
                  </a:cubicBezTo>
                  <a:cubicBezTo>
                    <a:pt x="98" y="24"/>
                    <a:pt x="100" y="24"/>
                    <a:pt x="101" y="23"/>
                  </a:cubicBezTo>
                  <a:cubicBezTo>
                    <a:pt x="102" y="23"/>
                    <a:pt x="104" y="22"/>
                    <a:pt x="105" y="20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5"/>
                    <a:pt x="102" y="26"/>
                    <a:pt x="101" y="26"/>
                  </a:cubicBezTo>
                  <a:cubicBezTo>
                    <a:pt x="99" y="27"/>
                    <a:pt x="98" y="27"/>
                    <a:pt x="96" y="27"/>
                  </a:cubicBezTo>
                  <a:cubicBezTo>
                    <a:pt x="95" y="27"/>
                    <a:pt x="94" y="27"/>
                    <a:pt x="92" y="26"/>
                  </a:cubicBezTo>
                  <a:cubicBezTo>
                    <a:pt x="91" y="26"/>
                    <a:pt x="90" y="25"/>
                    <a:pt x="89" y="25"/>
                  </a:cubicBezTo>
                  <a:cubicBezTo>
                    <a:pt x="87" y="23"/>
                    <a:pt x="86" y="22"/>
                    <a:pt x="85" y="20"/>
                  </a:cubicBezTo>
                  <a:cubicBezTo>
                    <a:pt x="84" y="18"/>
                    <a:pt x="83" y="16"/>
                    <a:pt x="83" y="14"/>
                  </a:cubicBezTo>
                  <a:cubicBezTo>
                    <a:pt x="83" y="12"/>
                    <a:pt x="84" y="10"/>
                    <a:pt x="84" y="9"/>
                  </a:cubicBezTo>
                  <a:cubicBezTo>
                    <a:pt x="85" y="7"/>
                    <a:pt x="86" y="6"/>
                    <a:pt x="87" y="4"/>
                  </a:cubicBezTo>
                  <a:cubicBezTo>
                    <a:pt x="88" y="3"/>
                    <a:pt x="90" y="2"/>
                    <a:pt x="91" y="2"/>
                  </a:cubicBezTo>
                  <a:cubicBezTo>
                    <a:pt x="93" y="1"/>
                    <a:pt x="95" y="1"/>
                    <a:pt x="97" y="1"/>
                  </a:cubicBezTo>
                  <a:cubicBezTo>
                    <a:pt x="98" y="1"/>
                    <a:pt x="99" y="1"/>
                    <a:pt x="101" y="1"/>
                  </a:cubicBezTo>
                  <a:cubicBezTo>
                    <a:pt x="102" y="2"/>
                    <a:pt x="103" y="2"/>
                    <a:pt x="105" y="3"/>
                  </a:cubicBezTo>
                  <a:cubicBezTo>
                    <a:pt x="105" y="7"/>
                    <a:pt x="105" y="7"/>
                    <a:pt x="105" y="7"/>
                  </a:cubicBezTo>
                  <a:close/>
                  <a:moveTo>
                    <a:pt x="118" y="7"/>
                  </a:moveTo>
                  <a:cubicBezTo>
                    <a:pt x="114" y="16"/>
                    <a:pt x="114" y="16"/>
                    <a:pt x="114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18" y="7"/>
                    <a:pt x="118" y="7"/>
                    <a:pt x="118" y="7"/>
                  </a:cubicBezTo>
                  <a:close/>
                  <a:moveTo>
                    <a:pt x="118" y="0"/>
                  </a:moveTo>
                  <a:cubicBezTo>
                    <a:pt x="129" y="26"/>
                    <a:pt x="129" y="26"/>
                    <a:pt x="129" y="2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132" y="26"/>
                  </a:moveTo>
                  <a:cubicBezTo>
                    <a:pt x="132" y="1"/>
                    <a:pt x="132" y="1"/>
                    <a:pt x="132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26"/>
                    <a:pt x="144" y="26"/>
                    <a:pt x="144" y="26"/>
                  </a:cubicBezTo>
                  <a:lnTo>
                    <a:pt x="132" y="26"/>
                  </a:lnTo>
                  <a:close/>
                </a:path>
              </a:pathLst>
            </a:custGeom>
            <a:solidFill>
              <a:srgbClr val="65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5987312" y="4168204"/>
              <a:ext cx="165620" cy="89021"/>
            </a:xfrm>
            <a:custGeom>
              <a:avLst/>
              <a:gdLst>
                <a:gd name="T0" fmla="*/ 0 w 34"/>
                <a:gd name="T1" fmla="*/ 0 h 18"/>
                <a:gd name="T2" fmla="*/ 2 w 34"/>
                <a:gd name="T3" fmla="*/ 14 h 18"/>
                <a:gd name="T4" fmla="*/ 6 w 34"/>
                <a:gd name="T5" fmla="*/ 10 h 18"/>
                <a:gd name="T6" fmla="*/ 8 w 34"/>
                <a:gd name="T7" fmla="*/ 13 h 18"/>
                <a:gd name="T8" fmla="*/ 11 w 34"/>
                <a:gd name="T9" fmla="*/ 10 h 18"/>
                <a:gd name="T10" fmla="*/ 8 w 34"/>
                <a:gd name="T11" fmla="*/ 7 h 18"/>
                <a:gd name="T12" fmla="*/ 6 w 34"/>
                <a:gd name="T13" fmla="*/ 10 h 18"/>
                <a:gd name="T14" fmla="*/ 4 w 34"/>
                <a:gd name="T15" fmla="*/ 8 h 18"/>
                <a:gd name="T16" fmla="*/ 7 w 34"/>
                <a:gd name="T17" fmla="*/ 6 h 18"/>
                <a:gd name="T18" fmla="*/ 10 w 34"/>
                <a:gd name="T19" fmla="*/ 6 h 18"/>
                <a:gd name="T20" fmla="*/ 13 w 34"/>
                <a:gd name="T21" fmla="*/ 8 h 18"/>
                <a:gd name="T22" fmla="*/ 13 w 34"/>
                <a:gd name="T23" fmla="*/ 12 h 18"/>
                <a:gd name="T24" fmla="*/ 10 w 34"/>
                <a:gd name="T25" fmla="*/ 14 h 18"/>
                <a:gd name="T26" fmla="*/ 7 w 34"/>
                <a:gd name="T27" fmla="*/ 14 h 18"/>
                <a:gd name="T28" fmla="*/ 4 w 34"/>
                <a:gd name="T29" fmla="*/ 12 h 18"/>
                <a:gd name="T30" fmla="*/ 21 w 34"/>
                <a:gd name="T31" fmla="*/ 10 h 18"/>
                <a:gd name="T32" fmla="*/ 19 w 34"/>
                <a:gd name="T33" fmla="*/ 7 h 18"/>
                <a:gd name="T34" fmla="*/ 16 w 34"/>
                <a:gd name="T35" fmla="*/ 10 h 18"/>
                <a:gd name="T36" fmla="*/ 19 w 34"/>
                <a:gd name="T37" fmla="*/ 13 h 18"/>
                <a:gd name="T38" fmla="*/ 21 w 34"/>
                <a:gd name="T39" fmla="*/ 10 h 18"/>
                <a:gd name="T40" fmla="*/ 23 w 34"/>
                <a:gd name="T41" fmla="*/ 14 h 18"/>
                <a:gd name="T42" fmla="*/ 22 w 34"/>
                <a:gd name="T43" fmla="*/ 17 h 18"/>
                <a:gd name="T44" fmla="*/ 19 w 34"/>
                <a:gd name="T45" fmla="*/ 18 h 18"/>
                <a:gd name="T46" fmla="*/ 15 w 34"/>
                <a:gd name="T47" fmla="*/ 15 h 18"/>
                <a:gd name="T48" fmla="*/ 16 w 34"/>
                <a:gd name="T49" fmla="*/ 15 h 18"/>
                <a:gd name="T50" fmla="*/ 19 w 34"/>
                <a:gd name="T51" fmla="*/ 17 h 18"/>
                <a:gd name="T52" fmla="*/ 21 w 34"/>
                <a:gd name="T53" fmla="*/ 16 h 18"/>
                <a:gd name="T54" fmla="*/ 21 w 34"/>
                <a:gd name="T55" fmla="*/ 14 h 18"/>
                <a:gd name="T56" fmla="*/ 21 w 34"/>
                <a:gd name="T57" fmla="*/ 13 h 18"/>
                <a:gd name="T58" fmla="*/ 18 w 34"/>
                <a:gd name="T59" fmla="*/ 14 h 18"/>
                <a:gd name="T60" fmla="*/ 14 w 34"/>
                <a:gd name="T61" fmla="*/ 10 h 18"/>
                <a:gd name="T62" fmla="*/ 18 w 34"/>
                <a:gd name="T63" fmla="*/ 6 h 18"/>
                <a:gd name="T64" fmla="*/ 21 w 34"/>
                <a:gd name="T65" fmla="*/ 8 h 18"/>
                <a:gd name="T66" fmla="*/ 23 w 34"/>
                <a:gd name="T67" fmla="*/ 6 h 18"/>
                <a:gd name="T68" fmla="*/ 27 w 34"/>
                <a:gd name="T69" fmla="*/ 12 h 18"/>
                <a:gd name="T70" fmla="*/ 31 w 34"/>
                <a:gd name="T71" fmla="*/ 12 h 18"/>
                <a:gd name="T72" fmla="*/ 31 w 34"/>
                <a:gd name="T73" fmla="*/ 8 h 18"/>
                <a:gd name="T74" fmla="*/ 27 w 34"/>
                <a:gd name="T75" fmla="*/ 8 h 18"/>
                <a:gd name="T76" fmla="*/ 25 w 34"/>
                <a:gd name="T77" fmla="*/ 10 h 18"/>
                <a:gd name="T78" fmla="*/ 26 w 34"/>
                <a:gd name="T79" fmla="*/ 7 h 18"/>
                <a:gd name="T80" fmla="*/ 29 w 34"/>
                <a:gd name="T81" fmla="*/ 6 h 18"/>
                <a:gd name="T82" fmla="*/ 32 w 34"/>
                <a:gd name="T83" fmla="*/ 7 h 18"/>
                <a:gd name="T84" fmla="*/ 34 w 34"/>
                <a:gd name="T85" fmla="*/ 10 h 18"/>
                <a:gd name="T86" fmla="*/ 32 w 34"/>
                <a:gd name="T87" fmla="*/ 13 h 18"/>
                <a:gd name="T88" fmla="*/ 29 w 34"/>
                <a:gd name="T89" fmla="*/ 15 h 18"/>
                <a:gd name="T90" fmla="*/ 26 w 34"/>
                <a:gd name="T91" fmla="*/ 13 h 18"/>
                <a:gd name="T92" fmla="*/ 25 w 34"/>
                <a:gd name="T9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  <a:moveTo>
                    <a:pt x="6" y="10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lose/>
                  <a:moveTo>
                    <a:pt x="4" y="10"/>
                  </a:moveTo>
                  <a:cubicBezTo>
                    <a:pt x="4" y="10"/>
                    <a:pt x="4" y="9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8" y="15"/>
                    <a:pt x="7" y="14"/>
                    <a:pt x="7" y="14"/>
                  </a:cubicBezTo>
                  <a:cubicBezTo>
                    <a:pt x="6" y="14"/>
                    <a:pt x="6" y="14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lose/>
                  <a:moveTo>
                    <a:pt x="21" y="10"/>
                  </a:moveTo>
                  <a:cubicBezTo>
                    <a:pt x="21" y="9"/>
                    <a:pt x="21" y="8"/>
                    <a:pt x="21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7" y="7"/>
                    <a:pt x="17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1" y="12"/>
                    <a:pt x="21" y="11"/>
                    <a:pt x="21" y="10"/>
                  </a:cubicBezTo>
                  <a:close/>
                  <a:moveTo>
                    <a:pt x="23" y="6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6"/>
                    <a:pt x="22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2" y="17"/>
                    <a:pt x="21" y="18"/>
                    <a:pt x="21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7" y="18"/>
                    <a:pt x="16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1" y="16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5" y="12"/>
                    <a:pt x="14" y="11"/>
                    <a:pt x="14" y="10"/>
                  </a:cubicBezTo>
                  <a:cubicBezTo>
                    <a:pt x="14" y="9"/>
                    <a:pt x="15" y="8"/>
                    <a:pt x="15" y="7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26" y="10"/>
                  </a:moveTo>
                  <a:cubicBezTo>
                    <a:pt x="26" y="11"/>
                    <a:pt x="27" y="12"/>
                    <a:pt x="27" y="12"/>
                  </a:cubicBezTo>
                  <a:cubicBezTo>
                    <a:pt x="28" y="13"/>
                    <a:pt x="28" y="13"/>
                    <a:pt x="29" y="13"/>
                  </a:cubicBezTo>
                  <a:cubicBezTo>
                    <a:pt x="30" y="13"/>
                    <a:pt x="31" y="13"/>
                    <a:pt x="31" y="12"/>
                  </a:cubicBezTo>
                  <a:cubicBezTo>
                    <a:pt x="32" y="12"/>
                    <a:pt x="32" y="11"/>
                    <a:pt x="32" y="10"/>
                  </a:cubicBezTo>
                  <a:cubicBezTo>
                    <a:pt x="32" y="9"/>
                    <a:pt x="32" y="9"/>
                    <a:pt x="31" y="8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8" y="7"/>
                    <a:pt x="28" y="7"/>
                    <a:pt x="27" y="8"/>
                  </a:cubicBezTo>
                  <a:cubicBezTo>
                    <a:pt x="27" y="9"/>
                    <a:pt x="26" y="9"/>
                    <a:pt x="26" y="10"/>
                  </a:cubicBezTo>
                  <a:close/>
                  <a:moveTo>
                    <a:pt x="25" y="10"/>
                  </a:moveTo>
                  <a:cubicBezTo>
                    <a:pt x="25" y="10"/>
                    <a:pt x="25" y="9"/>
                    <a:pt x="25" y="8"/>
                  </a:cubicBezTo>
                  <a:cubicBezTo>
                    <a:pt x="25" y="8"/>
                    <a:pt x="26" y="7"/>
                    <a:pt x="26" y="7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3" y="7"/>
                    <a:pt x="33" y="8"/>
                    <a:pt x="33" y="8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0" y="14"/>
                    <a:pt x="30" y="15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6" y="13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lose/>
                </a:path>
              </a:pathLst>
            </a:custGeom>
            <a:solidFill>
              <a:srgbClr val="65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8"/>
            <p:cNvSpPr>
              <a:spLocks noChangeArrowheads="1"/>
            </p:cNvSpPr>
            <p:nvPr/>
          </p:nvSpPr>
          <p:spPr bwMode="auto">
            <a:xfrm>
              <a:off x="6177775" y="4217890"/>
              <a:ext cx="244290" cy="2070"/>
            </a:xfrm>
            <a:prstGeom prst="rect">
              <a:avLst/>
            </a:prstGeom>
            <a:solidFill>
              <a:srgbClr val="65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9"/>
            <p:cNvSpPr>
              <a:spLocks noChangeArrowheads="1"/>
            </p:cNvSpPr>
            <p:nvPr/>
          </p:nvSpPr>
          <p:spPr bwMode="auto">
            <a:xfrm>
              <a:off x="5711969" y="4213749"/>
              <a:ext cx="250500" cy="4141"/>
            </a:xfrm>
            <a:prstGeom prst="rect">
              <a:avLst/>
            </a:prstGeom>
            <a:solidFill>
              <a:srgbClr val="65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1356328" y="5143670"/>
            <a:ext cx="765993" cy="1078601"/>
            <a:chOff x="3349812" y="5505587"/>
            <a:chExt cx="765993" cy="1078601"/>
          </a:xfrm>
        </p:grpSpPr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3840462" y="5629802"/>
              <a:ext cx="275343" cy="513423"/>
            </a:xfrm>
            <a:custGeom>
              <a:avLst/>
              <a:gdLst>
                <a:gd name="T0" fmla="*/ 56 w 56"/>
                <a:gd name="T1" fmla="*/ 73 h 105"/>
                <a:gd name="T2" fmla="*/ 41 w 56"/>
                <a:gd name="T3" fmla="*/ 53 h 105"/>
                <a:gd name="T4" fmla="*/ 56 w 56"/>
                <a:gd name="T5" fmla="*/ 33 h 105"/>
                <a:gd name="T6" fmla="*/ 0 w 56"/>
                <a:gd name="T7" fmla="*/ 34 h 105"/>
                <a:gd name="T8" fmla="*/ 31 w 56"/>
                <a:gd name="T9" fmla="*/ 34 h 105"/>
                <a:gd name="T10" fmla="*/ 31 w 56"/>
                <a:gd name="T11" fmla="*/ 72 h 105"/>
                <a:gd name="T12" fmla="*/ 0 w 56"/>
                <a:gd name="T13" fmla="*/ 72 h 105"/>
                <a:gd name="T14" fmla="*/ 56 w 56"/>
                <a:gd name="T15" fmla="*/ 7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05">
                  <a:moveTo>
                    <a:pt x="56" y="73"/>
                  </a:moveTo>
                  <a:cubicBezTo>
                    <a:pt x="56" y="64"/>
                    <a:pt x="50" y="56"/>
                    <a:pt x="41" y="53"/>
                  </a:cubicBezTo>
                  <a:cubicBezTo>
                    <a:pt x="50" y="50"/>
                    <a:pt x="56" y="42"/>
                    <a:pt x="56" y="33"/>
                  </a:cubicBezTo>
                  <a:cubicBezTo>
                    <a:pt x="56" y="0"/>
                    <a:pt x="22" y="9"/>
                    <a:pt x="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2" y="97"/>
                    <a:pt x="56" y="105"/>
                    <a:pt x="56" y="73"/>
                  </a:cubicBezTo>
                  <a:close/>
                </a:path>
              </a:pathLst>
            </a:custGeom>
            <a:solidFill>
              <a:srgbClr val="00A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3349812" y="5629802"/>
              <a:ext cx="275343" cy="513423"/>
            </a:xfrm>
            <a:custGeom>
              <a:avLst/>
              <a:gdLst>
                <a:gd name="T0" fmla="*/ 0 w 56"/>
                <a:gd name="T1" fmla="*/ 33 h 105"/>
                <a:gd name="T2" fmla="*/ 15 w 56"/>
                <a:gd name="T3" fmla="*/ 53 h 105"/>
                <a:gd name="T4" fmla="*/ 0 w 56"/>
                <a:gd name="T5" fmla="*/ 73 h 105"/>
                <a:gd name="T6" fmla="*/ 56 w 56"/>
                <a:gd name="T7" fmla="*/ 72 h 105"/>
                <a:gd name="T8" fmla="*/ 25 w 56"/>
                <a:gd name="T9" fmla="*/ 72 h 105"/>
                <a:gd name="T10" fmla="*/ 25 w 56"/>
                <a:gd name="T11" fmla="*/ 34 h 105"/>
                <a:gd name="T12" fmla="*/ 56 w 56"/>
                <a:gd name="T13" fmla="*/ 34 h 105"/>
                <a:gd name="T14" fmla="*/ 0 w 56"/>
                <a:gd name="T15" fmla="*/ 3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05">
                  <a:moveTo>
                    <a:pt x="0" y="33"/>
                  </a:moveTo>
                  <a:cubicBezTo>
                    <a:pt x="0" y="42"/>
                    <a:pt x="6" y="50"/>
                    <a:pt x="15" y="53"/>
                  </a:cubicBezTo>
                  <a:cubicBezTo>
                    <a:pt x="6" y="56"/>
                    <a:pt x="0" y="64"/>
                    <a:pt x="0" y="73"/>
                  </a:cubicBezTo>
                  <a:cubicBezTo>
                    <a:pt x="0" y="105"/>
                    <a:pt x="34" y="97"/>
                    <a:pt x="56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34" y="9"/>
                    <a:pt x="0" y="0"/>
                    <a:pt x="0" y="33"/>
                  </a:cubicBez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3474027" y="5996237"/>
              <a:ext cx="517563" cy="275344"/>
            </a:xfrm>
            <a:custGeom>
              <a:avLst/>
              <a:gdLst>
                <a:gd name="T0" fmla="*/ 33 w 106"/>
                <a:gd name="T1" fmla="*/ 56 h 56"/>
                <a:gd name="T2" fmla="*/ 53 w 106"/>
                <a:gd name="T3" fmla="*/ 41 h 56"/>
                <a:gd name="T4" fmla="*/ 73 w 106"/>
                <a:gd name="T5" fmla="*/ 56 h 56"/>
                <a:gd name="T6" fmla="*/ 72 w 106"/>
                <a:gd name="T7" fmla="*/ 0 h 56"/>
                <a:gd name="T8" fmla="*/ 72 w 106"/>
                <a:gd name="T9" fmla="*/ 31 h 56"/>
                <a:gd name="T10" fmla="*/ 34 w 106"/>
                <a:gd name="T11" fmla="*/ 31 h 56"/>
                <a:gd name="T12" fmla="*/ 34 w 106"/>
                <a:gd name="T13" fmla="*/ 0 h 56"/>
                <a:gd name="T14" fmla="*/ 33 w 106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56">
                  <a:moveTo>
                    <a:pt x="33" y="56"/>
                  </a:moveTo>
                  <a:cubicBezTo>
                    <a:pt x="42" y="56"/>
                    <a:pt x="50" y="50"/>
                    <a:pt x="53" y="41"/>
                  </a:cubicBezTo>
                  <a:cubicBezTo>
                    <a:pt x="56" y="50"/>
                    <a:pt x="64" y="56"/>
                    <a:pt x="73" y="56"/>
                  </a:cubicBezTo>
                  <a:cubicBezTo>
                    <a:pt x="106" y="56"/>
                    <a:pt x="97" y="22"/>
                    <a:pt x="72" y="0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9" y="22"/>
                    <a:pt x="0" y="56"/>
                    <a:pt x="33" y="56"/>
                  </a:cubicBezTo>
                  <a:close/>
                </a:path>
              </a:pathLst>
            </a:custGeom>
            <a:solidFill>
              <a:srgbClr val="FD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3474027" y="5505587"/>
              <a:ext cx="517563" cy="275344"/>
            </a:xfrm>
            <a:custGeom>
              <a:avLst/>
              <a:gdLst>
                <a:gd name="T0" fmla="*/ 73 w 106"/>
                <a:gd name="T1" fmla="*/ 0 h 56"/>
                <a:gd name="T2" fmla="*/ 53 w 106"/>
                <a:gd name="T3" fmla="*/ 15 h 56"/>
                <a:gd name="T4" fmla="*/ 33 w 106"/>
                <a:gd name="T5" fmla="*/ 0 h 56"/>
                <a:gd name="T6" fmla="*/ 34 w 106"/>
                <a:gd name="T7" fmla="*/ 56 h 56"/>
                <a:gd name="T8" fmla="*/ 34 w 106"/>
                <a:gd name="T9" fmla="*/ 24 h 56"/>
                <a:gd name="T10" fmla="*/ 72 w 106"/>
                <a:gd name="T11" fmla="*/ 24 h 56"/>
                <a:gd name="T12" fmla="*/ 72 w 106"/>
                <a:gd name="T13" fmla="*/ 56 h 56"/>
                <a:gd name="T14" fmla="*/ 73 w 10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56">
                  <a:moveTo>
                    <a:pt x="73" y="0"/>
                  </a:moveTo>
                  <a:cubicBezTo>
                    <a:pt x="64" y="0"/>
                    <a:pt x="56" y="6"/>
                    <a:pt x="53" y="15"/>
                  </a:cubicBezTo>
                  <a:cubicBezTo>
                    <a:pt x="50" y="6"/>
                    <a:pt x="42" y="0"/>
                    <a:pt x="33" y="0"/>
                  </a:cubicBezTo>
                  <a:cubicBezTo>
                    <a:pt x="0" y="0"/>
                    <a:pt x="9" y="34"/>
                    <a:pt x="34" y="56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97" y="34"/>
                    <a:pt x="106" y="0"/>
                    <a:pt x="73" y="0"/>
                  </a:cubicBezTo>
                  <a:close/>
                </a:path>
              </a:pathLst>
            </a:custGeom>
            <a:solidFill>
              <a:srgbClr val="0DA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3732809" y="5505587"/>
              <a:ext cx="258781" cy="275344"/>
            </a:xfrm>
            <a:custGeom>
              <a:avLst/>
              <a:gdLst>
                <a:gd name="T0" fmla="*/ 19 w 53"/>
                <a:gd name="T1" fmla="*/ 56 h 56"/>
                <a:gd name="T2" fmla="*/ 20 w 53"/>
                <a:gd name="T3" fmla="*/ 0 h 56"/>
                <a:gd name="T4" fmla="*/ 0 w 53"/>
                <a:gd name="T5" fmla="*/ 15 h 56"/>
                <a:gd name="T6" fmla="*/ 0 w 53"/>
                <a:gd name="T7" fmla="*/ 24 h 56"/>
                <a:gd name="T8" fmla="*/ 19 w 53"/>
                <a:gd name="T9" fmla="*/ 24 h 56"/>
                <a:gd name="T10" fmla="*/ 19 w 53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19" y="56"/>
                  </a:moveTo>
                  <a:cubicBezTo>
                    <a:pt x="44" y="34"/>
                    <a:pt x="53" y="0"/>
                    <a:pt x="20" y="0"/>
                  </a:cubicBezTo>
                  <a:cubicBezTo>
                    <a:pt x="11" y="0"/>
                    <a:pt x="3" y="6"/>
                    <a:pt x="0" y="1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9" y="24"/>
                    <a:pt x="19" y="24"/>
                    <a:pt x="19" y="24"/>
                  </a:cubicBezTo>
                  <a:lnTo>
                    <a:pt x="19" y="56"/>
                  </a:lnTo>
                  <a:close/>
                </a:path>
              </a:pathLst>
            </a:custGeom>
            <a:solidFill>
              <a:srgbClr val="59B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3840462" y="5888583"/>
              <a:ext cx="275343" cy="254641"/>
            </a:xfrm>
            <a:custGeom>
              <a:avLst/>
              <a:gdLst>
                <a:gd name="T0" fmla="*/ 41 w 56"/>
                <a:gd name="T1" fmla="*/ 0 h 52"/>
                <a:gd name="T2" fmla="*/ 31 w 56"/>
                <a:gd name="T3" fmla="*/ 0 h 52"/>
                <a:gd name="T4" fmla="*/ 31 w 56"/>
                <a:gd name="T5" fmla="*/ 19 h 52"/>
                <a:gd name="T6" fmla="*/ 0 w 56"/>
                <a:gd name="T7" fmla="*/ 19 h 52"/>
                <a:gd name="T8" fmla="*/ 56 w 56"/>
                <a:gd name="T9" fmla="*/ 20 h 52"/>
                <a:gd name="T10" fmla="*/ 41 w 56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52">
                  <a:moveTo>
                    <a:pt x="4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2" y="44"/>
                    <a:pt x="56" y="52"/>
                    <a:pt x="56" y="20"/>
                  </a:cubicBezTo>
                  <a:cubicBezTo>
                    <a:pt x="56" y="11"/>
                    <a:pt x="50" y="3"/>
                    <a:pt x="41" y="0"/>
                  </a:cubicBezTo>
                  <a:close/>
                </a:path>
              </a:pathLst>
            </a:custGeom>
            <a:solidFill>
              <a:srgbClr val="00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3474027" y="5996237"/>
              <a:ext cx="258781" cy="275344"/>
            </a:xfrm>
            <a:custGeom>
              <a:avLst/>
              <a:gdLst>
                <a:gd name="T0" fmla="*/ 53 w 53"/>
                <a:gd name="T1" fmla="*/ 41 h 56"/>
                <a:gd name="T2" fmla="*/ 53 w 53"/>
                <a:gd name="T3" fmla="*/ 31 h 56"/>
                <a:gd name="T4" fmla="*/ 34 w 53"/>
                <a:gd name="T5" fmla="*/ 31 h 56"/>
                <a:gd name="T6" fmla="*/ 34 w 53"/>
                <a:gd name="T7" fmla="*/ 0 h 56"/>
                <a:gd name="T8" fmla="*/ 33 w 53"/>
                <a:gd name="T9" fmla="*/ 56 h 56"/>
                <a:gd name="T10" fmla="*/ 53 w 53"/>
                <a:gd name="T11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53" y="4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9" y="22"/>
                    <a:pt x="0" y="56"/>
                    <a:pt x="33" y="56"/>
                  </a:cubicBezTo>
                  <a:cubicBezTo>
                    <a:pt x="42" y="56"/>
                    <a:pt x="50" y="50"/>
                    <a:pt x="53" y="41"/>
                  </a:cubicBezTo>
                  <a:close/>
                </a:path>
              </a:pathLst>
            </a:custGeom>
            <a:solidFill>
              <a:srgbClr val="FFE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3349812" y="5629802"/>
              <a:ext cx="275343" cy="258782"/>
            </a:xfrm>
            <a:custGeom>
              <a:avLst/>
              <a:gdLst>
                <a:gd name="T0" fmla="*/ 15 w 56"/>
                <a:gd name="T1" fmla="*/ 53 h 53"/>
                <a:gd name="T2" fmla="*/ 25 w 56"/>
                <a:gd name="T3" fmla="*/ 53 h 53"/>
                <a:gd name="T4" fmla="*/ 25 w 56"/>
                <a:gd name="T5" fmla="*/ 34 h 53"/>
                <a:gd name="T6" fmla="*/ 56 w 56"/>
                <a:gd name="T7" fmla="*/ 34 h 53"/>
                <a:gd name="T8" fmla="*/ 0 w 56"/>
                <a:gd name="T9" fmla="*/ 33 h 53"/>
                <a:gd name="T10" fmla="*/ 15 w 56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53">
                  <a:moveTo>
                    <a:pt x="15" y="53"/>
                  </a:moveTo>
                  <a:cubicBezTo>
                    <a:pt x="25" y="53"/>
                    <a:pt x="25" y="53"/>
                    <a:pt x="25" y="53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34" y="9"/>
                    <a:pt x="0" y="0"/>
                    <a:pt x="0" y="33"/>
                  </a:cubicBezTo>
                  <a:cubicBezTo>
                    <a:pt x="0" y="42"/>
                    <a:pt x="6" y="50"/>
                    <a:pt x="15" y="53"/>
                  </a:cubicBezTo>
                  <a:close/>
                </a:path>
              </a:pathLst>
            </a:custGeom>
            <a:solidFill>
              <a:srgbClr val="EA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3488519" y="6383374"/>
              <a:ext cx="513422" cy="99372"/>
            </a:xfrm>
            <a:custGeom>
              <a:avLst/>
              <a:gdLst>
                <a:gd name="T0" fmla="*/ 5 w 105"/>
                <a:gd name="T1" fmla="*/ 7 h 20"/>
                <a:gd name="T2" fmla="*/ 0 w 105"/>
                <a:gd name="T3" fmla="*/ 19 h 20"/>
                <a:gd name="T4" fmla="*/ 10 w 105"/>
                <a:gd name="T5" fmla="*/ 15 h 20"/>
                <a:gd name="T6" fmla="*/ 20 w 105"/>
                <a:gd name="T7" fmla="*/ 19 h 20"/>
                <a:gd name="T8" fmla="*/ 16 w 105"/>
                <a:gd name="T9" fmla="*/ 7 h 20"/>
                <a:gd name="T10" fmla="*/ 23 w 105"/>
                <a:gd name="T11" fmla="*/ 19 h 20"/>
                <a:gd name="T12" fmla="*/ 33 w 105"/>
                <a:gd name="T13" fmla="*/ 1 h 20"/>
                <a:gd name="T14" fmla="*/ 25 w 105"/>
                <a:gd name="T15" fmla="*/ 3 h 20"/>
                <a:gd name="T16" fmla="*/ 33 w 105"/>
                <a:gd name="T17" fmla="*/ 8 h 20"/>
                <a:gd name="T18" fmla="*/ 25 w 105"/>
                <a:gd name="T19" fmla="*/ 10 h 20"/>
                <a:gd name="T20" fmla="*/ 33 w 105"/>
                <a:gd name="T21" fmla="*/ 17 h 20"/>
                <a:gd name="T22" fmla="*/ 23 w 105"/>
                <a:gd name="T23" fmla="*/ 19 h 20"/>
                <a:gd name="T24" fmla="*/ 40 w 105"/>
                <a:gd name="T25" fmla="*/ 17 h 20"/>
                <a:gd name="T26" fmla="*/ 47 w 105"/>
                <a:gd name="T27" fmla="*/ 16 h 20"/>
                <a:gd name="T28" fmla="*/ 49 w 105"/>
                <a:gd name="T29" fmla="*/ 10 h 20"/>
                <a:gd name="T30" fmla="*/ 47 w 105"/>
                <a:gd name="T31" fmla="*/ 4 h 20"/>
                <a:gd name="T32" fmla="*/ 40 w 105"/>
                <a:gd name="T33" fmla="*/ 3 h 20"/>
                <a:gd name="T34" fmla="*/ 39 w 105"/>
                <a:gd name="T35" fmla="*/ 17 h 20"/>
                <a:gd name="T36" fmla="*/ 37 w 105"/>
                <a:gd name="T37" fmla="*/ 1 h 20"/>
                <a:gd name="T38" fmla="*/ 46 w 105"/>
                <a:gd name="T39" fmla="*/ 1 h 20"/>
                <a:gd name="T40" fmla="*/ 51 w 105"/>
                <a:gd name="T41" fmla="*/ 6 h 20"/>
                <a:gd name="T42" fmla="*/ 51 w 105"/>
                <a:gd name="T43" fmla="*/ 15 h 20"/>
                <a:gd name="T44" fmla="*/ 46 w 105"/>
                <a:gd name="T45" fmla="*/ 19 h 20"/>
                <a:gd name="T46" fmla="*/ 40 w 105"/>
                <a:gd name="T47" fmla="*/ 19 h 20"/>
                <a:gd name="T48" fmla="*/ 55 w 105"/>
                <a:gd name="T49" fmla="*/ 19 h 20"/>
                <a:gd name="T50" fmla="*/ 57 w 105"/>
                <a:gd name="T51" fmla="*/ 1 h 20"/>
                <a:gd name="T52" fmla="*/ 55 w 105"/>
                <a:gd name="T53" fmla="*/ 19 h 20"/>
                <a:gd name="T54" fmla="*/ 74 w 105"/>
                <a:gd name="T55" fmla="*/ 3 h 20"/>
                <a:gd name="T56" fmla="*/ 68 w 105"/>
                <a:gd name="T57" fmla="*/ 3 h 20"/>
                <a:gd name="T58" fmla="*/ 64 w 105"/>
                <a:gd name="T59" fmla="*/ 7 h 20"/>
                <a:gd name="T60" fmla="*/ 63 w 105"/>
                <a:gd name="T61" fmla="*/ 13 h 20"/>
                <a:gd name="T62" fmla="*/ 67 w 105"/>
                <a:gd name="T63" fmla="*/ 17 h 20"/>
                <a:gd name="T64" fmla="*/ 74 w 105"/>
                <a:gd name="T65" fmla="*/ 17 h 20"/>
                <a:gd name="T66" fmla="*/ 77 w 105"/>
                <a:gd name="T67" fmla="*/ 18 h 20"/>
                <a:gd name="T68" fmla="*/ 70 w 105"/>
                <a:gd name="T69" fmla="*/ 20 h 20"/>
                <a:gd name="T70" fmla="*/ 65 w 105"/>
                <a:gd name="T71" fmla="*/ 18 h 20"/>
                <a:gd name="T72" fmla="*/ 61 w 105"/>
                <a:gd name="T73" fmla="*/ 10 h 20"/>
                <a:gd name="T74" fmla="*/ 64 w 105"/>
                <a:gd name="T75" fmla="*/ 3 h 20"/>
                <a:gd name="T76" fmla="*/ 71 w 105"/>
                <a:gd name="T77" fmla="*/ 1 h 20"/>
                <a:gd name="T78" fmla="*/ 77 w 105"/>
                <a:gd name="T79" fmla="*/ 3 h 20"/>
                <a:gd name="T80" fmla="*/ 86 w 105"/>
                <a:gd name="T81" fmla="*/ 5 h 20"/>
                <a:gd name="T82" fmla="*/ 89 w 105"/>
                <a:gd name="T83" fmla="*/ 12 h 20"/>
                <a:gd name="T84" fmla="*/ 86 w 105"/>
                <a:gd name="T85" fmla="*/ 0 h 20"/>
                <a:gd name="T86" fmla="*/ 92 w 105"/>
                <a:gd name="T87" fmla="*/ 19 h 20"/>
                <a:gd name="T88" fmla="*/ 83 w 105"/>
                <a:gd name="T89" fmla="*/ 14 h 20"/>
                <a:gd name="T90" fmla="*/ 78 w 105"/>
                <a:gd name="T91" fmla="*/ 19 h 20"/>
                <a:gd name="T92" fmla="*/ 96 w 105"/>
                <a:gd name="T93" fmla="*/ 19 h 20"/>
                <a:gd name="T94" fmla="*/ 98 w 105"/>
                <a:gd name="T95" fmla="*/ 1 h 20"/>
                <a:gd name="T96" fmla="*/ 105 w 105"/>
                <a:gd name="T97" fmla="*/ 17 h 20"/>
                <a:gd name="T98" fmla="*/ 96 w 105"/>
                <a:gd name="T9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" h="20">
                  <a:moveTo>
                    <a:pt x="10" y="2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23" y="19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39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2" y="17"/>
                    <a:pt x="44" y="17"/>
                    <a:pt x="45" y="17"/>
                  </a:cubicBezTo>
                  <a:cubicBezTo>
                    <a:pt x="46" y="17"/>
                    <a:pt x="46" y="16"/>
                    <a:pt x="47" y="16"/>
                  </a:cubicBezTo>
                  <a:cubicBezTo>
                    <a:pt x="48" y="15"/>
                    <a:pt x="48" y="15"/>
                    <a:pt x="49" y="14"/>
                  </a:cubicBezTo>
                  <a:cubicBezTo>
                    <a:pt x="49" y="13"/>
                    <a:pt x="49" y="11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cubicBezTo>
                    <a:pt x="48" y="6"/>
                    <a:pt x="48" y="5"/>
                    <a:pt x="47" y="4"/>
                  </a:cubicBezTo>
                  <a:cubicBezTo>
                    <a:pt x="46" y="4"/>
                    <a:pt x="46" y="4"/>
                    <a:pt x="45" y="3"/>
                  </a:cubicBezTo>
                  <a:cubicBezTo>
                    <a:pt x="44" y="3"/>
                    <a:pt x="42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17"/>
                    <a:pt x="39" y="17"/>
                    <a:pt x="39" y="17"/>
                  </a:cubicBezTo>
                  <a:close/>
                  <a:moveTo>
                    <a:pt x="37" y="19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3" y="1"/>
                    <a:pt x="44" y="1"/>
                    <a:pt x="46" y="1"/>
                  </a:cubicBezTo>
                  <a:cubicBezTo>
                    <a:pt x="47" y="2"/>
                    <a:pt x="48" y="2"/>
                    <a:pt x="48" y="3"/>
                  </a:cubicBezTo>
                  <a:cubicBezTo>
                    <a:pt x="49" y="4"/>
                    <a:pt x="50" y="5"/>
                    <a:pt x="51" y="6"/>
                  </a:cubicBezTo>
                  <a:cubicBezTo>
                    <a:pt x="51" y="7"/>
                    <a:pt x="52" y="9"/>
                    <a:pt x="52" y="10"/>
                  </a:cubicBezTo>
                  <a:cubicBezTo>
                    <a:pt x="52" y="12"/>
                    <a:pt x="51" y="13"/>
                    <a:pt x="51" y="15"/>
                  </a:cubicBezTo>
                  <a:cubicBezTo>
                    <a:pt x="50" y="16"/>
                    <a:pt x="49" y="17"/>
                    <a:pt x="48" y="18"/>
                  </a:cubicBezTo>
                  <a:cubicBezTo>
                    <a:pt x="48" y="18"/>
                    <a:pt x="47" y="19"/>
                    <a:pt x="46" y="19"/>
                  </a:cubicBezTo>
                  <a:cubicBezTo>
                    <a:pt x="45" y="19"/>
                    <a:pt x="43" y="19"/>
                    <a:pt x="41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9"/>
                    <a:pt x="37" y="19"/>
                    <a:pt x="37" y="19"/>
                  </a:cubicBezTo>
                  <a:close/>
                  <a:moveTo>
                    <a:pt x="55" y="19"/>
                  </a:moveTo>
                  <a:cubicBezTo>
                    <a:pt x="55" y="1"/>
                    <a:pt x="55" y="1"/>
                    <a:pt x="55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77" y="5"/>
                  </a:moveTo>
                  <a:cubicBezTo>
                    <a:pt x="76" y="4"/>
                    <a:pt x="75" y="4"/>
                    <a:pt x="74" y="3"/>
                  </a:cubicBezTo>
                  <a:cubicBezTo>
                    <a:pt x="73" y="3"/>
                    <a:pt x="72" y="3"/>
                    <a:pt x="71" y="3"/>
                  </a:cubicBezTo>
                  <a:cubicBezTo>
                    <a:pt x="70" y="3"/>
                    <a:pt x="69" y="3"/>
                    <a:pt x="68" y="3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6"/>
                    <a:pt x="64" y="6"/>
                    <a:pt x="64" y="7"/>
                  </a:cubicBezTo>
                  <a:cubicBezTo>
                    <a:pt x="63" y="8"/>
                    <a:pt x="63" y="9"/>
                    <a:pt x="63" y="10"/>
                  </a:cubicBezTo>
                  <a:cubicBezTo>
                    <a:pt x="63" y="11"/>
                    <a:pt x="63" y="12"/>
                    <a:pt x="63" y="13"/>
                  </a:cubicBezTo>
                  <a:cubicBezTo>
                    <a:pt x="64" y="13"/>
                    <a:pt x="64" y="14"/>
                    <a:pt x="64" y="15"/>
                  </a:cubicBezTo>
                  <a:cubicBezTo>
                    <a:pt x="65" y="16"/>
                    <a:pt x="66" y="16"/>
                    <a:pt x="67" y="17"/>
                  </a:cubicBezTo>
                  <a:cubicBezTo>
                    <a:pt x="68" y="18"/>
                    <a:pt x="69" y="18"/>
                    <a:pt x="71" y="18"/>
                  </a:cubicBezTo>
                  <a:cubicBezTo>
                    <a:pt x="72" y="18"/>
                    <a:pt x="73" y="18"/>
                    <a:pt x="74" y="17"/>
                  </a:cubicBezTo>
                  <a:cubicBezTo>
                    <a:pt x="75" y="17"/>
                    <a:pt x="76" y="16"/>
                    <a:pt x="77" y="15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6" y="19"/>
                    <a:pt x="75" y="19"/>
                    <a:pt x="74" y="19"/>
                  </a:cubicBezTo>
                  <a:cubicBezTo>
                    <a:pt x="73" y="20"/>
                    <a:pt x="72" y="20"/>
                    <a:pt x="70" y="20"/>
                  </a:cubicBezTo>
                  <a:cubicBezTo>
                    <a:pt x="69" y="20"/>
                    <a:pt x="69" y="20"/>
                    <a:pt x="68" y="19"/>
                  </a:cubicBezTo>
                  <a:cubicBezTo>
                    <a:pt x="67" y="19"/>
                    <a:pt x="66" y="19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1" y="13"/>
                    <a:pt x="61" y="12"/>
                    <a:pt x="61" y="10"/>
                  </a:cubicBezTo>
                  <a:cubicBezTo>
                    <a:pt x="61" y="9"/>
                    <a:pt x="61" y="8"/>
                    <a:pt x="62" y="6"/>
                  </a:cubicBezTo>
                  <a:cubicBezTo>
                    <a:pt x="62" y="5"/>
                    <a:pt x="63" y="4"/>
                    <a:pt x="64" y="3"/>
                  </a:cubicBezTo>
                  <a:cubicBezTo>
                    <a:pt x="65" y="2"/>
                    <a:pt x="66" y="2"/>
                    <a:pt x="67" y="1"/>
                  </a:cubicBezTo>
                  <a:cubicBezTo>
                    <a:pt x="68" y="1"/>
                    <a:pt x="69" y="1"/>
                    <a:pt x="71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5" y="1"/>
                    <a:pt x="76" y="2"/>
                    <a:pt x="77" y="3"/>
                  </a:cubicBezTo>
                  <a:cubicBezTo>
                    <a:pt x="77" y="5"/>
                    <a:pt x="77" y="5"/>
                    <a:pt x="77" y="5"/>
                  </a:cubicBezTo>
                  <a:close/>
                  <a:moveTo>
                    <a:pt x="86" y="5"/>
                  </a:moveTo>
                  <a:cubicBezTo>
                    <a:pt x="83" y="12"/>
                    <a:pt x="83" y="12"/>
                    <a:pt x="83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5"/>
                    <a:pt x="86" y="5"/>
                    <a:pt x="86" y="5"/>
                  </a:cubicBezTo>
                  <a:close/>
                  <a:moveTo>
                    <a:pt x="86" y="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6" y="0"/>
                    <a:pt x="86" y="0"/>
                    <a:pt x="86" y="0"/>
                  </a:cubicBezTo>
                  <a:close/>
                  <a:moveTo>
                    <a:pt x="96" y="19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9"/>
                    <a:pt x="105" y="19"/>
                    <a:pt x="105" y="19"/>
                  </a:cubicBezTo>
                  <a:lnTo>
                    <a:pt x="96" y="19"/>
                  </a:ln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0"/>
            <p:cNvSpPr>
              <a:spLocks noEditPoints="1"/>
            </p:cNvSpPr>
            <p:nvPr/>
          </p:nvSpPr>
          <p:spPr bwMode="auto">
            <a:xfrm>
              <a:off x="3689333" y="6520010"/>
              <a:ext cx="118004" cy="64178"/>
            </a:xfrm>
            <a:custGeom>
              <a:avLst/>
              <a:gdLst>
                <a:gd name="T0" fmla="*/ 0 w 24"/>
                <a:gd name="T1" fmla="*/ 0 h 13"/>
                <a:gd name="T2" fmla="*/ 1 w 24"/>
                <a:gd name="T3" fmla="*/ 10 h 13"/>
                <a:gd name="T4" fmla="*/ 3 w 24"/>
                <a:gd name="T5" fmla="*/ 7 h 13"/>
                <a:gd name="T6" fmla="*/ 6 w 24"/>
                <a:gd name="T7" fmla="*/ 9 h 13"/>
                <a:gd name="T8" fmla="*/ 8 w 24"/>
                <a:gd name="T9" fmla="*/ 7 h 13"/>
                <a:gd name="T10" fmla="*/ 6 w 24"/>
                <a:gd name="T11" fmla="*/ 5 h 13"/>
                <a:gd name="T12" fmla="*/ 3 w 24"/>
                <a:gd name="T13" fmla="*/ 7 h 13"/>
                <a:gd name="T14" fmla="*/ 3 w 24"/>
                <a:gd name="T15" fmla="*/ 6 h 13"/>
                <a:gd name="T16" fmla="*/ 4 w 24"/>
                <a:gd name="T17" fmla="*/ 4 h 13"/>
                <a:gd name="T18" fmla="*/ 7 w 24"/>
                <a:gd name="T19" fmla="*/ 4 h 13"/>
                <a:gd name="T20" fmla="*/ 9 w 24"/>
                <a:gd name="T21" fmla="*/ 6 h 13"/>
                <a:gd name="T22" fmla="*/ 9 w 24"/>
                <a:gd name="T23" fmla="*/ 8 h 13"/>
                <a:gd name="T24" fmla="*/ 7 w 24"/>
                <a:gd name="T25" fmla="*/ 10 h 13"/>
                <a:gd name="T26" fmla="*/ 4 w 24"/>
                <a:gd name="T27" fmla="*/ 10 h 13"/>
                <a:gd name="T28" fmla="*/ 3 w 24"/>
                <a:gd name="T29" fmla="*/ 8 h 13"/>
                <a:gd name="T30" fmla="*/ 15 w 24"/>
                <a:gd name="T31" fmla="*/ 7 h 13"/>
                <a:gd name="T32" fmla="*/ 13 w 24"/>
                <a:gd name="T33" fmla="*/ 5 h 13"/>
                <a:gd name="T34" fmla="*/ 11 w 24"/>
                <a:gd name="T35" fmla="*/ 7 h 13"/>
                <a:gd name="T36" fmla="*/ 13 w 24"/>
                <a:gd name="T37" fmla="*/ 9 h 13"/>
                <a:gd name="T38" fmla="*/ 15 w 24"/>
                <a:gd name="T39" fmla="*/ 7 h 13"/>
                <a:gd name="T40" fmla="*/ 16 w 24"/>
                <a:gd name="T41" fmla="*/ 10 h 13"/>
                <a:gd name="T42" fmla="*/ 15 w 24"/>
                <a:gd name="T43" fmla="*/ 12 h 13"/>
                <a:gd name="T44" fmla="*/ 13 w 24"/>
                <a:gd name="T45" fmla="*/ 13 h 13"/>
                <a:gd name="T46" fmla="*/ 10 w 24"/>
                <a:gd name="T47" fmla="*/ 11 h 13"/>
                <a:gd name="T48" fmla="*/ 11 w 24"/>
                <a:gd name="T49" fmla="*/ 11 h 13"/>
                <a:gd name="T50" fmla="*/ 13 w 24"/>
                <a:gd name="T51" fmla="*/ 12 h 13"/>
                <a:gd name="T52" fmla="*/ 15 w 24"/>
                <a:gd name="T53" fmla="*/ 11 h 13"/>
                <a:gd name="T54" fmla="*/ 15 w 24"/>
                <a:gd name="T55" fmla="*/ 10 h 13"/>
                <a:gd name="T56" fmla="*/ 15 w 24"/>
                <a:gd name="T57" fmla="*/ 9 h 13"/>
                <a:gd name="T58" fmla="*/ 13 w 24"/>
                <a:gd name="T59" fmla="*/ 10 h 13"/>
                <a:gd name="T60" fmla="*/ 10 w 24"/>
                <a:gd name="T61" fmla="*/ 7 h 13"/>
                <a:gd name="T62" fmla="*/ 13 w 24"/>
                <a:gd name="T63" fmla="*/ 4 h 13"/>
                <a:gd name="T64" fmla="*/ 15 w 24"/>
                <a:gd name="T65" fmla="*/ 5 h 13"/>
                <a:gd name="T66" fmla="*/ 16 w 24"/>
                <a:gd name="T67" fmla="*/ 4 h 13"/>
                <a:gd name="T68" fmla="*/ 19 w 24"/>
                <a:gd name="T69" fmla="*/ 9 h 13"/>
                <a:gd name="T70" fmla="*/ 22 w 24"/>
                <a:gd name="T71" fmla="*/ 9 h 13"/>
                <a:gd name="T72" fmla="*/ 22 w 24"/>
                <a:gd name="T73" fmla="*/ 6 h 13"/>
                <a:gd name="T74" fmla="*/ 19 w 24"/>
                <a:gd name="T75" fmla="*/ 6 h 13"/>
                <a:gd name="T76" fmla="*/ 17 w 24"/>
                <a:gd name="T77" fmla="*/ 7 h 13"/>
                <a:gd name="T78" fmla="*/ 18 w 24"/>
                <a:gd name="T79" fmla="*/ 5 h 13"/>
                <a:gd name="T80" fmla="*/ 21 w 24"/>
                <a:gd name="T81" fmla="*/ 4 h 13"/>
                <a:gd name="T82" fmla="*/ 23 w 24"/>
                <a:gd name="T83" fmla="*/ 5 h 13"/>
                <a:gd name="T84" fmla="*/ 24 w 24"/>
                <a:gd name="T85" fmla="*/ 7 h 13"/>
                <a:gd name="T86" fmla="*/ 23 w 24"/>
                <a:gd name="T87" fmla="*/ 9 h 13"/>
                <a:gd name="T88" fmla="*/ 21 w 24"/>
                <a:gd name="T89" fmla="*/ 10 h 13"/>
                <a:gd name="T90" fmla="*/ 18 w 24"/>
                <a:gd name="T91" fmla="*/ 9 h 13"/>
                <a:gd name="T92" fmla="*/ 17 w 24"/>
                <a:gd name="T9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3" y="7"/>
                  </a:moveTo>
                  <a:cubicBezTo>
                    <a:pt x="3" y="8"/>
                    <a:pt x="4" y="8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2" y="8"/>
                    <a:pt x="2" y="8"/>
                    <a:pt x="2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11" y="8"/>
                    <a:pt x="12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7"/>
                  </a:cubicBezTo>
                  <a:close/>
                  <a:moveTo>
                    <a:pt x="16" y="4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10"/>
                    <a:pt x="11" y="10"/>
                    <a:pt x="11" y="9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9" y="7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0" y="5"/>
                    <a:pt x="20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lose/>
                  <a:moveTo>
                    <a:pt x="17" y="7"/>
                  </a:moveTo>
                  <a:cubicBezTo>
                    <a:pt x="17" y="7"/>
                    <a:pt x="18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3" y="5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9" y="10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8"/>
                    <a:pt x="17" y="8"/>
                    <a:pt x="17" y="7"/>
                  </a:cubicBez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41"/>
            <p:cNvSpPr>
              <a:spLocks noChangeArrowheads="1"/>
            </p:cNvSpPr>
            <p:nvPr/>
          </p:nvSpPr>
          <p:spPr bwMode="auto">
            <a:xfrm>
              <a:off x="3821829" y="6555205"/>
              <a:ext cx="180112" cy="2070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42"/>
            <p:cNvSpPr>
              <a:spLocks noChangeArrowheads="1"/>
            </p:cNvSpPr>
            <p:nvPr/>
          </p:nvSpPr>
          <p:spPr bwMode="auto">
            <a:xfrm>
              <a:off x="3488519" y="6551064"/>
              <a:ext cx="180112" cy="4141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2745700" y="5187145"/>
            <a:ext cx="803258" cy="1053758"/>
            <a:chOff x="5672634" y="5544922"/>
            <a:chExt cx="803258" cy="1053758"/>
          </a:xfrm>
        </p:grpSpPr>
        <p:sp>
          <p:nvSpPr>
            <p:cNvPr id="41" name="Freeform 44"/>
            <p:cNvSpPr>
              <a:spLocks/>
            </p:cNvSpPr>
            <p:nvPr/>
          </p:nvSpPr>
          <p:spPr bwMode="auto">
            <a:xfrm>
              <a:off x="5912783" y="5544922"/>
              <a:ext cx="322959" cy="300187"/>
            </a:xfrm>
            <a:custGeom>
              <a:avLst/>
              <a:gdLst>
                <a:gd name="T0" fmla="*/ 0 w 66"/>
                <a:gd name="T1" fmla="*/ 33 h 61"/>
                <a:gd name="T2" fmla="*/ 15 w 66"/>
                <a:gd name="T3" fmla="*/ 61 h 61"/>
                <a:gd name="T4" fmla="*/ 15 w 66"/>
                <a:gd name="T5" fmla="*/ 33 h 61"/>
                <a:gd name="T6" fmla="*/ 51 w 66"/>
                <a:gd name="T7" fmla="*/ 33 h 61"/>
                <a:gd name="T8" fmla="*/ 51 w 66"/>
                <a:gd name="T9" fmla="*/ 61 h 61"/>
                <a:gd name="T10" fmla="*/ 66 w 66"/>
                <a:gd name="T11" fmla="*/ 33 h 61"/>
                <a:gd name="T12" fmla="*/ 33 w 66"/>
                <a:gd name="T13" fmla="*/ 0 h 61"/>
                <a:gd name="T14" fmla="*/ 0 w 66"/>
                <a:gd name="T15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1">
                  <a:moveTo>
                    <a:pt x="0" y="33"/>
                  </a:moveTo>
                  <a:cubicBezTo>
                    <a:pt x="0" y="45"/>
                    <a:pt x="6" y="55"/>
                    <a:pt x="15" y="61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60" y="55"/>
                    <a:pt x="66" y="45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lose/>
                </a:path>
              </a:pathLst>
            </a:custGeom>
            <a:solidFill>
              <a:srgbClr val="0DA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5672634" y="5791282"/>
              <a:ext cx="293976" cy="318819"/>
            </a:xfrm>
            <a:custGeom>
              <a:avLst/>
              <a:gdLst>
                <a:gd name="T0" fmla="*/ 60 w 60"/>
                <a:gd name="T1" fmla="*/ 15 h 65"/>
                <a:gd name="T2" fmla="*/ 32 w 60"/>
                <a:gd name="T3" fmla="*/ 0 h 65"/>
                <a:gd name="T4" fmla="*/ 0 w 60"/>
                <a:gd name="T5" fmla="*/ 33 h 65"/>
                <a:gd name="T6" fmla="*/ 32 w 60"/>
                <a:gd name="T7" fmla="*/ 65 h 65"/>
                <a:gd name="T8" fmla="*/ 60 w 60"/>
                <a:gd name="T9" fmla="*/ 50 h 65"/>
                <a:gd name="T10" fmla="*/ 32 w 60"/>
                <a:gd name="T11" fmla="*/ 50 h 65"/>
                <a:gd name="T12" fmla="*/ 32 w 60"/>
                <a:gd name="T13" fmla="*/ 15 h 65"/>
                <a:gd name="T14" fmla="*/ 60 w 60"/>
                <a:gd name="T15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65">
                  <a:moveTo>
                    <a:pt x="60" y="15"/>
                  </a:moveTo>
                  <a:cubicBezTo>
                    <a:pt x="54" y="6"/>
                    <a:pt x="44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ubicBezTo>
                    <a:pt x="44" y="65"/>
                    <a:pt x="54" y="59"/>
                    <a:pt x="60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15"/>
                    <a:pt x="32" y="15"/>
                    <a:pt x="32" y="15"/>
                  </a:cubicBezTo>
                  <a:lnTo>
                    <a:pt x="60" y="15"/>
                  </a:lnTo>
                  <a:close/>
                </a:path>
              </a:pathLst>
            </a:custGeom>
            <a:solidFill>
              <a:srgbClr val="EA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5912783" y="6060414"/>
              <a:ext cx="322959" cy="293976"/>
            </a:xfrm>
            <a:custGeom>
              <a:avLst/>
              <a:gdLst>
                <a:gd name="T0" fmla="*/ 15 w 66"/>
                <a:gd name="T1" fmla="*/ 0 h 60"/>
                <a:gd name="T2" fmla="*/ 0 w 66"/>
                <a:gd name="T3" fmla="*/ 27 h 60"/>
                <a:gd name="T4" fmla="*/ 33 w 66"/>
                <a:gd name="T5" fmla="*/ 60 h 60"/>
                <a:gd name="T6" fmla="*/ 66 w 66"/>
                <a:gd name="T7" fmla="*/ 27 h 60"/>
                <a:gd name="T8" fmla="*/ 51 w 66"/>
                <a:gd name="T9" fmla="*/ 0 h 60"/>
                <a:gd name="T10" fmla="*/ 51 w 66"/>
                <a:gd name="T11" fmla="*/ 27 h 60"/>
                <a:gd name="T12" fmla="*/ 15 w 66"/>
                <a:gd name="T13" fmla="*/ 27 h 60"/>
                <a:gd name="T14" fmla="*/ 15 w 66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0">
                  <a:moveTo>
                    <a:pt x="15" y="0"/>
                  </a:moveTo>
                  <a:cubicBezTo>
                    <a:pt x="6" y="6"/>
                    <a:pt x="0" y="16"/>
                    <a:pt x="0" y="27"/>
                  </a:cubicBezTo>
                  <a:cubicBezTo>
                    <a:pt x="0" y="45"/>
                    <a:pt x="15" y="60"/>
                    <a:pt x="33" y="60"/>
                  </a:cubicBezTo>
                  <a:cubicBezTo>
                    <a:pt x="51" y="60"/>
                    <a:pt x="66" y="45"/>
                    <a:pt x="66" y="27"/>
                  </a:cubicBezTo>
                  <a:cubicBezTo>
                    <a:pt x="66" y="16"/>
                    <a:pt x="60" y="6"/>
                    <a:pt x="51" y="0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E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6181916" y="5791282"/>
              <a:ext cx="293976" cy="318819"/>
            </a:xfrm>
            <a:custGeom>
              <a:avLst/>
              <a:gdLst>
                <a:gd name="T0" fmla="*/ 0 w 60"/>
                <a:gd name="T1" fmla="*/ 50 h 65"/>
                <a:gd name="T2" fmla="*/ 28 w 60"/>
                <a:gd name="T3" fmla="*/ 65 h 65"/>
                <a:gd name="T4" fmla="*/ 60 w 60"/>
                <a:gd name="T5" fmla="*/ 33 h 65"/>
                <a:gd name="T6" fmla="*/ 28 w 60"/>
                <a:gd name="T7" fmla="*/ 0 h 65"/>
                <a:gd name="T8" fmla="*/ 0 w 60"/>
                <a:gd name="T9" fmla="*/ 15 h 65"/>
                <a:gd name="T10" fmla="*/ 28 w 60"/>
                <a:gd name="T11" fmla="*/ 15 h 65"/>
                <a:gd name="T12" fmla="*/ 28 w 60"/>
                <a:gd name="T13" fmla="*/ 50 h 65"/>
                <a:gd name="T14" fmla="*/ 0 w 60"/>
                <a:gd name="T15" fmla="*/ 5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65">
                  <a:moveTo>
                    <a:pt x="0" y="50"/>
                  </a:moveTo>
                  <a:cubicBezTo>
                    <a:pt x="6" y="59"/>
                    <a:pt x="16" y="65"/>
                    <a:pt x="28" y="65"/>
                  </a:cubicBezTo>
                  <a:cubicBezTo>
                    <a:pt x="46" y="65"/>
                    <a:pt x="60" y="51"/>
                    <a:pt x="60" y="33"/>
                  </a:cubicBezTo>
                  <a:cubicBezTo>
                    <a:pt x="60" y="15"/>
                    <a:pt x="46" y="0"/>
                    <a:pt x="28" y="0"/>
                  </a:cubicBezTo>
                  <a:cubicBezTo>
                    <a:pt x="16" y="0"/>
                    <a:pt x="6" y="6"/>
                    <a:pt x="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50"/>
                    <a:pt x="28" y="50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00A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6074263" y="5544922"/>
              <a:ext cx="161480" cy="300187"/>
            </a:xfrm>
            <a:custGeom>
              <a:avLst/>
              <a:gdLst>
                <a:gd name="T0" fmla="*/ 18 w 33"/>
                <a:gd name="T1" fmla="*/ 33 h 61"/>
                <a:gd name="T2" fmla="*/ 18 w 33"/>
                <a:gd name="T3" fmla="*/ 61 h 61"/>
                <a:gd name="T4" fmla="*/ 33 w 33"/>
                <a:gd name="T5" fmla="*/ 33 h 61"/>
                <a:gd name="T6" fmla="*/ 0 w 33"/>
                <a:gd name="T7" fmla="*/ 0 h 61"/>
                <a:gd name="T8" fmla="*/ 0 w 33"/>
                <a:gd name="T9" fmla="*/ 33 h 61"/>
                <a:gd name="T10" fmla="*/ 18 w 33"/>
                <a:gd name="T11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1">
                  <a:moveTo>
                    <a:pt x="18" y="33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27" y="55"/>
                    <a:pt x="33" y="45"/>
                    <a:pt x="33" y="33"/>
                  </a:cubicBezTo>
                  <a:cubicBezTo>
                    <a:pt x="33" y="15"/>
                    <a:pt x="18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8" y="33"/>
                  </a:lnTo>
                  <a:close/>
                </a:path>
              </a:pathLst>
            </a:custGeom>
            <a:solidFill>
              <a:srgbClr val="59B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"/>
            <p:cNvSpPr>
              <a:spLocks/>
            </p:cNvSpPr>
            <p:nvPr/>
          </p:nvSpPr>
          <p:spPr bwMode="auto">
            <a:xfrm>
              <a:off x="6181916" y="5952761"/>
              <a:ext cx="293976" cy="157339"/>
            </a:xfrm>
            <a:custGeom>
              <a:avLst/>
              <a:gdLst>
                <a:gd name="T0" fmla="*/ 28 w 60"/>
                <a:gd name="T1" fmla="*/ 0 h 32"/>
                <a:gd name="T2" fmla="*/ 28 w 60"/>
                <a:gd name="T3" fmla="*/ 17 h 32"/>
                <a:gd name="T4" fmla="*/ 0 w 60"/>
                <a:gd name="T5" fmla="*/ 17 h 32"/>
                <a:gd name="T6" fmla="*/ 28 w 60"/>
                <a:gd name="T7" fmla="*/ 32 h 32"/>
                <a:gd name="T8" fmla="*/ 60 w 60"/>
                <a:gd name="T9" fmla="*/ 0 h 32"/>
                <a:gd name="T10" fmla="*/ 28 w 60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2">
                  <a:moveTo>
                    <a:pt x="28" y="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26"/>
                    <a:pt x="16" y="32"/>
                    <a:pt x="28" y="32"/>
                  </a:cubicBezTo>
                  <a:cubicBezTo>
                    <a:pt x="46" y="32"/>
                    <a:pt x="60" y="18"/>
                    <a:pt x="60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0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6074263" y="6060414"/>
              <a:ext cx="161480" cy="293976"/>
            </a:xfrm>
            <a:custGeom>
              <a:avLst/>
              <a:gdLst>
                <a:gd name="T0" fmla="*/ 33 w 33"/>
                <a:gd name="T1" fmla="*/ 27 h 60"/>
                <a:gd name="T2" fmla="*/ 18 w 33"/>
                <a:gd name="T3" fmla="*/ 0 h 60"/>
                <a:gd name="T4" fmla="*/ 18 w 33"/>
                <a:gd name="T5" fmla="*/ 27 h 60"/>
                <a:gd name="T6" fmla="*/ 0 w 33"/>
                <a:gd name="T7" fmla="*/ 27 h 60"/>
                <a:gd name="T8" fmla="*/ 0 w 33"/>
                <a:gd name="T9" fmla="*/ 60 h 60"/>
                <a:gd name="T10" fmla="*/ 33 w 33"/>
                <a:gd name="T11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0">
                  <a:moveTo>
                    <a:pt x="33" y="27"/>
                  </a:moveTo>
                  <a:cubicBezTo>
                    <a:pt x="33" y="16"/>
                    <a:pt x="27" y="6"/>
                    <a:pt x="18" y="0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" y="60"/>
                    <a:pt x="33" y="45"/>
                    <a:pt x="33" y="27"/>
                  </a:cubicBezTo>
                  <a:close/>
                </a:path>
              </a:pathLst>
            </a:custGeom>
            <a:solidFill>
              <a:srgbClr val="FD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1"/>
            <p:cNvSpPr>
              <a:spLocks/>
            </p:cNvSpPr>
            <p:nvPr/>
          </p:nvSpPr>
          <p:spPr bwMode="auto">
            <a:xfrm>
              <a:off x="5672634" y="5952761"/>
              <a:ext cx="293976" cy="157339"/>
            </a:xfrm>
            <a:custGeom>
              <a:avLst/>
              <a:gdLst>
                <a:gd name="T0" fmla="*/ 32 w 60"/>
                <a:gd name="T1" fmla="*/ 32 h 32"/>
                <a:gd name="T2" fmla="*/ 60 w 60"/>
                <a:gd name="T3" fmla="*/ 17 h 32"/>
                <a:gd name="T4" fmla="*/ 32 w 60"/>
                <a:gd name="T5" fmla="*/ 17 h 32"/>
                <a:gd name="T6" fmla="*/ 32 w 60"/>
                <a:gd name="T7" fmla="*/ 0 h 32"/>
                <a:gd name="T8" fmla="*/ 0 w 60"/>
                <a:gd name="T9" fmla="*/ 0 h 32"/>
                <a:gd name="T10" fmla="*/ 32 w 60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2">
                  <a:moveTo>
                    <a:pt x="32" y="32"/>
                  </a:moveTo>
                  <a:cubicBezTo>
                    <a:pt x="44" y="32"/>
                    <a:pt x="54" y="26"/>
                    <a:pt x="6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14" y="32"/>
                    <a:pt x="32" y="32"/>
                  </a:cubicBez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5834114" y="6412357"/>
              <a:ext cx="480298" cy="93161"/>
            </a:xfrm>
            <a:custGeom>
              <a:avLst/>
              <a:gdLst>
                <a:gd name="T0" fmla="*/ 4 w 98"/>
                <a:gd name="T1" fmla="*/ 6 h 19"/>
                <a:gd name="T2" fmla="*/ 0 w 98"/>
                <a:gd name="T3" fmla="*/ 18 h 19"/>
                <a:gd name="T4" fmla="*/ 9 w 98"/>
                <a:gd name="T5" fmla="*/ 14 h 19"/>
                <a:gd name="T6" fmla="*/ 19 w 98"/>
                <a:gd name="T7" fmla="*/ 18 h 19"/>
                <a:gd name="T8" fmla="*/ 14 w 98"/>
                <a:gd name="T9" fmla="*/ 6 h 19"/>
                <a:gd name="T10" fmla="*/ 21 w 98"/>
                <a:gd name="T11" fmla="*/ 18 h 19"/>
                <a:gd name="T12" fmla="*/ 30 w 98"/>
                <a:gd name="T13" fmla="*/ 1 h 19"/>
                <a:gd name="T14" fmla="*/ 23 w 98"/>
                <a:gd name="T15" fmla="*/ 3 h 19"/>
                <a:gd name="T16" fmla="*/ 30 w 98"/>
                <a:gd name="T17" fmla="*/ 8 h 19"/>
                <a:gd name="T18" fmla="*/ 23 w 98"/>
                <a:gd name="T19" fmla="*/ 10 h 19"/>
                <a:gd name="T20" fmla="*/ 30 w 98"/>
                <a:gd name="T21" fmla="*/ 16 h 19"/>
                <a:gd name="T22" fmla="*/ 21 w 98"/>
                <a:gd name="T23" fmla="*/ 18 h 19"/>
                <a:gd name="T24" fmla="*/ 37 w 98"/>
                <a:gd name="T25" fmla="*/ 16 h 19"/>
                <a:gd name="T26" fmla="*/ 44 w 98"/>
                <a:gd name="T27" fmla="*/ 15 h 19"/>
                <a:gd name="T28" fmla="*/ 46 w 98"/>
                <a:gd name="T29" fmla="*/ 10 h 19"/>
                <a:gd name="T30" fmla="*/ 44 w 98"/>
                <a:gd name="T31" fmla="*/ 4 h 19"/>
                <a:gd name="T32" fmla="*/ 37 w 98"/>
                <a:gd name="T33" fmla="*/ 3 h 19"/>
                <a:gd name="T34" fmla="*/ 36 w 98"/>
                <a:gd name="T35" fmla="*/ 16 h 19"/>
                <a:gd name="T36" fmla="*/ 34 w 98"/>
                <a:gd name="T37" fmla="*/ 1 h 19"/>
                <a:gd name="T38" fmla="*/ 42 w 98"/>
                <a:gd name="T39" fmla="*/ 1 h 19"/>
                <a:gd name="T40" fmla="*/ 47 w 98"/>
                <a:gd name="T41" fmla="*/ 5 h 19"/>
                <a:gd name="T42" fmla="*/ 47 w 98"/>
                <a:gd name="T43" fmla="*/ 14 h 19"/>
                <a:gd name="T44" fmla="*/ 42 w 98"/>
                <a:gd name="T45" fmla="*/ 18 h 19"/>
                <a:gd name="T46" fmla="*/ 37 w 98"/>
                <a:gd name="T47" fmla="*/ 18 h 19"/>
                <a:gd name="T48" fmla="*/ 51 w 98"/>
                <a:gd name="T49" fmla="*/ 18 h 19"/>
                <a:gd name="T50" fmla="*/ 53 w 98"/>
                <a:gd name="T51" fmla="*/ 1 h 19"/>
                <a:gd name="T52" fmla="*/ 51 w 98"/>
                <a:gd name="T53" fmla="*/ 18 h 19"/>
                <a:gd name="T54" fmla="*/ 69 w 98"/>
                <a:gd name="T55" fmla="*/ 3 h 19"/>
                <a:gd name="T56" fmla="*/ 63 w 98"/>
                <a:gd name="T57" fmla="*/ 3 h 19"/>
                <a:gd name="T58" fmla="*/ 59 w 98"/>
                <a:gd name="T59" fmla="*/ 7 h 19"/>
                <a:gd name="T60" fmla="*/ 59 w 98"/>
                <a:gd name="T61" fmla="*/ 12 h 19"/>
                <a:gd name="T62" fmla="*/ 62 w 98"/>
                <a:gd name="T63" fmla="*/ 16 h 19"/>
                <a:gd name="T64" fmla="*/ 69 w 98"/>
                <a:gd name="T65" fmla="*/ 16 h 19"/>
                <a:gd name="T66" fmla="*/ 71 w 98"/>
                <a:gd name="T67" fmla="*/ 17 h 19"/>
                <a:gd name="T68" fmla="*/ 66 w 98"/>
                <a:gd name="T69" fmla="*/ 19 h 19"/>
                <a:gd name="T70" fmla="*/ 60 w 98"/>
                <a:gd name="T71" fmla="*/ 17 h 19"/>
                <a:gd name="T72" fmla="*/ 57 w 98"/>
                <a:gd name="T73" fmla="*/ 10 h 19"/>
                <a:gd name="T74" fmla="*/ 59 w 98"/>
                <a:gd name="T75" fmla="*/ 3 h 19"/>
                <a:gd name="T76" fmla="*/ 66 w 98"/>
                <a:gd name="T77" fmla="*/ 1 h 19"/>
                <a:gd name="T78" fmla="*/ 71 w 98"/>
                <a:gd name="T79" fmla="*/ 2 h 19"/>
                <a:gd name="T80" fmla="*/ 80 w 98"/>
                <a:gd name="T81" fmla="*/ 5 h 19"/>
                <a:gd name="T82" fmla="*/ 83 w 98"/>
                <a:gd name="T83" fmla="*/ 11 h 19"/>
                <a:gd name="T84" fmla="*/ 80 w 98"/>
                <a:gd name="T85" fmla="*/ 0 h 19"/>
                <a:gd name="T86" fmla="*/ 86 w 98"/>
                <a:gd name="T87" fmla="*/ 18 h 19"/>
                <a:gd name="T88" fmla="*/ 77 w 98"/>
                <a:gd name="T89" fmla="*/ 13 h 19"/>
                <a:gd name="T90" fmla="*/ 72 w 98"/>
                <a:gd name="T91" fmla="*/ 18 h 19"/>
                <a:gd name="T92" fmla="*/ 90 w 98"/>
                <a:gd name="T93" fmla="*/ 18 h 19"/>
                <a:gd name="T94" fmla="*/ 92 w 98"/>
                <a:gd name="T95" fmla="*/ 1 h 19"/>
                <a:gd name="T96" fmla="*/ 98 w 98"/>
                <a:gd name="T97" fmla="*/ 16 h 19"/>
                <a:gd name="T98" fmla="*/ 90 w 98"/>
                <a:gd name="T9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19">
                  <a:moveTo>
                    <a:pt x="9" y="19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21" y="18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36" y="16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39" y="16"/>
                    <a:pt x="41" y="16"/>
                    <a:pt x="42" y="16"/>
                  </a:cubicBezTo>
                  <a:cubicBezTo>
                    <a:pt x="42" y="16"/>
                    <a:pt x="43" y="15"/>
                    <a:pt x="44" y="15"/>
                  </a:cubicBezTo>
                  <a:cubicBezTo>
                    <a:pt x="44" y="14"/>
                    <a:pt x="45" y="14"/>
                    <a:pt x="45" y="13"/>
                  </a:cubicBezTo>
                  <a:cubicBezTo>
                    <a:pt x="46" y="12"/>
                    <a:pt x="46" y="11"/>
                    <a:pt x="46" y="10"/>
                  </a:cubicBezTo>
                  <a:cubicBezTo>
                    <a:pt x="46" y="8"/>
                    <a:pt x="46" y="7"/>
                    <a:pt x="45" y="6"/>
                  </a:cubicBezTo>
                  <a:cubicBezTo>
                    <a:pt x="45" y="5"/>
                    <a:pt x="44" y="5"/>
                    <a:pt x="44" y="4"/>
                  </a:cubicBezTo>
                  <a:cubicBezTo>
                    <a:pt x="43" y="4"/>
                    <a:pt x="42" y="3"/>
                    <a:pt x="42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6"/>
                    <a:pt x="36" y="16"/>
                    <a:pt x="36" y="16"/>
                  </a:cubicBezTo>
                  <a:close/>
                  <a:moveTo>
                    <a:pt x="34" y="18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3" y="2"/>
                    <a:pt x="44" y="2"/>
                    <a:pt x="45" y="3"/>
                  </a:cubicBezTo>
                  <a:cubicBezTo>
                    <a:pt x="46" y="3"/>
                    <a:pt x="47" y="4"/>
                    <a:pt x="47" y="5"/>
                  </a:cubicBezTo>
                  <a:cubicBezTo>
                    <a:pt x="48" y="7"/>
                    <a:pt x="48" y="8"/>
                    <a:pt x="48" y="10"/>
                  </a:cubicBezTo>
                  <a:cubicBezTo>
                    <a:pt x="48" y="11"/>
                    <a:pt x="48" y="12"/>
                    <a:pt x="47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7"/>
                    <a:pt x="43" y="17"/>
                    <a:pt x="42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51" y="18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1" y="18"/>
                    <a:pt x="51" y="18"/>
                    <a:pt x="51" y="18"/>
                  </a:cubicBezTo>
                  <a:close/>
                  <a:moveTo>
                    <a:pt x="71" y="5"/>
                  </a:moveTo>
                  <a:cubicBezTo>
                    <a:pt x="70" y="4"/>
                    <a:pt x="70" y="4"/>
                    <a:pt x="69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5" y="2"/>
                    <a:pt x="64" y="3"/>
                    <a:pt x="63" y="3"/>
                  </a:cubicBezTo>
                  <a:cubicBezTo>
                    <a:pt x="62" y="3"/>
                    <a:pt x="61" y="4"/>
                    <a:pt x="61" y="5"/>
                  </a:cubicBezTo>
                  <a:cubicBezTo>
                    <a:pt x="60" y="5"/>
                    <a:pt x="60" y="6"/>
                    <a:pt x="59" y="7"/>
                  </a:cubicBezTo>
                  <a:cubicBezTo>
                    <a:pt x="59" y="8"/>
                    <a:pt x="59" y="9"/>
                    <a:pt x="59" y="10"/>
                  </a:cubicBezTo>
                  <a:cubicBezTo>
                    <a:pt x="59" y="10"/>
                    <a:pt x="59" y="11"/>
                    <a:pt x="59" y="12"/>
                  </a:cubicBezTo>
                  <a:cubicBezTo>
                    <a:pt x="59" y="12"/>
                    <a:pt x="60" y="13"/>
                    <a:pt x="60" y="14"/>
                  </a:cubicBezTo>
                  <a:cubicBezTo>
                    <a:pt x="61" y="15"/>
                    <a:pt x="61" y="15"/>
                    <a:pt x="62" y="16"/>
                  </a:cubicBezTo>
                  <a:cubicBezTo>
                    <a:pt x="63" y="16"/>
                    <a:pt x="65" y="17"/>
                    <a:pt x="66" y="17"/>
                  </a:cubicBezTo>
                  <a:cubicBezTo>
                    <a:pt x="67" y="17"/>
                    <a:pt x="68" y="16"/>
                    <a:pt x="69" y="16"/>
                  </a:cubicBezTo>
                  <a:cubicBezTo>
                    <a:pt x="70" y="16"/>
                    <a:pt x="71" y="15"/>
                    <a:pt x="71" y="14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0" y="17"/>
                    <a:pt x="70" y="18"/>
                    <a:pt x="69" y="18"/>
                  </a:cubicBezTo>
                  <a:cubicBezTo>
                    <a:pt x="68" y="18"/>
                    <a:pt x="67" y="19"/>
                    <a:pt x="66" y="19"/>
                  </a:cubicBezTo>
                  <a:cubicBezTo>
                    <a:pt x="65" y="19"/>
                    <a:pt x="64" y="18"/>
                    <a:pt x="63" y="18"/>
                  </a:cubicBezTo>
                  <a:cubicBezTo>
                    <a:pt x="62" y="18"/>
                    <a:pt x="61" y="17"/>
                    <a:pt x="60" y="17"/>
                  </a:cubicBezTo>
                  <a:cubicBezTo>
                    <a:pt x="59" y="16"/>
                    <a:pt x="58" y="15"/>
                    <a:pt x="58" y="14"/>
                  </a:cubicBezTo>
                  <a:cubicBezTo>
                    <a:pt x="57" y="13"/>
                    <a:pt x="57" y="11"/>
                    <a:pt x="57" y="10"/>
                  </a:cubicBezTo>
                  <a:cubicBezTo>
                    <a:pt x="57" y="8"/>
                    <a:pt x="57" y="7"/>
                    <a:pt x="57" y="6"/>
                  </a:cubicBezTo>
                  <a:cubicBezTo>
                    <a:pt x="58" y="5"/>
                    <a:pt x="58" y="4"/>
                    <a:pt x="59" y="3"/>
                  </a:cubicBezTo>
                  <a:cubicBezTo>
                    <a:pt x="60" y="2"/>
                    <a:pt x="61" y="2"/>
                    <a:pt x="62" y="1"/>
                  </a:cubicBezTo>
                  <a:cubicBezTo>
                    <a:pt x="63" y="1"/>
                    <a:pt x="64" y="1"/>
                    <a:pt x="66" y="1"/>
                  </a:cubicBezTo>
                  <a:cubicBezTo>
                    <a:pt x="67" y="1"/>
                    <a:pt x="68" y="1"/>
                    <a:pt x="69" y="1"/>
                  </a:cubicBezTo>
                  <a:cubicBezTo>
                    <a:pt x="69" y="1"/>
                    <a:pt x="70" y="2"/>
                    <a:pt x="71" y="2"/>
                  </a:cubicBezTo>
                  <a:cubicBezTo>
                    <a:pt x="71" y="5"/>
                    <a:pt x="71" y="5"/>
                    <a:pt x="71" y="5"/>
                  </a:cubicBezTo>
                  <a:close/>
                  <a:moveTo>
                    <a:pt x="80" y="5"/>
                  </a:moveTo>
                  <a:cubicBezTo>
                    <a:pt x="77" y="11"/>
                    <a:pt x="77" y="11"/>
                    <a:pt x="77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0" y="5"/>
                    <a:pt x="80" y="5"/>
                    <a:pt x="80" y="5"/>
                  </a:cubicBezTo>
                  <a:close/>
                  <a:moveTo>
                    <a:pt x="80" y="0"/>
                  </a:moveTo>
                  <a:cubicBezTo>
                    <a:pt x="88" y="18"/>
                    <a:pt x="88" y="18"/>
                    <a:pt x="88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80" y="0"/>
                    <a:pt x="80" y="0"/>
                    <a:pt x="80" y="0"/>
                  </a:cubicBezTo>
                  <a:close/>
                  <a:moveTo>
                    <a:pt x="90" y="18"/>
                  </a:moveTo>
                  <a:cubicBezTo>
                    <a:pt x="90" y="1"/>
                    <a:pt x="90" y="1"/>
                    <a:pt x="90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8"/>
                    <a:pt x="98" y="18"/>
                    <a:pt x="98" y="18"/>
                  </a:cubicBezTo>
                  <a:lnTo>
                    <a:pt x="90" y="18"/>
                  </a:ln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6020436" y="6540713"/>
              <a:ext cx="107653" cy="57967"/>
            </a:xfrm>
            <a:custGeom>
              <a:avLst/>
              <a:gdLst>
                <a:gd name="T0" fmla="*/ 0 w 22"/>
                <a:gd name="T1" fmla="*/ 0 h 12"/>
                <a:gd name="T2" fmla="*/ 1 w 22"/>
                <a:gd name="T3" fmla="*/ 10 h 12"/>
                <a:gd name="T4" fmla="*/ 3 w 22"/>
                <a:gd name="T5" fmla="*/ 7 h 12"/>
                <a:gd name="T6" fmla="*/ 5 w 22"/>
                <a:gd name="T7" fmla="*/ 9 h 12"/>
                <a:gd name="T8" fmla="*/ 7 w 22"/>
                <a:gd name="T9" fmla="*/ 7 h 12"/>
                <a:gd name="T10" fmla="*/ 5 w 22"/>
                <a:gd name="T11" fmla="*/ 5 h 12"/>
                <a:gd name="T12" fmla="*/ 3 w 22"/>
                <a:gd name="T13" fmla="*/ 7 h 12"/>
                <a:gd name="T14" fmla="*/ 2 w 22"/>
                <a:gd name="T15" fmla="*/ 6 h 12"/>
                <a:gd name="T16" fmla="*/ 4 w 22"/>
                <a:gd name="T17" fmla="*/ 4 h 12"/>
                <a:gd name="T18" fmla="*/ 6 w 22"/>
                <a:gd name="T19" fmla="*/ 4 h 12"/>
                <a:gd name="T20" fmla="*/ 8 w 22"/>
                <a:gd name="T21" fmla="*/ 6 h 12"/>
                <a:gd name="T22" fmla="*/ 8 w 22"/>
                <a:gd name="T23" fmla="*/ 8 h 12"/>
                <a:gd name="T24" fmla="*/ 6 w 22"/>
                <a:gd name="T25" fmla="*/ 10 h 12"/>
                <a:gd name="T26" fmla="*/ 4 w 22"/>
                <a:gd name="T27" fmla="*/ 10 h 12"/>
                <a:gd name="T28" fmla="*/ 2 w 22"/>
                <a:gd name="T29" fmla="*/ 8 h 12"/>
                <a:gd name="T30" fmla="*/ 14 w 22"/>
                <a:gd name="T31" fmla="*/ 7 h 12"/>
                <a:gd name="T32" fmla="*/ 12 w 22"/>
                <a:gd name="T33" fmla="*/ 5 h 12"/>
                <a:gd name="T34" fmla="*/ 10 w 22"/>
                <a:gd name="T35" fmla="*/ 7 h 12"/>
                <a:gd name="T36" fmla="*/ 12 w 22"/>
                <a:gd name="T37" fmla="*/ 9 h 12"/>
                <a:gd name="T38" fmla="*/ 14 w 22"/>
                <a:gd name="T39" fmla="*/ 7 h 12"/>
                <a:gd name="T40" fmla="*/ 15 w 22"/>
                <a:gd name="T41" fmla="*/ 10 h 12"/>
                <a:gd name="T42" fmla="*/ 14 w 22"/>
                <a:gd name="T43" fmla="*/ 12 h 12"/>
                <a:gd name="T44" fmla="*/ 12 w 22"/>
                <a:gd name="T45" fmla="*/ 12 h 12"/>
                <a:gd name="T46" fmla="*/ 9 w 22"/>
                <a:gd name="T47" fmla="*/ 10 h 12"/>
                <a:gd name="T48" fmla="*/ 10 w 22"/>
                <a:gd name="T49" fmla="*/ 10 h 12"/>
                <a:gd name="T50" fmla="*/ 12 w 22"/>
                <a:gd name="T51" fmla="*/ 12 h 12"/>
                <a:gd name="T52" fmla="*/ 14 w 22"/>
                <a:gd name="T53" fmla="*/ 11 h 12"/>
                <a:gd name="T54" fmla="*/ 14 w 22"/>
                <a:gd name="T55" fmla="*/ 10 h 12"/>
                <a:gd name="T56" fmla="*/ 14 w 22"/>
                <a:gd name="T57" fmla="*/ 9 h 12"/>
                <a:gd name="T58" fmla="*/ 12 w 22"/>
                <a:gd name="T59" fmla="*/ 10 h 12"/>
                <a:gd name="T60" fmla="*/ 9 w 22"/>
                <a:gd name="T61" fmla="*/ 7 h 12"/>
                <a:gd name="T62" fmla="*/ 12 w 22"/>
                <a:gd name="T63" fmla="*/ 4 h 12"/>
                <a:gd name="T64" fmla="*/ 14 w 22"/>
                <a:gd name="T65" fmla="*/ 5 h 12"/>
                <a:gd name="T66" fmla="*/ 15 w 22"/>
                <a:gd name="T67" fmla="*/ 4 h 12"/>
                <a:gd name="T68" fmla="*/ 18 w 22"/>
                <a:gd name="T69" fmla="*/ 8 h 12"/>
                <a:gd name="T70" fmla="*/ 21 w 22"/>
                <a:gd name="T71" fmla="*/ 8 h 12"/>
                <a:gd name="T72" fmla="*/ 21 w 22"/>
                <a:gd name="T73" fmla="*/ 5 h 12"/>
                <a:gd name="T74" fmla="*/ 18 w 22"/>
                <a:gd name="T75" fmla="*/ 5 h 12"/>
                <a:gd name="T76" fmla="*/ 16 w 22"/>
                <a:gd name="T77" fmla="*/ 7 h 12"/>
                <a:gd name="T78" fmla="*/ 17 w 22"/>
                <a:gd name="T79" fmla="*/ 5 h 12"/>
                <a:gd name="T80" fmla="*/ 19 w 22"/>
                <a:gd name="T81" fmla="*/ 4 h 12"/>
                <a:gd name="T82" fmla="*/ 21 w 22"/>
                <a:gd name="T83" fmla="*/ 5 h 12"/>
                <a:gd name="T84" fmla="*/ 22 w 22"/>
                <a:gd name="T85" fmla="*/ 7 h 12"/>
                <a:gd name="T86" fmla="*/ 21 w 22"/>
                <a:gd name="T87" fmla="*/ 9 h 12"/>
                <a:gd name="T88" fmla="*/ 19 w 22"/>
                <a:gd name="T89" fmla="*/ 10 h 12"/>
                <a:gd name="T90" fmla="*/ 17 w 22"/>
                <a:gd name="T91" fmla="*/ 9 h 12"/>
                <a:gd name="T92" fmla="*/ 16 w 22"/>
                <a:gd name="T9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12">
                  <a:moveTo>
                    <a:pt x="0" y="1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6"/>
                    <a:pt x="3" y="6"/>
                    <a:pt x="3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  <a:moveTo>
                    <a:pt x="14" y="7"/>
                  </a:moveTo>
                  <a:cubicBezTo>
                    <a:pt x="14" y="6"/>
                    <a:pt x="14" y="6"/>
                    <a:pt x="13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7"/>
                  </a:cubicBezTo>
                  <a:close/>
                  <a:moveTo>
                    <a:pt x="15" y="4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3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7" y="7"/>
                  </a:move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9"/>
                    <a:pt x="20" y="9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6"/>
                    <a:pt x="17" y="6"/>
                    <a:pt x="17" y="7"/>
                  </a:cubicBezTo>
                  <a:close/>
                  <a:moveTo>
                    <a:pt x="16" y="7"/>
                  </a:moveTo>
                  <a:cubicBezTo>
                    <a:pt x="16" y="7"/>
                    <a:pt x="16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6" y="8"/>
                    <a:pt x="16" y="7"/>
                    <a:pt x="16" y="7"/>
                  </a:cubicBez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54"/>
            <p:cNvSpPr>
              <a:spLocks noChangeArrowheads="1"/>
            </p:cNvSpPr>
            <p:nvPr/>
          </p:nvSpPr>
          <p:spPr bwMode="auto">
            <a:xfrm>
              <a:off x="6148792" y="6573837"/>
              <a:ext cx="165620" cy="2070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5829973" y="6569696"/>
              <a:ext cx="171831" cy="2070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4180617" y="3508563"/>
            <a:ext cx="823961" cy="900559"/>
            <a:chOff x="7980964" y="3296628"/>
            <a:chExt cx="823961" cy="900559"/>
          </a:xfrm>
        </p:grpSpPr>
        <p:sp>
          <p:nvSpPr>
            <p:cNvPr id="53" name="Freeform 57"/>
            <p:cNvSpPr>
              <a:spLocks/>
            </p:cNvSpPr>
            <p:nvPr/>
          </p:nvSpPr>
          <p:spPr bwMode="auto">
            <a:xfrm>
              <a:off x="7985105" y="3296628"/>
              <a:ext cx="819820" cy="681113"/>
            </a:xfrm>
            <a:custGeom>
              <a:avLst/>
              <a:gdLst>
                <a:gd name="T0" fmla="*/ 62 w 167"/>
                <a:gd name="T1" fmla="*/ 46 h 139"/>
                <a:gd name="T2" fmla="*/ 57 w 167"/>
                <a:gd name="T3" fmla="*/ 45 h 139"/>
                <a:gd name="T4" fmla="*/ 58 w 167"/>
                <a:gd name="T5" fmla="*/ 41 h 139"/>
                <a:gd name="T6" fmla="*/ 97 w 167"/>
                <a:gd name="T7" fmla="*/ 9 h 139"/>
                <a:gd name="T8" fmla="*/ 97 w 167"/>
                <a:gd name="T9" fmla="*/ 9 h 139"/>
                <a:gd name="T10" fmla="*/ 97 w 167"/>
                <a:gd name="T11" fmla="*/ 9 h 139"/>
                <a:gd name="T12" fmla="*/ 126 w 167"/>
                <a:gd name="T13" fmla="*/ 1 h 139"/>
                <a:gd name="T14" fmla="*/ 154 w 167"/>
                <a:gd name="T15" fmla="*/ 13 h 139"/>
                <a:gd name="T16" fmla="*/ 166 w 167"/>
                <a:gd name="T17" fmla="*/ 41 h 139"/>
                <a:gd name="T18" fmla="*/ 158 w 167"/>
                <a:gd name="T19" fmla="*/ 70 h 139"/>
                <a:gd name="T20" fmla="*/ 157 w 167"/>
                <a:gd name="T21" fmla="*/ 70 h 139"/>
                <a:gd name="T22" fmla="*/ 111 w 167"/>
                <a:gd name="T23" fmla="*/ 120 h 139"/>
                <a:gd name="T24" fmla="*/ 111 w 167"/>
                <a:gd name="T25" fmla="*/ 120 h 139"/>
                <a:gd name="T26" fmla="*/ 57 w 167"/>
                <a:gd name="T27" fmla="*/ 120 h 139"/>
                <a:gd name="T28" fmla="*/ 45 w 167"/>
                <a:gd name="T29" fmla="*/ 108 h 139"/>
                <a:gd name="T30" fmla="*/ 8 w 167"/>
                <a:gd name="T31" fmla="*/ 68 h 139"/>
                <a:gd name="T32" fmla="*/ 2 w 167"/>
                <a:gd name="T33" fmla="*/ 39 h 139"/>
                <a:gd name="T34" fmla="*/ 15 w 167"/>
                <a:gd name="T35" fmla="*/ 13 h 139"/>
                <a:gd name="T36" fmla="*/ 15 w 167"/>
                <a:gd name="T37" fmla="*/ 13 h 139"/>
                <a:gd name="T38" fmla="*/ 45 w 167"/>
                <a:gd name="T39" fmla="*/ 1 h 139"/>
                <a:gd name="T40" fmla="*/ 74 w 167"/>
                <a:gd name="T41" fmla="*/ 12 h 139"/>
                <a:gd name="T42" fmla="*/ 74 w 167"/>
                <a:gd name="T43" fmla="*/ 12 h 139"/>
                <a:gd name="T44" fmla="*/ 74 w 167"/>
                <a:gd name="T45" fmla="*/ 12 h 139"/>
                <a:gd name="T46" fmla="*/ 75 w 167"/>
                <a:gd name="T47" fmla="*/ 12 h 139"/>
                <a:gd name="T48" fmla="*/ 75 w 167"/>
                <a:gd name="T49" fmla="*/ 17 h 139"/>
                <a:gd name="T50" fmla="*/ 70 w 167"/>
                <a:gd name="T51" fmla="*/ 16 h 139"/>
                <a:gd name="T52" fmla="*/ 70 w 167"/>
                <a:gd name="T53" fmla="*/ 16 h 139"/>
                <a:gd name="T54" fmla="*/ 70 w 167"/>
                <a:gd name="T55" fmla="*/ 16 h 139"/>
                <a:gd name="T56" fmla="*/ 46 w 167"/>
                <a:gd name="T57" fmla="*/ 7 h 139"/>
                <a:gd name="T58" fmla="*/ 20 w 167"/>
                <a:gd name="T59" fmla="*/ 17 h 139"/>
                <a:gd name="T60" fmla="*/ 19 w 167"/>
                <a:gd name="T61" fmla="*/ 18 h 139"/>
                <a:gd name="T62" fmla="*/ 8 w 167"/>
                <a:gd name="T63" fmla="*/ 40 h 139"/>
                <a:gd name="T64" fmla="*/ 13 w 167"/>
                <a:gd name="T65" fmla="*/ 64 h 139"/>
                <a:gd name="T66" fmla="*/ 49 w 167"/>
                <a:gd name="T67" fmla="*/ 103 h 139"/>
                <a:gd name="T68" fmla="*/ 61 w 167"/>
                <a:gd name="T69" fmla="*/ 115 h 139"/>
                <a:gd name="T70" fmla="*/ 107 w 167"/>
                <a:gd name="T71" fmla="*/ 115 h 139"/>
                <a:gd name="T72" fmla="*/ 107 w 167"/>
                <a:gd name="T73" fmla="*/ 115 h 139"/>
                <a:gd name="T74" fmla="*/ 153 w 167"/>
                <a:gd name="T75" fmla="*/ 66 h 139"/>
                <a:gd name="T76" fmla="*/ 160 w 167"/>
                <a:gd name="T77" fmla="*/ 41 h 139"/>
                <a:gd name="T78" fmla="*/ 149 w 167"/>
                <a:gd name="T79" fmla="*/ 18 h 139"/>
                <a:gd name="T80" fmla="*/ 126 w 167"/>
                <a:gd name="T81" fmla="*/ 7 h 139"/>
                <a:gd name="T82" fmla="*/ 101 w 167"/>
                <a:gd name="T83" fmla="*/ 15 h 139"/>
                <a:gd name="T84" fmla="*/ 101 w 167"/>
                <a:gd name="T85" fmla="*/ 15 h 139"/>
                <a:gd name="T86" fmla="*/ 62 w 167"/>
                <a:gd name="T87" fmla="*/ 4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7" h="139">
                  <a:moveTo>
                    <a:pt x="62" y="46"/>
                  </a:moveTo>
                  <a:cubicBezTo>
                    <a:pt x="61" y="47"/>
                    <a:pt x="59" y="47"/>
                    <a:pt x="57" y="45"/>
                  </a:cubicBezTo>
                  <a:cubicBezTo>
                    <a:pt x="56" y="44"/>
                    <a:pt x="56" y="42"/>
                    <a:pt x="58" y="41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106" y="3"/>
                    <a:pt x="116" y="0"/>
                    <a:pt x="126" y="1"/>
                  </a:cubicBezTo>
                  <a:cubicBezTo>
                    <a:pt x="136" y="2"/>
                    <a:pt x="146" y="6"/>
                    <a:pt x="154" y="13"/>
                  </a:cubicBezTo>
                  <a:cubicBezTo>
                    <a:pt x="161" y="21"/>
                    <a:pt x="166" y="31"/>
                    <a:pt x="166" y="41"/>
                  </a:cubicBezTo>
                  <a:cubicBezTo>
                    <a:pt x="167" y="51"/>
                    <a:pt x="164" y="61"/>
                    <a:pt x="158" y="70"/>
                  </a:cubicBezTo>
                  <a:cubicBezTo>
                    <a:pt x="158" y="70"/>
                    <a:pt x="158" y="70"/>
                    <a:pt x="157" y="7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93" y="139"/>
                    <a:pt x="75" y="139"/>
                    <a:pt x="57" y="120"/>
                  </a:cubicBezTo>
                  <a:cubicBezTo>
                    <a:pt x="54" y="117"/>
                    <a:pt x="49" y="112"/>
                    <a:pt x="45" y="108"/>
                  </a:cubicBezTo>
                  <a:cubicBezTo>
                    <a:pt x="31" y="95"/>
                    <a:pt x="14" y="78"/>
                    <a:pt x="8" y="68"/>
                  </a:cubicBezTo>
                  <a:cubicBezTo>
                    <a:pt x="2" y="59"/>
                    <a:pt x="0" y="49"/>
                    <a:pt x="2" y="39"/>
                  </a:cubicBezTo>
                  <a:cubicBezTo>
                    <a:pt x="3" y="30"/>
                    <a:pt x="7" y="20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3" y="5"/>
                    <a:pt x="35" y="1"/>
                    <a:pt x="45" y="1"/>
                  </a:cubicBezTo>
                  <a:cubicBezTo>
                    <a:pt x="57" y="1"/>
                    <a:pt x="67" y="4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6" y="13"/>
                    <a:pt x="76" y="15"/>
                    <a:pt x="75" y="17"/>
                  </a:cubicBezTo>
                  <a:cubicBezTo>
                    <a:pt x="73" y="18"/>
                    <a:pt x="71" y="18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4" y="10"/>
                    <a:pt x="55" y="7"/>
                    <a:pt x="46" y="7"/>
                  </a:cubicBezTo>
                  <a:cubicBezTo>
                    <a:pt x="36" y="7"/>
                    <a:pt x="27" y="11"/>
                    <a:pt x="20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3" y="24"/>
                    <a:pt x="9" y="32"/>
                    <a:pt x="8" y="40"/>
                  </a:cubicBezTo>
                  <a:cubicBezTo>
                    <a:pt x="7" y="48"/>
                    <a:pt x="9" y="57"/>
                    <a:pt x="13" y="64"/>
                  </a:cubicBezTo>
                  <a:cubicBezTo>
                    <a:pt x="19" y="74"/>
                    <a:pt x="36" y="90"/>
                    <a:pt x="49" y="103"/>
                  </a:cubicBezTo>
                  <a:cubicBezTo>
                    <a:pt x="54" y="108"/>
                    <a:pt x="58" y="112"/>
                    <a:pt x="61" y="115"/>
                  </a:cubicBezTo>
                  <a:cubicBezTo>
                    <a:pt x="76" y="131"/>
                    <a:pt x="91" y="131"/>
                    <a:pt x="107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8" y="59"/>
                    <a:pt x="160" y="50"/>
                    <a:pt x="160" y="41"/>
                  </a:cubicBezTo>
                  <a:cubicBezTo>
                    <a:pt x="159" y="33"/>
                    <a:pt x="156" y="24"/>
                    <a:pt x="149" y="18"/>
                  </a:cubicBezTo>
                  <a:cubicBezTo>
                    <a:pt x="143" y="12"/>
                    <a:pt x="134" y="8"/>
                    <a:pt x="126" y="7"/>
                  </a:cubicBezTo>
                  <a:cubicBezTo>
                    <a:pt x="117" y="7"/>
                    <a:pt x="108" y="9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62" y="46"/>
                  </a:lnTo>
                  <a:close/>
                </a:path>
              </a:pathLst>
            </a:custGeom>
            <a:solidFill>
              <a:srgbClr val="C71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/>
            </p:cNvSpPr>
            <p:nvPr/>
          </p:nvSpPr>
          <p:spPr bwMode="auto">
            <a:xfrm>
              <a:off x="7985105" y="3296628"/>
              <a:ext cx="509282" cy="519633"/>
            </a:xfrm>
            <a:custGeom>
              <a:avLst/>
              <a:gdLst>
                <a:gd name="T0" fmla="*/ 71 w 104"/>
                <a:gd name="T1" fmla="*/ 9 h 106"/>
                <a:gd name="T2" fmla="*/ 72 w 104"/>
                <a:gd name="T3" fmla="*/ 13 h 106"/>
                <a:gd name="T4" fmla="*/ 67 w 104"/>
                <a:gd name="T5" fmla="*/ 14 h 106"/>
                <a:gd name="T6" fmla="*/ 42 w 104"/>
                <a:gd name="T7" fmla="*/ 7 h 106"/>
                <a:gd name="T8" fmla="*/ 19 w 104"/>
                <a:gd name="T9" fmla="*/ 18 h 106"/>
                <a:gd name="T10" fmla="*/ 8 w 104"/>
                <a:gd name="T11" fmla="*/ 41 h 106"/>
                <a:gd name="T12" fmla="*/ 14 w 104"/>
                <a:gd name="T13" fmla="*/ 66 h 106"/>
                <a:gd name="T14" fmla="*/ 25 w 104"/>
                <a:gd name="T15" fmla="*/ 78 h 106"/>
                <a:gd name="T16" fmla="*/ 39 w 104"/>
                <a:gd name="T17" fmla="*/ 91 h 106"/>
                <a:gd name="T18" fmla="*/ 63 w 104"/>
                <a:gd name="T19" fmla="*/ 99 h 106"/>
                <a:gd name="T20" fmla="*/ 86 w 104"/>
                <a:gd name="T21" fmla="*/ 88 h 106"/>
                <a:gd name="T22" fmla="*/ 97 w 104"/>
                <a:gd name="T23" fmla="*/ 66 h 106"/>
                <a:gd name="T24" fmla="*/ 91 w 104"/>
                <a:gd name="T25" fmla="*/ 43 h 106"/>
                <a:gd name="T26" fmla="*/ 91 w 104"/>
                <a:gd name="T27" fmla="*/ 38 h 106"/>
                <a:gd name="T28" fmla="*/ 96 w 104"/>
                <a:gd name="T29" fmla="*/ 39 h 106"/>
                <a:gd name="T30" fmla="*/ 103 w 104"/>
                <a:gd name="T31" fmla="*/ 67 h 106"/>
                <a:gd name="T32" fmla="*/ 91 w 104"/>
                <a:gd name="T33" fmla="*/ 93 h 106"/>
                <a:gd name="T34" fmla="*/ 64 w 104"/>
                <a:gd name="T35" fmla="*/ 105 h 106"/>
                <a:gd name="T36" fmla="*/ 35 w 104"/>
                <a:gd name="T37" fmla="*/ 97 h 106"/>
                <a:gd name="T38" fmla="*/ 20 w 104"/>
                <a:gd name="T39" fmla="*/ 83 h 106"/>
                <a:gd name="T40" fmla="*/ 9 w 104"/>
                <a:gd name="T41" fmla="*/ 70 h 106"/>
                <a:gd name="T42" fmla="*/ 1 w 104"/>
                <a:gd name="T43" fmla="*/ 41 h 106"/>
                <a:gd name="T44" fmla="*/ 14 w 104"/>
                <a:gd name="T45" fmla="*/ 14 h 106"/>
                <a:gd name="T46" fmla="*/ 42 w 104"/>
                <a:gd name="T47" fmla="*/ 1 h 106"/>
                <a:gd name="T48" fmla="*/ 71 w 104"/>
                <a:gd name="T49" fmla="*/ 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106">
                  <a:moveTo>
                    <a:pt x="71" y="9"/>
                  </a:moveTo>
                  <a:cubicBezTo>
                    <a:pt x="72" y="10"/>
                    <a:pt x="73" y="12"/>
                    <a:pt x="72" y="13"/>
                  </a:cubicBezTo>
                  <a:cubicBezTo>
                    <a:pt x="71" y="15"/>
                    <a:pt x="68" y="15"/>
                    <a:pt x="67" y="14"/>
                  </a:cubicBezTo>
                  <a:cubicBezTo>
                    <a:pt x="60" y="9"/>
                    <a:pt x="51" y="7"/>
                    <a:pt x="42" y="7"/>
                  </a:cubicBezTo>
                  <a:cubicBezTo>
                    <a:pt x="34" y="8"/>
                    <a:pt x="25" y="12"/>
                    <a:pt x="19" y="18"/>
                  </a:cubicBezTo>
                  <a:cubicBezTo>
                    <a:pt x="12" y="25"/>
                    <a:pt x="9" y="33"/>
                    <a:pt x="8" y="41"/>
                  </a:cubicBezTo>
                  <a:cubicBezTo>
                    <a:pt x="7" y="50"/>
                    <a:pt x="9" y="59"/>
                    <a:pt x="14" y="66"/>
                  </a:cubicBezTo>
                  <a:cubicBezTo>
                    <a:pt x="16" y="69"/>
                    <a:pt x="20" y="74"/>
                    <a:pt x="25" y="78"/>
                  </a:cubicBezTo>
                  <a:cubicBezTo>
                    <a:pt x="30" y="83"/>
                    <a:pt x="35" y="89"/>
                    <a:pt x="39" y="91"/>
                  </a:cubicBezTo>
                  <a:cubicBezTo>
                    <a:pt x="46" y="97"/>
                    <a:pt x="55" y="99"/>
                    <a:pt x="63" y="99"/>
                  </a:cubicBezTo>
                  <a:cubicBezTo>
                    <a:pt x="72" y="98"/>
                    <a:pt x="80" y="95"/>
                    <a:pt x="86" y="88"/>
                  </a:cubicBezTo>
                  <a:cubicBezTo>
                    <a:pt x="93" y="82"/>
                    <a:pt x="96" y="74"/>
                    <a:pt x="97" y="66"/>
                  </a:cubicBezTo>
                  <a:cubicBezTo>
                    <a:pt x="98" y="58"/>
                    <a:pt x="95" y="50"/>
                    <a:pt x="91" y="43"/>
                  </a:cubicBezTo>
                  <a:cubicBezTo>
                    <a:pt x="90" y="41"/>
                    <a:pt x="90" y="39"/>
                    <a:pt x="91" y="38"/>
                  </a:cubicBezTo>
                  <a:cubicBezTo>
                    <a:pt x="93" y="37"/>
                    <a:pt x="95" y="38"/>
                    <a:pt x="96" y="39"/>
                  </a:cubicBezTo>
                  <a:cubicBezTo>
                    <a:pt x="102" y="47"/>
                    <a:pt x="104" y="57"/>
                    <a:pt x="103" y="67"/>
                  </a:cubicBezTo>
                  <a:cubicBezTo>
                    <a:pt x="102" y="77"/>
                    <a:pt x="98" y="86"/>
                    <a:pt x="91" y="93"/>
                  </a:cubicBezTo>
                  <a:cubicBezTo>
                    <a:pt x="83" y="101"/>
                    <a:pt x="74" y="105"/>
                    <a:pt x="64" y="105"/>
                  </a:cubicBezTo>
                  <a:cubicBezTo>
                    <a:pt x="54" y="106"/>
                    <a:pt x="43" y="103"/>
                    <a:pt x="35" y="97"/>
                  </a:cubicBezTo>
                  <a:cubicBezTo>
                    <a:pt x="31" y="94"/>
                    <a:pt x="25" y="88"/>
                    <a:pt x="20" y="83"/>
                  </a:cubicBezTo>
                  <a:cubicBezTo>
                    <a:pt x="15" y="78"/>
                    <a:pt x="11" y="73"/>
                    <a:pt x="9" y="70"/>
                  </a:cubicBezTo>
                  <a:cubicBezTo>
                    <a:pt x="3" y="61"/>
                    <a:pt x="0" y="51"/>
                    <a:pt x="1" y="41"/>
                  </a:cubicBezTo>
                  <a:cubicBezTo>
                    <a:pt x="2" y="31"/>
                    <a:pt x="7" y="21"/>
                    <a:pt x="14" y="14"/>
                  </a:cubicBezTo>
                  <a:cubicBezTo>
                    <a:pt x="22" y="6"/>
                    <a:pt x="31" y="2"/>
                    <a:pt x="42" y="1"/>
                  </a:cubicBezTo>
                  <a:cubicBezTo>
                    <a:pt x="52" y="0"/>
                    <a:pt x="62" y="3"/>
                    <a:pt x="71" y="9"/>
                  </a:cubicBezTo>
                  <a:close/>
                </a:path>
              </a:pathLst>
            </a:custGeom>
            <a:solidFill>
              <a:srgbClr val="C71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/>
            </p:cNvSpPr>
            <p:nvPr/>
          </p:nvSpPr>
          <p:spPr bwMode="auto">
            <a:xfrm>
              <a:off x="7980964" y="3418773"/>
              <a:ext cx="391278" cy="401629"/>
            </a:xfrm>
            <a:custGeom>
              <a:avLst/>
              <a:gdLst>
                <a:gd name="T0" fmla="*/ 4 w 80"/>
                <a:gd name="T1" fmla="*/ 4 h 82"/>
                <a:gd name="T2" fmla="*/ 10 w 80"/>
                <a:gd name="T3" fmla="*/ 1 h 82"/>
                <a:gd name="T4" fmla="*/ 13 w 80"/>
                <a:gd name="T5" fmla="*/ 7 h 82"/>
                <a:gd name="T6" fmla="*/ 11 w 80"/>
                <a:gd name="T7" fmla="*/ 25 h 82"/>
                <a:gd name="T8" fmla="*/ 19 w 80"/>
                <a:gd name="T9" fmla="*/ 42 h 82"/>
                <a:gd name="T10" fmla="*/ 40 w 80"/>
                <a:gd name="T11" fmla="*/ 65 h 82"/>
                <a:gd name="T12" fmla="*/ 53 w 80"/>
                <a:gd name="T13" fmla="*/ 71 h 82"/>
                <a:gd name="T14" fmla="*/ 74 w 80"/>
                <a:gd name="T15" fmla="*/ 70 h 82"/>
                <a:gd name="T16" fmla="*/ 79 w 80"/>
                <a:gd name="T17" fmla="*/ 75 h 82"/>
                <a:gd name="T18" fmla="*/ 75 w 80"/>
                <a:gd name="T19" fmla="*/ 80 h 82"/>
                <a:gd name="T20" fmla="*/ 51 w 80"/>
                <a:gd name="T21" fmla="*/ 81 h 82"/>
                <a:gd name="T22" fmla="*/ 33 w 80"/>
                <a:gd name="T23" fmla="*/ 73 h 82"/>
                <a:gd name="T24" fmla="*/ 33 w 80"/>
                <a:gd name="T25" fmla="*/ 72 h 82"/>
                <a:gd name="T26" fmla="*/ 11 w 80"/>
                <a:gd name="T27" fmla="*/ 49 h 82"/>
                <a:gd name="T28" fmla="*/ 11 w 80"/>
                <a:gd name="T29" fmla="*/ 49 h 82"/>
                <a:gd name="T30" fmla="*/ 11 w 80"/>
                <a:gd name="T31" fmla="*/ 49 h 82"/>
                <a:gd name="T32" fmla="*/ 1 w 80"/>
                <a:gd name="T33" fmla="*/ 27 h 82"/>
                <a:gd name="T34" fmla="*/ 4 w 80"/>
                <a:gd name="T35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2">
                  <a:moveTo>
                    <a:pt x="4" y="4"/>
                  </a:moveTo>
                  <a:cubicBezTo>
                    <a:pt x="5" y="1"/>
                    <a:pt x="7" y="0"/>
                    <a:pt x="10" y="1"/>
                  </a:cubicBezTo>
                  <a:cubicBezTo>
                    <a:pt x="12" y="2"/>
                    <a:pt x="14" y="4"/>
                    <a:pt x="13" y="7"/>
                  </a:cubicBezTo>
                  <a:cubicBezTo>
                    <a:pt x="10" y="13"/>
                    <a:pt x="10" y="19"/>
                    <a:pt x="11" y="25"/>
                  </a:cubicBezTo>
                  <a:cubicBezTo>
                    <a:pt x="12" y="31"/>
                    <a:pt x="14" y="37"/>
                    <a:pt x="19" y="42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3" y="68"/>
                    <a:pt x="48" y="70"/>
                    <a:pt x="53" y="71"/>
                  </a:cubicBezTo>
                  <a:cubicBezTo>
                    <a:pt x="59" y="72"/>
                    <a:pt x="66" y="72"/>
                    <a:pt x="74" y="70"/>
                  </a:cubicBezTo>
                  <a:cubicBezTo>
                    <a:pt x="76" y="70"/>
                    <a:pt x="79" y="72"/>
                    <a:pt x="79" y="75"/>
                  </a:cubicBezTo>
                  <a:cubicBezTo>
                    <a:pt x="80" y="77"/>
                    <a:pt x="78" y="80"/>
                    <a:pt x="75" y="80"/>
                  </a:cubicBezTo>
                  <a:cubicBezTo>
                    <a:pt x="66" y="82"/>
                    <a:pt x="58" y="82"/>
                    <a:pt x="51" y="81"/>
                  </a:cubicBezTo>
                  <a:cubicBezTo>
                    <a:pt x="44" y="79"/>
                    <a:pt x="38" y="77"/>
                    <a:pt x="33" y="73"/>
                  </a:cubicBezTo>
                  <a:cubicBezTo>
                    <a:pt x="33" y="73"/>
                    <a:pt x="33" y="73"/>
                    <a:pt x="33" y="72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5" y="41"/>
                    <a:pt x="2" y="34"/>
                    <a:pt x="1" y="27"/>
                  </a:cubicBezTo>
                  <a:cubicBezTo>
                    <a:pt x="0" y="19"/>
                    <a:pt x="1" y="11"/>
                    <a:pt x="4" y="4"/>
                  </a:cubicBezTo>
                  <a:close/>
                </a:path>
              </a:pathLst>
            </a:custGeom>
            <a:solidFill>
              <a:srgbClr val="811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/>
            </p:cNvSpPr>
            <p:nvPr/>
          </p:nvSpPr>
          <p:spPr bwMode="auto">
            <a:xfrm>
              <a:off x="8069985" y="3658922"/>
              <a:ext cx="229798" cy="240149"/>
            </a:xfrm>
            <a:custGeom>
              <a:avLst/>
              <a:gdLst>
                <a:gd name="T0" fmla="*/ 2 w 47"/>
                <a:gd name="T1" fmla="*/ 9 h 49"/>
                <a:gd name="T2" fmla="*/ 2 w 47"/>
                <a:gd name="T3" fmla="*/ 2 h 49"/>
                <a:gd name="T4" fmla="*/ 9 w 47"/>
                <a:gd name="T5" fmla="*/ 2 h 49"/>
                <a:gd name="T6" fmla="*/ 42 w 47"/>
                <a:gd name="T7" fmla="*/ 37 h 49"/>
                <a:gd name="T8" fmla="*/ 45 w 47"/>
                <a:gd name="T9" fmla="*/ 40 h 49"/>
                <a:gd name="T10" fmla="*/ 45 w 47"/>
                <a:gd name="T11" fmla="*/ 47 h 49"/>
                <a:gd name="T12" fmla="*/ 39 w 47"/>
                <a:gd name="T13" fmla="*/ 47 h 49"/>
                <a:gd name="T14" fmla="*/ 35 w 47"/>
                <a:gd name="T15" fmla="*/ 44 h 49"/>
                <a:gd name="T16" fmla="*/ 2 w 47"/>
                <a:gd name="T1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9">
                  <a:moveTo>
                    <a:pt x="2" y="9"/>
                  </a:move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29" y="24"/>
                    <a:pt x="38" y="32"/>
                    <a:pt x="42" y="37"/>
                  </a:cubicBezTo>
                  <a:cubicBezTo>
                    <a:pt x="44" y="38"/>
                    <a:pt x="45" y="39"/>
                    <a:pt x="45" y="40"/>
                  </a:cubicBezTo>
                  <a:cubicBezTo>
                    <a:pt x="47" y="42"/>
                    <a:pt x="47" y="45"/>
                    <a:pt x="45" y="47"/>
                  </a:cubicBezTo>
                  <a:cubicBezTo>
                    <a:pt x="44" y="49"/>
                    <a:pt x="40" y="49"/>
                    <a:pt x="39" y="47"/>
                  </a:cubicBezTo>
                  <a:cubicBezTo>
                    <a:pt x="38" y="46"/>
                    <a:pt x="37" y="45"/>
                    <a:pt x="35" y="44"/>
                  </a:cubicBezTo>
                  <a:cubicBezTo>
                    <a:pt x="31" y="39"/>
                    <a:pt x="22" y="31"/>
                    <a:pt x="2" y="9"/>
                  </a:cubicBezTo>
                  <a:close/>
                </a:path>
              </a:pathLst>
            </a:custGeom>
            <a:solidFill>
              <a:srgbClr val="811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161076" y="3472599"/>
              <a:ext cx="146988" cy="146988"/>
            </a:xfrm>
            <a:custGeom>
              <a:avLst/>
              <a:gdLst>
                <a:gd name="T0" fmla="*/ 15 w 30"/>
                <a:gd name="T1" fmla="*/ 0 h 30"/>
                <a:gd name="T2" fmla="*/ 25 w 30"/>
                <a:gd name="T3" fmla="*/ 4 h 30"/>
                <a:gd name="T4" fmla="*/ 30 w 30"/>
                <a:gd name="T5" fmla="*/ 15 h 30"/>
                <a:gd name="T6" fmla="*/ 25 w 30"/>
                <a:gd name="T7" fmla="*/ 25 h 30"/>
                <a:gd name="T8" fmla="*/ 15 w 30"/>
                <a:gd name="T9" fmla="*/ 30 h 30"/>
                <a:gd name="T10" fmla="*/ 4 w 30"/>
                <a:gd name="T11" fmla="*/ 25 h 30"/>
                <a:gd name="T12" fmla="*/ 0 w 30"/>
                <a:gd name="T13" fmla="*/ 15 h 30"/>
                <a:gd name="T14" fmla="*/ 4 w 30"/>
                <a:gd name="T15" fmla="*/ 4 h 30"/>
                <a:gd name="T16" fmla="*/ 15 w 30"/>
                <a:gd name="T17" fmla="*/ 0 h 30"/>
                <a:gd name="T18" fmla="*/ 21 w 30"/>
                <a:gd name="T19" fmla="*/ 9 h 30"/>
                <a:gd name="T20" fmla="*/ 15 w 30"/>
                <a:gd name="T21" fmla="*/ 6 h 30"/>
                <a:gd name="T22" fmla="*/ 9 w 30"/>
                <a:gd name="T23" fmla="*/ 9 h 30"/>
                <a:gd name="T24" fmla="*/ 6 w 30"/>
                <a:gd name="T25" fmla="*/ 15 h 30"/>
                <a:gd name="T26" fmla="*/ 9 w 30"/>
                <a:gd name="T27" fmla="*/ 21 h 30"/>
                <a:gd name="T28" fmla="*/ 15 w 30"/>
                <a:gd name="T29" fmla="*/ 23 h 30"/>
                <a:gd name="T30" fmla="*/ 21 w 30"/>
                <a:gd name="T31" fmla="*/ 21 h 30"/>
                <a:gd name="T32" fmla="*/ 23 w 30"/>
                <a:gd name="T33" fmla="*/ 15 h 30"/>
                <a:gd name="T34" fmla="*/ 21 w 30"/>
                <a:gd name="T3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9" y="0"/>
                    <a:pt x="23" y="2"/>
                    <a:pt x="25" y="4"/>
                  </a:cubicBezTo>
                  <a:cubicBezTo>
                    <a:pt x="28" y="7"/>
                    <a:pt x="30" y="11"/>
                    <a:pt x="30" y="15"/>
                  </a:cubicBezTo>
                  <a:cubicBezTo>
                    <a:pt x="30" y="19"/>
                    <a:pt x="28" y="23"/>
                    <a:pt x="25" y="25"/>
                  </a:cubicBezTo>
                  <a:cubicBezTo>
                    <a:pt x="23" y="28"/>
                    <a:pt x="19" y="30"/>
                    <a:pt x="15" y="30"/>
                  </a:cubicBezTo>
                  <a:cubicBezTo>
                    <a:pt x="11" y="30"/>
                    <a:pt x="7" y="28"/>
                    <a:pt x="4" y="25"/>
                  </a:cubicBezTo>
                  <a:cubicBezTo>
                    <a:pt x="2" y="23"/>
                    <a:pt x="0" y="19"/>
                    <a:pt x="0" y="15"/>
                  </a:cubicBezTo>
                  <a:cubicBezTo>
                    <a:pt x="0" y="11"/>
                    <a:pt x="2" y="7"/>
                    <a:pt x="4" y="4"/>
                  </a:cubicBezTo>
                  <a:cubicBezTo>
                    <a:pt x="7" y="2"/>
                    <a:pt x="11" y="0"/>
                    <a:pt x="15" y="0"/>
                  </a:cubicBezTo>
                  <a:close/>
                  <a:moveTo>
                    <a:pt x="21" y="9"/>
                  </a:moveTo>
                  <a:cubicBezTo>
                    <a:pt x="19" y="7"/>
                    <a:pt x="17" y="6"/>
                    <a:pt x="15" y="6"/>
                  </a:cubicBezTo>
                  <a:cubicBezTo>
                    <a:pt x="13" y="6"/>
                    <a:pt x="10" y="7"/>
                    <a:pt x="9" y="9"/>
                  </a:cubicBezTo>
                  <a:cubicBezTo>
                    <a:pt x="7" y="10"/>
                    <a:pt x="6" y="13"/>
                    <a:pt x="6" y="15"/>
                  </a:cubicBezTo>
                  <a:cubicBezTo>
                    <a:pt x="6" y="17"/>
                    <a:pt x="7" y="19"/>
                    <a:pt x="9" y="21"/>
                  </a:cubicBezTo>
                  <a:cubicBezTo>
                    <a:pt x="10" y="23"/>
                    <a:pt x="13" y="23"/>
                    <a:pt x="15" y="23"/>
                  </a:cubicBezTo>
                  <a:cubicBezTo>
                    <a:pt x="17" y="23"/>
                    <a:pt x="19" y="23"/>
                    <a:pt x="21" y="21"/>
                  </a:cubicBezTo>
                  <a:cubicBezTo>
                    <a:pt x="23" y="19"/>
                    <a:pt x="23" y="17"/>
                    <a:pt x="23" y="15"/>
                  </a:cubicBezTo>
                  <a:cubicBezTo>
                    <a:pt x="23" y="13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811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/>
            </p:cNvSpPr>
            <p:nvPr/>
          </p:nvSpPr>
          <p:spPr bwMode="auto">
            <a:xfrm>
              <a:off x="8285291" y="3315260"/>
              <a:ext cx="93161" cy="99372"/>
            </a:xfrm>
            <a:custGeom>
              <a:avLst/>
              <a:gdLst>
                <a:gd name="T0" fmla="*/ 17 w 19"/>
                <a:gd name="T1" fmla="*/ 2 h 20"/>
                <a:gd name="T2" fmla="*/ 13 w 19"/>
                <a:gd name="T3" fmla="*/ 13 h 20"/>
                <a:gd name="T4" fmla="*/ 2 w 19"/>
                <a:gd name="T5" fmla="*/ 18 h 20"/>
                <a:gd name="T6" fmla="*/ 6 w 19"/>
                <a:gd name="T7" fmla="*/ 6 h 20"/>
                <a:gd name="T8" fmla="*/ 17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7" y="2"/>
                  </a:moveTo>
                  <a:cubicBezTo>
                    <a:pt x="19" y="4"/>
                    <a:pt x="18" y="9"/>
                    <a:pt x="13" y="13"/>
                  </a:cubicBezTo>
                  <a:cubicBezTo>
                    <a:pt x="9" y="18"/>
                    <a:pt x="4" y="20"/>
                    <a:pt x="2" y="18"/>
                  </a:cubicBezTo>
                  <a:cubicBezTo>
                    <a:pt x="0" y="16"/>
                    <a:pt x="2" y="10"/>
                    <a:pt x="6" y="6"/>
                  </a:cubicBezTo>
                  <a:cubicBezTo>
                    <a:pt x="10" y="2"/>
                    <a:pt x="15" y="0"/>
                    <a:pt x="17" y="2"/>
                  </a:cubicBezTo>
                  <a:close/>
                </a:path>
              </a:pathLst>
            </a:custGeom>
            <a:solidFill>
              <a:srgbClr val="811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/>
            </p:cNvSpPr>
            <p:nvPr/>
          </p:nvSpPr>
          <p:spPr bwMode="auto">
            <a:xfrm>
              <a:off x="8378453" y="3447756"/>
              <a:ext cx="111794" cy="74529"/>
            </a:xfrm>
            <a:custGeom>
              <a:avLst/>
              <a:gdLst>
                <a:gd name="T0" fmla="*/ 21 w 23"/>
                <a:gd name="T1" fmla="*/ 3 h 15"/>
                <a:gd name="T2" fmla="*/ 14 w 23"/>
                <a:gd name="T3" fmla="*/ 13 h 15"/>
                <a:gd name="T4" fmla="*/ 2 w 23"/>
                <a:gd name="T5" fmla="*/ 13 h 15"/>
                <a:gd name="T6" fmla="*/ 9 w 23"/>
                <a:gd name="T7" fmla="*/ 3 h 15"/>
                <a:gd name="T8" fmla="*/ 21 w 23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1" y="3"/>
                  </a:moveTo>
                  <a:cubicBezTo>
                    <a:pt x="23" y="5"/>
                    <a:pt x="19" y="10"/>
                    <a:pt x="14" y="13"/>
                  </a:cubicBezTo>
                  <a:cubicBezTo>
                    <a:pt x="8" y="15"/>
                    <a:pt x="3" y="15"/>
                    <a:pt x="2" y="13"/>
                  </a:cubicBezTo>
                  <a:cubicBezTo>
                    <a:pt x="0" y="10"/>
                    <a:pt x="4" y="6"/>
                    <a:pt x="9" y="3"/>
                  </a:cubicBezTo>
                  <a:cubicBezTo>
                    <a:pt x="15" y="1"/>
                    <a:pt x="20" y="0"/>
                    <a:pt x="21" y="3"/>
                  </a:cubicBezTo>
                  <a:close/>
                </a:path>
              </a:pathLst>
            </a:custGeom>
            <a:solidFill>
              <a:srgbClr val="811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8152795" y="4006724"/>
              <a:ext cx="488579" cy="93161"/>
            </a:xfrm>
            <a:custGeom>
              <a:avLst/>
              <a:gdLst>
                <a:gd name="T0" fmla="*/ 4 w 100"/>
                <a:gd name="T1" fmla="*/ 7 h 19"/>
                <a:gd name="T2" fmla="*/ 0 w 100"/>
                <a:gd name="T3" fmla="*/ 19 h 19"/>
                <a:gd name="T4" fmla="*/ 9 w 100"/>
                <a:gd name="T5" fmla="*/ 15 h 19"/>
                <a:gd name="T6" fmla="*/ 19 w 100"/>
                <a:gd name="T7" fmla="*/ 19 h 19"/>
                <a:gd name="T8" fmla="*/ 15 w 100"/>
                <a:gd name="T9" fmla="*/ 7 h 19"/>
                <a:gd name="T10" fmla="*/ 22 w 100"/>
                <a:gd name="T11" fmla="*/ 19 h 19"/>
                <a:gd name="T12" fmla="*/ 31 w 100"/>
                <a:gd name="T13" fmla="*/ 1 h 19"/>
                <a:gd name="T14" fmla="*/ 24 w 100"/>
                <a:gd name="T15" fmla="*/ 3 h 19"/>
                <a:gd name="T16" fmla="*/ 31 w 100"/>
                <a:gd name="T17" fmla="*/ 8 h 19"/>
                <a:gd name="T18" fmla="*/ 24 w 100"/>
                <a:gd name="T19" fmla="*/ 10 h 19"/>
                <a:gd name="T20" fmla="*/ 31 w 100"/>
                <a:gd name="T21" fmla="*/ 17 h 19"/>
                <a:gd name="T22" fmla="*/ 22 w 100"/>
                <a:gd name="T23" fmla="*/ 19 h 19"/>
                <a:gd name="T24" fmla="*/ 38 w 100"/>
                <a:gd name="T25" fmla="*/ 17 h 19"/>
                <a:gd name="T26" fmla="*/ 45 w 100"/>
                <a:gd name="T27" fmla="*/ 15 h 19"/>
                <a:gd name="T28" fmla="*/ 47 w 100"/>
                <a:gd name="T29" fmla="*/ 10 h 19"/>
                <a:gd name="T30" fmla="*/ 45 w 100"/>
                <a:gd name="T31" fmla="*/ 4 h 19"/>
                <a:gd name="T32" fmla="*/ 38 w 100"/>
                <a:gd name="T33" fmla="*/ 3 h 19"/>
                <a:gd name="T34" fmla="*/ 37 w 100"/>
                <a:gd name="T35" fmla="*/ 17 h 19"/>
                <a:gd name="T36" fmla="*/ 35 w 100"/>
                <a:gd name="T37" fmla="*/ 1 h 19"/>
                <a:gd name="T38" fmla="*/ 43 w 100"/>
                <a:gd name="T39" fmla="*/ 2 h 19"/>
                <a:gd name="T40" fmla="*/ 48 w 100"/>
                <a:gd name="T41" fmla="*/ 6 h 19"/>
                <a:gd name="T42" fmla="*/ 48 w 100"/>
                <a:gd name="T43" fmla="*/ 14 h 19"/>
                <a:gd name="T44" fmla="*/ 43 w 100"/>
                <a:gd name="T45" fmla="*/ 18 h 19"/>
                <a:gd name="T46" fmla="*/ 38 w 100"/>
                <a:gd name="T47" fmla="*/ 19 h 19"/>
                <a:gd name="T48" fmla="*/ 52 w 100"/>
                <a:gd name="T49" fmla="*/ 19 h 19"/>
                <a:gd name="T50" fmla="*/ 54 w 100"/>
                <a:gd name="T51" fmla="*/ 1 h 19"/>
                <a:gd name="T52" fmla="*/ 52 w 100"/>
                <a:gd name="T53" fmla="*/ 19 h 19"/>
                <a:gd name="T54" fmla="*/ 70 w 100"/>
                <a:gd name="T55" fmla="*/ 3 h 19"/>
                <a:gd name="T56" fmla="*/ 64 w 100"/>
                <a:gd name="T57" fmla="*/ 3 h 19"/>
                <a:gd name="T58" fmla="*/ 61 w 100"/>
                <a:gd name="T59" fmla="*/ 7 h 19"/>
                <a:gd name="T60" fmla="*/ 60 w 100"/>
                <a:gd name="T61" fmla="*/ 12 h 19"/>
                <a:gd name="T62" fmla="*/ 64 w 100"/>
                <a:gd name="T63" fmla="*/ 16 h 19"/>
                <a:gd name="T64" fmla="*/ 70 w 100"/>
                <a:gd name="T65" fmla="*/ 17 h 19"/>
                <a:gd name="T66" fmla="*/ 73 w 100"/>
                <a:gd name="T67" fmla="*/ 17 h 19"/>
                <a:gd name="T68" fmla="*/ 67 w 100"/>
                <a:gd name="T69" fmla="*/ 19 h 19"/>
                <a:gd name="T70" fmla="*/ 62 w 100"/>
                <a:gd name="T71" fmla="*/ 18 h 19"/>
                <a:gd name="T72" fmla="*/ 58 w 100"/>
                <a:gd name="T73" fmla="*/ 10 h 19"/>
                <a:gd name="T74" fmla="*/ 61 w 100"/>
                <a:gd name="T75" fmla="*/ 3 h 19"/>
                <a:gd name="T76" fmla="*/ 67 w 100"/>
                <a:gd name="T77" fmla="*/ 1 h 19"/>
                <a:gd name="T78" fmla="*/ 73 w 100"/>
                <a:gd name="T79" fmla="*/ 3 h 19"/>
                <a:gd name="T80" fmla="*/ 82 w 100"/>
                <a:gd name="T81" fmla="*/ 5 h 19"/>
                <a:gd name="T82" fmla="*/ 85 w 100"/>
                <a:gd name="T83" fmla="*/ 12 h 19"/>
                <a:gd name="T84" fmla="*/ 82 w 100"/>
                <a:gd name="T85" fmla="*/ 0 h 19"/>
                <a:gd name="T86" fmla="*/ 88 w 100"/>
                <a:gd name="T87" fmla="*/ 19 h 19"/>
                <a:gd name="T88" fmla="*/ 79 w 100"/>
                <a:gd name="T89" fmla="*/ 13 h 19"/>
                <a:gd name="T90" fmla="*/ 74 w 100"/>
                <a:gd name="T91" fmla="*/ 19 h 19"/>
                <a:gd name="T92" fmla="*/ 92 w 100"/>
                <a:gd name="T93" fmla="*/ 19 h 19"/>
                <a:gd name="T94" fmla="*/ 94 w 100"/>
                <a:gd name="T95" fmla="*/ 1 h 19"/>
                <a:gd name="T96" fmla="*/ 100 w 100"/>
                <a:gd name="T97" fmla="*/ 17 h 19"/>
                <a:gd name="T98" fmla="*/ 92 w 100"/>
                <a:gd name="T9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9">
                  <a:moveTo>
                    <a:pt x="9" y="19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22" y="19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37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40" y="17"/>
                    <a:pt x="42" y="17"/>
                    <a:pt x="42" y="16"/>
                  </a:cubicBezTo>
                  <a:cubicBezTo>
                    <a:pt x="43" y="16"/>
                    <a:pt x="44" y="16"/>
                    <a:pt x="45" y="15"/>
                  </a:cubicBezTo>
                  <a:cubicBezTo>
                    <a:pt x="45" y="15"/>
                    <a:pt x="46" y="14"/>
                    <a:pt x="46" y="13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9"/>
                    <a:pt x="47" y="8"/>
                    <a:pt x="46" y="7"/>
                  </a:cubicBezTo>
                  <a:cubicBezTo>
                    <a:pt x="46" y="6"/>
                    <a:pt x="45" y="5"/>
                    <a:pt x="45" y="4"/>
                  </a:cubicBezTo>
                  <a:cubicBezTo>
                    <a:pt x="44" y="4"/>
                    <a:pt x="43" y="4"/>
                    <a:pt x="42" y="3"/>
                  </a:cubicBezTo>
                  <a:cubicBezTo>
                    <a:pt x="42" y="3"/>
                    <a:pt x="40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7"/>
                    <a:pt x="37" y="17"/>
                    <a:pt x="37" y="17"/>
                  </a:cubicBezTo>
                  <a:close/>
                  <a:moveTo>
                    <a:pt x="35" y="19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0" y="1"/>
                    <a:pt x="42" y="1"/>
                    <a:pt x="43" y="2"/>
                  </a:cubicBezTo>
                  <a:cubicBezTo>
                    <a:pt x="44" y="2"/>
                    <a:pt x="45" y="2"/>
                    <a:pt x="46" y="3"/>
                  </a:cubicBezTo>
                  <a:cubicBezTo>
                    <a:pt x="47" y="4"/>
                    <a:pt x="48" y="5"/>
                    <a:pt x="48" y="6"/>
                  </a:cubicBezTo>
                  <a:cubicBezTo>
                    <a:pt x="49" y="7"/>
                    <a:pt x="49" y="8"/>
                    <a:pt x="49" y="10"/>
                  </a:cubicBezTo>
                  <a:cubicBezTo>
                    <a:pt x="49" y="11"/>
                    <a:pt x="49" y="13"/>
                    <a:pt x="48" y="14"/>
                  </a:cubicBezTo>
                  <a:cubicBezTo>
                    <a:pt x="48" y="15"/>
                    <a:pt x="47" y="16"/>
                    <a:pt x="46" y="17"/>
                  </a:cubicBezTo>
                  <a:cubicBezTo>
                    <a:pt x="45" y="18"/>
                    <a:pt x="44" y="18"/>
                    <a:pt x="43" y="18"/>
                  </a:cubicBezTo>
                  <a:cubicBezTo>
                    <a:pt x="42" y="19"/>
                    <a:pt x="41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52" y="19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2" y="19"/>
                    <a:pt x="52" y="19"/>
                    <a:pt x="52" y="19"/>
                  </a:cubicBezTo>
                  <a:close/>
                  <a:moveTo>
                    <a:pt x="73" y="5"/>
                  </a:moveTo>
                  <a:cubicBezTo>
                    <a:pt x="72" y="4"/>
                    <a:pt x="71" y="4"/>
                    <a:pt x="70" y="3"/>
                  </a:cubicBezTo>
                  <a:cubicBezTo>
                    <a:pt x="69" y="3"/>
                    <a:pt x="68" y="3"/>
                    <a:pt x="67" y="3"/>
                  </a:cubicBezTo>
                  <a:cubicBezTo>
                    <a:pt x="66" y="3"/>
                    <a:pt x="65" y="3"/>
                    <a:pt x="64" y="3"/>
                  </a:cubicBezTo>
                  <a:cubicBezTo>
                    <a:pt x="63" y="4"/>
                    <a:pt x="63" y="4"/>
                    <a:pt x="62" y="5"/>
                  </a:cubicBezTo>
                  <a:cubicBezTo>
                    <a:pt x="61" y="5"/>
                    <a:pt x="61" y="6"/>
                    <a:pt x="61" y="7"/>
                  </a:cubicBezTo>
                  <a:cubicBezTo>
                    <a:pt x="60" y="8"/>
                    <a:pt x="60" y="9"/>
                    <a:pt x="60" y="10"/>
                  </a:cubicBezTo>
                  <a:cubicBezTo>
                    <a:pt x="60" y="11"/>
                    <a:pt x="60" y="12"/>
                    <a:pt x="60" y="12"/>
                  </a:cubicBezTo>
                  <a:cubicBezTo>
                    <a:pt x="61" y="13"/>
                    <a:pt x="61" y="14"/>
                    <a:pt x="61" y="14"/>
                  </a:cubicBezTo>
                  <a:cubicBezTo>
                    <a:pt x="62" y="15"/>
                    <a:pt x="63" y="16"/>
                    <a:pt x="64" y="16"/>
                  </a:cubicBezTo>
                  <a:cubicBezTo>
                    <a:pt x="65" y="17"/>
                    <a:pt x="66" y="17"/>
                    <a:pt x="67" y="17"/>
                  </a:cubicBezTo>
                  <a:cubicBezTo>
                    <a:pt x="68" y="17"/>
                    <a:pt x="69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8"/>
                    <a:pt x="71" y="18"/>
                    <a:pt x="70" y="19"/>
                  </a:cubicBezTo>
                  <a:cubicBezTo>
                    <a:pt x="69" y="19"/>
                    <a:pt x="68" y="19"/>
                    <a:pt x="67" y="19"/>
                  </a:cubicBezTo>
                  <a:cubicBezTo>
                    <a:pt x="66" y="19"/>
                    <a:pt x="65" y="19"/>
                    <a:pt x="64" y="19"/>
                  </a:cubicBezTo>
                  <a:cubicBezTo>
                    <a:pt x="63" y="18"/>
                    <a:pt x="63" y="18"/>
                    <a:pt x="62" y="18"/>
                  </a:cubicBezTo>
                  <a:cubicBezTo>
                    <a:pt x="61" y="17"/>
                    <a:pt x="60" y="16"/>
                    <a:pt x="59" y="14"/>
                  </a:cubicBezTo>
                  <a:cubicBezTo>
                    <a:pt x="58" y="13"/>
                    <a:pt x="58" y="12"/>
                    <a:pt x="58" y="10"/>
                  </a:cubicBezTo>
                  <a:cubicBezTo>
                    <a:pt x="58" y="9"/>
                    <a:pt x="58" y="7"/>
                    <a:pt x="59" y="6"/>
                  </a:cubicBezTo>
                  <a:cubicBezTo>
                    <a:pt x="59" y="5"/>
                    <a:pt x="60" y="4"/>
                    <a:pt x="61" y="3"/>
                  </a:cubicBezTo>
                  <a:cubicBezTo>
                    <a:pt x="61" y="2"/>
                    <a:pt x="62" y="2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68" y="1"/>
                    <a:pt x="69" y="1"/>
                    <a:pt x="70" y="1"/>
                  </a:cubicBezTo>
                  <a:cubicBezTo>
                    <a:pt x="71" y="1"/>
                    <a:pt x="72" y="2"/>
                    <a:pt x="73" y="3"/>
                  </a:cubicBezTo>
                  <a:cubicBezTo>
                    <a:pt x="73" y="5"/>
                    <a:pt x="73" y="5"/>
                    <a:pt x="73" y="5"/>
                  </a:cubicBezTo>
                  <a:close/>
                  <a:moveTo>
                    <a:pt x="82" y="5"/>
                  </a:moveTo>
                  <a:cubicBezTo>
                    <a:pt x="79" y="12"/>
                    <a:pt x="79" y="12"/>
                    <a:pt x="79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2" y="5"/>
                    <a:pt x="82" y="5"/>
                    <a:pt x="82" y="5"/>
                  </a:cubicBezTo>
                  <a:close/>
                  <a:moveTo>
                    <a:pt x="82" y="0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82" y="0"/>
                    <a:pt x="82" y="0"/>
                    <a:pt x="82" y="0"/>
                  </a:cubicBezTo>
                  <a:close/>
                  <a:moveTo>
                    <a:pt x="92" y="19"/>
                  </a:moveTo>
                  <a:cubicBezTo>
                    <a:pt x="92" y="1"/>
                    <a:pt x="92" y="1"/>
                    <a:pt x="92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9"/>
                    <a:pt x="100" y="19"/>
                    <a:pt x="100" y="19"/>
                  </a:cubicBezTo>
                  <a:lnTo>
                    <a:pt x="92" y="19"/>
                  </a:lnTo>
                  <a:close/>
                </a:path>
              </a:pathLst>
            </a:custGeom>
            <a:solidFill>
              <a:srgbClr val="E9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8343258" y="4139220"/>
              <a:ext cx="111794" cy="57967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3 w 23"/>
                <a:gd name="T5" fmla="*/ 7 h 12"/>
                <a:gd name="T6" fmla="*/ 5 w 23"/>
                <a:gd name="T7" fmla="*/ 9 h 12"/>
                <a:gd name="T8" fmla="*/ 7 w 23"/>
                <a:gd name="T9" fmla="*/ 7 h 12"/>
                <a:gd name="T10" fmla="*/ 5 w 23"/>
                <a:gd name="T11" fmla="*/ 5 h 12"/>
                <a:gd name="T12" fmla="*/ 3 w 23"/>
                <a:gd name="T13" fmla="*/ 7 h 12"/>
                <a:gd name="T14" fmla="*/ 2 w 23"/>
                <a:gd name="T15" fmla="*/ 6 h 12"/>
                <a:gd name="T16" fmla="*/ 4 w 23"/>
                <a:gd name="T17" fmla="*/ 4 h 12"/>
                <a:gd name="T18" fmla="*/ 6 w 23"/>
                <a:gd name="T19" fmla="*/ 4 h 12"/>
                <a:gd name="T20" fmla="*/ 8 w 23"/>
                <a:gd name="T21" fmla="*/ 6 h 12"/>
                <a:gd name="T22" fmla="*/ 8 w 23"/>
                <a:gd name="T23" fmla="*/ 8 h 12"/>
                <a:gd name="T24" fmla="*/ 6 w 23"/>
                <a:gd name="T25" fmla="*/ 10 h 12"/>
                <a:gd name="T26" fmla="*/ 4 w 23"/>
                <a:gd name="T27" fmla="*/ 10 h 12"/>
                <a:gd name="T28" fmla="*/ 2 w 23"/>
                <a:gd name="T29" fmla="*/ 8 h 12"/>
                <a:gd name="T30" fmla="*/ 14 w 23"/>
                <a:gd name="T31" fmla="*/ 7 h 12"/>
                <a:gd name="T32" fmla="*/ 12 w 23"/>
                <a:gd name="T33" fmla="*/ 5 h 12"/>
                <a:gd name="T34" fmla="*/ 10 w 23"/>
                <a:gd name="T35" fmla="*/ 7 h 12"/>
                <a:gd name="T36" fmla="*/ 12 w 23"/>
                <a:gd name="T37" fmla="*/ 9 h 12"/>
                <a:gd name="T38" fmla="*/ 14 w 23"/>
                <a:gd name="T39" fmla="*/ 7 h 12"/>
                <a:gd name="T40" fmla="*/ 15 w 23"/>
                <a:gd name="T41" fmla="*/ 9 h 12"/>
                <a:gd name="T42" fmla="*/ 14 w 23"/>
                <a:gd name="T43" fmla="*/ 12 h 12"/>
                <a:gd name="T44" fmla="*/ 12 w 23"/>
                <a:gd name="T45" fmla="*/ 12 h 12"/>
                <a:gd name="T46" fmla="*/ 9 w 23"/>
                <a:gd name="T47" fmla="*/ 10 h 12"/>
                <a:gd name="T48" fmla="*/ 11 w 23"/>
                <a:gd name="T49" fmla="*/ 10 h 12"/>
                <a:gd name="T50" fmla="*/ 12 w 23"/>
                <a:gd name="T51" fmla="*/ 12 h 12"/>
                <a:gd name="T52" fmla="*/ 14 w 23"/>
                <a:gd name="T53" fmla="*/ 11 h 12"/>
                <a:gd name="T54" fmla="*/ 14 w 23"/>
                <a:gd name="T55" fmla="*/ 9 h 12"/>
                <a:gd name="T56" fmla="*/ 14 w 23"/>
                <a:gd name="T57" fmla="*/ 9 h 12"/>
                <a:gd name="T58" fmla="*/ 12 w 23"/>
                <a:gd name="T59" fmla="*/ 10 h 12"/>
                <a:gd name="T60" fmla="*/ 9 w 23"/>
                <a:gd name="T61" fmla="*/ 7 h 12"/>
                <a:gd name="T62" fmla="*/ 12 w 23"/>
                <a:gd name="T63" fmla="*/ 4 h 12"/>
                <a:gd name="T64" fmla="*/ 14 w 23"/>
                <a:gd name="T65" fmla="*/ 5 h 12"/>
                <a:gd name="T66" fmla="*/ 15 w 23"/>
                <a:gd name="T67" fmla="*/ 4 h 12"/>
                <a:gd name="T68" fmla="*/ 18 w 23"/>
                <a:gd name="T69" fmla="*/ 8 h 12"/>
                <a:gd name="T70" fmla="*/ 21 w 23"/>
                <a:gd name="T71" fmla="*/ 8 h 12"/>
                <a:gd name="T72" fmla="*/ 21 w 23"/>
                <a:gd name="T73" fmla="*/ 5 h 12"/>
                <a:gd name="T74" fmla="*/ 18 w 23"/>
                <a:gd name="T75" fmla="*/ 5 h 12"/>
                <a:gd name="T76" fmla="*/ 17 w 23"/>
                <a:gd name="T77" fmla="*/ 7 h 12"/>
                <a:gd name="T78" fmla="*/ 17 w 23"/>
                <a:gd name="T79" fmla="*/ 5 h 12"/>
                <a:gd name="T80" fmla="*/ 20 w 23"/>
                <a:gd name="T81" fmla="*/ 4 h 12"/>
                <a:gd name="T82" fmla="*/ 22 w 23"/>
                <a:gd name="T83" fmla="*/ 5 h 12"/>
                <a:gd name="T84" fmla="*/ 23 w 23"/>
                <a:gd name="T85" fmla="*/ 7 h 12"/>
                <a:gd name="T86" fmla="*/ 22 w 23"/>
                <a:gd name="T87" fmla="*/ 9 h 12"/>
                <a:gd name="T88" fmla="*/ 20 w 23"/>
                <a:gd name="T89" fmla="*/ 10 h 12"/>
                <a:gd name="T90" fmla="*/ 17 w 23"/>
                <a:gd name="T91" fmla="*/ 9 h 12"/>
                <a:gd name="T92" fmla="*/ 17 w 23"/>
                <a:gd name="T9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2">
                  <a:moveTo>
                    <a:pt x="0" y="1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6"/>
                    <a:pt x="3" y="6"/>
                    <a:pt x="3" y="7"/>
                  </a:cubicBezTo>
                  <a:close/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  <a:moveTo>
                    <a:pt x="14" y="7"/>
                  </a:moveTo>
                  <a:cubicBezTo>
                    <a:pt x="14" y="6"/>
                    <a:pt x="14" y="6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6"/>
                    <a:pt x="10" y="6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lose/>
                  <a:moveTo>
                    <a:pt x="15" y="4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8"/>
                    <a:pt x="18" y="8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2" y="6"/>
                    <a:pt x="21" y="6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6"/>
                    <a:pt x="18" y="6"/>
                    <a:pt x="18" y="7"/>
                  </a:cubicBezTo>
                  <a:close/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E9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66"/>
            <p:cNvSpPr>
              <a:spLocks noChangeArrowheads="1"/>
            </p:cNvSpPr>
            <p:nvPr/>
          </p:nvSpPr>
          <p:spPr bwMode="auto">
            <a:xfrm>
              <a:off x="8471614" y="4168204"/>
              <a:ext cx="169761" cy="62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67"/>
            <p:cNvSpPr>
              <a:spLocks noChangeArrowheads="1"/>
            </p:cNvSpPr>
            <p:nvPr/>
          </p:nvSpPr>
          <p:spPr bwMode="auto">
            <a:xfrm>
              <a:off x="8146585" y="4168204"/>
              <a:ext cx="178042" cy="207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4224093" y="5133318"/>
            <a:ext cx="817749" cy="1161411"/>
            <a:chOff x="8024440" y="5511798"/>
            <a:chExt cx="817749" cy="1161411"/>
          </a:xfrm>
        </p:grpSpPr>
        <p:sp>
          <p:nvSpPr>
            <p:cNvPr id="64" name="Rectangle 69"/>
            <p:cNvSpPr>
              <a:spLocks noChangeArrowheads="1"/>
            </p:cNvSpPr>
            <p:nvPr/>
          </p:nvSpPr>
          <p:spPr bwMode="auto">
            <a:xfrm>
              <a:off x="8024440" y="5511798"/>
              <a:ext cx="817749" cy="813609"/>
            </a:xfrm>
            <a:prstGeom prst="rect">
              <a:avLst/>
            </a:prstGeom>
            <a:solidFill>
              <a:srgbClr val="007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8156936" y="5644294"/>
              <a:ext cx="554827" cy="548617"/>
            </a:xfrm>
            <a:custGeom>
              <a:avLst/>
              <a:gdLst>
                <a:gd name="T0" fmla="*/ 77 w 113"/>
                <a:gd name="T1" fmla="*/ 76 h 112"/>
                <a:gd name="T2" fmla="*/ 77 w 113"/>
                <a:gd name="T3" fmla="*/ 98 h 112"/>
                <a:gd name="T4" fmla="*/ 62 w 113"/>
                <a:gd name="T5" fmla="*/ 112 h 112"/>
                <a:gd name="T6" fmla="*/ 51 w 113"/>
                <a:gd name="T7" fmla="*/ 112 h 112"/>
                <a:gd name="T8" fmla="*/ 36 w 113"/>
                <a:gd name="T9" fmla="*/ 98 h 112"/>
                <a:gd name="T10" fmla="*/ 36 w 113"/>
                <a:gd name="T11" fmla="*/ 76 h 112"/>
                <a:gd name="T12" fmla="*/ 14 w 113"/>
                <a:gd name="T13" fmla="*/ 76 h 112"/>
                <a:gd name="T14" fmla="*/ 0 w 113"/>
                <a:gd name="T15" fmla="*/ 61 h 112"/>
                <a:gd name="T16" fmla="*/ 0 w 113"/>
                <a:gd name="T17" fmla="*/ 35 h 112"/>
                <a:gd name="T18" fmla="*/ 35 w 113"/>
                <a:gd name="T19" fmla="*/ 35 h 112"/>
                <a:gd name="T20" fmla="*/ 36 w 113"/>
                <a:gd name="T21" fmla="*/ 37 h 112"/>
                <a:gd name="T22" fmla="*/ 43 w 113"/>
                <a:gd name="T23" fmla="*/ 43 h 112"/>
                <a:gd name="T24" fmla="*/ 43 w 113"/>
                <a:gd name="T25" fmla="*/ 47 h 112"/>
                <a:gd name="T26" fmla="*/ 47 w 113"/>
                <a:gd name="T27" fmla="*/ 44 h 112"/>
                <a:gd name="T28" fmla="*/ 48 w 113"/>
                <a:gd name="T29" fmla="*/ 38 h 112"/>
                <a:gd name="T30" fmla="*/ 44 w 113"/>
                <a:gd name="T31" fmla="*/ 40 h 112"/>
                <a:gd name="T32" fmla="*/ 39 w 113"/>
                <a:gd name="T33" fmla="*/ 35 h 112"/>
                <a:gd name="T34" fmla="*/ 39 w 113"/>
                <a:gd name="T35" fmla="*/ 35 h 112"/>
                <a:gd name="T36" fmla="*/ 37 w 113"/>
                <a:gd name="T37" fmla="*/ 33 h 112"/>
                <a:gd name="T38" fmla="*/ 37 w 113"/>
                <a:gd name="T39" fmla="*/ 33 h 112"/>
                <a:gd name="T40" fmla="*/ 37 w 113"/>
                <a:gd name="T41" fmla="*/ 33 h 112"/>
                <a:gd name="T42" fmla="*/ 37 w 113"/>
                <a:gd name="T43" fmla="*/ 33 h 112"/>
                <a:gd name="T44" fmla="*/ 36 w 113"/>
                <a:gd name="T45" fmla="*/ 30 h 112"/>
                <a:gd name="T46" fmla="*/ 36 w 113"/>
                <a:gd name="T47" fmla="*/ 30 h 112"/>
                <a:gd name="T48" fmla="*/ 36 w 113"/>
                <a:gd name="T49" fmla="*/ 30 h 112"/>
                <a:gd name="T50" fmla="*/ 34 w 113"/>
                <a:gd name="T51" fmla="*/ 22 h 112"/>
                <a:gd name="T52" fmla="*/ 57 w 113"/>
                <a:gd name="T53" fmla="*/ 0 h 112"/>
                <a:gd name="T54" fmla="*/ 79 w 113"/>
                <a:gd name="T55" fmla="*/ 22 h 112"/>
                <a:gd name="T56" fmla="*/ 74 w 113"/>
                <a:gd name="T57" fmla="*/ 35 h 112"/>
                <a:gd name="T58" fmla="*/ 70 w 113"/>
                <a:gd name="T59" fmla="*/ 39 h 112"/>
                <a:gd name="T60" fmla="*/ 70 w 113"/>
                <a:gd name="T61" fmla="*/ 39 h 112"/>
                <a:gd name="T62" fmla="*/ 67 w 113"/>
                <a:gd name="T63" fmla="*/ 42 h 112"/>
                <a:gd name="T64" fmla="*/ 55 w 113"/>
                <a:gd name="T65" fmla="*/ 67 h 112"/>
                <a:gd name="T66" fmla="*/ 50 w 113"/>
                <a:gd name="T67" fmla="*/ 70 h 112"/>
                <a:gd name="T68" fmla="*/ 48 w 113"/>
                <a:gd name="T69" fmla="*/ 76 h 112"/>
                <a:gd name="T70" fmla="*/ 50 w 113"/>
                <a:gd name="T71" fmla="*/ 82 h 112"/>
                <a:gd name="T72" fmla="*/ 57 w 113"/>
                <a:gd name="T73" fmla="*/ 85 h 112"/>
                <a:gd name="T74" fmla="*/ 63 w 113"/>
                <a:gd name="T75" fmla="*/ 82 h 112"/>
                <a:gd name="T76" fmla="*/ 65 w 113"/>
                <a:gd name="T77" fmla="*/ 76 h 112"/>
                <a:gd name="T78" fmla="*/ 63 w 113"/>
                <a:gd name="T79" fmla="*/ 70 h 112"/>
                <a:gd name="T80" fmla="*/ 58 w 113"/>
                <a:gd name="T81" fmla="*/ 67 h 112"/>
                <a:gd name="T82" fmla="*/ 69 w 113"/>
                <a:gd name="T83" fmla="*/ 44 h 112"/>
                <a:gd name="T84" fmla="*/ 72 w 113"/>
                <a:gd name="T85" fmla="*/ 42 h 112"/>
                <a:gd name="T86" fmla="*/ 72 w 113"/>
                <a:gd name="T87" fmla="*/ 42 h 112"/>
                <a:gd name="T88" fmla="*/ 72 w 113"/>
                <a:gd name="T89" fmla="*/ 42 h 112"/>
                <a:gd name="T90" fmla="*/ 78 w 113"/>
                <a:gd name="T91" fmla="*/ 35 h 112"/>
                <a:gd name="T92" fmla="*/ 113 w 113"/>
                <a:gd name="T93" fmla="*/ 35 h 112"/>
                <a:gd name="T94" fmla="*/ 113 w 113"/>
                <a:gd name="T95" fmla="*/ 61 h 112"/>
                <a:gd name="T96" fmla="*/ 99 w 113"/>
                <a:gd name="T97" fmla="*/ 76 h 112"/>
                <a:gd name="T98" fmla="*/ 77 w 113"/>
                <a:gd name="T99" fmla="*/ 76 h 112"/>
                <a:gd name="T100" fmla="*/ 60 w 113"/>
                <a:gd name="T101" fmla="*/ 72 h 112"/>
                <a:gd name="T102" fmla="*/ 57 w 113"/>
                <a:gd name="T103" fmla="*/ 71 h 112"/>
                <a:gd name="T104" fmla="*/ 53 w 113"/>
                <a:gd name="T105" fmla="*/ 72 h 112"/>
                <a:gd name="T106" fmla="*/ 51 w 113"/>
                <a:gd name="T107" fmla="*/ 76 h 112"/>
                <a:gd name="T108" fmla="*/ 53 w 113"/>
                <a:gd name="T109" fmla="*/ 80 h 112"/>
                <a:gd name="T110" fmla="*/ 57 w 113"/>
                <a:gd name="T111" fmla="*/ 81 h 112"/>
                <a:gd name="T112" fmla="*/ 60 w 113"/>
                <a:gd name="T113" fmla="*/ 80 h 112"/>
                <a:gd name="T114" fmla="*/ 62 w 113"/>
                <a:gd name="T115" fmla="*/ 76 h 112"/>
                <a:gd name="T116" fmla="*/ 60 w 113"/>
                <a:gd name="T117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112">
                  <a:moveTo>
                    <a:pt x="77" y="76"/>
                  </a:moveTo>
                  <a:cubicBezTo>
                    <a:pt x="77" y="98"/>
                    <a:pt x="77" y="98"/>
                    <a:pt x="77" y="98"/>
                  </a:cubicBezTo>
                  <a:cubicBezTo>
                    <a:pt x="77" y="106"/>
                    <a:pt x="70" y="112"/>
                    <a:pt x="62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43" y="112"/>
                    <a:pt x="36" y="106"/>
                    <a:pt x="36" y="98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6" y="76"/>
                    <a:pt x="0" y="69"/>
                    <a:pt x="0" y="6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6" y="36"/>
                    <a:pt x="36" y="37"/>
                  </a:cubicBezTo>
                  <a:cubicBezTo>
                    <a:pt x="38" y="39"/>
                    <a:pt x="40" y="41"/>
                    <a:pt x="43" y="43"/>
                  </a:cubicBezTo>
                  <a:cubicBezTo>
                    <a:pt x="42" y="45"/>
                    <a:pt x="42" y="46"/>
                    <a:pt x="43" y="47"/>
                  </a:cubicBezTo>
                  <a:cubicBezTo>
                    <a:pt x="44" y="47"/>
                    <a:pt x="46" y="46"/>
                    <a:pt x="47" y="44"/>
                  </a:cubicBezTo>
                  <a:cubicBezTo>
                    <a:pt x="49" y="41"/>
                    <a:pt x="49" y="39"/>
                    <a:pt x="48" y="38"/>
                  </a:cubicBezTo>
                  <a:cubicBezTo>
                    <a:pt x="47" y="38"/>
                    <a:pt x="46" y="39"/>
                    <a:pt x="44" y="40"/>
                  </a:cubicBezTo>
                  <a:cubicBezTo>
                    <a:pt x="42" y="39"/>
                    <a:pt x="40" y="3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4"/>
                    <a:pt x="38" y="34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27"/>
                    <a:pt x="34" y="25"/>
                    <a:pt x="34" y="22"/>
                  </a:cubicBezTo>
                  <a:cubicBezTo>
                    <a:pt x="34" y="10"/>
                    <a:pt x="44" y="0"/>
                    <a:pt x="57" y="0"/>
                  </a:cubicBezTo>
                  <a:cubicBezTo>
                    <a:pt x="69" y="0"/>
                    <a:pt x="79" y="10"/>
                    <a:pt x="79" y="22"/>
                  </a:cubicBezTo>
                  <a:cubicBezTo>
                    <a:pt x="79" y="27"/>
                    <a:pt x="77" y="31"/>
                    <a:pt x="74" y="35"/>
                  </a:cubicBezTo>
                  <a:cubicBezTo>
                    <a:pt x="73" y="37"/>
                    <a:pt x="71" y="38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9" y="40"/>
                    <a:pt x="68" y="41"/>
                    <a:pt x="67" y="42"/>
                  </a:cubicBezTo>
                  <a:cubicBezTo>
                    <a:pt x="58" y="48"/>
                    <a:pt x="55" y="50"/>
                    <a:pt x="55" y="67"/>
                  </a:cubicBezTo>
                  <a:cubicBezTo>
                    <a:pt x="53" y="68"/>
                    <a:pt x="51" y="69"/>
                    <a:pt x="50" y="70"/>
                  </a:cubicBezTo>
                  <a:cubicBezTo>
                    <a:pt x="49" y="71"/>
                    <a:pt x="48" y="74"/>
                    <a:pt x="48" y="76"/>
                  </a:cubicBezTo>
                  <a:cubicBezTo>
                    <a:pt x="48" y="79"/>
                    <a:pt x="49" y="81"/>
                    <a:pt x="50" y="82"/>
                  </a:cubicBezTo>
                  <a:cubicBezTo>
                    <a:pt x="52" y="84"/>
                    <a:pt x="54" y="85"/>
                    <a:pt x="57" y="85"/>
                  </a:cubicBezTo>
                  <a:cubicBezTo>
                    <a:pt x="59" y="85"/>
                    <a:pt x="61" y="84"/>
                    <a:pt x="63" y="82"/>
                  </a:cubicBezTo>
                  <a:cubicBezTo>
                    <a:pt x="64" y="81"/>
                    <a:pt x="65" y="79"/>
                    <a:pt x="65" y="76"/>
                  </a:cubicBezTo>
                  <a:cubicBezTo>
                    <a:pt x="65" y="74"/>
                    <a:pt x="64" y="71"/>
                    <a:pt x="63" y="70"/>
                  </a:cubicBezTo>
                  <a:cubicBezTo>
                    <a:pt x="62" y="69"/>
                    <a:pt x="60" y="68"/>
                    <a:pt x="58" y="67"/>
                  </a:cubicBezTo>
                  <a:cubicBezTo>
                    <a:pt x="59" y="52"/>
                    <a:pt x="62" y="50"/>
                    <a:pt x="69" y="44"/>
                  </a:cubicBezTo>
                  <a:cubicBezTo>
                    <a:pt x="70" y="44"/>
                    <a:pt x="71" y="43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4" y="40"/>
                    <a:pt x="76" y="38"/>
                    <a:pt x="78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9"/>
                    <a:pt x="107" y="76"/>
                    <a:pt x="99" y="76"/>
                  </a:cubicBezTo>
                  <a:cubicBezTo>
                    <a:pt x="77" y="76"/>
                    <a:pt x="77" y="76"/>
                    <a:pt x="77" y="76"/>
                  </a:cubicBezTo>
                  <a:close/>
                  <a:moveTo>
                    <a:pt x="60" y="72"/>
                  </a:moveTo>
                  <a:cubicBezTo>
                    <a:pt x="59" y="72"/>
                    <a:pt x="58" y="71"/>
                    <a:pt x="57" y="71"/>
                  </a:cubicBezTo>
                  <a:cubicBezTo>
                    <a:pt x="55" y="71"/>
                    <a:pt x="54" y="72"/>
                    <a:pt x="53" y="72"/>
                  </a:cubicBezTo>
                  <a:cubicBezTo>
                    <a:pt x="52" y="73"/>
                    <a:pt x="51" y="75"/>
                    <a:pt x="51" y="76"/>
                  </a:cubicBezTo>
                  <a:cubicBezTo>
                    <a:pt x="51" y="77"/>
                    <a:pt x="52" y="79"/>
                    <a:pt x="53" y="80"/>
                  </a:cubicBezTo>
                  <a:cubicBezTo>
                    <a:pt x="54" y="81"/>
                    <a:pt x="55" y="81"/>
                    <a:pt x="57" y="81"/>
                  </a:cubicBezTo>
                  <a:cubicBezTo>
                    <a:pt x="58" y="81"/>
                    <a:pt x="59" y="81"/>
                    <a:pt x="60" y="80"/>
                  </a:cubicBezTo>
                  <a:cubicBezTo>
                    <a:pt x="61" y="79"/>
                    <a:pt x="62" y="77"/>
                    <a:pt x="62" y="76"/>
                  </a:cubicBezTo>
                  <a:cubicBezTo>
                    <a:pt x="62" y="75"/>
                    <a:pt x="61" y="73"/>
                    <a:pt x="60" y="7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71"/>
            <p:cNvSpPr>
              <a:spLocks noEditPoints="1"/>
            </p:cNvSpPr>
            <p:nvPr/>
          </p:nvSpPr>
          <p:spPr bwMode="auto">
            <a:xfrm>
              <a:off x="8156936" y="5644294"/>
              <a:ext cx="554827" cy="548617"/>
            </a:xfrm>
            <a:custGeom>
              <a:avLst/>
              <a:gdLst>
                <a:gd name="T0" fmla="*/ 77 w 113"/>
                <a:gd name="T1" fmla="*/ 76 h 112"/>
                <a:gd name="T2" fmla="*/ 77 w 113"/>
                <a:gd name="T3" fmla="*/ 98 h 112"/>
                <a:gd name="T4" fmla="*/ 62 w 113"/>
                <a:gd name="T5" fmla="*/ 112 h 112"/>
                <a:gd name="T6" fmla="*/ 51 w 113"/>
                <a:gd name="T7" fmla="*/ 112 h 112"/>
                <a:gd name="T8" fmla="*/ 36 w 113"/>
                <a:gd name="T9" fmla="*/ 98 h 112"/>
                <a:gd name="T10" fmla="*/ 36 w 113"/>
                <a:gd name="T11" fmla="*/ 76 h 112"/>
                <a:gd name="T12" fmla="*/ 14 w 113"/>
                <a:gd name="T13" fmla="*/ 76 h 112"/>
                <a:gd name="T14" fmla="*/ 0 w 113"/>
                <a:gd name="T15" fmla="*/ 61 h 112"/>
                <a:gd name="T16" fmla="*/ 0 w 113"/>
                <a:gd name="T17" fmla="*/ 35 h 112"/>
                <a:gd name="T18" fmla="*/ 35 w 113"/>
                <a:gd name="T19" fmla="*/ 35 h 112"/>
                <a:gd name="T20" fmla="*/ 36 w 113"/>
                <a:gd name="T21" fmla="*/ 37 h 112"/>
                <a:gd name="T22" fmla="*/ 43 w 113"/>
                <a:gd name="T23" fmla="*/ 43 h 112"/>
                <a:gd name="T24" fmla="*/ 43 w 113"/>
                <a:gd name="T25" fmla="*/ 47 h 112"/>
                <a:gd name="T26" fmla="*/ 47 w 113"/>
                <a:gd name="T27" fmla="*/ 44 h 112"/>
                <a:gd name="T28" fmla="*/ 48 w 113"/>
                <a:gd name="T29" fmla="*/ 38 h 112"/>
                <a:gd name="T30" fmla="*/ 44 w 113"/>
                <a:gd name="T31" fmla="*/ 40 h 112"/>
                <a:gd name="T32" fmla="*/ 39 w 113"/>
                <a:gd name="T33" fmla="*/ 35 h 112"/>
                <a:gd name="T34" fmla="*/ 39 w 113"/>
                <a:gd name="T35" fmla="*/ 35 h 112"/>
                <a:gd name="T36" fmla="*/ 37 w 113"/>
                <a:gd name="T37" fmla="*/ 33 h 112"/>
                <a:gd name="T38" fmla="*/ 37 w 113"/>
                <a:gd name="T39" fmla="*/ 33 h 112"/>
                <a:gd name="T40" fmla="*/ 37 w 113"/>
                <a:gd name="T41" fmla="*/ 33 h 112"/>
                <a:gd name="T42" fmla="*/ 37 w 113"/>
                <a:gd name="T43" fmla="*/ 33 h 112"/>
                <a:gd name="T44" fmla="*/ 36 w 113"/>
                <a:gd name="T45" fmla="*/ 30 h 112"/>
                <a:gd name="T46" fmla="*/ 36 w 113"/>
                <a:gd name="T47" fmla="*/ 30 h 112"/>
                <a:gd name="T48" fmla="*/ 36 w 113"/>
                <a:gd name="T49" fmla="*/ 30 h 112"/>
                <a:gd name="T50" fmla="*/ 34 w 113"/>
                <a:gd name="T51" fmla="*/ 22 h 112"/>
                <a:gd name="T52" fmla="*/ 57 w 113"/>
                <a:gd name="T53" fmla="*/ 0 h 112"/>
                <a:gd name="T54" fmla="*/ 79 w 113"/>
                <a:gd name="T55" fmla="*/ 22 h 112"/>
                <a:gd name="T56" fmla="*/ 74 w 113"/>
                <a:gd name="T57" fmla="*/ 35 h 112"/>
                <a:gd name="T58" fmla="*/ 70 w 113"/>
                <a:gd name="T59" fmla="*/ 39 h 112"/>
                <a:gd name="T60" fmla="*/ 70 w 113"/>
                <a:gd name="T61" fmla="*/ 39 h 112"/>
                <a:gd name="T62" fmla="*/ 67 w 113"/>
                <a:gd name="T63" fmla="*/ 42 h 112"/>
                <a:gd name="T64" fmla="*/ 55 w 113"/>
                <a:gd name="T65" fmla="*/ 67 h 112"/>
                <a:gd name="T66" fmla="*/ 50 w 113"/>
                <a:gd name="T67" fmla="*/ 70 h 112"/>
                <a:gd name="T68" fmla="*/ 48 w 113"/>
                <a:gd name="T69" fmla="*/ 76 h 112"/>
                <a:gd name="T70" fmla="*/ 50 w 113"/>
                <a:gd name="T71" fmla="*/ 82 h 112"/>
                <a:gd name="T72" fmla="*/ 57 w 113"/>
                <a:gd name="T73" fmla="*/ 85 h 112"/>
                <a:gd name="T74" fmla="*/ 63 w 113"/>
                <a:gd name="T75" fmla="*/ 82 h 112"/>
                <a:gd name="T76" fmla="*/ 65 w 113"/>
                <a:gd name="T77" fmla="*/ 76 h 112"/>
                <a:gd name="T78" fmla="*/ 63 w 113"/>
                <a:gd name="T79" fmla="*/ 70 h 112"/>
                <a:gd name="T80" fmla="*/ 58 w 113"/>
                <a:gd name="T81" fmla="*/ 67 h 112"/>
                <a:gd name="T82" fmla="*/ 69 w 113"/>
                <a:gd name="T83" fmla="*/ 44 h 112"/>
                <a:gd name="T84" fmla="*/ 72 w 113"/>
                <a:gd name="T85" fmla="*/ 42 h 112"/>
                <a:gd name="T86" fmla="*/ 72 w 113"/>
                <a:gd name="T87" fmla="*/ 42 h 112"/>
                <a:gd name="T88" fmla="*/ 72 w 113"/>
                <a:gd name="T89" fmla="*/ 42 h 112"/>
                <a:gd name="T90" fmla="*/ 78 w 113"/>
                <a:gd name="T91" fmla="*/ 35 h 112"/>
                <a:gd name="T92" fmla="*/ 113 w 113"/>
                <a:gd name="T93" fmla="*/ 35 h 112"/>
                <a:gd name="T94" fmla="*/ 113 w 113"/>
                <a:gd name="T95" fmla="*/ 61 h 112"/>
                <a:gd name="T96" fmla="*/ 99 w 113"/>
                <a:gd name="T97" fmla="*/ 76 h 112"/>
                <a:gd name="T98" fmla="*/ 77 w 113"/>
                <a:gd name="T99" fmla="*/ 76 h 112"/>
                <a:gd name="T100" fmla="*/ 60 w 113"/>
                <a:gd name="T101" fmla="*/ 72 h 112"/>
                <a:gd name="T102" fmla="*/ 57 w 113"/>
                <a:gd name="T103" fmla="*/ 71 h 112"/>
                <a:gd name="T104" fmla="*/ 53 w 113"/>
                <a:gd name="T105" fmla="*/ 72 h 112"/>
                <a:gd name="T106" fmla="*/ 51 w 113"/>
                <a:gd name="T107" fmla="*/ 76 h 112"/>
                <a:gd name="T108" fmla="*/ 53 w 113"/>
                <a:gd name="T109" fmla="*/ 80 h 112"/>
                <a:gd name="T110" fmla="*/ 57 w 113"/>
                <a:gd name="T111" fmla="*/ 81 h 112"/>
                <a:gd name="T112" fmla="*/ 60 w 113"/>
                <a:gd name="T113" fmla="*/ 80 h 112"/>
                <a:gd name="T114" fmla="*/ 62 w 113"/>
                <a:gd name="T115" fmla="*/ 76 h 112"/>
                <a:gd name="T116" fmla="*/ 60 w 113"/>
                <a:gd name="T117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112">
                  <a:moveTo>
                    <a:pt x="77" y="76"/>
                  </a:moveTo>
                  <a:cubicBezTo>
                    <a:pt x="77" y="98"/>
                    <a:pt x="77" y="98"/>
                    <a:pt x="77" y="98"/>
                  </a:cubicBezTo>
                  <a:cubicBezTo>
                    <a:pt x="77" y="106"/>
                    <a:pt x="70" y="112"/>
                    <a:pt x="62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43" y="112"/>
                    <a:pt x="36" y="106"/>
                    <a:pt x="36" y="98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6" y="76"/>
                    <a:pt x="0" y="69"/>
                    <a:pt x="0" y="6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6" y="36"/>
                    <a:pt x="36" y="37"/>
                  </a:cubicBezTo>
                  <a:cubicBezTo>
                    <a:pt x="38" y="39"/>
                    <a:pt x="40" y="41"/>
                    <a:pt x="43" y="43"/>
                  </a:cubicBezTo>
                  <a:cubicBezTo>
                    <a:pt x="42" y="45"/>
                    <a:pt x="42" y="46"/>
                    <a:pt x="43" y="47"/>
                  </a:cubicBezTo>
                  <a:cubicBezTo>
                    <a:pt x="44" y="47"/>
                    <a:pt x="46" y="46"/>
                    <a:pt x="47" y="44"/>
                  </a:cubicBezTo>
                  <a:cubicBezTo>
                    <a:pt x="49" y="41"/>
                    <a:pt x="49" y="39"/>
                    <a:pt x="48" y="38"/>
                  </a:cubicBezTo>
                  <a:cubicBezTo>
                    <a:pt x="47" y="38"/>
                    <a:pt x="46" y="39"/>
                    <a:pt x="44" y="40"/>
                  </a:cubicBezTo>
                  <a:cubicBezTo>
                    <a:pt x="42" y="39"/>
                    <a:pt x="40" y="3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4"/>
                    <a:pt x="38" y="34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27"/>
                    <a:pt x="34" y="25"/>
                    <a:pt x="34" y="22"/>
                  </a:cubicBezTo>
                  <a:cubicBezTo>
                    <a:pt x="34" y="10"/>
                    <a:pt x="44" y="0"/>
                    <a:pt x="57" y="0"/>
                  </a:cubicBezTo>
                  <a:cubicBezTo>
                    <a:pt x="69" y="0"/>
                    <a:pt x="79" y="10"/>
                    <a:pt x="79" y="22"/>
                  </a:cubicBezTo>
                  <a:cubicBezTo>
                    <a:pt x="79" y="27"/>
                    <a:pt x="77" y="31"/>
                    <a:pt x="74" y="35"/>
                  </a:cubicBezTo>
                  <a:cubicBezTo>
                    <a:pt x="73" y="37"/>
                    <a:pt x="71" y="38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9" y="40"/>
                    <a:pt x="68" y="41"/>
                    <a:pt x="67" y="42"/>
                  </a:cubicBezTo>
                  <a:cubicBezTo>
                    <a:pt x="58" y="48"/>
                    <a:pt x="55" y="50"/>
                    <a:pt x="55" y="67"/>
                  </a:cubicBezTo>
                  <a:cubicBezTo>
                    <a:pt x="53" y="68"/>
                    <a:pt x="51" y="69"/>
                    <a:pt x="50" y="70"/>
                  </a:cubicBezTo>
                  <a:cubicBezTo>
                    <a:pt x="49" y="71"/>
                    <a:pt x="48" y="74"/>
                    <a:pt x="48" y="76"/>
                  </a:cubicBezTo>
                  <a:cubicBezTo>
                    <a:pt x="48" y="79"/>
                    <a:pt x="49" y="81"/>
                    <a:pt x="50" y="82"/>
                  </a:cubicBezTo>
                  <a:cubicBezTo>
                    <a:pt x="52" y="84"/>
                    <a:pt x="54" y="85"/>
                    <a:pt x="57" y="85"/>
                  </a:cubicBezTo>
                  <a:cubicBezTo>
                    <a:pt x="59" y="85"/>
                    <a:pt x="61" y="84"/>
                    <a:pt x="63" y="82"/>
                  </a:cubicBezTo>
                  <a:cubicBezTo>
                    <a:pt x="64" y="81"/>
                    <a:pt x="65" y="79"/>
                    <a:pt x="65" y="76"/>
                  </a:cubicBezTo>
                  <a:cubicBezTo>
                    <a:pt x="65" y="74"/>
                    <a:pt x="64" y="71"/>
                    <a:pt x="63" y="70"/>
                  </a:cubicBezTo>
                  <a:cubicBezTo>
                    <a:pt x="62" y="69"/>
                    <a:pt x="60" y="68"/>
                    <a:pt x="58" y="67"/>
                  </a:cubicBezTo>
                  <a:cubicBezTo>
                    <a:pt x="59" y="52"/>
                    <a:pt x="62" y="50"/>
                    <a:pt x="69" y="44"/>
                  </a:cubicBezTo>
                  <a:cubicBezTo>
                    <a:pt x="70" y="44"/>
                    <a:pt x="71" y="43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4" y="40"/>
                    <a:pt x="76" y="38"/>
                    <a:pt x="78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9"/>
                    <a:pt x="107" y="76"/>
                    <a:pt x="99" y="76"/>
                  </a:cubicBezTo>
                  <a:cubicBezTo>
                    <a:pt x="77" y="76"/>
                    <a:pt x="77" y="76"/>
                    <a:pt x="77" y="76"/>
                  </a:cubicBezTo>
                  <a:close/>
                  <a:moveTo>
                    <a:pt x="60" y="72"/>
                  </a:moveTo>
                  <a:cubicBezTo>
                    <a:pt x="59" y="72"/>
                    <a:pt x="58" y="71"/>
                    <a:pt x="57" y="71"/>
                  </a:cubicBezTo>
                  <a:cubicBezTo>
                    <a:pt x="55" y="71"/>
                    <a:pt x="54" y="72"/>
                    <a:pt x="53" y="72"/>
                  </a:cubicBezTo>
                  <a:cubicBezTo>
                    <a:pt x="52" y="73"/>
                    <a:pt x="51" y="75"/>
                    <a:pt x="51" y="76"/>
                  </a:cubicBezTo>
                  <a:cubicBezTo>
                    <a:pt x="51" y="77"/>
                    <a:pt x="52" y="79"/>
                    <a:pt x="53" y="80"/>
                  </a:cubicBezTo>
                  <a:cubicBezTo>
                    <a:pt x="54" y="81"/>
                    <a:pt x="55" y="81"/>
                    <a:pt x="57" y="81"/>
                  </a:cubicBezTo>
                  <a:cubicBezTo>
                    <a:pt x="58" y="81"/>
                    <a:pt x="59" y="81"/>
                    <a:pt x="60" y="80"/>
                  </a:cubicBezTo>
                  <a:cubicBezTo>
                    <a:pt x="61" y="79"/>
                    <a:pt x="62" y="77"/>
                    <a:pt x="62" y="76"/>
                  </a:cubicBezTo>
                  <a:cubicBezTo>
                    <a:pt x="62" y="75"/>
                    <a:pt x="61" y="73"/>
                    <a:pt x="60" y="7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2"/>
            <p:cNvSpPr>
              <a:spLocks noEditPoints="1"/>
            </p:cNvSpPr>
            <p:nvPr/>
          </p:nvSpPr>
          <p:spPr bwMode="auto">
            <a:xfrm>
              <a:off x="8030650" y="6358531"/>
              <a:ext cx="811539" cy="153199"/>
            </a:xfrm>
            <a:custGeom>
              <a:avLst/>
              <a:gdLst>
                <a:gd name="T0" fmla="*/ 7 w 166"/>
                <a:gd name="T1" fmla="*/ 10 h 31"/>
                <a:gd name="T2" fmla="*/ 0 w 166"/>
                <a:gd name="T3" fmla="*/ 30 h 31"/>
                <a:gd name="T4" fmla="*/ 16 w 166"/>
                <a:gd name="T5" fmla="*/ 23 h 31"/>
                <a:gd name="T6" fmla="*/ 32 w 166"/>
                <a:gd name="T7" fmla="*/ 30 h 31"/>
                <a:gd name="T8" fmla="*/ 25 w 166"/>
                <a:gd name="T9" fmla="*/ 10 h 31"/>
                <a:gd name="T10" fmla="*/ 37 w 166"/>
                <a:gd name="T11" fmla="*/ 30 h 31"/>
                <a:gd name="T12" fmla="*/ 52 w 166"/>
                <a:gd name="T13" fmla="*/ 1 h 31"/>
                <a:gd name="T14" fmla="*/ 40 w 166"/>
                <a:gd name="T15" fmla="*/ 4 h 31"/>
                <a:gd name="T16" fmla="*/ 52 w 166"/>
                <a:gd name="T17" fmla="*/ 12 h 31"/>
                <a:gd name="T18" fmla="*/ 40 w 166"/>
                <a:gd name="T19" fmla="*/ 15 h 31"/>
                <a:gd name="T20" fmla="*/ 52 w 166"/>
                <a:gd name="T21" fmla="*/ 26 h 31"/>
                <a:gd name="T22" fmla="*/ 37 w 166"/>
                <a:gd name="T23" fmla="*/ 30 h 31"/>
                <a:gd name="T24" fmla="*/ 63 w 166"/>
                <a:gd name="T25" fmla="*/ 26 h 31"/>
                <a:gd name="T26" fmla="*/ 74 w 166"/>
                <a:gd name="T27" fmla="*/ 24 h 31"/>
                <a:gd name="T28" fmla="*/ 77 w 166"/>
                <a:gd name="T29" fmla="*/ 15 h 31"/>
                <a:gd name="T30" fmla="*/ 74 w 166"/>
                <a:gd name="T31" fmla="*/ 6 h 31"/>
                <a:gd name="T32" fmla="*/ 63 w 166"/>
                <a:gd name="T33" fmla="*/ 4 h 31"/>
                <a:gd name="T34" fmla="*/ 61 w 166"/>
                <a:gd name="T35" fmla="*/ 26 h 31"/>
                <a:gd name="T36" fmla="*/ 57 w 166"/>
                <a:gd name="T37" fmla="*/ 1 h 31"/>
                <a:gd name="T38" fmla="*/ 72 w 166"/>
                <a:gd name="T39" fmla="*/ 1 h 31"/>
                <a:gd name="T40" fmla="*/ 80 w 166"/>
                <a:gd name="T41" fmla="*/ 8 h 31"/>
                <a:gd name="T42" fmla="*/ 80 w 166"/>
                <a:gd name="T43" fmla="*/ 22 h 31"/>
                <a:gd name="T44" fmla="*/ 72 w 166"/>
                <a:gd name="T45" fmla="*/ 29 h 31"/>
                <a:gd name="T46" fmla="*/ 63 w 166"/>
                <a:gd name="T47" fmla="*/ 30 h 31"/>
                <a:gd name="T48" fmla="*/ 87 w 166"/>
                <a:gd name="T49" fmla="*/ 30 h 31"/>
                <a:gd name="T50" fmla="*/ 90 w 166"/>
                <a:gd name="T51" fmla="*/ 1 h 31"/>
                <a:gd name="T52" fmla="*/ 87 w 166"/>
                <a:gd name="T53" fmla="*/ 30 h 31"/>
                <a:gd name="T54" fmla="*/ 116 w 166"/>
                <a:gd name="T55" fmla="*/ 4 h 31"/>
                <a:gd name="T56" fmla="*/ 106 w 166"/>
                <a:gd name="T57" fmla="*/ 4 h 31"/>
                <a:gd name="T58" fmla="*/ 100 w 166"/>
                <a:gd name="T59" fmla="*/ 11 h 31"/>
                <a:gd name="T60" fmla="*/ 100 w 166"/>
                <a:gd name="T61" fmla="*/ 19 h 31"/>
                <a:gd name="T62" fmla="*/ 106 w 166"/>
                <a:gd name="T63" fmla="*/ 26 h 31"/>
                <a:gd name="T64" fmla="*/ 116 w 166"/>
                <a:gd name="T65" fmla="*/ 26 h 31"/>
                <a:gd name="T66" fmla="*/ 120 w 166"/>
                <a:gd name="T67" fmla="*/ 27 h 31"/>
                <a:gd name="T68" fmla="*/ 111 w 166"/>
                <a:gd name="T69" fmla="*/ 30 h 31"/>
                <a:gd name="T70" fmla="*/ 102 w 166"/>
                <a:gd name="T71" fmla="*/ 28 h 31"/>
                <a:gd name="T72" fmla="*/ 96 w 166"/>
                <a:gd name="T73" fmla="*/ 15 h 31"/>
                <a:gd name="T74" fmla="*/ 100 w 166"/>
                <a:gd name="T75" fmla="*/ 4 h 31"/>
                <a:gd name="T76" fmla="*/ 111 w 166"/>
                <a:gd name="T77" fmla="*/ 0 h 31"/>
                <a:gd name="T78" fmla="*/ 120 w 166"/>
                <a:gd name="T79" fmla="*/ 3 h 31"/>
                <a:gd name="T80" fmla="*/ 135 w 166"/>
                <a:gd name="T81" fmla="*/ 7 h 31"/>
                <a:gd name="T82" fmla="*/ 140 w 166"/>
                <a:gd name="T83" fmla="*/ 18 h 31"/>
                <a:gd name="T84" fmla="*/ 135 w 166"/>
                <a:gd name="T85" fmla="*/ 0 h 31"/>
                <a:gd name="T86" fmla="*/ 145 w 166"/>
                <a:gd name="T87" fmla="*/ 30 h 31"/>
                <a:gd name="T88" fmla="*/ 130 w 166"/>
                <a:gd name="T89" fmla="*/ 21 h 31"/>
                <a:gd name="T90" fmla="*/ 122 w 166"/>
                <a:gd name="T91" fmla="*/ 30 h 31"/>
                <a:gd name="T92" fmla="*/ 151 w 166"/>
                <a:gd name="T93" fmla="*/ 30 h 31"/>
                <a:gd name="T94" fmla="*/ 155 w 166"/>
                <a:gd name="T95" fmla="*/ 1 h 31"/>
                <a:gd name="T96" fmla="*/ 166 w 166"/>
                <a:gd name="T97" fmla="*/ 26 h 31"/>
                <a:gd name="T98" fmla="*/ 151 w 166"/>
                <a:gd name="T9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31">
                  <a:moveTo>
                    <a:pt x="16" y="31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37" y="30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37" y="30"/>
                    <a:pt x="37" y="30"/>
                    <a:pt x="37" y="30"/>
                  </a:cubicBezTo>
                  <a:close/>
                  <a:moveTo>
                    <a:pt x="61" y="26"/>
                  </a:moveTo>
                  <a:cubicBezTo>
                    <a:pt x="63" y="26"/>
                    <a:pt x="63" y="26"/>
                    <a:pt x="63" y="26"/>
                  </a:cubicBezTo>
                  <a:cubicBezTo>
                    <a:pt x="67" y="26"/>
                    <a:pt x="69" y="26"/>
                    <a:pt x="70" y="26"/>
                  </a:cubicBezTo>
                  <a:cubicBezTo>
                    <a:pt x="72" y="26"/>
                    <a:pt x="73" y="25"/>
                    <a:pt x="74" y="24"/>
                  </a:cubicBezTo>
                  <a:cubicBezTo>
                    <a:pt x="75" y="23"/>
                    <a:pt x="76" y="22"/>
                    <a:pt x="77" y="20"/>
                  </a:cubicBezTo>
                  <a:cubicBezTo>
                    <a:pt x="77" y="19"/>
                    <a:pt x="77" y="17"/>
                    <a:pt x="77" y="15"/>
                  </a:cubicBezTo>
                  <a:cubicBezTo>
                    <a:pt x="77" y="13"/>
                    <a:pt x="77" y="11"/>
                    <a:pt x="77" y="10"/>
                  </a:cubicBezTo>
                  <a:cubicBezTo>
                    <a:pt x="76" y="8"/>
                    <a:pt x="75" y="7"/>
                    <a:pt x="74" y="6"/>
                  </a:cubicBezTo>
                  <a:cubicBezTo>
                    <a:pt x="73" y="5"/>
                    <a:pt x="72" y="5"/>
                    <a:pt x="70" y="4"/>
                  </a:cubicBezTo>
                  <a:cubicBezTo>
                    <a:pt x="69" y="4"/>
                    <a:pt x="67" y="4"/>
                    <a:pt x="63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26"/>
                    <a:pt x="61" y="26"/>
                    <a:pt x="61" y="26"/>
                  </a:cubicBezTo>
                  <a:close/>
                  <a:moveTo>
                    <a:pt x="57" y="30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7" y="1"/>
                    <a:pt x="70" y="1"/>
                    <a:pt x="72" y="1"/>
                  </a:cubicBezTo>
                  <a:cubicBezTo>
                    <a:pt x="73" y="2"/>
                    <a:pt x="75" y="3"/>
                    <a:pt x="76" y="3"/>
                  </a:cubicBezTo>
                  <a:cubicBezTo>
                    <a:pt x="78" y="5"/>
                    <a:pt x="79" y="6"/>
                    <a:pt x="80" y="8"/>
                  </a:cubicBezTo>
                  <a:cubicBezTo>
                    <a:pt x="81" y="10"/>
                    <a:pt x="81" y="13"/>
                    <a:pt x="81" y="15"/>
                  </a:cubicBezTo>
                  <a:cubicBezTo>
                    <a:pt x="81" y="18"/>
                    <a:pt x="81" y="20"/>
                    <a:pt x="80" y="22"/>
                  </a:cubicBezTo>
                  <a:cubicBezTo>
                    <a:pt x="79" y="24"/>
                    <a:pt x="78" y="26"/>
                    <a:pt x="76" y="27"/>
                  </a:cubicBezTo>
                  <a:cubicBezTo>
                    <a:pt x="75" y="28"/>
                    <a:pt x="73" y="29"/>
                    <a:pt x="72" y="29"/>
                  </a:cubicBezTo>
                  <a:cubicBezTo>
                    <a:pt x="70" y="29"/>
                    <a:pt x="68" y="30"/>
                    <a:pt x="64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57" y="30"/>
                    <a:pt x="57" y="30"/>
                    <a:pt x="57" y="30"/>
                  </a:cubicBezTo>
                  <a:close/>
                  <a:moveTo>
                    <a:pt x="87" y="30"/>
                  </a:moveTo>
                  <a:cubicBezTo>
                    <a:pt x="87" y="1"/>
                    <a:pt x="87" y="1"/>
                    <a:pt x="87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7" y="30"/>
                    <a:pt x="87" y="30"/>
                    <a:pt x="87" y="30"/>
                  </a:cubicBezTo>
                  <a:close/>
                  <a:moveTo>
                    <a:pt x="120" y="8"/>
                  </a:moveTo>
                  <a:cubicBezTo>
                    <a:pt x="119" y="6"/>
                    <a:pt x="118" y="5"/>
                    <a:pt x="116" y="4"/>
                  </a:cubicBezTo>
                  <a:cubicBezTo>
                    <a:pt x="114" y="4"/>
                    <a:pt x="113" y="3"/>
                    <a:pt x="111" y="3"/>
                  </a:cubicBezTo>
                  <a:cubicBezTo>
                    <a:pt x="109" y="3"/>
                    <a:pt x="108" y="4"/>
                    <a:pt x="106" y="4"/>
                  </a:cubicBezTo>
                  <a:cubicBezTo>
                    <a:pt x="105" y="5"/>
                    <a:pt x="104" y="6"/>
                    <a:pt x="103" y="7"/>
                  </a:cubicBezTo>
                  <a:cubicBezTo>
                    <a:pt x="101" y="8"/>
                    <a:pt x="101" y="9"/>
                    <a:pt x="100" y="11"/>
                  </a:cubicBezTo>
                  <a:cubicBezTo>
                    <a:pt x="100" y="12"/>
                    <a:pt x="99" y="14"/>
                    <a:pt x="99" y="15"/>
                  </a:cubicBezTo>
                  <a:cubicBezTo>
                    <a:pt x="99" y="17"/>
                    <a:pt x="99" y="18"/>
                    <a:pt x="100" y="19"/>
                  </a:cubicBezTo>
                  <a:cubicBezTo>
                    <a:pt x="100" y="20"/>
                    <a:pt x="101" y="21"/>
                    <a:pt x="101" y="22"/>
                  </a:cubicBezTo>
                  <a:cubicBezTo>
                    <a:pt x="102" y="24"/>
                    <a:pt x="104" y="25"/>
                    <a:pt x="106" y="26"/>
                  </a:cubicBezTo>
                  <a:cubicBezTo>
                    <a:pt x="107" y="27"/>
                    <a:pt x="109" y="27"/>
                    <a:pt x="111" y="27"/>
                  </a:cubicBezTo>
                  <a:cubicBezTo>
                    <a:pt x="113" y="27"/>
                    <a:pt x="114" y="27"/>
                    <a:pt x="116" y="26"/>
                  </a:cubicBezTo>
                  <a:cubicBezTo>
                    <a:pt x="118" y="25"/>
                    <a:pt x="119" y="24"/>
                    <a:pt x="120" y="23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19" y="28"/>
                    <a:pt x="117" y="29"/>
                    <a:pt x="116" y="30"/>
                  </a:cubicBezTo>
                  <a:cubicBezTo>
                    <a:pt x="114" y="30"/>
                    <a:pt x="112" y="30"/>
                    <a:pt x="111" y="30"/>
                  </a:cubicBezTo>
                  <a:cubicBezTo>
                    <a:pt x="109" y="30"/>
                    <a:pt x="108" y="30"/>
                    <a:pt x="106" y="30"/>
                  </a:cubicBezTo>
                  <a:cubicBezTo>
                    <a:pt x="105" y="29"/>
                    <a:pt x="103" y="29"/>
                    <a:pt x="102" y="28"/>
                  </a:cubicBezTo>
                  <a:cubicBezTo>
                    <a:pt x="100" y="26"/>
                    <a:pt x="98" y="24"/>
                    <a:pt x="97" y="22"/>
                  </a:cubicBezTo>
                  <a:cubicBezTo>
                    <a:pt x="96" y="20"/>
                    <a:pt x="96" y="18"/>
                    <a:pt x="96" y="15"/>
                  </a:cubicBezTo>
                  <a:cubicBezTo>
                    <a:pt x="96" y="13"/>
                    <a:pt x="96" y="11"/>
                    <a:pt x="97" y="9"/>
                  </a:cubicBezTo>
                  <a:cubicBezTo>
                    <a:pt x="98" y="7"/>
                    <a:pt x="99" y="6"/>
                    <a:pt x="100" y="4"/>
                  </a:cubicBezTo>
                  <a:cubicBezTo>
                    <a:pt x="102" y="3"/>
                    <a:pt x="103" y="2"/>
                    <a:pt x="105" y="1"/>
                  </a:cubicBezTo>
                  <a:cubicBezTo>
                    <a:pt x="107" y="0"/>
                    <a:pt x="109" y="0"/>
                    <a:pt x="111" y="0"/>
                  </a:cubicBezTo>
                  <a:cubicBezTo>
                    <a:pt x="113" y="0"/>
                    <a:pt x="114" y="0"/>
                    <a:pt x="116" y="1"/>
                  </a:cubicBezTo>
                  <a:cubicBezTo>
                    <a:pt x="117" y="1"/>
                    <a:pt x="119" y="2"/>
                    <a:pt x="120" y="3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135" y="7"/>
                  </a:moveTo>
                  <a:cubicBezTo>
                    <a:pt x="131" y="18"/>
                    <a:pt x="131" y="18"/>
                    <a:pt x="131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5" y="7"/>
                    <a:pt x="135" y="7"/>
                    <a:pt x="135" y="7"/>
                  </a:cubicBezTo>
                  <a:close/>
                  <a:moveTo>
                    <a:pt x="135" y="0"/>
                  </a:moveTo>
                  <a:cubicBezTo>
                    <a:pt x="148" y="30"/>
                    <a:pt x="148" y="30"/>
                    <a:pt x="148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35" y="0"/>
                    <a:pt x="135" y="0"/>
                    <a:pt x="135" y="0"/>
                  </a:cubicBezTo>
                  <a:close/>
                  <a:moveTo>
                    <a:pt x="151" y="30"/>
                  </a:moveTo>
                  <a:cubicBezTo>
                    <a:pt x="151" y="1"/>
                    <a:pt x="151" y="1"/>
                    <a:pt x="151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30"/>
                    <a:pt x="166" y="30"/>
                    <a:pt x="166" y="30"/>
                  </a:cubicBezTo>
                  <a:lnTo>
                    <a:pt x="151" y="30"/>
                  </a:lnTo>
                  <a:close/>
                </a:path>
              </a:pathLst>
            </a:custGeom>
            <a:solidFill>
              <a:srgbClr val="00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73"/>
            <p:cNvSpPr>
              <a:spLocks noEditPoints="1"/>
            </p:cNvSpPr>
            <p:nvPr/>
          </p:nvSpPr>
          <p:spPr bwMode="auto">
            <a:xfrm>
              <a:off x="8343258" y="6569696"/>
              <a:ext cx="186323" cy="103513"/>
            </a:xfrm>
            <a:custGeom>
              <a:avLst/>
              <a:gdLst>
                <a:gd name="T0" fmla="*/ 0 w 38"/>
                <a:gd name="T1" fmla="*/ 0 h 21"/>
                <a:gd name="T2" fmla="*/ 2 w 38"/>
                <a:gd name="T3" fmla="*/ 16 h 21"/>
                <a:gd name="T4" fmla="*/ 6 w 38"/>
                <a:gd name="T5" fmla="*/ 11 h 21"/>
                <a:gd name="T6" fmla="*/ 9 w 38"/>
                <a:gd name="T7" fmla="*/ 15 h 21"/>
                <a:gd name="T8" fmla="*/ 13 w 38"/>
                <a:gd name="T9" fmla="*/ 11 h 21"/>
                <a:gd name="T10" fmla="*/ 9 w 38"/>
                <a:gd name="T11" fmla="*/ 8 h 21"/>
                <a:gd name="T12" fmla="*/ 6 w 38"/>
                <a:gd name="T13" fmla="*/ 11 h 21"/>
                <a:gd name="T14" fmla="*/ 5 w 38"/>
                <a:gd name="T15" fmla="*/ 9 h 21"/>
                <a:gd name="T16" fmla="*/ 7 w 38"/>
                <a:gd name="T17" fmla="*/ 7 h 21"/>
                <a:gd name="T18" fmla="*/ 11 w 38"/>
                <a:gd name="T19" fmla="*/ 7 h 21"/>
                <a:gd name="T20" fmla="*/ 14 w 38"/>
                <a:gd name="T21" fmla="*/ 9 h 21"/>
                <a:gd name="T22" fmla="*/ 14 w 38"/>
                <a:gd name="T23" fmla="*/ 13 h 21"/>
                <a:gd name="T24" fmla="*/ 11 w 38"/>
                <a:gd name="T25" fmla="*/ 16 h 21"/>
                <a:gd name="T26" fmla="*/ 7 w 38"/>
                <a:gd name="T27" fmla="*/ 16 h 21"/>
                <a:gd name="T28" fmla="*/ 5 w 38"/>
                <a:gd name="T29" fmla="*/ 13 h 21"/>
                <a:gd name="T30" fmla="*/ 24 w 38"/>
                <a:gd name="T31" fmla="*/ 11 h 21"/>
                <a:gd name="T32" fmla="*/ 21 w 38"/>
                <a:gd name="T33" fmla="*/ 8 h 21"/>
                <a:gd name="T34" fmla="*/ 18 w 38"/>
                <a:gd name="T35" fmla="*/ 11 h 21"/>
                <a:gd name="T36" fmla="*/ 21 w 38"/>
                <a:gd name="T37" fmla="*/ 15 h 21"/>
                <a:gd name="T38" fmla="*/ 24 w 38"/>
                <a:gd name="T39" fmla="*/ 11 h 21"/>
                <a:gd name="T40" fmla="*/ 25 w 38"/>
                <a:gd name="T41" fmla="*/ 16 h 21"/>
                <a:gd name="T42" fmla="*/ 25 w 38"/>
                <a:gd name="T43" fmla="*/ 19 h 21"/>
                <a:gd name="T44" fmla="*/ 21 w 38"/>
                <a:gd name="T45" fmla="*/ 21 h 21"/>
                <a:gd name="T46" fmla="*/ 16 w 38"/>
                <a:gd name="T47" fmla="*/ 17 h 21"/>
                <a:gd name="T48" fmla="*/ 18 w 38"/>
                <a:gd name="T49" fmla="*/ 17 h 21"/>
                <a:gd name="T50" fmla="*/ 21 w 38"/>
                <a:gd name="T51" fmla="*/ 19 h 21"/>
                <a:gd name="T52" fmla="*/ 23 w 38"/>
                <a:gd name="T53" fmla="*/ 18 h 21"/>
                <a:gd name="T54" fmla="*/ 24 w 38"/>
                <a:gd name="T55" fmla="*/ 16 h 21"/>
                <a:gd name="T56" fmla="*/ 24 w 38"/>
                <a:gd name="T57" fmla="*/ 14 h 21"/>
                <a:gd name="T58" fmla="*/ 21 w 38"/>
                <a:gd name="T59" fmla="*/ 16 h 21"/>
                <a:gd name="T60" fmla="*/ 16 w 38"/>
                <a:gd name="T61" fmla="*/ 11 h 21"/>
                <a:gd name="T62" fmla="*/ 20 w 38"/>
                <a:gd name="T63" fmla="*/ 6 h 21"/>
                <a:gd name="T64" fmla="*/ 24 w 38"/>
                <a:gd name="T65" fmla="*/ 8 h 21"/>
                <a:gd name="T66" fmla="*/ 25 w 38"/>
                <a:gd name="T67" fmla="*/ 7 h 21"/>
                <a:gd name="T68" fmla="*/ 31 w 38"/>
                <a:gd name="T69" fmla="*/ 14 h 21"/>
                <a:gd name="T70" fmla="*/ 35 w 38"/>
                <a:gd name="T71" fmla="*/ 14 h 21"/>
                <a:gd name="T72" fmla="*/ 35 w 38"/>
                <a:gd name="T73" fmla="*/ 9 h 21"/>
                <a:gd name="T74" fmla="*/ 31 w 38"/>
                <a:gd name="T75" fmla="*/ 9 h 21"/>
                <a:gd name="T76" fmla="*/ 28 w 38"/>
                <a:gd name="T77" fmla="*/ 11 h 21"/>
                <a:gd name="T78" fmla="*/ 29 w 38"/>
                <a:gd name="T79" fmla="*/ 8 h 21"/>
                <a:gd name="T80" fmla="*/ 33 w 38"/>
                <a:gd name="T81" fmla="*/ 6 h 21"/>
                <a:gd name="T82" fmla="*/ 37 w 38"/>
                <a:gd name="T83" fmla="*/ 8 h 21"/>
                <a:gd name="T84" fmla="*/ 38 w 38"/>
                <a:gd name="T85" fmla="*/ 11 h 21"/>
                <a:gd name="T86" fmla="*/ 37 w 38"/>
                <a:gd name="T87" fmla="*/ 15 h 21"/>
                <a:gd name="T88" fmla="*/ 33 w 38"/>
                <a:gd name="T89" fmla="*/ 16 h 21"/>
                <a:gd name="T90" fmla="*/ 29 w 38"/>
                <a:gd name="T91" fmla="*/ 15 h 21"/>
                <a:gd name="T92" fmla="*/ 28 w 38"/>
                <a:gd name="T9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" h="21">
                  <a:moveTo>
                    <a:pt x="0" y="1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6" y="11"/>
                  </a:moveTo>
                  <a:cubicBezTo>
                    <a:pt x="6" y="12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3"/>
                    <a:pt x="13" y="12"/>
                    <a:pt x="13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4" y="11"/>
                  </a:moveTo>
                  <a:cubicBezTo>
                    <a:pt x="4" y="11"/>
                    <a:pt x="4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24" y="11"/>
                  </a:moveTo>
                  <a:cubicBezTo>
                    <a:pt x="24" y="10"/>
                    <a:pt x="24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8"/>
                    <a:pt x="19" y="8"/>
                    <a:pt x="19" y="9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8" y="12"/>
                    <a:pt x="18" y="13"/>
                    <a:pt x="19" y="14"/>
                  </a:cubicBezTo>
                  <a:cubicBezTo>
                    <a:pt x="19" y="14"/>
                    <a:pt x="20" y="15"/>
                    <a:pt x="21" y="15"/>
                  </a:cubicBezTo>
                  <a:cubicBezTo>
                    <a:pt x="22" y="15"/>
                    <a:pt x="23" y="14"/>
                    <a:pt x="23" y="14"/>
                  </a:cubicBezTo>
                  <a:cubicBezTo>
                    <a:pt x="24" y="13"/>
                    <a:pt x="24" y="12"/>
                    <a:pt x="24" y="11"/>
                  </a:cubicBezTo>
                  <a:close/>
                  <a:moveTo>
                    <a:pt x="25" y="7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19" y="21"/>
                    <a:pt x="18" y="20"/>
                    <a:pt x="17" y="20"/>
                  </a:cubicBezTo>
                  <a:cubicBezTo>
                    <a:pt x="17" y="19"/>
                    <a:pt x="16" y="18"/>
                    <a:pt x="16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3" y="15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19" y="16"/>
                    <a:pt x="18" y="16"/>
                    <a:pt x="17" y="15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9"/>
                    <a:pt x="17" y="8"/>
                  </a:cubicBezTo>
                  <a:cubicBezTo>
                    <a:pt x="18" y="7"/>
                    <a:pt x="19" y="6"/>
                    <a:pt x="20" y="6"/>
                  </a:cubicBezTo>
                  <a:cubicBezTo>
                    <a:pt x="21" y="6"/>
                    <a:pt x="22" y="7"/>
                    <a:pt x="22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3"/>
                    <a:pt x="31" y="14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4" y="15"/>
                    <a:pt x="35" y="15"/>
                    <a:pt x="35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6" y="10"/>
                    <a:pt x="35" y="9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2" y="8"/>
                    <a:pt x="31" y="8"/>
                    <a:pt x="31" y="9"/>
                  </a:cubicBezTo>
                  <a:cubicBezTo>
                    <a:pt x="30" y="10"/>
                    <a:pt x="30" y="10"/>
                    <a:pt x="30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9"/>
                  </a:cubicBezTo>
                  <a:cubicBezTo>
                    <a:pt x="29" y="9"/>
                    <a:pt x="29" y="8"/>
                    <a:pt x="29" y="8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4" y="6"/>
                    <a:pt x="34" y="6"/>
                    <a:pt x="35" y="7"/>
                  </a:cubicBezTo>
                  <a:cubicBezTo>
                    <a:pt x="36" y="7"/>
                    <a:pt x="36" y="7"/>
                    <a:pt x="37" y="8"/>
                  </a:cubicBezTo>
                  <a:cubicBezTo>
                    <a:pt x="37" y="8"/>
                    <a:pt x="37" y="9"/>
                    <a:pt x="38" y="9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29" y="14"/>
                    <a:pt x="29" y="14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00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74"/>
            <p:cNvSpPr>
              <a:spLocks noChangeArrowheads="1"/>
            </p:cNvSpPr>
            <p:nvPr/>
          </p:nvSpPr>
          <p:spPr bwMode="auto">
            <a:xfrm>
              <a:off x="8558565" y="6623523"/>
              <a:ext cx="283624" cy="2070"/>
            </a:xfrm>
            <a:prstGeom prst="rect">
              <a:avLst/>
            </a:prstGeom>
            <a:solidFill>
              <a:srgbClr val="00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75"/>
            <p:cNvSpPr>
              <a:spLocks noChangeArrowheads="1"/>
            </p:cNvSpPr>
            <p:nvPr/>
          </p:nvSpPr>
          <p:spPr bwMode="auto">
            <a:xfrm>
              <a:off x="8024440" y="6619382"/>
              <a:ext cx="283624" cy="4141"/>
            </a:xfrm>
            <a:prstGeom prst="rect">
              <a:avLst/>
            </a:prstGeom>
            <a:solidFill>
              <a:srgbClr val="00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1459841" y="1807209"/>
            <a:ext cx="695605" cy="960597"/>
            <a:chOff x="3399498" y="890995"/>
            <a:chExt cx="695605" cy="960597"/>
          </a:xfrm>
        </p:grpSpPr>
        <p:sp>
          <p:nvSpPr>
            <p:cNvPr id="71" name="Freeform 77"/>
            <p:cNvSpPr>
              <a:spLocks/>
            </p:cNvSpPr>
            <p:nvPr/>
          </p:nvSpPr>
          <p:spPr bwMode="auto">
            <a:xfrm>
              <a:off x="3621015" y="1110442"/>
              <a:ext cx="474088" cy="469947"/>
            </a:xfrm>
            <a:custGeom>
              <a:avLst/>
              <a:gdLst>
                <a:gd name="T0" fmla="*/ 79 w 97"/>
                <a:gd name="T1" fmla="*/ 0 h 96"/>
                <a:gd name="T2" fmla="*/ 51 w 97"/>
                <a:gd name="T3" fmla="*/ 0 h 96"/>
                <a:gd name="T4" fmla="*/ 41 w 97"/>
                <a:gd name="T5" fmla="*/ 0 h 96"/>
                <a:gd name="T6" fmla="*/ 0 w 97"/>
                <a:gd name="T7" fmla="*/ 41 h 96"/>
                <a:gd name="T8" fmla="*/ 0 w 97"/>
                <a:gd name="T9" fmla="*/ 51 h 96"/>
                <a:gd name="T10" fmla="*/ 0 w 97"/>
                <a:gd name="T11" fmla="*/ 96 h 96"/>
                <a:gd name="T12" fmla="*/ 33 w 97"/>
                <a:gd name="T13" fmla="*/ 96 h 96"/>
                <a:gd name="T14" fmla="*/ 51 w 97"/>
                <a:gd name="T15" fmla="*/ 78 h 96"/>
                <a:gd name="T16" fmla="*/ 51 w 97"/>
                <a:gd name="T17" fmla="*/ 51 h 96"/>
                <a:gd name="T18" fmla="*/ 97 w 97"/>
                <a:gd name="T19" fmla="*/ 51 h 96"/>
                <a:gd name="T20" fmla="*/ 97 w 97"/>
                <a:gd name="T21" fmla="*/ 18 h 96"/>
                <a:gd name="T22" fmla="*/ 79 w 97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96">
                  <a:moveTo>
                    <a:pt x="79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2"/>
                    <a:pt x="2" y="15"/>
                    <a:pt x="0" y="4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43" y="96"/>
                    <a:pt x="51" y="88"/>
                    <a:pt x="51" y="78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8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E9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8"/>
            <p:cNvSpPr>
              <a:spLocks/>
            </p:cNvSpPr>
            <p:nvPr/>
          </p:nvSpPr>
          <p:spPr bwMode="auto">
            <a:xfrm>
              <a:off x="3399498" y="890995"/>
              <a:ext cx="469947" cy="469947"/>
            </a:xfrm>
            <a:custGeom>
              <a:avLst/>
              <a:gdLst>
                <a:gd name="T0" fmla="*/ 51 w 96"/>
                <a:gd name="T1" fmla="*/ 96 h 96"/>
                <a:gd name="T2" fmla="*/ 96 w 96"/>
                <a:gd name="T3" fmla="*/ 50 h 96"/>
                <a:gd name="T4" fmla="*/ 96 w 96"/>
                <a:gd name="T5" fmla="*/ 45 h 96"/>
                <a:gd name="T6" fmla="*/ 96 w 96"/>
                <a:gd name="T7" fmla="*/ 0 h 96"/>
                <a:gd name="T8" fmla="*/ 64 w 96"/>
                <a:gd name="T9" fmla="*/ 0 h 96"/>
                <a:gd name="T10" fmla="*/ 45 w 96"/>
                <a:gd name="T11" fmla="*/ 18 h 96"/>
                <a:gd name="T12" fmla="*/ 45 w 96"/>
                <a:gd name="T13" fmla="*/ 45 h 96"/>
                <a:gd name="T14" fmla="*/ 0 w 96"/>
                <a:gd name="T15" fmla="*/ 45 h 96"/>
                <a:gd name="T16" fmla="*/ 0 w 96"/>
                <a:gd name="T17" fmla="*/ 78 h 96"/>
                <a:gd name="T18" fmla="*/ 18 w 96"/>
                <a:gd name="T19" fmla="*/ 96 h 96"/>
                <a:gd name="T20" fmla="*/ 51 w 96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96">
                  <a:moveTo>
                    <a:pt x="51" y="96"/>
                  </a:moveTo>
                  <a:cubicBezTo>
                    <a:pt x="80" y="95"/>
                    <a:pt x="95" y="80"/>
                    <a:pt x="96" y="50"/>
                  </a:cubicBezTo>
                  <a:cubicBezTo>
                    <a:pt x="96" y="49"/>
                    <a:pt x="96" y="47"/>
                    <a:pt x="96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4" y="0"/>
                    <a:pt x="45" y="8"/>
                    <a:pt x="45" y="18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8"/>
                    <a:pt x="8" y="96"/>
                    <a:pt x="18" y="96"/>
                  </a:cubicBezTo>
                  <a:cubicBezTo>
                    <a:pt x="29" y="96"/>
                    <a:pt x="40" y="96"/>
                    <a:pt x="51" y="96"/>
                  </a:cubicBezTo>
                  <a:close/>
                </a:path>
              </a:pathLst>
            </a:custGeom>
            <a:solidFill>
              <a:srgbClr val="00A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9"/>
            <p:cNvSpPr>
              <a:spLocks/>
            </p:cNvSpPr>
            <p:nvPr/>
          </p:nvSpPr>
          <p:spPr bwMode="auto">
            <a:xfrm>
              <a:off x="3621015" y="1110442"/>
              <a:ext cx="248430" cy="250501"/>
            </a:xfrm>
            <a:custGeom>
              <a:avLst/>
              <a:gdLst>
                <a:gd name="T0" fmla="*/ 41 w 51"/>
                <a:gd name="T1" fmla="*/ 0 h 51"/>
                <a:gd name="T2" fmla="*/ 0 w 51"/>
                <a:gd name="T3" fmla="*/ 41 h 51"/>
                <a:gd name="T4" fmla="*/ 0 w 51"/>
                <a:gd name="T5" fmla="*/ 51 h 51"/>
                <a:gd name="T6" fmla="*/ 0 w 51"/>
                <a:gd name="T7" fmla="*/ 51 h 51"/>
                <a:gd name="T8" fmla="*/ 6 w 51"/>
                <a:gd name="T9" fmla="*/ 51 h 51"/>
                <a:gd name="T10" fmla="*/ 51 w 51"/>
                <a:gd name="T11" fmla="*/ 5 h 51"/>
                <a:gd name="T12" fmla="*/ 51 w 51"/>
                <a:gd name="T13" fmla="*/ 0 h 51"/>
                <a:gd name="T14" fmla="*/ 41 w 51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1">
                  <a:moveTo>
                    <a:pt x="41" y="0"/>
                  </a:moveTo>
                  <a:cubicBezTo>
                    <a:pt x="15" y="2"/>
                    <a:pt x="2" y="15"/>
                    <a:pt x="0" y="4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1"/>
                    <a:pt x="4" y="51"/>
                    <a:pt x="6" y="51"/>
                  </a:cubicBezTo>
                  <a:cubicBezTo>
                    <a:pt x="35" y="50"/>
                    <a:pt x="50" y="35"/>
                    <a:pt x="51" y="5"/>
                  </a:cubicBezTo>
                  <a:cubicBezTo>
                    <a:pt x="51" y="4"/>
                    <a:pt x="51" y="2"/>
                    <a:pt x="51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A75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0"/>
            <p:cNvSpPr>
              <a:spLocks noEditPoints="1"/>
            </p:cNvSpPr>
            <p:nvPr/>
          </p:nvSpPr>
          <p:spPr bwMode="auto">
            <a:xfrm>
              <a:off x="3507151" y="1679761"/>
              <a:ext cx="440964" cy="82810"/>
            </a:xfrm>
            <a:custGeom>
              <a:avLst/>
              <a:gdLst>
                <a:gd name="T0" fmla="*/ 4 w 90"/>
                <a:gd name="T1" fmla="*/ 6 h 17"/>
                <a:gd name="T2" fmla="*/ 0 w 90"/>
                <a:gd name="T3" fmla="*/ 16 h 17"/>
                <a:gd name="T4" fmla="*/ 9 w 90"/>
                <a:gd name="T5" fmla="*/ 13 h 17"/>
                <a:gd name="T6" fmla="*/ 18 w 90"/>
                <a:gd name="T7" fmla="*/ 16 h 17"/>
                <a:gd name="T8" fmla="*/ 14 w 90"/>
                <a:gd name="T9" fmla="*/ 6 h 17"/>
                <a:gd name="T10" fmla="*/ 20 w 90"/>
                <a:gd name="T11" fmla="*/ 16 h 17"/>
                <a:gd name="T12" fmla="*/ 28 w 90"/>
                <a:gd name="T13" fmla="*/ 1 h 17"/>
                <a:gd name="T14" fmla="*/ 22 w 90"/>
                <a:gd name="T15" fmla="*/ 2 h 17"/>
                <a:gd name="T16" fmla="*/ 28 w 90"/>
                <a:gd name="T17" fmla="*/ 7 h 17"/>
                <a:gd name="T18" fmla="*/ 22 w 90"/>
                <a:gd name="T19" fmla="*/ 9 h 17"/>
                <a:gd name="T20" fmla="*/ 28 w 90"/>
                <a:gd name="T21" fmla="*/ 15 h 17"/>
                <a:gd name="T22" fmla="*/ 20 w 90"/>
                <a:gd name="T23" fmla="*/ 16 h 17"/>
                <a:gd name="T24" fmla="*/ 35 w 90"/>
                <a:gd name="T25" fmla="*/ 15 h 17"/>
                <a:gd name="T26" fmla="*/ 40 w 90"/>
                <a:gd name="T27" fmla="*/ 14 h 17"/>
                <a:gd name="T28" fmla="*/ 42 w 90"/>
                <a:gd name="T29" fmla="*/ 9 h 17"/>
                <a:gd name="T30" fmla="*/ 40 w 90"/>
                <a:gd name="T31" fmla="*/ 4 h 17"/>
                <a:gd name="T32" fmla="*/ 35 w 90"/>
                <a:gd name="T33" fmla="*/ 2 h 17"/>
                <a:gd name="T34" fmla="*/ 33 w 90"/>
                <a:gd name="T35" fmla="*/ 15 h 17"/>
                <a:gd name="T36" fmla="*/ 31 w 90"/>
                <a:gd name="T37" fmla="*/ 1 h 17"/>
                <a:gd name="T38" fmla="*/ 39 w 90"/>
                <a:gd name="T39" fmla="*/ 1 h 17"/>
                <a:gd name="T40" fmla="*/ 44 w 90"/>
                <a:gd name="T41" fmla="*/ 5 h 17"/>
                <a:gd name="T42" fmla="*/ 44 w 90"/>
                <a:gd name="T43" fmla="*/ 12 h 17"/>
                <a:gd name="T44" fmla="*/ 39 w 90"/>
                <a:gd name="T45" fmla="*/ 16 h 17"/>
                <a:gd name="T46" fmla="*/ 34 w 90"/>
                <a:gd name="T47" fmla="*/ 16 h 17"/>
                <a:gd name="T48" fmla="*/ 47 w 90"/>
                <a:gd name="T49" fmla="*/ 16 h 17"/>
                <a:gd name="T50" fmla="*/ 49 w 90"/>
                <a:gd name="T51" fmla="*/ 1 h 17"/>
                <a:gd name="T52" fmla="*/ 47 w 90"/>
                <a:gd name="T53" fmla="*/ 16 h 17"/>
                <a:gd name="T54" fmla="*/ 63 w 90"/>
                <a:gd name="T55" fmla="*/ 3 h 17"/>
                <a:gd name="T56" fmla="*/ 58 w 90"/>
                <a:gd name="T57" fmla="*/ 3 h 17"/>
                <a:gd name="T58" fmla="*/ 55 w 90"/>
                <a:gd name="T59" fmla="*/ 6 h 17"/>
                <a:gd name="T60" fmla="*/ 54 w 90"/>
                <a:gd name="T61" fmla="*/ 11 h 17"/>
                <a:gd name="T62" fmla="*/ 57 w 90"/>
                <a:gd name="T63" fmla="*/ 14 h 17"/>
                <a:gd name="T64" fmla="*/ 63 w 90"/>
                <a:gd name="T65" fmla="*/ 14 h 17"/>
                <a:gd name="T66" fmla="*/ 66 w 90"/>
                <a:gd name="T67" fmla="*/ 15 h 17"/>
                <a:gd name="T68" fmla="*/ 60 w 90"/>
                <a:gd name="T69" fmla="*/ 17 h 17"/>
                <a:gd name="T70" fmla="*/ 56 w 90"/>
                <a:gd name="T71" fmla="*/ 15 h 17"/>
                <a:gd name="T72" fmla="*/ 52 w 90"/>
                <a:gd name="T73" fmla="*/ 9 h 17"/>
                <a:gd name="T74" fmla="*/ 55 w 90"/>
                <a:gd name="T75" fmla="*/ 3 h 17"/>
                <a:gd name="T76" fmla="*/ 60 w 90"/>
                <a:gd name="T77" fmla="*/ 0 h 17"/>
                <a:gd name="T78" fmla="*/ 66 w 90"/>
                <a:gd name="T79" fmla="*/ 2 h 17"/>
                <a:gd name="T80" fmla="*/ 74 w 90"/>
                <a:gd name="T81" fmla="*/ 4 h 17"/>
                <a:gd name="T82" fmla="*/ 76 w 90"/>
                <a:gd name="T83" fmla="*/ 10 h 17"/>
                <a:gd name="T84" fmla="*/ 74 w 90"/>
                <a:gd name="T85" fmla="*/ 0 h 17"/>
                <a:gd name="T86" fmla="*/ 79 w 90"/>
                <a:gd name="T87" fmla="*/ 16 h 17"/>
                <a:gd name="T88" fmla="*/ 71 w 90"/>
                <a:gd name="T89" fmla="*/ 12 h 17"/>
                <a:gd name="T90" fmla="*/ 67 w 90"/>
                <a:gd name="T91" fmla="*/ 16 h 17"/>
                <a:gd name="T92" fmla="*/ 82 w 90"/>
                <a:gd name="T93" fmla="*/ 16 h 17"/>
                <a:gd name="T94" fmla="*/ 84 w 90"/>
                <a:gd name="T95" fmla="*/ 1 h 17"/>
                <a:gd name="T96" fmla="*/ 90 w 90"/>
                <a:gd name="T97" fmla="*/ 15 h 17"/>
                <a:gd name="T98" fmla="*/ 82 w 90"/>
                <a:gd name="T9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" h="17">
                  <a:moveTo>
                    <a:pt x="9" y="1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20" y="16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33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8" y="15"/>
                    <a:pt x="38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1" y="13"/>
                    <a:pt x="41" y="12"/>
                    <a:pt x="42" y="11"/>
                  </a:cubicBezTo>
                  <a:cubicBezTo>
                    <a:pt x="42" y="11"/>
                    <a:pt x="42" y="10"/>
                    <a:pt x="42" y="9"/>
                  </a:cubicBezTo>
                  <a:cubicBezTo>
                    <a:pt x="42" y="7"/>
                    <a:pt x="42" y="7"/>
                    <a:pt x="42" y="6"/>
                  </a:cubicBezTo>
                  <a:cubicBezTo>
                    <a:pt x="41" y="5"/>
                    <a:pt x="41" y="4"/>
                    <a:pt x="40" y="4"/>
                  </a:cubicBezTo>
                  <a:cubicBezTo>
                    <a:pt x="40" y="3"/>
                    <a:pt x="39" y="3"/>
                    <a:pt x="38" y="3"/>
                  </a:cubicBezTo>
                  <a:cubicBezTo>
                    <a:pt x="38" y="3"/>
                    <a:pt x="36" y="2"/>
                    <a:pt x="35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1" y="16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7" y="1"/>
                    <a:pt x="38" y="1"/>
                    <a:pt x="39" y="1"/>
                  </a:cubicBezTo>
                  <a:cubicBezTo>
                    <a:pt x="40" y="1"/>
                    <a:pt x="41" y="2"/>
                    <a:pt x="41" y="2"/>
                  </a:cubicBezTo>
                  <a:cubicBezTo>
                    <a:pt x="42" y="3"/>
                    <a:pt x="43" y="4"/>
                    <a:pt x="44" y="5"/>
                  </a:cubicBezTo>
                  <a:cubicBezTo>
                    <a:pt x="44" y="6"/>
                    <a:pt x="44" y="7"/>
                    <a:pt x="44" y="9"/>
                  </a:cubicBezTo>
                  <a:cubicBezTo>
                    <a:pt x="44" y="10"/>
                    <a:pt x="44" y="11"/>
                    <a:pt x="44" y="12"/>
                  </a:cubicBezTo>
                  <a:cubicBezTo>
                    <a:pt x="43" y="13"/>
                    <a:pt x="42" y="14"/>
                    <a:pt x="41" y="15"/>
                  </a:cubicBezTo>
                  <a:cubicBezTo>
                    <a:pt x="41" y="15"/>
                    <a:pt x="40" y="16"/>
                    <a:pt x="39" y="16"/>
                  </a:cubicBezTo>
                  <a:cubicBezTo>
                    <a:pt x="38" y="16"/>
                    <a:pt x="37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  <a:moveTo>
                    <a:pt x="47" y="16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7" y="16"/>
                    <a:pt x="47" y="16"/>
                    <a:pt x="47" y="16"/>
                  </a:cubicBezTo>
                  <a:close/>
                  <a:moveTo>
                    <a:pt x="66" y="4"/>
                  </a:moveTo>
                  <a:cubicBezTo>
                    <a:pt x="65" y="4"/>
                    <a:pt x="64" y="3"/>
                    <a:pt x="63" y="3"/>
                  </a:cubicBezTo>
                  <a:cubicBezTo>
                    <a:pt x="62" y="2"/>
                    <a:pt x="61" y="2"/>
                    <a:pt x="60" y="2"/>
                  </a:cubicBezTo>
                  <a:cubicBezTo>
                    <a:pt x="60" y="2"/>
                    <a:pt x="59" y="2"/>
                    <a:pt x="58" y="3"/>
                  </a:cubicBezTo>
                  <a:cubicBezTo>
                    <a:pt x="57" y="3"/>
                    <a:pt x="56" y="3"/>
                    <a:pt x="56" y="4"/>
                  </a:cubicBezTo>
                  <a:cubicBezTo>
                    <a:pt x="55" y="5"/>
                    <a:pt x="55" y="5"/>
                    <a:pt x="55" y="6"/>
                  </a:cubicBezTo>
                  <a:cubicBezTo>
                    <a:pt x="54" y="7"/>
                    <a:pt x="54" y="8"/>
                    <a:pt x="54" y="9"/>
                  </a:cubicBezTo>
                  <a:cubicBezTo>
                    <a:pt x="54" y="9"/>
                    <a:pt x="54" y="10"/>
                    <a:pt x="54" y="11"/>
                  </a:cubicBezTo>
                  <a:cubicBezTo>
                    <a:pt x="55" y="11"/>
                    <a:pt x="55" y="12"/>
                    <a:pt x="55" y="12"/>
                  </a:cubicBezTo>
                  <a:cubicBezTo>
                    <a:pt x="56" y="13"/>
                    <a:pt x="57" y="14"/>
                    <a:pt x="57" y="14"/>
                  </a:cubicBezTo>
                  <a:cubicBezTo>
                    <a:pt x="58" y="15"/>
                    <a:pt x="59" y="15"/>
                    <a:pt x="60" y="15"/>
                  </a:cubicBezTo>
                  <a:cubicBezTo>
                    <a:pt x="61" y="15"/>
                    <a:pt x="62" y="15"/>
                    <a:pt x="63" y="14"/>
                  </a:cubicBezTo>
                  <a:cubicBezTo>
                    <a:pt x="64" y="14"/>
                    <a:pt x="65" y="13"/>
                    <a:pt x="66" y="13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6"/>
                    <a:pt x="64" y="16"/>
                    <a:pt x="63" y="16"/>
                  </a:cubicBezTo>
                  <a:cubicBezTo>
                    <a:pt x="62" y="17"/>
                    <a:pt x="61" y="17"/>
                    <a:pt x="60" y="17"/>
                  </a:cubicBezTo>
                  <a:cubicBezTo>
                    <a:pt x="59" y="17"/>
                    <a:pt x="59" y="17"/>
                    <a:pt x="58" y="16"/>
                  </a:cubicBezTo>
                  <a:cubicBezTo>
                    <a:pt x="57" y="16"/>
                    <a:pt x="56" y="16"/>
                    <a:pt x="56" y="15"/>
                  </a:cubicBezTo>
                  <a:cubicBezTo>
                    <a:pt x="55" y="15"/>
                    <a:pt x="54" y="14"/>
                    <a:pt x="53" y="12"/>
                  </a:cubicBezTo>
                  <a:cubicBezTo>
                    <a:pt x="52" y="11"/>
                    <a:pt x="52" y="10"/>
                    <a:pt x="52" y="9"/>
                  </a:cubicBezTo>
                  <a:cubicBezTo>
                    <a:pt x="52" y="7"/>
                    <a:pt x="52" y="6"/>
                    <a:pt x="53" y="5"/>
                  </a:cubicBezTo>
                  <a:cubicBezTo>
                    <a:pt x="53" y="4"/>
                    <a:pt x="54" y="3"/>
                    <a:pt x="55" y="3"/>
                  </a:cubicBezTo>
                  <a:cubicBezTo>
                    <a:pt x="55" y="2"/>
                    <a:pt x="56" y="1"/>
                    <a:pt x="57" y="1"/>
                  </a:cubicBezTo>
                  <a:cubicBezTo>
                    <a:pt x="58" y="1"/>
                    <a:pt x="59" y="0"/>
                    <a:pt x="60" y="0"/>
                  </a:cubicBezTo>
                  <a:cubicBezTo>
                    <a:pt x="61" y="0"/>
                    <a:pt x="62" y="1"/>
                    <a:pt x="63" y="1"/>
                  </a:cubicBezTo>
                  <a:cubicBezTo>
                    <a:pt x="64" y="1"/>
                    <a:pt x="65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74" y="4"/>
                  </a:moveTo>
                  <a:cubicBezTo>
                    <a:pt x="71" y="10"/>
                    <a:pt x="71" y="10"/>
                    <a:pt x="71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4" y="4"/>
                    <a:pt x="74" y="4"/>
                    <a:pt x="74" y="4"/>
                  </a:cubicBezTo>
                  <a:close/>
                  <a:moveTo>
                    <a:pt x="74" y="0"/>
                  </a:moveTo>
                  <a:cubicBezTo>
                    <a:pt x="81" y="16"/>
                    <a:pt x="81" y="16"/>
                    <a:pt x="81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4" y="0"/>
                    <a:pt x="74" y="0"/>
                    <a:pt x="74" y="0"/>
                  </a:cubicBezTo>
                  <a:close/>
                  <a:moveTo>
                    <a:pt x="82" y="16"/>
                  </a:moveTo>
                  <a:cubicBezTo>
                    <a:pt x="82" y="1"/>
                    <a:pt x="82" y="1"/>
                    <a:pt x="82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6"/>
                    <a:pt x="90" y="16"/>
                    <a:pt x="90" y="16"/>
                  </a:cubicBezTo>
                  <a:lnTo>
                    <a:pt x="82" y="16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1"/>
            <p:cNvSpPr>
              <a:spLocks noEditPoints="1"/>
            </p:cNvSpPr>
            <p:nvPr/>
          </p:nvSpPr>
          <p:spPr bwMode="auto">
            <a:xfrm>
              <a:off x="3678982" y="1795695"/>
              <a:ext cx="103513" cy="55897"/>
            </a:xfrm>
            <a:custGeom>
              <a:avLst/>
              <a:gdLst>
                <a:gd name="T0" fmla="*/ 0 w 21"/>
                <a:gd name="T1" fmla="*/ 0 h 11"/>
                <a:gd name="T2" fmla="*/ 1 w 21"/>
                <a:gd name="T3" fmla="*/ 8 h 11"/>
                <a:gd name="T4" fmla="*/ 3 w 21"/>
                <a:gd name="T5" fmla="*/ 6 h 11"/>
                <a:gd name="T6" fmla="*/ 5 w 21"/>
                <a:gd name="T7" fmla="*/ 8 h 11"/>
                <a:gd name="T8" fmla="*/ 7 w 21"/>
                <a:gd name="T9" fmla="*/ 6 h 11"/>
                <a:gd name="T10" fmla="*/ 5 w 21"/>
                <a:gd name="T11" fmla="*/ 4 h 11"/>
                <a:gd name="T12" fmla="*/ 3 w 21"/>
                <a:gd name="T13" fmla="*/ 6 h 11"/>
                <a:gd name="T14" fmla="*/ 2 w 21"/>
                <a:gd name="T15" fmla="*/ 5 h 11"/>
                <a:gd name="T16" fmla="*/ 4 w 21"/>
                <a:gd name="T17" fmla="*/ 3 h 11"/>
                <a:gd name="T18" fmla="*/ 6 w 21"/>
                <a:gd name="T19" fmla="*/ 3 h 11"/>
                <a:gd name="T20" fmla="*/ 8 w 21"/>
                <a:gd name="T21" fmla="*/ 5 h 11"/>
                <a:gd name="T22" fmla="*/ 8 w 21"/>
                <a:gd name="T23" fmla="*/ 7 h 11"/>
                <a:gd name="T24" fmla="*/ 6 w 21"/>
                <a:gd name="T25" fmla="*/ 8 h 11"/>
                <a:gd name="T26" fmla="*/ 4 w 21"/>
                <a:gd name="T27" fmla="*/ 8 h 11"/>
                <a:gd name="T28" fmla="*/ 2 w 21"/>
                <a:gd name="T29" fmla="*/ 7 h 11"/>
                <a:gd name="T30" fmla="*/ 13 w 21"/>
                <a:gd name="T31" fmla="*/ 6 h 11"/>
                <a:gd name="T32" fmla="*/ 11 w 21"/>
                <a:gd name="T33" fmla="*/ 4 h 11"/>
                <a:gd name="T34" fmla="*/ 10 w 21"/>
                <a:gd name="T35" fmla="*/ 6 h 11"/>
                <a:gd name="T36" fmla="*/ 11 w 21"/>
                <a:gd name="T37" fmla="*/ 8 h 11"/>
                <a:gd name="T38" fmla="*/ 13 w 21"/>
                <a:gd name="T39" fmla="*/ 6 h 11"/>
                <a:gd name="T40" fmla="*/ 14 w 21"/>
                <a:gd name="T41" fmla="*/ 8 h 11"/>
                <a:gd name="T42" fmla="*/ 13 w 21"/>
                <a:gd name="T43" fmla="*/ 10 h 11"/>
                <a:gd name="T44" fmla="*/ 11 w 21"/>
                <a:gd name="T45" fmla="*/ 11 h 11"/>
                <a:gd name="T46" fmla="*/ 9 w 21"/>
                <a:gd name="T47" fmla="*/ 9 h 11"/>
                <a:gd name="T48" fmla="*/ 10 w 21"/>
                <a:gd name="T49" fmla="*/ 9 h 11"/>
                <a:gd name="T50" fmla="*/ 11 w 21"/>
                <a:gd name="T51" fmla="*/ 10 h 11"/>
                <a:gd name="T52" fmla="*/ 13 w 21"/>
                <a:gd name="T53" fmla="*/ 9 h 11"/>
                <a:gd name="T54" fmla="*/ 13 w 21"/>
                <a:gd name="T55" fmla="*/ 8 h 11"/>
                <a:gd name="T56" fmla="*/ 13 w 21"/>
                <a:gd name="T57" fmla="*/ 7 h 11"/>
                <a:gd name="T58" fmla="*/ 11 w 21"/>
                <a:gd name="T59" fmla="*/ 8 h 11"/>
                <a:gd name="T60" fmla="*/ 9 w 21"/>
                <a:gd name="T61" fmla="*/ 6 h 11"/>
                <a:gd name="T62" fmla="*/ 11 w 21"/>
                <a:gd name="T63" fmla="*/ 3 h 11"/>
                <a:gd name="T64" fmla="*/ 13 w 21"/>
                <a:gd name="T65" fmla="*/ 4 h 11"/>
                <a:gd name="T66" fmla="*/ 14 w 21"/>
                <a:gd name="T67" fmla="*/ 3 h 11"/>
                <a:gd name="T68" fmla="*/ 17 w 21"/>
                <a:gd name="T69" fmla="*/ 7 h 11"/>
                <a:gd name="T70" fmla="*/ 19 w 21"/>
                <a:gd name="T71" fmla="*/ 7 h 11"/>
                <a:gd name="T72" fmla="*/ 19 w 21"/>
                <a:gd name="T73" fmla="*/ 4 h 11"/>
                <a:gd name="T74" fmla="*/ 17 w 21"/>
                <a:gd name="T75" fmla="*/ 4 h 11"/>
                <a:gd name="T76" fmla="*/ 15 w 21"/>
                <a:gd name="T77" fmla="*/ 6 h 11"/>
                <a:gd name="T78" fmla="*/ 16 w 21"/>
                <a:gd name="T79" fmla="*/ 4 h 11"/>
                <a:gd name="T80" fmla="*/ 18 w 21"/>
                <a:gd name="T81" fmla="*/ 3 h 11"/>
                <a:gd name="T82" fmla="*/ 20 w 21"/>
                <a:gd name="T83" fmla="*/ 4 h 11"/>
                <a:gd name="T84" fmla="*/ 21 w 21"/>
                <a:gd name="T85" fmla="*/ 6 h 11"/>
                <a:gd name="T86" fmla="*/ 20 w 21"/>
                <a:gd name="T87" fmla="*/ 8 h 11"/>
                <a:gd name="T88" fmla="*/ 18 w 21"/>
                <a:gd name="T89" fmla="*/ 9 h 11"/>
                <a:gd name="T90" fmla="*/ 16 w 21"/>
                <a:gd name="T91" fmla="*/ 8 h 11"/>
                <a:gd name="T92" fmla="*/ 15 w 21"/>
                <a:gd name="T9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" y="6"/>
                  </a:moveTo>
                  <a:cubicBezTo>
                    <a:pt x="3" y="6"/>
                    <a:pt x="3" y="7"/>
                    <a:pt x="4" y="7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lose/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lose/>
                  <a:moveTo>
                    <a:pt x="14" y="3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0" y="11"/>
                    <a:pt x="10" y="11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7"/>
                    <a:pt x="17" y="7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7"/>
                    <a:pt x="20" y="6"/>
                    <a:pt x="20" y="6"/>
                  </a:cubicBezTo>
                  <a:cubicBezTo>
                    <a:pt x="20" y="5"/>
                    <a:pt x="19" y="5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6"/>
                  </a:cubicBezTo>
                  <a:close/>
                  <a:moveTo>
                    <a:pt x="15" y="6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4"/>
                    <a:pt x="16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8" y="9"/>
                    <a:pt x="18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82"/>
            <p:cNvSpPr>
              <a:spLocks noChangeArrowheads="1"/>
            </p:cNvSpPr>
            <p:nvPr/>
          </p:nvSpPr>
          <p:spPr bwMode="auto">
            <a:xfrm>
              <a:off x="3796986" y="1826749"/>
              <a:ext cx="151128" cy="2070"/>
            </a:xfrm>
            <a:prstGeom prst="rect">
              <a:avLst/>
            </a:pr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83"/>
            <p:cNvSpPr>
              <a:spLocks noChangeArrowheads="1"/>
            </p:cNvSpPr>
            <p:nvPr/>
          </p:nvSpPr>
          <p:spPr bwMode="auto">
            <a:xfrm>
              <a:off x="3507151" y="1820538"/>
              <a:ext cx="153199" cy="2070"/>
            </a:xfrm>
            <a:prstGeom prst="rect">
              <a:avLst/>
            </a:pr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2874056" y="1761663"/>
            <a:ext cx="739080" cy="1053758"/>
            <a:chOff x="5747163" y="841309"/>
            <a:chExt cx="739080" cy="1053758"/>
          </a:xfrm>
        </p:grpSpPr>
        <p:sp>
          <p:nvSpPr>
            <p:cNvPr id="78" name="Rectangle 85"/>
            <p:cNvSpPr>
              <a:spLocks noChangeArrowheads="1"/>
            </p:cNvSpPr>
            <p:nvPr/>
          </p:nvSpPr>
          <p:spPr bwMode="auto">
            <a:xfrm>
              <a:off x="5755444" y="841309"/>
              <a:ext cx="730799" cy="730799"/>
            </a:xfrm>
            <a:prstGeom prst="rect">
              <a:avLst/>
            </a:prstGeom>
            <a:solidFill>
              <a:srgbClr val="E62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6"/>
            <p:cNvSpPr>
              <a:spLocks/>
            </p:cNvSpPr>
            <p:nvPr/>
          </p:nvSpPr>
          <p:spPr bwMode="auto">
            <a:xfrm>
              <a:off x="5800990" y="890995"/>
              <a:ext cx="631427" cy="631427"/>
            </a:xfrm>
            <a:custGeom>
              <a:avLst/>
              <a:gdLst>
                <a:gd name="T0" fmla="*/ 30 w 129"/>
                <a:gd name="T1" fmla="*/ 60 h 129"/>
                <a:gd name="T2" fmla="*/ 33 w 129"/>
                <a:gd name="T3" fmla="*/ 64 h 129"/>
                <a:gd name="T4" fmla="*/ 49 w 129"/>
                <a:gd name="T5" fmla="*/ 55 h 129"/>
                <a:gd name="T6" fmla="*/ 49 w 129"/>
                <a:gd name="T7" fmla="*/ 58 h 129"/>
                <a:gd name="T8" fmla="*/ 39 w 129"/>
                <a:gd name="T9" fmla="*/ 66 h 129"/>
                <a:gd name="T10" fmla="*/ 54 w 129"/>
                <a:gd name="T11" fmla="*/ 61 h 129"/>
                <a:gd name="T12" fmla="*/ 56 w 129"/>
                <a:gd name="T13" fmla="*/ 62 h 129"/>
                <a:gd name="T14" fmla="*/ 42 w 129"/>
                <a:gd name="T15" fmla="*/ 69 h 129"/>
                <a:gd name="T16" fmla="*/ 42 w 129"/>
                <a:gd name="T17" fmla="*/ 71 h 129"/>
                <a:gd name="T18" fmla="*/ 55 w 129"/>
                <a:gd name="T19" fmla="*/ 68 h 129"/>
                <a:gd name="T20" fmla="*/ 56 w 129"/>
                <a:gd name="T21" fmla="*/ 70 h 129"/>
                <a:gd name="T22" fmla="*/ 42 w 129"/>
                <a:gd name="T23" fmla="*/ 76 h 129"/>
                <a:gd name="T24" fmla="*/ 53 w 129"/>
                <a:gd name="T25" fmla="*/ 75 h 129"/>
                <a:gd name="T26" fmla="*/ 53 w 129"/>
                <a:gd name="T27" fmla="*/ 78 h 129"/>
                <a:gd name="T28" fmla="*/ 25 w 129"/>
                <a:gd name="T29" fmla="*/ 84 h 129"/>
                <a:gd name="T30" fmla="*/ 41 w 129"/>
                <a:gd name="T31" fmla="*/ 88 h 129"/>
                <a:gd name="T32" fmla="*/ 87 w 129"/>
                <a:gd name="T33" fmla="*/ 129 h 129"/>
                <a:gd name="T34" fmla="*/ 129 w 129"/>
                <a:gd name="T35" fmla="*/ 88 h 129"/>
                <a:gd name="T36" fmla="*/ 110 w 129"/>
                <a:gd name="T37" fmla="*/ 64 h 129"/>
                <a:gd name="T38" fmla="*/ 85 w 129"/>
                <a:gd name="T39" fmla="*/ 80 h 129"/>
                <a:gd name="T40" fmla="*/ 84 w 129"/>
                <a:gd name="T41" fmla="*/ 78 h 129"/>
                <a:gd name="T42" fmla="*/ 92 w 129"/>
                <a:gd name="T43" fmla="*/ 71 h 129"/>
                <a:gd name="T44" fmla="*/ 78 w 129"/>
                <a:gd name="T45" fmla="*/ 77 h 129"/>
                <a:gd name="T46" fmla="*/ 77 w 129"/>
                <a:gd name="T47" fmla="*/ 75 h 129"/>
                <a:gd name="T48" fmla="*/ 88 w 129"/>
                <a:gd name="T49" fmla="*/ 68 h 129"/>
                <a:gd name="T50" fmla="*/ 87 w 129"/>
                <a:gd name="T51" fmla="*/ 67 h 129"/>
                <a:gd name="T52" fmla="*/ 72 w 129"/>
                <a:gd name="T53" fmla="*/ 72 h 129"/>
                <a:gd name="T54" fmla="*/ 73 w 129"/>
                <a:gd name="T55" fmla="*/ 69 h 129"/>
                <a:gd name="T56" fmla="*/ 87 w 129"/>
                <a:gd name="T57" fmla="*/ 62 h 129"/>
                <a:gd name="T58" fmla="*/ 73 w 129"/>
                <a:gd name="T59" fmla="*/ 64 h 129"/>
                <a:gd name="T60" fmla="*/ 72 w 129"/>
                <a:gd name="T61" fmla="*/ 62 h 129"/>
                <a:gd name="T62" fmla="*/ 89 w 129"/>
                <a:gd name="T63" fmla="*/ 57 h 129"/>
                <a:gd name="T64" fmla="*/ 89 w 129"/>
                <a:gd name="T65" fmla="*/ 51 h 129"/>
                <a:gd name="T66" fmla="*/ 85 w 129"/>
                <a:gd name="T67" fmla="*/ 45 h 129"/>
                <a:gd name="T68" fmla="*/ 105 w 129"/>
                <a:gd name="T69" fmla="*/ 51 h 129"/>
                <a:gd name="T70" fmla="*/ 87 w 129"/>
                <a:gd name="T71" fmla="*/ 42 h 129"/>
                <a:gd name="T72" fmla="*/ 41 w 129"/>
                <a:gd name="T73" fmla="*/ 0 h 129"/>
                <a:gd name="T74" fmla="*/ 0 w 129"/>
                <a:gd name="T75" fmla="*/ 42 h 129"/>
                <a:gd name="T76" fmla="*/ 19 w 129"/>
                <a:gd name="T77" fmla="*/ 72 h 129"/>
                <a:gd name="T78" fmla="*/ 27 w 129"/>
                <a:gd name="T79" fmla="*/ 5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129">
                  <a:moveTo>
                    <a:pt x="30" y="51"/>
                  </a:moveTo>
                  <a:cubicBezTo>
                    <a:pt x="32" y="53"/>
                    <a:pt x="32" y="56"/>
                    <a:pt x="30" y="60"/>
                  </a:cubicBezTo>
                  <a:cubicBezTo>
                    <a:pt x="29" y="62"/>
                    <a:pt x="28" y="63"/>
                    <a:pt x="28" y="64"/>
                  </a:cubicBezTo>
                  <a:cubicBezTo>
                    <a:pt x="28" y="66"/>
                    <a:pt x="30" y="66"/>
                    <a:pt x="33" y="64"/>
                  </a:cubicBezTo>
                  <a:cubicBezTo>
                    <a:pt x="38" y="62"/>
                    <a:pt x="43" y="58"/>
                    <a:pt x="47" y="55"/>
                  </a:cubicBezTo>
                  <a:cubicBezTo>
                    <a:pt x="48" y="55"/>
                    <a:pt x="48" y="54"/>
                    <a:pt x="49" y="55"/>
                  </a:cubicBezTo>
                  <a:cubicBezTo>
                    <a:pt x="49" y="55"/>
                    <a:pt x="50" y="55"/>
                    <a:pt x="50" y="56"/>
                  </a:cubicBezTo>
                  <a:cubicBezTo>
                    <a:pt x="50" y="57"/>
                    <a:pt x="50" y="57"/>
                    <a:pt x="49" y="58"/>
                  </a:cubicBezTo>
                  <a:cubicBezTo>
                    <a:pt x="46" y="60"/>
                    <a:pt x="43" y="62"/>
                    <a:pt x="39" y="65"/>
                  </a:cubicBezTo>
                  <a:cubicBezTo>
                    <a:pt x="39" y="65"/>
                    <a:pt x="39" y="66"/>
                    <a:pt x="39" y="66"/>
                  </a:cubicBezTo>
                  <a:cubicBezTo>
                    <a:pt x="39" y="67"/>
                    <a:pt x="40" y="67"/>
                    <a:pt x="40" y="66"/>
                  </a:cubicBezTo>
                  <a:cubicBezTo>
                    <a:pt x="44" y="64"/>
                    <a:pt x="49" y="62"/>
                    <a:pt x="54" y="61"/>
                  </a:cubicBezTo>
                  <a:cubicBezTo>
                    <a:pt x="54" y="60"/>
                    <a:pt x="55" y="60"/>
                    <a:pt x="56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3"/>
                    <a:pt x="56" y="63"/>
                    <a:pt x="55" y="64"/>
                  </a:cubicBezTo>
                  <a:cubicBezTo>
                    <a:pt x="52" y="65"/>
                    <a:pt x="47" y="67"/>
                    <a:pt x="42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1"/>
                    <a:pt x="43" y="71"/>
                  </a:cubicBezTo>
                  <a:cubicBezTo>
                    <a:pt x="46" y="70"/>
                    <a:pt x="50" y="69"/>
                    <a:pt x="55" y="68"/>
                  </a:cubicBezTo>
                  <a:cubicBezTo>
                    <a:pt x="55" y="67"/>
                    <a:pt x="56" y="68"/>
                    <a:pt x="57" y="68"/>
                  </a:cubicBezTo>
                  <a:cubicBezTo>
                    <a:pt x="57" y="69"/>
                    <a:pt x="57" y="70"/>
                    <a:pt x="56" y="70"/>
                  </a:cubicBezTo>
                  <a:cubicBezTo>
                    <a:pt x="53" y="72"/>
                    <a:pt x="48" y="73"/>
                    <a:pt x="42" y="75"/>
                  </a:cubicBezTo>
                  <a:cubicBezTo>
                    <a:pt x="42" y="75"/>
                    <a:pt x="41" y="76"/>
                    <a:pt x="42" y="76"/>
                  </a:cubicBezTo>
                  <a:cubicBezTo>
                    <a:pt x="42" y="77"/>
                    <a:pt x="42" y="77"/>
                    <a:pt x="43" y="77"/>
                  </a:cubicBezTo>
                  <a:cubicBezTo>
                    <a:pt x="46" y="76"/>
                    <a:pt x="49" y="76"/>
                    <a:pt x="53" y="75"/>
                  </a:cubicBezTo>
                  <a:cubicBezTo>
                    <a:pt x="53" y="75"/>
                    <a:pt x="54" y="75"/>
                    <a:pt x="54" y="76"/>
                  </a:cubicBezTo>
                  <a:cubicBezTo>
                    <a:pt x="54" y="77"/>
                    <a:pt x="54" y="77"/>
                    <a:pt x="53" y="78"/>
                  </a:cubicBezTo>
                  <a:cubicBezTo>
                    <a:pt x="49" y="79"/>
                    <a:pt x="40" y="82"/>
                    <a:pt x="27" y="85"/>
                  </a:cubicBezTo>
                  <a:cubicBezTo>
                    <a:pt x="26" y="85"/>
                    <a:pt x="25" y="85"/>
                    <a:pt x="25" y="84"/>
                  </a:cubicBezTo>
                  <a:cubicBezTo>
                    <a:pt x="23" y="85"/>
                    <a:pt x="20" y="86"/>
                    <a:pt x="17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1" y="59"/>
                    <a:pt x="114" y="62"/>
                    <a:pt x="110" y="64"/>
                  </a:cubicBezTo>
                  <a:cubicBezTo>
                    <a:pt x="109" y="65"/>
                    <a:pt x="109" y="66"/>
                    <a:pt x="108" y="66"/>
                  </a:cubicBezTo>
                  <a:cubicBezTo>
                    <a:pt x="98" y="73"/>
                    <a:pt x="89" y="78"/>
                    <a:pt x="85" y="80"/>
                  </a:cubicBezTo>
                  <a:cubicBezTo>
                    <a:pt x="85" y="81"/>
                    <a:pt x="84" y="81"/>
                    <a:pt x="83" y="80"/>
                  </a:cubicBezTo>
                  <a:cubicBezTo>
                    <a:pt x="83" y="79"/>
                    <a:pt x="83" y="79"/>
                    <a:pt x="84" y="78"/>
                  </a:cubicBezTo>
                  <a:cubicBezTo>
                    <a:pt x="87" y="76"/>
                    <a:pt x="90" y="74"/>
                    <a:pt x="92" y="72"/>
                  </a:cubicBezTo>
                  <a:cubicBezTo>
                    <a:pt x="93" y="72"/>
                    <a:pt x="93" y="71"/>
                    <a:pt x="92" y="71"/>
                  </a:cubicBezTo>
                  <a:cubicBezTo>
                    <a:pt x="92" y="70"/>
                    <a:pt x="91" y="70"/>
                    <a:pt x="91" y="71"/>
                  </a:cubicBezTo>
                  <a:cubicBezTo>
                    <a:pt x="85" y="74"/>
                    <a:pt x="81" y="76"/>
                    <a:pt x="78" y="77"/>
                  </a:cubicBezTo>
                  <a:cubicBezTo>
                    <a:pt x="78" y="78"/>
                    <a:pt x="77" y="77"/>
                    <a:pt x="76" y="77"/>
                  </a:cubicBezTo>
                  <a:cubicBezTo>
                    <a:pt x="76" y="76"/>
                    <a:pt x="76" y="75"/>
                    <a:pt x="77" y="75"/>
                  </a:cubicBezTo>
                  <a:cubicBezTo>
                    <a:pt x="81" y="73"/>
                    <a:pt x="85" y="70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2" y="69"/>
                    <a:pt x="78" y="71"/>
                    <a:pt x="74" y="72"/>
                  </a:cubicBezTo>
                  <a:cubicBezTo>
                    <a:pt x="73" y="73"/>
                    <a:pt x="73" y="73"/>
                    <a:pt x="72" y="72"/>
                  </a:cubicBezTo>
                  <a:cubicBezTo>
                    <a:pt x="72" y="72"/>
                    <a:pt x="71" y="71"/>
                    <a:pt x="71" y="71"/>
                  </a:cubicBezTo>
                  <a:cubicBezTo>
                    <a:pt x="71" y="70"/>
                    <a:pt x="72" y="70"/>
                    <a:pt x="73" y="69"/>
                  </a:cubicBezTo>
                  <a:cubicBezTo>
                    <a:pt x="77" y="67"/>
                    <a:pt x="82" y="65"/>
                    <a:pt x="86" y="63"/>
                  </a:cubicBezTo>
                  <a:cubicBezTo>
                    <a:pt x="86" y="63"/>
                    <a:pt x="87" y="63"/>
                    <a:pt x="87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1" y="63"/>
                    <a:pt x="78" y="63"/>
                    <a:pt x="73" y="64"/>
                  </a:cubicBezTo>
                  <a:cubicBezTo>
                    <a:pt x="73" y="64"/>
                    <a:pt x="72" y="64"/>
                    <a:pt x="72" y="63"/>
                  </a:cubicBezTo>
                  <a:cubicBezTo>
                    <a:pt x="71" y="63"/>
                    <a:pt x="71" y="62"/>
                    <a:pt x="72" y="62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8" y="60"/>
                    <a:pt x="84" y="59"/>
                    <a:pt x="89" y="57"/>
                  </a:cubicBezTo>
                  <a:cubicBezTo>
                    <a:pt x="92" y="56"/>
                    <a:pt x="93" y="54"/>
                    <a:pt x="92" y="53"/>
                  </a:cubicBezTo>
                  <a:cubicBezTo>
                    <a:pt x="92" y="52"/>
                    <a:pt x="90" y="52"/>
                    <a:pt x="89" y="51"/>
                  </a:cubicBezTo>
                  <a:cubicBezTo>
                    <a:pt x="84" y="50"/>
                    <a:pt x="82" y="48"/>
                    <a:pt x="82" y="46"/>
                  </a:cubicBezTo>
                  <a:cubicBezTo>
                    <a:pt x="82" y="44"/>
                    <a:pt x="83" y="43"/>
                    <a:pt x="85" y="45"/>
                  </a:cubicBezTo>
                  <a:cubicBezTo>
                    <a:pt x="86" y="45"/>
                    <a:pt x="87" y="46"/>
                    <a:pt x="88" y="46"/>
                  </a:cubicBezTo>
                  <a:cubicBezTo>
                    <a:pt x="92" y="48"/>
                    <a:pt x="102" y="49"/>
                    <a:pt x="105" y="51"/>
                  </a:cubicBezTo>
                  <a:cubicBezTo>
                    <a:pt x="111" y="49"/>
                    <a:pt x="118" y="45"/>
                    <a:pt x="125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7" y="77"/>
                    <a:pt x="13" y="74"/>
                    <a:pt x="19" y="72"/>
                  </a:cubicBezTo>
                  <a:cubicBezTo>
                    <a:pt x="18" y="69"/>
                    <a:pt x="24" y="60"/>
                    <a:pt x="26" y="56"/>
                  </a:cubicBezTo>
                  <a:cubicBezTo>
                    <a:pt x="27" y="55"/>
                    <a:pt x="27" y="54"/>
                    <a:pt x="27" y="53"/>
                  </a:cubicBezTo>
                  <a:cubicBezTo>
                    <a:pt x="28" y="51"/>
                    <a:pt x="29" y="50"/>
                    <a:pt x="30" y="5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5751304" y="1619724"/>
              <a:ext cx="716307" cy="132496"/>
            </a:xfrm>
            <a:custGeom>
              <a:avLst/>
              <a:gdLst>
                <a:gd name="T0" fmla="*/ 6 w 146"/>
                <a:gd name="T1" fmla="*/ 9 h 27"/>
                <a:gd name="T2" fmla="*/ 0 w 146"/>
                <a:gd name="T3" fmla="*/ 26 h 27"/>
                <a:gd name="T4" fmla="*/ 14 w 146"/>
                <a:gd name="T5" fmla="*/ 21 h 27"/>
                <a:gd name="T6" fmla="*/ 28 w 146"/>
                <a:gd name="T7" fmla="*/ 26 h 27"/>
                <a:gd name="T8" fmla="*/ 22 w 146"/>
                <a:gd name="T9" fmla="*/ 9 h 27"/>
                <a:gd name="T10" fmla="*/ 32 w 146"/>
                <a:gd name="T11" fmla="*/ 26 h 27"/>
                <a:gd name="T12" fmla="*/ 46 w 146"/>
                <a:gd name="T13" fmla="*/ 1 h 27"/>
                <a:gd name="T14" fmla="*/ 35 w 146"/>
                <a:gd name="T15" fmla="*/ 4 h 27"/>
                <a:gd name="T16" fmla="*/ 46 w 146"/>
                <a:gd name="T17" fmla="*/ 11 h 27"/>
                <a:gd name="T18" fmla="*/ 35 w 146"/>
                <a:gd name="T19" fmla="*/ 14 h 27"/>
                <a:gd name="T20" fmla="*/ 46 w 146"/>
                <a:gd name="T21" fmla="*/ 23 h 27"/>
                <a:gd name="T22" fmla="*/ 32 w 146"/>
                <a:gd name="T23" fmla="*/ 26 h 27"/>
                <a:gd name="T24" fmla="*/ 56 w 146"/>
                <a:gd name="T25" fmla="*/ 23 h 27"/>
                <a:gd name="T26" fmla="*/ 65 w 146"/>
                <a:gd name="T27" fmla="*/ 22 h 27"/>
                <a:gd name="T28" fmla="*/ 68 w 146"/>
                <a:gd name="T29" fmla="*/ 14 h 27"/>
                <a:gd name="T30" fmla="*/ 65 w 146"/>
                <a:gd name="T31" fmla="*/ 5 h 27"/>
                <a:gd name="T32" fmla="*/ 56 w 146"/>
                <a:gd name="T33" fmla="*/ 4 h 27"/>
                <a:gd name="T34" fmla="*/ 54 w 146"/>
                <a:gd name="T35" fmla="*/ 23 h 27"/>
                <a:gd name="T36" fmla="*/ 51 w 146"/>
                <a:gd name="T37" fmla="*/ 1 h 27"/>
                <a:gd name="T38" fmla="*/ 63 w 146"/>
                <a:gd name="T39" fmla="*/ 1 h 27"/>
                <a:gd name="T40" fmla="*/ 70 w 146"/>
                <a:gd name="T41" fmla="*/ 8 h 27"/>
                <a:gd name="T42" fmla="*/ 70 w 146"/>
                <a:gd name="T43" fmla="*/ 20 h 27"/>
                <a:gd name="T44" fmla="*/ 63 w 146"/>
                <a:gd name="T45" fmla="*/ 26 h 27"/>
                <a:gd name="T46" fmla="*/ 56 w 146"/>
                <a:gd name="T47" fmla="*/ 26 h 27"/>
                <a:gd name="T48" fmla="*/ 76 w 146"/>
                <a:gd name="T49" fmla="*/ 26 h 27"/>
                <a:gd name="T50" fmla="*/ 79 w 146"/>
                <a:gd name="T51" fmla="*/ 1 h 27"/>
                <a:gd name="T52" fmla="*/ 76 w 146"/>
                <a:gd name="T53" fmla="*/ 26 h 27"/>
                <a:gd name="T54" fmla="*/ 102 w 146"/>
                <a:gd name="T55" fmla="*/ 4 h 27"/>
                <a:gd name="T56" fmla="*/ 94 w 146"/>
                <a:gd name="T57" fmla="*/ 4 h 27"/>
                <a:gd name="T58" fmla="*/ 88 w 146"/>
                <a:gd name="T59" fmla="*/ 9 h 27"/>
                <a:gd name="T60" fmla="*/ 88 w 146"/>
                <a:gd name="T61" fmla="*/ 17 h 27"/>
                <a:gd name="T62" fmla="*/ 93 w 146"/>
                <a:gd name="T63" fmla="*/ 23 h 27"/>
                <a:gd name="T64" fmla="*/ 102 w 146"/>
                <a:gd name="T65" fmla="*/ 23 h 27"/>
                <a:gd name="T66" fmla="*/ 106 w 146"/>
                <a:gd name="T67" fmla="*/ 24 h 27"/>
                <a:gd name="T68" fmla="*/ 98 w 146"/>
                <a:gd name="T69" fmla="*/ 27 h 27"/>
                <a:gd name="T70" fmla="*/ 90 w 146"/>
                <a:gd name="T71" fmla="*/ 25 h 27"/>
                <a:gd name="T72" fmla="*/ 84 w 146"/>
                <a:gd name="T73" fmla="*/ 14 h 27"/>
                <a:gd name="T74" fmla="*/ 88 w 146"/>
                <a:gd name="T75" fmla="*/ 4 h 27"/>
                <a:gd name="T76" fmla="*/ 98 w 146"/>
                <a:gd name="T77" fmla="*/ 0 h 27"/>
                <a:gd name="T78" fmla="*/ 106 w 146"/>
                <a:gd name="T79" fmla="*/ 3 h 27"/>
                <a:gd name="T80" fmla="*/ 119 w 146"/>
                <a:gd name="T81" fmla="*/ 7 h 27"/>
                <a:gd name="T82" fmla="*/ 123 w 146"/>
                <a:gd name="T83" fmla="*/ 16 h 27"/>
                <a:gd name="T84" fmla="*/ 119 w 146"/>
                <a:gd name="T85" fmla="*/ 0 h 27"/>
                <a:gd name="T86" fmla="*/ 128 w 146"/>
                <a:gd name="T87" fmla="*/ 26 h 27"/>
                <a:gd name="T88" fmla="*/ 114 w 146"/>
                <a:gd name="T89" fmla="*/ 18 h 27"/>
                <a:gd name="T90" fmla="*/ 108 w 146"/>
                <a:gd name="T91" fmla="*/ 26 h 27"/>
                <a:gd name="T92" fmla="*/ 133 w 146"/>
                <a:gd name="T93" fmla="*/ 26 h 27"/>
                <a:gd name="T94" fmla="*/ 137 w 146"/>
                <a:gd name="T95" fmla="*/ 1 h 27"/>
                <a:gd name="T96" fmla="*/ 146 w 146"/>
                <a:gd name="T97" fmla="*/ 23 h 27"/>
                <a:gd name="T98" fmla="*/ 133 w 146"/>
                <a:gd name="T9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27">
                  <a:moveTo>
                    <a:pt x="14" y="27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32" y="26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32" y="26"/>
                    <a:pt x="32" y="26"/>
                    <a:pt x="32" y="26"/>
                  </a:cubicBezTo>
                  <a:close/>
                  <a:moveTo>
                    <a:pt x="54" y="23"/>
                  </a:moveTo>
                  <a:cubicBezTo>
                    <a:pt x="56" y="23"/>
                    <a:pt x="56" y="23"/>
                    <a:pt x="56" y="23"/>
                  </a:cubicBezTo>
                  <a:cubicBezTo>
                    <a:pt x="59" y="23"/>
                    <a:pt x="61" y="23"/>
                    <a:pt x="62" y="23"/>
                  </a:cubicBezTo>
                  <a:cubicBezTo>
                    <a:pt x="63" y="23"/>
                    <a:pt x="64" y="22"/>
                    <a:pt x="65" y="22"/>
                  </a:cubicBezTo>
                  <a:cubicBezTo>
                    <a:pt x="66" y="21"/>
                    <a:pt x="67" y="20"/>
                    <a:pt x="68" y="18"/>
                  </a:cubicBezTo>
                  <a:cubicBezTo>
                    <a:pt x="68" y="17"/>
                    <a:pt x="68" y="15"/>
                    <a:pt x="68" y="14"/>
                  </a:cubicBezTo>
                  <a:cubicBezTo>
                    <a:pt x="68" y="12"/>
                    <a:pt x="68" y="10"/>
                    <a:pt x="68" y="9"/>
                  </a:cubicBezTo>
                  <a:cubicBezTo>
                    <a:pt x="67" y="7"/>
                    <a:pt x="66" y="6"/>
                    <a:pt x="65" y="5"/>
                  </a:cubicBezTo>
                  <a:cubicBezTo>
                    <a:pt x="64" y="5"/>
                    <a:pt x="63" y="4"/>
                    <a:pt x="62" y="4"/>
                  </a:cubicBezTo>
                  <a:cubicBezTo>
                    <a:pt x="61" y="4"/>
                    <a:pt x="59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3"/>
                    <a:pt x="54" y="23"/>
                    <a:pt x="54" y="23"/>
                  </a:cubicBezTo>
                  <a:close/>
                  <a:moveTo>
                    <a:pt x="51" y="26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9" y="1"/>
                    <a:pt x="62" y="1"/>
                    <a:pt x="63" y="1"/>
                  </a:cubicBezTo>
                  <a:cubicBezTo>
                    <a:pt x="65" y="2"/>
                    <a:pt x="66" y="2"/>
                    <a:pt x="67" y="3"/>
                  </a:cubicBezTo>
                  <a:cubicBezTo>
                    <a:pt x="69" y="4"/>
                    <a:pt x="70" y="6"/>
                    <a:pt x="70" y="8"/>
                  </a:cubicBezTo>
                  <a:cubicBezTo>
                    <a:pt x="71" y="9"/>
                    <a:pt x="71" y="11"/>
                    <a:pt x="71" y="14"/>
                  </a:cubicBezTo>
                  <a:cubicBezTo>
                    <a:pt x="71" y="16"/>
                    <a:pt x="71" y="18"/>
                    <a:pt x="70" y="20"/>
                  </a:cubicBezTo>
                  <a:cubicBezTo>
                    <a:pt x="70" y="21"/>
                    <a:pt x="69" y="23"/>
                    <a:pt x="67" y="24"/>
                  </a:cubicBezTo>
                  <a:cubicBezTo>
                    <a:pt x="66" y="25"/>
                    <a:pt x="65" y="25"/>
                    <a:pt x="63" y="26"/>
                  </a:cubicBezTo>
                  <a:cubicBezTo>
                    <a:pt x="62" y="26"/>
                    <a:pt x="60" y="26"/>
                    <a:pt x="57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1" y="26"/>
                    <a:pt x="51" y="26"/>
                    <a:pt x="51" y="26"/>
                  </a:cubicBezTo>
                  <a:close/>
                  <a:moveTo>
                    <a:pt x="76" y="26"/>
                  </a:moveTo>
                  <a:cubicBezTo>
                    <a:pt x="76" y="1"/>
                    <a:pt x="76" y="1"/>
                    <a:pt x="76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6" y="26"/>
                    <a:pt x="76" y="26"/>
                    <a:pt x="76" y="26"/>
                  </a:cubicBezTo>
                  <a:close/>
                  <a:moveTo>
                    <a:pt x="106" y="7"/>
                  </a:moveTo>
                  <a:cubicBezTo>
                    <a:pt x="105" y="6"/>
                    <a:pt x="104" y="5"/>
                    <a:pt x="102" y="4"/>
                  </a:cubicBezTo>
                  <a:cubicBezTo>
                    <a:pt x="101" y="3"/>
                    <a:pt x="99" y="3"/>
                    <a:pt x="98" y="3"/>
                  </a:cubicBezTo>
                  <a:cubicBezTo>
                    <a:pt x="96" y="3"/>
                    <a:pt x="95" y="3"/>
                    <a:pt x="94" y="4"/>
                  </a:cubicBezTo>
                  <a:cubicBezTo>
                    <a:pt x="93" y="4"/>
                    <a:pt x="91" y="5"/>
                    <a:pt x="91" y="6"/>
                  </a:cubicBezTo>
                  <a:cubicBezTo>
                    <a:pt x="90" y="7"/>
                    <a:pt x="89" y="8"/>
                    <a:pt x="88" y="9"/>
                  </a:cubicBezTo>
                  <a:cubicBezTo>
                    <a:pt x="88" y="11"/>
                    <a:pt x="88" y="12"/>
                    <a:pt x="88" y="14"/>
                  </a:cubicBezTo>
                  <a:cubicBezTo>
                    <a:pt x="88" y="15"/>
                    <a:pt x="88" y="16"/>
                    <a:pt x="88" y="17"/>
                  </a:cubicBezTo>
                  <a:cubicBezTo>
                    <a:pt x="88" y="18"/>
                    <a:pt x="89" y="19"/>
                    <a:pt x="89" y="20"/>
                  </a:cubicBezTo>
                  <a:cubicBezTo>
                    <a:pt x="90" y="21"/>
                    <a:pt x="92" y="22"/>
                    <a:pt x="93" y="23"/>
                  </a:cubicBezTo>
                  <a:cubicBezTo>
                    <a:pt x="95" y="24"/>
                    <a:pt x="96" y="24"/>
                    <a:pt x="98" y="24"/>
                  </a:cubicBezTo>
                  <a:cubicBezTo>
                    <a:pt x="99" y="24"/>
                    <a:pt x="101" y="24"/>
                    <a:pt x="102" y="23"/>
                  </a:cubicBezTo>
                  <a:cubicBezTo>
                    <a:pt x="104" y="22"/>
                    <a:pt x="105" y="21"/>
                    <a:pt x="106" y="20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5" y="25"/>
                    <a:pt x="104" y="26"/>
                    <a:pt x="102" y="26"/>
                  </a:cubicBezTo>
                  <a:cubicBezTo>
                    <a:pt x="101" y="27"/>
                    <a:pt x="99" y="27"/>
                    <a:pt x="98" y="27"/>
                  </a:cubicBezTo>
                  <a:cubicBezTo>
                    <a:pt x="96" y="27"/>
                    <a:pt x="95" y="27"/>
                    <a:pt x="94" y="26"/>
                  </a:cubicBezTo>
                  <a:cubicBezTo>
                    <a:pt x="92" y="26"/>
                    <a:pt x="91" y="25"/>
                    <a:pt x="90" y="25"/>
                  </a:cubicBezTo>
                  <a:cubicBezTo>
                    <a:pt x="88" y="23"/>
                    <a:pt x="87" y="22"/>
                    <a:pt x="86" y="20"/>
                  </a:cubicBezTo>
                  <a:cubicBezTo>
                    <a:pt x="85" y="18"/>
                    <a:pt x="84" y="16"/>
                    <a:pt x="84" y="14"/>
                  </a:cubicBezTo>
                  <a:cubicBezTo>
                    <a:pt x="84" y="12"/>
                    <a:pt x="85" y="10"/>
                    <a:pt x="85" y="8"/>
                  </a:cubicBezTo>
                  <a:cubicBezTo>
                    <a:pt x="86" y="7"/>
                    <a:pt x="87" y="5"/>
                    <a:pt x="88" y="4"/>
                  </a:cubicBezTo>
                  <a:cubicBezTo>
                    <a:pt x="90" y="3"/>
                    <a:pt x="91" y="2"/>
                    <a:pt x="93" y="1"/>
                  </a:cubicBezTo>
                  <a:cubicBezTo>
                    <a:pt x="94" y="1"/>
                    <a:pt x="96" y="0"/>
                    <a:pt x="98" y="0"/>
                  </a:cubicBezTo>
                  <a:cubicBezTo>
                    <a:pt x="99" y="0"/>
                    <a:pt x="101" y="0"/>
                    <a:pt x="102" y="1"/>
                  </a:cubicBezTo>
                  <a:cubicBezTo>
                    <a:pt x="103" y="1"/>
                    <a:pt x="105" y="2"/>
                    <a:pt x="106" y="3"/>
                  </a:cubicBezTo>
                  <a:cubicBezTo>
                    <a:pt x="106" y="7"/>
                    <a:pt x="106" y="7"/>
                    <a:pt x="106" y="7"/>
                  </a:cubicBezTo>
                  <a:close/>
                  <a:moveTo>
                    <a:pt x="119" y="7"/>
                  </a:moveTo>
                  <a:cubicBezTo>
                    <a:pt x="115" y="16"/>
                    <a:pt x="115" y="16"/>
                    <a:pt x="115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19" y="7"/>
                    <a:pt x="119" y="7"/>
                    <a:pt x="119" y="7"/>
                  </a:cubicBezTo>
                  <a:close/>
                  <a:moveTo>
                    <a:pt x="119" y="0"/>
                  </a:moveTo>
                  <a:cubicBezTo>
                    <a:pt x="131" y="26"/>
                    <a:pt x="131" y="26"/>
                    <a:pt x="131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19" y="0"/>
                    <a:pt x="119" y="0"/>
                    <a:pt x="119" y="0"/>
                  </a:cubicBezTo>
                  <a:close/>
                  <a:moveTo>
                    <a:pt x="133" y="26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6"/>
                    <a:pt x="146" y="26"/>
                    <a:pt x="146" y="26"/>
                  </a:cubicBezTo>
                  <a:lnTo>
                    <a:pt x="133" y="26"/>
                  </a:ln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8"/>
            <p:cNvSpPr>
              <a:spLocks noEditPoints="1"/>
            </p:cNvSpPr>
            <p:nvPr/>
          </p:nvSpPr>
          <p:spPr bwMode="auto">
            <a:xfrm>
              <a:off x="6026647" y="1806046"/>
              <a:ext cx="165620" cy="89021"/>
            </a:xfrm>
            <a:custGeom>
              <a:avLst/>
              <a:gdLst>
                <a:gd name="T0" fmla="*/ 0 w 34"/>
                <a:gd name="T1" fmla="*/ 0 h 18"/>
                <a:gd name="T2" fmla="*/ 2 w 34"/>
                <a:gd name="T3" fmla="*/ 14 h 18"/>
                <a:gd name="T4" fmla="*/ 6 w 34"/>
                <a:gd name="T5" fmla="*/ 10 h 18"/>
                <a:gd name="T6" fmla="*/ 9 w 34"/>
                <a:gd name="T7" fmla="*/ 13 h 18"/>
                <a:gd name="T8" fmla="*/ 12 w 34"/>
                <a:gd name="T9" fmla="*/ 10 h 18"/>
                <a:gd name="T10" fmla="*/ 9 w 34"/>
                <a:gd name="T11" fmla="*/ 7 h 18"/>
                <a:gd name="T12" fmla="*/ 6 w 34"/>
                <a:gd name="T13" fmla="*/ 10 h 18"/>
                <a:gd name="T14" fmla="*/ 4 w 34"/>
                <a:gd name="T15" fmla="*/ 8 h 18"/>
                <a:gd name="T16" fmla="*/ 7 w 34"/>
                <a:gd name="T17" fmla="*/ 6 h 18"/>
                <a:gd name="T18" fmla="*/ 10 w 34"/>
                <a:gd name="T19" fmla="*/ 6 h 18"/>
                <a:gd name="T20" fmla="*/ 13 w 34"/>
                <a:gd name="T21" fmla="*/ 8 h 18"/>
                <a:gd name="T22" fmla="*/ 13 w 34"/>
                <a:gd name="T23" fmla="*/ 12 h 18"/>
                <a:gd name="T24" fmla="*/ 10 w 34"/>
                <a:gd name="T25" fmla="*/ 14 h 18"/>
                <a:gd name="T26" fmla="*/ 7 w 34"/>
                <a:gd name="T27" fmla="*/ 14 h 18"/>
                <a:gd name="T28" fmla="*/ 4 w 34"/>
                <a:gd name="T29" fmla="*/ 12 h 18"/>
                <a:gd name="T30" fmla="*/ 22 w 34"/>
                <a:gd name="T31" fmla="*/ 10 h 18"/>
                <a:gd name="T32" fmla="*/ 19 w 34"/>
                <a:gd name="T33" fmla="*/ 7 h 18"/>
                <a:gd name="T34" fmla="*/ 16 w 34"/>
                <a:gd name="T35" fmla="*/ 10 h 18"/>
                <a:gd name="T36" fmla="*/ 19 w 34"/>
                <a:gd name="T37" fmla="*/ 13 h 18"/>
                <a:gd name="T38" fmla="*/ 22 w 34"/>
                <a:gd name="T39" fmla="*/ 10 h 18"/>
                <a:gd name="T40" fmla="*/ 23 w 34"/>
                <a:gd name="T41" fmla="*/ 14 h 18"/>
                <a:gd name="T42" fmla="*/ 22 w 34"/>
                <a:gd name="T43" fmla="*/ 17 h 18"/>
                <a:gd name="T44" fmla="*/ 19 w 34"/>
                <a:gd name="T45" fmla="*/ 18 h 18"/>
                <a:gd name="T46" fmla="*/ 15 w 34"/>
                <a:gd name="T47" fmla="*/ 15 h 18"/>
                <a:gd name="T48" fmla="*/ 16 w 34"/>
                <a:gd name="T49" fmla="*/ 15 h 18"/>
                <a:gd name="T50" fmla="*/ 19 w 34"/>
                <a:gd name="T51" fmla="*/ 17 h 18"/>
                <a:gd name="T52" fmla="*/ 21 w 34"/>
                <a:gd name="T53" fmla="*/ 16 h 18"/>
                <a:gd name="T54" fmla="*/ 22 w 34"/>
                <a:gd name="T55" fmla="*/ 14 h 18"/>
                <a:gd name="T56" fmla="*/ 22 w 34"/>
                <a:gd name="T57" fmla="*/ 13 h 18"/>
                <a:gd name="T58" fmla="*/ 19 w 34"/>
                <a:gd name="T59" fmla="*/ 14 h 18"/>
                <a:gd name="T60" fmla="*/ 15 w 34"/>
                <a:gd name="T61" fmla="*/ 10 h 18"/>
                <a:gd name="T62" fmla="*/ 18 w 34"/>
                <a:gd name="T63" fmla="*/ 6 h 18"/>
                <a:gd name="T64" fmla="*/ 21 w 34"/>
                <a:gd name="T65" fmla="*/ 7 h 18"/>
                <a:gd name="T66" fmla="*/ 23 w 34"/>
                <a:gd name="T67" fmla="*/ 6 h 18"/>
                <a:gd name="T68" fmla="*/ 27 w 34"/>
                <a:gd name="T69" fmla="*/ 12 h 18"/>
                <a:gd name="T70" fmla="*/ 32 w 34"/>
                <a:gd name="T71" fmla="*/ 12 h 18"/>
                <a:gd name="T72" fmla="*/ 32 w 34"/>
                <a:gd name="T73" fmla="*/ 8 h 18"/>
                <a:gd name="T74" fmla="*/ 27 w 34"/>
                <a:gd name="T75" fmla="*/ 8 h 18"/>
                <a:gd name="T76" fmla="*/ 25 w 34"/>
                <a:gd name="T77" fmla="*/ 10 h 18"/>
                <a:gd name="T78" fmla="*/ 26 w 34"/>
                <a:gd name="T79" fmla="*/ 7 h 18"/>
                <a:gd name="T80" fmla="*/ 30 w 34"/>
                <a:gd name="T81" fmla="*/ 6 h 18"/>
                <a:gd name="T82" fmla="*/ 33 w 34"/>
                <a:gd name="T83" fmla="*/ 7 h 18"/>
                <a:gd name="T84" fmla="*/ 34 w 34"/>
                <a:gd name="T85" fmla="*/ 10 h 18"/>
                <a:gd name="T86" fmla="*/ 33 w 34"/>
                <a:gd name="T87" fmla="*/ 13 h 18"/>
                <a:gd name="T88" fmla="*/ 30 w 34"/>
                <a:gd name="T89" fmla="*/ 15 h 18"/>
                <a:gd name="T90" fmla="*/ 26 w 34"/>
                <a:gd name="T91" fmla="*/ 13 h 18"/>
                <a:gd name="T92" fmla="*/ 25 w 34"/>
                <a:gd name="T9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  <a:moveTo>
                    <a:pt x="6" y="10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6" y="8"/>
                    <a:pt x="6" y="9"/>
                    <a:pt x="6" y="10"/>
                  </a:cubicBezTo>
                  <a:close/>
                  <a:moveTo>
                    <a:pt x="4" y="10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8" y="15"/>
                    <a:pt x="7" y="14"/>
                    <a:pt x="7" y="14"/>
                  </a:cubicBezTo>
                  <a:cubicBezTo>
                    <a:pt x="6" y="14"/>
                    <a:pt x="6" y="14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lose/>
                  <a:moveTo>
                    <a:pt x="22" y="10"/>
                  </a:moveTo>
                  <a:cubicBezTo>
                    <a:pt x="22" y="9"/>
                    <a:pt x="21" y="8"/>
                    <a:pt x="21" y="8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8" y="7"/>
                    <a:pt x="17" y="7"/>
                    <a:pt x="17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20" y="13"/>
                    <a:pt x="20" y="13"/>
                    <a:pt x="21" y="12"/>
                  </a:cubicBezTo>
                  <a:cubicBezTo>
                    <a:pt x="21" y="12"/>
                    <a:pt x="22" y="11"/>
                    <a:pt x="22" y="10"/>
                  </a:cubicBezTo>
                  <a:close/>
                  <a:moveTo>
                    <a:pt x="23" y="6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6"/>
                    <a:pt x="22" y="17"/>
                    <a:pt x="22" y="17"/>
                  </a:cubicBezTo>
                  <a:cubicBezTo>
                    <a:pt x="22" y="17"/>
                    <a:pt x="21" y="18"/>
                    <a:pt x="21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8" y="18"/>
                    <a:pt x="17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8"/>
                    <a:pt x="16" y="7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2"/>
                    <a:pt x="27" y="12"/>
                  </a:cubicBezTo>
                  <a:cubicBezTo>
                    <a:pt x="28" y="13"/>
                    <a:pt x="29" y="13"/>
                    <a:pt x="30" y="13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2"/>
                    <a:pt x="32" y="11"/>
                    <a:pt x="32" y="10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1" y="7"/>
                    <a:pt x="30" y="7"/>
                    <a:pt x="30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9"/>
                    <a:pt x="27" y="10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28" y="6"/>
                    <a:pt x="29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2" y="6"/>
                    <a:pt x="32" y="7"/>
                    <a:pt x="33" y="7"/>
                  </a:cubicBezTo>
                  <a:cubicBezTo>
                    <a:pt x="33" y="7"/>
                    <a:pt x="33" y="8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3" y="12"/>
                    <a:pt x="33" y="13"/>
                    <a:pt x="33" y="13"/>
                  </a:cubicBezTo>
                  <a:cubicBezTo>
                    <a:pt x="32" y="14"/>
                    <a:pt x="32" y="14"/>
                    <a:pt x="31" y="14"/>
                  </a:cubicBezTo>
                  <a:cubicBezTo>
                    <a:pt x="31" y="14"/>
                    <a:pt x="30" y="15"/>
                    <a:pt x="30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lose/>
                </a:path>
              </a:pathLst>
            </a:cu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89"/>
            <p:cNvSpPr>
              <a:spLocks noChangeArrowheads="1"/>
            </p:cNvSpPr>
            <p:nvPr/>
          </p:nvSpPr>
          <p:spPr bwMode="auto">
            <a:xfrm>
              <a:off x="6217110" y="1855732"/>
              <a:ext cx="250500" cy="2070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90"/>
            <p:cNvSpPr>
              <a:spLocks noChangeArrowheads="1"/>
            </p:cNvSpPr>
            <p:nvPr/>
          </p:nvSpPr>
          <p:spPr bwMode="auto">
            <a:xfrm>
              <a:off x="5747163" y="1851592"/>
              <a:ext cx="254641" cy="2070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4267568" y="1726468"/>
            <a:ext cx="705956" cy="1082742"/>
            <a:chOff x="8014088" y="826817"/>
            <a:chExt cx="705956" cy="1082742"/>
          </a:xfrm>
        </p:grpSpPr>
        <p:sp>
          <p:nvSpPr>
            <p:cNvPr id="84" name="Rectangle 92"/>
            <p:cNvSpPr>
              <a:spLocks noChangeArrowheads="1"/>
            </p:cNvSpPr>
            <p:nvPr/>
          </p:nvSpPr>
          <p:spPr bwMode="auto">
            <a:xfrm>
              <a:off x="8185919" y="826817"/>
              <a:ext cx="132496" cy="171831"/>
            </a:xfrm>
            <a:prstGeom prst="rect">
              <a:avLst/>
            </a:prstGeom>
            <a:solidFill>
              <a:srgbClr val="F5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93"/>
            <p:cNvSpPr>
              <a:spLocks/>
            </p:cNvSpPr>
            <p:nvPr/>
          </p:nvSpPr>
          <p:spPr bwMode="auto">
            <a:xfrm>
              <a:off x="8185919" y="998648"/>
              <a:ext cx="132496" cy="132496"/>
            </a:xfrm>
            <a:custGeom>
              <a:avLst/>
              <a:gdLst>
                <a:gd name="T0" fmla="*/ 0 w 64"/>
                <a:gd name="T1" fmla="*/ 0 h 64"/>
                <a:gd name="T2" fmla="*/ 0 w 64"/>
                <a:gd name="T3" fmla="*/ 64 h 64"/>
                <a:gd name="T4" fmla="*/ 64 w 64"/>
                <a:gd name="T5" fmla="*/ 0 h 64"/>
                <a:gd name="T6" fmla="*/ 0 w 64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4">
                  <a:moveTo>
                    <a:pt x="0" y="0"/>
                  </a:moveTo>
                  <a:lnTo>
                    <a:pt x="0" y="64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1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94"/>
            <p:cNvSpPr>
              <a:spLocks noChangeArrowheads="1"/>
            </p:cNvSpPr>
            <p:nvPr/>
          </p:nvSpPr>
          <p:spPr bwMode="auto">
            <a:xfrm>
              <a:off x="8014088" y="998648"/>
              <a:ext cx="171831" cy="132496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95"/>
            <p:cNvSpPr>
              <a:spLocks noChangeArrowheads="1"/>
            </p:cNvSpPr>
            <p:nvPr/>
          </p:nvSpPr>
          <p:spPr bwMode="auto">
            <a:xfrm>
              <a:off x="8014088" y="1228446"/>
              <a:ext cx="171831" cy="132496"/>
            </a:xfrm>
            <a:prstGeom prst="rect">
              <a:avLst/>
            </a:prstGeom>
            <a:solidFill>
              <a:srgbClr val="0DA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6"/>
            <p:cNvSpPr>
              <a:spLocks/>
            </p:cNvSpPr>
            <p:nvPr/>
          </p:nvSpPr>
          <p:spPr bwMode="auto">
            <a:xfrm>
              <a:off x="8185919" y="1228446"/>
              <a:ext cx="132496" cy="132496"/>
            </a:xfrm>
            <a:custGeom>
              <a:avLst/>
              <a:gdLst>
                <a:gd name="T0" fmla="*/ 0 w 64"/>
                <a:gd name="T1" fmla="*/ 64 h 64"/>
                <a:gd name="T2" fmla="*/ 64 w 64"/>
                <a:gd name="T3" fmla="*/ 64 h 64"/>
                <a:gd name="T4" fmla="*/ 0 w 64"/>
                <a:gd name="T5" fmla="*/ 0 h 64"/>
                <a:gd name="T6" fmla="*/ 0 w 6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4">
                  <a:moveTo>
                    <a:pt x="0" y="64"/>
                  </a:moveTo>
                  <a:lnTo>
                    <a:pt x="64" y="64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F6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97"/>
            <p:cNvSpPr>
              <a:spLocks noChangeArrowheads="1"/>
            </p:cNvSpPr>
            <p:nvPr/>
          </p:nvSpPr>
          <p:spPr bwMode="auto">
            <a:xfrm>
              <a:off x="8185919" y="1360942"/>
              <a:ext cx="132496" cy="171831"/>
            </a:xfrm>
            <a:prstGeom prst="rect">
              <a:avLst/>
            </a:prstGeom>
            <a:solidFill>
              <a:srgbClr val="DAE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98"/>
            <p:cNvSpPr>
              <a:spLocks noChangeArrowheads="1"/>
            </p:cNvSpPr>
            <p:nvPr/>
          </p:nvSpPr>
          <p:spPr bwMode="auto">
            <a:xfrm>
              <a:off x="8417787" y="1360942"/>
              <a:ext cx="130426" cy="171831"/>
            </a:xfrm>
            <a:prstGeom prst="rect">
              <a:avLst/>
            </a:prstGeom>
            <a:solidFill>
              <a:srgbClr val="ABD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9"/>
            <p:cNvSpPr>
              <a:spLocks/>
            </p:cNvSpPr>
            <p:nvPr/>
          </p:nvSpPr>
          <p:spPr bwMode="auto">
            <a:xfrm>
              <a:off x="8417787" y="1228446"/>
              <a:ext cx="130426" cy="132496"/>
            </a:xfrm>
            <a:custGeom>
              <a:avLst/>
              <a:gdLst>
                <a:gd name="T0" fmla="*/ 0 w 63"/>
                <a:gd name="T1" fmla="*/ 64 h 64"/>
                <a:gd name="T2" fmla="*/ 63 w 63"/>
                <a:gd name="T3" fmla="*/ 64 h 64"/>
                <a:gd name="T4" fmla="*/ 63 w 63"/>
                <a:gd name="T5" fmla="*/ 0 h 64"/>
                <a:gd name="T6" fmla="*/ 0 w 63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0" y="64"/>
                  </a:moveTo>
                  <a:lnTo>
                    <a:pt x="63" y="64"/>
                  </a:lnTo>
                  <a:lnTo>
                    <a:pt x="63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5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100"/>
            <p:cNvSpPr>
              <a:spLocks noChangeArrowheads="1"/>
            </p:cNvSpPr>
            <p:nvPr/>
          </p:nvSpPr>
          <p:spPr bwMode="auto">
            <a:xfrm>
              <a:off x="8548213" y="1228446"/>
              <a:ext cx="171831" cy="132496"/>
            </a:xfrm>
            <a:prstGeom prst="rect">
              <a:avLst/>
            </a:prstGeom>
            <a:solidFill>
              <a:srgbClr val="FFE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101"/>
            <p:cNvSpPr>
              <a:spLocks noChangeArrowheads="1"/>
            </p:cNvSpPr>
            <p:nvPr/>
          </p:nvSpPr>
          <p:spPr bwMode="auto">
            <a:xfrm>
              <a:off x="8548213" y="998648"/>
              <a:ext cx="171831" cy="132496"/>
            </a:xfrm>
            <a:prstGeom prst="rect">
              <a:avLst/>
            </a:prstGeom>
            <a:solidFill>
              <a:srgbClr val="007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2"/>
            <p:cNvSpPr>
              <a:spLocks/>
            </p:cNvSpPr>
            <p:nvPr/>
          </p:nvSpPr>
          <p:spPr bwMode="auto">
            <a:xfrm>
              <a:off x="8417787" y="998648"/>
              <a:ext cx="130426" cy="132496"/>
            </a:xfrm>
            <a:custGeom>
              <a:avLst/>
              <a:gdLst>
                <a:gd name="T0" fmla="*/ 0 w 63"/>
                <a:gd name="T1" fmla="*/ 0 h 64"/>
                <a:gd name="T2" fmla="*/ 63 w 63"/>
                <a:gd name="T3" fmla="*/ 64 h 64"/>
                <a:gd name="T4" fmla="*/ 63 w 63"/>
                <a:gd name="T5" fmla="*/ 0 h 64"/>
                <a:gd name="T6" fmla="*/ 0 w 63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0" y="0"/>
                  </a:moveTo>
                  <a:lnTo>
                    <a:pt x="63" y="64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103"/>
            <p:cNvSpPr>
              <a:spLocks noChangeArrowheads="1"/>
            </p:cNvSpPr>
            <p:nvPr/>
          </p:nvSpPr>
          <p:spPr bwMode="auto">
            <a:xfrm>
              <a:off x="8417787" y="826817"/>
              <a:ext cx="130426" cy="171831"/>
            </a:xfrm>
            <a:prstGeom prst="rect">
              <a:avLst/>
            </a:prstGeom>
            <a:solidFill>
              <a:srgbClr val="E9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104"/>
            <p:cNvSpPr>
              <a:spLocks noChangeArrowheads="1"/>
            </p:cNvSpPr>
            <p:nvPr/>
          </p:nvSpPr>
          <p:spPr bwMode="auto">
            <a:xfrm>
              <a:off x="8014088" y="826817"/>
              <a:ext cx="132496" cy="132496"/>
            </a:xfrm>
            <a:prstGeom prst="rect">
              <a:avLst/>
            </a:prstGeom>
            <a:solidFill>
              <a:srgbClr val="F5B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05"/>
            <p:cNvSpPr>
              <a:spLocks noChangeArrowheads="1"/>
            </p:cNvSpPr>
            <p:nvPr/>
          </p:nvSpPr>
          <p:spPr bwMode="auto">
            <a:xfrm>
              <a:off x="8587548" y="830958"/>
              <a:ext cx="132496" cy="128356"/>
            </a:xfrm>
            <a:prstGeom prst="rect">
              <a:avLst/>
            </a:prstGeom>
            <a:solidFill>
              <a:srgbClr val="A2D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106"/>
            <p:cNvSpPr>
              <a:spLocks noChangeArrowheads="1"/>
            </p:cNvSpPr>
            <p:nvPr/>
          </p:nvSpPr>
          <p:spPr bwMode="auto">
            <a:xfrm>
              <a:off x="8587548" y="1400277"/>
              <a:ext cx="132496" cy="132496"/>
            </a:xfrm>
            <a:prstGeom prst="rect">
              <a:avLst/>
            </a:prstGeom>
            <a:solidFill>
              <a:srgbClr val="FFE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107"/>
            <p:cNvSpPr>
              <a:spLocks noChangeArrowheads="1"/>
            </p:cNvSpPr>
            <p:nvPr/>
          </p:nvSpPr>
          <p:spPr bwMode="auto">
            <a:xfrm>
              <a:off x="8014088" y="1400277"/>
              <a:ext cx="132496" cy="132496"/>
            </a:xfrm>
            <a:prstGeom prst="rect">
              <a:avLst/>
            </a:prstGeom>
            <a:solidFill>
              <a:srgbClr val="EDF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"/>
            <p:cNvSpPr>
              <a:spLocks/>
            </p:cNvSpPr>
            <p:nvPr/>
          </p:nvSpPr>
          <p:spPr bwMode="auto">
            <a:xfrm>
              <a:off x="8185919" y="998648"/>
              <a:ext cx="132496" cy="132496"/>
            </a:xfrm>
            <a:custGeom>
              <a:avLst/>
              <a:gdLst>
                <a:gd name="T0" fmla="*/ 64 w 64"/>
                <a:gd name="T1" fmla="*/ 0 h 64"/>
                <a:gd name="T2" fmla="*/ 0 w 64"/>
                <a:gd name="T3" fmla="*/ 64 h 64"/>
                <a:gd name="T4" fmla="*/ 64 w 64"/>
                <a:gd name="T5" fmla="*/ 64 h 64"/>
                <a:gd name="T6" fmla="*/ 64 w 64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4">
                  <a:moveTo>
                    <a:pt x="64" y="0"/>
                  </a:moveTo>
                  <a:lnTo>
                    <a:pt x="0" y="64"/>
                  </a:lnTo>
                  <a:lnTo>
                    <a:pt x="64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F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9"/>
            <p:cNvSpPr>
              <a:spLocks/>
            </p:cNvSpPr>
            <p:nvPr/>
          </p:nvSpPr>
          <p:spPr bwMode="auto">
            <a:xfrm>
              <a:off x="8185919" y="1228446"/>
              <a:ext cx="132496" cy="132496"/>
            </a:xfrm>
            <a:custGeom>
              <a:avLst/>
              <a:gdLst>
                <a:gd name="T0" fmla="*/ 0 w 64"/>
                <a:gd name="T1" fmla="*/ 0 h 64"/>
                <a:gd name="T2" fmla="*/ 64 w 64"/>
                <a:gd name="T3" fmla="*/ 64 h 64"/>
                <a:gd name="T4" fmla="*/ 64 w 64"/>
                <a:gd name="T5" fmla="*/ 0 h 64"/>
                <a:gd name="T6" fmla="*/ 0 w 64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4">
                  <a:moveTo>
                    <a:pt x="0" y="0"/>
                  </a:moveTo>
                  <a:lnTo>
                    <a:pt x="64" y="64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B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0"/>
            <p:cNvSpPr>
              <a:spLocks/>
            </p:cNvSpPr>
            <p:nvPr/>
          </p:nvSpPr>
          <p:spPr bwMode="auto">
            <a:xfrm>
              <a:off x="8417787" y="1228446"/>
              <a:ext cx="130426" cy="132496"/>
            </a:xfrm>
            <a:custGeom>
              <a:avLst/>
              <a:gdLst>
                <a:gd name="T0" fmla="*/ 0 w 63"/>
                <a:gd name="T1" fmla="*/ 0 h 64"/>
                <a:gd name="T2" fmla="*/ 0 w 63"/>
                <a:gd name="T3" fmla="*/ 64 h 64"/>
                <a:gd name="T4" fmla="*/ 63 w 63"/>
                <a:gd name="T5" fmla="*/ 0 h 64"/>
                <a:gd name="T6" fmla="*/ 0 w 63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0" y="0"/>
                  </a:moveTo>
                  <a:lnTo>
                    <a:pt x="0" y="64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A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1"/>
            <p:cNvSpPr>
              <a:spLocks/>
            </p:cNvSpPr>
            <p:nvPr/>
          </p:nvSpPr>
          <p:spPr bwMode="auto">
            <a:xfrm>
              <a:off x="8417787" y="998648"/>
              <a:ext cx="130426" cy="132496"/>
            </a:xfrm>
            <a:custGeom>
              <a:avLst/>
              <a:gdLst>
                <a:gd name="T0" fmla="*/ 0 w 63"/>
                <a:gd name="T1" fmla="*/ 0 h 64"/>
                <a:gd name="T2" fmla="*/ 0 w 63"/>
                <a:gd name="T3" fmla="*/ 64 h 64"/>
                <a:gd name="T4" fmla="*/ 63 w 63"/>
                <a:gd name="T5" fmla="*/ 64 h 64"/>
                <a:gd name="T6" fmla="*/ 0 w 63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0" y="0"/>
                  </a:moveTo>
                  <a:lnTo>
                    <a:pt x="0" y="64"/>
                  </a:lnTo>
                  <a:lnTo>
                    <a:pt x="6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2"/>
            <p:cNvSpPr>
              <a:spLocks noEditPoints="1"/>
            </p:cNvSpPr>
            <p:nvPr/>
          </p:nvSpPr>
          <p:spPr bwMode="auto">
            <a:xfrm>
              <a:off x="8024440" y="1648707"/>
              <a:ext cx="681113" cy="128356"/>
            </a:xfrm>
            <a:custGeom>
              <a:avLst/>
              <a:gdLst>
                <a:gd name="T0" fmla="*/ 6 w 139"/>
                <a:gd name="T1" fmla="*/ 9 h 26"/>
                <a:gd name="T2" fmla="*/ 0 w 139"/>
                <a:gd name="T3" fmla="*/ 25 h 26"/>
                <a:gd name="T4" fmla="*/ 13 w 139"/>
                <a:gd name="T5" fmla="*/ 20 h 26"/>
                <a:gd name="T6" fmla="*/ 27 w 139"/>
                <a:gd name="T7" fmla="*/ 25 h 26"/>
                <a:gd name="T8" fmla="*/ 21 w 139"/>
                <a:gd name="T9" fmla="*/ 9 h 26"/>
                <a:gd name="T10" fmla="*/ 30 w 139"/>
                <a:gd name="T11" fmla="*/ 25 h 26"/>
                <a:gd name="T12" fmla="*/ 43 w 139"/>
                <a:gd name="T13" fmla="*/ 1 h 26"/>
                <a:gd name="T14" fmla="*/ 33 w 139"/>
                <a:gd name="T15" fmla="*/ 3 h 26"/>
                <a:gd name="T16" fmla="*/ 43 w 139"/>
                <a:gd name="T17" fmla="*/ 10 h 26"/>
                <a:gd name="T18" fmla="*/ 33 w 139"/>
                <a:gd name="T19" fmla="*/ 13 h 26"/>
                <a:gd name="T20" fmla="*/ 43 w 139"/>
                <a:gd name="T21" fmla="*/ 22 h 26"/>
                <a:gd name="T22" fmla="*/ 30 w 139"/>
                <a:gd name="T23" fmla="*/ 25 h 26"/>
                <a:gd name="T24" fmla="*/ 53 w 139"/>
                <a:gd name="T25" fmla="*/ 22 h 26"/>
                <a:gd name="T26" fmla="*/ 62 w 139"/>
                <a:gd name="T27" fmla="*/ 21 h 26"/>
                <a:gd name="T28" fmla="*/ 65 w 139"/>
                <a:gd name="T29" fmla="*/ 13 h 26"/>
                <a:gd name="T30" fmla="*/ 62 w 139"/>
                <a:gd name="T31" fmla="*/ 5 h 26"/>
                <a:gd name="T32" fmla="*/ 53 w 139"/>
                <a:gd name="T33" fmla="*/ 3 h 26"/>
                <a:gd name="T34" fmla="*/ 51 w 139"/>
                <a:gd name="T35" fmla="*/ 22 h 26"/>
                <a:gd name="T36" fmla="*/ 48 w 139"/>
                <a:gd name="T37" fmla="*/ 1 h 26"/>
                <a:gd name="T38" fmla="*/ 60 w 139"/>
                <a:gd name="T39" fmla="*/ 1 h 26"/>
                <a:gd name="T40" fmla="*/ 67 w 139"/>
                <a:gd name="T41" fmla="*/ 7 h 26"/>
                <a:gd name="T42" fmla="*/ 67 w 139"/>
                <a:gd name="T43" fmla="*/ 19 h 26"/>
                <a:gd name="T44" fmla="*/ 60 w 139"/>
                <a:gd name="T45" fmla="*/ 24 h 26"/>
                <a:gd name="T46" fmla="*/ 53 w 139"/>
                <a:gd name="T47" fmla="*/ 25 h 26"/>
                <a:gd name="T48" fmla="*/ 72 w 139"/>
                <a:gd name="T49" fmla="*/ 25 h 26"/>
                <a:gd name="T50" fmla="*/ 75 w 139"/>
                <a:gd name="T51" fmla="*/ 1 h 26"/>
                <a:gd name="T52" fmla="*/ 72 w 139"/>
                <a:gd name="T53" fmla="*/ 25 h 26"/>
                <a:gd name="T54" fmla="*/ 97 w 139"/>
                <a:gd name="T55" fmla="*/ 4 h 26"/>
                <a:gd name="T56" fmla="*/ 89 w 139"/>
                <a:gd name="T57" fmla="*/ 4 h 26"/>
                <a:gd name="T58" fmla="*/ 84 w 139"/>
                <a:gd name="T59" fmla="*/ 9 h 26"/>
                <a:gd name="T60" fmla="*/ 83 w 139"/>
                <a:gd name="T61" fmla="*/ 16 h 26"/>
                <a:gd name="T62" fmla="*/ 88 w 139"/>
                <a:gd name="T63" fmla="*/ 22 h 26"/>
                <a:gd name="T64" fmla="*/ 97 w 139"/>
                <a:gd name="T65" fmla="*/ 22 h 26"/>
                <a:gd name="T66" fmla="*/ 101 w 139"/>
                <a:gd name="T67" fmla="*/ 23 h 26"/>
                <a:gd name="T68" fmla="*/ 93 w 139"/>
                <a:gd name="T69" fmla="*/ 26 h 26"/>
                <a:gd name="T70" fmla="*/ 85 w 139"/>
                <a:gd name="T71" fmla="*/ 23 h 26"/>
                <a:gd name="T72" fmla="*/ 80 w 139"/>
                <a:gd name="T73" fmla="*/ 13 h 26"/>
                <a:gd name="T74" fmla="*/ 84 w 139"/>
                <a:gd name="T75" fmla="*/ 4 h 26"/>
                <a:gd name="T76" fmla="*/ 93 w 139"/>
                <a:gd name="T77" fmla="*/ 0 h 26"/>
                <a:gd name="T78" fmla="*/ 101 w 139"/>
                <a:gd name="T79" fmla="*/ 3 h 26"/>
                <a:gd name="T80" fmla="*/ 113 w 139"/>
                <a:gd name="T81" fmla="*/ 6 h 26"/>
                <a:gd name="T82" fmla="*/ 117 w 139"/>
                <a:gd name="T83" fmla="*/ 15 h 26"/>
                <a:gd name="T84" fmla="*/ 113 w 139"/>
                <a:gd name="T85" fmla="*/ 0 h 26"/>
                <a:gd name="T86" fmla="*/ 121 w 139"/>
                <a:gd name="T87" fmla="*/ 25 h 26"/>
                <a:gd name="T88" fmla="*/ 109 w 139"/>
                <a:gd name="T89" fmla="*/ 18 h 26"/>
                <a:gd name="T90" fmla="*/ 102 w 139"/>
                <a:gd name="T91" fmla="*/ 25 h 26"/>
                <a:gd name="T92" fmla="*/ 127 w 139"/>
                <a:gd name="T93" fmla="*/ 25 h 26"/>
                <a:gd name="T94" fmla="*/ 130 w 139"/>
                <a:gd name="T95" fmla="*/ 1 h 26"/>
                <a:gd name="T96" fmla="*/ 139 w 139"/>
                <a:gd name="T97" fmla="*/ 22 h 26"/>
                <a:gd name="T98" fmla="*/ 127 w 139"/>
                <a:gd name="T9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9" h="26">
                  <a:moveTo>
                    <a:pt x="13" y="26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30" y="25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30" y="25"/>
                    <a:pt x="30" y="25"/>
                    <a:pt x="30" y="25"/>
                  </a:cubicBezTo>
                  <a:close/>
                  <a:moveTo>
                    <a:pt x="51" y="22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56" y="22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4" y="17"/>
                  </a:cubicBezTo>
                  <a:cubicBezTo>
                    <a:pt x="64" y="16"/>
                    <a:pt x="65" y="15"/>
                    <a:pt x="65" y="13"/>
                  </a:cubicBezTo>
                  <a:cubicBezTo>
                    <a:pt x="65" y="11"/>
                    <a:pt x="64" y="10"/>
                    <a:pt x="64" y="8"/>
                  </a:cubicBezTo>
                  <a:cubicBezTo>
                    <a:pt x="63" y="7"/>
                    <a:pt x="63" y="6"/>
                    <a:pt x="62" y="5"/>
                  </a:cubicBezTo>
                  <a:cubicBezTo>
                    <a:pt x="61" y="5"/>
                    <a:pt x="60" y="4"/>
                    <a:pt x="59" y="4"/>
                  </a:cubicBezTo>
                  <a:cubicBezTo>
                    <a:pt x="58" y="4"/>
                    <a:pt x="56" y="3"/>
                    <a:pt x="53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48" y="25"/>
                  </a:moveTo>
                  <a:cubicBezTo>
                    <a:pt x="48" y="1"/>
                    <a:pt x="48" y="1"/>
                    <a:pt x="48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6" y="1"/>
                    <a:pt x="58" y="1"/>
                    <a:pt x="60" y="1"/>
                  </a:cubicBezTo>
                  <a:cubicBezTo>
                    <a:pt x="61" y="2"/>
                    <a:pt x="62" y="2"/>
                    <a:pt x="63" y="3"/>
                  </a:cubicBezTo>
                  <a:cubicBezTo>
                    <a:pt x="65" y="4"/>
                    <a:pt x="66" y="6"/>
                    <a:pt x="67" y="7"/>
                  </a:cubicBezTo>
                  <a:cubicBezTo>
                    <a:pt x="67" y="9"/>
                    <a:pt x="68" y="11"/>
                    <a:pt x="68" y="13"/>
                  </a:cubicBezTo>
                  <a:cubicBezTo>
                    <a:pt x="68" y="15"/>
                    <a:pt x="67" y="17"/>
                    <a:pt x="67" y="19"/>
                  </a:cubicBezTo>
                  <a:cubicBezTo>
                    <a:pt x="66" y="20"/>
                    <a:pt x="65" y="22"/>
                    <a:pt x="63" y="23"/>
                  </a:cubicBezTo>
                  <a:cubicBezTo>
                    <a:pt x="62" y="24"/>
                    <a:pt x="61" y="24"/>
                    <a:pt x="60" y="24"/>
                  </a:cubicBezTo>
                  <a:cubicBezTo>
                    <a:pt x="59" y="25"/>
                    <a:pt x="56" y="25"/>
                    <a:pt x="54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8" y="25"/>
                    <a:pt x="48" y="25"/>
                    <a:pt x="48" y="25"/>
                  </a:cubicBezTo>
                  <a:close/>
                  <a:moveTo>
                    <a:pt x="72" y="25"/>
                  </a:moveTo>
                  <a:cubicBezTo>
                    <a:pt x="72" y="1"/>
                    <a:pt x="72" y="1"/>
                    <a:pt x="72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2" y="25"/>
                    <a:pt x="72" y="25"/>
                    <a:pt x="72" y="25"/>
                  </a:cubicBezTo>
                  <a:close/>
                  <a:moveTo>
                    <a:pt x="101" y="7"/>
                  </a:moveTo>
                  <a:cubicBezTo>
                    <a:pt x="100" y="5"/>
                    <a:pt x="98" y="4"/>
                    <a:pt x="97" y="4"/>
                  </a:cubicBezTo>
                  <a:cubicBezTo>
                    <a:pt x="96" y="3"/>
                    <a:pt x="94" y="3"/>
                    <a:pt x="93" y="3"/>
                  </a:cubicBezTo>
                  <a:cubicBezTo>
                    <a:pt x="91" y="3"/>
                    <a:pt x="90" y="3"/>
                    <a:pt x="89" y="4"/>
                  </a:cubicBezTo>
                  <a:cubicBezTo>
                    <a:pt x="88" y="4"/>
                    <a:pt x="87" y="5"/>
                    <a:pt x="86" y="6"/>
                  </a:cubicBezTo>
                  <a:cubicBezTo>
                    <a:pt x="85" y="7"/>
                    <a:pt x="84" y="8"/>
                    <a:pt x="84" y="9"/>
                  </a:cubicBezTo>
                  <a:cubicBezTo>
                    <a:pt x="83" y="10"/>
                    <a:pt x="83" y="12"/>
                    <a:pt x="83" y="13"/>
                  </a:cubicBezTo>
                  <a:cubicBezTo>
                    <a:pt x="83" y="14"/>
                    <a:pt x="83" y="15"/>
                    <a:pt x="83" y="16"/>
                  </a:cubicBezTo>
                  <a:cubicBezTo>
                    <a:pt x="84" y="17"/>
                    <a:pt x="84" y="18"/>
                    <a:pt x="85" y="19"/>
                  </a:cubicBezTo>
                  <a:cubicBezTo>
                    <a:pt x="86" y="20"/>
                    <a:pt x="87" y="21"/>
                    <a:pt x="88" y="22"/>
                  </a:cubicBezTo>
                  <a:cubicBezTo>
                    <a:pt x="90" y="23"/>
                    <a:pt x="91" y="23"/>
                    <a:pt x="93" y="23"/>
                  </a:cubicBezTo>
                  <a:cubicBezTo>
                    <a:pt x="94" y="23"/>
                    <a:pt x="96" y="23"/>
                    <a:pt x="97" y="22"/>
                  </a:cubicBezTo>
                  <a:cubicBezTo>
                    <a:pt x="98" y="21"/>
                    <a:pt x="100" y="20"/>
                    <a:pt x="101" y="19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0" y="24"/>
                    <a:pt x="98" y="24"/>
                    <a:pt x="97" y="25"/>
                  </a:cubicBezTo>
                  <a:cubicBezTo>
                    <a:pt x="95" y="25"/>
                    <a:pt x="94" y="26"/>
                    <a:pt x="93" y="26"/>
                  </a:cubicBezTo>
                  <a:cubicBezTo>
                    <a:pt x="91" y="26"/>
                    <a:pt x="90" y="25"/>
                    <a:pt x="89" y="25"/>
                  </a:cubicBezTo>
                  <a:cubicBezTo>
                    <a:pt x="88" y="25"/>
                    <a:pt x="86" y="24"/>
                    <a:pt x="85" y="23"/>
                  </a:cubicBezTo>
                  <a:cubicBezTo>
                    <a:pt x="84" y="22"/>
                    <a:pt x="82" y="21"/>
                    <a:pt x="81" y="19"/>
                  </a:cubicBezTo>
                  <a:cubicBezTo>
                    <a:pt x="80" y="17"/>
                    <a:pt x="80" y="15"/>
                    <a:pt x="80" y="13"/>
                  </a:cubicBezTo>
                  <a:cubicBezTo>
                    <a:pt x="80" y="11"/>
                    <a:pt x="80" y="9"/>
                    <a:pt x="81" y="8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3"/>
                    <a:pt x="86" y="2"/>
                    <a:pt x="88" y="1"/>
                  </a:cubicBezTo>
                  <a:cubicBezTo>
                    <a:pt x="89" y="1"/>
                    <a:pt x="91" y="0"/>
                    <a:pt x="93" y="0"/>
                  </a:cubicBezTo>
                  <a:cubicBezTo>
                    <a:pt x="94" y="0"/>
                    <a:pt x="96" y="0"/>
                    <a:pt x="97" y="1"/>
                  </a:cubicBezTo>
                  <a:cubicBezTo>
                    <a:pt x="98" y="1"/>
                    <a:pt x="99" y="2"/>
                    <a:pt x="101" y="3"/>
                  </a:cubicBezTo>
                  <a:cubicBezTo>
                    <a:pt x="101" y="7"/>
                    <a:pt x="101" y="7"/>
                    <a:pt x="101" y="7"/>
                  </a:cubicBezTo>
                  <a:close/>
                  <a:moveTo>
                    <a:pt x="113" y="6"/>
                  </a:moveTo>
                  <a:cubicBezTo>
                    <a:pt x="109" y="15"/>
                    <a:pt x="109" y="15"/>
                    <a:pt x="109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113" y="0"/>
                  </a:moveTo>
                  <a:cubicBezTo>
                    <a:pt x="124" y="25"/>
                    <a:pt x="124" y="25"/>
                    <a:pt x="124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13" y="0"/>
                    <a:pt x="113" y="0"/>
                    <a:pt x="113" y="0"/>
                  </a:cubicBezTo>
                  <a:close/>
                  <a:moveTo>
                    <a:pt x="127" y="25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5"/>
                    <a:pt x="139" y="25"/>
                    <a:pt x="139" y="25"/>
                  </a:cubicBezTo>
                  <a:lnTo>
                    <a:pt x="127" y="25"/>
                  </a:ln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3"/>
            <p:cNvSpPr>
              <a:spLocks noEditPoints="1"/>
            </p:cNvSpPr>
            <p:nvPr/>
          </p:nvSpPr>
          <p:spPr bwMode="auto">
            <a:xfrm>
              <a:off x="8285291" y="1826749"/>
              <a:ext cx="155269" cy="82810"/>
            </a:xfrm>
            <a:custGeom>
              <a:avLst/>
              <a:gdLst>
                <a:gd name="T0" fmla="*/ 0 w 32"/>
                <a:gd name="T1" fmla="*/ 0 h 17"/>
                <a:gd name="T2" fmla="*/ 2 w 32"/>
                <a:gd name="T3" fmla="*/ 14 h 17"/>
                <a:gd name="T4" fmla="*/ 5 w 32"/>
                <a:gd name="T5" fmla="*/ 10 h 17"/>
                <a:gd name="T6" fmla="*/ 8 w 32"/>
                <a:gd name="T7" fmla="*/ 13 h 17"/>
                <a:gd name="T8" fmla="*/ 11 w 32"/>
                <a:gd name="T9" fmla="*/ 10 h 17"/>
                <a:gd name="T10" fmla="*/ 8 w 32"/>
                <a:gd name="T11" fmla="*/ 7 h 17"/>
                <a:gd name="T12" fmla="*/ 5 w 32"/>
                <a:gd name="T13" fmla="*/ 10 h 17"/>
                <a:gd name="T14" fmla="*/ 4 w 32"/>
                <a:gd name="T15" fmla="*/ 8 h 17"/>
                <a:gd name="T16" fmla="*/ 6 w 32"/>
                <a:gd name="T17" fmla="*/ 6 h 17"/>
                <a:gd name="T18" fmla="*/ 10 w 32"/>
                <a:gd name="T19" fmla="*/ 6 h 17"/>
                <a:gd name="T20" fmla="*/ 12 w 32"/>
                <a:gd name="T21" fmla="*/ 8 h 17"/>
                <a:gd name="T22" fmla="*/ 12 w 32"/>
                <a:gd name="T23" fmla="*/ 11 h 17"/>
                <a:gd name="T24" fmla="*/ 10 w 32"/>
                <a:gd name="T25" fmla="*/ 14 h 17"/>
                <a:gd name="T26" fmla="*/ 6 w 32"/>
                <a:gd name="T27" fmla="*/ 14 h 17"/>
                <a:gd name="T28" fmla="*/ 4 w 32"/>
                <a:gd name="T29" fmla="*/ 11 h 17"/>
                <a:gd name="T30" fmla="*/ 20 w 32"/>
                <a:gd name="T31" fmla="*/ 10 h 17"/>
                <a:gd name="T32" fmla="*/ 18 w 32"/>
                <a:gd name="T33" fmla="*/ 7 h 17"/>
                <a:gd name="T34" fmla="*/ 15 w 32"/>
                <a:gd name="T35" fmla="*/ 10 h 17"/>
                <a:gd name="T36" fmla="*/ 18 w 32"/>
                <a:gd name="T37" fmla="*/ 13 h 17"/>
                <a:gd name="T38" fmla="*/ 20 w 32"/>
                <a:gd name="T39" fmla="*/ 10 h 17"/>
                <a:gd name="T40" fmla="*/ 22 w 32"/>
                <a:gd name="T41" fmla="*/ 14 h 17"/>
                <a:gd name="T42" fmla="*/ 21 w 32"/>
                <a:gd name="T43" fmla="*/ 16 h 17"/>
                <a:gd name="T44" fmla="*/ 18 w 32"/>
                <a:gd name="T45" fmla="*/ 17 h 17"/>
                <a:gd name="T46" fmla="*/ 14 w 32"/>
                <a:gd name="T47" fmla="*/ 14 h 17"/>
                <a:gd name="T48" fmla="*/ 16 w 32"/>
                <a:gd name="T49" fmla="*/ 14 h 17"/>
                <a:gd name="T50" fmla="*/ 18 w 32"/>
                <a:gd name="T51" fmla="*/ 16 h 17"/>
                <a:gd name="T52" fmla="*/ 20 w 32"/>
                <a:gd name="T53" fmla="*/ 15 h 17"/>
                <a:gd name="T54" fmla="*/ 20 w 32"/>
                <a:gd name="T55" fmla="*/ 14 h 17"/>
                <a:gd name="T56" fmla="*/ 20 w 32"/>
                <a:gd name="T57" fmla="*/ 12 h 17"/>
                <a:gd name="T58" fmla="*/ 18 w 32"/>
                <a:gd name="T59" fmla="*/ 14 h 17"/>
                <a:gd name="T60" fmla="*/ 14 w 32"/>
                <a:gd name="T61" fmla="*/ 10 h 17"/>
                <a:gd name="T62" fmla="*/ 18 w 32"/>
                <a:gd name="T63" fmla="*/ 6 h 17"/>
                <a:gd name="T64" fmla="*/ 20 w 32"/>
                <a:gd name="T65" fmla="*/ 7 h 17"/>
                <a:gd name="T66" fmla="*/ 22 w 32"/>
                <a:gd name="T67" fmla="*/ 6 h 17"/>
                <a:gd name="T68" fmla="*/ 26 w 32"/>
                <a:gd name="T69" fmla="*/ 12 h 17"/>
                <a:gd name="T70" fmla="*/ 30 w 32"/>
                <a:gd name="T71" fmla="*/ 12 h 17"/>
                <a:gd name="T72" fmla="*/ 30 w 32"/>
                <a:gd name="T73" fmla="*/ 8 h 17"/>
                <a:gd name="T74" fmla="*/ 26 w 32"/>
                <a:gd name="T75" fmla="*/ 8 h 17"/>
                <a:gd name="T76" fmla="*/ 24 w 32"/>
                <a:gd name="T77" fmla="*/ 10 h 17"/>
                <a:gd name="T78" fmla="*/ 25 w 32"/>
                <a:gd name="T79" fmla="*/ 7 h 17"/>
                <a:gd name="T80" fmla="*/ 28 w 32"/>
                <a:gd name="T81" fmla="*/ 6 h 17"/>
                <a:gd name="T82" fmla="*/ 31 w 32"/>
                <a:gd name="T83" fmla="*/ 7 h 17"/>
                <a:gd name="T84" fmla="*/ 32 w 32"/>
                <a:gd name="T85" fmla="*/ 10 h 17"/>
                <a:gd name="T86" fmla="*/ 31 w 32"/>
                <a:gd name="T87" fmla="*/ 13 h 17"/>
                <a:gd name="T88" fmla="*/ 28 w 32"/>
                <a:gd name="T89" fmla="*/ 14 h 17"/>
                <a:gd name="T90" fmla="*/ 25 w 32"/>
                <a:gd name="T91" fmla="*/ 13 h 17"/>
                <a:gd name="T92" fmla="*/ 24 w 32"/>
                <a:gd name="T9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" h="17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  <a:moveTo>
                    <a:pt x="5" y="10"/>
                  </a:moveTo>
                  <a:cubicBezTo>
                    <a:pt x="5" y="11"/>
                    <a:pt x="6" y="11"/>
                    <a:pt x="6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8"/>
                    <a:pt x="5" y="9"/>
                    <a:pt x="5" y="10"/>
                  </a:cubicBezTo>
                  <a:close/>
                  <a:moveTo>
                    <a:pt x="4" y="10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lose/>
                  <a:moveTo>
                    <a:pt x="20" y="10"/>
                  </a:moveTo>
                  <a:cubicBezTo>
                    <a:pt x="20" y="9"/>
                    <a:pt x="20" y="8"/>
                    <a:pt x="20" y="8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9" y="13"/>
                    <a:pt x="19" y="12"/>
                    <a:pt x="20" y="12"/>
                  </a:cubicBezTo>
                  <a:cubicBezTo>
                    <a:pt x="20" y="11"/>
                    <a:pt x="20" y="11"/>
                    <a:pt x="20" y="10"/>
                  </a:cubicBezTo>
                  <a:close/>
                  <a:moveTo>
                    <a:pt x="22" y="6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4" y="8"/>
                    <a:pt x="14" y="7"/>
                    <a:pt x="15" y="7"/>
                  </a:cubicBezTo>
                  <a:cubicBezTo>
                    <a:pt x="16" y="6"/>
                    <a:pt x="16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6" y="12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2"/>
                    <a:pt x="30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8"/>
                  </a:cubicBezTo>
                  <a:cubicBezTo>
                    <a:pt x="30" y="7"/>
                    <a:pt x="29" y="7"/>
                    <a:pt x="28" y="7"/>
                  </a:cubicBezTo>
                  <a:cubicBezTo>
                    <a:pt x="27" y="7"/>
                    <a:pt x="27" y="7"/>
                    <a:pt x="26" y="8"/>
                  </a:cubicBezTo>
                  <a:cubicBezTo>
                    <a:pt x="25" y="8"/>
                    <a:pt x="25" y="9"/>
                    <a:pt x="25" y="10"/>
                  </a:cubicBezTo>
                  <a:close/>
                  <a:moveTo>
                    <a:pt x="24" y="10"/>
                  </a:move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5" y="7"/>
                    <a:pt x="25" y="7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1" y="6"/>
                    <a:pt x="31" y="7"/>
                  </a:cubicBezTo>
                  <a:cubicBezTo>
                    <a:pt x="31" y="7"/>
                    <a:pt x="32" y="8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2" y="12"/>
                    <a:pt x="31" y="12"/>
                    <a:pt x="31" y="13"/>
                  </a:cubicBezTo>
                  <a:cubicBezTo>
                    <a:pt x="31" y="13"/>
                    <a:pt x="30" y="13"/>
                    <a:pt x="30" y="14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2"/>
                    <a:pt x="24" y="12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14"/>
            <p:cNvSpPr>
              <a:spLocks noChangeArrowheads="1"/>
            </p:cNvSpPr>
            <p:nvPr/>
          </p:nvSpPr>
          <p:spPr bwMode="auto">
            <a:xfrm>
              <a:off x="8465403" y="1870224"/>
              <a:ext cx="240149" cy="4141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Rectangle 115"/>
            <p:cNvSpPr>
              <a:spLocks noChangeArrowheads="1"/>
            </p:cNvSpPr>
            <p:nvPr/>
          </p:nvSpPr>
          <p:spPr bwMode="auto">
            <a:xfrm>
              <a:off x="8020299" y="1870224"/>
              <a:ext cx="240149" cy="2070"/>
            </a:xfrm>
            <a:prstGeom prst="rect">
              <a:avLst/>
            </a:pr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432063" y="297256"/>
            <a:ext cx="1100620" cy="1166488"/>
            <a:chOff x="5853113" y="2658653"/>
            <a:chExt cx="822325" cy="8715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2" name="Oval 107"/>
            <p:cNvSpPr>
              <a:spLocks noChangeArrowheads="1"/>
            </p:cNvSpPr>
            <p:nvPr/>
          </p:nvSpPr>
          <p:spPr bwMode="auto">
            <a:xfrm>
              <a:off x="6132513" y="2658653"/>
              <a:ext cx="255588" cy="260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08"/>
            <p:cNvSpPr>
              <a:spLocks noChangeArrowheads="1"/>
            </p:cNvSpPr>
            <p:nvPr/>
          </p:nvSpPr>
          <p:spPr bwMode="auto">
            <a:xfrm>
              <a:off x="6400800" y="2803115"/>
              <a:ext cx="239713" cy="239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09"/>
            <p:cNvSpPr>
              <a:spLocks noChangeArrowheads="1"/>
            </p:cNvSpPr>
            <p:nvPr/>
          </p:nvSpPr>
          <p:spPr bwMode="auto">
            <a:xfrm>
              <a:off x="6470650" y="3079340"/>
              <a:ext cx="204788" cy="2063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10"/>
            <p:cNvSpPr>
              <a:spLocks noChangeArrowheads="1"/>
            </p:cNvSpPr>
            <p:nvPr/>
          </p:nvSpPr>
          <p:spPr bwMode="auto">
            <a:xfrm>
              <a:off x="6362700" y="3282540"/>
              <a:ext cx="18097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111"/>
            <p:cNvSpPr>
              <a:spLocks noChangeArrowheads="1"/>
            </p:cNvSpPr>
            <p:nvPr/>
          </p:nvSpPr>
          <p:spPr bwMode="auto">
            <a:xfrm>
              <a:off x="6176963" y="3361915"/>
              <a:ext cx="168275" cy="168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12"/>
            <p:cNvSpPr>
              <a:spLocks noChangeArrowheads="1"/>
            </p:cNvSpPr>
            <p:nvPr/>
          </p:nvSpPr>
          <p:spPr bwMode="auto">
            <a:xfrm>
              <a:off x="6000750" y="3323815"/>
              <a:ext cx="146050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113"/>
            <p:cNvSpPr>
              <a:spLocks noChangeArrowheads="1"/>
            </p:cNvSpPr>
            <p:nvPr/>
          </p:nvSpPr>
          <p:spPr bwMode="auto">
            <a:xfrm>
              <a:off x="5886450" y="3204753"/>
              <a:ext cx="139700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14"/>
            <p:cNvSpPr>
              <a:spLocks noChangeArrowheads="1"/>
            </p:cNvSpPr>
            <p:nvPr/>
          </p:nvSpPr>
          <p:spPr bwMode="auto">
            <a:xfrm>
              <a:off x="5853113" y="3055528"/>
              <a:ext cx="122238" cy="1222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115"/>
            <p:cNvSpPr>
              <a:spLocks noChangeArrowheads="1"/>
            </p:cNvSpPr>
            <p:nvPr/>
          </p:nvSpPr>
          <p:spPr bwMode="auto">
            <a:xfrm>
              <a:off x="5891213" y="2933290"/>
              <a:ext cx="101600" cy="1031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116"/>
            <p:cNvSpPr>
              <a:spLocks noChangeArrowheads="1"/>
            </p:cNvSpPr>
            <p:nvPr/>
          </p:nvSpPr>
          <p:spPr bwMode="auto">
            <a:xfrm>
              <a:off x="5965825" y="2841215"/>
              <a:ext cx="80963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17"/>
            <p:cNvSpPr>
              <a:spLocks noChangeArrowheads="1"/>
            </p:cNvSpPr>
            <p:nvPr/>
          </p:nvSpPr>
          <p:spPr bwMode="auto">
            <a:xfrm>
              <a:off x="6048375" y="2798353"/>
              <a:ext cx="53975" cy="539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文本框 132"/>
          <p:cNvSpPr txBox="1"/>
          <p:nvPr/>
        </p:nvSpPr>
        <p:spPr>
          <a:xfrm>
            <a:off x="1729625" y="545178"/>
            <a:ext cx="391645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品管圈圈徽大全</a:t>
            </a:r>
          </a:p>
        </p:txBody>
      </p:sp>
      <p:grpSp>
        <p:nvGrpSpPr>
          <p:cNvPr id="134" name="组合 133"/>
          <p:cNvGrpSpPr/>
          <p:nvPr/>
        </p:nvGrpSpPr>
        <p:grpSpPr>
          <a:xfrm>
            <a:off x="5642397" y="1716436"/>
            <a:ext cx="985252" cy="1126995"/>
            <a:chOff x="2220284" y="894360"/>
            <a:chExt cx="822325" cy="866776"/>
          </a:xfrm>
        </p:grpSpPr>
        <p:sp>
          <p:nvSpPr>
            <p:cNvPr id="135" name="Freeform 5"/>
            <p:cNvSpPr>
              <a:spLocks/>
            </p:cNvSpPr>
            <p:nvPr/>
          </p:nvSpPr>
          <p:spPr bwMode="auto">
            <a:xfrm>
              <a:off x="2229809" y="1146773"/>
              <a:ext cx="376238" cy="393700"/>
            </a:xfrm>
            <a:custGeom>
              <a:avLst/>
              <a:gdLst>
                <a:gd name="T0" fmla="*/ 25 w 207"/>
                <a:gd name="T1" fmla="*/ 0 h 216"/>
                <a:gd name="T2" fmla="*/ 207 w 207"/>
                <a:gd name="T3" fmla="*/ 159 h 216"/>
                <a:gd name="T4" fmla="*/ 92 w 207"/>
                <a:gd name="T5" fmla="*/ 216 h 216"/>
                <a:gd name="T6" fmla="*/ 8 w 207"/>
                <a:gd name="T7" fmla="*/ 117 h 216"/>
                <a:gd name="T8" fmla="*/ 25 w 207"/>
                <a:gd name="T9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16">
                  <a:moveTo>
                    <a:pt x="25" y="0"/>
                  </a:moveTo>
                  <a:cubicBezTo>
                    <a:pt x="207" y="159"/>
                    <a:pt x="207" y="159"/>
                    <a:pt x="207" y="159"/>
                  </a:cubicBezTo>
                  <a:cubicBezTo>
                    <a:pt x="168" y="178"/>
                    <a:pt x="130" y="197"/>
                    <a:pt x="92" y="216"/>
                  </a:cubicBezTo>
                  <a:cubicBezTo>
                    <a:pt x="113" y="135"/>
                    <a:pt x="5" y="120"/>
                    <a:pt x="8" y="117"/>
                  </a:cubicBezTo>
                  <a:cubicBezTo>
                    <a:pt x="80" y="61"/>
                    <a:pt x="0" y="8"/>
                    <a:pt x="25" y="0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6"/>
            <p:cNvSpPr>
              <a:spLocks/>
            </p:cNvSpPr>
            <p:nvPr/>
          </p:nvSpPr>
          <p:spPr bwMode="auto">
            <a:xfrm>
              <a:off x="2285372" y="894360"/>
              <a:ext cx="336550" cy="514350"/>
            </a:xfrm>
            <a:custGeom>
              <a:avLst/>
              <a:gdLst>
                <a:gd name="T0" fmla="*/ 60 w 185"/>
                <a:gd name="T1" fmla="*/ 63 h 283"/>
                <a:gd name="T2" fmla="*/ 185 w 185"/>
                <a:gd name="T3" fmla="*/ 3 h 283"/>
                <a:gd name="T4" fmla="*/ 185 w 185"/>
                <a:gd name="T5" fmla="*/ 283 h 283"/>
                <a:gd name="T6" fmla="*/ 0 w 185"/>
                <a:gd name="T7" fmla="*/ 133 h 283"/>
                <a:gd name="T8" fmla="*/ 60 w 185"/>
                <a:gd name="T9" fmla="*/ 6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83">
                  <a:moveTo>
                    <a:pt x="60" y="63"/>
                  </a:moveTo>
                  <a:cubicBezTo>
                    <a:pt x="164" y="84"/>
                    <a:pt x="167" y="0"/>
                    <a:pt x="185" y="3"/>
                  </a:cubicBezTo>
                  <a:cubicBezTo>
                    <a:pt x="185" y="283"/>
                    <a:pt x="185" y="283"/>
                    <a:pt x="185" y="283"/>
                  </a:cubicBezTo>
                  <a:cubicBezTo>
                    <a:pt x="122" y="233"/>
                    <a:pt x="63" y="184"/>
                    <a:pt x="0" y="133"/>
                  </a:cubicBezTo>
                  <a:cubicBezTo>
                    <a:pt x="4" y="116"/>
                    <a:pt x="77" y="154"/>
                    <a:pt x="60" y="63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"/>
            <p:cNvSpPr>
              <a:spLocks/>
            </p:cNvSpPr>
            <p:nvPr/>
          </p:nvSpPr>
          <p:spPr bwMode="auto">
            <a:xfrm>
              <a:off x="2634622" y="894360"/>
              <a:ext cx="346075" cy="515938"/>
            </a:xfrm>
            <a:custGeom>
              <a:avLst/>
              <a:gdLst>
                <a:gd name="T0" fmla="*/ 126 w 190"/>
                <a:gd name="T1" fmla="*/ 58 h 284"/>
                <a:gd name="T2" fmla="*/ 0 w 190"/>
                <a:gd name="T3" fmla="*/ 3 h 284"/>
                <a:gd name="T4" fmla="*/ 7 w 190"/>
                <a:gd name="T5" fmla="*/ 284 h 284"/>
                <a:gd name="T6" fmla="*/ 190 w 190"/>
                <a:gd name="T7" fmla="*/ 119 h 284"/>
                <a:gd name="T8" fmla="*/ 126 w 190"/>
                <a:gd name="T9" fmla="*/ 5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284">
                  <a:moveTo>
                    <a:pt x="126" y="58"/>
                  </a:moveTo>
                  <a:cubicBezTo>
                    <a:pt x="37" y="86"/>
                    <a:pt x="17" y="0"/>
                    <a:pt x="0" y="3"/>
                  </a:cubicBezTo>
                  <a:cubicBezTo>
                    <a:pt x="7" y="284"/>
                    <a:pt x="7" y="284"/>
                    <a:pt x="7" y="284"/>
                  </a:cubicBezTo>
                  <a:cubicBezTo>
                    <a:pt x="67" y="231"/>
                    <a:pt x="130" y="173"/>
                    <a:pt x="190" y="119"/>
                  </a:cubicBezTo>
                  <a:cubicBezTo>
                    <a:pt x="187" y="103"/>
                    <a:pt x="110" y="150"/>
                    <a:pt x="126" y="58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"/>
            <p:cNvSpPr>
              <a:spLocks/>
            </p:cNvSpPr>
            <p:nvPr/>
          </p:nvSpPr>
          <p:spPr bwMode="auto">
            <a:xfrm>
              <a:off x="2688597" y="1132485"/>
              <a:ext cx="333375" cy="403225"/>
            </a:xfrm>
            <a:custGeom>
              <a:avLst/>
              <a:gdLst>
                <a:gd name="T0" fmla="*/ 168 w 183"/>
                <a:gd name="T1" fmla="*/ 0 h 222"/>
                <a:gd name="T2" fmla="*/ 0 w 183"/>
                <a:gd name="T3" fmla="*/ 167 h 222"/>
                <a:gd name="T4" fmla="*/ 119 w 183"/>
                <a:gd name="T5" fmla="*/ 222 h 222"/>
                <a:gd name="T6" fmla="*/ 183 w 183"/>
                <a:gd name="T7" fmla="*/ 117 h 222"/>
                <a:gd name="T8" fmla="*/ 168 w 183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222">
                  <a:moveTo>
                    <a:pt x="168" y="0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38" y="182"/>
                    <a:pt x="81" y="207"/>
                    <a:pt x="119" y="222"/>
                  </a:cubicBezTo>
                  <a:cubicBezTo>
                    <a:pt x="82" y="150"/>
                    <a:pt x="183" y="118"/>
                    <a:pt x="183" y="117"/>
                  </a:cubicBezTo>
                  <a:cubicBezTo>
                    <a:pt x="113" y="71"/>
                    <a:pt x="179" y="8"/>
                    <a:pt x="168" y="0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"/>
            <p:cNvSpPr>
              <a:spLocks noEditPoints="1"/>
            </p:cNvSpPr>
            <p:nvPr/>
          </p:nvSpPr>
          <p:spPr bwMode="auto">
            <a:xfrm>
              <a:off x="2474284" y="1448398"/>
              <a:ext cx="365125" cy="188913"/>
            </a:xfrm>
            <a:custGeom>
              <a:avLst/>
              <a:gdLst>
                <a:gd name="T0" fmla="*/ 114 w 201"/>
                <a:gd name="T1" fmla="*/ 18 h 104"/>
                <a:gd name="T2" fmla="*/ 101 w 201"/>
                <a:gd name="T3" fmla="*/ 1 h 104"/>
                <a:gd name="T4" fmla="*/ 77 w 201"/>
                <a:gd name="T5" fmla="*/ 14 h 104"/>
                <a:gd name="T6" fmla="*/ 7 w 201"/>
                <a:gd name="T7" fmla="*/ 52 h 104"/>
                <a:gd name="T8" fmla="*/ 43 w 201"/>
                <a:gd name="T9" fmla="*/ 101 h 104"/>
                <a:gd name="T10" fmla="*/ 88 w 201"/>
                <a:gd name="T11" fmla="*/ 89 h 104"/>
                <a:gd name="T12" fmla="*/ 118 w 201"/>
                <a:gd name="T13" fmla="*/ 32 h 104"/>
                <a:gd name="T14" fmla="*/ 165 w 201"/>
                <a:gd name="T15" fmla="*/ 50 h 104"/>
                <a:gd name="T16" fmla="*/ 192 w 201"/>
                <a:gd name="T17" fmla="*/ 65 h 104"/>
                <a:gd name="T18" fmla="*/ 187 w 201"/>
                <a:gd name="T19" fmla="*/ 42 h 104"/>
                <a:gd name="T20" fmla="*/ 114 w 201"/>
                <a:gd name="T21" fmla="*/ 18 h 104"/>
                <a:gd name="T22" fmla="*/ 28 w 201"/>
                <a:gd name="T23" fmla="*/ 69 h 104"/>
                <a:gd name="T24" fmla="*/ 28 w 201"/>
                <a:gd name="T25" fmla="*/ 69 h 104"/>
                <a:gd name="T26" fmla="*/ 46 w 201"/>
                <a:gd name="T27" fmla="*/ 32 h 104"/>
                <a:gd name="T28" fmla="*/ 63 w 201"/>
                <a:gd name="T29" fmla="*/ 25 h 104"/>
                <a:gd name="T30" fmla="*/ 58 w 201"/>
                <a:gd name="T31" fmla="*/ 72 h 104"/>
                <a:gd name="T32" fmla="*/ 28 w 201"/>
                <a:gd name="T33" fmla="*/ 6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1" h="104">
                  <a:moveTo>
                    <a:pt x="114" y="18"/>
                  </a:moveTo>
                  <a:cubicBezTo>
                    <a:pt x="106" y="16"/>
                    <a:pt x="107" y="2"/>
                    <a:pt x="101" y="1"/>
                  </a:cubicBezTo>
                  <a:cubicBezTo>
                    <a:pt x="91" y="0"/>
                    <a:pt x="81" y="14"/>
                    <a:pt x="77" y="14"/>
                  </a:cubicBezTo>
                  <a:cubicBezTo>
                    <a:pt x="25" y="17"/>
                    <a:pt x="10" y="36"/>
                    <a:pt x="7" y="52"/>
                  </a:cubicBezTo>
                  <a:cubicBezTo>
                    <a:pt x="0" y="77"/>
                    <a:pt x="20" y="97"/>
                    <a:pt x="43" y="101"/>
                  </a:cubicBezTo>
                  <a:cubicBezTo>
                    <a:pt x="59" y="104"/>
                    <a:pt x="76" y="102"/>
                    <a:pt x="88" y="89"/>
                  </a:cubicBezTo>
                  <a:cubicBezTo>
                    <a:pt x="100" y="77"/>
                    <a:pt x="100" y="35"/>
                    <a:pt x="118" y="32"/>
                  </a:cubicBezTo>
                  <a:cubicBezTo>
                    <a:pt x="134" y="30"/>
                    <a:pt x="153" y="39"/>
                    <a:pt x="165" y="50"/>
                  </a:cubicBezTo>
                  <a:cubicBezTo>
                    <a:pt x="172" y="55"/>
                    <a:pt x="182" y="72"/>
                    <a:pt x="192" y="65"/>
                  </a:cubicBezTo>
                  <a:cubicBezTo>
                    <a:pt x="201" y="59"/>
                    <a:pt x="193" y="47"/>
                    <a:pt x="187" y="42"/>
                  </a:cubicBezTo>
                  <a:cubicBezTo>
                    <a:pt x="170" y="26"/>
                    <a:pt x="137" y="21"/>
                    <a:pt x="114" y="18"/>
                  </a:cubicBezTo>
                  <a:close/>
                  <a:moveTo>
                    <a:pt x="28" y="69"/>
                  </a:moveTo>
                  <a:cubicBezTo>
                    <a:pt x="28" y="69"/>
                    <a:pt x="28" y="69"/>
                    <a:pt x="28" y="69"/>
                  </a:cubicBezTo>
                  <a:cubicBezTo>
                    <a:pt x="21" y="57"/>
                    <a:pt x="37" y="39"/>
                    <a:pt x="46" y="32"/>
                  </a:cubicBezTo>
                  <a:cubicBezTo>
                    <a:pt x="51" y="28"/>
                    <a:pt x="57" y="25"/>
                    <a:pt x="63" y="25"/>
                  </a:cubicBezTo>
                  <a:cubicBezTo>
                    <a:pt x="99" y="22"/>
                    <a:pt x="79" y="65"/>
                    <a:pt x="58" y="72"/>
                  </a:cubicBezTo>
                  <a:cubicBezTo>
                    <a:pt x="50" y="76"/>
                    <a:pt x="34" y="78"/>
                    <a:pt x="28" y="69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10"/>
            <p:cNvSpPr>
              <a:spLocks noChangeArrowheads="1"/>
            </p:cNvSpPr>
            <p:nvPr/>
          </p:nvSpPr>
          <p:spPr bwMode="auto">
            <a:xfrm>
              <a:off x="2220284" y="1623023"/>
              <a:ext cx="822325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900">
                  <a:solidFill>
                    <a:srgbClr val="A4A51D"/>
                  </a:solidFill>
                  <a:latin typeface="IrisUPC" panose="020B0604020202020204" pitchFamily="34" charset="-34"/>
                </a:rPr>
                <a:t>Medical New Generation</a:t>
              </a:r>
              <a:endParaRPr lang="zh-CN" altLang="zh-CN"/>
            </a:p>
          </p:txBody>
        </p:sp>
        <p:sp>
          <p:nvSpPr>
            <p:cNvPr id="141" name="Rectangle 11"/>
            <p:cNvSpPr>
              <a:spLocks noChangeArrowheads="1"/>
            </p:cNvSpPr>
            <p:nvPr/>
          </p:nvSpPr>
          <p:spPr bwMode="auto">
            <a:xfrm>
              <a:off x="2660022" y="1129310"/>
              <a:ext cx="120650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Rectangle 12"/>
            <p:cNvSpPr>
              <a:spLocks noChangeArrowheads="1"/>
            </p:cNvSpPr>
            <p:nvPr/>
          </p:nvSpPr>
          <p:spPr bwMode="auto">
            <a:xfrm>
              <a:off x="2706059" y="1083273"/>
              <a:ext cx="28575" cy="120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7088787" y="1757692"/>
            <a:ext cx="982800" cy="1018394"/>
            <a:chOff x="2255209" y="2288185"/>
            <a:chExt cx="823913" cy="728663"/>
          </a:xfrm>
        </p:grpSpPr>
        <p:grpSp>
          <p:nvGrpSpPr>
            <p:cNvPr id="144" name="组合 143"/>
            <p:cNvGrpSpPr/>
            <p:nvPr/>
          </p:nvGrpSpPr>
          <p:grpSpPr>
            <a:xfrm>
              <a:off x="2258384" y="2950173"/>
              <a:ext cx="793750" cy="66675"/>
              <a:chOff x="2258384" y="2950173"/>
              <a:chExt cx="793750" cy="66675"/>
            </a:xfrm>
          </p:grpSpPr>
          <p:sp>
            <p:nvSpPr>
              <p:cNvPr id="340" name="Freeform 13"/>
              <p:cNvSpPr>
                <a:spLocks/>
              </p:cNvSpPr>
              <p:nvPr/>
            </p:nvSpPr>
            <p:spPr bwMode="auto">
              <a:xfrm>
                <a:off x="2263147" y="2967635"/>
                <a:ext cx="9525" cy="33338"/>
              </a:xfrm>
              <a:custGeom>
                <a:avLst/>
                <a:gdLst>
                  <a:gd name="T0" fmla="*/ 3 w 6"/>
                  <a:gd name="T1" fmla="*/ 0 h 21"/>
                  <a:gd name="T2" fmla="*/ 6 w 6"/>
                  <a:gd name="T3" fmla="*/ 3 h 21"/>
                  <a:gd name="T4" fmla="*/ 4 w 6"/>
                  <a:gd name="T5" fmla="*/ 21 h 21"/>
                  <a:gd name="T6" fmla="*/ 0 w 6"/>
                  <a:gd name="T7" fmla="*/ 18 h 21"/>
                  <a:gd name="T8" fmla="*/ 3 w 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1">
                    <a:moveTo>
                      <a:pt x="3" y="0"/>
                    </a:moveTo>
                    <a:lnTo>
                      <a:pt x="6" y="3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59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4"/>
              <p:cNvSpPr>
                <a:spLocks/>
              </p:cNvSpPr>
              <p:nvPr/>
            </p:nvSpPr>
            <p:spPr bwMode="auto">
              <a:xfrm>
                <a:off x="2267909" y="2967635"/>
                <a:ext cx="9525" cy="14288"/>
              </a:xfrm>
              <a:custGeom>
                <a:avLst/>
                <a:gdLst>
                  <a:gd name="T0" fmla="*/ 0 w 6"/>
                  <a:gd name="T1" fmla="*/ 0 h 8"/>
                  <a:gd name="T2" fmla="*/ 3 w 6"/>
                  <a:gd name="T3" fmla="*/ 3 h 8"/>
                  <a:gd name="T4" fmla="*/ 6 w 6"/>
                  <a:gd name="T5" fmla="*/ 8 h 8"/>
                  <a:gd name="T6" fmla="*/ 3 w 6"/>
                  <a:gd name="T7" fmla="*/ 5 h 8"/>
                  <a:gd name="T8" fmla="*/ 0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5" y="6"/>
                      <a:pt x="6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788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5"/>
              <p:cNvSpPr>
                <a:spLocks/>
              </p:cNvSpPr>
              <p:nvPr/>
            </p:nvSpPr>
            <p:spPr bwMode="auto">
              <a:xfrm>
                <a:off x="2267909" y="2954935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3 w 9"/>
                  <a:gd name="T3" fmla="*/ 3 h 15"/>
                  <a:gd name="T4" fmla="*/ 9 w 9"/>
                  <a:gd name="T5" fmla="*/ 15 h 15"/>
                  <a:gd name="T6" fmla="*/ 6 w 9"/>
                  <a:gd name="T7" fmla="*/ 12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lnTo>
                      <a:pt x="3" y="3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6"/>
              <p:cNvSpPr>
                <a:spLocks/>
              </p:cNvSpPr>
              <p:nvPr/>
            </p:nvSpPr>
            <p:spPr bwMode="auto">
              <a:xfrm>
                <a:off x="2277434" y="2973985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3 h 6"/>
                  <a:gd name="T4" fmla="*/ 6 w 6"/>
                  <a:gd name="T5" fmla="*/ 6 h 6"/>
                  <a:gd name="T6" fmla="*/ 3 w 6"/>
                  <a:gd name="T7" fmla="*/ 3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3" y="3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7"/>
              <p:cNvSpPr>
                <a:spLocks/>
              </p:cNvSpPr>
              <p:nvPr/>
            </p:nvSpPr>
            <p:spPr bwMode="auto">
              <a:xfrm>
                <a:off x="2272672" y="2959698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3 w 9"/>
                  <a:gd name="T3" fmla="*/ 2 h 15"/>
                  <a:gd name="T4" fmla="*/ 9 w 9"/>
                  <a:gd name="T5" fmla="*/ 15 h 15"/>
                  <a:gd name="T6" fmla="*/ 6 w 9"/>
                  <a:gd name="T7" fmla="*/ 12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lnTo>
                      <a:pt x="3" y="2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8"/>
              <p:cNvSpPr>
                <a:spLocks/>
              </p:cNvSpPr>
              <p:nvPr/>
            </p:nvSpPr>
            <p:spPr bwMode="auto">
              <a:xfrm>
                <a:off x="2277434" y="2973985"/>
                <a:ext cx="15875" cy="25400"/>
              </a:xfrm>
              <a:custGeom>
                <a:avLst/>
                <a:gdLst>
                  <a:gd name="T0" fmla="*/ 0 w 8"/>
                  <a:gd name="T1" fmla="*/ 0 h 14"/>
                  <a:gd name="T2" fmla="*/ 2 w 8"/>
                  <a:gd name="T3" fmla="*/ 2 h 14"/>
                  <a:gd name="T4" fmla="*/ 8 w 8"/>
                  <a:gd name="T5" fmla="*/ 14 h 14"/>
                  <a:gd name="T6" fmla="*/ 6 w 8"/>
                  <a:gd name="T7" fmla="*/ 11 h 14"/>
                  <a:gd name="T8" fmla="*/ 0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6"/>
                      <a:pt x="6" y="10"/>
                      <a:pt x="8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7"/>
                      <a:pt x="2" y="3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9"/>
              <p:cNvSpPr>
                <a:spLocks/>
              </p:cNvSpPr>
              <p:nvPr/>
            </p:nvSpPr>
            <p:spPr bwMode="auto">
              <a:xfrm>
                <a:off x="2267909" y="2954935"/>
                <a:ext cx="14288" cy="23813"/>
              </a:xfrm>
              <a:custGeom>
                <a:avLst/>
                <a:gdLst>
                  <a:gd name="T0" fmla="*/ 0 w 9"/>
                  <a:gd name="T1" fmla="*/ 0 h 15"/>
                  <a:gd name="T2" fmla="*/ 3 w 9"/>
                  <a:gd name="T3" fmla="*/ 3 h 15"/>
                  <a:gd name="T4" fmla="*/ 9 w 9"/>
                  <a:gd name="T5" fmla="*/ 15 h 15"/>
                  <a:gd name="T6" fmla="*/ 6 w 9"/>
                  <a:gd name="T7" fmla="*/ 12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lnTo>
                      <a:pt x="3" y="3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0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0"/>
              <p:cNvSpPr>
                <a:spLocks/>
              </p:cNvSpPr>
              <p:nvPr/>
            </p:nvSpPr>
            <p:spPr bwMode="auto">
              <a:xfrm>
                <a:off x="2258384" y="3005735"/>
                <a:ext cx="6350" cy="4763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1"/>
              <p:cNvSpPr>
                <a:spLocks/>
              </p:cNvSpPr>
              <p:nvPr/>
            </p:nvSpPr>
            <p:spPr bwMode="auto">
              <a:xfrm>
                <a:off x="2263147" y="299621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3 h 8"/>
                  <a:gd name="T4" fmla="*/ 4 w 4"/>
                  <a:gd name="T5" fmla="*/ 8 h 8"/>
                  <a:gd name="T6" fmla="*/ 0 w 4"/>
                  <a:gd name="T7" fmla="*/ 5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4" y="3"/>
                    </a:lnTo>
                    <a:lnTo>
                      <a:pt x="4" y="8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2"/>
              <p:cNvSpPr>
                <a:spLocks/>
              </p:cNvSpPr>
              <p:nvPr/>
            </p:nvSpPr>
            <p:spPr bwMode="auto">
              <a:xfrm>
                <a:off x="2259972" y="3005735"/>
                <a:ext cx="7938" cy="4763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3 h 3"/>
                  <a:gd name="T4" fmla="*/ 3 w 5"/>
                  <a:gd name="T5" fmla="*/ 3 h 3"/>
                  <a:gd name="T6" fmla="*/ 0 w 5"/>
                  <a:gd name="T7" fmla="*/ 0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A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3"/>
              <p:cNvSpPr>
                <a:spLocks/>
              </p:cNvSpPr>
              <p:nvPr/>
            </p:nvSpPr>
            <p:spPr bwMode="auto">
              <a:xfrm>
                <a:off x="2282197" y="2978748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3 h 6"/>
                  <a:gd name="T4" fmla="*/ 4 w 4"/>
                  <a:gd name="T5" fmla="*/ 6 h 6"/>
                  <a:gd name="T6" fmla="*/ 2 w 4"/>
                  <a:gd name="T7" fmla="*/ 3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7B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4"/>
              <p:cNvSpPr>
                <a:spLocks/>
              </p:cNvSpPr>
              <p:nvPr/>
            </p:nvSpPr>
            <p:spPr bwMode="auto">
              <a:xfrm>
                <a:off x="2261559" y="3005735"/>
                <a:ext cx="7938" cy="4763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3 h 3"/>
                  <a:gd name="T4" fmla="*/ 4 w 5"/>
                  <a:gd name="T5" fmla="*/ 3 h 3"/>
                  <a:gd name="T6" fmla="*/ 0 w 5"/>
                  <a:gd name="T7" fmla="*/ 0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A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5"/>
              <p:cNvSpPr>
                <a:spLocks/>
              </p:cNvSpPr>
              <p:nvPr/>
            </p:nvSpPr>
            <p:spPr bwMode="auto">
              <a:xfrm>
                <a:off x="2263147" y="3004148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6"/>
              <p:cNvSpPr>
                <a:spLocks/>
              </p:cNvSpPr>
              <p:nvPr/>
            </p:nvSpPr>
            <p:spPr bwMode="auto">
              <a:xfrm>
                <a:off x="2263147" y="2996210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3 h 7"/>
                  <a:gd name="T4" fmla="*/ 7 w 7"/>
                  <a:gd name="T5" fmla="*/ 7 h 7"/>
                  <a:gd name="T6" fmla="*/ 4 w 7"/>
                  <a:gd name="T7" fmla="*/ 3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4" y="3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7"/>
              <p:cNvSpPr>
                <a:spLocks/>
              </p:cNvSpPr>
              <p:nvPr/>
            </p:nvSpPr>
            <p:spPr bwMode="auto">
              <a:xfrm>
                <a:off x="2263147" y="2967635"/>
                <a:ext cx="9525" cy="33338"/>
              </a:xfrm>
              <a:custGeom>
                <a:avLst/>
                <a:gdLst>
                  <a:gd name="T0" fmla="*/ 2 w 5"/>
                  <a:gd name="T1" fmla="*/ 0 h 19"/>
                  <a:gd name="T2" fmla="*/ 5 w 5"/>
                  <a:gd name="T3" fmla="*/ 5 h 19"/>
                  <a:gd name="T4" fmla="*/ 3 w 5"/>
                  <a:gd name="T5" fmla="*/ 19 h 19"/>
                  <a:gd name="T6" fmla="*/ 0 w 5"/>
                  <a:gd name="T7" fmla="*/ 16 h 19"/>
                  <a:gd name="T8" fmla="*/ 2 w 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2" y="0"/>
                    </a:moveTo>
                    <a:cubicBezTo>
                      <a:pt x="3" y="2"/>
                      <a:pt x="4" y="4"/>
                      <a:pt x="5" y="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57D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8"/>
              <p:cNvSpPr>
                <a:spLocks/>
              </p:cNvSpPr>
              <p:nvPr/>
            </p:nvSpPr>
            <p:spPr bwMode="auto">
              <a:xfrm>
                <a:off x="2269497" y="2975573"/>
                <a:ext cx="7938" cy="31750"/>
              </a:xfrm>
              <a:custGeom>
                <a:avLst/>
                <a:gdLst>
                  <a:gd name="T0" fmla="*/ 2 w 5"/>
                  <a:gd name="T1" fmla="*/ 0 h 20"/>
                  <a:gd name="T2" fmla="*/ 5 w 5"/>
                  <a:gd name="T3" fmla="*/ 4 h 20"/>
                  <a:gd name="T4" fmla="*/ 3 w 5"/>
                  <a:gd name="T5" fmla="*/ 20 h 20"/>
                  <a:gd name="T6" fmla="*/ 0 w 5"/>
                  <a:gd name="T7" fmla="*/ 16 h 20"/>
                  <a:gd name="T8" fmla="*/ 2 w 5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lnTo>
                      <a:pt x="5" y="4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9"/>
              <p:cNvSpPr>
                <a:spLocks/>
              </p:cNvSpPr>
              <p:nvPr/>
            </p:nvSpPr>
            <p:spPr bwMode="auto">
              <a:xfrm>
                <a:off x="2310772" y="2954935"/>
                <a:ext cx="9525" cy="36513"/>
              </a:xfrm>
              <a:custGeom>
                <a:avLst/>
                <a:gdLst>
                  <a:gd name="T0" fmla="*/ 0 w 6"/>
                  <a:gd name="T1" fmla="*/ 0 h 23"/>
                  <a:gd name="T2" fmla="*/ 4 w 6"/>
                  <a:gd name="T3" fmla="*/ 3 h 23"/>
                  <a:gd name="T4" fmla="*/ 6 w 6"/>
                  <a:gd name="T5" fmla="*/ 23 h 23"/>
                  <a:gd name="T6" fmla="*/ 2 w 6"/>
                  <a:gd name="T7" fmla="*/ 20 h 23"/>
                  <a:gd name="T8" fmla="*/ 0 w 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lnTo>
                      <a:pt x="4" y="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"/>
              <p:cNvSpPr>
                <a:spLocks/>
              </p:cNvSpPr>
              <p:nvPr/>
            </p:nvSpPr>
            <p:spPr bwMode="auto">
              <a:xfrm>
                <a:off x="2310772" y="2954935"/>
                <a:ext cx="11113" cy="7938"/>
              </a:xfrm>
              <a:custGeom>
                <a:avLst/>
                <a:gdLst>
                  <a:gd name="T0" fmla="*/ 0 w 7"/>
                  <a:gd name="T1" fmla="*/ 0 h 5"/>
                  <a:gd name="T2" fmla="*/ 4 w 7"/>
                  <a:gd name="T3" fmla="*/ 3 h 5"/>
                  <a:gd name="T4" fmla="*/ 7 w 7"/>
                  <a:gd name="T5" fmla="*/ 5 h 5"/>
                  <a:gd name="T6" fmla="*/ 4 w 7"/>
                  <a:gd name="T7" fmla="*/ 3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4" y="3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1"/>
              <p:cNvSpPr>
                <a:spLocks/>
              </p:cNvSpPr>
              <p:nvPr/>
            </p:nvSpPr>
            <p:spPr bwMode="auto">
              <a:xfrm>
                <a:off x="2258384" y="3005735"/>
                <a:ext cx="6350" cy="4763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6D7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2"/>
              <p:cNvSpPr>
                <a:spLocks/>
              </p:cNvSpPr>
              <p:nvPr/>
            </p:nvSpPr>
            <p:spPr bwMode="auto">
              <a:xfrm>
                <a:off x="2259972" y="3005735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3 w 7"/>
                  <a:gd name="T3" fmla="*/ 3 h 7"/>
                  <a:gd name="T4" fmla="*/ 7 w 7"/>
                  <a:gd name="T5" fmla="*/ 7 h 7"/>
                  <a:gd name="T6" fmla="*/ 3 w 7"/>
                  <a:gd name="T7" fmla="*/ 3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3" y="3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8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"/>
              <p:cNvSpPr>
                <a:spLocks/>
              </p:cNvSpPr>
              <p:nvPr/>
            </p:nvSpPr>
            <p:spPr bwMode="auto">
              <a:xfrm>
                <a:off x="2263147" y="3010498"/>
                <a:ext cx="7938" cy="6350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4"/>
              <p:cNvSpPr>
                <a:spLocks/>
              </p:cNvSpPr>
              <p:nvPr/>
            </p:nvSpPr>
            <p:spPr bwMode="auto">
              <a:xfrm>
                <a:off x="2285372" y="2983510"/>
                <a:ext cx="7938" cy="11113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3 h 6"/>
                  <a:gd name="T4" fmla="*/ 3 w 4"/>
                  <a:gd name="T5" fmla="*/ 3 h 6"/>
                  <a:gd name="T6" fmla="*/ 4 w 4"/>
                  <a:gd name="T7" fmla="*/ 6 h 6"/>
                  <a:gd name="T8" fmla="*/ 1 w 4"/>
                  <a:gd name="T9" fmla="*/ 3 h 6"/>
                  <a:gd name="T10" fmla="*/ 0 w 4"/>
                  <a:gd name="T11" fmla="*/ 1 h 6"/>
                  <a:gd name="T12" fmla="*/ 0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B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5"/>
              <p:cNvSpPr>
                <a:spLocks/>
              </p:cNvSpPr>
              <p:nvPr/>
            </p:nvSpPr>
            <p:spPr bwMode="auto">
              <a:xfrm>
                <a:off x="2263147" y="3004148"/>
                <a:ext cx="11113" cy="9525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3 h 6"/>
                  <a:gd name="T4" fmla="*/ 7 w 7"/>
                  <a:gd name="T5" fmla="*/ 6 h 6"/>
                  <a:gd name="T6" fmla="*/ 4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4" y="3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6"/>
              <p:cNvSpPr>
                <a:spLocks/>
              </p:cNvSpPr>
              <p:nvPr/>
            </p:nvSpPr>
            <p:spPr bwMode="auto">
              <a:xfrm>
                <a:off x="2269497" y="3000973"/>
                <a:ext cx="4763" cy="12700"/>
              </a:xfrm>
              <a:custGeom>
                <a:avLst/>
                <a:gdLst>
                  <a:gd name="T0" fmla="*/ 0 w 3"/>
                  <a:gd name="T1" fmla="*/ 0 h 8"/>
                  <a:gd name="T2" fmla="*/ 3 w 3"/>
                  <a:gd name="T3" fmla="*/ 4 h 8"/>
                  <a:gd name="T4" fmla="*/ 3 w 3"/>
                  <a:gd name="T5" fmla="*/ 8 h 8"/>
                  <a:gd name="T6" fmla="*/ 0 w 3"/>
                  <a:gd name="T7" fmla="*/ 5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3" y="4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7"/>
              <p:cNvSpPr>
                <a:spLocks/>
              </p:cNvSpPr>
              <p:nvPr/>
            </p:nvSpPr>
            <p:spPr bwMode="auto">
              <a:xfrm>
                <a:off x="2263147" y="299621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3 h 8"/>
                  <a:gd name="T4" fmla="*/ 4 w 4"/>
                  <a:gd name="T5" fmla="*/ 8 h 8"/>
                  <a:gd name="T6" fmla="*/ 0 w 4"/>
                  <a:gd name="T7" fmla="*/ 5 h 8"/>
                  <a:gd name="T8" fmla="*/ 0 w 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4" y="3"/>
                    </a:lnTo>
                    <a:lnTo>
                      <a:pt x="4" y="8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8"/>
              <p:cNvSpPr>
                <a:spLocks/>
              </p:cNvSpPr>
              <p:nvPr/>
            </p:nvSpPr>
            <p:spPr bwMode="auto">
              <a:xfrm>
                <a:off x="2286959" y="2988273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B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9"/>
              <p:cNvSpPr>
                <a:spLocks/>
              </p:cNvSpPr>
              <p:nvPr/>
            </p:nvSpPr>
            <p:spPr bwMode="auto">
              <a:xfrm>
                <a:off x="2259972" y="3005735"/>
                <a:ext cx="7938" cy="476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5 w 5"/>
                  <a:gd name="T5" fmla="*/ 3 h 3"/>
                  <a:gd name="T6" fmla="*/ 3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B73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40"/>
              <p:cNvSpPr>
                <a:spLocks/>
              </p:cNvSpPr>
              <p:nvPr/>
            </p:nvSpPr>
            <p:spPr bwMode="auto">
              <a:xfrm>
                <a:off x="2261559" y="3005735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3 h 7"/>
                  <a:gd name="T4" fmla="*/ 7 w 7"/>
                  <a:gd name="T5" fmla="*/ 7 h 7"/>
                  <a:gd name="T6" fmla="*/ 4 w 7"/>
                  <a:gd name="T7" fmla="*/ 3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4" y="3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8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41"/>
              <p:cNvSpPr>
                <a:spLocks/>
              </p:cNvSpPr>
              <p:nvPr/>
            </p:nvSpPr>
            <p:spPr bwMode="auto">
              <a:xfrm>
                <a:off x="2264734" y="3010498"/>
                <a:ext cx="7938" cy="6350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4 h 4"/>
                  <a:gd name="T4" fmla="*/ 4 w 5"/>
                  <a:gd name="T5" fmla="*/ 4 h 4"/>
                  <a:gd name="T6" fmla="*/ 0 w 5"/>
                  <a:gd name="T7" fmla="*/ 0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48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42"/>
              <p:cNvSpPr>
                <a:spLocks/>
              </p:cNvSpPr>
              <p:nvPr/>
            </p:nvSpPr>
            <p:spPr bwMode="auto">
              <a:xfrm>
                <a:off x="2261559" y="3005735"/>
                <a:ext cx="7938" cy="476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5 w 5"/>
                  <a:gd name="T5" fmla="*/ 3 h 3"/>
                  <a:gd name="T6" fmla="*/ 4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B73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43"/>
              <p:cNvSpPr>
                <a:spLocks/>
              </p:cNvSpPr>
              <p:nvPr/>
            </p:nvSpPr>
            <p:spPr bwMode="auto">
              <a:xfrm>
                <a:off x="2263147" y="3005735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3 h 7"/>
                  <a:gd name="T4" fmla="*/ 7 w 7"/>
                  <a:gd name="T5" fmla="*/ 7 h 7"/>
                  <a:gd name="T6" fmla="*/ 4 w 7"/>
                  <a:gd name="T7" fmla="*/ 3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4" y="3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8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44"/>
              <p:cNvSpPr>
                <a:spLocks/>
              </p:cNvSpPr>
              <p:nvPr/>
            </p:nvSpPr>
            <p:spPr bwMode="auto">
              <a:xfrm>
                <a:off x="2269497" y="3008910"/>
                <a:ext cx="4763" cy="7938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3 h 5"/>
                  <a:gd name="T4" fmla="*/ 3 w 3"/>
                  <a:gd name="T5" fmla="*/ 5 h 5"/>
                  <a:gd name="T6" fmla="*/ 0 w 3"/>
                  <a:gd name="T7" fmla="*/ 1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45"/>
              <p:cNvSpPr>
                <a:spLocks/>
              </p:cNvSpPr>
              <p:nvPr/>
            </p:nvSpPr>
            <p:spPr bwMode="auto">
              <a:xfrm>
                <a:off x="2263147" y="3004148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0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3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7E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46"/>
              <p:cNvSpPr>
                <a:spLocks/>
              </p:cNvSpPr>
              <p:nvPr/>
            </p:nvSpPr>
            <p:spPr bwMode="auto">
              <a:xfrm>
                <a:off x="2267909" y="3010498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0 w 4"/>
                  <a:gd name="T7" fmla="*/ 0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8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47"/>
              <p:cNvSpPr>
                <a:spLocks/>
              </p:cNvSpPr>
              <p:nvPr/>
            </p:nvSpPr>
            <p:spPr bwMode="auto">
              <a:xfrm>
                <a:off x="2286959" y="2988273"/>
                <a:ext cx="7938" cy="7938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3 h 4"/>
                  <a:gd name="T4" fmla="*/ 4 w 4"/>
                  <a:gd name="T5" fmla="*/ 4 h 4"/>
                  <a:gd name="T6" fmla="*/ 1 w 4"/>
                  <a:gd name="T7" fmla="*/ 2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7B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48"/>
              <p:cNvSpPr>
                <a:spLocks/>
              </p:cNvSpPr>
              <p:nvPr/>
            </p:nvSpPr>
            <p:spPr bwMode="auto">
              <a:xfrm>
                <a:off x="2277434" y="2973985"/>
                <a:ext cx="11113" cy="20638"/>
              </a:xfrm>
              <a:custGeom>
                <a:avLst/>
                <a:gdLst>
                  <a:gd name="T0" fmla="*/ 5 w 6"/>
                  <a:gd name="T1" fmla="*/ 8 h 11"/>
                  <a:gd name="T2" fmla="*/ 6 w 6"/>
                  <a:gd name="T3" fmla="*/ 10 h 11"/>
                  <a:gd name="T4" fmla="*/ 6 w 6"/>
                  <a:gd name="T5" fmla="*/ 11 h 11"/>
                  <a:gd name="T6" fmla="*/ 0 w 6"/>
                  <a:gd name="T7" fmla="*/ 0 h 11"/>
                  <a:gd name="T8" fmla="*/ 2 w 6"/>
                  <a:gd name="T9" fmla="*/ 2 h 11"/>
                  <a:gd name="T10" fmla="*/ 4 w 6"/>
                  <a:gd name="T11" fmla="*/ 5 h 11"/>
                  <a:gd name="T12" fmla="*/ 4 w 6"/>
                  <a:gd name="T13" fmla="*/ 6 h 11"/>
                  <a:gd name="T14" fmla="*/ 5 w 6"/>
                  <a:gd name="T15" fmla="*/ 8 h 11"/>
                  <a:gd name="T16" fmla="*/ 5 w 6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5" y="8"/>
                    </a:moveTo>
                    <a:cubicBezTo>
                      <a:pt x="6" y="9"/>
                      <a:pt x="6" y="9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4" y="7"/>
                      <a:pt x="2" y="3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lose/>
                  </a:path>
                </a:pathLst>
              </a:custGeom>
              <a:solidFill>
                <a:srgbClr val="798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49"/>
              <p:cNvSpPr>
                <a:spLocks/>
              </p:cNvSpPr>
              <p:nvPr/>
            </p:nvSpPr>
            <p:spPr bwMode="auto">
              <a:xfrm>
                <a:off x="2288547" y="2993035"/>
                <a:ext cx="6350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B9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50"/>
              <p:cNvSpPr>
                <a:spLocks/>
              </p:cNvSpPr>
              <p:nvPr/>
            </p:nvSpPr>
            <p:spPr bwMode="auto">
              <a:xfrm>
                <a:off x="2288547" y="2993035"/>
                <a:ext cx="6350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B9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51"/>
              <p:cNvSpPr>
                <a:spLocks/>
              </p:cNvSpPr>
              <p:nvPr/>
            </p:nvSpPr>
            <p:spPr bwMode="auto">
              <a:xfrm>
                <a:off x="2296484" y="2967635"/>
                <a:ext cx="15875" cy="25400"/>
              </a:xfrm>
              <a:custGeom>
                <a:avLst/>
                <a:gdLst>
                  <a:gd name="T0" fmla="*/ 7 w 10"/>
                  <a:gd name="T1" fmla="*/ 0 h 16"/>
                  <a:gd name="T2" fmla="*/ 10 w 10"/>
                  <a:gd name="T3" fmla="*/ 3 h 16"/>
                  <a:gd name="T4" fmla="*/ 3 w 10"/>
                  <a:gd name="T5" fmla="*/ 16 h 16"/>
                  <a:gd name="T6" fmla="*/ 0 w 10"/>
                  <a:gd name="T7" fmla="*/ 12 h 16"/>
                  <a:gd name="T8" fmla="*/ 7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7" y="0"/>
                    </a:moveTo>
                    <a:lnTo>
                      <a:pt x="10" y="3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9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52"/>
              <p:cNvSpPr>
                <a:spLocks/>
              </p:cNvSpPr>
              <p:nvPr/>
            </p:nvSpPr>
            <p:spPr bwMode="auto">
              <a:xfrm>
                <a:off x="2293309" y="2986685"/>
                <a:ext cx="7938" cy="12700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4 h 8"/>
                  <a:gd name="T4" fmla="*/ 2 w 5"/>
                  <a:gd name="T5" fmla="*/ 8 h 8"/>
                  <a:gd name="T6" fmla="*/ 0 w 5"/>
                  <a:gd name="T7" fmla="*/ 5 h 8"/>
                  <a:gd name="T8" fmla="*/ 2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9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53"/>
              <p:cNvSpPr>
                <a:spLocks/>
              </p:cNvSpPr>
              <p:nvPr/>
            </p:nvSpPr>
            <p:spPr bwMode="auto">
              <a:xfrm>
                <a:off x="2307597" y="2967635"/>
                <a:ext cx="4763" cy="15875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9 h 9"/>
                  <a:gd name="T6" fmla="*/ 1 w 3"/>
                  <a:gd name="T7" fmla="*/ 6 h 9"/>
                  <a:gd name="T8" fmla="*/ 0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3" y="7"/>
                      <a:pt x="3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7588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54"/>
              <p:cNvSpPr>
                <a:spLocks/>
              </p:cNvSpPr>
              <p:nvPr/>
            </p:nvSpPr>
            <p:spPr bwMode="auto">
              <a:xfrm>
                <a:off x="2309184" y="2978748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8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55"/>
              <p:cNvSpPr>
                <a:spLocks/>
              </p:cNvSpPr>
              <p:nvPr/>
            </p:nvSpPr>
            <p:spPr bwMode="auto">
              <a:xfrm>
                <a:off x="2288547" y="2994623"/>
                <a:ext cx="7938" cy="952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849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56"/>
              <p:cNvSpPr>
                <a:spLocks/>
              </p:cNvSpPr>
              <p:nvPr/>
            </p:nvSpPr>
            <p:spPr bwMode="auto">
              <a:xfrm>
                <a:off x="2285372" y="3005735"/>
                <a:ext cx="7938" cy="4763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3 h 3"/>
                  <a:gd name="T4" fmla="*/ 4 w 5"/>
                  <a:gd name="T5" fmla="*/ 3 h 3"/>
                  <a:gd name="T6" fmla="*/ 0 w 5"/>
                  <a:gd name="T7" fmla="*/ 0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A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57"/>
              <p:cNvSpPr>
                <a:spLocks/>
              </p:cNvSpPr>
              <p:nvPr/>
            </p:nvSpPr>
            <p:spPr bwMode="auto">
              <a:xfrm>
                <a:off x="2286959" y="2999385"/>
                <a:ext cx="7938" cy="1111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2 h 6"/>
                  <a:gd name="T4" fmla="*/ 3 w 4"/>
                  <a:gd name="T5" fmla="*/ 6 h 6"/>
                  <a:gd name="T6" fmla="*/ 0 w 4"/>
                  <a:gd name="T7" fmla="*/ 3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4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849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8"/>
              <p:cNvSpPr>
                <a:spLocks/>
              </p:cNvSpPr>
              <p:nvPr/>
            </p:nvSpPr>
            <p:spPr bwMode="auto">
              <a:xfrm>
                <a:off x="2296484" y="2986685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4 h 6"/>
                  <a:gd name="T4" fmla="*/ 6 w 6"/>
                  <a:gd name="T5" fmla="*/ 6 h 6"/>
                  <a:gd name="T6" fmla="*/ 3 w 6"/>
                  <a:gd name="T7" fmla="*/ 3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3" y="4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8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9"/>
              <p:cNvSpPr>
                <a:spLocks/>
              </p:cNvSpPr>
              <p:nvPr/>
            </p:nvSpPr>
            <p:spPr bwMode="auto">
              <a:xfrm>
                <a:off x="2296484" y="2967635"/>
                <a:ext cx="12700" cy="23813"/>
              </a:xfrm>
              <a:custGeom>
                <a:avLst/>
                <a:gdLst>
                  <a:gd name="T0" fmla="*/ 6 w 7"/>
                  <a:gd name="T1" fmla="*/ 0 h 13"/>
                  <a:gd name="T2" fmla="*/ 7 w 7"/>
                  <a:gd name="T3" fmla="*/ 6 h 13"/>
                  <a:gd name="T4" fmla="*/ 7 w 7"/>
                  <a:gd name="T5" fmla="*/ 7 h 13"/>
                  <a:gd name="T6" fmla="*/ 3 w 7"/>
                  <a:gd name="T7" fmla="*/ 13 h 13"/>
                  <a:gd name="T8" fmla="*/ 0 w 7"/>
                  <a:gd name="T9" fmla="*/ 11 h 13"/>
                  <a:gd name="T10" fmla="*/ 6 w 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6" y="2"/>
                      <a:pt x="6" y="4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07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0"/>
              <p:cNvSpPr>
                <a:spLocks/>
              </p:cNvSpPr>
              <p:nvPr/>
            </p:nvSpPr>
            <p:spPr bwMode="auto">
              <a:xfrm>
                <a:off x="2301247" y="2980335"/>
                <a:ext cx="11113" cy="15875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2 h 10"/>
                  <a:gd name="T4" fmla="*/ 3 w 7"/>
                  <a:gd name="T5" fmla="*/ 10 h 10"/>
                  <a:gd name="T6" fmla="*/ 0 w 7"/>
                  <a:gd name="T7" fmla="*/ 7 h 10"/>
                  <a:gd name="T8" fmla="*/ 5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7" y="2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6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1"/>
              <p:cNvSpPr>
                <a:spLocks/>
              </p:cNvSpPr>
              <p:nvPr/>
            </p:nvSpPr>
            <p:spPr bwMode="auto">
              <a:xfrm>
                <a:off x="2293309" y="2994623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3 h 7"/>
                  <a:gd name="T4" fmla="*/ 5 w 5"/>
                  <a:gd name="T5" fmla="*/ 7 h 7"/>
                  <a:gd name="T6" fmla="*/ 2 w 5"/>
                  <a:gd name="T7" fmla="*/ 3 h 7"/>
                  <a:gd name="T8" fmla="*/ 0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2" y="3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8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2"/>
              <p:cNvSpPr>
                <a:spLocks/>
              </p:cNvSpPr>
              <p:nvPr/>
            </p:nvSpPr>
            <p:spPr bwMode="auto">
              <a:xfrm>
                <a:off x="2296484" y="2991448"/>
                <a:ext cx="9525" cy="14288"/>
              </a:xfrm>
              <a:custGeom>
                <a:avLst/>
                <a:gdLst>
                  <a:gd name="T0" fmla="*/ 3 w 6"/>
                  <a:gd name="T1" fmla="*/ 0 h 9"/>
                  <a:gd name="T2" fmla="*/ 6 w 6"/>
                  <a:gd name="T3" fmla="*/ 3 h 9"/>
                  <a:gd name="T4" fmla="*/ 3 w 6"/>
                  <a:gd name="T5" fmla="*/ 9 h 9"/>
                  <a:gd name="T6" fmla="*/ 0 w 6"/>
                  <a:gd name="T7" fmla="*/ 5 h 9"/>
                  <a:gd name="T8" fmla="*/ 3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lnTo>
                      <a:pt x="6" y="3"/>
                    </a:lnTo>
                    <a:lnTo>
                      <a:pt x="3" y="9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6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"/>
              <p:cNvSpPr>
                <a:spLocks/>
              </p:cNvSpPr>
              <p:nvPr/>
            </p:nvSpPr>
            <p:spPr bwMode="auto">
              <a:xfrm>
                <a:off x="2293309" y="2986685"/>
                <a:ext cx="7938" cy="12700"/>
              </a:xfrm>
              <a:custGeom>
                <a:avLst/>
                <a:gdLst>
                  <a:gd name="T0" fmla="*/ 2 w 5"/>
                  <a:gd name="T1" fmla="*/ 0 h 8"/>
                  <a:gd name="T2" fmla="*/ 5 w 5"/>
                  <a:gd name="T3" fmla="*/ 3 h 8"/>
                  <a:gd name="T4" fmla="*/ 2 w 5"/>
                  <a:gd name="T5" fmla="*/ 8 h 8"/>
                  <a:gd name="T6" fmla="*/ 0 w 5"/>
                  <a:gd name="T7" fmla="*/ 5 h 8"/>
                  <a:gd name="T8" fmla="*/ 2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5" y="3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07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4"/>
              <p:cNvSpPr>
                <a:spLocks/>
              </p:cNvSpPr>
              <p:nvPr/>
            </p:nvSpPr>
            <p:spPr bwMode="auto">
              <a:xfrm>
                <a:off x="2288547" y="2994623"/>
                <a:ext cx="7938" cy="952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17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5"/>
              <p:cNvSpPr>
                <a:spLocks/>
              </p:cNvSpPr>
              <p:nvPr/>
            </p:nvSpPr>
            <p:spPr bwMode="auto">
              <a:xfrm>
                <a:off x="2294897" y="2999385"/>
                <a:ext cx="6350" cy="9525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3 h 5"/>
                  <a:gd name="T4" fmla="*/ 3 w 4"/>
                  <a:gd name="T5" fmla="*/ 5 h 5"/>
                  <a:gd name="T6" fmla="*/ 0 w 4"/>
                  <a:gd name="T7" fmla="*/ 2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76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6"/>
              <p:cNvSpPr>
                <a:spLocks/>
              </p:cNvSpPr>
              <p:nvPr/>
            </p:nvSpPr>
            <p:spPr bwMode="auto">
              <a:xfrm>
                <a:off x="2285372" y="3005735"/>
                <a:ext cx="11113" cy="7938"/>
              </a:xfrm>
              <a:custGeom>
                <a:avLst/>
                <a:gdLst>
                  <a:gd name="T0" fmla="*/ 4 w 7"/>
                  <a:gd name="T1" fmla="*/ 3 h 5"/>
                  <a:gd name="T2" fmla="*/ 7 w 7"/>
                  <a:gd name="T3" fmla="*/ 5 h 5"/>
                  <a:gd name="T4" fmla="*/ 4 w 7"/>
                  <a:gd name="T5" fmla="*/ 3 h 5"/>
                  <a:gd name="T6" fmla="*/ 0 w 7"/>
                  <a:gd name="T7" fmla="*/ 0 h 5"/>
                  <a:gd name="T8" fmla="*/ 4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lnTo>
                      <a:pt x="7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748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7"/>
              <p:cNvSpPr>
                <a:spLocks/>
              </p:cNvSpPr>
              <p:nvPr/>
            </p:nvSpPr>
            <p:spPr bwMode="auto">
              <a:xfrm>
                <a:off x="2286959" y="2999385"/>
                <a:ext cx="7938" cy="11113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2 h 6"/>
                  <a:gd name="T4" fmla="*/ 3 w 4"/>
                  <a:gd name="T5" fmla="*/ 6 h 6"/>
                  <a:gd name="T6" fmla="*/ 0 w 4"/>
                  <a:gd name="T7" fmla="*/ 3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4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17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8"/>
              <p:cNvSpPr>
                <a:spLocks/>
              </p:cNvSpPr>
              <p:nvPr/>
            </p:nvSpPr>
            <p:spPr bwMode="auto">
              <a:xfrm>
                <a:off x="2293309" y="3004148"/>
                <a:ext cx="6350" cy="9525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3 h 6"/>
                  <a:gd name="T4" fmla="*/ 2 w 4"/>
                  <a:gd name="T5" fmla="*/ 6 h 6"/>
                  <a:gd name="T6" fmla="*/ 0 w 4"/>
                  <a:gd name="T7" fmla="*/ 4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76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9"/>
              <p:cNvSpPr>
                <a:spLocks/>
              </p:cNvSpPr>
              <p:nvPr/>
            </p:nvSpPr>
            <p:spPr bwMode="auto">
              <a:xfrm>
                <a:off x="2286959" y="3005735"/>
                <a:ext cx="9525" cy="7938"/>
              </a:xfrm>
              <a:custGeom>
                <a:avLst/>
                <a:gdLst>
                  <a:gd name="T0" fmla="*/ 4 w 6"/>
                  <a:gd name="T1" fmla="*/ 3 h 5"/>
                  <a:gd name="T2" fmla="*/ 6 w 6"/>
                  <a:gd name="T3" fmla="*/ 5 h 5"/>
                  <a:gd name="T4" fmla="*/ 4 w 6"/>
                  <a:gd name="T5" fmla="*/ 3 h 5"/>
                  <a:gd name="T6" fmla="*/ 0 w 6"/>
                  <a:gd name="T7" fmla="*/ 0 h 5"/>
                  <a:gd name="T8" fmla="*/ 4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3"/>
                    </a:moveTo>
                    <a:lnTo>
                      <a:pt x="6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779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70"/>
              <p:cNvSpPr>
                <a:spLocks/>
              </p:cNvSpPr>
              <p:nvPr/>
            </p:nvSpPr>
            <p:spPr bwMode="auto">
              <a:xfrm>
                <a:off x="2285372" y="3005735"/>
                <a:ext cx="7938" cy="4763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3 h 3"/>
                  <a:gd name="T4" fmla="*/ 4 w 5"/>
                  <a:gd name="T5" fmla="*/ 3 h 3"/>
                  <a:gd name="T6" fmla="*/ 0 w 5"/>
                  <a:gd name="T7" fmla="*/ 0 h 3"/>
                  <a:gd name="T8" fmla="*/ 1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B73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71"/>
              <p:cNvSpPr>
                <a:spLocks/>
              </p:cNvSpPr>
              <p:nvPr/>
            </p:nvSpPr>
            <p:spPr bwMode="auto">
              <a:xfrm>
                <a:off x="2291722" y="3010498"/>
                <a:ext cx="4763" cy="317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8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72"/>
              <p:cNvSpPr>
                <a:spLocks/>
              </p:cNvSpPr>
              <p:nvPr/>
            </p:nvSpPr>
            <p:spPr bwMode="auto">
              <a:xfrm>
                <a:off x="2313947" y="2986685"/>
                <a:ext cx="11113" cy="9525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3 h 6"/>
                  <a:gd name="T4" fmla="*/ 7 w 7"/>
                  <a:gd name="T5" fmla="*/ 6 h 6"/>
                  <a:gd name="T6" fmla="*/ 4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4" y="3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73"/>
              <p:cNvSpPr>
                <a:spLocks/>
              </p:cNvSpPr>
              <p:nvPr/>
            </p:nvSpPr>
            <p:spPr bwMode="auto">
              <a:xfrm>
                <a:off x="2310772" y="2954935"/>
                <a:ext cx="9525" cy="36513"/>
              </a:xfrm>
              <a:custGeom>
                <a:avLst/>
                <a:gdLst>
                  <a:gd name="T0" fmla="*/ 0 w 6"/>
                  <a:gd name="T1" fmla="*/ 0 h 23"/>
                  <a:gd name="T2" fmla="*/ 4 w 6"/>
                  <a:gd name="T3" fmla="*/ 3 h 23"/>
                  <a:gd name="T4" fmla="*/ 6 w 6"/>
                  <a:gd name="T5" fmla="*/ 23 h 23"/>
                  <a:gd name="T6" fmla="*/ 2 w 6"/>
                  <a:gd name="T7" fmla="*/ 20 h 23"/>
                  <a:gd name="T8" fmla="*/ 0 w 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lnTo>
                      <a:pt x="4" y="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74"/>
              <p:cNvSpPr>
                <a:spLocks/>
              </p:cNvSpPr>
              <p:nvPr/>
            </p:nvSpPr>
            <p:spPr bwMode="auto">
              <a:xfrm>
                <a:off x="2317122" y="2959698"/>
                <a:ext cx="7938" cy="3651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 h 23"/>
                  <a:gd name="T4" fmla="*/ 5 w 5"/>
                  <a:gd name="T5" fmla="*/ 23 h 23"/>
                  <a:gd name="T6" fmla="*/ 2 w 5"/>
                  <a:gd name="T7" fmla="*/ 20 h 23"/>
                  <a:gd name="T8" fmla="*/ 0 w 5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"/>
                    </a:lnTo>
                    <a:lnTo>
                      <a:pt x="5" y="23"/>
                    </a:lnTo>
                    <a:lnTo>
                      <a:pt x="2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75"/>
              <p:cNvSpPr>
                <a:spLocks/>
              </p:cNvSpPr>
              <p:nvPr/>
            </p:nvSpPr>
            <p:spPr bwMode="auto">
              <a:xfrm>
                <a:off x="2310772" y="3005735"/>
                <a:ext cx="11113" cy="4763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3 h 3"/>
                  <a:gd name="T4" fmla="*/ 4 w 6"/>
                  <a:gd name="T5" fmla="*/ 3 h 3"/>
                  <a:gd name="T6" fmla="*/ 2 w 6"/>
                  <a:gd name="T7" fmla="*/ 3 h 3"/>
                  <a:gd name="T8" fmla="*/ 0 w 6"/>
                  <a:gd name="T9" fmla="*/ 0 h 3"/>
                  <a:gd name="T10" fmla="*/ 2 w 6"/>
                  <a:gd name="T11" fmla="*/ 0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6"/>
              <p:cNvSpPr>
                <a:spLocks/>
              </p:cNvSpPr>
              <p:nvPr/>
            </p:nvSpPr>
            <p:spPr bwMode="auto">
              <a:xfrm>
                <a:off x="2310772" y="3005735"/>
                <a:ext cx="11113" cy="4763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3 h 3"/>
                  <a:gd name="T4" fmla="*/ 4 w 6"/>
                  <a:gd name="T5" fmla="*/ 3 h 3"/>
                  <a:gd name="T6" fmla="*/ 2 w 6"/>
                  <a:gd name="T7" fmla="*/ 3 h 3"/>
                  <a:gd name="T8" fmla="*/ 0 w 6"/>
                  <a:gd name="T9" fmla="*/ 0 h 3"/>
                  <a:gd name="T10" fmla="*/ 2 w 6"/>
                  <a:gd name="T11" fmla="*/ 0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77"/>
              <p:cNvSpPr>
                <a:spLocks/>
              </p:cNvSpPr>
              <p:nvPr/>
            </p:nvSpPr>
            <p:spPr bwMode="auto">
              <a:xfrm>
                <a:off x="2313947" y="2986685"/>
                <a:ext cx="7938" cy="23813"/>
              </a:xfrm>
              <a:custGeom>
                <a:avLst/>
                <a:gdLst>
                  <a:gd name="T0" fmla="*/ 0 w 4"/>
                  <a:gd name="T1" fmla="*/ 0 h 13"/>
                  <a:gd name="T2" fmla="*/ 3 w 4"/>
                  <a:gd name="T3" fmla="*/ 2 h 13"/>
                  <a:gd name="T4" fmla="*/ 4 w 4"/>
                  <a:gd name="T5" fmla="*/ 8 h 13"/>
                  <a:gd name="T6" fmla="*/ 4 w 4"/>
                  <a:gd name="T7" fmla="*/ 13 h 13"/>
                  <a:gd name="T8" fmla="*/ 1 w 4"/>
                  <a:gd name="T9" fmla="*/ 10 h 13"/>
                  <a:gd name="T10" fmla="*/ 1 w 4"/>
                  <a:gd name="T11" fmla="*/ 5 h 13"/>
                  <a:gd name="T12" fmla="*/ 0 w 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6"/>
                      <a:pt x="4" y="8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7"/>
                      <a:pt x="1" y="5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78"/>
              <p:cNvSpPr>
                <a:spLocks/>
              </p:cNvSpPr>
              <p:nvPr/>
            </p:nvSpPr>
            <p:spPr bwMode="auto">
              <a:xfrm>
                <a:off x="2258384" y="2954935"/>
                <a:ext cx="58738" cy="50800"/>
              </a:xfrm>
              <a:custGeom>
                <a:avLst/>
                <a:gdLst>
                  <a:gd name="T0" fmla="*/ 29 w 32"/>
                  <a:gd name="T1" fmla="*/ 0 h 28"/>
                  <a:gd name="T2" fmla="*/ 31 w 32"/>
                  <a:gd name="T3" fmla="*/ 18 h 28"/>
                  <a:gd name="T4" fmla="*/ 32 w 32"/>
                  <a:gd name="T5" fmla="*/ 23 h 28"/>
                  <a:gd name="T6" fmla="*/ 32 w 32"/>
                  <a:gd name="T7" fmla="*/ 28 h 28"/>
                  <a:gd name="T8" fmla="*/ 31 w 32"/>
                  <a:gd name="T9" fmla="*/ 28 h 28"/>
                  <a:gd name="T10" fmla="*/ 29 w 32"/>
                  <a:gd name="T11" fmla="*/ 28 h 28"/>
                  <a:gd name="T12" fmla="*/ 28 w 32"/>
                  <a:gd name="T13" fmla="*/ 14 h 28"/>
                  <a:gd name="T14" fmla="*/ 28 w 32"/>
                  <a:gd name="T15" fmla="*/ 13 h 28"/>
                  <a:gd name="T16" fmla="*/ 27 w 32"/>
                  <a:gd name="T17" fmla="*/ 7 h 28"/>
                  <a:gd name="T18" fmla="*/ 21 w 32"/>
                  <a:gd name="T19" fmla="*/ 18 h 28"/>
                  <a:gd name="T20" fmla="*/ 19 w 32"/>
                  <a:gd name="T21" fmla="*/ 22 h 28"/>
                  <a:gd name="T22" fmla="*/ 17 w 32"/>
                  <a:gd name="T23" fmla="*/ 25 h 28"/>
                  <a:gd name="T24" fmla="*/ 16 w 32"/>
                  <a:gd name="T25" fmla="*/ 28 h 28"/>
                  <a:gd name="T26" fmla="*/ 15 w 32"/>
                  <a:gd name="T27" fmla="*/ 28 h 28"/>
                  <a:gd name="T28" fmla="*/ 13 w 32"/>
                  <a:gd name="T29" fmla="*/ 23 h 28"/>
                  <a:gd name="T30" fmla="*/ 11 w 32"/>
                  <a:gd name="T31" fmla="*/ 19 h 28"/>
                  <a:gd name="T32" fmla="*/ 8 w 32"/>
                  <a:gd name="T33" fmla="*/ 13 h 28"/>
                  <a:gd name="T34" fmla="*/ 8 w 32"/>
                  <a:gd name="T35" fmla="*/ 12 h 28"/>
                  <a:gd name="T36" fmla="*/ 5 w 32"/>
                  <a:gd name="T37" fmla="*/ 7 h 28"/>
                  <a:gd name="T38" fmla="*/ 3 w 32"/>
                  <a:gd name="T39" fmla="*/ 23 h 28"/>
                  <a:gd name="T40" fmla="*/ 3 w 32"/>
                  <a:gd name="T41" fmla="*/ 27 h 28"/>
                  <a:gd name="T42" fmla="*/ 3 w 32"/>
                  <a:gd name="T43" fmla="*/ 28 h 28"/>
                  <a:gd name="T44" fmla="*/ 2 w 32"/>
                  <a:gd name="T45" fmla="*/ 28 h 28"/>
                  <a:gd name="T46" fmla="*/ 1 w 32"/>
                  <a:gd name="T47" fmla="*/ 28 h 28"/>
                  <a:gd name="T48" fmla="*/ 0 w 32"/>
                  <a:gd name="T49" fmla="*/ 28 h 28"/>
                  <a:gd name="T50" fmla="*/ 0 w 32"/>
                  <a:gd name="T51" fmla="*/ 28 h 28"/>
                  <a:gd name="T52" fmla="*/ 2 w 32"/>
                  <a:gd name="T53" fmla="*/ 19 h 28"/>
                  <a:gd name="T54" fmla="*/ 4 w 32"/>
                  <a:gd name="T55" fmla="*/ 5 h 28"/>
                  <a:gd name="T56" fmla="*/ 4 w 32"/>
                  <a:gd name="T57" fmla="*/ 3 h 28"/>
                  <a:gd name="T58" fmla="*/ 5 w 32"/>
                  <a:gd name="T59" fmla="*/ 0 h 28"/>
                  <a:gd name="T60" fmla="*/ 5 w 32"/>
                  <a:gd name="T61" fmla="*/ 0 h 28"/>
                  <a:gd name="T62" fmla="*/ 11 w 32"/>
                  <a:gd name="T63" fmla="*/ 11 h 28"/>
                  <a:gd name="T64" fmla="*/ 17 w 32"/>
                  <a:gd name="T65" fmla="*/ 22 h 28"/>
                  <a:gd name="T66" fmla="*/ 17 w 32"/>
                  <a:gd name="T67" fmla="*/ 21 h 28"/>
                  <a:gd name="T68" fmla="*/ 18 w 32"/>
                  <a:gd name="T69" fmla="*/ 19 h 28"/>
                  <a:gd name="T70" fmla="*/ 20 w 32"/>
                  <a:gd name="T71" fmla="*/ 16 h 28"/>
                  <a:gd name="T72" fmla="*/ 25 w 32"/>
                  <a:gd name="T73" fmla="*/ 6 h 28"/>
                  <a:gd name="T74" fmla="*/ 27 w 32"/>
                  <a:gd name="T75" fmla="*/ 3 h 28"/>
                  <a:gd name="T76" fmla="*/ 29 w 32"/>
                  <a:gd name="T7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28">
                    <a:moveTo>
                      <a:pt x="29" y="0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9"/>
                      <a:pt x="32" y="21"/>
                      <a:pt x="32" y="23"/>
                    </a:cubicBezTo>
                    <a:cubicBezTo>
                      <a:pt x="32" y="25"/>
                      <a:pt x="32" y="27"/>
                      <a:pt x="32" y="28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0" y="28"/>
                      <a:pt x="29" y="28"/>
                      <a:pt x="29" y="28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1"/>
                      <a:pt x="27" y="9"/>
                      <a:pt x="27" y="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3"/>
                      <a:pt x="18" y="23"/>
                      <a:pt x="17" y="25"/>
                    </a:cubicBezTo>
                    <a:cubicBezTo>
                      <a:pt x="17" y="26"/>
                      <a:pt x="16" y="27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2" y="20"/>
                      <a:pt x="11" y="19"/>
                    </a:cubicBezTo>
                    <a:cubicBezTo>
                      <a:pt x="10" y="17"/>
                      <a:pt x="9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6" y="9"/>
                      <a:pt x="5" y="7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4"/>
                      <a:pt x="15" y="18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9" y="18"/>
                      <a:pt x="19" y="17"/>
                      <a:pt x="20" y="1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6" y="5"/>
                      <a:pt x="27" y="3"/>
                    </a:cubicBezTo>
                    <a:cubicBezTo>
                      <a:pt x="28" y="2"/>
                      <a:pt x="28" y="1"/>
                      <a:pt x="29" y="0"/>
                    </a:cubicBezTo>
                    <a:close/>
                  </a:path>
                </a:pathLst>
              </a:custGeom>
              <a:solidFill>
                <a:srgbClr val="899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9"/>
              <p:cNvSpPr>
                <a:spLocks/>
              </p:cNvSpPr>
              <p:nvPr/>
            </p:nvSpPr>
            <p:spPr bwMode="auto">
              <a:xfrm>
                <a:off x="2320297" y="2991448"/>
                <a:ext cx="4763" cy="15875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3 h 9"/>
                  <a:gd name="T4" fmla="*/ 3 w 3"/>
                  <a:gd name="T5" fmla="*/ 9 h 9"/>
                  <a:gd name="T6" fmla="*/ 1 w 3"/>
                  <a:gd name="T7" fmla="*/ 6 h 9"/>
                  <a:gd name="T8" fmla="*/ 0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3" y="7"/>
                      <a:pt x="3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80"/>
              <p:cNvSpPr>
                <a:spLocks/>
              </p:cNvSpPr>
              <p:nvPr/>
            </p:nvSpPr>
            <p:spPr bwMode="auto">
              <a:xfrm>
                <a:off x="2317122" y="3005735"/>
                <a:ext cx="9525" cy="11113"/>
              </a:xfrm>
              <a:custGeom>
                <a:avLst/>
                <a:gdLst>
                  <a:gd name="T0" fmla="*/ 0 w 6"/>
                  <a:gd name="T1" fmla="*/ 0 h 7"/>
                  <a:gd name="T2" fmla="*/ 3 w 6"/>
                  <a:gd name="T3" fmla="*/ 3 h 7"/>
                  <a:gd name="T4" fmla="*/ 6 w 6"/>
                  <a:gd name="T5" fmla="*/ 7 h 7"/>
                  <a:gd name="T6" fmla="*/ 3 w 6"/>
                  <a:gd name="T7" fmla="*/ 3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3"/>
                    </a:lnTo>
                    <a:lnTo>
                      <a:pt x="6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8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81"/>
              <p:cNvSpPr>
                <a:spLocks/>
              </p:cNvSpPr>
              <p:nvPr/>
            </p:nvSpPr>
            <p:spPr bwMode="auto">
              <a:xfrm>
                <a:off x="2313947" y="2986685"/>
                <a:ext cx="7938" cy="23813"/>
              </a:xfrm>
              <a:custGeom>
                <a:avLst/>
                <a:gdLst>
                  <a:gd name="T0" fmla="*/ 4 w 4"/>
                  <a:gd name="T1" fmla="*/ 8 h 13"/>
                  <a:gd name="T2" fmla="*/ 4 w 4"/>
                  <a:gd name="T3" fmla="*/ 13 h 13"/>
                  <a:gd name="T4" fmla="*/ 1 w 4"/>
                  <a:gd name="T5" fmla="*/ 10 h 13"/>
                  <a:gd name="T6" fmla="*/ 1 w 4"/>
                  <a:gd name="T7" fmla="*/ 5 h 13"/>
                  <a:gd name="T8" fmla="*/ 0 w 4"/>
                  <a:gd name="T9" fmla="*/ 0 h 13"/>
                  <a:gd name="T10" fmla="*/ 3 w 4"/>
                  <a:gd name="T11" fmla="*/ 2 h 13"/>
                  <a:gd name="T12" fmla="*/ 4 w 4"/>
                  <a:gd name="T1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3">
                    <a:moveTo>
                      <a:pt x="4" y="8"/>
                    </a:moveTo>
                    <a:cubicBezTo>
                      <a:pt x="4" y="10"/>
                      <a:pt x="4" y="12"/>
                      <a:pt x="4" y="13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7"/>
                      <a:pt x="1" y="5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78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82"/>
              <p:cNvSpPr>
                <a:spLocks/>
              </p:cNvSpPr>
              <p:nvPr/>
            </p:nvSpPr>
            <p:spPr bwMode="auto">
              <a:xfrm>
                <a:off x="2321884" y="3000973"/>
                <a:ext cx="4763" cy="15875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3 h 8"/>
                  <a:gd name="T4" fmla="*/ 3 w 3"/>
                  <a:gd name="T5" fmla="*/ 8 h 8"/>
                  <a:gd name="T6" fmla="*/ 0 w 3"/>
                  <a:gd name="T7" fmla="*/ 5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5"/>
                      <a:pt x="3" y="6"/>
                      <a:pt x="3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83"/>
              <p:cNvSpPr>
                <a:spLocks/>
              </p:cNvSpPr>
              <p:nvPr/>
            </p:nvSpPr>
            <p:spPr bwMode="auto">
              <a:xfrm>
                <a:off x="2310772" y="3005735"/>
                <a:ext cx="11113" cy="4763"/>
              </a:xfrm>
              <a:custGeom>
                <a:avLst/>
                <a:gdLst>
                  <a:gd name="T0" fmla="*/ 3 w 6"/>
                  <a:gd name="T1" fmla="*/ 0 h 3"/>
                  <a:gd name="T2" fmla="*/ 6 w 6"/>
                  <a:gd name="T3" fmla="*/ 3 h 3"/>
                  <a:gd name="T4" fmla="*/ 4 w 6"/>
                  <a:gd name="T5" fmla="*/ 3 h 3"/>
                  <a:gd name="T6" fmla="*/ 2 w 6"/>
                  <a:gd name="T7" fmla="*/ 3 h 3"/>
                  <a:gd name="T8" fmla="*/ 0 w 6"/>
                  <a:gd name="T9" fmla="*/ 0 h 3"/>
                  <a:gd name="T10" fmla="*/ 2 w 6"/>
                  <a:gd name="T11" fmla="*/ 0 h 3"/>
                  <a:gd name="T12" fmla="*/ 3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6D7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84"/>
              <p:cNvSpPr>
                <a:spLocks/>
              </p:cNvSpPr>
              <p:nvPr/>
            </p:nvSpPr>
            <p:spPr bwMode="auto">
              <a:xfrm>
                <a:off x="2313947" y="3010498"/>
                <a:ext cx="12700" cy="6350"/>
              </a:xfrm>
              <a:custGeom>
                <a:avLst/>
                <a:gdLst>
                  <a:gd name="T0" fmla="*/ 4 w 7"/>
                  <a:gd name="T1" fmla="*/ 0 h 3"/>
                  <a:gd name="T2" fmla="*/ 7 w 7"/>
                  <a:gd name="T3" fmla="*/ 3 h 3"/>
                  <a:gd name="T4" fmla="*/ 5 w 7"/>
                  <a:gd name="T5" fmla="*/ 3 h 3"/>
                  <a:gd name="T6" fmla="*/ 3 w 7"/>
                  <a:gd name="T7" fmla="*/ 3 h 3"/>
                  <a:gd name="T8" fmla="*/ 0 w 7"/>
                  <a:gd name="T9" fmla="*/ 0 h 3"/>
                  <a:gd name="T10" fmla="*/ 2 w 7"/>
                  <a:gd name="T11" fmla="*/ 0 h 3"/>
                  <a:gd name="T12" fmla="*/ 4 w 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5"/>
              <p:cNvSpPr>
                <a:spLocks/>
              </p:cNvSpPr>
              <p:nvPr/>
            </p:nvSpPr>
            <p:spPr bwMode="auto">
              <a:xfrm>
                <a:off x="2334584" y="2972398"/>
                <a:ext cx="11113" cy="7938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3 h 4"/>
                  <a:gd name="T4" fmla="*/ 6 w 6"/>
                  <a:gd name="T5" fmla="*/ 3 h 4"/>
                  <a:gd name="T6" fmla="*/ 2 w 6"/>
                  <a:gd name="T7" fmla="*/ 4 h 4"/>
                  <a:gd name="T8" fmla="*/ 0 w 6"/>
                  <a:gd name="T9" fmla="*/ 2 h 4"/>
                  <a:gd name="T10" fmla="*/ 3 w 6"/>
                  <a:gd name="T11" fmla="*/ 0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2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86"/>
              <p:cNvSpPr>
                <a:spLocks/>
              </p:cNvSpPr>
              <p:nvPr/>
            </p:nvSpPr>
            <p:spPr bwMode="auto">
              <a:xfrm>
                <a:off x="2332997" y="2975573"/>
                <a:ext cx="4763" cy="6350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839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87"/>
              <p:cNvSpPr>
                <a:spLocks/>
              </p:cNvSpPr>
              <p:nvPr/>
            </p:nvSpPr>
            <p:spPr bwMode="auto">
              <a:xfrm>
                <a:off x="2331409" y="2978748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849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88"/>
              <p:cNvSpPr>
                <a:spLocks/>
              </p:cNvSpPr>
              <p:nvPr/>
            </p:nvSpPr>
            <p:spPr bwMode="auto">
              <a:xfrm>
                <a:off x="2331409" y="2978748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849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89"/>
              <p:cNvSpPr>
                <a:spLocks/>
              </p:cNvSpPr>
              <p:nvPr/>
            </p:nvSpPr>
            <p:spPr bwMode="auto">
              <a:xfrm>
                <a:off x="2331409" y="2980335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49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90"/>
              <p:cNvSpPr>
                <a:spLocks/>
              </p:cNvSpPr>
              <p:nvPr/>
            </p:nvSpPr>
            <p:spPr bwMode="auto">
              <a:xfrm>
                <a:off x="2331409" y="2981923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3 w 4"/>
                  <a:gd name="T3" fmla="*/ 3 h 6"/>
                  <a:gd name="T4" fmla="*/ 4 w 4"/>
                  <a:gd name="T5" fmla="*/ 6 h 6"/>
                  <a:gd name="T6" fmla="*/ 1 w 4"/>
                  <a:gd name="T7" fmla="*/ 2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3" y="3"/>
                    </a:lnTo>
                    <a:lnTo>
                      <a:pt x="4" y="6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8B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91"/>
              <p:cNvSpPr>
                <a:spLocks/>
              </p:cNvSpPr>
              <p:nvPr/>
            </p:nvSpPr>
            <p:spPr bwMode="auto">
              <a:xfrm>
                <a:off x="2331409" y="2980335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49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92"/>
              <p:cNvSpPr>
                <a:spLocks/>
              </p:cNvSpPr>
              <p:nvPr/>
            </p:nvSpPr>
            <p:spPr bwMode="auto">
              <a:xfrm>
                <a:off x="2334584" y="2972398"/>
                <a:ext cx="11113" cy="7938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3 h 4"/>
                  <a:gd name="T4" fmla="*/ 6 w 6"/>
                  <a:gd name="T5" fmla="*/ 3 h 4"/>
                  <a:gd name="T6" fmla="*/ 2 w 6"/>
                  <a:gd name="T7" fmla="*/ 4 h 4"/>
                  <a:gd name="T8" fmla="*/ 0 w 6"/>
                  <a:gd name="T9" fmla="*/ 2 h 4"/>
                  <a:gd name="T10" fmla="*/ 3 w 6"/>
                  <a:gd name="T11" fmla="*/ 0 h 4"/>
                  <a:gd name="T12" fmla="*/ 4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2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93"/>
              <p:cNvSpPr>
                <a:spLocks/>
              </p:cNvSpPr>
              <p:nvPr/>
            </p:nvSpPr>
            <p:spPr bwMode="auto">
              <a:xfrm>
                <a:off x="2342522" y="29723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2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94"/>
              <p:cNvSpPr>
                <a:spLocks/>
              </p:cNvSpPr>
              <p:nvPr/>
            </p:nvSpPr>
            <p:spPr bwMode="auto">
              <a:xfrm>
                <a:off x="2342522" y="29723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95"/>
              <p:cNvSpPr>
                <a:spLocks/>
              </p:cNvSpPr>
              <p:nvPr/>
            </p:nvSpPr>
            <p:spPr bwMode="auto">
              <a:xfrm>
                <a:off x="2342522" y="29723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96"/>
              <p:cNvSpPr>
                <a:spLocks/>
              </p:cNvSpPr>
              <p:nvPr/>
            </p:nvSpPr>
            <p:spPr bwMode="auto">
              <a:xfrm>
                <a:off x="2342522" y="29723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97"/>
              <p:cNvSpPr>
                <a:spLocks/>
              </p:cNvSpPr>
              <p:nvPr/>
            </p:nvSpPr>
            <p:spPr bwMode="auto">
              <a:xfrm>
                <a:off x="2331409" y="2980335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49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98"/>
              <p:cNvSpPr>
                <a:spLocks/>
              </p:cNvSpPr>
              <p:nvPr/>
            </p:nvSpPr>
            <p:spPr bwMode="auto">
              <a:xfrm>
                <a:off x="2331409" y="2981923"/>
                <a:ext cx="4763" cy="952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3 h 5"/>
                  <a:gd name="T4" fmla="*/ 2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859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99"/>
              <p:cNvSpPr>
                <a:spLocks/>
              </p:cNvSpPr>
              <p:nvPr/>
            </p:nvSpPr>
            <p:spPr bwMode="auto">
              <a:xfrm>
                <a:off x="2331409" y="2981923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4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00"/>
              <p:cNvSpPr>
                <a:spLocks/>
              </p:cNvSpPr>
              <p:nvPr/>
            </p:nvSpPr>
            <p:spPr bwMode="auto">
              <a:xfrm>
                <a:off x="2331409" y="2985098"/>
                <a:ext cx="6350" cy="6350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2 w 4"/>
                  <a:gd name="T5" fmla="*/ 3 h 3"/>
                  <a:gd name="T6" fmla="*/ 0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789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01"/>
              <p:cNvSpPr>
                <a:spLocks/>
              </p:cNvSpPr>
              <p:nvPr/>
            </p:nvSpPr>
            <p:spPr bwMode="auto">
              <a:xfrm>
                <a:off x="2331409" y="2986685"/>
                <a:ext cx="3175" cy="793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3 h 4"/>
                  <a:gd name="T4" fmla="*/ 2 w 2"/>
                  <a:gd name="T5" fmla="*/ 4 h 4"/>
                  <a:gd name="T6" fmla="*/ 0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02"/>
              <p:cNvSpPr>
                <a:spLocks/>
              </p:cNvSpPr>
              <p:nvPr/>
            </p:nvSpPr>
            <p:spPr bwMode="auto">
              <a:xfrm>
                <a:off x="2337759" y="2980335"/>
                <a:ext cx="7938" cy="4763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2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0 h 3"/>
                  <a:gd name="T10" fmla="*/ 1 w 4"/>
                  <a:gd name="T11" fmla="*/ 0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3"/>
              <p:cNvSpPr>
                <a:spLocks/>
              </p:cNvSpPr>
              <p:nvPr/>
            </p:nvSpPr>
            <p:spPr bwMode="auto">
              <a:xfrm>
                <a:off x="2337759" y="2980335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4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04"/>
              <p:cNvSpPr>
                <a:spLocks/>
              </p:cNvSpPr>
              <p:nvPr/>
            </p:nvSpPr>
            <p:spPr bwMode="auto">
              <a:xfrm>
                <a:off x="2331409" y="2988273"/>
                <a:ext cx="3175" cy="793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3 h 4"/>
                  <a:gd name="T4" fmla="*/ 2 w 2"/>
                  <a:gd name="T5" fmla="*/ 4 h 4"/>
                  <a:gd name="T6" fmla="*/ 0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05"/>
              <p:cNvSpPr>
                <a:spLocks/>
              </p:cNvSpPr>
              <p:nvPr/>
            </p:nvSpPr>
            <p:spPr bwMode="auto">
              <a:xfrm>
                <a:off x="2331409" y="2988273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06"/>
              <p:cNvSpPr>
                <a:spLocks/>
              </p:cNvSpPr>
              <p:nvPr/>
            </p:nvSpPr>
            <p:spPr bwMode="auto">
              <a:xfrm>
                <a:off x="2337759" y="2980335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07"/>
              <p:cNvSpPr>
                <a:spLocks/>
              </p:cNvSpPr>
              <p:nvPr/>
            </p:nvSpPr>
            <p:spPr bwMode="auto">
              <a:xfrm>
                <a:off x="2332997" y="2973985"/>
                <a:ext cx="4763" cy="793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F7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08"/>
              <p:cNvSpPr>
                <a:spLocks/>
              </p:cNvSpPr>
              <p:nvPr/>
            </p:nvSpPr>
            <p:spPr bwMode="auto">
              <a:xfrm>
                <a:off x="2337759" y="2981923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09"/>
              <p:cNvSpPr>
                <a:spLocks/>
              </p:cNvSpPr>
              <p:nvPr/>
            </p:nvSpPr>
            <p:spPr bwMode="auto">
              <a:xfrm>
                <a:off x="2339347" y="2978748"/>
                <a:ext cx="7938" cy="4763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3 w 4"/>
                  <a:gd name="T7" fmla="*/ 3 h 3"/>
                  <a:gd name="T8" fmla="*/ 3 w 4"/>
                  <a:gd name="T9" fmla="*/ 3 h 3"/>
                  <a:gd name="T10" fmla="*/ 0 w 4"/>
                  <a:gd name="T11" fmla="*/ 1 h 3"/>
                  <a:gd name="T12" fmla="*/ 0 w 4"/>
                  <a:gd name="T13" fmla="*/ 0 h 3"/>
                  <a:gd name="T14" fmla="*/ 1 w 4"/>
                  <a:gd name="T15" fmla="*/ 0 h 3"/>
                  <a:gd name="T16" fmla="*/ 1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0"/>
              <p:cNvSpPr>
                <a:spLocks/>
              </p:cNvSpPr>
              <p:nvPr/>
            </p:nvSpPr>
            <p:spPr bwMode="auto">
              <a:xfrm>
                <a:off x="2337759" y="2981923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2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11"/>
              <p:cNvSpPr>
                <a:spLocks/>
              </p:cNvSpPr>
              <p:nvPr/>
            </p:nvSpPr>
            <p:spPr bwMode="auto">
              <a:xfrm>
                <a:off x="2337759" y="2981923"/>
                <a:ext cx="4763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2"/>
              <p:cNvSpPr>
                <a:spLocks/>
              </p:cNvSpPr>
              <p:nvPr/>
            </p:nvSpPr>
            <p:spPr bwMode="auto">
              <a:xfrm>
                <a:off x="2332997" y="2978748"/>
                <a:ext cx="9525" cy="7938"/>
              </a:xfrm>
              <a:custGeom>
                <a:avLst/>
                <a:gdLst>
                  <a:gd name="T0" fmla="*/ 0 w 6"/>
                  <a:gd name="T1" fmla="*/ 0 h 5"/>
                  <a:gd name="T2" fmla="*/ 3 w 6"/>
                  <a:gd name="T3" fmla="*/ 2 h 5"/>
                  <a:gd name="T4" fmla="*/ 6 w 6"/>
                  <a:gd name="T5" fmla="*/ 5 h 5"/>
                  <a:gd name="T6" fmla="*/ 3 w 6"/>
                  <a:gd name="T7" fmla="*/ 2 h 5"/>
                  <a:gd name="T8" fmla="*/ 0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3" y="2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8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3"/>
              <p:cNvSpPr>
                <a:spLocks/>
              </p:cNvSpPr>
              <p:nvPr/>
            </p:nvSpPr>
            <p:spPr bwMode="auto">
              <a:xfrm>
                <a:off x="2337759" y="2981923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14"/>
              <p:cNvSpPr>
                <a:spLocks/>
              </p:cNvSpPr>
              <p:nvPr/>
            </p:nvSpPr>
            <p:spPr bwMode="auto">
              <a:xfrm>
                <a:off x="2332997" y="2975573"/>
                <a:ext cx="4763" cy="6350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  <a:gd name="T16" fmla="*/ 0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F7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15"/>
              <p:cNvSpPr>
                <a:spLocks/>
              </p:cNvSpPr>
              <p:nvPr/>
            </p:nvSpPr>
            <p:spPr bwMode="auto">
              <a:xfrm>
                <a:off x="2342522" y="2978748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16"/>
              <p:cNvSpPr>
                <a:spLocks/>
              </p:cNvSpPr>
              <p:nvPr/>
            </p:nvSpPr>
            <p:spPr bwMode="auto">
              <a:xfrm>
                <a:off x="2336172" y="2981923"/>
                <a:ext cx="6350" cy="4763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769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17"/>
              <p:cNvSpPr>
                <a:spLocks/>
              </p:cNvSpPr>
              <p:nvPr/>
            </p:nvSpPr>
            <p:spPr bwMode="auto">
              <a:xfrm>
                <a:off x="2336172" y="2983510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18"/>
              <p:cNvSpPr>
                <a:spLocks/>
              </p:cNvSpPr>
              <p:nvPr/>
            </p:nvSpPr>
            <p:spPr bwMode="auto">
              <a:xfrm>
                <a:off x="2336172" y="2983510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8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19"/>
              <p:cNvSpPr>
                <a:spLocks/>
              </p:cNvSpPr>
              <p:nvPr/>
            </p:nvSpPr>
            <p:spPr bwMode="auto">
              <a:xfrm>
                <a:off x="2331409" y="2980335"/>
                <a:ext cx="11113" cy="7938"/>
              </a:xfrm>
              <a:custGeom>
                <a:avLst/>
                <a:gdLst>
                  <a:gd name="T0" fmla="*/ 0 w 7"/>
                  <a:gd name="T1" fmla="*/ 0 h 5"/>
                  <a:gd name="T2" fmla="*/ 3 w 7"/>
                  <a:gd name="T3" fmla="*/ 3 h 5"/>
                  <a:gd name="T4" fmla="*/ 7 w 7"/>
                  <a:gd name="T5" fmla="*/ 5 h 5"/>
                  <a:gd name="T6" fmla="*/ 3 w 7"/>
                  <a:gd name="T7" fmla="*/ 3 h 5"/>
                  <a:gd name="T8" fmla="*/ 0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8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20"/>
              <p:cNvSpPr>
                <a:spLocks/>
              </p:cNvSpPr>
              <p:nvPr/>
            </p:nvSpPr>
            <p:spPr bwMode="auto">
              <a:xfrm>
                <a:off x="2331409" y="2978748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0 h 4"/>
                  <a:gd name="T8" fmla="*/ 1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4 w 4"/>
                  <a:gd name="T15" fmla="*/ 2 h 4"/>
                  <a:gd name="T16" fmla="*/ 3 w 4"/>
                  <a:gd name="T17" fmla="*/ 4 h 4"/>
                  <a:gd name="T18" fmla="*/ 3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717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21"/>
              <p:cNvSpPr>
                <a:spLocks/>
              </p:cNvSpPr>
              <p:nvPr/>
            </p:nvSpPr>
            <p:spPr bwMode="auto">
              <a:xfrm>
                <a:off x="2336172" y="2985098"/>
                <a:ext cx="6350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7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22"/>
              <p:cNvSpPr>
                <a:spLocks/>
              </p:cNvSpPr>
              <p:nvPr/>
            </p:nvSpPr>
            <p:spPr bwMode="auto">
              <a:xfrm>
                <a:off x="2336172" y="2985098"/>
                <a:ext cx="6350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7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23"/>
              <p:cNvSpPr>
                <a:spLocks/>
              </p:cNvSpPr>
              <p:nvPr/>
            </p:nvSpPr>
            <p:spPr bwMode="auto">
              <a:xfrm>
                <a:off x="2336172" y="2985098"/>
                <a:ext cx="6350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8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24"/>
              <p:cNvSpPr>
                <a:spLocks/>
              </p:cNvSpPr>
              <p:nvPr/>
            </p:nvSpPr>
            <p:spPr bwMode="auto">
              <a:xfrm>
                <a:off x="2336172" y="2985098"/>
                <a:ext cx="6350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8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25"/>
              <p:cNvSpPr>
                <a:spLocks/>
              </p:cNvSpPr>
              <p:nvPr/>
            </p:nvSpPr>
            <p:spPr bwMode="auto">
              <a:xfrm>
                <a:off x="2342522" y="2972398"/>
                <a:ext cx="7938" cy="7938"/>
              </a:xfrm>
              <a:custGeom>
                <a:avLst/>
                <a:gdLst>
                  <a:gd name="T0" fmla="*/ 3 w 5"/>
                  <a:gd name="T1" fmla="*/ 1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26"/>
              <p:cNvSpPr>
                <a:spLocks/>
              </p:cNvSpPr>
              <p:nvPr/>
            </p:nvSpPr>
            <p:spPr bwMode="auto">
              <a:xfrm>
                <a:off x="2342522" y="2978748"/>
                <a:ext cx="6350" cy="4763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2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0 h 3"/>
                  <a:gd name="T10" fmla="*/ 1 w 4"/>
                  <a:gd name="T11" fmla="*/ 0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27"/>
              <p:cNvSpPr>
                <a:spLocks/>
              </p:cNvSpPr>
              <p:nvPr/>
            </p:nvSpPr>
            <p:spPr bwMode="auto">
              <a:xfrm>
                <a:off x="2331409" y="2980335"/>
                <a:ext cx="4763" cy="476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1 h 3"/>
                  <a:gd name="T10" fmla="*/ 0 w 3"/>
                  <a:gd name="T11" fmla="*/ 1 h 3"/>
                  <a:gd name="T12" fmla="*/ 0 w 3"/>
                  <a:gd name="T13" fmla="*/ 1 h 3"/>
                  <a:gd name="T14" fmla="*/ 0 w 3"/>
                  <a:gd name="T15" fmla="*/ 0 h 3"/>
                  <a:gd name="T16" fmla="*/ 0 w 3"/>
                  <a:gd name="T17" fmla="*/ 0 h 3"/>
                  <a:gd name="T18" fmla="*/ 0 w 3"/>
                  <a:gd name="T19" fmla="*/ 0 h 3"/>
                  <a:gd name="T20" fmla="*/ 3 w 3"/>
                  <a:gd name="T21" fmla="*/ 3 h 3"/>
                  <a:gd name="T22" fmla="*/ 3 w 3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727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28"/>
              <p:cNvSpPr>
                <a:spLocks/>
              </p:cNvSpPr>
              <p:nvPr/>
            </p:nvSpPr>
            <p:spPr bwMode="auto">
              <a:xfrm>
                <a:off x="2332997" y="2985098"/>
                <a:ext cx="9525" cy="6350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3 h 3"/>
                  <a:gd name="T4" fmla="*/ 4 w 5"/>
                  <a:gd name="T5" fmla="*/ 3 h 3"/>
                  <a:gd name="T6" fmla="*/ 3 w 5"/>
                  <a:gd name="T7" fmla="*/ 3 h 3"/>
                  <a:gd name="T8" fmla="*/ 0 w 5"/>
                  <a:gd name="T9" fmla="*/ 0 h 3"/>
                  <a:gd name="T10" fmla="*/ 1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779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29"/>
              <p:cNvSpPr>
                <a:spLocks/>
              </p:cNvSpPr>
              <p:nvPr/>
            </p:nvSpPr>
            <p:spPr bwMode="auto">
              <a:xfrm>
                <a:off x="2336172" y="2985098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7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0"/>
              <p:cNvSpPr>
                <a:spLocks/>
              </p:cNvSpPr>
              <p:nvPr/>
            </p:nvSpPr>
            <p:spPr bwMode="auto">
              <a:xfrm>
                <a:off x="2336172" y="2985098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1"/>
              <p:cNvSpPr>
                <a:spLocks/>
              </p:cNvSpPr>
              <p:nvPr/>
            </p:nvSpPr>
            <p:spPr bwMode="auto">
              <a:xfrm>
                <a:off x="2336172" y="2985098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2"/>
              <p:cNvSpPr>
                <a:spLocks/>
              </p:cNvSpPr>
              <p:nvPr/>
            </p:nvSpPr>
            <p:spPr bwMode="auto">
              <a:xfrm>
                <a:off x="2344109" y="2978748"/>
                <a:ext cx="4763" cy="317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  <a:gd name="T10" fmla="*/ 1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3"/>
              <p:cNvSpPr>
                <a:spLocks/>
              </p:cNvSpPr>
              <p:nvPr/>
            </p:nvSpPr>
            <p:spPr bwMode="auto">
              <a:xfrm>
                <a:off x="2345697" y="2978748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4"/>
              <p:cNvSpPr>
                <a:spLocks/>
              </p:cNvSpPr>
              <p:nvPr/>
            </p:nvSpPr>
            <p:spPr bwMode="auto">
              <a:xfrm>
                <a:off x="2331409" y="2988273"/>
                <a:ext cx="3175" cy="793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3 h 4"/>
                  <a:gd name="T4" fmla="*/ 2 w 2"/>
                  <a:gd name="T5" fmla="*/ 4 h 4"/>
                  <a:gd name="T6" fmla="*/ 0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59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5"/>
              <p:cNvSpPr>
                <a:spLocks/>
              </p:cNvSpPr>
              <p:nvPr/>
            </p:nvSpPr>
            <p:spPr bwMode="auto">
              <a:xfrm>
                <a:off x="2331409" y="2991448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3 h 4"/>
                  <a:gd name="T4" fmla="*/ 2 w 2"/>
                  <a:gd name="T5" fmla="*/ 4 h 4"/>
                  <a:gd name="T6" fmla="*/ 0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6"/>
              <p:cNvSpPr>
                <a:spLocks/>
              </p:cNvSpPr>
              <p:nvPr/>
            </p:nvSpPr>
            <p:spPr bwMode="auto">
              <a:xfrm>
                <a:off x="2345697" y="2978748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7"/>
              <p:cNvSpPr>
                <a:spLocks/>
              </p:cNvSpPr>
              <p:nvPr/>
            </p:nvSpPr>
            <p:spPr bwMode="auto">
              <a:xfrm>
                <a:off x="2345697" y="2978748"/>
                <a:ext cx="4763" cy="317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8"/>
              <p:cNvSpPr>
                <a:spLocks/>
              </p:cNvSpPr>
              <p:nvPr/>
            </p:nvSpPr>
            <p:spPr bwMode="auto">
              <a:xfrm>
                <a:off x="2347284" y="2978748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9"/>
              <p:cNvSpPr>
                <a:spLocks/>
              </p:cNvSpPr>
              <p:nvPr/>
            </p:nvSpPr>
            <p:spPr bwMode="auto">
              <a:xfrm>
                <a:off x="2347284" y="2978748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40"/>
              <p:cNvSpPr>
                <a:spLocks/>
              </p:cNvSpPr>
              <p:nvPr/>
            </p:nvSpPr>
            <p:spPr bwMode="auto">
              <a:xfrm>
                <a:off x="2347284" y="2978748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1"/>
              <p:cNvSpPr>
                <a:spLocks/>
              </p:cNvSpPr>
              <p:nvPr/>
            </p:nvSpPr>
            <p:spPr bwMode="auto">
              <a:xfrm>
                <a:off x="2350459" y="2973985"/>
                <a:ext cx="6350" cy="476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42"/>
              <p:cNvSpPr>
                <a:spLocks/>
              </p:cNvSpPr>
              <p:nvPr/>
            </p:nvSpPr>
            <p:spPr bwMode="auto">
              <a:xfrm>
                <a:off x="2350459" y="2973985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43"/>
              <p:cNvSpPr>
                <a:spLocks/>
              </p:cNvSpPr>
              <p:nvPr/>
            </p:nvSpPr>
            <p:spPr bwMode="auto">
              <a:xfrm>
                <a:off x="2347284" y="2978748"/>
                <a:ext cx="4763" cy="4763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44"/>
              <p:cNvSpPr>
                <a:spLocks/>
              </p:cNvSpPr>
              <p:nvPr/>
            </p:nvSpPr>
            <p:spPr bwMode="auto">
              <a:xfrm>
                <a:off x="2348872" y="2978748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45"/>
              <p:cNvSpPr>
                <a:spLocks/>
              </p:cNvSpPr>
              <p:nvPr/>
            </p:nvSpPr>
            <p:spPr bwMode="auto">
              <a:xfrm>
                <a:off x="2334584" y="2972398"/>
                <a:ext cx="14288" cy="7938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6 w 8"/>
                  <a:gd name="T5" fmla="*/ 3 h 4"/>
                  <a:gd name="T6" fmla="*/ 6 w 8"/>
                  <a:gd name="T7" fmla="*/ 3 h 4"/>
                  <a:gd name="T8" fmla="*/ 6 w 8"/>
                  <a:gd name="T9" fmla="*/ 3 h 4"/>
                  <a:gd name="T10" fmla="*/ 6 w 8"/>
                  <a:gd name="T11" fmla="*/ 3 h 4"/>
                  <a:gd name="T12" fmla="*/ 5 w 8"/>
                  <a:gd name="T13" fmla="*/ 3 h 4"/>
                  <a:gd name="T14" fmla="*/ 5 w 8"/>
                  <a:gd name="T15" fmla="*/ 3 h 4"/>
                  <a:gd name="T16" fmla="*/ 4 w 8"/>
                  <a:gd name="T17" fmla="*/ 3 h 4"/>
                  <a:gd name="T18" fmla="*/ 4 w 8"/>
                  <a:gd name="T19" fmla="*/ 3 h 4"/>
                  <a:gd name="T20" fmla="*/ 4 w 8"/>
                  <a:gd name="T21" fmla="*/ 3 h 4"/>
                  <a:gd name="T22" fmla="*/ 4 w 8"/>
                  <a:gd name="T23" fmla="*/ 3 h 4"/>
                  <a:gd name="T24" fmla="*/ 3 w 8"/>
                  <a:gd name="T25" fmla="*/ 3 h 4"/>
                  <a:gd name="T26" fmla="*/ 3 w 8"/>
                  <a:gd name="T27" fmla="*/ 4 h 4"/>
                  <a:gd name="T28" fmla="*/ 3 w 8"/>
                  <a:gd name="T29" fmla="*/ 4 h 4"/>
                  <a:gd name="T30" fmla="*/ 2 w 8"/>
                  <a:gd name="T31" fmla="*/ 4 h 4"/>
                  <a:gd name="T32" fmla="*/ 0 w 8"/>
                  <a:gd name="T33" fmla="*/ 1 h 4"/>
                  <a:gd name="T34" fmla="*/ 0 w 8"/>
                  <a:gd name="T35" fmla="*/ 1 h 4"/>
                  <a:gd name="T36" fmla="*/ 0 w 8"/>
                  <a:gd name="T37" fmla="*/ 1 h 4"/>
                  <a:gd name="T38" fmla="*/ 0 w 8"/>
                  <a:gd name="T39" fmla="*/ 1 h 4"/>
                  <a:gd name="T40" fmla="*/ 1 w 8"/>
                  <a:gd name="T41" fmla="*/ 0 h 4"/>
                  <a:gd name="T42" fmla="*/ 1 w 8"/>
                  <a:gd name="T43" fmla="*/ 0 h 4"/>
                  <a:gd name="T44" fmla="*/ 2 w 8"/>
                  <a:gd name="T45" fmla="*/ 0 h 4"/>
                  <a:gd name="T46" fmla="*/ 2 w 8"/>
                  <a:gd name="T47" fmla="*/ 0 h 4"/>
                  <a:gd name="T48" fmla="*/ 3 w 8"/>
                  <a:gd name="T49" fmla="*/ 0 h 4"/>
                  <a:gd name="T50" fmla="*/ 3 w 8"/>
                  <a:gd name="T51" fmla="*/ 0 h 4"/>
                  <a:gd name="T52" fmla="*/ 3 w 8"/>
                  <a:gd name="T53" fmla="*/ 0 h 4"/>
                  <a:gd name="T54" fmla="*/ 3 w 8"/>
                  <a:gd name="T55" fmla="*/ 0 h 4"/>
                  <a:gd name="T56" fmla="*/ 4 w 8"/>
                  <a:gd name="T57" fmla="*/ 0 h 4"/>
                  <a:gd name="T58" fmla="*/ 4 w 8"/>
                  <a:gd name="T59" fmla="*/ 0 h 4"/>
                  <a:gd name="T60" fmla="*/ 4 w 8"/>
                  <a:gd name="T61" fmla="*/ 0 h 4"/>
                  <a:gd name="T62" fmla="*/ 5 w 8"/>
                  <a:gd name="T63" fmla="*/ 0 h 4"/>
                  <a:gd name="T64" fmla="*/ 5 w 8"/>
                  <a:gd name="T65" fmla="*/ 0 h 4"/>
                  <a:gd name="T66" fmla="*/ 8 w 8"/>
                  <a:gd name="T67" fmla="*/ 3 h 4"/>
                  <a:gd name="T68" fmla="*/ 8 w 8"/>
                  <a:gd name="T69" fmla="*/ 3 h 4"/>
                  <a:gd name="T70" fmla="*/ 8 w 8"/>
                  <a:gd name="T71" fmla="*/ 3 h 4"/>
                  <a:gd name="T72" fmla="*/ 7 w 8"/>
                  <a:gd name="T73" fmla="*/ 3 h 4"/>
                  <a:gd name="T74" fmla="*/ 7 w 8"/>
                  <a:gd name="T75" fmla="*/ 3 h 4"/>
                  <a:gd name="T76" fmla="*/ 7 w 8"/>
                  <a:gd name="T7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6D7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46"/>
              <p:cNvSpPr>
                <a:spLocks/>
              </p:cNvSpPr>
              <p:nvPr/>
            </p:nvSpPr>
            <p:spPr bwMode="auto">
              <a:xfrm>
                <a:off x="2348872" y="2978748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2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47"/>
              <p:cNvSpPr>
                <a:spLocks/>
              </p:cNvSpPr>
              <p:nvPr/>
            </p:nvSpPr>
            <p:spPr bwMode="auto">
              <a:xfrm>
                <a:off x="2347284" y="2973985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3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48"/>
              <p:cNvSpPr>
                <a:spLocks/>
              </p:cNvSpPr>
              <p:nvPr/>
            </p:nvSpPr>
            <p:spPr bwMode="auto">
              <a:xfrm>
                <a:off x="2347284" y="2973985"/>
                <a:ext cx="7938" cy="9525"/>
              </a:xfrm>
              <a:custGeom>
                <a:avLst/>
                <a:gdLst>
                  <a:gd name="T0" fmla="*/ 0 w 4"/>
                  <a:gd name="T1" fmla="*/ 0 h 5"/>
                  <a:gd name="T2" fmla="*/ 3 w 4"/>
                  <a:gd name="T3" fmla="*/ 3 h 5"/>
                  <a:gd name="T4" fmla="*/ 4 w 4"/>
                  <a:gd name="T5" fmla="*/ 5 h 5"/>
                  <a:gd name="T6" fmla="*/ 1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738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49"/>
              <p:cNvSpPr>
                <a:spLocks/>
              </p:cNvSpPr>
              <p:nvPr/>
            </p:nvSpPr>
            <p:spPr bwMode="auto">
              <a:xfrm>
                <a:off x="2348872" y="2978748"/>
                <a:ext cx="6350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3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50"/>
              <p:cNvSpPr>
                <a:spLocks/>
              </p:cNvSpPr>
              <p:nvPr/>
            </p:nvSpPr>
            <p:spPr bwMode="auto">
              <a:xfrm>
                <a:off x="2331409" y="2993035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3 h 4"/>
                  <a:gd name="T4" fmla="*/ 2 w 3"/>
                  <a:gd name="T5" fmla="*/ 3 h 4"/>
                  <a:gd name="T6" fmla="*/ 3 w 3"/>
                  <a:gd name="T7" fmla="*/ 4 h 4"/>
                  <a:gd name="T8" fmla="*/ 0 w 3"/>
                  <a:gd name="T9" fmla="*/ 2 h 4"/>
                  <a:gd name="T10" fmla="*/ 0 w 3"/>
                  <a:gd name="T11" fmla="*/ 0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51"/>
              <p:cNvSpPr>
                <a:spLocks/>
              </p:cNvSpPr>
              <p:nvPr/>
            </p:nvSpPr>
            <p:spPr bwMode="auto">
              <a:xfrm>
                <a:off x="2331409" y="2996210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52"/>
              <p:cNvSpPr>
                <a:spLocks/>
              </p:cNvSpPr>
              <p:nvPr/>
            </p:nvSpPr>
            <p:spPr bwMode="auto">
              <a:xfrm>
                <a:off x="2331409" y="2986685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4 h 7"/>
                  <a:gd name="T4" fmla="*/ 5 w 5"/>
                  <a:gd name="T5" fmla="*/ 7 h 7"/>
                  <a:gd name="T6" fmla="*/ 2 w 5"/>
                  <a:gd name="T7" fmla="*/ 4 h 7"/>
                  <a:gd name="T8" fmla="*/ 0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53"/>
              <p:cNvSpPr>
                <a:spLocks/>
              </p:cNvSpPr>
              <p:nvPr/>
            </p:nvSpPr>
            <p:spPr bwMode="auto">
              <a:xfrm>
                <a:off x="2331409" y="2996210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54"/>
              <p:cNvSpPr>
                <a:spLocks/>
              </p:cNvSpPr>
              <p:nvPr/>
            </p:nvSpPr>
            <p:spPr bwMode="auto">
              <a:xfrm>
                <a:off x="2331409" y="2996210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55"/>
              <p:cNvSpPr>
                <a:spLocks/>
              </p:cNvSpPr>
              <p:nvPr/>
            </p:nvSpPr>
            <p:spPr bwMode="auto">
              <a:xfrm>
                <a:off x="2331409" y="2986685"/>
                <a:ext cx="14288" cy="6350"/>
              </a:xfrm>
              <a:custGeom>
                <a:avLst/>
                <a:gdLst>
                  <a:gd name="T0" fmla="*/ 5 w 9"/>
                  <a:gd name="T1" fmla="*/ 0 h 4"/>
                  <a:gd name="T2" fmla="*/ 9 w 9"/>
                  <a:gd name="T3" fmla="*/ 4 h 4"/>
                  <a:gd name="T4" fmla="*/ 2 w 9"/>
                  <a:gd name="T5" fmla="*/ 4 h 4"/>
                  <a:gd name="T6" fmla="*/ 0 w 9"/>
                  <a:gd name="T7" fmla="*/ 0 h 4"/>
                  <a:gd name="T8" fmla="*/ 5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9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A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56"/>
              <p:cNvSpPr>
                <a:spLocks/>
              </p:cNvSpPr>
              <p:nvPr/>
            </p:nvSpPr>
            <p:spPr bwMode="auto">
              <a:xfrm>
                <a:off x="2350459" y="2973985"/>
                <a:ext cx="7938" cy="6350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4 w 4"/>
                  <a:gd name="T5" fmla="*/ 3 h 3"/>
                  <a:gd name="T6" fmla="*/ 1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57"/>
              <p:cNvSpPr>
                <a:spLocks/>
              </p:cNvSpPr>
              <p:nvPr/>
            </p:nvSpPr>
            <p:spPr bwMode="auto">
              <a:xfrm>
                <a:off x="2352047" y="2973985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58"/>
              <p:cNvSpPr>
                <a:spLocks/>
              </p:cNvSpPr>
              <p:nvPr/>
            </p:nvSpPr>
            <p:spPr bwMode="auto">
              <a:xfrm>
                <a:off x="2331409" y="2996210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59"/>
              <p:cNvSpPr>
                <a:spLocks/>
              </p:cNvSpPr>
              <p:nvPr/>
            </p:nvSpPr>
            <p:spPr bwMode="auto">
              <a:xfrm>
                <a:off x="2334584" y="2993035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60"/>
              <p:cNvSpPr>
                <a:spLocks/>
              </p:cNvSpPr>
              <p:nvPr/>
            </p:nvSpPr>
            <p:spPr bwMode="auto">
              <a:xfrm>
                <a:off x="2334584" y="2994623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61"/>
              <p:cNvSpPr>
                <a:spLocks/>
              </p:cNvSpPr>
              <p:nvPr/>
            </p:nvSpPr>
            <p:spPr bwMode="auto">
              <a:xfrm>
                <a:off x="2352047" y="2973985"/>
                <a:ext cx="6350" cy="7938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4 h 4"/>
                  <a:gd name="T6" fmla="*/ 0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62"/>
              <p:cNvSpPr>
                <a:spLocks/>
              </p:cNvSpPr>
              <p:nvPr/>
            </p:nvSpPr>
            <p:spPr bwMode="auto">
              <a:xfrm>
                <a:off x="2331409" y="2996210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63"/>
              <p:cNvSpPr>
                <a:spLocks/>
              </p:cNvSpPr>
              <p:nvPr/>
            </p:nvSpPr>
            <p:spPr bwMode="auto">
              <a:xfrm>
                <a:off x="2352047" y="2975573"/>
                <a:ext cx="7938" cy="6350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3 h 3"/>
                  <a:gd name="T6" fmla="*/ 1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64"/>
              <p:cNvSpPr>
                <a:spLocks/>
              </p:cNvSpPr>
              <p:nvPr/>
            </p:nvSpPr>
            <p:spPr bwMode="auto">
              <a:xfrm>
                <a:off x="2352047" y="2975573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65"/>
              <p:cNvSpPr>
                <a:spLocks/>
              </p:cNvSpPr>
              <p:nvPr/>
            </p:nvSpPr>
            <p:spPr bwMode="auto">
              <a:xfrm>
                <a:off x="2334584" y="2994623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66"/>
              <p:cNvSpPr>
                <a:spLocks/>
              </p:cNvSpPr>
              <p:nvPr/>
            </p:nvSpPr>
            <p:spPr bwMode="auto">
              <a:xfrm>
                <a:off x="2332997" y="299621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67"/>
              <p:cNvSpPr>
                <a:spLocks/>
              </p:cNvSpPr>
              <p:nvPr/>
            </p:nvSpPr>
            <p:spPr bwMode="auto">
              <a:xfrm>
                <a:off x="2334584" y="2994623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68"/>
              <p:cNvSpPr>
                <a:spLocks/>
              </p:cNvSpPr>
              <p:nvPr/>
            </p:nvSpPr>
            <p:spPr bwMode="auto">
              <a:xfrm>
                <a:off x="2352047" y="2975573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69"/>
              <p:cNvSpPr>
                <a:spLocks/>
              </p:cNvSpPr>
              <p:nvPr/>
            </p:nvSpPr>
            <p:spPr bwMode="auto">
              <a:xfrm>
                <a:off x="2329822" y="3000973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70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71"/>
              <p:cNvSpPr>
                <a:spLocks/>
              </p:cNvSpPr>
              <p:nvPr/>
            </p:nvSpPr>
            <p:spPr bwMode="auto">
              <a:xfrm>
                <a:off x="2331409" y="2991448"/>
                <a:ext cx="7938" cy="7938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3 h 5"/>
                  <a:gd name="T4" fmla="*/ 5 w 5"/>
                  <a:gd name="T5" fmla="*/ 5 h 5"/>
                  <a:gd name="T6" fmla="*/ 2 w 5"/>
                  <a:gd name="T7" fmla="*/ 3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72"/>
              <p:cNvSpPr>
                <a:spLocks/>
              </p:cNvSpPr>
              <p:nvPr/>
            </p:nvSpPr>
            <p:spPr bwMode="auto">
              <a:xfrm>
                <a:off x="2334584" y="2994623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73"/>
              <p:cNvSpPr>
                <a:spLocks/>
              </p:cNvSpPr>
              <p:nvPr/>
            </p:nvSpPr>
            <p:spPr bwMode="auto">
              <a:xfrm>
                <a:off x="2331409" y="2986685"/>
                <a:ext cx="3175" cy="952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1 h 5"/>
                  <a:gd name="T4" fmla="*/ 0 w 2"/>
                  <a:gd name="T5" fmla="*/ 0 h 5"/>
                  <a:gd name="T6" fmla="*/ 2 w 2"/>
                  <a:gd name="T7" fmla="*/ 3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4 h 5"/>
                  <a:gd name="T16" fmla="*/ 2 w 2"/>
                  <a:gd name="T17" fmla="*/ 5 h 5"/>
                  <a:gd name="T18" fmla="*/ 0 w 2"/>
                  <a:gd name="T19" fmla="*/ 2 h 5"/>
                  <a:gd name="T20" fmla="*/ 0 w 2"/>
                  <a:gd name="T21" fmla="*/ 1 h 5"/>
                  <a:gd name="T22" fmla="*/ 0 w 2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74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75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76"/>
              <p:cNvSpPr>
                <a:spLocks/>
              </p:cNvSpPr>
              <p:nvPr/>
            </p:nvSpPr>
            <p:spPr bwMode="auto">
              <a:xfrm>
                <a:off x="2332997" y="2999385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77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78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79"/>
              <p:cNvSpPr>
                <a:spLocks/>
              </p:cNvSpPr>
              <p:nvPr/>
            </p:nvSpPr>
            <p:spPr bwMode="auto">
              <a:xfrm>
                <a:off x="2332997" y="2999385"/>
                <a:ext cx="4763" cy="476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80"/>
              <p:cNvSpPr>
                <a:spLocks/>
              </p:cNvSpPr>
              <p:nvPr/>
            </p:nvSpPr>
            <p:spPr bwMode="auto">
              <a:xfrm>
                <a:off x="2334584" y="2999385"/>
                <a:ext cx="4763" cy="6350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7A9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81"/>
              <p:cNvSpPr>
                <a:spLocks/>
              </p:cNvSpPr>
              <p:nvPr/>
            </p:nvSpPr>
            <p:spPr bwMode="auto">
              <a:xfrm>
                <a:off x="2332997" y="2997798"/>
                <a:ext cx="4763" cy="6350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82"/>
              <p:cNvSpPr>
                <a:spLocks/>
              </p:cNvSpPr>
              <p:nvPr/>
            </p:nvSpPr>
            <p:spPr bwMode="auto">
              <a:xfrm>
                <a:off x="2329822" y="3000973"/>
                <a:ext cx="4763" cy="7938"/>
              </a:xfrm>
              <a:custGeom>
                <a:avLst/>
                <a:gdLst>
                  <a:gd name="T0" fmla="*/ 1 w 3"/>
                  <a:gd name="T1" fmla="*/ 1 h 4"/>
                  <a:gd name="T2" fmla="*/ 3 w 3"/>
                  <a:gd name="T3" fmla="*/ 4 h 4"/>
                  <a:gd name="T4" fmla="*/ 2 w 3"/>
                  <a:gd name="T5" fmla="*/ 3 h 4"/>
                  <a:gd name="T6" fmla="*/ 0 w 3"/>
                  <a:gd name="T7" fmla="*/ 0 h 4"/>
                  <a:gd name="T8" fmla="*/ 1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839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83"/>
              <p:cNvSpPr>
                <a:spLocks/>
              </p:cNvSpPr>
              <p:nvPr/>
            </p:nvSpPr>
            <p:spPr bwMode="auto">
              <a:xfrm>
                <a:off x="2334584" y="2996210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84"/>
              <p:cNvSpPr>
                <a:spLocks/>
              </p:cNvSpPr>
              <p:nvPr/>
            </p:nvSpPr>
            <p:spPr bwMode="auto">
              <a:xfrm>
                <a:off x="2334584" y="2996210"/>
                <a:ext cx="4763" cy="7938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1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85"/>
              <p:cNvSpPr>
                <a:spLocks/>
              </p:cNvSpPr>
              <p:nvPr/>
            </p:nvSpPr>
            <p:spPr bwMode="auto">
              <a:xfrm>
                <a:off x="2329822" y="3000973"/>
                <a:ext cx="6350" cy="7938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4 h 4"/>
                  <a:gd name="T4" fmla="*/ 2 w 4"/>
                  <a:gd name="T5" fmla="*/ 3 h 4"/>
                  <a:gd name="T6" fmla="*/ 0 w 4"/>
                  <a:gd name="T7" fmla="*/ 0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75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86"/>
              <p:cNvSpPr>
                <a:spLocks/>
              </p:cNvSpPr>
              <p:nvPr/>
            </p:nvSpPr>
            <p:spPr bwMode="auto">
              <a:xfrm>
                <a:off x="2336172" y="299779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87"/>
              <p:cNvSpPr>
                <a:spLocks/>
              </p:cNvSpPr>
              <p:nvPr/>
            </p:nvSpPr>
            <p:spPr bwMode="auto">
              <a:xfrm>
                <a:off x="2350459" y="2973985"/>
                <a:ext cx="11113" cy="9525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3 h 6"/>
                  <a:gd name="T4" fmla="*/ 7 w 7"/>
                  <a:gd name="T5" fmla="*/ 6 h 6"/>
                  <a:gd name="T6" fmla="*/ 4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4" y="3"/>
                    </a:lnTo>
                    <a:lnTo>
                      <a:pt x="7" y="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88"/>
              <p:cNvSpPr>
                <a:spLocks/>
              </p:cNvSpPr>
              <p:nvPr/>
            </p:nvSpPr>
            <p:spPr bwMode="auto">
              <a:xfrm>
                <a:off x="2350459" y="2973985"/>
                <a:ext cx="6350" cy="4763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8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89"/>
              <p:cNvSpPr>
                <a:spLocks/>
              </p:cNvSpPr>
              <p:nvPr/>
            </p:nvSpPr>
            <p:spPr bwMode="auto">
              <a:xfrm>
                <a:off x="2356809" y="2978748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90"/>
              <p:cNvSpPr>
                <a:spLocks/>
              </p:cNvSpPr>
              <p:nvPr/>
            </p:nvSpPr>
            <p:spPr bwMode="auto">
              <a:xfrm>
                <a:off x="2355222" y="2978748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91"/>
              <p:cNvSpPr>
                <a:spLocks/>
              </p:cNvSpPr>
              <p:nvPr/>
            </p:nvSpPr>
            <p:spPr bwMode="auto">
              <a:xfrm>
                <a:off x="2355222" y="2978748"/>
                <a:ext cx="4763" cy="6350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3 w 3"/>
                  <a:gd name="T5" fmla="*/ 3 h 4"/>
                  <a:gd name="T6" fmla="*/ 3 w 3"/>
                  <a:gd name="T7" fmla="*/ 4 h 4"/>
                  <a:gd name="T8" fmla="*/ 0 w 3"/>
                  <a:gd name="T9" fmla="*/ 2 h 4"/>
                  <a:gd name="T10" fmla="*/ 0 w 3"/>
                  <a:gd name="T11" fmla="*/ 0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92"/>
              <p:cNvSpPr>
                <a:spLocks/>
              </p:cNvSpPr>
              <p:nvPr/>
            </p:nvSpPr>
            <p:spPr bwMode="auto">
              <a:xfrm>
                <a:off x="2355222" y="2981923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9A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93"/>
              <p:cNvSpPr>
                <a:spLocks/>
              </p:cNvSpPr>
              <p:nvPr/>
            </p:nvSpPr>
            <p:spPr bwMode="auto">
              <a:xfrm>
                <a:off x="2332997" y="2997798"/>
                <a:ext cx="1588" cy="317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0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78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94"/>
              <p:cNvSpPr>
                <a:spLocks/>
              </p:cNvSpPr>
              <p:nvPr/>
            </p:nvSpPr>
            <p:spPr bwMode="auto">
              <a:xfrm>
                <a:off x="2334584" y="3000973"/>
                <a:ext cx="7938" cy="6350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B9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95"/>
              <p:cNvSpPr>
                <a:spLocks/>
              </p:cNvSpPr>
              <p:nvPr/>
            </p:nvSpPr>
            <p:spPr bwMode="auto">
              <a:xfrm>
                <a:off x="2331409" y="2996210"/>
                <a:ext cx="4763" cy="4763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1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0 h 3"/>
                  <a:gd name="T16" fmla="*/ 0 w 3"/>
                  <a:gd name="T17" fmla="*/ 0 h 3"/>
                  <a:gd name="T18" fmla="*/ 0 w 3"/>
                  <a:gd name="T19" fmla="*/ 0 h 3"/>
                  <a:gd name="T20" fmla="*/ 0 w 3"/>
                  <a:gd name="T21" fmla="*/ 0 h 3"/>
                  <a:gd name="T22" fmla="*/ 0 w 3"/>
                  <a:gd name="T23" fmla="*/ 0 h 3"/>
                  <a:gd name="T24" fmla="*/ 3 w 3"/>
                  <a:gd name="T25" fmla="*/ 2 h 3"/>
                  <a:gd name="T26" fmla="*/ 3 w 3"/>
                  <a:gd name="T27" fmla="*/ 3 h 3"/>
                  <a:gd name="T28" fmla="*/ 2 w 3"/>
                  <a:gd name="T29" fmla="*/ 3 h 3"/>
                  <a:gd name="T30" fmla="*/ 1 w 3"/>
                  <a:gd name="T3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8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96"/>
              <p:cNvSpPr>
                <a:spLocks/>
              </p:cNvSpPr>
              <p:nvPr/>
            </p:nvSpPr>
            <p:spPr bwMode="auto">
              <a:xfrm>
                <a:off x="2332997" y="2997798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3 w 4"/>
                  <a:gd name="T3" fmla="*/ 4 h 5"/>
                  <a:gd name="T4" fmla="*/ 4 w 4"/>
                  <a:gd name="T5" fmla="*/ 5 h 5"/>
                  <a:gd name="T6" fmla="*/ 1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97"/>
              <p:cNvSpPr>
                <a:spLocks/>
              </p:cNvSpPr>
              <p:nvPr/>
            </p:nvSpPr>
            <p:spPr bwMode="auto">
              <a:xfrm>
                <a:off x="2331409" y="2996210"/>
                <a:ext cx="11113" cy="9525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2 h 6"/>
                  <a:gd name="T4" fmla="*/ 7 w 7"/>
                  <a:gd name="T5" fmla="*/ 6 h 6"/>
                  <a:gd name="T6" fmla="*/ 3 w 7"/>
                  <a:gd name="T7" fmla="*/ 2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2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98"/>
              <p:cNvSpPr>
                <a:spLocks/>
              </p:cNvSpPr>
              <p:nvPr/>
            </p:nvSpPr>
            <p:spPr bwMode="auto">
              <a:xfrm>
                <a:off x="2331409" y="2991448"/>
                <a:ext cx="4763" cy="7938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3 h 5"/>
                  <a:gd name="T4" fmla="*/ 0 w 3"/>
                  <a:gd name="T5" fmla="*/ 3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0 h 5"/>
                  <a:gd name="T20" fmla="*/ 2 w 3"/>
                  <a:gd name="T21" fmla="*/ 3 h 5"/>
                  <a:gd name="T22" fmla="*/ 3 w 3"/>
                  <a:gd name="T23" fmla="*/ 4 h 5"/>
                  <a:gd name="T24" fmla="*/ 3 w 3"/>
                  <a:gd name="T25" fmla="*/ 4 h 5"/>
                  <a:gd name="T26" fmla="*/ 3 w 3"/>
                  <a:gd name="T27" fmla="*/ 5 h 5"/>
                  <a:gd name="T28" fmla="*/ 3 w 3"/>
                  <a:gd name="T29" fmla="*/ 5 h 5"/>
                  <a:gd name="T30" fmla="*/ 3 w 3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78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99"/>
              <p:cNvSpPr>
                <a:spLocks/>
              </p:cNvSpPr>
              <p:nvPr/>
            </p:nvSpPr>
            <p:spPr bwMode="auto">
              <a:xfrm>
                <a:off x="2336172" y="2999385"/>
                <a:ext cx="6350" cy="6350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00"/>
              <p:cNvSpPr>
                <a:spLocks/>
              </p:cNvSpPr>
              <p:nvPr/>
            </p:nvSpPr>
            <p:spPr bwMode="auto">
              <a:xfrm>
                <a:off x="2352047" y="2973985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4 h 7"/>
                  <a:gd name="T4" fmla="*/ 7 w 7"/>
                  <a:gd name="T5" fmla="*/ 7 h 7"/>
                  <a:gd name="T6" fmla="*/ 4 w 7"/>
                  <a:gd name="T7" fmla="*/ 4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4" y="4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01"/>
              <p:cNvSpPr>
                <a:spLocks/>
              </p:cNvSpPr>
              <p:nvPr/>
            </p:nvSpPr>
            <p:spPr bwMode="auto">
              <a:xfrm>
                <a:off x="2356809" y="2978748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3 h 4"/>
                  <a:gd name="T4" fmla="*/ 4 w 4"/>
                  <a:gd name="T5" fmla="*/ 4 h 4"/>
                  <a:gd name="T6" fmla="*/ 1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3" y="3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02"/>
              <p:cNvSpPr>
                <a:spLocks/>
              </p:cNvSpPr>
              <p:nvPr/>
            </p:nvSpPr>
            <p:spPr bwMode="auto">
              <a:xfrm>
                <a:off x="2350459" y="2973985"/>
                <a:ext cx="7938" cy="6350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0 h 3"/>
                  <a:gd name="T4" fmla="*/ 0 w 4"/>
                  <a:gd name="T5" fmla="*/ 0 h 3"/>
                  <a:gd name="T6" fmla="*/ 3 w 4"/>
                  <a:gd name="T7" fmla="*/ 2 h 3"/>
                  <a:gd name="T8" fmla="*/ 4 w 4"/>
                  <a:gd name="T9" fmla="*/ 3 h 3"/>
                  <a:gd name="T10" fmla="*/ 1 w 4"/>
                  <a:gd name="T11" fmla="*/ 0 h 3"/>
                  <a:gd name="T12" fmla="*/ 1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87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03"/>
              <p:cNvSpPr>
                <a:spLocks/>
              </p:cNvSpPr>
              <p:nvPr/>
            </p:nvSpPr>
            <p:spPr bwMode="auto">
              <a:xfrm>
                <a:off x="2331409" y="2986685"/>
                <a:ext cx="14288" cy="6350"/>
              </a:xfrm>
              <a:custGeom>
                <a:avLst/>
                <a:gdLst>
                  <a:gd name="T0" fmla="*/ 5 w 9"/>
                  <a:gd name="T1" fmla="*/ 0 h 4"/>
                  <a:gd name="T2" fmla="*/ 9 w 9"/>
                  <a:gd name="T3" fmla="*/ 4 h 4"/>
                  <a:gd name="T4" fmla="*/ 2 w 9"/>
                  <a:gd name="T5" fmla="*/ 4 h 4"/>
                  <a:gd name="T6" fmla="*/ 0 w 9"/>
                  <a:gd name="T7" fmla="*/ 0 h 4"/>
                  <a:gd name="T8" fmla="*/ 5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9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B73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204"/>
              <p:cNvSpPr>
                <a:spLocks/>
              </p:cNvSpPr>
              <p:nvPr/>
            </p:nvSpPr>
            <p:spPr bwMode="auto">
              <a:xfrm>
                <a:off x="2339347" y="2986685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4 h 7"/>
                  <a:gd name="T4" fmla="*/ 7 w 7"/>
                  <a:gd name="T5" fmla="*/ 7 h 7"/>
                  <a:gd name="T6" fmla="*/ 4 w 7"/>
                  <a:gd name="T7" fmla="*/ 4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4" y="4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8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32" name="Group 406"/>
              <p:cNvGrpSpPr>
                <a:grpSpLocks/>
              </p:cNvGrpSpPr>
              <p:nvPr/>
            </p:nvGrpSpPr>
            <p:grpSpPr bwMode="auto">
              <a:xfrm>
                <a:off x="2323471" y="2950173"/>
                <a:ext cx="82550" cy="66675"/>
                <a:chOff x="877" y="1956"/>
                <a:chExt cx="52" cy="42"/>
              </a:xfrm>
            </p:grpSpPr>
            <p:sp>
              <p:nvSpPr>
                <p:cNvPr id="2744" name="Freeform 206"/>
                <p:cNvSpPr>
                  <a:spLocks/>
                </p:cNvSpPr>
                <p:nvPr/>
              </p:nvSpPr>
              <p:spPr bwMode="auto">
                <a:xfrm>
                  <a:off x="884" y="1983"/>
                  <a:ext cx="10" cy="3"/>
                </a:xfrm>
                <a:custGeom>
                  <a:avLst/>
                  <a:gdLst>
                    <a:gd name="T0" fmla="*/ 7 w 10"/>
                    <a:gd name="T1" fmla="*/ 0 h 3"/>
                    <a:gd name="T2" fmla="*/ 10 w 10"/>
                    <a:gd name="T3" fmla="*/ 3 h 3"/>
                    <a:gd name="T4" fmla="*/ 3 w 10"/>
                    <a:gd name="T5" fmla="*/ 3 h 3"/>
                    <a:gd name="T6" fmla="*/ 0 w 10"/>
                    <a:gd name="T7" fmla="*/ 0 h 3"/>
                    <a:gd name="T8" fmla="*/ 7 w 1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3">
                      <a:moveTo>
                        <a:pt x="7" y="0"/>
                      </a:moveTo>
                      <a:lnTo>
                        <a:pt x="10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5" name="Freeform 207"/>
                <p:cNvSpPr>
                  <a:spLocks/>
                </p:cNvSpPr>
                <p:nvPr/>
              </p:nvSpPr>
              <p:spPr bwMode="auto">
                <a:xfrm>
                  <a:off x="885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6" name="Freeform 208"/>
                <p:cNvSpPr>
                  <a:spLocks/>
                </p:cNvSpPr>
                <p:nvPr/>
              </p:nvSpPr>
              <p:spPr bwMode="auto">
                <a:xfrm>
                  <a:off x="885" y="198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7" name="Freeform 209"/>
                <p:cNvSpPr>
                  <a:spLocks/>
                </p:cNvSpPr>
                <p:nvPr/>
              </p:nvSpPr>
              <p:spPr bwMode="auto">
                <a:xfrm>
                  <a:off x="897" y="197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3 w 3"/>
                    <a:gd name="T7" fmla="*/ 4 h 4"/>
                    <a:gd name="T8" fmla="*/ 1 w 3"/>
                    <a:gd name="T9" fmla="*/ 1 h 4"/>
                    <a:gd name="T10" fmla="*/ 1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8" name="Freeform 210"/>
                <p:cNvSpPr>
                  <a:spLocks/>
                </p:cNvSpPr>
                <p:nvPr/>
              </p:nvSpPr>
              <p:spPr bwMode="auto">
                <a:xfrm>
                  <a:off x="898" y="1977"/>
                  <a:ext cx="2" cy="5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3 h 4"/>
                    <a:gd name="T4" fmla="*/ 2 w 2"/>
                    <a:gd name="T5" fmla="*/ 4 h 4"/>
                    <a:gd name="T6" fmla="*/ 0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9" name="Freeform 211"/>
                <p:cNvSpPr>
                  <a:spLocks/>
                </p:cNvSpPr>
                <p:nvPr/>
              </p:nvSpPr>
              <p:spPr bwMode="auto">
                <a:xfrm>
                  <a:off x="882" y="1990"/>
                  <a:ext cx="5" cy="4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2 w 5"/>
                    <a:gd name="T5" fmla="*/ 3 h 4"/>
                    <a:gd name="T6" fmla="*/ 0 w 5"/>
                    <a:gd name="T7" fmla="*/ 0 h 4"/>
                    <a:gd name="T8" fmla="*/ 3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0" name="Freeform 212"/>
                <p:cNvSpPr>
                  <a:spLocks/>
                </p:cNvSpPr>
                <p:nvPr/>
              </p:nvSpPr>
              <p:spPr bwMode="auto">
                <a:xfrm>
                  <a:off x="899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1" name="Freeform 213"/>
                <p:cNvSpPr>
                  <a:spLocks/>
                </p:cNvSpPr>
                <p:nvPr/>
              </p:nvSpPr>
              <p:spPr bwMode="auto">
                <a:xfrm>
                  <a:off x="899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2" name="Freeform 214"/>
                <p:cNvSpPr>
                  <a:spLocks/>
                </p:cNvSpPr>
                <p:nvPr/>
              </p:nvSpPr>
              <p:spPr bwMode="auto">
                <a:xfrm>
                  <a:off x="900" y="197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3" name="Freeform 215"/>
                <p:cNvSpPr>
                  <a:spLocks/>
                </p:cNvSpPr>
                <p:nvPr/>
              </p:nvSpPr>
              <p:spPr bwMode="auto">
                <a:xfrm>
                  <a:off x="897" y="1974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4" name="Freeform 216"/>
                <p:cNvSpPr>
                  <a:spLocks/>
                </p:cNvSpPr>
                <p:nvPr/>
              </p:nvSpPr>
              <p:spPr bwMode="auto">
                <a:xfrm>
                  <a:off x="895" y="1971"/>
                  <a:ext cx="5" cy="6"/>
                </a:xfrm>
                <a:custGeom>
                  <a:avLst/>
                  <a:gdLst>
                    <a:gd name="T0" fmla="*/ 4 w 4"/>
                    <a:gd name="T1" fmla="*/ 5 h 5"/>
                    <a:gd name="T2" fmla="*/ 1 w 4"/>
                    <a:gd name="T3" fmla="*/ 2 h 5"/>
                    <a:gd name="T4" fmla="*/ 1 w 4"/>
                    <a:gd name="T5" fmla="*/ 1 h 5"/>
                    <a:gd name="T6" fmla="*/ 1 w 4"/>
                    <a:gd name="T7" fmla="*/ 1 h 5"/>
                    <a:gd name="T8" fmla="*/ 0 w 4"/>
                    <a:gd name="T9" fmla="*/ 0 h 5"/>
                    <a:gd name="T10" fmla="*/ 3 w 4"/>
                    <a:gd name="T11" fmla="*/ 3 h 5"/>
                    <a:gd name="T12" fmla="*/ 4 w 4"/>
                    <a:gd name="T13" fmla="*/ 4 h 5"/>
                    <a:gd name="T14" fmla="*/ 4 w 4"/>
                    <a:gd name="T15" fmla="*/ 5 h 5"/>
                    <a:gd name="T16" fmla="*/ 4 w 4"/>
                    <a:gd name="T1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5" name="Freeform 217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6" name="Freeform 218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7" name="Freeform 219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8" name="Freeform 220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9" name="Freeform 221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0" name="Freeform 222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1" name="Freeform 223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2" name="Freeform 224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3" name="Freeform 225"/>
                <p:cNvSpPr>
                  <a:spLocks/>
                </p:cNvSpPr>
                <p:nvPr/>
              </p:nvSpPr>
              <p:spPr bwMode="auto">
                <a:xfrm>
                  <a:off x="887" y="1979"/>
                  <a:ext cx="13" cy="4"/>
                </a:xfrm>
                <a:custGeom>
                  <a:avLst/>
                  <a:gdLst>
                    <a:gd name="T0" fmla="*/ 11 w 13"/>
                    <a:gd name="T1" fmla="*/ 0 h 4"/>
                    <a:gd name="T2" fmla="*/ 13 w 13"/>
                    <a:gd name="T3" fmla="*/ 4 h 4"/>
                    <a:gd name="T4" fmla="*/ 4 w 13"/>
                    <a:gd name="T5" fmla="*/ 4 h 4"/>
                    <a:gd name="T6" fmla="*/ 0 w 13"/>
                    <a:gd name="T7" fmla="*/ 0 h 4"/>
                    <a:gd name="T8" fmla="*/ 11 w 1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11" y="0"/>
                      </a:moveTo>
                      <a:lnTo>
                        <a:pt x="13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4" name="Freeform 226"/>
                <p:cNvSpPr>
                  <a:spLocks/>
                </p:cNvSpPr>
                <p:nvPr/>
              </p:nvSpPr>
              <p:spPr bwMode="auto">
                <a:xfrm>
                  <a:off x="898" y="1978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4 h 5"/>
                    <a:gd name="T4" fmla="*/ 2 w 2"/>
                    <a:gd name="T5" fmla="*/ 5 h 5"/>
                    <a:gd name="T6" fmla="*/ 0 w 2"/>
                    <a:gd name="T7" fmla="*/ 1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5" name="Freeform 227"/>
                <p:cNvSpPr>
                  <a:spLocks/>
                </p:cNvSpPr>
                <p:nvPr/>
              </p:nvSpPr>
              <p:spPr bwMode="auto">
                <a:xfrm>
                  <a:off x="883" y="1992"/>
                  <a:ext cx="4" cy="3"/>
                </a:xfrm>
                <a:custGeom>
                  <a:avLst/>
                  <a:gdLst>
                    <a:gd name="T0" fmla="*/ 1 w 4"/>
                    <a:gd name="T1" fmla="*/ 1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6" name="Freeform 228"/>
                <p:cNvSpPr>
                  <a:spLocks/>
                </p:cNvSpPr>
                <p:nvPr/>
              </p:nvSpPr>
              <p:spPr bwMode="auto">
                <a:xfrm>
                  <a:off x="882" y="1990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2 w 5"/>
                    <a:gd name="T3" fmla="*/ 3 h 5"/>
                    <a:gd name="T4" fmla="*/ 5 w 5"/>
                    <a:gd name="T5" fmla="*/ 5 h 5"/>
                    <a:gd name="T6" fmla="*/ 2 w 5"/>
                    <a:gd name="T7" fmla="*/ 3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7" name="Freeform 229"/>
                <p:cNvSpPr>
                  <a:spLocks/>
                </p:cNvSpPr>
                <p:nvPr/>
              </p:nvSpPr>
              <p:spPr bwMode="auto">
                <a:xfrm>
                  <a:off x="881" y="1988"/>
                  <a:ext cx="3" cy="5"/>
                </a:xfrm>
                <a:custGeom>
                  <a:avLst/>
                  <a:gdLst>
                    <a:gd name="T0" fmla="*/ 1 w 3"/>
                    <a:gd name="T1" fmla="*/ 1 h 4"/>
                    <a:gd name="T2" fmla="*/ 3 w 3"/>
                    <a:gd name="T3" fmla="*/ 4 h 4"/>
                    <a:gd name="T4" fmla="*/ 2 w 3"/>
                    <a:gd name="T5" fmla="*/ 3 h 4"/>
                    <a:gd name="T6" fmla="*/ 0 w 3"/>
                    <a:gd name="T7" fmla="*/ 0 h 4"/>
                    <a:gd name="T8" fmla="*/ 0 w 3"/>
                    <a:gd name="T9" fmla="*/ 0 h 4"/>
                    <a:gd name="T10" fmla="*/ 1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8" name="Freeform 230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9" name="Freeform 231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0" name="Freeform 232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1" name="Freeform 233"/>
                <p:cNvSpPr>
                  <a:spLocks/>
                </p:cNvSpPr>
                <p:nvPr/>
              </p:nvSpPr>
              <p:spPr bwMode="auto">
                <a:xfrm>
                  <a:off x="900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2" name="Freeform 234"/>
                <p:cNvSpPr>
                  <a:spLocks/>
                </p:cNvSpPr>
                <p:nvPr/>
              </p:nvSpPr>
              <p:spPr bwMode="auto">
                <a:xfrm>
                  <a:off x="922" y="195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3" name="Freeform 235"/>
                <p:cNvSpPr>
                  <a:spLocks/>
                </p:cNvSpPr>
                <p:nvPr/>
              </p:nvSpPr>
              <p:spPr bwMode="auto">
                <a:xfrm>
                  <a:off x="922" y="19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4" name="Freeform 236"/>
                <p:cNvSpPr>
                  <a:spLocks/>
                </p:cNvSpPr>
                <p:nvPr/>
              </p:nvSpPr>
              <p:spPr bwMode="auto">
                <a:xfrm>
                  <a:off x="907" y="1970"/>
                  <a:ext cx="8" cy="6"/>
                </a:xfrm>
                <a:custGeom>
                  <a:avLst/>
                  <a:gdLst>
                    <a:gd name="T0" fmla="*/ 4 w 7"/>
                    <a:gd name="T1" fmla="*/ 0 h 5"/>
                    <a:gd name="T2" fmla="*/ 7 w 7"/>
                    <a:gd name="T3" fmla="*/ 3 h 5"/>
                    <a:gd name="T4" fmla="*/ 7 w 7"/>
                    <a:gd name="T5" fmla="*/ 3 h 5"/>
                    <a:gd name="T6" fmla="*/ 3 w 7"/>
                    <a:gd name="T7" fmla="*/ 5 h 5"/>
                    <a:gd name="T8" fmla="*/ 0 w 7"/>
                    <a:gd name="T9" fmla="*/ 2 h 5"/>
                    <a:gd name="T10" fmla="*/ 4 w 7"/>
                    <a:gd name="T11" fmla="*/ 0 h 5"/>
                    <a:gd name="T12" fmla="*/ 4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5" name="Freeform 237"/>
                <p:cNvSpPr>
                  <a:spLocks/>
                </p:cNvSpPr>
                <p:nvPr/>
              </p:nvSpPr>
              <p:spPr bwMode="auto">
                <a:xfrm>
                  <a:off x="906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6" name="Freeform 238"/>
                <p:cNvSpPr>
                  <a:spLocks/>
                </p:cNvSpPr>
                <p:nvPr/>
              </p:nvSpPr>
              <p:spPr bwMode="auto">
                <a:xfrm>
                  <a:off x="906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7" name="Freeform 239"/>
                <p:cNvSpPr>
                  <a:spLocks/>
                </p:cNvSpPr>
                <p:nvPr/>
              </p:nvSpPr>
              <p:spPr bwMode="auto">
                <a:xfrm>
                  <a:off x="906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8" name="Freeform 240"/>
                <p:cNvSpPr>
                  <a:spLocks/>
                </p:cNvSpPr>
                <p:nvPr/>
              </p:nvSpPr>
              <p:spPr bwMode="auto">
                <a:xfrm>
                  <a:off x="900" y="197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9" name="Freeform 241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0" name="Freeform 242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1" name="Freeform 243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2" name="Freeform 244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3" name="Freeform 245"/>
                <p:cNvSpPr>
                  <a:spLocks/>
                </p:cNvSpPr>
                <p:nvPr/>
              </p:nvSpPr>
              <p:spPr bwMode="auto">
                <a:xfrm>
                  <a:off x="898" y="1978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4 h 6"/>
                    <a:gd name="T4" fmla="*/ 5 w 5"/>
                    <a:gd name="T5" fmla="*/ 6 h 6"/>
                    <a:gd name="T6" fmla="*/ 2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4" name="Freeform 246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5" name="Freeform 247"/>
                <p:cNvSpPr>
                  <a:spLocks/>
                </p:cNvSpPr>
                <p:nvPr/>
              </p:nvSpPr>
              <p:spPr bwMode="auto">
                <a:xfrm>
                  <a:off x="900" y="198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6" name="Freeform 248"/>
                <p:cNvSpPr>
                  <a:spLocks/>
                </p:cNvSpPr>
                <p:nvPr/>
              </p:nvSpPr>
              <p:spPr bwMode="auto">
                <a:xfrm>
                  <a:off x="898" y="1977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3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7" name="Freeform 249"/>
                <p:cNvSpPr>
                  <a:spLocks/>
                </p:cNvSpPr>
                <p:nvPr/>
              </p:nvSpPr>
              <p:spPr bwMode="auto">
                <a:xfrm>
                  <a:off x="897" y="1974"/>
                  <a:ext cx="3" cy="6"/>
                </a:xfrm>
                <a:custGeom>
                  <a:avLst/>
                  <a:gdLst>
                    <a:gd name="T0" fmla="*/ 3 w 3"/>
                    <a:gd name="T1" fmla="*/ 5 h 6"/>
                    <a:gd name="T2" fmla="*/ 3 w 3"/>
                    <a:gd name="T3" fmla="*/ 6 h 6"/>
                    <a:gd name="T4" fmla="*/ 1 w 3"/>
                    <a:gd name="T5" fmla="*/ 3 h 6"/>
                    <a:gd name="T6" fmla="*/ 0 w 3"/>
                    <a:gd name="T7" fmla="*/ 2 h 6"/>
                    <a:gd name="T8" fmla="*/ 0 w 3"/>
                    <a:gd name="T9" fmla="*/ 2 h 6"/>
                    <a:gd name="T10" fmla="*/ 0 w 3"/>
                    <a:gd name="T11" fmla="*/ 1 h 6"/>
                    <a:gd name="T12" fmla="*/ 0 w 3"/>
                    <a:gd name="T13" fmla="*/ 1 h 6"/>
                    <a:gd name="T14" fmla="*/ 0 w 3"/>
                    <a:gd name="T15" fmla="*/ 0 h 6"/>
                    <a:gd name="T16" fmla="*/ 3 w 3"/>
                    <a:gd name="T17" fmla="*/ 3 h 6"/>
                    <a:gd name="T18" fmla="*/ 3 w 3"/>
                    <a:gd name="T19" fmla="*/ 3 h 6"/>
                    <a:gd name="T20" fmla="*/ 3 w 3"/>
                    <a:gd name="T21" fmla="*/ 3 h 6"/>
                    <a:gd name="T22" fmla="*/ 3 w 3"/>
                    <a:gd name="T23" fmla="*/ 3 h 6"/>
                    <a:gd name="T24" fmla="*/ 3 w 3"/>
                    <a:gd name="T25" fmla="*/ 3 h 6"/>
                    <a:gd name="T26" fmla="*/ 3 w 3"/>
                    <a:gd name="T27" fmla="*/ 3 h 6"/>
                    <a:gd name="T28" fmla="*/ 3 w 3"/>
                    <a:gd name="T29" fmla="*/ 3 h 6"/>
                    <a:gd name="T30" fmla="*/ 3 w 3"/>
                    <a:gd name="T31" fmla="*/ 4 h 6"/>
                    <a:gd name="T32" fmla="*/ 3 w 3"/>
                    <a:gd name="T33" fmla="*/ 4 h 6"/>
                    <a:gd name="T34" fmla="*/ 3 w 3"/>
                    <a:gd name="T3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6">
                      <a:moveTo>
                        <a:pt x="3" y="5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8" name="Freeform 250"/>
                <p:cNvSpPr>
                  <a:spLocks/>
                </p:cNvSpPr>
                <p:nvPr/>
              </p:nvSpPr>
              <p:spPr bwMode="auto">
                <a:xfrm>
                  <a:off x="900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9" name="Freeform 251"/>
                <p:cNvSpPr>
                  <a:spLocks/>
                </p:cNvSpPr>
                <p:nvPr/>
              </p:nvSpPr>
              <p:spPr bwMode="auto">
                <a:xfrm>
                  <a:off x="900" y="19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0" name="Freeform 252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1" name="Freeform 253"/>
                <p:cNvSpPr>
                  <a:spLocks/>
                </p:cNvSpPr>
                <p:nvPr/>
              </p:nvSpPr>
              <p:spPr bwMode="auto">
                <a:xfrm>
                  <a:off x="900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2" name="Freeform 254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3" name="Freeform 255"/>
                <p:cNvSpPr>
                  <a:spLocks/>
                </p:cNvSpPr>
                <p:nvPr/>
              </p:nvSpPr>
              <p:spPr bwMode="auto">
                <a:xfrm>
                  <a:off x="906" y="1975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4" name="Freeform 256"/>
                <p:cNvSpPr>
                  <a:spLocks/>
                </p:cNvSpPr>
                <p:nvPr/>
              </p:nvSpPr>
              <p:spPr bwMode="auto">
                <a:xfrm>
                  <a:off x="906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5" name="Freeform 257"/>
                <p:cNvSpPr>
                  <a:spLocks/>
                </p:cNvSpPr>
                <p:nvPr/>
              </p:nvSpPr>
              <p:spPr bwMode="auto">
                <a:xfrm>
                  <a:off x="905" y="1975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6" name="Freeform 258"/>
                <p:cNvSpPr>
                  <a:spLocks/>
                </p:cNvSpPr>
                <p:nvPr/>
              </p:nvSpPr>
              <p:spPr bwMode="auto">
                <a:xfrm>
                  <a:off x="898" y="197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3 h 3"/>
                    <a:gd name="T4" fmla="*/ 0 w 2"/>
                    <a:gd name="T5" fmla="*/ 1 h 3"/>
                    <a:gd name="T6" fmla="*/ 0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2 w 2"/>
                    <a:gd name="T13" fmla="*/ 3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7" name="Freeform 259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8" name="Freeform 260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9" name="Freeform 261"/>
                <p:cNvSpPr>
                  <a:spLocks/>
                </p:cNvSpPr>
                <p:nvPr/>
              </p:nvSpPr>
              <p:spPr bwMode="auto">
                <a:xfrm>
                  <a:off x="885" y="1991"/>
                  <a:ext cx="6" cy="7"/>
                </a:xfrm>
                <a:custGeom>
                  <a:avLst/>
                  <a:gdLst>
                    <a:gd name="T0" fmla="*/ 2 w 6"/>
                    <a:gd name="T1" fmla="*/ 3 h 7"/>
                    <a:gd name="T2" fmla="*/ 6 w 6"/>
                    <a:gd name="T3" fmla="*/ 7 h 7"/>
                    <a:gd name="T4" fmla="*/ 2 w 6"/>
                    <a:gd name="T5" fmla="*/ 3 h 7"/>
                    <a:gd name="T6" fmla="*/ 0 w 6"/>
                    <a:gd name="T7" fmla="*/ 0 h 7"/>
                    <a:gd name="T8" fmla="*/ 2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2" y="3"/>
                      </a:move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0" name="Freeform 262"/>
                <p:cNvSpPr>
                  <a:spLocks/>
                </p:cNvSpPr>
                <p:nvPr/>
              </p:nvSpPr>
              <p:spPr bwMode="auto">
                <a:xfrm>
                  <a:off x="884" y="1993"/>
                  <a:ext cx="7" cy="5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3 w 6"/>
                    <a:gd name="T5" fmla="*/ 2 h 4"/>
                    <a:gd name="T6" fmla="*/ 0 w 6"/>
                    <a:gd name="T7" fmla="*/ 0 h 4"/>
                    <a:gd name="T8" fmla="*/ 3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3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1" name="Freeform 263"/>
                <p:cNvSpPr>
                  <a:spLocks/>
                </p:cNvSpPr>
                <p:nvPr/>
              </p:nvSpPr>
              <p:spPr bwMode="auto">
                <a:xfrm>
                  <a:off x="885" y="1988"/>
                  <a:ext cx="14" cy="6"/>
                </a:xfrm>
                <a:custGeom>
                  <a:avLst/>
                  <a:gdLst>
                    <a:gd name="T0" fmla="*/ 9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2 w 12"/>
                    <a:gd name="T7" fmla="*/ 5 h 5"/>
                    <a:gd name="T8" fmla="*/ 0 w 12"/>
                    <a:gd name="T9" fmla="*/ 2 h 5"/>
                    <a:gd name="T10" fmla="*/ 2 w 12"/>
                    <a:gd name="T11" fmla="*/ 3 h 5"/>
                    <a:gd name="T12" fmla="*/ 9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5" y="3"/>
                        <a:pt x="7" y="2"/>
                        <a:pt x="9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2" name="Freeform 264"/>
                <p:cNvSpPr>
                  <a:spLocks/>
                </p:cNvSpPr>
                <p:nvPr/>
              </p:nvSpPr>
              <p:spPr bwMode="auto">
                <a:xfrm>
                  <a:off x="882" y="1990"/>
                  <a:ext cx="5" cy="4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2 w 5"/>
                    <a:gd name="T5" fmla="*/ 3 h 4"/>
                    <a:gd name="T6" fmla="*/ 0 w 5"/>
                    <a:gd name="T7" fmla="*/ 0 h 4"/>
                    <a:gd name="T8" fmla="*/ 3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3" name="Freeform 265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4" name="Freeform 266"/>
                <p:cNvSpPr>
                  <a:spLocks/>
                </p:cNvSpPr>
                <p:nvPr/>
              </p:nvSpPr>
              <p:spPr bwMode="auto">
                <a:xfrm>
                  <a:off x="900" y="198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5" name="Freeform 267"/>
                <p:cNvSpPr>
                  <a:spLocks/>
                </p:cNvSpPr>
                <p:nvPr/>
              </p:nvSpPr>
              <p:spPr bwMode="auto">
                <a:xfrm>
                  <a:off x="900" y="1980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6" name="Freeform 268"/>
                <p:cNvSpPr>
                  <a:spLocks/>
                </p:cNvSpPr>
                <p:nvPr/>
              </p:nvSpPr>
              <p:spPr bwMode="auto">
                <a:xfrm>
                  <a:off x="907" y="1970"/>
                  <a:ext cx="8" cy="6"/>
                </a:xfrm>
                <a:custGeom>
                  <a:avLst/>
                  <a:gdLst>
                    <a:gd name="T0" fmla="*/ 4 w 7"/>
                    <a:gd name="T1" fmla="*/ 0 h 5"/>
                    <a:gd name="T2" fmla="*/ 7 w 7"/>
                    <a:gd name="T3" fmla="*/ 3 h 5"/>
                    <a:gd name="T4" fmla="*/ 7 w 7"/>
                    <a:gd name="T5" fmla="*/ 3 h 5"/>
                    <a:gd name="T6" fmla="*/ 3 w 7"/>
                    <a:gd name="T7" fmla="*/ 5 h 5"/>
                    <a:gd name="T8" fmla="*/ 0 w 7"/>
                    <a:gd name="T9" fmla="*/ 2 h 5"/>
                    <a:gd name="T10" fmla="*/ 4 w 7"/>
                    <a:gd name="T11" fmla="*/ 0 h 5"/>
                    <a:gd name="T12" fmla="*/ 4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7" name="Freeform 269"/>
                <p:cNvSpPr>
                  <a:spLocks/>
                </p:cNvSpPr>
                <p:nvPr/>
              </p:nvSpPr>
              <p:spPr bwMode="auto">
                <a:xfrm>
                  <a:off x="912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8" name="Freeform 270"/>
                <p:cNvSpPr>
                  <a:spLocks/>
                </p:cNvSpPr>
                <p:nvPr/>
              </p:nvSpPr>
              <p:spPr bwMode="auto">
                <a:xfrm>
                  <a:off x="922" y="1958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9" name="Freeform 271"/>
                <p:cNvSpPr>
                  <a:spLocks/>
                </p:cNvSpPr>
                <p:nvPr/>
              </p:nvSpPr>
              <p:spPr bwMode="auto">
                <a:xfrm>
                  <a:off x="913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0" name="Freeform 272"/>
                <p:cNvSpPr>
                  <a:spLocks/>
                </p:cNvSpPr>
                <p:nvPr/>
              </p:nvSpPr>
              <p:spPr bwMode="auto">
                <a:xfrm>
                  <a:off x="91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905" y="197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905" y="1975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905" y="1976"/>
                  <a:ext cx="3" cy="7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91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898" y="1979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900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7" name="Freeform 279"/>
                <p:cNvSpPr>
                  <a:spLocks/>
                </p:cNvSpPr>
                <p:nvPr/>
              </p:nvSpPr>
              <p:spPr bwMode="auto">
                <a:xfrm>
                  <a:off x="891" y="1983"/>
                  <a:ext cx="12" cy="3"/>
                </a:xfrm>
                <a:custGeom>
                  <a:avLst/>
                  <a:gdLst>
                    <a:gd name="T0" fmla="*/ 9 w 12"/>
                    <a:gd name="T1" fmla="*/ 0 h 3"/>
                    <a:gd name="T2" fmla="*/ 12 w 12"/>
                    <a:gd name="T3" fmla="*/ 3 h 3"/>
                    <a:gd name="T4" fmla="*/ 3 w 12"/>
                    <a:gd name="T5" fmla="*/ 3 h 3"/>
                    <a:gd name="T6" fmla="*/ 0 w 12"/>
                    <a:gd name="T7" fmla="*/ 0 h 3"/>
                    <a:gd name="T8" fmla="*/ 9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9" y="0"/>
                      </a:moveTo>
                      <a:lnTo>
                        <a:pt x="12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8" name="Freeform 280"/>
                <p:cNvSpPr>
                  <a:spLocks/>
                </p:cNvSpPr>
                <p:nvPr/>
              </p:nvSpPr>
              <p:spPr bwMode="auto">
                <a:xfrm>
                  <a:off x="898" y="1978"/>
                  <a:ext cx="2" cy="5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2 w 2"/>
                    <a:gd name="T5" fmla="*/ 3 h 4"/>
                    <a:gd name="T6" fmla="*/ 2 w 2"/>
                    <a:gd name="T7" fmla="*/ 4 h 4"/>
                    <a:gd name="T8" fmla="*/ 0 w 2"/>
                    <a:gd name="T9" fmla="*/ 1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9" name="Freeform 281"/>
                <p:cNvSpPr>
                  <a:spLocks/>
                </p:cNvSpPr>
                <p:nvPr/>
              </p:nvSpPr>
              <p:spPr bwMode="auto">
                <a:xfrm>
                  <a:off x="887" y="1979"/>
                  <a:ext cx="13" cy="4"/>
                </a:xfrm>
                <a:custGeom>
                  <a:avLst/>
                  <a:gdLst>
                    <a:gd name="T0" fmla="*/ 0 w 13"/>
                    <a:gd name="T1" fmla="*/ 0 h 4"/>
                    <a:gd name="T2" fmla="*/ 11 w 13"/>
                    <a:gd name="T3" fmla="*/ 0 h 4"/>
                    <a:gd name="T4" fmla="*/ 13 w 13"/>
                    <a:gd name="T5" fmla="*/ 4 h 4"/>
                    <a:gd name="T6" fmla="*/ 4 w 13"/>
                    <a:gd name="T7" fmla="*/ 4 h 4"/>
                    <a:gd name="T8" fmla="*/ 0 w 1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0" name="Freeform 282"/>
                <p:cNvSpPr>
                  <a:spLocks/>
                </p:cNvSpPr>
                <p:nvPr/>
              </p:nvSpPr>
              <p:spPr bwMode="auto">
                <a:xfrm>
                  <a:off x="91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1" name="Freeform 283"/>
                <p:cNvSpPr>
                  <a:spLocks/>
                </p:cNvSpPr>
                <p:nvPr/>
              </p:nvSpPr>
              <p:spPr bwMode="auto">
                <a:xfrm>
                  <a:off x="91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2" name="Freeform 284"/>
                <p:cNvSpPr>
                  <a:spLocks/>
                </p:cNvSpPr>
                <p:nvPr/>
              </p:nvSpPr>
              <p:spPr bwMode="auto">
                <a:xfrm>
                  <a:off x="913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3" name="Freeform 285"/>
                <p:cNvSpPr>
                  <a:spLocks/>
                </p:cNvSpPr>
                <p:nvPr/>
              </p:nvSpPr>
              <p:spPr bwMode="auto">
                <a:xfrm>
                  <a:off x="914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4" name="Freeform 286"/>
                <p:cNvSpPr>
                  <a:spLocks/>
                </p:cNvSpPr>
                <p:nvPr/>
              </p:nvSpPr>
              <p:spPr bwMode="auto">
                <a:xfrm>
                  <a:off x="895" y="1986"/>
                  <a:ext cx="5" cy="6"/>
                </a:xfrm>
                <a:custGeom>
                  <a:avLst/>
                  <a:gdLst>
                    <a:gd name="T0" fmla="*/ 2 w 5"/>
                    <a:gd name="T1" fmla="*/ 0 h 6"/>
                    <a:gd name="T2" fmla="*/ 5 w 5"/>
                    <a:gd name="T3" fmla="*/ 4 h 6"/>
                    <a:gd name="T4" fmla="*/ 4 w 5"/>
                    <a:gd name="T5" fmla="*/ 6 h 6"/>
                    <a:gd name="T6" fmla="*/ 0 w 5"/>
                    <a:gd name="T7" fmla="*/ 2 h 6"/>
                    <a:gd name="T8" fmla="*/ 2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5" name="Freeform 287"/>
                <p:cNvSpPr>
                  <a:spLocks noEditPoints="1"/>
                </p:cNvSpPr>
                <p:nvPr/>
              </p:nvSpPr>
              <p:spPr bwMode="auto">
                <a:xfrm>
                  <a:off x="877" y="1968"/>
                  <a:ext cx="21" cy="24"/>
                </a:xfrm>
                <a:custGeom>
                  <a:avLst/>
                  <a:gdLst>
                    <a:gd name="T0" fmla="*/ 18 w 18"/>
                    <a:gd name="T1" fmla="*/ 10 h 21"/>
                    <a:gd name="T2" fmla="*/ 9 w 18"/>
                    <a:gd name="T3" fmla="*/ 10 h 21"/>
                    <a:gd name="T4" fmla="*/ 4 w 18"/>
                    <a:gd name="T5" fmla="*/ 10 h 21"/>
                    <a:gd name="T6" fmla="*/ 4 w 18"/>
                    <a:gd name="T7" fmla="*/ 11 h 21"/>
                    <a:gd name="T8" fmla="*/ 4 w 18"/>
                    <a:gd name="T9" fmla="*/ 11 h 21"/>
                    <a:gd name="T10" fmla="*/ 4 w 18"/>
                    <a:gd name="T11" fmla="*/ 13 h 21"/>
                    <a:gd name="T12" fmla="*/ 4 w 18"/>
                    <a:gd name="T13" fmla="*/ 13 h 21"/>
                    <a:gd name="T14" fmla="*/ 4 w 18"/>
                    <a:gd name="T15" fmla="*/ 15 h 21"/>
                    <a:gd name="T16" fmla="*/ 4 w 18"/>
                    <a:gd name="T17" fmla="*/ 15 h 21"/>
                    <a:gd name="T18" fmla="*/ 4 w 18"/>
                    <a:gd name="T19" fmla="*/ 15 h 21"/>
                    <a:gd name="T20" fmla="*/ 5 w 18"/>
                    <a:gd name="T21" fmla="*/ 15 h 21"/>
                    <a:gd name="T22" fmla="*/ 5 w 18"/>
                    <a:gd name="T23" fmla="*/ 16 h 21"/>
                    <a:gd name="T24" fmla="*/ 5 w 18"/>
                    <a:gd name="T25" fmla="*/ 16 h 21"/>
                    <a:gd name="T26" fmla="*/ 5 w 18"/>
                    <a:gd name="T27" fmla="*/ 16 h 21"/>
                    <a:gd name="T28" fmla="*/ 5 w 18"/>
                    <a:gd name="T29" fmla="*/ 16 h 21"/>
                    <a:gd name="T30" fmla="*/ 5 w 18"/>
                    <a:gd name="T31" fmla="*/ 16 h 21"/>
                    <a:gd name="T32" fmla="*/ 5 w 18"/>
                    <a:gd name="T33" fmla="*/ 17 h 21"/>
                    <a:gd name="T34" fmla="*/ 6 w 18"/>
                    <a:gd name="T35" fmla="*/ 17 h 21"/>
                    <a:gd name="T36" fmla="*/ 6 w 18"/>
                    <a:gd name="T37" fmla="*/ 18 h 21"/>
                    <a:gd name="T38" fmla="*/ 7 w 18"/>
                    <a:gd name="T39" fmla="*/ 18 h 21"/>
                    <a:gd name="T40" fmla="*/ 10 w 18"/>
                    <a:gd name="T41" fmla="*/ 19 h 21"/>
                    <a:gd name="T42" fmla="*/ 14 w 18"/>
                    <a:gd name="T43" fmla="*/ 18 h 21"/>
                    <a:gd name="T44" fmla="*/ 16 w 18"/>
                    <a:gd name="T45" fmla="*/ 16 h 21"/>
                    <a:gd name="T46" fmla="*/ 17 w 18"/>
                    <a:gd name="T47" fmla="*/ 16 h 21"/>
                    <a:gd name="T48" fmla="*/ 16 w 18"/>
                    <a:gd name="T49" fmla="*/ 18 h 21"/>
                    <a:gd name="T50" fmla="*/ 9 w 18"/>
                    <a:gd name="T51" fmla="*/ 21 h 21"/>
                    <a:gd name="T52" fmla="*/ 7 w 18"/>
                    <a:gd name="T53" fmla="*/ 20 h 21"/>
                    <a:gd name="T54" fmla="*/ 4 w 18"/>
                    <a:gd name="T55" fmla="*/ 19 h 21"/>
                    <a:gd name="T56" fmla="*/ 3 w 18"/>
                    <a:gd name="T57" fmla="*/ 18 h 21"/>
                    <a:gd name="T58" fmla="*/ 1 w 18"/>
                    <a:gd name="T59" fmla="*/ 16 h 21"/>
                    <a:gd name="T60" fmla="*/ 0 w 18"/>
                    <a:gd name="T61" fmla="*/ 11 h 21"/>
                    <a:gd name="T62" fmla="*/ 1 w 18"/>
                    <a:gd name="T63" fmla="*/ 7 h 21"/>
                    <a:gd name="T64" fmla="*/ 3 w 18"/>
                    <a:gd name="T65" fmla="*/ 3 h 21"/>
                    <a:gd name="T66" fmla="*/ 9 w 18"/>
                    <a:gd name="T67" fmla="*/ 0 h 21"/>
                    <a:gd name="T68" fmla="*/ 15 w 18"/>
                    <a:gd name="T69" fmla="*/ 3 h 21"/>
                    <a:gd name="T70" fmla="*/ 16 w 18"/>
                    <a:gd name="T71" fmla="*/ 3 h 21"/>
                    <a:gd name="T72" fmla="*/ 16 w 18"/>
                    <a:gd name="T73" fmla="*/ 4 h 21"/>
                    <a:gd name="T74" fmla="*/ 16 w 18"/>
                    <a:gd name="T75" fmla="*/ 4 h 21"/>
                    <a:gd name="T76" fmla="*/ 16 w 18"/>
                    <a:gd name="T77" fmla="*/ 4 h 21"/>
                    <a:gd name="T78" fmla="*/ 17 w 18"/>
                    <a:gd name="T79" fmla="*/ 5 h 21"/>
                    <a:gd name="T80" fmla="*/ 17 w 18"/>
                    <a:gd name="T81" fmla="*/ 5 h 21"/>
                    <a:gd name="T82" fmla="*/ 17 w 18"/>
                    <a:gd name="T83" fmla="*/ 7 h 21"/>
                    <a:gd name="T84" fmla="*/ 17 w 18"/>
                    <a:gd name="T85" fmla="*/ 7 h 21"/>
                    <a:gd name="T86" fmla="*/ 18 w 18"/>
                    <a:gd name="T87" fmla="*/ 8 h 21"/>
                    <a:gd name="T88" fmla="*/ 18 w 18"/>
                    <a:gd name="T89" fmla="*/ 9 h 21"/>
                    <a:gd name="T90" fmla="*/ 18 w 18"/>
                    <a:gd name="T91" fmla="*/ 10 h 21"/>
                    <a:gd name="T92" fmla="*/ 7 w 18"/>
                    <a:gd name="T93" fmla="*/ 9 h 21"/>
                    <a:gd name="T94" fmla="*/ 9 w 18"/>
                    <a:gd name="T95" fmla="*/ 9 h 21"/>
                    <a:gd name="T96" fmla="*/ 12 w 18"/>
                    <a:gd name="T97" fmla="*/ 9 h 21"/>
                    <a:gd name="T98" fmla="*/ 14 w 18"/>
                    <a:gd name="T99" fmla="*/ 9 h 21"/>
                    <a:gd name="T100" fmla="*/ 14 w 18"/>
                    <a:gd name="T101" fmla="*/ 5 h 21"/>
                    <a:gd name="T102" fmla="*/ 10 w 18"/>
                    <a:gd name="T103" fmla="*/ 2 h 21"/>
                    <a:gd name="T104" fmla="*/ 10 w 18"/>
                    <a:gd name="T105" fmla="*/ 2 h 21"/>
                    <a:gd name="T106" fmla="*/ 10 w 18"/>
                    <a:gd name="T107" fmla="*/ 2 h 21"/>
                    <a:gd name="T108" fmla="*/ 10 w 18"/>
                    <a:gd name="T109" fmla="*/ 2 h 21"/>
                    <a:gd name="T110" fmla="*/ 10 w 18"/>
                    <a:gd name="T111" fmla="*/ 2 h 21"/>
                    <a:gd name="T112" fmla="*/ 9 w 18"/>
                    <a:gd name="T113" fmla="*/ 2 h 21"/>
                    <a:gd name="T114" fmla="*/ 5 w 18"/>
                    <a:gd name="T115" fmla="*/ 4 h 21"/>
                    <a:gd name="T116" fmla="*/ 4 w 18"/>
                    <a:gd name="T117" fmla="*/ 9 h 21"/>
                    <a:gd name="T118" fmla="*/ 5 w 18"/>
                    <a:gd name="T119" fmla="*/ 9 h 21"/>
                    <a:gd name="T120" fmla="*/ 6 w 18"/>
                    <a:gd name="T121" fmla="*/ 9 h 21"/>
                    <a:gd name="T122" fmla="*/ 7 w 18"/>
                    <a:gd name="T12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8" h="21">
                      <a:moveTo>
                        <a:pt x="18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7"/>
                        <a:pt x="6" y="17"/>
                        <a:pt x="6" y="17"/>
                      </a:cubicBezTo>
                      <a:cubicBezTo>
                        <a:pt x="6" y="17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1" y="19"/>
                        <a:pt x="12" y="19"/>
                        <a:pt x="14" y="18"/>
                      </a:cubicBezTo>
                      <a:cubicBezTo>
                        <a:pt x="15" y="18"/>
                        <a:pt x="15" y="17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1"/>
                        <a:pt x="9" y="21"/>
                      </a:cubicBezTo>
                      <a:cubicBezTo>
                        <a:pt x="9" y="21"/>
                        <a:pt x="8" y="20"/>
                        <a:pt x="7" y="20"/>
                      </a:cubicBezTo>
                      <a:cubicBezTo>
                        <a:pt x="6" y="20"/>
                        <a:pt x="5" y="19"/>
                        <a:pt x="4" y="19"/>
                      </a:cubicBezTo>
                      <a:cubicBezTo>
                        <a:pt x="3" y="19"/>
                        <a:pt x="3" y="18"/>
                        <a:pt x="3" y="18"/>
                      </a:cubicBezTo>
                      <a:cubicBezTo>
                        <a:pt x="2" y="18"/>
                        <a:pt x="2" y="17"/>
                        <a:pt x="1" y="16"/>
                      </a:cubicBezTo>
                      <a:cubicBezTo>
                        <a:pt x="0" y="15"/>
                        <a:pt x="0" y="13"/>
                        <a:pt x="0" y="11"/>
                      </a:cubicBezTo>
                      <a:cubicBezTo>
                        <a:pt x="0" y="9"/>
                        <a:pt x="0" y="8"/>
                        <a:pt x="1" y="7"/>
                      </a:cubicBezTo>
                      <a:cubicBezTo>
                        <a:pt x="1" y="5"/>
                        <a:pt x="2" y="4"/>
                        <a:pt x="3" y="3"/>
                      </a:cubicBezTo>
                      <a:cubicBezTo>
                        <a:pt x="4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6"/>
                        <a:pt x="17" y="6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7"/>
                        <a:pt x="18" y="7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7" y="9"/>
                      </a:move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10" y="9"/>
                        <a:pt x="10" y="9"/>
                        <a:pt x="12" y="9"/>
                      </a:cubicBezTo>
                      <a:cubicBezTo>
                        <a:pt x="13" y="9"/>
                        <a:pt x="14" y="9"/>
                        <a:pt x="14" y="9"/>
                      </a:cubicBezTo>
                      <a:cubicBezTo>
                        <a:pt x="14" y="7"/>
                        <a:pt x="14" y="6"/>
                        <a:pt x="14" y="5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6" y="2"/>
                        <a:pt x="5" y="4"/>
                      </a:cubicBezTo>
                      <a:cubicBezTo>
                        <a:pt x="4" y="5"/>
                        <a:pt x="4" y="7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6" name="Freeform 288"/>
                <p:cNvSpPr>
                  <a:spLocks/>
                </p:cNvSpPr>
                <p:nvPr/>
              </p:nvSpPr>
              <p:spPr bwMode="auto">
                <a:xfrm>
                  <a:off x="922" y="1956"/>
                  <a:ext cx="7" cy="7"/>
                </a:xfrm>
                <a:custGeom>
                  <a:avLst/>
                  <a:gdLst>
                    <a:gd name="T0" fmla="*/ 3 w 7"/>
                    <a:gd name="T1" fmla="*/ 4 h 7"/>
                    <a:gd name="T2" fmla="*/ 7 w 7"/>
                    <a:gd name="T3" fmla="*/ 7 h 7"/>
                    <a:gd name="T4" fmla="*/ 3 w 7"/>
                    <a:gd name="T5" fmla="*/ 4 h 7"/>
                    <a:gd name="T6" fmla="*/ 0 w 7"/>
                    <a:gd name="T7" fmla="*/ 0 h 7"/>
                    <a:gd name="T8" fmla="*/ 3 w 7"/>
                    <a:gd name="T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3" y="4"/>
                      </a:move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7" name="Freeform 289"/>
                <p:cNvSpPr>
                  <a:spLocks/>
                </p:cNvSpPr>
                <p:nvPr/>
              </p:nvSpPr>
              <p:spPr bwMode="auto">
                <a:xfrm>
                  <a:off x="925" y="1959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8" name="Freeform 290"/>
                <p:cNvSpPr>
                  <a:spLocks/>
                </p:cNvSpPr>
                <p:nvPr/>
              </p:nvSpPr>
              <p:spPr bwMode="auto">
                <a:xfrm>
                  <a:off x="922" y="195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9" name="Freeform 291"/>
                <p:cNvSpPr>
                  <a:spLocks/>
                </p:cNvSpPr>
                <p:nvPr/>
              </p:nvSpPr>
              <p:spPr bwMode="auto">
                <a:xfrm>
                  <a:off x="922" y="1958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0" name="Freeform 292"/>
                <p:cNvSpPr>
                  <a:spLocks/>
                </p:cNvSpPr>
                <p:nvPr/>
              </p:nvSpPr>
              <p:spPr bwMode="auto">
                <a:xfrm>
                  <a:off x="925" y="196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1" name="Freeform 293"/>
                <p:cNvSpPr>
                  <a:spLocks/>
                </p:cNvSpPr>
                <p:nvPr/>
              </p:nvSpPr>
              <p:spPr bwMode="auto">
                <a:xfrm>
                  <a:off x="922" y="19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2" name="Freeform 294"/>
                <p:cNvSpPr>
                  <a:spLocks/>
                </p:cNvSpPr>
                <p:nvPr/>
              </p:nvSpPr>
              <p:spPr bwMode="auto">
                <a:xfrm>
                  <a:off x="905" y="1976"/>
                  <a:ext cx="3" cy="7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3" name="Freeform 295"/>
                <p:cNvSpPr>
                  <a:spLocks/>
                </p:cNvSpPr>
                <p:nvPr/>
              </p:nvSpPr>
              <p:spPr bwMode="auto">
                <a:xfrm>
                  <a:off x="905" y="1979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4 h 5"/>
                    <a:gd name="T6" fmla="*/ 3 w 3"/>
                    <a:gd name="T7" fmla="*/ 5 h 5"/>
                    <a:gd name="T8" fmla="*/ 0 w 3"/>
                    <a:gd name="T9" fmla="*/ 2 h 5"/>
                    <a:gd name="T10" fmla="*/ 0 w 3"/>
                    <a:gd name="T11" fmla="*/ 1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4" name="Freeform 296"/>
                <p:cNvSpPr>
                  <a:spLocks/>
                </p:cNvSpPr>
                <p:nvPr/>
              </p:nvSpPr>
              <p:spPr bwMode="auto">
                <a:xfrm>
                  <a:off x="9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5" name="Freeform 297"/>
                <p:cNvSpPr>
                  <a:spLocks/>
                </p:cNvSpPr>
                <p:nvPr/>
              </p:nvSpPr>
              <p:spPr bwMode="auto">
                <a:xfrm>
                  <a:off x="9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6" name="Freeform 298"/>
                <p:cNvSpPr>
                  <a:spLocks/>
                </p:cNvSpPr>
                <p:nvPr/>
              </p:nvSpPr>
              <p:spPr bwMode="auto">
                <a:xfrm>
                  <a:off x="906" y="197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3 h 6"/>
                    <a:gd name="T4" fmla="*/ 7 w 7"/>
                    <a:gd name="T5" fmla="*/ 6 h 6"/>
                    <a:gd name="T6" fmla="*/ 3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7" name="Freeform 299"/>
                <p:cNvSpPr>
                  <a:spLocks/>
                </p:cNvSpPr>
                <p:nvPr/>
              </p:nvSpPr>
              <p:spPr bwMode="auto">
                <a:xfrm>
                  <a:off x="906" y="1972"/>
                  <a:ext cx="3" cy="5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3 w 3"/>
                    <a:gd name="T5" fmla="*/ 3 h 4"/>
                    <a:gd name="T6" fmla="*/ 3 w 3"/>
                    <a:gd name="T7" fmla="*/ 4 h 4"/>
                    <a:gd name="T8" fmla="*/ 3 w 3"/>
                    <a:gd name="T9" fmla="*/ 4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1 h 4"/>
                    <a:gd name="T16" fmla="*/ 1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8" name="Freeform 300"/>
                <p:cNvSpPr>
                  <a:spLocks/>
                </p:cNvSpPr>
                <p:nvPr/>
              </p:nvSpPr>
              <p:spPr bwMode="auto">
                <a:xfrm>
                  <a:off x="909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9" name="Freeform 301"/>
                <p:cNvSpPr>
                  <a:spLocks/>
                </p:cNvSpPr>
                <p:nvPr/>
              </p:nvSpPr>
              <p:spPr bwMode="auto">
                <a:xfrm>
                  <a:off x="908" y="1977"/>
                  <a:ext cx="5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0" name="Freeform 302"/>
                <p:cNvSpPr>
                  <a:spLocks/>
                </p:cNvSpPr>
                <p:nvPr/>
              </p:nvSpPr>
              <p:spPr bwMode="auto">
                <a:xfrm>
                  <a:off x="908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1" name="Freeform 303"/>
                <p:cNvSpPr>
                  <a:spLocks/>
                </p:cNvSpPr>
                <p:nvPr/>
              </p:nvSpPr>
              <p:spPr bwMode="auto">
                <a:xfrm>
                  <a:off x="914" y="1970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2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2" name="Freeform 304"/>
                <p:cNvSpPr>
                  <a:spLocks/>
                </p:cNvSpPr>
                <p:nvPr/>
              </p:nvSpPr>
              <p:spPr bwMode="auto">
                <a:xfrm>
                  <a:off x="915" y="1971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1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3" name="Freeform 305"/>
                <p:cNvSpPr>
                  <a:spLocks/>
                </p:cNvSpPr>
                <p:nvPr/>
              </p:nvSpPr>
              <p:spPr bwMode="auto">
                <a:xfrm>
                  <a:off x="916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4" name="Freeform 306"/>
                <p:cNvSpPr>
                  <a:spLocks/>
                </p:cNvSpPr>
                <p:nvPr/>
              </p:nvSpPr>
              <p:spPr bwMode="auto">
                <a:xfrm>
                  <a:off x="916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5" name="Freeform 307"/>
                <p:cNvSpPr>
                  <a:spLocks/>
                </p:cNvSpPr>
                <p:nvPr/>
              </p:nvSpPr>
              <p:spPr bwMode="auto">
                <a:xfrm>
                  <a:off x="915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6" name="Freeform 308"/>
                <p:cNvSpPr>
                  <a:spLocks/>
                </p:cNvSpPr>
                <p:nvPr/>
              </p:nvSpPr>
              <p:spPr bwMode="auto">
                <a:xfrm>
                  <a:off x="908" y="1978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7" name="Freeform 309"/>
                <p:cNvSpPr>
                  <a:spLocks/>
                </p:cNvSpPr>
                <p:nvPr/>
              </p:nvSpPr>
              <p:spPr bwMode="auto">
                <a:xfrm>
                  <a:off x="908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8" name="Freeform 310"/>
                <p:cNvSpPr>
                  <a:spLocks/>
                </p:cNvSpPr>
                <p:nvPr/>
              </p:nvSpPr>
              <p:spPr bwMode="auto">
                <a:xfrm>
                  <a:off x="908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9" name="Freeform 311"/>
                <p:cNvSpPr>
                  <a:spLocks/>
                </p:cNvSpPr>
                <p:nvPr/>
              </p:nvSpPr>
              <p:spPr bwMode="auto">
                <a:xfrm>
                  <a:off x="905" y="1975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3 w 3"/>
                    <a:gd name="T5" fmla="*/ 3 h 4"/>
                    <a:gd name="T6" fmla="*/ 3 w 3"/>
                    <a:gd name="T7" fmla="*/ 3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0 w 3"/>
                    <a:gd name="T15" fmla="*/ 1 h 4"/>
                    <a:gd name="T16" fmla="*/ 0 w 3"/>
                    <a:gd name="T17" fmla="*/ 1 h 4"/>
                    <a:gd name="T18" fmla="*/ 0 w 3"/>
                    <a:gd name="T19" fmla="*/ 1 h 4"/>
                    <a:gd name="T20" fmla="*/ 1 w 3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0" name="Freeform 312"/>
                <p:cNvSpPr>
                  <a:spLocks/>
                </p:cNvSpPr>
                <p:nvPr/>
              </p:nvSpPr>
              <p:spPr bwMode="auto">
                <a:xfrm>
                  <a:off x="908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1" name="Freeform 313"/>
                <p:cNvSpPr>
                  <a:spLocks/>
                </p:cNvSpPr>
                <p:nvPr/>
              </p:nvSpPr>
              <p:spPr bwMode="auto">
                <a:xfrm>
                  <a:off x="908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2" name="Freeform 314"/>
                <p:cNvSpPr>
                  <a:spLocks/>
                </p:cNvSpPr>
                <p:nvPr/>
              </p:nvSpPr>
              <p:spPr bwMode="auto">
                <a:xfrm>
                  <a:off x="905" y="1979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4 h 5"/>
                    <a:gd name="T6" fmla="*/ 3 w 3"/>
                    <a:gd name="T7" fmla="*/ 5 h 5"/>
                    <a:gd name="T8" fmla="*/ 0 w 3"/>
                    <a:gd name="T9" fmla="*/ 2 h 5"/>
                    <a:gd name="T10" fmla="*/ 0 w 3"/>
                    <a:gd name="T11" fmla="*/ 1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3" name="Freeform 315"/>
                <p:cNvSpPr>
                  <a:spLocks/>
                </p:cNvSpPr>
                <p:nvPr/>
              </p:nvSpPr>
              <p:spPr bwMode="auto">
                <a:xfrm>
                  <a:off x="905" y="198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4" name="Freeform 316"/>
                <p:cNvSpPr>
                  <a:spLocks/>
                </p:cNvSpPr>
                <p:nvPr/>
              </p:nvSpPr>
              <p:spPr bwMode="auto">
                <a:xfrm>
                  <a:off x="909" y="1974"/>
                  <a:ext cx="9" cy="5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8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5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5" name="Freeform 317"/>
                <p:cNvSpPr>
                  <a:spLocks/>
                </p:cNvSpPr>
                <p:nvPr/>
              </p:nvSpPr>
              <p:spPr bwMode="auto">
                <a:xfrm>
                  <a:off x="915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6" name="Freeform 318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7" name="Freeform 319"/>
                <p:cNvSpPr>
                  <a:spLocks/>
                </p:cNvSpPr>
                <p:nvPr/>
              </p:nvSpPr>
              <p:spPr bwMode="auto">
                <a:xfrm>
                  <a:off x="905" y="1979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3 h 6"/>
                    <a:gd name="T4" fmla="*/ 5 w 5"/>
                    <a:gd name="T5" fmla="*/ 6 h 6"/>
                    <a:gd name="T6" fmla="*/ 3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8" name="Freeform 320"/>
                <p:cNvSpPr>
                  <a:spLocks/>
                </p:cNvSpPr>
                <p:nvPr/>
              </p:nvSpPr>
              <p:spPr bwMode="auto">
                <a:xfrm>
                  <a:off x="905" y="1976"/>
                  <a:ext cx="3" cy="6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0 h 5"/>
                    <a:gd name="T4" fmla="*/ 3 w 3"/>
                    <a:gd name="T5" fmla="*/ 3 h 5"/>
                    <a:gd name="T6" fmla="*/ 3 w 3"/>
                    <a:gd name="T7" fmla="*/ 4 h 5"/>
                    <a:gd name="T8" fmla="*/ 3 w 3"/>
                    <a:gd name="T9" fmla="*/ 5 h 5"/>
                    <a:gd name="T10" fmla="*/ 0 w 3"/>
                    <a:gd name="T11" fmla="*/ 3 h 5"/>
                    <a:gd name="T12" fmla="*/ 0 w 3"/>
                    <a:gd name="T13" fmla="*/ 2 h 5"/>
                    <a:gd name="T14" fmla="*/ 0 w 3"/>
                    <a:gd name="T15" fmla="*/ 2 h 5"/>
                    <a:gd name="T16" fmla="*/ 0 w 3"/>
                    <a:gd name="T17" fmla="*/ 1 h 5"/>
                    <a:gd name="T18" fmla="*/ 0 w 3"/>
                    <a:gd name="T1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9" name="Freeform 321"/>
                <p:cNvSpPr>
                  <a:spLocks/>
                </p:cNvSpPr>
                <p:nvPr/>
              </p:nvSpPr>
              <p:spPr bwMode="auto">
                <a:xfrm>
                  <a:off x="908" y="1980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0" name="Freeform 322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1" name="Freeform 323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2" name="Freeform 324"/>
                <p:cNvSpPr>
                  <a:spLocks/>
                </p:cNvSpPr>
                <p:nvPr/>
              </p:nvSpPr>
              <p:spPr bwMode="auto">
                <a:xfrm>
                  <a:off x="916" y="1970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4 w 5"/>
                    <a:gd name="T3" fmla="*/ 4 h 6"/>
                    <a:gd name="T4" fmla="*/ 5 w 5"/>
                    <a:gd name="T5" fmla="*/ 6 h 6"/>
                    <a:gd name="T6" fmla="*/ 2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3" name="Freeform 325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4" name="Freeform 326"/>
                <p:cNvSpPr>
                  <a:spLocks/>
                </p:cNvSpPr>
                <p:nvPr/>
              </p:nvSpPr>
              <p:spPr bwMode="auto">
                <a:xfrm>
                  <a:off x="916" y="1970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  <a:gd name="T8" fmla="*/ 2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5" name="Freeform 327"/>
                <p:cNvSpPr>
                  <a:spLocks/>
                </p:cNvSpPr>
                <p:nvPr/>
              </p:nvSpPr>
              <p:spPr bwMode="auto">
                <a:xfrm>
                  <a:off x="917" y="1971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1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6" name="Freeform 328"/>
                <p:cNvSpPr>
                  <a:spLocks/>
                </p:cNvSpPr>
                <p:nvPr/>
              </p:nvSpPr>
              <p:spPr bwMode="auto">
                <a:xfrm>
                  <a:off x="918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7" name="Freeform 329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8" name="Freeform 330"/>
                <p:cNvSpPr>
                  <a:spLocks/>
                </p:cNvSpPr>
                <p:nvPr/>
              </p:nvSpPr>
              <p:spPr bwMode="auto">
                <a:xfrm>
                  <a:off x="916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9" name="Freeform 331"/>
                <p:cNvSpPr>
                  <a:spLocks/>
                </p:cNvSpPr>
                <p:nvPr/>
              </p:nvSpPr>
              <p:spPr bwMode="auto">
                <a:xfrm>
                  <a:off x="916" y="1970"/>
                  <a:ext cx="5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3 h 4"/>
                    <a:gd name="T4" fmla="*/ 4 w 4"/>
                    <a:gd name="T5" fmla="*/ 4 h 4"/>
                    <a:gd name="T6" fmla="*/ 1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0" name="Freeform 332"/>
                <p:cNvSpPr>
                  <a:spLocks/>
                </p:cNvSpPr>
                <p:nvPr/>
              </p:nvSpPr>
              <p:spPr bwMode="auto">
                <a:xfrm>
                  <a:off x="917" y="1971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1" name="Freeform 333"/>
                <p:cNvSpPr>
                  <a:spLocks/>
                </p:cNvSpPr>
                <p:nvPr/>
              </p:nvSpPr>
              <p:spPr bwMode="auto">
                <a:xfrm>
                  <a:off x="918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2" name="Freeform 334"/>
                <p:cNvSpPr>
                  <a:spLocks/>
                </p:cNvSpPr>
                <p:nvPr/>
              </p:nvSpPr>
              <p:spPr bwMode="auto">
                <a:xfrm>
                  <a:off x="908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3" name="Freeform 335"/>
                <p:cNvSpPr>
                  <a:spLocks/>
                </p:cNvSpPr>
                <p:nvPr/>
              </p:nvSpPr>
              <p:spPr bwMode="auto">
                <a:xfrm>
                  <a:off x="908" y="1982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0 w 2"/>
                    <a:gd name="T7" fmla="*/ 2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4" name="Freeform 336"/>
                <p:cNvSpPr>
                  <a:spLocks/>
                </p:cNvSpPr>
                <p:nvPr/>
              </p:nvSpPr>
              <p:spPr bwMode="auto">
                <a:xfrm>
                  <a:off x="905" y="1982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3 w 5"/>
                    <a:gd name="T3" fmla="*/ 3 h 5"/>
                    <a:gd name="T4" fmla="*/ 5 w 5"/>
                    <a:gd name="T5" fmla="*/ 5 h 5"/>
                    <a:gd name="T6" fmla="*/ 3 w 5"/>
                    <a:gd name="T7" fmla="*/ 3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5" name="Freeform 337"/>
                <p:cNvSpPr>
                  <a:spLocks/>
                </p:cNvSpPr>
                <p:nvPr/>
              </p:nvSpPr>
              <p:spPr bwMode="auto">
                <a:xfrm>
                  <a:off x="908" y="1984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6" name="Freeform 338"/>
                <p:cNvSpPr>
                  <a:spLocks/>
                </p:cNvSpPr>
                <p:nvPr/>
              </p:nvSpPr>
              <p:spPr bwMode="auto">
                <a:xfrm>
                  <a:off x="905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1 w 3"/>
                    <a:gd name="T9" fmla="*/ 2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7" name="Freeform 339"/>
                <p:cNvSpPr>
                  <a:spLocks/>
                </p:cNvSpPr>
                <p:nvPr/>
              </p:nvSpPr>
              <p:spPr bwMode="auto">
                <a:xfrm>
                  <a:off x="906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8" name="Freeform 340"/>
                <p:cNvSpPr>
                  <a:spLocks/>
                </p:cNvSpPr>
                <p:nvPr/>
              </p:nvSpPr>
              <p:spPr bwMode="auto">
                <a:xfrm>
                  <a:off x="906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9" name="Freeform 341"/>
                <p:cNvSpPr>
                  <a:spLocks/>
                </p:cNvSpPr>
                <p:nvPr/>
              </p:nvSpPr>
              <p:spPr bwMode="auto">
                <a:xfrm>
                  <a:off x="906" y="1987"/>
                  <a:ext cx="4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3 h 3"/>
                    <a:gd name="T4" fmla="*/ 4 w 4"/>
                    <a:gd name="T5" fmla="*/ 3 h 3"/>
                    <a:gd name="T6" fmla="*/ 1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0" name="Freeform 342"/>
                <p:cNvSpPr>
                  <a:spLocks/>
                </p:cNvSpPr>
                <p:nvPr/>
              </p:nvSpPr>
              <p:spPr bwMode="auto">
                <a:xfrm>
                  <a:off x="906" y="1987"/>
                  <a:ext cx="4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3 h 3"/>
                    <a:gd name="T4" fmla="*/ 4 w 4"/>
                    <a:gd name="T5" fmla="*/ 3 h 3"/>
                    <a:gd name="T6" fmla="*/ 1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1" name="Freeform 343"/>
                <p:cNvSpPr>
                  <a:spLocks/>
                </p:cNvSpPr>
                <p:nvPr/>
              </p:nvSpPr>
              <p:spPr bwMode="auto">
                <a:xfrm>
                  <a:off x="907" y="1988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2" name="Freeform 344"/>
                <p:cNvSpPr>
                  <a:spLocks/>
                </p:cNvSpPr>
                <p:nvPr/>
              </p:nvSpPr>
              <p:spPr bwMode="auto">
                <a:xfrm>
                  <a:off x="907" y="1988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3" name="Freeform 345"/>
                <p:cNvSpPr>
                  <a:spLocks/>
                </p:cNvSpPr>
                <p:nvPr/>
              </p:nvSpPr>
              <p:spPr bwMode="auto">
                <a:xfrm>
                  <a:off x="908" y="1985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4" name="Freeform 346"/>
                <p:cNvSpPr>
                  <a:spLocks/>
                </p:cNvSpPr>
                <p:nvPr/>
              </p:nvSpPr>
              <p:spPr bwMode="auto">
                <a:xfrm>
                  <a:off x="906" y="1986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2 h 3"/>
                    <a:gd name="T6" fmla="*/ 2 w 2"/>
                    <a:gd name="T7" fmla="*/ 3 h 3"/>
                    <a:gd name="T8" fmla="*/ 2 w 2"/>
                    <a:gd name="T9" fmla="*/ 3 h 3"/>
                    <a:gd name="T10" fmla="*/ 1 w 2"/>
                    <a:gd name="T11" fmla="*/ 2 h 3"/>
                    <a:gd name="T12" fmla="*/ 0 w 2"/>
                    <a:gd name="T13" fmla="*/ 1 h 3"/>
                    <a:gd name="T14" fmla="*/ 0 w 2"/>
                    <a:gd name="T15" fmla="*/ 0 h 3"/>
                    <a:gd name="T16" fmla="*/ 0 w 2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5" name="Freeform 347"/>
                <p:cNvSpPr>
                  <a:spLocks/>
                </p:cNvSpPr>
                <p:nvPr/>
              </p:nvSpPr>
              <p:spPr bwMode="auto">
                <a:xfrm>
                  <a:off x="906" y="1987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6" name="Freeform 348"/>
                <p:cNvSpPr>
                  <a:spLocks/>
                </p:cNvSpPr>
                <p:nvPr/>
              </p:nvSpPr>
              <p:spPr bwMode="auto">
                <a:xfrm>
                  <a:off x="90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7" name="Freeform 349"/>
                <p:cNvSpPr>
                  <a:spLocks/>
                </p:cNvSpPr>
                <p:nvPr/>
              </p:nvSpPr>
              <p:spPr bwMode="auto">
                <a:xfrm>
                  <a:off x="906" y="198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1 w 1"/>
                    <a:gd name="T13" fmla="*/ 1 h 1"/>
                    <a:gd name="T14" fmla="*/ 1 w 1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8" name="Freeform 350"/>
                <p:cNvSpPr>
                  <a:spLocks/>
                </p:cNvSpPr>
                <p:nvPr/>
              </p:nvSpPr>
              <p:spPr bwMode="auto">
                <a:xfrm>
                  <a:off x="908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9" name="Freeform 351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0" name="Freeform 352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1" name="Freeform 353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2" name="Freeform 354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3" name="Freeform 355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4" name="Freeform 356"/>
                <p:cNvSpPr>
                  <a:spLocks/>
                </p:cNvSpPr>
                <p:nvPr/>
              </p:nvSpPr>
              <p:spPr bwMode="auto">
                <a:xfrm>
                  <a:off x="906" y="1986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2 w 6"/>
                    <a:gd name="T3" fmla="*/ 2 h 6"/>
                    <a:gd name="T4" fmla="*/ 6 w 6"/>
                    <a:gd name="T5" fmla="*/ 6 h 6"/>
                    <a:gd name="T6" fmla="*/ 2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5" name="Freeform 357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6" name="Freeform 358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7" name="Freeform 359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8" name="Freeform 360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0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9" name="Freeform 361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0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0" name="Freeform 362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1" name="Freeform 363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2" name="Freeform 364"/>
                <p:cNvSpPr>
                  <a:spLocks/>
                </p:cNvSpPr>
                <p:nvPr/>
              </p:nvSpPr>
              <p:spPr bwMode="auto">
                <a:xfrm>
                  <a:off x="908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3" name="Freeform 365"/>
                <p:cNvSpPr>
                  <a:spLocks/>
                </p:cNvSpPr>
                <p:nvPr/>
              </p:nvSpPr>
              <p:spPr bwMode="auto">
                <a:xfrm>
                  <a:off x="908" y="1990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4" name="Freeform 366"/>
                <p:cNvSpPr>
                  <a:spLocks/>
                </p:cNvSpPr>
                <p:nvPr/>
              </p:nvSpPr>
              <p:spPr bwMode="auto">
                <a:xfrm>
                  <a:off x="907" y="1988"/>
                  <a:ext cx="5" cy="4"/>
                </a:xfrm>
                <a:custGeom>
                  <a:avLst/>
                  <a:gdLst>
                    <a:gd name="T0" fmla="*/ 1 w 4"/>
                    <a:gd name="T1" fmla="*/ 1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5" name="Freeform 367"/>
                <p:cNvSpPr>
                  <a:spLocks/>
                </p:cNvSpPr>
                <p:nvPr/>
              </p:nvSpPr>
              <p:spPr bwMode="auto">
                <a:xfrm>
                  <a:off x="917" y="198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6" name="Freeform 368"/>
                <p:cNvSpPr>
                  <a:spLocks/>
                </p:cNvSpPr>
                <p:nvPr/>
              </p:nvSpPr>
              <p:spPr bwMode="auto">
                <a:xfrm>
                  <a:off x="917" y="1987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7" name="Freeform 369"/>
                <p:cNvSpPr>
                  <a:spLocks/>
                </p:cNvSpPr>
                <p:nvPr/>
              </p:nvSpPr>
              <p:spPr bwMode="auto">
                <a:xfrm>
                  <a:off x="917" y="1986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8" name="Freeform 370"/>
                <p:cNvSpPr>
                  <a:spLocks/>
                </p:cNvSpPr>
                <p:nvPr/>
              </p:nvSpPr>
              <p:spPr bwMode="auto">
                <a:xfrm>
                  <a:off x="916" y="1987"/>
                  <a:ext cx="5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9" name="Freeform 371"/>
                <p:cNvSpPr>
                  <a:spLocks/>
                </p:cNvSpPr>
                <p:nvPr/>
              </p:nvSpPr>
              <p:spPr bwMode="auto">
                <a:xfrm>
                  <a:off x="906" y="1988"/>
                  <a:ext cx="14" cy="6"/>
                </a:xfrm>
                <a:custGeom>
                  <a:avLst/>
                  <a:gdLst>
                    <a:gd name="T0" fmla="*/ 9 w 12"/>
                    <a:gd name="T1" fmla="*/ 0 h 5"/>
                    <a:gd name="T2" fmla="*/ 12 w 12"/>
                    <a:gd name="T3" fmla="*/ 3 h 5"/>
                    <a:gd name="T4" fmla="*/ 6 w 12"/>
                    <a:gd name="T5" fmla="*/ 5 h 5"/>
                    <a:gd name="T6" fmla="*/ 3 w 12"/>
                    <a:gd name="T7" fmla="*/ 5 h 5"/>
                    <a:gd name="T8" fmla="*/ 0 w 12"/>
                    <a:gd name="T9" fmla="*/ 2 h 5"/>
                    <a:gd name="T10" fmla="*/ 3 w 12"/>
                    <a:gd name="T11" fmla="*/ 3 h 5"/>
                    <a:gd name="T12" fmla="*/ 9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5"/>
                        <a:pt x="9" y="5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6" y="3"/>
                        <a:pt x="8" y="2"/>
                        <a:pt x="9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0" name="Freeform 372"/>
                <p:cNvSpPr>
                  <a:spLocks/>
                </p:cNvSpPr>
                <p:nvPr/>
              </p:nvSpPr>
              <p:spPr bwMode="auto">
                <a:xfrm>
                  <a:off x="916" y="198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1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1" name="Freeform 373"/>
                <p:cNvSpPr>
                  <a:spLocks/>
                </p:cNvSpPr>
                <p:nvPr/>
              </p:nvSpPr>
              <p:spPr bwMode="auto">
                <a:xfrm>
                  <a:off x="917" y="198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4 h 6"/>
                    <a:gd name="T4" fmla="*/ 4 w 4"/>
                    <a:gd name="T5" fmla="*/ 6 h 6"/>
                    <a:gd name="T6" fmla="*/ 0 w 4"/>
                    <a:gd name="T7" fmla="*/ 3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9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2" name="Freeform 374"/>
                <p:cNvSpPr>
                  <a:spLocks/>
                </p:cNvSpPr>
                <p:nvPr/>
              </p:nvSpPr>
              <p:spPr bwMode="auto">
                <a:xfrm>
                  <a:off x="917" y="1990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3" name="Freeform 375"/>
                <p:cNvSpPr>
                  <a:spLocks/>
                </p:cNvSpPr>
                <p:nvPr/>
              </p:nvSpPr>
              <p:spPr bwMode="auto">
                <a:xfrm>
                  <a:off x="917" y="1991"/>
                  <a:ext cx="6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4" name="Freeform 376"/>
                <p:cNvSpPr>
                  <a:spLocks/>
                </p:cNvSpPr>
                <p:nvPr/>
              </p:nvSpPr>
              <p:spPr bwMode="auto">
                <a:xfrm>
                  <a:off x="917" y="1991"/>
                  <a:ext cx="6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1 w 5"/>
                    <a:gd name="T7" fmla="*/ 1 h 3"/>
                    <a:gd name="T8" fmla="*/ 0 w 5"/>
                    <a:gd name="T9" fmla="*/ 0 h 3"/>
                    <a:gd name="T10" fmla="*/ 0 w 5"/>
                    <a:gd name="T11" fmla="*/ 0 h 3"/>
                    <a:gd name="T12" fmla="*/ 1 w 5"/>
                    <a:gd name="T13" fmla="*/ 0 h 3"/>
                    <a:gd name="T14" fmla="*/ 1 w 5"/>
                    <a:gd name="T15" fmla="*/ 0 h 3"/>
                    <a:gd name="T16" fmla="*/ 1 w 5"/>
                    <a:gd name="T17" fmla="*/ 0 h 3"/>
                    <a:gd name="T18" fmla="*/ 1 w 5"/>
                    <a:gd name="T19" fmla="*/ 0 h 3"/>
                    <a:gd name="T20" fmla="*/ 1 w 5"/>
                    <a:gd name="T21" fmla="*/ 0 h 3"/>
                    <a:gd name="T22" fmla="*/ 1 w 5"/>
                    <a:gd name="T23" fmla="*/ 0 h 3"/>
                    <a:gd name="T24" fmla="*/ 2 w 5"/>
                    <a:gd name="T2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5" name="Freeform 377"/>
                <p:cNvSpPr>
                  <a:spLocks noEditPoints="1"/>
                </p:cNvSpPr>
                <p:nvPr/>
              </p:nvSpPr>
              <p:spPr bwMode="auto">
                <a:xfrm>
                  <a:off x="900" y="1956"/>
                  <a:ext cx="22" cy="36"/>
                </a:xfrm>
                <a:custGeom>
                  <a:avLst/>
                  <a:gdLst>
                    <a:gd name="T0" fmla="*/ 17 w 19"/>
                    <a:gd name="T1" fmla="*/ 0 h 31"/>
                    <a:gd name="T2" fmla="*/ 16 w 19"/>
                    <a:gd name="T3" fmla="*/ 0 h 31"/>
                    <a:gd name="T4" fmla="*/ 16 w 19"/>
                    <a:gd name="T5" fmla="*/ 0 h 31"/>
                    <a:gd name="T6" fmla="*/ 16 w 19"/>
                    <a:gd name="T7" fmla="*/ 1 h 31"/>
                    <a:gd name="T8" fmla="*/ 16 w 19"/>
                    <a:gd name="T9" fmla="*/ 7 h 31"/>
                    <a:gd name="T10" fmla="*/ 16 w 19"/>
                    <a:gd name="T11" fmla="*/ 14 h 31"/>
                    <a:gd name="T12" fmla="*/ 16 w 19"/>
                    <a:gd name="T13" fmla="*/ 14 h 31"/>
                    <a:gd name="T14" fmla="*/ 16 w 19"/>
                    <a:gd name="T15" fmla="*/ 14 h 31"/>
                    <a:gd name="T16" fmla="*/ 16 w 19"/>
                    <a:gd name="T17" fmla="*/ 14 h 31"/>
                    <a:gd name="T18" fmla="*/ 9 w 19"/>
                    <a:gd name="T19" fmla="*/ 11 h 31"/>
                    <a:gd name="T20" fmla="*/ 3 w 19"/>
                    <a:gd name="T21" fmla="*/ 13 h 31"/>
                    <a:gd name="T22" fmla="*/ 0 w 19"/>
                    <a:gd name="T23" fmla="*/ 20 h 31"/>
                    <a:gd name="T24" fmla="*/ 0 w 19"/>
                    <a:gd name="T25" fmla="*/ 21 h 31"/>
                    <a:gd name="T26" fmla="*/ 0 w 19"/>
                    <a:gd name="T27" fmla="*/ 21 h 31"/>
                    <a:gd name="T28" fmla="*/ 0 w 19"/>
                    <a:gd name="T29" fmla="*/ 22 h 31"/>
                    <a:gd name="T30" fmla="*/ 2 w 19"/>
                    <a:gd name="T31" fmla="*/ 28 h 31"/>
                    <a:gd name="T32" fmla="*/ 5 w 19"/>
                    <a:gd name="T33" fmla="*/ 30 h 31"/>
                    <a:gd name="T34" fmla="*/ 8 w 19"/>
                    <a:gd name="T35" fmla="*/ 31 h 31"/>
                    <a:gd name="T36" fmla="*/ 15 w 19"/>
                    <a:gd name="T37" fmla="*/ 27 h 31"/>
                    <a:gd name="T38" fmla="*/ 15 w 19"/>
                    <a:gd name="T39" fmla="*/ 26 h 31"/>
                    <a:gd name="T40" fmla="*/ 15 w 19"/>
                    <a:gd name="T41" fmla="*/ 27 h 31"/>
                    <a:gd name="T42" fmla="*/ 15 w 19"/>
                    <a:gd name="T43" fmla="*/ 29 h 31"/>
                    <a:gd name="T44" fmla="*/ 15 w 19"/>
                    <a:gd name="T45" fmla="*/ 30 h 31"/>
                    <a:gd name="T46" fmla="*/ 16 w 19"/>
                    <a:gd name="T47" fmla="*/ 30 h 31"/>
                    <a:gd name="T48" fmla="*/ 17 w 19"/>
                    <a:gd name="T49" fmla="*/ 30 h 31"/>
                    <a:gd name="T50" fmla="*/ 18 w 19"/>
                    <a:gd name="T51" fmla="*/ 30 h 31"/>
                    <a:gd name="T52" fmla="*/ 18 w 19"/>
                    <a:gd name="T53" fmla="*/ 30 h 31"/>
                    <a:gd name="T54" fmla="*/ 19 w 19"/>
                    <a:gd name="T55" fmla="*/ 4 h 31"/>
                    <a:gd name="T56" fmla="*/ 19 w 19"/>
                    <a:gd name="T57" fmla="*/ 1 h 31"/>
                    <a:gd name="T58" fmla="*/ 19 w 19"/>
                    <a:gd name="T59" fmla="*/ 0 h 31"/>
                    <a:gd name="T60" fmla="*/ 19 w 19"/>
                    <a:gd name="T61" fmla="*/ 0 h 31"/>
                    <a:gd name="T62" fmla="*/ 17 w 19"/>
                    <a:gd name="T63" fmla="*/ 0 h 31"/>
                    <a:gd name="T64" fmla="*/ 14 w 19"/>
                    <a:gd name="T65" fmla="*/ 26 h 31"/>
                    <a:gd name="T66" fmla="*/ 9 w 19"/>
                    <a:gd name="T67" fmla="*/ 29 h 31"/>
                    <a:gd name="T68" fmla="*/ 7 w 19"/>
                    <a:gd name="T69" fmla="*/ 29 h 31"/>
                    <a:gd name="T70" fmla="*/ 6 w 19"/>
                    <a:gd name="T71" fmla="*/ 28 h 31"/>
                    <a:gd name="T72" fmla="*/ 6 w 19"/>
                    <a:gd name="T73" fmla="*/ 28 h 31"/>
                    <a:gd name="T74" fmla="*/ 6 w 19"/>
                    <a:gd name="T75" fmla="*/ 28 h 31"/>
                    <a:gd name="T76" fmla="*/ 4 w 19"/>
                    <a:gd name="T77" fmla="*/ 24 h 31"/>
                    <a:gd name="T78" fmla="*/ 4 w 19"/>
                    <a:gd name="T79" fmla="*/ 24 h 31"/>
                    <a:gd name="T80" fmla="*/ 4 w 19"/>
                    <a:gd name="T81" fmla="*/ 21 h 31"/>
                    <a:gd name="T82" fmla="*/ 10 w 19"/>
                    <a:gd name="T83" fmla="*/ 12 h 31"/>
                    <a:gd name="T84" fmla="*/ 10 w 19"/>
                    <a:gd name="T85" fmla="*/ 12 h 31"/>
                    <a:gd name="T86" fmla="*/ 11 w 19"/>
                    <a:gd name="T87" fmla="*/ 12 h 31"/>
                    <a:gd name="T88" fmla="*/ 11 w 19"/>
                    <a:gd name="T89" fmla="*/ 12 h 31"/>
                    <a:gd name="T90" fmla="*/ 11 w 19"/>
                    <a:gd name="T91" fmla="*/ 12 h 31"/>
                    <a:gd name="T92" fmla="*/ 11 w 19"/>
                    <a:gd name="T93" fmla="*/ 12 h 31"/>
                    <a:gd name="T94" fmla="*/ 11 w 19"/>
                    <a:gd name="T95" fmla="*/ 12 h 31"/>
                    <a:gd name="T96" fmla="*/ 11 w 19"/>
                    <a:gd name="T97" fmla="*/ 12 h 31"/>
                    <a:gd name="T98" fmla="*/ 12 w 19"/>
                    <a:gd name="T99" fmla="*/ 12 h 31"/>
                    <a:gd name="T100" fmla="*/ 12 w 19"/>
                    <a:gd name="T101" fmla="*/ 12 h 31"/>
                    <a:gd name="T102" fmla="*/ 14 w 19"/>
                    <a:gd name="T103" fmla="*/ 14 h 31"/>
                    <a:gd name="T104" fmla="*/ 14 w 19"/>
                    <a:gd name="T105" fmla="*/ 15 h 31"/>
                    <a:gd name="T106" fmla="*/ 15 w 19"/>
                    <a:gd name="T107" fmla="*/ 15 h 31"/>
                    <a:gd name="T108" fmla="*/ 15 w 19"/>
                    <a:gd name="T109" fmla="*/ 20 h 31"/>
                    <a:gd name="T110" fmla="*/ 14 w 19"/>
                    <a:gd name="T111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9" h="31">
                      <a:moveTo>
                        <a:pt x="17" y="0"/>
                      </a:move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4" y="12"/>
                        <a:pt x="12" y="11"/>
                        <a:pt x="9" y="11"/>
                      </a:cubicBezTo>
                      <a:cubicBezTo>
                        <a:pt x="7" y="11"/>
                        <a:pt x="4" y="12"/>
                        <a:pt x="3" y="13"/>
                      </a:cubicBezTo>
                      <a:cubicBezTo>
                        <a:pt x="1" y="15"/>
                        <a:pt x="0" y="18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5"/>
                        <a:pt x="1" y="27"/>
                        <a:pt x="2" y="28"/>
                      </a:cubicBezTo>
                      <a:cubicBezTo>
                        <a:pt x="3" y="29"/>
                        <a:pt x="4" y="30"/>
                        <a:pt x="5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11" y="31"/>
                        <a:pt x="14" y="29"/>
                        <a:pt x="15" y="27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lose/>
                      <a:moveTo>
                        <a:pt x="14" y="26"/>
                      </a:moveTo>
                      <a:cubicBezTo>
                        <a:pt x="13" y="28"/>
                        <a:pt x="11" y="29"/>
                        <a:pt x="9" y="29"/>
                      </a:cubicBezTo>
                      <a:cubicBezTo>
                        <a:pt x="9" y="29"/>
                        <a:pt x="8" y="29"/>
                        <a:pt x="7" y="29"/>
                      </a:cubicBezTo>
                      <a:cubicBezTo>
                        <a:pt x="7" y="29"/>
                        <a:pt x="7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5" y="27"/>
                        <a:pt x="4" y="26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3"/>
                        <a:pt x="4" y="22"/>
                        <a:pt x="4" y="21"/>
                      </a:cubicBezTo>
                      <a:cubicBezTo>
                        <a:pt x="4" y="15"/>
                        <a:pt x="6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4" y="14"/>
                        <a:pt x="14" y="14"/>
                        <a:pt x="14" y="15"/>
                      </a:cubicBezTo>
                      <a:cubicBezTo>
                        <a:pt x="14" y="15"/>
                        <a:pt x="14" y="15"/>
                        <a:pt x="15" y="15"/>
                      </a:cubicBezTo>
                      <a:cubicBezTo>
                        <a:pt x="15" y="17"/>
                        <a:pt x="15" y="18"/>
                        <a:pt x="15" y="20"/>
                      </a:cubicBezTo>
                      <a:cubicBezTo>
                        <a:pt x="15" y="22"/>
                        <a:pt x="15" y="24"/>
                        <a:pt x="14" y="26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6" name="Freeform 378"/>
                <p:cNvSpPr>
                  <a:spLocks/>
                </p:cNvSpPr>
                <p:nvPr/>
              </p:nvSpPr>
              <p:spPr bwMode="auto">
                <a:xfrm>
                  <a:off x="907" y="1972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7" name="Freeform 379"/>
                <p:cNvSpPr>
                  <a:spLocks/>
                </p:cNvSpPr>
                <p:nvPr/>
              </p:nvSpPr>
              <p:spPr bwMode="auto">
                <a:xfrm>
                  <a:off x="906" y="1974"/>
                  <a:ext cx="3" cy="4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3 w 3"/>
                    <a:gd name="T5" fmla="*/ 3 h 4"/>
                    <a:gd name="T6" fmla="*/ 2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8" name="Freeform 380"/>
                <p:cNvSpPr>
                  <a:spLocks/>
                </p:cNvSpPr>
                <p:nvPr/>
              </p:nvSpPr>
              <p:spPr bwMode="auto">
                <a:xfrm>
                  <a:off x="921" y="1991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9" name="Freeform 381"/>
                <p:cNvSpPr>
                  <a:spLocks/>
                </p:cNvSpPr>
                <p:nvPr/>
              </p:nvSpPr>
              <p:spPr bwMode="auto">
                <a:xfrm>
                  <a:off x="921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0" name="Freeform 382"/>
                <p:cNvSpPr>
                  <a:spLocks/>
                </p:cNvSpPr>
                <p:nvPr/>
              </p:nvSpPr>
              <p:spPr bwMode="auto">
                <a:xfrm>
                  <a:off x="921" y="1961"/>
                  <a:ext cx="4" cy="33"/>
                </a:xfrm>
                <a:custGeom>
                  <a:avLst/>
                  <a:gdLst>
                    <a:gd name="T0" fmla="*/ 1 w 4"/>
                    <a:gd name="T1" fmla="*/ 0 h 33"/>
                    <a:gd name="T2" fmla="*/ 4 w 4"/>
                    <a:gd name="T3" fmla="*/ 3 h 33"/>
                    <a:gd name="T4" fmla="*/ 3 w 4"/>
                    <a:gd name="T5" fmla="*/ 33 h 33"/>
                    <a:gd name="T6" fmla="*/ 0 w 4"/>
                    <a:gd name="T7" fmla="*/ 30 h 33"/>
                    <a:gd name="T8" fmla="*/ 1 w 4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3"/>
                      </a:lnTo>
                      <a:lnTo>
                        <a:pt x="0" y="3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1" name="Freeform 383"/>
                <p:cNvSpPr>
                  <a:spLocks/>
                </p:cNvSpPr>
                <p:nvPr/>
              </p:nvSpPr>
              <p:spPr bwMode="auto">
                <a:xfrm>
                  <a:off x="922" y="196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2" name="Freeform 384"/>
                <p:cNvSpPr>
                  <a:spLocks/>
                </p:cNvSpPr>
                <p:nvPr/>
              </p:nvSpPr>
              <p:spPr bwMode="auto">
                <a:xfrm>
                  <a:off x="925" y="1961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2 h 7"/>
                    <a:gd name="T4" fmla="*/ 3 w 3"/>
                    <a:gd name="T5" fmla="*/ 7 h 7"/>
                    <a:gd name="T6" fmla="*/ 0 w 3"/>
                    <a:gd name="T7" fmla="*/ 3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3" name="Freeform 385"/>
                <p:cNvSpPr>
                  <a:spLocks/>
                </p:cNvSpPr>
                <p:nvPr/>
              </p:nvSpPr>
              <p:spPr bwMode="auto">
                <a:xfrm>
                  <a:off x="922" y="1958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4" name="Freeform 386"/>
                <p:cNvSpPr>
                  <a:spLocks/>
                </p:cNvSpPr>
                <p:nvPr/>
              </p:nvSpPr>
              <p:spPr bwMode="auto">
                <a:xfrm>
                  <a:off x="897" y="1986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5" name="Freeform 387"/>
                <p:cNvSpPr>
                  <a:spLocks/>
                </p:cNvSpPr>
                <p:nvPr/>
              </p:nvSpPr>
              <p:spPr bwMode="auto">
                <a:xfrm>
                  <a:off x="907" y="1970"/>
                  <a:ext cx="10" cy="6"/>
                </a:xfrm>
                <a:custGeom>
                  <a:avLst/>
                  <a:gdLst>
                    <a:gd name="T0" fmla="*/ 8 w 9"/>
                    <a:gd name="T1" fmla="*/ 3 h 5"/>
                    <a:gd name="T2" fmla="*/ 7 w 9"/>
                    <a:gd name="T3" fmla="*/ 3 h 5"/>
                    <a:gd name="T4" fmla="*/ 7 w 9"/>
                    <a:gd name="T5" fmla="*/ 3 h 5"/>
                    <a:gd name="T6" fmla="*/ 2 w 9"/>
                    <a:gd name="T7" fmla="*/ 5 h 5"/>
                    <a:gd name="T8" fmla="*/ 0 w 9"/>
                    <a:gd name="T9" fmla="*/ 2 h 5"/>
                    <a:gd name="T10" fmla="*/ 0 w 9"/>
                    <a:gd name="T11" fmla="*/ 2 h 5"/>
                    <a:gd name="T12" fmla="*/ 0 w 9"/>
                    <a:gd name="T13" fmla="*/ 2 h 5"/>
                    <a:gd name="T14" fmla="*/ 0 w 9"/>
                    <a:gd name="T15" fmla="*/ 2 h 5"/>
                    <a:gd name="T16" fmla="*/ 0 w 9"/>
                    <a:gd name="T17" fmla="*/ 2 h 5"/>
                    <a:gd name="T18" fmla="*/ 0 w 9"/>
                    <a:gd name="T19" fmla="*/ 1 h 5"/>
                    <a:gd name="T20" fmla="*/ 1 w 9"/>
                    <a:gd name="T21" fmla="*/ 1 h 5"/>
                    <a:gd name="T22" fmla="*/ 1 w 9"/>
                    <a:gd name="T23" fmla="*/ 1 h 5"/>
                    <a:gd name="T24" fmla="*/ 1 w 9"/>
                    <a:gd name="T25" fmla="*/ 1 h 5"/>
                    <a:gd name="T26" fmla="*/ 1 w 9"/>
                    <a:gd name="T27" fmla="*/ 1 h 5"/>
                    <a:gd name="T28" fmla="*/ 2 w 9"/>
                    <a:gd name="T29" fmla="*/ 1 h 5"/>
                    <a:gd name="T30" fmla="*/ 2 w 9"/>
                    <a:gd name="T31" fmla="*/ 1 h 5"/>
                    <a:gd name="T32" fmla="*/ 2 w 9"/>
                    <a:gd name="T33" fmla="*/ 1 h 5"/>
                    <a:gd name="T34" fmla="*/ 2 w 9"/>
                    <a:gd name="T35" fmla="*/ 0 h 5"/>
                    <a:gd name="T36" fmla="*/ 2 w 9"/>
                    <a:gd name="T37" fmla="*/ 0 h 5"/>
                    <a:gd name="T38" fmla="*/ 3 w 9"/>
                    <a:gd name="T39" fmla="*/ 0 h 5"/>
                    <a:gd name="T40" fmla="*/ 3 w 9"/>
                    <a:gd name="T41" fmla="*/ 0 h 5"/>
                    <a:gd name="T42" fmla="*/ 3 w 9"/>
                    <a:gd name="T43" fmla="*/ 0 h 5"/>
                    <a:gd name="T44" fmla="*/ 3 w 9"/>
                    <a:gd name="T45" fmla="*/ 0 h 5"/>
                    <a:gd name="T46" fmla="*/ 3 w 9"/>
                    <a:gd name="T47" fmla="*/ 0 h 5"/>
                    <a:gd name="T48" fmla="*/ 3 w 9"/>
                    <a:gd name="T49" fmla="*/ 0 h 5"/>
                    <a:gd name="T50" fmla="*/ 3 w 9"/>
                    <a:gd name="T51" fmla="*/ 0 h 5"/>
                    <a:gd name="T52" fmla="*/ 4 w 9"/>
                    <a:gd name="T53" fmla="*/ 0 h 5"/>
                    <a:gd name="T54" fmla="*/ 4 w 9"/>
                    <a:gd name="T55" fmla="*/ 0 h 5"/>
                    <a:gd name="T56" fmla="*/ 4 w 9"/>
                    <a:gd name="T57" fmla="*/ 0 h 5"/>
                    <a:gd name="T58" fmla="*/ 5 w 9"/>
                    <a:gd name="T59" fmla="*/ 0 h 5"/>
                    <a:gd name="T60" fmla="*/ 5 w 9"/>
                    <a:gd name="T61" fmla="*/ 0 h 5"/>
                    <a:gd name="T62" fmla="*/ 5 w 9"/>
                    <a:gd name="T63" fmla="*/ 0 h 5"/>
                    <a:gd name="T64" fmla="*/ 5 w 9"/>
                    <a:gd name="T65" fmla="*/ 0 h 5"/>
                    <a:gd name="T66" fmla="*/ 6 w 9"/>
                    <a:gd name="T67" fmla="*/ 0 h 5"/>
                    <a:gd name="T68" fmla="*/ 6 w 9"/>
                    <a:gd name="T69" fmla="*/ 0 h 5"/>
                    <a:gd name="T70" fmla="*/ 6 w 9"/>
                    <a:gd name="T71" fmla="*/ 0 h 5"/>
                    <a:gd name="T72" fmla="*/ 6 w 9"/>
                    <a:gd name="T73" fmla="*/ 1 h 5"/>
                    <a:gd name="T74" fmla="*/ 6 w 9"/>
                    <a:gd name="T75" fmla="*/ 1 h 5"/>
                    <a:gd name="T76" fmla="*/ 6 w 9"/>
                    <a:gd name="T77" fmla="*/ 1 h 5"/>
                    <a:gd name="T78" fmla="*/ 7 w 9"/>
                    <a:gd name="T79" fmla="*/ 1 h 5"/>
                    <a:gd name="T80" fmla="*/ 7 w 9"/>
                    <a:gd name="T81" fmla="*/ 1 h 5"/>
                    <a:gd name="T82" fmla="*/ 7 w 9"/>
                    <a:gd name="T83" fmla="*/ 1 h 5"/>
                    <a:gd name="T84" fmla="*/ 7 w 9"/>
                    <a:gd name="T85" fmla="*/ 1 h 5"/>
                    <a:gd name="T86" fmla="*/ 7 w 9"/>
                    <a:gd name="T87" fmla="*/ 1 h 5"/>
                    <a:gd name="T88" fmla="*/ 8 w 9"/>
                    <a:gd name="T89" fmla="*/ 2 h 5"/>
                    <a:gd name="T90" fmla="*/ 8 w 9"/>
                    <a:gd name="T91" fmla="*/ 3 h 5"/>
                    <a:gd name="T92" fmla="*/ 9 w 9"/>
                    <a:gd name="T93" fmla="*/ 3 h 5"/>
                    <a:gd name="T94" fmla="*/ 8 w 9"/>
                    <a:gd name="T95" fmla="*/ 3 h 5"/>
                    <a:gd name="T96" fmla="*/ 8 w 9"/>
                    <a:gd name="T97" fmla="*/ 3 h 5"/>
                    <a:gd name="T98" fmla="*/ 8 w 9"/>
                    <a:gd name="T99" fmla="*/ 3 h 5"/>
                    <a:gd name="T100" fmla="*/ 8 w 9"/>
                    <a:gd name="T101" fmla="*/ 3 h 5"/>
                    <a:gd name="T102" fmla="*/ 8 w 9"/>
                    <a:gd name="T10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" h="5">
                      <a:moveTo>
                        <a:pt x="8" y="3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6" name="Freeform 388"/>
                <p:cNvSpPr>
                  <a:spLocks/>
                </p:cNvSpPr>
                <p:nvPr/>
              </p:nvSpPr>
              <p:spPr bwMode="auto">
                <a:xfrm>
                  <a:off x="917" y="1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7" name="Freeform 389"/>
                <p:cNvSpPr>
                  <a:spLocks/>
                </p:cNvSpPr>
                <p:nvPr/>
              </p:nvSpPr>
              <p:spPr bwMode="auto">
                <a:xfrm>
                  <a:off x="895" y="1988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8" name="Freeform 390"/>
                <p:cNvSpPr>
                  <a:spLocks/>
                </p:cNvSpPr>
                <p:nvPr/>
              </p:nvSpPr>
              <p:spPr bwMode="auto">
                <a:xfrm>
                  <a:off x="895" y="1986"/>
                  <a:ext cx="4" cy="6"/>
                </a:xfrm>
                <a:custGeom>
                  <a:avLst/>
                  <a:gdLst>
                    <a:gd name="T0" fmla="*/ 2 w 4"/>
                    <a:gd name="T1" fmla="*/ 0 h 6"/>
                    <a:gd name="T2" fmla="*/ 4 w 4"/>
                    <a:gd name="T3" fmla="*/ 4 h 6"/>
                    <a:gd name="T4" fmla="*/ 4 w 4"/>
                    <a:gd name="T5" fmla="*/ 6 h 6"/>
                    <a:gd name="T6" fmla="*/ 0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9" name="Freeform 391"/>
                <p:cNvSpPr>
                  <a:spLocks/>
                </p:cNvSpPr>
                <p:nvPr/>
              </p:nvSpPr>
              <p:spPr bwMode="auto">
                <a:xfrm>
                  <a:off x="887" y="1992"/>
                  <a:ext cx="15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6 w 13"/>
                    <a:gd name="T5" fmla="*/ 5 h 5"/>
                    <a:gd name="T6" fmla="*/ 3 w 13"/>
                    <a:gd name="T7" fmla="*/ 5 h 5"/>
                    <a:gd name="T8" fmla="*/ 0 w 13"/>
                    <a:gd name="T9" fmla="*/ 2 h 5"/>
                    <a:gd name="T10" fmla="*/ 3 w 13"/>
                    <a:gd name="T11" fmla="*/ 2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4"/>
                        <a:pt x="8" y="5"/>
                        <a:pt x="6" y="5"/>
                      </a:cubicBezTo>
                      <a:cubicBezTo>
                        <a:pt x="6" y="5"/>
                        <a:pt x="5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6" y="2"/>
                        <a:pt x="8" y="2"/>
                        <a:pt x="1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0" name="Freeform 392"/>
                <p:cNvSpPr>
                  <a:spLocks/>
                </p:cNvSpPr>
                <p:nvPr/>
              </p:nvSpPr>
              <p:spPr bwMode="auto">
                <a:xfrm>
                  <a:off x="899" y="199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1" name="Freeform 393"/>
                <p:cNvSpPr>
                  <a:spLocks/>
                </p:cNvSpPr>
                <p:nvPr/>
              </p:nvSpPr>
              <p:spPr bwMode="auto">
                <a:xfrm>
                  <a:off x="885" y="1988"/>
                  <a:ext cx="14" cy="6"/>
                </a:xfrm>
                <a:custGeom>
                  <a:avLst/>
                  <a:gdLst>
                    <a:gd name="T0" fmla="*/ 9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2 w 12"/>
                    <a:gd name="T7" fmla="*/ 5 h 5"/>
                    <a:gd name="T8" fmla="*/ 0 w 12"/>
                    <a:gd name="T9" fmla="*/ 2 h 5"/>
                    <a:gd name="T10" fmla="*/ 2 w 12"/>
                    <a:gd name="T11" fmla="*/ 3 h 5"/>
                    <a:gd name="T12" fmla="*/ 9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5" y="3"/>
                        <a:pt x="7" y="2"/>
                        <a:pt x="9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2" name="Freeform 394"/>
                <p:cNvSpPr>
                  <a:spLocks/>
                </p:cNvSpPr>
                <p:nvPr/>
              </p:nvSpPr>
              <p:spPr bwMode="auto">
                <a:xfrm>
                  <a:off x="905" y="1979"/>
                  <a:ext cx="3" cy="6"/>
                </a:xfrm>
                <a:custGeom>
                  <a:avLst/>
                  <a:gdLst>
                    <a:gd name="T0" fmla="*/ 3 w 3"/>
                    <a:gd name="T1" fmla="*/ 5 h 5"/>
                    <a:gd name="T2" fmla="*/ 0 w 3"/>
                    <a:gd name="T3" fmla="*/ 2 h 5"/>
                    <a:gd name="T4" fmla="*/ 0 w 3"/>
                    <a:gd name="T5" fmla="*/ 1 h 5"/>
                    <a:gd name="T6" fmla="*/ 0 w 3"/>
                    <a:gd name="T7" fmla="*/ 0 h 5"/>
                    <a:gd name="T8" fmla="*/ 3 w 3"/>
                    <a:gd name="T9" fmla="*/ 2 h 5"/>
                    <a:gd name="T10" fmla="*/ 3 w 3"/>
                    <a:gd name="T11" fmla="*/ 4 h 5"/>
                    <a:gd name="T12" fmla="*/ 3 w 3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3" name="Freeform 395"/>
                <p:cNvSpPr>
                  <a:spLocks/>
                </p:cNvSpPr>
                <p:nvPr/>
              </p:nvSpPr>
              <p:spPr bwMode="auto">
                <a:xfrm>
                  <a:off x="902" y="1988"/>
                  <a:ext cx="7" cy="6"/>
                </a:xfrm>
                <a:custGeom>
                  <a:avLst/>
                  <a:gdLst>
                    <a:gd name="T0" fmla="*/ 3 w 6"/>
                    <a:gd name="T1" fmla="*/ 2 h 5"/>
                    <a:gd name="T2" fmla="*/ 6 w 6"/>
                    <a:gd name="T3" fmla="*/ 5 h 5"/>
                    <a:gd name="T4" fmla="*/ 3 w 6"/>
                    <a:gd name="T5" fmla="*/ 3 h 5"/>
                    <a:gd name="T6" fmla="*/ 0 w 6"/>
                    <a:gd name="T7" fmla="*/ 0 h 5"/>
                    <a:gd name="T8" fmla="*/ 3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4" name="Freeform 396"/>
                <p:cNvSpPr>
                  <a:spLocks/>
                </p:cNvSpPr>
                <p:nvPr/>
              </p:nvSpPr>
              <p:spPr bwMode="auto">
                <a:xfrm>
                  <a:off x="905" y="1982"/>
                  <a:ext cx="3" cy="6"/>
                </a:xfrm>
                <a:custGeom>
                  <a:avLst/>
                  <a:gdLst>
                    <a:gd name="T0" fmla="*/ 1 w 3"/>
                    <a:gd name="T1" fmla="*/ 4 h 6"/>
                    <a:gd name="T2" fmla="*/ 0 w 3"/>
                    <a:gd name="T3" fmla="*/ 3 h 6"/>
                    <a:gd name="T4" fmla="*/ 0 w 3"/>
                    <a:gd name="T5" fmla="*/ 2 h 6"/>
                    <a:gd name="T6" fmla="*/ 0 w 3"/>
                    <a:gd name="T7" fmla="*/ 2 h 6"/>
                    <a:gd name="T8" fmla="*/ 0 w 3"/>
                    <a:gd name="T9" fmla="*/ 0 h 6"/>
                    <a:gd name="T10" fmla="*/ 3 w 3"/>
                    <a:gd name="T11" fmla="*/ 3 h 6"/>
                    <a:gd name="T12" fmla="*/ 3 w 3"/>
                    <a:gd name="T13" fmla="*/ 5 h 6"/>
                    <a:gd name="T14" fmla="*/ 3 w 3"/>
                    <a:gd name="T15" fmla="*/ 6 h 6"/>
                    <a:gd name="T16" fmla="*/ 3 w 3"/>
                    <a:gd name="T17" fmla="*/ 6 h 6"/>
                    <a:gd name="T18" fmla="*/ 3 w 3"/>
                    <a:gd name="T19" fmla="*/ 6 h 6"/>
                    <a:gd name="T20" fmla="*/ 3 w 3"/>
                    <a:gd name="T21" fmla="*/ 6 h 6"/>
                    <a:gd name="T22" fmla="*/ 3 w 3"/>
                    <a:gd name="T23" fmla="*/ 6 h 6"/>
                    <a:gd name="T24" fmla="*/ 3 w 3"/>
                    <a:gd name="T25" fmla="*/ 6 h 6"/>
                    <a:gd name="T26" fmla="*/ 3 w 3"/>
                    <a:gd name="T27" fmla="*/ 6 h 6"/>
                    <a:gd name="T28" fmla="*/ 1 w 3"/>
                    <a:gd name="T2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6">
                      <a:moveTo>
                        <a:pt x="1" y="4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5" name="Freeform 397"/>
                <p:cNvSpPr>
                  <a:spLocks/>
                </p:cNvSpPr>
                <p:nvPr/>
              </p:nvSpPr>
              <p:spPr bwMode="auto">
                <a:xfrm>
                  <a:off x="906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6" name="Freeform 398"/>
                <p:cNvSpPr>
                  <a:spLocks/>
                </p:cNvSpPr>
                <p:nvPr/>
              </p:nvSpPr>
              <p:spPr bwMode="auto">
                <a:xfrm>
                  <a:off x="906" y="1992"/>
                  <a:ext cx="6" cy="4"/>
                </a:xfrm>
                <a:custGeom>
                  <a:avLst/>
                  <a:gdLst>
                    <a:gd name="T0" fmla="*/ 3 w 5"/>
                    <a:gd name="T1" fmla="*/ 2 h 4"/>
                    <a:gd name="T2" fmla="*/ 5 w 5"/>
                    <a:gd name="T3" fmla="*/ 4 h 4"/>
                    <a:gd name="T4" fmla="*/ 3 w 5"/>
                    <a:gd name="T5" fmla="*/ 2 h 4"/>
                    <a:gd name="T6" fmla="*/ 0 w 5"/>
                    <a:gd name="T7" fmla="*/ 0 h 4"/>
                    <a:gd name="T8" fmla="*/ 3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2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1"/>
                        <a:pt x="3" y="2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7" name="Freeform 399"/>
                <p:cNvSpPr>
                  <a:spLocks/>
                </p:cNvSpPr>
                <p:nvPr/>
              </p:nvSpPr>
              <p:spPr bwMode="auto">
                <a:xfrm>
                  <a:off x="902" y="1988"/>
                  <a:ext cx="7" cy="6"/>
                </a:xfrm>
                <a:custGeom>
                  <a:avLst/>
                  <a:gdLst>
                    <a:gd name="T0" fmla="*/ 3 w 6"/>
                    <a:gd name="T1" fmla="*/ 2 h 5"/>
                    <a:gd name="T2" fmla="*/ 6 w 6"/>
                    <a:gd name="T3" fmla="*/ 5 h 5"/>
                    <a:gd name="T4" fmla="*/ 3 w 6"/>
                    <a:gd name="T5" fmla="*/ 3 h 5"/>
                    <a:gd name="T6" fmla="*/ 0 w 6"/>
                    <a:gd name="T7" fmla="*/ 0 h 5"/>
                    <a:gd name="T8" fmla="*/ 3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8" name="Rectangle 400"/>
                <p:cNvSpPr>
                  <a:spLocks noChangeArrowheads="1"/>
                </p:cNvSpPr>
                <p:nvPr/>
              </p:nvSpPr>
              <p:spPr bwMode="auto">
                <a:xfrm>
                  <a:off x="917" y="1986"/>
                  <a:ext cx="1" cy="1"/>
                </a:xfrm>
                <a:prstGeom prst="rect">
                  <a:avLst/>
                </a:prstGeom>
                <a:solidFill>
                  <a:srgbClr val="6F76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9" name="Freeform 401"/>
                <p:cNvSpPr>
                  <a:spLocks/>
                </p:cNvSpPr>
                <p:nvPr/>
              </p:nvSpPr>
              <p:spPr bwMode="auto">
                <a:xfrm>
                  <a:off x="916" y="1987"/>
                  <a:ext cx="1" cy="3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0" name="Freeform 402"/>
                <p:cNvSpPr>
                  <a:spLocks/>
                </p:cNvSpPr>
                <p:nvPr/>
              </p:nvSpPr>
              <p:spPr bwMode="auto">
                <a:xfrm>
                  <a:off x="909" y="1994"/>
                  <a:ext cx="7" cy="4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6 w 6"/>
                    <a:gd name="T5" fmla="*/ 3 h 3"/>
                    <a:gd name="T6" fmla="*/ 6 w 6"/>
                    <a:gd name="T7" fmla="*/ 3 h 3"/>
                    <a:gd name="T8" fmla="*/ 2 w 6"/>
                    <a:gd name="T9" fmla="*/ 2 h 3"/>
                    <a:gd name="T10" fmla="*/ 0 w 6"/>
                    <a:gd name="T11" fmla="*/ 0 h 3"/>
                    <a:gd name="T12" fmla="*/ 3 w 6"/>
                    <a:gd name="T13" fmla="*/ 0 h 3"/>
                    <a:gd name="T14" fmla="*/ 4 w 6"/>
                    <a:gd name="T15" fmla="*/ 0 h 3"/>
                    <a:gd name="T16" fmla="*/ 4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4" y="3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1" name="Freeform 403"/>
                <p:cNvSpPr>
                  <a:spLocks/>
                </p:cNvSpPr>
                <p:nvPr/>
              </p:nvSpPr>
              <p:spPr bwMode="auto">
                <a:xfrm>
                  <a:off x="914" y="1994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2 w 4"/>
                    <a:gd name="T9" fmla="*/ 3 h 3"/>
                    <a:gd name="T10" fmla="*/ 0 w 4"/>
                    <a:gd name="T11" fmla="*/ 0 h 3"/>
                    <a:gd name="T12" fmla="*/ 0 w 4"/>
                    <a:gd name="T13" fmla="*/ 0 h 3"/>
                    <a:gd name="T14" fmla="*/ 1 w 4"/>
                    <a:gd name="T15" fmla="*/ 0 h 3"/>
                    <a:gd name="T16" fmla="*/ 1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2" name="Freeform 404"/>
                <p:cNvSpPr>
                  <a:spLocks/>
                </p:cNvSpPr>
                <p:nvPr/>
              </p:nvSpPr>
              <p:spPr bwMode="auto">
                <a:xfrm>
                  <a:off x="915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3" name="Freeform 405"/>
                <p:cNvSpPr>
                  <a:spLocks/>
                </p:cNvSpPr>
                <p:nvPr/>
              </p:nvSpPr>
              <p:spPr bwMode="auto">
                <a:xfrm>
                  <a:off x="915" y="1994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" name="Group 607"/>
              <p:cNvGrpSpPr>
                <a:grpSpLocks/>
              </p:cNvGrpSpPr>
              <p:nvPr/>
            </p:nvGrpSpPr>
            <p:grpSpPr bwMode="auto">
              <a:xfrm>
                <a:off x="2369509" y="2954935"/>
                <a:ext cx="88900" cy="61913"/>
                <a:chOff x="906" y="1959"/>
                <a:chExt cx="56" cy="39"/>
              </a:xfrm>
            </p:grpSpPr>
            <p:sp>
              <p:nvSpPr>
                <p:cNvPr id="2544" name="Freeform 407"/>
                <p:cNvSpPr>
                  <a:spLocks/>
                </p:cNvSpPr>
                <p:nvPr/>
              </p:nvSpPr>
              <p:spPr bwMode="auto">
                <a:xfrm>
                  <a:off x="916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5" name="Freeform 408"/>
                <p:cNvSpPr>
                  <a:spLocks/>
                </p:cNvSpPr>
                <p:nvPr/>
              </p:nvSpPr>
              <p:spPr bwMode="auto">
                <a:xfrm>
                  <a:off x="916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6" name="Freeform 409"/>
                <p:cNvSpPr>
                  <a:spLocks/>
                </p:cNvSpPr>
                <p:nvPr/>
              </p:nvSpPr>
              <p:spPr bwMode="auto">
                <a:xfrm>
                  <a:off x="916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7" name="Freeform 410"/>
                <p:cNvSpPr>
                  <a:spLocks/>
                </p:cNvSpPr>
                <p:nvPr/>
              </p:nvSpPr>
              <p:spPr bwMode="auto">
                <a:xfrm>
                  <a:off x="916" y="1994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2 h 3"/>
                    <a:gd name="T4" fmla="*/ 3 w 4"/>
                    <a:gd name="T5" fmla="*/ 2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8" name="Freeform 411"/>
                <p:cNvSpPr>
                  <a:spLocks/>
                </p:cNvSpPr>
                <p:nvPr/>
              </p:nvSpPr>
              <p:spPr bwMode="auto">
                <a:xfrm>
                  <a:off x="917" y="199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9" name="Freeform 412"/>
                <p:cNvSpPr>
                  <a:spLocks/>
                </p:cNvSpPr>
                <p:nvPr/>
              </p:nvSpPr>
              <p:spPr bwMode="auto">
                <a:xfrm>
                  <a:off x="917" y="1993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1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0" name="Freeform 413"/>
                <p:cNvSpPr>
                  <a:spLocks/>
                </p:cNvSpPr>
                <p:nvPr/>
              </p:nvSpPr>
              <p:spPr bwMode="auto">
                <a:xfrm>
                  <a:off x="917" y="1991"/>
                  <a:ext cx="5" cy="4"/>
                </a:xfrm>
                <a:custGeom>
                  <a:avLst/>
                  <a:gdLst>
                    <a:gd name="T0" fmla="*/ 1 w 5"/>
                    <a:gd name="T1" fmla="*/ 1 h 4"/>
                    <a:gd name="T2" fmla="*/ 5 w 5"/>
                    <a:gd name="T3" fmla="*/ 4 h 4"/>
                    <a:gd name="T4" fmla="*/ 4 w 5"/>
                    <a:gd name="T5" fmla="*/ 3 h 4"/>
                    <a:gd name="T6" fmla="*/ 0 w 5"/>
                    <a:gd name="T7" fmla="*/ 0 h 4"/>
                    <a:gd name="T8" fmla="*/ 1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1"/>
                      </a:move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1" name="Freeform 414"/>
                <p:cNvSpPr>
                  <a:spLocks/>
                </p:cNvSpPr>
                <p:nvPr/>
              </p:nvSpPr>
              <p:spPr bwMode="auto">
                <a:xfrm>
                  <a:off x="918" y="1992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2" name="Freeform 415"/>
                <p:cNvSpPr>
                  <a:spLocks/>
                </p:cNvSpPr>
                <p:nvPr/>
              </p:nvSpPr>
              <p:spPr bwMode="auto">
                <a:xfrm>
                  <a:off x="906" y="1988"/>
                  <a:ext cx="12" cy="6"/>
                </a:xfrm>
                <a:custGeom>
                  <a:avLst/>
                  <a:gdLst>
                    <a:gd name="T0" fmla="*/ 7 w 11"/>
                    <a:gd name="T1" fmla="*/ 5 h 5"/>
                    <a:gd name="T2" fmla="*/ 7 w 11"/>
                    <a:gd name="T3" fmla="*/ 5 h 5"/>
                    <a:gd name="T4" fmla="*/ 6 w 11"/>
                    <a:gd name="T5" fmla="*/ 5 h 5"/>
                    <a:gd name="T6" fmla="*/ 3 w 11"/>
                    <a:gd name="T7" fmla="*/ 5 h 5"/>
                    <a:gd name="T8" fmla="*/ 0 w 11"/>
                    <a:gd name="T9" fmla="*/ 2 h 5"/>
                    <a:gd name="T10" fmla="*/ 3 w 11"/>
                    <a:gd name="T11" fmla="*/ 3 h 5"/>
                    <a:gd name="T12" fmla="*/ 4 w 11"/>
                    <a:gd name="T13" fmla="*/ 3 h 5"/>
                    <a:gd name="T14" fmla="*/ 5 w 11"/>
                    <a:gd name="T15" fmla="*/ 3 h 5"/>
                    <a:gd name="T16" fmla="*/ 7 w 11"/>
                    <a:gd name="T17" fmla="*/ 1 h 5"/>
                    <a:gd name="T18" fmla="*/ 8 w 11"/>
                    <a:gd name="T19" fmla="*/ 1 h 5"/>
                    <a:gd name="T20" fmla="*/ 8 w 11"/>
                    <a:gd name="T21" fmla="*/ 1 h 5"/>
                    <a:gd name="T22" fmla="*/ 9 w 11"/>
                    <a:gd name="T23" fmla="*/ 0 h 5"/>
                    <a:gd name="T24" fmla="*/ 9 w 11"/>
                    <a:gd name="T25" fmla="*/ 0 h 5"/>
                    <a:gd name="T26" fmla="*/ 9 w 11"/>
                    <a:gd name="T27" fmla="*/ 0 h 5"/>
                    <a:gd name="T28" fmla="*/ 10 w 11"/>
                    <a:gd name="T29" fmla="*/ 1 h 5"/>
                    <a:gd name="T30" fmla="*/ 10 w 11"/>
                    <a:gd name="T31" fmla="*/ 2 h 5"/>
                    <a:gd name="T32" fmla="*/ 11 w 11"/>
                    <a:gd name="T33" fmla="*/ 3 h 5"/>
                    <a:gd name="T34" fmla="*/ 11 w 11"/>
                    <a:gd name="T35" fmla="*/ 4 h 5"/>
                    <a:gd name="T36" fmla="*/ 11 w 11"/>
                    <a:gd name="T37" fmla="*/ 4 h 5"/>
                    <a:gd name="T38" fmla="*/ 10 w 11"/>
                    <a:gd name="T39" fmla="*/ 4 h 5"/>
                    <a:gd name="T40" fmla="*/ 10 w 11"/>
                    <a:gd name="T41" fmla="*/ 4 h 5"/>
                    <a:gd name="T42" fmla="*/ 10 w 11"/>
                    <a:gd name="T43" fmla="*/ 5 h 5"/>
                    <a:gd name="T44" fmla="*/ 10 w 11"/>
                    <a:gd name="T45" fmla="*/ 5 h 5"/>
                    <a:gd name="T46" fmla="*/ 9 w 11"/>
                    <a:gd name="T47" fmla="*/ 5 h 5"/>
                    <a:gd name="T48" fmla="*/ 9 w 11"/>
                    <a:gd name="T49" fmla="*/ 5 h 5"/>
                    <a:gd name="T50" fmla="*/ 9 w 11"/>
                    <a:gd name="T51" fmla="*/ 5 h 5"/>
                    <a:gd name="T52" fmla="*/ 9 w 11"/>
                    <a:gd name="T53" fmla="*/ 5 h 5"/>
                    <a:gd name="T54" fmla="*/ 8 w 11"/>
                    <a:gd name="T55" fmla="*/ 5 h 5"/>
                    <a:gd name="T56" fmla="*/ 8 w 11"/>
                    <a:gd name="T57" fmla="*/ 5 h 5"/>
                    <a:gd name="T58" fmla="*/ 8 w 11"/>
                    <a:gd name="T59" fmla="*/ 5 h 5"/>
                    <a:gd name="T60" fmla="*/ 7 w 11"/>
                    <a:gd name="T61" fmla="*/ 5 h 5"/>
                    <a:gd name="T62" fmla="*/ 7 w 11"/>
                    <a:gd name="T6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" h="5">
                      <a:moveTo>
                        <a:pt x="7" y="5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6" y="2"/>
                        <a:pt x="7" y="2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3" name="Freeform 416"/>
                <p:cNvSpPr>
                  <a:spLocks/>
                </p:cNvSpPr>
                <p:nvPr/>
              </p:nvSpPr>
              <p:spPr bwMode="auto">
                <a:xfrm>
                  <a:off x="920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4" name="Freeform 417"/>
                <p:cNvSpPr>
                  <a:spLocks/>
                </p:cNvSpPr>
                <p:nvPr/>
              </p:nvSpPr>
              <p:spPr bwMode="auto">
                <a:xfrm>
                  <a:off x="918" y="1992"/>
                  <a:ext cx="6" cy="6"/>
                </a:xfrm>
                <a:custGeom>
                  <a:avLst/>
                  <a:gdLst>
                    <a:gd name="T0" fmla="*/ 3 w 6"/>
                    <a:gd name="T1" fmla="*/ 2 h 6"/>
                    <a:gd name="T2" fmla="*/ 6 w 6"/>
                    <a:gd name="T3" fmla="*/ 6 h 6"/>
                    <a:gd name="T4" fmla="*/ 4 w 6"/>
                    <a:gd name="T5" fmla="*/ 3 h 6"/>
                    <a:gd name="T6" fmla="*/ 0 w 6"/>
                    <a:gd name="T7" fmla="*/ 0 h 6"/>
                    <a:gd name="T8" fmla="*/ 3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2"/>
                      </a:move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5" name="Freeform 418"/>
                <p:cNvSpPr>
                  <a:spLocks/>
                </p:cNvSpPr>
                <p:nvPr/>
              </p:nvSpPr>
              <p:spPr bwMode="auto">
                <a:xfrm>
                  <a:off x="921" y="1994"/>
                  <a:ext cx="5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6" name="Freeform 419"/>
                <p:cNvSpPr>
                  <a:spLocks/>
                </p:cNvSpPr>
                <p:nvPr/>
              </p:nvSpPr>
              <p:spPr bwMode="auto">
                <a:xfrm>
                  <a:off x="920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7" name="Freeform 420"/>
                <p:cNvSpPr>
                  <a:spLocks/>
                </p:cNvSpPr>
                <p:nvPr/>
              </p:nvSpPr>
              <p:spPr bwMode="auto">
                <a:xfrm>
                  <a:off x="92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0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8" name="Freeform 421"/>
                <p:cNvSpPr>
                  <a:spLocks/>
                </p:cNvSpPr>
                <p:nvPr/>
              </p:nvSpPr>
              <p:spPr bwMode="auto">
                <a:xfrm>
                  <a:off x="921" y="199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9" name="Freeform 422"/>
                <p:cNvSpPr>
                  <a:spLocks/>
                </p:cNvSpPr>
                <p:nvPr/>
              </p:nvSpPr>
              <p:spPr bwMode="auto">
                <a:xfrm>
                  <a:off x="923" y="199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0" name="Freeform 423"/>
                <p:cNvSpPr>
                  <a:spLocks/>
                </p:cNvSpPr>
                <p:nvPr/>
              </p:nvSpPr>
              <p:spPr bwMode="auto">
                <a:xfrm>
                  <a:off x="924" y="1964"/>
                  <a:ext cx="4" cy="34"/>
                </a:xfrm>
                <a:custGeom>
                  <a:avLst/>
                  <a:gdLst>
                    <a:gd name="T0" fmla="*/ 1 w 4"/>
                    <a:gd name="T1" fmla="*/ 0 h 34"/>
                    <a:gd name="T2" fmla="*/ 4 w 4"/>
                    <a:gd name="T3" fmla="*/ 4 h 34"/>
                    <a:gd name="T4" fmla="*/ 4 w 4"/>
                    <a:gd name="T5" fmla="*/ 34 h 34"/>
                    <a:gd name="T6" fmla="*/ 0 w 4"/>
                    <a:gd name="T7" fmla="*/ 30 h 34"/>
                    <a:gd name="T8" fmla="*/ 1 w 4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4">
                      <a:moveTo>
                        <a:pt x="1" y="0"/>
                      </a:moveTo>
                      <a:lnTo>
                        <a:pt x="4" y="4"/>
                      </a:lnTo>
                      <a:lnTo>
                        <a:pt x="4" y="34"/>
                      </a:lnTo>
                      <a:lnTo>
                        <a:pt x="0" y="3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1" name="Freeform 424"/>
                <p:cNvSpPr>
                  <a:spLocks/>
                </p:cNvSpPr>
                <p:nvPr/>
              </p:nvSpPr>
              <p:spPr bwMode="auto">
                <a:xfrm>
                  <a:off x="921" y="1961"/>
                  <a:ext cx="4" cy="33"/>
                </a:xfrm>
                <a:custGeom>
                  <a:avLst/>
                  <a:gdLst>
                    <a:gd name="T0" fmla="*/ 1 w 4"/>
                    <a:gd name="T1" fmla="*/ 0 h 33"/>
                    <a:gd name="T2" fmla="*/ 4 w 4"/>
                    <a:gd name="T3" fmla="*/ 3 h 33"/>
                    <a:gd name="T4" fmla="*/ 3 w 4"/>
                    <a:gd name="T5" fmla="*/ 33 h 33"/>
                    <a:gd name="T6" fmla="*/ 0 w 4"/>
                    <a:gd name="T7" fmla="*/ 30 h 33"/>
                    <a:gd name="T8" fmla="*/ 1 w 4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3"/>
                      </a:lnTo>
                      <a:lnTo>
                        <a:pt x="0" y="3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2" name="Freeform 425"/>
                <p:cNvSpPr>
                  <a:spLocks/>
                </p:cNvSpPr>
                <p:nvPr/>
              </p:nvSpPr>
              <p:spPr bwMode="auto">
                <a:xfrm>
                  <a:off x="921" y="1991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3" name="Freeform 426"/>
                <p:cNvSpPr>
                  <a:spLocks/>
                </p:cNvSpPr>
                <p:nvPr/>
              </p:nvSpPr>
              <p:spPr bwMode="auto">
                <a:xfrm>
                  <a:off x="924" y="199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2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4" name="Freeform 427"/>
                <p:cNvSpPr>
                  <a:spLocks/>
                </p:cNvSpPr>
                <p:nvPr/>
              </p:nvSpPr>
              <p:spPr bwMode="auto">
                <a:xfrm>
                  <a:off x="930" y="196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5" name="Freeform 428"/>
                <p:cNvSpPr>
                  <a:spLocks/>
                </p:cNvSpPr>
                <p:nvPr/>
              </p:nvSpPr>
              <p:spPr bwMode="auto">
                <a:xfrm>
                  <a:off x="930" y="196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6" name="Freeform 429"/>
                <p:cNvSpPr>
                  <a:spLocks/>
                </p:cNvSpPr>
                <p:nvPr/>
              </p:nvSpPr>
              <p:spPr bwMode="auto">
                <a:xfrm>
                  <a:off x="933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7" name="Freeform 430"/>
                <p:cNvSpPr>
                  <a:spLocks/>
                </p:cNvSpPr>
                <p:nvPr/>
              </p:nvSpPr>
              <p:spPr bwMode="auto">
                <a:xfrm>
                  <a:off x="933" y="1959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8" name="Freeform 431"/>
                <p:cNvSpPr>
                  <a:spLocks/>
                </p:cNvSpPr>
                <p:nvPr/>
              </p:nvSpPr>
              <p:spPr bwMode="auto">
                <a:xfrm>
                  <a:off x="930" y="196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9" name="Freeform 432"/>
                <p:cNvSpPr>
                  <a:spLocks/>
                </p:cNvSpPr>
                <p:nvPr/>
              </p:nvSpPr>
              <p:spPr bwMode="auto">
                <a:xfrm>
                  <a:off x="933" y="1959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0" name="Freeform 433"/>
                <p:cNvSpPr>
                  <a:spLocks/>
                </p:cNvSpPr>
                <p:nvPr/>
              </p:nvSpPr>
              <p:spPr bwMode="auto">
                <a:xfrm>
                  <a:off x="933" y="1960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1" name="Freeform 434"/>
                <p:cNvSpPr>
                  <a:spLocks/>
                </p:cNvSpPr>
                <p:nvPr/>
              </p:nvSpPr>
              <p:spPr bwMode="auto">
                <a:xfrm>
                  <a:off x="933" y="1960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2" name="Freeform 435"/>
                <p:cNvSpPr>
                  <a:spLocks/>
                </p:cNvSpPr>
                <p:nvPr/>
              </p:nvSpPr>
              <p:spPr bwMode="auto">
                <a:xfrm>
                  <a:off x="933" y="1960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3" name="Freeform 436"/>
                <p:cNvSpPr>
                  <a:spLocks/>
                </p:cNvSpPr>
                <p:nvPr/>
              </p:nvSpPr>
              <p:spPr bwMode="auto">
                <a:xfrm>
                  <a:off x="934" y="1960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4" name="Freeform 437"/>
                <p:cNvSpPr>
                  <a:spLocks/>
                </p:cNvSpPr>
                <p:nvPr/>
              </p:nvSpPr>
              <p:spPr bwMode="auto">
                <a:xfrm>
                  <a:off x="934" y="1960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5" name="Freeform 438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6" name="Freeform 439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7" name="Freeform 440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8" name="Freeform 441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9" name="Freeform 442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443"/>
                <p:cNvSpPr>
                  <a:spLocks/>
                </p:cNvSpPr>
                <p:nvPr/>
              </p:nvSpPr>
              <p:spPr bwMode="auto">
                <a:xfrm>
                  <a:off x="933" y="196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4 h 6"/>
                    <a:gd name="T4" fmla="*/ 7 w 7"/>
                    <a:gd name="T5" fmla="*/ 6 h 6"/>
                    <a:gd name="T6" fmla="*/ 4 w 7"/>
                    <a:gd name="T7" fmla="*/ 4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444"/>
                <p:cNvSpPr>
                  <a:spLocks/>
                </p:cNvSpPr>
                <p:nvPr/>
              </p:nvSpPr>
              <p:spPr bwMode="auto">
                <a:xfrm>
                  <a:off x="93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445"/>
                <p:cNvSpPr>
                  <a:spLocks/>
                </p:cNvSpPr>
                <p:nvPr/>
              </p:nvSpPr>
              <p:spPr bwMode="auto">
                <a:xfrm>
                  <a:off x="934" y="1961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3" name="Freeform 446"/>
                <p:cNvSpPr>
                  <a:spLocks/>
                </p:cNvSpPr>
                <p:nvPr/>
              </p:nvSpPr>
              <p:spPr bwMode="auto">
                <a:xfrm>
                  <a:off x="934" y="1961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447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448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449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450"/>
                <p:cNvSpPr>
                  <a:spLocks/>
                </p:cNvSpPr>
                <p:nvPr/>
              </p:nvSpPr>
              <p:spPr bwMode="auto">
                <a:xfrm>
                  <a:off x="930" y="1962"/>
                  <a:ext cx="7" cy="5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3 h 4"/>
                    <a:gd name="T4" fmla="*/ 4 w 6"/>
                    <a:gd name="T5" fmla="*/ 4 h 4"/>
                    <a:gd name="T6" fmla="*/ 3 w 6"/>
                    <a:gd name="T7" fmla="*/ 3 h 4"/>
                    <a:gd name="T8" fmla="*/ 0 w 6"/>
                    <a:gd name="T9" fmla="*/ 0 h 4"/>
                    <a:gd name="T10" fmla="*/ 2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1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451"/>
                <p:cNvSpPr>
                  <a:spLocks/>
                </p:cNvSpPr>
                <p:nvPr/>
              </p:nvSpPr>
              <p:spPr bwMode="auto">
                <a:xfrm>
                  <a:off x="934" y="196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2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452"/>
                <p:cNvSpPr>
                  <a:spLocks/>
                </p:cNvSpPr>
                <p:nvPr/>
              </p:nvSpPr>
              <p:spPr bwMode="auto">
                <a:xfrm>
                  <a:off x="934" y="1960"/>
                  <a:ext cx="3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3 h 3"/>
                    <a:gd name="T4" fmla="*/ 0 w 2"/>
                    <a:gd name="T5" fmla="*/ 1 h 3"/>
                    <a:gd name="T6" fmla="*/ 0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453"/>
                <p:cNvSpPr>
                  <a:spLocks/>
                </p:cNvSpPr>
                <p:nvPr/>
              </p:nvSpPr>
              <p:spPr bwMode="auto">
                <a:xfrm>
                  <a:off x="930" y="1959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3 w 4"/>
                    <a:gd name="T3" fmla="*/ 0 h 4"/>
                    <a:gd name="T4" fmla="*/ 3 w 4"/>
                    <a:gd name="T5" fmla="*/ 1 h 4"/>
                    <a:gd name="T6" fmla="*/ 3 w 4"/>
                    <a:gd name="T7" fmla="*/ 1 h 4"/>
                    <a:gd name="T8" fmla="*/ 4 w 4"/>
                    <a:gd name="T9" fmla="*/ 1 h 4"/>
                    <a:gd name="T10" fmla="*/ 4 w 4"/>
                    <a:gd name="T11" fmla="*/ 1 h 4"/>
                    <a:gd name="T12" fmla="*/ 4 w 4"/>
                    <a:gd name="T13" fmla="*/ 2 h 4"/>
                    <a:gd name="T14" fmla="*/ 4 w 4"/>
                    <a:gd name="T15" fmla="*/ 2 h 4"/>
                    <a:gd name="T16" fmla="*/ 4 w 4"/>
                    <a:gd name="T17" fmla="*/ 2 h 4"/>
                    <a:gd name="T18" fmla="*/ 3 w 4"/>
                    <a:gd name="T19" fmla="*/ 3 h 4"/>
                    <a:gd name="T20" fmla="*/ 2 w 4"/>
                    <a:gd name="T21" fmla="*/ 4 h 4"/>
                    <a:gd name="T22" fmla="*/ 0 w 4"/>
                    <a:gd name="T23" fmla="*/ 3 h 4"/>
                    <a:gd name="T24" fmla="*/ 0 w 4"/>
                    <a:gd name="T25" fmla="*/ 2 h 4"/>
                    <a:gd name="T26" fmla="*/ 0 w 4"/>
                    <a:gd name="T27" fmla="*/ 0 h 4"/>
                    <a:gd name="T28" fmla="*/ 2 w 4"/>
                    <a:gd name="T2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454"/>
                <p:cNvSpPr>
                  <a:spLocks/>
                </p:cNvSpPr>
                <p:nvPr/>
              </p:nvSpPr>
              <p:spPr bwMode="auto">
                <a:xfrm>
                  <a:off x="933" y="1959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455"/>
                <p:cNvSpPr>
                  <a:spLocks/>
                </p:cNvSpPr>
                <p:nvPr/>
              </p:nvSpPr>
              <p:spPr bwMode="auto">
                <a:xfrm>
                  <a:off x="933" y="19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456"/>
                <p:cNvSpPr>
                  <a:spLocks/>
                </p:cNvSpPr>
                <p:nvPr/>
              </p:nvSpPr>
              <p:spPr bwMode="auto">
                <a:xfrm>
                  <a:off x="933" y="195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3 h 7"/>
                    <a:gd name="T4" fmla="*/ 6 w 6"/>
                    <a:gd name="T5" fmla="*/ 7 h 7"/>
                    <a:gd name="T6" fmla="*/ 4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457"/>
                <p:cNvSpPr>
                  <a:spLocks/>
                </p:cNvSpPr>
                <p:nvPr/>
              </p:nvSpPr>
              <p:spPr bwMode="auto">
                <a:xfrm>
                  <a:off x="930" y="196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458"/>
                <p:cNvSpPr>
                  <a:spLocks/>
                </p:cNvSpPr>
                <p:nvPr/>
              </p:nvSpPr>
              <p:spPr bwMode="auto">
                <a:xfrm>
                  <a:off x="930" y="196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459"/>
                <p:cNvSpPr>
                  <a:spLocks/>
                </p:cNvSpPr>
                <p:nvPr/>
              </p:nvSpPr>
              <p:spPr bwMode="auto">
                <a:xfrm>
                  <a:off x="937" y="196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7" name="Freeform 460"/>
                <p:cNvSpPr>
                  <a:spLocks/>
                </p:cNvSpPr>
                <p:nvPr/>
              </p:nvSpPr>
              <p:spPr bwMode="auto">
                <a:xfrm>
                  <a:off x="933" y="1959"/>
                  <a:ext cx="4" cy="3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1 h 3"/>
                    <a:gd name="T4" fmla="*/ 0 w 3"/>
                    <a:gd name="T5" fmla="*/ 0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3 h 3"/>
                    <a:gd name="T12" fmla="*/ 0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461"/>
                <p:cNvSpPr>
                  <a:spLocks/>
                </p:cNvSpPr>
                <p:nvPr/>
              </p:nvSpPr>
              <p:spPr bwMode="auto">
                <a:xfrm>
                  <a:off x="934" y="1960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462"/>
                <p:cNvSpPr>
                  <a:spLocks/>
                </p:cNvSpPr>
                <p:nvPr/>
              </p:nvSpPr>
              <p:spPr bwMode="auto">
                <a:xfrm>
                  <a:off x="937" y="196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463"/>
                <p:cNvSpPr>
                  <a:spLocks/>
                </p:cNvSpPr>
                <p:nvPr/>
              </p:nvSpPr>
              <p:spPr bwMode="auto">
                <a:xfrm>
                  <a:off x="937" y="196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464"/>
                <p:cNvSpPr>
                  <a:spLocks/>
                </p:cNvSpPr>
                <p:nvPr/>
              </p:nvSpPr>
              <p:spPr bwMode="auto">
                <a:xfrm>
                  <a:off x="934" y="196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2" name="Freeform 465"/>
                <p:cNvSpPr>
                  <a:spLocks/>
                </p:cNvSpPr>
                <p:nvPr/>
              </p:nvSpPr>
              <p:spPr bwMode="auto">
                <a:xfrm>
                  <a:off x="934" y="1961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0 h 3"/>
                    <a:gd name="T14" fmla="*/ 0 w 2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3" name="Freeform 466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4" name="Freeform 467"/>
                <p:cNvSpPr>
                  <a:spLocks/>
                </p:cNvSpPr>
                <p:nvPr/>
              </p:nvSpPr>
              <p:spPr bwMode="auto">
                <a:xfrm>
                  <a:off x="934" y="196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5" name="Freeform 468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6" name="Freeform 469"/>
                <p:cNvSpPr>
                  <a:spLocks/>
                </p:cNvSpPr>
                <p:nvPr/>
              </p:nvSpPr>
              <p:spPr bwMode="auto">
                <a:xfrm>
                  <a:off x="934" y="1961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7" name="Freeform 470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8" name="Freeform 471"/>
                <p:cNvSpPr>
                  <a:spLocks/>
                </p:cNvSpPr>
                <p:nvPr/>
              </p:nvSpPr>
              <p:spPr bwMode="auto">
                <a:xfrm>
                  <a:off x="934" y="1962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2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9" name="Freeform 472"/>
                <p:cNvSpPr>
                  <a:spLocks/>
                </p:cNvSpPr>
                <p:nvPr/>
              </p:nvSpPr>
              <p:spPr bwMode="auto">
                <a:xfrm>
                  <a:off x="934" y="1961"/>
                  <a:ext cx="3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3 h 3"/>
                    <a:gd name="T4" fmla="*/ 0 w 2"/>
                    <a:gd name="T5" fmla="*/ 1 h 3"/>
                    <a:gd name="T6" fmla="*/ 0 w 2"/>
                    <a:gd name="T7" fmla="*/ 0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0" name="Freeform 473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1" name="Freeform 474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2" name="Freeform 475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3" name="Freeform 476"/>
                <p:cNvSpPr>
                  <a:spLocks/>
                </p:cNvSpPr>
                <p:nvPr/>
              </p:nvSpPr>
              <p:spPr bwMode="auto">
                <a:xfrm>
                  <a:off x="937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4" name="Freeform 477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3 h 3"/>
                    <a:gd name="T10" fmla="*/ 0 w 3"/>
                    <a:gd name="T11" fmla="*/ 0 h 3"/>
                    <a:gd name="T12" fmla="*/ 1 w 3"/>
                    <a:gd name="T13" fmla="*/ 0 h 3"/>
                    <a:gd name="T14" fmla="*/ 1 w 3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5" name="Freeform 478"/>
                <p:cNvSpPr>
                  <a:spLocks/>
                </p:cNvSpPr>
                <p:nvPr/>
              </p:nvSpPr>
              <p:spPr bwMode="auto">
                <a:xfrm>
                  <a:off x="937" y="196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6" name="Freeform 479"/>
                <p:cNvSpPr>
                  <a:spLocks/>
                </p:cNvSpPr>
                <p:nvPr/>
              </p:nvSpPr>
              <p:spPr bwMode="auto">
                <a:xfrm>
                  <a:off x="937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7" name="Freeform 480"/>
                <p:cNvSpPr>
                  <a:spLocks/>
                </p:cNvSpPr>
                <p:nvPr/>
              </p:nvSpPr>
              <p:spPr bwMode="auto">
                <a:xfrm>
                  <a:off x="933" y="196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8" name="Freeform 481"/>
                <p:cNvSpPr>
                  <a:spLocks/>
                </p:cNvSpPr>
                <p:nvPr/>
              </p:nvSpPr>
              <p:spPr bwMode="auto">
                <a:xfrm>
                  <a:off x="937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4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9" name="Freeform 482"/>
                <p:cNvSpPr>
                  <a:spLocks/>
                </p:cNvSpPr>
                <p:nvPr/>
              </p:nvSpPr>
              <p:spPr bwMode="auto">
                <a:xfrm>
                  <a:off x="937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0" name="Freeform 483"/>
                <p:cNvSpPr>
                  <a:spLocks/>
                </p:cNvSpPr>
                <p:nvPr/>
              </p:nvSpPr>
              <p:spPr bwMode="auto">
                <a:xfrm>
                  <a:off x="937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1" name="Freeform 484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0 w 3"/>
                    <a:gd name="T11" fmla="*/ 0 h 3"/>
                    <a:gd name="T12" fmla="*/ 0 w 3"/>
                    <a:gd name="T13" fmla="*/ 0 h 3"/>
                    <a:gd name="T14" fmla="*/ 0 w 3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2" name="Freeform 485"/>
                <p:cNvSpPr>
                  <a:spLocks/>
                </p:cNvSpPr>
                <p:nvPr/>
              </p:nvSpPr>
              <p:spPr bwMode="auto">
                <a:xfrm>
                  <a:off x="933" y="1966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1 w 6"/>
                    <a:gd name="T11" fmla="*/ 1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3" name="Freeform 486"/>
                <p:cNvSpPr>
                  <a:spLocks/>
                </p:cNvSpPr>
                <p:nvPr/>
              </p:nvSpPr>
              <p:spPr bwMode="auto">
                <a:xfrm>
                  <a:off x="930" y="1962"/>
                  <a:ext cx="7" cy="5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3 h 4"/>
                    <a:gd name="T4" fmla="*/ 4 w 6"/>
                    <a:gd name="T5" fmla="*/ 4 h 4"/>
                    <a:gd name="T6" fmla="*/ 3 w 6"/>
                    <a:gd name="T7" fmla="*/ 3 h 4"/>
                    <a:gd name="T8" fmla="*/ 0 w 6"/>
                    <a:gd name="T9" fmla="*/ 0 h 4"/>
                    <a:gd name="T10" fmla="*/ 2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4" name="Freeform 487"/>
                <p:cNvSpPr>
                  <a:spLocks/>
                </p:cNvSpPr>
                <p:nvPr/>
              </p:nvSpPr>
              <p:spPr bwMode="auto">
                <a:xfrm>
                  <a:off x="933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5" name="Freeform 488"/>
                <p:cNvSpPr>
                  <a:spLocks/>
                </p:cNvSpPr>
                <p:nvPr/>
              </p:nvSpPr>
              <p:spPr bwMode="auto">
                <a:xfrm>
                  <a:off x="933" y="1969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6" name="Freeform 489"/>
                <p:cNvSpPr>
                  <a:spLocks/>
                </p:cNvSpPr>
                <p:nvPr/>
              </p:nvSpPr>
              <p:spPr bwMode="auto">
                <a:xfrm>
                  <a:off x="933" y="1969"/>
                  <a:ext cx="4" cy="24"/>
                </a:xfrm>
                <a:custGeom>
                  <a:avLst/>
                  <a:gdLst>
                    <a:gd name="T0" fmla="*/ 0 w 3"/>
                    <a:gd name="T1" fmla="*/ 0 h 21"/>
                    <a:gd name="T2" fmla="*/ 3 w 3"/>
                    <a:gd name="T3" fmla="*/ 3 h 21"/>
                    <a:gd name="T4" fmla="*/ 3 w 3"/>
                    <a:gd name="T5" fmla="*/ 12 h 21"/>
                    <a:gd name="T6" fmla="*/ 3 w 3"/>
                    <a:gd name="T7" fmla="*/ 13 h 21"/>
                    <a:gd name="T8" fmla="*/ 3 w 3"/>
                    <a:gd name="T9" fmla="*/ 21 h 21"/>
                    <a:gd name="T10" fmla="*/ 0 w 3"/>
                    <a:gd name="T11" fmla="*/ 19 h 21"/>
                    <a:gd name="T12" fmla="*/ 0 w 3"/>
                    <a:gd name="T13" fmla="*/ 11 h 21"/>
                    <a:gd name="T14" fmla="*/ 0 w 3"/>
                    <a:gd name="T15" fmla="*/ 9 h 21"/>
                    <a:gd name="T16" fmla="*/ 0 w 3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1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6"/>
                        <a:pt x="3" y="9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6"/>
                        <a:pt x="3" y="19"/>
                        <a:pt x="3" y="21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6"/>
                        <a:pt x="0" y="13"/>
                        <a:pt x="0" y="11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7" name="Freeform 490"/>
                <p:cNvSpPr>
                  <a:spLocks/>
                </p:cNvSpPr>
                <p:nvPr/>
              </p:nvSpPr>
              <p:spPr bwMode="auto">
                <a:xfrm>
                  <a:off x="933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8" name="Freeform 491"/>
                <p:cNvSpPr>
                  <a:spLocks/>
                </p:cNvSpPr>
                <p:nvPr/>
              </p:nvSpPr>
              <p:spPr bwMode="auto">
                <a:xfrm>
                  <a:off x="929" y="1969"/>
                  <a:ext cx="4" cy="22"/>
                </a:xfrm>
                <a:custGeom>
                  <a:avLst/>
                  <a:gdLst>
                    <a:gd name="T0" fmla="*/ 4 w 4"/>
                    <a:gd name="T1" fmla="*/ 0 h 19"/>
                    <a:gd name="T2" fmla="*/ 4 w 4"/>
                    <a:gd name="T3" fmla="*/ 9 h 19"/>
                    <a:gd name="T4" fmla="*/ 4 w 4"/>
                    <a:gd name="T5" fmla="*/ 11 h 19"/>
                    <a:gd name="T6" fmla="*/ 4 w 4"/>
                    <a:gd name="T7" fmla="*/ 19 h 19"/>
                    <a:gd name="T8" fmla="*/ 4 w 4"/>
                    <a:gd name="T9" fmla="*/ 19 h 19"/>
                    <a:gd name="T10" fmla="*/ 2 w 4"/>
                    <a:gd name="T11" fmla="*/ 19 h 19"/>
                    <a:gd name="T12" fmla="*/ 0 w 4"/>
                    <a:gd name="T13" fmla="*/ 19 h 19"/>
                    <a:gd name="T14" fmla="*/ 1 w 4"/>
                    <a:gd name="T15" fmla="*/ 9 h 19"/>
                    <a:gd name="T16" fmla="*/ 1 w 4"/>
                    <a:gd name="T17" fmla="*/ 0 h 19"/>
                    <a:gd name="T18" fmla="*/ 1 w 4"/>
                    <a:gd name="T19" fmla="*/ 0 h 19"/>
                    <a:gd name="T20" fmla="*/ 3 w 4"/>
                    <a:gd name="T21" fmla="*/ 0 h 19"/>
                    <a:gd name="T22" fmla="*/ 4 w 4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9">
                      <a:moveTo>
                        <a:pt x="4" y="0"/>
                      </a:moveTo>
                      <a:cubicBezTo>
                        <a:pt x="4" y="3"/>
                        <a:pt x="4" y="6"/>
                        <a:pt x="4" y="9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3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2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1" y="16"/>
                        <a:pt x="1" y="13"/>
                        <a:pt x="1" y="9"/>
                      </a:cubicBezTo>
                      <a:cubicBezTo>
                        <a:pt x="1" y="5"/>
                        <a:pt x="1" y="2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9" name="Freeform 492"/>
                <p:cNvSpPr>
                  <a:spLocks/>
                </p:cNvSpPr>
                <p:nvPr/>
              </p:nvSpPr>
              <p:spPr bwMode="auto">
                <a:xfrm>
                  <a:off x="929" y="1991"/>
                  <a:ext cx="8" cy="3"/>
                </a:xfrm>
                <a:custGeom>
                  <a:avLst/>
                  <a:gdLst>
                    <a:gd name="T0" fmla="*/ 4 w 7"/>
                    <a:gd name="T1" fmla="*/ 0 h 3"/>
                    <a:gd name="T2" fmla="*/ 7 w 7"/>
                    <a:gd name="T3" fmla="*/ 3 h 3"/>
                    <a:gd name="T4" fmla="*/ 5 w 7"/>
                    <a:gd name="T5" fmla="*/ 3 h 3"/>
                    <a:gd name="T6" fmla="*/ 3 w 7"/>
                    <a:gd name="T7" fmla="*/ 3 h 3"/>
                    <a:gd name="T8" fmla="*/ 0 w 7"/>
                    <a:gd name="T9" fmla="*/ 0 h 3"/>
                    <a:gd name="T10" fmla="*/ 2 w 7"/>
                    <a:gd name="T11" fmla="*/ 0 h 3"/>
                    <a:gd name="T12" fmla="*/ 4 w 7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0" name="Freeform 493"/>
                <p:cNvSpPr>
                  <a:spLocks/>
                </p:cNvSpPr>
                <p:nvPr/>
              </p:nvSpPr>
              <p:spPr bwMode="auto">
                <a:xfrm>
                  <a:off x="933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4 w 6"/>
                    <a:gd name="T3" fmla="*/ 2 h 5"/>
                    <a:gd name="T4" fmla="*/ 6 w 6"/>
                    <a:gd name="T5" fmla="*/ 5 h 5"/>
                    <a:gd name="T6" fmla="*/ 4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1" name="Freeform 494"/>
                <p:cNvSpPr>
                  <a:spLocks/>
                </p:cNvSpPr>
                <p:nvPr/>
              </p:nvSpPr>
              <p:spPr bwMode="auto">
                <a:xfrm>
                  <a:off x="933" y="1969"/>
                  <a:ext cx="4" cy="24"/>
                </a:xfrm>
                <a:custGeom>
                  <a:avLst/>
                  <a:gdLst>
                    <a:gd name="T0" fmla="*/ 3 w 3"/>
                    <a:gd name="T1" fmla="*/ 3 h 21"/>
                    <a:gd name="T2" fmla="*/ 3 w 3"/>
                    <a:gd name="T3" fmla="*/ 12 h 21"/>
                    <a:gd name="T4" fmla="*/ 3 w 3"/>
                    <a:gd name="T5" fmla="*/ 21 h 21"/>
                    <a:gd name="T6" fmla="*/ 0 w 3"/>
                    <a:gd name="T7" fmla="*/ 19 h 21"/>
                    <a:gd name="T8" fmla="*/ 0 w 3"/>
                    <a:gd name="T9" fmla="*/ 17 h 21"/>
                    <a:gd name="T10" fmla="*/ 0 w 3"/>
                    <a:gd name="T11" fmla="*/ 16 h 21"/>
                    <a:gd name="T12" fmla="*/ 0 w 3"/>
                    <a:gd name="T13" fmla="*/ 14 h 21"/>
                    <a:gd name="T14" fmla="*/ 0 w 3"/>
                    <a:gd name="T15" fmla="*/ 14 h 21"/>
                    <a:gd name="T16" fmla="*/ 0 w 3"/>
                    <a:gd name="T17" fmla="*/ 12 h 21"/>
                    <a:gd name="T18" fmla="*/ 0 w 3"/>
                    <a:gd name="T19" fmla="*/ 11 h 21"/>
                    <a:gd name="T20" fmla="*/ 0 w 3"/>
                    <a:gd name="T21" fmla="*/ 9 h 21"/>
                    <a:gd name="T22" fmla="*/ 0 w 3"/>
                    <a:gd name="T23" fmla="*/ 0 h 21"/>
                    <a:gd name="T24" fmla="*/ 3 w 3"/>
                    <a:gd name="T25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21">
                      <a:moveTo>
                        <a:pt x="3" y="3"/>
                      </a:moveTo>
                      <a:cubicBezTo>
                        <a:pt x="3" y="6"/>
                        <a:pt x="3" y="9"/>
                        <a:pt x="3" y="12"/>
                      </a:cubicBezTo>
                      <a:cubicBezTo>
                        <a:pt x="2" y="15"/>
                        <a:pt x="3" y="18"/>
                        <a:pt x="3" y="21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0" y="12"/>
                        <a:pt x="0" y="12"/>
                        <a:pt x="0" y="11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2" name="Freeform 495"/>
                <p:cNvSpPr>
                  <a:spLocks/>
                </p:cNvSpPr>
                <p:nvPr/>
              </p:nvSpPr>
              <p:spPr bwMode="auto">
                <a:xfrm>
                  <a:off x="936" y="1972"/>
                  <a:ext cx="4" cy="24"/>
                </a:xfrm>
                <a:custGeom>
                  <a:avLst/>
                  <a:gdLst>
                    <a:gd name="T0" fmla="*/ 1 w 4"/>
                    <a:gd name="T1" fmla="*/ 0 h 21"/>
                    <a:gd name="T2" fmla="*/ 4 w 4"/>
                    <a:gd name="T3" fmla="*/ 2 h 21"/>
                    <a:gd name="T4" fmla="*/ 3 w 4"/>
                    <a:gd name="T5" fmla="*/ 12 h 21"/>
                    <a:gd name="T6" fmla="*/ 3 w 4"/>
                    <a:gd name="T7" fmla="*/ 21 h 21"/>
                    <a:gd name="T8" fmla="*/ 1 w 4"/>
                    <a:gd name="T9" fmla="*/ 18 h 21"/>
                    <a:gd name="T10" fmla="*/ 1 w 4"/>
                    <a:gd name="T11" fmla="*/ 9 h 21"/>
                    <a:gd name="T12" fmla="*/ 1 w 4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1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5"/>
                        <a:pt x="3" y="9"/>
                        <a:pt x="3" y="12"/>
                      </a:cubicBezTo>
                      <a:cubicBezTo>
                        <a:pt x="3" y="15"/>
                        <a:pt x="3" y="18"/>
                        <a:pt x="3" y="21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5"/>
                        <a:pt x="0" y="12"/>
                        <a:pt x="1" y="9"/>
                      </a:cubicBezTo>
                      <a:cubicBezTo>
                        <a:pt x="1" y="6"/>
                        <a:pt x="1" y="3"/>
                        <a:pt x="1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3" name="Freeform 496"/>
                <p:cNvSpPr>
                  <a:spLocks/>
                </p:cNvSpPr>
                <p:nvPr/>
              </p:nvSpPr>
              <p:spPr bwMode="auto">
                <a:xfrm>
                  <a:off x="933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3 h 7"/>
                    <a:gd name="T4" fmla="*/ 6 w 6"/>
                    <a:gd name="T5" fmla="*/ 7 h 7"/>
                    <a:gd name="T6" fmla="*/ 4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4" name="Freeform 497"/>
                <p:cNvSpPr>
                  <a:spLocks/>
                </p:cNvSpPr>
                <p:nvPr/>
              </p:nvSpPr>
              <p:spPr bwMode="auto">
                <a:xfrm>
                  <a:off x="937" y="1993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0 w 2"/>
                    <a:gd name="T7" fmla="*/ 1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5" name="Freeform 498"/>
                <p:cNvSpPr>
                  <a:spLocks/>
                </p:cNvSpPr>
                <p:nvPr/>
              </p:nvSpPr>
              <p:spPr bwMode="auto">
                <a:xfrm>
                  <a:off x="933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6" name="Freeform 499"/>
                <p:cNvSpPr>
                  <a:spLocks/>
                </p:cNvSpPr>
                <p:nvPr/>
              </p:nvSpPr>
              <p:spPr bwMode="auto">
                <a:xfrm>
                  <a:off x="929" y="1991"/>
                  <a:ext cx="8" cy="3"/>
                </a:xfrm>
                <a:custGeom>
                  <a:avLst/>
                  <a:gdLst>
                    <a:gd name="T0" fmla="*/ 4 w 7"/>
                    <a:gd name="T1" fmla="*/ 0 h 3"/>
                    <a:gd name="T2" fmla="*/ 7 w 7"/>
                    <a:gd name="T3" fmla="*/ 3 h 3"/>
                    <a:gd name="T4" fmla="*/ 5 w 7"/>
                    <a:gd name="T5" fmla="*/ 3 h 3"/>
                    <a:gd name="T6" fmla="*/ 3 w 7"/>
                    <a:gd name="T7" fmla="*/ 3 h 3"/>
                    <a:gd name="T8" fmla="*/ 0 w 7"/>
                    <a:gd name="T9" fmla="*/ 0 h 3"/>
                    <a:gd name="T10" fmla="*/ 2 w 7"/>
                    <a:gd name="T11" fmla="*/ 0 h 3"/>
                    <a:gd name="T12" fmla="*/ 4 w 7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7" name="Freeform 500"/>
                <p:cNvSpPr>
                  <a:spLocks/>
                </p:cNvSpPr>
                <p:nvPr/>
              </p:nvSpPr>
              <p:spPr bwMode="auto">
                <a:xfrm>
                  <a:off x="932" y="1994"/>
                  <a:ext cx="7" cy="4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8" name="Freeform 501"/>
                <p:cNvSpPr>
                  <a:spLocks/>
                </p:cNvSpPr>
                <p:nvPr/>
              </p:nvSpPr>
              <p:spPr bwMode="auto">
                <a:xfrm>
                  <a:off x="946" y="1970"/>
                  <a:ext cx="11" cy="6"/>
                </a:xfrm>
                <a:custGeom>
                  <a:avLst/>
                  <a:gdLst>
                    <a:gd name="T0" fmla="*/ 7 w 10"/>
                    <a:gd name="T1" fmla="*/ 0 h 5"/>
                    <a:gd name="T2" fmla="*/ 10 w 10"/>
                    <a:gd name="T3" fmla="*/ 3 h 5"/>
                    <a:gd name="T4" fmla="*/ 8 w 10"/>
                    <a:gd name="T5" fmla="*/ 3 h 5"/>
                    <a:gd name="T6" fmla="*/ 3 w 10"/>
                    <a:gd name="T7" fmla="*/ 5 h 5"/>
                    <a:gd name="T8" fmla="*/ 0 w 10"/>
                    <a:gd name="T9" fmla="*/ 2 h 5"/>
                    <a:gd name="T10" fmla="*/ 5 w 10"/>
                    <a:gd name="T11" fmla="*/ 0 h 5"/>
                    <a:gd name="T12" fmla="*/ 7 w 10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7" y="0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6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6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9" name="Freeform 502"/>
                <p:cNvSpPr>
                  <a:spLocks/>
                </p:cNvSpPr>
                <p:nvPr/>
              </p:nvSpPr>
              <p:spPr bwMode="auto">
                <a:xfrm>
                  <a:off x="946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0" name="Freeform 503"/>
                <p:cNvSpPr>
                  <a:spLocks/>
                </p:cNvSpPr>
                <p:nvPr/>
              </p:nvSpPr>
              <p:spPr bwMode="auto">
                <a:xfrm>
                  <a:off x="945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1" name="Freeform 504"/>
                <p:cNvSpPr>
                  <a:spLocks/>
                </p:cNvSpPr>
                <p:nvPr/>
              </p:nvSpPr>
              <p:spPr bwMode="auto">
                <a:xfrm>
                  <a:off x="945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2" name="Freeform 505"/>
                <p:cNvSpPr>
                  <a:spLocks/>
                </p:cNvSpPr>
                <p:nvPr/>
              </p:nvSpPr>
              <p:spPr bwMode="auto">
                <a:xfrm>
                  <a:off x="945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3" name="Freeform 506"/>
                <p:cNvSpPr>
                  <a:spLocks/>
                </p:cNvSpPr>
                <p:nvPr/>
              </p:nvSpPr>
              <p:spPr bwMode="auto">
                <a:xfrm>
                  <a:off x="944" y="1976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4" name="Freeform 507"/>
                <p:cNvSpPr>
                  <a:spLocks/>
                </p:cNvSpPr>
                <p:nvPr/>
              </p:nvSpPr>
              <p:spPr bwMode="auto">
                <a:xfrm>
                  <a:off x="944" y="1976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5" name="Freeform 508"/>
                <p:cNvSpPr>
                  <a:spLocks/>
                </p:cNvSpPr>
                <p:nvPr/>
              </p:nvSpPr>
              <p:spPr bwMode="auto">
                <a:xfrm>
                  <a:off x="944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6" name="Freeform 509"/>
                <p:cNvSpPr>
                  <a:spLocks/>
                </p:cNvSpPr>
                <p:nvPr/>
              </p:nvSpPr>
              <p:spPr bwMode="auto">
                <a:xfrm>
                  <a:off x="944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7" name="Freeform 510"/>
                <p:cNvSpPr>
                  <a:spLocks/>
                </p:cNvSpPr>
                <p:nvPr/>
              </p:nvSpPr>
              <p:spPr bwMode="auto">
                <a:xfrm>
                  <a:off x="944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8" name="Freeform 511"/>
                <p:cNvSpPr>
                  <a:spLocks/>
                </p:cNvSpPr>
                <p:nvPr/>
              </p:nvSpPr>
              <p:spPr bwMode="auto">
                <a:xfrm>
                  <a:off x="944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9" name="Freeform 512"/>
                <p:cNvSpPr>
                  <a:spLocks/>
                </p:cNvSpPr>
                <p:nvPr/>
              </p:nvSpPr>
              <p:spPr bwMode="auto">
                <a:xfrm>
                  <a:off x="946" y="1970"/>
                  <a:ext cx="11" cy="6"/>
                </a:xfrm>
                <a:custGeom>
                  <a:avLst/>
                  <a:gdLst>
                    <a:gd name="T0" fmla="*/ 7 w 10"/>
                    <a:gd name="T1" fmla="*/ 0 h 5"/>
                    <a:gd name="T2" fmla="*/ 10 w 10"/>
                    <a:gd name="T3" fmla="*/ 3 h 5"/>
                    <a:gd name="T4" fmla="*/ 8 w 10"/>
                    <a:gd name="T5" fmla="*/ 3 h 5"/>
                    <a:gd name="T6" fmla="*/ 3 w 10"/>
                    <a:gd name="T7" fmla="*/ 5 h 5"/>
                    <a:gd name="T8" fmla="*/ 0 w 10"/>
                    <a:gd name="T9" fmla="*/ 2 h 5"/>
                    <a:gd name="T10" fmla="*/ 5 w 10"/>
                    <a:gd name="T11" fmla="*/ 0 h 5"/>
                    <a:gd name="T12" fmla="*/ 7 w 10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7" y="0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6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6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0" name="Freeform 513"/>
                <p:cNvSpPr>
                  <a:spLocks/>
                </p:cNvSpPr>
                <p:nvPr/>
              </p:nvSpPr>
              <p:spPr bwMode="auto">
                <a:xfrm>
                  <a:off x="949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3 h 4"/>
                    <a:gd name="T8" fmla="*/ 3 w 3"/>
                    <a:gd name="T9" fmla="*/ 4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0 h 4"/>
                    <a:gd name="T16" fmla="*/ 0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1" name="Freeform 514"/>
                <p:cNvSpPr>
                  <a:spLocks/>
                </p:cNvSpPr>
                <p:nvPr/>
              </p:nvSpPr>
              <p:spPr bwMode="auto">
                <a:xfrm>
                  <a:off x="94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2" name="Freeform 515"/>
                <p:cNvSpPr>
                  <a:spLocks/>
                </p:cNvSpPr>
                <p:nvPr/>
              </p:nvSpPr>
              <p:spPr bwMode="auto">
                <a:xfrm>
                  <a:off x="94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3" name="Freeform 516"/>
                <p:cNvSpPr>
                  <a:spLocks/>
                </p:cNvSpPr>
                <p:nvPr/>
              </p:nvSpPr>
              <p:spPr bwMode="auto">
                <a:xfrm>
                  <a:off x="949" y="1975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4" name="Freeform 517"/>
                <p:cNvSpPr>
                  <a:spLocks/>
                </p:cNvSpPr>
                <p:nvPr/>
              </p:nvSpPr>
              <p:spPr bwMode="auto">
                <a:xfrm>
                  <a:off x="948" y="1976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5" name="Freeform 518"/>
                <p:cNvSpPr>
                  <a:spLocks/>
                </p:cNvSpPr>
                <p:nvPr/>
              </p:nvSpPr>
              <p:spPr bwMode="auto">
                <a:xfrm>
                  <a:off x="950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6" name="Freeform 519"/>
                <p:cNvSpPr>
                  <a:spLocks/>
                </p:cNvSpPr>
                <p:nvPr/>
              </p:nvSpPr>
              <p:spPr bwMode="auto">
                <a:xfrm>
                  <a:off x="950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7" name="Freeform 520"/>
                <p:cNvSpPr>
                  <a:spLocks/>
                </p:cNvSpPr>
                <p:nvPr/>
              </p:nvSpPr>
              <p:spPr bwMode="auto">
                <a:xfrm>
                  <a:off x="952" y="1974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8" name="Freeform 521"/>
                <p:cNvSpPr>
                  <a:spLocks/>
                </p:cNvSpPr>
                <p:nvPr/>
              </p:nvSpPr>
              <p:spPr bwMode="auto">
                <a:xfrm>
                  <a:off x="948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9" name="Freeform 522"/>
                <p:cNvSpPr>
                  <a:spLocks/>
                </p:cNvSpPr>
                <p:nvPr/>
              </p:nvSpPr>
              <p:spPr bwMode="auto">
                <a:xfrm>
                  <a:off x="945" y="197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3 h 6"/>
                    <a:gd name="T4" fmla="*/ 7 w 7"/>
                    <a:gd name="T5" fmla="*/ 6 h 6"/>
                    <a:gd name="T6" fmla="*/ 3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0" name="Freeform 523"/>
                <p:cNvSpPr>
                  <a:spLocks/>
                </p:cNvSpPr>
                <p:nvPr/>
              </p:nvSpPr>
              <p:spPr bwMode="auto">
                <a:xfrm>
                  <a:off x="948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1" name="Freeform 524"/>
                <p:cNvSpPr>
                  <a:spLocks/>
                </p:cNvSpPr>
                <p:nvPr/>
              </p:nvSpPr>
              <p:spPr bwMode="auto">
                <a:xfrm>
                  <a:off x="945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4 w 4"/>
                    <a:gd name="T5" fmla="*/ 3 h 4"/>
                    <a:gd name="T6" fmla="*/ 3 w 4"/>
                    <a:gd name="T7" fmla="*/ 4 h 4"/>
                    <a:gd name="T8" fmla="*/ 3 w 4"/>
                    <a:gd name="T9" fmla="*/ 4 h 4"/>
                    <a:gd name="T10" fmla="*/ 3 w 4"/>
                    <a:gd name="T11" fmla="*/ 4 h 4"/>
                    <a:gd name="T12" fmla="*/ 3 w 4"/>
                    <a:gd name="T13" fmla="*/ 4 h 4"/>
                    <a:gd name="T14" fmla="*/ 0 w 4"/>
                    <a:gd name="T15" fmla="*/ 1 h 4"/>
                    <a:gd name="T16" fmla="*/ 1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2" name="Freeform 525"/>
                <p:cNvSpPr>
                  <a:spLocks/>
                </p:cNvSpPr>
                <p:nvPr/>
              </p:nvSpPr>
              <p:spPr bwMode="auto">
                <a:xfrm>
                  <a:off x="948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3" name="Freeform 526"/>
                <p:cNvSpPr>
                  <a:spLocks/>
                </p:cNvSpPr>
                <p:nvPr/>
              </p:nvSpPr>
              <p:spPr bwMode="auto">
                <a:xfrm>
                  <a:off x="952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4" name="Freeform 527"/>
                <p:cNvSpPr>
                  <a:spLocks/>
                </p:cNvSpPr>
                <p:nvPr/>
              </p:nvSpPr>
              <p:spPr bwMode="auto">
                <a:xfrm>
                  <a:off x="952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5" name="Freeform 528"/>
                <p:cNvSpPr>
                  <a:spLocks/>
                </p:cNvSpPr>
                <p:nvPr/>
              </p:nvSpPr>
              <p:spPr bwMode="auto">
                <a:xfrm>
                  <a:off x="948" y="197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2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6" name="Freeform 529"/>
                <p:cNvSpPr>
                  <a:spLocks/>
                </p:cNvSpPr>
                <p:nvPr/>
              </p:nvSpPr>
              <p:spPr bwMode="auto">
                <a:xfrm>
                  <a:off x="95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7" name="Freeform 530"/>
                <p:cNvSpPr>
                  <a:spLocks/>
                </p:cNvSpPr>
                <p:nvPr/>
              </p:nvSpPr>
              <p:spPr bwMode="auto">
                <a:xfrm>
                  <a:off x="947" y="1978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8" name="Freeform 531"/>
                <p:cNvSpPr>
                  <a:spLocks/>
                </p:cNvSpPr>
                <p:nvPr/>
              </p:nvSpPr>
              <p:spPr bwMode="auto">
                <a:xfrm>
                  <a:off x="954" y="1970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9" name="Freeform 532"/>
                <p:cNvSpPr>
                  <a:spLocks/>
                </p:cNvSpPr>
                <p:nvPr/>
              </p:nvSpPr>
              <p:spPr bwMode="auto">
                <a:xfrm>
                  <a:off x="944" y="1977"/>
                  <a:ext cx="6" cy="7"/>
                </a:xfrm>
                <a:custGeom>
                  <a:avLst/>
                  <a:gdLst>
                    <a:gd name="T0" fmla="*/ 3 w 6"/>
                    <a:gd name="T1" fmla="*/ 3 h 7"/>
                    <a:gd name="T2" fmla="*/ 6 w 6"/>
                    <a:gd name="T3" fmla="*/ 7 h 7"/>
                    <a:gd name="T4" fmla="*/ 3 w 6"/>
                    <a:gd name="T5" fmla="*/ 3 h 7"/>
                    <a:gd name="T6" fmla="*/ 0 w 6"/>
                    <a:gd name="T7" fmla="*/ 0 h 7"/>
                    <a:gd name="T8" fmla="*/ 3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3" y="3"/>
                      </a:move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7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0" name="Freeform 533"/>
                <p:cNvSpPr>
                  <a:spLocks/>
                </p:cNvSpPr>
                <p:nvPr/>
              </p:nvSpPr>
              <p:spPr bwMode="auto">
                <a:xfrm>
                  <a:off x="944" y="1976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3 h 4"/>
                    <a:gd name="T6" fmla="*/ 3 w 3"/>
                    <a:gd name="T7" fmla="*/ 3 h 4"/>
                    <a:gd name="T8" fmla="*/ 3 w 3"/>
                    <a:gd name="T9" fmla="*/ 4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1" name="Freeform 534"/>
                <p:cNvSpPr>
                  <a:spLocks/>
                </p:cNvSpPr>
                <p:nvPr/>
              </p:nvSpPr>
              <p:spPr bwMode="auto">
                <a:xfrm>
                  <a:off x="955" y="1971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2" name="Freeform 535"/>
                <p:cNvSpPr>
                  <a:spLocks/>
                </p:cNvSpPr>
                <p:nvPr/>
              </p:nvSpPr>
              <p:spPr bwMode="auto">
                <a:xfrm>
                  <a:off x="957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3" name="Freeform 536"/>
                <p:cNvSpPr>
                  <a:spLocks/>
                </p:cNvSpPr>
                <p:nvPr/>
              </p:nvSpPr>
              <p:spPr bwMode="auto">
                <a:xfrm>
                  <a:off x="957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4" name="Freeform 537"/>
                <p:cNvSpPr>
                  <a:spLocks/>
                </p:cNvSpPr>
                <p:nvPr/>
              </p:nvSpPr>
              <p:spPr bwMode="auto">
                <a:xfrm>
                  <a:off x="956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5" name="Freeform 538"/>
                <p:cNvSpPr>
                  <a:spLocks/>
                </p:cNvSpPr>
                <p:nvPr/>
              </p:nvSpPr>
              <p:spPr bwMode="auto">
                <a:xfrm>
                  <a:off x="956" y="1971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6" name="Freeform 539"/>
                <p:cNvSpPr>
                  <a:spLocks/>
                </p:cNvSpPr>
                <p:nvPr/>
              </p:nvSpPr>
              <p:spPr bwMode="auto">
                <a:xfrm>
                  <a:off x="957" y="197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4 w 5"/>
                    <a:gd name="T3" fmla="*/ 3 h 3"/>
                    <a:gd name="T4" fmla="*/ 5 w 5"/>
                    <a:gd name="T5" fmla="*/ 3 h 3"/>
                    <a:gd name="T6" fmla="*/ 1 w 5"/>
                    <a:gd name="T7" fmla="*/ 0 h 3"/>
                    <a:gd name="T8" fmla="*/ 0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7" name="Freeform 540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8" name="Freeform 541"/>
                <p:cNvSpPr>
                  <a:spLocks/>
                </p:cNvSpPr>
                <p:nvPr/>
              </p:nvSpPr>
              <p:spPr bwMode="auto">
                <a:xfrm>
                  <a:off x="944" y="1978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9" name="Freeform 542"/>
                <p:cNvSpPr>
                  <a:spLocks/>
                </p:cNvSpPr>
                <p:nvPr/>
              </p:nvSpPr>
              <p:spPr bwMode="auto">
                <a:xfrm>
                  <a:off x="944" y="1977"/>
                  <a:ext cx="3" cy="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3 w 3"/>
                    <a:gd name="T5" fmla="*/ 3 h 4"/>
                    <a:gd name="T6" fmla="*/ 3 w 3"/>
                    <a:gd name="T7" fmla="*/ 3 h 4"/>
                    <a:gd name="T8" fmla="*/ 3 w 3"/>
                    <a:gd name="T9" fmla="*/ 4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1 h 4"/>
                    <a:gd name="T16" fmla="*/ 0 w 3"/>
                    <a:gd name="T17" fmla="*/ 1 h 4"/>
                    <a:gd name="T18" fmla="*/ 0 w 3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0" name="Freeform 543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1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1" name="Freeform 544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2" name="Freeform 545"/>
                <p:cNvSpPr>
                  <a:spLocks/>
                </p:cNvSpPr>
                <p:nvPr/>
              </p:nvSpPr>
              <p:spPr bwMode="auto">
                <a:xfrm>
                  <a:off x="956" y="1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3" name="Freeform 546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4" name="Freeform 547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5" name="Freeform 548"/>
                <p:cNvSpPr>
                  <a:spLocks/>
                </p:cNvSpPr>
                <p:nvPr/>
              </p:nvSpPr>
              <p:spPr bwMode="auto">
                <a:xfrm>
                  <a:off x="956" y="19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6" name="Freeform 549"/>
                <p:cNvSpPr>
                  <a:spLocks/>
                </p:cNvSpPr>
                <p:nvPr/>
              </p:nvSpPr>
              <p:spPr bwMode="auto">
                <a:xfrm>
                  <a:off x="944" y="197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2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7" name="Freeform 550"/>
                <p:cNvSpPr>
                  <a:spLocks/>
                </p:cNvSpPr>
                <p:nvPr/>
              </p:nvSpPr>
              <p:spPr bwMode="auto">
                <a:xfrm>
                  <a:off x="944" y="198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2 h 5"/>
                    <a:gd name="T4" fmla="*/ 3 w 3"/>
                    <a:gd name="T5" fmla="*/ 3 h 5"/>
                    <a:gd name="T6" fmla="*/ 3 w 3"/>
                    <a:gd name="T7" fmla="*/ 5 h 5"/>
                    <a:gd name="T8" fmla="*/ 3 w 3"/>
                    <a:gd name="T9" fmla="*/ 5 h 5"/>
                    <a:gd name="T10" fmla="*/ 1 w 3"/>
                    <a:gd name="T11" fmla="*/ 2 h 5"/>
                    <a:gd name="T12" fmla="*/ 1 w 3"/>
                    <a:gd name="T13" fmla="*/ 2 h 5"/>
                    <a:gd name="T14" fmla="*/ 0 w 3"/>
                    <a:gd name="T15" fmla="*/ 1 h 5"/>
                    <a:gd name="T16" fmla="*/ 0 w 3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8" name="Freeform 551"/>
                <p:cNvSpPr>
                  <a:spLocks/>
                </p:cNvSpPr>
                <p:nvPr/>
              </p:nvSpPr>
              <p:spPr bwMode="auto">
                <a:xfrm>
                  <a:off x="945" y="1984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3 h 5"/>
                    <a:gd name="T4" fmla="*/ 3 w 3"/>
                    <a:gd name="T5" fmla="*/ 5 h 5"/>
                    <a:gd name="T6" fmla="*/ 1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9" name="Freeform 552"/>
                <p:cNvSpPr>
                  <a:spLocks/>
                </p:cNvSpPr>
                <p:nvPr/>
              </p:nvSpPr>
              <p:spPr bwMode="auto">
                <a:xfrm>
                  <a:off x="946" y="1986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0" name="Freeform 553"/>
                <p:cNvSpPr>
                  <a:spLocks/>
                </p:cNvSpPr>
                <p:nvPr/>
              </p:nvSpPr>
              <p:spPr bwMode="auto">
                <a:xfrm>
                  <a:off x="944" y="1982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2 h 5"/>
                    <a:gd name="T4" fmla="*/ 6 w 6"/>
                    <a:gd name="T5" fmla="*/ 5 h 5"/>
                    <a:gd name="T6" fmla="*/ 3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1" name="Freeform 554"/>
                <p:cNvSpPr>
                  <a:spLocks/>
                </p:cNvSpPr>
                <p:nvPr/>
              </p:nvSpPr>
              <p:spPr bwMode="auto">
                <a:xfrm>
                  <a:off x="944" y="1978"/>
                  <a:ext cx="3" cy="6"/>
                </a:xfrm>
                <a:custGeom>
                  <a:avLst/>
                  <a:gdLst>
                    <a:gd name="T0" fmla="*/ 0 w 3"/>
                    <a:gd name="T1" fmla="*/ 2 h 5"/>
                    <a:gd name="T2" fmla="*/ 0 w 3"/>
                    <a:gd name="T3" fmla="*/ 2 h 5"/>
                    <a:gd name="T4" fmla="*/ 0 w 3"/>
                    <a:gd name="T5" fmla="*/ 1 h 5"/>
                    <a:gd name="T6" fmla="*/ 0 w 3"/>
                    <a:gd name="T7" fmla="*/ 1 h 5"/>
                    <a:gd name="T8" fmla="*/ 0 w 3"/>
                    <a:gd name="T9" fmla="*/ 1 h 5"/>
                    <a:gd name="T10" fmla="*/ 0 w 3"/>
                    <a:gd name="T11" fmla="*/ 0 h 5"/>
                    <a:gd name="T12" fmla="*/ 3 w 3"/>
                    <a:gd name="T13" fmla="*/ 3 h 5"/>
                    <a:gd name="T14" fmla="*/ 3 w 3"/>
                    <a:gd name="T15" fmla="*/ 3 h 5"/>
                    <a:gd name="T16" fmla="*/ 3 w 3"/>
                    <a:gd name="T17" fmla="*/ 4 h 5"/>
                    <a:gd name="T18" fmla="*/ 3 w 3"/>
                    <a:gd name="T19" fmla="*/ 5 h 5"/>
                    <a:gd name="T20" fmla="*/ 3 w 3"/>
                    <a:gd name="T21" fmla="*/ 5 h 5"/>
                    <a:gd name="T22" fmla="*/ 3 w 3"/>
                    <a:gd name="T23" fmla="*/ 5 h 5"/>
                    <a:gd name="T24" fmla="*/ 3 w 3"/>
                    <a:gd name="T25" fmla="*/ 5 h 5"/>
                    <a:gd name="T26" fmla="*/ 0 w 3"/>
                    <a:gd name="T27" fmla="*/ 3 h 5"/>
                    <a:gd name="T28" fmla="*/ 0 w 3"/>
                    <a:gd name="T29" fmla="*/ 2 h 5"/>
                    <a:gd name="T30" fmla="*/ 0 w 3"/>
                    <a:gd name="T31" fmla="*/ 2 h 5"/>
                    <a:gd name="T32" fmla="*/ 0 w 3"/>
                    <a:gd name="T3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2" name="Freeform 555"/>
                <p:cNvSpPr>
                  <a:spLocks/>
                </p:cNvSpPr>
                <p:nvPr/>
              </p:nvSpPr>
              <p:spPr bwMode="auto">
                <a:xfrm>
                  <a:off x="946" y="1987"/>
                  <a:ext cx="4" cy="4"/>
                </a:xfrm>
                <a:custGeom>
                  <a:avLst/>
                  <a:gdLst>
                    <a:gd name="T0" fmla="*/ 1 w 4"/>
                    <a:gd name="T1" fmla="*/ 1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3" name="Freeform 556"/>
                <p:cNvSpPr>
                  <a:spLocks/>
                </p:cNvSpPr>
                <p:nvPr/>
              </p:nvSpPr>
              <p:spPr bwMode="auto">
                <a:xfrm>
                  <a:off x="946" y="1986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4 h 6"/>
                    <a:gd name="T4" fmla="*/ 4 w 4"/>
                    <a:gd name="T5" fmla="*/ 6 h 6"/>
                    <a:gd name="T6" fmla="*/ 1 w 4"/>
                    <a:gd name="T7" fmla="*/ 2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4" name="Freeform 557"/>
                <p:cNvSpPr>
                  <a:spLocks/>
                </p:cNvSpPr>
                <p:nvPr/>
              </p:nvSpPr>
              <p:spPr bwMode="auto">
                <a:xfrm>
                  <a:off x="946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5" name="Freeform 558"/>
                <p:cNvSpPr>
                  <a:spLocks/>
                </p:cNvSpPr>
                <p:nvPr/>
              </p:nvSpPr>
              <p:spPr bwMode="auto">
                <a:xfrm>
                  <a:off x="946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6" name="Freeform 559"/>
                <p:cNvSpPr>
                  <a:spLocks/>
                </p:cNvSpPr>
                <p:nvPr/>
              </p:nvSpPr>
              <p:spPr bwMode="auto">
                <a:xfrm>
                  <a:off x="946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7" name="Freeform 560"/>
                <p:cNvSpPr>
                  <a:spLocks/>
                </p:cNvSpPr>
                <p:nvPr/>
              </p:nvSpPr>
              <p:spPr bwMode="auto">
                <a:xfrm>
                  <a:off x="946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8" name="Freeform 561"/>
                <p:cNvSpPr>
                  <a:spLocks/>
                </p:cNvSpPr>
                <p:nvPr/>
              </p:nvSpPr>
              <p:spPr bwMode="auto">
                <a:xfrm>
                  <a:off x="945" y="1984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3 h 7"/>
                    <a:gd name="T4" fmla="*/ 5 w 5"/>
                    <a:gd name="T5" fmla="*/ 7 h 7"/>
                    <a:gd name="T6" fmla="*/ 2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9" name="Freeform 562"/>
                <p:cNvSpPr>
                  <a:spLocks/>
                </p:cNvSpPr>
                <p:nvPr/>
              </p:nvSpPr>
              <p:spPr bwMode="auto">
                <a:xfrm>
                  <a:off x="944" y="1982"/>
                  <a:ext cx="3" cy="5"/>
                </a:xfrm>
                <a:custGeom>
                  <a:avLst/>
                  <a:gdLst>
                    <a:gd name="T0" fmla="*/ 3 w 3"/>
                    <a:gd name="T1" fmla="*/ 3 h 5"/>
                    <a:gd name="T2" fmla="*/ 3 w 3"/>
                    <a:gd name="T3" fmla="*/ 3 h 5"/>
                    <a:gd name="T4" fmla="*/ 3 w 3"/>
                    <a:gd name="T5" fmla="*/ 4 h 5"/>
                    <a:gd name="T6" fmla="*/ 3 w 3"/>
                    <a:gd name="T7" fmla="*/ 4 h 5"/>
                    <a:gd name="T8" fmla="*/ 3 w 3"/>
                    <a:gd name="T9" fmla="*/ 5 h 5"/>
                    <a:gd name="T10" fmla="*/ 3 w 3"/>
                    <a:gd name="T11" fmla="*/ 5 h 5"/>
                    <a:gd name="T12" fmla="*/ 1 w 3"/>
                    <a:gd name="T13" fmla="*/ 2 h 5"/>
                    <a:gd name="T14" fmla="*/ 0 w 3"/>
                    <a:gd name="T15" fmla="*/ 1 h 5"/>
                    <a:gd name="T16" fmla="*/ 0 w 3"/>
                    <a:gd name="T17" fmla="*/ 1 h 5"/>
                    <a:gd name="T18" fmla="*/ 0 w 3"/>
                    <a:gd name="T19" fmla="*/ 1 h 5"/>
                    <a:gd name="T20" fmla="*/ 0 w 3"/>
                    <a:gd name="T21" fmla="*/ 1 h 5"/>
                    <a:gd name="T22" fmla="*/ 0 w 3"/>
                    <a:gd name="T23" fmla="*/ 1 h 5"/>
                    <a:gd name="T24" fmla="*/ 0 w 3"/>
                    <a:gd name="T25" fmla="*/ 0 h 5"/>
                    <a:gd name="T26" fmla="*/ 3 w 3"/>
                    <a:gd name="T27" fmla="*/ 2 h 5"/>
                    <a:gd name="T28" fmla="*/ 3 w 3"/>
                    <a:gd name="T29" fmla="*/ 3 h 5"/>
                    <a:gd name="T30" fmla="*/ 3 w 3"/>
                    <a:gd name="T31" fmla="*/ 3 h 5"/>
                    <a:gd name="T32" fmla="*/ 3 w 3"/>
                    <a:gd name="T33" fmla="*/ 3 h 5"/>
                    <a:gd name="T34" fmla="*/ 3 w 3"/>
                    <a:gd name="T35" fmla="*/ 3 h 5"/>
                    <a:gd name="T36" fmla="*/ 3 w 3"/>
                    <a:gd name="T3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0" name="Freeform 563"/>
                <p:cNvSpPr>
                  <a:spLocks/>
                </p:cNvSpPr>
                <p:nvPr/>
              </p:nvSpPr>
              <p:spPr bwMode="auto">
                <a:xfrm>
                  <a:off x="947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1" name="Freeform 564"/>
                <p:cNvSpPr>
                  <a:spLocks/>
                </p:cNvSpPr>
                <p:nvPr/>
              </p:nvSpPr>
              <p:spPr bwMode="auto">
                <a:xfrm>
                  <a:off x="947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2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2" name="Freeform 565"/>
                <p:cNvSpPr>
                  <a:spLocks/>
                </p:cNvSpPr>
                <p:nvPr/>
              </p:nvSpPr>
              <p:spPr bwMode="auto">
                <a:xfrm>
                  <a:off x="947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3" name="Freeform 566"/>
                <p:cNvSpPr>
                  <a:spLocks/>
                </p:cNvSpPr>
                <p:nvPr/>
              </p:nvSpPr>
              <p:spPr bwMode="auto">
                <a:xfrm>
                  <a:off x="947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4" name="Freeform 567"/>
                <p:cNvSpPr>
                  <a:spLocks/>
                </p:cNvSpPr>
                <p:nvPr/>
              </p:nvSpPr>
              <p:spPr bwMode="auto">
                <a:xfrm>
                  <a:off x="947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5" name="Freeform 568"/>
                <p:cNvSpPr>
                  <a:spLocks/>
                </p:cNvSpPr>
                <p:nvPr/>
              </p:nvSpPr>
              <p:spPr bwMode="auto">
                <a:xfrm>
                  <a:off x="947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6" name="Freeform 569"/>
                <p:cNvSpPr>
                  <a:spLocks/>
                </p:cNvSpPr>
                <p:nvPr/>
              </p:nvSpPr>
              <p:spPr bwMode="auto">
                <a:xfrm>
                  <a:off x="947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7" name="Freeform 570"/>
                <p:cNvSpPr>
                  <a:spLocks/>
                </p:cNvSpPr>
                <p:nvPr/>
              </p:nvSpPr>
              <p:spPr bwMode="auto">
                <a:xfrm>
                  <a:off x="947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8" name="Freeform 571"/>
                <p:cNvSpPr>
                  <a:spLocks/>
                </p:cNvSpPr>
                <p:nvPr/>
              </p:nvSpPr>
              <p:spPr bwMode="auto">
                <a:xfrm>
                  <a:off x="947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9" name="Freeform 572"/>
                <p:cNvSpPr>
                  <a:spLocks/>
                </p:cNvSpPr>
                <p:nvPr/>
              </p:nvSpPr>
              <p:spPr bwMode="auto">
                <a:xfrm>
                  <a:off x="946" y="198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880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0" name="Freeform 573"/>
                <p:cNvSpPr>
                  <a:spLocks/>
                </p:cNvSpPr>
                <p:nvPr/>
              </p:nvSpPr>
              <p:spPr bwMode="auto">
                <a:xfrm>
                  <a:off x="946" y="1986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1" name="Freeform 574"/>
                <p:cNvSpPr>
                  <a:spLocks/>
                </p:cNvSpPr>
                <p:nvPr/>
              </p:nvSpPr>
              <p:spPr bwMode="auto">
                <a:xfrm>
                  <a:off x="94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2" name="Freeform 575"/>
                <p:cNvSpPr>
                  <a:spLocks/>
                </p:cNvSpPr>
                <p:nvPr/>
              </p:nvSpPr>
              <p:spPr bwMode="auto">
                <a:xfrm>
                  <a:off x="946" y="198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3" name="Freeform 576"/>
                <p:cNvSpPr>
                  <a:spLocks/>
                </p:cNvSpPr>
                <p:nvPr/>
              </p:nvSpPr>
              <p:spPr bwMode="auto">
                <a:xfrm>
                  <a:off x="947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4" name="Freeform 577"/>
                <p:cNvSpPr>
                  <a:spLocks/>
                </p:cNvSpPr>
                <p:nvPr/>
              </p:nvSpPr>
              <p:spPr bwMode="auto">
                <a:xfrm>
                  <a:off x="94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5" name="Freeform 578"/>
                <p:cNvSpPr>
                  <a:spLocks/>
                </p:cNvSpPr>
                <p:nvPr/>
              </p:nvSpPr>
              <p:spPr bwMode="auto">
                <a:xfrm>
                  <a:off x="94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6" name="Freeform 579"/>
                <p:cNvSpPr>
                  <a:spLocks/>
                </p:cNvSpPr>
                <p:nvPr/>
              </p:nvSpPr>
              <p:spPr bwMode="auto">
                <a:xfrm>
                  <a:off x="947" y="1988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7" name="Freeform 580"/>
                <p:cNvSpPr>
                  <a:spLocks/>
                </p:cNvSpPr>
                <p:nvPr/>
              </p:nvSpPr>
              <p:spPr bwMode="auto">
                <a:xfrm>
                  <a:off x="944" y="1988"/>
                  <a:ext cx="10" cy="6"/>
                </a:xfrm>
                <a:custGeom>
                  <a:avLst/>
                  <a:gdLst>
                    <a:gd name="T0" fmla="*/ 6 w 9"/>
                    <a:gd name="T1" fmla="*/ 3 h 5"/>
                    <a:gd name="T2" fmla="*/ 9 w 9"/>
                    <a:gd name="T3" fmla="*/ 5 h 5"/>
                    <a:gd name="T4" fmla="*/ 2 w 9"/>
                    <a:gd name="T5" fmla="*/ 3 h 5"/>
                    <a:gd name="T6" fmla="*/ 0 w 9"/>
                    <a:gd name="T7" fmla="*/ 0 h 5"/>
                    <a:gd name="T8" fmla="*/ 6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6" y="3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6" y="5"/>
                        <a:pt x="4" y="5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3" y="3"/>
                        <a:pt x="6" y="3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8" name="Freeform 581"/>
                <p:cNvSpPr>
                  <a:spLocks/>
                </p:cNvSpPr>
                <p:nvPr/>
              </p:nvSpPr>
              <p:spPr bwMode="auto">
                <a:xfrm>
                  <a:off x="950" y="1992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9" name="Freeform 582"/>
                <p:cNvSpPr>
                  <a:spLocks/>
                </p:cNvSpPr>
                <p:nvPr/>
              </p:nvSpPr>
              <p:spPr bwMode="auto">
                <a:xfrm>
                  <a:off x="950" y="1992"/>
                  <a:ext cx="5" cy="2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0 w 4"/>
                    <a:gd name="T7" fmla="*/ 0 h 2"/>
                    <a:gd name="T8" fmla="*/ 1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0" name="Freeform 583"/>
                <p:cNvSpPr>
                  <a:spLocks/>
                </p:cNvSpPr>
                <p:nvPr/>
              </p:nvSpPr>
              <p:spPr bwMode="auto">
                <a:xfrm>
                  <a:off x="952" y="1990"/>
                  <a:ext cx="10" cy="4"/>
                </a:xfrm>
                <a:custGeom>
                  <a:avLst/>
                  <a:gdLst>
                    <a:gd name="T0" fmla="*/ 6 w 9"/>
                    <a:gd name="T1" fmla="*/ 0 h 4"/>
                    <a:gd name="T2" fmla="*/ 9 w 9"/>
                    <a:gd name="T3" fmla="*/ 2 h 4"/>
                    <a:gd name="T4" fmla="*/ 3 w 9"/>
                    <a:gd name="T5" fmla="*/ 4 h 4"/>
                    <a:gd name="T6" fmla="*/ 0 w 9"/>
                    <a:gd name="T7" fmla="*/ 2 h 4"/>
                    <a:gd name="T8" fmla="*/ 6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6" y="0"/>
                      </a:move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4"/>
                        <a:pt x="5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4" y="1"/>
                        <a:pt x="6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1" name="Freeform 584"/>
                <p:cNvSpPr>
                  <a:spLocks/>
                </p:cNvSpPr>
                <p:nvPr/>
              </p:nvSpPr>
              <p:spPr bwMode="auto">
                <a:xfrm>
                  <a:off x="944" y="1988"/>
                  <a:ext cx="18" cy="6"/>
                </a:xfrm>
                <a:custGeom>
                  <a:avLst/>
                  <a:gdLst>
                    <a:gd name="T0" fmla="*/ 13 w 16"/>
                    <a:gd name="T1" fmla="*/ 1 h 5"/>
                    <a:gd name="T2" fmla="*/ 16 w 16"/>
                    <a:gd name="T3" fmla="*/ 3 h 5"/>
                    <a:gd name="T4" fmla="*/ 10 w 16"/>
                    <a:gd name="T5" fmla="*/ 5 h 5"/>
                    <a:gd name="T6" fmla="*/ 2 w 16"/>
                    <a:gd name="T7" fmla="*/ 3 h 5"/>
                    <a:gd name="T8" fmla="*/ 0 w 16"/>
                    <a:gd name="T9" fmla="*/ 0 h 5"/>
                    <a:gd name="T10" fmla="*/ 5 w 16"/>
                    <a:gd name="T11" fmla="*/ 3 h 5"/>
                    <a:gd name="T12" fmla="*/ 6 w 16"/>
                    <a:gd name="T13" fmla="*/ 3 h 5"/>
                    <a:gd name="T14" fmla="*/ 6 w 16"/>
                    <a:gd name="T15" fmla="*/ 3 h 5"/>
                    <a:gd name="T16" fmla="*/ 6 w 16"/>
                    <a:gd name="T17" fmla="*/ 3 h 5"/>
                    <a:gd name="T18" fmla="*/ 6 w 16"/>
                    <a:gd name="T19" fmla="*/ 3 h 5"/>
                    <a:gd name="T20" fmla="*/ 7 w 16"/>
                    <a:gd name="T21" fmla="*/ 3 h 5"/>
                    <a:gd name="T22" fmla="*/ 13 w 16"/>
                    <a:gd name="T2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5">
                      <a:moveTo>
                        <a:pt x="13" y="1"/>
                      </a:move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4" y="5"/>
                        <a:pt x="12" y="5"/>
                        <a:pt x="10" y="5"/>
                      </a:cubicBezTo>
                      <a:cubicBezTo>
                        <a:pt x="6" y="5"/>
                        <a:pt x="4" y="5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3" y="2"/>
                        <a:pt x="5" y="3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9" y="3"/>
                        <a:pt x="11" y="2"/>
                        <a:pt x="13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2" name="Freeform 585"/>
                <p:cNvSpPr>
                  <a:spLocks/>
                </p:cNvSpPr>
                <p:nvPr/>
              </p:nvSpPr>
              <p:spPr bwMode="auto">
                <a:xfrm>
                  <a:off x="939" y="1969"/>
                  <a:ext cx="21" cy="23"/>
                </a:xfrm>
                <a:custGeom>
                  <a:avLst/>
                  <a:gdLst>
                    <a:gd name="T0" fmla="*/ 11 w 18"/>
                    <a:gd name="T1" fmla="*/ 18 h 20"/>
                    <a:gd name="T2" fmla="*/ 8 w 18"/>
                    <a:gd name="T3" fmla="*/ 17 h 20"/>
                    <a:gd name="T4" fmla="*/ 8 w 18"/>
                    <a:gd name="T5" fmla="*/ 17 h 20"/>
                    <a:gd name="T6" fmla="*/ 7 w 18"/>
                    <a:gd name="T7" fmla="*/ 17 h 20"/>
                    <a:gd name="T8" fmla="*/ 7 w 18"/>
                    <a:gd name="T9" fmla="*/ 17 h 20"/>
                    <a:gd name="T10" fmla="*/ 6 w 18"/>
                    <a:gd name="T11" fmla="*/ 16 h 20"/>
                    <a:gd name="T12" fmla="*/ 6 w 18"/>
                    <a:gd name="T13" fmla="*/ 15 h 20"/>
                    <a:gd name="T14" fmla="*/ 6 w 18"/>
                    <a:gd name="T15" fmla="*/ 15 h 20"/>
                    <a:gd name="T16" fmla="*/ 5 w 18"/>
                    <a:gd name="T17" fmla="*/ 13 h 20"/>
                    <a:gd name="T18" fmla="*/ 4 w 18"/>
                    <a:gd name="T19" fmla="*/ 12 h 20"/>
                    <a:gd name="T20" fmla="*/ 4 w 18"/>
                    <a:gd name="T21" fmla="*/ 10 h 20"/>
                    <a:gd name="T22" fmla="*/ 4 w 18"/>
                    <a:gd name="T23" fmla="*/ 9 h 20"/>
                    <a:gd name="T24" fmla="*/ 6 w 18"/>
                    <a:gd name="T25" fmla="*/ 3 h 20"/>
                    <a:gd name="T26" fmla="*/ 11 w 18"/>
                    <a:gd name="T27" fmla="*/ 1 h 20"/>
                    <a:gd name="T28" fmla="*/ 13 w 18"/>
                    <a:gd name="T29" fmla="*/ 1 h 20"/>
                    <a:gd name="T30" fmla="*/ 14 w 18"/>
                    <a:gd name="T31" fmla="*/ 2 h 20"/>
                    <a:gd name="T32" fmla="*/ 15 w 18"/>
                    <a:gd name="T33" fmla="*/ 3 h 20"/>
                    <a:gd name="T34" fmla="*/ 16 w 18"/>
                    <a:gd name="T35" fmla="*/ 3 h 20"/>
                    <a:gd name="T36" fmla="*/ 16 w 18"/>
                    <a:gd name="T37" fmla="*/ 4 h 20"/>
                    <a:gd name="T38" fmla="*/ 16 w 18"/>
                    <a:gd name="T39" fmla="*/ 4 h 20"/>
                    <a:gd name="T40" fmla="*/ 17 w 18"/>
                    <a:gd name="T41" fmla="*/ 4 h 20"/>
                    <a:gd name="T42" fmla="*/ 18 w 18"/>
                    <a:gd name="T43" fmla="*/ 1 h 20"/>
                    <a:gd name="T44" fmla="*/ 11 w 18"/>
                    <a:gd name="T45" fmla="*/ 0 h 20"/>
                    <a:gd name="T46" fmla="*/ 6 w 18"/>
                    <a:gd name="T47" fmla="*/ 1 h 20"/>
                    <a:gd name="T48" fmla="*/ 2 w 18"/>
                    <a:gd name="T49" fmla="*/ 4 h 20"/>
                    <a:gd name="T50" fmla="*/ 0 w 18"/>
                    <a:gd name="T51" fmla="*/ 10 h 20"/>
                    <a:gd name="T52" fmla="*/ 1 w 18"/>
                    <a:gd name="T53" fmla="*/ 14 h 20"/>
                    <a:gd name="T54" fmla="*/ 4 w 18"/>
                    <a:gd name="T55" fmla="*/ 17 h 20"/>
                    <a:gd name="T56" fmla="*/ 10 w 18"/>
                    <a:gd name="T57" fmla="*/ 20 h 20"/>
                    <a:gd name="T58" fmla="*/ 10 w 18"/>
                    <a:gd name="T59" fmla="*/ 20 h 20"/>
                    <a:gd name="T60" fmla="*/ 11 w 18"/>
                    <a:gd name="T61" fmla="*/ 20 h 20"/>
                    <a:gd name="T62" fmla="*/ 17 w 18"/>
                    <a:gd name="T63" fmla="*/ 18 h 20"/>
                    <a:gd name="T64" fmla="*/ 17 w 18"/>
                    <a:gd name="T65" fmla="*/ 16 h 20"/>
                    <a:gd name="T66" fmla="*/ 17 w 18"/>
                    <a:gd name="T67" fmla="*/ 16 h 20"/>
                    <a:gd name="T68" fmla="*/ 11 w 18"/>
                    <a:gd name="T6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20">
                      <a:moveTo>
                        <a:pt x="11" y="18"/>
                      </a:moveTo>
                      <a:cubicBezTo>
                        <a:pt x="10" y="18"/>
                        <a:pt x="9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6" y="16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4"/>
                        <a:pt x="5" y="13"/>
                      </a:cubicBezTo>
                      <a:cubicBezTo>
                        <a:pt x="4" y="13"/>
                        <a:pt x="4" y="12"/>
                        <a:pt x="4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7"/>
                        <a:pt x="5" y="5"/>
                        <a:pt x="6" y="3"/>
                      </a:cubicBezTo>
                      <a:cubicBezTo>
                        <a:pt x="7" y="2"/>
                        <a:pt x="9" y="1"/>
                        <a:pt x="11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6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0"/>
                        <a:pt x="14" y="0"/>
                        <a:pt x="11" y="0"/>
                      </a:cubicBezTo>
                      <a:cubicBezTo>
                        <a:pt x="9" y="0"/>
                        <a:pt x="7" y="0"/>
                        <a:pt x="6" y="1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1" y="6"/>
                        <a:pt x="1" y="7"/>
                        <a:pt x="0" y="10"/>
                      </a:cubicBezTo>
                      <a:cubicBezTo>
                        <a:pt x="0" y="11"/>
                        <a:pt x="1" y="13"/>
                        <a:pt x="1" y="14"/>
                      </a:cubicBezTo>
                      <a:cubicBezTo>
                        <a:pt x="2" y="16"/>
                        <a:pt x="3" y="17"/>
                        <a:pt x="4" y="17"/>
                      </a:cubicBezTo>
                      <a:cubicBezTo>
                        <a:pt x="5" y="19"/>
                        <a:pt x="7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0"/>
                        <a:pt x="11" y="20"/>
                      </a:cubicBezTo>
                      <a:cubicBezTo>
                        <a:pt x="13" y="20"/>
                        <a:pt x="15" y="19"/>
                        <a:pt x="17" y="18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5" y="17"/>
                        <a:pt x="13" y="18"/>
                        <a:pt x="11" y="18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3" name="Freeform 586"/>
                <p:cNvSpPr>
                  <a:spLocks/>
                </p:cNvSpPr>
                <p:nvPr/>
              </p:nvSpPr>
              <p:spPr bwMode="auto">
                <a:xfrm>
                  <a:off x="945" y="1976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2 h 6"/>
                    <a:gd name="T4" fmla="*/ 5 w 5"/>
                    <a:gd name="T5" fmla="*/ 6 h 6"/>
                    <a:gd name="T6" fmla="*/ 2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5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4" name="Freeform 587"/>
                <p:cNvSpPr>
                  <a:spLocks/>
                </p:cNvSpPr>
                <p:nvPr/>
              </p:nvSpPr>
              <p:spPr bwMode="auto">
                <a:xfrm>
                  <a:off x="945" y="1974"/>
                  <a:ext cx="3" cy="4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1 h 4"/>
                    <a:gd name="T4" fmla="*/ 0 w 3"/>
                    <a:gd name="T5" fmla="*/ 2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3 h 4"/>
                    <a:gd name="T16" fmla="*/ 3 w 3"/>
                    <a:gd name="T17" fmla="*/ 3 h 4"/>
                    <a:gd name="T18" fmla="*/ 0 w 3"/>
                    <a:gd name="T19" fmla="*/ 0 h 4"/>
                    <a:gd name="T20" fmla="*/ 0 w 3"/>
                    <a:gd name="T21" fmla="*/ 1 h 4"/>
                    <a:gd name="T22" fmla="*/ 0 w 3"/>
                    <a:gd name="T23" fmla="*/ 1 h 4"/>
                    <a:gd name="T24" fmla="*/ 0 w 3"/>
                    <a:gd name="T2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5" name="Freeform 588"/>
                <p:cNvSpPr>
                  <a:spLocks/>
                </p:cNvSpPr>
                <p:nvPr/>
              </p:nvSpPr>
              <p:spPr bwMode="auto">
                <a:xfrm>
                  <a:off x="95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6" name="Freeform 589"/>
                <p:cNvSpPr>
                  <a:spLocks/>
                </p:cNvSpPr>
                <p:nvPr/>
              </p:nvSpPr>
              <p:spPr bwMode="auto">
                <a:xfrm>
                  <a:off x="953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7" name="Freeform 590"/>
                <p:cNvSpPr>
                  <a:spLocks/>
                </p:cNvSpPr>
                <p:nvPr/>
              </p:nvSpPr>
              <p:spPr bwMode="auto">
                <a:xfrm>
                  <a:off x="947" y="197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8" name="Freeform 591"/>
                <p:cNvSpPr>
                  <a:spLocks/>
                </p:cNvSpPr>
                <p:nvPr/>
              </p:nvSpPr>
              <p:spPr bwMode="auto">
                <a:xfrm>
                  <a:off x="947" y="197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9" name="Freeform 592"/>
                <p:cNvSpPr>
                  <a:spLocks/>
                </p:cNvSpPr>
                <p:nvPr/>
              </p:nvSpPr>
              <p:spPr bwMode="auto">
                <a:xfrm>
                  <a:off x="947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0" name="Freeform 593"/>
                <p:cNvSpPr>
                  <a:spLocks/>
                </p:cNvSpPr>
                <p:nvPr/>
              </p:nvSpPr>
              <p:spPr bwMode="auto">
                <a:xfrm>
                  <a:off x="954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1" name="Freeform 594"/>
                <p:cNvSpPr>
                  <a:spLocks/>
                </p:cNvSpPr>
                <p:nvPr/>
              </p:nvSpPr>
              <p:spPr bwMode="auto">
                <a:xfrm>
                  <a:off x="954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2" name="Freeform 595"/>
                <p:cNvSpPr>
                  <a:spLocks/>
                </p:cNvSpPr>
                <p:nvPr/>
              </p:nvSpPr>
              <p:spPr bwMode="auto">
                <a:xfrm>
                  <a:off x="947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3" name="Freeform 596"/>
                <p:cNvSpPr>
                  <a:spLocks/>
                </p:cNvSpPr>
                <p:nvPr/>
              </p:nvSpPr>
              <p:spPr bwMode="auto">
                <a:xfrm>
                  <a:off x="947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4" name="Freeform 597"/>
                <p:cNvSpPr>
                  <a:spLocks/>
                </p:cNvSpPr>
                <p:nvPr/>
              </p:nvSpPr>
              <p:spPr bwMode="auto">
                <a:xfrm>
                  <a:off x="947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5" name="Freeform 598"/>
                <p:cNvSpPr>
                  <a:spLocks/>
                </p:cNvSpPr>
                <p:nvPr/>
              </p:nvSpPr>
              <p:spPr bwMode="auto">
                <a:xfrm>
                  <a:off x="947" y="198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6" name="Freeform 599"/>
                <p:cNvSpPr>
                  <a:spLocks/>
                </p:cNvSpPr>
                <p:nvPr/>
              </p:nvSpPr>
              <p:spPr bwMode="auto">
                <a:xfrm>
                  <a:off x="947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7" name="Freeform 600"/>
                <p:cNvSpPr>
                  <a:spLocks/>
                </p:cNvSpPr>
                <p:nvPr/>
              </p:nvSpPr>
              <p:spPr bwMode="auto">
                <a:xfrm>
                  <a:off x="947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8" name="Freeform 601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9" name="Freeform 602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0" name="Freeform 603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1" name="Freeform 604"/>
                <p:cNvSpPr>
                  <a:spLocks/>
                </p:cNvSpPr>
                <p:nvPr/>
              </p:nvSpPr>
              <p:spPr bwMode="auto">
                <a:xfrm>
                  <a:off x="956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2" name="Freeform 605"/>
                <p:cNvSpPr>
                  <a:spLocks/>
                </p:cNvSpPr>
                <p:nvPr/>
              </p:nvSpPr>
              <p:spPr bwMode="auto">
                <a:xfrm>
                  <a:off x="954" y="1970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3" name="Freeform 606"/>
                <p:cNvSpPr>
                  <a:spLocks/>
                </p:cNvSpPr>
                <p:nvPr/>
              </p:nvSpPr>
              <p:spPr bwMode="auto">
                <a:xfrm>
                  <a:off x="946" y="1970"/>
                  <a:ext cx="11" cy="6"/>
                </a:xfrm>
                <a:custGeom>
                  <a:avLst/>
                  <a:gdLst>
                    <a:gd name="T0" fmla="*/ 7 w 10"/>
                    <a:gd name="T1" fmla="*/ 0 h 5"/>
                    <a:gd name="T2" fmla="*/ 10 w 10"/>
                    <a:gd name="T3" fmla="*/ 3 h 5"/>
                    <a:gd name="T4" fmla="*/ 8 w 10"/>
                    <a:gd name="T5" fmla="*/ 3 h 5"/>
                    <a:gd name="T6" fmla="*/ 7 w 10"/>
                    <a:gd name="T7" fmla="*/ 3 h 5"/>
                    <a:gd name="T8" fmla="*/ 7 w 10"/>
                    <a:gd name="T9" fmla="*/ 3 h 5"/>
                    <a:gd name="T10" fmla="*/ 7 w 10"/>
                    <a:gd name="T11" fmla="*/ 3 h 5"/>
                    <a:gd name="T12" fmla="*/ 6 w 10"/>
                    <a:gd name="T13" fmla="*/ 3 h 5"/>
                    <a:gd name="T14" fmla="*/ 6 w 10"/>
                    <a:gd name="T15" fmla="*/ 3 h 5"/>
                    <a:gd name="T16" fmla="*/ 6 w 10"/>
                    <a:gd name="T17" fmla="*/ 3 h 5"/>
                    <a:gd name="T18" fmla="*/ 6 w 10"/>
                    <a:gd name="T19" fmla="*/ 3 h 5"/>
                    <a:gd name="T20" fmla="*/ 5 w 10"/>
                    <a:gd name="T21" fmla="*/ 3 h 5"/>
                    <a:gd name="T22" fmla="*/ 5 w 10"/>
                    <a:gd name="T23" fmla="*/ 3 h 5"/>
                    <a:gd name="T24" fmla="*/ 5 w 10"/>
                    <a:gd name="T25" fmla="*/ 3 h 5"/>
                    <a:gd name="T26" fmla="*/ 5 w 10"/>
                    <a:gd name="T27" fmla="*/ 3 h 5"/>
                    <a:gd name="T28" fmla="*/ 4 w 10"/>
                    <a:gd name="T29" fmla="*/ 4 h 5"/>
                    <a:gd name="T30" fmla="*/ 4 w 10"/>
                    <a:gd name="T31" fmla="*/ 4 h 5"/>
                    <a:gd name="T32" fmla="*/ 4 w 10"/>
                    <a:gd name="T33" fmla="*/ 4 h 5"/>
                    <a:gd name="T34" fmla="*/ 3 w 10"/>
                    <a:gd name="T35" fmla="*/ 4 h 5"/>
                    <a:gd name="T36" fmla="*/ 3 w 10"/>
                    <a:gd name="T37" fmla="*/ 4 h 5"/>
                    <a:gd name="T38" fmla="*/ 3 w 10"/>
                    <a:gd name="T39" fmla="*/ 5 h 5"/>
                    <a:gd name="T40" fmla="*/ 3 w 10"/>
                    <a:gd name="T41" fmla="*/ 5 h 5"/>
                    <a:gd name="T42" fmla="*/ 0 w 10"/>
                    <a:gd name="T43" fmla="*/ 2 h 5"/>
                    <a:gd name="T44" fmla="*/ 3 w 10"/>
                    <a:gd name="T45" fmla="*/ 0 h 5"/>
                    <a:gd name="T46" fmla="*/ 4 w 10"/>
                    <a:gd name="T47" fmla="*/ 0 h 5"/>
                    <a:gd name="T48" fmla="*/ 4 w 10"/>
                    <a:gd name="T49" fmla="*/ 0 h 5"/>
                    <a:gd name="T50" fmla="*/ 4 w 10"/>
                    <a:gd name="T51" fmla="*/ 0 h 5"/>
                    <a:gd name="T52" fmla="*/ 4 w 10"/>
                    <a:gd name="T53" fmla="*/ 0 h 5"/>
                    <a:gd name="T54" fmla="*/ 4 w 10"/>
                    <a:gd name="T55" fmla="*/ 0 h 5"/>
                    <a:gd name="T56" fmla="*/ 5 w 10"/>
                    <a:gd name="T57" fmla="*/ 0 h 5"/>
                    <a:gd name="T58" fmla="*/ 5 w 10"/>
                    <a:gd name="T59" fmla="*/ 0 h 5"/>
                    <a:gd name="T60" fmla="*/ 5 w 10"/>
                    <a:gd name="T61" fmla="*/ 0 h 5"/>
                    <a:gd name="T62" fmla="*/ 5 w 10"/>
                    <a:gd name="T63" fmla="*/ 0 h 5"/>
                    <a:gd name="T64" fmla="*/ 7 w 10"/>
                    <a:gd name="T6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" h="5">
                      <a:moveTo>
                        <a:pt x="7" y="0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4" name="Group 808"/>
              <p:cNvGrpSpPr>
                <a:grpSpLocks/>
              </p:cNvGrpSpPr>
              <p:nvPr/>
            </p:nvGrpSpPr>
            <p:grpSpPr bwMode="auto">
              <a:xfrm>
                <a:off x="2426659" y="2969223"/>
                <a:ext cx="69850" cy="47625"/>
                <a:chOff x="942" y="1968"/>
                <a:chExt cx="44" cy="30"/>
              </a:xfrm>
            </p:grpSpPr>
            <p:sp>
              <p:nvSpPr>
                <p:cNvPr id="2344" name="Freeform 608"/>
                <p:cNvSpPr>
                  <a:spLocks/>
                </p:cNvSpPr>
                <p:nvPr/>
              </p:nvSpPr>
              <p:spPr bwMode="auto">
                <a:xfrm>
                  <a:off x="954" y="1974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2 h 3"/>
                    <a:gd name="T6" fmla="*/ 3 w 6"/>
                    <a:gd name="T7" fmla="*/ 2 h 3"/>
                    <a:gd name="T8" fmla="*/ 0 w 6"/>
                    <a:gd name="T9" fmla="*/ 0 h 3"/>
                    <a:gd name="T10" fmla="*/ 1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5" name="Freeform 609"/>
                <p:cNvSpPr>
                  <a:spLocks/>
                </p:cNvSpPr>
                <p:nvPr/>
              </p:nvSpPr>
              <p:spPr bwMode="auto">
                <a:xfrm>
                  <a:off x="957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6" name="Freeform 610"/>
                <p:cNvSpPr>
                  <a:spLocks/>
                </p:cNvSpPr>
                <p:nvPr/>
              </p:nvSpPr>
              <p:spPr bwMode="auto">
                <a:xfrm>
                  <a:off x="957" y="1974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7" name="Freeform 611"/>
                <p:cNvSpPr>
                  <a:spLocks/>
                </p:cNvSpPr>
                <p:nvPr/>
              </p:nvSpPr>
              <p:spPr bwMode="auto">
                <a:xfrm>
                  <a:off x="958" y="1970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4 h 7"/>
                    <a:gd name="T4" fmla="*/ 3 w 4"/>
                    <a:gd name="T5" fmla="*/ 7 h 7"/>
                    <a:gd name="T6" fmla="*/ 0 w 4"/>
                    <a:gd name="T7" fmla="*/ 4 h 7"/>
                    <a:gd name="T8" fmla="*/ 2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8" name="Freeform 612"/>
                <p:cNvSpPr>
                  <a:spLocks/>
                </p:cNvSpPr>
                <p:nvPr/>
              </p:nvSpPr>
              <p:spPr bwMode="auto">
                <a:xfrm>
                  <a:off x="957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9" name="Freeform 613"/>
                <p:cNvSpPr>
                  <a:spLocks/>
                </p:cNvSpPr>
                <p:nvPr/>
              </p:nvSpPr>
              <p:spPr bwMode="auto">
                <a:xfrm>
                  <a:off x="942" y="1988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0" name="Freeform 614"/>
                <p:cNvSpPr>
                  <a:spLocks/>
                </p:cNvSpPr>
                <p:nvPr/>
              </p:nvSpPr>
              <p:spPr bwMode="auto">
                <a:xfrm>
                  <a:off x="957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1" name="Freeform 615"/>
                <p:cNvSpPr>
                  <a:spLocks/>
                </p:cNvSpPr>
                <p:nvPr/>
              </p:nvSpPr>
              <p:spPr bwMode="auto">
                <a:xfrm>
                  <a:off x="947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2" name="Freeform 616"/>
                <p:cNvSpPr>
                  <a:spLocks/>
                </p:cNvSpPr>
                <p:nvPr/>
              </p:nvSpPr>
              <p:spPr bwMode="auto">
                <a:xfrm>
                  <a:off x="958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3" name="Freeform 617"/>
                <p:cNvSpPr>
                  <a:spLocks/>
                </p:cNvSpPr>
                <p:nvPr/>
              </p:nvSpPr>
              <p:spPr bwMode="auto">
                <a:xfrm>
                  <a:off x="954" y="1970"/>
                  <a:ext cx="4" cy="4"/>
                </a:xfrm>
                <a:custGeom>
                  <a:avLst/>
                  <a:gdLst>
                    <a:gd name="T0" fmla="*/ 4 w 4"/>
                    <a:gd name="T1" fmla="*/ 3 h 3"/>
                    <a:gd name="T2" fmla="*/ 3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  <a:gd name="T10" fmla="*/ 2 w 4"/>
                    <a:gd name="T11" fmla="*/ 1 h 3"/>
                    <a:gd name="T12" fmla="*/ 2 w 4"/>
                    <a:gd name="T13" fmla="*/ 1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3 h 3"/>
                    <a:gd name="T20" fmla="*/ 4 w 4"/>
                    <a:gd name="T21" fmla="*/ 3 h 3"/>
                    <a:gd name="T22" fmla="*/ 4 w 4"/>
                    <a:gd name="T2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4" name="Freeform 618"/>
                <p:cNvSpPr>
                  <a:spLocks/>
                </p:cNvSpPr>
                <p:nvPr/>
              </p:nvSpPr>
              <p:spPr bwMode="auto">
                <a:xfrm>
                  <a:off x="947" y="1985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5" name="Freeform 619"/>
                <p:cNvSpPr>
                  <a:spLocks/>
                </p:cNvSpPr>
                <p:nvPr/>
              </p:nvSpPr>
              <p:spPr bwMode="auto">
                <a:xfrm>
                  <a:off x="947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6" name="Freeform 620"/>
                <p:cNvSpPr>
                  <a:spLocks/>
                </p:cNvSpPr>
                <p:nvPr/>
              </p:nvSpPr>
              <p:spPr bwMode="auto">
                <a:xfrm>
                  <a:off x="947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7" name="Freeform 621"/>
                <p:cNvSpPr>
                  <a:spLocks/>
                </p:cNvSpPr>
                <p:nvPr/>
              </p:nvSpPr>
              <p:spPr bwMode="auto">
                <a:xfrm>
                  <a:off x="960" y="1970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8" name="Freeform 622"/>
                <p:cNvSpPr>
                  <a:spLocks/>
                </p:cNvSpPr>
                <p:nvPr/>
              </p:nvSpPr>
              <p:spPr bwMode="auto">
                <a:xfrm>
                  <a:off x="945" y="1984"/>
                  <a:ext cx="3" cy="4"/>
                </a:xfrm>
                <a:custGeom>
                  <a:avLst/>
                  <a:gdLst>
                    <a:gd name="T0" fmla="*/ 2 w 3"/>
                    <a:gd name="T1" fmla="*/ 3 h 4"/>
                    <a:gd name="T2" fmla="*/ 3 w 3"/>
                    <a:gd name="T3" fmla="*/ 4 h 4"/>
                    <a:gd name="T4" fmla="*/ 3 w 3"/>
                    <a:gd name="T5" fmla="*/ 4 h 4"/>
                    <a:gd name="T6" fmla="*/ 3 w 3"/>
                    <a:gd name="T7" fmla="*/ 4 h 4"/>
                    <a:gd name="T8" fmla="*/ 2 w 3"/>
                    <a:gd name="T9" fmla="*/ 4 h 4"/>
                    <a:gd name="T10" fmla="*/ 1 w 3"/>
                    <a:gd name="T11" fmla="*/ 2 h 4"/>
                    <a:gd name="T12" fmla="*/ 1 w 3"/>
                    <a:gd name="T13" fmla="*/ 2 h 4"/>
                    <a:gd name="T14" fmla="*/ 0 w 3"/>
                    <a:gd name="T15" fmla="*/ 1 h 4"/>
                    <a:gd name="T16" fmla="*/ 0 w 3"/>
                    <a:gd name="T17" fmla="*/ 1 h 4"/>
                    <a:gd name="T18" fmla="*/ 0 w 3"/>
                    <a:gd name="T19" fmla="*/ 0 h 4"/>
                    <a:gd name="T20" fmla="*/ 2 w 3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2" y="3"/>
                        <a:pt x="2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9" name="Freeform 623"/>
                <p:cNvSpPr>
                  <a:spLocks/>
                </p:cNvSpPr>
                <p:nvPr/>
              </p:nvSpPr>
              <p:spPr bwMode="auto">
                <a:xfrm>
                  <a:off x="957" y="1974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  <a:gd name="T10" fmla="*/ 0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0" name="Freeform 624"/>
                <p:cNvSpPr>
                  <a:spLocks/>
                </p:cNvSpPr>
                <p:nvPr/>
              </p:nvSpPr>
              <p:spPr bwMode="auto">
                <a:xfrm>
                  <a:off x="958" y="1974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1" name="Freeform 625"/>
                <p:cNvSpPr>
                  <a:spLocks/>
                </p:cNvSpPr>
                <p:nvPr/>
              </p:nvSpPr>
              <p:spPr bwMode="auto">
                <a:xfrm>
                  <a:off x="961" y="1974"/>
                  <a:ext cx="4" cy="5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3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2" name="Freeform 626"/>
                <p:cNvSpPr>
                  <a:spLocks/>
                </p:cNvSpPr>
                <p:nvPr/>
              </p:nvSpPr>
              <p:spPr bwMode="auto">
                <a:xfrm>
                  <a:off x="958" y="1970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4 h 7"/>
                    <a:gd name="T4" fmla="*/ 3 w 4"/>
                    <a:gd name="T5" fmla="*/ 7 h 7"/>
                    <a:gd name="T6" fmla="*/ 0 w 4"/>
                    <a:gd name="T7" fmla="*/ 4 h 7"/>
                    <a:gd name="T8" fmla="*/ 2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3" name="Freeform 627"/>
                <p:cNvSpPr>
                  <a:spLocks/>
                </p:cNvSpPr>
                <p:nvPr/>
              </p:nvSpPr>
              <p:spPr bwMode="auto">
                <a:xfrm>
                  <a:off x="961" y="197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4" name="Freeform 628"/>
                <p:cNvSpPr>
                  <a:spLocks/>
                </p:cNvSpPr>
                <p:nvPr/>
              </p:nvSpPr>
              <p:spPr bwMode="auto">
                <a:xfrm>
                  <a:off x="958" y="1987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3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5" name="Freeform 629"/>
                <p:cNvSpPr>
                  <a:spLocks/>
                </p:cNvSpPr>
                <p:nvPr/>
              </p:nvSpPr>
              <p:spPr bwMode="auto">
                <a:xfrm>
                  <a:off x="958" y="1987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6" name="Freeform 630"/>
                <p:cNvSpPr>
                  <a:spLocks/>
                </p:cNvSpPr>
                <p:nvPr/>
              </p:nvSpPr>
              <p:spPr bwMode="auto">
                <a:xfrm>
                  <a:off x="946" y="1992"/>
                  <a:ext cx="19" cy="6"/>
                </a:xfrm>
                <a:custGeom>
                  <a:avLst/>
                  <a:gdLst>
                    <a:gd name="T0" fmla="*/ 14 w 17"/>
                    <a:gd name="T1" fmla="*/ 0 h 5"/>
                    <a:gd name="T2" fmla="*/ 17 w 17"/>
                    <a:gd name="T3" fmla="*/ 3 h 5"/>
                    <a:gd name="T4" fmla="*/ 10 w 17"/>
                    <a:gd name="T5" fmla="*/ 5 h 5"/>
                    <a:gd name="T6" fmla="*/ 3 w 17"/>
                    <a:gd name="T7" fmla="*/ 3 h 5"/>
                    <a:gd name="T8" fmla="*/ 0 w 17"/>
                    <a:gd name="T9" fmla="*/ 0 h 5"/>
                    <a:gd name="T10" fmla="*/ 8 w 17"/>
                    <a:gd name="T11" fmla="*/ 2 h 5"/>
                    <a:gd name="T12" fmla="*/ 14 w 1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5">
                      <a:moveTo>
                        <a:pt x="14" y="0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3" y="5"/>
                        <a:pt x="10" y="5"/>
                      </a:cubicBezTo>
                      <a:cubicBezTo>
                        <a:pt x="7" y="5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2"/>
                        <a:pt x="4" y="2"/>
                        <a:pt x="8" y="2"/>
                      </a:cubicBezTo>
                      <a:cubicBezTo>
                        <a:pt x="10" y="2"/>
                        <a:pt x="12" y="2"/>
                        <a:pt x="14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7" name="Freeform 631"/>
                <p:cNvSpPr>
                  <a:spLocks/>
                </p:cNvSpPr>
                <p:nvPr/>
              </p:nvSpPr>
              <p:spPr bwMode="auto">
                <a:xfrm>
                  <a:off x="958" y="1990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8" name="Freeform 632"/>
                <p:cNvSpPr>
                  <a:spLocks/>
                </p:cNvSpPr>
                <p:nvPr/>
              </p:nvSpPr>
              <p:spPr bwMode="auto">
                <a:xfrm>
                  <a:off x="958" y="1987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3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9" name="Freeform 633"/>
                <p:cNvSpPr>
                  <a:spLocks/>
                </p:cNvSpPr>
                <p:nvPr/>
              </p:nvSpPr>
              <p:spPr bwMode="auto">
                <a:xfrm>
                  <a:off x="962" y="199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0" name="Freeform 634"/>
                <p:cNvSpPr>
                  <a:spLocks/>
                </p:cNvSpPr>
                <p:nvPr/>
              </p:nvSpPr>
              <p:spPr bwMode="auto">
                <a:xfrm>
                  <a:off x="966" y="1970"/>
                  <a:ext cx="9" cy="6"/>
                </a:xfrm>
                <a:custGeom>
                  <a:avLst/>
                  <a:gdLst>
                    <a:gd name="T0" fmla="*/ 5 w 7"/>
                    <a:gd name="T1" fmla="*/ 0 h 5"/>
                    <a:gd name="T2" fmla="*/ 7 w 7"/>
                    <a:gd name="T3" fmla="*/ 3 h 5"/>
                    <a:gd name="T4" fmla="*/ 7 w 7"/>
                    <a:gd name="T5" fmla="*/ 3 h 5"/>
                    <a:gd name="T6" fmla="*/ 3 w 7"/>
                    <a:gd name="T7" fmla="*/ 5 h 5"/>
                    <a:gd name="T8" fmla="*/ 0 w 7"/>
                    <a:gd name="T9" fmla="*/ 2 h 5"/>
                    <a:gd name="T10" fmla="*/ 4 w 7"/>
                    <a:gd name="T11" fmla="*/ 0 h 5"/>
                    <a:gd name="T12" fmla="*/ 5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5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1" name="Freeform 635"/>
                <p:cNvSpPr>
                  <a:spLocks/>
                </p:cNvSpPr>
                <p:nvPr/>
              </p:nvSpPr>
              <p:spPr bwMode="auto">
                <a:xfrm>
                  <a:off x="966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2" name="Freeform 636"/>
                <p:cNvSpPr>
                  <a:spLocks/>
                </p:cNvSpPr>
                <p:nvPr/>
              </p:nvSpPr>
              <p:spPr bwMode="auto">
                <a:xfrm>
                  <a:off x="965" y="1972"/>
                  <a:ext cx="5" cy="5"/>
                </a:xfrm>
                <a:custGeom>
                  <a:avLst/>
                  <a:gdLst>
                    <a:gd name="T0" fmla="*/ 1 w 5"/>
                    <a:gd name="T1" fmla="*/ 0 h 5"/>
                    <a:gd name="T2" fmla="*/ 5 w 5"/>
                    <a:gd name="T3" fmla="*/ 4 h 5"/>
                    <a:gd name="T4" fmla="*/ 4 w 5"/>
                    <a:gd name="T5" fmla="*/ 5 h 5"/>
                    <a:gd name="T6" fmla="*/ 0 w 5"/>
                    <a:gd name="T7" fmla="*/ 2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3" name="Freeform 637"/>
                <p:cNvSpPr>
                  <a:spLocks/>
                </p:cNvSpPr>
                <p:nvPr/>
              </p:nvSpPr>
              <p:spPr bwMode="auto">
                <a:xfrm>
                  <a:off x="965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4" name="Freeform 638"/>
                <p:cNvSpPr>
                  <a:spLocks/>
                </p:cNvSpPr>
                <p:nvPr/>
              </p:nvSpPr>
              <p:spPr bwMode="auto">
                <a:xfrm>
                  <a:off x="966" y="1970"/>
                  <a:ext cx="9" cy="6"/>
                </a:xfrm>
                <a:custGeom>
                  <a:avLst/>
                  <a:gdLst>
                    <a:gd name="T0" fmla="*/ 5 w 7"/>
                    <a:gd name="T1" fmla="*/ 0 h 5"/>
                    <a:gd name="T2" fmla="*/ 7 w 7"/>
                    <a:gd name="T3" fmla="*/ 3 h 5"/>
                    <a:gd name="T4" fmla="*/ 7 w 7"/>
                    <a:gd name="T5" fmla="*/ 3 h 5"/>
                    <a:gd name="T6" fmla="*/ 3 w 7"/>
                    <a:gd name="T7" fmla="*/ 5 h 5"/>
                    <a:gd name="T8" fmla="*/ 0 w 7"/>
                    <a:gd name="T9" fmla="*/ 2 h 5"/>
                    <a:gd name="T10" fmla="*/ 4 w 7"/>
                    <a:gd name="T11" fmla="*/ 0 h 5"/>
                    <a:gd name="T12" fmla="*/ 5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5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5" name="Freeform 639"/>
                <p:cNvSpPr>
                  <a:spLocks/>
                </p:cNvSpPr>
                <p:nvPr/>
              </p:nvSpPr>
              <p:spPr bwMode="auto">
                <a:xfrm>
                  <a:off x="972" y="1970"/>
                  <a:ext cx="5" cy="4"/>
                </a:xfrm>
                <a:custGeom>
                  <a:avLst/>
                  <a:gdLst>
                    <a:gd name="T0" fmla="*/ 1 w 4"/>
                    <a:gd name="T1" fmla="*/ 1 h 3"/>
                    <a:gd name="T2" fmla="*/ 4 w 4"/>
                    <a:gd name="T3" fmla="*/ 3 h 3"/>
                    <a:gd name="T4" fmla="*/ 2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6" name="Freeform 640"/>
                <p:cNvSpPr>
                  <a:spLocks/>
                </p:cNvSpPr>
                <p:nvPr/>
              </p:nvSpPr>
              <p:spPr bwMode="auto">
                <a:xfrm>
                  <a:off x="973" y="1971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7" name="Freeform 641"/>
                <p:cNvSpPr>
                  <a:spLocks/>
                </p:cNvSpPr>
                <p:nvPr/>
              </p:nvSpPr>
              <p:spPr bwMode="auto">
                <a:xfrm>
                  <a:off x="966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8" name="Freeform 642"/>
                <p:cNvSpPr>
                  <a:spLocks/>
                </p:cNvSpPr>
                <p:nvPr/>
              </p:nvSpPr>
              <p:spPr bwMode="auto">
                <a:xfrm>
                  <a:off x="970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9" name="Freeform 643"/>
                <p:cNvSpPr>
                  <a:spLocks/>
                </p:cNvSpPr>
                <p:nvPr/>
              </p:nvSpPr>
              <p:spPr bwMode="auto">
                <a:xfrm>
                  <a:off x="969" y="197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0" name="Freeform 644"/>
                <p:cNvSpPr>
                  <a:spLocks/>
                </p:cNvSpPr>
                <p:nvPr/>
              </p:nvSpPr>
              <p:spPr bwMode="auto">
                <a:xfrm>
                  <a:off x="966" y="1972"/>
                  <a:ext cx="4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1" name="Freeform 645"/>
                <p:cNvSpPr>
                  <a:spLocks/>
                </p:cNvSpPr>
                <p:nvPr/>
              </p:nvSpPr>
              <p:spPr bwMode="auto">
                <a:xfrm>
                  <a:off x="965" y="197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2" name="Freeform 646"/>
                <p:cNvSpPr>
                  <a:spLocks/>
                </p:cNvSpPr>
                <p:nvPr/>
              </p:nvSpPr>
              <p:spPr bwMode="auto">
                <a:xfrm>
                  <a:off x="969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3" name="Freeform 647"/>
                <p:cNvSpPr>
                  <a:spLocks/>
                </p:cNvSpPr>
                <p:nvPr/>
              </p:nvSpPr>
              <p:spPr bwMode="auto">
                <a:xfrm>
                  <a:off x="965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4" name="Freeform 648"/>
                <p:cNvSpPr>
                  <a:spLocks/>
                </p:cNvSpPr>
                <p:nvPr/>
              </p:nvSpPr>
              <p:spPr bwMode="auto">
                <a:xfrm>
                  <a:off x="965" y="1972"/>
                  <a:ext cx="4" cy="5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078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5" name="Freeform 649"/>
                <p:cNvSpPr>
                  <a:spLocks/>
                </p:cNvSpPr>
                <p:nvPr/>
              </p:nvSpPr>
              <p:spPr bwMode="auto">
                <a:xfrm>
                  <a:off x="969" y="197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6" name="Freeform 650"/>
                <p:cNvSpPr>
                  <a:spLocks/>
                </p:cNvSpPr>
                <p:nvPr/>
              </p:nvSpPr>
              <p:spPr bwMode="auto">
                <a:xfrm>
                  <a:off x="970" y="1974"/>
                  <a:ext cx="6" cy="5"/>
                </a:xfrm>
                <a:custGeom>
                  <a:avLst/>
                  <a:gdLst>
                    <a:gd name="T0" fmla="*/ 2 w 5"/>
                    <a:gd name="T1" fmla="*/ 0 h 5"/>
                    <a:gd name="T2" fmla="*/ 5 w 5"/>
                    <a:gd name="T3" fmla="*/ 3 h 5"/>
                    <a:gd name="T4" fmla="*/ 5 w 5"/>
                    <a:gd name="T5" fmla="*/ 3 h 5"/>
                    <a:gd name="T6" fmla="*/ 3 w 5"/>
                    <a:gd name="T7" fmla="*/ 5 h 5"/>
                    <a:gd name="T8" fmla="*/ 0 w 5"/>
                    <a:gd name="T9" fmla="*/ 2 h 5"/>
                    <a:gd name="T10" fmla="*/ 2 w 5"/>
                    <a:gd name="T11" fmla="*/ 0 h 5"/>
                    <a:gd name="T12" fmla="*/ 2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7" name="Freeform 651"/>
                <p:cNvSpPr>
                  <a:spLocks/>
                </p:cNvSpPr>
                <p:nvPr/>
              </p:nvSpPr>
              <p:spPr bwMode="auto">
                <a:xfrm>
                  <a:off x="970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4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8" name="Freeform 652"/>
                <p:cNvSpPr>
                  <a:spLocks/>
                </p:cNvSpPr>
                <p:nvPr/>
              </p:nvSpPr>
              <p:spPr bwMode="auto">
                <a:xfrm>
                  <a:off x="972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9" name="Freeform 653"/>
                <p:cNvSpPr>
                  <a:spLocks/>
                </p:cNvSpPr>
                <p:nvPr/>
              </p:nvSpPr>
              <p:spPr bwMode="auto">
                <a:xfrm>
                  <a:off x="972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0" name="Freeform 654"/>
                <p:cNvSpPr>
                  <a:spLocks/>
                </p:cNvSpPr>
                <p:nvPr/>
              </p:nvSpPr>
              <p:spPr bwMode="auto">
                <a:xfrm>
                  <a:off x="973" y="1971"/>
                  <a:ext cx="6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3 w 5"/>
                    <a:gd name="T5" fmla="*/ 2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1" name="Freeform 655"/>
                <p:cNvSpPr>
                  <a:spLocks/>
                </p:cNvSpPr>
                <p:nvPr/>
              </p:nvSpPr>
              <p:spPr bwMode="auto">
                <a:xfrm>
                  <a:off x="976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2" name="Freeform 656"/>
                <p:cNvSpPr>
                  <a:spLocks/>
                </p:cNvSpPr>
                <p:nvPr/>
              </p:nvSpPr>
              <p:spPr bwMode="auto">
                <a:xfrm>
                  <a:off x="976" y="1972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3" name="Freeform 657"/>
                <p:cNvSpPr>
                  <a:spLocks/>
                </p:cNvSpPr>
                <p:nvPr/>
              </p:nvSpPr>
              <p:spPr bwMode="auto">
                <a:xfrm>
                  <a:off x="977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4" name="Freeform 658"/>
                <p:cNvSpPr>
                  <a:spLocks/>
                </p:cNvSpPr>
                <p:nvPr/>
              </p:nvSpPr>
              <p:spPr bwMode="auto">
                <a:xfrm>
                  <a:off x="976" y="1971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5" name="Freeform 659"/>
                <p:cNvSpPr>
                  <a:spLocks/>
                </p:cNvSpPr>
                <p:nvPr/>
              </p:nvSpPr>
              <p:spPr bwMode="auto">
                <a:xfrm>
                  <a:off x="976" y="1971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4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6" name="Freeform 660"/>
                <p:cNvSpPr>
                  <a:spLocks/>
                </p:cNvSpPr>
                <p:nvPr/>
              </p:nvSpPr>
              <p:spPr bwMode="auto">
                <a:xfrm>
                  <a:off x="973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7" name="Freeform 661"/>
                <p:cNvSpPr>
                  <a:spLocks/>
                </p:cNvSpPr>
                <p:nvPr/>
              </p:nvSpPr>
              <p:spPr bwMode="auto">
                <a:xfrm>
                  <a:off x="975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8" name="Freeform 662"/>
                <p:cNvSpPr>
                  <a:spLocks/>
                </p:cNvSpPr>
                <p:nvPr/>
              </p:nvSpPr>
              <p:spPr bwMode="auto">
                <a:xfrm>
                  <a:off x="978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9" name="Freeform 663"/>
                <p:cNvSpPr>
                  <a:spLocks/>
                </p:cNvSpPr>
                <p:nvPr/>
              </p:nvSpPr>
              <p:spPr bwMode="auto">
                <a:xfrm>
                  <a:off x="976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0" name="Freeform 664"/>
                <p:cNvSpPr>
                  <a:spLocks/>
                </p:cNvSpPr>
                <p:nvPr/>
              </p:nvSpPr>
              <p:spPr bwMode="auto">
                <a:xfrm>
                  <a:off x="979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1" name="Freeform 665"/>
                <p:cNvSpPr>
                  <a:spLocks/>
                </p:cNvSpPr>
                <p:nvPr/>
              </p:nvSpPr>
              <p:spPr bwMode="auto">
                <a:xfrm>
                  <a:off x="976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2" name="Freeform 666"/>
                <p:cNvSpPr>
                  <a:spLocks/>
                </p:cNvSpPr>
                <p:nvPr/>
              </p:nvSpPr>
              <p:spPr bwMode="auto">
                <a:xfrm>
                  <a:off x="976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3" name="Freeform 667"/>
                <p:cNvSpPr>
                  <a:spLocks/>
                </p:cNvSpPr>
                <p:nvPr/>
              </p:nvSpPr>
              <p:spPr bwMode="auto">
                <a:xfrm>
                  <a:off x="976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668"/>
                <p:cNvSpPr>
                  <a:spLocks/>
                </p:cNvSpPr>
                <p:nvPr/>
              </p:nvSpPr>
              <p:spPr bwMode="auto">
                <a:xfrm>
                  <a:off x="977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669"/>
                <p:cNvSpPr>
                  <a:spLocks/>
                </p:cNvSpPr>
                <p:nvPr/>
              </p:nvSpPr>
              <p:spPr bwMode="auto">
                <a:xfrm>
                  <a:off x="968" y="1979"/>
                  <a:ext cx="10" cy="7"/>
                </a:xfrm>
                <a:custGeom>
                  <a:avLst/>
                  <a:gdLst>
                    <a:gd name="T0" fmla="*/ 6 w 9"/>
                    <a:gd name="T1" fmla="*/ 0 h 6"/>
                    <a:gd name="T2" fmla="*/ 9 w 9"/>
                    <a:gd name="T3" fmla="*/ 3 h 6"/>
                    <a:gd name="T4" fmla="*/ 5 w 9"/>
                    <a:gd name="T5" fmla="*/ 4 h 6"/>
                    <a:gd name="T6" fmla="*/ 3 w 9"/>
                    <a:gd name="T7" fmla="*/ 5 h 6"/>
                    <a:gd name="T8" fmla="*/ 3 w 9"/>
                    <a:gd name="T9" fmla="*/ 6 h 6"/>
                    <a:gd name="T10" fmla="*/ 0 w 9"/>
                    <a:gd name="T11" fmla="*/ 3 h 6"/>
                    <a:gd name="T12" fmla="*/ 0 w 9"/>
                    <a:gd name="T13" fmla="*/ 2 h 6"/>
                    <a:gd name="T14" fmla="*/ 3 w 9"/>
                    <a:gd name="T15" fmla="*/ 1 h 6"/>
                    <a:gd name="T16" fmla="*/ 6 w 9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6">
                      <a:moveTo>
                        <a:pt x="6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4"/>
                        <a:pt x="5" y="4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3" y="1"/>
                        <a:pt x="5" y="1"/>
                        <a:pt x="6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670"/>
                <p:cNvSpPr>
                  <a:spLocks/>
                </p:cNvSpPr>
                <p:nvPr/>
              </p:nvSpPr>
              <p:spPr bwMode="auto">
                <a:xfrm>
                  <a:off x="968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7" name="Freeform 671"/>
                <p:cNvSpPr>
                  <a:spLocks/>
                </p:cNvSpPr>
                <p:nvPr/>
              </p:nvSpPr>
              <p:spPr bwMode="auto">
                <a:xfrm>
                  <a:off x="968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672"/>
                <p:cNvSpPr>
                  <a:spLocks/>
                </p:cNvSpPr>
                <p:nvPr/>
              </p:nvSpPr>
              <p:spPr bwMode="auto">
                <a:xfrm>
                  <a:off x="968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673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674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1" name="Freeform 675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676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677"/>
                <p:cNvSpPr>
                  <a:spLocks/>
                </p:cNvSpPr>
                <p:nvPr/>
              </p:nvSpPr>
              <p:spPr bwMode="auto">
                <a:xfrm>
                  <a:off x="966" y="198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678"/>
                <p:cNvSpPr>
                  <a:spLocks/>
                </p:cNvSpPr>
                <p:nvPr/>
              </p:nvSpPr>
              <p:spPr bwMode="auto">
                <a:xfrm>
                  <a:off x="966" y="1986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679"/>
                <p:cNvSpPr>
                  <a:spLocks/>
                </p:cNvSpPr>
                <p:nvPr/>
              </p:nvSpPr>
              <p:spPr bwMode="auto">
                <a:xfrm>
                  <a:off x="966" y="198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680"/>
                <p:cNvSpPr>
                  <a:spLocks/>
                </p:cNvSpPr>
                <p:nvPr/>
              </p:nvSpPr>
              <p:spPr bwMode="auto">
                <a:xfrm>
                  <a:off x="966" y="1986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681"/>
                <p:cNvSpPr>
                  <a:spLocks/>
                </p:cNvSpPr>
                <p:nvPr/>
              </p:nvSpPr>
              <p:spPr bwMode="auto">
                <a:xfrm>
                  <a:off x="968" y="1979"/>
                  <a:ext cx="10" cy="7"/>
                </a:xfrm>
                <a:custGeom>
                  <a:avLst/>
                  <a:gdLst>
                    <a:gd name="T0" fmla="*/ 6 w 9"/>
                    <a:gd name="T1" fmla="*/ 0 h 6"/>
                    <a:gd name="T2" fmla="*/ 9 w 9"/>
                    <a:gd name="T3" fmla="*/ 3 h 6"/>
                    <a:gd name="T4" fmla="*/ 5 w 9"/>
                    <a:gd name="T5" fmla="*/ 4 h 6"/>
                    <a:gd name="T6" fmla="*/ 3 w 9"/>
                    <a:gd name="T7" fmla="*/ 5 h 6"/>
                    <a:gd name="T8" fmla="*/ 3 w 9"/>
                    <a:gd name="T9" fmla="*/ 6 h 6"/>
                    <a:gd name="T10" fmla="*/ 0 w 9"/>
                    <a:gd name="T11" fmla="*/ 3 h 6"/>
                    <a:gd name="T12" fmla="*/ 0 w 9"/>
                    <a:gd name="T13" fmla="*/ 2 h 6"/>
                    <a:gd name="T14" fmla="*/ 3 w 9"/>
                    <a:gd name="T15" fmla="*/ 1 h 6"/>
                    <a:gd name="T16" fmla="*/ 6 w 9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6">
                      <a:moveTo>
                        <a:pt x="6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4"/>
                        <a:pt x="5" y="4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3" y="1"/>
                        <a:pt x="5" y="1"/>
                        <a:pt x="6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682"/>
                <p:cNvSpPr>
                  <a:spLocks/>
                </p:cNvSpPr>
                <p:nvPr/>
              </p:nvSpPr>
              <p:spPr bwMode="auto">
                <a:xfrm>
                  <a:off x="966" y="1986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683"/>
                <p:cNvSpPr>
                  <a:spLocks/>
                </p:cNvSpPr>
                <p:nvPr/>
              </p:nvSpPr>
              <p:spPr bwMode="auto">
                <a:xfrm>
                  <a:off x="968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684"/>
                <p:cNvSpPr>
                  <a:spLocks/>
                </p:cNvSpPr>
                <p:nvPr/>
              </p:nvSpPr>
              <p:spPr bwMode="auto">
                <a:xfrm>
                  <a:off x="975" y="1979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0 h 4"/>
                    <a:gd name="T8" fmla="*/ 2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1" name="Freeform 685"/>
                <p:cNvSpPr>
                  <a:spLocks/>
                </p:cNvSpPr>
                <p:nvPr/>
              </p:nvSpPr>
              <p:spPr bwMode="auto">
                <a:xfrm>
                  <a:off x="977" y="197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2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686"/>
                <p:cNvSpPr>
                  <a:spLocks/>
                </p:cNvSpPr>
                <p:nvPr/>
              </p:nvSpPr>
              <p:spPr bwMode="auto">
                <a:xfrm>
                  <a:off x="968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687"/>
                <p:cNvSpPr>
                  <a:spLocks/>
                </p:cNvSpPr>
                <p:nvPr/>
              </p:nvSpPr>
              <p:spPr bwMode="auto">
                <a:xfrm>
                  <a:off x="96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688"/>
                <p:cNvSpPr>
                  <a:spLocks/>
                </p:cNvSpPr>
                <p:nvPr/>
              </p:nvSpPr>
              <p:spPr bwMode="auto">
                <a:xfrm>
                  <a:off x="968" y="1983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689"/>
                <p:cNvSpPr>
                  <a:spLocks/>
                </p:cNvSpPr>
                <p:nvPr/>
              </p:nvSpPr>
              <p:spPr bwMode="auto">
                <a:xfrm>
                  <a:off x="971" y="198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690"/>
                <p:cNvSpPr>
                  <a:spLocks/>
                </p:cNvSpPr>
                <p:nvPr/>
              </p:nvSpPr>
              <p:spPr bwMode="auto">
                <a:xfrm>
                  <a:off x="968" y="198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3 h 6"/>
                    <a:gd name="T4" fmla="*/ 7 w 7"/>
                    <a:gd name="T5" fmla="*/ 6 h 6"/>
                    <a:gd name="T6" fmla="*/ 3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691"/>
                <p:cNvSpPr>
                  <a:spLocks/>
                </p:cNvSpPr>
                <p:nvPr/>
              </p:nvSpPr>
              <p:spPr bwMode="auto">
                <a:xfrm>
                  <a:off x="971" y="1986"/>
                  <a:ext cx="4" cy="2"/>
                </a:xfrm>
                <a:custGeom>
                  <a:avLst/>
                  <a:gdLst>
                    <a:gd name="T0" fmla="*/ 0 w 4"/>
                    <a:gd name="T1" fmla="*/ 0 h 2"/>
                    <a:gd name="T2" fmla="*/ 4 w 4"/>
                    <a:gd name="T3" fmla="*/ 2 h 2"/>
                    <a:gd name="T4" fmla="*/ 2 w 4"/>
                    <a:gd name="T5" fmla="*/ 2 h 2"/>
                    <a:gd name="T6" fmla="*/ 0 w 4"/>
                    <a:gd name="T7" fmla="*/ 0 h 2"/>
                    <a:gd name="T8" fmla="*/ 0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692"/>
                <p:cNvSpPr>
                  <a:spLocks/>
                </p:cNvSpPr>
                <p:nvPr/>
              </p:nvSpPr>
              <p:spPr bwMode="auto">
                <a:xfrm>
                  <a:off x="977" y="197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693"/>
                <p:cNvSpPr>
                  <a:spLocks/>
                </p:cNvSpPr>
                <p:nvPr/>
              </p:nvSpPr>
              <p:spPr bwMode="auto">
                <a:xfrm>
                  <a:off x="971" y="1986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694"/>
                <p:cNvSpPr>
                  <a:spLocks/>
                </p:cNvSpPr>
                <p:nvPr/>
              </p:nvSpPr>
              <p:spPr bwMode="auto">
                <a:xfrm>
                  <a:off x="968" y="1983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695"/>
                <p:cNvSpPr>
                  <a:spLocks/>
                </p:cNvSpPr>
                <p:nvPr/>
              </p:nvSpPr>
              <p:spPr bwMode="auto">
                <a:xfrm>
                  <a:off x="971" y="1986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0 w 2"/>
                    <a:gd name="T7" fmla="*/ 0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696"/>
                <p:cNvSpPr>
                  <a:spLocks/>
                </p:cNvSpPr>
                <p:nvPr/>
              </p:nvSpPr>
              <p:spPr bwMode="auto">
                <a:xfrm>
                  <a:off x="968" y="1983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697"/>
                <p:cNvSpPr>
                  <a:spLocks/>
                </p:cNvSpPr>
                <p:nvPr/>
              </p:nvSpPr>
              <p:spPr bwMode="auto">
                <a:xfrm>
                  <a:off x="970" y="1986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6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698"/>
                <p:cNvSpPr>
                  <a:spLocks/>
                </p:cNvSpPr>
                <p:nvPr/>
              </p:nvSpPr>
              <p:spPr bwMode="auto">
                <a:xfrm>
                  <a:off x="968" y="1984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2 h 6"/>
                    <a:gd name="T4" fmla="*/ 5 w 5"/>
                    <a:gd name="T5" fmla="*/ 6 h 6"/>
                    <a:gd name="T6" fmla="*/ 2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5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699"/>
                <p:cNvSpPr>
                  <a:spLocks/>
                </p:cNvSpPr>
                <p:nvPr/>
              </p:nvSpPr>
              <p:spPr bwMode="auto">
                <a:xfrm>
                  <a:off x="970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700"/>
                <p:cNvSpPr>
                  <a:spLocks/>
                </p:cNvSpPr>
                <p:nvPr/>
              </p:nvSpPr>
              <p:spPr bwMode="auto">
                <a:xfrm>
                  <a:off x="970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701"/>
                <p:cNvSpPr>
                  <a:spLocks/>
                </p:cNvSpPr>
                <p:nvPr/>
              </p:nvSpPr>
              <p:spPr bwMode="auto">
                <a:xfrm>
                  <a:off x="979" y="197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702"/>
                <p:cNvSpPr>
                  <a:spLocks/>
                </p:cNvSpPr>
                <p:nvPr/>
              </p:nvSpPr>
              <p:spPr bwMode="auto">
                <a:xfrm>
                  <a:off x="979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703"/>
                <p:cNvSpPr>
                  <a:spLocks/>
                </p:cNvSpPr>
                <p:nvPr/>
              </p:nvSpPr>
              <p:spPr bwMode="auto">
                <a:xfrm>
                  <a:off x="979" y="1971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704"/>
                <p:cNvSpPr>
                  <a:spLocks/>
                </p:cNvSpPr>
                <p:nvPr/>
              </p:nvSpPr>
              <p:spPr bwMode="auto">
                <a:xfrm>
                  <a:off x="980" y="1972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705"/>
                <p:cNvSpPr>
                  <a:spLocks/>
                </p:cNvSpPr>
                <p:nvPr/>
              </p:nvSpPr>
              <p:spPr bwMode="auto">
                <a:xfrm>
                  <a:off x="979" y="1970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706"/>
                <p:cNvSpPr>
                  <a:spLocks/>
                </p:cNvSpPr>
                <p:nvPr/>
              </p:nvSpPr>
              <p:spPr bwMode="auto">
                <a:xfrm>
                  <a:off x="978" y="1970"/>
                  <a:ext cx="7" cy="7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4"/>
                        <a:pt x="5" y="5"/>
                        <a:pt x="6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707"/>
                <p:cNvSpPr>
                  <a:spLocks/>
                </p:cNvSpPr>
                <p:nvPr/>
              </p:nvSpPr>
              <p:spPr bwMode="auto">
                <a:xfrm>
                  <a:off x="979" y="1970"/>
                  <a:ext cx="6" cy="7"/>
                </a:xfrm>
                <a:custGeom>
                  <a:avLst/>
                  <a:gdLst>
                    <a:gd name="T0" fmla="*/ 2 w 6"/>
                    <a:gd name="T1" fmla="*/ 4 h 7"/>
                    <a:gd name="T2" fmla="*/ 6 w 6"/>
                    <a:gd name="T3" fmla="*/ 7 h 7"/>
                    <a:gd name="T4" fmla="*/ 2 w 6"/>
                    <a:gd name="T5" fmla="*/ 4 h 7"/>
                    <a:gd name="T6" fmla="*/ 0 w 6"/>
                    <a:gd name="T7" fmla="*/ 0 h 7"/>
                    <a:gd name="T8" fmla="*/ 2 w 6"/>
                    <a:gd name="T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2" y="4"/>
                      </a:move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708"/>
                <p:cNvSpPr>
                  <a:spLocks/>
                </p:cNvSpPr>
                <p:nvPr/>
              </p:nvSpPr>
              <p:spPr bwMode="auto">
                <a:xfrm>
                  <a:off x="981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709"/>
                <p:cNvSpPr>
                  <a:spLocks/>
                </p:cNvSpPr>
                <p:nvPr/>
              </p:nvSpPr>
              <p:spPr bwMode="auto">
                <a:xfrm>
                  <a:off x="979" y="1970"/>
                  <a:ext cx="4" cy="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2 w 3"/>
                    <a:gd name="T5" fmla="*/ 3 h 4"/>
                    <a:gd name="T6" fmla="*/ 3 w 3"/>
                    <a:gd name="T7" fmla="*/ 4 h 4"/>
                    <a:gd name="T8" fmla="*/ 3 w 3"/>
                    <a:gd name="T9" fmla="*/ 4 h 4"/>
                    <a:gd name="T10" fmla="*/ 0 w 3"/>
                    <a:gd name="T11" fmla="*/ 1 h 4"/>
                    <a:gd name="T12" fmla="*/ 0 w 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710"/>
                <p:cNvSpPr>
                  <a:spLocks/>
                </p:cNvSpPr>
                <p:nvPr/>
              </p:nvSpPr>
              <p:spPr bwMode="auto">
                <a:xfrm>
                  <a:off x="968" y="19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711"/>
                <p:cNvSpPr>
                  <a:spLocks/>
                </p:cNvSpPr>
                <p:nvPr/>
              </p:nvSpPr>
              <p:spPr bwMode="auto">
                <a:xfrm>
                  <a:off x="968" y="1988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3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A97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712"/>
                <p:cNvSpPr>
                  <a:spLocks/>
                </p:cNvSpPr>
                <p:nvPr/>
              </p:nvSpPr>
              <p:spPr bwMode="auto">
                <a:xfrm>
                  <a:off x="968" y="1988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713"/>
                <p:cNvSpPr>
                  <a:spLocks/>
                </p:cNvSpPr>
                <p:nvPr/>
              </p:nvSpPr>
              <p:spPr bwMode="auto">
                <a:xfrm>
                  <a:off x="970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714"/>
                <p:cNvSpPr>
                  <a:spLocks/>
                </p:cNvSpPr>
                <p:nvPr/>
              </p:nvSpPr>
              <p:spPr bwMode="auto">
                <a:xfrm>
                  <a:off x="970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715"/>
                <p:cNvSpPr>
                  <a:spLocks/>
                </p:cNvSpPr>
                <p:nvPr/>
              </p:nvSpPr>
              <p:spPr bwMode="auto">
                <a:xfrm>
                  <a:off x="966" y="1984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716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1 w 3"/>
                    <a:gd name="T3" fmla="*/ 0 h 3"/>
                    <a:gd name="T4" fmla="*/ 3 w 3"/>
                    <a:gd name="T5" fmla="*/ 2 h 3"/>
                    <a:gd name="T6" fmla="*/ 3 w 3"/>
                    <a:gd name="T7" fmla="*/ 3 h 3"/>
                    <a:gd name="T8" fmla="*/ 3 w 3"/>
                    <a:gd name="T9" fmla="*/ 3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717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718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719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720"/>
                <p:cNvSpPr>
                  <a:spLocks/>
                </p:cNvSpPr>
                <p:nvPr/>
              </p:nvSpPr>
              <p:spPr bwMode="auto">
                <a:xfrm>
                  <a:off x="971" y="1984"/>
                  <a:ext cx="6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3 w 5"/>
                    <a:gd name="T5" fmla="*/ 4 h 4"/>
                    <a:gd name="T6" fmla="*/ 0 w 5"/>
                    <a:gd name="T7" fmla="*/ 1 h 4"/>
                    <a:gd name="T8" fmla="*/ 2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721"/>
                <p:cNvSpPr>
                  <a:spLocks/>
                </p:cNvSpPr>
                <p:nvPr/>
              </p:nvSpPr>
              <p:spPr bwMode="auto">
                <a:xfrm>
                  <a:off x="966" y="1985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722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723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724"/>
                <p:cNvSpPr>
                  <a:spLocks/>
                </p:cNvSpPr>
                <p:nvPr/>
              </p:nvSpPr>
              <p:spPr bwMode="auto">
                <a:xfrm>
                  <a:off x="966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3 h 3"/>
                    <a:gd name="T12" fmla="*/ 0 w 3"/>
                    <a:gd name="T13" fmla="*/ 1 h 3"/>
                    <a:gd name="T14" fmla="*/ 0 w 3"/>
                    <a:gd name="T15" fmla="*/ 1 h 3"/>
                    <a:gd name="T16" fmla="*/ 0 w 3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725"/>
                <p:cNvSpPr>
                  <a:spLocks/>
                </p:cNvSpPr>
                <p:nvPr/>
              </p:nvSpPr>
              <p:spPr bwMode="auto">
                <a:xfrm>
                  <a:off x="975" y="1979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4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726"/>
                <p:cNvSpPr>
                  <a:spLocks/>
                </p:cNvSpPr>
                <p:nvPr/>
              </p:nvSpPr>
              <p:spPr bwMode="auto">
                <a:xfrm>
                  <a:off x="977" y="198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727"/>
                <p:cNvSpPr>
                  <a:spLocks/>
                </p:cNvSpPr>
                <p:nvPr/>
              </p:nvSpPr>
              <p:spPr bwMode="auto">
                <a:xfrm>
                  <a:off x="975" y="1979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1 h 3"/>
                    <a:gd name="T4" fmla="*/ 2 w 2"/>
                    <a:gd name="T5" fmla="*/ 3 h 3"/>
                    <a:gd name="T6" fmla="*/ 0 w 2"/>
                    <a:gd name="T7" fmla="*/ 0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728"/>
                <p:cNvSpPr>
                  <a:spLocks/>
                </p:cNvSpPr>
                <p:nvPr/>
              </p:nvSpPr>
              <p:spPr bwMode="auto">
                <a:xfrm>
                  <a:off x="968" y="1987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2 w 4"/>
                    <a:gd name="T3" fmla="*/ 4 h 5"/>
                    <a:gd name="T4" fmla="*/ 4 w 4"/>
                    <a:gd name="T5" fmla="*/ 5 h 5"/>
                    <a:gd name="T6" fmla="*/ 1 w 4"/>
                    <a:gd name="T7" fmla="*/ 3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5" name="Freeform 729"/>
                <p:cNvSpPr>
                  <a:spLocks/>
                </p:cNvSpPr>
                <p:nvPr/>
              </p:nvSpPr>
              <p:spPr bwMode="auto">
                <a:xfrm>
                  <a:off x="969" y="1988"/>
                  <a:ext cx="3" cy="4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730"/>
                <p:cNvSpPr>
                  <a:spLocks/>
                </p:cNvSpPr>
                <p:nvPr/>
              </p:nvSpPr>
              <p:spPr bwMode="auto">
                <a:xfrm>
                  <a:off x="970" y="1987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731"/>
                <p:cNvSpPr>
                  <a:spLocks/>
                </p:cNvSpPr>
                <p:nvPr/>
              </p:nvSpPr>
              <p:spPr bwMode="auto">
                <a:xfrm>
                  <a:off x="980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732"/>
                <p:cNvSpPr>
                  <a:spLocks/>
                </p:cNvSpPr>
                <p:nvPr/>
              </p:nvSpPr>
              <p:spPr bwMode="auto">
                <a:xfrm>
                  <a:off x="980" y="1972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733"/>
                <p:cNvSpPr>
                  <a:spLocks/>
                </p:cNvSpPr>
                <p:nvPr/>
              </p:nvSpPr>
              <p:spPr bwMode="auto">
                <a:xfrm>
                  <a:off x="979" y="1971"/>
                  <a:ext cx="4" cy="5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1 h 4"/>
                    <a:gd name="T4" fmla="*/ 1 w 3"/>
                    <a:gd name="T5" fmla="*/ 1 h 4"/>
                    <a:gd name="T6" fmla="*/ 1 w 3"/>
                    <a:gd name="T7" fmla="*/ 1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  <a:gd name="T14" fmla="*/ 0 w 3"/>
                    <a:gd name="T15" fmla="*/ 0 h 4"/>
                    <a:gd name="T16" fmla="*/ 0 w 3"/>
                    <a:gd name="T17" fmla="*/ 0 h 4"/>
                    <a:gd name="T18" fmla="*/ 3 w 3"/>
                    <a:gd name="T19" fmla="*/ 3 h 4"/>
                    <a:gd name="T20" fmla="*/ 3 w 3"/>
                    <a:gd name="T21" fmla="*/ 3 h 4"/>
                    <a:gd name="T22" fmla="*/ 3 w 3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734"/>
                <p:cNvSpPr>
                  <a:spLocks/>
                </p:cNvSpPr>
                <p:nvPr/>
              </p:nvSpPr>
              <p:spPr bwMode="auto">
                <a:xfrm>
                  <a:off x="97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735"/>
                <p:cNvSpPr>
                  <a:spLocks/>
                </p:cNvSpPr>
                <p:nvPr/>
              </p:nvSpPr>
              <p:spPr bwMode="auto">
                <a:xfrm>
                  <a:off x="97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736"/>
                <p:cNvSpPr>
                  <a:spLocks/>
                </p:cNvSpPr>
                <p:nvPr/>
              </p:nvSpPr>
              <p:spPr bwMode="auto">
                <a:xfrm>
                  <a:off x="973" y="1984"/>
                  <a:ext cx="6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2 h 3"/>
                    <a:gd name="T4" fmla="*/ 5 w 5"/>
                    <a:gd name="T5" fmla="*/ 2 h 3"/>
                    <a:gd name="T6" fmla="*/ 3 w 5"/>
                    <a:gd name="T7" fmla="*/ 3 h 3"/>
                    <a:gd name="T8" fmla="*/ 0 w 5"/>
                    <a:gd name="T9" fmla="*/ 0 h 3"/>
                    <a:gd name="T10" fmla="*/ 2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3" name="Freeform 737"/>
                <p:cNvSpPr>
                  <a:spLocks/>
                </p:cNvSpPr>
                <p:nvPr/>
              </p:nvSpPr>
              <p:spPr bwMode="auto">
                <a:xfrm>
                  <a:off x="97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738"/>
                <p:cNvSpPr>
                  <a:spLocks/>
                </p:cNvSpPr>
                <p:nvPr/>
              </p:nvSpPr>
              <p:spPr bwMode="auto">
                <a:xfrm>
                  <a:off x="97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739"/>
                <p:cNvSpPr>
                  <a:spLocks/>
                </p:cNvSpPr>
                <p:nvPr/>
              </p:nvSpPr>
              <p:spPr bwMode="auto">
                <a:xfrm>
                  <a:off x="976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740"/>
                <p:cNvSpPr>
                  <a:spLocks/>
                </p:cNvSpPr>
                <p:nvPr/>
              </p:nvSpPr>
              <p:spPr bwMode="auto">
                <a:xfrm>
                  <a:off x="966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2 w 3"/>
                    <a:gd name="T9" fmla="*/ 3 h 3"/>
                    <a:gd name="T10" fmla="*/ 1 w 3"/>
                    <a:gd name="T11" fmla="*/ 1 h 3"/>
                    <a:gd name="T12" fmla="*/ 0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741"/>
                <p:cNvSpPr>
                  <a:spLocks/>
                </p:cNvSpPr>
                <p:nvPr/>
              </p:nvSpPr>
              <p:spPr bwMode="auto">
                <a:xfrm>
                  <a:off x="969" y="1990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742"/>
                <p:cNvSpPr>
                  <a:spLocks/>
                </p:cNvSpPr>
                <p:nvPr/>
              </p:nvSpPr>
              <p:spPr bwMode="auto">
                <a:xfrm>
                  <a:off x="970" y="198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743"/>
                <p:cNvSpPr>
                  <a:spLocks/>
                </p:cNvSpPr>
                <p:nvPr/>
              </p:nvSpPr>
              <p:spPr bwMode="auto">
                <a:xfrm>
                  <a:off x="977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744"/>
                <p:cNvSpPr>
                  <a:spLocks/>
                </p:cNvSpPr>
                <p:nvPr/>
              </p:nvSpPr>
              <p:spPr bwMode="auto">
                <a:xfrm>
                  <a:off x="976" y="1983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745"/>
                <p:cNvSpPr>
                  <a:spLocks/>
                </p:cNvSpPr>
                <p:nvPr/>
              </p:nvSpPr>
              <p:spPr bwMode="auto">
                <a:xfrm>
                  <a:off x="968" y="1979"/>
                  <a:ext cx="9" cy="6"/>
                </a:xfrm>
                <a:custGeom>
                  <a:avLst/>
                  <a:gdLst>
                    <a:gd name="T0" fmla="*/ 7 w 8"/>
                    <a:gd name="T1" fmla="*/ 4 h 5"/>
                    <a:gd name="T2" fmla="*/ 7 w 8"/>
                    <a:gd name="T3" fmla="*/ 4 h 5"/>
                    <a:gd name="T4" fmla="*/ 5 w 8"/>
                    <a:gd name="T5" fmla="*/ 4 h 5"/>
                    <a:gd name="T6" fmla="*/ 3 w 8"/>
                    <a:gd name="T7" fmla="*/ 5 h 5"/>
                    <a:gd name="T8" fmla="*/ 0 w 8"/>
                    <a:gd name="T9" fmla="*/ 2 h 5"/>
                    <a:gd name="T10" fmla="*/ 3 w 8"/>
                    <a:gd name="T11" fmla="*/ 1 h 5"/>
                    <a:gd name="T12" fmla="*/ 6 w 8"/>
                    <a:gd name="T13" fmla="*/ 0 h 5"/>
                    <a:gd name="T14" fmla="*/ 8 w 8"/>
                    <a:gd name="T15" fmla="*/ 2 h 5"/>
                    <a:gd name="T16" fmla="*/ 8 w 8"/>
                    <a:gd name="T17" fmla="*/ 3 h 5"/>
                    <a:gd name="T18" fmla="*/ 7 w 8"/>
                    <a:gd name="T19" fmla="*/ 3 h 5"/>
                    <a:gd name="T20" fmla="*/ 7 w 8"/>
                    <a:gd name="T21" fmla="*/ 3 h 5"/>
                    <a:gd name="T22" fmla="*/ 7 w 8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5">
                      <a:moveTo>
                        <a:pt x="7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3" y="1"/>
                        <a:pt x="5" y="1"/>
                        <a:pt x="6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2" name="Freeform 746"/>
                <p:cNvSpPr>
                  <a:spLocks/>
                </p:cNvSpPr>
                <p:nvPr/>
              </p:nvSpPr>
              <p:spPr bwMode="auto">
                <a:xfrm>
                  <a:off x="980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747"/>
                <p:cNvSpPr>
                  <a:spLocks/>
                </p:cNvSpPr>
                <p:nvPr/>
              </p:nvSpPr>
              <p:spPr bwMode="auto">
                <a:xfrm>
                  <a:off x="980" y="1974"/>
                  <a:ext cx="4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5 h 5"/>
                    <a:gd name="T8" fmla="*/ 0 w 3"/>
                    <a:gd name="T9" fmla="*/ 2 h 5"/>
                    <a:gd name="T10" fmla="*/ 0 w 3"/>
                    <a:gd name="T11" fmla="*/ 0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748"/>
                <p:cNvSpPr>
                  <a:spLocks/>
                </p:cNvSpPr>
                <p:nvPr/>
              </p:nvSpPr>
              <p:spPr bwMode="auto">
                <a:xfrm>
                  <a:off x="980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749"/>
                <p:cNvSpPr>
                  <a:spLocks/>
                </p:cNvSpPr>
                <p:nvPr/>
              </p:nvSpPr>
              <p:spPr bwMode="auto">
                <a:xfrm>
                  <a:off x="980" y="1976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4 w 4"/>
                    <a:gd name="T3" fmla="*/ 3 h 9"/>
                    <a:gd name="T4" fmla="*/ 4 w 4"/>
                    <a:gd name="T5" fmla="*/ 9 h 9"/>
                    <a:gd name="T6" fmla="*/ 0 w 4"/>
                    <a:gd name="T7" fmla="*/ 6 h 9"/>
                    <a:gd name="T8" fmla="*/ 0 w 4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6" name="Freeform 750"/>
                <p:cNvSpPr>
                  <a:spLocks/>
                </p:cNvSpPr>
                <p:nvPr/>
              </p:nvSpPr>
              <p:spPr bwMode="auto">
                <a:xfrm>
                  <a:off x="980" y="1976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3 h 7"/>
                    <a:gd name="T4" fmla="*/ 6 w 6"/>
                    <a:gd name="T5" fmla="*/ 7 h 7"/>
                    <a:gd name="T6" fmla="*/ 4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7" name="Freeform 751"/>
                <p:cNvSpPr>
                  <a:spLocks/>
                </p:cNvSpPr>
                <p:nvPr/>
              </p:nvSpPr>
              <p:spPr bwMode="auto">
                <a:xfrm>
                  <a:off x="980" y="1974"/>
                  <a:ext cx="4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5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2 h 5"/>
                    <a:gd name="T10" fmla="*/ 0 w 3"/>
                    <a:gd name="T11" fmla="*/ 1 h 5"/>
                    <a:gd name="T12" fmla="*/ 0 w 3"/>
                    <a:gd name="T13" fmla="*/ 1 h 5"/>
                    <a:gd name="T14" fmla="*/ 0 w 3"/>
                    <a:gd name="T15" fmla="*/ 1 h 5"/>
                    <a:gd name="T16" fmla="*/ 0 w 3"/>
                    <a:gd name="T17" fmla="*/ 0 h 5"/>
                    <a:gd name="T18" fmla="*/ 3 w 3"/>
                    <a:gd name="T19" fmla="*/ 3 h 5"/>
                    <a:gd name="T20" fmla="*/ 3 w 3"/>
                    <a:gd name="T21" fmla="*/ 4 h 5"/>
                    <a:gd name="T22" fmla="*/ 3 w 3"/>
                    <a:gd name="T23" fmla="*/ 4 h 5"/>
                    <a:gd name="T24" fmla="*/ 3 w 3"/>
                    <a:gd name="T25" fmla="*/ 4 h 5"/>
                    <a:gd name="T26" fmla="*/ 3 w 3"/>
                    <a:gd name="T27" fmla="*/ 4 h 5"/>
                    <a:gd name="T28" fmla="*/ 3 w 3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8" name="Freeform 752"/>
                <p:cNvSpPr>
                  <a:spLocks/>
                </p:cNvSpPr>
                <p:nvPr/>
              </p:nvSpPr>
              <p:spPr bwMode="auto">
                <a:xfrm>
                  <a:off x="964" y="1988"/>
                  <a:ext cx="15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7 w 13"/>
                    <a:gd name="T5" fmla="*/ 5 h 5"/>
                    <a:gd name="T6" fmla="*/ 3 w 13"/>
                    <a:gd name="T7" fmla="*/ 4 h 5"/>
                    <a:gd name="T8" fmla="*/ 0 w 13"/>
                    <a:gd name="T9" fmla="*/ 1 h 5"/>
                    <a:gd name="T10" fmla="*/ 4 w 13"/>
                    <a:gd name="T11" fmla="*/ 3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4"/>
                        <a:pt x="9" y="5"/>
                        <a:pt x="7" y="5"/>
                      </a:cubicBezTo>
                      <a:cubicBezTo>
                        <a:pt x="6" y="5"/>
                        <a:pt x="4" y="5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3" y="3"/>
                        <a:pt x="4" y="3"/>
                      </a:cubicBezTo>
                      <a:cubicBezTo>
                        <a:pt x="7" y="3"/>
                        <a:pt x="9" y="2"/>
                        <a:pt x="1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753"/>
                <p:cNvSpPr>
                  <a:spLocks/>
                </p:cNvSpPr>
                <p:nvPr/>
              </p:nvSpPr>
              <p:spPr bwMode="auto">
                <a:xfrm>
                  <a:off x="976" y="1988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754"/>
                <p:cNvSpPr>
                  <a:spLocks/>
                </p:cNvSpPr>
                <p:nvPr/>
              </p:nvSpPr>
              <p:spPr bwMode="auto">
                <a:xfrm>
                  <a:off x="976" y="1988"/>
                  <a:ext cx="4" cy="4"/>
                </a:xfrm>
                <a:custGeom>
                  <a:avLst/>
                  <a:gdLst>
                    <a:gd name="T0" fmla="*/ 1 w 4"/>
                    <a:gd name="T1" fmla="*/ 2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0 h 4"/>
                    <a:gd name="T8" fmla="*/ 1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2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755"/>
                <p:cNvSpPr>
                  <a:spLocks/>
                </p:cNvSpPr>
                <p:nvPr/>
              </p:nvSpPr>
              <p:spPr bwMode="auto">
                <a:xfrm>
                  <a:off x="97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756"/>
                <p:cNvSpPr>
                  <a:spLocks/>
                </p:cNvSpPr>
                <p:nvPr/>
              </p:nvSpPr>
              <p:spPr bwMode="auto">
                <a:xfrm>
                  <a:off x="97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757"/>
                <p:cNvSpPr>
                  <a:spLocks/>
                </p:cNvSpPr>
                <p:nvPr/>
              </p:nvSpPr>
              <p:spPr bwMode="auto">
                <a:xfrm>
                  <a:off x="980" y="1985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758"/>
                <p:cNvSpPr>
                  <a:spLocks/>
                </p:cNvSpPr>
                <p:nvPr/>
              </p:nvSpPr>
              <p:spPr bwMode="auto">
                <a:xfrm>
                  <a:off x="980" y="198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759"/>
                <p:cNvSpPr>
                  <a:spLocks/>
                </p:cNvSpPr>
                <p:nvPr/>
              </p:nvSpPr>
              <p:spPr bwMode="auto">
                <a:xfrm>
                  <a:off x="980" y="1987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760"/>
                <p:cNvSpPr>
                  <a:spLocks/>
                </p:cNvSpPr>
                <p:nvPr/>
              </p:nvSpPr>
              <p:spPr bwMode="auto">
                <a:xfrm>
                  <a:off x="980" y="1985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761"/>
                <p:cNvSpPr>
                  <a:spLocks/>
                </p:cNvSpPr>
                <p:nvPr/>
              </p:nvSpPr>
              <p:spPr bwMode="auto">
                <a:xfrm>
                  <a:off x="977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762"/>
                <p:cNvSpPr>
                  <a:spLocks/>
                </p:cNvSpPr>
                <p:nvPr/>
              </p:nvSpPr>
              <p:spPr bwMode="auto">
                <a:xfrm>
                  <a:off x="977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763"/>
                <p:cNvSpPr>
                  <a:spLocks/>
                </p:cNvSpPr>
                <p:nvPr/>
              </p:nvSpPr>
              <p:spPr bwMode="auto">
                <a:xfrm>
                  <a:off x="9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0" name="Freeform 764"/>
                <p:cNvSpPr>
                  <a:spLocks/>
                </p:cNvSpPr>
                <p:nvPr/>
              </p:nvSpPr>
              <p:spPr bwMode="auto">
                <a:xfrm>
                  <a:off x="9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1" name="Freeform 765"/>
                <p:cNvSpPr>
                  <a:spLocks/>
                </p:cNvSpPr>
                <p:nvPr/>
              </p:nvSpPr>
              <p:spPr bwMode="auto">
                <a:xfrm>
                  <a:off x="9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2" name="Freeform 766"/>
                <p:cNvSpPr>
                  <a:spLocks/>
                </p:cNvSpPr>
                <p:nvPr/>
              </p:nvSpPr>
              <p:spPr bwMode="auto">
                <a:xfrm>
                  <a:off x="9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3" name="Freeform 767"/>
                <p:cNvSpPr>
                  <a:spLocks/>
                </p:cNvSpPr>
                <p:nvPr/>
              </p:nvSpPr>
              <p:spPr bwMode="auto">
                <a:xfrm>
                  <a:off x="980" y="1985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4" name="Freeform 768"/>
                <p:cNvSpPr>
                  <a:spLocks/>
                </p:cNvSpPr>
                <p:nvPr/>
              </p:nvSpPr>
              <p:spPr bwMode="auto">
                <a:xfrm>
                  <a:off x="980" y="1988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5" name="Freeform 769"/>
                <p:cNvSpPr>
                  <a:spLocks/>
                </p:cNvSpPr>
                <p:nvPr/>
              </p:nvSpPr>
              <p:spPr bwMode="auto">
                <a:xfrm>
                  <a:off x="980" y="198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1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6" name="Freeform 770"/>
                <p:cNvSpPr>
                  <a:spLocks/>
                </p:cNvSpPr>
                <p:nvPr/>
              </p:nvSpPr>
              <p:spPr bwMode="auto">
                <a:xfrm>
                  <a:off x="980" y="1988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7" name="Freeform 771"/>
                <p:cNvSpPr>
                  <a:spLocks/>
                </p:cNvSpPr>
                <p:nvPr/>
              </p:nvSpPr>
              <p:spPr bwMode="auto">
                <a:xfrm>
                  <a:off x="980" y="1990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8" name="Freeform 772"/>
                <p:cNvSpPr>
                  <a:spLocks/>
                </p:cNvSpPr>
                <p:nvPr/>
              </p:nvSpPr>
              <p:spPr bwMode="auto">
                <a:xfrm>
                  <a:off x="980" y="198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1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9" name="Freeform 773"/>
                <p:cNvSpPr>
                  <a:spLocks/>
                </p:cNvSpPr>
                <p:nvPr/>
              </p:nvSpPr>
              <p:spPr bwMode="auto">
                <a:xfrm>
                  <a:off x="981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0" name="Freeform 774"/>
                <p:cNvSpPr>
                  <a:spLocks/>
                </p:cNvSpPr>
                <p:nvPr/>
              </p:nvSpPr>
              <p:spPr bwMode="auto">
                <a:xfrm>
                  <a:off x="981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1" name="Freeform 775"/>
                <p:cNvSpPr>
                  <a:spLocks/>
                </p:cNvSpPr>
                <p:nvPr/>
              </p:nvSpPr>
              <p:spPr bwMode="auto">
                <a:xfrm>
                  <a:off x="981" y="1990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2" name="Freeform 776"/>
                <p:cNvSpPr>
                  <a:spLocks/>
                </p:cNvSpPr>
                <p:nvPr/>
              </p:nvSpPr>
              <p:spPr bwMode="auto">
                <a:xfrm>
                  <a:off x="977" y="1990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3" name="Freeform 777"/>
                <p:cNvSpPr>
                  <a:spLocks/>
                </p:cNvSpPr>
                <p:nvPr/>
              </p:nvSpPr>
              <p:spPr bwMode="auto">
                <a:xfrm>
                  <a:off x="978" y="1990"/>
                  <a:ext cx="5" cy="4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4 w 4"/>
                    <a:gd name="T5" fmla="*/ 4 h 4"/>
                    <a:gd name="T6" fmla="*/ 2 w 4"/>
                    <a:gd name="T7" fmla="*/ 3 h 4"/>
                    <a:gd name="T8" fmla="*/ 0 w 4"/>
                    <a:gd name="T9" fmla="*/ 0 h 4"/>
                    <a:gd name="T10" fmla="*/ 1 w 4"/>
                    <a:gd name="T11" fmla="*/ 1 h 4"/>
                    <a:gd name="T12" fmla="*/ 1 w 4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4" name="Freeform 778"/>
                <p:cNvSpPr>
                  <a:spLocks/>
                </p:cNvSpPr>
                <p:nvPr/>
              </p:nvSpPr>
              <p:spPr bwMode="auto">
                <a:xfrm>
                  <a:off x="979" y="199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5" name="Freeform 779"/>
                <p:cNvSpPr>
                  <a:spLocks/>
                </p:cNvSpPr>
                <p:nvPr/>
              </p:nvSpPr>
              <p:spPr bwMode="auto">
                <a:xfrm>
                  <a:off x="979" y="1991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6" name="Freeform 780"/>
                <p:cNvSpPr>
                  <a:spLocks/>
                </p:cNvSpPr>
                <p:nvPr/>
              </p:nvSpPr>
              <p:spPr bwMode="auto">
                <a:xfrm>
                  <a:off x="976" y="1992"/>
                  <a:ext cx="7" cy="6"/>
                </a:xfrm>
                <a:custGeom>
                  <a:avLst/>
                  <a:gdLst>
                    <a:gd name="T0" fmla="*/ 3 w 6"/>
                    <a:gd name="T1" fmla="*/ 0 h 5"/>
                    <a:gd name="T2" fmla="*/ 6 w 6"/>
                    <a:gd name="T3" fmla="*/ 3 h 5"/>
                    <a:gd name="T4" fmla="*/ 3 w 6"/>
                    <a:gd name="T5" fmla="*/ 5 h 5"/>
                    <a:gd name="T6" fmla="*/ 3 w 6"/>
                    <a:gd name="T7" fmla="*/ 5 h 5"/>
                    <a:gd name="T8" fmla="*/ 0 w 6"/>
                    <a:gd name="T9" fmla="*/ 2 h 5"/>
                    <a:gd name="T10" fmla="*/ 0 w 6"/>
                    <a:gd name="T11" fmla="*/ 2 h 5"/>
                    <a:gd name="T12" fmla="*/ 3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7" name="Freeform 781"/>
                <p:cNvSpPr>
                  <a:spLocks/>
                </p:cNvSpPr>
                <p:nvPr/>
              </p:nvSpPr>
              <p:spPr bwMode="auto">
                <a:xfrm>
                  <a:off x="977" y="199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8" name="Freeform 782"/>
                <p:cNvSpPr>
                  <a:spLocks/>
                </p:cNvSpPr>
                <p:nvPr/>
              </p:nvSpPr>
              <p:spPr bwMode="auto">
                <a:xfrm>
                  <a:off x="977" y="1990"/>
                  <a:ext cx="6" cy="4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3 w 5"/>
                    <a:gd name="T5" fmla="*/ 3 h 4"/>
                    <a:gd name="T6" fmla="*/ 0 w 5"/>
                    <a:gd name="T7" fmla="*/ 0 h 4"/>
                    <a:gd name="T8" fmla="*/ 1 w 5"/>
                    <a:gd name="T9" fmla="*/ 1 h 4"/>
                    <a:gd name="T10" fmla="*/ 1 w 5"/>
                    <a:gd name="T11" fmla="*/ 1 h 4"/>
                    <a:gd name="T12" fmla="*/ 1 w 5"/>
                    <a:gd name="T13" fmla="*/ 1 h 4"/>
                    <a:gd name="T14" fmla="*/ 1 w 5"/>
                    <a:gd name="T15" fmla="*/ 1 h 4"/>
                    <a:gd name="T16" fmla="*/ 1 w 5"/>
                    <a:gd name="T17" fmla="*/ 1 h 4"/>
                    <a:gd name="T18" fmla="*/ 2 w 5"/>
                    <a:gd name="T19" fmla="*/ 1 h 4"/>
                    <a:gd name="T20" fmla="*/ 3 w 5"/>
                    <a:gd name="T2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9" name="Freeform 783"/>
                <p:cNvSpPr>
                  <a:spLocks noEditPoints="1"/>
                </p:cNvSpPr>
                <p:nvPr/>
              </p:nvSpPr>
              <p:spPr bwMode="auto">
                <a:xfrm>
                  <a:off x="963" y="1968"/>
                  <a:ext cx="20" cy="24"/>
                </a:xfrm>
                <a:custGeom>
                  <a:avLst/>
                  <a:gdLst>
                    <a:gd name="T0" fmla="*/ 16 w 17"/>
                    <a:gd name="T1" fmla="*/ 19 h 21"/>
                    <a:gd name="T2" fmla="*/ 16 w 17"/>
                    <a:gd name="T3" fmla="*/ 19 h 21"/>
                    <a:gd name="T4" fmla="*/ 16 w 17"/>
                    <a:gd name="T5" fmla="*/ 19 h 21"/>
                    <a:gd name="T6" fmla="*/ 15 w 17"/>
                    <a:gd name="T7" fmla="*/ 18 h 21"/>
                    <a:gd name="T8" fmla="*/ 15 w 17"/>
                    <a:gd name="T9" fmla="*/ 15 h 21"/>
                    <a:gd name="T10" fmla="*/ 15 w 17"/>
                    <a:gd name="T11" fmla="*/ 14 h 21"/>
                    <a:gd name="T12" fmla="*/ 15 w 17"/>
                    <a:gd name="T13" fmla="*/ 7 h 21"/>
                    <a:gd name="T14" fmla="*/ 15 w 17"/>
                    <a:gd name="T15" fmla="*/ 5 h 21"/>
                    <a:gd name="T16" fmla="*/ 15 w 17"/>
                    <a:gd name="T17" fmla="*/ 4 h 21"/>
                    <a:gd name="T18" fmla="*/ 14 w 17"/>
                    <a:gd name="T19" fmla="*/ 2 h 21"/>
                    <a:gd name="T20" fmla="*/ 2 w 17"/>
                    <a:gd name="T21" fmla="*/ 3 h 21"/>
                    <a:gd name="T22" fmla="*/ 2 w 17"/>
                    <a:gd name="T23" fmla="*/ 5 h 21"/>
                    <a:gd name="T24" fmla="*/ 7 w 17"/>
                    <a:gd name="T25" fmla="*/ 2 h 21"/>
                    <a:gd name="T26" fmla="*/ 9 w 17"/>
                    <a:gd name="T27" fmla="*/ 3 h 21"/>
                    <a:gd name="T28" fmla="*/ 11 w 17"/>
                    <a:gd name="T29" fmla="*/ 3 h 21"/>
                    <a:gd name="T30" fmla="*/ 12 w 17"/>
                    <a:gd name="T31" fmla="*/ 5 h 21"/>
                    <a:gd name="T32" fmla="*/ 12 w 17"/>
                    <a:gd name="T33" fmla="*/ 8 h 21"/>
                    <a:gd name="T34" fmla="*/ 8 w 17"/>
                    <a:gd name="T35" fmla="*/ 10 h 21"/>
                    <a:gd name="T36" fmla="*/ 1 w 17"/>
                    <a:gd name="T37" fmla="*/ 13 h 21"/>
                    <a:gd name="T38" fmla="*/ 1 w 17"/>
                    <a:gd name="T39" fmla="*/ 19 h 21"/>
                    <a:gd name="T40" fmla="*/ 11 w 17"/>
                    <a:gd name="T41" fmla="*/ 18 h 21"/>
                    <a:gd name="T42" fmla="*/ 12 w 17"/>
                    <a:gd name="T43" fmla="*/ 19 h 21"/>
                    <a:gd name="T44" fmla="*/ 14 w 17"/>
                    <a:gd name="T45" fmla="*/ 20 h 21"/>
                    <a:gd name="T46" fmla="*/ 14 w 17"/>
                    <a:gd name="T47" fmla="*/ 20 h 21"/>
                    <a:gd name="T48" fmla="*/ 16 w 17"/>
                    <a:gd name="T49" fmla="*/ 20 h 21"/>
                    <a:gd name="T50" fmla="*/ 17 w 17"/>
                    <a:gd name="T51" fmla="*/ 20 h 21"/>
                    <a:gd name="T52" fmla="*/ 17 w 17"/>
                    <a:gd name="T53" fmla="*/ 19 h 21"/>
                    <a:gd name="T54" fmla="*/ 17 w 17"/>
                    <a:gd name="T55" fmla="*/ 19 h 21"/>
                    <a:gd name="T56" fmla="*/ 12 w 17"/>
                    <a:gd name="T57" fmla="*/ 12 h 21"/>
                    <a:gd name="T58" fmla="*/ 12 w 17"/>
                    <a:gd name="T59" fmla="*/ 16 h 21"/>
                    <a:gd name="T60" fmla="*/ 11 w 17"/>
                    <a:gd name="T61" fmla="*/ 17 h 21"/>
                    <a:gd name="T62" fmla="*/ 6 w 17"/>
                    <a:gd name="T63" fmla="*/ 19 h 21"/>
                    <a:gd name="T64" fmla="*/ 5 w 17"/>
                    <a:gd name="T65" fmla="*/ 18 h 21"/>
                    <a:gd name="T66" fmla="*/ 3 w 17"/>
                    <a:gd name="T67" fmla="*/ 15 h 21"/>
                    <a:gd name="T68" fmla="*/ 7 w 17"/>
                    <a:gd name="T69" fmla="*/ 11 h 21"/>
                    <a:gd name="T70" fmla="*/ 12 w 17"/>
                    <a:gd name="T71" fmla="*/ 10 h 21"/>
                    <a:gd name="T72" fmla="*/ 12 w 17"/>
                    <a:gd name="T7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" h="21">
                      <a:moveTo>
                        <a:pt x="17" y="19"/>
                      </a:moveTo>
                      <a:cubicBezTo>
                        <a:pt x="17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4"/>
                        <a:pt x="15" y="14"/>
                      </a:cubicBezTo>
                      <a:cubicBezTo>
                        <a:pt x="15" y="13"/>
                        <a:pt x="15" y="13"/>
                        <a:pt x="15" y="12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6"/>
                        <a:pt x="15" y="6"/>
                        <a:pt x="15" y="5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3"/>
                        <a:pt x="5" y="2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9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1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7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9" y="9"/>
                        <a:pt x="8" y="10"/>
                      </a:cubicBezTo>
                      <a:cubicBezTo>
                        <a:pt x="5" y="10"/>
                        <a:pt x="3" y="11"/>
                        <a:pt x="2" y="11"/>
                      </a:cubicBezTo>
                      <a:cubicBezTo>
                        <a:pt x="2" y="12"/>
                        <a:pt x="1" y="12"/>
                        <a:pt x="1" y="13"/>
                      </a:cubicBezTo>
                      <a:cubicBezTo>
                        <a:pt x="0" y="14"/>
                        <a:pt x="0" y="15"/>
                        <a:pt x="0" y="16"/>
                      </a:cubicBezTo>
                      <a:cubicBezTo>
                        <a:pt x="0" y="17"/>
                        <a:pt x="0" y="18"/>
                        <a:pt x="1" y="19"/>
                      </a:cubicBezTo>
                      <a:cubicBezTo>
                        <a:pt x="3" y="20"/>
                        <a:pt x="4" y="21"/>
                        <a:pt x="5" y="21"/>
                      </a:cubicBezTo>
                      <a:cubicBezTo>
                        <a:pt x="8" y="21"/>
                        <a:pt x="10" y="20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20"/>
                        <a:pt x="13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5" y="20"/>
                        <a:pt x="15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lose/>
                      <a:moveTo>
                        <a:pt x="12" y="11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0" y="18"/>
                        <a:pt x="8" y="19"/>
                        <a:pt x="7" y="19"/>
                      </a:cubicBezTo>
                      <a:cubicBezTo>
                        <a:pt x="7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5" y="1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3" y="16"/>
                        <a:pt x="3" y="15"/>
                      </a:cubicBezTo>
                      <a:cubicBezTo>
                        <a:pt x="3" y="14"/>
                        <a:pt x="4" y="13"/>
                        <a:pt x="4" y="12"/>
                      </a:cubicBezTo>
                      <a:cubicBezTo>
                        <a:pt x="5" y="12"/>
                        <a:pt x="6" y="11"/>
                        <a:pt x="7" y="11"/>
                      </a:cubicBezTo>
                      <a:cubicBezTo>
                        <a:pt x="7" y="11"/>
                        <a:pt x="9" y="11"/>
                        <a:pt x="10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0" name="Freeform 784"/>
                <p:cNvSpPr>
                  <a:spLocks/>
                </p:cNvSpPr>
                <p:nvPr/>
              </p:nvSpPr>
              <p:spPr bwMode="auto">
                <a:xfrm>
                  <a:off x="966" y="1970"/>
                  <a:ext cx="11" cy="6"/>
                </a:xfrm>
                <a:custGeom>
                  <a:avLst/>
                  <a:gdLst>
                    <a:gd name="T0" fmla="*/ 8 w 9"/>
                    <a:gd name="T1" fmla="*/ 3 h 5"/>
                    <a:gd name="T2" fmla="*/ 7 w 9"/>
                    <a:gd name="T3" fmla="*/ 3 h 5"/>
                    <a:gd name="T4" fmla="*/ 7 w 9"/>
                    <a:gd name="T5" fmla="*/ 3 h 5"/>
                    <a:gd name="T6" fmla="*/ 6 w 9"/>
                    <a:gd name="T7" fmla="*/ 3 h 5"/>
                    <a:gd name="T8" fmla="*/ 6 w 9"/>
                    <a:gd name="T9" fmla="*/ 3 h 5"/>
                    <a:gd name="T10" fmla="*/ 5 w 9"/>
                    <a:gd name="T11" fmla="*/ 3 h 5"/>
                    <a:gd name="T12" fmla="*/ 5 w 9"/>
                    <a:gd name="T13" fmla="*/ 3 h 5"/>
                    <a:gd name="T14" fmla="*/ 5 w 9"/>
                    <a:gd name="T15" fmla="*/ 3 h 5"/>
                    <a:gd name="T16" fmla="*/ 3 w 9"/>
                    <a:gd name="T17" fmla="*/ 5 h 5"/>
                    <a:gd name="T18" fmla="*/ 0 w 9"/>
                    <a:gd name="T19" fmla="*/ 2 h 5"/>
                    <a:gd name="T20" fmla="*/ 3 w 9"/>
                    <a:gd name="T21" fmla="*/ 0 h 5"/>
                    <a:gd name="T22" fmla="*/ 4 w 9"/>
                    <a:gd name="T23" fmla="*/ 0 h 5"/>
                    <a:gd name="T24" fmla="*/ 4 w 9"/>
                    <a:gd name="T25" fmla="*/ 0 h 5"/>
                    <a:gd name="T26" fmla="*/ 4 w 9"/>
                    <a:gd name="T27" fmla="*/ 0 h 5"/>
                    <a:gd name="T28" fmla="*/ 4 w 9"/>
                    <a:gd name="T29" fmla="*/ 0 h 5"/>
                    <a:gd name="T30" fmla="*/ 5 w 9"/>
                    <a:gd name="T31" fmla="*/ 0 h 5"/>
                    <a:gd name="T32" fmla="*/ 5 w 9"/>
                    <a:gd name="T33" fmla="*/ 0 h 5"/>
                    <a:gd name="T34" fmla="*/ 5 w 9"/>
                    <a:gd name="T35" fmla="*/ 0 h 5"/>
                    <a:gd name="T36" fmla="*/ 5 w 9"/>
                    <a:gd name="T37" fmla="*/ 0 h 5"/>
                    <a:gd name="T38" fmla="*/ 6 w 9"/>
                    <a:gd name="T39" fmla="*/ 0 h 5"/>
                    <a:gd name="T40" fmla="*/ 6 w 9"/>
                    <a:gd name="T41" fmla="*/ 0 h 5"/>
                    <a:gd name="T42" fmla="*/ 6 w 9"/>
                    <a:gd name="T43" fmla="*/ 0 h 5"/>
                    <a:gd name="T44" fmla="*/ 6 w 9"/>
                    <a:gd name="T45" fmla="*/ 1 h 5"/>
                    <a:gd name="T46" fmla="*/ 7 w 9"/>
                    <a:gd name="T47" fmla="*/ 1 h 5"/>
                    <a:gd name="T48" fmla="*/ 7 w 9"/>
                    <a:gd name="T49" fmla="*/ 1 h 5"/>
                    <a:gd name="T50" fmla="*/ 7 w 9"/>
                    <a:gd name="T51" fmla="*/ 1 h 5"/>
                    <a:gd name="T52" fmla="*/ 7 w 9"/>
                    <a:gd name="T53" fmla="*/ 1 h 5"/>
                    <a:gd name="T54" fmla="*/ 7 w 9"/>
                    <a:gd name="T55" fmla="*/ 1 h 5"/>
                    <a:gd name="T56" fmla="*/ 7 w 9"/>
                    <a:gd name="T57" fmla="*/ 1 h 5"/>
                    <a:gd name="T58" fmla="*/ 8 w 9"/>
                    <a:gd name="T59" fmla="*/ 1 h 5"/>
                    <a:gd name="T60" fmla="*/ 8 w 9"/>
                    <a:gd name="T61" fmla="*/ 2 h 5"/>
                    <a:gd name="T62" fmla="*/ 9 w 9"/>
                    <a:gd name="T63" fmla="*/ 3 h 5"/>
                    <a:gd name="T64" fmla="*/ 9 w 9"/>
                    <a:gd name="T65" fmla="*/ 3 h 5"/>
                    <a:gd name="T66" fmla="*/ 8 w 9"/>
                    <a:gd name="T67" fmla="*/ 3 h 5"/>
                    <a:gd name="T68" fmla="*/ 8 w 9"/>
                    <a:gd name="T69" fmla="*/ 3 h 5"/>
                    <a:gd name="T70" fmla="*/ 8 w 9"/>
                    <a:gd name="T71" fmla="*/ 3 h 5"/>
                    <a:gd name="T72" fmla="*/ 8 w 9"/>
                    <a:gd name="T7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" h="5">
                      <a:moveTo>
                        <a:pt x="8" y="3"/>
                      </a:move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1" name="Freeform 785"/>
                <p:cNvSpPr>
                  <a:spLocks/>
                </p:cNvSpPr>
                <p:nvPr/>
              </p:nvSpPr>
              <p:spPr bwMode="auto">
                <a:xfrm>
                  <a:off x="964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2" name="Freeform 786"/>
                <p:cNvSpPr>
                  <a:spLocks/>
                </p:cNvSpPr>
                <p:nvPr/>
              </p:nvSpPr>
              <p:spPr bwMode="auto">
                <a:xfrm>
                  <a:off x="978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1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3" name="Freeform 787"/>
                <p:cNvSpPr>
                  <a:spLocks/>
                </p:cNvSpPr>
                <p:nvPr/>
              </p:nvSpPr>
              <p:spPr bwMode="auto">
                <a:xfrm>
                  <a:off x="981" y="19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4" name="Freeform 788"/>
                <p:cNvSpPr>
                  <a:spLocks/>
                </p:cNvSpPr>
                <p:nvPr/>
              </p:nvSpPr>
              <p:spPr bwMode="auto">
                <a:xfrm>
                  <a:off x="968" y="1982"/>
                  <a:ext cx="3" cy="4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3 w 3"/>
                    <a:gd name="T9" fmla="*/ 4 h 4"/>
                    <a:gd name="T10" fmla="*/ 0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5" name="Freeform 789"/>
                <p:cNvSpPr>
                  <a:spLocks/>
                </p:cNvSpPr>
                <p:nvPr/>
              </p:nvSpPr>
              <p:spPr bwMode="auto">
                <a:xfrm>
                  <a:off x="977" y="197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6" name="Freeform 790"/>
                <p:cNvSpPr>
                  <a:spLocks/>
                </p:cNvSpPr>
                <p:nvPr/>
              </p:nvSpPr>
              <p:spPr bwMode="auto">
                <a:xfrm>
                  <a:off x="977" y="19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7" name="Freeform 791"/>
                <p:cNvSpPr>
                  <a:spLocks/>
                </p:cNvSpPr>
                <p:nvPr/>
              </p:nvSpPr>
              <p:spPr bwMode="auto">
                <a:xfrm>
                  <a:off x="981" y="1974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2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8" name="Freeform 792"/>
                <p:cNvSpPr>
                  <a:spLocks/>
                </p:cNvSpPr>
                <p:nvPr/>
              </p:nvSpPr>
              <p:spPr bwMode="auto">
                <a:xfrm>
                  <a:off x="9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9" name="Freeform 793"/>
                <p:cNvSpPr>
                  <a:spLocks/>
                </p:cNvSpPr>
                <p:nvPr/>
              </p:nvSpPr>
              <p:spPr bwMode="auto">
                <a:xfrm>
                  <a:off x="9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0" name="Freeform 794"/>
                <p:cNvSpPr>
                  <a:spLocks/>
                </p:cNvSpPr>
                <p:nvPr/>
              </p:nvSpPr>
              <p:spPr bwMode="auto">
                <a:xfrm>
                  <a:off x="9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1" name="Freeform 795"/>
                <p:cNvSpPr>
                  <a:spLocks/>
                </p:cNvSpPr>
                <p:nvPr/>
              </p:nvSpPr>
              <p:spPr bwMode="auto">
                <a:xfrm>
                  <a:off x="979" y="1971"/>
                  <a:ext cx="4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2" name="Freeform 796"/>
                <p:cNvSpPr>
                  <a:spLocks/>
                </p:cNvSpPr>
                <p:nvPr/>
              </p:nvSpPr>
              <p:spPr bwMode="auto">
                <a:xfrm>
                  <a:off x="968" y="1983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3 h 3"/>
                    <a:gd name="T4" fmla="*/ 2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3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3" name="Freeform 797"/>
                <p:cNvSpPr>
                  <a:spLocks/>
                </p:cNvSpPr>
                <p:nvPr/>
              </p:nvSpPr>
              <p:spPr bwMode="auto">
                <a:xfrm>
                  <a:off x="968" y="1987"/>
                  <a:ext cx="1" cy="3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4" name="Freeform 798"/>
                <p:cNvSpPr>
                  <a:spLocks/>
                </p:cNvSpPr>
                <p:nvPr/>
              </p:nvSpPr>
              <p:spPr bwMode="auto">
                <a:xfrm>
                  <a:off x="983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5" name="Freeform 799"/>
                <p:cNvSpPr>
                  <a:spLocks/>
                </p:cNvSpPr>
                <p:nvPr/>
              </p:nvSpPr>
              <p:spPr bwMode="auto">
                <a:xfrm>
                  <a:off x="966" y="1985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1 h 3"/>
                    <a:gd name="T4" fmla="*/ 0 w 3"/>
                    <a:gd name="T5" fmla="*/ 0 h 3"/>
                    <a:gd name="T6" fmla="*/ 0 w 3"/>
                    <a:gd name="T7" fmla="*/ 0 h 3"/>
                    <a:gd name="T8" fmla="*/ 3 w 3"/>
                    <a:gd name="T9" fmla="*/ 2 h 3"/>
                    <a:gd name="T10" fmla="*/ 3 w 3"/>
                    <a:gd name="T11" fmla="*/ 3 h 3"/>
                    <a:gd name="T12" fmla="*/ 3 w 3"/>
                    <a:gd name="T13" fmla="*/ 3 h 3"/>
                    <a:gd name="T14" fmla="*/ 3 w 3"/>
                    <a:gd name="T15" fmla="*/ 3 h 3"/>
                    <a:gd name="T16" fmla="*/ 3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6" name="Freeform 800"/>
                <p:cNvSpPr>
                  <a:spLocks/>
                </p:cNvSpPr>
                <p:nvPr/>
              </p:nvSpPr>
              <p:spPr bwMode="auto">
                <a:xfrm>
                  <a:off x="980" y="1972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7" name="Freeform 801"/>
                <p:cNvSpPr>
                  <a:spLocks/>
                </p:cNvSpPr>
                <p:nvPr/>
              </p:nvSpPr>
              <p:spPr bwMode="auto">
                <a:xfrm>
                  <a:off x="98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8" name="Freeform 802"/>
                <p:cNvSpPr>
                  <a:spLocks/>
                </p:cNvSpPr>
                <p:nvPr/>
              </p:nvSpPr>
              <p:spPr bwMode="auto">
                <a:xfrm>
                  <a:off x="980" y="1972"/>
                  <a:ext cx="4" cy="4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2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9" name="Freeform 803"/>
                <p:cNvSpPr>
                  <a:spLocks/>
                </p:cNvSpPr>
                <p:nvPr/>
              </p:nvSpPr>
              <p:spPr bwMode="auto">
                <a:xfrm>
                  <a:off x="980" y="1974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0" name="Freeform 804"/>
                <p:cNvSpPr>
                  <a:spLocks/>
                </p:cNvSpPr>
                <p:nvPr/>
              </p:nvSpPr>
              <p:spPr bwMode="auto">
                <a:xfrm>
                  <a:off x="984" y="1976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3 h 4"/>
                    <a:gd name="T4" fmla="*/ 2 w 2"/>
                    <a:gd name="T5" fmla="*/ 4 h 4"/>
                    <a:gd name="T6" fmla="*/ 0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1" name="Freeform 805"/>
                <p:cNvSpPr>
                  <a:spLocks/>
                </p:cNvSpPr>
                <p:nvPr/>
              </p:nvSpPr>
              <p:spPr bwMode="auto">
                <a:xfrm>
                  <a:off x="980" y="1972"/>
                  <a:ext cx="4" cy="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3 w 3"/>
                    <a:gd name="T9" fmla="*/ 4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1 h 4"/>
                    <a:gd name="T16" fmla="*/ 0 w 3"/>
                    <a:gd name="T17" fmla="*/ 1 h 4"/>
                    <a:gd name="T18" fmla="*/ 0 w 3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2" name="Freeform 806"/>
                <p:cNvSpPr>
                  <a:spLocks/>
                </p:cNvSpPr>
                <p:nvPr/>
              </p:nvSpPr>
              <p:spPr bwMode="auto">
                <a:xfrm>
                  <a:off x="984" y="197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3" name="Freeform 807"/>
                <p:cNvSpPr>
                  <a:spLocks/>
                </p:cNvSpPr>
                <p:nvPr/>
              </p:nvSpPr>
              <p:spPr bwMode="auto">
                <a:xfrm>
                  <a:off x="984" y="1977"/>
                  <a:ext cx="2" cy="5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3 h 4"/>
                    <a:gd name="T4" fmla="*/ 2 w 2"/>
                    <a:gd name="T5" fmla="*/ 4 h 4"/>
                    <a:gd name="T6" fmla="*/ 0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5" name="Group 1009"/>
              <p:cNvGrpSpPr>
                <a:grpSpLocks/>
              </p:cNvGrpSpPr>
              <p:nvPr/>
            </p:nvGrpSpPr>
            <p:grpSpPr bwMode="auto">
              <a:xfrm>
                <a:off x="2461584" y="2950173"/>
                <a:ext cx="165100" cy="66675"/>
                <a:chOff x="964" y="1956"/>
                <a:chExt cx="104" cy="42"/>
              </a:xfrm>
            </p:grpSpPr>
            <p:sp>
              <p:nvSpPr>
                <p:cNvPr id="2144" name="Freeform 809"/>
                <p:cNvSpPr>
                  <a:spLocks/>
                </p:cNvSpPr>
                <p:nvPr/>
              </p:nvSpPr>
              <p:spPr bwMode="auto">
                <a:xfrm>
                  <a:off x="984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5" name="Freeform 810"/>
                <p:cNvSpPr>
                  <a:spLocks/>
                </p:cNvSpPr>
                <p:nvPr/>
              </p:nvSpPr>
              <p:spPr bwMode="auto">
                <a:xfrm>
                  <a:off x="984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6" name="Freeform 811"/>
                <p:cNvSpPr>
                  <a:spLocks/>
                </p:cNvSpPr>
                <p:nvPr/>
              </p:nvSpPr>
              <p:spPr bwMode="auto">
                <a:xfrm>
                  <a:off x="984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7" name="Freeform 812"/>
                <p:cNvSpPr>
                  <a:spLocks/>
                </p:cNvSpPr>
                <p:nvPr/>
              </p:nvSpPr>
              <p:spPr bwMode="auto">
                <a:xfrm>
                  <a:off x="984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8" name="Freeform 813"/>
                <p:cNvSpPr>
                  <a:spLocks/>
                </p:cNvSpPr>
                <p:nvPr/>
              </p:nvSpPr>
              <p:spPr bwMode="auto">
                <a:xfrm>
                  <a:off x="984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9" name="Freeform 814"/>
                <p:cNvSpPr>
                  <a:spLocks/>
                </p:cNvSpPr>
                <p:nvPr/>
              </p:nvSpPr>
              <p:spPr bwMode="auto">
                <a:xfrm>
                  <a:off x="984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0" name="Freeform 815"/>
                <p:cNvSpPr>
                  <a:spLocks/>
                </p:cNvSpPr>
                <p:nvPr/>
              </p:nvSpPr>
              <p:spPr bwMode="auto">
                <a:xfrm>
                  <a:off x="980" y="1982"/>
                  <a:ext cx="4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4 h 6"/>
                    <a:gd name="T6" fmla="*/ 2 w 3"/>
                    <a:gd name="T7" fmla="*/ 6 h 6"/>
                    <a:gd name="T8" fmla="*/ 0 w 3"/>
                    <a:gd name="T9" fmla="*/ 3 h 6"/>
                    <a:gd name="T10" fmla="*/ 0 w 3"/>
                    <a:gd name="T11" fmla="*/ 2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1" name="Freeform 816"/>
                <p:cNvSpPr>
                  <a:spLocks/>
                </p:cNvSpPr>
                <p:nvPr/>
              </p:nvSpPr>
              <p:spPr bwMode="auto">
                <a:xfrm>
                  <a:off x="976" y="1988"/>
                  <a:ext cx="1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7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2" name="Freeform 817"/>
                <p:cNvSpPr>
                  <a:spLocks/>
                </p:cNvSpPr>
                <p:nvPr/>
              </p:nvSpPr>
              <p:spPr bwMode="auto">
                <a:xfrm>
                  <a:off x="968" y="1993"/>
                  <a:ext cx="8" cy="5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4 h 4"/>
                    <a:gd name="T4" fmla="*/ 7 w 7"/>
                    <a:gd name="T5" fmla="*/ 4 h 4"/>
                    <a:gd name="T6" fmla="*/ 3 w 7"/>
                    <a:gd name="T7" fmla="*/ 3 h 4"/>
                    <a:gd name="T8" fmla="*/ 0 w 7"/>
                    <a:gd name="T9" fmla="*/ 0 h 4"/>
                    <a:gd name="T10" fmla="*/ 4 w 7"/>
                    <a:gd name="T11" fmla="*/ 1 h 4"/>
                    <a:gd name="T12" fmla="*/ 4 w 7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3" name="Freeform 818"/>
                <p:cNvSpPr>
                  <a:spLocks/>
                </p:cNvSpPr>
                <p:nvPr/>
              </p:nvSpPr>
              <p:spPr bwMode="auto">
                <a:xfrm>
                  <a:off x="977" y="1990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4" name="Freeform 819"/>
                <p:cNvSpPr>
                  <a:spLocks/>
                </p:cNvSpPr>
                <p:nvPr/>
              </p:nvSpPr>
              <p:spPr bwMode="auto">
                <a:xfrm>
                  <a:off x="972" y="1994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5" name="Freeform 820"/>
                <p:cNvSpPr>
                  <a:spLocks/>
                </p:cNvSpPr>
                <p:nvPr/>
              </p:nvSpPr>
              <p:spPr bwMode="auto">
                <a:xfrm>
                  <a:off x="973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6" name="Freeform 821"/>
                <p:cNvSpPr>
                  <a:spLocks/>
                </p:cNvSpPr>
                <p:nvPr/>
              </p:nvSpPr>
              <p:spPr bwMode="auto">
                <a:xfrm>
                  <a:off x="973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7" name="Freeform 822"/>
                <p:cNvSpPr>
                  <a:spLocks/>
                </p:cNvSpPr>
                <p:nvPr/>
              </p:nvSpPr>
              <p:spPr bwMode="auto">
                <a:xfrm>
                  <a:off x="980" y="1982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8" name="Freeform 823"/>
                <p:cNvSpPr>
                  <a:spLocks/>
                </p:cNvSpPr>
                <p:nvPr/>
              </p:nvSpPr>
              <p:spPr bwMode="auto">
                <a:xfrm>
                  <a:off x="980" y="1976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4 w 4"/>
                    <a:gd name="T3" fmla="*/ 3 h 9"/>
                    <a:gd name="T4" fmla="*/ 4 w 4"/>
                    <a:gd name="T5" fmla="*/ 9 h 9"/>
                    <a:gd name="T6" fmla="*/ 0 w 4"/>
                    <a:gd name="T7" fmla="*/ 6 h 9"/>
                    <a:gd name="T8" fmla="*/ 0 w 4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9" name="Freeform 824"/>
                <p:cNvSpPr>
                  <a:spLocks/>
                </p:cNvSpPr>
                <p:nvPr/>
              </p:nvSpPr>
              <p:spPr bwMode="auto">
                <a:xfrm>
                  <a:off x="984" y="1979"/>
                  <a:ext cx="2" cy="9"/>
                </a:xfrm>
                <a:custGeom>
                  <a:avLst/>
                  <a:gdLst>
                    <a:gd name="T0" fmla="*/ 0 w 2"/>
                    <a:gd name="T1" fmla="*/ 0 h 9"/>
                    <a:gd name="T2" fmla="*/ 2 w 2"/>
                    <a:gd name="T3" fmla="*/ 4 h 9"/>
                    <a:gd name="T4" fmla="*/ 2 w 2"/>
                    <a:gd name="T5" fmla="*/ 9 h 9"/>
                    <a:gd name="T6" fmla="*/ 0 w 2"/>
                    <a:gd name="T7" fmla="*/ 6 h 9"/>
                    <a:gd name="T8" fmla="*/ 0 w 2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0" name="Freeform 825"/>
                <p:cNvSpPr>
                  <a:spLocks/>
                </p:cNvSpPr>
                <p:nvPr/>
              </p:nvSpPr>
              <p:spPr bwMode="auto">
                <a:xfrm>
                  <a:off x="973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1" name="Freeform 826"/>
                <p:cNvSpPr>
                  <a:spLocks/>
                </p:cNvSpPr>
                <p:nvPr/>
              </p:nvSpPr>
              <p:spPr bwMode="auto">
                <a:xfrm>
                  <a:off x="973" y="1994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2" name="Freeform 827"/>
                <p:cNvSpPr>
                  <a:spLocks/>
                </p:cNvSpPr>
                <p:nvPr/>
              </p:nvSpPr>
              <p:spPr bwMode="auto">
                <a:xfrm>
                  <a:off x="975" y="1994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3" name="Freeform 828"/>
                <p:cNvSpPr>
                  <a:spLocks/>
                </p:cNvSpPr>
                <p:nvPr/>
              </p:nvSpPr>
              <p:spPr bwMode="auto">
                <a:xfrm>
                  <a:off x="975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4" name="Freeform 829"/>
                <p:cNvSpPr>
                  <a:spLocks/>
                </p:cNvSpPr>
                <p:nvPr/>
              </p:nvSpPr>
              <p:spPr bwMode="auto">
                <a:xfrm>
                  <a:off x="975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5" name="Freeform 830"/>
                <p:cNvSpPr>
                  <a:spLocks/>
                </p:cNvSpPr>
                <p:nvPr/>
              </p:nvSpPr>
              <p:spPr bwMode="auto">
                <a:xfrm>
                  <a:off x="975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6" name="Freeform 831"/>
                <p:cNvSpPr>
                  <a:spLocks/>
                </p:cNvSpPr>
                <p:nvPr/>
              </p:nvSpPr>
              <p:spPr bwMode="auto">
                <a:xfrm>
                  <a:off x="975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7" name="Freeform 832"/>
                <p:cNvSpPr>
                  <a:spLocks/>
                </p:cNvSpPr>
                <p:nvPr/>
              </p:nvSpPr>
              <p:spPr bwMode="auto">
                <a:xfrm>
                  <a:off x="975" y="1994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8" name="Freeform 833"/>
                <p:cNvSpPr>
                  <a:spLocks/>
                </p:cNvSpPr>
                <p:nvPr/>
              </p:nvSpPr>
              <p:spPr bwMode="auto">
                <a:xfrm>
                  <a:off x="976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9" name="Freeform 834"/>
                <p:cNvSpPr>
                  <a:spLocks/>
                </p:cNvSpPr>
                <p:nvPr/>
              </p:nvSpPr>
              <p:spPr bwMode="auto">
                <a:xfrm>
                  <a:off x="964" y="1988"/>
                  <a:ext cx="15" cy="6"/>
                </a:xfrm>
                <a:custGeom>
                  <a:avLst/>
                  <a:gdLst>
                    <a:gd name="T0" fmla="*/ 8 w 13"/>
                    <a:gd name="T1" fmla="*/ 5 h 5"/>
                    <a:gd name="T2" fmla="*/ 7 w 13"/>
                    <a:gd name="T3" fmla="*/ 5 h 5"/>
                    <a:gd name="T4" fmla="*/ 7 w 13"/>
                    <a:gd name="T5" fmla="*/ 5 h 5"/>
                    <a:gd name="T6" fmla="*/ 3 w 13"/>
                    <a:gd name="T7" fmla="*/ 4 h 5"/>
                    <a:gd name="T8" fmla="*/ 0 w 13"/>
                    <a:gd name="T9" fmla="*/ 1 h 5"/>
                    <a:gd name="T10" fmla="*/ 4 w 13"/>
                    <a:gd name="T11" fmla="*/ 3 h 5"/>
                    <a:gd name="T12" fmla="*/ 10 w 13"/>
                    <a:gd name="T13" fmla="*/ 0 h 5"/>
                    <a:gd name="T14" fmla="*/ 11 w 13"/>
                    <a:gd name="T15" fmla="*/ 1 h 5"/>
                    <a:gd name="T16" fmla="*/ 12 w 13"/>
                    <a:gd name="T17" fmla="*/ 1 h 5"/>
                    <a:gd name="T18" fmla="*/ 11 w 13"/>
                    <a:gd name="T19" fmla="*/ 1 h 5"/>
                    <a:gd name="T20" fmla="*/ 13 w 13"/>
                    <a:gd name="T21" fmla="*/ 3 h 5"/>
                    <a:gd name="T22" fmla="*/ 10 w 13"/>
                    <a:gd name="T23" fmla="*/ 5 h 5"/>
                    <a:gd name="T24" fmla="*/ 10 w 13"/>
                    <a:gd name="T25" fmla="*/ 5 h 5"/>
                    <a:gd name="T26" fmla="*/ 10 w 13"/>
                    <a:gd name="T27" fmla="*/ 5 h 5"/>
                    <a:gd name="T28" fmla="*/ 9 w 13"/>
                    <a:gd name="T29" fmla="*/ 5 h 5"/>
                    <a:gd name="T30" fmla="*/ 9 w 13"/>
                    <a:gd name="T31" fmla="*/ 5 h 5"/>
                    <a:gd name="T32" fmla="*/ 9 w 13"/>
                    <a:gd name="T33" fmla="*/ 5 h 5"/>
                    <a:gd name="T34" fmla="*/ 9 w 13"/>
                    <a:gd name="T35" fmla="*/ 5 h 5"/>
                    <a:gd name="T36" fmla="*/ 9 w 13"/>
                    <a:gd name="T37" fmla="*/ 5 h 5"/>
                    <a:gd name="T38" fmla="*/ 9 w 13"/>
                    <a:gd name="T39" fmla="*/ 5 h 5"/>
                    <a:gd name="T40" fmla="*/ 8 w 13"/>
                    <a:gd name="T41" fmla="*/ 5 h 5"/>
                    <a:gd name="T42" fmla="*/ 8 w 13"/>
                    <a:gd name="T43" fmla="*/ 5 h 5"/>
                    <a:gd name="T44" fmla="*/ 8 w 13"/>
                    <a:gd name="T45" fmla="*/ 5 h 5"/>
                    <a:gd name="T46" fmla="*/ 8 w 13"/>
                    <a:gd name="T4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3" h="5">
                      <a:moveTo>
                        <a:pt x="8" y="5"/>
                      </a:move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4" y="5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3" y="3"/>
                        <a:pt x="4" y="3"/>
                      </a:cubicBezTo>
                      <a:cubicBezTo>
                        <a:pt x="7" y="3"/>
                        <a:pt x="9" y="2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4"/>
                        <a:pt x="11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0" name="Freeform 835"/>
                <p:cNvSpPr>
                  <a:spLocks/>
                </p:cNvSpPr>
                <p:nvPr/>
              </p:nvSpPr>
              <p:spPr bwMode="auto">
                <a:xfrm>
                  <a:off x="983" y="1985"/>
                  <a:ext cx="3" cy="7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3 h 6"/>
                    <a:gd name="T4" fmla="*/ 3 w 3"/>
                    <a:gd name="T5" fmla="*/ 4 h 6"/>
                    <a:gd name="T6" fmla="*/ 3 w 3"/>
                    <a:gd name="T7" fmla="*/ 6 h 6"/>
                    <a:gd name="T8" fmla="*/ 0 w 3"/>
                    <a:gd name="T9" fmla="*/ 3 h 6"/>
                    <a:gd name="T10" fmla="*/ 0 w 3"/>
                    <a:gd name="T11" fmla="*/ 1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1" name="Freeform 836"/>
                <p:cNvSpPr>
                  <a:spLocks/>
                </p:cNvSpPr>
                <p:nvPr/>
              </p:nvSpPr>
              <p:spPr bwMode="auto">
                <a:xfrm>
                  <a:off x="9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2" name="Freeform 837"/>
                <p:cNvSpPr>
                  <a:spLocks/>
                </p:cNvSpPr>
                <p:nvPr/>
              </p:nvSpPr>
              <p:spPr bwMode="auto">
                <a:xfrm>
                  <a:off x="9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3" name="Freeform 838"/>
                <p:cNvSpPr>
                  <a:spLocks/>
                </p:cNvSpPr>
                <p:nvPr/>
              </p:nvSpPr>
              <p:spPr bwMode="auto">
                <a:xfrm>
                  <a:off x="983" y="199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4" name="Freeform 839"/>
                <p:cNvSpPr>
                  <a:spLocks/>
                </p:cNvSpPr>
                <p:nvPr/>
              </p:nvSpPr>
              <p:spPr bwMode="auto">
                <a:xfrm>
                  <a:off x="983" y="198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5" name="Freeform 840"/>
                <p:cNvSpPr>
                  <a:spLocks/>
                </p:cNvSpPr>
                <p:nvPr/>
              </p:nvSpPr>
              <p:spPr bwMode="auto">
                <a:xfrm>
                  <a:off x="983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6" name="Freeform 841"/>
                <p:cNvSpPr>
                  <a:spLocks/>
                </p:cNvSpPr>
                <p:nvPr/>
              </p:nvSpPr>
              <p:spPr bwMode="auto">
                <a:xfrm>
                  <a:off x="980" y="1987"/>
                  <a:ext cx="3" cy="3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0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w 2"/>
                    <a:gd name="T13" fmla="*/ 0 h 2"/>
                    <a:gd name="T14" fmla="*/ 2 w 2"/>
                    <a:gd name="T15" fmla="*/ 2 h 2"/>
                    <a:gd name="T16" fmla="*/ 1 w 2"/>
                    <a:gd name="T1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7" name="Freeform 842"/>
                <p:cNvSpPr>
                  <a:spLocks/>
                </p:cNvSpPr>
                <p:nvPr/>
              </p:nvSpPr>
              <p:spPr bwMode="auto">
                <a:xfrm>
                  <a:off x="980" y="1991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2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8" name="Freeform 843"/>
                <p:cNvSpPr>
                  <a:spLocks/>
                </p:cNvSpPr>
                <p:nvPr/>
              </p:nvSpPr>
              <p:spPr bwMode="auto">
                <a:xfrm>
                  <a:off x="981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9" name="Freeform 844"/>
                <p:cNvSpPr>
                  <a:spLocks/>
                </p:cNvSpPr>
                <p:nvPr/>
              </p:nvSpPr>
              <p:spPr bwMode="auto">
                <a:xfrm>
                  <a:off x="9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0" name="Freeform 845"/>
                <p:cNvSpPr>
                  <a:spLocks/>
                </p:cNvSpPr>
                <p:nvPr/>
              </p:nvSpPr>
              <p:spPr bwMode="auto">
                <a:xfrm>
                  <a:off x="980" y="1982"/>
                  <a:ext cx="4" cy="8"/>
                </a:xfrm>
                <a:custGeom>
                  <a:avLst/>
                  <a:gdLst>
                    <a:gd name="T0" fmla="*/ 2 w 3"/>
                    <a:gd name="T1" fmla="*/ 7 h 7"/>
                    <a:gd name="T2" fmla="*/ 0 w 3"/>
                    <a:gd name="T3" fmla="*/ 5 h 7"/>
                    <a:gd name="T4" fmla="*/ 0 w 3"/>
                    <a:gd name="T5" fmla="*/ 3 h 7"/>
                    <a:gd name="T6" fmla="*/ 0 w 3"/>
                    <a:gd name="T7" fmla="*/ 2 h 7"/>
                    <a:gd name="T8" fmla="*/ 0 w 3"/>
                    <a:gd name="T9" fmla="*/ 0 h 7"/>
                    <a:gd name="T10" fmla="*/ 3 w 3"/>
                    <a:gd name="T11" fmla="*/ 3 h 7"/>
                    <a:gd name="T12" fmla="*/ 2 w 3"/>
                    <a:gd name="T13" fmla="*/ 4 h 7"/>
                    <a:gd name="T14" fmla="*/ 2 w 3"/>
                    <a:gd name="T15" fmla="*/ 6 h 7"/>
                    <a:gd name="T16" fmla="*/ 2 w 3"/>
                    <a:gd name="T17" fmla="*/ 6 h 7"/>
                    <a:gd name="T18" fmla="*/ 2 w 3"/>
                    <a:gd name="T19" fmla="*/ 6 h 7"/>
                    <a:gd name="T20" fmla="*/ 2 w 3"/>
                    <a:gd name="T21" fmla="*/ 7 h 7"/>
                    <a:gd name="T22" fmla="*/ 2 w 3"/>
                    <a:gd name="T23" fmla="*/ 7 h 7"/>
                    <a:gd name="T24" fmla="*/ 2 w 3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1" name="Freeform 846"/>
                <p:cNvSpPr>
                  <a:spLocks/>
                </p:cNvSpPr>
                <p:nvPr/>
              </p:nvSpPr>
              <p:spPr bwMode="auto">
                <a:xfrm>
                  <a:off x="981" y="1991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2 h 3"/>
                    <a:gd name="T4" fmla="*/ 4 w 5"/>
                    <a:gd name="T5" fmla="*/ 3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2" name="Freeform 847"/>
                <p:cNvSpPr>
                  <a:spLocks/>
                </p:cNvSpPr>
                <p:nvPr/>
              </p:nvSpPr>
              <p:spPr bwMode="auto">
                <a:xfrm>
                  <a:off x="983" y="1991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3" name="Freeform 848"/>
                <p:cNvSpPr>
                  <a:spLocks/>
                </p:cNvSpPr>
                <p:nvPr/>
              </p:nvSpPr>
              <p:spPr bwMode="auto">
                <a:xfrm>
                  <a:off x="9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4" name="Freeform 849"/>
                <p:cNvSpPr>
                  <a:spLocks/>
                </p:cNvSpPr>
                <p:nvPr/>
              </p:nvSpPr>
              <p:spPr bwMode="auto">
                <a:xfrm>
                  <a:off x="980" y="1993"/>
                  <a:ext cx="6" cy="5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3 w 5"/>
                    <a:gd name="T5" fmla="*/ 3 h 4"/>
                    <a:gd name="T6" fmla="*/ 0 w 5"/>
                    <a:gd name="T7" fmla="*/ 0 h 4"/>
                    <a:gd name="T8" fmla="*/ 2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5" name="Freeform 850"/>
                <p:cNvSpPr>
                  <a:spLocks/>
                </p:cNvSpPr>
                <p:nvPr/>
              </p:nvSpPr>
              <p:spPr bwMode="auto">
                <a:xfrm>
                  <a:off x="980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6" name="Freeform 851"/>
                <p:cNvSpPr>
                  <a:spLocks/>
                </p:cNvSpPr>
                <p:nvPr/>
              </p:nvSpPr>
              <p:spPr bwMode="auto">
                <a:xfrm>
                  <a:off x="981" y="1991"/>
                  <a:ext cx="6" cy="7"/>
                </a:xfrm>
                <a:custGeom>
                  <a:avLst/>
                  <a:gdLst>
                    <a:gd name="T0" fmla="*/ 4 w 6"/>
                    <a:gd name="T1" fmla="*/ 3 h 7"/>
                    <a:gd name="T2" fmla="*/ 6 w 6"/>
                    <a:gd name="T3" fmla="*/ 7 h 7"/>
                    <a:gd name="T4" fmla="*/ 4 w 6"/>
                    <a:gd name="T5" fmla="*/ 3 h 7"/>
                    <a:gd name="T6" fmla="*/ 0 w 6"/>
                    <a:gd name="T7" fmla="*/ 0 h 7"/>
                    <a:gd name="T8" fmla="*/ 4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4" y="3"/>
                      </a:move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7" name="Freeform 852"/>
                <p:cNvSpPr>
                  <a:spLocks/>
                </p:cNvSpPr>
                <p:nvPr/>
              </p:nvSpPr>
              <p:spPr bwMode="auto">
                <a:xfrm>
                  <a:off x="983" y="1994"/>
                  <a:ext cx="4" cy="4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8" name="Freeform 853"/>
                <p:cNvSpPr>
                  <a:spLocks/>
                </p:cNvSpPr>
                <p:nvPr/>
              </p:nvSpPr>
              <p:spPr bwMode="auto">
                <a:xfrm>
                  <a:off x="980" y="1991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2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9" name="Freeform 854"/>
                <p:cNvSpPr>
                  <a:spLocks/>
                </p:cNvSpPr>
                <p:nvPr/>
              </p:nvSpPr>
              <p:spPr bwMode="auto">
                <a:xfrm>
                  <a:off x="981" y="1991"/>
                  <a:ext cx="7" cy="5"/>
                </a:xfrm>
                <a:custGeom>
                  <a:avLst/>
                  <a:gdLst>
                    <a:gd name="T0" fmla="*/ 4 w 7"/>
                    <a:gd name="T1" fmla="*/ 3 h 5"/>
                    <a:gd name="T2" fmla="*/ 7 w 7"/>
                    <a:gd name="T3" fmla="*/ 5 h 5"/>
                    <a:gd name="T4" fmla="*/ 4 w 7"/>
                    <a:gd name="T5" fmla="*/ 3 h 5"/>
                    <a:gd name="T6" fmla="*/ 0 w 7"/>
                    <a:gd name="T7" fmla="*/ 0 h 5"/>
                    <a:gd name="T8" fmla="*/ 4 w 7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4" y="3"/>
                      </a:move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0" name="Freeform 855"/>
                <p:cNvSpPr>
                  <a:spLocks/>
                </p:cNvSpPr>
                <p:nvPr/>
              </p:nvSpPr>
              <p:spPr bwMode="auto">
                <a:xfrm>
                  <a:off x="981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1" name="Freeform 856"/>
                <p:cNvSpPr>
                  <a:spLocks/>
                </p:cNvSpPr>
                <p:nvPr/>
              </p:nvSpPr>
              <p:spPr bwMode="auto">
                <a:xfrm>
                  <a:off x="985" y="199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2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2" name="Freeform 857"/>
                <p:cNvSpPr>
                  <a:spLocks/>
                </p:cNvSpPr>
                <p:nvPr/>
              </p:nvSpPr>
              <p:spPr bwMode="auto">
                <a:xfrm>
                  <a:off x="983" y="1991"/>
                  <a:ext cx="5" cy="5"/>
                </a:xfrm>
                <a:custGeom>
                  <a:avLst/>
                  <a:gdLst>
                    <a:gd name="T0" fmla="*/ 3 w 5"/>
                    <a:gd name="T1" fmla="*/ 2 h 5"/>
                    <a:gd name="T2" fmla="*/ 5 w 5"/>
                    <a:gd name="T3" fmla="*/ 5 h 5"/>
                    <a:gd name="T4" fmla="*/ 3 w 5"/>
                    <a:gd name="T5" fmla="*/ 2 h 5"/>
                    <a:gd name="T6" fmla="*/ 0 w 5"/>
                    <a:gd name="T7" fmla="*/ 0 h 5"/>
                    <a:gd name="T8" fmla="*/ 3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3" y="2"/>
                      </a:moveTo>
                      <a:lnTo>
                        <a:pt x="5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3" name="Freeform 858"/>
                <p:cNvSpPr>
                  <a:spLocks/>
                </p:cNvSpPr>
                <p:nvPr/>
              </p:nvSpPr>
              <p:spPr bwMode="auto">
                <a:xfrm>
                  <a:off x="985" y="1993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4" name="Freeform 859"/>
                <p:cNvSpPr>
                  <a:spLocks/>
                </p:cNvSpPr>
                <p:nvPr/>
              </p:nvSpPr>
              <p:spPr bwMode="auto">
                <a:xfrm>
                  <a:off x="981" y="1991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2 h 3"/>
                    <a:gd name="T4" fmla="*/ 4 w 5"/>
                    <a:gd name="T5" fmla="*/ 3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5" name="Freeform 860"/>
                <p:cNvSpPr>
                  <a:spLocks/>
                </p:cNvSpPr>
                <p:nvPr/>
              </p:nvSpPr>
              <p:spPr bwMode="auto">
                <a:xfrm>
                  <a:off x="983" y="1991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6 w 6"/>
                    <a:gd name="T3" fmla="*/ 5 h 5"/>
                    <a:gd name="T4" fmla="*/ 3 w 6"/>
                    <a:gd name="T5" fmla="*/ 2 h 5"/>
                    <a:gd name="T6" fmla="*/ 0 w 6"/>
                    <a:gd name="T7" fmla="*/ 0 h 5"/>
                    <a:gd name="T8" fmla="*/ 3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6" name="Freeform 861"/>
                <p:cNvSpPr>
                  <a:spLocks/>
                </p:cNvSpPr>
                <p:nvPr/>
              </p:nvSpPr>
              <p:spPr bwMode="auto">
                <a:xfrm>
                  <a:off x="983" y="1991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7" name="Freeform 862"/>
                <p:cNvSpPr>
                  <a:spLocks/>
                </p:cNvSpPr>
                <p:nvPr/>
              </p:nvSpPr>
              <p:spPr bwMode="auto">
                <a:xfrm>
                  <a:off x="986" y="199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8" name="Freeform 863"/>
                <p:cNvSpPr>
                  <a:spLocks/>
                </p:cNvSpPr>
                <p:nvPr/>
              </p:nvSpPr>
              <p:spPr bwMode="auto">
                <a:xfrm>
                  <a:off x="986" y="199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9" name="Freeform 864"/>
                <p:cNvSpPr>
                  <a:spLocks/>
                </p:cNvSpPr>
                <p:nvPr/>
              </p:nvSpPr>
              <p:spPr bwMode="auto">
                <a:xfrm>
                  <a:off x="9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0" name="Freeform 865"/>
                <p:cNvSpPr>
                  <a:spLocks/>
                </p:cNvSpPr>
                <p:nvPr/>
              </p:nvSpPr>
              <p:spPr bwMode="auto">
                <a:xfrm>
                  <a:off x="993" y="19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1" name="Freeform 866"/>
                <p:cNvSpPr>
                  <a:spLocks/>
                </p:cNvSpPr>
                <p:nvPr/>
              </p:nvSpPr>
              <p:spPr bwMode="auto">
                <a:xfrm>
                  <a:off x="993" y="1956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3 h 6"/>
                    <a:gd name="T4" fmla="*/ 7 w 7"/>
                    <a:gd name="T5" fmla="*/ 6 h 6"/>
                    <a:gd name="T6" fmla="*/ 3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2" name="Freeform 867"/>
                <p:cNvSpPr>
                  <a:spLocks/>
                </p:cNvSpPr>
                <p:nvPr/>
              </p:nvSpPr>
              <p:spPr bwMode="auto">
                <a:xfrm>
                  <a:off x="993" y="1958"/>
                  <a:ext cx="3" cy="13"/>
                </a:xfrm>
                <a:custGeom>
                  <a:avLst/>
                  <a:gdLst>
                    <a:gd name="T0" fmla="*/ 0 w 3"/>
                    <a:gd name="T1" fmla="*/ 0 h 13"/>
                    <a:gd name="T2" fmla="*/ 3 w 3"/>
                    <a:gd name="T3" fmla="*/ 3 h 13"/>
                    <a:gd name="T4" fmla="*/ 3 w 3"/>
                    <a:gd name="T5" fmla="*/ 13 h 13"/>
                    <a:gd name="T6" fmla="*/ 0 w 3"/>
                    <a:gd name="T7" fmla="*/ 10 h 13"/>
                    <a:gd name="T8" fmla="*/ 0 w 3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3" name="Freeform 868"/>
                <p:cNvSpPr>
                  <a:spLocks/>
                </p:cNvSpPr>
                <p:nvPr/>
              </p:nvSpPr>
              <p:spPr bwMode="auto">
                <a:xfrm>
                  <a:off x="993" y="1958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4" name="Freeform 869"/>
                <p:cNvSpPr>
                  <a:spLocks/>
                </p:cNvSpPr>
                <p:nvPr/>
              </p:nvSpPr>
              <p:spPr bwMode="auto">
                <a:xfrm>
                  <a:off x="996" y="1959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2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5" name="Freeform 870"/>
                <p:cNvSpPr>
                  <a:spLocks/>
                </p:cNvSpPr>
                <p:nvPr/>
              </p:nvSpPr>
              <p:spPr bwMode="auto">
                <a:xfrm>
                  <a:off x="993" y="19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6" name="Freeform 871"/>
                <p:cNvSpPr>
                  <a:spLocks/>
                </p:cNvSpPr>
                <p:nvPr/>
              </p:nvSpPr>
              <p:spPr bwMode="auto">
                <a:xfrm>
                  <a:off x="993" y="1968"/>
                  <a:ext cx="3" cy="20"/>
                </a:xfrm>
                <a:custGeom>
                  <a:avLst/>
                  <a:gdLst>
                    <a:gd name="T0" fmla="*/ 0 w 3"/>
                    <a:gd name="T1" fmla="*/ 0 h 20"/>
                    <a:gd name="T2" fmla="*/ 3 w 3"/>
                    <a:gd name="T3" fmla="*/ 3 h 20"/>
                    <a:gd name="T4" fmla="*/ 2 w 3"/>
                    <a:gd name="T5" fmla="*/ 20 h 20"/>
                    <a:gd name="T6" fmla="*/ 0 w 3"/>
                    <a:gd name="T7" fmla="*/ 17 h 20"/>
                    <a:gd name="T8" fmla="*/ 0 w 3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0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7" name="Freeform 872"/>
                <p:cNvSpPr>
                  <a:spLocks/>
                </p:cNvSpPr>
                <p:nvPr/>
              </p:nvSpPr>
              <p:spPr bwMode="auto">
                <a:xfrm>
                  <a:off x="993" y="1968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8" name="Freeform 873"/>
                <p:cNvSpPr>
                  <a:spLocks/>
                </p:cNvSpPr>
                <p:nvPr/>
              </p:nvSpPr>
              <p:spPr bwMode="auto">
                <a:xfrm>
                  <a:off x="996" y="1961"/>
                  <a:ext cx="4" cy="13"/>
                </a:xfrm>
                <a:custGeom>
                  <a:avLst/>
                  <a:gdLst>
                    <a:gd name="T0" fmla="*/ 0 w 4"/>
                    <a:gd name="T1" fmla="*/ 0 h 13"/>
                    <a:gd name="T2" fmla="*/ 4 w 4"/>
                    <a:gd name="T3" fmla="*/ 2 h 13"/>
                    <a:gd name="T4" fmla="*/ 3 w 4"/>
                    <a:gd name="T5" fmla="*/ 13 h 13"/>
                    <a:gd name="T6" fmla="*/ 0 w 4"/>
                    <a:gd name="T7" fmla="*/ 10 h 13"/>
                    <a:gd name="T8" fmla="*/ 0 w 4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9" name="Freeform 874"/>
                <p:cNvSpPr>
                  <a:spLocks/>
                </p:cNvSpPr>
                <p:nvPr/>
              </p:nvSpPr>
              <p:spPr bwMode="auto">
                <a:xfrm>
                  <a:off x="993" y="1958"/>
                  <a:ext cx="3" cy="13"/>
                </a:xfrm>
                <a:custGeom>
                  <a:avLst/>
                  <a:gdLst>
                    <a:gd name="T0" fmla="*/ 0 w 3"/>
                    <a:gd name="T1" fmla="*/ 0 h 13"/>
                    <a:gd name="T2" fmla="*/ 3 w 3"/>
                    <a:gd name="T3" fmla="*/ 3 h 13"/>
                    <a:gd name="T4" fmla="*/ 3 w 3"/>
                    <a:gd name="T5" fmla="*/ 13 h 13"/>
                    <a:gd name="T6" fmla="*/ 0 w 3"/>
                    <a:gd name="T7" fmla="*/ 10 h 13"/>
                    <a:gd name="T8" fmla="*/ 0 w 3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0" name="Freeform 875"/>
                <p:cNvSpPr>
                  <a:spLocks/>
                </p:cNvSpPr>
                <p:nvPr/>
              </p:nvSpPr>
              <p:spPr bwMode="auto">
                <a:xfrm>
                  <a:off x="988" y="1991"/>
                  <a:ext cx="6" cy="3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3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1" name="Freeform 876"/>
                <p:cNvSpPr>
                  <a:spLocks/>
                </p:cNvSpPr>
                <p:nvPr/>
              </p:nvSpPr>
              <p:spPr bwMode="auto">
                <a:xfrm>
                  <a:off x="993" y="1985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2 w 2"/>
                    <a:gd name="T3" fmla="*/ 3 h 8"/>
                    <a:gd name="T4" fmla="*/ 2 w 2"/>
                    <a:gd name="T5" fmla="*/ 8 h 8"/>
                    <a:gd name="T6" fmla="*/ 0 w 2"/>
                    <a:gd name="T7" fmla="*/ 6 h 8"/>
                    <a:gd name="T8" fmla="*/ 0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2" name="Freeform 877"/>
                <p:cNvSpPr>
                  <a:spLocks/>
                </p:cNvSpPr>
                <p:nvPr/>
              </p:nvSpPr>
              <p:spPr bwMode="auto">
                <a:xfrm>
                  <a:off x="992" y="1991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3" name="Freeform 878"/>
                <p:cNvSpPr>
                  <a:spLocks/>
                </p:cNvSpPr>
                <p:nvPr/>
              </p:nvSpPr>
              <p:spPr bwMode="auto">
                <a:xfrm>
                  <a:off x="988" y="1991"/>
                  <a:ext cx="6" cy="3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3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4" name="Freeform 879"/>
                <p:cNvSpPr>
                  <a:spLocks/>
                </p:cNvSpPr>
                <p:nvPr/>
              </p:nvSpPr>
              <p:spPr bwMode="auto">
                <a:xfrm>
                  <a:off x="988" y="1956"/>
                  <a:ext cx="5" cy="35"/>
                </a:xfrm>
                <a:custGeom>
                  <a:avLst/>
                  <a:gdLst>
                    <a:gd name="T0" fmla="*/ 4 w 4"/>
                    <a:gd name="T1" fmla="*/ 0 h 30"/>
                    <a:gd name="T2" fmla="*/ 4 w 4"/>
                    <a:gd name="T3" fmla="*/ 1 h 30"/>
                    <a:gd name="T4" fmla="*/ 4 w 4"/>
                    <a:gd name="T5" fmla="*/ 10 h 30"/>
                    <a:gd name="T6" fmla="*/ 4 w 4"/>
                    <a:gd name="T7" fmla="*/ 25 h 30"/>
                    <a:gd name="T8" fmla="*/ 4 w 4"/>
                    <a:gd name="T9" fmla="*/ 30 h 30"/>
                    <a:gd name="T10" fmla="*/ 4 w 4"/>
                    <a:gd name="T11" fmla="*/ 30 h 30"/>
                    <a:gd name="T12" fmla="*/ 3 w 4"/>
                    <a:gd name="T13" fmla="*/ 30 h 30"/>
                    <a:gd name="T14" fmla="*/ 0 w 4"/>
                    <a:gd name="T15" fmla="*/ 30 h 30"/>
                    <a:gd name="T16" fmla="*/ 0 w 4"/>
                    <a:gd name="T17" fmla="*/ 29 h 30"/>
                    <a:gd name="T18" fmla="*/ 1 w 4"/>
                    <a:gd name="T19" fmla="*/ 19 h 30"/>
                    <a:gd name="T20" fmla="*/ 1 w 4"/>
                    <a:gd name="T21" fmla="*/ 4 h 30"/>
                    <a:gd name="T22" fmla="*/ 1 w 4"/>
                    <a:gd name="T23" fmla="*/ 0 h 30"/>
                    <a:gd name="T24" fmla="*/ 1 w 4"/>
                    <a:gd name="T25" fmla="*/ 0 h 30"/>
                    <a:gd name="T26" fmla="*/ 1 w 4"/>
                    <a:gd name="T27" fmla="*/ 0 h 30"/>
                    <a:gd name="T28" fmla="*/ 4 w 4"/>
                    <a:gd name="T2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0">
                      <a:moveTo>
                        <a:pt x="4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0" y="30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5" name="Freeform 880"/>
                <p:cNvSpPr>
                  <a:spLocks/>
                </p:cNvSpPr>
                <p:nvPr/>
              </p:nvSpPr>
              <p:spPr bwMode="auto">
                <a:xfrm>
                  <a:off x="993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6" name="Freeform 881"/>
                <p:cNvSpPr>
                  <a:spLocks/>
                </p:cNvSpPr>
                <p:nvPr/>
              </p:nvSpPr>
              <p:spPr bwMode="auto">
                <a:xfrm>
                  <a:off x="993" y="1985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7" name="Freeform 882"/>
                <p:cNvSpPr>
                  <a:spLocks/>
                </p:cNvSpPr>
                <p:nvPr/>
              </p:nvSpPr>
              <p:spPr bwMode="auto">
                <a:xfrm>
                  <a:off x="993" y="1968"/>
                  <a:ext cx="3" cy="20"/>
                </a:xfrm>
                <a:custGeom>
                  <a:avLst/>
                  <a:gdLst>
                    <a:gd name="T0" fmla="*/ 0 w 3"/>
                    <a:gd name="T1" fmla="*/ 0 h 20"/>
                    <a:gd name="T2" fmla="*/ 3 w 3"/>
                    <a:gd name="T3" fmla="*/ 3 h 20"/>
                    <a:gd name="T4" fmla="*/ 2 w 3"/>
                    <a:gd name="T5" fmla="*/ 20 h 20"/>
                    <a:gd name="T6" fmla="*/ 0 w 3"/>
                    <a:gd name="T7" fmla="*/ 17 h 20"/>
                    <a:gd name="T8" fmla="*/ 0 w 3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0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8" name="Freeform 883"/>
                <p:cNvSpPr>
                  <a:spLocks/>
                </p:cNvSpPr>
                <p:nvPr/>
              </p:nvSpPr>
              <p:spPr bwMode="auto">
                <a:xfrm>
                  <a:off x="995" y="1971"/>
                  <a:ext cx="4" cy="21"/>
                </a:xfrm>
                <a:custGeom>
                  <a:avLst/>
                  <a:gdLst>
                    <a:gd name="T0" fmla="*/ 1 w 4"/>
                    <a:gd name="T1" fmla="*/ 0 h 21"/>
                    <a:gd name="T2" fmla="*/ 4 w 4"/>
                    <a:gd name="T3" fmla="*/ 3 h 21"/>
                    <a:gd name="T4" fmla="*/ 4 w 4"/>
                    <a:gd name="T5" fmla="*/ 21 h 21"/>
                    <a:gd name="T6" fmla="*/ 0 w 4"/>
                    <a:gd name="T7" fmla="*/ 17 h 21"/>
                    <a:gd name="T8" fmla="*/ 1 w 4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1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21"/>
                      </a:lnTo>
                      <a:lnTo>
                        <a:pt x="0" y="1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9" name="Freeform 884"/>
                <p:cNvSpPr>
                  <a:spLocks/>
                </p:cNvSpPr>
                <p:nvPr/>
              </p:nvSpPr>
              <p:spPr bwMode="auto">
                <a:xfrm>
                  <a:off x="992" y="199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3 h 7"/>
                    <a:gd name="T4" fmla="*/ 5 w 5"/>
                    <a:gd name="T5" fmla="*/ 7 h 7"/>
                    <a:gd name="T6" fmla="*/ 2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0" name="Freeform 885"/>
                <p:cNvSpPr>
                  <a:spLocks/>
                </p:cNvSpPr>
                <p:nvPr/>
              </p:nvSpPr>
              <p:spPr bwMode="auto">
                <a:xfrm>
                  <a:off x="992" y="1994"/>
                  <a:ext cx="5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1" name="Freeform 886"/>
                <p:cNvSpPr>
                  <a:spLocks/>
                </p:cNvSpPr>
                <p:nvPr/>
              </p:nvSpPr>
              <p:spPr bwMode="auto">
                <a:xfrm>
                  <a:off x="993" y="1985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2 w 2"/>
                    <a:gd name="T3" fmla="*/ 3 h 8"/>
                    <a:gd name="T4" fmla="*/ 2 w 2"/>
                    <a:gd name="T5" fmla="*/ 8 h 8"/>
                    <a:gd name="T6" fmla="*/ 0 w 2"/>
                    <a:gd name="T7" fmla="*/ 6 h 8"/>
                    <a:gd name="T8" fmla="*/ 0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2" name="Freeform 887"/>
                <p:cNvSpPr>
                  <a:spLocks/>
                </p:cNvSpPr>
                <p:nvPr/>
              </p:nvSpPr>
              <p:spPr bwMode="auto">
                <a:xfrm>
                  <a:off x="995" y="1988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3" name="Freeform 888"/>
                <p:cNvSpPr>
                  <a:spLocks/>
                </p:cNvSpPr>
                <p:nvPr/>
              </p:nvSpPr>
              <p:spPr bwMode="auto">
                <a:xfrm>
                  <a:off x="993" y="1991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2 w 6"/>
                    <a:gd name="T5" fmla="*/ 2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4" name="Freeform 889"/>
                <p:cNvSpPr>
                  <a:spLocks/>
                </p:cNvSpPr>
                <p:nvPr/>
              </p:nvSpPr>
              <p:spPr bwMode="auto">
                <a:xfrm>
                  <a:off x="993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5" name="Freeform 890"/>
                <p:cNvSpPr>
                  <a:spLocks/>
                </p:cNvSpPr>
                <p:nvPr/>
              </p:nvSpPr>
              <p:spPr bwMode="auto">
                <a:xfrm>
                  <a:off x="993" y="1991"/>
                  <a:ext cx="6" cy="7"/>
                </a:xfrm>
                <a:custGeom>
                  <a:avLst/>
                  <a:gdLst>
                    <a:gd name="T0" fmla="*/ 2 w 6"/>
                    <a:gd name="T1" fmla="*/ 3 h 7"/>
                    <a:gd name="T2" fmla="*/ 6 w 6"/>
                    <a:gd name="T3" fmla="*/ 7 h 7"/>
                    <a:gd name="T4" fmla="*/ 2 w 6"/>
                    <a:gd name="T5" fmla="*/ 3 h 7"/>
                    <a:gd name="T6" fmla="*/ 0 w 6"/>
                    <a:gd name="T7" fmla="*/ 0 h 7"/>
                    <a:gd name="T8" fmla="*/ 2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2" y="3"/>
                      </a:move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6" name="Freeform 891"/>
                <p:cNvSpPr>
                  <a:spLocks/>
                </p:cNvSpPr>
                <p:nvPr/>
              </p:nvSpPr>
              <p:spPr bwMode="auto">
                <a:xfrm>
                  <a:off x="994" y="1994"/>
                  <a:ext cx="5" cy="4"/>
                </a:xfrm>
                <a:custGeom>
                  <a:avLst/>
                  <a:gdLst>
                    <a:gd name="T0" fmla="*/ 1 w 5"/>
                    <a:gd name="T1" fmla="*/ 0 h 4"/>
                    <a:gd name="T2" fmla="*/ 5 w 5"/>
                    <a:gd name="T3" fmla="*/ 4 h 4"/>
                    <a:gd name="T4" fmla="*/ 3 w 5"/>
                    <a:gd name="T5" fmla="*/ 4 h 4"/>
                    <a:gd name="T6" fmla="*/ 0 w 5"/>
                    <a:gd name="T7" fmla="*/ 0 h 4"/>
                    <a:gd name="T8" fmla="*/ 1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7" name="Freeform 892"/>
                <p:cNvSpPr>
                  <a:spLocks/>
                </p:cNvSpPr>
                <p:nvPr/>
              </p:nvSpPr>
              <p:spPr bwMode="auto">
                <a:xfrm>
                  <a:off x="992" y="1991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1 w 3"/>
                    <a:gd name="T3" fmla="*/ 0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8" name="Freeform 893"/>
                <p:cNvSpPr>
                  <a:spLocks/>
                </p:cNvSpPr>
                <p:nvPr/>
              </p:nvSpPr>
              <p:spPr bwMode="auto">
                <a:xfrm>
                  <a:off x="995" y="1993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9" name="Freeform 894"/>
                <p:cNvSpPr>
                  <a:spLocks/>
                </p:cNvSpPr>
                <p:nvPr/>
              </p:nvSpPr>
              <p:spPr bwMode="auto">
                <a:xfrm>
                  <a:off x="1019" y="1959"/>
                  <a:ext cx="27" cy="27"/>
                </a:xfrm>
                <a:custGeom>
                  <a:avLst/>
                  <a:gdLst>
                    <a:gd name="T0" fmla="*/ 0 w 27"/>
                    <a:gd name="T1" fmla="*/ 0 h 27"/>
                    <a:gd name="T2" fmla="*/ 4 w 27"/>
                    <a:gd name="T3" fmla="*/ 3 h 27"/>
                    <a:gd name="T4" fmla="*/ 27 w 27"/>
                    <a:gd name="T5" fmla="*/ 27 h 27"/>
                    <a:gd name="T6" fmla="*/ 23 w 27"/>
                    <a:gd name="T7" fmla="*/ 24 h 27"/>
                    <a:gd name="T8" fmla="*/ 0 w 27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0" name="Freeform 895"/>
                <p:cNvSpPr>
                  <a:spLocks/>
                </p:cNvSpPr>
                <p:nvPr/>
              </p:nvSpPr>
              <p:spPr bwMode="auto">
                <a:xfrm>
                  <a:off x="1019" y="1959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3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1" name="Freeform 896"/>
                <p:cNvSpPr>
                  <a:spLocks/>
                </p:cNvSpPr>
                <p:nvPr/>
              </p:nvSpPr>
              <p:spPr bwMode="auto">
                <a:xfrm>
                  <a:off x="1020" y="196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3 h 8"/>
                    <a:gd name="T4" fmla="*/ 4 w 4"/>
                    <a:gd name="T5" fmla="*/ 8 h 8"/>
                    <a:gd name="T6" fmla="*/ 0 w 4"/>
                    <a:gd name="T7" fmla="*/ 4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2" name="Freeform 897"/>
                <p:cNvSpPr>
                  <a:spLocks/>
                </p:cNvSpPr>
                <p:nvPr/>
              </p:nvSpPr>
              <p:spPr bwMode="auto">
                <a:xfrm>
                  <a:off x="1020" y="1966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3" name="Freeform 898"/>
                <p:cNvSpPr>
                  <a:spLocks/>
                </p:cNvSpPr>
                <p:nvPr/>
              </p:nvSpPr>
              <p:spPr bwMode="auto">
                <a:xfrm>
                  <a:off x="1020" y="197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7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899"/>
                <p:cNvSpPr>
                  <a:spLocks/>
                </p:cNvSpPr>
                <p:nvPr/>
              </p:nvSpPr>
              <p:spPr bwMode="auto">
                <a:xfrm>
                  <a:off x="1020" y="1970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900"/>
                <p:cNvSpPr>
                  <a:spLocks/>
                </p:cNvSpPr>
                <p:nvPr/>
              </p:nvSpPr>
              <p:spPr bwMode="auto">
                <a:xfrm>
                  <a:off x="1024" y="1969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3 h 8"/>
                    <a:gd name="T4" fmla="*/ 3 w 3"/>
                    <a:gd name="T5" fmla="*/ 8 h 8"/>
                    <a:gd name="T6" fmla="*/ 0 w 3"/>
                    <a:gd name="T7" fmla="*/ 5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901"/>
                <p:cNvSpPr>
                  <a:spLocks/>
                </p:cNvSpPr>
                <p:nvPr/>
              </p:nvSpPr>
              <p:spPr bwMode="auto">
                <a:xfrm>
                  <a:off x="1020" y="196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3 h 8"/>
                    <a:gd name="T4" fmla="*/ 4 w 4"/>
                    <a:gd name="T5" fmla="*/ 8 h 8"/>
                    <a:gd name="T6" fmla="*/ 0 w 4"/>
                    <a:gd name="T7" fmla="*/ 4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902"/>
                <p:cNvSpPr>
                  <a:spLocks/>
                </p:cNvSpPr>
                <p:nvPr/>
              </p:nvSpPr>
              <p:spPr bwMode="auto">
                <a:xfrm>
                  <a:off x="1020" y="1977"/>
                  <a:ext cx="4" cy="7"/>
                </a:xfrm>
                <a:custGeom>
                  <a:avLst/>
                  <a:gdLst>
                    <a:gd name="T0" fmla="*/ 0 w 4"/>
                    <a:gd name="T1" fmla="*/ 0 h 7"/>
                    <a:gd name="T2" fmla="*/ 4 w 4"/>
                    <a:gd name="T3" fmla="*/ 3 h 7"/>
                    <a:gd name="T4" fmla="*/ 4 w 4"/>
                    <a:gd name="T5" fmla="*/ 7 h 7"/>
                    <a:gd name="T6" fmla="*/ 0 w 4"/>
                    <a:gd name="T7" fmla="*/ 3 h 7"/>
                    <a:gd name="T8" fmla="*/ 0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903"/>
                <p:cNvSpPr>
                  <a:spLocks/>
                </p:cNvSpPr>
                <p:nvPr/>
              </p:nvSpPr>
              <p:spPr bwMode="auto">
                <a:xfrm>
                  <a:off x="1020" y="197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7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904"/>
                <p:cNvSpPr>
                  <a:spLocks/>
                </p:cNvSpPr>
                <p:nvPr/>
              </p:nvSpPr>
              <p:spPr bwMode="auto">
                <a:xfrm>
                  <a:off x="1020" y="1977"/>
                  <a:ext cx="7" cy="7"/>
                </a:xfrm>
                <a:custGeom>
                  <a:avLst/>
                  <a:gdLst>
                    <a:gd name="T0" fmla="*/ 4 w 7"/>
                    <a:gd name="T1" fmla="*/ 3 h 7"/>
                    <a:gd name="T2" fmla="*/ 7 w 7"/>
                    <a:gd name="T3" fmla="*/ 7 h 7"/>
                    <a:gd name="T4" fmla="*/ 4 w 7"/>
                    <a:gd name="T5" fmla="*/ 3 h 7"/>
                    <a:gd name="T6" fmla="*/ 0 w 7"/>
                    <a:gd name="T7" fmla="*/ 0 h 7"/>
                    <a:gd name="T8" fmla="*/ 4 w 7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4" y="3"/>
                      </a:move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905"/>
                <p:cNvSpPr>
                  <a:spLocks/>
                </p:cNvSpPr>
                <p:nvPr/>
              </p:nvSpPr>
              <p:spPr bwMode="auto">
                <a:xfrm>
                  <a:off x="1024" y="1974"/>
                  <a:ext cx="3" cy="10"/>
                </a:xfrm>
                <a:custGeom>
                  <a:avLst/>
                  <a:gdLst>
                    <a:gd name="T0" fmla="*/ 0 w 3"/>
                    <a:gd name="T1" fmla="*/ 0 h 10"/>
                    <a:gd name="T2" fmla="*/ 3 w 3"/>
                    <a:gd name="T3" fmla="*/ 3 h 10"/>
                    <a:gd name="T4" fmla="*/ 3 w 3"/>
                    <a:gd name="T5" fmla="*/ 10 h 10"/>
                    <a:gd name="T6" fmla="*/ 0 w 3"/>
                    <a:gd name="T7" fmla="*/ 6 h 10"/>
                    <a:gd name="T8" fmla="*/ 0 w 3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1" name="Freeform 906"/>
                <p:cNvSpPr>
                  <a:spLocks/>
                </p:cNvSpPr>
                <p:nvPr/>
              </p:nvSpPr>
              <p:spPr bwMode="auto">
                <a:xfrm>
                  <a:off x="1046" y="195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907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908"/>
                <p:cNvSpPr>
                  <a:spLocks/>
                </p:cNvSpPr>
                <p:nvPr/>
              </p:nvSpPr>
              <p:spPr bwMode="auto">
                <a:xfrm>
                  <a:off x="1020" y="198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6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909"/>
                <p:cNvSpPr>
                  <a:spLocks/>
                </p:cNvSpPr>
                <p:nvPr/>
              </p:nvSpPr>
              <p:spPr bwMode="auto">
                <a:xfrm>
                  <a:off x="1020" y="1980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910"/>
                <p:cNvSpPr>
                  <a:spLocks/>
                </p:cNvSpPr>
                <p:nvPr/>
              </p:nvSpPr>
              <p:spPr bwMode="auto">
                <a:xfrm>
                  <a:off x="1020" y="1977"/>
                  <a:ext cx="4" cy="7"/>
                </a:xfrm>
                <a:custGeom>
                  <a:avLst/>
                  <a:gdLst>
                    <a:gd name="T0" fmla="*/ 0 w 4"/>
                    <a:gd name="T1" fmla="*/ 0 h 7"/>
                    <a:gd name="T2" fmla="*/ 4 w 4"/>
                    <a:gd name="T3" fmla="*/ 3 h 7"/>
                    <a:gd name="T4" fmla="*/ 4 w 4"/>
                    <a:gd name="T5" fmla="*/ 7 h 7"/>
                    <a:gd name="T6" fmla="*/ 0 w 4"/>
                    <a:gd name="T7" fmla="*/ 3 h 7"/>
                    <a:gd name="T8" fmla="*/ 0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911"/>
                <p:cNvSpPr>
                  <a:spLocks/>
                </p:cNvSpPr>
                <p:nvPr/>
              </p:nvSpPr>
              <p:spPr bwMode="auto">
                <a:xfrm>
                  <a:off x="1024" y="1980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4 h 7"/>
                    <a:gd name="T4" fmla="*/ 3 w 3"/>
                    <a:gd name="T5" fmla="*/ 7 h 7"/>
                    <a:gd name="T6" fmla="*/ 0 w 3"/>
                    <a:gd name="T7" fmla="*/ 4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912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3 h 8"/>
                    <a:gd name="T4" fmla="*/ 2 w 3"/>
                    <a:gd name="T5" fmla="*/ 8 h 8"/>
                    <a:gd name="T6" fmla="*/ 0 w 3"/>
                    <a:gd name="T7" fmla="*/ 4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913"/>
                <p:cNvSpPr>
                  <a:spLocks/>
                </p:cNvSpPr>
                <p:nvPr/>
              </p:nvSpPr>
              <p:spPr bwMode="auto">
                <a:xfrm>
                  <a:off x="1049" y="196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9" name="Freeform 914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6" cy="6"/>
                </a:xfrm>
                <a:custGeom>
                  <a:avLst/>
                  <a:gdLst>
                    <a:gd name="T0" fmla="*/ 3 w 6"/>
                    <a:gd name="T1" fmla="*/ 3 h 6"/>
                    <a:gd name="T2" fmla="*/ 6 w 6"/>
                    <a:gd name="T3" fmla="*/ 6 h 6"/>
                    <a:gd name="T4" fmla="*/ 3 w 6"/>
                    <a:gd name="T5" fmla="*/ 3 h 6"/>
                    <a:gd name="T6" fmla="*/ 0 w 6"/>
                    <a:gd name="T7" fmla="*/ 0 h 6"/>
                    <a:gd name="T8" fmla="*/ 3 w 6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3"/>
                      </a:move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915"/>
                <p:cNvSpPr>
                  <a:spLocks/>
                </p:cNvSpPr>
                <p:nvPr/>
              </p:nvSpPr>
              <p:spPr bwMode="auto">
                <a:xfrm>
                  <a:off x="1046" y="195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916"/>
                <p:cNvSpPr>
                  <a:spLocks/>
                </p:cNvSpPr>
                <p:nvPr/>
              </p:nvSpPr>
              <p:spPr bwMode="auto">
                <a:xfrm>
                  <a:off x="1017" y="1991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917"/>
                <p:cNvSpPr>
                  <a:spLocks/>
                </p:cNvSpPr>
                <p:nvPr/>
              </p:nvSpPr>
              <p:spPr bwMode="auto">
                <a:xfrm>
                  <a:off x="1020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918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919"/>
                <p:cNvSpPr>
                  <a:spLocks/>
                </p:cNvSpPr>
                <p:nvPr/>
              </p:nvSpPr>
              <p:spPr bwMode="auto">
                <a:xfrm>
                  <a:off x="1049" y="196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920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C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921"/>
                <p:cNvSpPr>
                  <a:spLocks/>
                </p:cNvSpPr>
                <p:nvPr/>
              </p:nvSpPr>
              <p:spPr bwMode="auto">
                <a:xfrm>
                  <a:off x="1020" y="198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7" name="Freeform 922"/>
                <p:cNvSpPr>
                  <a:spLocks/>
                </p:cNvSpPr>
                <p:nvPr/>
              </p:nvSpPr>
              <p:spPr bwMode="auto">
                <a:xfrm>
                  <a:off x="1024" y="1984"/>
                  <a:ext cx="3" cy="9"/>
                </a:xfrm>
                <a:custGeom>
                  <a:avLst/>
                  <a:gdLst>
                    <a:gd name="T0" fmla="*/ 0 w 3"/>
                    <a:gd name="T1" fmla="*/ 0 h 9"/>
                    <a:gd name="T2" fmla="*/ 3 w 3"/>
                    <a:gd name="T3" fmla="*/ 3 h 9"/>
                    <a:gd name="T4" fmla="*/ 3 w 3"/>
                    <a:gd name="T5" fmla="*/ 9 h 9"/>
                    <a:gd name="T6" fmla="*/ 0 w 3"/>
                    <a:gd name="T7" fmla="*/ 6 h 9"/>
                    <a:gd name="T8" fmla="*/ 0 w 3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923"/>
                <p:cNvSpPr>
                  <a:spLocks/>
                </p:cNvSpPr>
                <p:nvPr/>
              </p:nvSpPr>
              <p:spPr bwMode="auto">
                <a:xfrm>
                  <a:off x="1020" y="198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6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924"/>
                <p:cNvSpPr>
                  <a:spLocks/>
                </p:cNvSpPr>
                <p:nvPr/>
              </p:nvSpPr>
              <p:spPr bwMode="auto">
                <a:xfrm>
                  <a:off x="1044" y="1964"/>
                  <a:ext cx="4" cy="15"/>
                </a:xfrm>
                <a:custGeom>
                  <a:avLst/>
                  <a:gdLst>
                    <a:gd name="T0" fmla="*/ 2 w 4"/>
                    <a:gd name="T1" fmla="*/ 0 h 15"/>
                    <a:gd name="T2" fmla="*/ 4 w 4"/>
                    <a:gd name="T3" fmla="*/ 4 h 15"/>
                    <a:gd name="T4" fmla="*/ 4 w 4"/>
                    <a:gd name="T5" fmla="*/ 15 h 15"/>
                    <a:gd name="T6" fmla="*/ 0 w 4"/>
                    <a:gd name="T7" fmla="*/ 12 h 15"/>
                    <a:gd name="T8" fmla="*/ 2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4" y="15"/>
                      </a:lnTo>
                      <a:lnTo>
                        <a:pt x="0" y="1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925"/>
                <p:cNvSpPr>
                  <a:spLocks/>
                </p:cNvSpPr>
                <p:nvPr/>
              </p:nvSpPr>
              <p:spPr bwMode="auto">
                <a:xfrm>
                  <a:off x="1046" y="1964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926"/>
                <p:cNvSpPr>
                  <a:spLocks/>
                </p:cNvSpPr>
                <p:nvPr/>
              </p:nvSpPr>
              <p:spPr bwMode="auto">
                <a:xfrm>
                  <a:off x="1046" y="1960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3 h 8"/>
                    <a:gd name="T4" fmla="*/ 2 w 3"/>
                    <a:gd name="T5" fmla="*/ 8 h 8"/>
                    <a:gd name="T6" fmla="*/ 0 w 3"/>
                    <a:gd name="T7" fmla="*/ 4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927"/>
                <p:cNvSpPr>
                  <a:spLocks/>
                </p:cNvSpPr>
                <p:nvPr/>
              </p:nvSpPr>
              <p:spPr bwMode="auto">
                <a:xfrm>
                  <a:off x="1048" y="1963"/>
                  <a:ext cx="3" cy="8"/>
                </a:xfrm>
                <a:custGeom>
                  <a:avLst/>
                  <a:gdLst>
                    <a:gd name="T0" fmla="*/ 1 w 3"/>
                    <a:gd name="T1" fmla="*/ 0 h 8"/>
                    <a:gd name="T2" fmla="*/ 3 w 3"/>
                    <a:gd name="T3" fmla="*/ 4 h 8"/>
                    <a:gd name="T4" fmla="*/ 3 w 3"/>
                    <a:gd name="T5" fmla="*/ 8 h 8"/>
                    <a:gd name="T6" fmla="*/ 0 w 3"/>
                    <a:gd name="T7" fmla="*/ 5 h 8"/>
                    <a:gd name="T8" fmla="*/ 1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928"/>
                <p:cNvSpPr>
                  <a:spLocks/>
                </p:cNvSpPr>
                <p:nvPr/>
              </p:nvSpPr>
              <p:spPr bwMode="auto">
                <a:xfrm>
                  <a:off x="1020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929"/>
                <p:cNvSpPr>
                  <a:spLocks/>
                </p:cNvSpPr>
                <p:nvPr/>
              </p:nvSpPr>
              <p:spPr bwMode="auto">
                <a:xfrm>
                  <a:off x="1020" y="1994"/>
                  <a:ext cx="7" cy="4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930"/>
                <p:cNvSpPr>
                  <a:spLocks/>
                </p:cNvSpPr>
                <p:nvPr/>
              </p:nvSpPr>
              <p:spPr bwMode="auto">
                <a:xfrm>
                  <a:off x="1017" y="1991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6" name="Freeform 931"/>
                <p:cNvSpPr>
                  <a:spLocks/>
                </p:cNvSpPr>
                <p:nvPr/>
              </p:nvSpPr>
              <p:spPr bwMode="auto">
                <a:xfrm>
                  <a:off x="1024" y="1990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3 h 8"/>
                    <a:gd name="T4" fmla="*/ 3 w 3"/>
                    <a:gd name="T5" fmla="*/ 8 h 8"/>
                    <a:gd name="T6" fmla="*/ 0 w 3"/>
                    <a:gd name="T7" fmla="*/ 4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7" name="Freeform 932"/>
                <p:cNvSpPr>
                  <a:spLocks/>
                </p:cNvSpPr>
                <p:nvPr/>
              </p:nvSpPr>
              <p:spPr bwMode="auto">
                <a:xfrm>
                  <a:off x="1020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933"/>
                <p:cNvSpPr>
                  <a:spLocks/>
                </p:cNvSpPr>
                <p:nvPr/>
              </p:nvSpPr>
              <p:spPr bwMode="auto">
                <a:xfrm>
                  <a:off x="1023" y="1961"/>
                  <a:ext cx="23" cy="25"/>
                </a:xfrm>
                <a:custGeom>
                  <a:avLst/>
                  <a:gdLst>
                    <a:gd name="T0" fmla="*/ 0 w 23"/>
                    <a:gd name="T1" fmla="*/ 0 h 25"/>
                    <a:gd name="T2" fmla="*/ 3 w 23"/>
                    <a:gd name="T3" fmla="*/ 3 h 25"/>
                    <a:gd name="T4" fmla="*/ 23 w 23"/>
                    <a:gd name="T5" fmla="*/ 25 h 25"/>
                    <a:gd name="T6" fmla="*/ 19 w 23"/>
                    <a:gd name="T7" fmla="*/ 22 h 25"/>
                    <a:gd name="T8" fmla="*/ 0 w 23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3" y="25"/>
                      </a:lnTo>
                      <a:lnTo>
                        <a:pt x="19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934"/>
                <p:cNvSpPr>
                  <a:spLocks/>
                </p:cNvSpPr>
                <p:nvPr/>
              </p:nvSpPr>
              <p:spPr bwMode="auto">
                <a:xfrm>
                  <a:off x="1042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935"/>
                <p:cNvSpPr>
                  <a:spLocks/>
                </p:cNvSpPr>
                <p:nvPr/>
              </p:nvSpPr>
              <p:spPr bwMode="auto">
                <a:xfrm>
                  <a:off x="1019" y="1959"/>
                  <a:ext cx="23" cy="24"/>
                </a:xfrm>
                <a:custGeom>
                  <a:avLst/>
                  <a:gdLst>
                    <a:gd name="T0" fmla="*/ 0 w 20"/>
                    <a:gd name="T1" fmla="*/ 0 h 21"/>
                    <a:gd name="T2" fmla="*/ 3 w 20"/>
                    <a:gd name="T3" fmla="*/ 2 h 21"/>
                    <a:gd name="T4" fmla="*/ 20 w 20"/>
                    <a:gd name="T5" fmla="*/ 21 h 21"/>
                    <a:gd name="T6" fmla="*/ 20 w 20"/>
                    <a:gd name="T7" fmla="*/ 21 h 21"/>
                    <a:gd name="T8" fmla="*/ 20 w 20"/>
                    <a:gd name="T9" fmla="*/ 21 h 21"/>
                    <a:gd name="T10" fmla="*/ 0 w 20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21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936"/>
                <p:cNvSpPr>
                  <a:spLocks/>
                </p:cNvSpPr>
                <p:nvPr/>
              </p:nvSpPr>
              <p:spPr bwMode="auto">
                <a:xfrm>
                  <a:off x="1042" y="1983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937"/>
                <p:cNvSpPr>
                  <a:spLocks/>
                </p:cNvSpPr>
                <p:nvPr/>
              </p:nvSpPr>
              <p:spPr bwMode="auto">
                <a:xfrm>
                  <a:off x="1042" y="19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938"/>
                <p:cNvSpPr>
                  <a:spLocks/>
                </p:cNvSpPr>
                <p:nvPr/>
              </p:nvSpPr>
              <p:spPr bwMode="auto">
                <a:xfrm>
                  <a:off x="1042" y="1983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939"/>
                <p:cNvSpPr>
                  <a:spLocks/>
                </p:cNvSpPr>
                <p:nvPr/>
              </p:nvSpPr>
              <p:spPr bwMode="auto">
                <a:xfrm>
                  <a:off x="1042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940"/>
                <p:cNvSpPr>
                  <a:spLocks/>
                </p:cNvSpPr>
                <p:nvPr/>
              </p:nvSpPr>
              <p:spPr bwMode="auto">
                <a:xfrm>
                  <a:off x="1044" y="1976"/>
                  <a:ext cx="4" cy="14"/>
                </a:xfrm>
                <a:custGeom>
                  <a:avLst/>
                  <a:gdLst>
                    <a:gd name="T0" fmla="*/ 0 w 4"/>
                    <a:gd name="T1" fmla="*/ 0 h 14"/>
                    <a:gd name="T2" fmla="*/ 4 w 4"/>
                    <a:gd name="T3" fmla="*/ 3 h 14"/>
                    <a:gd name="T4" fmla="*/ 4 w 4"/>
                    <a:gd name="T5" fmla="*/ 14 h 14"/>
                    <a:gd name="T6" fmla="*/ 0 w 4"/>
                    <a:gd name="T7" fmla="*/ 10 h 14"/>
                    <a:gd name="T8" fmla="*/ 0 w 4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14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941"/>
                <p:cNvSpPr>
                  <a:spLocks/>
                </p:cNvSpPr>
                <p:nvPr/>
              </p:nvSpPr>
              <p:spPr bwMode="auto">
                <a:xfrm>
                  <a:off x="1044" y="197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942"/>
                <p:cNvSpPr>
                  <a:spLocks/>
                </p:cNvSpPr>
                <p:nvPr/>
              </p:nvSpPr>
              <p:spPr bwMode="auto">
                <a:xfrm>
                  <a:off x="1048" y="1968"/>
                  <a:ext cx="3" cy="15"/>
                </a:xfrm>
                <a:custGeom>
                  <a:avLst/>
                  <a:gdLst>
                    <a:gd name="T0" fmla="*/ 0 w 3"/>
                    <a:gd name="T1" fmla="*/ 0 h 15"/>
                    <a:gd name="T2" fmla="*/ 3 w 3"/>
                    <a:gd name="T3" fmla="*/ 3 h 15"/>
                    <a:gd name="T4" fmla="*/ 3 w 3"/>
                    <a:gd name="T5" fmla="*/ 15 h 15"/>
                    <a:gd name="T6" fmla="*/ 0 w 3"/>
                    <a:gd name="T7" fmla="*/ 11 h 15"/>
                    <a:gd name="T8" fmla="*/ 0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15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943"/>
                <p:cNvSpPr>
                  <a:spLocks/>
                </p:cNvSpPr>
                <p:nvPr/>
              </p:nvSpPr>
              <p:spPr bwMode="auto">
                <a:xfrm>
                  <a:off x="1044" y="1964"/>
                  <a:ext cx="4" cy="15"/>
                </a:xfrm>
                <a:custGeom>
                  <a:avLst/>
                  <a:gdLst>
                    <a:gd name="T0" fmla="*/ 2 w 4"/>
                    <a:gd name="T1" fmla="*/ 0 h 15"/>
                    <a:gd name="T2" fmla="*/ 4 w 4"/>
                    <a:gd name="T3" fmla="*/ 4 h 15"/>
                    <a:gd name="T4" fmla="*/ 4 w 4"/>
                    <a:gd name="T5" fmla="*/ 15 h 15"/>
                    <a:gd name="T6" fmla="*/ 0 w 4"/>
                    <a:gd name="T7" fmla="*/ 12 h 15"/>
                    <a:gd name="T8" fmla="*/ 2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2" y="0"/>
                      </a:moveTo>
                      <a:lnTo>
                        <a:pt x="4" y="4"/>
                      </a:lnTo>
                      <a:lnTo>
                        <a:pt x="4" y="15"/>
                      </a:lnTo>
                      <a:lnTo>
                        <a:pt x="0" y="1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9" name="Freeform 944"/>
                <p:cNvSpPr>
                  <a:spLocks/>
                </p:cNvSpPr>
                <p:nvPr/>
              </p:nvSpPr>
              <p:spPr bwMode="auto">
                <a:xfrm>
                  <a:off x="1017" y="1959"/>
                  <a:ext cx="29" cy="33"/>
                </a:xfrm>
                <a:custGeom>
                  <a:avLst/>
                  <a:gdLst>
                    <a:gd name="T0" fmla="*/ 2 w 25"/>
                    <a:gd name="T1" fmla="*/ 0 h 29"/>
                    <a:gd name="T2" fmla="*/ 22 w 25"/>
                    <a:gd name="T3" fmla="*/ 21 h 29"/>
                    <a:gd name="T4" fmla="*/ 22 w 25"/>
                    <a:gd name="T5" fmla="*/ 21 h 29"/>
                    <a:gd name="T6" fmla="*/ 22 w 25"/>
                    <a:gd name="T7" fmla="*/ 21 h 29"/>
                    <a:gd name="T8" fmla="*/ 22 w 25"/>
                    <a:gd name="T9" fmla="*/ 17 h 29"/>
                    <a:gd name="T10" fmla="*/ 22 w 25"/>
                    <a:gd name="T11" fmla="*/ 4 h 29"/>
                    <a:gd name="T12" fmla="*/ 22 w 25"/>
                    <a:gd name="T13" fmla="*/ 1 h 29"/>
                    <a:gd name="T14" fmla="*/ 22 w 25"/>
                    <a:gd name="T15" fmla="*/ 0 h 29"/>
                    <a:gd name="T16" fmla="*/ 24 w 25"/>
                    <a:gd name="T17" fmla="*/ 0 h 29"/>
                    <a:gd name="T18" fmla="*/ 25 w 25"/>
                    <a:gd name="T19" fmla="*/ 0 h 29"/>
                    <a:gd name="T20" fmla="*/ 25 w 25"/>
                    <a:gd name="T21" fmla="*/ 1 h 29"/>
                    <a:gd name="T22" fmla="*/ 25 w 25"/>
                    <a:gd name="T23" fmla="*/ 1 h 29"/>
                    <a:gd name="T24" fmla="*/ 25 w 25"/>
                    <a:gd name="T25" fmla="*/ 5 h 29"/>
                    <a:gd name="T26" fmla="*/ 24 w 25"/>
                    <a:gd name="T27" fmla="*/ 15 h 29"/>
                    <a:gd name="T28" fmla="*/ 24 w 25"/>
                    <a:gd name="T29" fmla="*/ 24 h 29"/>
                    <a:gd name="T30" fmla="*/ 24 w 25"/>
                    <a:gd name="T31" fmla="*/ 29 h 29"/>
                    <a:gd name="T32" fmla="*/ 23 w 25"/>
                    <a:gd name="T33" fmla="*/ 29 h 29"/>
                    <a:gd name="T34" fmla="*/ 21 w 25"/>
                    <a:gd name="T35" fmla="*/ 26 h 29"/>
                    <a:gd name="T36" fmla="*/ 14 w 25"/>
                    <a:gd name="T37" fmla="*/ 18 h 29"/>
                    <a:gd name="T38" fmla="*/ 6 w 25"/>
                    <a:gd name="T39" fmla="*/ 9 h 29"/>
                    <a:gd name="T40" fmla="*/ 3 w 25"/>
                    <a:gd name="T41" fmla="*/ 6 h 29"/>
                    <a:gd name="T42" fmla="*/ 3 w 25"/>
                    <a:gd name="T43" fmla="*/ 10 h 29"/>
                    <a:gd name="T44" fmla="*/ 3 w 25"/>
                    <a:gd name="T45" fmla="*/ 16 h 29"/>
                    <a:gd name="T46" fmla="*/ 3 w 25"/>
                    <a:gd name="T47" fmla="*/ 19 h 29"/>
                    <a:gd name="T48" fmla="*/ 3 w 25"/>
                    <a:gd name="T49" fmla="*/ 24 h 29"/>
                    <a:gd name="T50" fmla="*/ 3 w 25"/>
                    <a:gd name="T51" fmla="*/ 28 h 29"/>
                    <a:gd name="T52" fmla="*/ 2 w 25"/>
                    <a:gd name="T53" fmla="*/ 28 h 29"/>
                    <a:gd name="T54" fmla="*/ 0 w 25"/>
                    <a:gd name="T55" fmla="*/ 28 h 29"/>
                    <a:gd name="T56" fmla="*/ 1 w 25"/>
                    <a:gd name="T57" fmla="*/ 23 h 29"/>
                    <a:gd name="T58" fmla="*/ 1 w 25"/>
                    <a:gd name="T59" fmla="*/ 13 h 29"/>
                    <a:gd name="T60" fmla="*/ 1 w 25"/>
                    <a:gd name="T61" fmla="*/ 0 h 29"/>
                    <a:gd name="T62" fmla="*/ 2 w 25"/>
                    <a:gd name="T6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5" h="29">
                      <a:moveTo>
                        <a:pt x="2" y="0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2" y="19"/>
                        <a:pt x="22" y="17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3" y="0"/>
                        <a:pt x="24" y="0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2" y="27"/>
                        <a:pt x="22" y="26"/>
                        <a:pt x="21" y="26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2" y="28"/>
                        <a:pt x="2" y="28"/>
                      </a:cubicBezTo>
                      <a:cubicBezTo>
                        <a:pt x="1" y="28"/>
                        <a:pt x="1" y="28"/>
                        <a:pt x="0" y="28"/>
                      </a:cubicBezTo>
                      <a:cubicBezTo>
                        <a:pt x="1" y="26"/>
                        <a:pt x="1" y="24"/>
                        <a:pt x="1" y="2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0" name="Freeform 945"/>
                <p:cNvSpPr>
                  <a:spLocks/>
                </p:cNvSpPr>
                <p:nvPr/>
              </p:nvSpPr>
              <p:spPr bwMode="auto">
                <a:xfrm>
                  <a:off x="1043" y="1992"/>
                  <a:ext cx="5" cy="2"/>
                </a:xfrm>
                <a:custGeom>
                  <a:avLst/>
                  <a:gdLst>
                    <a:gd name="T0" fmla="*/ 1 w 5"/>
                    <a:gd name="T1" fmla="*/ 0 h 2"/>
                    <a:gd name="T2" fmla="*/ 5 w 5"/>
                    <a:gd name="T3" fmla="*/ 2 h 2"/>
                    <a:gd name="T4" fmla="*/ 4 w 5"/>
                    <a:gd name="T5" fmla="*/ 2 h 2"/>
                    <a:gd name="T6" fmla="*/ 0 w 5"/>
                    <a:gd name="T7" fmla="*/ 0 h 2"/>
                    <a:gd name="T8" fmla="*/ 1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0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1" name="Freeform 946"/>
                <p:cNvSpPr>
                  <a:spLocks/>
                </p:cNvSpPr>
                <p:nvPr/>
              </p:nvSpPr>
              <p:spPr bwMode="auto">
                <a:xfrm>
                  <a:off x="1044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6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2" name="Freeform 947"/>
                <p:cNvSpPr>
                  <a:spLocks/>
                </p:cNvSpPr>
                <p:nvPr/>
              </p:nvSpPr>
              <p:spPr bwMode="auto">
                <a:xfrm>
                  <a:off x="1044" y="1986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3" name="Freeform 948"/>
                <p:cNvSpPr>
                  <a:spLocks/>
                </p:cNvSpPr>
                <p:nvPr/>
              </p:nvSpPr>
              <p:spPr bwMode="auto">
                <a:xfrm>
                  <a:off x="1044" y="1976"/>
                  <a:ext cx="4" cy="14"/>
                </a:xfrm>
                <a:custGeom>
                  <a:avLst/>
                  <a:gdLst>
                    <a:gd name="T0" fmla="*/ 0 w 4"/>
                    <a:gd name="T1" fmla="*/ 0 h 14"/>
                    <a:gd name="T2" fmla="*/ 4 w 4"/>
                    <a:gd name="T3" fmla="*/ 3 h 14"/>
                    <a:gd name="T4" fmla="*/ 4 w 4"/>
                    <a:gd name="T5" fmla="*/ 14 h 14"/>
                    <a:gd name="T6" fmla="*/ 0 w 4"/>
                    <a:gd name="T7" fmla="*/ 10 h 14"/>
                    <a:gd name="T8" fmla="*/ 0 w 4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14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4" name="Freeform 949"/>
                <p:cNvSpPr>
                  <a:spLocks/>
                </p:cNvSpPr>
                <p:nvPr/>
              </p:nvSpPr>
              <p:spPr bwMode="auto">
                <a:xfrm>
                  <a:off x="1048" y="1979"/>
                  <a:ext cx="3" cy="14"/>
                </a:xfrm>
                <a:custGeom>
                  <a:avLst/>
                  <a:gdLst>
                    <a:gd name="T0" fmla="*/ 0 w 3"/>
                    <a:gd name="T1" fmla="*/ 0 h 14"/>
                    <a:gd name="T2" fmla="*/ 3 w 3"/>
                    <a:gd name="T3" fmla="*/ 4 h 14"/>
                    <a:gd name="T4" fmla="*/ 2 w 3"/>
                    <a:gd name="T5" fmla="*/ 14 h 14"/>
                    <a:gd name="T6" fmla="*/ 0 w 3"/>
                    <a:gd name="T7" fmla="*/ 11 h 14"/>
                    <a:gd name="T8" fmla="*/ 0 w 3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5" name="Freeform 950"/>
                <p:cNvSpPr>
                  <a:spLocks/>
                </p:cNvSpPr>
                <p:nvPr/>
              </p:nvSpPr>
              <p:spPr bwMode="auto">
                <a:xfrm>
                  <a:off x="1048" y="1990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2 w 2"/>
                    <a:gd name="T3" fmla="*/ 3 h 8"/>
                    <a:gd name="T4" fmla="*/ 2 w 2"/>
                    <a:gd name="T5" fmla="*/ 8 h 8"/>
                    <a:gd name="T6" fmla="*/ 0 w 2"/>
                    <a:gd name="T7" fmla="*/ 4 h 8"/>
                    <a:gd name="T8" fmla="*/ 0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6" name="Freeform 951"/>
                <p:cNvSpPr>
                  <a:spLocks/>
                </p:cNvSpPr>
                <p:nvPr/>
              </p:nvSpPr>
              <p:spPr bwMode="auto">
                <a:xfrm>
                  <a:off x="1044" y="1992"/>
                  <a:ext cx="6" cy="6"/>
                </a:xfrm>
                <a:custGeom>
                  <a:avLst/>
                  <a:gdLst>
                    <a:gd name="T0" fmla="*/ 4 w 6"/>
                    <a:gd name="T1" fmla="*/ 2 h 6"/>
                    <a:gd name="T2" fmla="*/ 6 w 6"/>
                    <a:gd name="T3" fmla="*/ 6 h 6"/>
                    <a:gd name="T4" fmla="*/ 4 w 6"/>
                    <a:gd name="T5" fmla="*/ 2 h 6"/>
                    <a:gd name="T6" fmla="*/ 0 w 6"/>
                    <a:gd name="T7" fmla="*/ 0 h 6"/>
                    <a:gd name="T8" fmla="*/ 4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4" y="2"/>
                      </a:moveTo>
                      <a:lnTo>
                        <a:pt x="6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7" name="Freeform 952"/>
                <p:cNvSpPr>
                  <a:spLocks/>
                </p:cNvSpPr>
                <p:nvPr/>
              </p:nvSpPr>
              <p:spPr bwMode="auto">
                <a:xfrm>
                  <a:off x="1047" y="199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8" name="Freeform 953"/>
                <p:cNvSpPr>
                  <a:spLocks/>
                </p:cNvSpPr>
                <p:nvPr/>
              </p:nvSpPr>
              <p:spPr bwMode="auto">
                <a:xfrm>
                  <a:off x="1044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6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9" name="Freeform 954"/>
                <p:cNvSpPr>
                  <a:spLocks/>
                </p:cNvSpPr>
                <p:nvPr/>
              </p:nvSpPr>
              <p:spPr bwMode="auto">
                <a:xfrm>
                  <a:off x="1043" y="1992"/>
                  <a:ext cx="5" cy="2"/>
                </a:xfrm>
                <a:custGeom>
                  <a:avLst/>
                  <a:gdLst>
                    <a:gd name="T0" fmla="*/ 1 w 5"/>
                    <a:gd name="T1" fmla="*/ 0 h 2"/>
                    <a:gd name="T2" fmla="*/ 5 w 5"/>
                    <a:gd name="T3" fmla="*/ 2 h 2"/>
                    <a:gd name="T4" fmla="*/ 4 w 5"/>
                    <a:gd name="T5" fmla="*/ 2 h 2"/>
                    <a:gd name="T6" fmla="*/ 0 w 5"/>
                    <a:gd name="T7" fmla="*/ 0 h 2"/>
                    <a:gd name="T8" fmla="*/ 1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0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0" name="Freeform 955"/>
                <p:cNvSpPr>
                  <a:spLocks/>
                </p:cNvSpPr>
                <p:nvPr/>
              </p:nvSpPr>
              <p:spPr bwMode="auto">
                <a:xfrm>
                  <a:off x="1057" y="1970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7 w 7"/>
                    <a:gd name="T5" fmla="*/ 3 h 4"/>
                    <a:gd name="T6" fmla="*/ 3 w 7"/>
                    <a:gd name="T7" fmla="*/ 4 h 4"/>
                    <a:gd name="T8" fmla="*/ 0 w 7"/>
                    <a:gd name="T9" fmla="*/ 2 h 4"/>
                    <a:gd name="T10" fmla="*/ 4 w 7"/>
                    <a:gd name="T11" fmla="*/ 0 h 4"/>
                    <a:gd name="T12" fmla="*/ 4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3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1" name="Freeform 956"/>
                <p:cNvSpPr>
                  <a:spLocks/>
                </p:cNvSpPr>
                <p:nvPr/>
              </p:nvSpPr>
              <p:spPr bwMode="auto">
                <a:xfrm>
                  <a:off x="1057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2" name="Freeform 957"/>
                <p:cNvSpPr>
                  <a:spLocks/>
                </p:cNvSpPr>
                <p:nvPr/>
              </p:nvSpPr>
              <p:spPr bwMode="auto">
                <a:xfrm>
                  <a:off x="1056" y="197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3" name="Freeform 958"/>
                <p:cNvSpPr>
                  <a:spLocks/>
                </p:cNvSpPr>
                <p:nvPr/>
              </p:nvSpPr>
              <p:spPr bwMode="auto">
                <a:xfrm>
                  <a:off x="1056" y="197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4" name="Freeform 959"/>
                <p:cNvSpPr>
                  <a:spLocks/>
                </p:cNvSpPr>
                <p:nvPr/>
              </p:nvSpPr>
              <p:spPr bwMode="auto">
                <a:xfrm>
                  <a:off x="1056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2 w 3"/>
                    <a:gd name="T9" fmla="*/ 3 h 3"/>
                    <a:gd name="T10" fmla="*/ 1 w 3"/>
                    <a:gd name="T11" fmla="*/ 3 h 3"/>
                    <a:gd name="T12" fmla="*/ 0 w 3"/>
                    <a:gd name="T13" fmla="*/ 1 h 3"/>
                    <a:gd name="T14" fmla="*/ 0 w 3"/>
                    <a:gd name="T15" fmla="*/ 0 h 3"/>
                    <a:gd name="T16" fmla="*/ 0 w 3"/>
                    <a:gd name="T17" fmla="*/ 0 h 3"/>
                    <a:gd name="T18" fmla="*/ 0 w 3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5" name="Freeform 960"/>
                <p:cNvSpPr>
                  <a:spLocks/>
                </p:cNvSpPr>
                <p:nvPr/>
              </p:nvSpPr>
              <p:spPr bwMode="auto">
                <a:xfrm>
                  <a:off x="1056" y="1976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2 w 4"/>
                    <a:gd name="T3" fmla="*/ 3 h 6"/>
                    <a:gd name="T4" fmla="*/ 4 w 4"/>
                    <a:gd name="T5" fmla="*/ 6 h 6"/>
                    <a:gd name="T6" fmla="*/ 1 w 4"/>
                    <a:gd name="T7" fmla="*/ 2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4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6" name="Freeform 961"/>
                <p:cNvSpPr>
                  <a:spLocks/>
                </p:cNvSpPr>
                <p:nvPr/>
              </p:nvSpPr>
              <p:spPr bwMode="auto">
                <a:xfrm>
                  <a:off x="1056" y="197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7" name="Freeform 962"/>
                <p:cNvSpPr>
                  <a:spLocks/>
                </p:cNvSpPr>
                <p:nvPr/>
              </p:nvSpPr>
              <p:spPr bwMode="auto">
                <a:xfrm>
                  <a:off x="1056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8" name="Freeform 963"/>
                <p:cNvSpPr>
                  <a:spLocks/>
                </p:cNvSpPr>
                <p:nvPr/>
              </p:nvSpPr>
              <p:spPr bwMode="auto">
                <a:xfrm>
                  <a:off x="1057" y="1970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7 w 7"/>
                    <a:gd name="T5" fmla="*/ 3 h 4"/>
                    <a:gd name="T6" fmla="*/ 3 w 7"/>
                    <a:gd name="T7" fmla="*/ 4 h 4"/>
                    <a:gd name="T8" fmla="*/ 0 w 7"/>
                    <a:gd name="T9" fmla="*/ 2 h 4"/>
                    <a:gd name="T10" fmla="*/ 4 w 7"/>
                    <a:gd name="T11" fmla="*/ 0 h 4"/>
                    <a:gd name="T12" fmla="*/ 4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3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9" name="Freeform 964"/>
                <p:cNvSpPr>
                  <a:spLocks/>
                </p:cNvSpPr>
                <p:nvPr/>
              </p:nvSpPr>
              <p:spPr bwMode="auto">
                <a:xfrm>
                  <a:off x="1062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0" name="Freeform 965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1" name="Freeform 966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2" name="Freeform 967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3" name="Freeform 968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4" name="Freeform 969"/>
                <p:cNvSpPr>
                  <a:spLocks/>
                </p:cNvSpPr>
                <p:nvPr/>
              </p:nvSpPr>
              <p:spPr bwMode="auto">
                <a:xfrm>
                  <a:off x="1056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5" name="Freeform 970"/>
                <p:cNvSpPr>
                  <a:spLocks/>
                </p:cNvSpPr>
                <p:nvPr/>
              </p:nvSpPr>
              <p:spPr bwMode="auto">
                <a:xfrm>
                  <a:off x="1055" y="1976"/>
                  <a:ext cx="3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6" name="Freeform 971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7" name="Freeform 972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8" name="Freeform 973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9" name="Freeform 974"/>
                <p:cNvSpPr>
                  <a:spLocks/>
                </p:cNvSpPr>
                <p:nvPr/>
              </p:nvSpPr>
              <p:spPr bwMode="auto">
                <a:xfrm>
                  <a:off x="1063" y="1970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0" name="Freeform 975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1" name="Freeform 976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2" name="Freeform 977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3" name="Freeform 978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4" name="Freeform 979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5" name="Freeform 980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6" name="Freeform 981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7" name="Freeform 982"/>
                <p:cNvSpPr>
                  <a:spLocks/>
                </p:cNvSpPr>
                <p:nvPr/>
              </p:nvSpPr>
              <p:spPr bwMode="auto">
                <a:xfrm>
                  <a:off x="1055" y="1976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8" name="Freeform 983"/>
                <p:cNvSpPr>
                  <a:spLocks/>
                </p:cNvSpPr>
                <p:nvPr/>
              </p:nvSpPr>
              <p:spPr bwMode="auto">
                <a:xfrm>
                  <a:off x="1055" y="1978"/>
                  <a:ext cx="5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8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9" name="Freeform 984"/>
                <p:cNvSpPr>
                  <a:spLocks/>
                </p:cNvSpPr>
                <p:nvPr/>
              </p:nvSpPr>
              <p:spPr bwMode="auto">
                <a:xfrm>
                  <a:off x="1060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2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0" name="Freeform 985"/>
                <p:cNvSpPr>
                  <a:spLocks/>
                </p:cNvSpPr>
                <p:nvPr/>
              </p:nvSpPr>
              <p:spPr bwMode="auto">
                <a:xfrm>
                  <a:off x="1057" y="1974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2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1" name="Freeform 986"/>
                <p:cNvSpPr>
                  <a:spLocks/>
                </p:cNvSpPr>
                <p:nvPr/>
              </p:nvSpPr>
              <p:spPr bwMode="auto">
                <a:xfrm>
                  <a:off x="1059" y="1976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2" name="Freeform 987"/>
                <p:cNvSpPr>
                  <a:spLocks/>
                </p:cNvSpPr>
                <p:nvPr/>
              </p:nvSpPr>
              <p:spPr bwMode="auto">
                <a:xfrm>
                  <a:off x="1057" y="1971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2 w 3"/>
                    <a:gd name="T9" fmla="*/ 4 h 4"/>
                    <a:gd name="T10" fmla="*/ 0 w 3"/>
                    <a:gd name="T11" fmla="*/ 2 h 4"/>
                    <a:gd name="T12" fmla="*/ 0 w 3"/>
                    <a:gd name="T13" fmla="*/ 1 h 4"/>
                    <a:gd name="T14" fmla="*/ 0 w 3"/>
                    <a:gd name="T15" fmla="*/ 1 h 4"/>
                    <a:gd name="T16" fmla="*/ 0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3" name="Freeform 988"/>
                <p:cNvSpPr>
                  <a:spLocks/>
                </p:cNvSpPr>
                <p:nvPr/>
              </p:nvSpPr>
              <p:spPr bwMode="auto">
                <a:xfrm>
                  <a:off x="1060" y="1974"/>
                  <a:ext cx="6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5 w 5"/>
                    <a:gd name="T5" fmla="*/ 3 h 4"/>
                    <a:gd name="T6" fmla="*/ 3 w 5"/>
                    <a:gd name="T7" fmla="*/ 4 h 4"/>
                    <a:gd name="T8" fmla="*/ 3 w 5"/>
                    <a:gd name="T9" fmla="*/ 4 h 4"/>
                    <a:gd name="T10" fmla="*/ 0 w 5"/>
                    <a:gd name="T11" fmla="*/ 1 h 4"/>
                    <a:gd name="T12" fmla="*/ 0 w 5"/>
                    <a:gd name="T13" fmla="*/ 1 h 4"/>
                    <a:gd name="T14" fmla="*/ 2 w 5"/>
                    <a:gd name="T15" fmla="*/ 0 h 4"/>
                    <a:gd name="T16" fmla="*/ 2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4" name="Freeform 989"/>
                <p:cNvSpPr>
                  <a:spLocks/>
                </p:cNvSpPr>
                <p:nvPr/>
              </p:nvSpPr>
              <p:spPr bwMode="auto">
                <a:xfrm>
                  <a:off x="1060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5" name="Freeform 990"/>
                <p:cNvSpPr>
                  <a:spLocks/>
                </p:cNvSpPr>
                <p:nvPr/>
              </p:nvSpPr>
              <p:spPr bwMode="auto">
                <a:xfrm>
                  <a:off x="1060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6" name="Freeform 991"/>
                <p:cNvSpPr>
                  <a:spLocks/>
                </p:cNvSpPr>
                <p:nvPr/>
              </p:nvSpPr>
              <p:spPr bwMode="auto">
                <a:xfrm>
                  <a:off x="106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7" name="Freeform 992"/>
                <p:cNvSpPr>
                  <a:spLocks/>
                </p:cNvSpPr>
                <p:nvPr/>
              </p:nvSpPr>
              <p:spPr bwMode="auto">
                <a:xfrm>
                  <a:off x="106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8" name="Freeform 993"/>
                <p:cNvSpPr>
                  <a:spLocks/>
                </p:cNvSpPr>
                <p:nvPr/>
              </p:nvSpPr>
              <p:spPr bwMode="auto">
                <a:xfrm>
                  <a:off x="1064" y="1970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9" name="Freeform 994"/>
                <p:cNvSpPr>
                  <a:spLocks/>
                </p:cNvSpPr>
                <p:nvPr/>
              </p:nvSpPr>
              <p:spPr bwMode="auto">
                <a:xfrm>
                  <a:off x="106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0" name="Freeform 995"/>
                <p:cNvSpPr>
                  <a:spLocks/>
                </p:cNvSpPr>
                <p:nvPr/>
              </p:nvSpPr>
              <p:spPr bwMode="auto">
                <a:xfrm>
                  <a:off x="1063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1" name="Freeform 996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2" name="Freeform 997"/>
                <p:cNvSpPr>
                  <a:spLocks/>
                </p:cNvSpPr>
                <p:nvPr/>
              </p:nvSpPr>
              <p:spPr bwMode="auto">
                <a:xfrm>
                  <a:off x="1056" y="1975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3" name="Freeform 998"/>
                <p:cNvSpPr>
                  <a:spLocks/>
                </p:cNvSpPr>
                <p:nvPr/>
              </p:nvSpPr>
              <p:spPr bwMode="auto">
                <a:xfrm>
                  <a:off x="1056" y="197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3 w 3"/>
                    <a:gd name="T5" fmla="*/ 2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  <a:gd name="T14" fmla="*/ 0 w 3"/>
                    <a:gd name="T15" fmla="*/ 0 h 4"/>
                    <a:gd name="T16" fmla="*/ 1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4" name="Freeform 999"/>
                <p:cNvSpPr>
                  <a:spLocks/>
                </p:cNvSpPr>
                <p:nvPr/>
              </p:nvSpPr>
              <p:spPr bwMode="auto">
                <a:xfrm>
                  <a:off x="1059" y="1976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5" name="Freeform 1000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6" name="Freeform 1001"/>
                <p:cNvSpPr>
                  <a:spLocks/>
                </p:cNvSpPr>
                <p:nvPr/>
              </p:nvSpPr>
              <p:spPr bwMode="auto">
                <a:xfrm>
                  <a:off x="1065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7" name="Freeform 1002"/>
                <p:cNvSpPr>
                  <a:spLocks/>
                </p:cNvSpPr>
                <p:nvPr/>
              </p:nvSpPr>
              <p:spPr bwMode="auto">
                <a:xfrm>
                  <a:off x="1065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8" name="Freeform 1003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9" name="Freeform 1004"/>
                <p:cNvSpPr>
                  <a:spLocks/>
                </p:cNvSpPr>
                <p:nvPr/>
              </p:nvSpPr>
              <p:spPr bwMode="auto">
                <a:xfrm>
                  <a:off x="1059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0" name="Freeform 1005"/>
                <p:cNvSpPr>
                  <a:spLocks/>
                </p:cNvSpPr>
                <p:nvPr/>
              </p:nvSpPr>
              <p:spPr bwMode="auto">
                <a:xfrm>
                  <a:off x="1057" y="1978"/>
                  <a:ext cx="5" cy="4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792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1" name="Freeform 1006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2" name="Freeform 1007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3" name="Freeform 1008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6" name="Group 1210"/>
              <p:cNvGrpSpPr>
                <a:grpSpLocks/>
              </p:cNvGrpSpPr>
              <p:nvPr/>
            </p:nvGrpSpPr>
            <p:grpSpPr bwMode="auto">
              <a:xfrm>
                <a:off x="2599696" y="2958110"/>
                <a:ext cx="146050" cy="58738"/>
                <a:chOff x="1051" y="1961"/>
                <a:chExt cx="92" cy="37"/>
              </a:xfrm>
            </p:grpSpPr>
            <p:sp>
              <p:nvSpPr>
                <p:cNvPr id="1944" name="Freeform 1010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5" name="Freeform 1011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6" name="Freeform 1012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7" name="Freeform 1013"/>
                <p:cNvSpPr>
                  <a:spLocks/>
                </p:cNvSpPr>
                <p:nvPr/>
              </p:nvSpPr>
              <p:spPr bwMode="auto">
                <a:xfrm>
                  <a:off x="1064" y="1974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8" name="Freeform 1014"/>
                <p:cNvSpPr>
                  <a:spLocks/>
                </p:cNvSpPr>
                <p:nvPr/>
              </p:nvSpPr>
              <p:spPr bwMode="auto">
                <a:xfrm>
                  <a:off x="1065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9" name="Freeform 1015"/>
                <p:cNvSpPr>
                  <a:spLocks/>
                </p:cNvSpPr>
                <p:nvPr/>
              </p:nvSpPr>
              <p:spPr bwMode="auto">
                <a:xfrm>
                  <a:off x="1055" y="1979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4 h 5"/>
                    <a:gd name="T6" fmla="*/ 3 w 3"/>
                    <a:gd name="T7" fmla="*/ 5 h 5"/>
                    <a:gd name="T8" fmla="*/ 3 w 3"/>
                    <a:gd name="T9" fmla="*/ 5 h 5"/>
                    <a:gd name="T10" fmla="*/ 0 w 3"/>
                    <a:gd name="T11" fmla="*/ 2 h 5"/>
                    <a:gd name="T12" fmla="*/ 0 w 3"/>
                    <a:gd name="T13" fmla="*/ 2 h 5"/>
                    <a:gd name="T14" fmla="*/ 0 w 3"/>
                    <a:gd name="T15" fmla="*/ 1 h 5"/>
                    <a:gd name="T16" fmla="*/ 0 w 3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0" name="Freeform 1016"/>
                <p:cNvSpPr>
                  <a:spLocks/>
                </p:cNvSpPr>
                <p:nvPr/>
              </p:nvSpPr>
              <p:spPr bwMode="auto">
                <a:xfrm>
                  <a:off x="1055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1" name="Freeform 1017"/>
                <p:cNvSpPr>
                  <a:spLocks/>
                </p:cNvSpPr>
                <p:nvPr/>
              </p:nvSpPr>
              <p:spPr bwMode="auto">
                <a:xfrm>
                  <a:off x="1065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2" name="Freeform 1018"/>
                <p:cNvSpPr>
                  <a:spLocks/>
                </p:cNvSpPr>
                <p:nvPr/>
              </p:nvSpPr>
              <p:spPr bwMode="auto">
                <a:xfrm>
                  <a:off x="1056" y="1983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3" name="Freeform 1019"/>
                <p:cNvSpPr>
                  <a:spLocks/>
                </p:cNvSpPr>
                <p:nvPr/>
              </p:nvSpPr>
              <p:spPr bwMode="auto">
                <a:xfrm>
                  <a:off x="1065" y="1974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4" name="Freeform 1020"/>
                <p:cNvSpPr>
                  <a:spLocks/>
                </p:cNvSpPr>
                <p:nvPr/>
              </p:nvSpPr>
              <p:spPr bwMode="auto">
                <a:xfrm>
                  <a:off x="1056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5" name="Freeform 1021"/>
                <p:cNvSpPr>
                  <a:spLocks/>
                </p:cNvSpPr>
                <p:nvPr/>
              </p:nvSpPr>
              <p:spPr bwMode="auto">
                <a:xfrm>
                  <a:off x="1056" y="1985"/>
                  <a:ext cx="4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3 w 4"/>
                    <a:gd name="T5" fmla="*/ 3 h 4"/>
                    <a:gd name="T6" fmla="*/ 4 w 4"/>
                    <a:gd name="T7" fmla="*/ 4 h 4"/>
                    <a:gd name="T8" fmla="*/ 1 w 4"/>
                    <a:gd name="T9" fmla="*/ 1 h 4"/>
                    <a:gd name="T10" fmla="*/ 0 w 4"/>
                    <a:gd name="T11" fmla="*/ 0 h 4"/>
                    <a:gd name="T12" fmla="*/ 0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6" name="Freeform 1022"/>
                <p:cNvSpPr>
                  <a:spLocks/>
                </p:cNvSpPr>
                <p:nvPr/>
              </p:nvSpPr>
              <p:spPr bwMode="auto">
                <a:xfrm>
                  <a:off x="1056" y="198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7" name="Freeform 1023"/>
                <p:cNvSpPr>
                  <a:spLocks/>
                </p:cNvSpPr>
                <p:nvPr/>
              </p:nvSpPr>
              <p:spPr bwMode="auto">
                <a:xfrm>
                  <a:off x="1066" y="1974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8" name="Freeform 1024"/>
                <p:cNvSpPr>
                  <a:spLocks/>
                </p:cNvSpPr>
                <p:nvPr/>
              </p:nvSpPr>
              <p:spPr bwMode="auto">
                <a:xfrm>
                  <a:off x="1066" y="1974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9" name="Freeform 1025"/>
                <p:cNvSpPr>
                  <a:spLocks/>
                </p:cNvSpPr>
                <p:nvPr/>
              </p:nvSpPr>
              <p:spPr bwMode="auto">
                <a:xfrm>
                  <a:off x="1068" y="1971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0" name="Freeform 1026"/>
                <p:cNvSpPr>
                  <a:spLocks/>
                </p:cNvSpPr>
                <p:nvPr/>
              </p:nvSpPr>
              <p:spPr bwMode="auto">
                <a:xfrm>
                  <a:off x="106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1" name="Freeform 1027"/>
                <p:cNvSpPr>
                  <a:spLocks/>
                </p:cNvSpPr>
                <p:nvPr/>
              </p:nvSpPr>
              <p:spPr bwMode="auto">
                <a:xfrm>
                  <a:off x="1066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2" name="Freeform 1028"/>
                <p:cNvSpPr>
                  <a:spLocks/>
                </p:cNvSpPr>
                <p:nvPr/>
              </p:nvSpPr>
              <p:spPr bwMode="auto">
                <a:xfrm>
                  <a:off x="1057" y="1970"/>
                  <a:ext cx="10" cy="5"/>
                </a:xfrm>
                <a:custGeom>
                  <a:avLst/>
                  <a:gdLst>
                    <a:gd name="T0" fmla="*/ 8 w 9"/>
                    <a:gd name="T1" fmla="*/ 3 h 4"/>
                    <a:gd name="T2" fmla="*/ 7 w 9"/>
                    <a:gd name="T3" fmla="*/ 3 h 4"/>
                    <a:gd name="T4" fmla="*/ 7 w 9"/>
                    <a:gd name="T5" fmla="*/ 3 h 4"/>
                    <a:gd name="T6" fmla="*/ 7 w 9"/>
                    <a:gd name="T7" fmla="*/ 3 h 4"/>
                    <a:gd name="T8" fmla="*/ 6 w 9"/>
                    <a:gd name="T9" fmla="*/ 3 h 4"/>
                    <a:gd name="T10" fmla="*/ 6 w 9"/>
                    <a:gd name="T11" fmla="*/ 3 h 4"/>
                    <a:gd name="T12" fmla="*/ 6 w 9"/>
                    <a:gd name="T13" fmla="*/ 3 h 4"/>
                    <a:gd name="T14" fmla="*/ 6 w 9"/>
                    <a:gd name="T15" fmla="*/ 3 h 4"/>
                    <a:gd name="T16" fmla="*/ 6 w 9"/>
                    <a:gd name="T17" fmla="*/ 3 h 4"/>
                    <a:gd name="T18" fmla="*/ 6 w 9"/>
                    <a:gd name="T19" fmla="*/ 3 h 4"/>
                    <a:gd name="T20" fmla="*/ 6 w 9"/>
                    <a:gd name="T21" fmla="*/ 3 h 4"/>
                    <a:gd name="T22" fmla="*/ 6 w 9"/>
                    <a:gd name="T23" fmla="*/ 3 h 4"/>
                    <a:gd name="T24" fmla="*/ 6 w 9"/>
                    <a:gd name="T25" fmla="*/ 3 h 4"/>
                    <a:gd name="T26" fmla="*/ 6 w 9"/>
                    <a:gd name="T27" fmla="*/ 3 h 4"/>
                    <a:gd name="T28" fmla="*/ 5 w 9"/>
                    <a:gd name="T29" fmla="*/ 3 h 4"/>
                    <a:gd name="T30" fmla="*/ 5 w 9"/>
                    <a:gd name="T31" fmla="*/ 3 h 4"/>
                    <a:gd name="T32" fmla="*/ 5 w 9"/>
                    <a:gd name="T33" fmla="*/ 3 h 4"/>
                    <a:gd name="T34" fmla="*/ 5 w 9"/>
                    <a:gd name="T35" fmla="*/ 3 h 4"/>
                    <a:gd name="T36" fmla="*/ 5 w 9"/>
                    <a:gd name="T37" fmla="*/ 3 h 4"/>
                    <a:gd name="T38" fmla="*/ 3 w 9"/>
                    <a:gd name="T39" fmla="*/ 4 h 4"/>
                    <a:gd name="T40" fmla="*/ 3 w 9"/>
                    <a:gd name="T41" fmla="*/ 4 h 4"/>
                    <a:gd name="T42" fmla="*/ 0 w 9"/>
                    <a:gd name="T43" fmla="*/ 1 h 4"/>
                    <a:gd name="T44" fmla="*/ 0 w 9"/>
                    <a:gd name="T45" fmla="*/ 1 h 4"/>
                    <a:gd name="T46" fmla="*/ 1 w 9"/>
                    <a:gd name="T47" fmla="*/ 1 h 4"/>
                    <a:gd name="T48" fmla="*/ 1 w 9"/>
                    <a:gd name="T49" fmla="*/ 1 h 4"/>
                    <a:gd name="T50" fmla="*/ 1 w 9"/>
                    <a:gd name="T51" fmla="*/ 1 h 4"/>
                    <a:gd name="T52" fmla="*/ 1 w 9"/>
                    <a:gd name="T53" fmla="*/ 1 h 4"/>
                    <a:gd name="T54" fmla="*/ 2 w 9"/>
                    <a:gd name="T55" fmla="*/ 0 h 4"/>
                    <a:gd name="T56" fmla="*/ 2 w 9"/>
                    <a:gd name="T57" fmla="*/ 0 h 4"/>
                    <a:gd name="T58" fmla="*/ 2 w 9"/>
                    <a:gd name="T59" fmla="*/ 0 h 4"/>
                    <a:gd name="T60" fmla="*/ 2 w 9"/>
                    <a:gd name="T61" fmla="*/ 0 h 4"/>
                    <a:gd name="T62" fmla="*/ 3 w 9"/>
                    <a:gd name="T63" fmla="*/ 0 h 4"/>
                    <a:gd name="T64" fmla="*/ 3 w 9"/>
                    <a:gd name="T65" fmla="*/ 0 h 4"/>
                    <a:gd name="T66" fmla="*/ 4 w 9"/>
                    <a:gd name="T67" fmla="*/ 0 h 4"/>
                    <a:gd name="T68" fmla="*/ 4 w 9"/>
                    <a:gd name="T69" fmla="*/ 0 h 4"/>
                    <a:gd name="T70" fmla="*/ 5 w 9"/>
                    <a:gd name="T71" fmla="*/ 0 h 4"/>
                    <a:gd name="T72" fmla="*/ 5 w 9"/>
                    <a:gd name="T73" fmla="*/ 0 h 4"/>
                    <a:gd name="T74" fmla="*/ 5 w 9"/>
                    <a:gd name="T75" fmla="*/ 0 h 4"/>
                    <a:gd name="T76" fmla="*/ 5 w 9"/>
                    <a:gd name="T77" fmla="*/ 0 h 4"/>
                    <a:gd name="T78" fmla="*/ 5 w 9"/>
                    <a:gd name="T79" fmla="*/ 0 h 4"/>
                    <a:gd name="T80" fmla="*/ 6 w 9"/>
                    <a:gd name="T81" fmla="*/ 0 h 4"/>
                    <a:gd name="T82" fmla="*/ 6 w 9"/>
                    <a:gd name="T83" fmla="*/ 0 h 4"/>
                    <a:gd name="T84" fmla="*/ 6 w 9"/>
                    <a:gd name="T85" fmla="*/ 0 h 4"/>
                    <a:gd name="T86" fmla="*/ 6 w 9"/>
                    <a:gd name="T87" fmla="*/ 0 h 4"/>
                    <a:gd name="T88" fmla="*/ 7 w 9"/>
                    <a:gd name="T89" fmla="*/ 0 h 4"/>
                    <a:gd name="T90" fmla="*/ 7 w 9"/>
                    <a:gd name="T91" fmla="*/ 1 h 4"/>
                    <a:gd name="T92" fmla="*/ 7 w 9"/>
                    <a:gd name="T93" fmla="*/ 1 h 4"/>
                    <a:gd name="T94" fmla="*/ 7 w 9"/>
                    <a:gd name="T95" fmla="*/ 1 h 4"/>
                    <a:gd name="T96" fmla="*/ 7 w 9"/>
                    <a:gd name="T97" fmla="*/ 1 h 4"/>
                    <a:gd name="T98" fmla="*/ 9 w 9"/>
                    <a:gd name="T99" fmla="*/ 3 h 4"/>
                    <a:gd name="T100" fmla="*/ 8 w 9"/>
                    <a:gd name="T101" fmla="*/ 3 h 4"/>
                    <a:gd name="T102" fmla="*/ 8 w 9"/>
                    <a:gd name="T103" fmla="*/ 3 h 4"/>
                    <a:gd name="T104" fmla="*/ 8 w 9"/>
                    <a:gd name="T105" fmla="*/ 3 h 4"/>
                    <a:gd name="T106" fmla="*/ 8 w 9"/>
                    <a:gd name="T107" fmla="*/ 3 h 4"/>
                    <a:gd name="T108" fmla="*/ 8 w 9"/>
                    <a:gd name="T10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" h="4">
                      <a:moveTo>
                        <a:pt x="8" y="3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3" name="Freeform 1029"/>
                <p:cNvSpPr>
                  <a:spLocks/>
                </p:cNvSpPr>
                <p:nvPr/>
              </p:nvSpPr>
              <p:spPr bwMode="auto">
                <a:xfrm>
                  <a:off x="1066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4" name="Freeform 1030"/>
                <p:cNvSpPr>
                  <a:spLocks/>
                </p:cNvSpPr>
                <p:nvPr/>
              </p:nvSpPr>
              <p:spPr bwMode="auto">
                <a:xfrm>
                  <a:off x="1065" y="1971"/>
                  <a:ext cx="5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3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5" name="Freeform 1031"/>
                <p:cNvSpPr>
                  <a:spLocks/>
                </p:cNvSpPr>
                <p:nvPr/>
              </p:nvSpPr>
              <p:spPr bwMode="auto">
                <a:xfrm>
                  <a:off x="1066" y="1971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1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6" name="Freeform 1032"/>
                <p:cNvSpPr>
                  <a:spLocks/>
                </p:cNvSpPr>
                <p:nvPr/>
              </p:nvSpPr>
              <p:spPr bwMode="auto">
                <a:xfrm>
                  <a:off x="1067" y="1974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7" name="Freeform 1033"/>
                <p:cNvSpPr>
                  <a:spLocks/>
                </p:cNvSpPr>
                <p:nvPr/>
              </p:nvSpPr>
              <p:spPr bwMode="auto">
                <a:xfrm>
                  <a:off x="1055" y="1979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8" name="Freeform 1034"/>
                <p:cNvSpPr>
                  <a:spLocks/>
                </p:cNvSpPr>
                <p:nvPr/>
              </p:nvSpPr>
              <p:spPr bwMode="auto">
                <a:xfrm>
                  <a:off x="1068" y="1971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0 w 1"/>
                    <a:gd name="T6" fmla="*/ 0 w 1"/>
                    <a:gd name="T7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9" name="Freeform 1035"/>
                <p:cNvSpPr>
                  <a:spLocks/>
                </p:cNvSpPr>
                <p:nvPr/>
              </p:nvSpPr>
              <p:spPr bwMode="auto">
                <a:xfrm>
                  <a:off x="1055" y="1979"/>
                  <a:ext cx="10" cy="4"/>
                </a:xfrm>
                <a:custGeom>
                  <a:avLst/>
                  <a:gdLst>
                    <a:gd name="T0" fmla="*/ 7 w 10"/>
                    <a:gd name="T1" fmla="*/ 0 h 4"/>
                    <a:gd name="T2" fmla="*/ 10 w 10"/>
                    <a:gd name="T3" fmla="*/ 4 h 4"/>
                    <a:gd name="T4" fmla="*/ 3 w 10"/>
                    <a:gd name="T5" fmla="*/ 4 h 4"/>
                    <a:gd name="T6" fmla="*/ 0 w 10"/>
                    <a:gd name="T7" fmla="*/ 0 h 4"/>
                    <a:gd name="T8" fmla="*/ 7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7" y="0"/>
                      </a:moveTo>
                      <a:lnTo>
                        <a:pt x="10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0" name="Freeform 1036"/>
                <p:cNvSpPr>
                  <a:spLocks/>
                </p:cNvSpPr>
                <p:nvPr/>
              </p:nvSpPr>
              <p:spPr bwMode="auto">
                <a:xfrm>
                  <a:off x="1068" y="1971"/>
                  <a:ext cx="5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2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1" name="Freeform 1037"/>
                <p:cNvSpPr>
                  <a:spLocks/>
                </p:cNvSpPr>
                <p:nvPr/>
              </p:nvSpPr>
              <p:spPr bwMode="auto">
                <a:xfrm>
                  <a:off x="1070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2" name="Freeform 1038"/>
                <p:cNvSpPr>
                  <a:spLocks/>
                </p:cNvSpPr>
                <p:nvPr/>
              </p:nvSpPr>
              <p:spPr bwMode="auto">
                <a:xfrm>
                  <a:off x="1058" y="1983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3" name="Freeform 1039"/>
                <p:cNvSpPr>
                  <a:spLocks/>
                </p:cNvSpPr>
                <p:nvPr/>
              </p:nvSpPr>
              <p:spPr bwMode="auto">
                <a:xfrm>
                  <a:off x="1058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4" name="Freeform 1040"/>
                <p:cNvSpPr>
                  <a:spLocks/>
                </p:cNvSpPr>
                <p:nvPr/>
              </p:nvSpPr>
              <p:spPr bwMode="auto">
                <a:xfrm>
                  <a:off x="1058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5" name="Freeform 1041"/>
                <p:cNvSpPr>
                  <a:spLocks/>
                </p:cNvSpPr>
                <p:nvPr/>
              </p:nvSpPr>
              <p:spPr bwMode="auto">
                <a:xfrm>
                  <a:off x="1055" y="1982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6" name="Freeform 1042"/>
                <p:cNvSpPr>
                  <a:spLocks/>
                </p:cNvSpPr>
                <p:nvPr/>
              </p:nvSpPr>
              <p:spPr bwMode="auto">
                <a:xfrm>
                  <a:off x="1055" y="1979"/>
                  <a:ext cx="3" cy="6"/>
                </a:xfrm>
                <a:custGeom>
                  <a:avLst/>
                  <a:gdLst>
                    <a:gd name="T0" fmla="*/ 0 w 3"/>
                    <a:gd name="T1" fmla="*/ 2 h 5"/>
                    <a:gd name="T2" fmla="*/ 0 w 3"/>
                    <a:gd name="T3" fmla="*/ 1 h 5"/>
                    <a:gd name="T4" fmla="*/ 0 w 3"/>
                    <a:gd name="T5" fmla="*/ 0 h 5"/>
                    <a:gd name="T6" fmla="*/ 3 w 3"/>
                    <a:gd name="T7" fmla="*/ 3 h 5"/>
                    <a:gd name="T8" fmla="*/ 3 w 3"/>
                    <a:gd name="T9" fmla="*/ 4 h 5"/>
                    <a:gd name="T10" fmla="*/ 3 w 3"/>
                    <a:gd name="T11" fmla="*/ 4 h 5"/>
                    <a:gd name="T12" fmla="*/ 3 w 3"/>
                    <a:gd name="T13" fmla="*/ 4 h 5"/>
                    <a:gd name="T14" fmla="*/ 3 w 3"/>
                    <a:gd name="T15" fmla="*/ 4 h 5"/>
                    <a:gd name="T16" fmla="*/ 3 w 3"/>
                    <a:gd name="T17" fmla="*/ 5 h 5"/>
                    <a:gd name="T18" fmla="*/ 0 w 3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7" name="Freeform 1043"/>
                <p:cNvSpPr>
                  <a:spLocks/>
                </p:cNvSpPr>
                <p:nvPr/>
              </p:nvSpPr>
              <p:spPr bwMode="auto">
                <a:xfrm>
                  <a:off x="1058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8" name="Freeform 1044"/>
                <p:cNvSpPr>
                  <a:spLocks/>
                </p:cNvSpPr>
                <p:nvPr/>
              </p:nvSpPr>
              <p:spPr bwMode="auto">
                <a:xfrm>
                  <a:off x="1056" y="1985"/>
                  <a:ext cx="4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3 w 4"/>
                    <a:gd name="T5" fmla="*/ 3 h 4"/>
                    <a:gd name="T6" fmla="*/ 4 w 4"/>
                    <a:gd name="T7" fmla="*/ 4 h 4"/>
                    <a:gd name="T8" fmla="*/ 1 w 4"/>
                    <a:gd name="T9" fmla="*/ 1 h 4"/>
                    <a:gd name="T10" fmla="*/ 0 w 4"/>
                    <a:gd name="T11" fmla="*/ 0 h 4"/>
                    <a:gd name="T12" fmla="*/ 0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9" name="Freeform 1045"/>
                <p:cNvSpPr>
                  <a:spLocks/>
                </p:cNvSpPr>
                <p:nvPr/>
              </p:nvSpPr>
              <p:spPr bwMode="auto">
                <a:xfrm>
                  <a:off x="1058" y="198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0" name="Freeform 1046"/>
                <p:cNvSpPr>
                  <a:spLocks/>
                </p:cNvSpPr>
                <p:nvPr/>
              </p:nvSpPr>
              <p:spPr bwMode="auto">
                <a:xfrm>
                  <a:off x="1058" y="198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1" name="Freeform 1047"/>
                <p:cNvSpPr>
                  <a:spLocks/>
                </p:cNvSpPr>
                <p:nvPr/>
              </p:nvSpPr>
              <p:spPr bwMode="auto">
                <a:xfrm>
                  <a:off x="1057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2" name="Freeform 1048"/>
                <p:cNvSpPr>
                  <a:spLocks/>
                </p:cNvSpPr>
                <p:nvPr/>
              </p:nvSpPr>
              <p:spPr bwMode="auto">
                <a:xfrm>
                  <a:off x="1058" y="1987"/>
                  <a:ext cx="4" cy="4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3" name="Freeform 1049"/>
                <p:cNvSpPr>
                  <a:spLocks/>
                </p:cNvSpPr>
                <p:nvPr/>
              </p:nvSpPr>
              <p:spPr bwMode="auto">
                <a:xfrm>
                  <a:off x="1057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4" name="Freeform 1050"/>
                <p:cNvSpPr>
                  <a:spLocks/>
                </p:cNvSpPr>
                <p:nvPr/>
              </p:nvSpPr>
              <p:spPr bwMode="auto">
                <a:xfrm>
                  <a:off x="1057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5" name="Freeform 1051"/>
                <p:cNvSpPr>
                  <a:spLocks/>
                </p:cNvSpPr>
                <p:nvPr/>
              </p:nvSpPr>
              <p:spPr bwMode="auto">
                <a:xfrm>
                  <a:off x="1054" y="1988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6" name="Freeform 1052"/>
                <p:cNvSpPr>
                  <a:spLocks/>
                </p:cNvSpPr>
                <p:nvPr/>
              </p:nvSpPr>
              <p:spPr bwMode="auto">
                <a:xfrm>
                  <a:off x="1058" y="1985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7" name="Freeform 1053"/>
                <p:cNvSpPr>
                  <a:spLocks/>
                </p:cNvSpPr>
                <p:nvPr/>
              </p:nvSpPr>
              <p:spPr bwMode="auto">
                <a:xfrm>
                  <a:off x="1057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8" name="Freeform 1054"/>
                <p:cNvSpPr>
                  <a:spLocks/>
                </p:cNvSpPr>
                <p:nvPr/>
              </p:nvSpPr>
              <p:spPr bwMode="auto">
                <a:xfrm>
                  <a:off x="1058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9" name="Freeform 1055"/>
                <p:cNvSpPr>
                  <a:spLocks/>
                </p:cNvSpPr>
                <p:nvPr/>
              </p:nvSpPr>
              <p:spPr bwMode="auto">
                <a:xfrm>
                  <a:off x="1068" y="1971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0" name="Freeform 1056"/>
                <p:cNvSpPr>
                  <a:spLocks/>
                </p:cNvSpPr>
                <p:nvPr/>
              </p:nvSpPr>
              <p:spPr bwMode="auto">
                <a:xfrm>
                  <a:off x="1057" y="198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3 w 5"/>
                    <a:gd name="T3" fmla="*/ 3 h 4"/>
                    <a:gd name="T4" fmla="*/ 5 w 5"/>
                    <a:gd name="T5" fmla="*/ 4 h 4"/>
                    <a:gd name="T6" fmla="*/ 1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1" name="Freeform 1057"/>
                <p:cNvSpPr>
                  <a:spLocks/>
                </p:cNvSpPr>
                <p:nvPr/>
              </p:nvSpPr>
              <p:spPr bwMode="auto">
                <a:xfrm>
                  <a:off x="1057" y="198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2" name="Freeform 1058"/>
                <p:cNvSpPr>
                  <a:spLocks/>
                </p:cNvSpPr>
                <p:nvPr/>
              </p:nvSpPr>
              <p:spPr bwMode="auto">
                <a:xfrm>
                  <a:off x="1058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3" name="Freeform 1059"/>
                <p:cNvSpPr>
                  <a:spLocks/>
                </p:cNvSpPr>
                <p:nvPr/>
              </p:nvSpPr>
              <p:spPr bwMode="auto">
                <a:xfrm>
                  <a:off x="1056" y="1985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2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4" name="Freeform 1060"/>
                <p:cNvSpPr>
                  <a:spLocks/>
                </p:cNvSpPr>
                <p:nvPr/>
              </p:nvSpPr>
              <p:spPr bwMode="auto">
                <a:xfrm>
                  <a:off x="1059" y="1987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5" name="Freeform 1061"/>
                <p:cNvSpPr>
                  <a:spLocks/>
                </p:cNvSpPr>
                <p:nvPr/>
              </p:nvSpPr>
              <p:spPr bwMode="auto">
                <a:xfrm>
                  <a:off x="1059" y="1987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6" name="Freeform 1062"/>
                <p:cNvSpPr>
                  <a:spLocks/>
                </p:cNvSpPr>
                <p:nvPr/>
              </p:nvSpPr>
              <p:spPr bwMode="auto">
                <a:xfrm>
                  <a:off x="1059" y="1987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7" name="Freeform 1063"/>
                <p:cNvSpPr>
                  <a:spLocks/>
                </p:cNvSpPr>
                <p:nvPr/>
              </p:nvSpPr>
              <p:spPr bwMode="auto">
                <a:xfrm>
                  <a:off x="1059" y="198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8" name="Freeform 1064"/>
                <p:cNvSpPr>
                  <a:spLocks/>
                </p:cNvSpPr>
                <p:nvPr/>
              </p:nvSpPr>
              <p:spPr bwMode="auto">
                <a:xfrm>
                  <a:off x="1059" y="1987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9" name="Freeform 1065"/>
                <p:cNvSpPr>
                  <a:spLocks/>
                </p:cNvSpPr>
                <p:nvPr/>
              </p:nvSpPr>
              <p:spPr bwMode="auto">
                <a:xfrm>
                  <a:off x="1057" y="1986"/>
                  <a:ext cx="5" cy="6"/>
                </a:xfrm>
                <a:custGeom>
                  <a:avLst/>
                  <a:gdLst>
                    <a:gd name="T0" fmla="*/ 1 w 5"/>
                    <a:gd name="T1" fmla="*/ 2 h 6"/>
                    <a:gd name="T2" fmla="*/ 5 w 5"/>
                    <a:gd name="T3" fmla="*/ 6 h 6"/>
                    <a:gd name="T4" fmla="*/ 3 w 5"/>
                    <a:gd name="T5" fmla="*/ 4 h 6"/>
                    <a:gd name="T6" fmla="*/ 0 w 5"/>
                    <a:gd name="T7" fmla="*/ 0 h 6"/>
                    <a:gd name="T8" fmla="*/ 1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2"/>
                      </a:moveTo>
                      <a:lnTo>
                        <a:pt x="5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A97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0" name="Freeform 1066"/>
                <p:cNvSpPr>
                  <a:spLocks/>
                </p:cNvSpPr>
                <p:nvPr/>
              </p:nvSpPr>
              <p:spPr bwMode="auto">
                <a:xfrm>
                  <a:off x="1058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1" name="Freeform 1067"/>
                <p:cNvSpPr>
                  <a:spLocks/>
                </p:cNvSpPr>
                <p:nvPr/>
              </p:nvSpPr>
              <p:spPr bwMode="auto">
                <a:xfrm>
                  <a:off x="1070" y="1971"/>
                  <a:ext cx="4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3 w 4"/>
                    <a:gd name="T5" fmla="*/ 5 h 5"/>
                    <a:gd name="T6" fmla="*/ 4 w 4"/>
                    <a:gd name="T7" fmla="*/ 5 h 5"/>
                    <a:gd name="T8" fmla="*/ 1 w 4"/>
                    <a:gd name="T9" fmla="*/ 2 h 5"/>
                    <a:gd name="T10" fmla="*/ 1 w 4"/>
                    <a:gd name="T11" fmla="*/ 2 h 5"/>
                    <a:gd name="T12" fmla="*/ 0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2" name="Freeform 1068"/>
                <p:cNvSpPr>
                  <a:spLocks/>
                </p:cNvSpPr>
                <p:nvPr/>
              </p:nvSpPr>
              <p:spPr bwMode="auto">
                <a:xfrm>
                  <a:off x="1071" y="1974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5 h 6"/>
                    <a:gd name="T6" fmla="*/ 3 w 3"/>
                    <a:gd name="T7" fmla="*/ 6 h 6"/>
                    <a:gd name="T8" fmla="*/ 0 w 3"/>
                    <a:gd name="T9" fmla="*/ 3 h 6"/>
                    <a:gd name="T10" fmla="*/ 0 w 3"/>
                    <a:gd name="T11" fmla="*/ 2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3" name="Freeform 1069"/>
                <p:cNvSpPr>
                  <a:spLocks/>
                </p:cNvSpPr>
                <p:nvPr/>
              </p:nvSpPr>
              <p:spPr bwMode="auto">
                <a:xfrm>
                  <a:off x="1071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4" name="Freeform 1070"/>
                <p:cNvSpPr>
                  <a:spLocks/>
                </p:cNvSpPr>
                <p:nvPr/>
              </p:nvSpPr>
              <p:spPr bwMode="auto">
                <a:xfrm>
                  <a:off x="1070" y="197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4 h 7"/>
                    <a:gd name="T4" fmla="*/ 5 w 5"/>
                    <a:gd name="T5" fmla="*/ 7 h 7"/>
                    <a:gd name="T6" fmla="*/ 3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5" name="Freeform 1071"/>
                <p:cNvSpPr>
                  <a:spLocks/>
                </p:cNvSpPr>
                <p:nvPr/>
              </p:nvSpPr>
              <p:spPr bwMode="auto">
                <a:xfrm>
                  <a:off x="1068" y="1971"/>
                  <a:ext cx="5" cy="4"/>
                </a:xfrm>
                <a:custGeom>
                  <a:avLst/>
                  <a:gdLst>
                    <a:gd name="T0" fmla="*/ 4 w 5"/>
                    <a:gd name="T1" fmla="*/ 3 h 4"/>
                    <a:gd name="T2" fmla="*/ 5 w 5"/>
                    <a:gd name="T3" fmla="*/ 4 h 4"/>
                    <a:gd name="T4" fmla="*/ 2 w 5"/>
                    <a:gd name="T5" fmla="*/ 0 h 4"/>
                    <a:gd name="T6" fmla="*/ 0 w 5"/>
                    <a:gd name="T7" fmla="*/ 0 h 4"/>
                    <a:gd name="T8" fmla="*/ 4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3"/>
                      </a:move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6" name="Freeform 1072"/>
                <p:cNvSpPr>
                  <a:spLocks/>
                </p:cNvSpPr>
                <p:nvPr/>
              </p:nvSpPr>
              <p:spPr bwMode="auto">
                <a:xfrm>
                  <a:off x="1056" y="198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1 w 3"/>
                    <a:gd name="T3" fmla="*/ 1 h 3"/>
                    <a:gd name="T4" fmla="*/ 0 w 3"/>
                    <a:gd name="T5" fmla="*/ 0 h 3"/>
                    <a:gd name="T6" fmla="*/ 0 w 3"/>
                    <a:gd name="T7" fmla="*/ 0 h 3"/>
                    <a:gd name="T8" fmla="*/ 3 w 3"/>
                    <a:gd name="T9" fmla="*/ 2 h 3"/>
                    <a:gd name="T10" fmla="*/ 3 w 3"/>
                    <a:gd name="T11" fmla="*/ 2 h 3"/>
                    <a:gd name="T12" fmla="*/ 3 w 3"/>
                    <a:gd name="T13" fmla="*/ 3 h 3"/>
                    <a:gd name="T14" fmla="*/ 2 w 3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7" name="Freeform 1073"/>
                <p:cNvSpPr>
                  <a:spLocks/>
                </p:cNvSpPr>
                <p:nvPr/>
              </p:nvSpPr>
              <p:spPr bwMode="auto">
                <a:xfrm>
                  <a:off x="1058" y="1988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8" name="Freeform 1074"/>
                <p:cNvSpPr>
                  <a:spLocks/>
                </p:cNvSpPr>
                <p:nvPr/>
              </p:nvSpPr>
              <p:spPr bwMode="auto">
                <a:xfrm>
                  <a:off x="1071" y="1974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3 h 6"/>
                    <a:gd name="T4" fmla="*/ 0 w 3"/>
                    <a:gd name="T5" fmla="*/ 2 h 6"/>
                    <a:gd name="T6" fmla="*/ 0 w 3"/>
                    <a:gd name="T7" fmla="*/ 2 h 6"/>
                    <a:gd name="T8" fmla="*/ 0 w 3"/>
                    <a:gd name="T9" fmla="*/ 1 h 6"/>
                    <a:gd name="T10" fmla="*/ 0 w 3"/>
                    <a:gd name="T11" fmla="*/ 0 h 6"/>
                    <a:gd name="T12" fmla="*/ 3 w 3"/>
                    <a:gd name="T13" fmla="*/ 3 h 6"/>
                    <a:gd name="T14" fmla="*/ 3 w 3"/>
                    <a:gd name="T15" fmla="*/ 4 h 6"/>
                    <a:gd name="T16" fmla="*/ 3 w 3"/>
                    <a:gd name="T17" fmla="*/ 4 h 6"/>
                    <a:gd name="T18" fmla="*/ 3 w 3"/>
                    <a:gd name="T19" fmla="*/ 4 h 6"/>
                    <a:gd name="T20" fmla="*/ 3 w 3"/>
                    <a:gd name="T21" fmla="*/ 4 h 6"/>
                    <a:gd name="T22" fmla="*/ 3 w 3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9" name="Freeform 1075"/>
                <p:cNvSpPr>
                  <a:spLocks/>
                </p:cNvSpPr>
                <p:nvPr/>
              </p:nvSpPr>
              <p:spPr bwMode="auto">
                <a:xfrm>
                  <a:off x="1055" y="1990"/>
                  <a:ext cx="7" cy="4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3 w 6"/>
                    <a:gd name="T5" fmla="*/ 3 h 4"/>
                    <a:gd name="T6" fmla="*/ 0 w 6"/>
                    <a:gd name="T7" fmla="*/ 0 h 4"/>
                    <a:gd name="T8" fmla="*/ 3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0" name="Freeform 1076"/>
                <p:cNvSpPr>
                  <a:spLocks/>
                </p:cNvSpPr>
                <p:nvPr/>
              </p:nvSpPr>
              <p:spPr bwMode="auto">
                <a:xfrm>
                  <a:off x="1054" y="1988"/>
                  <a:ext cx="8" cy="6"/>
                </a:xfrm>
                <a:custGeom>
                  <a:avLst/>
                  <a:gdLst>
                    <a:gd name="T0" fmla="*/ 4 w 7"/>
                    <a:gd name="T1" fmla="*/ 2 h 5"/>
                    <a:gd name="T2" fmla="*/ 7 w 7"/>
                    <a:gd name="T3" fmla="*/ 5 h 5"/>
                    <a:gd name="T4" fmla="*/ 7 w 7"/>
                    <a:gd name="T5" fmla="*/ 5 h 5"/>
                    <a:gd name="T6" fmla="*/ 4 w 7"/>
                    <a:gd name="T7" fmla="*/ 4 h 5"/>
                    <a:gd name="T8" fmla="*/ 3 w 7"/>
                    <a:gd name="T9" fmla="*/ 3 h 5"/>
                    <a:gd name="T10" fmla="*/ 0 w 7"/>
                    <a:gd name="T11" fmla="*/ 0 h 5"/>
                    <a:gd name="T12" fmla="*/ 1 w 7"/>
                    <a:gd name="T13" fmla="*/ 1 h 5"/>
                    <a:gd name="T14" fmla="*/ 2 w 7"/>
                    <a:gd name="T15" fmla="*/ 1 h 5"/>
                    <a:gd name="T16" fmla="*/ 2 w 7"/>
                    <a:gd name="T17" fmla="*/ 1 h 5"/>
                    <a:gd name="T18" fmla="*/ 4 w 7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4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5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1" name="Freeform 1077"/>
                <p:cNvSpPr>
                  <a:spLocks noEditPoints="1"/>
                </p:cNvSpPr>
                <p:nvPr/>
              </p:nvSpPr>
              <p:spPr bwMode="auto">
                <a:xfrm>
                  <a:off x="1051" y="1968"/>
                  <a:ext cx="20" cy="24"/>
                </a:xfrm>
                <a:custGeom>
                  <a:avLst/>
                  <a:gdLst>
                    <a:gd name="T0" fmla="*/ 9 w 17"/>
                    <a:gd name="T1" fmla="*/ 10 h 21"/>
                    <a:gd name="T2" fmla="*/ 3 w 17"/>
                    <a:gd name="T3" fmla="*/ 11 h 21"/>
                    <a:gd name="T4" fmla="*/ 4 w 17"/>
                    <a:gd name="T5" fmla="*/ 13 h 21"/>
                    <a:gd name="T6" fmla="*/ 4 w 17"/>
                    <a:gd name="T7" fmla="*/ 14 h 21"/>
                    <a:gd name="T8" fmla="*/ 5 w 17"/>
                    <a:gd name="T9" fmla="*/ 16 h 21"/>
                    <a:gd name="T10" fmla="*/ 5 w 17"/>
                    <a:gd name="T11" fmla="*/ 17 h 21"/>
                    <a:gd name="T12" fmla="*/ 6 w 17"/>
                    <a:gd name="T13" fmla="*/ 18 h 21"/>
                    <a:gd name="T14" fmla="*/ 10 w 17"/>
                    <a:gd name="T15" fmla="*/ 19 h 21"/>
                    <a:gd name="T16" fmla="*/ 16 w 17"/>
                    <a:gd name="T17" fmla="*/ 16 h 21"/>
                    <a:gd name="T18" fmla="*/ 16 w 17"/>
                    <a:gd name="T19" fmla="*/ 18 h 21"/>
                    <a:gd name="T20" fmla="*/ 6 w 17"/>
                    <a:gd name="T21" fmla="*/ 20 h 21"/>
                    <a:gd name="T22" fmla="*/ 2 w 17"/>
                    <a:gd name="T23" fmla="*/ 18 h 21"/>
                    <a:gd name="T24" fmla="*/ 0 w 17"/>
                    <a:gd name="T25" fmla="*/ 11 h 21"/>
                    <a:gd name="T26" fmla="*/ 2 w 17"/>
                    <a:gd name="T27" fmla="*/ 3 h 21"/>
                    <a:gd name="T28" fmla="*/ 15 w 17"/>
                    <a:gd name="T29" fmla="*/ 3 h 21"/>
                    <a:gd name="T30" fmla="*/ 17 w 17"/>
                    <a:gd name="T31" fmla="*/ 5 h 21"/>
                    <a:gd name="T32" fmla="*/ 17 w 17"/>
                    <a:gd name="T33" fmla="*/ 8 h 21"/>
                    <a:gd name="T34" fmla="*/ 17 w 17"/>
                    <a:gd name="T35" fmla="*/ 10 h 21"/>
                    <a:gd name="T36" fmla="*/ 9 w 17"/>
                    <a:gd name="T37" fmla="*/ 9 h 21"/>
                    <a:gd name="T38" fmla="*/ 14 w 17"/>
                    <a:gd name="T39" fmla="*/ 9 h 21"/>
                    <a:gd name="T40" fmla="*/ 12 w 17"/>
                    <a:gd name="T41" fmla="*/ 3 h 21"/>
                    <a:gd name="T42" fmla="*/ 11 w 17"/>
                    <a:gd name="T43" fmla="*/ 2 h 21"/>
                    <a:gd name="T44" fmla="*/ 11 w 17"/>
                    <a:gd name="T45" fmla="*/ 2 h 21"/>
                    <a:gd name="T46" fmla="*/ 11 w 17"/>
                    <a:gd name="T47" fmla="*/ 2 h 21"/>
                    <a:gd name="T48" fmla="*/ 11 w 17"/>
                    <a:gd name="T49" fmla="*/ 2 h 21"/>
                    <a:gd name="T50" fmla="*/ 10 w 17"/>
                    <a:gd name="T51" fmla="*/ 2 h 21"/>
                    <a:gd name="T52" fmla="*/ 10 w 17"/>
                    <a:gd name="T53" fmla="*/ 2 h 21"/>
                    <a:gd name="T54" fmla="*/ 10 w 17"/>
                    <a:gd name="T55" fmla="*/ 2 h 21"/>
                    <a:gd name="T56" fmla="*/ 10 w 17"/>
                    <a:gd name="T57" fmla="*/ 2 h 21"/>
                    <a:gd name="T58" fmla="*/ 9 w 17"/>
                    <a:gd name="T59" fmla="*/ 2 h 21"/>
                    <a:gd name="T60" fmla="*/ 5 w 17"/>
                    <a:gd name="T61" fmla="*/ 4 h 21"/>
                    <a:gd name="T62" fmla="*/ 5 w 17"/>
                    <a:gd name="T63" fmla="*/ 9 h 21"/>
                    <a:gd name="T64" fmla="*/ 7 w 17"/>
                    <a:gd name="T6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" h="21">
                      <a:moveTo>
                        <a:pt x="17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2"/>
                      </a:cubicBezTo>
                      <a:cubicBezTo>
                        <a:pt x="3" y="12"/>
                        <a:pt x="3" y="13"/>
                        <a:pt x="4" y="13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6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1" y="19"/>
                        <a:pt x="12" y="19"/>
                        <a:pt x="13" y="18"/>
                      </a:cubicBezTo>
                      <a:cubicBezTo>
                        <a:pt x="14" y="18"/>
                        <a:pt x="15" y="17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1"/>
                        <a:pt x="9" y="21"/>
                      </a:cubicBezTo>
                      <a:cubicBezTo>
                        <a:pt x="9" y="21"/>
                        <a:pt x="8" y="20"/>
                        <a:pt x="6" y="20"/>
                      </a:cubicBezTo>
                      <a:cubicBezTo>
                        <a:pt x="5" y="20"/>
                        <a:pt x="4" y="19"/>
                        <a:pt x="3" y="19"/>
                      </a:cubicBezTo>
                      <a:cubicBezTo>
                        <a:pt x="3" y="19"/>
                        <a:pt x="3" y="18"/>
                        <a:pt x="2" y="18"/>
                      </a:cubicBezTo>
                      <a:cubicBezTo>
                        <a:pt x="2" y="17"/>
                        <a:pt x="1" y="17"/>
                        <a:pt x="1" y="16"/>
                      </a:cubicBezTo>
                      <a:cubicBezTo>
                        <a:pt x="0" y="15"/>
                        <a:pt x="0" y="13"/>
                        <a:pt x="0" y="11"/>
                      </a:cubicBezTo>
                      <a:cubicBezTo>
                        <a:pt x="0" y="9"/>
                        <a:pt x="0" y="8"/>
                        <a:pt x="0" y="7"/>
                      </a:cubicBezTo>
                      <a:cubicBezTo>
                        <a:pt x="1" y="5"/>
                        <a:pt x="2" y="4"/>
                        <a:pt x="2" y="3"/>
                      </a:cubicBezTo>
                      <a:cubicBezTo>
                        <a:pt x="4" y="1"/>
                        <a:pt x="6" y="0"/>
                        <a:pt x="9" y="0"/>
                      </a:cubicBezTo>
                      <a:cubicBezTo>
                        <a:pt x="12" y="0"/>
                        <a:pt x="14" y="1"/>
                        <a:pt x="15" y="3"/>
                      </a:cubicBezTo>
                      <a:cubicBezTo>
                        <a:pt x="15" y="3"/>
                        <a:pt x="16" y="3"/>
                        <a:pt x="16" y="3"/>
                      </a:cubicBezTo>
                      <a:cubicBezTo>
                        <a:pt x="16" y="4"/>
                        <a:pt x="16" y="4"/>
                        <a:pt x="17" y="5"/>
                      </a:cubicBezTo>
                      <a:cubicBezTo>
                        <a:pt x="17" y="6"/>
                        <a:pt x="17" y="6"/>
                        <a:pt x="17" y="7"/>
                      </a:cubicBezTo>
                      <a:cubicBezTo>
                        <a:pt x="17" y="7"/>
                        <a:pt x="17" y="8"/>
                        <a:pt x="17" y="8"/>
                      </a:cubicBezTo>
                      <a:cubicBezTo>
                        <a:pt x="17" y="8"/>
                        <a:pt x="17" y="9"/>
                        <a:pt x="17" y="9"/>
                      </a:cubicBezTo>
                      <a:lnTo>
                        <a:pt x="17" y="10"/>
                      </a:lnTo>
                      <a:close/>
                      <a:moveTo>
                        <a:pt x="7" y="9"/>
                      </a:move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9" y="9"/>
                        <a:pt x="10" y="9"/>
                        <a:pt x="11" y="9"/>
                      </a:cubicBezTo>
                      <a:cubicBezTo>
                        <a:pt x="13" y="9"/>
                        <a:pt x="14" y="9"/>
                        <a:pt x="14" y="9"/>
                      </a:cubicBezTo>
                      <a:cubicBezTo>
                        <a:pt x="14" y="7"/>
                        <a:pt x="14" y="6"/>
                        <a:pt x="14" y="5"/>
                      </a:cubicBezTo>
                      <a:cubicBezTo>
                        <a:pt x="13" y="4"/>
                        <a:pt x="13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2"/>
                        <a:pt x="6" y="2"/>
                        <a:pt x="5" y="4"/>
                      </a:cubicBezTo>
                      <a:cubicBezTo>
                        <a:pt x="4" y="5"/>
                        <a:pt x="3" y="7"/>
                        <a:pt x="3" y="9"/>
                      </a:cubicBezTo>
                      <a:cubicBezTo>
                        <a:pt x="4" y="9"/>
                        <a:pt x="4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2" name="Freeform 1078"/>
                <p:cNvSpPr>
                  <a:spLocks/>
                </p:cNvSpPr>
                <p:nvPr/>
              </p:nvSpPr>
              <p:spPr bwMode="auto">
                <a:xfrm>
                  <a:off x="1055" y="1982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1 w 4"/>
                    <a:gd name="T5" fmla="*/ 3 h 5"/>
                    <a:gd name="T6" fmla="*/ 1 w 4"/>
                    <a:gd name="T7" fmla="*/ 2 h 5"/>
                    <a:gd name="T8" fmla="*/ 1 w 4"/>
                    <a:gd name="T9" fmla="*/ 2 h 5"/>
                    <a:gd name="T10" fmla="*/ 1 w 4"/>
                    <a:gd name="T11" fmla="*/ 1 h 5"/>
                    <a:gd name="T12" fmla="*/ 0 w 4"/>
                    <a:gd name="T13" fmla="*/ 0 h 5"/>
                    <a:gd name="T14" fmla="*/ 3 w 4"/>
                    <a:gd name="T15" fmla="*/ 3 h 5"/>
                    <a:gd name="T16" fmla="*/ 3 w 4"/>
                    <a:gd name="T17" fmla="*/ 3 h 5"/>
                    <a:gd name="T18" fmla="*/ 3 w 4"/>
                    <a:gd name="T19" fmla="*/ 3 h 5"/>
                    <a:gd name="T20" fmla="*/ 3 w 4"/>
                    <a:gd name="T21" fmla="*/ 4 h 5"/>
                    <a:gd name="T22" fmla="*/ 3 w 4"/>
                    <a:gd name="T23" fmla="*/ 4 h 5"/>
                    <a:gd name="T24" fmla="*/ 3 w 4"/>
                    <a:gd name="T25" fmla="*/ 5 h 5"/>
                    <a:gd name="T26" fmla="*/ 4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3" name="Freeform 1079"/>
                <p:cNvSpPr>
                  <a:spLocks/>
                </p:cNvSpPr>
                <p:nvPr/>
              </p:nvSpPr>
              <p:spPr bwMode="auto">
                <a:xfrm>
                  <a:off x="1057" y="198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1 h 2"/>
                    <a:gd name="T6" fmla="*/ 0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880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4" name="Freeform 1080"/>
                <p:cNvSpPr>
                  <a:spLocks/>
                </p:cNvSpPr>
                <p:nvPr/>
              </p:nvSpPr>
              <p:spPr bwMode="auto">
                <a:xfrm>
                  <a:off x="1072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7" name="Freeform 1081"/>
                <p:cNvSpPr>
                  <a:spLocks/>
                </p:cNvSpPr>
                <p:nvPr/>
              </p:nvSpPr>
              <p:spPr bwMode="auto">
                <a:xfrm>
                  <a:off x="1073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" name="Freeform 1082"/>
                <p:cNvSpPr>
                  <a:spLocks/>
                </p:cNvSpPr>
                <p:nvPr/>
              </p:nvSpPr>
              <p:spPr bwMode="auto">
                <a:xfrm>
                  <a:off x="1073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" name="Freeform 1083"/>
                <p:cNvSpPr>
                  <a:spLocks/>
                </p:cNvSpPr>
                <p:nvPr/>
              </p:nvSpPr>
              <p:spPr bwMode="auto">
                <a:xfrm>
                  <a:off x="1073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8" name="Freeform 1084"/>
                <p:cNvSpPr>
                  <a:spLocks/>
                </p:cNvSpPr>
                <p:nvPr/>
              </p:nvSpPr>
              <p:spPr bwMode="auto">
                <a:xfrm>
                  <a:off x="1062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9" name="Freeform 1085"/>
                <p:cNvSpPr>
                  <a:spLocks/>
                </p:cNvSpPr>
                <p:nvPr/>
              </p:nvSpPr>
              <p:spPr bwMode="auto">
                <a:xfrm>
                  <a:off x="1055" y="1979"/>
                  <a:ext cx="10" cy="4"/>
                </a:xfrm>
                <a:custGeom>
                  <a:avLst/>
                  <a:gdLst>
                    <a:gd name="T0" fmla="*/ 7 w 10"/>
                    <a:gd name="T1" fmla="*/ 0 h 4"/>
                    <a:gd name="T2" fmla="*/ 10 w 10"/>
                    <a:gd name="T3" fmla="*/ 4 h 4"/>
                    <a:gd name="T4" fmla="*/ 3 w 10"/>
                    <a:gd name="T5" fmla="*/ 4 h 4"/>
                    <a:gd name="T6" fmla="*/ 0 w 10"/>
                    <a:gd name="T7" fmla="*/ 0 h 4"/>
                    <a:gd name="T8" fmla="*/ 7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7" y="0"/>
                      </a:moveTo>
                      <a:lnTo>
                        <a:pt x="10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0" name="Freeform 1086"/>
                <p:cNvSpPr>
                  <a:spLocks/>
                </p:cNvSpPr>
                <p:nvPr/>
              </p:nvSpPr>
              <p:spPr bwMode="auto">
                <a:xfrm>
                  <a:off x="1058" y="1983"/>
                  <a:ext cx="10" cy="3"/>
                </a:xfrm>
                <a:custGeom>
                  <a:avLst/>
                  <a:gdLst>
                    <a:gd name="T0" fmla="*/ 7 w 10"/>
                    <a:gd name="T1" fmla="*/ 0 h 3"/>
                    <a:gd name="T2" fmla="*/ 10 w 10"/>
                    <a:gd name="T3" fmla="*/ 3 h 3"/>
                    <a:gd name="T4" fmla="*/ 4 w 10"/>
                    <a:gd name="T5" fmla="*/ 3 h 3"/>
                    <a:gd name="T6" fmla="*/ 0 w 10"/>
                    <a:gd name="T7" fmla="*/ 0 h 3"/>
                    <a:gd name="T8" fmla="*/ 7 w 1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3">
                      <a:moveTo>
                        <a:pt x="7" y="0"/>
                      </a:moveTo>
                      <a:lnTo>
                        <a:pt x="10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1" name="Freeform 1087"/>
                <p:cNvSpPr>
                  <a:spLocks/>
                </p:cNvSpPr>
                <p:nvPr/>
              </p:nvSpPr>
              <p:spPr bwMode="auto">
                <a:xfrm>
                  <a:off x="1073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2" name="Freeform 1088"/>
                <p:cNvSpPr>
                  <a:spLocks/>
                </p:cNvSpPr>
                <p:nvPr/>
              </p:nvSpPr>
              <p:spPr bwMode="auto">
                <a:xfrm>
                  <a:off x="107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3" name="Freeform 1089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4" name="Freeform 1090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5" name="Freeform 1091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6" name="Freeform 1092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7" name="Freeform 1093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8" name="Freeform 1094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9" name="Freeform 1095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0" name="Freeform 1096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1" name="Freeform 1097"/>
                <p:cNvSpPr>
                  <a:spLocks/>
                </p:cNvSpPr>
                <p:nvPr/>
              </p:nvSpPr>
              <p:spPr bwMode="auto">
                <a:xfrm>
                  <a:off x="1073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2" name="Freeform 1098"/>
                <p:cNvSpPr>
                  <a:spLocks/>
                </p:cNvSpPr>
                <p:nvPr/>
              </p:nvSpPr>
              <p:spPr bwMode="auto">
                <a:xfrm>
                  <a:off x="1073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3" name="Freeform 1099"/>
                <p:cNvSpPr>
                  <a:spLocks/>
                </p:cNvSpPr>
                <p:nvPr/>
              </p:nvSpPr>
              <p:spPr bwMode="auto">
                <a:xfrm>
                  <a:off x="1071" y="1974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3 h 6"/>
                    <a:gd name="T4" fmla="*/ 5 w 5"/>
                    <a:gd name="T5" fmla="*/ 6 h 6"/>
                    <a:gd name="T6" fmla="*/ 3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4" name="Freeform 1100"/>
                <p:cNvSpPr>
                  <a:spLocks/>
                </p:cNvSpPr>
                <p:nvPr/>
              </p:nvSpPr>
              <p:spPr bwMode="auto">
                <a:xfrm>
                  <a:off x="1070" y="1971"/>
                  <a:ext cx="4" cy="6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1 w 4"/>
                    <a:gd name="T5" fmla="*/ 2 h 5"/>
                    <a:gd name="T6" fmla="*/ 1 w 4"/>
                    <a:gd name="T7" fmla="*/ 2 h 5"/>
                    <a:gd name="T8" fmla="*/ 0 w 4"/>
                    <a:gd name="T9" fmla="*/ 0 h 5"/>
                    <a:gd name="T10" fmla="*/ 0 w 4"/>
                    <a:gd name="T11" fmla="*/ 0 h 5"/>
                    <a:gd name="T12" fmla="*/ 3 w 4"/>
                    <a:gd name="T13" fmla="*/ 3 h 5"/>
                    <a:gd name="T14" fmla="*/ 3 w 4"/>
                    <a:gd name="T15" fmla="*/ 3 h 5"/>
                    <a:gd name="T16" fmla="*/ 3 w 4"/>
                    <a:gd name="T17" fmla="*/ 4 h 5"/>
                    <a:gd name="T18" fmla="*/ 3 w 4"/>
                    <a:gd name="T19" fmla="*/ 4 h 5"/>
                    <a:gd name="T20" fmla="*/ 3 w 4"/>
                    <a:gd name="T21" fmla="*/ 4 h 5"/>
                    <a:gd name="T22" fmla="*/ 3 w 4"/>
                    <a:gd name="T23" fmla="*/ 4 h 5"/>
                    <a:gd name="T24" fmla="*/ 3 w 4"/>
                    <a:gd name="T25" fmla="*/ 4 h 5"/>
                    <a:gd name="T26" fmla="*/ 3 w 4"/>
                    <a:gd name="T27" fmla="*/ 4 h 5"/>
                    <a:gd name="T28" fmla="*/ 3 w 4"/>
                    <a:gd name="T29" fmla="*/ 4 h 5"/>
                    <a:gd name="T30" fmla="*/ 3 w 4"/>
                    <a:gd name="T31" fmla="*/ 4 h 5"/>
                    <a:gd name="T32" fmla="*/ 3 w 4"/>
                    <a:gd name="T33" fmla="*/ 4 h 5"/>
                    <a:gd name="T34" fmla="*/ 3 w 4"/>
                    <a:gd name="T35" fmla="*/ 5 h 5"/>
                    <a:gd name="T36" fmla="*/ 4 w 4"/>
                    <a:gd name="T3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5" name="Freeform 1101"/>
                <p:cNvSpPr>
                  <a:spLocks/>
                </p:cNvSpPr>
                <p:nvPr/>
              </p:nvSpPr>
              <p:spPr bwMode="auto">
                <a:xfrm>
                  <a:off x="1074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6" name="Freeform 1102"/>
                <p:cNvSpPr>
                  <a:spLocks/>
                </p:cNvSpPr>
                <p:nvPr/>
              </p:nvSpPr>
              <p:spPr bwMode="auto">
                <a:xfrm>
                  <a:off x="1074" y="197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7" name="Freeform 1103"/>
                <p:cNvSpPr>
                  <a:spLocks/>
                </p:cNvSpPr>
                <p:nvPr/>
              </p:nvSpPr>
              <p:spPr bwMode="auto">
                <a:xfrm>
                  <a:off x="1062" y="1979"/>
                  <a:ext cx="12" cy="4"/>
                </a:xfrm>
                <a:custGeom>
                  <a:avLst/>
                  <a:gdLst>
                    <a:gd name="T0" fmla="*/ 9 w 12"/>
                    <a:gd name="T1" fmla="*/ 0 h 4"/>
                    <a:gd name="T2" fmla="*/ 12 w 12"/>
                    <a:gd name="T3" fmla="*/ 4 h 4"/>
                    <a:gd name="T4" fmla="*/ 3 w 12"/>
                    <a:gd name="T5" fmla="*/ 4 h 4"/>
                    <a:gd name="T6" fmla="*/ 0 w 12"/>
                    <a:gd name="T7" fmla="*/ 0 h 4"/>
                    <a:gd name="T8" fmla="*/ 9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9" y="0"/>
                      </a:moveTo>
                      <a:lnTo>
                        <a:pt x="1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8" name="Freeform 1104"/>
                <p:cNvSpPr>
                  <a:spLocks/>
                </p:cNvSpPr>
                <p:nvPr/>
              </p:nvSpPr>
              <p:spPr bwMode="auto">
                <a:xfrm>
                  <a:off x="1071" y="1978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9" name="Freeform 1105"/>
                <p:cNvSpPr>
                  <a:spLocks/>
                </p:cNvSpPr>
                <p:nvPr/>
              </p:nvSpPr>
              <p:spPr bwMode="auto">
                <a:xfrm>
                  <a:off x="1057" y="1992"/>
                  <a:ext cx="5" cy="3"/>
                </a:xfrm>
                <a:custGeom>
                  <a:avLst/>
                  <a:gdLst>
                    <a:gd name="T0" fmla="*/ 1 w 5"/>
                    <a:gd name="T1" fmla="*/ 1 h 3"/>
                    <a:gd name="T2" fmla="*/ 5 w 5"/>
                    <a:gd name="T3" fmla="*/ 3 h 3"/>
                    <a:gd name="T4" fmla="*/ 3 w 5"/>
                    <a:gd name="T5" fmla="*/ 3 h 3"/>
                    <a:gd name="T6" fmla="*/ 0 w 5"/>
                    <a:gd name="T7" fmla="*/ 0 h 3"/>
                    <a:gd name="T8" fmla="*/ 1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1" y="1"/>
                      </a:move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0" name="Freeform 1106"/>
                <p:cNvSpPr>
                  <a:spLocks/>
                </p:cNvSpPr>
                <p:nvPr/>
              </p:nvSpPr>
              <p:spPr bwMode="auto">
                <a:xfrm>
                  <a:off x="1074" y="1978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1" name="Freeform 1107"/>
                <p:cNvSpPr>
                  <a:spLocks/>
                </p:cNvSpPr>
                <p:nvPr/>
              </p:nvSpPr>
              <p:spPr bwMode="auto">
                <a:xfrm>
                  <a:off x="1078" y="1969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3 w 4"/>
                    <a:gd name="T3" fmla="*/ 3 h 8"/>
                    <a:gd name="T4" fmla="*/ 4 w 4"/>
                    <a:gd name="T5" fmla="*/ 8 h 8"/>
                    <a:gd name="T6" fmla="*/ 1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2" name="Freeform 1108"/>
                <p:cNvSpPr>
                  <a:spLocks/>
                </p:cNvSpPr>
                <p:nvPr/>
              </p:nvSpPr>
              <p:spPr bwMode="auto">
                <a:xfrm>
                  <a:off x="1074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3" name="Freeform 1109"/>
                <p:cNvSpPr>
                  <a:spLocks/>
                </p:cNvSpPr>
                <p:nvPr/>
              </p:nvSpPr>
              <p:spPr bwMode="auto">
                <a:xfrm>
                  <a:off x="1078" y="1969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4" name="Freeform 1110"/>
                <p:cNvSpPr>
                  <a:spLocks/>
                </p:cNvSpPr>
                <p:nvPr/>
              </p:nvSpPr>
              <p:spPr bwMode="auto">
                <a:xfrm>
                  <a:off x="1071" y="1977"/>
                  <a:ext cx="7" cy="7"/>
                </a:xfrm>
                <a:custGeom>
                  <a:avLst/>
                  <a:gdLst>
                    <a:gd name="T0" fmla="*/ 3 w 7"/>
                    <a:gd name="T1" fmla="*/ 3 h 7"/>
                    <a:gd name="T2" fmla="*/ 7 w 7"/>
                    <a:gd name="T3" fmla="*/ 7 h 7"/>
                    <a:gd name="T4" fmla="*/ 3 w 7"/>
                    <a:gd name="T5" fmla="*/ 3 h 7"/>
                    <a:gd name="T6" fmla="*/ 0 w 7"/>
                    <a:gd name="T7" fmla="*/ 0 h 7"/>
                    <a:gd name="T8" fmla="*/ 3 w 7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3" y="3"/>
                      </a:move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5" name="Freeform 1111"/>
                <p:cNvSpPr>
                  <a:spLocks/>
                </p:cNvSpPr>
                <p:nvPr/>
              </p:nvSpPr>
              <p:spPr bwMode="auto">
                <a:xfrm>
                  <a:off x="1074" y="1978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5 h 5"/>
                    <a:gd name="T8" fmla="*/ 0 w 3"/>
                    <a:gd name="T9" fmla="*/ 2 h 5"/>
                    <a:gd name="T10" fmla="*/ 0 w 3"/>
                    <a:gd name="T11" fmla="*/ 0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6" name="Freeform 1112"/>
                <p:cNvSpPr>
                  <a:spLocks/>
                </p:cNvSpPr>
                <p:nvPr/>
              </p:nvSpPr>
              <p:spPr bwMode="auto">
                <a:xfrm>
                  <a:off x="1074" y="198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7" name="Freeform 1113"/>
                <p:cNvSpPr>
                  <a:spLocks/>
                </p:cNvSpPr>
                <p:nvPr/>
              </p:nvSpPr>
              <p:spPr bwMode="auto">
                <a:xfrm>
                  <a:off x="1071" y="1978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4 h 6"/>
                    <a:gd name="T4" fmla="*/ 7 w 7"/>
                    <a:gd name="T5" fmla="*/ 6 h 6"/>
                    <a:gd name="T6" fmla="*/ 3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8" name="Freeform 1114"/>
                <p:cNvSpPr>
                  <a:spLocks/>
                </p:cNvSpPr>
                <p:nvPr/>
              </p:nvSpPr>
              <p:spPr bwMode="auto">
                <a:xfrm>
                  <a:off x="1071" y="1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9" name="Freeform 1115"/>
                <p:cNvSpPr>
                  <a:spLocks/>
                </p:cNvSpPr>
                <p:nvPr/>
              </p:nvSpPr>
              <p:spPr bwMode="auto">
                <a:xfrm>
                  <a:off x="1074" y="198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0" name="Freeform 1116"/>
                <p:cNvSpPr>
                  <a:spLocks/>
                </p:cNvSpPr>
                <p:nvPr/>
              </p:nvSpPr>
              <p:spPr bwMode="auto">
                <a:xfrm>
                  <a:off x="1058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1" name="Freeform 1117"/>
                <p:cNvSpPr>
                  <a:spLocks/>
                </p:cNvSpPr>
                <p:nvPr/>
              </p:nvSpPr>
              <p:spPr bwMode="auto">
                <a:xfrm>
                  <a:off x="1058" y="1993"/>
                  <a:ext cx="7" cy="5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5 w 6"/>
                    <a:gd name="T5" fmla="*/ 4 h 4"/>
                    <a:gd name="T6" fmla="*/ 3 w 6"/>
                    <a:gd name="T7" fmla="*/ 2 h 4"/>
                    <a:gd name="T8" fmla="*/ 0 w 6"/>
                    <a:gd name="T9" fmla="*/ 0 h 4"/>
                    <a:gd name="T10" fmla="*/ 3 w 6"/>
                    <a:gd name="T11" fmla="*/ 1 h 4"/>
                    <a:gd name="T12" fmla="*/ 3 w 6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3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2" name="Freeform 1118"/>
                <p:cNvSpPr>
                  <a:spLocks/>
                </p:cNvSpPr>
                <p:nvPr/>
              </p:nvSpPr>
              <p:spPr bwMode="auto">
                <a:xfrm>
                  <a:off x="1071" y="1979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3" name="Freeform 1119"/>
                <p:cNvSpPr>
                  <a:spLocks/>
                </p:cNvSpPr>
                <p:nvPr/>
              </p:nvSpPr>
              <p:spPr bwMode="auto">
                <a:xfrm>
                  <a:off x="1062" y="1979"/>
                  <a:ext cx="12" cy="4"/>
                </a:xfrm>
                <a:custGeom>
                  <a:avLst/>
                  <a:gdLst>
                    <a:gd name="T0" fmla="*/ 0 w 12"/>
                    <a:gd name="T1" fmla="*/ 0 h 4"/>
                    <a:gd name="T2" fmla="*/ 9 w 12"/>
                    <a:gd name="T3" fmla="*/ 0 h 4"/>
                    <a:gd name="T4" fmla="*/ 12 w 12"/>
                    <a:gd name="T5" fmla="*/ 4 h 4"/>
                    <a:gd name="T6" fmla="*/ 3 w 12"/>
                    <a:gd name="T7" fmla="*/ 4 h 4"/>
                    <a:gd name="T8" fmla="*/ 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4" name="Freeform 1120"/>
                <p:cNvSpPr>
                  <a:spLocks/>
                </p:cNvSpPr>
                <p:nvPr/>
              </p:nvSpPr>
              <p:spPr bwMode="auto">
                <a:xfrm>
                  <a:off x="1074" y="1980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4 h 6"/>
                    <a:gd name="T4" fmla="*/ 4 w 4"/>
                    <a:gd name="T5" fmla="*/ 6 h 6"/>
                    <a:gd name="T6" fmla="*/ 0 w 4"/>
                    <a:gd name="T7" fmla="*/ 3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5" name="Freeform 1121"/>
                <p:cNvSpPr>
                  <a:spLocks/>
                </p:cNvSpPr>
                <p:nvPr/>
              </p:nvSpPr>
              <p:spPr bwMode="auto">
                <a:xfrm>
                  <a:off x="1071" y="1978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6" name="Freeform 1122"/>
                <p:cNvSpPr>
                  <a:spLocks/>
                </p:cNvSpPr>
                <p:nvPr/>
              </p:nvSpPr>
              <p:spPr bwMode="auto">
                <a:xfrm>
                  <a:off x="1065" y="1983"/>
                  <a:ext cx="13" cy="3"/>
                </a:xfrm>
                <a:custGeom>
                  <a:avLst/>
                  <a:gdLst>
                    <a:gd name="T0" fmla="*/ 9 w 13"/>
                    <a:gd name="T1" fmla="*/ 0 h 3"/>
                    <a:gd name="T2" fmla="*/ 13 w 13"/>
                    <a:gd name="T3" fmla="*/ 3 h 3"/>
                    <a:gd name="T4" fmla="*/ 3 w 13"/>
                    <a:gd name="T5" fmla="*/ 3 h 3"/>
                    <a:gd name="T6" fmla="*/ 0 w 13"/>
                    <a:gd name="T7" fmla="*/ 0 h 3"/>
                    <a:gd name="T8" fmla="*/ 9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9" y="0"/>
                      </a:moveTo>
                      <a:lnTo>
                        <a:pt x="1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7" name="Freeform 1123"/>
                <p:cNvSpPr>
                  <a:spLocks/>
                </p:cNvSpPr>
                <p:nvPr/>
              </p:nvSpPr>
              <p:spPr bwMode="auto">
                <a:xfrm>
                  <a:off x="1070" y="1986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2 h 6"/>
                    <a:gd name="T8" fmla="*/ 1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8" name="Freeform 1124"/>
                <p:cNvSpPr>
                  <a:spLocks/>
                </p:cNvSpPr>
                <p:nvPr/>
              </p:nvSpPr>
              <p:spPr bwMode="auto">
                <a:xfrm>
                  <a:off x="1058" y="1988"/>
                  <a:ext cx="15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6 w 13"/>
                    <a:gd name="T5" fmla="*/ 5 h 5"/>
                    <a:gd name="T6" fmla="*/ 3 w 13"/>
                    <a:gd name="T7" fmla="*/ 5 h 5"/>
                    <a:gd name="T8" fmla="*/ 0 w 13"/>
                    <a:gd name="T9" fmla="*/ 2 h 5"/>
                    <a:gd name="T10" fmla="*/ 3 w 13"/>
                    <a:gd name="T11" fmla="*/ 3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5"/>
                        <a:pt x="8" y="5"/>
                        <a:pt x="6" y="5"/>
                      </a:cubicBezTo>
                      <a:cubicBezTo>
                        <a:pt x="6" y="5"/>
                        <a:pt x="5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6" y="3"/>
                        <a:pt x="8" y="2"/>
                        <a:pt x="1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9" name="Freeform 1125"/>
                <p:cNvSpPr>
                  <a:spLocks/>
                </p:cNvSpPr>
                <p:nvPr/>
              </p:nvSpPr>
              <p:spPr bwMode="auto">
                <a:xfrm>
                  <a:off x="1079" y="1974"/>
                  <a:ext cx="7" cy="11"/>
                </a:xfrm>
                <a:custGeom>
                  <a:avLst/>
                  <a:gdLst>
                    <a:gd name="T0" fmla="*/ 0 w 7"/>
                    <a:gd name="T1" fmla="*/ 0 h 11"/>
                    <a:gd name="T2" fmla="*/ 3 w 7"/>
                    <a:gd name="T3" fmla="*/ 3 h 11"/>
                    <a:gd name="T4" fmla="*/ 7 w 7"/>
                    <a:gd name="T5" fmla="*/ 11 h 11"/>
                    <a:gd name="T6" fmla="*/ 3 w 7"/>
                    <a:gd name="T7" fmla="*/ 8 h 11"/>
                    <a:gd name="T8" fmla="*/ 0 w 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1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11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0" name="Freeform 1126"/>
                <p:cNvSpPr>
                  <a:spLocks/>
                </p:cNvSpPr>
                <p:nvPr/>
              </p:nvSpPr>
              <p:spPr bwMode="auto">
                <a:xfrm>
                  <a:off x="1079" y="1974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1" name="Freeform 1127"/>
                <p:cNvSpPr>
                  <a:spLocks/>
                </p:cNvSpPr>
                <p:nvPr/>
              </p:nvSpPr>
              <p:spPr bwMode="auto">
                <a:xfrm>
                  <a:off x="1078" y="1969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3 w 4"/>
                    <a:gd name="T3" fmla="*/ 3 h 8"/>
                    <a:gd name="T4" fmla="*/ 4 w 4"/>
                    <a:gd name="T5" fmla="*/ 8 h 8"/>
                    <a:gd name="T6" fmla="*/ 1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2" name="Freeform 1128"/>
                <p:cNvSpPr>
                  <a:spLocks/>
                </p:cNvSpPr>
                <p:nvPr/>
              </p:nvSpPr>
              <p:spPr bwMode="auto">
                <a:xfrm>
                  <a:off x="1081" y="1972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1 w 5"/>
                    <a:gd name="T7" fmla="*/ 5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3" name="Freeform 1129"/>
                <p:cNvSpPr>
                  <a:spLocks/>
                </p:cNvSpPr>
                <p:nvPr/>
              </p:nvSpPr>
              <p:spPr bwMode="auto">
                <a:xfrm>
                  <a:off x="1071" y="1986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4" name="Freeform 1130"/>
                <p:cNvSpPr>
                  <a:spLocks/>
                </p:cNvSpPr>
                <p:nvPr/>
              </p:nvSpPr>
              <p:spPr bwMode="auto">
                <a:xfrm>
                  <a:off x="1070" y="1988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5" name="Freeform 1131"/>
                <p:cNvSpPr>
                  <a:spLocks/>
                </p:cNvSpPr>
                <p:nvPr/>
              </p:nvSpPr>
              <p:spPr bwMode="auto">
                <a:xfrm>
                  <a:off x="1062" y="1992"/>
                  <a:ext cx="14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6 w 13"/>
                    <a:gd name="T5" fmla="*/ 5 h 5"/>
                    <a:gd name="T6" fmla="*/ 3 w 13"/>
                    <a:gd name="T7" fmla="*/ 5 h 5"/>
                    <a:gd name="T8" fmla="*/ 0 w 13"/>
                    <a:gd name="T9" fmla="*/ 2 h 5"/>
                    <a:gd name="T10" fmla="*/ 3 w 13"/>
                    <a:gd name="T11" fmla="*/ 2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"/>
                        <a:pt x="8" y="5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5" y="2"/>
                        <a:pt x="8" y="2"/>
                        <a:pt x="1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6" name="Freeform 1132"/>
                <p:cNvSpPr>
                  <a:spLocks/>
                </p:cNvSpPr>
                <p:nvPr/>
              </p:nvSpPr>
              <p:spPr bwMode="auto">
                <a:xfrm>
                  <a:off x="1073" y="199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7" name="Freeform 1133"/>
                <p:cNvSpPr>
                  <a:spLocks/>
                </p:cNvSpPr>
                <p:nvPr/>
              </p:nvSpPr>
              <p:spPr bwMode="auto">
                <a:xfrm>
                  <a:off x="1058" y="1988"/>
                  <a:ext cx="15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6 w 13"/>
                    <a:gd name="T5" fmla="*/ 5 h 5"/>
                    <a:gd name="T6" fmla="*/ 3 w 13"/>
                    <a:gd name="T7" fmla="*/ 5 h 5"/>
                    <a:gd name="T8" fmla="*/ 0 w 13"/>
                    <a:gd name="T9" fmla="*/ 2 h 5"/>
                    <a:gd name="T10" fmla="*/ 3 w 13"/>
                    <a:gd name="T11" fmla="*/ 3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5"/>
                        <a:pt x="8" y="5"/>
                        <a:pt x="6" y="5"/>
                      </a:cubicBezTo>
                      <a:cubicBezTo>
                        <a:pt x="6" y="5"/>
                        <a:pt x="5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6" y="3"/>
                        <a:pt x="8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8" name="Freeform 1134"/>
                <p:cNvSpPr>
                  <a:spLocks/>
                </p:cNvSpPr>
                <p:nvPr/>
              </p:nvSpPr>
              <p:spPr bwMode="auto">
                <a:xfrm>
                  <a:off x="1070" y="1986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2 h 6"/>
                    <a:gd name="T8" fmla="*/ 1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9" name="Freeform 1135"/>
                <p:cNvSpPr>
                  <a:spLocks/>
                </p:cNvSpPr>
                <p:nvPr/>
              </p:nvSpPr>
              <p:spPr bwMode="auto">
                <a:xfrm>
                  <a:off x="1090" y="197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0" name="Freeform 1136"/>
                <p:cNvSpPr>
                  <a:spLocks/>
                </p:cNvSpPr>
                <p:nvPr/>
              </p:nvSpPr>
              <p:spPr bwMode="auto">
                <a:xfrm>
                  <a:off x="1092" y="1969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4 w 5"/>
                    <a:gd name="T3" fmla="*/ 3 h 7"/>
                    <a:gd name="T4" fmla="*/ 5 w 5"/>
                    <a:gd name="T5" fmla="*/ 7 h 7"/>
                    <a:gd name="T6" fmla="*/ 2 w 5"/>
                    <a:gd name="T7" fmla="*/ 5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7"/>
                      </a:lnTo>
                      <a:lnTo>
                        <a:pt x="2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1" name="Freeform 1137"/>
                <p:cNvSpPr>
                  <a:spLocks/>
                </p:cNvSpPr>
                <p:nvPr/>
              </p:nvSpPr>
              <p:spPr bwMode="auto">
                <a:xfrm>
                  <a:off x="1092" y="1969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2" name="Freeform 1138"/>
                <p:cNvSpPr>
                  <a:spLocks/>
                </p:cNvSpPr>
                <p:nvPr/>
              </p:nvSpPr>
              <p:spPr bwMode="auto">
                <a:xfrm>
                  <a:off x="1087" y="1975"/>
                  <a:ext cx="7" cy="11"/>
                </a:xfrm>
                <a:custGeom>
                  <a:avLst/>
                  <a:gdLst>
                    <a:gd name="T0" fmla="*/ 3 w 7"/>
                    <a:gd name="T1" fmla="*/ 0 h 11"/>
                    <a:gd name="T2" fmla="*/ 7 w 7"/>
                    <a:gd name="T3" fmla="*/ 3 h 11"/>
                    <a:gd name="T4" fmla="*/ 3 w 7"/>
                    <a:gd name="T5" fmla="*/ 11 h 11"/>
                    <a:gd name="T6" fmla="*/ 0 w 7"/>
                    <a:gd name="T7" fmla="*/ 8 h 11"/>
                    <a:gd name="T8" fmla="*/ 3 w 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1">
                      <a:moveTo>
                        <a:pt x="3" y="0"/>
                      </a:moveTo>
                      <a:lnTo>
                        <a:pt x="7" y="3"/>
                      </a:lnTo>
                      <a:lnTo>
                        <a:pt x="3" y="11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3" name="Freeform 1139"/>
                <p:cNvSpPr>
                  <a:spLocks/>
                </p:cNvSpPr>
                <p:nvPr/>
              </p:nvSpPr>
              <p:spPr bwMode="auto">
                <a:xfrm>
                  <a:off x="1090" y="1975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1 w 5"/>
                    <a:gd name="T7" fmla="*/ 2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4" name="Freeform 1140"/>
                <p:cNvSpPr>
                  <a:spLocks/>
                </p:cNvSpPr>
                <p:nvPr/>
              </p:nvSpPr>
              <p:spPr bwMode="auto">
                <a:xfrm>
                  <a:off x="1090" y="1974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3 h 5"/>
                    <a:gd name="T4" fmla="*/ 5 w 5"/>
                    <a:gd name="T5" fmla="*/ 5 h 5"/>
                    <a:gd name="T6" fmla="*/ 1 w 5"/>
                    <a:gd name="T7" fmla="*/ 3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5" name="Freeform 1141"/>
                <p:cNvSpPr>
                  <a:spLocks/>
                </p:cNvSpPr>
                <p:nvPr/>
              </p:nvSpPr>
              <p:spPr bwMode="auto">
                <a:xfrm>
                  <a:off x="1090" y="1974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6" name="Freeform 1142"/>
                <p:cNvSpPr>
                  <a:spLocks/>
                </p:cNvSpPr>
                <p:nvPr/>
              </p:nvSpPr>
              <p:spPr bwMode="auto">
                <a:xfrm>
                  <a:off x="1082" y="1977"/>
                  <a:ext cx="6" cy="10"/>
                </a:xfrm>
                <a:custGeom>
                  <a:avLst/>
                  <a:gdLst>
                    <a:gd name="T0" fmla="*/ 0 w 6"/>
                    <a:gd name="T1" fmla="*/ 0 h 10"/>
                    <a:gd name="T2" fmla="*/ 4 w 6"/>
                    <a:gd name="T3" fmla="*/ 2 h 10"/>
                    <a:gd name="T4" fmla="*/ 6 w 6"/>
                    <a:gd name="T5" fmla="*/ 10 h 10"/>
                    <a:gd name="T6" fmla="*/ 2 w 6"/>
                    <a:gd name="T7" fmla="*/ 7 h 10"/>
                    <a:gd name="T8" fmla="*/ 0 w 6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10"/>
                      </a:lnTo>
                      <a:lnTo>
                        <a:pt x="2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7" name="Freeform 1143"/>
                <p:cNvSpPr>
                  <a:spLocks/>
                </p:cNvSpPr>
                <p:nvPr/>
              </p:nvSpPr>
              <p:spPr bwMode="auto">
                <a:xfrm>
                  <a:off x="1082" y="1982"/>
                  <a:ext cx="5" cy="8"/>
                </a:xfrm>
                <a:custGeom>
                  <a:avLst/>
                  <a:gdLst>
                    <a:gd name="T0" fmla="*/ 0 w 5"/>
                    <a:gd name="T1" fmla="*/ 0 h 8"/>
                    <a:gd name="T2" fmla="*/ 4 w 5"/>
                    <a:gd name="T3" fmla="*/ 3 h 8"/>
                    <a:gd name="T4" fmla="*/ 5 w 5"/>
                    <a:gd name="T5" fmla="*/ 8 h 8"/>
                    <a:gd name="T6" fmla="*/ 1 w 5"/>
                    <a:gd name="T7" fmla="*/ 4 h 8"/>
                    <a:gd name="T8" fmla="*/ 0 w 5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8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8" name="Freeform 1144"/>
                <p:cNvSpPr>
                  <a:spLocks/>
                </p:cNvSpPr>
                <p:nvPr/>
              </p:nvSpPr>
              <p:spPr bwMode="auto">
                <a:xfrm>
                  <a:off x="1082" y="1982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4 w 6"/>
                    <a:gd name="T3" fmla="*/ 3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9" name="Freeform 1145"/>
                <p:cNvSpPr>
                  <a:spLocks/>
                </p:cNvSpPr>
                <p:nvPr/>
              </p:nvSpPr>
              <p:spPr bwMode="auto">
                <a:xfrm>
                  <a:off x="1079" y="1974"/>
                  <a:ext cx="5" cy="10"/>
                </a:xfrm>
                <a:custGeom>
                  <a:avLst/>
                  <a:gdLst>
                    <a:gd name="T0" fmla="*/ 0 w 5"/>
                    <a:gd name="T1" fmla="*/ 0 h 10"/>
                    <a:gd name="T2" fmla="*/ 3 w 5"/>
                    <a:gd name="T3" fmla="*/ 3 h 10"/>
                    <a:gd name="T4" fmla="*/ 5 w 5"/>
                    <a:gd name="T5" fmla="*/ 10 h 10"/>
                    <a:gd name="T6" fmla="*/ 5 w 5"/>
                    <a:gd name="T7" fmla="*/ 10 h 10"/>
                    <a:gd name="T8" fmla="*/ 3 w 5"/>
                    <a:gd name="T9" fmla="*/ 8 h 10"/>
                    <a:gd name="T10" fmla="*/ 0 w 5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0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0" name="Freeform 1146"/>
                <p:cNvSpPr>
                  <a:spLocks/>
                </p:cNvSpPr>
                <p:nvPr/>
              </p:nvSpPr>
              <p:spPr bwMode="auto">
                <a:xfrm>
                  <a:off x="1084" y="198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1" name="Freeform 1147"/>
                <p:cNvSpPr>
                  <a:spLocks/>
                </p:cNvSpPr>
                <p:nvPr/>
              </p:nvSpPr>
              <p:spPr bwMode="auto">
                <a:xfrm>
                  <a:off x="1091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2" name="Freeform 1148"/>
                <p:cNvSpPr>
                  <a:spLocks/>
                </p:cNvSpPr>
                <p:nvPr/>
              </p:nvSpPr>
              <p:spPr bwMode="auto">
                <a:xfrm>
                  <a:off x="1082" y="198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1 w 2"/>
                    <a:gd name="T5" fmla="*/ 4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3" name="Freeform 1149"/>
                <p:cNvSpPr>
                  <a:spLocks/>
                </p:cNvSpPr>
                <p:nvPr/>
              </p:nvSpPr>
              <p:spPr bwMode="auto">
                <a:xfrm>
                  <a:off x="1083" y="1984"/>
                  <a:ext cx="5" cy="6"/>
                </a:xfrm>
                <a:custGeom>
                  <a:avLst/>
                  <a:gdLst>
                    <a:gd name="T0" fmla="*/ 1 w 5"/>
                    <a:gd name="T1" fmla="*/ 0 h 6"/>
                    <a:gd name="T2" fmla="*/ 5 w 5"/>
                    <a:gd name="T3" fmla="*/ 3 h 6"/>
                    <a:gd name="T4" fmla="*/ 4 w 5"/>
                    <a:gd name="T5" fmla="*/ 6 h 6"/>
                    <a:gd name="T6" fmla="*/ 0 w 5"/>
                    <a:gd name="T7" fmla="*/ 2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lnTo>
                        <a:pt x="5" y="3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B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4" name="Freeform 1150"/>
                <p:cNvSpPr>
                  <a:spLocks/>
                </p:cNvSpPr>
                <p:nvPr/>
              </p:nvSpPr>
              <p:spPr bwMode="auto">
                <a:xfrm>
                  <a:off x="1091" y="197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2 h 5"/>
                    <a:gd name="T4" fmla="*/ 5 w 5"/>
                    <a:gd name="T5" fmla="*/ 5 h 5"/>
                    <a:gd name="T6" fmla="*/ 1 w 5"/>
                    <a:gd name="T7" fmla="*/ 1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5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5" name="Freeform 1151"/>
                <p:cNvSpPr>
                  <a:spLocks/>
                </p:cNvSpPr>
                <p:nvPr/>
              </p:nvSpPr>
              <p:spPr bwMode="auto">
                <a:xfrm>
                  <a:off x="1086" y="1983"/>
                  <a:ext cx="4" cy="7"/>
                </a:xfrm>
                <a:custGeom>
                  <a:avLst/>
                  <a:gdLst>
                    <a:gd name="T0" fmla="*/ 1 w 4"/>
                    <a:gd name="T1" fmla="*/ 0 h 7"/>
                    <a:gd name="T2" fmla="*/ 4 w 4"/>
                    <a:gd name="T3" fmla="*/ 3 h 7"/>
                    <a:gd name="T4" fmla="*/ 3 w 4"/>
                    <a:gd name="T5" fmla="*/ 7 h 7"/>
                    <a:gd name="T6" fmla="*/ 0 w 4"/>
                    <a:gd name="T7" fmla="*/ 4 h 7"/>
                    <a:gd name="T8" fmla="*/ 1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6" name="Freeform 1152"/>
                <p:cNvSpPr>
                  <a:spLocks/>
                </p:cNvSpPr>
                <p:nvPr/>
              </p:nvSpPr>
              <p:spPr bwMode="auto">
                <a:xfrm>
                  <a:off x="1094" y="1974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2 h 6"/>
                    <a:gd name="T4" fmla="*/ 4 w 4"/>
                    <a:gd name="T5" fmla="*/ 6 h 6"/>
                    <a:gd name="T6" fmla="*/ 1 w 4"/>
                    <a:gd name="T7" fmla="*/ 3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4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7" name="Freeform 1153"/>
                <p:cNvSpPr>
                  <a:spLocks/>
                </p:cNvSpPr>
                <p:nvPr/>
              </p:nvSpPr>
              <p:spPr bwMode="auto">
                <a:xfrm>
                  <a:off x="1094" y="1974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2 h 5"/>
                    <a:gd name="T4" fmla="*/ 7 w 7"/>
                    <a:gd name="T5" fmla="*/ 5 h 5"/>
                    <a:gd name="T6" fmla="*/ 3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8" name="Freeform 1154"/>
                <p:cNvSpPr>
                  <a:spLocks/>
                </p:cNvSpPr>
                <p:nvPr/>
              </p:nvSpPr>
              <p:spPr bwMode="auto">
                <a:xfrm>
                  <a:off x="1092" y="1969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4 w 5"/>
                    <a:gd name="T3" fmla="*/ 3 h 7"/>
                    <a:gd name="T4" fmla="*/ 5 w 5"/>
                    <a:gd name="T5" fmla="*/ 7 h 7"/>
                    <a:gd name="T6" fmla="*/ 2 w 5"/>
                    <a:gd name="T7" fmla="*/ 5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7"/>
                      </a:lnTo>
                      <a:lnTo>
                        <a:pt x="2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9" name="Freeform 1155"/>
                <p:cNvSpPr>
                  <a:spLocks/>
                </p:cNvSpPr>
                <p:nvPr/>
              </p:nvSpPr>
              <p:spPr bwMode="auto">
                <a:xfrm>
                  <a:off x="1096" y="1972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1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0" name="Freeform 1156"/>
                <p:cNvSpPr>
                  <a:spLocks/>
                </p:cNvSpPr>
                <p:nvPr/>
              </p:nvSpPr>
              <p:spPr bwMode="auto">
                <a:xfrm>
                  <a:off x="1081" y="1991"/>
                  <a:ext cx="6" cy="3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3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1" name="Freeform 1157"/>
                <p:cNvSpPr>
                  <a:spLocks/>
                </p:cNvSpPr>
                <p:nvPr/>
              </p:nvSpPr>
              <p:spPr bwMode="auto">
                <a:xfrm>
                  <a:off x="1084" y="1987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5 w 5"/>
                    <a:gd name="T3" fmla="*/ 3 h 7"/>
                    <a:gd name="T4" fmla="*/ 3 w 5"/>
                    <a:gd name="T5" fmla="*/ 7 h 7"/>
                    <a:gd name="T6" fmla="*/ 0 w 5"/>
                    <a:gd name="T7" fmla="*/ 4 h 7"/>
                    <a:gd name="T8" fmla="*/ 2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2" name="Freeform 1158"/>
                <p:cNvSpPr>
                  <a:spLocks/>
                </p:cNvSpPr>
                <p:nvPr/>
              </p:nvSpPr>
              <p:spPr bwMode="auto">
                <a:xfrm>
                  <a:off x="1087" y="1983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3" name="Freeform 1159"/>
                <p:cNvSpPr>
                  <a:spLocks/>
                </p:cNvSpPr>
                <p:nvPr/>
              </p:nvSpPr>
              <p:spPr bwMode="auto">
                <a:xfrm>
                  <a:off x="1090" y="1979"/>
                  <a:ext cx="6" cy="9"/>
                </a:xfrm>
                <a:custGeom>
                  <a:avLst/>
                  <a:gdLst>
                    <a:gd name="T0" fmla="*/ 2 w 6"/>
                    <a:gd name="T1" fmla="*/ 0 h 9"/>
                    <a:gd name="T2" fmla="*/ 6 w 6"/>
                    <a:gd name="T3" fmla="*/ 4 h 9"/>
                    <a:gd name="T4" fmla="*/ 4 w 6"/>
                    <a:gd name="T5" fmla="*/ 9 h 9"/>
                    <a:gd name="T6" fmla="*/ 0 w 6"/>
                    <a:gd name="T7" fmla="*/ 7 h 9"/>
                    <a:gd name="T8" fmla="*/ 2 w 6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2" y="0"/>
                      </a:moveTo>
                      <a:lnTo>
                        <a:pt x="6" y="4"/>
                      </a:lnTo>
                      <a:lnTo>
                        <a:pt x="4" y="9"/>
                      </a:lnTo>
                      <a:lnTo>
                        <a:pt x="0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4" name="Freeform 1160"/>
                <p:cNvSpPr>
                  <a:spLocks/>
                </p:cNvSpPr>
                <p:nvPr/>
              </p:nvSpPr>
              <p:spPr bwMode="auto">
                <a:xfrm>
                  <a:off x="1087" y="1975"/>
                  <a:ext cx="5" cy="11"/>
                </a:xfrm>
                <a:custGeom>
                  <a:avLst/>
                  <a:gdLst>
                    <a:gd name="T0" fmla="*/ 3 w 5"/>
                    <a:gd name="T1" fmla="*/ 0 h 11"/>
                    <a:gd name="T2" fmla="*/ 4 w 5"/>
                    <a:gd name="T3" fmla="*/ 2 h 11"/>
                    <a:gd name="T4" fmla="*/ 4 w 5"/>
                    <a:gd name="T5" fmla="*/ 3 h 11"/>
                    <a:gd name="T6" fmla="*/ 5 w 5"/>
                    <a:gd name="T7" fmla="*/ 4 h 11"/>
                    <a:gd name="T8" fmla="*/ 3 w 5"/>
                    <a:gd name="T9" fmla="*/ 11 h 11"/>
                    <a:gd name="T10" fmla="*/ 0 w 5"/>
                    <a:gd name="T11" fmla="*/ 8 h 11"/>
                    <a:gd name="T12" fmla="*/ 3 w 5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3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3" y="11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72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5" name="Freeform 1161"/>
                <p:cNvSpPr>
                  <a:spLocks/>
                </p:cNvSpPr>
                <p:nvPr/>
              </p:nvSpPr>
              <p:spPr bwMode="auto">
                <a:xfrm>
                  <a:off x="1107" y="1969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2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6" name="Freeform 1162"/>
                <p:cNvSpPr>
                  <a:spLocks/>
                </p:cNvSpPr>
                <p:nvPr/>
              </p:nvSpPr>
              <p:spPr bwMode="auto">
                <a:xfrm>
                  <a:off x="1086" y="1987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3 h 6"/>
                    <a:gd name="T4" fmla="*/ 5 w 5"/>
                    <a:gd name="T5" fmla="*/ 6 h 6"/>
                    <a:gd name="T6" fmla="*/ 3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B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7" name="Freeform 1163"/>
                <p:cNvSpPr>
                  <a:spLocks/>
                </p:cNvSpPr>
                <p:nvPr/>
              </p:nvSpPr>
              <p:spPr bwMode="auto">
                <a:xfrm>
                  <a:off x="1086" y="1983"/>
                  <a:ext cx="4" cy="7"/>
                </a:xfrm>
                <a:custGeom>
                  <a:avLst/>
                  <a:gdLst>
                    <a:gd name="T0" fmla="*/ 1 w 4"/>
                    <a:gd name="T1" fmla="*/ 0 h 7"/>
                    <a:gd name="T2" fmla="*/ 4 w 4"/>
                    <a:gd name="T3" fmla="*/ 3 h 7"/>
                    <a:gd name="T4" fmla="*/ 3 w 4"/>
                    <a:gd name="T5" fmla="*/ 7 h 7"/>
                    <a:gd name="T6" fmla="*/ 0 w 4"/>
                    <a:gd name="T7" fmla="*/ 4 h 7"/>
                    <a:gd name="T8" fmla="*/ 1 w 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8" name="Freeform 1164"/>
                <p:cNvSpPr>
                  <a:spLocks/>
                </p:cNvSpPr>
                <p:nvPr/>
              </p:nvSpPr>
              <p:spPr bwMode="auto">
                <a:xfrm>
                  <a:off x="1089" y="1986"/>
                  <a:ext cx="5" cy="7"/>
                </a:xfrm>
                <a:custGeom>
                  <a:avLst/>
                  <a:gdLst>
                    <a:gd name="T0" fmla="*/ 1 w 5"/>
                    <a:gd name="T1" fmla="*/ 0 h 7"/>
                    <a:gd name="T2" fmla="*/ 5 w 5"/>
                    <a:gd name="T3" fmla="*/ 2 h 7"/>
                    <a:gd name="T4" fmla="*/ 2 w 5"/>
                    <a:gd name="T5" fmla="*/ 7 h 7"/>
                    <a:gd name="T6" fmla="*/ 0 w 5"/>
                    <a:gd name="T7" fmla="*/ 4 h 7"/>
                    <a:gd name="T8" fmla="*/ 1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1" y="0"/>
                      </a:moveTo>
                      <a:lnTo>
                        <a:pt x="5" y="2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9" name="Freeform 1165"/>
                <p:cNvSpPr>
                  <a:spLocks/>
                </p:cNvSpPr>
                <p:nvPr/>
              </p:nvSpPr>
              <p:spPr bwMode="auto">
                <a:xfrm>
                  <a:off x="1094" y="1974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2 h 6"/>
                    <a:gd name="T4" fmla="*/ 4 w 4"/>
                    <a:gd name="T5" fmla="*/ 6 h 6"/>
                    <a:gd name="T6" fmla="*/ 1 w 4"/>
                    <a:gd name="T7" fmla="*/ 3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4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0" name="Freeform 1166"/>
                <p:cNvSpPr>
                  <a:spLocks/>
                </p:cNvSpPr>
                <p:nvPr/>
              </p:nvSpPr>
              <p:spPr bwMode="auto">
                <a:xfrm>
                  <a:off x="1095" y="1977"/>
                  <a:ext cx="7" cy="7"/>
                </a:xfrm>
                <a:custGeom>
                  <a:avLst/>
                  <a:gdLst>
                    <a:gd name="T0" fmla="*/ 3 w 7"/>
                    <a:gd name="T1" fmla="*/ 3 h 7"/>
                    <a:gd name="T2" fmla="*/ 7 w 7"/>
                    <a:gd name="T3" fmla="*/ 7 h 7"/>
                    <a:gd name="T4" fmla="*/ 3 w 7"/>
                    <a:gd name="T5" fmla="*/ 3 h 7"/>
                    <a:gd name="T6" fmla="*/ 0 w 7"/>
                    <a:gd name="T7" fmla="*/ 0 h 7"/>
                    <a:gd name="T8" fmla="*/ 3 w 7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3" y="3"/>
                      </a:move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1" name="Freeform 1167"/>
                <p:cNvSpPr>
                  <a:spLocks/>
                </p:cNvSpPr>
                <p:nvPr/>
              </p:nvSpPr>
              <p:spPr bwMode="auto">
                <a:xfrm>
                  <a:off x="1097" y="1976"/>
                  <a:ext cx="5" cy="8"/>
                </a:xfrm>
                <a:custGeom>
                  <a:avLst/>
                  <a:gdLst>
                    <a:gd name="T0" fmla="*/ 0 w 5"/>
                    <a:gd name="T1" fmla="*/ 0 h 8"/>
                    <a:gd name="T2" fmla="*/ 4 w 5"/>
                    <a:gd name="T3" fmla="*/ 3 h 8"/>
                    <a:gd name="T4" fmla="*/ 5 w 5"/>
                    <a:gd name="T5" fmla="*/ 8 h 8"/>
                    <a:gd name="T6" fmla="*/ 1 w 5"/>
                    <a:gd name="T7" fmla="*/ 4 h 8"/>
                    <a:gd name="T8" fmla="*/ 0 w 5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8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2" name="Freeform 1168"/>
                <p:cNvSpPr>
                  <a:spLocks/>
                </p:cNvSpPr>
                <p:nvPr/>
              </p:nvSpPr>
              <p:spPr bwMode="auto">
                <a:xfrm>
                  <a:off x="1105" y="1970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6 w 6"/>
                    <a:gd name="T3" fmla="*/ 4 h 8"/>
                    <a:gd name="T4" fmla="*/ 4 w 6"/>
                    <a:gd name="T5" fmla="*/ 8 h 8"/>
                    <a:gd name="T6" fmla="*/ 0 w 6"/>
                    <a:gd name="T7" fmla="*/ 6 h 8"/>
                    <a:gd name="T8" fmla="*/ 2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3" name="Freeform 1169"/>
                <p:cNvSpPr>
                  <a:spLocks/>
                </p:cNvSpPr>
                <p:nvPr/>
              </p:nvSpPr>
              <p:spPr bwMode="auto">
                <a:xfrm>
                  <a:off x="1081" y="1991"/>
                  <a:ext cx="6" cy="3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3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4" name="Freeform 1170"/>
                <p:cNvSpPr>
                  <a:spLocks/>
                </p:cNvSpPr>
                <p:nvPr/>
              </p:nvSpPr>
              <p:spPr bwMode="auto">
                <a:xfrm>
                  <a:off x="1084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5" name="Freeform 1171"/>
                <p:cNvSpPr>
                  <a:spLocks/>
                </p:cNvSpPr>
                <p:nvPr/>
              </p:nvSpPr>
              <p:spPr bwMode="auto">
                <a:xfrm>
                  <a:off x="1084" y="1987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5 w 5"/>
                    <a:gd name="T3" fmla="*/ 3 h 7"/>
                    <a:gd name="T4" fmla="*/ 3 w 5"/>
                    <a:gd name="T5" fmla="*/ 7 h 7"/>
                    <a:gd name="T6" fmla="*/ 0 w 5"/>
                    <a:gd name="T7" fmla="*/ 4 h 7"/>
                    <a:gd name="T8" fmla="*/ 2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37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6" name="Freeform 1172"/>
                <p:cNvSpPr>
                  <a:spLocks/>
                </p:cNvSpPr>
                <p:nvPr/>
              </p:nvSpPr>
              <p:spPr bwMode="auto">
                <a:xfrm>
                  <a:off x="1087" y="1990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4 w 4"/>
                    <a:gd name="T3" fmla="*/ 3 h 8"/>
                    <a:gd name="T4" fmla="*/ 3 w 4"/>
                    <a:gd name="T5" fmla="*/ 8 h 8"/>
                    <a:gd name="T6" fmla="*/ 0 w 4"/>
                    <a:gd name="T7" fmla="*/ 4 h 8"/>
                    <a:gd name="T8" fmla="*/ 2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7" name="Freeform 1173"/>
                <p:cNvSpPr>
                  <a:spLocks/>
                </p:cNvSpPr>
                <p:nvPr/>
              </p:nvSpPr>
              <p:spPr bwMode="auto">
                <a:xfrm>
                  <a:off x="1084" y="1994"/>
                  <a:ext cx="6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8" name="Freeform 1174"/>
                <p:cNvSpPr>
                  <a:spLocks/>
                </p:cNvSpPr>
                <p:nvPr/>
              </p:nvSpPr>
              <p:spPr bwMode="auto">
                <a:xfrm>
                  <a:off x="1095" y="1977"/>
                  <a:ext cx="7" cy="11"/>
                </a:xfrm>
                <a:custGeom>
                  <a:avLst/>
                  <a:gdLst>
                    <a:gd name="T0" fmla="*/ 0 w 7"/>
                    <a:gd name="T1" fmla="*/ 0 h 11"/>
                    <a:gd name="T2" fmla="*/ 3 w 7"/>
                    <a:gd name="T3" fmla="*/ 3 h 11"/>
                    <a:gd name="T4" fmla="*/ 7 w 7"/>
                    <a:gd name="T5" fmla="*/ 11 h 11"/>
                    <a:gd name="T6" fmla="*/ 3 w 7"/>
                    <a:gd name="T7" fmla="*/ 9 h 11"/>
                    <a:gd name="T8" fmla="*/ 0 w 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1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11"/>
                      </a:lnTo>
                      <a:lnTo>
                        <a:pt x="3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9" name="Freeform 1175"/>
                <p:cNvSpPr>
                  <a:spLocks/>
                </p:cNvSpPr>
                <p:nvPr/>
              </p:nvSpPr>
              <p:spPr bwMode="auto">
                <a:xfrm>
                  <a:off x="1098" y="1980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4 w 5"/>
                    <a:gd name="T3" fmla="*/ 4 h 7"/>
                    <a:gd name="T4" fmla="*/ 5 w 5"/>
                    <a:gd name="T5" fmla="*/ 7 h 7"/>
                    <a:gd name="T6" fmla="*/ 1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7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0" name="Freeform 1176"/>
                <p:cNvSpPr>
                  <a:spLocks/>
                </p:cNvSpPr>
                <p:nvPr/>
              </p:nvSpPr>
              <p:spPr bwMode="auto">
                <a:xfrm>
                  <a:off x="1109" y="1969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3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1" name="Freeform 1177"/>
                <p:cNvSpPr>
                  <a:spLocks/>
                </p:cNvSpPr>
                <p:nvPr/>
              </p:nvSpPr>
              <p:spPr bwMode="auto">
                <a:xfrm>
                  <a:off x="1103" y="197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6 w 6"/>
                    <a:gd name="T3" fmla="*/ 2 h 8"/>
                    <a:gd name="T4" fmla="*/ 3 w 6"/>
                    <a:gd name="T5" fmla="*/ 8 h 8"/>
                    <a:gd name="T6" fmla="*/ 0 w 6"/>
                    <a:gd name="T7" fmla="*/ 4 h 8"/>
                    <a:gd name="T8" fmla="*/ 2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2" name="Freeform 1178"/>
                <p:cNvSpPr>
                  <a:spLocks/>
                </p:cNvSpPr>
                <p:nvPr/>
              </p:nvSpPr>
              <p:spPr bwMode="auto">
                <a:xfrm>
                  <a:off x="1099" y="198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3" name="Freeform 1179"/>
                <p:cNvSpPr>
                  <a:spLocks/>
                </p:cNvSpPr>
                <p:nvPr/>
              </p:nvSpPr>
              <p:spPr bwMode="auto">
                <a:xfrm>
                  <a:off x="1107" y="1970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4 h 6"/>
                    <a:gd name="T4" fmla="*/ 7 w 7"/>
                    <a:gd name="T5" fmla="*/ 6 h 6"/>
                    <a:gd name="T6" fmla="*/ 4 w 7"/>
                    <a:gd name="T7" fmla="*/ 4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4" name="Freeform 1180"/>
                <p:cNvSpPr>
                  <a:spLocks/>
                </p:cNvSpPr>
                <p:nvPr/>
              </p:nvSpPr>
              <p:spPr bwMode="auto">
                <a:xfrm>
                  <a:off x="1111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5" name="Freeform 1181"/>
                <p:cNvSpPr>
                  <a:spLocks/>
                </p:cNvSpPr>
                <p:nvPr/>
              </p:nvSpPr>
              <p:spPr bwMode="auto">
                <a:xfrm>
                  <a:off x="1107" y="1969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2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2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6" name="Freeform 1182"/>
                <p:cNvSpPr>
                  <a:spLocks/>
                </p:cNvSpPr>
                <p:nvPr/>
              </p:nvSpPr>
              <p:spPr bwMode="auto">
                <a:xfrm>
                  <a:off x="1098" y="198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7" name="Freeform 1183"/>
                <p:cNvSpPr>
                  <a:spLocks/>
                </p:cNvSpPr>
                <p:nvPr/>
              </p:nvSpPr>
              <p:spPr bwMode="auto">
                <a:xfrm>
                  <a:off x="1098" y="198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8" name="Freeform 1184"/>
                <p:cNvSpPr>
                  <a:spLocks/>
                </p:cNvSpPr>
                <p:nvPr/>
              </p:nvSpPr>
              <p:spPr bwMode="auto">
                <a:xfrm>
                  <a:off x="1095" y="1977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3 w 4"/>
                    <a:gd name="T3" fmla="*/ 3 h 9"/>
                    <a:gd name="T4" fmla="*/ 4 w 4"/>
                    <a:gd name="T5" fmla="*/ 7 h 9"/>
                    <a:gd name="T6" fmla="*/ 4 w 4"/>
                    <a:gd name="T7" fmla="*/ 8 h 9"/>
                    <a:gd name="T8" fmla="*/ 3 w 4"/>
                    <a:gd name="T9" fmla="*/ 9 h 9"/>
                    <a:gd name="T10" fmla="*/ 3 w 4"/>
                    <a:gd name="T11" fmla="*/ 9 h 9"/>
                    <a:gd name="T12" fmla="*/ 0 w 4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9" name="Freeform 1185"/>
                <p:cNvSpPr>
                  <a:spLocks/>
                </p:cNvSpPr>
                <p:nvPr/>
              </p:nvSpPr>
              <p:spPr bwMode="auto">
                <a:xfrm>
                  <a:off x="1098" y="1985"/>
                  <a:ext cx="5" cy="5"/>
                </a:xfrm>
                <a:custGeom>
                  <a:avLst/>
                  <a:gdLst>
                    <a:gd name="T0" fmla="*/ 1 w 5"/>
                    <a:gd name="T1" fmla="*/ 0 h 5"/>
                    <a:gd name="T2" fmla="*/ 5 w 5"/>
                    <a:gd name="T3" fmla="*/ 3 h 5"/>
                    <a:gd name="T4" fmla="*/ 4 w 5"/>
                    <a:gd name="T5" fmla="*/ 5 h 5"/>
                    <a:gd name="T6" fmla="*/ 0 w 5"/>
                    <a:gd name="T7" fmla="*/ 1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B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0" name="Rectangle 1186"/>
                <p:cNvSpPr>
                  <a:spLocks noChangeArrowheads="1"/>
                </p:cNvSpPr>
                <p:nvPr/>
              </p:nvSpPr>
              <p:spPr bwMode="auto">
                <a:xfrm>
                  <a:off x="1098" y="1986"/>
                  <a:ext cx="1" cy="1"/>
                </a:xfrm>
                <a:prstGeom prst="rect">
                  <a:avLst/>
                </a:prstGeom>
                <a:solidFill>
                  <a:srgbClr val="79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1" name="Freeform 1187"/>
                <p:cNvSpPr>
                  <a:spLocks/>
                </p:cNvSpPr>
                <p:nvPr/>
              </p:nvSpPr>
              <p:spPr bwMode="auto">
                <a:xfrm>
                  <a:off x="1098" y="198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2" name="Freeform 1188"/>
                <p:cNvSpPr>
                  <a:spLocks/>
                </p:cNvSpPr>
                <p:nvPr/>
              </p:nvSpPr>
              <p:spPr bwMode="auto">
                <a:xfrm>
                  <a:off x="1105" y="1976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3" name="Freeform 1189"/>
                <p:cNvSpPr>
                  <a:spLocks/>
                </p:cNvSpPr>
                <p:nvPr/>
              </p:nvSpPr>
              <p:spPr bwMode="auto">
                <a:xfrm>
                  <a:off x="1109" y="1974"/>
                  <a:ext cx="5" cy="8"/>
                </a:xfrm>
                <a:custGeom>
                  <a:avLst/>
                  <a:gdLst>
                    <a:gd name="T0" fmla="*/ 2 w 5"/>
                    <a:gd name="T1" fmla="*/ 0 h 8"/>
                    <a:gd name="T2" fmla="*/ 5 w 5"/>
                    <a:gd name="T3" fmla="*/ 2 h 8"/>
                    <a:gd name="T4" fmla="*/ 3 w 5"/>
                    <a:gd name="T5" fmla="*/ 8 h 8"/>
                    <a:gd name="T6" fmla="*/ 0 w 5"/>
                    <a:gd name="T7" fmla="*/ 4 h 8"/>
                    <a:gd name="T8" fmla="*/ 2 w 5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6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4" name="Freeform 1190"/>
                <p:cNvSpPr>
                  <a:spLocks/>
                </p:cNvSpPr>
                <p:nvPr/>
              </p:nvSpPr>
              <p:spPr bwMode="auto">
                <a:xfrm>
                  <a:off x="1105" y="1970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6 w 6"/>
                    <a:gd name="T3" fmla="*/ 4 h 8"/>
                    <a:gd name="T4" fmla="*/ 4 w 6"/>
                    <a:gd name="T5" fmla="*/ 8 h 8"/>
                    <a:gd name="T6" fmla="*/ 0 w 6"/>
                    <a:gd name="T7" fmla="*/ 6 h 8"/>
                    <a:gd name="T8" fmla="*/ 2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5" name="Freeform 1191"/>
                <p:cNvSpPr>
                  <a:spLocks/>
                </p:cNvSpPr>
                <p:nvPr/>
              </p:nvSpPr>
              <p:spPr bwMode="auto">
                <a:xfrm>
                  <a:off x="1101" y="1980"/>
                  <a:ext cx="5" cy="10"/>
                </a:xfrm>
                <a:custGeom>
                  <a:avLst/>
                  <a:gdLst>
                    <a:gd name="T0" fmla="*/ 2 w 5"/>
                    <a:gd name="T1" fmla="*/ 0 h 10"/>
                    <a:gd name="T2" fmla="*/ 5 w 5"/>
                    <a:gd name="T3" fmla="*/ 4 h 10"/>
                    <a:gd name="T4" fmla="*/ 3 w 5"/>
                    <a:gd name="T5" fmla="*/ 10 h 10"/>
                    <a:gd name="T6" fmla="*/ 0 w 5"/>
                    <a:gd name="T7" fmla="*/ 7 h 10"/>
                    <a:gd name="T8" fmla="*/ 2 w 5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3" y="10"/>
                      </a:lnTo>
                      <a:lnTo>
                        <a:pt x="0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6" name="Freeform 1192"/>
                <p:cNvSpPr>
                  <a:spLocks/>
                </p:cNvSpPr>
                <p:nvPr/>
              </p:nvSpPr>
              <p:spPr bwMode="auto">
                <a:xfrm>
                  <a:off x="1098" y="1987"/>
                  <a:ext cx="6" cy="7"/>
                </a:xfrm>
                <a:custGeom>
                  <a:avLst/>
                  <a:gdLst>
                    <a:gd name="T0" fmla="*/ 3 w 6"/>
                    <a:gd name="T1" fmla="*/ 0 h 7"/>
                    <a:gd name="T2" fmla="*/ 6 w 6"/>
                    <a:gd name="T3" fmla="*/ 3 h 7"/>
                    <a:gd name="T4" fmla="*/ 4 w 6"/>
                    <a:gd name="T5" fmla="*/ 7 h 7"/>
                    <a:gd name="T6" fmla="*/ 0 w 6"/>
                    <a:gd name="T7" fmla="*/ 4 h 7"/>
                    <a:gd name="T8" fmla="*/ 3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3" y="0"/>
                      </a:moveTo>
                      <a:lnTo>
                        <a:pt x="6" y="3"/>
                      </a:lnTo>
                      <a:lnTo>
                        <a:pt x="4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7" name="Freeform 1193"/>
                <p:cNvSpPr>
                  <a:spLocks/>
                </p:cNvSpPr>
                <p:nvPr/>
              </p:nvSpPr>
              <p:spPr bwMode="auto">
                <a:xfrm>
                  <a:off x="1074" y="1969"/>
                  <a:ext cx="35" cy="22"/>
                </a:xfrm>
                <a:custGeom>
                  <a:avLst/>
                  <a:gdLst>
                    <a:gd name="T0" fmla="*/ 30 w 30"/>
                    <a:gd name="T1" fmla="*/ 0 h 19"/>
                    <a:gd name="T2" fmla="*/ 29 w 30"/>
                    <a:gd name="T3" fmla="*/ 1 h 19"/>
                    <a:gd name="T4" fmla="*/ 27 w 30"/>
                    <a:gd name="T5" fmla="*/ 6 h 19"/>
                    <a:gd name="T6" fmla="*/ 25 w 30"/>
                    <a:gd name="T7" fmla="*/ 10 h 19"/>
                    <a:gd name="T8" fmla="*/ 23 w 30"/>
                    <a:gd name="T9" fmla="*/ 16 h 19"/>
                    <a:gd name="T10" fmla="*/ 21 w 30"/>
                    <a:gd name="T11" fmla="*/ 19 h 19"/>
                    <a:gd name="T12" fmla="*/ 20 w 30"/>
                    <a:gd name="T13" fmla="*/ 19 h 19"/>
                    <a:gd name="T14" fmla="*/ 19 w 30"/>
                    <a:gd name="T15" fmla="*/ 19 h 19"/>
                    <a:gd name="T16" fmla="*/ 19 w 30"/>
                    <a:gd name="T17" fmla="*/ 18 h 19"/>
                    <a:gd name="T18" fmla="*/ 18 w 30"/>
                    <a:gd name="T19" fmla="*/ 14 h 19"/>
                    <a:gd name="T20" fmla="*/ 16 w 30"/>
                    <a:gd name="T21" fmla="*/ 9 h 19"/>
                    <a:gd name="T22" fmla="*/ 15 w 30"/>
                    <a:gd name="T23" fmla="*/ 8 h 19"/>
                    <a:gd name="T24" fmla="*/ 15 w 30"/>
                    <a:gd name="T25" fmla="*/ 7 h 19"/>
                    <a:gd name="T26" fmla="*/ 14 w 30"/>
                    <a:gd name="T27" fmla="*/ 4 h 19"/>
                    <a:gd name="T28" fmla="*/ 14 w 30"/>
                    <a:gd name="T29" fmla="*/ 5 h 19"/>
                    <a:gd name="T30" fmla="*/ 11 w 30"/>
                    <a:gd name="T31" fmla="*/ 12 h 19"/>
                    <a:gd name="T32" fmla="*/ 10 w 30"/>
                    <a:gd name="T33" fmla="*/ 16 h 19"/>
                    <a:gd name="T34" fmla="*/ 9 w 30"/>
                    <a:gd name="T35" fmla="*/ 19 h 19"/>
                    <a:gd name="T36" fmla="*/ 7 w 30"/>
                    <a:gd name="T37" fmla="*/ 19 h 19"/>
                    <a:gd name="T38" fmla="*/ 6 w 30"/>
                    <a:gd name="T39" fmla="*/ 19 h 19"/>
                    <a:gd name="T40" fmla="*/ 5 w 30"/>
                    <a:gd name="T41" fmla="*/ 15 h 19"/>
                    <a:gd name="T42" fmla="*/ 2 w 30"/>
                    <a:gd name="T43" fmla="*/ 7 h 19"/>
                    <a:gd name="T44" fmla="*/ 0 w 30"/>
                    <a:gd name="T45" fmla="*/ 0 h 19"/>
                    <a:gd name="T46" fmla="*/ 0 w 30"/>
                    <a:gd name="T47" fmla="*/ 0 h 19"/>
                    <a:gd name="T48" fmla="*/ 2 w 30"/>
                    <a:gd name="T49" fmla="*/ 0 h 19"/>
                    <a:gd name="T50" fmla="*/ 3 w 30"/>
                    <a:gd name="T51" fmla="*/ 0 h 19"/>
                    <a:gd name="T52" fmla="*/ 4 w 30"/>
                    <a:gd name="T53" fmla="*/ 4 h 19"/>
                    <a:gd name="T54" fmla="*/ 7 w 30"/>
                    <a:gd name="T55" fmla="*/ 11 h 19"/>
                    <a:gd name="T56" fmla="*/ 8 w 30"/>
                    <a:gd name="T57" fmla="*/ 15 h 19"/>
                    <a:gd name="T58" fmla="*/ 9 w 30"/>
                    <a:gd name="T59" fmla="*/ 13 h 19"/>
                    <a:gd name="T60" fmla="*/ 9 w 30"/>
                    <a:gd name="T61" fmla="*/ 13 h 19"/>
                    <a:gd name="T62" fmla="*/ 11 w 30"/>
                    <a:gd name="T63" fmla="*/ 7 h 19"/>
                    <a:gd name="T64" fmla="*/ 14 w 30"/>
                    <a:gd name="T65" fmla="*/ 0 h 19"/>
                    <a:gd name="T66" fmla="*/ 15 w 30"/>
                    <a:gd name="T67" fmla="*/ 0 h 19"/>
                    <a:gd name="T68" fmla="*/ 16 w 30"/>
                    <a:gd name="T69" fmla="*/ 0 h 19"/>
                    <a:gd name="T70" fmla="*/ 17 w 30"/>
                    <a:gd name="T71" fmla="*/ 4 h 19"/>
                    <a:gd name="T72" fmla="*/ 18 w 30"/>
                    <a:gd name="T73" fmla="*/ 7 h 19"/>
                    <a:gd name="T74" fmla="*/ 21 w 30"/>
                    <a:gd name="T75" fmla="*/ 15 h 19"/>
                    <a:gd name="T76" fmla="*/ 21 w 30"/>
                    <a:gd name="T77" fmla="*/ 15 h 19"/>
                    <a:gd name="T78" fmla="*/ 21 w 30"/>
                    <a:gd name="T79" fmla="*/ 15 h 19"/>
                    <a:gd name="T80" fmla="*/ 22 w 30"/>
                    <a:gd name="T81" fmla="*/ 14 h 19"/>
                    <a:gd name="T82" fmla="*/ 22 w 30"/>
                    <a:gd name="T83" fmla="*/ 13 h 19"/>
                    <a:gd name="T84" fmla="*/ 25 w 30"/>
                    <a:gd name="T85" fmla="*/ 6 h 19"/>
                    <a:gd name="T86" fmla="*/ 27 w 30"/>
                    <a:gd name="T87" fmla="*/ 0 h 19"/>
                    <a:gd name="T88" fmla="*/ 27 w 30"/>
                    <a:gd name="T89" fmla="*/ 0 h 19"/>
                    <a:gd name="T90" fmla="*/ 28 w 30"/>
                    <a:gd name="T91" fmla="*/ 0 h 19"/>
                    <a:gd name="T92" fmla="*/ 30 w 30"/>
                    <a:gd name="T9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19">
                      <a:moveTo>
                        <a:pt x="30" y="0"/>
                      </a:move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19" y="19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6" y="19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9" y="0"/>
                        <a:pt x="2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8" name="Freeform 1194"/>
                <p:cNvSpPr>
                  <a:spLocks/>
                </p:cNvSpPr>
                <p:nvPr/>
              </p:nvSpPr>
              <p:spPr bwMode="auto">
                <a:xfrm>
                  <a:off x="1096" y="1991"/>
                  <a:ext cx="6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9" name="Freeform 1195"/>
                <p:cNvSpPr>
                  <a:spLocks/>
                </p:cNvSpPr>
                <p:nvPr/>
              </p:nvSpPr>
              <p:spPr bwMode="auto">
                <a:xfrm>
                  <a:off x="1103" y="1980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0" name="Freeform 1196"/>
                <p:cNvSpPr>
                  <a:spLocks/>
                </p:cNvSpPr>
                <p:nvPr/>
              </p:nvSpPr>
              <p:spPr bwMode="auto">
                <a:xfrm>
                  <a:off x="1103" y="197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6 w 6"/>
                    <a:gd name="T3" fmla="*/ 2 h 8"/>
                    <a:gd name="T4" fmla="*/ 3 w 6"/>
                    <a:gd name="T5" fmla="*/ 8 h 8"/>
                    <a:gd name="T6" fmla="*/ 0 w 6"/>
                    <a:gd name="T7" fmla="*/ 4 h 8"/>
                    <a:gd name="T8" fmla="*/ 2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1" name="Freeform 1197"/>
                <p:cNvSpPr>
                  <a:spLocks/>
                </p:cNvSpPr>
                <p:nvPr/>
              </p:nvSpPr>
              <p:spPr bwMode="auto">
                <a:xfrm>
                  <a:off x="1106" y="1978"/>
                  <a:ext cx="6" cy="9"/>
                </a:xfrm>
                <a:custGeom>
                  <a:avLst/>
                  <a:gdLst>
                    <a:gd name="T0" fmla="*/ 3 w 6"/>
                    <a:gd name="T1" fmla="*/ 0 h 9"/>
                    <a:gd name="T2" fmla="*/ 6 w 6"/>
                    <a:gd name="T3" fmla="*/ 4 h 9"/>
                    <a:gd name="T4" fmla="*/ 3 w 6"/>
                    <a:gd name="T5" fmla="*/ 9 h 9"/>
                    <a:gd name="T6" fmla="*/ 0 w 6"/>
                    <a:gd name="T7" fmla="*/ 6 h 9"/>
                    <a:gd name="T8" fmla="*/ 3 w 6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0"/>
                      </a:move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2" name="Freeform 1198"/>
                <p:cNvSpPr>
                  <a:spLocks/>
                </p:cNvSpPr>
                <p:nvPr/>
              </p:nvSpPr>
              <p:spPr bwMode="auto">
                <a:xfrm>
                  <a:off x="1101" y="1987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3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3" name="Freeform 1199"/>
                <p:cNvSpPr>
                  <a:spLocks/>
                </p:cNvSpPr>
                <p:nvPr/>
              </p:nvSpPr>
              <p:spPr bwMode="auto">
                <a:xfrm>
                  <a:off x="1103" y="1984"/>
                  <a:ext cx="6" cy="9"/>
                </a:xfrm>
                <a:custGeom>
                  <a:avLst/>
                  <a:gdLst>
                    <a:gd name="T0" fmla="*/ 3 w 6"/>
                    <a:gd name="T1" fmla="*/ 0 h 9"/>
                    <a:gd name="T2" fmla="*/ 6 w 6"/>
                    <a:gd name="T3" fmla="*/ 3 h 9"/>
                    <a:gd name="T4" fmla="*/ 3 w 6"/>
                    <a:gd name="T5" fmla="*/ 9 h 9"/>
                    <a:gd name="T6" fmla="*/ 0 w 6"/>
                    <a:gd name="T7" fmla="*/ 6 h 9"/>
                    <a:gd name="T8" fmla="*/ 3 w 6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0"/>
                      </a:moveTo>
                      <a:lnTo>
                        <a:pt x="6" y="3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4" name="Freeform 1200"/>
                <p:cNvSpPr>
                  <a:spLocks/>
                </p:cNvSpPr>
                <p:nvPr/>
              </p:nvSpPr>
              <p:spPr bwMode="auto">
                <a:xfrm>
                  <a:off x="1101" y="1980"/>
                  <a:ext cx="5" cy="10"/>
                </a:xfrm>
                <a:custGeom>
                  <a:avLst/>
                  <a:gdLst>
                    <a:gd name="T0" fmla="*/ 2 w 5"/>
                    <a:gd name="T1" fmla="*/ 0 h 10"/>
                    <a:gd name="T2" fmla="*/ 5 w 5"/>
                    <a:gd name="T3" fmla="*/ 4 h 10"/>
                    <a:gd name="T4" fmla="*/ 2 w 5"/>
                    <a:gd name="T5" fmla="*/ 10 h 10"/>
                    <a:gd name="T6" fmla="*/ 0 w 5"/>
                    <a:gd name="T7" fmla="*/ 7 h 10"/>
                    <a:gd name="T8" fmla="*/ 2 w 5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2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5" name="Freeform 1201"/>
                <p:cNvSpPr>
                  <a:spLocks/>
                </p:cNvSpPr>
                <p:nvPr/>
              </p:nvSpPr>
              <p:spPr bwMode="auto">
                <a:xfrm>
                  <a:off x="1098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6" name="Freeform 1202"/>
                <p:cNvSpPr>
                  <a:spLocks/>
                </p:cNvSpPr>
                <p:nvPr/>
              </p:nvSpPr>
              <p:spPr bwMode="auto">
                <a:xfrm>
                  <a:off x="1102" y="1990"/>
                  <a:ext cx="4" cy="8"/>
                </a:xfrm>
                <a:custGeom>
                  <a:avLst/>
                  <a:gdLst>
                    <a:gd name="T0" fmla="*/ 1 w 4"/>
                    <a:gd name="T1" fmla="*/ 0 h 8"/>
                    <a:gd name="T2" fmla="*/ 4 w 4"/>
                    <a:gd name="T3" fmla="*/ 3 h 8"/>
                    <a:gd name="T4" fmla="*/ 3 w 4"/>
                    <a:gd name="T5" fmla="*/ 8 h 8"/>
                    <a:gd name="T6" fmla="*/ 0 w 4"/>
                    <a:gd name="T7" fmla="*/ 4 h 8"/>
                    <a:gd name="T8" fmla="*/ 1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7" name="Freeform 1203"/>
                <p:cNvSpPr>
                  <a:spLocks/>
                </p:cNvSpPr>
                <p:nvPr/>
              </p:nvSpPr>
              <p:spPr bwMode="auto">
                <a:xfrm>
                  <a:off x="1096" y="1991"/>
                  <a:ext cx="6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8" name="Freeform 1204"/>
                <p:cNvSpPr>
                  <a:spLocks/>
                </p:cNvSpPr>
                <p:nvPr/>
              </p:nvSpPr>
              <p:spPr bwMode="auto">
                <a:xfrm>
                  <a:off x="1099" y="1994"/>
                  <a:ext cx="6" cy="4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3 w 5"/>
                    <a:gd name="T7" fmla="*/ 3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9" name="Freeform 1205"/>
                <p:cNvSpPr>
                  <a:spLocks/>
                </p:cNvSpPr>
                <p:nvPr/>
              </p:nvSpPr>
              <p:spPr bwMode="auto">
                <a:xfrm>
                  <a:off x="1098" y="1987"/>
                  <a:ext cx="5" cy="7"/>
                </a:xfrm>
                <a:custGeom>
                  <a:avLst/>
                  <a:gdLst>
                    <a:gd name="T0" fmla="*/ 3 w 5"/>
                    <a:gd name="T1" fmla="*/ 0 h 7"/>
                    <a:gd name="T2" fmla="*/ 5 w 5"/>
                    <a:gd name="T3" fmla="*/ 3 h 7"/>
                    <a:gd name="T4" fmla="*/ 4 w 5"/>
                    <a:gd name="T5" fmla="*/ 7 h 7"/>
                    <a:gd name="T6" fmla="*/ 0 w 5"/>
                    <a:gd name="T7" fmla="*/ 4 h 7"/>
                    <a:gd name="T8" fmla="*/ 3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72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0" name="Freeform 1206"/>
                <p:cNvSpPr>
                  <a:spLocks/>
                </p:cNvSpPr>
                <p:nvPr/>
              </p:nvSpPr>
              <p:spPr bwMode="auto">
                <a:xfrm>
                  <a:off x="1134" y="1964"/>
                  <a:ext cx="4" cy="6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1" name="Freeform 1207"/>
                <p:cNvSpPr>
                  <a:spLocks/>
                </p:cNvSpPr>
                <p:nvPr/>
              </p:nvSpPr>
              <p:spPr bwMode="auto">
                <a:xfrm>
                  <a:off x="1133" y="1967"/>
                  <a:ext cx="4" cy="5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2" name="Freeform 1208"/>
                <p:cNvSpPr>
                  <a:spLocks/>
                </p:cNvSpPr>
                <p:nvPr/>
              </p:nvSpPr>
              <p:spPr bwMode="auto">
                <a:xfrm>
                  <a:off x="1135" y="1961"/>
                  <a:ext cx="8" cy="7"/>
                </a:xfrm>
                <a:custGeom>
                  <a:avLst/>
                  <a:gdLst>
                    <a:gd name="T0" fmla="*/ 4 w 7"/>
                    <a:gd name="T1" fmla="*/ 0 h 6"/>
                    <a:gd name="T2" fmla="*/ 7 w 7"/>
                    <a:gd name="T3" fmla="*/ 3 h 6"/>
                    <a:gd name="T4" fmla="*/ 3 w 7"/>
                    <a:gd name="T5" fmla="*/ 6 h 6"/>
                    <a:gd name="T6" fmla="*/ 3 w 7"/>
                    <a:gd name="T7" fmla="*/ 6 h 6"/>
                    <a:gd name="T8" fmla="*/ 0 w 7"/>
                    <a:gd name="T9" fmla="*/ 3 h 6"/>
                    <a:gd name="T10" fmla="*/ 0 w 7"/>
                    <a:gd name="T11" fmla="*/ 3 h 6"/>
                    <a:gd name="T12" fmla="*/ 4 w 7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3" name="Freeform 1209"/>
                <p:cNvSpPr>
                  <a:spLocks/>
                </p:cNvSpPr>
                <p:nvPr/>
              </p:nvSpPr>
              <p:spPr bwMode="auto">
                <a:xfrm>
                  <a:off x="1134" y="1964"/>
                  <a:ext cx="4" cy="6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7" name="Group 1411"/>
              <p:cNvGrpSpPr>
                <a:grpSpLocks/>
              </p:cNvGrpSpPr>
              <p:nvPr/>
            </p:nvGrpSpPr>
            <p:grpSpPr bwMode="auto">
              <a:xfrm>
                <a:off x="2720346" y="2954935"/>
                <a:ext cx="98425" cy="61913"/>
                <a:chOff x="1127" y="1959"/>
                <a:chExt cx="62" cy="39"/>
              </a:xfrm>
            </p:grpSpPr>
            <p:sp>
              <p:nvSpPr>
                <p:cNvPr id="1744" name="Freeform 1211"/>
                <p:cNvSpPr>
                  <a:spLocks/>
                </p:cNvSpPr>
                <p:nvPr/>
              </p:nvSpPr>
              <p:spPr bwMode="auto">
                <a:xfrm>
                  <a:off x="1133" y="1967"/>
                  <a:ext cx="4" cy="5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212"/>
                <p:cNvSpPr>
                  <a:spLocks/>
                </p:cNvSpPr>
                <p:nvPr/>
              </p:nvSpPr>
              <p:spPr bwMode="auto">
                <a:xfrm>
                  <a:off x="1133" y="196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213"/>
                <p:cNvSpPr>
                  <a:spLocks/>
                </p:cNvSpPr>
                <p:nvPr/>
              </p:nvSpPr>
              <p:spPr bwMode="auto">
                <a:xfrm>
                  <a:off x="1133" y="196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214"/>
                <p:cNvSpPr>
                  <a:spLocks/>
                </p:cNvSpPr>
                <p:nvPr/>
              </p:nvSpPr>
              <p:spPr bwMode="auto">
                <a:xfrm>
                  <a:off x="1133" y="196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215"/>
                <p:cNvSpPr>
                  <a:spLocks/>
                </p:cNvSpPr>
                <p:nvPr/>
              </p:nvSpPr>
              <p:spPr bwMode="auto">
                <a:xfrm>
                  <a:off x="1131" y="1971"/>
                  <a:ext cx="4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216"/>
                <p:cNvSpPr>
                  <a:spLocks/>
                </p:cNvSpPr>
                <p:nvPr/>
              </p:nvSpPr>
              <p:spPr bwMode="auto">
                <a:xfrm>
                  <a:off x="1135" y="1964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217"/>
                <p:cNvSpPr>
                  <a:spLocks/>
                </p:cNvSpPr>
                <p:nvPr/>
              </p:nvSpPr>
              <p:spPr bwMode="auto">
                <a:xfrm>
                  <a:off x="1138" y="196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1218"/>
                <p:cNvSpPr>
                  <a:spLocks/>
                </p:cNvSpPr>
                <p:nvPr/>
              </p:nvSpPr>
              <p:spPr bwMode="auto">
                <a:xfrm>
                  <a:off x="1131" y="1971"/>
                  <a:ext cx="4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1219"/>
                <p:cNvSpPr>
                  <a:spLocks/>
                </p:cNvSpPr>
                <p:nvPr/>
              </p:nvSpPr>
              <p:spPr bwMode="auto">
                <a:xfrm>
                  <a:off x="1131" y="1974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1220"/>
                <p:cNvSpPr>
                  <a:spLocks/>
                </p:cNvSpPr>
                <p:nvPr/>
              </p:nvSpPr>
              <p:spPr bwMode="auto">
                <a:xfrm>
                  <a:off x="1137" y="1968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2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1221"/>
                <p:cNvSpPr>
                  <a:spLocks/>
                </p:cNvSpPr>
                <p:nvPr/>
              </p:nvSpPr>
              <p:spPr bwMode="auto">
                <a:xfrm>
                  <a:off x="1134" y="1967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1222"/>
                <p:cNvSpPr>
                  <a:spLocks/>
                </p:cNvSpPr>
                <p:nvPr/>
              </p:nvSpPr>
              <p:spPr bwMode="auto">
                <a:xfrm>
                  <a:off x="1137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1223"/>
                <p:cNvSpPr>
                  <a:spLocks/>
                </p:cNvSpPr>
                <p:nvPr/>
              </p:nvSpPr>
              <p:spPr bwMode="auto">
                <a:xfrm>
                  <a:off x="1134" y="1964"/>
                  <a:ext cx="4" cy="6"/>
                </a:xfrm>
                <a:custGeom>
                  <a:avLst/>
                  <a:gdLst>
                    <a:gd name="T0" fmla="*/ 3 w 4"/>
                    <a:gd name="T1" fmla="*/ 5 h 5"/>
                    <a:gd name="T2" fmla="*/ 0 w 4"/>
                    <a:gd name="T3" fmla="*/ 2 h 5"/>
                    <a:gd name="T4" fmla="*/ 1 w 4"/>
                    <a:gd name="T5" fmla="*/ 1 h 5"/>
                    <a:gd name="T6" fmla="*/ 1 w 4"/>
                    <a:gd name="T7" fmla="*/ 1 h 5"/>
                    <a:gd name="T8" fmla="*/ 1 w 4"/>
                    <a:gd name="T9" fmla="*/ 1 h 5"/>
                    <a:gd name="T10" fmla="*/ 1 w 4"/>
                    <a:gd name="T11" fmla="*/ 1 h 5"/>
                    <a:gd name="T12" fmla="*/ 1 w 4"/>
                    <a:gd name="T13" fmla="*/ 1 h 5"/>
                    <a:gd name="T14" fmla="*/ 1 w 4"/>
                    <a:gd name="T15" fmla="*/ 0 h 5"/>
                    <a:gd name="T16" fmla="*/ 4 w 4"/>
                    <a:gd name="T17" fmla="*/ 3 h 5"/>
                    <a:gd name="T18" fmla="*/ 3 w 4"/>
                    <a:gd name="T19" fmla="*/ 5 h 5"/>
                    <a:gd name="T20" fmla="*/ 3 w 4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1224"/>
                <p:cNvSpPr>
                  <a:spLocks/>
                </p:cNvSpPr>
                <p:nvPr/>
              </p:nvSpPr>
              <p:spPr bwMode="auto">
                <a:xfrm>
                  <a:off x="1131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1225"/>
                <p:cNvSpPr>
                  <a:spLocks/>
                </p:cNvSpPr>
                <p:nvPr/>
              </p:nvSpPr>
              <p:spPr bwMode="auto">
                <a:xfrm>
                  <a:off x="1137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1226"/>
                <p:cNvSpPr>
                  <a:spLocks/>
                </p:cNvSpPr>
                <p:nvPr/>
              </p:nvSpPr>
              <p:spPr bwMode="auto">
                <a:xfrm>
                  <a:off x="1136" y="1970"/>
                  <a:ext cx="3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1227"/>
                <p:cNvSpPr>
                  <a:spLocks/>
                </p:cNvSpPr>
                <p:nvPr/>
              </p:nvSpPr>
              <p:spPr bwMode="auto">
                <a:xfrm>
                  <a:off x="1138" y="1964"/>
                  <a:ext cx="8" cy="7"/>
                </a:xfrm>
                <a:custGeom>
                  <a:avLst/>
                  <a:gdLst>
                    <a:gd name="T0" fmla="*/ 4 w 7"/>
                    <a:gd name="T1" fmla="*/ 0 h 6"/>
                    <a:gd name="T2" fmla="*/ 7 w 7"/>
                    <a:gd name="T3" fmla="*/ 3 h 6"/>
                    <a:gd name="T4" fmla="*/ 3 w 7"/>
                    <a:gd name="T5" fmla="*/ 6 h 6"/>
                    <a:gd name="T6" fmla="*/ 0 w 7"/>
                    <a:gd name="T7" fmla="*/ 3 h 6"/>
                    <a:gd name="T8" fmla="*/ 4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4" y="4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1"/>
                        <a:pt x="4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1228"/>
                <p:cNvSpPr>
                  <a:spLocks/>
                </p:cNvSpPr>
                <p:nvPr/>
              </p:nvSpPr>
              <p:spPr bwMode="auto">
                <a:xfrm>
                  <a:off x="1133" y="1969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2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1229"/>
                <p:cNvSpPr>
                  <a:spLocks/>
                </p:cNvSpPr>
                <p:nvPr/>
              </p:nvSpPr>
              <p:spPr bwMode="auto">
                <a:xfrm>
                  <a:off x="1133" y="1982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1230"/>
                <p:cNvSpPr>
                  <a:spLocks/>
                </p:cNvSpPr>
                <p:nvPr/>
              </p:nvSpPr>
              <p:spPr bwMode="auto">
                <a:xfrm>
                  <a:off x="1151" y="1961"/>
                  <a:ext cx="7" cy="6"/>
                </a:xfrm>
                <a:custGeom>
                  <a:avLst/>
                  <a:gdLst>
                    <a:gd name="T0" fmla="*/ 4 w 6"/>
                    <a:gd name="T1" fmla="*/ 3 h 5"/>
                    <a:gd name="T2" fmla="*/ 6 w 6"/>
                    <a:gd name="T3" fmla="*/ 5 h 5"/>
                    <a:gd name="T4" fmla="*/ 3 w 6"/>
                    <a:gd name="T5" fmla="*/ 3 h 5"/>
                    <a:gd name="T6" fmla="*/ 0 w 6"/>
                    <a:gd name="T7" fmla="*/ 0 h 5"/>
                    <a:gd name="T8" fmla="*/ 4 w 6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4" y="3"/>
                      </a:move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3" y="2"/>
                        <a:pt x="4" y="3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1231"/>
                <p:cNvSpPr>
                  <a:spLocks/>
                </p:cNvSpPr>
                <p:nvPr/>
              </p:nvSpPr>
              <p:spPr bwMode="auto">
                <a:xfrm>
                  <a:off x="1134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1232"/>
                <p:cNvSpPr>
                  <a:spLocks/>
                </p:cNvSpPr>
                <p:nvPr/>
              </p:nvSpPr>
              <p:spPr bwMode="auto">
                <a:xfrm>
                  <a:off x="1135" y="1985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1233"/>
                <p:cNvSpPr>
                  <a:spLocks/>
                </p:cNvSpPr>
                <p:nvPr/>
              </p:nvSpPr>
              <p:spPr bwMode="auto">
                <a:xfrm>
                  <a:off x="1135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1234"/>
                <p:cNvSpPr>
                  <a:spLocks/>
                </p:cNvSpPr>
                <p:nvPr/>
              </p:nvSpPr>
              <p:spPr bwMode="auto">
                <a:xfrm>
                  <a:off x="1135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1235"/>
                <p:cNvSpPr>
                  <a:spLocks/>
                </p:cNvSpPr>
                <p:nvPr/>
              </p:nvSpPr>
              <p:spPr bwMode="auto">
                <a:xfrm>
                  <a:off x="1135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1236"/>
                <p:cNvSpPr>
                  <a:spLocks/>
                </p:cNvSpPr>
                <p:nvPr/>
              </p:nvSpPr>
              <p:spPr bwMode="auto">
                <a:xfrm>
                  <a:off x="1151" y="196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1237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3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1238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1239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1240"/>
                <p:cNvSpPr>
                  <a:spLocks/>
                </p:cNvSpPr>
                <p:nvPr/>
              </p:nvSpPr>
              <p:spPr bwMode="auto">
                <a:xfrm>
                  <a:off x="1151" y="1961"/>
                  <a:ext cx="6" cy="6"/>
                </a:xfrm>
                <a:custGeom>
                  <a:avLst/>
                  <a:gdLst>
                    <a:gd name="T0" fmla="*/ 4 w 5"/>
                    <a:gd name="T1" fmla="*/ 4 h 5"/>
                    <a:gd name="T2" fmla="*/ 4 w 5"/>
                    <a:gd name="T3" fmla="*/ 3 h 5"/>
                    <a:gd name="T4" fmla="*/ 3 w 5"/>
                    <a:gd name="T5" fmla="*/ 3 h 5"/>
                    <a:gd name="T6" fmla="*/ 0 w 5"/>
                    <a:gd name="T7" fmla="*/ 0 h 5"/>
                    <a:gd name="T8" fmla="*/ 3 w 5"/>
                    <a:gd name="T9" fmla="*/ 2 h 5"/>
                    <a:gd name="T10" fmla="*/ 3 w 5"/>
                    <a:gd name="T11" fmla="*/ 2 h 5"/>
                    <a:gd name="T12" fmla="*/ 3 w 5"/>
                    <a:gd name="T13" fmla="*/ 2 h 5"/>
                    <a:gd name="T14" fmla="*/ 4 w 5"/>
                    <a:gd name="T15" fmla="*/ 3 h 5"/>
                    <a:gd name="T16" fmla="*/ 4 w 5"/>
                    <a:gd name="T17" fmla="*/ 3 h 5"/>
                    <a:gd name="T18" fmla="*/ 5 w 5"/>
                    <a:gd name="T19" fmla="*/ 5 h 5"/>
                    <a:gd name="T20" fmla="*/ 5 w 5"/>
                    <a:gd name="T21" fmla="*/ 5 h 5"/>
                    <a:gd name="T22" fmla="*/ 5 w 5"/>
                    <a:gd name="T23" fmla="*/ 4 h 5"/>
                    <a:gd name="T24" fmla="*/ 5 w 5"/>
                    <a:gd name="T25" fmla="*/ 4 h 5"/>
                    <a:gd name="T26" fmla="*/ 4 w 5"/>
                    <a:gd name="T27" fmla="*/ 4 h 5"/>
                    <a:gd name="T28" fmla="*/ 4 w 5"/>
                    <a:gd name="T2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5">
                      <a:moveTo>
                        <a:pt x="4" y="4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1241"/>
                <p:cNvSpPr>
                  <a:spLocks/>
                </p:cNvSpPr>
                <p:nvPr/>
              </p:nvSpPr>
              <p:spPr bwMode="auto">
                <a:xfrm>
                  <a:off x="113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1242"/>
                <p:cNvSpPr>
                  <a:spLocks/>
                </p:cNvSpPr>
                <p:nvPr/>
              </p:nvSpPr>
              <p:spPr bwMode="auto">
                <a:xfrm>
                  <a:off x="1131" y="1977"/>
                  <a:ext cx="7" cy="6"/>
                </a:xfrm>
                <a:custGeom>
                  <a:avLst/>
                  <a:gdLst>
                    <a:gd name="T0" fmla="*/ 4 w 7"/>
                    <a:gd name="T1" fmla="*/ 3 h 6"/>
                    <a:gd name="T2" fmla="*/ 7 w 7"/>
                    <a:gd name="T3" fmla="*/ 6 h 6"/>
                    <a:gd name="T4" fmla="*/ 4 w 7"/>
                    <a:gd name="T5" fmla="*/ 3 h 6"/>
                    <a:gd name="T6" fmla="*/ 0 w 7"/>
                    <a:gd name="T7" fmla="*/ 0 h 6"/>
                    <a:gd name="T8" fmla="*/ 4 w 7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3"/>
                      </a:move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1243"/>
                <p:cNvSpPr>
                  <a:spLocks/>
                </p:cNvSpPr>
                <p:nvPr/>
              </p:nvSpPr>
              <p:spPr bwMode="auto">
                <a:xfrm>
                  <a:off x="1131" y="1976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1244"/>
                <p:cNvSpPr>
                  <a:spLocks/>
                </p:cNvSpPr>
                <p:nvPr/>
              </p:nvSpPr>
              <p:spPr bwMode="auto">
                <a:xfrm>
                  <a:off x="1131" y="1977"/>
                  <a:ext cx="5" cy="7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3 h 6"/>
                    <a:gd name="T4" fmla="*/ 3 w 4"/>
                    <a:gd name="T5" fmla="*/ 3 h 6"/>
                    <a:gd name="T6" fmla="*/ 3 w 4"/>
                    <a:gd name="T7" fmla="*/ 4 h 6"/>
                    <a:gd name="T8" fmla="*/ 4 w 4"/>
                    <a:gd name="T9" fmla="*/ 6 h 6"/>
                    <a:gd name="T10" fmla="*/ 1 w 4"/>
                    <a:gd name="T11" fmla="*/ 3 h 6"/>
                    <a:gd name="T12" fmla="*/ 0 w 4"/>
                    <a:gd name="T13" fmla="*/ 1 h 6"/>
                    <a:gd name="T14" fmla="*/ 0 w 4"/>
                    <a:gd name="T15" fmla="*/ 0 h 6"/>
                    <a:gd name="T16" fmla="*/ 0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5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1245"/>
                <p:cNvSpPr>
                  <a:spLocks/>
                </p:cNvSpPr>
                <p:nvPr/>
              </p:nvSpPr>
              <p:spPr bwMode="auto">
                <a:xfrm>
                  <a:off x="1135" y="197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1246"/>
                <p:cNvSpPr>
                  <a:spLocks/>
                </p:cNvSpPr>
                <p:nvPr/>
              </p:nvSpPr>
              <p:spPr bwMode="auto">
                <a:xfrm>
                  <a:off x="113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1247"/>
                <p:cNvSpPr>
                  <a:spLocks/>
                </p:cNvSpPr>
                <p:nvPr/>
              </p:nvSpPr>
              <p:spPr bwMode="auto">
                <a:xfrm>
                  <a:off x="113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1248"/>
                <p:cNvSpPr>
                  <a:spLocks/>
                </p:cNvSpPr>
                <p:nvPr/>
              </p:nvSpPr>
              <p:spPr bwMode="auto">
                <a:xfrm>
                  <a:off x="1133" y="1982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4 w 4"/>
                    <a:gd name="T5" fmla="*/ 5 h 5"/>
                    <a:gd name="T6" fmla="*/ 4 w 4"/>
                    <a:gd name="T7" fmla="*/ 5 h 5"/>
                    <a:gd name="T8" fmla="*/ 4 w 4"/>
                    <a:gd name="T9" fmla="*/ 5 h 5"/>
                    <a:gd name="T10" fmla="*/ 2 w 4"/>
                    <a:gd name="T11" fmla="*/ 3 h 5"/>
                    <a:gd name="T12" fmla="*/ 2 w 4"/>
                    <a:gd name="T13" fmla="*/ 3 h 5"/>
                    <a:gd name="T14" fmla="*/ 1 w 4"/>
                    <a:gd name="T15" fmla="*/ 3 h 5"/>
                    <a:gd name="T16" fmla="*/ 1 w 4"/>
                    <a:gd name="T17" fmla="*/ 2 h 5"/>
                    <a:gd name="T18" fmla="*/ 0 w 4"/>
                    <a:gd name="T19" fmla="*/ 0 h 5"/>
                    <a:gd name="T20" fmla="*/ 3 w 4"/>
                    <a:gd name="T21" fmla="*/ 3 h 5"/>
                    <a:gd name="T22" fmla="*/ 4 w 4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4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1249"/>
                <p:cNvSpPr>
                  <a:spLocks/>
                </p:cNvSpPr>
                <p:nvPr/>
              </p:nvSpPr>
              <p:spPr bwMode="auto">
                <a:xfrm>
                  <a:off x="1135" y="1985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2 w 4"/>
                    <a:gd name="T3" fmla="*/ 3 h 6"/>
                    <a:gd name="T4" fmla="*/ 4 w 4"/>
                    <a:gd name="T5" fmla="*/ 6 h 6"/>
                    <a:gd name="T6" fmla="*/ 2 w 4"/>
                    <a:gd name="T7" fmla="*/ 2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1250"/>
                <p:cNvSpPr>
                  <a:spLocks/>
                </p:cNvSpPr>
                <p:nvPr/>
              </p:nvSpPr>
              <p:spPr bwMode="auto">
                <a:xfrm>
                  <a:off x="1136" y="1986"/>
                  <a:ext cx="3" cy="5"/>
                </a:xfrm>
                <a:custGeom>
                  <a:avLst/>
                  <a:gdLst>
                    <a:gd name="T0" fmla="*/ 1 w 3"/>
                    <a:gd name="T1" fmla="*/ 1 h 4"/>
                    <a:gd name="T2" fmla="*/ 3 w 3"/>
                    <a:gd name="T3" fmla="*/ 4 h 4"/>
                    <a:gd name="T4" fmla="*/ 3 w 3"/>
                    <a:gd name="T5" fmla="*/ 3 h 4"/>
                    <a:gd name="T6" fmla="*/ 0 w 3"/>
                    <a:gd name="T7" fmla="*/ 0 h 4"/>
                    <a:gd name="T8" fmla="*/ 1 w 3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1251"/>
                <p:cNvSpPr>
                  <a:spLocks/>
                </p:cNvSpPr>
                <p:nvPr/>
              </p:nvSpPr>
              <p:spPr bwMode="auto">
                <a:xfrm>
                  <a:off x="1133" y="198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1252"/>
                <p:cNvSpPr>
                  <a:spLocks/>
                </p:cNvSpPr>
                <p:nvPr/>
              </p:nvSpPr>
              <p:spPr bwMode="auto">
                <a:xfrm>
                  <a:off x="1133" y="1982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1253"/>
                <p:cNvSpPr>
                  <a:spLocks/>
                </p:cNvSpPr>
                <p:nvPr/>
              </p:nvSpPr>
              <p:spPr bwMode="auto">
                <a:xfrm>
                  <a:off x="1136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1254"/>
                <p:cNvSpPr>
                  <a:spLocks/>
                </p:cNvSpPr>
                <p:nvPr/>
              </p:nvSpPr>
              <p:spPr bwMode="auto">
                <a:xfrm>
                  <a:off x="1136" y="1985"/>
                  <a:ext cx="5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1255"/>
                <p:cNvSpPr>
                  <a:spLocks/>
                </p:cNvSpPr>
                <p:nvPr/>
              </p:nvSpPr>
              <p:spPr bwMode="auto">
                <a:xfrm>
                  <a:off x="1137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1256"/>
                <p:cNvSpPr>
                  <a:spLocks/>
                </p:cNvSpPr>
                <p:nvPr/>
              </p:nvSpPr>
              <p:spPr bwMode="auto">
                <a:xfrm>
                  <a:off x="1137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1257"/>
                <p:cNvSpPr>
                  <a:spLocks/>
                </p:cNvSpPr>
                <p:nvPr/>
              </p:nvSpPr>
              <p:spPr bwMode="auto">
                <a:xfrm>
                  <a:off x="1137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1258"/>
                <p:cNvSpPr>
                  <a:spLocks/>
                </p:cNvSpPr>
                <p:nvPr/>
              </p:nvSpPr>
              <p:spPr bwMode="auto">
                <a:xfrm>
                  <a:off x="1137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1259"/>
                <p:cNvSpPr>
                  <a:spLocks/>
                </p:cNvSpPr>
                <p:nvPr/>
              </p:nvSpPr>
              <p:spPr bwMode="auto">
                <a:xfrm>
                  <a:off x="1157" y="1961"/>
                  <a:ext cx="3" cy="7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3 h 6"/>
                    <a:gd name="T4" fmla="*/ 3 w 3"/>
                    <a:gd name="T5" fmla="*/ 5 h 6"/>
                    <a:gd name="T6" fmla="*/ 2 w 3"/>
                    <a:gd name="T7" fmla="*/ 6 h 6"/>
                    <a:gd name="T8" fmla="*/ 0 w 3"/>
                    <a:gd name="T9" fmla="*/ 3 h 6"/>
                    <a:gd name="T10" fmla="*/ 0 w 3"/>
                    <a:gd name="T11" fmla="*/ 2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5"/>
                        <a:pt x="3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1260"/>
                <p:cNvSpPr>
                  <a:spLocks/>
                </p:cNvSpPr>
                <p:nvPr/>
              </p:nvSpPr>
              <p:spPr bwMode="auto">
                <a:xfrm>
                  <a:off x="1157" y="1964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1261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1262"/>
                <p:cNvSpPr>
                  <a:spLocks/>
                </p:cNvSpPr>
                <p:nvPr/>
              </p:nvSpPr>
              <p:spPr bwMode="auto">
                <a:xfrm>
                  <a:off x="1157" y="1961"/>
                  <a:ext cx="3" cy="7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3 h 6"/>
                    <a:gd name="T4" fmla="*/ 3 w 3"/>
                    <a:gd name="T5" fmla="*/ 5 h 6"/>
                    <a:gd name="T6" fmla="*/ 2 w 3"/>
                    <a:gd name="T7" fmla="*/ 6 h 6"/>
                    <a:gd name="T8" fmla="*/ 0 w 3"/>
                    <a:gd name="T9" fmla="*/ 3 h 6"/>
                    <a:gd name="T10" fmla="*/ 0 w 3"/>
                    <a:gd name="T11" fmla="*/ 2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5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1263"/>
                <p:cNvSpPr>
                  <a:spLocks/>
                </p:cNvSpPr>
                <p:nvPr/>
              </p:nvSpPr>
              <p:spPr bwMode="auto">
                <a:xfrm>
                  <a:off x="1131" y="1987"/>
                  <a:ext cx="5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1264"/>
                <p:cNvSpPr>
                  <a:spLocks/>
                </p:cNvSpPr>
                <p:nvPr/>
              </p:nvSpPr>
              <p:spPr bwMode="auto">
                <a:xfrm>
                  <a:off x="1133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1265"/>
                <p:cNvSpPr>
                  <a:spLocks/>
                </p:cNvSpPr>
                <p:nvPr/>
              </p:nvSpPr>
              <p:spPr bwMode="auto">
                <a:xfrm>
                  <a:off x="1133" y="1988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1266"/>
                <p:cNvSpPr>
                  <a:spLocks/>
                </p:cNvSpPr>
                <p:nvPr/>
              </p:nvSpPr>
              <p:spPr bwMode="auto">
                <a:xfrm>
                  <a:off x="1134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1267"/>
                <p:cNvSpPr>
                  <a:spLocks/>
                </p:cNvSpPr>
                <p:nvPr/>
              </p:nvSpPr>
              <p:spPr bwMode="auto">
                <a:xfrm>
                  <a:off x="1135" y="1990"/>
                  <a:ext cx="25" cy="5"/>
                </a:xfrm>
                <a:custGeom>
                  <a:avLst/>
                  <a:gdLst>
                    <a:gd name="T0" fmla="*/ 19 w 22"/>
                    <a:gd name="T1" fmla="*/ 0 h 5"/>
                    <a:gd name="T2" fmla="*/ 22 w 22"/>
                    <a:gd name="T3" fmla="*/ 3 h 5"/>
                    <a:gd name="T4" fmla="*/ 11 w 22"/>
                    <a:gd name="T5" fmla="*/ 5 h 5"/>
                    <a:gd name="T6" fmla="*/ 3 w 22"/>
                    <a:gd name="T7" fmla="*/ 3 h 5"/>
                    <a:gd name="T8" fmla="*/ 0 w 22"/>
                    <a:gd name="T9" fmla="*/ 0 h 5"/>
                    <a:gd name="T10" fmla="*/ 8 w 22"/>
                    <a:gd name="T11" fmla="*/ 2 h 5"/>
                    <a:gd name="T12" fmla="*/ 19 w 2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5">
                      <a:moveTo>
                        <a:pt x="19" y="0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18" y="4"/>
                        <a:pt x="15" y="5"/>
                        <a:pt x="11" y="5"/>
                      </a:cubicBezTo>
                      <a:cubicBezTo>
                        <a:pt x="8" y="5"/>
                        <a:pt x="5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"/>
                        <a:pt x="5" y="2"/>
                        <a:pt x="8" y="2"/>
                      </a:cubicBezTo>
                      <a:cubicBezTo>
                        <a:pt x="12" y="2"/>
                        <a:pt x="16" y="1"/>
                        <a:pt x="19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1268"/>
                <p:cNvSpPr>
                  <a:spLocks/>
                </p:cNvSpPr>
                <p:nvPr/>
              </p:nvSpPr>
              <p:spPr bwMode="auto">
                <a:xfrm>
                  <a:off x="1157" y="1987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1269"/>
                <p:cNvSpPr>
                  <a:spLocks/>
                </p:cNvSpPr>
                <p:nvPr/>
              </p:nvSpPr>
              <p:spPr bwMode="auto">
                <a:xfrm>
                  <a:off x="1135" y="1990"/>
                  <a:ext cx="25" cy="5"/>
                </a:xfrm>
                <a:custGeom>
                  <a:avLst/>
                  <a:gdLst>
                    <a:gd name="T0" fmla="*/ 19 w 22"/>
                    <a:gd name="T1" fmla="*/ 0 h 5"/>
                    <a:gd name="T2" fmla="*/ 22 w 22"/>
                    <a:gd name="T3" fmla="*/ 3 h 5"/>
                    <a:gd name="T4" fmla="*/ 11 w 22"/>
                    <a:gd name="T5" fmla="*/ 5 h 5"/>
                    <a:gd name="T6" fmla="*/ 3 w 22"/>
                    <a:gd name="T7" fmla="*/ 3 h 5"/>
                    <a:gd name="T8" fmla="*/ 0 w 22"/>
                    <a:gd name="T9" fmla="*/ 0 h 5"/>
                    <a:gd name="T10" fmla="*/ 8 w 22"/>
                    <a:gd name="T11" fmla="*/ 2 h 5"/>
                    <a:gd name="T12" fmla="*/ 19 w 2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5">
                      <a:moveTo>
                        <a:pt x="19" y="0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18" y="4"/>
                        <a:pt x="15" y="5"/>
                        <a:pt x="11" y="5"/>
                      </a:cubicBezTo>
                      <a:cubicBezTo>
                        <a:pt x="8" y="5"/>
                        <a:pt x="5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"/>
                        <a:pt x="5" y="2"/>
                        <a:pt x="8" y="2"/>
                      </a:cubicBezTo>
                      <a:cubicBezTo>
                        <a:pt x="12" y="2"/>
                        <a:pt x="16" y="1"/>
                        <a:pt x="19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1270"/>
                <p:cNvSpPr>
                  <a:spLocks/>
                </p:cNvSpPr>
                <p:nvPr/>
              </p:nvSpPr>
              <p:spPr bwMode="auto">
                <a:xfrm>
                  <a:off x="1127" y="1959"/>
                  <a:ext cx="31" cy="33"/>
                </a:xfrm>
                <a:custGeom>
                  <a:avLst/>
                  <a:gdLst>
                    <a:gd name="T0" fmla="*/ 23 w 27"/>
                    <a:gd name="T1" fmla="*/ 16 h 29"/>
                    <a:gd name="T2" fmla="*/ 23 w 27"/>
                    <a:gd name="T3" fmla="*/ 19 h 29"/>
                    <a:gd name="T4" fmla="*/ 23 w 27"/>
                    <a:gd name="T5" fmla="*/ 21 h 29"/>
                    <a:gd name="T6" fmla="*/ 23 w 27"/>
                    <a:gd name="T7" fmla="*/ 26 h 29"/>
                    <a:gd name="T8" fmla="*/ 16 w 27"/>
                    <a:gd name="T9" fmla="*/ 27 h 29"/>
                    <a:gd name="T10" fmla="*/ 9 w 27"/>
                    <a:gd name="T11" fmla="*/ 25 h 29"/>
                    <a:gd name="T12" fmla="*/ 9 w 27"/>
                    <a:gd name="T13" fmla="*/ 25 h 29"/>
                    <a:gd name="T14" fmla="*/ 9 w 27"/>
                    <a:gd name="T15" fmla="*/ 25 h 29"/>
                    <a:gd name="T16" fmla="*/ 7 w 27"/>
                    <a:gd name="T17" fmla="*/ 24 h 29"/>
                    <a:gd name="T18" fmla="*/ 7 w 27"/>
                    <a:gd name="T19" fmla="*/ 23 h 29"/>
                    <a:gd name="T20" fmla="*/ 7 w 27"/>
                    <a:gd name="T21" fmla="*/ 23 h 29"/>
                    <a:gd name="T22" fmla="*/ 7 w 27"/>
                    <a:gd name="T23" fmla="*/ 23 h 29"/>
                    <a:gd name="T24" fmla="*/ 7 w 27"/>
                    <a:gd name="T25" fmla="*/ 23 h 29"/>
                    <a:gd name="T26" fmla="*/ 6 w 27"/>
                    <a:gd name="T27" fmla="*/ 23 h 29"/>
                    <a:gd name="T28" fmla="*/ 6 w 27"/>
                    <a:gd name="T29" fmla="*/ 23 h 29"/>
                    <a:gd name="T30" fmla="*/ 6 w 27"/>
                    <a:gd name="T31" fmla="*/ 22 h 29"/>
                    <a:gd name="T32" fmla="*/ 5 w 27"/>
                    <a:gd name="T33" fmla="*/ 19 h 29"/>
                    <a:gd name="T34" fmla="*/ 4 w 27"/>
                    <a:gd name="T35" fmla="*/ 17 h 29"/>
                    <a:gd name="T36" fmla="*/ 4 w 27"/>
                    <a:gd name="T37" fmla="*/ 16 h 29"/>
                    <a:gd name="T38" fmla="*/ 4 w 27"/>
                    <a:gd name="T39" fmla="*/ 15 h 29"/>
                    <a:gd name="T40" fmla="*/ 4 w 27"/>
                    <a:gd name="T41" fmla="*/ 15 h 29"/>
                    <a:gd name="T42" fmla="*/ 4 w 27"/>
                    <a:gd name="T43" fmla="*/ 14 h 29"/>
                    <a:gd name="T44" fmla="*/ 7 w 27"/>
                    <a:gd name="T45" fmla="*/ 5 h 29"/>
                    <a:gd name="T46" fmla="*/ 11 w 27"/>
                    <a:gd name="T47" fmla="*/ 2 h 29"/>
                    <a:gd name="T48" fmla="*/ 16 w 27"/>
                    <a:gd name="T49" fmla="*/ 1 h 29"/>
                    <a:gd name="T50" fmla="*/ 21 w 27"/>
                    <a:gd name="T51" fmla="*/ 2 h 29"/>
                    <a:gd name="T52" fmla="*/ 25 w 27"/>
                    <a:gd name="T53" fmla="*/ 5 h 29"/>
                    <a:gd name="T54" fmla="*/ 25 w 27"/>
                    <a:gd name="T55" fmla="*/ 5 h 29"/>
                    <a:gd name="T56" fmla="*/ 26 w 27"/>
                    <a:gd name="T57" fmla="*/ 5 h 29"/>
                    <a:gd name="T58" fmla="*/ 26 w 27"/>
                    <a:gd name="T59" fmla="*/ 4 h 29"/>
                    <a:gd name="T60" fmla="*/ 27 w 27"/>
                    <a:gd name="T61" fmla="*/ 2 h 29"/>
                    <a:gd name="T62" fmla="*/ 26 w 27"/>
                    <a:gd name="T63" fmla="*/ 2 h 29"/>
                    <a:gd name="T64" fmla="*/ 26 w 27"/>
                    <a:gd name="T65" fmla="*/ 2 h 29"/>
                    <a:gd name="T66" fmla="*/ 21 w 27"/>
                    <a:gd name="T67" fmla="*/ 0 h 29"/>
                    <a:gd name="T68" fmla="*/ 16 w 27"/>
                    <a:gd name="T69" fmla="*/ 0 h 29"/>
                    <a:gd name="T70" fmla="*/ 8 w 27"/>
                    <a:gd name="T71" fmla="*/ 2 h 29"/>
                    <a:gd name="T72" fmla="*/ 2 w 27"/>
                    <a:gd name="T73" fmla="*/ 7 h 29"/>
                    <a:gd name="T74" fmla="*/ 0 w 27"/>
                    <a:gd name="T75" fmla="*/ 14 h 29"/>
                    <a:gd name="T76" fmla="*/ 2 w 27"/>
                    <a:gd name="T77" fmla="*/ 22 h 29"/>
                    <a:gd name="T78" fmla="*/ 4 w 27"/>
                    <a:gd name="T79" fmla="*/ 25 h 29"/>
                    <a:gd name="T80" fmla="*/ 5 w 27"/>
                    <a:gd name="T81" fmla="*/ 26 h 29"/>
                    <a:gd name="T82" fmla="*/ 5 w 27"/>
                    <a:gd name="T83" fmla="*/ 26 h 29"/>
                    <a:gd name="T84" fmla="*/ 6 w 27"/>
                    <a:gd name="T85" fmla="*/ 26 h 29"/>
                    <a:gd name="T86" fmla="*/ 6 w 27"/>
                    <a:gd name="T87" fmla="*/ 26 h 29"/>
                    <a:gd name="T88" fmla="*/ 7 w 27"/>
                    <a:gd name="T89" fmla="*/ 27 h 29"/>
                    <a:gd name="T90" fmla="*/ 15 w 27"/>
                    <a:gd name="T91" fmla="*/ 29 h 29"/>
                    <a:gd name="T92" fmla="*/ 26 w 27"/>
                    <a:gd name="T93" fmla="*/ 27 h 29"/>
                    <a:gd name="T94" fmla="*/ 26 w 27"/>
                    <a:gd name="T95" fmla="*/ 25 h 29"/>
                    <a:gd name="T96" fmla="*/ 26 w 27"/>
                    <a:gd name="T97" fmla="*/ 21 h 29"/>
                    <a:gd name="T98" fmla="*/ 26 w 27"/>
                    <a:gd name="T99" fmla="*/ 17 h 29"/>
                    <a:gd name="T100" fmla="*/ 26 w 27"/>
                    <a:gd name="T101" fmla="*/ 15 h 29"/>
                    <a:gd name="T102" fmla="*/ 25 w 27"/>
                    <a:gd name="T103" fmla="*/ 16 h 29"/>
                    <a:gd name="T104" fmla="*/ 23 w 27"/>
                    <a:gd name="T105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7" h="29">
                      <a:moveTo>
                        <a:pt x="23" y="16"/>
                      </a:moveTo>
                      <a:cubicBezTo>
                        <a:pt x="23" y="16"/>
                        <a:pt x="23" y="18"/>
                        <a:pt x="23" y="19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1" y="27"/>
                        <a:pt x="19" y="27"/>
                        <a:pt x="16" y="27"/>
                      </a:cubicBezTo>
                      <a:cubicBezTo>
                        <a:pt x="13" y="27"/>
                        <a:pt x="11" y="27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5"/>
                        <a:pt x="8" y="24"/>
                        <a:pt x="7" y="24"/>
                      </a:cubicBezTo>
                      <a:cubicBezTo>
                        <a:pt x="7" y="24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2"/>
                        <a:pt x="5" y="21"/>
                        <a:pt x="5" y="19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0"/>
                        <a:pt x="5" y="7"/>
                        <a:pt x="7" y="5"/>
                      </a:cubicBezTo>
                      <a:cubicBezTo>
                        <a:pt x="8" y="4"/>
                        <a:pt x="10" y="3"/>
                        <a:pt x="11" y="2"/>
                      </a:cubicBezTo>
                      <a:cubicBezTo>
                        <a:pt x="13" y="2"/>
                        <a:pt x="14" y="1"/>
                        <a:pt x="16" y="1"/>
                      </a:cubicBezTo>
                      <a:cubicBezTo>
                        <a:pt x="18" y="1"/>
                        <a:pt x="20" y="2"/>
                        <a:pt x="21" y="2"/>
                      </a:cubicBezTo>
                      <a:cubicBezTo>
                        <a:pt x="22" y="3"/>
                        <a:pt x="24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4"/>
                      </a:cubicBezTo>
                      <a:cubicBezTo>
                        <a:pt x="26" y="3"/>
                        <a:pt x="27" y="3"/>
                        <a:pt x="27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1"/>
                        <a:pt x="23" y="1"/>
                        <a:pt x="21" y="0"/>
                      </a:cubicBezTo>
                      <a:cubicBezTo>
                        <a:pt x="20" y="0"/>
                        <a:pt x="18" y="0"/>
                        <a:pt x="16" y="0"/>
                      </a:cubicBezTo>
                      <a:cubicBezTo>
                        <a:pt x="13" y="0"/>
                        <a:pt x="11" y="0"/>
                        <a:pt x="8" y="2"/>
                      </a:cubicBezTo>
                      <a:cubicBezTo>
                        <a:pt x="6" y="3"/>
                        <a:pt x="4" y="4"/>
                        <a:pt x="2" y="7"/>
                      </a:cubicBezTo>
                      <a:cubicBezTo>
                        <a:pt x="1" y="9"/>
                        <a:pt x="0" y="11"/>
                        <a:pt x="0" y="14"/>
                      </a:cubicBezTo>
                      <a:cubicBezTo>
                        <a:pt x="0" y="17"/>
                        <a:pt x="1" y="20"/>
                        <a:pt x="2" y="22"/>
                      </a:cubicBezTo>
                      <a:cubicBezTo>
                        <a:pt x="2" y="23"/>
                        <a:pt x="3" y="24"/>
                        <a:pt x="4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10" y="28"/>
                        <a:pt x="12" y="29"/>
                        <a:pt x="15" y="29"/>
                      </a:cubicBezTo>
                      <a:cubicBezTo>
                        <a:pt x="19" y="29"/>
                        <a:pt x="23" y="28"/>
                        <a:pt x="26" y="27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6"/>
                        <a:pt x="26" y="16"/>
                        <a:pt x="25" y="16"/>
                      </a:cubicBezTo>
                      <a:cubicBezTo>
                        <a:pt x="24" y="16"/>
                        <a:pt x="24" y="16"/>
                        <a:pt x="23" y="16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1271"/>
                <p:cNvSpPr>
                  <a:spLocks/>
                </p:cNvSpPr>
                <p:nvPr/>
              </p:nvSpPr>
              <p:spPr bwMode="auto">
                <a:xfrm>
                  <a:off x="1135" y="1961"/>
                  <a:ext cx="8" cy="7"/>
                </a:xfrm>
                <a:custGeom>
                  <a:avLst/>
                  <a:gdLst>
                    <a:gd name="T0" fmla="*/ 4 w 7"/>
                    <a:gd name="T1" fmla="*/ 0 h 6"/>
                    <a:gd name="T2" fmla="*/ 7 w 7"/>
                    <a:gd name="T3" fmla="*/ 3 h 6"/>
                    <a:gd name="T4" fmla="*/ 3 w 7"/>
                    <a:gd name="T5" fmla="*/ 6 h 6"/>
                    <a:gd name="T6" fmla="*/ 3 w 7"/>
                    <a:gd name="T7" fmla="*/ 6 h 6"/>
                    <a:gd name="T8" fmla="*/ 0 w 7"/>
                    <a:gd name="T9" fmla="*/ 3 h 6"/>
                    <a:gd name="T10" fmla="*/ 0 w 7"/>
                    <a:gd name="T11" fmla="*/ 3 h 6"/>
                    <a:gd name="T12" fmla="*/ 4 w 7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1272"/>
                <p:cNvSpPr>
                  <a:spLocks/>
                </p:cNvSpPr>
                <p:nvPr/>
              </p:nvSpPr>
              <p:spPr bwMode="auto">
                <a:xfrm>
                  <a:off x="113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1273"/>
                <p:cNvSpPr>
                  <a:spLocks/>
                </p:cNvSpPr>
                <p:nvPr/>
              </p:nvSpPr>
              <p:spPr bwMode="auto">
                <a:xfrm>
                  <a:off x="113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1274"/>
                <p:cNvSpPr>
                  <a:spLocks/>
                </p:cNvSpPr>
                <p:nvPr/>
              </p:nvSpPr>
              <p:spPr bwMode="auto">
                <a:xfrm>
                  <a:off x="113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1275"/>
                <p:cNvSpPr>
                  <a:spLocks/>
                </p:cNvSpPr>
                <p:nvPr/>
              </p:nvSpPr>
              <p:spPr bwMode="auto">
                <a:xfrm>
                  <a:off x="1135" y="1971"/>
                  <a:ext cx="4" cy="6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4 w 4"/>
                    <a:gd name="T5" fmla="*/ 3 h 5"/>
                    <a:gd name="T6" fmla="*/ 3 w 4"/>
                    <a:gd name="T7" fmla="*/ 5 h 5"/>
                    <a:gd name="T8" fmla="*/ 0 w 4"/>
                    <a:gd name="T9" fmla="*/ 2 h 5"/>
                    <a:gd name="T10" fmla="*/ 1 w 4"/>
                    <a:gd name="T11" fmla="*/ 1 h 5"/>
                    <a:gd name="T12" fmla="*/ 1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1276"/>
                <p:cNvSpPr>
                  <a:spLocks/>
                </p:cNvSpPr>
                <p:nvPr/>
              </p:nvSpPr>
              <p:spPr bwMode="auto">
                <a:xfrm>
                  <a:off x="113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1277"/>
                <p:cNvSpPr>
                  <a:spLocks/>
                </p:cNvSpPr>
                <p:nvPr/>
              </p:nvSpPr>
              <p:spPr bwMode="auto">
                <a:xfrm>
                  <a:off x="1133" y="1967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3 w 4"/>
                    <a:gd name="T3" fmla="*/ 4 h 4"/>
                    <a:gd name="T4" fmla="*/ 0 w 4"/>
                    <a:gd name="T5" fmla="*/ 2 h 4"/>
                    <a:gd name="T6" fmla="*/ 0 w 4"/>
                    <a:gd name="T7" fmla="*/ 1 h 4"/>
                    <a:gd name="T8" fmla="*/ 0 w 4"/>
                    <a:gd name="T9" fmla="*/ 1 h 4"/>
                    <a:gd name="T10" fmla="*/ 1 w 4"/>
                    <a:gd name="T11" fmla="*/ 1 h 4"/>
                    <a:gd name="T12" fmla="*/ 1 w 4"/>
                    <a:gd name="T13" fmla="*/ 1 h 4"/>
                    <a:gd name="T14" fmla="*/ 1 w 4"/>
                    <a:gd name="T15" fmla="*/ 0 h 4"/>
                    <a:gd name="T16" fmla="*/ 4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3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1278"/>
                <p:cNvSpPr>
                  <a:spLocks/>
                </p:cNvSpPr>
                <p:nvPr/>
              </p:nvSpPr>
              <p:spPr bwMode="auto">
                <a:xfrm>
                  <a:off x="1133" y="1970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1279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1280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1281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1282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1283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1284"/>
                <p:cNvSpPr>
                  <a:spLocks/>
                </p:cNvSpPr>
                <p:nvPr/>
              </p:nvSpPr>
              <p:spPr bwMode="auto">
                <a:xfrm>
                  <a:off x="1135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1285"/>
                <p:cNvSpPr>
                  <a:spLocks/>
                </p:cNvSpPr>
                <p:nvPr/>
              </p:nvSpPr>
              <p:spPr bwMode="auto">
                <a:xfrm>
                  <a:off x="1133" y="1969"/>
                  <a:ext cx="3" cy="5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4 h 4"/>
                    <a:gd name="T4" fmla="*/ 0 w 3"/>
                    <a:gd name="T5" fmla="*/ 1 h 4"/>
                    <a:gd name="T6" fmla="*/ 0 w 3"/>
                    <a:gd name="T7" fmla="*/ 0 h 4"/>
                    <a:gd name="T8" fmla="*/ 3 w 3"/>
                    <a:gd name="T9" fmla="*/ 2 h 4"/>
                    <a:gd name="T10" fmla="*/ 3 w 3"/>
                    <a:gd name="T11" fmla="*/ 3 h 4"/>
                    <a:gd name="T12" fmla="*/ 2 w 3"/>
                    <a:gd name="T13" fmla="*/ 4 h 4"/>
                    <a:gd name="T14" fmla="*/ 2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1286"/>
                <p:cNvSpPr>
                  <a:spLocks/>
                </p:cNvSpPr>
                <p:nvPr/>
              </p:nvSpPr>
              <p:spPr bwMode="auto">
                <a:xfrm>
                  <a:off x="1135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1287"/>
                <p:cNvSpPr>
                  <a:spLocks/>
                </p:cNvSpPr>
                <p:nvPr/>
              </p:nvSpPr>
              <p:spPr bwMode="auto">
                <a:xfrm>
                  <a:off x="1135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1288"/>
                <p:cNvSpPr>
                  <a:spLocks/>
                </p:cNvSpPr>
                <p:nvPr/>
              </p:nvSpPr>
              <p:spPr bwMode="auto">
                <a:xfrm>
                  <a:off x="1135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1289"/>
                <p:cNvSpPr>
                  <a:spLocks/>
                </p:cNvSpPr>
                <p:nvPr/>
              </p:nvSpPr>
              <p:spPr bwMode="auto">
                <a:xfrm>
                  <a:off x="1135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1290"/>
                <p:cNvSpPr>
                  <a:spLocks/>
                </p:cNvSpPr>
                <p:nvPr/>
              </p:nvSpPr>
              <p:spPr bwMode="auto">
                <a:xfrm>
                  <a:off x="1131" y="1974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3 h 5"/>
                    <a:gd name="T4" fmla="*/ 7 w 7"/>
                    <a:gd name="T5" fmla="*/ 5 h 5"/>
                    <a:gd name="T6" fmla="*/ 4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1291"/>
                <p:cNvSpPr>
                  <a:spLocks/>
                </p:cNvSpPr>
                <p:nvPr/>
              </p:nvSpPr>
              <p:spPr bwMode="auto">
                <a:xfrm>
                  <a:off x="1131" y="1970"/>
                  <a:ext cx="4" cy="7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6 h 6"/>
                    <a:gd name="T4" fmla="*/ 0 w 3"/>
                    <a:gd name="T5" fmla="*/ 3 h 6"/>
                    <a:gd name="T6" fmla="*/ 1 w 3"/>
                    <a:gd name="T7" fmla="*/ 0 h 6"/>
                    <a:gd name="T8" fmla="*/ 3 w 3"/>
                    <a:gd name="T9" fmla="*/ 3 h 6"/>
                    <a:gd name="T10" fmla="*/ 3 w 3"/>
                    <a:gd name="T11" fmla="*/ 3 h 6"/>
                    <a:gd name="T12" fmla="*/ 3 w 3"/>
                    <a:gd name="T13" fmla="*/ 4 h 6"/>
                    <a:gd name="T14" fmla="*/ 3 w 3"/>
                    <a:gd name="T15" fmla="*/ 4 h 6"/>
                    <a:gd name="T16" fmla="*/ 3 w 3"/>
                    <a:gd name="T17" fmla="*/ 4 h 6"/>
                    <a:gd name="T18" fmla="*/ 3 w 3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1292"/>
                <p:cNvSpPr>
                  <a:spLocks/>
                </p:cNvSpPr>
                <p:nvPr/>
              </p:nvSpPr>
              <p:spPr bwMode="auto">
                <a:xfrm>
                  <a:off x="1139" y="1960"/>
                  <a:ext cx="15" cy="4"/>
                </a:xfrm>
                <a:custGeom>
                  <a:avLst/>
                  <a:gdLst>
                    <a:gd name="T0" fmla="*/ 10 w 13"/>
                    <a:gd name="T1" fmla="*/ 1 h 4"/>
                    <a:gd name="T2" fmla="*/ 13 w 13"/>
                    <a:gd name="T3" fmla="*/ 4 h 4"/>
                    <a:gd name="T4" fmla="*/ 8 w 13"/>
                    <a:gd name="T5" fmla="*/ 3 h 4"/>
                    <a:gd name="T6" fmla="*/ 3 w 13"/>
                    <a:gd name="T7" fmla="*/ 4 h 4"/>
                    <a:gd name="T8" fmla="*/ 0 w 13"/>
                    <a:gd name="T9" fmla="*/ 1 h 4"/>
                    <a:gd name="T10" fmla="*/ 5 w 13"/>
                    <a:gd name="T11" fmla="*/ 0 h 4"/>
                    <a:gd name="T12" fmla="*/ 10 w 1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">
                      <a:moveTo>
                        <a:pt x="10" y="1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3"/>
                        <a:pt x="10" y="3"/>
                        <a:pt x="8" y="3"/>
                      </a:cubicBezTo>
                      <a:cubicBezTo>
                        <a:pt x="6" y="3"/>
                        <a:pt x="5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0"/>
                        <a:pt x="5" y="0"/>
                      </a:cubicBezTo>
                      <a:cubicBezTo>
                        <a:pt x="7" y="0"/>
                        <a:pt x="9" y="1"/>
                        <a:pt x="10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1293"/>
                <p:cNvSpPr>
                  <a:spLocks/>
                </p:cNvSpPr>
                <p:nvPr/>
              </p:nvSpPr>
              <p:spPr bwMode="auto">
                <a:xfrm>
                  <a:off x="1135" y="197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1294"/>
                <p:cNvSpPr>
                  <a:spLocks/>
                </p:cNvSpPr>
                <p:nvPr/>
              </p:nvSpPr>
              <p:spPr bwMode="auto">
                <a:xfrm>
                  <a:off x="1135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1295"/>
                <p:cNvSpPr>
                  <a:spLocks/>
                </p:cNvSpPr>
                <p:nvPr/>
              </p:nvSpPr>
              <p:spPr bwMode="auto">
                <a:xfrm>
                  <a:off x="113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1296"/>
                <p:cNvSpPr>
                  <a:spLocks/>
                </p:cNvSpPr>
                <p:nvPr/>
              </p:nvSpPr>
              <p:spPr bwMode="auto">
                <a:xfrm>
                  <a:off x="1131" y="1974"/>
                  <a:ext cx="4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2 h 6"/>
                    <a:gd name="T4" fmla="*/ 0 w 3"/>
                    <a:gd name="T5" fmla="*/ 1 h 6"/>
                    <a:gd name="T6" fmla="*/ 0 w 3"/>
                    <a:gd name="T7" fmla="*/ 0 h 6"/>
                    <a:gd name="T8" fmla="*/ 3 w 3"/>
                    <a:gd name="T9" fmla="*/ 3 h 6"/>
                    <a:gd name="T10" fmla="*/ 3 w 3"/>
                    <a:gd name="T11" fmla="*/ 4 h 6"/>
                    <a:gd name="T12" fmla="*/ 3 w 3"/>
                    <a:gd name="T13" fmla="*/ 4 h 6"/>
                    <a:gd name="T14" fmla="*/ 3 w 3"/>
                    <a:gd name="T15" fmla="*/ 5 h 6"/>
                    <a:gd name="T16" fmla="*/ 3 w 3"/>
                    <a:gd name="T17" fmla="*/ 5 h 6"/>
                    <a:gd name="T18" fmla="*/ 3 w 3"/>
                    <a:gd name="T19" fmla="*/ 5 h 6"/>
                    <a:gd name="T20" fmla="*/ 3 w 3"/>
                    <a:gd name="T21" fmla="*/ 6 h 6"/>
                    <a:gd name="T22" fmla="*/ 0 w 3"/>
                    <a:gd name="T23" fmla="*/ 3 h 6"/>
                    <a:gd name="T24" fmla="*/ 0 w 3"/>
                    <a:gd name="T25" fmla="*/ 3 h 6"/>
                    <a:gd name="T26" fmla="*/ 0 w 3"/>
                    <a:gd name="T2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1297"/>
                <p:cNvSpPr>
                  <a:spLocks/>
                </p:cNvSpPr>
                <p:nvPr/>
              </p:nvSpPr>
              <p:spPr bwMode="auto">
                <a:xfrm>
                  <a:off x="1135" y="198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1298"/>
                <p:cNvSpPr>
                  <a:spLocks/>
                </p:cNvSpPr>
                <p:nvPr/>
              </p:nvSpPr>
              <p:spPr bwMode="auto">
                <a:xfrm>
                  <a:off x="1135" y="198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1299"/>
                <p:cNvSpPr>
                  <a:spLocks/>
                </p:cNvSpPr>
                <p:nvPr/>
              </p:nvSpPr>
              <p:spPr bwMode="auto">
                <a:xfrm>
                  <a:off x="113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1300"/>
                <p:cNvSpPr>
                  <a:spLocks/>
                </p:cNvSpPr>
                <p:nvPr/>
              </p:nvSpPr>
              <p:spPr bwMode="auto">
                <a:xfrm>
                  <a:off x="113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1301"/>
                <p:cNvSpPr>
                  <a:spLocks/>
                </p:cNvSpPr>
                <p:nvPr/>
              </p:nvSpPr>
              <p:spPr bwMode="auto">
                <a:xfrm>
                  <a:off x="113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1302"/>
                <p:cNvSpPr>
                  <a:spLocks/>
                </p:cNvSpPr>
                <p:nvPr/>
              </p:nvSpPr>
              <p:spPr bwMode="auto">
                <a:xfrm>
                  <a:off x="1135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1303"/>
                <p:cNvSpPr>
                  <a:spLocks/>
                </p:cNvSpPr>
                <p:nvPr/>
              </p:nvSpPr>
              <p:spPr bwMode="auto">
                <a:xfrm>
                  <a:off x="1135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1304"/>
                <p:cNvSpPr>
                  <a:spLocks/>
                </p:cNvSpPr>
                <p:nvPr/>
              </p:nvSpPr>
              <p:spPr bwMode="auto">
                <a:xfrm>
                  <a:off x="1139" y="1960"/>
                  <a:ext cx="15" cy="4"/>
                </a:xfrm>
                <a:custGeom>
                  <a:avLst/>
                  <a:gdLst>
                    <a:gd name="T0" fmla="*/ 10 w 13"/>
                    <a:gd name="T1" fmla="*/ 1 h 4"/>
                    <a:gd name="T2" fmla="*/ 13 w 13"/>
                    <a:gd name="T3" fmla="*/ 4 h 4"/>
                    <a:gd name="T4" fmla="*/ 8 w 13"/>
                    <a:gd name="T5" fmla="*/ 3 h 4"/>
                    <a:gd name="T6" fmla="*/ 3 w 13"/>
                    <a:gd name="T7" fmla="*/ 4 h 4"/>
                    <a:gd name="T8" fmla="*/ 0 w 13"/>
                    <a:gd name="T9" fmla="*/ 1 h 4"/>
                    <a:gd name="T10" fmla="*/ 5 w 13"/>
                    <a:gd name="T11" fmla="*/ 0 h 4"/>
                    <a:gd name="T12" fmla="*/ 10 w 1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">
                      <a:moveTo>
                        <a:pt x="10" y="1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3"/>
                        <a:pt x="10" y="3"/>
                        <a:pt x="8" y="3"/>
                      </a:cubicBezTo>
                      <a:cubicBezTo>
                        <a:pt x="6" y="3"/>
                        <a:pt x="5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0"/>
                        <a:pt x="5" y="0"/>
                      </a:cubicBezTo>
                      <a:cubicBezTo>
                        <a:pt x="7" y="0"/>
                        <a:pt x="9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1305"/>
                <p:cNvSpPr>
                  <a:spLocks/>
                </p:cNvSpPr>
                <p:nvPr/>
              </p:nvSpPr>
              <p:spPr bwMode="auto">
                <a:xfrm>
                  <a:off x="1143" y="1963"/>
                  <a:ext cx="15" cy="5"/>
                </a:xfrm>
                <a:custGeom>
                  <a:avLst/>
                  <a:gdLst>
                    <a:gd name="T0" fmla="*/ 10 w 13"/>
                    <a:gd name="T1" fmla="*/ 1 h 4"/>
                    <a:gd name="T2" fmla="*/ 13 w 13"/>
                    <a:gd name="T3" fmla="*/ 4 h 4"/>
                    <a:gd name="T4" fmla="*/ 8 w 13"/>
                    <a:gd name="T5" fmla="*/ 3 h 4"/>
                    <a:gd name="T6" fmla="*/ 3 w 13"/>
                    <a:gd name="T7" fmla="*/ 4 h 4"/>
                    <a:gd name="T8" fmla="*/ 0 w 13"/>
                    <a:gd name="T9" fmla="*/ 1 h 4"/>
                    <a:gd name="T10" fmla="*/ 5 w 13"/>
                    <a:gd name="T11" fmla="*/ 0 h 4"/>
                    <a:gd name="T12" fmla="*/ 10 w 1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">
                      <a:moveTo>
                        <a:pt x="10" y="1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3"/>
                        <a:pt x="9" y="3"/>
                        <a:pt x="8" y="3"/>
                      </a:cubicBezTo>
                      <a:cubicBezTo>
                        <a:pt x="6" y="3"/>
                        <a:pt x="4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5" y="0"/>
                      </a:cubicBezTo>
                      <a:cubicBezTo>
                        <a:pt x="7" y="0"/>
                        <a:pt x="8" y="0"/>
                        <a:pt x="10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1306"/>
                <p:cNvSpPr>
                  <a:spLocks/>
                </p:cNvSpPr>
                <p:nvPr/>
              </p:nvSpPr>
              <p:spPr bwMode="auto">
                <a:xfrm>
                  <a:off x="1135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1307"/>
                <p:cNvSpPr>
                  <a:spLocks/>
                </p:cNvSpPr>
                <p:nvPr/>
              </p:nvSpPr>
              <p:spPr bwMode="auto">
                <a:xfrm>
                  <a:off x="1131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1308"/>
                <p:cNvSpPr>
                  <a:spLocks/>
                </p:cNvSpPr>
                <p:nvPr/>
              </p:nvSpPr>
              <p:spPr bwMode="auto">
                <a:xfrm>
                  <a:off x="1154" y="1964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1309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2" cy="4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1310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1311"/>
                <p:cNvSpPr>
                  <a:spLocks/>
                </p:cNvSpPr>
                <p:nvPr/>
              </p:nvSpPr>
              <p:spPr bwMode="auto">
                <a:xfrm>
                  <a:off x="1133" y="1982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1312"/>
                <p:cNvSpPr>
                  <a:spLocks/>
                </p:cNvSpPr>
                <p:nvPr/>
              </p:nvSpPr>
              <p:spPr bwMode="auto">
                <a:xfrm>
                  <a:off x="1136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2 h 4"/>
                    <a:gd name="T4" fmla="*/ 2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1313"/>
                <p:cNvSpPr>
                  <a:spLocks/>
                </p:cNvSpPr>
                <p:nvPr/>
              </p:nvSpPr>
              <p:spPr bwMode="auto">
                <a:xfrm>
                  <a:off x="1131" y="1977"/>
                  <a:ext cx="5" cy="8"/>
                </a:xfrm>
                <a:custGeom>
                  <a:avLst/>
                  <a:gdLst>
                    <a:gd name="T0" fmla="*/ 4 w 4"/>
                    <a:gd name="T1" fmla="*/ 7 h 7"/>
                    <a:gd name="T2" fmla="*/ 1 w 4"/>
                    <a:gd name="T3" fmla="*/ 4 h 7"/>
                    <a:gd name="T4" fmla="*/ 1 w 4"/>
                    <a:gd name="T5" fmla="*/ 3 h 7"/>
                    <a:gd name="T6" fmla="*/ 0 w 4"/>
                    <a:gd name="T7" fmla="*/ 1 h 7"/>
                    <a:gd name="T8" fmla="*/ 0 w 4"/>
                    <a:gd name="T9" fmla="*/ 1 h 7"/>
                    <a:gd name="T10" fmla="*/ 0 w 4"/>
                    <a:gd name="T11" fmla="*/ 0 h 7"/>
                    <a:gd name="T12" fmla="*/ 0 w 4"/>
                    <a:gd name="T13" fmla="*/ 0 h 7"/>
                    <a:gd name="T14" fmla="*/ 3 w 4"/>
                    <a:gd name="T15" fmla="*/ 3 h 7"/>
                    <a:gd name="T16" fmla="*/ 3 w 4"/>
                    <a:gd name="T17" fmla="*/ 4 h 7"/>
                    <a:gd name="T18" fmla="*/ 3 w 4"/>
                    <a:gd name="T19" fmla="*/ 4 h 7"/>
                    <a:gd name="T20" fmla="*/ 3 w 4"/>
                    <a:gd name="T21" fmla="*/ 4 h 7"/>
                    <a:gd name="T22" fmla="*/ 3 w 4"/>
                    <a:gd name="T23" fmla="*/ 5 h 7"/>
                    <a:gd name="T24" fmla="*/ 3 w 4"/>
                    <a:gd name="T25" fmla="*/ 5 h 7"/>
                    <a:gd name="T26" fmla="*/ 3 w 4"/>
                    <a:gd name="T27" fmla="*/ 5 h 7"/>
                    <a:gd name="T28" fmla="*/ 4 w 4"/>
                    <a:gd name="T29" fmla="*/ 6 h 7"/>
                    <a:gd name="T30" fmla="*/ 4 w 4"/>
                    <a:gd name="T31" fmla="*/ 6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1314"/>
                <p:cNvSpPr>
                  <a:spLocks/>
                </p:cNvSpPr>
                <p:nvPr/>
              </p:nvSpPr>
              <p:spPr bwMode="auto">
                <a:xfrm>
                  <a:off x="1156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1315"/>
                <p:cNvSpPr>
                  <a:spLocks/>
                </p:cNvSpPr>
                <p:nvPr/>
              </p:nvSpPr>
              <p:spPr bwMode="auto">
                <a:xfrm>
                  <a:off x="1156" y="1966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1316"/>
                <p:cNvSpPr>
                  <a:spLocks/>
                </p:cNvSpPr>
                <p:nvPr/>
              </p:nvSpPr>
              <p:spPr bwMode="auto">
                <a:xfrm>
                  <a:off x="1157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1317"/>
                <p:cNvSpPr>
                  <a:spLocks/>
                </p:cNvSpPr>
                <p:nvPr/>
              </p:nvSpPr>
              <p:spPr bwMode="auto">
                <a:xfrm>
                  <a:off x="1157" y="1966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1318"/>
                <p:cNvSpPr>
                  <a:spLocks/>
                </p:cNvSpPr>
                <p:nvPr/>
              </p:nvSpPr>
              <p:spPr bwMode="auto">
                <a:xfrm>
                  <a:off x="1157" y="196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1319"/>
                <p:cNvSpPr>
                  <a:spLocks/>
                </p:cNvSpPr>
                <p:nvPr/>
              </p:nvSpPr>
              <p:spPr bwMode="auto">
                <a:xfrm>
                  <a:off x="1135" y="198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1320"/>
                <p:cNvSpPr>
                  <a:spLocks/>
                </p:cNvSpPr>
                <p:nvPr/>
              </p:nvSpPr>
              <p:spPr bwMode="auto">
                <a:xfrm>
                  <a:off x="1134" y="1988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1321"/>
                <p:cNvSpPr>
                  <a:spLocks/>
                </p:cNvSpPr>
                <p:nvPr/>
              </p:nvSpPr>
              <p:spPr bwMode="auto">
                <a:xfrm>
                  <a:off x="1158" y="196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1322"/>
                <p:cNvSpPr>
                  <a:spLocks/>
                </p:cNvSpPr>
                <p:nvPr/>
              </p:nvSpPr>
              <p:spPr bwMode="auto">
                <a:xfrm>
                  <a:off x="1160" y="1964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1323"/>
                <p:cNvSpPr>
                  <a:spLocks/>
                </p:cNvSpPr>
                <p:nvPr/>
              </p:nvSpPr>
              <p:spPr bwMode="auto">
                <a:xfrm>
                  <a:off x="1156" y="196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1 w 3"/>
                    <a:gd name="T7" fmla="*/ 3 h 4"/>
                    <a:gd name="T8" fmla="*/ 0 w 3"/>
                    <a:gd name="T9" fmla="*/ 0 h 4"/>
                    <a:gd name="T10" fmla="*/ 0 w 3"/>
                    <a:gd name="T11" fmla="*/ 0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1324"/>
                <p:cNvSpPr>
                  <a:spLocks/>
                </p:cNvSpPr>
                <p:nvPr/>
              </p:nvSpPr>
              <p:spPr bwMode="auto">
                <a:xfrm>
                  <a:off x="1159" y="1967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1325"/>
                <p:cNvSpPr>
                  <a:spLocks/>
                </p:cNvSpPr>
                <p:nvPr/>
              </p:nvSpPr>
              <p:spPr bwMode="auto">
                <a:xfrm>
                  <a:off x="1159" y="1968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1326"/>
                <p:cNvSpPr>
                  <a:spLocks/>
                </p:cNvSpPr>
                <p:nvPr/>
              </p:nvSpPr>
              <p:spPr bwMode="auto">
                <a:xfrm>
                  <a:off x="1135" y="1990"/>
                  <a:ext cx="7" cy="6"/>
                </a:xfrm>
                <a:custGeom>
                  <a:avLst/>
                  <a:gdLst>
                    <a:gd name="T0" fmla="*/ 3 w 7"/>
                    <a:gd name="T1" fmla="*/ 3 h 6"/>
                    <a:gd name="T2" fmla="*/ 7 w 7"/>
                    <a:gd name="T3" fmla="*/ 6 h 6"/>
                    <a:gd name="T4" fmla="*/ 3 w 7"/>
                    <a:gd name="T5" fmla="*/ 3 h 6"/>
                    <a:gd name="T6" fmla="*/ 0 w 7"/>
                    <a:gd name="T7" fmla="*/ 0 h 6"/>
                    <a:gd name="T8" fmla="*/ 3 w 7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3" y="3"/>
                      </a:move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1327"/>
                <p:cNvSpPr>
                  <a:spLocks/>
                </p:cNvSpPr>
                <p:nvPr/>
              </p:nvSpPr>
              <p:spPr bwMode="auto">
                <a:xfrm>
                  <a:off x="1131" y="1987"/>
                  <a:ext cx="7" cy="6"/>
                </a:xfrm>
                <a:custGeom>
                  <a:avLst/>
                  <a:gdLst>
                    <a:gd name="T0" fmla="*/ 3 w 6"/>
                    <a:gd name="T1" fmla="*/ 2 h 5"/>
                    <a:gd name="T2" fmla="*/ 6 w 6"/>
                    <a:gd name="T3" fmla="*/ 5 h 5"/>
                    <a:gd name="T4" fmla="*/ 3 w 6"/>
                    <a:gd name="T5" fmla="*/ 2 h 5"/>
                    <a:gd name="T6" fmla="*/ 0 w 6"/>
                    <a:gd name="T7" fmla="*/ 0 h 5"/>
                    <a:gd name="T8" fmla="*/ 1 w 6"/>
                    <a:gd name="T9" fmla="*/ 1 h 5"/>
                    <a:gd name="T10" fmla="*/ 1 w 6"/>
                    <a:gd name="T11" fmla="*/ 1 h 5"/>
                    <a:gd name="T12" fmla="*/ 1 w 6"/>
                    <a:gd name="T13" fmla="*/ 1 h 5"/>
                    <a:gd name="T14" fmla="*/ 1 w 6"/>
                    <a:gd name="T15" fmla="*/ 1 h 5"/>
                    <a:gd name="T16" fmla="*/ 1 w 6"/>
                    <a:gd name="T17" fmla="*/ 1 h 5"/>
                    <a:gd name="T18" fmla="*/ 1 w 6"/>
                    <a:gd name="T19" fmla="*/ 1 h 5"/>
                    <a:gd name="T20" fmla="*/ 2 w 6"/>
                    <a:gd name="T21" fmla="*/ 1 h 5"/>
                    <a:gd name="T22" fmla="*/ 2 w 6"/>
                    <a:gd name="T23" fmla="*/ 1 h 5"/>
                    <a:gd name="T24" fmla="*/ 2 w 6"/>
                    <a:gd name="T25" fmla="*/ 2 h 5"/>
                    <a:gd name="T26" fmla="*/ 3 w 6"/>
                    <a:gd name="T27" fmla="*/ 2 h 5"/>
                    <a:gd name="T28" fmla="*/ 3 w 6"/>
                    <a:gd name="T2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1328"/>
                <p:cNvSpPr>
                  <a:spLocks/>
                </p:cNvSpPr>
                <p:nvPr/>
              </p:nvSpPr>
              <p:spPr bwMode="auto">
                <a:xfrm>
                  <a:off x="1135" y="1990"/>
                  <a:ext cx="7" cy="6"/>
                </a:xfrm>
                <a:custGeom>
                  <a:avLst/>
                  <a:gdLst>
                    <a:gd name="T0" fmla="*/ 3 w 6"/>
                    <a:gd name="T1" fmla="*/ 3 h 6"/>
                    <a:gd name="T2" fmla="*/ 6 w 6"/>
                    <a:gd name="T3" fmla="*/ 6 h 6"/>
                    <a:gd name="T4" fmla="*/ 2 w 6"/>
                    <a:gd name="T5" fmla="*/ 3 h 6"/>
                    <a:gd name="T6" fmla="*/ 0 w 6"/>
                    <a:gd name="T7" fmla="*/ 0 h 6"/>
                    <a:gd name="T8" fmla="*/ 3 w 6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3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5"/>
                        <a:pt x="3" y="4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1329"/>
                <p:cNvSpPr>
                  <a:spLocks/>
                </p:cNvSpPr>
                <p:nvPr/>
              </p:nvSpPr>
              <p:spPr bwMode="auto">
                <a:xfrm>
                  <a:off x="1157" y="197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1330"/>
                <p:cNvSpPr>
                  <a:spLocks/>
                </p:cNvSpPr>
                <p:nvPr/>
              </p:nvSpPr>
              <p:spPr bwMode="auto">
                <a:xfrm>
                  <a:off x="1157" y="1978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2 h 7"/>
                    <a:gd name="T4" fmla="*/ 3 w 3"/>
                    <a:gd name="T5" fmla="*/ 7 h 7"/>
                    <a:gd name="T6" fmla="*/ 0 w 3"/>
                    <a:gd name="T7" fmla="*/ 5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1331"/>
                <p:cNvSpPr>
                  <a:spLocks/>
                </p:cNvSpPr>
                <p:nvPr/>
              </p:nvSpPr>
              <p:spPr bwMode="auto">
                <a:xfrm>
                  <a:off x="1157" y="197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1332"/>
                <p:cNvSpPr>
                  <a:spLocks/>
                </p:cNvSpPr>
                <p:nvPr/>
              </p:nvSpPr>
              <p:spPr bwMode="auto">
                <a:xfrm>
                  <a:off x="1157" y="1978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2 h 6"/>
                    <a:gd name="T4" fmla="*/ 7 w 7"/>
                    <a:gd name="T5" fmla="*/ 6 h 6"/>
                    <a:gd name="T6" fmla="*/ 3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1333"/>
                <p:cNvSpPr>
                  <a:spLocks/>
                </p:cNvSpPr>
                <p:nvPr/>
              </p:nvSpPr>
              <p:spPr bwMode="auto">
                <a:xfrm>
                  <a:off x="1157" y="197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1334"/>
                <p:cNvSpPr>
                  <a:spLocks/>
                </p:cNvSpPr>
                <p:nvPr/>
              </p:nvSpPr>
              <p:spPr bwMode="auto">
                <a:xfrm>
                  <a:off x="1160" y="197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1335"/>
                <p:cNvSpPr>
                  <a:spLocks/>
                </p:cNvSpPr>
                <p:nvPr/>
              </p:nvSpPr>
              <p:spPr bwMode="auto">
                <a:xfrm>
                  <a:off x="1157" y="1983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2 h 8"/>
                    <a:gd name="T4" fmla="*/ 3 w 3"/>
                    <a:gd name="T5" fmla="*/ 8 h 8"/>
                    <a:gd name="T6" fmla="*/ 0 w 3"/>
                    <a:gd name="T7" fmla="*/ 4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1336"/>
                <p:cNvSpPr>
                  <a:spLocks/>
                </p:cNvSpPr>
                <p:nvPr/>
              </p:nvSpPr>
              <p:spPr bwMode="auto">
                <a:xfrm>
                  <a:off x="1157" y="1983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2 h 5"/>
                    <a:gd name="T4" fmla="*/ 7 w 7"/>
                    <a:gd name="T5" fmla="*/ 5 h 5"/>
                    <a:gd name="T6" fmla="*/ 3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1337"/>
                <p:cNvSpPr>
                  <a:spLocks/>
                </p:cNvSpPr>
                <p:nvPr/>
              </p:nvSpPr>
              <p:spPr bwMode="auto">
                <a:xfrm>
                  <a:off x="1157" y="1978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2 h 7"/>
                    <a:gd name="T4" fmla="*/ 3 w 3"/>
                    <a:gd name="T5" fmla="*/ 7 h 7"/>
                    <a:gd name="T6" fmla="*/ 0 w 3"/>
                    <a:gd name="T7" fmla="*/ 5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1338"/>
                <p:cNvSpPr>
                  <a:spLocks/>
                </p:cNvSpPr>
                <p:nvPr/>
              </p:nvSpPr>
              <p:spPr bwMode="auto">
                <a:xfrm>
                  <a:off x="1160" y="1980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1339"/>
                <p:cNvSpPr>
                  <a:spLocks/>
                </p:cNvSpPr>
                <p:nvPr/>
              </p:nvSpPr>
              <p:spPr bwMode="auto">
                <a:xfrm>
                  <a:off x="1157" y="1987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1340"/>
                <p:cNvSpPr>
                  <a:spLocks/>
                </p:cNvSpPr>
                <p:nvPr/>
              </p:nvSpPr>
              <p:spPr bwMode="auto">
                <a:xfrm>
                  <a:off x="1157" y="1983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2 h 8"/>
                    <a:gd name="T4" fmla="*/ 3 w 3"/>
                    <a:gd name="T5" fmla="*/ 8 h 8"/>
                    <a:gd name="T6" fmla="*/ 0 w 3"/>
                    <a:gd name="T7" fmla="*/ 4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1341"/>
                <p:cNvSpPr>
                  <a:spLocks/>
                </p:cNvSpPr>
                <p:nvPr/>
              </p:nvSpPr>
              <p:spPr bwMode="auto">
                <a:xfrm>
                  <a:off x="1160" y="1985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4 w 4"/>
                    <a:gd name="T3" fmla="*/ 3 h 9"/>
                    <a:gd name="T4" fmla="*/ 4 w 4"/>
                    <a:gd name="T5" fmla="*/ 9 h 9"/>
                    <a:gd name="T6" fmla="*/ 0 w 4"/>
                    <a:gd name="T7" fmla="*/ 6 h 9"/>
                    <a:gd name="T8" fmla="*/ 0 w 4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1342"/>
                <p:cNvSpPr>
                  <a:spLocks/>
                </p:cNvSpPr>
                <p:nvPr/>
              </p:nvSpPr>
              <p:spPr bwMode="auto">
                <a:xfrm>
                  <a:off x="1157" y="1987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1343"/>
                <p:cNvSpPr>
                  <a:spLocks/>
                </p:cNvSpPr>
                <p:nvPr/>
              </p:nvSpPr>
              <p:spPr bwMode="auto">
                <a:xfrm>
                  <a:off x="1160" y="1991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2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1344"/>
                <p:cNvSpPr>
                  <a:spLocks/>
                </p:cNvSpPr>
                <p:nvPr/>
              </p:nvSpPr>
              <p:spPr bwMode="auto">
                <a:xfrm>
                  <a:off x="1157" y="1990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7 w 7"/>
                    <a:gd name="T3" fmla="*/ 5 h 5"/>
                    <a:gd name="T4" fmla="*/ 3 w 7"/>
                    <a:gd name="T5" fmla="*/ 3 h 5"/>
                    <a:gd name="T6" fmla="*/ 0 w 7"/>
                    <a:gd name="T7" fmla="*/ 0 h 5"/>
                    <a:gd name="T8" fmla="*/ 3 w 7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1345"/>
                <p:cNvSpPr>
                  <a:spLocks/>
                </p:cNvSpPr>
                <p:nvPr/>
              </p:nvSpPr>
              <p:spPr bwMode="auto">
                <a:xfrm>
                  <a:off x="1138" y="1993"/>
                  <a:ext cx="26" cy="5"/>
                </a:xfrm>
                <a:custGeom>
                  <a:avLst/>
                  <a:gdLst>
                    <a:gd name="T0" fmla="*/ 19 w 22"/>
                    <a:gd name="T1" fmla="*/ 0 h 4"/>
                    <a:gd name="T2" fmla="*/ 22 w 22"/>
                    <a:gd name="T3" fmla="*/ 2 h 4"/>
                    <a:gd name="T4" fmla="*/ 11 w 22"/>
                    <a:gd name="T5" fmla="*/ 4 h 4"/>
                    <a:gd name="T6" fmla="*/ 3 w 22"/>
                    <a:gd name="T7" fmla="*/ 3 h 4"/>
                    <a:gd name="T8" fmla="*/ 0 w 22"/>
                    <a:gd name="T9" fmla="*/ 0 h 4"/>
                    <a:gd name="T10" fmla="*/ 8 w 22"/>
                    <a:gd name="T11" fmla="*/ 2 h 4"/>
                    <a:gd name="T12" fmla="*/ 19 w 2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4">
                      <a:moveTo>
                        <a:pt x="19" y="0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8" y="4"/>
                        <a:pt x="14" y="4"/>
                        <a:pt x="11" y="4"/>
                      </a:cubicBezTo>
                      <a:cubicBezTo>
                        <a:pt x="8" y="4"/>
                        <a:pt x="5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1"/>
                        <a:pt x="5" y="2"/>
                        <a:pt x="8" y="2"/>
                      </a:cubicBezTo>
                      <a:cubicBezTo>
                        <a:pt x="12" y="2"/>
                        <a:pt x="15" y="1"/>
                        <a:pt x="19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1346"/>
                <p:cNvSpPr>
                  <a:spLocks/>
                </p:cNvSpPr>
                <p:nvPr/>
              </p:nvSpPr>
              <p:spPr bwMode="auto">
                <a:xfrm>
                  <a:off x="1168" y="1972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2 h 3"/>
                    <a:gd name="T4" fmla="*/ 3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1347"/>
                <p:cNvSpPr>
                  <a:spLocks/>
                </p:cNvSpPr>
                <p:nvPr/>
              </p:nvSpPr>
              <p:spPr bwMode="auto">
                <a:xfrm>
                  <a:off x="1167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1348"/>
                <p:cNvSpPr>
                  <a:spLocks/>
                </p:cNvSpPr>
                <p:nvPr/>
              </p:nvSpPr>
              <p:spPr bwMode="auto">
                <a:xfrm>
                  <a:off x="1167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1349"/>
                <p:cNvSpPr>
                  <a:spLocks/>
                </p:cNvSpPr>
                <p:nvPr/>
              </p:nvSpPr>
              <p:spPr bwMode="auto">
                <a:xfrm>
                  <a:off x="1167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1350"/>
                <p:cNvSpPr>
                  <a:spLocks/>
                </p:cNvSpPr>
                <p:nvPr/>
              </p:nvSpPr>
              <p:spPr bwMode="auto">
                <a:xfrm>
                  <a:off x="1167" y="1976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1351"/>
                <p:cNvSpPr>
                  <a:spLocks/>
                </p:cNvSpPr>
                <p:nvPr/>
              </p:nvSpPr>
              <p:spPr bwMode="auto">
                <a:xfrm>
                  <a:off x="1169" y="1970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6 w 7"/>
                    <a:gd name="T5" fmla="*/ 3 h 4"/>
                    <a:gd name="T6" fmla="*/ 3 w 7"/>
                    <a:gd name="T7" fmla="*/ 4 h 4"/>
                    <a:gd name="T8" fmla="*/ 0 w 7"/>
                    <a:gd name="T9" fmla="*/ 2 h 4"/>
                    <a:gd name="T10" fmla="*/ 4 w 7"/>
                    <a:gd name="T11" fmla="*/ 0 h 4"/>
                    <a:gd name="T12" fmla="*/ 4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5" y="3"/>
                        <a:pt x="3" y="3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1352"/>
                <p:cNvSpPr>
                  <a:spLocks/>
                </p:cNvSpPr>
                <p:nvPr/>
              </p:nvSpPr>
              <p:spPr bwMode="auto">
                <a:xfrm>
                  <a:off x="1168" y="1972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2 h 3"/>
                    <a:gd name="T4" fmla="*/ 3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1353"/>
                <p:cNvSpPr>
                  <a:spLocks/>
                </p:cNvSpPr>
                <p:nvPr/>
              </p:nvSpPr>
              <p:spPr bwMode="auto">
                <a:xfrm>
                  <a:off x="117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1354"/>
                <p:cNvSpPr>
                  <a:spLocks/>
                </p:cNvSpPr>
                <p:nvPr/>
              </p:nvSpPr>
              <p:spPr bwMode="auto">
                <a:xfrm>
                  <a:off x="117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1355"/>
                <p:cNvSpPr>
                  <a:spLocks/>
                </p:cNvSpPr>
                <p:nvPr/>
              </p:nvSpPr>
              <p:spPr bwMode="auto">
                <a:xfrm>
                  <a:off x="117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1356"/>
                <p:cNvSpPr>
                  <a:spLocks/>
                </p:cNvSpPr>
                <p:nvPr/>
              </p:nvSpPr>
              <p:spPr bwMode="auto">
                <a:xfrm>
                  <a:off x="1174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1357"/>
                <p:cNvSpPr>
                  <a:spLocks/>
                </p:cNvSpPr>
                <p:nvPr/>
              </p:nvSpPr>
              <p:spPr bwMode="auto">
                <a:xfrm>
                  <a:off x="1174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1358"/>
                <p:cNvSpPr>
                  <a:spLocks/>
                </p:cNvSpPr>
                <p:nvPr/>
              </p:nvSpPr>
              <p:spPr bwMode="auto">
                <a:xfrm>
                  <a:off x="1167" y="1976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1359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1360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1361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1362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1363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1364"/>
                <p:cNvSpPr>
                  <a:spLocks/>
                </p:cNvSpPr>
                <p:nvPr/>
              </p:nvSpPr>
              <p:spPr bwMode="auto">
                <a:xfrm>
                  <a:off x="1175" y="1970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1365"/>
                <p:cNvSpPr>
                  <a:spLocks/>
                </p:cNvSpPr>
                <p:nvPr/>
              </p:nvSpPr>
              <p:spPr bwMode="auto">
                <a:xfrm>
                  <a:off x="1176" y="197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1366"/>
                <p:cNvSpPr>
                  <a:spLocks/>
                </p:cNvSpPr>
                <p:nvPr/>
              </p:nvSpPr>
              <p:spPr bwMode="auto">
                <a:xfrm>
                  <a:off x="1176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1367"/>
                <p:cNvSpPr>
                  <a:spLocks/>
                </p:cNvSpPr>
                <p:nvPr/>
              </p:nvSpPr>
              <p:spPr bwMode="auto">
                <a:xfrm>
                  <a:off x="1176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1368"/>
                <p:cNvSpPr>
                  <a:spLocks/>
                </p:cNvSpPr>
                <p:nvPr/>
              </p:nvSpPr>
              <p:spPr bwMode="auto">
                <a:xfrm>
                  <a:off x="1167" y="1978"/>
                  <a:ext cx="5" cy="4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8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1369"/>
                <p:cNvSpPr>
                  <a:spLocks/>
                </p:cNvSpPr>
                <p:nvPr/>
              </p:nvSpPr>
              <p:spPr bwMode="auto">
                <a:xfrm>
                  <a:off x="1167" y="1976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3 h 6"/>
                    <a:gd name="T4" fmla="*/ 5 w 5"/>
                    <a:gd name="T5" fmla="*/ 6 h 6"/>
                    <a:gd name="T6" fmla="*/ 2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1370"/>
                <p:cNvSpPr>
                  <a:spLocks/>
                </p:cNvSpPr>
                <p:nvPr/>
              </p:nvSpPr>
              <p:spPr bwMode="auto">
                <a:xfrm>
                  <a:off x="1173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1371"/>
                <p:cNvSpPr>
                  <a:spLocks/>
                </p:cNvSpPr>
                <p:nvPr/>
              </p:nvSpPr>
              <p:spPr bwMode="auto">
                <a:xfrm>
                  <a:off x="1172" y="1975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5" name="Freeform 1372"/>
                <p:cNvSpPr>
                  <a:spLocks/>
                </p:cNvSpPr>
                <p:nvPr/>
              </p:nvSpPr>
              <p:spPr bwMode="auto">
                <a:xfrm>
                  <a:off x="1168" y="1974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6" name="Freeform 1373"/>
                <p:cNvSpPr>
                  <a:spLocks/>
                </p:cNvSpPr>
                <p:nvPr/>
              </p:nvSpPr>
              <p:spPr bwMode="auto">
                <a:xfrm>
                  <a:off x="1172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7" name="Freeform 1374"/>
                <p:cNvSpPr>
                  <a:spLocks/>
                </p:cNvSpPr>
                <p:nvPr/>
              </p:nvSpPr>
              <p:spPr bwMode="auto">
                <a:xfrm>
                  <a:off x="1170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8" name="Freeform 1375"/>
                <p:cNvSpPr>
                  <a:spLocks/>
                </p:cNvSpPr>
                <p:nvPr/>
              </p:nvSpPr>
              <p:spPr bwMode="auto">
                <a:xfrm>
                  <a:off x="1168" y="1975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3 h 5"/>
                    <a:gd name="T4" fmla="*/ 6 w 6"/>
                    <a:gd name="T5" fmla="*/ 5 h 5"/>
                    <a:gd name="T6" fmla="*/ 2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9" name="Freeform 1376"/>
                <p:cNvSpPr>
                  <a:spLocks/>
                </p:cNvSpPr>
                <p:nvPr/>
              </p:nvSpPr>
              <p:spPr bwMode="auto">
                <a:xfrm>
                  <a:off x="1170" y="1978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0" name="Freeform 1377"/>
                <p:cNvSpPr>
                  <a:spLocks/>
                </p:cNvSpPr>
                <p:nvPr/>
              </p:nvSpPr>
              <p:spPr bwMode="auto">
                <a:xfrm>
                  <a:off x="1170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1" name="Freeform 1378"/>
                <p:cNvSpPr>
                  <a:spLocks/>
                </p:cNvSpPr>
                <p:nvPr/>
              </p:nvSpPr>
              <p:spPr bwMode="auto">
                <a:xfrm>
                  <a:off x="1169" y="1978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2 w 4"/>
                    <a:gd name="T7" fmla="*/ 3 h 3"/>
                    <a:gd name="T8" fmla="*/ 0 w 4"/>
                    <a:gd name="T9" fmla="*/ 0 h 3"/>
                    <a:gd name="T10" fmla="*/ 0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792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2" name="Freeform 1379"/>
                <p:cNvSpPr>
                  <a:spLocks/>
                </p:cNvSpPr>
                <p:nvPr/>
              </p:nvSpPr>
              <p:spPr bwMode="auto">
                <a:xfrm>
                  <a:off x="1167" y="1979"/>
                  <a:ext cx="9" cy="4"/>
                </a:xfrm>
                <a:custGeom>
                  <a:avLst/>
                  <a:gdLst>
                    <a:gd name="T0" fmla="*/ 7 w 9"/>
                    <a:gd name="T1" fmla="*/ 0 h 4"/>
                    <a:gd name="T2" fmla="*/ 9 w 9"/>
                    <a:gd name="T3" fmla="*/ 4 h 4"/>
                    <a:gd name="T4" fmla="*/ 3 w 9"/>
                    <a:gd name="T5" fmla="*/ 4 h 4"/>
                    <a:gd name="T6" fmla="*/ 0 w 9"/>
                    <a:gd name="T7" fmla="*/ 0 h 4"/>
                    <a:gd name="T8" fmla="*/ 7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7" y="0"/>
                      </a:moveTo>
                      <a:lnTo>
                        <a:pt x="9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1380"/>
                <p:cNvSpPr>
                  <a:spLocks/>
                </p:cNvSpPr>
                <p:nvPr/>
              </p:nvSpPr>
              <p:spPr bwMode="auto">
                <a:xfrm>
                  <a:off x="1174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1381"/>
                <p:cNvSpPr>
                  <a:spLocks/>
                </p:cNvSpPr>
                <p:nvPr/>
              </p:nvSpPr>
              <p:spPr bwMode="auto">
                <a:xfrm>
                  <a:off x="1170" y="1976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1382"/>
                <p:cNvSpPr>
                  <a:spLocks/>
                </p:cNvSpPr>
                <p:nvPr/>
              </p:nvSpPr>
              <p:spPr bwMode="auto">
                <a:xfrm>
                  <a:off x="1170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1383"/>
                <p:cNvSpPr>
                  <a:spLocks/>
                </p:cNvSpPr>
                <p:nvPr/>
              </p:nvSpPr>
              <p:spPr bwMode="auto">
                <a:xfrm>
                  <a:off x="1170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1384"/>
                <p:cNvSpPr>
                  <a:spLocks/>
                </p:cNvSpPr>
                <p:nvPr/>
              </p:nvSpPr>
              <p:spPr bwMode="auto">
                <a:xfrm>
                  <a:off x="1176" y="1970"/>
                  <a:ext cx="5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1385"/>
                <p:cNvSpPr>
                  <a:spLocks/>
                </p:cNvSpPr>
                <p:nvPr/>
              </p:nvSpPr>
              <p:spPr bwMode="auto">
                <a:xfrm>
                  <a:off x="1167" y="1982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1386"/>
                <p:cNvSpPr>
                  <a:spLocks/>
                </p:cNvSpPr>
                <p:nvPr/>
              </p:nvSpPr>
              <p:spPr bwMode="auto">
                <a:xfrm>
                  <a:off x="1167" y="198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1387"/>
                <p:cNvSpPr>
                  <a:spLocks/>
                </p:cNvSpPr>
                <p:nvPr/>
              </p:nvSpPr>
              <p:spPr bwMode="auto">
                <a:xfrm>
                  <a:off x="1167" y="1985"/>
                  <a:ext cx="5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3 w 4"/>
                    <a:gd name="T5" fmla="*/ 2 h 4"/>
                    <a:gd name="T6" fmla="*/ 4 w 4"/>
                    <a:gd name="T7" fmla="*/ 4 h 4"/>
                    <a:gd name="T8" fmla="*/ 1 w 4"/>
                    <a:gd name="T9" fmla="*/ 1 h 4"/>
                    <a:gd name="T10" fmla="*/ 0 w 4"/>
                    <a:gd name="T11" fmla="*/ 0 h 4"/>
                    <a:gd name="T12" fmla="*/ 0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1388"/>
                <p:cNvSpPr>
                  <a:spLocks/>
                </p:cNvSpPr>
                <p:nvPr/>
              </p:nvSpPr>
              <p:spPr bwMode="auto">
                <a:xfrm>
                  <a:off x="1168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1389"/>
                <p:cNvSpPr>
                  <a:spLocks/>
                </p:cNvSpPr>
                <p:nvPr/>
              </p:nvSpPr>
              <p:spPr bwMode="auto">
                <a:xfrm>
                  <a:off x="1168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3" name="Freeform 1390"/>
                <p:cNvSpPr>
                  <a:spLocks/>
                </p:cNvSpPr>
                <p:nvPr/>
              </p:nvSpPr>
              <p:spPr bwMode="auto">
                <a:xfrm>
                  <a:off x="1169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4" name="Freeform 1391"/>
                <p:cNvSpPr>
                  <a:spLocks/>
                </p:cNvSpPr>
                <p:nvPr/>
              </p:nvSpPr>
              <p:spPr bwMode="auto">
                <a:xfrm>
                  <a:off x="1169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5" name="Freeform 1392"/>
                <p:cNvSpPr>
                  <a:spLocks/>
                </p:cNvSpPr>
                <p:nvPr/>
              </p:nvSpPr>
              <p:spPr bwMode="auto">
                <a:xfrm>
                  <a:off x="1169" y="1987"/>
                  <a:ext cx="4" cy="4"/>
                </a:xfrm>
                <a:custGeom>
                  <a:avLst/>
                  <a:gdLst>
                    <a:gd name="T0" fmla="*/ 1 w 3"/>
                    <a:gd name="T1" fmla="*/ 1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6" name="Freeform 1393"/>
                <p:cNvSpPr>
                  <a:spLocks/>
                </p:cNvSpPr>
                <p:nvPr/>
              </p:nvSpPr>
              <p:spPr bwMode="auto">
                <a:xfrm>
                  <a:off x="1167" y="1979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7" name="Freeform 1394"/>
                <p:cNvSpPr>
                  <a:spLocks/>
                </p:cNvSpPr>
                <p:nvPr/>
              </p:nvSpPr>
              <p:spPr bwMode="auto">
                <a:xfrm>
                  <a:off x="1167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8" name="Freeform 1395"/>
                <p:cNvSpPr>
                  <a:spLocks/>
                </p:cNvSpPr>
                <p:nvPr/>
              </p:nvSpPr>
              <p:spPr bwMode="auto">
                <a:xfrm>
                  <a:off x="1167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9" name="Freeform 1396"/>
                <p:cNvSpPr>
                  <a:spLocks/>
                </p:cNvSpPr>
                <p:nvPr/>
              </p:nvSpPr>
              <p:spPr bwMode="auto">
                <a:xfrm>
                  <a:off x="1167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0" name="Freeform 1397"/>
                <p:cNvSpPr>
                  <a:spLocks/>
                </p:cNvSpPr>
                <p:nvPr/>
              </p:nvSpPr>
              <p:spPr bwMode="auto">
                <a:xfrm>
                  <a:off x="1167" y="198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1 h 3"/>
                    <a:gd name="T4" fmla="*/ 1 w 3"/>
                    <a:gd name="T5" fmla="*/ 1 h 3"/>
                    <a:gd name="T6" fmla="*/ 1 w 3"/>
                    <a:gd name="T7" fmla="*/ 1 h 3"/>
                    <a:gd name="T8" fmla="*/ 1 w 3"/>
                    <a:gd name="T9" fmla="*/ 1 h 3"/>
                    <a:gd name="T10" fmla="*/ 1 w 3"/>
                    <a:gd name="T11" fmla="*/ 0 h 3"/>
                    <a:gd name="T12" fmla="*/ 1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  <a:gd name="T18" fmla="*/ 3 w 3"/>
                    <a:gd name="T19" fmla="*/ 2 h 3"/>
                    <a:gd name="T20" fmla="*/ 3 w 3"/>
                    <a:gd name="T21" fmla="*/ 2 h 3"/>
                    <a:gd name="T22" fmla="*/ 3 w 3"/>
                    <a:gd name="T23" fmla="*/ 3 h 3"/>
                    <a:gd name="T24" fmla="*/ 3 w 3"/>
                    <a:gd name="T25" fmla="*/ 3 h 3"/>
                    <a:gd name="T26" fmla="*/ 3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1" name="Freeform 1398"/>
                <p:cNvSpPr>
                  <a:spLocks/>
                </p:cNvSpPr>
                <p:nvPr/>
              </p:nvSpPr>
              <p:spPr bwMode="auto">
                <a:xfrm>
                  <a:off x="1168" y="1986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2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2" name="Freeform 1399"/>
                <p:cNvSpPr>
                  <a:spLocks/>
                </p:cNvSpPr>
                <p:nvPr/>
              </p:nvSpPr>
              <p:spPr bwMode="auto">
                <a:xfrm>
                  <a:off x="1167" y="1985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2 h 6"/>
                    <a:gd name="T4" fmla="*/ 7 w 7"/>
                    <a:gd name="T5" fmla="*/ 6 h 6"/>
                    <a:gd name="T6" fmla="*/ 3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3" name="Freeform 1400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4" name="Freeform 1401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5" name="Freeform 1402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6" name="Freeform 1403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7" name="Freeform 1404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8" name="Freeform 1405"/>
                <p:cNvSpPr>
                  <a:spLocks/>
                </p:cNvSpPr>
                <p:nvPr/>
              </p:nvSpPr>
              <p:spPr bwMode="auto">
                <a:xfrm>
                  <a:off x="117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9" name="Freeform 1406"/>
                <p:cNvSpPr>
                  <a:spLocks/>
                </p:cNvSpPr>
                <p:nvPr/>
              </p:nvSpPr>
              <p:spPr bwMode="auto">
                <a:xfrm>
                  <a:off x="117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0" name="Freeform 1407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1" name="Freeform 1408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2" name="Freeform 1409"/>
                <p:cNvSpPr>
                  <a:spLocks/>
                </p:cNvSpPr>
                <p:nvPr/>
              </p:nvSpPr>
              <p:spPr bwMode="auto">
                <a:xfrm>
                  <a:off x="1183" y="1977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3" name="Freeform 1410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4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8" name="Group 1612"/>
              <p:cNvGrpSpPr>
                <a:grpSpLocks/>
              </p:cNvGrpSpPr>
              <p:nvPr/>
            </p:nvGrpSpPr>
            <p:grpSpPr bwMode="auto">
              <a:xfrm>
                <a:off x="2775909" y="2969223"/>
                <a:ext cx="80963" cy="47625"/>
                <a:chOff x="1162" y="1968"/>
                <a:chExt cx="51" cy="30"/>
              </a:xfrm>
            </p:grpSpPr>
            <p:sp>
              <p:nvSpPr>
                <p:cNvPr id="1544" name="Freeform 1412"/>
                <p:cNvSpPr>
                  <a:spLocks/>
                </p:cNvSpPr>
                <p:nvPr/>
              </p:nvSpPr>
              <p:spPr bwMode="auto">
                <a:xfrm>
                  <a:off x="1182" y="1974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3 h 6"/>
                    <a:gd name="T4" fmla="*/ 3 w 4"/>
                    <a:gd name="T5" fmla="*/ 3 h 6"/>
                    <a:gd name="T6" fmla="*/ 4 w 4"/>
                    <a:gd name="T7" fmla="*/ 6 h 6"/>
                    <a:gd name="T8" fmla="*/ 4 w 4"/>
                    <a:gd name="T9" fmla="*/ 6 h 6"/>
                    <a:gd name="T10" fmla="*/ 1 w 4"/>
                    <a:gd name="T11" fmla="*/ 3 h 6"/>
                    <a:gd name="T12" fmla="*/ 1 w 4"/>
                    <a:gd name="T13" fmla="*/ 3 h 6"/>
                    <a:gd name="T14" fmla="*/ 0 w 4"/>
                    <a:gd name="T15" fmla="*/ 0 h 6"/>
                    <a:gd name="T16" fmla="*/ 0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413"/>
                <p:cNvSpPr>
                  <a:spLocks/>
                </p:cNvSpPr>
                <p:nvPr/>
              </p:nvSpPr>
              <p:spPr bwMode="auto">
                <a:xfrm>
                  <a:off x="1183" y="197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414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415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416"/>
                <p:cNvSpPr>
                  <a:spLocks/>
                </p:cNvSpPr>
                <p:nvPr/>
              </p:nvSpPr>
              <p:spPr bwMode="auto">
                <a:xfrm>
                  <a:off x="1182" y="197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3 h 6"/>
                    <a:gd name="T4" fmla="*/ 7 w 7"/>
                    <a:gd name="T5" fmla="*/ 6 h 6"/>
                    <a:gd name="T6" fmla="*/ 3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417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4" cy="6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1 w 4"/>
                    <a:gd name="T5" fmla="*/ 2 h 5"/>
                    <a:gd name="T6" fmla="*/ 1 w 4"/>
                    <a:gd name="T7" fmla="*/ 2 h 5"/>
                    <a:gd name="T8" fmla="*/ 1 w 4"/>
                    <a:gd name="T9" fmla="*/ 2 h 5"/>
                    <a:gd name="T10" fmla="*/ 1 w 4"/>
                    <a:gd name="T11" fmla="*/ 2 h 5"/>
                    <a:gd name="T12" fmla="*/ 1 w 4"/>
                    <a:gd name="T13" fmla="*/ 1 h 5"/>
                    <a:gd name="T14" fmla="*/ 1 w 4"/>
                    <a:gd name="T15" fmla="*/ 1 h 5"/>
                    <a:gd name="T16" fmla="*/ 0 w 4"/>
                    <a:gd name="T17" fmla="*/ 0 h 5"/>
                    <a:gd name="T18" fmla="*/ 0 w 4"/>
                    <a:gd name="T19" fmla="*/ 0 h 5"/>
                    <a:gd name="T20" fmla="*/ 3 w 4"/>
                    <a:gd name="T21" fmla="*/ 3 h 5"/>
                    <a:gd name="T22" fmla="*/ 3 w 4"/>
                    <a:gd name="T23" fmla="*/ 4 h 5"/>
                    <a:gd name="T24" fmla="*/ 3 w 4"/>
                    <a:gd name="T25" fmla="*/ 4 h 5"/>
                    <a:gd name="T26" fmla="*/ 4 w 4"/>
                    <a:gd name="T27" fmla="*/ 4 h 5"/>
                    <a:gd name="T28" fmla="*/ 4 w 4"/>
                    <a:gd name="T29" fmla="*/ 4 h 5"/>
                    <a:gd name="T30" fmla="*/ 4 w 4"/>
                    <a:gd name="T31" fmla="*/ 4 h 5"/>
                    <a:gd name="T32" fmla="*/ 4 w 4"/>
                    <a:gd name="T33" fmla="*/ 4 h 5"/>
                    <a:gd name="T34" fmla="*/ 4 w 4"/>
                    <a:gd name="T35" fmla="*/ 5 h 5"/>
                    <a:gd name="T36" fmla="*/ 4 w 4"/>
                    <a:gd name="T3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418"/>
                <p:cNvSpPr>
                  <a:spLocks/>
                </p:cNvSpPr>
                <p:nvPr/>
              </p:nvSpPr>
              <p:spPr bwMode="auto">
                <a:xfrm>
                  <a:off x="1182" y="1974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6 h 6"/>
                    <a:gd name="T4" fmla="*/ 1 w 4"/>
                    <a:gd name="T5" fmla="*/ 3 h 6"/>
                    <a:gd name="T6" fmla="*/ 1 w 4"/>
                    <a:gd name="T7" fmla="*/ 3 h 6"/>
                    <a:gd name="T8" fmla="*/ 1 w 4"/>
                    <a:gd name="T9" fmla="*/ 2 h 6"/>
                    <a:gd name="T10" fmla="*/ 1 w 4"/>
                    <a:gd name="T11" fmla="*/ 2 h 6"/>
                    <a:gd name="T12" fmla="*/ 1 w 4"/>
                    <a:gd name="T13" fmla="*/ 1 h 6"/>
                    <a:gd name="T14" fmla="*/ 0 w 4"/>
                    <a:gd name="T15" fmla="*/ 1 h 6"/>
                    <a:gd name="T16" fmla="*/ 0 w 4"/>
                    <a:gd name="T17" fmla="*/ 0 h 6"/>
                    <a:gd name="T18" fmla="*/ 0 w 4"/>
                    <a:gd name="T19" fmla="*/ 0 h 6"/>
                    <a:gd name="T20" fmla="*/ 3 w 4"/>
                    <a:gd name="T21" fmla="*/ 3 h 6"/>
                    <a:gd name="T22" fmla="*/ 3 w 4"/>
                    <a:gd name="T23" fmla="*/ 3 h 6"/>
                    <a:gd name="T24" fmla="*/ 4 w 4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5"/>
                        <a:pt x="4" y="6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419"/>
                <p:cNvSpPr>
                  <a:spLocks noEditPoints="1"/>
                </p:cNvSpPr>
                <p:nvPr/>
              </p:nvSpPr>
              <p:spPr bwMode="auto">
                <a:xfrm>
                  <a:off x="1162" y="1968"/>
                  <a:ext cx="21" cy="24"/>
                </a:xfrm>
                <a:custGeom>
                  <a:avLst/>
                  <a:gdLst>
                    <a:gd name="T0" fmla="*/ 18 w 18"/>
                    <a:gd name="T1" fmla="*/ 10 h 21"/>
                    <a:gd name="T2" fmla="*/ 10 w 18"/>
                    <a:gd name="T3" fmla="*/ 10 h 21"/>
                    <a:gd name="T4" fmla="*/ 4 w 18"/>
                    <a:gd name="T5" fmla="*/ 10 h 21"/>
                    <a:gd name="T6" fmla="*/ 4 w 18"/>
                    <a:gd name="T7" fmla="*/ 13 h 21"/>
                    <a:gd name="T8" fmla="*/ 4 w 18"/>
                    <a:gd name="T9" fmla="*/ 13 h 21"/>
                    <a:gd name="T10" fmla="*/ 4 w 18"/>
                    <a:gd name="T11" fmla="*/ 15 h 21"/>
                    <a:gd name="T12" fmla="*/ 5 w 18"/>
                    <a:gd name="T13" fmla="*/ 16 h 21"/>
                    <a:gd name="T14" fmla="*/ 6 w 18"/>
                    <a:gd name="T15" fmla="*/ 17 h 21"/>
                    <a:gd name="T16" fmla="*/ 6 w 18"/>
                    <a:gd name="T17" fmla="*/ 17 h 21"/>
                    <a:gd name="T18" fmla="*/ 7 w 18"/>
                    <a:gd name="T19" fmla="*/ 18 h 21"/>
                    <a:gd name="T20" fmla="*/ 8 w 18"/>
                    <a:gd name="T21" fmla="*/ 18 h 21"/>
                    <a:gd name="T22" fmla="*/ 11 w 18"/>
                    <a:gd name="T23" fmla="*/ 19 h 21"/>
                    <a:gd name="T24" fmla="*/ 14 w 18"/>
                    <a:gd name="T25" fmla="*/ 18 h 21"/>
                    <a:gd name="T26" fmla="*/ 16 w 18"/>
                    <a:gd name="T27" fmla="*/ 16 h 21"/>
                    <a:gd name="T28" fmla="*/ 17 w 18"/>
                    <a:gd name="T29" fmla="*/ 16 h 21"/>
                    <a:gd name="T30" fmla="*/ 17 w 18"/>
                    <a:gd name="T31" fmla="*/ 18 h 21"/>
                    <a:gd name="T32" fmla="*/ 10 w 18"/>
                    <a:gd name="T33" fmla="*/ 21 h 21"/>
                    <a:gd name="T34" fmla="*/ 7 w 18"/>
                    <a:gd name="T35" fmla="*/ 20 h 21"/>
                    <a:gd name="T36" fmla="*/ 4 w 18"/>
                    <a:gd name="T37" fmla="*/ 19 h 21"/>
                    <a:gd name="T38" fmla="*/ 3 w 18"/>
                    <a:gd name="T39" fmla="*/ 18 h 21"/>
                    <a:gd name="T40" fmla="*/ 2 w 18"/>
                    <a:gd name="T41" fmla="*/ 16 h 21"/>
                    <a:gd name="T42" fmla="*/ 0 w 18"/>
                    <a:gd name="T43" fmla="*/ 11 h 21"/>
                    <a:gd name="T44" fmla="*/ 1 w 18"/>
                    <a:gd name="T45" fmla="*/ 7 h 21"/>
                    <a:gd name="T46" fmla="*/ 3 w 18"/>
                    <a:gd name="T47" fmla="*/ 3 h 21"/>
                    <a:gd name="T48" fmla="*/ 10 w 18"/>
                    <a:gd name="T49" fmla="*/ 0 h 21"/>
                    <a:gd name="T50" fmla="*/ 16 w 18"/>
                    <a:gd name="T51" fmla="*/ 3 h 21"/>
                    <a:gd name="T52" fmla="*/ 16 w 18"/>
                    <a:gd name="T53" fmla="*/ 3 h 21"/>
                    <a:gd name="T54" fmla="*/ 16 w 18"/>
                    <a:gd name="T55" fmla="*/ 3 h 21"/>
                    <a:gd name="T56" fmla="*/ 17 w 18"/>
                    <a:gd name="T57" fmla="*/ 5 h 21"/>
                    <a:gd name="T58" fmla="*/ 18 w 18"/>
                    <a:gd name="T59" fmla="*/ 8 h 21"/>
                    <a:gd name="T60" fmla="*/ 18 w 18"/>
                    <a:gd name="T61" fmla="*/ 9 h 21"/>
                    <a:gd name="T62" fmla="*/ 18 w 18"/>
                    <a:gd name="T63" fmla="*/ 10 h 21"/>
                    <a:gd name="T64" fmla="*/ 7 w 18"/>
                    <a:gd name="T65" fmla="*/ 9 h 21"/>
                    <a:gd name="T66" fmla="*/ 9 w 18"/>
                    <a:gd name="T67" fmla="*/ 9 h 21"/>
                    <a:gd name="T68" fmla="*/ 12 w 18"/>
                    <a:gd name="T69" fmla="*/ 9 h 21"/>
                    <a:gd name="T70" fmla="*/ 15 w 18"/>
                    <a:gd name="T71" fmla="*/ 9 h 21"/>
                    <a:gd name="T72" fmla="*/ 14 w 18"/>
                    <a:gd name="T73" fmla="*/ 5 h 21"/>
                    <a:gd name="T74" fmla="*/ 12 w 18"/>
                    <a:gd name="T75" fmla="*/ 2 h 21"/>
                    <a:gd name="T76" fmla="*/ 12 w 18"/>
                    <a:gd name="T77" fmla="*/ 2 h 21"/>
                    <a:gd name="T78" fmla="*/ 12 w 18"/>
                    <a:gd name="T79" fmla="*/ 2 h 21"/>
                    <a:gd name="T80" fmla="*/ 12 w 18"/>
                    <a:gd name="T81" fmla="*/ 2 h 21"/>
                    <a:gd name="T82" fmla="*/ 11 w 18"/>
                    <a:gd name="T83" fmla="*/ 2 h 21"/>
                    <a:gd name="T84" fmla="*/ 11 w 18"/>
                    <a:gd name="T85" fmla="*/ 2 h 21"/>
                    <a:gd name="T86" fmla="*/ 11 w 18"/>
                    <a:gd name="T87" fmla="*/ 2 h 21"/>
                    <a:gd name="T88" fmla="*/ 11 w 18"/>
                    <a:gd name="T89" fmla="*/ 2 h 21"/>
                    <a:gd name="T90" fmla="*/ 11 w 18"/>
                    <a:gd name="T91" fmla="*/ 2 h 21"/>
                    <a:gd name="T92" fmla="*/ 11 w 18"/>
                    <a:gd name="T93" fmla="*/ 2 h 21"/>
                    <a:gd name="T94" fmla="*/ 10 w 18"/>
                    <a:gd name="T95" fmla="*/ 2 h 21"/>
                    <a:gd name="T96" fmla="*/ 10 w 18"/>
                    <a:gd name="T97" fmla="*/ 2 h 21"/>
                    <a:gd name="T98" fmla="*/ 10 w 18"/>
                    <a:gd name="T99" fmla="*/ 2 h 21"/>
                    <a:gd name="T100" fmla="*/ 10 w 18"/>
                    <a:gd name="T101" fmla="*/ 2 h 21"/>
                    <a:gd name="T102" fmla="*/ 10 w 18"/>
                    <a:gd name="T103" fmla="*/ 2 h 21"/>
                    <a:gd name="T104" fmla="*/ 10 w 18"/>
                    <a:gd name="T105" fmla="*/ 2 h 21"/>
                    <a:gd name="T106" fmla="*/ 6 w 18"/>
                    <a:gd name="T107" fmla="*/ 4 h 21"/>
                    <a:gd name="T108" fmla="*/ 4 w 18"/>
                    <a:gd name="T109" fmla="*/ 9 h 21"/>
                    <a:gd name="T110" fmla="*/ 6 w 18"/>
                    <a:gd name="T111" fmla="*/ 9 h 21"/>
                    <a:gd name="T112" fmla="*/ 6 w 18"/>
                    <a:gd name="T113" fmla="*/ 9 h 21"/>
                    <a:gd name="T114" fmla="*/ 7 w 18"/>
                    <a:gd name="T115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8" h="21">
                      <a:moveTo>
                        <a:pt x="18" y="1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7" y="18"/>
                      </a:cubicBezTo>
                      <a:cubicBezTo>
                        <a:pt x="7" y="18"/>
                        <a:pt x="7" y="18"/>
                        <a:pt x="8" y="18"/>
                      </a:cubicBezTo>
                      <a:cubicBezTo>
                        <a:pt x="8" y="19"/>
                        <a:pt x="9" y="19"/>
                        <a:pt x="11" y="19"/>
                      </a:cubicBezTo>
                      <a:cubicBezTo>
                        <a:pt x="12" y="19"/>
                        <a:pt x="13" y="19"/>
                        <a:pt x="14" y="18"/>
                      </a:cubicBezTo>
                      <a:cubicBezTo>
                        <a:pt x="15" y="18"/>
                        <a:pt x="16" y="17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4" y="20"/>
                        <a:pt x="12" y="21"/>
                        <a:pt x="10" y="21"/>
                      </a:cubicBezTo>
                      <a:cubicBezTo>
                        <a:pt x="9" y="21"/>
                        <a:pt x="8" y="20"/>
                        <a:pt x="7" y="20"/>
                      </a:cubicBezTo>
                      <a:cubicBezTo>
                        <a:pt x="6" y="20"/>
                        <a:pt x="5" y="19"/>
                        <a:pt x="4" y="19"/>
                      </a:cubicBezTo>
                      <a:cubicBezTo>
                        <a:pt x="4" y="19"/>
                        <a:pt x="3" y="18"/>
                        <a:pt x="3" y="18"/>
                      </a:cubicBezTo>
                      <a:cubicBezTo>
                        <a:pt x="3" y="18"/>
                        <a:pt x="2" y="17"/>
                        <a:pt x="2" y="16"/>
                      </a:cubicBezTo>
                      <a:cubicBezTo>
                        <a:pt x="1" y="15"/>
                        <a:pt x="0" y="13"/>
                        <a:pt x="0" y="11"/>
                      </a:cubicBezTo>
                      <a:cubicBezTo>
                        <a:pt x="0" y="9"/>
                        <a:pt x="1" y="8"/>
                        <a:pt x="1" y="7"/>
                      </a:cubicBezTo>
                      <a:cubicBezTo>
                        <a:pt x="1" y="5"/>
                        <a:pt x="2" y="4"/>
                        <a:pt x="3" y="3"/>
                      </a:cubicBezTo>
                      <a:cubicBezTo>
                        <a:pt x="5" y="1"/>
                        <a:pt x="7" y="0"/>
                        <a:pt x="10" y="0"/>
                      </a:cubicBezTo>
                      <a:cubicBezTo>
                        <a:pt x="12" y="0"/>
                        <a:pt x="14" y="1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5"/>
                        <a:pt x="17" y="5"/>
                      </a:cubicBezTo>
                      <a:cubicBezTo>
                        <a:pt x="18" y="6"/>
                        <a:pt x="18" y="7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7" y="9"/>
                      </a:move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10" y="9"/>
                        <a:pt x="11" y="9"/>
                        <a:pt x="12" y="9"/>
                      </a:cubicBezTo>
                      <a:cubicBezTo>
                        <a:pt x="13" y="9"/>
                        <a:pt x="14" y="9"/>
                        <a:pt x="15" y="9"/>
                      </a:cubicBezTo>
                      <a:cubicBezTo>
                        <a:pt x="15" y="7"/>
                        <a:pt x="14" y="6"/>
                        <a:pt x="14" y="5"/>
                      </a:cubicBezTo>
                      <a:cubicBezTo>
                        <a:pt x="14" y="4"/>
                        <a:pt x="13" y="3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2"/>
                        <a:pt x="7" y="2"/>
                        <a:pt x="6" y="4"/>
                      </a:cubicBezTo>
                      <a:cubicBezTo>
                        <a:pt x="5" y="5"/>
                        <a:pt x="4" y="7"/>
                        <a:pt x="4" y="9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420"/>
                <p:cNvSpPr>
                  <a:spLocks/>
                </p:cNvSpPr>
                <p:nvPr/>
              </p:nvSpPr>
              <p:spPr bwMode="auto">
                <a:xfrm>
                  <a:off x="1167" y="197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0 h 2"/>
                    <a:gd name="T12" fmla="*/ 0 w 2"/>
                    <a:gd name="T13" fmla="*/ 0 h 2"/>
                    <a:gd name="T14" fmla="*/ 0 w 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421"/>
                <p:cNvSpPr>
                  <a:spLocks/>
                </p:cNvSpPr>
                <p:nvPr/>
              </p:nvSpPr>
              <p:spPr bwMode="auto">
                <a:xfrm>
                  <a:off x="1168" y="1972"/>
                  <a:ext cx="5" cy="4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2 h 3"/>
                    <a:gd name="T4" fmla="*/ 3 w 4"/>
                    <a:gd name="T5" fmla="*/ 3 h 3"/>
                    <a:gd name="T6" fmla="*/ 3 w 4"/>
                    <a:gd name="T7" fmla="*/ 3 h 3"/>
                    <a:gd name="T8" fmla="*/ 3 w 4"/>
                    <a:gd name="T9" fmla="*/ 3 h 3"/>
                    <a:gd name="T10" fmla="*/ 0 w 4"/>
                    <a:gd name="T11" fmla="*/ 1 h 3"/>
                    <a:gd name="T12" fmla="*/ 1 w 4"/>
                    <a:gd name="T13" fmla="*/ 0 h 3"/>
                    <a:gd name="T14" fmla="*/ 1 w 4"/>
                    <a:gd name="T15" fmla="*/ 0 h 3"/>
                    <a:gd name="T16" fmla="*/ 4 w 4"/>
                    <a:gd name="T1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1422"/>
                <p:cNvSpPr>
                  <a:spLocks/>
                </p:cNvSpPr>
                <p:nvPr/>
              </p:nvSpPr>
              <p:spPr bwMode="auto">
                <a:xfrm>
                  <a:off x="1168" y="1974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3 w 3"/>
                    <a:gd name="T5" fmla="*/ 2 h 4"/>
                    <a:gd name="T6" fmla="*/ 2 w 3"/>
                    <a:gd name="T7" fmla="*/ 3 h 4"/>
                    <a:gd name="T8" fmla="*/ 2 w 3"/>
                    <a:gd name="T9" fmla="*/ 3 h 4"/>
                    <a:gd name="T10" fmla="*/ 2 w 3"/>
                    <a:gd name="T11" fmla="*/ 3 h 4"/>
                    <a:gd name="T12" fmla="*/ 2 w 3"/>
                    <a:gd name="T13" fmla="*/ 4 h 4"/>
                    <a:gd name="T14" fmla="*/ 0 w 3"/>
                    <a:gd name="T15" fmla="*/ 1 h 4"/>
                    <a:gd name="T16" fmla="*/ 0 w 3"/>
                    <a:gd name="T17" fmla="*/ 0 h 4"/>
                    <a:gd name="T18" fmla="*/ 0 w 3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423"/>
                <p:cNvSpPr>
                  <a:spLocks/>
                </p:cNvSpPr>
                <p:nvPr/>
              </p:nvSpPr>
              <p:spPr bwMode="auto">
                <a:xfrm>
                  <a:off x="1167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1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2 w 3"/>
                    <a:gd name="T9" fmla="*/ 3 h 3"/>
                    <a:gd name="T10" fmla="*/ 2 w 3"/>
                    <a:gd name="T11" fmla="*/ 3 h 3"/>
                    <a:gd name="T12" fmla="*/ 0 w 3"/>
                    <a:gd name="T13" fmla="*/ 1 h 3"/>
                    <a:gd name="T14" fmla="*/ 0 w 3"/>
                    <a:gd name="T15" fmla="*/ 1 h 3"/>
                    <a:gd name="T16" fmla="*/ 0 w 3"/>
                    <a:gd name="T17" fmla="*/ 1 h 3"/>
                    <a:gd name="T18" fmla="*/ 0 w 3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424"/>
                <p:cNvSpPr>
                  <a:spLocks/>
                </p:cNvSpPr>
                <p:nvPr/>
              </p:nvSpPr>
              <p:spPr bwMode="auto">
                <a:xfrm>
                  <a:off x="1167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425"/>
                <p:cNvSpPr>
                  <a:spLocks/>
                </p:cNvSpPr>
                <p:nvPr/>
              </p:nvSpPr>
              <p:spPr bwMode="auto">
                <a:xfrm>
                  <a:off x="1169" y="1983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1426"/>
                <p:cNvSpPr>
                  <a:spLocks/>
                </p:cNvSpPr>
                <p:nvPr/>
              </p:nvSpPr>
              <p:spPr bwMode="auto">
                <a:xfrm>
                  <a:off x="1169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1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1427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1428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1429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1430"/>
                <p:cNvSpPr>
                  <a:spLocks/>
                </p:cNvSpPr>
                <p:nvPr/>
              </p:nvSpPr>
              <p:spPr bwMode="auto">
                <a:xfrm>
                  <a:off x="1167" y="1979"/>
                  <a:ext cx="3" cy="6"/>
                </a:xfrm>
                <a:custGeom>
                  <a:avLst/>
                  <a:gdLst>
                    <a:gd name="T0" fmla="*/ 0 w 3"/>
                    <a:gd name="T1" fmla="*/ 2 h 5"/>
                    <a:gd name="T2" fmla="*/ 0 w 3"/>
                    <a:gd name="T3" fmla="*/ 2 h 5"/>
                    <a:gd name="T4" fmla="*/ 0 w 3"/>
                    <a:gd name="T5" fmla="*/ 0 h 5"/>
                    <a:gd name="T6" fmla="*/ 2 w 3"/>
                    <a:gd name="T7" fmla="*/ 3 h 5"/>
                    <a:gd name="T8" fmla="*/ 2 w 3"/>
                    <a:gd name="T9" fmla="*/ 4 h 5"/>
                    <a:gd name="T10" fmla="*/ 2 w 3"/>
                    <a:gd name="T11" fmla="*/ 4 h 5"/>
                    <a:gd name="T12" fmla="*/ 3 w 3"/>
                    <a:gd name="T13" fmla="*/ 5 h 5"/>
                    <a:gd name="T14" fmla="*/ 3 w 3"/>
                    <a:gd name="T15" fmla="*/ 5 h 5"/>
                    <a:gd name="T16" fmla="*/ 0 w 3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1431"/>
                <p:cNvSpPr>
                  <a:spLocks/>
                </p:cNvSpPr>
                <p:nvPr/>
              </p:nvSpPr>
              <p:spPr bwMode="auto">
                <a:xfrm>
                  <a:off x="1166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1432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1433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1434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1435"/>
                <p:cNvSpPr>
                  <a:spLocks/>
                </p:cNvSpPr>
                <p:nvPr/>
              </p:nvSpPr>
              <p:spPr bwMode="auto">
                <a:xfrm>
                  <a:off x="1170" y="1985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1436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1437"/>
                <p:cNvSpPr>
                  <a:spLocks/>
                </p:cNvSpPr>
                <p:nvPr/>
              </p:nvSpPr>
              <p:spPr bwMode="auto">
                <a:xfrm>
                  <a:off x="1166" y="1988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1438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1439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1440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1441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1442"/>
                <p:cNvSpPr>
                  <a:spLocks/>
                </p:cNvSpPr>
                <p:nvPr/>
              </p:nvSpPr>
              <p:spPr bwMode="auto">
                <a:xfrm>
                  <a:off x="1170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1443"/>
                <p:cNvSpPr>
                  <a:spLocks/>
                </p:cNvSpPr>
                <p:nvPr/>
              </p:nvSpPr>
              <p:spPr bwMode="auto">
                <a:xfrm>
                  <a:off x="1170" y="1987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1444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2 w 5"/>
                    <a:gd name="T3" fmla="*/ 3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1445"/>
                <p:cNvSpPr>
                  <a:spLocks/>
                </p:cNvSpPr>
                <p:nvPr/>
              </p:nvSpPr>
              <p:spPr bwMode="auto">
                <a:xfrm>
                  <a:off x="1168" y="1986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1446"/>
                <p:cNvSpPr>
                  <a:spLocks/>
                </p:cNvSpPr>
                <p:nvPr/>
              </p:nvSpPr>
              <p:spPr bwMode="auto">
                <a:xfrm>
                  <a:off x="1167" y="1982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0 w 3"/>
                    <a:gd name="T3" fmla="*/ 3 h 5"/>
                    <a:gd name="T4" fmla="*/ 0 w 3"/>
                    <a:gd name="T5" fmla="*/ 2 h 5"/>
                    <a:gd name="T6" fmla="*/ 0 w 3"/>
                    <a:gd name="T7" fmla="*/ 2 h 5"/>
                    <a:gd name="T8" fmla="*/ 0 w 3"/>
                    <a:gd name="T9" fmla="*/ 2 h 5"/>
                    <a:gd name="T10" fmla="*/ 0 w 3"/>
                    <a:gd name="T11" fmla="*/ 2 h 5"/>
                    <a:gd name="T12" fmla="*/ 0 w 3"/>
                    <a:gd name="T13" fmla="*/ 1 h 5"/>
                    <a:gd name="T14" fmla="*/ 0 w 3"/>
                    <a:gd name="T15" fmla="*/ 1 h 5"/>
                    <a:gd name="T16" fmla="*/ 0 w 3"/>
                    <a:gd name="T17" fmla="*/ 1 h 5"/>
                    <a:gd name="T18" fmla="*/ 0 w 3"/>
                    <a:gd name="T19" fmla="*/ 1 h 5"/>
                    <a:gd name="T20" fmla="*/ 0 w 3"/>
                    <a:gd name="T21" fmla="*/ 1 h 5"/>
                    <a:gd name="T22" fmla="*/ 0 w 3"/>
                    <a:gd name="T23" fmla="*/ 0 h 5"/>
                    <a:gd name="T24" fmla="*/ 0 w 3"/>
                    <a:gd name="T25" fmla="*/ 0 h 5"/>
                    <a:gd name="T26" fmla="*/ 3 w 3"/>
                    <a:gd name="T27" fmla="*/ 3 h 5"/>
                    <a:gd name="T28" fmla="*/ 3 w 3"/>
                    <a:gd name="T29" fmla="*/ 3 h 5"/>
                    <a:gd name="T30" fmla="*/ 3 w 3"/>
                    <a:gd name="T31" fmla="*/ 3 h 5"/>
                    <a:gd name="T32" fmla="*/ 3 w 3"/>
                    <a:gd name="T33" fmla="*/ 3 h 5"/>
                    <a:gd name="T34" fmla="*/ 3 w 3"/>
                    <a:gd name="T35" fmla="*/ 3 h 5"/>
                    <a:gd name="T36" fmla="*/ 3 w 3"/>
                    <a:gd name="T37" fmla="*/ 4 h 5"/>
                    <a:gd name="T38" fmla="*/ 3 w 3"/>
                    <a:gd name="T39" fmla="*/ 4 h 5"/>
                    <a:gd name="T40" fmla="*/ 3 w 3"/>
                    <a:gd name="T41" fmla="*/ 4 h 5"/>
                    <a:gd name="T42" fmla="*/ 3 w 3"/>
                    <a:gd name="T43" fmla="*/ 4 h 5"/>
                    <a:gd name="T44" fmla="*/ 3 w 3"/>
                    <a:gd name="T45" fmla="*/ 4 h 5"/>
                    <a:gd name="T46" fmla="*/ 3 w 3"/>
                    <a:gd name="T47" fmla="*/ 4 h 5"/>
                    <a:gd name="T48" fmla="*/ 3 w 3"/>
                    <a:gd name="T49" fmla="*/ 5 h 5"/>
                    <a:gd name="T50" fmla="*/ 3 w 3"/>
                    <a:gd name="T51" fmla="*/ 5 h 5"/>
                    <a:gd name="T52" fmla="*/ 3 w 3"/>
                    <a:gd name="T53" fmla="*/ 5 h 5"/>
                    <a:gd name="T54" fmla="*/ 3 w 3"/>
                    <a:gd name="T5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1447"/>
                <p:cNvSpPr>
                  <a:spLocks/>
                </p:cNvSpPr>
                <p:nvPr/>
              </p:nvSpPr>
              <p:spPr bwMode="auto">
                <a:xfrm>
                  <a:off x="1183" y="1974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3 w 5"/>
                    <a:gd name="T3" fmla="*/ 3 h 4"/>
                    <a:gd name="T4" fmla="*/ 5 w 5"/>
                    <a:gd name="T5" fmla="*/ 4 h 4"/>
                    <a:gd name="T6" fmla="*/ 1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0" name="Freeform 1448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1" name="Freeform 1449"/>
                <p:cNvSpPr>
                  <a:spLocks/>
                </p:cNvSpPr>
                <p:nvPr/>
              </p:nvSpPr>
              <p:spPr bwMode="auto">
                <a:xfrm>
                  <a:off x="1184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2" name="Freeform 1450"/>
                <p:cNvSpPr>
                  <a:spLocks/>
                </p:cNvSpPr>
                <p:nvPr/>
              </p:nvSpPr>
              <p:spPr bwMode="auto">
                <a:xfrm>
                  <a:off x="1184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1451"/>
                <p:cNvSpPr>
                  <a:spLocks/>
                </p:cNvSpPr>
                <p:nvPr/>
              </p:nvSpPr>
              <p:spPr bwMode="auto">
                <a:xfrm>
                  <a:off x="1184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1452"/>
                <p:cNvSpPr>
                  <a:spLocks/>
                </p:cNvSpPr>
                <p:nvPr/>
              </p:nvSpPr>
              <p:spPr bwMode="auto">
                <a:xfrm>
                  <a:off x="1184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1453"/>
                <p:cNvSpPr>
                  <a:spLocks/>
                </p:cNvSpPr>
                <p:nvPr/>
              </p:nvSpPr>
              <p:spPr bwMode="auto">
                <a:xfrm>
                  <a:off x="1184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1454"/>
                <p:cNvSpPr>
                  <a:spLocks/>
                </p:cNvSpPr>
                <p:nvPr/>
              </p:nvSpPr>
              <p:spPr bwMode="auto">
                <a:xfrm>
                  <a:off x="1181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2 w 3"/>
                    <a:gd name="T7" fmla="*/ 2 h 3"/>
                    <a:gd name="T8" fmla="*/ 3 w 3"/>
                    <a:gd name="T9" fmla="*/ 3 h 3"/>
                    <a:gd name="T10" fmla="*/ 3 w 3"/>
                    <a:gd name="T11" fmla="*/ 3 h 3"/>
                    <a:gd name="T12" fmla="*/ 0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  <a:gd name="T18" fmla="*/ 0 w 3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1455"/>
                <p:cNvSpPr>
                  <a:spLocks/>
                </p:cNvSpPr>
                <p:nvPr/>
              </p:nvSpPr>
              <p:spPr bwMode="auto">
                <a:xfrm>
                  <a:off x="1169" y="1983"/>
                  <a:ext cx="11" cy="3"/>
                </a:xfrm>
                <a:custGeom>
                  <a:avLst/>
                  <a:gdLst>
                    <a:gd name="T0" fmla="*/ 7 w 11"/>
                    <a:gd name="T1" fmla="*/ 0 h 3"/>
                    <a:gd name="T2" fmla="*/ 11 w 11"/>
                    <a:gd name="T3" fmla="*/ 3 h 3"/>
                    <a:gd name="T4" fmla="*/ 4 w 11"/>
                    <a:gd name="T5" fmla="*/ 3 h 3"/>
                    <a:gd name="T6" fmla="*/ 0 w 11"/>
                    <a:gd name="T7" fmla="*/ 0 h 3"/>
                    <a:gd name="T8" fmla="*/ 7 w 1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">
                      <a:moveTo>
                        <a:pt x="7" y="0"/>
                      </a:moveTo>
                      <a:lnTo>
                        <a:pt x="11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1456"/>
                <p:cNvSpPr>
                  <a:spLocks/>
                </p:cNvSpPr>
                <p:nvPr/>
              </p:nvSpPr>
              <p:spPr bwMode="auto">
                <a:xfrm>
                  <a:off x="1167" y="1979"/>
                  <a:ext cx="9" cy="4"/>
                </a:xfrm>
                <a:custGeom>
                  <a:avLst/>
                  <a:gdLst>
                    <a:gd name="T0" fmla="*/ 7 w 9"/>
                    <a:gd name="T1" fmla="*/ 0 h 4"/>
                    <a:gd name="T2" fmla="*/ 9 w 9"/>
                    <a:gd name="T3" fmla="*/ 4 h 4"/>
                    <a:gd name="T4" fmla="*/ 2 w 9"/>
                    <a:gd name="T5" fmla="*/ 4 h 4"/>
                    <a:gd name="T6" fmla="*/ 0 w 9"/>
                    <a:gd name="T7" fmla="*/ 0 h 4"/>
                    <a:gd name="T8" fmla="*/ 7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7" y="0"/>
                      </a:moveTo>
                      <a:lnTo>
                        <a:pt x="9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1457"/>
                <p:cNvSpPr>
                  <a:spLocks/>
                </p:cNvSpPr>
                <p:nvPr/>
              </p:nvSpPr>
              <p:spPr bwMode="auto">
                <a:xfrm>
                  <a:off x="1184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1458"/>
                <p:cNvSpPr>
                  <a:spLocks/>
                </p:cNvSpPr>
                <p:nvPr/>
              </p:nvSpPr>
              <p:spPr bwMode="auto">
                <a:xfrm>
                  <a:off x="1184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1459"/>
                <p:cNvSpPr>
                  <a:spLocks/>
                </p:cNvSpPr>
                <p:nvPr/>
              </p:nvSpPr>
              <p:spPr bwMode="auto">
                <a:xfrm>
                  <a:off x="1185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1460"/>
                <p:cNvSpPr>
                  <a:spLocks/>
                </p:cNvSpPr>
                <p:nvPr/>
              </p:nvSpPr>
              <p:spPr bwMode="auto">
                <a:xfrm>
                  <a:off x="1185" y="1976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1461"/>
                <p:cNvSpPr>
                  <a:spLocks/>
                </p:cNvSpPr>
                <p:nvPr/>
              </p:nvSpPr>
              <p:spPr bwMode="auto">
                <a:xfrm>
                  <a:off x="1185" y="1976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1462"/>
                <p:cNvSpPr>
                  <a:spLocks/>
                </p:cNvSpPr>
                <p:nvPr/>
              </p:nvSpPr>
              <p:spPr bwMode="auto">
                <a:xfrm>
                  <a:off x="1167" y="1990"/>
                  <a:ext cx="7" cy="4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3 w 6"/>
                    <a:gd name="T5" fmla="*/ 3 h 4"/>
                    <a:gd name="T6" fmla="*/ 0 w 6"/>
                    <a:gd name="T7" fmla="*/ 0 h 4"/>
                    <a:gd name="T8" fmla="*/ 3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1463"/>
                <p:cNvSpPr>
                  <a:spLocks/>
                </p:cNvSpPr>
                <p:nvPr/>
              </p:nvSpPr>
              <p:spPr bwMode="auto">
                <a:xfrm>
                  <a:off x="1185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1464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1465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1 w 3"/>
                    <a:gd name="T7" fmla="*/ 3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1466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1467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1468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1469"/>
                <p:cNvSpPr>
                  <a:spLocks/>
                </p:cNvSpPr>
                <p:nvPr/>
              </p:nvSpPr>
              <p:spPr bwMode="auto">
                <a:xfrm>
                  <a:off x="1185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1470"/>
                <p:cNvSpPr>
                  <a:spLocks/>
                </p:cNvSpPr>
                <p:nvPr/>
              </p:nvSpPr>
              <p:spPr bwMode="auto">
                <a:xfrm>
                  <a:off x="1174" y="1979"/>
                  <a:ext cx="12" cy="4"/>
                </a:xfrm>
                <a:custGeom>
                  <a:avLst/>
                  <a:gdLst>
                    <a:gd name="T0" fmla="*/ 9 w 12"/>
                    <a:gd name="T1" fmla="*/ 0 h 4"/>
                    <a:gd name="T2" fmla="*/ 12 w 12"/>
                    <a:gd name="T3" fmla="*/ 4 h 4"/>
                    <a:gd name="T4" fmla="*/ 2 w 12"/>
                    <a:gd name="T5" fmla="*/ 4 h 4"/>
                    <a:gd name="T6" fmla="*/ 0 w 12"/>
                    <a:gd name="T7" fmla="*/ 0 h 4"/>
                    <a:gd name="T8" fmla="*/ 9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9" y="0"/>
                      </a:moveTo>
                      <a:lnTo>
                        <a:pt x="1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1471"/>
                <p:cNvSpPr>
                  <a:spLocks/>
                </p:cNvSpPr>
                <p:nvPr/>
              </p:nvSpPr>
              <p:spPr bwMode="auto">
                <a:xfrm>
                  <a:off x="1183" y="1978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1472"/>
                <p:cNvSpPr>
                  <a:spLocks/>
                </p:cNvSpPr>
                <p:nvPr/>
              </p:nvSpPr>
              <p:spPr bwMode="auto">
                <a:xfrm>
                  <a:off x="1169" y="1992"/>
                  <a:ext cx="4" cy="3"/>
                </a:xfrm>
                <a:custGeom>
                  <a:avLst/>
                  <a:gdLst>
                    <a:gd name="T0" fmla="*/ 1 w 4"/>
                    <a:gd name="T1" fmla="*/ 1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1473"/>
                <p:cNvSpPr>
                  <a:spLocks/>
                </p:cNvSpPr>
                <p:nvPr/>
              </p:nvSpPr>
              <p:spPr bwMode="auto">
                <a:xfrm>
                  <a:off x="1186" y="1980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1474"/>
                <p:cNvSpPr>
                  <a:spLocks/>
                </p:cNvSpPr>
                <p:nvPr/>
              </p:nvSpPr>
              <p:spPr bwMode="auto">
                <a:xfrm>
                  <a:off x="1186" y="1980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1475"/>
                <p:cNvSpPr>
                  <a:spLocks/>
                </p:cNvSpPr>
                <p:nvPr/>
              </p:nvSpPr>
              <p:spPr bwMode="auto">
                <a:xfrm>
                  <a:off x="1186" y="1980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1476"/>
                <p:cNvSpPr>
                  <a:spLocks/>
                </p:cNvSpPr>
                <p:nvPr/>
              </p:nvSpPr>
              <p:spPr bwMode="auto">
                <a:xfrm>
                  <a:off x="1183" y="1978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4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1477"/>
                <p:cNvSpPr>
                  <a:spLocks/>
                </p:cNvSpPr>
                <p:nvPr/>
              </p:nvSpPr>
              <p:spPr bwMode="auto">
                <a:xfrm>
                  <a:off x="1183" y="1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1478"/>
                <p:cNvSpPr>
                  <a:spLocks/>
                </p:cNvSpPr>
                <p:nvPr/>
              </p:nvSpPr>
              <p:spPr bwMode="auto">
                <a:xfrm>
                  <a:off x="1170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3 h 7"/>
                    <a:gd name="T4" fmla="*/ 6 w 6"/>
                    <a:gd name="T5" fmla="*/ 7 h 7"/>
                    <a:gd name="T6" fmla="*/ 4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1479"/>
                <p:cNvSpPr>
                  <a:spLocks/>
                </p:cNvSpPr>
                <p:nvPr/>
              </p:nvSpPr>
              <p:spPr bwMode="auto">
                <a:xfrm>
                  <a:off x="1170" y="1993"/>
                  <a:ext cx="6" cy="5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2 w 5"/>
                    <a:gd name="T5" fmla="*/ 2 h 4"/>
                    <a:gd name="T6" fmla="*/ 0 w 5"/>
                    <a:gd name="T7" fmla="*/ 0 h 4"/>
                    <a:gd name="T8" fmla="*/ 3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3" y="3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1480"/>
                <p:cNvSpPr>
                  <a:spLocks/>
                </p:cNvSpPr>
                <p:nvPr/>
              </p:nvSpPr>
              <p:spPr bwMode="auto">
                <a:xfrm>
                  <a:off x="1166" y="1988"/>
                  <a:ext cx="8" cy="6"/>
                </a:xfrm>
                <a:custGeom>
                  <a:avLst/>
                  <a:gdLst>
                    <a:gd name="T0" fmla="*/ 4 w 7"/>
                    <a:gd name="T1" fmla="*/ 2 h 5"/>
                    <a:gd name="T2" fmla="*/ 7 w 7"/>
                    <a:gd name="T3" fmla="*/ 5 h 5"/>
                    <a:gd name="T4" fmla="*/ 4 w 7"/>
                    <a:gd name="T5" fmla="*/ 4 h 5"/>
                    <a:gd name="T6" fmla="*/ 3 w 7"/>
                    <a:gd name="T7" fmla="*/ 3 h 5"/>
                    <a:gd name="T8" fmla="*/ 1 w 7"/>
                    <a:gd name="T9" fmla="*/ 1 h 5"/>
                    <a:gd name="T10" fmla="*/ 1 w 7"/>
                    <a:gd name="T11" fmla="*/ 1 h 5"/>
                    <a:gd name="T12" fmla="*/ 0 w 7"/>
                    <a:gd name="T13" fmla="*/ 0 h 5"/>
                    <a:gd name="T14" fmla="*/ 1 w 7"/>
                    <a:gd name="T15" fmla="*/ 1 h 5"/>
                    <a:gd name="T16" fmla="*/ 4 w 7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5">
                      <a:moveTo>
                        <a:pt x="4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5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1481"/>
                <p:cNvSpPr>
                  <a:spLocks/>
                </p:cNvSpPr>
                <p:nvPr/>
              </p:nvSpPr>
              <p:spPr bwMode="auto">
                <a:xfrm>
                  <a:off x="1183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1482"/>
                <p:cNvSpPr>
                  <a:spLocks/>
                </p:cNvSpPr>
                <p:nvPr/>
              </p:nvSpPr>
              <p:spPr bwMode="auto">
                <a:xfrm>
                  <a:off x="1174" y="1979"/>
                  <a:ext cx="12" cy="4"/>
                </a:xfrm>
                <a:custGeom>
                  <a:avLst/>
                  <a:gdLst>
                    <a:gd name="T0" fmla="*/ 0 w 12"/>
                    <a:gd name="T1" fmla="*/ 0 h 4"/>
                    <a:gd name="T2" fmla="*/ 9 w 12"/>
                    <a:gd name="T3" fmla="*/ 0 h 4"/>
                    <a:gd name="T4" fmla="*/ 12 w 12"/>
                    <a:gd name="T5" fmla="*/ 4 h 4"/>
                    <a:gd name="T6" fmla="*/ 2 w 12"/>
                    <a:gd name="T7" fmla="*/ 4 h 4"/>
                    <a:gd name="T8" fmla="*/ 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1483"/>
                <p:cNvSpPr>
                  <a:spLocks/>
                </p:cNvSpPr>
                <p:nvPr/>
              </p:nvSpPr>
              <p:spPr bwMode="auto">
                <a:xfrm>
                  <a:off x="1186" y="198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1484"/>
                <p:cNvSpPr>
                  <a:spLocks/>
                </p:cNvSpPr>
                <p:nvPr/>
              </p:nvSpPr>
              <p:spPr bwMode="auto">
                <a:xfrm>
                  <a:off x="1176" y="1983"/>
                  <a:ext cx="13" cy="3"/>
                </a:xfrm>
                <a:custGeom>
                  <a:avLst/>
                  <a:gdLst>
                    <a:gd name="T0" fmla="*/ 10 w 13"/>
                    <a:gd name="T1" fmla="*/ 0 h 3"/>
                    <a:gd name="T2" fmla="*/ 13 w 13"/>
                    <a:gd name="T3" fmla="*/ 3 h 3"/>
                    <a:gd name="T4" fmla="*/ 4 w 13"/>
                    <a:gd name="T5" fmla="*/ 3 h 3"/>
                    <a:gd name="T6" fmla="*/ 0 w 13"/>
                    <a:gd name="T7" fmla="*/ 0 h 3"/>
                    <a:gd name="T8" fmla="*/ 10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0" y="0"/>
                      </a:moveTo>
                      <a:lnTo>
                        <a:pt x="13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1485"/>
                <p:cNvSpPr>
                  <a:spLocks/>
                </p:cNvSpPr>
                <p:nvPr/>
              </p:nvSpPr>
              <p:spPr bwMode="auto">
                <a:xfrm>
                  <a:off x="1183" y="1978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1486"/>
                <p:cNvSpPr>
                  <a:spLocks/>
                </p:cNvSpPr>
                <p:nvPr/>
              </p:nvSpPr>
              <p:spPr bwMode="auto">
                <a:xfrm>
                  <a:off x="1182" y="1986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4 h 6"/>
                    <a:gd name="T4" fmla="*/ 2 w 3"/>
                    <a:gd name="T5" fmla="*/ 6 h 6"/>
                    <a:gd name="T6" fmla="*/ 0 w 3"/>
                    <a:gd name="T7" fmla="*/ 2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1487"/>
                <p:cNvSpPr>
                  <a:spLocks/>
                </p:cNvSpPr>
                <p:nvPr/>
              </p:nvSpPr>
              <p:spPr bwMode="auto">
                <a:xfrm>
                  <a:off x="1170" y="1988"/>
                  <a:ext cx="14" cy="6"/>
                </a:xfrm>
                <a:custGeom>
                  <a:avLst/>
                  <a:gdLst>
                    <a:gd name="T0" fmla="*/ 10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3 w 12"/>
                    <a:gd name="T7" fmla="*/ 5 h 5"/>
                    <a:gd name="T8" fmla="*/ 0 w 12"/>
                    <a:gd name="T9" fmla="*/ 2 h 5"/>
                    <a:gd name="T10" fmla="*/ 3 w 12"/>
                    <a:gd name="T11" fmla="*/ 3 h 5"/>
                    <a:gd name="T12" fmla="*/ 10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5" y="3"/>
                        <a:pt x="7" y="2"/>
                        <a:pt x="1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1488"/>
                <p:cNvSpPr>
                  <a:spLocks/>
                </p:cNvSpPr>
                <p:nvPr/>
              </p:nvSpPr>
              <p:spPr bwMode="auto">
                <a:xfrm>
                  <a:off x="1182" y="198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1489"/>
                <p:cNvSpPr>
                  <a:spLocks/>
                </p:cNvSpPr>
                <p:nvPr/>
              </p:nvSpPr>
              <p:spPr bwMode="auto">
                <a:xfrm>
                  <a:off x="1182" y="1988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1490"/>
                <p:cNvSpPr>
                  <a:spLocks/>
                </p:cNvSpPr>
                <p:nvPr/>
              </p:nvSpPr>
              <p:spPr bwMode="auto">
                <a:xfrm>
                  <a:off x="1184" y="1990"/>
                  <a:ext cx="5" cy="5"/>
                </a:xfrm>
                <a:custGeom>
                  <a:avLst/>
                  <a:gdLst>
                    <a:gd name="T0" fmla="*/ 1 w 5"/>
                    <a:gd name="T1" fmla="*/ 0 h 5"/>
                    <a:gd name="T2" fmla="*/ 5 w 5"/>
                    <a:gd name="T3" fmla="*/ 3 h 5"/>
                    <a:gd name="T4" fmla="*/ 4 w 5"/>
                    <a:gd name="T5" fmla="*/ 5 h 5"/>
                    <a:gd name="T6" fmla="*/ 0 w 5"/>
                    <a:gd name="T7" fmla="*/ 2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1491"/>
                <p:cNvSpPr>
                  <a:spLocks/>
                </p:cNvSpPr>
                <p:nvPr/>
              </p:nvSpPr>
              <p:spPr bwMode="auto">
                <a:xfrm>
                  <a:off x="1182" y="1986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4 h 6"/>
                    <a:gd name="T4" fmla="*/ 2 w 3"/>
                    <a:gd name="T5" fmla="*/ 6 h 6"/>
                    <a:gd name="T6" fmla="*/ 0 w 3"/>
                    <a:gd name="T7" fmla="*/ 2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1492"/>
                <p:cNvSpPr>
                  <a:spLocks/>
                </p:cNvSpPr>
                <p:nvPr/>
              </p:nvSpPr>
              <p:spPr bwMode="auto">
                <a:xfrm>
                  <a:off x="1174" y="1992"/>
                  <a:ext cx="14" cy="6"/>
                </a:xfrm>
                <a:custGeom>
                  <a:avLst/>
                  <a:gdLst>
                    <a:gd name="T0" fmla="*/ 9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2 w 12"/>
                    <a:gd name="T7" fmla="*/ 5 h 5"/>
                    <a:gd name="T8" fmla="*/ 0 w 12"/>
                    <a:gd name="T9" fmla="*/ 2 h 5"/>
                    <a:gd name="T10" fmla="*/ 2 w 12"/>
                    <a:gd name="T11" fmla="*/ 2 h 5"/>
                    <a:gd name="T12" fmla="*/ 9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4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5" y="2"/>
                        <a:pt x="7" y="2"/>
                        <a:pt x="9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1493"/>
                <p:cNvSpPr>
                  <a:spLocks/>
                </p:cNvSpPr>
                <p:nvPr/>
              </p:nvSpPr>
              <p:spPr bwMode="auto">
                <a:xfrm>
                  <a:off x="1170" y="1988"/>
                  <a:ext cx="14" cy="6"/>
                </a:xfrm>
                <a:custGeom>
                  <a:avLst/>
                  <a:gdLst>
                    <a:gd name="T0" fmla="*/ 10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3 w 12"/>
                    <a:gd name="T7" fmla="*/ 5 h 5"/>
                    <a:gd name="T8" fmla="*/ 0 w 12"/>
                    <a:gd name="T9" fmla="*/ 2 h 5"/>
                    <a:gd name="T10" fmla="*/ 3 w 12"/>
                    <a:gd name="T11" fmla="*/ 3 h 5"/>
                    <a:gd name="T12" fmla="*/ 10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5" y="3"/>
                        <a:pt x="7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1494"/>
                <p:cNvSpPr>
                  <a:spLocks/>
                </p:cNvSpPr>
                <p:nvPr/>
              </p:nvSpPr>
              <p:spPr bwMode="auto">
                <a:xfrm>
                  <a:off x="1192" y="196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1495"/>
                <p:cNvSpPr>
                  <a:spLocks/>
                </p:cNvSpPr>
                <p:nvPr/>
              </p:nvSpPr>
              <p:spPr bwMode="auto">
                <a:xfrm>
                  <a:off x="1192" y="1970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2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1496"/>
                <p:cNvSpPr>
                  <a:spLocks/>
                </p:cNvSpPr>
                <p:nvPr/>
              </p:nvSpPr>
              <p:spPr bwMode="auto">
                <a:xfrm>
                  <a:off x="1192" y="1971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4 h 5"/>
                    <a:gd name="T4" fmla="*/ 2 w 2"/>
                    <a:gd name="T5" fmla="*/ 5 h 5"/>
                    <a:gd name="T6" fmla="*/ 0 w 2"/>
                    <a:gd name="T7" fmla="*/ 1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1497"/>
                <p:cNvSpPr>
                  <a:spLocks/>
                </p:cNvSpPr>
                <p:nvPr/>
              </p:nvSpPr>
              <p:spPr bwMode="auto">
                <a:xfrm>
                  <a:off x="1192" y="1970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1 w 5"/>
                    <a:gd name="T7" fmla="*/ 1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1498"/>
                <p:cNvSpPr>
                  <a:spLocks/>
                </p:cNvSpPr>
                <p:nvPr/>
              </p:nvSpPr>
              <p:spPr bwMode="auto">
                <a:xfrm>
                  <a:off x="1193" y="1970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1499"/>
                <p:cNvSpPr>
                  <a:spLocks/>
                </p:cNvSpPr>
                <p:nvPr/>
              </p:nvSpPr>
              <p:spPr bwMode="auto">
                <a:xfrm>
                  <a:off x="1192" y="1969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1500"/>
                <p:cNvSpPr>
                  <a:spLocks/>
                </p:cNvSpPr>
                <p:nvPr/>
              </p:nvSpPr>
              <p:spPr bwMode="auto">
                <a:xfrm>
                  <a:off x="1192" y="1969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3 h 5"/>
                    <a:gd name="T4" fmla="*/ 5 w 5"/>
                    <a:gd name="T5" fmla="*/ 5 h 5"/>
                    <a:gd name="T6" fmla="*/ 1 w 5"/>
                    <a:gd name="T7" fmla="*/ 1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1501"/>
                <p:cNvSpPr>
                  <a:spLocks/>
                </p:cNvSpPr>
                <p:nvPr/>
              </p:nvSpPr>
              <p:spPr bwMode="auto">
                <a:xfrm>
                  <a:off x="1192" y="1971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2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1502"/>
                <p:cNvSpPr>
                  <a:spLocks/>
                </p:cNvSpPr>
                <p:nvPr/>
              </p:nvSpPr>
              <p:spPr bwMode="auto">
                <a:xfrm>
                  <a:off x="1192" y="1971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1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1503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1504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1505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2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1506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0 w 2"/>
                    <a:gd name="T7" fmla="*/ 0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1507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1508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1509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1510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7" cy="7"/>
                </a:xfrm>
                <a:custGeom>
                  <a:avLst/>
                  <a:gdLst>
                    <a:gd name="T0" fmla="*/ 4 w 7"/>
                    <a:gd name="T1" fmla="*/ 4 h 7"/>
                    <a:gd name="T2" fmla="*/ 7 w 7"/>
                    <a:gd name="T3" fmla="*/ 7 h 7"/>
                    <a:gd name="T4" fmla="*/ 4 w 7"/>
                    <a:gd name="T5" fmla="*/ 4 h 7"/>
                    <a:gd name="T6" fmla="*/ 0 w 7"/>
                    <a:gd name="T7" fmla="*/ 0 h 7"/>
                    <a:gd name="T8" fmla="*/ 4 w 7"/>
                    <a:gd name="T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4" y="4"/>
                      </a:move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1511"/>
                <p:cNvSpPr>
                  <a:spLocks/>
                </p:cNvSpPr>
                <p:nvPr/>
              </p:nvSpPr>
              <p:spPr bwMode="auto">
                <a:xfrm>
                  <a:off x="1193" y="1971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2 h 4"/>
                    <a:gd name="T4" fmla="*/ 4 w 7"/>
                    <a:gd name="T5" fmla="*/ 3 h 4"/>
                    <a:gd name="T6" fmla="*/ 3 w 7"/>
                    <a:gd name="T7" fmla="*/ 3 h 4"/>
                    <a:gd name="T8" fmla="*/ 3 w 7"/>
                    <a:gd name="T9" fmla="*/ 4 h 4"/>
                    <a:gd name="T10" fmla="*/ 0 w 7"/>
                    <a:gd name="T11" fmla="*/ 1 h 4"/>
                    <a:gd name="T12" fmla="*/ 1 w 7"/>
                    <a:gd name="T13" fmla="*/ 1 h 4"/>
                    <a:gd name="T14" fmla="*/ 1 w 7"/>
                    <a:gd name="T15" fmla="*/ 0 h 4"/>
                    <a:gd name="T16" fmla="*/ 4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1512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2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1513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3 w 4"/>
                    <a:gd name="T5" fmla="*/ 5 h 5"/>
                    <a:gd name="T6" fmla="*/ 0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1514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1515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1516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517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518"/>
                <p:cNvSpPr>
                  <a:spLocks/>
                </p:cNvSpPr>
                <p:nvPr/>
              </p:nvSpPr>
              <p:spPr bwMode="auto">
                <a:xfrm>
                  <a:off x="1194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519"/>
                <p:cNvSpPr>
                  <a:spLocks/>
                </p:cNvSpPr>
                <p:nvPr/>
              </p:nvSpPr>
              <p:spPr bwMode="auto">
                <a:xfrm>
                  <a:off x="1193" y="1971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2 h 4"/>
                    <a:gd name="T4" fmla="*/ 4 w 7"/>
                    <a:gd name="T5" fmla="*/ 3 h 4"/>
                    <a:gd name="T6" fmla="*/ 3 w 7"/>
                    <a:gd name="T7" fmla="*/ 3 h 4"/>
                    <a:gd name="T8" fmla="*/ 3 w 7"/>
                    <a:gd name="T9" fmla="*/ 4 h 4"/>
                    <a:gd name="T10" fmla="*/ 0 w 7"/>
                    <a:gd name="T11" fmla="*/ 1 h 4"/>
                    <a:gd name="T12" fmla="*/ 1 w 7"/>
                    <a:gd name="T13" fmla="*/ 1 h 4"/>
                    <a:gd name="T14" fmla="*/ 1 w 7"/>
                    <a:gd name="T15" fmla="*/ 0 h 4"/>
                    <a:gd name="T16" fmla="*/ 4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520"/>
                <p:cNvSpPr>
                  <a:spLocks/>
                </p:cNvSpPr>
                <p:nvPr/>
              </p:nvSpPr>
              <p:spPr bwMode="auto">
                <a:xfrm>
                  <a:off x="1194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521"/>
                <p:cNvSpPr>
                  <a:spLocks/>
                </p:cNvSpPr>
                <p:nvPr/>
              </p:nvSpPr>
              <p:spPr bwMode="auto">
                <a:xfrm>
                  <a:off x="1194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522"/>
                <p:cNvSpPr>
                  <a:spLocks/>
                </p:cNvSpPr>
                <p:nvPr/>
              </p:nvSpPr>
              <p:spPr bwMode="auto">
                <a:xfrm>
                  <a:off x="1194" y="19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523"/>
                <p:cNvSpPr>
                  <a:spLocks/>
                </p:cNvSpPr>
                <p:nvPr/>
              </p:nvSpPr>
              <p:spPr bwMode="auto">
                <a:xfrm>
                  <a:off x="1199" y="1971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524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525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526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527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528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529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530"/>
                <p:cNvSpPr>
                  <a:spLocks/>
                </p:cNvSpPr>
                <p:nvPr/>
              </p:nvSpPr>
              <p:spPr bwMode="auto">
                <a:xfrm>
                  <a:off x="1200" y="1971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531"/>
                <p:cNvSpPr>
                  <a:spLocks/>
                </p:cNvSpPr>
                <p:nvPr/>
              </p:nvSpPr>
              <p:spPr bwMode="auto">
                <a:xfrm>
                  <a:off x="1201" y="1971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532"/>
                <p:cNvSpPr>
                  <a:spLocks/>
                </p:cNvSpPr>
                <p:nvPr/>
              </p:nvSpPr>
              <p:spPr bwMode="auto">
                <a:xfrm>
                  <a:off x="1201" y="1971"/>
                  <a:ext cx="4" cy="4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533"/>
                <p:cNvSpPr>
                  <a:spLocks/>
                </p:cNvSpPr>
                <p:nvPr/>
              </p:nvSpPr>
              <p:spPr bwMode="auto">
                <a:xfrm>
                  <a:off x="1201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534"/>
                <p:cNvSpPr>
                  <a:spLocks/>
                </p:cNvSpPr>
                <p:nvPr/>
              </p:nvSpPr>
              <p:spPr bwMode="auto">
                <a:xfrm>
                  <a:off x="1201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535"/>
                <p:cNvSpPr>
                  <a:spLocks/>
                </p:cNvSpPr>
                <p:nvPr/>
              </p:nvSpPr>
              <p:spPr bwMode="auto">
                <a:xfrm>
                  <a:off x="1202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536"/>
                <p:cNvSpPr>
                  <a:spLocks/>
                </p:cNvSpPr>
                <p:nvPr/>
              </p:nvSpPr>
              <p:spPr bwMode="auto">
                <a:xfrm>
                  <a:off x="1201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537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538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539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540"/>
                <p:cNvSpPr>
                  <a:spLocks/>
                </p:cNvSpPr>
                <p:nvPr/>
              </p:nvSpPr>
              <p:spPr bwMode="auto">
                <a:xfrm>
                  <a:off x="1198" y="1971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541"/>
                <p:cNvSpPr>
                  <a:spLocks/>
                </p:cNvSpPr>
                <p:nvPr/>
              </p:nvSpPr>
              <p:spPr bwMode="auto">
                <a:xfrm>
                  <a:off x="1198" y="1971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542"/>
                <p:cNvSpPr>
                  <a:spLocks/>
                </p:cNvSpPr>
                <p:nvPr/>
              </p:nvSpPr>
              <p:spPr bwMode="auto">
                <a:xfrm>
                  <a:off x="1198" y="1971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543"/>
                <p:cNvSpPr>
                  <a:spLocks/>
                </p:cNvSpPr>
                <p:nvPr/>
              </p:nvSpPr>
              <p:spPr bwMode="auto">
                <a:xfrm>
                  <a:off x="120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544"/>
                <p:cNvSpPr>
                  <a:spLocks/>
                </p:cNvSpPr>
                <p:nvPr/>
              </p:nvSpPr>
              <p:spPr bwMode="auto">
                <a:xfrm>
                  <a:off x="120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545"/>
                <p:cNvSpPr>
                  <a:spLocks/>
                </p:cNvSpPr>
                <p:nvPr/>
              </p:nvSpPr>
              <p:spPr bwMode="auto">
                <a:xfrm>
                  <a:off x="1201" y="1974"/>
                  <a:ext cx="4" cy="3"/>
                </a:xfrm>
                <a:custGeom>
                  <a:avLst/>
                  <a:gdLst>
                    <a:gd name="T0" fmla="*/ 1 w 3"/>
                    <a:gd name="T1" fmla="*/ 1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546"/>
                <p:cNvSpPr>
                  <a:spLocks/>
                </p:cNvSpPr>
                <p:nvPr/>
              </p:nvSpPr>
              <p:spPr bwMode="auto">
                <a:xfrm>
                  <a:off x="1202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547"/>
                <p:cNvSpPr>
                  <a:spLocks/>
                </p:cNvSpPr>
                <p:nvPr/>
              </p:nvSpPr>
              <p:spPr bwMode="auto">
                <a:xfrm>
                  <a:off x="1202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548"/>
                <p:cNvSpPr>
                  <a:spLocks/>
                </p:cNvSpPr>
                <p:nvPr/>
              </p:nvSpPr>
              <p:spPr bwMode="auto">
                <a:xfrm>
                  <a:off x="1202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549"/>
                <p:cNvSpPr>
                  <a:spLocks/>
                </p:cNvSpPr>
                <p:nvPr/>
              </p:nvSpPr>
              <p:spPr bwMode="auto">
                <a:xfrm>
                  <a:off x="1202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550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551"/>
                <p:cNvSpPr>
                  <a:spLocks/>
                </p:cNvSpPr>
                <p:nvPr/>
              </p:nvSpPr>
              <p:spPr bwMode="auto">
                <a:xfrm>
                  <a:off x="1194" y="197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552"/>
                <p:cNvSpPr>
                  <a:spLocks/>
                </p:cNvSpPr>
                <p:nvPr/>
              </p:nvSpPr>
              <p:spPr bwMode="auto">
                <a:xfrm>
                  <a:off x="1194" y="19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553"/>
                <p:cNvSpPr>
                  <a:spLocks/>
                </p:cNvSpPr>
                <p:nvPr/>
              </p:nvSpPr>
              <p:spPr bwMode="auto">
                <a:xfrm>
                  <a:off x="1199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554"/>
                <p:cNvSpPr>
                  <a:spLocks/>
                </p:cNvSpPr>
                <p:nvPr/>
              </p:nvSpPr>
              <p:spPr bwMode="auto">
                <a:xfrm>
                  <a:off x="1199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555"/>
                <p:cNvSpPr>
                  <a:spLocks/>
                </p:cNvSpPr>
                <p:nvPr/>
              </p:nvSpPr>
              <p:spPr bwMode="auto">
                <a:xfrm>
                  <a:off x="1199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556"/>
                <p:cNvSpPr>
                  <a:spLocks/>
                </p:cNvSpPr>
                <p:nvPr/>
              </p:nvSpPr>
              <p:spPr bwMode="auto">
                <a:xfrm>
                  <a:off x="1199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557"/>
                <p:cNvSpPr>
                  <a:spLocks/>
                </p:cNvSpPr>
                <p:nvPr/>
              </p:nvSpPr>
              <p:spPr bwMode="auto">
                <a:xfrm>
                  <a:off x="1193" y="1971"/>
                  <a:ext cx="9" cy="5"/>
                </a:xfrm>
                <a:custGeom>
                  <a:avLst/>
                  <a:gdLst>
                    <a:gd name="T0" fmla="*/ 7 w 8"/>
                    <a:gd name="T1" fmla="*/ 2 h 4"/>
                    <a:gd name="T2" fmla="*/ 6 w 8"/>
                    <a:gd name="T3" fmla="*/ 2 h 4"/>
                    <a:gd name="T4" fmla="*/ 6 w 8"/>
                    <a:gd name="T5" fmla="*/ 2 h 4"/>
                    <a:gd name="T6" fmla="*/ 6 w 8"/>
                    <a:gd name="T7" fmla="*/ 2 h 4"/>
                    <a:gd name="T8" fmla="*/ 6 w 8"/>
                    <a:gd name="T9" fmla="*/ 3 h 4"/>
                    <a:gd name="T10" fmla="*/ 5 w 8"/>
                    <a:gd name="T11" fmla="*/ 3 h 4"/>
                    <a:gd name="T12" fmla="*/ 5 w 8"/>
                    <a:gd name="T13" fmla="*/ 3 h 4"/>
                    <a:gd name="T14" fmla="*/ 4 w 8"/>
                    <a:gd name="T15" fmla="*/ 3 h 4"/>
                    <a:gd name="T16" fmla="*/ 4 w 8"/>
                    <a:gd name="T17" fmla="*/ 3 h 4"/>
                    <a:gd name="T18" fmla="*/ 3 w 8"/>
                    <a:gd name="T19" fmla="*/ 3 h 4"/>
                    <a:gd name="T20" fmla="*/ 3 w 8"/>
                    <a:gd name="T21" fmla="*/ 4 h 4"/>
                    <a:gd name="T22" fmla="*/ 3 w 8"/>
                    <a:gd name="T23" fmla="*/ 4 h 4"/>
                    <a:gd name="T24" fmla="*/ 1 w 8"/>
                    <a:gd name="T25" fmla="*/ 1 h 4"/>
                    <a:gd name="T26" fmla="*/ 1 w 8"/>
                    <a:gd name="T27" fmla="*/ 0 h 4"/>
                    <a:gd name="T28" fmla="*/ 2 w 8"/>
                    <a:gd name="T29" fmla="*/ 0 h 4"/>
                    <a:gd name="T30" fmla="*/ 2 w 8"/>
                    <a:gd name="T31" fmla="*/ 0 h 4"/>
                    <a:gd name="T32" fmla="*/ 2 w 8"/>
                    <a:gd name="T33" fmla="*/ 0 h 4"/>
                    <a:gd name="T34" fmla="*/ 3 w 8"/>
                    <a:gd name="T35" fmla="*/ 0 h 4"/>
                    <a:gd name="T36" fmla="*/ 3 w 8"/>
                    <a:gd name="T37" fmla="*/ 0 h 4"/>
                    <a:gd name="T38" fmla="*/ 3 w 8"/>
                    <a:gd name="T39" fmla="*/ 0 h 4"/>
                    <a:gd name="T40" fmla="*/ 4 w 8"/>
                    <a:gd name="T41" fmla="*/ 0 h 4"/>
                    <a:gd name="T42" fmla="*/ 4 w 8"/>
                    <a:gd name="T43" fmla="*/ 0 h 4"/>
                    <a:gd name="T44" fmla="*/ 5 w 8"/>
                    <a:gd name="T45" fmla="*/ 0 h 4"/>
                    <a:gd name="T46" fmla="*/ 5 w 8"/>
                    <a:gd name="T47" fmla="*/ 0 h 4"/>
                    <a:gd name="T48" fmla="*/ 6 w 8"/>
                    <a:gd name="T49" fmla="*/ 0 h 4"/>
                    <a:gd name="T50" fmla="*/ 6 w 8"/>
                    <a:gd name="T51" fmla="*/ 0 h 4"/>
                    <a:gd name="T52" fmla="*/ 6 w 8"/>
                    <a:gd name="T53" fmla="*/ 0 h 4"/>
                    <a:gd name="T54" fmla="*/ 7 w 8"/>
                    <a:gd name="T55" fmla="*/ 1 h 4"/>
                    <a:gd name="T56" fmla="*/ 7 w 8"/>
                    <a:gd name="T57" fmla="*/ 1 h 4"/>
                    <a:gd name="T58" fmla="*/ 8 w 8"/>
                    <a:gd name="T59" fmla="*/ 3 h 4"/>
                    <a:gd name="T60" fmla="*/ 8 w 8"/>
                    <a:gd name="T61" fmla="*/ 3 h 4"/>
                    <a:gd name="T62" fmla="*/ 8 w 8"/>
                    <a:gd name="T6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4">
                      <a:moveTo>
                        <a:pt x="7" y="2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7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558"/>
                <p:cNvSpPr>
                  <a:spLocks/>
                </p:cNvSpPr>
                <p:nvPr/>
              </p:nvSpPr>
              <p:spPr bwMode="auto">
                <a:xfrm>
                  <a:off x="1202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559"/>
                <p:cNvSpPr>
                  <a:spLocks/>
                </p:cNvSpPr>
                <p:nvPr/>
              </p:nvSpPr>
              <p:spPr bwMode="auto">
                <a:xfrm>
                  <a:off x="1205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560"/>
                <p:cNvSpPr>
                  <a:spLocks/>
                </p:cNvSpPr>
                <p:nvPr/>
              </p:nvSpPr>
              <p:spPr bwMode="auto">
                <a:xfrm>
                  <a:off x="120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561"/>
                <p:cNvSpPr>
                  <a:spLocks/>
                </p:cNvSpPr>
                <p:nvPr/>
              </p:nvSpPr>
              <p:spPr bwMode="auto">
                <a:xfrm>
                  <a:off x="1205" y="1971"/>
                  <a:ext cx="7" cy="6"/>
                </a:xfrm>
                <a:custGeom>
                  <a:avLst/>
                  <a:gdLst>
                    <a:gd name="T0" fmla="*/ 3 w 7"/>
                    <a:gd name="T1" fmla="*/ 3 h 6"/>
                    <a:gd name="T2" fmla="*/ 7 w 7"/>
                    <a:gd name="T3" fmla="*/ 6 h 6"/>
                    <a:gd name="T4" fmla="*/ 3 w 7"/>
                    <a:gd name="T5" fmla="*/ 3 h 6"/>
                    <a:gd name="T6" fmla="*/ 0 w 7"/>
                    <a:gd name="T7" fmla="*/ 0 h 6"/>
                    <a:gd name="T8" fmla="*/ 3 w 7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3" y="3"/>
                      </a:move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562"/>
                <p:cNvSpPr>
                  <a:spLocks/>
                </p:cNvSpPr>
                <p:nvPr/>
              </p:nvSpPr>
              <p:spPr bwMode="auto">
                <a:xfrm>
                  <a:off x="1205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563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564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4 h 5"/>
                    <a:gd name="T8" fmla="*/ 3 w 3"/>
                    <a:gd name="T9" fmla="*/ 5 h 5"/>
                    <a:gd name="T10" fmla="*/ 1 w 3"/>
                    <a:gd name="T11" fmla="*/ 2 h 5"/>
                    <a:gd name="T12" fmla="*/ 1 w 3"/>
                    <a:gd name="T13" fmla="*/ 1 h 5"/>
                    <a:gd name="T14" fmla="*/ 0 w 3"/>
                    <a:gd name="T15" fmla="*/ 0 h 5"/>
                    <a:gd name="T16" fmla="*/ 0 w 3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565"/>
                <p:cNvSpPr>
                  <a:spLocks/>
                </p:cNvSpPr>
                <p:nvPr/>
              </p:nvSpPr>
              <p:spPr bwMode="auto">
                <a:xfrm>
                  <a:off x="1207" y="197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566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567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568"/>
                <p:cNvSpPr>
                  <a:spLocks/>
                </p:cNvSpPr>
                <p:nvPr/>
              </p:nvSpPr>
              <p:spPr bwMode="auto">
                <a:xfrm>
                  <a:off x="1205" y="1970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569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570"/>
                <p:cNvSpPr>
                  <a:spLocks/>
                </p:cNvSpPr>
                <p:nvPr/>
              </p:nvSpPr>
              <p:spPr bwMode="auto">
                <a:xfrm>
                  <a:off x="1205" y="1971"/>
                  <a:ext cx="4" cy="5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1 w 4"/>
                    <a:gd name="T5" fmla="*/ 1 h 4"/>
                    <a:gd name="T6" fmla="*/ 1 w 4"/>
                    <a:gd name="T7" fmla="*/ 1 h 4"/>
                    <a:gd name="T8" fmla="*/ 1 w 4"/>
                    <a:gd name="T9" fmla="*/ 1 h 4"/>
                    <a:gd name="T10" fmla="*/ 1 w 4"/>
                    <a:gd name="T11" fmla="*/ 1 h 4"/>
                    <a:gd name="T12" fmla="*/ 1 w 4"/>
                    <a:gd name="T13" fmla="*/ 1 h 4"/>
                    <a:gd name="T14" fmla="*/ 1 w 4"/>
                    <a:gd name="T15" fmla="*/ 1 h 4"/>
                    <a:gd name="T16" fmla="*/ 1 w 4"/>
                    <a:gd name="T17" fmla="*/ 1 h 4"/>
                    <a:gd name="T18" fmla="*/ 1 w 4"/>
                    <a:gd name="T19" fmla="*/ 0 h 4"/>
                    <a:gd name="T20" fmla="*/ 1 w 4"/>
                    <a:gd name="T21" fmla="*/ 0 h 4"/>
                    <a:gd name="T22" fmla="*/ 0 w 4"/>
                    <a:gd name="T23" fmla="*/ 0 h 4"/>
                    <a:gd name="T24" fmla="*/ 1 w 4"/>
                    <a:gd name="T25" fmla="*/ 0 h 4"/>
                    <a:gd name="T26" fmla="*/ 3 w 4"/>
                    <a:gd name="T27" fmla="*/ 3 h 4"/>
                    <a:gd name="T28" fmla="*/ 4 w 4"/>
                    <a:gd name="T29" fmla="*/ 3 h 4"/>
                    <a:gd name="T30" fmla="*/ 4 w 4"/>
                    <a:gd name="T31" fmla="*/ 3 h 4"/>
                    <a:gd name="T32" fmla="*/ 4 w 4"/>
                    <a:gd name="T33" fmla="*/ 4 h 4"/>
                    <a:gd name="T34" fmla="*/ 4 w 4"/>
                    <a:gd name="T3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571"/>
                <p:cNvSpPr>
                  <a:spLocks/>
                </p:cNvSpPr>
                <p:nvPr/>
              </p:nvSpPr>
              <p:spPr bwMode="auto">
                <a:xfrm>
                  <a:off x="1207" y="1975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3 h 5"/>
                    <a:gd name="T6" fmla="*/ 2 w 2"/>
                    <a:gd name="T7" fmla="*/ 5 h 5"/>
                    <a:gd name="T8" fmla="*/ 0 w 2"/>
                    <a:gd name="T9" fmla="*/ 2 h 5"/>
                    <a:gd name="T10" fmla="*/ 0 w 2"/>
                    <a:gd name="T11" fmla="*/ 0 h 5"/>
                    <a:gd name="T12" fmla="*/ 0 w 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572"/>
                <p:cNvSpPr>
                  <a:spLocks/>
                </p:cNvSpPr>
                <p:nvPr/>
              </p:nvSpPr>
              <p:spPr bwMode="auto">
                <a:xfrm>
                  <a:off x="1207" y="1975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573"/>
                <p:cNvSpPr>
                  <a:spLocks/>
                </p:cNvSpPr>
                <p:nvPr/>
              </p:nvSpPr>
              <p:spPr bwMode="auto">
                <a:xfrm>
                  <a:off x="1206" y="1972"/>
                  <a:ext cx="3" cy="6"/>
                </a:xfrm>
                <a:custGeom>
                  <a:avLst/>
                  <a:gdLst>
                    <a:gd name="T0" fmla="*/ 1 w 3"/>
                    <a:gd name="T1" fmla="*/ 2 h 5"/>
                    <a:gd name="T2" fmla="*/ 1 w 3"/>
                    <a:gd name="T3" fmla="*/ 1 h 5"/>
                    <a:gd name="T4" fmla="*/ 1 w 3"/>
                    <a:gd name="T5" fmla="*/ 1 h 5"/>
                    <a:gd name="T6" fmla="*/ 0 w 3"/>
                    <a:gd name="T7" fmla="*/ 1 h 5"/>
                    <a:gd name="T8" fmla="*/ 0 w 3"/>
                    <a:gd name="T9" fmla="*/ 1 h 5"/>
                    <a:gd name="T10" fmla="*/ 0 w 3"/>
                    <a:gd name="T11" fmla="*/ 0 h 5"/>
                    <a:gd name="T12" fmla="*/ 3 w 3"/>
                    <a:gd name="T13" fmla="*/ 3 h 5"/>
                    <a:gd name="T14" fmla="*/ 3 w 3"/>
                    <a:gd name="T15" fmla="*/ 3 h 5"/>
                    <a:gd name="T16" fmla="*/ 3 w 3"/>
                    <a:gd name="T17" fmla="*/ 4 h 5"/>
                    <a:gd name="T18" fmla="*/ 3 w 3"/>
                    <a:gd name="T19" fmla="*/ 5 h 5"/>
                    <a:gd name="T20" fmla="*/ 3 w 3"/>
                    <a:gd name="T21" fmla="*/ 5 h 5"/>
                    <a:gd name="T22" fmla="*/ 3 w 3"/>
                    <a:gd name="T23" fmla="*/ 5 h 5"/>
                    <a:gd name="T24" fmla="*/ 1 w 3"/>
                    <a:gd name="T25" fmla="*/ 2 h 5"/>
                    <a:gd name="T26" fmla="*/ 1 w 3"/>
                    <a:gd name="T27" fmla="*/ 2 h 5"/>
                    <a:gd name="T28" fmla="*/ 1 w 3"/>
                    <a:gd name="T29" fmla="*/ 2 h 5"/>
                    <a:gd name="T30" fmla="*/ 1 w 3"/>
                    <a:gd name="T3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5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574"/>
                <p:cNvSpPr>
                  <a:spLocks/>
                </p:cNvSpPr>
                <p:nvPr/>
              </p:nvSpPr>
              <p:spPr bwMode="auto">
                <a:xfrm>
                  <a:off x="1207" y="1977"/>
                  <a:ext cx="2" cy="10"/>
                </a:xfrm>
                <a:custGeom>
                  <a:avLst/>
                  <a:gdLst>
                    <a:gd name="T0" fmla="*/ 0 w 2"/>
                    <a:gd name="T1" fmla="*/ 0 h 10"/>
                    <a:gd name="T2" fmla="*/ 2 w 2"/>
                    <a:gd name="T3" fmla="*/ 3 h 10"/>
                    <a:gd name="T4" fmla="*/ 2 w 2"/>
                    <a:gd name="T5" fmla="*/ 10 h 10"/>
                    <a:gd name="T6" fmla="*/ 0 w 2"/>
                    <a:gd name="T7" fmla="*/ 7 h 10"/>
                    <a:gd name="T8" fmla="*/ 0 w 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0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575"/>
                <p:cNvSpPr>
                  <a:spLocks/>
                </p:cNvSpPr>
                <p:nvPr/>
              </p:nvSpPr>
              <p:spPr bwMode="auto">
                <a:xfrm>
                  <a:off x="1207" y="1977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576"/>
                <p:cNvSpPr>
                  <a:spLocks/>
                </p:cNvSpPr>
                <p:nvPr/>
              </p:nvSpPr>
              <p:spPr bwMode="auto">
                <a:xfrm>
                  <a:off x="1207" y="1975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5 h 5"/>
                    <a:gd name="T4" fmla="*/ 0 w 2"/>
                    <a:gd name="T5" fmla="*/ 2 h 5"/>
                    <a:gd name="T6" fmla="*/ 0 w 2"/>
                    <a:gd name="T7" fmla="*/ 2 h 5"/>
                    <a:gd name="T8" fmla="*/ 0 w 2"/>
                    <a:gd name="T9" fmla="*/ 2 h 5"/>
                    <a:gd name="T10" fmla="*/ 0 w 2"/>
                    <a:gd name="T11" fmla="*/ 1 h 5"/>
                    <a:gd name="T12" fmla="*/ 0 w 2"/>
                    <a:gd name="T13" fmla="*/ 1 h 5"/>
                    <a:gd name="T14" fmla="*/ 0 w 2"/>
                    <a:gd name="T15" fmla="*/ 1 h 5"/>
                    <a:gd name="T16" fmla="*/ 0 w 2"/>
                    <a:gd name="T17" fmla="*/ 1 h 5"/>
                    <a:gd name="T18" fmla="*/ 0 w 2"/>
                    <a:gd name="T19" fmla="*/ 1 h 5"/>
                    <a:gd name="T20" fmla="*/ 0 w 2"/>
                    <a:gd name="T21" fmla="*/ 0 h 5"/>
                    <a:gd name="T22" fmla="*/ 0 w 2"/>
                    <a:gd name="T23" fmla="*/ 0 h 5"/>
                    <a:gd name="T24" fmla="*/ 0 w 2"/>
                    <a:gd name="T25" fmla="*/ 0 h 5"/>
                    <a:gd name="T26" fmla="*/ 0 w 2"/>
                    <a:gd name="T27" fmla="*/ 0 h 5"/>
                    <a:gd name="T28" fmla="*/ 2 w 2"/>
                    <a:gd name="T29" fmla="*/ 3 h 5"/>
                    <a:gd name="T30" fmla="*/ 2 w 2"/>
                    <a:gd name="T31" fmla="*/ 3 h 5"/>
                    <a:gd name="T32" fmla="*/ 2 w 2"/>
                    <a:gd name="T33" fmla="*/ 3 h 5"/>
                    <a:gd name="T34" fmla="*/ 2 w 2"/>
                    <a:gd name="T35" fmla="*/ 4 h 5"/>
                    <a:gd name="T36" fmla="*/ 2 w 2"/>
                    <a:gd name="T37" fmla="*/ 4 h 5"/>
                    <a:gd name="T38" fmla="*/ 2 w 2"/>
                    <a:gd name="T39" fmla="*/ 4 h 5"/>
                    <a:gd name="T40" fmla="*/ 2 w 2"/>
                    <a:gd name="T41" fmla="*/ 4 h 5"/>
                    <a:gd name="T42" fmla="*/ 2 w 2"/>
                    <a:gd name="T43" fmla="*/ 5 h 5"/>
                    <a:gd name="T44" fmla="*/ 2 w 2"/>
                    <a:gd name="T4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577"/>
                <p:cNvSpPr>
                  <a:spLocks/>
                </p:cNvSpPr>
                <p:nvPr/>
              </p:nvSpPr>
              <p:spPr bwMode="auto">
                <a:xfrm>
                  <a:off x="1188" y="1969"/>
                  <a:ext cx="19" cy="22"/>
                </a:xfrm>
                <a:custGeom>
                  <a:avLst/>
                  <a:gdLst>
                    <a:gd name="T0" fmla="*/ 15 w 17"/>
                    <a:gd name="T1" fmla="*/ 2 h 19"/>
                    <a:gd name="T2" fmla="*/ 16 w 17"/>
                    <a:gd name="T3" fmla="*/ 3 h 19"/>
                    <a:gd name="T4" fmla="*/ 16 w 17"/>
                    <a:gd name="T5" fmla="*/ 3 h 19"/>
                    <a:gd name="T6" fmla="*/ 17 w 17"/>
                    <a:gd name="T7" fmla="*/ 5 h 19"/>
                    <a:gd name="T8" fmla="*/ 17 w 17"/>
                    <a:gd name="T9" fmla="*/ 7 h 19"/>
                    <a:gd name="T10" fmla="*/ 17 w 17"/>
                    <a:gd name="T11" fmla="*/ 17 h 19"/>
                    <a:gd name="T12" fmla="*/ 17 w 17"/>
                    <a:gd name="T13" fmla="*/ 19 h 19"/>
                    <a:gd name="T14" fmla="*/ 13 w 17"/>
                    <a:gd name="T15" fmla="*/ 19 h 19"/>
                    <a:gd name="T16" fmla="*/ 13 w 17"/>
                    <a:gd name="T17" fmla="*/ 16 h 19"/>
                    <a:gd name="T18" fmla="*/ 14 w 17"/>
                    <a:gd name="T19" fmla="*/ 10 h 19"/>
                    <a:gd name="T20" fmla="*/ 13 w 17"/>
                    <a:gd name="T21" fmla="*/ 5 h 19"/>
                    <a:gd name="T22" fmla="*/ 12 w 17"/>
                    <a:gd name="T23" fmla="*/ 3 h 19"/>
                    <a:gd name="T24" fmla="*/ 12 w 17"/>
                    <a:gd name="T25" fmla="*/ 2 h 19"/>
                    <a:gd name="T26" fmla="*/ 11 w 17"/>
                    <a:gd name="T27" fmla="*/ 2 h 19"/>
                    <a:gd name="T28" fmla="*/ 11 w 17"/>
                    <a:gd name="T29" fmla="*/ 2 h 19"/>
                    <a:gd name="T30" fmla="*/ 11 w 17"/>
                    <a:gd name="T31" fmla="*/ 2 h 19"/>
                    <a:gd name="T32" fmla="*/ 11 w 17"/>
                    <a:gd name="T33" fmla="*/ 2 h 19"/>
                    <a:gd name="T34" fmla="*/ 10 w 17"/>
                    <a:gd name="T35" fmla="*/ 2 h 19"/>
                    <a:gd name="T36" fmla="*/ 10 w 17"/>
                    <a:gd name="T37" fmla="*/ 2 h 19"/>
                    <a:gd name="T38" fmla="*/ 9 w 17"/>
                    <a:gd name="T39" fmla="*/ 2 h 19"/>
                    <a:gd name="T40" fmla="*/ 9 w 17"/>
                    <a:gd name="T41" fmla="*/ 2 h 19"/>
                    <a:gd name="T42" fmla="*/ 6 w 17"/>
                    <a:gd name="T43" fmla="*/ 3 h 19"/>
                    <a:gd name="T44" fmla="*/ 5 w 17"/>
                    <a:gd name="T45" fmla="*/ 4 h 19"/>
                    <a:gd name="T46" fmla="*/ 4 w 17"/>
                    <a:gd name="T47" fmla="*/ 4 h 19"/>
                    <a:gd name="T48" fmla="*/ 3 w 17"/>
                    <a:gd name="T49" fmla="*/ 16 h 19"/>
                    <a:gd name="T50" fmla="*/ 4 w 17"/>
                    <a:gd name="T51" fmla="*/ 19 h 19"/>
                    <a:gd name="T52" fmla="*/ 0 w 17"/>
                    <a:gd name="T53" fmla="*/ 19 h 19"/>
                    <a:gd name="T54" fmla="*/ 0 w 17"/>
                    <a:gd name="T55" fmla="*/ 14 h 19"/>
                    <a:gd name="T56" fmla="*/ 1 w 17"/>
                    <a:gd name="T57" fmla="*/ 3 h 19"/>
                    <a:gd name="T58" fmla="*/ 2 w 17"/>
                    <a:gd name="T59" fmla="*/ 0 h 19"/>
                    <a:gd name="T60" fmla="*/ 4 w 17"/>
                    <a:gd name="T61" fmla="*/ 1 h 19"/>
                    <a:gd name="T62" fmla="*/ 4 w 17"/>
                    <a:gd name="T63" fmla="*/ 3 h 19"/>
                    <a:gd name="T64" fmla="*/ 4 w 17"/>
                    <a:gd name="T65" fmla="*/ 3 h 19"/>
                    <a:gd name="T66" fmla="*/ 5 w 17"/>
                    <a:gd name="T67" fmla="*/ 2 h 19"/>
                    <a:gd name="T68" fmla="*/ 10 w 17"/>
                    <a:gd name="T6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" h="19">
                      <a:moveTo>
                        <a:pt x="10" y="0"/>
                      </a:moveTo>
                      <a:cubicBezTo>
                        <a:pt x="13" y="0"/>
                        <a:pt x="14" y="0"/>
                        <a:pt x="15" y="2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4"/>
                        <a:pt x="17" y="4"/>
                        <a:pt x="17" y="4"/>
                      </a:cubicBezTo>
                      <a:cubicBezTo>
                        <a:pt x="17" y="4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6"/>
                        <a:pt x="17" y="7"/>
                        <a:pt x="17" y="7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9"/>
                        <a:pt x="15" y="19"/>
                        <a:pt x="15" y="19"/>
                      </a:cubicBezTo>
                      <a:cubicBezTo>
                        <a:pt x="14" y="19"/>
                        <a:pt x="13" y="19"/>
                        <a:pt x="13" y="19"/>
                      </a:cubicBezTo>
                      <a:cubicBezTo>
                        <a:pt x="13" y="19"/>
                        <a:pt x="13" y="18"/>
                        <a:pt x="13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5"/>
                        <a:pt x="13" y="13"/>
                        <a:pt x="14" y="11"/>
                      </a:cubicBezTo>
                      <a:cubicBezTo>
                        <a:pt x="14" y="11"/>
                        <a:pt x="14" y="10"/>
                        <a:pt x="14" y="10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7"/>
                        <a:pt x="14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7"/>
                        <a:pt x="4" y="1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8"/>
                        <a:pt x="0" y="17"/>
                      </a:cubicBezTo>
                      <a:cubicBezTo>
                        <a:pt x="0" y="16"/>
                        <a:pt x="0" y="15"/>
                        <a:pt x="0" y="14"/>
                      </a:cubicBezTo>
                      <a:cubicBezTo>
                        <a:pt x="1" y="11"/>
                        <a:pt x="1" y="9"/>
                        <a:pt x="1" y="7"/>
                      </a:cubicBezTo>
                      <a:cubicBezTo>
                        <a:pt x="1" y="6"/>
                        <a:pt x="1" y="5"/>
                        <a:pt x="1" y="3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7" y="0"/>
                        <a:pt x="8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578"/>
                <p:cNvSpPr>
                  <a:spLocks/>
                </p:cNvSpPr>
                <p:nvPr/>
              </p:nvSpPr>
              <p:spPr bwMode="auto">
                <a:xfrm>
                  <a:off x="1192" y="197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  <a:gd name="T6" fmla="*/ 0 w 1"/>
                    <a:gd name="T7" fmla="*/ 2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579"/>
                <p:cNvSpPr>
                  <a:spLocks/>
                </p:cNvSpPr>
                <p:nvPr/>
              </p:nvSpPr>
              <p:spPr bwMode="auto">
                <a:xfrm>
                  <a:off x="1192" y="19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580"/>
                <p:cNvSpPr>
                  <a:spLocks/>
                </p:cNvSpPr>
                <p:nvPr/>
              </p:nvSpPr>
              <p:spPr bwMode="auto">
                <a:xfrm>
                  <a:off x="1192" y="19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Oval 1581"/>
                <p:cNvSpPr>
                  <a:spLocks noChangeArrowheads="1"/>
                </p:cNvSpPr>
                <p:nvPr/>
              </p:nvSpPr>
              <p:spPr bwMode="auto">
                <a:xfrm>
                  <a:off x="1193" y="1972"/>
                  <a:ext cx="1" cy="1"/>
                </a:xfrm>
                <a:prstGeom prst="ellipse">
                  <a:avLst/>
                </a:pr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582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583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584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585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586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587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588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3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589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4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590"/>
                <p:cNvSpPr>
                  <a:spLocks/>
                </p:cNvSpPr>
                <p:nvPr/>
              </p:nvSpPr>
              <p:spPr bwMode="auto">
                <a:xfrm>
                  <a:off x="1192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591"/>
                <p:cNvSpPr>
                  <a:spLocks/>
                </p:cNvSpPr>
                <p:nvPr/>
              </p:nvSpPr>
              <p:spPr bwMode="auto">
                <a:xfrm>
                  <a:off x="1192" y="1974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592"/>
                <p:cNvSpPr>
                  <a:spLocks/>
                </p:cNvSpPr>
                <p:nvPr/>
              </p:nvSpPr>
              <p:spPr bwMode="auto">
                <a:xfrm>
                  <a:off x="1192" y="197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593"/>
                <p:cNvSpPr>
                  <a:spLocks/>
                </p:cNvSpPr>
                <p:nvPr/>
              </p:nvSpPr>
              <p:spPr bwMode="auto">
                <a:xfrm>
                  <a:off x="1192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594"/>
                <p:cNvSpPr>
                  <a:spLocks/>
                </p:cNvSpPr>
                <p:nvPr/>
              </p:nvSpPr>
              <p:spPr bwMode="auto">
                <a:xfrm>
                  <a:off x="1192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595"/>
                <p:cNvSpPr>
                  <a:spLocks/>
                </p:cNvSpPr>
                <p:nvPr/>
              </p:nvSpPr>
              <p:spPr bwMode="auto">
                <a:xfrm>
                  <a:off x="1192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596"/>
                <p:cNvSpPr>
                  <a:spLocks/>
                </p:cNvSpPr>
                <p:nvPr/>
              </p:nvSpPr>
              <p:spPr bwMode="auto">
                <a:xfrm>
                  <a:off x="1192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597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3 w 5"/>
                    <a:gd name="T3" fmla="*/ 3 h 5"/>
                    <a:gd name="T4" fmla="*/ 5 w 5"/>
                    <a:gd name="T5" fmla="*/ 5 h 5"/>
                    <a:gd name="T6" fmla="*/ 1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598"/>
                <p:cNvSpPr>
                  <a:spLocks/>
                </p:cNvSpPr>
                <p:nvPr/>
              </p:nvSpPr>
              <p:spPr bwMode="auto">
                <a:xfrm>
                  <a:off x="1192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599"/>
                <p:cNvSpPr>
                  <a:spLocks/>
                </p:cNvSpPr>
                <p:nvPr/>
              </p:nvSpPr>
              <p:spPr bwMode="auto">
                <a:xfrm>
                  <a:off x="1192" y="1978"/>
                  <a:ext cx="2" cy="6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0 w 2"/>
                    <a:gd name="T7" fmla="*/ 2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600"/>
                <p:cNvSpPr>
                  <a:spLocks/>
                </p:cNvSpPr>
                <p:nvPr/>
              </p:nvSpPr>
              <p:spPr bwMode="auto">
                <a:xfrm>
                  <a:off x="1197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601"/>
                <p:cNvSpPr>
                  <a:spLocks/>
                </p:cNvSpPr>
                <p:nvPr/>
              </p:nvSpPr>
              <p:spPr bwMode="auto">
                <a:xfrm>
                  <a:off x="1197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602"/>
                <p:cNvSpPr>
                  <a:spLocks/>
                </p:cNvSpPr>
                <p:nvPr/>
              </p:nvSpPr>
              <p:spPr bwMode="auto">
                <a:xfrm>
                  <a:off x="1197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603"/>
                <p:cNvSpPr>
                  <a:spLocks/>
                </p:cNvSpPr>
                <p:nvPr/>
              </p:nvSpPr>
              <p:spPr bwMode="auto">
                <a:xfrm>
                  <a:off x="1197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604"/>
                <p:cNvSpPr>
                  <a:spLocks/>
                </p:cNvSpPr>
                <p:nvPr/>
              </p:nvSpPr>
              <p:spPr bwMode="auto">
                <a:xfrm>
                  <a:off x="1197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605"/>
                <p:cNvSpPr>
                  <a:spLocks/>
                </p:cNvSpPr>
                <p:nvPr/>
              </p:nvSpPr>
              <p:spPr bwMode="auto">
                <a:xfrm>
                  <a:off x="1196" y="197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606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607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608"/>
                <p:cNvSpPr>
                  <a:spLocks/>
                </p:cNvSpPr>
                <p:nvPr/>
              </p:nvSpPr>
              <p:spPr bwMode="auto">
                <a:xfrm>
                  <a:off x="1193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3 h 4"/>
                    <a:gd name="T8" fmla="*/ 2 w 3"/>
                    <a:gd name="T9" fmla="*/ 4 h 4"/>
                    <a:gd name="T10" fmla="*/ 2 w 3"/>
                    <a:gd name="T11" fmla="*/ 4 h 4"/>
                    <a:gd name="T12" fmla="*/ 2 w 3"/>
                    <a:gd name="T13" fmla="*/ 4 h 4"/>
                    <a:gd name="T14" fmla="*/ 0 w 3"/>
                    <a:gd name="T15" fmla="*/ 1 h 4"/>
                    <a:gd name="T16" fmla="*/ 0 w 3"/>
                    <a:gd name="T17" fmla="*/ 1 h 4"/>
                    <a:gd name="T18" fmla="*/ 0 w 3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609"/>
                <p:cNvSpPr>
                  <a:spLocks/>
                </p:cNvSpPr>
                <p:nvPr/>
              </p:nvSpPr>
              <p:spPr bwMode="auto">
                <a:xfrm>
                  <a:off x="1194" y="1976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2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610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611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9" name="Group 1813"/>
              <p:cNvGrpSpPr>
                <a:grpSpLocks/>
              </p:cNvGrpSpPr>
              <p:nvPr/>
            </p:nvGrpSpPr>
            <p:grpSpPr bwMode="auto">
              <a:xfrm>
                <a:off x="2817184" y="2969223"/>
                <a:ext cx="76200" cy="47625"/>
                <a:chOff x="1188" y="1968"/>
                <a:chExt cx="48" cy="30"/>
              </a:xfrm>
            </p:grpSpPr>
            <p:sp>
              <p:nvSpPr>
                <p:cNvPr id="1344" name="Freeform 1613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614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615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616"/>
                <p:cNvSpPr>
                  <a:spLocks/>
                </p:cNvSpPr>
                <p:nvPr/>
              </p:nvSpPr>
              <p:spPr bwMode="auto">
                <a:xfrm>
                  <a:off x="1193" y="1974"/>
                  <a:ext cx="3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17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617"/>
                <p:cNvSpPr>
                  <a:spLocks/>
                </p:cNvSpPr>
                <p:nvPr/>
              </p:nvSpPr>
              <p:spPr bwMode="auto">
                <a:xfrm>
                  <a:off x="1197" y="1975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618"/>
                <p:cNvSpPr>
                  <a:spLocks/>
                </p:cNvSpPr>
                <p:nvPr/>
              </p:nvSpPr>
              <p:spPr bwMode="auto">
                <a:xfrm>
                  <a:off x="1198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619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620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621"/>
                <p:cNvSpPr>
                  <a:spLocks/>
                </p:cNvSpPr>
                <p:nvPr/>
              </p:nvSpPr>
              <p:spPr bwMode="auto">
                <a:xfrm>
                  <a:off x="1192" y="1975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622"/>
                <p:cNvSpPr>
                  <a:spLocks/>
                </p:cNvSpPr>
                <p:nvPr/>
              </p:nvSpPr>
              <p:spPr bwMode="auto">
                <a:xfrm>
                  <a:off x="1192" y="1974"/>
                  <a:ext cx="4" cy="3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0 h 3"/>
                    <a:gd name="T4" fmla="*/ 1 w 3"/>
                    <a:gd name="T5" fmla="*/ 0 h 3"/>
                    <a:gd name="T6" fmla="*/ 2 w 3"/>
                    <a:gd name="T7" fmla="*/ 2 h 3"/>
                    <a:gd name="T8" fmla="*/ 3 w 3"/>
                    <a:gd name="T9" fmla="*/ 3 h 3"/>
                    <a:gd name="T10" fmla="*/ 3 w 3"/>
                    <a:gd name="T11" fmla="*/ 3 h 3"/>
                    <a:gd name="T12" fmla="*/ 3 w 3"/>
                    <a:gd name="T13" fmla="*/ 3 h 3"/>
                    <a:gd name="T14" fmla="*/ 3 w 3"/>
                    <a:gd name="T15" fmla="*/ 3 h 3"/>
                    <a:gd name="T16" fmla="*/ 3 w 3"/>
                    <a:gd name="T17" fmla="*/ 3 h 3"/>
                    <a:gd name="T18" fmla="*/ 0 w 3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623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624"/>
                <p:cNvSpPr>
                  <a:spLocks/>
                </p:cNvSpPr>
                <p:nvPr/>
              </p:nvSpPr>
              <p:spPr bwMode="auto">
                <a:xfrm>
                  <a:off x="1196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625"/>
                <p:cNvSpPr>
                  <a:spLocks/>
                </p:cNvSpPr>
                <p:nvPr/>
              </p:nvSpPr>
              <p:spPr bwMode="auto">
                <a:xfrm>
                  <a:off x="1196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626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627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628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629"/>
                <p:cNvSpPr>
                  <a:spLocks/>
                </p:cNvSpPr>
                <p:nvPr/>
              </p:nvSpPr>
              <p:spPr bwMode="auto">
                <a:xfrm>
                  <a:off x="1196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630"/>
                <p:cNvSpPr>
                  <a:spLocks/>
                </p:cNvSpPr>
                <p:nvPr/>
              </p:nvSpPr>
              <p:spPr bwMode="auto">
                <a:xfrm>
                  <a:off x="1198" y="1975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631"/>
                <p:cNvSpPr>
                  <a:spLocks/>
                </p:cNvSpPr>
                <p:nvPr/>
              </p:nvSpPr>
              <p:spPr bwMode="auto">
                <a:xfrm>
                  <a:off x="1199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632"/>
                <p:cNvSpPr>
                  <a:spLocks/>
                </p:cNvSpPr>
                <p:nvPr/>
              </p:nvSpPr>
              <p:spPr bwMode="auto">
                <a:xfrm>
                  <a:off x="1199" y="1975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633"/>
                <p:cNvSpPr>
                  <a:spLocks/>
                </p:cNvSpPr>
                <p:nvPr/>
              </p:nvSpPr>
              <p:spPr bwMode="auto">
                <a:xfrm>
                  <a:off x="1199" y="1975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634"/>
                <p:cNvSpPr>
                  <a:spLocks/>
                </p:cNvSpPr>
                <p:nvPr/>
              </p:nvSpPr>
              <p:spPr bwMode="auto">
                <a:xfrm>
                  <a:off x="1199" y="1975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635"/>
                <p:cNvSpPr>
                  <a:spLocks/>
                </p:cNvSpPr>
                <p:nvPr/>
              </p:nvSpPr>
              <p:spPr bwMode="auto">
                <a:xfrm>
                  <a:off x="1192" y="1976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636"/>
                <p:cNvSpPr>
                  <a:spLocks/>
                </p:cNvSpPr>
                <p:nvPr/>
              </p:nvSpPr>
              <p:spPr bwMode="auto">
                <a:xfrm>
                  <a:off x="1196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637"/>
                <p:cNvSpPr>
                  <a:spLocks/>
                </p:cNvSpPr>
                <p:nvPr/>
              </p:nvSpPr>
              <p:spPr bwMode="auto">
                <a:xfrm>
                  <a:off x="1196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638"/>
                <p:cNvSpPr>
                  <a:spLocks/>
                </p:cNvSpPr>
                <p:nvPr/>
              </p:nvSpPr>
              <p:spPr bwMode="auto">
                <a:xfrm>
                  <a:off x="1199" y="1975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639"/>
                <p:cNvSpPr>
                  <a:spLocks/>
                </p:cNvSpPr>
                <p:nvPr/>
              </p:nvSpPr>
              <p:spPr bwMode="auto">
                <a:xfrm>
                  <a:off x="1192" y="1975"/>
                  <a:ext cx="4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  <a:gd name="T14" fmla="*/ 0 w 3"/>
                    <a:gd name="T15" fmla="*/ 0 h 4"/>
                    <a:gd name="T16" fmla="*/ 3 w 3"/>
                    <a:gd name="T17" fmla="*/ 2 h 4"/>
                    <a:gd name="T18" fmla="*/ 3 w 3"/>
                    <a:gd name="T1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640"/>
                <p:cNvSpPr>
                  <a:spLocks/>
                </p:cNvSpPr>
                <p:nvPr/>
              </p:nvSpPr>
              <p:spPr bwMode="auto">
                <a:xfrm>
                  <a:off x="1201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641"/>
                <p:cNvSpPr>
                  <a:spLocks/>
                </p:cNvSpPr>
                <p:nvPr/>
              </p:nvSpPr>
              <p:spPr bwMode="auto">
                <a:xfrm>
                  <a:off x="1200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642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43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644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645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646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  <a:gd name="T10" fmla="*/ 0 w 2"/>
                    <a:gd name="T11" fmla="*/ 0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647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648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649"/>
                <p:cNvSpPr>
                  <a:spLocks/>
                </p:cNvSpPr>
                <p:nvPr/>
              </p:nvSpPr>
              <p:spPr bwMode="auto">
                <a:xfrm>
                  <a:off x="120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650"/>
                <p:cNvSpPr>
                  <a:spLocks/>
                </p:cNvSpPr>
                <p:nvPr/>
              </p:nvSpPr>
              <p:spPr bwMode="auto">
                <a:xfrm>
                  <a:off x="1196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651"/>
                <p:cNvSpPr>
                  <a:spLocks/>
                </p:cNvSpPr>
                <p:nvPr/>
              </p:nvSpPr>
              <p:spPr bwMode="auto">
                <a:xfrm>
                  <a:off x="1194" y="1979"/>
                  <a:ext cx="4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2 h 4"/>
                    <a:gd name="T10" fmla="*/ 0 w 3"/>
                    <a:gd name="T11" fmla="*/ 1 h 4"/>
                    <a:gd name="T12" fmla="*/ 1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652"/>
                <p:cNvSpPr>
                  <a:spLocks/>
                </p:cNvSpPr>
                <p:nvPr/>
              </p:nvSpPr>
              <p:spPr bwMode="auto">
                <a:xfrm>
                  <a:off x="1192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3 h 5"/>
                    <a:gd name="T8" fmla="*/ 3 w 3"/>
                    <a:gd name="T9" fmla="*/ 3 h 5"/>
                    <a:gd name="T10" fmla="*/ 3 w 3"/>
                    <a:gd name="T11" fmla="*/ 3 h 5"/>
                    <a:gd name="T12" fmla="*/ 2 w 3"/>
                    <a:gd name="T13" fmla="*/ 4 h 5"/>
                    <a:gd name="T14" fmla="*/ 2 w 3"/>
                    <a:gd name="T15" fmla="*/ 5 h 5"/>
                    <a:gd name="T16" fmla="*/ 0 w 3"/>
                    <a:gd name="T17" fmla="*/ 2 h 5"/>
                    <a:gd name="T18" fmla="*/ 0 w 3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653"/>
                <p:cNvSpPr>
                  <a:spLocks/>
                </p:cNvSpPr>
                <p:nvPr/>
              </p:nvSpPr>
              <p:spPr bwMode="auto">
                <a:xfrm>
                  <a:off x="1191" y="1980"/>
                  <a:ext cx="3" cy="11"/>
                </a:xfrm>
                <a:custGeom>
                  <a:avLst/>
                  <a:gdLst>
                    <a:gd name="T0" fmla="*/ 1 w 3"/>
                    <a:gd name="T1" fmla="*/ 0 h 11"/>
                    <a:gd name="T2" fmla="*/ 3 w 3"/>
                    <a:gd name="T3" fmla="*/ 4 h 11"/>
                    <a:gd name="T4" fmla="*/ 3 w 3"/>
                    <a:gd name="T5" fmla="*/ 11 h 11"/>
                    <a:gd name="T6" fmla="*/ 0 w 3"/>
                    <a:gd name="T7" fmla="*/ 7 h 11"/>
                    <a:gd name="T8" fmla="*/ 1 w 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11"/>
                      </a:lnTo>
                      <a:lnTo>
                        <a:pt x="0" y="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654"/>
                <p:cNvSpPr>
                  <a:spLocks/>
                </p:cNvSpPr>
                <p:nvPr/>
              </p:nvSpPr>
              <p:spPr bwMode="auto">
                <a:xfrm>
                  <a:off x="1192" y="1980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2 w 6"/>
                    <a:gd name="T3" fmla="*/ 4 h 6"/>
                    <a:gd name="T4" fmla="*/ 6 w 6"/>
                    <a:gd name="T5" fmla="*/ 6 h 6"/>
                    <a:gd name="T6" fmla="*/ 2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655"/>
                <p:cNvSpPr>
                  <a:spLocks/>
                </p:cNvSpPr>
                <p:nvPr/>
              </p:nvSpPr>
              <p:spPr bwMode="auto">
                <a:xfrm>
                  <a:off x="1192" y="1978"/>
                  <a:ext cx="2" cy="6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0 w 2"/>
                    <a:gd name="T7" fmla="*/ 2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656"/>
                <p:cNvSpPr>
                  <a:spLocks/>
                </p:cNvSpPr>
                <p:nvPr/>
              </p:nvSpPr>
              <p:spPr bwMode="auto">
                <a:xfrm>
                  <a:off x="1194" y="1982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657"/>
                <p:cNvSpPr>
                  <a:spLocks/>
                </p:cNvSpPr>
                <p:nvPr/>
              </p:nvSpPr>
              <p:spPr bwMode="auto">
                <a:xfrm>
                  <a:off x="1191" y="1987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4 h 7"/>
                    <a:gd name="T4" fmla="*/ 3 w 3"/>
                    <a:gd name="T5" fmla="*/ 7 h 7"/>
                    <a:gd name="T6" fmla="*/ 1 w 3"/>
                    <a:gd name="T7" fmla="*/ 4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658"/>
                <p:cNvSpPr>
                  <a:spLocks/>
                </p:cNvSpPr>
                <p:nvPr/>
              </p:nvSpPr>
              <p:spPr bwMode="auto">
                <a:xfrm>
                  <a:off x="1208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659"/>
                <p:cNvSpPr>
                  <a:spLocks/>
                </p:cNvSpPr>
                <p:nvPr/>
              </p:nvSpPr>
              <p:spPr bwMode="auto">
                <a:xfrm>
                  <a:off x="1205" y="1970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4 h 4"/>
                    <a:gd name="T4" fmla="*/ 0 w 3"/>
                    <a:gd name="T5" fmla="*/ 1 h 4"/>
                    <a:gd name="T6" fmla="*/ 0 w 3"/>
                    <a:gd name="T7" fmla="*/ 0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660"/>
                <p:cNvSpPr>
                  <a:spLocks/>
                </p:cNvSpPr>
                <p:nvPr/>
              </p:nvSpPr>
              <p:spPr bwMode="auto">
                <a:xfrm>
                  <a:off x="1188" y="1991"/>
                  <a:ext cx="6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661"/>
                <p:cNvSpPr>
                  <a:spLocks/>
                </p:cNvSpPr>
                <p:nvPr/>
              </p:nvSpPr>
              <p:spPr bwMode="auto">
                <a:xfrm>
                  <a:off x="1192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662"/>
                <p:cNvSpPr>
                  <a:spLocks/>
                </p:cNvSpPr>
                <p:nvPr/>
              </p:nvSpPr>
              <p:spPr bwMode="auto">
                <a:xfrm>
                  <a:off x="1206" y="197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2 w 6"/>
                    <a:gd name="T3" fmla="*/ 4 h 6"/>
                    <a:gd name="T4" fmla="*/ 6 w 6"/>
                    <a:gd name="T5" fmla="*/ 6 h 6"/>
                    <a:gd name="T6" fmla="*/ 2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1663"/>
                <p:cNvSpPr>
                  <a:spLocks/>
                </p:cNvSpPr>
                <p:nvPr/>
              </p:nvSpPr>
              <p:spPr bwMode="auto">
                <a:xfrm>
                  <a:off x="1206" y="197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1664"/>
                <p:cNvSpPr>
                  <a:spLocks/>
                </p:cNvSpPr>
                <p:nvPr/>
              </p:nvSpPr>
              <p:spPr bwMode="auto">
                <a:xfrm>
                  <a:off x="1208" y="1974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1665"/>
                <p:cNvSpPr>
                  <a:spLocks/>
                </p:cNvSpPr>
                <p:nvPr/>
              </p:nvSpPr>
              <p:spPr bwMode="auto">
                <a:xfrm>
                  <a:off x="1208" y="1975"/>
                  <a:ext cx="5" cy="3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2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1666"/>
                <p:cNvSpPr>
                  <a:spLocks/>
                </p:cNvSpPr>
                <p:nvPr/>
              </p:nvSpPr>
              <p:spPr bwMode="auto">
                <a:xfrm>
                  <a:off x="1209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1667"/>
                <p:cNvSpPr>
                  <a:spLocks/>
                </p:cNvSpPr>
                <p:nvPr/>
              </p:nvSpPr>
              <p:spPr bwMode="auto">
                <a:xfrm>
                  <a:off x="1209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1668"/>
                <p:cNvSpPr>
                  <a:spLocks/>
                </p:cNvSpPr>
                <p:nvPr/>
              </p:nvSpPr>
              <p:spPr bwMode="auto">
                <a:xfrm>
                  <a:off x="12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1669"/>
                <p:cNvSpPr>
                  <a:spLocks/>
                </p:cNvSpPr>
                <p:nvPr/>
              </p:nvSpPr>
              <p:spPr bwMode="auto">
                <a:xfrm>
                  <a:off x="12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1670"/>
                <p:cNvSpPr>
                  <a:spLocks/>
                </p:cNvSpPr>
                <p:nvPr/>
              </p:nvSpPr>
              <p:spPr bwMode="auto">
                <a:xfrm>
                  <a:off x="12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1671"/>
                <p:cNvSpPr>
                  <a:spLocks/>
                </p:cNvSpPr>
                <p:nvPr/>
              </p:nvSpPr>
              <p:spPr bwMode="auto">
                <a:xfrm>
                  <a:off x="1209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1672"/>
                <p:cNvSpPr>
                  <a:spLocks/>
                </p:cNvSpPr>
                <p:nvPr/>
              </p:nvSpPr>
              <p:spPr bwMode="auto">
                <a:xfrm>
                  <a:off x="1194" y="1984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2 h 10"/>
                    <a:gd name="T4" fmla="*/ 4 w 4"/>
                    <a:gd name="T5" fmla="*/ 10 h 10"/>
                    <a:gd name="T6" fmla="*/ 0 w 4"/>
                    <a:gd name="T7" fmla="*/ 7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1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1673"/>
                <p:cNvSpPr>
                  <a:spLocks/>
                </p:cNvSpPr>
                <p:nvPr/>
              </p:nvSpPr>
              <p:spPr bwMode="auto">
                <a:xfrm>
                  <a:off x="1191" y="1980"/>
                  <a:ext cx="3" cy="11"/>
                </a:xfrm>
                <a:custGeom>
                  <a:avLst/>
                  <a:gdLst>
                    <a:gd name="T0" fmla="*/ 1 w 3"/>
                    <a:gd name="T1" fmla="*/ 0 h 11"/>
                    <a:gd name="T2" fmla="*/ 3 w 3"/>
                    <a:gd name="T3" fmla="*/ 4 h 11"/>
                    <a:gd name="T4" fmla="*/ 3 w 3"/>
                    <a:gd name="T5" fmla="*/ 11 h 11"/>
                    <a:gd name="T6" fmla="*/ 0 w 3"/>
                    <a:gd name="T7" fmla="*/ 7 h 11"/>
                    <a:gd name="T8" fmla="*/ 1 w 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11"/>
                      </a:lnTo>
                      <a:lnTo>
                        <a:pt x="0" y="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1674"/>
                <p:cNvSpPr>
                  <a:spLocks/>
                </p:cNvSpPr>
                <p:nvPr/>
              </p:nvSpPr>
              <p:spPr bwMode="auto">
                <a:xfrm>
                  <a:off x="1191" y="1987"/>
                  <a:ext cx="7" cy="7"/>
                </a:xfrm>
                <a:custGeom>
                  <a:avLst/>
                  <a:gdLst>
                    <a:gd name="T0" fmla="*/ 3 w 7"/>
                    <a:gd name="T1" fmla="*/ 4 h 7"/>
                    <a:gd name="T2" fmla="*/ 7 w 7"/>
                    <a:gd name="T3" fmla="*/ 7 h 7"/>
                    <a:gd name="T4" fmla="*/ 3 w 7"/>
                    <a:gd name="T5" fmla="*/ 4 h 7"/>
                    <a:gd name="T6" fmla="*/ 0 w 7"/>
                    <a:gd name="T7" fmla="*/ 0 h 7"/>
                    <a:gd name="T8" fmla="*/ 3 w 7"/>
                    <a:gd name="T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3" y="4"/>
                      </a:move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1675"/>
                <p:cNvSpPr>
                  <a:spLocks/>
                </p:cNvSpPr>
                <p:nvPr/>
              </p:nvSpPr>
              <p:spPr bwMode="auto">
                <a:xfrm>
                  <a:off x="1209" y="197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1676"/>
                <p:cNvSpPr>
                  <a:spLocks/>
                </p:cNvSpPr>
                <p:nvPr/>
              </p:nvSpPr>
              <p:spPr bwMode="auto">
                <a:xfrm>
                  <a:off x="1209" y="197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1677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1678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1679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1680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1681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1682"/>
                <p:cNvSpPr>
                  <a:spLocks/>
                </p:cNvSpPr>
                <p:nvPr/>
              </p:nvSpPr>
              <p:spPr bwMode="auto">
                <a:xfrm>
                  <a:off x="1192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3 h 5"/>
                    <a:gd name="T4" fmla="*/ 6 w 6"/>
                    <a:gd name="T5" fmla="*/ 5 h 5"/>
                    <a:gd name="T6" fmla="*/ 2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1683"/>
                <p:cNvSpPr>
                  <a:spLocks/>
                </p:cNvSpPr>
                <p:nvPr/>
              </p:nvSpPr>
              <p:spPr bwMode="auto">
                <a:xfrm>
                  <a:off x="1194" y="1991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3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1684"/>
                <p:cNvSpPr>
                  <a:spLocks/>
                </p:cNvSpPr>
                <p:nvPr/>
              </p:nvSpPr>
              <p:spPr bwMode="auto">
                <a:xfrm>
                  <a:off x="1191" y="1987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4 h 7"/>
                    <a:gd name="T4" fmla="*/ 3 w 3"/>
                    <a:gd name="T5" fmla="*/ 7 h 7"/>
                    <a:gd name="T6" fmla="*/ 1 w 3"/>
                    <a:gd name="T7" fmla="*/ 4 h 7"/>
                    <a:gd name="T8" fmla="*/ 0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1685"/>
                <p:cNvSpPr>
                  <a:spLocks/>
                </p:cNvSpPr>
                <p:nvPr/>
              </p:nvSpPr>
              <p:spPr bwMode="auto">
                <a:xfrm>
                  <a:off x="1209" y="197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1686"/>
                <p:cNvSpPr>
                  <a:spLocks/>
                </p:cNvSpPr>
                <p:nvPr/>
              </p:nvSpPr>
              <p:spPr bwMode="auto">
                <a:xfrm>
                  <a:off x="1192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1687"/>
                <p:cNvSpPr>
                  <a:spLocks/>
                </p:cNvSpPr>
                <p:nvPr/>
              </p:nvSpPr>
              <p:spPr bwMode="auto">
                <a:xfrm>
                  <a:off x="1192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1688"/>
                <p:cNvSpPr>
                  <a:spLocks/>
                </p:cNvSpPr>
                <p:nvPr/>
              </p:nvSpPr>
              <p:spPr bwMode="auto">
                <a:xfrm>
                  <a:off x="1188" y="1991"/>
                  <a:ext cx="6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1689"/>
                <p:cNvSpPr>
                  <a:spLocks/>
                </p:cNvSpPr>
                <p:nvPr/>
              </p:nvSpPr>
              <p:spPr bwMode="auto">
                <a:xfrm>
                  <a:off x="1194" y="199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1690"/>
                <p:cNvSpPr>
                  <a:spLocks/>
                </p:cNvSpPr>
                <p:nvPr/>
              </p:nvSpPr>
              <p:spPr bwMode="auto">
                <a:xfrm>
                  <a:off x="1191" y="1994"/>
                  <a:ext cx="7" cy="4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1691"/>
                <p:cNvSpPr>
                  <a:spLocks/>
                </p:cNvSpPr>
                <p:nvPr/>
              </p:nvSpPr>
              <p:spPr bwMode="auto">
                <a:xfrm>
                  <a:off x="1209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1692"/>
                <p:cNvSpPr>
                  <a:spLocks/>
                </p:cNvSpPr>
                <p:nvPr/>
              </p:nvSpPr>
              <p:spPr bwMode="auto">
                <a:xfrm>
                  <a:off x="1209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1693"/>
                <p:cNvSpPr>
                  <a:spLocks/>
                </p:cNvSpPr>
                <p:nvPr/>
              </p:nvSpPr>
              <p:spPr bwMode="auto">
                <a:xfrm>
                  <a:off x="1209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1694"/>
                <p:cNvSpPr>
                  <a:spLocks/>
                </p:cNvSpPr>
                <p:nvPr/>
              </p:nvSpPr>
              <p:spPr bwMode="auto">
                <a:xfrm>
                  <a:off x="1209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1695"/>
                <p:cNvSpPr>
                  <a:spLocks/>
                </p:cNvSpPr>
                <p:nvPr/>
              </p:nvSpPr>
              <p:spPr bwMode="auto">
                <a:xfrm>
                  <a:off x="1209" y="198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1696"/>
                <p:cNvSpPr>
                  <a:spLocks/>
                </p:cNvSpPr>
                <p:nvPr/>
              </p:nvSpPr>
              <p:spPr bwMode="auto">
                <a:xfrm>
                  <a:off x="1209" y="198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1697"/>
                <p:cNvSpPr>
                  <a:spLocks/>
                </p:cNvSpPr>
                <p:nvPr/>
              </p:nvSpPr>
              <p:spPr bwMode="auto">
                <a:xfrm>
                  <a:off x="1207" y="1984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2 w 2"/>
                    <a:gd name="T3" fmla="*/ 3 h 8"/>
                    <a:gd name="T4" fmla="*/ 2 w 2"/>
                    <a:gd name="T5" fmla="*/ 8 h 8"/>
                    <a:gd name="T6" fmla="*/ 0 w 2"/>
                    <a:gd name="T7" fmla="*/ 4 h 8"/>
                    <a:gd name="T8" fmla="*/ 0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1698"/>
                <p:cNvSpPr>
                  <a:spLocks/>
                </p:cNvSpPr>
                <p:nvPr/>
              </p:nvSpPr>
              <p:spPr bwMode="auto">
                <a:xfrm>
                  <a:off x="1207" y="1984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1699"/>
                <p:cNvSpPr>
                  <a:spLocks/>
                </p:cNvSpPr>
                <p:nvPr/>
              </p:nvSpPr>
              <p:spPr bwMode="auto">
                <a:xfrm>
                  <a:off x="1209" y="1980"/>
                  <a:ext cx="4" cy="11"/>
                </a:xfrm>
                <a:custGeom>
                  <a:avLst/>
                  <a:gdLst>
                    <a:gd name="T0" fmla="*/ 0 w 4"/>
                    <a:gd name="T1" fmla="*/ 0 h 11"/>
                    <a:gd name="T2" fmla="*/ 4 w 4"/>
                    <a:gd name="T3" fmla="*/ 4 h 11"/>
                    <a:gd name="T4" fmla="*/ 4 w 4"/>
                    <a:gd name="T5" fmla="*/ 11 h 11"/>
                    <a:gd name="T6" fmla="*/ 0 w 4"/>
                    <a:gd name="T7" fmla="*/ 7 h 11"/>
                    <a:gd name="T8" fmla="*/ 0 w 4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1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1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1700"/>
                <p:cNvSpPr>
                  <a:spLocks/>
                </p:cNvSpPr>
                <p:nvPr/>
              </p:nvSpPr>
              <p:spPr bwMode="auto">
                <a:xfrm>
                  <a:off x="1207" y="1977"/>
                  <a:ext cx="2" cy="10"/>
                </a:xfrm>
                <a:custGeom>
                  <a:avLst/>
                  <a:gdLst>
                    <a:gd name="T0" fmla="*/ 0 w 2"/>
                    <a:gd name="T1" fmla="*/ 0 h 10"/>
                    <a:gd name="T2" fmla="*/ 2 w 2"/>
                    <a:gd name="T3" fmla="*/ 3 h 10"/>
                    <a:gd name="T4" fmla="*/ 2 w 2"/>
                    <a:gd name="T5" fmla="*/ 10 h 10"/>
                    <a:gd name="T6" fmla="*/ 0 w 2"/>
                    <a:gd name="T7" fmla="*/ 7 h 10"/>
                    <a:gd name="T8" fmla="*/ 0 w 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0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1701"/>
                <p:cNvSpPr>
                  <a:spLocks/>
                </p:cNvSpPr>
                <p:nvPr/>
              </p:nvSpPr>
              <p:spPr bwMode="auto">
                <a:xfrm>
                  <a:off x="1207" y="198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2 w 2"/>
                    <a:gd name="T3" fmla="*/ 4 h 6"/>
                    <a:gd name="T4" fmla="*/ 2 w 2"/>
                    <a:gd name="T5" fmla="*/ 6 h 6"/>
                    <a:gd name="T6" fmla="*/ 0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1702"/>
                <p:cNvSpPr>
                  <a:spLocks/>
                </p:cNvSpPr>
                <p:nvPr/>
              </p:nvSpPr>
              <p:spPr bwMode="auto">
                <a:xfrm>
                  <a:off x="1202" y="1991"/>
                  <a:ext cx="7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1703"/>
                <p:cNvSpPr>
                  <a:spLocks/>
                </p:cNvSpPr>
                <p:nvPr/>
              </p:nvSpPr>
              <p:spPr bwMode="auto">
                <a:xfrm>
                  <a:off x="1207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1704"/>
                <p:cNvSpPr>
                  <a:spLocks/>
                </p:cNvSpPr>
                <p:nvPr/>
              </p:nvSpPr>
              <p:spPr bwMode="auto">
                <a:xfrm>
                  <a:off x="1207" y="1988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1705"/>
                <p:cNvSpPr>
                  <a:spLocks/>
                </p:cNvSpPr>
                <p:nvPr/>
              </p:nvSpPr>
              <p:spPr bwMode="auto">
                <a:xfrm>
                  <a:off x="1209" y="1987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1706"/>
                <p:cNvSpPr>
                  <a:spLocks/>
                </p:cNvSpPr>
                <p:nvPr/>
              </p:nvSpPr>
              <p:spPr bwMode="auto">
                <a:xfrm>
                  <a:off x="1207" y="1984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2 w 2"/>
                    <a:gd name="T3" fmla="*/ 3 h 8"/>
                    <a:gd name="T4" fmla="*/ 2 w 2"/>
                    <a:gd name="T5" fmla="*/ 8 h 8"/>
                    <a:gd name="T6" fmla="*/ 0 w 2"/>
                    <a:gd name="T7" fmla="*/ 4 h 8"/>
                    <a:gd name="T8" fmla="*/ 0 w 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1707"/>
                <p:cNvSpPr>
                  <a:spLocks/>
                </p:cNvSpPr>
                <p:nvPr/>
              </p:nvSpPr>
              <p:spPr bwMode="auto">
                <a:xfrm>
                  <a:off x="1207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3 h 5"/>
                    <a:gd name="T4" fmla="*/ 6 w 6"/>
                    <a:gd name="T5" fmla="*/ 5 h 5"/>
                    <a:gd name="T6" fmla="*/ 2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1708"/>
                <p:cNvSpPr>
                  <a:spLocks/>
                </p:cNvSpPr>
                <p:nvPr/>
              </p:nvSpPr>
              <p:spPr bwMode="auto">
                <a:xfrm>
                  <a:off x="1209" y="199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2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1709"/>
                <p:cNvSpPr>
                  <a:spLocks/>
                </p:cNvSpPr>
                <p:nvPr/>
              </p:nvSpPr>
              <p:spPr bwMode="auto">
                <a:xfrm>
                  <a:off x="1207" y="198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2 w 2"/>
                    <a:gd name="T3" fmla="*/ 4 h 6"/>
                    <a:gd name="T4" fmla="*/ 2 w 2"/>
                    <a:gd name="T5" fmla="*/ 6 h 6"/>
                    <a:gd name="T6" fmla="*/ 0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1710"/>
                <p:cNvSpPr>
                  <a:spLocks/>
                </p:cNvSpPr>
                <p:nvPr/>
              </p:nvSpPr>
              <p:spPr bwMode="auto">
                <a:xfrm>
                  <a:off x="1207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3 h 7"/>
                    <a:gd name="T4" fmla="*/ 6 w 6"/>
                    <a:gd name="T5" fmla="*/ 7 h 7"/>
                    <a:gd name="T6" fmla="*/ 2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1711"/>
                <p:cNvSpPr>
                  <a:spLocks/>
                </p:cNvSpPr>
                <p:nvPr/>
              </p:nvSpPr>
              <p:spPr bwMode="auto">
                <a:xfrm>
                  <a:off x="1209" y="199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1712"/>
                <p:cNvSpPr>
                  <a:spLocks/>
                </p:cNvSpPr>
                <p:nvPr/>
              </p:nvSpPr>
              <p:spPr bwMode="auto">
                <a:xfrm>
                  <a:off x="1202" y="1991"/>
                  <a:ext cx="7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1713"/>
                <p:cNvSpPr>
                  <a:spLocks/>
                </p:cNvSpPr>
                <p:nvPr/>
              </p:nvSpPr>
              <p:spPr bwMode="auto">
                <a:xfrm>
                  <a:off x="1206" y="1994"/>
                  <a:ext cx="7" cy="4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1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1714"/>
                <p:cNvSpPr>
                  <a:spLocks/>
                </p:cNvSpPr>
                <p:nvPr/>
              </p:nvSpPr>
              <p:spPr bwMode="auto">
                <a:xfrm>
                  <a:off x="1207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1715"/>
                <p:cNvSpPr>
                  <a:spLocks/>
                </p:cNvSpPr>
                <p:nvPr/>
              </p:nvSpPr>
              <p:spPr bwMode="auto">
                <a:xfrm>
                  <a:off x="1219" y="1970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6 w 7"/>
                    <a:gd name="T5" fmla="*/ 3 h 4"/>
                    <a:gd name="T6" fmla="*/ 2 w 7"/>
                    <a:gd name="T7" fmla="*/ 4 h 4"/>
                    <a:gd name="T8" fmla="*/ 0 w 7"/>
                    <a:gd name="T9" fmla="*/ 2 h 4"/>
                    <a:gd name="T10" fmla="*/ 4 w 7"/>
                    <a:gd name="T11" fmla="*/ 0 h 4"/>
                    <a:gd name="T12" fmla="*/ 4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1716"/>
                <p:cNvSpPr>
                  <a:spLocks/>
                </p:cNvSpPr>
                <p:nvPr/>
              </p:nvSpPr>
              <p:spPr bwMode="auto">
                <a:xfrm>
                  <a:off x="1217" y="1972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1717"/>
                <p:cNvSpPr>
                  <a:spLocks/>
                </p:cNvSpPr>
                <p:nvPr/>
              </p:nvSpPr>
              <p:spPr bwMode="auto">
                <a:xfrm>
                  <a:off x="1216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1718"/>
                <p:cNvSpPr>
                  <a:spLocks/>
                </p:cNvSpPr>
                <p:nvPr/>
              </p:nvSpPr>
              <p:spPr bwMode="auto">
                <a:xfrm>
                  <a:off x="1216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1719"/>
                <p:cNvSpPr>
                  <a:spLocks/>
                </p:cNvSpPr>
                <p:nvPr/>
              </p:nvSpPr>
              <p:spPr bwMode="auto">
                <a:xfrm>
                  <a:off x="1216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1720"/>
                <p:cNvSpPr>
                  <a:spLocks/>
                </p:cNvSpPr>
                <p:nvPr/>
              </p:nvSpPr>
              <p:spPr bwMode="auto">
                <a:xfrm>
                  <a:off x="1216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3 h 3"/>
                    <a:gd name="T8" fmla="*/ 2 w 3"/>
                    <a:gd name="T9" fmla="*/ 3 h 3"/>
                    <a:gd name="T10" fmla="*/ 2 w 3"/>
                    <a:gd name="T11" fmla="*/ 3 h 3"/>
                    <a:gd name="T12" fmla="*/ 0 w 3"/>
                    <a:gd name="T13" fmla="*/ 1 h 3"/>
                    <a:gd name="T14" fmla="*/ 0 w 3"/>
                    <a:gd name="T15" fmla="*/ 1 h 3"/>
                    <a:gd name="T16" fmla="*/ 0 w 3"/>
                    <a:gd name="T17" fmla="*/ 0 h 3"/>
                    <a:gd name="T18" fmla="*/ 0 w 3"/>
                    <a:gd name="T19" fmla="*/ 0 h 3"/>
                    <a:gd name="T20" fmla="*/ 0 w 3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1721"/>
                <p:cNvSpPr>
                  <a:spLocks/>
                </p:cNvSpPr>
                <p:nvPr/>
              </p:nvSpPr>
              <p:spPr bwMode="auto">
                <a:xfrm>
                  <a:off x="1216" y="1976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4 w 5"/>
                    <a:gd name="T3" fmla="*/ 3 h 6"/>
                    <a:gd name="T4" fmla="*/ 5 w 5"/>
                    <a:gd name="T5" fmla="*/ 6 h 6"/>
                    <a:gd name="T6" fmla="*/ 3 w 5"/>
                    <a:gd name="T7" fmla="*/ 2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1722"/>
                <p:cNvSpPr>
                  <a:spLocks/>
                </p:cNvSpPr>
                <p:nvPr/>
              </p:nvSpPr>
              <p:spPr bwMode="auto">
                <a:xfrm>
                  <a:off x="1216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1723"/>
                <p:cNvSpPr>
                  <a:spLocks/>
                </p:cNvSpPr>
                <p:nvPr/>
              </p:nvSpPr>
              <p:spPr bwMode="auto">
                <a:xfrm>
                  <a:off x="1219" y="1970"/>
                  <a:ext cx="8" cy="5"/>
                </a:xfrm>
                <a:custGeom>
                  <a:avLst/>
                  <a:gdLst>
                    <a:gd name="T0" fmla="*/ 4 w 7"/>
                    <a:gd name="T1" fmla="*/ 0 h 4"/>
                    <a:gd name="T2" fmla="*/ 7 w 7"/>
                    <a:gd name="T3" fmla="*/ 3 h 4"/>
                    <a:gd name="T4" fmla="*/ 6 w 7"/>
                    <a:gd name="T5" fmla="*/ 3 h 4"/>
                    <a:gd name="T6" fmla="*/ 2 w 7"/>
                    <a:gd name="T7" fmla="*/ 4 h 4"/>
                    <a:gd name="T8" fmla="*/ 0 w 7"/>
                    <a:gd name="T9" fmla="*/ 2 h 4"/>
                    <a:gd name="T10" fmla="*/ 4 w 7"/>
                    <a:gd name="T11" fmla="*/ 0 h 4"/>
                    <a:gd name="T12" fmla="*/ 4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0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1724"/>
                <p:cNvSpPr>
                  <a:spLocks/>
                </p:cNvSpPr>
                <p:nvPr/>
              </p:nvSpPr>
              <p:spPr bwMode="auto">
                <a:xfrm>
                  <a:off x="1223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1725"/>
                <p:cNvSpPr>
                  <a:spLocks/>
                </p:cNvSpPr>
                <p:nvPr/>
              </p:nvSpPr>
              <p:spPr bwMode="auto">
                <a:xfrm>
                  <a:off x="1223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1726"/>
                <p:cNvSpPr>
                  <a:spLocks/>
                </p:cNvSpPr>
                <p:nvPr/>
              </p:nvSpPr>
              <p:spPr bwMode="auto">
                <a:xfrm>
                  <a:off x="1223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1727"/>
                <p:cNvSpPr>
                  <a:spLocks/>
                </p:cNvSpPr>
                <p:nvPr/>
              </p:nvSpPr>
              <p:spPr bwMode="auto">
                <a:xfrm>
                  <a:off x="1223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728"/>
                <p:cNvSpPr>
                  <a:spLocks/>
                </p:cNvSpPr>
                <p:nvPr/>
              </p:nvSpPr>
              <p:spPr bwMode="auto">
                <a:xfrm>
                  <a:off x="1223" y="1970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729"/>
                <p:cNvSpPr>
                  <a:spLocks/>
                </p:cNvSpPr>
                <p:nvPr/>
              </p:nvSpPr>
              <p:spPr bwMode="auto">
                <a:xfrm>
                  <a:off x="1216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730"/>
                <p:cNvSpPr>
                  <a:spLocks/>
                </p:cNvSpPr>
                <p:nvPr/>
              </p:nvSpPr>
              <p:spPr bwMode="auto">
                <a:xfrm>
                  <a:off x="1216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731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732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1733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734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735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736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737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738"/>
                <p:cNvSpPr>
                  <a:spLocks/>
                </p:cNvSpPr>
                <p:nvPr/>
              </p:nvSpPr>
              <p:spPr bwMode="auto">
                <a:xfrm>
                  <a:off x="1224" y="1970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1739"/>
                <p:cNvSpPr>
                  <a:spLocks/>
                </p:cNvSpPr>
                <p:nvPr/>
              </p:nvSpPr>
              <p:spPr bwMode="auto">
                <a:xfrm>
                  <a:off x="1225" y="1970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740"/>
                <p:cNvSpPr>
                  <a:spLocks/>
                </p:cNvSpPr>
                <p:nvPr/>
              </p:nvSpPr>
              <p:spPr bwMode="auto">
                <a:xfrm>
                  <a:off x="1225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741"/>
                <p:cNvSpPr>
                  <a:spLocks/>
                </p:cNvSpPr>
                <p:nvPr/>
              </p:nvSpPr>
              <p:spPr bwMode="auto">
                <a:xfrm>
                  <a:off x="1225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742"/>
                <p:cNvSpPr>
                  <a:spLocks/>
                </p:cNvSpPr>
                <p:nvPr/>
              </p:nvSpPr>
              <p:spPr bwMode="auto">
                <a:xfrm>
                  <a:off x="1216" y="1978"/>
                  <a:ext cx="5" cy="4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</a:path>
                  </a:pathLst>
                </a:custGeom>
                <a:solidFill>
                  <a:srgbClr val="78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743"/>
                <p:cNvSpPr>
                  <a:spLocks/>
                </p:cNvSpPr>
                <p:nvPr/>
              </p:nvSpPr>
              <p:spPr bwMode="auto">
                <a:xfrm>
                  <a:off x="1216" y="1976"/>
                  <a:ext cx="3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0 h 2"/>
                    <a:gd name="T12" fmla="*/ 0 w 2"/>
                    <a:gd name="T13" fmla="*/ 0 h 2"/>
                    <a:gd name="T14" fmla="*/ 0 w 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744"/>
                <p:cNvSpPr>
                  <a:spLocks/>
                </p:cNvSpPr>
                <p:nvPr/>
              </p:nvSpPr>
              <p:spPr bwMode="auto">
                <a:xfrm>
                  <a:off x="1221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745"/>
                <p:cNvSpPr>
                  <a:spLocks/>
                </p:cNvSpPr>
                <p:nvPr/>
              </p:nvSpPr>
              <p:spPr bwMode="auto">
                <a:xfrm>
                  <a:off x="1217" y="1974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746"/>
                <p:cNvSpPr>
                  <a:spLocks/>
                </p:cNvSpPr>
                <p:nvPr/>
              </p:nvSpPr>
              <p:spPr bwMode="auto">
                <a:xfrm>
                  <a:off x="1221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747"/>
                <p:cNvSpPr>
                  <a:spLocks/>
                </p:cNvSpPr>
                <p:nvPr/>
              </p:nvSpPr>
              <p:spPr bwMode="auto">
                <a:xfrm>
                  <a:off x="1221" y="1974"/>
                  <a:ext cx="6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5 w 5"/>
                    <a:gd name="T5" fmla="*/ 3 h 4"/>
                    <a:gd name="T6" fmla="*/ 5 w 5"/>
                    <a:gd name="T7" fmla="*/ 3 h 4"/>
                    <a:gd name="T8" fmla="*/ 4 w 5"/>
                    <a:gd name="T9" fmla="*/ 3 h 4"/>
                    <a:gd name="T10" fmla="*/ 3 w 5"/>
                    <a:gd name="T11" fmla="*/ 4 h 4"/>
                    <a:gd name="T12" fmla="*/ 0 w 5"/>
                    <a:gd name="T13" fmla="*/ 1 h 4"/>
                    <a:gd name="T14" fmla="*/ 1 w 5"/>
                    <a:gd name="T15" fmla="*/ 1 h 4"/>
                    <a:gd name="T16" fmla="*/ 2 w 5"/>
                    <a:gd name="T17" fmla="*/ 0 h 4"/>
                    <a:gd name="T18" fmla="*/ 2 w 5"/>
                    <a:gd name="T19" fmla="*/ 0 h 4"/>
                    <a:gd name="T20" fmla="*/ 2 w 5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748"/>
                <p:cNvSpPr>
                  <a:spLocks/>
                </p:cNvSpPr>
                <p:nvPr/>
              </p:nvSpPr>
              <p:spPr bwMode="auto">
                <a:xfrm>
                  <a:off x="1221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4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749"/>
                <p:cNvSpPr>
                  <a:spLocks/>
                </p:cNvSpPr>
                <p:nvPr/>
              </p:nvSpPr>
              <p:spPr bwMode="auto">
                <a:xfrm>
                  <a:off x="1225" y="1970"/>
                  <a:ext cx="5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750"/>
                <p:cNvSpPr>
                  <a:spLocks/>
                </p:cNvSpPr>
                <p:nvPr/>
              </p:nvSpPr>
              <p:spPr bwMode="auto">
                <a:xfrm>
                  <a:off x="1216" y="1975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3 h 5"/>
                    <a:gd name="T4" fmla="*/ 7 w 7"/>
                    <a:gd name="T5" fmla="*/ 5 h 5"/>
                    <a:gd name="T6" fmla="*/ 4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1751"/>
                <p:cNvSpPr>
                  <a:spLocks/>
                </p:cNvSpPr>
                <p:nvPr/>
              </p:nvSpPr>
              <p:spPr bwMode="auto">
                <a:xfrm>
                  <a:off x="1216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1 w 4"/>
                    <a:gd name="T3" fmla="*/ 0 h 4"/>
                    <a:gd name="T4" fmla="*/ 4 w 4"/>
                    <a:gd name="T5" fmla="*/ 2 h 4"/>
                    <a:gd name="T6" fmla="*/ 3 w 4"/>
                    <a:gd name="T7" fmla="*/ 4 h 4"/>
                    <a:gd name="T8" fmla="*/ 0 w 4"/>
                    <a:gd name="T9" fmla="*/ 1 h 4"/>
                    <a:gd name="T10" fmla="*/ 1 w 4"/>
                    <a:gd name="T11" fmla="*/ 1 h 4"/>
                    <a:gd name="T12" fmla="*/ 1 w 4"/>
                    <a:gd name="T13" fmla="*/ 0 h 4"/>
                    <a:gd name="T14" fmla="*/ 1 w 4"/>
                    <a:gd name="T15" fmla="*/ 0 h 4"/>
                    <a:gd name="T16" fmla="*/ 1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752"/>
                <p:cNvSpPr>
                  <a:spLocks/>
                </p:cNvSpPr>
                <p:nvPr/>
              </p:nvSpPr>
              <p:spPr bwMode="auto">
                <a:xfrm>
                  <a:off x="1220" y="1976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2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1753"/>
                <p:cNvSpPr>
                  <a:spLocks/>
                </p:cNvSpPr>
                <p:nvPr/>
              </p:nvSpPr>
              <p:spPr bwMode="auto">
                <a:xfrm>
                  <a:off x="1227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754"/>
                <p:cNvSpPr>
                  <a:spLocks/>
                </p:cNvSpPr>
                <p:nvPr/>
              </p:nvSpPr>
              <p:spPr bwMode="auto">
                <a:xfrm>
                  <a:off x="1227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755"/>
                <p:cNvSpPr>
                  <a:spLocks/>
                </p:cNvSpPr>
                <p:nvPr/>
              </p:nvSpPr>
              <p:spPr bwMode="auto">
                <a:xfrm>
                  <a:off x="1227" y="1971"/>
                  <a:ext cx="4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756"/>
                <p:cNvSpPr>
                  <a:spLocks/>
                </p:cNvSpPr>
                <p:nvPr/>
              </p:nvSpPr>
              <p:spPr bwMode="auto">
                <a:xfrm>
                  <a:off x="1228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757"/>
                <p:cNvSpPr>
                  <a:spLocks/>
                </p:cNvSpPr>
                <p:nvPr/>
              </p:nvSpPr>
              <p:spPr bwMode="auto">
                <a:xfrm>
                  <a:off x="1227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758"/>
                <p:cNvSpPr>
                  <a:spLocks/>
                </p:cNvSpPr>
                <p:nvPr/>
              </p:nvSpPr>
              <p:spPr bwMode="auto">
                <a:xfrm>
                  <a:off x="1220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759"/>
                <p:cNvSpPr>
                  <a:spLocks/>
                </p:cNvSpPr>
                <p:nvPr/>
              </p:nvSpPr>
              <p:spPr bwMode="auto">
                <a:xfrm>
                  <a:off x="1219" y="1978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2 w 4"/>
                    <a:gd name="T7" fmla="*/ 3 h 3"/>
                    <a:gd name="T8" fmla="*/ 0 w 4"/>
                    <a:gd name="T9" fmla="*/ 0 h 3"/>
                    <a:gd name="T10" fmla="*/ 0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792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760"/>
                <p:cNvSpPr>
                  <a:spLocks/>
                </p:cNvSpPr>
                <p:nvPr/>
              </p:nvSpPr>
              <p:spPr bwMode="auto">
                <a:xfrm>
                  <a:off x="1223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2 h 3"/>
                    <a:gd name="T4" fmla="*/ 4 w 4"/>
                    <a:gd name="T5" fmla="*/ 2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761"/>
                <p:cNvSpPr>
                  <a:spLocks/>
                </p:cNvSpPr>
                <p:nvPr/>
              </p:nvSpPr>
              <p:spPr bwMode="auto">
                <a:xfrm>
                  <a:off x="1224" y="1974"/>
                  <a:ext cx="5" cy="2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0 w 4"/>
                    <a:gd name="T7" fmla="*/ 0 h 2"/>
                    <a:gd name="T8" fmla="*/ 1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762"/>
                <p:cNvSpPr>
                  <a:spLocks/>
                </p:cNvSpPr>
                <p:nvPr/>
              </p:nvSpPr>
              <p:spPr bwMode="auto">
                <a:xfrm>
                  <a:off x="1225" y="1974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763"/>
                <p:cNvSpPr>
                  <a:spLocks/>
                </p:cNvSpPr>
                <p:nvPr/>
              </p:nvSpPr>
              <p:spPr bwMode="auto">
                <a:xfrm>
                  <a:off x="1225" y="1974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764"/>
                <p:cNvSpPr>
                  <a:spLocks/>
                </p:cNvSpPr>
                <p:nvPr/>
              </p:nvSpPr>
              <p:spPr bwMode="auto">
                <a:xfrm>
                  <a:off x="1225" y="1974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765"/>
                <p:cNvSpPr>
                  <a:spLocks/>
                </p:cNvSpPr>
                <p:nvPr/>
              </p:nvSpPr>
              <p:spPr bwMode="auto">
                <a:xfrm>
                  <a:off x="1225" y="1974"/>
                  <a:ext cx="5" cy="2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0 w 4"/>
                    <a:gd name="T7" fmla="*/ 0 h 2"/>
                    <a:gd name="T8" fmla="*/ 1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766"/>
                <p:cNvSpPr>
                  <a:spLocks/>
                </p:cNvSpPr>
                <p:nvPr/>
              </p:nvSpPr>
              <p:spPr bwMode="auto">
                <a:xfrm>
                  <a:off x="1227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767"/>
                <p:cNvSpPr>
                  <a:spLocks/>
                </p:cNvSpPr>
                <p:nvPr/>
              </p:nvSpPr>
              <p:spPr bwMode="auto">
                <a:xfrm>
                  <a:off x="1227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768"/>
                <p:cNvSpPr>
                  <a:spLocks/>
                </p:cNvSpPr>
                <p:nvPr/>
              </p:nvSpPr>
              <p:spPr bwMode="auto">
                <a:xfrm>
                  <a:off x="1227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769"/>
                <p:cNvSpPr>
                  <a:spLocks/>
                </p:cNvSpPr>
                <p:nvPr/>
              </p:nvSpPr>
              <p:spPr bwMode="auto">
                <a:xfrm>
                  <a:off x="1227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770"/>
                <p:cNvSpPr>
                  <a:spLocks/>
                </p:cNvSpPr>
                <p:nvPr/>
              </p:nvSpPr>
              <p:spPr bwMode="auto">
                <a:xfrm>
                  <a:off x="1228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771"/>
                <p:cNvSpPr>
                  <a:spLocks/>
                </p:cNvSpPr>
                <p:nvPr/>
              </p:nvSpPr>
              <p:spPr bwMode="auto">
                <a:xfrm>
                  <a:off x="1228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772"/>
                <p:cNvSpPr>
                  <a:spLocks/>
                </p:cNvSpPr>
                <p:nvPr/>
              </p:nvSpPr>
              <p:spPr bwMode="auto">
                <a:xfrm>
                  <a:off x="1219" y="1970"/>
                  <a:ext cx="9" cy="5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6 w 8"/>
                    <a:gd name="T5" fmla="*/ 3 h 4"/>
                    <a:gd name="T6" fmla="*/ 6 w 8"/>
                    <a:gd name="T7" fmla="*/ 3 h 4"/>
                    <a:gd name="T8" fmla="*/ 6 w 8"/>
                    <a:gd name="T9" fmla="*/ 3 h 4"/>
                    <a:gd name="T10" fmla="*/ 6 w 8"/>
                    <a:gd name="T11" fmla="*/ 3 h 4"/>
                    <a:gd name="T12" fmla="*/ 5 w 8"/>
                    <a:gd name="T13" fmla="*/ 3 h 4"/>
                    <a:gd name="T14" fmla="*/ 5 w 8"/>
                    <a:gd name="T15" fmla="*/ 3 h 4"/>
                    <a:gd name="T16" fmla="*/ 4 w 8"/>
                    <a:gd name="T17" fmla="*/ 3 h 4"/>
                    <a:gd name="T18" fmla="*/ 4 w 8"/>
                    <a:gd name="T19" fmla="*/ 3 h 4"/>
                    <a:gd name="T20" fmla="*/ 4 w 8"/>
                    <a:gd name="T21" fmla="*/ 3 h 4"/>
                    <a:gd name="T22" fmla="*/ 3 w 8"/>
                    <a:gd name="T23" fmla="*/ 4 h 4"/>
                    <a:gd name="T24" fmla="*/ 2 w 8"/>
                    <a:gd name="T25" fmla="*/ 4 h 4"/>
                    <a:gd name="T26" fmla="*/ 0 w 8"/>
                    <a:gd name="T27" fmla="*/ 1 h 4"/>
                    <a:gd name="T28" fmla="*/ 0 w 8"/>
                    <a:gd name="T29" fmla="*/ 1 h 4"/>
                    <a:gd name="T30" fmla="*/ 0 w 8"/>
                    <a:gd name="T31" fmla="*/ 1 h 4"/>
                    <a:gd name="T32" fmla="*/ 0 w 8"/>
                    <a:gd name="T33" fmla="*/ 1 h 4"/>
                    <a:gd name="T34" fmla="*/ 0 w 8"/>
                    <a:gd name="T35" fmla="*/ 1 h 4"/>
                    <a:gd name="T36" fmla="*/ 0 w 8"/>
                    <a:gd name="T37" fmla="*/ 1 h 4"/>
                    <a:gd name="T38" fmla="*/ 1 w 8"/>
                    <a:gd name="T39" fmla="*/ 0 h 4"/>
                    <a:gd name="T40" fmla="*/ 1 w 8"/>
                    <a:gd name="T41" fmla="*/ 0 h 4"/>
                    <a:gd name="T42" fmla="*/ 2 w 8"/>
                    <a:gd name="T43" fmla="*/ 0 h 4"/>
                    <a:gd name="T44" fmla="*/ 2 w 8"/>
                    <a:gd name="T45" fmla="*/ 0 h 4"/>
                    <a:gd name="T46" fmla="*/ 3 w 8"/>
                    <a:gd name="T47" fmla="*/ 0 h 4"/>
                    <a:gd name="T48" fmla="*/ 3 w 8"/>
                    <a:gd name="T49" fmla="*/ 0 h 4"/>
                    <a:gd name="T50" fmla="*/ 3 w 8"/>
                    <a:gd name="T51" fmla="*/ 0 h 4"/>
                    <a:gd name="T52" fmla="*/ 4 w 8"/>
                    <a:gd name="T53" fmla="*/ 0 h 4"/>
                    <a:gd name="T54" fmla="*/ 4 w 8"/>
                    <a:gd name="T55" fmla="*/ 0 h 4"/>
                    <a:gd name="T56" fmla="*/ 4 w 8"/>
                    <a:gd name="T57" fmla="*/ 0 h 4"/>
                    <a:gd name="T58" fmla="*/ 5 w 8"/>
                    <a:gd name="T59" fmla="*/ 0 h 4"/>
                    <a:gd name="T60" fmla="*/ 5 w 8"/>
                    <a:gd name="T61" fmla="*/ 0 h 4"/>
                    <a:gd name="T62" fmla="*/ 5 w 8"/>
                    <a:gd name="T63" fmla="*/ 0 h 4"/>
                    <a:gd name="T64" fmla="*/ 5 w 8"/>
                    <a:gd name="T65" fmla="*/ 0 h 4"/>
                    <a:gd name="T66" fmla="*/ 5 w 8"/>
                    <a:gd name="T67" fmla="*/ 0 h 4"/>
                    <a:gd name="T68" fmla="*/ 5 w 8"/>
                    <a:gd name="T69" fmla="*/ 0 h 4"/>
                    <a:gd name="T70" fmla="*/ 6 w 8"/>
                    <a:gd name="T71" fmla="*/ 0 h 4"/>
                    <a:gd name="T72" fmla="*/ 6 w 8"/>
                    <a:gd name="T73" fmla="*/ 1 h 4"/>
                    <a:gd name="T74" fmla="*/ 7 w 8"/>
                    <a:gd name="T75" fmla="*/ 1 h 4"/>
                    <a:gd name="T76" fmla="*/ 7 w 8"/>
                    <a:gd name="T77" fmla="*/ 1 h 4"/>
                    <a:gd name="T78" fmla="*/ 7 w 8"/>
                    <a:gd name="T79" fmla="*/ 1 h 4"/>
                    <a:gd name="T80" fmla="*/ 7 w 8"/>
                    <a:gd name="T81" fmla="*/ 1 h 4"/>
                    <a:gd name="T82" fmla="*/ 8 w 8"/>
                    <a:gd name="T83" fmla="*/ 3 h 4"/>
                    <a:gd name="T84" fmla="*/ 8 w 8"/>
                    <a:gd name="T85" fmla="*/ 3 h 4"/>
                    <a:gd name="T86" fmla="*/ 8 w 8"/>
                    <a:gd name="T87" fmla="*/ 3 h 4"/>
                    <a:gd name="T88" fmla="*/ 7 w 8"/>
                    <a:gd name="T89" fmla="*/ 3 h 4"/>
                    <a:gd name="T90" fmla="*/ 7 w 8"/>
                    <a:gd name="T91" fmla="*/ 3 h 4"/>
                    <a:gd name="T92" fmla="*/ 7 w 8"/>
                    <a:gd name="T9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773"/>
                <p:cNvSpPr>
                  <a:spLocks/>
                </p:cNvSpPr>
                <p:nvPr/>
              </p:nvSpPr>
              <p:spPr bwMode="auto">
                <a:xfrm>
                  <a:off x="1216" y="1979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2 w 3"/>
                    <a:gd name="T3" fmla="*/ 3 h 5"/>
                    <a:gd name="T4" fmla="*/ 2 w 3"/>
                    <a:gd name="T5" fmla="*/ 4 h 5"/>
                    <a:gd name="T6" fmla="*/ 3 w 3"/>
                    <a:gd name="T7" fmla="*/ 5 h 5"/>
                    <a:gd name="T8" fmla="*/ 3 w 3"/>
                    <a:gd name="T9" fmla="*/ 5 h 5"/>
                    <a:gd name="T10" fmla="*/ 0 w 3"/>
                    <a:gd name="T11" fmla="*/ 2 h 5"/>
                    <a:gd name="T12" fmla="*/ 0 w 3"/>
                    <a:gd name="T13" fmla="*/ 2 h 5"/>
                    <a:gd name="T14" fmla="*/ 0 w 3"/>
                    <a:gd name="T15" fmla="*/ 1 h 5"/>
                    <a:gd name="T16" fmla="*/ 0 w 3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774"/>
                <p:cNvSpPr>
                  <a:spLocks/>
                </p:cNvSpPr>
                <p:nvPr/>
              </p:nvSpPr>
              <p:spPr bwMode="auto">
                <a:xfrm>
                  <a:off x="1216" y="1982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1775"/>
                <p:cNvSpPr>
                  <a:spLocks/>
                </p:cNvSpPr>
                <p:nvPr/>
              </p:nvSpPr>
              <p:spPr bwMode="auto">
                <a:xfrm>
                  <a:off x="1216" y="1982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4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776"/>
                <p:cNvSpPr>
                  <a:spLocks/>
                </p:cNvSpPr>
                <p:nvPr/>
              </p:nvSpPr>
              <p:spPr bwMode="auto">
                <a:xfrm>
                  <a:off x="1216" y="1979"/>
                  <a:ext cx="3" cy="6"/>
                </a:xfrm>
                <a:custGeom>
                  <a:avLst/>
                  <a:gdLst>
                    <a:gd name="T0" fmla="*/ 0 w 2"/>
                    <a:gd name="T1" fmla="*/ 1 h 5"/>
                    <a:gd name="T2" fmla="*/ 0 w 2"/>
                    <a:gd name="T3" fmla="*/ 1 h 5"/>
                    <a:gd name="T4" fmla="*/ 0 w 2"/>
                    <a:gd name="T5" fmla="*/ 0 h 5"/>
                    <a:gd name="T6" fmla="*/ 2 w 2"/>
                    <a:gd name="T7" fmla="*/ 3 h 5"/>
                    <a:gd name="T8" fmla="*/ 2 w 2"/>
                    <a:gd name="T9" fmla="*/ 5 h 5"/>
                    <a:gd name="T10" fmla="*/ 0 w 2"/>
                    <a:gd name="T11" fmla="*/ 2 h 5"/>
                    <a:gd name="T12" fmla="*/ 0 w 2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5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1777"/>
                <p:cNvSpPr>
                  <a:spLocks/>
                </p:cNvSpPr>
                <p:nvPr/>
              </p:nvSpPr>
              <p:spPr bwMode="auto">
                <a:xfrm>
                  <a:off x="1216" y="1985"/>
                  <a:ext cx="5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4 w 4"/>
                    <a:gd name="T5" fmla="*/ 4 h 4"/>
                    <a:gd name="T6" fmla="*/ 1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778"/>
                <p:cNvSpPr>
                  <a:spLocks/>
                </p:cNvSpPr>
                <p:nvPr/>
              </p:nvSpPr>
              <p:spPr bwMode="auto">
                <a:xfrm>
                  <a:off x="1217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779"/>
                <p:cNvSpPr>
                  <a:spLocks/>
                </p:cNvSpPr>
                <p:nvPr/>
              </p:nvSpPr>
              <p:spPr bwMode="auto">
                <a:xfrm>
                  <a:off x="1217" y="1987"/>
                  <a:ext cx="5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2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780"/>
                <p:cNvSpPr>
                  <a:spLocks/>
                </p:cNvSpPr>
                <p:nvPr/>
              </p:nvSpPr>
              <p:spPr bwMode="auto">
                <a:xfrm>
                  <a:off x="1219" y="1987"/>
                  <a:ext cx="3" cy="4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781"/>
                <p:cNvSpPr>
                  <a:spLocks/>
                </p:cNvSpPr>
                <p:nvPr/>
              </p:nvSpPr>
              <p:spPr bwMode="auto">
                <a:xfrm>
                  <a:off x="1217" y="1986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782"/>
                <p:cNvSpPr>
                  <a:spLocks/>
                </p:cNvSpPr>
                <p:nvPr/>
              </p:nvSpPr>
              <p:spPr bwMode="auto">
                <a:xfrm>
                  <a:off x="1219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783"/>
                <p:cNvSpPr>
                  <a:spLocks/>
                </p:cNvSpPr>
                <p:nvPr/>
              </p:nvSpPr>
              <p:spPr bwMode="auto">
                <a:xfrm>
                  <a:off x="1217" y="198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2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784"/>
                <p:cNvSpPr>
                  <a:spLocks/>
                </p:cNvSpPr>
                <p:nvPr/>
              </p:nvSpPr>
              <p:spPr bwMode="auto">
                <a:xfrm>
                  <a:off x="1216" y="1985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785"/>
                <p:cNvSpPr>
                  <a:spLocks/>
                </p:cNvSpPr>
                <p:nvPr/>
              </p:nvSpPr>
              <p:spPr bwMode="auto">
                <a:xfrm>
                  <a:off x="1216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786"/>
                <p:cNvSpPr>
                  <a:spLocks/>
                </p:cNvSpPr>
                <p:nvPr/>
              </p:nvSpPr>
              <p:spPr bwMode="auto">
                <a:xfrm>
                  <a:off x="1216" y="1985"/>
                  <a:ext cx="5" cy="5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2 h 4"/>
                    <a:gd name="T4" fmla="*/ 4 w 4"/>
                    <a:gd name="T5" fmla="*/ 4 h 4"/>
                    <a:gd name="T6" fmla="*/ 1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787"/>
                <p:cNvSpPr>
                  <a:spLocks/>
                </p:cNvSpPr>
                <p:nvPr/>
              </p:nvSpPr>
              <p:spPr bwMode="auto">
                <a:xfrm>
                  <a:off x="1216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788"/>
                <p:cNvSpPr>
                  <a:spLocks/>
                </p:cNvSpPr>
                <p:nvPr/>
              </p:nvSpPr>
              <p:spPr bwMode="auto">
                <a:xfrm>
                  <a:off x="1220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1789"/>
                <p:cNvSpPr>
                  <a:spLocks/>
                </p:cNvSpPr>
                <p:nvPr/>
              </p:nvSpPr>
              <p:spPr bwMode="auto">
                <a:xfrm>
                  <a:off x="1219" y="1988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790"/>
                <p:cNvSpPr>
                  <a:spLocks/>
                </p:cNvSpPr>
                <p:nvPr/>
              </p:nvSpPr>
              <p:spPr bwMode="auto">
                <a:xfrm>
                  <a:off x="1219" y="198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791"/>
                <p:cNvSpPr>
                  <a:spLocks/>
                </p:cNvSpPr>
                <p:nvPr/>
              </p:nvSpPr>
              <p:spPr bwMode="auto">
                <a:xfrm>
                  <a:off x="1217" y="1986"/>
                  <a:ext cx="3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0 w 2"/>
                    <a:gd name="T5" fmla="*/ 1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7880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792"/>
                <p:cNvSpPr>
                  <a:spLocks/>
                </p:cNvSpPr>
                <p:nvPr/>
              </p:nvSpPr>
              <p:spPr bwMode="auto">
                <a:xfrm>
                  <a:off x="1220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793"/>
                <p:cNvSpPr>
                  <a:spLocks/>
                </p:cNvSpPr>
                <p:nvPr/>
              </p:nvSpPr>
              <p:spPr bwMode="auto">
                <a:xfrm>
                  <a:off x="1220" y="198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794"/>
                <p:cNvSpPr>
                  <a:spLocks/>
                </p:cNvSpPr>
                <p:nvPr/>
              </p:nvSpPr>
              <p:spPr bwMode="auto">
                <a:xfrm>
                  <a:off x="1216" y="1985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1 w 3"/>
                    <a:gd name="T5" fmla="*/ 1 h 3"/>
                    <a:gd name="T6" fmla="*/ 0 w 3"/>
                    <a:gd name="T7" fmla="*/ 0 h 3"/>
                    <a:gd name="T8" fmla="*/ 3 w 3"/>
                    <a:gd name="T9" fmla="*/ 2 h 3"/>
                    <a:gd name="T10" fmla="*/ 3 w 3"/>
                    <a:gd name="T11" fmla="*/ 3 h 3"/>
                    <a:gd name="T12" fmla="*/ 3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795"/>
                <p:cNvSpPr>
                  <a:spLocks/>
                </p:cNvSpPr>
                <p:nvPr/>
              </p:nvSpPr>
              <p:spPr bwMode="auto">
                <a:xfrm>
                  <a:off x="122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796"/>
                <p:cNvSpPr>
                  <a:spLocks/>
                </p:cNvSpPr>
                <p:nvPr/>
              </p:nvSpPr>
              <p:spPr bwMode="auto">
                <a:xfrm>
                  <a:off x="1220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97"/>
                <p:cNvSpPr>
                  <a:spLocks/>
                </p:cNvSpPr>
                <p:nvPr/>
              </p:nvSpPr>
              <p:spPr bwMode="auto">
                <a:xfrm>
                  <a:off x="1215" y="1988"/>
                  <a:ext cx="5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98"/>
                <p:cNvSpPr>
                  <a:spLocks/>
                </p:cNvSpPr>
                <p:nvPr/>
              </p:nvSpPr>
              <p:spPr bwMode="auto">
                <a:xfrm>
                  <a:off x="1216" y="1990"/>
                  <a:ext cx="7" cy="4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3 w 6"/>
                    <a:gd name="T5" fmla="*/ 3 h 4"/>
                    <a:gd name="T6" fmla="*/ 0 w 6"/>
                    <a:gd name="T7" fmla="*/ 0 h 4"/>
                    <a:gd name="T8" fmla="*/ 3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99"/>
                <p:cNvSpPr>
                  <a:spLocks/>
                </p:cNvSpPr>
                <p:nvPr/>
              </p:nvSpPr>
              <p:spPr bwMode="auto">
                <a:xfrm>
                  <a:off x="1215" y="1988"/>
                  <a:ext cx="8" cy="6"/>
                </a:xfrm>
                <a:custGeom>
                  <a:avLst/>
                  <a:gdLst>
                    <a:gd name="T0" fmla="*/ 4 w 7"/>
                    <a:gd name="T1" fmla="*/ 2 h 5"/>
                    <a:gd name="T2" fmla="*/ 7 w 7"/>
                    <a:gd name="T3" fmla="*/ 5 h 5"/>
                    <a:gd name="T4" fmla="*/ 4 w 7"/>
                    <a:gd name="T5" fmla="*/ 4 h 5"/>
                    <a:gd name="T6" fmla="*/ 3 w 7"/>
                    <a:gd name="T7" fmla="*/ 3 h 5"/>
                    <a:gd name="T8" fmla="*/ 0 w 7"/>
                    <a:gd name="T9" fmla="*/ 0 h 5"/>
                    <a:gd name="T10" fmla="*/ 1 w 7"/>
                    <a:gd name="T11" fmla="*/ 1 h 5"/>
                    <a:gd name="T12" fmla="*/ 2 w 7"/>
                    <a:gd name="T13" fmla="*/ 1 h 5"/>
                    <a:gd name="T14" fmla="*/ 4 w 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4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2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800"/>
                <p:cNvSpPr>
                  <a:spLocks noEditPoints="1"/>
                </p:cNvSpPr>
                <p:nvPr/>
              </p:nvSpPr>
              <p:spPr bwMode="auto">
                <a:xfrm>
                  <a:off x="1212" y="1968"/>
                  <a:ext cx="20" cy="24"/>
                </a:xfrm>
                <a:custGeom>
                  <a:avLst/>
                  <a:gdLst>
                    <a:gd name="T0" fmla="*/ 9 w 18"/>
                    <a:gd name="T1" fmla="*/ 10 h 21"/>
                    <a:gd name="T2" fmla="*/ 4 w 18"/>
                    <a:gd name="T3" fmla="*/ 11 h 21"/>
                    <a:gd name="T4" fmla="*/ 4 w 18"/>
                    <a:gd name="T5" fmla="*/ 13 h 21"/>
                    <a:gd name="T6" fmla="*/ 4 w 18"/>
                    <a:gd name="T7" fmla="*/ 14 h 21"/>
                    <a:gd name="T8" fmla="*/ 6 w 18"/>
                    <a:gd name="T9" fmla="*/ 17 h 21"/>
                    <a:gd name="T10" fmla="*/ 7 w 18"/>
                    <a:gd name="T11" fmla="*/ 18 h 21"/>
                    <a:gd name="T12" fmla="*/ 11 w 18"/>
                    <a:gd name="T13" fmla="*/ 19 h 21"/>
                    <a:gd name="T14" fmla="*/ 16 w 18"/>
                    <a:gd name="T15" fmla="*/ 16 h 21"/>
                    <a:gd name="T16" fmla="*/ 17 w 18"/>
                    <a:gd name="T17" fmla="*/ 18 h 21"/>
                    <a:gd name="T18" fmla="*/ 7 w 18"/>
                    <a:gd name="T19" fmla="*/ 20 h 21"/>
                    <a:gd name="T20" fmla="*/ 3 w 18"/>
                    <a:gd name="T21" fmla="*/ 18 h 21"/>
                    <a:gd name="T22" fmla="*/ 0 w 18"/>
                    <a:gd name="T23" fmla="*/ 11 h 21"/>
                    <a:gd name="T24" fmla="*/ 3 w 18"/>
                    <a:gd name="T25" fmla="*/ 3 h 21"/>
                    <a:gd name="T26" fmla="*/ 16 w 18"/>
                    <a:gd name="T27" fmla="*/ 3 h 21"/>
                    <a:gd name="T28" fmla="*/ 17 w 18"/>
                    <a:gd name="T29" fmla="*/ 5 h 21"/>
                    <a:gd name="T30" fmla="*/ 18 w 18"/>
                    <a:gd name="T31" fmla="*/ 8 h 21"/>
                    <a:gd name="T32" fmla="*/ 18 w 18"/>
                    <a:gd name="T33" fmla="*/ 10 h 21"/>
                    <a:gd name="T34" fmla="*/ 9 w 18"/>
                    <a:gd name="T35" fmla="*/ 9 h 21"/>
                    <a:gd name="T36" fmla="*/ 15 w 18"/>
                    <a:gd name="T37" fmla="*/ 9 h 21"/>
                    <a:gd name="T38" fmla="*/ 13 w 18"/>
                    <a:gd name="T39" fmla="*/ 3 h 21"/>
                    <a:gd name="T40" fmla="*/ 12 w 18"/>
                    <a:gd name="T41" fmla="*/ 2 h 21"/>
                    <a:gd name="T42" fmla="*/ 12 w 18"/>
                    <a:gd name="T43" fmla="*/ 2 h 21"/>
                    <a:gd name="T44" fmla="*/ 11 w 18"/>
                    <a:gd name="T45" fmla="*/ 2 h 21"/>
                    <a:gd name="T46" fmla="*/ 11 w 18"/>
                    <a:gd name="T47" fmla="*/ 2 h 21"/>
                    <a:gd name="T48" fmla="*/ 11 w 18"/>
                    <a:gd name="T49" fmla="*/ 2 h 21"/>
                    <a:gd name="T50" fmla="*/ 11 w 18"/>
                    <a:gd name="T51" fmla="*/ 2 h 21"/>
                    <a:gd name="T52" fmla="*/ 10 w 18"/>
                    <a:gd name="T53" fmla="*/ 2 h 21"/>
                    <a:gd name="T54" fmla="*/ 10 w 18"/>
                    <a:gd name="T55" fmla="*/ 2 h 21"/>
                    <a:gd name="T56" fmla="*/ 10 w 18"/>
                    <a:gd name="T57" fmla="*/ 2 h 21"/>
                    <a:gd name="T58" fmla="*/ 5 w 18"/>
                    <a:gd name="T59" fmla="*/ 4 h 21"/>
                    <a:gd name="T60" fmla="*/ 6 w 18"/>
                    <a:gd name="T61" fmla="*/ 9 h 21"/>
                    <a:gd name="T62" fmla="*/ 7 w 18"/>
                    <a:gd name="T6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8" h="21">
                      <a:moveTo>
                        <a:pt x="18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5" y="16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9" y="19"/>
                        <a:pt x="11" y="19"/>
                      </a:cubicBezTo>
                      <a:cubicBezTo>
                        <a:pt x="12" y="19"/>
                        <a:pt x="13" y="19"/>
                        <a:pt x="14" y="18"/>
                      </a:cubicBezTo>
                      <a:cubicBezTo>
                        <a:pt x="15" y="18"/>
                        <a:pt x="16" y="17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4" y="20"/>
                        <a:pt x="12" y="21"/>
                        <a:pt x="10" y="21"/>
                      </a:cubicBezTo>
                      <a:cubicBezTo>
                        <a:pt x="9" y="21"/>
                        <a:pt x="8" y="20"/>
                        <a:pt x="7" y="20"/>
                      </a:cubicBezTo>
                      <a:cubicBezTo>
                        <a:pt x="6" y="20"/>
                        <a:pt x="5" y="19"/>
                        <a:pt x="4" y="19"/>
                      </a:cubicBezTo>
                      <a:cubicBezTo>
                        <a:pt x="3" y="19"/>
                        <a:pt x="3" y="18"/>
                        <a:pt x="3" y="18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1" y="15"/>
                        <a:pt x="0" y="13"/>
                        <a:pt x="0" y="11"/>
                      </a:cubicBezTo>
                      <a:cubicBezTo>
                        <a:pt x="0" y="9"/>
                        <a:pt x="0" y="8"/>
                        <a:pt x="1" y="7"/>
                      </a:cubicBezTo>
                      <a:cubicBezTo>
                        <a:pt x="1" y="5"/>
                        <a:pt x="2" y="4"/>
                        <a:pt x="3" y="3"/>
                      </a:cubicBezTo>
                      <a:cubicBezTo>
                        <a:pt x="5" y="1"/>
                        <a:pt x="7" y="0"/>
                        <a:pt x="10" y="0"/>
                      </a:cubicBezTo>
                      <a:cubicBezTo>
                        <a:pt x="12" y="0"/>
                        <a:pt x="14" y="1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6"/>
                        <a:pt x="18" y="6"/>
                        <a:pt x="18" y="7"/>
                      </a:cubicBezTo>
                      <a:cubicBezTo>
                        <a:pt x="18" y="7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7" y="9"/>
                      </a:move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10" y="9"/>
                        <a:pt x="11" y="9"/>
                        <a:pt x="12" y="9"/>
                      </a:cubicBezTo>
                      <a:cubicBezTo>
                        <a:pt x="13" y="9"/>
                        <a:pt x="14" y="9"/>
                        <a:pt x="15" y="9"/>
                      </a:cubicBezTo>
                      <a:cubicBezTo>
                        <a:pt x="15" y="7"/>
                        <a:pt x="14" y="6"/>
                        <a:pt x="14" y="5"/>
                      </a:cubicBezTo>
                      <a:cubicBezTo>
                        <a:pt x="14" y="4"/>
                        <a:pt x="13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2"/>
                        <a:pt x="6" y="2"/>
                        <a:pt x="5" y="4"/>
                      </a:cubicBezTo>
                      <a:cubicBezTo>
                        <a:pt x="5" y="5"/>
                        <a:pt x="4" y="7"/>
                        <a:pt x="4" y="9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801"/>
                <p:cNvSpPr>
                  <a:spLocks/>
                </p:cNvSpPr>
                <p:nvPr/>
              </p:nvSpPr>
              <p:spPr bwMode="auto">
                <a:xfrm>
                  <a:off x="1217" y="1971"/>
                  <a:ext cx="4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3 w 3"/>
                    <a:gd name="T9" fmla="*/ 4 h 4"/>
                    <a:gd name="T10" fmla="*/ 0 w 3"/>
                    <a:gd name="T11" fmla="*/ 2 h 4"/>
                    <a:gd name="T12" fmla="*/ 0 w 3"/>
                    <a:gd name="T13" fmla="*/ 1 h 4"/>
                    <a:gd name="T14" fmla="*/ 0 w 3"/>
                    <a:gd name="T15" fmla="*/ 1 h 4"/>
                    <a:gd name="T16" fmla="*/ 1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802"/>
                <p:cNvSpPr>
                  <a:spLocks/>
                </p:cNvSpPr>
                <p:nvPr/>
              </p:nvSpPr>
              <p:spPr bwMode="auto">
                <a:xfrm>
                  <a:off x="1227" y="1971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803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804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805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806"/>
                <p:cNvSpPr>
                  <a:spLocks/>
                </p:cNvSpPr>
                <p:nvPr/>
              </p:nvSpPr>
              <p:spPr bwMode="auto">
                <a:xfrm>
                  <a:off x="1216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7"/>
                <p:cNvSpPr>
                  <a:spLocks/>
                </p:cNvSpPr>
                <p:nvPr/>
              </p:nvSpPr>
              <p:spPr bwMode="auto">
                <a:xfrm>
                  <a:off x="1216" y="1979"/>
                  <a:ext cx="9" cy="4"/>
                </a:xfrm>
                <a:custGeom>
                  <a:avLst/>
                  <a:gdLst>
                    <a:gd name="T0" fmla="*/ 6 w 9"/>
                    <a:gd name="T1" fmla="*/ 0 h 4"/>
                    <a:gd name="T2" fmla="*/ 9 w 9"/>
                    <a:gd name="T3" fmla="*/ 4 h 4"/>
                    <a:gd name="T4" fmla="*/ 3 w 9"/>
                    <a:gd name="T5" fmla="*/ 4 h 4"/>
                    <a:gd name="T6" fmla="*/ 0 w 9"/>
                    <a:gd name="T7" fmla="*/ 0 h 4"/>
                    <a:gd name="T8" fmla="*/ 6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6" y="0"/>
                      </a:moveTo>
                      <a:lnTo>
                        <a:pt x="9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08"/>
                <p:cNvSpPr>
                  <a:spLocks/>
                </p:cNvSpPr>
                <p:nvPr/>
              </p:nvSpPr>
              <p:spPr bwMode="auto">
                <a:xfrm>
                  <a:off x="1219" y="1985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09"/>
                <p:cNvSpPr>
                  <a:spLocks/>
                </p:cNvSpPr>
                <p:nvPr/>
              </p:nvSpPr>
              <p:spPr bwMode="auto">
                <a:xfrm>
                  <a:off x="1219" y="1985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10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2 w 6"/>
                    <a:gd name="T3" fmla="*/ 3 h 6"/>
                    <a:gd name="T4" fmla="*/ 6 w 6"/>
                    <a:gd name="T5" fmla="*/ 6 h 6"/>
                    <a:gd name="T6" fmla="*/ 2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1811"/>
                <p:cNvSpPr>
                  <a:spLocks/>
                </p:cNvSpPr>
                <p:nvPr/>
              </p:nvSpPr>
              <p:spPr bwMode="auto">
                <a:xfrm>
                  <a:off x="1217" y="1987"/>
                  <a:ext cx="2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12"/>
                <p:cNvSpPr>
                  <a:spLocks/>
                </p:cNvSpPr>
                <p:nvPr/>
              </p:nvSpPr>
              <p:spPr bwMode="auto">
                <a:xfrm>
                  <a:off x="1216" y="1982"/>
                  <a:ext cx="4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5 h 5"/>
                    <a:gd name="T4" fmla="*/ 0 w 3"/>
                    <a:gd name="T5" fmla="*/ 3 h 5"/>
                    <a:gd name="T6" fmla="*/ 0 w 3"/>
                    <a:gd name="T7" fmla="*/ 2 h 5"/>
                    <a:gd name="T8" fmla="*/ 0 w 3"/>
                    <a:gd name="T9" fmla="*/ 1 h 5"/>
                    <a:gd name="T10" fmla="*/ 0 w 3"/>
                    <a:gd name="T11" fmla="*/ 1 h 5"/>
                    <a:gd name="T12" fmla="*/ 0 w 3"/>
                    <a:gd name="T13" fmla="*/ 1 h 5"/>
                    <a:gd name="T14" fmla="*/ 0 w 3"/>
                    <a:gd name="T15" fmla="*/ 0 h 5"/>
                    <a:gd name="T16" fmla="*/ 2 w 3"/>
                    <a:gd name="T17" fmla="*/ 3 h 5"/>
                    <a:gd name="T18" fmla="*/ 3 w 3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0" name="Group 2014"/>
              <p:cNvGrpSpPr>
                <a:grpSpLocks/>
              </p:cNvGrpSpPr>
              <p:nvPr/>
            </p:nvGrpSpPr>
            <p:grpSpPr bwMode="auto">
              <a:xfrm>
                <a:off x="2861634" y="2970810"/>
                <a:ext cx="87313" cy="46038"/>
                <a:chOff x="1216" y="1969"/>
                <a:chExt cx="55" cy="29"/>
              </a:xfrm>
            </p:grpSpPr>
            <p:sp>
              <p:nvSpPr>
                <p:cNvPr id="1144" name="Freeform 1814"/>
                <p:cNvSpPr>
                  <a:spLocks/>
                </p:cNvSpPr>
                <p:nvPr/>
              </p:nvSpPr>
              <p:spPr bwMode="auto">
                <a:xfrm>
                  <a:off x="1217" y="1986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4 h 6"/>
                    <a:gd name="T4" fmla="*/ 6 w 6"/>
                    <a:gd name="T5" fmla="*/ 6 h 6"/>
                    <a:gd name="T6" fmla="*/ 3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1815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5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4 w 4"/>
                    <a:gd name="T7" fmla="*/ 5 h 5"/>
                    <a:gd name="T8" fmla="*/ 1 w 4"/>
                    <a:gd name="T9" fmla="*/ 2 h 5"/>
                    <a:gd name="T10" fmla="*/ 1 w 4"/>
                    <a:gd name="T11" fmla="*/ 2 h 5"/>
                    <a:gd name="T12" fmla="*/ 0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1816"/>
                <p:cNvSpPr>
                  <a:spLocks/>
                </p:cNvSpPr>
                <p:nvPr/>
              </p:nvSpPr>
              <p:spPr bwMode="auto">
                <a:xfrm>
                  <a:off x="1231" y="1974"/>
                  <a:ext cx="5" cy="6"/>
                </a:xfrm>
                <a:custGeom>
                  <a:avLst/>
                  <a:gdLst>
                    <a:gd name="T0" fmla="*/ 0 w 4"/>
                    <a:gd name="T1" fmla="*/ 0 h 6"/>
                    <a:gd name="T2" fmla="*/ 3 w 4"/>
                    <a:gd name="T3" fmla="*/ 3 h 6"/>
                    <a:gd name="T4" fmla="*/ 3 w 4"/>
                    <a:gd name="T5" fmla="*/ 5 h 6"/>
                    <a:gd name="T6" fmla="*/ 4 w 4"/>
                    <a:gd name="T7" fmla="*/ 6 h 6"/>
                    <a:gd name="T8" fmla="*/ 1 w 4"/>
                    <a:gd name="T9" fmla="*/ 3 h 6"/>
                    <a:gd name="T10" fmla="*/ 1 w 4"/>
                    <a:gd name="T11" fmla="*/ 2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1817"/>
                <p:cNvSpPr>
                  <a:spLocks/>
                </p:cNvSpPr>
                <p:nvPr/>
              </p:nvSpPr>
              <p:spPr bwMode="auto">
                <a:xfrm>
                  <a:off x="1232" y="1977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1818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1819"/>
                <p:cNvSpPr>
                  <a:spLocks/>
                </p:cNvSpPr>
                <p:nvPr/>
              </p:nvSpPr>
              <p:spPr bwMode="auto">
                <a:xfrm>
                  <a:off x="1232" y="1974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1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1820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2 w 3"/>
                    <a:gd name="T7" fmla="*/ 2 h 3"/>
                    <a:gd name="T8" fmla="*/ 3 w 3"/>
                    <a:gd name="T9" fmla="*/ 3 h 3"/>
                    <a:gd name="T10" fmla="*/ 3 w 3"/>
                    <a:gd name="T11" fmla="*/ 3 h 3"/>
                    <a:gd name="T12" fmla="*/ 0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80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1821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1822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1823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1824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1825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1826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1827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1828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1829"/>
                <p:cNvSpPr>
                  <a:spLocks/>
                </p:cNvSpPr>
                <p:nvPr/>
              </p:nvSpPr>
              <p:spPr bwMode="auto">
                <a:xfrm>
                  <a:off x="1233" y="197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1830"/>
                <p:cNvSpPr>
                  <a:spLocks/>
                </p:cNvSpPr>
                <p:nvPr/>
              </p:nvSpPr>
              <p:spPr bwMode="auto">
                <a:xfrm>
                  <a:off x="1216" y="1979"/>
                  <a:ext cx="9" cy="4"/>
                </a:xfrm>
                <a:custGeom>
                  <a:avLst/>
                  <a:gdLst>
                    <a:gd name="T0" fmla="*/ 6 w 9"/>
                    <a:gd name="T1" fmla="*/ 0 h 4"/>
                    <a:gd name="T2" fmla="*/ 9 w 9"/>
                    <a:gd name="T3" fmla="*/ 4 h 4"/>
                    <a:gd name="T4" fmla="*/ 3 w 9"/>
                    <a:gd name="T5" fmla="*/ 4 h 4"/>
                    <a:gd name="T6" fmla="*/ 0 w 9"/>
                    <a:gd name="T7" fmla="*/ 0 h 4"/>
                    <a:gd name="T8" fmla="*/ 6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6" y="0"/>
                      </a:moveTo>
                      <a:lnTo>
                        <a:pt x="9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1831"/>
                <p:cNvSpPr>
                  <a:spLocks/>
                </p:cNvSpPr>
                <p:nvPr/>
              </p:nvSpPr>
              <p:spPr bwMode="auto">
                <a:xfrm>
                  <a:off x="1219" y="1983"/>
                  <a:ext cx="10" cy="3"/>
                </a:xfrm>
                <a:custGeom>
                  <a:avLst/>
                  <a:gdLst>
                    <a:gd name="T0" fmla="*/ 6 w 10"/>
                    <a:gd name="T1" fmla="*/ 0 h 3"/>
                    <a:gd name="T2" fmla="*/ 10 w 10"/>
                    <a:gd name="T3" fmla="*/ 3 h 3"/>
                    <a:gd name="T4" fmla="*/ 3 w 10"/>
                    <a:gd name="T5" fmla="*/ 3 h 3"/>
                    <a:gd name="T6" fmla="*/ 0 w 10"/>
                    <a:gd name="T7" fmla="*/ 0 h 3"/>
                    <a:gd name="T8" fmla="*/ 6 w 1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3">
                      <a:moveTo>
                        <a:pt x="6" y="0"/>
                      </a:moveTo>
                      <a:lnTo>
                        <a:pt x="10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1832"/>
                <p:cNvSpPr>
                  <a:spLocks/>
                </p:cNvSpPr>
                <p:nvPr/>
              </p:nvSpPr>
              <p:spPr bwMode="auto">
                <a:xfrm>
                  <a:off x="1222" y="1979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1833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1834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1835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1836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1837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1838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1839"/>
                <p:cNvSpPr>
                  <a:spLocks/>
                </p:cNvSpPr>
                <p:nvPr/>
              </p:nvSpPr>
              <p:spPr bwMode="auto">
                <a:xfrm>
                  <a:off x="1235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1840"/>
                <p:cNvSpPr>
                  <a:spLocks/>
                </p:cNvSpPr>
                <p:nvPr/>
              </p:nvSpPr>
              <p:spPr bwMode="auto">
                <a:xfrm>
                  <a:off x="1233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1841"/>
                <p:cNvSpPr>
                  <a:spLocks/>
                </p:cNvSpPr>
                <p:nvPr/>
              </p:nvSpPr>
              <p:spPr bwMode="auto">
                <a:xfrm>
                  <a:off x="1235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1842"/>
                <p:cNvSpPr>
                  <a:spLocks/>
                </p:cNvSpPr>
                <p:nvPr/>
              </p:nvSpPr>
              <p:spPr bwMode="auto">
                <a:xfrm>
                  <a:off x="1231" y="197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1843"/>
                <p:cNvSpPr>
                  <a:spLocks/>
                </p:cNvSpPr>
                <p:nvPr/>
              </p:nvSpPr>
              <p:spPr bwMode="auto">
                <a:xfrm>
                  <a:off x="123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1844"/>
                <p:cNvSpPr>
                  <a:spLocks/>
                </p:cNvSpPr>
                <p:nvPr/>
              </p:nvSpPr>
              <p:spPr bwMode="auto">
                <a:xfrm>
                  <a:off x="123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1845"/>
                <p:cNvSpPr>
                  <a:spLocks/>
                </p:cNvSpPr>
                <p:nvPr/>
              </p:nvSpPr>
              <p:spPr bwMode="auto">
                <a:xfrm>
                  <a:off x="1230" y="1971"/>
                  <a:ext cx="5" cy="6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1 w 4"/>
                    <a:gd name="T5" fmla="*/ 2 h 5"/>
                    <a:gd name="T6" fmla="*/ 1 w 4"/>
                    <a:gd name="T7" fmla="*/ 2 h 5"/>
                    <a:gd name="T8" fmla="*/ 1 w 4"/>
                    <a:gd name="T9" fmla="*/ 1 h 5"/>
                    <a:gd name="T10" fmla="*/ 1 w 4"/>
                    <a:gd name="T11" fmla="*/ 1 h 5"/>
                    <a:gd name="T12" fmla="*/ 0 w 4"/>
                    <a:gd name="T13" fmla="*/ 0 h 5"/>
                    <a:gd name="T14" fmla="*/ 0 w 4"/>
                    <a:gd name="T15" fmla="*/ 0 h 5"/>
                    <a:gd name="T16" fmla="*/ 3 w 4"/>
                    <a:gd name="T17" fmla="*/ 3 h 5"/>
                    <a:gd name="T18" fmla="*/ 3 w 4"/>
                    <a:gd name="T19" fmla="*/ 3 h 5"/>
                    <a:gd name="T20" fmla="*/ 3 w 4"/>
                    <a:gd name="T21" fmla="*/ 4 h 5"/>
                    <a:gd name="T22" fmla="*/ 3 w 4"/>
                    <a:gd name="T23" fmla="*/ 4 h 5"/>
                    <a:gd name="T24" fmla="*/ 3 w 4"/>
                    <a:gd name="T25" fmla="*/ 4 h 5"/>
                    <a:gd name="T26" fmla="*/ 3 w 4"/>
                    <a:gd name="T27" fmla="*/ 4 h 5"/>
                    <a:gd name="T28" fmla="*/ 3 w 4"/>
                    <a:gd name="T29" fmla="*/ 4 h 5"/>
                    <a:gd name="T30" fmla="*/ 3 w 4"/>
                    <a:gd name="T31" fmla="*/ 4 h 5"/>
                    <a:gd name="T32" fmla="*/ 3 w 4"/>
                    <a:gd name="T33" fmla="*/ 4 h 5"/>
                    <a:gd name="T34" fmla="*/ 4 w 4"/>
                    <a:gd name="T35" fmla="*/ 4 h 5"/>
                    <a:gd name="T36" fmla="*/ 4 w 4"/>
                    <a:gd name="T37" fmla="*/ 4 h 5"/>
                    <a:gd name="T38" fmla="*/ 4 w 4"/>
                    <a:gd name="T3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1846"/>
                <p:cNvSpPr>
                  <a:spLocks/>
                </p:cNvSpPr>
                <p:nvPr/>
              </p:nvSpPr>
              <p:spPr bwMode="auto">
                <a:xfrm>
                  <a:off x="1232" y="1978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3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1847"/>
                <p:cNvSpPr>
                  <a:spLocks/>
                </p:cNvSpPr>
                <p:nvPr/>
              </p:nvSpPr>
              <p:spPr bwMode="auto">
                <a:xfrm>
                  <a:off x="1222" y="1979"/>
                  <a:ext cx="13" cy="4"/>
                </a:xfrm>
                <a:custGeom>
                  <a:avLst/>
                  <a:gdLst>
                    <a:gd name="T0" fmla="*/ 10 w 13"/>
                    <a:gd name="T1" fmla="*/ 0 h 4"/>
                    <a:gd name="T2" fmla="*/ 13 w 13"/>
                    <a:gd name="T3" fmla="*/ 4 h 4"/>
                    <a:gd name="T4" fmla="*/ 3 w 13"/>
                    <a:gd name="T5" fmla="*/ 4 h 4"/>
                    <a:gd name="T6" fmla="*/ 0 w 13"/>
                    <a:gd name="T7" fmla="*/ 0 h 4"/>
                    <a:gd name="T8" fmla="*/ 10 w 1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10" y="0"/>
                      </a:moveTo>
                      <a:lnTo>
                        <a:pt x="1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1848"/>
                <p:cNvSpPr>
                  <a:spLocks/>
                </p:cNvSpPr>
                <p:nvPr/>
              </p:nvSpPr>
              <p:spPr bwMode="auto">
                <a:xfrm>
                  <a:off x="1219" y="1992"/>
                  <a:ext cx="3" cy="3"/>
                </a:xfrm>
                <a:custGeom>
                  <a:avLst/>
                  <a:gdLst>
                    <a:gd name="T0" fmla="*/ 1 w 3"/>
                    <a:gd name="T1" fmla="*/ 1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1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1849"/>
                <p:cNvSpPr>
                  <a:spLocks/>
                </p:cNvSpPr>
                <p:nvPr/>
              </p:nvSpPr>
              <p:spPr bwMode="auto">
                <a:xfrm>
                  <a:off x="123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1850"/>
                <p:cNvSpPr>
                  <a:spLocks/>
                </p:cNvSpPr>
                <p:nvPr/>
              </p:nvSpPr>
              <p:spPr bwMode="auto">
                <a:xfrm>
                  <a:off x="123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1851"/>
                <p:cNvSpPr>
                  <a:spLocks/>
                </p:cNvSpPr>
                <p:nvPr/>
              </p:nvSpPr>
              <p:spPr bwMode="auto">
                <a:xfrm>
                  <a:off x="1235" y="1977"/>
                  <a:ext cx="3" cy="7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1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1852"/>
                <p:cNvSpPr>
                  <a:spLocks/>
                </p:cNvSpPr>
                <p:nvPr/>
              </p:nvSpPr>
              <p:spPr bwMode="auto">
                <a:xfrm>
                  <a:off x="1232" y="1977"/>
                  <a:ext cx="6" cy="7"/>
                </a:xfrm>
                <a:custGeom>
                  <a:avLst/>
                  <a:gdLst>
                    <a:gd name="T0" fmla="*/ 4 w 6"/>
                    <a:gd name="T1" fmla="*/ 3 h 7"/>
                    <a:gd name="T2" fmla="*/ 6 w 6"/>
                    <a:gd name="T3" fmla="*/ 7 h 7"/>
                    <a:gd name="T4" fmla="*/ 4 w 6"/>
                    <a:gd name="T5" fmla="*/ 3 h 7"/>
                    <a:gd name="T6" fmla="*/ 0 w 6"/>
                    <a:gd name="T7" fmla="*/ 0 h 7"/>
                    <a:gd name="T8" fmla="*/ 4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4" y="3"/>
                      </a:move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1853"/>
                <p:cNvSpPr>
                  <a:spLocks/>
                </p:cNvSpPr>
                <p:nvPr/>
              </p:nvSpPr>
              <p:spPr bwMode="auto">
                <a:xfrm>
                  <a:off x="1231" y="1974"/>
                  <a:ext cx="5" cy="6"/>
                </a:xfrm>
                <a:custGeom>
                  <a:avLst/>
                  <a:gdLst>
                    <a:gd name="T0" fmla="*/ 3 w 4"/>
                    <a:gd name="T1" fmla="*/ 3 h 6"/>
                    <a:gd name="T2" fmla="*/ 4 w 4"/>
                    <a:gd name="T3" fmla="*/ 6 h 6"/>
                    <a:gd name="T4" fmla="*/ 1 w 4"/>
                    <a:gd name="T5" fmla="*/ 3 h 6"/>
                    <a:gd name="T6" fmla="*/ 1 w 4"/>
                    <a:gd name="T7" fmla="*/ 3 h 6"/>
                    <a:gd name="T8" fmla="*/ 1 w 4"/>
                    <a:gd name="T9" fmla="*/ 2 h 6"/>
                    <a:gd name="T10" fmla="*/ 1 w 4"/>
                    <a:gd name="T11" fmla="*/ 2 h 6"/>
                    <a:gd name="T12" fmla="*/ 1 w 4"/>
                    <a:gd name="T13" fmla="*/ 2 h 6"/>
                    <a:gd name="T14" fmla="*/ 1 w 4"/>
                    <a:gd name="T15" fmla="*/ 2 h 6"/>
                    <a:gd name="T16" fmla="*/ 1 w 4"/>
                    <a:gd name="T17" fmla="*/ 1 h 6"/>
                    <a:gd name="T18" fmla="*/ 0 w 4"/>
                    <a:gd name="T19" fmla="*/ 0 h 6"/>
                    <a:gd name="T20" fmla="*/ 3 w 4"/>
                    <a:gd name="T2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3" y="3"/>
                      </a:move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1854"/>
                <p:cNvSpPr>
                  <a:spLocks/>
                </p:cNvSpPr>
                <p:nvPr/>
              </p:nvSpPr>
              <p:spPr bwMode="auto">
                <a:xfrm>
                  <a:off x="1232" y="1978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4 h 6"/>
                    <a:gd name="T4" fmla="*/ 6 w 6"/>
                    <a:gd name="T5" fmla="*/ 6 h 6"/>
                    <a:gd name="T6" fmla="*/ 4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1855"/>
                <p:cNvSpPr>
                  <a:spLocks/>
                </p:cNvSpPr>
                <p:nvPr/>
              </p:nvSpPr>
              <p:spPr bwMode="auto">
                <a:xfrm>
                  <a:off x="1232" y="1977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1856"/>
                <p:cNvSpPr>
                  <a:spLocks/>
                </p:cNvSpPr>
                <p:nvPr/>
              </p:nvSpPr>
              <p:spPr bwMode="auto">
                <a:xfrm>
                  <a:off x="1236" y="1980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1857"/>
                <p:cNvSpPr>
                  <a:spLocks/>
                </p:cNvSpPr>
                <p:nvPr/>
              </p:nvSpPr>
              <p:spPr bwMode="auto">
                <a:xfrm>
                  <a:off x="1220" y="1993"/>
                  <a:ext cx="5" cy="5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2 w 5"/>
                    <a:gd name="T5" fmla="*/ 2 h 4"/>
                    <a:gd name="T6" fmla="*/ 0 w 5"/>
                    <a:gd name="T7" fmla="*/ 0 h 4"/>
                    <a:gd name="T8" fmla="*/ 3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3" y="3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3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1858"/>
                <p:cNvSpPr>
                  <a:spLocks/>
                </p:cNvSpPr>
                <p:nvPr/>
              </p:nvSpPr>
              <p:spPr bwMode="auto">
                <a:xfrm>
                  <a:off x="1220" y="199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9" name="Freeform 1859"/>
                <p:cNvSpPr>
                  <a:spLocks/>
                </p:cNvSpPr>
                <p:nvPr/>
              </p:nvSpPr>
              <p:spPr bwMode="auto">
                <a:xfrm>
                  <a:off x="1232" y="197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1860"/>
                <p:cNvSpPr>
                  <a:spLocks/>
                </p:cNvSpPr>
                <p:nvPr/>
              </p:nvSpPr>
              <p:spPr bwMode="auto">
                <a:xfrm>
                  <a:off x="1232" y="1978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2 h 5"/>
                    <a:gd name="T4" fmla="*/ 3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1" name="Freeform 1861"/>
                <p:cNvSpPr>
                  <a:spLocks/>
                </p:cNvSpPr>
                <p:nvPr/>
              </p:nvSpPr>
              <p:spPr bwMode="auto">
                <a:xfrm>
                  <a:off x="1225" y="1983"/>
                  <a:ext cx="13" cy="3"/>
                </a:xfrm>
                <a:custGeom>
                  <a:avLst/>
                  <a:gdLst>
                    <a:gd name="T0" fmla="*/ 10 w 13"/>
                    <a:gd name="T1" fmla="*/ 0 h 3"/>
                    <a:gd name="T2" fmla="*/ 13 w 13"/>
                    <a:gd name="T3" fmla="*/ 3 h 3"/>
                    <a:gd name="T4" fmla="*/ 4 w 13"/>
                    <a:gd name="T5" fmla="*/ 3 h 3"/>
                    <a:gd name="T6" fmla="*/ 0 w 13"/>
                    <a:gd name="T7" fmla="*/ 0 h 3"/>
                    <a:gd name="T8" fmla="*/ 10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0" y="0"/>
                      </a:moveTo>
                      <a:lnTo>
                        <a:pt x="13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2" name="Freeform 1862"/>
                <p:cNvSpPr>
                  <a:spLocks/>
                </p:cNvSpPr>
                <p:nvPr/>
              </p:nvSpPr>
              <p:spPr bwMode="auto">
                <a:xfrm>
                  <a:off x="1235" y="1980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3 w 3"/>
                    <a:gd name="T3" fmla="*/ 4 h 6"/>
                    <a:gd name="T4" fmla="*/ 3 w 3"/>
                    <a:gd name="T5" fmla="*/ 6 h 6"/>
                    <a:gd name="T6" fmla="*/ 0 w 3"/>
                    <a:gd name="T7" fmla="*/ 3 h 6"/>
                    <a:gd name="T8" fmla="*/ 1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1863"/>
                <p:cNvSpPr>
                  <a:spLocks/>
                </p:cNvSpPr>
                <p:nvPr/>
              </p:nvSpPr>
              <p:spPr bwMode="auto">
                <a:xfrm>
                  <a:off x="1222" y="1979"/>
                  <a:ext cx="13" cy="4"/>
                </a:xfrm>
                <a:custGeom>
                  <a:avLst/>
                  <a:gdLst>
                    <a:gd name="T0" fmla="*/ 0 w 13"/>
                    <a:gd name="T1" fmla="*/ 0 h 4"/>
                    <a:gd name="T2" fmla="*/ 10 w 13"/>
                    <a:gd name="T3" fmla="*/ 0 h 4"/>
                    <a:gd name="T4" fmla="*/ 13 w 13"/>
                    <a:gd name="T5" fmla="*/ 4 h 4"/>
                    <a:gd name="T6" fmla="*/ 3 w 13"/>
                    <a:gd name="T7" fmla="*/ 4 h 4"/>
                    <a:gd name="T8" fmla="*/ 0 w 1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4" name="Freeform 1864"/>
                <p:cNvSpPr>
                  <a:spLocks/>
                </p:cNvSpPr>
                <p:nvPr/>
              </p:nvSpPr>
              <p:spPr bwMode="auto">
                <a:xfrm>
                  <a:off x="1231" y="1986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4 h 6"/>
                    <a:gd name="T4" fmla="*/ 2 w 4"/>
                    <a:gd name="T5" fmla="*/ 6 h 6"/>
                    <a:gd name="T6" fmla="*/ 0 w 4"/>
                    <a:gd name="T7" fmla="*/ 2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1865"/>
                <p:cNvSpPr>
                  <a:spLocks/>
                </p:cNvSpPr>
                <p:nvPr/>
              </p:nvSpPr>
              <p:spPr bwMode="auto">
                <a:xfrm>
                  <a:off x="1220" y="1988"/>
                  <a:ext cx="13" cy="6"/>
                </a:xfrm>
                <a:custGeom>
                  <a:avLst/>
                  <a:gdLst>
                    <a:gd name="T0" fmla="*/ 10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3 w 12"/>
                    <a:gd name="T7" fmla="*/ 5 h 5"/>
                    <a:gd name="T8" fmla="*/ 0 w 12"/>
                    <a:gd name="T9" fmla="*/ 2 h 5"/>
                    <a:gd name="T10" fmla="*/ 3 w 12"/>
                    <a:gd name="T11" fmla="*/ 3 h 5"/>
                    <a:gd name="T12" fmla="*/ 10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5" y="3"/>
                        <a:pt x="7" y="2"/>
                        <a:pt x="1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6" name="Freeform 1866"/>
                <p:cNvSpPr>
                  <a:spLocks/>
                </p:cNvSpPr>
                <p:nvPr/>
              </p:nvSpPr>
              <p:spPr bwMode="auto">
                <a:xfrm>
                  <a:off x="1231" y="1986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1867"/>
                <p:cNvSpPr>
                  <a:spLocks/>
                </p:cNvSpPr>
                <p:nvPr/>
              </p:nvSpPr>
              <p:spPr bwMode="auto">
                <a:xfrm>
                  <a:off x="1231" y="1988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2 w 6"/>
                    <a:gd name="T3" fmla="*/ 4 h 7"/>
                    <a:gd name="T4" fmla="*/ 6 w 6"/>
                    <a:gd name="T5" fmla="*/ 7 h 7"/>
                    <a:gd name="T6" fmla="*/ 2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8" name="Freeform 1868"/>
                <p:cNvSpPr>
                  <a:spLocks/>
                </p:cNvSpPr>
                <p:nvPr/>
              </p:nvSpPr>
              <p:spPr bwMode="auto">
                <a:xfrm>
                  <a:off x="1231" y="1986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4 h 6"/>
                    <a:gd name="T4" fmla="*/ 2 w 4"/>
                    <a:gd name="T5" fmla="*/ 6 h 6"/>
                    <a:gd name="T6" fmla="*/ 0 w 4"/>
                    <a:gd name="T7" fmla="*/ 2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9" name="Freeform 1869"/>
                <p:cNvSpPr>
                  <a:spLocks/>
                </p:cNvSpPr>
                <p:nvPr/>
              </p:nvSpPr>
              <p:spPr bwMode="auto">
                <a:xfrm>
                  <a:off x="1223" y="1992"/>
                  <a:ext cx="14" cy="6"/>
                </a:xfrm>
                <a:custGeom>
                  <a:avLst/>
                  <a:gdLst>
                    <a:gd name="T0" fmla="*/ 9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2 w 12"/>
                    <a:gd name="T7" fmla="*/ 5 h 5"/>
                    <a:gd name="T8" fmla="*/ 0 w 12"/>
                    <a:gd name="T9" fmla="*/ 2 h 5"/>
                    <a:gd name="T10" fmla="*/ 2 w 12"/>
                    <a:gd name="T11" fmla="*/ 2 h 5"/>
                    <a:gd name="T12" fmla="*/ 9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4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5" y="2"/>
                        <a:pt x="7" y="2"/>
                        <a:pt x="9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1870"/>
                <p:cNvSpPr>
                  <a:spLocks/>
                </p:cNvSpPr>
                <p:nvPr/>
              </p:nvSpPr>
              <p:spPr bwMode="auto">
                <a:xfrm>
                  <a:off x="1220" y="1988"/>
                  <a:ext cx="13" cy="6"/>
                </a:xfrm>
                <a:custGeom>
                  <a:avLst/>
                  <a:gdLst>
                    <a:gd name="T0" fmla="*/ 10 w 12"/>
                    <a:gd name="T1" fmla="*/ 0 h 5"/>
                    <a:gd name="T2" fmla="*/ 12 w 12"/>
                    <a:gd name="T3" fmla="*/ 3 h 5"/>
                    <a:gd name="T4" fmla="*/ 5 w 12"/>
                    <a:gd name="T5" fmla="*/ 5 h 5"/>
                    <a:gd name="T6" fmla="*/ 3 w 12"/>
                    <a:gd name="T7" fmla="*/ 5 h 5"/>
                    <a:gd name="T8" fmla="*/ 0 w 12"/>
                    <a:gd name="T9" fmla="*/ 2 h 5"/>
                    <a:gd name="T10" fmla="*/ 3 w 12"/>
                    <a:gd name="T11" fmla="*/ 3 h 5"/>
                    <a:gd name="T12" fmla="*/ 10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5"/>
                        <a:pt x="8" y="5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5" y="3"/>
                        <a:pt x="7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1871"/>
                <p:cNvSpPr>
                  <a:spLocks/>
                </p:cNvSpPr>
                <p:nvPr/>
              </p:nvSpPr>
              <p:spPr bwMode="auto">
                <a:xfrm>
                  <a:off x="1233" y="1990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2 h 5"/>
                    <a:gd name="T8" fmla="*/ 2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1872"/>
                <p:cNvSpPr>
                  <a:spLocks/>
                </p:cNvSpPr>
                <p:nvPr/>
              </p:nvSpPr>
              <p:spPr bwMode="auto">
                <a:xfrm>
                  <a:off x="1241" y="1969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3 h 6"/>
                    <a:gd name="T4" fmla="*/ 3 w 4"/>
                    <a:gd name="T5" fmla="*/ 6 h 6"/>
                    <a:gd name="T6" fmla="*/ 0 w 4"/>
                    <a:gd name="T7" fmla="*/ 3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1873"/>
                <p:cNvSpPr>
                  <a:spLocks/>
                </p:cNvSpPr>
                <p:nvPr/>
              </p:nvSpPr>
              <p:spPr bwMode="auto">
                <a:xfrm>
                  <a:off x="1241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1874"/>
                <p:cNvSpPr>
                  <a:spLocks/>
                </p:cNvSpPr>
                <p:nvPr/>
              </p:nvSpPr>
              <p:spPr bwMode="auto">
                <a:xfrm>
                  <a:off x="1243" y="197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1875"/>
                <p:cNvSpPr>
                  <a:spLocks/>
                </p:cNvSpPr>
                <p:nvPr/>
              </p:nvSpPr>
              <p:spPr bwMode="auto">
                <a:xfrm>
                  <a:off x="1241" y="1971"/>
                  <a:ext cx="4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</a:path>
                  </a:pathLst>
                </a:custGeom>
                <a:solidFill>
                  <a:srgbClr val="79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1876"/>
                <p:cNvSpPr>
                  <a:spLocks/>
                </p:cNvSpPr>
                <p:nvPr/>
              </p:nvSpPr>
              <p:spPr bwMode="auto">
                <a:xfrm>
                  <a:off x="1241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1877"/>
                <p:cNvSpPr>
                  <a:spLocks/>
                </p:cNvSpPr>
                <p:nvPr/>
              </p:nvSpPr>
              <p:spPr bwMode="auto">
                <a:xfrm>
                  <a:off x="1241" y="197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8" name="Freeform 1878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1879"/>
                <p:cNvSpPr>
                  <a:spLocks/>
                </p:cNvSpPr>
                <p:nvPr/>
              </p:nvSpPr>
              <p:spPr bwMode="auto">
                <a:xfrm>
                  <a:off x="1241" y="1972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3 w 4"/>
                    <a:gd name="T5" fmla="*/ 5 h 5"/>
                    <a:gd name="T6" fmla="*/ 0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1880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1881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1882"/>
                <p:cNvSpPr>
                  <a:spLocks/>
                </p:cNvSpPr>
                <p:nvPr/>
              </p:nvSpPr>
              <p:spPr bwMode="auto">
                <a:xfrm>
                  <a:off x="1241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3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1883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2"/>
                </a:xfrm>
                <a:custGeom>
                  <a:avLst/>
                  <a:gdLst>
                    <a:gd name="T0" fmla="*/ 0 w 4"/>
                    <a:gd name="T1" fmla="*/ 0 h 2"/>
                    <a:gd name="T2" fmla="*/ 4 w 4"/>
                    <a:gd name="T3" fmla="*/ 2 h 2"/>
                    <a:gd name="T4" fmla="*/ 4 w 4"/>
                    <a:gd name="T5" fmla="*/ 2 h 2"/>
                    <a:gd name="T6" fmla="*/ 0 w 4"/>
                    <a:gd name="T7" fmla="*/ 0 h 2"/>
                    <a:gd name="T8" fmla="*/ 0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4" name="Freeform 1884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1885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6" name="Freeform 1886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3 w 3"/>
                    <a:gd name="T7" fmla="*/ 2 h 2"/>
                    <a:gd name="T8" fmla="*/ 0 w 3"/>
                    <a:gd name="T9" fmla="*/ 0 h 2"/>
                    <a:gd name="T10" fmla="*/ 0 w 3"/>
                    <a:gd name="T11" fmla="*/ 0 h 2"/>
                    <a:gd name="T12" fmla="*/ 0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1887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1888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3 w 3"/>
                    <a:gd name="T7" fmla="*/ 2 h 2"/>
                    <a:gd name="T8" fmla="*/ 0 w 3"/>
                    <a:gd name="T9" fmla="*/ 0 h 2"/>
                    <a:gd name="T10" fmla="*/ 0 w 3"/>
                    <a:gd name="T11" fmla="*/ 0 h 2"/>
                    <a:gd name="T12" fmla="*/ 0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1889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0" name="Freeform 1890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1891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1892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3" name="Freeform 1893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0 w 5"/>
                    <a:gd name="T7" fmla="*/ 1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4" name="Freeform 1894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2"/>
                </a:xfrm>
                <a:custGeom>
                  <a:avLst/>
                  <a:gdLst>
                    <a:gd name="T0" fmla="*/ 0 w 4"/>
                    <a:gd name="T1" fmla="*/ 0 h 2"/>
                    <a:gd name="T2" fmla="*/ 4 w 4"/>
                    <a:gd name="T3" fmla="*/ 2 h 2"/>
                    <a:gd name="T4" fmla="*/ 4 w 4"/>
                    <a:gd name="T5" fmla="*/ 2 h 2"/>
                    <a:gd name="T6" fmla="*/ 0 w 4"/>
                    <a:gd name="T7" fmla="*/ 0 h 2"/>
                    <a:gd name="T8" fmla="*/ 0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1895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1896"/>
                <p:cNvSpPr>
                  <a:spLocks/>
                </p:cNvSpPr>
                <p:nvPr/>
              </p:nvSpPr>
              <p:spPr bwMode="auto">
                <a:xfrm>
                  <a:off x="1241" y="1974"/>
                  <a:ext cx="5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0 w 4"/>
                    <a:gd name="T11" fmla="*/ 1 h 3"/>
                    <a:gd name="T12" fmla="*/ 0 w 4"/>
                    <a:gd name="T13" fmla="*/ 1 h 3"/>
                    <a:gd name="T14" fmla="*/ 0 w 4"/>
                    <a:gd name="T15" fmla="*/ 1 h 3"/>
                    <a:gd name="T16" fmla="*/ 1 w 4"/>
                    <a:gd name="T17" fmla="*/ 0 h 3"/>
                    <a:gd name="T18" fmla="*/ 1 w 4"/>
                    <a:gd name="T19" fmla="*/ 0 h 3"/>
                    <a:gd name="T20" fmla="*/ 4 w 4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1897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1898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1899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  <a:gd name="T14" fmla="*/ 3 w 3"/>
                    <a:gd name="T15" fmla="*/ 2 h 3"/>
                    <a:gd name="T16" fmla="*/ 3 w 3"/>
                    <a:gd name="T17" fmla="*/ 2 h 3"/>
                    <a:gd name="T18" fmla="*/ 3 w 3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1900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1901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1902"/>
                <p:cNvSpPr>
                  <a:spLocks/>
                </p:cNvSpPr>
                <p:nvPr/>
              </p:nvSpPr>
              <p:spPr bwMode="auto">
                <a:xfrm>
                  <a:off x="1241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1903"/>
                <p:cNvSpPr>
                  <a:spLocks/>
                </p:cNvSpPr>
                <p:nvPr/>
              </p:nvSpPr>
              <p:spPr bwMode="auto">
                <a:xfrm>
                  <a:off x="1241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1904"/>
                <p:cNvSpPr>
                  <a:spLocks/>
                </p:cNvSpPr>
                <p:nvPr/>
              </p:nvSpPr>
              <p:spPr bwMode="auto">
                <a:xfrm>
                  <a:off x="1240" y="1978"/>
                  <a:ext cx="4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1905"/>
                <p:cNvSpPr>
                  <a:spLocks/>
                </p:cNvSpPr>
                <p:nvPr/>
              </p:nvSpPr>
              <p:spPr bwMode="auto">
                <a:xfrm>
                  <a:off x="1241" y="1978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4 h 6"/>
                    <a:gd name="T4" fmla="*/ 6 w 6"/>
                    <a:gd name="T5" fmla="*/ 6 h 6"/>
                    <a:gd name="T6" fmla="*/ 3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1906"/>
                <p:cNvSpPr>
                  <a:spLocks/>
                </p:cNvSpPr>
                <p:nvPr/>
              </p:nvSpPr>
              <p:spPr bwMode="auto">
                <a:xfrm>
                  <a:off x="1241" y="197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2 w 3"/>
                    <a:gd name="T7" fmla="*/ 3 h 5"/>
                    <a:gd name="T8" fmla="*/ 2 w 3"/>
                    <a:gd name="T9" fmla="*/ 4 h 5"/>
                    <a:gd name="T10" fmla="*/ 2 w 3"/>
                    <a:gd name="T11" fmla="*/ 5 h 5"/>
                    <a:gd name="T12" fmla="*/ 0 w 3"/>
                    <a:gd name="T13" fmla="*/ 2 h 5"/>
                    <a:gd name="T14" fmla="*/ 0 w 3"/>
                    <a:gd name="T15" fmla="*/ 0 h 5"/>
                    <a:gd name="T16" fmla="*/ 0 w 3"/>
                    <a:gd name="T17" fmla="*/ 0 h 5"/>
                    <a:gd name="T18" fmla="*/ 0 w 3"/>
                    <a:gd name="T19" fmla="*/ 0 h 5"/>
                    <a:gd name="T20" fmla="*/ 0 w 3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1907"/>
                <p:cNvSpPr>
                  <a:spLocks/>
                </p:cNvSpPr>
                <p:nvPr/>
              </p:nvSpPr>
              <p:spPr bwMode="auto">
                <a:xfrm>
                  <a:off x="1243" y="1971"/>
                  <a:ext cx="8" cy="5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4 h 4"/>
                    <a:gd name="T4" fmla="*/ 6 w 7"/>
                    <a:gd name="T5" fmla="*/ 3 h 4"/>
                    <a:gd name="T6" fmla="*/ 4 w 7"/>
                    <a:gd name="T7" fmla="*/ 3 h 4"/>
                    <a:gd name="T8" fmla="*/ 3 w 7"/>
                    <a:gd name="T9" fmla="*/ 4 h 4"/>
                    <a:gd name="T10" fmla="*/ 0 w 7"/>
                    <a:gd name="T11" fmla="*/ 2 h 4"/>
                    <a:gd name="T12" fmla="*/ 2 w 7"/>
                    <a:gd name="T13" fmla="*/ 1 h 4"/>
                    <a:gd name="T14" fmla="*/ 3 w 7"/>
                    <a:gd name="T15" fmla="*/ 0 h 4"/>
                    <a:gd name="T16" fmla="*/ 4 w 7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1908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2 h 5"/>
                    <a:gd name="T4" fmla="*/ 6 w 6"/>
                    <a:gd name="T5" fmla="*/ 5 h 5"/>
                    <a:gd name="T6" fmla="*/ 3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1909"/>
                <p:cNvSpPr>
                  <a:spLocks/>
                </p:cNvSpPr>
                <p:nvPr/>
              </p:nvSpPr>
              <p:spPr bwMode="auto">
                <a:xfrm>
                  <a:off x="1243" y="1971"/>
                  <a:ext cx="8" cy="5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4 h 4"/>
                    <a:gd name="T4" fmla="*/ 6 w 7"/>
                    <a:gd name="T5" fmla="*/ 3 h 4"/>
                    <a:gd name="T6" fmla="*/ 3 w 7"/>
                    <a:gd name="T7" fmla="*/ 4 h 4"/>
                    <a:gd name="T8" fmla="*/ 1 w 7"/>
                    <a:gd name="T9" fmla="*/ 3 h 4"/>
                    <a:gd name="T10" fmla="*/ 0 w 7"/>
                    <a:gd name="T11" fmla="*/ 2 h 4"/>
                    <a:gd name="T12" fmla="*/ 0 w 7"/>
                    <a:gd name="T13" fmla="*/ 1 h 4"/>
                    <a:gd name="T14" fmla="*/ 1 w 7"/>
                    <a:gd name="T15" fmla="*/ 1 h 4"/>
                    <a:gd name="T16" fmla="*/ 1 w 7"/>
                    <a:gd name="T17" fmla="*/ 1 h 4"/>
                    <a:gd name="T18" fmla="*/ 1 w 7"/>
                    <a:gd name="T19" fmla="*/ 1 h 4"/>
                    <a:gd name="T20" fmla="*/ 1 w 7"/>
                    <a:gd name="T21" fmla="*/ 1 h 4"/>
                    <a:gd name="T22" fmla="*/ 1 w 7"/>
                    <a:gd name="T23" fmla="*/ 1 h 4"/>
                    <a:gd name="T24" fmla="*/ 1 w 7"/>
                    <a:gd name="T25" fmla="*/ 1 h 4"/>
                    <a:gd name="T26" fmla="*/ 2 w 7"/>
                    <a:gd name="T27" fmla="*/ 1 h 4"/>
                    <a:gd name="T28" fmla="*/ 2 w 7"/>
                    <a:gd name="T29" fmla="*/ 1 h 4"/>
                    <a:gd name="T30" fmla="*/ 2 w 7"/>
                    <a:gd name="T31" fmla="*/ 1 h 4"/>
                    <a:gd name="T32" fmla="*/ 2 w 7"/>
                    <a:gd name="T33" fmla="*/ 1 h 4"/>
                    <a:gd name="T34" fmla="*/ 2 w 7"/>
                    <a:gd name="T35" fmla="*/ 1 h 4"/>
                    <a:gd name="T36" fmla="*/ 2 w 7"/>
                    <a:gd name="T37" fmla="*/ 1 h 4"/>
                    <a:gd name="T38" fmla="*/ 3 w 7"/>
                    <a:gd name="T39" fmla="*/ 0 h 4"/>
                    <a:gd name="T40" fmla="*/ 4 w 7"/>
                    <a:gd name="T4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4" y="3"/>
                        <a:pt x="4" y="4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1910"/>
                <p:cNvSpPr>
                  <a:spLocks noEditPoints="1"/>
                </p:cNvSpPr>
                <p:nvPr/>
              </p:nvSpPr>
              <p:spPr bwMode="auto">
                <a:xfrm>
                  <a:off x="1237" y="1969"/>
                  <a:ext cx="11" cy="22"/>
                </a:xfrm>
                <a:custGeom>
                  <a:avLst/>
                  <a:gdLst>
                    <a:gd name="T0" fmla="*/ 10 w 10"/>
                    <a:gd name="T1" fmla="*/ 0 h 19"/>
                    <a:gd name="T2" fmla="*/ 6 w 10"/>
                    <a:gd name="T3" fmla="*/ 1 h 19"/>
                    <a:gd name="T4" fmla="*/ 5 w 10"/>
                    <a:gd name="T5" fmla="*/ 1 h 19"/>
                    <a:gd name="T6" fmla="*/ 4 w 10"/>
                    <a:gd name="T7" fmla="*/ 3 h 19"/>
                    <a:gd name="T8" fmla="*/ 5 w 10"/>
                    <a:gd name="T9" fmla="*/ 4 h 19"/>
                    <a:gd name="T10" fmla="*/ 5 w 10"/>
                    <a:gd name="T11" fmla="*/ 4 h 19"/>
                    <a:gd name="T12" fmla="*/ 7 w 10"/>
                    <a:gd name="T13" fmla="*/ 3 h 19"/>
                    <a:gd name="T14" fmla="*/ 8 w 10"/>
                    <a:gd name="T15" fmla="*/ 2 h 19"/>
                    <a:gd name="T16" fmla="*/ 9 w 10"/>
                    <a:gd name="T17" fmla="*/ 3 h 19"/>
                    <a:gd name="T18" fmla="*/ 9 w 10"/>
                    <a:gd name="T19" fmla="*/ 3 h 19"/>
                    <a:gd name="T20" fmla="*/ 10 w 10"/>
                    <a:gd name="T21" fmla="*/ 3 h 19"/>
                    <a:gd name="T22" fmla="*/ 10 w 10"/>
                    <a:gd name="T23" fmla="*/ 3 h 19"/>
                    <a:gd name="T24" fmla="*/ 10 w 10"/>
                    <a:gd name="T25" fmla="*/ 2 h 19"/>
                    <a:gd name="T26" fmla="*/ 10 w 10"/>
                    <a:gd name="T27" fmla="*/ 2 h 19"/>
                    <a:gd name="T28" fmla="*/ 10 w 10"/>
                    <a:gd name="T29" fmla="*/ 1 h 19"/>
                    <a:gd name="T30" fmla="*/ 10 w 10"/>
                    <a:gd name="T31" fmla="*/ 0 h 19"/>
                    <a:gd name="T32" fmla="*/ 4 w 10"/>
                    <a:gd name="T33" fmla="*/ 5 h 19"/>
                    <a:gd name="T34" fmla="*/ 4 w 10"/>
                    <a:gd name="T35" fmla="*/ 5 h 19"/>
                    <a:gd name="T36" fmla="*/ 4 w 10"/>
                    <a:gd name="T37" fmla="*/ 5 h 19"/>
                    <a:gd name="T38" fmla="*/ 5 w 10"/>
                    <a:gd name="T39" fmla="*/ 4 h 19"/>
                    <a:gd name="T40" fmla="*/ 5 w 10"/>
                    <a:gd name="T41" fmla="*/ 4 h 19"/>
                    <a:gd name="T42" fmla="*/ 4 w 10"/>
                    <a:gd name="T43" fmla="*/ 3 h 19"/>
                    <a:gd name="T44" fmla="*/ 4 w 10"/>
                    <a:gd name="T45" fmla="*/ 3 h 19"/>
                    <a:gd name="T46" fmla="*/ 4 w 10"/>
                    <a:gd name="T47" fmla="*/ 4 h 19"/>
                    <a:gd name="T48" fmla="*/ 4 w 10"/>
                    <a:gd name="T49" fmla="*/ 4 h 19"/>
                    <a:gd name="T50" fmla="*/ 4 w 10"/>
                    <a:gd name="T51" fmla="*/ 4 h 19"/>
                    <a:gd name="T52" fmla="*/ 4 w 10"/>
                    <a:gd name="T53" fmla="*/ 3 h 19"/>
                    <a:gd name="T54" fmla="*/ 4 w 10"/>
                    <a:gd name="T55" fmla="*/ 3 h 19"/>
                    <a:gd name="T56" fmla="*/ 4 w 10"/>
                    <a:gd name="T57" fmla="*/ 3 h 19"/>
                    <a:gd name="T58" fmla="*/ 4 w 10"/>
                    <a:gd name="T59" fmla="*/ 3 h 19"/>
                    <a:gd name="T60" fmla="*/ 4 w 10"/>
                    <a:gd name="T61" fmla="*/ 0 h 19"/>
                    <a:gd name="T62" fmla="*/ 1 w 10"/>
                    <a:gd name="T63" fmla="*/ 0 h 19"/>
                    <a:gd name="T64" fmla="*/ 1 w 10"/>
                    <a:gd name="T65" fmla="*/ 0 h 19"/>
                    <a:gd name="T66" fmla="*/ 1 w 10"/>
                    <a:gd name="T67" fmla="*/ 0 h 19"/>
                    <a:gd name="T68" fmla="*/ 0 w 10"/>
                    <a:gd name="T69" fmla="*/ 14 h 19"/>
                    <a:gd name="T70" fmla="*/ 0 w 10"/>
                    <a:gd name="T71" fmla="*/ 18 h 19"/>
                    <a:gd name="T72" fmla="*/ 0 w 10"/>
                    <a:gd name="T73" fmla="*/ 19 h 19"/>
                    <a:gd name="T74" fmla="*/ 2 w 10"/>
                    <a:gd name="T75" fmla="*/ 19 h 19"/>
                    <a:gd name="T76" fmla="*/ 3 w 10"/>
                    <a:gd name="T77" fmla="*/ 19 h 19"/>
                    <a:gd name="T78" fmla="*/ 3 w 10"/>
                    <a:gd name="T79" fmla="*/ 19 h 19"/>
                    <a:gd name="T80" fmla="*/ 3 w 10"/>
                    <a:gd name="T81" fmla="*/ 15 h 19"/>
                    <a:gd name="T82" fmla="*/ 3 w 10"/>
                    <a:gd name="T83" fmla="*/ 10 h 19"/>
                    <a:gd name="T84" fmla="*/ 4 w 10"/>
                    <a:gd name="T85" fmla="*/ 5 h 19"/>
                    <a:gd name="T86" fmla="*/ 4 w 10"/>
                    <a:gd name="T87" fmla="*/ 5 h 19"/>
                    <a:gd name="T88" fmla="*/ 4 w 10"/>
                    <a:gd name="T89" fmla="*/ 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" h="19">
                      <a:moveTo>
                        <a:pt x="10" y="0"/>
                      </a:move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2"/>
                        <a:pt x="4" y="3"/>
                        <a:pt x="4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2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8"/>
                        <a:pt x="4" y="6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1911"/>
                <p:cNvSpPr>
                  <a:spLocks/>
                </p:cNvSpPr>
                <p:nvPr/>
              </p:nvSpPr>
              <p:spPr bwMode="auto">
                <a:xfrm>
                  <a:off x="1241" y="1969"/>
                  <a:ext cx="2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0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Rectangle 1912"/>
                <p:cNvSpPr>
                  <a:spLocks noChangeArrowheads="1"/>
                </p:cNvSpPr>
                <p:nvPr/>
              </p:nvSpPr>
              <p:spPr bwMode="auto">
                <a:xfrm>
                  <a:off x="1241" y="1974"/>
                  <a:ext cx="1" cy="1"/>
                </a:xfrm>
                <a:prstGeom prst="rect">
                  <a:avLst/>
                </a:pr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1913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Rectangle 1914"/>
                <p:cNvSpPr>
                  <a:spLocks noChangeArrowheads="1"/>
                </p:cNvSpPr>
                <p:nvPr/>
              </p:nvSpPr>
              <p:spPr bwMode="auto">
                <a:xfrm>
                  <a:off x="1243" y="1974"/>
                  <a:ext cx="1" cy="1"/>
                </a:xfrm>
                <a:prstGeom prst="rect">
                  <a:avLst/>
                </a:pr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1915"/>
                <p:cNvSpPr>
                  <a:spLocks/>
                </p:cNvSpPr>
                <p:nvPr/>
              </p:nvSpPr>
              <p:spPr bwMode="auto">
                <a:xfrm>
                  <a:off x="1248" y="196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1916"/>
                <p:cNvSpPr>
                  <a:spLocks/>
                </p:cNvSpPr>
                <p:nvPr/>
              </p:nvSpPr>
              <p:spPr bwMode="auto">
                <a:xfrm>
                  <a:off x="1248" y="1970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1917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1918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9" name="Freeform 1919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0" name="Freeform 1920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1" name="Freeform 1921"/>
                <p:cNvSpPr>
                  <a:spLocks/>
                </p:cNvSpPr>
                <p:nvPr/>
              </p:nvSpPr>
              <p:spPr bwMode="auto">
                <a:xfrm>
                  <a:off x="1248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2" name="Freeform 1922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3 w 5"/>
                    <a:gd name="T3" fmla="*/ 3 h 5"/>
                    <a:gd name="T4" fmla="*/ 5 w 5"/>
                    <a:gd name="T5" fmla="*/ 5 h 5"/>
                    <a:gd name="T6" fmla="*/ 3 w 5"/>
                    <a:gd name="T7" fmla="*/ 3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3" name="Freeform 1923"/>
                <p:cNvSpPr>
                  <a:spLocks/>
                </p:cNvSpPr>
                <p:nvPr/>
              </p:nvSpPr>
              <p:spPr bwMode="auto">
                <a:xfrm>
                  <a:off x="1246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4" name="Freeform 1924"/>
                <p:cNvSpPr>
                  <a:spLocks/>
                </p:cNvSpPr>
                <p:nvPr/>
              </p:nvSpPr>
              <p:spPr bwMode="auto">
                <a:xfrm>
                  <a:off x="1243" y="19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0 w 3"/>
                    <a:gd name="T5" fmla="*/ 0 h 3"/>
                    <a:gd name="T6" fmla="*/ 3 w 3"/>
                    <a:gd name="T7" fmla="*/ 2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5" name="Freeform 1925"/>
                <p:cNvSpPr>
                  <a:spLocks/>
                </p:cNvSpPr>
                <p:nvPr/>
              </p:nvSpPr>
              <p:spPr bwMode="auto">
                <a:xfrm>
                  <a:off x="1246" y="1977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6" name="Freeform 1926"/>
                <p:cNvSpPr>
                  <a:spLocks/>
                </p:cNvSpPr>
                <p:nvPr/>
              </p:nvSpPr>
              <p:spPr bwMode="auto">
                <a:xfrm>
                  <a:off x="1245" y="1977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1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7" name="Freeform 1927"/>
                <p:cNvSpPr>
                  <a:spLocks/>
                </p:cNvSpPr>
                <p:nvPr/>
              </p:nvSpPr>
              <p:spPr bwMode="auto">
                <a:xfrm>
                  <a:off x="124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8" name="Freeform 1928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9" name="Freeform 1929"/>
                <p:cNvSpPr>
                  <a:spLocks/>
                </p:cNvSpPr>
                <p:nvPr/>
              </p:nvSpPr>
              <p:spPr bwMode="auto">
                <a:xfrm>
                  <a:off x="124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0" name="Freeform 1930"/>
                <p:cNvSpPr>
                  <a:spLocks/>
                </p:cNvSpPr>
                <p:nvPr/>
              </p:nvSpPr>
              <p:spPr bwMode="auto">
                <a:xfrm>
                  <a:off x="124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1" name="Freeform 1931"/>
                <p:cNvSpPr>
                  <a:spLocks/>
                </p:cNvSpPr>
                <p:nvPr/>
              </p:nvSpPr>
              <p:spPr bwMode="auto">
                <a:xfrm>
                  <a:off x="1245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9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2" name="Freeform 1932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3" name="Freeform 1933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4" name="Freeform 1934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5" name="Freeform 1935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6" name="Freeform 1936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7" name="Freeform 1937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8" name="Freeform 1938"/>
                <p:cNvSpPr>
                  <a:spLocks/>
                </p:cNvSpPr>
                <p:nvPr/>
              </p:nvSpPr>
              <p:spPr bwMode="auto">
                <a:xfrm>
                  <a:off x="1241" y="1976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9" name="Freeform 1939"/>
                <p:cNvSpPr>
                  <a:spLocks/>
                </p:cNvSpPr>
                <p:nvPr/>
              </p:nvSpPr>
              <p:spPr bwMode="auto">
                <a:xfrm>
                  <a:off x="1241" y="1975"/>
                  <a:ext cx="4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0 h 4"/>
                    <a:gd name="T16" fmla="*/ 3 w 3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1940"/>
                <p:cNvSpPr>
                  <a:spLocks/>
                </p:cNvSpPr>
                <p:nvPr/>
              </p:nvSpPr>
              <p:spPr bwMode="auto">
                <a:xfrm>
                  <a:off x="1245" y="1979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1941"/>
                <p:cNvSpPr>
                  <a:spLocks/>
                </p:cNvSpPr>
                <p:nvPr/>
              </p:nvSpPr>
              <p:spPr bwMode="auto">
                <a:xfrm>
                  <a:off x="1245" y="19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1942"/>
                <p:cNvSpPr>
                  <a:spLocks/>
                </p:cNvSpPr>
                <p:nvPr/>
              </p:nvSpPr>
              <p:spPr bwMode="auto">
                <a:xfrm>
                  <a:off x="1248" y="1969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1943"/>
                <p:cNvSpPr>
                  <a:spLocks/>
                </p:cNvSpPr>
                <p:nvPr/>
              </p:nvSpPr>
              <p:spPr bwMode="auto">
                <a:xfrm>
                  <a:off x="1245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1944"/>
                <p:cNvSpPr>
                  <a:spLocks/>
                </p:cNvSpPr>
                <p:nvPr/>
              </p:nvSpPr>
              <p:spPr bwMode="auto">
                <a:xfrm>
                  <a:off x="1248" y="1970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4 h 6"/>
                    <a:gd name="T4" fmla="*/ 7 w 7"/>
                    <a:gd name="T5" fmla="*/ 6 h 6"/>
                    <a:gd name="T6" fmla="*/ 4 w 7"/>
                    <a:gd name="T7" fmla="*/ 4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1945"/>
                <p:cNvSpPr>
                  <a:spLocks/>
                </p:cNvSpPr>
                <p:nvPr/>
              </p:nvSpPr>
              <p:spPr bwMode="auto">
                <a:xfrm>
                  <a:off x="1248" y="196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2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1946"/>
                <p:cNvSpPr>
                  <a:spLocks/>
                </p:cNvSpPr>
                <p:nvPr/>
              </p:nvSpPr>
              <p:spPr bwMode="auto">
                <a:xfrm>
                  <a:off x="1252" y="1971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3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1947"/>
                <p:cNvSpPr>
                  <a:spLocks/>
                </p:cNvSpPr>
                <p:nvPr/>
              </p:nvSpPr>
              <p:spPr bwMode="auto">
                <a:xfrm>
                  <a:off x="1244" y="1979"/>
                  <a:ext cx="3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3 w 3"/>
                    <a:gd name="T9" fmla="*/ 4 h 4"/>
                    <a:gd name="T10" fmla="*/ 0 w 3"/>
                    <a:gd name="T11" fmla="*/ 2 h 4"/>
                    <a:gd name="T12" fmla="*/ 0 w 3"/>
                    <a:gd name="T13" fmla="*/ 1 h 4"/>
                    <a:gd name="T14" fmla="*/ 0 w 3"/>
                    <a:gd name="T15" fmla="*/ 0 h 4"/>
                    <a:gd name="T16" fmla="*/ 1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1948"/>
                <p:cNvSpPr>
                  <a:spLocks/>
                </p:cNvSpPr>
                <p:nvPr/>
              </p:nvSpPr>
              <p:spPr bwMode="auto">
                <a:xfrm>
                  <a:off x="1246" y="1975"/>
                  <a:ext cx="8" cy="4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3 h 4"/>
                    <a:gd name="T4" fmla="*/ 5 w 7"/>
                    <a:gd name="T5" fmla="*/ 3 h 4"/>
                    <a:gd name="T6" fmla="*/ 3 w 7"/>
                    <a:gd name="T7" fmla="*/ 4 h 4"/>
                    <a:gd name="T8" fmla="*/ 0 w 7"/>
                    <a:gd name="T9" fmla="*/ 1 h 4"/>
                    <a:gd name="T10" fmla="*/ 3 w 7"/>
                    <a:gd name="T11" fmla="*/ 0 h 4"/>
                    <a:gd name="T12" fmla="*/ 4 w 7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1949"/>
                <p:cNvSpPr>
                  <a:spLocks/>
                </p:cNvSpPr>
                <p:nvPr/>
              </p:nvSpPr>
              <p:spPr bwMode="auto">
                <a:xfrm>
                  <a:off x="1248" y="1970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1950"/>
                <p:cNvSpPr>
                  <a:spLocks/>
                </p:cNvSpPr>
                <p:nvPr/>
              </p:nvSpPr>
              <p:spPr bwMode="auto">
                <a:xfrm>
                  <a:off x="1252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1951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7" cy="6"/>
                </a:xfrm>
                <a:custGeom>
                  <a:avLst/>
                  <a:gdLst>
                    <a:gd name="T0" fmla="*/ 4 w 7"/>
                    <a:gd name="T1" fmla="*/ 3 h 6"/>
                    <a:gd name="T2" fmla="*/ 7 w 7"/>
                    <a:gd name="T3" fmla="*/ 6 h 6"/>
                    <a:gd name="T4" fmla="*/ 4 w 7"/>
                    <a:gd name="T5" fmla="*/ 3 h 6"/>
                    <a:gd name="T6" fmla="*/ 0 w 7"/>
                    <a:gd name="T7" fmla="*/ 0 h 6"/>
                    <a:gd name="T8" fmla="*/ 4 w 7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3"/>
                      </a:move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1952"/>
                <p:cNvSpPr>
                  <a:spLocks/>
                </p:cNvSpPr>
                <p:nvPr/>
              </p:nvSpPr>
              <p:spPr bwMode="auto">
                <a:xfrm>
                  <a:off x="1244" y="1982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1953"/>
                <p:cNvSpPr>
                  <a:spLocks/>
                </p:cNvSpPr>
                <p:nvPr/>
              </p:nvSpPr>
              <p:spPr bwMode="auto">
                <a:xfrm>
                  <a:off x="1244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1954"/>
                <p:cNvSpPr>
                  <a:spLocks/>
                </p:cNvSpPr>
                <p:nvPr/>
              </p:nvSpPr>
              <p:spPr bwMode="auto">
                <a:xfrm>
                  <a:off x="1246" y="1975"/>
                  <a:ext cx="8" cy="4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3 h 4"/>
                    <a:gd name="T4" fmla="*/ 5 w 7"/>
                    <a:gd name="T5" fmla="*/ 3 h 4"/>
                    <a:gd name="T6" fmla="*/ 3 w 7"/>
                    <a:gd name="T7" fmla="*/ 4 h 4"/>
                    <a:gd name="T8" fmla="*/ 0 w 7"/>
                    <a:gd name="T9" fmla="*/ 1 h 4"/>
                    <a:gd name="T10" fmla="*/ 3 w 7"/>
                    <a:gd name="T11" fmla="*/ 0 h 4"/>
                    <a:gd name="T12" fmla="*/ 4 w 7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1955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4 h 6"/>
                    <a:gd name="T4" fmla="*/ 7 w 7"/>
                    <a:gd name="T5" fmla="*/ 6 h 6"/>
                    <a:gd name="T6" fmla="*/ 4 w 7"/>
                    <a:gd name="T7" fmla="*/ 4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1956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1957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1958"/>
                <p:cNvSpPr>
                  <a:spLocks/>
                </p:cNvSpPr>
                <p:nvPr/>
              </p:nvSpPr>
              <p:spPr bwMode="auto">
                <a:xfrm>
                  <a:off x="1252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1959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1960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1961"/>
                <p:cNvSpPr>
                  <a:spLocks/>
                </p:cNvSpPr>
                <p:nvPr/>
              </p:nvSpPr>
              <p:spPr bwMode="auto">
                <a:xfrm>
                  <a:off x="1248" y="1972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962"/>
                <p:cNvSpPr>
                  <a:spLocks/>
                </p:cNvSpPr>
                <p:nvPr/>
              </p:nvSpPr>
              <p:spPr bwMode="auto">
                <a:xfrm>
                  <a:off x="1251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963"/>
                <p:cNvSpPr>
                  <a:spLocks/>
                </p:cNvSpPr>
                <p:nvPr/>
              </p:nvSpPr>
              <p:spPr bwMode="auto">
                <a:xfrm>
                  <a:off x="1240" y="198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6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964"/>
                <p:cNvSpPr>
                  <a:spLocks/>
                </p:cNvSpPr>
                <p:nvPr/>
              </p:nvSpPr>
              <p:spPr bwMode="auto">
                <a:xfrm>
                  <a:off x="1251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965"/>
                <p:cNvSpPr>
                  <a:spLocks/>
                </p:cNvSpPr>
                <p:nvPr/>
              </p:nvSpPr>
              <p:spPr bwMode="auto">
                <a:xfrm>
                  <a:off x="1247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1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966"/>
                <p:cNvSpPr>
                  <a:spLocks/>
                </p:cNvSpPr>
                <p:nvPr/>
              </p:nvSpPr>
              <p:spPr bwMode="auto">
                <a:xfrm>
                  <a:off x="1248" y="1972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967"/>
                <p:cNvSpPr>
                  <a:spLocks/>
                </p:cNvSpPr>
                <p:nvPr/>
              </p:nvSpPr>
              <p:spPr bwMode="auto">
                <a:xfrm>
                  <a:off x="1248" y="1971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968"/>
                <p:cNvSpPr>
                  <a:spLocks/>
                </p:cNvSpPr>
                <p:nvPr/>
              </p:nvSpPr>
              <p:spPr bwMode="auto">
                <a:xfrm>
                  <a:off x="1248" y="197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969"/>
                <p:cNvSpPr>
                  <a:spLocks/>
                </p:cNvSpPr>
                <p:nvPr/>
              </p:nvSpPr>
              <p:spPr bwMode="auto">
                <a:xfrm>
                  <a:off x="1251" y="197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970"/>
                <p:cNvSpPr>
                  <a:spLocks/>
                </p:cNvSpPr>
                <p:nvPr/>
              </p:nvSpPr>
              <p:spPr bwMode="auto">
                <a:xfrm>
                  <a:off x="1252" y="1975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3 h 4"/>
                    <a:gd name="T4" fmla="*/ 2 w 2"/>
                    <a:gd name="T5" fmla="*/ 4 h 4"/>
                    <a:gd name="T6" fmla="*/ 0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971"/>
                <p:cNvSpPr>
                  <a:spLocks/>
                </p:cNvSpPr>
                <p:nvPr/>
              </p:nvSpPr>
              <p:spPr bwMode="auto">
                <a:xfrm>
                  <a:off x="1254" y="1970"/>
                  <a:ext cx="9" cy="6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8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5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972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973"/>
                <p:cNvSpPr>
                  <a:spLocks/>
                </p:cNvSpPr>
                <p:nvPr/>
              </p:nvSpPr>
              <p:spPr bwMode="auto">
                <a:xfrm>
                  <a:off x="1253" y="1974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974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975"/>
                <p:cNvSpPr>
                  <a:spLocks/>
                </p:cNvSpPr>
                <p:nvPr/>
              </p:nvSpPr>
              <p:spPr bwMode="auto">
                <a:xfrm>
                  <a:off x="1240" y="1980"/>
                  <a:ext cx="7" cy="6"/>
                </a:xfrm>
                <a:custGeom>
                  <a:avLst/>
                  <a:gdLst>
                    <a:gd name="T0" fmla="*/ 4 w 7"/>
                    <a:gd name="T1" fmla="*/ 4 h 6"/>
                    <a:gd name="T2" fmla="*/ 7 w 7"/>
                    <a:gd name="T3" fmla="*/ 6 h 6"/>
                    <a:gd name="T4" fmla="*/ 4 w 7"/>
                    <a:gd name="T5" fmla="*/ 4 h 6"/>
                    <a:gd name="T6" fmla="*/ 0 w 7"/>
                    <a:gd name="T7" fmla="*/ 0 h 6"/>
                    <a:gd name="T8" fmla="*/ 4 w 7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4"/>
                      </a:move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976"/>
                <p:cNvSpPr>
                  <a:spLocks/>
                </p:cNvSpPr>
                <p:nvPr/>
              </p:nvSpPr>
              <p:spPr bwMode="auto">
                <a:xfrm>
                  <a:off x="1244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977"/>
                <p:cNvSpPr>
                  <a:spLocks/>
                </p:cNvSpPr>
                <p:nvPr/>
              </p:nvSpPr>
              <p:spPr bwMode="auto">
                <a:xfrm>
                  <a:off x="1244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978"/>
                <p:cNvSpPr>
                  <a:spLocks/>
                </p:cNvSpPr>
                <p:nvPr/>
              </p:nvSpPr>
              <p:spPr bwMode="auto">
                <a:xfrm>
                  <a:off x="1240" y="1978"/>
                  <a:ext cx="4" cy="6"/>
                </a:xfrm>
                <a:custGeom>
                  <a:avLst/>
                  <a:gdLst>
                    <a:gd name="T0" fmla="*/ 3 w 3"/>
                    <a:gd name="T1" fmla="*/ 3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  <a:gd name="T10" fmla="*/ 3 w 3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979"/>
                <p:cNvSpPr>
                  <a:spLocks/>
                </p:cNvSpPr>
                <p:nvPr/>
              </p:nvSpPr>
              <p:spPr bwMode="auto">
                <a:xfrm>
                  <a:off x="1237" y="1991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980"/>
                <p:cNvSpPr>
                  <a:spLocks/>
                </p:cNvSpPr>
                <p:nvPr/>
              </p:nvSpPr>
              <p:spPr bwMode="auto">
                <a:xfrm>
                  <a:off x="1254" y="1970"/>
                  <a:ext cx="9" cy="6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8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5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981"/>
                <p:cNvSpPr>
                  <a:spLocks/>
                </p:cNvSpPr>
                <p:nvPr/>
              </p:nvSpPr>
              <p:spPr bwMode="auto">
                <a:xfrm>
                  <a:off x="1240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982"/>
                <p:cNvSpPr>
                  <a:spLocks/>
                </p:cNvSpPr>
                <p:nvPr/>
              </p:nvSpPr>
              <p:spPr bwMode="auto">
                <a:xfrm>
                  <a:off x="1237" y="1991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983"/>
                <p:cNvSpPr>
                  <a:spLocks/>
                </p:cNvSpPr>
                <p:nvPr/>
              </p:nvSpPr>
              <p:spPr bwMode="auto">
                <a:xfrm>
                  <a:off x="124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984"/>
                <p:cNvSpPr>
                  <a:spLocks/>
                </p:cNvSpPr>
                <p:nvPr/>
              </p:nvSpPr>
              <p:spPr bwMode="auto">
                <a:xfrm>
                  <a:off x="1240" y="1986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4 h 6"/>
                    <a:gd name="T4" fmla="*/ 7 w 7"/>
                    <a:gd name="T5" fmla="*/ 6 h 6"/>
                    <a:gd name="T6" fmla="*/ 4 w 7"/>
                    <a:gd name="T7" fmla="*/ 4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985"/>
                <p:cNvSpPr>
                  <a:spLocks/>
                </p:cNvSpPr>
                <p:nvPr/>
              </p:nvSpPr>
              <p:spPr bwMode="auto">
                <a:xfrm>
                  <a:off x="1240" y="1980"/>
                  <a:ext cx="4" cy="1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4 h 10"/>
                    <a:gd name="T4" fmla="*/ 4 w 4"/>
                    <a:gd name="T5" fmla="*/ 10 h 10"/>
                    <a:gd name="T6" fmla="*/ 0 w 4"/>
                    <a:gd name="T7" fmla="*/ 6 h 10"/>
                    <a:gd name="T8" fmla="*/ 0 w 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986"/>
                <p:cNvSpPr>
                  <a:spLocks/>
                </p:cNvSpPr>
                <p:nvPr/>
              </p:nvSpPr>
              <p:spPr bwMode="auto">
                <a:xfrm>
                  <a:off x="1244" y="1984"/>
                  <a:ext cx="3" cy="8"/>
                </a:xfrm>
                <a:custGeom>
                  <a:avLst/>
                  <a:gdLst>
                    <a:gd name="T0" fmla="*/ 0 w 3"/>
                    <a:gd name="T1" fmla="*/ 0 h 8"/>
                    <a:gd name="T2" fmla="*/ 3 w 3"/>
                    <a:gd name="T3" fmla="*/ 2 h 8"/>
                    <a:gd name="T4" fmla="*/ 3 w 3"/>
                    <a:gd name="T5" fmla="*/ 8 h 8"/>
                    <a:gd name="T6" fmla="*/ 0 w 3"/>
                    <a:gd name="T7" fmla="*/ 6 h 8"/>
                    <a:gd name="T8" fmla="*/ 0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987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988"/>
                <p:cNvSpPr>
                  <a:spLocks/>
                </p:cNvSpPr>
                <p:nvPr/>
              </p:nvSpPr>
              <p:spPr bwMode="auto">
                <a:xfrm>
                  <a:off x="1257" y="1975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4 w 4"/>
                    <a:gd name="T5" fmla="*/ 3 h 4"/>
                    <a:gd name="T6" fmla="*/ 3 w 4"/>
                    <a:gd name="T7" fmla="*/ 4 h 4"/>
                    <a:gd name="T8" fmla="*/ 0 w 4"/>
                    <a:gd name="T9" fmla="*/ 1 h 4"/>
                    <a:gd name="T10" fmla="*/ 1 w 4"/>
                    <a:gd name="T11" fmla="*/ 0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989"/>
                <p:cNvSpPr>
                  <a:spLocks/>
                </p:cNvSpPr>
                <p:nvPr/>
              </p:nvSpPr>
              <p:spPr bwMode="auto">
                <a:xfrm>
                  <a:off x="1259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990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9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991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992"/>
                <p:cNvSpPr>
                  <a:spLocks/>
                </p:cNvSpPr>
                <p:nvPr/>
              </p:nvSpPr>
              <p:spPr bwMode="auto">
                <a:xfrm>
                  <a:off x="1257" y="1976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993"/>
                <p:cNvSpPr>
                  <a:spLocks/>
                </p:cNvSpPr>
                <p:nvPr/>
              </p:nvSpPr>
              <p:spPr bwMode="auto">
                <a:xfrm>
                  <a:off x="1253" y="1974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994"/>
                <p:cNvSpPr>
                  <a:spLocks/>
                </p:cNvSpPr>
                <p:nvPr/>
              </p:nvSpPr>
              <p:spPr bwMode="auto">
                <a:xfrm>
                  <a:off x="1254" y="1974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995"/>
                <p:cNvSpPr>
                  <a:spLocks/>
                </p:cNvSpPr>
                <p:nvPr/>
              </p:nvSpPr>
              <p:spPr bwMode="auto">
                <a:xfrm>
                  <a:off x="1256" y="1977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996"/>
                <p:cNvSpPr>
                  <a:spLocks/>
                </p:cNvSpPr>
                <p:nvPr/>
              </p:nvSpPr>
              <p:spPr bwMode="auto">
                <a:xfrm>
                  <a:off x="1254" y="197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78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997"/>
                <p:cNvSpPr>
                  <a:spLocks/>
                </p:cNvSpPr>
                <p:nvPr/>
              </p:nvSpPr>
              <p:spPr bwMode="auto">
                <a:xfrm>
                  <a:off x="1257" y="197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998"/>
                <p:cNvSpPr>
                  <a:spLocks/>
                </p:cNvSpPr>
                <p:nvPr/>
              </p:nvSpPr>
              <p:spPr bwMode="auto">
                <a:xfrm>
                  <a:off x="1259" y="1974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4 w 4"/>
                    <a:gd name="T5" fmla="*/ 3 h 4"/>
                    <a:gd name="T6" fmla="*/ 3 w 4"/>
                    <a:gd name="T7" fmla="*/ 4 h 4"/>
                    <a:gd name="T8" fmla="*/ 0 w 4"/>
                    <a:gd name="T9" fmla="*/ 1 h 4"/>
                    <a:gd name="T10" fmla="*/ 1 w 4"/>
                    <a:gd name="T11" fmla="*/ 0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999"/>
                <p:cNvSpPr>
                  <a:spLocks/>
                </p:cNvSpPr>
                <p:nvPr/>
              </p:nvSpPr>
              <p:spPr bwMode="auto">
                <a:xfrm>
                  <a:off x="1260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2000"/>
                <p:cNvSpPr>
                  <a:spLocks/>
                </p:cNvSpPr>
                <p:nvPr/>
              </p:nvSpPr>
              <p:spPr bwMode="auto">
                <a:xfrm>
                  <a:off x="1260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2001"/>
                <p:cNvSpPr>
                  <a:spLocks/>
                </p:cNvSpPr>
                <p:nvPr/>
              </p:nvSpPr>
              <p:spPr bwMode="auto">
                <a:xfrm>
                  <a:off x="1260" y="1970"/>
                  <a:ext cx="7" cy="5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5 w 6"/>
                    <a:gd name="T5" fmla="*/ 4 h 4"/>
                    <a:gd name="T6" fmla="*/ 3 w 6"/>
                    <a:gd name="T7" fmla="*/ 3 h 4"/>
                    <a:gd name="T8" fmla="*/ 0 w 6"/>
                    <a:gd name="T9" fmla="*/ 0 h 4"/>
                    <a:gd name="T10" fmla="*/ 3 w 6"/>
                    <a:gd name="T11" fmla="*/ 1 h 4"/>
                    <a:gd name="T12" fmla="*/ 3 w 6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2002"/>
                <p:cNvSpPr>
                  <a:spLocks/>
                </p:cNvSpPr>
                <p:nvPr/>
              </p:nvSpPr>
              <p:spPr bwMode="auto">
                <a:xfrm>
                  <a:off x="1263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2003"/>
                <p:cNvSpPr>
                  <a:spLocks/>
                </p:cNvSpPr>
                <p:nvPr/>
              </p:nvSpPr>
              <p:spPr bwMode="auto">
                <a:xfrm>
                  <a:off x="1260" y="1974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3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2004"/>
                <p:cNvSpPr>
                  <a:spLocks/>
                </p:cNvSpPr>
                <p:nvPr/>
              </p:nvSpPr>
              <p:spPr bwMode="auto">
                <a:xfrm>
                  <a:off x="1263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2005"/>
                <p:cNvSpPr>
                  <a:spLocks/>
                </p:cNvSpPr>
                <p:nvPr/>
              </p:nvSpPr>
              <p:spPr bwMode="auto">
                <a:xfrm>
                  <a:off x="1268" y="1971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2006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2007"/>
                <p:cNvSpPr>
                  <a:spLocks/>
                </p:cNvSpPr>
                <p:nvPr/>
              </p:nvSpPr>
              <p:spPr bwMode="auto">
                <a:xfrm>
                  <a:off x="1267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2008"/>
                <p:cNvSpPr>
                  <a:spLocks/>
                </p:cNvSpPr>
                <p:nvPr/>
              </p:nvSpPr>
              <p:spPr bwMode="auto">
                <a:xfrm>
                  <a:off x="1267" y="1970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2009"/>
                <p:cNvSpPr>
                  <a:spLocks/>
                </p:cNvSpPr>
                <p:nvPr/>
              </p:nvSpPr>
              <p:spPr bwMode="auto">
                <a:xfrm>
                  <a:off x="1263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2010"/>
                <p:cNvSpPr>
                  <a:spLocks/>
                </p:cNvSpPr>
                <p:nvPr/>
              </p:nvSpPr>
              <p:spPr bwMode="auto">
                <a:xfrm>
                  <a:off x="1263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2011"/>
                <p:cNvSpPr>
                  <a:spLocks/>
                </p:cNvSpPr>
                <p:nvPr/>
              </p:nvSpPr>
              <p:spPr bwMode="auto">
                <a:xfrm>
                  <a:off x="1244" y="199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2 h 6"/>
                    <a:gd name="T4" fmla="*/ 3 w 3"/>
                    <a:gd name="T5" fmla="*/ 6 h 6"/>
                    <a:gd name="T6" fmla="*/ 0 w 3"/>
                    <a:gd name="T7" fmla="*/ 4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2012"/>
                <p:cNvSpPr>
                  <a:spLocks/>
                </p:cNvSpPr>
                <p:nvPr/>
              </p:nvSpPr>
              <p:spPr bwMode="auto">
                <a:xfrm>
                  <a:off x="1240" y="1991"/>
                  <a:ext cx="7" cy="5"/>
                </a:xfrm>
                <a:custGeom>
                  <a:avLst/>
                  <a:gdLst>
                    <a:gd name="T0" fmla="*/ 4 w 7"/>
                    <a:gd name="T1" fmla="*/ 3 h 5"/>
                    <a:gd name="T2" fmla="*/ 7 w 7"/>
                    <a:gd name="T3" fmla="*/ 5 h 5"/>
                    <a:gd name="T4" fmla="*/ 4 w 7"/>
                    <a:gd name="T5" fmla="*/ 3 h 5"/>
                    <a:gd name="T6" fmla="*/ 0 w 7"/>
                    <a:gd name="T7" fmla="*/ 0 h 5"/>
                    <a:gd name="T8" fmla="*/ 4 w 7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4" y="3"/>
                      </a:move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2013"/>
                <p:cNvSpPr>
                  <a:spLocks/>
                </p:cNvSpPr>
                <p:nvPr/>
              </p:nvSpPr>
              <p:spPr bwMode="auto">
                <a:xfrm>
                  <a:off x="1240" y="1986"/>
                  <a:ext cx="4" cy="8"/>
                </a:xfrm>
                <a:custGeom>
                  <a:avLst/>
                  <a:gdLst>
                    <a:gd name="T0" fmla="*/ 0 w 4"/>
                    <a:gd name="T1" fmla="*/ 0 h 8"/>
                    <a:gd name="T2" fmla="*/ 4 w 4"/>
                    <a:gd name="T3" fmla="*/ 4 h 8"/>
                    <a:gd name="T4" fmla="*/ 4 w 4"/>
                    <a:gd name="T5" fmla="*/ 8 h 8"/>
                    <a:gd name="T6" fmla="*/ 0 w 4"/>
                    <a:gd name="T7" fmla="*/ 5 h 8"/>
                    <a:gd name="T8" fmla="*/ 0 w 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1" name="Group 2215"/>
              <p:cNvGrpSpPr>
                <a:grpSpLocks/>
              </p:cNvGrpSpPr>
              <p:nvPr/>
            </p:nvGrpSpPr>
            <p:grpSpPr bwMode="auto">
              <a:xfrm>
                <a:off x="2894971" y="2959698"/>
                <a:ext cx="80963" cy="57150"/>
                <a:chOff x="1237" y="1962"/>
                <a:chExt cx="51" cy="36"/>
              </a:xfrm>
            </p:grpSpPr>
            <p:sp>
              <p:nvSpPr>
                <p:cNvPr id="944" name="Freeform 2017"/>
                <p:cNvSpPr>
                  <a:spLocks/>
                </p:cNvSpPr>
                <p:nvPr/>
              </p:nvSpPr>
              <p:spPr bwMode="auto">
                <a:xfrm>
                  <a:off x="1264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Freeform 2017"/>
                <p:cNvSpPr>
                  <a:spLocks/>
                </p:cNvSpPr>
                <p:nvPr/>
              </p:nvSpPr>
              <p:spPr bwMode="auto">
                <a:xfrm>
                  <a:off x="124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Freeform 2017"/>
                <p:cNvSpPr>
                  <a:spLocks/>
                </p:cNvSpPr>
                <p:nvPr/>
              </p:nvSpPr>
              <p:spPr bwMode="auto">
                <a:xfrm>
                  <a:off x="1244" y="199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Freeform 2018"/>
                <p:cNvSpPr>
                  <a:spLocks/>
                </p:cNvSpPr>
                <p:nvPr/>
              </p:nvSpPr>
              <p:spPr bwMode="auto">
                <a:xfrm>
                  <a:off x="1240" y="1991"/>
                  <a:ext cx="7" cy="7"/>
                </a:xfrm>
                <a:custGeom>
                  <a:avLst/>
                  <a:gdLst>
                    <a:gd name="T0" fmla="*/ 4 w 7"/>
                    <a:gd name="T1" fmla="*/ 3 h 7"/>
                    <a:gd name="T2" fmla="*/ 7 w 7"/>
                    <a:gd name="T3" fmla="*/ 7 h 7"/>
                    <a:gd name="T4" fmla="*/ 4 w 7"/>
                    <a:gd name="T5" fmla="*/ 3 h 7"/>
                    <a:gd name="T6" fmla="*/ 0 w 7"/>
                    <a:gd name="T7" fmla="*/ 0 h 7"/>
                    <a:gd name="T8" fmla="*/ 4 w 7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4" y="3"/>
                      </a:move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9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Freeform 2019"/>
                <p:cNvSpPr>
                  <a:spLocks/>
                </p:cNvSpPr>
                <p:nvPr/>
              </p:nvSpPr>
              <p:spPr bwMode="auto">
                <a:xfrm>
                  <a:off x="1240" y="1994"/>
                  <a:ext cx="7" cy="4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1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Freeform 2020"/>
                <p:cNvSpPr>
                  <a:spLocks/>
                </p:cNvSpPr>
                <p:nvPr/>
              </p:nvSpPr>
              <p:spPr bwMode="auto">
                <a:xfrm>
                  <a:off x="1237" y="1991"/>
                  <a:ext cx="7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Freeform 2021"/>
                <p:cNvSpPr>
                  <a:spLocks/>
                </p:cNvSpPr>
                <p:nvPr/>
              </p:nvSpPr>
              <p:spPr bwMode="auto">
                <a:xfrm>
                  <a:off x="1264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Freeform 2022"/>
                <p:cNvSpPr>
                  <a:spLocks/>
                </p:cNvSpPr>
                <p:nvPr/>
              </p:nvSpPr>
              <p:spPr bwMode="auto">
                <a:xfrm>
                  <a:off x="1267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2023"/>
                <p:cNvSpPr>
                  <a:spLocks/>
                </p:cNvSpPr>
                <p:nvPr/>
              </p:nvSpPr>
              <p:spPr bwMode="auto">
                <a:xfrm>
                  <a:off x="1255" y="1982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Freeform 2024"/>
                <p:cNvSpPr>
                  <a:spLocks/>
                </p:cNvSpPr>
                <p:nvPr/>
              </p:nvSpPr>
              <p:spPr bwMode="auto">
                <a:xfrm>
                  <a:off x="1263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Freeform 2025"/>
                <p:cNvSpPr>
                  <a:spLocks/>
                </p:cNvSpPr>
                <p:nvPr/>
              </p:nvSpPr>
              <p:spPr bwMode="auto">
                <a:xfrm>
                  <a:off x="1264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Freeform 2026"/>
                <p:cNvSpPr>
                  <a:spLocks/>
                </p:cNvSpPr>
                <p:nvPr/>
              </p:nvSpPr>
              <p:spPr bwMode="auto">
                <a:xfrm>
                  <a:off x="1264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Freeform 2027"/>
                <p:cNvSpPr>
                  <a:spLocks/>
                </p:cNvSpPr>
                <p:nvPr/>
              </p:nvSpPr>
              <p:spPr bwMode="auto">
                <a:xfrm>
                  <a:off x="1264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Freeform 2028"/>
                <p:cNvSpPr>
                  <a:spLocks/>
                </p:cNvSpPr>
                <p:nvPr/>
              </p:nvSpPr>
              <p:spPr bwMode="auto">
                <a:xfrm>
                  <a:off x="1255" y="1982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2029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Freeform 2030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Freeform 2031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2032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2033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2034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2035"/>
                <p:cNvSpPr>
                  <a:spLocks/>
                </p:cNvSpPr>
                <p:nvPr/>
              </p:nvSpPr>
              <p:spPr bwMode="auto">
                <a:xfrm>
                  <a:off x="1255" y="1986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2 h 6"/>
                    <a:gd name="T4" fmla="*/ 6 w 6"/>
                    <a:gd name="T5" fmla="*/ 6 h 6"/>
                    <a:gd name="T6" fmla="*/ 4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2036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Freeform 2037"/>
                <p:cNvSpPr>
                  <a:spLocks/>
                </p:cNvSpPr>
                <p:nvPr/>
              </p:nvSpPr>
              <p:spPr bwMode="auto">
                <a:xfrm>
                  <a:off x="1255" y="198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2038"/>
                <p:cNvSpPr>
                  <a:spLocks/>
                </p:cNvSpPr>
                <p:nvPr/>
              </p:nvSpPr>
              <p:spPr bwMode="auto">
                <a:xfrm>
                  <a:off x="1255" y="1986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Freeform 2039"/>
                <p:cNvSpPr>
                  <a:spLocks/>
                </p:cNvSpPr>
                <p:nvPr/>
              </p:nvSpPr>
              <p:spPr bwMode="auto">
                <a:xfrm>
                  <a:off x="1256" y="1979"/>
                  <a:ext cx="11" cy="6"/>
                </a:xfrm>
                <a:custGeom>
                  <a:avLst/>
                  <a:gdLst>
                    <a:gd name="T0" fmla="*/ 6 w 9"/>
                    <a:gd name="T1" fmla="*/ 0 h 5"/>
                    <a:gd name="T2" fmla="*/ 9 w 9"/>
                    <a:gd name="T3" fmla="*/ 3 h 5"/>
                    <a:gd name="T4" fmla="*/ 5 w 9"/>
                    <a:gd name="T5" fmla="*/ 4 h 5"/>
                    <a:gd name="T6" fmla="*/ 3 w 9"/>
                    <a:gd name="T7" fmla="*/ 5 h 5"/>
                    <a:gd name="T8" fmla="*/ 0 w 9"/>
                    <a:gd name="T9" fmla="*/ 2 h 5"/>
                    <a:gd name="T10" fmla="*/ 2 w 9"/>
                    <a:gd name="T11" fmla="*/ 1 h 5"/>
                    <a:gd name="T12" fmla="*/ 6 w 9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5">
                      <a:moveTo>
                        <a:pt x="6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4"/>
                        <a:pt x="5" y="4"/>
                      </a:cubicBezTo>
                      <a:cubicBezTo>
                        <a:pt x="4" y="4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3" y="1"/>
                        <a:pt x="4" y="1"/>
                        <a:pt x="6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2040"/>
                <p:cNvSpPr>
                  <a:spLocks/>
                </p:cNvSpPr>
                <p:nvPr/>
              </p:nvSpPr>
              <p:spPr bwMode="auto">
                <a:xfrm>
                  <a:off x="1255" y="1986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2041"/>
                <p:cNvSpPr>
                  <a:spLocks/>
                </p:cNvSpPr>
                <p:nvPr/>
              </p:nvSpPr>
              <p:spPr bwMode="auto">
                <a:xfrm>
                  <a:off x="1255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2042"/>
                <p:cNvSpPr>
                  <a:spLocks/>
                </p:cNvSpPr>
                <p:nvPr/>
              </p:nvSpPr>
              <p:spPr bwMode="auto">
                <a:xfrm>
                  <a:off x="1263" y="1979"/>
                  <a:ext cx="5" cy="4"/>
                </a:xfrm>
                <a:custGeom>
                  <a:avLst/>
                  <a:gdLst>
                    <a:gd name="T0" fmla="*/ 1 w 5"/>
                    <a:gd name="T1" fmla="*/ 0 h 4"/>
                    <a:gd name="T2" fmla="*/ 5 w 5"/>
                    <a:gd name="T3" fmla="*/ 4 h 4"/>
                    <a:gd name="T4" fmla="*/ 4 w 5"/>
                    <a:gd name="T5" fmla="*/ 4 h 4"/>
                    <a:gd name="T6" fmla="*/ 0 w 5"/>
                    <a:gd name="T7" fmla="*/ 0 h 4"/>
                    <a:gd name="T8" fmla="*/ 1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Freeform 2043"/>
                <p:cNvSpPr>
                  <a:spLocks/>
                </p:cNvSpPr>
                <p:nvPr/>
              </p:nvSpPr>
              <p:spPr bwMode="auto">
                <a:xfrm>
                  <a:off x="1255" y="1987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2044"/>
                <p:cNvSpPr>
                  <a:spLocks/>
                </p:cNvSpPr>
                <p:nvPr/>
              </p:nvSpPr>
              <p:spPr bwMode="auto">
                <a:xfrm>
                  <a:off x="1255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Freeform 2045"/>
                <p:cNvSpPr>
                  <a:spLocks/>
                </p:cNvSpPr>
                <p:nvPr/>
              </p:nvSpPr>
              <p:spPr bwMode="auto">
                <a:xfrm>
                  <a:off x="1264" y="1979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2046"/>
                <p:cNvSpPr>
                  <a:spLocks/>
                </p:cNvSpPr>
                <p:nvPr/>
              </p:nvSpPr>
              <p:spPr bwMode="auto">
                <a:xfrm>
                  <a:off x="1255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Freeform 2047"/>
                <p:cNvSpPr>
                  <a:spLocks/>
                </p:cNvSpPr>
                <p:nvPr/>
              </p:nvSpPr>
              <p:spPr bwMode="auto">
                <a:xfrm>
                  <a:off x="1256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2048"/>
                <p:cNvSpPr>
                  <a:spLocks/>
                </p:cNvSpPr>
                <p:nvPr/>
              </p:nvSpPr>
              <p:spPr bwMode="auto">
                <a:xfrm>
                  <a:off x="1256" y="1983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Freeform 2049"/>
                <p:cNvSpPr>
                  <a:spLocks/>
                </p:cNvSpPr>
                <p:nvPr/>
              </p:nvSpPr>
              <p:spPr bwMode="auto">
                <a:xfrm>
                  <a:off x="1259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2050"/>
                <p:cNvSpPr>
                  <a:spLocks/>
                </p:cNvSpPr>
                <p:nvPr/>
              </p:nvSpPr>
              <p:spPr bwMode="auto">
                <a:xfrm>
                  <a:off x="1259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Freeform 2051"/>
                <p:cNvSpPr>
                  <a:spLocks/>
                </p:cNvSpPr>
                <p:nvPr/>
              </p:nvSpPr>
              <p:spPr bwMode="auto">
                <a:xfrm>
                  <a:off x="1259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2052"/>
                <p:cNvSpPr>
                  <a:spLocks/>
                </p:cNvSpPr>
                <p:nvPr/>
              </p:nvSpPr>
              <p:spPr bwMode="auto">
                <a:xfrm>
                  <a:off x="1256" y="1982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Freeform 2053"/>
                <p:cNvSpPr>
                  <a:spLocks/>
                </p:cNvSpPr>
                <p:nvPr/>
              </p:nvSpPr>
              <p:spPr bwMode="auto">
                <a:xfrm>
                  <a:off x="1259" y="1985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Freeform 2054"/>
                <p:cNvSpPr>
                  <a:spLocks/>
                </p:cNvSpPr>
                <p:nvPr/>
              </p:nvSpPr>
              <p:spPr bwMode="auto">
                <a:xfrm>
                  <a:off x="1264" y="1979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Freeform 2055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2056"/>
                <p:cNvSpPr>
                  <a:spLocks/>
                </p:cNvSpPr>
                <p:nvPr/>
              </p:nvSpPr>
              <p:spPr bwMode="auto">
                <a:xfrm>
                  <a:off x="1259" y="198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Freeform 2057"/>
                <p:cNvSpPr>
                  <a:spLocks/>
                </p:cNvSpPr>
                <p:nvPr/>
              </p:nvSpPr>
              <p:spPr bwMode="auto">
                <a:xfrm>
                  <a:off x="1268" y="1971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2058"/>
                <p:cNvSpPr>
                  <a:spLocks/>
                </p:cNvSpPr>
                <p:nvPr/>
              </p:nvSpPr>
              <p:spPr bwMode="auto">
                <a:xfrm>
                  <a:off x="1268" y="197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Freeform 2059"/>
                <p:cNvSpPr>
                  <a:spLocks/>
                </p:cNvSpPr>
                <p:nvPr/>
              </p:nvSpPr>
              <p:spPr bwMode="auto">
                <a:xfrm>
                  <a:off x="1267" y="1970"/>
                  <a:ext cx="3" cy="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3 w 3"/>
                    <a:gd name="T5" fmla="*/ 3 h 4"/>
                    <a:gd name="T6" fmla="*/ 3 w 3"/>
                    <a:gd name="T7" fmla="*/ 4 h 4"/>
                    <a:gd name="T8" fmla="*/ 3 w 3"/>
                    <a:gd name="T9" fmla="*/ 4 h 4"/>
                    <a:gd name="T10" fmla="*/ 1 w 3"/>
                    <a:gd name="T11" fmla="*/ 1 h 4"/>
                    <a:gd name="T12" fmla="*/ 1 w 3"/>
                    <a:gd name="T13" fmla="*/ 1 h 4"/>
                    <a:gd name="T14" fmla="*/ 1 w 3"/>
                    <a:gd name="T15" fmla="*/ 1 h 4"/>
                    <a:gd name="T16" fmla="*/ 0 w 3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880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Freeform 2060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Freeform 2061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Freeform 2062"/>
                <p:cNvSpPr>
                  <a:spLocks/>
                </p:cNvSpPr>
                <p:nvPr/>
              </p:nvSpPr>
              <p:spPr bwMode="auto">
                <a:xfrm>
                  <a:off x="1259" y="198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Freeform 2063"/>
                <p:cNvSpPr>
                  <a:spLocks/>
                </p:cNvSpPr>
                <p:nvPr/>
              </p:nvSpPr>
              <p:spPr bwMode="auto">
                <a:xfrm>
                  <a:off x="1256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Freeform 2064"/>
                <p:cNvSpPr>
                  <a:spLocks/>
                </p:cNvSpPr>
                <p:nvPr/>
              </p:nvSpPr>
              <p:spPr bwMode="auto">
                <a:xfrm>
                  <a:off x="1255" y="1988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3 h 4"/>
                    <a:gd name="T4" fmla="*/ 5 w 5"/>
                    <a:gd name="T5" fmla="*/ 4 h 4"/>
                    <a:gd name="T6" fmla="*/ 1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Freeform 2065"/>
                <p:cNvSpPr>
                  <a:spLocks/>
                </p:cNvSpPr>
                <p:nvPr/>
              </p:nvSpPr>
              <p:spPr bwMode="auto">
                <a:xfrm>
                  <a:off x="1255" y="198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2066"/>
                <p:cNvSpPr>
                  <a:spLocks/>
                </p:cNvSpPr>
                <p:nvPr/>
              </p:nvSpPr>
              <p:spPr bwMode="auto">
                <a:xfrm>
                  <a:off x="1259" y="198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2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Freeform 2067"/>
                <p:cNvSpPr>
                  <a:spLocks/>
                </p:cNvSpPr>
                <p:nvPr/>
              </p:nvSpPr>
              <p:spPr bwMode="auto">
                <a:xfrm>
                  <a:off x="1259" y="198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0 w 2"/>
                    <a:gd name="T7" fmla="*/ 0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2068"/>
                <p:cNvSpPr>
                  <a:spLocks/>
                </p:cNvSpPr>
                <p:nvPr/>
              </p:nvSpPr>
              <p:spPr bwMode="auto">
                <a:xfrm>
                  <a:off x="1259" y="1987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Freeform 2069"/>
                <p:cNvSpPr>
                  <a:spLocks/>
                </p:cNvSpPr>
                <p:nvPr/>
              </p:nvSpPr>
              <p:spPr bwMode="auto">
                <a:xfrm>
                  <a:off x="1255" y="1985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2 h 6"/>
                    <a:gd name="T4" fmla="*/ 6 w 6"/>
                    <a:gd name="T5" fmla="*/ 6 h 6"/>
                    <a:gd name="T6" fmla="*/ 4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2070"/>
                <p:cNvSpPr>
                  <a:spLocks/>
                </p:cNvSpPr>
                <p:nvPr/>
              </p:nvSpPr>
              <p:spPr bwMode="auto">
                <a:xfrm>
                  <a:off x="1260" y="1984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5 w 5"/>
                    <a:gd name="T5" fmla="*/ 3 h 4"/>
                    <a:gd name="T6" fmla="*/ 2 w 5"/>
                    <a:gd name="T7" fmla="*/ 4 h 4"/>
                    <a:gd name="T8" fmla="*/ 0 w 5"/>
                    <a:gd name="T9" fmla="*/ 1 h 4"/>
                    <a:gd name="T10" fmla="*/ 2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2071"/>
                <p:cNvSpPr>
                  <a:spLocks/>
                </p:cNvSpPr>
                <p:nvPr/>
              </p:nvSpPr>
              <p:spPr bwMode="auto">
                <a:xfrm>
                  <a:off x="1262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2072"/>
                <p:cNvSpPr>
                  <a:spLocks/>
                </p:cNvSpPr>
                <p:nvPr/>
              </p:nvSpPr>
              <p:spPr bwMode="auto">
                <a:xfrm>
                  <a:off x="1262" y="198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Freeform 2073"/>
                <p:cNvSpPr>
                  <a:spLocks/>
                </p:cNvSpPr>
                <p:nvPr/>
              </p:nvSpPr>
              <p:spPr bwMode="auto">
                <a:xfrm>
                  <a:off x="1264" y="1980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3" name="Freeform 2074"/>
                <p:cNvSpPr>
                  <a:spLocks/>
                </p:cNvSpPr>
                <p:nvPr/>
              </p:nvSpPr>
              <p:spPr bwMode="auto">
                <a:xfrm>
                  <a:off x="1263" y="1979"/>
                  <a:ext cx="5" cy="6"/>
                </a:xfrm>
                <a:custGeom>
                  <a:avLst/>
                  <a:gdLst>
                    <a:gd name="T0" fmla="*/ 1 w 5"/>
                    <a:gd name="T1" fmla="*/ 3 h 6"/>
                    <a:gd name="T2" fmla="*/ 5 w 5"/>
                    <a:gd name="T3" fmla="*/ 6 h 6"/>
                    <a:gd name="T4" fmla="*/ 4 w 5"/>
                    <a:gd name="T5" fmla="*/ 4 h 6"/>
                    <a:gd name="T6" fmla="*/ 0 w 5"/>
                    <a:gd name="T7" fmla="*/ 0 h 6"/>
                    <a:gd name="T8" fmla="*/ 1 w 5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3"/>
                      </a:moveTo>
                      <a:lnTo>
                        <a:pt x="5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4" name="Freeform 2075"/>
                <p:cNvSpPr>
                  <a:spLocks/>
                </p:cNvSpPr>
                <p:nvPr/>
              </p:nvSpPr>
              <p:spPr bwMode="auto">
                <a:xfrm>
                  <a:off x="1256" y="1988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5" name="Freeform 2076"/>
                <p:cNvSpPr>
                  <a:spLocks/>
                </p:cNvSpPr>
                <p:nvPr/>
              </p:nvSpPr>
              <p:spPr bwMode="auto">
                <a:xfrm>
                  <a:off x="1255" y="1987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2 w 5"/>
                    <a:gd name="T7" fmla="*/ 1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6" name="Freeform 2077"/>
                <p:cNvSpPr>
                  <a:spLocks/>
                </p:cNvSpPr>
                <p:nvPr/>
              </p:nvSpPr>
              <p:spPr bwMode="auto">
                <a:xfrm>
                  <a:off x="1255" y="198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1 h 1"/>
                    <a:gd name="T6" fmla="*/ 0 w 2"/>
                    <a:gd name="T7" fmla="*/ 0 h 1"/>
                    <a:gd name="T8" fmla="*/ 0 w 2"/>
                    <a:gd name="T9" fmla="*/ 0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7" name="Freeform 2078"/>
                <p:cNvSpPr>
                  <a:spLocks/>
                </p:cNvSpPr>
                <p:nvPr/>
              </p:nvSpPr>
              <p:spPr bwMode="auto">
                <a:xfrm>
                  <a:off x="1259" y="1987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2079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2080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2081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1" name="Freeform 2082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2083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3" name="Freeform 2084"/>
                <p:cNvSpPr>
                  <a:spLocks/>
                </p:cNvSpPr>
                <p:nvPr/>
              </p:nvSpPr>
              <p:spPr bwMode="auto">
                <a:xfrm>
                  <a:off x="1255" y="1985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1 h 3"/>
                    <a:gd name="T4" fmla="*/ 0 w 3"/>
                    <a:gd name="T5" fmla="*/ 0 h 3"/>
                    <a:gd name="T6" fmla="*/ 0 w 3"/>
                    <a:gd name="T7" fmla="*/ 0 h 3"/>
                    <a:gd name="T8" fmla="*/ 3 w 3"/>
                    <a:gd name="T9" fmla="*/ 2 h 3"/>
                    <a:gd name="T10" fmla="*/ 3 w 3"/>
                    <a:gd name="T11" fmla="*/ 3 h 3"/>
                    <a:gd name="T12" fmla="*/ 3 w 3"/>
                    <a:gd name="T13" fmla="*/ 3 h 3"/>
                    <a:gd name="T14" fmla="*/ 3 w 3"/>
                    <a:gd name="T15" fmla="*/ 3 h 3"/>
                    <a:gd name="T16" fmla="*/ 3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2085"/>
                <p:cNvSpPr>
                  <a:spLocks/>
                </p:cNvSpPr>
                <p:nvPr/>
              </p:nvSpPr>
              <p:spPr bwMode="auto">
                <a:xfrm>
                  <a:off x="1259" y="1988"/>
                  <a:ext cx="2" cy="5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3 h 4"/>
                    <a:gd name="T4" fmla="*/ 2 w 2"/>
                    <a:gd name="T5" fmla="*/ 4 h 4"/>
                    <a:gd name="T6" fmla="*/ 0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5" name="Freeform 2086"/>
                <p:cNvSpPr>
                  <a:spLocks/>
                </p:cNvSpPr>
                <p:nvPr/>
              </p:nvSpPr>
              <p:spPr bwMode="auto">
                <a:xfrm>
                  <a:off x="1257" y="1988"/>
                  <a:ext cx="4" cy="5"/>
                </a:xfrm>
                <a:custGeom>
                  <a:avLst/>
                  <a:gdLst>
                    <a:gd name="T0" fmla="*/ 1 w 3"/>
                    <a:gd name="T1" fmla="*/ 1 h 4"/>
                    <a:gd name="T2" fmla="*/ 3 w 3"/>
                    <a:gd name="T3" fmla="*/ 4 h 4"/>
                    <a:gd name="T4" fmla="*/ 2 w 3"/>
                    <a:gd name="T5" fmla="*/ 3 h 4"/>
                    <a:gd name="T6" fmla="*/ 0 w 3"/>
                    <a:gd name="T7" fmla="*/ 0 h 4"/>
                    <a:gd name="T8" fmla="*/ 1 w 3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6" name="Freeform 2087"/>
                <p:cNvSpPr>
                  <a:spLocks/>
                </p:cNvSpPr>
                <p:nvPr/>
              </p:nvSpPr>
              <p:spPr bwMode="auto">
                <a:xfrm>
                  <a:off x="1255" y="1986"/>
                  <a:ext cx="4" cy="4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2 h 3"/>
                    <a:gd name="T4" fmla="*/ 3 w 3"/>
                    <a:gd name="T5" fmla="*/ 3 h 3"/>
                    <a:gd name="T6" fmla="*/ 2 w 3"/>
                    <a:gd name="T7" fmla="*/ 2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  <a:gd name="T18" fmla="*/ 0 w 3"/>
                    <a:gd name="T19" fmla="*/ 0 h 3"/>
                    <a:gd name="T20" fmla="*/ 0 w 3"/>
                    <a:gd name="T21" fmla="*/ 0 h 3"/>
                    <a:gd name="T22" fmla="*/ 3 w 3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7" name="Freeform 2088"/>
                <p:cNvSpPr>
                  <a:spLocks/>
                </p:cNvSpPr>
                <p:nvPr/>
              </p:nvSpPr>
              <p:spPr bwMode="auto">
                <a:xfrm>
                  <a:off x="1264" y="198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8" name="Freeform 2089"/>
                <p:cNvSpPr>
                  <a:spLocks/>
                </p:cNvSpPr>
                <p:nvPr/>
              </p:nvSpPr>
              <p:spPr bwMode="auto">
                <a:xfrm>
                  <a:off x="1262" y="1983"/>
                  <a:ext cx="6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5 w 5"/>
                    <a:gd name="T5" fmla="*/ 3 h 4"/>
                    <a:gd name="T6" fmla="*/ 3 w 5"/>
                    <a:gd name="T7" fmla="*/ 4 h 4"/>
                    <a:gd name="T8" fmla="*/ 0 w 5"/>
                    <a:gd name="T9" fmla="*/ 1 h 4"/>
                    <a:gd name="T10" fmla="*/ 2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9" name="Freeform 2090"/>
                <p:cNvSpPr>
                  <a:spLocks/>
                </p:cNvSpPr>
                <p:nvPr/>
              </p:nvSpPr>
              <p:spPr bwMode="auto">
                <a:xfrm>
                  <a:off x="1264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0" name="Freeform 2091"/>
                <p:cNvSpPr>
                  <a:spLocks/>
                </p:cNvSpPr>
                <p:nvPr/>
              </p:nvSpPr>
              <p:spPr bwMode="auto">
                <a:xfrm>
                  <a:off x="1253" y="1988"/>
                  <a:ext cx="15" cy="6"/>
                </a:xfrm>
                <a:custGeom>
                  <a:avLst/>
                  <a:gdLst>
                    <a:gd name="T0" fmla="*/ 10 w 13"/>
                    <a:gd name="T1" fmla="*/ 0 h 5"/>
                    <a:gd name="T2" fmla="*/ 13 w 13"/>
                    <a:gd name="T3" fmla="*/ 3 h 5"/>
                    <a:gd name="T4" fmla="*/ 7 w 13"/>
                    <a:gd name="T5" fmla="*/ 5 h 5"/>
                    <a:gd name="T6" fmla="*/ 3 w 13"/>
                    <a:gd name="T7" fmla="*/ 4 h 5"/>
                    <a:gd name="T8" fmla="*/ 0 w 13"/>
                    <a:gd name="T9" fmla="*/ 1 h 5"/>
                    <a:gd name="T10" fmla="*/ 4 w 13"/>
                    <a:gd name="T11" fmla="*/ 3 h 5"/>
                    <a:gd name="T12" fmla="*/ 10 w 1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">
                      <a:moveTo>
                        <a:pt x="10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4"/>
                        <a:pt x="9" y="5"/>
                        <a:pt x="7" y="5"/>
                      </a:cubicBezTo>
                      <a:cubicBezTo>
                        <a:pt x="5" y="5"/>
                        <a:pt x="4" y="5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3"/>
                      </a:cubicBezTo>
                      <a:cubicBezTo>
                        <a:pt x="6" y="3"/>
                        <a:pt x="8" y="2"/>
                        <a:pt x="1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2092"/>
                <p:cNvSpPr>
                  <a:spLocks/>
                </p:cNvSpPr>
                <p:nvPr/>
              </p:nvSpPr>
              <p:spPr bwMode="auto">
                <a:xfrm>
                  <a:off x="1264" y="1988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4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2" name="Freeform 2093"/>
                <p:cNvSpPr>
                  <a:spLocks/>
                </p:cNvSpPr>
                <p:nvPr/>
              </p:nvSpPr>
              <p:spPr bwMode="auto">
                <a:xfrm>
                  <a:off x="1264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3" name="Freeform 2094"/>
                <p:cNvSpPr>
                  <a:spLocks/>
                </p:cNvSpPr>
                <p:nvPr/>
              </p:nvSpPr>
              <p:spPr bwMode="auto">
                <a:xfrm>
                  <a:off x="1264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4" name="Freeform 2095"/>
                <p:cNvSpPr>
                  <a:spLocks/>
                </p:cNvSpPr>
                <p:nvPr/>
              </p:nvSpPr>
              <p:spPr bwMode="auto">
                <a:xfrm>
                  <a:off x="1265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5" name="Freeform 2096"/>
                <p:cNvSpPr>
                  <a:spLocks/>
                </p:cNvSpPr>
                <p:nvPr/>
              </p:nvSpPr>
              <p:spPr bwMode="auto">
                <a:xfrm>
                  <a:off x="1265" y="199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6" name="Freeform 2097"/>
                <p:cNvSpPr>
                  <a:spLocks/>
                </p:cNvSpPr>
                <p:nvPr/>
              </p:nvSpPr>
              <p:spPr bwMode="auto">
                <a:xfrm>
                  <a:off x="1268" y="1985"/>
                  <a:ext cx="3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5 h 5"/>
                    <a:gd name="T8" fmla="*/ 3 w 3"/>
                    <a:gd name="T9" fmla="*/ 5 h 5"/>
                    <a:gd name="T10" fmla="*/ 0 w 3"/>
                    <a:gd name="T11" fmla="*/ 2 h 5"/>
                    <a:gd name="T12" fmla="*/ 0 w 3"/>
                    <a:gd name="T13" fmla="*/ 2 h 5"/>
                    <a:gd name="T14" fmla="*/ 0 w 3"/>
                    <a:gd name="T15" fmla="*/ 0 h 5"/>
                    <a:gd name="T16" fmla="*/ 0 w 3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7" name="Freeform 2098"/>
                <p:cNvSpPr>
                  <a:spLocks/>
                </p:cNvSpPr>
                <p:nvPr/>
              </p:nvSpPr>
              <p:spPr bwMode="auto">
                <a:xfrm>
                  <a:off x="1268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8" name="Freeform 2099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9" name="Freeform 2100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0" name="Freeform 2101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1" name="Freeform 2102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2" name="Freeform 2103"/>
                <p:cNvSpPr>
                  <a:spLocks/>
                </p:cNvSpPr>
                <p:nvPr/>
              </p:nvSpPr>
              <p:spPr bwMode="auto">
                <a:xfrm>
                  <a:off x="1269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3" name="Freeform 2104"/>
                <p:cNvSpPr>
                  <a:spLocks/>
                </p:cNvSpPr>
                <p:nvPr/>
              </p:nvSpPr>
              <p:spPr bwMode="auto">
                <a:xfrm>
                  <a:off x="1269" y="198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4" name="Freeform 2105"/>
                <p:cNvSpPr>
                  <a:spLocks/>
                </p:cNvSpPr>
                <p:nvPr/>
              </p:nvSpPr>
              <p:spPr bwMode="auto">
                <a:xfrm>
                  <a:off x="1269" y="1988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5" name="Freeform 2106"/>
                <p:cNvSpPr>
                  <a:spLocks/>
                </p:cNvSpPr>
                <p:nvPr/>
              </p:nvSpPr>
              <p:spPr bwMode="auto">
                <a:xfrm>
                  <a:off x="1269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6" name="Freeform 2107"/>
                <p:cNvSpPr>
                  <a:spLocks/>
                </p:cNvSpPr>
                <p:nvPr/>
              </p:nvSpPr>
              <p:spPr bwMode="auto">
                <a:xfrm>
                  <a:off x="1269" y="1990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7" name="Freeform 2108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8" name="Freeform 2109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9" name="Freeform 2110"/>
                <p:cNvSpPr>
                  <a:spLocks/>
                </p:cNvSpPr>
                <p:nvPr/>
              </p:nvSpPr>
              <p:spPr bwMode="auto">
                <a:xfrm>
                  <a:off x="1269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0" name="Freeform 2111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2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1" name="Freeform 2112"/>
                <p:cNvSpPr>
                  <a:spLocks/>
                </p:cNvSpPr>
                <p:nvPr/>
              </p:nvSpPr>
              <p:spPr bwMode="auto">
                <a:xfrm>
                  <a:off x="1269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2" name="Freeform 2113"/>
                <p:cNvSpPr>
                  <a:spLocks/>
                </p:cNvSpPr>
                <p:nvPr/>
              </p:nvSpPr>
              <p:spPr bwMode="auto">
                <a:xfrm>
                  <a:off x="1265" y="1990"/>
                  <a:ext cx="6" cy="4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4 w 5"/>
                    <a:gd name="T5" fmla="*/ 4 h 4"/>
                    <a:gd name="T6" fmla="*/ 3 w 5"/>
                    <a:gd name="T7" fmla="*/ 3 h 4"/>
                    <a:gd name="T8" fmla="*/ 0 w 5"/>
                    <a:gd name="T9" fmla="*/ 0 h 4"/>
                    <a:gd name="T10" fmla="*/ 2 w 5"/>
                    <a:gd name="T11" fmla="*/ 1 h 4"/>
                    <a:gd name="T12" fmla="*/ 2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3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3" name="Freeform 2114"/>
                <p:cNvSpPr>
                  <a:spLocks/>
                </p:cNvSpPr>
                <p:nvPr/>
              </p:nvSpPr>
              <p:spPr bwMode="auto">
                <a:xfrm>
                  <a:off x="1269" y="1990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4" name="Freeform 2115"/>
                <p:cNvSpPr>
                  <a:spLocks/>
                </p:cNvSpPr>
                <p:nvPr/>
              </p:nvSpPr>
              <p:spPr bwMode="auto">
                <a:xfrm>
                  <a:off x="1268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5" name="Freeform 2116"/>
                <p:cNvSpPr>
                  <a:spLocks/>
                </p:cNvSpPr>
                <p:nvPr/>
              </p:nvSpPr>
              <p:spPr bwMode="auto">
                <a:xfrm>
                  <a:off x="1268" y="1987"/>
                  <a:ext cx="2" cy="3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2 h 2"/>
                    <a:gd name="T4" fmla="*/ 1 w 2"/>
                    <a:gd name="T5" fmla="*/ 2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  <a:gd name="T14" fmla="*/ 0 w 2"/>
                    <a:gd name="T15" fmla="*/ 0 h 2"/>
                    <a:gd name="T16" fmla="*/ 0 w 2"/>
                    <a:gd name="T17" fmla="*/ 0 h 2"/>
                    <a:gd name="T18" fmla="*/ 0 w 2"/>
                    <a:gd name="T19" fmla="*/ 0 h 2"/>
                    <a:gd name="T20" fmla="*/ 0 w 2"/>
                    <a:gd name="T21" fmla="*/ 0 h 2"/>
                    <a:gd name="T22" fmla="*/ 0 w 2"/>
                    <a:gd name="T23" fmla="*/ 0 h 2"/>
                    <a:gd name="T24" fmla="*/ 2 w 2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6" name="Freeform 2117"/>
                <p:cNvSpPr>
                  <a:spLocks/>
                </p:cNvSpPr>
                <p:nvPr/>
              </p:nvSpPr>
              <p:spPr bwMode="auto">
                <a:xfrm>
                  <a:off x="1268" y="1976"/>
                  <a:ext cx="3" cy="9"/>
                </a:xfrm>
                <a:custGeom>
                  <a:avLst/>
                  <a:gdLst>
                    <a:gd name="T0" fmla="*/ 0 w 3"/>
                    <a:gd name="T1" fmla="*/ 0 h 9"/>
                    <a:gd name="T2" fmla="*/ 3 w 3"/>
                    <a:gd name="T3" fmla="*/ 3 h 9"/>
                    <a:gd name="T4" fmla="*/ 3 w 3"/>
                    <a:gd name="T5" fmla="*/ 9 h 9"/>
                    <a:gd name="T6" fmla="*/ 0 w 3"/>
                    <a:gd name="T7" fmla="*/ 6 h 9"/>
                    <a:gd name="T8" fmla="*/ 0 w 3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7" name="Freeform 2118"/>
                <p:cNvSpPr>
                  <a:spLocks/>
                </p:cNvSpPr>
                <p:nvPr/>
              </p:nvSpPr>
              <p:spPr bwMode="auto">
                <a:xfrm>
                  <a:off x="1270" y="1990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8" name="Freeform 2119"/>
                <p:cNvSpPr>
                  <a:spLocks/>
                </p:cNvSpPr>
                <p:nvPr/>
              </p:nvSpPr>
              <p:spPr bwMode="auto">
                <a:xfrm>
                  <a:off x="1271" y="199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2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9" name="Freeform 2120"/>
                <p:cNvSpPr>
                  <a:spLocks/>
                </p:cNvSpPr>
                <p:nvPr/>
              </p:nvSpPr>
              <p:spPr bwMode="auto">
                <a:xfrm>
                  <a:off x="1268" y="1984"/>
                  <a:ext cx="3" cy="6"/>
                </a:xfrm>
                <a:custGeom>
                  <a:avLst/>
                  <a:gdLst>
                    <a:gd name="T0" fmla="*/ 2 w 3"/>
                    <a:gd name="T1" fmla="*/ 5 h 5"/>
                    <a:gd name="T2" fmla="*/ 0 w 3"/>
                    <a:gd name="T3" fmla="*/ 3 h 5"/>
                    <a:gd name="T4" fmla="*/ 0 w 3"/>
                    <a:gd name="T5" fmla="*/ 1 h 5"/>
                    <a:gd name="T6" fmla="*/ 0 w 3"/>
                    <a:gd name="T7" fmla="*/ 1 h 5"/>
                    <a:gd name="T8" fmla="*/ 0 w 3"/>
                    <a:gd name="T9" fmla="*/ 0 h 5"/>
                    <a:gd name="T10" fmla="*/ 3 w 3"/>
                    <a:gd name="T11" fmla="*/ 2 h 5"/>
                    <a:gd name="T12" fmla="*/ 3 w 3"/>
                    <a:gd name="T13" fmla="*/ 4 h 5"/>
                    <a:gd name="T14" fmla="*/ 3 w 3"/>
                    <a:gd name="T15" fmla="*/ 4 h 5"/>
                    <a:gd name="T16" fmla="*/ 3 w 3"/>
                    <a:gd name="T17" fmla="*/ 5 h 5"/>
                    <a:gd name="T18" fmla="*/ 3 w 3"/>
                    <a:gd name="T19" fmla="*/ 5 h 5"/>
                    <a:gd name="T20" fmla="*/ 2 w 3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0" name="Freeform 2121"/>
                <p:cNvSpPr>
                  <a:spLocks/>
                </p:cNvSpPr>
                <p:nvPr/>
              </p:nvSpPr>
              <p:spPr bwMode="auto">
                <a:xfrm>
                  <a:off x="1268" y="1987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4 h 6"/>
                    <a:gd name="T4" fmla="*/ 5 w 5"/>
                    <a:gd name="T5" fmla="*/ 6 h 6"/>
                    <a:gd name="T6" fmla="*/ 2 w 5"/>
                    <a:gd name="T7" fmla="*/ 3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1" name="Freeform 2122"/>
                <p:cNvSpPr>
                  <a:spLocks/>
                </p:cNvSpPr>
                <p:nvPr/>
              </p:nvSpPr>
              <p:spPr bwMode="auto">
                <a:xfrm>
                  <a:off x="1270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2" name="Freeform 2123"/>
                <p:cNvSpPr>
                  <a:spLocks/>
                </p:cNvSpPr>
                <p:nvPr/>
              </p:nvSpPr>
              <p:spPr bwMode="auto">
                <a:xfrm>
                  <a:off x="1254" y="1970"/>
                  <a:ext cx="10" cy="6"/>
                </a:xfrm>
                <a:custGeom>
                  <a:avLst/>
                  <a:gdLst>
                    <a:gd name="T0" fmla="*/ 8 w 9"/>
                    <a:gd name="T1" fmla="*/ 3 h 5"/>
                    <a:gd name="T2" fmla="*/ 8 w 9"/>
                    <a:gd name="T3" fmla="*/ 3 h 5"/>
                    <a:gd name="T4" fmla="*/ 8 w 9"/>
                    <a:gd name="T5" fmla="*/ 3 h 5"/>
                    <a:gd name="T6" fmla="*/ 5 w 9"/>
                    <a:gd name="T7" fmla="*/ 3 h 5"/>
                    <a:gd name="T8" fmla="*/ 5 w 9"/>
                    <a:gd name="T9" fmla="*/ 3 h 5"/>
                    <a:gd name="T10" fmla="*/ 5 w 9"/>
                    <a:gd name="T11" fmla="*/ 3 h 5"/>
                    <a:gd name="T12" fmla="*/ 5 w 9"/>
                    <a:gd name="T13" fmla="*/ 3 h 5"/>
                    <a:gd name="T14" fmla="*/ 4 w 9"/>
                    <a:gd name="T15" fmla="*/ 4 h 5"/>
                    <a:gd name="T16" fmla="*/ 4 w 9"/>
                    <a:gd name="T17" fmla="*/ 4 h 5"/>
                    <a:gd name="T18" fmla="*/ 4 w 9"/>
                    <a:gd name="T19" fmla="*/ 4 h 5"/>
                    <a:gd name="T20" fmla="*/ 3 w 9"/>
                    <a:gd name="T21" fmla="*/ 5 h 5"/>
                    <a:gd name="T22" fmla="*/ 0 w 9"/>
                    <a:gd name="T23" fmla="*/ 2 h 5"/>
                    <a:gd name="T24" fmla="*/ 2 w 9"/>
                    <a:gd name="T25" fmla="*/ 1 h 5"/>
                    <a:gd name="T26" fmla="*/ 2 w 9"/>
                    <a:gd name="T27" fmla="*/ 1 h 5"/>
                    <a:gd name="T28" fmla="*/ 2 w 9"/>
                    <a:gd name="T29" fmla="*/ 1 h 5"/>
                    <a:gd name="T30" fmla="*/ 2 w 9"/>
                    <a:gd name="T31" fmla="*/ 1 h 5"/>
                    <a:gd name="T32" fmla="*/ 2 w 9"/>
                    <a:gd name="T33" fmla="*/ 1 h 5"/>
                    <a:gd name="T34" fmla="*/ 2 w 9"/>
                    <a:gd name="T35" fmla="*/ 1 h 5"/>
                    <a:gd name="T36" fmla="*/ 2 w 9"/>
                    <a:gd name="T37" fmla="*/ 1 h 5"/>
                    <a:gd name="T38" fmla="*/ 2 w 9"/>
                    <a:gd name="T39" fmla="*/ 1 h 5"/>
                    <a:gd name="T40" fmla="*/ 3 w 9"/>
                    <a:gd name="T41" fmla="*/ 1 h 5"/>
                    <a:gd name="T42" fmla="*/ 3 w 9"/>
                    <a:gd name="T43" fmla="*/ 1 h 5"/>
                    <a:gd name="T44" fmla="*/ 3 w 9"/>
                    <a:gd name="T45" fmla="*/ 1 h 5"/>
                    <a:gd name="T46" fmla="*/ 3 w 9"/>
                    <a:gd name="T47" fmla="*/ 0 h 5"/>
                    <a:gd name="T48" fmla="*/ 3 w 9"/>
                    <a:gd name="T49" fmla="*/ 0 h 5"/>
                    <a:gd name="T50" fmla="*/ 3 w 9"/>
                    <a:gd name="T51" fmla="*/ 0 h 5"/>
                    <a:gd name="T52" fmla="*/ 3 w 9"/>
                    <a:gd name="T53" fmla="*/ 0 h 5"/>
                    <a:gd name="T54" fmla="*/ 3 w 9"/>
                    <a:gd name="T55" fmla="*/ 0 h 5"/>
                    <a:gd name="T56" fmla="*/ 4 w 9"/>
                    <a:gd name="T57" fmla="*/ 0 h 5"/>
                    <a:gd name="T58" fmla="*/ 4 w 9"/>
                    <a:gd name="T59" fmla="*/ 0 h 5"/>
                    <a:gd name="T60" fmla="*/ 4 w 9"/>
                    <a:gd name="T61" fmla="*/ 0 h 5"/>
                    <a:gd name="T62" fmla="*/ 4 w 9"/>
                    <a:gd name="T63" fmla="*/ 0 h 5"/>
                    <a:gd name="T64" fmla="*/ 4 w 9"/>
                    <a:gd name="T65" fmla="*/ 0 h 5"/>
                    <a:gd name="T66" fmla="*/ 4 w 9"/>
                    <a:gd name="T67" fmla="*/ 0 h 5"/>
                    <a:gd name="T68" fmla="*/ 4 w 9"/>
                    <a:gd name="T69" fmla="*/ 0 h 5"/>
                    <a:gd name="T70" fmla="*/ 5 w 9"/>
                    <a:gd name="T71" fmla="*/ 0 h 5"/>
                    <a:gd name="T72" fmla="*/ 5 w 9"/>
                    <a:gd name="T73" fmla="*/ 0 h 5"/>
                    <a:gd name="T74" fmla="*/ 5 w 9"/>
                    <a:gd name="T75" fmla="*/ 0 h 5"/>
                    <a:gd name="T76" fmla="*/ 6 w 9"/>
                    <a:gd name="T77" fmla="*/ 0 h 5"/>
                    <a:gd name="T78" fmla="*/ 6 w 9"/>
                    <a:gd name="T79" fmla="*/ 0 h 5"/>
                    <a:gd name="T80" fmla="*/ 6 w 9"/>
                    <a:gd name="T81" fmla="*/ 0 h 5"/>
                    <a:gd name="T82" fmla="*/ 7 w 9"/>
                    <a:gd name="T83" fmla="*/ 1 h 5"/>
                    <a:gd name="T84" fmla="*/ 7 w 9"/>
                    <a:gd name="T85" fmla="*/ 1 h 5"/>
                    <a:gd name="T86" fmla="*/ 7 w 9"/>
                    <a:gd name="T87" fmla="*/ 1 h 5"/>
                    <a:gd name="T88" fmla="*/ 8 w 9"/>
                    <a:gd name="T89" fmla="*/ 1 h 5"/>
                    <a:gd name="T90" fmla="*/ 8 w 9"/>
                    <a:gd name="T91" fmla="*/ 2 h 5"/>
                    <a:gd name="T92" fmla="*/ 9 w 9"/>
                    <a:gd name="T93" fmla="*/ 3 h 5"/>
                    <a:gd name="T94" fmla="*/ 9 w 9"/>
                    <a:gd name="T95" fmla="*/ 3 h 5"/>
                    <a:gd name="T96" fmla="*/ 9 w 9"/>
                    <a:gd name="T97" fmla="*/ 3 h 5"/>
                    <a:gd name="T98" fmla="*/ 9 w 9"/>
                    <a:gd name="T99" fmla="*/ 3 h 5"/>
                    <a:gd name="T100" fmla="*/ 8 w 9"/>
                    <a:gd name="T101" fmla="*/ 3 h 5"/>
                    <a:gd name="T102" fmla="*/ 8 w 9"/>
                    <a:gd name="T10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" h="5">
                      <a:moveTo>
                        <a:pt x="8" y="3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3" name="Freeform 2124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4" name="Freeform 2125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5" name="Freeform 2126"/>
                <p:cNvSpPr>
                  <a:spLocks/>
                </p:cNvSpPr>
                <p:nvPr/>
              </p:nvSpPr>
              <p:spPr bwMode="auto">
                <a:xfrm>
                  <a:off x="125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6" name="Freeform 2127"/>
                <p:cNvSpPr>
                  <a:spLocks/>
                </p:cNvSpPr>
                <p:nvPr/>
              </p:nvSpPr>
              <p:spPr bwMode="auto">
                <a:xfrm>
                  <a:off x="1267" y="1970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7" name="Freeform 2128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8" name="Freeform 2129"/>
                <p:cNvSpPr>
                  <a:spLocks/>
                </p:cNvSpPr>
                <p:nvPr/>
              </p:nvSpPr>
              <p:spPr bwMode="auto">
                <a:xfrm>
                  <a:off x="1280" y="196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9" name="Freeform 2130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0" name="Freeform 2131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2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1" name="Freeform 2132"/>
                <p:cNvSpPr>
                  <a:spLocks/>
                </p:cNvSpPr>
                <p:nvPr/>
              </p:nvSpPr>
              <p:spPr bwMode="auto">
                <a:xfrm>
                  <a:off x="1268" y="1975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2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2" name="Freeform 2133"/>
                <p:cNvSpPr>
                  <a:spLocks/>
                </p:cNvSpPr>
                <p:nvPr/>
              </p:nvSpPr>
              <p:spPr bwMode="auto">
                <a:xfrm>
                  <a:off x="1256" y="1982"/>
                  <a:ext cx="4" cy="4"/>
                </a:xfrm>
                <a:custGeom>
                  <a:avLst/>
                  <a:gdLst>
                    <a:gd name="T0" fmla="*/ 2 w 3"/>
                    <a:gd name="T1" fmla="*/ 4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2 w 3"/>
                    <a:gd name="T9" fmla="*/ 3 h 4"/>
                    <a:gd name="T10" fmla="*/ 2 w 3"/>
                    <a:gd name="T11" fmla="*/ 3 h 4"/>
                    <a:gd name="T12" fmla="*/ 2 w 3"/>
                    <a:gd name="T13" fmla="*/ 3 h 4"/>
                    <a:gd name="T14" fmla="*/ 2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3" name="Freeform 2134"/>
                <p:cNvSpPr>
                  <a:spLocks/>
                </p:cNvSpPr>
                <p:nvPr/>
              </p:nvSpPr>
              <p:spPr bwMode="auto">
                <a:xfrm>
                  <a:off x="1264" y="19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4" name="Freeform 2135"/>
                <p:cNvSpPr>
                  <a:spLocks/>
                </p:cNvSpPr>
                <p:nvPr/>
              </p:nvSpPr>
              <p:spPr bwMode="auto">
                <a:xfrm>
                  <a:off x="1264" y="1979"/>
                  <a:ext cx="4" cy="4"/>
                </a:xfrm>
                <a:custGeom>
                  <a:avLst/>
                  <a:gdLst>
                    <a:gd name="T0" fmla="*/ 0 w 4"/>
                    <a:gd name="T1" fmla="*/ 1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0 h 4"/>
                    <a:gd name="T8" fmla="*/ 0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1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5" name="Freeform 2136"/>
                <p:cNvSpPr>
                  <a:spLocks/>
                </p:cNvSpPr>
                <p:nvPr/>
              </p:nvSpPr>
              <p:spPr bwMode="auto">
                <a:xfrm>
                  <a:off x="1268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6" name="Freeform 2137"/>
                <p:cNvSpPr>
                  <a:spLocks/>
                </p:cNvSpPr>
                <p:nvPr/>
              </p:nvSpPr>
              <p:spPr bwMode="auto">
                <a:xfrm>
                  <a:off x="1255" y="1983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1 w 3"/>
                    <a:gd name="T9" fmla="*/ 0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7" name="Freeform 2138"/>
                <p:cNvSpPr>
                  <a:spLocks/>
                </p:cNvSpPr>
                <p:nvPr/>
              </p:nvSpPr>
              <p:spPr bwMode="auto">
                <a:xfrm>
                  <a:off x="1270" y="197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8" name="Freeform 2139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9" name="Freeform 2140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0" name="Freeform 2141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1" name="Freeform 2142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2" name="Freeform 2143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3" name="Freeform 2144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3 h 3"/>
                    <a:gd name="T4" fmla="*/ 0 w 4"/>
                    <a:gd name="T5" fmla="*/ 0 h 3"/>
                    <a:gd name="T6" fmla="*/ 0 w 4"/>
                    <a:gd name="T7" fmla="*/ 0 h 3"/>
                    <a:gd name="T8" fmla="*/ 4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4" name="Freeform 2145"/>
                <p:cNvSpPr>
                  <a:spLocks/>
                </p:cNvSpPr>
                <p:nvPr/>
              </p:nvSpPr>
              <p:spPr bwMode="auto">
                <a:xfrm>
                  <a:off x="1255" y="1984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5" name="Freeform 2146"/>
                <p:cNvSpPr>
                  <a:spLocks/>
                </p:cNvSpPr>
                <p:nvPr/>
              </p:nvSpPr>
              <p:spPr bwMode="auto">
                <a:xfrm>
                  <a:off x="1263" y="197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1 w 1"/>
                    <a:gd name="T5" fmla="*/ 3 h 3"/>
                    <a:gd name="T6" fmla="*/ 0 w 1"/>
                    <a:gd name="T7" fmla="*/ 0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2147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7" name="Freeform 2148"/>
                <p:cNvSpPr>
                  <a:spLocks/>
                </p:cNvSpPr>
                <p:nvPr/>
              </p:nvSpPr>
              <p:spPr bwMode="auto">
                <a:xfrm>
                  <a:off x="1268" y="1971"/>
                  <a:ext cx="3" cy="5"/>
                </a:xfrm>
                <a:custGeom>
                  <a:avLst/>
                  <a:gdLst>
                    <a:gd name="T0" fmla="*/ 2 w 3"/>
                    <a:gd name="T1" fmla="*/ 3 h 4"/>
                    <a:gd name="T2" fmla="*/ 3 w 3"/>
                    <a:gd name="T3" fmla="*/ 4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1 h 4"/>
                    <a:gd name="T16" fmla="*/ 0 w 3"/>
                    <a:gd name="T17" fmla="*/ 0 h 4"/>
                    <a:gd name="T18" fmla="*/ 0 w 3"/>
                    <a:gd name="T19" fmla="*/ 0 h 4"/>
                    <a:gd name="T20" fmla="*/ 0 w 3"/>
                    <a:gd name="T21" fmla="*/ 0 h 4"/>
                    <a:gd name="T22" fmla="*/ 0 w 3"/>
                    <a:gd name="T23" fmla="*/ 0 h 4"/>
                    <a:gd name="T24" fmla="*/ 2 w 3"/>
                    <a:gd name="T25" fmla="*/ 3 h 4"/>
                    <a:gd name="T26" fmla="*/ 2 w 3"/>
                    <a:gd name="T2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2149"/>
                <p:cNvSpPr>
                  <a:spLocks/>
                </p:cNvSpPr>
                <p:nvPr/>
              </p:nvSpPr>
              <p:spPr bwMode="auto">
                <a:xfrm>
                  <a:off x="1270" y="1975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3 w 5"/>
                    <a:gd name="T3" fmla="*/ 3 h 4"/>
                    <a:gd name="T4" fmla="*/ 5 w 5"/>
                    <a:gd name="T5" fmla="*/ 4 h 4"/>
                    <a:gd name="T6" fmla="*/ 1 w 5"/>
                    <a:gd name="T7" fmla="*/ 1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9" name="Freeform 2150"/>
                <p:cNvSpPr>
                  <a:spLocks/>
                </p:cNvSpPr>
                <p:nvPr/>
              </p:nvSpPr>
              <p:spPr bwMode="auto">
                <a:xfrm>
                  <a:off x="1273" y="1971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4 h 4"/>
                    <a:gd name="T4" fmla="*/ 4 w 6"/>
                    <a:gd name="T5" fmla="*/ 4 h 4"/>
                    <a:gd name="T6" fmla="*/ 0 w 6"/>
                    <a:gd name="T7" fmla="*/ 0 h 4"/>
                    <a:gd name="T8" fmla="*/ 3 w 6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0" name="Freeform 2151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4 h 7"/>
                    <a:gd name="T4" fmla="*/ 7 w 7"/>
                    <a:gd name="T5" fmla="*/ 7 h 7"/>
                    <a:gd name="T6" fmla="*/ 3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1" name="Freeform 2152"/>
                <p:cNvSpPr>
                  <a:spLocks/>
                </p:cNvSpPr>
                <p:nvPr/>
              </p:nvSpPr>
              <p:spPr bwMode="auto">
                <a:xfrm>
                  <a:off x="1271" y="1976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2" name="Freeform 2153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3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3" name="Freeform 2154"/>
                <p:cNvSpPr>
                  <a:spLocks/>
                </p:cNvSpPr>
                <p:nvPr/>
              </p:nvSpPr>
              <p:spPr bwMode="auto">
                <a:xfrm>
                  <a:off x="1271" y="1976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4" name="Freeform 2155"/>
                <p:cNvSpPr>
                  <a:spLocks/>
                </p:cNvSpPr>
                <p:nvPr/>
              </p:nvSpPr>
              <p:spPr bwMode="auto">
                <a:xfrm>
                  <a:off x="1256" y="1979"/>
                  <a:ext cx="8" cy="6"/>
                </a:xfrm>
                <a:custGeom>
                  <a:avLst/>
                  <a:gdLst>
                    <a:gd name="T0" fmla="*/ 5 w 7"/>
                    <a:gd name="T1" fmla="*/ 4 h 5"/>
                    <a:gd name="T2" fmla="*/ 5 w 7"/>
                    <a:gd name="T3" fmla="*/ 4 h 5"/>
                    <a:gd name="T4" fmla="*/ 5 w 7"/>
                    <a:gd name="T5" fmla="*/ 4 h 5"/>
                    <a:gd name="T6" fmla="*/ 3 w 7"/>
                    <a:gd name="T7" fmla="*/ 5 h 5"/>
                    <a:gd name="T8" fmla="*/ 0 w 7"/>
                    <a:gd name="T9" fmla="*/ 2 h 5"/>
                    <a:gd name="T10" fmla="*/ 2 w 7"/>
                    <a:gd name="T11" fmla="*/ 1 h 5"/>
                    <a:gd name="T12" fmla="*/ 6 w 7"/>
                    <a:gd name="T13" fmla="*/ 0 h 5"/>
                    <a:gd name="T14" fmla="*/ 7 w 7"/>
                    <a:gd name="T15" fmla="*/ 2 h 5"/>
                    <a:gd name="T16" fmla="*/ 7 w 7"/>
                    <a:gd name="T17" fmla="*/ 3 h 5"/>
                    <a:gd name="T18" fmla="*/ 7 w 7"/>
                    <a:gd name="T19" fmla="*/ 3 h 5"/>
                    <a:gd name="T20" fmla="*/ 5 w 7"/>
                    <a:gd name="T21" fmla="*/ 4 h 5"/>
                    <a:gd name="T22" fmla="*/ 5 w 7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5">
                      <a:moveTo>
                        <a:pt x="5" y="4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3" y="1"/>
                        <a:pt x="4" y="1"/>
                        <a:pt x="6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5" name="Freeform 2156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6" name="Freeform 2157"/>
                <p:cNvSpPr>
                  <a:spLocks/>
                </p:cNvSpPr>
                <p:nvPr/>
              </p:nvSpPr>
              <p:spPr bwMode="auto">
                <a:xfrm>
                  <a:off x="1253" y="1990"/>
                  <a:ext cx="6" cy="6"/>
                </a:xfrm>
                <a:custGeom>
                  <a:avLst/>
                  <a:gdLst>
                    <a:gd name="T0" fmla="*/ 3 w 6"/>
                    <a:gd name="T1" fmla="*/ 3 h 6"/>
                    <a:gd name="T2" fmla="*/ 6 w 6"/>
                    <a:gd name="T3" fmla="*/ 6 h 6"/>
                    <a:gd name="T4" fmla="*/ 3 w 6"/>
                    <a:gd name="T5" fmla="*/ 3 h 6"/>
                    <a:gd name="T6" fmla="*/ 0 w 6"/>
                    <a:gd name="T7" fmla="*/ 0 h 6"/>
                    <a:gd name="T8" fmla="*/ 3 w 6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3"/>
                      </a:move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7" name="Freeform 2158"/>
                <p:cNvSpPr>
                  <a:spLocks/>
                </p:cNvSpPr>
                <p:nvPr/>
              </p:nvSpPr>
              <p:spPr bwMode="auto">
                <a:xfrm>
                  <a:off x="1255" y="1993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8" name="Freeform 2159"/>
                <p:cNvSpPr>
                  <a:spLocks/>
                </p:cNvSpPr>
                <p:nvPr/>
              </p:nvSpPr>
              <p:spPr bwMode="auto">
                <a:xfrm>
                  <a:off x="1254" y="19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7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9" name="Freeform 2160"/>
                <p:cNvSpPr>
                  <a:spLocks/>
                </p:cNvSpPr>
                <p:nvPr/>
              </p:nvSpPr>
              <p:spPr bwMode="auto">
                <a:xfrm>
                  <a:off x="1276" y="1971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0" name="Freeform 2161"/>
                <p:cNvSpPr>
                  <a:spLocks/>
                </p:cNvSpPr>
                <p:nvPr/>
              </p:nvSpPr>
              <p:spPr bwMode="auto">
                <a:xfrm>
                  <a:off x="1253" y="1988"/>
                  <a:ext cx="14" cy="6"/>
                </a:xfrm>
                <a:custGeom>
                  <a:avLst/>
                  <a:gdLst>
                    <a:gd name="T0" fmla="*/ 7 w 12"/>
                    <a:gd name="T1" fmla="*/ 5 h 5"/>
                    <a:gd name="T2" fmla="*/ 7 w 12"/>
                    <a:gd name="T3" fmla="*/ 5 h 5"/>
                    <a:gd name="T4" fmla="*/ 7 w 12"/>
                    <a:gd name="T5" fmla="*/ 5 h 5"/>
                    <a:gd name="T6" fmla="*/ 3 w 12"/>
                    <a:gd name="T7" fmla="*/ 4 h 5"/>
                    <a:gd name="T8" fmla="*/ 0 w 12"/>
                    <a:gd name="T9" fmla="*/ 1 h 5"/>
                    <a:gd name="T10" fmla="*/ 4 w 12"/>
                    <a:gd name="T11" fmla="*/ 3 h 5"/>
                    <a:gd name="T12" fmla="*/ 10 w 12"/>
                    <a:gd name="T13" fmla="*/ 0 h 5"/>
                    <a:gd name="T14" fmla="*/ 11 w 12"/>
                    <a:gd name="T15" fmla="*/ 1 h 5"/>
                    <a:gd name="T16" fmla="*/ 11 w 12"/>
                    <a:gd name="T17" fmla="*/ 1 h 5"/>
                    <a:gd name="T18" fmla="*/ 12 w 12"/>
                    <a:gd name="T19" fmla="*/ 3 h 5"/>
                    <a:gd name="T20" fmla="*/ 9 w 12"/>
                    <a:gd name="T21" fmla="*/ 5 h 5"/>
                    <a:gd name="T22" fmla="*/ 9 w 12"/>
                    <a:gd name="T23" fmla="*/ 5 h 5"/>
                    <a:gd name="T24" fmla="*/ 9 w 12"/>
                    <a:gd name="T25" fmla="*/ 5 h 5"/>
                    <a:gd name="T26" fmla="*/ 9 w 12"/>
                    <a:gd name="T27" fmla="*/ 5 h 5"/>
                    <a:gd name="T28" fmla="*/ 9 w 12"/>
                    <a:gd name="T29" fmla="*/ 5 h 5"/>
                    <a:gd name="T30" fmla="*/ 8 w 12"/>
                    <a:gd name="T31" fmla="*/ 5 h 5"/>
                    <a:gd name="T32" fmla="*/ 8 w 12"/>
                    <a:gd name="T33" fmla="*/ 5 h 5"/>
                    <a:gd name="T34" fmla="*/ 8 w 12"/>
                    <a:gd name="T35" fmla="*/ 5 h 5"/>
                    <a:gd name="T36" fmla="*/ 8 w 12"/>
                    <a:gd name="T37" fmla="*/ 5 h 5"/>
                    <a:gd name="T38" fmla="*/ 7 w 12"/>
                    <a:gd name="T39" fmla="*/ 5 h 5"/>
                    <a:gd name="T40" fmla="*/ 7 w 12"/>
                    <a:gd name="T4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" h="5">
                      <a:moveTo>
                        <a:pt x="7" y="5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5"/>
                        <a:pt x="4" y="5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3"/>
                      </a:cubicBezTo>
                      <a:cubicBezTo>
                        <a:pt x="6" y="3"/>
                        <a:pt x="8" y="2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1" name="Freeform 2162"/>
                <p:cNvSpPr>
                  <a:spLocks/>
                </p:cNvSpPr>
                <p:nvPr/>
              </p:nvSpPr>
              <p:spPr bwMode="auto">
                <a:xfrm>
                  <a:off x="1253" y="1990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0 h 3"/>
                    <a:gd name="T4" fmla="*/ 3 w 3"/>
                    <a:gd name="T5" fmla="*/ 3 h 3"/>
                    <a:gd name="T6" fmla="*/ 2 w 3"/>
                    <a:gd name="T7" fmla="*/ 3 h 3"/>
                    <a:gd name="T8" fmla="*/ 1 w 3"/>
                    <a:gd name="T9" fmla="*/ 1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D7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2163"/>
                <p:cNvSpPr>
                  <a:spLocks/>
                </p:cNvSpPr>
                <p:nvPr/>
              </p:nvSpPr>
              <p:spPr bwMode="auto">
                <a:xfrm>
                  <a:off x="1268" y="1975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2 h 5"/>
                    <a:gd name="T4" fmla="*/ 7 w 7"/>
                    <a:gd name="T5" fmla="*/ 5 h 5"/>
                    <a:gd name="T6" fmla="*/ 3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2164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2165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2166"/>
                <p:cNvSpPr>
                  <a:spLocks/>
                </p:cNvSpPr>
                <p:nvPr/>
              </p:nvSpPr>
              <p:spPr bwMode="auto">
                <a:xfrm>
                  <a:off x="1268" y="1972"/>
                  <a:ext cx="3" cy="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0 w 3"/>
                    <a:gd name="T15" fmla="*/ 2 h 4"/>
                    <a:gd name="T16" fmla="*/ 0 w 3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2167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2168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2169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9" name="Freeform 2170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4 w 4"/>
                    <a:gd name="T3" fmla="*/ 4 h 9"/>
                    <a:gd name="T4" fmla="*/ 3 w 4"/>
                    <a:gd name="T5" fmla="*/ 9 h 9"/>
                    <a:gd name="T6" fmla="*/ 0 w 4"/>
                    <a:gd name="T7" fmla="*/ 6 h 9"/>
                    <a:gd name="T8" fmla="*/ 0 w 4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2171"/>
                <p:cNvSpPr>
                  <a:spLocks/>
                </p:cNvSpPr>
                <p:nvPr/>
              </p:nvSpPr>
              <p:spPr bwMode="auto">
                <a:xfrm>
                  <a:off x="1280" y="196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1" name="Freeform 2172"/>
                <p:cNvSpPr>
                  <a:spLocks/>
                </p:cNvSpPr>
                <p:nvPr/>
              </p:nvSpPr>
              <p:spPr bwMode="auto">
                <a:xfrm>
                  <a:off x="1284" y="196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2" name="Freeform 2173"/>
                <p:cNvSpPr>
                  <a:spLocks/>
                </p:cNvSpPr>
                <p:nvPr/>
              </p:nvSpPr>
              <p:spPr bwMode="auto">
                <a:xfrm>
                  <a:off x="1280" y="1962"/>
                  <a:ext cx="4" cy="5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3" name="Freeform 2174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4 h 7"/>
                    <a:gd name="T4" fmla="*/ 6 w 6"/>
                    <a:gd name="T5" fmla="*/ 7 h 7"/>
                    <a:gd name="T6" fmla="*/ 4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2175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5" name="Freeform 2176"/>
                <p:cNvSpPr>
                  <a:spLocks/>
                </p:cNvSpPr>
                <p:nvPr/>
              </p:nvSpPr>
              <p:spPr bwMode="auto">
                <a:xfrm>
                  <a:off x="1284" y="196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2177"/>
                <p:cNvSpPr>
                  <a:spLocks/>
                </p:cNvSpPr>
                <p:nvPr/>
              </p:nvSpPr>
              <p:spPr bwMode="auto">
                <a:xfrm>
                  <a:off x="1276" y="197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3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7" name="Freeform 2178"/>
                <p:cNvSpPr>
                  <a:spLocks/>
                </p:cNvSpPr>
                <p:nvPr/>
              </p:nvSpPr>
              <p:spPr bwMode="auto">
                <a:xfrm>
                  <a:off x="1273" y="1971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1 h 4"/>
                    <a:gd name="T4" fmla="*/ 3 w 3"/>
                    <a:gd name="T5" fmla="*/ 4 h 4"/>
                    <a:gd name="T6" fmla="*/ 0 w 3"/>
                    <a:gd name="T7" fmla="*/ 0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2179"/>
                <p:cNvSpPr>
                  <a:spLocks/>
                </p:cNvSpPr>
                <p:nvPr/>
              </p:nvSpPr>
              <p:spPr bwMode="auto">
                <a:xfrm>
                  <a:off x="1271" y="1977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2180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4 h 6"/>
                    <a:gd name="T4" fmla="*/ 6 w 6"/>
                    <a:gd name="T5" fmla="*/ 6 h 6"/>
                    <a:gd name="T6" fmla="*/ 3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2181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2182"/>
                <p:cNvSpPr>
                  <a:spLocks/>
                </p:cNvSpPr>
                <p:nvPr/>
              </p:nvSpPr>
              <p:spPr bwMode="auto">
                <a:xfrm>
                  <a:off x="1268" y="1976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2183"/>
                <p:cNvSpPr>
                  <a:spLocks/>
                </p:cNvSpPr>
                <p:nvPr/>
              </p:nvSpPr>
              <p:spPr bwMode="auto">
                <a:xfrm>
                  <a:off x="1268" y="1975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4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0 h 4"/>
                    <a:gd name="T16" fmla="*/ 0 w 3"/>
                    <a:gd name="T17" fmla="*/ 0 h 4"/>
                    <a:gd name="T18" fmla="*/ 0 w 3"/>
                    <a:gd name="T19" fmla="*/ 0 h 4"/>
                    <a:gd name="T20" fmla="*/ 0 w 3"/>
                    <a:gd name="T21" fmla="*/ 0 h 4"/>
                    <a:gd name="T22" fmla="*/ 3 w 3"/>
                    <a:gd name="T23" fmla="*/ 2 h 4"/>
                    <a:gd name="T24" fmla="*/ 3 w 3"/>
                    <a:gd name="T25" fmla="*/ 2 h 4"/>
                    <a:gd name="T26" fmla="*/ 3 w 3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2184"/>
                <p:cNvSpPr>
                  <a:spLocks/>
                </p:cNvSpPr>
                <p:nvPr/>
              </p:nvSpPr>
              <p:spPr bwMode="auto">
                <a:xfrm>
                  <a:off x="1271" y="1979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2185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3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2186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2187"/>
                <p:cNvSpPr>
                  <a:spLocks/>
                </p:cNvSpPr>
                <p:nvPr/>
              </p:nvSpPr>
              <p:spPr bwMode="auto">
                <a:xfrm>
                  <a:off x="1268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2188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4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2189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2190"/>
                <p:cNvSpPr>
                  <a:spLocks/>
                </p:cNvSpPr>
                <p:nvPr/>
              </p:nvSpPr>
              <p:spPr bwMode="auto">
                <a:xfrm>
                  <a:off x="1280" y="1969"/>
                  <a:ext cx="6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3 w 6"/>
                    <a:gd name="T5" fmla="*/ 3 h 3"/>
                    <a:gd name="T6" fmla="*/ 0 w 6"/>
                    <a:gd name="T7" fmla="*/ 0 h 3"/>
                    <a:gd name="T8" fmla="*/ 4 w 6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2191"/>
                <p:cNvSpPr>
                  <a:spLocks/>
                </p:cNvSpPr>
                <p:nvPr/>
              </p:nvSpPr>
              <p:spPr bwMode="auto">
                <a:xfrm>
                  <a:off x="1284" y="1967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5 h 5"/>
                    <a:gd name="T6" fmla="*/ 0 w 2"/>
                    <a:gd name="T7" fmla="*/ 2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2192"/>
                <p:cNvSpPr>
                  <a:spLocks/>
                </p:cNvSpPr>
                <p:nvPr/>
              </p:nvSpPr>
              <p:spPr bwMode="auto">
                <a:xfrm>
                  <a:off x="1280" y="1963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4 h 6"/>
                    <a:gd name="T4" fmla="*/ 4 w 4"/>
                    <a:gd name="T5" fmla="*/ 6 h 6"/>
                    <a:gd name="T6" fmla="*/ 0 w 4"/>
                    <a:gd name="T7" fmla="*/ 6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2193"/>
                <p:cNvSpPr>
                  <a:spLocks/>
                </p:cNvSpPr>
                <p:nvPr/>
              </p:nvSpPr>
              <p:spPr bwMode="auto">
                <a:xfrm>
                  <a:off x="1264" y="1988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2194"/>
                <p:cNvSpPr>
                  <a:spLocks/>
                </p:cNvSpPr>
                <p:nvPr/>
              </p:nvSpPr>
              <p:spPr bwMode="auto">
                <a:xfrm>
                  <a:off x="1256" y="1993"/>
                  <a:ext cx="8" cy="5"/>
                </a:xfrm>
                <a:custGeom>
                  <a:avLst/>
                  <a:gdLst>
                    <a:gd name="T0" fmla="*/ 4 w 7"/>
                    <a:gd name="T1" fmla="*/ 1 h 4"/>
                    <a:gd name="T2" fmla="*/ 7 w 7"/>
                    <a:gd name="T3" fmla="*/ 4 h 4"/>
                    <a:gd name="T4" fmla="*/ 6 w 7"/>
                    <a:gd name="T5" fmla="*/ 4 h 4"/>
                    <a:gd name="T6" fmla="*/ 2 w 7"/>
                    <a:gd name="T7" fmla="*/ 3 h 4"/>
                    <a:gd name="T8" fmla="*/ 0 w 7"/>
                    <a:gd name="T9" fmla="*/ 0 h 4"/>
                    <a:gd name="T10" fmla="*/ 4 w 7"/>
                    <a:gd name="T11" fmla="*/ 1 h 4"/>
                    <a:gd name="T12" fmla="*/ 4 w 7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1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5" y="4"/>
                        <a:pt x="4" y="4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2195"/>
                <p:cNvSpPr>
                  <a:spLocks/>
                </p:cNvSpPr>
                <p:nvPr/>
              </p:nvSpPr>
              <p:spPr bwMode="auto">
                <a:xfrm>
                  <a:off x="1261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2196"/>
                <p:cNvSpPr>
                  <a:spLocks/>
                </p:cNvSpPr>
                <p:nvPr/>
              </p:nvSpPr>
              <p:spPr bwMode="auto">
                <a:xfrm>
                  <a:off x="1261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197"/>
                <p:cNvSpPr>
                  <a:spLocks/>
                </p:cNvSpPr>
                <p:nvPr/>
              </p:nvSpPr>
              <p:spPr bwMode="auto">
                <a:xfrm>
                  <a:off x="1285" y="1969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2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198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8" cy="4"/>
                </a:xfrm>
                <a:custGeom>
                  <a:avLst/>
                  <a:gdLst>
                    <a:gd name="T0" fmla="*/ 5 w 8"/>
                    <a:gd name="T1" fmla="*/ 0 h 4"/>
                    <a:gd name="T2" fmla="*/ 8 w 8"/>
                    <a:gd name="T3" fmla="*/ 4 h 4"/>
                    <a:gd name="T4" fmla="*/ 3 w 8"/>
                    <a:gd name="T5" fmla="*/ 4 h 4"/>
                    <a:gd name="T6" fmla="*/ 0 w 8"/>
                    <a:gd name="T7" fmla="*/ 0 h 4"/>
                    <a:gd name="T8" fmla="*/ 5 w 8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5" y="0"/>
                      </a:moveTo>
                      <a:lnTo>
                        <a:pt x="8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2199"/>
                <p:cNvSpPr>
                  <a:spLocks/>
                </p:cNvSpPr>
                <p:nvPr/>
              </p:nvSpPr>
              <p:spPr bwMode="auto">
                <a:xfrm>
                  <a:off x="1261" y="1994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2200"/>
                <p:cNvSpPr>
                  <a:spLocks/>
                </p:cNvSpPr>
                <p:nvPr/>
              </p:nvSpPr>
              <p:spPr bwMode="auto">
                <a:xfrm>
                  <a:off x="1268" y="1976"/>
                  <a:ext cx="3" cy="9"/>
                </a:xfrm>
                <a:custGeom>
                  <a:avLst/>
                  <a:gdLst>
                    <a:gd name="T0" fmla="*/ 0 w 3"/>
                    <a:gd name="T1" fmla="*/ 0 h 9"/>
                    <a:gd name="T2" fmla="*/ 3 w 3"/>
                    <a:gd name="T3" fmla="*/ 3 h 9"/>
                    <a:gd name="T4" fmla="*/ 3 w 3"/>
                    <a:gd name="T5" fmla="*/ 9 h 9"/>
                    <a:gd name="T6" fmla="*/ 0 w 3"/>
                    <a:gd name="T7" fmla="*/ 6 h 9"/>
                    <a:gd name="T8" fmla="*/ 0 w 3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2201"/>
                <p:cNvSpPr>
                  <a:spLocks/>
                </p:cNvSpPr>
                <p:nvPr/>
              </p:nvSpPr>
              <p:spPr bwMode="auto">
                <a:xfrm>
                  <a:off x="1271" y="1979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4 w 4"/>
                    <a:gd name="T3" fmla="*/ 4 h 9"/>
                    <a:gd name="T4" fmla="*/ 4 w 4"/>
                    <a:gd name="T5" fmla="*/ 9 h 9"/>
                    <a:gd name="T6" fmla="*/ 0 w 4"/>
                    <a:gd name="T7" fmla="*/ 6 h 9"/>
                    <a:gd name="T8" fmla="*/ 0 w 4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9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2202"/>
                <p:cNvSpPr>
                  <a:spLocks/>
                </p:cNvSpPr>
                <p:nvPr/>
              </p:nvSpPr>
              <p:spPr bwMode="auto">
                <a:xfrm>
                  <a:off x="1268" y="1982"/>
                  <a:ext cx="7" cy="6"/>
                </a:xfrm>
                <a:custGeom>
                  <a:avLst/>
                  <a:gdLst>
                    <a:gd name="T0" fmla="*/ 3 w 7"/>
                    <a:gd name="T1" fmla="*/ 3 h 6"/>
                    <a:gd name="T2" fmla="*/ 7 w 7"/>
                    <a:gd name="T3" fmla="*/ 6 h 6"/>
                    <a:gd name="T4" fmla="*/ 3 w 7"/>
                    <a:gd name="T5" fmla="*/ 3 h 6"/>
                    <a:gd name="T6" fmla="*/ 0 w 7"/>
                    <a:gd name="T7" fmla="*/ 0 h 6"/>
                    <a:gd name="T8" fmla="*/ 3 w 7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3" y="3"/>
                      </a:move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2203"/>
                <p:cNvSpPr>
                  <a:spLocks/>
                </p:cNvSpPr>
                <p:nvPr/>
              </p:nvSpPr>
              <p:spPr bwMode="auto">
                <a:xfrm>
                  <a:off x="1262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2204"/>
                <p:cNvSpPr>
                  <a:spLocks/>
                </p:cNvSpPr>
                <p:nvPr/>
              </p:nvSpPr>
              <p:spPr bwMode="auto">
                <a:xfrm>
                  <a:off x="1262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2205"/>
                <p:cNvSpPr>
                  <a:spLocks/>
                </p:cNvSpPr>
                <p:nvPr/>
              </p:nvSpPr>
              <p:spPr bwMode="auto">
                <a:xfrm>
                  <a:off x="1262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2206"/>
                <p:cNvSpPr>
                  <a:spLocks/>
                </p:cNvSpPr>
                <p:nvPr/>
              </p:nvSpPr>
              <p:spPr bwMode="auto">
                <a:xfrm>
                  <a:off x="1262" y="1994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2207"/>
                <p:cNvSpPr>
                  <a:spLocks/>
                </p:cNvSpPr>
                <p:nvPr/>
              </p:nvSpPr>
              <p:spPr bwMode="auto">
                <a:xfrm>
                  <a:off x="1263" y="1994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2208"/>
                <p:cNvSpPr>
                  <a:spLocks/>
                </p:cNvSpPr>
                <p:nvPr/>
              </p:nvSpPr>
              <p:spPr bwMode="auto">
                <a:xfrm>
                  <a:off x="1263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2209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4 h 7"/>
                    <a:gd name="T4" fmla="*/ 6 w 6"/>
                    <a:gd name="T5" fmla="*/ 7 h 7"/>
                    <a:gd name="T6" fmla="*/ 3 w 6"/>
                    <a:gd name="T7" fmla="*/ 4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2210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0 h 4"/>
                    <a:gd name="T6" fmla="*/ 3 w 3"/>
                    <a:gd name="T7" fmla="*/ 4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2211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2212"/>
                <p:cNvSpPr>
                  <a:spLocks/>
                </p:cNvSpPr>
                <p:nvPr/>
              </p:nvSpPr>
              <p:spPr bwMode="auto">
                <a:xfrm>
                  <a:off x="1263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2213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2214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2" name="Group 2416"/>
              <p:cNvGrpSpPr>
                <a:grpSpLocks/>
              </p:cNvGrpSpPr>
              <p:nvPr/>
            </p:nvGrpSpPr>
            <p:grpSpPr bwMode="auto">
              <a:xfrm>
                <a:off x="2936246" y="2954935"/>
                <a:ext cx="84138" cy="61913"/>
                <a:chOff x="1263" y="1959"/>
                <a:chExt cx="53" cy="39"/>
              </a:xfrm>
            </p:grpSpPr>
            <p:sp>
              <p:nvSpPr>
                <p:cNvPr id="744" name="Freeform 2216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2217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2218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4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0 w 3"/>
                    <a:gd name="T11" fmla="*/ 0 h 3"/>
                    <a:gd name="T12" fmla="*/ 1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2219"/>
                <p:cNvSpPr>
                  <a:spLocks/>
                </p:cNvSpPr>
                <p:nvPr/>
              </p:nvSpPr>
              <p:spPr bwMode="auto">
                <a:xfrm>
                  <a:off x="1279" y="1972"/>
                  <a:ext cx="4" cy="13"/>
                </a:xfrm>
                <a:custGeom>
                  <a:avLst/>
                  <a:gdLst>
                    <a:gd name="T0" fmla="*/ 0 w 4"/>
                    <a:gd name="T1" fmla="*/ 0 h 13"/>
                    <a:gd name="T2" fmla="*/ 4 w 4"/>
                    <a:gd name="T3" fmla="*/ 3 h 13"/>
                    <a:gd name="T4" fmla="*/ 4 w 4"/>
                    <a:gd name="T5" fmla="*/ 13 h 13"/>
                    <a:gd name="T6" fmla="*/ 0 w 4"/>
                    <a:gd name="T7" fmla="*/ 11 h 13"/>
                    <a:gd name="T8" fmla="*/ 0 w 4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13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2220"/>
                <p:cNvSpPr>
                  <a:spLocks/>
                </p:cNvSpPr>
                <p:nvPr/>
              </p:nvSpPr>
              <p:spPr bwMode="auto">
                <a:xfrm>
                  <a:off x="1279" y="197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Freeform 2221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2222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Freeform 2223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2224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2225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2226"/>
                <p:cNvSpPr>
                  <a:spLocks/>
                </p:cNvSpPr>
                <p:nvPr/>
              </p:nvSpPr>
              <p:spPr bwMode="auto">
                <a:xfrm>
                  <a:off x="1268" y="1984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3 w 7"/>
                    <a:gd name="T3" fmla="*/ 2 h 6"/>
                    <a:gd name="T4" fmla="*/ 7 w 7"/>
                    <a:gd name="T5" fmla="*/ 6 h 6"/>
                    <a:gd name="T6" fmla="*/ 3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6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2227"/>
                <p:cNvSpPr>
                  <a:spLocks/>
                </p:cNvSpPr>
                <p:nvPr/>
              </p:nvSpPr>
              <p:spPr bwMode="auto">
                <a:xfrm>
                  <a:off x="1268" y="198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2228"/>
                <p:cNvSpPr>
                  <a:spLocks/>
                </p:cNvSpPr>
                <p:nvPr/>
              </p:nvSpPr>
              <p:spPr bwMode="auto">
                <a:xfrm>
                  <a:off x="1271" y="1985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2229"/>
                <p:cNvSpPr>
                  <a:spLocks/>
                </p:cNvSpPr>
                <p:nvPr/>
              </p:nvSpPr>
              <p:spPr bwMode="auto">
                <a:xfrm>
                  <a:off x="1279" y="1971"/>
                  <a:ext cx="4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  <a:gd name="T10" fmla="*/ 3 w 3"/>
                    <a:gd name="T11" fmla="*/ 3 h 3"/>
                    <a:gd name="T12" fmla="*/ 3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2230"/>
                <p:cNvSpPr>
                  <a:spLocks/>
                </p:cNvSpPr>
                <p:nvPr/>
              </p:nvSpPr>
              <p:spPr bwMode="auto">
                <a:xfrm>
                  <a:off x="1268" y="1988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2231"/>
                <p:cNvSpPr>
                  <a:spLocks/>
                </p:cNvSpPr>
                <p:nvPr/>
              </p:nvSpPr>
              <p:spPr bwMode="auto">
                <a:xfrm>
                  <a:off x="1265" y="1990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3 h 5"/>
                    <a:gd name="T4" fmla="*/ 5 w 5"/>
                    <a:gd name="T5" fmla="*/ 5 h 5"/>
                    <a:gd name="T6" fmla="*/ 2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2232"/>
                <p:cNvSpPr>
                  <a:spLocks/>
                </p:cNvSpPr>
                <p:nvPr/>
              </p:nvSpPr>
              <p:spPr bwMode="auto">
                <a:xfrm>
                  <a:off x="1263" y="1992"/>
                  <a:ext cx="7" cy="6"/>
                </a:xfrm>
                <a:custGeom>
                  <a:avLst/>
                  <a:gdLst>
                    <a:gd name="T0" fmla="*/ 3 w 6"/>
                    <a:gd name="T1" fmla="*/ 0 h 5"/>
                    <a:gd name="T2" fmla="*/ 6 w 6"/>
                    <a:gd name="T3" fmla="*/ 3 h 5"/>
                    <a:gd name="T4" fmla="*/ 3 w 6"/>
                    <a:gd name="T5" fmla="*/ 5 h 5"/>
                    <a:gd name="T6" fmla="*/ 3 w 6"/>
                    <a:gd name="T7" fmla="*/ 5 h 5"/>
                    <a:gd name="T8" fmla="*/ 0 w 6"/>
                    <a:gd name="T9" fmla="*/ 2 h 5"/>
                    <a:gd name="T10" fmla="*/ 0 w 6"/>
                    <a:gd name="T11" fmla="*/ 2 h 5"/>
                    <a:gd name="T12" fmla="*/ 3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2233"/>
                <p:cNvSpPr>
                  <a:spLocks/>
                </p:cNvSpPr>
                <p:nvPr/>
              </p:nvSpPr>
              <p:spPr bwMode="auto">
                <a:xfrm>
                  <a:off x="1271" y="1986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2234"/>
                <p:cNvSpPr>
                  <a:spLocks/>
                </p:cNvSpPr>
                <p:nvPr/>
              </p:nvSpPr>
              <p:spPr bwMode="auto">
                <a:xfrm>
                  <a:off x="1268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2235"/>
                <p:cNvSpPr>
                  <a:spLocks/>
                </p:cNvSpPr>
                <p:nvPr/>
              </p:nvSpPr>
              <p:spPr bwMode="auto">
                <a:xfrm>
                  <a:off x="1285" y="196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2236"/>
                <p:cNvSpPr>
                  <a:spLocks/>
                </p:cNvSpPr>
                <p:nvPr/>
              </p:nvSpPr>
              <p:spPr bwMode="auto">
                <a:xfrm>
                  <a:off x="1269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2237"/>
                <p:cNvSpPr>
                  <a:spLocks/>
                </p:cNvSpPr>
                <p:nvPr/>
              </p:nvSpPr>
              <p:spPr bwMode="auto">
                <a:xfrm>
                  <a:off x="1271" y="1990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2238"/>
                <p:cNvSpPr>
                  <a:spLocks/>
                </p:cNvSpPr>
                <p:nvPr/>
              </p:nvSpPr>
              <p:spPr bwMode="auto">
                <a:xfrm>
                  <a:off x="1271" y="199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4 w 6"/>
                    <a:gd name="T3" fmla="*/ 3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2239"/>
                <p:cNvSpPr>
                  <a:spLocks/>
                </p:cNvSpPr>
                <p:nvPr/>
              </p:nvSpPr>
              <p:spPr bwMode="auto">
                <a:xfrm>
                  <a:off x="1271" y="1988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2240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2241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2242"/>
                <p:cNvSpPr>
                  <a:spLocks/>
                </p:cNvSpPr>
                <p:nvPr/>
              </p:nvSpPr>
              <p:spPr bwMode="auto">
                <a:xfrm>
                  <a:off x="1285" y="197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4 h 6"/>
                    <a:gd name="T4" fmla="*/ 6 w 6"/>
                    <a:gd name="T5" fmla="*/ 6 h 6"/>
                    <a:gd name="T6" fmla="*/ 3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2243"/>
                <p:cNvSpPr>
                  <a:spLocks/>
                </p:cNvSpPr>
                <p:nvPr/>
              </p:nvSpPr>
              <p:spPr bwMode="auto">
                <a:xfrm>
                  <a:off x="1288" y="197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3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2244"/>
                <p:cNvSpPr>
                  <a:spLocks/>
                </p:cNvSpPr>
                <p:nvPr/>
              </p:nvSpPr>
              <p:spPr bwMode="auto">
                <a:xfrm>
                  <a:off x="1285" y="1969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2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Freeform 2245"/>
                <p:cNvSpPr>
                  <a:spLocks/>
                </p:cNvSpPr>
                <p:nvPr/>
              </p:nvSpPr>
              <p:spPr bwMode="auto">
                <a:xfrm>
                  <a:off x="1280" y="1971"/>
                  <a:ext cx="8" cy="4"/>
                </a:xfrm>
                <a:custGeom>
                  <a:avLst/>
                  <a:gdLst>
                    <a:gd name="T0" fmla="*/ 0 w 8"/>
                    <a:gd name="T1" fmla="*/ 0 h 4"/>
                    <a:gd name="T2" fmla="*/ 5 w 8"/>
                    <a:gd name="T3" fmla="*/ 0 h 4"/>
                    <a:gd name="T4" fmla="*/ 8 w 8"/>
                    <a:gd name="T5" fmla="*/ 4 h 4"/>
                    <a:gd name="T6" fmla="*/ 3 w 8"/>
                    <a:gd name="T7" fmla="*/ 4 h 4"/>
                    <a:gd name="T8" fmla="*/ 0 w 8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2246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8" cy="2"/>
                </a:xfrm>
                <a:custGeom>
                  <a:avLst/>
                  <a:gdLst>
                    <a:gd name="T0" fmla="*/ 5 w 8"/>
                    <a:gd name="T1" fmla="*/ 0 h 2"/>
                    <a:gd name="T2" fmla="*/ 8 w 8"/>
                    <a:gd name="T3" fmla="*/ 2 h 2"/>
                    <a:gd name="T4" fmla="*/ 3 w 8"/>
                    <a:gd name="T5" fmla="*/ 2 h 2"/>
                    <a:gd name="T6" fmla="*/ 0 w 8"/>
                    <a:gd name="T7" fmla="*/ 0 h 2"/>
                    <a:gd name="T8" fmla="*/ 5 w 8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5" y="0"/>
                      </a:moveTo>
                      <a:lnTo>
                        <a:pt x="8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Freeform 2247"/>
                <p:cNvSpPr>
                  <a:spLocks/>
                </p:cNvSpPr>
                <p:nvPr/>
              </p:nvSpPr>
              <p:spPr bwMode="auto">
                <a:xfrm>
                  <a:off x="1279" y="1983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2248"/>
                <p:cNvSpPr>
                  <a:spLocks/>
                </p:cNvSpPr>
                <p:nvPr/>
              </p:nvSpPr>
              <p:spPr bwMode="auto">
                <a:xfrm>
                  <a:off x="1265" y="1990"/>
                  <a:ext cx="6" cy="4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3 w 5"/>
                    <a:gd name="T5" fmla="*/ 3 h 4"/>
                    <a:gd name="T6" fmla="*/ 1 w 5"/>
                    <a:gd name="T7" fmla="*/ 2 h 4"/>
                    <a:gd name="T8" fmla="*/ 0 w 5"/>
                    <a:gd name="T9" fmla="*/ 0 h 4"/>
                    <a:gd name="T10" fmla="*/ 0 w 5"/>
                    <a:gd name="T11" fmla="*/ 0 h 4"/>
                    <a:gd name="T12" fmla="*/ 1 w 5"/>
                    <a:gd name="T13" fmla="*/ 1 h 4"/>
                    <a:gd name="T14" fmla="*/ 1 w 5"/>
                    <a:gd name="T15" fmla="*/ 1 h 4"/>
                    <a:gd name="T16" fmla="*/ 2 w 5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4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2249"/>
                <p:cNvSpPr>
                  <a:spLocks/>
                </p:cNvSpPr>
                <p:nvPr/>
              </p:nvSpPr>
              <p:spPr bwMode="auto">
                <a:xfrm>
                  <a:off x="1268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2250"/>
                <p:cNvSpPr>
                  <a:spLocks/>
                </p:cNvSpPr>
                <p:nvPr/>
              </p:nvSpPr>
              <p:spPr bwMode="auto">
                <a:xfrm>
                  <a:off x="1269" y="1993"/>
                  <a:ext cx="6" cy="5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2 w 5"/>
                    <a:gd name="T5" fmla="*/ 3 h 4"/>
                    <a:gd name="T6" fmla="*/ 0 w 5"/>
                    <a:gd name="T7" fmla="*/ 0 h 4"/>
                    <a:gd name="T8" fmla="*/ 2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2251"/>
                <p:cNvSpPr>
                  <a:spLocks/>
                </p:cNvSpPr>
                <p:nvPr/>
              </p:nvSpPr>
              <p:spPr bwMode="auto">
                <a:xfrm>
                  <a:off x="1269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3 w 7"/>
                    <a:gd name="T3" fmla="*/ 3 h 7"/>
                    <a:gd name="T4" fmla="*/ 7 w 7"/>
                    <a:gd name="T5" fmla="*/ 7 h 7"/>
                    <a:gd name="T6" fmla="*/ 3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2252"/>
                <p:cNvSpPr>
                  <a:spLocks/>
                </p:cNvSpPr>
                <p:nvPr/>
              </p:nvSpPr>
              <p:spPr bwMode="auto">
                <a:xfrm>
                  <a:off x="1268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2253"/>
                <p:cNvSpPr>
                  <a:spLocks/>
                </p:cNvSpPr>
                <p:nvPr/>
              </p:nvSpPr>
              <p:spPr bwMode="auto">
                <a:xfrm>
                  <a:off x="1271" y="1994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2254"/>
                <p:cNvSpPr>
                  <a:spLocks/>
                </p:cNvSpPr>
                <p:nvPr/>
              </p:nvSpPr>
              <p:spPr bwMode="auto">
                <a:xfrm>
                  <a:off x="1269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2255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2256"/>
                <p:cNvSpPr>
                  <a:spLocks/>
                </p:cNvSpPr>
                <p:nvPr/>
              </p:nvSpPr>
              <p:spPr bwMode="auto">
                <a:xfrm>
                  <a:off x="1272" y="1994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0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2257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2 h 5"/>
                    <a:gd name="T4" fmla="*/ 7 w 7"/>
                    <a:gd name="T5" fmla="*/ 5 h 5"/>
                    <a:gd name="T6" fmla="*/ 3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2258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Freeform 2259"/>
                <p:cNvSpPr>
                  <a:spLocks/>
                </p:cNvSpPr>
                <p:nvPr/>
              </p:nvSpPr>
              <p:spPr bwMode="auto">
                <a:xfrm>
                  <a:off x="1273" y="1993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2260"/>
                <p:cNvSpPr>
                  <a:spLocks/>
                </p:cNvSpPr>
                <p:nvPr/>
              </p:nvSpPr>
              <p:spPr bwMode="auto">
                <a:xfrm>
                  <a:off x="1271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2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2261"/>
                <p:cNvSpPr>
                  <a:spLocks/>
                </p:cNvSpPr>
                <p:nvPr/>
              </p:nvSpPr>
              <p:spPr bwMode="auto">
                <a:xfrm>
                  <a:off x="1271" y="1990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2 w 2"/>
                    <a:gd name="T5" fmla="*/ 2 h 3"/>
                    <a:gd name="T6" fmla="*/ 2 w 2"/>
                    <a:gd name="T7" fmla="*/ 3 h 3"/>
                    <a:gd name="T8" fmla="*/ 0 w 2"/>
                    <a:gd name="T9" fmla="*/ 1 h 3"/>
                    <a:gd name="T10" fmla="*/ 0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2262"/>
                <p:cNvSpPr>
                  <a:spLocks/>
                </p:cNvSpPr>
                <p:nvPr/>
              </p:nvSpPr>
              <p:spPr bwMode="auto">
                <a:xfrm>
                  <a:off x="1270" y="1991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2263"/>
                <p:cNvSpPr>
                  <a:spLocks/>
                </p:cNvSpPr>
                <p:nvPr/>
              </p:nvSpPr>
              <p:spPr bwMode="auto">
                <a:xfrm>
                  <a:off x="1273" y="1993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2264"/>
                <p:cNvSpPr>
                  <a:spLocks/>
                </p:cNvSpPr>
                <p:nvPr/>
              </p:nvSpPr>
              <p:spPr bwMode="auto">
                <a:xfrm>
                  <a:off x="1273" y="1992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3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2265"/>
                <p:cNvSpPr>
                  <a:spLocks/>
                </p:cNvSpPr>
                <p:nvPr/>
              </p:nvSpPr>
              <p:spPr bwMode="auto">
                <a:xfrm>
                  <a:off x="1277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2266"/>
                <p:cNvSpPr>
                  <a:spLocks/>
                </p:cNvSpPr>
                <p:nvPr/>
              </p:nvSpPr>
              <p:spPr bwMode="auto">
                <a:xfrm>
                  <a:off x="1279" y="1984"/>
                  <a:ext cx="4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2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2267"/>
                <p:cNvSpPr>
                  <a:spLocks/>
                </p:cNvSpPr>
                <p:nvPr/>
              </p:nvSpPr>
              <p:spPr bwMode="auto">
                <a:xfrm>
                  <a:off x="1279" y="1986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3 h 4"/>
                    <a:gd name="T6" fmla="*/ 3 w 3"/>
                    <a:gd name="T7" fmla="*/ 4 h 4"/>
                    <a:gd name="T8" fmla="*/ 1 w 3"/>
                    <a:gd name="T9" fmla="*/ 2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2268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2269"/>
                <p:cNvSpPr>
                  <a:spLocks/>
                </p:cNvSpPr>
                <p:nvPr/>
              </p:nvSpPr>
              <p:spPr bwMode="auto">
                <a:xfrm>
                  <a:off x="1279" y="1983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2 h 5"/>
                    <a:gd name="T4" fmla="*/ 7 w 7"/>
                    <a:gd name="T5" fmla="*/ 5 h 5"/>
                    <a:gd name="T6" fmla="*/ 4 w 7"/>
                    <a:gd name="T7" fmla="*/ 2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2270"/>
                <p:cNvSpPr>
                  <a:spLocks/>
                </p:cNvSpPr>
                <p:nvPr/>
              </p:nvSpPr>
              <p:spPr bwMode="auto">
                <a:xfrm>
                  <a:off x="1279" y="1972"/>
                  <a:ext cx="4" cy="13"/>
                </a:xfrm>
                <a:custGeom>
                  <a:avLst/>
                  <a:gdLst>
                    <a:gd name="T0" fmla="*/ 0 w 4"/>
                    <a:gd name="T1" fmla="*/ 0 h 13"/>
                    <a:gd name="T2" fmla="*/ 4 w 4"/>
                    <a:gd name="T3" fmla="*/ 3 h 13"/>
                    <a:gd name="T4" fmla="*/ 4 w 4"/>
                    <a:gd name="T5" fmla="*/ 13 h 13"/>
                    <a:gd name="T6" fmla="*/ 0 w 4"/>
                    <a:gd name="T7" fmla="*/ 11 h 13"/>
                    <a:gd name="T8" fmla="*/ 0 w 4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13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2271"/>
                <p:cNvSpPr>
                  <a:spLocks/>
                </p:cNvSpPr>
                <p:nvPr/>
              </p:nvSpPr>
              <p:spPr bwMode="auto">
                <a:xfrm>
                  <a:off x="1283" y="1975"/>
                  <a:ext cx="3" cy="13"/>
                </a:xfrm>
                <a:custGeom>
                  <a:avLst/>
                  <a:gdLst>
                    <a:gd name="T0" fmla="*/ 0 w 3"/>
                    <a:gd name="T1" fmla="*/ 0 h 13"/>
                    <a:gd name="T2" fmla="*/ 3 w 3"/>
                    <a:gd name="T3" fmla="*/ 3 h 13"/>
                    <a:gd name="T4" fmla="*/ 3 w 3"/>
                    <a:gd name="T5" fmla="*/ 13 h 13"/>
                    <a:gd name="T6" fmla="*/ 0 w 3"/>
                    <a:gd name="T7" fmla="*/ 10 h 13"/>
                    <a:gd name="T8" fmla="*/ 0 w 3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2272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2273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2274"/>
                <p:cNvSpPr>
                  <a:spLocks/>
                </p:cNvSpPr>
                <p:nvPr/>
              </p:nvSpPr>
              <p:spPr bwMode="auto">
                <a:xfrm>
                  <a:off x="1280" y="1990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2275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2276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2277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2278"/>
                <p:cNvSpPr>
                  <a:spLocks/>
                </p:cNvSpPr>
                <p:nvPr/>
              </p:nvSpPr>
              <p:spPr bwMode="auto">
                <a:xfrm>
                  <a:off x="1279" y="1984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2279"/>
                <p:cNvSpPr>
                  <a:spLocks/>
                </p:cNvSpPr>
                <p:nvPr/>
              </p:nvSpPr>
              <p:spPr bwMode="auto">
                <a:xfrm>
                  <a:off x="1283" y="1985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0 w 3"/>
                    <a:gd name="T7" fmla="*/ 2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2280"/>
                <p:cNvSpPr>
                  <a:spLocks/>
                </p:cNvSpPr>
                <p:nvPr/>
              </p:nvSpPr>
              <p:spPr bwMode="auto">
                <a:xfrm>
                  <a:off x="1279" y="1983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2 h 4"/>
                    <a:gd name="T4" fmla="*/ 4 w 4"/>
                    <a:gd name="T5" fmla="*/ 4 h 4"/>
                    <a:gd name="T6" fmla="*/ 0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2281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4 h 4"/>
                    <a:gd name="T4" fmla="*/ 4 w 4"/>
                    <a:gd name="T5" fmla="*/ 4 h 4"/>
                    <a:gd name="T6" fmla="*/ 0 w 4"/>
                    <a:gd name="T7" fmla="*/ 2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2282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4" cy="4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2283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2284"/>
                <p:cNvSpPr>
                  <a:spLocks/>
                </p:cNvSpPr>
                <p:nvPr/>
              </p:nvSpPr>
              <p:spPr bwMode="auto">
                <a:xfrm>
                  <a:off x="1277" y="1990"/>
                  <a:ext cx="6" cy="4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3 w 5"/>
                    <a:gd name="T5" fmla="*/ 3 h 4"/>
                    <a:gd name="T6" fmla="*/ 0 w 5"/>
                    <a:gd name="T7" fmla="*/ 0 h 4"/>
                    <a:gd name="T8" fmla="*/ 2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2285"/>
                <p:cNvSpPr>
                  <a:spLocks/>
                </p:cNvSpPr>
                <p:nvPr/>
              </p:nvSpPr>
              <p:spPr bwMode="auto">
                <a:xfrm>
                  <a:off x="1283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2286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3 w 5"/>
                    <a:gd name="T3" fmla="*/ 3 h 5"/>
                    <a:gd name="T4" fmla="*/ 5 w 5"/>
                    <a:gd name="T5" fmla="*/ 5 h 5"/>
                    <a:gd name="T6" fmla="*/ 2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2287"/>
                <p:cNvSpPr>
                  <a:spLocks/>
                </p:cNvSpPr>
                <p:nvPr/>
              </p:nvSpPr>
              <p:spPr bwMode="auto">
                <a:xfrm>
                  <a:off x="1279" y="1985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2288"/>
                <p:cNvSpPr>
                  <a:spLocks/>
                </p:cNvSpPr>
                <p:nvPr/>
              </p:nvSpPr>
              <p:spPr bwMode="auto">
                <a:xfrm>
                  <a:off x="1283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2289"/>
                <p:cNvSpPr>
                  <a:spLocks/>
                </p:cNvSpPr>
                <p:nvPr/>
              </p:nvSpPr>
              <p:spPr bwMode="auto">
                <a:xfrm>
                  <a:off x="1279" y="1984"/>
                  <a:ext cx="4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0 h 4"/>
                    <a:gd name="T6" fmla="*/ 3 w 3"/>
                    <a:gd name="T7" fmla="*/ 3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2290"/>
                <p:cNvSpPr>
                  <a:spLocks/>
                </p:cNvSpPr>
                <p:nvPr/>
              </p:nvSpPr>
              <p:spPr bwMode="auto">
                <a:xfrm>
                  <a:off x="1283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2291"/>
                <p:cNvSpPr>
                  <a:spLocks/>
                </p:cNvSpPr>
                <p:nvPr/>
              </p:nvSpPr>
              <p:spPr bwMode="auto">
                <a:xfrm>
                  <a:off x="1283" y="198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2292"/>
                <p:cNvSpPr>
                  <a:spLocks/>
                </p:cNvSpPr>
                <p:nvPr/>
              </p:nvSpPr>
              <p:spPr bwMode="auto">
                <a:xfrm>
                  <a:off x="12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2293"/>
                <p:cNvSpPr>
                  <a:spLocks/>
                </p:cNvSpPr>
                <p:nvPr/>
              </p:nvSpPr>
              <p:spPr bwMode="auto">
                <a:xfrm>
                  <a:off x="1282" y="1990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2294"/>
                <p:cNvSpPr>
                  <a:spLocks/>
                </p:cNvSpPr>
                <p:nvPr/>
              </p:nvSpPr>
              <p:spPr bwMode="auto">
                <a:xfrm>
                  <a:off x="1273" y="1962"/>
                  <a:ext cx="12" cy="29"/>
                </a:xfrm>
                <a:custGeom>
                  <a:avLst/>
                  <a:gdLst>
                    <a:gd name="T0" fmla="*/ 6 w 10"/>
                    <a:gd name="T1" fmla="*/ 0 h 25"/>
                    <a:gd name="T2" fmla="*/ 6 w 10"/>
                    <a:gd name="T3" fmla="*/ 1 h 25"/>
                    <a:gd name="T4" fmla="*/ 6 w 10"/>
                    <a:gd name="T5" fmla="*/ 6 h 25"/>
                    <a:gd name="T6" fmla="*/ 9 w 10"/>
                    <a:gd name="T7" fmla="*/ 6 h 25"/>
                    <a:gd name="T8" fmla="*/ 10 w 10"/>
                    <a:gd name="T9" fmla="*/ 6 h 25"/>
                    <a:gd name="T10" fmla="*/ 10 w 10"/>
                    <a:gd name="T11" fmla="*/ 8 h 25"/>
                    <a:gd name="T12" fmla="*/ 6 w 10"/>
                    <a:gd name="T13" fmla="*/ 8 h 25"/>
                    <a:gd name="T14" fmla="*/ 5 w 10"/>
                    <a:gd name="T15" fmla="*/ 9 h 25"/>
                    <a:gd name="T16" fmla="*/ 5 w 10"/>
                    <a:gd name="T17" fmla="*/ 18 h 25"/>
                    <a:gd name="T18" fmla="*/ 5 w 10"/>
                    <a:gd name="T19" fmla="*/ 19 h 25"/>
                    <a:gd name="T20" fmla="*/ 5 w 10"/>
                    <a:gd name="T21" fmla="*/ 20 h 25"/>
                    <a:gd name="T22" fmla="*/ 5 w 10"/>
                    <a:gd name="T23" fmla="*/ 21 h 25"/>
                    <a:gd name="T24" fmla="*/ 6 w 10"/>
                    <a:gd name="T25" fmla="*/ 23 h 25"/>
                    <a:gd name="T26" fmla="*/ 6 w 10"/>
                    <a:gd name="T27" fmla="*/ 23 h 25"/>
                    <a:gd name="T28" fmla="*/ 6 w 10"/>
                    <a:gd name="T29" fmla="*/ 23 h 25"/>
                    <a:gd name="T30" fmla="*/ 6 w 10"/>
                    <a:gd name="T31" fmla="*/ 24 h 25"/>
                    <a:gd name="T32" fmla="*/ 7 w 10"/>
                    <a:gd name="T33" fmla="*/ 24 h 25"/>
                    <a:gd name="T34" fmla="*/ 7 w 10"/>
                    <a:gd name="T35" fmla="*/ 24 h 25"/>
                    <a:gd name="T36" fmla="*/ 8 w 10"/>
                    <a:gd name="T37" fmla="*/ 24 h 25"/>
                    <a:gd name="T38" fmla="*/ 8 w 10"/>
                    <a:gd name="T39" fmla="*/ 24 h 25"/>
                    <a:gd name="T40" fmla="*/ 9 w 10"/>
                    <a:gd name="T41" fmla="*/ 24 h 25"/>
                    <a:gd name="T42" fmla="*/ 10 w 10"/>
                    <a:gd name="T43" fmla="*/ 24 h 25"/>
                    <a:gd name="T44" fmla="*/ 10 w 10"/>
                    <a:gd name="T45" fmla="*/ 25 h 25"/>
                    <a:gd name="T46" fmla="*/ 7 w 10"/>
                    <a:gd name="T47" fmla="*/ 25 h 25"/>
                    <a:gd name="T48" fmla="*/ 6 w 10"/>
                    <a:gd name="T49" fmla="*/ 25 h 25"/>
                    <a:gd name="T50" fmla="*/ 6 w 10"/>
                    <a:gd name="T51" fmla="*/ 25 h 25"/>
                    <a:gd name="T52" fmla="*/ 5 w 10"/>
                    <a:gd name="T53" fmla="*/ 25 h 25"/>
                    <a:gd name="T54" fmla="*/ 3 w 10"/>
                    <a:gd name="T55" fmla="*/ 24 h 25"/>
                    <a:gd name="T56" fmla="*/ 3 w 10"/>
                    <a:gd name="T57" fmla="*/ 24 h 25"/>
                    <a:gd name="T58" fmla="*/ 2 w 10"/>
                    <a:gd name="T59" fmla="*/ 22 h 25"/>
                    <a:gd name="T60" fmla="*/ 2 w 10"/>
                    <a:gd name="T61" fmla="*/ 19 h 25"/>
                    <a:gd name="T62" fmla="*/ 2 w 10"/>
                    <a:gd name="T63" fmla="*/ 12 h 25"/>
                    <a:gd name="T64" fmla="*/ 2 w 10"/>
                    <a:gd name="T65" fmla="*/ 11 h 25"/>
                    <a:gd name="T66" fmla="*/ 2 w 10"/>
                    <a:gd name="T67" fmla="*/ 9 h 25"/>
                    <a:gd name="T68" fmla="*/ 2 w 10"/>
                    <a:gd name="T69" fmla="*/ 8 h 25"/>
                    <a:gd name="T70" fmla="*/ 0 w 10"/>
                    <a:gd name="T71" fmla="*/ 8 h 25"/>
                    <a:gd name="T72" fmla="*/ 0 w 10"/>
                    <a:gd name="T73" fmla="*/ 7 h 25"/>
                    <a:gd name="T74" fmla="*/ 0 w 10"/>
                    <a:gd name="T75" fmla="*/ 6 h 25"/>
                    <a:gd name="T76" fmla="*/ 2 w 10"/>
                    <a:gd name="T77" fmla="*/ 6 h 25"/>
                    <a:gd name="T78" fmla="*/ 2 w 10"/>
                    <a:gd name="T79" fmla="*/ 4 h 25"/>
                    <a:gd name="T80" fmla="*/ 2 w 10"/>
                    <a:gd name="T81" fmla="*/ 2 h 25"/>
                    <a:gd name="T82" fmla="*/ 6 w 10"/>
                    <a:gd name="T8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25">
                      <a:moveTo>
                        <a:pt x="6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2"/>
                        <a:pt x="6" y="22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8" y="25"/>
                        <a:pt x="7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2" y="23"/>
                        <a:pt x="2" y="22"/>
                      </a:cubicBezTo>
                      <a:cubicBezTo>
                        <a:pt x="2" y="22"/>
                        <a:pt x="2" y="21"/>
                        <a:pt x="2" y="19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2" y="3"/>
                        <a:pt x="2" y="2"/>
                        <a:pt x="2" y="2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2295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2296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4 w 5"/>
                    <a:gd name="T3" fmla="*/ 4 h 5"/>
                    <a:gd name="T4" fmla="*/ 5 w 5"/>
                    <a:gd name="T5" fmla="*/ 5 h 5"/>
                    <a:gd name="T6" fmla="*/ 2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297"/>
                <p:cNvSpPr>
                  <a:spLocks/>
                </p:cNvSpPr>
                <p:nvPr/>
              </p:nvSpPr>
              <p:spPr bwMode="auto">
                <a:xfrm>
                  <a:off x="1279" y="1991"/>
                  <a:ext cx="4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298"/>
                <p:cNvSpPr>
                  <a:spLocks/>
                </p:cNvSpPr>
                <p:nvPr/>
              </p:nvSpPr>
              <p:spPr bwMode="auto">
                <a:xfrm>
                  <a:off x="1282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299"/>
                <p:cNvSpPr>
                  <a:spLocks/>
                </p:cNvSpPr>
                <p:nvPr/>
              </p:nvSpPr>
              <p:spPr bwMode="auto">
                <a:xfrm>
                  <a:off x="1280" y="198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300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301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0 w 4"/>
                    <a:gd name="T7" fmla="*/ 0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82A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2302"/>
                <p:cNvSpPr>
                  <a:spLocks/>
                </p:cNvSpPr>
                <p:nvPr/>
              </p:nvSpPr>
              <p:spPr bwMode="auto">
                <a:xfrm>
                  <a:off x="1283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2303"/>
                <p:cNvSpPr>
                  <a:spLocks/>
                </p:cNvSpPr>
                <p:nvPr/>
              </p:nvSpPr>
              <p:spPr bwMode="auto">
                <a:xfrm>
                  <a:off x="1279" y="1985"/>
                  <a:ext cx="4" cy="5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1 w 3"/>
                    <a:gd name="T5" fmla="*/ 3 h 4"/>
                    <a:gd name="T6" fmla="*/ 1 w 3"/>
                    <a:gd name="T7" fmla="*/ 3 h 4"/>
                    <a:gd name="T8" fmla="*/ 0 w 3"/>
                    <a:gd name="T9" fmla="*/ 1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2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2304"/>
                <p:cNvSpPr>
                  <a:spLocks/>
                </p:cNvSpPr>
                <p:nvPr/>
              </p:nvSpPr>
              <p:spPr bwMode="auto">
                <a:xfrm>
                  <a:off x="1282" y="1991"/>
                  <a:ext cx="6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2 w 6"/>
                    <a:gd name="T5" fmla="*/ 3 h 3"/>
                    <a:gd name="T6" fmla="*/ 0 w 6"/>
                    <a:gd name="T7" fmla="*/ 0 h 3"/>
                    <a:gd name="T8" fmla="*/ 3 w 6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4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2305"/>
                <p:cNvSpPr>
                  <a:spLocks/>
                </p:cNvSpPr>
                <p:nvPr/>
              </p:nvSpPr>
              <p:spPr bwMode="auto">
                <a:xfrm>
                  <a:off x="1285" y="199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2306"/>
                <p:cNvSpPr>
                  <a:spLocks/>
                </p:cNvSpPr>
                <p:nvPr/>
              </p:nvSpPr>
              <p:spPr bwMode="auto">
                <a:xfrm>
                  <a:off x="1279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4 w 6"/>
                    <a:gd name="T3" fmla="*/ 3 h 7"/>
                    <a:gd name="T4" fmla="*/ 6 w 6"/>
                    <a:gd name="T5" fmla="*/ 7 h 7"/>
                    <a:gd name="T6" fmla="*/ 4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2307"/>
                <p:cNvSpPr>
                  <a:spLocks/>
                </p:cNvSpPr>
                <p:nvPr/>
              </p:nvSpPr>
              <p:spPr bwMode="auto">
                <a:xfrm>
                  <a:off x="1280" y="1993"/>
                  <a:ext cx="5" cy="5"/>
                </a:xfrm>
                <a:custGeom>
                  <a:avLst/>
                  <a:gdLst>
                    <a:gd name="T0" fmla="*/ 2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2308"/>
                <p:cNvSpPr>
                  <a:spLocks/>
                </p:cNvSpPr>
                <p:nvPr/>
              </p:nvSpPr>
              <p:spPr bwMode="auto">
                <a:xfrm>
                  <a:off x="1277" y="1990"/>
                  <a:ext cx="6" cy="4"/>
                </a:xfrm>
                <a:custGeom>
                  <a:avLst/>
                  <a:gdLst>
                    <a:gd name="T0" fmla="*/ 2 w 5"/>
                    <a:gd name="T1" fmla="*/ 1 h 4"/>
                    <a:gd name="T2" fmla="*/ 5 w 5"/>
                    <a:gd name="T3" fmla="*/ 4 h 4"/>
                    <a:gd name="T4" fmla="*/ 3 w 5"/>
                    <a:gd name="T5" fmla="*/ 3 h 4"/>
                    <a:gd name="T6" fmla="*/ 0 w 5"/>
                    <a:gd name="T7" fmla="*/ 0 h 4"/>
                    <a:gd name="T8" fmla="*/ 2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2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2309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2310"/>
                <p:cNvSpPr>
                  <a:spLocks/>
                </p:cNvSpPr>
                <p:nvPr/>
              </p:nvSpPr>
              <p:spPr bwMode="auto">
                <a:xfrm>
                  <a:off x="1283" y="199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2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Freeform 2311"/>
                <p:cNvSpPr>
                  <a:spLocks/>
                </p:cNvSpPr>
                <p:nvPr/>
              </p:nvSpPr>
              <p:spPr bwMode="auto">
                <a:xfrm>
                  <a:off x="1279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0 h 3"/>
                    <a:gd name="T4" fmla="*/ 4 w 4"/>
                    <a:gd name="T5" fmla="*/ 3 h 3"/>
                    <a:gd name="T6" fmla="*/ 4 w 4"/>
                    <a:gd name="T7" fmla="*/ 3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2312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2313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2314"/>
                <p:cNvSpPr>
                  <a:spLocks/>
                </p:cNvSpPr>
                <p:nvPr/>
              </p:nvSpPr>
              <p:spPr bwMode="auto">
                <a:xfrm>
                  <a:off x="1283" y="1994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4 h 4"/>
                    <a:gd name="T4" fmla="*/ 3 w 4"/>
                    <a:gd name="T5" fmla="*/ 4 h 4"/>
                    <a:gd name="T6" fmla="*/ 0 w 4"/>
                    <a:gd name="T7" fmla="*/ 0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2315"/>
                <p:cNvSpPr>
                  <a:spLocks/>
                </p:cNvSpPr>
                <p:nvPr/>
              </p:nvSpPr>
              <p:spPr bwMode="auto">
                <a:xfrm>
                  <a:off x="1282" y="1991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3 h 7"/>
                    <a:gd name="T4" fmla="*/ 5 w 5"/>
                    <a:gd name="T5" fmla="*/ 7 h 7"/>
                    <a:gd name="T6" fmla="*/ 2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5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8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2316"/>
                <p:cNvSpPr>
                  <a:spLocks/>
                </p:cNvSpPr>
                <p:nvPr/>
              </p:nvSpPr>
              <p:spPr bwMode="auto">
                <a:xfrm>
                  <a:off x="1284" y="199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F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2317"/>
                <p:cNvSpPr>
                  <a:spLocks/>
                </p:cNvSpPr>
                <p:nvPr/>
              </p:nvSpPr>
              <p:spPr bwMode="auto">
                <a:xfrm>
                  <a:off x="1282" y="1991"/>
                  <a:ext cx="6" cy="3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2 w 6"/>
                    <a:gd name="T5" fmla="*/ 3 h 3"/>
                    <a:gd name="T6" fmla="*/ 0 w 6"/>
                    <a:gd name="T7" fmla="*/ 0 h 3"/>
                    <a:gd name="T8" fmla="*/ 3 w 6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4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2318"/>
                <p:cNvSpPr>
                  <a:spLocks/>
                </p:cNvSpPr>
                <p:nvPr/>
              </p:nvSpPr>
              <p:spPr bwMode="auto">
                <a:xfrm>
                  <a:off x="1280" y="1991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2 w 4"/>
                    <a:gd name="T3" fmla="*/ 0 h 3"/>
                    <a:gd name="T4" fmla="*/ 4 w 4"/>
                    <a:gd name="T5" fmla="*/ 3 h 3"/>
                    <a:gd name="T6" fmla="*/ 4 w 4"/>
                    <a:gd name="T7" fmla="*/ 3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B73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2319"/>
                <p:cNvSpPr>
                  <a:spLocks/>
                </p:cNvSpPr>
                <p:nvPr/>
              </p:nvSpPr>
              <p:spPr bwMode="auto">
                <a:xfrm>
                  <a:off x="1285" y="1990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2320"/>
                <p:cNvSpPr>
                  <a:spLocks/>
                </p:cNvSpPr>
                <p:nvPr/>
              </p:nvSpPr>
              <p:spPr bwMode="auto">
                <a:xfrm>
                  <a:off x="1285" y="1991"/>
                  <a:ext cx="7" cy="5"/>
                </a:xfrm>
                <a:custGeom>
                  <a:avLst/>
                  <a:gdLst>
                    <a:gd name="T0" fmla="*/ 0 w 7"/>
                    <a:gd name="T1" fmla="*/ 0 h 5"/>
                    <a:gd name="T2" fmla="*/ 3 w 7"/>
                    <a:gd name="T3" fmla="*/ 3 h 5"/>
                    <a:gd name="T4" fmla="*/ 7 w 7"/>
                    <a:gd name="T5" fmla="*/ 5 h 5"/>
                    <a:gd name="T6" fmla="*/ 3 w 7"/>
                    <a:gd name="T7" fmla="*/ 3 h 5"/>
                    <a:gd name="T8" fmla="*/ 0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2321"/>
                <p:cNvSpPr>
                  <a:spLocks/>
                </p:cNvSpPr>
                <p:nvPr/>
              </p:nvSpPr>
              <p:spPr bwMode="auto">
                <a:xfrm>
                  <a:off x="1285" y="199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2322"/>
                <p:cNvSpPr>
                  <a:spLocks/>
                </p:cNvSpPr>
                <p:nvPr/>
              </p:nvSpPr>
              <p:spPr bwMode="auto">
                <a:xfrm>
                  <a:off x="1288" y="1993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2 h 3"/>
                    <a:gd name="T4" fmla="*/ 4 w 4"/>
                    <a:gd name="T5" fmla="*/ 3 h 3"/>
                    <a:gd name="T6" fmla="*/ 0 w 4"/>
                    <a:gd name="T7" fmla="*/ 1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2323"/>
                <p:cNvSpPr>
                  <a:spLocks/>
                </p:cNvSpPr>
                <p:nvPr/>
              </p:nvSpPr>
              <p:spPr bwMode="auto">
                <a:xfrm>
                  <a:off x="1284" y="1994"/>
                  <a:ext cx="8" cy="4"/>
                </a:xfrm>
                <a:custGeom>
                  <a:avLst/>
                  <a:gdLst>
                    <a:gd name="T0" fmla="*/ 4 w 7"/>
                    <a:gd name="T1" fmla="*/ 0 h 3"/>
                    <a:gd name="T2" fmla="*/ 7 w 7"/>
                    <a:gd name="T3" fmla="*/ 2 h 3"/>
                    <a:gd name="T4" fmla="*/ 3 w 7"/>
                    <a:gd name="T5" fmla="*/ 3 h 3"/>
                    <a:gd name="T6" fmla="*/ 0 w 7"/>
                    <a:gd name="T7" fmla="*/ 0 h 3"/>
                    <a:gd name="T8" fmla="*/ 4 w 7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3">
                      <a:moveTo>
                        <a:pt x="4" y="0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2324"/>
                <p:cNvSpPr>
                  <a:spLocks/>
                </p:cNvSpPr>
                <p:nvPr/>
              </p:nvSpPr>
              <p:spPr bwMode="auto">
                <a:xfrm>
                  <a:off x="1294" y="1959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2325"/>
                <p:cNvSpPr>
                  <a:spLocks/>
                </p:cNvSpPr>
                <p:nvPr/>
              </p:nvSpPr>
              <p:spPr bwMode="auto">
                <a:xfrm>
                  <a:off x="1294" y="1959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2326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2327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Freeform 2328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7" name="Freeform 2329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Freeform 2330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9" name="Freeform 2331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Freeform 2332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1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  <a:gd name="T14" fmla="*/ 0 w 3"/>
                    <a:gd name="T15" fmla="*/ 0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1" name="Freeform 2333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Freeform 2334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3" name="Freeform 2335"/>
                <p:cNvSpPr>
                  <a:spLocks/>
                </p:cNvSpPr>
                <p:nvPr/>
              </p:nvSpPr>
              <p:spPr bwMode="auto">
                <a:xfrm>
                  <a:off x="1294" y="195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Freeform 2336"/>
                <p:cNvSpPr>
                  <a:spLocks/>
                </p:cNvSpPr>
                <p:nvPr/>
              </p:nvSpPr>
              <p:spPr bwMode="auto">
                <a:xfrm>
                  <a:off x="1294" y="1959"/>
                  <a:ext cx="5" cy="5"/>
                </a:xfrm>
                <a:custGeom>
                  <a:avLst/>
                  <a:gdLst>
                    <a:gd name="T0" fmla="*/ 1 w 5"/>
                    <a:gd name="T1" fmla="*/ 2 h 5"/>
                    <a:gd name="T2" fmla="*/ 5 w 5"/>
                    <a:gd name="T3" fmla="*/ 5 h 5"/>
                    <a:gd name="T4" fmla="*/ 4 w 5"/>
                    <a:gd name="T5" fmla="*/ 3 h 5"/>
                    <a:gd name="T6" fmla="*/ 0 w 5"/>
                    <a:gd name="T7" fmla="*/ 0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5" name="Freeform 2337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Freeform 2338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7" name="Freeform 2339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Freeform 2340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9" name="Freeform 2341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Freeform 2342"/>
                <p:cNvSpPr>
                  <a:spLocks/>
                </p:cNvSpPr>
                <p:nvPr/>
              </p:nvSpPr>
              <p:spPr bwMode="auto">
                <a:xfrm>
                  <a:off x="1291" y="1962"/>
                  <a:ext cx="7" cy="5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3 h 4"/>
                    <a:gd name="T4" fmla="*/ 6 w 6"/>
                    <a:gd name="T5" fmla="*/ 3 h 4"/>
                    <a:gd name="T6" fmla="*/ 4 w 6"/>
                    <a:gd name="T7" fmla="*/ 4 h 4"/>
                    <a:gd name="T8" fmla="*/ 3 w 6"/>
                    <a:gd name="T9" fmla="*/ 3 h 4"/>
                    <a:gd name="T10" fmla="*/ 0 w 6"/>
                    <a:gd name="T11" fmla="*/ 0 h 4"/>
                    <a:gd name="T12" fmla="*/ 1 w 6"/>
                    <a:gd name="T13" fmla="*/ 1 h 4"/>
                    <a:gd name="T14" fmla="*/ 3 w 6"/>
                    <a:gd name="T15" fmla="*/ 0 h 4"/>
                    <a:gd name="T16" fmla="*/ 3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1" name="Freeform 2343"/>
                <p:cNvSpPr>
                  <a:spLocks/>
                </p:cNvSpPr>
                <p:nvPr/>
              </p:nvSpPr>
              <p:spPr bwMode="auto">
                <a:xfrm>
                  <a:off x="1290" y="1959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0 h 4"/>
                    <a:gd name="T4" fmla="*/ 4 w 4"/>
                    <a:gd name="T5" fmla="*/ 1 h 4"/>
                    <a:gd name="T6" fmla="*/ 4 w 4"/>
                    <a:gd name="T7" fmla="*/ 1 h 4"/>
                    <a:gd name="T8" fmla="*/ 4 w 4"/>
                    <a:gd name="T9" fmla="*/ 1 h 4"/>
                    <a:gd name="T10" fmla="*/ 4 w 4"/>
                    <a:gd name="T11" fmla="*/ 2 h 4"/>
                    <a:gd name="T12" fmla="*/ 4 w 4"/>
                    <a:gd name="T13" fmla="*/ 2 h 4"/>
                    <a:gd name="T14" fmla="*/ 4 w 4"/>
                    <a:gd name="T15" fmla="*/ 3 h 4"/>
                    <a:gd name="T16" fmla="*/ 2 w 4"/>
                    <a:gd name="T17" fmla="*/ 4 h 4"/>
                    <a:gd name="T18" fmla="*/ 1 w 4"/>
                    <a:gd name="T19" fmla="*/ 3 h 4"/>
                    <a:gd name="T20" fmla="*/ 0 w 4"/>
                    <a:gd name="T21" fmla="*/ 2 h 4"/>
                    <a:gd name="T22" fmla="*/ 1 w 4"/>
                    <a:gd name="T23" fmla="*/ 0 h 4"/>
                    <a:gd name="T24" fmla="*/ 2 w 4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1" y="4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Freeform 2344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3" name="Freeform 2345"/>
                <p:cNvSpPr>
                  <a:spLocks/>
                </p:cNvSpPr>
                <p:nvPr/>
              </p:nvSpPr>
              <p:spPr bwMode="auto">
                <a:xfrm>
                  <a:off x="1294" y="1959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1 h 3"/>
                    <a:gd name="T4" fmla="*/ 0 w 4"/>
                    <a:gd name="T5" fmla="*/ 0 h 3"/>
                    <a:gd name="T6" fmla="*/ 4 w 4"/>
                    <a:gd name="T7" fmla="*/ 3 h 3"/>
                    <a:gd name="T8" fmla="*/ 4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7880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Freeform 2346"/>
                <p:cNvSpPr>
                  <a:spLocks/>
                </p:cNvSpPr>
                <p:nvPr/>
              </p:nvSpPr>
              <p:spPr bwMode="auto">
                <a:xfrm>
                  <a:off x="1298" y="196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0 w 2"/>
                    <a:gd name="T7" fmla="*/ 0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5" name="Freeform 2347"/>
                <p:cNvSpPr>
                  <a:spLocks/>
                </p:cNvSpPr>
                <p:nvPr/>
              </p:nvSpPr>
              <p:spPr bwMode="auto">
                <a:xfrm>
                  <a:off x="1298" y="196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Freeform 2348"/>
                <p:cNvSpPr>
                  <a:spLocks/>
                </p:cNvSpPr>
                <p:nvPr/>
              </p:nvSpPr>
              <p:spPr bwMode="auto">
                <a:xfrm>
                  <a:off x="1298" y="196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7" name="Freeform 2349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Freeform 2350"/>
                <p:cNvSpPr>
                  <a:spLocks/>
                </p:cNvSpPr>
                <p:nvPr/>
              </p:nvSpPr>
              <p:spPr bwMode="auto">
                <a:xfrm>
                  <a:off x="1294" y="1960"/>
                  <a:ext cx="4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3 w 3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9" name="Freeform 2351"/>
                <p:cNvSpPr>
                  <a:spLocks/>
                </p:cNvSpPr>
                <p:nvPr/>
              </p:nvSpPr>
              <p:spPr bwMode="auto">
                <a:xfrm>
                  <a:off x="1298" y="1962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Freeform 2352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1" name="Freeform 2353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Freeform 2354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3" name="Freeform 2355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Freeform 2356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5" name="Freeform 2357"/>
                <p:cNvSpPr>
                  <a:spLocks/>
                </p:cNvSpPr>
                <p:nvPr/>
              </p:nvSpPr>
              <p:spPr bwMode="auto">
                <a:xfrm>
                  <a:off x="1298" y="1963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Freeform 2358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7" name="Freeform 2359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Freeform 2360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3 w 3"/>
                    <a:gd name="T11" fmla="*/ 2 h 3"/>
                    <a:gd name="T12" fmla="*/ 3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9" name="Freeform 2361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Freeform 2362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1" name="Freeform 2363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Freeform 2364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3" name="Freeform 2365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4" name="Freeform 2366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Freeform 2367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2 h 6"/>
                    <a:gd name="T4" fmla="*/ 7 w 7"/>
                    <a:gd name="T5" fmla="*/ 6 h 6"/>
                    <a:gd name="T6" fmla="*/ 4 w 7"/>
                    <a:gd name="T7" fmla="*/ 2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6" name="Freeform 2368"/>
                <p:cNvSpPr>
                  <a:spLocks/>
                </p:cNvSpPr>
                <p:nvPr/>
              </p:nvSpPr>
              <p:spPr bwMode="auto">
                <a:xfrm>
                  <a:off x="1294" y="1961"/>
                  <a:ext cx="4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0 w 3"/>
                    <a:gd name="T5" fmla="*/ 1 h 3"/>
                    <a:gd name="T6" fmla="*/ 0 w 3"/>
                    <a:gd name="T7" fmla="*/ 0 h 3"/>
                    <a:gd name="T8" fmla="*/ 3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7" name="Freeform 2369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8" name="Freeform 2370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9" name="Freeform 2371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0" name="Freeform 2372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1" name="Freeform 2373"/>
                <p:cNvSpPr>
                  <a:spLocks/>
                </p:cNvSpPr>
                <p:nvPr/>
              </p:nvSpPr>
              <p:spPr bwMode="auto">
                <a:xfrm>
                  <a:off x="1298" y="196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2374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3 h 3"/>
                    <a:gd name="T10" fmla="*/ 3 w 3"/>
                    <a:gd name="T11" fmla="*/ 3 h 3"/>
                    <a:gd name="T12" fmla="*/ 0 w 3"/>
                    <a:gd name="T13" fmla="*/ 0 h 3"/>
                    <a:gd name="T14" fmla="*/ 0 w 3"/>
                    <a:gd name="T15" fmla="*/ 0 h 3"/>
                    <a:gd name="T16" fmla="*/ 0 w 3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17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2375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7" cy="6"/>
                </a:xfrm>
                <a:custGeom>
                  <a:avLst/>
                  <a:gdLst>
                    <a:gd name="T0" fmla="*/ 4 w 7"/>
                    <a:gd name="T1" fmla="*/ 4 h 6"/>
                    <a:gd name="T2" fmla="*/ 7 w 7"/>
                    <a:gd name="T3" fmla="*/ 6 h 6"/>
                    <a:gd name="T4" fmla="*/ 4 w 7"/>
                    <a:gd name="T5" fmla="*/ 4 h 6"/>
                    <a:gd name="T6" fmla="*/ 0 w 7"/>
                    <a:gd name="T7" fmla="*/ 0 h 6"/>
                    <a:gd name="T8" fmla="*/ 4 w 7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4"/>
                      </a:move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77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2376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2377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Freeform 2378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Freeform 2379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Freeform 2380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Freeform 2381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Freeform 2382"/>
                <p:cNvSpPr>
                  <a:spLocks/>
                </p:cNvSpPr>
                <p:nvPr/>
              </p:nvSpPr>
              <p:spPr bwMode="auto">
                <a:xfrm>
                  <a:off x="1294" y="1962"/>
                  <a:ext cx="4" cy="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  <a:gd name="T14" fmla="*/ 0 w 3"/>
                    <a:gd name="T15" fmla="*/ 0 h 3"/>
                    <a:gd name="T16" fmla="*/ 3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2383"/>
                <p:cNvSpPr>
                  <a:spLocks/>
                </p:cNvSpPr>
                <p:nvPr/>
              </p:nvSpPr>
              <p:spPr bwMode="auto">
                <a:xfrm>
                  <a:off x="1291" y="1962"/>
                  <a:ext cx="7" cy="5"/>
                </a:xfrm>
                <a:custGeom>
                  <a:avLst/>
                  <a:gdLst>
                    <a:gd name="T0" fmla="*/ 3 w 6"/>
                    <a:gd name="T1" fmla="*/ 0 h 4"/>
                    <a:gd name="T2" fmla="*/ 6 w 6"/>
                    <a:gd name="T3" fmla="*/ 3 h 4"/>
                    <a:gd name="T4" fmla="*/ 6 w 6"/>
                    <a:gd name="T5" fmla="*/ 3 h 4"/>
                    <a:gd name="T6" fmla="*/ 4 w 6"/>
                    <a:gd name="T7" fmla="*/ 4 h 4"/>
                    <a:gd name="T8" fmla="*/ 3 w 6"/>
                    <a:gd name="T9" fmla="*/ 3 h 4"/>
                    <a:gd name="T10" fmla="*/ 0 w 6"/>
                    <a:gd name="T11" fmla="*/ 0 h 4"/>
                    <a:gd name="T12" fmla="*/ 1 w 6"/>
                    <a:gd name="T13" fmla="*/ 1 h 4"/>
                    <a:gd name="T14" fmla="*/ 3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2384"/>
                <p:cNvSpPr>
                  <a:spLocks/>
                </p:cNvSpPr>
                <p:nvPr/>
              </p:nvSpPr>
              <p:spPr bwMode="auto">
                <a:xfrm>
                  <a:off x="1294" y="1966"/>
                  <a:ext cx="6" cy="3"/>
                </a:xfrm>
                <a:custGeom>
                  <a:avLst/>
                  <a:gdLst>
                    <a:gd name="T0" fmla="*/ 3 w 5"/>
                    <a:gd name="T1" fmla="*/ 0 h 3"/>
                    <a:gd name="T2" fmla="*/ 5 w 5"/>
                    <a:gd name="T3" fmla="*/ 3 h 3"/>
                    <a:gd name="T4" fmla="*/ 4 w 5"/>
                    <a:gd name="T5" fmla="*/ 3 h 3"/>
                    <a:gd name="T6" fmla="*/ 2 w 5"/>
                    <a:gd name="T7" fmla="*/ 3 h 3"/>
                    <a:gd name="T8" fmla="*/ 0 w 5"/>
                    <a:gd name="T9" fmla="*/ 0 h 3"/>
                    <a:gd name="T10" fmla="*/ 1 w 5"/>
                    <a:gd name="T11" fmla="*/ 1 h 3"/>
                    <a:gd name="T12" fmla="*/ 3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3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3" name="Freeform 2385"/>
                <p:cNvSpPr>
                  <a:spLocks/>
                </p:cNvSpPr>
                <p:nvPr/>
              </p:nvSpPr>
              <p:spPr bwMode="auto">
                <a:xfrm>
                  <a:off x="1298" y="196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Freeform 2386"/>
                <p:cNvSpPr>
                  <a:spLocks/>
                </p:cNvSpPr>
                <p:nvPr/>
              </p:nvSpPr>
              <p:spPr bwMode="auto">
                <a:xfrm>
                  <a:off x="1294" y="1969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3 h 6"/>
                    <a:gd name="T4" fmla="*/ 6 w 6"/>
                    <a:gd name="T5" fmla="*/ 6 h 6"/>
                    <a:gd name="T6" fmla="*/ 4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6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5" name="Freeform 2387"/>
                <p:cNvSpPr>
                  <a:spLocks/>
                </p:cNvSpPr>
                <p:nvPr/>
              </p:nvSpPr>
              <p:spPr bwMode="auto">
                <a:xfrm>
                  <a:off x="1294" y="1969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Freeform 2388"/>
                <p:cNvSpPr>
                  <a:spLocks/>
                </p:cNvSpPr>
                <p:nvPr/>
              </p:nvSpPr>
              <p:spPr bwMode="auto">
                <a:xfrm>
                  <a:off x="1293" y="1969"/>
                  <a:ext cx="5" cy="24"/>
                </a:xfrm>
                <a:custGeom>
                  <a:avLst/>
                  <a:gdLst>
                    <a:gd name="T0" fmla="*/ 1 w 4"/>
                    <a:gd name="T1" fmla="*/ 0 h 21"/>
                    <a:gd name="T2" fmla="*/ 4 w 4"/>
                    <a:gd name="T3" fmla="*/ 3 h 21"/>
                    <a:gd name="T4" fmla="*/ 3 w 4"/>
                    <a:gd name="T5" fmla="*/ 12 h 21"/>
                    <a:gd name="T6" fmla="*/ 3 w 4"/>
                    <a:gd name="T7" fmla="*/ 15 h 21"/>
                    <a:gd name="T8" fmla="*/ 3 w 4"/>
                    <a:gd name="T9" fmla="*/ 21 h 21"/>
                    <a:gd name="T10" fmla="*/ 1 w 4"/>
                    <a:gd name="T11" fmla="*/ 19 h 21"/>
                    <a:gd name="T12" fmla="*/ 1 w 4"/>
                    <a:gd name="T13" fmla="*/ 12 h 21"/>
                    <a:gd name="T14" fmla="*/ 1 w 4"/>
                    <a:gd name="T15" fmla="*/ 9 h 21"/>
                    <a:gd name="T16" fmla="*/ 1 w 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1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6"/>
                        <a:pt x="3" y="9"/>
                        <a:pt x="3" y="12"/>
                      </a:cubicBezTo>
                      <a:cubicBezTo>
                        <a:pt x="3" y="13"/>
                        <a:pt x="3" y="14"/>
                        <a:pt x="3" y="15"/>
                      </a:cubicBezTo>
                      <a:cubicBezTo>
                        <a:pt x="3" y="17"/>
                        <a:pt x="3" y="19"/>
                        <a:pt x="3" y="21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6"/>
                        <a:pt x="0" y="14"/>
                        <a:pt x="1" y="12"/>
                      </a:cubicBezTo>
                      <a:cubicBezTo>
                        <a:pt x="1" y="11"/>
                        <a:pt x="1" y="10"/>
                        <a:pt x="1" y="9"/>
                      </a:cubicBezTo>
                      <a:cubicBezTo>
                        <a:pt x="1" y="6"/>
                        <a:pt x="1" y="3"/>
                        <a:pt x="1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7" name="Freeform 2389"/>
                <p:cNvSpPr>
                  <a:spLocks/>
                </p:cNvSpPr>
                <p:nvPr/>
              </p:nvSpPr>
              <p:spPr bwMode="auto">
                <a:xfrm>
                  <a:off x="1290" y="1991"/>
                  <a:ext cx="6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Freeform 2390"/>
                <p:cNvSpPr>
                  <a:spLocks/>
                </p:cNvSpPr>
                <p:nvPr/>
              </p:nvSpPr>
              <p:spPr bwMode="auto">
                <a:xfrm>
                  <a:off x="1294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Freeform 2391"/>
                <p:cNvSpPr>
                  <a:spLocks/>
                </p:cNvSpPr>
                <p:nvPr/>
              </p:nvSpPr>
              <p:spPr bwMode="auto">
                <a:xfrm>
                  <a:off x="1290" y="1969"/>
                  <a:ext cx="4" cy="22"/>
                </a:xfrm>
                <a:custGeom>
                  <a:avLst/>
                  <a:gdLst>
                    <a:gd name="T0" fmla="*/ 4 w 4"/>
                    <a:gd name="T1" fmla="*/ 0 h 19"/>
                    <a:gd name="T2" fmla="*/ 4 w 4"/>
                    <a:gd name="T3" fmla="*/ 9 h 19"/>
                    <a:gd name="T4" fmla="*/ 4 w 4"/>
                    <a:gd name="T5" fmla="*/ 12 h 19"/>
                    <a:gd name="T6" fmla="*/ 4 w 4"/>
                    <a:gd name="T7" fmla="*/ 19 h 19"/>
                    <a:gd name="T8" fmla="*/ 4 w 4"/>
                    <a:gd name="T9" fmla="*/ 19 h 19"/>
                    <a:gd name="T10" fmla="*/ 2 w 4"/>
                    <a:gd name="T11" fmla="*/ 19 h 19"/>
                    <a:gd name="T12" fmla="*/ 0 w 4"/>
                    <a:gd name="T13" fmla="*/ 19 h 19"/>
                    <a:gd name="T14" fmla="*/ 0 w 4"/>
                    <a:gd name="T15" fmla="*/ 9 h 19"/>
                    <a:gd name="T16" fmla="*/ 0 w 4"/>
                    <a:gd name="T17" fmla="*/ 0 h 19"/>
                    <a:gd name="T18" fmla="*/ 0 w 4"/>
                    <a:gd name="T19" fmla="*/ 0 h 19"/>
                    <a:gd name="T20" fmla="*/ 2 w 4"/>
                    <a:gd name="T21" fmla="*/ 0 h 19"/>
                    <a:gd name="T22" fmla="*/ 4 w 4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9">
                      <a:moveTo>
                        <a:pt x="4" y="0"/>
                      </a:moveTo>
                      <a:cubicBezTo>
                        <a:pt x="4" y="3"/>
                        <a:pt x="4" y="6"/>
                        <a:pt x="4" y="9"/>
                      </a:cubicBezTo>
                      <a:cubicBezTo>
                        <a:pt x="4" y="10"/>
                        <a:pt x="4" y="11"/>
                        <a:pt x="4" y="12"/>
                      </a:cubicBezTo>
                      <a:cubicBezTo>
                        <a:pt x="3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16"/>
                        <a:pt x="0" y="13"/>
                        <a:pt x="0" y="9"/>
                      </a:cubicBezTo>
                      <a:cubicBezTo>
                        <a:pt x="1" y="5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Freeform 2392"/>
                <p:cNvSpPr>
                  <a:spLocks/>
                </p:cNvSpPr>
                <p:nvPr/>
              </p:nvSpPr>
              <p:spPr bwMode="auto">
                <a:xfrm>
                  <a:off x="1298" y="1972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1" name="Freeform 2393"/>
                <p:cNvSpPr>
                  <a:spLocks/>
                </p:cNvSpPr>
                <p:nvPr/>
              </p:nvSpPr>
              <p:spPr bwMode="auto">
                <a:xfrm>
                  <a:off x="1296" y="1972"/>
                  <a:ext cx="4" cy="22"/>
                </a:xfrm>
                <a:custGeom>
                  <a:avLst/>
                  <a:gdLst>
                    <a:gd name="T0" fmla="*/ 1 w 3"/>
                    <a:gd name="T1" fmla="*/ 0 h 19"/>
                    <a:gd name="T2" fmla="*/ 3 w 3"/>
                    <a:gd name="T3" fmla="*/ 3 h 19"/>
                    <a:gd name="T4" fmla="*/ 3 w 3"/>
                    <a:gd name="T5" fmla="*/ 12 h 19"/>
                    <a:gd name="T6" fmla="*/ 3 w 3"/>
                    <a:gd name="T7" fmla="*/ 15 h 19"/>
                    <a:gd name="T8" fmla="*/ 3 w 3"/>
                    <a:gd name="T9" fmla="*/ 16 h 19"/>
                    <a:gd name="T10" fmla="*/ 3 w 3"/>
                    <a:gd name="T11" fmla="*/ 17 h 19"/>
                    <a:gd name="T12" fmla="*/ 3 w 3"/>
                    <a:gd name="T13" fmla="*/ 19 h 19"/>
                    <a:gd name="T14" fmla="*/ 0 w 3"/>
                    <a:gd name="T15" fmla="*/ 16 h 19"/>
                    <a:gd name="T16" fmla="*/ 0 w 3"/>
                    <a:gd name="T17" fmla="*/ 14 h 19"/>
                    <a:gd name="T18" fmla="*/ 0 w 3"/>
                    <a:gd name="T19" fmla="*/ 14 h 19"/>
                    <a:gd name="T20" fmla="*/ 0 w 3"/>
                    <a:gd name="T21" fmla="*/ 12 h 19"/>
                    <a:gd name="T22" fmla="*/ 0 w 3"/>
                    <a:gd name="T23" fmla="*/ 9 h 19"/>
                    <a:gd name="T24" fmla="*/ 1 w 3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19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6"/>
                        <a:pt x="3" y="9"/>
                        <a:pt x="3" y="12"/>
                      </a:cubicBezTo>
                      <a:cubicBezTo>
                        <a:pt x="3" y="13"/>
                        <a:pt x="3" y="14"/>
                        <a:pt x="3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6"/>
                        <a:pt x="0" y="3"/>
                        <a:pt x="1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Freeform 2394"/>
                <p:cNvSpPr>
                  <a:spLocks/>
                </p:cNvSpPr>
                <p:nvPr/>
              </p:nvSpPr>
              <p:spPr bwMode="auto">
                <a:xfrm>
                  <a:off x="1294" y="1991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2 w 6"/>
                    <a:gd name="T3" fmla="*/ 2 h 5"/>
                    <a:gd name="T4" fmla="*/ 6 w 6"/>
                    <a:gd name="T5" fmla="*/ 5 h 5"/>
                    <a:gd name="T6" fmla="*/ 2 w 6"/>
                    <a:gd name="T7" fmla="*/ 2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Freeform 2395"/>
                <p:cNvSpPr>
                  <a:spLocks/>
                </p:cNvSpPr>
                <p:nvPr/>
              </p:nvSpPr>
              <p:spPr bwMode="auto">
                <a:xfrm>
                  <a:off x="1294" y="1969"/>
                  <a:ext cx="4" cy="24"/>
                </a:xfrm>
                <a:custGeom>
                  <a:avLst/>
                  <a:gdLst>
                    <a:gd name="T0" fmla="*/ 2 w 3"/>
                    <a:gd name="T1" fmla="*/ 19 h 21"/>
                    <a:gd name="T2" fmla="*/ 2 w 3"/>
                    <a:gd name="T3" fmla="*/ 19 h 21"/>
                    <a:gd name="T4" fmla="*/ 2 w 3"/>
                    <a:gd name="T5" fmla="*/ 21 h 21"/>
                    <a:gd name="T6" fmla="*/ 0 w 3"/>
                    <a:gd name="T7" fmla="*/ 19 h 21"/>
                    <a:gd name="T8" fmla="*/ 0 w 3"/>
                    <a:gd name="T9" fmla="*/ 17 h 21"/>
                    <a:gd name="T10" fmla="*/ 0 w 3"/>
                    <a:gd name="T11" fmla="*/ 16 h 21"/>
                    <a:gd name="T12" fmla="*/ 0 w 3"/>
                    <a:gd name="T13" fmla="*/ 15 h 21"/>
                    <a:gd name="T14" fmla="*/ 0 w 3"/>
                    <a:gd name="T15" fmla="*/ 14 h 21"/>
                    <a:gd name="T16" fmla="*/ 0 w 3"/>
                    <a:gd name="T17" fmla="*/ 13 h 21"/>
                    <a:gd name="T18" fmla="*/ 0 w 3"/>
                    <a:gd name="T19" fmla="*/ 12 h 21"/>
                    <a:gd name="T20" fmla="*/ 0 w 3"/>
                    <a:gd name="T21" fmla="*/ 9 h 21"/>
                    <a:gd name="T22" fmla="*/ 0 w 3"/>
                    <a:gd name="T23" fmla="*/ 0 h 21"/>
                    <a:gd name="T24" fmla="*/ 3 w 3"/>
                    <a:gd name="T25" fmla="*/ 3 h 21"/>
                    <a:gd name="T26" fmla="*/ 2 w 3"/>
                    <a:gd name="T27" fmla="*/ 12 h 21"/>
                    <a:gd name="T28" fmla="*/ 2 w 3"/>
                    <a:gd name="T29" fmla="*/ 15 h 21"/>
                    <a:gd name="T30" fmla="*/ 2 w 3"/>
                    <a:gd name="T31" fmla="*/ 17 h 21"/>
                    <a:gd name="T32" fmla="*/ 2 w 3"/>
                    <a:gd name="T33" fmla="*/ 17 h 21"/>
                    <a:gd name="T34" fmla="*/ 2 w 3"/>
                    <a:gd name="T3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21"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1"/>
                        <a:pt x="2" y="21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6"/>
                        <a:pt x="2" y="9"/>
                        <a:pt x="2" y="12"/>
                      </a:cubicBezTo>
                      <a:cubicBezTo>
                        <a:pt x="2" y="13"/>
                        <a:pt x="2" y="14"/>
                        <a:pt x="2" y="15"/>
                      </a:cubicBezTo>
                      <a:cubicBezTo>
                        <a:pt x="2" y="15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8"/>
                        <a:pt x="2" y="18"/>
                        <a:pt x="2" y="19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Freeform 2396"/>
                <p:cNvSpPr>
                  <a:spLocks/>
                </p:cNvSpPr>
                <p:nvPr/>
              </p:nvSpPr>
              <p:spPr bwMode="auto">
                <a:xfrm>
                  <a:off x="1296" y="1991"/>
                  <a:ext cx="4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3 h 5"/>
                    <a:gd name="T6" fmla="*/ 3 w 3"/>
                    <a:gd name="T7" fmla="*/ 5 h 5"/>
                    <a:gd name="T8" fmla="*/ 0 w 3"/>
                    <a:gd name="T9" fmla="*/ 2 h 5"/>
                    <a:gd name="T10" fmla="*/ 0 w 3"/>
                    <a:gd name="T11" fmla="*/ 0 h 5"/>
                    <a:gd name="T12" fmla="*/ 0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Freeform 2397"/>
                <p:cNvSpPr>
                  <a:spLocks/>
                </p:cNvSpPr>
                <p:nvPr/>
              </p:nvSpPr>
              <p:spPr bwMode="auto">
                <a:xfrm>
                  <a:off x="1294" y="1991"/>
                  <a:ext cx="6" cy="7"/>
                </a:xfrm>
                <a:custGeom>
                  <a:avLst/>
                  <a:gdLst>
                    <a:gd name="T0" fmla="*/ 2 w 6"/>
                    <a:gd name="T1" fmla="*/ 3 h 7"/>
                    <a:gd name="T2" fmla="*/ 6 w 6"/>
                    <a:gd name="T3" fmla="*/ 7 h 7"/>
                    <a:gd name="T4" fmla="*/ 2 w 6"/>
                    <a:gd name="T5" fmla="*/ 3 h 7"/>
                    <a:gd name="T6" fmla="*/ 0 w 6"/>
                    <a:gd name="T7" fmla="*/ 0 h 7"/>
                    <a:gd name="T8" fmla="*/ 2 w 6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2" y="3"/>
                      </a:moveTo>
                      <a:lnTo>
                        <a:pt x="6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7A9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Freeform 2398"/>
                <p:cNvSpPr>
                  <a:spLocks/>
                </p:cNvSpPr>
                <p:nvPr/>
              </p:nvSpPr>
              <p:spPr bwMode="auto">
                <a:xfrm>
                  <a:off x="1290" y="1991"/>
                  <a:ext cx="6" cy="3"/>
                </a:xfrm>
                <a:custGeom>
                  <a:avLst/>
                  <a:gdLst>
                    <a:gd name="T0" fmla="*/ 4 w 6"/>
                    <a:gd name="T1" fmla="*/ 0 h 3"/>
                    <a:gd name="T2" fmla="*/ 6 w 6"/>
                    <a:gd name="T3" fmla="*/ 3 h 3"/>
                    <a:gd name="T4" fmla="*/ 5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4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Freeform 2399"/>
                <p:cNvSpPr>
                  <a:spLocks/>
                </p:cNvSpPr>
                <p:nvPr/>
              </p:nvSpPr>
              <p:spPr bwMode="auto">
                <a:xfrm>
                  <a:off x="1296" y="1993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3 h 5"/>
                    <a:gd name="T4" fmla="*/ 4 w 4"/>
                    <a:gd name="T5" fmla="*/ 5 h 5"/>
                    <a:gd name="T6" fmla="*/ 0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Freeform 2400"/>
                <p:cNvSpPr>
                  <a:spLocks/>
                </p:cNvSpPr>
                <p:nvPr/>
              </p:nvSpPr>
              <p:spPr bwMode="auto">
                <a:xfrm>
                  <a:off x="1294" y="199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9" name="Freeform 2401"/>
                <p:cNvSpPr>
                  <a:spLocks/>
                </p:cNvSpPr>
                <p:nvPr/>
              </p:nvSpPr>
              <p:spPr bwMode="auto">
                <a:xfrm>
                  <a:off x="1293" y="1994"/>
                  <a:ext cx="7" cy="4"/>
                </a:xfrm>
                <a:custGeom>
                  <a:avLst/>
                  <a:gdLst>
                    <a:gd name="T0" fmla="*/ 3 w 6"/>
                    <a:gd name="T1" fmla="*/ 0 h 3"/>
                    <a:gd name="T2" fmla="*/ 6 w 6"/>
                    <a:gd name="T3" fmla="*/ 3 h 3"/>
                    <a:gd name="T4" fmla="*/ 4 w 6"/>
                    <a:gd name="T5" fmla="*/ 3 h 3"/>
                    <a:gd name="T6" fmla="*/ 3 w 6"/>
                    <a:gd name="T7" fmla="*/ 3 h 3"/>
                    <a:gd name="T8" fmla="*/ 0 w 6"/>
                    <a:gd name="T9" fmla="*/ 0 h 3"/>
                    <a:gd name="T10" fmla="*/ 2 w 6"/>
                    <a:gd name="T11" fmla="*/ 0 h 3"/>
                    <a:gd name="T12" fmla="*/ 3 w 6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3" y="0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Freeform 2402"/>
                <p:cNvSpPr>
                  <a:spLocks/>
                </p:cNvSpPr>
                <p:nvPr/>
              </p:nvSpPr>
              <p:spPr bwMode="auto">
                <a:xfrm>
                  <a:off x="1307" y="1970"/>
                  <a:ext cx="9" cy="6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7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4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Freeform 2403"/>
                <p:cNvSpPr>
                  <a:spLocks/>
                </p:cNvSpPr>
                <p:nvPr/>
              </p:nvSpPr>
              <p:spPr bwMode="auto">
                <a:xfrm>
                  <a:off x="1306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3 h 4"/>
                    <a:gd name="T6" fmla="*/ 3 w 4"/>
                    <a:gd name="T7" fmla="*/ 4 h 4"/>
                    <a:gd name="T8" fmla="*/ 0 w 4"/>
                    <a:gd name="T9" fmla="*/ 1 h 4"/>
                    <a:gd name="T10" fmla="*/ 0 w 4"/>
                    <a:gd name="T11" fmla="*/ 0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Freeform 2404"/>
                <p:cNvSpPr>
                  <a:spLocks/>
                </p:cNvSpPr>
                <p:nvPr/>
              </p:nvSpPr>
              <p:spPr bwMode="auto">
                <a:xfrm>
                  <a:off x="1304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Freeform 2405"/>
                <p:cNvSpPr>
                  <a:spLocks/>
                </p:cNvSpPr>
                <p:nvPr/>
              </p:nvSpPr>
              <p:spPr bwMode="auto">
                <a:xfrm>
                  <a:off x="1306" y="1974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Freeform 2406"/>
                <p:cNvSpPr>
                  <a:spLocks/>
                </p:cNvSpPr>
                <p:nvPr/>
              </p:nvSpPr>
              <p:spPr bwMode="auto">
                <a:xfrm>
                  <a:off x="1307" y="1970"/>
                  <a:ext cx="9" cy="6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7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4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Freeform 2407"/>
                <p:cNvSpPr>
                  <a:spLocks/>
                </p:cNvSpPr>
                <p:nvPr/>
              </p:nvSpPr>
              <p:spPr bwMode="auto">
                <a:xfrm>
                  <a:off x="1306" y="1972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3 h 4"/>
                    <a:gd name="T6" fmla="*/ 3 w 4"/>
                    <a:gd name="T7" fmla="*/ 4 h 4"/>
                    <a:gd name="T8" fmla="*/ 0 w 4"/>
                    <a:gd name="T9" fmla="*/ 1 h 4"/>
                    <a:gd name="T10" fmla="*/ 0 w 4"/>
                    <a:gd name="T11" fmla="*/ 0 h 4"/>
                    <a:gd name="T12" fmla="*/ 1 w 4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Freeform 2408"/>
                <p:cNvSpPr>
                  <a:spLocks/>
                </p:cNvSpPr>
                <p:nvPr/>
              </p:nvSpPr>
              <p:spPr bwMode="auto">
                <a:xfrm>
                  <a:off x="1304" y="1974"/>
                  <a:ext cx="5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2409"/>
                <p:cNvSpPr>
                  <a:spLocks/>
                </p:cNvSpPr>
                <p:nvPr/>
              </p:nvSpPr>
              <p:spPr bwMode="auto">
                <a:xfrm>
                  <a:off x="1304" y="1975"/>
                  <a:ext cx="4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Freeform 2410"/>
                <p:cNvSpPr>
                  <a:spLocks/>
                </p:cNvSpPr>
                <p:nvPr/>
              </p:nvSpPr>
              <p:spPr bwMode="auto">
                <a:xfrm>
                  <a:off x="1307" y="1970"/>
                  <a:ext cx="9" cy="6"/>
                </a:xfrm>
                <a:custGeom>
                  <a:avLst/>
                  <a:gdLst>
                    <a:gd name="T0" fmla="*/ 5 w 8"/>
                    <a:gd name="T1" fmla="*/ 0 h 5"/>
                    <a:gd name="T2" fmla="*/ 8 w 8"/>
                    <a:gd name="T3" fmla="*/ 3 h 5"/>
                    <a:gd name="T4" fmla="*/ 7 w 8"/>
                    <a:gd name="T5" fmla="*/ 3 h 5"/>
                    <a:gd name="T6" fmla="*/ 3 w 8"/>
                    <a:gd name="T7" fmla="*/ 5 h 5"/>
                    <a:gd name="T8" fmla="*/ 0 w 8"/>
                    <a:gd name="T9" fmla="*/ 2 h 5"/>
                    <a:gd name="T10" fmla="*/ 4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3"/>
                        <a:pt x="4" y="3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Freeform 2411"/>
                <p:cNvSpPr>
                  <a:spLocks/>
                </p:cNvSpPr>
                <p:nvPr/>
              </p:nvSpPr>
              <p:spPr bwMode="auto">
                <a:xfrm>
                  <a:off x="1312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Freeform 2412"/>
                <p:cNvSpPr>
                  <a:spLocks/>
                </p:cNvSpPr>
                <p:nvPr/>
              </p:nvSpPr>
              <p:spPr bwMode="auto">
                <a:xfrm>
                  <a:off x="1312" y="1970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Freeform 2413"/>
                <p:cNvSpPr>
                  <a:spLocks/>
                </p:cNvSpPr>
                <p:nvPr/>
              </p:nvSpPr>
              <p:spPr bwMode="auto">
                <a:xfrm>
                  <a:off x="1304" y="1975"/>
                  <a:ext cx="4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Freeform 2414"/>
                <p:cNvSpPr>
                  <a:spLocks/>
                </p:cNvSpPr>
                <p:nvPr/>
              </p:nvSpPr>
              <p:spPr bwMode="auto">
                <a:xfrm>
                  <a:off x="1304" y="1977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Freeform 2415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3" name="Group 2617"/>
              <p:cNvGrpSpPr>
                <a:grpSpLocks/>
              </p:cNvGrpSpPr>
              <p:nvPr/>
            </p:nvGrpSpPr>
            <p:grpSpPr bwMode="auto">
              <a:xfrm>
                <a:off x="2994984" y="2969223"/>
                <a:ext cx="57150" cy="47625"/>
                <a:chOff x="1300" y="1968"/>
                <a:chExt cx="36" cy="30"/>
              </a:xfrm>
            </p:grpSpPr>
            <p:sp>
              <p:nvSpPr>
                <p:cNvPr id="544" name="Freeform 2417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2418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2 w 3"/>
                    <a:gd name="T7" fmla="*/ 3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2419"/>
                <p:cNvSpPr>
                  <a:spLocks/>
                </p:cNvSpPr>
                <p:nvPr/>
              </p:nvSpPr>
              <p:spPr bwMode="auto">
                <a:xfrm>
                  <a:off x="1307" y="1972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3 w 5"/>
                    <a:gd name="T3" fmla="*/ 4 h 6"/>
                    <a:gd name="T4" fmla="*/ 5 w 5"/>
                    <a:gd name="T5" fmla="*/ 6 h 6"/>
                    <a:gd name="T6" fmla="*/ 3 w 5"/>
                    <a:gd name="T7" fmla="*/ 4 h 6"/>
                    <a:gd name="T8" fmla="*/ 0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88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2420"/>
                <p:cNvSpPr>
                  <a:spLocks/>
                </p:cNvSpPr>
                <p:nvPr/>
              </p:nvSpPr>
              <p:spPr bwMode="auto">
                <a:xfrm>
                  <a:off x="1307" y="1972"/>
                  <a:ext cx="5" cy="6"/>
                </a:xfrm>
                <a:custGeom>
                  <a:avLst/>
                  <a:gdLst>
                    <a:gd name="T0" fmla="*/ 3 w 5"/>
                    <a:gd name="T1" fmla="*/ 4 h 6"/>
                    <a:gd name="T2" fmla="*/ 5 w 5"/>
                    <a:gd name="T3" fmla="*/ 6 h 6"/>
                    <a:gd name="T4" fmla="*/ 3 w 5"/>
                    <a:gd name="T5" fmla="*/ 4 h 6"/>
                    <a:gd name="T6" fmla="*/ 0 w 5"/>
                    <a:gd name="T7" fmla="*/ 0 h 6"/>
                    <a:gd name="T8" fmla="*/ 3 w 5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3" y="4"/>
                      </a:moveTo>
                      <a:lnTo>
                        <a:pt x="5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759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Freeform 2421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2422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Freeform 2423"/>
                <p:cNvSpPr>
                  <a:spLocks/>
                </p:cNvSpPr>
                <p:nvPr/>
              </p:nvSpPr>
              <p:spPr bwMode="auto">
                <a:xfrm>
                  <a:off x="1310" y="1975"/>
                  <a:ext cx="4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2424"/>
                <p:cNvSpPr>
                  <a:spLocks/>
                </p:cNvSpPr>
                <p:nvPr/>
              </p:nvSpPr>
              <p:spPr bwMode="auto">
                <a:xfrm>
                  <a:off x="1309" y="197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2425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2426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2427"/>
                <p:cNvSpPr>
                  <a:spLocks/>
                </p:cNvSpPr>
                <p:nvPr/>
              </p:nvSpPr>
              <p:spPr bwMode="auto">
                <a:xfrm>
                  <a:off x="1309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2428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2429"/>
                <p:cNvSpPr>
                  <a:spLocks/>
                </p:cNvSpPr>
                <p:nvPr/>
              </p:nvSpPr>
              <p:spPr bwMode="auto">
                <a:xfrm>
                  <a:off x="1309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2430"/>
                <p:cNvSpPr>
                  <a:spLocks/>
                </p:cNvSpPr>
                <p:nvPr/>
              </p:nvSpPr>
              <p:spPr bwMode="auto">
                <a:xfrm>
                  <a:off x="1306" y="1972"/>
                  <a:ext cx="4" cy="5"/>
                </a:xfrm>
                <a:custGeom>
                  <a:avLst/>
                  <a:gdLst>
                    <a:gd name="T0" fmla="*/ 3 w 4"/>
                    <a:gd name="T1" fmla="*/ 4 h 4"/>
                    <a:gd name="T2" fmla="*/ 0 w 4"/>
                    <a:gd name="T3" fmla="*/ 1 h 4"/>
                    <a:gd name="T4" fmla="*/ 0 w 4"/>
                    <a:gd name="T5" fmla="*/ 0 h 4"/>
                    <a:gd name="T6" fmla="*/ 1 w 4"/>
                    <a:gd name="T7" fmla="*/ 0 h 4"/>
                    <a:gd name="T8" fmla="*/ 1 w 4"/>
                    <a:gd name="T9" fmla="*/ 0 h 4"/>
                    <a:gd name="T10" fmla="*/ 4 w 4"/>
                    <a:gd name="T11" fmla="*/ 3 h 4"/>
                    <a:gd name="T12" fmla="*/ 3 w 4"/>
                    <a:gd name="T13" fmla="*/ 3 h 4"/>
                    <a:gd name="T14" fmla="*/ 3 w 4"/>
                    <a:gd name="T15" fmla="*/ 3 h 4"/>
                    <a:gd name="T16" fmla="*/ 3 w 4"/>
                    <a:gd name="T17" fmla="*/ 3 h 4"/>
                    <a:gd name="T18" fmla="*/ 3 w 4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2431"/>
                <p:cNvSpPr>
                  <a:spLocks/>
                </p:cNvSpPr>
                <p:nvPr/>
              </p:nvSpPr>
              <p:spPr bwMode="auto">
                <a:xfrm>
                  <a:off x="1309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2432"/>
                <p:cNvSpPr>
                  <a:spLocks/>
                </p:cNvSpPr>
                <p:nvPr/>
              </p:nvSpPr>
              <p:spPr bwMode="auto">
                <a:xfrm>
                  <a:off x="1309" y="197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2433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2434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2435"/>
                <p:cNvSpPr>
                  <a:spLocks/>
                </p:cNvSpPr>
                <p:nvPr/>
              </p:nvSpPr>
              <p:spPr bwMode="auto">
                <a:xfrm>
                  <a:off x="1311" y="1974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2436"/>
                <p:cNvSpPr>
                  <a:spLocks/>
                </p:cNvSpPr>
                <p:nvPr/>
              </p:nvSpPr>
              <p:spPr bwMode="auto">
                <a:xfrm>
                  <a:off x="1312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2437"/>
                <p:cNvSpPr>
                  <a:spLocks/>
                </p:cNvSpPr>
                <p:nvPr/>
              </p:nvSpPr>
              <p:spPr bwMode="auto">
                <a:xfrm>
                  <a:off x="1312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2438"/>
                <p:cNvSpPr>
                  <a:spLocks/>
                </p:cNvSpPr>
                <p:nvPr/>
              </p:nvSpPr>
              <p:spPr bwMode="auto">
                <a:xfrm>
                  <a:off x="1312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2439"/>
                <p:cNvSpPr>
                  <a:spLocks/>
                </p:cNvSpPr>
                <p:nvPr/>
              </p:nvSpPr>
              <p:spPr bwMode="auto">
                <a:xfrm>
                  <a:off x="1308" y="1977"/>
                  <a:ext cx="4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2440"/>
                <p:cNvSpPr>
                  <a:spLocks/>
                </p:cNvSpPr>
                <p:nvPr/>
              </p:nvSpPr>
              <p:spPr bwMode="auto">
                <a:xfrm>
                  <a:off x="1304" y="1975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2441"/>
                <p:cNvSpPr>
                  <a:spLocks/>
                </p:cNvSpPr>
                <p:nvPr/>
              </p:nvSpPr>
              <p:spPr bwMode="auto">
                <a:xfrm>
                  <a:off x="1304" y="1974"/>
                  <a:ext cx="5" cy="4"/>
                </a:xfrm>
                <a:custGeom>
                  <a:avLst/>
                  <a:gdLst>
                    <a:gd name="T0" fmla="*/ 4 w 4"/>
                    <a:gd name="T1" fmla="*/ 3 h 4"/>
                    <a:gd name="T2" fmla="*/ 3 w 4"/>
                    <a:gd name="T3" fmla="*/ 4 h 4"/>
                    <a:gd name="T4" fmla="*/ 0 w 4"/>
                    <a:gd name="T5" fmla="*/ 1 h 4"/>
                    <a:gd name="T6" fmla="*/ 1 w 4"/>
                    <a:gd name="T7" fmla="*/ 0 h 4"/>
                    <a:gd name="T8" fmla="*/ 4 w 4"/>
                    <a:gd name="T9" fmla="*/ 3 h 4"/>
                    <a:gd name="T10" fmla="*/ 4 w 4"/>
                    <a:gd name="T11" fmla="*/ 3 h 4"/>
                    <a:gd name="T12" fmla="*/ 4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2442"/>
                <p:cNvSpPr>
                  <a:spLocks/>
                </p:cNvSpPr>
                <p:nvPr/>
              </p:nvSpPr>
              <p:spPr bwMode="auto">
                <a:xfrm>
                  <a:off x="1312" y="1974"/>
                  <a:ext cx="4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1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2443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2444"/>
                <p:cNvSpPr>
                  <a:spLocks/>
                </p:cNvSpPr>
                <p:nvPr/>
              </p:nvSpPr>
              <p:spPr bwMode="auto">
                <a:xfrm>
                  <a:off x="1304" y="1977"/>
                  <a:ext cx="4" cy="6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2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Freeform 2445"/>
                <p:cNvSpPr>
                  <a:spLocks/>
                </p:cNvSpPr>
                <p:nvPr/>
              </p:nvSpPr>
              <p:spPr bwMode="auto">
                <a:xfrm>
                  <a:off x="1304" y="1979"/>
                  <a:ext cx="3" cy="6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3 h 5"/>
                    <a:gd name="T4" fmla="*/ 2 w 2"/>
                    <a:gd name="T5" fmla="*/ 4 h 5"/>
                    <a:gd name="T6" fmla="*/ 2 w 2"/>
                    <a:gd name="T7" fmla="*/ 5 h 5"/>
                    <a:gd name="T8" fmla="*/ 0 w 2"/>
                    <a:gd name="T9" fmla="*/ 2 h 5"/>
                    <a:gd name="T10" fmla="*/ 0 w 2"/>
                    <a:gd name="T11" fmla="*/ 1 h 5"/>
                    <a:gd name="T12" fmla="*/ 0 w 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2446"/>
                <p:cNvSpPr>
                  <a:spLocks/>
                </p:cNvSpPr>
                <p:nvPr/>
              </p:nvSpPr>
              <p:spPr bwMode="auto">
                <a:xfrm>
                  <a:off x="1304" y="1982"/>
                  <a:ext cx="4" cy="6"/>
                </a:xfrm>
                <a:custGeom>
                  <a:avLst/>
                  <a:gdLst>
                    <a:gd name="T0" fmla="*/ 0 w 3"/>
                    <a:gd name="T1" fmla="*/ 0 h 6"/>
                    <a:gd name="T2" fmla="*/ 2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2447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2448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2449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2450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2451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2452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2453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2454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2455"/>
                <p:cNvSpPr>
                  <a:spLocks/>
                </p:cNvSpPr>
                <p:nvPr/>
              </p:nvSpPr>
              <p:spPr bwMode="auto">
                <a:xfrm>
                  <a:off x="1312" y="1970"/>
                  <a:ext cx="7" cy="5"/>
                </a:xfrm>
                <a:custGeom>
                  <a:avLst/>
                  <a:gdLst>
                    <a:gd name="T0" fmla="*/ 3 w 6"/>
                    <a:gd name="T1" fmla="*/ 1 h 4"/>
                    <a:gd name="T2" fmla="*/ 6 w 6"/>
                    <a:gd name="T3" fmla="*/ 4 h 4"/>
                    <a:gd name="T4" fmla="*/ 5 w 6"/>
                    <a:gd name="T5" fmla="*/ 3 h 4"/>
                    <a:gd name="T6" fmla="*/ 3 w 6"/>
                    <a:gd name="T7" fmla="*/ 3 h 4"/>
                    <a:gd name="T8" fmla="*/ 0 w 6"/>
                    <a:gd name="T9" fmla="*/ 0 h 4"/>
                    <a:gd name="T10" fmla="*/ 2 w 6"/>
                    <a:gd name="T11" fmla="*/ 1 h 4"/>
                    <a:gd name="T12" fmla="*/ 3 w 6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2456"/>
                <p:cNvSpPr>
                  <a:spLocks/>
                </p:cNvSpPr>
                <p:nvPr/>
              </p:nvSpPr>
              <p:spPr bwMode="auto">
                <a:xfrm>
                  <a:off x="131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2457"/>
                <p:cNvSpPr>
                  <a:spLocks/>
                </p:cNvSpPr>
                <p:nvPr/>
              </p:nvSpPr>
              <p:spPr bwMode="auto">
                <a:xfrm>
                  <a:off x="1304" y="1977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4 w 6"/>
                    <a:gd name="T3" fmla="*/ 2 h 6"/>
                    <a:gd name="T4" fmla="*/ 6 w 6"/>
                    <a:gd name="T5" fmla="*/ 6 h 6"/>
                    <a:gd name="T6" fmla="*/ 4 w 6"/>
                    <a:gd name="T7" fmla="*/ 2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6" y="6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2458"/>
                <p:cNvSpPr>
                  <a:spLocks/>
                </p:cNvSpPr>
                <p:nvPr/>
              </p:nvSpPr>
              <p:spPr bwMode="auto">
                <a:xfrm>
                  <a:off x="1304" y="1975"/>
                  <a:ext cx="4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2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0 h 4"/>
                    <a:gd name="T10" fmla="*/ 3 w 3"/>
                    <a:gd name="T11" fmla="*/ 3 h 4"/>
                    <a:gd name="T12" fmla="*/ 3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2459"/>
                <p:cNvSpPr>
                  <a:spLocks/>
                </p:cNvSpPr>
                <p:nvPr/>
              </p:nvSpPr>
              <p:spPr bwMode="auto">
                <a:xfrm>
                  <a:off x="1308" y="197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2460"/>
                <p:cNvSpPr>
                  <a:spLocks/>
                </p:cNvSpPr>
                <p:nvPr/>
              </p:nvSpPr>
              <p:spPr bwMode="auto">
                <a:xfrm>
                  <a:off x="1314" y="1974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2461"/>
                <p:cNvSpPr>
                  <a:spLocks/>
                </p:cNvSpPr>
                <p:nvPr/>
              </p:nvSpPr>
              <p:spPr bwMode="auto">
                <a:xfrm>
                  <a:off x="1315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2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2462"/>
                <p:cNvSpPr>
                  <a:spLocks/>
                </p:cNvSpPr>
                <p:nvPr/>
              </p:nvSpPr>
              <p:spPr bwMode="auto">
                <a:xfrm>
                  <a:off x="1315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2463"/>
                <p:cNvSpPr>
                  <a:spLocks/>
                </p:cNvSpPr>
                <p:nvPr/>
              </p:nvSpPr>
              <p:spPr bwMode="auto">
                <a:xfrm>
                  <a:off x="1315" y="1974"/>
                  <a:ext cx="4" cy="2"/>
                </a:xfrm>
                <a:custGeom>
                  <a:avLst/>
                  <a:gdLst>
                    <a:gd name="T0" fmla="*/ 1 w 4"/>
                    <a:gd name="T1" fmla="*/ 0 h 2"/>
                    <a:gd name="T2" fmla="*/ 4 w 4"/>
                    <a:gd name="T3" fmla="*/ 2 h 2"/>
                    <a:gd name="T4" fmla="*/ 3 w 4"/>
                    <a:gd name="T5" fmla="*/ 2 h 2"/>
                    <a:gd name="T6" fmla="*/ 3 w 4"/>
                    <a:gd name="T7" fmla="*/ 2 h 2"/>
                    <a:gd name="T8" fmla="*/ 0 w 4"/>
                    <a:gd name="T9" fmla="*/ 0 h 2"/>
                    <a:gd name="T10" fmla="*/ 1 w 4"/>
                    <a:gd name="T11" fmla="*/ 0 h 2"/>
                    <a:gd name="T12" fmla="*/ 1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2464"/>
                <p:cNvSpPr>
                  <a:spLocks/>
                </p:cNvSpPr>
                <p:nvPr/>
              </p:nvSpPr>
              <p:spPr bwMode="auto">
                <a:xfrm>
                  <a:off x="1316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2465"/>
                <p:cNvSpPr>
                  <a:spLocks/>
                </p:cNvSpPr>
                <p:nvPr/>
              </p:nvSpPr>
              <p:spPr bwMode="auto">
                <a:xfrm>
                  <a:off x="1308" y="1979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2466"/>
                <p:cNvSpPr>
                  <a:spLocks/>
                </p:cNvSpPr>
                <p:nvPr/>
              </p:nvSpPr>
              <p:spPr bwMode="auto">
                <a:xfrm>
                  <a:off x="1307" y="1979"/>
                  <a:ext cx="3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3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2467"/>
                <p:cNvSpPr>
                  <a:spLocks/>
                </p:cNvSpPr>
                <p:nvPr/>
              </p:nvSpPr>
              <p:spPr bwMode="auto">
                <a:xfrm>
                  <a:off x="1316" y="1974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2468"/>
                <p:cNvSpPr>
                  <a:spLocks/>
                </p:cNvSpPr>
                <p:nvPr/>
              </p:nvSpPr>
              <p:spPr bwMode="auto">
                <a:xfrm>
                  <a:off x="1316" y="1971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2469"/>
                <p:cNvSpPr>
                  <a:spLocks/>
                </p:cNvSpPr>
                <p:nvPr/>
              </p:nvSpPr>
              <p:spPr bwMode="auto">
                <a:xfrm>
                  <a:off x="1316" y="1972"/>
                  <a:ext cx="4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2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2470"/>
                <p:cNvSpPr>
                  <a:spLocks/>
                </p:cNvSpPr>
                <p:nvPr/>
              </p:nvSpPr>
              <p:spPr bwMode="auto">
                <a:xfrm>
                  <a:off x="1316" y="1974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2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2471"/>
                <p:cNvSpPr>
                  <a:spLocks/>
                </p:cNvSpPr>
                <p:nvPr/>
              </p:nvSpPr>
              <p:spPr bwMode="auto">
                <a:xfrm>
                  <a:off x="1317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Freeform 2472"/>
                <p:cNvSpPr>
                  <a:spLocks/>
                </p:cNvSpPr>
                <p:nvPr/>
              </p:nvSpPr>
              <p:spPr bwMode="auto">
                <a:xfrm>
                  <a:off x="1304" y="1982"/>
                  <a:ext cx="4" cy="6"/>
                </a:xfrm>
                <a:custGeom>
                  <a:avLst/>
                  <a:gdLst>
                    <a:gd name="T0" fmla="*/ 0 w 3"/>
                    <a:gd name="T1" fmla="*/ 0 h 6"/>
                    <a:gd name="T2" fmla="*/ 2 w 3"/>
                    <a:gd name="T3" fmla="*/ 3 h 6"/>
                    <a:gd name="T4" fmla="*/ 3 w 3"/>
                    <a:gd name="T5" fmla="*/ 6 h 6"/>
                    <a:gd name="T6" fmla="*/ 0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2473"/>
                <p:cNvSpPr>
                  <a:spLocks/>
                </p:cNvSpPr>
                <p:nvPr/>
              </p:nvSpPr>
              <p:spPr bwMode="auto">
                <a:xfrm>
                  <a:off x="1304" y="1985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Freeform 2474"/>
                <p:cNvSpPr>
                  <a:spLocks/>
                </p:cNvSpPr>
                <p:nvPr/>
              </p:nvSpPr>
              <p:spPr bwMode="auto">
                <a:xfrm>
                  <a:off x="1317" y="1972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38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Freeform 2475"/>
                <p:cNvSpPr>
                  <a:spLocks/>
                </p:cNvSpPr>
                <p:nvPr/>
              </p:nvSpPr>
              <p:spPr bwMode="auto">
                <a:xfrm>
                  <a:off x="1317" y="1974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2476"/>
                <p:cNvSpPr>
                  <a:spLocks/>
                </p:cNvSpPr>
                <p:nvPr/>
              </p:nvSpPr>
              <p:spPr bwMode="auto">
                <a:xfrm>
                  <a:off x="1307" y="1970"/>
                  <a:ext cx="10" cy="6"/>
                </a:xfrm>
                <a:custGeom>
                  <a:avLst/>
                  <a:gdLst>
                    <a:gd name="T0" fmla="*/ 8 w 9"/>
                    <a:gd name="T1" fmla="*/ 3 h 5"/>
                    <a:gd name="T2" fmla="*/ 7 w 9"/>
                    <a:gd name="T3" fmla="*/ 3 h 5"/>
                    <a:gd name="T4" fmla="*/ 6 w 9"/>
                    <a:gd name="T5" fmla="*/ 3 h 5"/>
                    <a:gd name="T6" fmla="*/ 6 w 9"/>
                    <a:gd name="T7" fmla="*/ 3 h 5"/>
                    <a:gd name="T8" fmla="*/ 6 w 9"/>
                    <a:gd name="T9" fmla="*/ 3 h 5"/>
                    <a:gd name="T10" fmla="*/ 6 w 9"/>
                    <a:gd name="T11" fmla="*/ 3 h 5"/>
                    <a:gd name="T12" fmla="*/ 6 w 9"/>
                    <a:gd name="T13" fmla="*/ 3 h 5"/>
                    <a:gd name="T14" fmla="*/ 5 w 9"/>
                    <a:gd name="T15" fmla="*/ 3 h 5"/>
                    <a:gd name="T16" fmla="*/ 5 w 9"/>
                    <a:gd name="T17" fmla="*/ 3 h 5"/>
                    <a:gd name="T18" fmla="*/ 5 w 9"/>
                    <a:gd name="T19" fmla="*/ 3 h 5"/>
                    <a:gd name="T20" fmla="*/ 4 w 9"/>
                    <a:gd name="T21" fmla="*/ 3 h 5"/>
                    <a:gd name="T22" fmla="*/ 4 w 9"/>
                    <a:gd name="T23" fmla="*/ 3 h 5"/>
                    <a:gd name="T24" fmla="*/ 4 w 9"/>
                    <a:gd name="T25" fmla="*/ 3 h 5"/>
                    <a:gd name="T26" fmla="*/ 3 w 9"/>
                    <a:gd name="T27" fmla="*/ 4 h 5"/>
                    <a:gd name="T28" fmla="*/ 3 w 9"/>
                    <a:gd name="T29" fmla="*/ 4 h 5"/>
                    <a:gd name="T30" fmla="*/ 3 w 9"/>
                    <a:gd name="T31" fmla="*/ 4 h 5"/>
                    <a:gd name="T32" fmla="*/ 3 w 9"/>
                    <a:gd name="T33" fmla="*/ 5 h 5"/>
                    <a:gd name="T34" fmla="*/ 1 w 9"/>
                    <a:gd name="T35" fmla="*/ 1 h 5"/>
                    <a:gd name="T36" fmla="*/ 2 w 9"/>
                    <a:gd name="T37" fmla="*/ 0 h 5"/>
                    <a:gd name="T38" fmla="*/ 3 w 9"/>
                    <a:gd name="T39" fmla="*/ 0 h 5"/>
                    <a:gd name="T40" fmla="*/ 4 w 9"/>
                    <a:gd name="T41" fmla="*/ 0 h 5"/>
                    <a:gd name="T42" fmla="*/ 4 w 9"/>
                    <a:gd name="T43" fmla="*/ 0 h 5"/>
                    <a:gd name="T44" fmla="*/ 4 w 9"/>
                    <a:gd name="T45" fmla="*/ 0 h 5"/>
                    <a:gd name="T46" fmla="*/ 5 w 9"/>
                    <a:gd name="T47" fmla="*/ 0 h 5"/>
                    <a:gd name="T48" fmla="*/ 6 w 9"/>
                    <a:gd name="T49" fmla="*/ 0 h 5"/>
                    <a:gd name="T50" fmla="*/ 7 w 9"/>
                    <a:gd name="T51" fmla="*/ 0 h 5"/>
                    <a:gd name="T52" fmla="*/ 7 w 9"/>
                    <a:gd name="T53" fmla="*/ 0 h 5"/>
                    <a:gd name="T54" fmla="*/ 7 w 9"/>
                    <a:gd name="T55" fmla="*/ 1 h 5"/>
                    <a:gd name="T56" fmla="*/ 8 w 9"/>
                    <a:gd name="T57" fmla="*/ 1 h 5"/>
                    <a:gd name="T58" fmla="*/ 8 w 9"/>
                    <a:gd name="T59" fmla="*/ 1 h 5"/>
                    <a:gd name="T60" fmla="*/ 9 w 9"/>
                    <a:gd name="T61" fmla="*/ 3 h 5"/>
                    <a:gd name="T62" fmla="*/ 9 w 9"/>
                    <a:gd name="T63" fmla="*/ 3 h 5"/>
                    <a:gd name="T64" fmla="*/ 8 w 9"/>
                    <a:gd name="T6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" h="5">
                      <a:moveTo>
                        <a:pt x="8" y="3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2477"/>
                <p:cNvSpPr>
                  <a:spLocks/>
                </p:cNvSpPr>
                <p:nvPr/>
              </p:nvSpPr>
              <p:spPr bwMode="auto">
                <a:xfrm>
                  <a:off x="1307" y="1983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2478"/>
                <p:cNvSpPr>
                  <a:spLocks/>
                </p:cNvSpPr>
                <p:nvPr/>
              </p:nvSpPr>
              <p:spPr bwMode="auto">
                <a:xfrm>
                  <a:off x="1307" y="198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2479"/>
                <p:cNvSpPr>
                  <a:spLocks/>
                </p:cNvSpPr>
                <p:nvPr/>
              </p:nvSpPr>
              <p:spPr bwMode="auto">
                <a:xfrm>
                  <a:off x="1304" y="1985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1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2480"/>
                <p:cNvSpPr>
                  <a:spLocks/>
                </p:cNvSpPr>
                <p:nvPr/>
              </p:nvSpPr>
              <p:spPr bwMode="auto">
                <a:xfrm>
                  <a:off x="1306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2481"/>
                <p:cNvSpPr>
                  <a:spLocks/>
                </p:cNvSpPr>
                <p:nvPr/>
              </p:nvSpPr>
              <p:spPr bwMode="auto">
                <a:xfrm>
                  <a:off x="1306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Freeform 2482"/>
                <p:cNvSpPr>
                  <a:spLocks/>
                </p:cNvSpPr>
                <p:nvPr/>
              </p:nvSpPr>
              <p:spPr bwMode="auto">
                <a:xfrm>
                  <a:off x="1307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3 h 4"/>
                    <a:gd name="T6" fmla="*/ 3 w 3"/>
                    <a:gd name="T7" fmla="*/ 4 h 4"/>
                    <a:gd name="T8" fmla="*/ 0 w 3"/>
                    <a:gd name="T9" fmla="*/ 1 h 4"/>
                    <a:gd name="T10" fmla="*/ 0 w 3"/>
                    <a:gd name="T11" fmla="*/ 0 h 4"/>
                    <a:gd name="T12" fmla="*/ 0 w 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2483"/>
                <p:cNvSpPr>
                  <a:spLocks/>
                </p:cNvSpPr>
                <p:nvPr/>
              </p:nvSpPr>
              <p:spPr bwMode="auto">
                <a:xfrm>
                  <a:off x="1304" y="1982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3 h 6"/>
                    <a:gd name="T4" fmla="*/ 6 w 6"/>
                    <a:gd name="T5" fmla="*/ 6 h 6"/>
                    <a:gd name="T6" fmla="*/ 3 w 6"/>
                    <a:gd name="T7" fmla="*/ 3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Freeform 2484"/>
                <p:cNvSpPr>
                  <a:spLocks/>
                </p:cNvSpPr>
                <p:nvPr/>
              </p:nvSpPr>
              <p:spPr bwMode="auto">
                <a:xfrm>
                  <a:off x="1304" y="1979"/>
                  <a:ext cx="3" cy="6"/>
                </a:xfrm>
                <a:custGeom>
                  <a:avLst/>
                  <a:gdLst>
                    <a:gd name="T0" fmla="*/ 2 w 2"/>
                    <a:gd name="T1" fmla="*/ 5 h 5"/>
                    <a:gd name="T2" fmla="*/ 0 w 2"/>
                    <a:gd name="T3" fmla="*/ 2 h 5"/>
                    <a:gd name="T4" fmla="*/ 0 w 2"/>
                    <a:gd name="T5" fmla="*/ 1 h 5"/>
                    <a:gd name="T6" fmla="*/ 0 w 2"/>
                    <a:gd name="T7" fmla="*/ 0 h 5"/>
                    <a:gd name="T8" fmla="*/ 2 w 2"/>
                    <a:gd name="T9" fmla="*/ 3 h 5"/>
                    <a:gd name="T10" fmla="*/ 2 w 2"/>
                    <a:gd name="T11" fmla="*/ 4 h 5"/>
                    <a:gd name="T12" fmla="*/ 2 w 2"/>
                    <a:gd name="T13" fmla="*/ 4 h 5"/>
                    <a:gd name="T14" fmla="*/ 2 w 2"/>
                    <a:gd name="T15" fmla="*/ 4 h 5"/>
                    <a:gd name="T16" fmla="*/ 2 w 2"/>
                    <a:gd name="T1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Freeform 2485"/>
                <p:cNvSpPr>
                  <a:spLocks/>
                </p:cNvSpPr>
                <p:nvPr/>
              </p:nvSpPr>
              <p:spPr bwMode="auto">
                <a:xfrm>
                  <a:off x="1306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2486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2487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2488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2489"/>
                <p:cNvSpPr>
                  <a:spLocks/>
                </p:cNvSpPr>
                <p:nvPr/>
              </p:nvSpPr>
              <p:spPr bwMode="auto">
                <a:xfrm>
                  <a:off x="1307" y="1988"/>
                  <a:ext cx="2" cy="3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2490"/>
                <p:cNvSpPr>
                  <a:spLocks/>
                </p:cNvSpPr>
                <p:nvPr/>
              </p:nvSpPr>
              <p:spPr bwMode="auto">
                <a:xfrm>
                  <a:off x="130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2491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2492"/>
                <p:cNvSpPr>
                  <a:spLocks/>
                </p:cNvSpPr>
                <p:nvPr/>
              </p:nvSpPr>
              <p:spPr bwMode="auto">
                <a:xfrm>
                  <a:off x="1307" y="1985"/>
                  <a:ext cx="4" cy="6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3 w 4"/>
                    <a:gd name="T5" fmla="*/ 4 h 5"/>
                    <a:gd name="T6" fmla="*/ 4 w 4"/>
                    <a:gd name="T7" fmla="*/ 5 h 5"/>
                    <a:gd name="T8" fmla="*/ 1 w 4"/>
                    <a:gd name="T9" fmla="*/ 2 h 5"/>
                    <a:gd name="T10" fmla="*/ 1 w 4"/>
                    <a:gd name="T11" fmla="*/ 1 h 5"/>
                    <a:gd name="T12" fmla="*/ 0 w 4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Freeform 2493"/>
                <p:cNvSpPr>
                  <a:spLocks/>
                </p:cNvSpPr>
                <p:nvPr/>
              </p:nvSpPr>
              <p:spPr bwMode="auto">
                <a:xfrm>
                  <a:off x="1308" y="1987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Freeform 2494"/>
                <p:cNvSpPr>
                  <a:spLocks/>
                </p:cNvSpPr>
                <p:nvPr/>
              </p:nvSpPr>
              <p:spPr bwMode="auto">
                <a:xfrm>
                  <a:off x="1308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Freeform 2495"/>
                <p:cNvSpPr>
                  <a:spLocks/>
                </p:cNvSpPr>
                <p:nvPr/>
              </p:nvSpPr>
              <p:spPr bwMode="auto">
                <a:xfrm>
                  <a:off x="1308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2496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2497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4" cy="5"/>
                </a:xfrm>
                <a:custGeom>
                  <a:avLst/>
                  <a:gdLst>
                    <a:gd name="T0" fmla="*/ 1 w 4"/>
                    <a:gd name="T1" fmla="*/ 1 h 5"/>
                    <a:gd name="T2" fmla="*/ 4 w 4"/>
                    <a:gd name="T3" fmla="*/ 5 h 5"/>
                    <a:gd name="T4" fmla="*/ 3 w 4"/>
                    <a:gd name="T5" fmla="*/ 4 h 5"/>
                    <a:gd name="T6" fmla="*/ 0 w 4"/>
                    <a:gd name="T7" fmla="*/ 0 h 5"/>
                    <a:gd name="T8" fmla="*/ 1 w 4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1"/>
                      </a:move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A97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2498"/>
                <p:cNvSpPr>
                  <a:spLocks/>
                </p:cNvSpPr>
                <p:nvPr/>
              </p:nvSpPr>
              <p:spPr bwMode="auto">
                <a:xfrm>
                  <a:off x="1307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2499"/>
                <p:cNvSpPr>
                  <a:spLocks/>
                </p:cNvSpPr>
                <p:nvPr/>
              </p:nvSpPr>
              <p:spPr bwMode="auto">
                <a:xfrm>
                  <a:off x="1304" y="1985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3 h 7"/>
                    <a:gd name="T4" fmla="*/ 7 w 7"/>
                    <a:gd name="T5" fmla="*/ 7 h 7"/>
                    <a:gd name="T6" fmla="*/ 4 w 7"/>
                    <a:gd name="T7" fmla="*/ 3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2500"/>
                <p:cNvSpPr>
                  <a:spLocks/>
                </p:cNvSpPr>
                <p:nvPr/>
              </p:nvSpPr>
              <p:spPr bwMode="auto">
                <a:xfrm>
                  <a:off x="1304" y="1982"/>
                  <a:ext cx="4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6 h 6"/>
                    <a:gd name="T4" fmla="*/ 0 w 3"/>
                    <a:gd name="T5" fmla="*/ 3 h 6"/>
                    <a:gd name="T6" fmla="*/ 0 w 3"/>
                    <a:gd name="T7" fmla="*/ 0 h 6"/>
                    <a:gd name="T8" fmla="*/ 2 w 3"/>
                    <a:gd name="T9" fmla="*/ 3 h 6"/>
                    <a:gd name="T10" fmla="*/ 3 w 3"/>
                    <a:gd name="T11" fmla="*/ 4 h 6"/>
                    <a:gd name="T12" fmla="*/ 3 w 3"/>
                    <a:gd name="T13" fmla="*/ 5 h 6"/>
                    <a:gd name="T14" fmla="*/ 3 w 3"/>
                    <a:gd name="T15" fmla="*/ 5 h 6"/>
                    <a:gd name="T16" fmla="*/ 3 w 3"/>
                    <a:gd name="T17" fmla="*/ 5 h 6"/>
                    <a:gd name="T18" fmla="*/ 3 w 3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2501"/>
                <p:cNvSpPr>
                  <a:spLocks/>
                </p:cNvSpPr>
                <p:nvPr/>
              </p:nvSpPr>
              <p:spPr bwMode="auto">
                <a:xfrm>
                  <a:off x="130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2502"/>
                <p:cNvSpPr>
                  <a:spLocks/>
                </p:cNvSpPr>
                <p:nvPr/>
              </p:nvSpPr>
              <p:spPr bwMode="auto">
                <a:xfrm>
                  <a:off x="1308" y="198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2503"/>
                <p:cNvSpPr>
                  <a:spLocks/>
                </p:cNvSpPr>
                <p:nvPr/>
              </p:nvSpPr>
              <p:spPr bwMode="auto">
                <a:xfrm>
                  <a:off x="1308" y="199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2504"/>
                <p:cNvSpPr>
                  <a:spLocks/>
                </p:cNvSpPr>
                <p:nvPr/>
              </p:nvSpPr>
              <p:spPr bwMode="auto">
                <a:xfrm>
                  <a:off x="1308" y="1990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2505"/>
                <p:cNvSpPr>
                  <a:spLocks/>
                </p:cNvSpPr>
                <p:nvPr/>
              </p:nvSpPr>
              <p:spPr bwMode="auto">
                <a:xfrm>
                  <a:off x="1307" y="1988"/>
                  <a:ext cx="4" cy="5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4 h 4"/>
                    <a:gd name="T4" fmla="*/ 3 w 4"/>
                    <a:gd name="T5" fmla="*/ 3 h 4"/>
                    <a:gd name="T6" fmla="*/ 0 w 4"/>
                    <a:gd name="T7" fmla="*/ 0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</a:path>
                  </a:pathLst>
                </a:custGeom>
                <a:solidFill>
                  <a:srgbClr val="7B9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2506"/>
                <p:cNvSpPr>
                  <a:spLocks/>
                </p:cNvSpPr>
                <p:nvPr/>
              </p:nvSpPr>
              <p:spPr bwMode="auto">
                <a:xfrm>
                  <a:off x="1319" y="1972"/>
                  <a:ext cx="5" cy="4"/>
                </a:xfrm>
                <a:custGeom>
                  <a:avLst/>
                  <a:gdLst>
                    <a:gd name="T0" fmla="*/ 0 w 4"/>
                    <a:gd name="T1" fmla="*/ 0 h 3"/>
                    <a:gd name="T2" fmla="*/ 3 w 4"/>
                    <a:gd name="T3" fmla="*/ 2 h 3"/>
                    <a:gd name="T4" fmla="*/ 4 w 4"/>
                    <a:gd name="T5" fmla="*/ 3 h 3"/>
                    <a:gd name="T6" fmla="*/ 1 w 4"/>
                    <a:gd name="T7" fmla="*/ 0 h 3"/>
                    <a:gd name="T8" fmla="*/ 0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2507"/>
                <p:cNvSpPr>
                  <a:spLocks/>
                </p:cNvSpPr>
                <p:nvPr/>
              </p:nvSpPr>
              <p:spPr bwMode="auto">
                <a:xfrm>
                  <a:off x="1320" y="1972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2508"/>
                <p:cNvSpPr>
                  <a:spLocks/>
                </p:cNvSpPr>
                <p:nvPr/>
              </p:nvSpPr>
              <p:spPr bwMode="auto">
                <a:xfrm>
                  <a:off x="1319" y="197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4 w 7"/>
                    <a:gd name="T3" fmla="*/ 3 h 6"/>
                    <a:gd name="T4" fmla="*/ 7 w 7"/>
                    <a:gd name="T5" fmla="*/ 6 h 6"/>
                    <a:gd name="T6" fmla="*/ 4 w 7"/>
                    <a:gd name="T7" fmla="*/ 3 h 6"/>
                    <a:gd name="T8" fmla="*/ 0 w 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2509"/>
                <p:cNvSpPr>
                  <a:spLocks/>
                </p:cNvSpPr>
                <p:nvPr/>
              </p:nvSpPr>
              <p:spPr bwMode="auto">
                <a:xfrm>
                  <a:off x="1319" y="1972"/>
                  <a:ext cx="6" cy="6"/>
                </a:xfrm>
                <a:custGeom>
                  <a:avLst/>
                  <a:gdLst>
                    <a:gd name="T0" fmla="*/ 0 w 5"/>
                    <a:gd name="T1" fmla="*/ 0 h 5"/>
                    <a:gd name="T2" fmla="*/ 3 w 5"/>
                    <a:gd name="T3" fmla="*/ 2 h 5"/>
                    <a:gd name="T4" fmla="*/ 5 w 5"/>
                    <a:gd name="T5" fmla="*/ 5 h 5"/>
                    <a:gd name="T6" fmla="*/ 3 w 5"/>
                    <a:gd name="T7" fmla="*/ 2 h 5"/>
                    <a:gd name="T8" fmla="*/ 0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5" y="4"/>
                        <a:pt x="5" y="5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2510"/>
                <p:cNvSpPr>
                  <a:spLocks/>
                </p:cNvSpPr>
                <p:nvPr/>
              </p:nvSpPr>
              <p:spPr bwMode="auto">
                <a:xfrm>
                  <a:off x="1319" y="1971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2511"/>
                <p:cNvSpPr>
                  <a:spLocks/>
                </p:cNvSpPr>
                <p:nvPr/>
              </p:nvSpPr>
              <p:spPr bwMode="auto">
                <a:xfrm>
                  <a:off x="1320" y="1972"/>
                  <a:ext cx="4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2512"/>
                <p:cNvSpPr>
                  <a:spLocks/>
                </p:cNvSpPr>
                <p:nvPr/>
              </p:nvSpPr>
              <p:spPr bwMode="auto">
                <a:xfrm>
                  <a:off x="132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2513"/>
                <p:cNvSpPr>
                  <a:spLocks/>
                </p:cNvSpPr>
                <p:nvPr/>
              </p:nvSpPr>
              <p:spPr bwMode="auto">
                <a:xfrm>
                  <a:off x="1320" y="1974"/>
                  <a:ext cx="5" cy="4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3 h 4"/>
                    <a:gd name="T4" fmla="*/ 4 w 4"/>
                    <a:gd name="T5" fmla="*/ 4 h 4"/>
                    <a:gd name="T6" fmla="*/ 1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4"/>
                        <a:pt x="4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2514"/>
                <p:cNvSpPr>
                  <a:spLocks/>
                </p:cNvSpPr>
                <p:nvPr/>
              </p:nvSpPr>
              <p:spPr bwMode="auto">
                <a:xfrm>
                  <a:off x="1322" y="1975"/>
                  <a:ext cx="3" cy="7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3 h 6"/>
                    <a:gd name="T4" fmla="*/ 3 w 3"/>
                    <a:gd name="T5" fmla="*/ 6 h 6"/>
                    <a:gd name="T6" fmla="*/ 1 w 3"/>
                    <a:gd name="T7" fmla="*/ 3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2515"/>
                <p:cNvSpPr>
                  <a:spLocks/>
                </p:cNvSpPr>
                <p:nvPr/>
              </p:nvSpPr>
              <p:spPr bwMode="auto">
                <a:xfrm>
                  <a:off x="1320" y="1974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6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2516"/>
                <p:cNvSpPr>
                  <a:spLocks/>
                </p:cNvSpPr>
                <p:nvPr/>
              </p:nvSpPr>
              <p:spPr bwMode="auto">
                <a:xfrm>
                  <a:off x="1322" y="1975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3 w 6"/>
                    <a:gd name="T3" fmla="*/ 3 h 7"/>
                    <a:gd name="T4" fmla="*/ 6 w 6"/>
                    <a:gd name="T5" fmla="*/ 7 h 7"/>
                    <a:gd name="T6" fmla="*/ 3 w 6"/>
                    <a:gd name="T7" fmla="*/ 3 h 7"/>
                    <a:gd name="T8" fmla="*/ 0 w 6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2517"/>
                <p:cNvSpPr>
                  <a:spLocks/>
                </p:cNvSpPr>
                <p:nvPr/>
              </p:nvSpPr>
              <p:spPr bwMode="auto">
                <a:xfrm>
                  <a:off x="1320" y="1972"/>
                  <a:ext cx="5" cy="6"/>
                </a:xfrm>
                <a:custGeom>
                  <a:avLst/>
                  <a:gdLst>
                    <a:gd name="T0" fmla="*/ 4 w 4"/>
                    <a:gd name="T1" fmla="*/ 5 h 5"/>
                    <a:gd name="T2" fmla="*/ 4 w 4"/>
                    <a:gd name="T3" fmla="*/ 5 h 5"/>
                    <a:gd name="T4" fmla="*/ 1 w 4"/>
                    <a:gd name="T5" fmla="*/ 2 h 5"/>
                    <a:gd name="T6" fmla="*/ 0 w 4"/>
                    <a:gd name="T7" fmla="*/ 1 h 5"/>
                    <a:gd name="T8" fmla="*/ 0 w 4"/>
                    <a:gd name="T9" fmla="*/ 1 h 5"/>
                    <a:gd name="T10" fmla="*/ 0 w 4"/>
                    <a:gd name="T11" fmla="*/ 1 h 5"/>
                    <a:gd name="T12" fmla="*/ 0 w 4"/>
                    <a:gd name="T13" fmla="*/ 1 h 5"/>
                    <a:gd name="T14" fmla="*/ 0 w 4"/>
                    <a:gd name="T15" fmla="*/ 0 h 5"/>
                    <a:gd name="T16" fmla="*/ 3 w 4"/>
                    <a:gd name="T17" fmla="*/ 3 h 5"/>
                    <a:gd name="T18" fmla="*/ 3 w 4"/>
                    <a:gd name="T19" fmla="*/ 4 h 5"/>
                    <a:gd name="T20" fmla="*/ 3 w 4"/>
                    <a:gd name="T21" fmla="*/ 4 h 5"/>
                    <a:gd name="T22" fmla="*/ 3 w 4"/>
                    <a:gd name="T23" fmla="*/ 4 h 5"/>
                    <a:gd name="T24" fmla="*/ 4 w 4"/>
                    <a:gd name="T25" fmla="*/ 4 h 5"/>
                    <a:gd name="T26" fmla="*/ 4 w 4"/>
                    <a:gd name="T27" fmla="*/ 5 h 5"/>
                    <a:gd name="T28" fmla="*/ 4 w 4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518"/>
                <p:cNvSpPr>
                  <a:spLocks/>
                </p:cNvSpPr>
                <p:nvPr/>
              </p:nvSpPr>
              <p:spPr bwMode="auto">
                <a:xfrm>
                  <a:off x="1323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A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519"/>
                <p:cNvSpPr>
                  <a:spLocks/>
                </p:cNvSpPr>
                <p:nvPr/>
              </p:nvSpPr>
              <p:spPr bwMode="auto">
                <a:xfrm>
                  <a:off x="1323" y="1978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520"/>
                <p:cNvSpPr>
                  <a:spLocks/>
                </p:cNvSpPr>
                <p:nvPr/>
              </p:nvSpPr>
              <p:spPr bwMode="auto">
                <a:xfrm>
                  <a:off x="1323" y="1978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521"/>
                <p:cNvSpPr>
                  <a:spLocks/>
                </p:cNvSpPr>
                <p:nvPr/>
              </p:nvSpPr>
              <p:spPr bwMode="auto">
                <a:xfrm>
                  <a:off x="1323" y="197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522"/>
                <p:cNvSpPr>
                  <a:spLocks/>
                </p:cNvSpPr>
                <p:nvPr/>
              </p:nvSpPr>
              <p:spPr bwMode="auto">
                <a:xfrm>
                  <a:off x="1322" y="1975"/>
                  <a:ext cx="3" cy="7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6 h 6"/>
                    <a:gd name="T4" fmla="*/ 1 w 3"/>
                    <a:gd name="T5" fmla="*/ 3 h 6"/>
                    <a:gd name="T6" fmla="*/ 1 w 3"/>
                    <a:gd name="T7" fmla="*/ 3 h 6"/>
                    <a:gd name="T8" fmla="*/ 1 w 3"/>
                    <a:gd name="T9" fmla="*/ 3 h 6"/>
                    <a:gd name="T10" fmla="*/ 1 w 3"/>
                    <a:gd name="T11" fmla="*/ 2 h 6"/>
                    <a:gd name="T12" fmla="*/ 0 w 3"/>
                    <a:gd name="T13" fmla="*/ 0 h 6"/>
                    <a:gd name="T14" fmla="*/ 3 w 3"/>
                    <a:gd name="T15" fmla="*/ 3 h 6"/>
                    <a:gd name="T16" fmla="*/ 3 w 3"/>
                    <a:gd name="T17" fmla="*/ 4 h 6"/>
                    <a:gd name="T18" fmla="*/ 3 w 3"/>
                    <a:gd name="T19" fmla="*/ 4 h 6"/>
                    <a:gd name="T20" fmla="*/ 3 w 3"/>
                    <a:gd name="T21" fmla="*/ 4 h 6"/>
                    <a:gd name="T22" fmla="*/ 3 w 3"/>
                    <a:gd name="T23" fmla="*/ 4 h 6"/>
                    <a:gd name="T24" fmla="*/ 3 w 3"/>
                    <a:gd name="T25" fmla="*/ 4 h 6"/>
                    <a:gd name="T26" fmla="*/ 3 w 3"/>
                    <a:gd name="T2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23"/>
                <p:cNvSpPr>
                  <a:spLocks/>
                </p:cNvSpPr>
                <p:nvPr/>
              </p:nvSpPr>
              <p:spPr bwMode="auto">
                <a:xfrm>
                  <a:off x="1323" y="197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2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524"/>
                <p:cNvSpPr>
                  <a:spLocks/>
                </p:cNvSpPr>
                <p:nvPr/>
              </p:nvSpPr>
              <p:spPr bwMode="auto">
                <a:xfrm>
                  <a:off x="1322" y="1980"/>
                  <a:ext cx="3" cy="5"/>
                </a:xfrm>
                <a:custGeom>
                  <a:avLst/>
                  <a:gdLst>
                    <a:gd name="T0" fmla="*/ 1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525"/>
                <p:cNvSpPr>
                  <a:spLocks/>
                </p:cNvSpPr>
                <p:nvPr/>
              </p:nvSpPr>
              <p:spPr bwMode="auto">
                <a:xfrm>
                  <a:off x="1322" y="198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49D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526"/>
                <p:cNvSpPr>
                  <a:spLocks/>
                </p:cNvSpPr>
                <p:nvPr/>
              </p:nvSpPr>
              <p:spPr bwMode="auto">
                <a:xfrm>
                  <a:off x="1320" y="1984"/>
                  <a:ext cx="5" cy="6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849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527"/>
                <p:cNvSpPr>
                  <a:spLocks/>
                </p:cNvSpPr>
                <p:nvPr/>
              </p:nvSpPr>
              <p:spPr bwMode="auto">
                <a:xfrm>
                  <a:off x="1322" y="1984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3 w 5"/>
                    <a:gd name="T3" fmla="*/ 3 h 7"/>
                    <a:gd name="T4" fmla="*/ 5 w 5"/>
                    <a:gd name="T5" fmla="*/ 7 h 7"/>
                    <a:gd name="T6" fmla="*/ 3 w 5"/>
                    <a:gd name="T7" fmla="*/ 3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2528"/>
                <p:cNvSpPr>
                  <a:spLocks/>
                </p:cNvSpPr>
                <p:nvPr/>
              </p:nvSpPr>
              <p:spPr bwMode="auto">
                <a:xfrm>
                  <a:off x="1322" y="1983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4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1 h 4"/>
                    <a:gd name="T10" fmla="*/ 0 w 3"/>
                    <a:gd name="T11" fmla="*/ 1 h 4"/>
                    <a:gd name="T12" fmla="*/ 0 w 3"/>
                    <a:gd name="T13" fmla="*/ 0 h 4"/>
                    <a:gd name="T14" fmla="*/ 0 w 3"/>
                    <a:gd name="T15" fmla="*/ 0 h 4"/>
                    <a:gd name="T16" fmla="*/ 0 w 3"/>
                    <a:gd name="T17" fmla="*/ 0 h 4"/>
                    <a:gd name="T18" fmla="*/ 0 w 3"/>
                    <a:gd name="T19" fmla="*/ 0 h 4"/>
                    <a:gd name="T20" fmla="*/ 3 w 3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27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2529"/>
                <p:cNvSpPr>
                  <a:spLocks/>
                </p:cNvSpPr>
                <p:nvPr/>
              </p:nvSpPr>
              <p:spPr bwMode="auto">
                <a:xfrm>
                  <a:off x="1300" y="1968"/>
                  <a:ext cx="23" cy="24"/>
                </a:xfrm>
                <a:custGeom>
                  <a:avLst/>
                  <a:gdLst>
                    <a:gd name="T0" fmla="*/ 20 w 20"/>
                    <a:gd name="T1" fmla="*/ 9 h 21"/>
                    <a:gd name="T2" fmla="*/ 20 w 20"/>
                    <a:gd name="T3" fmla="*/ 9 h 21"/>
                    <a:gd name="T4" fmla="*/ 18 w 20"/>
                    <a:gd name="T5" fmla="*/ 5 h 21"/>
                    <a:gd name="T6" fmla="*/ 18 w 20"/>
                    <a:gd name="T7" fmla="*/ 5 h 21"/>
                    <a:gd name="T8" fmla="*/ 18 w 20"/>
                    <a:gd name="T9" fmla="*/ 5 h 21"/>
                    <a:gd name="T10" fmla="*/ 18 w 20"/>
                    <a:gd name="T11" fmla="*/ 4 h 21"/>
                    <a:gd name="T12" fmla="*/ 17 w 20"/>
                    <a:gd name="T13" fmla="*/ 4 h 21"/>
                    <a:gd name="T14" fmla="*/ 10 w 20"/>
                    <a:gd name="T15" fmla="*/ 0 h 21"/>
                    <a:gd name="T16" fmla="*/ 3 w 20"/>
                    <a:gd name="T17" fmla="*/ 3 h 21"/>
                    <a:gd name="T18" fmla="*/ 0 w 20"/>
                    <a:gd name="T19" fmla="*/ 10 h 21"/>
                    <a:gd name="T20" fmla="*/ 0 w 20"/>
                    <a:gd name="T21" fmla="*/ 14 h 21"/>
                    <a:gd name="T22" fmla="*/ 2 w 20"/>
                    <a:gd name="T23" fmla="*/ 17 h 21"/>
                    <a:gd name="T24" fmla="*/ 4 w 20"/>
                    <a:gd name="T25" fmla="*/ 19 h 21"/>
                    <a:gd name="T26" fmla="*/ 5 w 20"/>
                    <a:gd name="T27" fmla="*/ 19 h 21"/>
                    <a:gd name="T28" fmla="*/ 5 w 20"/>
                    <a:gd name="T29" fmla="*/ 19 h 21"/>
                    <a:gd name="T30" fmla="*/ 5 w 20"/>
                    <a:gd name="T31" fmla="*/ 20 h 21"/>
                    <a:gd name="T32" fmla="*/ 9 w 20"/>
                    <a:gd name="T33" fmla="*/ 21 h 21"/>
                    <a:gd name="T34" fmla="*/ 8 w 20"/>
                    <a:gd name="T35" fmla="*/ 20 h 21"/>
                    <a:gd name="T36" fmla="*/ 6 w 20"/>
                    <a:gd name="T37" fmla="*/ 18 h 21"/>
                    <a:gd name="T38" fmla="*/ 6 w 20"/>
                    <a:gd name="T39" fmla="*/ 18 h 21"/>
                    <a:gd name="T40" fmla="*/ 6 w 20"/>
                    <a:gd name="T41" fmla="*/ 18 h 21"/>
                    <a:gd name="T42" fmla="*/ 5 w 20"/>
                    <a:gd name="T43" fmla="*/ 17 h 21"/>
                    <a:gd name="T44" fmla="*/ 5 w 20"/>
                    <a:gd name="T45" fmla="*/ 17 h 21"/>
                    <a:gd name="T46" fmla="*/ 5 w 20"/>
                    <a:gd name="T47" fmla="*/ 16 h 21"/>
                    <a:gd name="T48" fmla="*/ 5 w 20"/>
                    <a:gd name="T49" fmla="*/ 16 h 21"/>
                    <a:gd name="T50" fmla="*/ 5 w 20"/>
                    <a:gd name="T51" fmla="*/ 16 h 21"/>
                    <a:gd name="T52" fmla="*/ 4 w 20"/>
                    <a:gd name="T53" fmla="*/ 11 h 21"/>
                    <a:gd name="T54" fmla="*/ 5 w 20"/>
                    <a:gd name="T55" fmla="*/ 4 h 21"/>
                    <a:gd name="T56" fmla="*/ 10 w 20"/>
                    <a:gd name="T57" fmla="*/ 2 h 21"/>
                    <a:gd name="T58" fmla="*/ 11 w 20"/>
                    <a:gd name="T59" fmla="*/ 2 h 21"/>
                    <a:gd name="T60" fmla="*/ 11 w 20"/>
                    <a:gd name="T61" fmla="*/ 2 h 21"/>
                    <a:gd name="T62" fmla="*/ 11 w 20"/>
                    <a:gd name="T63" fmla="*/ 2 h 21"/>
                    <a:gd name="T64" fmla="*/ 13 w 20"/>
                    <a:gd name="T65" fmla="*/ 3 h 21"/>
                    <a:gd name="T66" fmla="*/ 14 w 20"/>
                    <a:gd name="T67" fmla="*/ 3 h 21"/>
                    <a:gd name="T68" fmla="*/ 15 w 20"/>
                    <a:gd name="T69" fmla="*/ 4 h 21"/>
                    <a:gd name="T70" fmla="*/ 15 w 20"/>
                    <a:gd name="T71" fmla="*/ 5 h 21"/>
                    <a:gd name="T72" fmla="*/ 16 w 20"/>
                    <a:gd name="T73" fmla="*/ 10 h 21"/>
                    <a:gd name="T74" fmla="*/ 16 w 20"/>
                    <a:gd name="T75" fmla="*/ 12 h 21"/>
                    <a:gd name="T76" fmla="*/ 14 w 20"/>
                    <a:gd name="T77" fmla="*/ 17 h 21"/>
                    <a:gd name="T78" fmla="*/ 10 w 20"/>
                    <a:gd name="T79" fmla="*/ 19 h 21"/>
                    <a:gd name="T80" fmla="*/ 7 w 20"/>
                    <a:gd name="T81" fmla="*/ 19 h 21"/>
                    <a:gd name="T82" fmla="*/ 6 w 20"/>
                    <a:gd name="T83" fmla="*/ 18 h 21"/>
                    <a:gd name="T84" fmla="*/ 9 w 20"/>
                    <a:gd name="T85" fmla="*/ 21 h 21"/>
                    <a:gd name="T86" fmla="*/ 9 w 20"/>
                    <a:gd name="T87" fmla="*/ 21 h 21"/>
                    <a:gd name="T88" fmla="*/ 18 w 20"/>
                    <a:gd name="T89" fmla="*/ 16 h 21"/>
                    <a:gd name="T90" fmla="*/ 20 w 20"/>
                    <a:gd name="T91" fmla="*/ 10 h 21"/>
                    <a:gd name="T92" fmla="*/ 20 w 20"/>
                    <a:gd name="T9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0" h="21">
                      <a:moveTo>
                        <a:pt x="20" y="9"/>
                      </a:move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7"/>
                        <a:pt x="19" y="6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6" y="2"/>
                        <a:pt x="13" y="0"/>
                        <a:pt x="10" y="0"/>
                      </a:cubicBezTo>
                      <a:cubicBezTo>
                        <a:pt x="7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" y="15"/>
                        <a:pt x="1" y="16"/>
                        <a:pt x="2" y="17"/>
                      </a:cubicBezTo>
                      <a:cubicBezTo>
                        <a:pt x="3" y="18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6" y="20"/>
                        <a:pt x="8" y="20"/>
                        <a:pt x="9" y="21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5"/>
                        <a:pt x="4" y="13"/>
                        <a:pt x="4" y="11"/>
                      </a:cubicBezTo>
                      <a:cubicBezTo>
                        <a:pt x="4" y="8"/>
                        <a:pt x="4" y="6"/>
                        <a:pt x="5" y="4"/>
                      </a:cubicBezTo>
                      <a:cubicBezTo>
                        <a:pt x="6" y="3"/>
                        <a:pt x="8" y="2"/>
                        <a:pt x="10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3" y="2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6" y="6"/>
                        <a:pt x="16" y="8"/>
                        <a:pt x="16" y="10"/>
                      </a:cubicBezTo>
                      <a:cubicBezTo>
                        <a:pt x="16" y="11"/>
                        <a:pt x="16" y="12"/>
                        <a:pt x="16" y="12"/>
                      </a:cubicBezTo>
                      <a:cubicBezTo>
                        <a:pt x="16" y="14"/>
                        <a:pt x="15" y="16"/>
                        <a:pt x="14" y="17"/>
                      </a:cubicBezTo>
                      <a:cubicBezTo>
                        <a:pt x="13" y="18"/>
                        <a:pt x="12" y="19"/>
                        <a:pt x="10" y="19"/>
                      </a:cubicBezTo>
                      <a:cubicBezTo>
                        <a:pt x="9" y="19"/>
                        <a:pt x="8" y="19"/>
                        <a:pt x="7" y="19"/>
                      </a:cubicBezTo>
                      <a:cubicBezTo>
                        <a:pt x="7" y="19"/>
                        <a:pt x="7" y="18"/>
                        <a:pt x="6" y="18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6" y="19"/>
                        <a:pt x="18" y="16"/>
                      </a:cubicBezTo>
                      <a:cubicBezTo>
                        <a:pt x="19" y="14"/>
                        <a:pt x="20" y="12"/>
                        <a:pt x="20" y="10"/>
                      </a:cubicBezTo>
                      <a:cubicBezTo>
                        <a:pt x="20" y="10"/>
                        <a:pt x="20" y="10"/>
                        <a:pt x="20" y="9"/>
                      </a:cubicBezTo>
                      <a:close/>
                    </a:path>
                  </a:pathLst>
                </a:custGeom>
                <a:solidFill>
                  <a:srgbClr val="8991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2530"/>
                <p:cNvSpPr>
                  <a:spLocks/>
                </p:cNvSpPr>
                <p:nvPr/>
              </p:nvSpPr>
              <p:spPr bwMode="auto">
                <a:xfrm>
                  <a:off x="1304" y="1979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3 w 6"/>
                    <a:gd name="T3" fmla="*/ 4 h 6"/>
                    <a:gd name="T4" fmla="*/ 6 w 6"/>
                    <a:gd name="T5" fmla="*/ 6 h 6"/>
                    <a:gd name="T6" fmla="*/ 3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6" y="6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2531"/>
                <p:cNvSpPr>
                  <a:spLocks/>
                </p:cNvSpPr>
                <p:nvPr/>
              </p:nvSpPr>
              <p:spPr bwMode="auto">
                <a:xfrm>
                  <a:off x="1304" y="1977"/>
                  <a:ext cx="4" cy="6"/>
                </a:xfrm>
                <a:custGeom>
                  <a:avLst/>
                  <a:gdLst>
                    <a:gd name="T0" fmla="*/ 3 w 3"/>
                    <a:gd name="T1" fmla="*/ 2 h 5"/>
                    <a:gd name="T2" fmla="*/ 2 w 3"/>
                    <a:gd name="T3" fmla="*/ 5 h 5"/>
                    <a:gd name="T4" fmla="*/ 0 w 3"/>
                    <a:gd name="T5" fmla="*/ 2 h 5"/>
                    <a:gd name="T6" fmla="*/ 0 w 3"/>
                    <a:gd name="T7" fmla="*/ 1 h 5"/>
                    <a:gd name="T8" fmla="*/ 0 w 3"/>
                    <a:gd name="T9" fmla="*/ 1 h 5"/>
                    <a:gd name="T10" fmla="*/ 0 w 3"/>
                    <a:gd name="T11" fmla="*/ 0 h 5"/>
                    <a:gd name="T12" fmla="*/ 3 w 3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cubicBezTo>
                        <a:pt x="3" y="3"/>
                        <a:pt x="2" y="4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2532"/>
                <p:cNvSpPr>
                  <a:spLocks/>
                </p:cNvSpPr>
                <p:nvPr/>
              </p:nvSpPr>
              <p:spPr bwMode="auto">
                <a:xfrm>
                  <a:off x="1302" y="1988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386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2533"/>
                <p:cNvSpPr>
                  <a:spLocks/>
                </p:cNvSpPr>
                <p:nvPr/>
              </p:nvSpPr>
              <p:spPr bwMode="auto">
                <a:xfrm>
                  <a:off x="1302" y="1988"/>
                  <a:ext cx="6" cy="5"/>
                </a:xfrm>
                <a:custGeom>
                  <a:avLst/>
                  <a:gdLst>
                    <a:gd name="T0" fmla="*/ 3 w 5"/>
                    <a:gd name="T1" fmla="*/ 1 h 4"/>
                    <a:gd name="T2" fmla="*/ 5 w 5"/>
                    <a:gd name="T3" fmla="*/ 4 h 4"/>
                    <a:gd name="T4" fmla="*/ 5 w 5"/>
                    <a:gd name="T5" fmla="*/ 4 h 4"/>
                    <a:gd name="T6" fmla="*/ 3 w 5"/>
                    <a:gd name="T7" fmla="*/ 3 h 4"/>
                    <a:gd name="T8" fmla="*/ 0 w 5"/>
                    <a:gd name="T9" fmla="*/ 0 h 4"/>
                    <a:gd name="T10" fmla="*/ 2 w 5"/>
                    <a:gd name="T11" fmla="*/ 1 h 4"/>
                    <a:gd name="T12" fmla="*/ 3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1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2534"/>
                <p:cNvSpPr>
                  <a:spLocks/>
                </p:cNvSpPr>
                <p:nvPr/>
              </p:nvSpPr>
              <p:spPr bwMode="auto">
                <a:xfrm>
                  <a:off x="1306" y="1990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2535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2536"/>
                <p:cNvSpPr>
                  <a:spLocks/>
                </p:cNvSpPr>
                <p:nvPr/>
              </p:nvSpPr>
              <p:spPr bwMode="auto">
                <a:xfrm>
                  <a:off x="1302" y="1988"/>
                  <a:ext cx="6" cy="6"/>
                </a:xfrm>
                <a:custGeom>
                  <a:avLst/>
                  <a:gdLst>
                    <a:gd name="T0" fmla="*/ 3 w 5"/>
                    <a:gd name="T1" fmla="*/ 2 h 5"/>
                    <a:gd name="T2" fmla="*/ 5 w 5"/>
                    <a:gd name="T3" fmla="*/ 5 h 5"/>
                    <a:gd name="T4" fmla="*/ 3 w 5"/>
                    <a:gd name="T5" fmla="*/ 3 h 5"/>
                    <a:gd name="T6" fmla="*/ 0 w 5"/>
                    <a:gd name="T7" fmla="*/ 0 h 5"/>
                    <a:gd name="T8" fmla="*/ 3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3" y="2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4"/>
                        <a:pt x="4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2537"/>
                <p:cNvSpPr>
                  <a:spLocks/>
                </p:cNvSpPr>
                <p:nvPr/>
              </p:nvSpPr>
              <p:spPr bwMode="auto">
                <a:xfrm>
                  <a:off x="1306" y="1990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Freeform 2538"/>
                <p:cNvSpPr>
                  <a:spLocks/>
                </p:cNvSpPr>
                <p:nvPr/>
              </p:nvSpPr>
              <p:spPr bwMode="auto">
                <a:xfrm>
                  <a:off x="1304" y="1985"/>
                  <a:ext cx="4" cy="5"/>
                </a:xfrm>
                <a:custGeom>
                  <a:avLst/>
                  <a:gdLst>
                    <a:gd name="T0" fmla="*/ 2 w 3"/>
                    <a:gd name="T1" fmla="*/ 3 h 4"/>
                    <a:gd name="T2" fmla="*/ 1 w 3"/>
                    <a:gd name="T3" fmla="*/ 2 h 4"/>
                    <a:gd name="T4" fmla="*/ 1 w 3"/>
                    <a:gd name="T5" fmla="*/ 2 h 4"/>
                    <a:gd name="T6" fmla="*/ 1 w 3"/>
                    <a:gd name="T7" fmla="*/ 1 h 4"/>
                    <a:gd name="T8" fmla="*/ 1 w 3"/>
                    <a:gd name="T9" fmla="*/ 1 h 4"/>
                    <a:gd name="T10" fmla="*/ 1 w 3"/>
                    <a:gd name="T11" fmla="*/ 1 h 4"/>
                    <a:gd name="T12" fmla="*/ 1 w 3"/>
                    <a:gd name="T13" fmla="*/ 1 h 4"/>
                    <a:gd name="T14" fmla="*/ 0 w 3"/>
                    <a:gd name="T15" fmla="*/ 0 h 4"/>
                    <a:gd name="T16" fmla="*/ 3 w 3"/>
                    <a:gd name="T17" fmla="*/ 3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4 h 4"/>
                    <a:gd name="T24" fmla="*/ 2 w 3"/>
                    <a:gd name="T2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981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2539"/>
                <p:cNvSpPr>
                  <a:spLocks/>
                </p:cNvSpPr>
                <p:nvPr/>
              </p:nvSpPr>
              <p:spPr bwMode="auto">
                <a:xfrm>
                  <a:off x="1320" y="1972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2540"/>
                <p:cNvSpPr>
                  <a:spLocks/>
                </p:cNvSpPr>
                <p:nvPr/>
              </p:nvSpPr>
              <p:spPr bwMode="auto">
                <a:xfrm>
                  <a:off x="1319" y="1972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1 w 4"/>
                    <a:gd name="T3" fmla="*/ 0 h 3"/>
                    <a:gd name="T4" fmla="*/ 0 w 4"/>
                    <a:gd name="T5" fmla="*/ 0 h 3"/>
                    <a:gd name="T6" fmla="*/ 3 w 4"/>
                    <a:gd name="T7" fmla="*/ 2 h 3"/>
                    <a:gd name="T8" fmla="*/ 4 w 4"/>
                    <a:gd name="T9" fmla="*/ 3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2541"/>
                <p:cNvSpPr>
                  <a:spLocks/>
                </p:cNvSpPr>
                <p:nvPr/>
              </p:nvSpPr>
              <p:spPr bwMode="auto">
                <a:xfrm>
                  <a:off x="1319" y="1972"/>
                  <a:ext cx="4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1" y="0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7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2542"/>
                <p:cNvSpPr>
                  <a:spLocks/>
                </p:cNvSpPr>
                <p:nvPr/>
              </p:nvSpPr>
              <p:spPr bwMode="auto">
                <a:xfrm>
                  <a:off x="1323" y="197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2543"/>
                <p:cNvSpPr>
                  <a:spLocks/>
                </p:cNvSpPr>
                <p:nvPr/>
              </p:nvSpPr>
              <p:spPr bwMode="auto">
                <a:xfrm>
                  <a:off x="1323" y="1975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3 w 4"/>
                    <a:gd name="T3" fmla="*/ 3 h 4"/>
                    <a:gd name="T4" fmla="*/ 4 w 4"/>
                    <a:gd name="T5" fmla="*/ 4 h 4"/>
                    <a:gd name="T6" fmla="*/ 1 w 4"/>
                    <a:gd name="T7" fmla="*/ 1 h 4"/>
                    <a:gd name="T8" fmla="*/ 0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2544"/>
                <p:cNvSpPr>
                  <a:spLocks/>
                </p:cNvSpPr>
                <p:nvPr/>
              </p:nvSpPr>
              <p:spPr bwMode="auto">
                <a:xfrm>
                  <a:off x="1324" y="197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2545"/>
                <p:cNvSpPr>
                  <a:spLocks/>
                </p:cNvSpPr>
                <p:nvPr/>
              </p:nvSpPr>
              <p:spPr bwMode="auto">
                <a:xfrm>
                  <a:off x="1324" y="1976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2546"/>
                <p:cNvSpPr>
                  <a:spLocks/>
                </p:cNvSpPr>
                <p:nvPr/>
              </p:nvSpPr>
              <p:spPr bwMode="auto">
                <a:xfrm>
                  <a:off x="1324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2547"/>
                <p:cNvSpPr>
                  <a:spLocks/>
                </p:cNvSpPr>
                <p:nvPr/>
              </p:nvSpPr>
              <p:spPr bwMode="auto">
                <a:xfrm>
                  <a:off x="1324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2548"/>
                <p:cNvSpPr>
                  <a:spLocks/>
                </p:cNvSpPr>
                <p:nvPr/>
              </p:nvSpPr>
              <p:spPr bwMode="auto">
                <a:xfrm>
                  <a:off x="1324" y="197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1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2549"/>
                <p:cNvSpPr>
                  <a:spLocks/>
                </p:cNvSpPr>
                <p:nvPr/>
              </p:nvSpPr>
              <p:spPr bwMode="auto">
                <a:xfrm>
                  <a:off x="1325" y="197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Freeform 2550"/>
                <p:cNvSpPr>
                  <a:spLocks/>
                </p:cNvSpPr>
                <p:nvPr/>
              </p:nvSpPr>
              <p:spPr bwMode="auto">
                <a:xfrm>
                  <a:off x="132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2551"/>
                <p:cNvSpPr>
                  <a:spLocks/>
                </p:cNvSpPr>
                <p:nvPr/>
              </p:nvSpPr>
              <p:spPr bwMode="auto">
                <a:xfrm>
                  <a:off x="132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Freeform 2552"/>
                <p:cNvSpPr>
                  <a:spLocks/>
                </p:cNvSpPr>
                <p:nvPr/>
              </p:nvSpPr>
              <p:spPr bwMode="auto">
                <a:xfrm>
                  <a:off x="132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B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2553"/>
                <p:cNvSpPr>
                  <a:spLocks/>
                </p:cNvSpPr>
                <p:nvPr/>
              </p:nvSpPr>
              <p:spPr bwMode="auto">
                <a:xfrm>
                  <a:off x="1325" y="1978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2554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2555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2556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2557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2558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2559"/>
                <p:cNvSpPr>
                  <a:spLocks/>
                </p:cNvSpPr>
                <p:nvPr/>
              </p:nvSpPr>
              <p:spPr bwMode="auto">
                <a:xfrm>
                  <a:off x="1325" y="1979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2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A8E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2560"/>
                <p:cNvSpPr>
                  <a:spLocks/>
                </p:cNvSpPr>
                <p:nvPr/>
              </p:nvSpPr>
              <p:spPr bwMode="auto">
                <a:xfrm>
                  <a:off x="132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A8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2561"/>
                <p:cNvSpPr>
                  <a:spLocks/>
                </p:cNvSpPr>
                <p:nvPr/>
              </p:nvSpPr>
              <p:spPr bwMode="auto">
                <a:xfrm>
                  <a:off x="132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Freeform 2562"/>
                <p:cNvSpPr>
                  <a:spLocks/>
                </p:cNvSpPr>
                <p:nvPr/>
              </p:nvSpPr>
              <p:spPr bwMode="auto">
                <a:xfrm>
                  <a:off x="132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2563"/>
                <p:cNvSpPr>
                  <a:spLocks/>
                </p:cNvSpPr>
                <p:nvPr/>
              </p:nvSpPr>
              <p:spPr bwMode="auto">
                <a:xfrm>
                  <a:off x="1325" y="1982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2564"/>
                <p:cNvSpPr>
                  <a:spLocks/>
                </p:cNvSpPr>
                <p:nvPr/>
              </p:nvSpPr>
              <p:spPr bwMode="auto">
                <a:xfrm>
                  <a:off x="1325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2565"/>
                <p:cNvSpPr>
                  <a:spLocks/>
                </p:cNvSpPr>
                <p:nvPr/>
              </p:nvSpPr>
              <p:spPr bwMode="auto">
                <a:xfrm>
                  <a:off x="1319" y="1986"/>
                  <a:ext cx="5" cy="5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39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2566"/>
                <p:cNvSpPr>
                  <a:spLocks/>
                </p:cNvSpPr>
                <p:nvPr/>
              </p:nvSpPr>
              <p:spPr bwMode="auto">
                <a:xfrm>
                  <a:off x="1306" y="1987"/>
                  <a:ext cx="17" cy="7"/>
                </a:xfrm>
                <a:custGeom>
                  <a:avLst/>
                  <a:gdLst>
                    <a:gd name="T0" fmla="*/ 12 w 15"/>
                    <a:gd name="T1" fmla="*/ 0 h 6"/>
                    <a:gd name="T2" fmla="*/ 15 w 15"/>
                    <a:gd name="T3" fmla="*/ 3 h 6"/>
                    <a:gd name="T4" fmla="*/ 7 w 15"/>
                    <a:gd name="T5" fmla="*/ 6 h 6"/>
                    <a:gd name="T6" fmla="*/ 3 w 15"/>
                    <a:gd name="T7" fmla="*/ 5 h 6"/>
                    <a:gd name="T8" fmla="*/ 0 w 15"/>
                    <a:gd name="T9" fmla="*/ 3 h 6"/>
                    <a:gd name="T10" fmla="*/ 4 w 15"/>
                    <a:gd name="T11" fmla="*/ 4 h 6"/>
                    <a:gd name="T12" fmla="*/ 12 w 1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6">
                      <a:moveTo>
                        <a:pt x="12" y="0"/>
                      </a:move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3" y="5"/>
                        <a:pt x="11" y="6"/>
                        <a:pt x="7" y="6"/>
                      </a:cubicBezTo>
                      <a:cubicBezTo>
                        <a:pt x="6" y="6"/>
                        <a:pt x="4" y="6"/>
                        <a:pt x="3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8" y="4"/>
                        <a:pt x="11" y="2"/>
                        <a:pt x="12" y="0"/>
                      </a:cubicBezTo>
                    </a:path>
                  </a:pathLst>
                </a:custGeom>
                <a:solidFill>
                  <a:srgbClr val="839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2567"/>
                <p:cNvSpPr>
                  <a:spLocks/>
                </p:cNvSpPr>
                <p:nvPr/>
              </p:nvSpPr>
              <p:spPr bwMode="auto">
                <a:xfrm>
                  <a:off x="1325" y="198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2568"/>
                <p:cNvSpPr>
                  <a:spLocks/>
                </p:cNvSpPr>
                <p:nvPr/>
              </p:nvSpPr>
              <p:spPr bwMode="auto">
                <a:xfrm>
                  <a:off x="1306" y="1992"/>
                  <a:ext cx="12" cy="6"/>
                </a:xfrm>
                <a:custGeom>
                  <a:avLst/>
                  <a:gdLst>
                    <a:gd name="T0" fmla="*/ 8 w 11"/>
                    <a:gd name="T1" fmla="*/ 2 h 5"/>
                    <a:gd name="T2" fmla="*/ 11 w 11"/>
                    <a:gd name="T3" fmla="*/ 5 h 5"/>
                    <a:gd name="T4" fmla="*/ 11 w 11"/>
                    <a:gd name="T5" fmla="*/ 5 h 5"/>
                    <a:gd name="T6" fmla="*/ 10 w 11"/>
                    <a:gd name="T7" fmla="*/ 5 h 5"/>
                    <a:gd name="T8" fmla="*/ 6 w 11"/>
                    <a:gd name="T9" fmla="*/ 4 h 5"/>
                    <a:gd name="T10" fmla="*/ 3 w 11"/>
                    <a:gd name="T11" fmla="*/ 2 h 5"/>
                    <a:gd name="T12" fmla="*/ 0 w 11"/>
                    <a:gd name="T13" fmla="*/ 0 h 5"/>
                    <a:gd name="T14" fmla="*/ 3 w 11"/>
                    <a:gd name="T15" fmla="*/ 1 h 5"/>
                    <a:gd name="T16" fmla="*/ 7 w 11"/>
                    <a:gd name="T17" fmla="*/ 2 h 5"/>
                    <a:gd name="T18" fmla="*/ 8 w 11"/>
                    <a:gd name="T19" fmla="*/ 2 h 5"/>
                    <a:gd name="T20" fmla="*/ 8 w 11"/>
                    <a:gd name="T2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5">
                      <a:moveTo>
                        <a:pt x="8" y="2"/>
                      </a:move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5"/>
                        <a:pt x="7" y="5"/>
                        <a:pt x="6" y="4"/>
                      </a:cubicBezTo>
                      <a:cubicBezTo>
                        <a:pt x="5" y="4"/>
                        <a:pt x="4" y="3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4" y="2"/>
                        <a:pt x="6" y="2"/>
                        <a:pt x="7" y="2"/>
                      </a:cubicBezTo>
                      <a:cubicBezTo>
                        <a:pt x="7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2569"/>
                <p:cNvSpPr>
                  <a:spLocks/>
                </p:cNvSpPr>
                <p:nvPr/>
              </p:nvSpPr>
              <p:spPr bwMode="auto">
                <a:xfrm>
                  <a:off x="1323" y="1980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2 w 5"/>
                    <a:gd name="T3" fmla="*/ 4 h 7"/>
                    <a:gd name="T4" fmla="*/ 5 w 5"/>
                    <a:gd name="T5" fmla="*/ 7 h 7"/>
                    <a:gd name="T6" fmla="*/ 2 w 5"/>
                    <a:gd name="T7" fmla="*/ 4 h 7"/>
                    <a:gd name="T8" fmla="*/ 0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2570"/>
                <p:cNvSpPr>
                  <a:spLocks/>
                </p:cNvSpPr>
                <p:nvPr/>
              </p:nvSpPr>
              <p:spPr bwMode="auto">
                <a:xfrm>
                  <a:off x="1325" y="1983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2571"/>
                <p:cNvSpPr>
                  <a:spLocks/>
                </p:cNvSpPr>
                <p:nvPr/>
              </p:nvSpPr>
              <p:spPr bwMode="auto">
                <a:xfrm>
                  <a:off x="1323" y="1978"/>
                  <a:ext cx="2" cy="6"/>
                </a:xfrm>
                <a:custGeom>
                  <a:avLst/>
                  <a:gdLst>
                    <a:gd name="T0" fmla="*/ 2 w 2"/>
                    <a:gd name="T1" fmla="*/ 4 h 5"/>
                    <a:gd name="T2" fmla="*/ 2 w 2"/>
                    <a:gd name="T3" fmla="*/ 4 h 5"/>
                    <a:gd name="T4" fmla="*/ 2 w 2"/>
                    <a:gd name="T5" fmla="*/ 4 h 5"/>
                    <a:gd name="T6" fmla="*/ 2 w 2"/>
                    <a:gd name="T7" fmla="*/ 5 h 5"/>
                    <a:gd name="T8" fmla="*/ 0 w 2"/>
                    <a:gd name="T9" fmla="*/ 2 h 5"/>
                    <a:gd name="T10" fmla="*/ 0 w 2"/>
                    <a:gd name="T11" fmla="*/ 2 h 5"/>
                    <a:gd name="T12" fmla="*/ 0 w 2"/>
                    <a:gd name="T13" fmla="*/ 1 h 5"/>
                    <a:gd name="T14" fmla="*/ 0 w 2"/>
                    <a:gd name="T15" fmla="*/ 1 h 5"/>
                    <a:gd name="T16" fmla="*/ 0 w 2"/>
                    <a:gd name="T17" fmla="*/ 1 h 5"/>
                    <a:gd name="T18" fmla="*/ 0 w 2"/>
                    <a:gd name="T19" fmla="*/ 0 h 5"/>
                    <a:gd name="T20" fmla="*/ 2 w 2"/>
                    <a:gd name="T21" fmla="*/ 3 h 5"/>
                    <a:gd name="T22" fmla="*/ 2 w 2"/>
                    <a:gd name="T23" fmla="*/ 3 h 5"/>
                    <a:gd name="T24" fmla="*/ 2 w 2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767E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2572"/>
                <p:cNvSpPr>
                  <a:spLocks/>
                </p:cNvSpPr>
                <p:nvPr/>
              </p:nvSpPr>
              <p:spPr bwMode="auto">
                <a:xfrm>
                  <a:off x="1315" y="1994"/>
                  <a:ext cx="3" cy="4"/>
                </a:xfrm>
                <a:custGeom>
                  <a:avLst/>
                  <a:gdLst>
                    <a:gd name="T0" fmla="*/ 1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1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2573"/>
                <p:cNvSpPr>
                  <a:spLocks/>
                </p:cNvSpPr>
                <p:nvPr/>
              </p:nvSpPr>
              <p:spPr bwMode="auto">
                <a:xfrm>
                  <a:off x="1316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Freeform 2574"/>
                <p:cNvSpPr>
                  <a:spLocks/>
                </p:cNvSpPr>
                <p:nvPr/>
              </p:nvSpPr>
              <p:spPr bwMode="auto">
                <a:xfrm>
                  <a:off x="1316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2575"/>
                <p:cNvSpPr>
                  <a:spLocks/>
                </p:cNvSpPr>
                <p:nvPr/>
              </p:nvSpPr>
              <p:spPr bwMode="auto">
                <a:xfrm>
                  <a:off x="1316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2576"/>
                <p:cNvSpPr>
                  <a:spLocks/>
                </p:cNvSpPr>
                <p:nvPr/>
              </p:nvSpPr>
              <p:spPr bwMode="auto">
                <a:xfrm>
                  <a:off x="1322" y="1983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3 w 6"/>
                    <a:gd name="T3" fmla="*/ 3 h 5"/>
                    <a:gd name="T4" fmla="*/ 6 w 6"/>
                    <a:gd name="T5" fmla="*/ 5 h 5"/>
                    <a:gd name="T6" fmla="*/ 3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8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2577"/>
                <p:cNvSpPr>
                  <a:spLocks/>
                </p:cNvSpPr>
                <p:nvPr/>
              </p:nvSpPr>
              <p:spPr bwMode="auto">
                <a:xfrm>
                  <a:off x="1322" y="1980"/>
                  <a:ext cx="3" cy="6"/>
                </a:xfrm>
                <a:custGeom>
                  <a:avLst/>
                  <a:gdLst>
                    <a:gd name="T0" fmla="*/ 3 w 3"/>
                    <a:gd name="T1" fmla="*/ 3 h 5"/>
                    <a:gd name="T2" fmla="*/ 3 w 3"/>
                    <a:gd name="T3" fmla="*/ 5 h 5"/>
                    <a:gd name="T4" fmla="*/ 0 w 3"/>
                    <a:gd name="T5" fmla="*/ 2 h 5"/>
                    <a:gd name="T6" fmla="*/ 0 w 3"/>
                    <a:gd name="T7" fmla="*/ 2 h 5"/>
                    <a:gd name="T8" fmla="*/ 1 w 3"/>
                    <a:gd name="T9" fmla="*/ 2 h 5"/>
                    <a:gd name="T10" fmla="*/ 1 w 3"/>
                    <a:gd name="T11" fmla="*/ 0 h 5"/>
                    <a:gd name="T12" fmla="*/ 3 w 3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747C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2578"/>
                <p:cNvSpPr>
                  <a:spLocks/>
                </p:cNvSpPr>
                <p:nvPr/>
              </p:nvSpPr>
              <p:spPr bwMode="auto">
                <a:xfrm>
                  <a:off x="1325" y="198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2579"/>
                <p:cNvSpPr>
                  <a:spLocks/>
                </p:cNvSpPr>
                <p:nvPr/>
              </p:nvSpPr>
              <p:spPr bwMode="auto">
                <a:xfrm>
                  <a:off x="1325" y="198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8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2580"/>
                <p:cNvSpPr>
                  <a:spLocks/>
                </p:cNvSpPr>
                <p:nvPr/>
              </p:nvSpPr>
              <p:spPr bwMode="auto">
                <a:xfrm>
                  <a:off x="1316" y="1994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0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2581"/>
                <p:cNvSpPr>
                  <a:spLocks/>
                </p:cNvSpPr>
                <p:nvPr/>
              </p:nvSpPr>
              <p:spPr bwMode="auto">
                <a:xfrm>
                  <a:off x="1317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2582"/>
                <p:cNvSpPr>
                  <a:spLocks/>
                </p:cNvSpPr>
                <p:nvPr/>
              </p:nvSpPr>
              <p:spPr bwMode="auto">
                <a:xfrm>
                  <a:off x="1317" y="1994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2583"/>
                <p:cNvSpPr>
                  <a:spLocks/>
                </p:cNvSpPr>
                <p:nvPr/>
              </p:nvSpPr>
              <p:spPr bwMode="auto">
                <a:xfrm>
                  <a:off x="1317" y="1994"/>
                  <a:ext cx="5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2584"/>
                <p:cNvSpPr>
                  <a:spLocks/>
                </p:cNvSpPr>
                <p:nvPr/>
              </p:nvSpPr>
              <p:spPr bwMode="auto">
                <a:xfrm>
                  <a:off x="1325" y="1986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2585"/>
                <p:cNvSpPr>
                  <a:spLocks/>
                </p:cNvSpPr>
                <p:nvPr/>
              </p:nvSpPr>
              <p:spPr bwMode="auto">
                <a:xfrm>
                  <a:off x="1325" y="1986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E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Freeform 2586"/>
                <p:cNvSpPr>
                  <a:spLocks/>
                </p:cNvSpPr>
                <p:nvPr/>
              </p:nvSpPr>
              <p:spPr bwMode="auto">
                <a:xfrm>
                  <a:off x="1325" y="1987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2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7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2587"/>
                <p:cNvSpPr>
                  <a:spLocks/>
                </p:cNvSpPr>
                <p:nvPr/>
              </p:nvSpPr>
              <p:spPr bwMode="auto">
                <a:xfrm>
                  <a:off x="1318" y="1994"/>
                  <a:ext cx="4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Freeform 2588"/>
                <p:cNvSpPr>
                  <a:spLocks/>
                </p:cNvSpPr>
                <p:nvPr/>
              </p:nvSpPr>
              <p:spPr bwMode="auto">
                <a:xfrm>
                  <a:off x="1318" y="1993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3 w 4"/>
                    <a:gd name="T7" fmla="*/ 3 h 3"/>
                    <a:gd name="T8" fmla="*/ 0 w 4"/>
                    <a:gd name="T9" fmla="*/ 1 h 3"/>
                    <a:gd name="T10" fmla="*/ 1 w 4"/>
                    <a:gd name="T11" fmla="*/ 1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2589"/>
                <p:cNvSpPr>
                  <a:spLocks/>
                </p:cNvSpPr>
                <p:nvPr/>
              </p:nvSpPr>
              <p:spPr bwMode="auto">
                <a:xfrm>
                  <a:off x="1319" y="199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2590"/>
                <p:cNvSpPr>
                  <a:spLocks/>
                </p:cNvSpPr>
                <p:nvPr/>
              </p:nvSpPr>
              <p:spPr bwMode="auto">
                <a:xfrm>
                  <a:off x="1319" y="199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2591"/>
                <p:cNvSpPr>
                  <a:spLocks/>
                </p:cNvSpPr>
                <p:nvPr/>
              </p:nvSpPr>
              <p:spPr bwMode="auto">
                <a:xfrm>
                  <a:off x="1325" y="1987"/>
                  <a:ext cx="2" cy="4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68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2592"/>
                <p:cNvSpPr>
                  <a:spLocks/>
                </p:cNvSpPr>
                <p:nvPr/>
              </p:nvSpPr>
              <p:spPr bwMode="auto">
                <a:xfrm>
                  <a:off x="1324" y="1987"/>
                  <a:ext cx="3" cy="6"/>
                </a:xfrm>
                <a:custGeom>
                  <a:avLst/>
                  <a:gdLst>
                    <a:gd name="T0" fmla="*/ 1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2 h 5"/>
                    <a:gd name="T8" fmla="*/ 1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</a:path>
                  </a:pathLst>
                </a:custGeom>
                <a:solidFill>
                  <a:srgbClr val="768E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2593"/>
                <p:cNvSpPr>
                  <a:spLocks/>
                </p:cNvSpPr>
                <p:nvPr/>
              </p:nvSpPr>
              <p:spPr bwMode="auto">
                <a:xfrm>
                  <a:off x="1320" y="1984"/>
                  <a:ext cx="5" cy="6"/>
                </a:xfrm>
                <a:custGeom>
                  <a:avLst/>
                  <a:gdLst>
                    <a:gd name="T0" fmla="*/ 1 w 4"/>
                    <a:gd name="T1" fmla="*/ 0 h 5"/>
                    <a:gd name="T2" fmla="*/ 4 w 4"/>
                    <a:gd name="T3" fmla="*/ 3 h 5"/>
                    <a:gd name="T4" fmla="*/ 3 w 4"/>
                    <a:gd name="T5" fmla="*/ 5 h 5"/>
                    <a:gd name="T6" fmla="*/ 0 w 4"/>
                    <a:gd name="T7" fmla="*/ 2 h 5"/>
                    <a:gd name="T8" fmla="*/ 1 w 4"/>
                    <a:gd name="T9" fmla="*/ 1 h 5"/>
                    <a:gd name="T10" fmla="*/ 1 w 4"/>
                    <a:gd name="T11" fmla="*/ 1 h 5"/>
                    <a:gd name="T12" fmla="*/ 1 w 4"/>
                    <a:gd name="T13" fmla="*/ 1 h 5"/>
                    <a:gd name="T14" fmla="*/ 1 w 4"/>
                    <a:gd name="T15" fmla="*/ 1 h 5"/>
                    <a:gd name="T16" fmla="*/ 1 w 4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179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2594"/>
                <p:cNvSpPr>
                  <a:spLocks/>
                </p:cNvSpPr>
                <p:nvPr/>
              </p:nvSpPr>
              <p:spPr bwMode="auto">
                <a:xfrm>
                  <a:off x="1319" y="1993"/>
                  <a:ext cx="5" cy="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4 w 4"/>
                    <a:gd name="T5" fmla="*/ 3 h 3"/>
                    <a:gd name="T6" fmla="*/ 3 w 4"/>
                    <a:gd name="T7" fmla="*/ 3 h 3"/>
                    <a:gd name="T8" fmla="*/ 0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2595"/>
                <p:cNvSpPr>
                  <a:spLocks/>
                </p:cNvSpPr>
                <p:nvPr/>
              </p:nvSpPr>
              <p:spPr bwMode="auto">
                <a:xfrm>
                  <a:off x="1320" y="1993"/>
                  <a:ext cx="4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3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2596"/>
                <p:cNvSpPr>
                  <a:spLocks/>
                </p:cNvSpPr>
                <p:nvPr/>
              </p:nvSpPr>
              <p:spPr bwMode="auto">
                <a:xfrm>
                  <a:off x="1319" y="1987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4 w 7"/>
                    <a:gd name="T3" fmla="*/ 4 h 7"/>
                    <a:gd name="T4" fmla="*/ 7 w 7"/>
                    <a:gd name="T5" fmla="*/ 7 h 7"/>
                    <a:gd name="T6" fmla="*/ 4 w 7"/>
                    <a:gd name="T7" fmla="*/ 4 h 7"/>
                    <a:gd name="T8" fmla="*/ 0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387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2597"/>
                <p:cNvSpPr>
                  <a:spLocks/>
                </p:cNvSpPr>
                <p:nvPr/>
              </p:nvSpPr>
              <p:spPr bwMode="auto">
                <a:xfrm>
                  <a:off x="1319" y="1986"/>
                  <a:ext cx="5" cy="5"/>
                </a:xfrm>
                <a:custGeom>
                  <a:avLst/>
                  <a:gdLst>
                    <a:gd name="T0" fmla="*/ 1 w 4"/>
                    <a:gd name="T1" fmla="*/ 0 h 4"/>
                    <a:gd name="T2" fmla="*/ 1 w 4"/>
                    <a:gd name="T3" fmla="*/ 0 h 4"/>
                    <a:gd name="T4" fmla="*/ 1 w 4"/>
                    <a:gd name="T5" fmla="*/ 0 h 4"/>
                    <a:gd name="T6" fmla="*/ 4 w 4"/>
                    <a:gd name="T7" fmla="*/ 3 h 4"/>
                    <a:gd name="T8" fmla="*/ 3 w 4"/>
                    <a:gd name="T9" fmla="*/ 4 h 4"/>
                    <a:gd name="T10" fmla="*/ 0 w 4"/>
                    <a:gd name="T11" fmla="*/ 1 h 4"/>
                    <a:gd name="T12" fmla="*/ 0 w 4"/>
                    <a:gd name="T13" fmla="*/ 1 h 4"/>
                    <a:gd name="T14" fmla="*/ 1 w 4"/>
                    <a:gd name="T15" fmla="*/ 1 h 4"/>
                    <a:gd name="T16" fmla="*/ 1 w 4"/>
                    <a:gd name="T17" fmla="*/ 1 h 4"/>
                    <a:gd name="T18" fmla="*/ 1 w 4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6F77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Freeform 2598"/>
                <p:cNvSpPr>
                  <a:spLocks/>
                </p:cNvSpPr>
                <p:nvPr/>
              </p:nvSpPr>
              <p:spPr bwMode="auto">
                <a:xfrm>
                  <a:off x="1323" y="1990"/>
                  <a:ext cx="4" cy="4"/>
                </a:xfrm>
                <a:custGeom>
                  <a:avLst/>
                  <a:gdLst>
                    <a:gd name="T0" fmla="*/ 1 w 4"/>
                    <a:gd name="T1" fmla="*/ 0 h 4"/>
                    <a:gd name="T2" fmla="*/ 4 w 4"/>
                    <a:gd name="T3" fmla="*/ 3 h 4"/>
                    <a:gd name="T4" fmla="*/ 3 w 4"/>
                    <a:gd name="T5" fmla="*/ 4 h 4"/>
                    <a:gd name="T6" fmla="*/ 0 w 4"/>
                    <a:gd name="T7" fmla="*/ 1 h 4"/>
                    <a:gd name="T8" fmla="*/ 1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2599"/>
                <p:cNvSpPr>
                  <a:spLocks/>
                </p:cNvSpPr>
                <p:nvPr/>
              </p:nvSpPr>
              <p:spPr bwMode="auto">
                <a:xfrm>
                  <a:off x="1302" y="1987"/>
                  <a:ext cx="21" cy="7"/>
                </a:xfrm>
                <a:custGeom>
                  <a:avLst/>
                  <a:gdLst>
                    <a:gd name="T0" fmla="*/ 11 w 18"/>
                    <a:gd name="T1" fmla="*/ 6 h 6"/>
                    <a:gd name="T2" fmla="*/ 6 w 18"/>
                    <a:gd name="T3" fmla="*/ 5 h 6"/>
                    <a:gd name="T4" fmla="*/ 0 w 18"/>
                    <a:gd name="T5" fmla="*/ 1 h 6"/>
                    <a:gd name="T6" fmla="*/ 1 w 18"/>
                    <a:gd name="T7" fmla="*/ 1 h 6"/>
                    <a:gd name="T8" fmla="*/ 1 w 18"/>
                    <a:gd name="T9" fmla="*/ 2 h 6"/>
                    <a:gd name="T10" fmla="*/ 3 w 18"/>
                    <a:gd name="T11" fmla="*/ 3 h 6"/>
                    <a:gd name="T12" fmla="*/ 8 w 18"/>
                    <a:gd name="T13" fmla="*/ 4 h 6"/>
                    <a:gd name="T14" fmla="*/ 8 w 18"/>
                    <a:gd name="T15" fmla="*/ 4 h 6"/>
                    <a:gd name="T16" fmla="*/ 9 w 18"/>
                    <a:gd name="T17" fmla="*/ 4 h 6"/>
                    <a:gd name="T18" fmla="*/ 9 w 18"/>
                    <a:gd name="T19" fmla="*/ 3 h 6"/>
                    <a:gd name="T20" fmla="*/ 9 w 18"/>
                    <a:gd name="T21" fmla="*/ 3 h 6"/>
                    <a:gd name="T22" fmla="*/ 10 w 18"/>
                    <a:gd name="T23" fmla="*/ 3 h 6"/>
                    <a:gd name="T24" fmla="*/ 10 w 18"/>
                    <a:gd name="T25" fmla="*/ 3 h 6"/>
                    <a:gd name="T26" fmla="*/ 10 w 18"/>
                    <a:gd name="T27" fmla="*/ 3 h 6"/>
                    <a:gd name="T28" fmla="*/ 10 w 18"/>
                    <a:gd name="T29" fmla="*/ 3 h 6"/>
                    <a:gd name="T30" fmla="*/ 11 w 18"/>
                    <a:gd name="T31" fmla="*/ 3 h 6"/>
                    <a:gd name="T32" fmla="*/ 11 w 18"/>
                    <a:gd name="T33" fmla="*/ 3 h 6"/>
                    <a:gd name="T34" fmla="*/ 12 w 18"/>
                    <a:gd name="T35" fmla="*/ 3 h 6"/>
                    <a:gd name="T36" fmla="*/ 12 w 18"/>
                    <a:gd name="T37" fmla="*/ 3 h 6"/>
                    <a:gd name="T38" fmla="*/ 12 w 18"/>
                    <a:gd name="T39" fmla="*/ 3 h 6"/>
                    <a:gd name="T40" fmla="*/ 13 w 18"/>
                    <a:gd name="T41" fmla="*/ 2 h 6"/>
                    <a:gd name="T42" fmla="*/ 13 w 18"/>
                    <a:gd name="T43" fmla="*/ 2 h 6"/>
                    <a:gd name="T44" fmla="*/ 14 w 18"/>
                    <a:gd name="T45" fmla="*/ 2 h 6"/>
                    <a:gd name="T46" fmla="*/ 14 w 18"/>
                    <a:gd name="T47" fmla="*/ 1 h 6"/>
                    <a:gd name="T48" fmla="*/ 14 w 18"/>
                    <a:gd name="T49" fmla="*/ 1 h 6"/>
                    <a:gd name="T50" fmla="*/ 15 w 18"/>
                    <a:gd name="T51" fmla="*/ 1 h 6"/>
                    <a:gd name="T52" fmla="*/ 15 w 18"/>
                    <a:gd name="T53" fmla="*/ 0 h 6"/>
                    <a:gd name="T54" fmla="*/ 18 w 18"/>
                    <a:gd name="T55" fmla="*/ 3 h 6"/>
                    <a:gd name="T56" fmla="*/ 17 w 18"/>
                    <a:gd name="T57" fmla="*/ 4 h 6"/>
                    <a:gd name="T58" fmla="*/ 16 w 18"/>
                    <a:gd name="T59" fmla="*/ 5 h 6"/>
                    <a:gd name="T60" fmla="*/ 16 w 18"/>
                    <a:gd name="T61" fmla="*/ 5 h 6"/>
                    <a:gd name="T62" fmla="*/ 15 w 18"/>
                    <a:gd name="T63" fmla="*/ 5 h 6"/>
                    <a:gd name="T64" fmla="*/ 15 w 18"/>
                    <a:gd name="T65" fmla="*/ 5 h 6"/>
                    <a:gd name="T66" fmla="*/ 14 w 18"/>
                    <a:gd name="T67" fmla="*/ 6 h 6"/>
                    <a:gd name="T68" fmla="*/ 14 w 18"/>
                    <a:gd name="T69" fmla="*/ 6 h 6"/>
                    <a:gd name="T70" fmla="*/ 13 w 18"/>
                    <a:gd name="T71" fmla="*/ 6 h 6"/>
                    <a:gd name="T72" fmla="*/ 12 w 18"/>
                    <a:gd name="T73" fmla="*/ 6 h 6"/>
                    <a:gd name="T74" fmla="*/ 12 w 18"/>
                    <a:gd name="T75" fmla="*/ 6 h 6"/>
                    <a:gd name="T76" fmla="*/ 11 w 18"/>
                    <a:gd name="T7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8" h="6">
                      <a:moveTo>
                        <a:pt x="11" y="6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9" y="6"/>
                        <a:pt x="7" y="6"/>
                        <a:pt x="6" y="5"/>
                      </a:cubicBezTo>
                      <a:cubicBezTo>
                        <a:pt x="5" y="5"/>
                        <a:pt x="4" y="4"/>
                        <a:pt x="3" y="3"/>
                      </a:cubicBezTo>
                      <a:cubicBezTo>
                        <a:pt x="2" y="3"/>
                        <a:pt x="1" y="2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5" y="3"/>
                        <a:pt x="6" y="4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6"/>
                      </a:cubicBezTo>
                      <a:cubicBezTo>
                        <a:pt x="15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lose/>
                    </a:path>
                  </a:pathLst>
                </a:custGeom>
                <a:solidFill>
                  <a:srgbClr val="6D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2600"/>
                <p:cNvSpPr>
                  <a:spLocks/>
                </p:cNvSpPr>
                <p:nvPr/>
              </p:nvSpPr>
              <p:spPr bwMode="auto">
                <a:xfrm>
                  <a:off x="1320" y="1991"/>
                  <a:ext cx="6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3 h 4"/>
                    <a:gd name="T4" fmla="*/ 4 w 5"/>
                    <a:gd name="T5" fmla="*/ 3 h 4"/>
                    <a:gd name="T6" fmla="*/ 4 w 5"/>
                    <a:gd name="T7" fmla="*/ 4 h 4"/>
                    <a:gd name="T8" fmla="*/ 3 w 5"/>
                    <a:gd name="T9" fmla="*/ 4 h 4"/>
                    <a:gd name="T10" fmla="*/ 0 w 5"/>
                    <a:gd name="T11" fmla="*/ 2 h 4"/>
                    <a:gd name="T12" fmla="*/ 1 w 5"/>
                    <a:gd name="T13" fmla="*/ 1 h 4"/>
                    <a:gd name="T14" fmla="*/ 2 w 5"/>
                    <a:gd name="T15" fmla="*/ 1 h 4"/>
                    <a:gd name="T16" fmla="*/ 2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58F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2601"/>
                <p:cNvSpPr>
                  <a:spLocks/>
                </p:cNvSpPr>
                <p:nvPr/>
              </p:nvSpPr>
              <p:spPr bwMode="auto">
                <a:xfrm>
                  <a:off x="1332" y="1969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3 h 5"/>
                    <a:gd name="T4" fmla="*/ 3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2602"/>
                <p:cNvSpPr>
                  <a:spLocks/>
                </p:cNvSpPr>
                <p:nvPr/>
              </p:nvSpPr>
              <p:spPr bwMode="auto">
                <a:xfrm>
                  <a:off x="1332" y="197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4 h 5"/>
                    <a:gd name="T4" fmla="*/ 2 w 3"/>
                    <a:gd name="T5" fmla="*/ 5 h 5"/>
                    <a:gd name="T6" fmla="*/ 0 w 3"/>
                    <a:gd name="T7" fmla="*/ 1 h 5"/>
                    <a:gd name="T8" fmla="*/ 0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C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2603"/>
                <p:cNvSpPr>
                  <a:spLocks/>
                </p:cNvSpPr>
                <p:nvPr/>
              </p:nvSpPr>
              <p:spPr bwMode="auto">
                <a:xfrm>
                  <a:off x="1332" y="1971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4 h 5"/>
                    <a:gd name="T4" fmla="*/ 2 w 2"/>
                    <a:gd name="T5" fmla="*/ 5 h 5"/>
                    <a:gd name="T6" fmla="*/ 0 w 2"/>
                    <a:gd name="T7" fmla="*/ 1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2604"/>
                <p:cNvSpPr>
                  <a:spLocks/>
                </p:cNvSpPr>
                <p:nvPr/>
              </p:nvSpPr>
              <p:spPr bwMode="auto">
                <a:xfrm>
                  <a:off x="1332" y="1970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4 h 5"/>
                    <a:gd name="T4" fmla="*/ 4 w 4"/>
                    <a:gd name="T5" fmla="*/ 5 h 5"/>
                    <a:gd name="T6" fmla="*/ 1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88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2605"/>
                <p:cNvSpPr>
                  <a:spLocks/>
                </p:cNvSpPr>
                <p:nvPr/>
              </p:nvSpPr>
              <p:spPr bwMode="auto">
                <a:xfrm>
                  <a:off x="1333" y="1970"/>
                  <a:ext cx="3" cy="5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3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7994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2606"/>
                <p:cNvSpPr>
                  <a:spLocks/>
                </p:cNvSpPr>
                <p:nvPr/>
              </p:nvSpPr>
              <p:spPr bwMode="auto">
                <a:xfrm>
                  <a:off x="1332" y="1969"/>
                  <a:ext cx="4" cy="5"/>
                </a:xfrm>
                <a:custGeom>
                  <a:avLst/>
                  <a:gdLst>
                    <a:gd name="T0" fmla="*/ 0 w 4"/>
                    <a:gd name="T1" fmla="*/ 0 h 5"/>
                    <a:gd name="T2" fmla="*/ 3 w 4"/>
                    <a:gd name="T3" fmla="*/ 3 h 5"/>
                    <a:gd name="T4" fmla="*/ 4 w 4"/>
                    <a:gd name="T5" fmla="*/ 5 h 5"/>
                    <a:gd name="T6" fmla="*/ 1 w 4"/>
                    <a:gd name="T7" fmla="*/ 1 h 5"/>
                    <a:gd name="T8" fmla="*/ 0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4" y="5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2607"/>
                <p:cNvSpPr>
                  <a:spLocks/>
                </p:cNvSpPr>
                <p:nvPr/>
              </p:nvSpPr>
              <p:spPr bwMode="auto">
                <a:xfrm>
                  <a:off x="1332" y="1969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2608"/>
                <p:cNvSpPr>
                  <a:spLocks/>
                </p:cNvSpPr>
                <p:nvPr/>
              </p:nvSpPr>
              <p:spPr bwMode="auto">
                <a:xfrm>
                  <a:off x="1332" y="1971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1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2609"/>
                <p:cNvSpPr>
                  <a:spLocks/>
                </p:cNvSpPr>
                <p:nvPr/>
              </p:nvSpPr>
              <p:spPr bwMode="auto">
                <a:xfrm>
                  <a:off x="1332" y="197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  <a:gd name="T6" fmla="*/ 0 w 1"/>
                    <a:gd name="T7" fmla="*/ 2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57D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Freeform 2610"/>
                <p:cNvSpPr>
                  <a:spLocks/>
                </p:cNvSpPr>
                <p:nvPr/>
              </p:nvSpPr>
              <p:spPr bwMode="auto">
                <a:xfrm>
                  <a:off x="1332" y="1971"/>
                  <a:ext cx="4" cy="4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3 h 3"/>
                    <a:gd name="T4" fmla="*/ 3 w 4"/>
                    <a:gd name="T5" fmla="*/ 3 h 3"/>
                    <a:gd name="T6" fmla="*/ 0 w 4"/>
                    <a:gd name="T7" fmla="*/ 1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2611"/>
                <p:cNvSpPr>
                  <a:spLocks/>
                </p:cNvSpPr>
                <p:nvPr/>
              </p:nvSpPr>
              <p:spPr bwMode="auto">
                <a:xfrm>
                  <a:off x="1332" y="1972"/>
                  <a:ext cx="3" cy="3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3 w 3"/>
                    <a:gd name="T5" fmla="*/ 2 h 2"/>
                    <a:gd name="T6" fmla="*/ 0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2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2612"/>
                <p:cNvSpPr>
                  <a:spLocks/>
                </p:cNvSpPr>
                <p:nvPr/>
              </p:nvSpPr>
              <p:spPr bwMode="auto">
                <a:xfrm>
                  <a:off x="1332" y="1972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8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2613"/>
                <p:cNvSpPr>
                  <a:spLocks/>
                </p:cNvSpPr>
                <p:nvPr/>
              </p:nvSpPr>
              <p:spPr bwMode="auto">
                <a:xfrm>
                  <a:off x="1332" y="1972"/>
                  <a:ext cx="3" cy="4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2 h 3"/>
                    <a:gd name="T4" fmla="*/ 3 w 3"/>
                    <a:gd name="T5" fmla="*/ 3 h 3"/>
                    <a:gd name="T6" fmla="*/ 0 w 3"/>
                    <a:gd name="T7" fmla="*/ 0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993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2614"/>
                <p:cNvSpPr>
                  <a:spLocks/>
                </p:cNvSpPr>
                <p:nvPr/>
              </p:nvSpPr>
              <p:spPr bwMode="auto">
                <a:xfrm>
                  <a:off x="1332" y="19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67E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2615"/>
                <p:cNvSpPr>
                  <a:spLocks/>
                </p:cNvSpPr>
                <p:nvPr/>
              </p:nvSpPr>
              <p:spPr bwMode="auto">
                <a:xfrm>
                  <a:off x="1332" y="197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0 w 2"/>
                    <a:gd name="T7" fmla="*/ 0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59B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2616"/>
                <p:cNvSpPr>
                  <a:spLocks/>
                </p:cNvSpPr>
                <p:nvPr/>
              </p:nvSpPr>
              <p:spPr bwMode="auto">
                <a:xfrm>
                  <a:off x="1333" y="197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99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45" name="Freeform 2618"/>
            <p:cNvSpPr>
              <a:spLocks/>
            </p:cNvSpPr>
            <p:nvPr/>
          </p:nvSpPr>
          <p:spPr bwMode="auto">
            <a:xfrm>
              <a:off x="3047372" y="2975573"/>
              <a:ext cx="7938" cy="6350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2 h 3"/>
                <a:gd name="T4" fmla="*/ 3 w 4"/>
                <a:gd name="T5" fmla="*/ 3 h 3"/>
                <a:gd name="T6" fmla="*/ 0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19"/>
            <p:cNvSpPr>
              <a:spLocks/>
            </p:cNvSpPr>
            <p:nvPr/>
          </p:nvSpPr>
          <p:spPr bwMode="auto">
            <a:xfrm>
              <a:off x="3047372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620"/>
            <p:cNvSpPr>
              <a:spLocks/>
            </p:cNvSpPr>
            <p:nvPr/>
          </p:nvSpPr>
          <p:spPr bwMode="auto">
            <a:xfrm>
              <a:off x="3047372" y="2975573"/>
              <a:ext cx="7938" cy="6350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2 h 3"/>
                <a:gd name="T4" fmla="*/ 3 w 4"/>
                <a:gd name="T5" fmla="*/ 3 h 3"/>
                <a:gd name="T6" fmla="*/ 0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621"/>
            <p:cNvSpPr>
              <a:spLocks/>
            </p:cNvSpPr>
            <p:nvPr/>
          </p:nvSpPr>
          <p:spPr bwMode="auto">
            <a:xfrm>
              <a:off x="3048959" y="2973985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99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622"/>
            <p:cNvSpPr>
              <a:spLocks/>
            </p:cNvSpPr>
            <p:nvPr/>
          </p:nvSpPr>
          <p:spPr bwMode="auto">
            <a:xfrm>
              <a:off x="3048959" y="2973985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9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623"/>
            <p:cNvSpPr>
              <a:spLocks/>
            </p:cNvSpPr>
            <p:nvPr/>
          </p:nvSpPr>
          <p:spPr bwMode="auto">
            <a:xfrm>
              <a:off x="3047372" y="2973985"/>
              <a:ext cx="12700" cy="7938"/>
            </a:xfrm>
            <a:custGeom>
              <a:avLst/>
              <a:gdLst>
                <a:gd name="T0" fmla="*/ 4 w 7"/>
                <a:gd name="T1" fmla="*/ 0 h 4"/>
                <a:gd name="T2" fmla="*/ 7 w 7"/>
                <a:gd name="T3" fmla="*/ 2 h 4"/>
                <a:gd name="T4" fmla="*/ 4 w 7"/>
                <a:gd name="T5" fmla="*/ 3 h 4"/>
                <a:gd name="T6" fmla="*/ 4 w 7"/>
                <a:gd name="T7" fmla="*/ 3 h 4"/>
                <a:gd name="T8" fmla="*/ 3 w 7"/>
                <a:gd name="T9" fmla="*/ 4 h 4"/>
                <a:gd name="T10" fmla="*/ 0 w 7"/>
                <a:gd name="T11" fmla="*/ 1 h 4"/>
                <a:gd name="T12" fmla="*/ 1 w 7"/>
                <a:gd name="T13" fmla="*/ 1 h 4"/>
                <a:gd name="T14" fmla="*/ 1 w 7"/>
                <a:gd name="T15" fmla="*/ 0 h 4"/>
                <a:gd name="T16" fmla="*/ 4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624"/>
            <p:cNvSpPr>
              <a:spLocks/>
            </p:cNvSpPr>
            <p:nvPr/>
          </p:nvSpPr>
          <p:spPr bwMode="auto">
            <a:xfrm>
              <a:off x="3048959" y="2973985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99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625"/>
            <p:cNvSpPr>
              <a:spLocks/>
            </p:cNvSpPr>
            <p:nvPr/>
          </p:nvSpPr>
          <p:spPr bwMode="auto">
            <a:xfrm>
              <a:off x="3048959" y="2973985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99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626"/>
            <p:cNvSpPr>
              <a:spLocks/>
            </p:cNvSpPr>
            <p:nvPr/>
          </p:nvSpPr>
          <p:spPr bwMode="auto">
            <a:xfrm>
              <a:off x="3045784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627"/>
            <p:cNvSpPr>
              <a:spLocks/>
            </p:cNvSpPr>
            <p:nvPr/>
          </p:nvSpPr>
          <p:spPr bwMode="auto">
            <a:xfrm>
              <a:off x="3045784" y="29755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628"/>
            <p:cNvSpPr>
              <a:spLocks/>
            </p:cNvSpPr>
            <p:nvPr/>
          </p:nvSpPr>
          <p:spPr bwMode="auto">
            <a:xfrm>
              <a:off x="3047372" y="2973985"/>
              <a:ext cx="12700" cy="7938"/>
            </a:xfrm>
            <a:custGeom>
              <a:avLst/>
              <a:gdLst>
                <a:gd name="T0" fmla="*/ 4 w 7"/>
                <a:gd name="T1" fmla="*/ 0 h 4"/>
                <a:gd name="T2" fmla="*/ 7 w 7"/>
                <a:gd name="T3" fmla="*/ 2 h 4"/>
                <a:gd name="T4" fmla="*/ 4 w 7"/>
                <a:gd name="T5" fmla="*/ 3 h 4"/>
                <a:gd name="T6" fmla="*/ 4 w 7"/>
                <a:gd name="T7" fmla="*/ 3 h 4"/>
                <a:gd name="T8" fmla="*/ 3 w 7"/>
                <a:gd name="T9" fmla="*/ 4 h 4"/>
                <a:gd name="T10" fmla="*/ 0 w 7"/>
                <a:gd name="T11" fmla="*/ 1 h 4"/>
                <a:gd name="T12" fmla="*/ 1 w 7"/>
                <a:gd name="T13" fmla="*/ 1 h 4"/>
                <a:gd name="T14" fmla="*/ 1 w 7"/>
                <a:gd name="T15" fmla="*/ 0 h 4"/>
                <a:gd name="T16" fmla="*/ 4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629"/>
            <p:cNvSpPr>
              <a:spLocks/>
            </p:cNvSpPr>
            <p:nvPr/>
          </p:nvSpPr>
          <p:spPr bwMode="auto">
            <a:xfrm>
              <a:off x="3047372" y="2975573"/>
              <a:ext cx="4763" cy="793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3 w 3"/>
                <a:gd name="T5" fmla="*/ 3 h 4"/>
                <a:gd name="T6" fmla="*/ 2 w 3"/>
                <a:gd name="T7" fmla="*/ 4 h 4"/>
                <a:gd name="T8" fmla="*/ 0 w 3"/>
                <a:gd name="T9" fmla="*/ 1 h 4"/>
                <a:gd name="T10" fmla="*/ 0 w 3"/>
                <a:gd name="T11" fmla="*/ 0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630"/>
            <p:cNvSpPr>
              <a:spLocks/>
            </p:cNvSpPr>
            <p:nvPr/>
          </p:nvSpPr>
          <p:spPr bwMode="auto">
            <a:xfrm>
              <a:off x="3047372" y="297557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4 h 5"/>
                <a:gd name="T4" fmla="*/ 2 w 3"/>
                <a:gd name="T5" fmla="*/ 5 h 5"/>
                <a:gd name="T6" fmla="*/ 0 w 3"/>
                <a:gd name="T7" fmla="*/ 2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4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631"/>
            <p:cNvSpPr>
              <a:spLocks/>
            </p:cNvSpPr>
            <p:nvPr/>
          </p:nvSpPr>
          <p:spPr bwMode="auto">
            <a:xfrm>
              <a:off x="3047372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632"/>
            <p:cNvSpPr>
              <a:spLocks/>
            </p:cNvSpPr>
            <p:nvPr/>
          </p:nvSpPr>
          <p:spPr bwMode="auto">
            <a:xfrm>
              <a:off x="3047372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9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633"/>
            <p:cNvSpPr>
              <a:spLocks/>
            </p:cNvSpPr>
            <p:nvPr/>
          </p:nvSpPr>
          <p:spPr bwMode="auto">
            <a:xfrm>
              <a:off x="3047372" y="29755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9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634"/>
            <p:cNvSpPr>
              <a:spLocks/>
            </p:cNvSpPr>
            <p:nvPr/>
          </p:nvSpPr>
          <p:spPr bwMode="auto">
            <a:xfrm>
              <a:off x="3048959" y="2975573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635"/>
            <p:cNvSpPr>
              <a:spLocks/>
            </p:cNvSpPr>
            <p:nvPr/>
          </p:nvSpPr>
          <p:spPr bwMode="auto">
            <a:xfrm>
              <a:off x="3047372" y="2975573"/>
              <a:ext cx="7938" cy="6350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2 h 3"/>
                <a:gd name="T4" fmla="*/ 3 w 4"/>
                <a:gd name="T5" fmla="*/ 3 h 3"/>
                <a:gd name="T6" fmla="*/ 0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799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636"/>
            <p:cNvSpPr>
              <a:spLocks/>
            </p:cNvSpPr>
            <p:nvPr/>
          </p:nvSpPr>
          <p:spPr bwMode="auto">
            <a:xfrm>
              <a:off x="3055309" y="297398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637"/>
            <p:cNvSpPr>
              <a:spLocks/>
            </p:cNvSpPr>
            <p:nvPr/>
          </p:nvSpPr>
          <p:spPr bwMode="auto">
            <a:xfrm>
              <a:off x="3055309" y="297398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638"/>
            <p:cNvSpPr>
              <a:spLocks/>
            </p:cNvSpPr>
            <p:nvPr/>
          </p:nvSpPr>
          <p:spPr bwMode="auto">
            <a:xfrm>
              <a:off x="3055309" y="2973985"/>
              <a:ext cx="6350" cy="6350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3 w 4"/>
                <a:gd name="T5" fmla="*/ 2 h 3"/>
                <a:gd name="T6" fmla="*/ 0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639"/>
            <p:cNvSpPr>
              <a:spLocks/>
            </p:cNvSpPr>
            <p:nvPr/>
          </p:nvSpPr>
          <p:spPr bwMode="auto">
            <a:xfrm>
              <a:off x="3056897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640"/>
            <p:cNvSpPr>
              <a:spLocks/>
            </p:cNvSpPr>
            <p:nvPr/>
          </p:nvSpPr>
          <p:spPr bwMode="auto">
            <a:xfrm>
              <a:off x="3056897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641"/>
            <p:cNvSpPr>
              <a:spLocks/>
            </p:cNvSpPr>
            <p:nvPr/>
          </p:nvSpPr>
          <p:spPr bwMode="auto">
            <a:xfrm>
              <a:off x="3056897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642"/>
            <p:cNvSpPr>
              <a:spLocks/>
            </p:cNvSpPr>
            <p:nvPr/>
          </p:nvSpPr>
          <p:spPr bwMode="auto">
            <a:xfrm>
              <a:off x="3056897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643"/>
            <p:cNvSpPr>
              <a:spLocks/>
            </p:cNvSpPr>
            <p:nvPr/>
          </p:nvSpPr>
          <p:spPr bwMode="auto">
            <a:xfrm>
              <a:off x="3056897" y="2973985"/>
              <a:ext cx="4763" cy="6350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644"/>
            <p:cNvSpPr>
              <a:spLocks/>
            </p:cNvSpPr>
            <p:nvPr/>
          </p:nvSpPr>
          <p:spPr bwMode="auto">
            <a:xfrm>
              <a:off x="3058484" y="2973985"/>
              <a:ext cx="3175" cy="635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645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646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647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648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649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650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651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652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653"/>
            <p:cNvSpPr>
              <a:spLocks/>
            </p:cNvSpPr>
            <p:nvPr/>
          </p:nvSpPr>
          <p:spPr bwMode="auto">
            <a:xfrm>
              <a:off x="3047372" y="297557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654"/>
            <p:cNvSpPr>
              <a:spLocks/>
            </p:cNvSpPr>
            <p:nvPr/>
          </p:nvSpPr>
          <p:spPr bwMode="auto">
            <a:xfrm>
              <a:off x="3047372" y="29787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655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656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657"/>
            <p:cNvSpPr>
              <a:spLocks/>
            </p:cNvSpPr>
            <p:nvPr/>
          </p:nvSpPr>
          <p:spPr bwMode="auto">
            <a:xfrm>
              <a:off x="3045784" y="2978748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1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849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658"/>
            <p:cNvSpPr>
              <a:spLocks/>
            </p:cNvSpPr>
            <p:nvPr/>
          </p:nvSpPr>
          <p:spPr bwMode="auto">
            <a:xfrm>
              <a:off x="3045784" y="2978748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9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659"/>
            <p:cNvSpPr>
              <a:spLocks/>
            </p:cNvSpPr>
            <p:nvPr/>
          </p:nvSpPr>
          <p:spPr bwMode="auto">
            <a:xfrm>
              <a:off x="3045784" y="297874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660"/>
            <p:cNvSpPr>
              <a:spLocks/>
            </p:cNvSpPr>
            <p:nvPr/>
          </p:nvSpPr>
          <p:spPr bwMode="auto">
            <a:xfrm>
              <a:off x="3058484" y="2973985"/>
              <a:ext cx="4763" cy="6350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661"/>
            <p:cNvSpPr>
              <a:spLocks/>
            </p:cNvSpPr>
            <p:nvPr/>
          </p:nvSpPr>
          <p:spPr bwMode="auto">
            <a:xfrm>
              <a:off x="3060072" y="2973985"/>
              <a:ext cx="3175" cy="635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662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663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1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17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664"/>
            <p:cNvSpPr>
              <a:spLocks/>
            </p:cNvSpPr>
            <p:nvPr/>
          </p:nvSpPr>
          <p:spPr bwMode="auto">
            <a:xfrm>
              <a:off x="3060072" y="2973985"/>
              <a:ext cx="6350" cy="6350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665"/>
            <p:cNvSpPr>
              <a:spLocks/>
            </p:cNvSpPr>
            <p:nvPr/>
          </p:nvSpPr>
          <p:spPr bwMode="auto">
            <a:xfrm>
              <a:off x="3045784" y="2980335"/>
              <a:ext cx="11113" cy="7938"/>
            </a:xfrm>
            <a:custGeom>
              <a:avLst/>
              <a:gdLst>
                <a:gd name="T0" fmla="*/ 0 w 7"/>
                <a:gd name="T1" fmla="*/ 0 h 5"/>
                <a:gd name="T2" fmla="*/ 3 w 7"/>
                <a:gd name="T3" fmla="*/ 2 h 5"/>
                <a:gd name="T4" fmla="*/ 7 w 7"/>
                <a:gd name="T5" fmla="*/ 5 h 5"/>
                <a:gd name="T6" fmla="*/ 3 w 7"/>
                <a:gd name="T7" fmla="*/ 2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3" y="2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666"/>
            <p:cNvSpPr>
              <a:spLocks/>
            </p:cNvSpPr>
            <p:nvPr/>
          </p:nvSpPr>
          <p:spPr bwMode="auto">
            <a:xfrm>
              <a:off x="3045784" y="2978748"/>
              <a:ext cx="4763" cy="4763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0 h 3"/>
                <a:gd name="T4" fmla="*/ 1 w 3"/>
                <a:gd name="T5" fmla="*/ 0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3 h 3"/>
                <a:gd name="T14" fmla="*/ 3 w 3"/>
                <a:gd name="T15" fmla="*/ 3 h 3"/>
                <a:gd name="T16" fmla="*/ 0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17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667"/>
            <p:cNvSpPr>
              <a:spLocks/>
            </p:cNvSpPr>
            <p:nvPr/>
          </p:nvSpPr>
          <p:spPr bwMode="auto">
            <a:xfrm>
              <a:off x="3060072" y="2975573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2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668"/>
            <p:cNvSpPr>
              <a:spLocks/>
            </p:cNvSpPr>
            <p:nvPr/>
          </p:nvSpPr>
          <p:spPr bwMode="auto">
            <a:xfrm>
              <a:off x="3060072" y="2975573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8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669"/>
            <p:cNvSpPr>
              <a:spLocks/>
            </p:cNvSpPr>
            <p:nvPr/>
          </p:nvSpPr>
          <p:spPr bwMode="auto">
            <a:xfrm>
              <a:off x="3060072" y="2975573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8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670"/>
            <p:cNvSpPr>
              <a:spLocks/>
            </p:cNvSpPr>
            <p:nvPr/>
          </p:nvSpPr>
          <p:spPr bwMode="auto">
            <a:xfrm>
              <a:off x="3060072" y="2975573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8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671"/>
            <p:cNvSpPr>
              <a:spLocks/>
            </p:cNvSpPr>
            <p:nvPr/>
          </p:nvSpPr>
          <p:spPr bwMode="auto">
            <a:xfrm>
              <a:off x="3061659" y="2975573"/>
              <a:ext cx="6350" cy="793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3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38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672"/>
            <p:cNvSpPr>
              <a:spLocks/>
            </p:cNvSpPr>
            <p:nvPr/>
          </p:nvSpPr>
          <p:spPr bwMode="auto">
            <a:xfrm>
              <a:off x="3060072" y="2975573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8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673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674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675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676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677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678"/>
            <p:cNvSpPr>
              <a:spLocks/>
            </p:cNvSpPr>
            <p:nvPr/>
          </p:nvSpPr>
          <p:spPr bwMode="auto">
            <a:xfrm>
              <a:off x="3058484" y="2978748"/>
              <a:ext cx="7938" cy="476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3 w 4"/>
                <a:gd name="T5" fmla="*/ 3 h 3"/>
                <a:gd name="T6" fmla="*/ 0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679"/>
            <p:cNvSpPr>
              <a:spLocks/>
            </p:cNvSpPr>
            <p:nvPr/>
          </p:nvSpPr>
          <p:spPr bwMode="auto">
            <a:xfrm>
              <a:off x="3060072" y="2978748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680"/>
            <p:cNvSpPr>
              <a:spLocks/>
            </p:cNvSpPr>
            <p:nvPr/>
          </p:nvSpPr>
          <p:spPr bwMode="auto">
            <a:xfrm>
              <a:off x="3060072" y="2978748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681"/>
            <p:cNvSpPr>
              <a:spLocks/>
            </p:cNvSpPr>
            <p:nvPr/>
          </p:nvSpPr>
          <p:spPr bwMode="auto">
            <a:xfrm>
              <a:off x="3047372" y="297874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9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682"/>
            <p:cNvSpPr>
              <a:spLocks/>
            </p:cNvSpPr>
            <p:nvPr/>
          </p:nvSpPr>
          <p:spPr bwMode="auto">
            <a:xfrm>
              <a:off x="3045784" y="2978748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1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849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683"/>
            <p:cNvSpPr>
              <a:spLocks/>
            </p:cNvSpPr>
            <p:nvPr/>
          </p:nvSpPr>
          <p:spPr bwMode="auto">
            <a:xfrm>
              <a:off x="3045784" y="2980335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684"/>
            <p:cNvSpPr>
              <a:spLocks/>
            </p:cNvSpPr>
            <p:nvPr/>
          </p:nvSpPr>
          <p:spPr bwMode="auto">
            <a:xfrm>
              <a:off x="3045784" y="2980335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685"/>
            <p:cNvSpPr>
              <a:spLocks/>
            </p:cNvSpPr>
            <p:nvPr/>
          </p:nvSpPr>
          <p:spPr bwMode="auto">
            <a:xfrm>
              <a:off x="3045784" y="2981923"/>
              <a:ext cx="4763" cy="952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3 h 5"/>
                <a:gd name="T4" fmla="*/ 2 w 3"/>
                <a:gd name="T5" fmla="*/ 5 h 5"/>
                <a:gd name="T6" fmla="*/ 0 w 3"/>
                <a:gd name="T7" fmla="*/ 2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59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686"/>
            <p:cNvSpPr>
              <a:spLocks/>
            </p:cNvSpPr>
            <p:nvPr/>
          </p:nvSpPr>
          <p:spPr bwMode="auto">
            <a:xfrm>
              <a:off x="3045784" y="2981923"/>
              <a:ext cx="4763" cy="952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3 h 5"/>
                <a:gd name="T4" fmla="*/ 2 w 3"/>
                <a:gd name="T5" fmla="*/ 5 h 5"/>
                <a:gd name="T6" fmla="*/ 0 w 3"/>
                <a:gd name="T7" fmla="*/ 2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59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687"/>
            <p:cNvSpPr>
              <a:spLocks/>
            </p:cNvSpPr>
            <p:nvPr/>
          </p:nvSpPr>
          <p:spPr bwMode="auto">
            <a:xfrm>
              <a:off x="3045784" y="2985098"/>
              <a:ext cx="3175" cy="9525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3 h 5"/>
                <a:gd name="T4" fmla="*/ 2 w 2"/>
                <a:gd name="T5" fmla="*/ 5 h 5"/>
                <a:gd name="T6" fmla="*/ 0 w 2"/>
                <a:gd name="T7" fmla="*/ 2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688"/>
            <p:cNvSpPr>
              <a:spLocks/>
            </p:cNvSpPr>
            <p:nvPr/>
          </p:nvSpPr>
          <p:spPr bwMode="auto">
            <a:xfrm>
              <a:off x="3045784" y="2981923"/>
              <a:ext cx="4763" cy="952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3 h 5"/>
                <a:gd name="T4" fmla="*/ 3 w 3"/>
                <a:gd name="T5" fmla="*/ 3 h 5"/>
                <a:gd name="T6" fmla="*/ 3 w 3"/>
                <a:gd name="T7" fmla="*/ 3 h 5"/>
                <a:gd name="T8" fmla="*/ 3 w 3"/>
                <a:gd name="T9" fmla="*/ 3 h 5"/>
                <a:gd name="T10" fmla="*/ 3 w 3"/>
                <a:gd name="T11" fmla="*/ 4 h 5"/>
                <a:gd name="T12" fmla="*/ 2 w 3"/>
                <a:gd name="T13" fmla="*/ 5 h 5"/>
                <a:gd name="T14" fmla="*/ 0 w 3"/>
                <a:gd name="T15" fmla="*/ 2 h 5"/>
                <a:gd name="T16" fmla="*/ 0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47C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689"/>
            <p:cNvSpPr>
              <a:spLocks/>
            </p:cNvSpPr>
            <p:nvPr/>
          </p:nvSpPr>
          <p:spPr bwMode="auto">
            <a:xfrm>
              <a:off x="3060072" y="2978748"/>
              <a:ext cx="6350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690"/>
            <p:cNvSpPr>
              <a:spLocks/>
            </p:cNvSpPr>
            <p:nvPr/>
          </p:nvSpPr>
          <p:spPr bwMode="auto">
            <a:xfrm>
              <a:off x="3061659" y="2978748"/>
              <a:ext cx="6350" cy="476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691"/>
            <p:cNvSpPr>
              <a:spLocks/>
            </p:cNvSpPr>
            <p:nvPr/>
          </p:nvSpPr>
          <p:spPr bwMode="auto">
            <a:xfrm>
              <a:off x="3061659" y="2978748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38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692"/>
            <p:cNvSpPr>
              <a:spLocks/>
            </p:cNvSpPr>
            <p:nvPr/>
          </p:nvSpPr>
          <p:spPr bwMode="auto">
            <a:xfrm>
              <a:off x="3061659" y="2980335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8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693"/>
            <p:cNvSpPr>
              <a:spLocks/>
            </p:cNvSpPr>
            <p:nvPr/>
          </p:nvSpPr>
          <p:spPr bwMode="auto">
            <a:xfrm>
              <a:off x="3061659" y="2975573"/>
              <a:ext cx="6350" cy="793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3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38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694"/>
            <p:cNvSpPr>
              <a:spLocks/>
            </p:cNvSpPr>
            <p:nvPr/>
          </p:nvSpPr>
          <p:spPr bwMode="auto">
            <a:xfrm>
              <a:off x="3061659" y="2980335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695"/>
            <p:cNvSpPr>
              <a:spLocks/>
            </p:cNvSpPr>
            <p:nvPr/>
          </p:nvSpPr>
          <p:spPr bwMode="auto">
            <a:xfrm>
              <a:off x="3061659" y="2980335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696"/>
            <p:cNvSpPr>
              <a:spLocks/>
            </p:cNvSpPr>
            <p:nvPr/>
          </p:nvSpPr>
          <p:spPr bwMode="auto">
            <a:xfrm>
              <a:off x="3061659" y="2980335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697"/>
            <p:cNvSpPr>
              <a:spLocks/>
            </p:cNvSpPr>
            <p:nvPr/>
          </p:nvSpPr>
          <p:spPr bwMode="auto">
            <a:xfrm>
              <a:off x="3066422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3 h 3"/>
                <a:gd name="T6" fmla="*/ 1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698"/>
            <p:cNvSpPr>
              <a:spLocks/>
            </p:cNvSpPr>
            <p:nvPr/>
          </p:nvSpPr>
          <p:spPr bwMode="auto">
            <a:xfrm>
              <a:off x="3068009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699"/>
            <p:cNvSpPr>
              <a:spLocks/>
            </p:cNvSpPr>
            <p:nvPr/>
          </p:nvSpPr>
          <p:spPr bwMode="auto">
            <a:xfrm>
              <a:off x="3066422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3 h 3"/>
                <a:gd name="T6" fmla="*/ 1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700"/>
            <p:cNvSpPr>
              <a:spLocks/>
            </p:cNvSpPr>
            <p:nvPr/>
          </p:nvSpPr>
          <p:spPr bwMode="auto">
            <a:xfrm>
              <a:off x="3068009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701"/>
            <p:cNvSpPr>
              <a:spLocks/>
            </p:cNvSpPr>
            <p:nvPr/>
          </p:nvSpPr>
          <p:spPr bwMode="auto">
            <a:xfrm>
              <a:off x="3066422" y="2972398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702"/>
            <p:cNvSpPr>
              <a:spLocks/>
            </p:cNvSpPr>
            <p:nvPr/>
          </p:nvSpPr>
          <p:spPr bwMode="auto">
            <a:xfrm>
              <a:off x="3068009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703"/>
            <p:cNvSpPr>
              <a:spLocks/>
            </p:cNvSpPr>
            <p:nvPr/>
          </p:nvSpPr>
          <p:spPr bwMode="auto">
            <a:xfrm>
              <a:off x="3068009" y="2975573"/>
              <a:ext cx="4763" cy="952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3 h 5"/>
                <a:gd name="T4" fmla="*/ 3 w 3"/>
                <a:gd name="T5" fmla="*/ 3 h 5"/>
                <a:gd name="T6" fmla="*/ 3 w 3"/>
                <a:gd name="T7" fmla="*/ 4 h 5"/>
                <a:gd name="T8" fmla="*/ 3 w 3"/>
                <a:gd name="T9" fmla="*/ 5 h 5"/>
                <a:gd name="T10" fmla="*/ 1 w 3"/>
                <a:gd name="T11" fmla="*/ 2 h 5"/>
                <a:gd name="T12" fmla="*/ 1 w 3"/>
                <a:gd name="T13" fmla="*/ 1 h 5"/>
                <a:gd name="T14" fmla="*/ 0 w 3"/>
                <a:gd name="T15" fmla="*/ 0 h 5"/>
                <a:gd name="T16" fmla="*/ 0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704"/>
            <p:cNvSpPr>
              <a:spLocks/>
            </p:cNvSpPr>
            <p:nvPr/>
          </p:nvSpPr>
          <p:spPr bwMode="auto">
            <a:xfrm>
              <a:off x="3068009" y="2975573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705"/>
            <p:cNvSpPr>
              <a:spLocks/>
            </p:cNvSpPr>
            <p:nvPr/>
          </p:nvSpPr>
          <p:spPr bwMode="auto">
            <a:xfrm>
              <a:off x="3068009" y="2975573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706"/>
            <p:cNvSpPr>
              <a:spLocks/>
            </p:cNvSpPr>
            <p:nvPr/>
          </p:nvSpPr>
          <p:spPr bwMode="auto">
            <a:xfrm>
              <a:off x="3066422" y="2973985"/>
              <a:ext cx="9525" cy="9525"/>
            </a:xfrm>
            <a:custGeom>
              <a:avLst/>
              <a:gdLst>
                <a:gd name="T0" fmla="*/ 3 w 6"/>
                <a:gd name="T1" fmla="*/ 3 h 6"/>
                <a:gd name="T2" fmla="*/ 6 w 6"/>
                <a:gd name="T3" fmla="*/ 6 h 6"/>
                <a:gd name="T4" fmla="*/ 3 w 6"/>
                <a:gd name="T5" fmla="*/ 3 h 6"/>
                <a:gd name="T6" fmla="*/ 0 w 6"/>
                <a:gd name="T7" fmla="*/ 0 h 6"/>
                <a:gd name="T8" fmla="*/ 3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3"/>
                  </a:move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A9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707"/>
            <p:cNvSpPr>
              <a:spLocks/>
            </p:cNvSpPr>
            <p:nvPr/>
          </p:nvSpPr>
          <p:spPr bwMode="auto">
            <a:xfrm>
              <a:off x="3068009" y="2973985"/>
              <a:ext cx="7938" cy="952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4 h 6"/>
                <a:gd name="T4" fmla="*/ 5 w 5"/>
                <a:gd name="T5" fmla="*/ 6 h 6"/>
                <a:gd name="T6" fmla="*/ 2 w 5"/>
                <a:gd name="T7" fmla="*/ 4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4"/>
                  </a:lnTo>
                  <a:lnTo>
                    <a:pt x="5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8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708"/>
            <p:cNvSpPr>
              <a:spLocks/>
            </p:cNvSpPr>
            <p:nvPr/>
          </p:nvSpPr>
          <p:spPr bwMode="auto">
            <a:xfrm>
              <a:off x="3066422" y="2972398"/>
              <a:ext cx="6350" cy="9525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3 h 5"/>
                <a:gd name="T4" fmla="*/ 4 w 4"/>
                <a:gd name="T5" fmla="*/ 5 h 5"/>
                <a:gd name="T6" fmla="*/ 2 w 4"/>
                <a:gd name="T7" fmla="*/ 2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7A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709"/>
            <p:cNvSpPr>
              <a:spLocks/>
            </p:cNvSpPr>
            <p:nvPr/>
          </p:nvSpPr>
          <p:spPr bwMode="auto">
            <a:xfrm>
              <a:off x="3069597" y="29803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710"/>
            <p:cNvSpPr>
              <a:spLocks/>
            </p:cNvSpPr>
            <p:nvPr/>
          </p:nvSpPr>
          <p:spPr bwMode="auto">
            <a:xfrm>
              <a:off x="3069597" y="29803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711"/>
            <p:cNvSpPr>
              <a:spLocks/>
            </p:cNvSpPr>
            <p:nvPr/>
          </p:nvSpPr>
          <p:spPr bwMode="auto">
            <a:xfrm>
              <a:off x="3069597" y="2980335"/>
              <a:ext cx="9525" cy="11113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3 h 7"/>
                <a:gd name="T4" fmla="*/ 6 w 6"/>
                <a:gd name="T5" fmla="*/ 7 h 7"/>
                <a:gd name="T6" fmla="*/ 2 w 6"/>
                <a:gd name="T7" fmla="*/ 3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2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712"/>
            <p:cNvSpPr>
              <a:spLocks/>
            </p:cNvSpPr>
            <p:nvPr/>
          </p:nvSpPr>
          <p:spPr bwMode="auto">
            <a:xfrm>
              <a:off x="3068009" y="2975573"/>
              <a:ext cx="4763" cy="9525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1 w 3"/>
                <a:gd name="T5" fmla="*/ 1 h 5"/>
                <a:gd name="T6" fmla="*/ 0 w 3"/>
                <a:gd name="T7" fmla="*/ 1 h 5"/>
                <a:gd name="T8" fmla="*/ 0 w 3"/>
                <a:gd name="T9" fmla="*/ 1 h 5"/>
                <a:gd name="T10" fmla="*/ 0 w 3"/>
                <a:gd name="T11" fmla="*/ 0 h 5"/>
                <a:gd name="T12" fmla="*/ 0 w 3"/>
                <a:gd name="T13" fmla="*/ 0 h 5"/>
                <a:gd name="T14" fmla="*/ 3 w 3"/>
                <a:gd name="T15" fmla="*/ 3 h 5"/>
                <a:gd name="T16" fmla="*/ 3 w 3"/>
                <a:gd name="T17" fmla="*/ 3 h 5"/>
                <a:gd name="T18" fmla="*/ 3 w 3"/>
                <a:gd name="T19" fmla="*/ 4 h 5"/>
                <a:gd name="T20" fmla="*/ 3 w 3"/>
                <a:gd name="T21" fmla="*/ 5 h 5"/>
                <a:gd name="T22" fmla="*/ 1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87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713"/>
            <p:cNvSpPr>
              <a:spLocks/>
            </p:cNvSpPr>
            <p:nvPr/>
          </p:nvSpPr>
          <p:spPr bwMode="auto">
            <a:xfrm>
              <a:off x="3037847" y="2970810"/>
              <a:ext cx="31750" cy="34925"/>
            </a:xfrm>
            <a:custGeom>
              <a:avLst/>
              <a:gdLst>
                <a:gd name="T0" fmla="*/ 15 w 17"/>
                <a:gd name="T1" fmla="*/ 2 h 19"/>
                <a:gd name="T2" fmla="*/ 16 w 17"/>
                <a:gd name="T3" fmla="*/ 3 h 19"/>
                <a:gd name="T4" fmla="*/ 16 w 17"/>
                <a:gd name="T5" fmla="*/ 3 h 19"/>
                <a:gd name="T6" fmla="*/ 17 w 17"/>
                <a:gd name="T7" fmla="*/ 5 h 19"/>
                <a:gd name="T8" fmla="*/ 17 w 17"/>
                <a:gd name="T9" fmla="*/ 7 h 19"/>
                <a:gd name="T10" fmla="*/ 17 w 17"/>
                <a:gd name="T11" fmla="*/ 17 h 19"/>
                <a:gd name="T12" fmla="*/ 17 w 17"/>
                <a:gd name="T13" fmla="*/ 19 h 19"/>
                <a:gd name="T14" fmla="*/ 13 w 17"/>
                <a:gd name="T15" fmla="*/ 19 h 19"/>
                <a:gd name="T16" fmla="*/ 13 w 17"/>
                <a:gd name="T17" fmla="*/ 16 h 19"/>
                <a:gd name="T18" fmla="*/ 14 w 17"/>
                <a:gd name="T19" fmla="*/ 10 h 19"/>
                <a:gd name="T20" fmla="*/ 13 w 17"/>
                <a:gd name="T21" fmla="*/ 5 h 19"/>
                <a:gd name="T22" fmla="*/ 12 w 17"/>
                <a:gd name="T23" fmla="*/ 3 h 19"/>
                <a:gd name="T24" fmla="*/ 12 w 17"/>
                <a:gd name="T25" fmla="*/ 2 h 19"/>
                <a:gd name="T26" fmla="*/ 11 w 17"/>
                <a:gd name="T27" fmla="*/ 2 h 19"/>
                <a:gd name="T28" fmla="*/ 11 w 17"/>
                <a:gd name="T29" fmla="*/ 2 h 19"/>
                <a:gd name="T30" fmla="*/ 11 w 17"/>
                <a:gd name="T31" fmla="*/ 2 h 19"/>
                <a:gd name="T32" fmla="*/ 11 w 17"/>
                <a:gd name="T33" fmla="*/ 2 h 19"/>
                <a:gd name="T34" fmla="*/ 10 w 17"/>
                <a:gd name="T35" fmla="*/ 2 h 19"/>
                <a:gd name="T36" fmla="*/ 10 w 17"/>
                <a:gd name="T37" fmla="*/ 2 h 19"/>
                <a:gd name="T38" fmla="*/ 9 w 17"/>
                <a:gd name="T39" fmla="*/ 2 h 19"/>
                <a:gd name="T40" fmla="*/ 9 w 17"/>
                <a:gd name="T41" fmla="*/ 2 h 19"/>
                <a:gd name="T42" fmla="*/ 6 w 17"/>
                <a:gd name="T43" fmla="*/ 3 h 19"/>
                <a:gd name="T44" fmla="*/ 5 w 17"/>
                <a:gd name="T45" fmla="*/ 4 h 19"/>
                <a:gd name="T46" fmla="*/ 4 w 17"/>
                <a:gd name="T47" fmla="*/ 4 h 19"/>
                <a:gd name="T48" fmla="*/ 3 w 17"/>
                <a:gd name="T49" fmla="*/ 16 h 19"/>
                <a:gd name="T50" fmla="*/ 4 w 17"/>
                <a:gd name="T51" fmla="*/ 19 h 19"/>
                <a:gd name="T52" fmla="*/ 0 w 17"/>
                <a:gd name="T53" fmla="*/ 19 h 19"/>
                <a:gd name="T54" fmla="*/ 0 w 17"/>
                <a:gd name="T55" fmla="*/ 14 h 19"/>
                <a:gd name="T56" fmla="*/ 1 w 17"/>
                <a:gd name="T57" fmla="*/ 3 h 19"/>
                <a:gd name="T58" fmla="*/ 2 w 17"/>
                <a:gd name="T59" fmla="*/ 0 h 19"/>
                <a:gd name="T60" fmla="*/ 4 w 17"/>
                <a:gd name="T61" fmla="*/ 1 h 19"/>
                <a:gd name="T62" fmla="*/ 4 w 17"/>
                <a:gd name="T63" fmla="*/ 3 h 19"/>
                <a:gd name="T64" fmla="*/ 4 w 17"/>
                <a:gd name="T65" fmla="*/ 3 h 19"/>
                <a:gd name="T66" fmla="*/ 5 w 17"/>
                <a:gd name="T67" fmla="*/ 2 h 19"/>
                <a:gd name="T68" fmla="*/ 10 w 17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9">
                  <a:moveTo>
                    <a:pt x="10" y="0"/>
                  </a:moveTo>
                  <a:cubicBezTo>
                    <a:pt x="13" y="0"/>
                    <a:pt x="14" y="0"/>
                    <a:pt x="15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3" y="13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7"/>
                    <a:pt x="14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899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714"/>
            <p:cNvSpPr>
              <a:spLocks/>
            </p:cNvSpPr>
            <p:nvPr/>
          </p:nvSpPr>
          <p:spPr bwMode="auto">
            <a:xfrm>
              <a:off x="3047372" y="2973985"/>
              <a:ext cx="14288" cy="7938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2 h 4"/>
                <a:gd name="T4" fmla="*/ 7 w 8"/>
                <a:gd name="T5" fmla="*/ 2 h 4"/>
                <a:gd name="T6" fmla="*/ 6 w 8"/>
                <a:gd name="T7" fmla="*/ 2 h 4"/>
                <a:gd name="T8" fmla="*/ 6 w 8"/>
                <a:gd name="T9" fmla="*/ 2 h 4"/>
                <a:gd name="T10" fmla="*/ 6 w 8"/>
                <a:gd name="T11" fmla="*/ 2 h 4"/>
                <a:gd name="T12" fmla="*/ 6 w 8"/>
                <a:gd name="T13" fmla="*/ 2 h 4"/>
                <a:gd name="T14" fmla="*/ 6 w 8"/>
                <a:gd name="T15" fmla="*/ 2 h 4"/>
                <a:gd name="T16" fmla="*/ 6 w 8"/>
                <a:gd name="T17" fmla="*/ 2 h 4"/>
                <a:gd name="T18" fmla="*/ 6 w 8"/>
                <a:gd name="T19" fmla="*/ 2 h 4"/>
                <a:gd name="T20" fmla="*/ 5 w 8"/>
                <a:gd name="T21" fmla="*/ 3 h 4"/>
                <a:gd name="T22" fmla="*/ 4 w 8"/>
                <a:gd name="T23" fmla="*/ 3 h 4"/>
                <a:gd name="T24" fmla="*/ 4 w 8"/>
                <a:gd name="T25" fmla="*/ 3 h 4"/>
                <a:gd name="T26" fmla="*/ 4 w 8"/>
                <a:gd name="T27" fmla="*/ 3 h 4"/>
                <a:gd name="T28" fmla="*/ 4 w 8"/>
                <a:gd name="T29" fmla="*/ 3 h 4"/>
                <a:gd name="T30" fmla="*/ 4 w 8"/>
                <a:gd name="T31" fmla="*/ 3 h 4"/>
                <a:gd name="T32" fmla="*/ 3 w 8"/>
                <a:gd name="T33" fmla="*/ 3 h 4"/>
                <a:gd name="T34" fmla="*/ 3 w 8"/>
                <a:gd name="T35" fmla="*/ 4 h 4"/>
                <a:gd name="T36" fmla="*/ 3 w 8"/>
                <a:gd name="T37" fmla="*/ 4 h 4"/>
                <a:gd name="T38" fmla="*/ 3 w 8"/>
                <a:gd name="T39" fmla="*/ 4 h 4"/>
                <a:gd name="T40" fmla="*/ 3 w 8"/>
                <a:gd name="T41" fmla="*/ 4 h 4"/>
                <a:gd name="T42" fmla="*/ 0 w 8"/>
                <a:gd name="T43" fmla="*/ 1 h 4"/>
                <a:gd name="T44" fmla="*/ 1 w 8"/>
                <a:gd name="T45" fmla="*/ 1 h 4"/>
                <a:gd name="T46" fmla="*/ 1 w 8"/>
                <a:gd name="T47" fmla="*/ 0 h 4"/>
                <a:gd name="T48" fmla="*/ 1 w 8"/>
                <a:gd name="T49" fmla="*/ 0 h 4"/>
                <a:gd name="T50" fmla="*/ 1 w 8"/>
                <a:gd name="T51" fmla="*/ 0 h 4"/>
                <a:gd name="T52" fmla="*/ 2 w 8"/>
                <a:gd name="T53" fmla="*/ 0 h 4"/>
                <a:gd name="T54" fmla="*/ 2 w 8"/>
                <a:gd name="T55" fmla="*/ 0 h 4"/>
                <a:gd name="T56" fmla="*/ 2 w 8"/>
                <a:gd name="T57" fmla="*/ 0 h 4"/>
                <a:gd name="T58" fmla="*/ 2 w 8"/>
                <a:gd name="T59" fmla="*/ 0 h 4"/>
                <a:gd name="T60" fmla="*/ 2 w 8"/>
                <a:gd name="T61" fmla="*/ 0 h 4"/>
                <a:gd name="T62" fmla="*/ 2 w 8"/>
                <a:gd name="T63" fmla="*/ 0 h 4"/>
                <a:gd name="T64" fmla="*/ 3 w 8"/>
                <a:gd name="T65" fmla="*/ 0 h 4"/>
                <a:gd name="T66" fmla="*/ 3 w 8"/>
                <a:gd name="T67" fmla="*/ 0 h 4"/>
                <a:gd name="T68" fmla="*/ 3 w 8"/>
                <a:gd name="T69" fmla="*/ 0 h 4"/>
                <a:gd name="T70" fmla="*/ 3 w 8"/>
                <a:gd name="T71" fmla="*/ 0 h 4"/>
                <a:gd name="T72" fmla="*/ 3 w 8"/>
                <a:gd name="T73" fmla="*/ 0 h 4"/>
                <a:gd name="T74" fmla="*/ 4 w 8"/>
                <a:gd name="T75" fmla="*/ 0 h 4"/>
                <a:gd name="T76" fmla="*/ 4 w 8"/>
                <a:gd name="T77" fmla="*/ 0 h 4"/>
                <a:gd name="T78" fmla="*/ 4 w 8"/>
                <a:gd name="T79" fmla="*/ 0 h 4"/>
                <a:gd name="T80" fmla="*/ 4 w 8"/>
                <a:gd name="T81" fmla="*/ 0 h 4"/>
                <a:gd name="T82" fmla="*/ 5 w 8"/>
                <a:gd name="T83" fmla="*/ 0 h 4"/>
                <a:gd name="T84" fmla="*/ 5 w 8"/>
                <a:gd name="T85" fmla="*/ 0 h 4"/>
                <a:gd name="T86" fmla="*/ 5 w 8"/>
                <a:gd name="T87" fmla="*/ 0 h 4"/>
                <a:gd name="T88" fmla="*/ 5 w 8"/>
                <a:gd name="T89" fmla="*/ 0 h 4"/>
                <a:gd name="T90" fmla="*/ 5 w 8"/>
                <a:gd name="T91" fmla="*/ 0 h 4"/>
                <a:gd name="T92" fmla="*/ 6 w 8"/>
                <a:gd name="T93" fmla="*/ 0 h 4"/>
                <a:gd name="T94" fmla="*/ 6 w 8"/>
                <a:gd name="T95" fmla="*/ 0 h 4"/>
                <a:gd name="T96" fmla="*/ 6 w 8"/>
                <a:gd name="T97" fmla="*/ 0 h 4"/>
                <a:gd name="T98" fmla="*/ 6 w 8"/>
                <a:gd name="T99" fmla="*/ 0 h 4"/>
                <a:gd name="T100" fmla="*/ 6 w 8"/>
                <a:gd name="T101" fmla="*/ 0 h 4"/>
                <a:gd name="T102" fmla="*/ 7 w 8"/>
                <a:gd name="T103" fmla="*/ 0 h 4"/>
                <a:gd name="T104" fmla="*/ 7 w 8"/>
                <a:gd name="T105" fmla="*/ 1 h 4"/>
                <a:gd name="T106" fmla="*/ 7 w 8"/>
                <a:gd name="T107" fmla="*/ 1 h 4"/>
                <a:gd name="T108" fmla="*/ 8 w 8"/>
                <a:gd name="T109" fmla="*/ 2 h 4"/>
                <a:gd name="T110" fmla="*/ 8 w 8"/>
                <a:gd name="T111" fmla="*/ 3 h 4"/>
                <a:gd name="T112" fmla="*/ 8 w 8"/>
                <a:gd name="T113" fmla="*/ 3 h 4"/>
                <a:gd name="T114" fmla="*/ 8 w 8"/>
                <a:gd name="T115" fmla="*/ 3 h 4"/>
                <a:gd name="T116" fmla="*/ 8 w 8"/>
                <a:gd name="T117" fmla="*/ 3 h 4"/>
                <a:gd name="T118" fmla="*/ 8 w 8"/>
                <a:gd name="T119" fmla="*/ 2 h 4"/>
                <a:gd name="T120" fmla="*/ 7 w 8"/>
                <a:gd name="T1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6D7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715"/>
            <p:cNvSpPr>
              <a:spLocks/>
            </p:cNvSpPr>
            <p:nvPr/>
          </p:nvSpPr>
          <p:spPr bwMode="auto">
            <a:xfrm>
              <a:off x="3048959" y="2973985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716"/>
            <p:cNvSpPr>
              <a:spLocks/>
            </p:cNvSpPr>
            <p:nvPr/>
          </p:nvSpPr>
          <p:spPr bwMode="auto">
            <a:xfrm>
              <a:off x="3047372" y="2975573"/>
              <a:ext cx="11113" cy="11113"/>
            </a:xfrm>
            <a:custGeom>
              <a:avLst/>
              <a:gdLst>
                <a:gd name="T0" fmla="*/ 3 w 7"/>
                <a:gd name="T1" fmla="*/ 4 h 7"/>
                <a:gd name="T2" fmla="*/ 7 w 7"/>
                <a:gd name="T3" fmla="*/ 7 h 7"/>
                <a:gd name="T4" fmla="*/ 3 w 7"/>
                <a:gd name="T5" fmla="*/ 4 h 7"/>
                <a:gd name="T6" fmla="*/ 0 w 7"/>
                <a:gd name="T7" fmla="*/ 0 h 7"/>
                <a:gd name="T8" fmla="*/ 3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4"/>
                  </a:move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759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717"/>
            <p:cNvSpPr>
              <a:spLocks/>
            </p:cNvSpPr>
            <p:nvPr/>
          </p:nvSpPr>
          <p:spPr bwMode="auto">
            <a:xfrm>
              <a:off x="3052134" y="2981923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718"/>
            <p:cNvSpPr>
              <a:spLocks/>
            </p:cNvSpPr>
            <p:nvPr/>
          </p:nvSpPr>
          <p:spPr bwMode="auto">
            <a:xfrm>
              <a:off x="3052134" y="2980335"/>
              <a:ext cx="6350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3 w 3"/>
                <a:gd name="T5" fmla="*/ 3 h 4"/>
                <a:gd name="T6" fmla="*/ 3 w 3"/>
                <a:gd name="T7" fmla="*/ 4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719"/>
            <p:cNvSpPr>
              <a:spLocks/>
            </p:cNvSpPr>
            <p:nvPr/>
          </p:nvSpPr>
          <p:spPr bwMode="auto">
            <a:xfrm>
              <a:off x="3052134" y="2981923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720"/>
            <p:cNvSpPr>
              <a:spLocks/>
            </p:cNvSpPr>
            <p:nvPr/>
          </p:nvSpPr>
          <p:spPr bwMode="auto">
            <a:xfrm>
              <a:off x="3052134" y="2981923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721"/>
            <p:cNvSpPr>
              <a:spLocks/>
            </p:cNvSpPr>
            <p:nvPr/>
          </p:nvSpPr>
          <p:spPr bwMode="auto">
            <a:xfrm>
              <a:off x="3052134" y="2981923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722"/>
            <p:cNvSpPr>
              <a:spLocks/>
            </p:cNvSpPr>
            <p:nvPr/>
          </p:nvSpPr>
          <p:spPr bwMode="auto">
            <a:xfrm>
              <a:off x="3052134" y="2980335"/>
              <a:ext cx="7938" cy="476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3 w 4"/>
                <a:gd name="T5" fmla="*/ 3 h 3"/>
                <a:gd name="T6" fmla="*/ 3 w 4"/>
                <a:gd name="T7" fmla="*/ 3 h 3"/>
                <a:gd name="T8" fmla="*/ 0 w 4"/>
                <a:gd name="T9" fmla="*/ 0 h 3"/>
                <a:gd name="T10" fmla="*/ 1 w 4"/>
                <a:gd name="T11" fmla="*/ 0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723"/>
            <p:cNvSpPr>
              <a:spLocks/>
            </p:cNvSpPr>
            <p:nvPr/>
          </p:nvSpPr>
          <p:spPr bwMode="auto">
            <a:xfrm>
              <a:off x="3055309" y="2980335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724"/>
            <p:cNvSpPr>
              <a:spLocks/>
            </p:cNvSpPr>
            <p:nvPr/>
          </p:nvSpPr>
          <p:spPr bwMode="auto">
            <a:xfrm>
              <a:off x="3047372" y="2978748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2 w 6"/>
                <a:gd name="T3" fmla="*/ 3 h 6"/>
                <a:gd name="T4" fmla="*/ 6 w 6"/>
                <a:gd name="T5" fmla="*/ 6 h 6"/>
                <a:gd name="T6" fmla="*/ 2 w 6"/>
                <a:gd name="T7" fmla="*/ 3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2" y="3"/>
                  </a:lnTo>
                  <a:lnTo>
                    <a:pt x="6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725"/>
            <p:cNvSpPr>
              <a:spLocks/>
            </p:cNvSpPr>
            <p:nvPr/>
          </p:nvSpPr>
          <p:spPr bwMode="auto">
            <a:xfrm>
              <a:off x="3047372" y="2975573"/>
              <a:ext cx="4763" cy="793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3 w 3"/>
                <a:gd name="T5" fmla="*/ 3 h 4"/>
                <a:gd name="T6" fmla="*/ 3 w 3"/>
                <a:gd name="T7" fmla="*/ 3 h 4"/>
                <a:gd name="T8" fmla="*/ 2 w 3"/>
                <a:gd name="T9" fmla="*/ 4 h 4"/>
                <a:gd name="T10" fmla="*/ 2 w 3"/>
                <a:gd name="T11" fmla="*/ 4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77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726"/>
            <p:cNvSpPr>
              <a:spLocks/>
            </p:cNvSpPr>
            <p:nvPr/>
          </p:nvSpPr>
          <p:spPr bwMode="auto">
            <a:xfrm>
              <a:off x="3050547" y="2981923"/>
              <a:ext cx="6350" cy="635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3 w 3"/>
                <a:gd name="T5" fmla="*/ 3 h 4"/>
                <a:gd name="T6" fmla="*/ 3 w 3"/>
                <a:gd name="T7" fmla="*/ 4 h 4"/>
                <a:gd name="T8" fmla="*/ 0 w 3"/>
                <a:gd name="T9" fmla="*/ 1 h 4"/>
                <a:gd name="T10" fmla="*/ 0 w 3"/>
                <a:gd name="T11" fmla="*/ 1 h 4"/>
                <a:gd name="T12" fmla="*/ 1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727"/>
            <p:cNvSpPr>
              <a:spLocks/>
            </p:cNvSpPr>
            <p:nvPr/>
          </p:nvSpPr>
          <p:spPr bwMode="auto">
            <a:xfrm>
              <a:off x="3055309" y="2980335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728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729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730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9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731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732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733"/>
            <p:cNvSpPr>
              <a:spLocks/>
            </p:cNvSpPr>
            <p:nvPr/>
          </p:nvSpPr>
          <p:spPr bwMode="auto">
            <a:xfrm>
              <a:off x="3055309" y="2980335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0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734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735"/>
            <p:cNvSpPr>
              <a:spLocks/>
            </p:cNvSpPr>
            <p:nvPr/>
          </p:nvSpPr>
          <p:spPr bwMode="auto">
            <a:xfrm>
              <a:off x="3050547" y="2983510"/>
              <a:ext cx="6350" cy="793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2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7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736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68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737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738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739"/>
            <p:cNvSpPr>
              <a:spLocks/>
            </p:cNvSpPr>
            <p:nvPr/>
          </p:nvSpPr>
          <p:spPr bwMode="auto">
            <a:xfrm>
              <a:off x="3050547" y="2983510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740"/>
            <p:cNvSpPr>
              <a:spLocks/>
            </p:cNvSpPr>
            <p:nvPr/>
          </p:nvSpPr>
          <p:spPr bwMode="auto">
            <a:xfrm>
              <a:off x="3045784" y="2981923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3 h 6"/>
                <a:gd name="T4" fmla="*/ 6 w 6"/>
                <a:gd name="T5" fmla="*/ 6 h 6"/>
                <a:gd name="T6" fmla="*/ 3 w 6"/>
                <a:gd name="T7" fmla="*/ 3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3" y="3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8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741"/>
            <p:cNvSpPr>
              <a:spLocks/>
            </p:cNvSpPr>
            <p:nvPr/>
          </p:nvSpPr>
          <p:spPr bwMode="auto">
            <a:xfrm>
              <a:off x="3045784" y="2980335"/>
              <a:ext cx="4763" cy="6350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0 w 3"/>
                <a:gd name="T5" fmla="*/ 1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0 h 4"/>
                <a:gd name="T12" fmla="*/ 3 w 3"/>
                <a:gd name="T13" fmla="*/ 2 h 4"/>
                <a:gd name="T14" fmla="*/ 3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727A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42"/>
            <p:cNvSpPr>
              <a:spLocks/>
            </p:cNvSpPr>
            <p:nvPr/>
          </p:nvSpPr>
          <p:spPr bwMode="auto">
            <a:xfrm>
              <a:off x="3056897" y="2978748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1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43"/>
            <p:cNvSpPr>
              <a:spLocks/>
            </p:cNvSpPr>
            <p:nvPr/>
          </p:nvSpPr>
          <p:spPr bwMode="auto">
            <a:xfrm>
              <a:off x="30584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44"/>
            <p:cNvSpPr>
              <a:spLocks/>
            </p:cNvSpPr>
            <p:nvPr/>
          </p:nvSpPr>
          <p:spPr bwMode="auto">
            <a:xfrm>
              <a:off x="3050547" y="2986685"/>
              <a:ext cx="4763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45"/>
            <p:cNvSpPr>
              <a:spLocks/>
            </p:cNvSpPr>
            <p:nvPr/>
          </p:nvSpPr>
          <p:spPr bwMode="auto">
            <a:xfrm>
              <a:off x="3050547" y="2986685"/>
              <a:ext cx="4763" cy="635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2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6"/>
            <p:cNvSpPr>
              <a:spLocks/>
            </p:cNvSpPr>
            <p:nvPr/>
          </p:nvSpPr>
          <p:spPr bwMode="auto">
            <a:xfrm>
              <a:off x="3050547" y="2986685"/>
              <a:ext cx="4763" cy="635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47"/>
            <p:cNvSpPr>
              <a:spLocks/>
            </p:cNvSpPr>
            <p:nvPr/>
          </p:nvSpPr>
          <p:spPr bwMode="auto">
            <a:xfrm>
              <a:off x="3050547" y="2986685"/>
              <a:ext cx="4763" cy="635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48"/>
            <p:cNvSpPr>
              <a:spLocks/>
            </p:cNvSpPr>
            <p:nvPr/>
          </p:nvSpPr>
          <p:spPr bwMode="auto">
            <a:xfrm>
              <a:off x="3048959" y="2986685"/>
              <a:ext cx="6350" cy="7938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3 w 3"/>
                <a:gd name="T5" fmla="*/ 3 h 4"/>
                <a:gd name="T6" fmla="*/ 3 w 3"/>
                <a:gd name="T7" fmla="*/ 4 h 4"/>
                <a:gd name="T8" fmla="*/ 0 w 3"/>
                <a:gd name="T9" fmla="*/ 2 h 4"/>
                <a:gd name="T10" fmla="*/ 1 w 3"/>
                <a:gd name="T11" fmla="*/ 1 h 4"/>
                <a:gd name="T12" fmla="*/ 1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78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49"/>
            <p:cNvSpPr>
              <a:spLocks/>
            </p:cNvSpPr>
            <p:nvPr/>
          </p:nvSpPr>
          <p:spPr bwMode="auto">
            <a:xfrm>
              <a:off x="3066422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3 w 3"/>
                <a:gd name="T5" fmla="*/ 3 h 3"/>
                <a:gd name="T6" fmla="*/ 1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5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50"/>
            <p:cNvSpPr>
              <a:spLocks/>
            </p:cNvSpPr>
            <p:nvPr/>
          </p:nvSpPr>
          <p:spPr bwMode="auto">
            <a:xfrm>
              <a:off x="3068009" y="2973985"/>
              <a:ext cx="4763" cy="635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51"/>
            <p:cNvSpPr>
              <a:spLocks/>
            </p:cNvSpPr>
            <p:nvPr/>
          </p:nvSpPr>
          <p:spPr bwMode="auto">
            <a:xfrm>
              <a:off x="3068009" y="2975573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52"/>
            <p:cNvSpPr>
              <a:spLocks/>
            </p:cNvSpPr>
            <p:nvPr/>
          </p:nvSpPr>
          <p:spPr bwMode="auto">
            <a:xfrm>
              <a:off x="3068009" y="2975573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9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53"/>
            <p:cNvSpPr>
              <a:spLocks/>
            </p:cNvSpPr>
            <p:nvPr/>
          </p:nvSpPr>
          <p:spPr bwMode="auto">
            <a:xfrm>
              <a:off x="3044197" y="2988273"/>
              <a:ext cx="4763" cy="17463"/>
            </a:xfrm>
            <a:custGeom>
              <a:avLst/>
              <a:gdLst>
                <a:gd name="T0" fmla="*/ 1 w 3"/>
                <a:gd name="T1" fmla="*/ 0 h 11"/>
                <a:gd name="T2" fmla="*/ 3 w 3"/>
                <a:gd name="T3" fmla="*/ 4 h 11"/>
                <a:gd name="T4" fmla="*/ 3 w 3"/>
                <a:gd name="T5" fmla="*/ 11 h 11"/>
                <a:gd name="T6" fmla="*/ 0 w 3"/>
                <a:gd name="T7" fmla="*/ 7 h 11"/>
                <a:gd name="T8" fmla="*/ 1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lnTo>
                    <a:pt x="3" y="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754"/>
            <p:cNvSpPr>
              <a:spLocks/>
            </p:cNvSpPr>
            <p:nvPr/>
          </p:nvSpPr>
          <p:spPr bwMode="auto">
            <a:xfrm>
              <a:off x="3045784" y="2988273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2 w 6"/>
                <a:gd name="T3" fmla="*/ 4 h 6"/>
                <a:gd name="T4" fmla="*/ 6 w 6"/>
                <a:gd name="T5" fmla="*/ 6 h 6"/>
                <a:gd name="T6" fmla="*/ 2 w 6"/>
                <a:gd name="T7" fmla="*/ 4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2" y="4"/>
                  </a:lnTo>
                  <a:lnTo>
                    <a:pt x="6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755"/>
            <p:cNvSpPr>
              <a:spLocks/>
            </p:cNvSpPr>
            <p:nvPr/>
          </p:nvSpPr>
          <p:spPr bwMode="auto">
            <a:xfrm>
              <a:off x="3045784" y="2985098"/>
              <a:ext cx="3175" cy="9525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3 h 5"/>
                <a:gd name="T4" fmla="*/ 2 w 2"/>
                <a:gd name="T5" fmla="*/ 5 h 5"/>
                <a:gd name="T6" fmla="*/ 0 w 2"/>
                <a:gd name="T7" fmla="*/ 2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56"/>
            <p:cNvSpPr>
              <a:spLocks/>
            </p:cNvSpPr>
            <p:nvPr/>
          </p:nvSpPr>
          <p:spPr bwMode="auto">
            <a:xfrm>
              <a:off x="3048959" y="2991448"/>
              <a:ext cx="6350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3 w 3"/>
                <a:gd name="T5" fmla="*/ 4 h 4"/>
                <a:gd name="T6" fmla="*/ 0 w 3"/>
                <a:gd name="T7" fmla="*/ 2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9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757"/>
            <p:cNvSpPr>
              <a:spLocks/>
            </p:cNvSpPr>
            <p:nvPr/>
          </p:nvSpPr>
          <p:spPr bwMode="auto">
            <a:xfrm>
              <a:off x="3044197" y="2999385"/>
              <a:ext cx="4763" cy="11113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4 h 7"/>
                <a:gd name="T4" fmla="*/ 3 w 3"/>
                <a:gd name="T5" fmla="*/ 7 h 7"/>
                <a:gd name="T6" fmla="*/ 1 w 3"/>
                <a:gd name="T7" fmla="*/ 4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4"/>
                  </a:lnTo>
                  <a:lnTo>
                    <a:pt x="3" y="7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758"/>
            <p:cNvSpPr>
              <a:spLocks/>
            </p:cNvSpPr>
            <p:nvPr/>
          </p:nvSpPr>
          <p:spPr bwMode="auto">
            <a:xfrm>
              <a:off x="3068009" y="2975573"/>
              <a:ext cx="11113" cy="11113"/>
            </a:xfrm>
            <a:custGeom>
              <a:avLst/>
              <a:gdLst>
                <a:gd name="T0" fmla="*/ 0 w 7"/>
                <a:gd name="T1" fmla="*/ 0 h 7"/>
                <a:gd name="T2" fmla="*/ 3 w 7"/>
                <a:gd name="T3" fmla="*/ 4 h 7"/>
                <a:gd name="T4" fmla="*/ 7 w 7"/>
                <a:gd name="T5" fmla="*/ 7 h 7"/>
                <a:gd name="T6" fmla="*/ 3 w 7"/>
                <a:gd name="T7" fmla="*/ 4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3" y="4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759"/>
            <p:cNvSpPr>
              <a:spLocks/>
            </p:cNvSpPr>
            <p:nvPr/>
          </p:nvSpPr>
          <p:spPr bwMode="auto">
            <a:xfrm>
              <a:off x="3068009" y="2973985"/>
              <a:ext cx="4763" cy="7938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4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1 h 4"/>
                <a:gd name="T18" fmla="*/ 0 w 3"/>
                <a:gd name="T19" fmla="*/ 0 h 4"/>
                <a:gd name="T20" fmla="*/ 0 w 3"/>
                <a:gd name="T21" fmla="*/ 0 h 4"/>
                <a:gd name="T22" fmla="*/ 0 w 3"/>
                <a:gd name="T23" fmla="*/ 0 h 4"/>
                <a:gd name="T24" fmla="*/ 2 w 3"/>
                <a:gd name="T25" fmla="*/ 3 h 4"/>
                <a:gd name="T26" fmla="*/ 3 w 3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98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760"/>
            <p:cNvSpPr>
              <a:spLocks/>
            </p:cNvSpPr>
            <p:nvPr/>
          </p:nvSpPr>
          <p:spPr bwMode="auto">
            <a:xfrm>
              <a:off x="3066422" y="2972398"/>
              <a:ext cx="4763" cy="6350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1 h 3"/>
                <a:gd name="T6" fmla="*/ 0 w 3"/>
                <a:gd name="T7" fmla="*/ 0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787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761"/>
            <p:cNvSpPr>
              <a:spLocks/>
            </p:cNvSpPr>
            <p:nvPr/>
          </p:nvSpPr>
          <p:spPr bwMode="auto">
            <a:xfrm>
              <a:off x="30711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762"/>
            <p:cNvSpPr>
              <a:spLocks/>
            </p:cNvSpPr>
            <p:nvPr/>
          </p:nvSpPr>
          <p:spPr bwMode="auto">
            <a:xfrm>
              <a:off x="3037847" y="3005735"/>
              <a:ext cx="11113" cy="4763"/>
            </a:xfrm>
            <a:custGeom>
              <a:avLst/>
              <a:gdLst>
                <a:gd name="T0" fmla="*/ 4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4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763"/>
            <p:cNvSpPr>
              <a:spLocks/>
            </p:cNvSpPr>
            <p:nvPr/>
          </p:nvSpPr>
          <p:spPr bwMode="auto">
            <a:xfrm>
              <a:off x="3045784" y="30057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764"/>
            <p:cNvSpPr>
              <a:spLocks/>
            </p:cNvSpPr>
            <p:nvPr/>
          </p:nvSpPr>
          <p:spPr bwMode="auto">
            <a:xfrm>
              <a:off x="3071184" y="297874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765"/>
            <p:cNvSpPr>
              <a:spLocks/>
            </p:cNvSpPr>
            <p:nvPr/>
          </p:nvSpPr>
          <p:spPr bwMode="auto">
            <a:xfrm>
              <a:off x="3068009" y="2973985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3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787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766"/>
            <p:cNvSpPr>
              <a:spLocks/>
            </p:cNvSpPr>
            <p:nvPr/>
          </p:nvSpPr>
          <p:spPr bwMode="auto">
            <a:xfrm>
              <a:off x="3069597" y="2980335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3 h 5"/>
                <a:gd name="T4" fmla="*/ 2 w 2"/>
                <a:gd name="T5" fmla="*/ 5 h 5"/>
                <a:gd name="T6" fmla="*/ 0 w 2"/>
                <a:gd name="T7" fmla="*/ 2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767"/>
            <p:cNvSpPr>
              <a:spLocks/>
            </p:cNvSpPr>
            <p:nvPr/>
          </p:nvSpPr>
          <p:spPr bwMode="auto">
            <a:xfrm>
              <a:off x="3071184" y="298033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8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768"/>
            <p:cNvSpPr>
              <a:spLocks/>
            </p:cNvSpPr>
            <p:nvPr/>
          </p:nvSpPr>
          <p:spPr bwMode="auto">
            <a:xfrm>
              <a:off x="3071184" y="2980335"/>
              <a:ext cx="7938" cy="476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2 h 3"/>
                <a:gd name="T4" fmla="*/ 4 w 4"/>
                <a:gd name="T5" fmla="*/ 3 h 3"/>
                <a:gd name="T6" fmla="*/ 1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B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769"/>
            <p:cNvSpPr>
              <a:spLocks/>
            </p:cNvSpPr>
            <p:nvPr/>
          </p:nvSpPr>
          <p:spPr bwMode="auto">
            <a:xfrm>
              <a:off x="3072772" y="2980335"/>
              <a:ext cx="6350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B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770"/>
            <p:cNvSpPr>
              <a:spLocks/>
            </p:cNvSpPr>
            <p:nvPr/>
          </p:nvSpPr>
          <p:spPr bwMode="auto">
            <a:xfrm>
              <a:off x="3072772" y="2981923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8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771"/>
            <p:cNvSpPr>
              <a:spLocks/>
            </p:cNvSpPr>
            <p:nvPr/>
          </p:nvSpPr>
          <p:spPr bwMode="auto">
            <a:xfrm>
              <a:off x="3072772" y="2981923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8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772"/>
            <p:cNvSpPr>
              <a:spLocks/>
            </p:cNvSpPr>
            <p:nvPr/>
          </p:nvSpPr>
          <p:spPr bwMode="auto">
            <a:xfrm>
              <a:off x="3072772" y="2981923"/>
              <a:ext cx="6350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773"/>
            <p:cNvSpPr>
              <a:spLocks/>
            </p:cNvSpPr>
            <p:nvPr/>
          </p:nvSpPr>
          <p:spPr bwMode="auto">
            <a:xfrm>
              <a:off x="3044197" y="2988273"/>
              <a:ext cx="4763" cy="17463"/>
            </a:xfrm>
            <a:custGeom>
              <a:avLst/>
              <a:gdLst>
                <a:gd name="T0" fmla="*/ 1 w 3"/>
                <a:gd name="T1" fmla="*/ 0 h 11"/>
                <a:gd name="T2" fmla="*/ 3 w 3"/>
                <a:gd name="T3" fmla="*/ 4 h 11"/>
                <a:gd name="T4" fmla="*/ 3 w 3"/>
                <a:gd name="T5" fmla="*/ 11 h 11"/>
                <a:gd name="T6" fmla="*/ 0 w 3"/>
                <a:gd name="T7" fmla="*/ 7 h 11"/>
                <a:gd name="T8" fmla="*/ 1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lnTo>
                    <a:pt x="3" y="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74"/>
            <p:cNvSpPr>
              <a:spLocks/>
            </p:cNvSpPr>
            <p:nvPr/>
          </p:nvSpPr>
          <p:spPr bwMode="auto">
            <a:xfrm>
              <a:off x="3048959" y="2994623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2 h 10"/>
                <a:gd name="T4" fmla="*/ 4 w 4"/>
                <a:gd name="T5" fmla="*/ 10 h 10"/>
                <a:gd name="T6" fmla="*/ 0 w 4"/>
                <a:gd name="T7" fmla="*/ 7 h 10"/>
                <a:gd name="T8" fmla="*/ 0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4" y="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775"/>
            <p:cNvSpPr>
              <a:spLocks/>
            </p:cNvSpPr>
            <p:nvPr/>
          </p:nvSpPr>
          <p:spPr bwMode="auto">
            <a:xfrm>
              <a:off x="3044197" y="2999385"/>
              <a:ext cx="11113" cy="11113"/>
            </a:xfrm>
            <a:custGeom>
              <a:avLst/>
              <a:gdLst>
                <a:gd name="T0" fmla="*/ 3 w 7"/>
                <a:gd name="T1" fmla="*/ 4 h 7"/>
                <a:gd name="T2" fmla="*/ 7 w 7"/>
                <a:gd name="T3" fmla="*/ 7 h 7"/>
                <a:gd name="T4" fmla="*/ 3 w 7"/>
                <a:gd name="T5" fmla="*/ 4 h 7"/>
                <a:gd name="T6" fmla="*/ 0 w 7"/>
                <a:gd name="T7" fmla="*/ 0 h 7"/>
                <a:gd name="T8" fmla="*/ 3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4"/>
                  </a:move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799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776"/>
            <p:cNvSpPr>
              <a:spLocks/>
            </p:cNvSpPr>
            <p:nvPr/>
          </p:nvSpPr>
          <p:spPr bwMode="auto">
            <a:xfrm>
              <a:off x="3072772" y="2981923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3 h 4"/>
                <a:gd name="T4" fmla="*/ 4 w 4"/>
                <a:gd name="T5" fmla="*/ 4 h 4"/>
                <a:gd name="T6" fmla="*/ 0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3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777"/>
            <p:cNvSpPr>
              <a:spLocks/>
            </p:cNvSpPr>
            <p:nvPr/>
          </p:nvSpPr>
          <p:spPr bwMode="auto">
            <a:xfrm>
              <a:off x="3072772" y="2983510"/>
              <a:ext cx="6350" cy="7938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3 h 5"/>
                <a:gd name="T4" fmla="*/ 4 w 4"/>
                <a:gd name="T5" fmla="*/ 5 h 5"/>
                <a:gd name="T6" fmla="*/ 0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778"/>
            <p:cNvSpPr>
              <a:spLocks/>
            </p:cNvSpPr>
            <p:nvPr/>
          </p:nvSpPr>
          <p:spPr bwMode="auto">
            <a:xfrm>
              <a:off x="3045784" y="3005735"/>
              <a:ext cx="9525" cy="7938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3 h 5"/>
                <a:gd name="T4" fmla="*/ 6 w 6"/>
                <a:gd name="T5" fmla="*/ 5 h 5"/>
                <a:gd name="T6" fmla="*/ 2 w 6"/>
                <a:gd name="T7" fmla="*/ 3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3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779"/>
            <p:cNvSpPr>
              <a:spLocks/>
            </p:cNvSpPr>
            <p:nvPr/>
          </p:nvSpPr>
          <p:spPr bwMode="auto">
            <a:xfrm>
              <a:off x="3044197" y="2999385"/>
              <a:ext cx="4763" cy="11113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4 h 7"/>
                <a:gd name="T4" fmla="*/ 3 w 3"/>
                <a:gd name="T5" fmla="*/ 7 h 7"/>
                <a:gd name="T6" fmla="*/ 1 w 3"/>
                <a:gd name="T7" fmla="*/ 4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4"/>
                  </a:lnTo>
                  <a:lnTo>
                    <a:pt x="3" y="7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7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780"/>
            <p:cNvSpPr>
              <a:spLocks/>
            </p:cNvSpPr>
            <p:nvPr/>
          </p:nvSpPr>
          <p:spPr bwMode="auto">
            <a:xfrm>
              <a:off x="3048959" y="3005735"/>
              <a:ext cx="6350" cy="7938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3 h 5"/>
                <a:gd name="T4" fmla="*/ 4 w 4"/>
                <a:gd name="T5" fmla="*/ 5 h 5"/>
                <a:gd name="T6" fmla="*/ 0 w 4"/>
                <a:gd name="T7" fmla="*/ 3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781"/>
            <p:cNvSpPr>
              <a:spLocks/>
            </p:cNvSpPr>
            <p:nvPr/>
          </p:nvSpPr>
          <p:spPr bwMode="auto">
            <a:xfrm>
              <a:off x="3045784" y="3005735"/>
              <a:ext cx="9525" cy="11113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3 h 7"/>
                <a:gd name="T4" fmla="*/ 6 w 6"/>
                <a:gd name="T5" fmla="*/ 7 h 7"/>
                <a:gd name="T6" fmla="*/ 2 w 6"/>
                <a:gd name="T7" fmla="*/ 3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2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8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782"/>
            <p:cNvSpPr>
              <a:spLocks/>
            </p:cNvSpPr>
            <p:nvPr/>
          </p:nvSpPr>
          <p:spPr bwMode="auto">
            <a:xfrm>
              <a:off x="3045784" y="30057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783"/>
            <p:cNvSpPr>
              <a:spLocks/>
            </p:cNvSpPr>
            <p:nvPr/>
          </p:nvSpPr>
          <p:spPr bwMode="auto">
            <a:xfrm>
              <a:off x="3048959" y="3010498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4 w 4"/>
                <a:gd name="T5" fmla="*/ 4 h 4"/>
                <a:gd name="T6" fmla="*/ 0 w 4"/>
                <a:gd name="T7" fmla="*/ 0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784"/>
            <p:cNvSpPr>
              <a:spLocks/>
            </p:cNvSpPr>
            <p:nvPr/>
          </p:nvSpPr>
          <p:spPr bwMode="auto">
            <a:xfrm>
              <a:off x="3037847" y="3005735"/>
              <a:ext cx="11113" cy="4763"/>
            </a:xfrm>
            <a:custGeom>
              <a:avLst/>
              <a:gdLst>
                <a:gd name="T0" fmla="*/ 4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4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D7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785"/>
            <p:cNvSpPr>
              <a:spLocks/>
            </p:cNvSpPr>
            <p:nvPr/>
          </p:nvSpPr>
          <p:spPr bwMode="auto">
            <a:xfrm>
              <a:off x="3044197" y="3010498"/>
              <a:ext cx="11113" cy="6350"/>
            </a:xfrm>
            <a:custGeom>
              <a:avLst/>
              <a:gdLst>
                <a:gd name="T0" fmla="*/ 3 w 6"/>
                <a:gd name="T1" fmla="*/ 0 h 3"/>
                <a:gd name="T2" fmla="*/ 6 w 6"/>
                <a:gd name="T3" fmla="*/ 3 h 3"/>
                <a:gd name="T4" fmla="*/ 4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3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786"/>
            <p:cNvSpPr>
              <a:spLocks/>
            </p:cNvSpPr>
            <p:nvPr/>
          </p:nvSpPr>
          <p:spPr bwMode="auto">
            <a:xfrm>
              <a:off x="3068009" y="2983510"/>
              <a:ext cx="4763" cy="15875"/>
            </a:xfrm>
            <a:custGeom>
              <a:avLst/>
              <a:gdLst>
                <a:gd name="T0" fmla="*/ 1 w 3"/>
                <a:gd name="T1" fmla="*/ 0 h 10"/>
                <a:gd name="T2" fmla="*/ 3 w 3"/>
                <a:gd name="T3" fmla="*/ 3 h 10"/>
                <a:gd name="T4" fmla="*/ 3 w 3"/>
                <a:gd name="T5" fmla="*/ 10 h 10"/>
                <a:gd name="T6" fmla="*/ 0 w 3"/>
                <a:gd name="T7" fmla="*/ 7 h 10"/>
                <a:gd name="T8" fmla="*/ 1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3" y="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787"/>
            <p:cNvSpPr>
              <a:spLocks/>
            </p:cNvSpPr>
            <p:nvPr/>
          </p:nvSpPr>
          <p:spPr bwMode="auto">
            <a:xfrm>
              <a:off x="3069597" y="2983510"/>
              <a:ext cx="9525" cy="11113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3 h 7"/>
                <a:gd name="T4" fmla="*/ 6 w 6"/>
                <a:gd name="T5" fmla="*/ 7 h 7"/>
                <a:gd name="T6" fmla="*/ 2 w 6"/>
                <a:gd name="T7" fmla="*/ 3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2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788"/>
            <p:cNvSpPr>
              <a:spLocks/>
            </p:cNvSpPr>
            <p:nvPr/>
          </p:nvSpPr>
          <p:spPr bwMode="auto">
            <a:xfrm>
              <a:off x="3069597" y="2980335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3 h 5"/>
                <a:gd name="T4" fmla="*/ 2 w 2"/>
                <a:gd name="T5" fmla="*/ 5 h 5"/>
                <a:gd name="T6" fmla="*/ 0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2 h 5"/>
                <a:gd name="T14" fmla="*/ 0 w 2"/>
                <a:gd name="T15" fmla="*/ 1 h 5"/>
                <a:gd name="T16" fmla="*/ 0 w 2"/>
                <a:gd name="T17" fmla="*/ 1 h 5"/>
                <a:gd name="T18" fmla="*/ 0 w 2"/>
                <a:gd name="T19" fmla="*/ 1 h 5"/>
                <a:gd name="T20" fmla="*/ 0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789"/>
            <p:cNvSpPr>
              <a:spLocks/>
            </p:cNvSpPr>
            <p:nvPr/>
          </p:nvSpPr>
          <p:spPr bwMode="auto">
            <a:xfrm>
              <a:off x="3072772" y="298509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8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790"/>
            <p:cNvSpPr>
              <a:spLocks/>
            </p:cNvSpPr>
            <p:nvPr/>
          </p:nvSpPr>
          <p:spPr bwMode="auto">
            <a:xfrm>
              <a:off x="3072772" y="2985098"/>
              <a:ext cx="6350" cy="952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3 h 5"/>
                <a:gd name="T4" fmla="*/ 3 w 3"/>
                <a:gd name="T5" fmla="*/ 5 h 5"/>
                <a:gd name="T6" fmla="*/ 0 w 3"/>
                <a:gd name="T7" fmla="*/ 2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9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791"/>
            <p:cNvSpPr>
              <a:spLocks/>
            </p:cNvSpPr>
            <p:nvPr/>
          </p:nvSpPr>
          <p:spPr bwMode="auto">
            <a:xfrm>
              <a:off x="3068009" y="299462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3 h 8"/>
                <a:gd name="T4" fmla="*/ 3 w 3"/>
                <a:gd name="T5" fmla="*/ 8 h 8"/>
                <a:gd name="T6" fmla="*/ 1 w 3"/>
                <a:gd name="T7" fmla="*/ 4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3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792"/>
            <p:cNvSpPr>
              <a:spLocks/>
            </p:cNvSpPr>
            <p:nvPr/>
          </p:nvSpPr>
          <p:spPr bwMode="auto">
            <a:xfrm>
              <a:off x="3068009" y="2994623"/>
              <a:ext cx="11113" cy="11113"/>
            </a:xfrm>
            <a:custGeom>
              <a:avLst/>
              <a:gdLst>
                <a:gd name="T0" fmla="*/ 0 w 7"/>
                <a:gd name="T1" fmla="*/ 0 h 7"/>
                <a:gd name="T2" fmla="*/ 3 w 7"/>
                <a:gd name="T3" fmla="*/ 3 h 7"/>
                <a:gd name="T4" fmla="*/ 7 w 7"/>
                <a:gd name="T5" fmla="*/ 7 h 7"/>
                <a:gd name="T6" fmla="*/ 3 w 7"/>
                <a:gd name="T7" fmla="*/ 3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3" y="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793"/>
            <p:cNvSpPr>
              <a:spLocks/>
            </p:cNvSpPr>
            <p:nvPr/>
          </p:nvSpPr>
          <p:spPr bwMode="auto">
            <a:xfrm>
              <a:off x="3072772" y="2988273"/>
              <a:ext cx="6350" cy="17463"/>
            </a:xfrm>
            <a:custGeom>
              <a:avLst/>
              <a:gdLst>
                <a:gd name="T0" fmla="*/ 0 w 4"/>
                <a:gd name="T1" fmla="*/ 0 h 11"/>
                <a:gd name="T2" fmla="*/ 4 w 4"/>
                <a:gd name="T3" fmla="*/ 4 h 11"/>
                <a:gd name="T4" fmla="*/ 4 w 4"/>
                <a:gd name="T5" fmla="*/ 11 h 11"/>
                <a:gd name="T6" fmla="*/ 0 w 4"/>
                <a:gd name="T7" fmla="*/ 7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4" y="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794"/>
            <p:cNvSpPr>
              <a:spLocks/>
            </p:cNvSpPr>
            <p:nvPr/>
          </p:nvSpPr>
          <p:spPr bwMode="auto">
            <a:xfrm>
              <a:off x="3068009" y="2983510"/>
              <a:ext cx="4763" cy="15875"/>
            </a:xfrm>
            <a:custGeom>
              <a:avLst/>
              <a:gdLst>
                <a:gd name="T0" fmla="*/ 1 w 3"/>
                <a:gd name="T1" fmla="*/ 0 h 10"/>
                <a:gd name="T2" fmla="*/ 3 w 3"/>
                <a:gd name="T3" fmla="*/ 3 h 10"/>
                <a:gd name="T4" fmla="*/ 3 w 3"/>
                <a:gd name="T5" fmla="*/ 10 h 10"/>
                <a:gd name="T6" fmla="*/ 0 w 3"/>
                <a:gd name="T7" fmla="*/ 7 h 10"/>
                <a:gd name="T8" fmla="*/ 1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3" y="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795"/>
            <p:cNvSpPr>
              <a:spLocks/>
            </p:cNvSpPr>
            <p:nvPr/>
          </p:nvSpPr>
          <p:spPr bwMode="auto">
            <a:xfrm>
              <a:off x="3069597" y="3000973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4 h 6"/>
                <a:gd name="T4" fmla="*/ 2 w 2"/>
                <a:gd name="T5" fmla="*/ 6 h 6"/>
                <a:gd name="T6" fmla="*/ 0 w 2"/>
                <a:gd name="T7" fmla="*/ 3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796"/>
            <p:cNvSpPr>
              <a:spLocks/>
            </p:cNvSpPr>
            <p:nvPr/>
          </p:nvSpPr>
          <p:spPr bwMode="auto">
            <a:xfrm>
              <a:off x="3061659" y="3005735"/>
              <a:ext cx="11113" cy="4763"/>
            </a:xfrm>
            <a:custGeom>
              <a:avLst/>
              <a:gdLst>
                <a:gd name="T0" fmla="*/ 4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4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839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797"/>
            <p:cNvSpPr>
              <a:spLocks/>
            </p:cNvSpPr>
            <p:nvPr/>
          </p:nvSpPr>
          <p:spPr bwMode="auto">
            <a:xfrm>
              <a:off x="3069597" y="30057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9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798"/>
            <p:cNvSpPr>
              <a:spLocks/>
            </p:cNvSpPr>
            <p:nvPr/>
          </p:nvSpPr>
          <p:spPr bwMode="auto">
            <a:xfrm>
              <a:off x="3069597" y="3000973"/>
              <a:ext cx="9525" cy="11113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4 h 7"/>
                <a:gd name="T4" fmla="*/ 6 w 6"/>
                <a:gd name="T5" fmla="*/ 7 h 7"/>
                <a:gd name="T6" fmla="*/ 2 w 6"/>
                <a:gd name="T7" fmla="*/ 4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2" y="4"/>
                  </a:lnTo>
                  <a:lnTo>
                    <a:pt x="6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799"/>
            <p:cNvSpPr>
              <a:spLocks/>
            </p:cNvSpPr>
            <p:nvPr/>
          </p:nvSpPr>
          <p:spPr bwMode="auto">
            <a:xfrm>
              <a:off x="3072772" y="2999385"/>
              <a:ext cx="6350" cy="12700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4 h 8"/>
                <a:gd name="T4" fmla="*/ 4 w 4"/>
                <a:gd name="T5" fmla="*/ 8 h 8"/>
                <a:gd name="T6" fmla="*/ 0 w 4"/>
                <a:gd name="T7" fmla="*/ 5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800"/>
            <p:cNvSpPr>
              <a:spLocks/>
            </p:cNvSpPr>
            <p:nvPr/>
          </p:nvSpPr>
          <p:spPr bwMode="auto">
            <a:xfrm>
              <a:off x="3068009" y="299462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3 h 8"/>
                <a:gd name="T4" fmla="*/ 3 w 3"/>
                <a:gd name="T5" fmla="*/ 8 h 8"/>
                <a:gd name="T6" fmla="*/ 1 w 3"/>
                <a:gd name="T7" fmla="*/ 4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3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7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801"/>
            <p:cNvSpPr>
              <a:spLocks/>
            </p:cNvSpPr>
            <p:nvPr/>
          </p:nvSpPr>
          <p:spPr bwMode="auto">
            <a:xfrm>
              <a:off x="3069597" y="3005735"/>
              <a:ext cx="9525" cy="7938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3 h 5"/>
                <a:gd name="T4" fmla="*/ 6 w 6"/>
                <a:gd name="T5" fmla="*/ 5 h 5"/>
                <a:gd name="T6" fmla="*/ 2 w 6"/>
                <a:gd name="T7" fmla="*/ 3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3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02"/>
            <p:cNvSpPr>
              <a:spLocks/>
            </p:cNvSpPr>
            <p:nvPr/>
          </p:nvSpPr>
          <p:spPr bwMode="auto">
            <a:xfrm>
              <a:off x="3072772" y="3007323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3 h 4"/>
                <a:gd name="T4" fmla="*/ 4 w 4"/>
                <a:gd name="T5" fmla="*/ 4 h 4"/>
                <a:gd name="T6" fmla="*/ 0 w 4"/>
                <a:gd name="T7" fmla="*/ 2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3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803"/>
            <p:cNvSpPr>
              <a:spLocks/>
            </p:cNvSpPr>
            <p:nvPr/>
          </p:nvSpPr>
          <p:spPr bwMode="auto">
            <a:xfrm>
              <a:off x="3069597" y="3000973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4 h 6"/>
                <a:gd name="T4" fmla="*/ 2 w 2"/>
                <a:gd name="T5" fmla="*/ 6 h 6"/>
                <a:gd name="T6" fmla="*/ 0 w 2"/>
                <a:gd name="T7" fmla="*/ 3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804"/>
            <p:cNvSpPr>
              <a:spLocks/>
            </p:cNvSpPr>
            <p:nvPr/>
          </p:nvSpPr>
          <p:spPr bwMode="auto">
            <a:xfrm>
              <a:off x="3069597" y="3005735"/>
              <a:ext cx="9525" cy="11113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3 h 7"/>
                <a:gd name="T4" fmla="*/ 6 w 6"/>
                <a:gd name="T5" fmla="*/ 7 h 7"/>
                <a:gd name="T6" fmla="*/ 2 w 6"/>
                <a:gd name="T7" fmla="*/ 3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2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8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805"/>
            <p:cNvSpPr>
              <a:spLocks/>
            </p:cNvSpPr>
            <p:nvPr/>
          </p:nvSpPr>
          <p:spPr bwMode="auto">
            <a:xfrm>
              <a:off x="3072772" y="3010498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4 w 4"/>
                <a:gd name="T5" fmla="*/ 4 h 4"/>
                <a:gd name="T6" fmla="*/ 0 w 4"/>
                <a:gd name="T7" fmla="*/ 0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806"/>
            <p:cNvSpPr>
              <a:spLocks/>
            </p:cNvSpPr>
            <p:nvPr/>
          </p:nvSpPr>
          <p:spPr bwMode="auto">
            <a:xfrm>
              <a:off x="3069597" y="300573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7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807"/>
            <p:cNvSpPr>
              <a:spLocks/>
            </p:cNvSpPr>
            <p:nvPr/>
          </p:nvSpPr>
          <p:spPr bwMode="auto">
            <a:xfrm>
              <a:off x="3061659" y="3005735"/>
              <a:ext cx="11113" cy="4763"/>
            </a:xfrm>
            <a:custGeom>
              <a:avLst/>
              <a:gdLst>
                <a:gd name="T0" fmla="*/ 4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4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D7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808"/>
            <p:cNvSpPr>
              <a:spLocks/>
            </p:cNvSpPr>
            <p:nvPr/>
          </p:nvSpPr>
          <p:spPr bwMode="auto">
            <a:xfrm>
              <a:off x="3068009" y="3010498"/>
              <a:ext cx="11113" cy="6350"/>
            </a:xfrm>
            <a:custGeom>
              <a:avLst/>
              <a:gdLst>
                <a:gd name="T0" fmla="*/ 3 w 6"/>
                <a:gd name="T1" fmla="*/ 0 h 3"/>
                <a:gd name="T2" fmla="*/ 6 w 6"/>
                <a:gd name="T3" fmla="*/ 3 h 3"/>
                <a:gd name="T4" fmla="*/ 4 w 6"/>
                <a:gd name="T5" fmla="*/ 3 h 3"/>
                <a:gd name="T6" fmla="*/ 3 w 6"/>
                <a:gd name="T7" fmla="*/ 3 h 3"/>
                <a:gd name="T8" fmla="*/ 0 w 6"/>
                <a:gd name="T9" fmla="*/ 0 h 3"/>
                <a:gd name="T10" fmla="*/ 2 w 6"/>
                <a:gd name="T11" fmla="*/ 0 h 3"/>
                <a:gd name="T12" fmla="*/ 3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758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809"/>
            <p:cNvSpPr>
              <a:spLocks/>
            </p:cNvSpPr>
            <p:nvPr/>
          </p:nvSpPr>
          <p:spPr bwMode="auto">
            <a:xfrm>
              <a:off x="2255209" y="2540598"/>
              <a:ext cx="393700" cy="392113"/>
            </a:xfrm>
            <a:custGeom>
              <a:avLst/>
              <a:gdLst>
                <a:gd name="T0" fmla="*/ 25 w 217"/>
                <a:gd name="T1" fmla="*/ 0 h 216"/>
                <a:gd name="T2" fmla="*/ 74 w 217"/>
                <a:gd name="T3" fmla="*/ 43 h 216"/>
                <a:gd name="T4" fmla="*/ 163 w 217"/>
                <a:gd name="T5" fmla="*/ 121 h 216"/>
                <a:gd name="T6" fmla="*/ 192 w 217"/>
                <a:gd name="T7" fmla="*/ 170 h 216"/>
                <a:gd name="T8" fmla="*/ 120 w 217"/>
                <a:gd name="T9" fmla="*/ 201 h 216"/>
                <a:gd name="T10" fmla="*/ 91 w 217"/>
                <a:gd name="T11" fmla="*/ 216 h 216"/>
                <a:gd name="T12" fmla="*/ 8 w 217"/>
                <a:gd name="T13" fmla="*/ 117 h 216"/>
                <a:gd name="T14" fmla="*/ 25 w 217"/>
                <a:gd name="T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16">
                  <a:moveTo>
                    <a:pt x="25" y="0"/>
                  </a:moveTo>
                  <a:cubicBezTo>
                    <a:pt x="41" y="15"/>
                    <a:pt x="58" y="29"/>
                    <a:pt x="74" y="43"/>
                  </a:cubicBezTo>
                  <a:cubicBezTo>
                    <a:pt x="104" y="69"/>
                    <a:pt x="133" y="95"/>
                    <a:pt x="163" y="121"/>
                  </a:cubicBezTo>
                  <a:cubicBezTo>
                    <a:pt x="175" y="131"/>
                    <a:pt x="217" y="152"/>
                    <a:pt x="192" y="170"/>
                  </a:cubicBezTo>
                  <a:cubicBezTo>
                    <a:pt x="171" y="185"/>
                    <a:pt x="144" y="192"/>
                    <a:pt x="120" y="201"/>
                  </a:cubicBezTo>
                  <a:cubicBezTo>
                    <a:pt x="113" y="203"/>
                    <a:pt x="93" y="207"/>
                    <a:pt x="91" y="216"/>
                  </a:cubicBezTo>
                  <a:cubicBezTo>
                    <a:pt x="112" y="135"/>
                    <a:pt x="5" y="119"/>
                    <a:pt x="8" y="117"/>
                  </a:cubicBezTo>
                  <a:cubicBezTo>
                    <a:pt x="80" y="61"/>
                    <a:pt x="0" y="8"/>
                    <a:pt x="25" y="0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810"/>
            <p:cNvSpPr>
              <a:spLocks/>
            </p:cNvSpPr>
            <p:nvPr/>
          </p:nvSpPr>
          <p:spPr bwMode="auto">
            <a:xfrm>
              <a:off x="2309184" y="2288185"/>
              <a:ext cx="336550" cy="514350"/>
            </a:xfrm>
            <a:custGeom>
              <a:avLst/>
              <a:gdLst>
                <a:gd name="T0" fmla="*/ 61 w 185"/>
                <a:gd name="T1" fmla="*/ 63 h 283"/>
                <a:gd name="T2" fmla="*/ 185 w 185"/>
                <a:gd name="T3" fmla="*/ 3 h 283"/>
                <a:gd name="T4" fmla="*/ 185 w 185"/>
                <a:gd name="T5" fmla="*/ 74 h 283"/>
                <a:gd name="T6" fmla="*/ 185 w 185"/>
                <a:gd name="T7" fmla="*/ 195 h 283"/>
                <a:gd name="T8" fmla="*/ 185 w 185"/>
                <a:gd name="T9" fmla="*/ 283 h 283"/>
                <a:gd name="T10" fmla="*/ 42 w 185"/>
                <a:gd name="T11" fmla="*/ 166 h 283"/>
                <a:gd name="T12" fmla="*/ 1 w 185"/>
                <a:gd name="T13" fmla="*/ 133 h 283"/>
                <a:gd name="T14" fmla="*/ 61 w 185"/>
                <a:gd name="T15" fmla="*/ 6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283">
                  <a:moveTo>
                    <a:pt x="61" y="63"/>
                  </a:moveTo>
                  <a:cubicBezTo>
                    <a:pt x="164" y="84"/>
                    <a:pt x="167" y="0"/>
                    <a:pt x="185" y="3"/>
                  </a:cubicBezTo>
                  <a:cubicBezTo>
                    <a:pt x="185" y="27"/>
                    <a:pt x="185" y="50"/>
                    <a:pt x="185" y="74"/>
                  </a:cubicBezTo>
                  <a:cubicBezTo>
                    <a:pt x="185" y="114"/>
                    <a:pt x="185" y="155"/>
                    <a:pt x="185" y="195"/>
                  </a:cubicBezTo>
                  <a:cubicBezTo>
                    <a:pt x="185" y="224"/>
                    <a:pt x="184" y="254"/>
                    <a:pt x="185" y="283"/>
                  </a:cubicBezTo>
                  <a:cubicBezTo>
                    <a:pt x="137" y="245"/>
                    <a:pt x="89" y="205"/>
                    <a:pt x="42" y="166"/>
                  </a:cubicBezTo>
                  <a:cubicBezTo>
                    <a:pt x="37" y="163"/>
                    <a:pt x="0" y="137"/>
                    <a:pt x="1" y="133"/>
                  </a:cubicBezTo>
                  <a:cubicBezTo>
                    <a:pt x="4" y="116"/>
                    <a:pt x="78" y="154"/>
                    <a:pt x="61" y="63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811"/>
            <p:cNvSpPr>
              <a:spLocks/>
            </p:cNvSpPr>
            <p:nvPr/>
          </p:nvSpPr>
          <p:spPr bwMode="auto">
            <a:xfrm>
              <a:off x="2660022" y="2288185"/>
              <a:ext cx="346075" cy="515938"/>
            </a:xfrm>
            <a:custGeom>
              <a:avLst/>
              <a:gdLst>
                <a:gd name="T0" fmla="*/ 126 w 190"/>
                <a:gd name="T1" fmla="*/ 58 h 284"/>
                <a:gd name="T2" fmla="*/ 0 w 190"/>
                <a:gd name="T3" fmla="*/ 3 h 284"/>
                <a:gd name="T4" fmla="*/ 5 w 190"/>
                <a:gd name="T5" fmla="*/ 249 h 284"/>
                <a:gd name="T6" fmla="*/ 6 w 190"/>
                <a:gd name="T7" fmla="*/ 284 h 284"/>
                <a:gd name="T8" fmla="*/ 34 w 190"/>
                <a:gd name="T9" fmla="*/ 260 h 284"/>
                <a:gd name="T10" fmla="*/ 190 w 190"/>
                <a:gd name="T11" fmla="*/ 119 h 284"/>
                <a:gd name="T12" fmla="*/ 126 w 190"/>
                <a:gd name="T13" fmla="*/ 5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284">
                  <a:moveTo>
                    <a:pt x="126" y="58"/>
                  </a:moveTo>
                  <a:cubicBezTo>
                    <a:pt x="37" y="86"/>
                    <a:pt x="17" y="0"/>
                    <a:pt x="0" y="3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6" y="284"/>
                    <a:pt x="6" y="284"/>
                    <a:pt x="6" y="284"/>
                  </a:cubicBezTo>
                  <a:cubicBezTo>
                    <a:pt x="15" y="276"/>
                    <a:pt x="24" y="268"/>
                    <a:pt x="34" y="260"/>
                  </a:cubicBezTo>
                  <a:cubicBezTo>
                    <a:pt x="85" y="213"/>
                    <a:pt x="139" y="165"/>
                    <a:pt x="190" y="119"/>
                  </a:cubicBezTo>
                  <a:cubicBezTo>
                    <a:pt x="186" y="102"/>
                    <a:pt x="110" y="150"/>
                    <a:pt x="126" y="58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812"/>
            <p:cNvSpPr>
              <a:spLocks/>
            </p:cNvSpPr>
            <p:nvPr/>
          </p:nvSpPr>
          <p:spPr bwMode="auto">
            <a:xfrm>
              <a:off x="2675897" y="2515198"/>
              <a:ext cx="382588" cy="396875"/>
            </a:xfrm>
            <a:custGeom>
              <a:avLst/>
              <a:gdLst>
                <a:gd name="T0" fmla="*/ 184 w 210"/>
                <a:gd name="T1" fmla="*/ 0 h 219"/>
                <a:gd name="T2" fmla="*/ 137 w 210"/>
                <a:gd name="T3" fmla="*/ 45 h 219"/>
                <a:gd name="T4" fmla="*/ 52 w 210"/>
                <a:gd name="T5" fmla="*/ 128 h 219"/>
                <a:gd name="T6" fmla="*/ 25 w 210"/>
                <a:gd name="T7" fmla="*/ 178 h 219"/>
                <a:gd name="T8" fmla="*/ 99 w 210"/>
                <a:gd name="T9" fmla="*/ 205 h 219"/>
                <a:gd name="T10" fmla="*/ 128 w 210"/>
                <a:gd name="T11" fmla="*/ 219 h 219"/>
                <a:gd name="T12" fmla="*/ 206 w 210"/>
                <a:gd name="T13" fmla="*/ 116 h 219"/>
                <a:gd name="T14" fmla="*/ 184 w 210"/>
                <a:gd name="T1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219">
                  <a:moveTo>
                    <a:pt x="184" y="0"/>
                  </a:moveTo>
                  <a:cubicBezTo>
                    <a:pt x="168" y="15"/>
                    <a:pt x="152" y="30"/>
                    <a:pt x="137" y="45"/>
                  </a:cubicBezTo>
                  <a:cubicBezTo>
                    <a:pt x="108" y="73"/>
                    <a:pt x="80" y="100"/>
                    <a:pt x="52" y="128"/>
                  </a:cubicBezTo>
                  <a:cubicBezTo>
                    <a:pt x="40" y="139"/>
                    <a:pt x="0" y="161"/>
                    <a:pt x="25" y="178"/>
                  </a:cubicBezTo>
                  <a:cubicBezTo>
                    <a:pt x="47" y="192"/>
                    <a:pt x="74" y="197"/>
                    <a:pt x="99" y="205"/>
                  </a:cubicBezTo>
                  <a:cubicBezTo>
                    <a:pt x="106" y="207"/>
                    <a:pt x="125" y="210"/>
                    <a:pt x="128" y="219"/>
                  </a:cubicBezTo>
                  <a:cubicBezTo>
                    <a:pt x="103" y="139"/>
                    <a:pt x="210" y="118"/>
                    <a:pt x="206" y="116"/>
                  </a:cubicBezTo>
                  <a:cubicBezTo>
                    <a:pt x="132" y="63"/>
                    <a:pt x="209" y="7"/>
                    <a:pt x="184" y="0"/>
                  </a:cubicBezTo>
                  <a:close/>
                </a:path>
              </a:pathLst>
            </a:custGeom>
            <a:solidFill>
              <a:srgbClr val="6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4" name="组合 2943"/>
          <p:cNvGrpSpPr/>
          <p:nvPr/>
        </p:nvGrpSpPr>
        <p:grpSpPr>
          <a:xfrm>
            <a:off x="5675137" y="3467734"/>
            <a:ext cx="822325" cy="941388"/>
            <a:chOff x="2232984" y="3775673"/>
            <a:chExt cx="822325" cy="941388"/>
          </a:xfrm>
        </p:grpSpPr>
        <p:sp>
          <p:nvSpPr>
            <p:cNvPr id="2945" name="Rectangle 2813"/>
            <p:cNvSpPr>
              <a:spLocks noChangeArrowheads="1"/>
            </p:cNvSpPr>
            <p:nvPr/>
          </p:nvSpPr>
          <p:spPr bwMode="auto">
            <a:xfrm>
              <a:off x="2232984" y="4578948"/>
              <a:ext cx="822325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900">
                  <a:solidFill>
                    <a:srgbClr val="A4A51D"/>
                  </a:solidFill>
                  <a:latin typeface="IrisUPC" panose="020B0604020202020204" pitchFamily="34" charset="-34"/>
                </a:rPr>
                <a:t>Medical New Generation</a:t>
              </a:r>
              <a:endParaRPr lang="zh-CN" altLang="zh-CN"/>
            </a:p>
          </p:txBody>
        </p:sp>
        <p:sp>
          <p:nvSpPr>
            <p:cNvPr id="2946" name="Freeform 2814"/>
            <p:cNvSpPr>
              <a:spLocks/>
            </p:cNvSpPr>
            <p:nvPr/>
          </p:nvSpPr>
          <p:spPr bwMode="auto">
            <a:xfrm>
              <a:off x="2510797" y="4043960"/>
              <a:ext cx="539750" cy="269875"/>
            </a:xfrm>
            <a:custGeom>
              <a:avLst/>
              <a:gdLst>
                <a:gd name="T0" fmla="*/ 6 w 297"/>
                <a:gd name="T1" fmla="*/ 0 h 149"/>
                <a:gd name="T2" fmla="*/ 0 w 297"/>
                <a:gd name="T3" fmla="*/ 9 h 149"/>
                <a:gd name="T4" fmla="*/ 0 w 297"/>
                <a:gd name="T5" fmla="*/ 140 h 149"/>
                <a:gd name="T6" fmla="*/ 6 w 297"/>
                <a:gd name="T7" fmla="*/ 149 h 149"/>
                <a:gd name="T8" fmla="*/ 291 w 297"/>
                <a:gd name="T9" fmla="*/ 149 h 149"/>
                <a:gd name="T10" fmla="*/ 297 w 297"/>
                <a:gd name="T11" fmla="*/ 140 h 149"/>
                <a:gd name="T12" fmla="*/ 297 w 297"/>
                <a:gd name="T13" fmla="*/ 9 h 149"/>
                <a:gd name="T14" fmla="*/ 291 w 297"/>
                <a:gd name="T15" fmla="*/ 0 h 149"/>
                <a:gd name="T16" fmla="*/ 6 w 297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7" h="149">
                  <a:moveTo>
                    <a:pt x="6" y="0"/>
                  </a:moveTo>
                  <a:cubicBezTo>
                    <a:pt x="6" y="0"/>
                    <a:pt x="0" y="0"/>
                    <a:pt x="0" y="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9"/>
                    <a:pt x="6" y="149"/>
                  </a:cubicBezTo>
                  <a:cubicBezTo>
                    <a:pt x="291" y="149"/>
                    <a:pt x="291" y="149"/>
                    <a:pt x="291" y="149"/>
                  </a:cubicBezTo>
                  <a:cubicBezTo>
                    <a:pt x="291" y="149"/>
                    <a:pt x="297" y="149"/>
                    <a:pt x="297" y="140"/>
                  </a:cubicBezTo>
                  <a:cubicBezTo>
                    <a:pt x="297" y="9"/>
                    <a:pt x="297" y="9"/>
                    <a:pt x="297" y="9"/>
                  </a:cubicBezTo>
                  <a:cubicBezTo>
                    <a:pt x="297" y="9"/>
                    <a:pt x="297" y="0"/>
                    <a:pt x="291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2815"/>
            <p:cNvSpPr>
              <a:spLocks/>
            </p:cNvSpPr>
            <p:nvPr/>
          </p:nvSpPr>
          <p:spPr bwMode="auto">
            <a:xfrm>
              <a:off x="2510797" y="3775673"/>
              <a:ext cx="269875" cy="650875"/>
            </a:xfrm>
            <a:custGeom>
              <a:avLst/>
              <a:gdLst>
                <a:gd name="T0" fmla="*/ 148 w 148"/>
                <a:gd name="T1" fmla="*/ 9 h 359"/>
                <a:gd name="T2" fmla="*/ 139 w 148"/>
                <a:gd name="T3" fmla="*/ 0 h 359"/>
                <a:gd name="T4" fmla="*/ 8 w 148"/>
                <a:gd name="T5" fmla="*/ 0 h 359"/>
                <a:gd name="T6" fmla="*/ 0 w 148"/>
                <a:gd name="T7" fmla="*/ 9 h 359"/>
                <a:gd name="T8" fmla="*/ 0 w 148"/>
                <a:gd name="T9" fmla="*/ 351 h 359"/>
                <a:gd name="T10" fmla="*/ 8 w 148"/>
                <a:gd name="T11" fmla="*/ 359 h 359"/>
                <a:gd name="T12" fmla="*/ 139 w 148"/>
                <a:gd name="T13" fmla="*/ 359 h 359"/>
                <a:gd name="T14" fmla="*/ 148 w 148"/>
                <a:gd name="T15" fmla="*/ 351 h 359"/>
                <a:gd name="T16" fmla="*/ 148 w 148"/>
                <a:gd name="T17" fmla="*/ 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359">
                  <a:moveTo>
                    <a:pt x="148" y="9"/>
                  </a:moveTo>
                  <a:cubicBezTo>
                    <a:pt x="148" y="9"/>
                    <a:pt x="148" y="0"/>
                    <a:pt x="13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0"/>
                    <a:pt x="0" y="9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51"/>
                    <a:pt x="0" y="359"/>
                    <a:pt x="8" y="359"/>
                  </a:cubicBezTo>
                  <a:cubicBezTo>
                    <a:pt x="139" y="359"/>
                    <a:pt x="139" y="359"/>
                    <a:pt x="139" y="359"/>
                  </a:cubicBezTo>
                  <a:cubicBezTo>
                    <a:pt x="139" y="359"/>
                    <a:pt x="148" y="359"/>
                    <a:pt x="148" y="351"/>
                  </a:cubicBezTo>
                  <a:lnTo>
                    <a:pt x="148" y="9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2816"/>
            <p:cNvSpPr>
              <a:spLocks/>
            </p:cNvSpPr>
            <p:nvPr/>
          </p:nvSpPr>
          <p:spPr bwMode="auto">
            <a:xfrm>
              <a:off x="2242509" y="4043960"/>
              <a:ext cx="538163" cy="269875"/>
            </a:xfrm>
            <a:custGeom>
              <a:avLst/>
              <a:gdLst>
                <a:gd name="T0" fmla="*/ 6 w 296"/>
                <a:gd name="T1" fmla="*/ 0 h 149"/>
                <a:gd name="T2" fmla="*/ 0 w 296"/>
                <a:gd name="T3" fmla="*/ 9 h 149"/>
                <a:gd name="T4" fmla="*/ 0 w 296"/>
                <a:gd name="T5" fmla="*/ 140 h 149"/>
                <a:gd name="T6" fmla="*/ 6 w 296"/>
                <a:gd name="T7" fmla="*/ 149 h 149"/>
                <a:gd name="T8" fmla="*/ 291 w 296"/>
                <a:gd name="T9" fmla="*/ 149 h 149"/>
                <a:gd name="T10" fmla="*/ 296 w 296"/>
                <a:gd name="T11" fmla="*/ 140 h 149"/>
                <a:gd name="T12" fmla="*/ 296 w 296"/>
                <a:gd name="T13" fmla="*/ 9 h 149"/>
                <a:gd name="T14" fmla="*/ 291 w 296"/>
                <a:gd name="T15" fmla="*/ 0 h 149"/>
                <a:gd name="T16" fmla="*/ 6 w 29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149">
                  <a:moveTo>
                    <a:pt x="6" y="0"/>
                  </a:moveTo>
                  <a:cubicBezTo>
                    <a:pt x="6" y="0"/>
                    <a:pt x="0" y="0"/>
                    <a:pt x="0" y="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9"/>
                    <a:pt x="6" y="149"/>
                  </a:cubicBezTo>
                  <a:cubicBezTo>
                    <a:pt x="291" y="149"/>
                    <a:pt x="291" y="149"/>
                    <a:pt x="291" y="149"/>
                  </a:cubicBezTo>
                  <a:cubicBezTo>
                    <a:pt x="291" y="149"/>
                    <a:pt x="296" y="149"/>
                    <a:pt x="296" y="140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296" y="9"/>
                    <a:pt x="296" y="0"/>
                    <a:pt x="291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2817"/>
            <p:cNvSpPr>
              <a:spLocks/>
            </p:cNvSpPr>
            <p:nvPr/>
          </p:nvSpPr>
          <p:spPr bwMode="auto">
            <a:xfrm>
              <a:off x="2510797" y="4043960"/>
              <a:ext cx="428625" cy="269875"/>
            </a:xfrm>
            <a:custGeom>
              <a:avLst/>
              <a:gdLst>
                <a:gd name="T0" fmla="*/ 0 w 236"/>
                <a:gd name="T1" fmla="*/ 149 h 149"/>
                <a:gd name="T2" fmla="*/ 148 w 236"/>
                <a:gd name="T3" fmla="*/ 0 h 149"/>
                <a:gd name="T4" fmla="*/ 236 w 236"/>
                <a:gd name="T5" fmla="*/ 106 h 149"/>
                <a:gd name="T6" fmla="*/ 236 w 236"/>
                <a:gd name="T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49">
                  <a:moveTo>
                    <a:pt x="0" y="149"/>
                  </a:moveTo>
                  <a:cubicBezTo>
                    <a:pt x="0" y="149"/>
                    <a:pt x="72" y="0"/>
                    <a:pt x="148" y="0"/>
                  </a:cubicBezTo>
                  <a:cubicBezTo>
                    <a:pt x="224" y="0"/>
                    <a:pt x="236" y="106"/>
                    <a:pt x="236" y="106"/>
                  </a:cubicBezTo>
                  <a:cubicBezTo>
                    <a:pt x="236" y="149"/>
                    <a:pt x="236" y="149"/>
                    <a:pt x="236" y="149"/>
                  </a:cubicBezTo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2819"/>
            <p:cNvSpPr>
              <a:spLocks/>
            </p:cNvSpPr>
            <p:nvPr/>
          </p:nvSpPr>
          <p:spPr bwMode="auto">
            <a:xfrm>
              <a:off x="2493334" y="4129686"/>
              <a:ext cx="141288" cy="149225"/>
            </a:xfrm>
            <a:custGeom>
              <a:avLst/>
              <a:gdLst>
                <a:gd name="T0" fmla="*/ 9 w 78"/>
                <a:gd name="T1" fmla="*/ 0 h 82"/>
                <a:gd name="T2" fmla="*/ 78 w 78"/>
                <a:gd name="T3" fmla="*/ 60 h 82"/>
                <a:gd name="T4" fmla="*/ 35 w 78"/>
                <a:gd name="T5" fmla="*/ 82 h 82"/>
                <a:gd name="T6" fmla="*/ 3 w 78"/>
                <a:gd name="T7" fmla="*/ 44 h 82"/>
                <a:gd name="T8" fmla="*/ 9 w 78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82">
                  <a:moveTo>
                    <a:pt x="9" y="0"/>
                  </a:moveTo>
                  <a:cubicBezTo>
                    <a:pt x="78" y="60"/>
                    <a:pt x="78" y="60"/>
                    <a:pt x="78" y="60"/>
                  </a:cubicBezTo>
                  <a:cubicBezTo>
                    <a:pt x="64" y="67"/>
                    <a:pt x="49" y="75"/>
                    <a:pt x="35" y="82"/>
                  </a:cubicBezTo>
                  <a:cubicBezTo>
                    <a:pt x="43" y="51"/>
                    <a:pt x="2" y="45"/>
                    <a:pt x="3" y="44"/>
                  </a:cubicBezTo>
                  <a:cubicBezTo>
                    <a:pt x="30" y="23"/>
                    <a:pt x="0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2820"/>
            <p:cNvSpPr>
              <a:spLocks/>
            </p:cNvSpPr>
            <p:nvPr/>
          </p:nvSpPr>
          <p:spPr bwMode="auto">
            <a:xfrm>
              <a:off x="2513971" y="4032848"/>
              <a:ext cx="125413" cy="196850"/>
            </a:xfrm>
            <a:custGeom>
              <a:avLst/>
              <a:gdLst>
                <a:gd name="T0" fmla="*/ 22 w 69"/>
                <a:gd name="T1" fmla="*/ 24 h 108"/>
                <a:gd name="T2" fmla="*/ 69 w 69"/>
                <a:gd name="T3" fmla="*/ 2 h 108"/>
                <a:gd name="T4" fmla="*/ 69 w 69"/>
                <a:gd name="T5" fmla="*/ 108 h 108"/>
                <a:gd name="T6" fmla="*/ 0 w 69"/>
                <a:gd name="T7" fmla="*/ 51 h 108"/>
                <a:gd name="T8" fmla="*/ 22 w 69"/>
                <a:gd name="T9" fmla="*/ 2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08">
                  <a:moveTo>
                    <a:pt x="22" y="24"/>
                  </a:moveTo>
                  <a:cubicBezTo>
                    <a:pt x="62" y="32"/>
                    <a:pt x="63" y="0"/>
                    <a:pt x="69" y="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46" y="89"/>
                    <a:pt x="23" y="70"/>
                    <a:pt x="0" y="51"/>
                  </a:cubicBezTo>
                  <a:cubicBezTo>
                    <a:pt x="1" y="44"/>
                    <a:pt x="29" y="59"/>
                    <a:pt x="22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2821"/>
            <p:cNvSpPr>
              <a:spLocks/>
            </p:cNvSpPr>
            <p:nvPr/>
          </p:nvSpPr>
          <p:spPr bwMode="auto">
            <a:xfrm>
              <a:off x="2645734" y="4032848"/>
              <a:ext cx="130175" cy="196850"/>
            </a:xfrm>
            <a:custGeom>
              <a:avLst/>
              <a:gdLst>
                <a:gd name="T0" fmla="*/ 48 w 72"/>
                <a:gd name="T1" fmla="*/ 22 h 108"/>
                <a:gd name="T2" fmla="*/ 0 w 72"/>
                <a:gd name="T3" fmla="*/ 2 h 108"/>
                <a:gd name="T4" fmla="*/ 3 w 72"/>
                <a:gd name="T5" fmla="*/ 108 h 108"/>
                <a:gd name="T6" fmla="*/ 72 w 72"/>
                <a:gd name="T7" fmla="*/ 45 h 108"/>
                <a:gd name="T8" fmla="*/ 48 w 72"/>
                <a:gd name="T9" fmla="*/ 2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08">
                  <a:moveTo>
                    <a:pt x="48" y="22"/>
                  </a:moveTo>
                  <a:cubicBezTo>
                    <a:pt x="14" y="33"/>
                    <a:pt x="7" y="0"/>
                    <a:pt x="0" y="2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26" y="88"/>
                    <a:pt x="50" y="66"/>
                    <a:pt x="72" y="45"/>
                  </a:cubicBezTo>
                  <a:cubicBezTo>
                    <a:pt x="71" y="39"/>
                    <a:pt x="42" y="57"/>
                    <a:pt x="48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2822"/>
            <p:cNvSpPr>
              <a:spLocks/>
            </p:cNvSpPr>
            <p:nvPr/>
          </p:nvSpPr>
          <p:spPr bwMode="auto">
            <a:xfrm>
              <a:off x="2667959" y="4123336"/>
              <a:ext cx="125413" cy="152400"/>
            </a:xfrm>
            <a:custGeom>
              <a:avLst/>
              <a:gdLst>
                <a:gd name="T0" fmla="*/ 63 w 69"/>
                <a:gd name="T1" fmla="*/ 0 h 84"/>
                <a:gd name="T2" fmla="*/ 0 w 69"/>
                <a:gd name="T3" fmla="*/ 63 h 84"/>
                <a:gd name="T4" fmla="*/ 45 w 69"/>
                <a:gd name="T5" fmla="*/ 84 h 84"/>
                <a:gd name="T6" fmla="*/ 69 w 69"/>
                <a:gd name="T7" fmla="*/ 44 h 84"/>
                <a:gd name="T8" fmla="*/ 63 w 69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4">
                  <a:moveTo>
                    <a:pt x="63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14" y="69"/>
                    <a:pt x="30" y="78"/>
                    <a:pt x="45" y="84"/>
                  </a:cubicBezTo>
                  <a:cubicBezTo>
                    <a:pt x="31" y="57"/>
                    <a:pt x="69" y="45"/>
                    <a:pt x="69" y="44"/>
                  </a:cubicBezTo>
                  <a:cubicBezTo>
                    <a:pt x="42" y="27"/>
                    <a:pt x="67" y="3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2823"/>
            <p:cNvSpPr>
              <a:spLocks noEditPoints="1"/>
            </p:cNvSpPr>
            <p:nvPr/>
          </p:nvSpPr>
          <p:spPr bwMode="auto">
            <a:xfrm>
              <a:off x="2585409" y="4243986"/>
              <a:ext cx="138113" cy="69850"/>
            </a:xfrm>
            <a:custGeom>
              <a:avLst/>
              <a:gdLst>
                <a:gd name="T0" fmla="*/ 11 w 76"/>
                <a:gd name="T1" fmla="*/ 26 h 39"/>
                <a:gd name="T2" fmla="*/ 10 w 76"/>
                <a:gd name="T3" fmla="*/ 26 h 39"/>
                <a:gd name="T4" fmla="*/ 17 w 76"/>
                <a:gd name="T5" fmla="*/ 12 h 39"/>
                <a:gd name="T6" fmla="*/ 24 w 76"/>
                <a:gd name="T7" fmla="*/ 9 h 39"/>
                <a:gd name="T8" fmla="*/ 22 w 76"/>
                <a:gd name="T9" fmla="*/ 27 h 39"/>
                <a:gd name="T10" fmla="*/ 11 w 76"/>
                <a:gd name="T11" fmla="*/ 26 h 39"/>
                <a:gd name="T12" fmla="*/ 43 w 76"/>
                <a:gd name="T13" fmla="*/ 7 h 39"/>
                <a:gd name="T14" fmla="*/ 38 w 76"/>
                <a:gd name="T15" fmla="*/ 0 h 39"/>
                <a:gd name="T16" fmla="*/ 29 w 76"/>
                <a:gd name="T17" fmla="*/ 5 h 39"/>
                <a:gd name="T18" fmla="*/ 2 w 76"/>
                <a:gd name="T19" fmla="*/ 19 h 39"/>
                <a:gd name="T20" fmla="*/ 16 w 76"/>
                <a:gd name="T21" fmla="*/ 38 h 39"/>
                <a:gd name="T22" fmla="*/ 33 w 76"/>
                <a:gd name="T23" fmla="*/ 34 h 39"/>
                <a:gd name="T24" fmla="*/ 45 w 76"/>
                <a:gd name="T25" fmla="*/ 12 h 39"/>
                <a:gd name="T26" fmla="*/ 63 w 76"/>
                <a:gd name="T27" fmla="*/ 19 h 39"/>
                <a:gd name="T28" fmla="*/ 73 w 76"/>
                <a:gd name="T29" fmla="*/ 24 h 39"/>
                <a:gd name="T30" fmla="*/ 71 w 76"/>
                <a:gd name="T31" fmla="*/ 16 h 39"/>
                <a:gd name="T32" fmla="*/ 43 w 76"/>
                <a:gd name="T3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39">
                  <a:moveTo>
                    <a:pt x="11" y="26"/>
                  </a:moveTo>
                  <a:cubicBezTo>
                    <a:pt x="11" y="26"/>
                    <a:pt x="10" y="26"/>
                    <a:pt x="10" y="26"/>
                  </a:cubicBezTo>
                  <a:cubicBezTo>
                    <a:pt x="8" y="21"/>
                    <a:pt x="14" y="15"/>
                    <a:pt x="17" y="12"/>
                  </a:cubicBezTo>
                  <a:cubicBezTo>
                    <a:pt x="19" y="11"/>
                    <a:pt x="21" y="9"/>
                    <a:pt x="24" y="9"/>
                  </a:cubicBezTo>
                  <a:cubicBezTo>
                    <a:pt x="38" y="8"/>
                    <a:pt x="30" y="24"/>
                    <a:pt x="22" y="27"/>
                  </a:cubicBezTo>
                  <a:cubicBezTo>
                    <a:pt x="19" y="29"/>
                    <a:pt x="13" y="29"/>
                    <a:pt x="11" y="26"/>
                  </a:cubicBezTo>
                  <a:moveTo>
                    <a:pt x="43" y="7"/>
                  </a:moveTo>
                  <a:cubicBezTo>
                    <a:pt x="40" y="6"/>
                    <a:pt x="41" y="1"/>
                    <a:pt x="38" y="0"/>
                  </a:cubicBezTo>
                  <a:cubicBezTo>
                    <a:pt x="35" y="0"/>
                    <a:pt x="30" y="5"/>
                    <a:pt x="29" y="5"/>
                  </a:cubicBezTo>
                  <a:cubicBezTo>
                    <a:pt x="9" y="6"/>
                    <a:pt x="4" y="14"/>
                    <a:pt x="2" y="19"/>
                  </a:cubicBezTo>
                  <a:cubicBezTo>
                    <a:pt x="0" y="29"/>
                    <a:pt x="7" y="37"/>
                    <a:pt x="16" y="38"/>
                  </a:cubicBezTo>
                  <a:cubicBezTo>
                    <a:pt x="22" y="39"/>
                    <a:pt x="29" y="38"/>
                    <a:pt x="33" y="34"/>
                  </a:cubicBezTo>
                  <a:cubicBezTo>
                    <a:pt x="38" y="29"/>
                    <a:pt x="38" y="13"/>
                    <a:pt x="45" y="12"/>
                  </a:cubicBezTo>
                  <a:cubicBezTo>
                    <a:pt x="51" y="11"/>
                    <a:pt x="58" y="15"/>
                    <a:pt x="63" y="19"/>
                  </a:cubicBezTo>
                  <a:cubicBezTo>
                    <a:pt x="65" y="21"/>
                    <a:pt x="69" y="27"/>
                    <a:pt x="73" y="24"/>
                  </a:cubicBezTo>
                  <a:cubicBezTo>
                    <a:pt x="76" y="22"/>
                    <a:pt x="73" y="18"/>
                    <a:pt x="71" y="16"/>
                  </a:cubicBezTo>
                  <a:cubicBezTo>
                    <a:pt x="64" y="10"/>
                    <a:pt x="52" y="8"/>
                    <a:pt x="4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Rectangle 2824"/>
            <p:cNvSpPr>
              <a:spLocks noChangeArrowheads="1"/>
            </p:cNvSpPr>
            <p:nvPr/>
          </p:nvSpPr>
          <p:spPr bwMode="auto">
            <a:xfrm>
              <a:off x="2510796" y="4313836"/>
              <a:ext cx="269875" cy="222250"/>
            </a:xfrm>
            <a:prstGeom prst="rect">
              <a:avLst/>
            </a:pr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2825"/>
            <p:cNvSpPr>
              <a:spLocks/>
            </p:cNvSpPr>
            <p:nvPr/>
          </p:nvSpPr>
          <p:spPr bwMode="auto">
            <a:xfrm>
              <a:off x="2510796" y="4313836"/>
              <a:ext cx="269875" cy="269875"/>
            </a:xfrm>
            <a:custGeom>
              <a:avLst/>
              <a:gdLst>
                <a:gd name="T0" fmla="*/ 148 w 148"/>
                <a:gd name="T1" fmla="*/ 8 h 148"/>
                <a:gd name="T2" fmla="*/ 139 w 148"/>
                <a:gd name="T3" fmla="*/ 0 h 148"/>
                <a:gd name="T4" fmla="*/ 8 w 148"/>
                <a:gd name="T5" fmla="*/ 0 h 148"/>
                <a:gd name="T6" fmla="*/ 0 w 148"/>
                <a:gd name="T7" fmla="*/ 8 h 148"/>
                <a:gd name="T8" fmla="*/ 0 w 148"/>
                <a:gd name="T9" fmla="*/ 139 h 148"/>
                <a:gd name="T10" fmla="*/ 8 w 148"/>
                <a:gd name="T11" fmla="*/ 148 h 148"/>
                <a:gd name="T12" fmla="*/ 139 w 148"/>
                <a:gd name="T13" fmla="*/ 148 h 148"/>
                <a:gd name="T14" fmla="*/ 148 w 148"/>
                <a:gd name="T15" fmla="*/ 139 h 148"/>
                <a:gd name="T16" fmla="*/ 148 w 148"/>
                <a:gd name="T17" fmla="*/ 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48">
                  <a:moveTo>
                    <a:pt x="148" y="8"/>
                  </a:moveTo>
                  <a:cubicBezTo>
                    <a:pt x="148" y="8"/>
                    <a:pt x="148" y="0"/>
                    <a:pt x="13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48"/>
                    <a:pt x="8" y="148"/>
                  </a:cubicBezTo>
                  <a:cubicBezTo>
                    <a:pt x="139" y="148"/>
                    <a:pt x="139" y="148"/>
                    <a:pt x="139" y="148"/>
                  </a:cubicBezTo>
                  <a:cubicBezTo>
                    <a:pt x="139" y="148"/>
                    <a:pt x="148" y="148"/>
                    <a:pt x="148" y="139"/>
                  </a:cubicBezTo>
                  <a:lnTo>
                    <a:pt x="148" y="8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57" name="组合 2956"/>
          <p:cNvGrpSpPr/>
          <p:nvPr/>
        </p:nvGrpSpPr>
        <p:grpSpPr>
          <a:xfrm>
            <a:off x="7096040" y="3505552"/>
            <a:ext cx="822325" cy="939800"/>
            <a:chOff x="3496634" y="3789961"/>
            <a:chExt cx="822325" cy="939800"/>
          </a:xfrm>
        </p:grpSpPr>
        <p:sp>
          <p:nvSpPr>
            <p:cNvPr id="2958" name="Freeform 2826"/>
            <p:cNvSpPr>
              <a:spLocks/>
            </p:cNvSpPr>
            <p:nvPr/>
          </p:nvSpPr>
          <p:spPr bwMode="auto">
            <a:xfrm>
              <a:off x="3766509" y="4043961"/>
              <a:ext cx="506413" cy="254000"/>
            </a:xfrm>
            <a:custGeom>
              <a:avLst/>
              <a:gdLst>
                <a:gd name="T0" fmla="*/ 5 w 279"/>
                <a:gd name="T1" fmla="*/ 0 h 140"/>
                <a:gd name="T2" fmla="*/ 0 w 279"/>
                <a:gd name="T3" fmla="*/ 8 h 140"/>
                <a:gd name="T4" fmla="*/ 0 w 279"/>
                <a:gd name="T5" fmla="*/ 132 h 140"/>
                <a:gd name="T6" fmla="*/ 5 w 279"/>
                <a:gd name="T7" fmla="*/ 140 h 140"/>
                <a:gd name="T8" fmla="*/ 274 w 279"/>
                <a:gd name="T9" fmla="*/ 140 h 140"/>
                <a:gd name="T10" fmla="*/ 279 w 279"/>
                <a:gd name="T11" fmla="*/ 132 h 140"/>
                <a:gd name="T12" fmla="*/ 279 w 279"/>
                <a:gd name="T13" fmla="*/ 8 h 140"/>
                <a:gd name="T14" fmla="*/ 274 w 279"/>
                <a:gd name="T15" fmla="*/ 0 h 140"/>
                <a:gd name="T16" fmla="*/ 5 w 279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140">
                  <a:moveTo>
                    <a:pt x="5" y="0"/>
                  </a:moveTo>
                  <a:cubicBezTo>
                    <a:pt x="5" y="0"/>
                    <a:pt x="0" y="0"/>
                    <a:pt x="0" y="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40"/>
                    <a:pt x="5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4" y="140"/>
                    <a:pt x="279" y="140"/>
                    <a:pt x="279" y="132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9" y="0"/>
                    <a:pt x="274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2827"/>
            <p:cNvSpPr>
              <a:spLocks/>
            </p:cNvSpPr>
            <p:nvPr/>
          </p:nvSpPr>
          <p:spPr bwMode="auto">
            <a:xfrm>
              <a:off x="3766509" y="3789961"/>
              <a:ext cx="252413" cy="615950"/>
            </a:xfrm>
            <a:custGeom>
              <a:avLst/>
              <a:gdLst>
                <a:gd name="T0" fmla="*/ 139 w 139"/>
                <a:gd name="T1" fmla="*/ 8 h 339"/>
                <a:gd name="T2" fmla="*/ 131 w 139"/>
                <a:gd name="T3" fmla="*/ 0 h 339"/>
                <a:gd name="T4" fmla="*/ 8 w 139"/>
                <a:gd name="T5" fmla="*/ 0 h 339"/>
                <a:gd name="T6" fmla="*/ 0 w 139"/>
                <a:gd name="T7" fmla="*/ 8 h 339"/>
                <a:gd name="T8" fmla="*/ 0 w 139"/>
                <a:gd name="T9" fmla="*/ 331 h 339"/>
                <a:gd name="T10" fmla="*/ 8 w 139"/>
                <a:gd name="T11" fmla="*/ 339 h 339"/>
                <a:gd name="T12" fmla="*/ 131 w 139"/>
                <a:gd name="T13" fmla="*/ 339 h 339"/>
                <a:gd name="T14" fmla="*/ 139 w 139"/>
                <a:gd name="T15" fmla="*/ 331 h 339"/>
                <a:gd name="T16" fmla="*/ 139 w 139"/>
                <a:gd name="T17" fmla="*/ 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339">
                  <a:moveTo>
                    <a:pt x="139" y="8"/>
                  </a:moveTo>
                  <a:cubicBezTo>
                    <a:pt x="139" y="8"/>
                    <a:pt x="139" y="0"/>
                    <a:pt x="13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1"/>
                    <a:pt x="0" y="339"/>
                    <a:pt x="8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9" y="339"/>
                    <a:pt x="139" y="331"/>
                  </a:cubicBezTo>
                  <a:lnTo>
                    <a:pt x="139" y="8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2828"/>
            <p:cNvSpPr>
              <a:spLocks/>
            </p:cNvSpPr>
            <p:nvPr/>
          </p:nvSpPr>
          <p:spPr bwMode="auto">
            <a:xfrm>
              <a:off x="3510921" y="4043961"/>
              <a:ext cx="509588" cy="254000"/>
            </a:xfrm>
            <a:custGeom>
              <a:avLst/>
              <a:gdLst>
                <a:gd name="T0" fmla="*/ 6 w 280"/>
                <a:gd name="T1" fmla="*/ 0 h 140"/>
                <a:gd name="T2" fmla="*/ 0 w 280"/>
                <a:gd name="T3" fmla="*/ 8 h 140"/>
                <a:gd name="T4" fmla="*/ 0 w 280"/>
                <a:gd name="T5" fmla="*/ 132 h 140"/>
                <a:gd name="T6" fmla="*/ 6 w 280"/>
                <a:gd name="T7" fmla="*/ 140 h 140"/>
                <a:gd name="T8" fmla="*/ 274 w 280"/>
                <a:gd name="T9" fmla="*/ 140 h 140"/>
                <a:gd name="T10" fmla="*/ 280 w 280"/>
                <a:gd name="T11" fmla="*/ 132 h 140"/>
                <a:gd name="T12" fmla="*/ 280 w 280"/>
                <a:gd name="T13" fmla="*/ 8 h 140"/>
                <a:gd name="T14" fmla="*/ 274 w 280"/>
                <a:gd name="T15" fmla="*/ 0 h 140"/>
                <a:gd name="T16" fmla="*/ 6 w 280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0" h="140">
                  <a:moveTo>
                    <a:pt x="6" y="0"/>
                  </a:moveTo>
                  <a:cubicBezTo>
                    <a:pt x="6" y="0"/>
                    <a:pt x="0" y="0"/>
                    <a:pt x="0" y="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40"/>
                    <a:pt x="6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4" y="140"/>
                    <a:pt x="280" y="140"/>
                    <a:pt x="280" y="132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80" y="8"/>
                    <a:pt x="280" y="0"/>
                    <a:pt x="274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2829"/>
            <p:cNvSpPr>
              <a:spLocks/>
            </p:cNvSpPr>
            <p:nvPr/>
          </p:nvSpPr>
          <p:spPr bwMode="auto">
            <a:xfrm>
              <a:off x="3766509" y="4043961"/>
              <a:ext cx="403225" cy="254000"/>
            </a:xfrm>
            <a:custGeom>
              <a:avLst/>
              <a:gdLst>
                <a:gd name="T0" fmla="*/ 0 w 222"/>
                <a:gd name="T1" fmla="*/ 140 h 140"/>
                <a:gd name="T2" fmla="*/ 140 w 222"/>
                <a:gd name="T3" fmla="*/ 0 h 140"/>
                <a:gd name="T4" fmla="*/ 222 w 222"/>
                <a:gd name="T5" fmla="*/ 99 h 140"/>
                <a:gd name="T6" fmla="*/ 222 w 222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140">
                  <a:moveTo>
                    <a:pt x="0" y="140"/>
                  </a:moveTo>
                  <a:cubicBezTo>
                    <a:pt x="0" y="140"/>
                    <a:pt x="68" y="0"/>
                    <a:pt x="140" y="0"/>
                  </a:cubicBezTo>
                  <a:cubicBezTo>
                    <a:pt x="211" y="0"/>
                    <a:pt x="222" y="99"/>
                    <a:pt x="222" y="99"/>
                  </a:cubicBezTo>
                  <a:cubicBezTo>
                    <a:pt x="222" y="140"/>
                    <a:pt x="222" y="140"/>
                    <a:pt x="222" y="140"/>
                  </a:cubicBezTo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2830"/>
            <p:cNvSpPr>
              <a:spLocks/>
            </p:cNvSpPr>
            <p:nvPr/>
          </p:nvSpPr>
          <p:spPr bwMode="auto">
            <a:xfrm>
              <a:off x="3731584" y="4132861"/>
              <a:ext cx="144463" cy="142875"/>
            </a:xfrm>
            <a:custGeom>
              <a:avLst/>
              <a:gdLst>
                <a:gd name="T0" fmla="*/ 10 w 80"/>
                <a:gd name="T1" fmla="*/ 0 h 79"/>
                <a:gd name="T2" fmla="*/ 28 w 80"/>
                <a:gd name="T3" fmla="*/ 16 h 79"/>
                <a:gd name="T4" fmla="*/ 60 w 80"/>
                <a:gd name="T5" fmla="*/ 44 h 79"/>
                <a:gd name="T6" fmla="*/ 71 w 80"/>
                <a:gd name="T7" fmla="*/ 62 h 79"/>
                <a:gd name="T8" fmla="*/ 44 w 80"/>
                <a:gd name="T9" fmla="*/ 73 h 79"/>
                <a:gd name="T10" fmla="*/ 34 w 80"/>
                <a:gd name="T11" fmla="*/ 79 h 79"/>
                <a:gd name="T12" fmla="*/ 3 w 80"/>
                <a:gd name="T13" fmla="*/ 43 h 79"/>
                <a:gd name="T14" fmla="*/ 10 w 80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79">
                  <a:moveTo>
                    <a:pt x="10" y="0"/>
                  </a:moveTo>
                  <a:cubicBezTo>
                    <a:pt x="16" y="5"/>
                    <a:pt x="22" y="10"/>
                    <a:pt x="28" y="16"/>
                  </a:cubicBezTo>
                  <a:cubicBezTo>
                    <a:pt x="38" y="25"/>
                    <a:pt x="49" y="35"/>
                    <a:pt x="60" y="44"/>
                  </a:cubicBezTo>
                  <a:cubicBezTo>
                    <a:pt x="65" y="48"/>
                    <a:pt x="80" y="55"/>
                    <a:pt x="71" y="62"/>
                  </a:cubicBezTo>
                  <a:cubicBezTo>
                    <a:pt x="63" y="68"/>
                    <a:pt x="53" y="70"/>
                    <a:pt x="44" y="73"/>
                  </a:cubicBezTo>
                  <a:cubicBezTo>
                    <a:pt x="42" y="74"/>
                    <a:pt x="35" y="76"/>
                    <a:pt x="34" y="79"/>
                  </a:cubicBezTo>
                  <a:cubicBezTo>
                    <a:pt x="42" y="49"/>
                    <a:pt x="2" y="44"/>
                    <a:pt x="3" y="43"/>
                  </a:cubicBezTo>
                  <a:cubicBezTo>
                    <a:pt x="30" y="22"/>
                    <a:pt x="0" y="3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2831"/>
            <p:cNvSpPr>
              <a:spLocks/>
            </p:cNvSpPr>
            <p:nvPr/>
          </p:nvSpPr>
          <p:spPr bwMode="auto">
            <a:xfrm>
              <a:off x="3750634" y="4040786"/>
              <a:ext cx="125413" cy="188913"/>
            </a:xfrm>
            <a:custGeom>
              <a:avLst/>
              <a:gdLst>
                <a:gd name="T0" fmla="*/ 23 w 69"/>
                <a:gd name="T1" fmla="*/ 23 h 104"/>
                <a:gd name="T2" fmla="*/ 68 w 69"/>
                <a:gd name="T3" fmla="*/ 1 h 104"/>
                <a:gd name="T4" fmla="*/ 68 w 69"/>
                <a:gd name="T5" fmla="*/ 27 h 104"/>
                <a:gd name="T6" fmla="*/ 68 w 69"/>
                <a:gd name="T7" fmla="*/ 71 h 104"/>
                <a:gd name="T8" fmla="*/ 68 w 69"/>
                <a:gd name="T9" fmla="*/ 104 h 104"/>
                <a:gd name="T10" fmla="*/ 16 w 69"/>
                <a:gd name="T11" fmla="*/ 61 h 104"/>
                <a:gd name="T12" fmla="*/ 1 w 69"/>
                <a:gd name="T13" fmla="*/ 48 h 104"/>
                <a:gd name="T14" fmla="*/ 23 w 69"/>
                <a:gd name="T1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04">
                  <a:moveTo>
                    <a:pt x="23" y="23"/>
                  </a:moveTo>
                  <a:cubicBezTo>
                    <a:pt x="61" y="30"/>
                    <a:pt x="62" y="0"/>
                    <a:pt x="68" y="1"/>
                  </a:cubicBezTo>
                  <a:cubicBezTo>
                    <a:pt x="68" y="9"/>
                    <a:pt x="68" y="18"/>
                    <a:pt x="68" y="27"/>
                  </a:cubicBezTo>
                  <a:cubicBezTo>
                    <a:pt x="68" y="42"/>
                    <a:pt x="69" y="56"/>
                    <a:pt x="68" y="71"/>
                  </a:cubicBezTo>
                  <a:cubicBezTo>
                    <a:pt x="68" y="82"/>
                    <a:pt x="68" y="93"/>
                    <a:pt x="68" y="104"/>
                  </a:cubicBezTo>
                  <a:cubicBezTo>
                    <a:pt x="51" y="90"/>
                    <a:pt x="33" y="75"/>
                    <a:pt x="16" y="61"/>
                  </a:cubicBezTo>
                  <a:cubicBezTo>
                    <a:pt x="14" y="59"/>
                    <a:pt x="0" y="50"/>
                    <a:pt x="1" y="48"/>
                  </a:cubicBezTo>
                  <a:cubicBezTo>
                    <a:pt x="2" y="42"/>
                    <a:pt x="29" y="56"/>
                    <a:pt x="23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2832"/>
            <p:cNvSpPr>
              <a:spLocks/>
            </p:cNvSpPr>
            <p:nvPr/>
          </p:nvSpPr>
          <p:spPr bwMode="auto">
            <a:xfrm>
              <a:off x="3880809" y="4039198"/>
              <a:ext cx="127000" cy="190500"/>
            </a:xfrm>
            <a:custGeom>
              <a:avLst/>
              <a:gdLst>
                <a:gd name="T0" fmla="*/ 47 w 70"/>
                <a:gd name="T1" fmla="*/ 22 h 105"/>
                <a:gd name="T2" fmla="*/ 0 w 70"/>
                <a:gd name="T3" fmla="*/ 2 h 105"/>
                <a:gd name="T4" fmla="*/ 2 w 70"/>
                <a:gd name="T5" fmla="*/ 92 h 105"/>
                <a:gd name="T6" fmla="*/ 3 w 70"/>
                <a:gd name="T7" fmla="*/ 105 h 105"/>
                <a:gd name="T8" fmla="*/ 13 w 70"/>
                <a:gd name="T9" fmla="*/ 96 h 105"/>
                <a:gd name="T10" fmla="*/ 70 w 70"/>
                <a:gd name="T11" fmla="*/ 44 h 105"/>
                <a:gd name="T12" fmla="*/ 47 w 70"/>
                <a:gd name="T13" fmla="*/ 2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05">
                  <a:moveTo>
                    <a:pt x="47" y="22"/>
                  </a:moveTo>
                  <a:cubicBezTo>
                    <a:pt x="14" y="32"/>
                    <a:pt x="7" y="0"/>
                    <a:pt x="0" y="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6" y="102"/>
                    <a:pt x="9" y="99"/>
                    <a:pt x="13" y="96"/>
                  </a:cubicBezTo>
                  <a:cubicBezTo>
                    <a:pt x="32" y="79"/>
                    <a:pt x="51" y="61"/>
                    <a:pt x="70" y="44"/>
                  </a:cubicBezTo>
                  <a:cubicBezTo>
                    <a:pt x="69" y="38"/>
                    <a:pt x="41" y="56"/>
                    <a:pt x="47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2833"/>
            <p:cNvSpPr>
              <a:spLocks/>
            </p:cNvSpPr>
            <p:nvPr/>
          </p:nvSpPr>
          <p:spPr bwMode="auto">
            <a:xfrm>
              <a:off x="3885571" y="4123336"/>
              <a:ext cx="142875" cy="146050"/>
            </a:xfrm>
            <a:custGeom>
              <a:avLst/>
              <a:gdLst>
                <a:gd name="T0" fmla="*/ 68 w 78"/>
                <a:gd name="T1" fmla="*/ 0 h 80"/>
                <a:gd name="T2" fmla="*/ 51 w 78"/>
                <a:gd name="T3" fmla="*/ 16 h 80"/>
                <a:gd name="T4" fmla="*/ 20 w 78"/>
                <a:gd name="T5" fmla="*/ 46 h 80"/>
                <a:gd name="T6" fmla="*/ 10 w 78"/>
                <a:gd name="T7" fmla="*/ 65 h 80"/>
                <a:gd name="T8" fmla="*/ 37 w 78"/>
                <a:gd name="T9" fmla="*/ 75 h 80"/>
                <a:gd name="T10" fmla="*/ 48 w 78"/>
                <a:gd name="T11" fmla="*/ 80 h 80"/>
                <a:gd name="T12" fmla="*/ 77 w 78"/>
                <a:gd name="T13" fmla="*/ 42 h 80"/>
                <a:gd name="T14" fmla="*/ 68 w 7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0">
                  <a:moveTo>
                    <a:pt x="68" y="0"/>
                  </a:moveTo>
                  <a:cubicBezTo>
                    <a:pt x="62" y="5"/>
                    <a:pt x="57" y="11"/>
                    <a:pt x="51" y="16"/>
                  </a:cubicBezTo>
                  <a:cubicBezTo>
                    <a:pt x="40" y="26"/>
                    <a:pt x="30" y="36"/>
                    <a:pt x="20" y="46"/>
                  </a:cubicBezTo>
                  <a:cubicBezTo>
                    <a:pt x="16" y="50"/>
                    <a:pt x="0" y="59"/>
                    <a:pt x="10" y="65"/>
                  </a:cubicBezTo>
                  <a:cubicBezTo>
                    <a:pt x="18" y="70"/>
                    <a:pt x="28" y="72"/>
                    <a:pt x="37" y="75"/>
                  </a:cubicBezTo>
                  <a:cubicBezTo>
                    <a:pt x="40" y="76"/>
                    <a:pt x="47" y="77"/>
                    <a:pt x="48" y="80"/>
                  </a:cubicBezTo>
                  <a:cubicBezTo>
                    <a:pt x="38" y="51"/>
                    <a:pt x="78" y="43"/>
                    <a:pt x="77" y="42"/>
                  </a:cubicBezTo>
                  <a:cubicBezTo>
                    <a:pt x="49" y="23"/>
                    <a:pt x="77" y="2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Rectangle 2834"/>
            <p:cNvSpPr>
              <a:spLocks noChangeArrowheads="1"/>
            </p:cNvSpPr>
            <p:nvPr/>
          </p:nvSpPr>
          <p:spPr bwMode="auto">
            <a:xfrm>
              <a:off x="3766509" y="4297961"/>
              <a:ext cx="252413" cy="211138"/>
            </a:xfrm>
            <a:prstGeom prst="rect">
              <a:avLst/>
            </a:pr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2835"/>
            <p:cNvSpPr>
              <a:spLocks/>
            </p:cNvSpPr>
            <p:nvPr/>
          </p:nvSpPr>
          <p:spPr bwMode="auto">
            <a:xfrm>
              <a:off x="3766509" y="4297961"/>
              <a:ext cx="252413" cy="252413"/>
            </a:xfrm>
            <a:custGeom>
              <a:avLst/>
              <a:gdLst>
                <a:gd name="T0" fmla="*/ 139 w 139"/>
                <a:gd name="T1" fmla="*/ 8 h 139"/>
                <a:gd name="T2" fmla="*/ 131 w 139"/>
                <a:gd name="T3" fmla="*/ 0 h 139"/>
                <a:gd name="T4" fmla="*/ 8 w 139"/>
                <a:gd name="T5" fmla="*/ 0 h 139"/>
                <a:gd name="T6" fmla="*/ 0 w 139"/>
                <a:gd name="T7" fmla="*/ 8 h 139"/>
                <a:gd name="T8" fmla="*/ 0 w 139"/>
                <a:gd name="T9" fmla="*/ 131 h 139"/>
                <a:gd name="T10" fmla="*/ 8 w 139"/>
                <a:gd name="T11" fmla="*/ 139 h 139"/>
                <a:gd name="T12" fmla="*/ 131 w 139"/>
                <a:gd name="T13" fmla="*/ 139 h 139"/>
                <a:gd name="T14" fmla="*/ 139 w 139"/>
                <a:gd name="T15" fmla="*/ 131 h 139"/>
                <a:gd name="T16" fmla="*/ 139 w 139"/>
                <a:gd name="T17" fmla="*/ 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39">
                  <a:moveTo>
                    <a:pt x="139" y="8"/>
                  </a:moveTo>
                  <a:cubicBezTo>
                    <a:pt x="139" y="8"/>
                    <a:pt x="139" y="0"/>
                    <a:pt x="13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9"/>
                    <a:pt x="8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1" y="139"/>
                    <a:pt x="139" y="139"/>
                    <a:pt x="139" y="131"/>
                  </a:cubicBezTo>
                  <a:lnTo>
                    <a:pt x="139" y="8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Rectangle 2836"/>
            <p:cNvSpPr>
              <a:spLocks noChangeArrowheads="1"/>
            </p:cNvSpPr>
            <p:nvPr/>
          </p:nvSpPr>
          <p:spPr bwMode="auto">
            <a:xfrm>
              <a:off x="3496634" y="4591648"/>
              <a:ext cx="822325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900">
                  <a:solidFill>
                    <a:srgbClr val="A4A51D"/>
                  </a:solidFill>
                  <a:latin typeface="IrisUPC" panose="020B0604020202020204" pitchFamily="34" charset="-34"/>
                </a:rPr>
                <a:t>Medical New Generation</a:t>
              </a:r>
              <a:endParaRPr lang="zh-CN" altLang="zh-CN"/>
            </a:p>
          </p:txBody>
        </p:sp>
      </p:grpSp>
      <p:grpSp>
        <p:nvGrpSpPr>
          <p:cNvPr id="2969" name="组合 2968"/>
          <p:cNvGrpSpPr/>
          <p:nvPr/>
        </p:nvGrpSpPr>
        <p:grpSpPr>
          <a:xfrm>
            <a:off x="5669581" y="5144445"/>
            <a:ext cx="814388" cy="896938"/>
            <a:chOff x="2244096" y="5156798"/>
            <a:chExt cx="814388" cy="896938"/>
          </a:xfrm>
        </p:grpSpPr>
        <p:sp>
          <p:nvSpPr>
            <p:cNvPr id="2970" name="Freeform 2837"/>
            <p:cNvSpPr>
              <a:spLocks/>
            </p:cNvSpPr>
            <p:nvPr/>
          </p:nvSpPr>
          <p:spPr bwMode="auto">
            <a:xfrm>
              <a:off x="2539371" y="5536211"/>
              <a:ext cx="441325" cy="220663"/>
            </a:xfrm>
            <a:custGeom>
              <a:avLst/>
              <a:gdLst>
                <a:gd name="T0" fmla="*/ 5 w 242"/>
                <a:gd name="T1" fmla="*/ 0 h 121"/>
                <a:gd name="T2" fmla="*/ 0 w 242"/>
                <a:gd name="T3" fmla="*/ 7 h 121"/>
                <a:gd name="T4" fmla="*/ 0 w 242"/>
                <a:gd name="T5" fmla="*/ 114 h 121"/>
                <a:gd name="T6" fmla="*/ 5 w 242"/>
                <a:gd name="T7" fmla="*/ 121 h 121"/>
                <a:gd name="T8" fmla="*/ 238 w 242"/>
                <a:gd name="T9" fmla="*/ 121 h 121"/>
                <a:gd name="T10" fmla="*/ 242 w 242"/>
                <a:gd name="T11" fmla="*/ 114 h 121"/>
                <a:gd name="T12" fmla="*/ 242 w 242"/>
                <a:gd name="T13" fmla="*/ 7 h 121"/>
                <a:gd name="T14" fmla="*/ 238 w 242"/>
                <a:gd name="T15" fmla="*/ 0 h 121"/>
                <a:gd name="T16" fmla="*/ 5 w 242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121">
                  <a:moveTo>
                    <a:pt x="5" y="0"/>
                  </a:moveTo>
                  <a:cubicBezTo>
                    <a:pt x="5" y="0"/>
                    <a:pt x="0" y="0"/>
                    <a:pt x="0" y="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21"/>
                    <a:pt x="5" y="121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8" y="121"/>
                    <a:pt x="242" y="121"/>
                    <a:pt x="242" y="114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2" y="7"/>
                    <a:pt x="242" y="0"/>
                    <a:pt x="238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2838"/>
            <p:cNvSpPr>
              <a:spLocks/>
            </p:cNvSpPr>
            <p:nvPr/>
          </p:nvSpPr>
          <p:spPr bwMode="auto">
            <a:xfrm>
              <a:off x="2539371" y="5317136"/>
              <a:ext cx="220663" cy="531813"/>
            </a:xfrm>
            <a:custGeom>
              <a:avLst/>
              <a:gdLst>
                <a:gd name="T0" fmla="*/ 121 w 121"/>
                <a:gd name="T1" fmla="*/ 7 h 293"/>
                <a:gd name="T2" fmla="*/ 114 w 121"/>
                <a:gd name="T3" fmla="*/ 0 h 293"/>
                <a:gd name="T4" fmla="*/ 7 w 121"/>
                <a:gd name="T5" fmla="*/ 0 h 293"/>
                <a:gd name="T6" fmla="*/ 0 w 121"/>
                <a:gd name="T7" fmla="*/ 7 h 293"/>
                <a:gd name="T8" fmla="*/ 0 w 121"/>
                <a:gd name="T9" fmla="*/ 286 h 293"/>
                <a:gd name="T10" fmla="*/ 7 w 121"/>
                <a:gd name="T11" fmla="*/ 293 h 293"/>
                <a:gd name="T12" fmla="*/ 114 w 121"/>
                <a:gd name="T13" fmla="*/ 293 h 293"/>
                <a:gd name="T14" fmla="*/ 121 w 121"/>
                <a:gd name="T15" fmla="*/ 286 h 293"/>
                <a:gd name="T16" fmla="*/ 121 w 121"/>
                <a:gd name="T17" fmla="*/ 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293">
                  <a:moveTo>
                    <a:pt x="121" y="7"/>
                  </a:moveTo>
                  <a:cubicBezTo>
                    <a:pt x="121" y="7"/>
                    <a:pt x="121" y="0"/>
                    <a:pt x="1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0"/>
                    <a:pt x="0" y="7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286"/>
                    <a:pt x="0" y="293"/>
                    <a:pt x="7" y="293"/>
                  </a:cubicBezTo>
                  <a:cubicBezTo>
                    <a:pt x="114" y="293"/>
                    <a:pt x="114" y="293"/>
                    <a:pt x="114" y="293"/>
                  </a:cubicBezTo>
                  <a:cubicBezTo>
                    <a:pt x="114" y="293"/>
                    <a:pt x="121" y="293"/>
                    <a:pt x="121" y="286"/>
                  </a:cubicBezTo>
                  <a:lnTo>
                    <a:pt x="121" y="7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2839"/>
            <p:cNvSpPr>
              <a:spLocks/>
            </p:cNvSpPr>
            <p:nvPr/>
          </p:nvSpPr>
          <p:spPr bwMode="auto">
            <a:xfrm>
              <a:off x="2321884" y="5536211"/>
              <a:ext cx="438150" cy="220663"/>
            </a:xfrm>
            <a:custGeom>
              <a:avLst/>
              <a:gdLst>
                <a:gd name="T0" fmla="*/ 4 w 241"/>
                <a:gd name="T1" fmla="*/ 0 h 121"/>
                <a:gd name="T2" fmla="*/ 0 w 241"/>
                <a:gd name="T3" fmla="*/ 7 h 121"/>
                <a:gd name="T4" fmla="*/ 0 w 241"/>
                <a:gd name="T5" fmla="*/ 114 h 121"/>
                <a:gd name="T6" fmla="*/ 4 w 241"/>
                <a:gd name="T7" fmla="*/ 121 h 121"/>
                <a:gd name="T8" fmla="*/ 237 w 241"/>
                <a:gd name="T9" fmla="*/ 121 h 121"/>
                <a:gd name="T10" fmla="*/ 241 w 241"/>
                <a:gd name="T11" fmla="*/ 114 h 121"/>
                <a:gd name="T12" fmla="*/ 241 w 241"/>
                <a:gd name="T13" fmla="*/ 7 h 121"/>
                <a:gd name="T14" fmla="*/ 237 w 241"/>
                <a:gd name="T15" fmla="*/ 0 h 121"/>
                <a:gd name="T16" fmla="*/ 4 w 24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121">
                  <a:moveTo>
                    <a:pt x="4" y="0"/>
                  </a:moveTo>
                  <a:cubicBezTo>
                    <a:pt x="4" y="0"/>
                    <a:pt x="0" y="0"/>
                    <a:pt x="0" y="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21"/>
                    <a:pt x="4" y="121"/>
                  </a:cubicBezTo>
                  <a:cubicBezTo>
                    <a:pt x="237" y="121"/>
                    <a:pt x="237" y="121"/>
                    <a:pt x="237" y="121"/>
                  </a:cubicBezTo>
                  <a:cubicBezTo>
                    <a:pt x="237" y="121"/>
                    <a:pt x="241" y="121"/>
                    <a:pt x="241" y="114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1" y="7"/>
                    <a:pt x="241" y="0"/>
                    <a:pt x="23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2B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2840"/>
            <p:cNvSpPr>
              <a:spLocks/>
            </p:cNvSpPr>
            <p:nvPr/>
          </p:nvSpPr>
          <p:spPr bwMode="auto">
            <a:xfrm>
              <a:off x="2539371" y="5536211"/>
              <a:ext cx="352425" cy="220663"/>
            </a:xfrm>
            <a:custGeom>
              <a:avLst/>
              <a:gdLst>
                <a:gd name="T0" fmla="*/ 0 w 193"/>
                <a:gd name="T1" fmla="*/ 121 h 121"/>
                <a:gd name="T2" fmla="*/ 121 w 193"/>
                <a:gd name="T3" fmla="*/ 0 h 121"/>
                <a:gd name="T4" fmla="*/ 193 w 193"/>
                <a:gd name="T5" fmla="*/ 86 h 121"/>
                <a:gd name="T6" fmla="*/ 193 w 193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21">
                  <a:moveTo>
                    <a:pt x="0" y="121"/>
                  </a:moveTo>
                  <a:cubicBezTo>
                    <a:pt x="0" y="121"/>
                    <a:pt x="59" y="0"/>
                    <a:pt x="121" y="0"/>
                  </a:cubicBezTo>
                  <a:cubicBezTo>
                    <a:pt x="183" y="0"/>
                    <a:pt x="193" y="86"/>
                    <a:pt x="193" y="86"/>
                  </a:cubicBezTo>
                  <a:cubicBezTo>
                    <a:pt x="193" y="121"/>
                    <a:pt x="193" y="121"/>
                    <a:pt x="193" y="121"/>
                  </a:cubicBezTo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2841"/>
            <p:cNvSpPr>
              <a:spLocks/>
            </p:cNvSpPr>
            <p:nvPr/>
          </p:nvSpPr>
          <p:spPr bwMode="auto">
            <a:xfrm>
              <a:off x="2525084" y="5606061"/>
              <a:ext cx="117475" cy="120650"/>
            </a:xfrm>
            <a:custGeom>
              <a:avLst/>
              <a:gdLst>
                <a:gd name="T0" fmla="*/ 8 w 64"/>
                <a:gd name="T1" fmla="*/ 0 h 67"/>
                <a:gd name="T2" fmla="*/ 64 w 64"/>
                <a:gd name="T3" fmla="*/ 49 h 67"/>
                <a:gd name="T4" fmla="*/ 28 w 64"/>
                <a:gd name="T5" fmla="*/ 67 h 67"/>
                <a:gd name="T6" fmla="*/ 3 w 64"/>
                <a:gd name="T7" fmla="*/ 36 h 67"/>
                <a:gd name="T8" fmla="*/ 8 w 6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7">
                  <a:moveTo>
                    <a:pt x="8" y="0"/>
                  </a:moveTo>
                  <a:cubicBezTo>
                    <a:pt x="64" y="49"/>
                    <a:pt x="64" y="49"/>
                    <a:pt x="64" y="49"/>
                  </a:cubicBezTo>
                  <a:cubicBezTo>
                    <a:pt x="52" y="55"/>
                    <a:pt x="40" y="61"/>
                    <a:pt x="28" y="67"/>
                  </a:cubicBezTo>
                  <a:cubicBezTo>
                    <a:pt x="35" y="42"/>
                    <a:pt x="2" y="37"/>
                    <a:pt x="3" y="36"/>
                  </a:cubicBezTo>
                  <a:cubicBezTo>
                    <a:pt x="25" y="19"/>
                    <a:pt x="0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2842"/>
            <p:cNvSpPr>
              <a:spLocks/>
            </p:cNvSpPr>
            <p:nvPr/>
          </p:nvSpPr>
          <p:spPr bwMode="auto">
            <a:xfrm>
              <a:off x="2544134" y="5528273"/>
              <a:ext cx="103188" cy="158750"/>
            </a:xfrm>
            <a:custGeom>
              <a:avLst/>
              <a:gdLst>
                <a:gd name="T0" fmla="*/ 18 w 57"/>
                <a:gd name="T1" fmla="*/ 20 h 88"/>
                <a:gd name="T2" fmla="*/ 57 w 57"/>
                <a:gd name="T3" fmla="*/ 1 h 88"/>
                <a:gd name="T4" fmla="*/ 57 w 57"/>
                <a:gd name="T5" fmla="*/ 88 h 88"/>
                <a:gd name="T6" fmla="*/ 0 w 57"/>
                <a:gd name="T7" fmla="*/ 41 h 88"/>
                <a:gd name="T8" fmla="*/ 18 w 57"/>
                <a:gd name="T9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88">
                  <a:moveTo>
                    <a:pt x="18" y="20"/>
                  </a:moveTo>
                  <a:cubicBezTo>
                    <a:pt x="50" y="26"/>
                    <a:pt x="51" y="0"/>
                    <a:pt x="57" y="1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37" y="72"/>
                    <a:pt x="19" y="57"/>
                    <a:pt x="0" y="41"/>
                  </a:cubicBezTo>
                  <a:cubicBezTo>
                    <a:pt x="1" y="36"/>
                    <a:pt x="23" y="48"/>
                    <a:pt x="18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2843"/>
            <p:cNvSpPr>
              <a:spLocks/>
            </p:cNvSpPr>
            <p:nvPr/>
          </p:nvSpPr>
          <p:spPr bwMode="auto">
            <a:xfrm>
              <a:off x="2650496" y="5528273"/>
              <a:ext cx="107950" cy="158750"/>
            </a:xfrm>
            <a:custGeom>
              <a:avLst/>
              <a:gdLst>
                <a:gd name="T0" fmla="*/ 39 w 59"/>
                <a:gd name="T1" fmla="*/ 18 h 88"/>
                <a:gd name="T2" fmla="*/ 0 w 59"/>
                <a:gd name="T3" fmla="*/ 1 h 88"/>
                <a:gd name="T4" fmla="*/ 2 w 59"/>
                <a:gd name="T5" fmla="*/ 88 h 88"/>
                <a:gd name="T6" fmla="*/ 59 w 59"/>
                <a:gd name="T7" fmla="*/ 37 h 88"/>
                <a:gd name="T8" fmla="*/ 39 w 59"/>
                <a:gd name="T9" fmla="*/ 1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88">
                  <a:moveTo>
                    <a:pt x="39" y="18"/>
                  </a:moveTo>
                  <a:cubicBezTo>
                    <a:pt x="12" y="27"/>
                    <a:pt x="5" y="0"/>
                    <a:pt x="0" y="1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1" y="71"/>
                    <a:pt x="40" y="54"/>
                    <a:pt x="59" y="37"/>
                  </a:cubicBezTo>
                  <a:cubicBezTo>
                    <a:pt x="58" y="32"/>
                    <a:pt x="34" y="46"/>
                    <a:pt x="39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2844"/>
            <p:cNvSpPr>
              <a:spLocks/>
            </p:cNvSpPr>
            <p:nvPr/>
          </p:nvSpPr>
          <p:spPr bwMode="auto">
            <a:xfrm>
              <a:off x="2667959" y="5601298"/>
              <a:ext cx="103188" cy="123825"/>
            </a:xfrm>
            <a:custGeom>
              <a:avLst/>
              <a:gdLst>
                <a:gd name="T0" fmla="*/ 52 w 57"/>
                <a:gd name="T1" fmla="*/ 0 h 68"/>
                <a:gd name="T2" fmla="*/ 0 w 57"/>
                <a:gd name="T3" fmla="*/ 51 h 68"/>
                <a:gd name="T4" fmla="*/ 37 w 57"/>
                <a:gd name="T5" fmla="*/ 68 h 68"/>
                <a:gd name="T6" fmla="*/ 57 w 57"/>
                <a:gd name="T7" fmla="*/ 36 h 68"/>
                <a:gd name="T8" fmla="*/ 52 w 5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8">
                  <a:moveTo>
                    <a:pt x="52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2" y="56"/>
                    <a:pt x="25" y="64"/>
                    <a:pt x="37" y="68"/>
                  </a:cubicBezTo>
                  <a:cubicBezTo>
                    <a:pt x="26" y="46"/>
                    <a:pt x="57" y="36"/>
                    <a:pt x="57" y="36"/>
                  </a:cubicBezTo>
                  <a:cubicBezTo>
                    <a:pt x="35" y="21"/>
                    <a:pt x="55" y="2"/>
                    <a:pt x="5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2845"/>
            <p:cNvSpPr>
              <a:spLocks noEditPoints="1"/>
            </p:cNvSpPr>
            <p:nvPr/>
          </p:nvSpPr>
          <p:spPr bwMode="auto">
            <a:xfrm>
              <a:off x="2601284" y="5699723"/>
              <a:ext cx="112713" cy="58738"/>
            </a:xfrm>
            <a:custGeom>
              <a:avLst/>
              <a:gdLst>
                <a:gd name="T0" fmla="*/ 9 w 62"/>
                <a:gd name="T1" fmla="*/ 21 h 32"/>
                <a:gd name="T2" fmla="*/ 8 w 62"/>
                <a:gd name="T3" fmla="*/ 21 h 32"/>
                <a:gd name="T4" fmla="*/ 14 w 62"/>
                <a:gd name="T5" fmla="*/ 9 h 32"/>
                <a:gd name="T6" fmla="*/ 19 w 62"/>
                <a:gd name="T7" fmla="*/ 7 h 32"/>
                <a:gd name="T8" fmla="*/ 18 w 62"/>
                <a:gd name="T9" fmla="*/ 22 h 32"/>
                <a:gd name="T10" fmla="*/ 9 w 62"/>
                <a:gd name="T11" fmla="*/ 21 h 32"/>
                <a:gd name="T12" fmla="*/ 35 w 62"/>
                <a:gd name="T13" fmla="*/ 5 h 32"/>
                <a:gd name="T14" fmla="*/ 31 w 62"/>
                <a:gd name="T15" fmla="*/ 0 h 32"/>
                <a:gd name="T16" fmla="*/ 24 w 62"/>
                <a:gd name="T17" fmla="*/ 4 h 32"/>
                <a:gd name="T18" fmla="*/ 2 w 62"/>
                <a:gd name="T19" fmla="*/ 15 h 32"/>
                <a:gd name="T20" fmla="*/ 13 w 62"/>
                <a:gd name="T21" fmla="*/ 31 h 32"/>
                <a:gd name="T22" fmla="*/ 27 w 62"/>
                <a:gd name="T23" fmla="*/ 27 h 32"/>
                <a:gd name="T24" fmla="*/ 36 w 62"/>
                <a:gd name="T25" fmla="*/ 9 h 32"/>
                <a:gd name="T26" fmla="*/ 51 w 62"/>
                <a:gd name="T27" fmla="*/ 15 h 32"/>
                <a:gd name="T28" fmla="*/ 59 w 62"/>
                <a:gd name="T29" fmla="*/ 20 h 32"/>
                <a:gd name="T30" fmla="*/ 58 w 62"/>
                <a:gd name="T31" fmla="*/ 12 h 32"/>
                <a:gd name="T32" fmla="*/ 35 w 62"/>
                <a:gd name="T3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2">
                  <a:moveTo>
                    <a:pt x="9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17"/>
                    <a:pt x="11" y="11"/>
                    <a:pt x="14" y="9"/>
                  </a:cubicBezTo>
                  <a:cubicBezTo>
                    <a:pt x="16" y="8"/>
                    <a:pt x="17" y="7"/>
                    <a:pt x="19" y="7"/>
                  </a:cubicBezTo>
                  <a:cubicBezTo>
                    <a:pt x="30" y="6"/>
                    <a:pt x="24" y="20"/>
                    <a:pt x="18" y="22"/>
                  </a:cubicBezTo>
                  <a:cubicBezTo>
                    <a:pt x="15" y="23"/>
                    <a:pt x="10" y="24"/>
                    <a:pt x="9" y="21"/>
                  </a:cubicBezTo>
                  <a:moveTo>
                    <a:pt x="35" y="5"/>
                  </a:moveTo>
                  <a:cubicBezTo>
                    <a:pt x="32" y="5"/>
                    <a:pt x="33" y="0"/>
                    <a:pt x="31" y="0"/>
                  </a:cubicBezTo>
                  <a:cubicBezTo>
                    <a:pt x="28" y="0"/>
                    <a:pt x="25" y="4"/>
                    <a:pt x="24" y="4"/>
                  </a:cubicBezTo>
                  <a:cubicBezTo>
                    <a:pt x="7" y="5"/>
                    <a:pt x="3" y="11"/>
                    <a:pt x="2" y="15"/>
                  </a:cubicBezTo>
                  <a:cubicBezTo>
                    <a:pt x="0" y="23"/>
                    <a:pt x="6" y="29"/>
                    <a:pt x="13" y="31"/>
                  </a:cubicBezTo>
                  <a:cubicBezTo>
                    <a:pt x="18" y="32"/>
                    <a:pt x="23" y="31"/>
                    <a:pt x="27" y="27"/>
                  </a:cubicBezTo>
                  <a:cubicBezTo>
                    <a:pt x="31" y="23"/>
                    <a:pt x="31" y="10"/>
                    <a:pt x="36" y="9"/>
                  </a:cubicBezTo>
                  <a:cubicBezTo>
                    <a:pt x="41" y="9"/>
                    <a:pt x="47" y="12"/>
                    <a:pt x="51" y="15"/>
                  </a:cubicBezTo>
                  <a:cubicBezTo>
                    <a:pt x="53" y="17"/>
                    <a:pt x="56" y="22"/>
                    <a:pt x="59" y="20"/>
                  </a:cubicBezTo>
                  <a:cubicBezTo>
                    <a:pt x="62" y="18"/>
                    <a:pt x="59" y="14"/>
                    <a:pt x="58" y="12"/>
                  </a:cubicBezTo>
                  <a:cubicBezTo>
                    <a:pt x="52" y="7"/>
                    <a:pt x="42" y="6"/>
                    <a:pt x="3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Rectangle 2846"/>
            <p:cNvSpPr>
              <a:spLocks noChangeArrowheads="1"/>
            </p:cNvSpPr>
            <p:nvPr/>
          </p:nvSpPr>
          <p:spPr bwMode="auto">
            <a:xfrm>
              <a:off x="2537784" y="5758461"/>
              <a:ext cx="220663" cy="180975"/>
            </a:xfrm>
            <a:prstGeom prst="rect">
              <a:avLst/>
            </a:pr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2847"/>
            <p:cNvSpPr>
              <a:spLocks/>
            </p:cNvSpPr>
            <p:nvPr/>
          </p:nvSpPr>
          <p:spPr bwMode="auto">
            <a:xfrm>
              <a:off x="2539371" y="5756873"/>
              <a:ext cx="220663" cy="219075"/>
            </a:xfrm>
            <a:custGeom>
              <a:avLst/>
              <a:gdLst>
                <a:gd name="T0" fmla="*/ 121 w 121"/>
                <a:gd name="T1" fmla="*/ 7 h 121"/>
                <a:gd name="T2" fmla="*/ 114 w 121"/>
                <a:gd name="T3" fmla="*/ 0 h 121"/>
                <a:gd name="T4" fmla="*/ 7 w 121"/>
                <a:gd name="T5" fmla="*/ 0 h 121"/>
                <a:gd name="T6" fmla="*/ 0 w 121"/>
                <a:gd name="T7" fmla="*/ 7 h 121"/>
                <a:gd name="T8" fmla="*/ 0 w 121"/>
                <a:gd name="T9" fmla="*/ 114 h 121"/>
                <a:gd name="T10" fmla="*/ 7 w 121"/>
                <a:gd name="T11" fmla="*/ 121 h 121"/>
                <a:gd name="T12" fmla="*/ 114 w 121"/>
                <a:gd name="T13" fmla="*/ 121 h 121"/>
                <a:gd name="T14" fmla="*/ 121 w 121"/>
                <a:gd name="T15" fmla="*/ 114 h 121"/>
                <a:gd name="T16" fmla="*/ 121 w 121"/>
                <a:gd name="T17" fmla="*/ 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21">
                  <a:moveTo>
                    <a:pt x="121" y="7"/>
                  </a:moveTo>
                  <a:cubicBezTo>
                    <a:pt x="121" y="7"/>
                    <a:pt x="121" y="0"/>
                    <a:pt x="1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0"/>
                    <a:pt x="0" y="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21"/>
                    <a:pt x="7" y="121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4" y="121"/>
                    <a:pt x="121" y="121"/>
                    <a:pt x="121" y="114"/>
                  </a:cubicBezTo>
                  <a:lnTo>
                    <a:pt x="121" y="7"/>
                  </a:lnTo>
                  <a:close/>
                </a:path>
              </a:pathLst>
            </a:custGeom>
            <a:solidFill>
              <a:srgbClr val="005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Oval 2848"/>
            <p:cNvSpPr>
              <a:spLocks noChangeArrowheads="1"/>
            </p:cNvSpPr>
            <p:nvPr/>
          </p:nvSpPr>
          <p:spPr bwMode="auto">
            <a:xfrm>
              <a:off x="2244096" y="5239348"/>
              <a:ext cx="814388" cy="814388"/>
            </a:xfrm>
            <a:prstGeom prst="ellipse">
              <a:avLst/>
            </a:prstGeom>
            <a:noFill/>
            <a:ln w="22225" cap="flat">
              <a:solidFill>
                <a:srgbClr val="62B2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2849"/>
            <p:cNvSpPr>
              <a:spLocks/>
            </p:cNvSpPr>
            <p:nvPr/>
          </p:nvSpPr>
          <p:spPr bwMode="auto">
            <a:xfrm>
              <a:off x="2248859" y="5317136"/>
              <a:ext cx="76200" cy="77788"/>
            </a:xfrm>
            <a:custGeom>
              <a:avLst/>
              <a:gdLst>
                <a:gd name="T0" fmla="*/ 1 w 42"/>
                <a:gd name="T1" fmla="*/ 20 h 43"/>
                <a:gd name="T2" fmla="*/ 13 w 42"/>
                <a:gd name="T3" fmla="*/ 23 h 43"/>
                <a:gd name="T4" fmla="*/ 27 w 42"/>
                <a:gd name="T5" fmla="*/ 25 h 43"/>
                <a:gd name="T6" fmla="*/ 25 w 42"/>
                <a:gd name="T7" fmla="*/ 21 h 43"/>
                <a:gd name="T8" fmla="*/ 24 w 42"/>
                <a:gd name="T9" fmla="*/ 19 h 43"/>
                <a:gd name="T10" fmla="*/ 19 w 42"/>
                <a:gd name="T11" fmla="*/ 8 h 43"/>
                <a:gd name="T12" fmla="*/ 18 w 42"/>
                <a:gd name="T13" fmla="*/ 4 h 43"/>
                <a:gd name="T14" fmla="*/ 16 w 42"/>
                <a:gd name="T15" fmla="*/ 0 h 43"/>
                <a:gd name="T16" fmla="*/ 17 w 42"/>
                <a:gd name="T17" fmla="*/ 0 h 43"/>
                <a:gd name="T18" fmla="*/ 33 w 42"/>
                <a:gd name="T19" fmla="*/ 10 h 43"/>
                <a:gd name="T20" fmla="*/ 38 w 42"/>
                <a:gd name="T21" fmla="*/ 13 h 43"/>
                <a:gd name="T22" fmla="*/ 42 w 42"/>
                <a:gd name="T23" fmla="*/ 16 h 43"/>
                <a:gd name="T24" fmla="*/ 41 w 42"/>
                <a:gd name="T25" fmla="*/ 17 h 43"/>
                <a:gd name="T26" fmla="*/ 40 w 42"/>
                <a:gd name="T27" fmla="*/ 19 h 43"/>
                <a:gd name="T28" fmla="*/ 27 w 42"/>
                <a:gd name="T29" fmla="*/ 10 h 43"/>
                <a:gd name="T30" fmla="*/ 21 w 42"/>
                <a:gd name="T31" fmla="*/ 7 h 43"/>
                <a:gd name="T32" fmla="*/ 26 w 42"/>
                <a:gd name="T33" fmla="*/ 19 h 43"/>
                <a:gd name="T34" fmla="*/ 28 w 42"/>
                <a:gd name="T35" fmla="*/ 23 h 43"/>
                <a:gd name="T36" fmla="*/ 29 w 42"/>
                <a:gd name="T37" fmla="*/ 26 h 43"/>
                <a:gd name="T38" fmla="*/ 31 w 42"/>
                <a:gd name="T39" fmla="*/ 30 h 43"/>
                <a:gd name="T40" fmla="*/ 31 w 42"/>
                <a:gd name="T41" fmla="*/ 30 h 43"/>
                <a:gd name="T42" fmla="*/ 26 w 42"/>
                <a:gd name="T43" fmla="*/ 29 h 43"/>
                <a:gd name="T44" fmla="*/ 20 w 42"/>
                <a:gd name="T45" fmla="*/ 28 h 43"/>
                <a:gd name="T46" fmla="*/ 14 w 42"/>
                <a:gd name="T47" fmla="*/ 26 h 43"/>
                <a:gd name="T48" fmla="*/ 7 w 42"/>
                <a:gd name="T49" fmla="*/ 25 h 43"/>
                <a:gd name="T50" fmla="*/ 19 w 42"/>
                <a:gd name="T51" fmla="*/ 37 h 43"/>
                <a:gd name="T52" fmla="*/ 22 w 42"/>
                <a:gd name="T53" fmla="*/ 40 h 43"/>
                <a:gd name="T54" fmla="*/ 23 w 42"/>
                <a:gd name="T55" fmla="*/ 40 h 43"/>
                <a:gd name="T56" fmla="*/ 22 w 42"/>
                <a:gd name="T57" fmla="*/ 41 h 43"/>
                <a:gd name="T58" fmla="*/ 22 w 42"/>
                <a:gd name="T59" fmla="*/ 42 h 43"/>
                <a:gd name="T60" fmla="*/ 21 w 42"/>
                <a:gd name="T61" fmla="*/ 43 h 43"/>
                <a:gd name="T62" fmla="*/ 21 w 42"/>
                <a:gd name="T63" fmla="*/ 43 h 43"/>
                <a:gd name="T64" fmla="*/ 15 w 42"/>
                <a:gd name="T65" fmla="*/ 36 h 43"/>
                <a:gd name="T66" fmla="*/ 4 w 42"/>
                <a:gd name="T67" fmla="*/ 24 h 43"/>
                <a:gd name="T68" fmla="*/ 2 w 42"/>
                <a:gd name="T69" fmla="*/ 23 h 43"/>
                <a:gd name="T70" fmla="*/ 0 w 42"/>
                <a:gd name="T71" fmla="*/ 21 h 43"/>
                <a:gd name="T72" fmla="*/ 1 w 42"/>
                <a:gd name="T7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43">
                  <a:moveTo>
                    <a:pt x="1" y="20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8" y="24"/>
                    <a:pt x="22" y="24"/>
                    <a:pt x="27" y="25"/>
                  </a:cubicBezTo>
                  <a:cubicBezTo>
                    <a:pt x="26" y="24"/>
                    <a:pt x="26" y="22"/>
                    <a:pt x="25" y="21"/>
                  </a:cubicBezTo>
                  <a:cubicBezTo>
                    <a:pt x="25" y="20"/>
                    <a:pt x="24" y="19"/>
                    <a:pt x="24" y="1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6"/>
                    <a:pt x="18" y="4"/>
                  </a:cubicBezTo>
                  <a:cubicBezTo>
                    <a:pt x="17" y="3"/>
                    <a:pt x="17" y="1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6" y="12"/>
                    <a:pt x="38" y="13"/>
                  </a:cubicBezTo>
                  <a:cubicBezTo>
                    <a:pt x="40" y="15"/>
                    <a:pt x="41" y="15"/>
                    <a:pt x="42" y="16"/>
                  </a:cubicBezTo>
                  <a:cubicBezTo>
                    <a:pt x="42" y="17"/>
                    <a:pt x="41" y="17"/>
                    <a:pt x="41" y="17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9"/>
                    <a:pt x="23" y="8"/>
                    <a:pt x="21" y="7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9" y="25"/>
                    <a:pt x="29" y="26"/>
                  </a:cubicBezTo>
                  <a:cubicBezTo>
                    <a:pt x="30" y="27"/>
                    <a:pt x="31" y="28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28"/>
                    <a:pt x="22" y="28"/>
                    <a:pt x="20" y="28"/>
                  </a:cubicBezTo>
                  <a:cubicBezTo>
                    <a:pt x="18" y="27"/>
                    <a:pt x="16" y="27"/>
                    <a:pt x="14" y="26"/>
                  </a:cubicBezTo>
                  <a:cubicBezTo>
                    <a:pt x="12" y="26"/>
                    <a:pt x="9" y="25"/>
                    <a:pt x="7" y="25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1"/>
                    <a:pt x="23" y="41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3"/>
                    <a:pt x="2" y="23"/>
                  </a:cubicBezTo>
                  <a:cubicBezTo>
                    <a:pt x="2" y="22"/>
                    <a:pt x="1" y="22"/>
                    <a:pt x="0" y="21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2850"/>
            <p:cNvSpPr>
              <a:spLocks noEditPoints="1"/>
            </p:cNvSpPr>
            <p:nvPr/>
          </p:nvSpPr>
          <p:spPr bwMode="auto">
            <a:xfrm>
              <a:off x="2310771" y="5298086"/>
              <a:ext cx="39688" cy="38100"/>
            </a:xfrm>
            <a:custGeom>
              <a:avLst/>
              <a:gdLst>
                <a:gd name="T0" fmla="*/ 17 w 22"/>
                <a:gd name="T1" fmla="*/ 4 h 21"/>
                <a:gd name="T2" fmla="*/ 10 w 22"/>
                <a:gd name="T3" fmla="*/ 10 h 21"/>
                <a:gd name="T4" fmla="*/ 6 w 22"/>
                <a:gd name="T5" fmla="*/ 14 h 21"/>
                <a:gd name="T6" fmla="*/ 12 w 22"/>
                <a:gd name="T7" fmla="*/ 18 h 21"/>
                <a:gd name="T8" fmla="*/ 18 w 22"/>
                <a:gd name="T9" fmla="*/ 16 h 21"/>
                <a:gd name="T10" fmla="*/ 19 w 22"/>
                <a:gd name="T11" fmla="*/ 13 h 21"/>
                <a:gd name="T12" fmla="*/ 20 w 22"/>
                <a:gd name="T13" fmla="*/ 10 h 21"/>
                <a:gd name="T14" fmla="*/ 20 w 22"/>
                <a:gd name="T15" fmla="*/ 9 h 21"/>
                <a:gd name="T16" fmla="*/ 22 w 22"/>
                <a:gd name="T17" fmla="*/ 11 h 21"/>
                <a:gd name="T18" fmla="*/ 18 w 22"/>
                <a:gd name="T19" fmla="*/ 18 h 21"/>
                <a:gd name="T20" fmla="*/ 16 w 22"/>
                <a:gd name="T21" fmla="*/ 19 h 21"/>
                <a:gd name="T22" fmla="*/ 12 w 22"/>
                <a:gd name="T23" fmla="*/ 21 h 21"/>
                <a:gd name="T24" fmla="*/ 9 w 22"/>
                <a:gd name="T25" fmla="*/ 20 h 21"/>
                <a:gd name="T26" fmla="*/ 3 w 22"/>
                <a:gd name="T27" fmla="*/ 17 h 21"/>
                <a:gd name="T28" fmla="*/ 1 w 22"/>
                <a:gd name="T29" fmla="*/ 14 h 21"/>
                <a:gd name="T30" fmla="*/ 0 w 22"/>
                <a:gd name="T31" fmla="*/ 10 h 21"/>
                <a:gd name="T32" fmla="*/ 3 w 22"/>
                <a:gd name="T33" fmla="*/ 3 h 21"/>
                <a:gd name="T34" fmla="*/ 9 w 22"/>
                <a:gd name="T35" fmla="*/ 0 h 21"/>
                <a:gd name="T36" fmla="*/ 15 w 22"/>
                <a:gd name="T37" fmla="*/ 3 h 21"/>
                <a:gd name="T38" fmla="*/ 17 w 22"/>
                <a:gd name="T39" fmla="*/ 4 h 21"/>
                <a:gd name="T40" fmla="*/ 4 w 22"/>
                <a:gd name="T41" fmla="*/ 4 h 21"/>
                <a:gd name="T42" fmla="*/ 2 w 22"/>
                <a:gd name="T43" fmla="*/ 8 h 21"/>
                <a:gd name="T44" fmla="*/ 5 w 22"/>
                <a:gd name="T45" fmla="*/ 13 h 21"/>
                <a:gd name="T46" fmla="*/ 7 w 22"/>
                <a:gd name="T47" fmla="*/ 11 h 21"/>
                <a:gd name="T48" fmla="*/ 9 w 22"/>
                <a:gd name="T49" fmla="*/ 9 h 21"/>
                <a:gd name="T50" fmla="*/ 11 w 22"/>
                <a:gd name="T51" fmla="*/ 7 h 21"/>
                <a:gd name="T52" fmla="*/ 13 w 22"/>
                <a:gd name="T53" fmla="*/ 5 h 21"/>
                <a:gd name="T54" fmla="*/ 4 w 22"/>
                <a:gd name="T5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21">
                  <a:moveTo>
                    <a:pt x="17" y="4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6"/>
                    <a:pt x="10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4"/>
                    <a:pt x="20" y="16"/>
                    <a:pt x="18" y="18"/>
                  </a:cubicBezTo>
                  <a:cubicBezTo>
                    <a:pt x="18" y="18"/>
                    <a:pt x="17" y="19"/>
                    <a:pt x="16" y="19"/>
                  </a:cubicBezTo>
                  <a:cubicBezTo>
                    <a:pt x="15" y="20"/>
                    <a:pt x="14" y="21"/>
                    <a:pt x="12" y="21"/>
                  </a:cubicBezTo>
                  <a:cubicBezTo>
                    <a:pt x="11" y="21"/>
                    <a:pt x="10" y="21"/>
                    <a:pt x="9" y="20"/>
                  </a:cubicBezTo>
                  <a:cubicBezTo>
                    <a:pt x="7" y="20"/>
                    <a:pt x="5" y="19"/>
                    <a:pt x="3" y="17"/>
                  </a:cubicBezTo>
                  <a:cubicBezTo>
                    <a:pt x="2" y="16"/>
                    <a:pt x="2" y="15"/>
                    <a:pt x="1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3"/>
                  </a:cubicBezTo>
                  <a:lnTo>
                    <a:pt x="17" y="4"/>
                  </a:lnTo>
                  <a:close/>
                  <a:moveTo>
                    <a:pt x="4" y="4"/>
                  </a:moveTo>
                  <a:cubicBezTo>
                    <a:pt x="3" y="5"/>
                    <a:pt x="2" y="6"/>
                    <a:pt x="2" y="8"/>
                  </a:cubicBezTo>
                  <a:cubicBezTo>
                    <a:pt x="3" y="10"/>
                    <a:pt x="3" y="12"/>
                    <a:pt x="5" y="13"/>
                  </a:cubicBezTo>
                  <a:cubicBezTo>
                    <a:pt x="5" y="13"/>
                    <a:pt x="6" y="12"/>
                    <a:pt x="7" y="11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6"/>
                    <a:pt x="12" y="6"/>
                    <a:pt x="13" y="5"/>
                  </a:cubicBezTo>
                  <a:cubicBezTo>
                    <a:pt x="9" y="2"/>
                    <a:pt x="6" y="1"/>
                    <a:pt x="4" y="4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2851"/>
            <p:cNvSpPr>
              <a:spLocks noEditPoints="1"/>
            </p:cNvSpPr>
            <p:nvPr/>
          </p:nvSpPr>
          <p:spPr bwMode="auto">
            <a:xfrm>
              <a:off x="2339346" y="5250461"/>
              <a:ext cx="44450" cy="60325"/>
            </a:xfrm>
            <a:custGeom>
              <a:avLst/>
              <a:gdLst>
                <a:gd name="T0" fmla="*/ 7 w 24"/>
                <a:gd name="T1" fmla="*/ 8 h 34"/>
                <a:gd name="T2" fmla="*/ 2 w 24"/>
                <a:gd name="T3" fmla="*/ 3 h 34"/>
                <a:gd name="T4" fmla="*/ 1 w 24"/>
                <a:gd name="T5" fmla="*/ 2 h 34"/>
                <a:gd name="T6" fmla="*/ 2 w 24"/>
                <a:gd name="T7" fmla="*/ 2 h 34"/>
                <a:gd name="T8" fmla="*/ 3 w 24"/>
                <a:gd name="T9" fmla="*/ 1 h 34"/>
                <a:gd name="T10" fmla="*/ 4 w 24"/>
                <a:gd name="T11" fmla="*/ 0 h 34"/>
                <a:gd name="T12" fmla="*/ 4 w 24"/>
                <a:gd name="T13" fmla="*/ 0 h 34"/>
                <a:gd name="T14" fmla="*/ 5 w 24"/>
                <a:gd name="T15" fmla="*/ 1 h 34"/>
                <a:gd name="T16" fmla="*/ 7 w 24"/>
                <a:gd name="T17" fmla="*/ 3 h 34"/>
                <a:gd name="T18" fmla="*/ 24 w 24"/>
                <a:gd name="T19" fmla="*/ 25 h 34"/>
                <a:gd name="T20" fmla="*/ 24 w 24"/>
                <a:gd name="T21" fmla="*/ 25 h 34"/>
                <a:gd name="T22" fmla="*/ 23 w 24"/>
                <a:gd name="T23" fmla="*/ 25 h 34"/>
                <a:gd name="T24" fmla="*/ 22 w 24"/>
                <a:gd name="T25" fmla="*/ 27 h 34"/>
                <a:gd name="T26" fmla="*/ 19 w 24"/>
                <a:gd name="T27" fmla="*/ 24 h 34"/>
                <a:gd name="T28" fmla="*/ 19 w 24"/>
                <a:gd name="T29" fmla="*/ 24 h 34"/>
                <a:gd name="T30" fmla="*/ 16 w 24"/>
                <a:gd name="T31" fmla="*/ 32 h 34"/>
                <a:gd name="T32" fmla="*/ 13 w 24"/>
                <a:gd name="T33" fmla="*/ 34 h 34"/>
                <a:gd name="T34" fmla="*/ 10 w 24"/>
                <a:gd name="T35" fmla="*/ 34 h 34"/>
                <a:gd name="T36" fmla="*/ 3 w 24"/>
                <a:gd name="T37" fmla="*/ 29 h 34"/>
                <a:gd name="T38" fmla="*/ 0 w 24"/>
                <a:gd name="T39" fmla="*/ 22 h 34"/>
                <a:gd name="T40" fmla="*/ 3 w 24"/>
                <a:gd name="T41" fmla="*/ 15 h 34"/>
                <a:gd name="T42" fmla="*/ 11 w 24"/>
                <a:gd name="T43" fmla="*/ 14 h 34"/>
                <a:gd name="T44" fmla="*/ 11 w 24"/>
                <a:gd name="T45" fmla="*/ 13 h 34"/>
                <a:gd name="T46" fmla="*/ 7 w 24"/>
                <a:gd name="T47" fmla="*/ 8 h 34"/>
                <a:gd name="T48" fmla="*/ 9 w 24"/>
                <a:gd name="T49" fmla="*/ 30 h 34"/>
                <a:gd name="T50" fmla="*/ 12 w 24"/>
                <a:gd name="T51" fmla="*/ 31 h 34"/>
                <a:gd name="T52" fmla="*/ 16 w 24"/>
                <a:gd name="T53" fmla="*/ 30 h 34"/>
                <a:gd name="T54" fmla="*/ 18 w 24"/>
                <a:gd name="T55" fmla="*/ 25 h 34"/>
                <a:gd name="T56" fmla="*/ 15 w 24"/>
                <a:gd name="T57" fmla="*/ 19 h 34"/>
                <a:gd name="T58" fmla="*/ 10 w 24"/>
                <a:gd name="T59" fmla="*/ 15 h 34"/>
                <a:gd name="T60" fmla="*/ 5 w 24"/>
                <a:gd name="T61" fmla="*/ 16 h 34"/>
                <a:gd name="T62" fmla="*/ 6 w 24"/>
                <a:gd name="T63" fmla="*/ 27 h 34"/>
                <a:gd name="T64" fmla="*/ 9 w 24"/>
                <a:gd name="T6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34">
                  <a:moveTo>
                    <a:pt x="7" y="8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2" y="27"/>
                    <a:pt x="22" y="27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7"/>
                    <a:pt x="19" y="30"/>
                    <a:pt x="16" y="32"/>
                  </a:cubicBezTo>
                  <a:cubicBezTo>
                    <a:pt x="15" y="33"/>
                    <a:pt x="14" y="33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7" y="33"/>
                    <a:pt x="5" y="32"/>
                    <a:pt x="3" y="29"/>
                  </a:cubicBezTo>
                  <a:cubicBezTo>
                    <a:pt x="1" y="27"/>
                    <a:pt x="0" y="24"/>
                    <a:pt x="0" y="22"/>
                  </a:cubicBezTo>
                  <a:cubicBezTo>
                    <a:pt x="0" y="19"/>
                    <a:pt x="1" y="17"/>
                    <a:pt x="3" y="15"/>
                  </a:cubicBezTo>
                  <a:cubicBezTo>
                    <a:pt x="6" y="13"/>
                    <a:pt x="8" y="13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lnTo>
                    <a:pt x="7" y="8"/>
                  </a:lnTo>
                  <a:close/>
                  <a:moveTo>
                    <a:pt x="9" y="30"/>
                  </a:moveTo>
                  <a:cubicBezTo>
                    <a:pt x="10" y="31"/>
                    <a:pt x="11" y="31"/>
                    <a:pt x="12" y="31"/>
                  </a:cubicBezTo>
                  <a:cubicBezTo>
                    <a:pt x="14" y="31"/>
                    <a:pt x="15" y="31"/>
                    <a:pt x="16" y="30"/>
                  </a:cubicBezTo>
                  <a:cubicBezTo>
                    <a:pt x="18" y="29"/>
                    <a:pt x="19" y="27"/>
                    <a:pt x="18" y="25"/>
                  </a:cubicBezTo>
                  <a:cubicBezTo>
                    <a:pt x="18" y="22"/>
                    <a:pt x="17" y="20"/>
                    <a:pt x="15" y="19"/>
                  </a:cubicBezTo>
                  <a:cubicBezTo>
                    <a:pt x="14" y="17"/>
                    <a:pt x="12" y="16"/>
                    <a:pt x="10" y="15"/>
                  </a:cubicBezTo>
                  <a:cubicBezTo>
                    <a:pt x="8" y="14"/>
                    <a:pt x="7" y="14"/>
                    <a:pt x="5" y="16"/>
                  </a:cubicBezTo>
                  <a:cubicBezTo>
                    <a:pt x="2" y="18"/>
                    <a:pt x="2" y="22"/>
                    <a:pt x="6" y="27"/>
                  </a:cubicBezTo>
                  <a:cubicBezTo>
                    <a:pt x="7" y="28"/>
                    <a:pt x="7" y="28"/>
                    <a:pt x="9" y="30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2852"/>
            <p:cNvSpPr>
              <a:spLocks noEditPoints="1"/>
            </p:cNvSpPr>
            <p:nvPr/>
          </p:nvSpPr>
          <p:spPr bwMode="auto">
            <a:xfrm>
              <a:off x="2363159" y="5240936"/>
              <a:ext cx="36513" cy="47625"/>
            </a:xfrm>
            <a:custGeom>
              <a:avLst/>
              <a:gdLst>
                <a:gd name="T0" fmla="*/ 4 w 20"/>
                <a:gd name="T1" fmla="*/ 4 h 26"/>
                <a:gd name="T2" fmla="*/ 2 w 20"/>
                <a:gd name="T3" fmla="*/ 4 h 26"/>
                <a:gd name="T4" fmla="*/ 1 w 20"/>
                <a:gd name="T5" fmla="*/ 3 h 26"/>
                <a:gd name="T6" fmla="*/ 0 w 20"/>
                <a:gd name="T7" fmla="*/ 2 h 26"/>
                <a:gd name="T8" fmla="*/ 1 w 20"/>
                <a:gd name="T9" fmla="*/ 0 h 26"/>
                <a:gd name="T10" fmla="*/ 3 w 20"/>
                <a:gd name="T11" fmla="*/ 0 h 26"/>
                <a:gd name="T12" fmla="*/ 4 w 20"/>
                <a:gd name="T13" fmla="*/ 1 h 26"/>
                <a:gd name="T14" fmla="*/ 5 w 20"/>
                <a:gd name="T15" fmla="*/ 2 h 26"/>
                <a:gd name="T16" fmla="*/ 4 w 20"/>
                <a:gd name="T17" fmla="*/ 4 h 26"/>
                <a:gd name="T18" fmla="*/ 5 w 20"/>
                <a:gd name="T19" fmla="*/ 9 h 26"/>
                <a:gd name="T20" fmla="*/ 7 w 20"/>
                <a:gd name="T21" fmla="*/ 8 h 26"/>
                <a:gd name="T22" fmla="*/ 8 w 20"/>
                <a:gd name="T23" fmla="*/ 7 h 26"/>
                <a:gd name="T24" fmla="*/ 14 w 20"/>
                <a:gd name="T25" fmla="*/ 15 h 26"/>
                <a:gd name="T26" fmla="*/ 20 w 20"/>
                <a:gd name="T27" fmla="*/ 23 h 26"/>
                <a:gd name="T28" fmla="*/ 20 w 20"/>
                <a:gd name="T29" fmla="*/ 24 h 26"/>
                <a:gd name="T30" fmla="*/ 18 w 20"/>
                <a:gd name="T31" fmla="*/ 25 h 26"/>
                <a:gd name="T32" fmla="*/ 17 w 20"/>
                <a:gd name="T33" fmla="*/ 26 h 26"/>
                <a:gd name="T34" fmla="*/ 11 w 20"/>
                <a:gd name="T35" fmla="*/ 17 h 26"/>
                <a:gd name="T36" fmla="*/ 5 w 20"/>
                <a:gd name="T3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6">
                  <a:moveTo>
                    <a:pt x="4" y="4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4" y="3"/>
                    <a:pt x="4" y="4"/>
                  </a:cubicBezTo>
                  <a:close/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10" y="10"/>
                    <a:pt x="12" y="12"/>
                    <a:pt x="14" y="15"/>
                  </a:cubicBezTo>
                  <a:cubicBezTo>
                    <a:pt x="16" y="18"/>
                    <a:pt x="18" y="21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5" y="23"/>
                    <a:pt x="13" y="20"/>
                    <a:pt x="11" y="17"/>
                  </a:cubicBezTo>
                  <a:cubicBezTo>
                    <a:pt x="9" y="14"/>
                    <a:pt x="7" y="11"/>
                    <a:pt x="5" y="9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2853"/>
            <p:cNvSpPr>
              <a:spLocks/>
            </p:cNvSpPr>
            <p:nvPr/>
          </p:nvSpPr>
          <p:spPr bwMode="auto">
            <a:xfrm>
              <a:off x="2394909" y="5231411"/>
              <a:ext cx="38100" cy="41275"/>
            </a:xfrm>
            <a:custGeom>
              <a:avLst/>
              <a:gdLst>
                <a:gd name="T0" fmla="*/ 13 w 21"/>
                <a:gd name="T1" fmla="*/ 3 h 23"/>
                <a:gd name="T2" fmla="*/ 13 w 21"/>
                <a:gd name="T3" fmla="*/ 3 h 23"/>
                <a:gd name="T4" fmla="*/ 11 w 21"/>
                <a:gd name="T5" fmla="*/ 3 h 23"/>
                <a:gd name="T6" fmla="*/ 9 w 21"/>
                <a:gd name="T7" fmla="*/ 3 h 23"/>
                <a:gd name="T8" fmla="*/ 7 w 21"/>
                <a:gd name="T9" fmla="*/ 3 h 23"/>
                <a:gd name="T10" fmla="*/ 3 w 21"/>
                <a:gd name="T11" fmla="*/ 8 h 23"/>
                <a:gd name="T12" fmla="*/ 5 w 21"/>
                <a:gd name="T13" fmla="*/ 15 h 23"/>
                <a:gd name="T14" fmla="*/ 10 w 21"/>
                <a:gd name="T15" fmla="*/ 19 h 23"/>
                <a:gd name="T16" fmla="*/ 13 w 21"/>
                <a:gd name="T17" fmla="*/ 20 h 23"/>
                <a:gd name="T18" fmla="*/ 16 w 21"/>
                <a:gd name="T19" fmla="*/ 19 h 23"/>
                <a:gd name="T20" fmla="*/ 20 w 21"/>
                <a:gd name="T21" fmla="*/ 13 h 23"/>
                <a:gd name="T22" fmla="*/ 20 w 21"/>
                <a:gd name="T23" fmla="*/ 13 h 23"/>
                <a:gd name="T24" fmla="*/ 21 w 21"/>
                <a:gd name="T25" fmla="*/ 15 h 23"/>
                <a:gd name="T26" fmla="*/ 17 w 21"/>
                <a:gd name="T27" fmla="*/ 20 h 23"/>
                <a:gd name="T28" fmla="*/ 5 w 21"/>
                <a:gd name="T29" fmla="*/ 21 h 23"/>
                <a:gd name="T30" fmla="*/ 2 w 21"/>
                <a:gd name="T31" fmla="*/ 17 h 23"/>
                <a:gd name="T32" fmla="*/ 0 w 21"/>
                <a:gd name="T33" fmla="*/ 11 h 23"/>
                <a:gd name="T34" fmla="*/ 2 w 21"/>
                <a:gd name="T35" fmla="*/ 6 h 23"/>
                <a:gd name="T36" fmla="*/ 6 w 21"/>
                <a:gd name="T37" fmla="*/ 2 h 23"/>
                <a:gd name="T38" fmla="*/ 13 w 21"/>
                <a:gd name="T39" fmla="*/ 0 h 23"/>
                <a:gd name="T40" fmla="*/ 13 w 21"/>
                <a:gd name="T4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3"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5" y="5"/>
                    <a:pt x="3" y="6"/>
                    <a:pt x="3" y="8"/>
                  </a:cubicBezTo>
                  <a:cubicBezTo>
                    <a:pt x="3" y="11"/>
                    <a:pt x="4" y="13"/>
                    <a:pt x="5" y="15"/>
                  </a:cubicBezTo>
                  <a:cubicBezTo>
                    <a:pt x="6" y="17"/>
                    <a:pt x="8" y="19"/>
                    <a:pt x="10" y="19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4" y="20"/>
                    <a:pt x="16" y="19"/>
                    <a:pt x="16" y="19"/>
                  </a:cubicBezTo>
                  <a:cubicBezTo>
                    <a:pt x="18" y="18"/>
                    <a:pt x="19" y="16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7"/>
                    <a:pt x="19" y="19"/>
                    <a:pt x="17" y="20"/>
                  </a:cubicBezTo>
                  <a:cubicBezTo>
                    <a:pt x="13" y="23"/>
                    <a:pt x="9" y="23"/>
                    <a:pt x="5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3" y="5"/>
                    <a:pt x="4" y="3"/>
                    <a:pt x="6" y="2"/>
                  </a:cubicBezTo>
                  <a:cubicBezTo>
                    <a:pt x="8" y="1"/>
                    <a:pt x="10" y="0"/>
                    <a:pt x="13" y="0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2854"/>
            <p:cNvSpPr>
              <a:spLocks noEditPoints="1"/>
            </p:cNvSpPr>
            <p:nvPr/>
          </p:nvSpPr>
          <p:spPr bwMode="auto">
            <a:xfrm>
              <a:off x="2429834" y="5215536"/>
              <a:ext cx="39688" cy="41275"/>
            </a:xfrm>
            <a:custGeom>
              <a:avLst/>
              <a:gdLst>
                <a:gd name="T0" fmla="*/ 1 w 22"/>
                <a:gd name="T1" fmla="*/ 9 h 23"/>
                <a:gd name="T2" fmla="*/ 0 w 22"/>
                <a:gd name="T3" fmla="*/ 7 h 23"/>
                <a:gd name="T4" fmla="*/ 5 w 22"/>
                <a:gd name="T5" fmla="*/ 1 h 23"/>
                <a:gd name="T6" fmla="*/ 11 w 22"/>
                <a:gd name="T7" fmla="*/ 1 h 23"/>
                <a:gd name="T8" fmla="*/ 13 w 22"/>
                <a:gd name="T9" fmla="*/ 2 h 23"/>
                <a:gd name="T10" fmla="*/ 14 w 22"/>
                <a:gd name="T11" fmla="*/ 5 h 23"/>
                <a:gd name="T12" fmla="*/ 17 w 22"/>
                <a:gd name="T13" fmla="*/ 9 h 23"/>
                <a:gd name="T14" fmla="*/ 17 w 22"/>
                <a:gd name="T15" fmla="*/ 11 h 23"/>
                <a:gd name="T16" fmla="*/ 18 w 22"/>
                <a:gd name="T17" fmla="*/ 12 h 23"/>
                <a:gd name="T18" fmla="*/ 19 w 22"/>
                <a:gd name="T19" fmla="*/ 15 h 23"/>
                <a:gd name="T20" fmla="*/ 21 w 22"/>
                <a:gd name="T21" fmla="*/ 15 h 23"/>
                <a:gd name="T22" fmla="*/ 22 w 22"/>
                <a:gd name="T23" fmla="*/ 14 h 23"/>
                <a:gd name="T24" fmla="*/ 22 w 22"/>
                <a:gd name="T25" fmla="*/ 15 h 23"/>
                <a:gd name="T26" fmla="*/ 22 w 22"/>
                <a:gd name="T27" fmla="*/ 16 h 23"/>
                <a:gd name="T28" fmla="*/ 22 w 22"/>
                <a:gd name="T29" fmla="*/ 16 h 23"/>
                <a:gd name="T30" fmla="*/ 21 w 22"/>
                <a:gd name="T31" fmla="*/ 16 h 23"/>
                <a:gd name="T32" fmla="*/ 20 w 22"/>
                <a:gd name="T33" fmla="*/ 17 h 23"/>
                <a:gd name="T34" fmla="*/ 16 w 22"/>
                <a:gd name="T35" fmla="*/ 16 h 23"/>
                <a:gd name="T36" fmla="*/ 16 w 22"/>
                <a:gd name="T37" fmla="*/ 17 h 23"/>
                <a:gd name="T38" fmla="*/ 12 w 22"/>
                <a:gd name="T39" fmla="*/ 22 h 23"/>
                <a:gd name="T40" fmla="*/ 7 w 22"/>
                <a:gd name="T41" fmla="*/ 22 h 23"/>
                <a:gd name="T42" fmla="*/ 4 w 22"/>
                <a:gd name="T43" fmla="*/ 20 h 23"/>
                <a:gd name="T44" fmla="*/ 3 w 22"/>
                <a:gd name="T45" fmla="*/ 17 h 23"/>
                <a:gd name="T46" fmla="*/ 4 w 22"/>
                <a:gd name="T47" fmla="*/ 14 h 23"/>
                <a:gd name="T48" fmla="*/ 8 w 22"/>
                <a:gd name="T49" fmla="*/ 10 h 23"/>
                <a:gd name="T50" fmla="*/ 11 w 22"/>
                <a:gd name="T51" fmla="*/ 8 h 23"/>
                <a:gd name="T52" fmla="*/ 12 w 22"/>
                <a:gd name="T53" fmla="*/ 7 h 23"/>
                <a:gd name="T54" fmla="*/ 11 w 22"/>
                <a:gd name="T55" fmla="*/ 6 h 23"/>
                <a:gd name="T56" fmla="*/ 8 w 22"/>
                <a:gd name="T57" fmla="*/ 3 h 23"/>
                <a:gd name="T58" fmla="*/ 4 w 22"/>
                <a:gd name="T59" fmla="*/ 3 h 23"/>
                <a:gd name="T60" fmla="*/ 1 w 22"/>
                <a:gd name="T61" fmla="*/ 8 h 23"/>
                <a:gd name="T62" fmla="*/ 1 w 22"/>
                <a:gd name="T63" fmla="*/ 8 h 23"/>
                <a:gd name="T64" fmla="*/ 1 w 22"/>
                <a:gd name="T65" fmla="*/ 9 h 23"/>
                <a:gd name="T66" fmla="*/ 13 w 22"/>
                <a:gd name="T67" fmla="*/ 9 h 23"/>
                <a:gd name="T68" fmla="*/ 12 w 22"/>
                <a:gd name="T69" fmla="*/ 9 h 23"/>
                <a:gd name="T70" fmla="*/ 11 w 22"/>
                <a:gd name="T71" fmla="*/ 10 h 23"/>
                <a:gd name="T72" fmla="*/ 8 w 22"/>
                <a:gd name="T73" fmla="*/ 12 h 23"/>
                <a:gd name="T74" fmla="*/ 7 w 22"/>
                <a:gd name="T75" fmla="*/ 15 h 23"/>
                <a:gd name="T76" fmla="*/ 7 w 22"/>
                <a:gd name="T77" fmla="*/ 17 h 23"/>
                <a:gd name="T78" fmla="*/ 13 w 22"/>
                <a:gd name="T79" fmla="*/ 19 h 23"/>
                <a:gd name="T80" fmla="*/ 15 w 22"/>
                <a:gd name="T81" fmla="*/ 16 h 23"/>
                <a:gd name="T82" fmla="*/ 15 w 22"/>
                <a:gd name="T83" fmla="*/ 15 h 23"/>
                <a:gd name="T84" fmla="*/ 15 w 22"/>
                <a:gd name="T85" fmla="*/ 15 h 23"/>
                <a:gd name="T86" fmla="*/ 13 w 22"/>
                <a:gd name="T8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3">
                  <a:moveTo>
                    <a:pt x="1" y="9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9" y="0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8" y="13"/>
                    <a:pt x="19" y="14"/>
                    <a:pt x="19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2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8" y="18"/>
                    <a:pt x="17" y="17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9"/>
                    <a:pt x="14" y="21"/>
                    <a:pt x="12" y="22"/>
                  </a:cubicBezTo>
                  <a:cubicBezTo>
                    <a:pt x="10" y="22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4" y="19"/>
                    <a:pt x="3" y="18"/>
                    <a:pt x="3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3"/>
                    <a:pt x="6" y="12"/>
                    <a:pt x="8" y="10"/>
                  </a:cubicBezTo>
                  <a:cubicBezTo>
                    <a:pt x="10" y="9"/>
                    <a:pt x="11" y="9"/>
                    <a:pt x="11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4"/>
                    <a:pt x="10" y="3"/>
                    <a:pt x="8" y="3"/>
                  </a:cubicBezTo>
                  <a:cubicBezTo>
                    <a:pt x="7" y="3"/>
                    <a:pt x="6" y="3"/>
                    <a:pt x="4" y="3"/>
                  </a:cubicBezTo>
                  <a:cubicBezTo>
                    <a:pt x="3" y="4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1" y="9"/>
                  </a:lnTo>
                  <a:close/>
                  <a:moveTo>
                    <a:pt x="13" y="9"/>
                  </a:moveTo>
                  <a:cubicBezTo>
                    <a:pt x="13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8" y="20"/>
                    <a:pt x="10" y="20"/>
                    <a:pt x="13" y="19"/>
                  </a:cubicBezTo>
                  <a:cubicBezTo>
                    <a:pt x="14" y="19"/>
                    <a:pt x="14" y="18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2855"/>
            <p:cNvSpPr>
              <a:spLocks/>
            </p:cNvSpPr>
            <p:nvPr/>
          </p:nvSpPr>
          <p:spPr bwMode="auto">
            <a:xfrm>
              <a:off x="2456821" y="5183786"/>
              <a:ext cx="26988" cy="57150"/>
            </a:xfrm>
            <a:custGeom>
              <a:avLst/>
              <a:gdLst>
                <a:gd name="T0" fmla="*/ 13 w 15"/>
                <a:gd name="T1" fmla="*/ 25 h 31"/>
                <a:gd name="T2" fmla="*/ 15 w 15"/>
                <a:gd name="T3" fmla="*/ 29 h 31"/>
                <a:gd name="T4" fmla="*/ 15 w 15"/>
                <a:gd name="T5" fmla="*/ 30 h 31"/>
                <a:gd name="T6" fmla="*/ 14 w 15"/>
                <a:gd name="T7" fmla="*/ 30 h 31"/>
                <a:gd name="T8" fmla="*/ 12 w 15"/>
                <a:gd name="T9" fmla="*/ 31 h 31"/>
                <a:gd name="T10" fmla="*/ 12 w 15"/>
                <a:gd name="T11" fmla="*/ 30 h 31"/>
                <a:gd name="T12" fmla="*/ 8 w 15"/>
                <a:gd name="T13" fmla="*/ 20 h 31"/>
                <a:gd name="T14" fmla="*/ 2 w 15"/>
                <a:gd name="T15" fmla="*/ 5 h 31"/>
                <a:gd name="T16" fmla="*/ 0 w 15"/>
                <a:gd name="T17" fmla="*/ 1 h 31"/>
                <a:gd name="T18" fmla="*/ 0 w 15"/>
                <a:gd name="T19" fmla="*/ 1 h 31"/>
                <a:gd name="T20" fmla="*/ 0 w 15"/>
                <a:gd name="T21" fmla="*/ 1 h 31"/>
                <a:gd name="T22" fmla="*/ 3 w 15"/>
                <a:gd name="T23" fmla="*/ 0 h 31"/>
                <a:gd name="T24" fmla="*/ 3 w 15"/>
                <a:gd name="T25" fmla="*/ 0 h 31"/>
                <a:gd name="T26" fmla="*/ 4 w 15"/>
                <a:gd name="T27" fmla="*/ 1 h 31"/>
                <a:gd name="T28" fmla="*/ 7 w 15"/>
                <a:gd name="T29" fmla="*/ 10 h 31"/>
                <a:gd name="T30" fmla="*/ 13 w 15"/>
                <a:gd name="T3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31">
                  <a:moveTo>
                    <a:pt x="13" y="25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13" y="25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2856"/>
            <p:cNvSpPr>
              <a:spLocks/>
            </p:cNvSpPr>
            <p:nvPr/>
          </p:nvSpPr>
          <p:spPr bwMode="auto">
            <a:xfrm>
              <a:off x="2509209" y="5161561"/>
              <a:ext cx="55563" cy="63500"/>
            </a:xfrm>
            <a:custGeom>
              <a:avLst/>
              <a:gdLst>
                <a:gd name="T0" fmla="*/ 4 w 31"/>
                <a:gd name="T1" fmla="*/ 20 h 35"/>
                <a:gd name="T2" fmla="*/ 0 w 31"/>
                <a:gd name="T3" fmla="*/ 6 h 35"/>
                <a:gd name="T4" fmla="*/ 1 w 31"/>
                <a:gd name="T5" fmla="*/ 5 h 35"/>
                <a:gd name="T6" fmla="*/ 27 w 31"/>
                <a:gd name="T7" fmla="*/ 22 h 35"/>
                <a:gd name="T8" fmla="*/ 27 w 31"/>
                <a:gd name="T9" fmla="*/ 23 h 35"/>
                <a:gd name="T10" fmla="*/ 26 w 31"/>
                <a:gd name="T11" fmla="*/ 18 h 35"/>
                <a:gd name="T12" fmla="*/ 23 w 31"/>
                <a:gd name="T13" fmla="*/ 4 h 35"/>
                <a:gd name="T14" fmla="*/ 22 w 31"/>
                <a:gd name="T15" fmla="*/ 1 h 35"/>
                <a:gd name="T16" fmla="*/ 22 w 31"/>
                <a:gd name="T17" fmla="*/ 1 h 35"/>
                <a:gd name="T18" fmla="*/ 24 w 31"/>
                <a:gd name="T19" fmla="*/ 1 h 35"/>
                <a:gd name="T20" fmla="*/ 25 w 31"/>
                <a:gd name="T21" fmla="*/ 0 h 35"/>
                <a:gd name="T22" fmla="*/ 25 w 31"/>
                <a:gd name="T23" fmla="*/ 1 h 35"/>
                <a:gd name="T24" fmla="*/ 25 w 31"/>
                <a:gd name="T25" fmla="*/ 1 h 35"/>
                <a:gd name="T26" fmla="*/ 26 w 31"/>
                <a:gd name="T27" fmla="*/ 5 h 35"/>
                <a:gd name="T28" fmla="*/ 28 w 31"/>
                <a:gd name="T29" fmla="*/ 15 h 35"/>
                <a:gd name="T30" fmla="*/ 30 w 31"/>
                <a:gd name="T31" fmla="*/ 25 h 35"/>
                <a:gd name="T32" fmla="*/ 31 w 31"/>
                <a:gd name="T33" fmla="*/ 29 h 35"/>
                <a:gd name="T34" fmla="*/ 31 w 31"/>
                <a:gd name="T35" fmla="*/ 30 h 35"/>
                <a:gd name="T36" fmla="*/ 27 w 31"/>
                <a:gd name="T37" fmla="*/ 27 h 35"/>
                <a:gd name="T38" fmla="*/ 19 w 31"/>
                <a:gd name="T39" fmla="*/ 21 h 35"/>
                <a:gd name="T40" fmla="*/ 4 w 31"/>
                <a:gd name="T41" fmla="*/ 12 h 35"/>
                <a:gd name="T42" fmla="*/ 5 w 31"/>
                <a:gd name="T43" fmla="*/ 16 h 35"/>
                <a:gd name="T44" fmla="*/ 6 w 31"/>
                <a:gd name="T45" fmla="*/ 22 h 35"/>
                <a:gd name="T46" fmla="*/ 7 w 31"/>
                <a:gd name="T47" fmla="*/ 25 h 35"/>
                <a:gd name="T48" fmla="*/ 8 w 31"/>
                <a:gd name="T49" fmla="*/ 30 h 35"/>
                <a:gd name="T50" fmla="*/ 10 w 31"/>
                <a:gd name="T51" fmla="*/ 34 h 35"/>
                <a:gd name="T52" fmla="*/ 8 w 31"/>
                <a:gd name="T53" fmla="*/ 35 h 35"/>
                <a:gd name="T54" fmla="*/ 7 w 31"/>
                <a:gd name="T55" fmla="*/ 35 h 35"/>
                <a:gd name="T56" fmla="*/ 6 w 31"/>
                <a:gd name="T57" fmla="*/ 29 h 35"/>
                <a:gd name="T58" fmla="*/ 4 w 31"/>
                <a:gd name="T5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35">
                  <a:moveTo>
                    <a:pt x="4" y="2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0"/>
                    <a:pt x="26" y="1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9"/>
                    <a:pt x="28" y="28"/>
                    <a:pt x="27" y="2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6" y="33"/>
                    <a:pt x="6" y="31"/>
                    <a:pt x="6" y="29"/>
                  </a:cubicBezTo>
                  <a:lnTo>
                    <a:pt x="4" y="20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2857"/>
            <p:cNvSpPr>
              <a:spLocks noEditPoints="1"/>
            </p:cNvSpPr>
            <p:nvPr/>
          </p:nvSpPr>
          <p:spPr bwMode="auto">
            <a:xfrm>
              <a:off x="2571121" y="5171086"/>
              <a:ext cx="34925" cy="38100"/>
            </a:xfrm>
            <a:custGeom>
              <a:avLst/>
              <a:gdLst>
                <a:gd name="T0" fmla="*/ 19 w 19"/>
                <a:gd name="T1" fmla="*/ 9 h 21"/>
                <a:gd name="T2" fmla="*/ 10 w 19"/>
                <a:gd name="T3" fmla="*/ 10 h 21"/>
                <a:gd name="T4" fmla="*/ 4 w 19"/>
                <a:gd name="T5" fmla="*/ 11 h 21"/>
                <a:gd name="T6" fmla="*/ 7 w 19"/>
                <a:gd name="T7" fmla="*/ 18 h 21"/>
                <a:gd name="T8" fmla="*/ 13 w 19"/>
                <a:gd name="T9" fmla="*/ 19 h 21"/>
                <a:gd name="T10" fmla="*/ 16 w 19"/>
                <a:gd name="T11" fmla="*/ 18 h 21"/>
                <a:gd name="T12" fmla="*/ 19 w 19"/>
                <a:gd name="T13" fmla="*/ 16 h 21"/>
                <a:gd name="T14" fmla="*/ 19 w 19"/>
                <a:gd name="T15" fmla="*/ 16 h 21"/>
                <a:gd name="T16" fmla="*/ 19 w 19"/>
                <a:gd name="T17" fmla="*/ 18 h 21"/>
                <a:gd name="T18" fmla="*/ 12 w 19"/>
                <a:gd name="T19" fmla="*/ 21 h 21"/>
                <a:gd name="T20" fmla="*/ 9 w 19"/>
                <a:gd name="T21" fmla="*/ 21 h 21"/>
                <a:gd name="T22" fmla="*/ 6 w 19"/>
                <a:gd name="T23" fmla="*/ 20 h 21"/>
                <a:gd name="T24" fmla="*/ 3 w 19"/>
                <a:gd name="T25" fmla="*/ 18 h 21"/>
                <a:gd name="T26" fmla="*/ 1 w 19"/>
                <a:gd name="T27" fmla="*/ 12 h 21"/>
                <a:gd name="T28" fmla="*/ 1 w 19"/>
                <a:gd name="T29" fmla="*/ 8 h 21"/>
                <a:gd name="T30" fmla="*/ 2 w 19"/>
                <a:gd name="T31" fmla="*/ 4 h 21"/>
                <a:gd name="T32" fmla="*/ 9 w 19"/>
                <a:gd name="T33" fmla="*/ 0 h 21"/>
                <a:gd name="T34" fmla="*/ 16 w 19"/>
                <a:gd name="T35" fmla="*/ 2 h 21"/>
                <a:gd name="T36" fmla="*/ 19 w 19"/>
                <a:gd name="T37" fmla="*/ 8 h 21"/>
                <a:gd name="T38" fmla="*/ 19 w 19"/>
                <a:gd name="T39" fmla="*/ 9 h 21"/>
                <a:gd name="T40" fmla="*/ 9 w 19"/>
                <a:gd name="T41" fmla="*/ 2 h 21"/>
                <a:gd name="T42" fmla="*/ 5 w 19"/>
                <a:gd name="T43" fmla="*/ 4 h 21"/>
                <a:gd name="T44" fmla="*/ 4 w 19"/>
                <a:gd name="T45" fmla="*/ 10 h 21"/>
                <a:gd name="T46" fmla="*/ 7 w 19"/>
                <a:gd name="T47" fmla="*/ 9 h 21"/>
                <a:gd name="T48" fmla="*/ 10 w 19"/>
                <a:gd name="T49" fmla="*/ 9 h 21"/>
                <a:gd name="T50" fmla="*/ 13 w 19"/>
                <a:gd name="T51" fmla="*/ 9 h 21"/>
                <a:gd name="T52" fmla="*/ 16 w 19"/>
                <a:gd name="T53" fmla="*/ 8 h 21"/>
                <a:gd name="T54" fmla="*/ 9 w 19"/>
                <a:gd name="T5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4"/>
                    <a:pt x="6" y="16"/>
                    <a:pt x="7" y="18"/>
                  </a:cubicBezTo>
                  <a:cubicBezTo>
                    <a:pt x="9" y="19"/>
                    <a:pt x="11" y="20"/>
                    <a:pt x="13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20"/>
                    <a:pt x="15" y="21"/>
                    <a:pt x="12" y="21"/>
                  </a:cubicBezTo>
                  <a:cubicBezTo>
                    <a:pt x="12" y="21"/>
                    <a:pt x="11" y="21"/>
                    <a:pt x="9" y="21"/>
                  </a:cubicBezTo>
                  <a:cubicBezTo>
                    <a:pt x="8" y="21"/>
                    <a:pt x="7" y="21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2" y="16"/>
                    <a:pt x="1" y="15"/>
                    <a:pt x="1" y="12"/>
                  </a:cubicBezTo>
                  <a:cubicBezTo>
                    <a:pt x="0" y="11"/>
                    <a:pt x="1" y="9"/>
                    <a:pt x="1" y="8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9" y="5"/>
                    <a:pt x="19" y="8"/>
                  </a:cubicBezTo>
                  <a:lnTo>
                    <a:pt x="19" y="9"/>
                  </a:lnTo>
                  <a:close/>
                  <a:moveTo>
                    <a:pt x="9" y="2"/>
                  </a:moveTo>
                  <a:cubicBezTo>
                    <a:pt x="7" y="2"/>
                    <a:pt x="6" y="3"/>
                    <a:pt x="5" y="4"/>
                  </a:cubicBezTo>
                  <a:cubicBezTo>
                    <a:pt x="4" y="6"/>
                    <a:pt x="4" y="8"/>
                    <a:pt x="4" y="10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3"/>
                    <a:pt x="13" y="1"/>
                    <a:pt x="9" y="2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2858"/>
            <p:cNvSpPr>
              <a:spLocks/>
            </p:cNvSpPr>
            <p:nvPr/>
          </p:nvSpPr>
          <p:spPr bwMode="auto">
            <a:xfrm>
              <a:off x="2609221" y="5167911"/>
              <a:ext cx="58738" cy="38100"/>
            </a:xfrm>
            <a:custGeom>
              <a:avLst/>
              <a:gdLst>
                <a:gd name="T0" fmla="*/ 19 w 32"/>
                <a:gd name="T1" fmla="*/ 4 h 21"/>
                <a:gd name="T2" fmla="*/ 21 w 32"/>
                <a:gd name="T3" fmla="*/ 8 h 21"/>
                <a:gd name="T4" fmla="*/ 24 w 32"/>
                <a:gd name="T5" fmla="*/ 16 h 21"/>
                <a:gd name="T6" fmla="*/ 24 w 32"/>
                <a:gd name="T7" fmla="*/ 16 h 21"/>
                <a:gd name="T8" fmla="*/ 24 w 32"/>
                <a:gd name="T9" fmla="*/ 15 h 21"/>
                <a:gd name="T10" fmla="*/ 27 w 32"/>
                <a:gd name="T11" fmla="*/ 7 h 21"/>
                <a:gd name="T12" fmla="*/ 29 w 32"/>
                <a:gd name="T13" fmla="*/ 0 h 21"/>
                <a:gd name="T14" fmla="*/ 30 w 32"/>
                <a:gd name="T15" fmla="*/ 0 h 21"/>
                <a:gd name="T16" fmla="*/ 30 w 32"/>
                <a:gd name="T17" fmla="*/ 0 h 21"/>
                <a:gd name="T18" fmla="*/ 32 w 32"/>
                <a:gd name="T19" fmla="*/ 0 h 21"/>
                <a:gd name="T20" fmla="*/ 32 w 32"/>
                <a:gd name="T21" fmla="*/ 1 h 21"/>
                <a:gd name="T22" fmla="*/ 30 w 32"/>
                <a:gd name="T23" fmla="*/ 6 h 21"/>
                <a:gd name="T24" fmla="*/ 28 w 32"/>
                <a:gd name="T25" fmla="*/ 11 h 21"/>
                <a:gd name="T26" fmla="*/ 25 w 32"/>
                <a:gd name="T27" fmla="*/ 17 h 21"/>
                <a:gd name="T28" fmla="*/ 24 w 32"/>
                <a:gd name="T29" fmla="*/ 21 h 21"/>
                <a:gd name="T30" fmla="*/ 23 w 32"/>
                <a:gd name="T31" fmla="*/ 20 h 21"/>
                <a:gd name="T32" fmla="*/ 22 w 32"/>
                <a:gd name="T33" fmla="*/ 21 h 21"/>
                <a:gd name="T34" fmla="*/ 21 w 32"/>
                <a:gd name="T35" fmla="*/ 20 h 21"/>
                <a:gd name="T36" fmla="*/ 20 w 32"/>
                <a:gd name="T37" fmla="*/ 16 h 21"/>
                <a:gd name="T38" fmla="*/ 17 w 32"/>
                <a:gd name="T39" fmla="*/ 9 h 21"/>
                <a:gd name="T40" fmla="*/ 16 w 32"/>
                <a:gd name="T41" fmla="*/ 5 h 21"/>
                <a:gd name="T42" fmla="*/ 16 w 32"/>
                <a:gd name="T43" fmla="*/ 6 h 21"/>
                <a:gd name="T44" fmla="*/ 13 w 32"/>
                <a:gd name="T45" fmla="*/ 13 h 21"/>
                <a:gd name="T46" fmla="*/ 12 w 32"/>
                <a:gd name="T47" fmla="*/ 17 h 21"/>
                <a:gd name="T48" fmla="*/ 11 w 32"/>
                <a:gd name="T49" fmla="*/ 21 h 21"/>
                <a:gd name="T50" fmla="*/ 9 w 32"/>
                <a:gd name="T51" fmla="*/ 21 h 21"/>
                <a:gd name="T52" fmla="*/ 8 w 32"/>
                <a:gd name="T53" fmla="*/ 21 h 21"/>
                <a:gd name="T54" fmla="*/ 7 w 32"/>
                <a:gd name="T55" fmla="*/ 16 h 21"/>
                <a:gd name="T56" fmla="*/ 3 w 32"/>
                <a:gd name="T57" fmla="*/ 8 h 21"/>
                <a:gd name="T58" fmla="*/ 0 w 32"/>
                <a:gd name="T59" fmla="*/ 1 h 21"/>
                <a:gd name="T60" fmla="*/ 0 w 32"/>
                <a:gd name="T61" fmla="*/ 1 h 21"/>
                <a:gd name="T62" fmla="*/ 2 w 32"/>
                <a:gd name="T63" fmla="*/ 1 h 21"/>
                <a:gd name="T64" fmla="*/ 4 w 32"/>
                <a:gd name="T65" fmla="*/ 1 h 21"/>
                <a:gd name="T66" fmla="*/ 6 w 32"/>
                <a:gd name="T67" fmla="*/ 5 h 21"/>
                <a:gd name="T68" fmla="*/ 8 w 32"/>
                <a:gd name="T69" fmla="*/ 12 h 21"/>
                <a:gd name="T70" fmla="*/ 10 w 32"/>
                <a:gd name="T71" fmla="*/ 16 h 21"/>
                <a:gd name="T72" fmla="*/ 13 w 32"/>
                <a:gd name="T73" fmla="*/ 8 h 21"/>
                <a:gd name="T74" fmla="*/ 16 w 32"/>
                <a:gd name="T75" fmla="*/ 0 h 21"/>
                <a:gd name="T76" fmla="*/ 17 w 32"/>
                <a:gd name="T77" fmla="*/ 0 h 21"/>
                <a:gd name="T78" fmla="*/ 18 w 32"/>
                <a:gd name="T79" fmla="*/ 0 h 21"/>
                <a:gd name="T80" fmla="*/ 19 w 32"/>
                <a:gd name="T8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1">
                  <a:moveTo>
                    <a:pt x="19" y="4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3" y="20"/>
                    <a:pt x="23" y="20"/>
                  </a:cubicBezTo>
                  <a:cubicBezTo>
                    <a:pt x="23" y="20"/>
                    <a:pt x="22" y="21"/>
                    <a:pt x="22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2859"/>
            <p:cNvSpPr>
              <a:spLocks/>
            </p:cNvSpPr>
            <p:nvPr/>
          </p:nvSpPr>
          <p:spPr bwMode="auto">
            <a:xfrm>
              <a:off x="2699709" y="5156798"/>
              <a:ext cx="57150" cy="58738"/>
            </a:xfrm>
            <a:custGeom>
              <a:avLst/>
              <a:gdLst>
                <a:gd name="T0" fmla="*/ 29 w 31"/>
                <a:gd name="T1" fmla="*/ 8 h 32"/>
                <a:gd name="T2" fmla="*/ 25 w 31"/>
                <a:gd name="T3" fmla="*/ 4 h 32"/>
                <a:gd name="T4" fmla="*/ 20 w 31"/>
                <a:gd name="T5" fmla="*/ 2 h 32"/>
                <a:gd name="T6" fmla="*/ 14 w 31"/>
                <a:gd name="T7" fmla="*/ 2 h 32"/>
                <a:gd name="T8" fmla="*/ 10 w 31"/>
                <a:gd name="T9" fmla="*/ 5 h 32"/>
                <a:gd name="T10" fmla="*/ 5 w 31"/>
                <a:gd name="T11" fmla="*/ 14 h 32"/>
                <a:gd name="T12" fmla="*/ 5 w 31"/>
                <a:gd name="T13" fmla="*/ 19 h 32"/>
                <a:gd name="T14" fmla="*/ 7 w 31"/>
                <a:gd name="T15" fmla="*/ 24 h 32"/>
                <a:gd name="T16" fmla="*/ 16 w 31"/>
                <a:gd name="T17" fmla="*/ 29 h 32"/>
                <a:gd name="T18" fmla="*/ 23 w 31"/>
                <a:gd name="T19" fmla="*/ 29 h 32"/>
                <a:gd name="T20" fmla="*/ 23 w 31"/>
                <a:gd name="T21" fmla="*/ 25 h 32"/>
                <a:gd name="T22" fmla="*/ 24 w 31"/>
                <a:gd name="T23" fmla="*/ 22 h 32"/>
                <a:gd name="T24" fmla="*/ 24 w 31"/>
                <a:gd name="T25" fmla="*/ 18 h 32"/>
                <a:gd name="T26" fmla="*/ 26 w 31"/>
                <a:gd name="T27" fmla="*/ 19 h 32"/>
                <a:gd name="T28" fmla="*/ 28 w 31"/>
                <a:gd name="T29" fmla="*/ 19 h 32"/>
                <a:gd name="T30" fmla="*/ 28 w 31"/>
                <a:gd name="T31" fmla="*/ 20 h 32"/>
                <a:gd name="T32" fmla="*/ 27 w 31"/>
                <a:gd name="T33" fmla="*/ 24 h 32"/>
                <a:gd name="T34" fmla="*/ 26 w 31"/>
                <a:gd name="T35" fmla="*/ 29 h 32"/>
                <a:gd name="T36" fmla="*/ 26 w 31"/>
                <a:gd name="T37" fmla="*/ 31 h 32"/>
                <a:gd name="T38" fmla="*/ 14 w 31"/>
                <a:gd name="T39" fmla="*/ 31 h 32"/>
                <a:gd name="T40" fmla="*/ 6 w 31"/>
                <a:gd name="T41" fmla="*/ 28 h 32"/>
                <a:gd name="T42" fmla="*/ 1 w 31"/>
                <a:gd name="T43" fmla="*/ 21 h 32"/>
                <a:gd name="T44" fmla="*/ 1 w 31"/>
                <a:gd name="T45" fmla="*/ 13 h 32"/>
                <a:gd name="T46" fmla="*/ 5 w 31"/>
                <a:gd name="T47" fmla="*/ 5 h 32"/>
                <a:gd name="T48" fmla="*/ 11 w 31"/>
                <a:gd name="T49" fmla="*/ 1 h 32"/>
                <a:gd name="T50" fmla="*/ 20 w 31"/>
                <a:gd name="T51" fmla="*/ 1 h 32"/>
                <a:gd name="T52" fmla="*/ 25 w 31"/>
                <a:gd name="T53" fmla="*/ 2 h 32"/>
                <a:gd name="T54" fmla="*/ 30 w 31"/>
                <a:gd name="T55" fmla="*/ 5 h 32"/>
                <a:gd name="T56" fmla="*/ 30 w 31"/>
                <a:gd name="T57" fmla="*/ 5 h 32"/>
                <a:gd name="T58" fmla="*/ 31 w 31"/>
                <a:gd name="T59" fmla="*/ 5 h 32"/>
                <a:gd name="T60" fmla="*/ 30 w 31"/>
                <a:gd name="T61" fmla="*/ 7 h 32"/>
                <a:gd name="T62" fmla="*/ 29 w 31"/>
                <a:gd name="T6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2">
                  <a:moveTo>
                    <a:pt x="29" y="8"/>
                  </a:moveTo>
                  <a:cubicBezTo>
                    <a:pt x="28" y="7"/>
                    <a:pt x="26" y="5"/>
                    <a:pt x="25" y="4"/>
                  </a:cubicBezTo>
                  <a:cubicBezTo>
                    <a:pt x="23" y="3"/>
                    <a:pt x="22" y="3"/>
                    <a:pt x="20" y="2"/>
                  </a:cubicBezTo>
                  <a:cubicBezTo>
                    <a:pt x="18" y="2"/>
                    <a:pt x="16" y="2"/>
                    <a:pt x="14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7" y="7"/>
                    <a:pt x="6" y="10"/>
                    <a:pt x="5" y="14"/>
                  </a:cubicBezTo>
                  <a:cubicBezTo>
                    <a:pt x="5" y="16"/>
                    <a:pt x="5" y="17"/>
                    <a:pt x="5" y="19"/>
                  </a:cubicBezTo>
                  <a:cubicBezTo>
                    <a:pt x="5" y="21"/>
                    <a:pt x="6" y="23"/>
                    <a:pt x="7" y="24"/>
                  </a:cubicBezTo>
                  <a:cubicBezTo>
                    <a:pt x="9" y="27"/>
                    <a:pt x="12" y="29"/>
                    <a:pt x="16" y="29"/>
                  </a:cubicBezTo>
                  <a:cubicBezTo>
                    <a:pt x="18" y="30"/>
                    <a:pt x="21" y="30"/>
                    <a:pt x="23" y="2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19"/>
                    <a:pt x="24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2" y="32"/>
                    <a:pt x="18" y="32"/>
                    <a:pt x="14" y="31"/>
                  </a:cubicBezTo>
                  <a:cubicBezTo>
                    <a:pt x="11" y="30"/>
                    <a:pt x="8" y="29"/>
                    <a:pt x="6" y="28"/>
                  </a:cubicBezTo>
                  <a:cubicBezTo>
                    <a:pt x="4" y="26"/>
                    <a:pt x="2" y="24"/>
                    <a:pt x="1" y="21"/>
                  </a:cubicBezTo>
                  <a:cubicBezTo>
                    <a:pt x="1" y="19"/>
                    <a:pt x="0" y="16"/>
                    <a:pt x="1" y="13"/>
                  </a:cubicBezTo>
                  <a:cubicBezTo>
                    <a:pt x="2" y="10"/>
                    <a:pt x="3" y="7"/>
                    <a:pt x="5" y="5"/>
                  </a:cubicBezTo>
                  <a:cubicBezTo>
                    <a:pt x="6" y="3"/>
                    <a:pt x="9" y="2"/>
                    <a:pt x="11" y="1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2" y="1"/>
                    <a:pt x="24" y="2"/>
                    <a:pt x="25" y="2"/>
                  </a:cubicBezTo>
                  <a:cubicBezTo>
                    <a:pt x="27" y="3"/>
                    <a:pt x="29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9" y="8"/>
                    <a:pt x="29" y="8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2860"/>
            <p:cNvSpPr>
              <a:spLocks noEditPoints="1"/>
            </p:cNvSpPr>
            <p:nvPr/>
          </p:nvSpPr>
          <p:spPr bwMode="auto">
            <a:xfrm>
              <a:off x="2758446" y="5183786"/>
              <a:ext cx="36513" cy="41275"/>
            </a:xfrm>
            <a:custGeom>
              <a:avLst/>
              <a:gdLst>
                <a:gd name="T0" fmla="*/ 19 w 20"/>
                <a:gd name="T1" fmla="*/ 13 h 22"/>
                <a:gd name="T2" fmla="*/ 10 w 20"/>
                <a:gd name="T3" fmla="*/ 11 h 22"/>
                <a:gd name="T4" fmla="*/ 4 w 20"/>
                <a:gd name="T5" fmla="*/ 9 h 22"/>
                <a:gd name="T6" fmla="*/ 5 w 20"/>
                <a:gd name="T7" fmla="*/ 16 h 22"/>
                <a:gd name="T8" fmla="*/ 9 w 20"/>
                <a:gd name="T9" fmla="*/ 20 h 22"/>
                <a:gd name="T10" fmla="*/ 13 w 20"/>
                <a:gd name="T11" fmla="*/ 20 h 22"/>
                <a:gd name="T12" fmla="*/ 16 w 20"/>
                <a:gd name="T13" fmla="*/ 19 h 22"/>
                <a:gd name="T14" fmla="*/ 16 w 20"/>
                <a:gd name="T15" fmla="*/ 19 h 22"/>
                <a:gd name="T16" fmla="*/ 16 w 20"/>
                <a:gd name="T17" fmla="*/ 21 h 22"/>
                <a:gd name="T18" fmla="*/ 8 w 20"/>
                <a:gd name="T19" fmla="*/ 22 h 22"/>
                <a:gd name="T20" fmla="*/ 5 w 20"/>
                <a:gd name="T21" fmla="*/ 20 h 22"/>
                <a:gd name="T22" fmla="*/ 2 w 20"/>
                <a:gd name="T23" fmla="*/ 18 h 22"/>
                <a:gd name="T24" fmla="*/ 1 w 20"/>
                <a:gd name="T25" fmla="*/ 15 h 22"/>
                <a:gd name="T26" fmla="*/ 1 w 20"/>
                <a:gd name="T27" fmla="*/ 9 h 22"/>
                <a:gd name="T28" fmla="*/ 3 w 20"/>
                <a:gd name="T29" fmla="*/ 5 h 22"/>
                <a:gd name="T30" fmla="*/ 6 w 20"/>
                <a:gd name="T31" fmla="*/ 2 h 22"/>
                <a:gd name="T32" fmla="*/ 13 w 20"/>
                <a:gd name="T33" fmla="*/ 1 h 22"/>
                <a:gd name="T34" fmla="*/ 19 w 20"/>
                <a:gd name="T35" fmla="*/ 5 h 22"/>
                <a:gd name="T36" fmla="*/ 19 w 20"/>
                <a:gd name="T37" fmla="*/ 12 h 22"/>
                <a:gd name="T38" fmla="*/ 19 w 20"/>
                <a:gd name="T39" fmla="*/ 13 h 22"/>
                <a:gd name="T40" fmla="*/ 13 w 20"/>
                <a:gd name="T41" fmla="*/ 2 h 22"/>
                <a:gd name="T42" fmla="*/ 8 w 20"/>
                <a:gd name="T43" fmla="*/ 3 h 22"/>
                <a:gd name="T44" fmla="*/ 5 w 20"/>
                <a:gd name="T45" fmla="*/ 8 h 22"/>
                <a:gd name="T46" fmla="*/ 8 w 20"/>
                <a:gd name="T47" fmla="*/ 9 h 22"/>
                <a:gd name="T48" fmla="*/ 10 w 20"/>
                <a:gd name="T49" fmla="*/ 9 h 22"/>
                <a:gd name="T50" fmla="*/ 13 w 20"/>
                <a:gd name="T51" fmla="*/ 10 h 22"/>
                <a:gd name="T52" fmla="*/ 16 w 20"/>
                <a:gd name="T53" fmla="*/ 11 h 22"/>
                <a:gd name="T54" fmla="*/ 13 w 20"/>
                <a:gd name="T5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2">
                  <a:moveTo>
                    <a:pt x="19" y="13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4" y="14"/>
                    <a:pt x="5" y="16"/>
                  </a:cubicBezTo>
                  <a:cubicBezTo>
                    <a:pt x="5" y="18"/>
                    <a:pt x="7" y="20"/>
                    <a:pt x="9" y="20"/>
                  </a:cubicBezTo>
                  <a:cubicBezTo>
                    <a:pt x="10" y="20"/>
                    <a:pt x="11" y="21"/>
                    <a:pt x="13" y="20"/>
                  </a:cubicBezTo>
                  <a:cubicBezTo>
                    <a:pt x="14" y="20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3" y="22"/>
                    <a:pt x="10" y="22"/>
                    <a:pt x="8" y="22"/>
                  </a:cubicBezTo>
                  <a:cubicBezTo>
                    <a:pt x="7" y="22"/>
                    <a:pt x="6" y="21"/>
                    <a:pt x="5" y="20"/>
                  </a:cubicBezTo>
                  <a:cubicBezTo>
                    <a:pt x="4" y="20"/>
                    <a:pt x="3" y="19"/>
                    <a:pt x="2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8" y="0"/>
                    <a:pt x="10" y="0"/>
                    <a:pt x="13" y="1"/>
                  </a:cubicBezTo>
                  <a:cubicBezTo>
                    <a:pt x="16" y="2"/>
                    <a:pt x="18" y="3"/>
                    <a:pt x="19" y="5"/>
                  </a:cubicBezTo>
                  <a:cubicBezTo>
                    <a:pt x="20" y="7"/>
                    <a:pt x="20" y="9"/>
                    <a:pt x="19" y="12"/>
                  </a:cubicBezTo>
                  <a:lnTo>
                    <a:pt x="19" y="13"/>
                  </a:lnTo>
                  <a:close/>
                  <a:moveTo>
                    <a:pt x="13" y="2"/>
                  </a:moveTo>
                  <a:cubicBezTo>
                    <a:pt x="11" y="2"/>
                    <a:pt x="9" y="2"/>
                    <a:pt x="8" y="3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10"/>
                    <a:pt x="12" y="10"/>
                    <a:pt x="13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7" y="6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2861"/>
            <p:cNvSpPr>
              <a:spLocks/>
            </p:cNvSpPr>
            <p:nvPr/>
          </p:nvSpPr>
          <p:spPr bwMode="auto">
            <a:xfrm>
              <a:off x="2794959" y="5194898"/>
              <a:ext cx="39688" cy="46038"/>
            </a:xfrm>
            <a:custGeom>
              <a:avLst/>
              <a:gdLst>
                <a:gd name="T0" fmla="*/ 18 w 22"/>
                <a:gd name="T1" fmla="*/ 19 h 25"/>
                <a:gd name="T2" fmla="*/ 17 w 22"/>
                <a:gd name="T3" fmla="*/ 23 h 25"/>
                <a:gd name="T4" fmla="*/ 16 w 22"/>
                <a:gd name="T5" fmla="*/ 25 h 25"/>
                <a:gd name="T6" fmla="*/ 16 w 22"/>
                <a:gd name="T7" fmla="*/ 25 h 25"/>
                <a:gd name="T8" fmla="*/ 14 w 22"/>
                <a:gd name="T9" fmla="*/ 24 h 25"/>
                <a:gd name="T10" fmla="*/ 13 w 22"/>
                <a:gd name="T11" fmla="*/ 24 h 25"/>
                <a:gd name="T12" fmla="*/ 13 w 22"/>
                <a:gd name="T13" fmla="*/ 22 h 25"/>
                <a:gd name="T14" fmla="*/ 14 w 22"/>
                <a:gd name="T15" fmla="*/ 20 h 25"/>
                <a:gd name="T16" fmla="*/ 16 w 22"/>
                <a:gd name="T17" fmla="*/ 16 h 25"/>
                <a:gd name="T18" fmla="*/ 16 w 22"/>
                <a:gd name="T19" fmla="*/ 14 h 25"/>
                <a:gd name="T20" fmla="*/ 17 w 22"/>
                <a:gd name="T21" fmla="*/ 13 h 25"/>
                <a:gd name="T22" fmla="*/ 18 w 22"/>
                <a:gd name="T23" fmla="*/ 9 h 25"/>
                <a:gd name="T24" fmla="*/ 15 w 22"/>
                <a:gd name="T25" fmla="*/ 5 h 25"/>
                <a:gd name="T26" fmla="*/ 10 w 22"/>
                <a:gd name="T27" fmla="*/ 5 h 25"/>
                <a:gd name="T28" fmla="*/ 6 w 22"/>
                <a:gd name="T29" fmla="*/ 11 h 25"/>
                <a:gd name="T30" fmla="*/ 4 w 22"/>
                <a:gd name="T31" fmla="*/ 17 h 25"/>
                <a:gd name="T32" fmla="*/ 3 w 22"/>
                <a:gd name="T33" fmla="*/ 20 h 25"/>
                <a:gd name="T34" fmla="*/ 3 w 22"/>
                <a:gd name="T35" fmla="*/ 20 h 25"/>
                <a:gd name="T36" fmla="*/ 1 w 22"/>
                <a:gd name="T37" fmla="*/ 19 h 25"/>
                <a:gd name="T38" fmla="*/ 0 w 22"/>
                <a:gd name="T39" fmla="*/ 19 h 25"/>
                <a:gd name="T40" fmla="*/ 1 w 22"/>
                <a:gd name="T41" fmla="*/ 17 h 25"/>
                <a:gd name="T42" fmla="*/ 2 w 22"/>
                <a:gd name="T43" fmla="*/ 14 h 25"/>
                <a:gd name="T44" fmla="*/ 5 w 22"/>
                <a:gd name="T45" fmla="*/ 7 h 25"/>
                <a:gd name="T46" fmla="*/ 6 w 22"/>
                <a:gd name="T47" fmla="*/ 3 h 25"/>
                <a:gd name="T48" fmla="*/ 7 w 22"/>
                <a:gd name="T49" fmla="*/ 0 h 25"/>
                <a:gd name="T50" fmla="*/ 9 w 22"/>
                <a:gd name="T51" fmla="*/ 0 h 25"/>
                <a:gd name="T52" fmla="*/ 10 w 22"/>
                <a:gd name="T53" fmla="*/ 1 h 25"/>
                <a:gd name="T54" fmla="*/ 10 w 22"/>
                <a:gd name="T55" fmla="*/ 2 h 25"/>
                <a:gd name="T56" fmla="*/ 9 w 22"/>
                <a:gd name="T57" fmla="*/ 3 h 25"/>
                <a:gd name="T58" fmla="*/ 9 w 22"/>
                <a:gd name="T59" fmla="*/ 4 h 25"/>
                <a:gd name="T60" fmla="*/ 9 w 22"/>
                <a:gd name="T61" fmla="*/ 4 h 25"/>
                <a:gd name="T62" fmla="*/ 17 w 22"/>
                <a:gd name="T63" fmla="*/ 3 h 25"/>
                <a:gd name="T64" fmla="*/ 21 w 22"/>
                <a:gd name="T65" fmla="*/ 7 h 25"/>
                <a:gd name="T66" fmla="*/ 21 w 22"/>
                <a:gd name="T67" fmla="*/ 10 h 25"/>
                <a:gd name="T68" fmla="*/ 20 w 22"/>
                <a:gd name="T69" fmla="*/ 13 h 25"/>
                <a:gd name="T70" fmla="*/ 18 w 22"/>
                <a:gd name="T7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25">
                  <a:moveTo>
                    <a:pt x="18" y="19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19"/>
                    <a:pt x="15" y="18"/>
                    <a:pt x="16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8" y="7"/>
                    <a:pt x="17" y="5"/>
                    <a:pt x="15" y="5"/>
                  </a:cubicBezTo>
                  <a:cubicBezTo>
                    <a:pt x="13" y="4"/>
                    <a:pt x="11" y="4"/>
                    <a:pt x="10" y="5"/>
                  </a:cubicBezTo>
                  <a:cubicBezTo>
                    <a:pt x="8" y="6"/>
                    <a:pt x="7" y="8"/>
                    <a:pt x="6" y="11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5" y="6"/>
                    <a:pt x="5" y="5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2"/>
                    <a:pt x="14" y="2"/>
                    <a:pt x="17" y="3"/>
                  </a:cubicBezTo>
                  <a:cubicBezTo>
                    <a:pt x="19" y="4"/>
                    <a:pt x="21" y="5"/>
                    <a:pt x="21" y="7"/>
                  </a:cubicBezTo>
                  <a:cubicBezTo>
                    <a:pt x="22" y="8"/>
                    <a:pt x="22" y="9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lnTo>
                    <a:pt x="18" y="19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2862"/>
            <p:cNvSpPr>
              <a:spLocks noEditPoints="1"/>
            </p:cNvSpPr>
            <p:nvPr/>
          </p:nvSpPr>
          <p:spPr bwMode="auto">
            <a:xfrm>
              <a:off x="2836234" y="5215536"/>
              <a:ext cx="36513" cy="39688"/>
            </a:xfrm>
            <a:custGeom>
              <a:avLst/>
              <a:gdLst>
                <a:gd name="T0" fmla="*/ 18 w 20"/>
                <a:gd name="T1" fmla="*/ 14 h 22"/>
                <a:gd name="T2" fmla="*/ 10 w 20"/>
                <a:gd name="T3" fmla="*/ 10 h 22"/>
                <a:gd name="T4" fmla="*/ 4 w 20"/>
                <a:gd name="T5" fmla="*/ 8 h 22"/>
                <a:gd name="T6" fmla="*/ 3 w 20"/>
                <a:gd name="T7" fmla="*/ 15 h 22"/>
                <a:gd name="T8" fmla="*/ 7 w 20"/>
                <a:gd name="T9" fmla="*/ 19 h 22"/>
                <a:gd name="T10" fmla="*/ 10 w 20"/>
                <a:gd name="T11" fmla="*/ 20 h 22"/>
                <a:gd name="T12" fmla="*/ 14 w 20"/>
                <a:gd name="T13" fmla="*/ 20 h 22"/>
                <a:gd name="T14" fmla="*/ 14 w 20"/>
                <a:gd name="T15" fmla="*/ 20 h 22"/>
                <a:gd name="T16" fmla="*/ 13 w 20"/>
                <a:gd name="T17" fmla="*/ 21 h 22"/>
                <a:gd name="T18" fmla="*/ 5 w 20"/>
                <a:gd name="T19" fmla="*/ 20 h 22"/>
                <a:gd name="T20" fmla="*/ 3 w 20"/>
                <a:gd name="T21" fmla="*/ 19 h 22"/>
                <a:gd name="T22" fmla="*/ 1 w 20"/>
                <a:gd name="T23" fmla="*/ 16 h 22"/>
                <a:gd name="T24" fmla="*/ 0 w 20"/>
                <a:gd name="T25" fmla="*/ 13 h 22"/>
                <a:gd name="T26" fmla="*/ 1 w 20"/>
                <a:gd name="T27" fmla="*/ 6 h 22"/>
                <a:gd name="T28" fmla="*/ 4 w 20"/>
                <a:gd name="T29" fmla="*/ 3 h 22"/>
                <a:gd name="T30" fmla="*/ 7 w 20"/>
                <a:gd name="T31" fmla="*/ 1 h 22"/>
                <a:gd name="T32" fmla="*/ 15 w 20"/>
                <a:gd name="T33" fmla="*/ 1 h 22"/>
                <a:gd name="T34" fmla="*/ 19 w 20"/>
                <a:gd name="T35" fmla="*/ 6 h 22"/>
                <a:gd name="T36" fmla="*/ 19 w 20"/>
                <a:gd name="T37" fmla="*/ 13 h 22"/>
                <a:gd name="T38" fmla="*/ 18 w 20"/>
                <a:gd name="T39" fmla="*/ 14 h 22"/>
                <a:gd name="T40" fmla="*/ 14 w 20"/>
                <a:gd name="T41" fmla="*/ 2 h 22"/>
                <a:gd name="T42" fmla="*/ 9 w 20"/>
                <a:gd name="T43" fmla="*/ 2 h 22"/>
                <a:gd name="T44" fmla="*/ 5 w 20"/>
                <a:gd name="T45" fmla="*/ 6 h 22"/>
                <a:gd name="T46" fmla="*/ 8 w 20"/>
                <a:gd name="T47" fmla="*/ 8 h 22"/>
                <a:gd name="T48" fmla="*/ 10 w 20"/>
                <a:gd name="T49" fmla="*/ 9 h 22"/>
                <a:gd name="T50" fmla="*/ 13 w 20"/>
                <a:gd name="T51" fmla="*/ 10 h 22"/>
                <a:gd name="T52" fmla="*/ 16 w 20"/>
                <a:gd name="T53" fmla="*/ 11 h 22"/>
                <a:gd name="T54" fmla="*/ 14 w 20"/>
                <a:gd name="T5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2">
                  <a:moveTo>
                    <a:pt x="18" y="14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3" y="13"/>
                    <a:pt x="3" y="15"/>
                  </a:cubicBezTo>
                  <a:cubicBezTo>
                    <a:pt x="4" y="17"/>
                    <a:pt x="5" y="18"/>
                    <a:pt x="7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2"/>
                    <a:pt x="8" y="22"/>
                    <a:pt x="5" y="20"/>
                  </a:cubicBezTo>
                  <a:cubicBezTo>
                    <a:pt x="5" y="20"/>
                    <a:pt x="4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2" y="5"/>
                    <a:pt x="2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2" y="0"/>
                    <a:pt x="15" y="1"/>
                  </a:cubicBezTo>
                  <a:cubicBezTo>
                    <a:pt x="17" y="2"/>
                    <a:pt x="19" y="4"/>
                    <a:pt x="19" y="6"/>
                  </a:cubicBezTo>
                  <a:cubicBezTo>
                    <a:pt x="20" y="8"/>
                    <a:pt x="20" y="10"/>
                    <a:pt x="19" y="13"/>
                  </a:cubicBezTo>
                  <a:lnTo>
                    <a:pt x="18" y="14"/>
                  </a:lnTo>
                  <a:close/>
                  <a:moveTo>
                    <a:pt x="14" y="2"/>
                  </a:moveTo>
                  <a:cubicBezTo>
                    <a:pt x="12" y="2"/>
                    <a:pt x="11" y="2"/>
                    <a:pt x="9" y="2"/>
                  </a:cubicBezTo>
                  <a:cubicBezTo>
                    <a:pt x="8" y="3"/>
                    <a:pt x="6" y="5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8" y="7"/>
                    <a:pt x="17" y="4"/>
                    <a:pt x="14" y="2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2863"/>
            <p:cNvSpPr>
              <a:spLocks/>
            </p:cNvSpPr>
            <p:nvPr/>
          </p:nvSpPr>
          <p:spPr bwMode="auto">
            <a:xfrm>
              <a:off x="2867984" y="5229823"/>
              <a:ext cx="33338" cy="36513"/>
            </a:xfrm>
            <a:custGeom>
              <a:avLst/>
              <a:gdLst>
                <a:gd name="T0" fmla="*/ 3 w 19"/>
                <a:gd name="T1" fmla="*/ 13 h 20"/>
                <a:gd name="T2" fmla="*/ 10 w 19"/>
                <a:gd name="T3" fmla="*/ 1 h 20"/>
                <a:gd name="T4" fmla="*/ 10 w 19"/>
                <a:gd name="T5" fmla="*/ 0 h 20"/>
                <a:gd name="T6" fmla="*/ 11 w 19"/>
                <a:gd name="T7" fmla="*/ 1 h 20"/>
                <a:gd name="T8" fmla="*/ 13 w 19"/>
                <a:gd name="T9" fmla="*/ 2 h 20"/>
                <a:gd name="T10" fmla="*/ 12 w 19"/>
                <a:gd name="T11" fmla="*/ 4 h 20"/>
                <a:gd name="T12" fmla="*/ 11 w 19"/>
                <a:gd name="T13" fmla="*/ 5 h 20"/>
                <a:gd name="T14" fmla="*/ 11 w 19"/>
                <a:gd name="T15" fmla="*/ 6 h 20"/>
                <a:gd name="T16" fmla="*/ 12 w 19"/>
                <a:gd name="T17" fmla="*/ 5 h 20"/>
                <a:gd name="T18" fmla="*/ 15 w 19"/>
                <a:gd name="T19" fmla="*/ 4 h 20"/>
                <a:gd name="T20" fmla="*/ 19 w 19"/>
                <a:gd name="T21" fmla="*/ 5 h 20"/>
                <a:gd name="T22" fmla="*/ 19 w 19"/>
                <a:gd name="T23" fmla="*/ 5 h 20"/>
                <a:gd name="T24" fmla="*/ 19 w 19"/>
                <a:gd name="T25" fmla="*/ 6 h 20"/>
                <a:gd name="T26" fmla="*/ 18 w 19"/>
                <a:gd name="T27" fmla="*/ 7 h 20"/>
                <a:gd name="T28" fmla="*/ 18 w 19"/>
                <a:gd name="T29" fmla="*/ 8 h 20"/>
                <a:gd name="T30" fmla="*/ 17 w 19"/>
                <a:gd name="T31" fmla="*/ 8 h 20"/>
                <a:gd name="T32" fmla="*/ 17 w 19"/>
                <a:gd name="T33" fmla="*/ 8 h 20"/>
                <a:gd name="T34" fmla="*/ 17 w 19"/>
                <a:gd name="T35" fmla="*/ 8 h 20"/>
                <a:gd name="T36" fmla="*/ 17 w 19"/>
                <a:gd name="T37" fmla="*/ 8 h 20"/>
                <a:gd name="T38" fmla="*/ 16 w 19"/>
                <a:gd name="T39" fmla="*/ 7 h 20"/>
                <a:gd name="T40" fmla="*/ 13 w 19"/>
                <a:gd name="T41" fmla="*/ 6 h 20"/>
                <a:gd name="T42" fmla="*/ 11 w 19"/>
                <a:gd name="T43" fmla="*/ 7 h 20"/>
                <a:gd name="T44" fmla="*/ 8 w 19"/>
                <a:gd name="T45" fmla="*/ 11 h 20"/>
                <a:gd name="T46" fmla="*/ 5 w 19"/>
                <a:gd name="T47" fmla="*/ 16 h 20"/>
                <a:gd name="T48" fmla="*/ 3 w 19"/>
                <a:gd name="T49" fmla="*/ 19 h 20"/>
                <a:gd name="T50" fmla="*/ 3 w 19"/>
                <a:gd name="T51" fmla="*/ 20 h 20"/>
                <a:gd name="T52" fmla="*/ 1 w 19"/>
                <a:gd name="T53" fmla="*/ 19 h 20"/>
                <a:gd name="T54" fmla="*/ 0 w 19"/>
                <a:gd name="T55" fmla="*/ 18 h 20"/>
                <a:gd name="T56" fmla="*/ 1 w 19"/>
                <a:gd name="T57" fmla="*/ 17 h 20"/>
                <a:gd name="T58" fmla="*/ 3 w 19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0">
                  <a:moveTo>
                    <a:pt x="3" y="13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4"/>
                    <a:pt x="15" y="4"/>
                  </a:cubicBezTo>
                  <a:cubicBezTo>
                    <a:pt x="16" y="4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8"/>
                    <a:pt x="9" y="9"/>
                    <a:pt x="8" y="11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2864"/>
            <p:cNvSpPr>
              <a:spLocks noEditPoints="1"/>
            </p:cNvSpPr>
            <p:nvPr/>
          </p:nvSpPr>
          <p:spPr bwMode="auto">
            <a:xfrm>
              <a:off x="2888621" y="5247286"/>
              <a:ext cx="38100" cy="44450"/>
            </a:xfrm>
            <a:custGeom>
              <a:avLst/>
              <a:gdLst>
                <a:gd name="T0" fmla="*/ 9 w 21"/>
                <a:gd name="T1" fmla="*/ 2 h 24"/>
                <a:gd name="T2" fmla="*/ 11 w 21"/>
                <a:gd name="T3" fmla="*/ 0 h 24"/>
                <a:gd name="T4" fmla="*/ 18 w 21"/>
                <a:gd name="T5" fmla="*/ 2 h 24"/>
                <a:gd name="T6" fmla="*/ 21 w 21"/>
                <a:gd name="T7" fmla="*/ 7 h 24"/>
                <a:gd name="T8" fmla="*/ 21 w 21"/>
                <a:gd name="T9" fmla="*/ 9 h 24"/>
                <a:gd name="T10" fmla="*/ 19 w 21"/>
                <a:gd name="T11" fmla="*/ 12 h 24"/>
                <a:gd name="T12" fmla="*/ 16 w 21"/>
                <a:gd name="T13" fmla="*/ 16 h 24"/>
                <a:gd name="T14" fmla="*/ 15 w 21"/>
                <a:gd name="T15" fmla="*/ 17 h 24"/>
                <a:gd name="T16" fmla="*/ 14 w 21"/>
                <a:gd name="T17" fmla="*/ 19 h 24"/>
                <a:gd name="T18" fmla="*/ 13 w 21"/>
                <a:gd name="T19" fmla="*/ 21 h 24"/>
                <a:gd name="T20" fmla="*/ 14 w 21"/>
                <a:gd name="T21" fmla="*/ 23 h 24"/>
                <a:gd name="T22" fmla="*/ 15 w 21"/>
                <a:gd name="T23" fmla="*/ 23 h 24"/>
                <a:gd name="T24" fmla="*/ 14 w 21"/>
                <a:gd name="T25" fmla="*/ 24 h 24"/>
                <a:gd name="T26" fmla="*/ 14 w 21"/>
                <a:gd name="T27" fmla="*/ 24 h 24"/>
                <a:gd name="T28" fmla="*/ 13 w 21"/>
                <a:gd name="T29" fmla="*/ 24 h 24"/>
                <a:gd name="T30" fmla="*/ 13 w 21"/>
                <a:gd name="T31" fmla="*/ 24 h 24"/>
                <a:gd name="T32" fmla="*/ 11 w 21"/>
                <a:gd name="T33" fmla="*/ 23 h 24"/>
                <a:gd name="T34" fmla="*/ 10 w 21"/>
                <a:gd name="T35" fmla="*/ 19 h 24"/>
                <a:gd name="T36" fmla="*/ 10 w 21"/>
                <a:gd name="T37" fmla="*/ 19 h 24"/>
                <a:gd name="T38" fmla="*/ 3 w 21"/>
                <a:gd name="T39" fmla="*/ 18 h 24"/>
                <a:gd name="T40" fmla="*/ 1 w 21"/>
                <a:gd name="T41" fmla="*/ 14 h 24"/>
                <a:gd name="T42" fmla="*/ 1 w 21"/>
                <a:gd name="T43" fmla="*/ 10 h 24"/>
                <a:gd name="T44" fmla="*/ 3 w 21"/>
                <a:gd name="T45" fmla="*/ 8 h 24"/>
                <a:gd name="T46" fmla="*/ 6 w 21"/>
                <a:gd name="T47" fmla="*/ 8 h 24"/>
                <a:gd name="T48" fmla="*/ 11 w 21"/>
                <a:gd name="T49" fmla="*/ 10 h 24"/>
                <a:gd name="T50" fmla="*/ 15 w 21"/>
                <a:gd name="T51" fmla="*/ 11 h 24"/>
                <a:gd name="T52" fmla="*/ 16 w 21"/>
                <a:gd name="T53" fmla="*/ 11 h 24"/>
                <a:gd name="T54" fmla="*/ 17 w 21"/>
                <a:gd name="T55" fmla="*/ 10 h 24"/>
                <a:gd name="T56" fmla="*/ 18 w 21"/>
                <a:gd name="T57" fmla="*/ 6 h 24"/>
                <a:gd name="T58" fmla="*/ 16 w 21"/>
                <a:gd name="T59" fmla="*/ 3 h 24"/>
                <a:gd name="T60" fmla="*/ 10 w 21"/>
                <a:gd name="T61" fmla="*/ 2 h 24"/>
                <a:gd name="T62" fmla="*/ 10 w 21"/>
                <a:gd name="T63" fmla="*/ 2 h 24"/>
                <a:gd name="T64" fmla="*/ 9 w 21"/>
                <a:gd name="T65" fmla="*/ 2 h 24"/>
                <a:gd name="T66" fmla="*/ 15 w 21"/>
                <a:gd name="T67" fmla="*/ 12 h 24"/>
                <a:gd name="T68" fmla="*/ 15 w 21"/>
                <a:gd name="T69" fmla="*/ 12 h 24"/>
                <a:gd name="T70" fmla="*/ 13 w 21"/>
                <a:gd name="T71" fmla="*/ 12 h 24"/>
                <a:gd name="T72" fmla="*/ 10 w 21"/>
                <a:gd name="T73" fmla="*/ 10 h 24"/>
                <a:gd name="T74" fmla="*/ 7 w 21"/>
                <a:gd name="T75" fmla="*/ 10 h 24"/>
                <a:gd name="T76" fmla="*/ 5 w 21"/>
                <a:gd name="T77" fmla="*/ 12 h 24"/>
                <a:gd name="T78" fmla="*/ 6 w 21"/>
                <a:gd name="T79" fmla="*/ 17 h 24"/>
                <a:gd name="T80" fmla="*/ 10 w 21"/>
                <a:gd name="T81" fmla="*/ 18 h 24"/>
                <a:gd name="T82" fmla="*/ 11 w 21"/>
                <a:gd name="T83" fmla="*/ 18 h 24"/>
                <a:gd name="T84" fmla="*/ 11 w 21"/>
                <a:gd name="T85" fmla="*/ 18 h 24"/>
                <a:gd name="T86" fmla="*/ 15 w 21"/>
                <a:gd name="T8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6" y="1"/>
                    <a:pt x="18" y="2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0" y="11"/>
                    <a:pt x="19" y="1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8"/>
                    <a:pt x="15" y="18"/>
                    <a:pt x="14" y="19"/>
                  </a:cubicBezTo>
                  <a:cubicBezTo>
                    <a:pt x="14" y="20"/>
                    <a:pt x="13" y="21"/>
                    <a:pt x="13" y="21"/>
                  </a:cubicBezTo>
                  <a:cubicBezTo>
                    <a:pt x="13" y="22"/>
                    <a:pt x="13" y="22"/>
                    <a:pt x="14" y="23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0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7" y="20"/>
                    <a:pt x="5" y="19"/>
                    <a:pt x="3" y="18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9" y="8"/>
                    <a:pt x="11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6" y="10"/>
                    <a:pt x="17" y="10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5"/>
                    <a:pt x="17" y="4"/>
                    <a:pt x="16" y="3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9" y="2"/>
                  </a:ln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10"/>
                    <a:pt x="10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3" y="14"/>
                    <a:pt x="3" y="16"/>
                    <a:pt x="6" y="17"/>
                  </a:cubicBezTo>
                  <a:cubicBezTo>
                    <a:pt x="7" y="18"/>
                    <a:pt x="8" y="18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2865"/>
            <p:cNvSpPr>
              <a:spLocks/>
            </p:cNvSpPr>
            <p:nvPr/>
          </p:nvSpPr>
          <p:spPr bwMode="auto">
            <a:xfrm>
              <a:off x="2921959" y="5263161"/>
              <a:ext cx="33338" cy="42863"/>
            </a:xfrm>
            <a:custGeom>
              <a:avLst/>
              <a:gdLst>
                <a:gd name="T0" fmla="*/ 18 w 18"/>
                <a:gd name="T1" fmla="*/ 1 h 24"/>
                <a:gd name="T2" fmla="*/ 17 w 18"/>
                <a:gd name="T3" fmla="*/ 2 h 24"/>
                <a:gd name="T4" fmla="*/ 14 w 18"/>
                <a:gd name="T5" fmla="*/ 5 h 24"/>
                <a:gd name="T6" fmla="*/ 18 w 18"/>
                <a:gd name="T7" fmla="*/ 8 h 24"/>
                <a:gd name="T8" fmla="*/ 17 w 18"/>
                <a:gd name="T9" fmla="*/ 10 h 24"/>
                <a:gd name="T10" fmla="*/ 13 w 18"/>
                <a:gd name="T11" fmla="*/ 7 h 24"/>
                <a:gd name="T12" fmla="*/ 12 w 18"/>
                <a:gd name="T13" fmla="*/ 7 h 24"/>
                <a:gd name="T14" fmla="*/ 6 w 18"/>
                <a:gd name="T15" fmla="*/ 15 h 24"/>
                <a:gd name="T16" fmla="*/ 5 w 18"/>
                <a:gd name="T17" fmla="*/ 16 h 24"/>
                <a:gd name="T18" fmla="*/ 4 w 18"/>
                <a:gd name="T19" fmla="*/ 20 h 24"/>
                <a:gd name="T20" fmla="*/ 5 w 18"/>
                <a:gd name="T21" fmla="*/ 22 h 24"/>
                <a:gd name="T22" fmla="*/ 6 w 18"/>
                <a:gd name="T23" fmla="*/ 23 h 24"/>
                <a:gd name="T24" fmla="*/ 6 w 18"/>
                <a:gd name="T25" fmla="*/ 23 h 24"/>
                <a:gd name="T26" fmla="*/ 6 w 18"/>
                <a:gd name="T27" fmla="*/ 24 h 24"/>
                <a:gd name="T28" fmla="*/ 3 w 18"/>
                <a:gd name="T29" fmla="*/ 22 h 24"/>
                <a:gd name="T30" fmla="*/ 2 w 18"/>
                <a:gd name="T31" fmla="*/ 22 h 24"/>
                <a:gd name="T32" fmla="*/ 2 w 18"/>
                <a:gd name="T33" fmla="*/ 21 h 24"/>
                <a:gd name="T34" fmla="*/ 1 w 18"/>
                <a:gd name="T35" fmla="*/ 21 h 24"/>
                <a:gd name="T36" fmla="*/ 0 w 18"/>
                <a:gd name="T37" fmla="*/ 19 h 24"/>
                <a:gd name="T38" fmla="*/ 1 w 18"/>
                <a:gd name="T39" fmla="*/ 17 h 24"/>
                <a:gd name="T40" fmla="*/ 3 w 18"/>
                <a:gd name="T41" fmla="*/ 14 h 24"/>
                <a:gd name="T42" fmla="*/ 8 w 18"/>
                <a:gd name="T43" fmla="*/ 8 h 24"/>
                <a:gd name="T44" fmla="*/ 10 w 18"/>
                <a:gd name="T45" fmla="*/ 5 h 24"/>
                <a:gd name="T46" fmla="*/ 10 w 18"/>
                <a:gd name="T47" fmla="*/ 5 h 24"/>
                <a:gd name="T48" fmla="*/ 8 w 18"/>
                <a:gd name="T49" fmla="*/ 3 h 24"/>
                <a:gd name="T50" fmla="*/ 8 w 18"/>
                <a:gd name="T51" fmla="*/ 2 h 24"/>
                <a:gd name="T52" fmla="*/ 9 w 18"/>
                <a:gd name="T53" fmla="*/ 2 h 24"/>
                <a:gd name="T54" fmla="*/ 11 w 18"/>
                <a:gd name="T55" fmla="*/ 3 h 24"/>
                <a:gd name="T56" fmla="*/ 13 w 18"/>
                <a:gd name="T57" fmla="*/ 1 h 24"/>
                <a:gd name="T58" fmla="*/ 14 w 18"/>
                <a:gd name="T59" fmla="*/ 0 h 24"/>
                <a:gd name="T60" fmla="*/ 18 w 18"/>
                <a:gd name="T6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4">
                  <a:moveTo>
                    <a:pt x="18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1"/>
                    <a:pt x="4" y="21"/>
                    <a:pt x="5" y="22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4" y="23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3" y="1"/>
                  </a:cubicBezTo>
                  <a:cubicBezTo>
                    <a:pt x="13" y="1"/>
                    <a:pt x="14" y="0"/>
                    <a:pt x="14" y="0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2866"/>
            <p:cNvSpPr>
              <a:spLocks noEditPoints="1"/>
            </p:cNvSpPr>
            <p:nvPr/>
          </p:nvSpPr>
          <p:spPr bwMode="auto">
            <a:xfrm>
              <a:off x="2936246" y="5271098"/>
              <a:ext cx="42863" cy="44450"/>
            </a:xfrm>
            <a:custGeom>
              <a:avLst/>
              <a:gdLst>
                <a:gd name="T0" fmla="*/ 14 w 23"/>
                <a:gd name="T1" fmla="*/ 6 h 24"/>
                <a:gd name="T2" fmla="*/ 15 w 23"/>
                <a:gd name="T3" fmla="*/ 8 h 24"/>
                <a:gd name="T4" fmla="*/ 17 w 23"/>
                <a:gd name="T5" fmla="*/ 9 h 24"/>
                <a:gd name="T6" fmla="*/ 10 w 23"/>
                <a:gd name="T7" fmla="*/ 16 h 24"/>
                <a:gd name="T8" fmla="*/ 4 w 23"/>
                <a:gd name="T9" fmla="*/ 24 h 24"/>
                <a:gd name="T10" fmla="*/ 3 w 23"/>
                <a:gd name="T11" fmla="*/ 24 h 24"/>
                <a:gd name="T12" fmla="*/ 2 w 23"/>
                <a:gd name="T13" fmla="*/ 23 h 24"/>
                <a:gd name="T14" fmla="*/ 0 w 23"/>
                <a:gd name="T15" fmla="*/ 22 h 24"/>
                <a:gd name="T16" fmla="*/ 7 w 23"/>
                <a:gd name="T17" fmla="*/ 14 h 24"/>
                <a:gd name="T18" fmla="*/ 14 w 23"/>
                <a:gd name="T19" fmla="*/ 7 h 24"/>
                <a:gd name="T20" fmla="*/ 14 w 23"/>
                <a:gd name="T21" fmla="*/ 6 h 24"/>
                <a:gd name="T22" fmla="*/ 19 w 23"/>
                <a:gd name="T23" fmla="*/ 4 h 24"/>
                <a:gd name="T24" fmla="*/ 18 w 23"/>
                <a:gd name="T25" fmla="*/ 2 h 24"/>
                <a:gd name="T26" fmla="*/ 19 w 23"/>
                <a:gd name="T27" fmla="*/ 1 h 24"/>
                <a:gd name="T28" fmla="*/ 20 w 23"/>
                <a:gd name="T29" fmla="*/ 0 h 24"/>
                <a:gd name="T30" fmla="*/ 22 w 23"/>
                <a:gd name="T31" fmla="*/ 0 h 24"/>
                <a:gd name="T32" fmla="*/ 22 w 23"/>
                <a:gd name="T33" fmla="*/ 2 h 24"/>
                <a:gd name="T34" fmla="*/ 22 w 23"/>
                <a:gd name="T35" fmla="*/ 3 h 24"/>
                <a:gd name="T36" fmla="*/ 20 w 23"/>
                <a:gd name="T37" fmla="*/ 4 h 24"/>
                <a:gd name="T38" fmla="*/ 19 w 23"/>
                <a:gd name="T3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4">
                  <a:moveTo>
                    <a:pt x="14" y="6"/>
                  </a:moveTo>
                  <a:cubicBezTo>
                    <a:pt x="14" y="7"/>
                    <a:pt x="15" y="7"/>
                    <a:pt x="15" y="8"/>
                  </a:cubicBezTo>
                  <a:cubicBezTo>
                    <a:pt x="16" y="8"/>
                    <a:pt x="16" y="9"/>
                    <a:pt x="17" y="9"/>
                  </a:cubicBezTo>
                  <a:cubicBezTo>
                    <a:pt x="15" y="11"/>
                    <a:pt x="12" y="13"/>
                    <a:pt x="10" y="16"/>
                  </a:cubicBezTo>
                  <a:cubicBezTo>
                    <a:pt x="8" y="19"/>
                    <a:pt x="6" y="21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3" y="20"/>
                    <a:pt x="5" y="17"/>
                    <a:pt x="7" y="14"/>
                  </a:cubicBezTo>
                  <a:cubicBezTo>
                    <a:pt x="10" y="11"/>
                    <a:pt x="12" y="8"/>
                    <a:pt x="14" y="7"/>
                  </a:cubicBezTo>
                  <a:lnTo>
                    <a:pt x="14" y="6"/>
                  </a:lnTo>
                  <a:close/>
                  <a:moveTo>
                    <a:pt x="19" y="4"/>
                  </a:move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8" y="1"/>
                    <a:pt x="19" y="1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3" y="2"/>
                    <a:pt x="22" y="3"/>
                    <a:pt x="22" y="3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2867"/>
            <p:cNvSpPr>
              <a:spLocks noEditPoints="1"/>
            </p:cNvSpPr>
            <p:nvPr/>
          </p:nvSpPr>
          <p:spPr bwMode="auto">
            <a:xfrm>
              <a:off x="2956884" y="5302848"/>
              <a:ext cx="39688" cy="39688"/>
            </a:xfrm>
            <a:custGeom>
              <a:avLst/>
              <a:gdLst>
                <a:gd name="T0" fmla="*/ 19 w 22"/>
                <a:gd name="T1" fmla="*/ 3 h 22"/>
                <a:gd name="T2" fmla="*/ 22 w 22"/>
                <a:gd name="T3" fmla="*/ 11 h 22"/>
                <a:gd name="T4" fmla="*/ 18 w 22"/>
                <a:gd name="T5" fmla="*/ 18 h 22"/>
                <a:gd name="T6" fmla="*/ 13 w 22"/>
                <a:gd name="T7" fmla="*/ 21 h 22"/>
                <a:gd name="T8" fmla="*/ 3 w 22"/>
                <a:gd name="T9" fmla="*/ 18 h 22"/>
                <a:gd name="T10" fmla="*/ 1 w 22"/>
                <a:gd name="T11" fmla="*/ 14 h 22"/>
                <a:gd name="T12" fmla="*/ 0 w 22"/>
                <a:gd name="T13" fmla="*/ 10 h 22"/>
                <a:gd name="T14" fmla="*/ 1 w 22"/>
                <a:gd name="T15" fmla="*/ 6 h 22"/>
                <a:gd name="T16" fmla="*/ 3 w 22"/>
                <a:gd name="T17" fmla="*/ 3 h 22"/>
                <a:gd name="T18" fmla="*/ 11 w 22"/>
                <a:gd name="T19" fmla="*/ 0 h 22"/>
                <a:gd name="T20" fmla="*/ 19 w 22"/>
                <a:gd name="T21" fmla="*/ 3 h 22"/>
                <a:gd name="T22" fmla="*/ 9 w 22"/>
                <a:gd name="T23" fmla="*/ 19 h 22"/>
                <a:gd name="T24" fmla="*/ 14 w 22"/>
                <a:gd name="T25" fmla="*/ 17 h 22"/>
                <a:gd name="T26" fmla="*/ 16 w 22"/>
                <a:gd name="T27" fmla="*/ 15 h 22"/>
                <a:gd name="T28" fmla="*/ 19 w 22"/>
                <a:gd name="T29" fmla="*/ 10 h 22"/>
                <a:gd name="T30" fmla="*/ 18 w 22"/>
                <a:gd name="T31" fmla="*/ 4 h 22"/>
                <a:gd name="T32" fmla="*/ 12 w 22"/>
                <a:gd name="T33" fmla="*/ 2 h 22"/>
                <a:gd name="T34" fmla="*/ 6 w 22"/>
                <a:gd name="T35" fmla="*/ 6 h 22"/>
                <a:gd name="T36" fmla="*/ 2 w 22"/>
                <a:gd name="T37" fmla="*/ 12 h 22"/>
                <a:gd name="T38" fmla="*/ 4 w 22"/>
                <a:gd name="T39" fmla="*/ 17 h 22"/>
                <a:gd name="T40" fmla="*/ 9 w 22"/>
                <a:gd name="T4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22">
                  <a:moveTo>
                    <a:pt x="19" y="3"/>
                  </a:moveTo>
                  <a:cubicBezTo>
                    <a:pt x="21" y="5"/>
                    <a:pt x="22" y="8"/>
                    <a:pt x="22" y="11"/>
                  </a:cubicBezTo>
                  <a:cubicBezTo>
                    <a:pt x="21" y="13"/>
                    <a:pt x="20" y="16"/>
                    <a:pt x="18" y="18"/>
                  </a:cubicBezTo>
                  <a:cubicBezTo>
                    <a:pt x="17" y="19"/>
                    <a:pt x="15" y="20"/>
                    <a:pt x="13" y="21"/>
                  </a:cubicBezTo>
                  <a:cubicBezTo>
                    <a:pt x="9" y="22"/>
                    <a:pt x="6" y="21"/>
                    <a:pt x="3" y="18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lose/>
                  <a:moveTo>
                    <a:pt x="9" y="19"/>
                  </a:moveTo>
                  <a:cubicBezTo>
                    <a:pt x="11" y="18"/>
                    <a:pt x="12" y="18"/>
                    <a:pt x="14" y="17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7" y="13"/>
                    <a:pt x="18" y="12"/>
                    <a:pt x="19" y="10"/>
                  </a:cubicBezTo>
                  <a:cubicBezTo>
                    <a:pt x="20" y="8"/>
                    <a:pt x="19" y="6"/>
                    <a:pt x="18" y="4"/>
                  </a:cubicBezTo>
                  <a:cubicBezTo>
                    <a:pt x="16" y="3"/>
                    <a:pt x="14" y="2"/>
                    <a:pt x="12" y="2"/>
                  </a:cubicBezTo>
                  <a:cubicBezTo>
                    <a:pt x="10" y="3"/>
                    <a:pt x="8" y="4"/>
                    <a:pt x="6" y="6"/>
                  </a:cubicBezTo>
                  <a:cubicBezTo>
                    <a:pt x="4" y="8"/>
                    <a:pt x="3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6" y="18"/>
                    <a:pt x="7" y="19"/>
                    <a:pt x="9" y="19"/>
                  </a:cubicBez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2868"/>
            <p:cNvSpPr>
              <a:spLocks/>
            </p:cNvSpPr>
            <p:nvPr/>
          </p:nvSpPr>
          <p:spPr bwMode="auto">
            <a:xfrm>
              <a:off x="2982284" y="5329836"/>
              <a:ext cx="42863" cy="49213"/>
            </a:xfrm>
            <a:custGeom>
              <a:avLst/>
              <a:gdLst>
                <a:gd name="T0" fmla="*/ 15 w 24"/>
                <a:gd name="T1" fmla="*/ 23 h 27"/>
                <a:gd name="T2" fmla="*/ 12 w 24"/>
                <a:gd name="T3" fmla="*/ 25 h 27"/>
                <a:gd name="T4" fmla="*/ 11 w 24"/>
                <a:gd name="T5" fmla="*/ 26 h 27"/>
                <a:gd name="T6" fmla="*/ 11 w 24"/>
                <a:gd name="T7" fmla="*/ 27 h 27"/>
                <a:gd name="T8" fmla="*/ 10 w 24"/>
                <a:gd name="T9" fmla="*/ 25 h 27"/>
                <a:gd name="T10" fmla="*/ 8 w 24"/>
                <a:gd name="T11" fmla="*/ 24 h 27"/>
                <a:gd name="T12" fmla="*/ 10 w 24"/>
                <a:gd name="T13" fmla="*/ 23 h 27"/>
                <a:gd name="T14" fmla="*/ 11 w 24"/>
                <a:gd name="T15" fmla="*/ 22 h 27"/>
                <a:gd name="T16" fmla="*/ 15 w 24"/>
                <a:gd name="T17" fmla="*/ 19 h 27"/>
                <a:gd name="T18" fmla="*/ 16 w 24"/>
                <a:gd name="T19" fmla="*/ 18 h 27"/>
                <a:gd name="T20" fmla="*/ 17 w 24"/>
                <a:gd name="T21" fmla="*/ 17 h 27"/>
                <a:gd name="T22" fmla="*/ 20 w 24"/>
                <a:gd name="T23" fmla="*/ 14 h 27"/>
                <a:gd name="T24" fmla="*/ 20 w 24"/>
                <a:gd name="T25" fmla="*/ 8 h 27"/>
                <a:gd name="T26" fmla="*/ 15 w 24"/>
                <a:gd name="T27" fmla="*/ 6 h 27"/>
                <a:gd name="T28" fmla="*/ 9 w 24"/>
                <a:gd name="T29" fmla="*/ 10 h 27"/>
                <a:gd name="T30" fmla="*/ 4 w 24"/>
                <a:gd name="T31" fmla="*/ 14 h 27"/>
                <a:gd name="T32" fmla="*/ 2 w 24"/>
                <a:gd name="T33" fmla="*/ 16 h 27"/>
                <a:gd name="T34" fmla="*/ 2 w 24"/>
                <a:gd name="T35" fmla="*/ 16 h 27"/>
                <a:gd name="T36" fmla="*/ 1 w 24"/>
                <a:gd name="T37" fmla="*/ 15 h 27"/>
                <a:gd name="T38" fmla="*/ 0 w 24"/>
                <a:gd name="T39" fmla="*/ 13 h 27"/>
                <a:gd name="T40" fmla="*/ 1 w 24"/>
                <a:gd name="T41" fmla="*/ 12 h 27"/>
                <a:gd name="T42" fmla="*/ 4 w 24"/>
                <a:gd name="T43" fmla="*/ 10 h 27"/>
                <a:gd name="T44" fmla="*/ 10 w 24"/>
                <a:gd name="T45" fmla="*/ 5 h 27"/>
                <a:gd name="T46" fmla="*/ 13 w 24"/>
                <a:gd name="T47" fmla="*/ 3 h 27"/>
                <a:gd name="T48" fmla="*/ 15 w 24"/>
                <a:gd name="T49" fmla="*/ 0 h 27"/>
                <a:gd name="T50" fmla="*/ 16 w 24"/>
                <a:gd name="T51" fmla="*/ 2 h 27"/>
                <a:gd name="T52" fmla="*/ 18 w 24"/>
                <a:gd name="T53" fmla="*/ 3 h 27"/>
                <a:gd name="T54" fmla="*/ 17 w 24"/>
                <a:gd name="T55" fmla="*/ 4 h 27"/>
                <a:gd name="T56" fmla="*/ 16 w 24"/>
                <a:gd name="T57" fmla="*/ 4 h 27"/>
                <a:gd name="T58" fmla="*/ 15 w 24"/>
                <a:gd name="T59" fmla="*/ 5 h 27"/>
                <a:gd name="T60" fmla="*/ 15 w 24"/>
                <a:gd name="T61" fmla="*/ 5 h 27"/>
                <a:gd name="T62" fmla="*/ 22 w 24"/>
                <a:gd name="T63" fmla="*/ 8 h 27"/>
                <a:gd name="T64" fmla="*/ 24 w 24"/>
                <a:gd name="T65" fmla="*/ 14 h 27"/>
                <a:gd name="T66" fmla="*/ 23 w 24"/>
                <a:gd name="T67" fmla="*/ 16 h 27"/>
                <a:gd name="T68" fmla="*/ 20 w 24"/>
                <a:gd name="T69" fmla="*/ 19 h 27"/>
                <a:gd name="T70" fmla="*/ 15 w 24"/>
                <a:gd name="T71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27">
                  <a:moveTo>
                    <a:pt x="15" y="23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9" y="25"/>
                    <a:pt x="9" y="24"/>
                    <a:pt x="8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2" y="21"/>
                    <a:pt x="13" y="20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9" y="16"/>
                    <a:pt x="20" y="14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18" y="7"/>
                    <a:pt x="17" y="6"/>
                    <a:pt x="15" y="6"/>
                  </a:cubicBezTo>
                  <a:cubicBezTo>
                    <a:pt x="13" y="7"/>
                    <a:pt x="12" y="8"/>
                    <a:pt x="9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2" y="11"/>
                    <a:pt x="3" y="11"/>
                    <a:pt x="4" y="10"/>
                  </a:cubicBezTo>
                  <a:cubicBezTo>
                    <a:pt x="6" y="8"/>
                    <a:pt x="8" y="6"/>
                    <a:pt x="10" y="5"/>
                  </a:cubicBezTo>
                  <a:cubicBezTo>
                    <a:pt x="10" y="5"/>
                    <a:pt x="12" y="4"/>
                    <a:pt x="13" y="3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5"/>
                    <a:pt x="20" y="6"/>
                    <a:pt x="22" y="8"/>
                  </a:cubicBezTo>
                  <a:cubicBezTo>
                    <a:pt x="24" y="10"/>
                    <a:pt x="24" y="12"/>
                    <a:pt x="24" y="14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2" y="17"/>
                    <a:pt x="21" y="18"/>
                    <a:pt x="20" y="19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rgbClr val="A4A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8" name="组合 3007"/>
          <p:cNvGrpSpPr/>
          <p:nvPr/>
        </p:nvGrpSpPr>
        <p:grpSpPr>
          <a:xfrm>
            <a:off x="6911006" y="5262107"/>
            <a:ext cx="1412672" cy="818316"/>
            <a:chOff x="6780113" y="2243934"/>
            <a:chExt cx="1412672" cy="818316"/>
          </a:xfrm>
        </p:grpSpPr>
        <p:sp>
          <p:nvSpPr>
            <p:cNvPr id="3009" name="Freeform 92"/>
            <p:cNvSpPr>
              <a:spLocks noEditPoints="1"/>
            </p:cNvSpPr>
            <p:nvPr/>
          </p:nvSpPr>
          <p:spPr bwMode="auto">
            <a:xfrm>
              <a:off x="6780113" y="2300539"/>
              <a:ext cx="986901" cy="761711"/>
            </a:xfrm>
            <a:custGeom>
              <a:avLst/>
              <a:gdLst>
                <a:gd name="T0" fmla="*/ 2854 w 3206"/>
                <a:gd name="T1" fmla="*/ 1435 h 2478"/>
                <a:gd name="T2" fmla="*/ 3206 w 3206"/>
                <a:gd name="T3" fmla="*/ 1435 h 2478"/>
                <a:gd name="T4" fmla="*/ 2716 w 3206"/>
                <a:gd name="T5" fmla="*/ 1963 h 2478"/>
                <a:gd name="T6" fmla="*/ 2451 w 3206"/>
                <a:gd name="T7" fmla="*/ 1963 h 2478"/>
                <a:gd name="T8" fmla="*/ 1974 w 3206"/>
                <a:gd name="T9" fmla="*/ 2478 h 2478"/>
                <a:gd name="T10" fmla="*/ 1886 w 3206"/>
                <a:gd name="T11" fmla="*/ 2478 h 2478"/>
                <a:gd name="T12" fmla="*/ 2854 w 3206"/>
                <a:gd name="T13" fmla="*/ 1435 h 2478"/>
                <a:gd name="T14" fmla="*/ 2301 w 3206"/>
                <a:gd name="T15" fmla="*/ 0 h 2478"/>
                <a:gd name="T16" fmla="*/ 2301 w 3206"/>
                <a:gd name="T17" fmla="*/ 378 h 2478"/>
                <a:gd name="T18" fmla="*/ 1773 w 3206"/>
                <a:gd name="T19" fmla="*/ 956 h 2478"/>
                <a:gd name="T20" fmla="*/ 1773 w 3206"/>
                <a:gd name="T21" fmla="*/ 667 h 2478"/>
                <a:gd name="T22" fmla="*/ 88 w 3206"/>
                <a:gd name="T23" fmla="*/ 2478 h 2478"/>
                <a:gd name="T24" fmla="*/ 0 w 3206"/>
                <a:gd name="T25" fmla="*/ 2478 h 2478"/>
                <a:gd name="T26" fmla="*/ 2301 w 3206"/>
                <a:gd name="T27" fmla="*/ 0 h 2478"/>
                <a:gd name="T28" fmla="*/ 2301 w 3206"/>
                <a:gd name="T29" fmla="*/ 504 h 2478"/>
                <a:gd name="T30" fmla="*/ 2301 w 3206"/>
                <a:gd name="T31" fmla="*/ 881 h 2478"/>
                <a:gd name="T32" fmla="*/ 1773 w 3206"/>
                <a:gd name="T33" fmla="*/ 1459 h 2478"/>
                <a:gd name="T34" fmla="*/ 1773 w 3206"/>
                <a:gd name="T35" fmla="*/ 1170 h 2478"/>
                <a:gd name="T36" fmla="*/ 566 w 3206"/>
                <a:gd name="T37" fmla="*/ 2478 h 2478"/>
                <a:gd name="T38" fmla="*/ 465 w 3206"/>
                <a:gd name="T39" fmla="*/ 2478 h 2478"/>
                <a:gd name="T40" fmla="*/ 2301 w 3206"/>
                <a:gd name="T41" fmla="*/ 504 h 2478"/>
                <a:gd name="T42" fmla="*/ 2301 w 3206"/>
                <a:gd name="T43" fmla="*/ 1007 h 2478"/>
                <a:gd name="T44" fmla="*/ 2301 w 3206"/>
                <a:gd name="T45" fmla="*/ 1397 h 2478"/>
                <a:gd name="T46" fmla="*/ 1773 w 3206"/>
                <a:gd name="T47" fmla="*/ 1963 h 2478"/>
                <a:gd name="T48" fmla="*/ 1773 w 3206"/>
                <a:gd name="T49" fmla="*/ 1685 h 2478"/>
                <a:gd name="T50" fmla="*/ 1031 w 3206"/>
                <a:gd name="T51" fmla="*/ 2478 h 2478"/>
                <a:gd name="T52" fmla="*/ 942 w 3206"/>
                <a:gd name="T53" fmla="*/ 2478 h 2478"/>
                <a:gd name="T54" fmla="*/ 2301 w 3206"/>
                <a:gd name="T55" fmla="*/ 1007 h 2478"/>
                <a:gd name="T56" fmla="*/ 2376 w 3206"/>
                <a:gd name="T57" fmla="*/ 1435 h 2478"/>
                <a:gd name="T58" fmla="*/ 2740 w 3206"/>
                <a:gd name="T59" fmla="*/ 1435 h 2478"/>
                <a:gd name="T60" fmla="*/ 2250 w 3206"/>
                <a:gd name="T61" fmla="*/ 1963 h 2478"/>
                <a:gd name="T62" fmla="*/ 1987 w 3206"/>
                <a:gd name="T63" fmla="*/ 1963 h 2478"/>
                <a:gd name="T64" fmla="*/ 1496 w 3206"/>
                <a:gd name="T65" fmla="*/ 2478 h 2478"/>
                <a:gd name="T66" fmla="*/ 1408 w 3206"/>
                <a:gd name="T67" fmla="*/ 2478 h 2478"/>
                <a:gd name="T68" fmla="*/ 2376 w 3206"/>
                <a:gd name="T69" fmla="*/ 1435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06" h="2478">
                  <a:moveTo>
                    <a:pt x="2854" y="1435"/>
                  </a:moveTo>
                  <a:lnTo>
                    <a:pt x="3206" y="1435"/>
                  </a:lnTo>
                  <a:lnTo>
                    <a:pt x="2716" y="1963"/>
                  </a:lnTo>
                  <a:lnTo>
                    <a:pt x="2451" y="1963"/>
                  </a:lnTo>
                  <a:lnTo>
                    <a:pt x="1974" y="2478"/>
                  </a:lnTo>
                  <a:lnTo>
                    <a:pt x="1886" y="2478"/>
                  </a:lnTo>
                  <a:lnTo>
                    <a:pt x="2854" y="1435"/>
                  </a:lnTo>
                  <a:close/>
                  <a:moveTo>
                    <a:pt x="2301" y="0"/>
                  </a:moveTo>
                  <a:lnTo>
                    <a:pt x="2301" y="378"/>
                  </a:lnTo>
                  <a:lnTo>
                    <a:pt x="1773" y="956"/>
                  </a:lnTo>
                  <a:lnTo>
                    <a:pt x="1773" y="667"/>
                  </a:lnTo>
                  <a:lnTo>
                    <a:pt x="88" y="2478"/>
                  </a:lnTo>
                  <a:lnTo>
                    <a:pt x="0" y="2478"/>
                  </a:lnTo>
                  <a:lnTo>
                    <a:pt x="2301" y="0"/>
                  </a:lnTo>
                  <a:close/>
                  <a:moveTo>
                    <a:pt x="2301" y="504"/>
                  </a:moveTo>
                  <a:lnTo>
                    <a:pt x="2301" y="881"/>
                  </a:lnTo>
                  <a:lnTo>
                    <a:pt x="1773" y="1459"/>
                  </a:lnTo>
                  <a:lnTo>
                    <a:pt x="1773" y="1170"/>
                  </a:lnTo>
                  <a:lnTo>
                    <a:pt x="566" y="2478"/>
                  </a:lnTo>
                  <a:lnTo>
                    <a:pt x="465" y="2478"/>
                  </a:lnTo>
                  <a:lnTo>
                    <a:pt x="2301" y="504"/>
                  </a:lnTo>
                  <a:close/>
                  <a:moveTo>
                    <a:pt x="2301" y="1007"/>
                  </a:moveTo>
                  <a:lnTo>
                    <a:pt x="2301" y="1397"/>
                  </a:lnTo>
                  <a:lnTo>
                    <a:pt x="1773" y="1963"/>
                  </a:lnTo>
                  <a:lnTo>
                    <a:pt x="1773" y="1685"/>
                  </a:lnTo>
                  <a:lnTo>
                    <a:pt x="1031" y="2478"/>
                  </a:lnTo>
                  <a:lnTo>
                    <a:pt x="942" y="2478"/>
                  </a:lnTo>
                  <a:lnTo>
                    <a:pt x="2301" y="1007"/>
                  </a:lnTo>
                  <a:close/>
                  <a:moveTo>
                    <a:pt x="2376" y="1435"/>
                  </a:moveTo>
                  <a:lnTo>
                    <a:pt x="2740" y="1435"/>
                  </a:lnTo>
                  <a:lnTo>
                    <a:pt x="2250" y="1963"/>
                  </a:lnTo>
                  <a:lnTo>
                    <a:pt x="1987" y="1963"/>
                  </a:lnTo>
                  <a:lnTo>
                    <a:pt x="1496" y="2478"/>
                  </a:lnTo>
                  <a:lnTo>
                    <a:pt x="1408" y="2478"/>
                  </a:lnTo>
                  <a:lnTo>
                    <a:pt x="2376" y="1435"/>
                  </a:lnTo>
                  <a:close/>
                </a:path>
              </a:pathLst>
            </a:cu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93"/>
            <p:cNvSpPr>
              <a:spLocks/>
            </p:cNvSpPr>
            <p:nvPr/>
          </p:nvSpPr>
          <p:spPr bwMode="auto">
            <a:xfrm>
              <a:off x="7466760" y="2300539"/>
              <a:ext cx="726025" cy="761711"/>
            </a:xfrm>
            <a:custGeom>
              <a:avLst/>
              <a:gdLst>
                <a:gd name="T0" fmla="*/ 1736 w 2359"/>
                <a:gd name="T1" fmla="*/ 930 h 2478"/>
                <a:gd name="T2" fmla="*/ 1918 w 2359"/>
                <a:gd name="T3" fmla="*/ 992 h 2478"/>
                <a:gd name="T4" fmla="*/ 2075 w 2359"/>
                <a:gd name="T5" fmla="*/ 1093 h 2478"/>
                <a:gd name="T6" fmla="*/ 2205 w 2359"/>
                <a:gd name="T7" fmla="*/ 1228 h 2478"/>
                <a:gd name="T8" fmla="*/ 2299 w 2359"/>
                <a:gd name="T9" fmla="*/ 1391 h 2478"/>
                <a:gd name="T10" fmla="*/ 2351 w 2359"/>
                <a:gd name="T11" fmla="*/ 1576 h 2478"/>
                <a:gd name="T12" fmla="*/ 2356 w 2359"/>
                <a:gd name="T13" fmla="*/ 1766 h 2478"/>
                <a:gd name="T14" fmla="*/ 2321 w 2359"/>
                <a:gd name="T15" fmla="*/ 1935 h 2478"/>
                <a:gd name="T16" fmla="*/ 2252 w 2359"/>
                <a:gd name="T17" fmla="*/ 2089 h 2478"/>
                <a:gd name="T18" fmla="*/ 2153 w 2359"/>
                <a:gd name="T19" fmla="*/ 2223 h 2478"/>
                <a:gd name="T20" fmla="*/ 2027 w 2359"/>
                <a:gd name="T21" fmla="*/ 2333 h 2478"/>
                <a:gd name="T22" fmla="*/ 1880 w 2359"/>
                <a:gd name="T23" fmla="*/ 2414 h 2478"/>
                <a:gd name="T24" fmla="*/ 1717 w 2359"/>
                <a:gd name="T25" fmla="*/ 2463 h 2478"/>
                <a:gd name="T26" fmla="*/ 1615 w 2359"/>
                <a:gd name="T27" fmla="*/ 2476 h 2478"/>
                <a:gd name="T28" fmla="*/ 477 w 2359"/>
                <a:gd name="T29" fmla="*/ 1963 h 2478"/>
                <a:gd name="T30" fmla="*/ 1570 w 2359"/>
                <a:gd name="T31" fmla="*/ 1962 h 2478"/>
                <a:gd name="T32" fmla="*/ 1668 w 2359"/>
                <a:gd name="T33" fmla="*/ 1941 h 2478"/>
                <a:gd name="T34" fmla="*/ 1764 w 2359"/>
                <a:gd name="T35" fmla="*/ 1880 h 2478"/>
                <a:gd name="T36" fmla="*/ 1825 w 2359"/>
                <a:gd name="T37" fmla="*/ 1787 h 2478"/>
                <a:gd name="T38" fmla="*/ 1841 w 2359"/>
                <a:gd name="T39" fmla="*/ 1682 h 2478"/>
                <a:gd name="T40" fmla="*/ 1830 w 2359"/>
                <a:gd name="T41" fmla="*/ 1620 h 2478"/>
                <a:gd name="T42" fmla="*/ 1806 w 2359"/>
                <a:gd name="T43" fmla="*/ 1565 h 2478"/>
                <a:gd name="T44" fmla="*/ 1771 w 2359"/>
                <a:gd name="T45" fmla="*/ 1517 h 2478"/>
                <a:gd name="T46" fmla="*/ 1725 w 2359"/>
                <a:gd name="T47" fmla="*/ 1478 h 2478"/>
                <a:gd name="T48" fmla="*/ 1672 w 2359"/>
                <a:gd name="T49" fmla="*/ 1451 h 2478"/>
                <a:gd name="T50" fmla="*/ 1613 w 2359"/>
                <a:gd name="T51" fmla="*/ 1436 h 2478"/>
                <a:gd name="T52" fmla="*/ 871 w 2359"/>
                <a:gd name="T53" fmla="*/ 1435 h 2478"/>
                <a:gd name="T54" fmla="*/ 759 w 2359"/>
                <a:gd name="T55" fmla="*/ 1426 h 2478"/>
                <a:gd name="T56" fmla="*/ 604 w 2359"/>
                <a:gd name="T57" fmla="*/ 1384 h 2478"/>
                <a:gd name="T58" fmla="*/ 466 w 2359"/>
                <a:gd name="T59" fmla="*/ 1309 h 2478"/>
                <a:gd name="T60" fmla="*/ 349 w 2359"/>
                <a:gd name="T61" fmla="*/ 1209 h 2478"/>
                <a:gd name="T62" fmla="*/ 255 w 2359"/>
                <a:gd name="T63" fmla="*/ 1085 h 2478"/>
                <a:gd name="T64" fmla="*/ 190 w 2359"/>
                <a:gd name="T65" fmla="*/ 941 h 2478"/>
                <a:gd name="T66" fmla="*/ 156 w 2359"/>
                <a:gd name="T67" fmla="*/ 783 h 2478"/>
                <a:gd name="T68" fmla="*/ 162 w 2359"/>
                <a:gd name="T69" fmla="*/ 608 h 2478"/>
                <a:gd name="T70" fmla="*/ 210 w 2359"/>
                <a:gd name="T71" fmla="*/ 439 h 2478"/>
                <a:gd name="T72" fmla="*/ 297 w 2359"/>
                <a:gd name="T73" fmla="*/ 289 h 2478"/>
                <a:gd name="T74" fmla="*/ 415 w 2359"/>
                <a:gd name="T75" fmla="*/ 164 h 2478"/>
                <a:gd name="T76" fmla="*/ 560 w 2359"/>
                <a:gd name="T77" fmla="*/ 72 h 2478"/>
                <a:gd name="T78" fmla="*/ 726 w 2359"/>
                <a:gd name="T79" fmla="*/ 14 h 2478"/>
                <a:gd name="T80" fmla="*/ 961 w 2359"/>
                <a:gd name="T81" fmla="*/ 0 h 2478"/>
                <a:gd name="T82" fmla="*/ 1409 w 2359"/>
                <a:gd name="T83" fmla="*/ 0 h 2478"/>
                <a:gd name="T84" fmla="*/ 1857 w 2359"/>
                <a:gd name="T85" fmla="*/ 0 h 2478"/>
                <a:gd name="T86" fmla="*/ 2305 w 2359"/>
                <a:gd name="T87" fmla="*/ 1 h 2478"/>
                <a:gd name="T88" fmla="*/ 806 w 2359"/>
                <a:gd name="T89" fmla="*/ 528 h 2478"/>
                <a:gd name="T90" fmla="*/ 733 w 2359"/>
                <a:gd name="T91" fmla="*/ 574 h 2478"/>
                <a:gd name="T92" fmla="*/ 685 w 2359"/>
                <a:gd name="T93" fmla="*/ 647 h 2478"/>
                <a:gd name="T94" fmla="*/ 674 w 2359"/>
                <a:gd name="T95" fmla="*/ 736 h 2478"/>
                <a:gd name="T96" fmla="*/ 701 w 2359"/>
                <a:gd name="T97" fmla="*/ 819 h 2478"/>
                <a:gd name="T98" fmla="*/ 760 w 2359"/>
                <a:gd name="T99" fmla="*/ 882 h 2478"/>
                <a:gd name="T100" fmla="*/ 842 w 2359"/>
                <a:gd name="T101" fmla="*/ 914 h 2478"/>
                <a:gd name="T102" fmla="*/ 1572 w 2359"/>
                <a:gd name="T103" fmla="*/ 915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59" h="2478">
                  <a:moveTo>
                    <a:pt x="1580" y="915"/>
                  </a:moveTo>
                  <a:lnTo>
                    <a:pt x="1620" y="916"/>
                  </a:lnTo>
                  <a:lnTo>
                    <a:pt x="1659" y="918"/>
                  </a:lnTo>
                  <a:lnTo>
                    <a:pt x="1698" y="924"/>
                  </a:lnTo>
                  <a:lnTo>
                    <a:pt x="1736" y="930"/>
                  </a:lnTo>
                  <a:lnTo>
                    <a:pt x="1774" y="940"/>
                  </a:lnTo>
                  <a:lnTo>
                    <a:pt x="1812" y="950"/>
                  </a:lnTo>
                  <a:lnTo>
                    <a:pt x="1847" y="963"/>
                  </a:lnTo>
                  <a:lnTo>
                    <a:pt x="1883" y="977"/>
                  </a:lnTo>
                  <a:lnTo>
                    <a:pt x="1918" y="992"/>
                  </a:lnTo>
                  <a:lnTo>
                    <a:pt x="1951" y="1009"/>
                  </a:lnTo>
                  <a:lnTo>
                    <a:pt x="1983" y="1028"/>
                  </a:lnTo>
                  <a:lnTo>
                    <a:pt x="2017" y="1048"/>
                  </a:lnTo>
                  <a:lnTo>
                    <a:pt x="2046" y="1070"/>
                  </a:lnTo>
                  <a:lnTo>
                    <a:pt x="2075" y="1093"/>
                  </a:lnTo>
                  <a:lnTo>
                    <a:pt x="2103" y="1118"/>
                  </a:lnTo>
                  <a:lnTo>
                    <a:pt x="2130" y="1144"/>
                  </a:lnTo>
                  <a:lnTo>
                    <a:pt x="2156" y="1171"/>
                  </a:lnTo>
                  <a:lnTo>
                    <a:pt x="2181" y="1199"/>
                  </a:lnTo>
                  <a:lnTo>
                    <a:pt x="2205" y="1228"/>
                  </a:lnTo>
                  <a:lnTo>
                    <a:pt x="2226" y="1260"/>
                  </a:lnTo>
                  <a:lnTo>
                    <a:pt x="2247" y="1291"/>
                  </a:lnTo>
                  <a:lnTo>
                    <a:pt x="2265" y="1323"/>
                  </a:lnTo>
                  <a:lnTo>
                    <a:pt x="2283" y="1357"/>
                  </a:lnTo>
                  <a:lnTo>
                    <a:pt x="2299" y="1391"/>
                  </a:lnTo>
                  <a:lnTo>
                    <a:pt x="2312" y="1427"/>
                  </a:lnTo>
                  <a:lnTo>
                    <a:pt x="2325" y="1464"/>
                  </a:lnTo>
                  <a:lnTo>
                    <a:pt x="2335" y="1500"/>
                  </a:lnTo>
                  <a:lnTo>
                    <a:pt x="2344" y="1538"/>
                  </a:lnTo>
                  <a:lnTo>
                    <a:pt x="2351" y="1576"/>
                  </a:lnTo>
                  <a:lnTo>
                    <a:pt x="2356" y="1615"/>
                  </a:lnTo>
                  <a:lnTo>
                    <a:pt x="2358" y="1655"/>
                  </a:lnTo>
                  <a:lnTo>
                    <a:pt x="2359" y="1695"/>
                  </a:lnTo>
                  <a:lnTo>
                    <a:pt x="2359" y="1730"/>
                  </a:lnTo>
                  <a:lnTo>
                    <a:pt x="2356" y="1766"/>
                  </a:lnTo>
                  <a:lnTo>
                    <a:pt x="2353" y="1801"/>
                  </a:lnTo>
                  <a:lnTo>
                    <a:pt x="2347" y="1835"/>
                  </a:lnTo>
                  <a:lnTo>
                    <a:pt x="2340" y="1869"/>
                  </a:lnTo>
                  <a:lnTo>
                    <a:pt x="2331" y="1902"/>
                  </a:lnTo>
                  <a:lnTo>
                    <a:pt x="2321" y="1935"/>
                  </a:lnTo>
                  <a:lnTo>
                    <a:pt x="2311" y="1967"/>
                  </a:lnTo>
                  <a:lnTo>
                    <a:pt x="2298" y="1998"/>
                  </a:lnTo>
                  <a:lnTo>
                    <a:pt x="2284" y="2030"/>
                  </a:lnTo>
                  <a:lnTo>
                    <a:pt x="2269" y="2060"/>
                  </a:lnTo>
                  <a:lnTo>
                    <a:pt x="2252" y="2089"/>
                  </a:lnTo>
                  <a:lnTo>
                    <a:pt x="2235" y="2117"/>
                  </a:lnTo>
                  <a:lnTo>
                    <a:pt x="2216" y="2145"/>
                  </a:lnTo>
                  <a:lnTo>
                    <a:pt x="2196" y="2172"/>
                  </a:lnTo>
                  <a:lnTo>
                    <a:pt x="2175" y="2198"/>
                  </a:lnTo>
                  <a:lnTo>
                    <a:pt x="2153" y="2223"/>
                  </a:lnTo>
                  <a:lnTo>
                    <a:pt x="2129" y="2247"/>
                  </a:lnTo>
                  <a:lnTo>
                    <a:pt x="2105" y="2270"/>
                  </a:lnTo>
                  <a:lnTo>
                    <a:pt x="2081" y="2292"/>
                  </a:lnTo>
                  <a:lnTo>
                    <a:pt x="2054" y="2313"/>
                  </a:lnTo>
                  <a:lnTo>
                    <a:pt x="2027" y="2333"/>
                  </a:lnTo>
                  <a:lnTo>
                    <a:pt x="2000" y="2351"/>
                  </a:lnTo>
                  <a:lnTo>
                    <a:pt x="1970" y="2369"/>
                  </a:lnTo>
                  <a:lnTo>
                    <a:pt x="1941" y="2385"/>
                  </a:lnTo>
                  <a:lnTo>
                    <a:pt x="1911" y="2400"/>
                  </a:lnTo>
                  <a:lnTo>
                    <a:pt x="1880" y="2414"/>
                  </a:lnTo>
                  <a:lnTo>
                    <a:pt x="1848" y="2427"/>
                  </a:lnTo>
                  <a:lnTo>
                    <a:pt x="1816" y="2438"/>
                  </a:lnTo>
                  <a:lnTo>
                    <a:pt x="1784" y="2448"/>
                  </a:lnTo>
                  <a:lnTo>
                    <a:pt x="1750" y="2456"/>
                  </a:lnTo>
                  <a:lnTo>
                    <a:pt x="1717" y="2463"/>
                  </a:lnTo>
                  <a:lnTo>
                    <a:pt x="1695" y="2466"/>
                  </a:lnTo>
                  <a:lnTo>
                    <a:pt x="1676" y="2469"/>
                  </a:lnTo>
                  <a:lnTo>
                    <a:pt x="1655" y="2471"/>
                  </a:lnTo>
                  <a:lnTo>
                    <a:pt x="1634" y="2474"/>
                  </a:lnTo>
                  <a:lnTo>
                    <a:pt x="1615" y="2476"/>
                  </a:lnTo>
                  <a:lnTo>
                    <a:pt x="1597" y="2477"/>
                  </a:lnTo>
                  <a:lnTo>
                    <a:pt x="1577" y="2477"/>
                  </a:lnTo>
                  <a:lnTo>
                    <a:pt x="1559" y="2478"/>
                  </a:lnTo>
                  <a:lnTo>
                    <a:pt x="0" y="2478"/>
                  </a:lnTo>
                  <a:lnTo>
                    <a:pt x="477" y="1963"/>
                  </a:lnTo>
                  <a:lnTo>
                    <a:pt x="845" y="1963"/>
                  </a:lnTo>
                  <a:lnTo>
                    <a:pt x="845" y="1963"/>
                  </a:lnTo>
                  <a:lnTo>
                    <a:pt x="845" y="1962"/>
                  </a:lnTo>
                  <a:lnTo>
                    <a:pt x="1551" y="1962"/>
                  </a:lnTo>
                  <a:lnTo>
                    <a:pt x="1570" y="1962"/>
                  </a:lnTo>
                  <a:lnTo>
                    <a:pt x="1588" y="1961"/>
                  </a:lnTo>
                  <a:lnTo>
                    <a:pt x="1605" y="1958"/>
                  </a:lnTo>
                  <a:lnTo>
                    <a:pt x="1622" y="1955"/>
                  </a:lnTo>
                  <a:lnTo>
                    <a:pt x="1645" y="1949"/>
                  </a:lnTo>
                  <a:lnTo>
                    <a:pt x="1668" y="1941"/>
                  </a:lnTo>
                  <a:lnTo>
                    <a:pt x="1690" y="1931"/>
                  </a:lnTo>
                  <a:lnTo>
                    <a:pt x="1710" y="1921"/>
                  </a:lnTo>
                  <a:lnTo>
                    <a:pt x="1730" y="1909"/>
                  </a:lnTo>
                  <a:lnTo>
                    <a:pt x="1748" y="1895"/>
                  </a:lnTo>
                  <a:lnTo>
                    <a:pt x="1764" y="1880"/>
                  </a:lnTo>
                  <a:lnTo>
                    <a:pt x="1780" y="1863"/>
                  </a:lnTo>
                  <a:lnTo>
                    <a:pt x="1793" y="1846"/>
                  </a:lnTo>
                  <a:lnTo>
                    <a:pt x="1806" y="1827"/>
                  </a:lnTo>
                  <a:lnTo>
                    <a:pt x="1816" y="1807"/>
                  </a:lnTo>
                  <a:lnTo>
                    <a:pt x="1825" y="1787"/>
                  </a:lnTo>
                  <a:lnTo>
                    <a:pt x="1832" y="1765"/>
                  </a:lnTo>
                  <a:lnTo>
                    <a:pt x="1837" y="1742"/>
                  </a:lnTo>
                  <a:lnTo>
                    <a:pt x="1840" y="1719"/>
                  </a:lnTo>
                  <a:lnTo>
                    <a:pt x="1841" y="1695"/>
                  </a:lnTo>
                  <a:lnTo>
                    <a:pt x="1841" y="1682"/>
                  </a:lnTo>
                  <a:lnTo>
                    <a:pt x="1840" y="1669"/>
                  </a:lnTo>
                  <a:lnTo>
                    <a:pt x="1839" y="1657"/>
                  </a:lnTo>
                  <a:lnTo>
                    <a:pt x="1837" y="1644"/>
                  </a:lnTo>
                  <a:lnTo>
                    <a:pt x="1833" y="1632"/>
                  </a:lnTo>
                  <a:lnTo>
                    <a:pt x="1830" y="1620"/>
                  </a:lnTo>
                  <a:lnTo>
                    <a:pt x="1827" y="1610"/>
                  </a:lnTo>
                  <a:lnTo>
                    <a:pt x="1823" y="1598"/>
                  </a:lnTo>
                  <a:lnTo>
                    <a:pt x="1817" y="1587"/>
                  </a:lnTo>
                  <a:lnTo>
                    <a:pt x="1813" y="1576"/>
                  </a:lnTo>
                  <a:lnTo>
                    <a:pt x="1806" y="1565"/>
                  </a:lnTo>
                  <a:lnTo>
                    <a:pt x="1801" y="1554"/>
                  </a:lnTo>
                  <a:lnTo>
                    <a:pt x="1793" y="1545"/>
                  </a:lnTo>
                  <a:lnTo>
                    <a:pt x="1787" y="1535"/>
                  </a:lnTo>
                  <a:lnTo>
                    <a:pt x="1779" y="1526"/>
                  </a:lnTo>
                  <a:lnTo>
                    <a:pt x="1771" y="1517"/>
                  </a:lnTo>
                  <a:lnTo>
                    <a:pt x="1763" y="1508"/>
                  </a:lnTo>
                  <a:lnTo>
                    <a:pt x="1755" y="1500"/>
                  </a:lnTo>
                  <a:lnTo>
                    <a:pt x="1745" y="1493"/>
                  </a:lnTo>
                  <a:lnTo>
                    <a:pt x="1735" y="1485"/>
                  </a:lnTo>
                  <a:lnTo>
                    <a:pt x="1725" y="1478"/>
                  </a:lnTo>
                  <a:lnTo>
                    <a:pt x="1716" y="1471"/>
                  </a:lnTo>
                  <a:lnTo>
                    <a:pt x="1705" y="1466"/>
                  </a:lnTo>
                  <a:lnTo>
                    <a:pt x="1695" y="1460"/>
                  </a:lnTo>
                  <a:lnTo>
                    <a:pt x="1683" y="1455"/>
                  </a:lnTo>
                  <a:lnTo>
                    <a:pt x="1672" y="1451"/>
                  </a:lnTo>
                  <a:lnTo>
                    <a:pt x="1661" y="1446"/>
                  </a:lnTo>
                  <a:lnTo>
                    <a:pt x="1650" y="1443"/>
                  </a:lnTo>
                  <a:lnTo>
                    <a:pt x="1638" y="1440"/>
                  </a:lnTo>
                  <a:lnTo>
                    <a:pt x="1625" y="1438"/>
                  </a:lnTo>
                  <a:lnTo>
                    <a:pt x="1613" y="1436"/>
                  </a:lnTo>
                  <a:lnTo>
                    <a:pt x="1600" y="1435"/>
                  </a:lnTo>
                  <a:lnTo>
                    <a:pt x="1571" y="1435"/>
                  </a:lnTo>
                  <a:lnTo>
                    <a:pt x="900" y="1435"/>
                  </a:lnTo>
                  <a:lnTo>
                    <a:pt x="885" y="1435"/>
                  </a:lnTo>
                  <a:lnTo>
                    <a:pt x="871" y="1435"/>
                  </a:lnTo>
                  <a:lnTo>
                    <a:pt x="857" y="1435"/>
                  </a:lnTo>
                  <a:lnTo>
                    <a:pt x="843" y="1435"/>
                  </a:lnTo>
                  <a:lnTo>
                    <a:pt x="804" y="1435"/>
                  </a:lnTo>
                  <a:lnTo>
                    <a:pt x="755" y="1426"/>
                  </a:lnTo>
                  <a:lnTo>
                    <a:pt x="759" y="1426"/>
                  </a:lnTo>
                  <a:lnTo>
                    <a:pt x="726" y="1421"/>
                  </a:lnTo>
                  <a:lnTo>
                    <a:pt x="695" y="1413"/>
                  </a:lnTo>
                  <a:lnTo>
                    <a:pt x="665" y="1404"/>
                  </a:lnTo>
                  <a:lnTo>
                    <a:pt x="635" y="1395"/>
                  </a:lnTo>
                  <a:lnTo>
                    <a:pt x="604" y="1384"/>
                  </a:lnTo>
                  <a:lnTo>
                    <a:pt x="575" y="1371"/>
                  </a:lnTo>
                  <a:lnTo>
                    <a:pt x="547" y="1358"/>
                  </a:lnTo>
                  <a:lnTo>
                    <a:pt x="520" y="1343"/>
                  </a:lnTo>
                  <a:lnTo>
                    <a:pt x="493" y="1327"/>
                  </a:lnTo>
                  <a:lnTo>
                    <a:pt x="466" y="1309"/>
                  </a:lnTo>
                  <a:lnTo>
                    <a:pt x="441" y="1291"/>
                  </a:lnTo>
                  <a:lnTo>
                    <a:pt x="417" y="1273"/>
                  </a:lnTo>
                  <a:lnTo>
                    <a:pt x="393" y="1252"/>
                  </a:lnTo>
                  <a:lnTo>
                    <a:pt x="370" y="1230"/>
                  </a:lnTo>
                  <a:lnTo>
                    <a:pt x="349" y="1209"/>
                  </a:lnTo>
                  <a:lnTo>
                    <a:pt x="328" y="1185"/>
                  </a:lnTo>
                  <a:lnTo>
                    <a:pt x="307" y="1161"/>
                  </a:lnTo>
                  <a:lnTo>
                    <a:pt x="289" y="1136"/>
                  </a:lnTo>
                  <a:lnTo>
                    <a:pt x="272" y="1111"/>
                  </a:lnTo>
                  <a:lnTo>
                    <a:pt x="255" y="1085"/>
                  </a:lnTo>
                  <a:lnTo>
                    <a:pt x="239" y="1057"/>
                  </a:lnTo>
                  <a:lnTo>
                    <a:pt x="225" y="1030"/>
                  </a:lnTo>
                  <a:lnTo>
                    <a:pt x="212" y="1000"/>
                  </a:lnTo>
                  <a:lnTo>
                    <a:pt x="199" y="971"/>
                  </a:lnTo>
                  <a:lnTo>
                    <a:pt x="190" y="941"/>
                  </a:lnTo>
                  <a:lnTo>
                    <a:pt x="180" y="911"/>
                  </a:lnTo>
                  <a:lnTo>
                    <a:pt x="172" y="879"/>
                  </a:lnTo>
                  <a:lnTo>
                    <a:pt x="166" y="848"/>
                  </a:lnTo>
                  <a:lnTo>
                    <a:pt x="161" y="816"/>
                  </a:lnTo>
                  <a:lnTo>
                    <a:pt x="156" y="783"/>
                  </a:lnTo>
                  <a:lnTo>
                    <a:pt x="154" y="751"/>
                  </a:lnTo>
                  <a:lnTo>
                    <a:pt x="154" y="717"/>
                  </a:lnTo>
                  <a:lnTo>
                    <a:pt x="154" y="681"/>
                  </a:lnTo>
                  <a:lnTo>
                    <a:pt x="157" y="644"/>
                  </a:lnTo>
                  <a:lnTo>
                    <a:pt x="162" y="608"/>
                  </a:lnTo>
                  <a:lnTo>
                    <a:pt x="168" y="574"/>
                  </a:lnTo>
                  <a:lnTo>
                    <a:pt x="176" y="538"/>
                  </a:lnTo>
                  <a:lnTo>
                    <a:pt x="185" y="505"/>
                  </a:lnTo>
                  <a:lnTo>
                    <a:pt x="197" y="471"/>
                  </a:lnTo>
                  <a:lnTo>
                    <a:pt x="210" y="439"/>
                  </a:lnTo>
                  <a:lnTo>
                    <a:pt x="224" y="407"/>
                  </a:lnTo>
                  <a:lnTo>
                    <a:pt x="241" y="376"/>
                  </a:lnTo>
                  <a:lnTo>
                    <a:pt x="258" y="346"/>
                  </a:lnTo>
                  <a:lnTo>
                    <a:pt x="276" y="317"/>
                  </a:lnTo>
                  <a:lnTo>
                    <a:pt x="297" y="289"/>
                  </a:lnTo>
                  <a:lnTo>
                    <a:pt x="317" y="262"/>
                  </a:lnTo>
                  <a:lnTo>
                    <a:pt x="340" y="236"/>
                  </a:lnTo>
                  <a:lnTo>
                    <a:pt x="364" y="211"/>
                  </a:lnTo>
                  <a:lnTo>
                    <a:pt x="388" y="187"/>
                  </a:lnTo>
                  <a:lnTo>
                    <a:pt x="415" y="164"/>
                  </a:lnTo>
                  <a:lnTo>
                    <a:pt x="442" y="143"/>
                  </a:lnTo>
                  <a:lnTo>
                    <a:pt x="471" y="123"/>
                  </a:lnTo>
                  <a:lnTo>
                    <a:pt x="500" y="104"/>
                  </a:lnTo>
                  <a:lnTo>
                    <a:pt x="529" y="87"/>
                  </a:lnTo>
                  <a:lnTo>
                    <a:pt x="560" y="72"/>
                  </a:lnTo>
                  <a:lnTo>
                    <a:pt x="593" y="56"/>
                  </a:lnTo>
                  <a:lnTo>
                    <a:pt x="625" y="44"/>
                  </a:lnTo>
                  <a:lnTo>
                    <a:pt x="657" y="33"/>
                  </a:lnTo>
                  <a:lnTo>
                    <a:pt x="692" y="23"/>
                  </a:lnTo>
                  <a:lnTo>
                    <a:pt x="726" y="14"/>
                  </a:lnTo>
                  <a:lnTo>
                    <a:pt x="762" y="9"/>
                  </a:lnTo>
                  <a:lnTo>
                    <a:pt x="798" y="4"/>
                  </a:lnTo>
                  <a:lnTo>
                    <a:pt x="834" y="1"/>
                  </a:lnTo>
                  <a:lnTo>
                    <a:pt x="871" y="0"/>
                  </a:lnTo>
                  <a:lnTo>
                    <a:pt x="961" y="0"/>
                  </a:lnTo>
                  <a:lnTo>
                    <a:pt x="1050" y="0"/>
                  </a:lnTo>
                  <a:lnTo>
                    <a:pt x="1140" y="0"/>
                  </a:lnTo>
                  <a:lnTo>
                    <a:pt x="1230" y="0"/>
                  </a:lnTo>
                  <a:lnTo>
                    <a:pt x="1319" y="0"/>
                  </a:lnTo>
                  <a:lnTo>
                    <a:pt x="1409" y="0"/>
                  </a:lnTo>
                  <a:lnTo>
                    <a:pt x="1499" y="0"/>
                  </a:lnTo>
                  <a:lnTo>
                    <a:pt x="1588" y="0"/>
                  </a:lnTo>
                  <a:lnTo>
                    <a:pt x="1678" y="0"/>
                  </a:lnTo>
                  <a:lnTo>
                    <a:pt x="1767" y="0"/>
                  </a:lnTo>
                  <a:lnTo>
                    <a:pt x="1857" y="0"/>
                  </a:lnTo>
                  <a:lnTo>
                    <a:pt x="1947" y="1"/>
                  </a:lnTo>
                  <a:lnTo>
                    <a:pt x="2036" y="1"/>
                  </a:lnTo>
                  <a:lnTo>
                    <a:pt x="2126" y="1"/>
                  </a:lnTo>
                  <a:lnTo>
                    <a:pt x="2216" y="1"/>
                  </a:lnTo>
                  <a:lnTo>
                    <a:pt x="2305" y="1"/>
                  </a:lnTo>
                  <a:lnTo>
                    <a:pt x="1809" y="520"/>
                  </a:lnTo>
                  <a:lnTo>
                    <a:pt x="1516" y="520"/>
                  </a:lnTo>
                  <a:lnTo>
                    <a:pt x="841" y="520"/>
                  </a:lnTo>
                  <a:lnTo>
                    <a:pt x="824" y="523"/>
                  </a:lnTo>
                  <a:lnTo>
                    <a:pt x="806" y="528"/>
                  </a:lnTo>
                  <a:lnTo>
                    <a:pt x="790" y="535"/>
                  </a:lnTo>
                  <a:lnTo>
                    <a:pt x="775" y="542"/>
                  </a:lnTo>
                  <a:lnTo>
                    <a:pt x="760" y="552"/>
                  </a:lnTo>
                  <a:lnTo>
                    <a:pt x="746" y="563"/>
                  </a:lnTo>
                  <a:lnTo>
                    <a:pt x="733" y="574"/>
                  </a:lnTo>
                  <a:lnTo>
                    <a:pt x="721" y="587"/>
                  </a:lnTo>
                  <a:lnTo>
                    <a:pt x="710" y="601"/>
                  </a:lnTo>
                  <a:lnTo>
                    <a:pt x="701" y="615"/>
                  </a:lnTo>
                  <a:lnTo>
                    <a:pt x="692" y="631"/>
                  </a:lnTo>
                  <a:lnTo>
                    <a:pt x="685" y="647"/>
                  </a:lnTo>
                  <a:lnTo>
                    <a:pt x="680" y="663"/>
                  </a:lnTo>
                  <a:lnTo>
                    <a:pt x="676" y="681"/>
                  </a:lnTo>
                  <a:lnTo>
                    <a:pt x="674" y="699"/>
                  </a:lnTo>
                  <a:lnTo>
                    <a:pt x="672" y="717"/>
                  </a:lnTo>
                  <a:lnTo>
                    <a:pt x="674" y="736"/>
                  </a:lnTo>
                  <a:lnTo>
                    <a:pt x="676" y="754"/>
                  </a:lnTo>
                  <a:lnTo>
                    <a:pt x="680" y="771"/>
                  </a:lnTo>
                  <a:lnTo>
                    <a:pt x="685" y="788"/>
                  </a:lnTo>
                  <a:lnTo>
                    <a:pt x="693" y="804"/>
                  </a:lnTo>
                  <a:lnTo>
                    <a:pt x="701" y="819"/>
                  </a:lnTo>
                  <a:lnTo>
                    <a:pt x="710" y="834"/>
                  </a:lnTo>
                  <a:lnTo>
                    <a:pt x="721" y="847"/>
                  </a:lnTo>
                  <a:lnTo>
                    <a:pt x="734" y="860"/>
                  </a:lnTo>
                  <a:lnTo>
                    <a:pt x="747" y="872"/>
                  </a:lnTo>
                  <a:lnTo>
                    <a:pt x="760" y="882"/>
                  </a:lnTo>
                  <a:lnTo>
                    <a:pt x="775" y="891"/>
                  </a:lnTo>
                  <a:lnTo>
                    <a:pt x="791" y="899"/>
                  </a:lnTo>
                  <a:lnTo>
                    <a:pt x="807" y="905"/>
                  </a:lnTo>
                  <a:lnTo>
                    <a:pt x="825" y="911"/>
                  </a:lnTo>
                  <a:lnTo>
                    <a:pt x="842" y="914"/>
                  </a:lnTo>
                  <a:lnTo>
                    <a:pt x="843" y="914"/>
                  </a:lnTo>
                  <a:lnTo>
                    <a:pt x="844" y="914"/>
                  </a:lnTo>
                  <a:lnTo>
                    <a:pt x="1562" y="915"/>
                  </a:lnTo>
                  <a:lnTo>
                    <a:pt x="1564" y="915"/>
                  </a:lnTo>
                  <a:lnTo>
                    <a:pt x="1572" y="915"/>
                  </a:lnTo>
                  <a:lnTo>
                    <a:pt x="1580" y="915"/>
                  </a:lnTo>
                  <a:close/>
                </a:path>
              </a:pathLst>
            </a:custGeom>
            <a:solidFill>
              <a:srgbClr val="33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Rectangle 97"/>
            <p:cNvSpPr>
              <a:spLocks noChangeArrowheads="1"/>
            </p:cNvSpPr>
            <p:nvPr/>
          </p:nvSpPr>
          <p:spPr bwMode="auto">
            <a:xfrm>
              <a:off x="6951159" y="2243934"/>
              <a:ext cx="140283" cy="411004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Rectangle 98"/>
            <p:cNvSpPr>
              <a:spLocks noChangeArrowheads="1"/>
            </p:cNvSpPr>
            <p:nvPr/>
          </p:nvSpPr>
          <p:spPr bwMode="auto">
            <a:xfrm>
              <a:off x="6817029" y="2379294"/>
              <a:ext cx="409773" cy="140283"/>
            </a:xfrm>
            <a:prstGeom prst="rect">
              <a:avLst/>
            </a:prstGeom>
            <a:solidFill>
              <a:srgbClr val="E62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2" name="组合 3001"/>
          <p:cNvGrpSpPr/>
          <p:nvPr/>
        </p:nvGrpSpPr>
        <p:grpSpPr>
          <a:xfrm>
            <a:off x="8527216" y="1799187"/>
            <a:ext cx="863901" cy="1117376"/>
            <a:chOff x="6019924" y="5942666"/>
            <a:chExt cx="386584" cy="518628"/>
          </a:xfrm>
        </p:grpSpPr>
        <p:sp>
          <p:nvSpPr>
            <p:cNvPr id="3003" name="Freeform 857"/>
            <p:cNvSpPr>
              <a:spLocks noEditPoints="1"/>
            </p:cNvSpPr>
            <p:nvPr/>
          </p:nvSpPr>
          <p:spPr bwMode="auto">
            <a:xfrm>
              <a:off x="6026287" y="6372205"/>
              <a:ext cx="39772" cy="85907"/>
            </a:xfrm>
            <a:custGeom>
              <a:avLst/>
              <a:gdLst>
                <a:gd name="T0" fmla="*/ 26 w 102"/>
                <a:gd name="T1" fmla="*/ 107 h 218"/>
                <a:gd name="T2" fmla="*/ 29 w 102"/>
                <a:gd name="T3" fmla="*/ 121 h 218"/>
                <a:gd name="T4" fmla="*/ 35 w 102"/>
                <a:gd name="T5" fmla="*/ 131 h 218"/>
                <a:gd name="T6" fmla="*/ 41 w 102"/>
                <a:gd name="T7" fmla="*/ 137 h 218"/>
                <a:gd name="T8" fmla="*/ 47 w 102"/>
                <a:gd name="T9" fmla="*/ 139 h 218"/>
                <a:gd name="T10" fmla="*/ 53 w 102"/>
                <a:gd name="T11" fmla="*/ 138 h 218"/>
                <a:gd name="T12" fmla="*/ 60 w 102"/>
                <a:gd name="T13" fmla="*/ 136 h 218"/>
                <a:gd name="T14" fmla="*/ 67 w 102"/>
                <a:gd name="T15" fmla="*/ 129 h 218"/>
                <a:gd name="T16" fmla="*/ 74 w 102"/>
                <a:gd name="T17" fmla="*/ 112 h 218"/>
                <a:gd name="T18" fmla="*/ 77 w 102"/>
                <a:gd name="T19" fmla="*/ 92 h 218"/>
                <a:gd name="T20" fmla="*/ 77 w 102"/>
                <a:gd name="T21" fmla="*/ 68 h 218"/>
                <a:gd name="T22" fmla="*/ 74 w 102"/>
                <a:gd name="T23" fmla="*/ 48 h 218"/>
                <a:gd name="T24" fmla="*/ 67 w 102"/>
                <a:gd name="T25" fmla="*/ 31 h 218"/>
                <a:gd name="T26" fmla="*/ 60 w 102"/>
                <a:gd name="T27" fmla="*/ 24 h 218"/>
                <a:gd name="T28" fmla="*/ 53 w 102"/>
                <a:gd name="T29" fmla="*/ 22 h 218"/>
                <a:gd name="T30" fmla="*/ 46 w 102"/>
                <a:gd name="T31" fmla="*/ 22 h 218"/>
                <a:gd name="T32" fmla="*/ 38 w 102"/>
                <a:gd name="T33" fmla="*/ 26 h 218"/>
                <a:gd name="T34" fmla="*/ 32 w 102"/>
                <a:gd name="T35" fmla="*/ 35 h 218"/>
                <a:gd name="T36" fmla="*/ 28 w 102"/>
                <a:gd name="T37" fmla="*/ 44 h 218"/>
                <a:gd name="T38" fmla="*/ 26 w 102"/>
                <a:gd name="T39" fmla="*/ 55 h 218"/>
                <a:gd name="T40" fmla="*/ 26 w 102"/>
                <a:gd name="T41" fmla="*/ 100 h 218"/>
                <a:gd name="T42" fmla="*/ 1 w 102"/>
                <a:gd name="T43" fmla="*/ 35 h 218"/>
                <a:gd name="T44" fmla="*/ 1 w 102"/>
                <a:gd name="T45" fmla="*/ 11 h 218"/>
                <a:gd name="T46" fmla="*/ 22 w 102"/>
                <a:gd name="T47" fmla="*/ 2 h 218"/>
                <a:gd name="T48" fmla="*/ 24 w 102"/>
                <a:gd name="T49" fmla="*/ 23 h 218"/>
                <a:gd name="T50" fmla="*/ 32 w 102"/>
                <a:gd name="T51" fmla="*/ 12 h 218"/>
                <a:gd name="T52" fmla="*/ 39 w 102"/>
                <a:gd name="T53" fmla="*/ 5 h 218"/>
                <a:gd name="T54" fmla="*/ 48 w 102"/>
                <a:gd name="T55" fmla="*/ 1 h 218"/>
                <a:gd name="T56" fmla="*/ 56 w 102"/>
                <a:gd name="T57" fmla="*/ 0 h 218"/>
                <a:gd name="T58" fmla="*/ 66 w 102"/>
                <a:gd name="T59" fmla="*/ 2 h 218"/>
                <a:gd name="T60" fmla="*/ 76 w 102"/>
                <a:gd name="T61" fmla="*/ 5 h 218"/>
                <a:gd name="T62" fmla="*/ 83 w 102"/>
                <a:gd name="T63" fmla="*/ 12 h 218"/>
                <a:gd name="T64" fmla="*/ 90 w 102"/>
                <a:gd name="T65" fmla="*/ 21 h 218"/>
                <a:gd name="T66" fmla="*/ 99 w 102"/>
                <a:gd name="T67" fmla="*/ 45 h 218"/>
                <a:gd name="T68" fmla="*/ 102 w 102"/>
                <a:gd name="T69" fmla="*/ 80 h 218"/>
                <a:gd name="T70" fmla="*/ 101 w 102"/>
                <a:gd name="T71" fmla="*/ 99 h 218"/>
                <a:gd name="T72" fmla="*/ 98 w 102"/>
                <a:gd name="T73" fmla="*/ 117 h 218"/>
                <a:gd name="T74" fmla="*/ 93 w 102"/>
                <a:gd name="T75" fmla="*/ 130 h 218"/>
                <a:gd name="T76" fmla="*/ 87 w 102"/>
                <a:gd name="T77" fmla="*/ 142 h 218"/>
                <a:gd name="T78" fmla="*/ 79 w 102"/>
                <a:gd name="T79" fmla="*/ 149 h 218"/>
                <a:gd name="T80" fmla="*/ 72 w 102"/>
                <a:gd name="T81" fmla="*/ 156 h 218"/>
                <a:gd name="T82" fmla="*/ 63 w 102"/>
                <a:gd name="T83" fmla="*/ 159 h 218"/>
                <a:gd name="T84" fmla="*/ 54 w 102"/>
                <a:gd name="T85" fmla="*/ 160 h 218"/>
                <a:gd name="T86" fmla="*/ 44 w 102"/>
                <a:gd name="T87" fmla="*/ 158 h 218"/>
                <a:gd name="T88" fmla="*/ 36 w 102"/>
                <a:gd name="T89" fmla="*/ 153 h 218"/>
                <a:gd name="T90" fmla="*/ 26 w 102"/>
                <a:gd name="T91" fmla="*/ 142 h 218"/>
                <a:gd name="T92" fmla="*/ 26 w 102"/>
                <a:gd name="T93" fmla="*/ 218 h 218"/>
                <a:gd name="T94" fmla="*/ 1 w 102"/>
                <a:gd name="T95" fmla="*/ 5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" h="218">
                  <a:moveTo>
                    <a:pt x="26" y="100"/>
                  </a:moveTo>
                  <a:lnTo>
                    <a:pt x="26" y="107"/>
                  </a:lnTo>
                  <a:lnTo>
                    <a:pt x="27" y="113"/>
                  </a:lnTo>
                  <a:lnTo>
                    <a:pt x="29" y="121"/>
                  </a:lnTo>
                  <a:lnTo>
                    <a:pt x="32" y="126"/>
                  </a:lnTo>
                  <a:lnTo>
                    <a:pt x="35" y="131"/>
                  </a:lnTo>
                  <a:lnTo>
                    <a:pt x="38" y="134"/>
                  </a:lnTo>
                  <a:lnTo>
                    <a:pt x="41" y="137"/>
                  </a:lnTo>
                  <a:lnTo>
                    <a:pt x="45" y="138"/>
                  </a:lnTo>
                  <a:lnTo>
                    <a:pt x="47" y="139"/>
                  </a:lnTo>
                  <a:lnTo>
                    <a:pt x="50" y="139"/>
                  </a:lnTo>
                  <a:lnTo>
                    <a:pt x="53" y="138"/>
                  </a:lnTo>
                  <a:lnTo>
                    <a:pt x="58" y="138"/>
                  </a:lnTo>
                  <a:lnTo>
                    <a:pt x="60" y="136"/>
                  </a:lnTo>
                  <a:lnTo>
                    <a:pt x="63" y="134"/>
                  </a:lnTo>
                  <a:lnTo>
                    <a:pt x="67" y="129"/>
                  </a:lnTo>
                  <a:lnTo>
                    <a:pt x="72" y="121"/>
                  </a:lnTo>
                  <a:lnTo>
                    <a:pt x="74" y="112"/>
                  </a:lnTo>
                  <a:lnTo>
                    <a:pt x="76" y="103"/>
                  </a:lnTo>
                  <a:lnTo>
                    <a:pt x="77" y="92"/>
                  </a:lnTo>
                  <a:lnTo>
                    <a:pt x="77" y="80"/>
                  </a:lnTo>
                  <a:lnTo>
                    <a:pt x="77" y="68"/>
                  </a:lnTo>
                  <a:lnTo>
                    <a:pt x="76" y="57"/>
                  </a:lnTo>
                  <a:lnTo>
                    <a:pt x="74" y="48"/>
                  </a:lnTo>
                  <a:lnTo>
                    <a:pt x="71" y="39"/>
                  </a:lnTo>
                  <a:lnTo>
                    <a:pt x="67" y="31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56" y="23"/>
                  </a:lnTo>
                  <a:lnTo>
                    <a:pt x="53" y="22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1" y="24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2" y="35"/>
                  </a:lnTo>
                  <a:lnTo>
                    <a:pt x="29" y="39"/>
                  </a:lnTo>
                  <a:lnTo>
                    <a:pt x="28" y="44"/>
                  </a:lnTo>
                  <a:lnTo>
                    <a:pt x="27" y="49"/>
                  </a:lnTo>
                  <a:lnTo>
                    <a:pt x="26" y="55"/>
                  </a:lnTo>
                  <a:lnTo>
                    <a:pt x="26" y="61"/>
                  </a:lnTo>
                  <a:lnTo>
                    <a:pt x="26" y="100"/>
                  </a:lnTo>
                  <a:close/>
                  <a:moveTo>
                    <a:pt x="1" y="51"/>
                  </a:moveTo>
                  <a:lnTo>
                    <a:pt x="1" y="35"/>
                  </a:lnTo>
                  <a:lnTo>
                    <a:pt x="1" y="22"/>
                  </a:lnTo>
                  <a:lnTo>
                    <a:pt x="1" y="11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7" y="16"/>
                  </a:lnTo>
                  <a:lnTo>
                    <a:pt x="32" y="12"/>
                  </a:lnTo>
                  <a:lnTo>
                    <a:pt x="35" y="9"/>
                  </a:lnTo>
                  <a:lnTo>
                    <a:pt x="39" y="5"/>
                  </a:lnTo>
                  <a:lnTo>
                    <a:pt x="44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6" y="2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9" y="9"/>
                  </a:lnTo>
                  <a:lnTo>
                    <a:pt x="83" y="12"/>
                  </a:lnTo>
                  <a:lnTo>
                    <a:pt x="87" y="16"/>
                  </a:lnTo>
                  <a:lnTo>
                    <a:pt x="90" y="21"/>
                  </a:lnTo>
                  <a:lnTo>
                    <a:pt x="94" y="32"/>
                  </a:lnTo>
                  <a:lnTo>
                    <a:pt x="99" y="45"/>
                  </a:lnTo>
                  <a:lnTo>
                    <a:pt x="101" y="62"/>
                  </a:lnTo>
                  <a:lnTo>
                    <a:pt x="102" y="80"/>
                  </a:lnTo>
                  <a:lnTo>
                    <a:pt x="102" y="90"/>
                  </a:lnTo>
                  <a:lnTo>
                    <a:pt x="101" y="99"/>
                  </a:lnTo>
                  <a:lnTo>
                    <a:pt x="100" y="108"/>
                  </a:lnTo>
                  <a:lnTo>
                    <a:pt x="98" y="117"/>
                  </a:lnTo>
                  <a:lnTo>
                    <a:pt x="95" y="123"/>
                  </a:lnTo>
                  <a:lnTo>
                    <a:pt x="93" y="130"/>
                  </a:lnTo>
                  <a:lnTo>
                    <a:pt x="90" y="136"/>
                  </a:lnTo>
                  <a:lnTo>
                    <a:pt x="87" y="142"/>
                  </a:lnTo>
                  <a:lnTo>
                    <a:pt x="83" y="146"/>
                  </a:lnTo>
                  <a:lnTo>
                    <a:pt x="79" y="149"/>
                  </a:lnTo>
                  <a:lnTo>
                    <a:pt x="76" y="152"/>
                  </a:lnTo>
                  <a:lnTo>
                    <a:pt x="72" y="156"/>
                  </a:lnTo>
                  <a:lnTo>
                    <a:pt x="67" y="157"/>
                  </a:lnTo>
                  <a:lnTo>
                    <a:pt x="63" y="159"/>
                  </a:lnTo>
                  <a:lnTo>
                    <a:pt x="59" y="159"/>
                  </a:lnTo>
                  <a:lnTo>
                    <a:pt x="54" y="160"/>
                  </a:lnTo>
                  <a:lnTo>
                    <a:pt x="49" y="159"/>
                  </a:lnTo>
                  <a:lnTo>
                    <a:pt x="44" y="158"/>
                  </a:lnTo>
                  <a:lnTo>
                    <a:pt x="40" y="157"/>
                  </a:lnTo>
                  <a:lnTo>
                    <a:pt x="36" y="153"/>
                  </a:lnTo>
                  <a:lnTo>
                    <a:pt x="31" y="148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26" y="218"/>
                  </a:lnTo>
                  <a:lnTo>
                    <a:pt x="1" y="218"/>
                  </a:lnTo>
                  <a:lnTo>
                    <a:pt x="1" y="5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858"/>
            <p:cNvSpPr>
              <a:spLocks/>
            </p:cNvSpPr>
            <p:nvPr/>
          </p:nvSpPr>
          <p:spPr bwMode="auto">
            <a:xfrm>
              <a:off x="6077195" y="6346751"/>
              <a:ext cx="36591" cy="87498"/>
            </a:xfrm>
            <a:custGeom>
              <a:avLst/>
              <a:gdLst>
                <a:gd name="T0" fmla="*/ 0 w 94"/>
                <a:gd name="T1" fmla="*/ 0 h 221"/>
                <a:gd name="T2" fmla="*/ 24 w 94"/>
                <a:gd name="T3" fmla="*/ 0 h 221"/>
                <a:gd name="T4" fmla="*/ 24 w 94"/>
                <a:gd name="T5" fmla="*/ 83 h 221"/>
                <a:gd name="T6" fmla="*/ 25 w 94"/>
                <a:gd name="T7" fmla="*/ 83 h 221"/>
                <a:gd name="T8" fmla="*/ 30 w 94"/>
                <a:gd name="T9" fmla="*/ 76 h 221"/>
                <a:gd name="T10" fmla="*/ 38 w 94"/>
                <a:gd name="T11" fmla="*/ 69 h 221"/>
                <a:gd name="T12" fmla="*/ 42 w 94"/>
                <a:gd name="T13" fmla="*/ 67 h 221"/>
                <a:gd name="T14" fmla="*/ 46 w 94"/>
                <a:gd name="T15" fmla="*/ 66 h 221"/>
                <a:gd name="T16" fmla="*/ 52 w 94"/>
                <a:gd name="T17" fmla="*/ 65 h 221"/>
                <a:gd name="T18" fmla="*/ 58 w 94"/>
                <a:gd name="T19" fmla="*/ 64 h 221"/>
                <a:gd name="T20" fmla="*/ 65 w 94"/>
                <a:gd name="T21" fmla="*/ 65 h 221"/>
                <a:gd name="T22" fmla="*/ 72 w 94"/>
                <a:gd name="T23" fmla="*/ 67 h 221"/>
                <a:gd name="T24" fmla="*/ 78 w 94"/>
                <a:gd name="T25" fmla="*/ 72 h 221"/>
                <a:gd name="T26" fmla="*/ 83 w 94"/>
                <a:gd name="T27" fmla="*/ 77 h 221"/>
                <a:gd name="T28" fmla="*/ 87 w 94"/>
                <a:gd name="T29" fmla="*/ 85 h 221"/>
                <a:gd name="T30" fmla="*/ 92 w 94"/>
                <a:gd name="T31" fmla="*/ 93 h 221"/>
                <a:gd name="T32" fmla="*/ 94 w 94"/>
                <a:gd name="T33" fmla="*/ 105 h 221"/>
                <a:gd name="T34" fmla="*/ 94 w 94"/>
                <a:gd name="T35" fmla="*/ 118 h 221"/>
                <a:gd name="T36" fmla="*/ 94 w 94"/>
                <a:gd name="T37" fmla="*/ 221 h 221"/>
                <a:gd name="T38" fmla="*/ 69 w 94"/>
                <a:gd name="T39" fmla="*/ 221 h 221"/>
                <a:gd name="T40" fmla="*/ 69 w 94"/>
                <a:gd name="T41" fmla="*/ 121 h 221"/>
                <a:gd name="T42" fmla="*/ 69 w 94"/>
                <a:gd name="T43" fmla="*/ 115 h 221"/>
                <a:gd name="T44" fmla="*/ 69 w 94"/>
                <a:gd name="T45" fmla="*/ 108 h 221"/>
                <a:gd name="T46" fmla="*/ 67 w 94"/>
                <a:gd name="T47" fmla="*/ 102 h 221"/>
                <a:gd name="T48" fmla="*/ 66 w 94"/>
                <a:gd name="T49" fmla="*/ 96 h 221"/>
                <a:gd name="T50" fmla="*/ 63 w 94"/>
                <a:gd name="T51" fmla="*/ 92 h 221"/>
                <a:gd name="T52" fmla="*/ 59 w 94"/>
                <a:gd name="T53" fmla="*/ 88 h 221"/>
                <a:gd name="T54" fmla="*/ 55 w 94"/>
                <a:gd name="T55" fmla="*/ 86 h 221"/>
                <a:gd name="T56" fmla="*/ 49 w 94"/>
                <a:gd name="T57" fmla="*/ 85 h 221"/>
                <a:gd name="T58" fmla="*/ 44 w 94"/>
                <a:gd name="T59" fmla="*/ 86 h 221"/>
                <a:gd name="T60" fmla="*/ 41 w 94"/>
                <a:gd name="T61" fmla="*/ 87 h 221"/>
                <a:gd name="T62" fmla="*/ 38 w 94"/>
                <a:gd name="T63" fmla="*/ 89 h 221"/>
                <a:gd name="T64" fmla="*/ 34 w 94"/>
                <a:gd name="T65" fmla="*/ 91 h 221"/>
                <a:gd name="T66" fmla="*/ 31 w 94"/>
                <a:gd name="T67" fmla="*/ 94 h 221"/>
                <a:gd name="T68" fmla="*/ 29 w 94"/>
                <a:gd name="T69" fmla="*/ 99 h 221"/>
                <a:gd name="T70" fmla="*/ 27 w 94"/>
                <a:gd name="T71" fmla="*/ 104 h 221"/>
                <a:gd name="T72" fmla="*/ 25 w 94"/>
                <a:gd name="T73" fmla="*/ 109 h 221"/>
                <a:gd name="T74" fmla="*/ 24 w 94"/>
                <a:gd name="T75" fmla="*/ 115 h 221"/>
                <a:gd name="T76" fmla="*/ 24 w 94"/>
                <a:gd name="T77" fmla="*/ 121 h 221"/>
                <a:gd name="T78" fmla="*/ 24 w 94"/>
                <a:gd name="T79" fmla="*/ 221 h 221"/>
                <a:gd name="T80" fmla="*/ 0 w 94"/>
                <a:gd name="T81" fmla="*/ 221 h 221"/>
                <a:gd name="T82" fmla="*/ 0 w 94"/>
                <a:gd name="T8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221">
                  <a:moveTo>
                    <a:pt x="0" y="0"/>
                  </a:moveTo>
                  <a:lnTo>
                    <a:pt x="24" y="0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30" y="76"/>
                  </a:lnTo>
                  <a:lnTo>
                    <a:pt x="38" y="69"/>
                  </a:lnTo>
                  <a:lnTo>
                    <a:pt x="42" y="67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8" y="64"/>
                  </a:lnTo>
                  <a:lnTo>
                    <a:pt x="65" y="65"/>
                  </a:lnTo>
                  <a:lnTo>
                    <a:pt x="72" y="67"/>
                  </a:lnTo>
                  <a:lnTo>
                    <a:pt x="78" y="72"/>
                  </a:lnTo>
                  <a:lnTo>
                    <a:pt x="83" y="77"/>
                  </a:lnTo>
                  <a:lnTo>
                    <a:pt x="87" y="85"/>
                  </a:lnTo>
                  <a:lnTo>
                    <a:pt x="92" y="93"/>
                  </a:lnTo>
                  <a:lnTo>
                    <a:pt x="94" y="105"/>
                  </a:lnTo>
                  <a:lnTo>
                    <a:pt x="94" y="118"/>
                  </a:lnTo>
                  <a:lnTo>
                    <a:pt x="94" y="221"/>
                  </a:lnTo>
                  <a:lnTo>
                    <a:pt x="69" y="221"/>
                  </a:lnTo>
                  <a:lnTo>
                    <a:pt x="69" y="121"/>
                  </a:lnTo>
                  <a:lnTo>
                    <a:pt x="69" y="115"/>
                  </a:lnTo>
                  <a:lnTo>
                    <a:pt x="69" y="108"/>
                  </a:lnTo>
                  <a:lnTo>
                    <a:pt x="67" y="102"/>
                  </a:lnTo>
                  <a:lnTo>
                    <a:pt x="66" y="96"/>
                  </a:lnTo>
                  <a:lnTo>
                    <a:pt x="63" y="92"/>
                  </a:lnTo>
                  <a:lnTo>
                    <a:pt x="59" y="88"/>
                  </a:lnTo>
                  <a:lnTo>
                    <a:pt x="55" y="86"/>
                  </a:lnTo>
                  <a:lnTo>
                    <a:pt x="49" y="85"/>
                  </a:lnTo>
                  <a:lnTo>
                    <a:pt x="44" y="86"/>
                  </a:lnTo>
                  <a:lnTo>
                    <a:pt x="41" y="87"/>
                  </a:lnTo>
                  <a:lnTo>
                    <a:pt x="38" y="89"/>
                  </a:lnTo>
                  <a:lnTo>
                    <a:pt x="34" y="91"/>
                  </a:lnTo>
                  <a:lnTo>
                    <a:pt x="31" y="94"/>
                  </a:lnTo>
                  <a:lnTo>
                    <a:pt x="29" y="99"/>
                  </a:lnTo>
                  <a:lnTo>
                    <a:pt x="27" y="104"/>
                  </a:lnTo>
                  <a:lnTo>
                    <a:pt x="25" y="109"/>
                  </a:lnTo>
                  <a:lnTo>
                    <a:pt x="24" y="115"/>
                  </a:lnTo>
                  <a:lnTo>
                    <a:pt x="24" y="121"/>
                  </a:lnTo>
                  <a:lnTo>
                    <a:pt x="24" y="221"/>
                  </a:lnTo>
                  <a:lnTo>
                    <a:pt x="0" y="2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859"/>
            <p:cNvSpPr>
              <a:spLocks noEditPoints="1"/>
            </p:cNvSpPr>
            <p:nvPr/>
          </p:nvSpPr>
          <p:spPr bwMode="auto">
            <a:xfrm>
              <a:off x="6124922" y="6372205"/>
              <a:ext cx="36591" cy="63635"/>
            </a:xfrm>
            <a:custGeom>
              <a:avLst/>
              <a:gdLst>
                <a:gd name="T0" fmla="*/ 60 w 92"/>
                <a:gd name="T1" fmla="*/ 77 h 160"/>
                <a:gd name="T2" fmla="*/ 47 w 92"/>
                <a:gd name="T3" fmla="*/ 80 h 160"/>
                <a:gd name="T4" fmla="*/ 37 w 92"/>
                <a:gd name="T5" fmla="*/ 84 h 160"/>
                <a:gd name="T6" fmla="*/ 31 w 92"/>
                <a:gd name="T7" fmla="*/ 90 h 160"/>
                <a:gd name="T8" fmla="*/ 27 w 92"/>
                <a:gd name="T9" fmla="*/ 97 h 160"/>
                <a:gd name="T10" fmla="*/ 24 w 92"/>
                <a:gd name="T11" fmla="*/ 107 h 160"/>
                <a:gd name="T12" fmla="*/ 24 w 92"/>
                <a:gd name="T13" fmla="*/ 120 h 160"/>
                <a:gd name="T14" fmla="*/ 27 w 92"/>
                <a:gd name="T15" fmla="*/ 131 h 160"/>
                <a:gd name="T16" fmla="*/ 32 w 92"/>
                <a:gd name="T17" fmla="*/ 137 h 160"/>
                <a:gd name="T18" fmla="*/ 39 w 92"/>
                <a:gd name="T19" fmla="*/ 140 h 160"/>
                <a:gd name="T20" fmla="*/ 46 w 92"/>
                <a:gd name="T21" fmla="*/ 140 h 160"/>
                <a:gd name="T22" fmla="*/ 54 w 92"/>
                <a:gd name="T23" fmla="*/ 137 h 160"/>
                <a:gd name="T24" fmla="*/ 59 w 92"/>
                <a:gd name="T25" fmla="*/ 131 h 160"/>
                <a:gd name="T26" fmla="*/ 64 w 92"/>
                <a:gd name="T27" fmla="*/ 122 h 160"/>
                <a:gd name="T28" fmla="*/ 66 w 92"/>
                <a:gd name="T29" fmla="*/ 112 h 160"/>
                <a:gd name="T30" fmla="*/ 66 w 92"/>
                <a:gd name="T31" fmla="*/ 77 h 160"/>
                <a:gd name="T32" fmla="*/ 89 w 92"/>
                <a:gd name="T33" fmla="*/ 131 h 160"/>
                <a:gd name="T34" fmla="*/ 91 w 92"/>
                <a:gd name="T35" fmla="*/ 149 h 160"/>
                <a:gd name="T36" fmla="*/ 70 w 92"/>
                <a:gd name="T37" fmla="*/ 157 h 160"/>
                <a:gd name="T38" fmla="*/ 67 w 92"/>
                <a:gd name="T39" fmla="*/ 140 h 160"/>
                <a:gd name="T40" fmla="*/ 61 w 92"/>
                <a:gd name="T41" fmla="*/ 149 h 160"/>
                <a:gd name="T42" fmla="*/ 54 w 92"/>
                <a:gd name="T43" fmla="*/ 154 h 160"/>
                <a:gd name="T44" fmla="*/ 45 w 92"/>
                <a:gd name="T45" fmla="*/ 158 h 160"/>
                <a:gd name="T46" fmla="*/ 37 w 92"/>
                <a:gd name="T47" fmla="*/ 160 h 160"/>
                <a:gd name="T48" fmla="*/ 21 w 92"/>
                <a:gd name="T49" fmla="*/ 157 h 160"/>
                <a:gd name="T50" fmla="*/ 11 w 92"/>
                <a:gd name="T51" fmla="*/ 148 h 160"/>
                <a:gd name="T52" fmla="*/ 2 w 92"/>
                <a:gd name="T53" fmla="*/ 134 h 160"/>
                <a:gd name="T54" fmla="*/ 0 w 92"/>
                <a:gd name="T55" fmla="*/ 116 h 160"/>
                <a:gd name="T56" fmla="*/ 1 w 92"/>
                <a:gd name="T57" fmla="*/ 102 h 160"/>
                <a:gd name="T58" fmla="*/ 5 w 92"/>
                <a:gd name="T59" fmla="*/ 91 h 160"/>
                <a:gd name="T60" fmla="*/ 12 w 92"/>
                <a:gd name="T61" fmla="*/ 81 h 160"/>
                <a:gd name="T62" fmla="*/ 19 w 92"/>
                <a:gd name="T63" fmla="*/ 73 h 160"/>
                <a:gd name="T64" fmla="*/ 41 w 92"/>
                <a:gd name="T65" fmla="*/ 63 h 160"/>
                <a:gd name="T66" fmla="*/ 66 w 92"/>
                <a:gd name="T67" fmla="*/ 59 h 160"/>
                <a:gd name="T68" fmla="*/ 65 w 92"/>
                <a:gd name="T69" fmla="*/ 48 h 160"/>
                <a:gd name="T70" fmla="*/ 62 w 92"/>
                <a:gd name="T71" fmla="*/ 35 h 160"/>
                <a:gd name="T72" fmla="*/ 57 w 92"/>
                <a:gd name="T73" fmla="*/ 25 h 160"/>
                <a:gd name="T74" fmla="*/ 47 w 92"/>
                <a:gd name="T75" fmla="*/ 21 h 160"/>
                <a:gd name="T76" fmla="*/ 33 w 92"/>
                <a:gd name="T77" fmla="*/ 21 h 160"/>
                <a:gd name="T78" fmla="*/ 21 w 92"/>
                <a:gd name="T79" fmla="*/ 25 h 160"/>
                <a:gd name="T80" fmla="*/ 10 w 92"/>
                <a:gd name="T81" fmla="*/ 11 h 160"/>
                <a:gd name="T82" fmla="*/ 25 w 92"/>
                <a:gd name="T83" fmla="*/ 3 h 160"/>
                <a:gd name="T84" fmla="*/ 46 w 92"/>
                <a:gd name="T85" fmla="*/ 0 h 160"/>
                <a:gd name="T86" fmla="*/ 66 w 92"/>
                <a:gd name="T87" fmla="*/ 4 h 160"/>
                <a:gd name="T88" fmla="*/ 73 w 92"/>
                <a:gd name="T89" fmla="*/ 9 h 160"/>
                <a:gd name="T90" fmla="*/ 80 w 92"/>
                <a:gd name="T91" fmla="*/ 15 h 160"/>
                <a:gd name="T92" fmla="*/ 87 w 92"/>
                <a:gd name="T93" fmla="*/ 31 h 160"/>
                <a:gd name="T94" fmla="*/ 89 w 92"/>
                <a:gd name="T95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60">
                  <a:moveTo>
                    <a:pt x="66" y="77"/>
                  </a:moveTo>
                  <a:lnTo>
                    <a:pt x="60" y="77"/>
                  </a:lnTo>
                  <a:lnTo>
                    <a:pt x="54" y="78"/>
                  </a:lnTo>
                  <a:lnTo>
                    <a:pt x="47" y="80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3" y="86"/>
                  </a:lnTo>
                  <a:lnTo>
                    <a:pt x="31" y="90"/>
                  </a:lnTo>
                  <a:lnTo>
                    <a:pt x="28" y="93"/>
                  </a:lnTo>
                  <a:lnTo>
                    <a:pt x="27" y="97"/>
                  </a:lnTo>
                  <a:lnTo>
                    <a:pt x="25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24" y="120"/>
                  </a:lnTo>
                  <a:lnTo>
                    <a:pt x="26" y="125"/>
                  </a:lnTo>
                  <a:lnTo>
                    <a:pt x="27" y="131"/>
                  </a:lnTo>
                  <a:lnTo>
                    <a:pt x="30" y="134"/>
                  </a:lnTo>
                  <a:lnTo>
                    <a:pt x="32" y="137"/>
                  </a:lnTo>
                  <a:lnTo>
                    <a:pt x="35" y="139"/>
                  </a:lnTo>
                  <a:lnTo>
                    <a:pt x="39" y="140"/>
                  </a:lnTo>
                  <a:lnTo>
                    <a:pt x="42" y="140"/>
                  </a:lnTo>
                  <a:lnTo>
                    <a:pt x="46" y="140"/>
                  </a:lnTo>
                  <a:lnTo>
                    <a:pt x="51" y="139"/>
                  </a:lnTo>
                  <a:lnTo>
                    <a:pt x="54" y="137"/>
                  </a:lnTo>
                  <a:lnTo>
                    <a:pt x="57" y="134"/>
                  </a:lnTo>
                  <a:lnTo>
                    <a:pt x="59" y="131"/>
                  </a:lnTo>
                  <a:lnTo>
                    <a:pt x="61" y="127"/>
                  </a:lnTo>
                  <a:lnTo>
                    <a:pt x="64" y="122"/>
                  </a:lnTo>
                  <a:lnTo>
                    <a:pt x="65" y="117"/>
                  </a:lnTo>
                  <a:lnTo>
                    <a:pt x="66" y="112"/>
                  </a:lnTo>
                  <a:lnTo>
                    <a:pt x="66" y="108"/>
                  </a:lnTo>
                  <a:lnTo>
                    <a:pt x="66" y="77"/>
                  </a:lnTo>
                  <a:close/>
                  <a:moveTo>
                    <a:pt x="89" y="122"/>
                  </a:moveTo>
                  <a:lnTo>
                    <a:pt x="89" y="131"/>
                  </a:lnTo>
                  <a:lnTo>
                    <a:pt x="91" y="140"/>
                  </a:lnTo>
                  <a:lnTo>
                    <a:pt x="91" y="149"/>
                  </a:lnTo>
                  <a:lnTo>
                    <a:pt x="92" y="157"/>
                  </a:lnTo>
                  <a:lnTo>
                    <a:pt x="70" y="157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5" y="145"/>
                  </a:lnTo>
                  <a:lnTo>
                    <a:pt x="61" y="149"/>
                  </a:lnTo>
                  <a:lnTo>
                    <a:pt x="58" y="152"/>
                  </a:lnTo>
                  <a:lnTo>
                    <a:pt x="54" y="154"/>
                  </a:lnTo>
                  <a:lnTo>
                    <a:pt x="49" y="157"/>
                  </a:lnTo>
                  <a:lnTo>
                    <a:pt x="45" y="158"/>
                  </a:lnTo>
                  <a:lnTo>
                    <a:pt x="41" y="159"/>
                  </a:lnTo>
                  <a:lnTo>
                    <a:pt x="37" y="160"/>
                  </a:lnTo>
                  <a:lnTo>
                    <a:pt x="29" y="159"/>
                  </a:lnTo>
                  <a:lnTo>
                    <a:pt x="21" y="157"/>
                  </a:lnTo>
                  <a:lnTo>
                    <a:pt x="16" y="152"/>
                  </a:lnTo>
                  <a:lnTo>
                    <a:pt x="11" y="148"/>
                  </a:lnTo>
                  <a:lnTo>
                    <a:pt x="6" y="142"/>
                  </a:lnTo>
                  <a:lnTo>
                    <a:pt x="2" y="134"/>
                  </a:lnTo>
                  <a:lnTo>
                    <a:pt x="1" y="125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1" y="102"/>
                  </a:lnTo>
                  <a:lnTo>
                    <a:pt x="3" y="96"/>
                  </a:lnTo>
                  <a:lnTo>
                    <a:pt x="5" y="91"/>
                  </a:lnTo>
                  <a:lnTo>
                    <a:pt x="7" y="85"/>
                  </a:lnTo>
                  <a:lnTo>
                    <a:pt x="12" y="81"/>
                  </a:lnTo>
                  <a:lnTo>
                    <a:pt x="15" y="77"/>
                  </a:lnTo>
                  <a:lnTo>
                    <a:pt x="19" y="73"/>
                  </a:lnTo>
                  <a:lnTo>
                    <a:pt x="29" y="67"/>
                  </a:lnTo>
                  <a:lnTo>
                    <a:pt x="41" y="63"/>
                  </a:lnTo>
                  <a:lnTo>
                    <a:pt x="53" y="61"/>
                  </a:lnTo>
                  <a:lnTo>
                    <a:pt x="66" y="59"/>
                  </a:lnTo>
                  <a:lnTo>
                    <a:pt x="66" y="54"/>
                  </a:lnTo>
                  <a:lnTo>
                    <a:pt x="65" y="48"/>
                  </a:lnTo>
                  <a:lnTo>
                    <a:pt x="65" y="40"/>
                  </a:lnTo>
                  <a:lnTo>
                    <a:pt x="62" y="35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3" y="23"/>
                  </a:lnTo>
                  <a:lnTo>
                    <a:pt x="47" y="21"/>
                  </a:lnTo>
                  <a:lnTo>
                    <a:pt x="41" y="19"/>
                  </a:lnTo>
                  <a:lnTo>
                    <a:pt x="33" y="21"/>
                  </a:lnTo>
                  <a:lnTo>
                    <a:pt x="27" y="22"/>
                  </a:lnTo>
                  <a:lnTo>
                    <a:pt x="21" y="25"/>
                  </a:lnTo>
                  <a:lnTo>
                    <a:pt x="15" y="28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6" y="0"/>
                  </a:lnTo>
                  <a:lnTo>
                    <a:pt x="57" y="1"/>
                  </a:lnTo>
                  <a:lnTo>
                    <a:pt x="66" y="4"/>
                  </a:lnTo>
                  <a:lnTo>
                    <a:pt x="70" y="7"/>
                  </a:lnTo>
                  <a:lnTo>
                    <a:pt x="73" y="9"/>
                  </a:lnTo>
                  <a:lnTo>
                    <a:pt x="76" y="12"/>
                  </a:lnTo>
                  <a:lnTo>
                    <a:pt x="80" y="15"/>
                  </a:lnTo>
                  <a:lnTo>
                    <a:pt x="84" y="23"/>
                  </a:lnTo>
                  <a:lnTo>
                    <a:pt x="87" y="31"/>
                  </a:lnTo>
                  <a:lnTo>
                    <a:pt x="89" y="42"/>
                  </a:lnTo>
                  <a:lnTo>
                    <a:pt x="89" y="55"/>
                  </a:lnTo>
                  <a:lnTo>
                    <a:pt x="89" y="1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860"/>
            <p:cNvSpPr>
              <a:spLocks/>
            </p:cNvSpPr>
            <p:nvPr/>
          </p:nvSpPr>
          <p:spPr bwMode="auto">
            <a:xfrm>
              <a:off x="6174240" y="6372205"/>
              <a:ext cx="23863" cy="62044"/>
            </a:xfrm>
            <a:custGeom>
              <a:avLst/>
              <a:gdLst>
                <a:gd name="T0" fmla="*/ 1 w 61"/>
                <a:gd name="T1" fmla="*/ 42 h 157"/>
                <a:gd name="T2" fmla="*/ 1 w 61"/>
                <a:gd name="T3" fmla="*/ 32 h 157"/>
                <a:gd name="T4" fmla="*/ 1 w 61"/>
                <a:gd name="T5" fmla="*/ 22 h 157"/>
                <a:gd name="T6" fmla="*/ 0 w 61"/>
                <a:gd name="T7" fmla="*/ 12 h 157"/>
                <a:gd name="T8" fmla="*/ 0 w 61"/>
                <a:gd name="T9" fmla="*/ 2 h 157"/>
                <a:gd name="T10" fmla="*/ 23 w 61"/>
                <a:gd name="T11" fmla="*/ 2 h 157"/>
                <a:gd name="T12" fmla="*/ 24 w 61"/>
                <a:gd name="T13" fmla="*/ 27 h 157"/>
                <a:gd name="T14" fmla="*/ 24 w 61"/>
                <a:gd name="T15" fmla="*/ 27 h 157"/>
                <a:gd name="T16" fmla="*/ 26 w 61"/>
                <a:gd name="T17" fmla="*/ 22 h 157"/>
                <a:gd name="T18" fmla="*/ 29 w 61"/>
                <a:gd name="T19" fmla="*/ 16 h 157"/>
                <a:gd name="T20" fmla="*/ 32 w 61"/>
                <a:gd name="T21" fmla="*/ 12 h 157"/>
                <a:gd name="T22" fmla="*/ 37 w 61"/>
                <a:gd name="T23" fmla="*/ 9 h 157"/>
                <a:gd name="T24" fmla="*/ 41 w 61"/>
                <a:gd name="T25" fmla="*/ 5 h 157"/>
                <a:gd name="T26" fmla="*/ 46 w 61"/>
                <a:gd name="T27" fmla="*/ 2 h 157"/>
                <a:gd name="T28" fmla="*/ 51 w 61"/>
                <a:gd name="T29" fmla="*/ 1 h 157"/>
                <a:gd name="T30" fmla="*/ 56 w 61"/>
                <a:gd name="T31" fmla="*/ 0 h 157"/>
                <a:gd name="T32" fmla="*/ 59 w 61"/>
                <a:gd name="T33" fmla="*/ 0 h 157"/>
                <a:gd name="T34" fmla="*/ 61 w 61"/>
                <a:gd name="T35" fmla="*/ 1 h 157"/>
                <a:gd name="T36" fmla="*/ 61 w 61"/>
                <a:gd name="T37" fmla="*/ 26 h 157"/>
                <a:gd name="T38" fmla="*/ 59 w 61"/>
                <a:gd name="T39" fmla="*/ 26 h 157"/>
                <a:gd name="T40" fmla="*/ 56 w 61"/>
                <a:gd name="T41" fmla="*/ 26 h 157"/>
                <a:gd name="T42" fmla="*/ 51 w 61"/>
                <a:gd name="T43" fmla="*/ 26 h 157"/>
                <a:gd name="T44" fmla="*/ 45 w 61"/>
                <a:gd name="T45" fmla="*/ 28 h 157"/>
                <a:gd name="T46" fmla="*/ 41 w 61"/>
                <a:gd name="T47" fmla="*/ 31 h 157"/>
                <a:gd name="T48" fmla="*/ 37 w 61"/>
                <a:gd name="T49" fmla="*/ 35 h 157"/>
                <a:gd name="T50" fmla="*/ 33 w 61"/>
                <a:gd name="T51" fmla="*/ 40 h 157"/>
                <a:gd name="T52" fmla="*/ 30 w 61"/>
                <a:gd name="T53" fmla="*/ 45 h 157"/>
                <a:gd name="T54" fmla="*/ 28 w 61"/>
                <a:gd name="T55" fmla="*/ 51 h 157"/>
                <a:gd name="T56" fmla="*/ 27 w 61"/>
                <a:gd name="T57" fmla="*/ 57 h 157"/>
                <a:gd name="T58" fmla="*/ 26 w 61"/>
                <a:gd name="T59" fmla="*/ 64 h 157"/>
                <a:gd name="T60" fmla="*/ 26 w 61"/>
                <a:gd name="T61" fmla="*/ 71 h 157"/>
                <a:gd name="T62" fmla="*/ 26 w 61"/>
                <a:gd name="T63" fmla="*/ 157 h 157"/>
                <a:gd name="T64" fmla="*/ 1 w 61"/>
                <a:gd name="T65" fmla="*/ 157 h 157"/>
                <a:gd name="T66" fmla="*/ 1 w 61"/>
                <a:gd name="T67" fmla="*/ 4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157">
                  <a:moveTo>
                    <a:pt x="1" y="42"/>
                  </a:moveTo>
                  <a:lnTo>
                    <a:pt x="1" y="32"/>
                  </a:lnTo>
                  <a:lnTo>
                    <a:pt x="1" y="22"/>
                  </a:lnTo>
                  <a:lnTo>
                    <a:pt x="0" y="12"/>
                  </a:lnTo>
                  <a:lnTo>
                    <a:pt x="0" y="2"/>
                  </a:lnTo>
                  <a:lnTo>
                    <a:pt x="23" y="2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2"/>
                  </a:lnTo>
                  <a:lnTo>
                    <a:pt x="29" y="16"/>
                  </a:lnTo>
                  <a:lnTo>
                    <a:pt x="32" y="12"/>
                  </a:lnTo>
                  <a:lnTo>
                    <a:pt x="37" y="9"/>
                  </a:lnTo>
                  <a:lnTo>
                    <a:pt x="41" y="5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1" y="26"/>
                  </a:lnTo>
                  <a:lnTo>
                    <a:pt x="45" y="28"/>
                  </a:lnTo>
                  <a:lnTo>
                    <a:pt x="41" y="31"/>
                  </a:lnTo>
                  <a:lnTo>
                    <a:pt x="37" y="35"/>
                  </a:lnTo>
                  <a:lnTo>
                    <a:pt x="33" y="40"/>
                  </a:lnTo>
                  <a:lnTo>
                    <a:pt x="30" y="45"/>
                  </a:lnTo>
                  <a:lnTo>
                    <a:pt x="28" y="51"/>
                  </a:lnTo>
                  <a:lnTo>
                    <a:pt x="27" y="57"/>
                  </a:lnTo>
                  <a:lnTo>
                    <a:pt x="26" y="64"/>
                  </a:lnTo>
                  <a:lnTo>
                    <a:pt x="26" y="71"/>
                  </a:lnTo>
                  <a:lnTo>
                    <a:pt x="26" y="157"/>
                  </a:lnTo>
                  <a:lnTo>
                    <a:pt x="1" y="157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861"/>
            <p:cNvSpPr>
              <a:spLocks/>
            </p:cNvSpPr>
            <p:nvPr/>
          </p:nvSpPr>
          <p:spPr bwMode="auto">
            <a:xfrm>
              <a:off x="6206057" y="6372205"/>
              <a:ext cx="65226" cy="62044"/>
            </a:xfrm>
            <a:custGeom>
              <a:avLst/>
              <a:gdLst>
                <a:gd name="T0" fmla="*/ 1 w 164"/>
                <a:gd name="T1" fmla="*/ 30 h 157"/>
                <a:gd name="T2" fmla="*/ 0 w 164"/>
                <a:gd name="T3" fmla="*/ 12 h 157"/>
                <a:gd name="T4" fmla="*/ 20 w 164"/>
                <a:gd name="T5" fmla="*/ 2 h 157"/>
                <a:gd name="T6" fmla="*/ 23 w 164"/>
                <a:gd name="T7" fmla="*/ 22 h 157"/>
                <a:gd name="T8" fmla="*/ 29 w 164"/>
                <a:gd name="T9" fmla="*/ 13 h 157"/>
                <a:gd name="T10" fmla="*/ 37 w 164"/>
                <a:gd name="T11" fmla="*/ 7 h 157"/>
                <a:gd name="T12" fmla="*/ 46 w 164"/>
                <a:gd name="T13" fmla="*/ 2 h 157"/>
                <a:gd name="T14" fmla="*/ 57 w 164"/>
                <a:gd name="T15" fmla="*/ 0 h 157"/>
                <a:gd name="T16" fmla="*/ 68 w 164"/>
                <a:gd name="T17" fmla="*/ 1 h 157"/>
                <a:gd name="T18" fmla="*/ 77 w 164"/>
                <a:gd name="T19" fmla="*/ 5 h 157"/>
                <a:gd name="T20" fmla="*/ 84 w 164"/>
                <a:gd name="T21" fmla="*/ 13 h 157"/>
                <a:gd name="T22" fmla="*/ 89 w 164"/>
                <a:gd name="T23" fmla="*/ 24 h 157"/>
                <a:gd name="T24" fmla="*/ 94 w 164"/>
                <a:gd name="T25" fmla="*/ 18 h 157"/>
                <a:gd name="T26" fmla="*/ 101 w 164"/>
                <a:gd name="T27" fmla="*/ 10 h 157"/>
                <a:gd name="T28" fmla="*/ 110 w 164"/>
                <a:gd name="T29" fmla="*/ 3 h 157"/>
                <a:gd name="T30" fmla="*/ 121 w 164"/>
                <a:gd name="T31" fmla="*/ 1 h 157"/>
                <a:gd name="T32" fmla="*/ 135 w 164"/>
                <a:gd name="T33" fmla="*/ 1 h 157"/>
                <a:gd name="T34" fmla="*/ 148 w 164"/>
                <a:gd name="T35" fmla="*/ 8 h 157"/>
                <a:gd name="T36" fmla="*/ 158 w 164"/>
                <a:gd name="T37" fmla="*/ 21 h 157"/>
                <a:gd name="T38" fmla="*/ 163 w 164"/>
                <a:gd name="T39" fmla="*/ 41 h 157"/>
                <a:gd name="T40" fmla="*/ 164 w 164"/>
                <a:gd name="T41" fmla="*/ 157 h 157"/>
                <a:gd name="T42" fmla="*/ 140 w 164"/>
                <a:gd name="T43" fmla="*/ 61 h 157"/>
                <a:gd name="T44" fmla="*/ 139 w 164"/>
                <a:gd name="T45" fmla="*/ 45 h 157"/>
                <a:gd name="T46" fmla="*/ 136 w 164"/>
                <a:gd name="T47" fmla="*/ 34 h 157"/>
                <a:gd name="T48" fmla="*/ 129 w 164"/>
                <a:gd name="T49" fmla="*/ 24 h 157"/>
                <a:gd name="T50" fmla="*/ 119 w 164"/>
                <a:gd name="T51" fmla="*/ 21 h 157"/>
                <a:gd name="T52" fmla="*/ 111 w 164"/>
                <a:gd name="T53" fmla="*/ 23 h 157"/>
                <a:gd name="T54" fmla="*/ 105 w 164"/>
                <a:gd name="T55" fmla="*/ 27 h 157"/>
                <a:gd name="T56" fmla="*/ 99 w 164"/>
                <a:gd name="T57" fmla="*/ 35 h 157"/>
                <a:gd name="T58" fmla="*/ 96 w 164"/>
                <a:gd name="T59" fmla="*/ 44 h 157"/>
                <a:gd name="T60" fmla="*/ 95 w 164"/>
                <a:gd name="T61" fmla="*/ 57 h 157"/>
                <a:gd name="T62" fmla="*/ 70 w 164"/>
                <a:gd name="T63" fmla="*/ 157 h 157"/>
                <a:gd name="T64" fmla="*/ 70 w 164"/>
                <a:gd name="T65" fmla="*/ 50 h 157"/>
                <a:gd name="T66" fmla="*/ 68 w 164"/>
                <a:gd name="T67" fmla="*/ 38 h 157"/>
                <a:gd name="T68" fmla="*/ 64 w 164"/>
                <a:gd name="T69" fmla="*/ 27 h 157"/>
                <a:gd name="T70" fmla="*/ 55 w 164"/>
                <a:gd name="T71" fmla="*/ 22 h 157"/>
                <a:gd name="T72" fmla="*/ 45 w 164"/>
                <a:gd name="T73" fmla="*/ 22 h 157"/>
                <a:gd name="T74" fmla="*/ 38 w 164"/>
                <a:gd name="T75" fmla="*/ 25 h 157"/>
                <a:gd name="T76" fmla="*/ 32 w 164"/>
                <a:gd name="T77" fmla="*/ 30 h 157"/>
                <a:gd name="T78" fmla="*/ 27 w 164"/>
                <a:gd name="T79" fmla="*/ 40 h 157"/>
                <a:gd name="T80" fmla="*/ 26 w 164"/>
                <a:gd name="T81" fmla="*/ 52 h 157"/>
                <a:gd name="T82" fmla="*/ 25 w 164"/>
                <a:gd name="T83" fmla="*/ 157 h 157"/>
                <a:gd name="T84" fmla="*/ 1 w 164"/>
                <a:gd name="T85" fmla="*/ 4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157">
                  <a:moveTo>
                    <a:pt x="1" y="42"/>
                  </a:moveTo>
                  <a:lnTo>
                    <a:pt x="1" y="30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0" y="2"/>
                  </a:lnTo>
                  <a:lnTo>
                    <a:pt x="20" y="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6" y="17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37" y="7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2" y="1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8" y="1"/>
                  </a:lnTo>
                  <a:lnTo>
                    <a:pt x="72" y="3"/>
                  </a:lnTo>
                  <a:lnTo>
                    <a:pt x="77" y="5"/>
                  </a:lnTo>
                  <a:lnTo>
                    <a:pt x="81" y="9"/>
                  </a:lnTo>
                  <a:lnTo>
                    <a:pt x="84" y="13"/>
                  </a:lnTo>
                  <a:lnTo>
                    <a:pt x="87" y="18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4" y="18"/>
                  </a:lnTo>
                  <a:lnTo>
                    <a:pt x="97" y="14"/>
                  </a:lnTo>
                  <a:lnTo>
                    <a:pt x="101" y="10"/>
                  </a:lnTo>
                  <a:lnTo>
                    <a:pt x="106" y="7"/>
                  </a:lnTo>
                  <a:lnTo>
                    <a:pt x="110" y="3"/>
                  </a:lnTo>
                  <a:lnTo>
                    <a:pt x="115" y="2"/>
                  </a:lnTo>
                  <a:lnTo>
                    <a:pt x="121" y="1"/>
                  </a:lnTo>
                  <a:lnTo>
                    <a:pt x="127" y="0"/>
                  </a:lnTo>
                  <a:lnTo>
                    <a:pt x="135" y="1"/>
                  </a:lnTo>
                  <a:lnTo>
                    <a:pt x="141" y="3"/>
                  </a:lnTo>
                  <a:lnTo>
                    <a:pt x="148" y="8"/>
                  </a:lnTo>
                  <a:lnTo>
                    <a:pt x="153" y="13"/>
                  </a:lnTo>
                  <a:lnTo>
                    <a:pt x="158" y="21"/>
                  </a:lnTo>
                  <a:lnTo>
                    <a:pt x="161" y="29"/>
                  </a:lnTo>
                  <a:lnTo>
                    <a:pt x="163" y="41"/>
                  </a:lnTo>
                  <a:lnTo>
                    <a:pt x="164" y="55"/>
                  </a:lnTo>
                  <a:lnTo>
                    <a:pt x="164" y="157"/>
                  </a:lnTo>
                  <a:lnTo>
                    <a:pt x="140" y="157"/>
                  </a:lnTo>
                  <a:lnTo>
                    <a:pt x="140" y="61"/>
                  </a:lnTo>
                  <a:lnTo>
                    <a:pt x="139" y="53"/>
                  </a:lnTo>
                  <a:lnTo>
                    <a:pt x="139" y="45"/>
                  </a:lnTo>
                  <a:lnTo>
                    <a:pt x="138" y="39"/>
                  </a:lnTo>
                  <a:lnTo>
                    <a:pt x="136" y="34"/>
                  </a:lnTo>
                  <a:lnTo>
                    <a:pt x="134" y="28"/>
                  </a:lnTo>
                  <a:lnTo>
                    <a:pt x="129" y="24"/>
                  </a:lnTo>
                  <a:lnTo>
                    <a:pt x="124" y="22"/>
                  </a:lnTo>
                  <a:lnTo>
                    <a:pt x="119" y="21"/>
                  </a:lnTo>
                  <a:lnTo>
                    <a:pt x="114" y="22"/>
                  </a:lnTo>
                  <a:lnTo>
                    <a:pt x="111" y="23"/>
                  </a:lnTo>
                  <a:lnTo>
                    <a:pt x="108" y="24"/>
                  </a:lnTo>
                  <a:lnTo>
                    <a:pt x="105" y="27"/>
                  </a:lnTo>
                  <a:lnTo>
                    <a:pt x="101" y="30"/>
                  </a:lnTo>
                  <a:lnTo>
                    <a:pt x="99" y="35"/>
                  </a:lnTo>
                  <a:lnTo>
                    <a:pt x="97" y="39"/>
                  </a:lnTo>
                  <a:lnTo>
                    <a:pt x="96" y="44"/>
                  </a:lnTo>
                  <a:lnTo>
                    <a:pt x="95" y="51"/>
                  </a:lnTo>
                  <a:lnTo>
                    <a:pt x="95" y="57"/>
                  </a:lnTo>
                  <a:lnTo>
                    <a:pt x="95" y="157"/>
                  </a:lnTo>
                  <a:lnTo>
                    <a:pt x="70" y="157"/>
                  </a:lnTo>
                  <a:lnTo>
                    <a:pt x="70" y="56"/>
                  </a:lnTo>
                  <a:lnTo>
                    <a:pt x="70" y="50"/>
                  </a:lnTo>
                  <a:lnTo>
                    <a:pt x="70" y="43"/>
                  </a:lnTo>
                  <a:lnTo>
                    <a:pt x="68" y="38"/>
                  </a:lnTo>
                  <a:lnTo>
                    <a:pt x="67" y="32"/>
                  </a:lnTo>
                  <a:lnTo>
                    <a:pt x="64" y="27"/>
                  </a:lnTo>
                  <a:lnTo>
                    <a:pt x="60" y="24"/>
                  </a:lnTo>
                  <a:lnTo>
                    <a:pt x="55" y="22"/>
                  </a:lnTo>
                  <a:lnTo>
                    <a:pt x="48" y="21"/>
                  </a:lnTo>
                  <a:lnTo>
                    <a:pt x="45" y="22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7"/>
                  </a:lnTo>
                  <a:lnTo>
                    <a:pt x="32" y="30"/>
                  </a:lnTo>
                  <a:lnTo>
                    <a:pt x="29" y="35"/>
                  </a:lnTo>
                  <a:lnTo>
                    <a:pt x="27" y="40"/>
                  </a:lnTo>
                  <a:lnTo>
                    <a:pt x="26" y="46"/>
                  </a:lnTo>
                  <a:lnTo>
                    <a:pt x="26" y="52"/>
                  </a:lnTo>
                  <a:lnTo>
                    <a:pt x="25" y="59"/>
                  </a:lnTo>
                  <a:lnTo>
                    <a:pt x="25" y="157"/>
                  </a:lnTo>
                  <a:lnTo>
                    <a:pt x="1" y="157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862"/>
            <p:cNvSpPr>
              <a:spLocks noEditPoints="1"/>
            </p:cNvSpPr>
            <p:nvPr/>
          </p:nvSpPr>
          <p:spPr bwMode="auto">
            <a:xfrm>
              <a:off x="6280829" y="6372205"/>
              <a:ext cx="36591" cy="63635"/>
            </a:xfrm>
            <a:custGeom>
              <a:avLst/>
              <a:gdLst>
                <a:gd name="T0" fmla="*/ 60 w 92"/>
                <a:gd name="T1" fmla="*/ 77 h 160"/>
                <a:gd name="T2" fmla="*/ 46 w 92"/>
                <a:gd name="T3" fmla="*/ 80 h 160"/>
                <a:gd name="T4" fmla="*/ 37 w 92"/>
                <a:gd name="T5" fmla="*/ 84 h 160"/>
                <a:gd name="T6" fmla="*/ 31 w 92"/>
                <a:gd name="T7" fmla="*/ 90 h 160"/>
                <a:gd name="T8" fmla="*/ 26 w 92"/>
                <a:gd name="T9" fmla="*/ 97 h 160"/>
                <a:gd name="T10" fmla="*/ 24 w 92"/>
                <a:gd name="T11" fmla="*/ 107 h 160"/>
                <a:gd name="T12" fmla="*/ 24 w 92"/>
                <a:gd name="T13" fmla="*/ 120 h 160"/>
                <a:gd name="T14" fmla="*/ 27 w 92"/>
                <a:gd name="T15" fmla="*/ 131 h 160"/>
                <a:gd name="T16" fmla="*/ 32 w 92"/>
                <a:gd name="T17" fmla="*/ 137 h 160"/>
                <a:gd name="T18" fmla="*/ 39 w 92"/>
                <a:gd name="T19" fmla="*/ 140 h 160"/>
                <a:gd name="T20" fmla="*/ 46 w 92"/>
                <a:gd name="T21" fmla="*/ 140 h 160"/>
                <a:gd name="T22" fmla="*/ 54 w 92"/>
                <a:gd name="T23" fmla="*/ 137 h 160"/>
                <a:gd name="T24" fmla="*/ 59 w 92"/>
                <a:gd name="T25" fmla="*/ 131 h 160"/>
                <a:gd name="T26" fmla="*/ 64 w 92"/>
                <a:gd name="T27" fmla="*/ 122 h 160"/>
                <a:gd name="T28" fmla="*/ 66 w 92"/>
                <a:gd name="T29" fmla="*/ 112 h 160"/>
                <a:gd name="T30" fmla="*/ 66 w 92"/>
                <a:gd name="T31" fmla="*/ 77 h 160"/>
                <a:gd name="T32" fmla="*/ 90 w 92"/>
                <a:gd name="T33" fmla="*/ 131 h 160"/>
                <a:gd name="T34" fmla="*/ 91 w 92"/>
                <a:gd name="T35" fmla="*/ 149 h 160"/>
                <a:gd name="T36" fmla="*/ 69 w 92"/>
                <a:gd name="T37" fmla="*/ 157 h 160"/>
                <a:gd name="T38" fmla="*/ 67 w 92"/>
                <a:gd name="T39" fmla="*/ 140 h 160"/>
                <a:gd name="T40" fmla="*/ 61 w 92"/>
                <a:gd name="T41" fmla="*/ 149 h 160"/>
                <a:gd name="T42" fmla="*/ 54 w 92"/>
                <a:gd name="T43" fmla="*/ 154 h 160"/>
                <a:gd name="T44" fmla="*/ 45 w 92"/>
                <a:gd name="T45" fmla="*/ 158 h 160"/>
                <a:gd name="T46" fmla="*/ 36 w 92"/>
                <a:gd name="T47" fmla="*/ 160 h 160"/>
                <a:gd name="T48" fmla="*/ 22 w 92"/>
                <a:gd name="T49" fmla="*/ 157 h 160"/>
                <a:gd name="T50" fmla="*/ 10 w 92"/>
                <a:gd name="T51" fmla="*/ 148 h 160"/>
                <a:gd name="T52" fmla="*/ 2 w 92"/>
                <a:gd name="T53" fmla="*/ 134 h 160"/>
                <a:gd name="T54" fmla="*/ 0 w 92"/>
                <a:gd name="T55" fmla="*/ 116 h 160"/>
                <a:gd name="T56" fmla="*/ 1 w 92"/>
                <a:gd name="T57" fmla="*/ 102 h 160"/>
                <a:gd name="T58" fmla="*/ 5 w 92"/>
                <a:gd name="T59" fmla="*/ 91 h 160"/>
                <a:gd name="T60" fmla="*/ 11 w 92"/>
                <a:gd name="T61" fmla="*/ 81 h 160"/>
                <a:gd name="T62" fmla="*/ 19 w 92"/>
                <a:gd name="T63" fmla="*/ 73 h 160"/>
                <a:gd name="T64" fmla="*/ 40 w 92"/>
                <a:gd name="T65" fmla="*/ 63 h 160"/>
                <a:gd name="T66" fmla="*/ 65 w 92"/>
                <a:gd name="T67" fmla="*/ 59 h 160"/>
                <a:gd name="T68" fmla="*/ 65 w 92"/>
                <a:gd name="T69" fmla="*/ 48 h 160"/>
                <a:gd name="T70" fmla="*/ 63 w 92"/>
                <a:gd name="T71" fmla="*/ 35 h 160"/>
                <a:gd name="T72" fmla="*/ 57 w 92"/>
                <a:gd name="T73" fmla="*/ 25 h 160"/>
                <a:gd name="T74" fmla="*/ 47 w 92"/>
                <a:gd name="T75" fmla="*/ 21 h 160"/>
                <a:gd name="T76" fmla="*/ 33 w 92"/>
                <a:gd name="T77" fmla="*/ 21 h 160"/>
                <a:gd name="T78" fmla="*/ 20 w 92"/>
                <a:gd name="T79" fmla="*/ 25 h 160"/>
                <a:gd name="T80" fmla="*/ 10 w 92"/>
                <a:gd name="T81" fmla="*/ 11 h 160"/>
                <a:gd name="T82" fmla="*/ 25 w 92"/>
                <a:gd name="T83" fmla="*/ 3 h 160"/>
                <a:gd name="T84" fmla="*/ 45 w 92"/>
                <a:gd name="T85" fmla="*/ 0 h 160"/>
                <a:gd name="T86" fmla="*/ 66 w 92"/>
                <a:gd name="T87" fmla="*/ 4 h 160"/>
                <a:gd name="T88" fmla="*/ 73 w 92"/>
                <a:gd name="T89" fmla="*/ 9 h 160"/>
                <a:gd name="T90" fmla="*/ 80 w 92"/>
                <a:gd name="T91" fmla="*/ 15 h 160"/>
                <a:gd name="T92" fmla="*/ 87 w 92"/>
                <a:gd name="T93" fmla="*/ 31 h 160"/>
                <a:gd name="T94" fmla="*/ 90 w 92"/>
                <a:gd name="T95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60">
                  <a:moveTo>
                    <a:pt x="66" y="77"/>
                  </a:moveTo>
                  <a:lnTo>
                    <a:pt x="60" y="77"/>
                  </a:lnTo>
                  <a:lnTo>
                    <a:pt x="54" y="78"/>
                  </a:lnTo>
                  <a:lnTo>
                    <a:pt x="46" y="80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3" y="86"/>
                  </a:lnTo>
                  <a:lnTo>
                    <a:pt x="31" y="90"/>
                  </a:lnTo>
                  <a:lnTo>
                    <a:pt x="28" y="93"/>
                  </a:lnTo>
                  <a:lnTo>
                    <a:pt x="26" y="97"/>
                  </a:lnTo>
                  <a:lnTo>
                    <a:pt x="25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24" y="120"/>
                  </a:lnTo>
                  <a:lnTo>
                    <a:pt x="25" y="125"/>
                  </a:lnTo>
                  <a:lnTo>
                    <a:pt x="27" y="131"/>
                  </a:lnTo>
                  <a:lnTo>
                    <a:pt x="30" y="134"/>
                  </a:lnTo>
                  <a:lnTo>
                    <a:pt x="32" y="137"/>
                  </a:lnTo>
                  <a:lnTo>
                    <a:pt x="36" y="139"/>
                  </a:lnTo>
                  <a:lnTo>
                    <a:pt x="39" y="140"/>
                  </a:lnTo>
                  <a:lnTo>
                    <a:pt x="42" y="140"/>
                  </a:lnTo>
                  <a:lnTo>
                    <a:pt x="46" y="140"/>
                  </a:lnTo>
                  <a:lnTo>
                    <a:pt x="50" y="139"/>
                  </a:lnTo>
                  <a:lnTo>
                    <a:pt x="54" y="137"/>
                  </a:lnTo>
                  <a:lnTo>
                    <a:pt x="56" y="134"/>
                  </a:lnTo>
                  <a:lnTo>
                    <a:pt x="59" y="131"/>
                  </a:lnTo>
                  <a:lnTo>
                    <a:pt x="61" y="127"/>
                  </a:lnTo>
                  <a:lnTo>
                    <a:pt x="64" y="122"/>
                  </a:lnTo>
                  <a:lnTo>
                    <a:pt x="65" y="117"/>
                  </a:lnTo>
                  <a:lnTo>
                    <a:pt x="66" y="112"/>
                  </a:lnTo>
                  <a:lnTo>
                    <a:pt x="66" y="108"/>
                  </a:lnTo>
                  <a:lnTo>
                    <a:pt x="66" y="77"/>
                  </a:lnTo>
                  <a:close/>
                  <a:moveTo>
                    <a:pt x="90" y="122"/>
                  </a:moveTo>
                  <a:lnTo>
                    <a:pt x="90" y="131"/>
                  </a:lnTo>
                  <a:lnTo>
                    <a:pt x="91" y="140"/>
                  </a:lnTo>
                  <a:lnTo>
                    <a:pt x="91" y="149"/>
                  </a:lnTo>
                  <a:lnTo>
                    <a:pt x="92" y="157"/>
                  </a:lnTo>
                  <a:lnTo>
                    <a:pt x="69" y="157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4" y="145"/>
                  </a:lnTo>
                  <a:lnTo>
                    <a:pt x="61" y="149"/>
                  </a:lnTo>
                  <a:lnTo>
                    <a:pt x="57" y="152"/>
                  </a:lnTo>
                  <a:lnTo>
                    <a:pt x="54" y="154"/>
                  </a:lnTo>
                  <a:lnTo>
                    <a:pt x="50" y="157"/>
                  </a:lnTo>
                  <a:lnTo>
                    <a:pt x="45" y="158"/>
                  </a:lnTo>
                  <a:lnTo>
                    <a:pt x="41" y="159"/>
                  </a:lnTo>
                  <a:lnTo>
                    <a:pt x="36" y="160"/>
                  </a:lnTo>
                  <a:lnTo>
                    <a:pt x="28" y="159"/>
                  </a:lnTo>
                  <a:lnTo>
                    <a:pt x="22" y="157"/>
                  </a:lnTo>
                  <a:lnTo>
                    <a:pt x="15" y="152"/>
                  </a:lnTo>
                  <a:lnTo>
                    <a:pt x="10" y="148"/>
                  </a:lnTo>
                  <a:lnTo>
                    <a:pt x="5" y="142"/>
                  </a:lnTo>
                  <a:lnTo>
                    <a:pt x="2" y="134"/>
                  </a:lnTo>
                  <a:lnTo>
                    <a:pt x="0" y="125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1" y="102"/>
                  </a:lnTo>
                  <a:lnTo>
                    <a:pt x="3" y="96"/>
                  </a:lnTo>
                  <a:lnTo>
                    <a:pt x="5" y="91"/>
                  </a:lnTo>
                  <a:lnTo>
                    <a:pt x="7" y="85"/>
                  </a:lnTo>
                  <a:lnTo>
                    <a:pt x="11" y="81"/>
                  </a:lnTo>
                  <a:lnTo>
                    <a:pt x="15" y="77"/>
                  </a:lnTo>
                  <a:lnTo>
                    <a:pt x="19" y="73"/>
                  </a:lnTo>
                  <a:lnTo>
                    <a:pt x="29" y="67"/>
                  </a:lnTo>
                  <a:lnTo>
                    <a:pt x="40" y="63"/>
                  </a:lnTo>
                  <a:lnTo>
                    <a:pt x="53" y="61"/>
                  </a:lnTo>
                  <a:lnTo>
                    <a:pt x="65" y="59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64" y="40"/>
                  </a:lnTo>
                  <a:lnTo>
                    <a:pt x="63" y="35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3" y="23"/>
                  </a:lnTo>
                  <a:lnTo>
                    <a:pt x="47" y="21"/>
                  </a:lnTo>
                  <a:lnTo>
                    <a:pt x="41" y="19"/>
                  </a:lnTo>
                  <a:lnTo>
                    <a:pt x="33" y="21"/>
                  </a:lnTo>
                  <a:lnTo>
                    <a:pt x="27" y="22"/>
                  </a:lnTo>
                  <a:lnTo>
                    <a:pt x="20" y="25"/>
                  </a:lnTo>
                  <a:lnTo>
                    <a:pt x="15" y="28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5" y="0"/>
                  </a:lnTo>
                  <a:lnTo>
                    <a:pt x="56" y="1"/>
                  </a:lnTo>
                  <a:lnTo>
                    <a:pt x="66" y="4"/>
                  </a:lnTo>
                  <a:lnTo>
                    <a:pt x="70" y="7"/>
                  </a:lnTo>
                  <a:lnTo>
                    <a:pt x="73" y="9"/>
                  </a:lnTo>
                  <a:lnTo>
                    <a:pt x="77" y="12"/>
                  </a:lnTo>
                  <a:lnTo>
                    <a:pt x="80" y="15"/>
                  </a:lnTo>
                  <a:lnTo>
                    <a:pt x="84" y="23"/>
                  </a:lnTo>
                  <a:lnTo>
                    <a:pt x="87" y="31"/>
                  </a:lnTo>
                  <a:lnTo>
                    <a:pt x="90" y="42"/>
                  </a:lnTo>
                  <a:lnTo>
                    <a:pt x="90" y="55"/>
                  </a:lnTo>
                  <a:lnTo>
                    <a:pt x="90" y="12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863"/>
            <p:cNvSpPr>
              <a:spLocks/>
            </p:cNvSpPr>
            <p:nvPr/>
          </p:nvSpPr>
          <p:spPr bwMode="auto">
            <a:xfrm>
              <a:off x="6328555" y="6372205"/>
              <a:ext cx="31818" cy="62044"/>
            </a:xfrm>
            <a:custGeom>
              <a:avLst/>
              <a:gdLst>
                <a:gd name="T0" fmla="*/ 77 w 83"/>
                <a:gd name="T1" fmla="*/ 156 h 159"/>
                <a:gd name="T2" fmla="*/ 64 w 83"/>
                <a:gd name="T3" fmla="*/ 159 h 159"/>
                <a:gd name="T4" fmla="*/ 50 w 83"/>
                <a:gd name="T5" fmla="*/ 159 h 159"/>
                <a:gd name="T6" fmla="*/ 39 w 83"/>
                <a:gd name="T7" fmla="*/ 156 h 159"/>
                <a:gd name="T8" fmla="*/ 28 w 83"/>
                <a:gd name="T9" fmla="*/ 151 h 159"/>
                <a:gd name="T10" fmla="*/ 19 w 83"/>
                <a:gd name="T11" fmla="*/ 144 h 159"/>
                <a:gd name="T12" fmla="*/ 12 w 83"/>
                <a:gd name="T13" fmla="*/ 134 h 159"/>
                <a:gd name="T14" fmla="*/ 6 w 83"/>
                <a:gd name="T15" fmla="*/ 121 h 159"/>
                <a:gd name="T16" fmla="*/ 2 w 83"/>
                <a:gd name="T17" fmla="*/ 107 h 159"/>
                <a:gd name="T18" fmla="*/ 0 w 83"/>
                <a:gd name="T19" fmla="*/ 90 h 159"/>
                <a:gd name="T20" fmla="*/ 1 w 83"/>
                <a:gd name="T21" fmla="*/ 65 h 159"/>
                <a:gd name="T22" fmla="*/ 6 w 83"/>
                <a:gd name="T23" fmla="*/ 42 h 159"/>
                <a:gd name="T24" fmla="*/ 13 w 83"/>
                <a:gd name="T25" fmla="*/ 29 h 159"/>
                <a:gd name="T26" fmla="*/ 20 w 83"/>
                <a:gd name="T27" fmla="*/ 18 h 159"/>
                <a:gd name="T28" fmla="*/ 30 w 83"/>
                <a:gd name="T29" fmla="*/ 10 h 159"/>
                <a:gd name="T30" fmla="*/ 41 w 83"/>
                <a:gd name="T31" fmla="*/ 4 h 159"/>
                <a:gd name="T32" fmla="*/ 54 w 83"/>
                <a:gd name="T33" fmla="*/ 1 h 159"/>
                <a:gd name="T34" fmla="*/ 67 w 83"/>
                <a:gd name="T35" fmla="*/ 1 h 159"/>
                <a:gd name="T36" fmla="*/ 78 w 83"/>
                <a:gd name="T37" fmla="*/ 3 h 159"/>
                <a:gd name="T38" fmla="*/ 77 w 83"/>
                <a:gd name="T39" fmla="*/ 25 h 159"/>
                <a:gd name="T40" fmla="*/ 60 w 83"/>
                <a:gd name="T41" fmla="*/ 21 h 159"/>
                <a:gd name="T42" fmla="*/ 51 w 83"/>
                <a:gd name="T43" fmla="*/ 23 h 159"/>
                <a:gd name="T44" fmla="*/ 44 w 83"/>
                <a:gd name="T45" fmla="*/ 26 h 159"/>
                <a:gd name="T46" fmla="*/ 33 w 83"/>
                <a:gd name="T47" fmla="*/ 40 h 159"/>
                <a:gd name="T48" fmla="*/ 27 w 83"/>
                <a:gd name="T49" fmla="*/ 58 h 159"/>
                <a:gd name="T50" fmla="*/ 24 w 83"/>
                <a:gd name="T51" fmla="*/ 81 h 159"/>
                <a:gd name="T52" fmla="*/ 27 w 83"/>
                <a:gd name="T53" fmla="*/ 105 h 159"/>
                <a:gd name="T54" fmla="*/ 34 w 83"/>
                <a:gd name="T55" fmla="*/ 123 h 159"/>
                <a:gd name="T56" fmla="*/ 46 w 83"/>
                <a:gd name="T57" fmla="*/ 134 h 159"/>
                <a:gd name="T58" fmla="*/ 61 w 83"/>
                <a:gd name="T59" fmla="*/ 138 h 159"/>
                <a:gd name="T60" fmla="*/ 70 w 83"/>
                <a:gd name="T61" fmla="*/ 137 h 159"/>
                <a:gd name="T62" fmla="*/ 78 w 83"/>
                <a:gd name="T63" fmla="*/ 13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59">
                  <a:moveTo>
                    <a:pt x="82" y="153"/>
                  </a:moveTo>
                  <a:lnTo>
                    <a:pt x="77" y="156"/>
                  </a:lnTo>
                  <a:lnTo>
                    <a:pt x="71" y="158"/>
                  </a:lnTo>
                  <a:lnTo>
                    <a:pt x="64" y="159"/>
                  </a:lnTo>
                  <a:lnTo>
                    <a:pt x="56" y="159"/>
                  </a:lnTo>
                  <a:lnTo>
                    <a:pt x="50" y="159"/>
                  </a:lnTo>
                  <a:lnTo>
                    <a:pt x="44" y="158"/>
                  </a:lnTo>
                  <a:lnTo>
                    <a:pt x="39" y="156"/>
                  </a:lnTo>
                  <a:lnTo>
                    <a:pt x="33" y="153"/>
                  </a:lnTo>
                  <a:lnTo>
                    <a:pt x="28" y="151"/>
                  </a:lnTo>
                  <a:lnTo>
                    <a:pt x="23" y="148"/>
                  </a:lnTo>
                  <a:lnTo>
                    <a:pt x="19" y="144"/>
                  </a:lnTo>
                  <a:lnTo>
                    <a:pt x="16" y="139"/>
                  </a:lnTo>
                  <a:lnTo>
                    <a:pt x="12" y="134"/>
                  </a:lnTo>
                  <a:lnTo>
                    <a:pt x="9" y="127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2" y="107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1" y="65"/>
                  </a:lnTo>
                  <a:lnTo>
                    <a:pt x="4" y="50"/>
                  </a:lnTo>
                  <a:lnTo>
                    <a:pt x="6" y="42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20" y="18"/>
                  </a:lnTo>
                  <a:lnTo>
                    <a:pt x="24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1" y="4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78" y="3"/>
                  </a:lnTo>
                  <a:lnTo>
                    <a:pt x="83" y="5"/>
                  </a:lnTo>
                  <a:lnTo>
                    <a:pt x="77" y="25"/>
                  </a:lnTo>
                  <a:lnTo>
                    <a:pt x="71" y="23"/>
                  </a:lnTo>
                  <a:lnTo>
                    <a:pt x="60" y="21"/>
                  </a:lnTo>
                  <a:lnTo>
                    <a:pt x="56" y="22"/>
                  </a:lnTo>
                  <a:lnTo>
                    <a:pt x="51" y="23"/>
                  </a:lnTo>
                  <a:lnTo>
                    <a:pt x="47" y="24"/>
                  </a:lnTo>
                  <a:lnTo>
                    <a:pt x="44" y="26"/>
                  </a:lnTo>
                  <a:lnTo>
                    <a:pt x="37" y="32"/>
                  </a:lnTo>
                  <a:lnTo>
                    <a:pt x="33" y="40"/>
                  </a:lnTo>
                  <a:lnTo>
                    <a:pt x="29" y="49"/>
                  </a:lnTo>
                  <a:lnTo>
                    <a:pt x="27" y="58"/>
                  </a:lnTo>
                  <a:lnTo>
                    <a:pt x="24" y="69"/>
                  </a:lnTo>
                  <a:lnTo>
                    <a:pt x="24" y="81"/>
                  </a:lnTo>
                  <a:lnTo>
                    <a:pt x="26" y="94"/>
                  </a:lnTo>
                  <a:lnTo>
                    <a:pt x="27" y="105"/>
                  </a:lnTo>
                  <a:lnTo>
                    <a:pt x="30" y="115"/>
                  </a:lnTo>
                  <a:lnTo>
                    <a:pt x="34" y="123"/>
                  </a:lnTo>
                  <a:lnTo>
                    <a:pt x="40" y="130"/>
                  </a:lnTo>
                  <a:lnTo>
                    <a:pt x="46" y="134"/>
                  </a:lnTo>
                  <a:lnTo>
                    <a:pt x="53" y="137"/>
                  </a:lnTo>
                  <a:lnTo>
                    <a:pt x="61" y="138"/>
                  </a:lnTo>
                  <a:lnTo>
                    <a:pt x="66" y="138"/>
                  </a:lnTo>
                  <a:lnTo>
                    <a:pt x="70" y="137"/>
                  </a:lnTo>
                  <a:lnTo>
                    <a:pt x="74" y="136"/>
                  </a:lnTo>
                  <a:lnTo>
                    <a:pt x="78" y="134"/>
                  </a:lnTo>
                  <a:lnTo>
                    <a:pt x="82" y="15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864"/>
            <p:cNvSpPr>
              <a:spLocks/>
            </p:cNvSpPr>
            <p:nvPr/>
          </p:nvSpPr>
          <p:spPr bwMode="auto">
            <a:xfrm>
              <a:off x="6366736" y="6372205"/>
              <a:ext cx="39772" cy="89089"/>
            </a:xfrm>
            <a:custGeom>
              <a:avLst/>
              <a:gdLst>
                <a:gd name="T0" fmla="*/ 26 w 102"/>
                <a:gd name="T1" fmla="*/ 0 h 223"/>
                <a:gd name="T2" fmla="*/ 46 w 102"/>
                <a:gd name="T3" fmla="*/ 89 h 223"/>
                <a:gd name="T4" fmla="*/ 49 w 102"/>
                <a:gd name="T5" fmla="*/ 106 h 223"/>
                <a:gd name="T6" fmla="*/ 53 w 102"/>
                <a:gd name="T7" fmla="*/ 121 h 223"/>
                <a:gd name="T8" fmla="*/ 54 w 102"/>
                <a:gd name="T9" fmla="*/ 121 h 223"/>
                <a:gd name="T10" fmla="*/ 56 w 102"/>
                <a:gd name="T11" fmla="*/ 106 h 223"/>
                <a:gd name="T12" fmla="*/ 60 w 102"/>
                <a:gd name="T13" fmla="*/ 90 h 223"/>
                <a:gd name="T14" fmla="*/ 79 w 102"/>
                <a:gd name="T15" fmla="*/ 0 h 223"/>
                <a:gd name="T16" fmla="*/ 102 w 102"/>
                <a:gd name="T17" fmla="*/ 0 h 223"/>
                <a:gd name="T18" fmla="*/ 78 w 102"/>
                <a:gd name="T19" fmla="*/ 100 h 223"/>
                <a:gd name="T20" fmla="*/ 70 w 102"/>
                <a:gd name="T21" fmla="*/ 129 h 223"/>
                <a:gd name="T22" fmla="*/ 61 w 102"/>
                <a:gd name="T23" fmla="*/ 155 h 223"/>
                <a:gd name="T24" fmla="*/ 57 w 102"/>
                <a:gd name="T25" fmla="*/ 168 h 223"/>
                <a:gd name="T26" fmla="*/ 52 w 102"/>
                <a:gd name="T27" fmla="*/ 179 h 223"/>
                <a:gd name="T28" fmla="*/ 45 w 102"/>
                <a:gd name="T29" fmla="*/ 190 h 223"/>
                <a:gd name="T30" fmla="*/ 39 w 102"/>
                <a:gd name="T31" fmla="*/ 199 h 223"/>
                <a:gd name="T32" fmla="*/ 31 w 102"/>
                <a:gd name="T33" fmla="*/ 209 h 223"/>
                <a:gd name="T34" fmla="*/ 24 w 102"/>
                <a:gd name="T35" fmla="*/ 215 h 223"/>
                <a:gd name="T36" fmla="*/ 16 w 102"/>
                <a:gd name="T37" fmla="*/ 219 h 223"/>
                <a:gd name="T38" fmla="*/ 12 w 102"/>
                <a:gd name="T39" fmla="*/ 223 h 223"/>
                <a:gd name="T40" fmla="*/ 2 w 102"/>
                <a:gd name="T41" fmla="*/ 202 h 223"/>
                <a:gd name="T42" fmla="*/ 7 w 102"/>
                <a:gd name="T43" fmla="*/ 198 h 223"/>
                <a:gd name="T44" fmla="*/ 13 w 102"/>
                <a:gd name="T45" fmla="*/ 194 h 223"/>
                <a:gd name="T46" fmla="*/ 19 w 102"/>
                <a:gd name="T47" fmla="*/ 188 h 223"/>
                <a:gd name="T48" fmla="*/ 25 w 102"/>
                <a:gd name="T49" fmla="*/ 183 h 223"/>
                <a:gd name="T50" fmla="*/ 29 w 102"/>
                <a:gd name="T51" fmla="*/ 176 h 223"/>
                <a:gd name="T52" fmla="*/ 32 w 102"/>
                <a:gd name="T53" fmla="*/ 169 h 223"/>
                <a:gd name="T54" fmla="*/ 35 w 102"/>
                <a:gd name="T55" fmla="*/ 162 h 223"/>
                <a:gd name="T56" fmla="*/ 38 w 102"/>
                <a:gd name="T57" fmla="*/ 156 h 223"/>
                <a:gd name="T58" fmla="*/ 40 w 102"/>
                <a:gd name="T59" fmla="*/ 151 h 223"/>
                <a:gd name="T60" fmla="*/ 40 w 102"/>
                <a:gd name="T61" fmla="*/ 148 h 223"/>
                <a:gd name="T62" fmla="*/ 40 w 102"/>
                <a:gd name="T63" fmla="*/ 146 h 223"/>
                <a:gd name="T64" fmla="*/ 39 w 102"/>
                <a:gd name="T65" fmla="*/ 143 h 223"/>
                <a:gd name="T66" fmla="*/ 0 w 102"/>
                <a:gd name="T67" fmla="*/ 0 h 223"/>
                <a:gd name="T68" fmla="*/ 26 w 102"/>
                <a:gd name="T6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223">
                  <a:moveTo>
                    <a:pt x="26" y="0"/>
                  </a:moveTo>
                  <a:lnTo>
                    <a:pt x="46" y="89"/>
                  </a:lnTo>
                  <a:lnTo>
                    <a:pt x="49" y="106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6" y="106"/>
                  </a:lnTo>
                  <a:lnTo>
                    <a:pt x="60" y="90"/>
                  </a:lnTo>
                  <a:lnTo>
                    <a:pt x="79" y="0"/>
                  </a:lnTo>
                  <a:lnTo>
                    <a:pt x="102" y="0"/>
                  </a:lnTo>
                  <a:lnTo>
                    <a:pt x="78" y="100"/>
                  </a:lnTo>
                  <a:lnTo>
                    <a:pt x="70" y="129"/>
                  </a:lnTo>
                  <a:lnTo>
                    <a:pt x="61" y="155"/>
                  </a:lnTo>
                  <a:lnTo>
                    <a:pt x="57" y="168"/>
                  </a:lnTo>
                  <a:lnTo>
                    <a:pt x="52" y="179"/>
                  </a:lnTo>
                  <a:lnTo>
                    <a:pt x="45" y="190"/>
                  </a:lnTo>
                  <a:lnTo>
                    <a:pt x="39" y="199"/>
                  </a:lnTo>
                  <a:lnTo>
                    <a:pt x="31" y="209"/>
                  </a:lnTo>
                  <a:lnTo>
                    <a:pt x="24" y="215"/>
                  </a:lnTo>
                  <a:lnTo>
                    <a:pt x="16" y="219"/>
                  </a:lnTo>
                  <a:lnTo>
                    <a:pt x="12" y="223"/>
                  </a:lnTo>
                  <a:lnTo>
                    <a:pt x="2" y="202"/>
                  </a:lnTo>
                  <a:lnTo>
                    <a:pt x="7" y="198"/>
                  </a:lnTo>
                  <a:lnTo>
                    <a:pt x="13" y="194"/>
                  </a:lnTo>
                  <a:lnTo>
                    <a:pt x="19" y="188"/>
                  </a:lnTo>
                  <a:lnTo>
                    <a:pt x="25" y="183"/>
                  </a:lnTo>
                  <a:lnTo>
                    <a:pt x="29" y="176"/>
                  </a:lnTo>
                  <a:lnTo>
                    <a:pt x="32" y="169"/>
                  </a:lnTo>
                  <a:lnTo>
                    <a:pt x="35" y="162"/>
                  </a:lnTo>
                  <a:lnTo>
                    <a:pt x="38" y="156"/>
                  </a:lnTo>
                  <a:lnTo>
                    <a:pt x="40" y="151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9" y="143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865"/>
            <p:cNvSpPr>
              <a:spLocks/>
            </p:cNvSpPr>
            <p:nvPr/>
          </p:nvSpPr>
          <p:spPr bwMode="auto">
            <a:xfrm>
              <a:off x="6298329" y="6055619"/>
              <a:ext cx="100225" cy="50909"/>
            </a:xfrm>
            <a:custGeom>
              <a:avLst/>
              <a:gdLst>
                <a:gd name="T0" fmla="*/ 249 w 254"/>
                <a:gd name="T1" fmla="*/ 27 h 131"/>
                <a:gd name="T2" fmla="*/ 234 w 254"/>
                <a:gd name="T3" fmla="*/ 17 h 131"/>
                <a:gd name="T4" fmla="*/ 219 w 254"/>
                <a:gd name="T5" fmla="*/ 10 h 131"/>
                <a:gd name="T6" fmla="*/ 202 w 254"/>
                <a:gd name="T7" fmla="*/ 4 h 131"/>
                <a:gd name="T8" fmla="*/ 184 w 254"/>
                <a:gd name="T9" fmla="*/ 1 h 131"/>
                <a:gd name="T10" fmla="*/ 164 w 254"/>
                <a:gd name="T11" fmla="*/ 0 h 131"/>
                <a:gd name="T12" fmla="*/ 144 w 254"/>
                <a:gd name="T13" fmla="*/ 1 h 131"/>
                <a:gd name="T14" fmla="*/ 122 w 254"/>
                <a:gd name="T15" fmla="*/ 4 h 131"/>
                <a:gd name="T16" fmla="*/ 102 w 254"/>
                <a:gd name="T17" fmla="*/ 10 h 131"/>
                <a:gd name="T18" fmla="*/ 81 w 254"/>
                <a:gd name="T19" fmla="*/ 17 h 131"/>
                <a:gd name="T20" fmla="*/ 63 w 254"/>
                <a:gd name="T21" fmla="*/ 27 h 131"/>
                <a:gd name="T22" fmla="*/ 47 w 254"/>
                <a:gd name="T23" fmla="*/ 38 h 131"/>
                <a:gd name="T24" fmla="*/ 31 w 254"/>
                <a:gd name="T25" fmla="*/ 50 h 131"/>
                <a:gd name="T26" fmla="*/ 20 w 254"/>
                <a:gd name="T27" fmla="*/ 63 h 131"/>
                <a:gd name="T28" fmla="*/ 10 w 254"/>
                <a:gd name="T29" fmla="*/ 77 h 131"/>
                <a:gd name="T30" fmla="*/ 2 w 254"/>
                <a:gd name="T31" fmla="*/ 92 h 131"/>
                <a:gd name="T32" fmla="*/ 6 w 254"/>
                <a:gd name="T33" fmla="*/ 104 h 131"/>
                <a:gd name="T34" fmla="*/ 20 w 254"/>
                <a:gd name="T35" fmla="*/ 113 h 131"/>
                <a:gd name="T36" fmla="*/ 35 w 254"/>
                <a:gd name="T37" fmla="*/ 120 h 131"/>
                <a:gd name="T38" fmla="*/ 52 w 254"/>
                <a:gd name="T39" fmla="*/ 125 h 131"/>
                <a:gd name="T40" fmla="*/ 70 w 254"/>
                <a:gd name="T41" fmla="*/ 130 h 131"/>
                <a:gd name="T42" fmla="*/ 90 w 254"/>
                <a:gd name="T43" fmla="*/ 131 h 131"/>
                <a:gd name="T44" fmla="*/ 110 w 254"/>
                <a:gd name="T45" fmla="*/ 130 h 131"/>
                <a:gd name="T46" fmla="*/ 132 w 254"/>
                <a:gd name="T47" fmla="*/ 126 h 131"/>
                <a:gd name="T48" fmla="*/ 153 w 254"/>
                <a:gd name="T49" fmla="*/ 121 h 131"/>
                <a:gd name="T50" fmla="*/ 173 w 254"/>
                <a:gd name="T51" fmla="*/ 113 h 131"/>
                <a:gd name="T52" fmla="*/ 191 w 254"/>
                <a:gd name="T53" fmla="*/ 104 h 131"/>
                <a:gd name="T54" fmla="*/ 207 w 254"/>
                <a:gd name="T55" fmla="*/ 93 h 131"/>
                <a:gd name="T56" fmla="*/ 223 w 254"/>
                <a:gd name="T57" fmla="*/ 81 h 131"/>
                <a:gd name="T58" fmla="*/ 234 w 254"/>
                <a:gd name="T59" fmla="*/ 68 h 131"/>
                <a:gd name="T60" fmla="*/ 244 w 254"/>
                <a:gd name="T61" fmla="*/ 54 h 131"/>
                <a:gd name="T62" fmla="*/ 252 w 254"/>
                <a:gd name="T63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131">
                  <a:moveTo>
                    <a:pt x="254" y="32"/>
                  </a:moveTo>
                  <a:lnTo>
                    <a:pt x="249" y="27"/>
                  </a:lnTo>
                  <a:lnTo>
                    <a:pt x="242" y="22"/>
                  </a:lnTo>
                  <a:lnTo>
                    <a:pt x="234" y="17"/>
                  </a:lnTo>
                  <a:lnTo>
                    <a:pt x="227" y="14"/>
                  </a:lnTo>
                  <a:lnTo>
                    <a:pt x="219" y="10"/>
                  </a:lnTo>
                  <a:lnTo>
                    <a:pt x="211" y="8"/>
                  </a:lnTo>
                  <a:lnTo>
                    <a:pt x="202" y="4"/>
                  </a:lnTo>
                  <a:lnTo>
                    <a:pt x="193" y="3"/>
                  </a:lnTo>
                  <a:lnTo>
                    <a:pt x="184" y="1"/>
                  </a:lnTo>
                  <a:lnTo>
                    <a:pt x="174" y="0"/>
                  </a:lnTo>
                  <a:lnTo>
                    <a:pt x="164" y="0"/>
                  </a:lnTo>
                  <a:lnTo>
                    <a:pt x="153" y="0"/>
                  </a:lnTo>
                  <a:lnTo>
                    <a:pt x="144" y="1"/>
                  </a:lnTo>
                  <a:lnTo>
                    <a:pt x="133" y="2"/>
                  </a:lnTo>
                  <a:lnTo>
                    <a:pt x="122" y="4"/>
                  </a:lnTo>
                  <a:lnTo>
                    <a:pt x="111" y="7"/>
                  </a:lnTo>
                  <a:lnTo>
                    <a:pt x="102" y="10"/>
                  </a:lnTo>
                  <a:lnTo>
                    <a:pt x="91" y="13"/>
                  </a:lnTo>
                  <a:lnTo>
                    <a:pt x="81" y="17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4" y="32"/>
                  </a:lnTo>
                  <a:lnTo>
                    <a:pt x="47" y="38"/>
                  </a:lnTo>
                  <a:lnTo>
                    <a:pt x="39" y="43"/>
                  </a:lnTo>
                  <a:lnTo>
                    <a:pt x="31" y="50"/>
                  </a:lnTo>
                  <a:lnTo>
                    <a:pt x="25" y="56"/>
                  </a:lnTo>
                  <a:lnTo>
                    <a:pt x="20" y="63"/>
                  </a:lnTo>
                  <a:lnTo>
                    <a:pt x="14" y="69"/>
                  </a:lnTo>
                  <a:lnTo>
                    <a:pt x="10" y="77"/>
                  </a:lnTo>
                  <a:lnTo>
                    <a:pt x="6" y="84"/>
                  </a:lnTo>
                  <a:lnTo>
                    <a:pt x="2" y="92"/>
                  </a:lnTo>
                  <a:lnTo>
                    <a:pt x="0" y="98"/>
                  </a:lnTo>
                  <a:lnTo>
                    <a:pt x="6" y="104"/>
                  </a:lnTo>
                  <a:lnTo>
                    <a:pt x="12" y="109"/>
                  </a:lnTo>
                  <a:lnTo>
                    <a:pt x="20" y="113"/>
                  </a:lnTo>
                  <a:lnTo>
                    <a:pt x="27" y="117"/>
                  </a:lnTo>
                  <a:lnTo>
                    <a:pt x="35" y="120"/>
                  </a:lnTo>
                  <a:lnTo>
                    <a:pt x="43" y="123"/>
                  </a:lnTo>
                  <a:lnTo>
                    <a:pt x="52" y="125"/>
                  </a:lnTo>
                  <a:lnTo>
                    <a:pt x="61" y="128"/>
                  </a:lnTo>
                  <a:lnTo>
                    <a:pt x="70" y="130"/>
                  </a:lnTo>
                  <a:lnTo>
                    <a:pt x="80" y="130"/>
                  </a:lnTo>
                  <a:lnTo>
                    <a:pt x="90" y="131"/>
                  </a:lnTo>
                  <a:lnTo>
                    <a:pt x="101" y="131"/>
                  </a:lnTo>
                  <a:lnTo>
                    <a:pt x="110" y="130"/>
                  </a:lnTo>
                  <a:lnTo>
                    <a:pt x="121" y="129"/>
                  </a:lnTo>
                  <a:lnTo>
                    <a:pt x="132" y="126"/>
                  </a:lnTo>
                  <a:lnTo>
                    <a:pt x="143" y="124"/>
                  </a:lnTo>
                  <a:lnTo>
                    <a:pt x="153" y="121"/>
                  </a:lnTo>
                  <a:lnTo>
                    <a:pt x="163" y="118"/>
                  </a:lnTo>
                  <a:lnTo>
                    <a:pt x="173" y="113"/>
                  </a:lnTo>
                  <a:lnTo>
                    <a:pt x="183" y="109"/>
                  </a:lnTo>
                  <a:lnTo>
                    <a:pt x="191" y="104"/>
                  </a:lnTo>
                  <a:lnTo>
                    <a:pt x="200" y="98"/>
                  </a:lnTo>
                  <a:lnTo>
                    <a:pt x="207" y="93"/>
                  </a:lnTo>
                  <a:lnTo>
                    <a:pt x="215" y="88"/>
                  </a:lnTo>
                  <a:lnTo>
                    <a:pt x="223" y="81"/>
                  </a:lnTo>
                  <a:lnTo>
                    <a:pt x="229" y="75"/>
                  </a:lnTo>
                  <a:lnTo>
                    <a:pt x="234" y="68"/>
                  </a:lnTo>
                  <a:lnTo>
                    <a:pt x="240" y="61"/>
                  </a:lnTo>
                  <a:lnTo>
                    <a:pt x="244" y="54"/>
                  </a:lnTo>
                  <a:lnTo>
                    <a:pt x="249" y="47"/>
                  </a:lnTo>
                  <a:lnTo>
                    <a:pt x="252" y="39"/>
                  </a:lnTo>
                  <a:lnTo>
                    <a:pt x="254" y="3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866"/>
            <p:cNvSpPr>
              <a:spLocks/>
            </p:cNvSpPr>
            <p:nvPr/>
          </p:nvSpPr>
          <p:spPr bwMode="auto">
            <a:xfrm>
              <a:off x="6365145" y="6090618"/>
              <a:ext cx="36591" cy="69998"/>
            </a:xfrm>
            <a:custGeom>
              <a:avLst/>
              <a:gdLst>
                <a:gd name="T0" fmla="*/ 71 w 91"/>
                <a:gd name="T1" fmla="*/ 0 h 177"/>
                <a:gd name="T2" fmla="*/ 60 w 91"/>
                <a:gd name="T3" fmla="*/ 4 h 177"/>
                <a:gd name="T4" fmla="*/ 50 w 91"/>
                <a:gd name="T5" fmla="*/ 9 h 177"/>
                <a:gd name="T6" fmla="*/ 41 w 91"/>
                <a:gd name="T7" fmla="*/ 17 h 177"/>
                <a:gd name="T8" fmla="*/ 32 w 91"/>
                <a:gd name="T9" fmla="*/ 25 h 177"/>
                <a:gd name="T10" fmla="*/ 23 w 91"/>
                <a:gd name="T11" fmla="*/ 36 h 177"/>
                <a:gd name="T12" fmla="*/ 16 w 91"/>
                <a:gd name="T13" fmla="*/ 48 h 177"/>
                <a:gd name="T14" fmla="*/ 9 w 91"/>
                <a:gd name="T15" fmla="*/ 62 h 177"/>
                <a:gd name="T16" fmla="*/ 5 w 91"/>
                <a:gd name="T17" fmla="*/ 76 h 177"/>
                <a:gd name="T18" fmla="*/ 2 w 91"/>
                <a:gd name="T19" fmla="*/ 91 h 177"/>
                <a:gd name="T20" fmla="*/ 0 w 91"/>
                <a:gd name="T21" fmla="*/ 105 h 177"/>
                <a:gd name="T22" fmla="*/ 0 w 91"/>
                <a:gd name="T23" fmla="*/ 119 h 177"/>
                <a:gd name="T24" fmla="*/ 1 w 91"/>
                <a:gd name="T25" fmla="*/ 133 h 177"/>
                <a:gd name="T26" fmla="*/ 4 w 91"/>
                <a:gd name="T27" fmla="*/ 146 h 177"/>
                <a:gd name="T28" fmla="*/ 8 w 91"/>
                <a:gd name="T29" fmla="*/ 157 h 177"/>
                <a:gd name="T30" fmla="*/ 14 w 91"/>
                <a:gd name="T31" fmla="*/ 168 h 177"/>
                <a:gd name="T32" fmla="*/ 20 w 91"/>
                <a:gd name="T33" fmla="*/ 177 h 177"/>
                <a:gd name="T34" fmla="*/ 31 w 91"/>
                <a:gd name="T35" fmla="*/ 172 h 177"/>
                <a:gd name="T36" fmla="*/ 41 w 91"/>
                <a:gd name="T37" fmla="*/ 167 h 177"/>
                <a:gd name="T38" fmla="*/ 50 w 91"/>
                <a:gd name="T39" fmla="*/ 159 h 177"/>
                <a:gd name="T40" fmla="*/ 59 w 91"/>
                <a:gd name="T41" fmla="*/ 150 h 177"/>
                <a:gd name="T42" fmla="*/ 68 w 91"/>
                <a:gd name="T43" fmla="*/ 140 h 177"/>
                <a:gd name="T44" fmla="*/ 75 w 91"/>
                <a:gd name="T45" fmla="*/ 127 h 177"/>
                <a:gd name="T46" fmla="*/ 82 w 91"/>
                <a:gd name="T47" fmla="*/ 114 h 177"/>
                <a:gd name="T48" fmla="*/ 86 w 91"/>
                <a:gd name="T49" fmla="*/ 100 h 177"/>
                <a:gd name="T50" fmla="*/ 89 w 91"/>
                <a:gd name="T51" fmla="*/ 85 h 177"/>
                <a:gd name="T52" fmla="*/ 91 w 91"/>
                <a:gd name="T53" fmla="*/ 70 h 177"/>
                <a:gd name="T54" fmla="*/ 91 w 91"/>
                <a:gd name="T55" fmla="*/ 56 h 177"/>
                <a:gd name="T56" fmla="*/ 90 w 91"/>
                <a:gd name="T57" fmla="*/ 43 h 177"/>
                <a:gd name="T58" fmla="*/ 87 w 91"/>
                <a:gd name="T59" fmla="*/ 30 h 177"/>
                <a:gd name="T60" fmla="*/ 83 w 91"/>
                <a:gd name="T61" fmla="*/ 19 h 177"/>
                <a:gd name="T62" fmla="*/ 77 w 91"/>
                <a:gd name="T63" fmla="*/ 8 h 177"/>
                <a:gd name="T64" fmla="*/ 71 w 91"/>
                <a:gd name="T6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177">
                  <a:moveTo>
                    <a:pt x="71" y="0"/>
                  </a:moveTo>
                  <a:lnTo>
                    <a:pt x="60" y="4"/>
                  </a:lnTo>
                  <a:lnTo>
                    <a:pt x="50" y="9"/>
                  </a:lnTo>
                  <a:lnTo>
                    <a:pt x="41" y="17"/>
                  </a:lnTo>
                  <a:lnTo>
                    <a:pt x="32" y="25"/>
                  </a:lnTo>
                  <a:lnTo>
                    <a:pt x="23" y="36"/>
                  </a:lnTo>
                  <a:lnTo>
                    <a:pt x="16" y="48"/>
                  </a:lnTo>
                  <a:lnTo>
                    <a:pt x="9" y="62"/>
                  </a:lnTo>
                  <a:lnTo>
                    <a:pt x="5" y="76"/>
                  </a:lnTo>
                  <a:lnTo>
                    <a:pt x="2" y="91"/>
                  </a:lnTo>
                  <a:lnTo>
                    <a:pt x="0" y="105"/>
                  </a:lnTo>
                  <a:lnTo>
                    <a:pt x="0" y="119"/>
                  </a:lnTo>
                  <a:lnTo>
                    <a:pt x="1" y="133"/>
                  </a:lnTo>
                  <a:lnTo>
                    <a:pt x="4" y="146"/>
                  </a:lnTo>
                  <a:lnTo>
                    <a:pt x="8" y="157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31" y="172"/>
                  </a:lnTo>
                  <a:lnTo>
                    <a:pt x="41" y="167"/>
                  </a:lnTo>
                  <a:lnTo>
                    <a:pt x="50" y="159"/>
                  </a:lnTo>
                  <a:lnTo>
                    <a:pt x="59" y="150"/>
                  </a:lnTo>
                  <a:lnTo>
                    <a:pt x="68" y="140"/>
                  </a:lnTo>
                  <a:lnTo>
                    <a:pt x="75" y="127"/>
                  </a:lnTo>
                  <a:lnTo>
                    <a:pt x="82" y="114"/>
                  </a:lnTo>
                  <a:lnTo>
                    <a:pt x="86" y="100"/>
                  </a:lnTo>
                  <a:lnTo>
                    <a:pt x="89" y="85"/>
                  </a:lnTo>
                  <a:lnTo>
                    <a:pt x="91" y="70"/>
                  </a:lnTo>
                  <a:lnTo>
                    <a:pt x="91" y="56"/>
                  </a:lnTo>
                  <a:lnTo>
                    <a:pt x="90" y="43"/>
                  </a:lnTo>
                  <a:lnTo>
                    <a:pt x="87" y="30"/>
                  </a:lnTo>
                  <a:lnTo>
                    <a:pt x="83" y="19"/>
                  </a:lnTo>
                  <a:lnTo>
                    <a:pt x="77" y="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867"/>
            <p:cNvSpPr>
              <a:spLocks/>
            </p:cNvSpPr>
            <p:nvPr/>
          </p:nvSpPr>
          <p:spPr bwMode="auto">
            <a:xfrm>
              <a:off x="6317418" y="6109709"/>
              <a:ext cx="44545" cy="42954"/>
            </a:xfrm>
            <a:custGeom>
              <a:avLst/>
              <a:gdLst>
                <a:gd name="T0" fmla="*/ 112 w 113"/>
                <a:gd name="T1" fmla="*/ 2 h 107"/>
                <a:gd name="T2" fmla="*/ 102 w 113"/>
                <a:gd name="T3" fmla="*/ 1 h 107"/>
                <a:gd name="T4" fmla="*/ 94 w 113"/>
                <a:gd name="T5" fmla="*/ 0 h 107"/>
                <a:gd name="T6" fmla="*/ 83 w 113"/>
                <a:gd name="T7" fmla="*/ 1 h 107"/>
                <a:gd name="T8" fmla="*/ 73 w 113"/>
                <a:gd name="T9" fmla="*/ 5 h 107"/>
                <a:gd name="T10" fmla="*/ 62 w 113"/>
                <a:gd name="T11" fmla="*/ 8 h 107"/>
                <a:gd name="T12" fmla="*/ 53 w 113"/>
                <a:gd name="T13" fmla="*/ 13 h 107"/>
                <a:gd name="T14" fmla="*/ 42 w 113"/>
                <a:gd name="T15" fmla="*/ 20 h 107"/>
                <a:gd name="T16" fmla="*/ 33 w 113"/>
                <a:gd name="T17" fmla="*/ 28 h 107"/>
                <a:gd name="T18" fmla="*/ 23 w 113"/>
                <a:gd name="T19" fmla="*/ 37 h 107"/>
                <a:gd name="T20" fmla="*/ 17 w 113"/>
                <a:gd name="T21" fmla="*/ 47 h 107"/>
                <a:gd name="T22" fmla="*/ 10 w 113"/>
                <a:gd name="T23" fmla="*/ 56 h 107"/>
                <a:gd name="T24" fmla="*/ 5 w 113"/>
                <a:gd name="T25" fmla="*/ 66 h 107"/>
                <a:gd name="T26" fmla="*/ 2 w 113"/>
                <a:gd name="T27" fmla="*/ 76 h 107"/>
                <a:gd name="T28" fmla="*/ 0 w 113"/>
                <a:gd name="T29" fmla="*/ 86 h 107"/>
                <a:gd name="T30" fmla="*/ 0 w 113"/>
                <a:gd name="T31" fmla="*/ 95 h 107"/>
                <a:gd name="T32" fmla="*/ 1 w 113"/>
                <a:gd name="T33" fmla="*/ 105 h 107"/>
                <a:gd name="T34" fmla="*/ 9 w 113"/>
                <a:gd name="T35" fmla="*/ 106 h 107"/>
                <a:gd name="T36" fmla="*/ 19 w 113"/>
                <a:gd name="T37" fmla="*/ 107 h 107"/>
                <a:gd name="T38" fmla="*/ 29 w 113"/>
                <a:gd name="T39" fmla="*/ 106 h 107"/>
                <a:gd name="T40" fmla="*/ 40 w 113"/>
                <a:gd name="T41" fmla="*/ 103 h 107"/>
                <a:gd name="T42" fmla="*/ 49 w 113"/>
                <a:gd name="T43" fmla="*/ 100 h 107"/>
                <a:gd name="T44" fmla="*/ 60 w 113"/>
                <a:gd name="T45" fmla="*/ 94 h 107"/>
                <a:gd name="T46" fmla="*/ 70 w 113"/>
                <a:gd name="T47" fmla="*/ 87 h 107"/>
                <a:gd name="T48" fmla="*/ 80 w 113"/>
                <a:gd name="T49" fmla="*/ 79 h 107"/>
                <a:gd name="T50" fmla="*/ 88 w 113"/>
                <a:gd name="T51" fmla="*/ 70 h 107"/>
                <a:gd name="T52" fmla="*/ 96 w 113"/>
                <a:gd name="T53" fmla="*/ 61 h 107"/>
                <a:gd name="T54" fmla="*/ 102 w 113"/>
                <a:gd name="T55" fmla="*/ 51 h 107"/>
                <a:gd name="T56" fmla="*/ 107 w 113"/>
                <a:gd name="T57" fmla="*/ 41 h 107"/>
                <a:gd name="T58" fmla="*/ 110 w 113"/>
                <a:gd name="T59" fmla="*/ 32 h 107"/>
                <a:gd name="T60" fmla="*/ 112 w 113"/>
                <a:gd name="T61" fmla="*/ 21 h 107"/>
                <a:gd name="T62" fmla="*/ 113 w 113"/>
                <a:gd name="T63" fmla="*/ 12 h 107"/>
                <a:gd name="T64" fmla="*/ 112 w 113"/>
                <a:gd name="T65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07">
                  <a:moveTo>
                    <a:pt x="112" y="2"/>
                  </a:moveTo>
                  <a:lnTo>
                    <a:pt x="102" y="1"/>
                  </a:lnTo>
                  <a:lnTo>
                    <a:pt x="94" y="0"/>
                  </a:lnTo>
                  <a:lnTo>
                    <a:pt x="83" y="1"/>
                  </a:lnTo>
                  <a:lnTo>
                    <a:pt x="73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7"/>
                  </a:lnTo>
                  <a:lnTo>
                    <a:pt x="17" y="47"/>
                  </a:lnTo>
                  <a:lnTo>
                    <a:pt x="10" y="56"/>
                  </a:lnTo>
                  <a:lnTo>
                    <a:pt x="5" y="66"/>
                  </a:lnTo>
                  <a:lnTo>
                    <a:pt x="2" y="76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1" y="105"/>
                  </a:lnTo>
                  <a:lnTo>
                    <a:pt x="9" y="106"/>
                  </a:lnTo>
                  <a:lnTo>
                    <a:pt x="19" y="107"/>
                  </a:lnTo>
                  <a:lnTo>
                    <a:pt x="29" y="106"/>
                  </a:lnTo>
                  <a:lnTo>
                    <a:pt x="40" y="103"/>
                  </a:lnTo>
                  <a:lnTo>
                    <a:pt x="49" y="100"/>
                  </a:lnTo>
                  <a:lnTo>
                    <a:pt x="60" y="94"/>
                  </a:lnTo>
                  <a:lnTo>
                    <a:pt x="70" y="87"/>
                  </a:lnTo>
                  <a:lnTo>
                    <a:pt x="80" y="79"/>
                  </a:lnTo>
                  <a:lnTo>
                    <a:pt x="88" y="70"/>
                  </a:lnTo>
                  <a:lnTo>
                    <a:pt x="96" y="61"/>
                  </a:lnTo>
                  <a:lnTo>
                    <a:pt x="102" y="51"/>
                  </a:lnTo>
                  <a:lnTo>
                    <a:pt x="107" y="41"/>
                  </a:lnTo>
                  <a:lnTo>
                    <a:pt x="110" y="32"/>
                  </a:lnTo>
                  <a:lnTo>
                    <a:pt x="112" y="21"/>
                  </a:lnTo>
                  <a:lnTo>
                    <a:pt x="113" y="12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868"/>
            <p:cNvSpPr>
              <a:spLocks/>
            </p:cNvSpPr>
            <p:nvPr/>
          </p:nvSpPr>
          <p:spPr bwMode="auto">
            <a:xfrm>
              <a:off x="6177421" y="6173344"/>
              <a:ext cx="46136" cy="41363"/>
            </a:xfrm>
            <a:custGeom>
              <a:avLst/>
              <a:gdLst>
                <a:gd name="T0" fmla="*/ 112 w 113"/>
                <a:gd name="T1" fmla="*/ 1 h 106"/>
                <a:gd name="T2" fmla="*/ 103 w 113"/>
                <a:gd name="T3" fmla="*/ 0 h 106"/>
                <a:gd name="T4" fmla="*/ 94 w 113"/>
                <a:gd name="T5" fmla="*/ 0 h 106"/>
                <a:gd name="T6" fmla="*/ 84 w 113"/>
                <a:gd name="T7" fmla="*/ 1 h 106"/>
                <a:gd name="T8" fmla="*/ 73 w 113"/>
                <a:gd name="T9" fmla="*/ 3 h 106"/>
                <a:gd name="T10" fmla="*/ 62 w 113"/>
                <a:gd name="T11" fmla="*/ 8 h 106"/>
                <a:gd name="T12" fmla="*/ 53 w 113"/>
                <a:gd name="T13" fmla="*/ 13 h 106"/>
                <a:gd name="T14" fmla="*/ 43 w 113"/>
                <a:gd name="T15" fmla="*/ 20 h 106"/>
                <a:gd name="T16" fmla="*/ 33 w 113"/>
                <a:gd name="T17" fmla="*/ 27 h 106"/>
                <a:gd name="T18" fmla="*/ 24 w 113"/>
                <a:gd name="T19" fmla="*/ 36 h 106"/>
                <a:gd name="T20" fmla="*/ 17 w 113"/>
                <a:gd name="T21" fmla="*/ 45 h 106"/>
                <a:gd name="T22" fmla="*/ 10 w 113"/>
                <a:gd name="T23" fmla="*/ 55 h 106"/>
                <a:gd name="T24" fmla="*/ 6 w 113"/>
                <a:gd name="T25" fmla="*/ 65 h 106"/>
                <a:gd name="T26" fmla="*/ 3 w 113"/>
                <a:gd name="T27" fmla="*/ 76 h 106"/>
                <a:gd name="T28" fmla="*/ 1 w 113"/>
                <a:gd name="T29" fmla="*/ 85 h 106"/>
                <a:gd name="T30" fmla="*/ 0 w 113"/>
                <a:gd name="T31" fmla="*/ 95 h 106"/>
                <a:gd name="T32" fmla="*/ 1 w 113"/>
                <a:gd name="T33" fmla="*/ 104 h 106"/>
                <a:gd name="T34" fmla="*/ 9 w 113"/>
                <a:gd name="T35" fmla="*/ 106 h 106"/>
                <a:gd name="T36" fmla="*/ 19 w 113"/>
                <a:gd name="T37" fmla="*/ 106 h 106"/>
                <a:gd name="T38" fmla="*/ 30 w 113"/>
                <a:gd name="T39" fmla="*/ 105 h 106"/>
                <a:gd name="T40" fmla="*/ 40 w 113"/>
                <a:gd name="T41" fmla="*/ 102 h 106"/>
                <a:gd name="T42" fmla="*/ 50 w 113"/>
                <a:gd name="T43" fmla="*/ 98 h 106"/>
                <a:gd name="T44" fmla="*/ 60 w 113"/>
                <a:gd name="T45" fmla="*/ 93 h 106"/>
                <a:gd name="T46" fmla="*/ 70 w 113"/>
                <a:gd name="T47" fmla="*/ 86 h 106"/>
                <a:gd name="T48" fmla="*/ 80 w 113"/>
                <a:gd name="T49" fmla="*/ 78 h 106"/>
                <a:gd name="T50" fmla="*/ 88 w 113"/>
                <a:gd name="T51" fmla="*/ 69 h 106"/>
                <a:gd name="T52" fmla="*/ 96 w 113"/>
                <a:gd name="T53" fmla="*/ 59 h 106"/>
                <a:gd name="T54" fmla="*/ 102 w 113"/>
                <a:gd name="T55" fmla="*/ 50 h 106"/>
                <a:gd name="T56" fmla="*/ 107 w 113"/>
                <a:gd name="T57" fmla="*/ 40 h 106"/>
                <a:gd name="T58" fmla="*/ 111 w 113"/>
                <a:gd name="T59" fmla="*/ 30 h 106"/>
                <a:gd name="T60" fmla="*/ 112 w 113"/>
                <a:gd name="T61" fmla="*/ 21 h 106"/>
                <a:gd name="T62" fmla="*/ 113 w 113"/>
                <a:gd name="T63" fmla="*/ 11 h 106"/>
                <a:gd name="T64" fmla="*/ 112 w 113"/>
                <a:gd name="T6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06">
                  <a:moveTo>
                    <a:pt x="112" y="1"/>
                  </a:moveTo>
                  <a:lnTo>
                    <a:pt x="103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73" y="3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3" y="20"/>
                  </a:lnTo>
                  <a:lnTo>
                    <a:pt x="33" y="27"/>
                  </a:lnTo>
                  <a:lnTo>
                    <a:pt x="24" y="36"/>
                  </a:lnTo>
                  <a:lnTo>
                    <a:pt x="17" y="45"/>
                  </a:lnTo>
                  <a:lnTo>
                    <a:pt x="10" y="55"/>
                  </a:lnTo>
                  <a:lnTo>
                    <a:pt x="6" y="65"/>
                  </a:lnTo>
                  <a:lnTo>
                    <a:pt x="3" y="76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1" y="104"/>
                  </a:lnTo>
                  <a:lnTo>
                    <a:pt x="9" y="106"/>
                  </a:lnTo>
                  <a:lnTo>
                    <a:pt x="19" y="106"/>
                  </a:lnTo>
                  <a:lnTo>
                    <a:pt x="30" y="105"/>
                  </a:lnTo>
                  <a:lnTo>
                    <a:pt x="40" y="102"/>
                  </a:lnTo>
                  <a:lnTo>
                    <a:pt x="50" y="98"/>
                  </a:lnTo>
                  <a:lnTo>
                    <a:pt x="60" y="93"/>
                  </a:lnTo>
                  <a:lnTo>
                    <a:pt x="70" y="86"/>
                  </a:lnTo>
                  <a:lnTo>
                    <a:pt x="80" y="78"/>
                  </a:lnTo>
                  <a:lnTo>
                    <a:pt x="88" y="69"/>
                  </a:lnTo>
                  <a:lnTo>
                    <a:pt x="96" y="59"/>
                  </a:lnTo>
                  <a:lnTo>
                    <a:pt x="102" y="50"/>
                  </a:lnTo>
                  <a:lnTo>
                    <a:pt x="107" y="40"/>
                  </a:lnTo>
                  <a:lnTo>
                    <a:pt x="111" y="30"/>
                  </a:lnTo>
                  <a:lnTo>
                    <a:pt x="112" y="21"/>
                  </a:lnTo>
                  <a:lnTo>
                    <a:pt x="113" y="11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869"/>
            <p:cNvSpPr>
              <a:spLocks/>
            </p:cNvSpPr>
            <p:nvPr/>
          </p:nvSpPr>
          <p:spPr bwMode="auto">
            <a:xfrm>
              <a:off x="6253783" y="6055619"/>
              <a:ext cx="57271" cy="30227"/>
            </a:xfrm>
            <a:custGeom>
              <a:avLst/>
              <a:gdLst>
                <a:gd name="T0" fmla="*/ 142 w 142"/>
                <a:gd name="T1" fmla="*/ 14 h 79"/>
                <a:gd name="T2" fmla="*/ 135 w 142"/>
                <a:gd name="T3" fmla="*/ 9 h 79"/>
                <a:gd name="T4" fmla="*/ 126 w 142"/>
                <a:gd name="T5" fmla="*/ 5 h 79"/>
                <a:gd name="T6" fmla="*/ 116 w 142"/>
                <a:gd name="T7" fmla="*/ 2 h 79"/>
                <a:gd name="T8" fmla="*/ 107 w 142"/>
                <a:gd name="T9" fmla="*/ 1 h 79"/>
                <a:gd name="T10" fmla="*/ 95 w 142"/>
                <a:gd name="T11" fmla="*/ 0 h 79"/>
                <a:gd name="T12" fmla="*/ 84 w 142"/>
                <a:gd name="T13" fmla="*/ 1 h 79"/>
                <a:gd name="T14" fmla="*/ 72 w 142"/>
                <a:gd name="T15" fmla="*/ 3 h 79"/>
                <a:gd name="T16" fmla="*/ 60 w 142"/>
                <a:gd name="T17" fmla="*/ 7 h 79"/>
                <a:gd name="T18" fmla="*/ 48 w 142"/>
                <a:gd name="T19" fmla="*/ 12 h 79"/>
                <a:gd name="T20" fmla="*/ 38 w 142"/>
                <a:gd name="T21" fmla="*/ 17 h 79"/>
                <a:gd name="T22" fmla="*/ 28 w 142"/>
                <a:gd name="T23" fmla="*/ 24 h 79"/>
                <a:gd name="T24" fmla="*/ 20 w 142"/>
                <a:gd name="T25" fmla="*/ 31 h 79"/>
                <a:gd name="T26" fmla="*/ 13 w 142"/>
                <a:gd name="T27" fmla="*/ 39 h 79"/>
                <a:gd name="T28" fmla="*/ 7 w 142"/>
                <a:gd name="T29" fmla="*/ 48 h 79"/>
                <a:gd name="T30" fmla="*/ 3 w 142"/>
                <a:gd name="T31" fmla="*/ 56 h 79"/>
                <a:gd name="T32" fmla="*/ 0 w 142"/>
                <a:gd name="T33" fmla="*/ 65 h 79"/>
                <a:gd name="T34" fmla="*/ 8 w 142"/>
                <a:gd name="T35" fmla="*/ 70 h 79"/>
                <a:gd name="T36" fmla="*/ 17 w 142"/>
                <a:gd name="T37" fmla="*/ 74 h 79"/>
                <a:gd name="T38" fmla="*/ 27 w 142"/>
                <a:gd name="T39" fmla="*/ 77 h 79"/>
                <a:gd name="T40" fmla="*/ 37 w 142"/>
                <a:gd name="T41" fmla="*/ 78 h 79"/>
                <a:gd name="T42" fmla="*/ 47 w 142"/>
                <a:gd name="T43" fmla="*/ 79 h 79"/>
                <a:gd name="T44" fmla="*/ 59 w 142"/>
                <a:gd name="T45" fmla="*/ 78 h 79"/>
                <a:gd name="T46" fmla="*/ 71 w 142"/>
                <a:gd name="T47" fmla="*/ 76 h 79"/>
                <a:gd name="T48" fmla="*/ 83 w 142"/>
                <a:gd name="T49" fmla="*/ 72 h 79"/>
                <a:gd name="T50" fmla="*/ 95 w 142"/>
                <a:gd name="T51" fmla="*/ 67 h 79"/>
                <a:gd name="T52" fmla="*/ 106 w 142"/>
                <a:gd name="T53" fmla="*/ 62 h 79"/>
                <a:gd name="T54" fmla="*/ 114 w 142"/>
                <a:gd name="T55" fmla="*/ 55 h 79"/>
                <a:gd name="T56" fmla="*/ 123 w 142"/>
                <a:gd name="T57" fmla="*/ 48 h 79"/>
                <a:gd name="T58" fmla="*/ 130 w 142"/>
                <a:gd name="T59" fmla="*/ 40 h 79"/>
                <a:gd name="T60" fmla="*/ 136 w 142"/>
                <a:gd name="T61" fmla="*/ 31 h 79"/>
                <a:gd name="T62" fmla="*/ 140 w 142"/>
                <a:gd name="T63" fmla="*/ 23 h 79"/>
                <a:gd name="T64" fmla="*/ 142 w 142"/>
                <a:gd name="T65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79">
                  <a:moveTo>
                    <a:pt x="142" y="14"/>
                  </a:moveTo>
                  <a:lnTo>
                    <a:pt x="135" y="9"/>
                  </a:lnTo>
                  <a:lnTo>
                    <a:pt x="126" y="5"/>
                  </a:lnTo>
                  <a:lnTo>
                    <a:pt x="116" y="2"/>
                  </a:lnTo>
                  <a:lnTo>
                    <a:pt x="107" y="1"/>
                  </a:lnTo>
                  <a:lnTo>
                    <a:pt x="95" y="0"/>
                  </a:lnTo>
                  <a:lnTo>
                    <a:pt x="84" y="1"/>
                  </a:lnTo>
                  <a:lnTo>
                    <a:pt x="72" y="3"/>
                  </a:lnTo>
                  <a:lnTo>
                    <a:pt x="60" y="7"/>
                  </a:lnTo>
                  <a:lnTo>
                    <a:pt x="48" y="12"/>
                  </a:lnTo>
                  <a:lnTo>
                    <a:pt x="38" y="17"/>
                  </a:lnTo>
                  <a:lnTo>
                    <a:pt x="28" y="24"/>
                  </a:lnTo>
                  <a:lnTo>
                    <a:pt x="20" y="31"/>
                  </a:lnTo>
                  <a:lnTo>
                    <a:pt x="13" y="39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8" y="70"/>
                  </a:lnTo>
                  <a:lnTo>
                    <a:pt x="17" y="74"/>
                  </a:lnTo>
                  <a:lnTo>
                    <a:pt x="27" y="77"/>
                  </a:lnTo>
                  <a:lnTo>
                    <a:pt x="37" y="78"/>
                  </a:lnTo>
                  <a:lnTo>
                    <a:pt x="47" y="79"/>
                  </a:lnTo>
                  <a:lnTo>
                    <a:pt x="59" y="78"/>
                  </a:lnTo>
                  <a:lnTo>
                    <a:pt x="71" y="76"/>
                  </a:lnTo>
                  <a:lnTo>
                    <a:pt x="83" y="72"/>
                  </a:lnTo>
                  <a:lnTo>
                    <a:pt x="95" y="67"/>
                  </a:lnTo>
                  <a:lnTo>
                    <a:pt x="106" y="62"/>
                  </a:lnTo>
                  <a:lnTo>
                    <a:pt x="114" y="55"/>
                  </a:lnTo>
                  <a:lnTo>
                    <a:pt x="123" y="48"/>
                  </a:lnTo>
                  <a:lnTo>
                    <a:pt x="130" y="40"/>
                  </a:lnTo>
                  <a:lnTo>
                    <a:pt x="136" y="31"/>
                  </a:lnTo>
                  <a:lnTo>
                    <a:pt x="140" y="23"/>
                  </a:lnTo>
                  <a:lnTo>
                    <a:pt x="142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870"/>
            <p:cNvSpPr>
              <a:spLocks/>
            </p:cNvSpPr>
            <p:nvPr/>
          </p:nvSpPr>
          <p:spPr bwMode="auto">
            <a:xfrm>
              <a:off x="6186967" y="6058800"/>
              <a:ext cx="31818" cy="44545"/>
            </a:xfrm>
            <a:custGeom>
              <a:avLst/>
              <a:gdLst>
                <a:gd name="T0" fmla="*/ 72 w 77"/>
                <a:gd name="T1" fmla="*/ 0 h 109"/>
                <a:gd name="T2" fmla="*/ 64 w 77"/>
                <a:gd name="T3" fmla="*/ 1 h 109"/>
                <a:gd name="T4" fmla="*/ 57 w 77"/>
                <a:gd name="T5" fmla="*/ 3 h 109"/>
                <a:gd name="T6" fmla="*/ 49 w 77"/>
                <a:gd name="T7" fmla="*/ 6 h 109"/>
                <a:gd name="T8" fmla="*/ 42 w 77"/>
                <a:gd name="T9" fmla="*/ 11 h 109"/>
                <a:gd name="T10" fmla="*/ 34 w 77"/>
                <a:gd name="T11" fmla="*/ 16 h 109"/>
                <a:gd name="T12" fmla="*/ 26 w 77"/>
                <a:gd name="T13" fmla="*/ 23 h 109"/>
                <a:gd name="T14" fmla="*/ 20 w 77"/>
                <a:gd name="T15" fmla="*/ 30 h 109"/>
                <a:gd name="T16" fmla="*/ 13 w 77"/>
                <a:gd name="T17" fmla="*/ 39 h 109"/>
                <a:gd name="T18" fmla="*/ 9 w 77"/>
                <a:gd name="T19" fmla="*/ 48 h 109"/>
                <a:gd name="T20" fmla="*/ 5 w 77"/>
                <a:gd name="T21" fmla="*/ 57 h 109"/>
                <a:gd name="T22" fmla="*/ 3 w 77"/>
                <a:gd name="T23" fmla="*/ 67 h 109"/>
                <a:gd name="T24" fmla="*/ 0 w 77"/>
                <a:gd name="T25" fmla="*/ 77 h 109"/>
                <a:gd name="T26" fmla="*/ 0 w 77"/>
                <a:gd name="T27" fmla="*/ 85 h 109"/>
                <a:gd name="T28" fmla="*/ 0 w 77"/>
                <a:gd name="T29" fmla="*/ 94 h 109"/>
                <a:gd name="T30" fmla="*/ 3 w 77"/>
                <a:gd name="T31" fmla="*/ 101 h 109"/>
                <a:gd name="T32" fmla="*/ 5 w 77"/>
                <a:gd name="T33" fmla="*/ 109 h 109"/>
                <a:gd name="T34" fmla="*/ 13 w 77"/>
                <a:gd name="T35" fmla="*/ 108 h 109"/>
                <a:gd name="T36" fmla="*/ 21 w 77"/>
                <a:gd name="T37" fmla="*/ 106 h 109"/>
                <a:gd name="T38" fmla="*/ 29 w 77"/>
                <a:gd name="T39" fmla="*/ 102 h 109"/>
                <a:gd name="T40" fmla="*/ 36 w 77"/>
                <a:gd name="T41" fmla="*/ 98 h 109"/>
                <a:gd name="T42" fmla="*/ 44 w 77"/>
                <a:gd name="T43" fmla="*/ 93 h 109"/>
                <a:gd name="T44" fmla="*/ 51 w 77"/>
                <a:gd name="T45" fmla="*/ 86 h 109"/>
                <a:gd name="T46" fmla="*/ 58 w 77"/>
                <a:gd name="T47" fmla="*/ 79 h 109"/>
                <a:gd name="T48" fmla="*/ 64 w 77"/>
                <a:gd name="T49" fmla="*/ 70 h 109"/>
                <a:gd name="T50" fmla="*/ 69 w 77"/>
                <a:gd name="T51" fmla="*/ 60 h 109"/>
                <a:gd name="T52" fmla="*/ 73 w 77"/>
                <a:gd name="T53" fmla="*/ 51 h 109"/>
                <a:gd name="T54" fmla="*/ 75 w 77"/>
                <a:gd name="T55" fmla="*/ 42 h 109"/>
                <a:gd name="T56" fmla="*/ 77 w 77"/>
                <a:gd name="T57" fmla="*/ 32 h 109"/>
                <a:gd name="T58" fmla="*/ 77 w 77"/>
                <a:gd name="T59" fmla="*/ 24 h 109"/>
                <a:gd name="T60" fmla="*/ 77 w 77"/>
                <a:gd name="T61" fmla="*/ 15 h 109"/>
                <a:gd name="T62" fmla="*/ 75 w 77"/>
                <a:gd name="T63" fmla="*/ 7 h 109"/>
                <a:gd name="T64" fmla="*/ 72 w 77"/>
                <a:gd name="T6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109">
                  <a:moveTo>
                    <a:pt x="72" y="0"/>
                  </a:moveTo>
                  <a:lnTo>
                    <a:pt x="64" y="1"/>
                  </a:lnTo>
                  <a:lnTo>
                    <a:pt x="57" y="3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34" y="16"/>
                  </a:lnTo>
                  <a:lnTo>
                    <a:pt x="26" y="23"/>
                  </a:lnTo>
                  <a:lnTo>
                    <a:pt x="20" y="30"/>
                  </a:lnTo>
                  <a:lnTo>
                    <a:pt x="13" y="39"/>
                  </a:lnTo>
                  <a:lnTo>
                    <a:pt x="9" y="48"/>
                  </a:lnTo>
                  <a:lnTo>
                    <a:pt x="5" y="57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" y="101"/>
                  </a:lnTo>
                  <a:lnTo>
                    <a:pt x="5" y="109"/>
                  </a:lnTo>
                  <a:lnTo>
                    <a:pt x="13" y="108"/>
                  </a:lnTo>
                  <a:lnTo>
                    <a:pt x="21" y="106"/>
                  </a:lnTo>
                  <a:lnTo>
                    <a:pt x="29" y="102"/>
                  </a:lnTo>
                  <a:lnTo>
                    <a:pt x="36" y="98"/>
                  </a:lnTo>
                  <a:lnTo>
                    <a:pt x="44" y="93"/>
                  </a:lnTo>
                  <a:lnTo>
                    <a:pt x="51" y="86"/>
                  </a:lnTo>
                  <a:lnTo>
                    <a:pt x="58" y="79"/>
                  </a:lnTo>
                  <a:lnTo>
                    <a:pt x="64" y="70"/>
                  </a:lnTo>
                  <a:lnTo>
                    <a:pt x="69" y="60"/>
                  </a:lnTo>
                  <a:lnTo>
                    <a:pt x="73" y="51"/>
                  </a:lnTo>
                  <a:lnTo>
                    <a:pt x="75" y="42"/>
                  </a:lnTo>
                  <a:lnTo>
                    <a:pt x="77" y="32"/>
                  </a:lnTo>
                  <a:lnTo>
                    <a:pt x="77" y="24"/>
                  </a:lnTo>
                  <a:lnTo>
                    <a:pt x="77" y="15"/>
                  </a:lnTo>
                  <a:lnTo>
                    <a:pt x="75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871"/>
            <p:cNvSpPr>
              <a:spLocks/>
            </p:cNvSpPr>
            <p:nvPr/>
          </p:nvSpPr>
          <p:spPr bwMode="auto">
            <a:xfrm>
              <a:off x="6156740" y="6038119"/>
              <a:ext cx="55681" cy="30227"/>
            </a:xfrm>
            <a:custGeom>
              <a:avLst/>
              <a:gdLst>
                <a:gd name="T0" fmla="*/ 142 w 142"/>
                <a:gd name="T1" fmla="*/ 14 h 78"/>
                <a:gd name="T2" fmla="*/ 135 w 142"/>
                <a:gd name="T3" fmla="*/ 8 h 78"/>
                <a:gd name="T4" fmla="*/ 126 w 142"/>
                <a:gd name="T5" fmla="*/ 4 h 78"/>
                <a:gd name="T6" fmla="*/ 116 w 142"/>
                <a:gd name="T7" fmla="*/ 2 h 78"/>
                <a:gd name="T8" fmla="*/ 105 w 142"/>
                <a:gd name="T9" fmla="*/ 0 h 78"/>
                <a:gd name="T10" fmla="*/ 95 w 142"/>
                <a:gd name="T11" fmla="*/ 0 h 78"/>
                <a:gd name="T12" fmla="*/ 83 w 142"/>
                <a:gd name="T13" fmla="*/ 1 h 78"/>
                <a:gd name="T14" fmla="*/ 71 w 142"/>
                <a:gd name="T15" fmla="*/ 3 h 78"/>
                <a:gd name="T16" fmla="*/ 59 w 142"/>
                <a:gd name="T17" fmla="*/ 6 h 78"/>
                <a:gd name="T18" fmla="*/ 48 w 142"/>
                <a:gd name="T19" fmla="*/ 11 h 78"/>
                <a:gd name="T20" fmla="*/ 37 w 142"/>
                <a:gd name="T21" fmla="*/ 17 h 78"/>
                <a:gd name="T22" fmla="*/ 28 w 142"/>
                <a:gd name="T23" fmla="*/ 24 h 78"/>
                <a:gd name="T24" fmla="*/ 19 w 142"/>
                <a:gd name="T25" fmla="*/ 30 h 78"/>
                <a:gd name="T26" fmla="*/ 13 w 142"/>
                <a:gd name="T27" fmla="*/ 39 h 78"/>
                <a:gd name="T28" fmla="*/ 7 w 142"/>
                <a:gd name="T29" fmla="*/ 46 h 78"/>
                <a:gd name="T30" fmla="*/ 3 w 142"/>
                <a:gd name="T31" fmla="*/ 55 h 78"/>
                <a:gd name="T32" fmla="*/ 0 w 142"/>
                <a:gd name="T33" fmla="*/ 64 h 78"/>
                <a:gd name="T34" fmla="*/ 7 w 142"/>
                <a:gd name="T35" fmla="*/ 69 h 78"/>
                <a:gd name="T36" fmla="*/ 16 w 142"/>
                <a:gd name="T37" fmla="*/ 73 h 78"/>
                <a:gd name="T38" fmla="*/ 26 w 142"/>
                <a:gd name="T39" fmla="*/ 75 h 78"/>
                <a:gd name="T40" fmla="*/ 36 w 142"/>
                <a:gd name="T41" fmla="*/ 78 h 78"/>
                <a:gd name="T42" fmla="*/ 47 w 142"/>
                <a:gd name="T43" fmla="*/ 78 h 78"/>
                <a:gd name="T44" fmla="*/ 59 w 142"/>
                <a:gd name="T45" fmla="*/ 78 h 78"/>
                <a:gd name="T46" fmla="*/ 71 w 142"/>
                <a:gd name="T47" fmla="*/ 75 h 78"/>
                <a:gd name="T48" fmla="*/ 83 w 142"/>
                <a:gd name="T49" fmla="*/ 71 h 78"/>
                <a:gd name="T50" fmla="*/ 94 w 142"/>
                <a:gd name="T51" fmla="*/ 67 h 78"/>
                <a:gd name="T52" fmla="*/ 104 w 142"/>
                <a:gd name="T53" fmla="*/ 61 h 78"/>
                <a:gd name="T54" fmla="*/ 114 w 142"/>
                <a:gd name="T55" fmla="*/ 54 h 78"/>
                <a:gd name="T56" fmla="*/ 123 w 142"/>
                <a:gd name="T57" fmla="*/ 47 h 78"/>
                <a:gd name="T58" fmla="*/ 129 w 142"/>
                <a:gd name="T59" fmla="*/ 39 h 78"/>
                <a:gd name="T60" fmla="*/ 135 w 142"/>
                <a:gd name="T61" fmla="*/ 31 h 78"/>
                <a:gd name="T62" fmla="*/ 139 w 142"/>
                <a:gd name="T63" fmla="*/ 22 h 78"/>
                <a:gd name="T64" fmla="*/ 142 w 142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78">
                  <a:moveTo>
                    <a:pt x="142" y="14"/>
                  </a:moveTo>
                  <a:lnTo>
                    <a:pt x="135" y="8"/>
                  </a:lnTo>
                  <a:lnTo>
                    <a:pt x="126" y="4"/>
                  </a:lnTo>
                  <a:lnTo>
                    <a:pt x="116" y="2"/>
                  </a:lnTo>
                  <a:lnTo>
                    <a:pt x="105" y="0"/>
                  </a:lnTo>
                  <a:lnTo>
                    <a:pt x="95" y="0"/>
                  </a:lnTo>
                  <a:lnTo>
                    <a:pt x="83" y="1"/>
                  </a:lnTo>
                  <a:lnTo>
                    <a:pt x="71" y="3"/>
                  </a:lnTo>
                  <a:lnTo>
                    <a:pt x="59" y="6"/>
                  </a:lnTo>
                  <a:lnTo>
                    <a:pt x="48" y="11"/>
                  </a:lnTo>
                  <a:lnTo>
                    <a:pt x="37" y="17"/>
                  </a:lnTo>
                  <a:lnTo>
                    <a:pt x="28" y="24"/>
                  </a:lnTo>
                  <a:lnTo>
                    <a:pt x="19" y="30"/>
                  </a:lnTo>
                  <a:lnTo>
                    <a:pt x="13" y="39"/>
                  </a:lnTo>
                  <a:lnTo>
                    <a:pt x="7" y="46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7" y="69"/>
                  </a:lnTo>
                  <a:lnTo>
                    <a:pt x="16" y="73"/>
                  </a:lnTo>
                  <a:lnTo>
                    <a:pt x="26" y="75"/>
                  </a:lnTo>
                  <a:lnTo>
                    <a:pt x="36" y="78"/>
                  </a:lnTo>
                  <a:lnTo>
                    <a:pt x="47" y="78"/>
                  </a:lnTo>
                  <a:lnTo>
                    <a:pt x="59" y="78"/>
                  </a:lnTo>
                  <a:lnTo>
                    <a:pt x="71" y="75"/>
                  </a:lnTo>
                  <a:lnTo>
                    <a:pt x="83" y="71"/>
                  </a:lnTo>
                  <a:lnTo>
                    <a:pt x="94" y="67"/>
                  </a:lnTo>
                  <a:lnTo>
                    <a:pt x="104" y="61"/>
                  </a:lnTo>
                  <a:lnTo>
                    <a:pt x="114" y="54"/>
                  </a:lnTo>
                  <a:lnTo>
                    <a:pt x="123" y="47"/>
                  </a:lnTo>
                  <a:lnTo>
                    <a:pt x="129" y="39"/>
                  </a:lnTo>
                  <a:lnTo>
                    <a:pt x="135" y="31"/>
                  </a:lnTo>
                  <a:lnTo>
                    <a:pt x="139" y="22"/>
                  </a:lnTo>
                  <a:lnTo>
                    <a:pt x="142" y="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872"/>
            <p:cNvSpPr>
              <a:spLocks/>
            </p:cNvSpPr>
            <p:nvPr/>
          </p:nvSpPr>
          <p:spPr bwMode="auto">
            <a:xfrm>
              <a:off x="6209238" y="5985620"/>
              <a:ext cx="47727" cy="52500"/>
            </a:xfrm>
            <a:custGeom>
              <a:avLst/>
              <a:gdLst>
                <a:gd name="T0" fmla="*/ 117 w 119"/>
                <a:gd name="T1" fmla="*/ 1 h 130"/>
                <a:gd name="T2" fmla="*/ 106 w 119"/>
                <a:gd name="T3" fmla="*/ 0 h 130"/>
                <a:gd name="T4" fmla="*/ 96 w 119"/>
                <a:gd name="T5" fmla="*/ 0 h 130"/>
                <a:gd name="T6" fmla="*/ 85 w 119"/>
                <a:gd name="T7" fmla="*/ 3 h 130"/>
                <a:gd name="T8" fmla="*/ 74 w 119"/>
                <a:gd name="T9" fmla="*/ 7 h 130"/>
                <a:gd name="T10" fmla="*/ 62 w 119"/>
                <a:gd name="T11" fmla="*/ 13 h 130"/>
                <a:gd name="T12" fmla="*/ 51 w 119"/>
                <a:gd name="T13" fmla="*/ 20 h 130"/>
                <a:gd name="T14" fmla="*/ 40 w 119"/>
                <a:gd name="T15" fmla="*/ 28 h 130"/>
                <a:gd name="T16" fmla="*/ 31 w 119"/>
                <a:gd name="T17" fmla="*/ 38 h 130"/>
                <a:gd name="T18" fmla="*/ 22 w 119"/>
                <a:gd name="T19" fmla="*/ 50 h 130"/>
                <a:gd name="T20" fmla="*/ 15 w 119"/>
                <a:gd name="T21" fmla="*/ 61 h 130"/>
                <a:gd name="T22" fmla="*/ 9 w 119"/>
                <a:gd name="T23" fmla="*/ 73 h 130"/>
                <a:gd name="T24" fmla="*/ 5 w 119"/>
                <a:gd name="T25" fmla="*/ 84 h 130"/>
                <a:gd name="T26" fmla="*/ 2 w 119"/>
                <a:gd name="T27" fmla="*/ 96 h 130"/>
                <a:gd name="T28" fmla="*/ 0 w 119"/>
                <a:gd name="T29" fmla="*/ 107 h 130"/>
                <a:gd name="T30" fmla="*/ 0 w 119"/>
                <a:gd name="T31" fmla="*/ 118 h 130"/>
                <a:gd name="T32" fmla="*/ 3 w 119"/>
                <a:gd name="T33" fmla="*/ 129 h 130"/>
                <a:gd name="T34" fmla="*/ 13 w 119"/>
                <a:gd name="T35" fmla="*/ 130 h 130"/>
                <a:gd name="T36" fmla="*/ 24 w 119"/>
                <a:gd name="T37" fmla="*/ 129 h 130"/>
                <a:gd name="T38" fmla="*/ 35 w 119"/>
                <a:gd name="T39" fmla="*/ 127 h 130"/>
                <a:gd name="T40" fmla="*/ 47 w 119"/>
                <a:gd name="T41" fmla="*/ 122 h 130"/>
                <a:gd name="T42" fmla="*/ 58 w 119"/>
                <a:gd name="T43" fmla="*/ 117 h 130"/>
                <a:gd name="T44" fmla="*/ 69 w 119"/>
                <a:gd name="T45" fmla="*/ 109 h 130"/>
                <a:gd name="T46" fmla="*/ 79 w 119"/>
                <a:gd name="T47" fmla="*/ 101 h 130"/>
                <a:gd name="T48" fmla="*/ 89 w 119"/>
                <a:gd name="T49" fmla="*/ 91 h 130"/>
                <a:gd name="T50" fmla="*/ 98 w 119"/>
                <a:gd name="T51" fmla="*/ 80 h 130"/>
                <a:gd name="T52" fmla="*/ 105 w 119"/>
                <a:gd name="T53" fmla="*/ 68 h 130"/>
                <a:gd name="T54" fmla="*/ 112 w 119"/>
                <a:gd name="T55" fmla="*/ 56 h 130"/>
                <a:gd name="T56" fmla="*/ 116 w 119"/>
                <a:gd name="T57" fmla="*/ 44 h 130"/>
                <a:gd name="T58" fmla="*/ 118 w 119"/>
                <a:gd name="T59" fmla="*/ 34 h 130"/>
                <a:gd name="T60" fmla="*/ 119 w 119"/>
                <a:gd name="T61" fmla="*/ 22 h 130"/>
                <a:gd name="T62" fmla="*/ 119 w 119"/>
                <a:gd name="T63" fmla="*/ 11 h 130"/>
                <a:gd name="T64" fmla="*/ 117 w 119"/>
                <a:gd name="T6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30">
                  <a:moveTo>
                    <a:pt x="117" y="1"/>
                  </a:moveTo>
                  <a:lnTo>
                    <a:pt x="106" y="0"/>
                  </a:lnTo>
                  <a:lnTo>
                    <a:pt x="96" y="0"/>
                  </a:lnTo>
                  <a:lnTo>
                    <a:pt x="85" y="3"/>
                  </a:lnTo>
                  <a:lnTo>
                    <a:pt x="74" y="7"/>
                  </a:lnTo>
                  <a:lnTo>
                    <a:pt x="62" y="13"/>
                  </a:lnTo>
                  <a:lnTo>
                    <a:pt x="51" y="20"/>
                  </a:lnTo>
                  <a:lnTo>
                    <a:pt x="40" y="28"/>
                  </a:lnTo>
                  <a:lnTo>
                    <a:pt x="31" y="38"/>
                  </a:lnTo>
                  <a:lnTo>
                    <a:pt x="22" y="50"/>
                  </a:lnTo>
                  <a:lnTo>
                    <a:pt x="15" y="61"/>
                  </a:lnTo>
                  <a:lnTo>
                    <a:pt x="9" y="73"/>
                  </a:lnTo>
                  <a:lnTo>
                    <a:pt x="5" y="84"/>
                  </a:lnTo>
                  <a:lnTo>
                    <a:pt x="2" y="96"/>
                  </a:lnTo>
                  <a:lnTo>
                    <a:pt x="0" y="107"/>
                  </a:lnTo>
                  <a:lnTo>
                    <a:pt x="0" y="118"/>
                  </a:lnTo>
                  <a:lnTo>
                    <a:pt x="3" y="129"/>
                  </a:lnTo>
                  <a:lnTo>
                    <a:pt x="13" y="130"/>
                  </a:lnTo>
                  <a:lnTo>
                    <a:pt x="24" y="129"/>
                  </a:lnTo>
                  <a:lnTo>
                    <a:pt x="35" y="127"/>
                  </a:lnTo>
                  <a:lnTo>
                    <a:pt x="47" y="122"/>
                  </a:lnTo>
                  <a:lnTo>
                    <a:pt x="58" y="117"/>
                  </a:lnTo>
                  <a:lnTo>
                    <a:pt x="69" y="109"/>
                  </a:lnTo>
                  <a:lnTo>
                    <a:pt x="79" y="101"/>
                  </a:lnTo>
                  <a:lnTo>
                    <a:pt x="89" y="91"/>
                  </a:lnTo>
                  <a:lnTo>
                    <a:pt x="98" y="80"/>
                  </a:lnTo>
                  <a:lnTo>
                    <a:pt x="105" y="68"/>
                  </a:lnTo>
                  <a:lnTo>
                    <a:pt x="112" y="56"/>
                  </a:lnTo>
                  <a:lnTo>
                    <a:pt x="116" y="44"/>
                  </a:lnTo>
                  <a:lnTo>
                    <a:pt x="118" y="34"/>
                  </a:lnTo>
                  <a:lnTo>
                    <a:pt x="119" y="22"/>
                  </a:lnTo>
                  <a:lnTo>
                    <a:pt x="119" y="11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873"/>
            <p:cNvSpPr>
              <a:spLocks/>
            </p:cNvSpPr>
            <p:nvPr/>
          </p:nvSpPr>
          <p:spPr bwMode="auto">
            <a:xfrm>
              <a:off x="6260147" y="5952211"/>
              <a:ext cx="28636" cy="58863"/>
            </a:xfrm>
            <a:custGeom>
              <a:avLst/>
              <a:gdLst>
                <a:gd name="T0" fmla="*/ 41 w 70"/>
                <a:gd name="T1" fmla="*/ 0 h 150"/>
                <a:gd name="T2" fmla="*/ 34 w 70"/>
                <a:gd name="T3" fmla="*/ 4 h 150"/>
                <a:gd name="T4" fmla="*/ 26 w 70"/>
                <a:gd name="T5" fmla="*/ 11 h 150"/>
                <a:gd name="T6" fmla="*/ 20 w 70"/>
                <a:gd name="T7" fmla="*/ 18 h 150"/>
                <a:gd name="T8" fmla="*/ 14 w 70"/>
                <a:gd name="T9" fmla="*/ 27 h 150"/>
                <a:gd name="T10" fmla="*/ 9 w 70"/>
                <a:gd name="T11" fmla="*/ 37 h 150"/>
                <a:gd name="T12" fmla="*/ 5 w 70"/>
                <a:gd name="T13" fmla="*/ 47 h 150"/>
                <a:gd name="T14" fmla="*/ 2 w 70"/>
                <a:gd name="T15" fmla="*/ 59 h 150"/>
                <a:gd name="T16" fmla="*/ 1 w 70"/>
                <a:gd name="T17" fmla="*/ 72 h 150"/>
                <a:gd name="T18" fmla="*/ 0 w 70"/>
                <a:gd name="T19" fmla="*/ 84 h 150"/>
                <a:gd name="T20" fmla="*/ 1 w 70"/>
                <a:gd name="T21" fmla="*/ 96 h 150"/>
                <a:gd name="T22" fmla="*/ 3 w 70"/>
                <a:gd name="T23" fmla="*/ 108 h 150"/>
                <a:gd name="T24" fmla="*/ 7 w 70"/>
                <a:gd name="T25" fmla="*/ 119 h 150"/>
                <a:gd name="T26" fmla="*/ 11 w 70"/>
                <a:gd name="T27" fmla="*/ 128 h 150"/>
                <a:gd name="T28" fmla="*/ 16 w 70"/>
                <a:gd name="T29" fmla="*/ 137 h 150"/>
                <a:gd name="T30" fmla="*/ 23 w 70"/>
                <a:gd name="T31" fmla="*/ 143 h 150"/>
                <a:gd name="T32" fmla="*/ 29 w 70"/>
                <a:gd name="T33" fmla="*/ 150 h 150"/>
                <a:gd name="T34" fmla="*/ 37 w 70"/>
                <a:gd name="T35" fmla="*/ 145 h 150"/>
                <a:gd name="T36" fmla="*/ 44 w 70"/>
                <a:gd name="T37" fmla="*/ 139 h 150"/>
                <a:gd name="T38" fmla="*/ 51 w 70"/>
                <a:gd name="T39" fmla="*/ 132 h 150"/>
                <a:gd name="T40" fmla="*/ 56 w 70"/>
                <a:gd name="T41" fmla="*/ 122 h 150"/>
                <a:gd name="T42" fmla="*/ 62 w 70"/>
                <a:gd name="T43" fmla="*/ 112 h 150"/>
                <a:gd name="T44" fmla="*/ 65 w 70"/>
                <a:gd name="T45" fmla="*/ 101 h 150"/>
                <a:gd name="T46" fmla="*/ 68 w 70"/>
                <a:gd name="T47" fmla="*/ 89 h 150"/>
                <a:gd name="T48" fmla="*/ 70 w 70"/>
                <a:gd name="T49" fmla="*/ 78 h 150"/>
                <a:gd name="T50" fmla="*/ 70 w 70"/>
                <a:gd name="T51" fmla="*/ 65 h 150"/>
                <a:gd name="T52" fmla="*/ 69 w 70"/>
                <a:gd name="T53" fmla="*/ 53 h 150"/>
                <a:gd name="T54" fmla="*/ 67 w 70"/>
                <a:gd name="T55" fmla="*/ 42 h 150"/>
                <a:gd name="T56" fmla="*/ 64 w 70"/>
                <a:gd name="T57" fmla="*/ 31 h 150"/>
                <a:gd name="T58" fmla="*/ 59 w 70"/>
                <a:gd name="T59" fmla="*/ 21 h 150"/>
                <a:gd name="T60" fmla="*/ 54 w 70"/>
                <a:gd name="T61" fmla="*/ 13 h 150"/>
                <a:gd name="T62" fmla="*/ 49 w 70"/>
                <a:gd name="T63" fmla="*/ 5 h 150"/>
                <a:gd name="T64" fmla="*/ 41 w 70"/>
                <a:gd name="T6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150">
                  <a:moveTo>
                    <a:pt x="41" y="0"/>
                  </a:moveTo>
                  <a:lnTo>
                    <a:pt x="34" y="4"/>
                  </a:lnTo>
                  <a:lnTo>
                    <a:pt x="26" y="11"/>
                  </a:lnTo>
                  <a:lnTo>
                    <a:pt x="20" y="18"/>
                  </a:lnTo>
                  <a:lnTo>
                    <a:pt x="14" y="27"/>
                  </a:lnTo>
                  <a:lnTo>
                    <a:pt x="9" y="37"/>
                  </a:lnTo>
                  <a:lnTo>
                    <a:pt x="5" y="47"/>
                  </a:lnTo>
                  <a:lnTo>
                    <a:pt x="2" y="59"/>
                  </a:lnTo>
                  <a:lnTo>
                    <a:pt x="1" y="72"/>
                  </a:lnTo>
                  <a:lnTo>
                    <a:pt x="0" y="84"/>
                  </a:lnTo>
                  <a:lnTo>
                    <a:pt x="1" y="96"/>
                  </a:lnTo>
                  <a:lnTo>
                    <a:pt x="3" y="108"/>
                  </a:lnTo>
                  <a:lnTo>
                    <a:pt x="7" y="119"/>
                  </a:lnTo>
                  <a:lnTo>
                    <a:pt x="11" y="128"/>
                  </a:lnTo>
                  <a:lnTo>
                    <a:pt x="16" y="137"/>
                  </a:lnTo>
                  <a:lnTo>
                    <a:pt x="23" y="143"/>
                  </a:lnTo>
                  <a:lnTo>
                    <a:pt x="29" y="150"/>
                  </a:lnTo>
                  <a:lnTo>
                    <a:pt x="37" y="145"/>
                  </a:lnTo>
                  <a:lnTo>
                    <a:pt x="44" y="139"/>
                  </a:lnTo>
                  <a:lnTo>
                    <a:pt x="51" y="132"/>
                  </a:lnTo>
                  <a:lnTo>
                    <a:pt x="56" y="122"/>
                  </a:lnTo>
                  <a:lnTo>
                    <a:pt x="62" y="112"/>
                  </a:lnTo>
                  <a:lnTo>
                    <a:pt x="65" y="101"/>
                  </a:lnTo>
                  <a:lnTo>
                    <a:pt x="68" y="89"/>
                  </a:lnTo>
                  <a:lnTo>
                    <a:pt x="70" y="78"/>
                  </a:lnTo>
                  <a:lnTo>
                    <a:pt x="70" y="65"/>
                  </a:lnTo>
                  <a:lnTo>
                    <a:pt x="69" y="53"/>
                  </a:lnTo>
                  <a:lnTo>
                    <a:pt x="67" y="42"/>
                  </a:lnTo>
                  <a:lnTo>
                    <a:pt x="64" y="31"/>
                  </a:lnTo>
                  <a:lnTo>
                    <a:pt x="59" y="21"/>
                  </a:lnTo>
                  <a:lnTo>
                    <a:pt x="54" y="13"/>
                  </a:lnTo>
                  <a:lnTo>
                    <a:pt x="49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874"/>
            <p:cNvSpPr>
              <a:spLocks/>
            </p:cNvSpPr>
            <p:nvPr/>
          </p:nvSpPr>
          <p:spPr bwMode="auto">
            <a:xfrm>
              <a:off x="6069241" y="6160617"/>
              <a:ext cx="28636" cy="54090"/>
            </a:xfrm>
            <a:custGeom>
              <a:avLst/>
              <a:gdLst>
                <a:gd name="T0" fmla="*/ 18 w 69"/>
                <a:gd name="T1" fmla="*/ 0 h 137"/>
                <a:gd name="T2" fmla="*/ 13 w 69"/>
                <a:gd name="T3" fmla="*/ 6 h 137"/>
                <a:gd name="T4" fmla="*/ 8 w 69"/>
                <a:gd name="T5" fmla="*/ 14 h 137"/>
                <a:gd name="T6" fmla="*/ 4 w 69"/>
                <a:gd name="T7" fmla="*/ 22 h 137"/>
                <a:gd name="T8" fmla="*/ 2 w 69"/>
                <a:gd name="T9" fmla="*/ 32 h 137"/>
                <a:gd name="T10" fmla="*/ 0 w 69"/>
                <a:gd name="T11" fmla="*/ 42 h 137"/>
                <a:gd name="T12" fmla="*/ 0 w 69"/>
                <a:gd name="T13" fmla="*/ 53 h 137"/>
                <a:gd name="T14" fmla="*/ 1 w 69"/>
                <a:gd name="T15" fmla="*/ 65 h 137"/>
                <a:gd name="T16" fmla="*/ 3 w 69"/>
                <a:gd name="T17" fmla="*/ 75 h 137"/>
                <a:gd name="T18" fmla="*/ 6 w 69"/>
                <a:gd name="T19" fmla="*/ 87 h 137"/>
                <a:gd name="T20" fmla="*/ 9 w 69"/>
                <a:gd name="T21" fmla="*/ 97 h 137"/>
                <a:gd name="T22" fmla="*/ 15 w 69"/>
                <a:gd name="T23" fmla="*/ 107 h 137"/>
                <a:gd name="T24" fmla="*/ 21 w 69"/>
                <a:gd name="T25" fmla="*/ 115 h 137"/>
                <a:gd name="T26" fmla="*/ 28 w 69"/>
                <a:gd name="T27" fmla="*/ 123 h 137"/>
                <a:gd name="T28" fmla="*/ 34 w 69"/>
                <a:gd name="T29" fmla="*/ 128 h 137"/>
                <a:gd name="T30" fmla="*/ 42 w 69"/>
                <a:gd name="T31" fmla="*/ 134 h 137"/>
                <a:gd name="T32" fmla="*/ 50 w 69"/>
                <a:gd name="T33" fmla="*/ 137 h 137"/>
                <a:gd name="T34" fmla="*/ 56 w 69"/>
                <a:gd name="T35" fmla="*/ 130 h 137"/>
                <a:gd name="T36" fmla="*/ 60 w 69"/>
                <a:gd name="T37" fmla="*/ 123 h 137"/>
                <a:gd name="T38" fmla="*/ 63 w 69"/>
                <a:gd name="T39" fmla="*/ 114 h 137"/>
                <a:gd name="T40" fmla="*/ 67 w 69"/>
                <a:gd name="T41" fmla="*/ 105 h 137"/>
                <a:gd name="T42" fmla="*/ 68 w 69"/>
                <a:gd name="T43" fmla="*/ 95 h 137"/>
                <a:gd name="T44" fmla="*/ 69 w 69"/>
                <a:gd name="T45" fmla="*/ 84 h 137"/>
                <a:gd name="T46" fmla="*/ 68 w 69"/>
                <a:gd name="T47" fmla="*/ 72 h 137"/>
                <a:gd name="T48" fmla="*/ 65 w 69"/>
                <a:gd name="T49" fmla="*/ 61 h 137"/>
                <a:gd name="T50" fmla="*/ 62 w 69"/>
                <a:gd name="T51" fmla="*/ 49 h 137"/>
                <a:gd name="T52" fmla="*/ 58 w 69"/>
                <a:gd name="T53" fmla="*/ 40 h 137"/>
                <a:gd name="T54" fmla="*/ 52 w 69"/>
                <a:gd name="T55" fmla="*/ 30 h 137"/>
                <a:gd name="T56" fmla="*/ 47 w 69"/>
                <a:gd name="T57" fmla="*/ 21 h 137"/>
                <a:gd name="T58" fmla="*/ 41 w 69"/>
                <a:gd name="T59" fmla="*/ 14 h 137"/>
                <a:gd name="T60" fmla="*/ 33 w 69"/>
                <a:gd name="T61" fmla="*/ 7 h 137"/>
                <a:gd name="T62" fmla="*/ 25 w 69"/>
                <a:gd name="T63" fmla="*/ 3 h 137"/>
                <a:gd name="T64" fmla="*/ 18 w 69"/>
                <a:gd name="T6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137">
                  <a:moveTo>
                    <a:pt x="18" y="0"/>
                  </a:moveTo>
                  <a:lnTo>
                    <a:pt x="13" y="6"/>
                  </a:lnTo>
                  <a:lnTo>
                    <a:pt x="8" y="14"/>
                  </a:lnTo>
                  <a:lnTo>
                    <a:pt x="4" y="22"/>
                  </a:lnTo>
                  <a:lnTo>
                    <a:pt x="2" y="32"/>
                  </a:lnTo>
                  <a:lnTo>
                    <a:pt x="0" y="42"/>
                  </a:lnTo>
                  <a:lnTo>
                    <a:pt x="0" y="53"/>
                  </a:lnTo>
                  <a:lnTo>
                    <a:pt x="1" y="65"/>
                  </a:lnTo>
                  <a:lnTo>
                    <a:pt x="3" y="75"/>
                  </a:lnTo>
                  <a:lnTo>
                    <a:pt x="6" y="87"/>
                  </a:lnTo>
                  <a:lnTo>
                    <a:pt x="9" y="97"/>
                  </a:lnTo>
                  <a:lnTo>
                    <a:pt x="15" y="107"/>
                  </a:lnTo>
                  <a:lnTo>
                    <a:pt x="21" y="115"/>
                  </a:lnTo>
                  <a:lnTo>
                    <a:pt x="28" y="123"/>
                  </a:lnTo>
                  <a:lnTo>
                    <a:pt x="34" y="128"/>
                  </a:lnTo>
                  <a:lnTo>
                    <a:pt x="42" y="134"/>
                  </a:lnTo>
                  <a:lnTo>
                    <a:pt x="50" y="137"/>
                  </a:lnTo>
                  <a:lnTo>
                    <a:pt x="56" y="130"/>
                  </a:lnTo>
                  <a:lnTo>
                    <a:pt x="60" y="123"/>
                  </a:lnTo>
                  <a:lnTo>
                    <a:pt x="63" y="114"/>
                  </a:lnTo>
                  <a:lnTo>
                    <a:pt x="67" y="105"/>
                  </a:lnTo>
                  <a:lnTo>
                    <a:pt x="68" y="95"/>
                  </a:lnTo>
                  <a:lnTo>
                    <a:pt x="69" y="84"/>
                  </a:lnTo>
                  <a:lnTo>
                    <a:pt x="68" y="72"/>
                  </a:lnTo>
                  <a:lnTo>
                    <a:pt x="65" y="61"/>
                  </a:lnTo>
                  <a:lnTo>
                    <a:pt x="62" y="49"/>
                  </a:lnTo>
                  <a:lnTo>
                    <a:pt x="58" y="40"/>
                  </a:lnTo>
                  <a:lnTo>
                    <a:pt x="52" y="30"/>
                  </a:lnTo>
                  <a:lnTo>
                    <a:pt x="47" y="21"/>
                  </a:lnTo>
                  <a:lnTo>
                    <a:pt x="41" y="14"/>
                  </a:lnTo>
                  <a:lnTo>
                    <a:pt x="33" y="7"/>
                  </a:lnTo>
                  <a:lnTo>
                    <a:pt x="25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875"/>
            <p:cNvSpPr>
              <a:spLocks/>
            </p:cNvSpPr>
            <p:nvPr/>
          </p:nvSpPr>
          <p:spPr bwMode="auto">
            <a:xfrm>
              <a:off x="6056514" y="6077891"/>
              <a:ext cx="20682" cy="38182"/>
            </a:xfrm>
            <a:custGeom>
              <a:avLst/>
              <a:gdLst>
                <a:gd name="T0" fmla="*/ 11 w 51"/>
                <a:gd name="T1" fmla="*/ 0 h 94"/>
                <a:gd name="T2" fmla="*/ 8 w 51"/>
                <a:gd name="T3" fmla="*/ 5 h 94"/>
                <a:gd name="T4" fmla="*/ 4 w 51"/>
                <a:gd name="T5" fmla="*/ 10 h 94"/>
                <a:gd name="T6" fmla="*/ 2 w 51"/>
                <a:gd name="T7" fmla="*/ 17 h 94"/>
                <a:gd name="T8" fmla="*/ 1 w 51"/>
                <a:gd name="T9" fmla="*/ 23 h 94"/>
                <a:gd name="T10" fmla="*/ 0 w 51"/>
                <a:gd name="T11" fmla="*/ 31 h 94"/>
                <a:gd name="T12" fmla="*/ 1 w 51"/>
                <a:gd name="T13" fmla="*/ 38 h 94"/>
                <a:gd name="T14" fmla="*/ 2 w 51"/>
                <a:gd name="T15" fmla="*/ 46 h 94"/>
                <a:gd name="T16" fmla="*/ 3 w 51"/>
                <a:gd name="T17" fmla="*/ 53 h 94"/>
                <a:gd name="T18" fmla="*/ 7 w 51"/>
                <a:gd name="T19" fmla="*/ 62 h 94"/>
                <a:gd name="T20" fmla="*/ 10 w 51"/>
                <a:gd name="T21" fmla="*/ 68 h 94"/>
                <a:gd name="T22" fmla="*/ 14 w 51"/>
                <a:gd name="T23" fmla="*/ 75 h 94"/>
                <a:gd name="T24" fmla="*/ 18 w 51"/>
                <a:gd name="T25" fmla="*/ 80 h 94"/>
                <a:gd name="T26" fmla="*/ 24 w 51"/>
                <a:gd name="T27" fmla="*/ 86 h 94"/>
                <a:gd name="T28" fmla="*/ 28 w 51"/>
                <a:gd name="T29" fmla="*/ 89 h 94"/>
                <a:gd name="T30" fmla="*/ 35 w 51"/>
                <a:gd name="T31" fmla="*/ 92 h 94"/>
                <a:gd name="T32" fmla="*/ 40 w 51"/>
                <a:gd name="T33" fmla="*/ 94 h 94"/>
                <a:gd name="T34" fmla="*/ 43 w 51"/>
                <a:gd name="T35" fmla="*/ 90 h 94"/>
                <a:gd name="T36" fmla="*/ 47 w 51"/>
                <a:gd name="T37" fmla="*/ 83 h 94"/>
                <a:gd name="T38" fmla="*/ 49 w 51"/>
                <a:gd name="T39" fmla="*/ 78 h 94"/>
                <a:gd name="T40" fmla="*/ 50 w 51"/>
                <a:gd name="T41" fmla="*/ 71 h 94"/>
                <a:gd name="T42" fmla="*/ 51 w 51"/>
                <a:gd name="T43" fmla="*/ 64 h 94"/>
                <a:gd name="T44" fmla="*/ 50 w 51"/>
                <a:gd name="T45" fmla="*/ 56 h 94"/>
                <a:gd name="T46" fmla="*/ 49 w 51"/>
                <a:gd name="T47" fmla="*/ 49 h 94"/>
                <a:gd name="T48" fmla="*/ 48 w 51"/>
                <a:gd name="T49" fmla="*/ 40 h 94"/>
                <a:gd name="T50" fmla="*/ 44 w 51"/>
                <a:gd name="T51" fmla="*/ 33 h 94"/>
                <a:gd name="T52" fmla="*/ 41 w 51"/>
                <a:gd name="T53" fmla="*/ 26 h 94"/>
                <a:gd name="T54" fmla="*/ 37 w 51"/>
                <a:gd name="T55" fmla="*/ 20 h 94"/>
                <a:gd name="T56" fmla="*/ 32 w 51"/>
                <a:gd name="T57" fmla="*/ 13 h 94"/>
                <a:gd name="T58" fmla="*/ 27 w 51"/>
                <a:gd name="T59" fmla="*/ 9 h 94"/>
                <a:gd name="T60" fmla="*/ 23 w 51"/>
                <a:gd name="T61" fmla="*/ 5 h 94"/>
                <a:gd name="T62" fmla="*/ 16 w 51"/>
                <a:gd name="T63" fmla="*/ 2 h 94"/>
                <a:gd name="T64" fmla="*/ 11 w 51"/>
                <a:gd name="T6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94">
                  <a:moveTo>
                    <a:pt x="11" y="0"/>
                  </a:moveTo>
                  <a:lnTo>
                    <a:pt x="8" y="5"/>
                  </a:lnTo>
                  <a:lnTo>
                    <a:pt x="4" y="10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2" y="46"/>
                  </a:lnTo>
                  <a:lnTo>
                    <a:pt x="3" y="53"/>
                  </a:lnTo>
                  <a:lnTo>
                    <a:pt x="7" y="62"/>
                  </a:lnTo>
                  <a:lnTo>
                    <a:pt x="10" y="68"/>
                  </a:lnTo>
                  <a:lnTo>
                    <a:pt x="14" y="75"/>
                  </a:lnTo>
                  <a:lnTo>
                    <a:pt x="18" y="80"/>
                  </a:lnTo>
                  <a:lnTo>
                    <a:pt x="24" y="86"/>
                  </a:lnTo>
                  <a:lnTo>
                    <a:pt x="28" y="89"/>
                  </a:lnTo>
                  <a:lnTo>
                    <a:pt x="35" y="92"/>
                  </a:lnTo>
                  <a:lnTo>
                    <a:pt x="40" y="94"/>
                  </a:lnTo>
                  <a:lnTo>
                    <a:pt x="43" y="90"/>
                  </a:lnTo>
                  <a:lnTo>
                    <a:pt x="47" y="83"/>
                  </a:lnTo>
                  <a:lnTo>
                    <a:pt x="49" y="78"/>
                  </a:lnTo>
                  <a:lnTo>
                    <a:pt x="50" y="71"/>
                  </a:lnTo>
                  <a:lnTo>
                    <a:pt x="51" y="64"/>
                  </a:lnTo>
                  <a:lnTo>
                    <a:pt x="50" y="56"/>
                  </a:lnTo>
                  <a:lnTo>
                    <a:pt x="49" y="49"/>
                  </a:lnTo>
                  <a:lnTo>
                    <a:pt x="48" y="40"/>
                  </a:lnTo>
                  <a:lnTo>
                    <a:pt x="44" y="33"/>
                  </a:lnTo>
                  <a:lnTo>
                    <a:pt x="41" y="26"/>
                  </a:lnTo>
                  <a:lnTo>
                    <a:pt x="37" y="20"/>
                  </a:lnTo>
                  <a:lnTo>
                    <a:pt x="32" y="13"/>
                  </a:lnTo>
                  <a:lnTo>
                    <a:pt x="27" y="9"/>
                  </a:lnTo>
                  <a:lnTo>
                    <a:pt x="23" y="5"/>
                  </a:lnTo>
                  <a:lnTo>
                    <a:pt x="16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876"/>
            <p:cNvSpPr>
              <a:spLocks/>
            </p:cNvSpPr>
            <p:nvPr/>
          </p:nvSpPr>
          <p:spPr bwMode="auto">
            <a:xfrm>
              <a:off x="6338100" y="6154253"/>
              <a:ext cx="55681" cy="57272"/>
            </a:xfrm>
            <a:custGeom>
              <a:avLst/>
              <a:gdLst>
                <a:gd name="T0" fmla="*/ 2 w 138"/>
                <a:gd name="T1" fmla="*/ 2 h 146"/>
                <a:gd name="T2" fmla="*/ 0 w 138"/>
                <a:gd name="T3" fmla="*/ 13 h 146"/>
                <a:gd name="T4" fmla="*/ 0 w 138"/>
                <a:gd name="T5" fmla="*/ 26 h 146"/>
                <a:gd name="T6" fmla="*/ 2 w 138"/>
                <a:gd name="T7" fmla="*/ 39 h 146"/>
                <a:gd name="T8" fmla="*/ 5 w 138"/>
                <a:gd name="T9" fmla="*/ 52 h 146"/>
                <a:gd name="T10" fmla="*/ 9 w 138"/>
                <a:gd name="T11" fmla="*/ 65 h 146"/>
                <a:gd name="T12" fmla="*/ 17 w 138"/>
                <a:gd name="T13" fmla="*/ 79 h 146"/>
                <a:gd name="T14" fmla="*/ 26 w 138"/>
                <a:gd name="T15" fmla="*/ 92 h 146"/>
                <a:gd name="T16" fmla="*/ 35 w 138"/>
                <a:gd name="T17" fmla="*/ 104 h 146"/>
                <a:gd name="T18" fmla="*/ 47 w 138"/>
                <a:gd name="T19" fmla="*/ 115 h 146"/>
                <a:gd name="T20" fmla="*/ 59 w 138"/>
                <a:gd name="T21" fmla="*/ 125 h 146"/>
                <a:gd name="T22" fmla="*/ 72 w 138"/>
                <a:gd name="T23" fmla="*/ 133 h 146"/>
                <a:gd name="T24" fmla="*/ 85 w 138"/>
                <a:gd name="T25" fmla="*/ 139 h 146"/>
                <a:gd name="T26" fmla="*/ 98 w 138"/>
                <a:gd name="T27" fmla="*/ 143 h 146"/>
                <a:gd name="T28" fmla="*/ 111 w 138"/>
                <a:gd name="T29" fmla="*/ 146 h 146"/>
                <a:gd name="T30" fmla="*/ 123 w 138"/>
                <a:gd name="T31" fmla="*/ 146 h 146"/>
                <a:gd name="T32" fmla="*/ 135 w 138"/>
                <a:gd name="T33" fmla="*/ 145 h 146"/>
                <a:gd name="T34" fmla="*/ 137 w 138"/>
                <a:gd name="T35" fmla="*/ 133 h 146"/>
                <a:gd name="T36" fmla="*/ 138 w 138"/>
                <a:gd name="T37" fmla="*/ 121 h 146"/>
                <a:gd name="T38" fmla="*/ 136 w 138"/>
                <a:gd name="T39" fmla="*/ 108 h 146"/>
                <a:gd name="T40" fmla="*/ 132 w 138"/>
                <a:gd name="T41" fmla="*/ 96 h 146"/>
                <a:gd name="T42" fmla="*/ 127 w 138"/>
                <a:gd name="T43" fmla="*/ 81 h 146"/>
                <a:gd name="T44" fmla="*/ 121 w 138"/>
                <a:gd name="T45" fmla="*/ 69 h 146"/>
                <a:gd name="T46" fmla="*/ 112 w 138"/>
                <a:gd name="T47" fmla="*/ 56 h 146"/>
                <a:gd name="T48" fmla="*/ 101 w 138"/>
                <a:gd name="T49" fmla="*/ 44 h 146"/>
                <a:gd name="T50" fmla="*/ 90 w 138"/>
                <a:gd name="T51" fmla="*/ 32 h 146"/>
                <a:gd name="T52" fmla="*/ 77 w 138"/>
                <a:gd name="T53" fmla="*/ 22 h 146"/>
                <a:gd name="T54" fmla="*/ 66 w 138"/>
                <a:gd name="T55" fmla="*/ 15 h 146"/>
                <a:gd name="T56" fmla="*/ 53 w 138"/>
                <a:gd name="T57" fmla="*/ 8 h 146"/>
                <a:gd name="T58" fmla="*/ 40 w 138"/>
                <a:gd name="T59" fmla="*/ 4 h 146"/>
                <a:gd name="T60" fmla="*/ 27 w 138"/>
                <a:gd name="T61" fmla="*/ 2 h 146"/>
                <a:gd name="T62" fmla="*/ 14 w 138"/>
                <a:gd name="T63" fmla="*/ 0 h 146"/>
                <a:gd name="T64" fmla="*/ 2 w 138"/>
                <a:gd name="T65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46">
                  <a:moveTo>
                    <a:pt x="2" y="2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" y="39"/>
                  </a:lnTo>
                  <a:lnTo>
                    <a:pt x="5" y="52"/>
                  </a:lnTo>
                  <a:lnTo>
                    <a:pt x="9" y="65"/>
                  </a:lnTo>
                  <a:lnTo>
                    <a:pt x="17" y="79"/>
                  </a:lnTo>
                  <a:lnTo>
                    <a:pt x="26" y="92"/>
                  </a:lnTo>
                  <a:lnTo>
                    <a:pt x="35" y="104"/>
                  </a:lnTo>
                  <a:lnTo>
                    <a:pt x="47" y="115"/>
                  </a:lnTo>
                  <a:lnTo>
                    <a:pt x="59" y="125"/>
                  </a:lnTo>
                  <a:lnTo>
                    <a:pt x="72" y="133"/>
                  </a:lnTo>
                  <a:lnTo>
                    <a:pt x="85" y="139"/>
                  </a:lnTo>
                  <a:lnTo>
                    <a:pt x="98" y="143"/>
                  </a:lnTo>
                  <a:lnTo>
                    <a:pt x="111" y="146"/>
                  </a:lnTo>
                  <a:lnTo>
                    <a:pt x="123" y="146"/>
                  </a:lnTo>
                  <a:lnTo>
                    <a:pt x="135" y="145"/>
                  </a:lnTo>
                  <a:lnTo>
                    <a:pt x="137" y="133"/>
                  </a:lnTo>
                  <a:lnTo>
                    <a:pt x="138" y="121"/>
                  </a:lnTo>
                  <a:lnTo>
                    <a:pt x="136" y="108"/>
                  </a:lnTo>
                  <a:lnTo>
                    <a:pt x="132" y="96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12" y="56"/>
                  </a:lnTo>
                  <a:lnTo>
                    <a:pt x="101" y="44"/>
                  </a:lnTo>
                  <a:lnTo>
                    <a:pt x="90" y="32"/>
                  </a:lnTo>
                  <a:lnTo>
                    <a:pt x="77" y="22"/>
                  </a:lnTo>
                  <a:lnTo>
                    <a:pt x="66" y="15"/>
                  </a:lnTo>
                  <a:lnTo>
                    <a:pt x="53" y="8"/>
                  </a:lnTo>
                  <a:lnTo>
                    <a:pt x="40" y="4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877"/>
            <p:cNvSpPr>
              <a:spLocks/>
            </p:cNvSpPr>
            <p:nvPr/>
          </p:nvSpPr>
          <p:spPr bwMode="auto">
            <a:xfrm>
              <a:off x="6070832" y="6117664"/>
              <a:ext cx="85907" cy="71589"/>
            </a:xfrm>
            <a:custGeom>
              <a:avLst/>
              <a:gdLst>
                <a:gd name="T0" fmla="*/ 0 w 214"/>
                <a:gd name="T1" fmla="*/ 14 h 181"/>
                <a:gd name="T2" fmla="*/ 1 w 214"/>
                <a:gd name="T3" fmla="*/ 30 h 181"/>
                <a:gd name="T4" fmla="*/ 4 w 214"/>
                <a:gd name="T5" fmla="*/ 47 h 181"/>
                <a:gd name="T6" fmla="*/ 11 w 214"/>
                <a:gd name="T7" fmla="*/ 65 h 181"/>
                <a:gd name="T8" fmla="*/ 19 w 214"/>
                <a:gd name="T9" fmla="*/ 83 h 181"/>
                <a:gd name="T10" fmla="*/ 30 w 214"/>
                <a:gd name="T11" fmla="*/ 100 h 181"/>
                <a:gd name="T12" fmla="*/ 43 w 214"/>
                <a:gd name="T13" fmla="*/ 116 h 181"/>
                <a:gd name="T14" fmla="*/ 59 w 214"/>
                <a:gd name="T15" fmla="*/ 131 h 181"/>
                <a:gd name="T16" fmla="*/ 77 w 214"/>
                <a:gd name="T17" fmla="*/ 145 h 181"/>
                <a:gd name="T18" fmla="*/ 95 w 214"/>
                <a:gd name="T19" fmla="*/ 157 h 181"/>
                <a:gd name="T20" fmla="*/ 114 w 214"/>
                <a:gd name="T21" fmla="*/ 167 h 181"/>
                <a:gd name="T22" fmla="*/ 134 w 214"/>
                <a:gd name="T23" fmla="*/ 173 h 181"/>
                <a:gd name="T24" fmla="*/ 152 w 214"/>
                <a:gd name="T25" fmla="*/ 179 h 181"/>
                <a:gd name="T26" fmla="*/ 171 w 214"/>
                <a:gd name="T27" fmla="*/ 181 h 181"/>
                <a:gd name="T28" fmla="*/ 189 w 214"/>
                <a:gd name="T29" fmla="*/ 180 h 181"/>
                <a:gd name="T30" fmla="*/ 205 w 214"/>
                <a:gd name="T31" fmla="*/ 178 h 181"/>
                <a:gd name="T32" fmla="*/ 214 w 214"/>
                <a:gd name="T33" fmla="*/ 167 h 181"/>
                <a:gd name="T34" fmla="*/ 213 w 214"/>
                <a:gd name="T35" fmla="*/ 150 h 181"/>
                <a:gd name="T36" fmla="*/ 209 w 214"/>
                <a:gd name="T37" fmla="*/ 132 h 181"/>
                <a:gd name="T38" fmla="*/ 203 w 214"/>
                <a:gd name="T39" fmla="*/ 115 h 181"/>
                <a:gd name="T40" fmla="*/ 194 w 214"/>
                <a:gd name="T41" fmla="*/ 98 h 181"/>
                <a:gd name="T42" fmla="*/ 183 w 214"/>
                <a:gd name="T43" fmla="*/ 81 h 181"/>
                <a:gd name="T44" fmla="*/ 171 w 214"/>
                <a:gd name="T45" fmla="*/ 64 h 181"/>
                <a:gd name="T46" fmla="*/ 154 w 214"/>
                <a:gd name="T47" fmla="*/ 49 h 181"/>
                <a:gd name="T48" fmla="*/ 137 w 214"/>
                <a:gd name="T49" fmla="*/ 34 h 181"/>
                <a:gd name="T50" fmla="*/ 119 w 214"/>
                <a:gd name="T51" fmla="*/ 22 h 181"/>
                <a:gd name="T52" fmla="*/ 99 w 214"/>
                <a:gd name="T53" fmla="*/ 14 h 181"/>
                <a:gd name="T54" fmla="*/ 80 w 214"/>
                <a:gd name="T55" fmla="*/ 6 h 181"/>
                <a:gd name="T56" fmla="*/ 61 w 214"/>
                <a:gd name="T57" fmla="*/ 2 h 181"/>
                <a:gd name="T58" fmla="*/ 43 w 214"/>
                <a:gd name="T59" fmla="*/ 0 h 181"/>
                <a:gd name="T60" fmla="*/ 25 w 214"/>
                <a:gd name="T61" fmla="*/ 0 h 181"/>
                <a:gd name="T62" fmla="*/ 9 w 214"/>
                <a:gd name="T63" fmla="*/ 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81">
                  <a:moveTo>
                    <a:pt x="1" y="5"/>
                  </a:moveTo>
                  <a:lnTo>
                    <a:pt x="0" y="14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2" y="38"/>
                  </a:lnTo>
                  <a:lnTo>
                    <a:pt x="4" y="47"/>
                  </a:lnTo>
                  <a:lnTo>
                    <a:pt x="7" y="56"/>
                  </a:lnTo>
                  <a:lnTo>
                    <a:pt x="11" y="65"/>
                  </a:lnTo>
                  <a:lnTo>
                    <a:pt x="15" y="74"/>
                  </a:lnTo>
                  <a:lnTo>
                    <a:pt x="19" y="83"/>
                  </a:lnTo>
                  <a:lnTo>
                    <a:pt x="25" y="91"/>
                  </a:lnTo>
                  <a:lnTo>
                    <a:pt x="30" y="100"/>
                  </a:lnTo>
                  <a:lnTo>
                    <a:pt x="37" y="108"/>
                  </a:lnTo>
                  <a:lnTo>
                    <a:pt x="43" y="116"/>
                  </a:lnTo>
                  <a:lnTo>
                    <a:pt x="51" y="124"/>
                  </a:lnTo>
                  <a:lnTo>
                    <a:pt x="59" y="131"/>
                  </a:lnTo>
                  <a:lnTo>
                    <a:pt x="68" y="139"/>
                  </a:lnTo>
                  <a:lnTo>
                    <a:pt x="77" y="145"/>
                  </a:lnTo>
                  <a:lnTo>
                    <a:pt x="86" y="152"/>
                  </a:lnTo>
                  <a:lnTo>
                    <a:pt x="95" y="157"/>
                  </a:lnTo>
                  <a:lnTo>
                    <a:pt x="105" y="163"/>
                  </a:lnTo>
                  <a:lnTo>
                    <a:pt x="114" y="167"/>
                  </a:lnTo>
                  <a:lnTo>
                    <a:pt x="124" y="171"/>
                  </a:lnTo>
                  <a:lnTo>
                    <a:pt x="134" y="173"/>
                  </a:lnTo>
                  <a:lnTo>
                    <a:pt x="144" y="177"/>
                  </a:lnTo>
                  <a:lnTo>
                    <a:pt x="152" y="179"/>
                  </a:lnTo>
                  <a:lnTo>
                    <a:pt x="162" y="180"/>
                  </a:lnTo>
                  <a:lnTo>
                    <a:pt x="171" y="181"/>
                  </a:lnTo>
                  <a:lnTo>
                    <a:pt x="180" y="181"/>
                  </a:lnTo>
                  <a:lnTo>
                    <a:pt x="189" y="180"/>
                  </a:lnTo>
                  <a:lnTo>
                    <a:pt x="196" y="179"/>
                  </a:lnTo>
                  <a:lnTo>
                    <a:pt x="205" y="178"/>
                  </a:lnTo>
                  <a:lnTo>
                    <a:pt x="213" y="175"/>
                  </a:lnTo>
                  <a:lnTo>
                    <a:pt x="214" y="167"/>
                  </a:lnTo>
                  <a:lnTo>
                    <a:pt x="214" y="158"/>
                  </a:lnTo>
                  <a:lnTo>
                    <a:pt x="213" y="150"/>
                  </a:lnTo>
                  <a:lnTo>
                    <a:pt x="212" y="141"/>
                  </a:lnTo>
                  <a:lnTo>
                    <a:pt x="209" y="132"/>
                  </a:lnTo>
                  <a:lnTo>
                    <a:pt x="206" y="124"/>
                  </a:lnTo>
                  <a:lnTo>
                    <a:pt x="203" y="115"/>
                  </a:lnTo>
                  <a:lnTo>
                    <a:pt x="200" y="107"/>
                  </a:lnTo>
                  <a:lnTo>
                    <a:pt x="194" y="98"/>
                  </a:lnTo>
                  <a:lnTo>
                    <a:pt x="189" y="89"/>
                  </a:lnTo>
                  <a:lnTo>
                    <a:pt x="183" y="81"/>
                  </a:lnTo>
                  <a:lnTo>
                    <a:pt x="177" y="72"/>
                  </a:lnTo>
                  <a:lnTo>
                    <a:pt x="171" y="64"/>
                  </a:lnTo>
                  <a:lnTo>
                    <a:pt x="163" y="57"/>
                  </a:lnTo>
                  <a:lnTo>
                    <a:pt x="154" y="49"/>
                  </a:lnTo>
                  <a:lnTo>
                    <a:pt x="146" y="42"/>
                  </a:lnTo>
                  <a:lnTo>
                    <a:pt x="137" y="34"/>
                  </a:lnTo>
                  <a:lnTo>
                    <a:pt x="127" y="29"/>
                  </a:lnTo>
                  <a:lnTo>
                    <a:pt x="119" y="22"/>
                  </a:lnTo>
                  <a:lnTo>
                    <a:pt x="109" y="18"/>
                  </a:lnTo>
                  <a:lnTo>
                    <a:pt x="99" y="14"/>
                  </a:lnTo>
                  <a:lnTo>
                    <a:pt x="90" y="9"/>
                  </a:lnTo>
                  <a:lnTo>
                    <a:pt x="80" y="6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878"/>
            <p:cNvSpPr>
              <a:spLocks/>
            </p:cNvSpPr>
            <p:nvPr/>
          </p:nvSpPr>
          <p:spPr bwMode="auto">
            <a:xfrm>
              <a:off x="6214011" y="6248116"/>
              <a:ext cx="73180" cy="76362"/>
            </a:xfrm>
            <a:custGeom>
              <a:avLst/>
              <a:gdLst>
                <a:gd name="T0" fmla="*/ 2 w 183"/>
                <a:gd name="T1" fmla="*/ 10 h 193"/>
                <a:gd name="T2" fmla="*/ 0 w 183"/>
                <a:gd name="T3" fmla="*/ 25 h 193"/>
                <a:gd name="T4" fmla="*/ 1 w 183"/>
                <a:gd name="T5" fmla="*/ 42 h 193"/>
                <a:gd name="T6" fmla="*/ 4 w 183"/>
                <a:gd name="T7" fmla="*/ 59 h 193"/>
                <a:gd name="T8" fmla="*/ 9 w 183"/>
                <a:gd name="T9" fmla="*/ 77 h 193"/>
                <a:gd name="T10" fmla="*/ 18 w 183"/>
                <a:gd name="T11" fmla="*/ 95 h 193"/>
                <a:gd name="T12" fmla="*/ 28 w 183"/>
                <a:gd name="T13" fmla="*/ 112 h 193"/>
                <a:gd name="T14" fmla="*/ 41 w 183"/>
                <a:gd name="T15" fmla="*/ 128 h 193"/>
                <a:gd name="T16" fmla="*/ 56 w 183"/>
                <a:gd name="T17" fmla="*/ 145 h 193"/>
                <a:gd name="T18" fmla="*/ 71 w 183"/>
                <a:gd name="T19" fmla="*/ 159 h 193"/>
                <a:gd name="T20" fmla="*/ 88 w 183"/>
                <a:gd name="T21" fmla="*/ 171 h 193"/>
                <a:gd name="T22" fmla="*/ 104 w 183"/>
                <a:gd name="T23" fmla="*/ 179 h 193"/>
                <a:gd name="T24" fmla="*/ 122 w 183"/>
                <a:gd name="T25" fmla="*/ 187 h 193"/>
                <a:gd name="T26" fmla="*/ 139 w 183"/>
                <a:gd name="T27" fmla="*/ 191 h 193"/>
                <a:gd name="T28" fmla="*/ 156 w 183"/>
                <a:gd name="T29" fmla="*/ 193 h 193"/>
                <a:gd name="T30" fmla="*/ 171 w 183"/>
                <a:gd name="T31" fmla="*/ 193 h 193"/>
                <a:gd name="T32" fmla="*/ 181 w 183"/>
                <a:gd name="T33" fmla="*/ 184 h 193"/>
                <a:gd name="T34" fmla="*/ 183 w 183"/>
                <a:gd name="T35" fmla="*/ 168 h 193"/>
                <a:gd name="T36" fmla="*/ 182 w 183"/>
                <a:gd name="T37" fmla="*/ 151 h 193"/>
                <a:gd name="T38" fmla="*/ 179 w 183"/>
                <a:gd name="T39" fmla="*/ 134 h 193"/>
                <a:gd name="T40" fmla="*/ 173 w 183"/>
                <a:gd name="T41" fmla="*/ 117 h 193"/>
                <a:gd name="T42" fmla="*/ 165 w 183"/>
                <a:gd name="T43" fmla="*/ 98 h 193"/>
                <a:gd name="T44" fmla="*/ 155 w 183"/>
                <a:gd name="T45" fmla="*/ 81 h 193"/>
                <a:gd name="T46" fmla="*/ 142 w 183"/>
                <a:gd name="T47" fmla="*/ 64 h 193"/>
                <a:gd name="T48" fmla="*/ 127 w 183"/>
                <a:gd name="T49" fmla="*/ 49 h 193"/>
                <a:gd name="T50" fmla="*/ 112 w 183"/>
                <a:gd name="T51" fmla="*/ 34 h 193"/>
                <a:gd name="T52" fmla="*/ 95 w 183"/>
                <a:gd name="T53" fmla="*/ 23 h 193"/>
                <a:gd name="T54" fmla="*/ 78 w 183"/>
                <a:gd name="T55" fmla="*/ 14 h 193"/>
                <a:gd name="T56" fmla="*/ 61 w 183"/>
                <a:gd name="T57" fmla="*/ 6 h 193"/>
                <a:gd name="T58" fmla="*/ 44 w 183"/>
                <a:gd name="T59" fmla="*/ 2 h 193"/>
                <a:gd name="T60" fmla="*/ 27 w 183"/>
                <a:gd name="T61" fmla="*/ 0 h 193"/>
                <a:gd name="T62" fmla="*/ 10 w 183"/>
                <a:gd name="T63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193">
                  <a:moveTo>
                    <a:pt x="3" y="1"/>
                  </a:moveTo>
                  <a:lnTo>
                    <a:pt x="2" y="10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1" y="42"/>
                  </a:lnTo>
                  <a:lnTo>
                    <a:pt x="2" y="51"/>
                  </a:lnTo>
                  <a:lnTo>
                    <a:pt x="4" y="59"/>
                  </a:lnTo>
                  <a:lnTo>
                    <a:pt x="6" y="68"/>
                  </a:lnTo>
                  <a:lnTo>
                    <a:pt x="9" y="77"/>
                  </a:lnTo>
                  <a:lnTo>
                    <a:pt x="14" y="86"/>
                  </a:lnTo>
                  <a:lnTo>
                    <a:pt x="18" y="95"/>
                  </a:lnTo>
                  <a:lnTo>
                    <a:pt x="22" y="104"/>
                  </a:lnTo>
                  <a:lnTo>
                    <a:pt x="28" y="112"/>
                  </a:lnTo>
                  <a:lnTo>
                    <a:pt x="34" y="121"/>
                  </a:lnTo>
                  <a:lnTo>
                    <a:pt x="41" y="128"/>
                  </a:lnTo>
                  <a:lnTo>
                    <a:pt x="48" y="137"/>
                  </a:lnTo>
                  <a:lnTo>
                    <a:pt x="56" y="145"/>
                  </a:lnTo>
                  <a:lnTo>
                    <a:pt x="63" y="152"/>
                  </a:lnTo>
                  <a:lnTo>
                    <a:pt x="71" y="159"/>
                  </a:lnTo>
                  <a:lnTo>
                    <a:pt x="79" y="165"/>
                  </a:lnTo>
                  <a:lnTo>
                    <a:pt x="88" y="171"/>
                  </a:lnTo>
                  <a:lnTo>
                    <a:pt x="96" y="175"/>
                  </a:lnTo>
                  <a:lnTo>
                    <a:pt x="104" y="179"/>
                  </a:lnTo>
                  <a:lnTo>
                    <a:pt x="113" y="184"/>
                  </a:lnTo>
                  <a:lnTo>
                    <a:pt x="122" y="187"/>
                  </a:lnTo>
                  <a:lnTo>
                    <a:pt x="130" y="189"/>
                  </a:lnTo>
                  <a:lnTo>
                    <a:pt x="139" y="191"/>
                  </a:lnTo>
                  <a:lnTo>
                    <a:pt x="147" y="192"/>
                  </a:lnTo>
                  <a:lnTo>
                    <a:pt x="156" y="193"/>
                  </a:lnTo>
                  <a:lnTo>
                    <a:pt x="164" y="193"/>
                  </a:lnTo>
                  <a:lnTo>
                    <a:pt x="171" y="193"/>
                  </a:lnTo>
                  <a:lnTo>
                    <a:pt x="180" y="191"/>
                  </a:lnTo>
                  <a:lnTo>
                    <a:pt x="181" y="184"/>
                  </a:lnTo>
                  <a:lnTo>
                    <a:pt x="182" y="176"/>
                  </a:lnTo>
                  <a:lnTo>
                    <a:pt x="183" y="168"/>
                  </a:lnTo>
                  <a:lnTo>
                    <a:pt x="183" y="160"/>
                  </a:lnTo>
                  <a:lnTo>
                    <a:pt x="182" y="151"/>
                  </a:lnTo>
                  <a:lnTo>
                    <a:pt x="181" y="142"/>
                  </a:lnTo>
                  <a:lnTo>
                    <a:pt x="179" y="134"/>
                  </a:lnTo>
                  <a:lnTo>
                    <a:pt x="177" y="125"/>
                  </a:lnTo>
                  <a:lnTo>
                    <a:pt x="173" y="117"/>
                  </a:lnTo>
                  <a:lnTo>
                    <a:pt x="169" y="107"/>
                  </a:lnTo>
                  <a:lnTo>
                    <a:pt x="165" y="98"/>
                  </a:lnTo>
                  <a:lnTo>
                    <a:pt x="160" y="90"/>
                  </a:lnTo>
                  <a:lnTo>
                    <a:pt x="155" y="81"/>
                  </a:lnTo>
                  <a:lnTo>
                    <a:pt x="149" y="72"/>
                  </a:lnTo>
                  <a:lnTo>
                    <a:pt x="142" y="64"/>
                  </a:lnTo>
                  <a:lnTo>
                    <a:pt x="135" y="56"/>
                  </a:lnTo>
                  <a:lnTo>
                    <a:pt x="127" y="49"/>
                  </a:lnTo>
                  <a:lnTo>
                    <a:pt x="119" y="41"/>
                  </a:lnTo>
                  <a:lnTo>
                    <a:pt x="112" y="34"/>
                  </a:lnTo>
                  <a:lnTo>
                    <a:pt x="103" y="28"/>
                  </a:lnTo>
                  <a:lnTo>
                    <a:pt x="95" y="23"/>
                  </a:lnTo>
                  <a:lnTo>
                    <a:pt x="86" y="18"/>
                  </a:lnTo>
                  <a:lnTo>
                    <a:pt x="78" y="14"/>
                  </a:lnTo>
                  <a:lnTo>
                    <a:pt x="70" y="10"/>
                  </a:lnTo>
                  <a:lnTo>
                    <a:pt x="61" y="6"/>
                  </a:lnTo>
                  <a:lnTo>
                    <a:pt x="52" y="4"/>
                  </a:lnTo>
                  <a:lnTo>
                    <a:pt x="44" y="2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879"/>
            <p:cNvSpPr>
              <a:spLocks/>
            </p:cNvSpPr>
            <p:nvPr/>
          </p:nvSpPr>
          <p:spPr bwMode="auto">
            <a:xfrm>
              <a:off x="6228329" y="6159026"/>
              <a:ext cx="76362" cy="35000"/>
            </a:xfrm>
            <a:custGeom>
              <a:avLst/>
              <a:gdLst>
                <a:gd name="T0" fmla="*/ 0 w 194"/>
                <a:gd name="T1" fmla="*/ 36 h 91"/>
                <a:gd name="T2" fmla="*/ 6 w 194"/>
                <a:gd name="T3" fmla="*/ 46 h 91"/>
                <a:gd name="T4" fmla="*/ 14 w 194"/>
                <a:gd name="T5" fmla="*/ 55 h 91"/>
                <a:gd name="T6" fmla="*/ 24 w 194"/>
                <a:gd name="T7" fmla="*/ 64 h 91"/>
                <a:gd name="T8" fmla="*/ 36 w 194"/>
                <a:gd name="T9" fmla="*/ 72 h 91"/>
                <a:gd name="T10" fmla="*/ 49 w 194"/>
                <a:gd name="T11" fmla="*/ 78 h 91"/>
                <a:gd name="T12" fmla="*/ 62 w 194"/>
                <a:gd name="T13" fmla="*/ 83 h 91"/>
                <a:gd name="T14" fmla="*/ 77 w 194"/>
                <a:gd name="T15" fmla="*/ 88 h 91"/>
                <a:gd name="T16" fmla="*/ 93 w 194"/>
                <a:gd name="T17" fmla="*/ 90 h 91"/>
                <a:gd name="T18" fmla="*/ 109 w 194"/>
                <a:gd name="T19" fmla="*/ 91 h 91"/>
                <a:gd name="T20" fmla="*/ 124 w 194"/>
                <a:gd name="T21" fmla="*/ 90 h 91"/>
                <a:gd name="T22" fmla="*/ 139 w 194"/>
                <a:gd name="T23" fmla="*/ 88 h 91"/>
                <a:gd name="T24" fmla="*/ 153 w 194"/>
                <a:gd name="T25" fmla="*/ 83 h 91"/>
                <a:gd name="T26" fmla="*/ 165 w 194"/>
                <a:gd name="T27" fmla="*/ 78 h 91"/>
                <a:gd name="T28" fmla="*/ 177 w 194"/>
                <a:gd name="T29" fmla="*/ 72 h 91"/>
                <a:gd name="T30" fmla="*/ 187 w 194"/>
                <a:gd name="T31" fmla="*/ 64 h 91"/>
                <a:gd name="T32" fmla="*/ 194 w 194"/>
                <a:gd name="T33" fmla="*/ 55 h 91"/>
                <a:gd name="T34" fmla="*/ 189 w 194"/>
                <a:gd name="T35" fmla="*/ 45 h 91"/>
                <a:gd name="T36" fmla="*/ 180 w 194"/>
                <a:gd name="T37" fmla="*/ 36 h 91"/>
                <a:gd name="T38" fmla="*/ 171 w 194"/>
                <a:gd name="T39" fmla="*/ 27 h 91"/>
                <a:gd name="T40" fmla="*/ 160 w 194"/>
                <a:gd name="T41" fmla="*/ 19 h 91"/>
                <a:gd name="T42" fmla="*/ 147 w 194"/>
                <a:gd name="T43" fmla="*/ 12 h 91"/>
                <a:gd name="T44" fmla="*/ 133 w 194"/>
                <a:gd name="T45" fmla="*/ 7 h 91"/>
                <a:gd name="T46" fmla="*/ 118 w 194"/>
                <a:gd name="T47" fmla="*/ 4 h 91"/>
                <a:gd name="T48" fmla="*/ 102 w 194"/>
                <a:gd name="T49" fmla="*/ 0 h 91"/>
                <a:gd name="T50" fmla="*/ 86 w 194"/>
                <a:gd name="T51" fmla="*/ 0 h 91"/>
                <a:gd name="T52" fmla="*/ 70 w 194"/>
                <a:gd name="T53" fmla="*/ 1 h 91"/>
                <a:gd name="T54" fmla="*/ 56 w 194"/>
                <a:gd name="T55" fmla="*/ 4 h 91"/>
                <a:gd name="T56" fmla="*/ 42 w 194"/>
                <a:gd name="T57" fmla="*/ 7 h 91"/>
                <a:gd name="T58" fmla="*/ 29 w 194"/>
                <a:gd name="T59" fmla="*/ 12 h 91"/>
                <a:gd name="T60" fmla="*/ 18 w 194"/>
                <a:gd name="T61" fmla="*/ 19 h 91"/>
                <a:gd name="T62" fmla="*/ 9 w 194"/>
                <a:gd name="T63" fmla="*/ 27 h 91"/>
                <a:gd name="T64" fmla="*/ 0 w 194"/>
                <a:gd name="T65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91">
                  <a:moveTo>
                    <a:pt x="0" y="36"/>
                  </a:moveTo>
                  <a:lnTo>
                    <a:pt x="6" y="46"/>
                  </a:lnTo>
                  <a:lnTo>
                    <a:pt x="14" y="55"/>
                  </a:lnTo>
                  <a:lnTo>
                    <a:pt x="24" y="64"/>
                  </a:lnTo>
                  <a:lnTo>
                    <a:pt x="36" y="72"/>
                  </a:lnTo>
                  <a:lnTo>
                    <a:pt x="49" y="78"/>
                  </a:lnTo>
                  <a:lnTo>
                    <a:pt x="62" y="83"/>
                  </a:lnTo>
                  <a:lnTo>
                    <a:pt x="77" y="88"/>
                  </a:lnTo>
                  <a:lnTo>
                    <a:pt x="93" y="90"/>
                  </a:lnTo>
                  <a:lnTo>
                    <a:pt x="109" y="91"/>
                  </a:lnTo>
                  <a:lnTo>
                    <a:pt x="124" y="90"/>
                  </a:lnTo>
                  <a:lnTo>
                    <a:pt x="139" y="88"/>
                  </a:lnTo>
                  <a:lnTo>
                    <a:pt x="153" y="83"/>
                  </a:lnTo>
                  <a:lnTo>
                    <a:pt x="165" y="78"/>
                  </a:lnTo>
                  <a:lnTo>
                    <a:pt x="177" y="72"/>
                  </a:lnTo>
                  <a:lnTo>
                    <a:pt x="187" y="64"/>
                  </a:lnTo>
                  <a:lnTo>
                    <a:pt x="194" y="55"/>
                  </a:lnTo>
                  <a:lnTo>
                    <a:pt x="189" y="45"/>
                  </a:lnTo>
                  <a:lnTo>
                    <a:pt x="180" y="36"/>
                  </a:lnTo>
                  <a:lnTo>
                    <a:pt x="171" y="27"/>
                  </a:lnTo>
                  <a:lnTo>
                    <a:pt x="160" y="19"/>
                  </a:lnTo>
                  <a:lnTo>
                    <a:pt x="147" y="12"/>
                  </a:lnTo>
                  <a:lnTo>
                    <a:pt x="133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70" y="1"/>
                  </a:lnTo>
                  <a:lnTo>
                    <a:pt x="56" y="4"/>
                  </a:lnTo>
                  <a:lnTo>
                    <a:pt x="42" y="7"/>
                  </a:lnTo>
                  <a:lnTo>
                    <a:pt x="29" y="12"/>
                  </a:lnTo>
                  <a:lnTo>
                    <a:pt x="18" y="19"/>
                  </a:lnTo>
                  <a:lnTo>
                    <a:pt x="9" y="2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880"/>
            <p:cNvSpPr>
              <a:spLocks/>
            </p:cNvSpPr>
            <p:nvPr/>
          </p:nvSpPr>
          <p:spPr bwMode="auto">
            <a:xfrm>
              <a:off x="6150376" y="6138345"/>
              <a:ext cx="60453" cy="35000"/>
            </a:xfrm>
            <a:custGeom>
              <a:avLst/>
              <a:gdLst>
                <a:gd name="T0" fmla="*/ 0 w 152"/>
                <a:gd name="T1" fmla="*/ 14 h 86"/>
                <a:gd name="T2" fmla="*/ 3 w 152"/>
                <a:gd name="T3" fmla="*/ 22 h 86"/>
                <a:gd name="T4" fmla="*/ 7 w 152"/>
                <a:gd name="T5" fmla="*/ 32 h 86"/>
                <a:gd name="T6" fmla="*/ 13 w 152"/>
                <a:gd name="T7" fmla="*/ 42 h 86"/>
                <a:gd name="T8" fmla="*/ 20 w 152"/>
                <a:gd name="T9" fmla="*/ 50 h 86"/>
                <a:gd name="T10" fmla="*/ 29 w 152"/>
                <a:gd name="T11" fmla="*/ 58 h 86"/>
                <a:gd name="T12" fmla="*/ 40 w 152"/>
                <a:gd name="T13" fmla="*/ 65 h 86"/>
                <a:gd name="T14" fmla="*/ 50 w 152"/>
                <a:gd name="T15" fmla="*/ 72 h 86"/>
                <a:gd name="T16" fmla="*/ 62 w 152"/>
                <a:gd name="T17" fmla="*/ 77 h 86"/>
                <a:gd name="T18" fmla="*/ 75 w 152"/>
                <a:gd name="T19" fmla="*/ 82 h 86"/>
                <a:gd name="T20" fmla="*/ 88 w 152"/>
                <a:gd name="T21" fmla="*/ 84 h 86"/>
                <a:gd name="T22" fmla="*/ 100 w 152"/>
                <a:gd name="T23" fmla="*/ 86 h 86"/>
                <a:gd name="T24" fmla="*/ 112 w 152"/>
                <a:gd name="T25" fmla="*/ 86 h 86"/>
                <a:gd name="T26" fmla="*/ 124 w 152"/>
                <a:gd name="T27" fmla="*/ 84 h 86"/>
                <a:gd name="T28" fmla="*/ 135 w 152"/>
                <a:gd name="T29" fmla="*/ 82 h 86"/>
                <a:gd name="T30" fmla="*/ 143 w 152"/>
                <a:gd name="T31" fmla="*/ 77 h 86"/>
                <a:gd name="T32" fmla="*/ 152 w 152"/>
                <a:gd name="T33" fmla="*/ 72 h 86"/>
                <a:gd name="T34" fmla="*/ 150 w 152"/>
                <a:gd name="T35" fmla="*/ 62 h 86"/>
                <a:gd name="T36" fmla="*/ 145 w 152"/>
                <a:gd name="T37" fmla="*/ 53 h 86"/>
                <a:gd name="T38" fmla="*/ 139 w 152"/>
                <a:gd name="T39" fmla="*/ 44 h 86"/>
                <a:gd name="T40" fmla="*/ 131 w 152"/>
                <a:gd name="T41" fmla="*/ 35 h 86"/>
                <a:gd name="T42" fmla="*/ 123 w 152"/>
                <a:gd name="T43" fmla="*/ 27 h 86"/>
                <a:gd name="T44" fmla="*/ 113 w 152"/>
                <a:gd name="T45" fmla="*/ 20 h 86"/>
                <a:gd name="T46" fmla="*/ 102 w 152"/>
                <a:gd name="T47" fmla="*/ 14 h 86"/>
                <a:gd name="T48" fmla="*/ 89 w 152"/>
                <a:gd name="T49" fmla="*/ 7 h 86"/>
                <a:gd name="T50" fmla="*/ 76 w 152"/>
                <a:gd name="T51" fmla="*/ 4 h 86"/>
                <a:gd name="T52" fmla="*/ 64 w 152"/>
                <a:gd name="T53" fmla="*/ 1 h 86"/>
                <a:gd name="T54" fmla="*/ 52 w 152"/>
                <a:gd name="T55" fmla="*/ 0 h 86"/>
                <a:gd name="T56" fmla="*/ 40 w 152"/>
                <a:gd name="T57" fmla="*/ 0 h 86"/>
                <a:gd name="T58" fmla="*/ 29 w 152"/>
                <a:gd name="T59" fmla="*/ 1 h 86"/>
                <a:gd name="T60" fmla="*/ 18 w 152"/>
                <a:gd name="T61" fmla="*/ 4 h 86"/>
                <a:gd name="T62" fmla="*/ 8 w 152"/>
                <a:gd name="T63" fmla="*/ 8 h 86"/>
                <a:gd name="T64" fmla="*/ 0 w 152"/>
                <a:gd name="T65" fmla="*/ 1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86">
                  <a:moveTo>
                    <a:pt x="0" y="14"/>
                  </a:moveTo>
                  <a:lnTo>
                    <a:pt x="3" y="22"/>
                  </a:lnTo>
                  <a:lnTo>
                    <a:pt x="7" y="32"/>
                  </a:lnTo>
                  <a:lnTo>
                    <a:pt x="13" y="42"/>
                  </a:lnTo>
                  <a:lnTo>
                    <a:pt x="20" y="50"/>
                  </a:lnTo>
                  <a:lnTo>
                    <a:pt x="29" y="58"/>
                  </a:lnTo>
                  <a:lnTo>
                    <a:pt x="40" y="65"/>
                  </a:lnTo>
                  <a:lnTo>
                    <a:pt x="50" y="72"/>
                  </a:lnTo>
                  <a:lnTo>
                    <a:pt x="62" y="77"/>
                  </a:lnTo>
                  <a:lnTo>
                    <a:pt x="75" y="82"/>
                  </a:lnTo>
                  <a:lnTo>
                    <a:pt x="88" y="84"/>
                  </a:lnTo>
                  <a:lnTo>
                    <a:pt x="100" y="86"/>
                  </a:lnTo>
                  <a:lnTo>
                    <a:pt x="112" y="86"/>
                  </a:lnTo>
                  <a:lnTo>
                    <a:pt x="124" y="84"/>
                  </a:lnTo>
                  <a:lnTo>
                    <a:pt x="135" y="82"/>
                  </a:lnTo>
                  <a:lnTo>
                    <a:pt x="143" y="77"/>
                  </a:lnTo>
                  <a:lnTo>
                    <a:pt x="152" y="72"/>
                  </a:lnTo>
                  <a:lnTo>
                    <a:pt x="150" y="62"/>
                  </a:lnTo>
                  <a:lnTo>
                    <a:pt x="145" y="53"/>
                  </a:lnTo>
                  <a:lnTo>
                    <a:pt x="139" y="44"/>
                  </a:lnTo>
                  <a:lnTo>
                    <a:pt x="131" y="35"/>
                  </a:lnTo>
                  <a:lnTo>
                    <a:pt x="123" y="27"/>
                  </a:lnTo>
                  <a:lnTo>
                    <a:pt x="113" y="20"/>
                  </a:lnTo>
                  <a:lnTo>
                    <a:pt x="102" y="14"/>
                  </a:lnTo>
                  <a:lnTo>
                    <a:pt x="89" y="7"/>
                  </a:lnTo>
                  <a:lnTo>
                    <a:pt x="76" y="4"/>
                  </a:lnTo>
                  <a:lnTo>
                    <a:pt x="64" y="1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9" y="1"/>
                  </a:lnTo>
                  <a:lnTo>
                    <a:pt x="18" y="4"/>
                  </a:lnTo>
                  <a:lnTo>
                    <a:pt x="8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881"/>
            <p:cNvSpPr>
              <a:spLocks/>
            </p:cNvSpPr>
            <p:nvPr/>
          </p:nvSpPr>
          <p:spPr bwMode="auto">
            <a:xfrm>
              <a:off x="6171058" y="6104936"/>
              <a:ext cx="30227" cy="35000"/>
            </a:xfrm>
            <a:custGeom>
              <a:avLst/>
              <a:gdLst>
                <a:gd name="T0" fmla="*/ 2 w 77"/>
                <a:gd name="T1" fmla="*/ 1 h 88"/>
                <a:gd name="T2" fmla="*/ 1 w 77"/>
                <a:gd name="T3" fmla="*/ 8 h 88"/>
                <a:gd name="T4" fmla="*/ 0 w 77"/>
                <a:gd name="T5" fmla="*/ 14 h 88"/>
                <a:gd name="T6" fmla="*/ 1 w 77"/>
                <a:gd name="T7" fmla="*/ 22 h 88"/>
                <a:gd name="T8" fmla="*/ 2 w 77"/>
                <a:gd name="T9" fmla="*/ 30 h 88"/>
                <a:gd name="T10" fmla="*/ 6 w 77"/>
                <a:gd name="T11" fmla="*/ 38 h 88"/>
                <a:gd name="T12" fmla="*/ 9 w 77"/>
                <a:gd name="T13" fmla="*/ 46 h 88"/>
                <a:gd name="T14" fmla="*/ 13 w 77"/>
                <a:gd name="T15" fmla="*/ 53 h 88"/>
                <a:gd name="T16" fmla="*/ 19 w 77"/>
                <a:gd name="T17" fmla="*/ 61 h 88"/>
                <a:gd name="T18" fmla="*/ 25 w 77"/>
                <a:gd name="T19" fmla="*/ 67 h 88"/>
                <a:gd name="T20" fmla="*/ 32 w 77"/>
                <a:gd name="T21" fmla="*/ 74 h 88"/>
                <a:gd name="T22" fmla="*/ 39 w 77"/>
                <a:gd name="T23" fmla="*/ 78 h 88"/>
                <a:gd name="T24" fmla="*/ 47 w 77"/>
                <a:gd name="T25" fmla="*/ 82 h 88"/>
                <a:gd name="T26" fmla="*/ 53 w 77"/>
                <a:gd name="T27" fmla="*/ 85 h 88"/>
                <a:gd name="T28" fmla="*/ 61 w 77"/>
                <a:gd name="T29" fmla="*/ 87 h 88"/>
                <a:gd name="T30" fmla="*/ 68 w 77"/>
                <a:gd name="T31" fmla="*/ 88 h 88"/>
                <a:gd name="T32" fmla="*/ 75 w 77"/>
                <a:gd name="T33" fmla="*/ 87 h 88"/>
                <a:gd name="T34" fmla="*/ 77 w 77"/>
                <a:gd name="T35" fmla="*/ 80 h 88"/>
                <a:gd name="T36" fmla="*/ 77 w 77"/>
                <a:gd name="T37" fmla="*/ 74 h 88"/>
                <a:gd name="T38" fmla="*/ 77 w 77"/>
                <a:gd name="T39" fmla="*/ 66 h 88"/>
                <a:gd name="T40" fmla="*/ 75 w 77"/>
                <a:gd name="T41" fmla="*/ 59 h 88"/>
                <a:gd name="T42" fmla="*/ 73 w 77"/>
                <a:gd name="T43" fmla="*/ 50 h 88"/>
                <a:gd name="T44" fmla="*/ 68 w 77"/>
                <a:gd name="T45" fmla="*/ 42 h 88"/>
                <a:gd name="T46" fmla="*/ 64 w 77"/>
                <a:gd name="T47" fmla="*/ 35 h 88"/>
                <a:gd name="T48" fmla="*/ 59 w 77"/>
                <a:gd name="T49" fmla="*/ 27 h 88"/>
                <a:gd name="T50" fmla="*/ 52 w 77"/>
                <a:gd name="T51" fmla="*/ 21 h 88"/>
                <a:gd name="T52" fmla="*/ 46 w 77"/>
                <a:gd name="T53" fmla="*/ 14 h 88"/>
                <a:gd name="T54" fmla="*/ 38 w 77"/>
                <a:gd name="T55" fmla="*/ 10 h 88"/>
                <a:gd name="T56" fmla="*/ 32 w 77"/>
                <a:gd name="T57" fmla="*/ 6 h 88"/>
                <a:gd name="T58" fmla="*/ 24 w 77"/>
                <a:gd name="T59" fmla="*/ 4 h 88"/>
                <a:gd name="T60" fmla="*/ 16 w 77"/>
                <a:gd name="T61" fmla="*/ 1 h 88"/>
                <a:gd name="T62" fmla="*/ 9 w 77"/>
                <a:gd name="T63" fmla="*/ 0 h 88"/>
                <a:gd name="T64" fmla="*/ 2 w 77"/>
                <a:gd name="T65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88">
                  <a:moveTo>
                    <a:pt x="2" y="1"/>
                  </a:moveTo>
                  <a:lnTo>
                    <a:pt x="1" y="8"/>
                  </a:lnTo>
                  <a:lnTo>
                    <a:pt x="0" y="14"/>
                  </a:lnTo>
                  <a:lnTo>
                    <a:pt x="1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9" y="46"/>
                  </a:lnTo>
                  <a:lnTo>
                    <a:pt x="13" y="53"/>
                  </a:lnTo>
                  <a:lnTo>
                    <a:pt x="19" y="61"/>
                  </a:lnTo>
                  <a:lnTo>
                    <a:pt x="25" y="67"/>
                  </a:lnTo>
                  <a:lnTo>
                    <a:pt x="32" y="74"/>
                  </a:lnTo>
                  <a:lnTo>
                    <a:pt x="39" y="78"/>
                  </a:lnTo>
                  <a:lnTo>
                    <a:pt x="47" y="82"/>
                  </a:lnTo>
                  <a:lnTo>
                    <a:pt x="53" y="85"/>
                  </a:lnTo>
                  <a:lnTo>
                    <a:pt x="61" y="87"/>
                  </a:lnTo>
                  <a:lnTo>
                    <a:pt x="68" y="88"/>
                  </a:lnTo>
                  <a:lnTo>
                    <a:pt x="75" y="87"/>
                  </a:lnTo>
                  <a:lnTo>
                    <a:pt x="77" y="80"/>
                  </a:lnTo>
                  <a:lnTo>
                    <a:pt x="77" y="74"/>
                  </a:lnTo>
                  <a:lnTo>
                    <a:pt x="77" y="66"/>
                  </a:lnTo>
                  <a:lnTo>
                    <a:pt x="75" y="59"/>
                  </a:lnTo>
                  <a:lnTo>
                    <a:pt x="73" y="50"/>
                  </a:lnTo>
                  <a:lnTo>
                    <a:pt x="68" y="42"/>
                  </a:lnTo>
                  <a:lnTo>
                    <a:pt x="64" y="35"/>
                  </a:lnTo>
                  <a:lnTo>
                    <a:pt x="59" y="27"/>
                  </a:lnTo>
                  <a:lnTo>
                    <a:pt x="52" y="21"/>
                  </a:lnTo>
                  <a:lnTo>
                    <a:pt x="46" y="14"/>
                  </a:lnTo>
                  <a:lnTo>
                    <a:pt x="38" y="10"/>
                  </a:lnTo>
                  <a:lnTo>
                    <a:pt x="32" y="6"/>
                  </a:lnTo>
                  <a:lnTo>
                    <a:pt x="24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882"/>
            <p:cNvSpPr>
              <a:spLocks/>
            </p:cNvSpPr>
            <p:nvPr/>
          </p:nvSpPr>
          <p:spPr bwMode="auto">
            <a:xfrm>
              <a:off x="6183785" y="5991984"/>
              <a:ext cx="20682" cy="39772"/>
            </a:xfrm>
            <a:custGeom>
              <a:avLst/>
              <a:gdLst>
                <a:gd name="T0" fmla="*/ 8 w 55"/>
                <a:gd name="T1" fmla="*/ 0 h 99"/>
                <a:gd name="T2" fmla="*/ 5 w 55"/>
                <a:gd name="T3" fmla="*/ 6 h 99"/>
                <a:gd name="T4" fmla="*/ 3 w 55"/>
                <a:gd name="T5" fmla="*/ 11 h 99"/>
                <a:gd name="T6" fmla="*/ 1 w 55"/>
                <a:gd name="T7" fmla="*/ 19 h 99"/>
                <a:gd name="T8" fmla="*/ 0 w 55"/>
                <a:gd name="T9" fmla="*/ 25 h 99"/>
                <a:gd name="T10" fmla="*/ 0 w 55"/>
                <a:gd name="T11" fmla="*/ 33 h 99"/>
                <a:gd name="T12" fmla="*/ 1 w 55"/>
                <a:gd name="T13" fmla="*/ 41 h 99"/>
                <a:gd name="T14" fmla="*/ 2 w 55"/>
                <a:gd name="T15" fmla="*/ 49 h 99"/>
                <a:gd name="T16" fmla="*/ 5 w 55"/>
                <a:gd name="T17" fmla="*/ 58 h 99"/>
                <a:gd name="T18" fmla="*/ 8 w 55"/>
                <a:gd name="T19" fmla="*/ 65 h 99"/>
                <a:gd name="T20" fmla="*/ 13 w 55"/>
                <a:gd name="T21" fmla="*/ 73 h 99"/>
                <a:gd name="T22" fmla="*/ 17 w 55"/>
                <a:gd name="T23" fmla="*/ 79 h 99"/>
                <a:gd name="T24" fmla="*/ 22 w 55"/>
                <a:gd name="T25" fmla="*/ 85 h 99"/>
                <a:gd name="T26" fmla="*/ 28 w 55"/>
                <a:gd name="T27" fmla="*/ 90 h 99"/>
                <a:gd name="T28" fmla="*/ 33 w 55"/>
                <a:gd name="T29" fmla="*/ 93 h 99"/>
                <a:gd name="T30" fmla="*/ 40 w 55"/>
                <a:gd name="T31" fmla="*/ 97 h 99"/>
                <a:gd name="T32" fmla="*/ 45 w 55"/>
                <a:gd name="T33" fmla="*/ 99 h 99"/>
                <a:gd name="T34" fmla="*/ 49 w 55"/>
                <a:gd name="T35" fmla="*/ 93 h 99"/>
                <a:gd name="T36" fmla="*/ 52 w 55"/>
                <a:gd name="T37" fmla="*/ 87 h 99"/>
                <a:gd name="T38" fmla="*/ 54 w 55"/>
                <a:gd name="T39" fmla="*/ 80 h 99"/>
                <a:gd name="T40" fmla="*/ 55 w 55"/>
                <a:gd name="T41" fmla="*/ 73 h 99"/>
                <a:gd name="T42" fmla="*/ 55 w 55"/>
                <a:gd name="T43" fmla="*/ 65 h 99"/>
                <a:gd name="T44" fmla="*/ 54 w 55"/>
                <a:gd name="T45" fmla="*/ 58 h 99"/>
                <a:gd name="T46" fmla="*/ 53 w 55"/>
                <a:gd name="T47" fmla="*/ 49 h 99"/>
                <a:gd name="T48" fmla="*/ 49 w 55"/>
                <a:gd name="T49" fmla="*/ 40 h 99"/>
                <a:gd name="T50" fmla="*/ 46 w 55"/>
                <a:gd name="T51" fmla="*/ 33 h 99"/>
                <a:gd name="T52" fmla="*/ 42 w 55"/>
                <a:gd name="T53" fmla="*/ 25 h 99"/>
                <a:gd name="T54" fmla="*/ 37 w 55"/>
                <a:gd name="T55" fmla="*/ 19 h 99"/>
                <a:gd name="T56" fmla="*/ 32 w 55"/>
                <a:gd name="T57" fmla="*/ 13 h 99"/>
                <a:gd name="T58" fmla="*/ 27 w 55"/>
                <a:gd name="T59" fmla="*/ 9 h 99"/>
                <a:gd name="T60" fmla="*/ 21 w 55"/>
                <a:gd name="T61" fmla="*/ 5 h 99"/>
                <a:gd name="T62" fmla="*/ 15 w 55"/>
                <a:gd name="T63" fmla="*/ 1 h 99"/>
                <a:gd name="T64" fmla="*/ 8 w 55"/>
                <a:gd name="T6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99">
                  <a:moveTo>
                    <a:pt x="8" y="0"/>
                  </a:moveTo>
                  <a:lnTo>
                    <a:pt x="5" y="6"/>
                  </a:lnTo>
                  <a:lnTo>
                    <a:pt x="3" y="11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1" y="41"/>
                  </a:lnTo>
                  <a:lnTo>
                    <a:pt x="2" y="49"/>
                  </a:lnTo>
                  <a:lnTo>
                    <a:pt x="5" y="58"/>
                  </a:lnTo>
                  <a:lnTo>
                    <a:pt x="8" y="65"/>
                  </a:lnTo>
                  <a:lnTo>
                    <a:pt x="13" y="73"/>
                  </a:lnTo>
                  <a:lnTo>
                    <a:pt x="17" y="79"/>
                  </a:lnTo>
                  <a:lnTo>
                    <a:pt x="22" y="85"/>
                  </a:lnTo>
                  <a:lnTo>
                    <a:pt x="28" y="90"/>
                  </a:lnTo>
                  <a:lnTo>
                    <a:pt x="33" y="93"/>
                  </a:lnTo>
                  <a:lnTo>
                    <a:pt x="40" y="97"/>
                  </a:lnTo>
                  <a:lnTo>
                    <a:pt x="45" y="99"/>
                  </a:lnTo>
                  <a:lnTo>
                    <a:pt x="49" y="93"/>
                  </a:lnTo>
                  <a:lnTo>
                    <a:pt x="52" y="87"/>
                  </a:lnTo>
                  <a:lnTo>
                    <a:pt x="54" y="80"/>
                  </a:lnTo>
                  <a:lnTo>
                    <a:pt x="55" y="73"/>
                  </a:lnTo>
                  <a:lnTo>
                    <a:pt x="55" y="65"/>
                  </a:lnTo>
                  <a:lnTo>
                    <a:pt x="54" y="58"/>
                  </a:lnTo>
                  <a:lnTo>
                    <a:pt x="53" y="49"/>
                  </a:lnTo>
                  <a:lnTo>
                    <a:pt x="49" y="40"/>
                  </a:lnTo>
                  <a:lnTo>
                    <a:pt x="46" y="33"/>
                  </a:lnTo>
                  <a:lnTo>
                    <a:pt x="42" y="25"/>
                  </a:lnTo>
                  <a:lnTo>
                    <a:pt x="37" y="19"/>
                  </a:lnTo>
                  <a:lnTo>
                    <a:pt x="32" y="13"/>
                  </a:lnTo>
                  <a:lnTo>
                    <a:pt x="27" y="9"/>
                  </a:lnTo>
                  <a:lnTo>
                    <a:pt x="21" y="5"/>
                  </a:lnTo>
                  <a:lnTo>
                    <a:pt x="15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883"/>
            <p:cNvSpPr>
              <a:spLocks/>
            </p:cNvSpPr>
            <p:nvPr/>
          </p:nvSpPr>
          <p:spPr bwMode="auto">
            <a:xfrm>
              <a:off x="6139240" y="5947439"/>
              <a:ext cx="30227" cy="33409"/>
            </a:xfrm>
            <a:custGeom>
              <a:avLst/>
              <a:gdLst>
                <a:gd name="T0" fmla="*/ 3 w 77"/>
                <a:gd name="T1" fmla="*/ 0 h 86"/>
                <a:gd name="T2" fmla="*/ 2 w 77"/>
                <a:gd name="T3" fmla="*/ 6 h 86"/>
                <a:gd name="T4" fmla="*/ 0 w 77"/>
                <a:gd name="T5" fmla="*/ 14 h 86"/>
                <a:gd name="T6" fmla="*/ 2 w 77"/>
                <a:gd name="T7" fmla="*/ 22 h 86"/>
                <a:gd name="T8" fmla="*/ 3 w 77"/>
                <a:gd name="T9" fmla="*/ 29 h 86"/>
                <a:gd name="T10" fmla="*/ 6 w 77"/>
                <a:gd name="T11" fmla="*/ 37 h 86"/>
                <a:gd name="T12" fmla="*/ 9 w 77"/>
                <a:gd name="T13" fmla="*/ 44 h 86"/>
                <a:gd name="T14" fmla="*/ 13 w 77"/>
                <a:gd name="T15" fmla="*/ 52 h 86"/>
                <a:gd name="T16" fmla="*/ 20 w 77"/>
                <a:gd name="T17" fmla="*/ 59 h 86"/>
                <a:gd name="T18" fmla="*/ 25 w 77"/>
                <a:gd name="T19" fmla="*/ 67 h 86"/>
                <a:gd name="T20" fmla="*/ 33 w 77"/>
                <a:gd name="T21" fmla="*/ 72 h 86"/>
                <a:gd name="T22" fmla="*/ 39 w 77"/>
                <a:gd name="T23" fmla="*/ 78 h 86"/>
                <a:gd name="T24" fmla="*/ 47 w 77"/>
                <a:gd name="T25" fmla="*/ 81 h 86"/>
                <a:gd name="T26" fmla="*/ 54 w 77"/>
                <a:gd name="T27" fmla="*/ 84 h 86"/>
                <a:gd name="T28" fmla="*/ 61 w 77"/>
                <a:gd name="T29" fmla="*/ 86 h 86"/>
                <a:gd name="T30" fmla="*/ 68 w 77"/>
                <a:gd name="T31" fmla="*/ 86 h 86"/>
                <a:gd name="T32" fmla="*/ 75 w 77"/>
                <a:gd name="T33" fmla="*/ 86 h 86"/>
                <a:gd name="T34" fmla="*/ 77 w 77"/>
                <a:gd name="T35" fmla="*/ 80 h 86"/>
                <a:gd name="T36" fmla="*/ 77 w 77"/>
                <a:gd name="T37" fmla="*/ 72 h 86"/>
                <a:gd name="T38" fmla="*/ 77 w 77"/>
                <a:gd name="T39" fmla="*/ 65 h 86"/>
                <a:gd name="T40" fmla="*/ 75 w 77"/>
                <a:gd name="T41" fmla="*/ 57 h 86"/>
                <a:gd name="T42" fmla="*/ 73 w 77"/>
                <a:gd name="T43" fmla="*/ 50 h 86"/>
                <a:gd name="T44" fmla="*/ 70 w 77"/>
                <a:gd name="T45" fmla="*/ 42 h 86"/>
                <a:gd name="T46" fmla="*/ 64 w 77"/>
                <a:gd name="T47" fmla="*/ 33 h 86"/>
                <a:gd name="T48" fmla="*/ 59 w 77"/>
                <a:gd name="T49" fmla="*/ 27 h 86"/>
                <a:gd name="T50" fmla="*/ 52 w 77"/>
                <a:gd name="T51" fmla="*/ 19 h 86"/>
                <a:gd name="T52" fmla="*/ 46 w 77"/>
                <a:gd name="T53" fmla="*/ 14 h 86"/>
                <a:gd name="T54" fmla="*/ 39 w 77"/>
                <a:gd name="T55" fmla="*/ 9 h 86"/>
                <a:gd name="T56" fmla="*/ 32 w 77"/>
                <a:gd name="T57" fmla="*/ 5 h 86"/>
                <a:gd name="T58" fmla="*/ 24 w 77"/>
                <a:gd name="T59" fmla="*/ 2 h 86"/>
                <a:gd name="T60" fmla="*/ 17 w 77"/>
                <a:gd name="T61" fmla="*/ 0 h 86"/>
                <a:gd name="T62" fmla="*/ 10 w 77"/>
                <a:gd name="T63" fmla="*/ 0 h 86"/>
                <a:gd name="T64" fmla="*/ 3 w 77"/>
                <a:gd name="T6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86">
                  <a:moveTo>
                    <a:pt x="3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3" y="29"/>
                  </a:lnTo>
                  <a:lnTo>
                    <a:pt x="6" y="37"/>
                  </a:lnTo>
                  <a:lnTo>
                    <a:pt x="9" y="44"/>
                  </a:lnTo>
                  <a:lnTo>
                    <a:pt x="13" y="52"/>
                  </a:lnTo>
                  <a:lnTo>
                    <a:pt x="20" y="59"/>
                  </a:lnTo>
                  <a:lnTo>
                    <a:pt x="25" y="67"/>
                  </a:lnTo>
                  <a:lnTo>
                    <a:pt x="33" y="72"/>
                  </a:lnTo>
                  <a:lnTo>
                    <a:pt x="39" y="78"/>
                  </a:lnTo>
                  <a:lnTo>
                    <a:pt x="47" y="81"/>
                  </a:lnTo>
                  <a:lnTo>
                    <a:pt x="54" y="84"/>
                  </a:lnTo>
                  <a:lnTo>
                    <a:pt x="61" y="86"/>
                  </a:lnTo>
                  <a:lnTo>
                    <a:pt x="68" y="86"/>
                  </a:lnTo>
                  <a:lnTo>
                    <a:pt x="75" y="86"/>
                  </a:lnTo>
                  <a:lnTo>
                    <a:pt x="77" y="80"/>
                  </a:lnTo>
                  <a:lnTo>
                    <a:pt x="77" y="72"/>
                  </a:lnTo>
                  <a:lnTo>
                    <a:pt x="77" y="65"/>
                  </a:lnTo>
                  <a:lnTo>
                    <a:pt x="75" y="57"/>
                  </a:lnTo>
                  <a:lnTo>
                    <a:pt x="73" y="50"/>
                  </a:lnTo>
                  <a:lnTo>
                    <a:pt x="70" y="42"/>
                  </a:lnTo>
                  <a:lnTo>
                    <a:pt x="64" y="33"/>
                  </a:lnTo>
                  <a:lnTo>
                    <a:pt x="59" y="27"/>
                  </a:lnTo>
                  <a:lnTo>
                    <a:pt x="52" y="19"/>
                  </a:lnTo>
                  <a:lnTo>
                    <a:pt x="46" y="14"/>
                  </a:lnTo>
                  <a:lnTo>
                    <a:pt x="39" y="9"/>
                  </a:lnTo>
                  <a:lnTo>
                    <a:pt x="32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884"/>
            <p:cNvSpPr>
              <a:spLocks/>
            </p:cNvSpPr>
            <p:nvPr/>
          </p:nvSpPr>
          <p:spPr bwMode="auto">
            <a:xfrm>
              <a:off x="6078786" y="6092209"/>
              <a:ext cx="44545" cy="22273"/>
            </a:xfrm>
            <a:custGeom>
              <a:avLst/>
              <a:gdLst>
                <a:gd name="T0" fmla="*/ 0 w 109"/>
                <a:gd name="T1" fmla="*/ 14 h 56"/>
                <a:gd name="T2" fmla="*/ 2 w 109"/>
                <a:gd name="T3" fmla="*/ 21 h 56"/>
                <a:gd name="T4" fmla="*/ 7 w 109"/>
                <a:gd name="T5" fmla="*/ 26 h 56"/>
                <a:gd name="T6" fmla="*/ 11 w 109"/>
                <a:gd name="T7" fmla="*/ 32 h 56"/>
                <a:gd name="T8" fmla="*/ 18 w 109"/>
                <a:gd name="T9" fmla="*/ 38 h 56"/>
                <a:gd name="T10" fmla="*/ 24 w 109"/>
                <a:gd name="T11" fmla="*/ 42 h 56"/>
                <a:gd name="T12" fmla="*/ 32 w 109"/>
                <a:gd name="T13" fmla="*/ 46 h 56"/>
                <a:gd name="T14" fmla="*/ 39 w 109"/>
                <a:gd name="T15" fmla="*/ 51 h 56"/>
                <a:gd name="T16" fmla="*/ 48 w 109"/>
                <a:gd name="T17" fmla="*/ 53 h 56"/>
                <a:gd name="T18" fmla="*/ 58 w 109"/>
                <a:gd name="T19" fmla="*/ 55 h 56"/>
                <a:gd name="T20" fmla="*/ 66 w 109"/>
                <a:gd name="T21" fmla="*/ 56 h 56"/>
                <a:gd name="T22" fmla="*/ 75 w 109"/>
                <a:gd name="T23" fmla="*/ 56 h 56"/>
                <a:gd name="T24" fmla="*/ 82 w 109"/>
                <a:gd name="T25" fmla="*/ 55 h 56"/>
                <a:gd name="T26" fmla="*/ 91 w 109"/>
                <a:gd name="T27" fmla="*/ 53 h 56"/>
                <a:gd name="T28" fmla="*/ 98 w 109"/>
                <a:gd name="T29" fmla="*/ 50 h 56"/>
                <a:gd name="T30" fmla="*/ 104 w 109"/>
                <a:gd name="T31" fmla="*/ 46 h 56"/>
                <a:gd name="T32" fmla="*/ 109 w 109"/>
                <a:gd name="T33" fmla="*/ 42 h 56"/>
                <a:gd name="T34" fmla="*/ 106 w 109"/>
                <a:gd name="T35" fmla="*/ 36 h 56"/>
                <a:gd name="T36" fmla="*/ 103 w 109"/>
                <a:gd name="T37" fmla="*/ 30 h 56"/>
                <a:gd name="T38" fmla="*/ 98 w 109"/>
                <a:gd name="T39" fmla="*/ 24 h 56"/>
                <a:gd name="T40" fmla="*/ 92 w 109"/>
                <a:gd name="T41" fmla="*/ 18 h 56"/>
                <a:gd name="T42" fmla="*/ 86 w 109"/>
                <a:gd name="T43" fmla="*/ 14 h 56"/>
                <a:gd name="T44" fmla="*/ 78 w 109"/>
                <a:gd name="T45" fmla="*/ 10 h 56"/>
                <a:gd name="T46" fmla="*/ 71 w 109"/>
                <a:gd name="T47" fmla="*/ 7 h 56"/>
                <a:gd name="T48" fmla="*/ 61 w 109"/>
                <a:gd name="T49" fmla="*/ 3 h 56"/>
                <a:gd name="T50" fmla="*/ 52 w 109"/>
                <a:gd name="T51" fmla="*/ 1 h 56"/>
                <a:gd name="T52" fmla="*/ 44 w 109"/>
                <a:gd name="T53" fmla="*/ 0 h 56"/>
                <a:gd name="T54" fmla="*/ 35 w 109"/>
                <a:gd name="T55" fmla="*/ 0 h 56"/>
                <a:gd name="T56" fmla="*/ 26 w 109"/>
                <a:gd name="T57" fmla="*/ 1 h 56"/>
                <a:gd name="T58" fmla="*/ 19 w 109"/>
                <a:gd name="T59" fmla="*/ 3 h 56"/>
                <a:gd name="T60" fmla="*/ 12 w 109"/>
                <a:gd name="T61" fmla="*/ 7 h 56"/>
                <a:gd name="T62" fmla="*/ 6 w 109"/>
                <a:gd name="T63" fmla="*/ 10 h 56"/>
                <a:gd name="T64" fmla="*/ 0 w 109"/>
                <a:gd name="T65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56">
                  <a:moveTo>
                    <a:pt x="0" y="14"/>
                  </a:moveTo>
                  <a:lnTo>
                    <a:pt x="2" y="21"/>
                  </a:lnTo>
                  <a:lnTo>
                    <a:pt x="7" y="26"/>
                  </a:lnTo>
                  <a:lnTo>
                    <a:pt x="11" y="32"/>
                  </a:lnTo>
                  <a:lnTo>
                    <a:pt x="18" y="38"/>
                  </a:lnTo>
                  <a:lnTo>
                    <a:pt x="24" y="42"/>
                  </a:lnTo>
                  <a:lnTo>
                    <a:pt x="32" y="46"/>
                  </a:lnTo>
                  <a:lnTo>
                    <a:pt x="39" y="51"/>
                  </a:lnTo>
                  <a:lnTo>
                    <a:pt x="48" y="53"/>
                  </a:lnTo>
                  <a:lnTo>
                    <a:pt x="58" y="55"/>
                  </a:lnTo>
                  <a:lnTo>
                    <a:pt x="66" y="56"/>
                  </a:lnTo>
                  <a:lnTo>
                    <a:pt x="75" y="56"/>
                  </a:lnTo>
                  <a:lnTo>
                    <a:pt x="82" y="55"/>
                  </a:lnTo>
                  <a:lnTo>
                    <a:pt x="91" y="53"/>
                  </a:lnTo>
                  <a:lnTo>
                    <a:pt x="98" y="50"/>
                  </a:lnTo>
                  <a:lnTo>
                    <a:pt x="104" y="46"/>
                  </a:lnTo>
                  <a:lnTo>
                    <a:pt x="109" y="42"/>
                  </a:lnTo>
                  <a:lnTo>
                    <a:pt x="106" y="36"/>
                  </a:lnTo>
                  <a:lnTo>
                    <a:pt x="103" y="30"/>
                  </a:lnTo>
                  <a:lnTo>
                    <a:pt x="98" y="24"/>
                  </a:lnTo>
                  <a:lnTo>
                    <a:pt x="92" y="18"/>
                  </a:lnTo>
                  <a:lnTo>
                    <a:pt x="86" y="14"/>
                  </a:lnTo>
                  <a:lnTo>
                    <a:pt x="78" y="10"/>
                  </a:lnTo>
                  <a:lnTo>
                    <a:pt x="71" y="7"/>
                  </a:lnTo>
                  <a:lnTo>
                    <a:pt x="61" y="3"/>
                  </a:lnTo>
                  <a:lnTo>
                    <a:pt x="52" y="1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2" y="7"/>
                  </a:lnTo>
                  <a:lnTo>
                    <a:pt x="6" y="1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885"/>
            <p:cNvSpPr>
              <a:spLocks/>
            </p:cNvSpPr>
            <p:nvPr/>
          </p:nvSpPr>
          <p:spPr bwMode="auto">
            <a:xfrm>
              <a:off x="6204466" y="6071528"/>
              <a:ext cx="46136" cy="97044"/>
            </a:xfrm>
            <a:custGeom>
              <a:avLst/>
              <a:gdLst>
                <a:gd name="T0" fmla="*/ 72 w 115"/>
                <a:gd name="T1" fmla="*/ 0 h 243"/>
                <a:gd name="T2" fmla="*/ 66 w 115"/>
                <a:gd name="T3" fmla="*/ 3 h 243"/>
                <a:gd name="T4" fmla="*/ 59 w 115"/>
                <a:gd name="T5" fmla="*/ 7 h 243"/>
                <a:gd name="T6" fmla="*/ 54 w 115"/>
                <a:gd name="T7" fmla="*/ 12 h 243"/>
                <a:gd name="T8" fmla="*/ 47 w 115"/>
                <a:gd name="T9" fmla="*/ 16 h 243"/>
                <a:gd name="T10" fmla="*/ 42 w 115"/>
                <a:gd name="T11" fmla="*/ 23 h 243"/>
                <a:gd name="T12" fmla="*/ 36 w 115"/>
                <a:gd name="T13" fmla="*/ 28 h 243"/>
                <a:gd name="T14" fmla="*/ 31 w 115"/>
                <a:gd name="T15" fmla="*/ 36 h 243"/>
                <a:gd name="T16" fmla="*/ 26 w 115"/>
                <a:gd name="T17" fmla="*/ 42 h 243"/>
                <a:gd name="T18" fmla="*/ 17 w 115"/>
                <a:gd name="T19" fmla="*/ 58 h 243"/>
                <a:gd name="T20" fmla="*/ 11 w 115"/>
                <a:gd name="T21" fmla="*/ 76 h 243"/>
                <a:gd name="T22" fmla="*/ 5 w 115"/>
                <a:gd name="T23" fmla="*/ 94 h 243"/>
                <a:gd name="T24" fmla="*/ 2 w 115"/>
                <a:gd name="T25" fmla="*/ 115 h 243"/>
                <a:gd name="T26" fmla="*/ 0 w 115"/>
                <a:gd name="T27" fmla="*/ 135 h 243"/>
                <a:gd name="T28" fmla="*/ 1 w 115"/>
                <a:gd name="T29" fmla="*/ 154 h 243"/>
                <a:gd name="T30" fmla="*/ 3 w 115"/>
                <a:gd name="T31" fmla="*/ 173 h 243"/>
                <a:gd name="T32" fmla="*/ 8 w 115"/>
                <a:gd name="T33" fmla="*/ 190 h 243"/>
                <a:gd name="T34" fmla="*/ 11 w 115"/>
                <a:gd name="T35" fmla="*/ 199 h 243"/>
                <a:gd name="T36" fmla="*/ 14 w 115"/>
                <a:gd name="T37" fmla="*/ 206 h 243"/>
                <a:gd name="T38" fmla="*/ 18 w 115"/>
                <a:gd name="T39" fmla="*/ 214 h 243"/>
                <a:gd name="T40" fmla="*/ 22 w 115"/>
                <a:gd name="T41" fmla="*/ 220 h 243"/>
                <a:gd name="T42" fmla="*/ 27 w 115"/>
                <a:gd name="T43" fmla="*/ 227 h 243"/>
                <a:gd name="T44" fmla="*/ 31 w 115"/>
                <a:gd name="T45" fmla="*/ 233 h 243"/>
                <a:gd name="T46" fmla="*/ 36 w 115"/>
                <a:gd name="T47" fmla="*/ 239 h 243"/>
                <a:gd name="T48" fmla="*/ 42 w 115"/>
                <a:gd name="T49" fmla="*/ 243 h 243"/>
                <a:gd name="T50" fmla="*/ 49 w 115"/>
                <a:gd name="T51" fmla="*/ 240 h 243"/>
                <a:gd name="T52" fmla="*/ 55 w 115"/>
                <a:gd name="T53" fmla="*/ 235 h 243"/>
                <a:gd name="T54" fmla="*/ 61 w 115"/>
                <a:gd name="T55" fmla="*/ 231 h 243"/>
                <a:gd name="T56" fmla="*/ 68 w 115"/>
                <a:gd name="T57" fmla="*/ 226 h 243"/>
                <a:gd name="T58" fmla="*/ 73 w 115"/>
                <a:gd name="T59" fmla="*/ 220 h 243"/>
                <a:gd name="T60" fmla="*/ 79 w 115"/>
                <a:gd name="T61" fmla="*/ 214 h 243"/>
                <a:gd name="T62" fmla="*/ 84 w 115"/>
                <a:gd name="T63" fmla="*/ 207 h 243"/>
                <a:gd name="T64" fmla="*/ 88 w 115"/>
                <a:gd name="T65" fmla="*/ 200 h 243"/>
                <a:gd name="T66" fmla="*/ 97 w 115"/>
                <a:gd name="T67" fmla="*/ 185 h 243"/>
                <a:gd name="T68" fmla="*/ 105 w 115"/>
                <a:gd name="T69" fmla="*/ 167 h 243"/>
                <a:gd name="T70" fmla="*/ 110 w 115"/>
                <a:gd name="T71" fmla="*/ 148 h 243"/>
                <a:gd name="T72" fmla="*/ 113 w 115"/>
                <a:gd name="T73" fmla="*/ 129 h 243"/>
                <a:gd name="T74" fmla="*/ 115 w 115"/>
                <a:gd name="T75" fmla="*/ 108 h 243"/>
                <a:gd name="T76" fmla="*/ 114 w 115"/>
                <a:gd name="T77" fmla="*/ 89 h 243"/>
                <a:gd name="T78" fmla="*/ 111 w 115"/>
                <a:gd name="T79" fmla="*/ 70 h 243"/>
                <a:gd name="T80" fmla="*/ 107 w 115"/>
                <a:gd name="T81" fmla="*/ 53 h 243"/>
                <a:gd name="T82" fmla="*/ 103 w 115"/>
                <a:gd name="T83" fmla="*/ 44 h 243"/>
                <a:gd name="T84" fmla="*/ 100 w 115"/>
                <a:gd name="T85" fmla="*/ 37 h 243"/>
                <a:gd name="T86" fmla="*/ 97 w 115"/>
                <a:gd name="T87" fmla="*/ 29 h 243"/>
                <a:gd name="T88" fmla="*/ 93 w 115"/>
                <a:gd name="T89" fmla="*/ 22 h 243"/>
                <a:gd name="T90" fmla="*/ 88 w 115"/>
                <a:gd name="T91" fmla="*/ 16 h 243"/>
                <a:gd name="T92" fmla="*/ 83 w 115"/>
                <a:gd name="T93" fmla="*/ 10 h 243"/>
                <a:gd name="T94" fmla="*/ 78 w 115"/>
                <a:gd name="T95" fmla="*/ 4 h 243"/>
                <a:gd name="T96" fmla="*/ 72 w 115"/>
                <a:gd name="T9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" h="243">
                  <a:moveTo>
                    <a:pt x="72" y="0"/>
                  </a:moveTo>
                  <a:lnTo>
                    <a:pt x="66" y="3"/>
                  </a:lnTo>
                  <a:lnTo>
                    <a:pt x="59" y="7"/>
                  </a:lnTo>
                  <a:lnTo>
                    <a:pt x="54" y="12"/>
                  </a:lnTo>
                  <a:lnTo>
                    <a:pt x="47" y="16"/>
                  </a:lnTo>
                  <a:lnTo>
                    <a:pt x="42" y="23"/>
                  </a:lnTo>
                  <a:lnTo>
                    <a:pt x="36" y="28"/>
                  </a:lnTo>
                  <a:lnTo>
                    <a:pt x="31" y="36"/>
                  </a:lnTo>
                  <a:lnTo>
                    <a:pt x="26" y="42"/>
                  </a:lnTo>
                  <a:lnTo>
                    <a:pt x="17" y="58"/>
                  </a:lnTo>
                  <a:lnTo>
                    <a:pt x="11" y="76"/>
                  </a:lnTo>
                  <a:lnTo>
                    <a:pt x="5" y="94"/>
                  </a:lnTo>
                  <a:lnTo>
                    <a:pt x="2" y="115"/>
                  </a:lnTo>
                  <a:lnTo>
                    <a:pt x="0" y="135"/>
                  </a:lnTo>
                  <a:lnTo>
                    <a:pt x="1" y="154"/>
                  </a:lnTo>
                  <a:lnTo>
                    <a:pt x="3" y="173"/>
                  </a:lnTo>
                  <a:lnTo>
                    <a:pt x="8" y="190"/>
                  </a:lnTo>
                  <a:lnTo>
                    <a:pt x="11" y="199"/>
                  </a:lnTo>
                  <a:lnTo>
                    <a:pt x="14" y="206"/>
                  </a:lnTo>
                  <a:lnTo>
                    <a:pt x="18" y="214"/>
                  </a:lnTo>
                  <a:lnTo>
                    <a:pt x="22" y="220"/>
                  </a:lnTo>
                  <a:lnTo>
                    <a:pt x="27" y="227"/>
                  </a:lnTo>
                  <a:lnTo>
                    <a:pt x="31" y="233"/>
                  </a:lnTo>
                  <a:lnTo>
                    <a:pt x="36" y="239"/>
                  </a:lnTo>
                  <a:lnTo>
                    <a:pt x="42" y="243"/>
                  </a:lnTo>
                  <a:lnTo>
                    <a:pt x="49" y="240"/>
                  </a:lnTo>
                  <a:lnTo>
                    <a:pt x="55" y="235"/>
                  </a:lnTo>
                  <a:lnTo>
                    <a:pt x="61" y="231"/>
                  </a:lnTo>
                  <a:lnTo>
                    <a:pt x="68" y="226"/>
                  </a:lnTo>
                  <a:lnTo>
                    <a:pt x="73" y="220"/>
                  </a:lnTo>
                  <a:lnTo>
                    <a:pt x="79" y="214"/>
                  </a:lnTo>
                  <a:lnTo>
                    <a:pt x="84" y="207"/>
                  </a:lnTo>
                  <a:lnTo>
                    <a:pt x="88" y="200"/>
                  </a:lnTo>
                  <a:lnTo>
                    <a:pt x="97" y="185"/>
                  </a:lnTo>
                  <a:lnTo>
                    <a:pt x="105" y="167"/>
                  </a:lnTo>
                  <a:lnTo>
                    <a:pt x="110" y="148"/>
                  </a:lnTo>
                  <a:lnTo>
                    <a:pt x="113" y="129"/>
                  </a:lnTo>
                  <a:lnTo>
                    <a:pt x="115" y="108"/>
                  </a:lnTo>
                  <a:lnTo>
                    <a:pt x="114" y="89"/>
                  </a:lnTo>
                  <a:lnTo>
                    <a:pt x="111" y="70"/>
                  </a:lnTo>
                  <a:lnTo>
                    <a:pt x="107" y="53"/>
                  </a:lnTo>
                  <a:lnTo>
                    <a:pt x="103" y="44"/>
                  </a:lnTo>
                  <a:lnTo>
                    <a:pt x="100" y="37"/>
                  </a:lnTo>
                  <a:lnTo>
                    <a:pt x="97" y="29"/>
                  </a:lnTo>
                  <a:lnTo>
                    <a:pt x="93" y="22"/>
                  </a:lnTo>
                  <a:lnTo>
                    <a:pt x="88" y="16"/>
                  </a:lnTo>
                  <a:lnTo>
                    <a:pt x="83" y="10"/>
                  </a:lnTo>
                  <a:lnTo>
                    <a:pt x="78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886"/>
            <p:cNvSpPr>
              <a:spLocks/>
            </p:cNvSpPr>
            <p:nvPr/>
          </p:nvSpPr>
          <p:spPr bwMode="auto">
            <a:xfrm>
              <a:off x="6131285" y="6063573"/>
              <a:ext cx="35000" cy="76362"/>
            </a:xfrm>
            <a:custGeom>
              <a:avLst/>
              <a:gdLst>
                <a:gd name="T0" fmla="*/ 47 w 86"/>
                <a:gd name="T1" fmla="*/ 0 h 190"/>
                <a:gd name="T2" fmla="*/ 38 w 86"/>
                <a:gd name="T3" fmla="*/ 6 h 190"/>
                <a:gd name="T4" fmla="*/ 29 w 86"/>
                <a:gd name="T5" fmla="*/ 15 h 190"/>
                <a:gd name="T6" fmla="*/ 21 w 86"/>
                <a:gd name="T7" fmla="*/ 25 h 190"/>
                <a:gd name="T8" fmla="*/ 14 w 86"/>
                <a:gd name="T9" fmla="*/ 36 h 190"/>
                <a:gd name="T10" fmla="*/ 9 w 86"/>
                <a:gd name="T11" fmla="*/ 49 h 190"/>
                <a:gd name="T12" fmla="*/ 4 w 86"/>
                <a:gd name="T13" fmla="*/ 62 h 190"/>
                <a:gd name="T14" fmla="*/ 1 w 86"/>
                <a:gd name="T15" fmla="*/ 77 h 190"/>
                <a:gd name="T16" fmla="*/ 0 w 86"/>
                <a:gd name="T17" fmla="*/ 94 h 190"/>
                <a:gd name="T18" fmla="*/ 0 w 86"/>
                <a:gd name="T19" fmla="*/ 109 h 190"/>
                <a:gd name="T20" fmla="*/ 1 w 86"/>
                <a:gd name="T21" fmla="*/ 124 h 190"/>
                <a:gd name="T22" fmla="*/ 4 w 86"/>
                <a:gd name="T23" fmla="*/ 138 h 190"/>
                <a:gd name="T24" fmla="*/ 10 w 86"/>
                <a:gd name="T25" fmla="*/ 151 h 190"/>
                <a:gd name="T26" fmla="*/ 15 w 86"/>
                <a:gd name="T27" fmla="*/ 163 h 190"/>
                <a:gd name="T28" fmla="*/ 23 w 86"/>
                <a:gd name="T29" fmla="*/ 174 h 190"/>
                <a:gd name="T30" fmla="*/ 30 w 86"/>
                <a:gd name="T31" fmla="*/ 182 h 190"/>
                <a:gd name="T32" fmla="*/ 40 w 86"/>
                <a:gd name="T33" fmla="*/ 190 h 190"/>
                <a:gd name="T34" fmla="*/ 49 w 86"/>
                <a:gd name="T35" fmla="*/ 183 h 190"/>
                <a:gd name="T36" fmla="*/ 57 w 86"/>
                <a:gd name="T37" fmla="*/ 175 h 190"/>
                <a:gd name="T38" fmla="*/ 66 w 86"/>
                <a:gd name="T39" fmla="*/ 165 h 190"/>
                <a:gd name="T40" fmla="*/ 72 w 86"/>
                <a:gd name="T41" fmla="*/ 154 h 190"/>
                <a:gd name="T42" fmla="*/ 78 w 86"/>
                <a:gd name="T43" fmla="*/ 141 h 190"/>
                <a:gd name="T44" fmla="*/ 82 w 86"/>
                <a:gd name="T45" fmla="*/ 127 h 190"/>
                <a:gd name="T46" fmla="*/ 85 w 86"/>
                <a:gd name="T47" fmla="*/ 112 h 190"/>
                <a:gd name="T48" fmla="*/ 86 w 86"/>
                <a:gd name="T49" fmla="*/ 97 h 190"/>
                <a:gd name="T50" fmla="*/ 86 w 86"/>
                <a:gd name="T51" fmla="*/ 81 h 190"/>
                <a:gd name="T52" fmla="*/ 84 w 86"/>
                <a:gd name="T53" fmla="*/ 66 h 190"/>
                <a:gd name="T54" fmla="*/ 81 w 86"/>
                <a:gd name="T55" fmla="*/ 52 h 190"/>
                <a:gd name="T56" fmla="*/ 77 w 86"/>
                <a:gd name="T57" fmla="*/ 39 h 190"/>
                <a:gd name="T58" fmla="*/ 71 w 86"/>
                <a:gd name="T59" fmla="*/ 27 h 190"/>
                <a:gd name="T60" fmla="*/ 64 w 86"/>
                <a:gd name="T61" fmla="*/ 16 h 190"/>
                <a:gd name="T62" fmla="*/ 56 w 86"/>
                <a:gd name="T63" fmla="*/ 7 h 190"/>
                <a:gd name="T64" fmla="*/ 47 w 86"/>
                <a:gd name="T6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190">
                  <a:moveTo>
                    <a:pt x="47" y="0"/>
                  </a:moveTo>
                  <a:lnTo>
                    <a:pt x="38" y="6"/>
                  </a:lnTo>
                  <a:lnTo>
                    <a:pt x="29" y="15"/>
                  </a:lnTo>
                  <a:lnTo>
                    <a:pt x="21" y="25"/>
                  </a:lnTo>
                  <a:lnTo>
                    <a:pt x="14" y="36"/>
                  </a:lnTo>
                  <a:lnTo>
                    <a:pt x="9" y="49"/>
                  </a:lnTo>
                  <a:lnTo>
                    <a:pt x="4" y="62"/>
                  </a:lnTo>
                  <a:lnTo>
                    <a:pt x="1" y="77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1" y="124"/>
                  </a:lnTo>
                  <a:lnTo>
                    <a:pt x="4" y="138"/>
                  </a:lnTo>
                  <a:lnTo>
                    <a:pt x="10" y="151"/>
                  </a:lnTo>
                  <a:lnTo>
                    <a:pt x="15" y="163"/>
                  </a:lnTo>
                  <a:lnTo>
                    <a:pt x="23" y="174"/>
                  </a:lnTo>
                  <a:lnTo>
                    <a:pt x="30" y="182"/>
                  </a:lnTo>
                  <a:lnTo>
                    <a:pt x="40" y="190"/>
                  </a:lnTo>
                  <a:lnTo>
                    <a:pt x="49" y="183"/>
                  </a:lnTo>
                  <a:lnTo>
                    <a:pt x="57" y="175"/>
                  </a:lnTo>
                  <a:lnTo>
                    <a:pt x="66" y="165"/>
                  </a:lnTo>
                  <a:lnTo>
                    <a:pt x="72" y="154"/>
                  </a:lnTo>
                  <a:lnTo>
                    <a:pt x="78" y="141"/>
                  </a:lnTo>
                  <a:lnTo>
                    <a:pt x="82" y="127"/>
                  </a:lnTo>
                  <a:lnTo>
                    <a:pt x="85" y="112"/>
                  </a:lnTo>
                  <a:lnTo>
                    <a:pt x="86" y="97"/>
                  </a:lnTo>
                  <a:lnTo>
                    <a:pt x="86" y="81"/>
                  </a:lnTo>
                  <a:lnTo>
                    <a:pt x="84" y="66"/>
                  </a:lnTo>
                  <a:lnTo>
                    <a:pt x="81" y="52"/>
                  </a:lnTo>
                  <a:lnTo>
                    <a:pt x="77" y="39"/>
                  </a:lnTo>
                  <a:lnTo>
                    <a:pt x="71" y="27"/>
                  </a:lnTo>
                  <a:lnTo>
                    <a:pt x="64" y="16"/>
                  </a:lnTo>
                  <a:lnTo>
                    <a:pt x="56" y="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887"/>
            <p:cNvSpPr>
              <a:spLocks/>
            </p:cNvSpPr>
            <p:nvPr/>
          </p:nvSpPr>
          <p:spPr bwMode="auto">
            <a:xfrm>
              <a:off x="6129695" y="5984029"/>
              <a:ext cx="49318" cy="77953"/>
            </a:xfrm>
            <a:custGeom>
              <a:avLst/>
              <a:gdLst>
                <a:gd name="T0" fmla="*/ 113 w 125"/>
                <a:gd name="T1" fmla="*/ 0 h 194"/>
                <a:gd name="T2" fmla="*/ 107 w 125"/>
                <a:gd name="T3" fmla="*/ 0 h 194"/>
                <a:gd name="T4" fmla="*/ 100 w 125"/>
                <a:gd name="T5" fmla="*/ 2 h 194"/>
                <a:gd name="T6" fmla="*/ 94 w 125"/>
                <a:gd name="T7" fmla="*/ 3 h 194"/>
                <a:gd name="T8" fmla="*/ 87 w 125"/>
                <a:gd name="T9" fmla="*/ 6 h 194"/>
                <a:gd name="T10" fmla="*/ 73 w 125"/>
                <a:gd name="T11" fmla="*/ 13 h 194"/>
                <a:gd name="T12" fmla="*/ 61 w 125"/>
                <a:gd name="T13" fmla="*/ 21 h 194"/>
                <a:gd name="T14" fmla="*/ 48 w 125"/>
                <a:gd name="T15" fmla="*/ 31 h 194"/>
                <a:gd name="T16" fmla="*/ 37 w 125"/>
                <a:gd name="T17" fmla="*/ 44 h 194"/>
                <a:gd name="T18" fmla="*/ 27 w 125"/>
                <a:gd name="T19" fmla="*/ 58 h 194"/>
                <a:gd name="T20" fmla="*/ 18 w 125"/>
                <a:gd name="T21" fmla="*/ 73 h 194"/>
                <a:gd name="T22" fmla="*/ 10 w 125"/>
                <a:gd name="T23" fmla="*/ 91 h 194"/>
                <a:gd name="T24" fmla="*/ 4 w 125"/>
                <a:gd name="T25" fmla="*/ 107 h 194"/>
                <a:gd name="T26" fmla="*/ 1 w 125"/>
                <a:gd name="T27" fmla="*/ 123 h 194"/>
                <a:gd name="T28" fmla="*/ 0 w 125"/>
                <a:gd name="T29" fmla="*/ 139 h 194"/>
                <a:gd name="T30" fmla="*/ 0 w 125"/>
                <a:gd name="T31" fmla="*/ 154 h 194"/>
                <a:gd name="T32" fmla="*/ 2 w 125"/>
                <a:gd name="T33" fmla="*/ 169 h 194"/>
                <a:gd name="T34" fmla="*/ 3 w 125"/>
                <a:gd name="T35" fmla="*/ 176 h 194"/>
                <a:gd name="T36" fmla="*/ 6 w 125"/>
                <a:gd name="T37" fmla="*/ 182 h 194"/>
                <a:gd name="T38" fmla="*/ 8 w 125"/>
                <a:gd name="T39" fmla="*/ 189 h 194"/>
                <a:gd name="T40" fmla="*/ 12 w 125"/>
                <a:gd name="T41" fmla="*/ 194 h 194"/>
                <a:gd name="T42" fmla="*/ 18 w 125"/>
                <a:gd name="T43" fmla="*/ 193 h 194"/>
                <a:gd name="T44" fmla="*/ 25 w 125"/>
                <a:gd name="T45" fmla="*/ 192 h 194"/>
                <a:gd name="T46" fmla="*/ 31 w 125"/>
                <a:gd name="T47" fmla="*/ 190 h 194"/>
                <a:gd name="T48" fmla="*/ 37 w 125"/>
                <a:gd name="T49" fmla="*/ 188 h 194"/>
                <a:gd name="T50" fmla="*/ 50 w 125"/>
                <a:gd name="T51" fmla="*/ 181 h 194"/>
                <a:gd name="T52" fmla="*/ 63 w 125"/>
                <a:gd name="T53" fmla="*/ 173 h 194"/>
                <a:gd name="T54" fmla="*/ 76 w 125"/>
                <a:gd name="T55" fmla="*/ 162 h 194"/>
                <a:gd name="T56" fmla="*/ 87 w 125"/>
                <a:gd name="T57" fmla="*/ 150 h 194"/>
                <a:gd name="T58" fmla="*/ 98 w 125"/>
                <a:gd name="T59" fmla="*/ 136 h 194"/>
                <a:gd name="T60" fmla="*/ 107 w 125"/>
                <a:gd name="T61" fmla="*/ 120 h 194"/>
                <a:gd name="T62" fmla="*/ 114 w 125"/>
                <a:gd name="T63" fmla="*/ 103 h 194"/>
                <a:gd name="T64" fmla="*/ 120 w 125"/>
                <a:gd name="T65" fmla="*/ 87 h 194"/>
                <a:gd name="T66" fmla="*/ 124 w 125"/>
                <a:gd name="T67" fmla="*/ 71 h 194"/>
                <a:gd name="T68" fmla="*/ 125 w 125"/>
                <a:gd name="T69" fmla="*/ 55 h 194"/>
                <a:gd name="T70" fmla="*/ 125 w 125"/>
                <a:gd name="T71" fmla="*/ 40 h 194"/>
                <a:gd name="T72" fmla="*/ 123 w 125"/>
                <a:gd name="T73" fmla="*/ 25 h 194"/>
                <a:gd name="T74" fmla="*/ 121 w 125"/>
                <a:gd name="T75" fmla="*/ 18 h 194"/>
                <a:gd name="T76" fmla="*/ 118 w 125"/>
                <a:gd name="T77" fmla="*/ 12 h 194"/>
                <a:gd name="T78" fmla="*/ 116 w 125"/>
                <a:gd name="T79" fmla="*/ 5 h 194"/>
                <a:gd name="T80" fmla="*/ 113 w 125"/>
                <a:gd name="T8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94">
                  <a:moveTo>
                    <a:pt x="113" y="0"/>
                  </a:moveTo>
                  <a:lnTo>
                    <a:pt x="107" y="0"/>
                  </a:lnTo>
                  <a:lnTo>
                    <a:pt x="100" y="2"/>
                  </a:lnTo>
                  <a:lnTo>
                    <a:pt x="94" y="3"/>
                  </a:lnTo>
                  <a:lnTo>
                    <a:pt x="87" y="6"/>
                  </a:lnTo>
                  <a:lnTo>
                    <a:pt x="73" y="13"/>
                  </a:lnTo>
                  <a:lnTo>
                    <a:pt x="61" y="21"/>
                  </a:lnTo>
                  <a:lnTo>
                    <a:pt x="48" y="31"/>
                  </a:lnTo>
                  <a:lnTo>
                    <a:pt x="37" y="44"/>
                  </a:lnTo>
                  <a:lnTo>
                    <a:pt x="27" y="58"/>
                  </a:lnTo>
                  <a:lnTo>
                    <a:pt x="18" y="73"/>
                  </a:lnTo>
                  <a:lnTo>
                    <a:pt x="10" y="91"/>
                  </a:lnTo>
                  <a:lnTo>
                    <a:pt x="4" y="107"/>
                  </a:lnTo>
                  <a:lnTo>
                    <a:pt x="1" y="123"/>
                  </a:lnTo>
                  <a:lnTo>
                    <a:pt x="0" y="139"/>
                  </a:lnTo>
                  <a:lnTo>
                    <a:pt x="0" y="154"/>
                  </a:lnTo>
                  <a:lnTo>
                    <a:pt x="2" y="169"/>
                  </a:lnTo>
                  <a:lnTo>
                    <a:pt x="3" y="176"/>
                  </a:lnTo>
                  <a:lnTo>
                    <a:pt x="6" y="182"/>
                  </a:lnTo>
                  <a:lnTo>
                    <a:pt x="8" y="189"/>
                  </a:lnTo>
                  <a:lnTo>
                    <a:pt x="12" y="194"/>
                  </a:lnTo>
                  <a:lnTo>
                    <a:pt x="18" y="193"/>
                  </a:lnTo>
                  <a:lnTo>
                    <a:pt x="25" y="192"/>
                  </a:lnTo>
                  <a:lnTo>
                    <a:pt x="31" y="190"/>
                  </a:lnTo>
                  <a:lnTo>
                    <a:pt x="37" y="188"/>
                  </a:lnTo>
                  <a:lnTo>
                    <a:pt x="50" y="181"/>
                  </a:lnTo>
                  <a:lnTo>
                    <a:pt x="63" y="173"/>
                  </a:lnTo>
                  <a:lnTo>
                    <a:pt x="76" y="162"/>
                  </a:lnTo>
                  <a:lnTo>
                    <a:pt x="87" y="150"/>
                  </a:lnTo>
                  <a:lnTo>
                    <a:pt x="98" y="136"/>
                  </a:lnTo>
                  <a:lnTo>
                    <a:pt x="107" y="120"/>
                  </a:lnTo>
                  <a:lnTo>
                    <a:pt x="114" y="103"/>
                  </a:lnTo>
                  <a:lnTo>
                    <a:pt x="120" y="87"/>
                  </a:lnTo>
                  <a:lnTo>
                    <a:pt x="124" y="71"/>
                  </a:lnTo>
                  <a:lnTo>
                    <a:pt x="125" y="55"/>
                  </a:lnTo>
                  <a:lnTo>
                    <a:pt x="125" y="40"/>
                  </a:lnTo>
                  <a:lnTo>
                    <a:pt x="123" y="25"/>
                  </a:lnTo>
                  <a:lnTo>
                    <a:pt x="121" y="18"/>
                  </a:lnTo>
                  <a:lnTo>
                    <a:pt x="118" y="12"/>
                  </a:lnTo>
                  <a:lnTo>
                    <a:pt x="116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888"/>
            <p:cNvSpPr>
              <a:spLocks/>
            </p:cNvSpPr>
            <p:nvPr/>
          </p:nvSpPr>
          <p:spPr bwMode="auto">
            <a:xfrm>
              <a:off x="6177421" y="5942666"/>
              <a:ext cx="87498" cy="46136"/>
            </a:xfrm>
            <a:custGeom>
              <a:avLst/>
              <a:gdLst>
                <a:gd name="T0" fmla="*/ 0 w 220"/>
                <a:gd name="T1" fmla="*/ 91 h 116"/>
                <a:gd name="T2" fmla="*/ 5 w 220"/>
                <a:gd name="T3" fmla="*/ 95 h 116"/>
                <a:gd name="T4" fmla="*/ 10 w 220"/>
                <a:gd name="T5" fmla="*/ 100 h 116"/>
                <a:gd name="T6" fmla="*/ 17 w 220"/>
                <a:gd name="T7" fmla="*/ 103 h 116"/>
                <a:gd name="T8" fmla="*/ 23 w 220"/>
                <a:gd name="T9" fmla="*/ 106 h 116"/>
                <a:gd name="T10" fmla="*/ 38 w 220"/>
                <a:gd name="T11" fmla="*/ 111 h 116"/>
                <a:gd name="T12" fmla="*/ 54 w 220"/>
                <a:gd name="T13" fmla="*/ 115 h 116"/>
                <a:gd name="T14" fmla="*/ 71 w 220"/>
                <a:gd name="T15" fmla="*/ 116 h 116"/>
                <a:gd name="T16" fmla="*/ 88 w 220"/>
                <a:gd name="T17" fmla="*/ 116 h 116"/>
                <a:gd name="T18" fmla="*/ 106 w 220"/>
                <a:gd name="T19" fmla="*/ 114 h 116"/>
                <a:gd name="T20" fmla="*/ 125 w 220"/>
                <a:gd name="T21" fmla="*/ 109 h 116"/>
                <a:gd name="T22" fmla="*/ 143 w 220"/>
                <a:gd name="T23" fmla="*/ 103 h 116"/>
                <a:gd name="T24" fmla="*/ 159 w 220"/>
                <a:gd name="T25" fmla="*/ 95 h 116"/>
                <a:gd name="T26" fmla="*/ 175 w 220"/>
                <a:gd name="T27" fmla="*/ 86 h 116"/>
                <a:gd name="T28" fmla="*/ 187 w 220"/>
                <a:gd name="T29" fmla="*/ 75 h 116"/>
                <a:gd name="T30" fmla="*/ 199 w 220"/>
                <a:gd name="T31" fmla="*/ 64 h 116"/>
                <a:gd name="T32" fmla="*/ 208 w 220"/>
                <a:gd name="T33" fmla="*/ 52 h 116"/>
                <a:gd name="T34" fmla="*/ 212 w 220"/>
                <a:gd name="T35" fmla="*/ 46 h 116"/>
                <a:gd name="T36" fmla="*/ 216 w 220"/>
                <a:gd name="T37" fmla="*/ 39 h 116"/>
                <a:gd name="T38" fmla="*/ 218 w 220"/>
                <a:gd name="T39" fmla="*/ 33 h 116"/>
                <a:gd name="T40" fmla="*/ 220 w 220"/>
                <a:gd name="T41" fmla="*/ 26 h 116"/>
                <a:gd name="T42" fmla="*/ 214 w 220"/>
                <a:gd name="T43" fmla="*/ 22 h 116"/>
                <a:gd name="T44" fmla="*/ 209 w 220"/>
                <a:gd name="T45" fmla="*/ 17 h 116"/>
                <a:gd name="T46" fmla="*/ 203 w 220"/>
                <a:gd name="T47" fmla="*/ 14 h 116"/>
                <a:gd name="T48" fmla="*/ 196 w 220"/>
                <a:gd name="T49" fmla="*/ 11 h 116"/>
                <a:gd name="T50" fmla="*/ 182 w 220"/>
                <a:gd name="T51" fmla="*/ 6 h 116"/>
                <a:gd name="T52" fmla="*/ 166 w 220"/>
                <a:gd name="T53" fmla="*/ 2 h 116"/>
                <a:gd name="T54" fmla="*/ 150 w 220"/>
                <a:gd name="T55" fmla="*/ 0 h 116"/>
                <a:gd name="T56" fmla="*/ 131 w 220"/>
                <a:gd name="T57" fmla="*/ 1 h 116"/>
                <a:gd name="T58" fmla="*/ 114 w 220"/>
                <a:gd name="T59" fmla="*/ 3 h 116"/>
                <a:gd name="T60" fmla="*/ 95 w 220"/>
                <a:gd name="T61" fmla="*/ 8 h 116"/>
                <a:gd name="T62" fmla="*/ 77 w 220"/>
                <a:gd name="T63" fmla="*/ 14 h 116"/>
                <a:gd name="T64" fmla="*/ 61 w 220"/>
                <a:gd name="T65" fmla="*/ 22 h 116"/>
                <a:gd name="T66" fmla="*/ 46 w 220"/>
                <a:gd name="T67" fmla="*/ 32 h 116"/>
                <a:gd name="T68" fmla="*/ 32 w 220"/>
                <a:gd name="T69" fmla="*/ 41 h 116"/>
                <a:gd name="T70" fmla="*/ 21 w 220"/>
                <a:gd name="T71" fmla="*/ 53 h 116"/>
                <a:gd name="T72" fmla="*/ 11 w 220"/>
                <a:gd name="T73" fmla="*/ 65 h 116"/>
                <a:gd name="T74" fmla="*/ 8 w 220"/>
                <a:gd name="T75" fmla="*/ 71 h 116"/>
                <a:gd name="T76" fmla="*/ 5 w 220"/>
                <a:gd name="T77" fmla="*/ 78 h 116"/>
                <a:gd name="T78" fmla="*/ 2 w 220"/>
                <a:gd name="T79" fmla="*/ 84 h 116"/>
                <a:gd name="T80" fmla="*/ 0 w 220"/>
                <a:gd name="T81" fmla="*/ 9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" h="116">
                  <a:moveTo>
                    <a:pt x="0" y="91"/>
                  </a:moveTo>
                  <a:lnTo>
                    <a:pt x="5" y="95"/>
                  </a:lnTo>
                  <a:lnTo>
                    <a:pt x="10" y="100"/>
                  </a:lnTo>
                  <a:lnTo>
                    <a:pt x="17" y="103"/>
                  </a:lnTo>
                  <a:lnTo>
                    <a:pt x="23" y="106"/>
                  </a:lnTo>
                  <a:lnTo>
                    <a:pt x="38" y="111"/>
                  </a:lnTo>
                  <a:lnTo>
                    <a:pt x="54" y="115"/>
                  </a:lnTo>
                  <a:lnTo>
                    <a:pt x="71" y="116"/>
                  </a:lnTo>
                  <a:lnTo>
                    <a:pt x="88" y="116"/>
                  </a:lnTo>
                  <a:lnTo>
                    <a:pt x="106" y="114"/>
                  </a:lnTo>
                  <a:lnTo>
                    <a:pt x="125" y="109"/>
                  </a:lnTo>
                  <a:lnTo>
                    <a:pt x="143" y="103"/>
                  </a:lnTo>
                  <a:lnTo>
                    <a:pt x="159" y="95"/>
                  </a:lnTo>
                  <a:lnTo>
                    <a:pt x="175" y="86"/>
                  </a:lnTo>
                  <a:lnTo>
                    <a:pt x="187" y="75"/>
                  </a:lnTo>
                  <a:lnTo>
                    <a:pt x="199" y="64"/>
                  </a:lnTo>
                  <a:lnTo>
                    <a:pt x="208" y="52"/>
                  </a:lnTo>
                  <a:lnTo>
                    <a:pt x="212" y="46"/>
                  </a:lnTo>
                  <a:lnTo>
                    <a:pt x="216" y="39"/>
                  </a:lnTo>
                  <a:lnTo>
                    <a:pt x="218" y="33"/>
                  </a:lnTo>
                  <a:lnTo>
                    <a:pt x="220" y="26"/>
                  </a:lnTo>
                  <a:lnTo>
                    <a:pt x="214" y="22"/>
                  </a:lnTo>
                  <a:lnTo>
                    <a:pt x="209" y="17"/>
                  </a:lnTo>
                  <a:lnTo>
                    <a:pt x="203" y="14"/>
                  </a:lnTo>
                  <a:lnTo>
                    <a:pt x="196" y="11"/>
                  </a:lnTo>
                  <a:lnTo>
                    <a:pt x="182" y="6"/>
                  </a:lnTo>
                  <a:lnTo>
                    <a:pt x="166" y="2"/>
                  </a:lnTo>
                  <a:lnTo>
                    <a:pt x="150" y="0"/>
                  </a:lnTo>
                  <a:lnTo>
                    <a:pt x="131" y="1"/>
                  </a:lnTo>
                  <a:lnTo>
                    <a:pt x="114" y="3"/>
                  </a:lnTo>
                  <a:lnTo>
                    <a:pt x="95" y="8"/>
                  </a:lnTo>
                  <a:lnTo>
                    <a:pt x="77" y="14"/>
                  </a:lnTo>
                  <a:lnTo>
                    <a:pt x="61" y="22"/>
                  </a:lnTo>
                  <a:lnTo>
                    <a:pt x="46" y="32"/>
                  </a:lnTo>
                  <a:lnTo>
                    <a:pt x="32" y="41"/>
                  </a:lnTo>
                  <a:lnTo>
                    <a:pt x="21" y="53"/>
                  </a:lnTo>
                  <a:lnTo>
                    <a:pt x="11" y="65"/>
                  </a:lnTo>
                  <a:lnTo>
                    <a:pt x="8" y="71"/>
                  </a:lnTo>
                  <a:lnTo>
                    <a:pt x="5" y="78"/>
                  </a:lnTo>
                  <a:lnTo>
                    <a:pt x="2" y="84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889"/>
            <p:cNvSpPr>
              <a:spLocks/>
            </p:cNvSpPr>
            <p:nvPr/>
          </p:nvSpPr>
          <p:spPr bwMode="auto">
            <a:xfrm>
              <a:off x="6019924" y="6119254"/>
              <a:ext cx="49318" cy="93862"/>
            </a:xfrm>
            <a:custGeom>
              <a:avLst/>
              <a:gdLst>
                <a:gd name="T0" fmla="*/ 97 w 124"/>
                <a:gd name="T1" fmla="*/ 0 h 235"/>
                <a:gd name="T2" fmla="*/ 91 w 124"/>
                <a:gd name="T3" fmla="*/ 2 h 235"/>
                <a:gd name="T4" fmla="*/ 84 w 124"/>
                <a:gd name="T5" fmla="*/ 5 h 235"/>
                <a:gd name="T6" fmla="*/ 77 w 124"/>
                <a:gd name="T7" fmla="*/ 9 h 235"/>
                <a:gd name="T8" fmla="*/ 70 w 124"/>
                <a:gd name="T9" fmla="*/ 13 h 235"/>
                <a:gd name="T10" fmla="*/ 64 w 124"/>
                <a:gd name="T11" fmla="*/ 17 h 235"/>
                <a:gd name="T12" fmla="*/ 57 w 124"/>
                <a:gd name="T13" fmla="*/ 23 h 235"/>
                <a:gd name="T14" fmla="*/ 51 w 124"/>
                <a:gd name="T15" fmla="*/ 29 h 235"/>
                <a:gd name="T16" fmla="*/ 45 w 124"/>
                <a:gd name="T17" fmla="*/ 35 h 235"/>
                <a:gd name="T18" fmla="*/ 34 w 124"/>
                <a:gd name="T19" fmla="*/ 49 h 235"/>
                <a:gd name="T20" fmla="*/ 24 w 124"/>
                <a:gd name="T21" fmla="*/ 65 h 235"/>
                <a:gd name="T22" fmla="*/ 15 w 124"/>
                <a:gd name="T23" fmla="*/ 83 h 235"/>
                <a:gd name="T24" fmla="*/ 9 w 124"/>
                <a:gd name="T25" fmla="*/ 102 h 235"/>
                <a:gd name="T26" fmla="*/ 3 w 124"/>
                <a:gd name="T27" fmla="*/ 121 h 235"/>
                <a:gd name="T28" fmla="*/ 1 w 124"/>
                <a:gd name="T29" fmla="*/ 140 h 235"/>
                <a:gd name="T30" fmla="*/ 0 w 124"/>
                <a:gd name="T31" fmla="*/ 160 h 235"/>
                <a:gd name="T32" fmla="*/ 2 w 124"/>
                <a:gd name="T33" fmla="*/ 177 h 235"/>
                <a:gd name="T34" fmla="*/ 3 w 124"/>
                <a:gd name="T35" fmla="*/ 186 h 235"/>
                <a:gd name="T36" fmla="*/ 6 w 124"/>
                <a:gd name="T37" fmla="*/ 194 h 235"/>
                <a:gd name="T38" fmla="*/ 8 w 124"/>
                <a:gd name="T39" fmla="*/ 202 h 235"/>
                <a:gd name="T40" fmla="*/ 11 w 124"/>
                <a:gd name="T41" fmla="*/ 210 h 235"/>
                <a:gd name="T42" fmla="*/ 14 w 124"/>
                <a:gd name="T43" fmla="*/ 217 h 235"/>
                <a:gd name="T44" fmla="*/ 18 w 124"/>
                <a:gd name="T45" fmla="*/ 224 h 235"/>
                <a:gd name="T46" fmla="*/ 23 w 124"/>
                <a:gd name="T47" fmla="*/ 230 h 235"/>
                <a:gd name="T48" fmla="*/ 27 w 124"/>
                <a:gd name="T49" fmla="*/ 235 h 235"/>
                <a:gd name="T50" fmla="*/ 35 w 124"/>
                <a:gd name="T51" fmla="*/ 233 h 235"/>
                <a:gd name="T52" fmla="*/ 41 w 124"/>
                <a:gd name="T53" fmla="*/ 230 h 235"/>
                <a:gd name="T54" fmla="*/ 48 w 124"/>
                <a:gd name="T55" fmla="*/ 227 h 235"/>
                <a:gd name="T56" fmla="*/ 55 w 124"/>
                <a:gd name="T57" fmla="*/ 222 h 235"/>
                <a:gd name="T58" fmla="*/ 62 w 124"/>
                <a:gd name="T59" fmla="*/ 218 h 235"/>
                <a:gd name="T60" fmla="*/ 68 w 124"/>
                <a:gd name="T61" fmla="*/ 213 h 235"/>
                <a:gd name="T62" fmla="*/ 74 w 124"/>
                <a:gd name="T63" fmla="*/ 207 h 235"/>
                <a:gd name="T64" fmla="*/ 80 w 124"/>
                <a:gd name="T65" fmla="*/ 201 h 235"/>
                <a:gd name="T66" fmla="*/ 91 w 124"/>
                <a:gd name="T67" fmla="*/ 187 h 235"/>
                <a:gd name="T68" fmla="*/ 102 w 124"/>
                <a:gd name="T69" fmla="*/ 171 h 235"/>
                <a:gd name="T70" fmla="*/ 109 w 124"/>
                <a:gd name="T71" fmla="*/ 153 h 235"/>
                <a:gd name="T72" fmla="*/ 117 w 124"/>
                <a:gd name="T73" fmla="*/ 134 h 235"/>
                <a:gd name="T74" fmla="*/ 121 w 124"/>
                <a:gd name="T75" fmla="*/ 114 h 235"/>
                <a:gd name="T76" fmla="*/ 124 w 124"/>
                <a:gd name="T77" fmla="*/ 95 h 235"/>
                <a:gd name="T78" fmla="*/ 124 w 124"/>
                <a:gd name="T79" fmla="*/ 77 h 235"/>
                <a:gd name="T80" fmla="*/ 123 w 124"/>
                <a:gd name="T81" fmla="*/ 58 h 235"/>
                <a:gd name="T82" fmla="*/ 121 w 124"/>
                <a:gd name="T83" fmla="*/ 50 h 235"/>
                <a:gd name="T84" fmla="*/ 119 w 124"/>
                <a:gd name="T85" fmla="*/ 41 h 235"/>
                <a:gd name="T86" fmla="*/ 117 w 124"/>
                <a:gd name="T87" fmla="*/ 33 h 235"/>
                <a:gd name="T88" fmla="*/ 114 w 124"/>
                <a:gd name="T89" fmla="*/ 26 h 235"/>
                <a:gd name="T90" fmla="*/ 110 w 124"/>
                <a:gd name="T91" fmla="*/ 19 h 235"/>
                <a:gd name="T92" fmla="*/ 107 w 124"/>
                <a:gd name="T93" fmla="*/ 12 h 235"/>
                <a:gd name="T94" fmla="*/ 103 w 124"/>
                <a:gd name="T95" fmla="*/ 6 h 235"/>
                <a:gd name="T96" fmla="*/ 97 w 124"/>
                <a:gd name="T9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" h="235">
                  <a:moveTo>
                    <a:pt x="97" y="0"/>
                  </a:moveTo>
                  <a:lnTo>
                    <a:pt x="91" y="2"/>
                  </a:lnTo>
                  <a:lnTo>
                    <a:pt x="84" y="5"/>
                  </a:lnTo>
                  <a:lnTo>
                    <a:pt x="77" y="9"/>
                  </a:lnTo>
                  <a:lnTo>
                    <a:pt x="70" y="13"/>
                  </a:lnTo>
                  <a:lnTo>
                    <a:pt x="64" y="17"/>
                  </a:lnTo>
                  <a:lnTo>
                    <a:pt x="57" y="23"/>
                  </a:lnTo>
                  <a:lnTo>
                    <a:pt x="51" y="29"/>
                  </a:lnTo>
                  <a:lnTo>
                    <a:pt x="45" y="35"/>
                  </a:lnTo>
                  <a:lnTo>
                    <a:pt x="34" y="49"/>
                  </a:lnTo>
                  <a:lnTo>
                    <a:pt x="24" y="65"/>
                  </a:lnTo>
                  <a:lnTo>
                    <a:pt x="15" y="83"/>
                  </a:lnTo>
                  <a:lnTo>
                    <a:pt x="9" y="102"/>
                  </a:lnTo>
                  <a:lnTo>
                    <a:pt x="3" y="121"/>
                  </a:lnTo>
                  <a:lnTo>
                    <a:pt x="1" y="140"/>
                  </a:lnTo>
                  <a:lnTo>
                    <a:pt x="0" y="160"/>
                  </a:lnTo>
                  <a:lnTo>
                    <a:pt x="2" y="177"/>
                  </a:lnTo>
                  <a:lnTo>
                    <a:pt x="3" y="186"/>
                  </a:lnTo>
                  <a:lnTo>
                    <a:pt x="6" y="194"/>
                  </a:lnTo>
                  <a:lnTo>
                    <a:pt x="8" y="202"/>
                  </a:lnTo>
                  <a:lnTo>
                    <a:pt x="11" y="210"/>
                  </a:lnTo>
                  <a:lnTo>
                    <a:pt x="14" y="217"/>
                  </a:lnTo>
                  <a:lnTo>
                    <a:pt x="18" y="224"/>
                  </a:lnTo>
                  <a:lnTo>
                    <a:pt x="23" y="230"/>
                  </a:lnTo>
                  <a:lnTo>
                    <a:pt x="27" y="235"/>
                  </a:lnTo>
                  <a:lnTo>
                    <a:pt x="35" y="233"/>
                  </a:lnTo>
                  <a:lnTo>
                    <a:pt x="41" y="230"/>
                  </a:lnTo>
                  <a:lnTo>
                    <a:pt x="48" y="227"/>
                  </a:lnTo>
                  <a:lnTo>
                    <a:pt x="55" y="222"/>
                  </a:lnTo>
                  <a:lnTo>
                    <a:pt x="62" y="218"/>
                  </a:lnTo>
                  <a:lnTo>
                    <a:pt x="68" y="213"/>
                  </a:lnTo>
                  <a:lnTo>
                    <a:pt x="74" y="207"/>
                  </a:lnTo>
                  <a:lnTo>
                    <a:pt x="80" y="201"/>
                  </a:lnTo>
                  <a:lnTo>
                    <a:pt x="91" y="187"/>
                  </a:lnTo>
                  <a:lnTo>
                    <a:pt x="102" y="171"/>
                  </a:lnTo>
                  <a:lnTo>
                    <a:pt x="109" y="153"/>
                  </a:lnTo>
                  <a:lnTo>
                    <a:pt x="117" y="134"/>
                  </a:lnTo>
                  <a:lnTo>
                    <a:pt x="121" y="114"/>
                  </a:lnTo>
                  <a:lnTo>
                    <a:pt x="124" y="95"/>
                  </a:lnTo>
                  <a:lnTo>
                    <a:pt x="124" y="77"/>
                  </a:lnTo>
                  <a:lnTo>
                    <a:pt x="123" y="58"/>
                  </a:lnTo>
                  <a:lnTo>
                    <a:pt x="121" y="50"/>
                  </a:lnTo>
                  <a:lnTo>
                    <a:pt x="119" y="41"/>
                  </a:lnTo>
                  <a:lnTo>
                    <a:pt x="117" y="33"/>
                  </a:lnTo>
                  <a:lnTo>
                    <a:pt x="114" y="26"/>
                  </a:lnTo>
                  <a:lnTo>
                    <a:pt x="110" y="19"/>
                  </a:lnTo>
                  <a:lnTo>
                    <a:pt x="107" y="12"/>
                  </a:lnTo>
                  <a:lnTo>
                    <a:pt x="103" y="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890"/>
            <p:cNvSpPr>
              <a:spLocks/>
            </p:cNvSpPr>
            <p:nvPr/>
          </p:nvSpPr>
          <p:spPr bwMode="auto">
            <a:xfrm>
              <a:off x="6019924" y="6055619"/>
              <a:ext cx="33409" cy="71589"/>
            </a:xfrm>
            <a:custGeom>
              <a:avLst/>
              <a:gdLst>
                <a:gd name="T0" fmla="*/ 56 w 87"/>
                <a:gd name="T1" fmla="*/ 0 h 180"/>
                <a:gd name="T2" fmla="*/ 47 w 87"/>
                <a:gd name="T3" fmla="*/ 5 h 180"/>
                <a:gd name="T4" fmla="*/ 38 w 87"/>
                <a:gd name="T5" fmla="*/ 13 h 180"/>
                <a:gd name="T6" fmla="*/ 29 w 87"/>
                <a:gd name="T7" fmla="*/ 22 h 180"/>
                <a:gd name="T8" fmla="*/ 22 w 87"/>
                <a:gd name="T9" fmla="*/ 31 h 180"/>
                <a:gd name="T10" fmla="*/ 15 w 87"/>
                <a:gd name="T11" fmla="*/ 43 h 180"/>
                <a:gd name="T12" fmla="*/ 10 w 87"/>
                <a:gd name="T13" fmla="*/ 56 h 180"/>
                <a:gd name="T14" fmla="*/ 6 w 87"/>
                <a:gd name="T15" fmla="*/ 69 h 180"/>
                <a:gd name="T16" fmla="*/ 2 w 87"/>
                <a:gd name="T17" fmla="*/ 84 h 180"/>
                <a:gd name="T18" fmla="*/ 0 w 87"/>
                <a:gd name="T19" fmla="*/ 99 h 180"/>
                <a:gd name="T20" fmla="*/ 1 w 87"/>
                <a:gd name="T21" fmla="*/ 113 h 180"/>
                <a:gd name="T22" fmla="*/ 2 w 87"/>
                <a:gd name="T23" fmla="*/ 128 h 180"/>
                <a:gd name="T24" fmla="*/ 6 w 87"/>
                <a:gd name="T25" fmla="*/ 140 h 180"/>
                <a:gd name="T26" fmla="*/ 10 w 87"/>
                <a:gd name="T27" fmla="*/ 152 h 180"/>
                <a:gd name="T28" fmla="*/ 15 w 87"/>
                <a:gd name="T29" fmla="*/ 163 h 180"/>
                <a:gd name="T30" fmla="*/ 23 w 87"/>
                <a:gd name="T31" fmla="*/ 173 h 180"/>
                <a:gd name="T32" fmla="*/ 30 w 87"/>
                <a:gd name="T33" fmla="*/ 180 h 180"/>
                <a:gd name="T34" fmla="*/ 40 w 87"/>
                <a:gd name="T35" fmla="*/ 175 h 180"/>
                <a:gd name="T36" fmla="*/ 49 w 87"/>
                <a:gd name="T37" fmla="*/ 169 h 180"/>
                <a:gd name="T38" fmla="*/ 57 w 87"/>
                <a:gd name="T39" fmla="*/ 160 h 180"/>
                <a:gd name="T40" fmla="*/ 65 w 87"/>
                <a:gd name="T41" fmla="*/ 149 h 180"/>
                <a:gd name="T42" fmla="*/ 71 w 87"/>
                <a:gd name="T43" fmla="*/ 137 h 180"/>
                <a:gd name="T44" fmla="*/ 78 w 87"/>
                <a:gd name="T45" fmla="*/ 125 h 180"/>
                <a:gd name="T46" fmla="*/ 82 w 87"/>
                <a:gd name="T47" fmla="*/ 111 h 180"/>
                <a:gd name="T48" fmla="*/ 84 w 87"/>
                <a:gd name="T49" fmla="*/ 96 h 180"/>
                <a:gd name="T50" fmla="*/ 87 w 87"/>
                <a:gd name="T51" fmla="*/ 81 h 180"/>
                <a:gd name="T52" fmla="*/ 85 w 87"/>
                <a:gd name="T53" fmla="*/ 67 h 180"/>
                <a:gd name="T54" fmla="*/ 84 w 87"/>
                <a:gd name="T55" fmla="*/ 53 h 180"/>
                <a:gd name="T56" fmla="*/ 81 w 87"/>
                <a:gd name="T57" fmla="*/ 40 h 180"/>
                <a:gd name="T58" fmla="*/ 77 w 87"/>
                <a:gd name="T59" fmla="*/ 28 h 180"/>
                <a:gd name="T60" fmla="*/ 71 w 87"/>
                <a:gd name="T61" fmla="*/ 17 h 180"/>
                <a:gd name="T62" fmla="*/ 65 w 87"/>
                <a:gd name="T63" fmla="*/ 9 h 180"/>
                <a:gd name="T64" fmla="*/ 56 w 87"/>
                <a:gd name="T6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180">
                  <a:moveTo>
                    <a:pt x="56" y="0"/>
                  </a:moveTo>
                  <a:lnTo>
                    <a:pt x="47" y="5"/>
                  </a:lnTo>
                  <a:lnTo>
                    <a:pt x="38" y="13"/>
                  </a:lnTo>
                  <a:lnTo>
                    <a:pt x="29" y="22"/>
                  </a:lnTo>
                  <a:lnTo>
                    <a:pt x="22" y="31"/>
                  </a:lnTo>
                  <a:lnTo>
                    <a:pt x="15" y="43"/>
                  </a:lnTo>
                  <a:lnTo>
                    <a:pt x="10" y="56"/>
                  </a:lnTo>
                  <a:lnTo>
                    <a:pt x="6" y="69"/>
                  </a:lnTo>
                  <a:lnTo>
                    <a:pt x="2" y="84"/>
                  </a:lnTo>
                  <a:lnTo>
                    <a:pt x="0" y="99"/>
                  </a:lnTo>
                  <a:lnTo>
                    <a:pt x="1" y="113"/>
                  </a:lnTo>
                  <a:lnTo>
                    <a:pt x="2" y="128"/>
                  </a:lnTo>
                  <a:lnTo>
                    <a:pt x="6" y="140"/>
                  </a:lnTo>
                  <a:lnTo>
                    <a:pt x="10" y="152"/>
                  </a:lnTo>
                  <a:lnTo>
                    <a:pt x="15" y="163"/>
                  </a:lnTo>
                  <a:lnTo>
                    <a:pt x="23" y="173"/>
                  </a:lnTo>
                  <a:lnTo>
                    <a:pt x="30" y="180"/>
                  </a:lnTo>
                  <a:lnTo>
                    <a:pt x="40" y="175"/>
                  </a:lnTo>
                  <a:lnTo>
                    <a:pt x="49" y="169"/>
                  </a:lnTo>
                  <a:lnTo>
                    <a:pt x="57" y="160"/>
                  </a:lnTo>
                  <a:lnTo>
                    <a:pt x="65" y="149"/>
                  </a:lnTo>
                  <a:lnTo>
                    <a:pt x="71" y="137"/>
                  </a:lnTo>
                  <a:lnTo>
                    <a:pt x="78" y="125"/>
                  </a:lnTo>
                  <a:lnTo>
                    <a:pt x="82" y="111"/>
                  </a:lnTo>
                  <a:lnTo>
                    <a:pt x="84" y="96"/>
                  </a:lnTo>
                  <a:lnTo>
                    <a:pt x="87" y="81"/>
                  </a:lnTo>
                  <a:lnTo>
                    <a:pt x="85" y="67"/>
                  </a:lnTo>
                  <a:lnTo>
                    <a:pt x="84" y="53"/>
                  </a:lnTo>
                  <a:lnTo>
                    <a:pt x="81" y="40"/>
                  </a:lnTo>
                  <a:lnTo>
                    <a:pt x="77" y="28"/>
                  </a:lnTo>
                  <a:lnTo>
                    <a:pt x="71" y="17"/>
                  </a:lnTo>
                  <a:lnTo>
                    <a:pt x="65" y="9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891"/>
            <p:cNvSpPr>
              <a:spLocks/>
            </p:cNvSpPr>
            <p:nvPr/>
          </p:nvSpPr>
          <p:spPr bwMode="auto">
            <a:xfrm>
              <a:off x="6059696" y="6054028"/>
              <a:ext cx="69998" cy="36591"/>
            </a:xfrm>
            <a:custGeom>
              <a:avLst/>
              <a:gdLst>
                <a:gd name="T0" fmla="*/ 0 w 176"/>
                <a:gd name="T1" fmla="*/ 23 h 90"/>
                <a:gd name="T2" fmla="*/ 4 w 176"/>
                <a:gd name="T3" fmla="*/ 33 h 90"/>
                <a:gd name="T4" fmla="*/ 9 w 176"/>
                <a:gd name="T5" fmla="*/ 43 h 90"/>
                <a:gd name="T6" fmla="*/ 18 w 176"/>
                <a:gd name="T7" fmla="*/ 52 h 90"/>
                <a:gd name="T8" fmla="*/ 27 w 176"/>
                <a:gd name="T9" fmla="*/ 60 h 90"/>
                <a:gd name="T10" fmla="*/ 37 w 176"/>
                <a:gd name="T11" fmla="*/ 68 h 90"/>
                <a:gd name="T12" fmla="*/ 50 w 176"/>
                <a:gd name="T13" fmla="*/ 76 h 90"/>
                <a:gd name="T14" fmla="*/ 63 w 176"/>
                <a:gd name="T15" fmla="*/ 81 h 90"/>
                <a:gd name="T16" fmla="*/ 77 w 176"/>
                <a:gd name="T17" fmla="*/ 85 h 90"/>
                <a:gd name="T18" fmla="*/ 92 w 176"/>
                <a:gd name="T19" fmla="*/ 88 h 90"/>
                <a:gd name="T20" fmla="*/ 106 w 176"/>
                <a:gd name="T21" fmla="*/ 90 h 90"/>
                <a:gd name="T22" fmla="*/ 121 w 176"/>
                <a:gd name="T23" fmla="*/ 90 h 90"/>
                <a:gd name="T24" fmla="*/ 133 w 176"/>
                <a:gd name="T25" fmla="*/ 87 h 90"/>
                <a:gd name="T26" fmla="*/ 146 w 176"/>
                <a:gd name="T27" fmla="*/ 84 h 90"/>
                <a:gd name="T28" fmla="*/ 157 w 176"/>
                <a:gd name="T29" fmla="*/ 80 h 90"/>
                <a:gd name="T30" fmla="*/ 167 w 176"/>
                <a:gd name="T31" fmla="*/ 73 h 90"/>
                <a:gd name="T32" fmla="*/ 176 w 176"/>
                <a:gd name="T33" fmla="*/ 67 h 90"/>
                <a:gd name="T34" fmla="*/ 171 w 176"/>
                <a:gd name="T35" fmla="*/ 56 h 90"/>
                <a:gd name="T36" fmla="*/ 166 w 176"/>
                <a:gd name="T37" fmla="*/ 46 h 90"/>
                <a:gd name="T38" fmla="*/ 157 w 176"/>
                <a:gd name="T39" fmla="*/ 38 h 90"/>
                <a:gd name="T40" fmla="*/ 149 w 176"/>
                <a:gd name="T41" fmla="*/ 29 h 90"/>
                <a:gd name="T42" fmla="*/ 138 w 176"/>
                <a:gd name="T43" fmla="*/ 22 h 90"/>
                <a:gd name="T44" fmla="*/ 125 w 176"/>
                <a:gd name="T45" fmla="*/ 14 h 90"/>
                <a:gd name="T46" fmla="*/ 112 w 176"/>
                <a:gd name="T47" fmla="*/ 9 h 90"/>
                <a:gd name="T48" fmla="*/ 98 w 176"/>
                <a:gd name="T49" fmla="*/ 4 h 90"/>
                <a:gd name="T50" fmla="*/ 83 w 176"/>
                <a:gd name="T51" fmla="*/ 1 h 90"/>
                <a:gd name="T52" fmla="*/ 69 w 176"/>
                <a:gd name="T53" fmla="*/ 0 h 90"/>
                <a:gd name="T54" fmla="*/ 55 w 176"/>
                <a:gd name="T55" fmla="*/ 1 h 90"/>
                <a:gd name="T56" fmla="*/ 42 w 176"/>
                <a:gd name="T57" fmla="*/ 2 h 90"/>
                <a:gd name="T58" fmla="*/ 29 w 176"/>
                <a:gd name="T59" fmla="*/ 5 h 90"/>
                <a:gd name="T60" fmla="*/ 18 w 176"/>
                <a:gd name="T61" fmla="*/ 10 h 90"/>
                <a:gd name="T62" fmla="*/ 8 w 176"/>
                <a:gd name="T63" fmla="*/ 16 h 90"/>
                <a:gd name="T64" fmla="*/ 0 w 176"/>
                <a:gd name="T65" fmla="*/ 2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6" h="90">
                  <a:moveTo>
                    <a:pt x="0" y="23"/>
                  </a:moveTo>
                  <a:lnTo>
                    <a:pt x="4" y="33"/>
                  </a:lnTo>
                  <a:lnTo>
                    <a:pt x="9" y="43"/>
                  </a:lnTo>
                  <a:lnTo>
                    <a:pt x="18" y="52"/>
                  </a:lnTo>
                  <a:lnTo>
                    <a:pt x="27" y="60"/>
                  </a:lnTo>
                  <a:lnTo>
                    <a:pt x="37" y="68"/>
                  </a:lnTo>
                  <a:lnTo>
                    <a:pt x="50" y="76"/>
                  </a:lnTo>
                  <a:lnTo>
                    <a:pt x="63" y="81"/>
                  </a:lnTo>
                  <a:lnTo>
                    <a:pt x="77" y="85"/>
                  </a:lnTo>
                  <a:lnTo>
                    <a:pt x="92" y="88"/>
                  </a:lnTo>
                  <a:lnTo>
                    <a:pt x="106" y="90"/>
                  </a:lnTo>
                  <a:lnTo>
                    <a:pt x="121" y="90"/>
                  </a:lnTo>
                  <a:lnTo>
                    <a:pt x="133" y="87"/>
                  </a:lnTo>
                  <a:lnTo>
                    <a:pt x="146" y="84"/>
                  </a:lnTo>
                  <a:lnTo>
                    <a:pt x="157" y="80"/>
                  </a:lnTo>
                  <a:lnTo>
                    <a:pt x="167" y="73"/>
                  </a:lnTo>
                  <a:lnTo>
                    <a:pt x="176" y="67"/>
                  </a:lnTo>
                  <a:lnTo>
                    <a:pt x="171" y="56"/>
                  </a:lnTo>
                  <a:lnTo>
                    <a:pt x="166" y="46"/>
                  </a:lnTo>
                  <a:lnTo>
                    <a:pt x="157" y="38"/>
                  </a:lnTo>
                  <a:lnTo>
                    <a:pt x="149" y="29"/>
                  </a:lnTo>
                  <a:lnTo>
                    <a:pt x="138" y="22"/>
                  </a:lnTo>
                  <a:lnTo>
                    <a:pt x="125" y="14"/>
                  </a:lnTo>
                  <a:lnTo>
                    <a:pt x="112" y="9"/>
                  </a:lnTo>
                  <a:lnTo>
                    <a:pt x="98" y="4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5" y="1"/>
                  </a:lnTo>
                  <a:lnTo>
                    <a:pt x="42" y="2"/>
                  </a:lnTo>
                  <a:lnTo>
                    <a:pt x="29" y="5"/>
                  </a:lnTo>
                  <a:lnTo>
                    <a:pt x="18" y="10"/>
                  </a:lnTo>
                  <a:lnTo>
                    <a:pt x="8" y="1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892"/>
            <p:cNvSpPr>
              <a:spLocks/>
            </p:cNvSpPr>
            <p:nvPr/>
          </p:nvSpPr>
          <p:spPr bwMode="auto">
            <a:xfrm>
              <a:off x="6255374" y="6108118"/>
              <a:ext cx="68408" cy="46136"/>
            </a:xfrm>
            <a:custGeom>
              <a:avLst/>
              <a:gdLst>
                <a:gd name="T0" fmla="*/ 0 w 171"/>
                <a:gd name="T1" fmla="*/ 104 h 113"/>
                <a:gd name="T2" fmla="*/ 11 w 171"/>
                <a:gd name="T3" fmla="*/ 109 h 113"/>
                <a:gd name="T4" fmla="*/ 23 w 171"/>
                <a:gd name="T5" fmla="*/ 112 h 113"/>
                <a:gd name="T6" fmla="*/ 36 w 171"/>
                <a:gd name="T7" fmla="*/ 113 h 113"/>
                <a:gd name="T8" fmla="*/ 50 w 171"/>
                <a:gd name="T9" fmla="*/ 113 h 113"/>
                <a:gd name="T10" fmla="*/ 64 w 171"/>
                <a:gd name="T11" fmla="*/ 111 h 113"/>
                <a:gd name="T12" fmla="*/ 78 w 171"/>
                <a:gd name="T13" fmla="*/ 108 h 113"/>
                <a:gd name="T14" fmla="*/ 93 w 171"/>
                <a:gd name="T15" fmla="*/ 103 h 113"/>
                <a:gd name="T16" fmla="*/ 107 w 171"/>
                <a:gd name="T17" fmla="*/ 96 h 113"/>
                <a:gd name="T18" fmla="*/ 121 w 171"/>
                <a:gd name="T19" fmla="*/ 87 h 113"/>
                <a:gd name="T20" fmla="*/ 133 w 171"/>
                <a:gd name="T21" fmla="*/ 78 h 113"/>
                <a:gd name="T22" fmla="*/ 144 w 171"/>
                <a:gd name="T23" fmla="*/ 67 h 113"/>
                <a:gd name="T24" fmla="*/ 154 w 171"/>
                <a:gd name="T25" fmla="*/ 56 h 113"/>
                <a:gd name="T26" fmla="*/ 160 w 171"/>
                <a:gd name="T27" fmla="*/ 44 h 113"/>
                <a:gd name="T28" fmla="*/ 167 w 171"/>
                <a:gd name="T29" fmla="*/ 33 h 113"/>
                <a:gd name="T30" fmla="*/ 170 w 171"/>
                <a:gd name="T31" fmla="*/ 22 h 113"/>
                <a:gd name="T32" fmla="*/ 171 w 171"/>
                <a:gd name="T33" fmla="*/ 10 h 113"/>
                <a:gd name="T34" fmla="*/ 160 w 171"/>
                <a:gd name="T35" fmla="*/ 4 h 113"/>
                <a:gd name="T36" fmla="*/ 148 w 171"/>
                <a:gd name="T37" fmla="*/ 1 h 113"/>
                <a:gd name="T38" fmla="*/ 135 w 171"/>
                <a:gd name="T39" fmla="*/ 0 h 113"/>
                <a:gd name="T40" fmla="*/ 122 w 171"/>
                <a:gd name="T41" fmla="*/ 0 h 113"/>
                <a:gd name="T42" fmla="*/ 108 w 171"/>
                <a:gd name="T43" fmla="*/ 1 h 113"/>
                <a:gd name="T44" fmla="*/ 93 w 171"/>
                <a:gd name="T45" fmla="*/ 5 h 113"/>
                <a:gd name="T46" fmla="*/ 79 w 171"/>
                <a:gd name="T47" fmla="*/ 11 h 113"/>
                <a:gd name="T48" fmla="*/ 64 w 171"/>
                <a:gd name="T49" fmla="*/ 17 h 113"/>
                <a:gd name="T50" fmla="*/ 50 w 171"/>
                <a:gd name="T51" fmla="*/ 26 h 113"/>
                <a:gd name="T52" fmla="*/ 38 w 171"/>
                <a:gd name="T53" fmla="*/ 36 h 113"/>
                <a:gd name="T54" fmla="*/ 27 w 171"/>
                <a:gd name="T55" fmla="*/ 46 h 113"/>
                <a:gd name="T56" fmla="*/ 19 w 171"/>
                <a:gd name="T57" fmla="*/ 57 h 113"/>
                <a:gd name="T58" fmla="*/ 11 w 171"/>
                <a:gd name="T59" fmla="*/ 68 h 113"/>
                <a:gd name="T60" fmla="*/ 6 w 171"/>
                <a:gd name="T61" fmla="*/ 80 h 113"/>
                <a:gd name="T62" fmla="*/ 2 w 171"/>
                <a:gd name="T63" fmla="*/ 92 h 113"/>
                <a:gd name="T64" fmla="*/ 0 w 171"/>
                <a:gd name="T65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113">
                  <a:moveTo>
                    <a:pt x="0" y="104"/>
                  </a:moveTo>
                  <a:lnTo>
                    <a:pt x="11" y="109"/>
                  </a:lnTo>
                  <a:lnTo>
                    <a:pt x="23" y="112"/>
                  </a:lnTo>
                  <a:lnTo>
                    <a:pt x="36" y="113"/>
                  </a:lnTo>
                  <a:lnTo>
                    <a:pt x="50" y="113"/>
                  </a:lnTo>
                  <a:lnTo>
                    <a:pt x="64" y="111"/>
                  </a:lnTo>
                  <a:lnTo>
                    <a:pt x="78" y="108"/>
                  </a:lnTo>
                  <a:lnTo>
                    <a:pt x="93" y="103"/>
                  </a:lnTo>
                  <a:lnTo>
                    <a:pt x="107" y="96"/>
                  </a:lnTo>
                  <a:lnTo>
                    <a:pt x="121" y="87"/>
                  </a:lnTo>
                  <a:lnTo>
                    <a:pt x="133" y="78"/>
                  </a:lnTo>
                  <a:lnTo>
                    <a:pt x="144" y="67"/>
                  </a:lnTo>
                  <a:lnTo>
                    <a:pt x="154" y="56"/>
                  </a:lnTo>
                  <a:lnTo>
                    <a:pt x="160" y="44"/>
                  </a:lnTo>
                  <a:lnTo>
                    <a:pt x="167" y="33"/>
                  </a:lnTo>
                  <a:lnTo>
                    <a:pt x="170" y="22"/>
                  </a:lnTo>
                  <a:lnTo>
                    <a:pt x="171" y="10"/>
                  </a:lnTo>
                  <a:lnTo>
                    <a:pt x="160" y="4"/>
                  </a:lnTo>
                  <a:lnTo>
                    <a:pt x="148" y="1"/>
                  </a:lnTo>
                  <a:lnTo>
                    <a:pt x="135" y="0"/>
                  </a:lnTo>
                  <a:lnTo>
                    <a:pt x="122" y="0"/>
                  </a:lnTo>
                  <a:lnTo>
                    <a:pt x="108" y="1"/>
                  </a:lnTo>
                  <a:lnTo>
                    <a:pt x="93" y="5"/>
                  </a:lnTo>
                  <a:lnTo>
                    <a:pt x="79" y="11"/>
                  </a:lnTo>
                  <a:lnTo>
                    <a:pt x="64" y="17"/>
                  </a:lnTo>
                  <a:lnTo>
                    <a:pt x="50" y="26"/>
                  </a:lnTo>
                  <a:lnTo>
                    <a:pt x="38" y="36"/>
                  </a:lnTo>
                  <a:lnTo>
                    <a:pt x="27" y="46"/>
                  </a:lnTo>
                  <a:lnTo>
                    <a:pt x="19" y="57"/>
                  </a:lnTo>
                  <a:lnTo>
                    <a:pt x="11" y="68"/>
                  </a:lnTo>
                  <a:lnTo>
                    <a:pt x="6" y="80"/>
                  </a:lnTo>
                  <a:lnTo>
                    <a:pt x="2" y="92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893"/>
            <p:cNvSpPr>
              <a:spLocks/>
            </p:cNvSpPr>
            <p:nvPr/>
          </p:nvSpPr>
          <p:spPr bwMode="auto">
            <a:xfrm>
              <a:off x="6231511" y="6015847"/>
              <a:ext cx="54090" cy="49318"/>
            </a:xfrm>
            <a:custGeom>
              <a:avLst/>
              <a:gdLst>
                <a:gd name="T0" fmla="*/ 1 w 136"/>
                <a:gd name="T1" fmla="*/ 123 h 126"/>
                <a:gd name="T2" fmla="*/ 11 w 136"/>
                <a:gd name="T3" fmla="*/ 125 h 126"/>
                <a:gd name="T4" fmla="*/ 23 w 136"/>
                <a:gd name="T5" fmla="*/ 126 h 126"/>
                <a:gd name="T6" fmla="*/ 35 w 136"/>
                <a:gd name="T7" fmla="*/ 125 h 126"/>
                <a:gd name="T8" fmla="*/ 47 w 136"/>
                <a:gd name="T9" fmla="*/ 122 h 126"/>
                <a:gd name="T10" fmla="*/ 59 w 136"/>
                <a:gd name="T11" fmla="*/ 117 h 126"/>
                <a:gd name="T12" fmla="*/ 72 w 136"/>
                <a:gd name="T13" fmla="*/ 111 h 126"/>
                <a:gd name="T14" fmla="*/ 84 w 136"/>
                <a:gd name="T15" fmla="*/ 103 h 126"/>
                <a:gd name="T16" fmla="*/ 96 w 136"/>
                <a:gd name="T17" fmla="*/ 94 h 126"/>
                <a:gd name="T18" fmla="*/ 105 w 136"/>
                <a:gd name="T19" fmla="*/ 83 h 126"/>
                <a:gd name="T20" fmla="*/ 115 w 136"/>
                <a:gd name="T21" fmla="*/ 72 h 126"/>
                <a:gd name="T22" fmla="*/ 123 w 136"/>
                <a:gd name="T23" fmla="*/ 60 h 126"/>
                <a:gd name="T24" fmla="*/ 128 w 136"/>
                <a:gd name="T25" fmla="*/ 48 h 126"/>
                <a:gd name="T26" fmla="*/ 132 w 136"/>
                <a:gd name="T27" fmla="*/ 36 h 126"/>
                <a:gd name="T28" fmla="*/ 135 w 136"/>
                <a:gd name="T29" fmla="*/ 24 h 126"/>
                <a:gd name="T30" fmla="*/ 136 w 136"/>
                <a:gd name="T31" fmla="*/ 14 h 126"/>
                <a:gd name="T32" fmla="*/ 135 w 136"/>
                <a:gd name="T33" fmla="*/ 3 h 126"/>
                <a:gd name="T34" fmla="*/ 124 w 136"/>
                <a:gd name="T35" fmla="*/ 1 h 126"/>
                <a:gd name="T36" fmla="*/ 112 w 136"/>
                <a:gd name="T37" fmla="*/ 0 h 126"/>
                <a:gd name="T38" fmla="*/ 100 w 136"/>
                <a:gd name="T39" fmla="*/ 2 h 126"/>
                <a:gd name="T40" fmla="*/ 88 w 136"/>
                <a:gd name="T41" fmla="*/ 4 h 126"/>
                <a:gd name="T42" fmla="*/ 76 w 136"/>
                <a:gd name="T43" fmla="*/ 8 h 126"/>
                <a:gd name="T44" fmla="*/ 63 w 136"/>
                <a:gd name="T45" fmla="*/ 15 h 126"/>
                <a:gd name="T46" fmla="*/ 51 w 136"/>
                <a:gd name="T47" fmla="*/ 22 h 126"/>
                <a:gd name="T48" fmla="*/ 40 w 136"/>
                <a:gd name="T49" fmla="*/ 32 h 126"/>
                <a:gd name="T50" fmla="*/ 30 w 136"/>
                <a:gd name="T51" fmla="*/ 43 h 126"/>
                <a:gd name="T52" fmla="*/ 20 w 136"/>
                <a:gd name="T53" fmla="*/ 54 h 126"/>
                <a:gd name="T54" fmla="*/ 13 w 136"/>
                <a:gd name="T55" fmla="*/ 66 h 126"/>
                <a:gd name="T56" fmla="*/ 7 w 136"/>
                <a:gd name="T57" fmla="*/ 77 h 126"/>
                <a:gd name="T58" fmla="*/ 3 w 136"/>
                <a:gd name="T59" fmla="*/ 89 h 126"/>
                <a:gd name="T60" fmla="*/ 1 w 136"/>
                <a:gd name="T61" fmla="*/ 101 h 126"/>
                <a:gd name="T62" fmla="*/ 0 w 136"/>
                <a:gd name="T63" fmla="*/ 112 h 126"/>
                <a:gd name="T64" fmla="*/ 1 w 136"/>
                <a:gd name="T65" fmla="*/ 1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6" h="126">
                  <a:moveTo>
                    <a:pt x="1" y="123"/>
                  </a:moveTo>
                  <a:lnTo>
                    <a:pt x="11" y="125"/>
                  </a:lnTo>
                  <a:lnTo>
                    <a:pt x="23" y="126"/>
                  </a:lnTo>
                  <a:lnTo>
                    <a:pt x="35" y="125"/>
                  </a:lnTo>
                  <a:lnTo>
                    <a:pt x="47" y="122"/>
                  </a:lnTo>
                  <a:lnTo>
                    <a:pt x="59" y="117"/>
                  </a:lnTo>
                  <a:lnTo>
                    <a:pt x="72" y="111"/>
                  </a:lnTo>
                  <a:lnTo>
                    <a:pt x="84" y="103"/>
                  </a:lnTo>
                  <a:lnTo>
                    <a:pt x="96" y="94"/>
                  </a:lnTo>
                  <a:lnTo>
                    <a:pt x="105" y="83"/>
                  </a:lnTo>
                  <a:lnTo>
                    <a:pt x="115" y="72"/>
                  </a:lnTo>
                  <a:lnTo>
                    <a:pt x="123" y="60"/>
                  </a:lnTo>
                  <a:lnTo>
                    <a:pt x="128" y="48"/>
                  </a:lnTo>
                  <a:lnTo>
                    <a:pt x="132" y="36"/>
                  </a:lnTo>
                  <a:lnTo>
                    <a:pt x="135" y="24"/>
                  </a:lnTo>
                  <a:lnTo>
                    <a:pt x="136" y="14"/>
                  </a:lnTo>
                  <a:lnTo>
                    <a:pt x="135" y="3"/>
                  </a:lnTo>
                  <a:lnTo>
                    <a:pt x="124" y="1"/>
                  </a:lnTo>
                  <a:lnTo>
                    <a:pt x="112" y="0"/>
                  </a:lnTo>
                  <a:lnTo>
                    <a:pt x="100" y="2"/>
                  </a:lnTo>
                  <a:lnTo>
                    <a:pt x="88" y="4"/>
                  </a:lnTo>
                  <a:lnTo>
                    <a:pt x="76" y="8"/>
                  </a:lnTo>
                  <a:lnTo>
                    <a:pt x="63" y="15"/>
                  </a:lnTo>
                  <a:lnTo>
                    <a:pt x="51" y="22"/>
                  </a:lnTo>
                  <a:lnTo>
                    <a:pt x="40" y="32"/>
                  </a:lnTo>
                  <a:lnTo>
                    <a:pt x="30" y="43"/>
                  </a:lnTo>
                  <a:lnTo>
                    <a:pt x="20" y="54"/>
                  </a:lnTo>
                  <a:lnTo>
                    <a:pt x="13" y="66"/>
                  </a:lnTo>
                  <a:lnTo>
                    <a:pt x="7" y="77"/>
                  </a:lnTo>
                  <a:lnTo>
                    <a:pt x="3" y="89"/>
                  </a:lnTo>
                  <a:lnTo>
                    <a:pt x="1" y="101"/>
                  </a:lnTo>
                  <a:lnTo>
                    <a:pt x="0" y="112"/>
                  </a:lnTo>
                  <a:lnTo>
                    <a:pt x="1" y="12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894"/>
            <p:cNvSpPr>
              <a:spLocks/>
            </p:cNvSpPr>
            <p:nvPr/>
          </p:nvSpPr>
          <p:spPr bwMode="auto">
            <a:xfrm>
              <a:off x="6301510" y="6186071"/>
              <a:ext cx="54090" cy="28636"/>
            </a:xfrm>
            <a:custGeom>
              <a:avLst/>
              <a:gdLst>
                <a:gd name="T0" fmla="*/ 0 w 138"/>
                <a:gd name="T1" fmla="*/ 16 h 73"/>
                <a:gd name="T2" fmla="*/ 3 w 138"/>
                <a:gd name="T3" fmla="*/ 24 h 73"/>
                <a:gd name="T4" fmla="*/ 7 w 138"/>
                <a:gd name="T5" fmla="*/ 32 h 73"/>
                <a:gd name="T6" fmla="*/ 13 w 138"/>
                <a:gd name="T7" fmla="*/ 39 h 73"/>
                <a:gd name="T8" fmla="*/ 20 w 138"/>
                <a:gd name="T9" fmla="*/ 47 h 73"/>
                <a:gd name="T10" fmla="*/ 29 w 138"/>
                <a:gd name="T11" fmla="*/ 53 h 73"/>
                <a:gd name="T12" fmla="*/ 37 w 138"/>
                <a:gd name="T13" fmla="*/ 60 h 73"/>
                <a:gd name="T14" fmla="*/ 48 w 138"/>
                <a:gd name="T15" fmla="*/ 64 h 73"/>
                <a:gd name="T16" fmla="*/ 59 w 138"/>
                <a:gd name="T17" fmla="*/ 69 h 73"/>
                <a:gd name="T18" fmla="*/ 71 w 138"/>
                <a:gd name="T19" fmla="*/ 72 h 73"/>
                <a:gd name="T20" fmla="*/ 82 w 138"/>
                <a:gd name="T21" fmla="*/ 73 h 73"/>
                <a:gd name="T22" fmla="*/ 94 w 138"/>
                <a:gd name="T23" fmla="*/ 73 h 73"/>
                <a:gd name="T24" fmla="*/ 103 w 138"/>
                <a:gd name="T25" fmla="*/ 72 h 73"/>
                <a:gd name="T26" fmla="*/ 113 w 138"/>
                <a:gd name="T27" fmla="*/ 71 h 73"/>
                <a:gd name="T28" fmla="*/ 123 w 138"/>
                <a:gd name="T29" fmla="*/ 67 h 73"/>
                <a:gd name="T30" fmla="*/ 130 w 138"/>
                <a:gd name="T31" fmla="*/ 63 h 73"/>
                <a:gd name="T32" fmla="*/ 138 w 138"/>
                <a:gd name="T33" fmla="*/ 58 h 73"/>
                <a:gd name="T34" fmla="*/ 135 w 138"/>
                <a:gd name="T35" fmla="*/ 49 h 73"/>
                <a:gd name="T36" fmla="*/ 130 w 138"/>
                <a:gd name="T37" fmla="*/ 42 h 73"/>
                <a:gd name="T38" fmla="*/ 125 w 138"/>
                <a:gd name="T39" fmla="*/ 34 h 73"/>
                <a:gd name="T40" fmla="*/ 117 w 138"/>
                <a:gd name="T41" fmla="*/ 26 h 73"/>
                <a:gd name="T42" fmla="*/ 109 w 138"/>
                <a:gd name="T43" fmla="*/ 20 h 73"/>
                <a:gd name="T44" fmla="*/ 100 w 138"/>
                <a:gd name="T45" fmla="*/ 15 h 73"/>
                <a:gd name="T46" fmla="*/ 89 w 138"/>
                <a:gd name="T47" fmla="*/ 9 h 73"/>
                <a:gd name="T48" fmla="*/ 78 w 138"/>
                <a:gd name="T49" fmla="*/ 5 h 73"/>
                <a:gd name="T50" fmla="*/ 67 w 138"/>
                <a:gd name="T51" fmla="*/ 3 h 73"/>
                <a:gd name="T52" fmla="*/ 56 w 138"/>
                <a:gd name="T53" fmla="*/ 0 h 73"/>
                <a:gd name="T54" fmla="*/ 45 w 138"/>
                <a:gd name="T55" fmla="*/ 0 h 73"/>
                <a:gd name="T56" fmla="*/ 34 w 138"/>
                <a:gd name="T57" fmla="*/ 2 h 73"/>
                <a:gd name="T58" fmla="*/ 24 w 138"/>
                <a:gd name="T59" fmla="*/ 4 h 73"/>
                <a:gd name="T60" fmla="*/ 15 w 138"/>
                <a:gd name="T61" fmla="*/ 7 h 73"/>
                <a:gd name="T62" fmla="*/ 7 w 138"/>
                <a:gd name="T63" fmla="*/ 11 h 73"/>
                <a:gd name="T64" fmla="*/ 0 w 138"/>
                <a:gd name="T65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73">
                  <a:moveTo>
                    <a:pt x="0" y="16"/>
                  </a:moveTo>
                  <a:lnTo>
                    <a:pt x="3" y="24"/>
                  </a:lnTo>
                  <a:lnTo>
                    <a:pt x="7" y="32"/>
                  </a:lnTo>
                  <a:lnTo>
                    <a:pt x="13" y="39"/>
                  </a:lnTo>
                  <a:lnTo>
                    <a:pt x="20" y="47"/>
                  </a:lnTo>
                  <a:lnTo>
                    <a:pt x="29" y="53"/>
                  </a:lnTo>
                  <a:lnTo>
                    <a:pt x="37" y="60"/>
                  </a:lnTo>
                  <a:lnTo>
                    <a:pt x="48" y="64"/>
                  </a:lnTo>
                  <a:lnTo>
                    <a:pt x="59" y="69"/>
                  </a:lnTo>
                  <a:lnTo>
                    <a:pt x="71" y="72"/>
                  </a:lnTo>
                  <a:lnTo>
                    <a:pt x="82" y="73"/>
                  </a:lnTo>
                  <a:lnTo>
                    <a:pt x="94" y="73"/>
                  </a:lnTo>
                  <a:lnTo>
                    <a:pt x="103" y="72"/>
                  </a:lnTo>
                  <a:lnTo>
                    <a:pt x="113" y="71"/>
                  </a:lnTo>
                  <a:lnTo>
                    <a:pt x="123" y="67"/>
                  </a:lnTo>
                  <a:lnTo>
                    <a:pt x="130" y="63"/>
                  </a:lnTo>
                  <a:lnTo>
                    <a:pt x="138" y="58"/>
                  </a:lnTo>
                  <a:lnTo>
                    <a:pt x="135" y="49"/>
                  </a:lnTo>
                  <a:lnTo>
                    <a:pt x="130" y="42"/>
                  </a:lnTo>
                  <a:lnTo>
                    <a:pt x="125" y="34"/>
                  </a:lnTo>
                  <a:lnTo>
                    <a:pt x="117" y="26"/>
                  </a:lnTo>
                  <a:lnTo>
                    <a:pt x="109" y="20"/>
                  </a:lnTo>
                  <a:lnTo>
                    <a:pt x="100" y="15"/>
                  </a:lnTo>
                  <a:lnTo>
                    <a:pt x="89" y="9"/>
                  </a:lnTo>
                  <a:lnTo>
                    <a:pt x="78" y="5"/>
                  </a:lnTo>
                  <a:lnTo>
                    <a:pt x="67" y="3"/>
                  </a:lnTo>
                  <a:lnTo>
                    <a:pt x="56" y="0"/>
                  </a:lnTo>
                  <a:lnTo>
                    <a:pt x="45" y="0"/>
                  </a:lnTo>
                  <a:lnTo>
                    <a:pt x="34" y="2"/>
                  </a:lnTo>
                  <a:lnTo>
                    <a:pt x="24" y="4"/>
                  </a:lnTo>
                  <a:lnTo>
                    <a:pt x="15" y="7"/>
                  </a:lnTo>
                  <a:lnTo>
                    <a:pt x="7" y="11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895"/>
            <p:cNvSpPr>
              <a:spLocks/>
            </p:cNvSpPr>
            <p:nvPr/>
          </p:nvSpPr>
          <p:spPr bwMode="auto">
            <a:xfrm>
              <a:off x="6183785" y="6209935"/>
              <a:ext cx="36591" cy="47727"/>
            </a:xfrm>
            <a:custGeom>
              <a:avLst/>
              <a:gdLst>
                <a:gd name="T0" fmla="*/ 5 w 88"/>
                <a:gd name="T1" fmla="*/ 121 h 121"/>
                <a:gd name="T2" fmla="*/ 14 w 88"/>
                <a:gd name="T3" fmla="*/ 121 h 121"/>
                <a:gd name="T4" fmla="*/ 23 w 88"/>
                <a:gd name="T5" fmla="*/ 119 h 121"/>
                <a:gd name="T6" fmla="*/ 32 w 88"/>
                <a:gd name="T7" fmla="*/ 114 h 121"/>
                <a:gd name="T8" fmla="*/ 41 w 88"/>
                <a:gd name="T9" fmla="*/ 110 h 121"/>
                <a:gd name="T10" fmla="*/ 50 w 88"/>
                <a:gd name="T11" fmla="*/ 104 h 121"/>
                <a:gd name="T12" fmla="*/ 57 w 88"/>
                <a:gd name="T13" fmla="*/ 97 h 121"/>
                <a:gd name="T14" fmla="*/ 65 w 88"/>
                <a:gd name="T15" fmla="*/ 88 h 121"/>
                <a:gd name="T16" fmla="*/ 72 w 88"/>
                <a:gd name="T17" fmla="*/ 79 h 121"/>
                <a:gd name="T18" fmla="*/ 78 w 88"/>
                <a:gd name="T19" fmla="*/ 68 h 121"/>
                <a:gd name="T20" fmla="*/ 83 w 88"/>
                <a:gd name="T21" fmla="*/ 57 h 121"/>
                <a:gd name="T22" fmla="*/ 86 w 88"/>
                <a:gd name="T23" fmla="*/ 47 h 121"/>
                <a:gd name="T24" fmla="*/ 87 w 88"/>
                <a:gd name="T25" fmla="*/ 37 h 121"/>
                <a:gd name="T26" fmla="*/ 88 w 88"/>
                <a:gd name="T27" fmla="*/ 27 h 121"/>
                <a:gd name="T28" fmla="*/ 88 w 88"/>
                <a:gd name="T29" fmla="*/ 17 h 121"/>
                <a:gd name="T30" fmla="*/ 86 w 88"/>
                <a:gd name="T31" fmla="*/ 9 h 121"/>
                <a:gd name="T32" fmla="*/ 83 w 88"/>
                <a:gd name="T33" fmla="*/ 0 h 121"/>
                <a:gd name="T34" fmla="*/ 74 w 88"/>
                <a:gd name="T35" fmla="*/ 1 h 121"/>
                <a:gd name="T36" fmla="*/ 66 w 88"/>
                <a:gd name="T37" fmla="*/ 3 h 121"/>
                <a:gd name="T38" fmla="*/ 57 w 88"/>
                <a:gd name="T39" fmla="*/ 6 h 121"/>
                <a:gd name="T40" fmla="*/ 47 w 88"/>
                <a:gd name="T41" fmla="*/ 11 h 121"/>
                <a:gd name="T42" fmla="*/ 39 w 88"/>
                <a:gd name="T43" fmla="*/ 17 h 121"/>
                <a:gd name="T44" fmla="*/ 31 w 88"/>
                <a:gd name="T45" fmla="*/ 25 h 121"/>
                <a:gd name="T46" fmla="*/ 24 w 88"/>
                <a:gd name="T47" fmla="*/ 33 h 121"/>
                <a:gd name="T48" fmla="*/ 16 w 88"/>
                <a:gd name="T49" fmla="*/ 43 h 121"/>
                <a:gd name="T50" fmla="*/ 11 w 88"/>
                <a:gd name="T51" fmla="*/ 53 h 121"/>
                <a:gd name="T52" fmla="*/ 6 w 88"/>
                <a:gd name="T53" fmla="*/ 64 h 121"/>
                <a:gd name="T54" fmla="*/ 3 w 88"/>
                <a:gd name="T55" fmla="*/ 74 h 121"/>
                <a:gd name="T56" fmla="*/ 1 w 88"/>
                <a:gd name="T57" fmla="*/ 84 h 121"/>
                <a:gd name="T58" fmla="*/ 0 w 88"/>
                <a:gd name="T59" fmla="*/ 94 h 121"/>
                <a:gd name="T60" fmla="*/ 0 w 88"/>
                <a:gd name="T61" fmla="*/ 104 h 121"/>
                <a:gd name="T62" fmla="*/ 2 w 88"/>
                <a:gd name="T63" fmla="*/ 113 h 121"/>
                <a:gd name="T64" fmla="*/ 5 w 88"/>
                <a:gd name="T6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21">
                  <a:moveTo>
                    <a:pt x="5" y="121"/>
                  </a:moveTo>
                  <a:lnTo>
                    <a:pt x="14" y="121"/>
                  </a:lnTo>
                  <a:lnTo>
                    <a:pt x="23" y="119"/>
                  </a:lnTo>
                  <a:lnTo>
                    <a:pt x="32" y="114"/>
                  </a:lnTo>
                  <a:lnTo>
                    <a:pt x="41" y="110"/>
                  </a:lnTo>
                  <a:lnTo>
                    <a:pt x="50" y="104"/>
                  </a:lnTo>
                  <a:lnTo>
                    <a:pt x="57" y="97"/>
                  </a:lnTo>
                  <a:lnTo>
                    <a:pt x="65" y="88"/>
                  </a:lnTo>
                  <a:lnTo>
                    <a:pt x="72" y="79"/>
                  </a:lnTo>
                  <a:lnTo>
                    <a:pt x="78" y="68"/>
                  </a:lnTo>
                  <a:lnTo>
                    <a:pt x="83" y="57"/>
                  </a:lnTo>
                  <a:lnTo>
                    <a:pt x="86" y="47"/>
                  </a:lnTo>
                  <a:lnTo>
                    <a:pt x="87" y="37"/>
                  </a:lnTo>
                  <a:lnTo>
                    <a:pt x="88" y="27"/>
                  </a:lnTo>
                  <a:lnTo>
                    <a:pt x="88" y="17"/>
                  </a:lnTo>
                  <a:lnTo>
                    <a:pt x="86" y="9"/>
                  </a:lnTo>
                  <a:lnTo>
                    <a:pt x="83" y="0"/>
                  </a:lnTo>
                  <a:lnTo>
                    <a:pt x="74" y="1"/>
                  </a:lnTo>
                  <a:lnTo>
                    <a:pt x="66" y="3"/>
                  </a:lnTo>
                  <a:lnTo>
                    <a:pt x="57" y="6"/>
                  </a:lnTo>
                  <a:lnTo>
                    <a:pt x="47" y="11"/>
                  </a:lnTo>
                  <a:lnTo>
                    <a:pt x="39" y="17"/>
                  </a:lnTo>
                  <a:lnTo>
                    <a:pt x="31" y="25"/>
                  </a:lnTo>
                  <a:lnTo>
                    <a:pt x="24" y="33"/>
                  </a:lnTo>
                  <a:lnTo>
                    <a:pt x="16" y="43"/>
                  </a:lnTo>
                  <a:lnTo>
                    <a:pt x="11" y="53"/>
                  </a:lnTo>
                  <a:lnTo>
                    <a:pt x="6" y="64"/>
                  </a:lnTo>
                  <a:lnTo>
                    <a:pt x="3" y="74"/>
                  </a:lnTo>
                  <a:lnTo>
                    <a:pt x="1" y="84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3"/>
                  </a:lnTo>
                  <a:lnTo>
                    <a:pt x="5" y="121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896"/>
            <p:cNvSpPr>
              <a:spLocks/>
            </p:cNvSpPr>
            <p:nvPr/>
          </p:nvSpPr>
          <p:spPr bwMode="auto">
            <a:xfrm>
              <a:off x="6303100" y="6155844"/>
              <a:ext cx="35000" cy="27045"/>
            </a:xfrm>
            <a:custGeom>
              <a:avLst/>
              <a:gdLst>
                <a:gd name="T0" fmla="*/ 0 w 88"/>
                <a:gd name="T1" fmla="*/ 4 h 67"/>
                <a:gd name="T2" fmla="*/ 0 w 88"/>
                <a:gd name="T3" fmla="*/ 11 h 67"/>
                <a:gd name="T4" fmla="*/ 1 w 88"/>
                <a:gd name="T5" fmla="*/ 17 h 67"/>
                <a:gd name="T6" fmla="*/ 3 w 88"/>
                <a:gd name="T7" fmla="*/ 24 h 67"/>
                <a:gd name="T8" fmla="*/ 7 w 88"/>
                <a:gd name="T9" fmla="*/ 30 h 67"/>
                <a:gd name="T10" fmla="*/ 12 w 88"/>
                <a:gd name="T11" fmla="*/ 37 h 67"/>
                <a:gd name="T12" fmla="*/ 17 w 88"/>
                <a:gd name="T13" fmla="*/ 43 h 67"/>
                <a:gd name="T14" fmla="*/ 23 w 88"/>
                <a:gd name="T15" fmla="*/ 48 h 67"/>
                <a:gd name="T16" fmla="*/ 30 w 88"/>
                <a:gd name="T17" fmla="*/ 54 h 67"/>
                <a:gd name="T18" fmla="*/ 38 w 88"/>
                <a:gd name="T19" fmla="*/ 59 h 67"/>
                <a:gd name="T20" fmla="*/ 45 w 88"/>
                <a:gd name="T21" fmla="*/ 62 h 67"/>
                <a:gd name="T22" fmla="*/ 54 w 88"/>
                <a:gd name="T23" fmla="*/ 65 h 67"/>
                <a:gd name="T24" fmla="*/ 61 w 88"/>
                <a:gd name="T25" fmla="*/ 67 h 67"/>
                <a:gd name="T26" fmla="*/ 69 w 88"/>
                <a:gd name="T27" fmla="*/ 67 h 67"/>
                <a:gd name="T28" fmla="*/ 76 w 88"/>
                <a:gd name="T29" fmla="*/ 67 h 67"/>
                <a:gd name="T30" fmla="*/ 82 w 88"/>
                <a:gd name="T31" fmla="*/ 66 h 67"/>
                <a:gd name="T32" fmla="*/ 88 w 88"/>
                <a:gd name="T33" fmla="*/ 64 h 67"/>
                <a:gd name="T34" fmla="*/ 88 w 88"/>
                <a:gd name="T35" fmla="*/ 57 h 67"/>
                <a:gd name="T36" fmla="*/ 86 w 88"/>
                <a:gd name="T37" fmla="*/ 51 h 67"/>
                <a:gd name="T38" fmla="*/ 84 w 88"/>
                <a:gd name="T39" fmla="*/ 44 h 67"/>
                <a:gd name="T40" fmla="*/ 81 w 88"/>
                <a:gd name="T41" fmla="*/ 37 h 67"/>
                <a:gd name="T42" fmla="*/ 77 w 88"/>
                <a:gd name="T43" fmla="*/ 30 h 67"/>
                <a:gd name="T44" fmla="*/ 71 w 88"/>
                <a:gd name="T45" fmla="*/ 25 h 67"/>
                <a:gd name="T46" fmla="*/ 65 w 88"/>
                <a:gd name="T47" fmla="*/ 18 h 67"/>
                <a:gd name="T48" fmla="*/ 58 w 88"/>
                <a:gd name="T49" fmla="*/ 13 h 67"/>
                <a:gd name="T50" fmla="*/ 50 w 88"/>
                <a:gd name="T51" fmla="*/ 8 h 67"/>
                <a:gd name="T52" fmla="*/ 42 w 88"/>
                <a:gd name="T53" fmla="*/ 5 h 67"/>
                <a:gd name="T54" fmla="*/ 34 w 88"/>
                <a:gd name="T55" fmla="*/ 2 h 67"/>
                <a:gd name="T56" fmla="*/ 27 w 88"/>
                <a:gd name="T57" fmla="*/ 1 h 67"/>
                <a:gd name="T58" fmla="*/ 19 w 88"/>
                <a:gd name="T59" fmla="*/ 0 h 67"/>
                <a:gd name="T60" fmla="*/ 12 w 88"/>
                <a:gd name="T61" fmla="*/ 1 h 67"/>
                <a:gd name="T62" fmla="*/ 5 w 88"/>
                <a:gd name="T63" fmla="*/ 2 h 67"/>
                <a:gd name="T64" fmla="*/ 0 w 88"/>
                <a:gd name="T65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67">
                  <a:moveTo>
                    <a:pt x="0" y="4"/>
                  </a:moveTo>
                  <a:lnTo>
                    <a:pt x="0" y="11"/>
                  </a:lnTo>
                  <a:lnTo>
                    <a:pt x="1" y="17"/>
                  </a:lnTo>
                  <a:lnTo>
                    <a:pt x="3" y="24"/>
                  </a:lnTo>
                  <a:lnTo>
                    <a:pt x="7" y="30"/>
                  </a:lnTo>
                  <a:lnTo>
                    <a:pt x="12" y="37"/>
                  </a:lnTo>
                  <a:lnTo>
                    <a:pt x="17" y="43"/>
                  </a:lnTo>
                  <a:lnTo>
                    <a:pt x="23" y="48"/>
                  </a:lnTo>
                  <a:lnTo>
                    <a:pt x="30" y="54"/>
                  </a:lnTo>
                  <a:lnTo>
                    <a:pt x="38" y="59"/>
                  </a:lnTo>
                  <a:lnTo>
                    <a:pt x="45" y="62"/>
                  </a:lnTo>
                  <a:lnTo>
                    <a:pt x="54" y="65"/>
                  </a:lnTo>
                  <a:lnTo>
                    <a:pt x="61" y="67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82" y="66"/>
                  </a:lnTo>
                  <a:lnTo>
                    <a:pt x="88" y="64"/>
                  </a:lnTo>
                  <a:lnTo>
                    <a:pt x="88" y="57"/>
                  </a:lnTo>
                  <a:lnTo>
                    <a:pt x="86" y="51"/>
                  </a:lnTo>
                  <a:lnTo>
                    <a:pt x="84" y="44"/>
                  </a:lnTo>
                  <a:lnTo>
                    <a:pt x="81" y="37"/>
                  </a:lnTo>
                  <a:lnTo>
                    <a:pt x="77" y="30"/>
                  </a:lnTo>
                  <a:lnTo>
                    <a:pt x="71" y="25"/>
                  </a:lnTo>
                  <a:lnTo>
                    <a:pt x="65" y="18"/>
                  </a:lnTo>
                  <a:lnTo>
                    <a:pt x="58" y="13"/>
                  </a:lnTo>
                  <a:lnTo>
                    <a:pt x="50" y="8"/>
                  </a:lnTo>
                  <a:lnTo>
                    <a:pt x="42" y="5"/>
                  </a:lnTo>
                  <a:lnTo>
                    <a:pt x="34" y="2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897"/>
            <p:cNvSpPr>
              <a:spLocks/>
            </p:cNvSpPr>
            <p:nvPr/>
          </p:nvSpPr>
          <p:spPr bwMode="auto">
            <a:xfrm>
              <a:off x="6266511" y="6232207"/>
              <a:ext cx="20682" cy="41363"/>
            </a:xfrm>
            <a:custGeom>
              <a:avLst/>
              <a:gdLst>
                <a:gd name="T0" fmla="*/ 15 w 53"/>
                <a:gd name="T1" fmla="*/ 0 h 105"/>
                <a:gd name="T2" fmla="*/ 11 w 53"/>
                <a:gd name="T3" fmla="*/ 6 h 105"/>
                <a:gd name="T4" fmla="*/ 7 w 53"/>
                <a:gd name="T5" fmla="*/ 11 h 105"/>
                <a:gd name="T6" fmla="*/ 5 w 53"/>
                <a:gd name="T7" fmla="*/ 17 h 105"/>
                <a:gd name="T8" fmla="*/ 2 w 53"/>
                <a:gd name="T9" fmla="*/ 25 h 105"/>
                <a:gd name="T10" fmla="*/ 1 w 53"/>
                <a:gd name="T11" fmla="*/ 33 h 105"/>
                <a:gd name="T12" fmla="*/ 0 w 53"/>
                <a:gd name="T13" fmla="*/ 41 h 105"/>
                <a:gd name="T14" fmla="*/ 1 w 53"/>
                <a:gd name="T15" fmla="*/ 49 h 105"/>
                <a:gd name="T16" fmla="*/ 2 w 53"/>
                <a:gd name="T17" fmla="*/ 58 h 105"/>
                <a:gd name="T18" fmla="*/ 5 w 53"/>
                <a:gd name="T19" fmla="*/ 66 h 105"/>
                <a:gd name="T20" fmla="*/ 8 w 53"/>
                <a:gd name="T21" fmla="*/ 75 h 105"/>
                <a:gd name="T22" fmla="*/ 12 w 53"/>
                <a:gd name="T23" fmla="*/ 82 h 105"/>
                <a:gd name="T24" fmla="*/ 16 w 53"/>
                <a:gd name="T25" fmla="*/ 89 h 105"/>
                <a:gd name="T26" fmla="*/ 21 w 53"/>
                <a:gd name="T27" fmla="*/ 94 h 105"/>
                <a:gd name="T28" fmla="*/ 26 w 53"/>
                <a:gd name="T29" fmla="*/ 98 h 105"/>
                <a:gd name="T30" fmla="*/ 33 w 53"/>
                <a:gd name="T31" fmla="*/ 103 h 105"/>
                <a:gd name="T32" fmla="*/ 38 w 53"/>
                <a:gd name="T33" fmla="*/ 105 h 105"/>
                <a:gd name="T34" fmla="*/ 42 w 53"/>
                <a:gd name="T35" fmla="*/ 101 h 105"/>
                <a:gd name="T36" fmla="*/ 46 w 53"/>
                <a:gd name="T37" fmla="*/ 94 h 105"/>
                <a:gd name="T38" fmla="*/ 49 w 53"/>
                <a:gd name="T39" fmla="*/ 88 h 105"/>
                <a:gd name="T40" fmla="*/ 51 w 53"/>
                <a:gd name="T41" fmla="*/ 81 h 105"/>
                <a:gd name="T42" fmla="*/ 52 w 53"/>
                <a:gd name="T43" fmla="*/ 72 h 105"/>
                <a:gd name="T44" fmla="*/ 53 w 53"/>
                <a:gd name="T45" fmla="*/ 65 h 105"/>
                <a:gd name="T46" fmla="*/ 52 w 53"/>
                <a:gd name="T47" fmla="*/ 56 h 105"/>
                <a:gd name="T48" fmla="*/ 51 w 53"/>
                <a:gd name="T49" fmla="*/ 48 h 105"/>
                <a:gd name="T50" fmla="*/ 49 w 53"/>
                <a:gd name="T51" fmla="*/ 39 h 105"/>
                <a:gd name="T52" fmla="*/ 46 w 53"/>
                <a:gd name="T53" fmla="*/ 30 h 105"/>
                <a:gd name="T54" fmla="*/ 41 w 53"/>
                <a:gd name="T55" fmla="*/ 24 h 105"/>
                <a:gd name="T56" fmla="*/ 37 w 53"/>
                <a:gd name="T57" fmla="*/ 17 h 105"/>
                <a:gd name="T58" fmla="*/ 32 w 53"/>
                <a:gd name="T59" fmla="*/ 11 h 105"/>
                <a:gd name="T60" fmla="*/ 26 w 53"/>
                <a:gd name="T61" fmla="*/ 7 h 105"/>
                <a:gd name="T62" fmla="*/ 21 w 53"/>
                <a:gd name="T63" fmla="*/ 3 h 105"/>
                <a:gd name="T64" fmla="*/ 15 w 53"/>
                <a:gd name="T6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105">
                  <a:moveTo>
                    <a:pt x="15" y="0"/>
                  </a:moveTo>
                  <a:lnTo>
                    <a:pt x="11" y="6"/>
                  </a:lnTo>
                  <a:lnTo>
                    <a:pt x="7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1" y="49"/>
                  </a:lnTo>
                  <a:lnTo>
                    <a:pt x="2" y="58"/>
                  </a:lnTo>
                  <a:lnTo>
                    <a:pt x="5" y="66"/>
                  </a:lnTo>
                  <a:lnTo>
                    <a:pt x="8" y="75"/>
                  </a:lnTo>
                  <a:lnTo>
                    <a:pt x="12" y="82"/>
                  </a:lnTo>
                  <a:lnTo>
                    <a:pt x="16" y="89"/>
                  </a:lnTo>
                  <a:lnTo>
                    <a:pt x="21" y="94"/>
                  </a:lnTo>
                  <a:lnTo>
                    <a:pt x="26" y="98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2" y="101"/>
                  </a:lnTo>
                  <a:lnTo>
                    <a:pt x="46" y="94"/>
                  </a:lnTo>
                  <a:lnTo>
                    <a:pt x="49" y="88"/>
                  </a:lnTo>
                  <a:lnTo>
                    <a:pt x="51" y="81"/>
                  </a:lnTo>
                  <a:lnTo>
                    <a:pt x="52" y="72"/>
                  </a:lnTo>
                  <a:lnTo>
                    <a:pt x="53" y="65"/>
                  </a:lnTo>
                  <a:lnTo>
                    <a:pt x="52" y="56"/>
                  </a:lnTo>
                  <a:lnTo>
                    <a:pt x="51" y="48"/>
                  </a:lnTo>
                  <a:lnTo>
                    <a:pt x="49" y="39"/>
                  </a:lnTo>
                  <a:lnTo>
                    <a:pt x="46" y="30"/>
                  </a:lnTo>
                  <a:lnTo>
                    <a:pt x="41" y="24"/>
                  </a:lnTo>
                  <a:lnTo>
                    <a:pt x="37" y="17"/>
                  </a:lnTo>
                  <a:lnTo>
                    <a:pt x="32" y="11"/>
                  </a:lnTo>
                  <a:lnTo>
                    <a:pt x="26" y="7"/>
                  </a:lnTo>
                  <a:lnTo>
                    <a:pt x="21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898"/>
            <p:cNvSpPr>
              <a:spLocks/>
            </p:cNvSpPr>
            <p:nvPr/>
          </p:nvSpPr>
          <p:spPr bwMode="auto">
            <a:xfrm>
              <a:off x="6180603" y="6262434"/>
              <a:ext cx="33409" cy="22273"/>
            </a:xfrm>
            <a:custGeom>
              <a:avLst/>
              <a:gdLst>
                <a:gd name="T0" fmla="*/ 0 w 83"/>
                <a:gd name="T1" fmla="*/ 5 h 56"/>
                <a:gd name="T2" fmla="*/ 1 w 83"/>
                <a:gd name="T3" fmla="*/ 10 h 56"/>
                <a:gd name="T4" fmla="*/ 2 w 83"/>
                <a:gd name="T5" fmla="*/ 16 h 56"/>
                <a:gd name="T6" fmla="*/ 6 w 83"/>
                <a:gd name="T7" fmla="*/ 21 h 56"/>
                <a:gd name="T8" fmla="*/ 9 w 83"/>
                <a:gd name="T9" fmla="*/ 28 h 56"/>
                <a:gd name="T10" fmla="*/ 13 w 83"/>
                <a:gd name="T11" fmla="*/ 33 h 56"/>
                <a:gd name="T12" fmla="*/ 19 w 83"/>
                <a:gd name="T13" fmla="*/ 37 h 56"/>
                <a:gd name="T14" fmla="*/ 24 w 83"/>
                <a:gd name="T15" fmla="*/ 43 h 56"/>
                <a:gd name="T16" fmla="*/ 32 w 83"/>
                <a:gd name="T17" fmla="*/ 47 h 56"/>
                <a:gd name="T18" fmla="*/ 38 w 83"/>
                <a:gd name="T19" fmla="*/ 50 h 56"/>
                <a:gd name="T20" fmla="*/ 46 w 83"/>
                <a:gd name="T21" fmla="*/ 53 h 56"/>
                <a:gd name="T22" fmla="*/ 52 w 83"/>
                <a:gd name="T23" fmla="*/ 55 h 56"/>
                <a:gd name="T24" fmla="*/ 60 w 83"/>
                <a:gd name="T25" fmla="*/ 56 h 56"/>
                <a:gd name="T26" fmla="*/ 66 w 83"/>
                <a:gd name="T27" fmla="*/ 56 h 56"/>
                <a:gd name="T28" fmla="*/ 73 w 83"/>
                <a:gd name="T29" fmla="*/ 55 h 56"/>
                <a:gd name="T30" fmla="*/ 78 w 83"/>
                <a:gd name="T31" fmla="*/ 54 h 56"/>
                <a:gd name="T32" fmla="*/ 83 w 83"/>
                <a:gd name="T33" fmla="*/ 50 h 56"/>
                <a:gd name="T34" fmla="*/ 82 w 83"/>
                <a:gd name="T35" fmla="*/ 45 h 56"/>
                <a:gd name="T36" fmla="*/ 80 w 83"/>
                <a:gd name="T37" fmla="*/ 40 h 56"/>
                <a:gd name="T38" fmla="*/ 78 w 83"/>
                <a:gd name="T39" fmla="*/ 33 h 56"/>
                <a:gd name="T40" fmla="*/ 75 w 83"/>
                <a:gd name="T41" fmla="*/ 28 h 56"/>
                <a:gd name="T42" fmla="*/ 70 w 83"/>
                <a:gd name="T43" fmla="*/ 22 h 56"/>
                <a:gd name="T44" fmla="*/ 65 w 83"/>
                <a:gd name="T45" fmla="*/ 18 h 56"/>
                <a:gd name="T46" fmla="*/ 59 w 83"/>
                <a:gd name="T47" fmla="*/ 13 h 56"/>
                <a:gd name="T48" fmla="*/ 52 w 83"/>
                <a:gd name="T49" fmla="*/ 8 h 56"/>
                <a:gd name="T50" fmla="*/ 46 w 83"/>
                <a:gd name="T51" fmla="*/ 5 h 56"/>
                <a:gd name="T52" fmla="*/ 38 w 83"/>
                <a:gd name="T53" fmla="*/ 3 h 56"/>
                <a:gd name="T54" fmla="*/ 32 w 83"/>
                <a:gd name="T55" fmla="*/ 1 h 56"/>
                <a:gd name="T56" fmla="*/ 24 w 83"/>
                <a:gd name="T57" fmla="*/ 0 h 56"/>
                <a:gd name="T58" fmla="*/ 18 w 83"/>
                <a:gd name="T59" fmla="*/ 0 h 56"/>
                <a:gd name="T60" fmla="*/ 11 w 83"/>
                <a:gd name="T61" fmla="*/ 1 h 56"/>
                <a:gd name="T62" fmla="*/ 6 w 83"/>
                <a:gd name="T63" fmla="*/ 2 h 56"/>
                <a:gd name="T64" fmla="*/ 0 w 83"/>
                <a:gd name="T65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56">
                  <a:moveTo>
                    <a:pt x="0" y="5"/>
                  </a:moveTo>
                  <a:lnTo>
                    <a:pt x="1" y="10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9" y="28"/>
                  </a:lnTo>
                  <a:lnTo>
                    <a:pt x="13" y="33"/>
                  </a:lnTo>
                  <a:lnTo>
                    <a:pt x="19" y="37"/>
                  </a:lnTo>
                  <a:lnTo>
                    <a:pt x="24" y="43"/>
                  </a:lnTo>
                  <a:lnTo>
                    <a:pt x="32" y="47"/>
                  </a:lnTo>
                  <a:lnTo>
                    <a:pt x="38" y="50"/>
                  </a:lnTo>
                  <a:lnTo>
                    <a:pt x="46" y="53"/>
                  </a:lnTo>
                  <a:lnTo>
                    <a:pt x="52" y="55"/>
                  </a:lnTo>
                  <a:lnTo>
                    <a:pt x="60" y="56"/>
                  </a:lnTo>
                  <a:lnTo>
                    <a:pt x="66" y="56"/>
                  </a:lnTo>
                  <a:lnTo>
                    <a:pt x="73" y="55"/>
                  </a:lnTo>
                  <a:lnTo>
                    <a:pt x="78" y="54"/>
                  </a:lnTo>
                  <a:lnTo>
                    <a:pt x="83" y="50"/>
                  </a:lnTo>
                  <a:lnTo>
                    <a:pt x="82" y="45"/>
                  </a:lnTo>
                  <a:lnTo>
                    <a:pt x="80" y="40"/>
                  </a:lnTo>
                  <a:lnTo>
                    <a:pt x="78" y="33"/>
                  </a:lnTo>
                  <a:lnTo>
                    <a:pt x="75" y="28"/>
                  </a:lnTo>
                  <a:lnTo>
                    <a:pt x="70" y="22"/>
                  </a:lnTo>
                  <a:lnTo>
                    <a:pt x="65" y="18"/>
                  </a:lnTo>
                  <a:lnTo>
                    <a:pt x="59" y="13"/>
                  </a:lnTo>
                  <a:lnTo>
                    <a:pt x="52" y="8"/>
                  </a:lnTo>
                  <a:lnTo>
                    <a:pt x="46" y="5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899"/>
            <p:cNvSpPr>
              <a:spLocks/>
            </p:cNvSpPr>
            <p:nvPr/>
          </p:nvSpPr>
          <p:spPr bwMode="auto">
            <a:xfrm>
              <a:off x="6128104" y="5977666"/>
              <a:ext cx="28636" cy="14318"/>
            </a:xfrm>
            <a:custGeom>
              <a:avLst/>
              <a:gdLst>
                <a:gd name="T0" fmla="*/ 0 w 74"/>
                <a:gd name="T1" fmla="*/ 21 h 34"/>
                <a:gd name="T2" fmla="*/ 4 w 74"/>
                <a:gd name="T3" fmla="*/ 25 h 34"/>
                <a:gd name="T4" fmla="*/ 8 w 74"/>
                <a:gd name="T5" fmla="*/ 28 h 34"/>
                <a:gd name="T6" fmla="*/ 12 w 74"/>
                <a:gd name="T7" fmla="*/ 30 h 34"/>
                <a:gd name="T8" fmla="*/ 17 w 74"/>
                <a:gd name="T9" fmla="*/ 32 h 34"/>
                <a:gd name="T10" fmla="*/ 22 w 74"/>
                <a:gd name="T11" fmla="*/ 33 h 34"/>
                <a:gd name="T12" fmla="*/ 27 w 74"/>
                <a:gd name="T13" fmla="*/ 34 h 34"/>
                <a:gd name="T14" fmla="*/ 33 w 74"/>
                <a:gd name="T15" fmla="*/ 34 h 34"/>
                <a:gd name="T16" fmla="*/ 39 w 74"/>
                <a:gd name="T17" fmla="*/ 34 h 34"/>
                <a:gd name="T18" fmla="*/ 45 w 74"/>
                <a:gd name="T19" fmla="*/ 33 h 34"/>
                <a:gd name="T20" fmla="*/ 51 w 74"/>
                <a:gd name="T21" fmla="*/ 31 h 34"/>
                <a:gd name="T22" fmla="*/ 55 w 74"/>
                <a:gd name="T23" fmla="*/ 29 h 34"/>
                <a:gd name="T24" fmla="*/ 61 w 74"/>
                <a:gd name="T25" fmla="*/ 27 h 34"/>
                <a:gd name="T26" fmla="*/ 65 w 74"/>
                <a:gd name="T27" fmla="*/ 23 h 34"/>
                <a:gd name="T28" fmla="*/ 68 w 74"/>
                <a:gd name="T29" fmla="*/ 20 h 34"/>
                <a:gd name="T30" fmla="*/ 72 w 74"/>
                <a:gd name="T31" fmla="*/ 17 h 34"/>
                <a:gd name="T32" fmla="*/ 74 w 74"/>
                <a:gd name="T33" fmla="*/ 13 h 34"/>
                <a:gd name="T34" fmla="*/ 71 w 74"/>
                <a:gd name="T35" fmla="*/ 9 h 34"/>
                <a:gd name="T36" fmla="*/ 67 w 74"/>
                <a:gd name="T37" fmla="*/ 6 h 34"/>
                <a:gd name="T38" fmla="*/ 63 w 74"/>
                <a:gd name="T39" fmla="*/ 4 h 34"/>
                <a:gd name="T40" fmla="*/ 58 w 74"/>
                <a:gd name="T41" fmla="*/ 2 h 34"/>
                <a:gd name="T42" fmla="*/ 52 w 74"/>
                <a:gd name="T43" fmla="*/ 1 h 34"/>
                <a:gd name="T44" fmla="*/ 47 w 74"/>
                <a:gd name="T45" fmla="*/ 0 h 34"/>
                <a:gd name="T46" fmla="*/ 41 w 74"/>
                <a:gd name="T47" fmla="*/ 0 h 34"/>
                <a:gd name="T48" fmla="*/ 35 w 74"/>
                <a:gd name="T49" fmla="*/ 1 h 34"/>
                <a:gd name="T50" fmla="*/ 30 w 74"/>
                <a:gd name="T51" fmla="*/ 2 h 34"/>
                <a:gd name="T52" fmla="*/ 24 w 74"/>
                <a:gd name="T53" fmla="*/ 3 h 34"/>
                <a:gd name="T54" fmla="*/ 19 w 74"/>
                <a:gd name="T55" fmla="*/ 5 h 34"/>
                <a:gd name="T56" fmla="*/ 13 w 74"/>
                <a:gd name="T57" fmla="*/ 7 h 34"/>
                <a:gd name="T58" fmla="*/ 9 w 74"/>
                <a:gd name="T59" fmla="*/ 10 h 34"/>
                <a:gd name="T60" fmla="*/ 6 w 74"/>
                <a:gd name="T61" fmla="*/ 14 h 34"/>
                <a:gd name="T62" fmla="*/ 3 w 74"/>
                <a:gd name="T63" fmla="*/ 18 h 34"/>
                <a:gd name="T64" fmla="*/ 0 w 74"/>
                <a:gd name="T6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34">
                  <a:moveTo>
                    <a:pt x="0" y="21"/>
                  </a:moveTo>
                  <a:lnTo>
                    <a:pt x="4" y="25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7" y="32"/>
                  </a:lnTo>
                  <a:lnTo>
                    <a:pt x="22" y="33"/>
                  </a:lnTo>
                  <a:lnTo>
                    <a:pt x="27" y="34"/>
                  </a:lnTo>
                  <a:lnTo>
                    <a:pt x="33" y="34"/>
                  </a:lnTo>
                  <a:lnTo>
                    <a:pt x="39" y="34"/>
                  </a:lnTo>
                  <a:lnTo>
                    <a:pt x="45" y="33"/>
                  </a:lnTo>
                  <a:lnTo>
                    <a:pt x="51" y="31"/>
                  </a:lnTo>
                  <a:lnTo>
                    <a:pt x="55" y="29"/>
                  </a:lnTo>
                  <a:lnTo>
                    <a:pt x="61" y="27"/>
                  </a:lnTo>
                  <a:lnTo>
                    <a:pt x="65" y="23"/>
                  </a:lnTo>
                  <a:lnTo>
                    <a:pt x="68" y="20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1" y="9"/>
                  </a:lnTo>
                  <a:lnTo>
                    <a:pt x="67" y="6"/>
                  </a:lnTo>
                  <a:lnTo>
                    <a:pt x="63" y="4"/>
                  </a:lnTo>
                  <a:lnTo>
                    <a:pt x="58" y="2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900"/>
            <p:cNvSpPr>
              <a:spLocks/>
            </p:cNvSpPr>
            <p:nvPr/>
          </p:nvSpPr>
          <p:spPr bwMode="auto">
            <a:xfrm>
              <a:off x="6099468" y="6190844"/>
              <a:ext cx="42954" cy="23863"/>
            </a:xfrm>
            <a:custGeom>
              <a:avLst/>
              <a:gdLst>
                <a:gd name="T0" fmla="*/ 0 w 107"/>
                <a:gd name="T1" fmla="*/ 48 h 59"/>
                <a:gd name="T2" fmla="*/ 6 w 107"/>
                <a:gd name="T3" fmla="*/ 52 h 59"/>
                <a:gd name="T4" fmla="*/ 12 w 107"/>
                <a:gd name="T5" fmla="*/ 56 h 59"/>
                <a:gd name="T6" fmla="*/ 20 w 107"/>
                <a:gd name="T7" fmla="*/ 58 h 59"/>
                <a:gd name="T8" fmla="*/ 27 w 107"/>
                <a:gd name="T9" fmla="*/ 59 h 59"/>
                <a:gd name="T10" fmla="*/ 36 w 107"/>
                <a:gd name="T11" fmla="*/ 59 h 59"/>
                <a:gd name="T12" fmla="*/ 44 w 107"/>
                <a:gd name="T13" fmla="*/ 59 h 59"/>
                <a:gd name="T14" fmla="*/ 53 w 107"/>
                <a:gd name="T15" fmla="*/ 57 h 59"/>
                <a:gd name="T16" fmla="*/ 62 w 107"/>
                <a:gd name="T17" fmla="*/ 54 h 59"/>
                <a:gd name="T18" fmla="*/ 70 w 107"/>
                <a:gd name="T19" fmla="*/ 51 h 59"/>
                <a:gd name="T20" fmla="*/ 79 w 107"/>
                <a:gd name="T21" fmla="*/ 47 h 59"/>
                <a:gd name="T22" fmla="*/ 85 w 107"/>
                <a:gd name="T23" fmla="*/ 41 h 59"/>
                <a:gd name="T24" fmla="*/ 92 w 107"/>
                <a:gd name="T25" fmla="*/ 36 h 59"/>
                <a:gd name="T26" fmla="*/ 97 w 107"/>
                <a:gd name="T27" fmla="*/ 31 h 59"/>
                <a:gd name="T28" fmla="*/ 102 w 107"/>
                <a:gd name="T29" fmla="*/ 24 h 59"/>
                <a:gd name="T30" fmla="*/ 105 w 107"/>
                <a:gd name="T31" fmla="*/ 18 h 59"/>
                <a:gd name="T32" fmla="*/ 107 w 107"/>
                <a:gd name="T33" fmla="*/ 11 h 59"/>
                <a:gd name="T34" fmla="*/ 102 w 107"/>
                <a:gd name="T35" fmla="*/ 8 h 59"/>
                <a:gd name="T36" fmla="*/ 95 w 107"/>
                <a:gd name="T37" fmla="*/ 5 h 59"/>
                <a:gd name="T38" fmla="*/ 88 w 107"/>
                <a:gd name="T39" fmla="*/ 3 h 59"/>
                <a:gd name="T40" fmla="*/ 80 w 107"/>
                <a:gd name="T41" fmla="*/ 2 h 59"/>
                <a:gd name="T42" fmla="*/ 71 w 107"/>
                <a:gd name="T43" fmla="*/ 0 h 59"/>
                <a:gd name="T44" fmla="*/ 63 w 107"/>
                <a:gd name="T45" fmla="*/ 2 h 59"/>
                <a:gd name="T46" fmla="*/ 54 w 107"/>
                <a:gd name="T47" fmla="*/ 3 h 59"/>
                <a:gd name="T48" fmla="*/ 46 w 107"/>
                <a:gd name="T49" fmla="*/ 6 h 59"/>
                <a:gd name="T50" fmla="*/ 37 w 107"/>
                <a:gd name="T51" fmla="*/ 9 h 59"/>
                <a:gd name="T52" fmla="*/ 28 w 107"/>
                <a:gd name="T53" fmla="*/ 13 h 59"/>
                <a:gd name="T54" fmla="*/ 22 w 107"/>
                <a:gd name="T55" fmla="*/ 18 h 59"/>
                <a:gd name="T56" fmla="*/ 15 w 107"/>
                <a:gd name="T57" fmla="*/ 23 h 59"/>
                <a:gd name="T58" fmla="*/ 10 w 107"/>
                <a:gd name="T59" fmla="*/ 29 h 59"/>
                <a:gd name="T60" fmla="*/ 6 w 107"/>
                <a:gd name="T61" fmla="*/ 35 h 59"/>
                <a:gd name="T62" fmla="*/ 2 w 107"/>
                <a:gd name="T63" fmla="*/ 41 h 59"/>
                <a:gd name="T64" fmla="*/ 0 w 107"/>
                <a:gd name="T6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59">
                  <a:moveTo>
                    <a:pt x="0" y="48"/>
                  </a:moveTo>
                  <a:lnTo>
                    <a:pt x="6" y="52"/>
                  </a:lnTo>
                  <a:lnTo>
                    <a:pt x="12" y="56"/>
                  </a:lnTo>
                  <a:lnTo>
                    <a:pt x="20" y="58"/>
                  </a:lnTo>
                  <a:lnTo>
                    <a:pt x="27" y="59"/>
                  </a:lnTo>
                  <a:lnTo>
                    <a:pt x="36" y="59"/>
                  </a:lnTo>
                  <a:lnTo>
                    <a:pt x="44" y="59"/>
                  </a:lnTo>
                  <a:lnTo>
                    <a:pt x="53" y="57"/>
                  </a:lnTo>
                  <a:lnTo>
                    <a:pt x="62" y="54"/>
                  </a:lnTo>
                  <a:lnTo>
                    <a:pt x="70" y="51"/>
                  </a:lnTo>
                  <a:lnTo>
                    <a:pt x="79" y="47"/>
                  </a:lnTo>
                  <a:lnTo>
                    <a:pt x="85" y="41"/>
                  </a:lnTo>
                  <a:lnTo>
                    <a:pt x="92" y="36"/>
                  </a:lnTo>
                  <a:lnTo>
                    <a:pt x="97" y="31"/>
                  </a:lnTo>
                  <a:lnTo>
                    <a:pt x="102" y="24"/>
                  </a:lnTo>
                  <a:lnTo>
                    <a:pt x="105" y="18"/>
                  </a:lnTo>
                  <a:lnTo>
                    <a:pt x="107" y="11"/>
                  </a:lnTo>
                  <a:lnTo>
                    <a:pt x="102" y="8"/>
                  </a:lnTo>
                  <a:lnTo>
                    <a:pt x="95" y="5"/>
                  </a:lnTo>
                  <a:lnTo>
                    <a:pt x="88" y="3"/>
                  </a:lnTo>
                  <a:lnTo>
                    <a:pt x="80" y="2"/>
                  </a:lnTo>
                  <a:lnTo>
                    <a:pt x="71" y="0"/>
                  </a:lnTo>
                  <a:lnTo>
                    <a:pt x="63" y="2"/>
                  </a:lnTo>
                  <a:lnTo>
                    <a:pt x="54" y="3"/>
                  </a:lnTo>
                  <a:lnTo>
                    <a:pt x="46" y="6"/>
                  </a:lnTo>
                  <a:lnTo>
                    <a:pt x="37" y="9"/>
                  </a:lnTo>
                  <a:lnTo>
                    <a:pt x="28" y="13"/>
                  </a:lnTo>
                  <a:lnTo>
                    <a:pt x="22" y="18"/>
                  </a:lnTo>
                  <a:lnTo>
                    <a:pt x="15" y="23"/>
                  </a:lnTo>
                  <a:lnTo>
                    <a:pt x="10" y="29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901"/>
            <p:cNvSpPr>
              <a:spLocks/>
            </p:cNvSpPr>
            <p:nvPr/>
          </p:nvSpPr>
          <p:spPr bwMode="auto">
            <a:xfrm>
              <a:off x="6132876" y="6299024"/>
              <a:ext cx="36591" cy="25454"/>
            </a:xfrm>
            <a:custGeom>
              <a:avLst/>
              <a:gdLst>
                <a:gd name="T0" fmla="*/ 0 w 92"/>
                <a:gd name="T1" fmla="*/ 5 h 65"/>
                <a:gd name="T2" fmla="*/ 1 w 92"/>
                <a:gd name="T3" fmla="*/ 11 h 65"/>
                <a:gd name="T4" fmla="*/ 3 w 92"/>
                <a:gd name="T5" fmla="*/ 18 h 65"/>
                <a:gd name="T6" fmla="*/ 6 w 92"/>
                <a:gd name="T7" fmla="*/ 24 h 65"/>
                <a:gd name="T8" fmla="*/ 9 w 92"/>
                <a:gd name="T9" fmla="*/ 31 h 65"/>
                <a:gd name="T10" fmla="*/ 14 w 92"/>
                <a:gd name="T11" fmla="*/ 37 h 65"/>
                <a:gd name="T12" fmla="*/ 20 w 92"/>
                <a:gd name="T13" fmla="*/ 44 h 65"/>
                <a:gd name="T14" fmla="*/ 26 w 92"/>
                <a:gd name="T15" fmla="*/ 49 h 65"/>
                <a:gd name="T16" fmla="*/ 34 w 92"/>
                <a:gd name="T17" fmla="*/ 53 h 65"/>
                <a:gd name="T18" fmla="*/ 41 w 92"/>
                <a:gd name="T19" fmla="*/ 58 h 65"/>
                <a:gd name="T20" fmla="*/ 49 w 92"/>
                <a:gd name="T21" fmla="*/ 61 h 65"/>
                <a:gd name="T22" fmla="*/ 57 w 92"/>
                <a:gd name="T23" fmla="*/ 63 h 65"/>
                <a:gd name="T24" fmla="*/ 65 w 92"/>
                <a:gd name="T25" fmla="*/ 65 h 65"/>
                <a:gd name="T26" fmla="*/ 73 w 92"/>
                <a:gd name="T27" fmla="*/ 65 h 65"/>
                <a:gd name="T28" fmla="*/ 79 w 92"/>
                <a:gd name="T29" fmla="*/ 65 h 65"/>
                <a:gd name="T30" fmla="*/ 86 w 92"/>
                <a:gd name="T31" fmla="*/ 63 h 65"/>
                <a:gd name="T32" fmla="*/ 92 w 92"/>
                <a:gd name="T33" fmla="*/ 61 h 65"/>
                <a:gd name="T34" fmla="*/ 91 w 92"/>
                <a:gd name="T35" fmla="*/ 54 h 65"/>
                <a:gd name="T36" fmla="*/ 90 w 92"/>
                <a:gd name="T37" fmla="*/ 48 h 65"/>
                <a:gd name="T38" fmla="*/ 87 w 92"/>
                <a:gd name="T39" fmla="*/ 41 h 65"/>
                <a:gd name="T40" fmla="*/ 84 w 92"/>
                <a:gd name="T41" fmla="*/ 35 h 65"/>
                <a:gd name="T42" fmla="*/ 78 w 92"/>
                <a:gd name="T43" fmla="*/ 29 h 65"/>
                <a:gd name="T44" fmla="*/ 73 w 92"/>
                <a:gd name="T45" fmla="*/ 22 h 65"/>
                <a:gd name="T46" fmla="*/ 66 w 92"/>
                <a:gd name="T47" fmla="*/ 17 h 65"/>
                <a:gd name="T48" fmla="*/ 60 w 92"/>
                <a:gd name="T49" fmla="*/ 11 h 65"/>
                <a:gd name="T50" fmla="*/ 51 w 92"/>
                <a:gd name="T51" fmla="*/ 8 h 65"/>
                <a:gd name="T52" fmla="*/ 44 w 92"/>
                <a:gd name="T53" fmla="*/ 5 h 65"/>
                <a:gd name="T54" fmla="*/ 36 w 92"/>
                <a:gd name="T55" fmla="*/ 2 h 65"/>
                <a:gd name="T56" fmla="*/ 27 w 92"/>
                <a:gd name="T57" fmla="*/ 0 h 65"/>
                <a:gd name="T58" fmla="*/ 21 w 92"/>
                <a:gd name="T59" fmla="*/ 0 h 65"/>
                <a:gd name="T60" fmla="*/ 13 w 92"/>
                <a:gd name="T61" fmla="*/ 0 h 65"/>
                <a:gd name="T62" fmla="*/ 7 w 92"/>
                <a:gd name="T63" fmla="*/ 3 h 65"/>
                <a:gd name="T64" fmla="*/ 0 w 92"/>
                <a:gd name="T65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65">
                  <a:moveTo>
                    <a:pt x="0" y="5"/>
                  </a:moveTo>
                  <a:lnTo>
                    <a:pt x="1" y="11"/>
                  </a:lnTo>
                  <a:lnTo>
                    <a:pt x="3" y="18"/>
                  </a:lnTo>
                  <a:lnTo>
                    <a:pt x="6" y="24"/>
                  </a:lnTo>
                  <a:lnTo>
                    <a:pt x="9" y="31"/>
                  </a:lnTo>
                  <a:lnTo>
                    <a:pt x="14" y="37"/>
                  </a:lnTo>
                  <a:lnTo>
                    <a:pt x="20" y="44"/>
                  </a:lnTo>
                  <a:lnTo>
                    <a:pt x="26" y="49"/>
                  </a:lnTo>
                  <a:lnTo>
                    <a:pt x="34" y="53"/>
                  </a:lnTo>
                  <a:lnTo>
                    <a:pt x="41" y="58"/>
                  </a:lnTo>
                  <a:lnTo>
                    <a:pt x="49" y="61"/>
                  </a:lnTo>
                  <a:lnTo>
                    <a:pt x="57" y="63"/>
                  </a:lnTo>
                  <a:lnTo>
                    <a:pt x="65" y="65"/>
                  </a:lnTo>
                  <a:lnTo>
                    <a:pt x="73" y="65"/>
                  </a:lnTo>
                  <a:lnTo>
                    <a:pt x="79" y="65"/>
                  </a:lnTo>
                  <a:lnTo>
                    <a:pt x="86" y="63"/>
                  </a:lnTo>
                  <a:lnTo>
                    <a:pt x="92" y="61"/>
                  </a:lnTo>
                  <a:lnTo>
                    <a:pt x="91" y="54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4" y="35"/>
                  </a:lnTo>
                  <a:lnTo>
                    <a:pt x="78" y="29"/>
                  </a:lnTo>
                  <a:lnTo>
                    <a:pt x="73" y="22"/>
                  </a:lnTo>
                  <a:lnTo>
                    <a:pt x="66" y="17"/>
                  </a:lnTo>
                  <a:lnTo>
                    <a:pt x="60" y="11"/>
                  </a:lnTo>
                  <a:lnTo>
                    <a:pt x="51" y="8"/>
                  </a:lnTo>
                  <a:lnTo>
                    <a:pt x="44" y="5"/>
                  </a:lnTo>
                  <a:lnTo>
                    <a:pt x="36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902"/>
            <p:cNvSpPr>
              <a:spLocks/>
            </p:cNvSpPr>
            <p:nvPr/>
          </p:nvSpPr>
          <p:spPr bwMode="auto">
            <a:xfrm>
              <a:off x="6266511" y="6197207"/>
              <a:ext cx="30227" cy="30227"/>
            </a:xfrm>
            <a:custGeom>
              <a:avLst/>
              <a:gdLst>
                <a:gd name="T0" fmla="*/ 78 w 78"/>
                <a:gd name="T1" fmla="*/ 1 h 78"/>
                <a:gd name="T2" fmla="*/ 71 w 78"/>
                <a:gd name="T3" fmla="*/ 0 h 78"/>
                <a:gd name="T4" fmla="*/ 64 w 78"/>
                <a:gd name="T5" fmla="*/ 0 h 78"/>
                <a:gd name="T6" fmla="*/ 57 w 78"/>
                <a:gd name="T7" fmla="*/ 1 h 78"/>
                <a:gd name="T8" fmla="*/ 50 w 78"/>
                <a:gd name="T9" fmla="*/ 4 h 78"/>
                <a:gd name="T10" fmla="*/ 42 w 78"/>
                <a:gd name="T11" fmla="*/ 7 h 78"/>
                <a:gd name="T12" fmla="*/ 36 w 78"/>
                <a:gd name="T13" fmla="*/ 11 h 78"/>
                <a:gd name="T14" fmla="*/ 28 w 78"/>
                <a:gd name="T15" fmla="*/ 17 h 78"/>
                <a:gd name="T16" fmla="*/ 22 w 78"/>
                <a:gd name="T17" fmla="*/ 22 h 78"/>
                <a:gd name="T18" fmla="*/ 16 w 78"/>
                <a:gd name="T19" fmla="*/ 28 h 78"/>
                <a:gd name="T20" fmla="*/ 11 w 78"/>
                <a:gd name="T21" fmla="*/ 36 h 78"/>
                <a:gd name="T22" fmla="*/ 7 w 78"/>
                <a:gd name="T23" fmla="*/ 43 h 78"/>
                <a:gd name="T24" fmla="*/ 3 w 78"/>
                <a:gd name="T25" fmla="*/ 50 h 78"/>
                <a:gd name="T26" fmla="*/ 1 w 78"/>
                <a:gd name="T27" fmla="*/ 58 h 78"/>
                <a:gd name="T28" fmla="*/ 0 w 78"/>
                <a:gd name="T29" fmla="*/ 64 h 78"/>
                <a:gd name="T30" fmla="*/ 0 w 78"/>
                <a:gd name="T31" fmla="*/ 71 h 78"/>
                <a:gd name="T32" fmla="*/ 1 w 78"/>
                <a:gd name="T33" fmla="*/ 77 h 78"/>
                <a:gd name="T34" fmla="*/ 8 w 78"/>
                <a:gd name="T35" fmla="*/ 78 h 78"/>
                <a:gd name="T36" fmla="*/ 14 w 78"/>
                <a:gd name="T37" fmla="*/ 78 h 78"/>
                <a:gd name="T38" fmla="*/ 22 w 78"/>
                <a:gd name="T39" fmla="*/ 77 h 78"/>
                <a:gd name="T40" fmla="*/ 29 w 78"/>
                <a:gd name="T41" fmla="*/ 75 h 78"/>
                <a:gd name="T42" fmla="*/ 36 w 78"/>
                <a:gd name="T43" fmla="*/ 72 h 78"/>
                <a:gd name="T44" fmla="*/ 43 w 78"/>
                <a:gd name="T45" fmla="*/ 68 h 78"/>
                <a:gd name="T46" fmla="*/ 50 w 78"/>
                <a:gd name="T47" fmla="*/ 63 h 78"/>
                <a:gd name="T48" fmla="*/ 57 w 78"/>
                <a:gd name="T49" fmla="*/ 57 h 78"/>
                <a:gd name="T50" fmla="*/ 63 w 78"/>
                <a:gd name="T51" fmla="*/ 50 h 78"/>
                <a:gd name="T52" fmla="*/ 68 w 78"/>
                <a:gd name="T53" fmla="*/ 44 h 78"/>
                <a:gd name="T54" fmla="*/ 71 w 78"/>
                <a:gd name="T55" fmla="*/ 36 h 78"/>
                <a:gd name="T56" fmla="*/ 75 w 78"/>
                <a:gd name="T57" fmla="*/ 30 h 78"/>
                <a:gd name="T58" fmla="*/ 77 w 78"/>
                <a:gd name="T59" fmla="*/ 22 h 78"/>
                <a:gd name="T60" fmla="*/ 78 w 78"/>
                <a:gd name="T61" fmla="*/ 14 h 78"/>
                <a:gd name="T62" fmla="*/ 78 w 78"/>
                <a:gd name="T63" fmla="*/ 8 h 78"/>
                <a:gd name="T64" fmla="*/ 78 w 78"/>
                <a:gd name="T6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8">
                  <a:moveTo>
                    <a:pt x="78" y="1"/>
                  </a:moveTo>
                  <a:lnTo>
                    <a:pt x="71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4"/>
                  </a:lnTo>
                  <a:lnTo>
                    <a:pt x="42" y="7"/>
                  </a:lnTo>
                  <a:lnTo>
                    <a:pt x="36" y="11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1" y="36"/>
                  </a:lnTo>
                  <a:lnTo>
                    <a:pt x="7" y="43"/>
                  </a:lnTo>
                  <a:lnTo>
                    <a:pt x="3" y="50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77"/>
                  </a:lnTo>
                  <a:lnTo>
                    <a:pt x="8" y="78"/>
                  </a:lnTo>
                  <a:lnTo>
                    <a:pt x="14" y="78"/>
                  </a:lnTo>
                  <a:lnTo>
                    <a:pt x="22" y="77"/>
                  </a:lnTo>
                  <a:lnTo>
                    <a:pt x="29" y="75"/>
                  </a:lnTo>
                  <a:lnTo>
                    <a:pt x="36" y="72"/>
                  </a:lnTo>
                  <a:lnTo>
                    <a:pt x="43" y="68"/>
                  </a:lnTo>
                  <a:lnTo>
                    <a:pt x="50" y="63"/>
                  </a:lnTo>
                  <a:lnTo>
                    <a:pt x="57" y="57"/>
                  </a:lnTo>
                  <a:lnTo>
                    <a:pt x="63" y="50"/>
                  </a:lnTo>
                  <a:lnTo>
                    <a:pt x="68" y="44"/>
                  </a:lnTo>
                  <a:lnTo>
                    <a:pt x="71" y="36"/>
                  </a:lnTo>
                  <a:lnTo>
                    <a:pt x="75" y="30"/>
                  </a:lnTo>
                  <a:lnTo>
                    <a:pt x="77" y="22"/>
                  </a:lnTo>
                  <a:lnTo>
                    <a:pt x="78" y="14"/>
                  </a:lnTo>
                  <a:lnTo>
                    <a:pt x="78" y="8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903"/>
            <p:cNvSpPr>
              <a:spLocks/>
            </p:cNvSpPr>
            <p:nvPr/>
          </p:nvSpPr>
          <p:spPr bwMode="auto">
            <a:xfrm>
              <a:off x="6223556" y="6187662"/>
              <a:ext cx="39772" cy="63635"/>
            </a:xfrm>
            <a:custGeom>
              <a:avLst/>
              <a:gdLst>
                <a:gd name="T0" fmla="*/ 11 w 101"/>
                <a:gd name="T1" fmla="*/ 0 h 159"/>
                <a:gd name="T2" fmla="*/ 6 w 101"/>
                <a:gd name="T3" fmla="*/ 10 h 159"/>
                <a:gd name="T4" fmla="*/ 2 w 101"/>
                <a:gd name="T5" fmla="*/ 20 h 159"/>
                <a:gd name="T6" fmla="*/ 0 w 101"/>
                <a:gd name="T7" fmla="*/ 32 h 159"/>
                <a:gd name="T8" fmla="*/ 0 w 101"/>
                <a:gd name="T9" fmla="*/ 44 h 159"/>
                <a:gd name="T10" fmla="*/ 1 w 101"/>
                <a:gd name="T11" fmla="*/ 57 h 159"/>
                <a:gd name="T12" fmla="*/ 3 w 101"/>
                <a:gd name="T13" fmla="*/ 71 h 159"/>
                <a:gd name="T14" fmla="*/ 8 w 101"/>
                <a:gd name="T15" fmla="*/ 84 h 159"/>
                <a:gd name="T16" fmla="*/ 13 w 101"/>
                <a:gd name="T17" fmla="*/ 98 h 159"/>
                <a:gd name="T18" fmla="*/ 21 w 101"/>
                <a:gd name="T19" fmla="*/ 110 h 159"/>
                <a:gd name="T20" fmla="*/ 29 w 101"/>
                <a:gd name="T21" fmla="*/ 122 h 159"/>
                <a:gd name="T22" fmla="*/ 38 w 101"/>
                <a:gd name="T23" fmla="*/ 132 h 159"/>
                <a:gd name="T24" fmla="*/ 48 w 101"/>
                <a:gd name="T25" fmla="*/ 140 h 159"/>
                <a:gd name="T26" fmla="*/ 57 w 101"/>
                <a:gd name="T27" fmla="*/ 148 h 159"/>
                <a:gd name="T28" fmla="*/ 68 w 101"/>
                <a:gd name="T29" fmla="*/ 153 h 159"/>
                <a:gd name="T30" fmla="*/ 79 w 101"/>
                <a:gd name="T31" fmla="*/ 156 h 159"/>
                <a:gd name="T32" fmla="*/ 90 w 101"/>
                <a:gd name="T33" fmla="*/ 159 h 159"/>
                <a:gd name="T34" fmla="*/ 94 w 101"/>
                <a:gd name="T35" fmla="*/ 149 h 159"/>
                <a:gd name="T36" fmla="*/ 97 w 101"/>
                <a:gd name="T37" fmla="*/ 138 h 159"/>
                <a:gd name="T38" fmla="*/ 99 w 101"/>
                <a:gd name="T39" fmla="*/ 127 h 159"/>
                <a:gd name="T40" fmla="*/ 101 w 101"/>
                <a:gd name="T41" fmla="*/ 114 h 159"/>
                <a:gd name="T42" fmla="*/ 99 w 101"/>
                <a:gd name="T43" fmla="*/ 101 h 159"/>
                <a:gd name="T44" fmla="*/ 96 w 101"/>
                <a:gd name="T45" fmla="*/ 88 h 159"/>
                <a:gd name="T46" fmla="*/ 92 w 101"/>
                <a:gd name="T47" fmla="*/ 74 h 159"/>
                <a:gd name="T48" fmla="*/ 87 w 101"/>
                <a:gd name="T49" fmla="*/ 61 h 159"/>
                <a:gd name="T50" fmla="*/ 79 w 101"/>
                <a:gd name="T51" fmla="*/ 48 h 159"/>
                <a:gd name="T52" fmla="*/ 71 w 101"/>
                <a:gd name="T53" fmla="*/ 38 h 159"/>
                <a:gd name="T54" fmla="*/ 62 w 101"/>
                <a:gd name="T55" fmla="*/ 27 h 159"/>
                <a:gd name="T56" fmla="*/ 52 w 101"/>
                <a:gd name="T57" fmla="*/ 18 h 159"/>
                <a:gd name="T58" fmla="*/ 42 w 101"/>
                <a:gd name="T59" fmla="*/ 12 h 159"/>
                <a:gd name="T60" fmla="*/ 31 w 101"/>
                <a:gd name="T61" fmla="*/ 6 h 159"/>
                <a:gd name="T62" fmla="*/ 21 w 101"/>
                <a:gd name="T63" fmla="*/ 2 h 159"/>
                <a:gd name="T64" fmla="*/ 11 w 101"/>
                <a:gd name="T6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59">
                  <a:moveTo>
                    <a:pt x="11" y="0"/>
                  </a:move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1" y="57"/>
                  </a:lnTo>
                  <a:lnTo>
                    <a:pt x="3" y="71"/>
                  </a:lnTo>
                  <a:lnTo>
                    <a:pt x="8" y="84"/>
                  </a:lnTo>
                  <a:lnTo>
                    <a:pt x="13" y="98"/>
                  </a:lnTo>
                  <a:lnTo>
                    <a:pt x="21" y="110"/>
                  </a:lnTo>
                  <a:lnTo>
                    <a:pt x="29" y="122"/>
                  </a:lnTo>
                  <a:lnTo>
                    <a:pt x="38" y="132"/>
                  </a:lnTo>
                  <a:lnTo>
                    <a:pt x="48" y="140"/>
                  </a:lnTo>
                  <a:lnTo>
                    <a:pt x="57" y="148"/>
                  </a:lnTo>
                  <a:lnTo>
                    <a:pt x="68" y="153"/>
                  </a:lnTo>
                  <a:lnTo>
                    <a:pt x="79" y="156"/>
                  </a:lnTo>
                  <a:lnTo>
                    <a:pt x="90" y="159"/>
                  </a:lnTo>
                  <a:lnTo>
                    <a:pt x="94" y="149"/>
                  </a:lnTo>
                  <a:lnTo>
                    <a:pt x="97" y="138"/>
                  </a:lnTo>
                  <a:lnTo>
                    <a:pt x="99" y="127"/>
                  </a:lnTo>
                  <a:lnTo>
                    <a:pt x="101" y="114"/>
                  </a:lnTo>
                  <a:lnTo>
                    <a:pt x="99" y="101"/>
                  </a:lnTo>
                  <a:lnTo>
                    <a:pt x="96" y="88"/>
                  </a:lnTo>
                  <a:lnTo>
                    <a:pt x="92" y="74"/>
                  </a:lnTo>
                  <a:lnTo>
                    <a:pt x="87" y="61"/>
                  </a:lnTo>
                  <a:lnTo>
                    <a:pt x="79" y="48"/>
                  </a:lnTo>
                  <a:lnTo>
                    <a:pt x="71" y="38"/>
                  </a:lnTo>
                  <a:lnTo>
                    <a:pt x="62" y="27"/>
                  </a:lnTo>
                  <a:lnTo>
                    <a:pt x="52" y="18"/>
                  </a:lnTo>
                  <a:lnTo>
                    <a:pt x="42" y="12"/>
                  </a:lnTo>
                  <a:lnTo>
                    <a:pt x="31" y="6"/>
                  </a:lnTo>
                  <a:lnTo>
                    <a:pt x="2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904"/>
            <p:cNvSpPr>
              <a:spLocks/>
            </p:cNvSpPr>
            <p:nvPr/>
          </p:nvSpPr>
          <p:spPr bwMode="auto">
            <a:xfrm>
              <a:off x="6132876" y="6194026"/>
              <a:ext cx="44545" cy="98635"/>
            </a:xfrm>
            <a:custGeom>
              <a:avLst/>
              <a:gdLst>
                <a:gd name="T0" fmla="*/ 55 w 115"/>
                <a:gd name="T1" fmla="*/ 0 h 248"/>
                <a:gd name="T2" fmla="*/ 50 w 115"/>
                <a:gd name="T3" fmla="*/ 4 h 248"/>
                <a:gd name="T4" fmla="*/ 43 w 115"/>
                <a:gd name="T5" fmla="*/ 9 h 248"/>
                <a:gd name="T6" fmla="*/ 38 w 115"/>
                <a:gd name="T7" fmla="*/ 14 h 248"/>
                <a:gd name="T8" fmla="*/ 33 w 115"/>
                <a:gd name="T9" fmla="*/ 21 h 248"/>
                <a:gd name="T10" fmla="*/ 28 w 115"/>
                <a:gd name="T11" fmla="*/ 27 h 248"/>
                <a:gd name="T12" fmla="*/ 23 w 115"/>
                <a:gd name="T13" fmla="*/ 35 h 248"/>
                <a:gd name="T14" fmla="*/ 20 w 115"/>
                <a:gd name="T15" fmla="*/ 41 h 248"/>
                <a:gd name="T16" fmla="*/ 15 w 115"/>
                <a:gd name="T17" fmla="*/ 50 h 248"/>
                <a:gd name="T18" fmla="*/ 9 w 115"/>
                <a:gd name="T19" fmla="*/ 67 h 248"/>
                <a:gd name="T20" fmla="*/ 5 w 115"/>
                <a:gd name="T21" fmla="*/ 85 h 248"/>
                <a:gd name="T22" fmla="*/ 1 w 115"/>
                <a:gd name="T23" fmla="*/ 105 h 248"/>
                <a:gd name="T24" fmla="*/ 0 w 115"/>
                <a:gd name="T25" fmla="*/ 125 h 248"/>
                <a:gd name="T26" fmla="*/ 2 w 115"/>
                <a:gd name="T27" fmla="*/ 146 h 248"/>
                <a:gd name="T28" fmla="*/ 6 w 115"/>
                <a:gd name="T29" fmla="*/ 165 h 248"/>
                <a:gd name="T30" fmla="*/ 11 w 115"/>
                <a:gd name="T31" fmla="*/ 184 h 248"/>
                <a:gd name="T32" fmla="*/ 18 w 115"/>
                <a:gd name="T33" fmla="*/ 200 h 248"/>
                <a:gd name="T34" fmla="*/ 22 w 115"/>
                <a:gd name="T35" fmla="*/ 207 h 248"/>
                <a:gd name="T36" fmla="*/ 26 w 115"/>
                <a:gd name="T37" fmla="*/ 215 h 248"/>
                <a:gd name="T38" fmla="*/ 30 w 115"/>
                <a:gd name="T39" fmla="*/ 222 h 248"/>
                <a:gd name="T40" fmla="*/ 36 w 115"/>
                <a:gd name="T41" fmla="*/ 229 h 248"/>
                <a:gd name="T42" fmla="*/ 41 w 115"/>
                <a:gd name="T43" fmla="*/ 234 h 248"/>
                <a:gd name="T44" fmla="*/ 47 w 115"/>
                <a:gd name="T45" fmla="*/ 240 h 248"/>
                <a:gd name="T46" fmla="*/ 53 w 115"/>
                <a:gd name="T47" fmla="*/ 244 h 248"/>
                <a:gd name="T48" fmla="*/ 60 w 115"/>
                <a:gd name="T49" fmla="*/ 248 h 248"/>
                <a:gd name="T50" fmla="*/ 65 w 115"/>
                <a:gd name="T51" fmla="*/ 244 h 248"/>
                <a:gd name="T52" fmla="*/ 72 w 115"/>
                <a:gd name="T53" fmla="*/ 240 h 248"/>
                <a:gd name="T54" fmla="*/ 77 w 115"/>
                <a:gd name="T55" fmla="*/ 233 h 248"/>
                <a:gd name="T56" fmla="*/ 82 w 115"/>
                <a:gd name="T57" fmla="*/ 228 h 248"/>
                <a:gd name="T58" fmla="*/ 87 w 115"/>
                <a:gd name="T59" fmla="*/ 221 h 248"/>
                <a:gd name="T60" fmla="*/ 92 w 115"/>
                <a:gd name="T61" fmla="*/ 214 h 248"/>
                <a:gd name="T62" fmla="*/ 96 w 115"/>
                <a:gd name="T63" fmla="*/ 206 h 248"/>
                <a:gd name="T64" fmla="*/ 100 w 115"/>
                <a:gd name="T65" fmla="*/ 199 h 248"/>
                <a:gd name="T66" fmla="*/ 106 w 115"/>
                <a:gd name="T67" fmla="*/ 181 h 248"/>
                <a:gd name="T68" fmla="*/ 111 w 115"/>
                <a:gd name="T69" fmla="*/ 163 h 248"/>
                <a:gd name="T70" fmla="*/ 114 w 115"/>
                <a:gd name="T71" fmla="*/ 144 h 248"/>
                <a:gd name="T72" fmla="*/ 115 w 115"/>
                <a:gd name="T73" fmla="*/ 123 h 248"/>
                <a:gd name="T74" fmla="*/ 114 w 115"/>
                <a:gd name="T75" fmla="*/ 103 h 248"/>
                <a:gd name="T76" fmla="*/ 110 w 115"/>
                <a:gd name="T77" fmla="*/ 83 h 248"/>
                <a:gd name="T78" fmla="*/ 105 w 115"/>
                <a:gd name="T79" fmla="*/ 65 h 248"/>
                <a:gd name="T80" fmla="*/ 97 w 115"/>
                <a:gd name="T81" fmla="*/ 49 h 248"/>
                <a:gd name="T82" fmla="*/ 93 w 115"/>
                <a:gd name="T83" fmla="*/ 40 h 248"/>
                <a:gd name="T84" fmla="*/ 89 w 115"/>
                <a:gd name="T85" fmla="*/ 33 h 248"/>
                <a:gd name="T86" fmla="*/ 84 w 115"/>
                <a:gd name="T87" fmla="*/ 26 h 248"/>
                <a:gd name="T88" fmla="*/ 79 w 115"/>
                <a:gd name="T89" fmla="*/ 19 h 248"/>
                <a:gd name="T90" fmla="*/ 74 w 115"/>
                <a:gd name="T91" fmla="*/ 14 h 248"/>
                <a:gd name="T92" fmla="*/ 68 w 115"/>
                <a:gd name="T93" fmla="*/ 9 h 248"/>
                <a:gd name="T94" fmla="*/ 62 w 115"/>
                <a:gd name="T95" fmla="*/ 4 h 248"/>
                <a:gd name="T96" fmla="*/ 55 w 115"/>
                <a:gd name="T9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" h="248">
                  <a:moveTo>
                    <a:pt x="55" y="0"/>
                  </a:moveTo>
                  <a:lnTo>
                    <a:pt x="50" y="4"/>
                  </a:lnTo>
                  <a:lnTo>
                    <a:pt x="43" y="9"/>
                  </a:lnTo>
                  <a:lnTo>
                    <a:pt x="38" y="14"/>
                  </a:lnTo>
                  <a:lnTo>
                    <a:pt x="33" y="21"/>
                  </a:lnTo>
                  <a:lnTo>
                    <a:pt x="28" y="27"/>
                  </a:lnTo>
                  <a:lnTo>
                    <a:pt x="23" y="35"/>
                  </a:lnTo>
                  <a:lnTo>
                    <a:pt x="20" y="41"/>
                  </a:lnTo>
                  <a:lnTo>
                    <a:pt x="15" y="50"/>
                  </a:lnTo>
                  <a:lnTo>
                    <a:pt x="9" y="67"/>
                  </a:lnTo>
                  <a:lnTo>
                    <a:pt x="5" y="85"/>
                  </a:lnTo>
                  <a:lnTo>
                    <a:pt x="1" y="105"/>
                  </a:lnTo>
                  <a:lnTo>
                    <a:pt x="0" y="125"/>
                  </a:lnTo>
                  <a:lnTo>
                    <a:pt x="2" y="146"/>
                  </a:lnTo>
                  <a:lnTo>
                    <a:pt x="6" y="165"/>
                  </a:lnTo>
                  <a:lnTo>
                    <a:pt x="11" y="184"/>
                  </a:lnTo>
                  <a:lnTo>
                    <a:pt x="18" y="200"/>
                  </a:lnTo>
                  <a:lnTo>
                    <a:pt x="22" y="207"/>
                  </a:lnTo>
                  <a:lnTo>
                    <a:pt x="26" y="215"/>
                  </a:lnTo>
                  <a:lnTo>
                    <a:pt x="30" y="222"/>
                  </a:lnTo>
                  <a:lnTo>
                    <a:pt x="36" y="229"/>
                  </a:lnTo>
                  <a:lnTo>
                    <a:pt x="41" y="234"/>
                  </a:lnTo>
                  <a:lnTo>
                    <a:pt x="47" y="240"/>
                  </a:lnTo>
                  <a:lnTo>
                    <a:pt x="53" y="244"/>
                  </a:lnTo>
                  <a:lnTo>
                    <a:pt x="60" y="248"/>
                  </a:lnTo>
                  <a:lnTo>
                    <a:pt x="65" y="244"/>
                  </a:lnTo>
                  <a:lnTo>
                    <a:pt x="72" y="240"/>
                  </a:lnTo>
                  <a:lnTo>
                    <a:pt x="77" y="233"/>
                  </a:lnTo>
                  <a:lnTo>
                    <a:pt x="82" y="228"/>
                  </a:lnTo>
                  <a:lnTo>
                    <a:pt x="87" y="221"/>
                  </a:lnTo>
                  <a:lnTo>
                    <a:pt x="92" y="214"/>
                  </a:lnTo>
                  <a:lnTo>
                    <a:pt x="96" y="206"/>
                  </a:lnTo>
                  <a:lnTo>
                    <a:pt x="100" y="199"/>
                  </a:lnTo>
                  <a:lnTo>
                    <a:pt x="106" y="181"/>
                  </a:lnTo>
                  <a:lnTo>
                    <a:pt x="111" y="163"/>
                  </a:lnTo>
                  <a:lnTo>
                    <a:pt x="114" y="144"/>
                  </a:lnTo>
                  <a:lnTo>
                    <a:pt x="115" y="123"/>
                  </a:lnTo>
                  <a:lnTo>
                    <a:pt x="114" y="103"/>
                  </a:lnTo>
                  <a:lnTo>
                    <a:pt x="110" y="83"/>
                  </a:lnTo>
                  <a:lnTo>
                    <a:pt x="105" y="65"/>
                  </a:lnTo>
                  <a:lnTo>
                    <a:pt x="97" y="49"/>
                  </a:lnTo>
                  <a:lnTo>
                    <a:pt x="93" y="40"/>
                  </a:lnTo>
                  <a:lnTo>
                    <a:pt x="89" y="33"/>
                  </a:lnTo>
                  <a:lnTo>
                    <a:pt x="84" y="26"/>
                  </a:lnTo>
                  <a:lnTo>
                    <a:pt x="79" y="19"/>
                  </a:lnTo>
                  <a:lnTo>
                    <a:pt x="74" y="14"/>
                  </a:lnTo>
                  <a:lnTo>
                    <a:pt x="68" y="9"/>
                  </a:lnTo>
                  <a:lnTo>
                    <a:pt x="62" y="4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905"/>
            <p:cNvSpPr>
              <a:spLocks/>
            </p:cNvSpPr>
            <p:nvPr/>
          </p:nvSpPr>
          <p:spPr bwMode="auto">
            <a:xfrm>
              <a:off x="6161512" y="6286297"/>
              <a:ext cx="74771" cy="39772"/>
            </a:xfrm>
            <a:custGeom>
              <a:avLst/>
              <a:gdLst>
                <a:gd name="T0" fmla="*/ 0 w 187"/>
                <a:gd name="T1" fmla="*/ 22 h 99"/>
                <a:gd name="T2" fmla="*/ 3 w 187"/>
                <a:gd name="T3" fmla="*/ 33 h 99"/>
                <a:gd name="T4" fmla="*/ 9 w 187"/>
                <a:gd name="T5" fmla="*/ 43 h 99"/>
                <a:gd name="T6" fmla="*/ 17 w 187"/>
                <a:gd name="T7" fmla="*/ 54 h 99"/>
                <a:gd name="T8" fmla="*/ 27 w 187"/>
                <a:gd name="T9" fmla="*/ 64 h 99"/>
                <a:gd name="T10" fmla="*/ 38 w 187"/>
                <a:gd name="T11" fmla="*/ 72 h 99"/>
                <a:gd name="T12" fmla="*/ 51 w 187"/>
                <a:gd name="T13" fmla="*/ 81 h 99"/>
                <a:gd name="T14" fmla="*/ 65 w 187"/>
                <a:gd name="T15" fmla="*/ 88 h 99"/>
                <a:gd name="T16" fmla="*/ 80 w 187"/>
                <a:gd name="T17" fmla="*/ 93 h 99"/>
                <a:gd name="T18" fmla="*/ 96 w 187"/>
                <a:gd name="T19" fmla="*/ 97 h 99"/>
                <a:gd name="T20" fmla="*/ 111 w 187"/>
                <a:gd name="T21" fmla="*/ 99 h 99"/>
                <a:gd name="T22" fmla="*/ 126 w 187"/>
                <a:gd name="T23" fmla="*/ 99 h 99"/>
                <a:gd name="T24" fmla="*/ 140 w 187"/>
                <a:gd name="T25" fmla="*/ 98 h 99"/>
                <a:gd name="T26" fmla="*/ 153 w 187"/>
                <a:gd name="T27" fmla="*/ 96 h 99"/>
                <a:gd name="T28" fmla="*/ 166 w 187"/>
                <a:gd name="T29" fmla="*/ 92 h 99"/>
                <a:gd name="T30" fmla="*/ 177 w 187"/>
                <a:gd name="T31" fmla="*/ 87 h 99"/>
                <a:gd name="T32" fmla="*/ 187 w 187"/>
                <a:gd name="T33" fmla="*/ 79 h 99"/>
                <a:gd name="T34" fmla="*/ 182 w 187"/>
                <a:gd name="T35" fmla="*/ 68 h 99"/>
                <a:gd name="T36" fmla="*/ 177 w 187"/>
                <a:gd name="T37" fmla="*/ 57 h 99"/>
                <a:gd name="T38" fmla="*/ 169 w 187"/>
                <a:gd name="T39" fmla="*/ 47 h 99"/>
                <a:gd name="T40" fmla="*/ 160 w 187"/>
                <a:gd name="T41" fmla="*/ 37 h 99"/>
                <a:gd name="T42" fmla="*/ 148 w 187"/>
                <a:gd name="T43" fmla="*/ 27 h 99"/>
                <a:gd name="T44" fmla="*/ 136 w 187"/>
                <a:gd name="T45" fmla="*/ 20 h 99"/>
                <a:gd name="T46" fmla="*/ 122 w 187"/>
                <a:gd name="T47" fmla="*/ 13 h 99"/>
                <a:gd name="T48" fmla="*/ 107 w 187"/>
                <a:gd name="T49" fmla="*/ 7 h 99"/>
                <a:gd name="T50" fmla="*/ 90 w 187"/>
                <a:gd name="T51" fmla="*/ 3 h 99"/>
                <a:gd name="T52" fmla="*/ 75 w 187"/>
                <a:gd name="T53" fmla="*/ 1 h 99"/>
                <a:gd name="T54" fmla="*/ 60 w 187"/>
                <a:gd name="T55" fmla="*/ 0 h 99"/>
                <a:gd name="T56" fmla="*/ 46 w 187"/>
                <a:gd name="T57" fmla="*/ 1 h 99"/>
                <a:gd name="T58" fmla="*/ 32 w 187"/>
                <a:gd name="T59" fmla="*/ 4 h 99"/>
                <a:gd name="T60" fmla="*/ 20 w 187"/>
                <a:gd name="T61" fmla="*/ 9 h 99"/>
                <a:gd name="T62" fmla="*/ 9 w 187"/>
                <a:gd name="T63" fmla="*/ 14 h 99"/>
                <a:gd name="T64" fmla="*/ 0 w 187"/>
                <a:gd name="T65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7" h="99">
                  <a:moveTo>
                    <a:pt x="0" y="22"/>
                  </a:moveTo>
                  <a:lnTo>
                    <a:pt x="3" y="33"/>
                  </a:lnTo>
                  <a:lnTo>
                    <a:pt x="9" y="43"/>
                  </a:lnTo>
                  <a:lnTo>
                    <a:pt x="17" y="54"/>
                  </a:lnTo>
                  <a:lnTo>
                    <a:pt x="27" y="64"/>
                  </a:lnTo>
                  <a:lnTo>
                    <a:pt x="38" y="72"/>
                  </a:lnTo>
                  <a:lnTo>
                    <a:pt x="51" y="81"/>
                  </a:lnTo>
                  <a:lnTo>
                    <a:pt x="65" y="88"/>
                  </a:lnTo>
                  <a:lnTo>
                    <a:pt x="80" y="93"/>
                  </a:lnTo>
                  <a:lnTo>
                    <a:pt x="96" y="97"/>
                  </a:lnTo>
                  <a:lnTo>
                    <a:pt x="111" y="99"/>
                  </a:lnTo>
                  <a:lnTo>
                    <a:pt x="126" y="99"/>
                  </a:lnTo>
                  <a:lnTo>
                    <a:pt x="140" y="98"/>
                  </a:lnTo>
                  <a:lnTo>
                    <a:pt x="153" y="96"/>
                  </a:lnTo>
                  <a:lnTo>
                    <a:pt x="166" y="92"/>
                  </a:lnTo>
                  <a:lnTo>
                    <a:pt x="177" y="87"/>
                  </a:lnTo>
                  <a:lnTo>
                    <a:pt x="187" y="79"/>
                  </a:lnTo>
                  <a:lnTo>
                    <a:pt x="182" y="68"/>
                  </a:lnTo>
                  <a:lnTo>
                    <a:pt x="177" y="57"/>
                  </a:lnTo>
                  <a:lnTo>
                    <a:pt x="169" y="47"/>
                  </a:lnTo>
                  <a:lnTo>
                    <a:pt x="160" y="37"/>
                  </a:lnTo>
                  <a:lnTo>
                    <a:pt x="148" y="27"/>
                  </a:lnTo>
                  <a:lnTo>
                    <a:pt x="136" y="20"/>
                  </a:lnTo>
                  <a:lnTo>
                    <a:pt x="122" y="13"/>
                  </a:lnTo>
                  <a:lnTo>
                    <a:pt x="107" y="7"/>
                  </a:lnTo>
                  <a:lnTo>
                    <a:pt x="90" y="3"/>
                  </a:lnTo>
                  <a:lnTo>
                    <a:pt x="75" y="1"/>
                  </a:lnTo>
                  <a:lnTo>
                    <a:pt x="60" y="0"/>
                  </a:lnTo>
                  <a:lnTo>
                    <a:pt x="46" y="1"/>
                  </a:lnTo>
                  <a:lnTo>
                    <a:pt x="32" y="4"/>
                  </a:lnTo>
                  <a:lnTo>
                    <a:pt x="20" y="9"/>
                  </a:lnTo>
                  <a:lnTo>
                    <a:pt x="9" y="1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906"/>
            <p:cNvSpPr>
              <a:spLocks/>
            </p:cNvSpPr>
            <p:nvPr/>
          </p:nvSpPr>
          <p:spPr bwMode="auto">
            <a:xfrm>
              <a:off x="6253783" y="6090618"/>
              <a:ext cx="41363" cy="22273"/>
            </a:xfrm>
            <a:custGeom>
              <a:avLst/>
              <a:gdLst>
                <a:gd name="T0" fmla="*/ 0 w 105"/>
                <a:gd name="T1" fmla="*/ 40 h 53"/>
                <a:gd name="T2" fmla="*/ 5 w 105"/>
                <a:gd name="T3" fmla="*/ 43 h 53"/>
                <a:gd name="T4" fmla="*/ 12 w 105"/>
                <a:gd name="T5" fmla="*/ 46 h 53"/>
                <a:gd name="T6" fmla="*/ 18 w 105"/>
                <a:gd name="T7" fmla="*/ 49 h 53"/>
                <a:gd name="T8" fmla="*/ 26 w 105"/>
                <a:gd name="T9" fmla="*/ 52 h 53"/>
                <a:gd name="T10" fmla="*/ 33 w 105"/>
                <a:gd name="T11" fmla="*/ 53 h 53"/>
                <a:gd name="T12" fmla="*/ 41 w 105"/>
                <a:gd name="T13" fmla="*/ 53 h 53"/>
                <a:gd name="T14" fmla="*/ 49 w 105"/>
                <a:gd name="T15" fmla="*/ 52 h 53"/>
                <a:gd name="T16" fmla="*/ 58 w 105"/>
                <a:gd name="T17" fmla="*/ 49 h 53"/>
                <a:gd name="T18" fmla="*/ 67 w 105"/>
                <a:gd name="T19" fmla="*/ 47 h 53"/>
                <a:gd name="T20" fmla="*/ 74 w 105"/>
                <a:gd name="T21" fmla="*/ 44 h 53"/>
                <a:gd name="T22" fmla="*/ 82 w 105"/>
                <a:gd name="T23" fmla="*/ 40 h 53"/>
                <a:gd name="T24" fmla="*/ 88 w 105"/>
                <a:gd name="T25" fmla="*/ 35 h 53"/>
                <a:gd name="T26" fmla="*/ 94 w 105"/>
                <a:gd name="T27" fmla="*/ 30 h 53"/>
                <a:gd name="T28" fmla="*/ 98 w 105"/>
                <a:gd name="T29" fmla="*/ 25 h 53"/>
                <a:gd name="T30" fmla="*/ 101 w 105"/>
                <a:gd name="T31" fmla="*/ 18 h 53"/>
                <a:gd name="T32" fmla="*/ 105 w 105"/>
                <a:gd name="T33" fmla="*/ 13 h 53"/>
                <a:gd name="T34" fmla="*/ 99 w 105"/>
                <a:gd name="T35" fmla="*/ 8 h 53"/>
                <a:gd name="T36" fmla="*/ 94 w 105"/>
                <a:gd name="T37" fmla="*/ 5 h 53"/>
                <a:gd name="T38" fmla="*/ 86 w 105"/>
                <a:gd name="T39" fmla="*/ 2 h 53"/>
                <a:gd name="T40" fmla="*/ 80 w 105"/>
                <a:gd name="T41" fmla="*/ 1 h 53"/>
                <a:gd name="T42" fmla="*/ 71 w 105"/>
                <a:gd name="T43" fmla="*/ 0 h 53"/>
                <a:gd name="T44" fmla="*/ 64 w 105"/>
                <a:gd name="T45" fmla="*/ 0 h 53"/>
                <a:gd name="T46" fmla="*/ 55 w 105"/>
                <a:gd name="T47" fmla="*/ 0 h 53"/>
                <a:gd name="T48" fmla="*/ 46 w 105"/>
                <a:gd name="T49" fmla="*/ 2 h 53"/>
                <a:gd name="T50" fmla="*/ 38 w 105"/>
                <a:gd name="T51" fmla="*/ 5 h 53"/>
                <a:gd name="T52" fmla="*/ 30 w 105"/>
                <a:gd name="T53" fmla="*/ 8 h 53"/>
                <a:gd name="T54" fmla="*/ 22 w 105"/>
                <a:gd name="T55" fmla="*/ 12 h 53"/>
                <a:gd name="T56" fmla="*/ 16 w 105"/>
                <a:gd name="T57" fmla="*/ 17 h 53"/>
                <a:gd name="T58" fmla="*/ 11 w 105"/>
                <a:gd name="T59" fmla="*/ 22 h 53"/>
                <a:gd name="T60" fmla="*/ 6 w 105"/>
                <a:gd name="T61" fmla="*/ 28 h 53"/>
                <a:gd name="T62" fmla="*/ 3 w 105"/>
                <a:gd name="T63" fmla="*/ 33 h 53"/>
                <a:gd name="T64" fmla="*/ 0 w 105"/>
                <a:gd name="T65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53">
                  <a:moveTo>
                    <a:pt x="0" y="40"/>
                  </a:moveTo>
                  <a:lnTo>
                    <a:pt x="5" y="43"/>
                  </a:lnTo>
                  <a:lnTo>
                    <a:pt x="12" y="46"/>
                  </a:lnTo>
                  <a:lnTo>
                    <a:pt x="18" y="49"/>
                  </a:lnTo>
                  <a:lnTo>
                    <a:pt x="26" y="52"/>
                  </a:lnTo>
                  <a:lnTo>
                    <a:pt x="33" y="53"/>
                  </a:lnTo>
                  <a:lnTo>
                    <a:pt x="41" y="53"/>
                  </a:lnTo>
                  <a:lnTo>
                    <a:pt x="49" y="52"/>
                  </a:lnTo>
                  <a:lnTo>
                    <a:pt x="58" y="49"/>
                  </a:lnTo>
                  <a:lnTo>
                    <a:pt x="67" y="47"/>
                  </a:lnTo>
                  <a:lnTo>
                    <a:pt x="74" y="44"/>
                  </a:lnTo>
                  <a:lnTo>
                    <a:pt x="82" y="40"/>
                  </a:lnTo>
                  <a:lnTo>
                    <a:pt x="88" y="35"/>
                  </a:lnTo>
                  <a:lnTo>
                    <a:pt x="94" y="30"/>
                  </a:lnTo>
                  <a:lnTo>
                    <a:pt x="98" y="25"/>
                  </a:lnTo>
                  <a:lnTo>
                    <a:pt x="101" y="18"/>
                  </a:lnTo>
                  <a:lnTo>
                    <a:pt x="105" y="13"/>
                  </a:lnTo>
                  <a:lnTo>
                    <a:pt x="99" y="8"/>
                  </a:lnTo>
                  <a:lnTo>
                    <a:pt x="94" y="5"/>
                  </a:lnTo>
                  <a:lnTo>
                    <a:pt x="86" y="2"/>
                  </a:lnTo>
                  <a:lnTo>
                    <a:pt x="80" y="1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46" y="2"/>
                  </a:lnTo>
                  <a:lnTo>
                    <a:pt x="38" y="5"/>
                  </a:lnTo>
                  <a:lnTo>
                    <a:pt x="30" y="8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6" y="28"/>
                  </a:lnTo>
                  <a:lnTo>
                    <a:pt x="3" y="3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58" name="组合 3057"/>
          <p:cNvGrpSpPr/>
          <p:nvPr/>
        </p:nvGrpSpPr>
        <p:grpSpPr>
          <a:xfrm>
            <a:off x="8515417" y="3328851"/>
            <a:ext cx="848391" cy="1020673"/>
            <a:chOff x="7504217" y="5950620"/>
            <a:chExt cx="389767" cy="510675"/>
          </a:xfrm>
        </p:grpSpPr>
        <p:sp>
          <p:nvSpPr>
            <p:cNvPr id="3059" name="Freeform 907"/>
            <p:cNvSpPr>
              <a:spLocks noEditPoints="1"/>
            </p:cNvSpPr>
            <p:nvPr/>
          </p:nvSpPr>
          <p:spPr bwMode="auto">
            <a:xfrm>
              <a:off x="7524899" y="6378569"/>
              <a:ext cx="36591" cy="79544"/>
            </a:xfrm>
            <a:custGeom>
              <a:avLst/>
              <a:gdLst>
                <a:gd name="T0" fmla="*/ 24 w 94"/>
                <a:gd name="T1" fmla="*/ 100 h 203"/>
                <a:gd name="T2" fmla="*/ 27 w 94"/>
                <a:gd name="T3" fmla="*/ 112 h 203"/>
                <a:gd name="T4" fmla="*/ 32 w 94"/>
                <a:gd name="T5" fmla="*/ 122 h 203"/>
                <a:gd name="T6" fmla="*/ 38 w 94"/>
                <a:gd name="T7" fmla="*/ 128 h 203"/>
                <a:gd name="T8" fmla="*/ 44 w 94"/>
                <a:gd name="T9" fmla="*/ 130 h 203"/>
                <a:gd name="T10" fmla="*/ 50 w 94"/>
                <a:gd name="T11" fmla="*/ 130 h 203"/>
                <a:gd name="T12" fmla="*/ 56 w 94"/>
                <a:gd name="T13" fmla="*/ 127 h 203"/>
                <a:gd name="T14" fmla="*/ 63 w 94"/>
                <a:gd name="T15" fmla="*/ 120 h 203"/>
                <a:gd name="T16" fmla="*/ 68 w 94"/>
                <a:gd name="T17" fmla="*/ 105 h 203"/>
                <a:gd name="T18" fmla="*/ 72 w 94"/>
                <a:gd name="T19" fmla="*/ 85 h 203"/>
                <a:gd name="T20" fmla="*/ 71 w 94"/>
                <a:gd name="T21" fmla="*/ 64 h 203"/>
                <a:gd name="T22" fmla="*/ 68 w 94"/>
                <a:gd name="T23" fmla="*/ 44 h 203"/>
                <a:gd name="T24" fmla="*/ 62 w 94"/>
                <a:gd name="T25" fmla="*/ 29 h 203"/>
                <a:gd name="T26" fmla="*/ 56 w 94"/>
                <a:gd name="T27" fmla="*/ 23 h 203"/>
                <a:gd name="T28" fmla="*/ 49 w 94"/>
                <a:gd name="T29" fmla="*/ 21 h 203"/>
                <a:gd name="T30" fmla="*/ 43 w 94"/>
                <a:gd name="T31" fmla="*/ 21 h 203"/>
                <a:gd name="T32" fmla="*/ 35 w 94"/>
                <a:gd name="T33" fmla="*/ 25 h 203"/>
                <a:gd name="T34" fmla="*/ 30 w 94"/>
                <a:gd name="T35" fmla="*/ 31 h 203"/>
                <a:gd name="T36" fmla="*/ 25 w 94"/>
                <a:gd name="T37" fmla="*/ 41 h 203"/>
                <a:gd name="T38" fmla="*/ 24 w 94"/>
                <a:gd name="T39" fmla="*/ 51 h 203"/>
                <a:gd name="T40" fmla="*/ 24 w 94"/>
                <a:gd name="T41" fmla="*/ 94 h 203"/>
                <a:gd name="T42" fmla="*/ 2 w 94"/>
                <a:gd name="T43" fmla="*/ 33 h 203"/>
                <a:gd name="T44" fmla="*/ 0 w 94"/>
                <a:gd name="T45" fmla="*/ 11 h 203"/>
                <a:gd name="T46" fmla="*/ 20 w 94"/>
                <a:gd name="T47" fmla="*/ 2 h 203"/>
                <a:gd name="T48" fmla="*/ 22 w 94"/>
                <a:gd name="T49" fmla="*/ 21 h 203"/>
                <a:gd name="T50" fmla="*/ 29 w 94"/>
                <a:gd name="T51" fmla="*/ 11 h 203"/>
                <a:gd name="T52" fmla="*/ 36 w 94"/>
                <a:gd name="T53" fmla="*/ 4 h 203"/>
                <a:gd name="T54" fmla="*/ 45 w 94"/>
                <a:gd name="T55" fmla="*/ 1 h 203"/>
                <a:gd name="T56" fmla="*/ 52 w 94"/>
                <a:gd name="T57" fmla="*/ 0 h 203"/>
                <a:gd name="T58" fmla="*/ 62 w 94"/>
                <a:gd name="T59" fmla="*/ 1 h 203"/>
                <a:gd name="T60" fmla="*/ 70 w 94"/>
                <a:gd name="T61" fmla="*/ 6 h 203"/>
                <a:gd name="T62" fmla="*/ 77 w 94"/>
                <a:gd name="T63" fmla="*/ 11 h 203"/>
                <a:gd name="T64" fmla="*/ 83 w 94"/>
                <a:gd name="T65" fmla="*/ 20 h 203"/>
                <a:gd name="T66" fmla="*/ 91 w 94"/>
                <a:gd name="T67" fmla="*/ 42 h 203"/>
                <a:gd name="T68" fmla="*/ 94 w 94"/>
                <a:gd name="T69" fmla="*/ 74 h 203"/>
                <a:gd name="T70" fmla="*/ 90 w 94"/>
                <a:gd name="T71" fmla="*/ 108 h 203"/>
                <a:gd name="T72" fmla="*/ 86 w 94"/>
                <a:gd name="T73" fmla="*/ 121 h 203"/>
                <a:gd name="T74" fmla="*/ 80 w 94"/>
                <a:gd name="T75" fmla="*/ 132 h 203"/>
                <a:gd name="T76" fmla="*/ 74 w 94"/>
                <a:gd name="T77" fmla="*/ 139 h 203"/>
                <a:gd name="T78" fmla="*/ 66 w 94"/>
                <a:gd name="T79" fmla="*/ 145 h 203"/>
                <a:gd name="T80" fmla="*/ 50 w 94"/>
                <a:gd name="T81" fmla="*/ 148 h 203"/>
                <a:gd name="T82" fmla="*/ 40 w 94"/>
                <a:gd name="T83" fmla="*/ 147 h 203"/>
                <a:gd name="T84" fmla="*/ 34 w 94"/>
                <a:gd name="T85" fmla="*/ 144 h 203"/>
                <a:gd name="T86" fmla="*/ 24 w 94"/>
                <a:gd name="T87" fmla="*/ 132 h 203"/>
                <a:gd name="T88" fmla="*/ 24 w 94"/>
                <a:gd name="T89" fmla="*/ 203 h 203"/>
                <a:gd name="T90" fmla="*/ 2 w 94"/>
                <a:gd name="T91" fmla="*/ 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203">
                  <a:moveTo>
                    <a:pt x="24" y="94"/>
                  </a:moveTo>
                  <a:lnTo>
                    <a:pt x="24" y="100"/>
                  </a:lnTo>
                  <a:lnTo>
                    <a:pt x="25" y="106"/>
                  </a:lnTo>
                  <a:lnTo>
                    <a:pt x="27" y="112"/>
                  </a:lnTo>
                  <a:lnTo>
                    <a:pt x="30" y="118"/>
                  </a:lnTo>
                  <a:lnTo>
                    <a:pt x="32" y="122"/>
                  </a:lnTo>
                  <a:lnTo>
                    <a:pt x="35" y="125"/>
                  </a:lnTo>
                  <a:lnTo>
                    <a:pt x="38" y="128"/>
                  </a:lnTo>
                  <a:lnTo>
                    <a:pt x="40" y="129"/>
                  </a:lnTo>
                  <a:lnTo>
                    <a:pt x="44" y="130"/>
                  </a:lnTo>
                  <a:lnTo>
                    <a:pt x="46" y="130"/>
                  </a:lnTo>
                  <a:lnTo>
                    <a:pt x="50" y="130"/>
                  </a:lnTo>
                  <a:lnTo>
                    <a:pt x="52" y="129"/>
                  </a:lnTo>
                  <a:lnTo>
                    <a:pt x="56" y="127"/>
                  </a:lnTo>
                  <a:lnTo>
                    <a:pt x="58" y="125"/>
                  </a:lnTo>
                  <a:lnTo>
                    <a:pt x="63" y="120"/>
                  </a:lnTo>
                  <a:lnTo>
                    <a:pt x="66" y="112"/>
                  </a:lnTo>
                  <a:lnTo>
                    <a:pt x="68" y="105"/>
                  </a:lnTo>
                  <a:lnTo>
                    <a:pt x="71" y="95"/>
                  </a:lnTo>
                  <a:lnTo>
                    <a:pt x="72" y="85"/>
                  </a:lnTo>
                  <a:lnTo>
                    <a:pt x="72" y="75"/>
                  </a:lnTo>
                  <a:lnTo>
                    <a:pt x="71" y="64"/>
                  </a:lnTo>
                  <a:lnTo>
                    <a:pt x="70" y="53"/>
                  </a:lnTo>
                  <a:lnTo>
                    <a:pt x="68" y="44"/>
                  </a:lnTo>
                  <a:lnTo>
                    <a:pt x="65" y="36"/>
                  </a:lnTo>
                  <a:lnTo>
                    <a:pt x="62" y="29"/>
                  </a:lnTo>
                  <a:lnTo>
                    <a:pt x="58" y="24"/>
                  </a:lnTo>
                  <a:lnTo>
                    <a:pt x="56" y="23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6" y="20"/>
                  </a:lnTo>
                  <a:lnTo>
                    <a:pt x="43" y="21"/>
                  </a:lnTo>
                  <a:lnTo>
                    <a:pt x="38" y="22"/>
                  </a:lnTo>
                  <a:lnTo>
                    <a:pt x="35" y="25"/>
                  </a:lnTo>
                  <a:lnTo>
                    <a:pt x="32" y="28"/>
                  </a:lnTo>
                  <a:lnTo>
                    <a:pt x="30" y="31"/>
                  </a:lnTo>
                  <a:lnTo>
                    <a:pt x="27" y="36"/>
                  </a:lnTo>
                  <a:lnTo>
                    <a:pt x="25" y="41"/>
                  </a:lnTo>
                  <a:lnTo>
                    <a:pt x="25" y="46"/>
                  </a:lnTo>
                  <a:lnTo>
                    <a:pt x="24" y="51"/>
                  </a:lnTo>
                  <a:lnTo>
                    <a:pt x="24" y="56"/>
                  </a:lnTo>
                  <a:lnTo>
                    <a:pt x="24" y="94"/>
                  </a:lnTo>
                  <a:close/>
                  <a:moveTo>
                    <a:pt x="2" y="48"/>
                  </a:moveTo>
                  <a:lnTo>
                    <a:pt x="2" y="33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0" y="2"/>
                  </a:lnTo>
                  <a:lnTo>
                    <a:pt x="20" y="2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5" y="15"/>
                  </a:lnTo>
                  <a:lnTo>
                    <a:pt x="29" y="11"/>
                  </a:lnTo>
                  <a:lnTo>
                    <a:pt x="33" y="8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45" y="1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6" y="3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7" y="11"/>
                  </a:lnTo>
                  <a:lnTo>
                    <a:pt x="80" y="15"/>
                  </a:lnTo>
                  <a:lnTo>
                    <a:pt x="83" y="20"/>
                  </a:lnTo>
                  <a:lnTo>
                    <a:pt x="88" y="30"/>
                  </a:lnTo>
                  <a:lnTo>
                    <a:pt x="91" y="42"/>
                  </a:lnTo>
                  <a:lnTo>
                    <a:pt x="93" y="57"/>
                  </a:lnTo>
                  <a:lnTo>
                    <a:pt x="94" y="74"/>
                  </a:lnTo>
                  <a:lnTo>
                    <a:pt x="93" y="93"/>
                  </a:lnTo>
                  <a:lnTo>
                    <a:pt x="90" y="108"/>
                  </a:lnTo>
                  <a:lnTo>
                    <a:pt x="89" y="115"/>
                  </a:lnTo>
                  <a:lnTo>
                    <a:pt x="86" y="121"/>
                  </a:lnTo>
                  <a:lnTo>
                    <a:pt x="84" y="127"/>
                  </a:lnTo>
                  <a:lnTo>
                    <a:pt x="80" y="132"/>
                  </a:lnTo>
                  <a:lnTo>
                    <a:pt x="77" y="135"/>
                  </a:lnTo>
                  <a:lnTo>
                    <a:pt x="74" y="139"/>
                  </a:lnTo>
                  <a:lnTo>
                    <a:pt x="71" y="142"/>
                  </a:lnTo>
                  <a:lnTo>
                    <a:pt x="66" y="145"/>
                  </a:lnTo>
                  <a:lnTo>
                    <a:pt x="58" y="148"/>
                  </a:lnTo>
                  <a:lnTo>
                    <a:pt x="50" y="148"/>
                  </a:lnTo>
                  <a:lnTo>
                    <a:pt x="45" y="148"/>
                  </a:lnTo>
                  <a:lnTo>
                    <a:pt x="40" y="147"/>
                  </a:lnTo>
                  <a:lnTo>
                    <a:pt x="37" y="146"/>
                  </a:lnTo>
                  <a:lnTo>
                    <a:pt x="34" y="144"/>
                  </a:lnTo>
                  <a:lnTo>
                    <a:pt x="29" y="138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4" y="203"/>
                  </a:lnTo>
                  <a:lnTo>
                    <a:pt x="2" y="203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908"/>
            <p:cNvSpPr>
              <a:spLocks/>
            </p:cNvSpPr>
            <p:nvPr/>
          </p:nvSpPr>
          <p:spPr bwMode="auto">
            <a:xfrm>
              <a:off x="7572625" y="6354705"/>
              <a:ext cx="35000" cy="81135"/>
            </a:xfrm>
            <a:custGeom>
              <a:avLst/>
              <a:gdLst>
                <a:gd name="T0" fmla="*/ 0 w 89"/>
                <a:gd name="T1" fmla="*/ 0 h 205"/>
                <a:gd name="T2" fmla="*/ 23 w 89"/>
                <a:gd name="T3" fmla="*/ 0 h 205"/>
                <a:gd name="T4" fmla="*/ 23 w 89"/>
                <a:gd name="T5" fmla="*/ 78 h 205"/>
                <a:gd name="T6" fmla="*/ 24 w 89"/>
                <a:gd name="T7" fmla="*/ 78 h 205"/>
                <a:gd name="T8" fmla="*/ 29 w 89"/>
                <a:gd name="T9" fmla="*/ 70 h 205"/>
                <a:gd name="T10" fmla="*/ 36 w 89"/>
                <a:gd name="T11" fmla="*/ 65 h 205"/>
                <a:gd name="T12" fmla="*/ 40 w 89"/>
                <a:gd name="T13" fmla="*/ 62 h 205"/>
                <a:gd name="T14" fmla="*/ 45 w 89"/>
                <a:gd name="T15" fmla="*/ 60 h 205"/>
                <a:gd name="T16" fmla="*/ 49 w 89"/>
                <a:gd name="T17" fmla="*/ 59 h 205"/>
                <a:gd name="T18" fmla="*/ 55 w 89"/>
                <a:gd name="T19" fmla="*/ 59 h 205"/>
                <a:gd name="T20" fmla="*/ 62 w 89"/>
                <a:gd name="T21" fmla="*/ 60 h 205"/>
                <a:gd name="T22" fmla="*/ 68 w 89"/>
                <a:gd name="T23" fmla="*/ 62 h 205"/>
                <a:gd name="T24" fmla="*/ 74 w 89"/>
                <a:gd name="T25" fmla="*/ 66 h 205"/>
                <a:gd name="T26" fmla="*/ 78 w 89"/>
                <a:gd name="T27" fmla="*/ 71 h 205"/>
                <a:gd name="T28" fmla="*/ 82 w 89"/>
                <a:gd name="T29" fmla="*/ 78 h 205"/>
                <a:gd name="T30" fmla="*/ 86 w 89"/>
                <a:gd name="T31" fmla="*/ 86 h 205"/>
                <a:gd name="T32" fmla="*/ 88 w 89"/>
                <a:gd name="T33" fmla="*/ 97 h 205"/>
                <a:gd name="T34" fmla="*/ 89 w 89"/>
                <a:gd name="T35" fmla="*/ 110 h 205"/>
                <a:gd name="T36" fmla="*/ 89 w 89"/>
                <a:gd name="T37" fmla="*/ 205 h 205"/>
                <a:gd name="T38" fmla="*/ 65 w 89"/>
                <a:gd name="T39" fmla="*/ 205 h 205"/>
                <a:gd name="T40" fmla="*/ 65 w 89"/>
                <a:gd name="T41" fmla="*/ 112 h 205"/>
                <a:gd name="T42" fmla="*/ 65 w 89"/>
                <a:gd name="T43" fmla="*/ 106 h 205"/>
                <a:gd name="T44" fmla="*/ 65 w 89"/>
                <a:gd name="T45" fmla="*/ 100 h 205"/>
                <a:gd name="T46" fmla="*/ 64 w 89"/>
                <a:gd name="T47" fmla="*/ 94 h 205"/>
                <a:gd name="T48" fmla="*/ 62 w 89"/>
                <a:gd name="T49" fmla="*/ 89 h 205"/>
                <a:gd name="T50" fmla="*/ 60 w 89"/>
                <a:gd name="T51" fmla="*/ 85 h 205"/>
                <a:gd name="T52" fmla="*/ 55 w 89"/>
                <a:gd name="T53" fmla="*/ 82 h 205"/>
                <a:gd name="T54" fmla="*/ 51 w 89"/>
                <a:gd name="T55" fmla="*/ 80 h 205"/>
                <a:gd name="T56" fmla="*/ 47 w 89"/>
                <a:gd name="T57" fmla="*/ 79 h 205"/>
                <a:gd name="T58" fmla="*/ 42 w 89"/>
                <a:gd name="T59" fmla="*/ 79 h 205"/>
                <a:gd name="T60" fmla="*/ 39 w 89"/>
                <a:gd name="T61" fmla="*/ 80 h 205"/>
                <a:gd name="T62" fmla="*/ 36 w 89"/>
                <a:gd name="T63" fmla="*/ 82 h 205"/>
                <a:gd name="T64" fmla="*/ 33 w 89"/>
                <a:gd name="T65" fmla="*/ 84 h 205"/>
                <a:gd name="T66" fmla="*/ 29 w 89"/>
                <a:gd name="T67" fmla="*/ 87 h 205"/>
                <a:gd name="T68" fmla="*/ 27 w 89"/>
                <a:gd name="T69" fmla="*/ 92 h 205"/>
                <a:gd name="T70" fmla="*/ 25 w 89"/>
                <a:gd name="T71" fmla="*/ 96 h 205"/>
                <a:gd name="T72" fmla="*/ 24 w 89"/>
                <a:gd name="T73" fmla="*/ 101 h 205"/>
                <a:gd name="T74" fmla="*/ 23 w 89"/>
                <a:gd name="T75" fmla="*/ 107 h 205"/>
                <a:gd name="T76" fmla="*/ 23 w 89"/>
                <a:gd name="T77" fmla="*/ 112 h 205"/>
                <a:gd name="T78" fmla="*/ 23 w 89"/>
                <a:gd name="T79" fmla="*/ 205 h 205"/>
                <a:gd name="T80" fmla="*/ 0 w 89"/>
                <a:gd name="T81" fmla="*/ 205 h 205"/>
                <a:gd name="T82" fmla="*/ 0 w 89"/>
                <a:gd name="T8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205">
                  <a:moveTo>
                    <a:pt x="0" y="0"/>
                  </a:moveTo>
                  <a:lnTo>
                    <a:pt x="23" y="0"/>
                  </a:lnTo>
                  <a:lnTo>
                    <a:pt x="23" y="78"/>
                  </a:lnTo>
                  <a:lnTo>
                    <a:pt x="24" y="78"/>
                  </a:lnTo>
                  <a:lnTo>
                    <a:pt x="29" y="70"/>
                  </a:lnTo>
                  <a:lnTo>
                    <a:pt x="36" y="65"/>
                  </a:lnTo>
                  <a:lnTo>
                    <a:pt x="40" y="62"/>
                  </a:lnTo>
                  <a:lnTo>
                    <a:pt x="45" y="60"/>
                  </a:lnTo>
                  <a:lnTo>
                    <a:pt x="49" y="59"/>
                  </a:lnTo>
                  <a:lnTo>
                    <a:pt x="55" y="59"/>
                  </a:lnTo>
                  <a:lnTo>
                    <a:pt x="62" y="60"/>
                  </a:lnTo>
                  <a:lnTo>
                    <a:pt x="68" y="62"/>
                  </a:lnTo>
                  <a:lnTo>
                    <a:pt x="74" y="66"/>
                  </a:lnTo>
                  <a:lnTo>
                    <a:pt x="78" y="71"/>
                  </a:lnTo>
                  <a:lnTo>
                    <a:pt x="82" y="78"/>
                  </a:lnTo>
                  <a:lnTo>
                    <a:pt x="86" y="86"/>
                  </a:lnTo>
                  <a:lnTo>
                    <a:pt x="88" y="97"/>
                  </a:lnTo>
                  <a:lnTo>
                    <a:pt x="89" y="110"/>
                  </a:lnTo>
                  <a:lnTo>
                    <a:pt x="89" y="205"/>
                  </a:lnTo>
                  <a:lnTo>
                    <a:pt x="65" y="205"/>
                  </a:lnTo>
                  <a:lnTo>
                    <a:pt x="65" y="112"/>
                  </a:lnTo>
                  <a:lnTo>
                    <a:pt x="65" y="106"/>
                  </a:lnTo>
                  <a:lnTo>
                    <a:pt x="65" y="100"/>
                  </a:lnTo>
                  <a:lnTo>
                    <a:pt x="64" y="94"/>
                  </a:lnTo>
                  <a:lnTo>
                    <a:pt x="62" y="89"/>
                  </a:lnTo>
                  <a:lnTo>
                    <a:pt x="60" y="85"/>
                  </a:lnTo>
                  <a:lnTo>
                    <a:pt x="55" y="82"/>
                  </a:lnTo>
                  <a:lnTo>
                    <a:pt x="51" y="80"/>
                  </a:lnTo>
                  <a:lnTo>
                    <a:pt x="47" y="79"/>
                  </a:lnTo>
                  <a:lnTo>
                    <a:pt x="42" y="79"/>
                  </a:lnTo>
                  <a:lnTo>
                    <a:pt x="39" y="80"/>
                  </a:lnTo>
                  <a:lnTo>
                    <a:pt x="36" y="82"/>
                  </a:lnTo>
                  <a:lnTo>
                    <a:pt x="33" y="84"/>
                  </a:lnTo>
                  <a:lnTo>
                    <a:pt x="29" y="87"/>
                  </a:lnTo>
                  <a:lnTo>
                    <a:pt x="27" y="92"/>
                  </a:lnTo>
                  <a:lnTo>
                    <a:pt x="25" y="96"/>
                  </a:lnTo>
                  <a:lnTo>
                    <a:pt x="24" y="101"/>
                  </a:lnTo>
                  <a:lnTo>
                    <a:pt x="23" y="107"/>
                  </a:lnTo>
                  <a:lnTo>
                    <a:pt x="23" y="112"/>
                  </a:lnTo>
                  <a:lnTo>
                    <a:pt x="23" y="205"/>
                  </a:lnTo>
                  <a:lnTo>
                    <a:pt x="0" y="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909"/>
            <p:cNvSpPr>
              <a:spLocks noEditPoints="1"/>
            </p:cNvSpPr>
            <p:nvPr/>
          </p:nvSpPr>
          <p:spPr bwMode="auto">
            <a:xfrm>
              <a:off x="7617170" y="6378569"/>
              <a:ext cx="33409" cy="58863"/>
            </a:xfrm>
            <a:custGeom>
              <a:avLst/>
              <a:gdLst>
                <a:gd name="T0" fmla="*/ 56 w 85"/>
                <a:gd name="T1" fmla="*/ 71 h 148"/>
                <a:gd name="T2" fmla="*/ 44 w 85"/>
                <a:gd name="T3" fmla="*/ 74 h 148"/>
                <a:gd name="T4" fmla="*/ 31 w 85"/>
                <a:gd name="T5" fmla="*/ 81 h 148"/>
                <a:gd name="T6" fmla="*/ 24 w 85"/>
                <a:gd name="T7" fmla="*/ 91 h 148"/>
                <a:gd name="T8" fmla="*/ 22 w 85"/>
                <a:gd name="T9" fmla="*/ 100 h 148"/>
                <a:gd name="T10" fmla="*/ 22 w 85"/>
                <a:gd name="T11" fmla="*/ 111 h 148"/>
                <a:gd name="T12" fmla="*/ 26 w 85"/>
                <a:gd name="T13" fmla="*/ 122 h 148"/>
                <a:gd name="T14" fmla="*/ 30 w 85"/>
                <a:gd name="T15" fmla="*/ 128 h 148"/>
                <a:gd name="T16" fmla="*/ 36 w 85"/>
                <a:gd name="T17" fmla="*/ 131 h 148"/>
                <a:gd name="T18" fmla="*/ 43 w 85"/>
                <a:gd name="T19" fmla="*/ 131 h 148"/>
                <a:gd name="T20" fmla="*/ 49 w 85"/>
                <a:gd name="T21" fmla="*/ 128 h 148"/>
                <a:gd name="T22" fmla="*/ 55 w 85"/>
                <a:gd name="T23" fmla="*/ 122 h 148"/>
                <a:gd name="T24" fmla="*/ 59 w 85"/>
                <a:gd name="T25" fmla="*/ 115 h 148"/>
                <a:gd name="T26" fmla="*/ 61 w 85"/>
                <a:gd name="T27" fmla="*/ 105 h 148"/>
                <a:gd name="T28" fmla="*/ 61 w 85"/>
                <a:gd name="T29" fmla="*/ 71 h 148"/>
                <a:gd name="T30" fmla="*/ 84 w 85"/>
                <a:gd name="T31" fmla="*/ 122 h 148"/>
                <a:gd name="T32" fmla="*/ 84 w 85"/>
                <a:gd name="T33" fmla="*/ 138 h 148"/>
                <a:gd name="T34" fmla="*/ 64 w 85"/>
                <a:gd name="T35" fmla="*/ 146 h 148"/>
                <a:gd name="T36" fmla="*/ 62 w 85"/>
                <a:gd name="T37" fmla="*/ 131 h 148"/>
                <a:gd name="T38" fmla="*/ 57 w 85"/>
                <a:gd name="T39" fmla="*/ 138 h 148"/>
                <a:gd name="T40" fmla="*/ 50 w 85"/>
                <a:gd name="T41" fmla="*/ 144 h 148"/>
                <a:gd name="T42" fmla="*/ 42 w 85"/>
                <a:gd name="T43" fmla="*/ 147 h 148"/>
                <a:gd name="T44" fmla="*/ 33 w 85"/>
                <a:gd name="T45" fmla="*/ 148 h 148"/>
                <a:gd name="T46" fmla="*/ 20 w 85"/>
                <a:gd name="T47" fmla="*/ 146 h 148"/>
                <a:gd name="T48" fmla="*/ 9 w 85"/>
                <a:gd name="T49" fmla="*/ 137 h 148"/>
                <a:gd name="T50" fmla="*/ 2 w 85"/>
                <a:gd name="T51" fmla="*/ 124 h 148"/>
                <a:gd name="T52" fmla="*/ 0 w 85"/>
                <a:gd name="T53" fmla="*/ 107 h 148"/>
                <a:gd name="T54" fmla="*/ 1 w 85"/>
                <a:gd name="T55" fmla="*/ 95 h 148"/>
                <a:gd name="T56" fmla="*/ 4 w 85"/>
                <a:gd name="T57" fmla="*/ 84 h 148"/>
                <a:gd name="T58" fmla="*/ 10 w 85"/>
                <a:gd name="T59" fmla="*/ 75 h 148"/>
                <a:gd name="T60" fmla="*/ 18 w 85"/>
                <a:gd name="T61" fmla="*/ 68 h 148"/>
                <a:gd name="T62" fmla="*/ 37 w 85"/>
                <a:gd name="T63" fmla="*/ 58 h 148"/>
                <a:gd name="T64" fmla="*/ 60 w 85"/>
                <a:gd name="T65" fmla="*/ 55 h 148"/>
                <a:gd name="T66" fmla="*/ 60 w 85"/>
                <a:gd name="T67" fmla="*/ 43 h 148"/>
                <a:gd name="T68" fmla="*/ 58 w 85"/>
                <a:gd name="T69" fmla="*/ 33 h 148"/>
                <a:gd name="T70" fmla="*/ 53 w 85"/>
                <a:gd name="T71" fmla="*/ 24 h 148"/>
                <a:gd name="T72" fmla="*/ 44 w 85"/>
                <a:gd name="T73" fmla="*/ 19 h 148"/>
                <a:gd name="T74" fmla="*/ 31 w 85"/>
                <a:gd name="T75" fmla="*/ 19 h 148"/>
                <a:gd name="T76" fmla="*/ 19 w 85"/>
                <a:gd name="T77" fmla="*/ 23 h 148"/>
                <a:gd name="T78" fmla="*/ 9 w 85"/>
                <a:gd name="T79" fmla="*/ 10 h 148"/>
                <a:gd name="T80" fmla="*/ 22 w 85"/>
                <a:gd name="T81" fmla="*/ 3 h 148"/>
                <a:gd name="T82" fmla="*/ 43 w 85"/>
                <a:gd name="T83" fmla="*/ 0 h 148"/>
                <a:gd name="T84" fmla="*/ 61 w 85"/>
                <a:gd name="T85" fmla="*/ 3 h 148"/>
                <a:gd name="T86" fmla="*/ 74 w 85"/>
                <a:gd name="T87" fmla="*/ 13 h 148"/>
                <a:gd name="T88" fmla="*/ 81 w 85"/>
                <a:gd name="T89" fmla="*/ 29 h 148"/>
                <a:gd name="T90" fmla="*/ 84 w 85"/>
                <a:gd name="T91" fmla="*/ 5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" h="148">
                  <a:moveTo>
                    <a:pt x="61" y="71"/>
                  </a:moveTo>
                  <a:lnTo>
                    <a:pt x="56" y="71"/>
                  </a:lnTo>
                  <a:lnTo>
                    <a:pt x="50" y="73"/>
                  </a:lnTo>
                  <a:lnTo>
                    <a:pt x="44" y="74"/>
                  </a:lnTo>
                  <a:lnTo>
                    <a:pt x="37" y="77"/>
                  </a:lnTo>
                  <a:lnTo>
                    <a:pt x="31" y="81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22" y="95"/>
                  </a:lnTo>
                  <a:lnTo>
                    <a:pt x="22" y="100"/>
                  </a:lnTo>
                  <a:lnTo>
                    <a:pt x="21" y="105"/>
                  </a:lnTo>
                  <a:lnTo>
                    <a:pt x="22" y="111"/>
                  </a:lnTo>
                  <a:lnTo>
                    <a:pt x="23" y="117"/>
                  </a:lnTo>
                  <a:lnTo>
                    <a:pt x="26" y="122"/>
                  </a:lnTo>
                  <a:lnTo>
                    <a:pt x="28" y="125"/>
                  </a:lnTo>
                  <a:lnTo>
                    <a:pt x="30" y="128"/>
                  </a:lnTo>
                  <a:lnTo>
                    <a:pt x="33" y="130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6" y="130"/>
                  </a:lnTo>
                  <a:lnTo>
                    <a:pt x="49" y="128"/>
                  </a:lnTo>
                  <a:lnTo>
                    <a:pt x="53" y="125"/>
                  </a:lnTo>
                  <a:lnTo>
                    <a:pt x="55" y="122"/>
                  </a:lnTo>
                  <a:lnTo>
                    <a:pt x="57" y="119"/>
                  </a:lnTo>
                  <a:lnTo>
                    <a:pt x="59" y="115"/>
                  </a:lnTo>
                  <a:lnTo>
                    <a:pt x="60" y="109"/>
                  </a:lnTo>
                  <a:lnTo>
                    <a:pt x="61" y="105"/>
                  </a:lnTo>
                  <a:lnTo>
                    <a:pt x="61" y="101"/>
                  </a:lnTo>
                  <a:lnTo>
                    <a:pt x="61" y="71"/>
                  </a:lnTo>
                  <a:close/>
                  <a:moveTo>
                    <a:pt x="84" y="114"/>
                  </a:moveTo>
                  <a:lnTo>
                    <a:pt x="84" y="122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85" y="146"/>
                  </a:lnTo>
                  <a:lnTo>
                    <a:pt x="64" y="146"/>
                  </a:lnTo>
                  <a:lnTo>
                    <a:pt x="63" y="131"/>
                  </a:lnTo>
                  <a:lnTo>
                    <a:pt x="62" y="131"/>
                  </a:lnTo>
                  <a:lnTo>
                    <a:pt x="59" y="135"/>
                  </a:lnTo>
                  <a:lnTo>
                    <a:pt x="57" y="138"/>
                  </a:lnTo>
                  <a:lnTo>
                    <a:pt x="54" y="142"/>
                  </a:lnTo>
                  <a:lnTo>
                    <a:pt x="50" y="144"/>
                  </a:lnTo>
                  <a:lnTo>
                    <a:pt x="46" y="146"/>
                  </a:lnTo>
                  <a:lnTo>
                    <a:pt x="42" y="147"/>
                  </a:lnTo>
                  <a:lnTo>
                    <a:pt x="37" y="148"/>
                  </a:lnTo>
                  <a:lnTo>
                    <a:pt x="33" y="148"/>
                  </a:lnTo>
                  <a:lnTo>
                    <a:pt x="27" y="148"/>
                  </a:lnTo>
                  <a:lnTo>
                    <a:pt x="20" y="146"/>
                  </a:lnTo>
                  <a:lnTo>
                    <a:pt x="14" y="143"/>
                  </a:lnTo>
                  <a:lnTo>
                    <a:pt x="9" y="137"/>
                  </a:lnTo>
                  <a:lnTo>
                    <a:pt x="5" y="132"/>
                  </a:lnTo>
                  <a:lnTo>
                    <a:pt x="2" y="124"/>
                  </a:lnTo>
                  <a:lnTo>
                    <a:pt x="0" y="117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1" y="95"/>
                  </a:lnTo>
                  <a:lnTo>
                    <a:pt x="2" y="90"/>
                  </a:lnTo>
                  <a:lnTo>
                    <a:pt x="4" y="84"/>
                  </a:lnTo>
                  <a:lnTo>
                    <a:pt x="7" y="79"/>
                  </a:lnTo>
                  <a:lnTo>
                    <a:pt x="10" y="75"/>
                  </a:lnTo>
                  <a:lnTo>
                    <a:pt x="14" y="71"/>
                  </a:lnTo>
                  <a:lnTo>
                    <a:pt x="18" y="68"/>
                  </a:lnTo>
                  <a:lnTo>
                    <a:pt x="27" y="63"/>
                  </a:lnTo>
                  <a:lnTo>
                    <a:pt x="37" y="58"/>
                  </a:lnTo>
                  <a:lnTo>
                    <a:pt x="48" y="56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43"/>
                  </a:lnTo>
                  <a:lnTo>
                    <a:pt x="59" y="38"/>
                  </a:lnTo>
                  <a:lnTo>
                    <a:pt x="58" y="33"/>
                  </a:lnTo>
                  <a:lnTo>
                    <a:pt x="56" y="27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4" y="19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1"/>
                  </a:lnTo>
                  <a:lnTo>
                    <a:pt x="19" y="23"/>
                  </a:lnTo>
                  <a:lnTo>
                    <a:pt x="14" y="26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3"/>
                  </a:lnTo>
                  <a:lnTo>
                    <a:pt x="32" y="1"/>
                  </a:lnTo>
                  <a:lnTo>
                    <a:pt x="43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8" y="8"/>
                  </a:lnTo>
                  <a:lnTo>
                    <a:pt x="74" y="13"/>
                  </a:lnTo>
                  <a:lnTo>
                    <a:pt x="78" y="21"/>
                  </a:lnTo>
                  <a:lnTo>
                    <a:pt x="81" y="29"/>
                  </a:lnTo>
                  <a:lnTo>
                    <a:pt x="83" y="40"/>
                  </a:lnTo>
                  <a:lnTo>
                    <a:pt x="84" y="51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910"/>
            <p:cNvSpPr>
              <a:spLocks/>
            </p:cNvSpPr>
            <p:nvPr/>
          </p:nvSpPr>
          <p:spPr bwMode="auto">
            <a:xfrm>
              <a:off x="7661715" y="6378569"/>
              <a:ext cx="23863" cy="57272"/>
            </a:xfrm>
            <a:custGeom>
              <a:avLst/>
              <a:gdLst>
                <a:gd name="T0" fmla="*/ 1 w 57"/>
                <a:gd name="T1" fmla="*/ 39 h 146"/>
                <a:gd name="T2" fmla="*/ 1 w 57"/>
                <a:gd name="T3" fmla="*/ 30 h 146"/>
                <a:gd name="T4" fmla="*/ 1 w 57"/>
                <a:gd name="T5" fmla="*/ 21 h 146"/>
                <a:gd name="T6" fmla="*/ 1 w 57"/>
                <a:gd name="T7" fmla="*/ 11 h 146"/>
                <a:gd name="T8" fmla="*/ 0 w 57"/>
                <a:gd name="T9" fmla="*/ 2 h 146"/>
                <a:gd name="T10" fmla="*/ 21 w 57"/>
                <a:gd name="T11" fmla="*/ 2 h 146"/>
                <a:gd name="T12" fmla="*/ 22 w 57"/>
                <a:gd name="T13" fmla="*/ 25 h 146"/>
                <a:gd name="T14" fmla="*/ 23 w 57"/>
                <a:gd name="T15" fmla="*/ 25 h 146"/>
                <a:gd name="T16" fmla="*/ 25 w 57"/>
                <a:gd name="T17" fmla="*/ 21 h 146"/>
                <a:gd name="T18" fmla="*/ 27 w 57"/>
                <a:gd name="T19" fmla="*/ 15 h 146"/>
                <a:gd name="T20" fmla="*/ 30 w 57"/>
                <a:gd name="T21" fmla="*/ 11 h 146"/>
                <a:gd name="T22" fmla="*/ 35 w 57"/>
                <a:gd name="T23" fmla="*/ 8 h 146"/>
                <a:gd name="T24" fmla="*/ 39 w 57"/>
                <a:gd name="T25" fmla="*/ 4 h 146"/>
                <a:gd name="T26" fmla="*/ 43 w 57"/>
                <a:gd name="T27" fmla="*/ 2 h 146"/>
                <a:gd name="T28" fmla="*/ 48 w 57"/>
                <a:gd name="T29" fmla="*/ 1 h 146"/>
                <a:gd name="T30" fmla="*/ 53 w 57"/>
                <a:gd name="T31" fmla="*/ 0 h 146"/>
                <a:gd name="T32" fmla="*/ 57 w 57"/>
                <a:gd name="T33" fmla="*/ 0 h 146"/>
                <a:gd name="T34" fmla="*/ 57 w 57"/>
                <a:gd name="T35" fmla="*/ 24 h 146"/>
                <a:gd name="T36" fmla="*/ 53 w 57"/>
                <a:gd name="T37" fmla="*/ 24 h 146"/>
                <a:gd name="T38" fmla="*/ 48 w 57"/>
                <a:gd name="T39" fmla="*/ 24 h 146"/>
                <a:gd name="T40" fmla="*/ 43 w 57"/>
                <a:gd name="T41" fmla="*/ 26 h 146"/>
                <a:gd name="T42" fmla="*/ 39 w 57"/>
                <a:gd name="T43" fmla="*/ 29 h 146"/>
                <a:gd name="T44" fmla="*/ 35 w 57"/>
                <a:gd name="T45" fmla="*/ 33 h 146"/>
                <a:gd name="T46" fmla="*/ 31 w 57"/>
                <a:gd name="T47" fmla="*/ 37 h 146"/>
                <a:gd name="T48" fmla="*/ 28 w 57"/>
                <a:gd name="T49" fmla="*/ 42 h 146"/>
                <a:gd name="T50" fmla="*/ 27 w 57"/>
                <a:gd name="T51" fmla="*/ 48 h 146"/>
                <a:gd name="T52" fmla="*/ 25 w 57"/>
                <a:gd name="T53" fmla="*/ 53 h 146"/>
                <a:gd name="T54" fmla="*/ 25 w 57"/>
                <a:gd name="T55" fmla="*/ 60 h 146"/>
                <a:gd name="T56" fmla="*/ 25 w 57"/>
                <a:gd name="T57" fmla="*/ 66 h 146"/>
                <a:gd name="T58" fmla="*/ 25 w 57"/>
                <a:gd name="T59" fmla="*/ 146 h 146"/>
                <a:gd name="T60" fmla="*/ 1 w 57"/>
                <a:gd name="T61" fmla="*/ 146 h 146"/>
                <a:gd name="T62" fmla="*/ 1 w 57"/>
                <a:gd name="T63" fmla="*/ 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146">
                  <a:moveTo>
                    <a:pt x="1" y="39"/>
                  </a:moveTo>
                  <a:lnTo>
                    <a:pt x="1" y="30"/>
                  </a:lnTo>
                  <a:lnTo>
                    <a:pt x="1" y="21"/>
                  </a:lnTo>
                  <a:lnTo>
                    <a:pt x="1" y="11"/>
                  </a:lnTo>
                  <a:lnTo>
                    <a:pt x="0" y="2"/>
                  </a:lnTo>
                  <a:lnTo>
                    <a:pt x="21" y="2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5" y="8"/>
                  </a:lnTo>
                  <a:lnTo>
                    <a:pt x="39" y="4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3" y="26"/>
                  </a:lnTo>
                  <a:lnTo>
                    <a:pt x="39" y="29"/>
                  </a:lnTo>
                  <a:lnTo>
                    <a:pt x="35" y="33"/>
                  </a:lnTo>
                  <a:lnTo>
                    <a:pt x="31" y="37"/>
                  </a:lnTo>
                  <a:lnTo>
                    <a:pt x="28" y="42"/>
                  </a:lnTo>
                  <a:lnTo>
                    <a:pt x="27" y="48"/>
                  </a:lnTo>
                  <a:lnTo>
                    <a:pt x="25" y="53"/>
                  </a:lnTo>
                  <a:lnTo>
                    <a:pt x="25" y="60"/>
                  </a:lnTo>
                  <a:lnTo>
                    <a:pt x="25" y="66"/>
                  </a:lnTo>
                  <a:lnTo>
                    <a:pt x="25" y="146"/>
                  </a:lnTo>
                  <a:lnTo>
                    <a:pt x="1" y="146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911"/>
            <p:cNvSpPr>
              <a:spLocks/>
            </p:cNvSpPr>
            <p:nvPr/>
          </p:nvSpPr>
          <p:spPr bwMode="auto">
            <a:xfrm>
              <a:off x="7691941" y="6378569"/>
              <a:ext cx="60453" cy="57272"/>
            </a:xfrm>
            <a:custGeom>
              <a:avLst/>
              <a:gdLst>
                <a:gd name="T0" fmla="*/ 1 w 153"/>
                <a:gd name="T1" fmla="*/ 28 h 146"/>
                <a:gd name="T2" fmla="*/ 0 w 153"/>
                <a:gd name="T3" fmla="*/ 11 h 146"/>
                <a:gd name="T4" fmla="*/ 19 w 153"/>
                <a:gd name="T5" fmla="*/ 2 h 146"/>
                <a:gd name="T6" fmla="*/ 21 w 153"/>
                <a:gd name="T7" fmla="*/ 21 h 146"/>
                <a:gd name="T8" fmla="*/ 27 w 153"/>
                <a:gd name="T9" fmla="*/ 12 h 146"/>
                <a:gd name="T10" fmla="*/ 34 w 153"/>
                <a:gd name="T11" fmla="*/ 6 h 146"/>
                <a:gd name="T12" fmla="*/ 43 w 153"/>
                <a:gd name="T13" fmla="*/ 1 h 146"/>
                <a:gd name="T14" fmla="*/ 54 w 153"/>
                <a:gd name="T15" fmla="*/ 0 h 146"/>
                <a:gd name="T16" fmla="*/ 63 w 153"/>
                <a:gd name="T17" fmla="*/ 1 h 146"/>
                <a:gd name="T18" fmla="*/ 72 w 153"/>
                <a:gd name="T19" fmla="*/ 6 h 146"/>
                <a:gd name="T20" fmla="*/ 78 w 153"/>
                <a:gd name="T21" fmla="*/ 12 h 146"/>
                <a:gd name="T22" fmla="*/ 84 w 153"/>
                <a:gd name="T23" fmla="*/ 22 h 146"/>
                <a:gd name="T24" fmla="*/ 87 w 153"/>
                <a:gd name="T25" fmla="*/ 17 h 146"/>
                <a:gd name="T26" fmla="*/ 95 w 153"/>
                <a:gd name="T27" fmla="*/ 9 h 146"/>
                <a:gd name="T28" fmla="*/ 103 w 153"/>
                <a:gd name="T29" fmla="*/ 3 h 146"/>
                <a:gd name="T30" fmla="*/ 113 w 153"/>
                <a:gd name="T31" fmla="*/ 0 h 146"/>
                <a:gd name="T32" fmla="*/ 125 w 153"/>
                <a:gd name="T33" fmla="*/ 1 h 146"/>
                <a:gd name="T34" fmla="*/ 138 w 153"/>
                <a:gd name="T35" fmla="*/ 7 h 146"/>
                <a:gd name="T36" fmla="*/ 147 w 153"/>
                <a:gd name="T37" fmla="*/ 19 h 146"/>
                <a:gd name="T38" fmla="*/ 152 w 153"/>
                <a:gd name="T39" fmla="*/ 38 h 146"/>
                <a:gd name="T40" fmla="*/ 153 w 153"/>
                <a:gd name="T41" fmla="*/ 146 h 146"/>
                <a:gd name="T42" fmla="*/ 130 w 153"/>
                <a:gd name="T43" fmla="*/ 56 h 146"/>
                <a:gd name="T44" fmla="*/ 129 w 153"/>
                <a:gd name="T45" fmla="*/ 42 h 146"/>
                <a:gd name="T46" fmla="*/ 127 w 153"/>
                <a:gd name="T47" fmla="*/ 30 h 146"/>
                <a:gd name="T48" fmla="*/ 121 w 153"/>
                <a:gd name="T49" fmla="*/ 23 h 146"/>
                <a:gd name="T50" fmla="*/ 110 w 153"/>
                <a:gd name="T51" fmla="*/ 20 h 146"/>
                <a:gd name="T52" fmla="*/ 103 w 153"/>
                <a:gd name="T53" fmla="*/ 21 h 146"/>
                <a:gd name="T54" fmla="*/ 97 w 153"/>
                <a:gd name="T55" fmla="*/ 25 h 146"/>
                <a:gd name="T56" fmla="*/ 93 w 153"/>
                <a:gd name="T57" fmla="*/ 31 h 146"/>
                <a:gd name="T58" fmla="*/ 89 w 153"/>
                <a:gd name="T59" fmla="*/ 41 h 146"/>
                <a:gd name="T60" fmla="*/ 88 w 153"/>
                <a:gd name="T61" fmla="*/ 54 h 146"/>
                <a:gd name="T62" fmla="*/ 66 w 153"/>
                <a:gd name="T63" fmla="*/ 146 h 146"/>
                <a:gd name="T64" fmla="*/ 66 w 153"/>
                <a:gd name="T65" fmla="*/ 47 h 146"/>
                <a:gd name="T66" fmla="*/ 63 w 153"/>
                <a:gd name="T67" fmla="*/ 35 h 146"/>
                <a:gd name="T68" fmla="*/ 59 w 153"/>
                <a:gd name="T69" fmla="*/ 25 h 146"/>
                <a:gd name="T70" fmla="*/ 51 w 153"/>
                <a:gd name="T71" fmla="*/ 20 h 146"/>
                <a:gd name="T72" fmla="*/ 42 w 153"/>
                <a:gd name="T73" fmla="*/ 20 h 146"/>
                <a:gd name="T74" fmla="*/ 35 w 153"/>
                <a:gd name="T75" fmla="*/ 23 h 146"/>
                <a:gd name="T76" fmla="*/ 30 w 153"/>
                <a:gd name="T77" fmla="*/ 28 h 146"/>
                <a:gd name="T78" fmla="*/ 26 w 153"/>
                <a:gd name="T79" fmla="*/ 37 h 146"/>
                <a:gd name="T80" fmla="*/ 23 w 153"/>
                <a:gd name="T81" fmla="*/ 49 h 146"/>
                <a:gd name="T82" fmla="*/ 23 w 153"/>
                <a:gd name="T83" fmla="*/ 146 h 146"/>
                <a:gd name="T84" fmla="*/ 1 w 153"/>
                <a:gd name="T85" fmla="*/ 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" h="146">
                  <a:moveTo>
                    <a:pt x="1" y="39"/>
                  </a:moveTo>
                  <a:lnTo>
                    <a:pt x="1" y="28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2"/>
                  </a:lnTo>
                  <a:lnTo>
                    <a:pt x="19" y="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3" y="16"/>
                  </a:lnTo>
                  <a:lnTo>
                    <a:pt x="27" y="12"/>
                  </a:lnTo>
                  <a:lnTo>
                    <a:pt x="30" y="9"/>
                  </a:lnTo>
                  <a:lnTo>
                    <a:pt x="34" y="6"/>
                  </a:lnTo>
                  <a:lnTo>
                    <a:pt x="39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3" y="1"/>
                  </a:lnTo>
                  <a:lnTo>
                    <a:pt x="68" y="3"/>
                  </a:lnTo>
                  <a:lnTo>
                    <a:pt x="72" y="6"/>
                  </a:lnTo>
                  <a:lnTo>
                    <a:pt x="75" y="9"/>
                  </a:lnTo>
                  <a:lnTo>
                    <a:pt x="78" y="12"/>
                  </a:lnTo>
                  <a:lnTo>
                    <a:pt x="82" y="16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7" y="17"/>
                  </a:lnTo>
                  <a:lnTo>
                    <a:pt x="90" y="13"/>
                  </a:lnTo>
                  <a:lnTo>
                    <a:pt x="95" y="9"/>
                  </a:lnTo>
                  <a:lnTo>
                    <a:pt x="98" y="6"/>
                  </a:lnTo>
                  <a:lnTo>
                    <a:pt x="103" y="3"/>
                  </a:lnTo>
                  <a:lnTo>
                    <a:pt x="108" y="1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5" y="1"/>
                  </a:lnTo>
                  <a:lnTo>
                    <a:pt x="131" y="3"/>
                  </a:lnTo>
                  <a:lnTo>
                    <a:pt x="138" y="7"/>
                  </a:lnTo>
                  <a:lnTo>
                    <a:pt x="143" y="12"/>
                  </a:lnTo>
                  <a:lnTo>
                    <a:pt x="147" y="19"/>
                  </a:lnTo>
                  <a:lnTo>
                    <a:pt x="150" y="27"/>
                  </a:lnTo>
                  <a:lnTo>
                    <a:pt x="152" y="38"/>
                  </a:lnTo>
                  <a:lnTo>
                    <a:pt x="153" y="51"/>
                  </a:lnTo>
                  <a:lnTo>
                    <a:pt x="153" y="146"/>
                  </a:lnTo>
                  <a:lnTo>
                    <a:pt x="130" y="146"/>
                  </a:lnTo>
                  <a:lnTo>
                    <a:pt x="130" y="56"/>
                  </a:lnTo>
                  <a:lnTo>
                    <a:pt x="130" y="49"/>
                  </a:lnTo>
                  <a:lnTo>
                    <a:pt x="129" y="42"/>
                  </a:lnTo>
                  <a:lnTo>
                    <a:pt x="128" y="36"/>
                  </a:lnTo>
                  <a:lnTo>
                    <a:pt x="127" y="30"/>
                  </a:lnTo>
                  <a:lnTo>
                    <a:pt x="124" y="26"/>
                  </a:lnTo>
                  <a:lnTo>
                    <a:pt x="121" y="23"/>
                  </a:lnTo>
                  <a:lnTo>
                    <a:pt x="116" y="20"/>
                  </a:lnTo>
                  <a:lnTo>
                    <a:pt x="110" y="20"/>
                  </a:lnTo>
                  <a:lnTo>
                    <a:pt x="107" y="20"/>
                  </a:lnTo>
                  <a:lnTo>
                    <a:pt x="103" y="21"/>
                  </a:lnTo>
                  <a:lnTo>
                    <a:pt x="100" y="23"/>
                  </a:lnTo>
                  <a:lnTo>
                    <a:pt x="97" y="25"/>
                  </a:lnTo>
                  <a:lnTo>
                    <a:pt x="95" y="28"/>
                  </a:lnTo>
                  <a:lnTo>
                    <a:pt x="93" y="31"/>
                  </a:lnTo>
                  <a:lnTo>
                    <a:pt x="90" y="36"/>
                  </a:lnTo>
                  <a:lnTo>
                    <a:pt x="89" y="41"/>
                  </a:lnTo>
                  <a:lnTo>
                    <a:pt x="88" y="47"/>
                  </a:lnTo>
                  <a:lnTo>
                    <a:pt x="88" y="54"/>
                  </a:lnTo>
                  <a:lnTo>
                    <a:pt x="88" y="146"/>
                  </a:lnTo>
                  <a:lnTo>
                    <a:pt x="66" y="146"/>
                  </a:lnTo>
                  <a:lnTo>
                    <a:pt x="66" y="52"/>
                  </a:lnTo>
                  <a:lnTo>
                    <a:pt x="66" y="47"/>
                  </a:lnTo>
                  <a:lnTo>
                    <a:pt x="64" y="40"/>
                  </a:lnTo>
                  <a:lnTo>
                    <a:pt x="63" y="35"/>
                  </a:lnTo>
                  <a:lnTo>
                    <a:pt x="62" y="29"/>
                  </a:lnTo>
                  <a:lnTo>
                    <a:pt x="59" y="25"/>
                  </a:lnTo>
                  <a:lnTo>
                    <a:pt x="56" y="22"/>
                  </a:lnTo>
                  <a:lnTo>
                    <a:pt x="51" y="20"/>
                  </a:lnTo>
                  <a:lnTo>
                    <a:pt x="45" y="20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5" y="23"/>
                  </a:lnTo>
                  <a:lnTo>
                    <a:pt x="32" y="25"/>
                  </a:lnTo>
                  <a:lnTo>
                    <a:pt x="30" y="28"/>
                  </a:lnTo>
                  <a:lnTo>
                    <a:pt x="28" y="33"/>
                  </a:lnTo>
                  <a:lnTo>
                    <a:pt x="26" y="37"/>
                  </a:lnTo>
                  <a:lnTo>
                    <a:pt x="24" y="42"/>
                  </a:lnTo>
                  <a:lnTo>
                    <a:pt x="23" y="49"/>
                  </a:lnTo>
                  <a:lnTo>
                    <a:pt x="23" y="55"/>
                  </a:lnTo>
                  <a:lnTo>
                    <a:pt x="23" y="146"/>
                  </a:lnTo>
                  <a:lnTo>
                    <a:pt x="1" y="146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912"/>
            <p:cNvSpPr>
              <a:spLocks noEditPoints="1"/>
            </p:cNvSpPr>
            <p:nvPr/>
          </p:nvSpPr>
          <p:spPr bwMode="auto">
            <a:xfrm>
              <a:off x="7761940" y="6378569"/>
              <a:ext cx="35000" cy="58863"/>
            </a:xfrm>
            <a:custGeom>
              <a:avLst/>
              <a:gdLst>
                <a:gd name="T0" fmla="*/ 56 w 85"/>
                <a:gd name="T1" fmla="*/ 71 h 148"/>
                <a:gd name="T2" fmla="*/ 44 w 85"/>
                <a:gd name="T3" fmla="*/ 74 h 148"/>
                <a:gd name="T4" fmla="*/ 31 w 85"/>
                <a:gd name="T5" fmla="*/ 81 h 148"/>
                <a:gd name="T6" fmla="*/ 25 w 85"/>
                <a:gd name="T7" fmla="*/ 91 h 148"/>
                <a:gd name="T8" fmla="*/ 22 w 85"/>
                <a:gd name="T9" fmla="*/ 100 h 148"/>
                <a:gd name="T10" fmla="*/ 22 w 85"/>
                <a:gd name="T11" fmla="*/ 111 h 148"/>
                <a:gd name="T12" fmla="*/ 26 w 85"/>
                <a:gd name="T13" fmla="*/ 122 h 148"/>
                <a:gd name="T14" fmla="*/ 30 w 85"/>
                <a:gd name="T15" fmla="*/ 128 h 148"/>
                <a:gd name="T16" fmla="*/ 36 w 85"/>
                <a:gd name="T17" fmla="*/ 131 h 148"/>
                <a:gd name="T18" fmla="*/ 43 w 85"/>
                <a:gd name="T19" fmla="*/ 131 h 148"/>
                <a:gd name="T20" fmla="*/ 49 w 85"/>
                <a:gd name="T21" fmla="*/ 128 h 148"/>
                <a:gd name="T22" fmla="*/ 56 w 85"/>
                <a:gd name="T23" fmla="*/ 122 h 148"/>
                <a:gd name="T24" fmla="*/ 59 w 85"/>
                <a:gd name="T25" fmla="*/ 115 h 148"/>
                <a:gd name="T26" fmla="*/ 61 w 85"/>
                <a:gd name="T27" fmla="*/ 105 h 148"/>
                <a:gd name="T28" fmla="*/ 61 w 85"/>
                <a:gd name="T29" fmla="*/ 71 h 148"/>
                <a:gd name="T30" fmla="*/ 84 w 85"/>
                <a:gd name="T31" fmla="*/ 122 h 148"/>
                <a:gd name="T32" fmla="*/ 85 w 85"/>
                <a:gd name="T33" fmla="*/ 138 h 148"/>
                <a:gd name="T34" fmla="*/ 65 w 85"/>
                <a:gd name="T35" fmla="*/ 146 h 148"/>
                <a:gd name="T36" fmla="*/ 62 w 85"/>
                <a:gd name="T37" fmla="*/ 131 h 148"/>
                <a:gd name="T38" fmla="*/ 57 w 85"/>
                <a:gd name="T39" fmla="*/ 138 h 148"/>
                <a:gd name="T40" fmla="*/ 51 w 85"/>
                <a:gd name="T41" fmla="*/ 144 h 148"/>
                <a:gd name="T42" fmla="*/ 43 w 85"/>
                <a:gd name="T43" fmla="*/ 147 h 148"/>
                <a:gd name="T44" fmla="*/ 33 w 85"/>
                <a:gd name="T45" fmla="*/ 148 h 148"/>
                <a:gd name="T46" fmla="*/ 20 w 85"/>
                <a:gd name="T47" fmla="*/ 146 h 148"/>
                <a:gd name="T48" fmla="*/ 9 w 85"/>
                <a:gd name="T49" fmla="*/ 137 h 148"/>
                <a:gd name="T50" fmla="*/ 2 w 85"/>
                <a:gd name="T51" fmla="*/ 124 h 148"/>
                <a:gd name="T52" fmla="*/ 0 w 85"/>
                <a:gd name="T53" fmla="*/ 107 h 148"/>
                <a:gd name="T54" fmla="*/ 1 w 85"/>
                <a:gd name="T55" fmla="*/ 95 h 148"/>
                <a:gd name="T56" fmla="*/ 5 w 85"/>
                <a:gd name="T57" fmla="*/ 84 h 148"/>
                <a:gd name="T58" fmla="*/ 11 w 85"/>
                <a:gd name="T59" fmla="*/ 75 h 148"/>
                <a:gd name="T60" fmla="*/ 18 w 85"/>
                <a:gd name="T61" fmla="*/ 68 h 148"/>
                <a:gd name="T62" fmla="*/ 38 w 85"/>
                <a:gd name="T63" fmla="*/ 58 h 148"/>
                <a:gd name="T64" fmla="*/ 61 w 85"/>
                <a:gd name="T65" fmla="*/ 55 h 148"/>
                <a:gd name="T66" fmla="*/ 60 w 85"/>
                <a:gd name="T67" fmla="*/ 43 h 148"/>
                <a:gd name="T68" fmla="*/ 58 w 85"/>
                <a:gd name="T69" fmla="*/ 33 h 148"/>
                <a:gd name="T70" fmla="*/ 53 w 85"/>
                <a:gd name="T71" fmla="*/ 24 h 148"/>
                <a:gd name="T72" fmla="*/ 44 w 85"/>
                <a:gd name="T73" fmla="*/ 19 h 148"/>
                <a:gd name="T74" fmla="*/ 31 w 85"/>
                <a:gd name="T75" fmla="*/ 19 h 148"/>
                <a:gd name="T76" fmla="*/ 19 w 85"/>
                <a:gd name="T77" fmla="*/ 23 h 148"/>
                <a:gd name="T78" fmla="*/ 9 w 85"/>
                <a:gd name="T79" fmla="*/ 10 h 148"/>
                <a:gd name="T80" fmla="*/ 22 w 85"/>
                <a:gd name="T81" fmla="*/ 3 h 148"/>
                <a:gd name="T82" fmla="*/ 43 w 85"/>
                <a:gd name="T83" fmla="*/ 0 h 148"/>
                <a:gd name="T84" fmla="*/ 61 w 85"/>
                <a:gd name="T85" fmla="*/ 3 h 148"/>
                <a:gd name="T86" fmla="*/ 74 w 85"/>
                <a:gd name="T87" fmla="*/ 13 h 148"/>
                <a:gd name="T88" fmla="*/ 82 w 85"/>
                <a:gd name="T89" fmla="*/ 29 h 148"/>
                <a:gd name="T90" fmla="*/ 84 w 85"/>
                <a:gd name="T91" fmla="*/ 5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" h="148">
                  <a:moveTo>
                    <a:pt x="61" y="71"/>
                  </a:moveTo>
                  <a:lnTo>
                    <a:pt x="56" y="71"/>
                  </a:lnTo>
                  <a:lnTo>
                    <a:pt x="51" y="73"/>
                  </a:lnTo>
                  <a:lnTo>
                    <a:pt x="44" y="74"/>
                  </a:lnTo>
                  <a:lnTo>
                    <a:pt x="38" y="77"/>
                  </a:lnTo>
                  <a:lnTo>
                    <a:pt x="31" y="81"/>
                  </a:lnTo>
                  <a:lnTo>
                    <a:pt x="27" y="87"/>
                  </a:lnTo>
                  <a:lnTo>
                    <a:pt x="25" y="91"/>
                  </a:lnTo>
                  <a:lnTo>
                    <a:pt x="24" y="95"/>
                  </a:lnTo>
                  <a:lnTo>
                    <a:pt x="22" y="100"/>
                  </a:lnTo>
                  <a:lnTo>
                    <a:pt x="22" y="105"/>
                  </a:lnTo>
                  <a:lnTo>
                    <a:pt x="22" y="111"/>
                  </a:lnTo>
                  <a:lnTo>
                    <a:pt x="24" y="117"/>
                  </a:lnTo>
                  <a:lnTo>
                    <a:pt x="26" y="122"/>
                  </a:lnTo>
                  <a:lnTo>
                    <a:pt x="28" y="125"/>
                  </a:lnTo>
                  <a:lnTo>
                    <a:pt x="30" y="128"/>
                  </a:lnTo>
                  <a:lnTo>
                    <a:pt x="33" y="130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6" y="130"/>
                  </a:lnTo>
                  <a:lnTo>
                    <a:pt x="49" y="128"/>
                  </a:lnTo>
                  <a:lnTo>
                    <a:pt x="53" y="125"/>
                  </a:lnTo>
                  <a:lnTo>
                    <a:pt x="56" y="122"/>
                  </a:lnTo>
                  <a:lnTo>
                    <a:pt x="58" y="119"/>
                  </a:lnTo>
                  <a:lnTo>
                    <a:pt x="59" y="115"/>
                  </a:lnTo>
                  <a:lnTo>
                    <a:pt x="60" y="109"/>
                  </a:lnTo>
                  <a:lnTo>
                    <a:pt x="61" y="105"/>
                  </a:lnTo>
                  <a:lnTo>
                    <a:pt x="61" y="101"/>
                  </a:lnTo>
                  <a:lnTo>
                    <a:pt x="61" y="71"/>
                  </a:lnTo>
                  <a:close/>
                  <a:moveTo>
                    <a:pt x="84" y="114"/>
                  </a:moveTo>
                  <a:lnTo>
                    <a:pt x="84" y="122"/>
                  </a:lnTo>
                  <a:lnTo>
                    <a:pt x="84" y="131"/>
                  </a:lnTo>
                  <a:lnTo>
                    <a:pt x="85" y="138"/>
                  </a:lnTo>
                  <a:lnTo>
                    <a:pt x="85" y="146"/>
                  </a:lnTo>
                  <a:lnTo>
                    <a:pt x="65" y="146"/>
                  </a:lnTo>
                  <a:lnTo>
                    <a:pt x="63" y="131"/>
                  </a:lnTo>
                  <a:lnTo>
                    <a:pt x="62" y="131"/>
                  </a:lnTo>
                  <a:lnTo>
                    <a:pt x="60" y="135"/>
                  </a:lnTo>
                  <a:lnTo>
                    <a:pt x="57" y="138"/>
                  </a:lnTo>
                  <a:lnTo>
                    <a:pt x="54" y="142"/>
                  </a:lnTo>
                  <a:lnTo>
                    <a:pt x="51" y="144"/>
                  </a:lnTo>
                  <a:lnTo>
                    <a:pt x="46" y="146"/>
                  </a:lnTo>
                  <a:lnTo>
                    <a:pt x="43" y="147"/>
                  </a:lnTo>
                  <a:lnTo>
                    <a:pt x="39" y="148"/>
                  </a:lnTo>
                  <a:lnTo>
                    <a:pt x="33" y="148"/>
                  </a:lnTo>
                  <a:lnTo>
                    <a:pt x="27" y="148"/>
                  </a:lnTo>
                  <a:lnTo>
                    <a:pt x="20" y="146"/>
                  </a:lnTo>
                  <a:lnTo>
                    <a:pt x="15" y="143"/>
                  </a:lnTo>
                  <a:lnTo>
                    <a:pt x="9" y="137"/>
                  </a:lnTo>
                  <a:lnTo>
                    <a:pt x="5" y="132"/>
                  </a:lnTo>
                  <a:lnTo>
                    <a:pt x="2" y="124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1" y="95"/>
                  </a:lnTo>
                  <a:lnTo>
                    <a:pt x="3" y="90"/>
                  </a:lnTo>
                  <a:lnTo>
                    <a:pt x="5" y="84"/>
                  </a:lnTo>
                  <a:lnTo>
                    <a:pt x="7" y="79"/>
                  </a:lnTo>
                  <a:lnTo>
                    <a:pt x="11" y="75"/>
                  </a:lnTo>
                  <a:lnTo>
                    <a:pt x="14" y="71"/>
                  </a:lnTo>
                  <a:lnTo>
                    <a:pt x="18" y="68"/>
                  </a:lnTo>
                  <a:lnTo>
                    <a:pt x="27" y="63"/>
                  </a:lnTo>
                  <a:lnTo>
                    <a:pt x="38" y="58"/>
                  </a:lnTo>
                  <a:lnTo>
                    <a:pt x="49" y="56"/>
                  </a:lnTo>
                  <a:lnTo>
                    <a:pt x="61" y="55"/>
                  </a:lnTo>
                  <a:lnTo>
                    <a:pt x="61" y="51"/>
                  </a:lnTo>
                  <a:lnTo>
                    <a:pt x="60" y="43"/>
                  </a:lnTo>
                  <a:lnTo>
                    <a:pt x="60" y="38"/>
                  </a:lnTo>
                  <a:lnTo>
                    <a:pt x="58" y="33"/>
                  </a:lnTo>
                  <a:lnTo>
                    <a:pt x="56" y="27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4" y="19"/>
                  </a:lnTo>
                  <a:lnTo>
                    <a:pt x="38" y="19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19" y="23"/>
                  </a:lnTo>
                  <a:lnTo>
                    <a:pt x="14" y="26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3"/>
                  </a:lnTo>
                  <a:lnTo>
                    <a:pt x="32" y="1"/>
                  </a:lnTo>
                  <a:lnTo>
                    <a:pt x="43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9" y="8"/>
                  </a:lnTo>
                  <a:lnTo>
                    <a:pt x="74" y="13"/>
                  </a:lnTo>
                  <a:lnTo>
                    <a:pt x="79" y="21"/>
                  </a:lnTo>
                  <a:lnTo>
                    <a:pt x="82" y="29"/>
                  </a:lnTo>
                  <a:lnTo>
                    <a:pt x="83" y="40"/>
                  </a:lnTo>
                  <a:lnTo>
                    <a:pt x="84" y="51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913"/>
            <p:cNvSpPr>
              <a:spLocks/>
            </p:cNvSpPr>
            <p:nvPr/>
          </p:nvSpPr>
          <p:spPr bwMode="auto">
            <a:xfrm>
              <a:off x="7806484" y="6378569"/>
              <a:ext cx="30227" cy="58863"/>
            </a:xfrm>
            <a:custGeom>
              <a:avLst/>
              <a:gdLst>
                <a:gd name="T0" fmla="*/ 77 w 77"/>
                <a:gd name="T1" fmla="*/ 143 h 148"/>
                <a:gd name="T2" fmla="*/ 72 w 77"/>
                <a:gd name="T3" fmla="*/ 145 h 148"/>
                <a:gd name="T4" fmla="*/ 67 w 77"/>
                <a:gd name="T5" fmla="*/ 146 h 148"/>
                <a:gd name="T6" fmla="*/ 59 w 77"/>
                <a:gd name="T7" fmla="*/ 148 h 148"/>
                <a:gd name="T8" fmla="*/ 53 w 77"/>
                <a:gd name="T9" fmla="*/ 148 h 148"/>
                <a:gd name="T10" fmla="*/ 46 w 77"/>
                <a:gd name="T11" fmla="*/ 148 h 148"/>
                <a:gd name="T12" fmla="*/ 41 w 77"/>
                <a:gd name="T13" fmla="*/ 147 h 148"/>
                <a:gd name="T14" fmla="*/ 36 w 77"/>
                <a:gd name="T15" fmla="*/ 145 h 148"/>
                <a:gd name="T16" fmla="*/ 31 w 77"/>
                <a:gd name="T17" fmla="*/ 144 h 148"/>
                <a:gd name="T18" fmla="*/ 27 w 77"/>
                <a:gd name="T19" fmla="*/ 141 h 148"/>
                <a:gd name="T20" fmla="*/ 23 w 77"/>
                <a:gd name="T21" fmla="*/ 137 h 148"/>
                <a:gd name="T22" fmla="*/ 18 w 77"/>
                <a:gd name="T23" fmla="*/ 134 h 148"/>
                <a:gd name="T24" fmla="*/ 14 w 77"/>
                <a:gd name="T25" fmla="*/ 130 h 148"/>
                <a:gd name="T26" fmla="*/ 11 w 77"/>
                <a:gd name="T27" fmla="*/ 124 h 148"/>
                <a:gd name="T28" fmla="*/ 9 w 77"/>
                <a:gd name="T29" fmla="*/ 119 h 148"/>
                <a:gd name="T30" fmla="*/ 5 w 77"/>
                <a:gd name="T31" fmla="*/ 114 h 148"/>
                <a:gd name="T32" fmla="*/ 4 w 77"/>
                <a:gd name="T33" fmla="*/ 107 h 148"/>
                <a:gd name="T34" fmla="*/ 1 w 77"/>
                <a:gd name="T35" fmla="*/ 92 h 148"/>
                <a:gd name="T36" fmla="*/ 0 w 77"/>
                <a:gd name="T37" fmla="*/ 75 h 148"/>
                <a:gd name="T38" fmla="*/ 1 w 77"/>
                <a:gd name="T39" fmla="*/ 60 h 148"/>
                <a:gd name="T40" fmla="*/ 4 w 77"/>
                <a:gd name="T41" fmla="*/ 46 h 148"/>
                <a:gd name="T42" fmla="*/ 6 w 77"/>
                <a:gd name="T43" fmla="*/ 39 h 148"/>
                <a:gd name="T44" fmla="*/ 9 w 77"/>
                <a:gd name="T45" fmla="*/ 34 h 148"/>
                <a:gd name="T46" fmla="*/ 12 w 77"/>
                <a:gd name="T47" fmla="*/ 27 h 148"/>
                <a:gd name="T48" fmla="*/ 15 w 77"/>
                <a:gd name="T49" fmla="*/ 22 h 148"/>
                <a:gd name="T50" fmla="*/ 18 w 77"/>
                <a:gd name="T51" fmla="*/ 17 h 148"/>
                <a:gd name="T52" fmla="*/ 23 w 77"/>
                <a:gd name="T53" fmla="*/ 13 h 148"/>
                <a:gd name="T54" fmla="*/ 28 w 77"/>
                <a:gd name="T55" fmla="*/ 9 h 148"/>
                <a:gd name="T56" fmla="*/ 32 w 77"/>
                <a:gd name="T57" fmla="*/ 7 h 148"/>
                <a:gd name="T58" fmla="*/ 38 w 77"/>
                <a:gd name="T59" fmla="*/ 3 h 148"/>
                <a:gd name="T60" fmla="*/ 44 w 77"/>
                <a:gd name="T61" fmla="*/ 2 h 148"/>
                <a:gd name="T62" fmla="*/ 51 w 77"/>
                <a:gd name="T63" fmla="*/ 0 h 148"/>
                <a:gd name="T64" fmla="*/ 57 w 77"/>
                <a:gd name="T65" fmla="*/ 0 h 148"/>
                <a:gd name="T66" fmla="*/ 63 w 77"/>
                <a:gd name="T67" fmla="*/ 0 h 148"/>
                <a:gd name="T68" fmla="*/ 68 w 77"/>
                <a:gd name="T69" fmla="*/ 1 h 148"/>
                <a:gd name="T70" fmla="*/ 73 w 77"/>
                <a:gd name="T71" fmla="*/ 3 h 148"/>
                <a:gd name="T72" fmla="*/ 77 w 77"/>
                <a:gd name="T73" fmla="*/ 4 h 148"/>
                <a:gd name="T74" fmla="*/ 72 w 77"/>
                <a:gd name="T75" fmla="*/ 24 h 148"/>
                <a:gd name="T76" fmla="*/ 66 w 77"/>
                <a:gd name="T77" fmla="*/ 21 h 148"/>
                <a:gd name="T78" fmla="*/ 56 w 77"/>
                <a:gd name="T79" fmla="*/ 20 h 148"/>
                <a:gd name="T80" fmla="*/ 52 w 77"/>
                <a:gd name="T81" fmla="*/ 20 h 148"/>
                <a:gd name="T82" fmla="*/ 49 w 77"/>
                <a:gd name="T83" fmla="*/ 21 h 148"/>
                <a:gd name="T84" fmla="*/ 44 w 77"/>
                <a:gd name="T85" fmla="*/ 22 h 148"/>
                <a:gd name="T86" fmla="*/ 41 w 77"/>
                <a:gd name="T87" fmla="*/ 24 h 148"/>
                <a:gd name="T88" fmla="*/ 36 w 77"/>
                <a:gd name="T89" fmla="*/ 29 h 148"/>
                <a:gd name="T90" fmla="*/ 31 w 77"/>
                <a:gd name="T91" fmla="*/ 37 h 148"/>
                <a:gd name="T92" fmla="*/ 27 w 77"/>
                <a:gd name="T93" fmla="*/ 46 h 148"/>
                <a:gd name="T94" fmla="*/ 25 w 77"/>
                <a:gd name="T95" fmla="*/ 54 h 148"/>
                <a:gd name="T96" fmla="*/ 24 w 77"/>
                <a:gd name="T97" fmla="*/ 65 h 148"/>
                <a:gd name="T98" fmla="*/ 23 w 77"/>
                <a:gd name="T99" fmla="*/ 75 h 148"/>
                <a:gd name="T100" fmla="*/ 24 w 77"/>
                <a:gd name="T101" fmla="*/ 88 h 148"/>
                <a:gd name="T102" fmla="*/ 25 w 77"/>
                <a:gd name="T103" fmla="*/ 97 h 148"/>
                <a:gd name="T104" fmla="*/ 28 w 77"/>
                <a:gd name="T105" fmla="*/ 107 h 148"/>
                <a:gd name="T106" fmla="*/ 32 w 77"/>
                <a:gd name="T107" fmla="*/ 115 h 148"/>
                <a:gd name="T108" fmla="*/ 37 w 77"/>
                <a:gd name="T109" fmla="*/ 121 h 148"/>
                <a:gd name="T110" fmla="*/ 42 w 77"/>
                <a:gd name="T111" fmla="*/ 125 h 148"/>
                <a:gd name="T112" fmla="*/ 50 w 77"/>
                <a:gd name="T113" fmla="*/ 128 h 148"/>
                <a:gd name="T114" fmla="*/ 57 w 77"/>
                <a:gd name="T115" fmla="*/ 129 h 148"/>
                <a:gd name="T116" fmla="*/ 65 w 77"/>
                <a:gd name="T117" fmla="*/ 128 h 148"/>
                <a:gd name="T118" fmla="*/ 73 w 77"/>
                <a:gd name="T119" fmla="*/ 125 h 148"/>
                <a:gd name="T120" fmla="*/ 77 w 77"/>
                <a:gd name="T121" fmla="*/ 14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" h="148">
                  <a:moveTo>
                    <a:pt x="77" y="143"/>
                  </a:moveTo>
                  <a:lnTo>
                    <a:pt x="72" y="145"/>
                  </a:lnTo>
                  <a:lnTo>
                    <a:pt x="67" y="146"/>
                  </a:lnTo>
                  <a:lnTo>
                    <a:pt x="59" y="148"/>
                  </a:lnTo>
                  <a:lnTo>
                    <a:pt x="53" y="148"/>
                  </a:lnTo>
                  <a:lnTo>
                    <a:pt x="46" y="148"/>
                  </a:lnTo>
                  <a:lnTo>
                    <a:pt x="41" y="147"/>
                  </a:lnTo>
                  <a:lnTo>
                    <a:pt x="36" y="145"/>
                  </a:lnTo>
                  <a:lnTo>
                    <a:pt x="31" y="144"/>
                  </a:lnTo>
                  <a:lnTo>
                    <a:pt x="27" y="141"/>
                  </a:lnTo>
                  <a:lnTo>
                    <a:pt x="23" y="137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4"/>
                  </a:lnTo>
                  <a:lnTo>
                    <a:pt x="9" y="119"/>
                  </a:lnTo>
                  <a:lnTo>
                    <a:pt x="5" y="114"/>
                  </a:lnTo>
                  <a:lnTo>
                    <a:pt x="4" y="107"/>
                  </a:lnTo>
                  <a:lnTo>
                    <a:pt x="1" y="92"/>
                  </a:lnTo>
                  <a:lnTo>
                    <a:pt x="0" y="75"/>
                  </a:lnTo>
                  <a:lnTo>
                    <a:pt x="1" y="60"/>
                  </a:lnTo>
                  <a:lnTo>
                    <a:pt x="4" y="46"/>
                  </a:lnTo>
                  <a:lnTo>
                    <a:pt x="6" y="39"/>
                  </a:lnTo>
                  <a:lnTo>
                    <a:pt x="9" y="34"/>
                  </a:lnTo>
                  <a:lnTo>
                    <a:pt x="12" y="27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8" y="9"/>
                  </a:lnTo>
                  <a:lnTo>
                    <a:pt x="32" y="7"/>
                  </a:lnTo>
                  <a:lnTo>
                    <a:pt x="38" y="3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8" y="1"/>
                  </a:lnTo>
                  <a:lnTo>
                    <a:pt x="73" y="3"/>
                  </a:lnTo>
                  <a:lnTo>
                    <a:pt x="77" y="4"/>
                  </a:lnTo>
                  <a:lnTo>
                    <a:pt x="72" y="24"/>
                  </a:lnTo>
                  <a:lnTo>
                    <a:pt x="66" y="21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9" y="21"/>
                  </a:lnTo>
                  <a:lnTo>
                    <a:pt x="44" y="22"/>
                  </a:lnTo>
                  <a:lnTo>
                    <a:pt x="41" y="24"/>
                  </a:lnTo>
                  <a:lnTo>
                    <a:pt x="36" y="29"/>
                  </a:lnTo>
                  <a:lnTo>
                    <a:pt x="31" y="37"/>
                  </a:lnTo>
                  <a:lnTo>
                    <a:pt x="27" y="46"/>
                  </a:lnTo>
                  <a:lnTo>
                    <a:pt x="25" y="54"/>
                  </a:lnTo>
                  <a:lnTo>
                    <a:pt x="24" y="65"/>
                  </a:lnTo>
                  <a:lnTo>
                    <a:pt x="23" y="75"/>
                  </a:lnTo>
                  <a:lnTo>
                    <a:pt x="24" y="88"/>
                  </a:lnTo>
                  <a:lnTo>
                    <a:pt x="25" y="97"/>
                  </a:lnTo>
                  <a:lnTo>
                    <a:pt x="28" y="107"/>
                  </a:lnTo>
                  <a:lnTo>
                    <a:pt x="32" y="115"/>
                  </a:lnTo>
                  <a:lnTo>
                    <a:pt x="37" y="121"/>
                  </a:lnTo>
                  <a:lnTo>
                    <a:pt x="42" y="125"/>
                  </a:lnTo>
                  <a:lnTo>
                    <a:pt x="50" y="128"/>
                  </a:lnTo>
                  <a:lnTo>
                    <a:pt x="57" y="129"/>
                  </a:lnTo>
                  <a:lnTo>
                    <a:pt x="65" y="128"/>
                  </a:lnTo>
                  <a:lnTo>
                    <a:pt x="73" y="125"/>
                  </a:lnTo>
                  <a:lnTo>
                    <a:pt x="77" y="143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914"/>
            <p:cNvSpPr>
              <a:spLocks/>
            </p:cNvSpPr>
            <p:nvPr/>
          </p:nvSpPr>
          <p:spPr bwMode="auto">
            <a:xfrm>
              <a:off x="7841484" y="6378569"/>
              <a:ext cx="38182" cy="82726"/>
            </a:xfrm>
            <a:custGeom>
              <a:avLst/>
              <a:gdLst>
                <a:gd name="T0" fmla="*/ 23 w 96"/>
                <a:gd name="T1" fmla="*/ 0 h 208"/>
                <a:gd name="T2" fmla="*/ 43 w 96"/>
                <a:gd name="T3" fmla="*/ 83 h 208"/>
                <a:gd name="T4" fmla="*/ 46 w 96"/>
                <a:gd name="T5" fmla="*/ 99 h 208"/>
                <a:gd name="T6" fmla="*/ 49 w 96"/>
                <a:gd name="T7" fmla="*/ 113 h 208"/>
                <a:gd name="T8" fmla="*/ 49 w 96"/>
                <a:gd name="T9" fmla="*/ 113 h 208"/>
                <a:gd name="T10" fmla="*/ 52 w 96"/>
                <a:gd name="T11" fmla="*/ 99 h 208"/>
                <a:gd name="T12" fmla="*/ 56 w 96"/>
                <a:gd name="T13" fmla="*/ 83 h 208"/>
                <a:gd name="T14" fmla="*/ 73 w 96"/>
                <a:gd name="T15" fmla="*/ 0 h 208"/>
                <a:gd name="T16" fmla="*/ 96 w 96"/>
                <a:gd name="T17" fmla="*/ 0 h 208"/>
                <a:gd name="T18" fmla="*/ 72 w 96"/>
                <a:gd name="T19" fmla="*/ 93 h 208"/>
                <a:gd name="T20" fmla="*/ 64 w 96"/>
                <a:gd name="T21" fmla="*/ 119 h 208"/>
                <a:gd name="T22" fmla="*/ 57 w 96"/>
                <a:gd name="T23" fmla="*/ 144 h 208"/>
                <a:gd name="T24" fmla="*/ 52 w 96"/>
                <a:gd name="T25" fmla="*/ 156 h 208"/>
                <a:gd name="T26" fmla="*/ 47 w 96"/>
                <a:gd name="T27" fmla="*/ 167 h 208"/>
                <a:gd name="T28" fmla="*/ 42 w 96"/>
                <a:gd name="T29" fmla="*/ 176 h 208"/>
                <a:gd name="T30" fmla="*/ 36 w 96"/>
                <a:gd name="T31" fmla="*/ 186 h 208"/>
                <a:gd name="T32" fmla="*/ 29 w 96"/>
                <a:gd name="T33" fmla="*/ 194 h 208"/>
                <a:gd name="T34" fmla="*/ 21 w 96"/>
                <a:gd name="T35" fmla="*/ 200 h 208"/>
                <a:gd name="T36" fmla="*/ 15 w 96"/>
                <a:gd name="T37" fmla="*/ 204 h 208"/>
                <a:gd name="T38" fmla="*/ 10 w 96"/>
                <a:gd name="T39" fmla="*/ 208 h 208"/>
                <a:gd name="T40" fmla="*/ 2 w 96"/>
                <a:gd name="T41" fmla="*/ 188 h 208"/>
                <a:gd name="T42" fmla="*/ 7 w 96"/>
                <a:gd name="T43" fmla="*/ 185 h 208"/>
                <a:gd name="T44" fmla="*/ 11 w 96"/>
                <a:gd name="T45" fmla="*/ 181 h 208"/>
                <a:gd name="T46" fmla="*/ 17 w 96"/>
                <a:gd name="T47" fmla="*/ 175 h 208"/>
                <a:gd name="T48" fmla="*/ 22 w 96"/>
                <a:gd name="T49" fmla="*/ 170 h 208"/>
                <a:gd name="T50" fmla="*/ 30 w 96"/>
                <a:gd name="T51" fmla="*/ 157 h 208"/>
                <a:gd name="T52" fmla="*/ 35 w 96"/>
                <a:gd name="T53" fmla="*/ 145 h 208"/>
                <a:gd name="T54" fmla="*/ 36 w 96"/>
                <a:gd name="T55" fmla="*/ 142 h 208"/>
                <a:gd name="T56" fmla="*/ 36 w 96"/>
                <a:gd name="T57" fmla="*/ 139 h 208"/>
                <a:gd name="T58" fmla="*/ 35 w 96"/>
                <a:gd name="T59" fmla="*/ 133 h 208"/>
                <a:gd name="T60" fmla="*/ 0 w 96"/>
                <a:gd name="T61" fmla="*/ 0 h 208"/>
                <a:gd name="T62" fmla="*/ 23 w 96"/>
                <a:gd name="T6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208">
                  <a:moveTo>
                    <a:pt x="23" y="0"/>
                  </a:moveTo>
                  <a:lnTo>
                    <a:pt x="43" y="83"/>
                  </a:lnTo>
                  <a:lnTo>
                    <a:pt x="46" y="99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52" y="99"/>
                  </a:lnTo>
                  <a:lnTo>
                    <a:pt x="56" y="83"/>
                  </a:lnTo>
                  <a:lnTo>
                    <a:pt x="73" y="0"/>
                  </a:lnTo>
                  <a:lnTo>
                    <a:pt x="96" y="0"/>
                  </a:lnTo>
                  <a:lnTo>
                    <a:pt x="72" y="93"/>
                  </a:lnTo>
                  <a:lnTo>
                    <a:pt x="64" y="119"/>
                  </a:lnTo>
                  <a:lnTo>
                    <a:pt x="57" y="144"/>
                  </a:lnTo>
                  <a:lnTo>
                    <a:pt x="52" y="156"/>
                  </a:lnTo>
                  <a:lnTo>
                    <a:pt x="47" y="167"/>
                  </a:lnTo>
                  <a:lnTo>
                    <a:pt x="42" y="176"/>
                  </a:lnTo>
                  <a:lnTo>
                    <a:pt x="36" y="186"/>
                  </a:lnTo>
                  <a:lnTo>
                    <a:pt x="29" y="194"/>
                  </a:lnTo>
                  <a:lnTo>
                    <a:pt x="21" y="200"/>
                  </a:lnTo>
                  <a:lnTo>
                    <a:pt x="15" y="204"/>
                  </a:lnTo>
                  <a:lnTo>
                    <a:pt x="10" y="208"/>
                  </a:lnTo>
                  <a:lnTo>
                    <a:pt x="2" y="188"/>
                  </a:lnTo>
                  <a:lnTo>
                    <a:pt x="7" y="185"/>
                  </a:lnTo>
                  <a:lnTo>
                    <a:pt x="11" y="181"/>
                  </a:lnTo>
                  <a:lnTo>
                    <a:pt x="17" y="175"/>
                  </a:lnTo>
                  <a:lnTo>
                    <a:pt x="22" y="170"/>
                  </a:lnTo>
                  <a:lnTo>
                    <a:pt x="30" y="157"/>
                  </a:lnTo>
                  <a:lnTo>
                    <a:pt x="35" y="145"/>
                  </a:lnTo>
                  <a:lnTo>
                    <a:pt x="36" y="142"/>
                  </a:lnTo>
                  <a:lnTo>
                    <a:pt x="36" y="139"/>
                  </a:lnTo>
                  <a:lnTo>
                    <a:pt x="35" y="133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915"/>
            <p:cNvSpPr>
              <a:spLocks/>
            </p:cNvSpPr>
            <p:nvPr/>
          </p:nvSpPr>
          <p:spPr bwMode="auto">
            <a:xfrm>
              <a:off x="7504217" y="6069937"/>
              <a:ext cx="270450" cy="270450"/>
            </a:xfrm>
            <a:custGeom>
              <a:avLst/>
              <a:gdLst>
                <a:gd name="T0" fmla="*/ 301 w 679"/>
                <a:gd name="T1" fmla="*/ 378 h 679"/>
                <a:gd name="T2" fmla="*/ 301 w 679"/>
                <a:gd name="T3" fmla="*/ 510 h 679"/>
                <a:gd name="T4" fmla="*/ 309 w 679"/>
                <a:gd name="T5" fmla="*/ 546 h 679"/>
                <a:gd name="T6" fmla="*/ 324 w 679"/>
                <a:gd name="T7" fmla="*/ 580 h 679"/>
                <a:gd name="T8" fmla="*/ 343 w 679"/>
                <a:gd name="T9" fmla="*/ 610 h 679"/>
                <a:gd name="T10" fmla="*/ 369 w 679"/>
                <a:gd name="T11" fmla="*/ 636 h 679"/>
                <a:gd name="T12" fmla="*/ 399 w 679"/>
                <a:gd name="T13" fmla="*/ 655 h 679"/>
                <a:gd name="T14" fmla="*/ 434 w 679"/>
                <a:gd name="T15" fmla="*/ 671 h 679"/>
                <a:gd name="T16" fmla="*/ 471 w 679"/>
                <a:gd name="T17" fmla="*/ 678 h 679"/>
                <a:gd name="T18" fmla="*/ 509 w 679"/>
                <a:gd name="T19" fmla="*/ 678 h 679"/>
                <a:gd name="T20" fmla="*/ 546 w 679"/>
                <a:gd name="T21" fmla="*/ 671 h 679"/>
                <a:gd name="T22" fmla="*/ 580 w 679"/>
                <a:gd name="T23" fmla="*/ 655 h 679"/>
                <a:gd name="T24" fmla="*/ 610 w 679"/>
                <a:gd name="T25" fmla="*/ 636 h 679"/>
                <a:gd name="T26" fmla="*/ 636 w 679"/>
                <a:gd name="T27" fmla="*/ 610 h 679"/>
                <a:gd name="T28" fmla="*/ 655 w 679"/>
                <a:gd name="T29" fmla="*/ 580 h 679"/>
                <a:gd name="T30" fmla="*/ 671 w 679"/>
                <a:gd name="T31" fmla="*/ 546 h 679"/>
                <a:gd name="T32" fmla="*/ 678 w 679"/>
                <a:gd name="T33" fmla="*/ 510 h 679"/>
                <a:gd name="T34" fmla="*/ 679 w 679"/>
                <a:gd name="T35" fmla="*/ 0 h 679"/>
                <a:gd name="T36" fmla="*/ 169 w 679"/>
                <a:gd name="T37" fmla="*/ 1 h 679"/>
                <a:gd name="T38" fmla="*/ 133 w 679"/>
                <a:gd name="T39" fmla="*/ 9 h 679"/>
                <a:gd name="T40" fmla="*/ 99 w 679"/>
                <a:gd name="T41" fmla="*/ 23 h 679"/>
                <a:gd name="T42" fmla="*/ 69 w 679"/>
                <a:gd name="T43" fmla="*/ 43 h 679"/>
                <a:gd name="T44" fmla="*/ 43 w 679"/>
                <a:gd name="T45" fmla="*/ 69 h 679"/>
                <a:gd name="T46" fmla="*/ 23 w 679"/>
                <a:gd name="T47" fmla="*/ 99 h 679"/>
                <a:gd name="T48" fmla="*/ 8 w 679"/>
                <a:gd name="T49" fmla="*/ 133 h 679"/>
                <a:gd name="T50" fmla="*/ 1 w 679"/>
                <a:gd name="T51" fmla="*/ 169 h 679"/>
                <a:gd name="T52" fmla="*/ 1 w 679"/>
                <a:gd name="T53" fmla="*/ 208 h 679"/>
                <a:gd name="T54" fmla="*/ 8 w 679"/>
                <a:gd name="T55" fmla="*/ 245 h 679"/>
                <a:gd name="T56" fmla="*/ 23 w 679"/>
                <a:gd name="T57" fmla="*/ 280 h 679"/>
                <a:gd name="T58" fmla="*/ 43 w 679"/>
                <a:gd name="T59" fmla="*/ 310 h 679"/>
                <a:gd name="T60" fmla="*/ 69 w 679"/>
                <a:gd name="T61" fmla="*/ 335 h 679"/>
                <a:gd name="T62" fmla="*/ 99 w 679"/>
                <a:gd name="T63" fmla="*/ 355 h 679"/>
                <a:gd name="T64" fmla="*/ 133 w 679"/>
                <a:gd name="T65" fmla="*/ 369 h 679"/>
                <a:gd name="T66" fmla="*/ 169 w 679"/>
                <a:gd name="T67" fmla="*/ 377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9" h="679">
                  <a:moveTo>
                    <a:pt x="189" y="378"/>
                  </a:moveTo>
                  <a:lnTo>
                    <a:pt x="301" y="378"/>
                  </a:lnTo>
                  <a:lnTo>
                    <a:pt x="301" y="490"/>
                  </a:lnTo>
                  <a:lnTo>
                    <a:pt x="301" y="510"/>
                  </a:lnTo>
                  <a:lnTo>
                    <a:pt x="304" y="528"/>
                  </a:lnTo>
                  <a:lnTo>
                    <a:pt x="309" y="546"/>
                  </a:lnTo>
                  <a:lnTo>
                    <a:pt x="315" y="564"/>
                  </a:lnTo>
                  <a:lnTo>
                    <a:pt x="324" y="580"/>
                  </a:lnTo>
                  <a:lnTo>
                    <a:pt x="332" y="595"/>
                  </a:lnTo>
                  <a:lnTo>
                    <a:pt x="343" y="610"/>
                  </a:lnTo>
                  <a:lnTo>
                    <a:pt x="356" y="623"/>
                  </a:lnTo>
                  <a:lnTo>
                    <a:pt x="369" y="636"/>
                  </a:lnTo>
                  <a:lnTo>
                    <a:pt x="384" y="647"/>
                  </a:lnTo>
                  <a:lnTo>
                    <a:pt x="399" y="655"/>
                  </a:lnTo>
                  <a:lnTo>
                    <a:pt x="416" y="664"/>
                  </a:lnTo>
                  <a:lnTo>
                    <a:pt x="434" y="671"/>
                  </a:lnTo>
                  <a:lnTo>
                    <a:pt x="451" y="675"/>
                  </a:lnTo>
                  <a:lnTo>
                    <a:pt x="471" y="678"/>
                  </a:lnTo>
                  <a:lnTo>
                    <a:pt x="490" y="679"/>
                  </a:lnTo>
                  <a:lnTo>
                    <a:pt x="509" y="678"/>
                  </a:lnTo>
                  <a:lnTo>
                    <a:pt x="528" y="675"/>
                  </a:lnTo>
                  <a:lnTo>
                    <a:pt x="546" y="671"/>
                  </a:lnTo>
                  <a:lnTo>
                    <a:pt x="564" y="664"/>
                  </a:lnTo>
                  <a:lnTo>
                    <a:pt x="580" y="655"/>
                  </a:lnTo>
                  <a:lnTo>
                    <a:pt x="595" y="647"/>
                  </a:lnTo>
                  <a:lnTo>
                    <a:pt x="610" y="636"/>
                  </a:lnTo>
                  <a:lnTo>
                    <a:pt x="623" y="623"/>
                  </a:lnTo>
                  <a:lnTo>
                    <a:pt x="636" y="610"/>
                  </a:lnTo>
                  <a:lnTo>
                    <a:pt x="647" y="595"/>
                  </a:lnTo>
                  <a:lnTo>
                    <a:pt x="655" y="580"/>
                  </a:lnTo>
                  <a:lnTo>
                    <a:pt x="664" y="564"/>
                  </a:lnTo>
                  <a:lnTo>
                    <a:pt x="671" y="546"/>
                  </a:lnTo>
                  <a:lnTo>
                    <a:pt x="675" y="528"/>
                  </a:lnTo>
                  <a:lnTo>
                    <a:pt x="678" y="510"/>
                  </a:lnTo>
                  <a:lnTo>
                    <a:pt x="679" y="490"/>
                  </a:lnTo>
                  <a:lnTo>
                    <a:pt x="679" y="0"/>
                  </a:lnTo>
                  <a:lnTo>
                    <a:pt x="189" y="0"/>
                  </a:lnTo>
                  <a:lnTo>
                    <a:pt x="169" y="1"/>
                  </a:lnTo>
                  <a:lnTo>
                    <a:pt x="151" y="4"/>
                  </a:lnTo>
                  <a:lnTo>
                    <a:pt x="133" y="9"/>
                  </a:lnTo>
                  <a:lnTo>
                    <a:pt x="115" y="15"/>
                  </a:lnTo>
                  <a:lnTo>
                    <a:pt x="99" y="23"/>
                  </a:lnTo>
                  <a:lnTo>
                    <a:pt x="83" y="32"/>
                  </a:lnTo>
                  <a:lnTo>
                    <a:pt x="69" y="43"/>
                  </a:lnTo>
                  <a:lnTo>
                    <a:pt x="55" y="55"/>
                  </a:lnTo>
                  <a:lnTo>
                    <a:pt x="43" y="69"/>
                  </a:lnTo>
                  <a:lnTo>
                    <a:pt x="32" y="83"/>
                  </a:lnTo>
                  <a:lnTo>
                    <a:pt x="23" y="99"/>
                  </a:lnTo>
                  <a:lnTo>
                    <a:pt x="15" y="115"/>
                  </a:lnTo>
                  <a:lnTo>
                    <a:pt x="8" y="133"/>
                  </a:lnTo>
                  <a:lnTo>
                    <a:pt x="4" y="151"/>
                  </a:lnTo>
                  <a:lnTo>
                    <a:pt x="1" y="169"/>
                  </a:lnTo>
                  <a:lnTo>
                    <a:pt x="0" y="189"/>
                  </a:lnTo>
                  <a:lnTo>
                    <a:pt x="1" y="208"/>
                  </a:lnTo>
                  <a:lnTo>
                    <a:pt x="4" y="228"/>
                  </a:lnTo>
                  <a:lnTo>
                    <a:pt x="8" y="245"/>
                  </a:lnTo>
                  <a:lnTo>
                    <a:pt x="15" y="262"/>
                  </a:lnTo>
                  <a:lnTo>
                    <a:pt x="23" y="280"/>
                  </a:lnTo>
                  <a:lnTo>
                    <a:pt x="32" y="295"/>
                  </a:lnTo>
                  <a:lnTo>
                    <a:pt x="43" y="310"/>
                  </a:lnTo>
                  <a:lnTo>
                    <a:pt x="55" y="323"/>
                  </a:lnTo>
                  <a:lnTo>
                    <a:pt x="69" y="335"/>
                  </a:lnTo>
                  <a:lnTo>
                    <a:pt x="83" y="345"/>
                  </a:lnTo>
                  <a:lnTo>
                    <a:pt x="99" y="355"/>
                  </a:lnTo>
                  <a:lnTo>
                    <a:pt x="115" y="363"/>
                  </a:lnTo>
                  <a:lnTo>
                    <a:pt x="133" y="369"/>
                  </a:lnTo>
                  <a:lnTo>
                    <a:pt x="151" y="375"/>
                  </a:lnTo>
                  <a:lnTo>
                    <a:pt x="169" y="377"/>
                  </a:lnTo>
                  <a:lnTo>
                    <a:pt x="189" y="378"/>
                  </a:lnTo>
                  <a:close/>
                </a:path>
              </a:pathLst>
            </a:custGeom>
            <a:solidFill>
              <a:srgbClr val="1CA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916"/>
            <p:cNvSpPr>
              <a:spLocks/>
            </p:cNvSpPr>
            <p:nvPr/>
          </p:nvSpPr>
          <p:spPr bwMode="auto">
            <a:xfrm>
              <a:off x="7625124" y="5950620"/>
              <a:ext cx="268860" cy="270450"/>
            </a:xfrm>
            <a:custGeom>
              <a:avLst/>
              <a:gdLst>
                <a:gd name="T0" fmla="*/ 378 w 678"/>
                <a:gd name="T1" fmla="*/ 300 h 678"/>
                <a:gd name="T2" fmla="*/ 377 w 678"/>
                <a:gd name="T3" fmla="*/ 169 h 678"/>
                <a:gd name="T4" fmla="*/ 370 w 678"/>
                <a:gd name="T5" fmla="*/ 132 h 678"/>
                <a:gd name="T6" fmla="*/ 354 w 678"/>
                <a:gd name="T7" fmla="*/ 98 h 678"/>
                <a:gd name="T8" fmla="*/ 335 w 678"/>
                <a:gd name="T9" fmla="*/ 69 h 678"/>
                <a:gd name="T10" fmla="*/ 309 w 678"/>
                <a:gd name="T11" fmla="*/ 43 h 678"/>
                <a:gd name="T12" fmla="*/ 279 w 678"/>
                <a:gd name="T13" fmla="*/ 22 h 678"/>
                <a:gd name="T14" fmla="*/ 245 w 678"/>
                <a:gd name="T15" fmla="*/ 8 h 678"/>
                <a:gd name="T16" fmla="*/ 208 w 678"/>
                <a:gd name="T17" fmla="*/ 1 h 678"/>
                <a:gd name="T18" fmla="*/ 170 w 678"/>
                <a:gd name="T19" fmla="*/ 1 h 678"/>
                <a:gd name="T20" fmla="*/ 132 w 678"/>
                <a:gd name="T21" fmla="*/ 8 h 678"/>
                <a:gd name="T22" fmla="*/ 98 w 678"/>
                <a:gd name="T23" fmla="*/ 22 h 678"/>
                <a:gd name="T24" fmla="*/ 68 w 678"/>
                <a:gd name="T25" fmla="*/ 43 h 678"/>
                <a:gd name="T26" fmla="*/ 42 w 678"/>
                <a:gd name="T27" fmla="*/ 69 h 678"/>
                <a:gd name="T28" fmla="*/ 23 w 678"/>
                <a:gd name="T29" fmla="*/ 98 h 678"/>
                <a:gd name="T30" fmla="*/ 8 w 678"/>
                <a:gd name="T31" fmla="*/ 132 h 678"/>
                <a:gd name="T32" fmla="*/ 0 w 678"/>
                <a:gd name="T33" fmla="*/ 169 h 678"/>
                <a:gd name="T34" fmla="*/ 0 w 678"/>
                <a:gd name="T35" fmla="*/ 678 h 678"/>
                <a:gd name="T36" fmla="*/ 509 w 678"/>
                <a:gd name="T37" fmla="*/ 677 h 678"/>
                <a:gd name="T38" fmla="*/ 546 w 678"/>
                <a:gd name="T39" fmla="*/ 669 h 678"/>
                <a:gd name="T40" fmla="*/ 579 w 678"/>
                <a:gd name="T41" fmla="*/ 655 h 678"/>
                <a:gd name="T42" fmla="*/ 609 w 678"/>
                <a:gd name="T43" fmla="*/ 635 h 678"/>
                <a:gd name="T44" fmla="*/ 635 w 678"/>
                <a:gd name="T45" fmla="*/ 610 h 678"/>
                <a:gd name="T46" fmla="*/ 656 w 678"/>
                <a:gd name="T47" fmla="*/ 580 h 678"/>
                <a:gd name="T48" fmla="*/ 670 w 678"/>
                <a:gd name="T49" fmla="*/ 545 h 678"/>
                <a:gd name="T50" fmla="*/ 677 w 678"/>
                <a:gd name="T51" fmla="*/ 508 h 678"/>
                <a:gd name="T52" fmla="*/ 677 w 678"/>
                <a:gd name="T53" fmla="*/ 469 h 678"/>
                <a:gd name="T54" fmla="*/ 670 w 678"/>
                <a:gd name="T55" fmla="*/ 433 h 678"/>
                <a:gd name="T56" fmla="*/ 656 w 678"/>
                <a:gd name="T57" fmla="*/ 399 h 678"/>
                <a:gd name="T58" fmla="*/ 635 w 678"/>
                <a:gd name="T59" fmla="*/ 369 h 678"/>
                <a:gd name="T60" fmla="*/ 609 w 678"/>
                <a:gd name="T61" fmla="*/ 343 h 678"/>
                <a:gd name="T62" fmla="*/ 579 w 678"/>
                <a:gd name="T63" fmla="*/ 323 h 678"/>
                <a:gd name="T64" fmla="*/ 546 w 678"/>
                <a:gd name="T65" fmla="*/ 309 h 678"/>
                <a:gd name="T66" fmla="*/ 509 w 678"/>
                <a:gd name="T67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8" h="678">
                  <a:moveTo>
                    <a:pt x="489" y="300"/>
                  </a:moveTo>
                  <a:lnTo>
                    <a:pt x="378" y="300"/>
                  </a:lnTo>
                  <a:lnTo>
                    <a:pt x="378" y="189"/>
                  </a:lnTo>
                  <a:lnTo>
                    <a:pt x="377" y="169"/>
                  </a:lnTo>
                  <a:lnTo>
                    <a:pt x="374" y="151"/>
                  </a:lnTo>
                  <a:lnTo>
                    <a:pt x="370" y="132"/>
                  </a:lnTo>
                  <a:lnTo>
                    <a:pt x="363" y="115"/>
                  </a:lnTo>
                  <a:lnTo>
                    <a:pt x="354" y="98"/>
                  </a:lnTo>
                  <a:lnTo>
                    <a:pt x="346" y="83"/>
                  </a:lnTo>
                  <a:lnTo>
                    <a:pt x="335" y="69"/>
                  </a:lnTo>
                  <a:lnTo>
                    <a:pt x="322" y="55"/>
                  </a:lnTo>
                  <a:lnTo>
                    <a:pt x="309" y="43"/>
                  </a:lnTo>
                  <a:lnTo>
                    <a:pt x="294" y="32"/>
                  </a:lnTo>
                  <a:lnTo>
                    <a:pt x="279" y="22"/>
                  </a:lnTo>
                  <a:lnTo>
                    <a:pt x="263" y="15"/>
                  </a:lnTo>
                  <a:lnTo>
                    <a:pt x="245" y="8"/>
                  </a:lnTo>
                  <a:lnTo>
                    <a:pt x="227" y="3"/>
                  </a:lnTo>
                  <a:lnTo>
                    <a:pt x="208" y="1"/>
                  </a:lnTo>
                  <a:lnTo>
                    <a:pt x="189" y="0"/>
                  </a:lnTo>
                  <a:lnTo>
                    <a:pt x="170" y="1"/>
                  </a:lnTo>
                  <a:lnTo>
                    <a:pt x="150" y="3"/>
                  </a:lnTo>
                  <a:lnTo>
                    <a:pt x="132" y="8"/>
                  </a:lnTo>
                  <a:lnTo>
                    <a:pt x="115" y="15"/>
                  </a:lnTo>
                  <a:lnTo>
                    <a:pt x="98" y="22"/>
                  </a:lnTo>
                  <a:lnTo>
                    <a:pt x="83" y="32"/>
                  </a:lnTo>
                  <a:lnTo>
                    <a:pt x="68" y="43"/>
                  </a:lnTo>
                  <a:lnTo>
                    <a:pt x="55" y="55"/>
                  </a:lnTo>
                  <a:lnTo>
                    <a:pt x="42" y="69"/>
                  </a:lnTo>
                  <a:lnTo>
                    <a:pt x="31" y="83"/>
                  </a:lnTo>
                  <a:lnTo>
                    <a:pt x="23" y="98"/>
                  </a:lnTo>
                  <a:lnTo>
                    <a:pt x="14" y="115"/>
                  </a:lnTo>
                  <a:lnTo>
                    <a:pt x="8" y="132"/>
                  </a:lnTo>
                  <a:lnTo>
                    <a:pt x="3" y="151"/>
                  </a:lnTo>
                  <a:lnTo>
                    <a:pt x="0" y="169"/>
                  </a:lnTo>
                  <a:lnTo>
                    <a:pt x="0" y="189"/>
                  </a:lnTo>
                  <a:lnTo>
                    <a:pt x="0" y="678"/>
                  </a:lnTo>
                  <a:lnTo>
                    <a:pt x="489" y="678"/>
                  </a:lnTo>
                  <a:lnTo>
                    <a:pt x="509" y="677"/>
                  </a:lnTo>
                  <a:lnTo>
                    <a:pt x="527" y="675"/>
                  </a:lnTo>
                  <a:lnTo>
                    <a:pt x="546" y="669"/>
                  </a:lnTo>
                  <a:lnTo>
                    <a:pt x="563" y="663"/>
                  </a:lnTo>
                  <a:lnTo>
                    <a:pt x="579" y="655"/>
                  </a:lnTo>
                  <a:lnTo>
                    <a:pt x="595" y="645"/>
                  </a:lnTo>
                  <a:lnTo>
                    <a:pt x="609" y="635"/>
                  </a:lnTo>
                  <a:lnTo>
                    <a:pt x="623" y="623"/>
                  </a:lnTo>
                  <a:lnTo>
                    <a:pt x="635" y="610"/>
                  </a:lnTo>
                  <a:lnTo>
                    <a:pt x="646" y="595"/>
                  </a:lnTo>
                  <a:lnTo>
                    <a:pt x="656" y="580"/>
                  </a:lnTo>
                  <a:lnTo>
                    <a:pt x="663" y="562"/>
                  </a:lnTo>
                  <a:lnTo>
                    <a:pt x="670" y="545"/>
                  </a:lnTo>
                  <a:lnTo>
                    <a:pt x="674" y="527"/>
                  </a:lnTo>
                  <a:lnTo>
                    <a:pt x="677" y="508"/>
                  </a:lnTo>
                  <a:lnTo>
                    <a:pt x="678" y="489"/>
                  </a:lnTo>
                  <a:lnTo>
                    <a:pt x="677" y="469"/>
                  </a:lnTo>
                  <a:lnTo>
                    <a:pt x="674" y="451"/>
                  </a:lnTo>
                  <a:lnTo>
                    <a:pt x="670" y="433"/>
                  </a:lnTo>
                  <a:lnTo>
                    <a:pt x="663" y="415"/>
                  </a:lnTo>
                  <a:lnTo>
                    <a:pt x="656" y="399"/>
                  </a:lnTo>
                  <a:lnTo>
                    <a:pt x="646" y="383"/>
                  </a:lnTo>
                  <a:lnTo>
                    <a:pt x="635" y="369"/>
                  </a:lnTo>
                  <a:lnTo>
                    <a:pt x="623" y="355"/>
                  </a:lnTo>
                  <a:lnTo>
                    <a:pt x="609" y="343"/>
                  </a:lnTo>
                  <a:lnTo>
                    <a:pt x="595" y="332"/>
                  </a:lnTo>
                  <a:lnTo>
                    <a:pt x="579" y="323"/>
                  </a:lnTo>
                  <a:lnTo>
                    <a:pt x="563" y="315"/>
                  </a:lnTo>
                  <a:lnTo>
                    <a:pt x="546" y="309"/>
                  </a:lnTo>
                  <a:lnTo>
                    <a:pt x="527" y="304"/>
                  </a:lnTo>
                  <a:lnTo>
                    <a:pt x="509" y="301"/>
                  </a:lnTo>
                  <a:lnTo>
                    <a:pt x="489" y="300"/>
                  </a:lnTo>
                  <a:close/>
                </a:path>
              </a:pathLst>
            </a:custGeom>
            <a:solidFill>
              <a:srgbClr val="00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917"/>
            <p:cNvSpPr>
              <a:spLocks/>
            </p:cNvSpPr>
            <p:nvPr/>
          </p:nvSpPr>
          <p:spPr bwMode="auto">
            <a:xfrm>
              <a:off x="7634670" y="5961757"/>
              <a:ext cx="71589" cy="117725"/>
            </a:xfrm>
            <a:custGeom>
              <a:avLst/>
              <a:gdLst>
                <a:gd name="T0" fmla="*/ 0 w 180"/>
                <a:gd name="T1" fmla="*/ 292 h 297"/>
                <a:gd name="T2" fmla="*/ 0 w 180"/>
                <a:gd name="T3" fmla="*/ 281 h 297"/>
                <a:gd name="T4" fmla="*/ 0 w 180"/>
                <a:gd name="T5" fmla="*/ 252 h 297"/>
                <a:gd name="T6" fmla="*/ 0 w 180"/>
                <a:gd name="T7" fmla="*/ 211 h 297"/>
                <a:gd name="T8" fmla="*/ 0 w 180"/>
                <a:gd name="T9" fmla="*/ 163 h 297"/>
                <a:gd name="T10" fmla="*/ 0 w 180"/>
                <a:gd name="T11" fmla="*/ 150 h 297"/>
                <a:gd name="T12" fmla="*/ 2 w 180"/>
                <a:gd name="T13" fmla="*/ 136 h 297"/>
                <a:gd name="T14" fmla="*/ 5 w 180"/>
                <a:gd name="T15" fmla="*/ 122 h 297"/>
                <a:gd name="T16" fmla="*/ 10 w 180"/>
                <a:gd name="T17" fmla="*/ 108 h 297"/>
                <a:gd name="T18" fmla="*/ 15 w 180"/>
                <a:gd name="T19" fmla="*/ 94 h 297"/>
                <a:gd name="T20" fmla="*/ 23 w 180"/>
                <a:gd name="T21" fmla="*/ 81 h 297"/>
                <a:gd name="T22" fmla="*/ 31 w 180"/>
                <a:gd name="T23" fmla="*/ 67 h 297"/>
                <a:gd name="T24" fmla="*/ 41 w 180"/>
                <a:gd name="T25" fmla="*/ 55 h 297"/>
                <a:gd name="T26" fmla="*/ 53 w 180"/>
                <a:gd name="T27" fmla="*/ 43 h 297"/>
                <a:gd name="T28" fmla="*/ 66 w 180"/>
                <a:gd name="T29" fmla="*/ 32 h 297"/>
                <a:gd name="T30" fmla="*/ 81 w 180"/>
                <a:gd name="T31" fmla="*/ 22 h 297"/>
                <a:gd name="T32" fmla="*/ 97 w 180"/>
                <a:gd name="T33" fmla="*/ 14 h 297"/>
                <a:gd name="T34" fmla="*/ 106 w 180"/>
                <a:gd name="T35" fmla="*/ 10 h 297"/>
                <a:gd name="T36" fmla="*/ 115 w 180"/>
                <a:gd name="T37" fmla="*/ 7 h 297"/>
                <a:gd name="T38" fmla="*/ 125 w 180"/>
                <a:gd name="T39" fmla="*/ 5 h 297"/>
                <a:gd name="T40" fmla="*/ 135 w 180"/>
                <a:gd name="T41" fmla="*/ 3 h 297"/>
                <a:gd name="T42" fmla="*/ 146 w 180"/>
                <a:gd name="T43" fmla="*/ 2 h 297"/>
                <a:gd name="T44" fmla="*/ 157 w 180"/>
                <a:gd name="T45" fmla="*/ 1 h 297"/>
                <a:gd name="T46" fmla="*/ 168 w 180"/>
                <a:gd name="T47" fmla="*/ 0 h 297"/>
                <a:gd name="T48" fmla="*/ 180 w 180"/>
                <a:gd name="T49" fmla="*/ 1 h 297"/>
                <a:gd name="T50" fmla="*/ 163 w 180"/>
                <a:gd name="T51" fmla="*/ 7 h 297"/>
                <a:gd name="T52" fmla="*/ 147 w 180"/>
                <a:gd name="T53" fmla="*/ 16 h 297"/>
                <a:gd name="T54" fmla="*/ 131 w 180"/>
                <a:gd name="T55" fmla="*/ 25 h 297"/>
                <a:gd name="T56" fmla="*/ 115 w 180"/>
                <a:gd name="T57" fmla="*/ 36 h 297"/>
                <a:gd name="T58" fmla="*/ 100 w 180"/>
                <a:gd name="T59" fmla="*/ 49 h 297"/>
                <a:gd name="T60" fmla="*/ 86 w 180"/>
                <a:gd name="T61" fmla="*/ 63 h 297"/>
                <a:gd name="T62" fmla="*/ 72 w 180"/>
                <a:gd name="T63" fmla="*/ 78 h 297"/>
                <a:gd name="T64" fmla="*/ 59 w 180"/>
                <a:gd name="T65" fmla="*/ 96 h 297"/>
                <a:gd name="T66" fmla="*/ 47 w 180"/>
                <a:gd name="T67" fmla="*/ 115 h 297"/>
                <a:gd name="T68" fmla="*/ 37 w 180"/>
                <a:gd name="T69" fmla="*/ 136 h 297"/>
                <a:gd name="T70" fmla="*/ 28 w 180"/>
                <a:gd name="T71" fmla="*/ 158 h 297"/>
                <a:gd name="T72" fmla="*/ 19 w 180"/>
                <a:gd name="T73" fmla="*/ 182 h 297"/>
                <a:gd name="T74" fmla="*/ 12 w 180"/>
                <a:gd name="T75" fmla="*/ 208 h 297"/>
                <a:gd name="T76" fmla="*/ 6 w 180"/>
                <a:gd name="T77" fmla="*/ 236 h 297"/>
                <a:gd name="T78" fmla="*/ 2 w 180"/>
                <a:gd name="T79" fmla="*/ 265 h 297"/>
                <a:gd name="T80" fmla="*/ 0 w 180"/>
                <a:gd name="T81" fmla="*/ 297 h 297"/>
                <a:gd name="T82" fmla="*/ 0 w 180"/>
                <a:gd name="T83" fmla="*/ 29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0" h="297">
                  <a:moveTo>
                    <a:pt x="0" y="292"/>
                  </a:moveTo>
                  <a:lnTo>
                    <a:pt x="0" y="281"/>
                  </a:lnTo>
                  <a:lnTo>
                    <a:pt x="0" y="252"/>
                  </a:lnTo>
                  <a:lnTo>
                    <a:pt x="0" y="211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2" y="136"/>
                  </a:lnTo>
                  <a:lnTo>
                    <a:pt x="5" y="122"/>
                  </a:lnTo>
                  <a:lnTo>
                    <a:pt x="10" y="108"/>
                  </a:lnTo>
                  <a:lnTo>
                    <a:pt x="15" y="94"/>
                  </a:lnTo>
                  <a:lnTo>
                    <a:pt x="23" y="81"/>
                  </a:lnTo>
                  <a:lnTo>
                    <a:pt x="31" y="67"/>
                  </a:lnTo>
                  <a:lnTo>
                    <a:pt x="41" y="55"/>
                  </a:lnTo>
                  <a:lnTo>
                    <a:pt x="53" y="43"/>
                  </a:lnTo>
                  <a:lnTo>
                    <a:pt x="66" y="32"/>
                  </a:lnTo>
                  <a:lnTo>
                    <a:pt x="81" y="22"/>
                  </a:lnTo>
                  <a:lnTo>
                    <a:pt x="97" y="14"/>
                  </a:lnTo>
                  <a:lnTo>
                    <a:pt x="106" y="10"/>
                  </a:lnTo>
                  <a:lnTo>
                    <a:pt x="115" y="7"/>
                  </a:lnTo>
                  <a:lnTo>
                    <a:pt x="125" y="5"/>
                  </a:lnTo>
                  <a:lnTo>
                    <a:pt x="135" y="3"/>
                  </a:lnTo>
                  <a:lnTo>
                    <a:pt x="146" y="2"/>
                  </a:lnTo>
                  <a:lnTo>
                    <a:pt x="157" y="1"/>
                  </a:lnTo>
                  <a:lnTo>
                    <a:pt x="168" y="0"/>
                  </a:lnTo>
                  <a:lnTo>
                    <a:pt x="180" y="1"/>
                  </a:lnTo>
                  <a:lnTo>
                    <a:pt x="163" y="7"/>
                  </a:lnTo>
                  <a:lnTo>
                    <a:pt x="147" y="16"/>
                  </a:lnTo>
                  <a:lnTo>
                    <a:pt x="131" y="25"/>
                  </a:lnTo>
                  <a:lnTo>
                    <a:pt x="115" y="36"/>
                  </a:lnTo>
                  <a:lnTo>
                    <a:pt x="100" y="49"/>
                  </a:lnTo>
                  <a:lnTo>
                    <a:pt x="86" y="63"/>
                  </a:lnTo>
                  <a:lnTo>
                    <a:pt x="72" y="78"/>
                  </a:lnTo>
                  <a:lnTo>
                    <a:pt x="59" y="96"/>
                  </a:lnTo>
                  <a:lnTo>
                    <a:pt x="47" y="115"/>
                  </a:lnTo>
                  <a:lnTo>
                    <a:pt x="37" y="136"/>
                  </a:lnTo>
                  <a:lnTo>
                    <a:pt x="28" y="158"/>
                  </a:lnTo>
                  <a:lnTo>
                    <a:pt x="19" y="182"/>
                  </a:lnTo>
                  <a:lnTo>
                    <a:pt x="12" y="208"/>
                  </a:lnTo>
                  <a:lnTo>
                    <a:pt x="6" y="236"/>
                  </a:lnTo>
                  <a:lnTo>
                    <a:pt x="2" y="265"/>
                  </a:lnTo>
                  <a:lnTo>
                    <a:pt x="0" y="297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918"/>
            <p:cNvSpPr>
              <a:spLocks/>
            </p:cNvSpPr>
            <p:nvPr/>
          </p:nvSpPr>
          <p:spPr bwMode="auto">
            <a:xfrm>
              <a:off x="7513763" y="6077891"/>
              <a:ext cx="89089" cy="76362"/>
            </a:xfrm>
            <a:custGeom>
              <a:avLst/>
              <a:gdLst>
                <a:gd name="T0" fmla="*/ 0 w 222"/>
                <a:gd name="T1" fmla="*/ 194 h 194"/>
                <a:gd name="T2" fmla="*/ 0 w 222"/>
                <a:gd name="T3" fmla="*/ 189 h 194"/>
                <a:gd name="T4" fmla="*/ 0 w 222"/>
                <a:gd name="T5" fmla="*/ 177 h 194"/>
                <a:gd name="T6" fmla="*/ 1 w 222"/>
                <a:gd name="T7" fmla="*/ 160 h 194"/>
                <a:gd name="T8" fmla="*/ 4 w 222"/>
                <a:gd name="T9" fmla="*/ 139 h 194"/>
                <a:gd name="T10" fmla="*/ 7 w 222"/>
                <a:gd name="T11" fmla="*/ 126 h 194"/>
                <a:gd name="T12" fmla="*/ 10 w 222"/>
                <a:gd name="T13" fmla="*/ 114 h 194"/>
                <a:gd name="T14" fmla="*/ 17 w 222"/>
                <a:gd name="T15" fmla="*/ 101 h 194"/>
                <a:gd name="T16" fmla="*/ 23 w 222"/>
                <a:gd name="T17" fmla="*/ 88 h 194"/>
                <a:gd name="T18" fmla="*/ 32 w 222"/>
                <a:gd name="T19" fmla="*/ 75 h 194"/>
                <a:gd name="T20" fmla="*/ 42 w 222"/>
                <a:gd name="T21" fmla="*/ 62 h 194"/>
                <a:gd name="T22" fmla="*/ 54 w 222"/>
                <a:gd name="T23" fmla="*/ 50 h 194"/>
                <a:gd name="T24" fmla="*/ 68 w 222"/>
                <a:gd name="T25" fmla="*/ 39 h 194"/>
                <a:gd name="T26" fmla="*/ 82 w 222"/>
                <a:gd name="T27" fmla="*/ 29 h 194"/>
                <a:gd name="T28" fmla="*/ 96 w 222"/>
                <a:gd name="T29" fmla="*/ 22 h 194"/>
                <a:gd name="T30" fmla="*/ 110 w 222"/>
                <a:gd name="T31" fmla="*/ 17 h 194"/>
                <a:gd name="T32" fmla="*/ 124 w 222"/>
                <a:gd name="T33" fmla="*/ 11 h 194"/>
                <a:gd name="T34" fmla="*/ 137 w 222"/>
                <a:gd name="T35" fmla="*/ 8 h 194"/>
                <a:gd name="T36" fmla="*/ 150 w 222"/>
                <a:gd name="T37" fmla="*/ 5 h 194"/>
                <a:gd name="T38" fmla="*/ 162 w 222"/>
                <a:gd name="T39" fmla="*/ 2 h 194"/>
                <a:gd name="T40" fmla="*/ 173 w 222"/>
                <a:gd name="T41" fmla="*/ 1 h 194"/>
                <a:gd name="T42" fmla="*/ 193 w 222"/>
                <a:gd name="T43" fmla="*/ 0 h 194"/>
                <a:gd name="T44" fmla="*/ 209 w 222"/>
                <a:gd name="T45" fmla="*/ 1 h 194"/>
                <a:gd name="T46" fmla="*/ 219 w 222"/>
                <a:gd name="T47" fmla="*/ 2 h 194"/>
                <a:gd name="T48" fmla="*/ 222 w 222"/>
                <a:gd name="T49" fmla="*/ 4 h 194"/>
                <a:gd name="T50" fmla="*/ 196 w 222"/>
                <a:gd name="T51" fmla="*/ 10 h 194"/>
                <a:gd name="T52" fmla="*/ 165 w 222"/>
                <a:gd name="T53" fmla="*/ 18 h 194"/>
                <a:gd name="T54" fmla="*/ 149 w 222"/>
                <a:gd name="T55" fmla="*/ 23 h 194"/>
                <a:gd name="T56" fmla="*/ 132 w 222"/>
                <a:gd name="T57" fmla="*/ 29 h 194"/>
                <a:gd name="T58" fmla="*/ 115 w 222"/>
                <a:gd name="T59" fmla="*/ 37 h 194"/>
                <a:gd name="T60" fmla="*/ 99 w 222"/>
                <a:gd name="T61" fmla="*/ 46 h 194"/>
                <a:gd name="T62" fmla="*/ 83 w 222"/>
                <a:gd name="T63" fmla="*/ 56 h 194"/>
                <a:gd name="T64" fmla="*/ 68 w 222"/>
                <a:gd name="T65" fmla="*/ 68 h 194"/>
                <a:gd name="T66" fmla="*/ 60 w 222"/>
                <a:gd name="T67" fmla="*/ 76 h 194"/>
                <a:gd name="T68" fmla="*/ 52 w 222"/>
                <a:gd name="T69" fmla="*/ 83 h 194"/>
                <a:gd name="T70" fmla="*/ 45 w 222"/>
                <a:gd name="T71" fmla="*/ 91 h 194"/>
                <a:gd name="T72" fmla="*/ 38 w 222"/>
                <a:gd name="T73" fmla="*/ 100 h 194"/>
                <a:gd name="T74" fmla="*/ 32 w 222"/>
                <a:gd name="T75" fmla="*/ 109 h 194"/>
                <a:gd name="T76" fmla="*/ 27 w 222"/>
                <a:gd name="T77" fmla="*/ 119 h 194"/>
                <a:gd name="T78" fmla="*/ 21 w 222"/>
                <a:gd name="T79" fmla="*/ 130 h 194"/>
                <a:gd name="T80" fmla="*/ 16 w 222"/>
                <a:gd name="T81" fmla="*/ 141 h 194"/>
                <a:gd name="T82" fmla="*/ 11 w 222"/>
                <a:gd name="T83" fmla="*/ 153 h 194"/>
                <a:gd name="T84" fmla="*/ 7 w 222"/>
                <a:gd name="T85" fmla="*/ 166 h 194"/>
                <a:gd name="T86" fmla="*/ 3 w 222"/>
                <a:gd name="T87" fmla="*/ 180 h 194"/>
                <a:gd name="T88" fmla="*/ 0 w 222"/>
                <a:gd name="T8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194">
                  <a:moveTo>
                    <a:pt x="0" y="194"/>
                  </a:moveTo>
                  <a:lnTo>
                    <a:pt x="0" y="189"/>
                  </a:lnTo>
                  <a:lnTo>
                    <a:pt x="0" y="177"/>
                  </a:lnTo>
                  <a:lnTo>
                    <a:pt x="1" y="160"/>
                  </a:lnTo>
                  <a:lnTo>
                    <a:pt x="4" y="139"/>
                  </a:lnTo>
                  <a:lnTo>
                    <a:pt x="7" y="126"/>
                  </a:lnTo>
                  <a:lnTo>
                    <a:pt x="10" y="114"/>
                  </a:lnTo>
                  <a:lnTo>
                    <a:pt x="17" y="101"/>
                  </a:lnTo>
                  <a:lnTo>
                    <a:pt x="23" y="88"/>
                  </a:lnTo>
                  <a:lnTo>
                    <a:pt x="32" y="75"/>
                  </a:lnTo>
                  <a:lnTo>
                    <a:pt x="42" y="62"/>
                  </a:lnTo>
                  <a:lnTo>
                    <a:pt x="54" y="50"/>
                  </a:lnTo>
                  <a:lnTo>
                    <a:pt x="68" y="39"/>
                  </a:lnTo>
                  <a:lnTo>
                    <a:pt x="82" y="29"/>
                  </a:lnTo>
                  <a:lnTo>
                    <a:pt x="96" y="22"/>
                  </a:lnTo>
                  <a:lnTo>
                    <a:pt x="110" y="17"/>
                  </a:lnTo>
                  <a:lnTo>
                    <a:pt x="124" y="11"/>
                  </a:lnTo>
                  <a:lnTo>
                    <a:pt x="137" y="8"/>
                  </a:lnTo>
                  <a:lnTo>
                    <a:pt x="150" y="5"/>
                  </a:lnTo>
                  <a:lnTo>
                    <a:pt x="162" y="2"/>
                  </a:lnTo>
                  <a:lnTo>
                    <a:pt x="173" y="1"/>
                  </a:lnTo>
                  <a:lnTo>
                    <a:pt x="193" y="0"/>
                  </a:lnTo>
                  <a:lnTo>
                    <a:pt x="209" y="1"/>
                  </a:lnTo>
                  <a:lnTo>
                    <a:pt x="219" y="2"/>
                  </a:lnTo>
                  <a:lnTo>
                    <a:pt x="222" y="4"/>
                  </a:lnTo>
                  <a:lnTo>
                    <a:pt x="196" y="10"/>
                  </a:lnTo>
                  <a:lnTo>
                    <a:pt x="165" y="18"/>
                  </a:lnTo>
                  <a:lnTo>
                    <a:pt x="149" y="23"/>
                  </a:lnTo>
                  <a:lnTo>
                    <a:pt x="132" y="29"/>
                  </a:lnTo>
                  <a:lnTo>
                    <a:pt x="115" y="37"/>
                  </a:lnTo>
                  <a:lnTo>
                    <a:pt x="99" y="46"/>
                  </a:lnTo>
                  <a:lnTo>
                    <a:pt x="83" y="56"/>
                  </a:lnTo>
                  <a:lnTo>
                    <a:pt x="68" y="68"/>
                  </a:lnTo>
                  <a:lnTo>
                    <a:pt x="60" y="76"/>
                  </a:lnTo>
                  <a:lnTo>
                    <a:pt x="52" y="83"/>
                  </a:lnTo>
                  <a:lnTo>
                    <a:pt x="45" y="91"/>
                  </a:lnTo>
                  <a:lnTo>
                    <a:pt x="38" y="100"/>
                  </a:lnTo>
                  <a:lnTo>
                    <a:pt x="32" y="109"/>
                  </a:lnTo>
                  <a:lnTo>
                    <a:pt x="27" y="119"/>
                  </a:lnTo>
                  <a:lnTo>
                    <a:pt x="21" y="130"/>
                  </a:lnTo>
                  <a:lnTo>
                    <a:pt x="16" y="141"/>
                  </a:lnTo>
                  <a:lnTo>
                    <a:pt x="11" y="153"/>
                  </a:lnTo>
                  <a:lnTo>
                    <a:pt x="7" y="166"/>
                  </a:lnTo>
                  <a:lnTo>
                    <a:pt x="3" y="180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74" name="组合 3073"/>
          <p:cNvGrpSpPr/>
          <p:nvPr/>
        </p:nvGrpSpPr>
        <p:grpSpPr>
          <a:xfrm>
            <a:off x="8694273" y="5205566"/>
            <a:ext cx="1041617" cy="933847"/>
            <a:chOff x="5257890" y="4404282"/>
            <a:chExt cx="553628" cy="529763"/>
          </a:xfrm>
        </p:grpSpPr>
        <p:sp>
          <p:nvSpPr>
            <p:cNvPr id="3075" name="Freeform 1560"/>
            <p:cNvSpPr>
              <a:spLocks/>
            </p:cNvSpPr>
            <p:nvPr/>
          </p:nvSpPr>
          <p:spPr bwMode="auto">
            <a:xfrm>
              <a:off x="5628566" y="4452009"/>
              <a:ext cx="104998" cy="30227"/>
            </a:xfrm>
            <a:custGeom>
              <a:avLst/>
              <a:gdLst>
                <a:gd name="T0" fmla="*/ 22 w 263"/>
                <a:gd name="T1" fmla="*/ 37 h 74"/>
                <a:gd name="T2" fmla="*/ 28 w 263"/>
                <a:gd name="T3" fmla="*/ 37 h 74"/>
                <a:gd name="T4" fmla="*/ 45 w 263"/>
                <a:gd name="T5" fmla="*/ 38 h 74"/>
                <a:gd name="T6" fmla="*/ 71 w 263"/>
                <a:gd name="T7" fmla="*/ 37 h 74"/>
                <a:gd name="T8" fmla="*/ 104 w 263"/>
                <a:gd name="T9" fmla="*/ 35 h 74"/>
                <a:gd name="T10" fmla="*/ 121 w 263"/>
                <a:gd name="T11" fmla="*/ 33 h 74"/>
                <a:gd name="T12" fmla="*/ 141 w 263"/>
                <a:gd name="T13" fmla="*/ 31 h 74"/>
                <a:gd name="T14" fmla="*/ 160 w 263"/>
                <a:gd name="T15" fmla="*/ 28 h 74"/>
                <a:gd name="T16" fmla="*/ 181 w 263"/>
                <a:gd name="T17" fmla="*/ 24 h 74"/>
                <a:gd name="T18" fmla="*/ 201 w 263"/>
                <a:gd name="T19" fmla="*/ 20 h 74"/>
                <a:gd name="T20" fmla="*/ 221 w 263"/>
                <a:gd name="T21" fmla="*/ 15 h 74"/>
                <a:gd name="T22" fmla="*/ 240 w 263"/>
                <a:gd name="T23" fmla="*/ 7 h 74"/>
                <a:gd name="T24" fmla="*/ 260 w 263"/>
                <a:gd name="T25" fmla="*/ 0 h 74"/>
                <a:gd name="T26" fmla="*/ 256 w 263"/>
                <a:gd name="T27" fmla="*/ 5 h 74"/>
                <a:gd name="T28" fmla="*/ 253 w 263"/>
                <a:gd name="T29" fmla="*/ 9 h 74"/>
                <a:gd name="T30" fmla="*/ 249 w 263"/>
                <a:gd name="T31" fmla="*/ 15 h 74"/>
                <a:gd name="T32" fmla="*/ 244 w 263"/>
                <a:gd name="T33" fmla="*/ 18 h 74"/>
                <a:gd name="T34" fmla="*/ 234 w 263"/>
                <a:gd name="T35" fmla="*/ 26 h 74"/>
                <a:gd name="T36" fmla="*/ 223 w 263"/>
                <a:gd name="T37" fmla="*/ 31 h 74"/>
                <a:gd name="T38" fmla="*/ 202 w 263"/>
                <a:gd name="T39" fmla="*/ 38 h 74"/>
                <a:gd name="T40" fmla="*/ 188 w 263"/>
                <a:gd name="T41" fmla="*/ 44 h 74"/>
                <a:gd name="T42" fmla="*/ 187 w 263"/>
                <a:gd name="T43" fmla="*/ 46 h 74"/>
                <a:gd name="T44" fmla="*/ 187 w 263"/>
                <a:gd name="T45" fmla="*/ 47 h 74"/>
                <a:gd name="T46" fmla="*/ 189 w 263"/>
                <a:gd name="T47" fmla="*/ 48 h 74"/>
                <a:gd name="T48" fmla="*/ 193 w 263"/>
                <a:gd name="T49" fmla="*/ 49 h 74"/>
                <a:gd name="T50" fmla="*/ 202 w 263"/>
                <a:gd name="T51" fmla="*/ 53 h 74"/>
                <a:gd name="T52" fmla="*/ 214 w 263"/>
                <a:gd name="T53" fmla="*/ 56 h 74"/>
                <a:gd name="T54" fmla="*/ 228 w 263"/>
                <a:gd name="T55" fmla="*/ 59 h 74"/>
                <a:gd name="T56" fmla="*/ 241 w 263"/>
                <a:gd name="T57" fmla="*/ 63 h 74"/>
                <a:gd name="T58" fmla="*/ 253 w 263"/>
                <a:gd name="T59" fmla="*/ 69 h 74"/>
                <a:gd name="T60" fmla="*/ 263 w 263"/>
                <a:gd name="T61" fmla="*/ 74 h 74"/>
                <a:gd name="T62" fmla="*/ 246 w 263"/>
                <a:gd name="T63" fmla="*/ 74 h 74"/>
                <a:gd name="T64" fmla="*/ 219 w 263"/>
                <a:gd name="T65" fmla="*/ 73 h 74"/>
                <a:gd name="T66" fmla="*/ 185 w 263"/>
                <a:gd name="T67" fmla="*/ 71 h 74"/>
                <a:gd name="T68" fmla="*/ 147 w 263"/>
                <a:gd name="T69" fmla="*/ 70 h 74"/>
                <a:gd name="T70" fmla="*/ 108 w 263"/>
                <a:gd name="T71" fmla="*/ 68 h 74"/>
                <a:gd name="T72" fmla="*/ 73 w 263"/>
                <a:gd name="T73" fmla="*/ 67 h 74"/>
                <a:gd name="T74" fmla="*/ 43 w 263"/>
                <a:gd name="T75" fmla="*/ 65 h 74"/>
                <a:gd name="T76" fmla="*/ 20 w 263"/>
                <a:gd name="T77" fmla="*/ 64 h 74"/>
                <a:gd name="T78" fmla="*/ 12 w 263"/>
                <a:gd name="T79" fmla="*/ 64 h 74"/>
                <a:gd name="T80" fmla="*/ 7 w 263"/>
                <a:gd name="T81" fmla="*/ 63 h 74"/>
                <a:gd name="T82" fmla="*/ 3 w 263"/>
                <a:gd name="T83" fmla="*/ 62 h 74"/>
                <a:gd name="T84" fmla="*/ 0 w 263"/>
                <a:gd name="T85" fmla="*/ 60 h 74"/>
                <a:gd name="T86" fmla="*/ 0 w 263"/>
                <a:gd name="T87" fmla="*/ 58 h 74"/>
                <a:gd name="T88" fmla="*/ 0 w 263"/>
                <a:gd name="T89" fmla="*/ 56 h 74"/>
                <a:gd name="T90" fmla="*/ 1 w 263"/>
                <a:gd name="T91" fmla="*/ 54 h 74"/>
                <a:gd name="T92" fmla="*/ 4 w 263"/>
                <a:gd name="T93" fmla="*/ 50 h 74"/>
                <a:gd name="T94" fmla="*/ 16 w 263"/>
                <a:gd name="T95" fmla="*/ 42 h 74"/>
                <a:gd name="T96" fmla="*/ 22 w 263"/>
                <a:gd name="T97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74">
                  <a:moveTo>
                    <a:pt x="22" y="37"/>
                  </a:moveTo>
                  <a:lnTo>
                    <a:pt x="28" y="37"/>
                  </a:lnTo>
                  <a:lnTo>
                    <a:pt x="45" y="38"/>
                  </a:lnTo>
                  <a:lnTo>
                    <a:pt x="71" y="37"/>
                  </a:lnTo>
                  <a:lnTo>
                    <a:pt x="104" y="35"/>
                  </a:lnTo>
                  <a:lnTo>
                    <a:pt x="121" y="33"/>
                  </a:lnTo>
                  <a:lnTo>
                    <a:pt x="141" y="31"/>
                  </a:lnTo>
                  <a:lnTo>
                    <a:pt x="160" y="28"/>
                  </a:lnTo>
                  <a:lnTo>
                    <a:pt x="181" y="24"/>
                  </a:lnTo>
                  <a:lnTo>
                    <a:pt x="201" y="20"/>
                  </a:lnTo>
                  <a:lnTo>
                    <a:pt x="221" y="15"/>
                  </a:lnTo>
                  <a:lnTo>
                    <a:pt x="240" y="7"/>
                  </a:lnTo>
                  <a:lnTo>
                    <a:pt x="260" y="0"/>
                  </a:lnTo>
                  <a:lnTo>
                    <a:pt x="256" y="5"/>
                  </a:lnTo>
                  <a:lnTo>
                    <a:pt x="253" y="9"/>
                  </a:lnTo>
                  <a:lnTo>
                    <a:pt x="249" y="15"/>
                  </a:lnTo>
                  <a:lnTo>
                    <a:pt x="244" y="18"/>
                  </a:lnTo>
                  <a:lnTo>
                    <a:pt x="234" y="26"/>
                  </a:lnTo>
                  <a:lnTo>
                    <a:pt x="223" y="31"/>
                  </a:lnTo>
                  <a:lnTo>
                    <a:pt x="202" y="38"/>
                  </a:lnTo>
                  <a:lnTo>
                    <a:pt x="188" y="44"/>
                  </a:lnTo>
                  <a:lnTo>
                    <a:pt x="187" y="46"/>
                  </a:lnTo>
                  <a:lnTo>
                    <a:pt x="187" y="47"/>
                  </a:lnTo>
                  <a:lnTo>
                    <a:pt x="189" y="48"/>
                  </a:lnTo>
                  <a:lnTo>
                    <a:pt x="193" y="49"/>
                  </a:lnTo>
                  <a:lnTo>
                    <a:pt x="202" y="53"/>
                  </a:lnTo>
                  <a:lnTo>
                    <a:pt x="214" y="56"/>
                  </a:lnTo>
                  <a:lnTo>
                    <a:pt x="228" y="59"/>
                  </a:lnTo>
                  <a:lnTo>
                    <a:pt x="241" y="63"/>
                  </a:lnTo>
                  <a:lnTo>
                    <a:pt x="253" y="69"/>
                  </a:lnTo>
                  <a:lnTo>
                    <a:pt x="263" y="74"/>
                  </a:lnTo>
                  <a:lnTo>
                    <a:pt x="246" y="74"/>
                  </a:lnTo>
                  <a:lnTo>
                    <a:pt x="219" y="73"/>
                  </a:lnTo>
                  <a:lnTo>
                    <a:pt x="185" y="71"/>
                  </a:lnTo>
                  <a:lnTo>
                    <a:pt x="147" y="70"/>
                  </a:lnTo>
                  <a:lnTo>
                    <a:pt x="108" y="68"/>
                  </a:lnTo>
                  <a:lnTo>
                    <a:pt x="73" y="67"/>
                  </a:lnTo>
                  <a:lnTo>
                    <a:pt x="43" y="65"/>
                  </a:lnTo>
                  <a:lnTo>
                    <a:pt x="20" y="64"/>
                  </a:lnTo>
                  <a:lnTo>
                    <a:pt x="12" y="64"/>
                  </a:lnTo>
                  <a:lnTo>
                    <a:pt x="7" y="63"/>
                  </a:lnTo>
                  <a:lnTo>
                    <a:pt x="3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16" y="42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1678"/>
            <p:cNvSpPr>
              <a:spLocks/>
            </p:cNvSpPr>
            <p:nvPr/>
          </p:nvSpPr>
          <p:spPr bwMode="auto">
            <a:xfrm>
              <a:off x="5340617" y="4848137"/>
              <a:ext cx="73181" cy="85908"/>
            </a:xfrm>
            <a:custGeom>
              <a:avLst/>
              <a:gdLst>
                <a:gd name="T0" fmla="*/ 139 w 180"/>
                <a:gd name="T1" fmla="*/ 140 h 215"/>
                <a:gd name="T2" fmla="*/ 138 w 180"/>
                <a:gd name="T3" fmla="*/ 123 h 215"/>
                <a:gd name="T4" fmla="*/ 138 w 180"/>
                <a:gd name="T5" fmla="*/ 105 h 215"/>
                <a:gd name="T6" fmla="*/ 137 w 180"/>
                <a:gd name="T7" fmla="*/ 87 h 215"/>
                <a:gd name="T8" fmla="*/ 137 w 180"/>
                <a:gd name="T9" fmla="*/ 68 h 215"/>
                <a:gd name="T10" fmla="*/ 137 w 180"/>
                <a:gd name="T11" fmla="*/ 68 h 215"/>
                <a:gd name="T12" fmla="*/ 134 w 180"/>
                <a:gd name="T13" fmla="*/ 87 h 215"/>
                <a:gd name="T14" fmla="*/ 129 w 180"/>
                <a:gd name="T15" fmla="*/ 104 h 215"/>
                <a:gd name="T16" fmla="*/ 126 w 180"/>
                <a:gd name="T17" fmla="*/ 120 h 215"/>
                <a:gd name="T18" fmla="*/ 123 w 180"/>
                <a:gd name="T19" fmla="*/ 135 h 215"/>
                <a:gd name="T20" fmla="*/ 104 w 180"/>
                <a:gd name="T21" fmla="*/ 212 h 215"/>
                <a:gd name="T22" fmla="*/ 74 w 180"/>
                <a:gd name="T23" fmla="*/ 212 h 215"/>
                <a:gd name="T24" fmla="*/ 57 w 180"/>
                <a:gd name="T25" fmla="*/ 136 h 215"/>
                <a:gd name="T26" fmla="*/ 54 w 180"/>
                <a:gd name="T27" fmla="*/ 121 h 215"/>
                <a:gd name="T28" fmla="*/ 50 w 180"/>
                <a:gd name="T29" fmla="*/ 105 h 215"/>
                <a:gd name="T30" fmla="*/ 46 w 180"/>
                <a:gd name="T31" fmla="*/ 87 h 215"/>
                <a:gd name="T32" fmla="*/ 43 w 180"/>
                <a:gd name="T33" fmla="*/ 68 h 215"/>
                <a:gd name="T34" fmla="*/ 43 w 180"/>
                <a:gd name="T35" fmla="*/ 68 h 215"/>
                <a:gd name="T36" fmla="*/ 42 w 180"/>
                <a:gd name="T37" fmla="*/ 87 h 215"/>
                <a:gd name="T38" fmla="*/ 41 w 180"/>
                <a:gd name="T39" fmla="*/ 105 h 215"/>
                <a:gd name="T40" fmla="*/ 40 w 180"/>
                <a:gd name="T41" fmla="*/ 123 h 215"/>
                <a:gd name="T42" fmla="*/ 40 w 180"/>
                <a:gd name="T43" fmla="*/ 141 h 215"/>
                <a:gd name="T44" fmla="*/ 36 w 180"/>
                <a:gd name="T45" fmla="*/ 215 h 215"/>
                <a:gd name="T46" fmla="*/ 0 w 180"/>
                <a:gd name="T47" fmla="*/ 215 h 215"/>
                <a:gd name="T48" fmla="*/ 15 w 180"/>
                <a:gd name="T49" fmla="*/ 0 h 215"/>
                <a:gd name="T50" fmla="*/ 59 w 180"/>
                <a:gd name="T51" fmla="*/ 0 h 215"/>
                <a:gd name="T52" fmla="*/ 77 w 180"/>
                <a:gd name="T53" fmla="*/ 78 h 215"/>
                <a:gd name="T54" fmla="*/ 81 w 180"/>
                <a:gd name="T55" fmla="*/ 97 h 215"/>
                <a:gd name="T56" fmla="*/ 85 w 180"/>
                <a:gd name="T57" fmla="*/ 117 h 215"/>
                <a:gd name="T58" fmla="*/ 88 w 180"/>
                <a:gd name="T59" fmla="*/ 135 h 215"/>
                <a:gd name="T60" fmla="*/ 92 w 180"/>
                <a:gd name="T61" fmla="*/ 154 h 215"/>
                <a:gd name="T62" fmla="*/ 93 w 180"/>
                <a:gd name="T63" fmla="*/ 154 h 215"/>
                <a:gd name="T64" fmla="*/ 96 w 180"/>
                <a:gd name="T65" fmla="*/ 135 h 215"/>
                <a:gd name="T66" fmla="*/ 98 w 180"/>
                <a:gd name="T67" fmla="*/ 117 h 215"/>
                <a:gd name="T68" fmla="*/ 102 w 180"/>
                <a:gd name="T69" fmla="*/ 97 h 215"/>
                <a:gd name="T70" fmla="*/ 106 w 180"/>
                <a:gd name="T71" fmla="*/ 78 h 215"/>
                <a:gd name="T72" fmla="*/ 123 w 180"/>
                <a:gd name="T73" fmla="*/ 0 h 215"/>
                <a:gd name="T74" fmla="*/ 167 w 180"/>
                <a:gd name="T75" fmla="*/ 0 h 215"/>
                <a:gd name="T76" fmla="*/ 180 w 180"/>
                <a:gd name="T77" fmla="*/ 215 h 215"/>
                <a:gd name="T78" fmla="*/ 144 w 180"/>
                <a:gd name="T79" fmla="*/ 215 h 215"/>
                <a:gd name="T80" fmla="*/ 139 w 180"/>
                <a:gd name="T81" fmla="*/ 14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0" h="215">
                  <a:moveTo>
                    <a:pt x="139" y="140"/>
                  </a:moveTo>
                  <a:lnTo>
                    <a:pt x="138" y="123"/>
                  </a:lnTo>
                  <a:lnTo>
                    <a:pt x="138" y="105"/>
                  </a:lnTo>
                  <a:lnTo>
                    <a:pt x="137" y="87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4" y="87"/>
                  </a:lnTo>
                  <a:lnTo>
                    <a:pt x="129" y="104"/>
                  </a:lnTo>
                  <a:lnTo>
                    <a:pt x="126" y="120"/>
                  </a:lnTo>
                  <a:lnTo>
                    <a:pt x="123" y="135"/>
                  </a:lnTo>
                  <a:lnTo>
                    <a:pt x="104" y="212"/>
                  </a:lnTo>
                  <a:lnTo>
                    <a:pt x="74" y="212"/>
                  </a:lnTo>
                  <a:lnTo>
                    <a:pt x="57" y="136"/>
                  </a:lnTo>
                  <a:lnTo>
                    <a:pt x="54" y="121"/>
                  </a:lnTo>
                  <a:lnTo>
                    <a:pt x="50" y="105"/>
                  </a:lnTo>
                  <a:lnTo>
                    <a:pt x="46" y="87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2" y="87"/>
                  </a:lnTo>
                  <a:lnTo>
                    <a:pt x="41" y="105"/>
                  </a:lnTo>
                  <a:lnTo>
                    <a:pt x="40" y="123"/>
                  </a:lnTo>
                  <a:lnTo>
                    <a:pt x="40" y="141"/>
                  </a:lnTo>
                  <a:lnTo>
                    <a:pt x="36" y="215"/>
                  </a:lnTo>
                  <a:lnTo>
                    <a:pt x="0" y="215"/>
                  </a:lnTo>
                  <a:lnTo>
                    <a:pt x="15" y="0"/>
                  </a:lnTo>
                  <a:lnTo>
                    <a:pt x="59" y="0"/>
                  </a:lnTo>
                  <a:lnTo>
                    <a:pt x="77" y="78"/>
                  </a:lnTo>
                  <a:lnTo>
                    <a:pt x="81" y="97"/>
                  </a:lnTo>
                  <a:lnTo>
                    <a:pt x="85" y="117"/>
                  </a:lnTo>
                  <a:lnTo>
                    <a:pt x="88" y="135"/>
                  </a:lnTo>
                  <a:lnTo>
                    <a:pt x="92" y="154"/>
                  </a:lnTo>
                  <a:lnTo>
                    <a:pt x="93" y="154"/>
                  </a:lnTo>
                  <a:lnTo>
                    <a:pt x="96" y="135"/>
                  </a:lnTo>
                  <a:lnTo>
                    <a:pt x="98" y="117"/>
                  </a:lnTo>
                  <a:lnTo>
                    <a:pt x="102" y="97"/>
                  </a:lnTo>
                  <a:lnTo>
                    <a:pt x="106" y="78"/>
                  </a:lnTo>
                  <a:lnTo>
                    <a:pt x="123" y="0"/>
                  </a:lnTo>
                  <a:lnTo>
                    <a:pt x="167" y="0"/>
                  </a:lnTo>
                  <a:lnTo>
                    <a:pt x="180" y="215"/>
                  </a:lnTo>
                  <a:lnTo>
                    <a:pt x="144" y="215"/>
                  </a:lnTo>
                  <a:lnTo>
                    <a:pt x="139" y="14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1679"/>
            <p:cNvSpPr>
              <a:spLocks/>
            </p:cNvSpPr>
            <p:nvPr/>
          </p:nvSpPr>
          <p:spPr bwMode="auto">
            <a:xfrm>
              <a:off x="5424934" y="4848137"/>
              <a:ext cx="39772" cy="85908"/>
            </a:xfrm>
            <a:custGeom>
              <a:avLst/>
              <a:gdLst>
                <a:gd name="T0" fmla="*/ 90 w 97"/>
                <a:gd name="T1" fmla="*/ 121 h 215"/>
                <a:gd name="T2" fmla="*/ 41 w 97"/>
                <a:gd name="T3" fmla="*/ 121 h 215"/>
                <a:gd name="T4" fmla="*/ 41 w 97"/>
                <a:gd name="T5" fmla="*/ 178 h 215"/>
                <a:gd name="T6" fmla="*/ 97 w 97"/>
                <a:gd name="T7" fmla="*/ 178 h 215"/>
                <a:gd name="T8" fmla="*/ 97 w 97"/>
                <a:gd name="T9" fmla="*/ 215 h 215"/>
                <a:gd name="T10" fmla="*/ 0 w 97"/>
                <a:gd name="T11" fmla="*/ 215 h 215"/>
                <a:gd name="T12" fmla="*/ 0 w 97"/>
                <a:gd name="T13" fmla="*/ 0 h 215"/>
                <a:gd name="T14" fmla="*/ 92 w 97"/>
                <a:gd name="T15" fmla="*/ 0 h 215"/>
                <a:gd name="T16" fmla="*/ 92 w 97"/>
                <a:gd name="T17" fmla="*/ 36 h 215"/>
                <a:gd name="T18" fmla="*/ 41 w 97"/>
                <a:gd name="T19" fmla="*/ 36 h 215"/>
                <a:gd name="T20" fmla="*/ 41 w 97"/>
                <a:gd name="T21" fmla="*/ 86 h 215"/>
                <a:gd name="T22" fmla="*/ 90 w 97"/>
                <a:gd name="T23" fmla="*/ 86 h 215"/>
                <a:gd name="T24" fmla="*/ 90 w 97"/>
                <a:gd name="T25" fmla="*/ 12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215">
                  <a:moveTo>
                    <a:pt x="90" y="121"/>
                  </a:moveTo>
                  <a:lnTo>
                    <a:pt x="41" y="121"/>
                  </a:lnTo>
                  <a:lnTo>
                    <a:pt x="41" y="178"/>
                  </a:lnTo>
                  <a:lnTo>
                    <a:pt x="97" y="178"/>
                  </a:lnTo>
                  <a:lnTo>
                    <a:pt x="97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92" y="0"/>
                  </a:lnTo>
                  <a:lnTo>
                    <a:pt x="92" y="36"/>
                  </a:lnTo>
                  <a:lnTo>
                    <a:pt x="41" y="36"/>
                  </a:lnTo>
                  <a:lnTo>
                    <a:pt x="41" y="86"/>
                  </a:lnTo>
                  <a:lnTo>
                    <a:pt x="90" y="86"/>
                  </a:lnTo>
                  <a:lnTo>
                    <a:pt x="90" y="12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1680"/>
            <p:cNvSpPr>
              <a:spLocks noEditPoints="1"/>
            </p:cNvSpPr>
            <p:nvPr/>
          </p:nvSpPr>
          <p:spPr bwMode="auto">
            <a:xfrm>
              <a:off x="5475842" y="4848137"/>
              <a:ext cx="50908" cy="85908"/>
            </a:xfrm>
            <a:custGeom>
              <a:avLst/>
              <a:gdLst>
                <a:gd name="T0" fmla="*/ 45 w 131"/>
                <a:gd name="T1" fmla="*/ 184 h 218"/>
                <a:gd name="T2" fmla="*/ 57 w 131"/>
                <a:gd name="T3" fmla="*/ 183 h 218"/>
                <a:gd name="T4" fmla="*/ 67 w 131"/>
                <a:gd name="T5" fmla="*/ 177 h 218"/>
                <a:gd name="T6" fmla="*/ 73 w 131"/>
                <a:gd name="T7" fmla="*/ 171 h 218"/>
                <a:gd name="T8" fmla="*/ 80 w 131"/>
                <a:gd name="T9" fmla="*/ 156 h 218"/>
                <a:gd name="T10" fmla="*/ 86 w 131"/>
                <a:gd name="T11" fmla="*/ 125 h 218"/>
                <a:gd name="T12" fmla="*/ 86 w 131"/>
                <a:gd name="T13" fmla="*/ 89 h 218"/>
                <a:gd name="T14" fmla="*/ 82 w 131"/>
                <a:gd name="T15" fmla="*/ 63 h 218"/>
                <a:gd name="T16" fmla="*/ 75 w 131"/>
                <a:gd name="T17" fmla="*/ 48 h 218"/>
                <a:gd name="T18" fmla="*/ 70 w 131"/>
                <a:gd name="T19" fmla="*/ 41 h 218"/>
                <a:gd name="T20" fmla="*/ 62 w 131"/>
                <a:gd name="T21" fmla="*/ 37 h 218"/>
                <a:gd name="T22" fmla="*/ 55 w 131"/>
                <a:gd name="T23" fmla="*/ 34 h 218"/>
                <a:gd name="T24" fmla="*/ 46 w 131"/>
                <a:gd name="T25" fmla="*/ 34 h 218"/>
                <a:gd name="T26" fmla="*/ 42 w 131"/>
                <a:gd name="T27" fmla="*/ 183 h 218"/>
                <a:gd name="T28" fmla="*/ 8 w 131"/>
                <a:gd name="T29" fmla="*/ 2 h 218"/>
                <a:gd name="T30" fmla="*/ 30 w 131"/>
                <a:gd name="T31" fmla="*/ 0 h 218"/>
                <a:gd name="T32" fmla="*/ 53 w 131"/>
                <a:gd name="T33" fmla="*/ 0 h 218"/>
                <a:gd name="T34" fmla="*/ 70 w 131"/>
                <a:gd name="T35" fmla="*/ 2 h 218"/>
                <a:gd name="T36" fmla="*/ 84 w 131"/>
                <a:gd name="T37" fmla="*/ 8 h 218"/>
                <a:gd name="T38" fmla="*/ 97 w 131"/>
                <a:gd name="T39" fmla="*/ 14 h 218"/>
                <a:gd name="T40" fmla="*/ 109 w 131"/>
                <a:gd name="T41" fmla="*/ 26 h 218"/>
                <a:gd name="T42" fmla="*/ 120 w 131"/>
                <a:gd name="T43" fmla="*/ 43 h 218"/>
                <a:gd name="T44" fmla="*/ 126 w 131"/>
                <a:gd name="T45" fmla="*/ 65 h 218"/>
                <a:gd name="T46" fmla="*/ 129 w 131"/>
                <a:gd name="T47" fmla="*/ 91 h 218"/>
                <a:gd name="T48" fmla="*/ 129 w 131"/>
                <a:gd name="T49" fmla="*/ 122 h 218"/>
                <a:gd name="T50" fmla="*/ 126 w 131"/>
                <a:gd name="T51" fmla="*/ 149 h 218"/>
                <a:gd name="T52" fmla="*/ 118 w 131"/>
                <a:gd name="T53" fmla="*/ 172 h 218"/>
                <a:gd name="T54" fmla="*/ 107 w 131"/>
                <a:gd name="T55" fmla="*/ 190 h 218"/>
                <a:gd name="T56" fmla="*/ 95 w 131"/>
                <a:gd name="T57" fmla="*/ 202 h 218"/>
                <a:gd name="T58" fmla="*/ 81 w 131"/>
                <a:gd name="T59" fmla="*/ 210 h 218"/>
                <a:gd name="T60" fmla="*/ 65 w 131"/>
                <a:gd name="T61" fmla="*/ 215 h 218"/>
                <a:gd name="T62" fmla="*/ 45 w 131"/>
                <a:gd name="T63" fmla="*/ 217 h 218"/>
                <a:gd name="T64" fmla="*/ 25 w 131"/>
                <a:gd name="T65" fmla="*/ 217 h 218"/>
                <a:gd name="T66" fmla="*/ 7 w 131"/>
                <a:gd name="T67" fmla="*/ 216 h 218"/>
                <a:gd name="T68" fmla="*/ 0 w 131"/>
                <a:gd name="T69" fmla="*/ 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218">
                  <a:moveTo>
                    <a:pt x="42" y="183"/>
                  </a:moveTo>
                  <a:lnTo>
                    <a:pt x="45" y="184"/>
                  </a:lnTo>
                  <a:lnTo>
                    <a:pt x="50" y="184"/>
                  </a:lnTo>
                  <a:lnTo>
                    <a:pt x="57" y="183"/>
                  </a:lnTo>
                  <a:lnTo>
                    <a:pt x="64" y="179"/>
                  </a:lnTo>
                  <a:lnTo>
                    <a:pt x="67" y="177"/>
                  </a:lnTo>
                  <a:lnTo>
                    <a:pt x="70" y="174"/>
                  </a:lnTo>
                  <a:lnTo>
                    <a:pt x="73" y="171"/>
                  </a:lnTo>
                  <a:lnTo>
                    <a:pt x="75" y="167"/>
                  </a:lnTo>
                  <a:lnTo>
                    <a:pt x="80" y="156"/>
                  </a:lnTo>
                  <a:lnTo>
                    <a:pt x="84" y="142"/>
                  </a:lnTo>
                  <a:lnTo>
                    <a:pt x="86" y="125"/>
                  </a:lnTo>
                  <a:lnTo>
                    <a:pt x="87" y="105"/>
                  </a:lnTo>
                  <a:lnTo>
                    <a:pt x="86" y="89"/>
                  </a:lnTo>
                  <a:lnTo>
                    <a:pt x="85" y="75"/>
                  </a:lnTo>
                  <a:lnTo>
                    <a:pt x="82" y="63"/>
                  </a:lnTo>
                  <a:lnTo>
                    <a:pt x="78" y="52"/>
                  </a:lnTo>
                  <a:lnTo>
                    <a:pt x="75" y="48"/>
                  </a:lnTo>
                  <a:lnTo>
                    <a:pt x="73" y="44"/>
                  </a:lnTo>
                  <a:lnTo>
                    <a:pt x="70" y="41"/>
                  </a:lnTo>
                  <a:lnTo>
                    <a:pt x="67" y="38"/>
                  </a:lnTo>
                  <a:lnTo>
                    <a:pt x="62" y="37"/>
                  </a:lnTo>
                  <a:lnTo>
                    <a:pt x="59" y="35"/>
                  </a:lnTo>
                  <a:lnTo>
                    <a:pt x="55" y="34"/>
                  </a:lnTo>
                  <a:lnTo>
                    <a:pt x="51" y="34"/>
                  </a:lnTo>
                  <a:lnTo>
                    <a:pt x="46" y="34"/>
                  </a:lnTo>
                  <a:lnTo>
                    <a:pt x="42" y="35"/>
                  </a:lnTo>
                  <a:lnTo>
                    <a:pt x="42" y="183"/>
                  </a:lnTo>
                  <a:close/>
                  <a:moveTo>
                    <a:pt x="0" y="5"/>
                  </a:moveTo>
                  <a:lnTo>
                    <a:pt x="8" y="2"/>
                  </a:lnTo>
                  <a:lnTo>
                    <a:pt x="19" y="1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61" y="1"/>
                  </a:lnTo>
                  <a:lnTo>
                    <a:pt x="70" y="2"/>
                  </a:lnTo>
                  <a:lnTo>
                    <a:pt x="78" y="5"/>
                  </a:lnTo>
                  <a:lnTo>
                    <a:pt x="84" y="8"/>
                  </a:lnTo>
                  <a:lnTo>
                    <a:pt x="91" y="11"/>
                  </a:lnTo>
                  <a:lnTo>
                    <a:pt x="97" y="14"/>
                  </a:lnTo>
                  <a:lnTo>
                    <a:pt x="102" y="20"/>
                  </a:lnTo>
                  <a:lnTo>
                    <a:pt x="109" y="26"/>
                  </a:lnTo>
                  <a:lnTo>
                    <a:pt x="114" y="34"/>
                  </a:lnTo>
                  <a:lnTo>
                    <a:pt x="120" y="43"/>
                  </a:lnTo>
                  <a:lnTo>
                    <a:pt x="123" y="53"/>
                  </a:lnTo>
                  <a:lnTo>
                    <a:pt x="126" y="65"/>
                  </a:lnTo>
                  <a:lnTo>
                    <a:pt x="128" y="77"/>
                  </a:lnTo>
                  <a:lnTo>
                    <a:pt x="129" y="91"/>
                  </a:lnTo>
                  <a:lnTo>
                    <a:pt x="131" y="106"/>
                  </a:lnTo>
                  <a:lnTo>
                    <a:pt x="129" y="122"/>
                  </a:lnTo>
                  <a:lnTo>
                    <a:pt x="128" y="136"/>
                  </a:lnTo>
                  <a:lnTo>
                    <a:pt x="126" y="149"/>
                  </a:lnTo>
                  <a:lnTo>
                    <a:pt x="122" y="161"/>
                  </a:lnTo>
                  <a:lnTo>
                    <a:pt x="118" y="172"/>
                  </a:lnTo>
                  <a:lnTo>
                    <a:pt x="113" y="182"/>
                  </a:lnTo>
                  <a:lnTo>
                    <a:pt x="107" y="190"/>
                  </a:lnTo>
                  <a:lnTo>
                    <a:pt x="100" y="197"/>
                  </a:lnTo>
                  <a:lnTo>
                    <a:pt x="95" y="202"/>
                  </a:lnTo>
                  <a:lnTo>
                    <a:pt x="88" y="206"/>
                  </a:lnTo>
                  <a:lnTo>
                    <a:pt x="81" y="210"/>
                  </a:lnTo>
                  <a:lnTo>
                    <a:pt x="73" y="213"/>
                  </a:lnTo>
                  <a:lnTo>
                    <a:pt x="65" y="215"/>
                  </a:lnTo>
                  <a:lnTo>
                    <a:pt x="56" y="216"/>
                  </a:lnTo>
                  <a:lnTo>
                    <a:pt x="45" y="217"/>
                  </a:lnTo>
                  <a:lnTo>
                    <a:pt x="34" y="218"/>
                  </a:lnTo>
                  <a:lnTo>
                    <a:pt x="25" y="217"/>
                  </a:lnTo>
                  <a:lnTo>
                    <a:pt x="16" y="217"/>
                  </a:lnTo>
                  <a:lnTo>
                    <a:pt x="7" y="216"/>
                  </a:lnTo>
                  <a:lnTo>
                    <a:pt x="0" y="2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Rectangle 1681"/>
            <p:cNvSpPr>
              <a:spLocks noChangeArrowheads="1"/>
            </p:cNvSpPr>
            <p:nvPr/>
          </p:nvSpPr>
          <p:spPr bwMode="auto">
            <a:xfrm>
              <a:off x="5537887" y="4848137"/>
              <a:ext cx="15909" cy="85908"/>
            </a:xfrm>
            <a:prstGeom prst="rect">
              <a:avLst/>
            </a:pr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1682"/>
            <p:cNvSpPr>
              <a:spLocks/>
            </p:cNvSpPr>
            <p:nvPr/>
          </p:nvSpPr>
          <p:spPr bwMode="auto">
            <a:xfrm>
              <a:off x="5564932" y="4848137"/>
              <a:ext cx="46136" cy="85908"/>
            </a:xfrm>
            <a:custGeom>
              <a:avLst/>
              <a:gdLst>
                <a:gd name="T0" fmla="*/ 108 w 115"/>
                <a:gd name="T1" fmla="*/ 216 h 219"/>
                <a:gd name="T2" fmla="*/ 91 w 115"/>
                <a:gd name="T3" fmla="*/ 218 h 219"/>
                <a:gd name="T4" fmla="*/ 71 w 115"/>
                <a:gd name="T5" fmla="*/ 218 h 219"/>
                <a:gd name="T6" fmla="*/ 52 w 115"/>
                <a:gd name="T7" fmla="*/ 215 h 219"/>
                <a:gd name="T8" fmla="*/ 37 w 115"/>
                <a:gd name="T9" fmla="*/ 206 h 219"/>
                <a:gd name="T10" fmla="*/ 24 w 115"/>
                <a:gd name="T11" fmla="*/ 196 h 219"/>
                <a:gd name="T12" fmla="*/ 15 w 115"/>
                <a:gd name="T13" fmla="*/ 182 h 219"/>
                <a:gd name="T14" fmla="*/ 7 w 115"/>
                <a:gd name="T15" fmla="*/ 164 h 219"/>
                <a:gd name="T16" fmla="*/ 2 w 115"/>
                <a:gd name="T17" fmla="*/ 146 h 219"/>
                <a:gd name="T18" fmla="*/ 0 w 115"/>
                <a:gd name="T19" fmla="*/ 124 h 219"/>
                <a:gd name="T20" fmla="*/ 0 w 115"/>
                <a:gd name="T21" fmla="*/ 98 h 219"/>
                <a:gd name="T22" fmla="*/ 4 w 115"/>
                <a:gd name="T23" fmla="*/ 72 h 219"/>
                <a:gd name="T24" fmla="*/ 11 w 115"/>
                <a:gd name="T25" fmla="*/ 51 h 219"/>
                <a:gd name="T26" fmla="*/ 21 w 115"/>
                <a:gd name="T27" fmla="*/ 34 h 219"/>
                <a:gd name="T28" fmla="*/ 34 w 115"/>
                <a:gd name="T29" fmla="*/ 20 h 219"/>
                <a:gd name="T30" fmla="*/ 48 w 115"/>
                <a:gd name="T31" fmla="*/ 10 h 219"/>
                <a:gd name="T32" fmla="*/ 63 w 115"/>
                <a:gd name="T33" fmla="*/ 3 h 219"/>
                <a:gd name="T34" fmla="*/ 78 w 115"/>
                <a:gd name="T35" fmla="*/ 0 h 219"/>
                <a:gd name="T36" fmla="*/ 97 w 115"/>
                <a:gd name="T37" fmla="*/ 0 h 219"/>
                <a:gd name="T38" fmla="*/ 111 w 115"/>
                <a:gd name="T39" fmla="*/ 3 h 219"/>
                <a:gd name="T40" fmla="*/ 109 w 115"/>
                <a:gd name="T41" fmla="*/ 41 h 219"/>
                <a:gd name="T42" fmla="*/ 100 w 115"/>
                <a:gd name="T43" fmla="*/ 38 h 219"/>
                <a:gd name="T44" fmla="*/ 89 w 115"/>
                <a:gd name="T45" fmla="*/ 37 h 219"/>
                <a:gd name="T46" fmla="*/ 72 w 115"/>
                <a:gd name="T47" fmla="*/ 41 h 219"/>
                <a:gd name="T48" fmla="*/ 64 w 115"/>
                <a:gd name="T49" fmla="*/ 47 h 219"/>
                <a:gd name="T50" fmla="*/ 58 w 115"/>
                <a:gd name="T51" fmla="*/ 54 h 219"/>
                <a:gd name="T52" fmla="*/ 51 w 115"/>
                <a:gd name="T53" fmla="*/ 64 h 219"/>
                <a:gd name="T54" fmla="*/ 47 w 115"/>
                <a:gd name="T55" fmla="*/ 77 h 219"/>
                <a:gd name="T56" fmla="*/ 44 w 115"/>
                <a:gd name="T57" fmla="*/ 110 h 219"/>
                <a:gd name="T58" fmla="*/ 47 w 115"/>
                <a:gd name="T59" fmla="*/ 144 h 219"/>
                <a:gd name="T60" fmla="*/ 51 w 115"/>
                <a:gd name="T61" fmla="*/ 156 h 219"/>
                <a:gd name="T62" fmla="*/ 57 w 115"/>
                <a:gd name="T63" fmla="*/ 165 h 219"/>
                <a:gd name="T64" fmla="*/ 63 w 115"/>
                <a:gd name="T65" fmla="*/ 173 h 219"/>
                <a:gd name="T66" fmla="*/ 71 w 115"/>
                <a:gd name="T67" fmla="*/ 178 h 219"/>
                <a:gd name="T68" fmla="*/ 89 w 115"/>
                <a:gd name="T69" fmla="*/ 183 h 219"/>
                <a:gd name="T70" fmla="*/ 109 w 115"/>
                <a:gd name="T71" fmla="*/ 17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219">
                  <a:moveTo>
                    <a:pt x="113" y="214"/>
                  </a:moveTo>
                  <a:lnTo>
                    <a:pt x="108" y="216"/>
                  </a:lnTo>
                  <a:lnTo>
                    <a:pt x="100" y="217"/>
                  </a:lnTo>
                  <a:lnTo>
                    <a:pt x="91" y="218"/>
                  </a:lnTo>
                  <a:lnTo>
                    <a:pt x="81" y="219"/>
                  </a:lnTo>
                  <a:lnTo>
                    <a:pt x="71" y="218"/>
                  </a:lnTo>
                  <a:lnTo>
                    <a:pt x="61" y="217"/>
                  </a:lnTo>
                  <a:lnTo>
                    <a:pt x="52" y="215"/>
                  </a:lnTo>
                  <a:lnTo>
                    <a:pt x="45" y="211"/>
                  </a:lnTo>
                  <a:lnTo>
                    <a:pt x="37" y="206"/>
                  </a:lnTo>
                  <a:lnTo>
                    <a:pt x="31" y="202"/>
                  </a:lnTo>
                  <a:lnTo>
                    <a:pt x="24" y="196"/>
                  </a:lnTo>
                  <a:lnTo>
                    <a:pt x="19" y="189"/>
                  </a:lnTo>
                  <a:lnTo>
                    <a:pt x="15" y="182"/>
                  </a:lnTo>
                  <a:lnTo>
                    <a:pt x="10" y="173"/>
                  </a:lnTo>
                  <a:lnTo>
                    <a:pt x="7" y="164"/>
                  </a:lnTo>
                  <a:lnTo>
                    <a:pt x="4" y="156"/>
                  </a:lnTo>
                  <a:lnTo>
                    <a:pt x="2" y="146"/>
                  </a:lnTo>
                  <a:lnTo>
                    <a:pt x="1" y="135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98"/>
                  </a:lnTo>
                  <a:lnTo>
                    <a:pt x="2" y="84"/>
                  </a:lnTo>
                  <a:lnTo>
                    <a:pt x="4" y="72"/>
                  </a:lnTo>
                  <a:lnTo>
                    <a:pt x="7" y="61"/>
                  </a:lnTo>
                  <a:lnTo>
                    <a:pt x="11" y="51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8" y="26"/>
                  </a:lnTo>
                  <a:lnTo>
                    <a:pt x="34" y="20"/>
                  </a:lnTo>
                  <a:lnTo>
                    <a:pt x="41" y="14"/>
                  </a:lnTo>
                  <a:lnTo>
                    <a:pt x="48" y="10"/>
                  </a:lnTo>
                  <a:lnTo>
                    <a:pt x="55" y="7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7" y="0"/>
                  </a:lnTo>
                  <a:lnTo>
                    <a:pt x="104" y="2"/>
                  </a:lnTo>
                  <a:lnTo>
                    <a:pt x="111" y="3"/>
                  </a:lnTo>
                  <a:lnTo>
                    <a:pt x="115" y="6"/>
                  </a:lnTo>
                  <a:lnTo>
                    <a:pt x="109" y="41"/>
                  </a:lnTo>
                  <a:lnTo>
                    <a:pt x="104" y="39"/>
                  </a:lnTo>
                  <a:lnTo>
                    <a:pt x="100" y="38"/>
                  </a:lnTo>
                  <a:lnTo>
                    <a:pt x="96" y="37"/>
                  </a:lnTo>
                  <a:lnTo>
                    <a:pt x="89" y="37"/>
                  </a:lnTo>
                  <a:lnTo>
                    <a:pt x="81" y="38"/>
                  </a:lnTo>
                  <a:lnTo>
                    <a:pt x="72" y="41"/>
                  </a:lnTo>
                  <a:lnTo>
                    <a:pt x="68" y="43"/>
                  </a:lnTo>
                  <a:lnTo>
                    <a:pt x="64" y="47"/>
                  </a:lnTo>
                  <a:lnTo>
                    <a:pt x="61" y="50"/>
                  </a:lnTo>
                  <a:lnTo>
                    <a:pt x="58" y="54"/>
                  </a:lnTo>
                  <a:lnTo>
                    <a:pt x="55" y="58"/>
                  </a:lnTo>
                  <a:lnTo>
                    <a:pt x="51" y="64"/>
                  </a:lnTo>
                  <a:lnTo>
                    <a:pt x="49" y="70"/>
                  </a:lnTo>
                  <a:lnTo>
                    <a:pt x="47" y="77"/>
                  </a:lnTo>
                  <a:lnTo>
                    <a:pt x="45" y="92"/>
                  </a:lnTo>
                  <a:lnTo>
                    <a:pt x="44" y="110"/>
                  </a:lnTo>
                  <a:lnTo>
                    <a:pt x="45" y="129"/>
                  </a:lnTo>
                  <a:lnTo>
                    <a:pt x="47" y="144"/>
                  </a:lnTo>
                  <a:lnTo>
                    <a:pt x="49" y="150"/>
                  </a:lnTo>
                  <a:lnTo>
                    <a:pt x="51" y="156"/>
                  </a:lnTo>
                  <a:lnTo>
                    <a:pt x="54" y="161"/>
                  </a:lnTo>
                  <a:lnTo>
                    <a:pt x="57" y="165"/>
                  </a:lnTo>
                  <a:lnTo>
                    <a:pt x="60" y="170"/>
                  </a:lnTo>
                  <a:lnTo>
                    <a:pt x="63" y="173"/>
                  </a:lnTo>
                  <a:lnTo>
                    <a:pt x="68" y="176"/>
                  </a:lnTo>
                  <a:lnTo>
                    <a:pt x="71" y="178"/>
                  </a:lnTo>
                  <a:lnTo>
                    <a:pt x="79" y="182"/>
                  </a:lnTo>
                  <a:lnTo>
                    <a:pt x="89" y="183"/>
                  </a:lnTo>
                  <a:lnTo>
                    <a:pt x="100" y="182"/>
                  </a:lnTo>
                  <a:lnTo>
                    <a:pt x="109" y="179"/>
                  </a:lnTo>
                  <a:lnTo>
                    <a:pt x="113" y="214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Rectangle 1683"/>
            <p:cNvSpPr>
              <a:spLocks noChangeArrowheads="1"/>
            </p:cNvSpPr>
            <p:nvPr/>
          </p:nvSpPr>
          <p:spPr bwMode="auto">
            <a:xfrm>
              <a:off x="5619022" y="4848137"/>
              <a:ext cx="17500" cy="85908"/>
            </a:xfrm>
            <a:prstGeom prst="rect">
              <a:avLst/>
            </a:pr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1684"/>
            <p:cNvSpPr>
              <a:spLocks/>
            </p:cNvSpPr>
            <p:nvPr/>
          </p:nvSpPr>
          <p:spPr bwMode="auto">
            <a:xfrm>
              <a:off x="5650839" y="4848137"/>
              <a:ext cx="50908" cy="85908"/>
            </a:xfrm>
            <a:custGeom>
              <a:avLst/>
              <a:gdLst>
                <a:gd name="T0" fmla="*/ 0 w 127"/>
                <a:gd name="T1" fmla="*/ 215 h 215"/>
                <a:gd name="T2" fmla="*/ 0 w 127"/>
                <a:gd name="T3" fmla="*/ 0 h 215"/>
                <a:gd name="T4" fmla="*/ 37 w 127"/>
                <a:gd name="T5" fmla="*/ 0 h 215"/>
                <a:gd name="T6" fmla="*/ 71 w 127"/>
                <a:gd name="T7" fmla="*/ 85 h 215"/>
                <a:gd name="T8" fmla="*/ 76 w 127"/>
                <a:gd name="T9" fmla="*/ 99 h 215"/>
                <a:gd name="T10" fmla="*/ 83 w 127"/>
                <a:gd name="T11" fmla="*/ 115 h 215"/>
                <a:gd name="T12" fmla="*/ 88 w 127"/>
                <a:gd name="T13" fmla="*/ 132 h 215"/>
                <a:gd name="T14" fmla="*/ 94 w 127"/>
                <a:gd name="T15" fmla="*/ 147 h 215"/>
                <a:gd name="T16" fmla="*/ 95 w 127"/>
                <a:gd name="T17" fmla="*/ 147 h 215"/>
                <a:gd name="T18" fmla="*/ 94 w 127"/>
                <a:gd name="T19" fmla="*/ 128 h 215"/>
                <a:gd name="T20" fmla="*/ 91 w 127"/>
                <a:gd name="T21" fmla="*/ 104 h 215"/>
                <a:gd name="T22" fmla="*/ 90 w 127"/>
                <a:gd name="T23" fmla="*/ 77 h 215"/>
                <a:gd name="T24" fmla="*/ 90 w 127"/>
                <a:gd name="T25" fmla="*/ 48 h 215"/>
                <a:gd name="T26" fmla="*/ 90 w 127"/>
                <a:gd name="T27" fmla="*/ 0 h 215"/>
                <a:gd name="T28" fmla="*/ 127 w 127"/>
                <a:gd name="T29" fmla="*/ 0 h 215"/>
                <a:gd name="T30" fmla="*/ 127 w 127"/>
                <a:gd name="T31" fmla="*/ 215 h 215"/>
                <a:gd name="T32" fmla="*/ 89 w 127"/>
                <a:gd name="T33" fmla="*/ 215 h 215"/>
                <a:gd name="T34" fmla="*/ 56 w 127"/>
                <a:gd name="T35" fmla="*/ 133 h 215"/>
                <a:gd name="T36" fmla="*/ 50 w 127"/>
                <a:gd name="T37" fmla="*/ 118 h 215"/>
                <a:gd name="T38" fmla="*/ 44 w 127"/>
                <a:gd name="T39" fmla="*/ 102 h 215"/>
                <a:gd name="T40" fmla="*/ 38 w 127"/>
                <a:gd name="T41" fmla="*/ 85 h 215"/>
                <a:gd name="T42" fmla="*/ 34 w 127"/>
                <a:gd name="T43" fmla="*/ 68 h 215"/>
                <a:gd name="T44" fmla="*/ 33 w 127"/>
                <a:gd name="T45" fmla="*/ 68 h 215"/>
                <a:gd name="T46" fmla="*/ 34 w 127"/>
                <a:gd name="T47" fmla="*/ 87 h 215"/>
                <a:gd name="T48" fmla="*/ 35 w 127"/>
                <a:gd name="T49" fmla="*/ 109 h 215"/>
                <a:gd name="T50" fmla="*/ 36 w 127"/>
                <a:gd name="T51" fmla="*/ 136 h 215"/>
                <a:gd name="T52" fmla="*/ 36 w 127"/>
                <a:gd name="T53" fmla="*/ 167 h 215"/>
                <a:gd name="T54" fmla="*/ 36 w 127"/>
                <a:gd name="T55" fmla="*/ 215 h 215"/>
                <a:gd name="T56" fmla="*/ 0 w 127"/>
                <a:gd name="T5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7" h="215">
                  <a:moveTo>
                    <a:pt x="0" y="215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71" y="85"/>
                  </a:lnTo>
                  <a:lnTo>
                    <a:pt x="76" y="99"/>
                  </a:lnTo>
                  <a:lnTo>
                    <a:pt x="83" y="115"/>
                  </a:lnTo>
                  <a:lnTo>
                    <a:pt x="88" y="132"/>
                  </a:lnTo>
                  <a:lnTo>
                    <a:pt x="94" y="147"/>
                  </a:lnTo>
                  <a:lnTo>
                    <a:pt x="95" y="147"/>
                  </a:lnTo>
                  <a:lnTo>
                    <a:pt x="94" y="128"/>
                  </a:lnTo>
                  <a:lnTo>
                    <a:pt x="91" y="104"/>
                  </a:lnTo>
                  <a:lnTo>
                    <a:pt x="90" y="77"/>
                  </a:lnTo>
                  <a:lnTo>
                    <a:pt x="90" y="48"/>
                  </a:lnTo>
                  <a:lnTo>
                    <a:pt x="90" y="0"/>
                  </a:lnTo>
                  <a:lnTo>
                    <a:pt x="127" y="0"/>
                  </a:lnTo>
                  <a:lnTo>
                    <a:pt x="127" y="215"/>
                  </a:lnTo>
                  <a:lnTo>
                    <a:pt x="89" y="215"/>
                  </a:lnTo>
                  <a:lnTo>
                    <a:pt x="56" y="133"/>
                  </a:lnTo>
                  <a:lnTo>
                    <a:pt x="50" y="118"/>
                  </a:lnTo>
                  <a:lnTo>
                    <a:pt x="44" y="102"/>
                  </a:lnTo>
                  <a:lnTo>
                    <a:pt x="38" y="85"/>
                  </a:lnTo>
                  <a:lnTo>
                    <a:pt x="34" y="68"/>
                  </a:lnTo>
                  <a:lnTo>
                    <a:pt x="33" y="68"/>
                  </a:lnTo>
                  <a:lnTo>
                    <a:pt x="34" y="87"/>
                  </a:lnTo>
                  <a:lnTo>
                    <a:pt x="35" y="109"/>
                  </a:lnTo>
                  <a:lnTo>
                    <a:pt x="36" y="136"/>
                  </a:lnTo>
                  <a:lnTo>
                    <a:pt x="36" y="167"/>
                  </a:lnTo>
                  <a:lnTo>
                    <a:pt x="36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1685"/>
            <p:cNvSpPr>
              <a:spLocks/>
            </p:cNvSpPr>
            <p:nvPr/>
          </p:nvSpPr>
          <p:spPr bwMode="auto">
            <a:xfrm>
              <a:off x="5716065" y="4848137"/>
              <a:ext cx="38181" cy="85908"/>
            </a:xfrm>
            <a:custGeom>
              <a:avLst/>
              <a:gdLst>
                <a:gd name="T0" fmla="*/ 90 w 97"/>
                <a:gd name="T1" fmla="*/ 121 h 215"/>
                <a:gd name="T2" fmla="*/ 42 w 97"/>
                <a:gd name="T3" fmla="*/ 121 h 215"/>
                <a:gd name="T4" fmla="*/ 42 w 97"/>
                <a:gd name="T5" fmla="*/ 178 h 215"/>
                <a:gd name="T6" fmla="*/ 97 w 97"/>
                <a:gd name="T7" fmla="*/ 178 h 215"/>
                <a:gd name="T8" fmla="*/ 97 w 97"/>
                <a:gd name="T9" fmla="*/ 215 h 215"/>
                <a:gd name="T10" fmla="*/ 0 w 97"/>
                <a:gd name="T11" fmla="*/ 215 h 215"/>
                <a:gd name="T12" fmla="*/ 0 w 97"/>
                <a:gd name="T13" fmla="*/ 0 h 215"/>
                <a:gd name="T14" fmla="*/ 94 w 97"/>
                <a:gd name="T15" fmla="*/ 0 h 215"/>
                <a:gd name="T16" fmla="*/ 94 w 97"/>
                <a:gd name="T17" fmla="*/ 36 h 215"/>
                <a:gd name="T18" fmla="*/ 42 w 97"/>
                <a:gd name="T19" fmla="*/ 36 h 215"/>
                <a:gd name="T20" fmla="*/ 42 w 97"/>
                <a:gd name="T21" fmla="*/ 86 h 215"/>
                <a:gd name="T22" fmla="*/ 90 w 97"/>
                <a:gd name="T23" fmla="*/ 86 h 215"/>
                <a:gd name="T24" fmla="*/ 90 w 97"/>
                <a:gd name="T25" fmla="*/ 12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215">
                  <a:moveTo>
                    <a:pt x="90" y="121"/>
                  </a:moveTo>
                  <a:lnTo>
                    <a:pt x="42" y="121"/>
                  </a:lnTo>
                  <a:lnTo>
                    <a:pt x="42" y="178"/>
                  </a:lnTo>
                  <a:lnTo>
                    <a:pt x="97" y="178"/>
                  </a:lnTo>
                  <a:lnTo>
                    <a:pt x="97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36"/>
                  </a:lnTo>
                  <a:lnTo>
                    <a:pt x="42" y="36"/>
                  </a:lnTo>
                  <a:lnTo>
                    <a:pt x="42" y="86"/>
                  </a:lnTo>
                  <a:lnTo>
                    <a:pt x="90" y="86"/>
                  </a:lnTo>
                  <a:lnTo>
                    <a:pt x="90" y="121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2062"/>
            <p:cNvSpPr>
              <a:spLocks/>
            </p:cNvSpPr>
            <p:nvPr/>
          </p:nvSpPr>
          <p:spPr bwMode="auto">
            <a:xfrm>
              <a:off x="5257890" y="4424964"/>
              <a:ext cx="330903" cy="370676"/>
            </a:xfrm>
            <a:custGeom>
              <a:avLst/>
              <a:gdLst>
                <a:gd name="T0" fmla="*/ 820 w 830"/>
                <a:gd name="T1" fmla="*/ 800 h 935"/>
                <a:gd name="T2" fmla="*/ 792 w 830"/>
                <a:gd name="T3" fmla="*/ 696 h 935"/>
                <a:gd name="T4" fmla="*/ 752 w 830"/>
                <a:gd name="T5" fmla="*/ 618 h 935"/>
                <a:gd name="T6" fmla="*/ 704 w 830"/>
                <a:gd name="T7" fmla="*/ 562 h 935"/>
                <a:gd name="T8" fmla="*/ 647 w 830"/>
                <a:gd name="T9" fmla="*/ 525 h 935"/>
                <a:gd name="T10" fmla="*/ 588 w 830"/>
                <a:gd name="T11" fmla="*/ 503 h 935"/>
                <a:gd name="T12" fmla="*/ 485 w 830"/>
                <a:gd name="T13" fmla="*/ 487 h 935"/>
                <a:gd name="T14" fmla="*/ 381 w 830"/>
                <a:gd name="T15" fmla="*/ 478 h 935"/>
                <a:gd name="T16" fmla="*/ 283 w 830"/>
                <a:gd name="T17" fmla="*/ 455 h 935"/>
                <a:gd name="T18" fmla="*/ 215 w 830"/>
                <a:gd name="T19" fmla="*/ 421 h 935"/>
                <a:gd name="T20" fmla="*/ 187 w 830"/>
                <a:gd name="T21" fmla="*/ 396 h 935"/>
                <a:gd name="T22" fmla="*/ 170 w 830"/>
                <a:gd name="T23" fmla="*/ 365 h 935"/>
                <a:gd name="T24" fmla="*/ 166 w 830"/>
                <a:gd name="T25" fmla="*/ 321 h 935"/>
                <a:gd name="T26" fmla="*/ 173 w 830"/>
                <a:gd name="T27" fmla="*/ 257 h 935"/>
                <a:gd name="T28" fmla="*/ 189 w 830"/>
                <a:gd name="T29" fmla="*/ 211 h 935"/>
                <a:gd name="T30" fmla="*/ 214 w 830"/>
                <a:gd name="T31" fmla="*/ 179 h 935"/>
                <a:gd name="T32" fmla="*/ 247 w 830"/>
                <a:gd name="T33" fmla="*/ 158 h 935"/>
                <a:gd name="T34" fmla="*/ 300 w 830"/>
                <a:gd name="T35" fmla="*/ 145 h 935"/>
                <a:gd name="T36" fmla="*/ 478 w 830"/>
                <a:gd name="T37" fmla="*/ 139 h 935"/>
                <a:gd name="T38" fmla="*/ 639 w 830"/>
                <a:gd name="T39" fmla="*/ 155 h 935"/>
                <a:gd name="T40" fmla="*/ 763 w 830"/>
                <a:gd name="T41" fmla="*/ 166 h 935"/>
                <a:gd name="T42" fmla="*/ 802 w 830"/>
                <a:gd name="T43" fmla="*/ 156 h 935"/>
                <a:gd name="T44" fmla="*/ 818 w 830"/>
                <a:gd name="T45" fmla="*/ 136 h 935"/>
                <a:gd name="T46" fmla="*/ 822 w 830"/>
                <a:gd name="T47" fmla="*/ 107 h 935"/>
                <a:gd name="T48" fmla="*/ 817 w 830"/>
                <a:gd name="T49" fmla="*/ 81 h 935"/>
                <a:gd name="T50" fmla="*/ 799 w 830"/>
                <a:gd name="T51" fmla="*/ 58 h 935"/>
                <a:gd name="T52" fmla="*/ 765 w 830"/>
                <a:gd name="T53" fmla="*/ 38 h 935"/>
                <a:gd name="T54" fmla="*/ 714 w 830"/>
                <a:gd name="T55" fmla="*/ 22 h 935"/>
                <a:gd name="T56" fmla="*/ 574 w 830"/>
                <a:gd name="T57" fmla="*/ 5 h 935"/>
                <a:gd name="T58" fmla="*/ 357 w 830"/>
                <a:gd name="T59" fmla="*/ 1 h 935"/>
                <a:gd name="T60" fmla="*/ 239 w 830"/>
                <a:gd name="T61" fmla="*/ 18 h 935"/>
                <a:gd name="T62" fmla="*/ 151 w 830"/>
                <a:gd name="T63" fmla="*/ 51 h 935"/>
                <a:gd name="T64" fmla="*/ 87 w 830"/>
                <a:gd name="T65" fmla="*/ 95 h 935"/>
                <a:gd name="T66" fmla="*/ 45 w 830"/>
                <a:gd name="T67" fmla="*/ 148 h 935"/>
                <a:gd name="T68" fmla="*/ 19 w 830"/>
                <a:gd name="T69" fmla="*/ 203 h 935"/>
                <a:gd name="T70" fmla="*/ 4 w 830"/>
                <a:gd name="T71" fmla="*/ 271 h 935"/>
                <a:gd name="T72" fmla="*/ 2 w 830"/>
                <a:gd name="T73" fmla="*/ 356 h 935"/>
                <a:gd name="T74" fmla="*/ 14 w 830"/>
                <a:gd name="T75" fmla="*/ 410 h 935"/>
                <a:gd name="T76" fmla="*/ 39 w 830"/>
                <a:gd name="T77" fmla="*/ 457 h 935"/>
                <a:gd name="T78" fmla="*/ 77 w 830"/>
                <a:gd name="T79" fmla="*/ 505 h 935"/>
                <a:gd name="T80" fmla="*/ 132 w 830"/>
                <a:gd name="T81" fmla="*/ 550 h 935"/>
                <a:gd name="T82" fmla="*/ 206 w 830"/>
                <a:gd name="T83" fmla="*/ 589 h 935"/>
                <a:gd name="T84" fmla="*/ 300 w 830"/>
                <a:gd name="T85" fmla="*/ 619 h 935"/>
                <a:gd name="T86" fmla="*/ 415 w 830"/>
                <a:gd name="T87" fmla="*/ 638 h 935"/>
                <a:gd name="T88" fmla="*/ 502 w 830"/>
                <a:gd name="T89" fmla="*/ 646 h 935"/>
                <a:gd name="T90" fmla="*/ 553 w 830"/>
                <a:gd name="T91" fmla="*/ 666 h 935"/>
                <a:gd name="T92" fmla="*/ 587 w 830"/>
                <a:gd name="T93" fmla="*/ 693 h 935"/>
                <a:gd name="T94" fmla="*/ 606 w 830"/>
                <a:gd name="T95" fmla="*/ 727 h 935"/>
                <a:gd name="T96" fmla="*/ 616 w 830"/>
                <a:gd name="T97" fmla="*/ 796 h 935"/>
                <a:gd name="T98" fmla="*/ 614 w 830"/>
                <a:gd name="T99" fmla="*/ 903 h 935"/>
                <a:gd name="T100" fmla="*/ 640 w 830"/>
                <a:gd name="T101" fmla="*/ 930 h 935"/>
                <a:gd name="T102" fmla="*/ 678 w 830"/>
                <a:gd name="T103" fmla="*/ 935 h 935"/>
                <a:gd name="T104" fmla="*/ 774 w 830"/>
                <a:gd name="T105" fmla="*/ 929 h 935"/>
                <a:gd name="T106" fmla="*/ 818 w 830"/>
                <a:gd name="T107" fmla="*/ 915 h 935"/>
                <a:gd name="T108" fmla="*/ 829 w 830"/>
                <a:gd name="T109" fmla="*/ 901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935">
                  <a:moveTo>
                    <a:pt x="830" y="898"/>
                  </a:moveTo>
                  <a:lnTo>
                    <a:pt x="828" y="863"/>
                  </a:lnTo>
                  <a:lnTo>
                    <a:pt x="824" y="831"/>
                  </a:lnTo>
                  <a:lnTo>
                    <a:pt x="820" y="800"/>
                  </a:lnTo>
                  <a:lnTo>
                    <a:pt x="815" y="772"/>
                  </a:lnTo>
                  <a:lnTo>
                    <a:pt x="808" y="745"/>
                  </a:lnTo>
                  <a:lnTo>
                    <a:pt x="801" y="720"/>
                  </a:lnTo>
                  <a:lnTo>
                    <a:pt x="792" y="696"/>
                  </a:lnTo>
                  <a:lnTo>
                    <a:pt x="783" y="674"/>
                  </a:lnTo>
                  <a:lnTo>
                    <a:pt x="774" y="654"/>
                  </a:lnTo>
                  <a:lnTo>
                    <a:pt x="764" y="635"/>
                  </a:lnTo>
                  <a:lnTo>
                    <a:pt x="752" y="618"/>
                  </a:lnTo>
                  <a:lnTo>
                    <a:pt x="741" y="602"/>
                  </a:lnTo>
                  <a:lnTo>
                    <a:pt x="728" y="588"/>
                  </a:lnTo>
                  <a:lnTo>
                    <a:pt x="716" y="575"/>
                  </a:lnTo>
                  <a:lnTo>
                    <a:pt x="704" y="562"/>
                  </a:lnTo>
                  <a:lnTo>
                    <a:pt x="689" y="551"/>
                  </a:lnTo>
                  <a:lnTo>
                    <a:pt x="675" y="541"/>
                  </a:lnTo>
                  <a:lnTo>
                    <a:pt x="661" y="533"/>
                  </a:lnTo>
                  <a:lnTo>
                    <a:pt x="647" y="525"/>
                  </a:lnTo>
                  <a:lnTo>
                    <a:pt x="632" y="519"/>
                  </a:lnTo>
                  <a:lnTo>
                    <a:pt x="617" y="512"/>
                  </a:lnTo>
                  <a:lnTo>
                    <a:pt x="603" y="507"/>
                  </a:lnTo>
                  <a:lnTo>
                    <a:pt x="588" y="503"/>
                  </a:lnTo>
                  <a:lnTo>
                    <a:pt x="573" y="499"/>
                  </a:lnTo>
                  <a:lnTo>
                    <a:pt x="543" y="493"/>
                  </a:lnTo>
                  <a:lnTo>
                    <a:pt x="513" y="490"/>
                  </a:lnTo>
                  <a:lnTo>
                    <a:pt x="485" y="487"/>
                  </a:lnTo>
                  <a:lnTo>
                    <a:pt x="459" y="485"/>
                  </a:lnTo>
                  <a:lnTo>
                    <a:pt x="434" y="484"/>
                  </a:lnTo>
                  <a:lnTo>
                    <a:pt x="408" y="481"/>
                  </a:lnTo>
                  <a:lnTo>
                    <a:pt x="381" y="478"/>
                  </a:lnTo>
                  <a:lnTo>
                    <a:pt x="356" y="473"/>
                  </a:lnTo>
                  <a:lnTo>
                    <a:pt x="331" y="468"/>
                  </a:lnTo>
                  <a:lnTo>
                    <a:pt x="306" y="462"/>
                  </a:lnTo>
                  <a:lnTo>
                    <a:pt x="283" y="455"/>
                  </a:lnTo>
                  <a:lnTo>
                    <a:pt x="262" y="446"/>
                  </a:lnTo>
                  <a:lnTo>
                    <a:pt x="241" y="437"/>
                  </a:lnTo>
                  <a:lnTo>
                    <a:pt x="223" y="426"/>
                  </a:lnTo>
                  <a:lnTo>
                    <a:pt x="215" y="421"/>
                  </a:lnTo>
                  <a:lnTo>
                    <a:pt x="207" y="415"/>
                  </a:lnTo>
                  <a:lnTo>
                    <a:pt x="200" y="409"/>
                  </a:lnTo>
                  <a:lnTo>
                    <a:pt x="193" y="402"/>
                  </a:lnTo>
                  <a:lnTo>
                    <a:pt x="187" y="396"/>
                  </a:lnTo>
                  <a:lnTo>
                    <a:pt x="182" y="388"/>
                  </a:lnTo>
                  <a:lnTo>
                    <a:pt x="176" y="381"/>
                  </a:lnTo>
                  <a:lnTo>
                    <a:pt x="173" y="373"/>
                  </a:lnTo>
                  <a:lnTo>
                    <a:pt x="170" y="365"/>
                  </a:lnTo>
                  <a:lnTo>
                    <a:pt x="168" y="358"/>
                  </a:lnTo>
                  <a:lnTo>
                    <a:pt x="166" y="349"/>
                  </a:lnTo>
                  <a:lnTo>
                    <a:pt x="166" y="341"/>
                  </a:lnTo>
                  <a:lnTo>
                    <a:pt x="166" y="321"/>
                  </a:lnTo>
                  <a:lnTo>
                    <a:pt x="167" y="304"/>
                  </a:lnTo>
                  <a:lnTo>
                    <a:pt x="169" y="288"/>
                  </a:lnTo>
                  <a:lnTo>
                    <a:pt x="171" y="271"/>
                  </a:lnTo>
                  <a:lnTo>
                    <a:pt x="173" y="257"/>
                  </a:lnTo>
                  <a:lnTo>
                    <a:pt x="176" y="244"/>
                  </a:lnTo>
                  <a:lnTo>
                    <a:pt x="181" y="233"/>
                  </a:lnTo>
                  <a:lnTo>
                    <a:pt x="185" y="222"/>
                  </a:lnTo>
                  <a:lnTo>
                    <a:pt x="189" y="211"/>
                  </a:lnTo>
                  <a:lnTo>
                    <a:pt x="195" y="201"/>
                  </a:lnTo>
                  <a:lnTo>
                    <a:pt x="200" y="194"/>
                  </a:lnTo>
                  <a:lnTo>
                    <a:pt x="207" y="186"/>
                  </a:lnTo>
                  <a:lnTo>
                    <a:pt x="214" y="179"/>
                  </a:lnTo>
                  <a:lnTo>
                    <a:pt x="222" y="173"/>
                  </a:lnTo>
                  <a:lnTo>
                    <a:pt x="229" y="167"/>
                  </a:lnTo>
                  <a:lnTo>
                    <a:pt x="238" y="162"/>
                  </a:lnTo>
                  <a:lnTo>
                    <a:pt x="247" y="158"/>
                  </a:lnTo>
                  <a:lnTo>
                    <a:pt x="256" y="155"/>
                  </a:lnTo>
                  <a:lnTo>
                    <a:pt x="266" y="152"/>
                  </a:lnTo>
                  <a:lnTo>
                    <a:pt x="277" y="148"/>
                  </a:lnTo>
                  <a:lnTo>
                    <a:pt x="300" y="145"/>
                  </a:lnTo>
                  <a:lnTo>
                    <a:pt x="324" y="142"/>
                  </a:lnTo>
                  <a:lnTo>
                    <a:pt x="381" y="140"/>
                  </a:lnTo>
                  <a:lnTo>
                    <a:pt x="444" y="139"/>
                  </a:lnTo>
                  <a:lnTo>
                    <a:pt x="478" y="139"/>
                  </a:lnTo>
                  <a:lnTo>
                    <a:pt x="511" y="141"/>
                  </a:lnTo>
                  <a:lnTo>
                    <a:pt x="545" y="143"/>
                  </a:lnTo>
                  <a:lnTo>
                    <a:pt x="577" y="147"/>
                  </a:lnTo>
                  <a:lnTo>
                    <a:pt x="639" y="155"/>
                  </a:lnTo>
                  <a:lnTo>
                    <a:pt x="694" y="162"/>
                  </a:lnTo>
                  <a:lnTo>
                    <a:pt x="720" y="165"/>
                  </a:lnTo>
                  <a:lnTo>
                    <a:pt x="742" y="167"/>
                  </a:lnTo>
                  <a:lnTo>
                    <a:pt x="763" y="166"/>
                  </a:lnTo>
                  <a:lnTo>
                    <a:pt x="780" y="163"/>
                  </a:lnTo>
                  <a:lnTo>
                    <a:pt x="789" y="161"/>
                  </a:lnTo>
                  <a:lnTo>
                    <a:pt x="795" y="159"/>
                  </a:lnTo>
                  <a:lnTo>
                    <a:pt x="802" y="156"/>
                  </a:lnTo>
                  <a:lnTo>
                    <a:pt x="807" y="153"/>
                  </a:lnTo>
                  <a:lnTo>
                    <a:pt x="812" y="147"/>
                  </a:lnTo>
                  <a:lnTo>
                    <a:pt x="816" y="142"/>
                  </a:lnTo>
                  <a:lnTo>
                    <a:pt x="818" y="136"/>
                  </a:lnTo>
                  <a:lnTo>
                    <a:pt x="820" y="129"/>
                  </a:lnTo>
                  <a:lnTo>
                    <a:pt x="821" y="121"/>
                  </a:lnTo>
                  <a:lnTo>
                    <a:pt x="822" y="115"/>
                  </a:lnTo>
                  <a:lnTo>
                    <a:pt x="822" y="107"/>
                  </a:lnTo>
                  <a:lnTo>
                    <a:pt x="822" y="101"/>
                  </a:lnTo>
                  <a:lnTo>
                    <a:pt x="821" y="94"/>
                  </a:lnTo>
                  <a:lnTo>
                    <a:pt x="819" y="88"/>
                  </a:lnTo>
                  <a:lnTo>
                    <a:pt x="817" y="81"/>
                  </a:lnTo>
                  <a:lnTo>
                    <a:pt x="814" y="75"/>
                  </a:lnTo>
                  <a:lnTo>
                    <a:pt x="809" y="70"/>
                  </a:lnTo>
                  <a:lnTo>
                    <a:pt x="804" y="63"/>
                  </a:lnTo>
                  <a:lnTo>
                    <a:pt x="799" y="58"/>
                  </a:lnTo>
                  <a:lnTo>
                    <a:pt x="792" y="52"/>
                  </a:lnTo>
                  <a:lnTo>
                    <a:pt x="783" y="48"/>
                  </a:lnTo>
                  <a:lnTo>
                    <a:pt x="775" y="43"/>
                  </a:lnTo>
                  <a:lnTo>
                    <a:pt x="765" y="38"/>
                  </a:lnTo>
                  <a:lnTo>
                    <a:pt x="754" y="34"/>
                  </a:lnTo>
                  <a:lnTo>
                    <a:pt x="742" y="30"/>
                  </a:lnTo>
                  <a:lnTo>
                    <a:pt x="728" y="26"/>
                  </a:lnTo>
                  <a:lnTo>
                    <a:pt x="714" y="22"/>
                  </a:lnTo>
                  <a:lnTo>
                    <a:pt x="698" y="19"/>
                  </a:lnTo>
                  <a:lnTo>
                    <a:pt x="662" y="13"/>
                  </a:lnTo>
                  <a:lnTo>
                    <a:pt x="621" y="8"/>
                  </a:lnTo>
                  <a:lnTo>
                    <a:pt x="574" y="5"/>
                  </a:lnTo>
                  <a:lnTo>
                    <a:pt x="520" y="1"/>
                  </a:lnTo>
                  <a:lnTo>
                    <a:pt x="459" y="0"/>
                  </a:lnTo>
                  <a:lnTo>
                    <a:pt x="391" y="0"/>
                  </a:lnTo>
                  <a:lnTo>
                    <a:pt x="357" y="1"/>
                  </a:lnTo>
                  <a:lnTo>
                    <a:pt x="324" y="4"/>
                  </a:lnTo>
                  <a:lnTo>
                    <a:pt x="294" y="7"/>
                  </a:lnTo>
                  <a:lnTo>
                    <a:pt x="266" y="12"/>
                  </a:lnTo>
                  <a:lnTo>
                    <a:pt x="239" y="18"/>
                  </a:lnTo>
                  <a:lnTo>
                    <a:pt x="214" y="24"/>
                  </a:lnTo>
                  <a:lnTo>
                    <a:pt x="192" y="33"/>
                  </a:lnTo>
                  <a:lnTo>
                    <a:pt x="170" y="41"/>
                  </a:lnTo>
                  <a:lnTo>
                    <a:pt x="151" y="51"/>
                  </a:lnTo>
                  <a:lnTo>
                    <a:pt x="132" y="61"/>
                  </a:lnTo>
                  <a:lnTo>
                    <a:pt x="116" y="72"/>
                  </a:lnTo>
                  <a:lnTo>
                    <a:pt x="101" y="84"/>
                  </a:lnTo>
                  <a:lnTo>
                    <a:pt x="87" y="95"/>
                  </a:lnTo>
                  <a:lnTo>
                    <a:pt x="75" y="108"/>
                  </a:lnTo>
                  <a:lnTo>
                    <a:pt x="63" y="121"/>
                  </a:lnTo>
                  <a:lnTo>
                    <a:pt x="53" y="134"/>
                  </a:lnTo>
                  <a:lnTo>
                    <a:pt x="45" y="148"/>
                  </a:lnTo>
                  <a:lnTo>
                    <a:pt x="37" y="162"/>
                  </a:lnTo>
                  <a:lnTo>
                    <a:pt x="30" y="175"/>
                  </a:lnTo>
                  <a:lnTo>
                    <a:pt x="24" y="189"/>
                  </a:lnTo>
                  <a:lnTo>
                    <a:pt x="19" y="203"/>
                  </a:lnTo>
                  <a:lnTo>
                    <a:pt x="14" y="217"/>
                  </a:lnTo>
                  <a:lnTo>
                    <a:pt x="11" y="232"/>
                  </a:lnTo>
                  <a:lnTo>
                    <a:pt x="8" y="246"/>
                  </a:lnTo>
                  <a:lnTo>
                    <a:pt x="4" y="271"/>
                  </a:lnTo>
                  <a:lnTo>
                    <a:pt x="2" y="295"/>
                  </a:lnTo>
                  <a:lnTo>
                    <a:pt x="0" y="318"/>
                  </a:lnTo>
                  <a:lnTo>
                    <a:pt x="0" y="337"/>
                  </a:lnTo>
                  <a:lnTo>
                    <a:pt x="2" y="356"/>
                  </a:lnTo>
                  <a:lnTo>
                    <a:pt x="5" y="376"/>
                  </a:lnTo>
                  <a:lnTo>
                    <a:pt x="7" y="387"/>
                  </a:lnTo>
                  <a:lnTo>
                    <a:pt x="10" y="399"/>
                  </a:lnTo>
                  <a:lnTo>
                    <a:pt x="14" y="410"/>
                  </a:lnTo>
                  <a:lnTo>
                    <a:pt x="20" y="422"/>
                  </a:lnTo>
                  <a:lnTo>
                    <a:pt x="25" y="433"/>
                  </a:lnTo>
                  <a:lnTo>
                    <a:pt x="32" y="445"/>
                  </a:lnTo>
                  <a:lnTo>
                    <a:pt x="39" y="457"/>
                  </a:lnTo>
                  <a:lnTo>
                    <a:pt x="47" y="469"/>
                  </a:lnTo>
                  <a:lnTo>
                    <a:pt x="57" y="481"/>
                  </a:lnTo>
                  <a:lnTo>
                    <a:pt x="66" y="493"/>
                  </a:lnTo>
                  <a:lnTo>
                    <a:pt x="77" y="505"/>
                  </a:lnTo>
                  <a:lnTo>
                    <a:pt x="90" y="517"/>
                  </a:lnTo>
                  <a:lnTo>
                    <a:pt x="103" y="527"/>
                  </a:lnTo>
                  <a:lnTo>
                    <a:pt x="117" y="539"/>
                  </a:lnTo>
                  <a:lnTo>
                    <a:pt x="132" y="550"/>
                  </a:lnTo>
                  <a:lnTo>
                    <a:pt x="148" y="560"/>
                  </a:lnTo>
                  <a:lnTo>
                    <a:pt x="167" y="570"/>
                  </a:lnTo>
                  <a:lnTo>
                    <a:pt x="185" y="579"/>
                  </a:lnTo>
                  <a:lnTo>
                    <a:pt x="206" y="589"/>
                  </a:lnTo>
                  <a:lnTo>
                    <a:pt x="227" y="598"/>
                  </a:lnTo>
                  <a:lnTo>
                    <a:pt x="250" y="605"/>
                  </a:lnTo>
                  <a:lnTo>
                    <a:pt x="274" y="613"/>
                  </a:lnTo>
                  <a:lnTo>
                    <a:pt x="300" y="619"/>
                  </a:lnTo>
                  <a:lnTo>
                    <a:pt x="327" y="625"/>
                  </a:lnTo>
                  <a:lnTo>
                    <a:pt x="355" y="630"/>
                  </a:lnTo>
                  <a:lnTo>
                    <a:pt x="384" y="634"/>
                  </a:lnTo>
                  <a:lnTo>
                    <a:pt x="415" y="638"/>
                  </a:lnTo>
                  <a:lnTo>
                    <a:pt x="449" y="640"/>
                  </a:lnTo>
                  <a:lnTo>
                    <a:pt x="468" y="641"/>
                  </a:lnTo>
                  <a:lnTo>
                    <a:pt x="485" y="644"/>
                  </a:lnTo>
                  <a:lnTo>
                    <a:pt x="502" y="646"/>
                  </a:lnTo>
                  <a:lnTo>
                    <a:pt x="517" y="651"/>
                  </a:lnTo>
                  <a:lnTo>
                    <a:pt x="530" y="655"/>
                  </a:lnTo>
                  <a:lnTo>
                    <a:pt x="543" y="660"/>
                  </a:lnTo>
                  <a:lnTo>
                    <a:pt x="553" y="666"/>
                  </a:lnTo>
                  <a:lnTo>
                    <a:pt x="563" y="671"/>
                  </a:lnTo>
                  <a:lnTo>
                    <a:pt x="573" y="679"/>
                  </a:lnTo>
                  <a:lnTo>
                    <a:pt x="580" y="685"/>
                  </a:lnTo>
                  <a:lnTo>
                    <a:pt x="587" y="693"/>
                  </a:lnTo>
                  <a:lnTo>
                    <a:pt x="593" y="701"/>
                  </a:lnTo>
                  <a:lnTo>
                    <a:pt x="599" y="709"/>
                  </a:lnTo>
                  <a:lnTo>
                    <a:pt x="603" y="719"/>
                  </a:lnTo>
                  <a:lnTo>
                    <a:pt x="606" y="727"/>
                  </a:lnTo>
                  <a:lnTo>
                    <a:pt x="610" y="737"/>
                  </a:lnTo>
                  <a:lnTo>
                    <a:pt x="614" y="756"/>
                  </a:lnTo>
                  <a:lnTo>
                    <a:pt x="615" y="776"/>
                  </a:lnTo>
                  <a:lnTo>
                    <a:pt x="616" y="796"/>
                  </a:lnTo>
                  <a:lnTo>
                    <a:pt x="616" y="818"/>
                  </a:lnTo>
                  <a:lnTo>
                    <a:pt x="614" y="859"/>
                  </a:lnTo>
                  <a:lnTo>
                    <a:pt x="613" y="898"/>
                  </a:lnTo>
                  <a:lnTo>
                    <a:pt x="614" y="903"/>
                  </a:lnTo>
                  <a:lnTo>
                    <a:pt x="620" y="916"/>
                  </a:lnTo>
                  <a:lnTo>
                    <a:pt x="627" y="923"/>
                  </a:lnTo>
                  <a:lnTo>
                    <a:pt x="634" y="928"/>
                  </a:lnTo>
                  <a:lnTo>
                    <a:pt x="640" y="930"/>
                  </a:lnTo>
                  <a:lnTo>
                    <a:pt x="645" y="932"/>
                  </a:lnTo>
                  <a:lnTo>
                    <a:pt x="652" y="934"/>
                  </a:lnTo>
                  <a:lnTo>
                    <a:pt x="658" y="935"/>
                  </a:lnTo>
                  <a:lnTo>
                    <a:pt x="678" y="935"/>
                  </a:lnTo>
                  <a:lnTo>
                    <a:pt x="702" y="935"/>
                  </a:lnTo>
                  <a:lnTo>
                    <a:pt x="731" y="934"/>
                  </a:lnTo>
                  <a:lnTo>
                    <a:pt x="760" y="930"/>
                  </a:lnTo>
                  <a:lnTo>
                    <a:pt x="774" y="929"/>
                  </a:lnTo>
                  <a:lnTo>
                    <a:pt x="787" y="927"/>
                  </a:lnTo>
                  <a:lnTo>
                    <a:pt x="799" y="924"/>
                  </a:lnTo>
                  <a:lnTo>
                    <a:pt x="809" y="921"/>
                  </a:lnTo>
                  <a:lnTo>
                    <a:pt x="818" y="915"/>
                  </a:lnTo>
                  <a:lnTo>
                    <a:pt x="824" y="911"/>
                  </a:lnTo>
                  <a:lnTo>
                    <a:pt x="827" y="908"/>
                  </a:lnTo>
                  <a:lnTo>
                    <a:pt x="829" y="904"/>
                  </a:lnTo>
                  <a:lnTo>
                    <a:pt x="829" y="901"/>
                  </a:lnTo>
                  <a:lnTo>
                    <a:pt x="830" y="898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2063"/>
            <p:cNvSpPr>
              <a:spLocks/>
            </p:cNvSpPr>
            <p:nvPr/>
          </p:nvSpPr>
          <p:spPr bwMode="auto">
            <a:xfrm>
              <a:off x="5499705" y="4404282"/>
              <a:ext cx="189315" cy="100225"/>
            </a:xfrm>
            <a:custGeom>
              <a:avLst/>
              <a:gdLst>
                <a:gd name="T0" fmla="*/ 36 w 474"/>
                <a:gd name="T1" fmla="*/ 60 h 252"/>
                <a:gd name="T2" fmla="*/ 43 w 474"/>
                <a:gd name="T3" fmla="*/ 49 h 252"/>
                <a:gd name="T4" fmla="*/ 54 w 474"/>
                <a:gd name="T5" fmla="*/ 40 h 252"/>
                <a:gd name="T6" fmla="*/ 72 w 474"/>
                <a:gd name="T7" fmla="*/ 28 h 252"/>
                <a:gd name="T8" fmla="*/ 99 w 474"/>
                <a:gd name="T9" fmla="*/ 17 h 252"/>
                <a:gd name="T10" fmla="*/ 137 w 474"/>
                <a:gd name="T11" fmla="*/ 8 h 252"/>
                <a:gd name="T12" fmla="*/ 186 w 474"/>
                <a:gd name="T13" fmla="*/ 2 h 252"/>
                <a:gd name="T14" fmla="*/ 255 w 474"/>
                <a:gd name="T15" fmla="*/ 0 h 252"/>
                <a:gd name="T16" fmla="*/ 319 w 474"/>
                <a:gd name="T17" fmla="*/ 1 h 252"/>
                <a:gd name="T18" fmla="*/ 368 w 474"/>
                <a:gd name="T19" fmla="*/ 4 h 252"/>
                <a:gd name="T20" fmla="*/ 402 w 474"/>
                <a:gd name="T21" fmla="*/ 12 h 252"/>
                <a:gd name="T22" fmla="*/ 427 w 474"/>
                <a:gd name="T23" fmla="*/ 22 h 252"/>
                <a:gd name="T24" fmla="*/ 444 w 474"/>
                <a:gd name="T25" fmla="*/ 37 h 252"/>
                <a:gd name="T26" fmla="*/ 455 w 474"/>
                <a:gd name="T27" fmla="*/ 56 h 252"/>
                <a:gd name="T28" fmla="*/ 465 w 474"/>
                <a:gd name="T29" fmla="*/ 80 h 252"/>
                <a:gd name="T30" fmla="*/ 472 w 474"/>
                <a:gd name="T31" fmla="*/ 102 h 252"/>
                <a:gd name="T32" fmla="*/ 474 w 474"/>
                <a:gd name="T33" fmla="*/ 116 h 252"/>
                <a:gd name="T34" fmla="*/ 471 w 474"/>
                <a:gd name="T35" fmla="*/ 127 h 252"/>
                <a:gd name="T36" fmla="*/ 465 w 474"/>
                <a:gd name="T37" fmla="*/ 136 h 252"/>
                <a:gd name="T38" fmla="*/ 455 w 474"/>
                <a:gd name="T39" fmla="*/ 141 h 252"/>
                <a:gd name="T40" fmla="*/ 441 w 474"/>
                <a:gd name="T41" fmla="*/ 145 h 252"/>
                <a:gd name="T42" fmla="*/ 414 w 474"/>
                <a:gd name="T43" fmla="*/ 150 h 252"/>
                <a:gd name="T44" fmla="*/ 382 w 474"/>
                <a:gd name="T45" fmla="*/ 153 h 252"/>
                <a:gd name="T46" fmla="*/ 363 w 474"/>
                <a:gd name="T47" fmla="*/ 157 h 252"/>
                <a:gd name="T48" fmla="*/ 351 w 474"/>
                <a:gd name="T49" fmla="*/ 163 h 252"/>
                <a:gd name="T50" fmla="*/ 345 w 474"/>
                <a:gd name="T51" fmla="*/ 169 h 252"/>
                <a:gd name="T52" fmla="*/ 346 w 474"/>
                <a:gd name="T53" fmla="*/ 177 h 252"/>
                <a:gd name="T54" fmla="*/ 355 w 474"/>
                <a:gd name="T55" fmla="*/ 183 h 252"/>
                <a:gd name="T56" fmla="*/ 372 w 474"/>
                <a:gd name="T57" fmla="*/ 191 h 252"/>
                <a:gd name="T58" fmla="*/ 400 w 474"/>
                <a:gd name="T59" fmla="*/ 197 h 252"/>
                <a:gd name="T60" fmla="*/ 434 w 474"/>
                <a:gd name="T61" fmla="*/ 204 h 252"/>
                <a:gd name="T62" fmla="*/ 448 w 474"/>
                <a:gd name="T63" fmla="*/ 209 h 252"/>
                <a:gd name="T64" fmla="*/ 451 w 474"/>
                <a:gd name="T65" fmla="*/ 213 h 252"/>
                <a:gd name="T66" fmla="*/ 450 w 474"/>
                <a:gd name="T67" fmla="*/ 218 h 252"/>
                <a:gd name="T68" fmla="*/ 445 w 474"/>
                <a:gd name="T69" fmla="*/ 222 h 252"/>
                <a:gd name="T70" fmla="*/ 431 w 474"/>
                <a:gd name="T71" fmla="*/ 229 h 252"/>
                <a:gd name="T72" fmla="*/ 403 w 474"/>
                <a:gd name="T73" fmla="*/ 237 h 252"/>
                <a:gd name="T74" fmla="*/ 368 w 474"/>
                <a:gd name="T75" fmla="*/ 244 h 252"/>
                <a:gd name="T76" fmla="*/ 327 w 474"/>
                <a:gd name="T77" fmla="*/ 249 h 252"/>
                <a:gd name="T78" fmla="*/ 285 w 474"/>
                <a:gd name="T79" fmla="*/ 252 h 252"/>
                <a:gd name="T80" fmla="*/ 237 w 474"/>
                <a:gd name="T81" fmla="*/ 252 h 252"/>
                <a:gd name="T82" fmla="*/ 192 w 474"/>
                <a:gd name="T83" fmla="*/ 248 h 252"/>
                <a:gd name="T84" fmla="*/ 154 w 474"/>
                <a:gd name="T85" fmla="*/ 243 h 252"/>
                <a:gd name="T86" fmla="*/ 123 w 474"/>
                <a:gd name="T87" fmla="*/ 235 h 252"/>
                <a:gd name="T88" fmla="*/ 84 w 474"/>
                <a:gd name="T89" fmla="*/ 222 h 252"/>
                <a:gd name="T90" fmla="*/ 43 w 474"/>
                <a:gd name="T91" fmla="*/ 208 h 252"/>
                <a:gd name="T92" fmla="*/ 17 w 474"/>
                <a:gd name="T93" fmla="*/ 203 h 252"/>
                <a:gd name="T94" fmla="*/ 9 w 474"/>
                <a:gd name="T95" fmla="*/ 198 h 252"/>
                <a:gd name="T96" fmla="*/ 4 w 474"/>
                <a:gd name="T97" fmla="*/ 192 h 252"/>
                <a:gd name="T98" fmla="*/ 0 w 474"/>
                <a:gd name="T99" fmla="*/ 183 h 252"/>
                <a:gd name="T100" fmla="*/ 0 w 474"/>
                <a:gd name="T101" fmla="*/ 168 h 252"/>
                <a:gd name="T102" fmla="*/ 4 w 474"/>
                <a:gd name="T103" fmla="*/ 143 h 252"/>
                <a:gd name="T104" fmla="*/ 17 w 474"/>
                <a:gd name="T105" fmla="*/ 105 h 252"/>
                <a:gd name="T106" fmla="*/ 33 w 474"/>
                <a:gd name="T107" fmla="*/ 6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4" h="252">
                  <a:moveTo>
                    <a:pt x="35" y="63"/>
                  </a:moveTo>
                  <a:lnTo>
                    <a:pt x="36" y="60"/>
                  </a:lnTo>
                  <a:lnTo>
                    <a:pt x="39" y="54"/>
                  </a:lnTo>
                  <a:lnTo>
                    <a:pt x="43" y="49"/>
                  </a:lnTo>
                  <a:lnTo>
                    <a:pt x="48" y="44"/>
                  </a:lnTo>
                  <a:lnTo>
                    <a:pt x="54" y="40"/>
                  </a:lnTo>
                  <a:lnTo>
                    <a:pt x="62" y="33"/>
                  </a:lnTo>
                  <a:lnTo>
                    <a:pt x="72" y="28"/>
                  </a:lnTo>
                  <a:lnTo>
                    <a:pt x="85" y="22"/>
                  </a:lnTo>
                  <a:lnTo>
                    <a:pt x="99" y="17"/>
                  </a:lnTo>
                  <a:lnTo>
                    <a:pt x="116" y="13"/>
                  </a:lnTo>
                  <a:lnTo>
                    <a:pt x="137" y="8"/>
                  </a:lnTo>
                  <a:lnTo>
                    <a:pt x="160" y="5"/>
                  </a:lnTo>
                  <a:lnTo>
                    <a:pt x="186" y="2"/>
                  </a:lnTo>
                  <a:lnTo>
                    <a:pt x="216" y="1"/>
                  </a:lnTo>
                  <a:lnTo>
                    <a:pt x="255" y="0"/>
                  </a:lnTo>
                  <a:lnTo>
                    <a:pt x="290" y="0"/>
                  </a:lnTo>
                  <a:lnTo>
                    <a:pt x="319" y="1"/>
                  </a:lnTo>
                  <a:lnTo>
                    <a:pt x="345" y="2"/>
                  </a:lnTo>
                  <a:lnTo>
                    <a:pt x="368" y="4"/>
                  </a:lnTo>
                  <a:lnTo>
                    <a:pt x="387" y="7"/>
                  </a:lnTo>
                  <a:lnTo>
                    <a:pt x="402" y="12"/>
                  </a:lnTo>
                  <a:lnTo>
                    <a:pt x="416" y="16"/>
                  </a:lnTo>
                  <a:lnTo>
                    <a:pt x="427" y="22"/>
                  </a:lnTo>
                  <a:lnTo>
                    <a:pt x="437" y="29"/>
                  </a:lnTo>
                  <a:lnTo>
                    <a:pt x="444" y="37"/>
                  </a:lnTo>
                  <a:lnTo>
                    <a:pt x="450" y="46"/>
                  </a:lnTo>
                  <a:lnTo>
                    <a:pt x="455" y="56"/>
                  </a:lnTo>
                  <a:lnTo>
                    <a:pt x="461" y="68"/>
                  </a:lnTo>
                  <a:lnTo>
                    <a:pt x="465" y="80"/>
                  </a:lnTo>
                  <a:lnTo>
                    <a:pt x="469" y="94"/>
                  </a:lnTo>
                  <a:lnTo>
                    <a:pt x="472" y="102"/>
                  </a:lnTo>
                  <a:lnTo>
                    <a:pt x="474" y="110"/>
                  </a:lnTo>
                  <a:lnTo>
                    <a:pt x="474" y="116"/>
                  </a:lnTo>
                  <a:lnTo>
                    <a:pt x="474" y="123"/>
                  </a:lnTo>
                  <a:lnTo>
                    <a:pt x="471" y="127"/>
                  </a:lnTo>
                  <a:lnTo>
                    <a:pt x="469" y="131"/>
                  </a:lnTo>
                  <a:lnTo>
                    <a:pt x="465" y="136"/>
                  </a:lnTo>
                  <a:lnTo>
                    <a:pt x="461" y="139"/>
                  </a:lnTo>
                  <a:lnTo>
                    <a:pt x="455" y="141"/>
                  </a:lnTo>
                  <a:lnTo>
                    <a:pt x="449" y="143"/>
                  </a:lnTo>
                  <a:lnTo>
                    <a:pt x="441" y="145"/>
                  </a:lnTo>
                  <a:lnTo>
                    <a:pt x="434" y="147"/>
                  </a:lnTo>
                  <a:lnTo>
                    <a:pt x="414" y="150"/>
                  </a:lnTo>
                  <a:lnTo>
                    <a:pt x="393" y="152"/>
                  </a:lnTo>
                  <a:lnTo>
                    <a:pt x="382" y="153"/>
                  </a:lnTo>
                  <a:lnTo>
                    <a:pt x="372" y="155"/>
                  </a:lnTo>
                  <a:lnTo>
                    <a:pt x="363" y="157"/>
                  </a:lnTo>
                  <a:lnTo>
                    <a:pt x="357" y="159"/>
                  </a:lnTo>
                  <a:lnTo>
                    <a:pt x="351" y="163"/>
                  </a:lnTo>
                  <a:lnTo>
                    <a:pt x="347" y="166"/>
                  </a:lnTo>
                  <a:lnTo>
                    <a:pt x="345" y="169"/>
                  </a:lnTo>
                  <a:lnTo>
                    <a:pt x="344" y="172"/>
                  </a:lnTo>
                  <a:lnTo>
                    <a:pt x="346" y="177"/>
                  </a:lnTo>
                  <a:lnTo>
                    <a:pt x="349" y="180"/>
                  </a:lnTo>
                  <a:lnTo>
                    <a:pt x="355" y="183"/>
                  </a:lnTo>
                  <a:lnTo>
                    <a:pt x="362" y="188"/>
                  </a:lnTo>
                  <a:lnTo>
                    <a:pt x="372" y="191"/>
                  </a:lnTo>
                  <a:lnTo>
                    <a:pt x="385" y="194"/>
                  </a:lnTo>
                  <a:lnTo>
                    <a:pt x="400" y="197"/>
                  </a:lnTo>
                  <a:lnTo>
                    <a:pt x="417" y="201"/>
                  </a:lnTo>
                  <a:lnTo>
                    <a:pt x="434" y="204"/>
                  </a:lnTo>
                  <a:lnTo>
                    <a:pt x="444" y="207"/>
                  </a:lnTo>
                  <a:lnTo>
                    <a:pt x="448" y="209"/>
                  </a:lnTo>
                  <a:lnTo>
                    <a:pt x="450" y="211"/>
                  </a:lnTo>
                  <a:lnTo>
                    <a:pt x="451" y="213"/>
                  </a:lnTo>
                  <a:lnTo>
                    <a:pt x="451" y="216"/>
                  </a:lnTo>
                  <a:lnTo>
                    <a:pt x="450" y="218"/>
                  </a:lnTo>
                  <a:lnTo>
                    <a:pt x="449" y="220"/>
                  </a:lnTo>
                  <a:lnTo>
                    <a:pt x="445" y="222"/>
                  </a:lnTo>
                  <a:lnTo>
                    <a:pt x="441" y="224"/>
                  </a:lnTo>
                  <a:lnTo>
                    <a:pt x="431" y="229"/>
                  </a:lnTo>
                  <a:lnTo>
                    <a:pt x="418" y="233"/>
                  </a:lnTo>
                  <a:lnTo>
                    <a:pt x="403" y="237"/>
                  </a:lnTo>
                  <a:lnTo>
                    <a:pt x="386" y="240"/>
                  </a:lnTo>
                  <a:lnTo>
                    <a:pt x="368" y="244"/>
                  </a:lnTo>
                  <a:lnTo>
                    <a:pt x="347" y="247"/>
                  </a:lnTo>
                  <a:lnTo>
                    <a:pt x="327" y="249"/>
                  </a:lnTo>
                  <a:lnTo>
                    <a:pt x="305" y="251"/>
                  </a:lnTo>
                  <a:lnTo>
                    <a:pt x="285" y="252"/>
                  </a:lnTo>
                  <a:lnTo>
                    <a:pt x="263" y="252"/>
                  </a:lnTo>
                  <a:lnTo>
                    <a:pt x="237" y="252"/>
                  </a:lnTo>
                  <a:lnTo>
                    <a:pt x="213" y="250"/>
                  </a:lnTo>
                  <a:lnTo>
                    <a:pt x="192" y="248"/>
                  </a:lnTo>
                  <a:lnTo>
                    <a:pt x="172" y="246"/>
                  </a:lnTo>
                  <a:lnTo>
                    <a:pt x="154" y="243"/>
                  </a:lnTo>
                  <a:lnTo>
                    <a:pt x="138" y="238"/>
                  </a:lnTo>
                  <a:lnTo>
                    <a:pt x="123" y="235"/>
                  </a:lnTo>
                  <a:lnTo>
                    <a:pt x="108" y="231"/>
                  </a:lnTo>
                  <a:lnTo>
                    <a:pt x="84" y="222"/>
                  </a:lnTo>
                  <a:lnTo>
                    <a:pt x="62" y="215"/>
                  </a:lnTo>
                  <a:lnTo>
                    <a:pt x="43" y="208"/>
                  </a:lnTo>
                  <a:lnTo>
                    <a:pt x="22" y="204"/>
                  </a:lnTo>
                  <a:lnTo>
                    <a:pt x="17" y="203"/>
                  </a:lnTo>
                  <a:lnTo>
                    <a:pt x="12" y="201"/>
                  </a:lnTo>
                  <a:lnTo>
                    <a:pt x="9" y="198"/>
                  </a:lnTo>
                  <a:lnTo>
                    <a:pt x="6" y="195"/>
                  </a:lnTo>
                  <a:lnTo>
                    <a:pt x="4" y="192"/>
                  </a:lnTo>
                  <a:lnTo>
                    <a:pt x="3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68"/>
                  </a:lnTo>
                  <a:lnTo>
                    <a:pt x="2" y="156"/>
                  </a:lnTo>
                  <a:lnTo>
                    <a:pt x="4" y="143"/>
                  </a:lnTo>
                  <a:lnTo>
                    <a:pt x="8" y="130"/>
                  </a:lnTo>
                  <a:lnTo>
                    <a:pt x="17" y="105"/>
                  </a:lnTo>
                  <a:lnTo>
                    <a:pt x="25" y="84"/>
                  </a:lnTo>
                  <a:lnTo>
                    <a:pt x="33" y="69"/>
                  </a:lnTo>
                  <a:lnTo>
                    <a:pt x="35" y="63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2064"/>
            <p:cNvSpPr>
              <a:spLocks/>
            </p:cNvSpPr>
            <p:nvPr/>
          </p:nvSpPr>
          <p:spPr bwMode="auto">
            <a:xfrm>
              <a:off x="5601521" y="4420191"/>
              <a:ext cx="49318" cy="14318"/>
            </a:xfrm>
            <a:custGeom>
              <a:avLst/>
              <a:gdLst>
                <a:gd name="T0" fmla="*/ 122 w 122"/>
                <a:gd name="T1" fmla="*/ 20 h 35"/>
                <a:gd name="T2" fmla="*/ 120 w 122"/>
                <a:gd name="T3" fmla="*/ 18 h 35"/>
                <a:gd name="T4" fmla="*/ 113 w 122"/>
                <a:gd name="T5" fmla="*/ 14 h 35"/>
                <a:gd name="T6" fmla="*/ 102 w 122"/>
                <a:gd name="T7" fmla="*/ 7 h 35"/>
                <a:gd name="T8" fmla="*/ 87 w 122"/>
                <a:gd name="T9" fmla="*/ 3 h 35"/>
                <a:gd name="T10" fmla="*/ 77 w 122"/>
                <a:gd name="T11" fmla="*/ 1 h 35"/>
                <a:gd name="T12" fmla="*/ 68 w 122"/>
                <a:gd name="T13" fmla="*/ 0 h 35"/>
                <a:gd name="T14" fmla="*/ 58 w 122"/>
                <a:gd name="T15" fmla="*/ 0 h 35"/>
                <a:gd name="T16" fmla="*/ 47 w 122"/>
                <a:gd name="T17" fmla="*/ 1 h 35"/>
                <a:gd name="T18" fmla="*/ 36 w 122"/>
                <a:gd name="T19" fmla="*/ 3 h 35"/>
                <a:gd name="T20" fmla="*/ 24 w 122"/>
                <a:gd name="T21" fmla="*/ 6 h 35"/>
                <a:gd name="T22" fmla="*/ 12 w 122"/>
                <a:gd name="T23" fmla="*/ 13 h 35"/>
                <a:gd name="T24" fmla="*/ 0 w 122"/>
                <a:gd name="T25" fmla="*/ 20 h 35"/>
                <a:gd name="T26" fmla="*/ 7 w 122"/>
                <a:gd name="T27" fmla="*/ 23 h 35"/>
                <a:gd name="T28" fmla="*/ 14 w 122"/>
                <a:gd name="T29" fmla="*/ 28 h 35"/>
                <a:gd name="T30" fmla="*/ 22 w 122"/>
                <a:gd name="T31" fmla="*/ 30 h 35"/>
                <a:gd name="T32" fmla="*/ 30 w 122"/>
                <a:gd name="T33" fmla="*/ 32 h 35"/>
                <a:gd name="T34" fmla="*/ 46 w 122"/>
                <a:gd name="T35" fmla="*/ 35 h 35"/>
                <a:gd name="T36" fmla="*/ 62 w 122"/>
                <a:gd name="T37" fmla="*/ 35 h 35"/>
                <a:gd name="T38" fmla="*/ 78 w 122"/>
                <a:gd name="T39" fmla="*/ 34 h 35"/>
                <a:gd name="T40" fmla="*/ 94 w 122"/>
                <a:gd name="T41" fmla="*/ 31 h 35"/>
                <a:gd name="T42" fmla="*/ 109 w 122"/>
                <a:gd name="T43" fmla="*/ 26 h 35"/>
                <a:gd name="T44" fmla="*/ 122 w 122"/>
                <a:gd name="T4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35">
                  <a:moveTo>
                    <a:pt x="122" y="20"/>
                  </a:moveTo>
                  <a:lnTo>
                    <a:pt x="120" y="18"/>
                  </a:lnTo>
                  <a:lnTo>
                    <a:pt x="113" y="14"/>
                  </a:lnTo>
                  <a:lnTo>
                    <a:pt x="102" y="7"/>
                  </a:lnTo>
                  <a:lnTo>
                    <a:pt x="87" y="3"/>
                  </a:lnTo>
                  <a:lnTo>
                    <a:pt x="77" y="1"/>
                  </a:lnTo>
                  <a:lnTo>
                    <a:pt x="68" y="0"/>
                  </a:lnTo>
                  <a:lnTo>
                    <a:pt x="58" y="0"/>
                  </a:lnTo>
                  <a:lnTo>
                    <a:pt x="47" y="1"/>
                  </a:lnTo>
                  <a:lnTo>
                    <a:pt x="36" y="3"/>
                  </a:lnTo>
                  <a:lnTo>
                    <a:pt x="24" y="6"/>
                  </a:lnTo>
                  <a:lnTo>
                    <a:pt x="12" y="13"/>
                  </a:lnTo>
                  <a:lnTo>
                    <a:pt x="0" y="20"/>
                  </a:lnTo>
                  <a:lnTo>
                    <a:pt x="7" y="23"/>
                  </a:lnTo>
                  <a:lnTo>
                    <a:pt x="14" y="28"/>
                  </a:lnTo>
                  <a:lnTo>
                    <a:pt x="22" y="30"/>
                  </a:lnTo>
                  <a:lnTo>
                    <a:pt x="30" y="32"/>
                  </a:lnTo>
                  <a:lnTo>
                    <a:pt x="46" y="35"/>
                  </a:lnTo>
                  <a:lnTo>
                    <a:pt x="62" y="35"/>
                  </a:lnTo>
                  <a:lnTo>
                    <a:pt x="78" y="34"/>
                  </a:lnTo>
                  <a:lnTo>
                    <a:pt x="94" y="31"/>
                  </a:lnTo>
                  <a:lnTo>
                    <a:pt x="109" y="26"/>
                  </a:lnTo>
                  <a:lnTo>
                    <a:pt x="122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2065"/>
            <p:cNvSpPr>
              <a:spLocks/>
            </p:cNvSpPr>
            <p:nvPr/>
          </p:nvSpPr>
          <p:spPr bwMode="auto">
            <a:xfrm>
              <a:off x="5655611" y="4590415"/>
              <a:ext cx="155907" cy="154316"/>
            </a:xfrm>
            <a:custGeom>
              <a:avLst/>
              <a:gdLst>
                <a:gd name="T0" fmla="*/ 1 w 391"/>
                <a:gd name="T1" fmla="*/ 175 h 391"/>
                <a:gd name="T2" fmla="*/ 9 w 391"/>
                <a:gd name="T3" fmla="*/ 137 h 391"/>
                <a:gd name="T4" fmla="*/ 24 w 391"/>
                <a:gd name="T5" fmla="*/ 102 h 391"/>
                <a:gd name="T6" fmla="*/ 45 w 391"/>
                <a:gd name="T7" fmla="*/ 71 h 391"/>
                <a:gd name="T8" fmla="*/ 72 w 391"/>
                <a:gd name="T9" fmla="*/ 44 h 391"/>
                <a:gd name="T10" fmla="*/ 103 w 391"/>
                <a:gd name="T11" fmla="*/ 24 h 391"/>
                <a:gd name="T12" fmla="*/ 138 w 391"/>
                <a:gd name="T13" fmla="*/ 9 h 391"/>
                <a:gd name="T14" fmla="*/ 175 w 391"/>
                <a:gd name="T15" fmla="*/ 1 h 391"/>
                <a:gd name="T16" fmla="*/ 215 w 391"/>
                <a:gd name="T17" fmla="*/ 1 h 391"/>
                <a:gd name="T18" fmla="*/ 254 w 391"/>
                <a:gd name="T19" fmla="*/ 9 h 391"/>
                <a:gd name="T20" fmla="*/ 289 w 391"/>
                <a:gd name="T21" fmla="*/ 24 h 391"/>
                <a:gd name="T22" fmla="*/ 320 w 391"/>
                <a:gd name="T23" fmla="*/ 44 h 391"/>
                <a:gd name="T24" fmla="*/ 347 w 391"/>
                <a:gd name="T25" fmla="*/ 71 h 391"/>
                <a:gd name="T26" fmla="*/ 368 w 391"/>
                <a:gd name="T27" fmla="*/ 102 h 391"/>
                <a:gd name="T28" fmla="*/ 383 w 391"/>
                <a:gd name="T29" fmla="*/ 137 h 391"/>
                <a:gd name="T30" fmla="*/ 390 w 391"/>
                <a:gd name="T31" fmla="*/ 175 h 391"/>
                <a:gd name="T32" fmla="*/ 390 w 391"/>
                <a:gd name="T33" fmla="*/ 215 h 391"/>
                <a:gd name="T34" fmla="*/ 383 w 391"/>
                <a:gd name="T35" fmla="*/ 254 h 391"/>
                <a:gd name="T36" fmla="*/ 368 w 391"/>
                <a:gd name="T37" fmla="*/ 288 h 391"/>
                <a:gd name="T38" fmla="*/ 347 w 391"/>
                <a:gd name="T39" fmla="*/ 320 h 391"/>
                <a:gd name="T40" fmla="*/ 320 w 391"/>
                <a:gd name="T41" fmla="*/ 346 h 391"/>
                <a:gd name="T42" fmla="*/ 289 w 391"/>
                <a:gd name="T43" fmla="*/ 367 h 391"/>
                <a:gd name="T44" fmla="*/ 254 w 391"/>
                <a:gd name="T45" fmla="*/ 382 h 391"/>
                <a:gd name="T46" fmla="*/ 215 w 391"/>
                <a:gd name="T47" fmla="*/ 390 h 391"/>
                <a:gd name="T48" fmla="*/ 175 w 391"/>
                <a:gd name="T49" fmla="*/ 390 h 391"/>
                <a:gd name="T50" fmla="*/ 138 w 391"/>
                <a:gd name="T51" fmla="*/ 382 h 391"/>
                <a:gd name="T52" fmla="*/ 103 w 391"/>
                <a:gd name="T53" fmla="*/ 367 h 391"/>
                <a:gd name="T54" fmla="*/ 72 w 391"/>
                <a:gd name="T55" fmla="*/ 346 h 391"/>
                <a:gd name="T56" fmla="*/ 45 w 391"/>
                <a:gd name="T57" fmla="*/ 320 h 391"/>
                <a:gd name="T58" fmla="*/ 24 w 391"/>
                <a:gd name="T59" fmla="*/ 288 h 391"/>
                <a:gd name="T60" fmla="*/ 9 w 391"/>
                <a:gd name="T61" fmla="*/ 254 h 391"/>
                <a:gd name="T62" fmla="*/ 1 w 391"/>
                <a:gd name="T63" fmla="*/ 21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1" h="391">
                  <a:moveTo>
                    <a:pt x="0" y="196"/>
                  </a:moveTo>
                  <a:lnTo>
                    <a:pt x="1" y="175"/>
                  </a:lnTo>
                  <a:lnTo>
                    <a:pt x="5" y="156"/>
                  </a:lnTo>
                  <a:lnTo>
                    <a:pt x="9" y="137"/>
                  </a:lnTo>
                  <a:lnTo>
                    <a:pt x="15" y="119"/>
                  </a:lnTo>
                  <a:lnTo>
                    <a:pt x="24" y="102"/>
                  </a:lnTo>
                  <a:lnTo>
                    <a:pt x="34" y="87"/>
                  </a:lnTo>
                  <a:lnTo>
                    <a:pt x="45" y="71"/>
                  </a:lnTo>
                  <a:lnTo>
                    <a:pt x="58" y="57"/>
                  </a:lnTo>
                  <a:lnTo>
                    <a:pt x="72" y="44"/>
                  </a:lnTo>
                  <a:lnTo>
                    <a:pt x="87" y="34"/>
                  </a:lnTo>
                  <a:lnTo>
                    <a:pt x="103" y="24"/>
                  </a:lnTo>
                  <a:lnTo>
                    <a:pt x="119" y="15"/>
                  </a:lnTo>
                  <a:lnTo>
                    <a:pt x="138" y="9"/>
                  </a:lnTo>
                  <a:lnTo>
                    <a:pt x="156" y="3"/>
                  </a:lnTo>
                  <a:lnTo>
                    <a:pt x="175" y="1"/>
                  </a:lnTo>
                  <a:lnTo>
                    <a:pt x="196" y="0"/>
                  </a:lnTo>
                  <a:lnTo>
                    <a:pt x="215" y="1"/>
                  </a:lnTo>
                  <a:lnTo>
                    <a:pt x="235" y="3"/>
                  </a:lnTo>
                  <a:lnTo>
                    <a:pt x="254" y="9"/>
                  </a:lnTo>
                  <a:lnTo>
                    <a:pt x="271" y="15"/>
                  </a:lnTo>
                  <a:lnTo>
                    <a:pt x="289" y="24"/>
                  </a:lnTo>
                  <a:lnTo>
                    <a:pt x="305" y="34"/>
                  </a:lnTo>
                  <a:lnTo>
                    <a:pt x="320" y="44"/>
                  </a:lnTo>
                  <a:lnTo>
                    <a:pt x="334" y="57"/>
                  </a:lnTo>
                  <a:lnTo>
                    <a:pt x="347" y="71"/>
                  </a:lnTo>
                  <a:lnTo>
                    <a:pt x="358" y="87"/>
                  </a:lnTo>
                  <a:lnTo>
                    <a:pt x="368" y="102"/>
                  </a:lnTo>
                  <a:lnTo>
                    <a:pt x="376" y="119"/>
                  </a:lnTo>
                  <a:lnTo>
                    <a:pt x="383" y="137"/>
                  </a:lnTo>
                  <a:lnTo>
                    <a:pt x="387" y="156"/>
                  </a:lnTo>
                  <a:lnTo>
                    <a:pt x="390" y="175"/>
                  </a:lnTo>
                  <a:lnTo>
                    <a:pt x="391" y="196"/>
                  </a:lnTo>
                  <a:lnTo>
                    <a:pt x="390" y="215"/>
                  </a:lnTo>
                  <a:lnTo>
                    <a:pt x="387" y="234"/>
                  </a:lnTo>
                  <a:lnTo>
                    <a:pt x="383" y="254"/>
                  </a:lnTo>
                  <a:lnTo>
                    <a:pt x="376" y="271"/>
                  </a:lnTo>
                  <a:lnTo>
                    <a:pt x="368" y="288"/>
                  </a:lnTo>
                  <a:lnTo>
                    <a:pt x="358" y="305"/>
                  </a:lnTo>
                  <a:lnTo>
                    <a:pt x="347" y="320"/>
                  </a:lnTo>
                  <a:lnTo>
                    <a:pt x="334" y="334"/>
                  </a:lnTo>
                  <a:lnTo>
                    <a:pt x="320" y="346"/>
                  </a:lnTo>
                  <a:lnTo>
                    <a:pt x="305" y="358"/>
                  </a:lnTo>
                  <a:lnTo>
                    <a:pt x="289" y="367"/>
                  </a:lnTo>
                  <a:lnTo>
                    <a:pt x="271" y="376"/>
                  </a:lnTo>
                  <a:lnTo>
                    <a:pt x="254" y="382"/>
                  </a:lnTo>
                  <a:lnTo>
                    <a:pt x="235" y="387"/>
                  </a:lnTo>
                  <a:lnTo>
                    <a:pt x="215" y="390"/>
                  </a:lnTo>
                  <a:lnTo>
                    <a:pt x="196" y="391"/>
                  </a:lnTo>
                  <a:lnTo>
                    <a:pt x="175" y="390"/>
                  </a:lnTo>
                  <a:lnTo>
                    <a:pt x="156" y="387"/>
                  </a:lnTo>
                  <a:lnTo>
                    <a:pt x="138" y="382"/>
                  </a:lnTo>
                  <a:lnTo>
                    <a:pt x="119" y="376"/>
                  </a:lnTo>
                  <a:lnTo>
                    <a:pt x="103" y="367"/>
                  </a:lnTo>
                  <a:lnTo>
                    <a:pt x="87" y="358"/>
                  </a:lnTo>
                  <a:lnTo>
                    <a:pt x="72" y="346"/>
                  </a:lnTo>
                  <a:lnTo>
                    <a:pt x="58" y="334"/>
                  </a:lnTo>
                  <a:lnTo>
                    <a:pt x="45" y="320"/>
                  </a:lnTo>
                  <a:lnTo>
                    <a:pt x="34" y="305"/>
                  </a:lnTo>
                  <a:lnTo>
                    <a:pt x="24" y="288"/>
                  </a:lnTo>
                  <a:lnTo>
                    <a:pt x="15" y="271"/>
                  </a:lnTo>
                  <a:lnTo>
                    <a:pt x="9" y="254"/>
                  </a:lnTo>
                  <a:lnTo>
                    <a:pt x="5" y="234"/>
                  </a:lnTo>
                  <a:lnTo>
                    <a:pt x="1" y="215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2066"/>
            <p:cNvSpPr>
              <a:spLocks/>
            </p:cNvSpPr>
            <p:nvPr/>
          </p:nvSpPr>
          <p:spPr bwMode="auto">
            <a:xfrm>
              <a:off x="5660384" y="4482235"/>
              <a:ext cx="143180" cy="189315"/>
            </a:xfrm>
            <a:custGeom>
              <a:avLst/>
              <a:gdLst>
                <a:gd name="T0" fmla="*/ 359 w 359"/>
                <a:gd name="T1" fmla="*/ 380 h 477"/>
                <a:gd name="T2" fmla="*/ 353 w 359"/>
                <a:gd name="T3" fmla="*/ 371 h 477"/>
                <a:gd name="T4" fmla="*/ 337 w 359"/>
                <a:gd name="T5" fmla="*/ 345 h 477"/>
                <a:gd name="T6" fmla="*/ 315 w 359"/>
                <a:gd name="T7" fmla="*/ 305 h 477"/>
                <a:gd name="T8" fmla="*/ 287 w 359"/>
                <a:gd name="T9" fmla="*/ 255 h 477"/>
                <a:gd name="T10" fmla="*/ 272 w 359"/>
                <a:gd name="T11" fmla="*/ 226 h 477"/>
                <a:gd name="T12" fmla="*/ 257 w 359"/>
                <a:gd name="T13" fmla="*/ 196 h 477"/>
                <a:gd name="T14" fmla="*/ 242 w 359"/>
                <a:gd name="T15" fmla="*/ 164 h 477"/>
                <a:gd name="T16" fmla="*/ 228 w 359"/>
                <a:gd name="T17" fmla="*/ 132 h 477"/>
                <a:gd name="T18" fmla="*/ 215 w 359"/>
                <a:gd name="T19" fmla="*/ 99 h 477"/>
                <a:gd name="T20" fmla="*/ 202 w 359"/>
                <a:gd name="T21" fmla="*/ 66 h 477"/>
                <a:gd name="T22" fmla="*/ 191 w 359"/>
                <a:gd name="T23" fmla="*/ 33 h 477"/>
                <a:gd name="T24" fmla="*/ 183 w 359"/>
                <a:gd name="T25" fmla="*/ 0 h 477"/>
                <a:gd name="T26" fmla="*/ 183 w 359"/>
                <a:gd name="T27" fmla="*/ 11 h 477"/>
                <a:gd name="T28" fmla="*/ 181 w 359"/>
                <a:gd name="T29" fmla="*/ 21 h 477"/>
                <a:gd name="T30" fmla="*/ 180 w 359"/>
                <a:gd name="T31" fmla="*/ 31 h 477"/>
                <a:gd name="T32" fmla="*/ 176 w 359"/>
                <a:gd name="T33" fmla="*/ 43 h 477"/>
                <a:gd name="T34" fmla="*/ 170 w 359"/>
                <a:gd name="T35" fmla="*/ 67 h 477"/>
                <a:gd name="T36" fmla="*/ 160 w 359"/>
                <a:gd name="T37" fmla="*/ 92 h 477"/>
                <a:gd name="T38" fmla="*/ 149 w 359"/>
                <a:gd name="T39" fmla="*/ 118 h 477"/>
                <a:gd name="T40" fmla="*/ 136 w 359"/>
                <a:gd name="T41" fmla="*/ 144 h 477"/>
                <a:gd name="T42" fmla="*/ 122 w 359"/>
                <a:gd name="T43" fmla="*/ 171 h 477"/>
                <a:gd name="T44" fmla="*/ 108 w 359"/>
                <a:gd name="T45" fmla="*/ 199 h 477"/>
                <a:gd name="T46" fmla="*/ 77 w 359"/>
                <a:gd name="T47" fmla="*/ 253 h 477"/>
                <a:gd name="T48" fmla="*/ 47 w 359"/>
                <a:gd name="T49" fmla="*/ 305 h 477"/>
                <a:gd name="T50" fmla="*/ 33 w 359"/>
                <a:gd name="T51" fmla="*/ 330 h 477"/>
                <a:gd name="T52" fmla="*/ 21 w 359"/>
                <a:gd name="T53" fmla="*/ 353 h 477"/>
                <a:gd name="T54" fmla="*/ 9 w 359"/>
                <a:gd name="T55" fmla="*/ 375 h 477"/>
                <a:gd name="T56" fmla="*/ 0 w 359"/>
                <a:gd name="T57" fmla="*/ 395 h 477"/>
                <a:gd name="T58" fmla="*/ 1 w 359"/>
                <a:gd name="T59" fmla="*/ 407 h 477"/>
                <a:gd name="T60" fmla="*/ 4 w 359"/>
                <a:gd name="T61" fmla="*/ 418 h 477"/>
                <a:gd name="T62" fmla="*/ 9 w 359"/>
                <a:gd name="T63" fmla="*/ 428 h 477"/>
                <a:gd name="T64" fmla="*/ 15 w 359"/>
                <a:gd name="T65" fmla="*/ 436 h 477"/>
                <a:gd name="T66" fmla="*/ 24 w 359"/>
                <a:gd name="T67" fmla="*/ 444 h 477"/>
                <a:gd name="T68" fmla="*/ 33 w 359"/>
                <a:gd name="T69" fmla="*/ 452 h 477"/>
                <a:gd name="T70" fmla="*/ 44 w 359"/>
                <a:gd name="T71" fmla="*/ 458 h 477"/>
                <a:gd name="T72" fmla="*/ 56 w 359"/>
                <a:gd name="T73" fmla="*/ 462 h 477"/>
                <a:gd name="T74" fmla="*/ 69 w 359"/>
                <a:gd name="T75" fmla="*/ 467 h 477"/>
                <a:gd name="T76" fmla="*/ 83 w 359"/>
                <a:gd name="T77" fmla="*/ 471 h 477"/>
                <a:gd name="T78" fmla="*/ 99 w 359"/>
                <a:gd name="T79" fmla="*/ 473 h 477"/>
                <a:gd name="T80" fmla="*/ 114 w 359"/>
                <a:gd name="T81" fmla="*/ 475 h 477"/>
                <a:gd name="T82" fmla="*/ 130 w 359"/>
                <a:gd name="T83" fmla="*/ 476 h 477"/>
                <a:gd name="T84" fmla="*/ 146 w 359"/>
                <a:gd name="T85" fmla="*/ 477 h 477"/>
                <a:gd name="T86" fmla="*/ 162 w 359"/>
                <a:gd name="T87" fmla="*/ 476 h 477"/>
                <a:gd name="T88" fmla="*/ 180 w 359"/>
                <a:gd name="T89" fmla="*/ 475 h 477"/>
                <a:gd name="T90" fmla="*/ 196 w 359"/>
                <a:gd name="T91" fmla="*/ 474 h 477"/>
                <a:gd name="T92" fmla="*/ 213 w 359"/>
                <a:gd name="T93" fmla="*/ 472 h 477"/>
                <a:gd name="T94" fmla="*/ 229 w 359"/>
                <a:gd name="T95" fmla="*/ 469 h 477"/>
                <a:gd name="T96" fmla="*/ 245 w 359"/>
                <a:gd name="T97" fmla="*/ 466 h 477"/>
                <a:gd name="T98" fmla="*/ 261 w 359"/>
                <a:gd name="T99" fmla="*/ 461 h 477"/>
                <a:gd name="T100" fmla="*/ 276 w 359"/>
                <a:gd name="T101" fmla="*/ 456 h 477"/>
                <a:gd name="T102" fmla="*/ 290 w 359"/>
                <a:gd name="T103" fmla="*/ 450 h 477"/>
                <a:gd name="T104" fmla="*/ 303 w 359"/>
                <a:gd name="T105" fmla="*/ 445 h 477"/>
                <a:gd name="T106" fmla="*/ 315 w 359"/>
                <a:gd name="T107" fmla="*/ 439 h 477"/>
                <a:gd name="T108" fmla="*/ 325 w 359"/>
                <a:gd name="T109" fmla="*/ 431 h 477"/>
                <a:gd name="T110" fmla="*/ 335 w 359"/>
                <a:gd name="T111" fmla="*/ 423 h 477"/>
                <a:gd name="T112" fmla="*/ 344 w 359"/>
                <a:gd name="T113" fmla="*/ 416 h 477"/>
                <a:gd name="T114" fmla="*/ 350 w 359"/>
                <a:gd name="T115" fmla="*/ 407 h 477"/>
                <a:gd name="T116" fmla="*/ 355 w 359"/>
                <a:gd name="T117" fmla="*/ 399 h 477"/>
                <a:gd name="T118" fmla="*/ 358 w 359"/>
                <a:gd name="T119" fmla="*/ 390 h 477"/>
                <a:gd name="T120" fmla="*/ 359 w 359"/>
                <a:gd name="T121" fmla="*/ 38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9" h="477">
                  <a:moveTo>
                    <a:pt x="359" y="380"/>
                  </a:moveTo>
                  <a:lnTo>
                    <a:pt x="353" y="371"/>
                  </a:lnTo>
                  <a:lnTo>
                    <a:pt x="337" y="345"/>
                  </a:lnTo>
                  <a:lnTo>
                    <a:pt x="315" y="305"/>
                  </a:lnTo>
                  <a:lnTo>
                    <a:pt x="287" y="255"/>
                  </a:lnTo>
                  <a:lnTo>
                    <a:pt x="272" y="226"/>
                  </a:lnTo>
                  <a:lnTo>
                    <a:pt x="257" y="196"/>
                  </a:lnTo>
                  <a:lnTo>
                    <a:pt x="242" y="164"/>
                  </a:lnTo>
                  <a:lnTo>
                    <a:pt x="228" y="132"/>
                  </a:lnTo>
                  <a:lnTo>
                    <a:pt x="215" y="99"/>
                  </a:lnTo>
                  <a:lnTo>
                    <a:pt x="202" y="66"/>
                  </a:lnTo>
                  <a:lnTo>
                    <a:pt x="191" y="33"/>
                  </a:lnTo>
                  <a:lnTo>
                    <a:pt x="183" y="0"/>
                  </a:lnTo>
                  <a:lnTo>
                    <a:pt x="183" y="11"/>
                  </a:lnTo>
                  <a:lnTo>
                    <a:pt x="181" y="21"/>
                  </a:lnTo>
                  <a:lnTo>
                    <a:pt x="180" y="31"/>
                  </a:lnTo>
                  <a:lnTo>
                    <a:pt x="176" y="43"/>
                  </a:lnTo>
                  <a:lnTo>
                    <a:pt x="170" y="67"/>
                  </a:lnTo>
                  <a:lnTo>
                    <a:pt x="160" y="92"/>
                  </a:lnTo>
                  <a:lnTo>
                    <a:pt x="149" y="118"/>
                  </a:lnTo>
                  <a:lnTo>
                    <a:pt x="136" y="144"/>
                  </a:lnTo>
                  <a:lnTo>
                    <a:pt x="122" y="171"/>
                  </a:lnTo>
                  <a:lnTo>
                    <a:pt x="108" y="199"/>
                  </a:lnTo>
                  <a:lnTo>
                    <a:pt x="77" y="253"/>
                  </a:lnTo>
                  <a:lnTo>
                    <a:pt x="47" y="305"/>
                  </a:lnTo>
                  <a:lnTo>
                    <a:pt x="33" y="330"/>
                  </a:lnTo>
                  <a:lnTo>
                    <a:pt x="21" y="353"/>
                  </a:lnTo>
                  <a:lnTo>
                    <a:pt x="9" y="375"/>
                  </a:lnTo>
                  <a:lnTo>
                    <a:pt x="0" y="395"/>
                  </a:lnTo>
                  <a:lnTo>
                    <a:pt x="1" y="407"/>
                  </a:lnTo>
                  <a:lnTo>
                    <a:pt x="4" y="418"/>
                  </a:lnTo>
                  <a:lnTo>
                    <a:pt x="9" y="428"/>
                  </a:lnTo>
                  <a:lnTo>
                    <a:pt x="15" y="436"/>
                  </a:lnTo>
                  <a:lnTo>
                    <a:pt x="24" y="444"/>
                  </a:lnTo>
                  <a:lnTo>
                    <a:pt x="33" y="452"/>
                  </a:lnTo>
                  <a:lnTo>
                    <a:pt x="44" y="458"/>
                  </a:lnTo>
                  <a:lnTo>
                    <a:pt x="56" y="462"/>
                  </a:lnTo>
                  <a:lnTo>
                    <a:pt x="69" y="467"/>
                  </a:lnTo>
                  <a:lnTo>
                    <a:pt x="83" y="471"/>
                  </a:lnTo>
                  <a:lnTo>
                    <a:pt x="99" y="473"/>
                  </a:lnTo>
                  <a:lnTo>
                    <a:pt x="114" y="475"/>
                  </a:lnTo>
                  <a:lnTo>
                    <a:pt x="130" y="476"/>
                  </a:lnTo>
                  <a:lnTo>
                    <a:pt x="146" y="477"/>
                  </a:lnTo>
                  <a:lnTo>
                    <a:pt x="162" y="476"/>
                  </a:lnTo>
                  <a:lnTo>
                    <a:pt x="180" y="475"/>
                  </a:lnTo>
                  <a:lnTo>
                    <a:pt x="196" y="474"/>
                  </a:lnTo>
                  <a:lnTo>
                    <a:pt x="213" y="472"/>
                  </a:lnTo>
                  <a:lnTo>
                    <a:pt x="229" y="469"/>
                  </a:lnTo>
                  <a:lnTo>
                    <a:pt x="245" y="466"/>
                  </a:lnTo>
                  <a:lnTo>
                    <a:pt x="261" y="461"/>
                  </a:lnTo>
                  <a:lnTo>
                    <a:pt x="276" y="456"/>
                  </a:lnTo>
                  <a:lnTo>
                    <a:pt x="290" y="450"/>
                  </a:lnTo>
                  <a:lnTo>
                    <a:pt x="303" y="445"/>
                  </a:lnTo>
                  <a:lnTo>
                    <a:pt x="315" y="439"/>
                  </a:lnTo>
                  <a:lnTo>
                    <a:pt x="325" y="431"/>
                  </a:lnTo>
                  <a:lnTo>
                    <a:pt x="335" y="423"/>
                  </a:lnTo>
                  <a:lnTo>
                    <a:pt x="344" y="416"/>
                  </a:lnTo>
                  <a:lnTo>
                    <a:pt x="350" y="407"/>
                  </a:lnTo>
                  <a:lnTo>
                    <a:pt x="355" y="399"/>
                  </a:lnTo>
                  <a:lnTo>
                    <a:pt x="358" y="390"/>
                  </a:lnTo>
                  <a:lnTo>
                    <a:pt x="359" y="380"/>
                  </a:lnTo>
                  <a:close/>
                </a:path>
              </a:pathLst>
            </a:custGeom>
            <a:solidFill>
              <a:srgbClr val="037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2067"/>
            <p:cNvSpPr>
              <a:spLocks/>
            </p:cNvSpPr>
            <p:nvPr/>
          </p:nvSpPr>
          <p:spPr bwMode="auto">
            <a:xfrm>
              <a:off x="5765382" y="4644505"/>
              <a:ext cx="35000" cy="85907"/>
            </a:xfrm>
            <a:custGeom>
              <a:avLst/>
              <a:gdLst>
                <a:gd name="T0" fmla="*/ 72 w 87"/>
                <a:gd name="T1" fmla="*/ 0 h 216"/>
                <a:gd name="T2" fmla="*/ 75 w 87"/>
                <a:gd name="T3" fmla="*/ 7 h 216"/>
                <a:gd name="T4" fmla="*/ 81 w 87"/>
                <a:gd name="T5" fmla="*/ 22 h 216"/>
                <a:gd name="T6" fmla="*/ 83 w 87"/>
                <a:gd name="T7" fmla="*/ 33 h 216"/>
                <a:gd name="T8" fmla="*/ 85 w 87"/>
                <a:gd name="T9" fmla="*/ 44 h 216"/>
                <a:gd name="T10" fmla="*/ 87 w 87"/>
                <a:gd name="T11" fmla="*/ 59 h 216"/>
                <a:gd name="T12" fmla="*/ 87 w 87"/>
                <a:gd name="T13" fmla="*/ 74 h 216"/>
                <a:gd name="T14" fmla="*/ 86 w 87"/>
                <a:gd name="T15" fmla="*/ 90 h 216"/>
                <a:gd name="T16" fmla="*/ 83 w 87"/>
                <a:gd name="T17" fmla="*/ 107 h 216"/>
                <a:gd name="T18" fmla="*/ 80 w 87"/>
                <a:gd name="T19" fmla="*/ 117 h 216"/>
                <a:gd name="T20" fmla="*/ 77 w 87"/>
                <a:gd name="T21" fmla="*/ 125 h 216"/>
                <a:gd name="T22" fmla="*/ 73 w 87"/>
                <a:gd name="T23" fmla="*/ 134 h 216"/>
                <a:gd name="T24" fmla="*/ 69 w 87"/>
                <a:gd name="T25" fmla="*/ 144 h 216"/>
                <a:gd name="T26" fmla="*/ 64 w 87"/>
                <a:gd name="T27" fmla="*/ 154 h 216"/>
                <a:gd name="T28" fmla="*/ 57 w 87"/>
                <a:gd name="T29" fmla="*/ 162 h 216"/>
                <a:gd name="T30" fmla="*/ 50 w 87"/>
                <a:gd name="T31" fmla="*/ 172 h 216"/>
                <a:gd name="T32" fmla="*/ 42 w 87"/>
                <a:gd name="T33" fmla="*/ 181 h 216"/>
                <a:gd name="T34" fmla="*/ 33 w 87"/>
                <a:gd name="T35" fmla="*/ 190 h 216"/>
                <a:gd name="T36" fmla="*/ 23 w 87"/>
                <a:gd name="T37" fmla="*/ 199 h 216"/>
                <a:gd name="T38" fmla="*/ 12 w 87"/>
                <a:gd name="T39" fmla="*/ 208 h 216"/>
                <a:gd name="T40" fmla="*/ 0 w 87"/>
                <a:gd name="T41" fmla="*/ 216 h 216"/>
                <a:gd name="T42" fmla="*/ 12 w 87"/>
                <a:gd name="T43" fmla="*/ 200 h 216"/>
                <a:gd name="T44" fmla="*/ 25 w 87"/>
                <a:gd name="T45" fmla="*/ 182 h 216"/>
                <a:gd name="T46" fmla="*/ 38 w 87"/>
                <a:gd name="T47" fmla="*/ 161 h 216"/>
                <a:gd name="T48" fmla="*/ 50 w 87"/>
                <a:gd name="T49" fmla="*/ 137 h 216"/>
                <a:gd name="T50" fmla="*/ 55 w 87"/>
                <a:gd name="T51" fmla="*/ 124 h 216"/>
                <a:gd name="T52" fmla="*/ 60 w 87"/>
                <a:gd name="T53" fmla="*/ 111 h 216"/>
                <a:gd name="T54" fmla="*/ 65 w 87"/>
                <a:gd name="T55" fmla="*/ 96 h 216"/>
                <a:gd name="T56" fmla="*/ 68 w 87"/>
                <a:gd name="T57" fmla="*/ 80 h 216"/>
                <a:gd name="T58" fmla="*/ 71 w 87"/>
                <a:gd name="T59" fmla="*/ 63 h 216"/>
                <a:gd name="T60" fmla="*/ 72 w 87"/>
                <a:gd name="T61" fmla="*/ 43 h 216"/>
                <a:gd name="T62" fmla="*/ 73 w 87"/>
                <a:gd name="T63" fmla="*/ 23 h 216"/>
                <a:gd name="T64" fmla="*/ 72 w 87"/>
                <a:gd name="T6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216">
                  <a:moveTo>
                    <a:pt x="72" y="0"/>
                  </a:moveTo>
                  <a:lnTo>
                    <a:pt x="75" y="7"/>
                  </a:lnTo>
                  <a:lnTo>
                    <a:pt x="81" y="22"/>
                  </a:lnTo>
                  <a:lnTo>
                    <a:pt x="83" y="33"/>
                  </a:lnTo>
                  <a:lnTo>
                    <a:pt x="85" y="44"/>
                  </a:lnTo>
                  <a:lnTo>
                    <a:pt x="87" y="59"/>
                  </a:lnTo>
                  <a:lnTo>
                    <a:pt x="87" y="74"/>
                  </a:lnTo>
                  <a:lnTo>
                    <a:pt x="86" y="90"/>
                  </a:lnTo>
                  <a:lnTo>
                    <a:pt x="83" y="107"/>
                  </a:lnTo>
                  <a:lnTo>
                    <a:pt x="80" y="117"/>
                  </a:lnTo>
                  <a:lnTo>
                    <a:pt x="77" y="125"/>
                  </a:lnTo>
                  <a:lnTo>
                    <a:pt x="73" y="134"/>
                  </a:lnTo>
                  <a:lnTo>
                    <a:pt x="69" y="144"/>
                  </a:lnTo>
                  <a:lnTo>
                    <a:pt x="64" y="154"/>
                  </a:lnTo>
                  <a:lnTo>
                    <a:pt x="57" y="162"/>
                  </a:lnTo>
                  <a:lnTo>
                    <a:pt x="50" y="172"/>
                  </a:lnTo>
                  <a:lnTo>
                    <a:pt x="42" y="181"/>
                  </a:lnTo>
                  <a:lnTo>
                    <a:pt x="33" y="190"/>
                  </a:lnTo>
                  <a:lnTo>
                    <a:pt x="23" y="199"/>
                  </a:lnTo>
                  <a:lnTo>
                    <a:pt x="12" y="208"/>
                  </a:lnTo>
                  <a:lnTo>
                    <a:pt x="0" y="216"/>
                  </a:lnTo>
                  <a:lnTo>
                    <a:pt x="12" y="200"/>
                  </a:lnTo>
                  <a:lnTo>
                    <a:pt x="25" y="182"/>
                  </a:lnTo>
                  <a:lnTo>
                    <a:pt x="38" y="161"/>
                  </a:lnTo>
                  <a:lnTo>
                    <a:pt x="50" y="137"/>
                  </a:lnTo>
                  <a:lnTo>
                    <a:pt x="55" y="124"/>
                  </a:lnTo>
                  <a:lnTo>
                    <a:pt x="60" y="111"/>
                  </a:lnTo>
                  <a:lnTo>
                    <a:pt x="65" y="96"/>
                  </a:lnTo>
                  <a:lnTo>
                    <a:pt x="68" y="80"/>
                  </a:lnTo>
                  <a:lnTo>
                    <a:pt x="71" y="63"/>
                  </a:lnTo>
                  <a:lnTo>
                    <a:pt x="72" y="43"/>
                  </a:lnTo>
                  <a:lnTo>
                    <a:pt x="73" y="2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90" name="组合 3089"/>
          <p:cNvGrpSpPr/>
          <p:nvPr/>
        </p:nvGrpSpPr>
        <p:grpSpPr>
          <a:xfrm>
            <a:off x="9973260" y="3421991"/>
            <a:ext cx="1098776" cy="939138"/>
            <a:chOff x="2263850" y="7382414"/>
            <a:chExt cx="676125" cy="496355"/>
          </a:xfrm>
        </p:grpSpPr>
        <p:sp>
          <p:nvSpPr>
            <p:cNvPr id="3091" name="Freeform 2366"/>
            <p:cNvSpPr>
              <a:spLocks/>
            </p:cNvSpPr>
            <p:nvPr/>
          </p:nvSpPr>
          <p:spPr bwMode="auto">
            <a:xfrm>
              <a:off x="2292486" y="7496957"/>
              <a:ext cx="615672" cy="311813"/>
            </a:xfrm>
            <a:custGeom>
              <a:avLst/>
              <a:gdLst>
                <a:gd name="T0" fmla="*/ 1544 w 1549"/>
                <a:gd name="T1" fmla="*/ 351 h 783"/>
                <a:gd name="T2" fmla="*/ 1524 w 1549"/>
                <a:gd name="T3" fmla="*/ 293 h 783"/>
                <a:gd name="T4" fmla="*/ 1487 w 1549"/>
                <a:gd name="T5" fmla="*/ 238 h 783"/>
                <a:gd name="T6" fmla="*/ 1436 w 1549"/>
                <a:gd name="T7" fmla="*/ 188 h 783"/>
                <a:gd name="T8" fmla="*/ 1372 w 1549"/>
                <a:gd name="T9" fmla="*/ 142 h 783"/>
                <a:gd name="T10" fmla="*/ 1295 w 1549"/>
                <a:gd name="T11" fmla="*/ 101 h 783"/>
                <a:gd name="T12" fmla="*/ 1206 w 1549"/>
                <a:gd name="T13" fmla="*/ 67 h 783"/>
                <a:gd name="T14" fmla="*/ 1109 w 1549"/>
                <a:gd name="T15" fmla="*/ 39 h 783"/>
                <a:gd name="T16" fmla="*/ 1004 w 1549"/>
                <a:gd name="T17" fmla="*/ 17 h 783"/>
                <a:gd name="T18" fmla="*/ 892 w 1549"/>
                <a:gd name="T19" fmla="*/ 4 h 783"/>
                <a:gd name="T20" fmla="*/ 774 w 1549"/>
                <a:gd name="T21" fmla="*/ 0 h 783"/>
                <a:gd name="T22" fmla="*/ 657 w 1549"/>
                <a:gd name="T23" fmla="*/ 4 h 783"/>
                <a:gd name="T24" fmla="*/ 544 w 1549"/>
                <a:gd name="T25" fmla="*/ 17 h 783"/>
                <a:gd name="T26" fmla="*/ 438 w 1549"/>
                <a:gd name="T27" fmla="*/ 39 h 783"/>
                <a:gd name="T28" fmla="*/ 341 w 1549"/>
                <a:gd name="T29" fmla="*/ 67 h 783"/>
                <a:gd name="T30" fmla="*/ 254 w 1549"/>
                <a:gd name="T31" fmla="*/ 101 h 783"/>
                <a:gd name="T32" fmla="*/ 177 w 1549"/>
                <a:gd name="T33" fmla="*/ 142 h 783"/>
                <a:gd name="T34" fmla="*/ 112 w 1549"/>
                <a:gd name="T35" fmla="*/ 188 h 783"/>
                <a:gd name="T36" fmla="*/ 60 w 1549"/>
                <a:gd name="T37" fmla="*/ 238 h 783"/>
                <a:gd name="T38" fmla="*/ 24 w 1549"/>
                <a:gd name="T39" fmla="*/ 293 h 783"/>
                <a:gd name="T40" fmla="*/ 4 w 1549"/>
                <a:gd name="T41" fmla="*/ 351 h 783"/>
                <a:gd name="T42" fmla="*/ 1 w 1549"/>
                <a:gd name="T43" fmla="*/ 411 h 783"/>
                <a:gd name="T44" fmla="*/ 15 w 1549"/>
                <a:gd name="T45" fmla="*/ 470 h 783"/>
                <a:gd name="T46" fmla="*/ 46 w 1549"/>
                <a:gd name="T47" fmla="*/ 526 h 783"/>
                <a:gd name="T48" fmla="*/ 93 w 1549"/>
                <a:gd name="T49" fmla="*/ 578 h 783"/>
                <a:gd name="T50" fmla="*/ 153 w 1549"/>
                <a:gd name="T51" fmla="*/ 625 h 783"/>
                <a:gd name="T52" fmla="*/ 227 w 1549"/>
                <a:gd name="T53" fmla="*/ 667 h 783"/>
                <a:gd name="T54" fmla="*/ 311 w 1549"/>
                <a:gd name="T55" fmla="*/ 705 h 783"/>
                <a:gd name="T56" fmla="*/ 405 w 1549"/>
                <a:gd name="T57" fmla="*/ 735 h 783"/>
                <a:gd name="T58" fmla="*/ 508 w 1549"/>
                <a:gd name="T59" fmla="*/ 759 h 783"/>
                <a:gd name="T60" fmla="*/ 618 w 1549"/>
                <a:gd name="T61" fmla="*/ 774 h 783"/>
                <a:gd name="T62" fmla="*/ 734 w 1549"/>
                <a:gd name="T63" fmla="*/ 782 h 783"/>
                <a:gd name="T64" fmla="*/ 853 w 1549"/>
                <a:gd name="T65" fmla="*/ 781 h 783"/>
                <a:gd name="T66" fmla="*/ 968 w 1549"/>
                <a:gd name="T67" fmla="*/ 770 h 783"/>
                <a:gd name="T68" fmla="*/ 1076 w 1549"/>
                <a:gd name="T69" fmla="*/ 751 h 783"/>
                <a:gd name="T70" fmla="*/ 1175 w 1549"/>
                <a:gd name="T71" fmla="*/ 725 h 783"/>
                <a:gd name="T72" fmla="*/ 1267 w 1549"/>
                <a:gd name="T73" fmla="*/ 693 h 783"/>
                <a:gd name="T74" fmla="*/ 1347 w 1549"/>
                <a:gd name="T75" fmla="*/ 654 h 783"/>
                <a:gd name="T76" fmla="*/ 1416 w 1549"/>
                <a:gd name="T77" fmla="*/ 610 h 783"/>
                <a:gd name="T78" fmla="*/ 1472 w 1549"/>
                <a:gd name="T79" fmla="*/ 560 h 783"/>
                <a:gd name="T80" fmla="*/ 1513 w 1549"/>
                <a:gd name="T81" fmla="*/ 507 h 783"/>
                <a:gd name="T82" fmla="*/ 1539 w 1549"/>
                <a:gd name="T83" fmla="*/ 450 h 783"/>
                <a:gd name="T84" fmla="*/ 1549 w 1549"/>
                <a:gd name="T85" fmla="*/ 391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9" h="783">
                  <a:moveTo>
                    <a:pt x="1549" y="391"/>
                  </a:moveTo>
                  <a:lnTo>
                    <a:pt x="1548" y="371"/>
                  </a:lnTo>
                  <a:lnTo>
                    <a:pt x="1544" y="351"/>
                  </a:lnTo>
                  <a:lnTo>
                    <a:pt x="1539" y="331"/>
                  </a:lnTo>
                  <a:lnTo>
                    <a:pt x="1532" y="312"/>
                  </a:lnTo>
                  <a:lnTo>
                    <a:pt x="1524" y="293"/>
                  </a:lnTo>
                  <a:lnTo>
                    <a:pt x="1513" y="275"/>
                  </a:lnTo>
                  <a:lnTo>
                    <a:pt x="1501" y="257"/>
                  </a:lnTo>
                  <a:lnTo>
                    <a:pt x="1487" y="238"/>
                  </a:lnTo>
                  <a:lnTo>
                    <a:pt x="1472" y="221"/>
                  </a:lnTo>
                  <a:lnTo>
                    <a:pt x="1455" y="205"/>
                  </a:lnTo>
                  <a:lnTo>
                    <a:pt x="1436" y="188"/>
                  </a:lnTo>
                  <a:lnTo>
                    <a:pt x="1416" y="173"/>
                  </a:lnTo>
                  <a:lnTo>
                    <a:pt x="1394" y="157"/>
                  </a:lnTo>
                  <a:lnTo>
                    <a:pt x="1372" y="142"/>
                  </a:lnTo>
                  <a:lnTo>
                    <a:pt x="1347" y="128"/>
                  </a:lnTo>
                  <a:lnTo>
                    <a:pt x="1322" y="114"/>
                  </a:lnTo>
                  <a:lnTo>
                    <a:pt x="1295" y="101"/>
                  </a:lnTo>
                  <a:lnTo>
                    <a:pt x="1267" y="89"/>
                  </a:lnTo>
                  <a:lnTo>
                    <a:pt x="1238" y="77"/>
                  </a:lnTo>
                  <a:lnTo>
                    <a:pt x="1206" y="67"/>
                  </a:lnTo>
                  <a:lnTo>
                    <a:pt x="1175" y="56"/>
                  </a:lnTo>
                  <a:lnTo>
                    <a:pt x="1143" y="47"/>
                  </a:lnTo>
                  <a:lnTo>
                    <a:pt x="1109" y="39"/>
                  </a:lnTo>
                  <a:lnTo>
                    <a:pt x="1076" y="30"/>
                  </a:lnTo>
                  <a:lnTo>
                    <a:pt x="1040" y="23"/>
                  </a:lnTo>
                  <a:lnTo>
                    <a:pt x="1004" y="17"/>
                  </a:lnTo>
                  <a:lnTo>
                    <a:pt x="968" y="12"/>
                  </a:lnTo>
                  <a:lnTo>
                    <a:pt x="930" y="7"/>
                  </a:lnTo>
                  <a:lnTo>
                    <a:pt x="892" y="4"/>
                  </a:lnTo>
                  <a:lnTo>
                    <a:pt x="853" y="2"/>
                  </a:lnTo>
                  <a:lnTo>
                    <a:pt x="814" y="0"/>
                  </a:lnTo>
                  <a:lnTo>
                    <a:pt x="774" y="0"/>
                  </a:lnTo>
                  <a:lnTo>
                    <a:pt x="734" y="0"/>
                  </a:lnTo>
                  <a:lnTo>
                    <a:pt x="694" y="2"/>
                  </a:lnTo>
                  <a:lnTo>
                    <a:pt x="657" y="4"/>
                  </a:lnTo>
                  <a:lnTo>
                    <a:pt x="618" y="7"/>
                  </a:lnTo>
                  <a:lnTo>
                    <a:pt x="581" y="12"/>
                  </a:lnTo>
                  <a:lnTo>
                    <a:pt x="544" y="17"/>
                  </a:lnTo>
                  <a:lnTo>
                    <a:pt x="508" y="23"/>
                  </a:lnTo>
                  <a:lnTo>
                    <a:pt x="473" y="30"/>
                  </a:lnTo>
                  <a:lnTo>
                    <a:pt x="438" y="39"/>
                  </a:lnTo>
                  <a:lnTo>
                    <a:pt x="405" y="47"/>
                  </a:lnTo>
                  <a:lnTo>
                    <a:pt x="373" y="56"/>
                  </a:lnTo>
                  <a:lnTo>
                    <a:pt x="341" y="67"/>
                  </a:lnTo>
                  <a:lnTo>
                    <a:pt x="311" y="77"/>
                  </a:lnTo>
                  <a:lnTo>
                    <a:pt x="282" y="89"/>
                  </a:lnTo>
                  <a:lnTo>
                    <a:pt x="254" y="101"/>
                  </a:lnTo>
                  <a:lnTo>
                    <a:pt x="227" y="114"/>
                  </a:lnTo>
                  <a:lnTo>
                    <a:pt x="201" y="128"/>
                  </a:lnTo>
                  <a:lnTo>
                    <a:pt x="177" y="142"/>
                  </a:lnTo>
                  <a:lnTo>
                    <a:pt x="153" y="157"/>
                  </a:lnTo>
                  <a:lnTo>
                    <a:pt x="132" y="173"/>
                  </a:lnTo>
                  <a:lnTo>
                    <a:pt x="112" y="188"/>
                  </a:lnTo>
                  <a:lnTo>
                    <a:pt x="93" y="205"/>
                  </a:lnTo>
                  <a:lnTo>
                    <a:pt x="77" y="221"/>
                  </a:lnTo>
                  <a:lnTo>
                    <a:pt x="60" y="238"/>
                  </a:lnTo>
                  <a:lnTo>
                    <a:pt x="46" y="257"/>
                  </a:lnTo>
                  <a:lnTo>
                    <a:pt x="35" y="275"/>
                  </a:lnTo>
                  <a:lnTo>
                    <a:pt x="24" y="293"/>
                  </a:lnTo>
                  <a:lnTo>
                    <a:pt x="15" y="312"/>
                  </a:lnTo>
                  <a:lnTo>
                    <a:pt x="9" y="331"/>
                  </a:lnTo>
                  <a:lnTo>
                    <a:pt x="4" y="351"/>
                  </a:lnTo>
                  <a:lnTo>
                    <a:pt x="1" y="371"/>
                  </a:lnTo>
                  <a:lnTo>
                    <a:pt x="0" y="391"/>
                  </a:lnTo>
                  <a:lnTo>
                    <a:pt x="1" y="411"/>
                  </a:lnTo>
                  <a:lnTo>
                    <a:pt x="4" y="431"/>
                  </a:lnTo>
                  <a:lnTo>
                    <a:pt x="9" y="450"/>
                  </a:lnTo>
                  <a:lnTo>
                    <a:pt x="15" y="470"/>
                  </a:lnTo>
                  <a:lnTo>
                    <a:pt x="24" y="489"/>
                  </a:lnTo>
                  <a:lnTo>
                    <a:pt x="35" y="507"/>
                  </a:lnTo>
                  <a:lnTo>
                    <a:pt x="46" y="526"/>
                  </a:lnTo>
                  <a:lnTo>
                    <a:pt x="60" y="543"/>
                  </a:lnTo>
                  <a:lnTo>
                    <a:pt x="77" y="560"/>
                  </a:lnTo>
                  <a:lnTo>
                    <a:pt x="93" y="578"/>
                  </a:lnTo>
                  <a:lnTo>
                    <a:pt x="112" y="594"/>
                  </a:lnTo>
                  <a:lnTo>
                    <a:pt x="132" y="610"/>
                  </a:lnTo>
                  <a:lnTo>
                    <a:pt x="153" y="625"/>
                  </a:lnTo>
                  <a:lnTo>
                    <a:pt x="177" y="640"/>
                  </a:lnTo>
                  <a:lnTo>
                    <a:pt x="201" y="654"/>
                  </a:lnTo>
                  <a:lnTo>
                    <a:pt x="227" y="667"/>
                  </a:lnTo>
                  <a:lnTo>
                    <a:pt x="254" y="680"/>
                  </a:lnTo>
                  <a:lnTo>
                    <a:pt x="282" y="693"/>
                  </a:lnTo>
                  <a:lnTo>
                    <a:pt x="311" y="705"/>
                  </a:lnTo>
                  <a:lnTo>
                    <a:pt x="341" y="716"/>
                  </a:lnTo>
                  <a:lnTo>
                    <a:pt x="373" y="725"/>
                  </a:lnTo>
                  <a:lnTo>
                    <a:pt x="405" y="735"/>
                  </a:lnTo>
                  <a:lnTo>
                    <a:pt x="438" y="744"/>
                  </a:lnTo>
                  <a:lnTo>
                    <a:pt x="473" y="751"/>
                  </a:lnTo>
                  <a:lnTo>
                    <a:pt x="508" y="759"/>
                  </a:lnTo>
                  <a:lnTo>
                    <a:pt x="544" y="764"/>
                  </a:lnTo>
                  <a:lnTo>
                    <a:pt x="581" y="770"/>
                  </a:lnTo>
                  <a:lnTo>
                    <a:pt x="618" y="774"/>
                  </a:lnTo>
                  <a:lnTo>
                    <a:pt x="657" y="777"/>
                  </a:lnTo>
                  <a:lnTo>
                    <a:pt x="694" y="781"/>
                  </a:lnTo>
                  <a:lnTo>
                    <a:pt x="734" y="782"/>
                  </a:lnTo>
                  <a:lnTo>
                    <a:pt x="774" y="783"/>
                  </a:lnTo>
                  <a:lnTo>
                    <a:pt x="814" y="782"/>
                  </a:lnTo>
                  <a:lnTo>
                    <a:pt x="853" y="781"/>
                  </a:lnTo>
                  <a:lnTo>
                    <a:pt x="892" y="777"/>
                  </a:lnTo>
                  <a:lnTo>
                    <a:pt x="930" y="774"/>
                  </a:lnTo>
                  <a:lnTo>
                    <a:pt x="968" y="770"/>
                  </a:lnTo>
                  <a:lnTo>
                    <a:pt x="1004" y="764"/>
                  </a:lnTo>
                  <a:lnTo>
                    <a:pt x="1040" y="759"/>
                  </a:lnTo>
                  <a:lnTo>
                    <a:pt x="1076" y="751"/>
                  </a:lnTo>
                  <a:lnTo>
                    <a:pt x="1109" y="744"/>
                  </a:lnTo>
                  <a:lnTo>
                    <a:pt x="1143" y="735"/>
                  </a:lnTo>
                  <a:lnTo>
                    <a:pt x="1175" y="725"/>
                  </a:lnTo>
                  <a:lnTo>
                    <a:pt x="1206" y="716"/>
                  </a:lnTo>
                  <a:lnTo>
                    <a:pt x="1238" y="705"/>
                  </a:lnTo>
                  <a:lnTo>
                    <a:pt x="1267" y="693"/>
                  </a:lnTo>
                  <a:lnTo>
                    <a:pt x="1295" y="680"/>
                  </a:lnTo>
                  <a:lnTo>
                    <a:pt x="1322" y="667"/>
                  </a:lnTo>
                  <a:lnTo>
                    <a:pt x="1347" y="654"/>
                  </a:lnTo>
                  <a:lnTo>
                    <a:pt x="1372" y="640"/>
                  </a:lnTo>
                  <a:lnTo>
                    <a:pt x="1394" y="625"/>
                  </a:lnTo>
                  <a:lnTo>
                    <a:pt x="1416" y="610"/>
                  </a:lnTo>
                  <a:lnTo>
                    <a:pt x="1436" y="594"/>
                  </a:lnTo>
                  <a:lnTo>
                    <a:pt x="1455" y="578"/>
                  </a:lnTo>
                  <a:lnTo>
                    <a:pt x="1472" y="560"/>
                  </a:lnTo>
                  <a:lnTo>
                    <a:pt x="1487" y="543"/>
                  </a:lnTo>
                  <a:lnTo>
                    <a:pt x="1501" y="526"/>
                  </a:lnTo>
                  <a:lnTo>
                    <a:pt x="1513" y="507"/>
                  </a:lnTo>
                  <a:lnTo>
                    <a:pt x="1524" y="489"/>
                  </a:lnTo>
                  <a:lnTo>
                    <a:pt x="1532" y="470"/>
                  </a:lnTo>
                  <a:lnTo>
                    <a:pt x="1539" y="450"/>
                  </a:lnTo>
                  <a:lnTo>
                    <a:pt x="1544" y="431"/>
                  </a:lnTo>
                  <a:lnTo>
                    <a:pt x="1548" y="411"/>
                  </a:lnTo>
                  <a:lnTo>
                    <a:pt x="1549" y="39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2367"/>
            <p:cNvSpPr>
              <a:spLocks/>
            </p:cNvSpPr>
            <p:nvPr/>
          </p:nvSpPr>
          <p:spPr bwMode="auto">
            <a:xfrm>
              <a:off x="2322713" y="7512866"/>
              <a:ext cx="553627" cy="267268"/>
            </a:xfrm>
            <a:custGeom>
              <a:avLst/>
              <a:gdLst>
                <a:gd name="T0" fmla="*/ 1391 w 1394"/>
                <a:gd name="T1" fmla="*/ 302 h 673"/>
                <a:gd name="T2" fmla="*/ 1372 w 1394"/>
                <a:gd name="T3" fmla="*/ 252 h 673"/>
                <a:gd name="T4" fmla="*/ 1339 w 1394"/>
                <a:gd name="T5" fmla="*/ 205 h 673"/>
                <a:gd name="T6" fmla="*/ 1293 w 1394"/>
                <a:gd name="T7" fmla="*/ 162 h 673"/>
                <a:gd name="T8" fmla="*/ 1235 w 1394"/>
                <a:gd name="T9" fmla="*/ 122 h 673"/>
                <a:gd name="T10" fmla="*/ 1166 w 1394"/>
                <a:gd name="T11" fmla="*/ 87 h 673"/>
                <a:gd name="T12" fmla="*/ 1086 w 1394"/>
                <a:gd name="T13" fmla="*/ 57 h 673"/>
                <a:gd name="T14" fmla="*/ 999 w 1394"/>
                <a:gd name="T15" fmla="*/ 32 h 673"/>
                <a:gd name="T16" fmla="*/ 905 w 1394"/>
                <a:gd name="T17" fmla="*/ 15 h 673"/>
                <a:gd name="T18" fmla="*/ 803 w 1394"/>
                <a:gd name="T19" fmla="*/ 3 h 673"/>
                <a:gd name="T20" fmla="*/ 697 w 1394"/>
                <a:gd name="T21" fmla="*/ 0 h 673"/>
                <a:gd name="T22" fmla="*/ 590 w 1394"/>
                <a:gd name="T23" fmla="*/ 3 h 673"/>
                <a:gd name="T24" fmla="*/ 490 w 1394"/>
                <a:gd name="T25" fmla="*/ 15 h 673"/>
                <a:gd name="T26" fmla="*/ 395 w 1394"/>
                <a:gd name="T27" fmla="*/ 32 h 673"/>
                <a:gd name="T28" fmla="*/ 307 w 1394"/>
                <a:gd name="T29" fmla="*/ 57 h 673"/>
                <a:gd name="T30" fmla="*/ 229 w 1394"/>
                <a:gd name="T31" fmla="*/ 87 h 673"/>
                <a:gd name="T32" fmla="*/ 159 w 1394"/>
                <a:gd name="T33" fmla="*/ 122 h 673"/>
                <a:gd name="T34" fmla="*/ 101 w 1394"/>
                <a:gd name="T35" fmla="*/ 162 h 673"/>
                <a:gd name="T36" fmla="*/ 55 w 1394"/>
                <a:gd name="T37" fmla="*/ 205 h 673"/>
                <a:gd name="T38" fmla="*/ 22 w 1394"/>
                <a:gd name="T39" fmla="*/ 252 h 673"/>
                <a:gd name="T40" fmla="*/ 4 w 1394"/>
                <a:gd name="T41" fmla="*/ 302 h 673"/>
                <a:gd name="T42" fmla="*/ 1 w 1394"/>
                <a:gd name="T43" fmla="*/ 354 h 673"/>
                <a:gd name="T44" fmla="*/ 14 w 1394"/>
                <a:gd name="T45" fmla="*/ 405 h 673"/>
                <a:gd name="T46" fmla="*/ 43 w 1394"/>
                <a:gd name="T47" fmla="*/ 452 h 673"/>
                <a:gd name="T48" fmla="*/ 84 w 1394"/>
                <a:gd name="T49" fmla="*/ 497 h 673"/>
                <a:gd name="T50" fmla="*/ 139 w 1394"/>
                <a:gd name="T51" fmla="*/ 538 h 673"/>
                <a:gd name="T52" fmla="*/ 204 w 1394"/>
                <a:gd name="T53" fmla="*/ 575 h 673"/>
                <a:gd name="T54" fmla="*/ 280 w 1394"/>
                <a:gd name="T55" fmla="*/ 606 h 673"/>
                <a:gd name="T56" fmla="*/ 365 w 1394"/>
                <a:gd name="T57" fmla="*/ 633 h 673"/>
                <a:gd name="T58" fmla="*/ 458 w 1394"/>
                <a:gd name="T59" fmla="*/ 653 h 673"/>
                <a:gd name="T60" fmla="*/ 557 w 1394"/>
                <a:gd name="T61" fmla="*/ 667 h 673"/>
                <a:gd name="T62" fmla="*/ 661 w 1394"/>
                <a:gd name="T63" fmla="*/ 673 h 673"/>
                <a:gd name="T64" fmla="*/ 769 w 1394"/>
                <a:gd name="T65" fmla="*/ 672 h 673"/>
                <a:gd name="T66" fmla="*/ 871 w 1394"/>
                <a:gd name="T67" fmla="*/ 664 h 673"/>
                <a:gd name="T68" fmla="*/ 968 w 1394"/>
                <a:gd name="T69" fmla="*/ 648 h 673"/>
                <a:gd name="T70" fmla="*/ 1058 w 1394"/>
                <a:gd name="T71" fmla="*/ 625 h 673"/>
                <a:gd name="T72" fmla="*/ 1140 w 1394"/>
                <a:gd name="T73" fmla="*/ 597 h 673"/>
                <a:gd name="T74" fmla="*/ 1212 w 1394"/>
                <a:gd name="T75" fmla="*/ 563 h 673"/>
                <a:gd name="T76" fmla="*/ 1275 w 1394"/>
                <a:gd name="T77" fmla="*/ 525 h 673"/>
                <a:gd name="T78" fmla="*/ 1325 w 1394"/>
                <a:gd name="T79" fmla="*/ 482 h 673"/>
                <a:gd name="T80" fmla="*/ 1363 w 1394"/>
                <a:gd name="T81" fmla="*/ 437 h 673"/>
                <a:gd name="T82" fmla="*/ 1386 w 1394"/>
                <a:gd name="T83" fmla="*/ 388 h 673"/>
                <a:gd name="T84" fmla="*/ 1394 w 1394"/>
                <a:gd name="T85" fmla="*/ 336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4" h="673">
                  <a:moveTo>
                    <a:pt x="1394" y="336"/>
                  </a:moveTo>
                  <a:lnTo>
                    <a:pt x="1393" y="319"/>
                  </a:lnTo>
                  <a:lnTo>
                    <a:pt x="1391" y="302"/>
                  </a:lnTo>
                  <a:lnTo>
                    <a:pt x="1386" y="285"/>
                  </a:lnTo>
                  <a:lnTo>
                    <a:pt x="1380" y="268"/>
                  </a:lnTo>
                  <a:lnTo>
                    <a:pt x="1372" y="252"/>
                  </a:lnTo>
                  <a:lnTo>
                    <a:pt x="1363" y="236"/>
                  </a:lnTo>
                  <a:lnTo>
                    <a:pt x="1352" y="221"/>
                  </a:lnTo>
                  <a:lnTo>
                    <a:pt x="1339" y="205"/>
                  </a:lnTo>
                  <a:lnTo>
                    <a:pt x="1325" y="191"/>
                  </a:lnTo>
                  <a:lnTo>
                    <a:pt x="1310" y="176"/>
                  </a:lnTo>
                  <a:lnTo>
                    <a:pt x="1293" y="162"/>
                  </a:lnTo>
                  <a:lnTo>
                    <a:pt x="1275" y="147"/>
                  </a:lnTo>
                  <a:lnTo>
                    <a:pt x="1256" y="135"/>
                  </a:lnTo>
                  <a:lnTo>
                    <a:pt x="1235" y="122"/>
                  </a:lnTo>
                  <a:lnTo>
                    <a:pt x="1212" y="110"/>
                  </a:lnTo>
                  <a:lnTo>
                    <a:pt x="1190" y="98"/>
                  </a:lnTo>
                  <a:lnTo>
                    <a:pt x="1166" y="87"/>
                  </a:lnTo>
                  <a:lnTo>
                    <a:pt x="1140" y="76"/>
                  </a:lnTo>
                  <a:lnTo>
                    <a:pt x="1114" y="66"/>
                  </a:lnTo>
                  <a:lnTo>
                    <a:pt x="1086" y="57"/>
                  </a:lnTo>
                  <a:lnTo>
                    <a:pt x="1058" y="48"/>
                  </a:lnTo>
                  <a:lnTo>
                    <a:pt x="1029" y="39"/>
                  </a:lnTo>
                  <a:lnTo>
                    <a:pt x="999" y="32"/>
                  </a:lnTo>
                  <a:lnTo>
                    <a:pt x="968" y="25"/>
                  </a:lnTo>
                  <a:lnTo>
                    <a:pt x="937" y="20"/>
                  </a:lnTo>
                  <a:lnTo>
                    <a:pt x="905" y="15"/>
                  </a:lnTo>
                  <a:lnTo>
                    <a:pt x="871" y="9"/>
                  </a:lnTo>
                  <a:lnTo>
                    <a:pt x="838" y="6"/>
                  </a:lnTo>
                  <a:lnTo>
                    <a:pt x="803" y="3"/>
                  </a:lnTo>
                  <a:lnTo>
                    <a:pt x="769" y="1"/>
                  </a:lnTo>
                  <a:lnTo>
                    <a:pt x="733" y="0"/>
                  </a:lnTo>
                  <a:lnTo>
                    <a:pt x="697" y="0"/>
                  </a:lnTo>
                  <a:lnTo>
                    <a:pt x="661" y="0"/>
                  </a:lnTo>
                  <a:lnTo>
                    <a:pt x="626" y="1"/>
                  </a:lnTo>
                  <a:lnTo>
                    <a:pt x="590" y="3"/>
                  </a:lnTo>
                  <a:lnTo>
                    <a:pt x="557" y="6"/>
                  </a:lnTo>
                  <a:lnTo>
                    <a:pt x="522" y="9"/>
                  </a:lnTo>
                  <a:lnTo>
                    <a:pt x="490" y="15"/>
                  </a:lnTo>
                  <a:lnTo>
                    <a:pt x="458" y="20"/>
                  </a:lnTo>
                  <a:lnTo>
                    <a:pt x="425" y="25"/>
                  </a:lnTo>
                  <a:lnTo>
                    <a:pt x="395" y="32"/>
                  </a:lnTo>
                  <a:lnTo>
                    <a:pt x="365" y="39"/>
                  </a:lnTo>
                  <a:lnTo>
                    <a:pt x="336" y="48"/>
                  </a:lnTo>
                  <a:lnTo>
                    <a:pt x="307" y="57"/>
                  </a:lnTo>
                  <a:lnTo>
                    <a:pt x="280" y="66"/>
                  </a:lnTo>
                  <a:lnTo>
                    <a:pt x="253" y="76"/>
                  </a:lnTo>
                  <a:lnTo>
                    <a:pt x="229" y="87"/>
                  </a:lnTo>
                  <a:lnTo>
                    <a:pt x="204" y="98"/>
                  </a:lnTo>
                  <a:lnTo>
                    <a:pt x="181" y="110"/>
                  </a:lnTo>
                  <a:lnTo>
                    <a:pt x="159" y="122"/>
                  </a:lnTo>
                  <a:lnTo>
                    <a:pt x="139" y="135"/>
                  </a:lnTo>
                  <a:lnTo>
                    <a:pt x="120" y="147"/>
                  </a:lnTo>
                  <a:lnTo>
                    <a:pt x="101" y="162"/>
                  </a:lnTo>
                  <a:lnTo>
                    <a:pt x="84" y="176"/>
                  </a:lnTo>
                  <a:lnTo>
                    <a:pt x="69" y="191"/>
                  </a:lnTo>
                  <a:lnTo>
                    <a:pt x="55" y="205"/>
                  </a:lnTo>
                  <a:lnTo>
                    <a:pt x="43" y="221"/>
                  </a:lnTo>
                  <a:lnTo>
                    <a:pt x="31" y="236"/>
                  </a:lnTo>
                  <a:lnTo>
                    <a:pt x="22" y="252"/>
                  </a:lnTo>
                  <a:lnTo>
                    <a:pt x="14" y="268"/>
                  </a:lnTo>
                  <a:lnTo>
                    <a:pt x="8" y="285"/>
                  </a:lnTo>
                  <a:lnTo>
                    <a:pt x="4" y="302"/>
                  </a:lnTo>
                  <a:lnTo>
                    <a:pt x="1" y="319"/>
                  </a:lnTo>
                  <a:lnTo>
                    <a:pt x="0" y="336"/>
                  </a:lnTo>
                  <a:lnTo>
                    <a:pt x="1" y="354"/>
                  </a:lnTo>
                  <a:lnTo>
                    <a:pt x="4" y="371"/>
                  </a:lnTo>
                  <a:lnTo>
                    <a:pt x="8" y="388"/>
                  </a:lnTo>
                  <a:lnTo>
                    <a:pt x="14" y="405"/>
                  </a:lnTo>
                  <a:lnTo>
                    <a:pt x="22" y="421"/>
                  </a:lnTo>
                  <a:lnTo>
                    <a:pt x="31" y="437"/>
                  </a:lnTo>
                  <a:lnTo>
                    <a:pt x="43" y="452"/>
                  </a:lnTo>
                  <a:lnTo>
                    <a:pt x="55" y="468"/>
                  </a:lnTo>
                  <a:lnTo>
                    <a:pt x="69" y="482"/>
                  </a:lnTo>
                  <a:lnTo>
                    <a:pt x="84" y="497"/>
                  </a:lnTo>
                  <a:lnTo>
                    <a:pt x="101" y="511"/>
                  </a:lnTo>
                  <a:lnTo>
                    <a:pt x="120" y="525"/>
                  </a:lnTo>
                  <a:lnTo>
                    <a:pt x="139" y="538"/>
                  </a:lnTo>
                  <a:lnTo>
                    <a:pt x="159" y="551"/>
                  </a:lnTo>
                  <a:lnTo>
                    <a:pt x="181" y="563"/>
                  </a:lnTo>
                  <a:lnTo>
                    <a:pt x="204" y="575"/>
                  </a:lnTo>
                  <a:lnTo>
                    <a:pt x="229" y="586"/>
                  </a:lnTo>
                  <a:lnTo>
                    <a:pt x="253" y="597"/>
                  </a:lnTo>
                  <a:lnTo>
                    <a:pt x="280" y="606"/>
                  </a:lnTo>
                  <a:lnTo>
                    <a:pt x="307" y="616"/>
                  </a:lnTo>
                  <a:lnTo>
                    <a:pt x="336" y="625"/>
                  </a:lnTo>
                  <a:lnTo>
                    <a:pt x="365" y="633"/>
                  </a:lnTo>
                  <a:lnTo>
                    <a:pt x="395" y="641"/>
                  </a:lnTo>
                  <a:lnTo>
                    <a:pt x="425" y="648"/>
                  </a:lnTo>
                  <a:lnTo>
                    <a:pt x="458" y="653"/>
                  </a:lnTo>
                  <a:lnTo>
                    <a:pt x="490" y="658"/>
                  </a:lnTo>
                  <a:lnTo>
                    <a:pt x="522" y="664"/>
                  </a:lnTo>
                  <a:lnTo>
                    <a:pt x="557" y="667"/>
                  </a:lnTo>
                  <a:lnTo>
                    <a:pt x="590" y="670"/>
                  </a:lnTo>
                  <a:lnTo>
                    <a:pt x="626" y="672"/>
                  </a:lnTo>
                  <a:lnTo>
                    <a:pt x="661" y="673"/>
                  </a:lnTo>
                  <a:lnTo>
                    <a:pt x="697" y="673"/>
                  </a:lnTo>
                  <a:lnTo>
                    <a:pt x="733" y="673"/>
                  </a:lnTo>
                  <a:lnTo>
                    <a:pt x="769" y="672"/>
                  </a:lnTo>
                  <a:lnTo>
                    <a:pt x="803" y="670"/>
                  </a:lnTo>
                  <a:lnTo>
                    <a:pt x="838" y="667"/>
                  </a:lnTo>
                  <a:lnTo>
                    <a:pt x="871" y="664"/>
                  </a:lnTo>
                  <a:lnTo>
                    <a:pt x="905" y="658"/>
                  </a:lnTo>
                  <a:lnTo>
                    <a:pt x="937" y="653"/>
                  </a:lnTo>
                  <a:lnTo>
                    <a:pt x="968" y="648"/>
                  </a:lnTo>
                  <a:lnTo>
                    <a:pt x="999" y="641"/>
                  </a:lnTo>
                  <a:lnTo>
                    <a:pt x="1029" y="633"/>
                  </a:lnTo>
                  <a:lnTo>
                    <a:pt x="1058" y="625"/>
                  </a:lnTo>
                  <a:lnTo>
                    <a:pt x="1086" y="616"/>
                  </a:lnTo>
                  <a:lnTo>
                    <a:pt x="1114" y="606"/>
                  </a:lnTo>
                  <a:lnTo>
                    <a:pt x="1140" y="597"/>
                  </a:lnTo>
                  <a:lnTo>
                    <a:pt x="1166" y="586"/>
                  </a:lnTo>
                  <a:lnTo>
                    <a:pt x="1190" y="575"/>
                  </a:lnTo>
                  <a:lnTo>
                    <a:pt x="1212" y="563"/>
                  </a:lnTo>
                  <a:lnTo>
                    <a:pt x="1235" y="551"/>
                  </a:lnTo>
                  <a:lnTo>
                    <a:pt x="1256" y="538"/>
                  </a:lnTo>
                  <a:lnTo>
                    <a:pt x="1275" y="525"/>
                  </a:lnTo>
                  <a:lnTo>
                    <a:pt x="1293" y="511"/>
                  </a:lnTo>
                  <a:lnTo>
                    <a:pt x="1310" y="497"/>
                  </a:lnTo>
                  <a:lnTo>
                    <a:pt x="1325" y="482"/>
                  </a:lnTo>
                  <a:lnTo>
                    <a:pt x="1339" y="468"/>
                  </a:lnTo>
                  <a:lnTo>
                    <a:pt x="1352" y="452"/>
                  </a:lnTo>
                  <a:lnTo>
                    <a:pt x="1363" y="437"/>
                  </a:lnTo>
                  <a:lnTo>
                    <a:pt x="1372" y="421"/>
                  </a:lnTo>
                  <a:lnTo>
                    <a:pt x="1380" y="405"/>
                  </a:lnTo>
                  <a:lnTo>
                    <a:pt x="1386" y="388"/>
                  </a:lnTo>
                  <a:lnTo>
                    <a:pt x="1391" y="371"/>
                  </a:lnTo>
                  <a:lnTo>
                    <a:pt x="1393" y="354"/>
                  </a:lnTo>
                  <a:lnTo>
                    <a:pt x="1394" y="33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2368"/>
            <p:cNvSpPr>
              <a:spLocks/>
            </p:cNvSpPr>
            <p:nvPr/>
          </p:nvSpPr>
          <p:spPr bwMode="auto">
            <a:xfrm>
              <a:off x="2344985" y="7524002"/>
              <a:ext cx="509082" cy="225905"/>
            </a:xfrm>
            <a:custGeom>
              <a:avLst/>
              <a:gdLst>
                <a:gd name="T0" fmla="*/ 1279 w 1282"/>
                <a:gd name="T1" fmla="*/ 255 h 571"/>
                <a:gd name="T2" fmla="*/ 1262 w 1282"/>
                <a:gd name="T3" fmla="*/ 213 h 571"/>
                <a:gd name="T4" fmla="*/ 1232 w 1282"/>
                <a:gd name="T5" fmla="*/ 173 h 571"/>
                <a:gd name="T6" fmla="*/ 1189 w 1282"/>
                <a:gd name="T7" fmla="*/ 137 h 571"/>
                <a:gd name="T8" fmla="*/ 1136 w 1282"/>
                <a:gd name="T9" fmla="*/ 103 h 571"/>
                <a:gd name="T10" fmla="*/ 1072 w 1282"/>
                <a:gd name="T11" fmla="*/ 73 h 571"/>
                <a:gd name="T12" fmla="*/ 1000 w 1282"/>
                <a:gd name="T13" fmla="*/ 48 h 571"/>
                <a:gd name="T14" fmla="*/ 919 w 1282"/>
                <a:gd name="T15" fmla="*/ 28 h 571"/>
                <a:gd name="T16" fmla="*/ 831 w 1282"/>
                <a:gd name="T17" fmla="*/ 11 h 571"/>
                <a:gd name="T18" fmla="*/ 739 w 1282"/>
                <a:gd name="T19" fmla="*/ 3 h 571"/>
                <a:gd name="T20" fmla="*/ 641 w 1282"/>
                <a:gd name="T21" fmla="*/ 0 h 571"/>
                <a:gd name="T22" fmla="*/ 543 w 1282"/>
                <a:gd name="T23" fmla="*/ 3 h 571"/>
                <a:gd name="T24" fmla="*/ 450 w 1282"/>
                <a:gd name="T25" fmla="*/ 11 h 571"/>
                <a:gd name="T26" fmla="*/ 363 w 1282"/>
                <a:gd name="T27" fmla="*/ 28 h 571"/>
                <a:gd name="T28" fmla="*/ 283 w 1282"/>
                <a:gd name="T29" fmla="*/ 48 h 571"/>
                <a:gd name="T30" fmla="*/ 209 w 1282"/>
                <a:gd name="T31" fmla="*/ 73 h 571"/>
                <a:gd name="T32" fmla="*/ 147 w 1282"/>
                <a:gd name="T33" fmla="*/ 103 h 571"/>
                <a:gd name="T34" fmla="*/ 93 w 1282"/>
                <a:gd name="T35" fmla="*/ 137 h 571"/>
                <a:gd name="T36" fmla="*/ 51 w 1282"/>
                <a:gd name="T37" fmla="*/ 173 h 571"/>
                <a:gd name="T38" fmla="*/ 20 w 1282"/>
                <a:gd name="T39" fmla="*/ 213 h 571"/>
                <a:gd name="T40" fmla="*/ 3 w 1282"/>
                <a:gd name="T41" fmla="*/ 255 h 571"/>
                <a:gd name="T42" fmla="*/ 1 w 1282"/>
                <a:gd name="T43" fmla="*/ 300 h 571"/>
                <a:gd name="T44" fmla="*/ 13 w 1282"/>
                <a:gd name="T45" fmla="*/ 343 h 571"/>
                <a:gd name="T46" fmla="*/ 39 w 1282"/>
                <a:gd name="T47" fmla="*/ 383 h 571"/>
                <a:gd name="T48" fmla="*/ 78 w 1282"/>
                <a:gd name="T49" fmla="*/ 422 h 571"/>
                <a:gd name="T50" fmla="*/ 127 w 1282"/>
                <a:gd name="T51" fmla="*/ 456 h 571"/>
                <a:gd name="T52" fmla="*/ 188 w 1282"/>
                <a:gd name="T53" fmla="*/ 488 h 571"/>
                <a:gd name="T54" fmla="*/ 257 w 1282"/>
                <a:gd name="T55" fmla="*/ 515 h 571"/>
                <a:gd name="T56" fmla="*/ 336 w 1282"/>
                <a:gd name="T57" fmla="*/ 536 h 571"/>
                <a:gd name="T58" fmla="*/ 421 w 1282"/>
                <a:gd name="T59" fmla="*/ 554 h 571"/>
                <a:gd name="T60" fmla="*/ 512 w 1282"/>
                <a:gd name="T61" fmla="*/ 565 h 571"/>
                <a:gd name="T62" fmla="*/ 608 w 1282"/>
                <a:gd name="T63" fmla="*/ 571 h 571"/>
                <a:gd name="T64" fmla="*/ 706 w 1282"/>
                <a:gd name="T65" fmla="*/ 570 h 571"/>
                <a:gd name="T66" fmla="*/ 801 w 1282"/>
                <a:gd name="T67" fmla="*/ 562 h 571"/>
                <a:gd name="T68" fmla="*/ 891 w 1282"/>
                <a:gd name="T69" fmla="*/ 548 h 571"/>
                <a:gd name="T70" fmla="*/ 974 w 1282"/>
                <a:gd name="T71" fmla="*/ 530 h 571"/>
                <a:gd name="T72" fmla="*/ 1048 w 1282"/>
                <a:gd name="T73" fmla="*/ 506 h 571"/>
                <a:gd name="T74" fmla="*/ 1115 w 1282"/>
                <a:gd name="T75" fmla="*/ 477 h 571"/>
                <a:gd name="T76" fmla="*/ 1173 w 1282"/>
                <a:gd name="T77" fmla="*/ 444 h 571"/>
                <a:gd name="T78" fmla="*/ 1219 w 1282"/>
                <a:gd name="T79" fmla="*/ 409 h 571"/>
                <a:gd name="T80" fmla="*/ 1254 w 1282"/>
                <a:gd name="T81" fmla="*/ 370 h 571"/>
                <a:gd name="T82" fmla="*/ 1275 w 1282"/>
                <a:gd name="T83" fmla="*/ 329 h 571"/>
                <a:gd name="T84" fmla="*/ 1282 w 1282"/>
                <a:gd name="T85" fmla="*/ 285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2" h="571">
                  <a:moveTo>
                    <a:pt x="1282" y="285"/>
                  </a:moveTo>
                  <a:lnTo>
                    <a:pt x="1282" y="271"/>
                  </a:lnTo>
                  <a:lnTo>
                    <a:pt x="1279" y="255"/>
                  </a:lnTo>
                  <a:lnTo>
                    <a:pt x="1275" y="241"/>
                  </a:lnTo>
                  <a:lnTo>
                    <a:pt x="1269" y="227"/>
                  </a:lnTo>
                  <a:lnTo>
                    <a:pt x="1262" y="213"/>
                  </a:lnTo>
                  <a:lnTo>
                    <a:pt x="1254" y="200"/>
                  </a:lnTo>
                  <a:lnTo>
                    <a:pt x="1243" y="186"/>
                  </a:lnTo>
                  <a:lnTo>
                    <a:pt x="1232" y="173"/>
                  </a:lnTo>
                  <a:lnTo>
                    <a:pt x="1219" y="162"/>
                  </a:lnTo>
                  <a:lnTo>
                    <a:pt x="1205" y="149"/>
                  </a:lnTo>
                  <a:lnTo>
                    <a:pt x="1189" y="137"/>
                  </a:lnTo>
                  <a:lnTo>
                    <a:pt x="1173" y="125"/>
                  </a:lnTo>
                  <a:lnTo>
                    <a:pt x="1154" y="114"/>
                  </a:lnTo>
                  <a:lnTo>
                    <a:pt x="1136" y="103"/>
                  </a:lnTo>
                  <a:lnTo>
                    <a:pt x="1115" y="92"/>
                  </a:lnTo>
                  <a:lnTo>
                    <a:pt x="1094" y="83"/>
                  </a:lnTo>
                  <a:lnTo>
                    <a:pt x="1072" y="73"/>
                  </a:lnTo>
                  <a:lnTo>
                    <a:pt x="1048" y="64"/>
                  </a:lnTo>
                  <a:lnTo>
                    <a:pt x="1025" y="56"/>
                  </a:lnTo>
                  <a:lnTo>
                    <a:pt x="1000" y="48"/>
                  </a:lnTo>
                  <a:lnTo>
                    <a:pt x="974" y="41"/>
                  </a:lnTo>
                  <a:lnTo>
                    <a:pt x="947" y="34"/>
                  </a:lnTo>
                  <a:lnTo>
                    <a:pt x="919" y="28"/>
                  </a:lnTo>
                  <a:lnTo>
                    <a:pt x="891" y="21"/>
                  </a:lnTo>
                  <a:lnTo>
                    <a:pt x="862" y="17"/>
                  </a:lnTo>
                  <a:lnTo>
                    <a:pt x="831" y="11"/>
                  </a:lnTo>
                  <a:lnTo>
                    <a:pt x="801" y="8"/>
                  </a:lnTo>
                  <a:lnTo>
                    <a:pt x="770" y="5"/>
                  </a:lnTo>
                  <a:lnTo>
                    <a:pt x="739" y="3"/>
                  </a:lnTo>
                  <a:lnTo>
                    <a:pt x="706" y="1"/>
                  </a:lnTo>
                  <a:lnTo>
                    <a:pt x="674" y="0"/>
                  </a:lnTo>
                  <a:lnTo>
                    <a:pt x="641" y="0"/>
                  </a:lnTo>
                  <a:lnTo>
                    <a:pt x="608" y="0"/>
                  </a:lnTo>
                  <a:lnTo>
                    <a:pt x="575" y="1"/>
                  </a:lnTo>
                  <a:lnTo>
                    <a:pt x="543" y="3"/>
                  </a:lnTo>
                  <a:lnTo>
                    <a:pt x="512" y="5"/>
                  </a:lnTo>
                  <a:lnTo>
                    <a:pt x="480" y="8"/>
                  </a:lnTo>
                  <a:lnTo>
                    <a:pt x="450" y="11"/>
                  </a:lnTo>
                  <a:lnTo>
                    <a:pt x="421" y="17"/>
                  </a:lnTo>
                  <a:lnTo>
                    <a:pt x="392" y="21"/>
                  </a:lnTo>
                  <a:lnTo>
                    <a:pt x="363" y="28"/>
                  </a:lnTo>
                  <a:lnTo>
                    <a:pt x="336" y="34"/>
                  </a:lnTo>
                  <a:lnTo>
                    <a:pt x="309" y="41"/>
                  </a:lnTo>
                  <a:lnTo>
                    <a:pt x="283" y="48"/>
                  </a:lnTo>
                  <a:lnTo>
                    <a:pt x="257" y="56"/>
                  </a:lnTo>
                  <a:lnTo>
                    <a:pt x="233" y="64"/>
                  </a:lnTo>
                  <a:lnTo>
                    <a:pt x="209" y="73"/>
                  </a:lnTo>
                  <a:lnTo>
                    <a:pt x="188" y="83"/>
                  </a:lnTo>
                  <a:lnTo>
                    <a:pt x="166" y="92"/>
                  </a:lnTo>
                  <a:lnTo>
                    <a:pt x="147" y="103"/>
                  </a:lnTo>
                  <a:lnTo>
                    <a:pt x="127" y="114"/>
                  </a:lnTo>
                  <a:lnTo>
                    <a:pt x="109" y="125"/>
                  </a:lnTo>
                  <a:lnTo>
                    <a:pt x="93" y="137"/>
                  </a:lnTo>
                  <a:lnTo>
                    <a:pt x="78" y="149"/>
                  </a:lnTo>
                  <a:lnTo>
                    <a:pt x="64" y="162"/>
                  </a:lnTo>
                  <a:lnTo>
                    <a:pt x="51" y="173"/>
                  </a:lnTo>
                  <a:lnTo>
                    <a:pt x="39" y="186"/>
                  </a:lnTo>
                  <a:lnTo>
                    <a:pt x="29" y="200"/>
                  </a:lnTo>
                  <a:lnTo>
                    <a:pt x="20" y="213"/>
                  </a:lnTo>
                  <a:lnTo>
                    <a:pt x="13" y="227"/>
                  </a:lnTo>
                  <a:lnTo>
                    <a:pt x="7" y="241"/>
                  </a:lnTo>
                  <a:lnTo>
                    <a:pt x="3" y="255"/>
                  </a:lnTo>
                  <a:lnTo>
                    <a:pt x="1" y="271"/>
                  </a:lnTo>
                  <a:lnTo>
                    <a:pt x="0" y="285"/>
                  </a:lnTo>
                  <a:lnTo>
                    <a:pt x="1" y="300"/>
                  </a:lnTo>
                  <a:lnTo>
                    <a:pt x="3" y="314"/>
                  </a:lnTo>
                  <a:lnTo>
                    <a:pt x="7" y="329"/>
                  </a:lnTo>
                  <a:lnTo>
                    <a:pt x="13" y="343"/>
                  </a:lnTo>
                  <a:lnTo>
                    <a:pt x="20" y="357"/>
                  </a:lnTo>
                  <a:lnTo>
                    <a:pt x="29" y="370"/>
                  </a:lnTo>
                  <a:lnTo>
                    <a:pt x="39" y="383"/>
                  </a:lnTo>
                  <a:lnTo>
                    <a:pt x="51" y="396"/>
                  </a:lnTo>
                  <a:lnTo>
                    <a:pt x="64" y="409"/>
                  </a:lnTo>
                  <a:lnTo>
                    <a:pt x="78" y="422"/>
                  </a:lnTo>
                  <a:lnTo>
                    <a:pt x="93" y="434"/>
                  </a:lnTo>
                  <a:lnTo>
                    <a:pt x="109" y="444"/>
                  </a:lnTo>
                  <a:lnTo>
                    <a:pt x="127" y="456"/>
                  </a:lnTo>
                  <a:lnTo>
                    <a:pt x="147" y="467"/>
                  </a:lnTo>
                  <a:lnTo>
                    <a:pt x="166" y="477"/>
                  </a:lnTo>
                  <a:lnTo>
                    <a:pt x="188" y="488"/>
                  </a:lnTo>
                  <a:lnTo>
                    <a:pt x="209" y="496"/>
                  </a:lnTo>
                  <a:lnTo>
                    <a:pt x="233" y="506"/>
                  </a:lnTo>
                  <a:lnTo>
                    <a:pt x="257" y="515"/>
                  </a:lnTo>
                  <a:lnTo>
                    <a:pt x="283" y="522"/>
                  </a:lnTo>
                  <a:lnTo>
                    <a:pt x="309" y="530"/>
                  </a:lnTo>
                  <a:lnTo>
                    <a:pt x="336" y="536"/>
                  </a:lnTo>
                  <a:lnTo>
                    <a:pt x="363" y="543"/>
                  </a:lnTo>
                  <a:lnTo>
                    <a:pt x="392" y="548"/>
                  </a:lnTo>
                  <a:lnTo>
                    <a:pt x="421" y="554"/>
                  </a:lnTo>
                  <a:lnTo>
                    <a:pt x="450" y="558"/>
                  </a:lnTo>
                  <a:lnTo>
                    <a:pt x="480" y="562"/>
                  </a:lnTo>
                  <a:lnTo>
                    <a:pt x="512" y="565"/>
                  </a:lnTo>
                  <a:lnTo>
                    <a:pt x="543" y="568"/>
                  </a:lnTo>
                  <a:lnTo>
                    <a:pt x="575" y="570"/>
                  </a:lnTo>
                  <a:lnTo>
                    <a:pt x="608" y="571"/>
                  </a:lnTo>
                  <a:lnTo>
                    <a:pt x="641" y="571"/>
                  </a:lnTo>
                  <a:lnTo>
                    <a:pt x="674" y="571"/>
                  </a:lnTo>
                  <a:lnTo>
                    <a:pt x="706" y="570"/>
                  </a:lnTo>
                  <a:lnTo>
                    <a:pt x="739" y="568"/>
                  </a:lnTo>
                  <a:lnTo>
                    <a:pt x="770" y="565"/>
                  </a:lnTo>
                  <a:lnTo>
                    <a:pt x="801" y="562"/>
                  </a:lnTo>
                  <a:lnTo>
                    <a:pt x="831" y="558"/>
                  </a:lnTo>
                  <a:lnTo>
                    <a:pt x="862" y="554"/>
                  </a:lnTo>
                  <a:lnTo>
                    <a:pt x="891" y="548"/>
                  </a:lnTo>
                  <a:lnTo>
                    <a:pt x="919" y="543"/>
                  </a:lnTo>
                  <a:lnTo>
                    <a:pt x="947" y="536"/>
                  </a:lnTo>
                  <a:lnTo>
                    <a:pt x="974" y="530"/>
                  </a:lnTo>
                  <a:lnTo>
                    <a:pt x="1000" y="522"/>
                  </a:lnTo>
                  <a:lnTo>
                    <a:pt x="1025" y="515"/>
                  </a:lnTo>
                  <a:lnTo>
                    <a:pt x="1048" y="506"/>
                  </a:lnTo>
                  <a:lnTo>
                    <a:pt x="1072" y="496"/>
                  </a:lnTo>
                  <a:lnTo>
                    <a:pt x="1094" y="488"/>
                  </a:lnTo>
                  <a:lnTo>
                    <a:pt x="1115" y="477"/>
                  </a:lnTo>
                  <a:lnTo>
                    <a:pt x="1136" y="467"/>
                  </a:lnTo>
                  <a:lnTo>
                    <a:pt x="1154" y="456"/>
                  </a:lnTo>
                  <a:lnTo>
                    <a:pt x="1173" y="444"/>
                  </a:lnTo>
                  <a:lnTo>
                    <a:pt x="1189" y="434"/>
                  </a:lnTo>
                  <a:lnTo>
                    <a:pt x="1205" y="422"/>
                  </a:lnTo>
                  <a:lnTo>
                    <a:pt x="1219" y="409"/>
                  </a:lnTo>
                  <a:lnTo>
                    <a:pt x="1232" y="396"/>
                  </a:lnTo>
                  <a:lnTo>
                    <a:pt x="1243" y="383"/>
                  </a:lnTo>
                  <a:lnTo>
                    <a:pt x="1254" y="370"/>
                  </a:lnTo>
                  <a:lnTo>
                    <a:pt x="1262" y="357"/>
                  </a:lnTo>
                  <a:lnTo>
                    <a:pt x="1269" y="343"/>
                  </a:lnTo>
                  <a:lnTo>
                    <a:pt x="1275" y="329"/>
                  </a:lnTo>
                  <a:lnTo>
                    <a:pt x="1279" y="314"/>
                  </a:lnTo>
                  <a:lnTo>
                    <a:pt x="1282" y="300"/>
                  </a:lnTo>
                  <a:lnTo>
                    <a:pt x="1282" y="285"/>
                  </a:lnTo>
                  <a:close/>
                </a:path>
              </a:pathLst>
            </a:custGeom>
            <a:solidFill>
              <a:srgbClr val="F8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2369"/>
            <p:cNvSpPr>
              <a:spLocks/>
            </p:cNvSpPr>
            <p:nvPr/>
          </p:nvSpPr>
          <p:spPr bwMode="auto">
            <a:xfrm>
              <a:off x="2494528" y="7391959"/>
              <a:ext cx="14318" cy="205224"/>
            </a:xfrm>
            <a:custGeom>
              <a:avLst/>
              <a:gdLst>
                <a:gd name="T0" fmla="*/ 3 w 37"/>
                <a:gd name="T1" fmla="*/ 510 h 516"/>
                <a:gd name="T2" fmla="*/ 3 w 37"/>
                <a:gd name="T3" fmla="*/ 504 h 516"/>
                <a:gd name="T4" fmla="*/ 3 w 37"/>
                <a:gd name="T5" fmla="*/ 490 h 516"/>
                <a:gd name="T6" fmla="*/ 4 w 37"/>
                <a:gd name="T7" fmla="*/ 469 h 516"/>
                <a:gd name="T8" fmla="*/ 4 w 37"/>
                <a:gd name="T9" fmla="*/ 443 h 516"/>
                <a:gd name="T10" fmla="*/ 5 w 37"/>
                <a:gd name="T11" fmla="*/ 414 h 516"/>
                <a:gd name="T12" fmla="*/ 5 w 37"/>
                <a:gd name="T13" fmla="*/ 383 h 516"/>
                <a:gd name="T14" fmla="*/ 6 w 37"/>
                <a:gd name="T15" fmla="*/ 356 h 516"/>
                <a:gd name="T16" fmla="*/ 7 w 37"/>
                <a:gd name="T17" fmla="*/ 332 h 516"/>
                <a:gd name="T18" fmla="*/ 8 w 37"/>
                <a:gd name="T19" fmla="*/ 287 h 516"/>
                <a:gd name="T20" fmla="*/ 8 w 37"/>
                <a:gd name="T21" fmla="*/ 242 h 516"/>
                <a:gd name="T22" fmla="*/ 8 w 37"/>
                <a:gd name="T23" fmla="*/ 203 h 516"/>
                <a:gd name="T24" fmla="*/ 7 w 37"/>
                <a:gd name="T25" fmla="*/ 176 h 516"/>
                <a:gd name="T26" fmla="*/ 6 w 37"/>
                <a:gd name="T27" fmla="*/ 150 h 516"/>
                <a:gd name="T28" fmla="*/ 5 w 37"/>
                <a:gd name="T29" fmla="*/ 115 h 516"/>
                <a:gd name="T30" fmla="*/ 5 w 37"/>
                <a:gd name="T31" fmla="*/ 78 h 516"/>
                <a:gd name="T32" fmla="*/ 3 w 37"/>
                <a:gd name="T33" fmla="*/ 49 h 516"/>
                <a:gd name="T34" fmla="*/ 2 w 37"/>
                <a:gd name="T35" fmla="*/ 30 h 516"/>
                <a:gd name="T36" fmla="*/ 1 w 37"/>
                <a:gd name="T37" fmla="*/ 21 h 516"/>
                <a:gd name="T38" fmla="*/ 0 w 37"/>
                <a:gd name="T39" fmla="*/ 15 h 516"/>
                <a:gd name="T40" fmla="*/ 0 w 37"/>
                <a:gd name="T41" fmla="*/ 11 h 516"/>
                <a:gd name="T42" fmla="*/ 1 w 37"/>
                <a:gd name="T43" fmla="*/ 8 h 516"/>
                <a:gd name="T44" fmla="*/ 4 w 37"/>
                <a:gd name="T45" fmla="*/ 4 h 516"/>
                <a:gd name="T46" fmla="*/ 8 w 37"/>
                <a:gd name="T47" fmla="*/ 2 h 516"/>
                <a:gd name="T48" fmla="*/ 13 w 37"/>
                <a:gd name="T49" fmla="*/ 0 h 516"/>
                <a:gd name="T50" fmla="*/ 18 w 37"/>
                <a:gd name="T51" fmla="*/ 1 h 516"/>
                <a:gd name="T52" fmla="*/ 22 w 37"/>
                <a:gd name="T53" fmla="*/ 3 h 516"/>
                <a:gd name="T54" fmla="*/ 25 w 37"/>
                <a:gd name="T55" fmla="*/ 5 h 516"/>
                <a:gd name="T56" fmla="*/ 27 w 37"/>
                <a:gd name="T57" fmla="*/ 8 h 516"/>
                <a:gd name="T58" fmla="*/ 29 w 37"/>
                <a:gd name="T59" fmla="*/ 12 h 516"/>
                <a:gd name="T60" fmla="*/ 30 w 37"/>
                <a:gd name="T61" fmla="*/ 16 h 516"/>
                <a:gd name="T62" fmla="*/ 33 w 37"/>
                <a:gd name="T63" fmla="*/ 41 h 516"/>
                <a:gd name="T64" fmla="*/ 34 w 37"/>
                <a:gd name="T65" fmla="*/ 75 h 516"/>
                <a:gd name="T66" fmla="*/ 35 w 37"/>
                <a:gd name="T67" fmla="*/ 108 h 516"/>
                <a:gd name="T68" fmla="*/ 36 w 37"/>
                <a:gd name="T69" fmla="*/ 136 h 516"/>
                <a:gd name="T70" fmla="*/ 36 w 37"/>
                <a:gd name="T71" fmla="*/ 164 h 516"/>
                <a:gd name="T72" fmla="*/ 37 w 37"/>
                <a:gd name="T73" fmla="*/ 198 h 516"/>
                <a:gd name="T74" fmla="*/ 36 w 37"/>
                <a:gd name="T75" fmla="*/ 232 h 516"/>
                <a:gd name="T76" fmla="*/ 36 w 37"/>
                <a:gd name="T77" fmla="*/ 261 h 516"/>
                <a:gd name="T78" fmla="*/ 35 w 37"/>
                <a:gd name="T79" fmla="*/ 296 h 516"/>
                <a:gd name="T80" fmla="*/ 34 w 37"/>
                <a:gd name="T81" fmla="*/ 342 h 516"/>
                <a:gd name="T82" fmla="*/ 34 w 37"/>
                <a:gd name="T83" fmla="*/ 386 h 516"/>
                <a:gd name="T84" fmla="*/ 34 w 37"/>
                <a:gd name="T85" fmla="*/ 412 h 516"/>
                <a:gd name="T86" fmla="*/ 34 w 37"/>
                <a:gd name="T87" fmla="*/ 433 h 516"/>
                <a:gd name="T88" fmla="*/ 34 w 37"/>
                <a:gd name="T89" fmla="*/ 466 h 516"/>
                <a:gd name="T90" fmla="*/ 35 w 37"/>
                <a:gd name="T91" fmla="*/ 496 h 516"/>
                <a:gd name="T92" fmla="*/ 34 w 37"/>
                <a:gd name="T93" fmla="*/ 510 h 516"/>
                <a:gd name="T94" fmla="*/ 29 w 37"/>
                <a:gd name="T95" fmla="*/ 513 h 516"/>
                <a:gd name="T96" fmla="*/ 18 w 37"/>
                <a:gd name="T97" fmla="*/ 516 h 516"/>
                <a:gd name="T98" fmla="*/ 13 w 37"/>
                <a:gd name="T99" fmla="*/ 516 h 516"/>
                <a:gd name="T100" fmla="*/ 7 w 37"/>
                <a:gd name="T101" fmla="*/ 516 h 516"/>
                <a:gd name="T102" fmla="*/ 6 w 37"/>
                <a:gd name="T103" fmla="*/ 515 h 516"/>
                <a:gd name="T104" fmla="*/ 4 w 37"/>
                <a:gd name="T105" fmla="*/ 514 h 516"/>
                <a:gd name="T106" fmla="*/ 3 w 37"/>
                <a:gd name="T107" fmla="*/ 512 h 516"/>
                <a:gd name="T108" fmla="*/ 3 w 37"/>
                <a:gd name="T109" fmla="*/ 51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516">
                  <a:moveTo>
                    <a:pt x="3" y="510"/>
                  </a:moveTo>
                  <a:lnTo>
                    <a:pt x="3" y="504"/>
                  </a:lnTo>
                  <a:lnTo>
                    <a:pt x="3" y="490"/>
                  </a:lnTo>
                  <a:lnTo>
                    <a:pt x="4" y="469"/>
                  </a:lnTo>
                  <a:lnTo>
                    <a:pt x="4" y="443"/>
                  </a:lnTo>
                  <a:lnTo>
                    <a:pt x="5" y="414"/>
                  </a:lnTo>
                  <a:lnTo>
                    <a:pt x="5" y="383"/>
                  </a:lnTo>
                  <a:lnTo>
                    <a:pt x="6" y="356"/>
                  </a:lnTo>
                  <a:lnTo>
                    <a:pt x="7" y="332"/>
                  </a:lnTo>
                  <a:lnTo>
                    <a:pt x="8" y="287"/>
                  </a:lnTo>
                  <a:lnTo>
                    <a:pt x="8" y="242"/>
                  </a:lnTo>
                  <a:lnTo>
                    <a:pt x="8" y="203"/>
                  </a:lnTo>
                  <a:lnTo>
                    <a:pt x="7" y="176"/>
                  </a:lnTo>
                  <a:lnTo>
                    <a:pt x="6" y="150"/>
                  </a:lnTo>
                  <a:lnTo>
                    <a:pt x="5" y="115"/>
                  </a:lnTo>
                  <a:lnTo>
                    <a:pt x="5" y="78"/>
                  </a:lnTo>
                  <a:lnTo>
                    <a:pt x="3" y="49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3" y="41"/>
                  </a:lnTo>
                  <a:lnTo>
                    <a:pt x="34" y="75"/>
                  </a:lnTo>
                  <a:lnTo>
                    <a:pt x="35" y="108"/>
                  </a:lnTo>
                  <a:lnTo>
                    <a:pt x="36" y="136"/>
                  </a:lnTo>
                  <a:lnTo>
                    <a:pt x="36" y="164"/>
                  </a:lnTo>
                  <a:lnTo>
                    <a:pt x="37" y="198"/>
                  </a:lnTo>
                  <a:lnTo>
                    <a:pt x="36" y="232"/>
                  </a:lnTo>
                  <a:lnTo>
                    <a:pt x="36" y="261"/>
                  </a:lnTo>
                  <a:lnTo>
                    <a:pt x="35" y="296"/>
                  </a:lnTo>
                  <a:lnTo>
                    <a:pt x="34" y="342"/>
                  </a:lnTo>
                  <a:lnTo>
                    <a:pt x="34" y="386"/>
                  </a:lnTo>
                  <a:lnTo>
                    <a:pt x="34" y="412"/>
                  </a:lnTo>
                  <a:lnTo>
                    <a:pt x="34" y="433"/>
                  </a:lnTo>
                  <a:lnTo>
                    <a:pt x="34" y="466"/>
                  </a:lnTo>
                  <a:lnTo>
                    <a:pt x="35" y="496"/>
                  </a:lnTo>
                  <a:lnTo>
                    <a:pt x="34" y="510"/>
                  </a:lnTo>
                  <a:lnTo>
                    <a:pt x="29" y="513"/>
                  </a:lnTo>
                  <a:lnTo>
                    <a:pt x="18" y="516"/>
                  </a:lnTo>
                  <a:lnTo>
                    <a:pt x="13" y="516"/>
                  </a:lnTo>
                  <a:lnTo>
                    <a:pt x="7" y="516"/>
                  </a:lnTo>
                  <a:lnTo>
                    <a:pt x="6" y="515"/>
                  </a:lnTo>
                  <a:lnTo>
                    <a:pt x="4" y="514"/>
                  </a:lnTo>
                  <a:lnTo>
                    <a:pt x="3" y="512"/>
                  </a:lnTo>
                  <a:lnTo>
                    <a:pt x="3" y="51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2370"/>
            <p:cNvSpPr>
              <a:spLocks/>
            </p:cNvSpPr>
            <p:nvPr/>
          </p:nvSpPr>
          <p:spPr bwMode="auto">
            <a:xfrm>
              <a:off x="2395893" y="7411050"/>
              <a:ext cx="17500" cy="213178"/>
            </a:xfrm>
            <a:custGeom>
              <a:avLst/>
              <a:gdLst>
                <a:gd name="T0" fmla="*/ 5 w 44"/>
                <a:gd name="T1" fmla="*/ 526 h 532"/>
                <a:gd name="T2" fmla="*/ 5 w 44"/>
                <a:gd name="T3" fmla="*/ 520 h 532"/>
                <a:gd name="T4" fmla="*/ 5 w 44"/>
                <a:gd name="T5" fmla="*/ 505 h 532"/>
                <a:gd name="T6" fmla="*/ 5 w 44"/>
                <a:gd name="T7" fmla="*/ 482 h 532"/>
                <a:gd name="T8" fmla="*/ 6 w 44"/>
                <a:gd name="T9" fmla="*/ 455 h 532"/>
                <a:gd name="T10" fmla="*/ 6 w 44"/>
                <a:gd name="T11" fmla="*/ 425 h 532"/>
                <a:gd name="T12" fmla="*/ 7 w 44"/>
                <a:gd name="T13" fmla="*/ 395 h 532"/>
                <a:gd name="T14" fmla="*/ 8 w 44"/>
                <a:gd name="T15" fmla="*/ 366 h 532"/>
                <a:gd name="T16" fmla="*/ 9 w 44"/>
                <a:gd name="T17" fmla="*/ 341 h 532"/>
                <a:gd name="T18" fmla="*/ 10 w 44"/>
                <a:gd name="T19" fmla="*/ 295 h 532"/>
                <a:gd name="T20" fmla="*/ 11 w 44"/>
                <a:gd name="T21" fmla="*/ 249 h 532"/>
                <a:gd name="T22" fmla="*/ 10 w 44"/>
                <a:gd name="T23" fmla="*/ 208 h 532"/>
                <a:gd name="T24" fmla="*/ 9 w 44"/>
                <a:gd name="T25" fmla="*/ 181 h 532"/>
                <a:gd name="T26" fmla="*/ 8 w 44"/>
                <a:gd name="T27" fmla="*/ 154 h 532"/>
                <a:gd name="T28" fmla="*/ 7 w 44"/>
                <a:gd name="T29" fmla="*/ 117 h 532"/>
                <a:gd name="T30" fmla="*/ 6 w 44"/>
                <a:gd name="T31" fmla="*/ 80 h 532"/>
                <a:gd name="T32" fmla="*/ 5 w 44"/>
                <a:gd name="T33" fmla="*/ 48 h 532"/>
                <a:gd name="T34" fmla="*/ 2 w 44"/>
                <a:gd name="T35" fmla="*/ 30 h 532"/>
                <a:gd name="T36" fmla="*/ 1 w 44"/>
                <a:gd name="T37" fmla="*/ 20 h 532"/>
                <a:gd name="T38" fmla="*/ 0 w 44"/>
                <a:gd name="T39" fmla="*/ 15 h 532"/>
                <a:gd name="T40" fmla="*/ 0 w 44"/>
                <a:gd name="T41" fmla="*/ 9 h 532"/>
                <a:gd name="T42" fmla="*/ 1 w 44"/>
                <a:gd name="T43" fmla="*/ 6 h 532"/>
                <a:gd name="T44" fmla="*/ 5 w 44"/>
                <a:gd name="T45" fmla="*/ 3 h 532"/>
                <a:gd name="T46" fmla="*/ 10 w 44"/>
                <a:gd name="T47" fmla="*/ 1 h 532"/>
                <a:gd name="T48" fmla="*/ 15 w 44"/>
                <a:gd name="T49" fmla="*/ 0 h 532"/>
                <a:gd name="T50" fmla="*/ 19 w 44"/>
                <a:gd name="T51" fmla="*/ 0 h 532"/>
                <a:gd name="T52" fmla="*/ 22 w 44"/>
                <a:gd name="T53" fmla="*/ 0 h 532"/>
                <a:gd name="T54" fmla="*/ 24 w 44"/>
                <a:gd name="T55" fmla="*/ 1 h 532"/>
                <a:gd name="T56" fmla="*/ 27 w 44"/>
                <a:gd name="T57" fmla="*/ 2 h 532"/>
                <a:gd name="T58" fmla="*/ 29 w 44"/>
                <a:gd name="T59" fmla="*/ 4 h 532"/>
                <a:gd name="T60" fmla="*/ 33 w 44"/>
                <a:gd name="T61" fmla="*/ 7 h 532"/>
                <a:gd name="T62" fmla="*/ 34 w 44"/>
                <a:gd name="T63" fmla="*/ 11 h 532"/>
                <a:gd name="T64" fmla="*/ 36 w 44"/>
                <a:gd name="T65" fmla="*/ 16 h 532"/>
                <a:gd name="T66" fmla="*/ 38 w 44"/>
                <a:gd name="T67" fmla="*/ 27 h 532"/>
                <a:gd name="T68" fmla="*/ 39 w 44"/>
                <a:gd name="T69" fmla="*/ 42 h 532"/>
                <a:gd name="T70" fmla="*/ 40 w 44"/>
                <a:gd name="T71" fmla="*/ 58 h 532"/>
                <a:gd name="T72" fmla="*/ 41 w 44"/>
                <a:gd name="T73" fmla="*/ 75 h 532"/>
                <a:gd name="T74" fmla="*/ 42 w 44"/>
                <a:gd name="T75" fmla="*/ 111 h 532"/>
                <a:gd name="T76" fmla="*/ 44 w 44"/>
                <a:gd name="T77" fmla="*/ 139 h 532"/>
                <a:gd name="T78" fmla="*/ 44 w 44"/>
                <a:gd name="T79" fmla="*/ 168 h 532"/>
                <a:gd name="T80" fmla="*/ 44 w 44"/>
                <a:gd name="T81" fmla="*/ 203 h 532"/>
                <a:gd name="T82" fmla="*/ 44 w 44"/>
                <a:gd name="T83" fmla="*/ 238 h 532"/>
                <a:gd name="T84" fmla="*/ 44 w 44"/>
                <a:gd name="T85" fmla="*/ 269 h 532"/>
                <a:gd name="T86" fmla="*/ 42 w 44"/>
                <a:gd name="T87" fmla="*/ 304 h 532"/>
                <a:gd name="T88" fmla="*/ 41 w 44"/>
                <a:gd name="T89" fmla="*/ 353 h 532"/>
                <a:gd name="T90" fmla="*/ 40 w 44"/>
                <a:gd name="T91" fmla="*/ 397 h 532"/>
                <a:gd name="T92" fmla="*/ 40 w 44"/>
                <a:gd name="T93" fmla="*/ 423 h 532"/>
                <a:gd name="T94" fmla="*/ 40 w 44"/>
                <a:gd name="T95" fmla="*/ 446 h 532"/>
                <a:gd name="T96" fmla="*/ 41 w 44"/>
                <a:gd name="T97" fmla="*/ 479 h 532"/>
                <a:gd name="T98" fmla="*/ 41 w 44"/>
                <a:gd name="T99" fmla="*/ 511 h 532"/>
                <a:gd name="T100" fmla="*/ 41 w 44"/>
                <a:gd name="T101" fmla="*/ 526 h 532"/>
                <a:gd name="T102" fmla="*/ 35 w 44"/>
                <a:gd name="T103" fmla="*/ 528 h 532"/>
                <a:gd name="T104" fmla="*/ 22 w 44"/>
                <a:gd name="T105" fmla="*/ 531 h 532"/>
                <a:gd name="T106" fmla="*/ 15 w 44"/>
                <a:gd name="T107" fmla="*/ 532 h 532"/>
                <a:gd name="T108" fmla="*/ 10 w 44"/>
                <a:gd name="T109" fmla="*/ 531 h 532"/>
                <a:gd name="T110" fmla="*/ 8 w 44"/>
                <a:gd name="T111" fmla="*/ 531 h 532"/>
                <a:gd name="T112" fmla="*/ 6 w 44"/>
                <a:gd name="T113" fmla="*/ 529 h 532"/>
                <a:gd name="T114" fmla="*/ 5 w 44"/>
                <a:gd name="T115" fmla="*/ 528 h 532"/>
                <a:gd name="T116" fmla="*/ 5 w 44"/>
                <a:gd name="T117" fmla="*/ 52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532">
                  <a:moveTo>
                    <a:pt x="5" y="526"/>
                  </a:moveTo>
                  <a:lnTo>
                    <a:pt x="5" y="520"/>
                  </a:lnTo>
                  <a:lnTo>
                    <a:pt x="5" y="505"/>
                  </a:lnTo>
                  <a:lnTo>
                    <a:pt x="5" y="482"/>
                  </a:lnTo>
                  <a:lnTo>
                    <a:pt x="6" y="455"/>
                  </a:lnTo>
                  <a:lnTo>
                    <a:pt x="6" y="425"/>
                  </a:lnTo>
                  <a:lnTo>
                    <a:pt x="7" y="395"/>
                  </a:lnTo>
                  <a:lnTo>
                    <a:pt x="8" y="366"/>
                  </a:lnTo>
                  <a:lnTo>
                    <a:pt x="9" y="341"/>
                  </a:lnTo>
                  <a:lnTo>
                    <a:pt x="10" y="295"/>
                  </a:lnTo>
                  <a:lnTo>
                    <a:pt x="11" y="249"/>
                  </a:lnTo>
                  <a:lnTo>
                    <a:pt x="10" y="208"/>
                  </a:lnTo>
                  <a:lnTo>
                    <a:pt x="9" y="181"/>
                  </a:lnTo>
                  <a:lnTo>
                    <a:pt x="8" y="154"/>
                  </a:lnTo>
                  <a:lnTo>
                    <a:pt x="7" y="117"/>
                  </a:lnTo>
                  <a:lnTo>
                    <a:pt x="6" y="80"/>
                  </a:lnTo>
                  <a:lnTo>
                    <a:pt x="5" y="48"/>
                  </a:lnTo>
                  <a:lnTo>
                    <a:pt x="2" y="30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9"/>
                  </a:lnTo>
                  <a:lnTo>
                    <a:pt x="1" y="6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4" y="11"/>
                  </a:lnTo>
                  <a:lnTo>
                    <a:pt x="36" y="16"/>
                  </a:lnTo>
                  <a:lnTo>
                    <a:pt x="38" y="27"/>
                  </a:lnTo>
                  <a:lnTo>
                    <a:pt x="39" y="42"/>
                  </a:lnTo>
                  <a:lnTo>
                    <a:pt x="40" y="58"/>
                  </a:lnTo>
                  <a:lnTo>
                    <a:pt x="41" y="75"/>
                  </a:lnTo>
                  <a:lnTo>
                    <a:pt x="42" y="111"/>
                  </a:lnTo>
                  <a:lnTo>
                    <a:pt x="44" y="139"/>
                  </a:lnTo>
                  <a:lnTo>
                    <a:pt x="44" y="168"/>
                  </a:lnTo>
                  <a:lnTo>
                    <a:pt x="44" y="203"/>
                  </a:lnTo>
                  <a:lnTo>
                    <a:pt x="44" y="238"/>
                  </a:lnTo>
                  <a:lnTo>
                    <a:pt x="44" y="269"/>
                  </a:lnTo>
                  <a:lnTo>
                    <a:pt x="42" y="304"/>
                  </a:lnTo>
                  <a:lnTo>
                    <a:pt x="41" y="353"/>
                  </a:lnTo>
                  <a:lnTo>
                    <a:pt x="40" y="397"/>
                  </a:lnTo>
                  <a:lnTo>
                    <a:pt x="40" y="423"/>
                  </a:lnTo>
                  <a:lnTo>
                    <a:pt x="40" y="446"/>
                  </a:lnTo>
                  <a:lnTo>
                    <a:pt x="41" y="479"/>
                  </a:lnTo>
                  <a:lnTo>
                    <a:pt x="41" y="511"/>
                  </a:lnTo>
                  <a:lnTo>
                    <a:pt x="41" y="526"/>
                  </a:lnTo>
                  <a:lnTo>
                    <a:pt x="35" y="528"/>
                  </a:lnTo>
                  <a:lnTo>
                    <a:pt x="22" y="531"/>
                  </a:lnTo>
                  <a:lnTo>
                    <a:pt x="15" y="532"/>
                  </a:lnTo>
                  <a:lnTo>
                    <a:pt x="10" y="531"/>
                  </a:lnTo>
                  <a:lnTo>
                    <a:pt x="8" y="531"/>
                  </a:lnTo>
                  <a:lnTo>
                    <a:pt x="6" y="529"/>
                  </a:lnTo>
                  <a:lnTo>
                    <a:pt x="5" y="528"/>
                  </a:lnTo>
                  <a:lnTo>
                    <a:pt x="5" y="526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2371"/>
            <p:cNvSpPr>
              <a:spLocks/>
            </p:cNvSpPr>
            <p:nvPr/>
          </p:nvSpPr>
          <p:spPr bwMode="auto">
            <a:xfrm>
              <a:off x="2586799" y="7382414"/>
              <a:ext cx="14318" cy="198860"/>
            </a:xfrm>
            <a:custGeom>
              <a:avLst/>
              <a:gdLst>
                <a:gd name="T0" fmla="*/ 2 w 35"/>
                <a:gd name="T1" fmla="*/ 495 h 500"/>
                <a:gd name="T2" fmla="*/ 2 w 35"/>
                <a:gd name="T3" fmla="*/ 489 h 500"/>
                <a:gd name="T4" fmla="*/ 3 w 35"/>
                <a:gd name="T5" fmla="*/ 475 h 500"/>
                <a:gd name="T6" fmla="*/ 3 w 35"/>
                <a:gd name="T7" fmla="*/ 455 h 500"/>
                <a:gd name="T8" fmla="*/ 3 w 35"/>
                <a:gd name="T9" fmla="*/ 429 h 500"/>
                <a:gd name="T10" fmla="*/ 4 w 35"/>
                <a:gd name="T11" fmla="*/ 401 h 500"/>
                <a:gd name="T12" fmla="*/ 4 w 35"/>
                <a:gd name="T13" fmla="*/ 372 h 500"/>
                <a:gd name="T14" fmla="*/ 5 w 35"/>
                <a:gd name="T15" fmla="*/ 345 h 500"/>
                <a:gd name="T16" fmla="*/ 6 w 35"/>
                <a:gd name="T17" fmla="*/ 321 h 500"/>
                <a:gd name="T18" fmla="*/ 7 w 35"/>
                <a:gd name="T19" fmla="*/ 278 h 500"/>
                <a:gd name="T20" fmla="*/ 7 w 35"/>
                <a:gd name="T21" fmla="*/ 234 h 500"/>
                <a:gd name="T22" fmla="*/ 7 w 35"/>
                <a:gd name="T23" fmla="*/ 197 h 500"/>
                <a:gd name="T24" fmla="*/ 6 w 35"/>
                <a:gd name="T25" fmla="*/ 171 h 500"/>
                <a:gd name="T26" fmla="*/ 5 w 35"/>
                <a:gd name="T27" fmla="*/ 145 h 500"/>
                <a:gd name="T28" fmla="*/ 4 w 35"/>
                <a:gd name="T29" fmla="*/ 110 h 500"/>
                <a:gd name="T30" fmla="*/ 4 w 35"/>
                <a:gd name="T31" fmla="*/ 75 h 500"/>
                <a:gd name="T32" fmla="*/ 2 w 35"/>
                <a:gd name="T33" fmla="*/ 45 h 500"/>
                <a:gd name="T34" fmla="*/ 1 w 35"/>
                <a:gd name="T35" fmla="*/ 28 h 500"/>
                <a:gd name="T36" fmla="*/ 0 w 35"/>
                <a:gd name="T37" fmla="*/ 18 h 500"/>
                <a:gd name="T38" fmla="*/ 0 w 35"/>
                <a:gd name="T39" fmla="*/ 14 h 500"/>
                <a:gd name="T40" fmla="*/ 0 w 35"/>
                <a:gd name="T41" fmla="*/ 10 h 500"/>
                <a:gd name="T42" fmla="*/ 0 w 35"/>
                <a:gd name="T43" fmla="*/ 7 h 500"/>
                <a:gd name="T44" fmla="*/ 3 w 35"/>
                <a:gd name="T45" fmla="*/ 3 h 500"/>
                <a:gd name="T46" fmla="*/ 7 w 35"/>
                <a:gd name="T47" fmla="*/ 1 h 500"/>
                <a:gd name="T48" fmla="*/ 12 w 35"/>
                <a:gd name="T49" fmla="*/ 0 h 500"/>
                <a:gd name="T50" fmla="*/ 17 w 35"/>
                <a:gd name="T51" fmla="*/ 0 h 500"/>
                <a:gd name="T52" fmla="*/ 21 w 35"/>
                <a:gd name="T53" fmla="*/ 2 h 500"/>
                <a:gd name="T54" fmla="*/ 24 w 35"/>
                <a:gd name="T55" fmla="*/ 4 h 500"/>
                <a:gd name="T56" fmla="*/ 26 w 35"/>
                <a:gd name="T57" fmla="*/ 7 h 500"/>
                <a:gd name="T58" fmla="*/ 27 w 35"/>
                <a:gd name="T59" fmla="*/ 11 h 500"/>
                <a:gd name="T60" fmla="*/ 28 w 35"/>
                <a:gd name="T61" fmla="*/ 15 h 500"/>
                <a:gd name="T62" fmla="*/ 31 w 35"/>
                <a:gd name="T63" fmla="*/ 39 h 500"/>
                <a:gd name="T64" fmla="*/ 33 w 35"/>
                <a:gd name="T65" fmla="*/ 71 h 500"/>
                <a:gd name="T66" fmla="*/ 34 w 35"/>
                <a:gd name="T67" fmla="*/ 104 h 500"/>
                <a:gd name="T68" fmla="*/ 34 w 35"/>
                <a:gd name="T69" fmla="*/ 132 h 500"/>
                <a:gd name="T70" fmla="*/ 35 w 35"/>
                <a:gd name="T71" fmla="*/ 159 h 500"/>
                <a:gd name="T72" fmla="*/ 35 w 35"/>
                <a:gd name="T73" fmla="*/ 191 h 500"/>
                <a:gd name="T74" fmla="*/ 35 w 35"/>
                <a:gd name="T75" fmla="*/ 225 h 500"/>
                <a:gd name="T76" fmla="*/ 34 w 35"/>
                <a:gd name="T77" fmla="*/ 253 h 500"/>
                <a:gd name="T78" fmla="*/ 33 w 35"/>
                <a:gd name="T79" fmla="*/ 286 h 500"/>
                <a:gd name="T80" fmla="*/ 33 w 35"/>
                <a:gd name="T81" fmla="*/ 332 h 500"/>
                <a:gd name="T82" fmla="*/ 32 w 35"/>
                <a:gd name="T83" fmla="*/ 374 h 500"/>
                <a:gd name="T84" fmla="*/ 32 w 35"/>
                <a:gd name="T85" fmla="*/ 399 h 500"/>
                <a:gd name="T86" fmla="*/ 32 w 35"/>
                <a:gd name="T87" fmla="*/ 419 h 500"/>
                <a:gd name="T88" fmla="*/ 33 w 35"/>
                <a:gd name="T89" fmla="*/ 452 h 500"/>
                <a:gd name="T90" fmla="*/ 33 w 35"/>
                <a:gd name="T91" fmla="*/ 481 h 500"/>
                <a:gd name="T92" fmla="*/ 33 w 35"/>
                <a:gd name="T93" fmla="*/ 495 h 500"/>
                <a:gd name="T94" fmla="*/ 28 w 35"/>
                <a:gd name="T95" fmla="*/ 497 h 500"/>
                <a:gd name="T96" fmla="*/ 17 w 35"/>
                <a:gd name="T97" fmla="*/ 500 h 500"/>
                <a:gd name="T98" fmla="*/ 12 w 35"/>
                <a:gd name="T99" fmla="*/ 500 h 500"/>
                <a:gd name="T100" fmla="*/ 7 w 35"/>
                <a:gd name="T101" fmla="*/ 500 h 500"/>
                <a:gd name="T102" fmla="*/ 5 w 35"/>
                <a:gd name="T103" fmla="*/ 499 h 500"/>
                <a:gd name="T104" fmla="*/ 3 w 35"/>
                <a:gd name="T105" fmla="*/ 498 h 500"/>
                <a:gd name="T106" fmla="*/ 3 w 35"/>
                <a:gd name="T107" fmla="*/ 497 h 500"/>
                <a:gd name="T108" fmla="*/ 2 w 35"/>
                <a:gd name="T109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500">
                  <a:moveTo>
                    <a:pt x="2" y="495"/>
                  </a:moveTo>
                  <a:lnTo>
                    <a:pt x="2" y="489"/>
                  </a:lnTo>
                  <a:lnTo>
                    <a:pt x="3" y="475"/>
                  </a:lnTo>
                  <a:lnTo>
                    <a:pt x="3" y="455"/>
                  </a:lnTo>
                  <a:lnTo>
                    <a:pt x="3" y="429"/>
                  </a:lnTo>
                  <a:lnTo>
                    <a:pt x="4" y="401"/>
                  </a:lnTo>
                  <a:lnTo>
                    <a:pt x="4" y="372"/>
                  </a:lnTo>
                  <a:lnTo>
                    <a:pt x="5" y="345"/>
                  </a:lnTo>
                  <a:lnTo>
                    <a:pt x="6" y="321"/>
                  </a:lnTo>
                  <a:lnTo>
                    <a:pt x="7" y="278"/>
                  </a:lnTo>
                  <a:lnTo>
                    <a:pt x="7" y="234"/>
                  </a:lnTo>
                  <a:lnTo>
                    <a:pt x="7" y="197"/>
                  </a:lnTo>
                  <a:lnTo>
                    <a:pt x="6" y="171"/>
                  </a:lnTo>
                  <a:lnTo>
                    <a:pt x="5" y="145"/>
                  </a:lnTo>
                  <a:lnTo>
                    <a:pt x="4" y="110"/>
                  </a:lnTo>
                  <a:lnTo>
                    <a:pt x="4" y="75"/>
                  </a:lnTo>
                  <a:lnTo>
                    <a:pt x="2" y="45"/>
                  </a:lnTo>
                  <a:lnTo>
                    <a:pt x="1" y="2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7"/>
                  </a:lnTo>
                  <a:lnTo>
                    <a:pt x="27" y="11"/>
                  </a:lnTo>
                  <a:lnTo>
                    <a:pt x="28" y="15"/>
                  </a:lnTo>
                  <a:lnTo>
                    <a:pt x="31" y="39"/>
                  </a:lnTo>
                  <a:lnTo>
                    <a:pt x="33" y="71"/>
                  </a:lnTo>
                  <a:lnTo>
                    <a:pt x="34" y="104"/>
                  </a:lnTo>
                  <a:lnTo>
                    <a:pt x="34" y="132"/>
                  </a:lnTo>
                  <a:lnTo>
                    <a:pt x="35" y="159"/>
                  </a:lnTo>
                  <a:lnTo>
                    <a:pt x="35" y="191"/>
                  </a:lnTo>
                  <a:lnTo>
                    <a:pt x="35" y="225"/>
                  </a:lnTo>
                  <a:lnTo>
                    <a:pt x="34" y="253"/>
                  </a:lnTo>
                  <a:lnTo>
                    <a:pt x="33" y="286"/>
                  </a:lnTo>
                  <a:lnTo>
                    <a:pt x="33" y="332"/>
                  </a:lnTo>
                  <a:lnTo>
                    <a:pt x="32" y="374"/>
                  </a:lnTo>
                  <a:lnTo>
                    <a:pt x="32" y="399"/>
                  </a:lnTo>
                  <a:lnTo>
                    <a:pt x="32" y="419"/>
                  </a:lnTo>
                  <a:lnTo>
                    <a:pt x="33" y="452"/>
                  </a:lnTo>
                  <a:lnTo>
                    <a:pt x="33" y="481"/>
                  </a:lnTo>
                  <a:lnTo>
                    <a:pt x="33" y="495"/>
                  </a:lnTo>
                  <a:lnTo>
                    <a:pt x="28" y="497"/>
                  </a:lnTo>
                  <a:lnTo>
                    <a:pt x="17" y="500"/>
                  </a:lnTo>
                  <a:lnTo>
                    <a:pt x="12" y="500"/>
                  </a:lnTo>
                  <a:lnTo>
                    <a:pt x="7" y="500"/>
                  </a:lnTo>
                  <a:lnTo>
                    <a:pt x="5" y="499"/>
                  </a:lnTo>
                  <a:lnTo>
                    <a:pt x="3" y="498"/>
                  </a:lnTo>
                  <a:lnTo>
                    <a:pt x="3" y="497"/>
                  </a:lnTo>
                  <a:lnTo>
                    <a:pt x="2" y="495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2372"/>
            <p:cNvSpPr>
              <a:spLocks/>
            </p:cNvSpPr>
            <p:nvPr/>
          </p:nvSpPr>
          <p:spPr bwMode="auto">
            <a:xfrm>
              <a:off x="2671116" y="7411050"/>
              <a:ext cx="14318" cy="154316"/>
            </a:xfrm>
            <a:custGeom>
              <a:avLst/>
              <a:gdLst>
                <a:gd name="T0" fmla="*/ 4 w 36"/>
                <a:gd name="T1" fmla="*/ 383 h 388"/>
                <a:gd name="T2" fmla="*/ 4 w 36"/>
                <a:gd name="T3" fmla="*/ 368 h 388"/>
                <a:gd name="T4" fmla="*/ 5 w 36"/>
                <a:gd name="T5" fmla="*/ 332 h 388"/>
                <a:gd name="T6" fmla="*/ 6 w 36"/>
                <a:gd name="T7" fmla="*/ 288 h 388"/>
                <a:gd name="T8" fmla="*/ 7 w 36"/>
                <a:gd name="T9" fmla="*/ 249 h 388"/>
                <a:gd name="T10" fmla="*/ 9 w 36"/>
                <a:gd name="T11" fmla="*/ 214 h 388"/>
                <a:gd name="T12" fmla="*/ 9 w 36"/>
                <a:gd name="T13" fmla="*/ 181 h 388"/>
                <a:gd name="T14" fmla="*/ 9 w 36"/>
                <a:gd name="T15" fmla="*/ 152 h 388"/>
                <a:gd name="T16" fmla="*/ 7 w 36"/>
                <a:gd name="T17" fmla="*/ 131 h 388"/>
                <a:gd name="T18" fmla="*/ 6 w 36"/>
                <a:gd name="T19" fmla="*/ 112 h 388"/>
                <a:gd name="T20" fmla="*/ 6 w 36"/>
                <a:gd name="T21" fmla="*/ 85 h 388"/>
                <a:gd name="T22" fmla="*/ 5 w 36"/>
                <a:gd name="T23" fmla="*/ 58 h 388"/>
                <a:gd name="T24" fmla="*/ 4 w 36"/>
                <a:gd name="T25" fmla="*/ 35 h 388"/>
                <a:gd name="T26" fmla="*/ 0 w 36"/>
                <a:gd name="T27" fmla="*/ 14 h 388"/>
                <a:gd name="T28" fmla="*/ 0 w 36"/>
                <a:gd name="T29" fmla="*/ 6 h 388"/>
                <a:gd name="T30" fmla="*/ 2 w 36"/>
                <a:gd name="T31" fmla="*/ 4 h 388"/>
                <a:gd name="T32" fmla="*/ 4 w 36"/>
                <a:gd name="T33" fmla="*/ 2 h 388"/>
                <a:gd name="T34" fmla="*/ 8 w 36"/>
                <a:gd name="T35" fmla="*/ 1 h 388"/>
                <a:gd name="T36" fmla="*/ 13 w 36"/>
                <a:gd name="T37" fmla="*/ 0 h 388"/>
                <a:gd name="T38" fmla="*/ 18 w 36"/>
                <a:gd name="T39" fmla="*/ 0 h 388"/>
                <a:gd name="T40" fmla="*/ 23 w 36"/>
                <a:gd name="T41" fmla="*/ 1 h 388"/>
                <a:gd name="T42" fmla="*/ 24 w 36"/>
                <a:gd name="T43" fmla="*/ 3 h 388"/>
                <a:gd name="T44" fmla="*/ 26 w 36"/>
                <a:gd name="T45" fmla="*/ 5 h 388"/>
                <a:gd name="T46" fmla="*/ 29 w 36"/>
                <a:gd name="T47" fmla="*/ 7 h 388"/>
                <a:gd name="T48" fmla="*/ 30 w 36"/>
                <a:gd name="T49" fmla="*/ 10 h 388"/>
                <a:gd name="T50" fmla="*/ 33 w 36"/>
                <a:gd name="T51" fmla="*/ 30 h 388"/>
                <a:gd name="T52" fmla="*/ 34 w 36"/>
                <a:gd name="T53" fmla="*/ 55 h 388"/>
                <a:gd name="T54" fmla="*/ 35 w 36"/>
                <a:gd name="T55" fmla="*/ 81 h 388"/>
                <a:gd name="T56" fmla="*/ 35 w 36"/>
                <a:gd name="T57" fmla="*/ 101 h 388"/>
                <a:gd name="T58" fmla="*/ 36 w 36"/>
                <a:gd name="T59" fmla="*/ 123 h 388"/>
                <a:gd name="T60" fmla="*/ 36 w 36"/>
                <a:gd name="T61" fmla="*/ 148 h 388"/>
                <a:gd name="T62" fmla="*/ 36 w 36"/>
                <a:gd name="T63" fmla="*/ 173 h 388"/>
                <a:gd name="T64" fmla="*/ 35 w 36"/>
                <a:gd name="T65" fmla="*/ 195 h 388"/>
                <a:gd name="T66" fmla="*/ 35 w 36"/>
                <a:gd name="T67" fmla="*/ 222 h 388"/>
                <a:gd name="T68" fmla="*/ 34 w 36"/>
                <a:gd name="T69" fmla="*/ 257 h 388"/>
                <a:gd name="T70" fmla="*/ 34 w 36"/>
                <a:gd name="T71" fmla="*/ 290 h 388"/>
                <a:gd name="T72" fmla="*/ 33 w 36"/>
                <a:gd name="T73" fmla="*/ 308 h 388"/>
                <a:gd name="T74" fmla="*/ 33 w 36"/>
                <a:gd name="T75" fmla="*/ 325 h 388"/>
                <a:gd name="T76" fmla="*/ 34 w 36"/>
                <a:gd name="T77" fmla="*/ 349 h 388"/>
                <a:gd name="T78" fmla="*/ 34 w 36"/>
                <a:gd name="T79" fmla="*/ 372 h 388"/>
                <a:gd name="T80" fmla="*/ 34 w 36"/>
                <a:gd name="T81" fmla="*/ 383 h 388"/>
                <a:gd name="T82" fmla="*/ 29 w 36"/>
                <a:gd name="T83" fmla="*/ 385 h 388"/>
                <a:gd name="T84" fmla="*/ 18 w 36"/>
                <a:gd name="T85" fmla="*/ 387 h 388"/>
                <a:gd name="T86" fmla="*/ 12 w 36"/>
                <a:gd name="T87" fmla="*/ 388 h 388"/>
                <a:gd name="T88" fmla="*/ 8 w 36"/>
                <a:gd name="T89" fmla="*/ 387 h 388"/>
                <a:gd name="T90" fmla="*/ 6 w 36"/>
                <a:gd name="T91" fmla="*/ 387 h 388"/>
                <a:gd name="T92" fmla="*/ 5 w 36"/>
                <a:gd name="T93" fmla="*/ 386 h 388"/>
                <a:gd name="T94" fmla="*/ 4 w 36"/>
                <a:gd name="T95" fmla="*/ 385 h 388"/>
                <a:gd name="T96" fmla="*/ 4 w 36"/>
                <a:gd name="T97" fmla="*/ 38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388">
                  <a:moveTo>
                    <a:pt x="4" y="383"/>
                  </a:moveTo>
                  <a:lnTo>
                    <a:pt x="4" y="368"/>
                  </a:lnTo>
                  <a:lnTo>
                    <a:pt x="5" y="332"/>
                  </a:lnTo>
                  <a:lnTo>
                    <a:pt x="6" y="288"/>
                  </a:lnTo>
                  <a:lnTo>
                    <a:pt x="7" y="249"/>
                  </a:lnTo>
                  <a:lnTo>
                    <a:pt x="9" y="214"/>
                  </a:lnTo>
                  <a:lnTo>
                    <a:pt x="9" y="181"/>
                  </a:lnTo>
                  <a:lnTo>
                    <a:pt x="9" y="152"/>
                  </a:lnTo>
                  <a:lnTo>
                    <a:pt x="7" y="131"/>
                  </a:lnTo>
                  <a:lnTo>
                    <a:pt x="6" y="112"/>
                  </a:lnTo>
                  <a:lnTo>
                    <a:pt x="6" y="85"/>
                  </a:lnTo>
                  <a:lnTo>
                    <a:pt x="5" y="58"/>
                  </a:lnTo>
                  <a:lnTo>
                    <a:pt x="4" y="35"/>
                  </a:lnTo>
                  <a:lnTo>
                    <a:pt x="0" y="14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3" y="30"/>
                  </a:lnTo>
                  <a:lnTo>
                    <a:pt x="34" y="55"/>
                  </a:lnTo>
                  <a:lnTo>
                    <a:pt x="35" y="81"/>
                  </a:lnTo>
                  <a:lnTo>
                    <a:pt x="35" y="101"/>
                  </a:lnTo>
                  <a:lnTo>
                    <a:pt x="36" y="123"/>
                  </a:lnTo>
                  <a:lnTo>
                    <a:pt x="36" y="148"/>
                  </a:lnTo>
                  <a:lnTo>
                    <a:pt x="36" y="173"/>
                  </a:lnTo>
                  <a:lnTo>
                    <a:pt x="35" y="195"/>
                  </a:lnTo>
                  <a:lnTo>
                    <a:pt x="35" y="222"/>
                  </a:lnTo>
                  <a:lnTo>
                    <a:pt x="34" y="257"/>
                  </a:lnTo>
                  <a:lnTo>
                    <a:pt x="34" y="290"/>
                  </a:lnTo>
                  <a:lnTo>
                    <a:pt x="33" y="308"/>
                  </a:lnTo>
                  <a:lnTo>
                    <a:pt x="33" y="325"/>
                  </a:lnTo>
                  <a:lnTo>
                    <a:pt x="34" y="349"/>
                  </a:lnTo>
                  <a:lnTo>
                    <a:pt x="34" y="372"/>
                  </a:lnTo>
                  <a:lnTo>
                    <a:pt x="34" y="383"/>
                  </a:lnTo>
                  <a:lnTo>
                    <a:pt x="29" y="385"/>
                  </a:lnTo>
                  <a:lnTo>
                    <a:pt x="18" y="387"/>
                  </a:lnTo>
                  <a:lnTo>
                    <a:pt x="12" y="388"/>
                  </a:lnTo>
                  <a:lnTo>
                    <a:pt x="8" y="387"/>
                  </a:lnTo>
                  <a:lnTo>
                    <a:pt x="6" y="387"/>
                  </a:lnTo>
                  <a:lnTo>
                    <a:pt x="5" y="386"/>
                  </a:lnTo>
                  <a:lnTo>
                    <a:pt x="4" y="385"/>
                  </a:lnTo>
                  <a:lnTo>
                    <a:pt x="4" y="383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2373"/>
            <p:cNvSpPr>
              <a:spLocks/>
            </p:cNvSpPr>
            <p:nvPr/>
          </p:nvSpPr>
          <p:spPr bwMode="auto">
            <a:xfrm>
              <a:off x="2500892" y="7399913"/>
              <a:ext cx="95453" cy="25454"/>
            </a:xfrm>
            <a:custGeom>
              <a:avLst/>
              <a:gdLst>
                <a:gd name="T0" fmla="*/ 1 w 241"/>
                <a:gd name="T1" fmla="*/ 30 h 65"/>
                <a:gd name="T2" fmla="*/ 7 w 241"/>
                <a:gd name="T3" fmla="*/ 29 h 65"/>
                <a:gd name="T4" fmla="*/ 28 w 241"/>
                <a:gd name="T5" fmla="*/ 26 h 65"/>
                <a:gd name="T6" fmla="*/ 57 w 241"/>
                <a:gd name="T7" fmla="*/ 23 h 65"/>
                <a:gd name="T8" fmla="*/ 92 w 241"/>
                <a:gd name="T9" fmla="*/ 20 h 65"/>
                <a:gd name="T10" fmla="*/ 130 w 241"/>
                <a:gd name="T11" fmla="*/ 16 h 65"/>
                <a:gd name="T12" fmla="*/ 165 w 241"/>
                <a:gd name="T13" fmla="*/ 10 h 65"/>
                <a:gd name="T14" fmla="*/ 196 w 241"/>
                <a:gd name="T15" fmla="*/ 6 h 65"/>
                <a:gd name="T16" fmla="*/ 220 w 241"/>
                <a:gd name="T17" fmla="*/ 0 h 65"/>
                <a:gd name="T18" fmla="*/ 223 w 241"/>
                <a:gd name="T19" fmla="*/ 2 h 65"/>
                <a:gd name="T20" fmla="*/ 228 w 241"/>
                <a:gd name="T21" fmla="*/ 5 h 65"/>
                <a:gd name="T22" fmla="*/ 232 w 241"/>
                <a:gd name="T23" fmla="*/ 9 h 65"/>
                <a:gd name="T24" fmla="*/ 236 w 241"/>
                <a:gd name="T25" fmla="*/ 15 h 65"/>
                <a:gd name="T26" fmla="*/ 239 w 241"/>
                <a:gd name="T27" fmla="*/ 20 h 65"/>
                <a:gd name="T28" fmla="*/ 241 w 241"/>
                <a:gd name="T29" fmla="*/ 24 h 65"/>
                <a:gd name="T30" fmla="*/ 241 w 241"/>
                <a:gd name="T31" fmla="*/ 26 h 65"/>
                <a:gd name="T32" fmla="*/ 240 w 241"/>
                <a:gd name="T33" fmla="*/ 27 h 65"/>
                <a:gd name="T34" fmla="*/ 239 w 241"/>
                <a:gd name="T35" fmla="*/ 29 h 65"/>
                <a:gd name="T36" fmla="*/ 236 w 241"/>
                <a:gd name="T37" fmla="*/ 30 h 65"/>
                <a:gd name="T38" fmla="*/ 230 w 241"/>
                <a:gd name="T39" fmla="*/ 30 h 65"/>
                <a:gd name="T40" fmla="*/ 218 w 241"/>
                <a:gd name="T41" fmla="*/ 32 h 65"/>
                <a:gd name="T42" fmla="*/ 200 w 241"/>
                <a:gd name="T43" fmla="*/ 36 h 65"/>
                <a:gd name="T44" fmla="*/ 176 w 241"/>
                <a:gd name="T45" fmla="*/ 40 h 65"/>
                <a:gd name="T46" fmla="*/ 144 w 241"/>
                <a:gd name="T47" fmla="*/ 46 h 65"/>
                <a:gd name="T48" fmla="*/ 105 w 241"/>
                <a:gd name="T49" fmla="*/ 52 h 65"/>
                <a:gd name="T50" fmla="*/ 57 w 241"/>
                <a:gd name="T51" fmla="*/ 59 h 65"/>
                <a:gd name="T52" fmla="*/ 1 w 241"/>
                <a:gd name="T53" fmla="*/ 65 h 65"/>
                <a:gd name="T54" fmla="*/ 0 w 241"/>
                <a:gd name="T55" fmla="*/ 53 h 65"/>
                <a:gd name="T56" fmla="*/ 0 w 241"/>
                <a:gd name="T57" fmla="*/ 42 h 65"/>
                <a:gd name="T58" fmla="*/ 0 w 241"/>
                <a:gd name="T59" fmla="*/ 33 h 65"/>
                <a:gd name="T60" fmla="*/ 1 w 241"/>
                <a:gd name="T61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65">
                  <a:moveTo>
                    <a:pt x="1" y="30"/>
                  </a:moveTo>
                  <a:lnTo>
                    <a:pt x="7" y="29"/>
                  </a:lnTo>
                  <a:lnTo>
                    <a:pt x="28" y="26"/>
                  </a:lnTo>
                  <a:lnTo>
                    <a:pt x="57" y="23"/>
                  </a:lnTo>
                  <a:lnTo>
                    <a:pt x="92" y="20"/>
                  </a:lnTo>
                  <a:lnTo>
                    <a:pt x="130" y="16"/>
                  </a:lnTo>
                  <a:lnTo>
                    <a:pt x="165" y="10"/>
                  </a:lnTo>
                  <a:lnTo>
                    <a:pt x="196" y="6"/>
                  </a:lnTo>
                  <a:lnTo>
                    <a:pt x="220" y="0"/>
                  </a:lnTo>
                  <a:lnTo>
                    <a:pt x="223" y="2"/>
                  </a:lnTo>
                  <a:lnTo>
                    <a:pt x="228" y="5"/>
                  </a:lnTo>
                  <a:lnTo>
                    <a:pt x="232" y="9"/>
                  </a:lnTo>
                  <a:lnTo>
                    <a:pt x="236" y="15"/>
                  </a:lnTo>
                  <a:lnTo>
                    <a:pt x="239" y="20"/>
                  </a:lnTo>
                  <a:lnTo>
                    <a:pt x="241" y="24"/>
                  </a:lnTo>
                  <a:lnTo>
                    <a:pt x="241" y="26"/>
                  </a:lnTo>
                  <a:lnTo>
                    <a:pt x="240" y="27"/>
                  </a:lnTo>
                  <a:lnTo>
                    <a:pt x="239" y="29"/>
                  </a:lnTo>
                  <a:lnTo>
                    <a:pt x="236" y="30"/>
                  </a:lnTo>
                  <a:lnTo>
                    <a:pt x="230" y="30"/>
                  </a:lnTo>
                  <a:lnTo>
                    <a:pt x="218" y="32"/>
                  </a:lnTo>
                  <a:lnTo>
                    <a:pt x="200" y="36"/>
                  </a:lnTo>
                  <a:lnTo>
                    <a:pt x="176" y="40"/>
                  </a:lnTo>
                  <a:lnTo>
                    <a:pt x="144" y="46"/>
                  </a:lnTo>
                  <a:lnTo>
                    <a:pt x="105" y="52"/>
                  </a:lnTo>
                  <a:lnTo>
                    <a:pt x="57" y="59"/>
                  </a:lnTo>
                  <a:lnTo>
                    <a:pt x="1" y="65"/>
                  </a:lnTo>
                  <a:lnTo>
                    <a:pt x="0" y="53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2374"/>
            <p:cNvSpPr>
              <a:spLocks/>
            </p:cNvSpPr>
            <p:nvPr/>
          </p:nvSpPr>
          <p:spPr bwMode="auto">
            <a:xfrm>
              <a:off x="2407029" y="7412640"/>
              <a:ext cx="95453" cy="25454"/>
            </a:xfrm>
            <a:custGeom>
              <a:avLst/>
              <a:gdLst>
                <a:gd name="T0" fmla="*/ 1 w 241"/>
                <a:gd name="T1" fmla="*/ 40 h 66"/>
                <a:gd name="T2" fmla="*/ 9 w 241"/>
                <a:gd name="T3" fmla="*/ 38 h 66"/>
                <a:gd name="T4" fmla="*/ 28 w 241"/>
                <a:gd name="T5" fmla="*/ 34 h 66"/>
                <a:gd name="T6" fmla="*/ 58 w 241"/>
                <a:gd name="T7" fmla="*/ 29 h 66"/>
                <a:gd name="T8" fmla="*/ 93 w 241"/>
                <a:gd name="T9" fmla="*/ 24 h 66"/>
                <a:gd name="T10" fmla="*/ 130 w 241"/>
                <a:gd name="T11" fmla="*/ 17 h 66"/>
                <a:gd name="T12" fmla="*/ 166 w 241"/>
                <a:gd name="T13" fmla="*/ 11 h 66"/>
                <a:gd name="T14" fmla="*/ 197 w 241"/>
                <a:gd name="T15" fmla="*/ 4 h 66"/>
                <a:gd name="T16" fmla="*/ 221 w 241"/>
                <a:gd name="T17" fmla="*/ 0 h 66"/>
                <a:gd name="T18" fmla="*/ 225 w 241"/>
                <a:gd name="T19" fmla="*/ 1 h 66"/>
                <a:gd name="T20" fmla="*/ 229 w 241"/>
                <a:gd name="T21" fmla="*/ 3 h 66"/>
                <a:gd name="T22" fmla="*/ 234 w 241"/>
                <a:gd name="T23" fmla="*/ 6 h 66"/>
                <a:gd name="T24" fmla="*/ 237 w 241"/>
                <a:gd name="T25" fmla="*/ 10 h 66"/>
                <a:gd name="T26" fmla="*/ 240 w 241"/>
                <a:gd name="T27" fmla="*/ 14 h 66"/>
                <a:gd name="T28" fmla="*/ 241 w 241"/>
                <a:gd name="T29" fmla="*/ 17 h 66"/>
                <a:gd name="T30" fmla="*/ 241 w 241"/>
                <a:gd name="T31" fmla="*/ 18 h 66"/>
                <a:gd name="T32" fmla="*/ 240 w 241"/>
                <a:gd name="T33" fmla="*/ 19 h 66"/>
                <a:gd name="T34" fmla="*/ 239 w 241"/>
                <a:gd name="T35" fmla="*/ 20 h 66"/>
                <a:gd name="T36" fmla="*/ 238 w 241"/>
                <a:gd name="T37" fmla="*/ 20 h 66"/>
                <a:gd name="T38" fmla="*/ 230 w 241"/>
                <a:gd name="T39" fmla="*/ 23 h 66"/>
                <a:gd name="T40" fmla="*/ 218 w 241"/>
                <a:gd name="T41" fmla="*/ 26 h 66"/>
                <a:gd name="T42" fmla="*/ 201 w 241"/>
                <a:gd name="T43" fmla="*/ 31 h 66"/>
                <a:gd name="T44" fmla="*/ 176 w 241"/>
                <a:gd name="T45" fmla="*/ 39 h 66"/>
                <a:gd name="T46" fmla="*/ 145 w 241"/>
                <a:gd name="T47" fmla="*/ 46 h 66"/>
                <a:gd name="T48" fmla="*/ 105 w 241"/>
                <a:gd name="T49" fmla="*/ 54 h 66"/>
                <a:gd name="T50" fmla="*/ 83 w 241"/>
                <a:gd name="T51" fmla="*/ 57 h 66"/>
                <a:gd name="T52" fmla="*/ 59 w 241"/>
                <a:gd name="T53" fmla="*/ 60 h 66"/>
                <a:gd name="T54" fmla="*/ 32 w 241"/>
                <a:gd name="T55" fmla="*/ 64 h 66"/>
                <a:gd name="T56" fmla="*/ 2 w 241"/>
                <a:gd name="T57" fmla="*/ 66 h 66"/>
                <a:gd name="T58" fmla="*/ 0 w 241"/>
                <a:gd name="T59" fmla="*/ 57 h 66"/>
                <a:gd name="T60" fmla="*/ 0 w 241"/>
                <a:gd name="T61" fmla="*/ 48 h 66"/>
                <a:gd name="T62" fmla="*/ 1 w 241"/>
                <a:gd name="T63" fmla="*/ 42 h 66"/>
                <a:gd name="T64" fmla="*/ 1 w 241"/>
                <a:gd name="T65" fmla="*/ 4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66">
                  <a:moveTo>
                    <a:pt x="1" y="40"/>
                  </a:moveTo>
                  <a:lnTo>
                    <a:pt x="9" y="38"/>
                  </a:lnTo>
                  <a:lnTo>
                    <a:pt x="28" y="34"/>
                  </a:lnTo>
                  <a:lnTo>
                    <a:pt x="58" y="29"/>
                  </a:lnTo>
                  <a:lnTo>
                    <a:pt x="93" y="24"/>
                  </a:lnTo>
                  <a:lnTo>
                    <a:pt x="130" y="17"/>
                  </a:lnTo>
                  <a:lnTo>
                    <a:pt x="166" y="11"/>
                  </a:lnTo>
                  <a:lnTo>
                    <a:pt x="197" y="4"/>
                  </a:lnTo>
                  <a:lnTo>
                    <a:pt x="221" y="0"/>
                  </a:lnTo>
                  <a:lnTo>
                    <a:pt x="225" y="1"/>
                  </a:lnTo>
                  <a:lnTo>
                    <a:pt x="229" y="3"/>
                  </a:lnTo>
                  <a:lnTo>
                    <a:pt x="234" y="6"/>
                  </a:lnTo>
                  <a:lnTo>
                    <a:pt x="237" y="10"/>
                  </a:lnTo>
                  <a:lnTo>
                    <a:pt x="240" y="14"/>
                  </a:lnTo>
                  <a:lnTo>
                    <a:pt x="241" y="17"/>
                  </a:lnTo>
                  <a:lnTo>
                    <a:pt x="241" y="18"/>
                  </a:lnTo>
                  <a:lnTo>
                    <a:pt x="240" y="19"/>
                  </a:lnTo>
                  <a:lnTo>
                    <a:pt x="239" y="20"/>
                  </a:lnTo>
                  <a:lnTo>
                    <a:pt x="238" y="20"/>
                  </a:lnTo>
                  <a:lnTo>
                    <a:pt x="230" y="23"/>
                  </a:lnTo>
                  <a:lnTo>
                    <a:pt x="218" y="26"/>
                  </a:lnTo>
                  <a:lnTo>
                    <a:pt x="201" y="31"/>
                  </a:lnTo>
                  <a:lnTo>
                    <a:pt x="176" y="39"/>
                  </a:lnTo>
                  <a:lnTo>
                    <a:pt x="145" y="46"/>
                  </a:lnTo>
                  <a:lnTo>
                    <a:pt x="105" y="54"/>
                  </a:lnTo>
                  <a:lnTo>
                    <a:pt x="83" y="57"/>
                  </a:lnTo>
                  <a:lnTo>
                    <a:pt x="59" y="60"/>
                  </a:lnTo>
                  <a:lnTo>
                    <a:pt x="32" y="64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2375"/>
            <p:cNvSpPr>
              <a:spLocks/>
            </p:cNvSpPr>
            <p:nvPr/>
          </p:nvSpPr>
          <p:spPr bwMode="auto">
            <a:xfrm>
              <a:off x="2407029" y="7433322"/>
              <a:ext cx="95453" cy="25454"/>
            </a:xfrm>
            <a:custGeom>
              <a:avLst/>
              <a:gdLst>
                <a:gd name="T0" fmla="*/ 1 w 241"/>
                <a:gd name="T1" fmla="*/ 39 h 65"/>
                <a:gd name="T2" fmla="*/ 9 w 241"/>
                <a:gd name="T3" fmla="*/ 38 h 65"/>
                <a:gd name="T4" fmla="*/ 28 w 241"/>
                <a:gd name="T5" fmla="*/ 33 h 65"/>
                <a:gd name="T6" fmla="*/ 58 w 241"/>
                <a:gd name="T7" fmla="*/ 29 h 65"/>
                <a:gd name="T8" fmla="*/ 93 w 241"/>
                <a:gd name="T9" fmla="*/ 22 h 65"/>
                <a:gd name="T10" fmla="*/ 130 w 241"/>
                <a:gd name="T11" fmla="*/ 16 h 65"/>
                <a:gd name="T12" fmla="*/ 166 w 241"/>
                <a:gd name="T13" fmla="*/ 9 h 65"/>
                <a:gd name="T14" fmla="*/ 197 w 241"/>
                <a:gd name="T15" fmla="*/ 4 h 65"/>
                <a:gd name="T16" fmla="*/ 221 w 241"/>
                <a:gd name="T17" fmla="*/ 0 h 65"/>
                <a:gd name="T18" fmla="*/ 225 w 241"/>
                <a:gd name="T19" fmla="*/ 0 h 65"/>
                <a:gd name="T20" fmla="*/ 229 w 241"/>
                <a:gd name="T21" fmla="*/ 2 h 65"/>
                <a:gd name="T22" fmla="*/ 234 w 241"/>
                <a:gd name="T23" fmla="*/ 5 h 65"/>
                <a:gd name="T24" fmla="*/ 237 w 241"/>
                <a:gd name="T25" fmla="*/ 9 h 65"/>
                <a:gd name="T26" fmla="*/ 240 w 241"/>
                <a:gd name="T27" fmla="*/ 13 h 65"/>
                <a:gd name="T28" fmla="*/ 241 w 241"/>
                <a:gd name="T29" fmla="*/ 16 h 65"/>
                <a:gd name="T30" fmla="*/ 241 w 241"/>
                <a:gd name="T31" fmla="*/ 18 h 65"/>
                <a:gd name="T32" fmla="*/ 240 w 241"/>
                <a:gd name="T33" fmla="*/ 19 h 65"/>
                <a:gd name="T34" fmla="*/ 239 w 241"/>
                <a:gd name="T35" fmla="*/ 19 h 65"/>
                <a:gd name="T36" fmla="*/ 238 w 241"/>
                <a:gd name="T37" fmla="*/ 19 h 65"/>
                <a:gd name="T38" fmla="*/ 230 w 241"/>
                <a:gd name="T39" fmla="*/ 21 h 65"/>
                <a:gd name="T40" fmla="*/ 218 w 241"/>
                <a:gd name="T41" fmla="*/ 25 h 65"/>
                <a:gd name="T42" fmla="*/ 201 w 241"/>
                <a:gd name="T43" fmla="*/ 31 h 65"/>
                <a:gd name="T44" fmla="*/ 176 w 241"/>
                <a:gd name="T45" fmla="*/ 38 h 65"/>
                <a:gd name="T46" fmla="*/ 145 w 241"/>
                <a:gd name="T47" fmla="*/ 45 h 65"/>
                <a:gd name="T48" fmla="*/ 105 w 241"/>
                <a:gd name="T49" fmla="*/ 53 h 65"/>
                <a:gd name="T50" fmla="*/ 83 w 241"/>
                <a:gd name="T51" fmla="*/ 56 h 65"/>
                <a:gd name="T52" fmla="*/ 59 w 241"/>
                <a:gd name="T53" fmla="*/ 59 h 65"/>
                <a:gd name="T54" fmla="*/ 32 w 241"/>
                <a:gd name="T55" fmla="*/ 62 h 65"/>
                <a:gd name="T56" fmla="*/ 2 w 241"/>
                <a:gd name="T57" fmla="*/ 65 h 65"/>
                <a:gd name="T58" fmla="*/ 0 w 241"/>
                <a:gd name="T59" fmla="*/ 56 h 65"/>
                <a:gd name="T60" fmla="*/ 0 w 241"/>
                <a:gd name="T61" fmla="*/ 47 h 65"/>
                <a:gd name="T62" fmla="*/ 1 w 241"/>
                <a:gd name="T63" fmla="*/ 41 h 65"/>
                <a:gd name="T64" fmla="*/ 1 w 241"/>
                <a:gd name="T65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65">
                  <a:moveTo>
                    <a:pt x="1" y="39"/>
                  </a:moveTo>
                  <a:lnTo>
                    <a:pt x="9" y="38"/>
                  </a:lnTo>
                  <a:lnTo>
                    <a:pt x="28" y="33"/>
                  </a:lnTo>
                  <a:lnTo>
                    <a:pt x="58" y="29"/>
                  </a:lnTo>
                  <a:lnTo>
                    <a:pt x="93" y="22"/>
                  </a:lnTo>
                  <a:lnTo>
                    <a:pt x="130" y="16"/>
                  </a:lnTo>
                  <a:lnTo>
                    <a:pt x="166" y="9"/>
                  </a:lnTo>
                  <a:lnTo>
                    <a:pt x="197" y="4"/>
                  </a:lnTo>
                  <a:lnTo>
                    <a:pt x="221" y="0"/>
                  </a:lnTo>
                  <a:lnTo>
                    <a:pt x="225" y="0"/>
                  </a:lnTo>
                  <a:lnTo>
                    <a:pt x="229" y="2"/>
                  </a:lnTo>
                  <a:lnTo>
                    <a:pt x="234" y="5"/>
                  </a:lnTo>
                  <a:lnTo>
                    <a:pt x="237" y="9"/>
                  </a:lnTo>
                  <a:lnTo>
                    <a:pt x="240" y="13"/>
                  </a:lnTo>
                  <a:lnTo>
                    <a:pt x="241" y="16"/>
                  </a:lnTo>
                  <a:lnTo>
                    <a:pt x="241" y="18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8" y="19"/>
                  </a:lnTo>
                  <a:lnTo>
                    <a:pt x="230" y="21"/>
                  </a:lnTo>
                  <a:lnTo>
                    <a:pt x="218" y="25"/>
                  </a:lnTo>
                  <a:lnTo>
                    <a:pt x="201" y="31"/>
                  </a:lnTo>
                  <a:lnTo>
                    <a:pt x="176" y="38"/>
                  </a:lnTo>
                  <a:lnTo>
                    <a:pt x="145" y="45"/>
                  </a:lnTo>
                  <a:lnTo>
                    <a:pt x="105" y="53"/>
                  </a:lnTo>
                  <a:lnTo>
                    <a:pt x="83" y="56"/>
                  </a:lnTo>
                  <a:lnTo>
                    <a:pt x="59" y="59"/>
                  </a:lnTo>
                  <a:lnTo>
                    <a:pt x="32" y="62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1" y="41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2376"/>
            <p:cNvSpPr>
              <a:spLocks/>
            </p:cNvSpPr>
            <p:nvPr/>
          </p:nvSpPr>
          <p:spPr bwMode="auto">
            <a:xfrm>
              <a:off x="2408620" y="7454003"/>
              <a:ext cx="95453" cy="25454"/>
            </a:xfrm>
            <a:custGeom>
              <a:avLst/>
              <a:gdLst>
                <a:gd name="T0" fmla="*/ 1 w 240"/>
                <a:gd name="T1" fmla="*/ 38 h 64"/>
                <a:gd name="T2" fmla="*/ 8 w 240"/>
                <a:gd name="T3" fmla="*/ 37 h 64"/>
                <a:gd name="T4" fmla="*/ 29 w 240"/>
                <a:gd name="T5" fmla="*/ 33 h 64"/>
                <a:gd name="T6" fmla="*/ 58 w 240"/>
                <a:gd name="T7" fmla="*/ 29 h 64"/>
                <a:gd name="T8" fmla="*/ 93 w 240"/>
                <a:gd name="T9" fmla="*/ 22 h 64"/>
                <a:gd name="T10" fmla="*/ 129 w 240"/>
                <a:gd name="T11" fmla="*/ 16 h 64"/>
                <a:gd name="T12" fmla="*/ 166 w 240"/>
                <a:gd name="T13" fmla="*/ 9 h 64"/>
                <a:gd name="T14" fmla="*/ 197 w 240"/>
                <a:gd name="T15" fmla="*/ 4 h 64"/>
                <a:gd name="T16" fmla="*/ 220 w 240"/>
                <a:gd name="T17" fmla="*/ 0 h 64"/>
                <a:gd name="T18" fmla="*/ 224 w 240"/>
                <a:gd name="T19" fmla="*/ 0 h 64"/>
                <a:gd name="T20" fmla="*/ 229 w 240"/>
                <a:gd name="T21" fmla="*/ 2 h 64"/>
                <a:gd name="T22" fmla="*/ 233 w 240"/>
                <a:gd name="T23" fmla="*/ 5 h 64"/>
                <a:gd name="T24" fmla="*/ 237 w 240"/>
                <a:gd name="T25" fmla="*/ 9 h 64"/>
                <a:gd name="T26" fmla="*/ 239 w 240"/>
                <a:gd name="T27" fmla="*/ 13 h 64"/>
                <a:gd name="T28" fmla="*/ 240 w 240"/>
                <a:gd name="T29" fmla="*/ 16 h 64"/>
                <a:gd name="T30" fmla="*/ 240 w 240"/>
                <a:gd name="T31" fmla="*/ 18 h 64"/>
                <a:gd name="T32" fmla="*/ 240 w 240"/>
                <a:gd name="T33" fmla="*/ 19 h 64"/>
                <a:gd name="T34" fmla="*/ 239 w 240"/>
                <a:gd name="T35" fmla="*/ 19 h 64"/>
                <a:gd name="T36" fmla="*/ 237 w 240"/>
                <a:gd name="T37" fmla="*/ 19 h 64"/>
                <a:gd name="T38" fmla="*/ 231 w 240"/>
                <a:gd name="T39" fmla="*/ 21 h 64"/>
                <a:gd name="T40" fmla="*/ 219 w 240"/>
                <a:gd name="T41" fmla="*/ 24 h 64"/>
                <a:gd name="T42" fmla="*/ 201 w 240"/>
                <a:gd name="T43" fmla="*/ 31 h 64"/>
                <a:gd name="T44" fmla="*/ 176 w 240"/>
                <a:gd name="T45" fmla="*/ 37 h 64"/>
                <a:gd name="T46" fmla="*/ 144 w 240"/>
                <a:gd name="T47" fmla="*/ 45 h 64"/>
                <a:gd name="T48" fmla="*/ 105 w 240"/>
                <a:gd name="T49" fmla="*/ 52 h 64"/>
                <a:gd name="T50" fmla="*/ 83 w 240"/>
                <a:gd name="T51" fmla="*/ 56 h 64"/>
                <a:gd name="T52" fmla="*/ 58 w 240"/>
                <a:gd name="T53" fmla="*/ 59 h 64"/>
                <a:gd name="T54" fmla="*/ 31 w 240"/>
                <a:gd name="T55" fmla="*/ 62 h 64"/>
                <a:gd name="T56" fmla="*/ 2 w 240"/>
                <a:gd name="T57" fmla="*/ 64 h 64"/>
                <a:gd name="T58" fmla="*/ 1 w 240"/>
                <a:gd name="T59" fmla="*/ 56 h 64"/>
                <a:gd name="T60" fmla="*/ 0 w 240"/>
                <a:gd name="T61" fmla="*/ 47 h 64"/>
                <a:gd name="T62" fmla="*/ 1 w 240"/>
                <a:gd name="T63" fmla="*/ 41 h 64"/>
                <a:gd name="T64" fmla="*/ 1 w 240"/>
                <a:gd name="T65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64">
                  <a:moveTo>
                    <a:pt x="1" y="38"/>
                  </a:moveTo>
                  <a:lnTo>
                    <a:pt x="8" y="37"/>
                  </a:lnTo>
                  <a:lnTo>
                    <a:pt x="29" y="33"/>
                  </a:lnTo>
                  <a:lnTo>
                    <a:pt x="58" y="29"/>
                  </a:lnTo>
                  <a:lnTo>
                    <a:pt x="93" y="22"/>
                  </a:lnTo>
                  <a:lnTo>
                    <a:pt x="129" y="16"/>
                  </a:lnTo>
                  <a:lnTo>
                    <a:pt x="166" y="9"/>
                  </a:lnTo>
                  <a:lnTo>
                    <a:pt x="19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2"/>
                  </a:lnTo>
                  <a:lnTo>
                    <a:pt x="233" y="5"/>
                  </a:lnTo>
                  <a:lnTo>
                    <a:pt x="237" y="9"/>
                  </a:lnTo>
                  <a:lnTo>
                    <a:pt x="239" y="13"/>
                  </a:lnTo>
                  <a:lnTo>
                    <a:pt x="240" y="16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7" y="19"/>
                  </a:lnTo>
                  <a:lnTo>
                    <a:pt x="231" y="21"/>
                  </a:lnTo>
                  <a:lnTo>
                    <a:pt x="219" y="24"/>
                  </a:lnTo>
                  <a:lnTo>
                    <a:pt x="201" y="31"/>
                  </a:lnTo>
                  <a:lnTo>
                    <a:pt x="176" y="37"/>
                  </a:lnTo>
                  <a:lnTo>
                    <a:pt x="144" y="45"/>
                  </a:lnTo>
                  <a:lnTo>
                    <a:pt x="105" y="52"/>
                  </a:lnTo>
                  <a:lnTo>
                    <a:pt x="83" y="56"/>
                  </a:lnTo>
                  <a:lnTo>
                    <a:pt x="58" y="59"/>
                  </a:lnTo>
                  <a:lnTo>
                    <a:pt x="31" y="62"/>
                  </a:lnTo>
                  <a:lnTo>
                    <a:pt x="2" y="64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2377"/>
            <p:cNvSpPr>
              <a:spLocks/>
            </p:cNvSpPr>
            <p:nvPr/>
          </p:nvSpPr>
          <p:spPr bwMode="auto">
            <a:xfrm>
              <a:off x="2410211" y="7474685"/>
              <a:ext cx="95453" cy="27045"/>
            </a:xfrm>
            <a:custGeom>
              <a:avLst/>
              <a:gdLst>
                <a:gd name="T0" fmla="*/ 1 w 241"/>
                <a:gd name="T1" fmla="*/ 38 h 65"/>
                <a:gd name="T2" fmla="*/ 8 w 241"/>
                <a:gd name="T3" fmla="*/ 37 h 65"/>
                <a:gd name="T4" fmla="*/ 28 w 241"/>
                <a:gd name="T5" fmla="*/ 34 h 65"/>
                <a:gd name="T6" fmla="*/ 57 w 241"/>
                <a:gd name="T7" fmla="*/ 29 h 65"/>
                <a:gd name="T8" fmla="*/ 92 w 241"/>
                <a:gd name="T9" fmla="*/ 22 h 65"/>
                <a:gd name="T10" fmla="*/ 130 w 241"/>
                <a:gd name="T11" fmla="*/ 16 h 65"/>
                <a:gd name="T12" fmla="*/ 165 w 241"/>
                <a:gd name="T13" fmla="*/ 9 h 65"/>
                <a:gd name="T14" fmla="*/ 197 w 241"/>
                <a:gd name="T15" fmla="*/ 4 h 65"/>
                <a:gd name="T16" fmla="*/ 220 w 241"/>
                <a:gd name="T17" fmla="*/ 0 h 65"/>
                <a:gd name="T18" fmla="*/ 224 w 241"/>
                <a:gd name="T19" fmla="*/ 0 h 65"/>
                <a:gd name="T20" fmla="*/ 228 w 241"/>
                <a:gd name="T21" fmla="*/ 2 h 65"/>
                <a:gd name="T22" fmla="*/ 232 w 241"/>
                <a:gd name="T23" fmla="*/ 5 h 65"/>
                <a:gd name="T24" fmla="*/ 237 w 241"/>
                <a:gd name="T25" fmla="*/ 9 h 65"/>
                <a:gd name="T26" fmla="*/ 239 w 241"/>
                <a:gd name="T27" fmla="*/ 14 h 65"/>
                <a:gd name="T28" fmla="*/ 241 w 241"/>
                <a:gd name="T29" fmla="*/ 17 h 65"/>
                <a:gd name="T30" fmla="*/ 241 w 241"/>
                <a:gd name="T31" fmla="*/ 18 h 65"/>
                <a:gd name="T32" fmla="*/ 240 w 241"/>
                <a:gd name="T33" fmla="*/ 19 h 65"/>
                <a:gd name="T34" fmla="*/ 239 w 241"/>
                <a:gd name="T35" fmla="*/ 20 h 65"/>
                <a:gd name="T36" fmla="*/ 237 w 241"/>
                <a:gd name="T37" fmla="*/ 20 h 65"/>
                <a:gd name="T38" fmla="*/ 230 w 241"/>
                <a:gd name="T39" fmla="*/ 21 h 65"/>
                <a:gd name="T40" fmla="*/ 218 w 241"/>
                <a:gd name="T41" fmla="*/ 25 h 65"/>
                <a:gd name="T42" fmla="*/ 200 w 241"/>
                <a:gd name="T43" fmla="*/ 31 h 65"/>
                <a:gd name="T44" fmla="*/ 176 w 241"/>
                <a:gd name="T45" fmla="*/ 37 h 65"/>
                <a:gd name="T46" fmla="*/ 144 w 241"/>
                <a:gd name="T47" fmla="*/ 45 h 65"/>
                <a:gd name="T48" fmla="*/ 105 w 241"/>
                <a:gd name="T49" fmla="*/ 52 h 65"/>
                <a:gd name="T50" fmla="*/ 82 w 241"/>
                <a:gd name="T51" fmla="*/ 56 h 65"/>
                <a:gd name="T52" fmla="*/ 57 w 241"/>
                <a:gd name="T53" fmla="*/ 59 h 65"/>
                <a:gd name="T54" fmla="*/ 30 w 241"/>
                <a:gd name="T55" fmla="*/ 62 h 65"/>
                <a:gd name="T56" fmla="*/ 1 w 241"/>
                <a:gd name="T57" fmla="*/ 65 h 65"/>
                <a:gd name="T58" fmla="*/ 0 w 241"/>
                <a:gd name="T59" fmla="*/ 56 h 65"/>
                <a:gd name="T60" fmla="*/ 0 w 241"/>
                <a:gd name="T61" fmla="*/ 48 h 65"/>
                <a:gd name="T62" fmla="*/ 0 w 241"/>
                <a:gd name="T63" fmla="*/ 42 h 65"/>
                <a:gd name="T64" fmla="*/ 1 w 241"/>
                <a:gd name="T65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65">
                  <a:moveTo>
                    <a:pt x="1" y="38"/>
                  </a:moveTo>
                  <a:lnTo>
                    <a:pt x="8" y="37"/>
                  </a:lnTo>
                  <a:lnTo>
                    <a:pt x="28" y="34"/>
                  </a:lnTo>
                  <a:lnTo>
                    <a:pt x="57" y="29"/>
                  </a:lnTo>
                  <a:lnTo>
                    <a:pt x="92" y="22"/>
                  </a:lnTo>
                  <a:lnTo>
                    <a:pt x="130" y="16"/>
                  </a:lnTo>
                  <a:lnTo>
                    <a:pt x="165" y="9"/>
                  </a:lnTo>
                  <a:lnTo>
                    <a:pt x="19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2"/>
                  </a:lnTo>
                  <a:lnTo>
                    <a:pt x="232" y="5"/>
                  </a:lnTo>
                  <a:lnTo>
                    <a:pt x="237" y="9"/>
                  </a:lnTo>
                  <a:lnTo>
                    <a:pt x="239" y="14"/>
                  </a:lnTo>
                  <a:lnTo>
                    <a:pt x="241" y="17"/>
                  </a:lnTo>
                  <a:lnTo>
                    <a:pt x="241" y="18"/>
                  </a:lnTo>
                  <a:lnTo>
                    <a:pt x="240" y="19"/>
                  </a:lnTo>
                  <a:lnTo>
                    <a:pt x="239" y="20"/>
                  </a:lnTo>
                  <a:lnTo>
                    <a:pt x="237" y="20"/>
                  </a:lnTo>
                  <a:lnTo>
                    <a:pt x="230" y="21"/>
                  </a:lnTo>
                  <a:lnTo>
                    <a:pt x="218" y="25"/>
                  </a:lnTo>
                  <a:lnTo>
                    <a:pt x="200" y="31"/>
                  </a:lnTo>
                  <a:lnTo>
                    <a:pt x="176" y="37"/>
                  </a:lnTo>
                  <a:lnTo>
                    <a:pt x="144" y="45"/>
                  </a:lnTo>
                  <a:lnTo>
                    <a:pt x="105" y="52"/>
                  </a:lnTo>
                  <a:lnTo>
                    <a:pt x="82" y="56"/>
                  </a:lnTo>
                  <a:lnTo>
                    <a:pt x="57" y="59"/>
                  </a:lnTo>
                  <a:lnTo>
                    <a:pt x="30" y="62"/>
                  </a:lnTo>
                  <a:lnTo>
                    <a:pt x="1" y="65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2378"/>
            <p:cNvSpPr>
              <a:spLocks/>
            </p:cNvSpPr>
            <p:nvPr/>
          </p:nvSpPr>
          <p:spPr bwMode="auto">
            <a:xfrm>
              <a:off x="2410211" y="7496957"/>
              <a:ext cx="95453" cy="25454"/>
            </a:xfrm>
            <a:custGeom>
              <a:avLst/>
              <a:gdLst>
                <a:gd name="T0" fmla="*/ 1 w 241"/>
                <a:gd name="T1" fmla="*/ 39 h 66"/>
                <a:gd name="T2" fmla="*/ 8 w 241"/>
                <a:gd name="T3" fmla="*/ 38 h 66"/>
                <a:gd name="T4" fmla="*/ 28 w 241"/>
                <a:gd name="T5" fmla="*/ 35 h 66"/>
                <a:gd name="T6" fmla="*/ 57 w 241"/>
                <a:gd name="T7" fmla="*/ 30 h 66"/>
                <a:gd name="T8" fmla="*/ 92 w 241"/>
                <a:gd name="T9" fmla="*/ 23 h 66"/>
                <a:gd name="T10" fmla="*/ 130 w 241"/>
                <a:gd name="T11" fmla="*/ 17 h 66"/>
                <a:gd name="T12" fmla="*/ 165 w 241"/>
                <a:gd name="T13" fmla="*/ 10 h 66"/>
                <a:gd name="T14" fmla="*/ 197 w 241"/>
                <a:gd name="T15" fmla="*/ 5 h 66"/>
                <a:gd name="T16" fmla="*/ 220 w 241"/>
                <a:gd name="T17" fmla="*/ 0 h 66"/>
                <a:gd name="T18" fmla="*/ 224 w 241"/>
                <a:gd name="T19" fmla="*/ 0 h 66"/>
                <a:gd name="T20" fmla="*/ 228 w 241"/>
                <a:gd name="T21" fmla="*/ 3 h 66"/>
                <a:gd name="T22" fmla="*/ 232 w 241"/>
                <a:gd name="T23" fmla="*/ 6 h 66"/>
                <a:gd name="T24" fmla="*/ 237 w 241"/>
                <a:gd name="T25" fmla="*/ 10 h 66"/>
                <a:gd name="T26" fmla="*/ 239 w 241"/>
                <a:gd name="T27" fmla="*/ 15 h 66"/>
                <a:gd name="T28" fmla="*/ 241 w 241"/>
                <a:gd name="T29" fmla="*/ 18 h 66"/>
                <a:gd name="T30" fmla="*/ 241 w 241"/>
                <a:gd name="T31" fmla="*/ 19 h 66"/>
                <a:gd name="T32" fmla="*/ 240 w 241"/>
                <a:gd name="T33" fmla="*/ 20 h 66"/>
                <a:gd name="T34" fmla="*/ 239 w 241"/>
                <a:gd name="T35" fmla="*/ 21 h 66"/>
                <a:gd name="T36" fmla="*/ 237 w 241"/>
                <a:gd name="T37" fmla="*/ 21 h 66"/>
                <a:gd name="T38" fmla="*/ 230 w 241"/>
                <a:gd name="T39" fmla="*/ 22 h 66"/>
                <a:gd name="T40" fmla="*/ 218 w 241"/>
                <a:gd name="T41" fmla="*/ 26 h 66"/>
                <a:gd name="T42" fmla="*/ 200 w 241"/>
                <a:gd name="T43" fmla="*/ 32 h 66"/>
                <a:gd name="T44" fmla="*/ 176 w 241"/>
                <a:gd name="T45" fmla="*/ 38 h 66"/>
                <a:gd name="T46" fmla="*/ 144 w 241"/>
                <a:gd name="T47" fmla="*/ 46 h 66"/>
                <a:gd name="T48" fmla="*/ 105 w 241"/>
                <a:gd name="T49" fmla="*/ 53 h 66"/>
                <a:gd name="T50" fmla="*/ 82 w 241"/>
                <a:gd name="T51" fmla="*/ 57 h 66"/>
                <a:gd name="T52" fmla="*/ 57 w 241"/>
                <a:gd name="T53" fmla="*/ 60 h 66"/>
                <a:gd name="T54" fmla="*/ 30 w 241"/>
                <a:gd name="T55" fmla="*/ 63 h 66"/>
                <a:gd name="T56" fmla="*/ 1 w 241"/>
                <a:gd name="T57" fmla="*/ 66 h 66"/>
                <a:gd name="T58" fmla="*/ 0 w 241"/>
                <a:gd name="T59" fmla="*/ 58 h 66"/>
                <a:gd name="T60" fmla="*/ 0 w 241"/>
                <a:gd name="T61" fmla="*/ 49 h 66"/>
                <a:gd name="T62" fmla="*/ 0 w 241"/>
                <a:gd name="T63" fmla="*/ 43 h 66"/>
                <a:gd name="T64" fmla="*/ 1 w 241"/>
                <a:gd name="T65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66">
                  <a:moveTo>
                    <a:pt x="1" y="39"/>
                  </a:moveTo>
                  <a:lnTo>
                    <a:pt x="8" y="38"/>
                  </a:lnTo>
                  <a:lnTo>
                    <a:pt x="28" y="35"/>
                  </a:lnTo>
                  <a:lnTo>
                    <a:pt x="57" y="30"/>
                  </a:lnTo>
                  <a:lnTo>
                    <a:pt x="92" y="23"/>
                  </a:lnTo>
                  <a:lnTo>
                    <a:pt x="130" y="17"/>
                  </a:lnTo>
                  <a:lnTo>
                    <a:pt x="165" y="10"/>
                  </a:lnTo>
                  <a:lnTo>
                    <a:pt x="197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3"/>
                  </a:lnTo>
                  <a:lnTo>
                    <a:pt x="232" y="6"/>
                  </a:lnTo>
                  <a:lnTo>
                    <a:pt x="237" y="10"/>
                  </a:lnTo>
                  <a:lnTo>
                    <a:pt x="239" y="15"/>
                  </a:lnTo>
                  <a:lnTo>
                    <a:pt x="241" y="18"/>
                  </a:lnTo>
                  <a:lnTo>
                    <a:pt x="241" y="19"/>
                  </a:lnTo>
                  <a:lnTo>
                    <a:pt x="240" y="20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0" y="22"/>
                  </a:lnTo>
                  <a:lnTo>
                    <a:pt x="218" y="26"/>
                  </a:lnTo>
                  <a:lnTo>
                    <a:pt x="200" y="32"/>
                  </a:lnTo>
                  <a:lnTo>
                    <a:pt x="176" y="38"/>
                  </a:lnTo>
                  <a:lnTo>
                    <a:pt x="144" y="46"/>
                  </a:lnTo>
                  <a:lnTo>
                    <a:pt x="105" y="53"/>
                  </a:lnTo>
                  <a:lnTo>
                    <a:pt x="82" y="57"/>
                  </a:lnTo>
                  <a:lnTo>
                    <a:pt x="57" y="60"/>
                  </a:lnTo>
                  <a:lnTo>
                    <a:pt x="30" y="63"/>
                  </a:lnTo>
                  <a:lnTo>
                    <a:pt x="1" y="66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2379"/>
            <p:cNvSpPr>
              <a:spLocks/>
            </p:cNvSpPr>
            <p:nvPr/>
          </p:nvSpPr>
          <p:spPr bwMode="auto">
            <a:xfrm>
              <a:off x="2408620" y="7517639"/>
              <a:ext cx="95453" cy="25454"/>
            </a:xfrm>
            <a:custGeom>
              <a:avLst/>
              <a:gdLst>
                <a:gd name="T0" fmla="*/ 1 w 240"/>
                <a:gd name="T1" fmla="*/ 40 h 66"/>
                <a:gd name="T2" fmla="*/ 8 w 240"/>
                <a:gd name="T3" fmla="*/ 39 h 66"/>
                <a:gd name="T4" fmla="*/ 29 w 240"/>
                <a:gd name="T5" fmla="*/ 35 h 66"/>
                <a:gd name="T6" fmla="*/ 58 w 240"/>
                <a:gd name="T7" fmla="*/ 31 h 66"/>
                <a:gd name="T8" fmla="*/ 93 w 240"/>
                <a:gd name="T9" fmla="*/ 24 h 66"/>
                <a:gd name="T10" fmla="*/ 129 w 240"/>
                <a:gd name="T11" fmla="*/ 18 h 66"/>
                <a:gd name="T12" fmla="*/ 166 w 240"/>
                <a:gd name="T13" fmla="*/ 11 h 66"/>
                <a:gd name="T14" fmla="*/ 197 w 240"/>
                <a:gd name="T15" fmla="*/ 5 h 66"/>
                <a:gd name="T16" fmla="*/ 220 w 240"/>
                <a:gd name="T17" fmla="*/ 0 h 66"/>
                <a:gd name="T18" fmla="*/ 224 w 240"/>
                <a:gd name="T19" fmla="*/ 1 h 66"/>
                <a:gd name="T20" fmla="*/ 229 w 240"/>
                <a:gd name="T21" fmla="*/ 4 h 66"/>
                <a:gd name="T22" fmla="*/ 233 w 240"/>
                <a:gd name="T23" fmla="*/ 7 h 66"/>
                <a:gd name="T24" fmla="*/ 237 w 240"/>
                <a:gd name="T25" fmla="*/ 11 h 66"/>
                <a:gd name="T26" fmla="*/ 239 w 240"/>
                <a:gd name="T27" fmla="*/ 14 h 66"/>
                <a:gd name="T28" fmla="*/ 240 w 240"/>
                <a:gd name="T29" fmla="*/ 18 h 66"/>
                <a:gd name="T30" fmla="*/ 240 w 240"/>
                <a:gd name="T31" fmla="*/ 20 h 66"/>
                <a:gd name="T32" fmla="*/ 240 w 240"/>
                <a:gd name="T33" fmla="*/ 20 h 66"/>
                <a:gd name="T34" fmla="*/ 239 w 240"/>
                <a:gd name="T35" fmla="*/ 21 h 66"/>
                <a:gd name="T36" fmla="*/ 237 w 240"/>
                <a:gd name="T37" fmla="*/ 21 h 66"/>
                <a:gd name="T38" fmla="*/ 231 w 240"/>
                <a:gd name="T39" fmla="*/ 23 h 66"/>
                <a:gd name="T40" fmla="*/ 219 w 240"/>
                <a:gd name="T41" fmla="*/ 26 h 66"/>
                <a:gd name="T42" fmla="*/ 201 w 240"/>
                <a:gd name="T43" fmla="*/ 32 h 66"/>
                <a:gd name="T44" fmla="*/ 176 w 240"/>
                <a:gd name="T45" fmla="*/ 39 h 66"/>
                <a:gd name="T46" fmla="*/ 144 w 240"/>
                <a:gd name="T47" fmla="*/ 47 h 66"/>
                <a:gd name="T48" fmla="*/ 105 w 240"/>
                <a:gd name="T49" fmla="*/ 54 h 66"/>
                <a:gd name="T50" fmla="*/ 83 w 240"/>
                <a:gd name="T51" fmla="*/ 58 h 66"/>
                <a:gd name="T52" fmla="*/ 58 w 240"/>
                <a:gd name="T53" fmla="*/ 61 h 66"/>
                <a:gd name="T54" fmla="*/ 31 w 240"/>
                <a:gd name="T55" fmla="*/ 64 h 66"/>
                <a:gd name="T56" fmla="*/ 2 w 240"/>
                <a:gd name="T57" fmla="*/ 66 h 66"/>
                <a:gd name="T58" fmla="*/ 1 w 240"/>
                <a:gd name="T59" fmla="*/ 58 h 66"/>
                <a:gd name="T60" fmla="*/ 0 w 240"/>
                <a:gd name="T61" fmla="*/ 49 h 66"/>
                <a:gd name="T62" fmla="*/ 1 w 240"/>
                <a:gd name="T63" fmla="*/ 42 h 66"/>
                <a:gd name="T64" fmla="*/ 1 w 240"/>
                <a:gd name="T65" fmla="*/ 4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66">
                  <a:moveTo>
                    <a:pt x="1" y="40"/>
                  </a:moveTo>
                  <a:lnTo>
                    <a:pt x="8" y="39"/>
                  </a:lnTo>
                  <a:lnTo>
                    <a:pt x="29" y="35"/>
                  </a:lnTo>
                  <a:lnTo>
                    <a:pt x="58" y="31"/>
                  </a:lnTo>
                  <a:lnTo>
                    <a:pt x="93" y="24"/>
                  </a:lnTo>
                  <a:lnTo>
                    <a:pt x="129" y="18"/>
                  </a:lnTo>
                  <a:lnTo>
                    <a:pt x="166" y="11"/>
                  </a:lnTo>
                  <a:lnTo>
                    <a:pt x="197" y="5"/>
                  </a:lnTo>
                  <a:lnTo>
                    <a:pt x="220" y="0"/>
                  </a:lnTo>
                  <a:lnTo>
                    <a:pt x="224" y="1"/>
                  </a:lnTo>
                  <a:lnTo>
                    <a:pt x="229" y="4"/>
                  </a:lnTo>
                  <a:lnTo>
                    <a:pt x="233" y="7"/>
                  </a:lnTo>
                  <a:lnTo>
                    <a:pt x="237" y="11"/>
                  </a:lnTo>
                  <a:lnTo>
                    <a:pt x="239" y="14"/>
                  </a:lnTo>
                  <a:lnTo>
                    <a:pt x="240" y="18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1" y="23"/>
                  </a:lnTo>
                  <a:lnTo>
                    <a:pt x="219" y="26"/>
                  </a:lnTo>
                  <a:lnTo>
                    <a:pt x="201" y="32"/>
                  </a:lnTo>
                  <a:lnTo>
                    <a:pt x="176" y="39"/>
                  </a:lnTo>
                  <a:lnTo>
                    <a:pt x="144" y="47"/>
                  </a:lnTo>
                  <a:lnTo>
                    <a:pt x="105" y="54"/>
                  </a:lnTo>
                  <a:lnTo>
                    <a:pt x="83" y="58"/>
                  </a:lnTo>
                  <a:lnTo>
                    <a:pt x="58" y="61"/>
                  </a:lnTo>
                  <a:lnTo>
                    <a:pt x="31" y="64"/>
                  </a:lnTo>
                  <a:lnTo>
                    <a:pt x="2" y="66"/>
                  </a:lnTo>
                  <a:lnTo>
                    <a:pt x="1" y="58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2380"/>
            <p:cNvSpPr>
              <a:spLocks/>
            </p:cNvSpPr>
            <p:nvPr/>
          </p:nvSpPr>
          <p:spPr bwMode="auto">
            <a:xfrm>
              <a:off x="2408620" y="7535138"/>
              <a:ext cx="95453" cy="27045"/>
            </a:xfrm>
            <a:custGeom>
              <a:avLst/>
              <a:gdLst>
                <a:gd name="T0" fmla="*/ 1 w 240"/>
                <a:gd name="T1" fmla="*/ 39 h 66"/>
                <a:gd name="T2" fmla="*/ 8 w 240"/>
                <a:gd name="T3" fmla="*/ 38 h 66"/>
                <a:gd name="T4" fmla="*/ 29 w 240"/>
                <a:gd name="T5" fmla="*/ 34 h 66"/>
                <a:gd name="T6" fmla="*/ 58 w 240"/>
                <a:gd name="T7" fmla="*/ 29 h 66"/>
                <a:gd name="T8" fmla="*/ 93 w 240"/>
                <a:gd name="T9" fmla="*/ 23 h 66"/>
                <a:gd name="T10" fmla="*/ 129 w 240"/>
                <a:gd name="T11" fmla="*/ 16 h 66"/>
                <a:gd name="T12" fmla="*/ 166 w 240"/>
                <a:gd name="T13" fmla="*/ 10 h 66"/>
                <a:gd name="T14" fmla="*/ 197 w 240"/>
                <a:gd name="T15" fmla="*/ 4 h 66"/>
                <a:gd name="T16" fmla="*/ 220 w 240"/>
                <a:gd name="T17" fmla="*/ 0 h 66"/>
                <a:gd name="T18" fmla="*/ 224 w 240"/>
                <a:gd name="T19" fmla="*/ 0 h 66"/>
                <a:gd name="T20" fmla="*/ 229 w 240"/>
                <a:gd name="T21" fmla="*/ 2 h 66"/>
                <a:gd name="T22" fmla="*/ 233 w 240"/>
                <a:gd name="T23" fmla="*/ 5 h 66"/>
                <a:gd name="T24" fmla="*/ 237 w 240"/>
                <a:gd name="T25" fmla="*/ 10 h 66"/>
                <a:gd name="T26" fmla="*/ 239 w 240"/>
                <a:gd name="T27" fmla="*/ 13 h 66"/>
                <a:gd name="T28" fmla="*/ 240 w 240"/>
                <a:gd name="T29" fmla="*/ 17 h 66"/>
                <a:gd name="T30" fmla="*/ 240 w 240"/>
                <a:gd name="T31" fmla="*/ 18 h 66"/>
                <a:gd name="T32" fmla="*/ 240 w 240"/>
                <a:gd name="T33" fmla="*/ 19 h 66"/>
                <a:gd name="T34" fmla="*/ 239 w 240"/>
                <a:gd name="T35" fmla="*/ 19 h 66"/>
                <a:gd name="T36" fmla="*/ 237 w 240"/>
                <a:gd name="T37" fmla="*/ 20 h 66"/>
                <a:gd name="T38" fmla="*/ 231 w 240"/>
                <a:gd name="T39" fmla="*/ 21 h 66"/>
                <a:gd name="T40" fmla="*/ 219 w 240"/>
                <a:gd name="T41" fmla="*/ 26 h 66"/>
                <a:gd name="T42" fmla="*/ 201 w 240"/>
                <a:gd name="T43" fmla="*/ 31 h 66"/>
                <a:gd name="T44" fmla="*/ 176 w 240"/>
                <a:gd name="T45" fmla="*/ 38 h 66"/>
                <a:gd name="T46" fmla="*/ 144 w 240"/>
                <a:gd name="T47" fmla="*/ 45 h 66"/>
                <a:gd name="T48" fmla="*/ 105 w 240"/>
                <a:gd name="T49" fmla="*/ 53 h 66"/>
                <a:gd name="T50" fmla="*/ 83 w 240"/>
                <a:gd name="T51" fmla="*/ 56 h 66"/>
                <a:gd name="T52" fmla="*/ 58 w 240"/>
                <a:gd name="T53" fmla="*/ 59 h 66"/>
                <a:gd name="T54" fmla="*/ 31 w 240"/>
                <a:gd name="T55" fmla="*/ 62 h 66"/>
                <a:gd name="T56" fmla="*/ 2 w 240"/>
                <a:gd name="T57" fmla="*/ 66 h 66"/>
                <a:gd name="T58" fmla="*/ 1 w 240"/>
                <a:gd name="T59" fmla="*/ 56 h 66"/>
                <a:gd name="T60" fmla="*/ 0 w 240"/>
                <a:gd name="T61" fmla="*/ 47 h 66"/>
                <a:gd name="T62" fmla="*/ 1 w 240"/>
                <a:gd name="T63" fmla="*/ 42 h 66"/>
                <a:gd name="T64" fmla="*/ 1 w 240"/>
                <a:gd name="T65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66">
                  <a:moveTo>
                    <a:pt x="1" y="39"/>
                  </a:moveTo>
                  <a:lnTo>
                    <a:pt x="8" y="38"/>
                  </a:lnTo>
                  <a:lnTo>
                    <a:pt x="29" y="34"/>
                  </a:lnTo>
                  <a:lnTo>
                    <a:pt x="58" y="29"/>
                  </a:lnTo>
                  <a:lnTo>
                    <a:pt x="93" y="23"/>
                  </a:lnTo>
                  <a:lnTo>
                    <a:pt x="129" y="16"/>
                  </a:lnTo>
                  <a:lnTo>
                    <a:pt x="166" y="10"/>
                  </a:lnTo>
                  <a:lnTo>
                    <a:pt x="19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2"/>
                  </a:lnTo>
                  <a:lnTo>
                    <a:pt x="233" y="5"/>
                  </a:lnTo>
                  <a:lnTo>
                    <a:pt x="237" y="10"/>
                  </a:lnTo>
                  <a:lnTo>
                    <a:pt x="239" y="13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7" y="20"/>
                  </a:lnTo>
                  <a:lnTo>
                    <a:pt x="231" y="21"/>
                  </a:lnTo>
                  <a:lnTo>
                    <a:pt x="219" y="26"/>
                  </a:lnTo>
                  <a:lnTo>
                    <a:pt x="201" y="31"/>
                  </a:lnTo>
                  <a:lnTo>
                    <a:pt x="176" y="38"/>
                  </a:lnTo>
                  <a:lnTo>
                    <a:pt x="144" y="45"/>
                  </a:lnTo>
                  <a:lnTo>
                    <a:pt x="105" y="53"/>
                  </a:lnTo>
                  <a:lnTo>
                    <a:pt x="83" y="56"/>
                  </a:lnTo>
                  <a:lnTo>
                    <a:pt x="58" y="59"/>
                  </a:lnTo>
                  <a:lnTo>
                    <a:pt x="31" y="62"/>
                  </a:lnTo>
                  <a:lnTo>
                    <a:pt x="2" y="6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2381"/>
            <p:cNvSpPr>
              <a:spLocks/>
            </p:cNvSpPr>
            <p:nvPr/>
          </p:nvSpPr>
          <p:spPr bwMode="auto">
            <a:xfrm>
              <a:off x="2408620" y="7555820"/>
              <a:ext cx="95453" cy="27045"/>
            </a:xfrm>
            <a:custGeom>
              <a:avLst/>
              <a:gdLst>
                <a:gd name="T0" fmla="*/ 1 w 240"/>
                <a:gd name="T1" fmla="*/ 40 h 65"/>
                <a:gd name="T2" fmla="*/ 8 w 240"/>
                <a:gd name="T3" fmla="*/ 37 h 65"/>
                <a:gd name="T4" fmla="*/ 29 w 240"/>
                <a:gd name="T5" fmla="*/ 34 h 65"/>
                <a:gd name="T6" fmla="*/ 58 w 240"/>
                <a:gd name="T7" fmla="*/ 29 h 65"/>
                <a:gd name="T8" fmla="*/ 93 w 240"/>
                <a:gd name="T9" fmla="*/ 23 h 65"/>
                <a:gd name="T10" fmla="*/ 129 w 240"/>
                <a:gd name="T11" fmla="*/ 16 h 65"/>
                <a:gd name="T12" fmla="*/ 166 w 240"/>
                <a:gd name="T13" fmla="*/ 9 h 65"/>
                <a:gd name="T14" fmla="*/ 197 w 240"/>
                <a:gd name="T15" fmla="*/ 4 h 65"/>
                <a:gd name="T16" fmla="*/ 220 w 240"/>
                <a:gd name="T17" fmla="*/ 0 h 65"/>
                <a:gd name="T18" fmla="*/ 224 w 240"/>
                <a:gd name="T19" fmla="*/ 1 h 65"/>
                <a:gd name="T20" fmla="*/ 229 w 240"/>
                <a:gd name="T21" fmla="*/ 3 h 65"/>
                <a:gd name="T22" fmla="*/ 233 w 240"/>
                <a:gd name="T23" fmla="*/ 6 h 65"/>
                <a:gd name="T24" fmla="*/ 237 w 240"/>
                <a:gd name="T25" fmla="*/ 9 h 65"/>
                <a:gd name="T26" fmla="*/ 239 w 240"/>
                <a:gd name="T27" fmla="*/ 14 h 65"/>
                <a:gd name="T28" fmla="*/ 240 w 240"/>
                <a:gd name="T29" fmla="*/ 17 h 65"/>
                <a:gd name="T30" fmla="*/ 240 w 240"/>
                <a:gd name="T31" fmla="*/ 18 h 65"/>
                <a:gd name="T32" fmla="*/ 240 w 240"/>
                <a:gd name="T33" fmla="*/ 19 h 65"/>
                <a:gd name="T34" fmla="*/ 239 w 240"/>
                <a:gd name="T35" fmla="*/ 20 h 65"/>
                <a:gd name="T36" fmla="*/ 237 w 240"/>
                <a:gd name="T37" fmla="*/ 20 h 65"/>
                <a:gd name="T38" fmla="*/ 231 w 240"/>
                <a:gd name="T39" fmla="*/ 21 h 65"/>
                <a:gd name="T40" fmla="*/ 219 w 240"/>
                <a:gd name="T41" fmla="*/ 26 h 65"/>
                <a:gd name="T42" fmla="*/ 201 w 240"/>
                <a:gd name="T43" fmla="*/ 31 h 65"/>
                <a:gd name="T44" fmla="*/ 176 w 240"/>
                <a:gd name="T45" fmla="*/ 38 h 65"/>
                <a:gd name="T46" fmla="*/ 144 w 240"/>
                <a:gd name="T47" fmla="*/ 45 h 65"/>
                <a:gd name="T48" fmla="*/ 105 w 240"/>
                <a:gd name="T49" fmla="*/ 53 h 65"/>
                <a:gd name="T50" fmla="*/ 83 w 240"/>
                <a:gd name="T51" fmla="*/ 57 h 65"/>
                <a:gd name="T52" fmla="*/ 58 w 240"/>
                <a:gd name="T53" fmla="*/ 60 h 65"/>
                <a:gd name="T54" fmla="*/ 31 w 240"/>
                <a:gd name="T55" fmla="*/ 63 h 65"/>
                <a:gd name="T56" fmla="*/ 2 w 240"/>
                <a:gd name="T57" fmla="*/ 65 h 65"/>
                <a:gd name="T58" fmla="*/ 1 w 240"/>
                <a:gd name="T59" fmla="*/ 57 h 65"/>
                <a:gd name="T60" fmla="*/ 0 w 240"/>
                <a:gd name="T61" fmla="*/ 48 h 65"/>
                <a:gd name="T62" fmla="*/ 1 w 240"/>
                <a:gd name="T63" fmla="*/ 42 h 65"/>
                <a:gd name="T64" fmla="*/ 1 w 240"/>
                <a:gd name="T65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65">
                  <a:moveTo>
                    <a:pt x="1" y="40"/>
                  </a:moveTo>
                  <a:lnTo>
                    <a:pt x="8" y="37"/>
                  </a:lnTo>
                  <a:lnTo>
                    <a:pt x="29" y="34"/>
                  </a:lnTo>
                  <a:lnTo>
                    <a:pt x="58" y="29"/>
                  </a:lnTo>
                  <a:lnTo>
                    <a:pt x="93" y="23"/>
                  </a:lnTo>
                  <a:lnTo>
                    <a:pt x="129" y="16"/>
                  </a:lnTo>
                  <a:lnTo>
                    <a:pt x="166" y="9"/>
                  </a:lnTo>
                  <a:lnTo>
                    <a:pt x="197" y="4"/>
                  </a:lnTo>
                  <a:lnTo>
                    <a:pt x="220" y="0"/>
                  </a:lnTo>
                  <a:lnTo>
                    <a:pt x="224" y="1"/>
                  </a:lnTo>
                  <a:lnTo>
                    <a:pt x="229" y="3"/>
                  </a:lnTo>
                  <a:lnTo>
                    <a:pt x="233" y="6"/>
                  </a:lnTo>
                  <a:lnTo>
                    <a:pt x="237" y="9"/>
                  </a:lnTo>
                  <a:lnTo>
                    <a:pt x="239" y="14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39" y="20"/>
                  </a:lnTo>
                  <a:lnTo>
                    <a:pt x="237" y="20"/>
                  </a:lnTo>
                  <a:lnTo>
                    <a:pt x="231" y="21"/>
                  </a:lnTo>
                  <a:lnTo>
                    <a:pt x="219" y="26"/>
                  </a:lnTo>
                  <a:lnTo>
                    <a:pt x="201" y="31"/>
                  </a:lnTo>
                  <a:lnTo>
                    <a:pt x="176" y="38"/>
                  </a:lnTo>
                  <a:lnTo>
                    <a:pt x="144" y="45"/>
                  </a:lnTo>
                  <a:lnTo>
                    <a:pt x="105" y="53"/>
                  </a:lnTo>
                  <a:lnTo>
                    <a:pt x="83" y="57"/>
                  </a:lnTo>
                  <a:lnTo>
                    <a:pt x="58" y="60"/>
                  </a:lnTo>
                  <a:lnTo>
                    <a:pt x="31" y="63"/>
                  </a:lnTo>
                  <a:lnTo>
                    <a:pt x="2" y="65"/>
                  </a:lnTo>
                  <a:lnTo>
                    <a:pt x="1" y="57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1" y="4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2382"/>
            <p:cNvSpPr>
              <a:spLocks/>
            </p:cNvSpPr>
            <p:nvPr/>
          </p:nvSpPr>
          <p:spPr bwMode="auto">
            <a:xfrm>
              <a:off x="2408620" y="7576501"/>
              <a:ext cx="95453" cy="27045"/>
            </a:xfrm>
            <a:custGeom>
              <a:avLst/>
              <a:gdLst>
                <a:gd name="T0" fmla="*/ 1 w 240"/>
                <a:gd name="T1" fmla="*/ 39 h 66"/>
                <a:gd name="T2" fmla="*/ 8 w 240"/>
                <a:gd name="T3" fmla="*/ 38 h 66"/>
                <a:gd name="T4" fmla="*/ 29 w 240"/>
                <a:gd name="T5" fmla="*/ 35 h 66"/>
                <a:gd name="T6" fmla="*/ 58 w 240"/>
                <a:gd name="T7" fmla="*/ 30 h 66"/>
                <a:gd name="T8" fmla="*/ 93 w 240"/>
                <a:gd name="T9" fmla="*/ 23 h 66"/>
                <a:gd name="T10" fmla="*/ 129 w 240"/>
                <a:gd name="T11" fmla="*/ 17 h 66"/>
                <a:gd name="T12" fmla="*/ 166 w 240"/>
                <a:gd name="T13" fmla="*/ 10 h 66"/>
                <a:gd name="T14" fmla="*/ 197 w 240"/>
                <a:gd name="T15" fmla="*/ 5 h 66"/>
                <a:gd name="T16" fmla="*/ 220 w 240"/>
                <a:gd name="T17" fmla="*/ 0 h 66"/>
                <a:gd name="T18" fmla="*/ 224 w 240"/>
                <a:gd name="T19" fmla="*/ 2 h 66"/>
                <a:gd name="T20" fmla="*/ 229 w 240"/>
                <a:gd name="T21" fmla="*/ 4 h 66"/>
                <a:gd name="T22" fmla="*/ 233 w 240"/>
                <a:gd name="T23" fmla="*/ 7 h 66"/>
                <a:gd name="T24" fmla="*/ 237 w 240"/>
                <a:gd name="T25" fmla="*/ 10 h 66"/>
                <a:gd name="T26" fmla="*/ 239 w 240"/>
                <a:gd name="T27" fmla="*/ 14 h 66"/>
                <a:gd name="T28" fmla="*/ 240 w 240"/>
                <a:gd name="T29" fmla="*/ 18 h 66"/>
                <a:gd name="T30" fmla="*/ 240 w 240"/>
                <a:gd name="T31" fmla="*/ 19 h 66"/>
                <a:gd name="T32" fmla="*/ 240 w 240"/>
                <a:gd name="T33" fmla="*/ 20 h 66"/>
                <a:gd name="T34" fmla="*/ 239 w 240"/>
                <a:gd name="T35" fmla="*/ 21 h 66"/>
                <a:gd name="T36" fmla="*/ 237 w 240"/>
                <a:gd name="T37" fmla="*/ 21 h 66"/>
                <a:gd name="T38" fmla="*/ 231 w 240"/>
                <a:gd name="T39" fmla="*/ 22 h 66"/>
                <a:gd name="T40" fmla="*/ 219 w 240"/>
                <a:gd name="T41" fmla="*/ 26 h 66"/>
                <a:gd name="T42" fmla="*/ 201 w 240"/>
                <a:gd name="T43" fmla="*/ 32 h 66"/>
                <a:gd name="T44" fmla="*/ 176 w 240"/>
                <a:gd name="T45" fmla="*/ 38 h 66"/>
                <a:gd name="T46" fmla="*/ 144 w 240"/>
                <a:gd name="T47" fmla="*/ 46 h 66"/>
                <a:gd name="T48" fmla="*/ 105 w 240"/>
                <a:gd name="T49" fmla="*/ 53 h 66"/>
                <a:gd name="T50" fmla="*/ 83 w 240"/>
                <a:gd name="T51" fmla="*/ 57 h 66"/>
                <a:gd name="T52" fmla="*/ 58 w 240"/>
                <a:gd name="T53" fmla="*/ 61 h 66"/>
                <a:gd name="T54" fmla="*/ 31 w 240"/>
                <a:gd name="T55" fmla="*/ 63 h 66"/>
                <a:gd name="T56" fmla="*/ 2 w 240"/>
                <a:gd name="T57" fmla="*/ 66 h 66"/>
                <a:gd name="T58" fmla="*/ 1 w 240"/>
                <a:gd name="T59" fmla="*/ 58 h 66"/>
                <a:gd name="T60" fmla="*/ 0 w 240"/>
                <a:gd name="T61" fmla="*/ 49 h 66"/>
                <a:gd name="T62" fmla="*/ 1 w 240"/>
                <a:gd name="T63" fmla="*/ 43 h 66"/>
                <a:gd name="T64" fmla="*/ 1 w 240"/>
                <a:gd name="T65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66">
                  <a:moveTo>
                    <a:pt x="1" y="39"/>
                  </a:moveTo>
                  <a:lnTo>
                    <a:pt x="8" y="38"/>
                  </a:lnTo>
                  <a:lnTo>
                    <a:pt x="29" y="35"/>
                  </a:lnTo>
                  <a:lnTo>
                    <a:pt x="58" y="30"/>
                  </a:lnTo>
                  <a:lnTo>
                    <a:pt x="93" y="23"/>
                  </a:lnTo>
                  <a:lnTo>
                    <a:pt x="129" y="17"/>
                  </a:lnTo>
                  <a:lnTo>
                    <a:pt x="166" y="10"/>
                  </a:lnTo>
                  <a:lnTo>
                    <a:pt x="197" y="5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29" y="4"/>
                  </a:lnTo>
                  <a:lnTo>
                    <a:pt x="233" y="7"/>
                  </a:lnTo>
                  <a:lnTo>
                    <a:pt x="237" y="10"/>
                  </a:lnTo>
                  <a:lnTo>
                    <a:pt x="239" y="14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40" y="20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1" y="22"/>
                  </a:lnTo>
                  <a:lnTo>
                    <a:pt x="219" y="26"/>
                  </a:lnTo>
                  <a:lnTo>
                    <a:pt x="201" y="32"/>
                  </a:lnTo>
                  <a:lnTo>
                    <a:pt x="176" y="38"/>
                  </a:lnTo>
                  <a:lnTo>
                    <a:pt x="144" y="46"/>
                  </a:lnTo>
                  <a:lnTo>
                    <a:pt x="105" y="53"/>
                  </a:lnTo>
                  <a:lnTo>
                    <a:pt x="83" y="57"/>
                  </a:lnTo>
                  <a:lnTo>
                    <a:pt x="58" y="61"/>
                  </a:lnTo>
                  <a:lnTo>
                    <a:pt x="31" y="63"/>
                  </a:lnTo>
                  <a:lnTo>
                    <a:pt x="2" y="66"/>
                  </a:lnTo>
                  <a:lnTo>
                    <a:pt x="1" y="58"/>
                  </a:lnTo>
                  <a:lnTo>
                    <a:pt x="0" y="49"/>
                  </a:lnTo>
                  <a:lnTo>
                    <a:pt x="1" y="43"/>
                  </a:lnTo>
                  <a:lnTo>
                    <a:pt x="1" y="39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2383"/>
            <p:cNvSpPr>
              <a:spLocks/>
            </p:cNvSpPr>
            <p:nvPr/>
          </p:nvSpPr>
          <p:spPr bwMode="auto">
            <a:xfrm>
              <a:off x="2594754" y="7426958"/>
              <a:ext cx="87499" cy="19091"/>
            </a:xfrm>
            <a:custGeom>
              <a:avLst/>
              <a:gdLst>
                <a:gd name="T0" fmla="*/ 0 w 221"/>
                <a:gd name="T1" fmla="*/ 20 h 48"/>
                <a:gd name="T2" fmla="*/ 8 w 221"/>
                <a:gd name="T3" fmla="*/ 20 h 48"/>
                <a:gd name="T4" fmla="*/ 26 w 221"/>
                <a:gd name="T5" fmla="*/ 19 h 48"/>
                <a:gd name="T6" fmla="*/ 52 w 221"/>
                <a:gd name="T7" fmla="*/ 17 h 48"/>
                <a:gd name="T8" fmla="*/ 85 w 221"/>
                <a:gd name="T9" fmla="*/ 14 h 48"/>
                <a:gd name="T10" fmla="*/ 118 w 221"/>
                <a:gd name="T11" fmla="*/ 10 h 48"/>
                <a:gd name="T12" fmla="*/ 151 w 221"/>
                <a:gd name="T13" fmla="*/ 6 h 48"/>
                <a:gd name="T14" fmla="*/ 181 w 221"/>
                <a:gd name="T15" fmla="*/ 3 h 48"/>
                <a:gd name="T16" fmla="*/ 201 w 221"/>
                <a:gd name="T17" fmla="*/ 0 h 48"/>
                <a:gd name="T18" fmla="*/ 205 w 221"/>
                <a:gd name="T19" fmla="*/ 0 h 48"/>
                <a:gd name="T20" fmla="*/ 209 w 221"/>
                <a:gd name="T21" fmla="*/ 2 h 48"/>
                <a:gd name="T22" fmla="*/ 213 w 221"/>
                <a:gd name="T23" fmla="*/ 5 h 48"/>
                <a:gd name="T24" fmla="*/ 216 w 221"/>
                <a:gd name="T25" fmla="*/ 9 h 48"/>
                <a:gd name="T26" fmla="*/ 220 w 221"/>
                <a:gd name="T27" fmla="*/ 14 h 48"/>
                <a:gd name="T28" fmla="*/ 221 w 221"/>
                <a:gd name="T29" fmla="*/ 17 h 48"/>
                <a:gd name="T30" fmla="*/ 221 w 221"/>
                <a:gd name="T31" fmla="*/ 19 h 48"/>
                <a:gd name="T32" fmla="*/ 220 w 221"/>
                <a:gd name="T33" fmla="*/ 20 h 48"/>
                <a:gd name="T34" fmla="*/ 218 w 221"/>
                <a:gd name="T35" fmla="*/ 20 h 48"/>
                <a:gd name="T36" fmla="*/ 217 w 221"/>
                <a:gd name="T37" fmla="*/ 20 h 48"/>
                <a:gd name="T38" fmla="*/ 211 w 221"/>
                <a:gd name="T39" fmla="*/ 21 h 48"/>
                <a:gd name="T40" fmla="*/ 200 w 221"/>
                <a:gd name="T41" fmla="*/ 23 h 48"/>
                <a:gd name="T42" fmla="*/ 183 w 221"/>
                <a:gd name="T43" fmla="*/ 25 h 48"/>
                <a:gd name="T44" fmla="*/ 161 w 221"/>
                <a:gd name="T45" fmla="*/ 30 h 48"/>
                <a:gd name="T46" fmla="*/ 132 w 221"/>
                <a:gd name="T47" fmla="*/ 34 h 48"/>
                <a:gd name="T48" fmla="*/ 96 w 221"/>
                <a:gd name="T49" fmla="*/ 38 h 48"/>
                <a:gd name="T50" fmla="*/ 53 w 221"/>
                <a:gd name="T51" fmla="*/ 43 h 48"/>
                <a:gd name="T52" fmla="*/ 1 w 221"/>
                <a:gd name="T53" fmla="*/ 48 h 48"/>
                <a:gd name="T54" fmla="*/ 0 w 221"/>
                <a:gd name="T55" fmla="*/ 30 h 48"/>
                <a:gd name="T56" fmla="*/ 0 w 221"/>
                <a:gd name="T57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48">
                  <a:moveTo>
                    <a:pt x="0" y="20"/>
                  </a:moveTo>
                  <a:lnTo>
                    <a:pt x="8" y="20"/>
                  </a:lnTo>
                  <a:lnTo>
                    <a:pt x="26" y="19"/>
                  </a:lnTo>
                  <a:lnTo>
                    <a:pt x="52" y="17"/>
                  </a:lnTo>
                  <a:lnTo>
                    <a:pt x="85" y="14"/>
                  </a:lnTo>
                  <a:lnTo>
                    <a:pt x="118" y="10"/>
                  </a:lnTo>
                  <a:lnTo>
                    <a:pt x="151" y="6"/>
                  </a:lnTo>
                  <a:lnTo>
                    <a:pt x="181" y="3"/>
                  </a:lnTo>
                  <a:lnTo>
                    <a:pt x="201" y="0"/>
                  </a:lnTo>
                  <a:lnTo>
                    <a:pt x="205" y="0"/>
                  </a:lnTo>
                  <a:lnTo>
                    <a:pt x="209" y="2"/>
                  </a:lnTo>
                  <a:lnTo>
                    <a:pt x="213" y="5"/>
                  </a:lnTo>
                  <a:lnTo>
                    <a:pt x="216" y="9"/>
                  </a:lnTo>
                  <a:lnTo>
                    <a:pt x="220" y="14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7" y="20"/>
                  </a:lnTo>
                  <a:lnTo>
                    <a:pt x="211" y="21"/>
                  </a:lnTo>
                  <a:lnTo>
                    <a:pt x="200" y="23"/>
                  </a:lnTo>
                  <a:lnTo>
                    <a:pt x="183" y="25"/>
                  </a:lnTo>
                  <a:lnTo>
                    <a:pt x="161" y="30"/>
                  </a:lnTo>
                  <a:lnTo>
                    <a:pt x="132" y="34"/>
                  </a:lnTo>
                  <a:lnTo>
                    <a:pt x="96" y="38"/>
                  </a:lnTo>
                  <a:lnTo>
                    <a:pt x="53" y="43"/>
                  </a:lnTo>
                  <a:lnTo>
                    <a:pt x="1" y="48"/>
                  </a:lnTo>
                  <a:lnTo>
                    <a:pt x="0" y="3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2384"/>
            <p:cNvSpPr>
              <a:spLocks/>
            </p:cNvSpPr>
            <p:nvPr/>
          </p:nvSpPr>
          <p:spPr bwMode="auto">
            <a:xfrm>
              <a:off x="2605890" y="7648091"/>
              <a:ext cx="14318" cy="82726"/>
            </a:xfrm>
            <a:custGeom>
              <a:avLst/>
              <a:gdLst>
                <a:gd name="T0" fmla="*/ 11 w 34"/>
                <a:gd name="T1" fmla="*/ 196 h 206"/>
                <a:gd name="T2" fmla="*/ 11 w 34"/>
                <a:gd name="T3" fmla="*/ 177 h 206"/>
                <a:gd name="T4" fmla="*/ 9 w 34"/>
                <a:gd name="T5" fmla="*/ 133 h 206"/>
                <a:gd name="T6" fmla="*/ 7 w 34"/>
                <a:gd name="T7" fmla="*/ 83 h 206"/>
                <a:gd name="T8" fmla="*/ 5 w 34"/>
                <a:gd name="T9" fmla="*/ 51 h 206"/>
                <a:gd name="T10" fmla="*/ 3 w 34"/>
                <a:gd name="T11" fmla="*/ 36 h 206"/>
                <a:gd name="T12" fmla="*/ 2 w 34"/>
                <a:gd name="T13" fmla="*/ 24 h 206"/>
                <a:gd name="T14" fmla="*/ 1 w 34"/>
                <a:gd name="T15" fmla="*/ 16 h 206"/>
                <a:gd name="T16" fmla="*/ 0 w 34"/>
                <a:gd name="T17" fmla="*/ 11 h 206"/>
                <a:gd name="T18" fmla="*/ 0 w 34"/>
                <a:gd name="T19" fmla="*/ 9 h 206"/>
                <a:gd name="T20" fmla="*/ 3 w 34"/>
                <a:gd name="T21" fmla="*/ 5 h 206"/>
                <a:gd name="T22" fmla="*/ 6 w 34"/>
                <a:gd name="T23" fmla="*/ 2 h 206"/>
                <a:gd name="T24" fmla="*/ 10 w 34"/>
                <a:gd name="T25" fmla="*/ 1 h 206"/>
                <a:gd name="T26" fmla="*/ 12 w 34"/>
                <a:gd name="T27" fmla="*/ 0 h 206"/>
                <a:gd name="T28" fmla="*/ 15 w 34"/>
                <a:gd name="T29" fmla="*/ 0 h 206"/>
                <a:gd name="T30" fmla="*/ 17 w 34"/>
                <a:gd name="T31" fmla="*/ 1 h 206"/>
                <a:gd name="T32" fmla="*/ 18 w 34"/>
                <a:gd name="T33" fmla="*/ 2 h 206"/>
                <a:gd name="T34" fmla="*/ 20 w 34"/>
                <a:gd name="T35" fmla="*/ 4 h 206"/>
                <a:gd name="T36" fmla="*/ 21 w 34"/>
                <a:gd name="T37" fmla="*/ 7 h 206"/>
                <a:gd name="T38" fmla="*/ 23 w 34"/>
                <a:gd name="T39" fmla="*/ 11 h 206"/>
                <a:gd name="T40" fmla="*/ 23 w 34"/>
                <a:gd name="T41" fmla="*/ 15 h 206"/>
                <a:gd name="T42" fmla="*/ 27 w 34"/>
                <a:gd name="T43" fmla="*/ 48 h 206"/>
                <a:gd name="T44" fmla="*/ 30 w 34"/>
                <a:gd name="T45" fmla="*/ 96 h 206"/>
                <a:gd name="T46" fmla="*/ 32 w 34"/>
                <a:gd name="T47" fmla="*/ 141 h 206"/>
                <a:gd name="T48" fmla="*/ 34 w 34"/>
                <a:gd name="T49" fmla="*/ 171 h 206"/>
                <a:gd name="T50" fmla="*/ 34 w 34"/>
                <a:gd name="T51" fmla="*/ 192 h 206"/>
                <a:gd name="T52" fmla="*/ 34 w 34"/>
                <a:gd name="T53" fmla="*/ 201 h 206"/>
                <a:gd name="T54" fmla="*/ 32 w 34"/>
                <a:gd name="T55" fmla="*/ 203 h 206"/>
                <a:gd name="T56" fmla="*/ 25 w 34"/>
                <a:gd name="T57" fmla="*/ 206 h 206"/>
                <a:gd name="T58" fmla="*/ 22 w 34"/>
                <a:gd name="T59" fmla="*/ 206 h 206"/>
                <a:gd name="T60" fmla="*/ 18 w 34"/>
                <a:gd name="T61" fmla="*/ 205 h 206"/>
                <a:gd name="T62" fmla="*/ 15 w 34"/>
                <a:gd name="T63" fmla="*/ 202 h 206"/>
                <a:gd name="T64" fmla="*/ 11 w 34"/>
                <a:gd name="T65" fmla="*/ 19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6">
                  <a:moveTo>
                    <a:pt x="11" y="196"/>
                  </a:moveTo>
                  <a:lnTo>
                    <a:pt x="11" y="177"/>
                  </a:lnTo>
                  <a:lnTo>
                    <a:pt x="9" y="133"/>
                  </a:lnTo>
                  <a:lnTo>
                    <a:pt x="7" y="83"/>
                  </a:lnTo>
                  <a:lnTo>
                    <a:pt x="5" y="51"/>
                  </a:lnTo>
                  <a:lnTo>
                    <a:pt x="3" y="36"/>
                  </a:lnTo>
                  <a:lnTo>
                    <a:pt x="2" y="24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7" y="48"/>
                  </a:lnTo>
                  <a:lnTo>
                    <a:pt x="30" y="96"/>
                  </a:lnTo>
                  <a:lnTo>
                    <a:pt x="32" y="141"/>
                  </a:lnTo>
                  <a:lnTo>
                    <a:pt x="34" y="171"/>
                  </a:lnTo>
                  <a:lnTo>
                    <a:pt x="34" y="192"/>
                  </a:lnTo>
                  <a:lnTo>
                    <a:pt x="34" y="201"/>
                  </a:lnTo>
                  <a:lnTo>
                    <a:pt x="32" y="203"/>
                  </a:lnTo>
                  <a:lnTo>
                    <a:pt x="25" y="206"/>
                  </a:lnTo>
                  <a:lnTo>
                    <a:pt x="22" y="206"/>
                  </a:lnTo>
                  <a:lnTo>
                    <a:pt x="18" y="205"/>
                  </a:lnTo>
                  <a:lnTo>
                    <a:pt x="15" y="202"/>
                  </a:lnTo>
                  <a:lnTo>
                    <a:pt x="11" y="196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2385"/>
            <p:cNvSpPr>
              <a:spLocks/>
            </p:cNvSpPr>
            <p:nvPr/>
          </p:nvSpPr>
          <p:spPr bwMode="auto">
            <a:xfrm>
              <a:off x="2574072" y="7619455"/>
              <a:ext cx="12727" cy="82726"/>
            </a:xfrm>
            <a:custGeom>
              <a:avLst/>
              <a:gdLst>
                <a:gd name="T0" fmla="*/ 12 w 35"/>
                <a:gd name="T1" fmla="*/ 196 h 206"/>
                <a:gd name="T2" fmla="*/ 12 w 35"/>
                <a:gd name="T3" fmla="*/ 177 h 206"/>
                <a:gd name="T4" fmla="*/ 10 w 35"/>
                <a:gd name="T5" fmla="*/ 132 h 206"/>
                <a:gd name="T6" fmla="*/ 8 w 35"/>
                <a:gd name="T7" fmla="*/ 83 h 206"/>
                <a:gd name="T8" fmla="*/ 6 w 35"/>
                <a:gd name="T9" fmla="*/ 50 h 206"/>
                <a:gd name="T10" fmla="*/ 4 w 35"/>
                <a:gd name="T11" fmla="*/ 34 h 206"/>
                <a:gd name="T12" fmla="*/ 1 w 35"/>
                <a:gd name="T13" fmla="*/ 23 h 206"/>
                <a:gd name="T14" fmla="*/ 0 w 35"/>
                <a:gd name="T15" fmla="*/ 16 h 206"/>
                <a:gd name="T16" fmla="*/ 0 w 35"/>
                <a:gd name="T17" fmla="*/ 10 h 206"/>
                <a:gd name="T18" fmla="*/ 0 w 35"/>
                <a:gd name="T19" fmla="*/ 7 h 206"/>
                <a:gd name="T20" fmla="*/ 3 w 35"/>
                <a:gd name="T21" fmla="*/ 5 h 206"/>
                <a:gd name="T22" fmla="*/ 7 w 35"/>
                <a:gd name="T23" fmla="*/ 2 h 206"/>
                <a:gd name="T24" fmla="*/ 10 w 35"/>
                <a:gd name="T25" fmla="*/ 0 h 206"/>
                <a:gd name="T26" fmla="*/ 12 w 35"/>
                <a:gd name="T27" fmla="*/ 0 h 206"/>
                <a:gd name="T28" fmla="*/ 15 w 35"/>
                <a:gd name="T29" fmla="*/ 0 h 206"/>
                <a:gd name="T30" fmla="*/ 17 w 35"/>
                <a:gd name="T31" fmla="*/ 1 h 206"/>
                <a:gd name="T32" fmla="*/ 19 w 35"/>
                <a:gd name="T33" fmla="*/ 2 h 206"/>
                <a:gd name="T34" fmla="*/ 21 w 35"/>
                <a:gd name="T35" fmla="*/ 4 h 206"/>
                <a:gd name="T36" fmla="*/ 22 w 35"/>
                <a:gd name="T37" fmla="*/ 6 h 206"/>
                <a:gd name="T38" fmla="*/ 23 w 35"/>
                <a:gd name="T39" fmla="*/ 10 h 206"/>
                <a:gd name="T40" fmla="*/ 24 w 35"/>
                <a:gd name="T41" fmla="*/ 15 h 206"/>
                <a:gd name="T42" fmla="*/ 27 w 35"/>
                <a:gd name="T43" fmla="*/ 48 h 206"/>
                <a:gd name="T44" fmla="*/ 31 w 35"/>
                <a:gd name="T45" fmla="*/ 95 h 206"/>
                <a:gd name="T46" fmla="*/ 33 w 35"/>
                <a:gd name="T47" fmla="*/ 141 h 206"/>
                <a:gd name="T48" fmla="*/ 35 w 35"/>
                <a:gd name="T49" fmla="*/ 169 h 206"/>
                <a:gd name="T50" fmla="*/ 35 w 35"/>
                <a:gd name="T51" fmla="*/ 192 h 206"/>
                <a:gd name="T52" fmla="*/ 35 w 35"/>
                <a:gd name="T53" fmla="*/ 200 h 206"/>
                <a:gd name="T54" fmla="*/ 33 w 35"/>
                <a:gd name="T55" fmla="*/ 203 h 206"/>
                <a:gd name="T56" fmla="*/ 26 w 35"/>
                <a:gd name="T57" fmla="*/ 206 h 206"/>
                <a:gd name="T58" fmla="*/ 22 w 35"/>
                <a:gd name="T59" fmla="*/ 206 h 206"/>
                <a:gd name="T60" fmla="*/ 19 w 35"/>
                <a:gd name="T61" fmla="*/ 205 h 206"/>
                <a:gd name="T62" fmla="*/ 15 w 35"/>
                <a:gd name="T63" fmla="*/ 201 h 206"/>
                <a:gd name="T64" fmla="*/ 12 w 35"/>
                <a:gd name="T65" fmla="*/ 19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206">
                  <a:moveTo>
                    <a:pt x="12" y="196"/>
                  </a:moveTo>
                  <a:lnTo>
                    <a:pt x="12" y="177"/>
                  </a:lnTo>
                  <a:lnTo>
                    <a:pt x="10" y="132"/>
                  </a:lnTo>
                  <a:lnTo>
                    <a:pt x="8" y="83"/>
                  </a:lnTo>
                  <a:lnTo>
                    <a:pt x="6" y="50"/>
                  </a:lnTo>
                  <a:lnTo>
                    <a:pt x="4" y="34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3" y="10"/>
                  </a:lnTo>
                  <a:lnTo>
                    <a:pt x="24" y="15"/>
                  </a:lnTo>
                  <a:lnTo>
                    <a:pt x="27" y="48"/>
                  </a:lnTo>
                  <a:lnTo>
                    <a:pt x="31" y="95"/>
                  </a:lnTo>
                  <a:lnTo>
                    <a:pt x="33" y="141"/>
                  </a:lnTo>
                  <a:lnTo>
                    <a:pt x="35" y="169"/>
                  </a:lnTo>
                  <a:lnTo>
                    <a:pt x="35" y="192"/>
                  </a:lnTo>
                  <a:lnTo>
                    <a:pt x="35" y="200"/>
                  </a:lnTo>
                  <a:lnTo>
                    <a:pt x="33" y="203"/>
                  </a:lnTo>
                  <a:lnTo>
                    <a:pt x="26" y="206"/>
                  </a:lnTo>
                  <a:lnTo>
                    <a:pt x="22" y="206"/>
                  </a:lnTo>
                  <a:lnTo>
                    <a:pt x="19" y="205"/>
                  </a:lnTo>
                  <a:lnTo>
                    <a:pt x="15" y="201"/>
                  </a:lnTo>
                  <a:lnTo>
                    <a:pt x="12" y="196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2386"/>
            <p:cNvSpPr>
              <a:spLocks/>
            </p:cNvSpPr>
            <p:nvPr/>
          </p:nvSpPr>
          <p:spPr bwMode="auto">
            <a:xfrm>
              <a:off x="2723615" y="7581274"/>
              <a:ext cx="12727" cy="81135"/>
            </a:xfrm>
            <a:custGeom>
              <a:avLst/>
              <a:gdLst>
                <a:gd name="T0" fmla="*/ 12 w 35"/>
                <a:gd name="T1" fmla="*/ 197 h 206"/>
                <a:gd name="T2" fmla="*/ 12 w 35"/>
                <a:gd name="T3" fmla="*/ 177 h 206"/>
                <a:gd name="T4" fmla="*/ 10 w 35"/>
                <a:gd name="T5" fmla="*/ 132 h 206"/>
                <a:gd name="T6" fmla="*/ 8 w 35"/>
                <a:gd name="T7" fmla="*/ 83 h 206"/>
                <a:gd name="T8" fmla="*/ 6 w 35"/>
                <a:gd name="T9" fmla="*/ 50 h 206"/>
                <a:gd name="T10" fmla="*/ 4 w 35"/>
                <a:gd name="T11" fmla="*/ 35 h 206"/>
                <a:gd name="T12" fmla="*/ 2 w 35"/>
                <a:gd name="T13" fmla="*/ 24 h 206"/>
                <a:gd name="T14" fmla="*/ 1 w 35"/>
                <a:gd name="T15" fmla="*/ 15 h 206"/>
                <a:gd name="T16" fmla="*/ 0 w 35"/>
                <a:gd name="T17" fmla="*/ 10 h 206"/>
                <a:gd name="T18" fmla="*/ 0 w 35"/>
                <a:gd name="T19" fmla="*/ 8 h 206"/>
                <a:gd name="T20" fmla="*/ 4 w 35"/>
                <a:gd name="T21" fmla="*/ 4 h 206"/>
                <a:gd name="T22" fmla="*/ 7 w 35"/>
                <a:gd name="T23" fmla="*/ 2 h 206"/>
                <a:gd name="T24" fmla="*/ 11 w 35"/>
                <a:gd name="T25" fmla="*/ 0 h 206"/>
                <a:gd name="T26" fmla="*/ 13 w 35"/>
                <a:gd name="T27" fmla="*/ 0 h 206"/>
                <a:gd name="T28" fmla="*/ 15 w 35"/>
                <a:gd name="T29" fmla="*/ 0 h 206"/>
                <a:gd name="T30" fmla="*/ 18 w 35"/>
                <a:gd name="T31" fmla="*/ 0 h 206"/>
                <a:gd name="T32" fmla="*/ 19 w 35"/>
                <a:gd name="T33" fmla="*/ 2 h 206"/>
                <a:gd name="T34" fmla="*/ 21 w 35"/>
                <a:gd name="T35" fmla="*/ 3 h 206"/>
                <a:gd name="T36" fmla="*/ 22 w 35"/>
                <a:gd name="T37" fmla="*/ 7 h 206"/>
                <a:gd name="T38" fmla="*/ 24 w 35"/>
                <a:gd name="T39" fmla="*/ 10 h 206"/>
                <a:gd name="T40" fmla="*/ 24 w 35"/>
                <a:gd name="T41" fmla="*/ 15 h 206"/>
                <a:gd name="T42" fmla="*/ 27 w 35"/>
                <a:gd name="T43" fmla="*/ 48 h 206"/>
                <a:gd name="T44" fmla="*/ 31 w 35"/>
                <a:gd name="T45" fmla="*/ 95 h 206"/>
                <a:gd name="T46" fmla="*/ 33 w 35"/>
                <a:gd name="T47" fmla="*/ 141 h 206"/>
                <a:gd name="T48" fmla="*/ 35 w 35"/>
                <a:gd name="T49" fmla="*/ 170 h 206"/>
                <a:gd name="T50" fmla="*/ 35 w 35"/>
                <a:gd name="T51" fmla="*/ 192 h 206"/>
                <a:gd name="T52" fmla="*/ 35 w 35"/>
                <a:gd name="T53" fmla="*/ 200 h 206"/>
                <a:gd name="T54" fmla="*/ 33 w 35"/>
                <a:gd name="T55" fmla="*/ 203 h 206"/>
                <a:gd name="T56" fmla="*/ 26 w 35"/>
                <a:gd name="T57" fmla="*/ 205 h 206"/>
                <a:gd name="T58" fmla="*/ 23 w 35"/>
                <a:gd name="T59" fmla="*/ 206 h 206"/>
                <a:gd name="T60" fmla="*/ 19 w 35"/>
                <a:gd name="T61" fmla="*/ 205 h 206"/>
                <a:gd name="T62" fmla="*/ 15 w 35"/>
                <a:gd name="T63" fmla="*/ 202 h 206"/>
                <a:gd name="T64" fmla="*/ 12 w 35"/>
                <a:gd name="T65" fmla="*/ 19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206">
                  <a:moveTo>
                    <a:pt x="12" y="197"/>
                  </a:moveTo>
                  <a:lnTo>
                    <a:pt x="12" y="177"/>
                  </a:lnTo>
                  <a:lnTo>
                    <a:pt x="10" y="132"/>
                  </a:lnTo>
                  <a:lnTo>
                    <a:pt x="8" y="83"/>
                  </a:lnTo>
                  <a:lnTo>
                    <a:pt x="6" y="50"/>
                  </a:lnTo>
                  <a:lnTo>
                    <a:pt x="4" y="35"/>
                  </a:lnTo>
                  <a:lnTo>
                    <a:pt x="2" y="24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4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2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7" y="48"/>
                  </a:lnTo>
                  <a:lnTo>
                    <a:pt x="31" y="95"/>
                  </a:lnTo>
                  <a:lnTo>
                    <a:pt x="33" y="141"/>
                  </a:lnTo>
                  <a:lnTo>
                    <a:pt x="35" y="170"/>
                  </a:lnTo>
                  <a:lnTo>
                    <a:pt x="35" y="192"/>
                  </a:lnTo>
                  <a:lnTo>
                    <a:pt x="35" y="200"/>
                  </a:lnTo>
                  <a:lnTo>
                    <a:pt x="33" y="203"/>
                  </a:lnTo>
                  <a:lnTo>
                    <a:pt x="26" y="205"/>
                  </a:lnTo>
                  <a:lnTo>
                    <a:pt x="23" y="206"/>
                  </a:lnTo>
                  <a:lnTo>
                    <a:pt x="19" y="205"/>
                  </a:lnTo>
                  <a:lnTo>
                    <a:pt x="15" y="202"/>
                  </a:lnTo>
                  <a:lnTo>
                    <a:pt x="12" y="197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2387"/>
            <p:cNvSpPr>
              <a:spLocks/>
            </p:cNvSpPr>
            <p:nvPr/>
          </p:nvSpPr>
          <p:spPr bwMode="auto">
            <a:xfrm>
              <a:off x="2761796" y="7608319"/>
              <a:ext cx="14318" cy="81135"/>
            </a:xfrm>
            <a:custGeom>
              <a:avLst/>
              <a:gdLst>
                <a:gd name="T0" fmla="*/ 11 w 34"/>
                <a:gd name="T1" fmla="*/ 197 h 207"/>
                <a:gd name="T2" fmla="*/ 11 w 34"/>
                <a:gd name="T3" fmla="*/ 177 h 207"/>
                <a:gd name="T4" fmla="*/ 9 w 34"/>
                <a:gd name="T5" fmla="*/ 132 h 207"/>
                <a:gd name="T6" fmla="*/ 7 w 34"/>
                <a:gd name="T7" fmla="*/ 83 h 207"/>
                <a:gd name="T8" fmla="*/ 5 w 34"/>
                <a:gd name="T9" fmla="*/ 50 h 207"/>
                <a:gd name="T10" fmla="*/ 3 w 34"/>
                <a:gd name="T11" fmla="*/ 35 h 207"/>
                <a:gd name="T12" fmla="*/ 2 w 34"/>
                <a:gd name="T13" fmla="*/ 24 h 207"/>
                <a:gd name="T14" fmla="*/ 1 w 34"/>
                <a:gd name="T15" fmla="*/ 15 h 207"/>
                <a:gd name="T16" fmla="*/ 0 w 34"/>
                <a:gd name="T17" fmla="*/ 10 h 207"/>
                <a:gd name="T18" fmla="*/ 0 w 34"/>
                <a:gd name="T19" fmla="*/ 8 h 207"/>
                <a:gd name="T20" fmla="*/ 3 w 34"/>
                <a:gd name="T21" fmla="*/ 5 h 207"/>
                <a:gd name="T22" fmla="*/ 6 w 34"/>
                <a:gd name="T23" fmla="*/ 2 h 207"/>
                <a:gd name="T24" fmla="*/ 10 w 34"/>
                <a:gd name="T25" fmla="*/ 0 h 207"/>
                <a:gd name="T26" fmla="*/ 13 w 34"/>
                <a:gd name="T27" fmla="*/ 0 h 207"/>
                <a:gd name="T28" fmla="*/ 15 w 34"/>
                <a:gd name="T29" fmla="*/ 0 h 207"/>
                <a:gd name="T30" fmla="*/ 17 w 34"/>
                <a:gd name="T31" fmla="*/ 0 h 207"/>
                <a:gd name="T32" fmla="*/ 19 w 34"/>
                <a:gd name="T33" fmla="*/ 2 h 207"/>
                <a:gd name="T34" fmla="*/ 20 w 34"/>
                <a:gd name="T35" fmla="*/ 4 h 207"/>
                <a:gd name="T36" fmla="*/ 22 w 34"/>
                <a:gd name="T37" fmla="*/ 7 h 207"/>
                <a:gd name="T38" fmla="*/ 23 w 34"/>
                <a:gd name="T39" fmla="*/ 10 h 207"/>
                <a:gd name="T40" fmla="*/ 23 w 34"/>
                <a:gd name="T41" fmla="*/ 15 h 207"/>
                <a:gd name="T42" fmla="*/ 27 w 34"/>
                <a:gd name="T43" fmla="*/ 48 h 207"/>
                <a:gd name="T44" fmla="*/ 30 w 34"/>
                <a:gd name="T45" fmla="*/ 95 h 207"/>
                <a:gd name="T46" fmla="*/ 33 w 34"/>
                <a:gd name="T47" fmla="*/ 141 h 207"/>
                <a:gd name="T48" fmla="*/ 34 w 34"/>
                <a:gd name="T49" fmla="*/ 170 h 207"/>
                <a:gd name="T50" fmla="*/ 34 w 34"/>
                <a:gd name="T51" fmla="*/ 193 h 207"/>
                <a:gd name="T52" fmla="*/ 34 w 34"/>
                <a:gd name="T53" fmla="*/ 200 h 207"/>
                <a:gd name="T54" fmla="*/ 32 w 34"/>
                <a:gd name="T55" fmla="*/ 203 h 207"/>
                <a:gd name="T56" fmla="*/ 25 w 34"/>
                <a:gd name="T57" fmla="*/ 205 h 207"/>
                <a:gd name="T58" fmla="*/ 22 w 34"/>
                <a:gd name="T59" fmla="*/ 207 h 207"/>
                <a:gd name="T60" fmla="*/ 18 w 34"/>
                <a:gd name="T61" fmla="*/ 205 h 207"/>
                <a:gd name="T62" fmla="*/ 15 w 34"/>
                <a:gd name="T63" fmla="*/ 202 h 207"/>
                <a:gd name="T64" fmla="*/ 11 w 34"/>
                <a:gd name="T65" fmla="*/ 19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7">
                  <a:moveTo>
                    <a:pt x="11" y="197"/>
                  </a:moveTo>
                  <a:lnTo>
                    <a:pt x="11" y="177"/>
                  </a:lnTo>
                  <a:lnTo>
                    <a:pt x="9" y="132"/>
                  </a:lnTo>
                  <a:lnTo>
                    <a:pt x="7" y="83"/>
                  </a:lnTo>
                  <a:lnTo>
                    <a:pt x="5" y="50"/>
                  </a:lnTo>
                  <a:lnTo>
                    <a:pt x="3" y="35"/>
                  </a:lnTo>
                  <a:lnTo>
                    <a:pt x="2" y="24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0"/>
                  </a:lnTo>
                  <a:lnTo>
                    <a:pt x="23" y="15"/>
                  </a:lnTo>
                  <a:lnTo>
                    <a:pt x="27" y="48"/>
                  </a:lnTo>
                  <a:lnTo>
                    <a:pt x="30" y="95"/>
                  </a:lnTo>
                  <a:lnTo>
                    <a:pt x="33" y="141"/>
                  </a:lnTo>
                  <a:lnTo>
                    <a:pt x="34" y="170"/>
                  </a:lnTo>
                  <a:lnTo>
                    <a:pt x="34" y="193"/>
                  </a:lnTo>
                  <a:lnTo>
                    <a:pt x="34" y="200"/>
                  </a:lnTo>
                  <a:lnTo>
                    <a:pt x="32" y="203"/>
                  </a:lnTo>
                  <a:lnTo>
                    <a:pt x="25" y="205"/>
                  </a:lnTo>
                  <a:lnTo>
                    <a:pt x="22" y="207"/>
                  </a:lnTo>
                  <a:lnTo>
                    <a:pt x="18" y="205"/>
                  </a:lnTo>
                  <a:lnTo>
                    <a:pt x="15" y="202"/>
                  </a:lnTo>
                  <a:lnTo>
                    <a:pt x="11" y="197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2388"/>
            <p:cNvSpPr>
              <a:spLocks/>
            </p:cNvSpPr>
            <p:nvPr/>
          </p:nvSpPr>
          <p:spPr bwMode="auto">
            <a:xfrm>
              <a:off x="2537482" y="7568547"/>
              <a:ext cx="224314" cy="65226"/>
            </a:xfrm>
            <a:custGeom>
              <a:avLst/>
              <a:gdLst>
                <a:gd name="T0" fmla="*/ 71 w 565"/>
                <a:gd name="T1" fmla="*/ 125 h 166"/>
                <a:gd name="T2" fmla="*/ 82 w 565"/>
                <a:gd name="T3" fmla="*/ 122 h 166"/>
                <a:gd name="T4" fmla="*/ 110 w 565"/>
                <a:gd name="T5" fmla="*/ 114 h 166"/>
                <a:gd name="T6" fmla="*/ 143 w 565"/>
                <a:gd name="T7" fmla="*/ 106 h 166"/>
                <a:gd name="T8" fmla="*/ 173 w 565"/>
                <a:gd name="T9" fmla="*/ 98 h 166"/>
                <a:gd name="T10" fmla="*/ 189 w 565"/>
                <a:gd name="T11" fmla="*/ 95 h 166"/>
                <a:gd name="T12" fmla="*/ 212 w 565"/>
                <a:gd name="T13" fmla="*/ 89 h 166"/>
                <a:gd name="T14" fmla="*/ 242 w 565"/>
                <a:gd name="T15" fmla="*/ 83 h 166"/>
                <a:gd name="T16" fmla="*/ 273 w 565"/>
                <a:gd name="T17" fmla="*/ 75 h 166"/>
                <a:gd name="T18" fmla="*/ 304 w 565"/>
                <a:gd name="T19" fmla="*/ 68 h 166"/>
                <a:gd name="T20" fmla="*/ 332 w 565"/>
                <a:gd name="T21" fmla="*/ 61 h 166"/>
                <a:gd name="T22" fmla="*/ 357 w 565"/>
                <a:gd name="T23" fmla="*/ 55 h 166"/>
                <a:gd name="T24" fmla="*/ 373 w 565"/>
                <a:gd name="T25" fmla="*/ 50 h 166"/>
                <a:gd name="T26" fmla="*/ 407 w 565"/>
                <a:gd name="T27" fmla="*/ 40 h 166"/>
                <a:gd name="T28" fmla="*/ 451 w 565"/>
                <a:gd name="T29" fmla="*/ 27 h 166"/>
                <a:gd name="T30" fmla="*/ 491 w 565"/>
                <a:gd name="T31" fmla="*/ 15 h 166"/>
                <a:gd name="T32" fmla="*/ 516 w 565"/>
                <a:gd name="T33" fmla="*/ 7 h 166"/>
                <a:gd name="T34" fmla="*/ 532 w 565"/>
                <a:gd name="T35" fmla="*/ 2 h 166"/>
                <a:gd name="T36" fmla="*/ 542 w 565"/>
                <a:gd name="T37" fmla="*/ 0 h 166"/>
                <a:gd name="T38" fmla="*/ 545 w 565"/>
                <a:gd name="T39" fmla="*/ 0 h 166"/>
                <a:gd name="T40" fmla="*/ 549 w 565"/>
                <a:gd name="T41" fmla="*/ 3 h 166"/>
                <a:gd name="T42" fmla="*/ 555 w 565"/>
                <a:gd name="T43" fmla="*/ 6 h 166"/>
                <a:gd name="T44" fmla="*/ 559 w 565"/>
                <a:gd name="T45" fmla="*/ 11 h 166"/>
                <a:gd name="T46" fmla="*/ 563 w 565"/>
                <a:gd name="T47" fmla="*/ 16 h 166"/>
                <a:gd name="T48" fmla="*/ 565 w 565"/>
                <a:gd name="T49" fmla="*/ 21 h 166"/>
                <a:gd name="T50" fmla="*/ 563 w 565"/>
                <a:gd name="T51" fmla="*/ 24 h 166"/>
                <a:gd name="T52" fmla="*/ 562 w 565"/>
                <a:gd name="T53" fmla="*/ 27 h 166"/>
                <a:gd name="T54" fmla="*/ 560 w 565"/>
                <a:gd name="T55" fmla="*/ 29 h 166"/>
                <a:gd name="T56" fmla="*/ 557 w 565"/>
                <a:gd name="T57" fmla="*/ 30 h 166"/>
                <a:gd name="T58" fmla="*/ 538 w 565"/>
                <a:gd name="T59" fmla="*/ 37 h 166"/>
                <a:gd name="T60" fmla="*/ 495 w 565"/>
                <a:gd name="T61" fmla="*/ 47 h 166"/>
                <a:gd name="T62" fmla="*/ 440 w 565"/>
                <a:gd name="T63" fmla="*/ 62 h 166"/>
                <a:gd name="T64" fmla="*/ 379 w 565"/>
                <a:gd name="T65" fmla="*/ 79 h 166"/>
                <a:gd name="T66" fmla="*/ 315 w 565"/>
                <a:gd name="T67" fmla="*/ 95 h 166"/>
                <a:gd name="T68" fmla="*/ 259 w 565"/>
                <a:gd name="T69" fmla="*/ 109 h 166"/>
                <a:gd name="T70" fmla="*/ 215 w 565"/>
                <a:gd name="T71" fmla="*/ 120 h 166"/>
                <a:gd name="T72" fmla="*/ 191 w 565"/>
                <a:gd name="T73" fmla="*/ 125 h 166"/>
                <a:gd name="T74" fmla="*/ 155 w 565"/>
                <a:gd name="T75" fmla="*/ 134 h 166"/>
                <a:gd name="T76" fmla="*/ 108 w 565"/>
                <a:gd name="T77" fmla="*/ 146 h 166"/>
                <a:gd name="T78" fmla="*/ 65 w 565"/>
                <a:gd name="T79" fmla="*/ 156 h 166"/>
                <a:gd name="T80" fmla="*/ 40 w 565"/>
                <a:gd name="T81" fmla="*/ 163 h 166"/>
                <a:gd name="T82" fmla="*/ 34 w 565"/>
                <a:gd name="T83" fmla="*/ 164 h 166"/>
                <a:gd name="T84" fmla="*/ 28 w 565"/>
                <a:gd name="T85" fmla="*/ 166 h 166"/>
                <a:gd name="T86" fmla="*/ 22 w 565"/>
                <a:gd name="T87" fmla="*/ 166 h 166"/>
                <a:gd name="T88" fmla="*/ 16 w 565"/>
                <a:gd name="T89" fmla="*/ 166 h 166"/>
                <a:gd name="T90" fmla="*/ 11 w 565"/>
                <a:gd name="T91" fmla="*/ 165 h 166"/>
                <a:gd name="T92" fmla="*/ 6 w 565"/>
                <a:gd name="T93" fmla="*/ 163 h 166"/>
                <a:gd name="T94" fmla="*/ 2 w 565"/>
                <a:gd name="T95" fmla="*/ 159 h 166"/>
                <a:gd name="T96" fmla="*/ 0 w 565"/>
                <a:gd name="T97" fmla="*/ 152 h 166"/>
                <a:gd name="T98" fmla="*/ 0 w 565"/>
                <a:gd name="T99" fmla="*/ 148 h 166"/>
                <a:gd name="T100" fmla="*/ 1 w 565"/>
                <a:gd name="T101" fmla="*/ 145 h 166"/>
                <a:gd name="T102" fmla="*/ 4 w 565"/>
                <a:gd name="T103" fmla="*/ 141 h 166"/>
                <a:gd name="T104" fmla="*/ 11 w 565"/>
                <a:gd name="T105" fmla="*/ 139 h 166"/>
                <a:gd name="T106" fmla="*/ 32 w 565"/>
                <a:gd name="T107" fmla="*/ 133 h 166"/>
                <a:gd name="T108" fmla="*/ 71 w 565"/>
                <a:gd name="T109" fmla="*/ 1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5" h="166">
                  <a:moveTo>
                    <a:pt x="71" y="125"/>
                  </a:moveTo>
                  <a:lnTo>
                    <a:pt x="82" y="122"/>
                  </a:lnTo>
                  <a:lnTo>
                    <a:pt x="110" y="114"/>
                  </a:lnTo>
                  <a:lnTo>
                    <a:pt x="143" y="106"/>
                  </a:lnTo>
                  <a:lnTo>
                    <a:pt x="173" y="98"/>
                  </a:lnTo>
                  <a:lnTo>
                    <a:pt x="189" y="95"/>
                  </a:lnTo>
                  <a:lnTo>
                    <a:pt x="212" y="89"/>
                  </a:lnTo>
                  <a:lnTo>
                    <a:pt x="242" y="83"/>
                  </a:lnTo>
                  <a:lnTo>
                    <a:pt x="273" y="75"/>
                  </a:lnTo>
                  <a:lnTo>
                    <a:pt x="304" y="68"/>
                  </a:lnTo>
                  <a:lnTo>
                    <a:pt x="332" y="61"/>
                  </a:lnTo>
                  <a:lnTo>
                    <a:pt x="357" y="55"/>
                  </a:lnTo>
                  <a:lnTo>
                    <a:pt x="373" y="50"/>
                  </a:lnTo>
                  <a:lnTo>
                    <a:pt x="407" y="40"/>
                  </a:lnTo>
                  <a:lnTo>
                    <a:pt x="451" y="27"/>
                  </a:lnTo>
                  <a:lnTo>
                    <a:pt x="491" y="15"/>
                  </a:lnTo>
                  <a:lnTo>
                    <a:pt x="516" y="7"/>
                  </a:lnTo>
                  <a:lnTo>
                    <a:pt x="532" y="2"/>
                  </a:lnTo>
                  <a:lnTo>
                    <a:pt x="542" y="0"/>
                  </a:lnTo>
                  <a:lnTo>
                    <a:pt x="545" y="0"/>
                  </a:lnTo>
                  <a:lnTo>
                    <a:pt x="549" y="3"/>
                  </a:lnTo>
                  <a:lnTo>
                    <a:pt x="555" y="6"/>
                  </a:lnTo>
                  <a:lnTo>
                    <a:pt x="559" y="11"/>
                  </a:lnTo>
                  <a:lnTo>
                    <a:pt x="563" y="16"/>
                  </a:lnTo>
                  <a:lnTo>
                    <a:pt x="565" y="21"/>
                  </a:lnTo>
                  <a:lnTo>
                    <a:pt x="563" y="24"/>
                  </a:lnTo>
                  <a:lnTo>
                    <a:pt x="562" y="27"/>
                  </a:lnTo>
                  <a:lnTo>
                    <a:pt x="560" y="29"/>
                  </a:lnTo>
                  <a:lnTo>
                    <a:pt x="557" y="30"/>
                  </a:lnTo>
                  <a:lnTo>
                    <a:pt x="538" y="37"/>
                  </a:lnTo>
                  <a:lnTo>
                    <a:pt x="495" y="47"/>
                  </a:lnTo>
                  <a:lnTo>
                    <a:pt x="440" y="62"/>
                  </a:lnTo>
                  <a:lnTo>
                    <a:pt x="379" y="79"/>
                  </a:lnTo>
                  <a:lnTo>
                    <a:pt x="315" y="95"/>
                  </a:lnTo>
                  <a:lnTo>
                    <a:pt x="259" y="109"/>
                  </a:lnTo>
                  <a:lnTo>
                    <a:pt x="215" y="120"/>
                  </a:lnTo>
                  <a:lnTo>
                    <a:pt x="191" y="125"/>
                  </a:lnTo>
                  <a:lnTo>
                    <a:pt x="155" y="134"/>
                  </a:lnTo>
                  <a:lnTo>
                    <a:pt x="108" y="146"/>
                  </a:lnTo>
                  <a:lnTo>
                    <a:pt x="65" y="156"/>
                  </a:lnTo>
                  <a:lnTo>
                    <a:pt x="40" y="163"/>
                  </a:lnTo>
                  <a:lnTo>
                    <a:pt x="34" y="164"/>
                  </a:lnTo>
                  <a:lnTo>
                    <a:pt x="28" y="166"/>
                  </a:lnTo>
                  <a:lnTo>
                    <a:pt x="22" y="166"/>
                  </a:lnTo>
                  <a:lnTo>
                    <a:pt x="16" y="166"/>
                  </a:lnTo>
                  <a:lnTo>
                    <a:pt x="11" y="165"/>
                  </a:lnTo>
                  <a:lnTo>
                    <a:pt x="6" y="163"/>
                  </a:lnTo>
                  <a:lnTo>
                    <a:pt x="2" y="159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4" y="141"/>
                  </a:lnTo>
                  <a:lnTo>
                    <a:pt x="11" y="139"/>
                  </a:lnTo>
                  <a:lnTo>
                    <a:pt x="32" y="133"/>
                  </a:lnTo>
                  <a:lnTo>
                    <a:pt x="71" y="125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2389"/>
            <p:cNvSpPr>
              <a:spLocks/>
            </p:cNvSpPr>
            <p:nvPr/>
          </p:nvSpPr>
          <p:spPr bwMode="auto">
            <a:xfrm>
              <a:off x="2566118" y="7598774"/>
              <a:ext cx="224314" cy="65226"/>
            </a:xfrm>
            <a:custGeom>
              <a:avLst/>
              <a:gdLst>
                <a:gd name="T0" fmla="*/ 71 w 565"/>
                <a:gd name="T1" fmla="*/ 126 h 167"/>
                <a:gd name="T2" fmla="*/ 83 w 565"/>
                <a:gd name="T3" fmla="*/ 122 h 167"/>
                <a:gd name="T4" fmla="*/ 110 w 565"/>
                <a:gd name="T5" fmla="*/ 115 h 167"/>
                <a:gd name="T6" fmla="*/ 144 w 565"/>
                <a:gd name="T7" fmla="*/ 106 h 167"/>
                <a:gd name="T8" fmla="*/ 173 w 565"/>
                <a:gd name="T9" fmla="*/ 99 h 167"/>
                <a:gd name="T10" fmla="*/ 190 w 565"/>
                <a:gd name="T11" fmla="*/ 95 h 167"/>
                <a:gd name="T12" fmla="*/ 214 w 565"/>
                <a:gd name="T13" fmla="*/ 90 h 167"/>
                <a:gd name="T14" fmla="*/ 242 w 565"/>
                <a:gd name="T15" fmla="*/ 84 h 167"/>
                <a:gd name="T16" fmla="*/ 273 w 565"/>
                <a:gd name="T17" fmla="*/ 76 h 167"/>
                <a:gd name="T18" fmla="*/ 304 w 565"/>
                <a:gd name="T19" fmla="*/ 68 h 167"/>
                <a:gd name="T20" fmla="*/ 334 w 565"/>
                <a:gd name="T21" fmla="*/ 62 h 167"/>
                <a:gd name="T22" fmla="*/ 357 w 565"/>
                <a:gd name="T23" fmla="*/ 56 h 167"/>
                <a:gd name="T24" fmla="*/ 375 w 565"/>
                <a:gd name="T25" fmla="*/ 50 h 167"/>
                <a:gd name="T26" fmla="*/ 408 w 565"/>
                <a:gd name="T27" fmla="*/ 40 h 167"/>
                <a:gd name="T28" fmla="*/ 451 w 565"/>
                <a:gd name="T29" fmla="*/ 27 h 167"/>
                <a:gd name="T30" fmla="*/ 492 w 565"/>
                <a:gd name="T31" fmla="*/ 16 h 167"/>
                <a:gd name="T32" fmla="*/ 516 w 565"/>
                <a:gd name="T33" fmla="*/ 8 h 167"/>
                <a:gd name="T34" fmla="*/ 533 w 565"/>
                <a:gd name="T35" fmla="*/ 3 h 167"/>
                <a:gd name="T36" fmla="*/ 542 w 565"/>
                <a:gd name="T37" fmla="*/ 0 h 167"/>
                <a:gd name="T38" fmla="*/ 545 w 565"/>
                <a:gd name="T39" fmla="*/ 0 h 167"/>
                <a:gd name="T40" fmla="*/ 551 w 565"/>
                <a:gd name="T41" fmla="*/ 3 h 167"/>
                <a:gd name="T42" fmla="*/ 555 w 565"/>
                <a:gd name="T43" fmla="*/ 7 h 167"/>
                <a:gd name="T44" fmla="*/ 560 w 565"/>
                <a:gd name="T45" fmla="*/ 11 h 167"/>
                <a:gd name="T46" fmla="*/ 564 w 565"/>
                <a:gd name="T47" fmla="*/ 17 h 167"/>
                <a:gd name="T48" fmla="*/ 565 w 565"/>
                <a:gd name="T49" fmla="*/ 22 h 167"/>
                <a:gd name="T50" fmla="*/ 565 w 565"/>
                <a:gd name="T51" fmla="*/ 24 h 167"/>
                <a:gd name="T52" fmla="*/ 564 w 565"/>
                <a:gd name="T53" fmla="*/ 26 h 167"/>
                <a:gd name="T54" fmla="*/ 562 w 565"/>
                <a:gd name="T55" fmla="*/ 29 h 167"/>
                <a:gd name="T56" fmla="*/ 558 w 565"/>
                <a:gd name="T57" fmla="*/ 31 h 167"/>
                <a:gd name="T58" fmla="*/ 538 w 565"/>
                <a:gd name="T59" fmla="*/ 37 h 167"/>
                <a:gd name="T60" fmla="*/ 497 w 565"/>
                <a:gd name="T61" fmla="*/ 48 h 167"/>
                <a:gd name="T62" fmla="*/ 442 w 565"/>
                <a:gd name="T63" fmla="*/ 63 h 167"/>
                <a:gd name="T64" fmla="*/ 379 w 565"/>
                <a:gd name="T65" fmla="*/ 79 h 167"/>
                <a:gd name="T66" fmla="*/ 316 w 565"/>
                <a:gd name="T67" fmla="*/ 94 h 167"/>
                <a:gd name="T68" fmla="*/ 259 w 565"/>
                <a:gd name="T69" fmla="*/ 110 h 167"/>
                <a:gd name="T70" fmla="*/ 216 w 565"/>
                <a:gd name="T71" fmla="*/ 120 h 167"/>
                <a:gd name="T72" fmla="*/ 191 w 565"/>
                <a:gd name="T73" fmla="*/ 126 h 167"/>
                <a:gd name="T74" fmla="*/ 157 w 565"/>
                <a:gd name="T75" fmla="*/ 134 h 167"/>
                <a:gd name="T76" fmla="*/ 109 w 565"/>
                <a:gd name="T77" fmla="*/ 146 h 167"/>
                <a:gd name="T78" fmla="*/ 65 w 565"/>
                <a:gd name="T79" fmla="*/ 157 h 167"/>
                <a:gd name="T80" fmla="*/ 40 w 565"/>
                <a:gd name="T81" fmla="*/ 164 h 167"/>
                <a:gd name="T82" fmla="*/ 34 w 565"/>
                <a:gd name="T83" fmla="*/ 165 h 167"/>
                <a:gd name="T84" fmla="*/ 29 w 565"/>
                <a:gd name="T85" fmla="*/ 166 h 167"/>
                <a:gd name="T86" fmla="*/ 23 w 565"/>
                <a:gd name="T87" fmla="*/ 167 h 167"/>
                <a:gd name="T88" fmla="*/ 17 w 565"/>
                <a:gd name="T89" fmla="*/ 167 h 167"/>
                <a:gd name="T90" fmla="*/ 12 w 565"/>
                <a:gd name="T91" fmla="*/ 166 h 167"/>
                <a:gd name="T92" fmla="*/ 6 w 565"/>
                <a:gd name="T93" fmla="*/ 162 h 167"/>
                <a:gd name="T94" fmla="*/ 3 w 565"/>
                <a:gd name="T95" fmla="*/ 158 h 167"/>
                <a:gd name="T96" fmla="*/ 0 w 565"/>
                <a:gd name="T97" fmla="*/ 153 h 167"/>
                <a:gd name="T98" fmla="*/ 0 w 565"/>
                <a:gd name="T99" fmla="*/ 148 h 167"/>
                <a:gd name="T100" fmla="*/ 1 w 565"/>
                <a:gd name="T101" fmla="*/ 145 h 167"/>
                <a:gd name="T102" fmla="*/ 4 w 565"/>
                <a:gd name="T103" fmla="*/ 142 h 167"/>
                <a:gd name="T104" fmla="*/ 11 w 565"/>
                <a:gd name="T105" fmla="*/ 139 h 167"/>
                <a:gd name="T106" fmla="*/ 33 w 565"/>
                <a:gd name="T107" fmla="*/ 133 h 167"/>
                <a:gd name="T108" fmla="*/ 71 w 565"/>
                <a:gd name="T109" fmla="*/ 1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5" h="167">
                  <a:moveTo>
                    <a:pt x="71" y="126"/>
                  </a:moveTo>
                  <a:lnTo>
                    <a:pt x="83" y="122"/>
                  </a:lnTo>
                  <a:lnTo>
                    <a:pt x="110" y="115"/>
                  </a:lnTo>
                  <a:lnTo>
                    <a:pt x="144" y="106"/>
                  </a:lnTo>
                  <a:lnTo>
                    <a:pt x="173" y="99"/>
                  </a:lnTo>
                  <a:lnTo>
                    <a:pt x="190" y="95"/>
                  </a:lnTo>
                  <a:lnTo>
                    <a:pt x="214" y="90"/>
                  </a:lnTo>
                  <a:lnTo>
                    <a:pt x="242" y="84"/>
                  </a:lnTo>
                  <a:lnTo>
                    <a:pt x="273" y="76"/>
                  </a:lnTo>
                  <a:lnTo>
                    <a:pt x="304" y="68"/>
                  </a:lnTo>
                  <a:lnTo>
                    <a:pt x="334" y="62"/>
                  </a:lnTo>
                  <a:lnTo>
                    <a:pt x="357" y="56"/>
                  </a:lnTo>
                  <a:lnTo>
                    <a:pt x="375" y="50"/>
                  </a:lnTo>
                  <a:lnTo>
                    <a:pt x="408" y="40"/>
                  </a:lnTo>
                  <a:lnTo>
                    <a:pt x="451" y="27"/>
                  </a:lnTo>
                  <a:lnTo>
                    <a:pt x="492" y="16"/>
                  </a:lnTo>
                  <a:lnTo>
                    <a:pt x="516" y="8"/>
                  </a:lnTo>
                  <a:lnTo>
                    <a:pt x="533" y="3"/>
                  </a:lnTo>
                  <a:lnTo>
                    <a:pt x="542" y="0"/>
                  </a:lnTo>
                  <a:lnTo>
                    <a:pt x="545" y="0"/>
                  </a:lnTo>
                  <a:lnTo>
                    <a:pt x="551" y="3"/>
                  </a:lnTo>
                  <a:lnTo>
                    <a:pt x="555" y="7"/>
                  </a:lnTo>
                  <a:lnTo>
                    <a:pt x="560" y="11"/>
                  </a:lnTo>
                  <a:lnTo>
                    <a:pt x="564" y="17"/>
                  </a:lnTo>
                  <a:lnTo>
                    <a:pt x="565" y="22"/>
                  </a:lnTo>
                  <a:lnTo>
                    <a:pt x="565" y="24"/>
                  </a:lnTo>
                  <a:lnTo>
                    <a:pt x="564" y="26"/>
                  </a:lnTo>
                  <a:lnTo>
                    <a:pt x="562" y="29"/>
                  </a:lnTo>
                  <a:lnTo>
                    <a:pt x="558" y="31"/>
                  </a:lnTo>
                  <a:lnTo>
                    <a:pt x="538" y="37"/>
                  </a:lnTo>
                  <a:lnTo>
                    <a:pt x="497" y="48"/>
                  </a:lnTo>
                  <a:lnTo>
                    <a:pt x="442" y="63"/>
                  </a:lnTo>
                  <a:lnTo>
                    <a:pt x="379" y="79"/>
                  </a:lnTo>
                  <a:lnTo>
                    <a:pt x="316" y="94"/>
                  </a:lnTo>
                  <a:lnTo>
                    <a:pt x="259" y="110"/>
                  </a:lnTo>
                  <a:lnTo>
                    <a:pt x="216" y="120"/>
                  </a:lnTo>
                  <a:lnTo>
                    <a:pt x="191" y="126"/>
                  </a:lnTo>
                  <a:lnTo>
                    <a:pt x="157" y="134"/>
                  </a:lnTo>
                  <a:lnTo>
                    <a:pt x="109" y="146"/>
                  </a:lnTo>
                  <a:lnTo>
                    <a:pt x="65" y="157"/>
                  </a:lnTo>
                  <a:lnTo>
                    <a:pt x="40" y="164"/>
                  </a:lnTo>
                  <a:lnTo>
                    <a:pt x="34" y="165"/>
                  </a:lnTo>
                  <a:lnTo>
                    <a:pt x="29" y="166"/>
                  </a:lnTo>
                  <a:lnTo>
                    <a:pt x="23" y="167"/>
                  </a:lnTo>
                  <a:lnTo>
                    <a:pt x="17" y="167"/>
                  </a:lnTo>
                  <a:lnTo>
                    <a:pt x="12" y="166"/>
                  </a:lnTo>
                  <a:lnTo>
                    <a:pt x="6" y="162"/>
                  </a:lnTo>
                  <a:lnTo>
                    <a:pt x="3" y="158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4" y="142"/>
                  </a:lnTo>
                  <a:lnTo>
                    <a:pt x="11" y="139"/>
                  </a:lnTo>
                  <a:lnTo>
                    <a:pt x="33" y="133"/>
                  </a:lnTo>
                  <a:lnTo>
                    <a:pt x="71" y="126"/>
                  </a:lnTo>
                  <a:close/>
                </a:path>
              </a:pathLst>
            </a:custGeom>
            <a:solidFill>
              <a:srgbClr val="241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Rectangle 2390"/>
            <p:cNvSpPr>
              <a:spLocks noChangeArrowheads="1"/>
            </p:cNvSpPr>
            <p:nvPr/>
          </p:nvSpPr>
          <p:spPr bwMode="auto">
            <a:xfrm>
              <a:off x="2263850" y="7749908"/>
              <a:ext cx="676125" cy="119316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2391"/>
            <p:cNvSpPr>
              <a:spLocks/>
            </p:cNvSpPr>
            <p:nvPr/>
          </p:nvSpPr>
          <p:spPr bwMode="auto">
            <a:xfrm>
              <a:off x="2359303" y="7764225"/>
              <a:ext cx="74771" cy="114544"/>
            </a:xfrm>
            <a:custGeom>
              <a:avLst/>
              <a:gdLst>
                <a:gd name="T0" fmla="*/ 27 w 190"/>
                <a:gd name="T1" fmla="*/ 224 h 287"/>
                <a:gd name="T2" fmla="*/ 53 w 190"/>
                <a:gd name="T3" fmla="*/ 232 h 287"/>
                <a:gd name="T4" fmla="*/ 73 w 190"/>
                <a:gd name="T5" fmla="*/ 235 h 287"/>
                <a:gd name="T6" fmla="*/ 92 w 190"/>
                <a:gd name="T7" fmla="*/ 235 h 287"/>
                <a:gd name="T8" fmla="*/ 109 w 190"/>
                <a:gd name="T9" fmla="*/ 230 h 287"/>
                <a:gd name="T10" fmla="*/ 120 w 190"/>
                <a:gd name="T11" fmla="*/ 223 h 287"/>
                <a:gd name="T12" fmla="*/ 126 w 190"/>
                <a:gd name="T13" fmla="*/ 211 h 287"/>
                <a:gd name="T14" fmla="*/ 126 w 190"/>
                <a:gd name="T15" fmla="*/ 199 h 287"/>
                <a:gd name="T16" fmla="*/ 120 w 190"/>
                <a:gd name="T17" fmla="*/ 188 h 287"/>
                <a:gd name="T18" fmla="*/ 109 w 190"/>
                <a:gd name="T19" fmla="*/ 179 h 287"/>
                <a:gd name="T20" fmla="*/ 92 w 190"/>
                <a:gd name="T21" fmla="*/ 171 h 287"/>
                <a:gd name="T22" fmla="*/ 63 w 190"/>
                <a:gd name="T23" fmla="*/ 160 h 287"/>
                <a:gd name="T24" fmla="*/ 36 w 190"/>
                <a:gd name="T25" fmla="*/ 144 h 287"/>
                <a:gd name="T26" fmla="*/ 20 w 190"/>
                <a:gd name="T27" fmla="*/ 129 h 287"/>
                <a:gd name="T28" fmla="*/ 12 w 190"/>
                <a:gd name="T29" fmla="*/ 118 h 287"/>
                <a:gd name="T30" fmla="*/ 7 w 190"/>
                <a:gd name="T31" fmla="*/ 105 h 287"/>
                <a:gd name="T32" fmla="*/ 4 w 190"/>
                <a:gd name="T33" fmla="*/ 91 h 287"/>
                <a:gd name="T34" fmla="*/ 4 w 190"/>
                <a:gd name="T35" fmla="*/ 75 h 287"/>
                <a:gd name="T36" fmla="*/ 8 w 190"/>
                <a:gd name="T37" fmla="*/ 59 h 287"/>
                <a:gd name="T38" fmla="*/ 14 w 190"/>
                <a:gd name="T39" fmla="*/ 44 h 287"/>
                <a:gd name="T40" fmla="*/ 25 w 190"/>
                <a:gd name="T41" fmla="*/ 31 h 287"/>
                <a:gd name="T42" fmla="*/ 39 w 190"/>
                <a:gd name="T43" fmla="*/ 20 h 287"/>
                <a:gd name="T44" fmla="*/ 55 w 190"/>
                <a:gd name="T45" fmla="*/ 10 h 287"/>
                <a:gd name="T46" fmla="*/ 75 w 190"/>
                <a:gd name="T47" fmla="*/ 5 h 287"/>
                <a:gd name="T48" fmla="*/ 96 w 190"/>
                <a:gd name="T49" fmla="*/ 1 h 287"/>
                <a:gd name="T50" fmla="*/ 120 w 190"/>
                <a:gd name="T51" fmla="*/ 1 h 287"/>
                <a:gd name="T52" fmla="*/ 141 w 190"/>
                <a:gd name="T53" fmla="*/ 4 h 287"/>
                <a:gd name="T54" fmla="*/ 166 w 190"/>
                <a:gd name="T55" fmla="*/ 9 h 287"/>
                <a:gd name="T56" fmla="*/ 166 w 190"/>
                <a:gd name="T57" fmla="*/ 65 h 287"/>
                <a:gd name="T58" fmla="*/ 143 w 190"/>
                <a:gd name="T59" fmla="*/ 57 h 287"/>
                <a:gd name="T60" fmla="*/ 127 w 190"/>
                <a:gd name="T61" fmla="*/ 53 h 287"/>
                <a:gd name="T62" fmla="*/ 107 w 190"/>
                <a:gd name="T63" fmla="*/ 52 h 287"/>
                <a:gd name="T64" fmla="*/ 90 w 190"/>
                <a:gd name="T65" fmla="*/ 54 h 287"/>
                <a:gd name="T66" fmla="*/ 77 w 190"/>
                <a:gd name="T67" fmla="*/ 60 h 287"/>
                <a:gd name="T68" fmla="*/ 69 w 190"/>
                <a:gd name="T69" fmla="*/ 68 h 287"/>
                <a:gd name="T70" fmla="*/ 67 w 190"/>
                <a:gd name="T71" fmla="*/ 78 h 287"/>
                <a:gd name="T72" fmla="*/ 71 w 190"/>
                <a:gd name="T73" fmla="*/ 90 h 287"/>
                <a:gd name="T74" fmla="*/ 79 w 190"/>
                <a:gd name="T75" fmla="*/ 100 h 287"/>
                <a:gd name="T76" fmla="*/ 95 w 190"/>
                <a:gd name="T77" fmla="*/ 108 h 287"/>
                <a:gd name="T78" fmla="*/ 119 w 190"/>
                <a:gd name="T79" fmla="*/ 118 h 287"/>
                <a:gd name="T80" fmla="*/ 150 w 190"/>
                <a:gd name="T81" fmla="*/ 133 h 287"/>
                <a:gd name="T82" fmla="*/ 163 w 190"/>
                <a:gd name="T83" fmla="*/ 142 h 287"/>
                <a:gd name="T84" fmla="*/ 173 w 190"/>
                <a:gd name="T85" fmla="*/ 152 h 287"/>
                <a:gd name="T86" fmla="*/ 181 w 190"/>
                <a:gd name="T87" fmla="*/ 162 h 287"/>
                <a:gd name="T88" fmla="*/ 186 w 190"/>
                <a:gd name="T89" fmla="*/ 173 h 287"/>
                <a:gd name="T90" fmla="*/ 189 w 190"/>
                <a:gd name="T91" fmla="*/ 186 h 287"/>
                <a:gd name="T92" fmla="*/ 190 w 190"/>
                <a:gd name="T93" fmla="*/ 200 h 287"/>
                <a:gd name="T94" fmla="*/ 188 w 190"/>
                <a:gd name="T95" fmla="*/ 217 h 287"/>
                <a:gd name="T96" fmla="*/ 184 w 190"/>
                <a:gd name="T97" fmla="*/ 234 h 287"/>
                <a:gd name="T98" fmla="*/ 175 w 190"/>
                <a:gd name="T99" fmla="*/ 248 h 287"/>
                <a:gd name="T100" fmla="*/ 163 w 190"/>
                <a:gd name="T101" fmla="*/ 261 h 287"/>
                <a:gd name="T102" fmla="*/ 147 w 190"/>
                <a:gd name="T103" fmla="*/ 271 h 287"/>
                <a:gd name="T104" fmla="*/ 129 w 190"/>
                <a:gd name="T105" fmla="*/ 280 h 287"/>
                <a:gd name="T106" fmla="*/ 105 w 190"/>
                <a:gd name="T107" fmla="*/ 284 h 287"/>
                <a:gd name="T108" fmla="*/ 79 w 190"/>
                <a:gd name="T109" fmla="*/ 287 h 287"/>
                <a:gd name="T110" fmla="*/ 55 w 190"/>
                <a:gd name="T111" fmla="*/ 286 h 287"/>
                <a:gd name="T112" fmla="*/ 34 w 190"/>
                <a:gd name="T113" fmla="*/ 281 h 287"/>
                <a:gd name="T114" fmla="*/ 14 w 190"/>
                <a:gd name="T115" fmla="*/ 276 h 287"/>
                <a:gd name="T116" fmla="*/ 0 w 190"/>
                <a:gd name="T117" fmla="*/ 26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287">
                  <a:moveTo>
                    <a:pt x="13" y="217"/>
                  </a:moveTo>
                  <a:lnTo>
                    <a:pt x="27" y="224"/>
                  </a:lnTo>
                  <a:lnTo>
                    <a:pt x="44" y="229"/>
                  </a:lnTo>
                  <a:lnTo>
                    <a:pt x="53" y="232"/>
                  </a:lnTo>
                  <a:lnTo>
                    <a:pt x="63" y="234"/>
                  </a:lnTo>
                  <a:lnTo>
                    <a:pt x="73" y="235"/>
                  </a:lnTo>
                  <a:lnTo>
                    <a:pt x="82" y="235"/>
                  </a:lnTo>
                  <a:lnTo>
                    <a:pt x="92" y="235"/>
                  </a:lnTo>
                  <a:lnTo>
                    <a:pt x="102" y="233"/>
                  </a:lnTo>
                  <a:lnTo>
                    <a:pt x="109" y="230"/>
                  </a:lnTo>
                  <a:lnTo>
                    <a:pt x="115" y="227"/>
                  </a:lnTo>
                  <a:lnTo>
                    <a:pt x="120" y="223"/>
                  </a:lnTo>
                  <a:lnTo>
                    <a:pt x="123" y="217"/>
                  </a:lnTo>
                  <a:lnTo>
                    <a:pt x="126" y="211"/>
                  </a:lnTo>
                  <a:lnTo>
                    <a:pt x="127" y="205"/>
                  </a:lnTo>
                  <a:lnTo>
                    <a:pt x="126" y="199"/>
                  </a:lnTo>
                  <a:lnTo>
                    <a:pt x="123" y="194"/>
                  </a:lnTo>
                  <a:lnTo>
                    <a:pt x="120" y="188"/>
                  </a:lnTo>
                  <a:lnTo>
                    <a:pt x="116" y="184"/>
                  </a:lnTo>
                  <a:lnTo>
                    <a:pt x="109" y="179"/>
                  </a:lnTo>
                  <a:lnTo>
                    <a:pt x="102" y="174"/>
                  </a:lnTo>
                  <a:lnTo>
                    <a:pt x="92" y="171"/>
                  </a:lnTo>
                  <a:lnTo>
                    <a:pt x="80" y="167"/>
                  </a:lnTo>
                  <a:lnTo>
                    <a:pt x="63" y="160"/>
                  </a:lnTo>
                  <a:lnTo>
                    <a:pt x="49" y="153"/>
                  </a:lnTo>
                  <a:lnTo>
                    <a:pt x="36" y="144"/>
                  </a:lnTo>
                  <a:lnTo>
                    <a:pt x="24" y="134"/>
                  </a:lnTo>
                  <a:lnTo>
                    <a:pt x="20" y="129"/>
                  </a:lnTo>
                  <a:lnTo>
                    <a:pt x="15" y="124"/>
                  </a:lnTo>
                  <a:lnTo>
                    <a:pt x="12" y="118"/>
                  </a:lnTo>
                  <a:lnTo>
                    <a:pt x="9" y="112"/>
                  </a:lnTo>
                  <a:lnTo>
                    <a:pt x="7" y="105"/>
                  </a:lnTo>
                  <a:lnTo>
                    <a:pt x="5" y="99"/>
                  </a:lnTo>
                  <a:lnTo>
                    <a:pt x="4" y="91"/>
                  </a:lnTo>
                  <a:lnTo>
                    <a:pt x="4" y="84"/>
                  </a:lnTo>
                  <a:lnTo>
                    <a:pt x="4" y="75"/>
                  </a:lnTo>
                  <a:lnTo>
                    <a:pt x="6" y="67"/>
                  </a:lnTo>
                  <a:lnTo>
                    <a:pt x="8" y="59"/>
                  </a:lnTo>
                  <a:lnTo>
                    <a:pt x="11" y="51"/>
                  </a:lnTo>
                  <a:lnTo>
                    <a:pt x="14" y="44"/>
                  </a:lnTo>
                  <a:lnTo>
                    <a:pt x="20" y="37"/>
                  </a:lnTo>
                  <a:lnTo>
                    <a:pt x="25" y="31"/>
                  </a:lnTo>
                  <a:lnTo>
                    <a:pt x="32" y="24"/>
                  </a:lnTo>
                  <a:lnTo>
                    <a:pt x="39" y="20"/>
                  </a:lnTo>
                  <a:lnTo>
                    <a:pt x="47" y="14"/>
                  </a:lnTo>
                  <a:lnTo>
                    <a:pt x="55" y="10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6" y="3"/>
                  </a:lnTo>
                  <a:lnTo>
                    <a:pt x="96" y="1"/>
                  </a:lnTo>
                  <a:lnTo>
                    <a:pt x="108" y="0"/>
                  </a:lnTo>
                  <a:lnTo>
                    <a:pt x="120" y="1"/>
                  </a:lnTo>
                  <a:lnTo>
                    <a:pt x="131" y="1"/>
                  </a:lnTo>
                  <a:lnTo>
                    <a:pt x="141" y="4"/>
                  </a:lnTo>
                  <a:lnTo>
                    <a:pt x="149" y="5"/>
                  </a:lnTo>
                  <a:lnTo>
                    <a:pt x="166" y="9"/>
                  </a:lnTo>
                  <a:lnTo>
                    <a:pt x="180" y="14"/>
                  </a:lnTo>
                  <a:lnTo>
                    <a:pt x="166" y="65"/>
                  </a:lnTo>
                  <a:lnTo>
                    <a:pt x="156" y="61"/>
                  </a:lnTo>
                  <a:lnTo>
                    <a:pt x="143" y="57"/>
                  </a:lnTo>
                  <a:lnTo>
                    <a:pt x="134" y="54"/>
                  </a:lnTo>
                  <a:lnTo>
                    <a:pt x="127" y="53"/>
                  </a:lnTo>
                  <a:lnTo>
                    <a:pt x="117" y="52"/>
                  </a:lnTo>
                  <a:lnTo>
                    <a:pt x="107" y="52"/>
                  </a:lnTo>
                  <a:lnTo>
                    <a:pt x="99" y="52"/>
                  </a:lnTo>
                  <a:lnTo>
                    <a:pt x="90" y="54"/>
                  </a:lnTo>
                  <a:lnTo>
                    <a:pt x="82" y="57"/>
                  </a:lnTo>
                  <a:lnTo>
                    <a:pt x="77" y="60"/>
                  </a:lnTo>
                  <a:lnTo>
                    <a:pt x="73" y="64"/>
                  </a:lnTo>
                  <a:lnTo>
                    <a:pt x="69" y="68"/>
                  </a:lnTo>
                  <a:lnTo>
                    <a:pt x="68" y="74"/>
                  </a:lnTo>
                  <a:lnTo>
                    <a:pt x="67" y="78"/>
                  </a:lnTo>
                  <a:lnTo>
                    <a:pt x="68" y="85"/>
                  </a:lnTo>
                  <a:lnTo>
                    <a:pt x="71" y="90"/>
                  </a:lnTo>
                  <a:lnTo>
                    <a:pt x="74" y="95"/>
                  </a:lnTo>
                  <a:lnTo>
                    <a:pt x="79" y="100"/>
                  </a:lnTo>
                  <a:lnTo>
                    <a:pt x="87" y="104"/>
                  </a:lnTo>
                  <a:lnTo>
                    <a:pt x="95" y="108"/>
                  </a:lnTo>
                  <a:lnTo>
                    <a:pt x="106" y="113"/>
                  </a:lnTo>
                  <a:lnTo>
                    <a:pt x="119" y="118"/>
                  </a:lnTo>
                  <a:lnTo>
                    <a:pt x="135" y="125"/>
                  </a:lnTo>
                  <a:lnTo>
                    <a:pt x="150" y="133"/>
                  </a:lnTo>
                  <a:lnTo>
                    <a:pt x="157" y="138"/>
                  </a:lnTo>
                  <a:lnTo>
                    <a:pt x="163" y="142"/>
                  </a:lnTo>
                  <a:lnTo>
                    <a:pt x="168" y="146"/>
                  </a:lnTo>
                  <a:lnTo>
                    <a:pt x="173" y="152"/>
                  </a:lnTo>
                  <a:lnTo>
                    <a:pt x="177" y="156"/>
                  </a:lnTo>
                  <a:lnTo>
                    <a:pt x="181" y="162"/>
                  </a:lnTo>
                  <a:lnTo>
                    <a:pt x="184" y="168"/>
                  </a:lnTo>
                  <a:lnTo>
                    <a:pt x="186" y="173"/>
                  </a:lnTo>
                  <a:lnTo>
                    <a:pt x="188" y="180"/>
                  </a:lnTo>
                  <a:lnTo>
                    <a:pt x="189" y="186"/>
                  </a:lnTo>
                  <a:lnTo>
                    <a:pt x="190" y="194"/>
                  </a:lnTo>
                  <a:lnTo>
                    <a:pt x="190" y="200"/>
                  </a:lnTo>
                  <a:lnTo>
                    <a:pt x="190" y="209"/>
                  </a:lnTo>
                  <a:lnTo>
                    <a:pt x="188" y="217"/>
                  </a:lnTo>
                  <a:lnTo>
                    <a:pt x="186" y="226"/>
                  </a:lnTo>
                  <a:lnTo>
                    <a:pt x="184" y="234"/>
                  </a:lnTo>
                  <a:lnTo>
                    <a:pt x="180" y="241"/>
                  </a:lnTo>
                  <a:lnTo>
                    <a:pt x="175" y="248"/>
                  </a:lnTo>
                  <a:lnTo>
                    <a:pt x="170" y="255"/>
                  </a:lnTo>
                  <a:lnTo>
                    <a:pt x="163" y="261"/>
                  </a:lnTo>
                  <a:lnTo>
                    <a:pt x="156" y="266"/>
                  </a:lnTo>
                  <a:lnTo>
                    <a:pt x="147" y="271"/>
                  </a:lnTo>
                  <a:lnTo>
                    <a:pt x="139" y="276"/>
                  </a:lnTo>
                  <a:lnTo>
                    <a:pt x="129" y="280"/>
                  </a:lnTo>
                  <a:lnTo>
                    <a:pt x="117" y="282"/>
                  </a:lnTo>
                  <a:lnTo>
                    <a:pt x="105" y="284"/>
                  </a:lnTo>
                  <a:lnTo>
                    <a:pt x="92" y="287"/>
                  </a:lnTo>
                  <a:lnTo>
                    <a:pt x="79" y="287"/>
                  </a:lnTo>
                  <a:lnTo>
                    <a:pt x="67" y="287"/>
                  </a:lnTo>
                  <a:lnTo>
                    <a:pt x="55" y="286"/>
                  </a:lnTo>
                  <a:lnTo>
                    <a:pt x="45" y="283"/>
                  </a:lnTo>
                  <a:lnTo>
                    <a:pt x="34" y="281"/>
                  </a:lnTo>
                  <a:lnTo>
                    <a:pt x="24" y="279"/>
                  </a:lnTo>
                  <a:lnTo>
                    <a:pt x="14" y="276"/>
                  </a:lnTo>
                  <a:lnTo>
                    <a:pt x="7" y="273"/>
                  </a:lnTo>
                  <a:lnTo>
                    <a:pt x="0" y="269"/>
                  </a:lnTo>
                  <a:lnTo>
                    <a:pt x="13" y="217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2392"/>
            <p:cNvSpPr>
              <a:spLocks noEditPoints="1"/>
            </p:cNvSpPr>
            <p:nvPr/>
          </p:nvSpPr>
          <p:spPr bwMode="auto">
            <a:xfrm>
              <a:off x="2451574" y="7765816"/>
              <a:ext cx="79544" cy="111362"/>
            </a:xfrm>
            <a:custGeom>
              <a:avLst/>
              <a:gdLst>
                <a:gd name="T0" fmla="*/ 70 w 198"/>
                <a:gd name="T1" fmla="*/ 132 h 279"/>
                <a:gd name="T2" fmla="*/ 95 w 198"/>
                <a:gd name="T3" fmla="*/ 132 h 279"/>
                <a:gd name="T4" fmla="*/ 114 w 198"/>
                <a:gd name="T5" fmla="*/ 127 h 279"/>
                <a:gd name="T6" fmla="*/ 128 w 198"/>
                <a:gd name="T7" fmla="*/ 115 h 279"/>
                <a:gd name="T8" fmla="*/ 136 w 198"/>
                <a:gd name="T9" fmla="*/ 98 h 279"/>
                <a:gd name="T10" fmla="*/ 136 w 198"/>
                <a:gd name="T11" fmla="*/ 79 h 279"/>
                <a:gd name="T12" fmla="*/ 129 w 198"/>
                <a:gd name="T13" fmla="*/ 64 h 279"/>
                <a:gd name="T14" fmla="*/ 116 w 198"/>
                <a:gd name="T15" fmla="*/ 54 h 279"/>
                <a:gd name="T16" fmla="*/ 98 w 198"/>
                <a:gd name="T17" fmla="*/ 48 h 279"/>
                <a:gd name="T18" fmla="*/ 71 w 198"/>
                <a:gd name="T19" fmla="*/ 48 h 279"/>
                <a:gd name="T20" fmla="*/ 61 w 198"/>
                <a:gd name="T21" fmla="*/ 131 h 279"/>
                <a:gd name="T22" fmla="*/ 15 w 198"/>
                <a:gd name="T23" fmla="*/ 4 h 279"/>
                <a:gd name="T24" fmla="*/ 57 w 198"/>
                <a:gd name="T25" fmla="*/ 1 h 279"/>
                <a:gd name="T26" fmla="*/ 98 w 198"/>
                <a:gd name="T27" fmla="*/ 1 h 279"/>
                <a:gd name="T28" fmla="*/ 123 w 198"/>
                <a:gd name="T29" fmla="*/ 3 h 279"/>
                <a:gd name="T30" fmla="*/ 144 w 198"/>
                <a:gd name="T31" fmla="*/ 8 h 279"/>
                <a:gd name="T32" fmla="*/ 162 w 198"/>
                <a:gd name="T33" fmla="*/ 17 h 279"/>
                <a:gd name="T34" fmla="*/ 176 w 198"/>
                <a:gd name="T35" fmla="*/ 28 h 279"/>
                <a:gd name="T36" fmla="*/ 186 w 198"/>
                <a:gd name="T37" fmla="*/ 42 h 279"/>
                <a:gd name="T38" fmla="*/ 194 w 198"/>
                <a:gd name="T39" fmla="*/ 58 h 279"/>
                <a:gd name="T40" fmla="*/ 198 w 198"/>
                <a:gd name="T41" fmla="*/ 76 h 279"/>
                <a:gd name="T42" fmla="*/ 198 w 198"/>
                <a:gd name="T43" fmla="*/ 97 h 279"/>
                <a:gd name="T44" fmla="*/ 195 w 198"/>
                <a:gd name="T45" fmla="*/ 115 h 279"/>
                <a:gd name="T46" fmla="*/ 189 w 198"/>
                <a:gd name="T47" fmla="*/ 131 h 279"/>
                <a:gd name="T48" fmla="*/ 179 w 198"/>
                <a:gd name="T49" fmla="*/ 146 h 279"/>
                <a:gd name="T50" fmla="*/ 165 w 198"/>
                <a:gd name="T51" fmla="*/ 159 h 279"/>
                <a:gd name="T52" fmla="*/ 144 w 198"/>
                <a:gd name="T53" fmla="*/ 170 h 279"/>
                <a:gd name="T54" fmla="*/ 122 w 198"/>
                <a:gd name="T55" fmla="*/ 178 h 279"/>
                <a:gd name="T56" fmla="*/ 97 w 198"/>
                <a:gd name="T57" fmla="*/ 181 h 279"/>
                <a:gd name="T58" fmla="*/ 71 w 198"/>
                <a:gd name="T59" fmla="*/ 181 h 279"/>
                <a:gd name="T60" fmla="*/ 61 w 198"/>
                <a:gd name="T61" fmla="*/ 279 h 279"/>
                <a:gd name="T62" fmla="*/ 0 w 198"/>
                <a:gd name="T63" fmla="*/ 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79">
                  <a:moveTo>
                    <a:pt x="61" y="131"/>
                  </a:moveTo>
                  <a:lnTo>
                    <a:pt x="70" y="132"/>
                  </a:lnTo>
                  <a:lnTo>
                    <a:pt x="83" y="133"/>
                  </a:lnTo>
                  <a:lnTo>
                    <a:pt x="95" y="132"/>
                  </a:lnTo>
                  <a:lnTo>
                    <a:pt x="104" y="130"/>
                  </a:lnTo>
                  <a:lnTo>
                    <a:pt x="114" y="127"/>
                  </a:lnTo>
                  <a:lnTo>
                    <a:pt x="122" y="122"/>
                  </a:lnTo>
                  <a:lnTo>
                    <a:pt x="128" y="115"/>
                  </a:lnTo>
                  <a:lnTo>
                    <a:pt x="132" y="108"/>
                  </a:lnTo>
                  <a:lnTo>
                    <a:pt x="136" y="98"/>
                  </a:lnTo>
                  <a:lnTo>
                    <a:pt x="137" y="88"/>
                  </a:lnTo>
                  <a:lnTo>
                    <a:pt x="136" y="79"/>
                  </a:lnTo>
                  <a:lnTo>
                    <a:pt x="134" y="71"/>
                  </a:lnTo>
                  <a:lnTo>
                    <a:pt x="129" y="64"/>
                  </a:lnTo>
                  <a:lnTo>
                    <a:pt x="124" y="59"/>
                  </a:lnTo>
                  <a:lnTo>
                    <a:pt x="116" y="54"/>
                  </a:lnTo>
                  <a:lnTo>
                    <a:pt x="108" y="50"/>
                  </a:lnTo>
                  <a:lnTo>
                    <a:pt x="98" y="48"/>
                  </a:lnTo>
                  <a:lnTo>
                    <a:pt x="87" y="48"/>
                  </a:lnTo>
                  <a:lnTo>
                    <a:pt x="71" y="48"/>
                  </a:lnTo>
                  <a:lnTo>
                    <a:pt x="61" y="49"/>
                  </a:lnTo>
                  <a:lnTo>
                    <a:pt x="61" y="131"/>
                  </a:lnTo>
                  <a:close/>
                  <a:moveTo>
                    <a:pt x="0" y="6"/>
                  </a:moveTo>
                  <a:lnTo>
                    <a:pt x="15" y="4"/>
                  </a:lnTo>
                  <a:lnTo>
                    <a:pt x="34" y="2"/>
                  </a:lnTo>
                  <a:lnTo>
                    <a:pt x="57" y="1"/>
                  </a:lnTo>
                  <a:lnTo>
                    <a:pt x="84" y="0"/>
                  </a:lnTo>
                  <a:lnTo>
                    <a:pt x="98" y="1"/>
                  </a:lnTo>
                  <a:lnTo>
                    <a:pt x="111" y="2"/>
                  </a:lnTo>
                  <a:lnTo>
                    <a:pt x="123" y="3"/>
                  </a:lnTo>
                  <a:lnTo>
                    <a:pt x="134" y="5"/>
                  </a:lnTo>
                  <a:lnTo>
                    <a:pt x="144" y="8"/>
                  </a:lnTo>
                  <a:lnTo>
                    <a:pt x="153" y="13"/>
                  </a:lnTo>
                  <a:lnTo>
                    <a:pt x="162" y="17"/>
                  </a:lnTo>
                  <a:lnTo>
                    <a:pt x="169" y="22"/>
                  </a:lnTo>
                  <a:lnTo>
                    <a:pt x="176" y="28"/>
                  </a:lnTo>
                  <a:lnTo>
                    <a:pt x="181" y="34"/>
                  </a:lnTo>
                  <a:lnTo>
                    <a:pt x="186" y="42"/>
                  </a:lnTo>
                  <a:lnTo>
                    <a:pt x="191" y="49"/>
                  </a:lnTo>
                  <a:lnTo>
                    <a:pt x="194" y="58"/>
                  </a:lnTo>
                  <a:lnTo>
                    <a:pt x="196" y="67"/>
                  </a:lnTo>
                  <a:lnTo>
                    <a:pt x="198" y="76"/>
                  </a:lnTo>
                  <a:lnTo>
                    <a:pt x="198" y="86"/>
                  </a:lnTo>
                  <a:lnTo>
                    <a:pt x="198" y="97"/>
                  </a:lnTo>
                  <a:lnTo>
                    <a:pt x="197" y="106"/>
                  </a:lnTo>
                  <a:lnTo>
                    <a:pt x="195" y="115"/>
                  </a:lnTo>
                  <a:lnTo>
                    <a:pt x="192" y="124"/>
                  </a:lnTo>
                  <a:lnTo>
                    <a:pt x="189" y="131"/>
                  </a:lnTo>
                  <a:lnTo>
                    <a:pt x="184" y="139"/>
                  </a:lnTo>
                  <a:lnTo>
                    <a:pt x="179" y="146"/>
                  </a:lnTo>
                  <a:lnTo>
                    <a:pt x="172" y="152"/>
                  </a:lnTo>
                  <a:lnTo>
                    <a:pt x="165" y="159"/>
                  </a:lnTo>
                  <a:lnTo>
                    <a:pt x="155" y="165"/>
                  </a:lnTo>
                  <a:lnTo>
                    <a:pt x="144" y="170"/>
                  </a:lnTo>
                  <a:lnTo>
                    <a:pt x="134" y="175"/>
                  </a:lnTo>
                  <a:lnTo>
                    <a:pt x="122" y="178"/>
                  </a:lnTo>
                  <a:lnTo>
                    <a:pt x="110" y="180"/>
                  </a:lnTo>
                  <a:lnTo>
                    <a:pt x="97" y="181"/>
                  </a:lnTo>
                  <a:lnTo>
                    <a:pt x="83" y="181"/>
                  </a:lnTo>
                  <a:lnTo>
                    <a:pt x="71" y="181"/>
                  </a:lnTo>
                  <a:lnTo>
                    <a:pt x="61" y="180"/>
                  </a:lnTo>
                  <a:lnTo>
                    <a:pt x="61" y="279"/>
                  </a:lnTo>
                  <a:lnTo>
                    <a:pt x="0" y="27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2393"/>
            <p:cNvSpPr>
              <a:spLocks noEditPoints="1"/>
            </p:cNvSpPr>
            <p:nvPr/>
          </p:nvSpPr>
          <p:spPr bwMode="auto">
            <a:xfrm>
              <a:off x="2540664" y="7764225"/>
              <a:ext cx="106589" cy="114544"/>
            </a:xfrm>
            <a:custGeom>
              <a:avLst/>
              <a:gdLst>
                <a:gd name="T0" fmla="*/ 68 w 267"/>
                <a:gd name="T1" fmla="*/ 163 h 287"/>
                <a:gd name="T2" fmla="*/ 74 w 267"/>
                <a:gd name="T3" fmla="*/ 189 h 287"/>
                <a:gd name="T4" fmla="*/ 85 w 267"/>
                <a:gd name="T5" fmla="*/ 211 h 287"/>
                <a:gd name="T6" fmla="*/ 100 w 267"/>
                <a:gd name="T7" fmla="*/ 226 h 287"/>
                <a:gd name="T8" fmla="*/ 119 w 267"/>
                <a:gd name="T9" fmla="*/ 236 h 287"/>
                <a:gd name="T10" fmla="*/ 142 w 267"/>
                <a:gd name="T11" fmla="*/ 237 h 287"/>
                <a:gd name="T12" fmla="*/ 162 w 267"/>
                <a:gd name="T13" fmla="*/ 230 h 287"/>
                <a:gd name="T14" fmla="*/ 180 w 267"/>
                <a:gd name="T15" fmla="*/ 216 h 287"/>
                <a:gd name="T16" fmla="*/ 192 w 267"/>
                <a:gd name="T17" fmla="*/ 196 h 287"/>
                <a:gd name="T18" fmla="*/ 199 w 267"/>
                <a:gd name="T19" fmla="*/ 172 h 287"/>
                <a:gd name="T20" fmla="*/ 201 w 267"/>
                <a:gd name="T21" fmla="*/ 143 h 287"/>
                <a:gd name="T22" fmla="*/ 199 w 267"/>
                <a:gd name="T23" fmla="*/ 116 h 287"/>
                <a:gd name="T24" fmla="*/ 192 w 267"/>
                <a:gd name="T25" fmla="*/ 91 h 287"/>
                <a:gd name="T26" fmla="*/ 180 w 267"/>
                <a:gd name="T27" fmla="*/ 72 h 287"/>
                <a:gd name="T28" fmla="*/ 163 w 267"/>
                <a:gd name="T29" fmla="*/ 58 h 287"/>
                <a:gd name="T30" fmla="*/ 142 w 267"/>
                <a:gd name="T31" fmla="*/ 50 h 287"/>
                <a:gd name="T32" fmla="*/ 119 w 267"/>
                <a:gd name="T33" fmla="*/ 51 h 287"/>
                <a:gd name="T34" fmla="*/ 100 w 267"/>
                <a:gd name="T35" fmla="*/ 61 h 287"/>
                <a:gd name="T36" fmla="*/ 85 w 267"/>
                <a:gd name="T37" fmla="*/ 77 h 287"/>
                <a:gd name="T38" fmla="*/ 74 w 267"/>
                <a:gd name="T39" fmla="*/ 99 h 287"/>
                <a:gd name="T40" fmla="*/ 68 w 267"/>
                <a:gd name="T41" fmla="*/ 125 h 287"/>
                <a:gd name="T42" fmla="*/ 267 w 267"/>
                <a:gd name="T43" fmla="*/ 141 h 287"/>
                <a:gd name="T44" fmla="*/ 262 w 267"/>
                <a:gd name="T45" fmla="*/ 188 h 287"/>
                <a:gd name="T46" fmla="*/ 246 w 267"/>
                <a:gd name="T47" fmla="*/ 227 h 287"/>
                <a:gd name="T48" fmla="*/ 221 w 267"/>
                <a:gd name="T49" fmla="*/ 257 h 287"/>
                <a:gd name="T50" fmla="*/ 187 w 267"/>
                <a:gd name="T51" fmla="*/ 277 h 287"/>
                <a:gd name="T52" fmla="*/ 146 w 267"/>
                <a:gd name="T53" fmla="*/ 287 h 287"/>
                <a:gd name="T54" fmla="*/ 102 w 267"/>
                <a:gd name="T55" fmla="*/ 284 h 287"/>
                <a:gd name="T56" fmla="*/ 64 w 267"/>
                <a:gd name="T57" fmla="*/ 270 h 287"/>
                <a:gd name="T58" fmla="*/ 35 w 267"/>
                <a:gd name="T59" fmla="*/ 246 h 287"/>
                <a:gd name="T60" fmla="*/ 14 w 267"/>
                <a:gd name="T61" fmla="*/ 213 h 287"/>
                <a:gd name="T62" fmla="*/ 3 w 267"/>
                <a:gd name="T63" fmla="*/ 174 h 287"/>
                <a:gd name="T64" fmla="*/ 1 w 267"/>
                <a:gd name="T65" fmla="*/ 130 h 287"/>
                <a:gd name="T66" fmla="*/ 10 w 267"/>
                <a:gd name="T67" fmla="*/ 88 h 287"/>
                <a:gd name="T68" fmla="*/ 30 w 267"/>
                <a:gd name="T69" fmla="*/ 51 h 287"/>
                <a:gd name="T70" fmla="*/ 58 w 267"/>
                <a:gd name="T71" fmla="*/ 24 h 287"/>
                <a:gd name="T72" fmla="*/ 93 w 267"/>
                <a:gd name="T73" fmla="*/ 6 h 287"/>
                <a:gd name="T74" fmla="*/ 135 w 267"/>
                <a:gd name="T75" fmla="*/ 0 h 287"/>
                <a:gd name="T76" fmla="*/ 180 w 267"/>
                <a:gd name="T77" fmla="*/ 7 h 287"/>
                <a:gd name="T78" fmla="*/ 215 w 267"/>
                <a:gd name="T79" fmla="*/ 24 h 287"/>
                <a:gd name="T80" fmla="*/ 241 w 267"/>
                <a:gd name="T81" fmla="*/ 51 h 287"/>
                <a:gd name="T82" fmla="*/ 258 w 267"/>
                <a:gd name="T83" fmla="*/ 87 h 287"/>
                <a:gd name="T84" fmla="*/ 267 w 267"/>
                <a:gd name="T8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7" h="287">
                  <a:moveTo>
                    <a:pt x="67" y="144"/>
                  </a:moveTo>
                  <a:lnTo>
                    <a:pt x="67" y="154"/>
                  </a:lnTo>
                  <a:lnTo>
                    <a:pt x="68" y="163"/>
                  </a:lnTo>
                  <a:lnTo>
                    <a:pt x="69" y="173"/>
                  </a:lnTo>
                  <a:lnTo>
                    <a:pt x="72" y="182"/>
                  </a:lnTo>
                  <a:lnTo>
                    <a:pt x="74" y="189"/>
                  </a:lnTo>
                  <a:lnTo>
                    <a:pt x="77" y="198"/>
                  </a:lnTo>
                  <a:lnTo>
                    <a:pt x="81" y="205"/>
                  </a:lnTo>
                  <a:lnTo>
                    <a:pt x="85" y="211"/>
                  </a:lnTo>
                  <a:lnTo>
                    <a:pt x="90" y="217"/>
                  </a:lnTo>
                  <a:lnTo>
                    <a:pt x="94" y="222"/>
                  </a:lnTo>
                  <a:lnTo>
                    <a:pt x="100" y="226"/>
                  </a:lnTo>
                  <a:lnTo>
                    <a:pt x="106" y="230"/>
                  </a:lnTo>
                  <a:lnTo>
                    <a:pt x="113" y="234"/>
                  </a:lnTo>
                  <a:lnTo>
                    <a:pt x="119" y="236"/>
                  </a:lnTo>
                  <a:lnTo>
                    <a:pt x="127" y="237"/>
                  </a:lnTo>
                  <a:lnTo>
                    <a:pt x="134" y="237"/>
                  </a:lnTo>
                  <a:lnTo>
                    <a:pt x="142" y="237"/>
                  </a:lnTo>
                  <a:lnTo>
                    <a:pt x="149" y="236"/>
                  </a:lnTo>
                  <a:lnTo>
                    <a:pt x="156" y="233"/>
                  </a:lnTo>
                  <a:lnTo>
                    <a:pt x="162" y="230"/>
                  </a:lnTo>
                  <a:lnTo>
                    <a:pt x="169" y="226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4" y="210"/>
                  </a:lnTo>
                  <a:lnTo>
                    <a:pt x="187" y="203"/>
                  </a:lnTo>
                  <a:lnTo>
                    <a:pt x="192" y="196"/>
                  </a:lnTo>
                  <a:lnTo>
                    <a:pt x="195" y="188"/>
                  </a:lnTo>
                  <a:lnTo>
                    <a:pt x="197" y="181"/>
                  </a:lnTo>
                  <a:lnTo>
                    <a:pt x="199" y="172"/>
                  </a:lnTo>
                  <a:lnTo>
                    <a:pt x="200" y="162"/>
                  </a:lnTo>
                  <a:lnTo>
                    <a:pt x="201" y="153"/>
                  </a:lnTo>
                  <a:lnTo>
                    <a:pt x="201" y="143"/>
                  </a:lnTo>
                  <a:lnTo>
                    <a:pt x="201" y="133"/>
                  </a:lnTo>
                  <a:lnTo>
                    <a:pt x="200" y="125"/>
                  </a:lnTo>
                  <a:lnTo>
                    <a:pt x="199" y="116"/>
                  </a:lnTo>
                  <a:lnTo>
                    <a:pt x="197" y="107"/>
                  </a:lnTo>
                  <a:lnTo>
                    <a:pt x="195" y="99"/>
                  </a:lnTo>
                  <a:lnTo>
                    <a:pt x="192" y="91"/>
                  </a:lnTo>
                  <a:lnTo>
                    <a:pt x="188" y="85"/>
                  </a:lnTo>
                  <a:lnTo>
                    <a:pt x="184" y="77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9" y="61"/>
                  </a:lnTo>
                  <a:lnTo>
                    <a:pt x="163" y="58"/>
                  </a:lnTo>
                  <a:lnTo>
                    <a:pt x="157" y="54"/>
                  </a:lnTo>
                  <a:lnTo>
                    <a:pt x="149" y="52"/>
                  </a:lnTo>
                  <a:lnTo>
                    <a:pt x="142" y="50"/>
                  </a:lnTo>
                  <a:lnTo>
                    <a:pt x="134" y="50"/>
                  </a:lnTo>
                  <a:lnTo>
                    <a:pt x="127" y="50"/>
                  </a:lnTo>
                  <a:lnTo>
                    <a:pt x="119" y="51"/>
                  </a:lnTo>
                  <a:lnTo>
                    <a:pt x="113" y="54"/>
                  </a:lnTo>
                  <a:lnTo>
                    <a:pt x="106" y="57"/>
                  </a:lnTo>
                  <a:lnTo>
                    <a:pt x="100" y="61"/>
                  </a:lnTo>
                  <a:lnTo>
                    <a:pt x="94" y="65"/>
                  </a:lnTo>
                  <a:lnTo>
                    <a:pt x="89" y="71"/>
                  </a:lnTo>
                  <a:lnTo>
                    <a:pt x="85" y="77"/>
                  </a:lnTo>
                  <a:lnTo>
                    <a:pt x="80" y="84"/>
                  </a:lnTo>
                  <a:lnTo>
                    <a:pt x="77" y="90"/>
                  </a:lnTo>
                  <a:lnTo>
                    <a:pt x="74" y="99"/>
                  </a:lnTo>
                  <a:lnTo>
                    <a:pt x="72" y="106"/>
                  </a:lnTo>
                  <a:lnTo>
                    <a:pt x="69" y="115"/>
                  </a:lnTo>
                  <a:lnTo>
                    <a:pt x="68" y="125"/>
                  </a:lnTo>
                  <a:lnTo>
                    <a:pt x="67" y="134"/>
                  </a:lnTo>
                  <a:lnTo>
                    <a:pt x="67" y="144"/>
                  </a:lnTo>
                  <a:close/>
                  <a:moveTo>
                    <a:pt x="267" y="141"/>
                  </a:moveTo>
                  <a:lnTo>
                    <a:pt x="267" y="157"/>
                  </a:lnTo>
                  <a:lnTo>
                    <a:pt x="265" y="173"/>
                  </a:lnTo>
                  <a:lnTo>
                    <a:pt x="262" y="188"/>
                  </a:lnTo>
                  <a:lnTo>
                    <a:pt x="257" y="202"/>
                  </a:lnTo>
                  <a:lnTo>
                    <a:pt x="252" y="215"/>
                  </a:lnTo>
                  <a:lnTo>
                    <a:pt x="246" y="227"/>
                  </a:lnTo>
                  <a:lnTo>
                    <a:pt x="238" y="238"/>
                  </a:lnTo>
                  <a:lnTo>
                    <a:pt x="230" y="248"/>
                  </a:lnTo>
                  <a:lnTo>
                    <a:pt x="221" y="257"/>
                  </a:lnTo>
                  <a:lnTo>
                    <a:pt x="210" y="265"/>
                  </a:lnTo>
                  <a:lnTo>
                    <a:pt x="199" y="271"/>
                  </a:lnTo>
                  <a:lnTo>
                    <a:pt x="187" y="277"/>
                  </a:lnTo>
                  <a:lnTo>
                    <a:pt x="174" y="281"/>
                  </a:lnTo>
                  <a:lnTo>
                    <a:pt x="160" y="284"/>
                  </a:lnTo>
                  <a:lnTo>
                    <a:pt x="146" y="287"/>
                  </a:lnTo>
                  <a:lnTo>
                    <a:pt x="131" y="287"/>
                  </a:lnTo>
                  <a:lnTo>
                    <a:pt x="116" y="287"/>
                  </a:lnTo>
                  <a:lnTo>
                    <a:pt x="102" y="284"/>
                  </a:lnTo>
                  <a:lnTo>
                    <a:pt x="89" y="281"/>
                  </a:lnTo>
                  <a:lnTo>
                    <a:pt x="76" y="276"/>
                  </a:lnTo>
                  <a:lnTo>
                    <a:pt x="64" y="270"/>
                  </a:lnTo>
                  <a:lnTo>
                    <a:pt x="54" y="263"/>
                  </a:lnTo>
                  <a:lnTo>
                    <a:pt x="44" y="255"/>
                  </a:lnTo>
                  <a:lnTo>
                    <a:pt x="35" y="246"/>
                  </a:lnTo>
                  <a:lnTo>
                    <a:pt x="27" y="236"/>
                  </a:lnTo>
                  <a:lnTo>
                    <a:pt x="21" y="225"/>
                  </a:lnTo>
                  <a:lnTo>
                    <a:pt x="14" y="213"/>
                  </a:lnTo>
                  <a:lnTo>
                    <a:pt x="10" y="201"/>
                  </a:lnTo>
                  <a:lnTo>
                    <a:pt x="6" y="188"/>
                  </a:lnTo>
                  <a:lnTo>
                    <a:pt x="3" y="174"/>
                  </a:lnTo>
                  <a:lnTo>
                    <a:pt x="1" y="160"/>
                  </a:lnTo>
                  <a:lnTo>
                    <a:pt x="0" y="145"/>
                  </a:lnTo>
                  <a:lnTo>
                    <a:pt x="1" y="130"/>
                  </a:lnTo>
                  <a:lnTo>
                    <a:pt x="4" y="115"/>
                  </a:lnTo>
                  <a:lnTo>
                    <a:pt x="6" y="101"/>
                  </a:lnTo>
                  <a:lnTo>
                    <a:pt x="10" y="88"/>
                  </a:lnTo>
                  <a:lnTo>
                    <a:pt x="15" y="75"/>
                  </a:lnTo>
                  <a:lnTo>
                    <a:pt x="22" y="63"/>
                  </a:lnTo>
                  <a:lnTo>
                    <a:pt x="30" y="51"/>
                  </a:lnTo>
                  <a:lnTo>
                    <a:pt x="37" y="41"/>
                  </a:lnTo>
                  <a:lnTo>
                    <a:pt x="47" y="33"/>
                  </a:lnTo>
                  <a:lnTo>
                    <a:pt x="58" y="24"/>
                  </a:lnTo>
                  <a:lnTo>
                    <a:pt x="68" y="17"/>
                  </a:lnTo>
                  <a:lnTo>
                    <a:pt x="80" y="11"/>
                  </a:lnTo>
                  <a:lnTo>
                    <a:pt x="93" y="6"/>
                  </a:lnTo>
                  <a:lnTo>
                    <a:pt x="106" y="3"/>
                  </a:lnTo>
                  <a:lnTo>
                    <a:pt x="120" y="0"/>
                  </a:lnTo>
                  <a:lnTo>
                    <a:pt x="135" y="0"/>
                  </a:lnTo>
                  <a:lnTo>
                    <a:pt x="152" y="0"/>
                  </a:lnTo>
                  <a:lnTo>
                    <a:pt x="166" y="3"/>
                  </a:lnTo>
                  <a:lnTo>
                    <a:pt x="180" y="7"/>
                  </a:lnTo>
                  <a:lnTo>
                    <a:pt x="193" y="11"/>
                  </a:lnTo>
                  <a:lnTo>
                    <a:pt x="204" y="18"/>
                  </a:lnTo>
                  <a:lnTo>
                    <a:pt x="215" y="24"/>
                  </a:lnTo>
                  <a:lnTo>
                    <a:pt x="225" y="33"/>
                  </a:lnTo>
                  <a:lnTo>
                    <a:pt x="234" y="41"/>
                  </a:lnTo>
                  <a:lnTo>
                    <a:pt x="241" y="51"/>
                  </a:lnTo>
                  <a:lnTo>
                    <a:pt x="248" y="62"/>
                  </a:lnTo>
                  <a:lnTo>
                    <a:pt x="254" y="74"/>
                  </a:lnTo>
                  <a:lnTo>
                    <a:pt x="258" y="87"/>
                  </a:lnTo>
                  <a:lnTo>
                    <a:pt x="263" y="100"/>
                  </a:lnTo>
                  <a:lnTo>
                    <a:pt x="265" y="113"/>
                  </a:lnTo>
                  <a:lnTo>
                    <a:pt x="267" y="127"/>
                  </a:lnTo>
                  <a:lnTo>
                    <a:pt x="267" y="141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2394"/>
            <p:cNvSpPr>
              <a:spLocks noEditPoints="1"/>
            </p:cNvSpPr>
            <p:nvPr/>
          </p:nvSpPr>
          <p:spPr bwMode="auto">
            <a:xfrm>
              <a:off x="2663162" y="7765816"/>
              <a:ext cx="84317" cy="111362"/>
            </a:xfrm>
            <a:custGeom>
              <a:avLst/>
              <a:gdLst>
                <a:gd name="T0" fmla="*/ 88 w 210"/>
                <a:gd name="T1" fmla="*/ 125 h 279"/>
                <a:gd name="T2" fmla="*/ 108 w 210"/>
                <a:gd name="T3" fmla="*/ 123 h 279"/>
                <a:gd name="T4" fmla="*/ 124 w 210"/>
                <a:gd name="T5" fmla="*/ 114 h 279"/>
                <a:gd name="T6" fmla="*/ 134 w 210"/>
                <a:gd name="T7" fmla="*/ 101 h 279"/>
                <a:gd name="T8" fmla="*/ 137 w 210"/>
                <a:gd name="T9" fmla="*/ 85 h 279"/>
                <a:gd name="T10" fmla="*/ 134 w 210"/>
                <a:gd name="T11" fmla="*/ 69 h 279"/>
                <a:gd name="T12" fmla="*/ 125 w 210"/>
                <a:gd name="T13" fmla="*/ 57 h 279"/>
                <a:gd name="T14" fmla="*/ 110 w 210"/>
                <a:gd name="T15" fmla="*/ 49 h 279"/>
                <a:gd name="T16" fmla="*/ 91 w 210"/>
                <a:gd name="T17" fmla="*/ 47 h 279"/>
                <a:gd name="T18" fmla="*/ 63 w 210"/>
                <a:gd name="T19" fmla="*/ 49 h 279"/>
                <a:gd name="T20" fmla="*/ 0 w 210"/>
                <a:gd name="T21" fmla="*/ 6 h 279"/>
                <a:gd name="T22" fmla="*/ 37 w 210"/>
                <a:gd name="T23" fmla="*/ 2 h 279"/>
                <a:gd name="T24" fmla="*/ 84 w 210"/>
                <a:gd name="T25" fmla="*/ 0 h 279"/>
                <a:gd name="T26" fmla="*/ 112 w 210"/>
                <a:gd name="T27" fmla="*/ 1 h 279"/>
                <a:gd name="T28" fmla="*/ 137 w 210"/>
                <a:gd name="T29" fmla="*/ 5 h 279"/>
                <a:gd name="T30" fmla="*/ 158 w 210"/>
                <a:gd name="T31" fmla="*/ 11 h 279"/>
                <a:gd name="T32" fmla="*/ 174 w 210"/>
                <a:gd name="T33" fmla="*/ 22 h 279"/>
                <a:gd name="T34" fmla="*/ 185 w 210"/>
                <a:gd name="T35" fmla="*/ 33 h 279"/>
                <a:gd name="T36" fmla="*/ 193 w 210"/>
                <a:gd name="T37" fmla="*/ 46 h 279"/>
                <a:gd name="T38" fmla="*/ 198 w 210"/>
                <a:gd name="T39" fmla="*/ 62 h 279"/>
                <a:gd name="T40" fmla="*/ 200 w 210"/>
                <a:gd name="T41" fmla="*/ 81 h 279"/>
                <a:gd name="T42" fmla="*/ 199 w 210"/>
                <a:gd name="T43" fmla="*/ 92 h 279"/>
                <a:gd name="T44" fmla="*/ 196 w 210"/>
                <a:gd name="T45" fmla="*/ 104 h 279"/>
                <a:gd name="T46" fmla="*/ 185 w 210"/>
                <a:gd name="T47" fmla="*/ 124 h 279"/>
                <a:gd name="T48" fmla="*/ 169 w 210"/>
                <a:gd name="T49" fmla="*/ 139 h 279"/>
                <a:gd name="T50" fmla="*/ 151 w 210"/>
                <a:gd name="T51" fmla="*/ 149 h 279"/>
                <a:gd name="T52" fmla="*/ 158 w 210"/>
                <a:gd name="T53" fmla="*/ 153 h 279"/>
                <a:gd name="T54" fmla="*/ 170 w 210"/>
                <a:gd name="T55" fmla="*/ 163 h 279"/>
                <a:gd name="T56" fmla="*/ 178 w 210"/>
                <a:gd name="T57" fmla="*/ 176 h 279"/>
                <a:gd name="T58" fmla="*/ 185 w 210"/>
                <a:gd name="T59" fmla="*/ 192 h 279"/>
                <a:gd name="T60" fmla="*/ 195 w 210"/>
                <a:gd name="T61" fmla="*/ 225 h 279"/>
                <a:gd name="T62" fmla="*/ 205 w 210"/>
                <a:gd name="T63" fmla="*/ 267 h 279"/>
                <a:gd name="T64" fmla="*/ 146 w 210"/>
                <a:gd name="T65" fmla="*/ 279 h 279"/>
                <a:gd name="T66" fmla="*/ 138 w 210"/>
                <a:gd name="T67" fmla="*/ 257 h 279"/>
                <a:gd name="T68" fmla="*/ 127 w 210"/>
                <a:gd name="T69" fmla="*/ 214 h 279"/>
                <a:gd name="T70" fmla="*/ 120 w 210"/>
                <a:gd name="T71" fmla="*/ 193 h 279"/>
                <a:gd name="T72" fmla="*/ 111 w 210"/>
                <a:gd name="T73" fmla="*/ 180 h 279"/>
                <a:gd name="T74" fmla="*/ 98 w 210"/>
                <a:gd name="T75" fmla="*/ 172 h 279"/>
                <a:gd name="T76" fmla="*/ 81 w 210"/>
                <a:gd name="T77" fmla="*/ 170 h 279"/>
                <a:gd name="T78" fmla="*/ 63 w 210"/>
                <a:gd name="T79" fmla="*/ 279 h 279"/>
                <a:gd name="T80" fmla="*/ 0 w 210"/>
                <a:gd name="T81" fmla="*/ 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0" h="279">
                  <a:moveTo>
                    <a:pt x="63" y="125"/>
                  </a:moveTo>
                  <a:lnTo>
                    <a:pt x="88" y="125"/>
                  </a:lnTo>
                  <a:lnTo>
                    <a:pt x="98" y="125"/>
                  </a:lnTo>
                  <a:lnTo>
                    <a:pt x="108" y="123"/>
                  </a:lnTo>
                  <a:lnTo>
                    <a:pt x="117" y="118"/>
                  </a:lnTo>
                  <a:lnTo>
                    <a:pt x="124" y="114"/>
                  </a:lnTo>
                  <a:lnTo>
                    <a:pt x="130" y="109"/>
                  </a:lnTo>
                  <a:lnTo>
                    <a:pt x="134" y="101"/>
                  </a:lnTo>
                  <a:lnTo>
                    <a:pt x="136" y="94"/>
                  </a:lnTo>
                  <a:lnTo>
                    <a:pt x="137" y="85"/>
                  </a:lnTo>
                  <a:lnTo>
                    <a:pt x="136" y="76"/>
                  </a:lnTo>
                  <a:lnTo>
                    <a:pt x="134" y="69"/>
                  </a:lnTo>
                  <a:lnTo>
                    <a:pt x="131" y="62"/>
                  </a:lnTo>
                  <a:lnTo>
                    <a:pt x="125" y="57"/>
                  </a:lnTo>
                  <a:lnTo>
                    <a:pt x="119" y="52"/>
                  </a:lnTo>
                  <a:lnTo>
                    <a:pt x="110" y="49"/>
                  </a:lnTo>
                  <a:lnTo>
                    <a:pt x="102" y="47"/>
                  </a:lnTo>
                  <a:lnTo>
                    <a:pt x="91" y="47"/>
                  </a:lnTo>
                  <a:lnTo>
                    <a:pt x="73" y="47"/>
                  </a:lnTo>
                  <a:lnTo>
                    <a:pt x="63" y="49"/>
                  </a:lnTo>
                  <a:lnTo>
                    <a:pt x="63" y="125"/>
                  </a:lnTo>
                  <a:close/>
                  <a:moveTo>
                    <a:pt x="0" y="6"/>
                  </a:moveTo>
                  <a:lnTo>
                    <a:pt x="17" y="4"/>
                  </a:lnTo>
                  <a:lnTo>
                    <a:pt x="37" y="2"/>
                  </a:lnTo>
                  <a:lnTo>
                    <a:pt x="60" y="1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2" y="1"/>
                  </a:lnTo>
                  <a:lnTo>
                    <a:pt x="125" y="3"/>
                  </a:lnTo>
                  <a:lnTo>
                    <a:pt x="137" y="5"/>
                  </a:lnTo>
                  <a:lnTo>
                    <a:pt x="148" y="8"/>
                  </a:lnTo>
                  <a:lnTo>
                    <a:pt x="158" y="11"/>
                  </a:lnTo>
                  <a:lnTo>
                    <a:pt x="166" y="16"/>
                  </a:lnTo>
                  <a:lnTo>
                    <a:pt x="174" y="22"/>
                  </a:lnTo>
                  <a:lnTo>
                    <a:pt x="179" y="27"/>
                  </a:lnTo>
                  <a:lnTo>
                    <a:pt x="185" y="33"/>
                  </a:lnTo>
                  <a:lnTo>
                    <a:pt x="189" y="40"/>
                  </a:lnTo>
                  <a:lnTo>
                    <a:pt x="193" y="46"/>
                  </a:lnTo>
                  <a:lnTo>
                    <a:pt x="196" y="54"/>
                  </a:lnTo>
                  <a:lnTo>
                    <a:pt x="198" y="62"/>
                  </a:lnTo>
                  <a:lnTo>
                    <a:pt x="200" y="71"/>
                  </a:lnTo>
                  <a:lnTo>
                    <a:pt x="200" y="81"/>
                  </a:lnTo>
                  <a:lnTo>
                    <a:pt x="200" y="87"/>
                  </a:lnTo>
                  <a:lnTo>
                    <a:pt x="199" y="92"/>
                  </a:lnTo>
                  <a:lnTo>
                    <a:pt x="198" y="99"/>
                  </a:lnTo>
                  <a:lnTo>
                    <a:pt x="196" y="104"/>
                  </a:lnTo>
                  <a:lnTo>
                    <a:pt x="190" y="115"/>
                  </a:lnTo>
                  <a:lnTo>
                    <a:pt x="185" y="124"/>
                  </a:lnTo>
                  <a:lnTo>
                    <a:pt x="177" y="132"/>
                  </a:lnTo>
                  <a:lnTo>
                    <a:pt x="169" y="139"/>
                  </a:lnTo>
                  <a:lnTo>
                    <a:pt x="160" y="144"/>
                  </a:lnTo>
                  <a:lnTo>
                    <a:pt x="151" y="149"/>
                  </a:lnTo>
                  <a:lnTo>
                    <a:pt x="151" y="150"/>
                  </a:lnTo>
                  <a:lnTo>
                    <a:pt x="158" y="153"/>
                  </a:lnTo>
                  <a:lnTo>
                    <a:pt x="164" y="157"/>
                  </a:lnTo>
                  <a:lnTo>
                    <a:pt x="170" y="163"/>
                  </a:lnTo>
                  <a:lnTo>
                    <a:pt x="174" y="168"/>
                  </a:lnTo>
                  <a:lnTo>
                    <a:pt x="178" y="176"/>
                  </a:lnTo>
                  <a:lnTo>
                    <a:pt x="182" y="183"/>
                  </a:lnTo>
                  <a:lnTo>
                    <a:pt x="185" y="192"/>
                  </a:lnTo>
                  <a:lnTo>
                    <a:pt x="188" y="200"/>
                  </a:lnTo>
                  <a:lnTo>
                    <a:pt x="195" y="225"/>
                  </a:lnTo>
                  <a:lnTo>
                    <a:pt x="200" y="248"/>
                  </a:lnTo>
                  <a:lnTo>
                    <a:pt x="205" y="267"/>
                  </a:lnTo>
                  <a:lnTo>
                    <a:pt x="210" y="279"/>
                  </a:lnTo>
                  <a:lnTo>
                    <a:pt x="146" y="279"/>
                  </a:lnTo>
                  <a:lnTo>
                    <a:pt x="143" y="271"/>
                  </a:lnTo>
                  <a:lnTo>
                    <a:pt x="138" y="257"/>
                  </a:lnTo>
                  <a:lnTo>
                    <a:pt x="133" y="238"/>
                  </a:lnTo>
                  <a:lnTo>
                    <a:pt x="127" y="214"/>
                  </a:lnTo>
                  <a:lnTo>
                    <a:pt x="124" y="203"/>
                  </a:lnTo>
                  <a:lnTo>
                    <a:pt x="120" y="193"/>
                  </a:lnTo>
                  <a:lnTo>
                    <a:pt x="116" y="185"/>
                  </a:lnTo>
                  <a:lnTo>
                    <a:pt x="111" y="180"/>
                  </a:lnTo>
                  <a:lnTo>
                    <a:pt x="105" y="176"/>
                  </a:lnTo>
                  <a:lnTo>
                    <a:pt x="98" y="172"/>
                  </a:lnTo>
                  <a:lnTo>
                    <a:pt x="91" y="171"/>
                  </a:lnTo>
                  <a:lnTo>
                    <a:pt x="81" y="170"/>
                  </a:lnTo>
                  <a:lnTo>
                    <a:pt x="63" y="170"/>
                  </a:lnTo>
                  <a:lnTo>
                    <a:pt x="63" y="279"/>
                  </a:lnTo>
                  <a:lnTo>
                    <a:pt x="0" y="27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2395"/>
            <p:cNvSpPr>
              <a:spLocks/>
            </p:cNvSpPr>
            <p:nvPr/>
          </p:nvSpPr>
          <p:spPr bwMode="auto">
            <a:xfrm>
              <a:off x="2752251" y="7765816"/>
              <a:ext cx="85908" cy="111362"/>
            </a:xfrm>
            <a:custGeom>
              <a:avLst/>
              <a:gdLst>
                <a:gd name="T0" fmla="*/ 74 w 214"/>
                <a:gd name="T1" fmla="*/ 53 h 277"/>
                <a:gd name="T2" fmla="*/ 0 w 214"/>
                <a:gd name="T3" fmla="*/ 53 h 277"/>
                <a:gd name="T4" fmla="*/ 0 w 214"/>
                <a:gd name="T5" fmla="*/ 0 h 277"/>
                <a:gd name="T6" fmla="*/ 214 w 214"/>
                <a:gd name="T7" fmla="*/ 0 h 277"/>
                <a:gd name="T8" fmla="*/ 214 w 214"/>
                <a:gd name="T9" fmla="*/ 53 h 277"/>
                <a:gd name="T10" fmla="*/ 137 w 214"/>
                <a:gd name="T11" fmla="*/ 53 h 277"/>
                <a:gd name="T12" fmla="*/ 137 w 214"/>
                <a:gd name="T13" fmla="*/ 277 h 277"/>
                <a:gd name="T14" fmla="*/ 74 w 214"/>
                <a:gd name="T15" fmla="*/ 277 h 277"/>
                <a:gd name="T16" fmla="*/ 74 w 214"/>
                <a:gd name="T17" fmla="*/ 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7">
                  <a:moveTo>
                    <a:pt x="74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214" y="0"/>
                  </a:lnTo>
                  <a:lnTo>
                    <a:pt x="214" y="53"/>
                  </a:lnTo>
                  <a:lnTo>
                    <a:pt x="137" y="53"/>
                  </a:lnTo>
                  <a:lnTo>
                    <a:pt x="137" y="277"/>
                  </a:lnTo>
                  <a:lnTo>
                    <a:pt x="74" y="277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rgbClr val="90C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21" name="组合 3120"/>
          <p:cNvGrpSpPr/>
          <p:nvPr/>
        </p:nvGrpSpPr>
        <p:grpSpPr>
          <a:xfrm>
            <a:off x="9986435" y="5089625"/>
            <a:ext cx="1002620" cy="1046612"/>
            <a:chOff x="4438587" y="6636290"/>
            <a:chExt cx="456583" cy="537718"/>
          </a:xfrm>
        </p:grpSpPr>
        <p:sp>
          <p:nvSpPr>
            <p:cNvPr id="3122" name="Freeform 2095"/>
            <p:cNvSpPr>
              <a:spLocks/>
            </p:cNvSpPr>
            <p:nvPr/>
          </p:nvSpPr>
          <p:spPr bwMode="auto">
            <a:xfrm>
              <a:off x="4495858" y="6773106"/>
              <a:ext cx="176588" cy="238632"/>
            </a:xfrm>
            <a:custGeom>
              <a:avLst/>
              <a:gdLst>
                <a:gd name="T0" fmla="*/ 377 w 444"/>
                <a:gd name="T1" fmla="*/ 12 h 599"/>
                <a:gd name="T2" fmla="*/ 323 w 444"/>
                <a:gd name="T3" fmla="*/ 2 h 599"/>
                <a:gd name="T4" fmla="*/ 284 w 444"/>
                <a:gd name="T5" fmla="*/ 0 h 599"/>
                <a:gd name="T6" fmla="*/ 255 w 444"/>
                <a:gd name="T7" fmla="*/ 1 h 599"/>
                <a:gd name="T8" fmla="*/ 225 w 444"/>
                <a:gd name="T9" fmla="*/ 5 h 599"/>
                <a:gd name="T10" fmla="*/ 193 w 444"/>
                <a:gd name="T11" fmla="*/ 13 h 599"/>
                <a:gd name="T12" fmla="*/ 160 w 444"/>
                <a:gd name="T13" fmla="*/ 26 h 599"/>
                <a:gd name="T14" fmla="*/ 129 w 444"/>
                <a:gd name="T15" fmla="*/ 43 h 599"/>
                <a:gd name="T16" fmla="*/ 96 w 444"/>
                <a:gd name="T17" fmla="*/ 66 h 599"/>
                <a:gd name="T18" fmla="*/ 67 w 444"/>
                <a:gd name="T19" fmla="*/ 95 h 599"/>
                <a:gd name="T20" fmla="*/ 38 w 444"/>
                <a:gd name="T21" fmla="*/ 132 h 599"/>
                <a:gd name="T22" fmla="*/ 13 w 444"/>
                <a:gd name="T23" fmla="*/ 176 h 599"/>
                <a:gd name="T24" fmla="*/ 0 w 444"/>
                <a:gd name="T25" fmla="*/ 225 h 599"/>
                <a:gd name="T26" fmla="*/ 0 w 444"/>
                <a:gd name="T27" fmla="*/ 279 h 599"/>
                <a:gd name="T28" fmla="*/ 7 w 444"/>
                <a:gd name="T29" fmla="*/ 338 h 599"/>
                <a:gd name="T30" fmla="*/ 17 w 444"/>
                <a:gd name="T31" fmla="*/ 382 h 599"/>
                <a:gd name="T32" fmla="*/ 26 w 444"/>
                <a:gd name="T33" fmla="*/ 411 h 599"/>
                <a:gd name="T34" fmla="*/ 40 w 444"/>
                <a:gd name="T35" fmla="*/ 439 h 599"/>
                <a:gd name="T36" fmla="*/ 57 w 444"/>
                <a:gd name="T37" fmla="*/ 467 h 599"/>
                <a:gd name="T38" fmla="*/ 78 w 444"/>
                <a:gd name="T39" fmla="*/ 493 h 599"/>
                <a:gd name="T40" fmla="*/ 103 w 444"/>
                <a:gd name="T41" fmla="*/ 517 h 599"/>
                <a:gd name="T42" fmla="*/ 133 w 444"/>
                <a:gd name="T43" fmla="*/ 540 h 599"/>
                <a:gd name="T44" fmla="*/ 169 w 444"/>
                <a:gd name="T45" fmla="*/ 559 h 599"/>
                <a:gd name="T46" fmla="*/ 210 w 444"/>
                <a:gd name="T47" fmla="*/ 576 h 599"/>
                <a:gd name="T48" fmla="*/ 257 w 444"/>
                <a:gd name="T49" fmla="*/ 591 h 599"/>
                <a:gd name="T50" fmla="*/ 308 w 444"/>
                <a:gd name="T51" fmla="*/ 599 h 599"/>
                <a:gd name="T52" fmla="*/ 351 w 444"/>
                <a:gd name="T53" fmla="*/ 595 h 599"/>
                <a:gd name="T54" fmla="*/ 385 w 444"/>
                <a:gd name="T55" fmla="*/ 576 h 599"/>
                <a:gd name="T56" fmla="*/ 411 w 444"/>
                <a:gd name="T57" fmla="*/ 547 h 599"/>
                <a:gd name="T58" fmla="*/ 428 w 444"/>
                <a:gd name="T59" fmla="*/ 508 h 599"/>
                <a:gd name="T60" fmla="*/ 439 w 444"/>
                <a:gd name="T61" fmla="*/ 462 h 599"/>
                <a:gd name="T62" fmla="*/ 444 w 444"/>
                <a:gd name="T63" fmla="*/ 410 h 599"/>
                <a:gd name="T64" fmla="*/ 444 w 444"/>
                <a:gd name="T65" fmla="*/ 354 h 599"/>
                <a:gd name="T66" fmla="*/ 441 w 444"/>
                <a:gd name="T67" fmla="*/ 298 h 599"/>
                <a:gd name="T68" fmla="*/ 435 w 444"/>
                <a:gd name="T69" fmla="*/ 241 h 599"/>
                <a:gd name="T70" fmla="*/ 422 w 444"/>
                <a:gd name="T71" fmla="*/ 161 h 599"/>
                <a:gd name="T72" fmla="*/ 396 w 444"/>
                <a:gd name="T73" fmla="*/ 4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4" h="599">
                  <a:moveTo>
                    <a:pt x="389" y="15"/>
                  </a:moveTo>
                  <a:lnTo>
                    <a:pt x="377" y="12"/>
                  </a:lnTo>
                  <a:lnTo>
                    <a:pt x="345" y="4"/>
                  </a:lnTo>
                  <a:lnTo>
                    <a:pt x="323" y="2"/>
                  </a:lnTo>
                  <a:lnTo>
                    <a:pt x="297" y="0"/>
                  </a:lnTo>
                  <a:lnTo>
                    <a:pt x="284" y="0"/>
                  </a:lnTo>
                  <a:lnTo>
                    <a:pt x="270" y="0"/>
                  </a:lnTo>
                  <a:lnTo>
                    <a:pt x="255" y="1"/>
                  </a:lnTo>
                  <a:lnTo>
                    <a:pt x="240" y="3"/>
                  </a:lnTo>
                  <a:lnTo>
                    <a:pt x="225" y="5"/>
                  </a:lnTo>
                  <a:lnTo>
                    <a:pt x="209" y="8"/>
                  </a:lnTo>
                  <a:lnTo>
                    <a:pt x="193" y="13"/>
                  </a:lnTo>
                  <a:lnTo>
                    <a:pt x="176" y="19"/>
                  </a:lnTo>
                  <a:lnTo>
                    <a:pt x="160" y="26"/>
                  </a:lnTo>
                  <a:lnTo>
                    <a:pt x="144" y="33"/>
                  </a:lnTo>
                  <a:lnTo>
                    <a:pt x="129" y="43"/>
                  </a:lnTo>
                  <a:lnTo>
                    <a:pt x="113" y="54"/>
                  </a:lnTo>
                  <a:lnTo>
                    <a:pt x="96" y="66"/>
                  </a:lnTo>
                  <a:lnTo>
                    <a:pt x="81" y="80"/>
                  </a:lnTo>
                  <a:lnTo>
                    <a:pt x="67" y="95"/>
                  </a:lnTo>
                  <a:lnTo>
                    <a:pt x="52" y="112"/>
                  </a:lnTo>
                  <a:lnTo>
                    <a:pt x="38" y="132"/>
                  </a:lnTo>
                  <a:lnTo>
                    <a:pt x="25" y="153"/>
                  </a:lnTo>
                  <a:lnTo>
                    <a:pt x="13" y="176"/>
                  </a:lnTo>
                  <a:lnTo>
                    <a:pt x="1" y="202"/>
                  </a:lnTo>
                  <a:lnTo>
                    <a:pt x="0" y="225"/>
                  </a:lnTo>
                  <a:lnTo>
                    <a:pt x="0" y="252"/>
                  </a:lnTo>
                  <a:lnTo>
                    <a:pt x="0" y="279"/>
                  </a:lnTo>
                  <a:lnTo>
                    <a:pt x="3" y="309"/>
                  </a:lnTo>
                  <a:lnTo>
                    <a:pt x="7" y="338"/>
                  </a:lnTo>
                  <a:lnTo>
                    <a:pt x="12" y="367"/>
                  </a:lnTo>
                  <a:lnTo>
                    <a:pt x="17" y="382"/>
                  </a:lnTo>
                  <a:lnTo>
                    <a:pt x="21" y="396"/>
                  </a:lnTo>
                  <a:lnTo>
                    <a:pt x="26" y="411"/>
                  </a:lnTo>
                  <a:lnTo>
                    <a:pt x="33" y="425"/>
                  </a:lnTo>
                  <a:lnTo>
                    <a:pt x="40" y="439"/>
                  </a:lnTo>
                  <a:lnTo>
                    <a:pt x="48" y="453"/>
                  </a:lnTo>
                  <a:lnTo>
                    <a:pt x="57" y="467"/>
                  </a:lnTo>
                  <a:lnTo>
                    <a:pt x="67" y="480"/>
                  </a:lnTo>
                  <a:lnTo>
                    <a:pt x="78" y="493"/>
                  </a:lnTo>
                  <a:lnTo>
                    <a:pt x="90" y="505"/>
                  </a:lnTo>
                  <a:lnTo>
                    <a:pt x="103" y="517"/>
                  </a:lnTo>
                  <a:lnTo>
                    <a:pt x="118" y="529"/>
                  </a:lnTo>
                  <a:lnTo>
                    <a:pt x="133" y="540"/>
                  </a:lnTo>
                  <a:lnTo>
                    <a:pt x="150" y="549"/>
                  </a:lnTo>
                  <a:lnTo>
                    <a:pt x="169" y="559"/>
                  </a:lnTo>
                  <a:lnTo>
                    <a:pt x="188" y="569"/>
                  </a:lnTo>
                  <a:lnTo>
                    <a:pt x="210" y="576"/>
                  </a:lnTo>
                  <a:lnTo>
                    <a:pt x="233" y="584"/>
                  </a:lnTo>
                  <a:lnTo>
                    <a:pt x="257" y="591"/>
                  </a:lnTo>
                  <a:lnTo>
                    <a:pt x="283" y="596"/>
                  </a:lnTo>
                  <a:lnTo>
                    <a:pt x="308" y="599"/>
                  </a:lnTo>
                  <a:lnTo>
                    <a:pt x="331" y="598"/>
                  </a:lnTo>
                  <a:lnTo>
                    <a:pt x="351" y="595"/>
                  </a:lnTo>
                  <a:lnTo>
                    <a:pt x="370" y="587"/>
                  </a:lnTo>
                  <a:lnTo>
                    <a:pt x="385" y="576"/>
                  </a:lnTo>
                  <a:lnTo>
                    <a:pt x="399" y="562"/>
                  </a:lnTo>
                  <a:lnTo>
                    <a:pt x="411" y="547"/>
                  </a:lnTo>
                  <a:lnTo>
                    <a:pt x="420" y="529"/>
                  </a:lnTo>
                  <a:lnTo>
                    <a:pt x="428" y="508"/>
                  </a:lnTo>
                  <a:lnTo>
                    <a:pt x="435" y="486"/>
                  </a:lnTo>
                  <a:lnTo>
                    <a:pt x="439" y="462"/>
                  </a:lnTo>
                  <a:lnTo>
                    <a:pt x="442" y="436"/>
                  </a:lnTo>
                  <a:lnTo>
                    <a:pt x="444" y="410"/>
                  </a:lnTo>
                  <a:lnTo>
                    <a:pt x="444" y="382"/>
                  </a:lnTo>
                  <a:lnTo>
                    <a:pt x="444" y="354"/>
                  </a:lnTo>
                  <a:lnTo>
                    <a:pt x="443" y="326"/>
                  </a:lnTo>
                  <a:lnTo>
                    <a:pt x="441" y="298"/>
                  </a:lnTo>
                  <a:lnTo>
                    <a:pt x="438" y="269"/>
                  </a:lnTo>
                  <a:lnTo>
                    <a:pt x="435" y="241"/>
                  </a:lnTo>
                  <a:lnTo>
                    <a:pt x="430" y="214"/>
                  </a:lnTo>
                  <a:lnTo>
                    <a:pt x="422" y="161"/>
                  </a:lnTo>
                  <a:lnTo>
                    <a:pt x="412" y="113"/>
                  </a:lnTo>
                  <a:lnTo>
                    <a:pt x="396" y="42"/>
                  </a:lnTo>
                  <a:lnTo>
                    <a:pt x="389" y="15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2343"/>
            <p:cNvSpPr>
              <a:spLocks/>
            </p:cNvSpPr>
            <p:nvPr/>
          </p:nvSpPr>
          <p:spPr bwMode="auto">
            <a:xfrm>
              <a:off x="4519722" y="6779469"/>
              <a:ext cx="219542" cy="229087"/>
            </a:xfrm>
            <a:custGeom>
              <a:avLst/>
              <a:gdLst>
                <a:gd name="T0" fmla="*/ 553 w 554"/>
                <a:gd name="T1" fmla="*/ 259 h 577"/>
                <a:gd name="T2" fmla="*/ 545 w 554"/>
                <a:gd name="T3" fmla="*/ 216 h 577"/>
                <a:gd name="T4" fmla="*/ 532 w 554"/>
                <a:gd name="T5" fmla="*/ 176 h 577"/>
                <a:gd name="T6" fmla="*/ 514 w 554"/>
                <a:gd name="T7" fmla="*/ 138 h 577"/>
                <a:gd name="T8" fmla="*/ 490 w 554"/>
                <a:gd name="T9" fmla="*/ 105 h 577"/>
                <a:gd name="T10" fmla="*/ 463 w 554"/>
                <a:gd name="T11" fmla="*/ 74 h 577"/>
                <a:gd name="T12" fmla="*/ 432 w 554"/>
                <a:gd name="T13" fmla="*/ 48 h 577"/>
                <a:gd name="T14" fmla="*/ 397 w 554"/>
                <a:gd name="T15" fmla="*/ 28 h 577"/>
                <a:gd name="T16" fmla="*/ 359 w 554"/>
                <a:gd name="T17" fmla="*/ 13 h 577"/>
                <a:gd name="T18" fmla="*/ 318 w 554"/>
                <a:gd name="T19" fmla="*/ 3 h 577"/>
                <a:gd name="T20" fmla="*/ 276 w 554"/>
                <a:gd name="T21" fmla="*/ 0 h 577"/>
                <a:gd name="T22" fmla="*/ 234 w 554"/>
                <a:gd name="T23" fmla="*/ 3 h 577"/>
                <a:gd name="T24" fmla="*/ 194 w 554"/>
                <a:gd name="T25" fmla="*/ 13 h 577"/>
                <a:gd name="T26" fmla="*/ 156 w 554"/>
                <a:gd name="T27" fmla="*/ 28 h 577"/>
                <a:gd name="T28" fmla="*/ 122 w 554"/>
                <a:gd name="T29" fmla="*/ 48 h 577"/>
                <a:gd name="T30" fmla="*/ 91 w 554"/>
                <a:gd name="T31" fmla="*/ 74 h 577"/>
                <a:gd name="T32" fmla="*/ 62 w 554"/>
                <a:gd name="T33" fmla="*/ 105 h 577"/>
                <a:gd name="T34" fmla="*/ 40 w 554"/>
                <a:gd name="T35" fmla="*/ 138 h 577"/>
                <a:gd name="T36" fmla="*/ 21 w 554"/>
                <a:gd name="T37" fmla="*/ 176 h 577"/>
                <a:gd name="T38" fmla="*/ 8 w 554"/>
                <a:gd name="T39" fmla="*/ 216 h 577"/>
                <a:gd name="T40" fmla="*/ 1 w 554"/>
                <a:gd name="T41" fmla="*/ 259 h 577"/>
                <a:gd name="T42" fmla="*/ 0 w 554"/>
                <a:gd name="T43" fmla="*/ 303 h 577"/>
                <a:gd name="T44" fmla="*/ 5 w 554"/>
                <a:gd name="T45" fmla="*/ 347 h 577"/>
                <a:gd name="T46" fmla="*/ 16 w 554"/>
                <a:gd name="T47" fmla="*/ 388 h 577"/>
                <a:gd name="T48" fmla="*/ 33 w 554"/>
                <a:gd name="T49" fmla="*/ 425 h 577"/>
                <a:gd name="T50" fmla="*/ 55 w 554"/>
                <a:gd name="T51" fmla="*/ 461 h 577"/>
                <a:gd name="T52" fmla="*/ 81 w 554"/>
                <a:gd name="T53" fmla="*/ 492 h 577"/>
                <a:gd name="T54" fmla="*/ 111 w 554"/>
                <a:gd name="T55" fmla="*/ 519 h 577"/>
                <a:gd name="T56" fmla="*/ 145 w 554"/>
                <a:gd name="T57" fmla="*/ 542 h 577"/>
                <a:gd name="T58" fmla="*/ 181 w 554"/>
                <a:gd name="T59" fmla="*/ 559 h 577"/>
                <a:gd name="T60" fmla="*/ 221 w 554"/>
                <a:gd name="T61" fmla="*/ 570 h 577"/>
                <a:gd name="T62" fmla="*/ 262 w 554"/>
                <a:gd name="T63" fmla="*/ 577 h 577"/>
                <a:gd name="T64" fmla="*/ 305 w 554"/>
                <a:gd name="T65" fmla="*/ 574 h 577"/>
                <a:gd name="T66" fmla="*/ 345 w 554"/>
                <a:gd name="T67" fmla="*/ 567 h 577"/>
                <a:gd name="T68" fmla="*/ 384 w 554"/>
                <a:gd name="T69" fmla="*/ 554 h 577"/>
                <a:gd name="T70" fmla="*/ 420 w 554"/>
                <a:gd name="T71" fmla="*/ 534 h 577"/>
                <a:gd name="T72" fmla="*/ 453 w 554"/>
                <a:gd name="T73" fmla="*/ 511 h 577"/>
                <a:gd name="T74" fmla="*/ 482 w 554"/>
                <a:gd name="T75" fmla="*/ 482 h 577"/>
                <a:gd name="T76" fmla="*/ 506 w 554"/>
                <a:gd name="T77" fmla="*/ 449 h 577"/>
                <a:gd name="T78" fmla="*/ 527 w 554"/>
                <a:gd name="T79" fmla="*/ 414 h 577"/>
                <a:gd name="T80" fmla="*/ 541 w 554"/>
                <a:gd name="T81" fmla="*/ 374 h 577"/>
                <a:gd name="T82" fmla="*/ 551 w 554"/>
                <a:gd name="T83" fmla="*/ 333 h 577"/>
                <a:gd name="T84" fmla="*/ 554 w 554"/>
                <a:gd name="T85" fmla="*/ 28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4" h="577">
                  <a:moveTo>
                    <a:pt x="554" y="288"/>
                  </a:moveTo>
                  <a:lnTo>
                    <a:pt x="554" y="273"/>
                  </a:lnTo>
                  <a:lnTo>
                    <a:pt x="553" y="259"/>
                  </a:lnTo>
                  <a:lnTo>
                    <a:pt x="551" y="244"/>
                  </a:lnTo>
                  <a:lnTo>
                    <a:pt x="548" y="230"/>
                  </a:lnTo>
                  <a:lnTo>
                    <a:pt x="545" y="216"/>
                  </a:lnTo>
                  <a:lnTo>
                    <a:pt x="541" y="202"/>
                  </a:lnTo>
                  <a:lnTo>
                    <a:pt x="537" y="189"/>
                  </a:lnTo>
                  <a:lnTo>
                    <a:pt x="532" y="176"/>
                  </a:lnTo>
                  <a:lnTo>
                    <a:pt x="527" y="163"/>
                  </a:lnTo>
                  <a:lnTo>
                    <a:pt x="520" y="151"/>
                  </a:lnTo>
                  <a:lnTo>
                    <a:pt x="514" y="138"/>
                  </a:lnTo>
                  <a:lnTo>
                    <a:pt x="506" y="127"/>
                  </a:lnTo>
                  <a:lnTo>
                    <a:pt x="499" y="115"/>
                  </a:lnTo>
                  <a:lnTo>
                    <a:pt x="490" y="105"/>
                  </a:lnTo>
                  <a:lnTo>
                    <a:pt x="482" y="94"/>
                  </a:lnTo>
                  <a:lnTo>
                    <a:pt x="473" y="84"/>
                  </a:lnTo>
                  <a:lnTo>
                    <a:pt x="463" y="74"/>
                  </a:lnTo>
                  <a:lnTo>
                    <a:pt x="453" y="66"/>
                  </a:lnTo>
                  <a:lnTo>
                    <a:pt x="443" y="57"/>
                  </a:lnTo>
                  <a:lnTo>
                    <a:pt x="432" y="48"/>
                  </a:lnTo>
                  <a:lnTo>
                    <a:pt x="420" y="42"/>
                  </a:lnTo>
                  <a:lnTo>
                    <a:pt x="409" y="34"/>
                  </a:lnTo>
                  <a:lnTo>
                    <a:pt x="397" y="28"/>
                  </a:lnTo>
                  <a:lnTo>
                    <a:pt x="384" y="23"/>
                  </a:lnTo>
                  <a:lnTo>
                    <a:pt x="372" y="17"/>
                  </a:lnTo>
                  <a:lnTo>
                    <a:pt x="359" y="13"/>
                  </a:lnTo>
                  <a:lnTo>
                    <a:pt x="345" y="9"/>
                  </a:lnTo>
                  <a:lnTo>
                    <a:pt x="332" y="5"/>
                  </a:lnTo>
                  <a:lnTo>
                    <a:pt x="318" y="3"/>
                  </a:lnTo>
                  <a:lnTo>
                    <a:pt x="305" y="1"/>
                  </a:lnTo>
                  <a:lnTo>
                    <a:pt x="290" y="0"/>
                  </a:lnTo>
                  <a:lnTo>
                    <a:pt x="276" y="0"/>
                  </a:lnTo>
                  <a:lnTo>
                    <a:pt x="262" y="0"/>
                  </a:lnTo>
                  <a:lnTo>
                    <a:pt x="248" y="1"/>
                  </a:lnTo>
                  <a:lnTo>
                    <a:pt x="234" y="3"/>
                  </a:lnTo>
                  <a:lnTo>
                    <a:pt x="221" y="5"/>
                  </a:lnTo>
                  <a:lnTo>
                    <a:pt x="207" y="9"/>
                  </a:lnTo>
                  <a:lnTo>
                    <a:pt x="194" y="13"/>
                  </a:lnTo>
                  <a:lnTo>
                    <a:pt x="181" y="17"/>
                  </a:lnTo>
                  <a:lnTo>
                    <a:pt x="168" y="23"/>
                  </a:lnTo>
                  <a:lnTo>
                    <a:pt x="156" y="28"/>
                  </a:lnTo>
                  <a:lnTo>
                    <a:pt x="145" y="34"/>
                  </a:lnTo>
                  <a:lnTo>
                    <a:pt x="133" y="42"/>
                  </a:lnTo>
                  <a:lnTo>
                    <a:pt x="122" y="48"/>
                  </a:lnTo>
                  <a:lnTo>
                    <a:pt x="111" y="57"/>
                  </a:lnTo>
                  <a:lnTo>
                    <a:pt x="100" y="66"/>
                  </a:lnTo>
                  <a:lnTo>
                    <a:pt x="91" y="74"/>
                  </a:lnTo>
                  <a:lnTo>
                    <a:pt x="81" y="84"/>
                  </a:lnTo>
                  <a:lnTo>
                    <a:pt x="71" y="94"/>
                  </a:lnTo>
                  <a:lnTo>
                    <a:pt x="62" y="105"/>
                  </a:lnTo>
                  <a:lnTo>
                    <a:pt x="55" y="115"/>
                  </a:lnTo>
                  <a:lnTo>
                    <a:pt x="46" y="127"/>
                  </a:lnTo>
                  <a:lnTo>
                    <a:pt x="40" y="138"/>
                  </a:lnTo>
                  <a:lnTo>
                    <a:pt x="33" y="151"/>
                  </a:lnTo>
                  <a:lnTo>
                    <a:pt x="27" y="163"/>
                  </a:lnTo>
                  <a:lnTo>
                    <a:pt x="21" y="176"/>
                  </a:lnTo>
                  <a:lnTo>
                    <a:pt x="16" y="189"/>
                  </a:lnTo>
                  <a:lnTo>
                    <a:pt x="12" y="202"/>
                  </a:lnTo>
                  <a:lnTo>
                    <a:pt x="8" y="216"/>
                  </a:lnTo>
                  <a:lnTo>
                    <a:pt x="5" y="230"/>
                  </a:lnTo>
                  <a:lnTo>
                    <a:pt x="3" y="244"/>
                  </a:lnTo>
                  <a:lnTo>
                    <a:pt x="1" y="259"/>
                  </a:lnTo>
                  <a:lnTo>
                    <a:pt x="0" y="273"/>
                  </a:lnTo>
                  <a:lnTo>
                    <a:pt x="0" y="288"/>
                  </a:lnTo>
                  <a:lnTo>
                    <a:pt x="0" y="303"/>
                  </a:lnTo>
                  <a:lnTo>
                    <a:pt x="1" y="317"/>
                  </a:lnTo>
                  <a:lnTo>
                    <a:pt x="3" y="333"/>
                  </a:lnTo>
                  <a:lnTo>
                    <a:pt x="5" y="347"/>
                  </a:lnTo>
                  <a:lnTo>
                    <a:pt x="8" y="361"/>
                  </a:lnTo>
                  <a:lnTo>
                    <a:pt x="12" y="374"/>
                  </a:lnTo>
                  <a:lnTo>
                    <a:pt x="16" y="388"/>
                  </a:lnTo>
                  <a:lnTo>
                    <a:pt x="21" y="401"/>
                  </a:lnTo>
                  <a:lnTo>
                    <a:pt x="27" y="414"/>
                  </a:lnTo>
                  <a:lnTo>
                    <a:pt x="33" y="425"/>
                  </a:lnTo>
                  <a:lnTo>
                    <a:pt x="40" y="437"/>
                  </a:lnTo>
                  <a:lnTo>
                    <a:pt x="46" y="449"/>
                  </a:lnTo>
                  <a:lnTo>
                    <a:pt x="55" y="461"/>
                  </a:lnTo>
                  <a:lnTo>
                    <a:pt x="62" y="472"/>
                  </a:lnTo>
                  <a:lnTo>
                    <a:pt x="71" y="482"/>
                  </a:lnTo>
                  <a:lnTo>
                    <a:pt x="81" y="492"/>
                  </a:lnTo>
                  <a:lnTo>
                    <a:pt x="91" y="502"/>
                  </a:lnTo>
                  <a:lnTo>
                    <a:pt x="100" y="511"/>
                  </a:lnTo>
                  <a:lnTo>
                    <a:pt x="111" y="519"/>
                  </a:lnTo>
                  <a:lnTo>
                    <a:pt x="122" y="527"/>
                  </a:lnTo>
                  <a:lnTo>
                    <a:pt x="133" y="534"/>
                  </a:lnTo>
                  <a:lnTo>
                    <a:pt x="145" y="542"/>
                  </a:lnTo>
                  <a:lnTo>
                    <a:pt x="156" y="549"/>
                  </a:lnTo>
                  <a:lnTo>
                    <a:pt x="168" y="554"/>
                  </a:lnTo>
                  <a:lnTo>
                    <a:pt x="181" y="559"/>
                  </a:lnTo>
                  <a:lnTo>
                    <a:pt x="194" y="564"/>
                  </a:lnTo>
                  <a:lnTo>
                    <a:pt x="207" y="567"/>
                  </a:lnTo>
                  <a:lnTo>
                    <a:pt x="221" y="570"/>
                  </a:lnTo>
                  <a:lnTo>
                    <a:pt x="234" y="573"/>
                  </a:lnTo>
                  <a:lnTo>
                    <a:pt x="248" y="574"/>
                  </a:lnTo>
                  <a:lnTo>
                    <a:pt x="262" y="577"/>
                  </a:lnTo>
                  <a:lnTo>
                    <a:pt x="276" y="577"/>
                  </a:lnTo>
                  <a:lnTo>
                    <a:pt x="290" y="577"/>
                  </a:lnTo>
                  <a:lnTo>
                    <a:pt x="305" y="574"/>
                  </a:lnTo>
                  <a:lnTo>
                    <a:pt x="318" y="573"/>
                  </a:lnTo>
                  <a:lnTo>
                    <a:pt x="332" y="570"/>
                  </a:lnTo>
                  <a:lnTo>
                    <a:pt x="345" y="567"/>
                  </a:lnTo>
                  <a:lnTo>
                    <a:pt x="359" y="564"/>
                  </a:lnTo>
                  <a:lnTo>
                    <a:pt x="372" y="559"/>
                  </a:lnTo>
                  <a:lnTo>
                    <a:pt x="384" y="554"/>
                  </a:lnTo>
                  <a:lnTo>
                    <a:pt x="397" y="549"/>
                  </a:lnTo>
                  <a:lnTo>
                    <a:pt x="409" y="542"/>
                  </a:lnTo>
                  <a:lnTo>
                    <a:pt x="420" y="534"/>
                  </a:lnTo>
                  <a:lnTo>
                    <a:pt x="432" y="527"/>
                  </a:lnTo>
                  <a:lnTo>
                    <a:pt x="443" y="519"/>
                  </a:lnTo>
                  <a:lnTo>
                    <a:pt x="453" y="511"/>
                  </a:lnTo>
                  <a:lnTo>
                    <a:pt x="463" y="502"/>
                  </a:lnTo>
                  <a:lnTo>
                    <a:pt x="473" y="492"/>
                  </a:lnTo>
                  <a:lnTo>
                    <a:pt x="482" y="482"/>
                  </a:lnTo>
                  <a:lnTo>
                    <a:pt x="490" y="472"/>
                  </a:lnTo>
                  <a:lnTo>
                    <a:pt x="499" y="461"/>
                  </a:lnTo>
                  <a:lnTo>
                    <a:pt x="506" y="449"/>
                  </a:lnTo>
                  <a:lnTo>
                    <a:pt x="514" y="437"/>
                  </a:lnTo>
                  <a:lnTo>
                    <a:pt x="520" y="425"/>
                  </a:lnTo>
                  <a:lnTo>
                    <a:pt x="527" y="414"/>
                  </a:lnTo>
                  <a:lnTo>
                    <a:pt x="532" y="401"/>
                  </a:lnTo>
                  <a:lnTo>
                    <a:pt x="537" y="388"/>
                  </a:lnTo>
                  <a:lnTo>
                    <a:pt x="541" y="374"/>
                  </a:lnTo>
                  <a:lnTo>
                    <a:pt x="545" y="361"/>
                  </a:lnTo>
                  <a:lnTo>
                    <a:pt x="548" y="347"/>
                  </a:lnTo>
                  <a:lnTo>
                    <a:pt x="551" y="333"/>
                  </a:lnTo>
                  <a:lnTo>
                    <a:pt x="553" y="317"/>
                  </a:lnTo>
                  <a:lnTo>
                    <a:pt x="554" y="303"/>
                  </a:lnTo>
                  <a:lnTo>
                    <a:pt x="554" y="28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2344"/>
            <p:cNvSpPr>
              <a:spLocks/>
            </p:cNvSpPr>
            <p:nvPr/>
          </p:nvSpPr>
          <p:spPr bwMode="auto">
            <a:xfrm>
              <a:off x="4516540" y="6774697"/>
              <a:ext cx="222724" cy="119316"/>
            </a:xfrm>
            <a:custGeom>
              <a:avLst/>
              <a:gdLst>
                <a:gd name="T0" fmla="*/ 311 w 564"/>
                <a:gd name="T1" fmla="*/ 1 h 298"/>
                <a:gd name="T2" fmla="*/ 352 w 564"/>
                <a:gd name="T3" fmla="*/ 9 h 298"/>
                <a:gd name="T4" fmla="*/ 392 w 564"/>
                <a:gd name="T5" fmla="*/ 22 h 298"/>
                <a:gd name="T6" fmla="*/ 429 w 564"/>
                <a:gd name="T7" fmla="*/ 40 h 298"/>
                <a:gd name="T8" fmla="*/ 461 w 564"/>
                <a:gd name="T9" fmla="*/ 64 h 298"/>
                <a:gd name="T10" fmla="*/ 492 w 564"/>
                <a:gd name="T11" fmla="*/ 92 h 298"/>
                <a:gd name="T12" fmla="*/ 516 w 564"/>
                <a:gd name="T13" fmla="*/ 124 h 298"/>
                <a:gd name="T14" fmla="*/ 537 w 564"/>
                <a:gd name="T15" fmla="*/ 160 h 298"/>
                <a:gd name="T16" fmla="*/ 552 w 564"/>
                <a:gd name="T17" fmla="*/ 198 h 298"/>
                <a:gd name="T18" fmla="*/ 561 w 564"/>
                <a:gd name="T19" fmla="*/ 239 h 298"/>
                <a:gd name="T20" fmla="*/ 564 w 564"/>
                <a:gd name="T21" fmla="*/ 282 h 298"/>
                <a:gd name="T22" fmla="*/ 533 w 564"/>
                <a:gd name="T23" fmla="*/ 298 h 298"/>
                <a:gd name="T24" fmla="*/ 534 w 564"/>
                <a:gd name="T25" fmla="*/ 269 h 298"/>
                <a:gd name="T26" fmla="*/ 528 w 564"/>
                <a:gd name="T27" fmla="*/ 231 h 298"/>
                <a:gd name="T28" fmla="*/ 519 w 564"/>
                <a:gd name="T29" fmla="*/ 196 h 298"/>
                <a:gd name="T30" fmla="*/ 503 w 564"/>
                <a:gd name="T31" fmla="*/ 162 h 298"/>
                <a:gd name="T32" fmla="*/ 484 w 564"/>
                <a:gd name="T33" fmla="*/ 132 h 298"/>
                <a:gd name="T34" fmla="*/ 460 w 564"/>
                <a:gd name="T35" fmla="*/ 104 h 298"/>
                <a:gd name="T36" fmla="*/ 432 w 564"/>
                <a:gd name="T37" fmla="*/ 80 h 298"/>
                <a:gd name="T38" fmla="*/ 402 w 564"/>
                <a:gd name="T39" fmla="*/ 61 h 298"/>
                <a:gd name="T40" fmla="*/ 368 w 564"/>
                <a:gd name="T41" fmla="*/ 45 h 298"/>
                <a:gd name="T42" fmla="*/ 333 w 564"/>
                <a:gd name="T43" fmla="*/ 36 h 298"/>
                <a:gd name="T44" fmla="*/ 295 w 564"/>
                <a:gd name="T45" fmla="*/ 30 h 298"/>
                <a:gd name="T46" fmla="*/ 256 w 564"/>
                <a:gd name="T47" fmla="*/ 31 h 298"/>
                <a:gd name="T48" fmla="*/ 219 w 564"/>
                <a:gd name="T49" fmla="*/ 38 h 298"/>
                <a:gd name="T50" fmla="*/ 184 w 564"/>
                <a:gd name="T51" fmla="*/ 50 h 298"/>
                <a:gd name="T52" fmla="*/ 151 w 564"/>
                <a:gd name="T53" fmla="*/ 67 h 298"/>
                <a:gd name="T54" fmla="*/ 122 w 564"/>
                <a:gd name="T55" fmla="*/ 88 h 298"/>
                <a:gd name="T56" fmla="*/ 95 w 564"/>
                <a:gd name="T57" fmla="*/ 112 h 298"/>
                <a:gd name="T58" fmla="*/ 74 w 564"/>
                <a:gd name="T59" fmla="*/ 142 h 298"/>
                <a:gd name="T60" fmla="*/ 55 w 564"/>
                <a:gd name="T61" fmla="*/ 173 h 298"/>
                <a:gd name="T62" fmla="*/ 41 w 564"/>
                <a:gd name="T63" fmla="*/ 207 h 298"/>
                <a:gd name="T64" fmla="*/ 34 w 564"/>
                <a:gd name="T65" fmla="*/ 244 h 298"/>
                <a:gd name="T66" fmla="*/ 30 w 564"/>
                <a:gd name="T67" fmla="*/ 282 h 298"/>
                <a:gd name="T68" fmla="*/ 0 w 564"/>
                <a:gd name="T69" fmla="*/ 298 h 298"/>
                <a:gd name="T70" fmla="*/ 0 w 564"/>
                <a:gd name="T71" fmla="*/ 268 h 298"/>
                <a:gd name="T72" fmla="*/ 6 w 564"/>
                <a:gd name="T73" fmla="*/ 225 h 298"/>
                <a:gd name="T74" fmla="*/ 16 w 564"/>
                <a:gd name="T75" fmla="*/ 185 h 298"/>
                <a:gd name="T76" fmla="*/ 34 w 564"/>
                <a:gd name="T77" fmla="*/ 147 h 298"/>
                <a:gd name="T78" fmla="*/ 55 w 564"/>
                <a:gd name="T79" fmla="*/ 113 h 298"/>
                <a:gd name="T80" fmla="*/ 82 w 564"/>
                <a:gd name="T81" fmla="*/ 82 h 298"/>
                <a:gd name="T82" fmla="*/ 114 w 564"/>
                <a:gd name="T83" fmla="*/ 56 h 298"/>
                <a:gd name="T84" fmla="*/ 147 w 564"/>
                <a:gd name="T85" fmla="*/ 34 h 298"/>
                <a:gd name="T86" fmla="*/ 185 w 564"/>
                <a:gd name="T87" fmla="*/ 16 h 298"/>
                <a:gd name="T88" fmla="*/ 225 w 564"/>
                <a:gd name="T89" fmla="*/ 5 h 298"/>
                <a:gd name="T90" fmla="*/ 268 w 564"/>
                <a:gd name="T9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4" h="298">
                  <a:moveTo>
                    <a:pt x="282" y="0"/>
                  </a:moveTo>
                  <a:lnTo>
                    <a:pt x="296" y="0"/>
                  </a:lnTo>
                  <a:lnTo>
                    <a:pt x="311" y="1"/>
                  </a:lnTo>
                  <a:lnTo>
                    <a:pt x="325" y="3"/>
                  </a:lnTo>
                  <a:lnTo>
                    <a:pt x="339" y="5"/>
                  </a:lnTo>
                  <a:lnTo>
                    <a:pt x="352" y="9"/>
                  </a:lnTo>
                  <a:lnTo>
                    <a:pt x="366" y="12"/>
                  </a:lnTo>
                  <a:lnTo>
                    <a:pt x="379" y="16"/>
                  </a:lnTo>
                  <a:lnTo>
                    <a:pt x="392" y="22"/>
                  </a:lnTo>
                  <a:lnTo>
                    <a:pt x="404" y="27"/>
                  </a:lnTo>
                  <a:lnTo>
                    <a:pt x="417" y="34"/>
                  </a:lnTo>
                  <a:lnTo>
                    <a:pt x="429" y="40"/>
                  </a:lnTo>
                  <a:lnTo>
                    <a:pt x="440" y="48"/>
                  </a:lnTo>
                  <a:lnTo>
                    <a:pt x="450" y="56"/>
                  </a:lnTo>
                  <a:lnTo>
                    <a:pt x="461" y="64"/>
                  </a:lnTo>
                  <a:lnTo>
                    <a:pt x="472" y="74"/>
                  </a:lnTo>
                  <a:lnTo>
                    <a:pt x="482" y="82"/>
                  </a:lnTo>
                  <a:lnTo>
                    <a:pt x="492" y="92"/>
                  </a:lnTo>
                  <a:lnTo>
                    <a:pt x="500" y="103"/>
                  </a:lnTo>
                  <a:lnTo>
                    <a:pt x="508" y="113"/>
                  </a:lnTo>
                  <a:lnTo>
                    <a:pt x="516" y="124"/>
                  </a:lnTo>
                  <a:lnTo>
                    <a:pt x="524" y="136"/>
                  </a:lnTo>
                  <a:lnTo>
                    <a:pt x="530" y="147"/>
                  </a:lnTo>
                  <a:lnTo>
                    <a:pt x="537" y="160"/>
                  </a:lnTo>
                  <a:lnTo>
                    <a:pt x="542" y="172"/>
                  </a:lnTo>
                  <a:lnTo>
                    <a:pt x="548" y="185"/>
                  </a:lnTo>
                  <a:lnTo>
                    <a:pt x="552" y="198"/>
                  </a:lnTo>
                  <a:lnTo>
                    <a:pt x="555" y="212"/>
                  </a:lnTo>
                  <a:lnTo>
                    <a:pt x="558" y="225"/>
                  </a:lnTo>
                  <a:lnTo>
                    <a:pt x="561" y="239"/>
                  </a:lnTo>
                  <a:lnTo>
                    <a:pt x="563" y="253"/>
                  </a:lnTo>
                  <a:lnTo>
                    <a:pt x="564" y="268"/>
                  </a:lnTo>
                  <a:lnTo>
                    <a:pt x="564" y="282"/>
                  </a:lnTo>
                  <a:lnTo>
                    <a:pt x="564" y="291"/>
                  </a:lnTo>
                  <a:lnTo>
                    <a:pt x="564" y="298"/>
                  </a:lnTo>
                  <a:lnTo>
                    <a:pt x="533" y="298"/>
                  </a:lnTo>
                  <a:lnTo>
                    <a:pt x="534" y="291"/>
                  </a:lnTo>
                  <a:lnTo>
                    <a:pt x="534" y="282"/>
                  </a:lnTo>
                  <a:lnTo>
                    <a:pt x="534" y="269"/>
                  </a:lnTo>
                  <a:lnTo>
                    <a:pt x="533" y="256"/>
                  </a:lnTo>
                  <a:lnTo>
                    <a:pt x="530" y="244"/>
                  </a:lnTo>
                  <a:lnTo>
                    <a:pt x="528" y="231"/>
                  </a:lnTo>
                  <a:lnTo>
                    <a:pt x="526" y="219"/>
                  </a:lnTo>
                  <a:lnTo>
                    <a:pt x="522" y="207"/>
                  </a:lnTo>
                  <a:lnTo>
                    <a:pt x="519" y="196"/>
                  </a:lnTo>
                  <a:lnTo>
                    <a:pt x="514" y="184"/>
                  </a:lnTo>
                  <a:lnTo>
                    <a:pt x="509" y="173"/>
                  </a:lnTo>
                  <a:lnTo>
                    <a:pt x="503" y="162"/>
                  </a:lnTo>
                  <a:lnTo>
                    <a:pt x="497" y="151"/>
                  </a:lnTo>
                  <a:lnTo>
                    <a:pt x="490" y="142"/>
                  </a:lnTo>
                  <a:lnTo>
                    <a:pt x="484" y="132"/>
                  </a:lnTo>
                  <a:lnTo>
                    <a:pt x="476" y="122"/>
                  </a:lnTo>
                  <a:lnTo>
                    <a:pt x="468" y="112"/>
                  </a:lnTo>
                  <a:lnTo>
                    <a:pt x="460" y="104"/>
                  </a:lnTo>
                  <a:lnTo>
                    <a:pt x="452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2" y="74"/>
                  </a:lnTo>
                  <a:lnTo>
                    <a:pt x="413" y="67"/>
                  </a:lnTo>
                  <a:lnTo>
                    <a:pt x="402" y="61"/>
                  </a:lnTo>
                  <a:lnTo>
                    <a:pt x="391" y="55"/>
                  </a:lnTo>
                  <a:lnTo>
                    <a:pt x="380" y="50"/>
                  </a:lnTo>
                  <a:lnTo>
                    <a:pt x="368" y="45"/>
                  </a:lnTo>
                  <a:lnTo>
                    <a:pt x="357" y="42"/>
                  </a:lnTo>
                  <a:lnTo>
                    <a:pt x="345" y="38"/>
                  </a:lnTo>
                  <a:lnTo>
                    <a:pt x="333" y="36"/>
                  </a:lnTo>
                  <a:lnTo>
                    <a:pt x="320" y="34"/>
                  </a:lnTo>
                  <a:lnTo>
                    <a:pt x="308" y="31"/>
                  </a:lnTo>
                  <a:lnTo>
                    <a:pt x="295" y="30"/>
                  </a:lnTo>
                  <a:lnTo>
                    <a:pt x="282" y="30"/>
                  </a:lnTo>
                  <a:lnTo>
                    <a:pt x="269" y="30"/>
                  </a:lnTo>
                  <a:lnTo>
                    <a:pt x="256" y="31"/>
                  </a:lnTo>
                  <a:lnTo>
                    <a:pt x="243" y="34"/>
                  </a:lnTo>
                  <a:lnTo>
                    <a:pt x="231" y="36"/>
                  </a:lnTo>
                  <a:lnTo>
                    <a:pt x="219" y="38"/>
                  </a:lnTo>
                  <a:lnTo>
                    <a:pt x="207" y="42"/>
                  </a:lnTo>
                  <a:lnTo>
                    <a:pt x="196" y="45"/>
                  </a:lnTo>
                  <a:lnTo>
                    <a:pt x="184" y="50"/>
                  </a:lnTo>
                  <a:lnTo>
                    <a:pt x="173" y="55"/>
                  </a:lnTo>
                  <a:lnTo>
                    <a:pt x="162" y="61"/>
                  </a:lnTo>
                  <a:lnTo>
                    <a:pt x="151" y="67"/>
                  </a:lnTo>
                  <a:lnTo>
                    <a:pt x="142" y="74"/>
                  </a:lnTo>
                  <a:lnTo>
                    <a:pt x="132" y="80"/>
                  </a:lnTo>
                  <a:lnTo>
                    <a:pt x="122" y="88"/>
                  </a:lnTo>
                  <a:lnTo>
                    <a:pt x="112" y="96"/>
                  </a:lnTo>
                  <a:lnTo>
                    <a:pt x="104" y="104"/>
                  </a:lnTo>
                  <a:lnTo>
                    <a:pt x="95" y="112"/>
                  </a:lnTo>
                  <a:lnTo>
                    <a:pt x="88" y="122"/>
                  </a:lnTo>
                  <a:lnTo>
                    <a:pt x="80" y="132"/>
                  </a:lnTo>
                  <a:lnTo>
                    <a:pt x="74" y="142"/>
                  </a:lnTo>
                  <a:lnTo>
                    <a:pt x="67" y="151"/>
                  </a:lnTo>
                  <a:lnTo>
                    <a:pt x="61" y="162"/>
                  </a:lnTo>
                  <a:lnTo>
                    <a:pt x="55" y="173"/>
                  </a:lnTo>
                  <a:lnTo>
                    <a:pt x="50" y="184"/>
                  </a:lnTo>
                  <a:lnTo>
                    <a:pt x="45" y="196"/>
                  </a:lnTo>
                  <a:lnTo>
                    <a:pt x="41" y="207"/>
                  </a:lnTo>
                  <a:lnTo>
                    <a:pt x="38" y="219"/>
                  </a:lnTo>
                  <a:lnTo>
                    <a:pt x="36" y="231"/>
                  </a:lnTo>
                  <a:lnTo>
                    <a:pt x="34" y="244"/>
                  </a:lnTo>
                  <a:lnTo>
                    <a:pt x="31" y="256"/>
                  </a:lnTo>
                  <a:lnTo>
                    <a:pt x="30" y="269"/>
                  </a:lnTo>
                  <a:lnTo>
                    <a:pt x="30" y="282"/>
                  </a:lnTo>
                  <a:lnTo>
                    <a:pt x="30" y="291"/>
                  </a:lnTo>
                  <a:lnTo>
                    <a:pt x="30" y="298"/>
                  </a:lnTo>
                  <a:lnTo>
                    <a:pt x="0" y="298"/>
                  </a:lnTo>
                  <a:lnTo>
                    <a:pt x="0" y="291"/>
                  </a:lnTo>
                  <a:lnTo>
                    <a:pt x="0" y="282"/>
                  </a:lnTo>
                  <a:lnTo>
                    <a:pt x="0" y="268"/>
                  </a:lnTo>
                  <a:lnTo>
                    <a:pt x="1" y="253"/>
                  </a:lnTo>
                  <a:lnTo>
                    <a:pt x="3" y="239"/>
                  </a:lnTo>
                  <a:lnTo>
                    <a:pt x="6" y="225"/>
                  </a:lnTo>
                  <a:lnTo>
                    <a:pt x="9" y="212"/>
                  </a:lnTo>
                  <a:lnTo>
                    <a:pt x="12" y="198"/>
                  </a:lnTo>
                  <a:lnTo>
                    <a:pt x="16" y="185"/>
                  </a:lnTo>
                  <a:lnTo>
                    <a:pt x="22" y="172"/>
                  </a:lnTo>
                  <a:lnTo>
                    <a:pt x="27" y="160"/>
                  </a:lnTo>
                  <a:lnTo>
                    <a:pt x="34" y="147"/>
                  </a:lnTo>
                  <a:lnTo>
                    <a:pt x="40" y="136"/>
                  </a:lnTo>
                  <a:lnTo>
                    <a:pt x="48" y="124"/>
                  </a:lnTo>
                  <a:lnTo>
                    <a:pt x="55" y="113"/>
                  </a:lnTo>
                  <a:lnTo>
                    <a:pt x="64" y="103"/>
                  </a:lnTo>
                  <a:lnTo>
                    <a:pt x="72" y="92"/>
                  </a:lnTo>
                  <a:lnTo>
                    <a:pt x="82" y="82"/>
                  </a:lnTo>
                  <a:lnTo>
                    <a:pt x="92" y="74"/>
                  </a:lnTo>
                  <a:lnTo>
                    <a:pt x="103" y="64"/>
                  </a:lnTo>
                  <a:lnTo>
                    <a:pt x="114" y="56"/>
                  </a:lnTo>
                  <a:lnTo>
                    <a:pt x="124" y="48"/>
                  </a:lnTo>
                  <a:lnTo>
                    <a:pt x="135" y="40"/>
                  </a:lnTo>
                  <a:lnTo>
                    <a:pt x="147" y="34"/>
                  </a:lnTo>
                  <a:lnTo>
                    <a:pt x="160" y="27"/>
                  </a:lnTo>
                  <a:lnTo>
                    <a:pt x="172" y="22"/>
                  </a:lnTo>
                  <a:lnTo>
                    <a:pt x="185" y="16"/>
                  </a:lnTo>
                  <a:lnTo>
                    <a:pt x="198" y="12"/>
                  </a:lnTo>
                  <a:lnTo>
                    <a:pt x="212" y="9"/>
                  </a:lnTo>
                  <a:lnTo>
                    <a:pt x="225" y="5"/>
                  </a:lnTo>
                  <a:lnTo>
                    <a:pt x="239" y="3"/>
                  </a:lnTo>
                  <a:lnTo>
                    <a:pt x="253" y="1"/>
                  </a:lnTo>
                  <a:lnTo>
                    <a:pt x="268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2345"/>
            <p:cNvSpPr>
              <a:spLocks/>
            </p:cNvSpPr>
            <p:nvPr/>
          </p:nvSpPr>
          <p:spPr bwMode="auto">
            <a:xfrm>
              <a:off x="4565857" y="6798560"/>
              <a:ext cx="60454" cy="79544"/>
            </a:xfrm>
            <a:custGeom>
              <a:avLst/>
              <a:gdLst>
                <a:gd name="T0" fmla="*/ 65 w 151"/>
                <a:gd name="T1" fmla="*/ 20 h 201"/>
                <a:gd name="T2" fmla="*/ 88 w 151"/>
                <a:gd name="T3" fmla="*/ 10 h 201"/>
                <a:gd name="T4" fmla="*/ 110 w 151"/>
                <a:gd name="T5" fmla="*/ 3 h 201"/>
                <a:gd name="T6" fmla="*/ 119 w 151"/>
                <a:gd name="T7" fmla="*/ 0 h 201"/>
                <a:gd name="T8" fmla="*/ 129 w 151"/>
                <a:gd name="T9" fmla="*/ 0 h 201"/>
                <a:gd name="T10" fmla="*/ 133 w 151"/>
                <a:gd name="T11" fmla="*/ 0 h 201"/>
                <a:gd name="T12" fmla="*/ 137 w 151"/>
                <a:gd name="T13" fmla="*/ 1 h 201"/>
                <a:gd name="T14" fmla="*/ 140 w 151"/>
                <a:gd name="T15" fmla="*/ 4 h 201"/>
                <a:gd name="T16" fmla="*/ 143 w 151"/>
                <a:gd name="T17" fmla="*/ 6 h 201"/>
                <a:gd name="T18" fmla="*/ 145 w 151"/>
                <a:gd name="T19" fmla="*/ 10 h 201"/>
                <a:gd name="T20" fmla="*/ 147 w 151"/>
                <a:gd name="T21" fmla="*/ 17 h 201"/>
                <a:gd name="T22" fmla="*/ 148 w 151"/>
                <a:gd name="T23" fmla="*/ 23 h 201"/>
                <a:gd name="T24" fmla="*/ 148 w 151"/>
                <a:gd name="T25" fmla="*/ 32 h 201"/>
                <a:gd name="T26" fmla="*/ 148 w 151"/>
                <a:gd name="T27" fmla="*/ 51 h 201"/>
                <a:gd name="T28" fmla="*/ 148 w 151"/>
                <a:gd name="T29" fmla="*/ 75 h 201"/>
                <a:gd name="T30" fmla="*/ 151 w 151"/>
                <a:gd name="T31" fmla="*/ 128 h 201"/>
                <a:gd name="T32" fmla="*/ 151 w 151"/>
                <a:gd name="T33" fmla="*/ 166 h 201"/>
                <a:gd name="T34" fmla="*/ 150 w 151"/>
                <a:gd name="T35" fmla="*/ 180 h 201"/>
                <a:gd name="T36" fmla="*/ 147 w 151"/>
                <a:gd name="T37" fmla="*/ 190 h 201"/>
                <a:gd name="T38" fmla="*/ 146 w 151"/>
                <a:gd name="T39" fmla="*/ 195 h 201"/>
                <a:gd name="T40" fmla="*/ 145 w 151"/>
                <a:gd name="T41" fmla="*/ 197 h 201"/>
                <a:gd name="T42" fmla="*/ 143 w 151"/>
                <a:gd name="T43" fmla="*/ 200 h 201"/>
                <a:gd name="T44" fmla="*/ 141 w 151"/>
                <a:gd name="T45" fmla="*/ 201 h 201"/>
                <a:gd name="T46" fmla="*/ 139 w 151"/>
                <a:gd name="T47" fmla="*/ 201 h 201"/>
                <a:gd name="T48" fmla="*/ 135 w 151"/>
                <a:gd name="T49" fmla="*/ 201 h 201"/>
                <a:gd name="T50" fmla="*/ 132 w 151"/>
                <a:gd name="T51" fmla="*/ 200 h 201"/>
                <a:gd name="T52" fmla="*/ 129 w 151"/>
                <a:gd name="T53" fmla="*/ 199 h 201"/>
                <a:gd name="T54" fmla="*/ 120 w 151"/>
                <a:gd name="T55" fmla="*/ 193 h 201"/>
                <a:gd name="T56" fmla="*/ 110 w 151"/>
                <a:gd name="T57" fmla="*/ 184 h 201"/>
                <a:gd name="T58" fmla="*/ 83 w 151"/>
                <a:gd name="T59" fmla="*/ 158 h 201"/>
                <a:gd name="T60" fmla="*/ 47 w 151"/>
                <a:gd name="T61" fmla="*/ 119 h 201"/>
                <a:gd name="T62" fmla="*/ 31 w 151"/>
                <a:gd name="T63" fmla="*/ 104 h 201"/>
                <a:gd name="T64" fmla="*/ 16 w 151"/>
                <a:gd name="T65" fmla="*/ 90 h 201"/>
                <a:gd name="T66" fmla="*/ 10 w 151"/>
                <a:gd name="T67" fmla="*/ 84 h 201"/>
                <a:gd name="T68" fmla="*/ 6 w 151"/>
                <a:gd name="T69" fmla="*/ 77 h 201"/>
                <a:gd name="T70" fmla="*/ 3 w 151"/>
                <a:gd name="T71" fmla="*/ 71 h 201"/>
                <a:gd name="T72" fmla="*/ 0 w 151"/>
                <a:gd name="T73" fmla="*/ 65 h 201"/>
                <a:gd name="T74" fmla="*/ 0 w 151"/>
                <a:gd name="T75" fmla="*/ 62 h 201"/>
                <a:gd name="T76" fmla="*/ 2 w 151"/>
                <a:gd name="T77" fmla="*/ 59 h 201"/>
                <a:gd name="T78" fmla="*/ 4 w 151"/>
                <a:gd name="T79" fmla="*/ 55 h 201"/>
                <a:gd name="T80" fmla="*/ 6 w 151"/>
                <a:gd name="T81" fmla="*/ 52 h 201"/>
                <a:gd name="T82" fmla="*/ 11 w 151"/>
                <a:gd name="T83" fmla="*/ 46 h 201"/>
                <a:gd name="T84" fmla="*/ 19 w 151"/>
                <a:gd name="T85" fmla="*/ 40 h 201"/>
                <a:gd name="T86" fmla="*/ 40 w 151"/>
                <a:gd name="T87" fmla="*/ 30 h 201"/>
                <a:gd name="T88" fmla="*/ 65 w 151"/>
                <a:gd name="T89" fmla="*/ 2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201">
                  <a:moveTo>
                    <a:pt x="65" y="20"/>
                  </a:moveTo>
                  <a:lnTo>
                    <a:pt x="88" y="10"/>
                  </a:lnTo>
                  <a:lnTo>
                    <a:pt x="110" y="3"/>
                  </a:lnTo>
                  <a:lnTo>
                    <a:pt x="119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1"/>
                  </a:lnTo>
                  <a:lnTo>
                    <a:pt x="140" y="4"/>
                  </a:lnTo>
                  <a:lnTo>
                    <a:pt x="143" y="6"/>
                  </a:lnTo>
                  <a:lnTo>
                    <a:pt x="145" y="10"/>
                  </a:lnTo>
                  <a:lnTo>
                    <a:pt x="147" y="17"/>
                  </a:lnTo>
                  <a:lnTo>
                    <a:pt x="148" y="23"/>
                  </a:lnTo>
                  <a:lnTo>
                    <a:pt x="148" y="32"/>
                  </a:lnTo>
                  <a:lnTo>
                    <a:pt x="148" y="51"/>
                  </a:lnTo>
                  <a:lnTo>
                    <a:pt x="148" y="75"/>
                  </a:lnTo>
                  <a:lnTo>
                    <a:pt x="151" y="128"/>
                  </a:lnTo>
                  <a:lnTo>
                    <a:pt x="151" y="166"/>
                  </a:lnTo>
                  <a:lnTo>
                    <a:pt x="150" y="180"/>
                  </a:lnTo>
                  <a:lnTo>
                    <a:pt x="147" y="190"/>
                  </a:lnTo>
                  <a:lnTo>
                    <a:pt x="146" y="195"/>
                  </a:lnTo>
                  <a:lnTo>
                    <a:pt x="145" y="197"/>
                  </a:lnTo>
                  <a:lnTo>
                    <a:pt x="143" y="200"/>
                  </a:lnTo>
                  <a:lnTo>
                    <a:pt x="141" y="201"/>
                  </a:lnTo>
                  <a:lnTo>
                    <a:pt x="139" y="201"/>
                  </a:lnTo>
                  <a:lnTo>
                    <a:pt x="135" y="201"/>
                  </a:lnTo>
                  <a:lnTo>
                    <a:pt x="132" y="200"/>
                  </a:lnTo>
                  <a:lnTo>
                    <a:pt x="129" y="199"/>
                  </a:lnTo>
                  <a:lnTo>
                    <a:pt x="120" y="193"/>
                  </a:lnTo>
                  <a:lnTo>
                    <a:pt x="110" y="184"/>
                  </a:lnTo>
                  <a:lnTo>
                    <a:pt x="83" y="158"/>
                  </a:lnTo>
                  <a:lnTo>
                    <a:pt x="47" y="119"/>
                  </a:lnTo>
                  <a:lnTo>
                    <a:pt x="31" y="104"/>
                  </a:lnTo>
                  <a:lnTo>
                    <a:pt x="16" y="90"/>
                  </a:lnTo>
                  <a:lnTo>
                    <a:pt x="10" y="84"/>
                  </a:lnTo>
                  <a:lnTo>
                    <a:pt x="6" y="77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1" y="46"/>
                  </a:lnTo>
                  <a:lnTo>
                    <a:pt x="19" y="40"/>
                  </a:lnTo>
                  <a:lnTo>
                    <a:pt x="40" y="30"/>
                  </a:lnTo>
                  <a:lnTo>
                    <a:pt x="65" y="20"/>
                  </a:lnTo>
                  <a:close/>
                </a:path>
              </a:pathLst>
            </a:custGeom>
            <a:solidFill>
              <a:srgbClr val="F4A3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2346"/>
            <p:cNvSpPr>
              <a:spLocks/>
            </p:cNvSpPr>
            <p:nvPr/>
          </p:nvSpPr>
          <p:spPr bwMode="auto">
            <a:xfrm>
              <a:off x="4629493" y="6796969"/>
              <a:ext cx="60454" cy="81135"/>
            </a:xfrm>
            <a:custGeom>
              <a:avLst/>
              <a:gdLst>
                <a:gd name="T0" fmla="*/ 89 w 153"/>
                <a:gd name="T1" fmla="*/ 22 h 202"/>
                <a:gd name="T2" fmla="*/ 111 w 153"/>
                <a:gd name="T3" fmla="*/ 32 h 202"/>
                <a:gd name="T4" fmla="*/ 132 w 153"/>
                <a:gd name="T5" fmla="*/ 42 h 202"/>
                <a:gd name="T6" fmla="*/ 141 w 153"/>
                <a:gd name="T7" fmla="*/ 48 h 202"/>
                <a:gd name="T8" fmla="*/ 147 w 153"/>
                <a:gd name="T9" fmla="*/ 54 h 202"/>
                <a:gd name="T10" fmla="*/ 149 w 153"/>
                <a:gd name="T11" fmla="*/ 59 h 202"/>
                <a:gd name="T12" fmla="*/ 151 w 153"/>
                <a:gd name="T13" fmla="*/ 62 h 202"/>
                <a:gd name="T14" fmla="*/ 153 w 153"/>
                <a:gd name="T15" fmla="*/ 65 h 202"/>
                <a:gd name="T16" fmla="*/ 153 w 153"/>
                <a:gd name="T17" fmla="*/ 69 h 202"/>
                <a:gd name="T18" fmla="*/ 151 w 153"/>
                <a:gd name="T19" fmla="*/ 74 h 202"/>
                <a:gd name="T20" fmla="*/ 148 w 153"/>
                <a:gd name="T21" fmla="*/ 79 h 202"/>
                <a:gd name="T22" fmla="*/ 144 w 153"/>
                <a:gd name="T23" fmla="*/ 84 h 202"/>
                <a:gd name="T24" fmla="*/ 138 w 153"/>
                <a:gd name="T25" fmla="*/ 91 h 202"/>
                <a:gd name="T26" fmla="*/ 123 w 153"/>
                <a:gd name="T27" fmla="*/ 104 h 202"/>
                <a:gd name="T28" fmla="*/ 106 w 153"/>
                <a:gd name="T29" fmla="*/ 120 h 202"/>
                <a:gd name="T30" fmla="*/ 69 w 153"/>
                <a:gd name="T31" fmla="*/ 158 h 202"/>
                <a:gd name="T32" fmla="*/ 41 w 153"/>
                <a:gd name="T33" fmla="*/ 184 h 202"/>
                <a:gd name="T34" fmla="*/ 30 w 153"/>
                <a:gd name="T35" fmla="*/ 192 h 202"/>
                <a:gd name="T36" fmla="*/ 22 w 153"/>
                <a:gd name="T37" fmla="*/ 199 h 202"/>
                <a:gd name="T38" fmla="*/ 18 w 153"/>
                <a:gd name="T39" fmla="*/ 200 h 202"/>
                <a:gd name="T40" fmla="*/ 14 w 153"/>
                <a:gd name="T41" fmla="*/ 201 h 202"/>
                <a:gd name="T42" fmla="*/ 11 w 153"/>
                <a:gd name="T43" fmla="*/ 202 h 202"/>
                <a:gd name="T44" fmla="*/ 9 w 153"/>
                <a:gd name="T45" fmla="*/ 201 h 202"/>
                <a:gd name="T46" fmla="*/ 7 w 153"/>
                <a:gd name="T47" fmla="*/ 200 h 202"/>
                <a:gd name="T48" fmla="*/ 5 w 153"/>
                <a:gd name="T49" fmla="*/ 198 h 202"/>
                <a:gd name="T50" fmla="*/ 3 w 153"/>
                <a:gd name="T51" fmla="*/ 195 h 202"/>
                <a:gd name="T52" fmla="*/ 2 w 153"/>
                <a:gd name="T53" fmla="*/ 190 h 202"/>
                <a:gd name="T54" fmla="*/ 0 w 153"/>
                <a:gd name="T55" fmla="*/ 181 h 202"/>
                <a:gd name="T56" fmla="*/ 0 w 153"/>
                <a:gd name="T57" fmla="*/ 167 h 202"/>
                <a:gd name="T58" fmla="*/ 1 w 153"/>
                <a:gd name="T59" fmla="*/ 129 h 202"/>
                <a:gd name="T60" fmla="*/ 3 w 153"/>
                <a:gd name="T61" fmla="*/ 77 h 202"/>
                <a:gd name="T62" fmla="*/ 3 w 153"/>
                <a:gd name="T63" fmla="*/ 54 h 202"/>
                <a:gd name="T64" fmla="*/ 5 w 153"/>
                <a:gd name="T65" fmla="*/ 34 h 202"/>
                <a:gd name="T66" fmla="*/ 5 w 153"/>
                <a:gd name="T67" fmla="*/ 25 h 202"/>
                <a:gd name="T68" fmla="*/ 7 w 153"/>
                <a:gd name="T69" fmla="*/ 18 h 202"/>
                <a:gd name="T70" fmla="*/ 9 w 153"/>
                <a:gd name="T71" fmla="*/ 11 h 202"/>
                <a:gd name="T72" fmla="*/ 12 w 153"/>
                <a:gd name="T73" fmla="*/ 7 h 202"/>
                <a:gd name="T74" fmla="*/ 14 w 153"/>
                <a:gd name="T75" fmla="*/ 3 h 202"/>
                <a:gd name="T76" fmla="*/ 18 w 153"/>
                <a:gd name="T77" fmla="*/ 2 h 202"/>
                <a:gd name="T78" fmla="*/ 21 w 153"/>
                <a:gd name="T79" fmla="*/ 1 h 202"/>
                <a:gd name="T80" fmla="*/ 25 w 153"/>
                <a:gd name="T81" fmla="*/ 0 h 202"/>
                <a:gd name="T82" fmla="*/ 34 w 153"/>
                <a:gd name="T83" fmla="*/ 0 h 202"/>
                <a:gd name="T84" fmla="*/ 42 w 153"/>
                <a:gd name="T85" fmla="*/ 2 h 202"/>
                <a:gd name="T86" fmla="*/ 65 w 153"/>
                <a:gd name="T87" fmla="*/ 10 h 202"/>
                <a:gd name="T88" fmla="*/ 89 w 153"/>
                <a:gd name="T89" fmla="*/ 2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202">
                  <a:moveTo>
                    <a:pt x="89" y="22"/>
                  </a:moveTo>
                  <a:lnTo>
                    <a:pt x="111" y="32"/>
                  </a:lnTo>
                  <a:lnTo>
                    <a:pt x="132" y="42"/>
                  </a:lnTo>
                  <a:lnTo>
                    <a:pt x="141" y="48"/>
                  </a:lnTo>
                  <a:lnTo>
                    <a:pt x="147" y="54"/>
                  </a:lnTo>
                  <a:lnTo>
                    <a:pt x="149" y="59"/>
                  </a:lnTo>
                  <a:lnTo>
                    <a:pt x="151" y="62"/>
                  </a:lnTo>
                  <a:lnTo>
                    <a:pt x="153" y="65"/>
                  </a:lnTo>
                  <a:lnTo>
                    <a:pt x="153" y="69"/>
                  </a:lnTo>
                  <a:lnTo>
                    <a:pt x="151" y="74"/>
                  </a:lnTo>
                  <a:lnTo>
                    <a:pt x="148" y="79"/>
                  </a:lnTo>
                  <a:lnTo>
                    <a:pt x="144" y="84"/>
                  </a:lnTo>
                  <a:lnTo>
                    <a:pt x="138" y="91"/>
                  </a:lnTo>
                  <a:lnTo>
                    <a:pt x="123" y="104"/>
                  </a:lnTo>
                  <a:lnTo>
                    <a:pt x="106" y="120"/>
                  </a:lnTo>
                  <a:lnTo>
                    <a:pt x="69" y="158"/>
                  </a:lnTo>
                  <a:lnTo>
                    <a:pt x="41" y="184"/>
                  </a:lnTo>
                  <a:lnTo>
                    <a:pt x="30" y="192"/>
                  </a:lnTo>
                  <a:lnTo>
                    <a:pt x="22" y="199"/>
                  </a:lnTo>
                  <a:lnTo>
                    <a:pt x="18" y="200"/>
                  </a:lnTo>
                  <a:lnTo>
                    <a:pt x="14" y="201"/>
                  </a:lnTo>
                  <a:lnTo>
                    <a:pt x="11" y="202"/>
                  </a:lnTo>
                  <a:lnTo>
                    <a:pt x="9" y="201"/>
                  </a:lnTo>
                  <a:lnTo>
                    <a:pt x="7" y="200"/>
                  </a:lnTo>
                  <a:lnTo>
                    <a:pt x="5" y="198"/>
                  </a:lnTo>
                  <a:lnTo>
                    <a:pt x="3" y="195"/>
                  </a:lnTo>
                  <a:lnTo>
                    <a:pt x="2" y="190"/>
                  </a:lnTo>
                  <a:lnTo>
                    <a:pt x="0" y="181"/>
                  </a:lnTo>
                  <a:lnTo>
                    <a:pt x="0" y="167"/>
                  </a:lnTo>
                  <a:lnTo>
                    <a:pt x="1" y="129"/>
                  </a:lnTo>
                  <a:lnTo>
                    <a:pt x="3" y="77"/>
                  </a:lnTo>
                  <a:lnTo>
                    <a:pt x="3" y="54"/>
                  </a:lnTo>
                  <a:lnTo>
                    <a:pt x="5" y="34"/>
                  </a:lnTo>
                  <a:lnTo>
                    <a:pt x="5" y="25"/>
                  </a:lnTo>
                  <a:lnTo>
                    <a:pt x="7" y="18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1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65" y="10"/>
                  </a:lnTo>
                  <a:lnTo>
                    <a:pt x="89" y="22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2347"/>
            <p:cNvSpPr>
              <a:spLocks/>
            </p:cNvSpPr>
            <p:nvPr/>
          </p:nvSpPr>
          <p:spPr bwMode="auto">
            <a:xfrm>
              <a:off x="4534040" y="6831968"/>
              <a:ext cx="81135" cy="60454"/>
            </a:xfrm>
            <a:custGeom>
              <a:avLst/>
              <a:gdLst>
                <a:gd name="T0" fmla="*/ 18 w 203"/>
                <a:gd name="T1" fmla="*/ 66 h 150"/>
                <a:gd name="T2" fmla="*/ 27 w 203"/>
                <a:gd name="T3" fmla="*/ 42 h 150"/>
                <a:gd name="T4" fmla="*/ 36 w 203"/>
                <a:gd name="T5" fmla="*/ 21 h 150"/>
                <a:gd name="T6" fmla="*/ 42 w 203"/>
                <a:gd name="T7" fmla="*/ 13 h 150"/>
                <a:gd name="T8" fmla="*/ 47 w 203"/>
                <a:gd name="T9" fmla="*/ 5 h 150"/>
                <a:gd name="T10" fmla="*/ 50 w 203"/>
                <a:gd name="T11" fmla="*/ 3 h 150"/>
                <a:gd name="T12" fmla="*/ 55 w 203"/>
                <a:gd name="T13" fmla="*/ 1 h 150"/>
                <a:gd name="T14" fmla="*/ 58 w 203"/>
                <a:gd name="T15" fmla="*/ 0 h 150"/>
                <a:gd name="T16" fmla="*/ 61 w 203"/>
                <a:gd name="T17" fmla="*/ 0 h 150"/>
                <a:gd name="T18" fmla="*/ 67 w 203"/>
                <a:gd name="T19" fmla="*/ 1 h 150"/>
                <a:gd name="T20" fmla="*/ 72 w 203"/>
                <a:gd name="T21" fmla="*/ 3 h 150"/>
                <a:gd name="T22" fmla="*/ 77 w 203"/>
                <a:gd name="T23" fmla="*/ 7 h 150"/>
                <a:gd name="T24" fmla="*/ 84 w 203"/>
                <a:gd name="T25" fmla="*/ 13 h 150"/>
                <a:gd name="T26" fmla="*/ 98 w 203"/>
                <a:gd name="T27" fmla="*/ 26 h 150"/>
                <a:gd name="T28" fmla="*/ 115 w 203"/>
                <a:gd name="T29" fmla="*/ 42 h 150"/>
                <a:gd name="T30" fmla="*/ 155 w 203"/>
                <a:gd name="T31" fmla="*/ 78 h 150"/>
                <a:gd name="T32" fmla="*/ 183 w 203"/>
                <a:gd name="T33" fmla="*/ 103 h 150"/>
                <a:gd name="T34" fmla="*/ 192 w 203"/>
                <a:gd name="T35" fmla="*/ 114 h 150"/>
                <a:gd name="T36" fmla="*/ 198 w 203"/>
                <a:gd name="T37" fmla="*/ 123 h 150"/>
                <a:gd name="T38" fmla="*/ 201 w 203"/>
                <a:gd name="T39" fmla="*/ 126 h 150"/>
                <a:gd name="T40" fmla="*/ 202 w 203"/>
                <a:gd name="T41" fmla="*/ 129 h 150"/>
                <a:gd name="T42" fmla="*/ 203 w 203"/>
                <a:gd name="T43" fmla="*/ 133 h 150"/>
                <a:gd name="T44" fmla="*/ 202 w 203"/>
                <a:gd name="T45" fmla="*/ 135 h 150"/>
                <a:gd name="T46" fmla="*/ 201 w 203"/>
                <a:gd name="T47" fmla="*/ 137 h 150"/>
                <a:gd name="T48" fmla="*/ 198 w 203"/>
                <a:gd name="T49" fmla="*/ 139 h 150"/>
                <a:gd name="T50" fmla="*/ 195 w 203"/>
                <a:gd name="T51" fmla="*/ 141 h 150"/>
                <a:gd name="T52" fmla="*/ 192 w 203"/>
                <a:gd name="T53" fmla="*/ 142 h 150"/>
                <a:gd name="T54" fmla="*/ 182 w 203"/>
                <a:gd name="T55" fmla="*/ 145 h 150"/>
                <a:gd name="T56" fmla="*/ 168 w 203"/>
                <a:gd name="T57" fmla="*/ 146 h 150"/>
                <a:gd name="T58" fmla="*/ 130 w 203"/>
                <a:gd name="T59" fmla="*/ 148 h 150"/>
                <a:gd name="T60" fmla="*/ 77 w 203"/>
                <a:gd name="T61" fmla="*/ 148 h 150"/>
                <a:gd name="T62" fmla="*/ 56 w 203"/>
                <a:gd name="T63" fmla="*/ 149 h 150"/>
                <a:gd name="T64" fmla="*/ 35 w 203"/>
                <a:gd name="T65" fmla="*/ 150 h 150"/>
                <a:gd name="T66" fmla="*/ 27 w 203"/>
                <a:gd name="T67" fmla="*/ 149 h 150"/>
                <a:gd name="T68" fmla="*/ 19 w 203"/>
                <a:gd name="T69" fmla="*/ 148 h 150"/>
                <a:gd name="T70" fmla="*/ 13 w 203"/>
                <a:gd name="T71" fmla="*/ 147 h 150"/>
                <a:gd name="T72" fmla="*/ 7 w 203"/>
                <a:gd name="T73" fmla="*/ 143 h 150"/>
                <a:gd name="T74" fmla="*/ 5 w 203"/>
                <a:gd name="T75" fmla="*/ 141 h 150"/>
                <a:gd name="T76" fmla="*/ 3 w 203"/>
                <a:gd name="T77" fmla="*/ 138 h 150"/>
                <a:gd name="T78" fmla="*/ 1 w 203"/>
                <a:gd name="T79" fmla="*/ 135 h 150"/>
                <a:gd name="T80" fmla="*/ 1 w 203"/>
                <a:gd name="T81" fmla="*/ 130 h 150"/>
                <a:gd name="T82" fmla="*/ 0 w 203"/>
                <a:gd name="T83" fmla="*/ 122 h 150"/>
                <a:gd name="T84" fmla="*/ 2 w 203"/>
                <a:gd name="T85" fmla="*/ 113 h 150"/>
                <a:gd name="T86" fmla="*/ 8 w 203"/>
                <a:gd name="T87" fmla="*/ 91 h 150"/>
                <a:gd name="T88" fmla="*/ 18 w 203"/>
                <a:gd name="T89" fmla="*/ 6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150">
                  <a:moveTo>
                    <a:pt x="18" y="66"/>
                  </a:moveTo>
                  <a:lnTo>
                    <a:pt x="27" y="42"/>
                  </a:lnTo>
                  <a:lnTo>
                    <a:pt x="36" y="21"/>
                  </a:lnTo>
                  <a:lnTo>
                    <a:pt x="42" y="13"/>
                  </a:lnTo>
                  <a:lnTo>
                    <a:pt x="47" y="5"/>
                  </a:lnTo>
                  <a:lnTo>
                    <a:pt x="50" y="3"/>
                  </a:lnTo>
                  <a:lnTo>
                    <a:pt x="55" y="1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7" y="7"/>
                  </a:lnTo>
                  <a:lnTo>
                    <a:pt x="84" y="13"/>
                  </a:lnTo>
                  <a:lnTo>
                    <a:pt x="98" y="26"/>
                  </a:lnTo>
                  <a:lnTo>
                    <a:pt x="115" y="42"/>
                  </a:lnTo>
                  <a:lnTo>
                    <a:pt x="155" y="78"/>
                  </a:lnTo>
                  <a:lnTo>
                    <a:pt x="183" y="103"/>
                  </a:lnTo>
                  <a:lnTo>
                    <a:pt x="192" y="114"/>
                  </a:lnTo>
                  <a:lnTo>
                    <a:pt x="198" y="123"/>
                  </a:lnTo>
                  <a:lnTo>
                    <a:pt x="201" y="126"/>
                  </a:lnTo>
                  <a:lnTo>
                    <a:pt x="202" y="129"/>
                  </a:lnTo>
                  <a:lnTo>
                    <a:pt x="203" y="133"/>
                  </a:lnTo>
                  <a:lnTo>
                    <a:pt x="202" y="135"/>
                  </a:lnTo>
                  <a:lnTo>
                    <a:pt x="201" y="137"/>
                  </a:lnTo>
                  <a:lnTo>
                    <a:pt x="198" y="139"/>
                  </a:lnTo>
                  <a:lnTo>
                    <a:pt x="195" y="141"/>
                  </a:lnTo>
                  <a:lnTo>
                    <a:pt x="192" y="142"/>
                  </a:lnTo>
                  <a:lnTo>
                    <a:pt x="182" y="145"/>
                  </a:lnTo>
                  <a:lnTo>
                    <a:pt x="168" y="146"/>
                  </a:lnTo>
                  <a:lnTo>
                    <a:pt x="130" y="148"/>
                  </a:lnTo>
                  <a:lnTo>
                    <a:pt x="77" y="148"/>
                  </a:lnTo>
                  <a:lnTo>
                    <a:pt x="56" y="149"/>
                  </a:lnTo>
                  <a:lnTo>
                    <a:pt x="35" y="150"/>
                  </a:lnTo>
                  <a:lnTo>
                    <a:pt x="27" y="149"/>
                  </a:lnTo>
                  <a:lnTo>
                    <a:pt x="19" y="148"/>
                  </a:lnTo>
                  <a:lnTo>
                    <a:pt x="13" y="147"/>
                  </a:lnTo>
                  <a:lnTo>
                    <a:pt x="7" y="143"/>
                  </a:lnTo>
                  <a:lnTo>
                    <a:pt x="5" y="141"/>
                  </a:lnTo>
                  <a:lnTo>
                    <a:pt x="3" y="138"/>
                  </a:lnTo>
                  <a:lnTo>
                    <a:pt x="1" y="135"/>
                  </a:lnTo>
                  <a:lnTo>
                    <a:pt x="1" y="130"/>
                  </a:lnTo>
                  <a:lnTo>
                    <a:pt x="0" y="122"/>
                  </a:lnTo>
                  <a:lnTo>
                    <a:pt x="2" y="113"/>
                  </a:lnTo>
                  <a:lnTo>
                    <a:pt x="8" y="91"/>
                  </a:lnTo>
                  <a:lnTo>
                    <a:pt x="18" y="66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2348"/>
            <p:cNvSpPr>
              <a:spLocks/>
            </p:cNvSpPr>
            <p:nvPr/>
          </p:nvSpPr>
          <p:spPr bwMode="auto">
            <a:xfrm>
              <a:off x="4640629" y="6831968"/>
              <a:ext cx="79544" cy="60454"/>
            </a:xfrm>
            <a:custGeom>
              <a:avLst/>
              <a:gdLst>
                <a:gd name="T0" fmla="*/ 187 w 202"/>
                <a:gd name="T1" fmla="*/ 67 h 150"/>
                <a:gd name="T2" fmla="*/ 195 w 202"/>
                <a:gd name="T3" fmla="*/ 89 h 150"/>
                <a:gd name="T4" fmla="*/ 201 w 202"/>
                <a:gd name="T5" fmla="*/ 112 h 150"/>
                <a:gd name="T6" fmla="*/ 202 w 202"/>
                <a:gd name="T7" fmla="*/ 123 h 150"/>
                <a:gd name="T8" fmla="*/ 202 w 202"/>
                <a:gd name="T9" fmla="*/ 132 h 150"/>
                <a:gd name="T10" fmla="*/ 201 w 202"/>
                <a:gd name="T11" fmla="*/ 136 h 150"/>
                <a:gd name="T12" fmla="*/ 200 w 202"/>
                <a:gd name="T13" fmla="*/ 139 h 150"/>
                <a:gd name="T14" fmla="*/ 198 w 202"/>
                <a:gd name="T15" fmla="*/ 142 h 150"/>
                <a:gd name="T16" fmla="*/ 195 w 202"/>
                <a:gd name="T17" fmla="*/ 146 h 150"/>
                <a:gd name="T18" fmla="*/ 190 w 202"/>
                <a:gd name="T19" fmla="*/ 148 h 150"/>
                <a:gd name="T20" fmla="*/ 185 w 202"/>
                <a:gd name="T21" fmla="*/ 149 h 150"/>
                <a:gd name="T22" fmla="*/ 177 w 202"/>
                <a:gd name="T23" fmla="*/ 150 h 150"/>
                <a:gd name="T24" fmla="*/ 170 w 202"/>
                <a:gd name="T25" fmla="*/ 150 h 150"/>
                <a:gd name="T26" fmla="*/ 150 w 202"/>
                <a:gd name="T27" fmla="*/ 148 h 150"/>
                <a:gd name="T28" fmla="*/ 127 w 202"/>
                <a:gd name="T29" fmla="*/ 147 h 150"/>
                <a:gd name="T30" fmla="*/ 74 w 202"/>
                <a:gd name="T31" fmla="*/ 145 h 150"/>
                <a:gd name="T32" fmla="*/ 35 w 202"/>
                <a:gd name="T33" fmla="*/ 142 h 150"/>
                <a:gd name="T34" fmla="*/ 21 w 202"/>
                <a:gd name="T35" fmla="*/ 140 h 150"/>
                <a:gd name="T36" fmla="*/ 11 w 202"/>
                <a:gd name="T37" fmla="*/ 138 h 150"/>
                <a:gd name="T38" fmla="*/ 7 w 202"/>
                <a:gd name="T39" fmla="*/ 137 h 150"/>
                <a:gd name="T40" fmla="*/ 5 w 202"/>
                <a:gd name="T41" fmla="*/ 135 h 150"/>
                <a:gd name="T42" fmla="*/ 2 w 202"/>
                <a:gd name="T43" fmla="*/ 133 h 150"/>
                <a:gd name="T44" fmla="*/ 0 w 202"/>
                <a:gd name="T45" fmla="*/ 130 h 150"/>
                <a:gd name="T46" fmla="*/ 0 w 202"/>
                <a:gd name="T47" fmla="*/ 128 h 150"/>
                <a:gd name="T48" fmla="*/ 0 w 202"/>
                <a:gd name="T49" fmla="*/ 125 h 150"/>
                <a:gd name="T50" fmla="*/ 1 w 202"/>
                <a:gd name="T51" fmla="*/ 122 h 150"/>
                <a:gd name="T52" fmla="*/ 4 w 202"/>
                <a:gd name="T53" fmla="*/ 119 h 150"/>
                <a:gd name="T54" fmla="*/ 10 w 202"/>
                <a:gd name="T55" fmla="*/ 110 h 150"/>
                <a:gd name="T56" fmla="*/ 20 w 202"/>
                <a:gd name="T57" fmla="*/ 100 h 150"/>
                <a:gd name="T58" fmla="*/ 48 w 202"/>
                <a:gd name="T59" fmla="*/ 75 h 150"/>
                <a:gd name="T60" fmla="*/ 89 w 202"/>
                <a:gd name="T61" fmla="*/ 42 h 150"/>
                <a:gd name="T62" fmla="*/ 105 w 202"/>
                <a:gd name="T63" fmla="*/ 27 h 150"/>
                <a:gd name="T64" fmla="*/ 120 w 202"/>
                <a:gd name="T65" fmla="*/ 13 h 150"/>
                <a:gd name="T66" fmla="*/ 127 w 202"/>
                <a:gd name="T67" fmla="*/ 7 h 150"/>
                <a:gd name="T68" fmla="*/ 133 w 202"/>
                <a:gd name="T69" fmla="*/ 3 h 150"/>
                <a:gd name="T70" fmla="*/ 140 w 202"/>
                <a:gd name="T71" fmla="*/ 1 h 150"/>
                <a:gd name="T72" fmla="*/ 145 w 202"/>
                <a:gd name="T73" fmla="*/ 0 h 150"/>
                <a:gd name="T74" fmla="*/ 148 w 202"/>
                <a:gd name="T75" fmla="*/ 0 h 150"/>
                <a:gd name="T76" fmla="*/ 153 w 202"/>
                <a:gd name="T77" fmla="*/ 1 h 150"/>
                <a:gd name="T78" fmla="*/ 156 w 202"/>
                <a:gd name="T79" fmla="*/ 3 h 150"/>
                <a:gd name="T80" fmla="*/ 158 w 202"/>
                <a:gd name="T81" fmla="*/ 5 h 150"/>
                <a:gd name="T82" fmla="*/ 164 w 202"/>
                <a:gd name="T83" fmla="*/ 12 h 150"/>
                <a:gd name="T84" fmla="*/ 169 w 202"/>
                <a:gd name="T85" fmla="*/ 19 h 150"/>
                <a:gd name="T86" fmla="*/ 179 w 202"/>
                <a:gd name="T87" fmla="*/ 41 h 150"/>
                <a:gd name="T88" fmla="*/ 187 w 202"/>
                <a:gd name="T89" fmla="*/ 6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150">
                  <a:moveTo>
                    <a:pt x="187" y="67"/>
                  </a:moveTo>
                  <a:lnTo>
                    <a:pt x="195" y="89"/>
                  </a:lnTo>
                  <a:lnTo>
                    <a:pt x="201" y="112"/>
                  </a:lnTo>
                  <a:lnTo>
                    <a:pt x="202" y="123"/>
                  </a:lnTo>
                  <a:lnTo>
                    <a:pt x="202" y="132"/>
                  </a:lnTo>
                  <a:lnTo>
                    <a:pt x="201" y="136"/>
                  </a:lnTo>
                  <a:lnTo>
                    <a:pt x="200" y="139"/>
                  </a:lnTo>
                  <a:lnTo>
                    <a:pt x="198" y="142"/>
                  </a:lnTo>
                  <a:lnTo>
                    <a:pt x="195" y="146"/>
                  </a:lnTo>
                  <a:lnTo>
                    <a:pt x="190" y="148"/>
                  </a:lnTo>
                  <a:lnTo>
                    <a:pt x="185" y="149"/>
                  </a:lnTo>
                  <a:lnTo>
                    <a:pt x="177" y="150"/>
                  </a:lnTo>
                  <a:lnTo>
                    <a:pt x="170" y="150"/>
                  </a:lnTo>
                  <a:lnTo>
                    <a:pt x="150" y="148"/>
                  </a:lnTo>
                  <a:lnTo>
                    <a:pt x="127" y="147"/>
                  </a:lnTo>
                  <a:lnTo>
                    <a:pt x="74" y="145"/>
                  </a:lnTo>
                  <a:lnTo>
                    <a:pt x="35" y="142"/>
                  </a:lnTo>
                  <a:lnTo>
                    <a:pt x="21" y="140"/>
                  </a:lnTo>
                  <a:lnTo>
                    <a:pt x="11" y="138"/>
                  </a:lnTo>
                  <a:lnTo>
                    <a:pt x="7" y="137"/>
                  </a:lnTo>
                  <a:lnTo>
                    <a:pt x="5" y="135"/>
                  </a:lnTo>
                  <a:lnTo>
                    <a:pt x="2" y="133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1" y="122"/>
                  </a:lnTo>
                  <a:lnTo>
                    <a:pt x="4" y="119"/>
                  </a:lnTo>
                  <a:lnTo>
                    <a:pt x="10" y="110"/>
                  </a:lnTo>
                  <a:lnTo>
                    <a:pt x="20" y="100"/>
                  </a:lnTo>
                  <a:lnTo>
                    <a:pt x="48" y="75"/>
                  </a:lnTo>
                  <a:lnTo>
                    <a:pt x="89" y="42"/>
                  </a:lnTo>
                  <a:lnTo>
                    <a:pt x="105" y="27"/>
                  </a:lnTo>
                  <a:lnTo>
                    <a:pt x="120" y="13"/>
                  </a:lnTo>
                  <a:lnTo>
                    <a:pt x="127" y="7"/>
                  </a:lnTo>
                  <a:lnTo>
                    <a:pt x="133" y="3"/>
                  </a:lnTo>
                  <a:lnTo>
                    <a:pt x="140" y="1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3" y="1"/>
                  </a:lnTo>
                  <a:lnTo>
                    <a:pt x="156" y="3"/>
                  </a:lnTo>
                  <a:lnTo>
                    <a:pt x="158" y="5"/>
                  </a:lnTo>
                  <a:lnTo>
                    <a:pt x="164" y="12"/>
                  </a:lnTo>
                  <a:lnTo>
                    <a:pt x="169" y="19"/>
                  </a:lnTo>
                  <a:lnTo>
                    <a:pt x="179" y="41"/>
                  </a:lnTo>
                  <a:lnTo>
                    <a:pt x="187" y="67"/>
                  </a:lnTo>
                  <a:close/>
                </a:path>
              </a:pathLst>
            </a:custGeom>
            <a:solidFill>
              <a:srgbClr val="F4A3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2349"/>
            <p:cNvSpPr>
              <a:spLocks/>
            </p:cNvSpPr>
            <p:nvPr/>
          </p:nvSpPr>
          <p:spPr bwMode="auto">
            <a:xfrm>
              <a:off x="4516540" y="6892422"/>
              <a:ext cx="222724" cy="119316"/>
            </a:xfrm>
            <a:custGeom>
              <a:avLst/>
              <a:gdLst>
                <a:gd name="T0" fmla="*/ 253 w 564"/>
                <a:gd name="T1" fmla="*/ 298 h 299"/>
                <a:gd name="T2" fmla="*/ 212 w 564"/>
                <a:gd name="T3" fmla="*/ 291 h 299"/>
                <a:gd name="T4" fmla="*/ 172 w 564"/>
                <a:gd name="T5" fmla="*/ 278 h 299"/>
                <a:gd name="T6" fmla="*/ 135 w 564"/>
                <a:gd name="T7" fmla="*/ 258 h 299"/>
                <a:gd name="T8" fmla="*/ 103 w 564"/>
                <a:gd name="T9" fmla="*/ 236 h 299"/>
                <a:gd name="T10" fmla="*/ 72 w 564"/>
                <a:gd name="T11" fmla="*/ 207 h 299"/>
                <a:gd name="T12" fmla="*/ 48 w 564"/>
                <a:gd name="T13" fmla="*/ 175 h 299"/>
                <a:gd name="T14" fmla="*/ 27 w 564"/>
                <a:gd name="T15" fmla="*/ 139 h 299"/>
                <a:gd name="T16" fmla="*/ 12 w 564"/>
                <a:gd name="T17" fmla="*/ 102 h 299"/>
                <a:gd name="T18" fmla="*/ 3 w 564"/>
                <a:gd name="T19" fmla="*/ 61 h 299"/>
                <a:gd name="T20" fmla="*/ 0 w 564"/>
                <a:gd name="T21" fmla="*/ 17 h 299"/>
                <a:gd name="T22" fmla="*/ 30 w 564"/>
                <a:gd name="T23" fmla="*/ 0 h 299"/>
                <a:gd name="T24" fmla="*/ 30 w 564"/>
                <a:gd name="T25" fmla="*/ 30 h 299"/>
                <a:gd name="T26" fmla="*/ 36 w 564"/>
                <a:gd name="T27" fmla="*/ 68 h 299"/>
                <a:gd name="T28" fmla="*/ 45 w 564"/>
                <a:gd name="T29" fmla="*/ 104 h 299"/>
                <a:gd name="T30" fmla="*/ 61 w 564"/>
                <a:gd name="T31" fmla="*/ 137 h 299"/>
                <a:gd name="T32" fmla="*/ 80 w 564"/>
                <a:gd name="T33" fmla="*/ 167 h 299"/>
                <a:gd name="T34" fmla="*/ 104 w 564"/>
                <a:gd name="T35" fmla="*/ 196 h 299"/>
                <a:gd name="T36" fmla="*/ 132 w 564"/>
                <a:gd name="T37" fmla="*/ 219 h 299"/>
                <a:gd name="T38" fmla="*/ 162 w 564"/>
                <a:gd name="T39" fmla="*/ 239 h 299"/>
                <a:gd name="T40" fmla="*/ 196 w 564"/>
                <a:gd name="T41" fmla="*/ 254 h 299"/>
                <a:gd name="T42" fmla="*/ 231 w 564"/>
                <a:gd name="T43" fmla="*/ 264 h 299"/>
                <a:gd name="T44" fmla="*/ 269 w 564"/>
                <a:gd name="T45" fmla="*/ 269 h 299"/>
                <a:gd name="T46" fmla="*/ 308 w 564"/>
                <a:gd name="T47" fmla="*/ 268 h 299"/>
                <a:gd name="T48" fmla="*/ 345 w 564"/>
                <a:gd name="T49" fmla="*/ 260 h 299"/>
                <a:gd name="T50" fmla="*/ 380 w 564"/>
                <a:gd name="T51" fmla="*/ 250 h 299"/>
                <a:gd name="T52" fmla="*/ 413 w 564"/>
                <a:gd name="T53" fmla="*/ 232 h 299"/>
                <a:gd name="T54" fmla="*/ 442 w 564"/>
                <a:gd name="T55" fmla="*/ 212 h 299"/>
                <a:gd name="T56" fmla="*/ 468 w 564"/>
                <a:gd name="T57" fmla="*/ 186 h 299"/>
                <a:gd name="T58" fmla="*/ 490 w 564"/>
                <a:gd name="T59" fmla="*/ 158 h 299"/>
                <a:gd name="T60" fmla="*/ 509 w 564"/>
                <a:gd name="T61" fmla="*/ 126 h 299"/>
                <a:gd name="T62" fmla="*/ 522 w 564"/>
                <a:gd name="T63" fmla="*/ 92 h 299"/>
                <a:gd name="T64" fmla="*/ 530 w 564"/>
                <a:gd name="T65" fmla="*/ 55 h 299"/>
                <a:gd name="T66" fmla="*/ 534 w 564"/>
                <a:gd name="T67" fmla="*/ 17 h 299"/>
                <a:gd name="T68" fmla="*/ 564 w 564"/>
                <a:gd name="T69" fmla="*/ 0 h 299"/>
                <a:gd name="T70" fmla="*/ 564 w 564"/>
                <a:gd name="T71" fmla="*/ 31 h 299"/>
                <a:gd name="T72" fmla="*/ 558 w 564"/>
                <a:gd name="T73" fmla="*/ 74 h 299"/>
                <a:gd name="T74" fmla="*/ 548 w 564"/>
                <a:gd name="T75" fmla="*/ 115 h 299"/>
                <a:gd name="T76" fmla="*/ 530 w 564"/>
                <a:gd name="T77" fmla="*/ 151 h 299"/>
                <a:gd name="T78" fmla="*/ 508 w 564"/>
                <a:gd name="T79" fmla="*/ 186 h 299"/>
                <a:gd name="T80" fmla="*/ 482 w 564"/>
                <a:gd name="T81" fmla="*/ 217 h 299"/>
                <a:gd name="T82" fmla="*/ 450 w 564"/>
                <a:gd name="T83" fmla="*/ 243 h 299"/>
                <a:gd name="T84" fmla="*/ 417 w 564"/>
                <a:gd name="T85" fmla="*/ 266 h 299"/>
                <a:gd name="T86" fmla="*/ 379 w 564"/>
                <a:gd name="T87" fmla="*/ 282 h 299"/>
                <a:gd name="T88" fmla="*/ 339 w 564"/>
                <a:gd name="T89" fmla="*/ 294 h 299"/>
                <a:gd name="T90" fmla="*/ 296 w 564"/>
                <a:gd name="T9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4" h="299">
                  <a:moveTo>
                    <a:pt x="282" y="299"/>
                  </a:moveTo>
                  <a:lnTo>
                    <a:pt x="268" y="299"/>
                  </a:lnTo>
                  <a:lnTo>
                    <a:pt x="253" y="298"/>
                  </a:lnTo>
                  <a:lnTo>
                    <a:pt x="239" y="296"/>
                  </a:lnTo>
                  <a:lnTo>
                    <a:pt x="225" y="294"/>
                  </a:lnTo>
                  <a:lnTo>
                    <a:pt x="212" y="291"/>
                  </a:lnTo>
                  <a:lnTo>
                    <a:pt x="198" y="287"/>
                  </a:lnTo>
                  <a:lnTo>
                    <a:pt x="185" y="282"/>
                  </a:lnTo>
                  <a:lnTo>
                    <a:pt x="172" y="278"/>
                  </a:lnTo>
                  <a:lnTo>
                    <a:pt x="160" y="271"/>
                  </a:lnTo>
                  <a:lnTo>
                    <a:pt x="147" y="266"/>
                  </a:lnTo>
                  <a:lnTo>
                    <a:pt x="135" y="258"/>
                  </a:lnTo>
                  <a:lnTo>
                    <a:pt x="124" y="252"/>
                  </a:lnTo>
                  <a:lnTo>
                    <a:pt x="114" y="243"/>
                  </a:lnTo>
                  <a:lnTo>
                    <a:pt x="103" y="236"/>
                  </a:lnTo>
                  <a:lnTo>
                    <a:pt x="92" y="226"/>
                  </a:lnTo>
                  <a:lnTo>
                    <a:pt x="82" y="217"/>
                  </a:lnTo>
                  <a:lnTo>
                    <a:pt x="72" y="207"/>
                  </a:lnTo>
                  <a:lnTo>
                    <a:pt x="64" y="197"/>
                  </a:lnTo>
                  <a:lnTo>
                    <a:pt x="55" y="186"/>
                  </a:lnTo>
                  <a:lnTo>
                    <a:pt x="48" y="175"/>
                  </a:lnTo>
                  <a:lnTo>
                    <a:pt x="40" y="163"/>
                  </a:lnTo>
                  <a:lnTo>
                    <a:pt x="34" y="151"/>
                  </a:lnTo>
                  <a:lnTo>
                    <a:pt x="27" y="139"/>
                  </a:lnTo>
                  <a:lnTo>
                    <a:pt x="22" y="128"/>
                  </a:lnTo>
                  <a:lnTo>
                    <a:pt x="16" y="115"/>
                  </a:lnTo>
                  <a:lnTo>
                    <a:pt x="12" y="102"/>
                  </a:lnTo>
                  <a:lnTo>
                    <a:pt x="9" y="88"/>
                  </a:lnTo>
                  <a:lnTo>
                    <a:pt x="6" y="74"/>
                  </a:lnTo>
                  <a:lnTo>
                    <a:pt x="3" y="61"/>
                  </a:lnTo>
                  <a:lnTo>
                    <a:pt x="1" y="47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9"/>
                  </a:lnTo>
                  <a:lnTo>
                    <a:pt x="30" y="17"/>
                  </a:lnTo>
                  <a:lnTo>
                    <a:pt x="30" y="30"/>
                  </a:lnTo>
                  <a:lnTo>
                    <a:pt x="31" y="43"/>
                  </a:lnTo>
                  <a:lnTo>
                    <a:pt x="34" y="55"/>
                  </a:lnTo>
                  <a:lnTo>
                    <a:pt x="36" y="68"/>
                  </a:lnTo>
                  <a:lnTo>
                    <a:pt x="38" y="80"/>
                  </a:lnTo>
                  <a:lnTo>
                    <a:pt x="41" y="92"/>
                  </a:lnTo>
                  <a:lnTo>
                    <a:pt x="45" y="104"/>
                  </a:lnTo>
                  <a:lnTo>
                    <a:pt x="50" y="115"/>
                  </a:lnTo>
                  <a:lnTo>
                    <a:pt x="55" y="126"/>
                  </a:lnTo>
                  <a:lnTo>
                    <a:pt x="61" y="137"/>
                  </a:lnTo>
                  <a:lnTo>
                    <a:pt x="67" y="148"/>
                  </a:lnTo>
                  <a:lnTo>
                    <a:pt x="74" y="158"/>
                  </a:lnTo>
                  <a:lnTo>
                    <a:pt x="80" y="167"/>
                  </a:lnTo>
                  <a:lnTo>
                    <a:pt x="88" y="177"/>
                  </a:lnTo>
                  <a:lnTo>
                    <a:pt x="95" y="186"/>
                  </a:lnTo>
                  <a:lnTo>
                    <a:pt x="104" y="196"/>
                  </a:lnTo>
                  <a:lnTo>
                    <a:pt x="112" y="203"/>
                  </a:lnTo>
                  <a:lnTo>
                    <a:pt x="122" y="212"/>
                  </a:lnTo>
                  <a:lnTo>
                    <a:pt x="132" y="219"/>
                  </a:lnTo>
                  <a:lnTo>
                    <a:pt x="142" y="226"/>
                  </a:lnTo>
                  <a:lnTo>
                    <a:pt x="151" y="232"/>
                  </a:lnTo>
                  <a:lnTo>
                    <a:pt x="162" y="239"/>
                  </a:lnTo>
                  <a:lnTo>
                    <a:pt x="173" y="244"/>
                  </a:lnTo>
                  <a:lnTo>
                    <a:pt x="184" y="250"/>
                  </a:lnTo>
                  <a:lnTo>
                    <a:pt x="196" y="254"/>
                  </a:lnTo>
                  <a:lnTo>
                    <a:pt x="207" y="257"/>
                  </a:lnTo>
                  <a:lnTo>
                    <a:pt x="219" y="260"/>
                  </a:lnTo>
                  <a:lnTo>
                    <a:pt x="231" y="264"/>
                  </a:lnTo>
                  <a:lnTo>
                    <a:pt x="243" y="266"/>
                  </a:lnTo>
                  <a:lnTo>
                    <a:pt x="256" y="268"/>
                  </a:lnTo>
                  <a:lnTo>
                    <a:pt x="269" y="269"/>
                  </a:lnTo>
                  <a:lnTo>
                    <a:pt x="282" y="269"/>
                  </a:lnTo>
                  <a:lnTo>
                    <a:pt x="295" y="269"/>
                  </a:lnTo>
                  <a:lnTo>
                    <a:pt x="308" y="268"/>
                  </a:lnTo>
                  <a:lnTo>
                    <a:pt x="320" y="266"/>
                  </a:lnTo>
                  <a:lnTo>
                    <a:pt x="333" y="264"/>
                  </a:lnTo>
                  <a:lnTo>
                    <a:pt x="345" y="260"/>
                  </a:lnTo>
                  <a:lnTo>
                    <a:pt x="357" y="257"/>
                  </a:lnTo>
                  <a:lnTo>
                    <a:pt x="368" y="254"/>
                  </a:lnTo>
                  <a:lnTo>
                    <a:pt x="380" y="250"/>
                  </a:lnTo>
                  <a:lnTo>
                    <a:pt x="391" y="244"/>
                  </a:lnTo>
                  <a:lnTo>
                    <a:pt x="402" y="239"/>
                  </a:lnTo>
                  <a:lnTo>
                    <a:pt x="413" y="232"/>
                  </a:lnTo>
                  <a:lnTo>
                    <a:pt x="422" y="226"/>
                  </a:lnTo>
                  <a:lnTo>
                    <a:pt x="432" y="219"/>
                  </a:lnTo>
                  <a:lnTo>
                    <a:pt x="442" y="212"/>
                  </a:lnTo>
                  <a:lnTo>
                    <a:pt x="452" y="203"/>
                  </a:lnTo>
                  <a:lnTo>
                    <a:pt x="460" y="196"/>
                  </a:lnTo>
                  <a:lnTo>
                    <a:pt x="468" y="186"/>
                  </a:lnTo>
                  <a:lnTo>
                    <a:pt x="476" y="177"/>
                  </a:lnTo>
                  <a:lnTo>
                    <a:pt x="484" y="167"/>
                  </a:lnTo>
                  <a:lnTo>
                    <a:pt x="490" y="158"/>
                  </a:lnTo>
                  <a:lnTo>
                    <a:pt x="497" y="148"/>
                  </a:lnTo>
                  <a:lnTo>
                    <a:pt x="503" y="137"/>
                  </a:lnTo>
                  <a:lnTo>
                    <a:pt x="509" y="126"/>
                  </a:lnTo>
                  <a:lnTo>
                    <a:pt x="514" y="115"/>
                  </a:lnTo>
                  <a:lnTo>
                    <a:pt x="519" y="104"/>
                  </a:lnTo>
                  <a:lnTo>
                    <a:pt x="522" y="92"/>
                  </a:lnTo>
                  <a:lnTo>
                    <a:pt x="526" y="80"/>
                  </a:lnTo>
                  <a:lnTo>
                    <a:pt x="528" y="68"/>
                  </a:lnTo>
                  <a:lnTo>
                    <a:pt x="530" y="55"/>
                  </a:lnTo>
                  <a:lnTo>
                    <a:pt x="533" y="43"/>
                  </a:lnTo>
                  <a:lnTo>
                    <a:pt x="534" y="30"/>
                  </a:lnTo>
                  <a:lnTo>
                    <a:pt x="534" y="17"/>
                  </a:lnTo>
                  <a:lnTo>
                    <a:pt x="534" y="9"/>
                  </a:lnTo>
                  <a:lnTo>
                    <a:pt x="533" y="0"/>
                  </a:lnTo>
                  <a:lnTo>
                    <a:pt x="564" y="0"/>
                  </a:lnTo>
                  <a:lnTo>
                    <a:pt x="564" y="9"/>
                  </a:lnTo>
                  <a:lnTo>
                    <a:pt x="564" y="17"/>
                  </a:lnTo>
                  <a:lnTo>
                    <a:pt x="564" y="31"/>
                  </a:lnTo>
                  <a:lnTo>
                    <a:pt x="563" y="47"/>
                  </a:lnTo>
                  <a:lnTo>
                    <a:pt x="561" y="61"/>
                  </a:lnTo>
                  <a:lnTo>
                    <a:pt x="558" y="74"/>
                  </a:lnTo>
                  <a:lnTo>
                    <a:pt x="555" y="88"/>
                  </a:lnTo>
                  <a:lnTo>
                    <a:pt x="552" y="102"/>
                  </a:lnTo>
                  <a:lnTo>
                    <a:pt x="548" y="115"/>
                  </a:lnTo>
                  <a:lnTo>
                    <a:pt x="542" y="128"/>
                  </a:lnTo>
                  <a:lnTo>
                    <a:pt x="537" y="139"/>
                  </a:lnTo>
                  <a:lnTo>
                    <a:pt x="530" y="151"/>
                  </a:lnTo>
                  <a:lnTo>
                    <a:pt x="524" y="163"/>
                  </a:lnTo>
                  <a:lnTo>
                    <a:pt x="516" y="175"/>
                  </a:lnTo>
                  <a:lnTo>
                    <a:pt x="508" y="186"/>
                  </a:lnTo>
                  <a:lnTo>
                    <a:pt x="500" y="197"/>
                  </a:lnTo>
                  <a:lnTo>
                    <a:pt x="492" y="207"/>
                  </a:lnTo>
                  <a:lnTo>
                    <a:pt x="482" y="217"/>
                  </a:lnTo>
                  <a:lnTo>
                    <a:pt x="472" y="226"/>
                  </a:lnTo>
                  <a:lnTo>
                    <a:pt x="461" y="236"/>
                  </a:lnTo>
                  <a:lnTo>
                    <a:pt x="450" y="243"/>
                  </a:lnTo>
                  <a:lnTo>
                    <a:pt x="440" y="252"/>
                  </a:lnTo>
                  <a:lnTo>
                    <a:pt x="429" y="258"/>
                  </a:lnTo>
                  <a:lnTo>
                    <a:pt x="417" y="266"/>
                  </a:lnTo>
                  <a:lnTo>
                    <a:pt x="404" y="271"/>
                  </a:lnTo>
                  <a:lnTo>
                    <a:pt x="392" y="278"/>
                  </a:lnTo>
                  <a:lnTo>
                    <a:pt x="379" y="282"/>
                  </a:lnTo>
                  <a:lnTo>
                    <a:pt x="366" y="287"/>
                  </a:lnTo>
                  <a:lnTo>
                    <a:pt x="352" y="291"/>
                  </a:lnTo>
                  <a:lnTo>
                    <a:pt x="339" y="294"/>
                  </a:lnTo>
                  <a:lnTo>
                    <a:pt x="325" y="296"/>
                  </a:lnTo>
                  <a:lnTo>
                    <a:pt x="311" y="298"/>
                  </a:lnTo>
                  <a:lnTo>
                    <a:pt x="296" y="299"/>
                  </a:lnTo>
                  <a:lnTo>
                    <a:pt x="282" y="299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2350"/>
            <p:cNvSpPr>
              <a:spLocks/>
            </p:cNvSpPr>
            <p:nvPr/>
          </p:nvSpPr>
          <p:spPr bwMode="auto">
            <a:xfrm>
              <a:off x="4629493" y="6908331"/>
              <a:ext cx="60454" cy="79544"/>
            </a:xfrm>
            <a:custGeom>
              <a:avLst/>
              <a:gdLst>
                <a:gd name="T0" fmla="*/ 86 w 151"/>
                <a:gd name="T1" fmla="*/ 182 h 202"/>
                <a:gd name="T2" fmla="*/ 63 w 151"/>
                <a:gd name="T3" fmla="*/ 192 h 202"/>
                <a:gd name="T4" fmla="*/ 41 w 151"/>
                <a:gd name="T5" fmla="*/ 200 h 202"/>
                <a:gd name="T6" fmla="*/ 32 w 151"/>
                <a:gd name="T7" fmla="*/ 202 h 202"/>
                <a:gd name="T8" fmla="*/ 22 w 151"/>
                <a:gd name="T9" fmla="*/ 202 h 202"/>
                <a:gd name="T10" fmla="*/ 18 w 151"/>
                <a:gd name="T11" fmla="*/ 202 h 202"/>
                <a:gd name="T12" fmla="*/ 14 w 151"/>
                <a:gd name="T13" fmla="*/ 200 h 202"/>
                <a:gd name="T14" fmla="*/ 11 w 151"/>
                <a:gd name="T15" fmla="*/ 199 h 202"/>
                <a:gd name="T16" fmla="*/ 8 w 151"/>
                <a:gd name="T17" fmla="*/ 197 h 202"/>
                <a:gd name="T18" fmla="*/ 5 w 151"/>
                <a:gd name="T19" fmla="*/ 192 h 202"/>
                <a:gd name="T20" fmla="*/ 4 w 151"/>
                <a:gd name="T21" fmla="*/ 186 h 202"/>
                <a:gd name="T22" fmla="*/ 3 w 151"/>
                <a:gd name="T23" fmla="*/ 179 h 202"/>
                <a:gd name="T24" fmla="*/ 1 w 151"/>
                <a:gd name="T25" fmla="*/ 171 h 202"/>
                <a:gd name="T26" fmla="*/ 3 w 151"/>
                <a:gd name="T27" fmla="*/ 151 h 202"/>
                <a:gd name="T28" fmla="*/ 3 w 151"/>
                <a:gd name="T29" fmla="*/ 127 h 202"/>
                <a:gd name="T30" fmla="*/ 0 w 151"/>
                <a:gd name="T31" fmla="*/ 74 h 202"/>
                <a:gd name="T32" fmla="*/ 0 w 151"/>
                <a:gd name="T33" fmla="*/ 37 h 202"/>
                <a:gd name="T34" fmla="*/ 1 w 151"/>
                <a:gd name="T35" fmla="*/ 23 h 202"/>
                <a:gd name="T36" fmla="*/ 4 w 151"/>
                <a:gd name="T37" fmla="*/ 12 h 202"/>
                <a:gd name="T38" fmla="*/ 5 w 151"/>
                <a:gd name="T39" fmla="*/ 8 h 202"/>
                <a:gd name="T40" fmla="*/ 6 w 151"/>
                <a:gd name="T41" fmla="*/ 4 h 202"/>
                <a:gd name="T42" fmla="*/ 8 w 151"/>
                <a:gd name="T43" fmla="*/ 2 h 202"/>
                <a:gd name="T44" fmla="*/ 10 w 151"/>
                <a:gd name="T45" fmla="*/ 1 h 202"/>
                <a:gd name="T46" fmla="*/ 12 w 151"/>
                <a:gd name="T47" fmla="*/ 0 h 202"/>
                <a:gd name="T48" fmla="*/ 16 w 151"/>
                <a:gd name="T49" fmla="*/ 1 h 202"/>
                <a:gd name="T50" fmla="*/ 19 w 151"/>
                <a:gd name="T51" fmla="*/ 1 h 202"/>
                <a:gd name="T52" fmla="*/ 22 w 151"/>
                <a:gd name="T53" fmla="*/ 3 h 202"/>
                <a:gd name="T54" fmla="*/ 31 w 151"/>
                <a:gd name="T55" fmla="*/ 9 h 202"/>
                <a:gd name="T56" fmla="*/ 41 w 151"/>
                <a:gd name="T57" fmla="*/ 18 h 202"/>
                <a:gd name="T58" fmla="*/ 68 w 151"/>
                <a:gd name="T59" fmla="*/ 44 h 202"/>
                <a:gd name="T60" fmla="*/ 104 w 151"/>
                <a:gd name="T61" fmla="*/ 83 h 202"/>
                <a:gd name="T62" fmla="*/ 120 w 151"/>
                <a:gd name="T63" fmla="*/ 98 h 202"/>
                <a:gd name="T64" fmla="*/ 135 w 151"/>
                <a:gd name="T65" fmla="*/ 112 h 202"/>
                <a:gd name="T66" fmla="*/ 141 w 151"/>
                <a:gd name="T67" fmla="*/ 119 h 202"/>
                <a:gd name="T68" fmla="*/ 145 w 151"/>
                <a:gd name="T69" fmla="*/ 125 h 202"/>
                <a:gd name="T70" fmla="*/ 148 w 151"/>
                <a:gd name="T71" fmla="*/ 131 h 202"/>
                <a:gd name="T72" fmla="*/ 151 w 151"/>
                <a:gd name="T73" fmla="*/ 136 h 202"/>
                <a:gd name="T74" fmla="*/ 149 w 151"/>
                <a:gd name="T75" fmla="*/ 140 h 202"/>
                <a:gd name="T76" fmla="*/ 149 w 151"/>
                <a:gd name="T77" fmla="*/ 144 h 202"/>
                <a:gd name="T78" fmla="*/ 147 w 151"/>
                <a:gd name="T79" fmla="*/ 147 h 202"/>
                <a:gd name="T80" fmla="*/ 145 w 151"/>
                <a:gd name="T81" fmla="*/ 150 h 202"/>
                <a:gd name="T82" fmla="*/ 140 w 151"/>
                <a:gd name="T83" fmla="*/ 157 h 202"/>
                <a:gd name="T84" fmla="*/ 131 w 151"/>
                <a:gd name="T85" fmla="*/ 162 h 202"/>
                <a:gd name="T86" fmla="*/ 111 w 151"/>
                <a:gd name="T87" fmla="*/ 173 h 202"/>
                <a:gd name="T88" fmla="*/ 86 w 151"/>
                <a:gd name="T89" fmla="*/ 18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202">
                  <a:moveTo>
                    <a:pt x="86" y="182"/>
                  </a:moveTo>
                  <a:lnTo>
                    <a:pt x="63" y="192"/>
                  </a:lnTo>
                  <a:lnTo>
                    <a:pt x="41" y="200"/>
                  </a:lnTo>
                  <a:lnTo>
                    <a:pt x="32" y="202"/>
                  </a:lnTo>
                  <a:lnTo>
                    <a:pt x="22" y="202"/>
                  </a:lnTo>
                  <a:lnTo>
                    <a:pt x="18" y="202"/>
                  </a:lnTo>
                  <a:lnTo>
                    <a:pt x="14" y="200"/>
                  </a:lnTo>
                  <a:lnTo>
                    <a:pt x="11" y="199"/>
                  </a:lnTo>
                  <a:lnTo>
                    <a:pt x="8" y="197"/>
                  </a:lnTo>
                  <a:lnTo>
                    <a:pt x="5" y="192"/>
                  </a:lnTo>
                  <a:lnTo>
                    <a:pt x="4" y="186"/>
                  </a:lnTo>
                  <a:lnTo>
                    <a:pt x="3" y="179"/>
                  </a:lnTo>
                  <a:lnTo>
                    <a:pt x="1" y="171"/>
                  </a:lnTo>
                  <a:lnTo>
                    <a:pt x="3" y="151"/>
                  </a:lnTo>
                  <a:lnTo>
                    <a:pt x="3" y="127"/>
                  </a:lnTo>
                  <a:lnTo>
                    <a:pt x="0" y="74"/>
                  </a:lnTo>
                  <a:lnTo>
                    <a:pt x="0" y="37"/>
                  </a:lnTo>
                  <a:lnTo>
                    <a:pt x="1" y="23"/>
                  </a:lnTo>
                  <a:lnTo>
                    <a:pt x="4" y="12"/>
                  </a:lnTo>
                  <a:lnTo>
                    <a:pt x="5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3"/>
                  </a:lnTo>
                  <a:lnTo>
                    <a:pt x="31" y="9"/>
                  </a:lnTo>
                  <a:lnTo>
                    <a:pt x="41" y="18"/>
                  </a:lnTo>
                  <a:lnTo>
                    <a:pt x="68" y="44"/>
                  </a:lnTo>
                  <a:lnTo>
                    <a:pt x="104" y="83"/>
                  </a:lnTo>
                  <a:lnTo>
                    <a:pt x="120" y="98"/>
                  </a:lnTo>
                  <a:lnTo>
                    <a:pt x="135" y="112"/>
                  </a:lnTo>
                  <a:lnTo>
                    <a:pt x="141" y="119"/>
                  </a:lnTo>
                  <a:lnTo>
                    <a:pt x="145" y="125"/>
                  </a:lnTo>
                  <a:lnTo>
                    <a:pt x="148" y="131"/>
                  </a:lnTo>
                  <a:lnTo>
                    <a:pt x="151" y="136"/>
                  </a:lnTo>
                  <a:lnTo>
                    <a:pt x="149" y="140"/>
                  </a:lnTo>
                  <a:lnTo>
                    <a:pt x="149" y="144"/>
                  </a:lnTo>
                  <a:lnTo>
                    <a:pt x="147" y="147"/>
                  </a:lnTo>
                  <a:lnTo>
                    <a:pt x="145" y="150"/>
                  </a:lnTo>
                  <a:lnTo>
                    <a:pt x="140" y="157"/>
                  </a:lnTo>
                  <a:lnTo>
                    <a:pt x="131" y="162"/>
                  </a:lnTo>
                  <a:lnTo>
                    <a:pt x="111" y="173"/>
                  </a:lnTo>
                  <a:lnTo>
                    <a:pt x="86" y="182"/>
                  </a:lnTo>
                  <a:close/>
                </a:path>
              </a:pathLst>
            </a:custGeom>
            <a:solidFill>
              <a:srgbClr val="F4A3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2351"/>
            <p:cNvSpPr>
              <a:spLocks/>
            </p:cNvSpPr>
            <p:nvPr/>
          </p:nvSpPr>
          <p:spPr bwMode="auto">
            <a:xfrm>
              <a:off x="4565857" y="6909922"/>
              <a:ext cx="60454" cy="79544"/>
            </a:xfrm>
            <a:custGeom>
              <a:avLst/>
              <a:gdLst>
                <a:gd name="T0" fmla="*/ 64 w 153"/>
                <a:gd name="T1" fmla="*/ 180 h 202"/>
                <a:gd name="T2" fmla="*/ 42 w 153"/>
                <a:gd name="T3" fmla="*/ 171 h 202"/>
                <a:gd name="T4" fmla="*/ 21 w 153"/>
                <a:gd name="T5" fmla="*/ 160 h 202"/>
                <a:gd name="T6" fmla="*/ 12 w 153"/>
                <a:gd name="T7" fmla="*/ 153 h 202"/>
                <a:gd name="T8" fmla="*/ 6 w 153"/>
                <a:gd name="T9" fmla="*/ 148 h 202"/>
                <a:gd name="T10" fmla="*/ 4 w 153"/>
                <a:gd name="T11" fmla="*/ 144 h 202"/>
                <a:gd name="T12" fmla="*/ 2 w 153"/>
                <a:gd name="T13" fmla="*/ 141 h 202"/>
                <a:gd name="T14" fmla="*/ 0 w 153"/>
                <a:gd name="T15" fmla="*/ 137 h 202"/>
                <a:gd name="T16" fmla="*/ 0 w 153"/>
                <a:gd name="T17" fmla="*/ 133 h 202"/>
                <a:gd name="T18" fmla="*/ 2 w 153"/>
                <a:gd name="T19" fmla="*/ 129 h 202"/>
                <a:gd name="T20" fmla="*/ 5 w 153"/>
                <a:gd name="T21" fmla="*/ 123 h 202"/>
                <a:gd name="T22" fmla="*/ 9 w 153"/>
                <a:gd name="T23" fmla="*/ 118 h 202"/>
                <a:gd name="T24" fmla="*/ 15 w 153"/>
                <a:gd name="T25" fmla="*/ 111 h 202"/>
                <a:gd name="T26" fmla="*/ 30 w 153"/>
                <a:gd name="T27" fmla="*/ 98 h 202"/>
                <a:gd name="T28" fmla="*/ 47 w 153"/>
                <a:gd name="T29" fmla="*/ 82 h 202"/>
                <a:gd name="T30" fmla="*/ 84 w 153"/>
                <a:gd name="T31" fmla="*/ 44 h 202"/>
                <a:gd name="T32" fmla="*/ 112 w 153"/>
                <a:gd name="T33" fmla="*/ 18 h 202"/>
                <a:gd name="T34" fmla="*/ 123 w 153"/>
                <a:gd name="T35" fmla="*/ 10 h 202"/>
                <a:gd name="T36" fmla="*/ 131 w 153"/>
                <a:gd name="T37" fmla="*/ 3 h 202"/>
                <a:gd name="T38" fmla="*/ 135 w 153"/>
                <a:gd name="T39" fmla="*/ 1 h 202"/>
                <a:gd name="T40" fmla="*/ 139 w 153"/>
                <a:gd name="T41" fmla="*/ 1 h 202"/>
                <a:gd name="T42" fmla="*/ 142 w 153"/>
                <a:gd name="T43" fmla="*/ 0 h 202"/>
                <a:gd name="T44" fmla="*/ 144 w 153"/>
                <a:gd name="T45" fmla="*/ 1 h 202"/>
                <a:gd name="T46" fmla="*/ 146 w 153"/>
                <a:gd name="T47" fmla="*/ 2 h 202"/>
                <a:gd name="T48" fmla="*/ 148 w 153"/>
                <a:gd name="T49" fmla="*/ 4 h 202"/>
                <a:gd name="T50" fmla="*/ 150 w 153"/>
                <a:gd name="T51" fmla="*/ 8 h 202"/>
                <a:gd name="T52" fmla="*/ 151 w 153"/>
                <a:gd name="T53" fmla="*/ 12 h 202"/>
                <a:gd name="T54" fmla="*/ 153 w 153"/>
                <a:gd name="T55" fmla="*/ 22 h 202"/>
                <a:gd name="T56" fmla="*/ 153 w 153"/>
                <a:gd name="T57" fmla="*/ 36 h 202"/>
                <a:gd name="T58" fmla="*/ 152 w 153"/>
                <a:gd name="T59" fmla="*/ 74 h 202"/>
                <a:gd name="T60" fmla="*/ 150 w 153"/>
                <a:gd name="T61" fmla="*/ 125 h 202"/>
                <a:gd name="T62" fmla="*/ 150 w 153"/>
                <a:gd name="T63" fmla="*/ 148 h 202"/>
                <a:gd name="T64" fmla="*/ 148 w 153"/>
                <a:gd name="T65" fmla="*/ 169 h 202"/>
                <a:gd name="T66" fmla="*/ 147 w 153"/>
                <a:gd name="T67" fmla="*/ 177 h 202"/>
                <a:gd name="T68" fmla="*/ 146 w 153"/>
                <a:gd name="T69" fmla="*/ 185 h 202"/>
                <a:gd name="T70" fmla="*/ 144 w 153"/>
                <a:gd name="T71" fmla="*/ 191 h 202"/>
                <a:gd name="T72" fmla="*/ 141 w 153"/>
                <a:gd name="T73" fmla="*/ 196 h 202"/>
                <a:gd name="T74" fmla="*/ 139 w 153"/>
                <a:gd name="T75" fmla="*/ 198 h 202"/>
                <a:gd name="T76" fmla="*/ 135 w 153"/>
                <a:gd name="T77" fmla="*/ 200 h 202"/>
                <a:gd name="T78" fmla="*/ 132 w 153"/>
                <a:gd name="T79" fmla="*/ 201 h 202"/>
                <a:gd name="T80" fmla="*/ 128 w 153"/>
                <a:gd name="T81" fmla="*/ 202 h 202"/>
                <a:gd name="T82" fmla="*/ 119 w 153"/>
                <a:gd name="T83" fmla="*/ 202 h 202"/>
                <a:gd name="T84" fmla="*/ 111 w 153"/>
                <a:gd name="T85" fmla="*/ 200 h 202"/>
                <a:gd name="T86" fmla="*/ 88 w 153"/>
                <a:gd name="T87" fmla="*/ 192 h 202"/>
                <a:gd name="T88" fmla="*/ 64 w 153"/>
                <a:gd name="T89" fmla="*/ 18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202">
                  <a:moveTo>
                    <a:pt x="64" y="180"/>
                  </a:moveTo>
                  <a:lnTo>
                    <a:pt x="42" y="171"/>
                  </a:lnTo>
                  <a:lnTo>
                    <a:pt x="21" y="160"/>
                  </a:lnTo>
                  <a:lnTo>
                    <a:pt x="12" y="153"/>
                  </a:lnTo>
                  <a:lnTo>
                    <a:pt x="6" y="148"/>
                  </a:lnTo>
                  <a:lnTo>
                    <a:pt x="4" y="144"/>
                  </a:lnTo>
                  <a:lnTo>
                    <a:pt x="2" y="141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2" y="129"/>
                  </a:lnTo>
                  <a:lnTo>
                    <a:pt x="5" y="123"/>
                  </a:lnTo>
                  <a:lnTo>
                    <a:pt x="9" y="118"/>
                  </a:lnTo>
                  <a:lnTo>
                    <a:pt x="15" y="111"/>
                  </a:lnTo>
                  <a:lnTo>
                    <a:pt x="30" y="98"/>
                  </a:lnTo>
                  <a:lnTo>
                    <a:pt x="47" y="82"/>
                  </a:lnTo>
                  <a:lnTo>
                    <a:pt x="84" y="44"/>
                  </a:lnTo>
                  <a:lnTo>
                    <a:pt x="112" y="18"/>
                  </a:lnTo>
                  <a:lnTo>
                    <a:pt x="123" y="10"/>
                  </a:lnTo>
                  <a:lnTo>
                    <a:pt x="131" y="3"/>
                  </a:lnTo>
                  <a:lnTo>
                    <a:pt x="135" y="1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4" y="1"/>
                  </a:lnTo>
                  <a:lnTo>
                    <a:pt x="146" y="2"/>
                  </a:lnTo>
                  <a:lnTo>
                    <a:pt x="148" y="4"/>
                  </a:lnTo>
                  <a:lnTo>
                    <a:pt x="150" y="8"/>
                  </a:lnTo>
                  <a:lnTo>
                    <a:pt x="151" y="12"/>
                  </a:lnTo>
                  <a:lnTo>
                    <a:pt x="153" y="22"/>
                  </a:lnTo>
                  <a:lnTo>
                    <a:pt x="153" y="36"/>
                  </a:lnTo>
                  <a:lnTo>
                    <a:pt x="152" y="74"/>
                  </a:lnTo>
                  <a:lnTo>
                    <a:pt x="150" y="125"/>
                  </a:lnTo>
                  <a:lnTo>
                    <a:pt x="150" y="148"/>
                  </a:lnTo>
                  <a:lnTo>
                    <a:pt x="148" y="169"/>
                  </a:lnTo>
                  <a:lnTo>
                    <a:pt x="147" y="177"/>
                  </a:lnTo>
                  <a:lnTo>
                    <a:pt x="146" y="185"/>
                  </a:lnTo>
                  <a:lnTo>
                    <a:pt x="144" y="191"/>
                  </a:lnTo>
                  <a:lnTo>
                    <a:pt x="141" y="196"/>
                  </a:lnTo>
                  <a:lnTo>
                    <a:pt x="139" y="198"/>
                  </a:lnTo>
                  <a:lnTo>
                    <a:pt x="135" y="200"/>
                  </a:lnTo>
                  <a:lnTo>
                    <a:pt x="132" y="201"/>
                  </a:lnTo>
                  <a:lnTo>
                    <a:pt x="128" y="202"/>
                  </a:lnTo>
                  <a:lnTo>
                    <a:pt x="119" y="202"/>
                  </a:lnTo>
                  <a:lnTo>
                    <a:pt x="111" y="200"/>
                  </a:lnTo>
                  <a:lnTo>
                    <a:pt x="88" y="192"/>
                  </a:lnTo>
                  <a:lnTo>
                    <a:pt x="64" y="18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2352"/>
            <p:cNvSpPr>
              <a:spLocks/>
            </p:cNvSpPr>
            <p:nvPr/>
          </p:nvSpPr>
          <p:spPr bwMode="auto">
            <a:xfrm>
              <a:off x="4640629" y="6894013"/>
              <a:ext cx="79544" cy="60454"/>
            </a:xfrm>
            <a:custGeom>
              <a:avLst/>
              <a:gdLst>
                <a:gd name="T0" fmla="*/ 185 w 202"/>
                <a:gd name="T1" fmla="*/ 85 h 151"/>
                <a:gd name="T2" fmla="*/ 176 w 202"/>
                <a:gd name="T3" fmla="*/ 108 h 151"/>
                <a:gd name="T4" fmla="*/ 167 w 202"/>
                <a:gd name="T5" fmla="*/ 129 h 151"/>
                <a:gd name="T6" fmla="*/ 161 w 202"/>
                <a:gd name="T7" fmla="*/ 138 h 151"/>
                <a:gd name="T8" fmla="*/ 156 w 202"/>
                <a:gd name="T9" fmla="*/ 144 h 151"/>
                <a:gd name="T10" fmla="*/ 153 w 202"/>
                <a:gd name="T11" fmla="*/ 147 h 151"/>
                <a:gd name="T12" fmla="*/ 148 w 202"/>
                <a:gd name="T13" fmla="*/ 149 h 151"/>
                <a:gd name="T14" fmla="*/ 145 w 202"/>
                <a:gd name="T15" fmla="*/ 151 h 151"/>
                <a:gd name="T16" fmla="*/ 141 w 202"/>
                <a:gd name="T17" fmla="*/ 151 h 151"/>
                <a:gd name="T18" fmla="*/ 136 w 202"/>
                <a:gd name="T19" fmla="*/ 149 h 151"/>
                <a:gd name="T20" fmla="*/ 131 w 202"/>
                <a:gd name="T21" fmla="*/ 147 h 151"/>
                <a:gd name="T22" fmla="*/ 125 w 202"/>
                <a:gd name="T23" fmla="*/ 143 h 151"/>
                <a:gd name="T24" fmla="*/ 119 w 202"/>
                <a:gd name="T25" fmla="*/ 138 h 151"/>
                <a:gd name="T26" fmla="*/ 105 w 202"/>
                <a:gd name="T27" fmla="*/ 125 h 151"/>
                <a:gd name="T28" fmla="*/ 88 w 202"/>
                <a:gd name="T29" fmla="*/ 108 h 151"/>
                <a:gd name="T30" fmla="*/ 48 w 202"/>
                <a:gd name="T31" fmla="*/ 73 h 151"/>
                <a:gd name="T32" fmla="*/ 20 w 202"/>
                <a:gd name="T33" fmla="*/ 46 h 151"/>
                <a:gd name="T34" fmla="*/ 10 w 202"/>
                <a:gd name="T35" fmla="*/ 36 h 151"/>
                <a:gd name="T36" fmla="*/ 5 w 202"/>
                <a:gd name="T37" fmla="*/ 27 h 151"/>
                <a:gd name="T38" fmla="*/ 2 w 202"/>
                <a:gd name="T39" fmla="*/ 24 h 151"/>
                <a:gd name="T40" fmla="*/ 1 w 202"/>
                <a:gd name="T41" fmla="*/ 21 h 151"/>
                <a:gd name="T42" fmla="*/ 0 w 202"/>
                <a:gd name="T43" fmla="*/ 18 h 151"/>
                <a:gd name="T44" fmla="*/ 1 w 202"/>
                <a:gd name="T45" fmla="*/ 16 h 151"/>
                <a:gd name="T46" fmla="*/ 2 w 202"/>
                <a:gd name="T47" fmla="*/ 13 h 151"/>
                <a:gd name="T48" fmla="*/ 5 w 202"/>
                <a:gd name="T49" fmla="*/ 11 h 151"/>
                <a:gd name="T50" fmla="*/ 7 w 202"/>
                <a:gd name="T51" fmla="*/ 9 h 151"/>
                <a:gd name="T52" fmla="*/ 11 w 202"/>
                <a:gd name="T53" fmla="*/ 8 h 151"/>
                <a:gd name="T54" fmla="*/ 21 w 202"/>
                <a:gd name="T55" fmla="*/ 6 h 151"/>
                <a:gd name="T56" fmla="*/ 35 w 202"/>
                <a:gd name="T57" fmla="*/ 4 h 151"/>
                <a:gd name="T58" fmla="*/ 73 w 202"/>
                <a:gd name="T59" fmla="*/ 3 h 151"/>
                <a:gd name="T60" fmla="*/ 126 w 202"/>
                <a:gd name="T61" fmla="*/ 3 h 151"/>
                <a:gd name="T62" fmla="*/ 147 w 202"/>
                <a:gd name="T63" fmla="*/ 1 h 151"/>
                <a:gd name="T64" fmla="*/ 168 w 202"/>
                <a:gd name="T65" fmla="*/ 0 h 151"/>
                <a:gd name="T66" fmla="*/ 176 w 202"/>
                <a:gd name="T67" fmla="*/ 1 h 151"/>
                <a:gd name="T68" fmla="*/ 184 w 202"/>
                <a:gd name="T69" fmla="*/ 3 h 151"/>
                <a:gd name="T70" fmla="*/ 190 w 202"/>
                <a:gd name="T71" fmla="*/ 4 h 151"/>
                <a:gd name="T72" fmla="*/ 196 w 202"/>
                <a:gd name="T73" fmla="*/ 7 h 151"/>
                <a:gd name="T74" fmla="*/ 198 w 202"/>
                <a:gd name="T75" fmla="*/ 9 h 151"/>
                <a:gd name="T76" fmla="*/ 200 w 202"/>
                <a:gd name="T77" fmla="*/ 12 h 151"/>
                <a:gd name="T78" fmla="*/ 201 w 202"/>
                <a:gd name="T79" fmla="*/ 16 h 151"/>
                <a:gd name="T80" fmla="*/ 202 w 202"/>
                <a:gd name="T81" fmla="*/ 20 h 151"/>
                <a:gd name="T82" fmla="*/ 202 w 202"/>
                <a:gd name="T83" fmla="*/ 27 h 151"/>
                <a:gd name="T84" fmla="*/ 201 w 202"/>
                <a:gd name="T85" fmla="*/ 37 h 151"/>
                <a:gd name="T86" fmla="*/ 195 w 202"/>
                <a:gd name="T87" fmla="*/ 60 h 151"/>
                <a:gd name="T88" fmla="*/ 185 w 202"/>
                <a:gd name="T89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151">
                  <a:moveTo>
                    <a:pt x="185" y="85"/>
                  </a:moveTo>
                  <a:lnTo>
                    <a:pt x="176" y="108"/>
                  </a:lnTo>
                  <a:lnTo>
                    <a:pt x="167" y="129"/>
                  </a:lnTo>
                  <a:lnTo>
                    <a:pt x="161" y="138"/>
                  </a:lnTo>
                  <a:lnTo>
                    <a:pt x="156" y="144"/>
                  </a:lnTo>
                  <a:lnTo>
                    <a:pt x="153" y="147"/>
                  </a:lnTo>
                  <a:lnTo>
                    <a:pt x="148" y="149"/>
                  </a:lnTo>
                  <a:lnTo>
                    <a:pt x="145" y="151"/>
                  </a:lnTo>
                  <a:lnTo>
                    <a:pt x="141" y="151"/>
                  </a:lnTo>
                  <a:lnTo>
                    <a:pt x="136" y="149"/>
                  </a:lnTo>
                  <a:lnTo>
                    <a:pt x="131" y="147"/>
                  </a:lnTo>
                  <a:lnTo>
                    <a:pt x="125" y="143"/>
                  </a:lnTo>
                  <a:lnTo>
                    <a:pt x="119" y="138"/>
                  </a:lnTo>
                  <a:lnTo>
                    <a:pt x="105" y="125"/>
                  </a:lnTo>
                  <a:lnTo>
                    <a:pt x="88" y="108"/>
                  </a:lnTo>
                  <a:lnTo>
                    <a:pt x="48" y="73"/>
                  </a:lnTo>
                  <a:lnTo>
                    <a:pt x="20" y="46"/>
                  </a:lnTo>
                  <a:lnTo>
                    <a:pt x="10" y="36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8"/>
                  </a:lnTo>
                  <a:lnTo>
                    <a:pt x="21" y="6"/>
                  </a:lnTo>
                  <a:lnTo>
                    <a:pt x="35" y="4"/>
                  </a:lnTo>
                  <a:lnTo>
                    <a:pt x="73" y="3"/>
                  </a:lnTo>
                  <a:lnTo>
                    <a:pt x="126" y="3"/>
                  </a:lnTo>
                  <a:lnTo>
                    <a:pt x="147" y="1"/>
                  </a:lnTo>
                  <a:lnTo>
                    <a:pt x="168" y="0"/>
                  </a:lnTo>
                  <a:lnTo>
                    <a:pt x="176" y="1"/>
                  </a:lnTo>
                  <a:lnTo>
                    <a:pt x="184" y="3"/>
                  </a:lnTo>
                  <a:lnTo>
                    <a:pt x="190" y="4"/>
                  </a:lnTo>
                  <a:lnTo>
                    <a:pt x="196" y="7"/>
                  </a:lnTo>
                  <a:lnTo>
                    <a:pt x="198" y="9"/>
                  </a:lnTo>
                  <a:lnTo>
                    <a:pt x="200" y="12"/>
                  </a:lnTo>
                  <a:lnTo>
                    <a:pt x="201" y="16"/>
                  </a:lnTo>
                  <a:lnTo>
                    <a:pt x="202" y="20"/>
                  </a:lnTo>
                  <a:lnTo>
                    <a:pt x="202" y="27"/>
                  </a:lnTo>
                  <a:lnTo>
                    <a:pt x="201" y="37"/>
                  </a:lnTo>
                  <a:lnTo>
                    <a:pt x="195" y="60"/>
                  </a:lnTo>
                  <a:lnTo>
                    <a:pt x="185" y="85"/>
                  </a:lnTo>
                  <a:close/>
                </a:path>
              </a:pathLst>
            </a:custGeom>
            <a:solidFill>
              <a:srgbClr val="F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2353"/>
            <p:cNvSpPr>
              <a:spLocks/>
            </p:cNvSpPr>
            <p:nvPr/>
          </p:nvSpPr>
          <p:spPr bwMode="auto">
            <a:xfrm>
              <a:off x="4535631" y="6894013"/>
              <a:ext cx="79544" cy="60454"/>
            </a:xfrm>
            <a:custGeom>
              <a:avLst/>
              <a:gdLst>
                <a:gd name="T0" fmla="*/ 15 w 202"/>
                <a:gd name="T1" fmla="*/ 84 h 151"/>
                <a:gd name="T2" fmla="*/ 7 w 202"/>
                <a:gd name="T3" fmla="*/ 60 h 151"/>
                <a:gd name="T4" fmla="*/ 1 w 202"/>
                <a:gd name="T5" fmla="*/ 38 h 151"/>
                <a:gd name="T6" fmla="*/ 0 w 202"/>
                <a:gd name="T7" fmla="*/ 27 h 151"/>
                <a:gd name="T8" fmla="*/ 0 w 202"/>
                <a:gd name="T9" fmla="*/ 19 h 151"/>
                <a:gd name="T10" fmla="*/ 1 w 202"/>
                <a:gd name="T11" fmla="*/ 14 h 151"/>
                <a:gd name="T12" fmla="*/ 2 w 202"/>
                <a:gd name="T13" fmla="*/ 11 h 151"/>
                <a:gd name="T14" fmla="*/ 4 w 202"/>
                <a:gd name="T15" fmla="*/ 8 h 151"/>
                <a:gd name="T16" fmla="*/ 7 w 202"/>
                <a:gd name="T17" fmla="*/ 5 h 151"/>
                <a:gd name="T18" fmla="*/ 12 w 202"/>
                <a:gd name="T19" fmla="*/ 3 h 151"/>
                <a:gd name="T20" fmla="*/ 17 w 202"/>
                <a:gd name="T21" fmla="*/ 1 h 151"/>
                <a:gd name="T22" fmla="*/ 25 w 202"/>
                <a:gd name="T23" fmla="*/ 0 h 151"/>
                <a:gd name="T24" fmla="*/ 32 w 202"/>
                <a:gd name="T25" fmla="*/ 0 h 151"/>
                <a:gd name="T26" fmla="*/ 52 w 202"/>
                <a:gd name="T27" fmla="*/ 1 h 151"/>
                <a:gd name="T28" fmla="*/ 75 w 202"/>
                <a:gd name="T29" fmla="*/ 4 h 151"/>
                <a:gd name="T30" fmla="*/ 128 w 202"/>
                <a:gd name="T31" fmla="*/ 6 h 151"/>
                <a:gd name="T32" fmla="*/ 167 w 202"/>
                <a:gd name="T33" fmla="*/ 8 h 151"/>
                <a:gd name="T34" fmla="*/ 181 w 202"/>
                <a:gd name="T35" fmla="*/ 10 h 151"/>
                <a:gd name="T36" fmla="*/ 191 w 202"/>
                <a:gd name="T37" fmla="*/ 12 h 151"/>
                <a:gd name="T38" fmla="*/ 195 w 202"/>
                <a:gd name="T39" fmla="*/ 13 h 151"/>
                <a:gd name="T40" fmla="*/ 197 w 202"/>
                <a:gd name="T41" fmla="*/ 16 h 151"/>
                <a:gd name="T42" fmla="*/ 200 w 202"/>
                <a:gd name="T43" fmla="*/ 18 h 151"/>
                <a:gd name="T44" fmla="*/ 202 w 202"/>
                <a:gd name="T45" fmla="*/ 20 h 151"/>
                <a:gd name="T46" fmla="*/ 202 w 202"/>
                <a:gd name="T47" fmla="*/ 22 h 151"/>
                <a:gd name="T48" fmla="*/ 202 w 202"/>
                <a:gd name="T49" fmla="*/ 25 h 151"/>
                <a:gd name="T50" fmla="*/ 201 w 202"/>
                <a:gd name="T51" fmla="*/ 28 h 151"/>
                <a:gd name="T52" fmla="*/ 198 w 202"/>
                <a:gd name="T53" fmla="*/ 32 h 151"/>
                <a:gd name="T54" fmla="*/ 192 w 202"/>
                <a:gd name="T55" fmla="*/ 40 h 151"/>
                <a:gd name="T56" fmla="*/ 182 w 202"/>
                <a:gd name="T57" fmla="*/ 50 h 151"/>
                <a:gd name="T58" fmla="*/ 154 w 202"/>
                <a:gd name="T59" fmla="*/ 75 h 151"/>
                <a:gd name="T60" fmla="*/ 113 w 202"/>
                <a:gd name="T61" fmla="*/ 108 h 151"/>
                <a:gd name="T62" fmla="*/ 97 w 202"/>
                <a:gd name="T63" fmla="*/ 124 h 151"/>
                <a:gd name="T64" fmla="*/ 82 w 202"/>
                <a:gd name="T65" fmla="*/ 138 h 151"/>
                <a:gd name="T66" fmla="*/ 75 w 202"/>
                <a:gd name="T67" fmla="*/ 143 h 151"/>
                <a:gd name="T68" fmla="*/ 69 w 202"/>
                <a:gd name="T69" fmla="*/ 147 h 151"/>
                <a:gd name="T70" fmla="*/ 62 w 202"/>
                <a:gd name="T71" fmla="*/ 149 h 151"/>
                <a:gd name="T72" fmla="*/ 57 w 202"/>
                <a:gd name="T73" fmla="*/ 151 h 151"/>
                <a:gd name="T74" fmla="*/ 54 w 202"/>
                <a:gd name="T75" fmla="*/ 151 h 151"/>
                <a:gd name="T76" fmla="*/ 49 w 202"/>
                <a:gd name="T77" fmla="*/ 149 h 151"/>
                <a:gd name="T78" fmla="*/ 46 w 202"/>
                <a:gd name="T79" fmla="*/ 147 h 151"/>
                <a:gd name="T80" fmla="*/ 43 w 202"/>
                <a:gd name="T81" fmla="*/ 145 h 151"/>
                <a:gd name="T82" fmla="*/ 38 w 202"/>
                <a:gd name="T83" fmla="*/ 139 h 151"/>
                <a:gd name="T84" fmla="*/ 33 w 202"/>
                <a:gd name="T85" fmla="*/ 130 h 151"/>
                <a:gd name="T86" fmla="*/ 23 w 202"/>
                <a:gd name="T87" fmla="*/ 109 h 151"/>
                <a:gd name="T88" fmla="*/ 15 w 202"/>
                <a:gd name="T89" fmla="*/ 8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151">
                  <a:moveTo>
                    <a:pt x="15" y="84"/>
                  </a:moveTo>
                  <a:lnTo>
                    <a:pt x="7" y="60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2" y="3"/>
                  </a:lnTo>
                  <a:lnTo>
                    <a:pt x="17" y="1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52" y="1"/>
                  </a:lnTo>
                  <a:lnTo>
                    <a:pt x="75" y="4"/>
                  </a:lnTo>
                  <a:lnTo>
                    <a:pt x="128" y="6"/>
                  </a:lnTo>
                  <a:lnTo>
                    <a:pt x="167" y="8"/>
                  </a:lnTo>
                  <a:lnTo>
                    <a:pt x="181" y="10"/>
                  </a:lnTo>
                  <a:lnTo>
                    <a:pt x="191" y="12"/>
                  </a:lnTo>
                  <a:lnTo>
                    <a:pt x="195" y="13"/>
                  </a:lnTo>
                  <a:lnTo>
                    <a:pt x="197" y="16"/>
                  </a:lnTo>
                  <a:lnTo>
                    <a:pt x="200" y="18"/>
                  </a:lnTo>
                  <a:lnTo>
                    <a:pt x="202" y="20"/>
                  </a:lnTo>
                  <a:lnTo>
                    <a:pt x="202" y="22"/>
                  </a:lnTo>
                  <a:lnTo>
                    <a:pt x="202" y="25"/>
                  </a:lnTo>
                  <a:lnTo>
                    <a:pt x="201" y="28"/>
                  </a:lnTo>
                  <a:lnTo>
                    <a:pt x="198" y="32"/>
                  </a:lnTo>
                  <a:lnTo>
                    <a:pt x="192" y="40"/>
                  </a:lnTo>
                  <a:lnTo>
                    <a:pt x="182" y="50"/>
                  </a:lnTo>
                  <a:lnTo>
                    <a:pt x="154" y="75"/>
                  </a:lnTo>
                  <a:lnTo>
                    <a:pt x="113" y="108"/>
                  </a:lnTo>
                  <a:lnTo>
                    <a:pt x="97" y="124"/>
                  </a:lnTo>
                  <a:lnTo>
                    <a:pt x="82" y="138"/>
                  </a:lnTo>
                  <a:lnTo>
                    <a:pt x="75" y="143"/>
                  </a:lnTo>
                  <a:lnTo>
                    <a:pt x="69" y="147"/>
                  </a:lnTo>
                  <a:lnTo>
                    <a:pt x="62" y="149"/>
                  </a:lnTo>
                  <a:lnTo>
                    <a:pt x="57" y="151"/>
                  </a:lnTo>
                  <a:lnTo>
                    <a:pt x="54" y="151"/>
                  </a:lnTo>
                  <a:lnTo>
                    <a:pt x="49" y="149"/>
                  </a:lnTo>
                  <a:lnTo>
                    <a:pt x="46" y="147"/>
                  </a:lnTo>
                  <a:lnTo>
                    <a:pt x="43" y="145"/>
                  </a:lnTo>
                  <a:lnTo>
                    <a:pt x="38" y="139"/>
                  </a:lnTo>
                  <a:lnTo>
                    <a:pt x="33" y="130"/>
                  </a:lnTo>
                  <a:lnTo>
                    <a:pt x="23" y="109"/>
                  </a:lnTo>
                  <a:lnTo>
                    <a:pt x="15" y="84"/>
                  </a:lnTo>
                  <a:close/>
                </a:path>
              </a:pathLst>
            </a:custGeom>
            <a:solidFill>
              <a:srgbClr val="F4A3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2354"/>
            <p:cNvSpPr>
              <a:spLocks/>
            </p:cNvSpPr>
            <p:nvPr/>
          </p:nvSpPr>
          <p:spPr bwMode="auto">
            <a:xfrm>
              <a:off x="4664492" y="6636290"/>
              <a:ext cx="168634" cy="408857"/>
            </a:xfrm>
            <a:custGeom>
              <a:avLst/>
              <a:gdLst>
                <a:gd name="T0" fmla="*/ 73 w 423"/>
                <a:gd name="T1" fmla="*/ 985 h 1027"/>
                <a:gd name="T2" fmla="*/ 0 w 423"/>
                <a:gd name="T3" fmla="*/ 33 h 1027"/>
                <a:gd name="T4" fmla="*/ 11 w 423"/>
                <a:gd name="T5" fmla="*/ 29 h 1027"/>
                <a:gd name="T6" fmla="*/ 38 w 423"/>
                <a:gd name="T7" fmla="*/ 22 h 1027"/>
                <a:gd name="T8" fmla="*/ 58 w 423"/>
                <a:gd name="T9" fmla="*/ 18 h 1027"/>
                <a:gd name="T10" fmla="*/ 81 w 423"/>
                <a:gd name="T11" fmla="*/ 13 h 1027"/>
                <a:gd name="T12" fmla="*/ 107 w 423"/>
                <a:gd name="T13" fmla="*/ 9 h 1027"/>
                <a:gd name="T14" fmla="*/ 136 w 423"/>
                <a:gd name="T15" fmla="*/ 5 h 1027"/>
                <a:gd name="T16" fmla="*/ 167 w 423"/>
                <a:gd name="T17" fmla="*/ 1 h 1027"/>
                <a:gd name="T18" fmla="*/ 201 w 423"/>
                <a:gd name="T19" fmla="*/ 0 h 1027"/>
                <a:gd name="T20" fmla="*/ 235 w 423"/>
                <a:gd name="T21" fmla="*/ 0 h 1027"/>
                <a:gd name="T22" fmla="*/ 272 w 423"/>
                <a:gd name="T23" fmla="*/ 1 h 1027"/>
                <a:gd name="T24" fmla="*/ 290 w 423"/>
                <a:gd name="T25" fmla="*/ 2 h 1027"/>
                <a:gd name="T26" fmla="*/ 309 w 423"/>
                <a:gd name="T27" fmla="*/ 5 h 1027"/>
                <a:gd name="T28" fmla="*/ 328 w 423"/>
                <a:gd name="T29" fmla="*/ 8 h 1027"/>
                <a:gd name="T30" fmla="*/ 347 w 423"/>
                <a:gd name="T31" fmla="*/ 11 h 1027"/>
                <a:gd name="T32" fmla="*/ 366 w 423"/>
                <a:gd name="T33" fmla="*/ 15 h 1027"/>
                <a:gd name="T34" fmla="*/ 385 w 423"/>
                <a:gd name="T35" fmla="*/ 21 h 1027"/>
                <a:gd name="T36" fmla="*/ 405 w 423"/>
                <a:gd name="T37" fmla="*/ 26 h 1027"/>
                <a:gd name="T38" fmla="*/ 423 w 423"/>
                <a:gd name="T39" fmla="*/ 33 h 1027"/>
                <a:gd name="T40" fmla="*/ 422 w 423"/>
                <a:gd name="T41" fmla="*/ 56 h 1027"/>
                <a:gd name="T42" fmla="*/ 419 w 423"/>
                <a:gd name="T43" fmla="*/ 97 h 1027"/>
                <a:gd name="T44" fmla="*/ 414 w 423"/>
                <a:gd name="T45" fmla="*/ 151 h 1027"/>
                <a:gd name="T46" fmla="*/ 408 w 423"/>
                <a:gd name="T47" fmla="*/ 218 h 1027"/>
                <a:gd name="T48" fmla="*/ 400 w 423"/>
                <a:gd name="T49" fmla="*/ 293 h 1027"/>
                <a:gd name="T50" fmla="*/ 392 w 423"/>
                <a:gd name="T51" fmla="*/ 375 h 1027"/>
                <a:gd name="T52" fmla="*/ 382 w 423"/>
                <a:gd name="T53" fmla="*/ 461 h 1027"/>
                <a:gd name="T54" fmla="*/ 372 w 423"/>
                <a:gd name="T55" fmla="*/ 549 h 1027"/>
                <a:gd name="T56" fmla="*/ 364 w 423"/>
                <a:gd name="T57" fmla="*/ 635 h 1027"/>
                <a:gd name="T58" fmla="*/ 354 w 423"/>
                <a:gd name="T59" fmla="*/ 718 h 1027"/>
                <a:gd name="T60" fmla="*/ 345 w 423"/>
                <a:gd name="T61" fmla="*/ 796 h 1027"/>
                <a:gd name="T62" fmla="*/ 338 w 423"/>
                <a:gd name="T63" fmla="*/ 864 h 1027"/>
                <a:gd name="T64" fmla="*/ 331 w 423"/>
                <a:gd name="T65" fmla="*/ 923 h 1027"/>
                <a:gd name="T66" fmla="*/ 326 w 423"/>
                <a:gd name="T67" fmla="*/ 967 h 1027"/>
                <a:gd name="T68" fmla="*/ 323 w 423"/>
                <a:gd name="T69" fmla="*/ 996 h 1027"/>
                <a:gd name="T70" fmla="*/ 322 w 423"/>
                <a:gd name="T71" fmla="*/ 1006 h 1027"/>
                <a:gd name="T72" fmla="*/ 315 w 423"/>
                <a:gd name="T73" fmla="*/ 1008 h 1027"/>
                <a:gd name="T74" fmla="*/ 295 w 423"/>
                <a:gd name="T75" fmla="*/ 1014 h 1027"/>
                <a:gd name="T76" fmla="*/ 281 w 423"/>
                <a:gd name="T77" fmla="*/ 1018 h 1027"/>
                <a:gd name="T78" fmla="*/ 265 w 423"/>
                <a:gd name="T79" fmla="*/ 1021 h 1027"/>
                <a:gd name="T80" fmla="*/ 247 w 423"/>
                <a:gd name="T81" fmla="*/ 1024 h 1027"/>
                <a:gd name="T82" fmla="*/ 229 w 423"/>
                <a:gd name="T83" fmla="*/ 1026 h 1027"/>
                <a:gd name="T84" fmla="*/ 208 w 423"/>
                <a:gd name="T85" fmla="*/ 1027 h 1027"/>
                <a:gd name="T86" fmla="*/ 188 w 423"/>
                <a:gd name="T87" fmla="*/ 1027 h 1027"/>
                <a:gd name="T88" fmla="*/ 167 w 423"/>
                <a:gd name="T89" fmla="*/ 1026 h 1027"/>
                <a:gd name="T90" fmla="*/ 147 w 423"/>
                <a:gd name="T91" fmla="*/ 1023 h 1027"/>
                <a:gd name="T92" fmla="*/ 137 w 423"/>
                <a:gd name="T93" fmla="*/ 1021 h 1027"/>
                <a:gd name="T94" fmla="*/ 126 w 423"/>
                <a:gd name="T95" fmla="*/ 1018 h 1027"/>
                <a:gd name="T96" fmla="*/ 116 w 423"/>
                <a:gd name="T97" fmla="*/ 1013 h 1027"/>
                <a:gd name="T98" fmla="*/ 108 w 423"/>
                <a:gd name="T99" fmla="*/ 1009 h 1027"/>
                <a:gd name="T100" fmla="*/ 98 w 423"/>
                <a:gd name="T101" fmla="*/ 1005 h 1027"/>
                <a:gd name="T102" fmla="*/ 89 w 423"/>
                <a:gd name="T103" fmla="*/ 999 h 1027"/>
                <a:gd name="T104" fmla="*/ 81 w 423"/>
                <a:gd name="T105" fmla="*/ 993 h 1027"/>
                <a:gd name="T106" fmla="*/ 73 w 423"/>
                <a:gd name="T107" fmla="*/ 985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3" h="1027">
                  <a:moveTo>
                    <a:pt x="73" y="985"/>
                  </a:moveTo>
                  <a:lnTo>
                    <a:pt x="0" y="33"/>
                  </a:lnTo>
                  <a:lnTo>
                    <a:pt x="11" y="29"/>
                  </a:lnTo>
                  <a:lnTo>
                    <a:pt x="38" y="22"/>
                  </a:lnTo>
                  <a:lnTo>
                    <a:pt x="58" y="18"/>
                  </a:lnTo>
                  <a:lnTo>
                    <a:pt x="81" y="13"/>
                  </a:lnTo>
                  <a:lnTo>
                    <a:pt x="107" y="9"/>
                  </a:lnTo>
                  <a:lnTo>
                    <a:pt x="136" y="5"/>
                  </a:lnTo>
                  <a:lnTo>
                    <a:pt x="167" y="1"/>
                  </a:lnTo>
                  <a:lnTo>
                    <a:pt x="201" y="0"/>
                  </a:lnTo>
                  <a:lnTo>
                    <a:pt x="235" y="0"/>
                  </a:lnTo>
                  <a:lnTo>
                    <a:pt x="272" y="1"/>
                  </a:lnTo>
                  <a:lnTo>
                    <a:pt x="290" y="2"/>
                  </a:lnTo>
                  <a:lnTo>
                    <a:pt x="309" y="5"/>
                  </a:lnTo>
                  <a:lnTo>
                    <a:pt x="328" y="8"/>
                  </a:lnTo>
                  <a:lnTo>
                    <a:pt x="347" y="11"/>
                  </a:lnTo>
                  <a:lnTo>
                    <a:pt x="366" y="15"/>
                  </a:lnTo>
                  <a:lnTo>
                    <a:pt x="385" y="21"/>
                  </a:lnTo>
                  <a:lnTo>
                    <a:pt x="405" y="26"/>
                  </a:lnTo>
                  <a:lnTo>
                    <a:pt x="423" y="33"/>
                  </a:lnTo>
                  <a:lnTo>
                    <a:pt x="422" y="56"/>
                  </a:lnTo>
                  <a:lnTo>
                    <a:pt x="419" y="97"/>
                  </a:lnTo>
                  <a:lnTo>
                    <a:pt x="414" y="151"/>
                  </a:lnTo>
                  <a:lnTo>
                    <a:pt x="408" y="218"/>
                  </a:lnTo>
                  <a:lnTo>
                    <a:pt x="400" y="293"/>
                  </a:lnTo>
                  <a:lnTo>
                    <a:pt x="392" y="375"/>
                  </a:lnTo>
                  <a:lnTo>
                    <a:pt x="382" y="461"/>
                  </a:lnTo>
                  <a:lnTo>
                    <a:pt x="372" y="549"/>
                  </a:lnTo>
                  <a:lnTo>
                    <a:pt x="364" y="635"/>
                  </a:lnTo>
                  <a:lnTo>
                    <a:pt x="354" y="718"/>
                  </a:lnTo>
                  <a:lnTo>
                    <a:pt x="345" y="796"/>
                  </a:lnTo>
                  <a:lnTo>
                    <a:pt x="338" y="864"/>
                  </a:lnTo>
                  <a:lnTo>
                    <a:pt x="331" y="923"/>
                  </a:lnTo>
                  <a:lnTo>
                    <a:pt x="326" y="967"/>
                  </a:lnTo>
                  <a:lnTo>
                    <a:pt x="323" y="996"/>
                  </a:lnTo>
                  <a:lnTo>
                    <a:pt x="322" y="1006"/>
                  </a:lnTo>
                  <a:lnTo>
                    <a:pt x="315" y="1008"/>
                  </a:lnTo>
                  <a:lnTo>
                    <a:pt x="295" y="1014"/>
                  </a:lnTo>
                  <a:lnTo>
                    <a:pt x="281" y="1018"/>
                  </a:lnTo>
                  <a:lnTo>
                    <a:pt x="265" y="1021"/>
                  </a:lnTo>
                  <a:lnTo>
                    <a:pt x="247" y="1024"/>
                  </a:lnTo>
                  <a:lnTo>
                    <a:pt x="229" y="1026"/>
                  </a:lnTo>
                  <a:lnTo>
                    <a:pt x="208" y="1027"/>
                  </a:lnTo>
                  <a:lnTo>
                    <a:pt x="188" y="1027"/>
                  </a:lnTo>
                  <a:lnTo>
                    <a:pt x="167" y="1026"/>
                  </a:lnTo>
                  <a:lnTo>
                    <a:pt x="147" y="1023"/>
                  </a:lnTo>
                  <a:lnTo>
                    <a:pt x="137" y="1021"/>
                  </a:lnTo>
                  <a:lnTo>
                    <a:pt x="126" y="1018"/>
                  </a:lnTo>
                  <a:lnTo>
                    <a:pt x="116" y="1013"/>
                  </a:lnTo>
                  <a:lnTo>
                    <a:pt x="108" y="1009"/>
                  </a:lnTo>
                  <a:lnTo>
                    <a:pt x="98" y="1005"/>
                  </a:lnTo>
                  <a:lnTo>
                    <a:pt x="89" y="999"/>
                  </a:lnTo>
                  <a:lnTo>
                    <a:pt x="81" y="993"/>
                  </a:lnTo>
                  <a:lnTo>
                    <a:pt x="73" y="985"/>
                  </a:lnTo>
                  <a:close/>
                </a:path>
              </a:pathLst>
            </a:custGeom>
            <a:solidFill>
              <a:srgbClr val="5F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2355"/>
            <p:cNvSpPr>
              <a:spLocks/>
            </p:cNvSpPr>
            <p:nvPr/>
          </p:nvSpPr>
          <p:spPr bwMode="auto">
            <a:xfrm>
              <a:off x="4677219" y="6641063"/>
              <a:ext cx="144770" cy="340449"/>
            </a:xfrm>
            <a:custGeom>
              <a:avLst/>
              <a:gdLst>
                <a:gd name="T0" fmla="*/ 63 w 366"/>
                <a:gd name="T1" fmla="*/ 820 h 856"/>
                <a:gd name="T2" fmla="*/ 0 w 366"/>
                <a:gd name="T3" fmla="*/ 27 h 856"/>
                <a:gd name="T4" fmla="*/ 9 w 366"/>
                <a:gd name="T5" fmla="*/ 24 h 856"/>
                <a:gd name="T6" fmla="*/ 33 w 366"/>
                <a:gd name="T7" fmla="*/ 19 h 856"/>
                <a:gd name="T8" fmla="*/ 50 w 366"/>
                <a:gd name="T9" fmla="*/ 14 h 856"/>
                <a:gd name="T10" fmla="*/ 69 w 366"/>
                <a:gd name="T11" fmla="*/ 11 h 856"/>
                <a:gd name="T12" fmla="*/ 92 w 366"/>
                <a:gd name="T13" fmla="*/ 7 h 856"/>
                <a:gd name="T14" fmla="*/ 118 w 366"/>
                <a:gd name="T15" fmla="*/ 4 h 856"/>
                <a:gd name="T16" fmla="*/ 145 w 366"/>
                <a:gd name="T17" fmla="*/ 1 h 856"/>
                <a:gd name="T18" fmla="*/ 173 w 366"/>
                <a:gd name="T19" fmla="*/ 0 h 856"/>
                <a:gd name="T20" fmla="*/ 203 w 366"/>
                <a:gd name="T21" fmla="*/ 0 h 856"/>
                <a:gd name="T22" fmla="*/ 236 w 366"/>
                <a:gd name="T23" fmla="*/ 1 h 856"/>
                <a:gd name="T24" fmla="*/ 268 w 366"/>
                <a:gd name="T25" fmla="*/ 5 h 856"/>
                <a:gd name="T26" fmla="*/ 300 w 366"/>
                <a:gd name="T27" fmla="*/ 9 h 856"/>
                <a:gd name="T28" fmla="*/ 317 w 366"/>
                <a:gd name="T29" fmla="*/ 13 h 856"/>
                <a:gd name="T30" fmla="*/ 334 w 366"/>
                <a:gd name="T31" fmla="*/ 16 h 856"/>
                <a:gd name="T32" fmla="*/ 350 w 366"/>
                <a:gd name="T33" fmla="*/ 22 h 856"/>
                <a:gd name="T34" fmla="*/ 366 w 366"/>
                <a:gd name="T35" fmla="*/ 27 h 856"/>
                <a:gd name="T36" fmla="*/ 365 w 366"/>
                <a:gd name="T37" fmla="*/ 47 h 856"/>
                <a:gd name="T38" fmla="*/ 363 w 366"/>
                <a:gd name="T39" fmla="*/ 81 h 856"/>
                <a:gd name="T40" fmla="*/ 359 w 366"/>
                <a:gd name="T41" fmla="*/ 127 h 856"/>
                <a:gd name="T42" fmla="*/ 353 w 366"/>
                <a:gd name="T43" fmla="*/ 182 h 856"/>
                <a:gd name="T44" fmla="*/ 346 w 366"/>
                <a:gd name="T45" fmla="*/ 244 h 856"/>
                <a:gd name="T46" fmla="*/ 339 w 366"/>
                <a:gd name="T47" fmla="*/ 312 h 856"/>
                <a:gd name="T48" fmla="*/ 331 w 366"/>
                <a:gd name="T49" fmla="*/ 384 h 856"/>
                <a:gd name="T50" fmla="*/ 323 w 366"/>
                <a:gd name="T51" fmla="*/ 457 h 856"/>
                <a:gd name="T52" fmla="*/ 314 w 366"/>
                <a:gd name="T53" fmla="*/ 528 h 856"/>
                <a:gd name="T54" fmla="*/ 307 w 366"/>
                <a:gd name="T55" fmla="*/ 599 h 856"/>
                <a:gd name="T56" fmla="*/ 299 w 366"/>
                <a:gd name="T57" fmla="*/ 662 h 856"/>
                <a:gd name="T58" fmla="*/ 293 w 366"/>
                <a:gd name="T59" fmla="*/ 720 h 856"/>
                <a:gd name="T60" fmla="*/ 286 w 366"/>
                <a:gd name="T61" fmla="*/ 768 h 856"/>
                <a:gd name="T62" fmla="*/ 282 w 366"/>
                <a:gd name="T63" fmla="*/ 805 h 856"/>
                <a:gd name="T64" fmla="*/ 280 w 366"/>
                <a:gd name="T65" fmla="*/ 829 h 856"/>
                <a:gd name="T66" fmla="*/ 279 w 366"/>
                <a:gd name="T67" fmla="*/ 837 h 856"/>
                <a:gd name="T68" fmla="*/ 272 w 366"/>
                <a:gd name="T69" fmla="*/ 839 h 856"/>
                <a:gd name="T70" fmla="*/ 255 w 366"/>
                <a:gd name="T71" fmla="*/ 844 h 856"/>
                <a:gd name="T72" fmla="*/ 243 w 366"/>
                <a:gd name="T73" fmla="*/ 847 h 856"/>
                <a:gd name="T74" fmla="*/ 229 w 366"/>
                <a:gd name="T75" fmla="*/ 849 h 856"/>
                <a:gd name="T76" fmla="*/ 214 w 366"/>
                <a:gd name="T77" fmla="*/ 852 h 856"/>
                <a:gd name="T78" fmla="*/ 198 w 366"/>
                <a:gd name="T79" fmla="*/ 853 h 856"/>
                <a:gd name="T80" fmla="*/ 180 w 366"/>
                <a:gd name="T81" fmla="*/ 855 h 856"/>
                <a:gd name="T82" fmla="*/ 162 w 366"/>
                <a:gd name="T83" fmla="*/ 856 h 856"/>
                <a:gd name="T84" fmla="*/ 145 w 366"/>
                <a:gd name="T85" fmla="*/ 853 h 856"/>
                <a:gd name="T86" fmla="*/ 126 w 366"/>
                <a:gd name="T87" fmla="*/ 851 h 856"/>
                <a:gd name="T88" fmla="*/ 118 w 366"/>
                <a:gd name="T89" fmla="*/ 849 h 856"/>
                <a:gd name="T90" fmla="*/ 109 w 366"/>
                <a:gd name="T91" fmla="*/ 847 h 856"/>
                <a:gd name="T92" fmla="*/ 101 w 366"/>
                <a:gd name="T93" fmla="*/ 844 h 856"/>
                <a:gd name="T94" fmla="*/ 93 w 366"/>
                <a:gd name="T95" fmla="*/ 841 h 856"/>
                <a:gd name="T96" fmla="*/ 84 w 366"/>
                <a:gd name="T97" fmla="*/ 836 h 856"/>
                <a:gd name="T98" fmla="*/ 77 w 366"/>
                <a:gd name="T99" fmla="*/ 831 h 856"/>
                <a:gd name="T100" fmla="*/ 70 w 366"/>
                <a:gd name="T101" fmla="*/ 825 h 856"/>
                <a:gd name="T102" fmla="*/ 63 w 366"/>
                <a:gd name="T103" fmla="*/ 82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6" h="856">
                  <a:moveTo>
                    <a:pt x="63" y="820"/>
                  </a:moveTo>
                  <a:lnTo>
                    <a:pt x="0" y="27"/>
                  </a:lnTo>
                  <a:lnTo>
                    <a:pt x="9" y="24"/>
                  </a:lnTo>
                  <a:lnTo>
                    <a:pt x="33" y="19"/>
                  </a:lnTo>
                  <a:lnTo>
                    <a:pt x="50" y="14"/>
                  </a:lnTo>
                  <a:lnTo>
                    <a:pt x="69" y="11"/>
                  </a:lnTo>
                  <a:lnTo>
                    <a:pt x="92" y="7"/>
                  </a:lnTo>
                  <a:lnTo>
                    <a:pt x="118" y="4"/>
                  </a:lnTo>
                  <a:lnTo>
                    <a:pt x="145" y="1"/>
                  </a:lnTo>
                  <a:lnTo>
                    <a:pt x="173" y="0"/>
                  </a:lnTo>
                  <a:lnTo>
                    <a:pt x="203" y="0"/>
                  </a:lnTo>
                  <a:lnTo>
                    <a:pt x="236" y="1"/>
                  </a:lnTo>
                  <a:lnTo>
                    <a:pt x="268" y="5"/>
                  </a:lnTo>
                  <a:lnTo>
                    <a:pt x="300" y="9"/>
                  </a:lnTo>
                  <a:lnTo>
                    <a:pt x="317" y="13"/>
                  </a:lnTo>
                  <a:lnTo>
                    <a:pt x="334" y="16"/>
                  </a:lnTo>
                  <a:lnTo>
                    <a:pt x="350" y="22"/>
                  </a:lnTo>
                  <a:lnTo>
                    <a:pt x="366" y="27"/>
                  </a:lnTo>
                  <a:lnTo>
                    <a:pt x="365" y="47"/>
                  </a:lnTo>
                  <a:lnTo>
                    <a:pt x="363" y="81"/>
                  </a:lnTo>
                  <a:lnTo>
                    <a:pt x="359" y="127"/>
                  </a:lnTo>
                  <a:lnTo>
                    <a:pt x="353" y="182"/>
                  </a:lnTo>
                  <a:lnTo>
                    <a:pt x="346" y="244"/>
                  </a:lnTo>
                  <a:lnTo>
                    <a:pt x="339" y="312"/>
                  </a:lnTo>
                  <a:lnTo>
                    <a:pt x="331" y="384"/>
                  </a:lnTo>
                  <a:lnTo>
                    <a:pt x="323" y="457"/>
                  </a:lnTo>
                  <a:lnTo>
                    <a:pt x="314" y="528"/>
                  </a:lnTo>
                  <a:lnTo>
                    <a:pt x="307" y="599"/>
                  </a:lnTo>
                  <a:lnTo>
                    <a:pt x="299" y="662"/>
                  </a:lnTo>
                  <a:lnTo>
                    <a:pt x="293" y="720"/>
                  </a:lnTo>
                  <a:lnTo>
                    <a:pt x="286" y="768"/>
                  </a:lnTo>
                  <a:lnTo>
                    <a:pt x="282" y="805"/>
                  </a:lnTo>
                  <a:lnTo>
                    <a:pt x="280" y="829"/>
                  </a:lnTo>
                  <a:lnTo>
                    <a:pt x="279" y="837"/>
                  </a:lnTo>
                  <a:lnTo>
                    <a:pt x="272" y="839"/>
                  </a:lnTo>
                  <a:lnTo>
                    <a:pt x="255" y="844"/>
                  </a:lnTo>
                  <a:lnTo>
                    <a:pt x="243" y="847"/>
                  </a:lnTo>
                  <a:lnTo>
                    <a:pt x="229" y="849"/>
                  </a:lnTo>
                  <a:lnTo>
                    <a:pt x="214" y="852"/>
                  </a:lnTo>
                  <a:lnTo>
                    <a:pt x="198" y="853"/>
                  </a:lnTo>
                  <a:lnTo>
                    <a:pt x="180" y="855"/>
                  </a:lnTo>
                  <a:lnTo>
                    <a:pt x="162" y="856"/>
                  </a:lnTo>
                  <a:lnTo>
                    <a:pt x="145" y="853"/>
                  </a:lnTo>
                  <a:lnTo>
                    <a:pt x="126" y="851"/>
                  </a:lnTo>
                  <a:lnTo>
                    <a:pt x="118" y="849"/>
                  </a:lnTo>
                  <a:lnTo>
                    <a:pt x="109" y="847"/>
                  </a:lnTo>
                  <a:lnTo>
                    <a:pt x="101" y="844"/>
                  </a:lnTo>
                  <a:lnTo>
                    <a:pt x="93" y="841"/>
                  </a:lnTo>
                  <a:lnTo>
                    <a:pt x="84" y="836"/>
                  </a:lnTo>
                  <a:lnTo>
                    <a:pt x="77" y="831"/>
                  </a:lnTo>
                  <a:lnTo>
                    <a:pt x="70" y="825"/>
                  </a:lnTo>
                  <a:lnTo>
                    <a:pt x="63" y="8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2356"/>
            <p:cNvSpPr>
              <a:spLocks/>
            </p:cNvSpPr>
            <p:nvPr/>
          </p:nvSpPr>
          <p:spPr bwMode="auto">
            <a:xfrm>
              <a:off x="4675628" y="6649017"/>
              <a:ext cx="149543" cy="17500"/>
            </a:xfrm>
            <a:custGeom>
              <a:avLst/>
              <a:gdLst>
                <a:gd name="T0" fmla="*/ 13 w 375"/>
                <a:gd name="T1" fmla="*/ 0 h 42"/>
                <a:gd name="T2" fmla="*/ 19 w 375"/>
                <a:gd name="T3" fmla="*/ 2 h 42"/>
                <a:gd name="T4" fmla="*/ 38 w 375"/>
                <a:gd name="T5" fmla="*/ 6 h 42"/>
                <a:gd name="T6" fmla="*/ 69 w 375"/>
                <a:gd name="T7" fmla="*/ 12 h 42"/>
                <a:gd name="T8" fmla="*/ 111 w 375"/>
                <a:gd name="T9" fmla="*/ 17 h 42"/>
                <a:gd name="T10" fmla="*/ 135 w 375"/>
                <a:gd name="T11" fmla="*/ 19 h 42"/>
                <a:gd name="T12" fmla="*/ 163 w 375"/>
                <a:gd name="T13" fmla="*/ 21 h 42"/>
                <a:gd name="T14" fmla="*/ 192 w 375"/>
                <a:gd name="T15" fmla="*/ 21 h 42"/>
                <a:gd name="T16" fmla="*/ 223 w 375"/>
                <a:gd name="T17" fmla="*/ 21 h 42"/>
                <a:gd name="T18" fmla="*/ 257 w 375"/>
                <a:gd name="T19" fmla="*/ 20 h 42"/>
                <a:gd name="T20" fmla="*/ 293 w 375"/>
                <a:gd name="T21" fmla="*/ 17 h 42"/>
                <a:gd name="T22" fmla="*/ 330 w 375"/>
                <a:gd name="T23" fmla="*/ 13 h 42"/>
                <a:gd name="T24" fmla="*/ 369 w 375"/>
                <a:gd name="T25" fmla="*/ 6 h 42"/>
                <a:gd name="T26" fmla="*/ 372 w 375"/>
                <a:gd name="T27" fmla="*/ 13 h 42"/>
                <a:gd name="T28" fmla="*/ 375 w 375"/>
                <a:gd name="T29" fmla="*/ 18 h 42"/>
                <a:gd name="T30" fmla="*/ 374 w 375"/>
                <a:gd name="T31" fmla="*/ 22 h 42"/>
                <a:gd name="T32" fmla="*/ 374 w 375"/>
                <a:gd name="T33" fmla="*/ 26 h 42"/>
                <a:gd name="T34" fmla="*/ 370 w 375"/>
                <a:gd name="T35" fmla="*/ 30 h 42"/>
                <a:gd name="T36" fmla="*/ 368 w 375"/>
                <a:gd name="T37" fmla="*/ 31 h 42"/>
                <a:gd name="T38" fmla="*/ 362 w 375"/>
                <a:gd name="T39" fmla="*/ 32 h 42"/>
                <a:gd name="T40" fmla="*/ 342 w 375"/>
                <a:gd name="T41" fmla="*/ 35 h 42"/>
                <a:gd name="T42" fmla="*/ 311 w 375"/>
                <a:gd name="T43" fmla="*/ 39 h 42"/>
                <a:gd name="T44" fmla="*/ 269 w 375"/>
                <a:gd name="T45" fmla="*/ 42 h 42"/>
                <a:gd name="T46" fmla="*/ 244 w 375"/>
                <a:gd name="T47" fmla="*/ 42 h 42"/>
                <a:gd name="T48" fmla="*/ 216 w 375"/>
                <a:gd name="T49" fmla="*/ 42 h 42"/>
                <a:gd name="T50" fmla="*/ 186 w 375"/>
                <a:gd name="T51" fmla="*/ 41 h 42"/>
                <a:gd name="T52" fmla="*/ 153 w 375"/>
                <a:gd name="T53" fmla="*/ 40 h 42"/>
                <a:gd name="T54" fmla="*/ 119 w 375"/>
                <a:gd name="T55" fmla="*/ 37 h 42"/>
                <a:gd name="T56" fmla="*/ 82 w 375"/>
                <a:gd name="T57" fmla="*/ 32 h 42"/>
                <a:gd name="T58" fmla="*/ 44 w 375"/>
                <a:gd name="T59" fmla="*/ 27 h 42"/>
                <a:gd name="T60" fmla="*/ 3 w 375"/>
                <a:gd name="T61" fmla="*/ 20 h 42"/>
                <a:gd name="T62" fmla="*/ 0 w 375"/>
                <a:gd name="T63" fmla="*/ 15 h 42"/>
                <a:gd name="T64" fmla="*/ 0 w 375"/>
                <a:gd name="T65" fmla="*/ 11 h 42"/>
                <a:gd name="T66" fmla="*/ 1 w 375"/>
                <a:gd name="T67" fmla="*/ 7 h 42"/>
                <a:gd name="T68" fmla="*/ 3 w 375"/>
                <a:gd name="T69" fmla="*/ 4 h 42"/>
                <a:gd name="T70" fmla="*/ 10 w 375"/>
                <a:gd name="T71" fmla="*/ 1 h 42"/>
                <a:gd name="T72" fmla="*/ 13 w 375"/>
                <a:gd name="T7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42">
                  <a:moveTo>
                    <a:pt x="13" y="0"/>
                  </a:moveTo>
                  <a:lnTo>
                    <a:pt x="19" y="2"/>
                  </a:lnTo>
                  <a:lnTo>
                    <a:pt x="38" y="6"/>
                  </a:lnTo>
                  <a:lnTo>
                    <a:pt x="69" y="12"/>
                  </a:lnTo>
                  <a:lnTo>
                    <a:pt x="111" y="17"/>
                  </a:lnTo>
                  <a:lnTo>
                    <a:pt x="135" y="19"/>
                  </a:lnTo>
                  <a:lnTo>
                    <a:pt x="163" y="21"/>
                  </a:lnTo>
                  <a:lnTo>
                    <a:pt x="192" y="21"/>
                  </a:lnTo>
                  <a:lnTo>
                    <a:pt x="223" y="21"/>
                  </a:lnTo>
                  <a:lnTo>
                    <a:pt x="257" y="20"/>
                  </a:lnTo>
                  <a:lnTo>
                    <a:pt x="293" y="17"/>
                  </a:lnTo>
                  <a:lnTo>
                    <a:pt x="330" y="13"/>
                  </a:lnTo>
                  <a:lnTo>
                    <a:pt x="369" y="6"/>
                  </a:lnTo>
                  <a:lnTo>
                    <a:pt x="372" y="13"/>
                  </a:lnTo>
                  <a:lnTo>
                    <a:pt x="375" y="18"/>
                  </a:lnTo>
                  <a:lnTo>
                    <a:pt x="374" y="22"/>
                  </a:lnTo>
                  <a:lnTo>
                    <a:pt x="374" y="26"/>
                  </a:lnTo>
                  <a:lnTo>
                    <a:pt x="370" y="30"/>
                  </a:lnTo>
                  <a:lnTo>
                    <a:pt x="368" y="31"/>
                  </a:lnTo>
                  <a:lnTo>
                    <a:pt x="362" y="32"/>
                  </a:lnTo>
                  <a:lnTo>
                    <a:pt x="342" y="35"/>
                  </a:lnTo>
                  <a:lnTo>
                    <a:pt x="311" y="39"/>
                  </a:lnTo>
                  <a:lnTo>
                    <a:pt x="269" y="42"/>
                  </a:lnTo>
                  <a:lnTo>
                    <a:pt x="244" y="42"/>
                  </a:lnTo>
                  <a:lnTo>
                    <a:pt x="216" y="42"/>
                  </a:lnTo>
                  <a:lnTo>
                    <a:pt x="186" y="41"/>
                  </a:lnTo>
                  <a:lnTo>
                    <a:pt x="153" y="40"/>
                  </a:lnTo>
                  <a:lnTo>
                    <a:pt x="119" y="37"/>
                  </a:lnTo>
                  <a:lnTo>
                    <a:pt x="82" y="32"/>
                  </a:lnTo>
                  <a:lnTo>
                    <a:pt x="44" y="27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5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2357"/>
            <p:cNvSpPr>
              <a:spLocks/>
            </p:cNvSpPr>
            <p:nvPr/>
          </p:nvSpPr>
          <p:spPr bwMode="auto">
            <a:xfrm>
              <a:off x="4683583" y="6739697"/>
              <a:ext cx="130452" cy="243405"/>
            </a:xfrm>
            <a:custGeom>
              <a:avLst/>
              <a:gdLst>
                <a:gd name="T0" fmla="*/ 0 w 330"/>
                <a:gd name="T1" fmla="*/ 22 h 612"/>
                <a:gd name="T2" fmla="*/ 8 w 330"/>
                <a:gd name="T3" fmla="*/ 20 h 612"/>
                <a:gd name="T4" fmla="*/ 27 w 330"/>
                <a:gd name="T5" fmla="*/ 15 h 612"/>
                <a:gd name="T6" fmla="*/ 41 w 330"/>
                <a:gd name="T7" fmla="*/ 13 h 612"/>
                <a:gd name="T8" fmla="*/ 59 w 330"/>
                <a:gd name="T9" fmla="*/ 9 h 612"/>
                <a:gd name="T10" fmla="*/ 77 w 330"/>
                <a:gd name="T11" fmla="*/ 6 h 612"/>
                <a:gd name="T12" fmla="*/ 99 w 330"/>
                <a:gd name="T13" fmla="*/ 3 h 612"/>
                <a:gd name="T14" fmla="*/ 122 w 330"/>
                <a:gd name="T15" fmla="*/ 2 h 612"/>
                <a:gd name="T16" fmla="*/ 148 w 330"/>
                <a:gd name="T17" fmla="*/ 0 h 612"/>
                <a:gd name="T18" fmla="*/ 175 w 330"/>
                <a:gd name="T19" fmla="*/ 0 h 612"/>
                <a:gd name="T20" fmla="*/ 203 w 330"/>
                <a:gd name="T21" fmla="*/ 1 h 612"/>
                <a:gd name="T22" fmla="*/ 234 w 330"/>
                <a:gd name="T23" fmla="*/ 4 h 612"/>
                <a:gd name="T24" fmla="*/ 265 w 330"/>
                <a:gd name="T25" fmla="*/ 8 h 612"/>
                <a:gd name="T26" fmla="*/ 296 w 330"/>
                <a:gd name="T27" fmla="*/ 14 h 612"/>
                <a:gd name="T28" fmla="*/ 330 w 330"/>
                <a:gd name="T29" fmla="*/ 22 h 612"/>
                <a:gd name="T30" fmla="*/ 324 w 330"/>
                <a:gd name="T31" fmla="*/ 70 h 612"/>
                <a:gd name="T32" fmla="*/ 316 w 330"/>
                <a:gd name="T33" fmla="*/ 145 h 612"/>
                <a:gd name="T34" fmla="*/ 305 w 330"/>
                <a:gd name="T35" fmla="*/ 238 h 612"/>
                <a:gd name="T36" fmla="*/ 294 w 330"/>
                <a:gd name="T37" fmla="*/ 338 h 612"/>
                <a:gd name="T38" fmla="*/ 283 w 330"/>
                <a:gd name="T39" fmla="*/ 433 h 612"/>
                <a:gd name="T40" fmla="*/ 275 w 330"/>
                <a:gd name="T41" fmla="*/ 515 h 612"/>
                <a:gd name="T42" fmla="*/ 268 w 330"/>
                <a:gd name="T43" fmla="*/ 571 h 612"/>
                <a:gd name="T44" fmla="*/ 266 w 330"/>
                <a:gd name="T45" fmla="*/ 593 h 612"/>
                <a:gd name="T46" fmla="*/ 258 w 330"/>
                <a:gd name="T47" fmla="*/ 595 h 612"/>
                <a:gd name="T48" fmla="*/ 238 w 330"/>
                <a:gd name="T49" fmla="*/ 600 h 612"/>
                <a:gd name="T50" fmla="*/ 224 w 330"/>
                <a:gd name="T51" fmla="*/ 603 h 612"/>
                <a:gd name="T52" fmla="*/ 209 w 330"/>
                <a:gd name="T53" fmla="*/ 607 h 612"/>
                <a:gd name="T54" fmla="*/ 191 w 330"/>
                <a:gd name="T55" fmla="*/ 609 h 612"/>
                <a:gd name="T56" fmla="*/ 173 w 330"/>
                <a:gd name="T57" fmla="*/ 611 h 612"/>
                <a:gd name="T58" fmla="*/ 155 w 330"/>
                <a:gd name="T59" fmla="*/ 612 h 612"/>
                <a:gd name="T60" fmla="*/ 136 w 330"/>
                <a:gd name="T61" fmla="*/ 612 h 612"/>
                <a:gd name="T62" fmla="*/ 118 w 330"/>
                <a:gd name="T63" fmla="*/ 611 h 612"/>
                <a:gd name="T64" fmla="*/ 100 w 330"/>
                <a:gd name="T65" fmla="*/ 608 h 612"/>
                <a:gd name="T66" fmla="*/ 91 w 330"/>
                <a:gd name="T67" fmla="*/ 605 h 612"/>
                <a:gd name="T68" fmla="*/ 82 w 330"/>
                <a:gd name="T69" fmla="*/ 603 h 612"/>
                <a:gd name="T70" fmla="*/ 75 w 330"/>
                <a:gd name="T71" fmla="*/ 600 h 612"/>
                <a:gd name="T72" fmla="*/ 67 w 330"/>
                <a:gd name="T73" fmla="*/ 596 h 612"/>
                <a:gd name="T74" fmla="*/ 61 w 330"/>
                <a:gd name="T75" fmla="*/ 591 h 612"/>
                <a:gd name="T76" fmla="*/ 54 w 330"/>
                <a:gd name="T77" fmla="*/ 587 h 612"/>
                <a:gd name="T78" fmla="*/ 49 w 330"/>
                <a:gd name="T79" fmla="*/ 581 h 612"/>
                <a:gd name="T80" fmla="*/ 44 w 330"/>
                <a:gd name="T81" fmla="*/ 574 h 612"/>
                <a:gd name="T82" fmla="*/ 38 w 330"/>
                <a:gd name="T83" fmla="*/ 513 h 612"/>
                <a:gd name="T84" fmla="*/ 33 w 330"/>
                <a:gd name="T85" fmla="*/ 433 h 612"/>
                <a:gd name="T86" fmla="*/ 25 w 330"/>
                <a:gd name="T87" fmla="*/ 342 h 612"/>
                <a:gd name="T88" fmla="*/ 19 w 330"/>
                <a:gd name="T89" fmla="*/ 249 h 612"/>
                <a:gd name="T90" fmla="*/ 11 w 330"/>
                <a:gd name="T91" fmla="*/ 163 h 612"/>
                <a:gd name="T92" fmla="*/ 6 w 330"/>
                <a:gd name="T93" fmla="*/ 90 h 612"/>
                <a:gd name="T94" fmla="*/ 2 w 330"/>
                <a:gd name="T95" fmla="*/ 41 h 612"/>
                <a:gd name="T96" fmla="*/ 0 w 330"/>
                <a:gd name="T97" fmla="*/ 2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0" h="612">
                  <a:moveTo>
                    <a:pt x="0" y="22"/>
                  </a:moveTo>
                  <a:lnTo>
                    <a:pt x="8" y="20"/>
                  </a:lnTo>
                  <a:lnTo>
                    <a:pt x="27" y="15"/>
                  </a:lnTo>
                  <a:lnTo>
                    <a:pt x="41" y="13"/>
                  </a:lnTo>
                  <a:lnTo>
                    <a:pt x="59" y="9"/>
                  </a:lnTo>
                  <a:lnTo>
                    <a:pt x="77" y="6"/>
                  </a:lnTo>
                  <a:lnTo>
                    <a:pt x="99" y="3"/>
                  </a:lnTo>
                  <a:lnTo>
                    <a:pt x="122" y="2"/>
                  </a:lnTo>
                  <a:lnTo>
                    <a:pt x="148" y="0"/>
                  </a:lnTo>
                  <a:lnTo>
                    <a:pt x="175" y="0"/>
                  </a:lnTo>
                  <a:lnTo>
                    <a:pt x="203" y="1"/>
                  </a:lnTo>
                  <a:lnTo>
                    <a:pt x="234" y="4"/>
                  </a:lnTo>
                  <a:lnTo>
                    <a:pt x="265" y="8"/>
                  </a:lnTo>
                  <a:lnTo>
                    <a:pt x="296" y="14"/>
                  </a:lnTo>
                  <a:lnTo>
                    <a:pt x="330" y="22"/>
                  </a:lnTo>
                  <a:lnTo>
                    <a:pt x="324" y="70"/>
                  </a:lnTo>
                  <a:lnTo>
                    <a:pt x="316" y="145"/>
                  </a:lnTo>
                  <a:lnTo>
                    <a:pt x="305" y="238"/>
                  </a:lnTo>
                  <a:lnTo>
                    <a:pt x="294" y="338"/>
                  </a:lnTo>
                  <a:lnTo>
                    <a:pt x="283" y="433"/>
                  </a:lnTo>
                  <a:lnTo>
                    <a:pt x="275" y="515"/>
                  </a:lnTo>
                  <a:lnTo>
                    <a:pt x="268" y="571"/>
                  </a:lnTo>
                  <a:lnTo>
                    <a:pt x="266" y="593"/>
                  </a:lnTo>
                  <a:lnTo>
                    <a:pt x="258" y="595"/>
                  </a:lnTo>
                  <a:lnTo>
                    <a:pt x="238" y="600"/>
                  </a:lnTo>
                  <a:lnTo>
                    <a:pt x="224" y="603"/>
                  </a:lnTo>
                  <a:lnTo>
                    <a:pt x="209" y="607"/>
                  </a:lnTo>
                  <a:lnTo>
                    <a:pt x="191" y="609"/>
                  </a:lnTo>
                  <a:lnTo>
                    <a:pt x="173" y="611"/>
                  </a:lnTo>
                  <a:lnTo>
                    <a:pt x="155" y="612"/>
                  </a:lnTo>
                  <a:lnTo>
                    <a:pt x="136" y="612"/>
                  </a:lnTo>
                  <a:lnTo>
                    <a:pt x="118" y="611"/>
                  </a:lnTo>
                  <a:lnTo>
                    <a:pt x="100" y="608"/>
                  </a:lnTo>
                  <a:lnTo>
                    <a:pt x="91" y="605"/>
                  </a:lnTo>
                  <a:lnTo>
                    <a:pt x="82" y="603"/>
                  </a:lnTo>
                  <a:lnTo>
                    <a:pt x="75" y="600"/>
                  </a:lnTo>
                  <a:lnTo>
                    <a:pt x="67" y="596"/>
                  </a:lnTo>
                  <a:lnTo>
                    <a:pt x="61" y="591"/>
                  </a:lnTo>
                  <a:lnTo>
                    <a:pt x="54" y="587"/>
                  </a:lnTo>
                  <a:lnTo>
                    <a:pt x="49" y="581"/>
                  </a:lnTo>
                  <a:lnTo>
                    <a:pt x="44" y="574"/>
                  </a:lnTo>
                  <a:lnTo>
                    <a:pt x="38" y="513"/>
                  </a:lnTo>
                  <a:lnTo>
                    <a:pt x="33" y="433"/>
                  </a:lnTo>
                  <a:lnTo>
                    <a:pt x="25" y="342"/>
                  </a:lnTo>
                  <a:lnTo>
                    <a:pt x="19" y="249"/>
                  </a:lnTo>
                  <a:lnTo>
                    <a:pt x="11" y="163"/>
                  </a:lnTo>
                  <a:lnTo>
                    <a:pt x="6" y="90"/>
                  </a:lnTo>
                  <a:lnTo>
                    <a:pt x="2" y="4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2358"/>
            <p:cNvSpPr>
              <a:spLocks/>
            </p:cNvSpPr>
            <p:nvPr/>
          </p:nvSpPr>
          <p:spPr bwMode="auto">
            <a:xfrm>
              <a:off x="4438587" y="7083328"/>
              <a:ext cx="74771" cy="90680"/>
            </a:xfrm>
            <a:custGeom>
              <a:avLst/>
              <a:gdLst>
                <a:gd name="T0" fmla="*/ 52 w 188"/>
                <a:gd name="T1" fmla="*/ 0 h 228"/>
                <a:gd name="T2" fmla="*/ 52 w 188"/>
                <a:gd name="T3" fmla="*/ 87 h 228"/>
                <a:gd name="T4" fmla="*/ 137 w 188"/>
                <a:gd name="T5" fmla="*/ 87 h 228"/>
                <a:gd name="T6" fmla="*/ 137 w 188"/>
                <a:gd name="T7" fmla="*/ 0 h 228"/>
                <a:gd name="T8" fmla="*/ 188 w 188"/>
                <a:gd name="T9" fmla="*/ 0 h 228"/>
                <a:gd name="T10" fmla="*/ 188 w 188"/>
                <a:gd name="T11" fmla="*/ 228 h 228"/>
                <a:gd name="T12" fmla="*/ 137 w 188"/>
                <a:gd name="T13" fmla="*/ 228 h 228"/>
                <a:gd name="T14" fmla="*/ 137 w 188"/>
                <a:gd name="T15" fmla="*/ 131 h 228"/>
                <a:gd name="T16" fmla="*/ 52 w 188"/>
                <a:gd name="T17" fmla="*/ 131 h 228"/>
                <a:gd name="T18" fmla="*/ 52 w 188"/>
                <a:gd name="T19" fmla="*/ 228 h 228"/>
                <a:gd name="T20" fmla="*/ 0 w 188"/>
                <a:gd name="T21" fmla="*/ 228 h 228"/>
                <a:gd name="T22" fmla="*/ 0 w 188"/>
                <a:gd name="T23" fmla="*/ 0 h 228"/>
                <a:gd name="T24" fmla="*/ 52 w 188"/>
                <a:gd name="T2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28">
                  <a:moveTo>
                    <a:pt x="52" y="0"/>
                  </a:moveTo>
                  <a:lnTo>
                    <a:pt x="52" y="87"/>
                  </a:lnTo>
                  <a:lnTo>
                    <a:pt x="137" y="87"/>
                  </a:lnTo>
                  <a:lnTo>
                    <a:pt x="137" y="0"/>
                  </a:lnTo>
                  <a:lnTo>
                    <a:pt x="188" y="0"/>
                  </a:lnTo>
                  <a:lnTo>
                    <a:pt x="188" y="228"/>
                  </a:lnTo>
                  <a:lnTo>
                    <a:pt x="137" y="228"/>
                  </a:lnTo>
                  <a:lnTo>
                    <a:pt x="137" y="131"/>
                  </a:lnTo>
                  <a:lnTo>
                    <a:pt x="52" y="131"/>
                  </a:lnTo>
                  <a:lnTo>
                    <a:pt x="52" y="228"/>
                  </a:lnTo>
                  <a:lnTo>
                    <a:pt x="0" y="228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2359"/>
            <p:cNvSpPr>
              <a:spLocks/>
            </p:cNvSpPr>
            <p:nvPr/>
          </p:nvSpPr>
          <p:spPr bwMode="auto">
            <a:xfrm>
              <a:off x="4532449" y="7083328"/>
              <a:ext cx="57272" cy="90680"/>
            </a:xfrm>
            <a:custGeom>
              <a:avLst/>
              <a:gdLst>
                <a:gd name="T0" fmla="*/ 135 w 145"/>
                <a:gd name="T1" fmla="*/ 130 h 228"/>
                <a:gd name="T2" fmla="*/ 52 w 145"/>
                <a:gd name="T3" fmla="*/ 130 h 228"/>
                <a:gd name="T4" fmla="*/ 52 w 145"/>
                <a:gd name="T5" fmla="*/ 184 h 228"/>
                <a:gd name="T6" fmla="*/ 145 w 145"/>
                <a:gd name="T7" fmla="*/ 184 h 228"/>
                <a:gd name="T8" fmla="*/ 145 w 145"/>
                <a:gd name="T9" fmla="*/ 228 h 228"/>
                <a:gd name="T10" fmla="*/ 0 w 145"/>
                <a:gd name="T11" fmla="*/ 228 h 228"/>
                <a:gd name="T12" fmla="*/ 0 w 145"/>
                <a:gd name="T13" fmla="*/ 0 h 228"/>
                <a:gd name="T14" fmla="*/ 140 w 145"/>
                <a:gd name="T15" fmla="*/ 0 h 228"/>
                <a:gd name="T16" fmla="*/ 140 w 145"/>
                <a:gd name="T17" fmla="*/ 42 h 228"/>
                <a:gd name="T18" fmla="*/ 52 w 145"/>
                <a:gd name="T19" fmla="*/ 42 h 228"/>
                <a:gd name="T20" fmla="*/ 52 w 145"/>
                <a:gd name="T21" fmla="*/ 89 h 228"/>
                <a:gd name="T22" fmla="*/ 135 w 145"/>
                <a:gd name="T23" fmla="*/ 89 h 228"/>
                <a:gd name="T24" fmla="*/ 135 w 145"/>
                <a:gd name="T25" fmla="*/ 13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228">
                  <a:moveTo>
                    <a:pt x="135" y="130"/>
                  </a:moveTo>
                  <a:lnTo>
                    <a:pt x="52" y="130"/>
                  </a:lnTo>
                  <a:lnTo>
                    <a:pt x="52" y="184"/>
                  </a:lnTo>
                  <a:lnTo>
                    <a:pt x="145" y="184"/>
                  </a:lnTo>
                  <a:lnTo>
                    <a:pt x="145" y="228"/>
                  </a:lnTo>
                  <a:lnTo>
                    <a:pt x="0" y="228"/>
                  </a:lnTo>
                  <a:lnTo>
                    <a:pt x="0" y="0"/>
                  </a:lnTo>
                  <a:lnTo>
                    <a:pt x="140" y="0"/>
                  </a:lnTo>
                  <a:lnTo>
                    <a:pt x="140" y="42"/>
                  </a:lnTo>
                  <a:lnTo>
                    <a:pt x="52" y="42"/>
                  </a:lnTo>
                  <a:lnTo>
                    <a:pt x="52" y="89"/>
                  </a:lnTo>
                  <a:lnTo>
                    <a:pt x="135" y="89"/>
                  </a:lnTo>
                  <a:lnTo>
                    <a:pt x="135" y="13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2360"/>
            <p:cNvSpPr>
              <a:spLocks noEditPoints="1"/>
            </p:cNvSpPr>
            <p:nvPr/>
          </p:nvSpPr>
          <p:spPr bwMode="auto">
            <a:xfrm>
              <a:off x="4597675" y="7083328"/>
              <a:ext cx="81135" cy="90680"/>
            </a:xfrm>
            <a:custGeom>
              <a:avLst/>
              <a:gdLst>
                <a:gd name="T0" fmla="*/ 128 w 208"/>
                <a:gd name="T1" fmla="*/ 130 h 228"/>
                <a:gd name="T2" fmla="*/ 113 w 208"/>
                <a:gd name="T3" fmla="*/ 82 h 228"/>
                <a:gd name="T4" fmla="*/ 110 w 208"/>
                <a:gd name="T5" fmla="*/ 71 h 228"/>
                <a:gd name="T6" fmla="*/ 107 w 208"/>
                <a:gd name="T7" fmla="*/ 60 h 228"/>
                <a:gd name="T8" fmla="*/ 104 w 208"/>
                <a:gd name="T9" fmla="*/ 48 h 228"/>
                <a:gd name="T10" fmla="*/ 102 w 208"/>
                <a:gd name="T11" fmla="*/ 37 h 228"/>
                <a:gd name="T12" fmla="*/ 101 w 208"/>
                <a:gd name="T13" fmla="*/ 37 h 228"/>
                <a:gd name="T14" fmla="*/ 99 w 208"/>
                <a:gd name="T15" fmla="*/ 48 h 228"/>
                <a:gd name="T16" fmla="*/ 95 w 208"/>
                <a:gd name="T17" fmla="*/ 60 h 228"/>
                <a:gd name="T18" fmla="*/ 93 w 208"/>
                <a:gd name="T19" fmla="*/ 71 h 228"/>
                <a:gd name="T20" fmla="*/ 90 w 208"/>
                <a:gd name="T21" fmla="*/ 82 h 228"/>
                <a:gd name="T22" fmla="*/ 77 w 208"/>
                <a:gd name="T23" fmla="*/ 130 h 228"/>
                <a:gd name="T24" fmla="*/ 128 w 208"/>
                <a:gd name="T25" fmla="*/ 130 h 228"/>
                <a:gd name="T26" fmla="*/ 69 w 208"/>
                <a:gd name="T27" fmla="*/ 168 h 228"/>
                <a:gd name="T28" fmla="*/ 53 w 208"/>
                <a:gd name="T29" fmla="*/ 228 h 228"/>
                <a:gd name="T30" fmla="*/ 0 w 208"/>
                <a:gd name="T31" fmla="*/ 228 h 228"/>
                <a:gd name="T32" fmla="*/ 69 w 208"/>
                <a:gd name="T33" fmla="*/ 0 h 228"/>
                <a:gd name="T34" fmla="*/ 137 w 208"/>
                <a:gd name="T35" fmla="*/ 0 h 228"/>
                <a:gd name="T36" fmla="*/ 208 w 208"/>
                <a:gd name="T37" fmla="*/ 228 h 228"/>
                <a:gd name="T38" fmla="*/ 153 w 208"/>
                <a:gd name="T39" fmla="*/ 228 h 228"/>
                <a:gd name="T40" fmla="*/ 134 w 208"/>
                <a:gd name="T41" fmla="*/ 168 h 228"/>
                <a:gd name="T42" fmla="*/ 69 w 208"/>
                <a:gd name="T43" fmla="*/ 16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8" h="228">
                  <a:moveTo>
                    <a:pt x="128" y="130"/>
                  </a:moveTo>
                  <a:lnTo>
                    <a:pt x="113" y="82"/>
                  </a:lnTo>
                  <a:lnTo>
                    <a:pt x="110" y="71"/>
                  </a:lnTo>
                  <a:lnTo>
                    <a:pt x="107" y="60"/>
                  </a:lnTo>
                  <a:lnTo>
                    <a:pt x="104" y="48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99" y="48"/>
                  </a:lnTo>
                  <a:lnTo>
                    <a:pt x="95" y="60"/>
                  </a:lnTo>
                  <a:lnTo>
                    <a:pt x="93" y="71"/>
                  </a:lnTo>
                  <a:lnTo>
                    <a:pt x="90" y="82"/>
                  </a:lnTo>
                  <a:lnTo>
                    <a:pt x="77" y="130"/>
                  </a:lnTo>
                  <a:lnTo>
                    <a:pt x="128" y="130"/>
                  </a:lnTo>
                  <a:close/>
                  <a:moveTo>
                    <a:pt x="69" y="168"/>
                  </a:moveTo>
                  <a:lnTo>
                    <a:pt x="53" y="228"/>
                  </a:lnTo>
                  <a:lnTo>
                    <a:pt x="0" y="228"/>
                  </a:lnTo>
                  <a:lnTo>
                    <a:pt x="69" y="0"/>
                  </a:lnTo>
                  <a:lnTo>
                    <a:pt x="137" y="0"/>
                  </a:lnTo>
                  <a:lnTo>
                    <a:pt x="208" y="228"/>
                  </a:lnTo>
                  <a:lnTo>
                    <a:pt x="153" y="228"/>
                  </a:lnTo>
                  <a:lnTo>
                    <a:pt x="134" y="168"/>
                  </a:lnTo>
                  <a:lnTo>
                    <a:pt x="69" y="168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2361"/>
            <p:cNvSpPr>
              <a:spLocks/>
            </p:cNvSpPr>
            <p:nvPr/>
          </p:nvSpPr>
          <p:spPr bwMode="auto">
            <a:xfrm>
              <a:off x="4691537" y="7083328"/>
              <a:ext cx="57272" cy="90680"/>
            </a:xfrm>
            <a:custGeom>
              <a:avLst/>
              <a:gdLst>
                <a:gd name="T0" fmla="*/ 0 w 141"/>
                <a:gd name="T1" fmla="*/ 0 h 228"/>
                <a:gd name="T2" fmla="*/ 51 w 141"/>
                <a:gd name="T3" fmla="*/ 0 h 228"/>
                <a:gd name="T4" fmla="*/ 51 w 141"/>
                <a:gd name="T5" fmla="*/ 184 h 228"/>
                <a:gd name="T6" fmla="*/ 141 w 141"/>
                <a:gd name="T7" fmla="*/ 184 h 228"/>
                <a:gd name="T8" fmla="*/ 141 w 141"/>
                <a:gd name="T9" fmla="*/ 228 h 228"/>
                <a:gd name="T10" fmla="*/ 0 w 141"/>
                <a:gd name="T11" fmla="*/ 228 h 228"/>
                <a:gd name="T12" fmla="*/ 0 w 141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28">
                  <a:moveTo>
                    <a:pt x="0" y="0"/>
                  </a:moveTo>
                  <a:lnTo>
                    <a:pt x="51" y="0"/>
                  </a:lnTo>
                  <a:lnTo>
                    <a:pt x="51" y="184"/>
                  </a:lnTo>
                  <a:lnTo>
                    <a:pt x="141" y="184"/>
                  </a:lnTo>
                  <a:lnTo>
                    <a:pt x="141" y="228"/>
                  </a:lnTo>
                  <a:lnTo>
                    <a:pt x="0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2362"/>
            <p:cNvSpPr>
              <a:spLocks/>
            </p:cNvSpPr>
            <p:nvPr/>
          </p:nvSpPr>
          <p:spPr bwMode="auto">
            <a:xfrm>
              <a:off x="4739263" y="7083328"/>
              <a:ext cx="69999" cy="90680"/>
            </a:xfrm>
            <a:custGeom>
              <a:avLst/>
              <a:gdLst>
                <a:gd name="T0" fmla="*/ 61 w 175"/>
                <a:gd name="T1" fmla="*/ 43 h 228"/>
                <a:gd name="T2" fmla="*/ 0 w 175"/>
                <a:gd name="T3" fmla="*/ 43 h 228"/>
                <a:gd name="T4" fmla="*/ 0 w 175"/>
                <a:gd name="T5" fmla="*/ 0 h 228"/>
                <a:gd name="T6" fmla="*/ 175 w 175"/>
                <a:gd name="T7" fmla="*/ 0 h 228"/>
                <a:gd name="T8" fmla="*/ 175 w 175"/>
                <a:gd name="T9" fmla="*/ 43 h 228"/>
                <a:gd name="T10" fmla="*/ 112 w 175"/>
                <a:gd name="T11" fmla="*/ 43 h 228"/>
                <a:gd name="T12" fmla="*/ 112 w 175"/>
                <a:gd name="T13" fmla="*/ 228 h 228"/>
                <a:gd name="T14" fmla="*/ 61 w 175"/>
                <a:gd name="T15" fmla="*/ 228 h 228"/>
                <a:gd name="T16" fmla="*/ 61 w 175"/>
                <a:gd name="T17" fmla="*/ 4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28">
                  <a:moveTo>
                    <a:pt x="61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75" y="0"/>
                  </a:lnTo>
                  <a:lnTo>
                    <a:pt x="175" y="43"/>
                  </a:lnTo>
                  <a:lnTo>
                    <a:pt x="112" y="43"/>
                  </a:lnTo>
                  <a:lnTo>
                    <a:pt x="112" y="228"/>
                  </a:lnTo>
                  <a:lnTo>
                    <a:pt x="61" y="228"/>
                  </a:lnTo>
                  <a:lnTo>
                    <a:pt x="61" y="43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2363"/>
            <p:cNvSpPr>
              <a:spLocks/>
            </p:cNvSpPr>
            <p:nvPr/>
          </p:nvSpPr>
          <p:spPr bwMode="auto">
            <a:xfrm>
              <a:off x="4820399" y="7083328"/>
              <a:ext cx="74771" cy="90680"/>
            </a:xfrm>
            <a:custGeom>
              <a:avLst/>
              <a:gdLst>
                <a:gd name="T0" fmla="*/ 52 w 188"/>
                <a:gd name="T1" fmla="*/ 0 h 228"/>
                <a:gd name="T2" fmla="*/ 52 w 188"/>
                <a:gd name="T3" fmla="*/ 87 h 228"/>
                <a:gd name="T4" fmla="*/ 137 w 188"/>
                <a:gd name="T5" fmla="*/ 87 h 228"/>
                <a:gd name="T6" fmla="*/ 137 w 188"/>
                <a:gd name="T7" fmla="*/ 0 h 228"/>
                <a:gd name="T8" fmla="*/ 188 w 188"/>
                <a:gd name="T9" fmla="*/ 0 h 228"/>
                <a:gd name="T10" fmla="*/ 188 w 188"/>
                <a:gd name="T11" fmla="*/ 228 h 228"/>
                <a:gd name="T12" fmla="*/ 137 w 188"/>
                <a:gd name="T13" fmla="*/ 228 h 228"/>
                <a:gd name="T14" fmla="*/ 137 w 188"/>
                <a:gd name="T15" fmla="*/ 131 h 228"/>
                <a:gd name="T16" fmla="*/ 52 w 188"/>
                <a:gd name="T17" fmla="*/ 131 h 228"/>
                <a:gd name="T18" fmla="*/ 52 w 188"/>
                <a:gd name="T19" fmla="*/ 228 h 228"/>
                <a:gd name="T20" fmla="*/ 0 w 188"/>
                <a:gd name="T21" fmla="*/ 228 h 228"/>
                <a:gd name="T22" fmla="*/ 0 w 188"/>
                <a:gd name="T23" fmla="*/ 0 h 228"/>
                <a:gd name="T24" fmla="*/ 52 w 188"/>
                <a:gd name="T2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28">
                  <a:moveTo>
                    <a:pt x="52" y="0"/>
                  </a:moveTo>
                  <a:lnTo>
                    <a:pt x="52" y="87"/>
                  </a:lnTo>
                  <a:lnTo>
                    <a:pt x="137" y="87"/>
                  </a:lnTo>
                  <a:lnTo>
                    <a:pt x="137" y="0"/>
                  </a:lnTo>
                  <a:lnTo>
                    <a:pt x="188" y="0"/>
                  </a:lnTo>
                  <a:lnTo>
                    <a:pt x="188" y="228"/>
                  </a:lnTo>
                  <a:lnTo>
                    <a:pt x="137" y="228"/>
                  </a:lnTo>
                  <a:lnTo>
                    <a:pt x="137" y="131"/>
                  </a:lnTo>
                  <a:lnTo>
                    <a:pt x="52" y="131"/>
                  </a:lnTo>
                  <a:lnTo>
                    <a:pt x="52" y="228"/>
                  </a:lnTo>
                  <a:lnTo>
                    <a:pt x="0" y="228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7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2364"/>
            <p:cNvSpPr>
              <a:spLocks/>
            </p:cNvSpPr>
            <p:nvPr/>
          </p:nvSpPr>
          <p:spPr bwMode="auto">
            <a:xfrm>
              <a:off x="4694719" y="6752424"/>
              <a:ext cx="20681" cy="200451"/>
            </a:xfrm>
            <a:custGeom>
              <a:avLst/>
              <a:gdLst>
                <a:gd name="T0" fmla="*/ 38 w 53"/>
                <a:gd name="T1" fmla="*/ 492 h 502"/>
                <a:gd name="T2" fmla="*/ 37 w 53"/>
                <a:gd name="T3" fmla="*/ 485 h 502"/>
                <a:gd name="T4" fmla="*/ 34 w 53"/>
                <a:gd name="T5" fmla="*/ 462 h 502"/>
                <a:gd name="T6" fmla="*/ 29 w 53"/>
                <a:gd name="T7" fmla="*/ 426 h 502"/>
                <a:gd name="T8" fmla="*/ 23 w 53"/>
                <a:gd name="T9" fmla="*/ 372 h 502"/>
                <a:gd name="T10" fmla="*/ 18 w 53"/>
                <a:gd name="T11" fmla="*/ 303 h 502"/>
                <a:gd name="T12" fmla="*/ 11 w 53"/>
                <a:gd name="T13" fmla="*/ 219 h 502"/>
                <a:gd name="T14" fmla="*/ 6 w 53"/>
                <a:gd name="T15" fmla="*/ 118 h 502"/>
                <a:gd name="T16" fmla="*/ 0 w 53"/>
                <a:gd name="T17" fmla="*/ 1 h 502"/>
                <a:gd name="T18" fmla="*/ 23 w 53"/>
                <a:gd name="T19" fmla="*/ 0 h 502"/>
                <a:gd name="T20" fmla="*/ 33 w 53"/>
                <a:gd name="T21" fmla="*/ 1 h 502"/>
                <a:gd name="T22" fmla="*/ 33 w 53"/>
                <a:gd name="T23" fmla="*/ 15 h 502"/>
                <a:gd name="T24" fmla="*/ 32 w 53"/>
                <a:gd name="T25" fmla="*/ 53 h 502"/>
                <a:gd name="T26" fmla="*/ 32 w 53"/>
                <a:gd name="T27" fmla="*/ 110 h 502"/>
                <a:gd name="T28" fmla="*/ 32 w 53"/>
                <a:gd name="T29" fmla="*/ 181 h 502"/>
                <a:gd name="T30" fmla="*/ 34 w 53"/>
                <a:gd name="T31" fmla="*/ 261 h 502"/>
                <a:gd name="T32" fmla="*/ 38 w 53"/>
                <a:gd name="T33" fmla="*/ 346 h 502"/>
                <a:gd name="T34" fmla="*/ 40 w 53"/>
                <a:gd name="T35" fmla="*/ 387 h 502"/>
                <a:gd name="T36" fmla="*/ 45 w 53"/>
                <a:gd name="T37" fmla="*/ 427 h 502"/>
                <a:gd name="T38" fmla="*/ 49 w 53"/>
                <a:gd name="T39" fmla="*/ 465 h 502"/>
                <a:gd name="T40" fmla="*/ 53 w 53"/>
                <a:gd name="T41" fmla="*/ 502 h 502"/>
                <a:gd name="T42" fmla="*/ 38 w 53"/>
                <a:gd name="T43" fmla="*/ 49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502">
                  <a:moveTo>
                    <a:pt x="38" y="492"/>
                  </a:moveTo>
                  <a:lnTo>
                    <a:pt x="37" y="485"/>
                  </a:lnTo>
                  <a:lnTo>
                    <a:pt x="34" y="462"/>
                  </a:lnTo>
                  <a:lnTo>
                    <a:pt x="29" y="426"/>
                  </a:lnTo>
                  <a:lnTo>
                    <a:pt x="23" y="372"/>
                  </a:lnTo>
                  <a:lnTo>
                    <a:pt x="18" y="303"/>
                  </a:lnTo>
                  <a:lnTo>
                    <a:pt x="11" y="219"/>
                  </a:lnTo>
                  <a:lnTo>
                    <a:pt x="6" y="118"/>
                  </a:lnTo>
                  <a:lnTo>
                    <a:pt x="0" y="1"/>
                  </a:lnTo>
                  <a:lnTo>
                    <a:pt x="23" y="0"/>
                  </a:lnTo>
                  <a:lnTo>
                    <a:pt x="33" y="1"/>
                  </a:lnTo>
                  <a:lnTo>
                    <a:pt x="33" y="15"/>
                  </a:lnTo>
                  <a:lnTo>
                    <a:pt x="32" y="53"/>
                  </a:lnTo>
                  <a:lnTo>
                    <a:pt x="32" y="110"/>
                  </a:lnTo>
                  <a:lnTo>
                    <a:pt x="32" y="181"/>
                  </a:lnTo>
                  <a:lnTo>
                    <a:pt x="34" y="261"/>
                  </a:lnTo>
                  <a:lnTo>
                    <a:pt x="38" y="346"/>
                  </a:lnTo>
                  <a:lnTo>
                    <a:pt x="40" y="387"/>
                  </a:lnTo>
                  <a:lnTo>
                    <a:pt x="45" y="427"/>
                  </a:lnTo>
                  <a:lnTo>
                    <a:pt x="49" y="465"/>
                  </a:lnTo>
                  <a:lnTo>
                    <a:pt x="53" y="502"/>
                  </a:lnTo>
                  <a:lnTo>
                    <a:pt x="38" y="49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2365"/>
            <p:cNvSpPr>
              <a:spLocks/>
            </p:cNvSpPr>
            <p:nvPr/>
          </p:nvSpPr>
          <p:spPr bwMode="auto">
            <a:xfrm>
              <a:off x="4783808" y="6754015"/>
              <a:ext cx="22272" cy="195679"/>
            </a:xfrm>
            <a:custGeom>
              <a:avLst/>
              <a:gdLst>
                <a:gd name="T0" fmla="*/ 0 w 55"/>
                <a:gd name="T1" fmla="*/ 493 h 493"/>
                <a:gd name="T2" fmla="*/ 1 w 55"/>
                <a:gd name="T3" fmla="*/ 488 h 493"/>
                <a:gd name="T4" fmla="*/ 4 w 55"/>
                <a:gd name="T5" fmla="*/ 473 h 493"/>
                <a:gd name="T6" fmla="*/ 10 w 55"/>
                <a:gd name="T7" fmla="*/ 444 h 493"/>
                <a:gd name="T8" fmla="*/ 17 w 55"/>
                <a:gd name="T9" fmla="*/ 400 h 493"/>
                <a:gd name="T10" fmla="*/ 26 w 55"/>
                <a:gd name="T11" fmla="*/ 336 h 493"/>
                <a:gd name="T12" fmla="*/ 35 w 55"/>
                <a:gd name="T13" fmla="*/ 251 h 493"/>
                <a:gd name="T14" fmla="*/ 44 w 55"/>
                <a:gd name="T15" fmla="*/ 142 h 493"/>
                <a:gd name="T16" fmla="*/ 55 w 55"/>
                <a:gd name="T17" fmla="*/ 4 h 493"/>
                <a:gd name="T18" fmla="*/ 52 w 55"/>
                <a:gd name="T19" fmla="*/ 2 h 493"/>
                <a:gd name="T20" fmla="*/ 50 w 55"/>
                <a:gd name="T21" fmla="*/ 0 h 493"/>
                <a:gd name="T22" fmla="*/ 48 w 55"/>
                <a:gd name="T23" fmla="*/ 0 h 493"/>
                <a:gd name="T24" fmla="*/ 47 w 55"/>
                <a:gd name="T25" fmla="*/ 1 h 493"/>
                <a:gd name="T26" fmla="*/ 43 w 55"/>
                <a:gd name="T27" fmla="*/ 3 h 493"/>
                <a:gd name="T28" fmla="*/ 42 w 55"/>
                <a:gd name="T29" fmla="*/ 4 h 493"/>
                <a:gd name="T30" fmla="*/ 41 w 55"/>
                <a:gd name="T31" fmla="*/ 22 h 493"/>
                <a:gd name="T32" fmla="*/ 36 w 55"/>
                <a:gd name="T33" fmla="*/ 67 h 493"/>
                <a:gd name="T34" fmla="*/ 29 w 55"/>
                <a:gd name="T35" fmla="*/ 132 h 493"/>
                <a:gd name="T36" fmla="*/ 22 w 55"/>
                <a:gd name="T37" fmla="*/ 211 h 493"/>
                <a:gd name="T38" fmla="*/ 13 w 55"/>
                <a:gd name="T39" fmla="*/ 294 h 493"/>
                <a:gd name="T40" fmla="*/ 7 w 55"/>
                <a:gd name="T41" fmla="*/ 374 h 493"/>
                <a:gd name="T42" fmla="*/ 1 w 55"/>
                <a:gd name="T43" fmla="*/ 443 h 493"/>
                <a:gd name="T44" fmla="*/ 0 w 55"/>
                <a:gd name="T4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93">
                  <a:moveTo>
                    <a:pt x="0" y="493"/>
                  </a:moveTo>
                  <a:lnTo>
                    <a:pt x="1" y="488"/>
                  </a:lnTo>
                  <a:lnTo>
                    <a:pt x="4" y="473"/>
                  </a:lnTo>
                  <a:lnTo>
                    <a:pt x="10" y="444"/>
                  </a:lnTo>
                  <a:lnTo>
                    <a:pt x="17" y="400"/>
                  </a:lnTo>
                  <a:lnTo>
                    <a:pt x="26" y="336"/>
                  </a:lnTo>
                  <a:lnTo>
                    <a:pt x="35" y="251"/>
                  </a:lnTo>
                  <a:lnTo>
                    <a:pt x="44" y="142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41" y="22"/>
                  </a:lnTo>
                  <a:lnTo>
                    <a:pt x="36" y="67"/>
                  </a:lnTo>
                  <a:lnTo>
                    <a:pt x="29" y="132"/>
                  </a:lnTo>
                  <a:lnTo>
                    <a:pt x="22" y="211"/>
                  </a:lnTo>
                  <a:lnTo>
                    <a:pt x="13" y="294"/>
                  </a:lnTo>
                  <a:lnTo>
                    <a:pt x="7" y="374"/>
                  </a:lnTo>
                  <a:lnTo>
                    <a:pt x="1" y="44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46" name="组合 3145"/>
          <p:cNvGrpSpPr/>
          <p:nvPr/>
        </p:nvGrpSpPr>
        <p:grpSpPr>
          <a:xfrm>
            <a:off x="10136096" y="1886930"/>
            <a:ext cx="862184" cy="860807"/>
            <a:chOff x="4566286" y="3544240"/>
            <a:chExt cx="862184" cy="860807"/>
          </a:xfrm>
        </p:grpSpPr>
        <p:sp>
          <p:nvSpPr>
            <p:cNvPr id="3147" name="Freeform 85"/>
            <p:cNvSpPr>
              <a:spLocks/>
            </p:cNvSpPr>
            <p:nvPr/>
          </p:nvSpPr>
          <p:spPr bwMode="auto">
            <a:xfrm>
              <a:off x="4845875" y="3544240"/>
              <a:ext cx="304382" cy="860807"/>
            </a:xfrm>
            <a:custGeom>
              <a:avLst/>
              <a:gdLst>
                <a:gd name="T0" fmla="*/ 110 w 221"/>
                <a:gd name="T1" fmla="*/ 625 h 625"/>
                <a:gd name="T2" fmla="*/ 88 w 221"/>
                <a:gd name="T3" fmla="*/ 623 h 625"/>
                <a:gd name="T4" fmla="*/ 68 w 221"/>
                <a:gd name="T5" fmla="*/ 617 h 625"/>
                <a:gd name="T6" fmla="*/ 49 w 221"/>
                <a:gd name="T7" fmla="*/ 606 h 625"/>
                <a:gd name="T8" fmla="*/ 32 w 221"/>
                <a:gd name="T9" fmla="*/ 594 h 625"/>
                <a:gd name="T10" fmla="*/ 19 w 221"/>
                <a:gd name="T11" fmla="*/ 576 h 625"/>
                <a:gd name="T12" fmla="*/ 8 w 221"/>
                <a:gd name="T13" fmla="*/ 558 h 625"/>
                <a:gd name="T14" fmla="*/ 2 w 221"/>
                <a:gd name="T15" fmla="*/ 537 h 625"/>
                <a:gd name="T16" fmla="*/ 0 w 221"/>
                <a:gd name="T17" fmla="*/ 515 h 625"/>
                <a:gd name="T18" fmla="*/ 0 w 221"/>
                <a:gd name="T19" fmla="*/ 110 h 625"/>
                <a:gd name="T20" fmla="*/ 2 w 221"/>
                <a:gd name="T21" fmla="*/ 88 h 625"/>
                <a:gd name="T22" fmla="*/ 8 w 221"/>
                <a:gd name="T23" fmla="*/ 68 h 625"/>
                <a:gd name="T24" fmla="*/ 19 w 221"/>
                <a:gd name="T25" fmla="*/ 49 h 625"/>
                <a:gd name="T26" fmla="*/ 32 w 221"/>
                <a:gd name="T27" fmla="*/ 33 h 625"/>
                <a:gd name="T28" fmla="*/ 49 w 221"/>
                <a:gd name="T29" fmla="*/ 19 h 625"/>
                <a:gd name="T30" fmla="*/ 68 w 221"/>
                <a:gd name="T31" fmla="*/ 8 h 625"/>
                <a:gd name="T32" fmla="*/ 88 w 221"/>
                <a:gd name="T33" fmla="*/ 2 h 625"/>
                <a:gd name="T34" fmla="*/ 110 w 221"/>
                <a:gd name="T35" fmla="*/ 0 h 625"/>
                <a:gd name="T36" fmla="*/ 121 w 221"/>
                <a:gd name="T37" fmla="*/ 0 h 625"/>
                <a:gd name="T38" fmla="*/ 143 w 221"/>
                <a:gd name="T39" fmla="*/ 5 h 625"/>
                <a:gd name="T40" fmla="*/ 163 w 221"/>
                <a:gd name="T41" fmla="*/ 13 h 625"/>
                <a:gd name="T42" fmla="*/ 180 w 221"/>
                <a:gd name="T43" fmla="*/ 25 h 625"/>
                <a:gd name="T44" fmla="*/ 194 w 221"/>
                <a:gd name="T45" fmla="*/ 41 h 625"/>
                <a:gd name="T46" fmla="*/ 207 w 221"/>
                <a:gd name="T47" fmla="*/ 58 h 625"/>
                <a:gd name="T48" fmla="*/ 215 w 221"/>
                <a:gd name="T49" fmla="*/ 77 h 625"/>
                <a:gd name="T50" fmla="*/ 219 w 221"/>
                <a:gd name="T51" fmla="*/ 99 h 625"/>
                <a:gd name="T52" fmla="*/ 221 w 221"/>
                <a:gd name="T53" fmla="*/ 515 h 625"/>
                <a:gd name="T54" fmla="*/ 219 w 221"/>
                <a:gd name="T55" fmla="*/ 526 h 625"/>
                <a:gd name="T56" fmla="*/ 215 w 221"/>
                <a:gd name="T57" fmla="*/ 548 h 625"/>
                <a:gd name="T58" fmla="*/ 207 w 221"/>
                <a:gd name="T59" fmla="*/ 567 h 625"/>
                <a:gd name="T60" fmla="*/ 194 w 221"/>
                <a:gd name="T61" fmla="*/ 586 h 625"/>
                <a:gd name="T62" fmla="*/ 180 w 221"/>
                <a:gd name="T63" fmla="*/ 600 h 625"/>
                <a:gd name="T64" fmla="*/ 163 w 221"/>
                <a:gd name="T65" fmla="*/ 612 h 625"/>
                <a:gd name="T66" fmla="*/ 143 w 221"/>
                <a:gd name="T67" fmla="*/ 620 h 625"/>
                <a:gd name="T68" fmla="*/ 121 w 221"/>
                <a:gd name="T6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1" h="625">
                  <a:moveTo>
                    <a:pt x="110" y="625"/>
                  </a:moveTo>
                  <a:lnTo>
                    <a:pt x="110" y="625"/>
                  </a:lnTo>
                  <a:lnTo>
                    <a:pt x="99" y="625"/>
                  </a:lnTo>
                  <a:lnTo>
                    <a:pt x="88" y="623"/>
                  </a:lnTo>
                  <a:lnTo>
                    <a:pt x="77" y="620"/>
                  </a:lnTo>
                  <a:lnTo>
                    <a:pt x="68" y="617"/>
                  </a:lnTo>
                  <a:lnTo>
                    <a:pt x="57" y="612"/>
                  </a:lnTo>
                  <a:lnTo>
                    <a:pt x="49" y="606"/>
                  </a:lnTo>
                  <a:lnTo>
                    <a:pt x="39" y="600"/>
                  </a:lnTo>
                  <a:lnTo>
                    <a:pt x="32" y="594"/>
                  </a:lnTo>
                  <a:lnTo>
                    <a:pt x="25" y="586"/>
                  </a:lnTo>
                  <a:lnTo>
                    <a:pt x="19" y="576"/>
                  </a:lnTo>
                  <a:lnTo>
                    <a:pt x="13" y="567"/>
                  </a:lnTo>
                  <a:lnTo>
                    <a:pt x="8" y="558"/>
                  </a:lnTo>
                  <a:lnTo>
                    <a:pt x="5" y="548"/>
                  </a:lnTo>
                  <a:lnTo>
                    <a:pt x="2" y="537"/>
                  </a:lnTo>
                  <a:lnTo>
                    <a:pt x="0" y="526"/>
                  </a:lnTo>
                  <a:lnTo>
                    <a:pt x="0" y="51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2" y="88"/>
                  </a:lnTo>
                  <a:lnTo>
                    <a:pt x="5" y="77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9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7" y="13"/>
                  </a:lnTo>
                  <a:lnTo>
                    <a:pt x="68" y="8"/>
                  </a:lnTo>
                  <a:lnTo>
                    <a:pt x="77" y="5"/>
                  </a:lnTo>
                  <a:lnTo>
                    <a:pt x="88" y="2"/>
                  </a:lnTo>
                  <a:lnTo>
                    <a:pt x="99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21" y="0"/>
                  </a:lnTo>
                  <a:lnTo>
                    <a:pt x="132" y="2"/>
                  </a:lnTo>
                  <a:lnTo>
                    <a:pt x="143" y="5"/>
                  </a:lnTo>
                  <a:lnTo>
                    <a:pt x="152" y="8"/>
                  </a:lnTo>
                  <a:lnTo>
                    <a:pt x="163" y="13"/>
                  </a:lnTo>
                  <a:lnTo>
                    <a:pt x="171" y="19"/>
                  </a:lnTo>
                  <a:lnTo>
                    <a:pt x="180" y="25"/>
                  </a:lnTo>
                  <a:lnTo>
                    <a:pt x="188" y="33"/>
                  </a:lnTo>
                  <a:lnTo>
                    <a:pt x="194" y="41"/>
                  </a:lnTo>
                  <a:lnTo>
                    <a:pt x="201" y="49"/>
                  </a:lnTo>
                  <a:lnTo>
                    <a:pt x="207" y="58"/>
                  </a:lnTo>
                  <a:lnTo>
                    <a:pt x="212" y="68"/>
                  </a:lnTo>
                  <a:lnTo>
                    <a:pt x="215" y="77"/>
                  </a:lnTo>
                  <a:lnTo>
                    <a:pt x="218" y="88"/>
                  </a:lnTo>
                  <a:lnTo>
                    <a:pt x="219" y="99"/>
                  </a:lnTo>
                  <a:lnTo>
                    <a:pt x="221" y="110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19" y="526"/>
                  </a:lnTo>
                  <a:lnTo>
                    <a:pt x="218" y="537"/>
                  </a:lnTo>
                  <a:lnTo>
                    <a:pt x="215" y="548"/>
                  </a:lnTo>
                  <a:lnTo>
                    <a:pt x="212" y="558"/>
                  </a:lnTo>
                  <a:lnTo>
                    <a:pt x="207" y="567"/>
                  </a:lnTo>
                  <a:lnTo>
                    <a:pt x="201" y="576"/>
                  </a:lnTo>
                  <a:lnTo>
                    <a:pt x="194" y="586"/>
                  </a:lnTo>
                  <a:lnTo>
                    <a:pt x="188" y="594"/>
                  </a:lnTo>
                  <a:lnTo>
                    <a:pt x="180" y="600"/>
                  </a:lnTo>
                  <a:lnTo>
                    <a:pt x="171" y="606"/>
                  </a:lnTo>
                  <a:lnTo>
                    <a:pt x="163" y="612"/>
                  </a:lnTo>
                  <a:lnTo>
                    <a:pt x="152" y="617"/>
                  </a:lnTo>
                  <a:lnTo>
                    <a:pt x="143" y="620"/>
                  </a:lnTo>
                  <a:lnTo>
                    <a:pt x="132" y="623"/>
                  </a:lnTo>
                  <a:lnTo>
                    <a:pt x="121" y="625"/>
                  </a:lnTo>
                  <a:lnTo>
                    <a:pt x="110" y="625"/>
                  </a:lnTo>
                  <a:close/>
                </a:path>
              </a:pathLst>
            </a:custGeom>
            <a:solidFill>
              <a:srgbClr val="8FC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86"/>
            <p:cNvSpPr>
              <a:spLocks/>
            </p:cNvSpPr>
            <p:nvPr/>
          </p:nvSpPr>
          <p:spPr bwMode="auto">
            <a:xfrm>
              <a:off x="4845875" y="3544240"/>
              <a:ext cx="304382" cy="860807"/>
            </a:xfrm>
            <a:custGeom>
              <a:avLst/>
              <a:gdLst>
                <a:gd name="T0" fmla="*/ 110 w 221"/>
                <a:gd name="T1" fmla="*/ 625 h 625"/>
                <a:gd name="T2" fmla="*/ 88 w 221"/>
                <a:gd name="T3" fmla="*/ 623 h 625"/>
                <a:gd name="T4" fmla="*/ 68 w 221"/>
                <a:gd name="T5" fmla="*/ 617 h 625"/>
                <a:gd name="T6" fmla="*/ 49 w 221"/>
                <a:gd name="T7" fmla="*/ 606 h 625"/>
                <a:gd name="T8" fmla="*/ 32 w 221"/>
                <a:gd name="T9" fmla="*/ 594 h 625"/>
                <a:gd name="T10" fmla="*/ 19 w 221"/>
                <a:gd name="T11" fmla="*/ 576 h 625"/>
                <a:gd name="T12" fmla="*/ 8 w 221"/>
                <a:gd name="T13" fmla="*/ 558 h 625"/>
                <a:gd name="T14" fmla="*/ 2 w 221"/>
                <a:gd name="T15" fmla="*/ 537 h 625"/>
                <a:gd name="T16" fmla="*/ 0 w 221"/>
                <a:gd name="T17" fmla="*/ 515 h 625"/>
                <a:gd name="T18" fmla="*/ 0 w 221"/>
                <a:gd name="T19" fmla="*/ 110 h 625"/>
                <a:gd name="T20" fmla="*/ 2 w 221"/>
                <a:gd name="T21" fmla="*/ 88 h 625"/>
                <a:gd name="T22" fmla="*/ 8 w 221"/>
                <a:gd name="T23" fmla="*/ 68 h 625"/>
                <a:gd name="T24" fmla="*/ 19 w 221"/>
                <a:gd name="T25" fmla="*/ 49 h 625"/>
                <a:gd name="T26" fmla="*/ 32 w 221"/>
                <a:gd name="T27" fmla="*/ 33 h 625"/>
                <a:gd name="T28" fmla="*/ 49 w 221"/>
                <a:gd name="T29" fmla="*/ 19 h 625"/>
                <a:gd name="T30" fmla="*/ 68 w 221"/>
                <a:gd name="T31" fmla="*/ 8 h 625"/>
                <a:gd name="T32" fmla="*/ 88 w 221"/>
                <a:gd name="T33" fmla="*/ 2 h 625"/>
                <a:gd name="T34" fmla="*/ 110 w 221"/>
                <a:gd name="T35" fmla="*/ 0 h 625"/>
                <a:gd name="T36" fmla="*/ 121 w 221"/>
                <a:gd name="T37" fmla="*/ 0 h 625"/>
                <a:gd name="T38" fmla="*/ 143 w 221"/>
                <a:gd name="T39" fmla="*/ 5 h 625"/>
                <a:gd name="T40" fmla="*/ 163 w 221"/>
                <a:gd name="T41" fmla="*/ 13 h 625"/>
                <a:gd name="T42" fmla="*/ 180 w 221"/>
                <a:gd name="T43" fmla="*/ 25 h 625"/>
                <a:gd name="T44" fmla="*/ 194 w 221"/>
                <a:gd name="T45" fmla="*/ 41 h 625"/>
                <a:gd name="T46" fmla="*/ 207 w 221"/>
                <a:gd name="T47" fmla="*/ 58 h 625"/>
                <a:gd name="T48" fmla="*/ 215 w 221"/>
                <a:gd name="T49" fmla="*/ 77 h 625"/>
                <a:gd name="T50" fmla="*/ 219 w 221"/>
                <a:gd name="T51" fmla="*/ 99 h 625"/>
                <a:gd name="T52" fmla="*/ 221 w 221"/>
                <a:gd name="T53" fmla="*/ 515 h 625"/>
                <a:gd name="T54" fmla="*/ 219 w 221"/>
                <a:gd name="T55" fmla="*/ 526 h 625"/>
                <a:gd name="T56" fmla="*/ 215 w 221"/>
                <a:gd name="T57" fmla="*/ 548 h 625"/>
                <a:gd name="T58" fmla="*/ 207 w 221"/>
                <a:gd name="T59" fmla="*/ 567 h 625"/>
                <a:gd name="T60" fmla="*/ 194 w 221"/>
                <a:gd name="T61" fmla="*/ 586 h 625"/>
                <a:gd name="T62" fmla="*/ 180 w 221"/>
                <a:gd name="T63" fmla="*/ 600 h 625"/>
                <a:gd name="T64" fmla="*/ 163 w 221"/>
                <a:gd name="T65" fmla="*/ 612 h 625"/>
                <a:gd name="T66" fmla="*/ 143 w 221"/>
                <a:gd name="T67" fmla="*/ 620 h 625"/>
                <a:gd name="T68" fmla="*/ 121 w 221"/>
                <a:gd name="T6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1" h="625">
                  <a:moveTo>
                    <a:pt x="110" y="625"/>
                  </a:moveTo>
                  <a:lnTo>
                    <a:pt x="110" y="625"/>
                  </a:lnTo>
                  <a:lnTo>
                    <a:pt x="99" y="625"/>
                  </a:lnTo>
                  <a:lnTo>
                    <a:pt x="88" y="623"/>
                  </a:lnTo>
                  <a:lnTo>
                    <a:pt x="77" y="620"/>
                  </a:lnTo>
                  <a:lnTo>
                    <a:pt x="68" y="617"/>
                  </a:lnTo>
                  <a:lnTo>
                    <a:pt x="57" y="612"/>
                  </a:lnTo>
                  <a:lnTo>
                    <a:pt x="49" y="606"/>
                  </a:lnTo>
                  <a:lnTo>
                    <a:pt x="39" y="600"/>
                  </a:lnTo>
                  <a:lnTo>
                    <a:pt x="32" y="594"/>
                  </a:lnTo>
                  <a:lnTo>
                    <a:pt x="25" y="586"/>
                  </a:lnTo>
                  <a:lnTo>
                    <a:pt x="19" y="576"/>
                  </a:lnTo>
                  <a:lnTo>
                    <a:pt x="13" y="567"/>
                  </a:lnTo>
                  <a:lnTo>
                    <a:pt x="8" y="558"/>
                  </a:lnTo>
                  <a:lnTo>
                    <a:pt x="5" y="548"/>
                  </a:lnTo>
                  <a:lnTo>
                    <a:pt x="2" y="537"/>
                  </a:lnTo>
                  <a:lnTo>
                    <a:pt x="0" y="526"/>
                  </a:lnTo>
                  <a:lnTo>
                    <a:pt x="0" y="51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2" y="88"/>
                  </a:lnTo>
                  <a:lnTo>
                    <a:pt x="5" y="77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9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7" y="13"/>
                  </a:lnTo>
                  <a:lnTo>
                    <a:pt x="68" y="8"/>
                  </a:lnTo>
                  <a:lnTo>
                    <a:pt x="77" y="5"/>
                  </a:lnTo>
                  <a:lnTo>
                    <a:pt x="88" y="2"/>
                  </a:lnTo>
                  <a:lnTo>
                    <a:pt x="99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21" y="0"/>
                  </a:lnTo>
                  <a:lnTo>
                    <a:pt x="132" y="2"/>
                  </a:lnTo>
                  <a:lnTo>
                    <a:pt x="143" y="5"/>
                  </a:lnTo>
                  <a:lnTo>
                    <a:pt x="152" y="8"/>
                  </a:lnTo>
                  <a:lnTo>
                    <a:pt x="163" y="13"/>
                  </a:lnTo>
                  <a:lnTo>
                    <a:pt x="171" y="19"/>
                  </a:lnTo>
                  <a:lnTo>
                    <a:pt x="180" y="25"/>
                  </a:lnTo>
                  <a:lnTo>
                    <a:pt x="188" y="33"/>
                  </a:lnTo>
                  <a:lnTo>
                    <a:pt x="194" y="41"/>
                  </a:lnTo>
                  <a:lnTo>
                    <a:pt x="201" y="49"/>
                  </a:lnTo>
                  <a:lnTo>
                    <a:pt x="207" y="58"/>
                  </a:lnTo>
                  <a:lnTo>
                    <a:pt x="212" y="68"/>
                  </a:lnTo>
                  <a:lnTo>
                    <a:pt x="215" y="77"/>
                  </a:lnTo>
                  <a:lnTo>
                    <a:pt x="218" y="88"/>
                  </a:lnTo>
                  <a:lnTo>
                    <a:pt x="219" y="99"/>
                  </a:lnTo>
                  <a:lnTo>
                    <a:pt x="221" y="110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19" y="526"/>
                  </a:lnTo>
                  <a:lnTo>
                    <a:pt x="218" y="537"/>
                  </a:lnTo>
                  <a:lnTo>
                    <a:pt x="215" y="548"/>
                  </a:lnTo>
                  <a:lnTo>
                    <a:pt x="212" y="558"/>
                  </a:lnTo>
                  <a:lnTo>
                    <a:pt x="207" y="567"/>
                  </a:lnTo>
                  <a:lnTo>
                    <a:pt x="201" y="576"/>
                  </a:lnTo>
                  <a:lnTo>
                    <a:pt x="194" y="586"/>
                  </a:lnTo>
                  <a:lnTo>
                    <a:pt x="188" y="594"/>
                  </a:lnTo>
                  <a:lnTo>
                    <a:pt x="180" y="600"/>
                  </a:lnTo>
                  <a:lnTo>
                    <a:pt x="171" y="606"/>
                  </a:lnTo>
                  <a:lnTo>
                    <a:pt x="163" y="612"/>
                  </a:lnTo>
                  <a:lnTo>
                    <a:pt x="152" y="617"/>
                  </a:lnTo>
                  <a:lnTo>
                    <a:pt x="143" y="620"/>
                  </a:lnTo>
                  <a:lnTo>
                    <a:pt x="132" y="623"/>
                  </a:lnTo>
                  <a:lnTo>
                    <a:pt x="121" y="625"/>
                  </a:lnTo>
                  <a:lnTo>
                    <a:pt x="110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87"/>
            <p:cNvSpPr>
              <a:spLocks noEditPoints="1"/>
            </p:cNvSpPr>
            <p:nvPr/>
          </p:nvSpPr>
          <p:spPr bwMode="auto">
            <a:xfrm>
              <a:off x="4566286" y="3822453"/>
              <a:ext cx="862184" cy="304382"/>
            </a:xfrm>
            <a:custGeom>
              <a:avLst/>
              <a:gdLst>
                <a:gd name="T0" fmla="*/ 111 w 626"/>
                <a:gd name="T1" fmla="*/ 0 h 221"/>
                <a:gd name="T2" fmla="*/ 100 w 626"/>
                <a:gd name="T3" fmla="*/ 0 h 221"/>
                <a:gd name="T4" fmla="*/ 78 w 626"/>
                <a:gd name="T5" fmla="*/ 5 h 221"/>
                <a:gd name="T6" fmla="*/ 58 w 626"/>
                <a:gd name="T7" fmla="*/ 14 h 221"/>
                <a:gd name="T8" fmla="*/ 41 w 626"/>
                <a:gd name="T9" fmla="*/ 25 h 221"/>
                <a:gd name="T10" fmla="*/ 26 w 626"/>
                <a:gd name="T11" fmla="*/ 41 h 221"/>
                <a:gd name="T12" fmla="*/ 14 w 626"/>
                <a:gd name="T13" fmla="*/ 58 h 221"/>
                <a:gd name="T14" fmla="*/ 6 w 626"/>
                <a:gd name="T15" fmla="*/ 78 h 221"/>
                <a:gd name="T16" fmla="*/ 1 w 626"/>
                <a:gd name="T17" fmla="*/ 99 h 221"/>
                <a:gd name="T18" fmla="*/ 0 w 626"/>
                <a:gd name="T19" fmla="*/ 111 h 221"/>
                <a:gd name="T20" fmla="*/ 3 w 626"/>
                <a:gd name="T21" fmla="*/ 133 h 221"/>
                <a:gd name="T22" fmla="*/ 9 w 626"/>
                <a:gd name="T23" fmla="*/ 154 h 221"/>
                <a:gd name="T24" fmla="*/ 19 w 626"/>
                <a:gd name="T25" fmla="*/ 172 h 221"/>
                <a:gd name="T26" fmla="*/ 33 w 626"/>
                <a:gd name="T27" fmla="*/ 188 h 221"/>
                <a:gd name="T28" fmla="*/ 48 w 626"/>
                <a:gd name="T29" fmla="*/ 202 h 221"/>
                <a:gd name="T30" fmla="*/ 67 w 626"/>
                <a:gd name="T31" fmla="*/ 212 h 221"/>
                <a:gd name="T32" fmla="*/ 89 w 626"/>
                <a:gd name="T33" fmla="*/ 219 h 221"/>
                <a:gd name="T34" fmla="*/ 111 w 626"/>
                <a:gd name="T35" fmla="*/ 221 h 221"/>
                <a:gd name="T36" fmla="*/ 203 w 626"/>
                <a:gd name="T37" fmla="*/ 0 h 221"/>
                <a:gd name="T38" fmla="*/ 424 w 626"/>
                <a:gd name="T39" fmla="*/ 0 h 221"/>
                <a:gd name="T40" fmla="*/ 515 w 626"/>
                <a:gd name="T41" fmla="*/ 221 h 221"/>
                <a:gd name="T42" fmla="*/ 526 w 626"/>
                <a:gd name="T43" fmla="*/ 221 h 221"/>
                <a:gd name="T44" fmla="*/ 548 w 626"/>
                <a:gd name="T45" fmla="*/ 216 h 221"/>
                <a:gd name="T46" fmla="*/ 568 w 626"/>
                <a:gd name="T47" fmla="*/ 207 h 221"/>
                <a:gd name="T48" fmla="*/ 585 w 626"/>
                <a:gd name="T49" fmla="*/ 196 h 221"/>
                <a:gd name="T50" fmla="*/ 601 w 626"/>
                <a:gd name="T51" fmla="*/ 180 h 221"/>
                <a:gd name="T52" fmla="*/ 612 w 626"/>
                <a:gd name="T53" fmla="*/ 163 h 221"/>
                <a:gd name="T54" fmla="*/ 621 w 626"/>
                <a:gd name="T55" fmla="*/ 143 h 221"/>
                <a:gd name="T56" fmla="*/ 624 w 626"/>
                <a:gd name="T57" fmla="*/ 122 h 221"/>
                <a:gd name="T58" fmla="*/ 626 w 626"/>
                <a:gd name="T59" fmla="*/ 111 h 221"/>
                <a:gd name="T60" fmla="*/ 623 w 626"/>
                <a:gd name="T61" fmla="*/ 88 h 221"/>
                <a:gd name="T62" fmla="*/ 617 w 626"/>
                <a:gd name="T63" fmla="*/ 68 h 221"/>
                <a:gd name="T64" fmla="*/ 607 w 626"/>
                <a:gd name="T65" fmla="*/ 49 h 221"/>
                <a:gd name="T66" fmla="*/ 593 w 626"/>
                <a:gd name="T67" fmla="*/ 33 h 221"/>
                <a:gd name="T68" fmla="*/ 577 w 626"/>
                <a:gd name="T69" fmla="*/ 19 h 221"/>
                <a:gd name="T70" fmla="*/ 559 w 626"/>
                <a:gd name="T71" fmla="*/ 10 h 221"/>
                <a:gd name="T72" fmla="*/ 537 w 626"/>
                <a:gd name="T73" fmla="*/ 3 h 221"/>
                <a:gd name="T74" fmla="*/ 515 w 626"/>
                <a:gd name="T7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6" h="221">
                  <a:moveTo>
                    <a:pt x="203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3"/>
                  </a:lnTo>
                  <a:lnTo>
                    <a:pt x="78" y="5"/>
                  </a:lnTo>
                  <a:lnTo>
                    <a:pt x="67" y="10"/>
                  </a:lnTo>
                  <a:lnTo>
                    <a:pt x="58" y="14"/>
                  </a:lnTo>
                  <a:lnTo>
                    <a:pt x="48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6" y="41"/>
                  </a:lnTo>
                  <a:lnTo>
                    <a:pt x="19" y="49"/>
                  </a:lnTo>
                  <a:lnTo>
                    <a:pt x="14" y="58"/>
                  </a:lnTo>
                  <a:lnTo>
                    <a:pt x="9" y="68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1" y="122"/>
                  </a:lnTo>
                  <a:lnTo>
                    <a:pt x="3" y="133"/>
                  </a:lnTo>
                  <a:lnTo>
                    <a:pt x="6" y="143"/>
                  </a:lnTo>
                  <a:lnTo>
                    <a:pt x="9" y="154"/>
                  </a:lnTo>
                  <a:lnTo>
                    <a:pt x="14" y="163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3" y="188"/>
                  </a:lnTo>
                  <a:lnTo>
                    <a:pt x="41" y="196"/>
                  </a:lnTo>
                  <a:lnTo>
                    <a:pt x="48" y="202"/>
                  </a:lnTo>
                  <a:lnTo>
                    <a:pt x="58" y="207"/>
                  </a:lnTo>
                  <a:lnTo>
                    <a:pt x="67" y="212"/>
                  </a:lnTo>
                  <a:lnTo>
                    <a:pt x="78" y="216"/>
                  </a:lnTo>
                  <a:lnTo>
                    <a:pt x="89" y="219"/>
                  </a:lnTo>
                  <a:lnTo>
                    <a:pt x="100" y="221"/>
                  </a:lnTo>
                  <a:lnTo>
                    <a:pt x="111" y="221"/>
                  </a:lnTo>
                  <a:lnTo>
                    <a:pt x="203" y="221"/>
                  </a:lnTo>
                  <a:lnTo>
                    <a:pt x="203" y="0"/>
                  </a:lnTo>
                  <a:close/>
                  <a:moveTo>
                    <a:pt x="515" y="0"/>
                  </a:moveTo>
                  <a:lnTo>
                    <a:pt x="424" y="0"/>
                  </a:lnTo>
                  <a:lnTo>
                    <a:pt x="424" y="221"/>
                  </a:lnTo>
                  <a:lnTo>
                    <a:pt x="515" y="221"/>
                  </a:lnTo>
                  <a:lnTo>
                    <a:pt x="515" y="221"/>
                  </a:lnTo>
                  <a:lnTo>
                    <a:pt x="526" y="221"/>
                  </a:lnTo>
                  <a:lnTo>
                    <a:pt x="537" y="219"/>
                  </a:lnTo>
                  <a:lnTo>
                    <a:pt x="548" y="216"/>
                  </a:lnTo>
                  <a:lnTo>
                    <a:pt x="559" y="212"/>
                  </a:lnTo>
                  <a:lnTo>
                    <a:pt x="568" y="207"/>
                  </a:lnTo>
                  <a:lnTo>
                    <a:pt x="577" y="202"/>
                  </a:lnTo>
                  <a:lnTo>
                    <a:pt x="585" y="196"/>
                  </a:lnTo>
                  <a:lnTo>
                    <a:pt x="593" y="188"/>
                  </a:lnTo>
                  <a:lnTo>
                    <a:pt x="601" y="180"/>
                  </a:lnTo>
                  <a:lnTo>
                    <a:pt x="607" y="172"/>
                  </a:lnTo>
                  <a:lnTo>
                    <a:pt x="612" y="163"/>
                  </a:lnTo>
                  <a:lnTo>
                    <a:pt x="617" y="154"/>
                  </a:lnTo>
                  <a:lnTo>
                    <a:pt x="621" y="143"/>
                  </a:lnTo>
                  <a:lnTo>
                    <a:pt x="623" y="133"/>
                  </a:lnTo>
                  <a:lnTo>
                    <a:pt x="624" y="122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4" y="99"/>
                  </a:lnTo>
                  <a:lnTo>
                    <a:pt x="623" y="88"/>
                  </a:lnTo>
                  <a:lnTo>
                    <a:pt x="621" y="78"/>
                  </a:lnTo>
                  <a:lnTo>
                    <a:pt x="617" y="68"/>
                  </a:lnTo>
                  <a:lnTo>
                    <a:pt x="612" y="58"/>
                  </a:lnTo>
                  <a:lnTo>
                    <a:pt x="607" y="49"/>
                  </a:lnTo>
                  <a:lnTo>
                    <a:pt x="601" y="41"/>
                  </a:lnTo>
                  <a:lnTo>
                    <a:pt x="593" y="33"/>
                  </a:lnTo>
                  <a:lnTo>
                    <a:pt x="585" y="25"/>
                  </a:lnTo>
                  <a:lnTo>
                    <a:pt x="577" y="19"/>
                  </a:lnTo>
                  <a:lnTo>
                    <a:pt x="568" y="14"/>
                  </a:lnTo>
                  <a:lnTo>
                    <a:pt x="559" y="10"/>
                  </a:lnTo>
                  <a:lnTo>
                    <a:pt x="548" y="5"/>
                  </a:lnTo>
                  <a:lnTo>
                    <a:pt x="537" y="3"/>
                  </a:lnTo>
                  <a:lnTo>
                    <a:pt x="526" y="0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5EC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88"/>
            <p:cNvSpPr>
              <a:spLocks/>
            </p:cNvSpPr>
            <p:nvPr/>
          </p:nvSpPr>
          <p:spPr bwMode="auto">
            <a:xfrm>
              <a:off x="4566286" y="3822453"/>
              <a:ext cx="279590" cy="304382"/>
            </a:xfrm>
            <a:custGeom>
              <a:avLst/>
              <a:gdLst>
                <a:gd name="T0" fmla="*/ 203 w 203"/>
                <a:gd name="T1" fmla="*/ 0 h 221"/>
                <a:gd name="T2" fmla="*/ 111 w 203"/>
                <a:gd name="T3" fmla="*/ 0 h 221"/>
                <a:gd name="T4" fmla="*/ 111 w 203"/>
                <a:gd name="T5" fmla="*/ 0 h 221"/>
                <a:gd name="T6" fmla="*/ 100 w 203"/>
                <a:gd name="T7" fmla="*/ 0 h 221"/>
                <a:gd name="T8" fmla="*/ 89 w 203"/>
                <a:gd name="T9" fmla="*/ 3 h 221"/>
                <a:gd name="T10" fmla="*/ 78 w 203"/>
                <a:gd name="T11" fmla="*/ 5 h 221"/>
                <a:gd name="T12" fmla="*/ 67 w 203"/>
                <a:gd name="T13" fmla="*/ 10 h 221"/>
                <a:gd name="T14" fmla="*/ 58 w 203"/>
                <a:gd name="T15" fmla="*/ 14 h 221"/>
                <a:gd name="T16" fmla="*/ 48 w 203"/>
                <a:gd name="T17" fmla="*/ 19 h 221"/>
                <a:gd name="T18" fmla="*/ 41 w 203"/>
                <a:gd name="T19" fmla="*/ 25 h 221"/>
                <a:gd name="T20" fmla="*/ 33 w 203"/>
                <a:gd name="T21" fmla="*/ 33 h 221"/>
                <a:gd name="T22" fmla="*/ 26 w 203"/>
                <a:gd name="T23" fmla="*/ 41 h 221"/>
                <a:gd name="T24" fmla="*/ 19 w 203"/>
                <a:gd name="T25" fmla="*/ 49 h 221"/>
                <a:gd name="T26" fmla="*/ 14 w 203"/>
                <a:gd name="T27" fmla="*/ 58 h 221"/>
                <a:gd name="T28" fmla="*/ 9 w 203"/>
                <a:gd name="T29" fmla="*/ 68 h 221"/>
                <a:gd name="T30" fmla="*/ 6 w 203"/>
                <a:gd name="T31" fmla="*/ 78 h 221"/>
                <a:gd name="T32" fmla="*/ 3 w 203"/>
                <a:gd name="T33" fmla="*/ 88 h 221"/>
                <a:gd name="T34" fmla="*/ 1 w 203"/>
                <a:gd name="T35" fmla="*/ 99 h 221"/>
                <a:gd name="T36" fmla="*/ 0 w 203"/>
                <a:gd name="T37" fmla="*/ 111 h 221"/>
                <a:gd name="T38" fmla="*/ 0 w 203"/>
                <a:gd name="T39" fmla="*/ 111 h 221"/>
                <a:gd name="T40" fmla="*/ 1 w 203"/>
                <a:gd name="T41" fmla="*/ 122 h 221"/>
                <a:gd name="T42" fmla="*/ 3 w 203"/>
                <a:gd name="T43" fmla="*/ 133 h 221"/>
                <a:gd name="T44" fmla="*/ 6 w 203"/>
                <a:gd name="T45" fmla="*/ 143 h 221"/>
                <a:gd name="T46" fmla="*/ 9 w 203"/>
                <a:gd name="T47" fmla="*/ 154 h 221"/>
                <a:gd name="T48" fmla="*/ 14 w 203"/>
                <a:gd name="T49" fmla="*/ 163 h 221"/>
                <a:gd name="T50" fmla="*/ 19 w 203"/>
                <a:gd name="T51" fmla="*/ 172 h 221"/>
                <a:gd name="T52" fmla="*/ 26 w 203"/>
                <a:gd name="T53" fmla="*/ 180 h 221"/>
                <a:gd name="T54" fmla="*/ 33 w 203"/>
                <a:gd name="T55" fmla="*/ 188 h 221"/>
                <a:gd name="T56" fmla="*/ 41 w 203"/>
                <a:gd name="T57" fmla="*/ 196 h 221"/>
                <a:gd name="T58" fmla="*/ 48 w 203"/>
                <a:gd name="T59" fmla="*/ 202 h 221"/>
                <a:gd name="T60" fmla="*/ 58 w 203"/>
                <a:gd name="T61" fmla="*/ 207 h 221"/>
                <a:gd name="T62" fmla="*/ 67 w 203"/>
                <a:gd name="T63" fmla="*/ 212 h 221"/>
                <a:gd name="T64" fmla="*/ 78 w 203"/>
                <a:gd name="T65" fmla="*/ 216 h 221"/>
                <a:gd name="T66" fmla="*/ 89 w 203"/>
                <a:gd name="T67" fmla="*/ 219 h 221"/>
                <a:gd name="T68" fmla="*/ 100 w 203"/>
                <a:gd name="T69" fmla="*/ 221 h 221"/>
                <a:gd name="T70" fmla="*/ 111 w 203"/>
                <a:gd name="T71" fmla="*/ 221 h 221"/>
                <a:gd name="T72" fmla="*/ 203 w 203"/>
                <a:gd name="T73" fmla="*/ 221 h 221"/>
                <a:gd name="T74" fmla="*/ 203 w 203"/>
                <a:gd name="T7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3" h="221">
                  <a:moveTo>
                    <a:pt x="203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3"/>
                  </a:lnTo>
                  <a:lnTo>
                    <a:pt x="78" y="5"/>
                  </a:lnTo>
                  <a:lnTo>
                    <a:pt x="67" y="10"/>
                  </a:lnTo>
                  <a:lnTo>
                    <a:pt x="58" y="14"/>
                  </a:lnTo>
                  <a:lnTo>
                    <a:pt x="48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6" y="41"/>
                  </a:lnTo>
                  <a:lnTo>
                    <a:pt x="19" y="49"/>
                  </a:lnTo>
                  <a:lnTo>
                    <a:pt x="14" y="58"/>
                  </a:lnTo>
                  <a:lnTo>
                    <a:pt x="9" y="68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1" y="122"/>
                  </a:lnTo>
                  <a:lnTo>
                    <a:pt x="3" y="133"/>
                  </a:lnTo>
                  <a:lnTo>
                    <a:pt x="6" y="143"/>
                  </a:lnTo>
                  <a:lnTo>
                    <a:pt x="9" y="154"/>
                  </a:lnTo>
                  <a:lnTo>
                    <a:pt x="14" y="163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3" y="188"/>
                  </a:lnTo>
                  <a:lnTo>
                    <a:pt x="41" y="196"/>
                  </a:lnTo>
                  <a:lnTo>
                    <a:pt x="48" y="202"/>
                  </a:lnTo>
                  <a:lnTo>
                    <a:pt x="58" y="207"/>
                  </a:lnTo>
                  <a:lnTo>
                    <a:pt x="67" y="212"/>
                  </a:lnTo>
                  <a:lnTo>
                    <a:pt x="78" y="216"/>
                  </a:lnTo>
                  <a:lnTo>
                    <a:pt x="89" y="219"/>
                  </a:lnTo>
                  <a:lnTo>
                    <a:pt x="100" y="221"/>
                  </a:lnTo>
                  <a:lnTo>
                    <a:pt x="111" y="221"/>
                  </a:lnTo>
                  <a:lnTo>
                    <a:pt x="203" y="221"/>
                  </a:lnTo>
                  <a:lnTo>
                    <a:pt x="2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89"/>
            <p:cNvSpPr>
              <a:spLocks/>
            </p:cNvSpPr>
            <p:nvPr/>
          </p:nvSpPr>
          <p:spPr bwMode="auto">
            <a:xfrm>
              <a:off x="5150257" y="3822453"/>
              <a:ext cx="278213" cy="304382"/>
            </a:xfrm>
            <a:custGeom>
              <a:avLst/>
              <a:gdLst>
                <a:gd name="T0" fmla="*/ 91 w 202"/>
                <a:gd name="T1" fmla="*/ 0 h 221"/>
                <a:gd name="T2" fmla="*/ 0 w 202"/>
                <a:gd name="T3" fmla="*/ 0 h 221"/>
                <a:gd name="T4" fmla="*/ 0 w 202"/>
                <a:gd name="T5" fmla="*/ 221 h 221"/>
                <a:gd name="T6" fmla="*/ 91 w 202"/>
                <a:gd name="T7" fmla="*/ 221 h 221"/>
                <a:gd name="T8" fmla="*/ 91 w 202"/>
                <a:gd name="T9" fmla="*/ 221 h 221"/>
                <a:gd name="T10" fmla="*/ 102 w 202"/>
                <a:gd name="T11" fmla="*/ 221 h 221"/>
                <a:gd name="T12" fmla="*/ 113 w 202"/>
                <a:gd name="T13" fmla="*/ 219 h 221"/>
                <a:gd name="T14" fmla="*/ 124 w 202"/>
                <a:gd name="T15" fmla="*/ 216 h 221"/>
                <a:gd name="T16" fmla="*/ 135 w 202"/>
                <a:gd name="T17" fmla="*/ 212 h 221"/>
                <a:gd name="T18" fmla="*/ 144 w 202"/>
                <a:gd name="T19" fmla="*/ 207 h 221"/>
                <a:gd name="T20" fmla="*/ 153 w 202"/>
                <a:gd name="T21" fmla="*/ 202 h 221"/>
                <a:gd name="T22" fmla="*/ 161 w 202"/>
                <a:gd name="T23" fmla="*/ 196 h 221"/>
                <a:gd name="T24" fmla="*/ 169 w 202"/>
                <a:gd name="T25" fmla="*/ 188 h 221"/>
                <a:gd name="T26" fmla="*/ 177 w 202"/>
                <a:gd name="T27" fmla="*/ 180 h 221"/>
                <a:gd name="T28" fmla="*/ 183 w 202"/>
                <a:gd name="T29" fmla="*/ 172 h 221"/>
                <a:gd name="T30" fmla="*/ 188 w 202"/>
                <a:gd name="T31" fmla="*/ 163 h 221"/>
                <a:gd name="T32" fmla="*/ 193 w 202"/>
                <a:gd name="T33" fmla="*/ 154 h 221"/>
                <a:gd name="T34" fmla="*/ 197 w 202"/>
                <a:gd name="T35" fmla="*/ 143 h 221"/>
                <a:gd name="T36" fmla="*/ 199 w 202"/>
                <a:gd name="T37" fmla="*/ 133 h 221"/>
                <a:gd name="T38" fmla="*/ 200 w 202"/>
                <a:gd name="T39" fmla="*/ 122 h 221"/>
                <a:gd name="T40" fmla="*/ 202 w 202"/>
                <a:gd name="T41" fmla="*/ 111 h 221"/>
                <a:gd name="T42" fmla="*/ 202 w 202"/>
                <a:gd name="T43" fmla="*/ 111 h 221"/>
                <a:gd name="T44" fmla="*/ 200 w 202"/>
                <a:gd name="T45" fmla="*/ 99 h 221"/>
                <a:gd name="T46" fmla="*/ 199 w 202"/>
                <a:gd name="T47" fmla="*/ 88 h 221"/>
                <a:gd name="T48" fmla="*/ 197 w 202"/>
                <a:gd name="T49" fmla="*/ 78 h 221"/>
                <a:gd name="T50" fmla="*/ 193 w 202"/>
                <a:gd name="T51" fmla="*/ 68 h 221"/>
                <a:gd name="T52" fmla="*/ 188 w 202"/>
                <a:gd name="T53" fmla="*/ 58 h 221"/>
                <a:gd name="T54" fmla="*/ 183 w 202"/>
                <a:gd name="T55" fmla="*/ 49 h 221"/>
                <a:gd name="T56" fmla="*/ 177 w 202"/>
                <a:gd name="T57" fmla="*/ 41 h 221"/>
                <a:gd name="T58" fmla="*/ 169 w 202"/>
                <a:gd name="T59" fmla="*/ 33 h 221"/>
                <a:gd name="T60" fmla="*/ 161 w 202"/>
                <a:gd name="T61" fmla="*/ 25 h 221"/>
                <a:gd name="T62" fmla="*/ 153 w 202"/>
                <a:gd name="T63" fmla="*/ 19 h 221"/>
                <a:gd name="T64" fmla="*/ 144 w 202"/>
                <a:gd name="T65" fmla="*/ 14 h 221"/>
                <a:gd name="T66" fmla="*/ 135 w 202"/>
                <a:gd name="T67" fmla="*/ 10 h 221"/>
                <a:gd name="T68" fmla="*/ 124 w 202"/>
                <a:gd name="T69" fmla="*/ 5 h 221"/>
                <a:gd name="T70" fmla="*/ 113 w 202"/>
                <a:gd name="T71" fmla="*/ 3 h 221"/>
                <a:gd name="T72" fmla="*/ 102 w 202"/>
                <a:gd name="T73" fmla="*/ 0 h 221"/>
                <a:gd name="T74" fmla="*/ 91 w 202"/>
                <a:gd name="T7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221">
                  <a:moveTo>
                    <a:pt x="91" y="0"/>
                  </a:moveTo>
                  <a:lnTo>
                    <a:pt x="0" y="0"/>
                  </a:lnTo>
                  <a:lnTo>
                    <a:pt x="0" y="221"/>
                  </a:lnTo>
                  <a:lnTo>
                    <a:pt x="91" y="221"/>
                  </a:lnTo>
                  <a:lnTo>
                    <a:pt x="91" y="221"/>
                  </a:lnTo>
                  <a:lnTo>
                    <a:pt x="102" y="221"/>
                  </a:lnTo>
                  <a:lnTo>
                    <a:pt x="113" y="219"/>
                  </a:lnTo>
                  <a:lnTo>
                    <a:pt x="124" y="216"/>
                  </a:lnTo>
                  <a:lnTo>
                    <a:pt x="135" y="212"/>
                  </a:lnTo>
                  <a:lnTo>
                    <a:pt x="144" y="207"/>
                  </a:lnTo>
                  <a:lnTo>
                    <a:pt x="153" y="202"/>
                  </a:lnTo>
                  <a:lnTo>
                    <a:pt x="161" y="196"/>
                  </a:lnTo>
                  <a:lnTo>
                    <a:pt x="169" y="188"/>
                  </a:lnTo>
                  <a:lnTo>
                    <a:pt x="177" y="180"/>
                  </a:lnTo>
                  <a:lnTo>
                    <a:pt x="183" y="172"/>
                  </a:lnTo>
                  <a:lnTo>
                    <a:pt x="188" y="163"/>
                  </a:lnTo>
                  <a:lnTo>
                    <a:pt x="193" y="154"/>
                  </a:lnTo>
                  <a:lnTo>
                    <a:pt x="197" y="143"/>
                  </a:lnTo>
                  <a:lnTo>
                    <a:pt x="199" y="133"/>
                  </a:lnTo>
                  <a:lnTo>
                    <a:pt x="200" y="122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00" y="99"/>
                  </a:lnTo>
                  <a:lnTo>
                    <a:pt x="199" y="88"/>
                  </a:lnTo>
                  <a:lnTo>
                    <a:pt x="197" y="78"/>
                  </a:lnTo>
                  <a:lnTo>
                    <a:pt x="193" y="68"/>
                  </a:lnTo>
                  <a:lnTo>
                    <a:pt x="188" y="58"/>
                  </a:lnTo>
                  <a:lnTo>
                    <a:pt x="183" y="49"/>
                  </a:lnTo>
                  <a:lnTo>
                    <a:pt x="177" y="41"/>
                  </a:lnTo>
                  <a:lnTo>
                    <a:pt x="169" y="33"/>
                  </a:lnTo>
                  <a:lnTo>
                    <a:pt x="161" y="25"/>
                  </a:lnTo>
                  <a:lnTo>
                    <a:pt x="153" y="19"/>
                  </a:lnTo>
                  <a:lnTo>
                    <a:pt x="144" y="14"/>
                  </a:lnTo>
                  <a:lnTo>
                    <a:pt x="135" y="10"/>
                  </a:lnTo>
                  <a:lnTo>
                    <a:pt x="124" y="5"/>
                  </a:lnTo>
                  <a:lnTo>
                    <a:pt x="113" y="3"/>
                  </a:lnTo>
                  <a:lnTo>
                    <a:pt x="102" y="0"/>
                  </a:lnTo>
                  <a:lnTo>
                    <a:pt x="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Rectangle 90"/>
            <p:cNvSpPr>
              <a:spLocks noChangeArrowheads="1"/>
            </p:cNvSpPr>
            <p:nvPr/>
          </p:nvSpPr>
          <p:spPr bwMode="auto">
            <a:xfrm>
              <a:off x="4845875" y="3822453"/>
              <a:ext cx="304382" cy="304382"/>
            </a:xfrm>
            <a:prstGeom prst="rect">
              <a:avLst/>
            </a:prstGeom>
            <a:solidFill>
              <a:srgbClr val="359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Rectangle 91"/>
            <p:cNvSpPr>
              <a:spLocks noChangeArrowheads="1"/>
            </p:cNvSpPr>
            <p:nvPr/>
          </p:nvSpPr>
          <p:spPr bwMode="auto">
            <a:xfrm>
              <a:off x="4845875" y="3822453"/>
              <a:ext cx="304382" cy="304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7282810"/>
      </p:ext>
    </p:extLst>
  </p:cSld>
  <p:clrMapOvr>
    <a:masterClrMapping/>
  </p:clrMapOvr>
  <p:transition spd="slow" advTm="6000">
    <p:randomBar dir="vert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82E727CF-06F5-40C9-9E02-66DD7F9D432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GawGUkOaiROYgQAAAURAAAdAAAAdW5pdmVyc2FsL2NvbW1vbl9tZXNzYWdlcy5sbmetWG1v2zYQ/l6g/4EQUGADtrQd0KIYEge0xNhEZMmV6DjZMAiMxNhEKDHVi9vs037Nfth+yY6UncR9gaQkgG2YlO+54909d0cfHn/JFdqIspK6OHLeHrxxkChSnclideQs2MmvHxxU1bzIuNKFOHIK7aDj0csXh4oXq4avBHx/+QKhw1xUFSyrkVndr5HMjpz5OHHD2RwHF4kfTsJkTCfOyNX5DS9uka9X+qff3n/48vbd+58PX2/l+sDEM+z7+0DIIr170wMoYFHoJ4BG/CQg58wZmc9hcuGC+TQgzmj7ZZj0PCJnzsh8dsotoogELIl96pGExkkQMusLnzDiOaML3aA13whUa7SR4jOq1wLiWMtSoErJzD5INWwUjehS5oUzTIMkIjGLqMtoGDijWJfl7S8Wljf1WpegrkKZrPilEpnVCRljn9+UogLVvIaMQvCq1xJ+qXMui4NO1RFe0mCSsDD044QE3m7HGZEiQ17JjZqBKBGOSQQAJa9E+QjZxGaZFUdYqWEIUzqZ+vBmxoSpXK0VvOuhdswJxGAuii4pyBESQXbF8TKMPOM0UIU4uuFV9VmX2V5+PAxUFzAN3BBS0GUPwJnB2AFDjCXUjbIUad0FNiNxjCckGYfnkMjAu3CIRHgKdDsdInFBYqAIibtkAnxGJ9gkvKHYLv93/Eq5SWd1i3iagpxx30bqpoId41JggWVadTBMTUw+LiBsFPs/oHGLCt61q5XcCLCjzETZqQgqi0s8k0UfF/SP5ARTn3gJpJUXLhNmS57RmPNbVOga8WzDi1SgS5HyBnL9Fp5lMrPPTJyt/k+N/BvxeltVXm0LUuCR81dD7dmrYd8xq6nAproW+U3dpdo4bGv+Y6wwOf1DE/oc/XH6Y5cEOKLh80Smknmj2qr75PjcWTY0Rp1GPNFT/aP13JbEbW0dUyhYY6n7SxDopqZ/QANU/aVocAKK5m2JhhpOi6sBOoNwCxBo9FiMM3DVngln4MIB8ksyjimD2WgpLitZd44dlo1tgL4f2hTmPCVqcU/GS3GlYcJRgm/a6QO6kI10Z0AfDDd7rYJR5oPJAQCu2uQBSCVzsD/rgbmYkZ0H2gK/d5KlblRmyavktS3y4NsmF9+OTVelzu2u4tUuedsmc/wUK9rDRa3S+YD2f8e/3vF5QL/HRykmOHKniYsDl5hB33BV9RQCChhX+CxOfDw24sCFnNfpGprplW6KrCdQO6t75AQD2PbMseBluv7vn397YnxlSbuLtru/DwIBYpsqSO7A/gx0Laq/ukAYHu/L2UUfqe3dZifX86rDKGThs9wheNtacp3D1kG3XkjybdAwY9idzoAHsU173ZQwug1BmOHoFGqZncKd0YyX11AImdZqEIp1tUnAepj2++tlUytZiCGyT2sl5sCMzhPsefauDeRTMr1ue2YGN4p0e+lWcOnuC+ZOcQB19is8kcl6IKBtTbsqBERv1/c033zbqe5Wlf3D4vD1g/8v/gdQSwMEFAACAAgAZrAZSQh+CyMpAwAAhgwAACcAAAB1bml2ZXJzYWwvZmxhc2hfcHVibGlzaGluZ19zZXR0aW5ncy54bWzVV91u2jAUvucpLE+9LGk7unYooaoKaNVaQIVt7VVlYkOsOnYW21B6tafZg+1JdhwDBbXr0h+kTQgRn5/v/J+Y8Og2FWjCcs2VjPBudQcjJmNFuRxH+MugvX2IkTZEUiKUZBGWCqOjRiXM7FBwnfSZMSCqEcBIXc9MhBNjsnoQTKfTKtdZ7rhKWAP4uhqrNMhyppk0LA8yQWbwY2YZ03iOUAIAvqmSc7VGpYJQ6JHOFbWCIU7Bc8ldUES0BdEJDrzYkMQ341xZSU+UUDnKx8MIvzs8dp+FjIdq8pRJlxPdAKIjmzqhlDsviOjzO4YSxscJuHtQw2jKqUkivFdzKCAdPEQpsH3oxKGcKMiBNHP4lBlCiSH+6O0Zdmv0guBJdCZJyuMBcJCLP8LNwfWnq17r4uy08/l60O2eDU573olCJ1jHCYN1QyE4pGwes6WdkBhD4gT8Bp0REZqFwSppITZScs05d0ZDJSD3hRa0UTpktENStlKN/g2XbZDcxWgEgYhZhI9zTgRG3BDB46WytkNtuCmq3l6VRIAF7cnQeR/fm/fZiROSa7bq1oKjXc7jxjdlBUUzZZHgNwwZhSB+m8JTwtBqcdAoV2lBhfYxSAsOFiecTRk9KnI6B/yToSswkVrQhF7NBDPewnfL79CQjVQOuIxMoLOBzrXHrz4LOCNa34OShY9b/bPTZuv6tNNsXW65AAmdEBk/ExwKztLMbASfzJBUZqEH6YiJ1awoCuW04JWJrfryMmieWuHL/NbFWIHeYEk2Y+U5hfmrB6XNJmRSDKIbrgIaRpBDSTwmMGJYF1xaVhYwJhIpKWaIxLDWtBvrCVdWA8UPsIfWL/fQ6yMui9MYVhtYzCnLS0Hu7O69r+1/ODj8WK8Gv3783H5Sab7we4I4c37jnzy58pdr/+E2DAO3pR9f2ia3/+bO7l20vpbJa6d1OShV0la/FFy3jFT3cxmpC/+S6a28YEq5AEtp7IcM1pLgKTeMvmWLvaBNXvVu9z22mTbZYMyvGY3/JmR/Wl4T1+6FYfDoxdVxUi55ColwK3F5223s13bgpvkoq1IBtPX/Do3Kb1BLAwQUAAIACABmsBlJtfwJZLoCAABVCgAAIQAAAHVuaXZlcnNhbC9mbGFzaF9za2luX3NldHRpbmdzLnhtbJVWbW/iMAz+fr8Ccd/p7pWd1CExxkmTdrfpNu172po2Ik2qJGXHv784TdYEKPSwJhH7eWzHsc1StaV88WEySXPBhHwGrSkvFWq8bkKLm2nWai34LBdcA9czLmRN2HTx8af9pIlFXmKJHcixnA3JoQ8zt58xFBfj2xxliJCLuiF8/yBKMctIvi2laHlxMbVq34BklG8N8urHfLUeDMCo0vca6iin9TXKOEojQSnAlL6vUS6yGMmA+UhX9jOS04c6f/sD2o4qqi1t+QlliNaQEuIiXy9RhvHceI9fZY5ynqDhrzbQL59RBqGM7EHGzu++ogwyRNM2/9MjjRQlFjTmnH/Edw4TpDDjh1ldoVwk4IUw0MVXcOWxd70LQO5rOPcpjqsU7AnrerAQ8NEzBgstW0gTf+psqhJvj6028wGLDWHKAEJVD3oyST+RVnk3sa7H/YE3yovQl9P0kFfB2hpWXcKBu1jf41erW7srQqfvuiBDCTunDFLslT3yt6nrETJQ9shnRgt45Gx/nMGhqSP5R74l7jnP199YgRNzLJzVn7wVIz3g6KogVafwmFoUsFCYzgutAd8tTayuSyk5yinlZEdLoqngvxCX7e1lVJocGFyvne6sVFPN4FTD2RzNmg7LZc9xPzpr3JDdz0J/ue480WaL30yJ1iSvavOzpKYTxzNjYgozTU4zcE8aOMh7vhEBx8YeItVEbkG+CMHGhuFCgxrrXnTDNQRPk6AGaXK6yqlzcqr8vK0zkGvzahSUr3Ks7IAVLStm/vQrhTcoDhgD1o6qK+OPE/rel4HCNQEQmVe+a7tDZ6lbpimDHfjhDxT2ykN3S5Xp0qGGW+oH2Oiw5ZxmVE+6XdH3SrxDAv0J/KtJK3J8YBnR9ppkyt4smny/hvtcosXs1xk2X7jJ7Nn1UuTY2I8raJT47+Q/UEsDBBQAAgAIAGawGUkqlg9n/gIAAJcLAAAmAAAAdW5pdmVyc2FsL2h0bWxfcHVibGlzaGluZ19zZXR0aW5ncy54bWzNlm9PGjEYwN/zKZouvpRT56YjdxgjGIlOiLBNX5lyLVxjr721PfB8tU+zD7ZPsqdXQIiOnUaWhRDo0z6/51/7tOHRfSrQhGnDlYzwbn0HIyZjRbkcR/jL4HT7ECNjiaREKMkiLBVGR81amOVDwU3SZ9bCUoMAI00jsxFOrM0aQTCdTuvcZNrNKpFb4Jt6rNIg08wwaZkOMkEK+LFFxgyeESoA4JsqOVNr1moIhZ70WdFcMMQpeC65C4qIM5sKHPhVQxLfjbXKJT1RQmmkx8MIvzs8dp/5Gk9q8ZRJlxLTBKET2wahlDsniOjzB4YSxscJeHuwj9GUU5tEeG/fUWB18JRSsn3kxFFOFKRA2hk+ZZZQYokfenuW3VszF3gRLSRJeTyAGeTCj3BrcHt202tfXXQuz28H3e7FoNPzTpQ6wSonDFYNheCQynXMFnZCYi2JE/AbdEZEGBYGy6L5spGSK865MRoqAakvtTAagaeiiPCx5kRgxC0RPF7MWqLHzJ5yATE43d36SFr8CPTxxgnRhi0bms8Yl8W4+U3lgqJC5UjwO4asQhBRnsK/hKHldKORVmkpFcRYZASnDE04mzJ6VGZpBvyToRswkeagCZsvE8x6C99z/oCGbKQ0cBmZwFYFOTeeX38ROCPGPELJ3Met/kWn1b7tXLba11suQEInRMYvhEMJWZrZjfBJgaSycz1IR0xyw8qiUE7LuSqx1V9fBsPTXPgyv3UxltAbLMlmrLykMH/1oLLZhEzKg+gOV4mGI8ihJJ4JEzEcdy5zVhUYE4mUFAUiMTQq4471hKvcgMQfYI82r/fQ6yMuy9EYbg6wqCnTlZA7u3vv9z98PDj81KgHv3783F6rNGvhPUGcOd/DT9Y28UUjf9oNw8D1zufbsNX5v+rCvav21yqZumxfDyoVqd2vhOtWWdU9r7Lqyl8bvaUro5IL0GbG/thAoxE85ZbRt9w0ryj8+vvXb4s3KvwGo1i7ff/fIPxo8dxaeV+FwbMPwBrIVx/TzdpvUEsDBBQAAgAIAGawGUlocVKRmgEAAB8GAAAfAAAAdW5pdmVyc2FsL2h0bWxfc2tpbl9zZXR0aW5ncy5qc42UTW/CMAyG7/wKlF0nxD5hu6HBpEkcJo3btEMoplSkSZWkHR3iv68OX03qjsUX8vLkdewq3na61WIR6z53t+6327/7e6cBalbncO3rokVPUWdGJAuYJSmIRAILkOJ49CTvzgRlzKQznZcfaGtqfkzhP0suTB3PCAtNaIY6XBDgN6FtqMM/J7FTq2tfU63R89xaJXuRkhak7UmlU+4YdvXqVr3EAFYF6AvokkfgmQ7caiPPjg8DjDoXqTTjspyqWPXmPFrHWuVy0ZZ/VWagq0++3gP9p8HLxLMTibFvFtIw8WSI0U5mGoyBQ97HCQYJCz4HUfPtu/UH6hk3CwroIjGJPdKjG4w6nfEYGl0ajjB8TFZejW4OMJqchY3dE3e3GB4heAm6YTW+x/BAleXZPz5gplWMHWmgzZ6fUKH4IpHxIXUfg+Twsmjb1r1zoe76Y+Y9IRU8oRX1/NK22RGChgCtN5aOeU2Qd0rZCUqURA5FaNS0Kug5YsM5gvvPLuPW8miVVuOhGo5VG7heg54pJarbf126Z5irs/sFUEsDBBQAAgAIAGawGUk9PC/RwQAAAOUBAAAaAAAAdW5pdmVyc2FsL2kxOG5fcHJlc2V0cy54bWydkbEKwjAQhvc+RbjdxG6lJHUT3Bx0lpqmGmkvJZdaH9+UinSRgEMg//F9PyQnd6++Y0/jyTpUkPMtMIPaNRZvCs6n/aYARqHGpu4cGgXogO2qTNq8wKM3ZAKxWIGk4B7CUAoxTRO3NPjYQK4bQywmrl0v4ukditkUw6LC4pb2L/szgyrLGJPX0XbhgFW8x7QgjLxWMDsXjdxi60D8AhqTAEyqwVACaH0CeAwJwI8rQIrvm+ekRwrxo2KQYrWeKnsDUEsDBBQAAgAIAGawGUmzv7NQbQAAAHIAAAAcAAAAdW5pdmVyc2FsL2xvY2FsX3NldHRpbmdzLnhtbA3MPQ6DMAxA4Z1TWJ7K0L+NgcDGWFUqPYAVLITk2CixqnJ7sr3h0+vHfxL4cS6bacDn7YHAGm3ZdA34nadrh1CcdCEx5YBqCOPQ9GKR5MPuFRbYhQ7OM6cazi9KVb4zF1Ynr2e4RNuPFu9DcwJQSwMEFAACAAgARJRXRyO0Tvv7AgAAsAgAABQAAAB1bml2ZXJzYWwvcGxheWVyLnhtbK1V30/bMBB+LtL+h8jv2C0dA6oExJDQHsaE1LHtrTKJm3hN4sx2COWv39nO76VsSHtolZzv++58993Fv3rOUu+JScVFHqAFniOP5aGIeB4H6OHr7fE5urp8d+QXKd0z6fEoQGXODYCmyIuYCiUvNIDvqU4C1DNgYEZeIbmQXO+B+xS420gnS/TuaAYuuQpQonWxIqSqKswVIPJYibQ0JAqHIiOFZIrlmkni0kBeg13pv6Phl4mc6H3BVA9Z6LcHrklajmfFByTVEgsZk5P5fEF+3H1ehwnL6DHPlaZ5yJAHlZzZUj7ScHcnojJlythmvktyzbQ2SVjbzNcrvjjPPSXDADmHTcaUojFTOM1jRByWTID9bUpVUvOoAa3hVTte81q/jXnfNG62c6RzLsrHlKsEjvqQzjoJ9Mkwqp/Z61oFPTQKujVMyJPsV8kli+zrt1aM8wVyAVvF2TyxqkI4gKdbGmoh9zcAAxXVHcRt07BrGraglgO30dcdBWpuu2VUl5I1pZr5Tzxi4guVkhpZXGpZMp+MjDWWDME+cVeum9Q1xE90lp7+Q2+M36g1P9VrnbGA/9GYT0DU1oTnEXu+5eCjWQY11QyKbWxYFyk2MbucVPmY9XQ9MLkc66bARTxNZcxgDCOqKens5BCUSarAJSzlCNs7OAhOeJyk8NOTDOPTgzQZlbtJht7BQXAqwt0EtDW3ZSTjOo7E1CrIJxPrxA9LpUXGX6w8B3tGr6wOXxu55ui64O3B2fyPURzEaAZziyZWl3nq7avm8N7MqVadz6ZwloFaYR6YLgvn1cxCWYx8IralZapv+jk1+7AHHeU8NR3TXN9B76Ja8xfmVTwyX7rF0tQkYUYzAfpwvuwxQD9huwzCW9OhiFuRN3XAmNg3928r2mz5unWu64c67EMNnzirHMbN1EdQRyxFmUejHuKi+4ioFHbatWTUS9kWbrQ4AZGKIkDv4aG+88XpRXfls8VFg7V53bvALpc3rPQ64U5BpNZ1exG/3g3w+BtQSwMEFAACAAgAZrAZSYyYS/o+CAAAjyAAACkAAAB1bml2ZXJzYWwvc2tpbl9jdXN0b21pemF0aW9uX3NldHRpbmdzLnhtbLVa627iShL+v0/RYnWks9IqXMwtK4aVL01iDTEc7CQzu1qhBneCFdvNsRtmOOLHPs0+2D7JVrftYBMgdmYWT6JxddVX1XXrCxnEL16ob2LOAu8Pwj0W2pRzL3yOh39CaLBkPoumEY0pj+sHyqMXuuybGT4xQQNqzEnoksjVxWg8bKCR/KB+T+0bfXhra+0W6rVxC/eRgTs6jF0rxrWiw5jRauqD+hFEghvRJQ35adRBvTD6VsAMYxpxM3Tp96FS5M4PFWdwExHXA7542G2LZ59p3Rtt8aB2s9Pr4H1LVRSli/SO0TQa+17vuqc2EW60Ow1lr/VbSktBzU6ned3dN3utjgJvo+suoLTxdRe1e+12y9i3cAukkapqRkvf95TrZlMFbbh/re9HI63XaKBms6m0jX2nq4y0BgJuBTBUpS8cqBiKpnT3qqY2+woa6SNt1N5jA3f1Duq3cLfR2Lc1TWk0Ds49zC7vrgO19HQyd74DeDIEJ0dFbtVPJNdguYkiYHZosPYJpygkAf1UkzkZcpmx6NclW+/+UksTVCZzxp7ZVaQmRCALsOEJrEFdjmRs0q58YeTpyHM/1RYbzll4tWQhB6irkEUB8WvDPye5k86sjCTb0qiK3BNZ0oO6nvyUFUt1QT7Dc0loyYI1CXdj9syuFmT58hyxTeiWMnO1W9PI98IX4G5c93R8UZHvxdzkNCjYh/viKS+2hnjGVJjXxeIpJemTBfUzjQ35qSB3UPm+R45Et17scSmqNsVzSXRNnmkxAH1VPJdlQtBSjFpPPO8LcfqdA7siyr91kd0nOxoVlSTt8qIUW2/WVfNpHbFn4eyi3PuBfpXzGXSf8FlY2BBPKSExQaGwVJRSt8n5G0eM6etxLxkEoAWCm28uKUlCTrW5PrmbqtbX+XhyM5lr5k1tqCdViURZ/trq9r83O13oXKlcSST7Th2Pi1hIgnUa5bAsZzYZzwEQj+cW/uLUhuJ3ZdHJvTM2LVwbpv+pDDCd4YfaUPwuI3o/m2HLmdtj08Bz055bE0f6ZYwdbNSGX9kGrciWIs7Q1qPfEF9RBO3ZiyiKfc+VA6Jle+GGltBnTO5U05rPsO3MTN0xJ1ZtaLMo2v1VIpMNX0HyrEiMXC8mC5+6Ui2kiBxf51co+MdXHnCygHjhVRntM/XRtG7mzmQytufYMjJKbYhDFxkREZqqA81UG88AIyKwjn9MfC6zTyIg1fcrg9yaN7dj+HGEIbfe88qHH/4Ba6YYQjKlYQlBSBw8g6yz7cfJzBA+BIWIoDWJ428scgtJkw9dCWzT0ieQmrqTw3cETIYNgffCJaQOXfISeHfYttUbPNcmXyDHoTYnFYUmn6EkP1cU+optqCFslxCz1AfzRhUVIcowK5CsBpdE5Lu/Q2S5BDnhza3HNjFQhIehTGQ1xleVNdn4t3sIpKmOz1R7AgzOlm/P3paCKZELy1wJXdCGdGyI7Prt3vzHfKSaY2zMId2MyePckV1SKA3IDoWMI+JuSbikaEGXZAOVsIMx13PlmIi8NOH3jfcHIjztP7+krcsy8JdfPmBSoeGdsAz2y6AMtilr/p524bZ0Bh80ROT6WSvKOODDJtg6ttSZOfk5IYq9YOMnXfpnBOrVuKrBeteOH/dX+bD9H4yxkxasmdDRNI9VEsKwEoslBxZPv5KgaY1AXXpYhIYvTqiVAKxJimEx9AMwD+C5giEP4NFqEI9Ys00HNluPdCFOHyWEZa0mUTsdb3FG9Ckc0F9LdUGfGOyXfEq2yUYG1i4Z/jJRzm2VCkuLYzpjMNwCzOckqQDV9wJxhioHe3+HM1ckq0FhPo9s47uyun3vRa4I4OdNQN/uw54iFkiqT+Isr5NF6e8/aEgyxVmid1ptA/FaoKVjlavPH4qYjdWZfjvXVUvH4kQh6tkvLwfVIXwyduz5WNUEApRJQPhyBavwkzjnlcdKTgQGHqmAl07epiRarv777/+UhzmyJ6GilPq3qjhQ/KJr4le8f1qM0/hfJXAcVSuKypeSgumBKhMtf75yTEjQn3JkIcmyFLBAXHGVUg0lkIZRdRxVv72DKrFlUbBNBHvBiiB36uwzND65168N70j0Ao3TYcyvCiQ9L3KTV7bhcMTdcN8LaUXxH16JxOQdczpXDUOe/aFGfW/5kiy/Lhxg0ms+5LPnKnj6rWpBdz6CpK7Hq2PKxS3rWtASkvdDQ9ieXOteCYcLFZ9AD+eF+5mQR8yfiputt1e5wCAu4iCNhzwSR/rsLc8Rr9i3NHbDJ+LHwJYnHbNOwYap2CymkEXaMfdM1I6bx00px4wPzId1QU+mk4Mu0o+ldF2TN795Ba+0N5bDMSsdypl+IB7zW/Q7f8OfIx7z22JNmcC57q1Nx0N50ew6TiNRnl4mdsBDQ9mlUp7srcgjLBiLa9k4N5GUUOQMmEuHcm10vICm5SxoeYPrZywehK/blzshs9jJacfia4fCwCF965fzd8A97tPzyS3nASWYd7V8P1UBKc+pEki+Pjh2RkJFfLemn2pwECHLlej0cQ2lGJ9qwp3JNzTn5NZZPxPtLCcprbksGsh+Ltt5JZWh6OLVVLGk2C8LDepv/DSoX4rQIIU9H8BwEyxohCEHPOhyaYSKxDz7KrsKe5A70iO5M6N5AL4C7BDOSFkl5AiFxJLbqqxakpf8OOwtuefTLc1aVY6Qc87l+Q9iqI7Lya3yMX3i+fROKZWrIO11h1ws9sAc/ayUPJHllRyNVCw6ThaxnP2JbpUtPgcbTyxHWZsW6Z7v0IwfRb1+QhXwnvP+oJ5fZqFHvfmW9ZgGooB39m8O/gdQSwMEFAACAAgAZ7AZSSqKN+aHEQAA8GEAABcAAAB1bml2ZXJzYWwvdW5pdmVyc2FsLnBuZ+3d+VeS2f8AcEszJ2eizcwsbZq0xQXUGjMXWmzSkXKd1FLR1GwzNTMUWVKnsUUldcpdmlzaJW3S3MAlJdSgCZXSlAqFEJUQkR0+9J2az4x+5g/4nvNwDni49znPva/73NUf3lzyOrDvm0WrF2lpaX3j7ubqo6WlA9PS0o7T09WkqHZb7tP8mRfvs2+3VhV1DVfzRSdq1/5dWlrVOH1F2ALN969i3QLjtbQWt396zyPH3I7Q0gq74O66yy8xZGIIfuVBpJIsUOajtJzPH9AGteV+tHya9SNk04+uznrL59ssmXgGKf/ouv5F2jL9+Xt0Lnl5KrRTkJWBFJlobZNiSH7uQT2fdujRUcI2JuOX/fUcWml9FaOnNIlP6yE+LlBIpume9vxm8TC7BDFcL5Gyi2Jk3K9XhZ6fp/v3j7c/rF6lLDvkti2bizvMgrpI3qYZS7uuuNw01P4a0qL194/7Nl7REYoneuamWEV1wM2Vtv/MhrTsTNbucxsjP6BB1U3KsPt3YCb7MiNmlXcjPeWEWd0Y72xQIk4fQZss+Gf2+ZRI7b4fTyuVfKwhDFY1p7rnU8Df+FnUV1ha5ZlFjWTMzv8QuRPivcTAVXd2Rr7REliTd2LZnPvNay1n/PwsogdtN0tz1fghxHvpT3Nv9RBCuZezjNMzt+yWNte9fkuNZpfR0lbuv9R355D97Batn6e/3MB7b8ScOunnNm3ZHEfNmG0P0bWE+bkaZM++XpOMNLBZ0AsgAASAABAAAkAACAABIAAEgAAQAAJAAAgAASAABIAAEAACQAAIAAEgAASAABAAAkAACAABIAAEgAAQAAJAAAgAASAABIAAEAACQAAIAAEgAASAABAAAkAACAABIAAEgAAQAAJAAAgAASAABIAAEAACQAAIAAEgAASAABAA4v8RIkXaNvKI5jIo+R/RAs+nqO1ju8MS0+bG0dM9bb8uP+BVwCqb2WEBW3rOh77PbDNeMCeioJ750YNHD85OhcT+e/v+W/I12ObIOXV9dh5MmWc+v2zn3RezylirKTr1Umib1uwq+QucYS7SkdznHuDm35OmKBvtcU5Tz9gpC0221+NFZ/q6/cFRzU1rx/IY3qP/LNDaHqJEzayA5gXLbfs4jSJhHUkZPe0Q06wSbWVxGSrMLUkiWVUMDclHSd6lF5mqJeSNhm7WjU3IJN7oTFa7qck/YynCtflE+SRFVaH+dtdNF84DRjTlnDO1Hu1CYgedgFSzRfAdeGk7K3TqTTyt5CdLo/TDYARy+0kT9QXDkFe9tG04ebupKlZIdeSjJuLgaFHfczBGcOUKnuYiH7/LecwWC7d3Y5c0CTqN4SVKPlYtH6RikGBRYiP10eSpN0yoWkobNAE3M4J/qHovDkAGmqCn/3geSeD8VlqFLDi6t3Zc/sJROE3N//L0c1JkHtO+ykWXtnmHcuNKk9gFHTQzXtz1Ulq9S9PkzN30ZXEQB8bqn8Din0jVjI3ViKEERsfG7pOl4mbxsPwx+d4rH1IIvphBi8EIiwzVjWxpUnG7WuveI4KXT5SqmY/mv1cz6g9KViG8QY3yyUZEZxWyAVmMHEA2xYFHb65/qgcWqfMmTxVlC2rWTiUHzdT08g4R9gS6XG8OB9PvP1uMPRxQw333V4Wpr3cqR4dYOCgmPLz14hoPxNkqm4iJ7mAE6hoz57vF5ifhL3xRTWZOlHbe8h7ZyBMVYj/kTiSl1jP/pDdEuSHhvlZOXgdrUpzO0PuWpTgR7J1drkrW+UXw8HJ4gr+IaVDfWZL51taE4JTR4b3gIvf9iDFT0tn/wbb0XF42GotDru28ya3JqwjhvJMGtI7suH6cfCg7ST7An+iud7D/3K+2m2mLmq08BfG99zAF16mKu1iSLwqTwPDgPJx5l0opZX6VhOK2DbR442NppJHwQbPA/CCmqSWrO6hS7BX2myrZpGbLhgzRvguEpXu3pMLwmMTbXjbwKxlmf1TZU4N/mFE6j4ktbnmAuy9u8QAzBxBbBk34n2oSkL12akfyAC/58Ll+auGXDm7nxRx8vwJaDe3s/n26NjaDKewt5QzwOTVnD4piWyNoobaLEdGQO6RWPBZ7RbqgbyM3vOMhe8qJGoaFnGpsXApjC0JXw2oXXK9Pj8aRVmw4Z2QEphNJ5IG8SO6o49PBhOblziOR07+nNzs7QDnkz2Ph1rEbRCeWOZaZIyW/9kDEBpvmMbnMW8StUVzLfqcgSH1laM1Esm+G/t2rPiBDjyoxqMBX37wxQ8+cp349tY0/7UQVEUscYjjPP98Q8bJlv8r81uDNpy8DmdyrcSUkrJJO8eBUT8e2jqxOdUdvplbx432qy4mGXYUxeg1nC0xKlWF+8IN2mX50fpgPyUXJwFUy2yOQVJGZHx0rPYYC5coeC5RenSz4jDPM2u7MB371TGQ1hKJITI4P+WsaPG6cOPGYMYDanBUja1CCA+FYpSjtJmWtvnnRa9zx4w3jYekr7oQ37TksNHPIU8Y/EF1KWpArIIz0qk/Lb6XjBDUIbGkC1cCmU1xWgHH368hpyFt06LsTmedtlZUE+q07HLvM9QY7Kj3tQJvoQritbduBqWQYicsrzBvtTaWYqj6mP8C29MnTg/kLG4pmZPiZhdGTZOXnKRetm6UkbDWZSuLa4M9RXtlg+b6o4XTVycJUSop+ruznxAbXV7pnGXmHMsAdd9I9sdbOpAr7+SC4OusJtYE4UoHJ2mlLJazvSAyw2tdJ8NQUe3EzS1CJsH//g/P93V2R6vnPX+ad6uu+rjJhFRH7u5vZkfWWA2tObEniBPJ7hzHyiSunGya4OrkiIqjZ3pN///NC9jbomzVTnnoM+JvnWNWYP0k2Fk6XPUmSfTSEo+KEvb6e0RiVEM+cEfBqOb6kGYWQBkddaJWohbgkXlJf+xg2F1fGi8ubtEBjRBKRZk7Yjh4Q2PbzvEkhBHoVo84khOMPwpeGK5HOTJlItiaUQecnr2SNOo/IC/TMF+rmml01mQQZ6bocVmYRhwUYGfcWPLOH3f1IFtP6dPDXus1/BdK11YxVi5mvtFnH2XABRJXsmibLT2Dg7Jko4T1mMoPVC1/cz9/mMlmivpLDJ6lVHblZq7KbrD1ijCnCQjx561u/p7dNWYxOeOLp5BKe1A9211S0A8eoe++uXMWpFnqpxeeDecLHBBqRSXOFLIWttBh5aVySLtc+SWmJ5D+zTiZvyn/4OKK73Sjs8/p3J6VuGMm7EWCrSj2NWgY9uITuOb4PUoBZBo9jaSY+otVZGP7oILkdq+TBwSbYhuHbHF/olsL7mfPo5MPI5FecpCwcgycy9iRZ5AfNKMj0Xl7wHxE6ZUmrVnMcm9PQIZNS+q+ZFcICaJCmPke2brbF8UHVe1IpAb/2qBGDwojMbX+F/a1LuSfxj6u9kFUtu43bVbcgVyaCqgS4ugfW1zXXB8NYbh25Mm/4+xrPDQFTJJqwWLWAc9FVrpMrayY7ZO3tqh19Vp3q/jpgh2mr67pL2eW3nTB8aHntECm07Wex/l9jLGHVq416Pfijlk5jy8Uyh91uVusrW8tduKZMRLhqe/idmuj9zpk64ddsiWqK3iIhmB4oR1qVCAY4dnAkg3cIfLikVaKyEDVYod2pKDPb9d7OE2erbZXKLAPYmPhT4Rv0zDUrN/R7kmIUDN4Jw/YT+tpfts9IVFc/nNgJCSPdQxPs5X9WJ4iQgk5tqQ2tsTqbEROww+U30+oyk7rdu9HqHG5eXgaccAyidAjGZbzwUTsS19wiRkQyGeGUQRcawjKykxdM4FRdoCgSHjBOypIPkFZEMfLe6JnDMazOzW1JrQOih2jrRKfny0oFHy9/e0GkkvOZTjOvwos2lia+r8WDoIqP7EamcrKDpbeRIV8cO7EW2URvMGwd+X2yfTBd/mWHVHTibfY+k9eO32fgAjn6uVLSQTt1TvFSEDsulOtxZkxchLHrFYxuF2LdzaVrErkhuZxtzril9p3iYCO4jx0839JZfdkqPNhWrbJiHccZwLo6X0oD8i0tYS6yD2XPxSS1cv/e7NQGHofuCUULtoueiLZyW5NRWLcE21g3SAGxzITeGUwj0AuQwc2gsC9bKeLpt9f8Q+pzQs+8tl8zpJlSO/Ne9qivFW9jPjnb4PdaFLnF49sjE26hE8LXM2YOopP0C89qwZT6cSmj5qhr+fFNher4HvIi88jv0EWC/fCoeRX9G0AukrcV1RGrvcfieMdfpoklqvO8iNAJR7Y3h9x2SpV1CCI4R+dOdPK6HP9cJeRGiZrdH+iyuUf31WD1j1TJqnP3rc9peoXTzYxId2cVqqJmhvWBt8hcJM/ALk48DCnAuh9QIhZky8YyZDUVAmevMWkGI1kFnr/2u/xfL6GHS3Vy3SFJrEx7a2Ivu0azkUgfiqc5F2meEaKIpJyIwZS+NlKw7Un1kpcWUAR+V3PaIKeke/p4DmJatPiMYnn4YGnVsM3h/HFxa/tv4g/cks8V/bo4LcVTs2U98lU26usd6DeyDeqaWG9TUwarR21WtEiLZdzaLxxcCeok7MeSLn/FYnDUT0/LdlgOecoUnTwbKE72snjpnrG4sXeNIcwdBNmVP5CSabxX1S1jWpQs0o2FAmXuYyVY6Uce4Z6qdQ6CFGiG5NEqkbMH27vcWuyJldE7aDK1MB06/WJPEV4xsvEIpaAjZ+mTpzmjob/THPPQaZR82UQheJG5i5djb9mtqIufu17M2wd1wwOO+ePLDQ6MHr9+Ct/VnVQCJvMIJKK/5Z1HTeGaXRHo2IQTV7MNbpREZVfuKl/0CuXgQ/oeXVwoRskHmSthOrnGjX6BSHLj9EceMhmOdHBSsLGxI1lDNp8b52ttcPO0T+OxmhF1g4s19BqTU88pHXS8rmf+iA8/w28WY6Kda3jdp9gWuTFo3mHNmWB9/riksoshWhzPBemBxPNWfNmSv+hu0Uyaw1sKLaXEKly35zvxHaxBFBPcYcQ5FmYr1fGEcKXOASh3KlfTS4j80DzV+Y8fQ0zX1ceIv2w9TDGSd7uYtAgmzoPfS7cqIPmCGSUSNBMtHkrrN1tp/oj0DfNTj9Y0rkWuVGwjMHPgrD2kk8tamLuHyO0fQFSJki2V8969czl25MtgkRnd5odVz4R3xWObzJgclewBWgpPnnhsIX3T0haxbP8YfuHwzH44HCMdJdx0V6qjmdOPVUlhmi6d9Mvy1hFJaznxXOyEYx3alP+C4Bkka+9ol6NjR6lDDn/W2Z7ckoByauCTq/2lZz2OEqbEO/o4Cdfwhk81z0dVKVm1kMSOwasVHCgcBbo8jTdQURHER1IRAWuVX/xODJF2w1Vnwkn8Zz9duGGqeLtwIeN1uOe3vIlGDK4Cuk7zvFAvWNZDZp9buVx3zEI7S1DPvuNEk5Wu9YjywcVvAfNtQrIaWBV2biYmC3PjreJPWtBxmOmy5+0gaNOOwl5WP31D+mRcczxfs1f85eMqrFufsOkywXM8cWNIFP/KlyUoNyVcbTZsM3/nlBMDRU2uwtMIDunhCrMTa2DUpYFnYj8Fy68k5lE+9WmPMsp/p6yS4T8Sg5WtXX8/KHKO3VDdnAginXhfc+zhTPxwvAKFibZ06ITf7GwtH96UJbLvOLl4PboYrZqpn++GhubKfH6WMaV5HxTjUdBGiW0WMj/gPehyvCKtrbvH6r/HPn9tzrR0vJCGpdOSGkmqS/LmVPcp42IhizjVZVG0zxR91lf95uN0lPKQ83gx3B7cCF03+8j/KnonpEBJb3uYmN4654Cr6eFHNrfPSbbTZNgvilkx5ywOAZmrZQzSmsv2X+vO/fEAj/8L1i9nqs+tG970b8H6RR2G8O1L/se9W1rydO9eezOg4Kdfu8RX8Rx32s25IsowsxwTpJlzBJo+ts/dZ/mcf3DceJBy4jsW2b+1HPNOs+Dw2UIaNCYZ8mNhYdfs3yeAavftvnsJhlWYFhB7mn9T60K1NC/3vQdcq3aHpv4HUEsDBBQAAgAIAGewGUmV7pF+SwAAAGsAAAAbAAAAdW5pdmVyc2FsL3VuaXZlcnNhbC5wbmcueG1ss7GvyM1RKEstKs7Mz7NVMtQzULK34+WyKShKLctMLVeoAIoBBSFASaESyDVCcMszU0oygEIG5mYIwYzUzPSMElslCwNzuKA+0EwAUEsBAgAAFAACAAgAZrAZSQ5qJE5iBAAABREAAB0AAAAAAAAAAQAAAAAAAAAAAHVuaXZlcnNhbC9jb21tb25fbWVzc2FnZXMubG5nUEsBAgAAFAACAAgAZrAZSQh+CyMpAwAAhgwAACcAAAAAAAAAAQAAAAAAnQQAAHVuaXZlcnNhbC9mbGFzaF9wdWJsaXNoaW5nX3NldHRpbmdzLnhtbFBLAQIAABQAAgAIAGawGUm1/AlkugIAAFUKAAAhAAAAAAAAAAEAAAAAAAsIAAB1bml2ZXJzYWwvZmxhc2hfc2tpbl9zZXR0aW5ncy54bWxQSwECAAAUAAIACABmsBlJKpYPZ/4CAACXCwAAJgAAAAAAAAABAAAAAAAECwAAdW5pdmVyc2FsL2h0bWxfcHVibGlzaGluZ19zZXR0aW5ncy54bWxQSwECAAAUAAIACABmsBlJaHFSkZoBAAAfBgAAHwAAAAAAAAABAAAAAABGDgAAdW5pdmVyc2FsL2h0bWxfc2tpbl9zZXR0aW5ncy5qc1BLAQIAABQAAgAIAGawGUk9PC/RwQAAAOUBAAAaAAAAAAAAAAEAAAAAAB0QAAB1bml2ZXJzYWwvaTE4bl9wcmVzZXRzLnhtbFBLAQIAABQAAgAIAGawGUmzv7NQbQAAAHIAAAAcAAAAAAAAAAEAAAAAABYRAAB1bml2ZXJzYWwvbG9jYWxfc2V0dGluZ3MueG1sUEsBAgAAFAACAAgARJRXRyO0Tvv7AgAAsAgAABQAAAAAAAAAAQAAAAAAvREAAHVuaXZlcnNhbC9wbGF5ZXIueG1sUEsBAgAAFAACAAgAZrAZSYyYS/o+CAAAjyAAACkAAAAAAAAAAQAAAAAA6hQAAHVuaXZlcnNhbC9za2luX2N1c3RvbWl6YXRpb25fc2V0dGluZ3MueG1sUEsBAgAAFAACAAgAZ7AZSSqKN+aHEQAA8GEAABcAAAAAAAAAAAAAAAAAbx0AAHVuaXZlcnNhbC91bml2ZXJzYWwucG5nUEsBAgAAFAACAAgAZ7AZSZXukX5LAAAAawAAABsAAAAAAAAAAQAAAAAAKy8AAHVuaXZlcnNhbC91bml2ZXJzYWwucG5nLnhtbFBLBQYAAAAACwALAEkDAACvLwAAAAA="/>
  <p:tag name="ISPRING_PRESENTATION_TITLE" val="www.33ppt.com"/>
</p:tagLst>
</file>

<file path=ppt/theme/theme1.xml><?xml version="1.0" encoding="utf-8"?>
<a:theme xmlns:a="http://schemas.openxmlformats.org/drawingml/2006/main" name="www.33ppt.com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www.33ppt.com</Template>
  <TotalTime>2</TotalTime>
  <Words>92</Words>
  <Application>Microsoft Office PowerPoint</Application>
  <PresentationFormat>宽屏</PresentationFormat>
  <Paragraphs>32</Paragraphs>
  <Slides>11</Slides>
  <Notes>11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11</vt:i4>
      </vt:variant>
    </vt:vector>
  </HeadingPairs>
  <TitlesOfParts>
    <vt:vector size="23" baseType="lpstr">
      <vt:lpstr>等线</vt:lpstr>
      <vt:lpstr>方正大黑简体</vt:lpstr>
      <vt:lpstr>方正正黑简体</vt:lpstr>
      <vt:lpstr>宋体</vt:lpstr>
      <vt:lpstr>微软雅黑</vt:lpstr>
      <vt:lpstr>Agency FB</vt:lpstr>
      <vt:lpstr>Arial</vt:lpstr>
      <vt:lpstr>Arial Narrow</vt:lpstr>
      <vt:lpstr>Baskerville Old Face</vt:lpstr>
      <vt:lpstr>Calibri</vt:lpstr>
      <vt:lpstr>IrisUPC</vt:lpstr>
      <vt:lpstr>www.33ppt.com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www.33ppt.com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www.33ppt.com</dc:title>
  <dc:creator>www.33ppt.com</dc:creator>
  <cp:lastModifiedBy>Administrator</cp:lastModifiedBy>
  <cp:revision>2</cp:revision>
  <dcterms:created xsi:type="dcterms:W3CDTF">2017-10-22T03:24:19Z</dcterms:created>
  <dcterms:modified xsi:type="dcterms:W3CDTF">2017-10-25T06:29:31Z</dcterms:modified>
</cp:coreProperties>
</file>